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73" d="100"/>
          <a:sy n="73" d="100"/>
        </p:scale>
        <p:origin x="6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USER-PC\Documents\DataKliq%20Assignment\Assignmen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USER-PC\Documents\DataKliq%20Assignment\Assignme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[Assignment.xlsx]Sheet5!PivotTable18</c:name>
    <c:fmtId val="24"/>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s>
    <c:plotArea>
      <c:layout/>
      <c:lineChart>
        <c:grouping val="standard"/>
        <c:varyColors val="0"/>
        <c:ser>
          <c:idx val="0"/>
          <c:order val="0"/>
          <c:tx>
            <c:strRef>
              <c:f>Sheet5!$J$23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0-2F0E-49C8-A7FE-B4D1811371B7}"/>
              </c:ext>
            </c:extLst>
          </c:dPt>
          <c:dPt>
            <c:idx val="1"/>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1-2F0E-49C8-A7FE-B4D1811371B7}"/>
              </c:ext>
            </c:extLst>
          </c:dPt>
          <c:dPt>
            <c:idx val="2"/>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2-2F0E-49C8-A7FE-B4D1811371B7}"/>
              </c:ext>
            </c:extLst>
          </c:dPt>
          <c:dLbls>
            <c:dLbl>
              <c:idx val="0"/>
              <c:layout>
                <c:manualLayout>
                  <c:x val="-0.11694096108356826"/>
                  <c:y val="-0.1069933423484531"/>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17765318687015974"/>
                      <c:h val="0.13406829601275366"/>
                    </c:manualLayout>
                  </c15:layout>
                </c:ext>
                <c:ext xmlns:c16="http://schemas.microsoft.com/office/drawing/2014/chart" uri="{C3380CC4-5D6E-409C-BE32-E72D297353CC}">
                  <c16:uniqueId val="{00000000-2F0E-49C8-A7FE-B4D1811371B7}"/>
                </c:ext>
              </c:extLst>
            </c:dLbl>
            <c:dLbl>
              <c:idx val="1"/>
              <c:layout>
                <c:manualLayout>
                  <c:x val="-0.19350004860503547"/>
                  <c:y val="-5.3885934252990757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1-2F0E-49C8-A7FE-B4D1811371B7}"/>
                </c:ext>
              </c:extLst>
            </c:dLbl>
            <c:dLbl>
              <c:idx val="2"/>
              <c:layout>
                <c:manualLayout>
                  <c:x val="-0.1437950811704094"/>
                  <c:y val="-2.943537412026976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2-2F0E-49C8-A7FE-B4D1811371B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Sheet5!$I$24:$I$27</c:f>
              <c:strCache>
                <c:ptCount val="3"/>
                <c:pt idx="0">
                  <c:v>2020</c:v>
                </c:pt>
                <c:pt idx="1">
                  <c:v>2021</c:v>
                </c:pt>
                <c:pt idx="2">
                  <c:v>2022</c:v>
                </c:pt>
              </c:strCache>
            </c:strRef>
          </c:cat>
          <c:val>
            <c:numRef>
              <c:f>Sheet5!$J$24:$J$27</c:f>
              <c:numCache>
                <c:formatCode>General</c:formatCode>
                <c:ptCount val="3"/>
                <c:pt idx="0">
                  <c:v>83273121</c:v>
                </c:pt>
                <c:pt idx="1">
                  <c:v>203350373</c:v>
                </c:pt>
                <c:pt idx="2">
                  <c:v>316173149</c:v>
                </c:pt>
              </c:numCache>
            </c:numRef>
          </c:val>
          <c:smooth val="0"/>
          <c:extLst>
            <c:ext xmlns:c16="http://schemas.microsoft.com/office/drawing/2014/chart" uri="{C3380CC4-5D6E-409C-BE32-E72D297353CC}">
              <c16:uniqueId val="{00000003-2F0E-49C8-A7FE-B4D1811371B7}"/>
            </c:ext>
          </c:extLst>
        </c:ser>
        <c:dLbls>
          <c:showLegendKey val="0"/>
          <c:showVal val="0"/>
          <c:showCatName val="0"/>
          <c:showSerName val="0"/>
          <c:showPercent val="0"/>
          <c:showBubbleSize val="0"/>
        </c:dLbls>
        <c:marker val="1"/>
        <c:smooth val="0"/>
        <c:axId val="623833919"/>
        <c:axId val="1488381376"/>
      </c:lineChart>
      <c:catAx>
        <c:axId val="623833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NG"/>
          </a:p>
        </c:txPr>
        <c:crossAx val="1488381376"/>
        <c:crosses val="autoZero"/>
        <c:auto val="1"/>
        <c:lblAlgn val="ctr"/>
        <c:lblOffset val="100"/>
        <c:noMultiLvlLbl val="0"/>
      </c:catAx>
      <c:valAx>
        <c:axId val="1488381376"/>
        <c:scaling>
          <c:orientation val="minMax"/>
        </c:scaling>
        <c:delete val="1"/>
        <c:axPos val="l"/>
        <c:numFmt formatCode="General" sourceLinked="1"/>
        <c:majorTickMark val="none"/>
        <c:minorTickMark val="none"/>
        <c:tickLblPos val="nextTo"/>
        <c:crossAx val="623833919"/>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[Assignment.xlsx]Sheet5!PivotTable4</c:name>
    <c:fmtId val="20"/>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D0A42"/>
          </a:solidFill>
          <a:ln>
            <a:noFill/>
          </a:ln>
          <a:effectLst/>
        </c:spP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D0A42"/>
          </a:solidFill>
          <a:ln>
            <a:noFill/>
          </a:ln>
          <a:effectLst/>
        </c:spPr>
      </c:pivotFmt>
      <c:pivotFmt>
        <c:idx val="7"/>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Sheet5!$K$2</c:f>
              <c:strCache>
                <c:ptCount val="1"/>
                <c:pt idx="0">
                  <c:v>Total</c:v>
                </c:pt>
              </c:strCache>
            </c:strRef>
          </c:tx>
          <c:spPr>
            <a:solidFill>
              <a:srgbClr val="164BA2"/>
            </a:solidFill>
            <a:ln>
              <a:noFill/>
            </a:ln>
            <a:effectLst/>
          </c:spPr>
          <c:invertIfNegative val="0"/>
          <c:dPt>
            <c:idx val="0"/>
            <c:invertIfNegative val="0"/>
            <c:bubble3D val="0"/>
            <c:spPr>
              <a:solidFill>
                <a:srgbClr val="164BA2"/>
              </a:solidFill>
              <a:ln>
                <a:noFill/>
              </a:ln>
              <a:effectLst/>
            </c:spPr>
            <c:extLst>
              <c:ext xmlns:c16="http://schemas.microsoft.com/office/drawing/2014/chart" uri="{C3380CC4-5D6E-409C-BE32-E72D297353CC}">
                <c16:uniqueId val="{00000001-786B-43E7-A4C5-B533F57F064E}"/>
              </c:ext>
            </c:extLst>
          </c:dPt>
          <c:dPt>
            <c:idx val="1"/>
            <c:invertIfNegative val="0"/>
            <c:bubble3D val="0"/>
            <c:spPr>
              <a:solidFill>
                <a:srgbClr val="164BA2"/>
              </a:solidFill>
              <a:ln>
                <a:noFill/>
              </a:ln>
              <a:effectLst/>
            </c:spPr>
            <c:extLst>
              <c:ext xmlns:c16="http://schemas.microsoft.com/office/drawing/2014/chart" uri="{C3380CC4-5D6E-409C-BE32-E72D297353CC}">
                <c16:uniqueId val="{00000003-786B-43E7-A4C5-B533F57F064E}"/>
              </c:ext>
            </c:extLst>
          </c:dPt>
          <c:dPt>
            <c:idx val="2"/>
            <c:invertIfNegative val="0"/>
            <c:bubble3D val="0"/>
            <c:spPr>
              <a:solidFill>
                <a:srgbClr val="164BA2"/>
              </a:solidFill>
              <a:ln>
                <a:noFill/>
              </a:ln>
              <a:effectLst/>
            </c:spPr>
            <c:extLst>
              <c:ext xmlns:c16="http://schemas.microsoft.com/office/drawing/2014/chart" uri="{C3380CC4-5D6E-409C-BE32-E72D297353CC}">
                <c16:uniqueId val="{00000005-786B-43E7-A4C5-B533F57F064E}"/>
              </c:ext>
            </c:extLst>
          </c:dPt>
          <c:dPt>
            <c:idx val="3"/>
            <c:invertIfNegative val="0"/>
            <c:bubble3D val="0"/>
            <c:spPr>
              <a:solidFill>
                <a:srgbClr val="164BA2"/>
              </a:solidFill>
              <a:ln>
                <a:noFill/>
              </a:ln>
              <a:effectLst/>
            </c:spPr>
            <c:extLst>
              <c:ext xmlns:c16="http://schemas.microsoft.com/office/drawing/2014/chart" uri="{C3380CC4-5D6E-409C-BE32-E72D297353CC}">
                <c16:uniqueId val="{00000007-786B-43E7-A4C5-B533F57F064E}"/>
              </c:ext>
            </c:extLst>
          </c:dPt>
          <c:dPt>
            <c:idx val="4"/>
            <c:invertIfNegative val="0"/>
            <c:bubble3D val="0"/>
            <c:spPr>
              <a:solidFill>
                <a:srgbClr val="0D0A42"/>
              </a:solidFill>
              <a:ln>
                <a:noFill/>
              </a:ln>
              <a:effectLst/>
            </c:spPr>
            <c:extLst>
              <c:ext xmlns:c16="http://schemas.microsoft.com/office/drawing/2014/chart" uri="{C3380CC4-5D6E-409C-BE32-E72D297353CC}">
                <c16:uniqueId val="{00000009-786B-43E7-A4C5-B533F57F064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Sheet5!$J$3:$J$7</c:f>
              <c:strCache>
                <c:ptCount val="5"/>
                <c:pt idx="0">
                  <c:v>Brazil</c:v>
                </c:pt>
                <c:pt idx="1">
                  <c:v>France</c:v>
                </c:pt>
                <c:pt idx="2">
                  <c:v>Germany</c:v>
                </c:pt>
                <c:pt idx="3">
                  <c:v>India</c:v>
                </c:pt>
                <c:pt idx="4">
                  <c:v>US</c:v>
                </c:pt>
              </c:strCache>
            </c:strRef>
          </c:cat>
          <c:val>
            <c:numRef>
              <c:f>Sheet5!$K$3:$K$7</c:f>
              <c:numCache>
                <c:formatCode>General</c:formatCode>
                <c:ptCount val="5"/>
                <c:pt idx="0">
                  <c:v>34624427</c:v>
                </c:pt>
                <c:pt idx="1">
                  <c:v>34110990</c:v>
                </c:pt>
                <c:pt idx="2">
                  <c:v>32952050</c:v>
                </c:pt>
                <c:pt idx="3">
                  <c:v>44568114</c:v>
                </c:pt>
                <c:pt idx="4">
                  <c:v>96065161</c:v>
                </c:pt>
              </c:numCache>
            </c:numRef>
          </c:val>
          <c:extLst>
            <c:ext xmlns:c16="http://schemas.microsoft.com/office/drawing/2014/chart" uri="{C3380CC4-5D6E-409C-BE32-E72D297353CC}">
              <c16:uniqueId val="{0000000A-786B-43E7-A4C5-B533F57F064E}"/>
            </c:ext>
          </c:extLst>
        </c:ser>
        <c:dLbls>
          <c:dLblPos val="outEnd"/>
          <c:showLegendKey val="0"/>
          <c:showVal val="1"/>
          <c:showCatName val="0"/>
          <c:showSerName val="0"/>
          <c:showPercent val="0"/>
          <c:showBubbleSize val="0"/>
        </c:dLbls>
        <c:gapWidth val="182"/>
        <c:axId val="623835167"/>
        <c:axId val="623835999"/>
      </c:barChart>
      <c:catAx>
        <c:axId val="62383516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NG"/>
          </a:p>
        </c:txPr>
        <c:crossAx val="623835999"/>
        <c:crosses val="autoZero"/>
        <c:auto val="1"/>
        <c:lblAlgn val="ctr"/>
        <c:lblOffset val="100"/>
        <c:noMultiLvlLbl val="0"/>
      </c:catAx>
      <c:valAx>
        <c:axId val="623835999"/>
        <c:scaling>
          <c:orientation val="minMax"/>
        </c:scaling>
        <c:delete val="1"/>
        <c:axPos val="b"/>
        <c:numFmt formatCode="General" sourceLinked="1"/>
        <c:majorTickMark val="out"/>
        <c:minorTickMark val="none"/>
        <c:tickLblPos val="nextTo"/>
        <c:crossAx val="62383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[Assignment.xlsx]Sheet5!PivotTable19</c:name>
    <c:fmtId val="14"/>
  </c:pivotSource>
  <c:chart>
    <c:autoTitleDeleted val="1"/>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5"/>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9"/>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1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02537182852143"/>
          <c:y val="8.749298520095411E-2"/>
          <c:w val="0.83953018372703414"/>
          <c:h val="0.82825576444638227"/>
        </c:manualLayout>
      </c:layout>
      <c:lineChart>
        <c:grouping val="stacked"/>
        <c:varyColors val="0"/>
        <c:ser>
          <c:idx val="0"/>
          <c:order val="0"/>
          <c:tx>
            <c:strRef>
              <c:f>Sheet5!$M$23</c:f>
              <c:strCache>
                <c:ptCount val="1"/>
                <c:pt idx="0">
                  <c:v>Total</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dPt>
            <c:idx val="0"/>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1-FBBF-4261-8A11-ABE707174754}"/>
              </c:ext>
            </c:extLst>
          </c:dPt>
          <c:dPt>
            <c:idx val="1"/>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3-FBBF-4261-8A11-ABE707174754}"/>
              </c:ext>
            </c:extLst>
          </c:dPt>
          <c:dPt>
            <c:idx val="2"/>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5-FBBF-4261-8A11-ABE707174754}"/>
              </c:ext>
            </c:extLst>
          </c:dPt>
          <c:dLbls>
            <c:dLbl>
              <c:idx val="0"/>
              <c:layout>
                <c:manualLayout>
                  <c:x val="-0.13786599591717702"/>
                  <c:y val="-9.459745056297934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 xmlns:c16="http://schemas.microsoft.com/office/drawing/2014/chart" uri="{C3380CC4-5D6E-409C-BE32-E72D297353CC}">
                  <c16:uniqueId val="{00000001-FBBF-4261-8A11-ABE707174754}"/>
                </c:ext>
              </c:extLst>
            </c:dLbl>
            <c:dLbl>
              <c:idx val="1"/>
              <c:layout>
                <c:manualLayout>
                  <c:x val="-0.14722497650756619"/>
                  <c:y val="-5.4772884659775832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 xmlns:c16="http://schemas.microsoft.com/office/drawing/2014/chart" uri="{C3380CC4-5D6E-409C-BE32-E72D297353CC}">
                  <c16:uniqueId val="{00000003-FBBF-4261-8A11-ABE70717475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Sheet5!$L$24:$L$27</c:f>
              <c:strCache>
                <c:ptCount val="3"/>
                <c:pt idx="0">
                  <c:v>2020</c:v>
                </c:pt>
                <c:pt idx="1">
                  <c:v>2021</c:v>
                </c:pt>
                <c:pt idx="2">
                  <c:v>2022</c:v>
                </c:pt>
              </c:strCache>
            </c:strRef>
          </c:cat>
          <c:val>
            <c:numRef>
              <c:f>Sheet5!$M$24:$M$27</c:f>
              <c:numCache>
                <c:formatCode>General</c:formatCode>
                <c:ptCount val="3"/>
                <c:pt idx="0">
                  <c:v>1893336</c:v>
                </c:pt>
                <c:pt idx="1">
                  <c:v>3551653</c:v>
                </c:pt>
                <c:pt idx="2">
                  <c:v>2935748</c:v>
                </c:pt>
              </c:numCache>
            </c:numRef>
          </c:val>
          <c:smooth val="0"/>
          <c:extLst>
            <c:ext xmlns:c16="http://schemas.microsoft.com/office/drawing/2014/chart" uri="{C3380CC4-5D6E-409C-BE32-E72D297353CC}">
              <c16:uniqueId val="{00000006-FBBF-4261-8A11-ABE707174754}"/>
            </c:ext>
          </c:extLst>
        </c:ser>
        <c:dLbls>
          <c:showLegendKey val="0"/>
          <c:showVal val="0"/>
          <c:showCatName val="0"/>
          <c:showSerName val="0"/>
          <c:showPercent val="0"/>
          <c:showBubbleSize val="0"/>
        </c:dLbls>
        <c:marker val="1"/>
        <c:smooth val="0"/>
        <c:axId val="623852223"/>
        <c:axId val="623855551"/>
      </c:lineChart>
      <c:catAx>
        <c:axId val="62385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NG"/>
          </a:p>
        </c:txPr>
        <c:crossAx val="623855551"/>
        <c:crosses val="autoZero"/>
        <c:auto val="1"/>
        <c:lblAlgn val="ctr"/>
        <c:lblOffset val="100"/>
        <c:noMultiLvlLbl val="0"/>
      </c:catAx>
      <c:valAx>
        <c:axId val="623855551"/>
        <c:scaling>
          <c:orientation val="minMax"/>
        </c:scaling>
        <c:delete val="1"/>
        <c:axPos val="l"/>
        <c:numFmt formatCode="General" sourceLinked="1"/>
        <c:majorTickMark val="none"/>
        <c:minorTickMark val="none"/>
        <c:tickLblPos val="nextTo"/>
        <c:crossAx val="623852223"/>
        <c:crosses val="autoZero"/>
        <c:crossBetween val="between"/>
      </c:valAx>
      <c:spPr>
        <a:noFill/>
        <a:ln>
          <a:solidFill>
            <a:schemeClr val="tx1"/>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[Assignment.xlsx]Sheet5!PivotTable5</c:name>
    <c:fmtId val="3"/>
  </c:pivotSource>
  <c:chart>
    <c:autoTitleDeleted val="1"/>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876010840012813E-2"/>
          <c:y val="5.1397330429279922E-2"/>
          <c:w val="0.88200383112122627"/>
          <c:h val="0.84020912127856839"/>
        </c:manualLayout>
      </c:layout>
      <c:areaChart>
        <c:grouping val="standard"/>
        <c:varyColors val="0"/>
        <c:ser>
          <c:idx val="0"/>
          <c:order val="0"/>
          <c:tx>
            <c:strRef>
              <c:f>Sheet5!$M$30</c:f>
              <c:strCache>
                <c:ptCount val="1"/>
                <c:pt idx="0">
                  <c:v>Total</c:v>
                </c:pt>
              </c:strCache>
            </c:strRef>
          </c:tx>
          <c:spPr>
            <a:solidFill>
              <a:srgbClr val="FF0000"/>
            </a:solidFill>
            <a:ln>
              <a:noFill/>
            </a:ln>
            <a:effectLst/>
          </c:spPr>
          <c:dLbls>
            <c:dLbl>
              <c:idx val="0"/>
              <c:layout>
                <c:manualLayout>
                  <c:x val="1.0181050339682316E-2"/>
                  <c:y val="-0.415851128018719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FBC-41DF-A01C-40C73F1B6176}"/>
                </c:ext>
              </c:extLst>
            </c:dLbl>
            <c:dLbl>
              <c:idx val="1"/>
              <c:layout>
                <c:manualLayout>
                  <c:x val="1.0181050339682328E-2"/>
                  <c:y val="-0.327073920913599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BC-41DF-A01C-40C73F1B6176}"/>
                </c:ext>
              </c:extLst>
            </c:dLbl>
            <c:dLbl>
              <c:idx val="2"/>
              <c:layout>
                <c:manualLayout>
                  <c:x val="-5.090525169841164E-3"/>
                  <c:y val="-0.191571867963679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BC-41DF-A01C-40C73F1B6176}"/>
                </c:ext>
              </c:extLst>
            </c:dLbl>
            <c:spPr>
              <a:noFill/>
              <a:ln>
                <a:noFill/>
              </a:ln>
              <a:effectLst/>
            </c:spPr>
            <c:txPr>
              <a:bodyPr rot="0" spcFirstLastPara="1" vertOverflow="ellipsis" vert="horz" wrap="square" lIns="38100" tIns="19050" rIns="38100" bIns="19050" anchor="t" anchorCtr="0">
                <a:spAutoFit/>
              </a:bodyPr>
              <a:lstStyle/>
              <a:p>
                <a:pPr>
                  <a:defRPr sz="18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Sheet5!$L$31:$L$34</c:f>
              <c:strCache>
                <c:ptCount val="3"/>
                <c:pt idx="0">
                  <c:v>2020</c:v>
                </c:pt>
                <c:pt idx="1">
                  <c:v>2021</c:v>
                </c:pt>
                <c:pt idx="2">
                  <c:v>2022</c:v>
                </c:pt>
              </c:strCache>
            </c:strRef>
          </c:cat>
          <c:val>
            <c:numRef>
              <c:f>Sheet5!$M$31:$M$34</c:f>
              <c:numCache>
                <c:formatCode>General</c:formatCode>
                <c:ptCount val="3"/>
                <c:pt idx="0">
                  <c:v>2.27</c:v>
                </c:pt>
                <c:pt idx="1">
                  <c:v>1.75</c:v>
                </c:pt>
                <c:pt idx="2">
                  <c:v>0.93</c:v>
                </c:pt>
              </c:numCache>
            </c:numRef>
          </c:val>
          <c:extLst>
            <c:ext xmlns:c16="http://schemas.microsoft.com/office/drawing/2014/chart" uri="{C3380CC4-5D6E-409C-BE32-E72D297353CC}">
              <c16:uniqueId val="{00000003-3FBC-41DF-A01C-40C73F1B6176}"/>
            </c:ext>
          </c:extLst>
        </c:ser>
        <c:dLbls>
          <c:showLegendKey val="0"/>
          <c:showVal val="1"/>
          <c:showCatName val="0"/>
          <c:showSerName val="0"/>
          <c:showPercent val="0"/>
          <c:showBubbleSize val="0"/>
        </c:dLbls>
        <c:axId val="986212831"/>
        <c:axId val="986227807"/>
      </c:areaChart>
      <c:catAx>
        <c:axId val="98621283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NG"/>
          </a:p>
        </c:txPr>
        <c:crossAx val="986227807"/>
        <c:crosses val="autoZero"/>
        <c:auto val="1"/>
        <c:lblAlgn val="ctr"/>
        <c:lblOffset val="100"/>
        <c:noMultiLvlLbl val="0"/>
      </c:catAx>
      <c:valAx>
        <c:axId val="986227807"/>
        <c:scaling>
          <c:orientation val="minMax"/>
        </c:scaling>
        <c:delete val="1"/>
        <c:axPos val="l"/>
        <c:numFmt formatCode="General" sourceLinked="1"/>
        <c:majorTickMark val="none"/>
        <c:minorTickMark val="none"/>
        <c:tickLblPos val="nextTo"/>
        <c:crossAx val="986212831"/>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[Assignment.xlsx]Sheet5!PivotTable22</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D0A42"/>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D0A42"/>
          </a:solidFill>
          <a:ln>
            <a:noFill/>
          </a:ln>
          <a:effectLst/>
        </c:spPr>
      </c:pivotFmt>
      <c:pivotFmt>
        <c:idx val="8"/>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C00000"/>
          </a:solidFill>
          <a:ln>
            <a:noFill/>
          </a:ln>
          <a:effectLst/>
        </c:spPr>
      </c:pivotFmt>
      <c:pivotFmt>
        <c:idx val="10"/>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C00000"/>
          </a:solidFill>
          <a:ln>
            <a:noFill/>
          </a:ln>
          <a:effectLst/>
        </c:spPr>
      </c:pivotFmt>
      <c:pivotFmt>
        <c:idx val="12"/>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C00000"/>
          </a:solidFill>
          <a:ln>
            <a:noFill/>
          </a:ln>
          <a:effectLst/>
        </c:spPr>
      </c:pivotFmt>
    </c:pivotFmts>
    <c:plotArea>
      <c:layout>
        <c:manualLayout>
          <c:layoutTarget val="inner"/>
          <c:xMode val="edge"/>
          <c:yMode val="edge"/>
          <c:x val="0.20503555359900913"/>
          <c:y val="4.7651078135488696E-2"/>
          <c:w val="0.71536616849346735"/>
          <c:h val="0.90469784372902262"/>
        </c:manualLayout>
      </c:layout>
      <c:barChart>
        <c:barDir val="bar"/>
        <c:grouping val="clustered"/>
        <c:varyColors val="0"/>
        <c:ser>
          <c:idx val="0"/>
          <c:order val="0"/>
          <c:tx>
            <c:strRef>
              <c:f>Sheet5!$N$2</c:f>
              <c:strCache>
                <c:ptCount val="1"/>
                <c:pt idx="0">
                  <c:v>Total</c:v>
                </c:pt>
              </c:strCache>
            </c:strRef>
          </c:tx>
          <c:spPr>
            <a:solidFill>
              <a:srgbClr val="FF0000"/>
            </a:solidFill>
            <a:ln>
              <a:noFill/>
            </a:ln>
            <a:effectLst/>
          </c:spPr>
          <c:invertIfNegative val="0"/>
          <c:dPt>
            <c:idx val="4"/>
            <c:invertIfNegative val="0"/>
            <c:bubble3D val="0"/>
            <c:spPr>
              <a:solidFill>
                <a:srgbClr val="C00000"/>
              </a:solidFill>
              <a:ln>
                <a:noFill/>
              </a:ln>
              <a:effectLst/>
            </c:spPr>
            <c:extLst>
              <c:ext xmlns:c16="http://schemas.microsoft.com/office/drawing/2014/chart" uri="{C3380CC4-5D6E-409C-BE32-E72D297353CC}">
                <c16:uniqueId val="{00000001-FA25-483B-85CA-58B547CF991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Sheet5!$M$3:$M$7</c:f>
              <c:strCache>
                <c:ptCount val="5"/>
                <c:pt idx="0">
                  <c:v>Mexico</c:v>
                </c:pt>
                <c:pt idx="1">
                  <c:v>Russia</c:v>
                </c:pt>
                <c:pt idx="2">
                  <c:v>India</c:v>
                </c:pt>
                <c:pt idx="3">
                  <c:v>Brazil</c:v>
                </c:pt>
                <c:pt idx="4">
                  <c:v>US</c:v>
                </c:pt>
              </c:strCache>
            </c:strRef>
          </c:cat>
          <c:val>
            <c:numRef>
              <c:f>Sheet5!$N$3:$N$7</c:f>
              <c:numCache>
                <c:formatCode>General</c:formatCode>
                <c:ptCount val="5"/>
                <c:pt idx="0">
                  <c:v>330043</c:v>
                </c:pt>
                <c:pt idx="1">
                  <c:v>378840</c:v>
                </c:pt>
                <c:pt idx="2">
                  <c:v>528510</c:v>
                </c:pt>
                <c:pt idx="3">
                  <c:v>685750</c:v>
                </c:pt>
                <c:pt idx="4">
                  <c:v>1056409</c:v>
                </c:pt>
              </c:numCache>
            </c:numRef>
          </c:val>
          <c:extLst>
            <c:ext xmlns:c16="http://schemas.microsoft.com/office/drawing/2014/chart" uri="{C3380CC4-5D6E-409C-BE32-E72D297353CC}">
              <c16:uniqueId val="{00000002-FA25-483B-85CA-58B547CF9910}"/>
            </c:ext>
          </c:extLst>
        </c:ser>
        <c:dLbls>
          <c:dLblPos val="outEnd"/>
          <c:showLegendKey val="0"/>
          <c:showVal val="1"/>
          <c:showCatName val="0"/>
          <c:showSerName val="0"/>
          <c:showPercent val="0"/>
          <c:showBubbleSize val="0"/>
        </c:dLbls>
        <c:gapWidth val="182"/>
        <c:axId val="633860207"/>
        <c:axId val="633863535"/>
      </c:barChart>
      <c:catAx>
        <c:axId val="6338602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NG"/>
          </a:p>
        </c:txPr>
        <c:crossAx val="633863535"/>
        <c:crosses val="autoZero"/>
        <c:auto val="1"/>
        <c:lblAlgn val="ctr"/>
        <c:lblOffset val="100"/>
        <c:noMultiLvlLbl val="0"/>
      </c:catAx>
      <c:valAx>
        <c:axId val="633863535"/>
        <c:scaling>
          <c:orientation val="minMax"/>
        </c:scaling>
        <c:delete val="1"/>
        <c:axPos val="b"/>
        <c:numFmt formatCode="General" sourceLinked="1"/>
        <c:majorTickMark val="none"/>
        <c:minorTickMark val="none"/>
        <c:tickLblPos val="nextTo"/>
        <c:crossAx val="633860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Sheet7!$G$3:$G$203</cx:f>
        <cx:nf>Sheet7!$G$2</cx:nf>
        <cx:lvl ptCount="201" name="Afghanistan">
          <cx:pt idx="0">Albania</cx:pt>
          <cx:pt idx="1">Algeria</cx:pt>
          <cx:pt idx="2">Andorra</cx:pt>
          <cx:pt idx="3">Angola</cx:pt>
          <cx:pt idx="4">Antarctica</cx:pt>
          <cx:pt idx="5">Antigua and Barbuda</cx:pt>
          <cx:pt idx="6">Argentina</cx:pt>
          <cx:pt idx="7">Armenia</cx:pt>
          <cx:pt idx="8">Australia</cx:pt>
          <cx:pt idx="9">Austria</cx:pt>
          <cx:pt idx="10">Azerbaijan</cx:pt>
          <cx:pt idx="11">Bahamas</cx:pt>
          <cx:pt idx="12">Bahrain</cx:pt>
          <cx:pt idx="13">Bangladesh</cx:pt>
          <cx:pt idx="14">Barbados</cx:pt>
          <cx:pt idx="15">Belarus</cx:pt>
          <cx:pt idx="16">Belgium</cx:pt>
          <cx:pt idx="17">Belize</cx:pt>
          <cx:pt idx="18">Benin</cx:pt>
          <cx:pt idx="19">Bhutan</cx:pt>
          <cx:pt idx="20">Bolivia</cx:pt>
          <cx:pt idx="21">Bosnia and Herzegovina</cx:pt>
          <cx:pt idx="22">Botswana</cx:pt>
          <cx:pt idx="23">Brazil</cx:pt>
          <cx:pt idx="24">Brunei</cx:pt>
          <cx:pt idx="25">Bulgaria</cx:pt>
          <cx:pt idx="26">Burkina Faso</cx:pt>
          <cx:pt idx="27">Burma</cx:pt>
          <cx:pt idx="28">Burundi</cx:pt>
          <cx:pt idx="29">Cabo Verde</cx:pt>
          <cx:pt idx="30">Cambodia</cx:pt>
          <cx:pt idx="31">Cameroon</cx:pt>
          <cx:pt idx="32">Canada</cx:pt>
          <cx:pt idx="33">Central African Republic</cx:pt>
          <cx:pt idx="34">Chad</cx:pt>
          <cx:pt idx="35">Chile</cx:pt>
          <cx:pt idx="36">China</cx:pt>
          <cx:pt idx="37">Colombia</cx:pt>
          <cx:pt idx="38">Comoros</cx:pt>
          <cx:pt idx="39">Congo (Brazzaville)</cx:pt>
          <cx:pt idx="40">Congo (Kinshasa)</cx:pt>
          <cx:pt idx="41">Costa Rica</cx:pt>
          <cx:pt idx="42">Cote d'Ivoire</cx:pt>
          <cx:pt idx="43">Croatia</cx:pt>
          <cx:pt idx="44">Cuba</cx:pt>
          <cx:pt idx="45">Cyprus</cx:pt>
          <cx:pt idx="46">Czechia</cx:pt>
          <cx:pt idx="47">Denmark</cx:pt>
          <cx:pt idx="48">Diamond Princess</cx:pt>
          <cx:pt idx="49">Djibouti</cx:pt>
          <cx:pt idx="50">Dominica</cx:pt>
          <cx:pt idx="51">Dominican Republic</cx:pt>
          <cx:pt idx="52">Ecuador</cx:pt>
          <cx:pt idx="53">Egypt</cx:pt>
          <cx:pt idx="54">El Salvador</cx:pt>
          <cx:pt idx="55">Equatorial Guinea</cx:pt>
          <cx:pt idx="56">Eritrea</cx:pt>
          <cx:pt idx="57">Estonia</cx:pt>
          <cx:pt idx="58">Eswatini</cx:pt>
          <cx:pt idx="59">Ethiopia</cx:pt>
          <cx:pt idx="60">Fiji</cx:pt>
          <cx:pt idx="61">Finland</cx:pt>
          <cx:pt idx="62">France</cx:pt>
          <cx:pt idx="63">Gabon</cx:pt>
          <cx:pt idx="64">Gambia</cx:pt>
          <cx:pt idx="65">Georgia</cx:pt>
          <cx:pt idx="66">Germany</cx:pt>
          <cx:pt idx="67">Ghana</cx:pt>
          <cx:pt idx="68">Greece</cx:pt>
          <cx:pt idx="69">Grenada</cx:pt>
          <cx:pt idx="70">Guatemala</cx:pt>
          <cx:pt idx="71">Guinea</cx:pt>
          <cx:pt idx="72">Guinea-Bissau</cx:pt>
          <cx:pt idx="73">Guyana</cx:pt>
          <cx:pt idx="74">Haiti</cx:pt>
          <cx:pt idx="75">Holy See</cx:pt>
          <cx:pt idx="76">Honduras</cx:pt>
          <cx:pt idx="77">Hungary</cx:pt>
          <cx:pt idx="78">Iceland</cx:pt>
          <cx:pt idx="79">India</cx:pt>
          <cx:pt idx="80">Indonesia</cx:pt>
          <cx:pt idx="81">Iran</cx:pt>
          <cx:pt idx="82">Iraq</cx:pt>
          <cx:pt idx="83">Ireland</cx:pt>
          <cx:pt idx="84">Israel</cx:pt>
          <cx:pt idx="85">Italy</cx:pt>
          <cx:pt idx="86">Jamaica</cx:pt>
          <cx:pt idx="87">Japan</cx:pt>
          <cx:pt idx="88">Jordan</cx:pt>
          <cx:pt idx="89">Kazakhstan</cx:pt>
          <cx:pt idx="90">Kenya</cx:pt>
          <cx:pt idx="91">Kiribati</cx:pt>
          <cx:pt idx="92">Korea, North</cx:pt>
          <cx:pt idx="93">Korea, South</cx:pt>
          <cx:pt idx="94">Kosovo</cx:pt>
          <cx:pt idx="95">Kuwait</cx:pt>
          <cx:pt idx="96">Kyrgyzstan</cx:pt>
          <cx:pt idx="97">Laos</cx:pt>
          <cx:pt idx="98">Latvia</cx:pt>
          <cx:pt idx="99">Lebanon</cx:pt>
          <cx:pt idx="100">Lesotho</cx:pt>
          <cx:pt idx="101">Liberia</cx:pt>
          <cx:pt idx="102">Libya</cx:pt>
          <cx:pt idx="103">Liechtenstein</cx:pt>
          <cx:pt idx="104">Lithuania</cx:pt>
          <cx:pt idx="105">Luxembourg</cx:pt>
          <cx:pt idx="106">Madagascar</cx:pt>
          <cx:pt idx="107">Malawi</cx:pt>
          <cx:pt idx="108">Malaysia</cx:pt>
          <cx:pt idx="109">Maldives</cx:pt>
          <cx:pt idx="110">Mali</cx:pt>
          <cx:pt idx="111">Malta</cx:pt>
          <cx:pt idx="112">Marshall Islands</cx:pt>
          <cx:pt idx="113">Mauritania</cx:pt>
          <cx:pt idx="114">Mauritius</cx:pt>
          <cx:pt idx="115">Mexico</cx:pt>
          <cx:pt idx="116">Micronesia</cx:pt>
          <cx:pt idx="117">Moldova</cx:pt>
          <cx:pt idx="118">Monaco</cx:pt>
          <cx:pt idx="119">Mongolia</cx:pt>
          <cx:pt idx="120">Montenegro</cx:pt>
          <cx:pt idx="121">Morocco</cx:pt>
          <cx:pt idx="122">Mozambique</cx:pt>
          <cx:pt idx="123">MS Zaandam</cx:pt>
          <cx:pt idx="124">Namibia</cx:pt>
          <cx:pt idx="125">Nauru</cx:pt>
          <cx:pt idx="126">Nepal</cx:pt>
          <cx:pt idx="127">Netherlands</cx:pt>
          <cx:pt idx="128">New Zealand</cx:pt>
          <cx:pt idx="129">Nicaragua</cx:pt>
          <cx:pt idx="130">Niger</cx:pt>
          <cx:pt idx="131">Nigeria</cx:pt>
          <cx:pt idx="132">North Macedonia</cx:pt>
          <cx:pt idx="133">Norway</cx:pt>
          <cx:pt idx="134">Oman</cx:pt>
          <cx:pt idx="135">Pakistan</cx:pt>
          <cx:pt idx="136">Palau</cx:pt>
          <cx:pt idx="137">Panama</cx:pt>
          <cx:pt idx="138">Papua New Guinea</cx:pt>
          <cx:pt idx="139">Paraguay</cx:pt>
          <cx:pt idx="140">Peru</cx:pt>
          <cx:pt idx="141">Philippines</cx:pt>
          <cx:pt idx="142">Poland</cx:pt>
          <cx:pt idx="143">Portugal</cx:pt>
          <cx:pt idx="144">Qatar</cx:pt>
          <cx:pt idx="145">Romania</cx:pt>
          <cx:pt idx="146">Russia</cx:pt>
          <cx:pt idx="147">Rwanda</cx:pt>
          <cx:pt idx="148">Saint Kitts and Nevis</cx:pt>
          <cx:pt idx="149">Saint Lucia</cx:pt>
          <cx:pt idx="150">Saint Vincent and the Grenadines</cx:pt>
          <cx:pt idx="151">Samoa</cx:pt>
          <cx:pt idx="152">San Marino</cx:pt>
          <cx:pt idx="153">Sao Tome and Principe</cx:pt>
          <cx:pt idx="154">Saudi Arabia</cx:pt>
          <cx:pt idx="155">Senegal</cx:pt>
          <cx:pt idx="156">Serbia</cx:pt>
          <cx:pt idx="157">Seychelles</cx:pt>
          <cx:pt idx="158">Sierra Leone</cx:pt>
          <cx:pt idx="159">Singapore</cx:pt>
          <cx:pt idx="160">Slovakia</cx:pt>
          <cx:pt idx="161">Slovenia</cx:pt>
          <cx:pt idx="162">Solomon Islands</cx:pt>
          <cx:pt idx="163">Somalia</cx:pt>
          <cx:pt idx="164">South Africa</cx:pt>
          <cx:pt idx="165">South Sudan</cx:pt>
          <cx:pt idx="166">Spain</cx:pt>
          <cx:pt idx="167">Sri Lanka</cx:pt>
          <cx:pt idx="168">Sudan</cx:pt>
          <cx:pt idx="169">Summer Olympics 2020</cx:pt>
          <cx:pt idx="170">Suriname</cx:pt>
          <cx:pt idx="171">Sweden</cx:pt>
          <cx:pt idx="172">Switzerland</cx:pt>
          <cx:pt idx="173">Syria</cx:pt>
          <cx:pt idx="174">Taiwan*</cx:pt>
          <cx:pt idx="175">Tajikistan</cx:pt>
          <cx:pt idx="176">Tanzania</cx:pt>
          <cx:pt idx="177">Thailand</cx:pt>
          <cx:pt idx="178">Timor-Leste</cx:pt>
          <cx:pt idx="179">Togo</cx:pt>
          <cx:pt idx="180">Tonga</cx:pt>
          <cx:pt idx="181">Trinidad and Tobago</cx:pt>
          <cx:pt idx="182">Tunisia</cx:pt>
          <cx:pt idx="183">Turkey</cx:pt>
          <cx:pt idx="184">Tuvalu</cx:pt>
          <cx:pt idx="185">Uganda</cx:pt>
          <cx:pt idx="186">Ukraine</cx:pt>
          <cx:pt idx="187">United Arab Emirates</cx:pt>
          <cx:pt idx="188">United Kingdom</cx:pt>
          <cx:pt idx="189">Uruguay</cx:pt>
          <cx:pt idx="190">US</cx:pt>
          <cx:pt idx="191">Uzbekistan</cx:pt>
          <cx:pt idx="192">Vanuatu</cx:pt>
          <cx:pt idx="193">Venezuela</cx:pt>
          <cx:pt idx="194">Vietnam</cx:pt>
          <cx:pt idx="195">West Bank and Gaza</cx:pt>
          <cx:pt idx="196">Winter Olympics 2022</cx:pt>
          <cx:pt idx="197">Yemen</cx:pt>
          <cx:pt idx="198">Zambia</cx:pt>
          <cx:pt idx="199">Zimbabwe</cx:pt>
        </cx:lvl>
      </cx:strDim>
      <cx:numDim type="colorVal">
        <cx:f>Sheet7!$H$3:$H$203</cx:f>
        <cx:nf>Sheet7!$H$1</cx:nf>
        <cx:lvl ptCount="201" formatCode="General" name="Confirmed Cases">
          <cx:pt idx="0">331953</cx:pt>
          <cx:pt idx="1">270637</cx:pt>
          <cx:pt idx="2">46147</cx:pt>
          <cx:pt idx="3">103131</cx:pt>
          <cx:pt idx="4">11</cx:pt>
          <cx:pt idx="5">9008</cx:pt>
          <cx:pt idx="6">9703938</cx:pt>
          <cx:pt idx="7">441444</cx:pt>
          <cx:pt idx="8">3495306</cx:pt>
          <cx:pt idx="9">5066790</cx:pt>
          <cx:pt idx="10">820662</cx:pt>
          <cx:pt idx="11">37267</cx:pt>
          <cx:pt idx="12">678280</cx:pt>
          <cx:pt idx="13">2021118</cx:pt>
          <cx:pt idx="14">102383</cx:pt>
          <cx:pt idx="15">994037</cx:pt>
          <cx:pt idx="16">4525931</cx:pt>
          <cx:pt idx="17">68784</cx:pt>
          <cx:pt idx="18">27638</cx:pt>
          <cx:pt idx="19">61730</cx:pt>
          <cx:pt idx="20">1107782</cx:pt>
          <cx:pt idx="21">398221</cx:pt>
          <cx:pt idx="22">326127</cx:pt>
          <cx:pt idx="23">34624427</cx:pt>
          <cx:pt idx="24">226237</cx:pt>
          <cx:pt idx="25">1254951</cx:pt>
          <cx:pt idx="26">21128</cx:pt>
          <cx:pt idx="27">621124</cx:pt>
          <cx:pt idx="28">50066</cx:pt>
          <cx:pt idx="29">62359</cx:pt>
          <cx:pt idx="30">137833</cx:pt>
          <cx:pt idx="31">121652</cx:pt>
          <cx:pt idx="32">1459908</cx:pt>
          <cx:pt idx="33">14904</cx:pt>
          <cx:pt idx="34">7573</cx:pt>
          <cx:pt idx="35">4603514</cx:pt>
          <cx:pt idx="36">1741603</cx:pt>
          <cx:pt idx="37">6306552</cx:pt>
          <cx:pt idx="38">8471</cx:pt>
          <cx:pt idx="39">24837</cx:pt>
          <cx:pt idx="40">92852</cx:pt>
          <cx:pt idx="41">1111969</cx:pt>
          <cx:pt idx="42">87129</cx:pt>
          <cx:pt idx="43">1228574</cx:pt>
          <cx:pt idx="44">1111128</cx:pt>
          <cx:pt idx="45">585313</cx:pt>
          <cx:pt idx="46">4090450</cx:pt>
          <cx:pt idx="47">3291284</cx:pt>
          <cx:pt idx="48">712</cx:pt>
          <cx:pt idx="49">15690</cx:pt>
          <cx:pt idx="50">14852</cx:pt>
          <cx:pt idx="51">644356</cx:pt>
          <cx:pt idx="52">1002057</cx:pt>
          <cx:pt idx="53">515645</cx:pt>
          <cx:pt idx="54">201785</cx:pt>
          <cx:pt idx="55">17009</cx:pt>
          <cx:pt idx="56">10168</cx:pt>
          <cx:pt idx="57">600796</cx:pt>
          <cx:pt idx="58">73379</cx:pt>
          <cx:pt idx="59">493505</cx:pt>
          <cx:pt idx="60">68234</cx:pt>
          <cx:pt idx="61">1287044</cx:pt>
          <cx:pt idx="62">34110990</cx:pt>
          <cx:pt idx="63">48691</cx:pt>
          <cx:pt idx="64">12508</cx:pt>
          <cx:pt idx="65">1780691</cx:pt>
          <cx:pt idx="66">32952050</cx:pt>
          <cx:pt idx="67">168813</cx:pt>
          <cx:pt idx="68">4875215</cx:pt>
          <cx:pt idx="69">19536</cx:pt>
          <cx:pt idx="70">1119984</cx:pt>
          <cx:pt idx="71">37652</cx:pt>
          <cx:pt idx="72">8796</cx:pt>
          <cx:pt idx="73">71312</cx:pt>
          <cx:pt idx="74">33733</cx:pt>
          <cx:pt idx="75">29</cx:pt>
          <cx:pt idx="76">456106</cx:pt>
          <cx:pt idx="77">2082750</cx:pt>
          <cx:pt idx="78">205454</cx:pt>
          <cx:pt idx="79">44568114</cx:pt>
          <cx:pt idx="80">6421118</cx:pt>
          <cx:pt idx="81">7546673</cx:pt>
          <cx:pt idx="82">2459249</cx:pt>
          <cx:pt idx="83">1662008</cx:pt>
          <cx:pt idx="84">4655355</cx:pt>
          <cx:pt idx="85">22284812</cx:pt>
          <cx:pt idx="86">151594</cx:pt>
          <cx:pt idx="87">21013547</cx:pt>
          <cx:pt idx="88">1745032</cx:pt>
          <cx:pt idx="89">1483024</cx:pt>
          <cx:pt idx="90">338389</cx:pt>
          <cx:pt idx="91">3430</cx:pt>
          <cx:pt idx="92">1</cx:pt>
          <cx:pt idx="93">24620128</cx:pt>
          <cx:pt idx="94">272043</cx:pt>
          <cx:pt idx="95">658520</cx:pt>
          <cx:pt idx="96">205998</cx:pt>
          <cx:pt idx="97">215714</cx:pt>
          <cx:pt idx="98">921974</cx:pt>
          <cx:pt idx="99">1214892</cx:pt>
          <cx:pt idx="100">34490</cx:pt>
          <cx:pt idx="101">7961</cx:pt>
          <cx:pt idx="102">506954</cx:pt>
          <cx:pt idx="103">19490</cx:pt>
          <cx:pt idx="104">1243951</cx:pt>
          <cx:pt idx="105">289831</cx:pt>
          <cx:pt idx="106">66660</cx:pt>
          <cx:pt idx="107">88005</cx:pt>
          <cx:pt idx="108">4830214</cx:pt>
          <cx:pt idx="109">185004</cx:pt>
          <cx:pt idx="110">32601</cx:pt>
          <cx:pt idx="111">114550</cx:pt>
          <cx:pt idx="112">15224</cx:pt>
          <cx:pt idx="113">62791</cx:pt>
          <cx:pt idx="114">260947</cx:pt>
          <cx:pt idx="115">7081747</cx:pt>
          <cx:pt idx="116">10057</cx:pt>
          <cx:pt idx="117">587023</cx:pt>
          <cx:pt idx="118">14554</cx:pt>
          <cx:pt idx="119">982551</cx:pt>
          <cx:pt idx="120">279281</cx:pt>
          <cx:pt idx="121">1264872</cx:pt>
          <cx:pt idx="122">230219</cx:pt>
          <cx:pt idx="123">9</cx:pt>
          <cx:pt idx="124">169253</cx:pt>
          <cx:pt idx="125">4611</cx:pt>
          <cx:pt idx="126">999535</cx:pt>
          <cx:pt idx="127">8415337</cx:pt>
          <cx:pt idx="128">1769694</cx:pt>
          <cx:pt idx="129">15045</cx:pt>
          <cx:pt idx="130">9395</cx:pt>
          <cx:pt idx="131">265186</cx:pt>
          <cx:pt idx="132">342519</cx:pt>
          <cx:pt idx="133">1461913</cx:pt>
          <cx:pt idx="134">397993</cx:pt>
          <cx:pt idx="135">1572269</cx:pt>
          <cx:pt idx="136">5460</cx:pt>
          <cx:pt idx="137">985814</cx:pt>
          <cx:pt idx="138">44959</cx:pt>
          <cx:pt idx="139">716059</cx:pt>
          <cx:pt idx="140">4140874</cx:pt>
          <cx:pt idx="141">3934778</cx:pt>
          <cx:pt idx="142">6272576</cx:pt>
          <cx:pt idx="143">5476059</cx:pt>
          <cx:pt idx="144">446277</cx:pt>
          <cx:pt idx="145">3261614</cx:pt>
          <cx:pt idx="146">20447507</cx:pt>
          <cx:pt idx="147">132521</cx:pt>
          <cx:pt idx="148">6543</cx:pt>
          <cx:pt idx="149">28959</cx:pt>
          <cx:pt idx="150">9448</cx:pt>
          <cx:pt idx="151">15925</cx:pt>
          <cx:pt idx="152">20646</cx:pt>
          <cx:pt idx="153">6209</cx:pt>
          <cx:pt idx="154">815743</cx:pt>
          <cx:pt idx="155">88324</cx:pt>
          <cx:pt idx="156">2347506</cx:pt>
          <cx:pt idx="157">46358</cx:pt>
          <cx:pt idx="158">7751</cx:pt>
          <cx:pt idx="159">1889544</cx:pt>
          <cx:pt idx="160">2620636</cx:pt>
          <cx:pt idx="161">1170202</cx:pt>
          <cx:pt idx="162">21544</cx:pt>
          <cx:pt idx="163">27207</cx:pt>
          <cx:pt idx="164">4017163</cx:pt>
          <cx:pt idx="165">17823</cx:pt>
          <cx:pt idx="166">13403502</cx:pt>
          <cx:pt idx="167">670694</cx:pt>
          <cx:pt idx="168">63285</cx:pt>
          <cx:pt idx="169">865</cx:pt>
          <cx:pt idx="170">81099</cx:pt>
          <cx:pt idx="171">2583370</cx:pt>
          <cx:pt idx="172">4087087</cx:pt>
          <cx:pt idx="173">57265</cx:pt>
          <cx:pt idx="174">6211093</cx:pt>
          <cx:pt idx="175">17786</cx:pt>
          <cx:pt idx="176">39341</cx:pt>
          <cx:pt idx="177">4678352</cx:pt>
          <cx:pt idx="178">23248</cx:pt>
          <cx:pt idx="179">38925</cx:pt>
          <cx:pt idx="180">16182</cx:pt>
          <cx:pt idx="181">182597</cx:pt>
          <cx:pt idx="182">1145345</cx:pt>
          <cx:pt idx="183">16873793</cx:pt>
          <cx:pt idx="184">20</cx:pt>
          <cx:pt idx="185">169396</cx:pt>
          <cx:pt idx="186">5431736</cx:pt>
          <cx:pt idx="187">1025213</cx:pt>
          <cx:pt idx="188">23621952</cx:pt>
          <cx:pt idx="189">984152</cx:pt>
          <cx:pt idx="190">96065161</cx:pt>
          <cx:pt idx="191">244120</cx:pt>
          <cx:pt idx="192">11950</cx:pt>
          <cx:pt idx="193">544450</cx:pt>
          <cx:pt idx="194">11471340</cx:pt>
          <cx:pt idx="195">702768</cx:pt>
          <cx:pt idx="196">535</cx:pt>
          <cx:pt idx="197">11935</cx:pt>
          <cx:pt idx="198">333439</cx:pt>
          <cx:pt idx="199">257318</cx:pt>
        </cx:lvl>
      </cx:numDim>
    </cx:data>
  </cx:chartData>
  <cx:chart>
    <cx:plotArea>
      <cx:plotAreaRegion>
        <cx:series layoutId="regionMap" uniqueId="{5E071A62-6BEC-4BD5-AEE1-380712AB28F1}">
          <cx:tx>
            <cx:txData>
              <cx:f>Sheet7!$H$1</cx:f>
              <cx:v>Confirmed Cases</cx:v>
            </cx:txData>
          </cx:tx>
          <cx:dataId val="0"/>
          <cx:layoutPr>
            <cx:regionLabelLayout val="bestFitOnly"/>
            <cx:geography cultureLanguage="en-US" cultureRegion="NG" attribution="Powered by Bing">
              <cx:geoCache provider="{E9337A44-BEBE-4D9F-B70C-5C5E7DAFC167}">
                <cx:binary>7H1Lc9vIluZfYXjT0xMNFt6PG7duhEA9LcmWTVmu8kYBSygSIgmQIMDX3+nVLGbXy9nVH5svCSQJ
HAAC1UIFMROFirLDmUzy4DuZJ0+eV/7zafWPp7HrhJ3VZOzP//G0+vXDMIqm//jll/nT0J048+7E
ewqDefBH1H0KJr8Ef/zhPbm/PIfO0vMHv8iipP7yNHTCyF19+Nc/8W0DN7gJnpzIC/wvsRuuv7rz
eBzNX+kr7eo8BbEfseEDfNOvH86eYuc5CD90XD/yovX9eur++iH3mQ+dX+g3FX61MwZhUfyMsYLU
VRTL0HXLFJNH+tAZB/6A9xtWV9HRbcnyrj/58U/OBF9wAEVbepzn59Cdzzvp35mBOfIz7d486CVv
3wsYqWe97bv9kkf3X/8kDXhb0pJhAIWmrovib4ex73rNwa92VUuXFNFSrOTRc+hLktrVZcs0NMnk
P5rAXk9IOep8HAGdN1PM7U/Hx/xkPHBDz+Hv//45L5tdNpVlNquTJwe63GWNpiJmurMz/gB6yrHf
DSTg79op+qc/2oD+T8dvEn1V6kqY7apmYUpnJI0sdkVdEw3dlHdcycNeS0gV7OnAAuxpO4X95KYF
sPsQ82GDk16Vu5qqAVpN2cnxDPpSVzM0VTZECKAc6vV0VKDOB1LUeXsB9dM2oD4Ixg2CLkhS1zQM
DZO6HHWjq+mWJKuyVD7n/Tp6qsBPxhWwT5oL0H8+PvTnnj92/Gc++94v5XW1q0kWwFesZMIbeXGj
d2VTNnRVVfhvJjvrAYSUg74bSFDftVPYz6+OD/vZLHaiANvruHMRe77b4OSXutBsJEMWtRzwkgi+
GKKiagT4N5FSzoKSryDMKPkEZcvFl+OzpRcGUNEbZIaqdSVVlNmULxX/eleVTUlRrVTLl/OL4gB6
yjmyG0j4sGun6F9+bQH6wSTAYY9D8H5ZJEhyVxZVzHtFL4NfVSGMFNlSdSPZByCrsrtwr56gCvj5
QAo/b6fwX98eH/6TeB6FzrjJ6S/IWtfABBcVXc1LI4UdwUTJNPeMySJ/EC3l2GeGEvQzPRT/k2/H
x//ew/QXbtx55PJp2MASMLuGZcoytuP0yav/EjhkqaYlS0T0HEhNOQ9ygwkXcn2UD/etOANETvgU
eU8N7gMC7DmqqCuSJKqJJMpbHMSuIqmWIolS0iuKEp8DiXp04h9CVDk3smMJM7JdMGARC06h4S81
8pzNo6DRI69mdnEA0HVZFXfiPXP2wsw3FcOwDKlcBh1ATzneu4EE7F07nfVnZ8eXPifhgAlgv8lJ
DyFvWbpqYQMoY4CAs4KlY3/QOAeIanoQTeU8yAwlXMj0UD6ctEAJ6gdjKAl+52rOzmVNKkMWbJow
vslaKoFEoJ1ZDuBBF/8zCZXoqkQCvYGwcpYUvoAwptBP2dO3j79Mzr2XBu3QgmRABmkmFNR0fya7
s2FghagqOJJaKvK7Qh015YxIRhH0k0YK+fnH40OOPcobxE4Hy6FjO+HP+LlBGQUGiAZEkKHn7RSC
LkFxsmRVsVITEpVNb6OqnBOlr0YYU/oZyqeTi+Pz6Yc3+en8XDapvEpmV9U01dLMvKySra6h6qYq
USvSITSUs2I/kuC/76Cg//h+fND7jt+5dULPD7hkeP+ZQVW6lmLKmiWlQocIJbmr6ooMqYQzXfbQ
dhgt5fBnxxIGZLsoC/otODczmQTvcINbtaR0JU0UlVTybA8DmZ1a0KyuJmuiIov8VJdnxCEUlbNh
P5IwYd9BWWC3YFe+cH4GPsfg/QtAELsmFNbUZLc9kWl5XQlGVnwCHyj3ztfSU45+OoxAn7ZS3C9O
ji997obe2JtOYcBucvYzi4SB07JRbjOVJRhNJXiR6Rn5QGrKsc8NJhzI9VE+3F0enw8n4cRt9Ois
il1Dt3QcF9ItIK8dwXCqw6aq42Cd2CuoclRPTzkXdi9COLBrp+iftGADuB+6UEyHDuKVmpNBsto1
ADGUn7zlVDCSMApNUVNbEViT3YUPpKYc/9xgwoNcH+WD3T/+KrDjcAQDRufcmTeoDcGHIMKbKRpm
fg9ACJdumiKCiFLzERVHh5JTzon8aMKKfGeBF+fH50U/iKNhp4+zWoP7Mg7LCA5SYSpNraSwWWf0
IpwKEDJnQCQVTBcHEVPOiNybED7k+igb+i1YEicbF8qp99IkF7A34FCsY+KnXrP88UA1uoZpQD3V
ynWjw0gq50V2LGFFtoty4qQNAV0xvGtN+taAs2YaogFzXW4VIHYR68MyYVdKVglZDFsv2OuEVIDP
34Aiz9sLsN8fXw79vS+3gAfueODFE66mvP98poldpnpqurn322f2ASinugSvAnbnUu3UrqenfAXs
BpIVsGunK8BugWMHKyB0vAZ3YVmHdUJD9JyuJV6dvPwHc6Cbqjg4pPCTs8EB9FSgz1+Eos/bC+i3
4GRmO/5g7Dy782Fz019WEN2oYv/dOfVzG4AldmVNlw3TYkYMPOBP9oBwGElVPNi/ToEN+64CJ06P
L4UunMnP17e9t6VwwEjHHGXMp7bbZzNCSJA0FuGC3VnFuSGLPztH1RNTjn92LME/20Xxv2jBKfkW
oUUciPdvAZLeVYC+wmIatw+0nCz6CPwC+PD8Ext1HRXlsCejCOBJI4X6tgURLHY8HsAn4DQHN8LY
DbgpNTgjE7jJyUvrylA3DUnaHwmyU/4QgsqR348k6O87KAfsi+MLm28DeCsbxB95AoqiaHkLhIJJ
DjuoZmmppk922noiyjHn4wjivJni/a0FeNswfzao4jD/iqVAdKdHWJaekZEuwF0zVWigqeyh9oZa
aspxT4cR2NNWirrdAs9833ORLNO5cQPfbU7WIGoLQkbZBeVSAyhL7sAHZN0kSTOHklOOfn40YUK+
k/Ki3waZ746dMJ43xwZNQeaShFVg5e0LLI0PRml4gNGeE/L1FJQjj+NTQjoBfddO8bZ/P76EB3He
psFZj0AUnJhg1GdqDXuIQmMikFe04JDhp64i+jX0VIK/HVfEfttcgL4FprRTz0GE3HPnDmEPT0hu
5tOwSqskUa11ycdJzvgWLZpOXshLHsZRk6ZV2eiymBaVSbbMfoMTHYzeSGTgSYRE8Nm1ZFTwPh1H
eZ82F3jfAnve2bjTd8aLZrPxcZQzFLa0iKgTsOhMBKhqOjTf7UMW3YHUlKOfG0xYkOujfOg/tED8
BWNv0eQJg4VCirDo6ZaWBgtbuTWwDRZGzqas4+iR23bqKSnH3+YDCfa7doq73YJ8zbP5EhlqfoMn
aQH2PJiLVBPVEHKIK6hRYVksl5DO+gNoKId8Tz3BfN9BQe+3YMM5G6ynEZ91VbtMvj7Ga8U/GODI
CVQR11i21cONCfOehNyopFckE76Wmgrsk5egwCetFPWzi+OLmB7KoQSd/2GHzmbjLLzx2P335niA
EC9D1lUk/3GUicIF850O9VfSEGW3faCPZcXOV3ca/xx7T53gj04Ei96WWv6RsjlSzpWKryFcqvgU
5VqvBVyzgzkikbbB2pduuHEHwaLRpBKEHkksrX8bfZrRkbB9IEJDQsQ29o0so95OUDmnqr6HsKrq
Y5RX9snxV5gdRBDljab8wDcB9khgRalVHFFNmoVo+0IW+iGkVPGFv0SBE7yjgP3342PfgzsieG5S
g0KgEgywyO6R88ZZHBy6lmRokHZkaRxCQzno+5EE9H0HBf26Bd64uyCM4oEz5hKiTE6/zQukIObI
RBkRFBvJKU8CS9wxMdN3JabQnxVLh5BSjv1+JMF+30Gxv2vByY3t416DyAuoaAGbOB6mIGV2AgGW
q2TPNlIZRBSoekrKgefjCOy8mYJufz2+lDmLhl4wbVTKwLsssehrK4+6ArOthh5TTxUqoi8dQkk5
7PuRBPh9B4X+rAXz/WoeOm6D811BUgIrWYSNNbFFwK2fmfXItTU1xM3v1FniDKonpxx9Po5gz5sp
8lctMIX3kJXQoGVWwEHYQE0dxZBT7ya20QzygoGDsoR6U5JC7HK1hJRDng4jiKetFPBeCwBHOPLE
4dvb+/dUJHjA5oDqXQhu5EevDN4Wjs8SCmcqiL3ePgT127XjT5zwNXrKcd8NJMjv2in2ty0Iq+gF
kdt5/rerReCFDU56qC+mZcAXwasCEvVGg83IYNUEefA7ETe9P//rQLrKeUHHE5bQbsqZ3tXx916s
ith/9l6bh2/TNQVEHMFmgaii1Bpt5QURDEcW8jIRmqfxH02rltZTUs6F3SsQ+HftFHe7Bbj3oGaj
jlHn5I8QNVz8DjeecEzeL6BgqVZkVlKKb7bQdTICSgIfUPNChuWU/2bCh/8OZeWMqf4mwqnqD1LW
9c6Pv2R6yOPsPLjhc4OSDIY8EbHwKEeY5kvlmSXAYgHrtw6jRXkxyJ4zdetpqmBTZixlTKarwIoW
OHhwkHfDoMmsWoRlQzLhjMAL/OYV2G3SM2phIO+TrJoDKKmCn79DAXzeUYC+DVs6THJNBo/pqEHL
QpkMhAxvnzzwAhQqqFqWiCJhiUKlUgbU0VMFfzKuAH7SXID+pAUCaOg885d//z7BfAgo7igpKIC0
ffKiB/uEKMG3zNQs3p01EfVqiKlAfTuKYr5tpIjfn7YB8UbdAwoOB5qlGJKlJnM9ryKhEiECWRUE
NVF9dVhDRhXY22EFtLetFO7ep+PD/QkW0CEqhjy5z80WW0N9cShEGqq17LfRjE6EMx1qGCEaPs1J
YKprdq6/ga5yThS+gPCk0E+5c3t9fO70WPGvRrMU1C6T+dhy8759wUC5fdFkpWdTHZYcog+hpJwR
+5GEA/sOCn2vBYEV56GDYDI+Kd8v+1VsqiyoQsN5bfvkD9CooYOiRgaCK1MxRdZDPTnl6PNxBHve
TJE/b4GNOvXzX3v+fOjMnX9vjgcCJrnJ4ul4/UF6YEYilYyIIrZdJA//7eS8dupOgqcQ8TZPu0Pk
O9399d9IGFc/gLK014JN/dvmpzvy5o3GRmKDwaEbOmxanpDEa+goWqXJJo560G6zO8thtJSvpuxY
wphsF2XBtxbELPUCwN/52mgVW9g12P4N9366XLBpZPZ4wURshqVJGuqdJwotXERZVhxGUzkrsmMJ
K7JdlBW9Ngi4+KfDgXj/xgJ7hYigPIXXwCDrQDDhJ1LgeN4VXaU7ew01FfBvR1Hgt40FyL8dX5H6
5CImK2y4gqqGvB+VhVHoaUhYXqfCYU9GzSTY/Tizk13kQFrKcc8NJvDn+igXPrXAL9RbTxtNSWH1
hE0Zfp9yBiiIPYL1WxF5OWEct3Pip5acch7w1yDw82aKfO/348//3sZ9Gjbp9ldRcVOxZMXEn9sn
b0OCpUOBuRs32hHI6+mowJwPpKDz9gLqLdhzT13meBxxCN4v6zUdngYVrgRehDZvQMIdgZIl6nBG
pPsx2W8PoKcc/d1Agv6unaJ/2oLD8+mL9xNVp7zm4GeZhpAokOmpPpOHH0nRJgIZUdY/hZ9onocQ
VIH/7lUoA3YdBQ58PL7UOQu9KGz0LiOUgmSFUGW2p2Y0TQXuaTw6fNCliuYBhJQDvxtIcN+1U9jP
WqBf9lHeJercxE9NCny4Y1ACWFQxw3fG6QwHBFSLR9AjtuJMhcjsZnsgUeVsyA0mrMj1UXbc9I6/
Ck6DCRJ0mrw9BLsr8kFY2bu8AGJFylEiEp5oXoOEqJ6HkFLOgf1IAv++g2J/2gLXGafur/D6M3eN
hbq0ciHUF4GoIo68ME3slkp2KbyNqNf5kX2xCs5kP1LgUQssrRduEA6aFFXYh7FBIxyJp+rkNwuU
M9dEbOG7UwPRkg6gp5wnu4GEEbt2iv7F2fGl07n77MKk6T53+hH+mjOD5i27ZBs1nJtkit6FdwF2
VzmjHGX2DwmX88DyCnOeonGFLTku//cJLOdS3fcR5tV9nPL0vAVS78JF/KW/5jg2cO6QIOoURBuz
jJEs1yDpTNQ83wZ/Z0XcARSUc2c3kLBh107xPm3BGvroTJvM+ofPGnWeUVPP4Oe4POhM2zWg69Kw
vloyyiFPhxHA01YK98e744usi2GjOWqoX4I4F1z8yCUTwl0ycxx1nVlcH0x55DhXS0Y53OkwAnfa
SuG+uDw+3J+8gRs2J0tYYqaCyUvuo4XtAtYkVDHkDzHW1VJRjnY6jKCdtlK0P7VAllyErtuk3xl5
OBLczrDGpcpoXhmC94C5yVCfk2pBtXSUA87pJ4jzZgr5RQvOy6CtLqDtbYHZyLxE7oeoGGapAGfH
NNxWgZMDTzYvYl9HUCX4pSF2uzcswN8C5/AFrr52J06TF76zQDtLgymUXDMroHKOorEi2Vbq4acy
/RBaKrDfD6Vzf99TwP/++PL9Drtpk+k65vbCd5yKUyso2zez+ykckog0QmAYVMftQxT+enrKGcDH
EfR5M4X+7uT40Dd+1zurYoGKOHD35jFHbqzBot5Ng6eK8A09OWTVE1KOOR9HMOfNFPOLFkQ83jmh
g+sDGzwdsZQBRUIdNni8khlNzHI427KIO0R4EXfYIbSUA78fSaDfd1Dw735vy4QXbG8+d2I+Bd9/
PmUbLpBHhc40oj1/TBVwBwK7mEjGmYr/aHbeH0BPOReSeb4bTlhBeik/Lr63gR9IjnQ4Ju9nBJKO
VckALxjc7MlrmwK7gllFQRDuv2T9ObtBXEdPFSOScQUOJM0F6FuwFC4dr1HfpAWdEzsurAZ50Y/I
Xqby4AbHdG2QJVBLRzni6TACeNpK8b5sgZpzGYzXnb7r8gnXwGSXIFUUJHMgfWD75JGHUFJRNthk
icvbh5xoH1ggKfIRe1706mZUjn9+NGFDvpNy46EFms8lCnbGYZMXpEHGI3iXWRZwmsrpm0gBQVg1
ZFEqlMCmrMw5hJRyHuxHEvz3HRT7yxZoQN/deYQL6vwGA1NQEoHdw4VQz7zAV1AIHk55eI5Tww45
6R5ESjn4maEE/UzPL//6J6n2WmhAZT7ykQYLwl7GPirvv7q832ZawC1P0DRhrOQR6vnDFXySqiRL
Jgp/pKcvMtfr6SlHe/ciBOtde2Gifzu+dnP1hErS/jOH4P0SX2cBhwqCnmEN3j5qXtTgfmqNRUTD
oJaIfDLdDyCoHP7dQAL/rp3Cf9VvAfyodtCgbikzRUZGNQNlf4bNyHkDFmRd0VFoLk2uJHrOVR01
FcgnwyjuSWsB9RZId7xn075bFMeEuIFzNpUp7K/cxJew+ULnxy5LfVIHUVOJPH+RIvq8p8CB0xbM
e6SONSdzcKuHrhpQJPmsz0OvoYIiQtA15ACUaplXNcRUYL8dRWHfNhYQ/3p8xG88hDdHrj+P3Cav
/WCbLbZTBL3ltRpcB4ItGLdSEE3yYDLKQSfDCfqkl7Lh5ur4bMBcmzU48ZHYguMs8lYgyTOCnlV8
ZYmSesWFlnVUlIOfjCKYJ40U6qsvbYC6YdUGRRJRZAtOcF6oNT/lha0bEeZjXKGVPMSUeRXWElQF
fDqwgH3aXoD/rAXwR864Sa0eIWkohaKJXG+UcjOemTeZ9DfN9ASL7uwJ9qqOmgrkk2EU96S1gHoL
TDgf4adqNpAWQWesbhMKFaSqTQ53wTCYTgngcbfT9oG+nwX+AILKod8NJODv2in8H1sQVvYxCBu9
vhtGAxQOxYXFUv4Qi/gnC0ZiGeHkyQNRlEO9lo4K0NNxFPO0uQB5C2Jj750Xr+nEaVaZVUbOroKK
idsnL2wMVldU03HrRqruExf5YSSVcyA7lnAh20U5cd+CXJZrZ+OMhg2nsGNTFZHMpampOSFvQNb1
LnZklsGergNyoj2MpHJOZMcSTmS7KCeuW5BVd+36a4dLhPfbdKSuihI1iBbnW0D+fIXVAsOmgosu
U4sa0flrqanAP3kJCn3SWkC9BRrP3zHh4fqrO/AC/9cP/y/GhF97ofcTHqcmFw6uVJdQR45fipnf
R3DhMdOecCEvymvxfSa7jR9CUcXi2b0LXT+7jsISasHx+DpAMuR/dLaVp+rY8Ne5JFIq+kiNHdZR
cfgdRtDZEM+FwCNufc0fHyXcZLetQgFbCv/RJAJjS0dnSxTvKJPp5RMhN5jMhVxfYTq0wGh1HcyD
RfDaS7/RNYSyjqakKyy6MXlyhxkZep0J+yy7Kb50OdaSU84D/hoEft58bA/cdbxEoEVzKKOosgyJ
BsMUt4bnUIbJkNXwUg3EuGwfqi7UklOBcjqOopw2F+b39+PbSL75HksrQx2vwXMwaY4DsFShoKOI
DJh9snfGPIgiXxrS/yQuiLY3p2b3ncPpKmcFHU9YQrspay7s47Pmeh0O1puGDzO4k1xEYBeSkpOZ
nz/UGypCU2FGEXlcMD3MHERSOUeyr0O4ke2inLi+OD4nbpxg3tzSgP8ZVzEzDpQmHmyrnSIQFeWg
cMjJrok6MspxT0YRxJNGivXNyfGxvg1856nJDXd7TSxK4PCtgMx4hGJgJ1Ct1B/NkvWzmNeTU446
H0dw580U+dve8ZG/caJGL4dFHRwTF5ttbzfb6jKIs8hsAbhVzpINZH/wIJjCbK8jpxx5/hoEed5M
kb95aAHy7k/Hb7JqO4pqWaiRKYk6QM1gjkgv09IUVs89Ef8U83pCKkDnAynqvL0Aews22P44WLi4
95Kv+LIjzRu1e72LCwmgV/LILyiWGfiT6EfEONI7hw6hpBz4/UiC/L6DQt+/asOMnwfRsEExL0Dl
RzIfJIqet3DIJoqc4eZeEWsheTi7k6PtjVtLSTnyu4EE+F07xf2mf3zcP7nTJi9SBLgoYmPJSF7N
TXSTaf867ifgUWDED11LRjnk6TACeNpK4f7UgiT4G++nGzYpYLQugiosAxeXJeYBEb7OjIARWHid
ZiLAN2Mnz6ozBxBUDv1uIAF/107hv2mB8aaPU60zhUGPL/n3S3jUbkIkF3wRnAF5acOUdziD4CyV
iU3hIFrKsc8MJehneij+/Tacm7yfTTqBcAU7ComyLPhSmwLOVQg71XGALQ/AwFR9nZpy9NNhBPm0
laJ+8/vxZfyNFw1jp1G9RmOVQnUYc+QUWqLKQ9yLuJ3DQKGtMqvlQRRVob97mQIHdj0FLrQgDOYm
Xrm4LDoOB80JH1bPFTZLTPA0lym/66LuKKvcBG91ujmQs+xhJFXwIfM6lBGZrgInvh1/PdziXqaB
M396/XbJtyn6AoQNu7Ue9sv8CQs3SGB30FXooaVL4TBiynmQHUt4kO2iPLhtwU5w54Zxc+tAwEYA
bR7FfnicI1GDDFwfh0RuTUa+9/ZBf1YNqiOnHP9kFEE+aaSY3521Yd6PnaXHX/z9qo+A6qKybhoy
aufu5nZG+WRGB5TxtlB9tPSkdYvqIa/TUw47H0eA580U+tvv7YB+3WhlPtx3KKKO/c5WVpLbgRg9
aD46OWoxmOpIqcY9GVmCfNJRwL4F6g9e+NlbuA0a7JFZAzlvsNiidGMll9cbLAge2+7uGnWNr7rE
xnAISZU8SF+myIO0o8CDFhg0fzjNXojFakPAX2hBvyeap4EsDxMx1yyhPivh6ykoB5yPI3DzZgr2
jxZE/GJ2RQ3aMJmNmFUBNbkyr+RMDOAEfFcsexXtWcRrySgHPB1G8E5bKdy3LVDsb50QV16Nx52r
ecNXleCGYnhmmQKfPgR5XFmPPCdFEdObKYl6/xbCqnhBX63AFvqBAocu27D7xqhp3+wJGIE5MpxZ
qBaH/TWj9MDixorl4joyropCQOWXxSHEVPFjP7bAiX1XgQctML3dOow+L25yG2Y8MHEvXMXFGohk
1GAZlTSVX1dZxokakl5jxHZoKR+2PQU2tOHsi9I6uN2EA/H+QwCuBEUGGquWktrg8vZP3EqsoYoW
khbSIwLVRuvpqeAAH0jx5+0F9NuwM7srr8lYBlYHFM4sC2XRkxNW3v4jSCLCqkSci/EfZ3mqgdZS
UgF7Oo6injYXQP/t+NL/k7vs/HBx6mmypoSAiwxZohOATwOp83qohAJOEE248IGWaD2QnHL4c4MJ
D3J9lBGfWpACchuMn4NFg5opwjYRxy6jfl9qX8ib3uCMVJERBSfwXjTlduJ6esq5sHsRwoFdO0X/
9vT4ywCRRoNg3KTvEaZNTHGoOvD4bh8cuTKaEHN94T4H5MdyoxsRQQcQVIU/f5UCA3hHgQMtqPEB
DqDagTsIGwxzwK0Z0EBNYx81lecBtFG2/+6C3bBC8kvgEJIqubB7nSIfdl0FTrTBEhqEwVOTGzFL
ijVkEwFWpfHlAnJqcHEJDEY8zKrAh1qCqpiQDixwIG0vwH/SBlG0YfagWezy2fh+PVRAES3c3wN7
EDdT5BVRduukBHsoEmj5j6aaUHAIMVXo78cWGLDvKvCgDZtxv/PDgUrk1Mb4/3VJTWCA97PJHYnV
9JWhECN6ly+0vDjEOpRR8E7U0uRccjY/gKDyibAbSGbBrp1OgU8tWIafcCSP+WJoYAWKrBwG4M1D
jnxoXOmElVeeT1hLRBXgW9oLcG9bC2C3wP7xCSUwtiWsmwMcBUZwBQSqqxn5s4dgwtuJgFNmIE8e
cvg7iJYK3PevQbHf9xTwvzr+nrO9PKRJWcPCS3G22F1eSeodJXdb5gPzsprXAfRUcQAXu7AXKeCf
thfQb4G7v8/03iYDTZnXAZVGdFEl5lfWgagkHEnKw3sPoKQc991AgvuuneLeb8GRA1nLyyaL5uuo
aaRKCi6rTH0SeY8EWxMweCBfNRU8xCVUT0459nwcgZ43U+Q/fT6+vPmMu9yaE/WwsjIX0D5RO7/J
wtINUaQzNx3/TWge7q8f6qgohzsZRcBOGinUn1tgVb1zmi62g9wBdo4zVDM17uXh1k1WbGdbQ5xx
pZCreghB5cjvRxL09x2UA3ctuLT7DtbVBjVJ+G1Q2wteA67E5+16qNyO6plM00yvCiWTvpaaKuy3
L1EAfttaQL0FQUV3zjR2Oszsy29uSRSMBlR53MSEogSw3lVEtaOaowyvGsqXkjCLt9BUxQb6VgWO
0A8UmNMCjWdXzryDQ3bnAnWouGR+P3v+rtvub6u9UxX4LmjWyaNB25FVHUsh3Qby2g4r2y6KKkIg
yfmqno6KqZ/STyd82lyY5jfHV3O+OFGj3mSWV6BA8vNS7XnJr0m4bhj5qizmZfsQ/bKWmnLc02EE
9rSVov7l5Piofw2gXTZ5mFUR4wU3mW6oqeYOsZ5x5bDUbFPFnmsQwA8gpBzy3UAC+q6dwv61BTr9
V3ca/xx7T+y27WjodnrMg9WcWEdYqSGjKvjugsmtYplhA7sgEZlmUD33amnWpvBm+ip4U/6alFPl
n6J867VgL/4azxuNvWY3gaICKpIJ8oY3y0LAHq4ywC3QiXgiimk9HRUMSemnHEibKeRfv7VAQi2Z
b6HBtYGranRsxbs4IlaXI7M0FFxPiTRMxMKUp9l8raWnAvp0HIU+bS5A//340N8PHa9ZPQhyR8It
iahDllp98tgj0L2LWHcF90gk/WTaH0JQOfr7kQT/fQflwH0L4k37judHKKEVRfOt9v/JXXjz5tYC
7uJGKTMU5lPSuAsS9QUjHbtoHsW2Ui8X4cebyStnTsXXEE5VfIqy7boFxtKE1AfPf8KmumUc2+ST
W5g9v8kEEpY4pUmqjsyo3UaREWbsqmmW3CCiJl3yQB3LbvTvofQ1Zr727qV8fW0AZfFD7/iyse9M
Aodj+f6DOMuA02XRRHk0knDI4v9U1UBwchofWFiDNYRUsWk7rMCLbSsF/Hu/DYAHnftg4m6X012I
teVNG4z6QAC4YiEKf5+IBZwzK0lnWXIi3BEVntD+n/+5pe/P/5US+Of/rqWwgjOV30SZVflByr9+
C5Jb+k787HVOQqfROA2cJyVceI1y9vllA7MigvVZxmjKLxKrcyg1FSzKvQtlS66zwIqTFiwlN2yU
CcyGq8CDKnNvXV6NQHKFwS4T4MUzaCG8fi05FVxIx1H802aK/Nc2CDF3/TR0x+MmVQBB7cKcgng0
k98TkD9LosKGyorloTwz368Sl17/IGKqsN+/SAH/fRflQb8NOzdqs8HP1+DmrZpdqMgqS15JlLA8
A5h111RNLBBi3WWF1OooqYB/N5KCv+soQN8C714f1sZGA8dRgQ21Y/Afr3eq5TZtVDVBXgWMKLtd
m6yAenoq8OcDKfy8vYB+C4yOfVbyvXPyR9joHUoCkiNQMAOGRBI8JiN2zDRwQYCFrTl35jiQjiro
s29RwD/bSZnwow177xRHeo7H+88Nqoj4AlTl0bmDO7/1CrhYTFMV7A58gVA9qI6cCiYkwyj6SSuF
/awNG2/odW5w5XWDUp/VB0B8MLbV9Gidjx8zofXAqQ3jCpX6h5BSAft+KIV+30Phv2mD4I8bvTmM
1WxAwCqqBeTlPaJtELBtIEuFn9L4Sks1njoyKmBPhlHIk1YKd/+0BQp+PJm4YefzeD2Zek/zDruj
hSNRJXP+uuD8B4RsbmLc5lhHwuHXjZiIUkMZCcTf781amcO6gFBx1scubkoeIvYOIql8MmSGkgmR
6aGT4uGsDZMCRhPE8jXHBZy9EcKJfOzUUyIqOe1LQJlu0QCT9slK/Lf5cqynqJwJfZQASN6F8GDf
QVnQ/9oCFizdZ7fB3R/2edwOB/1X3bsJM8tAwgVyuO0FOROpL56sgn4tORXop+Mo9mlzAfk2TP6l
F23csFlvFktbxf19WwWMB5Fk4GeXiyJ4fHchPSvtlNODD6OpigeZFyowItNHudG7bME6WG/zDhIw
qjakw3cDRHHiMm7UyOJurHzMiYJTIOpaQg5VBPLXUVPBgWQYxT5ppaj3fz8+6veOB2fz/+ST8P24
y3mbqyRL/LsT+Z78IG8r+71yZPk4Ai1vptjet8BV/oCr9Z4cv9PzovVrL/y2WqAoDWEhQs1EnHKi
xuQnNtK2WIYKKpSVhyocSlQ5F/KjCS/ynZQjDy04aN87/qbZ0DbUBsX15wZCOHmxvvz8R3kzwzRY
dNvem56V94dQVM6K/UjChn0HZcF9CzKD74Mmg9pgZIWBG2FtvBxWXttkkSNItGBeup0nPId+DTEV
yG9HUdS3jQXEL44v4vtb01rtbYpvk0J/3+2YBIl/defxONrOk4Eb3ARPkPlBefz4PeI5GzzuCtva
WEhRlDWeD5c/aUkoSyxBKqFWXBrowTehdCeuo6dq9m9fozD9t62F+d8CE/c9joXes/O89cHfBz+d
JgWQBIseAgctkV9MD3Uno+6zWBvczyDCDk4sfm+kqoIXZa9GOVP2mQKf7o8vp+5j32s0kBYVok3U
t1RxL0yOKdvECphh+Y4tQoPK7Qr1hFSwgw+kLODtBdhbEJd2H4cjt0H9FJejw7MGO5uRSp28fgqF
SMVlg6qccUznwP/z/4Qjb/2qRaoC/d1ICv+uo4B/C+w/9/HCGcd8BpYdiN62M6MaEA62InTSvO8B
EbYs7c5CgH/5dlBLRwXs6TgKetpcgPzh+JLm2yiEw+3VKfY2zJlPGcHJGm6hykkapNIpqBSgwOHD
GZzsvQdQUI72biCBe9dO8f7WgmPXt+TWXxbn1TmbeKETNRnrgnAvKPes/FWpHsSuBkacEUpMl5v9
30pcBV9KX5EyqfRDlGMnLTCNfgvjQdxkaQdBgVka1fo0uF9yS2TrEJBFZB3BHrd9iEH6AFIqWMLf
gXKBt1Pgv7XBHsdiwhsuZ48wYhVBSLqMy/O2D9FRkYDBwvBUpOflpdT9QcSUo58dSxiQ7aI8uGhB
xYdvfQ7D+3dj2Jk1VsZHN1KvY14bElhSF5JbRJnX7iPHhFQ69aM6mVnOBTKcMIL0Ul4wHH751z+J
E7jQMC+0bNOnXzkZv9JFk64fHD92oibVI8x2WZWYyc7KCSIJ/mHcNmMYuMmW8z/ZrA+goRz93UCC
+66dIv7wrQWIe27k19ftO9wTw8QPyuZZasYIlzkiSyJ8YlggKK4IuZQ9CjzUU1KBOx9IceftBdxb
cA77jqwuEp+xm4dVcogszQbXHRENCVuqyDh8LvwtDvNY1XGMisPf3UmTsQIIBoBxEFUoeMgMdK/M
0kQFbOSJsbKL+xjm7AKtpaZ8eabDyOJMW+nS/L0F2nDPmbqdBzd8drmAev9KwDaEMGRtHydAlDLU
GkVJX1YdhJ9b+G8nm9JhNJUzIDuWcCHbRVnRa8HR/dSdBE84QKJMwpvrEbztTC/IsGNJKiLF+eLI
6wtgkAlVQVeMcga9h9JyttV/I2Fm/YACi1sQqNj7878it/P8b1eLwGvyLmXUzDRRoBmVFVJDAFHF
NZT9MiyERWUi17LS7nC6ytlHxxNm0e4Ca66Orxve7yypjSkEf1uLw/UbzkP/nZTSt8m9v5NeA/8v
PdLykKWmltD/VxFX1Sca8CTRnU9RFOzMjxBUldGeX++tGJqeNkuVuYQ7V8+/fmAl/WEG2f947pBq
oya4/+xx5YwPcJ15hKEiPJCobcWuiLFgWlAQHLR0WQ+yEmCKw7XC8BsjQEXTYRX1gzAa/voBigcL
EYWTxtRQgJjF8n7ozFkQB/pQfxj+BAklzET4eERo5h84aagLtx5s525Cavrvjh9P7gIcLuegR9Y+
dKbJ5xilGu72AGHIx2LVV3DXjQQCp0/OV88f4OPSf7yEsSeIyvRhjWzRL1Y4GpwuPfXx8+pRmq7t
mbJQBPtl5Bm/PVqL9YVprIPr2dKfnCIsYdYbLuLF59FakHoTU3wJ7bn86D8Zy2j4Q1OmxsQ2RrFy
ps0089SaTpUvA2EQnG1mYny1WAlhz1wtB1eTQJj0ZH8xupGmj8a1+bKZbnozZTX/vliOlLP1aiLa
w3hijnqyuDEt+2WwWH9VonB4uVFno6/WSxg+4Q/tajhZzM+08UC7Xi5WI6M3DkLvbLWaL4f22JxM
v2n64EWwA8nyxr2F9iR6kh1b3sV0qZ4Op7OX68FjMP0y2ozDS+vF124nQfzorCZzvzcLN+GDHM9M
/3Qx9pXYHo5E+WIgx/6sZ4TGy6k3MxaX1kZ47AeWNbG9x2hmzxfh6ONo7I1tefgYncaLtS/blryw
RPsxmEm3i+lMnNvqeDoaXVmmuNqcImB4iXHB8vFSnkbWjSQKxndzsxiemy/+RrDNR18fn0axN3ga
b4zgbDIZGC+2Jy905craiOKNMh2uvuuhN78YWOPw28KIFPvlUTBP55sXydGU9fwhGm/MSzHyxC/m
eCAN7ehxrJ4FsSpfiPpj4NsDUX75vAxjxe+Jq0j68bjemGePa38NUBR9afZWgew/2vo4jh0zih+v
fRROkG1ZmsxvwxdPWNqmHku9+aP1sukFkrix5Ymux7a3UMcfY3Xz+Jsg+aMrxbSWtm/htxVNiHrh
4MW/DqX48cvAMOKzF2mgnFqCNjgfzlaP9toTNz88cy588zwhutyIA3uxia91LQ7+mJuzyccgkgfn
YhD5D1O87fl6/bg6nWlz5UxZK/r1dLaOrgbyPP7sR6Ly1VIms9PFZjC8EAwriM5UfR59iQRlejpa
Co/X4mgwPJUGQ3V5tsC6mJxKq5nV99VgeKa+eIMfM8nwjJ4yUZaiPR2q68BWIix8W9oMN1ePy5fw
dP4SKBerR3Fzq4irWWCHY0P4spQibWxPV8P4YWaJnnIuh/P5yH7UlGBtz5WX6cheLxTvcjT3op4X
WrOZPRRmm4tNICxm9ig0p5Hte48vvq3MlZF+rs3N4cNopoW6PRkKxrWgbvzvUWiEz9Mo1obn0ShY
9mbGXPvhi8PAOBXHm5lsD0Nh9Zu+CcXzyfhR/bww5mp8ZQUvj5fCZOTbWjj2ZnY4UY2PphSsV/Zs
tAhv1cVgfa7pwWpmm+ZofTERRpvrSBkMvsjLwbC38sPoAWvhLnjUBmN75avhnSWFxr3kDYL7hTE1
flO9aP5JH05Gp8uXR+V07Q20M2W5EvohZtbtVBGnd2DN5lpbKOK5Gk7Hv5tq4P1cho+b+0hab54G
Sy+88Gei9FvkPQ7Ph76vnOqb2DyNJ7741fQW5ndLHqx/DI0guJFNY/plo8uavZgbswtptRrPToUo
sMY9OGqjbysr0k8X0UiCkIleLgT/RfykaObsoz5UtT+0wJAuhdV05ujeVLqSH+fimTQX9fv5ciY5
izja3EGkLG7VjbE4D/xpbGuP0uJcmUTS+TQO5w/xRvJ/WPojvn62FEaAM5herU1heK5p/vrncmx4
X2J9OBvbkbDyL3Q19n73xPX8y+Pgcfh5MFzMB/Ya9w9/mRkT4XIhzFYX2mA4/xSYQ/8sWE2lz8Mw
km1F9Nd2YMbmR9xJo/zQH0OjNx8PV55tDNT1ma+Imi0ZG+E6Gq78j+bgZfxts5iaH8N4ptjxeObZ
c12SbyJlPv+4WPqrU6RSx5fMfdRbvsTqtS4uZjerzWj1ebXSMUchNB8xM5eq/ttmrun9iafKV1Nt
OlS+qtZKlc6syWIxuhpMpQHkTTybWr3Bcvo4u1gM5Bfh3B8qxtyONqNocB+oEJcXZrQJPkeSNFpM
7KkQPsbngHAa3karRbyyNy+mcjZZjKZnQyOcXirCcJLzGuU2wqdgiuj7wTBKNITdP/916z2FwTz4
I9o6OPbtbKPf/+vz1PX7Uei60a0zpZ9kysruo3udkSkoO59IqbbCt+y3dB6mrFjQFaqVlYt4b9hn
+z/7dKKpYKJ0LagDiswut1ZlCcaORFNhPbpkwoSvIqFYUlnBglRTYfWJkEkMhURTUbAZHsSdooIu
DED0rYwjNVNl3qKmSHktBbWikUyOnHFoQ6aKNE4Dv5PVUhbrUMAUG08+S0+jT9r57CL8Pr6OrsfX
m4+bs5ezpdR77K3uMsiU6Ea6glfO6Ebpr6rMbWrgEkCUk8n/6lSZRoa+tsafF6Z+vgrU85Hk25ul
ebNU5VNM/N5GfrF9Qfx9IU/PBkEIVXFwCqwuV4p5FozvF9b0IojGtjfXIWMHtrSaX83MwJYX0mfo
JFcDaEZiMDiP/U1vrASni6Vuq6Ybq+Klsln25rJ/quqjoT14FGwEQNuj4eR0Mgt7ytS/WwWDz0N5
YKPINrSGkT1fQedZDs89bXQWbl7skSBcjEQRgw3rcq6ueivNkfVoZM808XwR+FfztXThS/q5rBi9
cBbfap42s/8vd9/V3LaydPuLUIUcXmcGgaREUsGS7BeU5ICcM379XSPvs01B2MQ5+3u7L65ylc1G
z3Tu1T1CoR+iaHb7urXTdLYn5b4LvcBo7KF5icualIGDSIFNmWyrYuPJeUgUy9+NfvgVsazd+jNL
xpimVUDFOHZxozaQ87ejnNPC6p1Ea0+VVTuWPEekmyRP9HuvypUvcm9+VbK7IDQfJ+VrLwm0HC1q
6a8jArigfUkk0w2yxi7Ch8HIPSMrdlZr3AVmeoD9AIO9WxbDacg7p4rKM9wDHZWQWLHAZH/eRWbh
mFmwGxXjNKnCIRsCJocDjbWJiEX3PKkpTYrUQS18J4i1ZzbDMU3qYxYXHama8CzAmKsZwhG/p0qI
49bkR6uSncrQSFaNpE0FWzJOMIj+sfo1IPZKs+F+EFPWTS1Ra/neyvPbvDVYW3laCT96jOPG7Sim
Vu18Hkkt3Bci/Emaea1Y2pMWzrRsLEfPpHMvhLt8Vu+7/NxW+rMijfu2bFiuZzWpFeFWEzQvqcy9
aZZ7yMujOEbU7Lpd2/Q3TWXRbpqc1sjpkHROmupw7enOTyvPFHQv6gpX6J+jeCCl2NJA9p1RbpxE
rh2ovaf21inR0/tcHfdKJ5HaaGnc5m7Y9vi3OemniJRqQJRCIkEqnyJN35lzhMhYI5aqsKb8kUwR
Q7T8UMcl6eOJKfXsKFVDfd8iqoE4HGsfWezv4iGnU6F6U2rRNEIQjTWoE80G7c6Iv02WSur+OZ6m
G0GYWaf2FGkIyRXtHJXFaTTYVKpEuxvjmSHsSlzhZ+nT+DhBCx6DL1VgK8p0X4cT1cbUa/TsTnKt
QjTswG9cuZhf6lZ3GgQtFEtbBhbGYkCtZL6Xyy5xk0YNaV1ovl2H6qPut7tsgHB1Uf1diCeVBlNV
0cqSfFpAA5HakXkSRQTn4qHQFdJX0aGG8Leq5OlzxpSkZNlogjWJxGHgyKEBh2zOThuPttaIN0Ub
0mSumKSXVPNvjPZQBJZdlM3JaAcnVp9LLaPIlNhQxrQZf84QUzL32j4ddFcoDdIOX8Px1WzyQwiL
VEXmj6BS7qQ0JuVQedEssESRvkd1TCutPcZDdy+oA+Jq7RAWb0Zl2WXTkTSonsMmBoVKfiiLfoam
V16RWp5S5Te1PxYQKOP7FNZHmNK7dmpYlgvOpIb7WYrsoC32vSCltM76mOjWCJtkQZfVym2mhgqy
+laMThXuhnaX9tJL5lvf1HLOSJvD7xczK6uQ1EFDFEEISdYoVFaanOS58W2sCy+xJNL3PxJZY2re
u6mp/mjE9pAl4n3SVLe9XNlZkBNJR0YW3VTalyjYZ0J1J5aCXRWZLbcKq9KZmVPqIHYlU5k3JNIe
wmxwMlW6bVvFbnvDzqbYtsrXIRhI4teOnMlU1l5SQ6HQTNa01V7O4x9B2j+3fU5kMfPSajwlCn5d
GXat37ta4dtKPpC6SKg2PYnC6MTGa9BUZIy/t0V7TOSW5ekPPxm9ApmpPN8r1r4Ikid1CGkrmVQu
peM41sy0cpLoIcl1ieB9rtswVu04MWld1ySdvpnaeKuaE/Fr88UXWNik+B8GDfUe/0vGmf5SRIPU
6reotUREz8KxbLWHVMtieJ3MM5DE6T4R1JZKMIuz8lQmo9vPp0F+mYQvzTCwUU9sbUxsSd0JSUb1
wVPHlo6C4uZDRk2ptiuVh9KwC35523TZS9VZJGylO6RqJB7mndjfKXJzroVjok9kKEWqdgUJ8m+m
mt0mvoCcVa2pId9D0qnov6bi4GUDmQXtLtcmNlkJUSaRFXN8kCr9JtHMx1YYdCpLwmtsfBmjiOaS
SYIgZjnKBXUrEEQ8+2nWHgbx1dIdaXopcLWlKhEEFI4swDprcKlNiPh6InJtEKlqPH9q97UkoYYx
d7tUPximwKI5JKq/zzqnlGKKHI7GhhQTqw3d0Ij3pv5FyeObvPmpq7lC1UqnfSDZCvQyrPDPJJHo
+ckqXpFZ1wl8a1o5HUy6Ys0x7Sv5oIkj9fM+IlrePXd+d99L44/Y6KlY/pDhY3ITj5OPhl1Mw37w
DYJc7secpwcr73DgccSUaLblXKOBFlKoH1OG6KaeYA7q27rMUJ4pqSX8SkL1lPffZvkYBJkX9fFe
NZBZhrxQkqBUETtRl3mlUBHfN22japmU+6xI/AdBgRLALUc40Ey+QWiE/FpluSzszaKkfdM+a6l0
H43dVyERkWc/jslbiw+IFcXrgv4+wEVn8qM6oi4y3fjKHfIKMoyBJ6JsELSIbvTyPOR6QzAAiWS0
M17T0CB5IjuyqVGk0qX+s2wrZypnR5oNEki5k+owZ2OGwEwmk6CRuQ6IWcS/G13/WCl7L4T9KZR9
DgZRFLwMQQtJaaLKRzA4UF+DUDGhJ8U3f2fQgRkzVSrwT0rX2KCL4PpqDMpj1Mv6nBCiW5WbiEGH
B7FvSRD+yiWVCd3vwZt/5m+dkAUcDoZZ8OQ7D8EvCPW1GIelLHD+BhtRnB2aJHMtOlKoE9W90o0c
YyftrgfZPK1Y4e8PWf5ZF2Q7JYiVZgRZ8a5lIhWf4p7EZ9mi8EVO/CbVRKKyTOZfyVf/LQqJb1//
AL7z5PMHAHxqmbqON9801GEvP6CpxCEWdC09zaeWRfeRh8hkoIp6MllPZWfazSn4F0ngWDeNRHlt
k1z/hNXk5uILFiVYsRerqQh0fEH8xYhg7vUfZT1vEFk7ZwODkCZGITXA3xbX60dwre3cpKcKlUwS
mBmiI6QJ2fDWRYdWTSG+ISItX9qQK64WS7XhL9XzDTxYoc7XPF4eb6gkyTQrYXbSs8GddVfKnzT1
sfFTojeuMb3870d5SQ0AqktqJvB9nZT4OMoSucRO7Z+D7O46CWmFI7yEhr27WB7A6/PLk1RmsawR
ikBcJGeaSbkb06/y3nBmTz43+hfxpJ46JjJBJWlCYvc6+S3qC32JjMRX26DNT3V8b9Uhk8eYDcZZ
RR1Wyr/PQkiv05P4BS0u8AO7iyQ4kQazq2UQbGzfHdzYKQpHJR2DD3XHcYO7FVXgRws5EUEU8JiP
94fgRrOKas5PY1OSRnoaq+Pc/a79/KOl4+q0YMjij0+p6FHwd9YWDEWJmIlNUGSnUa6JCf/fTL9f
wvnXFPgdXti0BBFv0xl5dhJmjWl5jKwu/t/V+QMTC7dQ1bGOnguYUN3AU7zeU9zQq11jyzxzhfl8
WKqIdhNKQhZfrfWBlbgUESJ1GbxCz2Qa0vRUeyqRaOqJXuVdl7WV24eZUFH/R2qI5TULplQtVMVC
aLNTghQQY7fuBEs89v3G2fGBg09MYa02FuABXYXn7Rd0AjmopES3Moh0cpRY6mRIZQbaEpRfnMyJ
LCd5vs7ZinOFwfibosWd0IVERLoWNnjMlcvcyJT5qTB/9airooB7nY60dl+XhBbmtjGTXvVFsIYC
OOt3ZsdGL6KaOzHUGHjdYuvKVjnD4/NYJ2gAxass3CdaGDEK2GN2KqwbPxSP7ZQ/oqQ2I42bd6Oq
xFCv3Bm0r23nJcZJQROjFtA5myXE0/PRzBMahocmP5rDufYDIgRviom2A6IspWd6bzlmF7/VmmDH
6Kb5cf1QaNlO7UKJKqNKxDZDiDva3Zw7Uhw7tX9X9wOJUJo3ooT1XeLJdb0LE02mRhZGpMhGWqnW
Ty3a1f2pTx/iLhAPqDd4vmJNpNf6F10QbuvUTfvH98v5q2N9/q02iyrz4q//nxad36H0/1x1PvzM
p9fLBvn7v/9dd37fZoKHoSxID6B2Bq9I/647Y3oXORG2tBpY2m1imzdE66+6M6CTmJnAI10WsHco
yPDm+Z8GuaECyi9KkilhC5mM2d//VNs/XBGm9f/6+2WD/KN4A5WOXjvfpQX0uomdWcvwRcybRPDF
JiZjWRKpn3coBrJQDW+b2t+wtR+t31+kMDOLMZz3iZCFqZVj0YjRN0atpNO9sYCpzZBQJPHTdROx
RYZzfGGKukFThmwCGVUMWNgLqLk1bmWaznUyi7j6MzsLN+ur8jAanI7/bWQCaeyeoaZzRtLMWq9i
1Q2KFF5va7Smw9tW1rRoGHymvnDBQWd2bcKpI6Y/jixnQCuEJKERzXa5LR7kQ05jep3lhfH9THTh
V7Q4ntVmBNGEDLZMc8ZZVVkBirlb/N7I+Y9BBv+xP575L2JQCuiBgb/xEffLewx7vS8qBYUFLTGR
EOd6cOybQvMEqTF3cyKNqDXKT8OAdrifNukG9TUpsvCUGN7LQ8tIshbULSEx66FDaGOhMBcMCZHS
clcK+caRfozV3pmUsdETkSCWKABLsBBWPH+RWoKP6EnQko6OaXjW6+Hr/35tH4gsJDU1p3KqZBBB
lwOFCTvYJ7Rh0q+AJuy/kJKVi/tAbiGash+NgWKB3Ph9ZMEBvWB5ItEh+WbYnYMSVHpUnfpVsiGm
RGCbmsFvZiE3H8gvhDRpx0lHPSEm6GC/jjeyHbPAbjNSyMQnqKB4AJtcP2A+PrUkafIWoWLw6sIn
YeljYYr1oIgInPpdfG7up1vjOQVC43l8KFx1BxyGk39DAalnyVdUI+eKBKzZkFjpY6LPZQlYbry1
qUiI+9HOW8RgilFH09Tk/CtE2u8aN3GzG8GN9+FGgrGILzklPszKn5lE60L5VFIQfCWEZiLYKBWK
69VqptOU+agnFMXJ2AOKYW+lhYvy1GeaiyKCn/hYuVCDpvR9qii6c3ZyF9gGjXbpMb3XEPzZW6LE
BfWjJIFNZMBwtCZ/iGYRawqmnIxTF6FeKbxW8Qt6JrRpE6YGg92Ac2neKpTwBQZXKXJBu/Bd9Syp
bd+D4vhdzl31qW8pqjWstPNXa6bChFJccU7tBiirDUP02d595HVh77RC7wy9AOWkCEgsCCRsfkj8
LaC/o6Lz76O7DDbWD1QxUZ/RUKdZ5iWhMgCY4+MOp9mrjJiq7UTC6qekotKYpsTKog2u1qVG+5vi
Mi8ZwlaPGx0UVXeyNW/2CqrvjFueBQVMR4a/JTOruoGFRHje3FCwtYu/KH95hbnvT3KrgmJjWyff
5VUTzZ5eZiqzhEXMtK8f6ZrEXJJbSIxUx21mKSDXD6k99KzFWZYmWphP1+l8dlSacklnIR/TmAPP
OYBOFc0MmU+QxRucrFjRjyQWGh5bOjA2EkgA6DU5ui5IRJWLN+zEdlQ/L4HBDIDtea7agQSaTvwg
tCurvxcbI0ULO3F8tTFIn+QPihUe1Sx/SpvwOUqlG99XnCHYsvpbJ8I16kJXIxm4IIWfSBT/atT7
EN2Y60f+2Y9+PI9FbGD5YTwJ3MrGu8DLnd6rbWufOZuWdU0rL692ER7ISjj0DafT1CT0iSGT4DjZ
9Tl3YvZeI+5o+CS/APOUfwtYt8Hlitv6yOYiXDBHAHMkbtjzG9/t3MyV3GoX0JJu1no+O8iPlBaR
gRXJgGY0oKS6wgs/0M5JzuU+YJuBMteGpee4ONKl2SksbQr89yO168DVHMnL6HcNiIGazHbmCOzf
mO9LggurIxS9KvcGWGuLl0xwa8krUWv4P8mjtTA1U+eLZiCCxn/kUXFVp3U35ZHL27XDW5gaaS5m
ved2QAXaS/6l1kS0dRrZ/VuNOqBKZhpEzIKEbBrvlZzug4TwNzwudTpJ0NKtZpBubMWJARX/gtCR
oEH5ks4kOvMIh2d0iWMxdKvd2tiwgVvew1oYlcA0i1me8AE1813ZTvYZLQ/9vrdjFD8tFjxfv1L+
c5+OGs0SEcA4FfD4heoHpSVYuQVygLoRIXmd0FZszN9LNv8xkVtJGzVNR9EbNVYUpa13pi8sZVLn
ZZlNfohTnWyUGXhkqpJsF3pDjgxgSxfWnD6H0QFUh+KIqS1dcAKUSJlYZkh4jZDXdIF1yb4BOkY7
BjRdakenTbfPFWxxkh9oLpQDld3aimOcpLjnFPOTgHJrdRMeJk/ZXb+0FcfzgdRCP5Q+N6LaBHuV
mJMy+yH2539BAEPTCO6x9g975D5qQYGRjqZLVBDI1TMa8MBtb9niVR5MvjcQO41W8I54VcoaA8Bl
KvOlLL5nQLH8Cx7Q5eXYTURiy3agWSh5XtfgoZnmoyABX2jOGwnXKg+WJgM7jOWIiPY+HhPvJxuF
AhJxIZJiKKA5Mr3OxVpCgPL9HxqLqwDQLVRqCTTyDv0JgejUauh8EKhKJqfUSXGWGRKfs75hiN5z
m0/yfEF44ZWlIkvzTARh87YzUGZ22xurIIYT2YAXsfQIUEue7oNdJDH5R8ckWu6Hgy7/C1FHVQQI
XVPDFmJ14bElowjUDvE7qUbzMPods6Kt/h8/wSWjFyS0RdZsNSOaNcC/EVVqXX80SFHK1MrPmBei
1ThvMLTmYWCW+MtROgZxlWVdKQXcYex6LUSSLjlmQozHDkaxocm+P8UPyW2b0N7r6WgDLleVBJAE
tiFSK7EJrxSgVoE0TDY/tXcn0cwwQBwStBtazY4K2/AKV2eGK6pP/11JaFWaLGCbJVmTNFQoFiar
wHAJwJ8A6+rfJEdibel1GqvcaN8+BHuUhdBNVn7qXpdQo6Dxt/FnDrzzBt9rFhp1C5hOtGcMLK37
qK6DGnRtUAPilO7CH6Uz4pQ71r+27n8R0/Lf+iRUf2gZC6Hyhybte6QhqM72TLFcHRULaQfIiWPQ
4sYP3NTLR9JnbLipzt1DsOkDV6X64gMW8WAMfF4v5nJIDN/fVZhp0jqDWvNNE4kE80RbMrVKjr+6
gYYE/O0SW+PPVR5PyHpRc+tZrP2S7dnTmXmaQsAk7eH7aAc0tjHPJT5vyfNKCIMZwz+kF1YYcIHJ
NDOYiG7GIJYiEgs5jNKnG/5kLTL7QGdhifNMMLMKHVywGJ9LJ7AzGsYUSFiKKT5vApBuo8m+ACa8
V7xQYpPwFDLvHGEw4aPATpqPuZcCFAFMuFPt0ZN3yHpJvY82ExZ51SiABF724Ht+l6WuUJTQVlX4
yBwwSt0xZVlCUqB4AypkRExYAccDpNTAgJ0MKNb8oI5SsDLYyYdt9VnVHjycKun4IDz1sgiCp2AO
MXaEAEd1i2ODjFBxy2O9nWisOXAY97/pLESn0IRmxphQSBC2pSow2YTn2cZRPIvf45GhZrvfLo+v
ZNuYlcWuUpO/koLNNB9vdegTHZOfQPwaCtDtadV+79pUJkmVv2nBhGHQRDthes7bsH48/lxYpA9k
F2cqlONUjeHIhQnjea2jeInbsNEOFbemEcue/w09S4KtR7OSI+4WbHZSYU0+Yn4egxtO585IgVsE
LYqtPm9xt3KRmPJVsSb8fduMtghW+jqcm0aADUB98b5JNKpV5YY2rsjkBxIL71H75WgEEQ8TgEfh
CczgoIuxKZMr1gwBN/bXSqIB6f/U9CorJdImYO9NK3Mq4WGqRTrJCtu4nTUymIXGK35Qdg0PuH68
nWgOknnQcWCcGzEBav4ohw/SgbtiyQ5TOwc0QXvdjj5WHIWBcI4X1GGzsUL5I2ElLUMT7eiQQDwe
pWIkqU+nPLXnASMSYWFf53NNLmQJTPIWG54lWgg9pnerehrAZp3XdtgA4lP1vxel/XNyu0VjYUTG
Wpq7WOSyh4BOYrEzKgW17NYWWcbikerdeYwPW15vi+riHC09meE0QDWLSydtLCoCRH798Nav6s/h
LZWqwC1iuhcTDTD2LVDXIkDzsWlSQxFZmL/+36gt9EuvhFJJMDlKouDU9CaQ88RI92m/yzD/dZ3U
+1jb0hZeiMV7RfKiHtGNjTyUGmj1To2gDBGoxUSxpwbFKDDilEQ4RP0ZbcK5JP5Iqo28ca0+ASX4
+2TfHf8FfZSkO10a30VmZKl6o7DZa0lKMHHQomNKdfjUrfCXi+E1nrl/uKCZVn6llQZodn390gyB
RJoW+DNFPermXG/F2quyg1gfy6OQ34vqIt5PjSQoUh6UjU6CWnL+dTBZygqXI9BEB++VHYfHOSHt
7VZdYQG3fg+aeLz0N2WuOBd8drLSCXAU3M9pL50N6wZss0oqV25I3bDGFeza7p+UmQ4tlbtD4vyL
jgy+wNQAGeMB4xLk1w9VhUE6eIpUaplmDqnbT2kAuJjaUSPYFOZVS4B9GYApAFNoLCdHrVoLhIQ7
psEsMebX0a4v7wShZYVvRUSINJZFiPt9RMZDXwYEq/L2gA2eJS24tSJpA5+3KmYXX7MwGhq2AejK
jK/pwvpbNoq/zEp6sCrlOLeKe12NVxlHbwBrf3UNaNpFimMkCYC7yKdJFui0HhoS9I1zncRa5dKQ
ObTbxPIQOOSFmfUFUW/V6D0SzY4ZQvDOATCYygRw+e1OyFqMdkltcXiqL09ijrYPZLfdtacSgSmz
KGAFgqsejIHo9xvsraTEHNOIHjfwwpCehZrKRZO1mhpgqj63NMzRI43riSQ0xu2gthhoKvp4eC3F
EYNWQzgnBkvapHxTAwwWks6Pxy8b37N6pRqQaDre/kJdbWGkfCFrM6VD9NOyifp7KEvq8A7UgKkd
WqB/ajFzy1SthkKGAjnC2rTP2I0iirtOlt4LMv6dfwdj5aQ58VnFBiazoCStK2znW6snf0F1Yaba
YoyxxwMGMt2lZ/NJ/II540in55YYbkvVg3DGrChLkMna4T6lJjUbcv2wV88aeBUgCUWUR/WF+tR4
9OV3ISr3A6efv2L9/AaFdVt8QWJxnQgeerOMwGRjS44+soa2AsWejOSLgTaKzEQv+D48l5jgs42d
ethqJK3aogvyC+lW1DKa6xw3G/oTwaNGJJ9usF0CQOGv149yPaDgq44UC/oLrNpHpzPoY9TmEUIl
cV/MNoZdh6cOMGi4dQPQ5BCe5ynAOHGJaI3U7taEz1ppwkAh72/yS7sx1mP1bnT5BANy+El9Nxwz
1fYiEnZzZltudi0buqS4iNasYpT9mAfWc0Gq2XTaHlOQmA7XTQA690Efs6LYTFrW7lPBA8cy1jcg
elIXEqslUmtgMIWL02Sr0e10NEwiIY/lh1y/DjvMS4fqYbstuBqwXVJeCHKcppNYSTjZ3sl3/q94
cBM7cyuePqc79QboRG8riliVqUuaC+m1pmQeAx3FCcxV30w6plJc+QnDt4zXEEUnDDC9+CU85MCw
bNrEtfDtkvbCOsVGU8sY8UfehPJlcS/4xNdJgsp/bauT0z8J+9Gtb7u38MtWb2vV416SXqRslaXM
SjyCbT6lh5oM60XSk5Fabmp3sI5sQ3X5MS7j4kt6XOgu4sU+rbDeYcTVNvbI2sfhWFTYvmEynt5P
9b7c1laujdcoLoxFFNSaDxeL2LgjSgouNUcwSUXjh/wZA74mvJ1G29v+2GMgsdnIPbZ0aGEqIklC
FZ572DDvDnI8nmJDfzQL26y3hlDW/OrlwS5MBIYNJF+KcJHlJBFDEm6wPM01ssi5foHrZFDSlwwJ
0f8y2p6aKE5mnmm0xSnTNVKoT5OUbHmyDSrLjHGQk6nFGpXf9ZLUd/wEw5sG+geSrf3MsOILO306
YGm3sra1GrChoP31F3vLVDFUk2bq5XfxBCSH42N4d8hysQ6k3R6G2mJzYecw26yJgg82eWIcv8w5
wbKi/DS/9QQoCFuxRen+v+jX85/9pBF8BAJTm5jjW8ICk1kyJwx1/i6hcLxu3aNXr7nZWfbQMxi2
ApNVNv/QW9YmBSuqpZp3FXXtIOkBSdSIZNqX64K5qmkaUlHsGjLQZVtoWmZgGidpoGml8TYat7Mp
kKkpiRxvwcTWWoqGckFpoWl6Fsu9hrVoJCzIyES7u5WeJQywPRsJEV5HCtwKqVCrzGmGAmxAsHFw
a8p5LZgEDhi9dox2YP8wP/ELK1qGeR8DcAEUoiwxqz834WBfP87VIAc9S8wxow9sfGohqk2p+bEB
2WxsdW+iWzp6IYfmhPfDDqtInKTZygxWveAFxYUXBDhCNjpAnTkuDsDKjAoFKZ0yASCXI0l8Eh6q
0J51gs1hjvbjOr9bxBcnKuTtmCk82DHi+imbMBBv3huZ+n1UsSdmfrxOjP/YJwW84HThBDNfrJAm
4myj8ikF/i8JvN6a2HUiqwpxQWTh9zAFnmtpxBWiGh5lsXUGdd4pYfy9HtSNmewtfha6hx00XVwL
IFWZInb2aQwyy9Jsy45syuRC82bsLtGxOovLpOSMPyxsLwBcTHMlO5IIVg85W/5ggzF1UbcfE6yP
a3ifFan7AfPfVdzQRpM2bmqLyiLQ7ltFDtQQVY+iMuXxgM2XPeKUPKxCAAuLvtxQtHXBQKlMQ1EU
1YgFOVmLs9wvuaiLOq1knaUKNrEKGBQpNpo464z9obTwb5XuY6cl32yUDrGXzeiHW2mTsGkIO/u6
sK8Bd7CJ/Q+pRfg+YzeRVnKVMm/rXUPTB81JHcFWboUvM0UTl9S3pkGsDUX+B4n8Q1b9aIgTQQ6C
EusI0Njpb4yeRNhN4vBmFZJQFCGBrvgv/DeXus/m4w9RfuwX1r9J/WrycxCV9ZJMFuCKVj3QIDtb
wPi3c441kR0wNUl7N6Qbmr6eJl2c88J0tZMB4EEGjeB9zbalfj3S8CEBPspwh52a0Go4d2dp8IbK
3gb6rgoU9mog+MTkj8IXKV9ynsll0A7cRZSDUJK6MiUAtVLD9pstnVwVKDyWoehwr6Kpvd/8xSH3
hpAKRoQBjfTGkFiu2aINgcK8X/kLWCzzO2pFHDS93bBe80TYD4h5DfTK9U911lbV0lzrUSTsi6/q
WJBetGgr3gVY4iqM05berMWCl9QWKurnc6PnCdic9sG9bEcYVVMf4iNvy1hMcDa0dO3+LqkttLQY
sCxYH1FDlm/Tm9mZmfgzPwV2dIvB6+86wik3cZKWXKfKdXCpLpdEFzqaIbXv8wlE26ykCRY+qcP5
OoXVggV/tUOEVAJkucRbxeVsltaAOwt3mBd/5DOpPIRvIChEobyiuZVIrzGFJ6ANA8s1dfSuF67Q
8v1ZmlPcWyMUw+xmZttgmr0tgq2JyVUTZygKav4ahvLx50edw9rZXAoCLiE18V1TJYAkQt3jJ+x4
ompOwv3W2oaVYVs0Vi5ILoyMGvpzNGacObt5kqlqDz+tYw8EM5BOBHBiFjjaxhWuRvWXNBfhkpBN
gogbBKKf5bvC491lFZgbOiJ6fy7uQtaiKpIfpxvTM4vddol685wXtq1IdMFv+I1i45RCI086cNT2
vJ8inDPHjGyJ0CbLCxnqsCdTDMJ3ljvb348R8ffibXbX3LXnYK8dsePTnhtitrZ+kD1rt1lzWxVi
vJ9i6hjX18wl+iKPjViTufH5XXx6d9tv1pFvwEIK8G16E35cV9Q1+8MfbPkPwYUpUIWp8tsSBKNA
2kXz41hre6zd2zA4W1QWGtMhvPHxJDVGJ+WQ+jMWvGG9nrrR+Vu3ORe8LJRkFAHy1DXkgDVT9/7e
8LCeIoNi6mRi7X11wm6rLcXkP7m0pJfHt9CRuuvbvonBmO6fcXpAghO12clYTHf9mtZc4CWdhSoo
AZ4daPhURhVUdOqsO1XW960wsTH+FVXudWLrB8lfPkDLBQ8XLOvc+TyVpv7b2pQyk1/ROKc9UUki
k+YGtfa7bVjOquBfkFx43RBrVcSJk5wzw8G2MpaFG6H32piXgW7431wtXC02DWtZwoVwDPsby5JJ
0UgutqPZunqfzdpTqSk704+Rsv0bJ39JeaFkIvYIiOFvrZ5fYFQATr1JO4I175DNokc6TZRXrBZi
G/fIOfoknRccL9QuRPlTEX/THVn9o/sSOoic7PzYnUs6eeoGEmkNZI0TBuACCGcNY+gLPgchMDQA
C9Eu9mYHZSBXOcTI4e6MlszPAk05VJWqN80pPmSsEqh+LLzrLK8amosvWHAcT0ZdVRXXRwkOOcQy
xcbr1N11IuuOCQ5Z5Pu3sfBtQcVq83bAFB8CUmdkSKtYdRuyEtOR1S7fD89bLYlVpi7ILexanQei
AdMG3dB3Un7bj1866e06S6t27ILEwo7l0dRhygHhGt5GuAv0kUrYvJwKaFmiVL8lljyd/iSWF8QW
xqxCky7ORoiJ6pY7lSqeuUux7ky8ad0tXObW0S0cejRLYi3zee9RPJpmTTLl7Ot3189ug8aymGuq
8TTieQoEJdOzUu6VAtiTZqNrwjXnypFZywqFnv+lWZPQ2TmSXPQyNnz0GgIbQ09/S/VyurKQBiHq
uPYOVDhNBuUPh9zMWE0KQ6Xvop34In6XvnU/jWfeeRzQeWhqO77b3O3Ar/8arws7jd22STpyTEj0
9P9Iu67luHVl+0WsYgLDK8MkjSRrJCv4hWXLEgOYM/n1d0E+e4uCeAc+On5y1VSpCaDR3eiwVnw1
e/GFtsu2lDr9jrr0mBss+DuoF5hkP4kA6VcbBpZ7wFkwasuFGr2F9hh2ip7Sb6g8xv6fqUsVOfpv
6rW5ZVYs8ySvFw2grzvexRFwhiUc0StbMAwE+VC2zEkgfrE8/Tq7Q/v5qcbYp8hHiJSXsy2plP7H
lAXdd53c1SUmJAyBvVyVYbBmX1ZI+jRD1WUmYPTYfHVk26VXG8ltrHVAnaahf/4mru/fuyR+lKoZ
g7azc2b+f3R+fwQECd6d7G1WRciWZ0A/EO3f6sVEwzC8nYyUCD9NVSttRUgNiQBGOVGdXjfgoTm/
KpEITifTwVSGni1qCAB/rhwLdAedl7D+vFysgtM7uVGpnLBXQOtZN1rhDDODVtpkbuVFP+O74g6Z
O3GruVAsp3yhFhWYsobYDINgx+lVrh16AioXjgz1DRQA0VLnqjtRW86qPi5Wyzk7Azj2E5rcAB5D
OrqR9eCiDioPdejYE+zrWl4Scxb/agfn6aI+BWoU83T03jo02/ZBRxFTPWYbkZ8T6Qjn56SW5qHJ
ljT3ijM3V1n2XbCU8xIwNgurvcj+FUY05JgaZDGPtjHcYqudFKR40UbFJvZsYC1hwlUEqbsalgDW
0VBlxknCt4jJSTOlMwtgNb3eaYBFDcLO6wJpI1Wn8+tbdToLSerH5QVzWZu4YwyCQquvZyu7GJJx
V5bJwVZjt7GAgi03gyh3vLqpC6mcq6vAg6YV7Z8LUO4pnnaGE7kJ0vQo6Zg3ueWpR3XX7c6vdd1M
LsSyz1qcpT3IodmxiEXfqqmDKDn1ktt2xzpOUDaKn9S/QNkWLZUzMaU62GqjMpk5XjrF7yhpXcGy
Vp87NgEbIB55mPTkLoFKyDgTJoKlquLM0XaSDxYnMNc4tRsdgswRwmysr+pfkRp3KximmtK9oV6g
TwkQfK5W7NmYP1oV3PnFApj1jcjjrFqv91VqXChI6kAxTKYzCpXd1HwaAOANpgqBSxAtjLsPakpT
huYBj5B0Tgf6EZAHnD8u0To43Q9Ng5KygYTe+l6p+0QvHGn6UiZjsVmcptckykKbXWt5a20VDygo
QGCqH2J3dmd/QNXk0hI8gted2kIkp+hgE5DBIwKRzWuLFDE4MhzFKQrU7JtNimcv4PhR5vbQUiuy
lqId5dwpGk3zRGLB69gB2d/6ATo5JxJV6tcfv4v1cd4TI1NA2GXPBH0LhqH2G4tRY8ytJPNfln9E
qsg50TIF3RF4+2LHBllCBvaNpH0+r4qrpS1zsSbOctjtqHf9my5uAkAQ9S69773pJ4seDc+ogKO7
yU+ZV3/XBEn2tbWhroWkJf6h65xTFtCg/CfwsoLSSdNXORDGdqsiMI0C3FOGL83XRbS00cKAZQ/a
TfazuNKB5wYGnSc88d0GraN/EdYJJPKzfWFJUpqzZOWfgbTYVyqwHHR4MiKauwhOBjqAHs6foEgk
ZxRBMUDUhC0yV1GBjQ/JRP3zElb7QuFU/tlHk7OIw6zFhcJEDM3cPg4R+Mfi8anJ4huVDC5w+g4R
uihLzPlJKjnF4L3f9FbSCj6D3S7+cbz8Cs5qBuWspPmAvQWXTY9S7/AQhIDUDALkvEGa6dTylwqi
S5Fs7xfRQmiU86yxaOFPBSj2DbCOIY3IIOzsxLN/n99ojhPuzwDVUh53J/rwH4Ud3IJs8rvpqsLc
B6h1EHZ2br7vYtdA4c3wsvs5gzYrwGQy3eDW6lyCMRGgz+Hr8HLRbQAK7QgY1SIoX0V8itESN9oh
/XgQFW7YN/HHgtFfSwZUCst/ct+MamePaQYoR9zGnm7ctog7BuUrExNLKZyBT8EwFiUDkwIo2EG9
lUd7c37zRevgjHtr2CGdGuReFLTuEWPbjY+2CPJp1YMsl8EZdN3AeH1XYcpI3ypIE2u7cWdeYi4b
pwa/uCXe+TWtPSKW4jjjjkY2OQgn7FpTGy2YAnVQc6IKZcc3unx7XpRg+/hUYKWOOdBHsDIjPRRa
/RTPz4BDPZ0XsuqtFgvik4FBHZh9ojNL5KboTH8MT3OP0JNlOuRvDbRDd8e/QxVZM7NAbmE4OKDa
hqp/NAWGOsoJ4DfASAhgScUrDgmcf4vcLfpX8WhwU1cIzre6pQuRnPVp2k6x9Yh1uL02980VA7aK
rpEVQ8fEc3NXHkAxcCHiEliN4Zbr5K6zkahkTtlFS/bxLjzpABPBKjeKC5JKvHdL6KnoKbGqpYt1
cne7M0zARTHIiay6r22QG0qP9cRgJUdBZL9+/XR08gBbSwEMEOcrc6LHhskgXtHgImFeB4iHLnWt
FjHx5FW//2LggLnGT9YRvbngGwGSos4358ppEvQBqy4wXGDVbQCmhPm21tEOyUVCnS8ZY4wTonqJ
cMfkc3JTH1dSyOYyjfIqI1dRcJtlj+fv4KpWLkRwWjlqDA/UwkXPwhuZ3hfdgHTmr/MyVrsR7IUQ
TgsDQI8PNMBBMQyfMHTAnufD1cn4D7DWMZiZHeM7zQ0uAHZM/fJS9NJczYbbpowpQXRf6UjAfLzu
aQl8MQrCGxTUW4+CX/h38aP5XgceWkD0ve4U++ab7Ki/oK5IloiTqxwR0J9QYPkBnKeQ2rxXafL2
AeGpBJJ344A5BCBGLVpfeoLXDRoyYgzqA53RI4MQk3i1Zoy2QsXAcJsKxCzuCGSp16kWQHOBOHnB
QDdSJPAY7IaowLN+KxeSuPsPZvUijJkkhn/zFqRTV3oDvAnd8SXd2oJy+KopX8jjznbupZHaBbZW
7r/X6CsfgieB+q6FqkAPklEiRboQiDMftacLUF8vVKivfqk9R3f1fnxkDW7qQX41r/UDuZ6BY8TG
SaSfVufk95bmolpb7WdggJVCXJPV9QL5EThuBnww37SlTp1UgUIWhLUhvabSvLEk0RmuGoWFCO4I
g3629FrGgsu+rBUX1rwxnHyYYFpTahuhK9hgkTzuCJtIDzLCgk7rkoA62MlOdFf4+TE69h4Ix0Gj
ixmhcqfczK55iGpU3mfLnY4phhSFSOXr+rtYPHdV+zBPg4jgY1jnUn8HesQbgKW60k26A5jL1rw7
v3jRcXJBXRCBaq0w4S6D0QahaVkWjJFme17I+gaDDhtg2gDA4rux5rgwSCVDSKxJQEvaSent3Igi
nNVrwoDsMQQPuEi+2ca046CysXfOND51UQZiaL8rJE82gQ5Ri7AG/59jepfGXPXiMaepQ50VLLLJ
7gff3BTw/Y1H9+CGRBZfEiIKrO/guzguYKyLjFhGgh3s0SAVBMGmK+rOGWJRT8GKHAsWxiCGDiIL
8F1/XFZTSyToGP6SoZKXri5erCp4zZNMkLBf0TrWhYwqJnBdMe7HLadSJXuUEqDqaSowqtURcBrN
/rzOvYVfXLAEHhxgSSFb8zZT9XEpVSlpZQA+aic52jtjy7BctQf7at4iQ4Q+GgwYAj6eFcGBtr6z
j2AflgSuYa0+AKZ50NQzTk5Yb05JmgZtUnMMXwRh9+0d9RvQRaDN1Z2egTE+3cktPC3g/M6vfM3Z
fhDL7W4IHLp8KnETZnNwK+06zfoNOHSBWV24YXIR9pUjY2o1Eg1lrJ7qYrns9+WdaMKIJOBXd+wc
edPytVYfBCtjX/7pTBcSmPouJEShXnRjCwlsxrc7KSABsDzTVR9ZZUK+AMWtQCA7oXMCOVc0lBqB
r4NA49IA+je5CPZ2g1k1CUPMA6amBeLYn/skjgB1BeOvMgEc7cf1yWM7gMkY4v5pW1UAYBTcMxAq
cIs66kNgbXpQCDdCGKo1g4Zyz7+i+QpMYKqtYcwQ/Qf2OIz2DEqU4XnKMsPrADuSL1jtisX+IJIP
bORyLMEOCCvgxMrWOOi+9ksCAO/W2pcEw1fZnXykz+kB10RU5117E3yQzV3Nvp9Lu2YRsXShHuY7
7SI+mFfk1/xL/8Zqy2AK6pzsqbuOPVCpPwvFrx408DrweAR0m87jTDQGBWbzDHvOyArrO1q7ffZd
0V31JWNcKKcRj8h0F2dI5owvOqYjbxLbtTYR6Hzv6aZF6mV3/jBEH8SFHRRRXE2Yg8FDFy+AY6b8
BgWrE5S35+Ws2ghTRrs/4KTABsVpeFSZZh52sPx5dNXr5i6dYoHVFUjgs+aDFJXEbmHfzDHfNrP2
kxKpFtgFkQxOc43ILDMkBtCT2eBswOTc1P/bPvFZcpqNoM1gk9RxF3uDBptjCCSs3/j3o+CjsrLu
u2Jk6OPhq3ZtbXW/wGO4BYAaWrMAHXhoRKmZtdS/JS8kcg7CkPsyhrP8Mx6uHFFAuU0v0FS0hzFt
hekLoTjOW9AJDHLgVGHP7hGMbiljj7oofXlTgLdBBMHELsgn071YG+cpmlAz2o6hgfZznj8MTW4c
LSUI3SgzgfCdldGDXhWqL8dGJQI1WL27C9HMzi684miQLioraHw5gk9SBpYtjJeGIkYgIgBgt/PT
Ii1YLQ0hDUo4zD8vJE0gOLM0BnakhrPf0ftcC53BeMgB2FuzTrTuVw+myy9YjIVMTmkygGaSuofS
6HbvTCjSt6qgKZTpwblVcXoyS8DUsjJIaM1f1nDZz5elqC1GJILTjoEMWVZrOKLe/JXq3wdyioRN
MGzzzy2DUwObGHXcB5DBsF5YNzV6qR8YGmGzzzbpVj+dP5e15C7qNO/KwLmMfAp6Yo64XuqNsW33
6bOyay9qf3azb/0VMKG+RgkHuqmFTM59UKC4VYWCNWIq9YS+0ifW40ZRlpJVtP6LxynWXxF4TIK8
kyDbwb8q63RupzrGIudbKbuukr2hbLWNBr5E6oZ7e/JN4qhgcE19Nv73TO/Y++8vEOXWb977d3Dx
ygDsFUNlwFT6Njio1Etvq+8RANVmt3QAMrPNrxhzo7bPv6eHL8UGiz3gbr0RtWMkM4hS1Tb9itQu
Ov+AuAjc90SUi1k1ZQtR3GWvUhzwMENUTnMnrwG8pQabBJ3SeeWeV9/1CHAhirv1tgXf1zIczX4z
3EegpPyW4MbIt50X7ayH+Lfyal+yIgVi36d6K8qtr3vfhXjOIrS2FEpS9+YL/+Tya7zIkI8Fkv09
g4oT1mJWY5aFQM48dHloJUMPTWbl534/7/scIAc2gM9Hf/g9v3xt8JAVR2ykY8Bu+wnREiSjdklY
kK1etl69Z5RQEgrK0qUCDMB4I0K7Wn1PLMRxBglY27U0sveEgjx2KhfeiC6QpBo2Yad4Uy3wGquq
upDGmSJLCYcmDNmtyJ8raQRA5+8yQeNt93JeUdftrA3kGTYjq3+aFx+lRu8ixrCib/XXRHOKeTuS
nUG/WQCS9LRD7s/qxVQqIMT8wlgeSzwDlIbh1wMR76O/D7UR0OeM/Soo9GxnUTvc9pVUX9K26g5F
J8uCvNBqyLYQyDeej8nwn2dZMwHCnRUKtEvl9KdHIr0UJT/XYralNC6MV5LKIn3O3rzztM2q9kFV
+tHXC+DfaUi7ahQ14Bi9D+cPdO0isuIdKnjg3ITN/LipekfjTgd5IhoPn1BT06Lf5//+Wl0bXTHv
Arh7ALqQIFQyCOgmvC5ld253xQ+gr8G4PNpby3LIzzlFk9lftCwxN8THIIpus0F1OOpP4+rgpp3i
CYMfziDrACOXEXoY9hGA0Alo66MHOzKuU6kGQ1WNK0o0+qOWUHprx/35LVizBMvP4NxINvaDVCjs
btbGCcAOWzk0dhLN9wnpfLMuqi/EqBjyBKwC8GXBxcLdk1GdgVrOooQ4rjFNrtTUQZdcsjm/qjWL
s5DCp2j0WjWHngU/QfxCNYKx+Sc5/zaWokz6uhwLTBx4oGNVvIKOVi+XDPG/1bRTWyDQASR5GI2u
JYuYl1Z1VQUhEDC0AY8GgR8vAwDygV+nwg2SYUBCm+qjQ4Mu2gZhdRs08tWYSBs9k7fgunH1udhF
xNhpGGmICuNUD+R5sOMrVBwE7YRr3hldfoCXxqehuPf2++Kh0xayoqYsG1Z79Cp5UnbRre1Oj/kV
2E9u7G+i1pqV58EHcZy+DsNUTJTlNZUmdw3pNZ1/RHO/Pa8+axB0H6Rwex3kKPMPrNbDIgDGw0df
9N8M40jeza33PwpjSrbYQUPSq6hqIAw8T/XR3oQHgHwNz4w2Ap5f0CzM9oczOx9WxmmsXRqDEZTI
lhSd6VhR6KFyKIgXhbvHWdU2YP3irGeHSMDUyzfZ1ribgSy8aYHE84XRGizIROSEPCCuIBdyN+2c
WjUT1uTlt87sHvtYvqpIdnf+lNb17l0Mp3eNnRm9wYB1Cf1RRHcjsZwIeKTnhayVQT4shtM7qSvy
KWduFu0PR1aHSbzxl+Q+m1vVGxmBtighsros1QLMDdwgzoQzx6ScE1C+M4FR45XkUIKA1gamrGBd
K14GrPL/iuG71NqCtGPb4pBa78990p9OVuJQ9HRqbnLBaB41h/6KBPd4VdkXYrmoJezUabTYoaXl
ky6XTijsj1w3fwsRzM0vLm86aYWchVgZGAbuGWAIm/2L76TLLw//fdhITtt1te/ChuC8CobUo/wK
x680a30QwWn6MIHKJGJIaCwXGBYXyFdsIi99IPXGnlAETA7GV2zSYg85rQ8kjGFpEiSSANGA9JiY
oqhjVc01AsgqPLLQ8sadUhiqdolCICTI2ilMwkdFoVdVKD0L9Fwkhz8euSFF/7Z3xm5Q9/o2Bnhx
4GWJZ4J4IvSKo4KWU/FM7aqiL9bHnZlSmAHoxxHvSHHuIGB21ZiI7jDbo0+eYyGDPyVkbYuaaToD
/gO89zVw1VzjVkWOOHkRJcDXcg5of3o/Mc4phkM0yLX0ZgllV9ugIr2bL+oH7arPD80j64jKfQo+
82SbXfQwj0I6D3ZU55bLOcqyrpQkn97yZ/LkEAAks75T6QcbKQD80Ua0YtERck5zVMKASB1UlJbN
ZWuZ+9a2RCNWa91tH3aVM/c0UdtmAjoBHsjh6FFjk96VWNbe3CjIcGhXwa1iXsyoI4LHJ70UZR3W
3dv7ofJheWLabSJl2NN+Qx7lyDUfqysDPs7aA/EsdRNjowtHb0Vr5qfXeiMD3xmF3g7u+MaMm8W3
yYYVimd/CjbynX2AJ0Im0j5+KTZZrJczO3OY6ZVUQbSk5fssH/eVRI9TpG/Omx2mGmdUlUc+k9sB
dVOGVgfSq15DJ7jeUm8g5pDuQgvglYdJnjUbrHbEeNKSXBWM1amr3h3NmnhHAgkNwIQffaDZ90Of
MejR2pt8tBIessxL7hTia0dlZ3nJK+vcrPbd9eyTQ6M69iVKgeCKSvwcvtITJQxXbxKDxUbjHZgJ
+O1olbGZG/bENK3tqAU+kUXAvKsS0HPAOppB98MXTrvKDisdwJqAl5y8Ju7coBPSsKw8LdHx/i6D
i11i9OISo4I9CL6bgDiuMSULzLcYkDb0W3TFehyoF9+KGnBFK+M0NommwqI5NHbWNMcq7wL5a4bV
BHWPhSQdHrKcH5G0ps7kAQtjPGwGhqsN19qz9Dwz6cW1WghNwPqi3iVyviTNa3DamNBPRcpO/djd
tUMsSKOspeNwXO8yuDugxUY3B2zjWP9+jwQ1mqVTR3HpU3LodtqXnLGFLmnAQoPLnC8vGlkfYkbx
zagNvgKWkTB0TR/ZInTbhGCU9c5bmNW4Bm3RwPbF7AM6xT7ecJBuS1GPsNBRp6c5vkO2gWYikMPV
U1rI4E5paFVJp2xGh2RANVS/R7bmnl+FSAJ3RmZS9oWaQPPGEqmn4ZJ005fOZbEIzovnVd1VE0Ua
eDrQ2DU3zNF0jwyNfLz8i271VSOxEMf5c6WqwAMwYkXJvrjSerc6sPYcCQ2WegNoKBap5IPfXIhA
r9aQe8Do/K9C8NnnjhZyCIRu9qArECrQY90dUEnYsNfPWDtm6YY9TH7rYtgCN33TZp7xiDyqK2Z5
E+gm4QylNeuNEtUonUQjEGz0MoJVmc3Gm5pBlI9eKzB8WDZnHpXJyGOF7TdjnZmP7bfpe/cy7nDG
3uzLd0YFXExh1MT+6Cf3vthr7lFR0NnuMqZT+qUMFHik+i+f29fJU/+iqVpwRQj7ffGcDQbQwxJG
IW+lt/3wGsi/z1/BtY5LG7RTID0Acamm8elCAKJXakaZ4kwJsP0y1cTMTHClzIWnSprpdRoJnTGb
L9PWPuZa4J2Xv6YsS/Hc+kgE1JKe1dlyWb4g6s/QAEbQSDbnpaxdS4ysETSyKrCZfE7Kgr8BbRLM
pU2V0AnnXHEsLQRMa10ctGR+OS9tLfyCJ7DBCwfcW2SHP54ZmZJwitiWdk3o9yXZ2dNRGoZtOxJ/
pqJ87+racG6mBeY94MxwrkCd1bhUVORUtOvesw7dNsLAegZqoCJxWPUJQd22acDedX6R7GD4S8DU
5R+x7LMWipmjhSzIJpZ/6ysvmys3CwSHtjZ7BJV8F8HtI4YnxmiYIaLfyC5ocWT0WQ2H+VHZ5GC1
GkCi9RACiYt+6zGXtBVBpDBTfW6BnOcYIqKbUwXpmPvZMYA6ho2SHkRPEtE+ch7DtrWmaQeI0efB
p5aKnjwqOKq158hiH/lX3jjO0dgxDu9ATZ4nEvrQF3+Os31e2ZXTl9kmUekXUkhLmZwToEbSIDuB
lyXa9XvgTA4tBY61McyRYHGrCb+lJM4FjEWm6hHmQ/GclN38W4b5OP2WwTDXGNJML0VpgbWyz1Ir
+deMomWSrkisMwB9v9KOwRdC+V+CI4NT6K8moPTKYiYuwS3XODvZaDoavVgiS78sMV10xJjPTbJp
L6Zv2bFQAeXfutlt6Ik6pdbFosIla6Bo1nj0JZTt9Gg2oToSOdVt4o60glWLvCj9AsQZtvVdEneM
aWwbHbHwJrDawJvln2MiTKQynft8o99FcH5bMuys0lm4ad8OPm7Art6x9nsYSDFnEvtb52Rx59VG
pZ51jBFVCRGZZH7op7KTPJR++VPxVfQ7zIPzFYP8vjrOD/SDFSUSwQbSPMEEMer/c+mfF7GaLwJP
Iyo7KNGrCo8AJoVyWKCSBHXAU7sAJBf4DnIgAyPvCLnTxnpmwO6iJq71K7cQyxmTEjDgBQYzWXCr
vho3FrK4gPFBZCs/D8/WtYLEIwBFRB6ObdinIyTAS9FVGdSu/JXDHF+vmawbu6fg3KlnL4oNgDyL
Zl5WHQB4G2RUy9TPbOSVLsVhHoFdC80bLsUmmllzIzi3tYhVW8jgfFlV9QlROshgNnLG6zQb3X5X
eYzQrjVc0YG9xRyftm4hj3NqyggsFvAyMM89ev2+2nbuuLF36Ojwqd9Z6GUeD9EOU8yUpU02pm84
LI3bXn7Ju75/iM6Bc/XBNKUDmREcKSfGdqDL1BPs7fr5oQUA/WJMEnfvsjYNiDL/h7xPd6kfRwcT
84hAxp/9zGsrJwpdIixSr2qnAVZgHW3pLFsC7V3EX2pep3klQSybDNeB1dginAUnFKtSo83xl9im
rZ8q+BVw74Gv/KmhtFD7cEoB1/iWUkkxKRjtqOXP0CeAAfZe13n2Q/bjDzJs6PajY0PLwv1wocZP
XeP2hUtLYbl51UMtPorzG2MqaXLaq7BHUnAbmkDEwfPzRDsMpE8KESXsV4PChTRu13WS92liQrHT
fbtvtsCj3RvAwBFRm4oWxXkPECH3Vttjp1MZbK144d4HA2ZPExmdULR/PK/Bqwq8WBOnwEZnW03E
eitaKdxY6qkPC/e8hHUDvhDB1rtQ1jnPEry8ZKasMgM4RAPVhSGdWHJidsFqcDNVPvx9kIhN0arT
BxsI4iOFYb9zpigey6FpClgAViWbj0mEVyaega75UGxDcEmY2+oO74eodAPVQ77ztkPfh5Aza91z
vn/G2zN8sQMl1XI4MHwGa2CpZqeJweAx7lqCxDtKkDcaGIN8UeJ9PTZeSOUcZzcmiZHbUFf0sB5N
NAQB+s7yWn9sNiz38xd9s+vK9O92v6VlF+tstDFSpR4SWelhQMzoAlzfs24ttHobTHvRWi8MyVdt
4WKZ3K0M8jGNFQKhbPawAClt7ej3rM6r/UiuhmN/ijucqSgH+//Yw/e1cre0jNOuJA3OVD7EJ90t
buiNcje3PkjL/0AOzy4K9CnIQjo3e5xdzCOiuhLHG7xkv9bAaIOc8B9Nf8uVLbZ+bA0kO3t8Dmud
VOERlAaBGXKQe2OHuo7ItYo2nbvT9ah29SxDHAYSd/N0E2r3Q2r45y3HuiF8XxOfAgjqcppYM1E5
RBdDgF6sUd3Iw7QhshCpdy1towOhWseQMYI+Pm3T5COYTiu2fwd6ak5B5RRu4WqXwTfGdVxfgTbb
AKJnCNzG84tcNQ5LyVx4lsvJBF8F/SUOgBNwPfczq1eA6ZhhVHaYzt985fSWIjmzqGgV6NHYgJk9
AUsaU8/Xphq4pJQLwbNktRCzkGRwIdhYW52ejrD9rLyUetoDxsgpUE2aPYB1UWr+gsYsxXEmT59D
oyk6xAMmjQ9yjKS38ZInNyYV9NCvJk6XgrjAYzLGpANi8Z9DCy/oId4CRMFPb0RHtXYHloI464bR
K4ZLjOBV0k+TbLqNjsK5/kQKUVfYmu1myo9pB0y54iX50UtnrZxPtgU1bOXKzTMM1Nq7L2n6uwjO
aCSzPoRj8hYIKBhFIhdQvsBjUUDg9Cf5IRHna0Sr4kxIgdjGLgesqlaP8uwa96wEDsrW2e8tV32e
PFBcfwUTHs9GFAJtg6AXl8+bDEVbjzLF25GVVvdAFkW5hdSi0u1aNArePwBqWSBn/oTFZslTbGHO
HwFLfiHP4FUzy11nvoI5Ewxd1KnIvWrUnuAIP9t9k2gM4BCOBq0UGrefUUqaqrbR3KBv0TBObEdB
UwHzM2GA97h2YKgUwZWIdHTFjHwUy9lIHZB3emFB7EScEeCE3h/8q3rwRp9x3wpH/EXr5CxkrM9W
0LN1Jnt61V2xmUTG1aMd0HaMnrEIVIClaG8/v9M/LJJ/rlpqYCkZkxlcxicGzUJRs+5iNvDwF4W6
lfDwozjOVgLjwx5jJm44SNfViS0R0Jm+8qrgCSnm6BTsKI8pYpZdM81MXGqcRvkkTZkz5SILIxLC
WUszM5uiZEKAfGxeM766yh0f6IFBcqPP5Sf5/hfIR59tzMeNZL8vQq/EqlrbZsrZesFNpIOortpa
nrZNroIOsDqMqE6UnVoTaes62O0tkMTZMncNM0xVFhmbqJiaX1JUOdR+On/RVwUwHFMFQIHaZ8S+
eLSymZGamsVdjLmXTgSgJxLA+QIrJuUUs873KjhGBd3GZPjv6eAA1rBYA7dJVC7mDoMZiD0wG3UT
X7H3T/4AhI7oXn0GhhuYSkVwzisl6Y8yOUMlDSXJo7d6nLlPp1NKCjeNTLcMnw0p3I7KtxFKr9kX
1nhbdaXbTVcjCE3HWMTwuXYRlmvn7Vc8y2i3xtpDDBa0tPTT4pWMqfcVLbFVy9QZ6zpfWS2isGpo
BRfUdJJTxZmTtz/OS3jrBf6YTGQb+i6C6dHicpVVVnUtOKjeomPV8izTa64wkPlCHopL4J3usyOj
4xluLYCtdI7yM36cdoUg3FvfzfePYL8vPkKt2iquInzEmPwIAeCuT7lv1dvzS/0c6X1cKXcj5miq
Ck1C7DpiaiKSnYjuEkxKRpqgQVAkh7sWcVjbgwYeRgfjTZ6W2U4BoutYfpHm/z5fhgcpOIk1G2Vw
BJWchxkmEg+hhkSW3rd3VpTeMAZvRyuop2jlU5iGv9Ip82vZ6gR6+Zad57QGkgHVDYJWGSya3Bol
RaJaqiLSZMVj5O7deUfA4lTcVMBdQvjXOI3XPmg74yW9Zp6dbDXXvEcU6uNwLzS/BBdfVbow6H4u
St6uWL4P38aZCHkCH1IcYv9zEFKUiKOyTvCkXJUAsliQN4IMV+dn0wBLTjSEnjhhcCpQDS4oEPaf
s6/kdxidbrIGJ0QU0E9/vBJyUJFhplhF40vXFq5g4VT32VXmz7+Mp8qjd1bhZL/JiKzH9IUWQswg
LIRzW6jCzM4qE55PZBcl+R6JfoH3WLnyH0RwBhTYbyCdB18JhiKrHdL8e6tvvLrVdv/1pQcaJSaV
ZaCtIUrgLItFM1tvJlyRLrU2o6y7nay4tv400vv/TRBnXUy1ahqjZEllA6ii7V00P5eYqFUaEQnF
innBilAhAOmRiq4ULgTr4xGgMTk2rgZUXWDXzlBUm5CquzFWBdd8VQcXotg9WJjloBnbLlCxpqEF
+VAoTReAwGcQgFaKGVPVbxL0wyTm6fxOMs3+pPkLqdyRRVIl1xEr2UlJcFca5WUQ9BTZa9uPZPsg
s5mM8wJXMkRQdxOAgCi6IiTj35OpovS9zpJthZ/sBz/e6eVm3tlu7TfH4Y7KoDUTZVVXt3Yhkstv
2GXfGzpA/50+Po7dRWc9Af7HyyRAh5oPdZAJLNZa3PRhiZzWlJaSEnOGPGnXASIvvBiuqpvklqEu
jK/F7+Y2fxFlcNesJIoC7C3LYKI1bomFjE6+HCxIjtTamyw1jkFkfeV2L0RwqxqnZExKdnDwua40
V4dQth1rMoCHJmoEWz+w99Vwd4E0aiEHTBS5Zk0p2aH6Du4EIEfZ7rxluHD6MX4uXdsTkb6uGsrF
Grnr0CIxgVlnCNaSnzqgZaViO/a94AqIhHDWS7drOhdv6eYhd+UE/H6k2RijAIFNJIXzaXQq0mBk
OfSyO0zk2wDaevpfBl8mQKQxla1h1h7uBcmhjyZLmbOuSvWasaWlv9SoVlwU+15zgKS6VlWIsGJ4
FX+TpiOhBygTAHHwOb0RrCiaMaIVUFY76QiNbw+IQWtBdLwqBR2kSJxj5vyTeZKHos4iFX0no1bJ
bjFm3XUYW52gp4w/HLYWEMEp6GYkBC0ZXDDZxpUaNEOcOKY5XHZz5oX1FXpb/fO2lvdevBTOKOhV
FlhyDilBEe9sBGhSq3q6Enl5eHteEgsglm6El8TZBoDo4OndQlKjSo4SYzqBHkNT2gVIKqejsbPK
rfL7vEjRFnI2Ai2VVTs2ECmXjWOYtaOWj3S4Py9kTRuW58RpuK1NmVGVEJLEmasR9H7EosHs1UNS
AEuLuAkZVj5oQilVa7UIIsLosm3tg0kDx7Zyb1DS/9KAvx3SQhJndxKpz2Itg6SgNLYjNQ+tModO
35CfVBkFT93V01nI4qxPVpqdlTNZaUb2epL+sCXyiKY/gYavno+OnVNVtNwhsPhogbKs08qmownA
hkzq17MSf0/ILN+c1wI0O6/ptwlGVAOAsMhQcfodW0VMdDWCHqiJNLnqpGSH0iDpqSzl5EEv6uqu
TsLkVZol6YfcxME1msvQZEj0YAz9aDDy34o+RI+1PblpJvnjTIsXmza54tXZgOJYDOhXB1CJtHTz
OpoA6EeaqH1pSQLajBy72YE8QyMx5h8yUEYaTpBGdqgBMqBJ5NQB9VbQd05Y5FJXOslUJwhTq1lN
n5Ri7skmCYLhZ5Nbs+qMeaxKrqnYs3kidTvP13NRlNljSIeE/AwTOwY7b25K9eBmRdz8Sm3ZCt1J
HeLGswJC/DzVMdwyl2Oou3PdTeNmqvV4cpoSBUk3nsYRXdRGNF3Tvknu7SZEaigHs5RxMXdSmDh2
meiAnyhnclU1DEh+kKzQmfoRYx2lodLLIMHTYWzs2d6rgTHEGKVUzA6y5q704hqIpu6g0jbez+D1
o/5YAop8IxvzAIZXE1Gdr2ZhC4IJPEvriyajxZ0ZRuZLPdZd4mZhZkjOZEgVOiUCDZ5gO6Zm1Llx
XmVjEDpxWIYSktZFqFjtSQf7XGKHbpXUwD/cj8XQACAW2SNQizs1lcYoc6fQxHGCzDYw0h2lQSNd
A4CRwtRK2ahcDVPTAVlWw1jANWCH/o+9L2uOFEmz/Stt9U4N7oA7jE232WWNTQrtytQLppSU7LsD
Dr/+HpTZXRKSKbrnvt56ywpJHji+fMtZGkh9zVK2G6tXIFtXd8jHLkIydrJ2p0Lv9IcFoJXfoWbf
h9Fe9nVkMAdMz9bAHMu0lV5IrLzt7FCL6nmrWHN4bPtxTgJT6xJ9qyoZQ/FKicjzMAiiQe0wGasN
tKmy8lI3CrP3+xJAEndpmlqu4PkUVnaktrAsyKua/uRdnHssN/QqUGurgBUkq+LyjKO0gsZIa1IT
zAY5j5P8ljVDUVCPKFZrNZC/ks18oajmgLKgyvl8OWR6oURnLJUmfTarritxM8Cejgg7G/tcdxkl
0Enawa59uJkoLCMOcT0mz0hCGhQ0esVQnKKru0uNh2Phz22V62exUhJ2hsikySEQzJXJV4nE+Zno
T0oI0R+eQ5oXJvDpYx7OKJjHnbS8CoLqbG8qljA9Xk3KcAhNZTKcVPZc9zlLdWiSKmYGRRbIWYy2
mWg5R1lzTLJNbaWx4Wp61XG7m0mVXiMDrUDzBTar2WhJxgdfV3s98wS8oKaNUJoQ7zoLh85h9ai1
NhwT+Hij1/M0bGZFdvHzHGmjeJl1JZtdoGn0MnOIUeR9ULWVoe2ikgMqpQodDmBDKHLiI1IwTadl
fSJtxBZDf87kPE+HhmfMsItamSEbUteTsu/ycaQ3w6R35Sauw9lJuVFkm7HrZ9BJTVlqOASmMrFx
cDbJuVK0vLabmqjNNgtDmTl1o+SFQ8NQx6UnQlUB/beKp/5utEaQuMtcNNN11hbGTLy+FBbv3S5r
1dbjBTNx/1sAiDqUJyjnVF40VIqQvpJqZqMbjlXF7XBDhpbEoL5PbdRBFd0c+osUFAnuijC3uE1I
W1d+o5mKumVY33KfT0Okwk42GXEABMVE6hTCgM1Ui3D79WH/6X1sEhSDYLaDHvLq5opNWH3AEBLr
CUqO04GiEWmkuW902okA5gOU7PU+fjPScum8yfh5gWsDZT1EMDu4wLXT9WKUMm8Av9+p38wnUnrY
5OPxdJPn01vzzcCrclBFFPRVl9tM7TIUaH0x3X49h58PAMK2AeIqfCCWz988mayo7KWFs15Nvg1A
LsLXyPl6hE/jC/OvEZbP34xg0qHLNB0jDOyHbu6N7qUsnr4e4vOF8NcQq3BJI207lyaG6Do4gXWQ
imjveHEo+Iksal2CeV0G8C+GuilSG2iVvH8U3KAwqusxzlwAnG2hLZyCwz5kbmoRFJuZ//VjfTpz
0D2DSBoYvsxYD6fROM4ktnSZqX7ZVEFcDu6o0hN51PthOBDg0HdkBjTowDNHCW21jWjEqzrM+mcZ
M1J5mrKcJSIleeikc1ycYs2v+r/LcIuriWEh5NRhbrTWSAxjJZmKkvwwZBkS+k2SVOKSygezuq/n
nqeXGWDGxpUVilHZxl3FYCCD/1VeDhqbJteIpsEIg1ZWnTLaNe4H67eLwX89yf+OXqqLX9lQ94//
wb+fqhpytFEsVv/8x1ny1FZd9VP8z/Jr//qx97/0j2P9Ul6L9uVFnD3W659894v4+7/Hdx/F47t/
oJSfiOmyf2mnq5euz8XrIPimy0/+ux/+7eX1r9xM9cvf/3iqcJYvfy1KqvKP3x9tn//+B1bQf739
678/On8s8Fv/B38h6h//9lg+/81+bH/0z4+r33157MTf/1AY+ZMZqPHjLCA6XqWOFTO+/PqI/gmn
I4g8LdRO0zJ1nCdl1Yr4738Q/icydQJSAyQkIWC3YNYBinr9iP2JOhi1TOg1UHD76B///JLvXtZf
L+9vZV9cVEkpur//8X45Q1AAKDoCvzfIMlC2QGHeb1KpmVo2pxqUxsYHhPy2Zl5b7e2bifk95tsx
6Pss49cgGioDuHUMYPDXi3gMq1qfOQZR+A+rGSCUMByTHAhQkgWyEx4nuT2zWtpqQyB2cYjmu2zR
dERCoSaVWxG06fvSTqojIb2bDczlgJggT9iI4keZSTtPNJu3t7F209byxIn8/hj78OXXtG2FaqGg
Fb68WUavFt6IEmByrDhl1Hqp2f5Hx9jH4VaZHyRK0XIe9dEFsCDoy96OG83rBLO/ficriZd/jsPQ
fQPUC5zb1TnWFH08F5YxujiMrSeYKTc7co9KvK8+AyRhOXJXwG+o9MD/GGAtcyJl/3x4DXcDlEDQ
JFpXB0g/VGU0MSwJlJKpQw7gwV+J42JTnUE0OLlhfglqQvBviF1/9kJ16M1isRuwCVoHQnUCtWko
B49u54lDDDZIcWWZdgPx4Ba4Gu1uOGsuhmDckBMBGOYYm+mvatKvOddxlKu4pCBavK6OTZXCBoAf
sdnU1uew4s75lZWCEjje1nHu1PVDhAKdCcciqzjWuFKSOrUbUdhJI12WtoFEI5jQY6bf8QqrvrRs
qJw6FvlBtPM0hf27ljujilS2LF0tVyFIWnkFlduqBC4qjw7FUN2rNcX2IVvWF9twbrwmz5xYlK7M
pDe0pcvC61Rc8yh3c3qhZZc8Hd3cMr1aGbZW0h+qGtfeQKH7eg7lvUCkjQPl8M1owESdAPpYk6ui
mHf9wM6TMvLSeAiMyLT1sdzVluKbXX8HK5h2P+gxalsQ9Tfm8CLR4Axop5ncSUPuuzZ3qraEJfCA
h3vuAFEfknqjzge1am2zS9yspPCIhTNlGbvTnLhdHfkMOnxFVNlciK05gm9mhD5XLCcx9Q2HcUDb
R6h/gwVn4A20Zr2F8xTAcQLVBYH4pDmHKKfNAEdN8sSpB+EYJYTIzUcTBh9WdzPQn4bxyPJrBZux
NdF1Dq+kBbenweeq4WZZsU1z1LvpCyE/gBX2aj31pAa5fKL5Vk3tXhLIz5GAxGeVdVPEqh+WSqAo
0y7tZ7gpxH7DTLu0WgfVESfOrCCpC9QjBpsr+0rh7ojMAJolaVraqnGZJ7nXN6M9zaWXZ3j3rHEG
sPPDEHgjw52S/gxmeg6wQ4GAkXjRBX3RYDpf0ob6rFM6m7DAmiqHUjA7WsUR0Y86uR0SblvgPBgq
D1BM9hK1vdaz0tGnh9wEW0rd603kYPvauSVdE9FPSwavrL9DNPg8LaRXFybWhm5rJdSpjAglk0te
wltBHit4+XFCgT/ZVDHDOf5QiPAM+lrOhNel0uuKNuAfKbZS3rH4epK900bPi1c4SRW7Jw+FqTqN
WuAxUSRgoLlWT0N5mauxW4XPA7gLSkjsQQPHuAy9brieGSwvddXtoc7YjNwd5AsHzyAdq2/TVLtD
e+Qtcwkb0AatHBSObiC05Zr5eYRE2arFJgy7INYrl5imG+PFmASgtXZCSQTm8yPgjdgvU9G5kTW7
NZceGb6z+DY0XqaqhEbD91AdHAk1ZFl3F2pH7LiL0TdGJtn/pCVDHWVryfl+HOEqP4MROgFnO5o+
SetzWd9rBQgLRmMXKDIrSD+1kgcmOcM6M4bQIRTsrpEiz2/tKskcLewcyU23KEzgwNAFZ/gGFizk
hi5aAj8YNch+M7ThTkDGIUclyshGN+WDV6v5DhYYV9a8FNDpJo4uVLKvSekOI/WmkbpJcwCLwglr
6tWWsdPga12wbE8LzQH7fq+nEFdqr1Fbg0Iq6nPFhcETTLaC3J7aAlBQfbhHRTuYkmtRPMzJIWaA
6c/h98qc3DK+KFMTRh+9bVnDFuVBaFk0kCZFza3S7BjgrEEtvDTPfVpnwQB7ulZwW+OZX4jU4+px
TPaIECgX+4ZDfoBWLovP56g5JDms1mvNMRbwA9kWqBL2xhMLv+X5fY7Wm0Z2MBAGq0jY1MS1ox0U
q/ZhjgMezHBbUOJaWMBVhhVXRhtFCKc0/An8z0FcRkWBo1jdxyF5ypXM00N2Xpg4KVoTB9fcHLvo
WYS+oZBzhlZYJANzGLdozhxVqI8LbFpVGb22NJ3C/NaRzrNwDmvxQS+u9WIroVScV8dshsy1cmy7
0JvV0unCzJnDwEQJs+mRv029LaL5XO/PQ3TUzVrDoi2DfoCNly6DAhWPMRdHVD59mk27JOt20Dx0
WyzCPDrXm4c5hLn2ZSO3Yjbc9vs4w6NgmAMx5rtYHXHQzL5IUPlDhzJuR7spQz/P1N2E+pbeGLal
5o7CakfvSydBZcSqqo0+36d5aHfV6IlY2l3TuKpCg8qcL9S281LMby1LmyblZmbf5cgBC0i9tI5Q
qLnpCKQyo3uOXyzKzk2M2DXm2i0z4jRRsuXVeGmhomwDZPwjhYaOgtLZ2ODl1Xs1NR3SFG7VNDZB
gW+ch9mpeO0p6XNbotQsgYA2WwiTQwNZjxiOSx1nCPS6I0rsNkkdXc6+IVXX4vu4m7bTPDnMgklV
EZ+1+Z7FzAsNQLdNd1oU2Mps25gEFzR6QFLbC5FcCa12Cmuv6T6l3DfzB6PKbNWC765pG/LKEtKt
Ut2OUEwuCHiZbPIi6yVBhVktrTO1uMrVyS+12tcG5TDCiauZHEWOG3DiNxHlgaqjqWFEG4liY6j3
u5TlrtBy3KzE5eNVPudXTRd7RoXOPEt9XvV2WJ7pNPWp3uIo/k5xknZd0GmokJVnpQX6p2LFXlws
d6qxBVthW5vKxdTgsNNoENfTwRxQEZegiYnmGOKIsTPJzmA77kRdGoyh2EgzDWiEhQxtVV3fRj/N
/r5VH6IcKrxm6NeMbVETdqADvDF63R15fD0awzHsukdVdE4peieTqmMkjd1oZ3oGxxVcftYI+Djd
leUPtYUXCtFcBdiRykRdFB4o5T6GCEdcficwRsnH1K+4cpUZ+b7RLyhAVHM97QoT5IVEQi0PNga0
8qYIvA9+gP2klxgVRHQyL1WuUnVA1/Wyn24q+USHHMUqdaOm+XZIBrxybaNmN910NMofYJTiewzO
1BbQ8z9KeoT9hE1Ky0nLc4h1BHPyXTFw1UQ42YydUV2PhWaH8VNTTxeqCGqpnhmkuCkWcRu9sUMl
hzTsLb7iJuvTPavyH43WHev6yRj6576Fy+6seOD57qoOEQnOSGHaIs6vdBytbaNuRZGc1/n0I7IE
wvWJOlwBLDyuAq3NPQ3tGDL27jiHwCtBgEL7Ts3LzLgcxn3WqLZalAddqudksLwUpWhSc1fG5QbX
QZCm3Daa9EovgNmPym0r4Z2XEZch9qT0oiXSqfsHxQAXZEjw0jJ3Ejk6R4Y3cdz2RQRnlQWKTNx0
1O0Y2MEaEefcWPANhqgVvmkvB1foTz0AKm3dAK8ltqM2H6CB4jJtukoZtcNsREAg7KSAZT1vjnlM
zhiGS4vzPNqHXXGkiBgz2uyEIlyLmdsWutzt4vXNrdjHOxuoHsz1jDjoBRBpaDyom7aGaRWuSaBI
ol64Sjr4adO7jdp4PTZ+Aj5G118X2o61zM7DY6qOV3N5P2mzRwCEb3nqVPp8WxqGH6rFpabOtlWk
hypSoIw2uB0st3sZbtXccMLsJcNN2dOHsAkfWwIlQp14IR1w+iGLrL/1ZuexVLUZNlcZa45inZG+
CapBdUOcn1b4rBUXvLrA8aUO4bYW/pBCQDY8oLXlt/HtLJugLJ9mdGA6gKXBD3bN8UD4jyn7xgGI
MAd6KmNceoHr7MUAThPS/eDoogD6vlRQGH3Sz1k4IlBfyIux07wU4D5I8ILqXeLHJ8qHq9LXr2zp
7XirMnKvWm1Zpa/jJecLfR4yHc+1ZwWaB+lRv7j/OiN+3+r/NRwjgKEiK9SAxlgl3lqeJ7O0Mumm
4I1r+19iQvr+FG98pfT+exyISICXozP0XFcVF6J1c5vmyuiO03CW6Hujnfd1c47bMKyzi0RKdLHA
n+ms5Ro5gZ15zerX75C9GXxV+x2VMBWVgjkdd1DojZ8VnGFuZ1e3A9QQrEDGMLsadYftT+fdnyW/
b4deLR/Y1E95neC5J2G6FGf+FHI3yw8hdO4ahsavcQIcuupDfJzp1QKagauZavTXXM3uvdHDY0E3
1zpfdDPJK9M3hqzMKdLHZwW1t4+56kHwjFboSuExRXM5zwcdOVt99fVKXRGtfj8YtOexWAHigMnx
+504QhgNFYxUugJy48kG16hpt3sJCmzpDZCNPbEzPn0knUH6BOEp4qL1zlDanhEB8eMe/iYtVBuK
UWzV8ObEU326Ad8Mg/Lru9aHFs+NVsYSAVZ+QVl9YU3qLpOgC2SPAgpmXXHFxnIv0FicZmLPAsQa
3MZSb7y6TZwUaX4kSidSNVdj/49TsJpxSwBAIeJEunp0pjaPBfzD+KnNeWqaV80lmI+Po57g+Qm7
soa7Hj1y5X+3clD5sihsFtGWeT/HStRZk1XhkFN3xfnskk14gSTBjzftw2k1ks8f6F+DrQUVGqvo
khmiYq5E19WQ4FdW3Bf1iTPt9d75cKYtpetfz/R64L5pmeUyqQTTsRtQ6PAHt7xIn5mD6lHsQqAb
dObUZVsI3FwqV4uugooUG0zxorYRgrvJkZ6YYnrqqVfLuDYgqoP+Iwp2Z9F5ca4HxBe40PcEEIPa
Lp+n82I37Itv0zeA7+PWmQrHukt39RWKFOrm1C1Kl1Xz1eysVq4huWqixCfdRXih3aJIlF5gkm7m
wwQR3HZbeFVgwVMCNSGgXm0LQmmJ2xxPr4ZP7/PXFsPv97Ra32lfWWGK/hVOrdErvxeZXTjMhajG
lfEI7VPXeD5xoHwWsDA0NjQLVWbdXLcd2lgUTdjmvx/9og8Sb2FPkp21Q5Hh9A33yo78MNd/Dbhu
FfSwC+orjidMYuKHqLvQibrNRG+zKt2LIfZyRMYhhwk1gtdkQklSezE6BKca5OTBBDErcRBtfw5b
cK9qeq9IO7dCa6PQo6CeQ7eUjSc640KDI2rI4WVkNE6LPJiAOq2Ohxx/pX/pTcCneNEiZ+dOFM+X
5agHRo2/zvSgUlMvH6LgxEwvd/eHBweBh6BhZZAPliic12kV14VEST23gn72Onu6JfcAJGlnkz+F
tnDqQLvj0OQ+6XV4YmxrJV7AapQISIi3LJjY87wFegUVpAzqHcku7U4a9Xy6vTlaeSjqgguyZk40
sjDiSkeOTa45gGmxU26ptxCdR8MxB2dATduH18FR+35ijpdz4+Mc/zXwavvIFiW3TJTLHIPBg9Rj
LzeQSw7yEqq29UlVnhWf4XeQgVY69ODRfQQ88P1VMQy0UkyGg6PfxdQVW/RJgs4f/XATHvmO2qd1
Nj8NAN6MuIrXpPXPywl0Kyg3/YrA6Ule0ufh05txVpdglE25IgesmME3d8MRBxHsgnoX0pCXeXZS
hOXzMPSv4dbqGloZVlKmeHGDj35TbUN4HBJrw6b3kco45FZd3l9wKg79PM94M+wqaqO0Lgmd8P5U
qFGS0QjgvYRCe+VnYW4rCPJFPdkFi3wI0tgVTpD/zXp9M/7qHlRaq5PNgPE7+BvMbubFsf1EAiUo
/ORa23492udBwJvRVtecNZeZSLPlaS+ZVx7qreZ2AdkTe0lU20O0KX0I/aISvgjMY6fehzbDdaei
MPHv3ASf7dU332a1VzugR1SV4tsUxX5GDy8a7r5+XvLZMYSbG8JyaN4bUFZ8vztVWZhVtpT6Fs2s
bKPts7N8D74kcXAA7cf9T3KKu7Kco+vz5+2Iq9SxB5RPzTKM2OpPTaseVFRTzEwJqrB1ewXTqf6A
hrNtpCcelS5/+KuBVwcRnwBIQTcDVc259tsQMkYTKgGyRPP/kBl8F+rtrsmHzdBngA3XPihK8Cdf
kmpUWgj8ykO2RznYA9LBqdFBKhl8SyLd7XTL6bStOvLzKIFEX5ifiExX+jO/jlAc2JAZwYVB1XVJ
oR/y2KxNTBnUpzaL+swSadeLbIP39XJ4tYD8MEcWkH0qYUuOtloOPOorPWn6JdThR+CmcS09j0GB
jnq4HeD62x1mTwuyC/MAWKL7eh87oddsKr8MKojSnmKmrRjhvx4dZpXQ8QZ+HT321Utry9Aok27+
FexB+/liKeA0L6E7XTRnYqMeGfYhINKwf3TJRXKdHNWrr+eEsE8WDiAycFAzUADkbN1uZ5OgbVWL
CVr70Xk89xuocF8ICbm+eTZ+VoCIqegcUL2ws2ajaJatNeltFrGLOYvPIIPhACfnoULDFd1NOoRc
1LDL/p7nqFVP46XemSg0shuuh17GAfnV63ulHlAPlJ2dj9HR6senvOQ7lbbXaEf46ExCdtJA6wo+
IRY7a/jkoSHst4Xud6GZ2OBD70Sk7fu22FkMdsaGcHQe3qJCiiabtgUUHxV4vFOqAGeccwuNzuI8
SZWbvB+dWOt9Ve1dkKNQrwSHraH6vhz60e5ZWXlzP39XQn6gibodMpjH8ehnZdHrutW8KkTWLW6i
5KEXw2LHi+2cUnfprylGb3eKcgBQ3Lbim4bSYMgrIAiOpD6KCA3GsNd3Was9tU3YnUeW3JsT7GAj
TdsbybgzZwwtBdy1tI3QYSU+cKCxmc3j0KbZU6boXi5qdE8pNmUbQIT6rO6YO8OBBrbr6COPuvaQ
l3qOnpGebosuvLSy6rYqmKd1vbSnEFJ9Wlbv0gTtAZhVfBc0A5wory7NIvV0YdxOM7qnjPSQm7Sy
3q6L5koVCfQ+WFK6sAG/q0Kx00Lqo5sN2GgHSbjMCVnBHYPB5zmmaJDk5rjv0+5hQeZkVefX/S1h
90NkOAThNi3rYC7braLrxz5FT6XW6KEt8n0UNxdpqru8m15Qy77grf5SacZTCRvOsO7QSE+smzzX
PCuOHk+s/+WSeXsmAC0IRhqUQAkUSIAUW12JplRZlcS1dK1rFkxetWvOYrdxeVA8LwFj6Zza9B9C
DowICUcKqSNiAM3GVoFVHJkWDWmHPhe0jSckthOzjs14g+XDgGZBCQlCmQBshMTr8lM0ug8B6+vo
i4MtBbJm8ZR+fyVmRW+MAx2ka1x3j+AZwVVDIMV8SnO4akw3aIHBceLUrbjOPlaD8lX2gVS3ULpy
lG6OmKNrIeynQEkQUoNwHvKWpc/d6Ga+o5v+PjxF4v6QUa8HX4V4ou/b2FwGF27/szlfJPfF/eAI
xHdB69D9yRzkkyUFzOG/ppivYroedDRICWKKBYxreQ5zsMUFrXrpwIfKbT66jZ8c0Wz8eiV/PirK
O8hDIPa8htyC3wE4VYZRU5I5HX+k4v5/M4AFLQbgwRCarVaOGgujmLsJL3HecxRrZH9Kg+VD4f31
VWl4AvwHHsl6M/Y9myDyiSEWh0iAlBMvvAgPiwWKFkivckH63dIzQDpOheHrIsjrwAZDWm4SC8ZH
q2ezxnYu5oEiMthl54sod+Y8saME13jRjzqVdXz6qv4abV0BmYZcteYGo6XaywKQr08RmT9kU3ge
XOUoe0PNBtDo1z3xptqnIORQW9FM7jQMexTCXfQ3ockNtZL0W4cUY5ioH6fRkQNxlTWHCEDNTp2v
0Nm/tjLNhnP3rxn+//jnP4A9f7OPFnz1OwT07rF4TJ5wK/0CUy+I6dff+I175safCEfhVgZWFwXc
EiHpb9gzN//UGDgOJpiN2HHaW9iz+adBIV5vQS+PIg5awZ4hZ/eqbA1qNsD3/wnuebVQAcBk+A4E
rATDxHakq6MzZ30TGp0aeoUF4VD0e9PxlMDLKvz8MMTqsKzzSCazOYVAt+S7uTB3U3Elh+NAOvfN
tF/8utLf4quX4P7NRf86ENCkEKBk2BeY1PcX36gu5MAMzzKUymaQgydSyzHD4j9iPgCcjil7O8yq
PKNrY6h1ZMbzRBcDoKcyglWbfoJfu77TllEAlYcPEJaOqhr6ahTZpRDTjNTYV/bAHjwvlbVyz1BU
q+GOvij+fD13K9PU16daBIgsgrKlgfN5tRCYhryP1MAMDP54h4reUhVP3VABBJoE+sWiezncUSAE
naVGXXnqKZ70Or9dnnjB3pucMJN99F5UqNIM8OOOfTSeXc0HAG3xvfgx26XP7jIIIsEb3m+2/BFA
tl3lTpsGJTERKC79j8j7r1Px7osse+bN0VqMkBCTZgMcapPZY3JWm5ccotdfT/g6TPvwuKtUtUDh
rZs0PO4iNpvtirNmBPB6kV4u3PjS9NitcioP/2SDvHuwZae+eTBlMMcyhR6Mz86WNvAo7fG8Chgc
NiETeYXqwPVpLtq6yvjrOXFRoR4OtYUPdoMKT0hp1CL2fxk6AC4BPweOgi1166A7sTfX+fYyGvjK
TMXWQb6NM231iLAVkaFZJH7nZefU6SCGWQXpRX8JmesrAAuR+6tu5pZBduxvzM1p+fRPDlQE3gwh
zsIn+VCB6LiJLkRFEr9ubvrxUpwSRPvkHcKGVzMJg1YY+Iur07SosmnoUzPxMxV4+PFGykc2/eYy
vaMynThJEV+ouJyoAdXWNYesbGcKmDvwksgkvmcK6Cc1RZHUpCegCR8nC3V1HHRYGbjt0BR7/7YQ
lHGRZ23qq42yzykOmtJITkR+n4yBixR0ZAMvg0L86/0YtU7gvCmB/ktia08zVD2EgZ7Rid28TPv7
u4cjJAcvHFUuyNu+rss3W6vKcyONaJj7/LhUWqFP6rd7uL74kGe7PeVN/3ENLIOB94QXBCOPdUti
ZqAbK4lM/dh6AovK7rCNh5evn+jjrY3bgCx0RYAr2Id1LLXKkNQIU7+RDwkKCbW4NrWf2UkCzipx
xIbFOBDcA5xKh+nuOo6VGU3mkgG8GKE+TLsfjQSHP31Iq2szu/n6kT65UzEWhz6oqRGUntc9q04I
M9ZajEV62wx0D0B0FwWjRSs3vmL+tAGN4cSQn60+xHDQFLRg24f+6/vVZyWiW3w2U5x+i4N0h3x4
qUTqABktmUcZnDzkT424OgENOvGyTTHitKM7tDzS7wQa/4BuO1qBrn+5+zfO+GWfrlf/26dc7WN9
1ljNcp76uaqljmKwe85jtGprNzblDJS3btiRqPYTZz5SZ5i4Af6YxcBZq73hlBnrnaocbvKIBHmm
X4Uj+EBd3J8KMU5MzVqzOI57qDpITE3YgFic3JvG8cTr/mxngpMI9zGoC8GjePn8zTEA+iMkF0pM
hHDNGFwRoMqUH1D0dblXHbpDcyMsBG//mez6ErAsmr6UMZwJqLSs8/aETcCXS+zVsOVODJlanA+O
bKQ3RrH79RN+csG+chc58IELaWx9nMYWQyk5VpYnrA/adXIu/PCBf4sdbCYf1PbJXqxKEKBBQsID
SeffcCxbN7l+PS96Pv/8Dsth/GaWoRERh3mC5138DpfkHbMdgAICWAli1sXpGlJzB+sObRi+Sf1l
u+F78V3klJfKBRQzvp6TT88VpAT/+j6rCmMkij4tRnwf8c28jDZdoHj5HhhpRKuoaJzs9H+6jN8M
t3z+5vGZ0Ced5XgFEQQyqqoAy0A99UjLFH7Y0W/GWC3kyWgAA51ep9jclX64jcCCRKUazuH5Sazg
JzHi+0W1CkxpRBqob5TZ7xgR1Wiw+aCmZ+zYJjuiGv31Czs1gatDmeqZKCwzyfyGnFXxndKeSt6Q
o52Yv9UpTJQGemqphuuzg8KHZg5FwAqa7cHICu2sHg9aatyiVYZEK0aVfZz1nS4lGJGL9Zk5gtqm
xd0GXInJaWWyb4B6YQCyG7Tc1CEMefTqm5VFC8sLonnlIvNk6GDRMCdLktGGPoOATMr80osIOkYg
OYjOMxPSgnwntgJeEw4CpQtwq1tvSNtjqQ0A4iz0tNgcz5qJBWVlPhAjnpwUyPwCjZucz8wF2PJe
LeT5OFsPMpaXhpTE6QrLk7yMQXiqwEVD+R/Z8UbtDEdpkw3sxjRb6VJ3njS70nW7M7ILXoO1loVA
IQmIvsYtSldVbIaOKhrIpCrdN6PVbtuGXKd9JOw5bX8U+gDnPi2/Q4kSrFB2Zza1ryrztywOFVex
aO42JTD3JmRCIbbwc7TgI91AZnDDeUFBGewumaAAqhhFvR1o39k9cJJDTMETGY80HonfGTkmrYMM
ddYX59looJsKuJA0IQEECIxr5ZUTWeNhNpKt4NElzblbwUkKzNRS2k0GlbdUh8lYOD+kWQkhda3Y
5lX8AxEcJAeiCYh2OYeO1XFXNSSef5iX/piCtD6MrpVIuR3r+IVE9KlLVAb2QA/lJI5+TxnutYIH
dTl500DuJp2YMImLz0eiuGqXQxyrCs+sCnZqhdgaadIHWVpRJx/UHeGgCKJrHAdaHQWTRY6dIX5k
BRkh21Ye5kI9gtOK8IDLy7CGtFKsg8hUZrjF01CajlTAupggVebIqbEOIGPedpQgUKuGs1ZrvhtG
EjohV7z/S915LUeuZFn2i3ANWrwidDCCWr/AyBQQ7tAO+fWzIqu6Om+QnbQ7/TJjVU9lWUQAcLg4
Z++1SXQMcF11N2OufhZ68uKmkYZNc9wWOjapMgmiNamBePNguHmlkV8EyFvXTWnfNynZKrTa1rnp
LxIj3WRFeShtUHadg6EuwX01JtZb4vfqKEzjIiq99wrIBKFp/V0+K6xopBjvprpvDmNhPwslHqco
MVZ5GlUbzp5iGyTDtu3sn33QNMs8CMpVGo3awqkxP2UePdep38XavCH7aj/N+oteVj9nUlMWpa5v
h46XQNRBuTMLfTO0lnfRxNWlxv8ettGAlUgsS2u6ts3xm5uVNB1sqwqjvN6gOCSJJ9UEXkJ8Yyrr
751ZfI+bdK2NpgA6AsOipM0HVSu7VZP2nOj0g1DfP6DiXZLWtwFh9DAIgeelrXfcYb3hldihqfRv
bT9KvEAmTjd3cEJhursTdvIBv9kPWeLCLPXKikNhaO7C81IdOgB4MatyxZrvQr/KFQe7zoDeVacn
unvSmNt+cli7Jp2fLQWmWVwlYeqOxXruDO2hjP0pbCDVryfE66FbDC+G6sydnAUQJeXti8zS7q2x
qRfTaNabqtXHMItLLLfSMxeu0IxN5Dr7AGPjMbGHgOervdE8tXg2KIKmhNXbKKYwUhjDCpnvdT27
bDpxq8zoBSIAvuW5e5jqdJs3tFQb+2Vq1EuezBtHGNMpl7gInWKq7hLDRIjh/0gsKXadRycsrhvc
ftrd6E53ZtKrfetX8cJTI8Bv+zQxaOlxdGhpJ0E2rmnvpXsQRvo6nmty56usWpR+FB0mH0frYAfb
0rQeo6QqGURsbrNCEhMUadkS6tO8a4ST79JpAveTtKB9xx5NK6WBcBLVvBbBUG1rqbaDLo7DIA9p
EWz9blyXsll4tb0uzRm1Uv3qOtnKKYY34Xs/q6F6q2W90szsmEanQ59l7URH1k7pFD/6JDt4k/aE
1W7TRu1NavJ+Zq9wFrlL5T/N4kOdW+/2POIAlkpfmMQhtpkbi4XGvIIPrNnEcnzQRXUBZRmbqH8V
2fNVU3rHzPX10DDUEeb7yhg9trROeluK4JgZ3RaL2q3udje1QWAiLjmhAUqf9etRijvmop1dTkcv
brf6YEcsFVOJB7x8cbr4KvfHS+BPy2r2L/saM+iQGHgondtU4G4v4g6eJfwxQJ0Wq6Fwn6sJIoAD
B63pjdchjx78Kn9xGpyBstgGmqzCORbxwmitDJ2CIArLcS4LPdqbVf7QNMKj6you52R4aYPmXhrO
TeQ310EsrurEw+kUqzu7Im63HR/sUahQk6cxVbeHNqZbYsVDx0Im+J2jtptF9l7Idm8ioLZVBfgN
JYG0alQ2Y7dUPFRsX+2ulw6or+Qum5wrp+GA2WHEx/Yy0PeHA8ksRCKy16qXxBpv3aDhteZJe9/a
HShqgcFutjR5Yduq2zvCyte2E9NUd/GGx21zrZLyJUA/uxYNuyR2FvvEwb+bd+N7EPnXxDtA/jGd
LCzndlgbZdAtksqDi9cXrxm+aS81bxJ9vFSVe8OTaxdTmnTcXmowqPBNJ0H/UE7GI8bsdeoCBbR0
e7pJBAOmQlhbWSTVteMqd52VNw/bsvAxRLEZDgm33PBlrbuyfPJjeOuuPNYJFuO597eTZj7rBsA6
PNfoSvvNpIY6bNSwt/1sP7rWQzUl7xNT1Ko2YiqwdnkrVOWHvgSVDUbswWxtMksb9ASR4qQTZ3MB
MyHeolC4sqqTlc+G/ixXWiN/Fl57PWjY2sw6r1ZJPWJANtbB7ML4iJoJIQvTuJyxxo5yzLbVUKjF
4Ov3ThZcTH5x3wdRtMw6b6d894jp9srQpm988uMx8rqNMbfLRJs2Riy3pl1tTalvIvbnuPQrgG86
bzdpqu9RrelYg/Pv0qkRPqbiopJ2uotT8zHxcbuZ7rig9PU4yXYHVuC6mso5dGJELGY8w8U4neeK
wH/UXUx0fXtJHbdftaVIT3+9CJu2XFszE2LSvnXpfMfZ6BC0HEDrrL9pZqsOtd58VQ6GTDczgEMG
Dd1W1/H3Y8kKYWvNbWMhTcLL4rmq27Wqes49dw8m8j7wcBNDs31yc8cJKaw8jdAJw6ot2P1M876o
bRa7zu+u6t4KluVAR6TPg5uyd+/12P4uNAlEIRIsK0Wwyd2Gk+FwVc6Zy3bBipZRbCCSNnN0p8U4
rCJmqdot0oXeT9Um6DrqJGnOx2kCB2gxLcMzLONt1iAL4hx6rbv9jYk9f3CD6yRO4ETMrCZ61m+M
08CLbIvV32QBpyhxKNz02XXBUJpa/KNNS4IAY/+gTXLjVe33mXJYCIbxusWz2WvOD8cVLYi4mUdU
ZhgCwMRdGlWOatLGiD+NGjpKC1d5KNqpfVBiqJa+wL0QFBOsisF8UG50ZJWr9rqbPpanCSqWEoe3
HrNMUTAk5KvH6qAN6WU8NgYmSO3OVOiC8vmiGbOXX8+xag+68N8iAmkFeSzQuR1zAYLxxhSGXEeZ
2KVpct8W+c0oYtA/oObIMN2YIE9sob9PMwWY2HDXTlToK1i0LQ5ZdRt7E1gKq1RrRFYwfWCPsMPG
Bi/fvakIVlGF6x6eaGil8loXzaVSNc52bw4IqJHWMqrFLUyuu0gvkPHNWsGIH+QC3fmrnmqY3Zv2
bYonQGeNJNt+iI5TYF4YTsZyq5f3Ud1dqbm56nzxkFuziQGWLYjrIaOq0eqEXSAOaeZiHmgeGzu5
yesBMo9mPWgebu2CDS8FSQs1vSuaEPCti8yGfYWm4oVVgy0Q0QX8sr3MnJt0srazYgmJM3PVTc1x
dspjhsNvkM2xnEAxzvYh0cQ7hgTyL0ePk0TrXWuWRJ3gJnvGIZNSc4ybcjdp89qd7dfGInp1Zn5e
II+DgifFZTx71CH01qSD2h7H1lvkbJLDPsvzha+Zb7i6rrokuWjHaDgBn9jtzO1d69t4WoGyFDEk
ir4aD2jvDqpwr0QafB96jSEzBQ8FR5go17wFcq7HqrPspd4TR6dKn7ycmaqlk8HFLKKR2rPOe5ri
vtppsAUGJ1vPc3MYVPcQEdQbisRE7+CLH7OhhZVRXogOUKQRw3Ro2tF8mOkL7FDz3TG7YIeprXyh
Tc0rP/Gi6tJtY0UPs6ruVc/GMCq6C9pk9sKOLIsUDcvkHXmmv3L0krkNq7A+TOx5FIQfz5FHYRv6
aT3tl5PvvbraWCy8TuebnwKq5q43H2o5vnb+pG2lNV8TzODByoPSkntNvEBO8tQkTvBkama88QRW
IbenwuW9suXyVmOUqkWmFeLgAf10o3QdZ8A+66ZtdkXUN4u6N0WYZNURXIcLHAIIXzGIrZND+8Tj
wPRsysOsq7VXsc2b5gu3sgFR6OynWbg0nUPcPMkd4tJ+O2Hy2FnT9JAF3RLq8pUbmfoqzdHX1Xm8
9tPmJe3ztySZaaL6Tc3LM2+NuCwX9lzjrI9AaAnZfXOnnENvAbYzc+0fXZWuOlkds7x8LsxgVVea
sZi9cgWzLlkhT8e5mU/jpndTfRMD+HzqFeyZ2psROcVxtUCCi36TokOe81ayyDY3eeGC1KgzwlvK
2oCXwLLTlbl87Fz9Dgbwjd4AuInBCW51a4CEimPDaGJ2XqUEwdr50C+oANSTfs0Wh9Dj0Ux3GdDs
oy8bK7Sc5qVz0S1qdeCzvUPRExeRhBeSmyydVrSeHendl7Kyt2XlXoAwQ2fuw8dZ6HrcXfZurC6L
SsAirllQjHLyvjXZaG35atljZ4P7yIo1cd7huNQoPd8InT+V96JbJ0xxG7POurU7OmLJgd1agi69
haELcl9pYhmJyGKV1342tn6FcQTZKr7FBt776ZRw7GrYa/lYv00gTQ4m2VZfFEvP6V7/LlTapk41
+KSyOKuLp7YVZzZeY5rqUHZRI5cP9b7dxA+nCiWa2mXwgg8BE/dXEsRzu9v5la0zPd58ouC1HVc2
7gLYadfWGoTRiu4+pt/hYIfuTuz7rXOZ7qzX6MpcQgVAxg4HavfnUtunnQH/P0/AOuu+NVQyIj3h
d5y63O1GIP0mzOzLCvjnJdgTw48uCyhA66wEa3Ee1SKObqfCe7P+VYO9dFbGRn+u74fd1xf8rIRo
c51fmlL0Emf3FUeZn3Ss0WsaStsWLFOSfwka+Ooapxrtb3VeSFgJJyiqotkOJARulVPq4cmj6OXL
9BoVyOLrKJVPS7EoT5huSdQKPoSQt0nscuDmhbWraYVRfA3w4zRoTjFTOdlT938eH5/d42+XO/fG
UnfMrCjnclULoCS9nL3n/90Fzl5UrnFkSS0GhmcClrnJ/OCLYvJnLZ/f7+DsLQ0dtYn4VClXAOJ8
l41J8qzSb/+7uzgb3tBiO212uUhRVUShcQZ1/iFm4teM8ft9nN7Ub6NN7+Ymz63TJQ7prXEAgbT8
1RiFtkHR/2uX6GcN5t+vd9ZhmIn6yuyaLoaTvtrmk1c8B5VHleQrHq7x2RT0+4XOmgtFEMS4C7gx
S1s7V+6m/wU71C6bi9DGCO1tZuCPG3tNq+rLVs25FPzDUz1rNXhmyY4r5S4LfMYkAW669SlAGP3/
l7Lzrz6ls5ZDPI8yzgYuNQBjiSIKfkUDiOvPA/HT3tvvT/NsSasCk51Ww/ekbYMrU2wB4Fnr1ywK
rWW8j5ZPT+QWr0FNbIJLSGJyEWywd0cWqYcKna31/c8/54tB9EvV9tugtdWonPT0eG01rN2MepsR
L2dCSfQvNGFfXehsGqGGWfVRz4X6+tnk7Crtq9Ghcjp8cZ1P+6u/Pd9zIUkLWj7yS0artFfUxMA4
Acbh0ToruaaNjIIJzfIpbL0JIcWd5GInFcGX+4fTrHXe//v9Z5xNOFFupz7bOb5OIDfJ9/iixq2Z
HlU4rbV9tAOGuofEtVSbZBWvvYN//Grj8MW0+muD89ublV5sG03Fc+gJXbDH5z7fFpXxhf7oE82h
5/x+m2eTUA511Gj009PeBQ0ewnI7LKZFf2hIpZqoBS9JSk/DBt+LF+a7g7HKVmDKntgoAR/TvrSL
fTXKzqYq6JhZGZzWktOCFTmKVbHe64WE7lR8Nd9/MV38+tB/e8C5ZtS+f9qZqW8nrSfvV4T+zluw
247CLEz27q27+vPX+tU7PZuhOtE2dXdaxbw8W+hGv9ZAX6n4K3b8J1rW01tFdY0Uw8Vzdzbp9nVZ
2MLmOiI096KlIbgYD91ltT59QvRKnU3NGSZsd8Uc+mu5p3T71TT5+dP9759wdqucVLwqn/kJF8ku
uMLqwOZNX9k45OMVlkush5dylYShdqTnG+br+EsLwrk1lqUH4gPCKtyxqNI+KDUqI7WrTun/aqqr
nbvIRwLsaadC/XHXPf5jCIC3f37Dn6ha2ey76K8xPyGFO5ei2AkBShwyxbpZzmtjCXWEyNLi4mTI
jRflndx8pcY+vcu/T1QnDhe6GvQvwKT0swdN9TttfCeRa/pXYdZt8+BRmIepve+stz/f28d9BLcE
IxqFDYpIHuvfN0iZT4c3tVvJUUbt5Lrf/uLFfH2U+fiVkJpIT8VDTohI7Vyl5nt9jAzalmusVM/Z
zt9UayaEW4fCIoLdX8cnWuX19s9398kJist6duAY5HRTTDlb2I08Hv1ecyUajGFFqdLaaitch2tj
YazmH187cj67TQIKDN110Hsjcv/74+xMKm3oG9Bl9vFqqLVwJCDHxpv/xX19ch1y2DinEffhWNzY
368z667ICQXI1uO6fpxWzVW6ylEIzYv23lz/a2v71er58eP3XcYkV9NttGDnh0PgxDFxVUA5SWXp
7be6uP/zPX0ciRDx4fzwfTHNffj7rZdYUHeHYq3vT4Z+sTE2yTZf/1NEGzMIpXH9ZGJGuX3KJv/7
oxvqTtDVjbjCI1ShRX30bk8bAHdtPn0lYfvklk7KTMYfD41P+exSpetWft11GURmDgEGUhNbXfYe
tfDibjTbbeqClpbPf36OH5db7o9JkgmSF/bxOfq5To+vZ/Vv7ukbIYmgv5qSL6V9caGPk9TpQp6N
KR3f4Afwf+n5ZY3IMVs3ZroxXC+M3QNltdBzaY8ZX8j8Pwx4vl4HE5/vYuKjRnEanb8t7A2g6CS2
tRIcqL5OerGpVXYLmWD554f3yWUIU8bXZOuIkT+4EZ1SK4KOiOx1YH33ynIp3WIZEWDw56t8GBc+
V/jtKmdfb6lllC0np/pP/ahZnYb6Vxz+D18slkouA98FxfuJxv/3Z2aOlcyItAWja24aTfzQLf/n
n2/k43LMJUymBYsv1vgo2ha0vzLQmQWFFX8vd/OypbgSFQsHkiNulouaDsXXtsfPboxcDRB/5E18
lHGnhj4VKJwK1uPTJ9wuEh/KC/P6sgTuLzcw7Hf/Nzf62yXPNrFN2dl1JfvT7OT+TK6pO+6DS+3x
ZPjQt/aFi2Iz+mKS//B98WxPliFPJ5IGEuDZ7KGntMWzYk7XWWbmK3ci3SnPVAOq1AdXYORHd66f
/nybnzxYQgmJJbEDBFzIF/8+YhqXdlo3JtW67g5md1/l73/+++fQDMTwxBCSeIOVHBG+dW7jNhSh
1YigWfx30aZYj9sWOakiCEJ+8fA++ZB/v9C5dbtK21ZPI0wYE9bp+b3ND636wh7+8WEZxEHbOPN0
LIsfXIa4O3wl4Q2vHeEsa/+osq823J88LkyX6OwDNrs6E+35AX3u6pZGInt8sKUO2FL7yg8Jk9/U
X7yYj48LDyeGTI4W+CKc88OFW+W4fzzmvah6LPTbluq5+6+z2T+y0v7/FhJk8c7/55SgMOnU299C
hU7//l8O2cD8i1eH+YeYTwwgjsun9C+HrO//5RF4zX4b/44Nu4R38e9cIBPvLJ8f+zm4DuzrTjP2
v3OBTPcvhPCn/7CiY2Xn7/2DYCA2PHzJ/33C0Bi3QPNYtM9HVFRENuUlcyvimlqAp1e9WNDbzrcJ
Db59n4/0i92uaWnwMv2KkLRhdwqRfRrqIZW+ePQT3aP41ZbOT5WO5mM05SDcqXzC1ii6wXlXBTZA
5KxeP4Dq4M86SxSAwctoVMnrYDbu7ZTE+rHsRHO0G6oV14Eh42TLlxboC8PqyGGwCN38KRqTeAVl
aF580OxhhjtSeUZFZ3pSBlqjHDVuXKS2t5xlViFZ9c1o2lqFQw2pRucNBESKwQ3zeTSiQ6P5fbny
0iR9MOLMQUfjBRDk5ymDvQ9Oxll2edBXITJSpZOyWY/t0goku7SidzfWjOA4MUb5Sndv2tNaDA5I
NNDsTVAwUSDPNM+N1C3fByHhYjTzsInpsarQ8LIuCJUvWpqaudWEhiLqM6yNvPyRI6M8zCVVGs+u
UrGRqVaiLbWC1xbB8I/Cck8xlCYMo9IKbj1DShreJs7GekAsZFuZR4SA7xVXs1MPczj4ab+xXC1Y
Ek5YPympn+S+py56K93sVpZz/Vp0Y3ebC3tEyBLQxof5560Hx63f3aRyv9u27NZ+ZfjkYQSluUQ1
2d76k96B2+yH7BplKnIG+un1FfnZsE80X78M7FTURLMF1s6m+t2GelyOLmSaxvlmElJZLqYsmYmB
tMh78iwWzAG5C+LaaUUypbHzXDbJqG+0IiONw6gPQlcFcQbor0Nwu9yk5gwIVqLaB/hbFi7WrTjt
x/SQWSfUGxve2V0EY5nQ+bSdnwJ0LAkD9aATeCHMyApb21VPStccsZ0dI5oWMcZgkmDJX7rSDc/u
aXj3k7ZqnEp/U5J9b+g4GSBHKOzDRZHkxjFA85sChnXGPb1pNtY2icTl0o9T6a3tytNeTjKD+zRw
0dyeQBRgM8qx3RuaEf/Umtmz8+VkBqZaa3VmAOt3cstc2bWZpCu22cUhzujm9KJCB9c0iUwWnKMZ
yd1Q60eUtfJGOql3m5otDXlPxn0bpuS/7GEZdju0TF21i1Vtb4tET3c1oo5FV5rJj9zi7lAwxP23
pvOGJ85FhKN2RAOvhmJK1MoKVP8cWd04LQM62fpzzj+moVCUIB5A5Kg3ciZIy0gMBA7EJGhjCZcn
aq5qx4d3X0ZG7ISMHVNsNK8bvxEQK3euPwP1aZUmr305d4iMRTWESRkTx6JXUfwC96y8QpyEOsfp
OZUPOSk3Bum8K3Ns42Plor8LOyr/eThZMYrMYrB2PXF3SyqoZCKkVmy8Kj8rEbblc0p2CbvFelHU
urVKCnM6AKcjdV1SLDqyJ0G3BmUeCmeuDGJVpy5xQqOv4mXcR8XOKi3zWslsOhI8Y0qOZ6VlhF0S
idvAUyTieONgX/h5TiSoYeXOIdNyF/GaI/11PRfTdZIp2S18vSpfgzFxYIPWXX7jaqm7iWeXHzMg
Cw90pe0MrSeDNyv8FNGM5V3q/pReTbbZ90sjSMhZSKPptmzNBzM+Kr+Nnksnah8qn++zz1200WoU
Bjkp4/Dj19L1j5bn+zLnv+fhfX8L/dv8KE8Ree35Pzpd5z/RgP9vJPw5rG3/8+K9KGWZv6eUy/6b
cHH6f/xXsJ/7F8s22AByc7EkUyT7r/Vb842/cI+ygyUQFugKlZ7/LOCG9ZflQ0cKMEeywlKh/M8C
rtl/0Vh3oYqap701f/kfRfvxI8y/LeHOKacUUwRXQxhgGnpwOj/8diRuBak7eZQKZGmDeZXmfZp4
+yxB25bfJFXRRBpVfQNB0srXEX/d0ewZ7K0ZaY1zaRACjS8k7gF91T/nud9ZXv8zU2Os3YxOEKeL
vIp6OOfIcn6iZTNCZ+zILJ5Kw5tuiUEjCcOK0MntRFwUaJDI5zblejZ08gq0FgrnqrCU6u8LcC3z
EgVpPT7m/iDbZgEneDTfCLks5aIWgUJtnunusKhG6cA1cyopL7o5DTSCWIwYFWfSx+1unM1kxjbS
R9Z7X+pd9bNvC5Y7hyRjTn6J8Ma10npSczxWcbkiDMQrbns8FcDpikzd6oKnsJAqOPnLCPN01rql
oRvOpZe3q7hEJR4SktObGyPoTpS9mXy9BaTe0g6FoHa1zJraRewkspFuES5ERM8JjZxdYhdejv64
iqpVJOMyWnRjnZShiL0OdnneF3rjhaMmqMJMFdv5ZaskHiYU01l2malgmh/LROhp/E3Hd/SK1ZWk
uKx3mSnI99ZunNohtq8cS2Z+TRTtWxU5kv+lKwu6gsi5+iRsNOn5r5wYBxjxZj9ErzSa0kInbMAe
p3XXFlH2bE9Gimi5cZJ4pyhol8uiL2dCfoiNybc4EFuTKCyks0sSl8v5iRU7M1aT2wXELhVKoxIS
aHWJMjnQ2/lWRqURb1jS9Pm+G/T6JdUVHLzQm0oH/L7d50zGdt4kq9Y4xX/VCfLGLXFBsbHNs8km
9EKT/PpL2fo52GxDj9CFu36N3HuaO33TWTPpS74WJ/1e2HFrr+Y4T8WOOJ/M3vduUkPqs+vRvzAn
y5DLWXlWcuzseZoYVAUqVt3XQEG0uVFv44AQ+KVVOZ0eErg0/RzYlEHxVD0B8bs2susEr4fKnHBA
RtuynZyH+bZwWpd/JPSmgWvmBsZ1RZZ9t+o06bsHMdratLNwAJC0wDmwPBm/JsIfwrTvdO+gJuUh
WqvsMQU4yF57j9ssRR7lu1OyGpKmmd4Q6kXVu1E1NVlkfZ/WF7PBDmE191rnXbRtFUVvaPWD8l6L
5ozWFjHu8cprS+OJAtjQPSetYaLaZR+CgNaZdT/7NkUUCFdty3YbLGwQIJ+N6W7shnYenAvHKTtv
SVwsuwD0fzVi2lZ3BrXCizbLG+Gz+9gVCszjtTaPWnqI2pR/U7tRkG10ty4Cc6nlegoCqsszsfT9
wkPCwS5hcpdm1HSQVIjbIKKw63KctSSv+C4b6SiahoPqetZVhPmTtZTsUF1y1KOaFgDmT3tplmOd
PcXJNF20ouLZ4ZGTjzEuCQM1ZJENC6vwuhQ3HpAF3i6BbReuCxfnDQhPZi3mThb1KjBazVvCARh/
+j4f8CHJ8oLhUck8woOg/KbAmzJFfENmILChJQbDcaVbveWs+5Lf/EKoVkPkUyqneK9DTtF3tZco
+QLtt0JJndd5ehGzlZTk59BID0tELPUqhYlUv3e6Ncb3uSKHcNGPtt/Wy3nIC45DcjS65jafq6r9
5jW+f69nJlJiYAHxRWyMRGQ5WeU8RbLv6C1Vdh7vWsSO05LY+IANvmyGfoXKUfNQykMeCDW2iy8i
sQNiAxvlLgZTRUSt5l626SGI4zhXsmDoEQ2ycOxTGCJGmaanVtubF3miyWHFvNWkS0O04qIr4qQN
q6r3LzioFsR3jCaqbh2TvfSk8T2x7endGRud5DkXGqaNLatZZlo73DV2TJ4cG5Prlkws1HlDVcYE
xA1Z1C4rAtS05dwJKzrWMsEsqNmwO1eGMEW0ckWs2jfZ2z6FQ1MfZyi0douRxCxbsfX0OWDX3tst
dpbG1KdhkxGBRfS01U184U0UWRNzhFf1e3dIcc1EkeNipTFNMjGdJJDxlnHX1D9VnWrTQ8sgUHRo
nRacLo67Va7UAyfHRWwG17CJbgl8vhgDt0bDOuw9vqRwLs37sfZva88Gwdoz/UGEVaQPDul6dFAw
ixY1v9tWqGBtLd3GpVvvo7wnkKDDzlqVzrMqnOu28jdFq27wMdbk3TJoNLTyyyGaXd4HYV9ZoY6a
bRxEnnI0n6xh58fFFcbCx0Ykdw4b8NCY5I8hHW/qGcXx7Jh4ZN32Rzxqb7HrXuFU47oTuNDJUnuj
bZ1Q2aZ/0IfGfrLMwgpFYfR7bHDboke37VuzvnFqi2VF+vRra42vo62ThaWJu6EKLvzMhqmvhBk2
DPCVM6r4WXdi9rq8kyouFB61CEl6lQcbwyzjG8UnCnEW9Svb96HIrwbDxXBm4B/Z6En1HatqsUg0
DGqSr2PVC/eNM3B8SMaWwzkfP385EMuky1nH9NnGIFOpqykB/pbL4nIapzFsRIxVK01dcticSykj
9cZ25lmbDKR9mbXnLHGvpYlcDbzrDR9sguIkeQsoul8l+ag2UTnQP0+xYDdeGax1pzF/qGwUV3M6
/PQmPD6BPmUL/H17LU9uTbJ0j+7Y3/QE34eiLADucFzawJ+Fe1lVb7KE7zAlA67rvMv3KnGqZTkK
53lCsHtRzCWWx0LZlCZKbGtG8T41TRt6VXeYtdpbtkYO3dEysJIp7ZSwpYv3ttePUsqDb+SXamba
JPQc2UhU1QsNG9MqmPy3hBoOfsUe5+rcwJGy8gsvnsGittayttJyoXD3bkd7Wptdes2jQyPLmCoH
hZWnrn7kfAnhYFTbpvC3qpGPEHLeywQCVU2wmtnKY+rM+1N3dRkIIMN1ki2E2UCycop1Jotrkei7
Lva+2ardtXqPbDSISbca1wNBR4mZbEhtz98yTTTbIYm/Cy8zyOrLnc0wtvkmm4LnPhgJzJyMjTdw
go+tcjP22cb34kXS6dA0Bn9YMg3cUkC7c2LzIporjGvRxLGTqsbktxdjFi8kAvOFmcXaSrkOmiz6
Q+tIE/pW0yw+4b5ycYvYubsxCr1eV0Ec3NtzWt6VSdY+0e3s72JL6T+CIonu0qnossVoNeSKkHvA
oTSaFKt2YYiHrlLskmimr/MywzXaYli+CKzRPkQTW9S+6bq3Dr/Dg5f64pZ/wulXESZbVE5yhHNN
4KUcqzXbbv9H5enp1mKTtS2moLrs8jl+7lU0XYpJqEVkFO5P1/bFtSpIM3Onui4v2YsKm5tF9xfO
DRm2au7aZ1zIWrItJeym49hXYJNiSU2O6Wwu28WQTXNDKzAKul3BPvo919iVLuxAqBphpxbLld1M
/Z0zJSkzf6+8iSjGsQeZ3Uk33Th9WmR7y+1G57WUqacOmTLcjFnCLl/SSXO7H77UU29Tl7IwbAIx
4gLRflA2GHRbIyAcGHhUfJPKljdd1mzfIAMLH1jsNKbtUh86/abTu+ZYeI3+OKWNYiWobBKsahx5
om58HOOZwqffeW1khjMSkFOKLyei5czest14LVzjRdNgG93asawlOyRTBVtYIbMZ+l1kvJPN/JT5
RrHCzuwRjRv8H+rOY7lxZG3TV4QTADLhNhMxBK1ISqJ8aYOQSiV4JGzCXP087DPmdPVMd/zL2ZZK
IgkCmV++FrjJ6Ia70Zg3hovvdBEDNcScKkhKNqbncmrzYzFW9T7r+o51MWcHHmtjW8alG8LaEKqf
i+BA+fk1FD2zblgQngpPJg8TRuF72q/FMY1nh4XYzA6tNg9qMN8qyzXXU2OneFcpn1RSvPSt8y6L
2r2zPfVYKt96T+waO1lpsj33rVo7IHt7yzB+Bc3k3i2W/lCL9znqq0VxpPgzwygVJq5Z3Tl92R/L
mlCGjkf2nNh+x3aapBQuFnRQz7O/7hdF/FVWl99LUMxbFvElzMo02XJfFteTxGBd6iVz9r0ckk0m
W+OBE4W5GQNdUKHXdIyOpb+WQZ2XbFAMdRx7TOOmixkpV1DgJVtEZxzcSZhnBrluV+GAoJJTnouG
JJPG8/TJ9qI2LFvfAlw2VfIEsKaOzlBHjOJ5sbOrujgjOabqsx+/mj4YN7M/ZbsUJ9AhqCggVqJ/
YWWgbZc+3eK6XWBPvS2l8+VRRCjxWDiRE+q5sEBZ0wfCqn9Zs/xROfoRPxerZapoocyvyiEd/Ogj
Sft8nYJVqyHYFI2Dcam0rwgV+7xBg7ps1Y3rsc6MFKiSMM+5eolg/FKXJl9x2xr9C7MfUWJdsm6n
+Dmru33UaVDh3j0bbv4x2N2brK5+TtPCgWyfAv6xt/ShMv3daCmaC61Z7d0gLm7gEkKYRjYWWxrg
tpmz9fPxdprzJ+K+v2azox1rrM9MXmcKLfszflccexHxp24uvwOFW8UfXbpxc/MM3XPIURmtynwR
Gy3aBiCa6O5Y7Oqka8gBdA5tZD7hVsdvz/tw8cPQUt33EMaRXGmpfibW0myHPlXriG0k9FzOiHHK
Gpi5mBJTqjlxWvGmgSjJ4O6ndzG569ajcyIf0yo06/Y5jd1nnBtYdue0CHs1PNELt+OT6hWBcMQZ
TJ4+9AmejpYl9lCPxaUnXb7N6Z7EAm9trJa20cxm0TCy2wBokj0jmMJWZ8GmV1lCDbh+ybLhZPYt
hS2Bwa1ETs4y2tkqbYsnMmUvptuZO6Vik+iHioQMs/lJUGkHaC4uSzyF1mQ+ySy410V2YyfdnXSC
MKno+xmrNL7ULd2tGT7avZ2z/mA0BrboGkomrCK/bySFxl3XIg7ObDLZi3LwTkXWufylNKW1DAxQ
pW65KhzUeeaQmCFZPyddornkAAxUa5i3i+Pdybk7iKni3SCWCp2ZjvDR9I+BcrbSnOWumNPy0OJL
Cm2OaFFRzuvF8l6cJlBhJQwSwNzgQXnjCbnVeSYSg1Jysc9E/OLImVJimySSJX8HNjh3zvxa6O55
zptxkyyGWmcmHek8YHvWvHrvY3PZeAO+J0YjAiGqhSrRkSl1ZnlZTVyLVSOjmOW0H6tzPQMa5EX0
pNVUUBNePVtGfSpjEVwkxsbDPPAnm8Ket0oWdErEgTqZplEfmOOaXWONkg3HG16YVgH6mzaDfyLI
5dB2uu4o/5VXpZg5ia2zAJED45QwVBQOR3G4jG302cy1PiR5b8Vbp54pE+3tOvroByrmNn5cLw5O
MIdd0alybRLIjmV6pXMSDYM00g9GFtlHuXQWI4wxsx8101Pq8xBF6fyN17fazaYm+UnI+a50SfUY
DN0FIE1wX6wdctjGkugDT+lu77h9+V1YhnPTg2QcerPhzEVA/S6xB54/kuHwu/axm/r8Egc1cGY+
bK35mo1lTKAOfE3FahHR4biYUYkDFDsmHSBl3lH4awxvpeW25D/ilE1Wtge2cQhI8dulQRocAW9o
ki8g1A5VMRKI3wZ5hFmwjPrQXUR3h5nTBHiPcBYnaAoeaBrspkPRL+K0pBLJoUPW/c1UtvauiWmR
JQ5BU1E+0hZLSbksrHUO0gVSMGPt5UB3ZISYNm3aT98JhM2GYxUx1IuyAA+hrtc+cRssB3SFG0Z2
ceDbTilVuY2wKfGwnfilKEd3HcksvYtbs3vEp3dRiz7Oqf9sX32OymZcnd1Wbqs0eroGp/B9c5J2
xcecjfa2McgbkRMG6Mm3nssyu0Rxczv0Ig2hJO/lQLLL5PiHKbNv5VRuc0Ulgmc2O7dzvuANbyzO
Bro13ssJ4L6f2pslKcxN5qrXtszuqEpXG99P6dwFMaMol4ppXPcDx70p5y4Dske/sY0FBWCcRNc2
7k8iy/LzgNYcLVT2o9XpKWeIDMEZFQEIw96d1dnNgxvDu9KQk7/SVDFv2wJEsYwCBSWS9IB7mtzr
2MRdagbxBvn8uDF8zg0ZiSDE33jihuCY9C7gZECJsZ3RfFHXatXjoWTRI+xhJV3yK9xK9esmGIrT
SIrapixN8xb/UEZahj7rgHOaAVrMZcFJmCfGzi3UaZDJ3l/0o8izDR7MS2tHeKENI6eQsdiDuuVh
nxpHG2pC1L0MLbJSNhGyvo1r9CyCV0Nm7QpK1KPoMOI5XU2ucR/0y2s3Nljpp+gpE+y/0u7fjNa4
y/K+X9WgLGEn62hVmTYFX9XImNffDhhmsT6jYpqmO6DZT6W5n73oFgL4kk32BmUDxtH5oRjJLCmr
Wq9Kj3V9yGFbBvvTMOwjUHG8WlzjgwDKdyu1l0OWZmrdGpyFVX4fzd5pdudzH5uY0vxXdya5XabP
XWHvAUzXrU2CAXks1TJC7ZjVJvPb/dIpRCyRRTmzN55nmXzbcXcD13wusubSOc6FZefiGfFz7DXf
jlPcKDCAWDCA5OV819g5DoeFk8nstd869/swEPqF73ZNyzxbu7+B0+OzaEqK/ezSzBGhHJVxgKBd
RUtyr3v1VSu9MSbB49dtnbHZd4ogl4DvlmS99bVEXU92AtMYM3G0D2QRc4LsaewQBxsAX2bqfrQl
yQpOC8/foaLO3fuxMm5B6s5eqTPMtyUtHuZb4SZ3+dzshy5go3aeWfO7dae6JqT+A8f66L/WpHsU
Pl51u8T/H6PdvqOBeuI0MiMXiAxI2Ci3d31kHmJtSJIS2WBry6tfuh643VIULNRE/aGzeuYK3vmZ
vhkwEff+tM+UeQzwi62aaLpWo1PmUR9zv9lICXayWH66Xpo8Ic+J/Fie/NfSDAhnrOp4SxnQsFJt
cgBdxGCmPrp03DFUPse+2C2Z+ixmcgBMWqSwLqfIALgpi6c8azftQvjYVN9lrbgjOI5oJsovAAjX
uZGdmE/fyaO8FFkUFgvoS9l/eKNjrEwn4MGzk+sAR9DCuKT0cKW7Qjd3fZK8enX6pPKWHMGqgQJX
7S+lYyBuDoKMM9a6LtODT0hQmE7B59RFn33ubJs4eRJd8MEHpU08nm7TjhvzOimZ0SmJhhPIeTiV
Rh2KQoqNnRg0xdv1E37rnZ4q9SFLJ7gZSpKSuuvMYo8Wj2ZWEa7QkUCd1vy2MyUbvQz3XgT8Ydvq
Ph0prDdIdjHTYmtH9VPudi9Sjc7GVs2y9Tz3i8QzYzd0pQzrFh2UNOIH0J+fleGfR4NIjjHzrgPn
ckwj69ziql+Nur44oEX4UIZ9b41cVGe4DMnE3aHip37UbzyqCWU+WKwa+8lPi8NAPsCqnQyU6d6i
/e1UdeONYwbZZ9zb89mmK7akrKpPqWO0/ZyvpBTngQKWLZfFvoFNARKAMmIeMmGIgzT/KbWmEI5j
8psfG85hri2GfhGRmeACLz/C1ywPZPwsZ1EMZKF0LmCDjPzh0UgH6wCONZ1K12x/pqBZENBNTVxI
YEZ6Gw3m9KMvynjfcPA/BihPfrStbD+AVT41xUJs2FfQRScRzAhW7yzB0jZqHPPRnN63hU36SWc8
+VpUu4rdmL5hAihEuiGoZzj7Y+PtOYjeIVMAsx8IHF1M69pU7jSbJh3XaGVAhkn/WsU2T2lEXW7m
kmxiBjwmoB2khNjuBR/JjSXoLVo0t6nno34mHe0+FaInR7jDY9c0xZrLlfA9uVRRgqmvkAXgPFHd
g6GIrVFFsw4W/3Uu3ZaLn7+7mfeJJLMPhyR3QlHrBqoxeo3bZF34qis5+0yfbuq9zYlvvDmd2kEk
tRtTLvuyNx8iy/psG/GVeFMYuAumOg+kQOr8dZ4mM6yhS9akJqhVHTFqW7AcBzLQaPQxOJ+3KV/f
pMWhGJYnLzGQ/BT9W58bJy+27zpt3faNPa/jsnP3cVfA3JPPsnbZ1FdtUhKjknaY6zlpWVV99IJ0
j0L3yuEvb2AXdwQ1fBSm+Zg6lBFZg/qE0TdvrVbvEQc+En9HsEAHcj+J4pAI94C864ZgObnCNuI/
l5HZ7h2Ais1wTX9LnZpqe63nnSd5+2Al93JW12ixGugMBundbK8QQ+XJbWOXzi/adqqTjygKjdHY
HIrYTh5FPaaPU7XoG8fmobf9cbrz+4hMmr6W9i+XG3kNGZTdQRs50aprXeXAZAYV4HCSPerGjm+t
wVDHLug473WmbbCAyqb4BVdnEgVmROZn0BZ65TcB/B93a+gXzXjvFokDhD3YG1GW8QvxYuLU4+g+
WIvgnnfLqba2bL7urQMqezA8JVEMuXI9jkuS44bIS87axWTyOGUkq5gVb88WC/3PpJJsaFSbNgBZ
oDMq7YeLPQ1EMbZL09esEcIjCpUYhHRVmLN1mNIWmLPhBFVOQfbdBimbuKjEqRFd9UAQYHUSWnk3
Qs32PgiM8ttGQ3TU1txcIovG4VWS5h0valWyPs/aN/iaEv8p9+PpkC9VcwhEMt5YUeNscnSrzwBn
ol+zAlpvIh/MsKhb9wo+Vbc9bZq7yNLjPhLkwlmybQmFgCvr4srDXBCUZMvUtUvmx5zdG3PNQpw5
vd2HXKWBrBglXtzrmYv4Ni6oFhwWqj9kZYSS3eqxlgc59NScU2p1BLwyt6MFG7Uqha63pJpZz7nZ
ZQdntEiyTho7W2vls6enXt6Fbh0Vh4gkxtCw/ZK8+hgtSzMn4rt0YqKc5qInD0X2Qb6hB5xZnHCL
QD1YRTcjuOMBQkvHKAba82zB1/ihjsf03dJm8qKcnuJQiAc8Lg2LMPaQ5SuGcV2TQiEu1RXYLa0Y
GxjZi69JAcHZBJlJFsjUMcv6PjOKdO7szBvvW3fJlnVRq8zdmCBf23mYqNLsnJalz3ce5vbO8MFJ
4pVnd3Qtj4E/owvLvfHG7rt4b039npCOJSfBBbxuhXIBtzdcZPHgNI1TbknVypKNEevqlxUJ6yvq
gvFmjr38lxQkq6x1FXXvEUjEixY5HWa9auSy0kvqn+tCJNaqaJbs3ary6R2JlXI2jDO9c6T6x+i2
sgzaCfNdxrPMG+DQsNKj22nQopJBfK7bMWa+a1EvBp4W0cZqgDcBIUlfce9jctPKFYGZxL4tKmHQ
a8zI8g6zPe6d9AoX1jLXXEVc10cnUsGzz1kdfb0sBHqKig1nM6ioM4jsmgPSqIc/+OBqZJIa+x5d
4TDMZB0g9SrWRQAAuOqcSpabtK2g64nuYwxtZxi+VTk7Kg7jxvPjPanbxY1FVGi/7aXuPwFgSYUs
rQ6WZuipTQfDtZs3lCvsMKjVjSSM6mJqt70dC+wAfp3cEs/aUrDn6R0IsGftyfPLlgeEKNe7CdHY
uC6pcyQZ1wY+/lKVAUPpGxUrrYsocCJ+dQBFdWLJUZYfot0QbnuFoYhnEqshEjmJ55INet1Vg3Q3
melX5TFhyyV203CIZHR17KdnNYEDfzhOXjjnUQ3TdO5yp/rRZcM48a7tAm7EGqyZpOfG0WGEVKNs
pl5BtETBL7uane/IZaYgiksN3TFIp/LiJ9ooww6wKMyIcVmIIFILmAlqkWElut6vdw5CRr3uojhX
G3sEQzoMyMB+ScOG4jAXk/zUIlmeozGYV45fQ6MGcmHF6PP0J1LGod7UfTAEIAiVQA1Cyuf8YPUM
1OjyyuE42ML/CckxTyHiHxoihyhCgGO6qDK3WIDzcxzo5Zuadg79rlmbzdqIFHuviarS3yRT0ZJy
Y8JzrPp0SBOSzsr6JEcyCU/6KhnZMXm3SDO9KbmWMPmdOA6qAy3jHnLm7ThLXDIrN4iW6SSNQXmP
niY5dU3cXnlXg2fEG8JwMor0miFgvqG+cN44CCjq0M84VhGnnqn81PZG4ByHvKzvvSlaBDFT1rFn
mx05YQ1T/pgx87Vne4g1A81ikP9KBCS3IcTbaDDWVz56pIl4SS5nttTkoBN+tRllwEpsuQwKG0tX
RA1qz7AmuPqGeN8q64yfSY1z61QjzgH5sDRwkiJH/WtarhWGvasEMuiMD9oo/6INQrpJfc0RMXJ8
S+j3TWpgSFKtoJVKMwqisJ7H6RFpEO1/AGzZs79Mtn+Z47H4zJylWw6jlyTNU4nwgep4F61sZnYx
ibwZQ1v0Urj2VJ6tpEsJGeOvTBBmCXlxq4l6HsYgXZU/POM6AkkjifEce50PQG137vzqtI5JxJw/
Ug0+JoTJEVyWJC/MusJfNUbSxBe3spcvHHDRsi7tCPlNb6SkDWd4e8I5qnyCjPt2+LRI90cVXiZg
hv3oyfaujgv9Df2Z5SuV8Bc3dbB0EwGannhZ7LJk/PIaNtMaNCMP0WUZ0y8TFqnZIrB0MNUHmjZt
M6GtiQcs0SVzeJbFN4Wdzd+yRO1wEG1B0LDCZINnbZ6W6uiZisThggBhtaqcDPOoDvrEXaVlZr9o
Ocp510jPmTcenQ4fCSDv8O4g0uhuaiOz6UjPyMJd9V5LJmvPuANgbJTGiWN5Wq1c7hmxCrTXPVS6
NW9nFZX5Oo2Nyll3M36f1TwU6GxYzDlSI1cp9hNiqC2rIcm2ptY1xWR2BhNOIurErFcK5+Q2U9NS
EG8SolmIOJAsiy3LJ+QGLEVfeBZ0P5x+tR4yCRvvJIuctpFumuEVDpNAPIhGcFWrsH/aZWC8RrlT
63UwF5KDPjcHjEAdyHKr9NQ6FxAPam9NZ86TA/2cnjwhmG3vZFZXWZjS0GrDYcvWDntjnJwDK20v
jn3AAWI9IjHr1n0VOw17nCKJu7AIw7zGHvfJSYlIICkjgepcxPzgWLZWmYZ5M6PSrXx/4rEg2+aO
mW5Kt6ITCL3SyijaY18voGRWrRbF3Cny5NQBjyyryHf7n+XcKAzaTUQqZ1fMwiFpDsXtbhaNTHcJ
M0rPp1nGnySxTWjm6d8hAj/NEUwlcTzVO4vwq89AXlON0UCV/s4YZBtsXW1C+y5Z0qDaaqeKOWxI
VBqOhCyCFCa6PTdBKvJNkzmkhxbBuNz1niZ4tegoeFi1cm4RmpC7R9Jeocz0prXR+pJ6nbFyiKyX
HSnEvRiAv2i+3rjR4M1hye86GwkqSPrgqHq96xq0Ypy4CwjBRAHOhZIo1VQSpI1e4DlX8xU3MmY5
h57qrJkoP9sh7NaX1ImtrBLc6dbyZJPtZDA6w3VJsUtWGXZs9x8siL+bywRgnGnh6SHmiUPM7xVp
SCcToyrpfs+aqOVp6DuLpUm0WzkQz8eVzPdzs/sPge39v90l/1nA87vtESebg/kWMBoLPzrYq6D1
PwSrFpAa0Hwu1tIrzQfPB3UUDYp1+9q5CiwdbatYzuucCxGOTrv8U13i7yanq5NO2FTeOwJTLhbM
P78+202yzCTOrvumwsefJlQ22TN6CZNw6b//qP+3l5Im3myKvyiy+F2bu4wMnnVSi7Vlt8WtbXIg
NxDMrfM49x/+/qX+ksYjWN6upUwIIzEK/qUAhnprY9RArowZM0rbAUQxJtO4ccizNMxTNhCtPebE
Qk4zi28NBL8aTNf8B8Pd77Zj3oUvMUhi4MMIiif0zxeXab0cWDUIzOlL+zNnMNXEohuEqjZFdek4
ji3/8Ip/uYUx+OEg9Hw6aYlIc3+7nTgcRynPJB9TuQRGZ/oX4hvSWwz9Rvj+pYkRCP79pf7rtyow
9jhUF1JHwjX/3QRaTols9OisoWWqNSMpSaIFIiHT0/0/PCt/uZz+1TdG+YlwHUq/fm/KExq9Gylc
6JitrHlLJkKEl0FaKz8GSVBFYOz//qP9bmZEts4N5NlSonYXFDD++etrRFJnTlxxJPAbQTF0kyKA
m8AW/4slopIX8mgM4pYNsL5xo/z5hYKJyEeUzAgFWlM/oolNbiepvc3ff5y/RHYITo+ge7aDYJCY
Qnm9ef5jrRlmxPG4SYi/Kh2xrVRm73JL0kmRdlmIy4dq8pYgWN7Ey1zF0QYlR7XKZZWEnp9cTwQT
qVZe9E9lPVdn9/+x3RHq8dvb+s35XeURH1aTgD5XCeKPHCHCMuAGi2sjJwXcoQwgjrP7Igrsf7ih
/vIFs97ytfLIiD+CI64//48LUqfoCYTIC0AWUZ0U8aT3c0pK5t9f99+fEIoOAwwJWCO4a5mcf/t8
GKzSApLNgrtHIdH66XSnmPNWfkYvxt+/1O8fiOfPv2akXA3ovHPx241EaGtacXonJcuwYMoWQnMR
7U+1N/7DvfT7Z+JOxV/BzuFdc1JoBf/zletM1C9dMyRba5rt9uwonT1IdyJdNUFzov/9sf5LPpxz
+rPlFPbd/+6y+U+TzX/7/81Myxf0/7bj/Pfi86P6sxuH//9vM45t/ct0ffrO8bxQ6soO87+8OFbw
L3YaRgrGGbJDJJvO/7TSSvtfbIaude2SY1tizvnfThwR/It/Es4f1WUO+Rz/NSPOn28PbN9/1LC7
CFUIXxYYf/58e8wFuKzrcHAURXK0ZfrLrPpTMfvnZS4ZbbyTEOW9YY4h0qlVjtoIZjL9FZHAr1P3
k9EyAHo50VpwkWZe4WKMfKZD9xSkL6Nw36qioGRCOE3YT8s/VfpgV/rTgsS7R05AiIK8btkWwRq/
PUVLPk0BdHoS4nH8IWOOwgF4NqClzOb9WIlzPFrReow18IsuOROkM1UJRQyO8IuM8fym0XlyPUyt
p8W4a4b44lUsuub4K6oDdNdemOWcxwkHh2m4Ogr5umiW7fARN5G8IYhl5XgxOc19tm5Mf12p6jnI
YPo8PAVroc2fwPkNkzWe49nybmfTPRNe8MnCoEIhqRuoc4mQSVNKj6nmPXE5pxjBXGOIQQm1PLYF
+EAjrPWCXT8MivzBvUqN4b39K5ewU4gxiYQmqz6Z7wcfjLlht113WfbVWCiOwIcwF4JC4i9ooOez
a8iXOmSmioH1xvTkBvW7qU7lTAVpH1dXnaKJMSJHnCG1ezvHXBtsTss6ytRZL2Wyyeu430Reb4fG
JyxwG+qh6rioBsQAHzPRgw9OGT3KQt3CTtYPqlLnRbYPE5aJ2kzoxtEgIGDJ69jOsdvUpVwzssOq
oeVGhdM+jjJN9oZjneJSpDeaDsdN7tNFiI93p6roXHQw5EnlI0MnRrbrG74XOJqWkqAV7HpMaVKA
62eVTc3WtX/UEV4tgwKnsDPAe5a5BXndBs7ygDsyWC0Niiwxe0dM0+D7OQeK689qu91Lo9m1Lrly
2lj2edsdo1icSZn4lTvdJWN44+bcow37NPPS5fPLXUdYJlzelfMREc1LFATI4asno3kVxKCV1OnF
+QBjEkCTsbkAtOKXWC+pcbAj7iIVFWJvBzBq6UBsd+R2YOZo73rvE0sa2KZ28hVGHWQKfvlm5NNu
EvalbuCg42W+ca+0zPhhmN6XBXE4ptHPSowfaRA8jNhFKi94Lc+Ykrm3WuNTxsFd0XWv8UBstr4h
Lh+J/pK+ziLfTlHy4hmaMHPCJUOjN49KZjcNWBukMXCf0icsA4pQ/Ra/elYeVWTsSM65s0vrQUzI
I/EIAHFb94hvj9nYvNg1utml5RwKbnw79frUp/U7yBA1iK78rufmnNpzGs6teEqWV5iCAbxg7hB2
UhZgVsfJKD8AJE4zqn66AyBDqH+SPTUPlHdFbnBCUwTa8KK76Jv2KH65TtZ//JmqvczeCIuHbbg2
3pthfDfqCJBKXXXYBopcUNYwhSKe/PKI7e5SW7c4xrzQns1HpyDHzG3vx/jOuHYptHhoy1b9NGKI
gBkIZ6XJ3kbcDIZnh9od63CyIDwKFCdajGhsVXRkaDsGY/Wgovi1UJHaDJwTE1tfBM6AUKT926zQ
MNQu8Fw5wbJa7sn0rlQTusqVq1Eb6pGjuj2cASaf/Zz7wO39tXDnbxfEbTWg6E18+6Nv8SrXOXfI
WL+YSbBrqkyDw20SZ9r4s3Ucm+5ijlC1i6o2KJq3ma7OPhjyaulheBF0c+DnzrTzTmBrxCpOl5Ws
7BtNNDolJwhjVEDnyjDfaS96Neb+OHjNrnBAV1Bi4SWk1qkCdVTx80yFXJiN2SWheymoWVX6eb5v
B7Ia0vKzM8qbSCdPdPwQ9h61PNDpuWqN16ayf5DJwNuDmp5yqJXMK2FPE3lT9oDbyYjDv4y8Y+K6
zXpOWITcLNsDgb7WwmsoBTh0i49PaJYNWoJkV7Xuh5/Hb7m8qj4T+7mp8RxliblObL5YjA/h4GJb
bH0vHJb5oxbmLeK1raPq/YjiDWxl6/bBT64Od7w4tpry3aYr+xUFXyQzWt0uSpKbxTaLvTnJ/Gh4
ESSREJhEhPtFOAXEVOvsigAnmi7IYEgMGoUKqiKKrqkfUuOBZjp5MMQQ2iax+TRZ4AUdvHeDEk5d
dmIzOdZFCKq/+upq8skwQZBS4MZXF7txM7XyZ2/cE1BJ5j16b4JQ87S4QQKLHo16Bkx/62SOB3gg
R61NHanQz5Ge2Ve2dbTtrWl794nbfldu81FlkKc0Hog1e+QqW8zXAtNBMOj2BrPHZsyN5dj085cH
GhgKVUq2THkyMpp1eC4/POVRoYCAfFXRo9UmqY3iJYFNgrzmpqMBPq2h/UtDrEk716Qo+F9iZDnJ
TOInvec6K5s9Zp1uXU4Id20cDX5DuVifpUQ0+d6xHWBfOXaylTT2I1PsY+Z229m/Iq19lN30Vylr
knj7HC+OSaUWGoMx97ZXT1eI5eQd53Amt5y+UA6JGu1xCvGlNGUAFckUnYdGWtn+ZxBXy2bMYM/s
ACHFojdZVvyQWFWuPGUX1phu5VLRJYNYtGmeCO0g3YICiFrbl7wit9/eTFCR+34efxmBWx2afAjF
yK9h5Rix4HtluAS73kVxIT4yMUJnR/WzER1ENXzDwKNXHfoftfJ+DvZ4S4nDu9fFX7WPkhvIS+rs
cxGScHWqeriy7Y+RWxL0adsoemUSRKImqlxzPo9eezsIvU1VXm1aKk82vDbktbfpJVSsogUEE5fq
1kQ/fEPIlKG6BPmIG2nJPhLRVCH1ZSUqY/tN0nS9SqcBkUbnnPMIksFqi203tLD01yquvHDRj2Qm
nD1M8SK9h5ZD5sasZLeRo08/WXsvTcTRrYC1relj8L3S2ZQzqIQKzMvQIHHsjX67NCiPnMDYqTnb
ofPAMImD2cmNfU0jlxvbz4mlHoWYhm2FiFVHgb7MWXcZhHMeluBU9s4DKQhfWrTQBvElQgVFOhqq
Ulk+GLN4I3zl2RqyddWPDwEH2TAz0bM08au2sR6jCfDC+vr/nTycTLPZxIMXIEFZVrXEXQ4ph+ti
WXAxjcOTJ9Nv3xLbBhgpxGIxrvMS6fabl5c8S0kCUekMLjsQMk1X5+d+RNJjdqGZscJi2ezXrU6O
hR7FKnNhgtwP7nKCwaDuXcP6xgDahxCxaxCwrT3ClNuD+kKhjETJSQcqz2pO/APqzm7+qpvmtrWo
XKjmx6Zmdp0hWthXaU0q0xHjAUK1fkQh2ESACONM1kZBbo7TocZ49joa14htgMfwrykw03Oh2g8G
nE0OZrRBPoSLYHRXXYAVfBpJO3Sn73boDKB1fRjjxQorAwuxbMd0FRngMBnC4YWuh20WQywtUYta
qcl3sISUG+CXYJmwUbNnG8jJGTpumclyrh9BUt8mxqGwnVxYogw1vZOtB4HUOLUoAlxsw6fpqaVG
qhEhIppjG3h4MCefUPFmg1vb2TgNTkyVDx4NfnyPeAPuzHZeo/wwNzABaLJoAkRxdA20MbY5YsGQ
fKHHKaC90W0IKet/ZKbTbfA+v7IKvwGDvjqzMa36vN74CA5XKQUnoXvvFEV35GIdkuKt7LJveia+
piEJ8dNTz7osuIcMfw+0BApfw7vmg3MLhHOb/w/qzmNHcixL068ymD0b1GIxizEKU26u9YYIj/Ck
1ppPPx+jCl1RbDe37twNspBARWYaySvOPfecX+Qy+DO4LqU2YtBinUrJDZt4F8XWg1JE7zH8OOoV
H7kMZiMwq1+qESAzNBWmU6niDvixvOkgmNiq20fgABJ/+Msvp5vJNx5rTmQ7gQfqkPY6GMt1Li27
rdDgyiHAibNb30NFhOcID3oZV7vBtO7EkZyKLNaR57CiV2B9JmrxSKRzq5xLB1CzDOe3OKUnAtSq
SI5Swn0ntlAd6mWMUsbRBezyoudau8k6xAfU7qjEXDcgHX+kHfpMv2+RSdIfgLxgaTWeQA2+B8Mo
XUlN/xIgGWGnUraFKT+6YZF+0k+/nTThr2E0XvzmBoSvRHdPOiBVuoR3lIssQFFdqT0Gc0VKhdmO
SGnFqbX5hzzMs1dKyY9RjOj6qR9gdvdqEon21GaS/Ra/APVJbHRWDlqbAyFt+we5l35KY/dDhC6b
dO0D1wlkDpqHVs0rO51+ton+qy9JTkczAo6qq7c6vk9Oa1atM4iWIzTlPk66J/oe2wrFpEAnVjay
8Ffqv2FzS2suk198AC5yFXrQvO5UerVicyzBY2RKCrRvxhdLejT9Gbpu95kABMX2iB/B+8VDxvRX
6btt2R+VOgHbg9aPrr5Qu27drjQ/YrVUdk3SQTIJ5dtZfy9yQGnzYtRIz5DULowPQzo/NE0OMWsG
r2fAGGpU4g80Kdhhp7zIflhypG2A0b0KoXEc4uhUDYMHtrZzeX7FXTZ/G+iRyYP6M1bmyZb76EbC
6jSKtKMYqvs+pyK4TH3CIgWpG2/QzagO6ESd5mp+AvlxDUv/IwCkGNYgh3gZlD5f4H9clwnN2/ER
pD/saCV/HVKEbqYI46YJOZ3GrJ7yhC7toGc1CZL2KzAoTnTcDuHDALutf1k4e9o1vJKIrSegGEFj
/8cQgnNpK8ml1mKLY4A7ISXsQ1r8hYOmsKsbudh3/QAp5FmdSvyU9fwAtONVChO3zhjNLIQY2rQn
cuAXeOeZOxafuS+iq+FfQxK39n4F19rMZg4iQ9mKzUAVwDCPY9v96n0ia5yUmRNWt61lIvecvoxl
/HOk9eHEXLE11oFXW+DJ1BmNBIFF3YT1SR9ixwq0H11n3oeSAgjKd4k0MAqUwQB6BqxE9Sc+TCN3
NqrnENgStBxwuCIjtGgXsPORFQoURxkQnzJqYJzPoYZhVyzr92NrlVBNtbdOmrGEN+vYDrKRBSr5
C9QeQ2DAcmRycLXVML6RWrqNugnOJqjEpySa7zS1WWyOgWfKMybKwfQwdf6WP8wXdBcZp7UAtbPs
TYdpWJnRUxQl75bwUDWx78pp+gAStNyReDcnLa80r+3i8UY0gLAIwDeeOSBeam5fR5TJuEqWUBHG
CiRkwOZBr7x/wxQlAJ3XV8cJj1270MmV5/jNtLZTnT6YYflaqNVRbpofdWK+CRE3PaM3D7JIy19B
vwQmS3Rf+69Vm71ZFGS5YkEfb5r0AAV9EwYR9lR68SONgLrOGJz1onUVaGyTeKT8Povxp571d1zJ
bwN4/9XMhTHI4tc8NGQoHtUG6NWezvyTVvdHSjHoClgDmHDQHEyM+IBhGMBWNb3uWwzWAMQaNiJi
T1yE2o0V9m4oBi90inOSQhXEVvgUWJYP3rNg5+IFyabexmL+BKzcjiqRiR4i0EaAZbCBhEKgl6do
hAY4B14JH6sJ87tM7XZTaT0jwbDrIu2Epy3w2xezxCDTj461kl31AEjmWYRxkI6feO8N+xhZt27Q
35XAP3QC/Bp5QAt/Cm/SQs1Bb6s72i7xVQTV7BaoHGgKzZg8VUbqwAy1fUmFhlcT+hP9p42k4o4+
ZlNpU5F8b9XhOfQDsFiZ/KkQBakE7dMFdGUZlb+x6l918sK//Rwl02s5jztTm98NYvxmlhMPys9u
jkmBxlIEMqCq+7rrdynQV6/pucIU/ohQFihVVxy5aAVqhbushSNF327E6ahqXe3CL4FtGKrXki98
qqk5bxWx3mdIxJG84DLQjl2+KX/jXnEa5V72BMKKuc/AF5qF9iJZFbxhsbmxiuwVeEce55Ezhpnh
IjdjmNZPswWDjCpg4AlYfiIIoJDHBA9ji6QMQ3AdY4hXL724uOhAAbRw7En/fOQznLo2TpZkbBSQ
dd3QchXW+FiQJnh6+wOstMnNjByBL9h52KFx/YFAr9tQEkuT9Fpsb/yhudGi5K7pYaQSpKFwKx+B
j2tdJAR7Ub+TQr0hRygipy6RCsIY6qWlHmcNrFNdQrBk5raC45l+D7M7tyuaUCLdpmMjCdik+XTb
w+A1m2BvdygoANgQ9hkSipjL9a8ITzCI5YQeD58QFxu1iiKnKqM7XB/vGsqpFaOi9sJNnbS3cdrh
u5oQUIwMa0BoHs9pwO2+7klxAh9aj6Htg7lzE3147sPGkyo01eL2BvLyazMHP+DMYTtrPeoGnXl5
eK6i8TXphl3EE500iz9FWfVAGD8NcnBE2PHT6nEnKXAooyJIphgEgJSTBzAwAOd1yCLDbmwY02iW
98LQ3oyFdl/jOb0x1JcuvpkaKXRksXNbU5Q2kjj81Jt2axnRnaU4ooz9SkeNy7VGCLNgCNE72ZVN
1m2jqKaSIXVOhc4Wdgc8WzBGgJBVndngOVAGyTjYC+lWKDlmBB0fP81StqCBnxJ1eu9mT8M7W+3E
R0qxxQa+KDLF4Hihr/GKlVP2SMkFdX0IxV2rxDVeC6y7RKWLnxvzA561TllPj1qE9GE6PgMc5O5Y
to/x8CbWL0jvPU5z+GnFEh7KI3DKKHByE7VCRMPwSaYtAFWTZUx9I9FzNG8ozCggO0tppAw/P6qq
hcGghsZlnOPEnvsGuNWFCWokC667O8Jv1G08CSqENnAVFpvxNU1aqDUqhoUjY6X9FefaQfUr2RUt
gYKucFsJQGSSWnwiR8FcO9P2oZhFztTDSm1S2N0qWzms6tQpk+5njWkv3VXf1rX4McpHqgE+/zyG
nNVYVNgHfdmNo0Y5D3hU0dVXQvcBPPmhnJlvlDzjBcERb9REsae0r6nhDNSYIVg5geXL0AooMDdD
6okq26sYBtfCE5CCy/gi6mMCfpBS2yTH12lVBlemMXt1pwZujgEwwgIwWGK41yK7/7BsM1l8ln0c
HtUa8/eW5U+xBPQn9y8hQG/G2ohquzUjA7pbcyWn4ys4auUquIm4+jb6HQqVzL81bBsTtoeshrI3
B/tMjcVrM1SfuiAcKNEXnxTED77I7C0VF38LktxZIkRWdLf0NDRxEdpplP0SMUSrAoSYCNs45tFG
2J9kRSGhjOI7mO/A8UoFu53ZeJDba19nd5mBdSdQRGD/ApQb8vkefNCew/moVCimjOoSzMCNZUqg
2mAYhw21Hz0mJxXSD8AVVJImtEYHQrERl8fS6k9++tR3hHedvqg4NTdDiIRTBrWsC+9o3Wy6msZF
xZpOGhFFCB4Xa9dzHt7BE43tcCZLlSGMau10U1IdlYUea2IN0xorKjaFIZxQ2PN6uX+dDN32hwJI
VQbwsIGYUlqVh3Pm7WxG2KxluuFEVI2iz05trkKx8ToSfzYVAI16YKmMY3ic2TUFAqKSPL3WeXCM
SoNSUnBMgyVt17cW/eZDacE+nOc39CxaNxkSavy59h7DTeSHwa8WGxQru1cxHylhD7tK4N+Y4us8
GdCYhvsZhMJjLIV3eV16khQdB2t41ksQuoXYixwxXPEiMJx6QFE43lq5fipb7vcoMKg8MMirhwxJ
u1n9GMZhp6S5A56JRah9+KL2IaXiex/BjambG2R7siF+Nfo3XdBuR2jBoIXe6WlhcBdzVFlLCUg3
wrsQdqFquRLASsskA/K7xsOuGDg2KykgvA1t+unXBPCcK3xu5s8dO4IzhYAkhcuUp4EbJJY3yMOr
bwSfojHsGhJ+O0/Cu6aEjTAGd6kwPCsynt+jvJek2hOGTeZD7eIIg5sXz+9tI/7z7aYCflPojqYb
kIx5pdFMtjDR0bJCDfkgD1Up1S6Q1/KEPHqjivqXoMOBRX8eFdDM1N0evl4UaxFWzztkAsNthDgm
Un76oUAqIMg5euMlknLLFDeZpDypPuXION4CxX3XB+75o5b9nBJ2a86EGqQrI+RSI30qfLeWqzvc
6jlrY7IAfUq5v2vhtojFnz68HRHzNdQI4gPSLYtI6vyqR7o7dEpq5xwFBDkISpp2m0v0I0aKnxYC
qZYKVFyTPUHvQXMui7IHdLAZp+DBlOVTavF/QK1FjtCeIOLbVjN9Anh+zzoGD/9SSshA+fJI4Yzj
OZV2D6vTaduRJmoDF6kPP9tg8kAY0MhR9opfPbcsx8b25+SDc+uk6PX1MjP9YPDj1Q2iA/ccj5ry
ZkT9vprrK6kIr7KitgGWu2XHHhKGHT1Zt2f9FjpdmHz6mUy4zkvRp1TOSGo0z4Xpn8pO/8B5ayk0
6vftONRovuofdau+9hQ8WLQPcYQSAGKuwvzWgnaXFfW+jtsXvQ52A8ES3d0dOrz0VvFL7brpeZAi
0JnqSeuo5xvIE0e6ksCtpNzBRek298Oj6HfIFSWAxEU59+DSH/SSQTVGRC3gTVQ2pJUKhc1NopiP
qZJeidIy5nJfA8zO3eX4VOUYNn1j3oVa85HoUM0LKfyMpfG5FrX7QG3djBWt+uIpoR0t9sOeMkW/
X4ZGD5ormIac6nP/LDJHG7XMbuM+uEdoQbaRnX2swe5KgvgIn3wpR4iPRoGeXy69Y9Xs9YK87YLO
LSZeajQYuyUKxUn0RhW+R/gjBPWNZXs46adUY6NG0/w4SuaJq8Nn1ClYbmn3NBMBh8R3OrGS/jav
ail0YOon1HfvZ0OigQKn0UyHZ4suV8AVsZcD2JbUA0RaCksQmFJ5b2mPhYb4kq9THpD3TVxOditm
SEBpEOuz9qbOh9clUMQaSV+sTI/oyGFDvZOa8K7iICzb7i/kQbzGn2GIxOr98mXpLL7Po/YBu3lb
t4mnZ80NX8J1hT1naT04ZyLU8vMazXRnCub3WpOvRo0WezbL+M1qlYfW/SzsSAzuNRoHofZDoOyv
jdGd1sR3XIYfDU04TCb1n2B4ptjlTNVH047o5PXqvRKgEl5nhaNIXOjE+eT3/bM8UT6OKs1y4Geg
d6fsq4pFW7Zbyu/vyjg+LyMMAZlSkCFwUKFFRU49suPJt+nKh8HR9wvfSUwb/YFij9bQCe7H7Iga
juB1pFkuAoNNRNLZZ9YrePjqOh0PuEgnTh6ZgSPG3bad5M5r6Ndv5kZvTlLMqaEFyHsOeSN4ZFQ3
Rv4PVOH/CPHz31De/e+Bgv4/0ucFbvIdImhX5MH/Oi5/e/i/93+q9P7+7/6BDJIk9T/ArmjcAg1L
tUCz/CcyCCle0KiSrIvUoyCbA2z5JzRIlv9D0yz8anQRUBdKvmBimqJrw//zv/lHkoZVjQU6WTf4
Wel/orL/7wi1f2rsK+Ly6D+hdmKAumxY9+IxwzA9RR3bSl7+GIkvkNT/jjn61y8vf/4HiK+fmiyv
5EE8SjE2ibpwj+SPOw3+BTDoytblX7+/fNGfv2+0E+ylRjwGP+i09L8GlMLfu6f6Qzsh+ZgsRCAu
WLb4El4w7vt3aPi/HrhCDZsiqj4dUm/HKphdRPPp+/xSsf/WsrtZuBKg0UX95/djd25WFiTUH9+W
K3Q6fURlESy5bptbYPb/2Mdg7oLP4otJWab1X9jOf33DClZedPIsR7IqHltuD/AvwL7c+b0E4Hvc
f//q0rl3X0EQI8XshaHi3bPn8aq9QRYfTHf9opKQ3aa78p0UIC9s6df3j5O/NIlQUCz496ESYkTI
xbKUjnqXXSWzvu0j6zAYxU5L+hskdQj0I1CNYMeXvwX0uSytvJIxCsgpIQIT38dN9hCHVH3oaRBm
P8ahvLBEF/zuF4OtrQCmRamZYKRE8Thq8evki5uWhSoo80bVy+0UmBcec2bAteXxfywWKe2l1key
7RiG7+r8gs7190N77ndXoSHIhbpJ0XY8+ui/hf1fY/P8/Q+fG5dVZAjGYmy5+ojHrlM8wGm20r4U
UEvIXrdhfLzwkDNLXVs+649hCdoCmTryh6OmfKIdempbeSO2E0D/k4m6wKYzjEOCjYLRLT1S2toF
qiei5gVS95TRN58SixZc4w7wHkOJE3xu9l1eeoIx3xhwteIBVE+HiyNSjuTqp5iKuwnqZOMP9W4U
LbuXU9cS73XFZJ2Rn5XxFUaJGwV5urB+HqcXU4jcNh0ORfLUNO8leDCtD0EN5jcQwKjGoErkGw4F
r+uBoga9Q1vpQIb4PdRZbJOTelu0YMv846AI24Zx7KQCOaWjaiAO2jlC9VbIaGrXEQI1P7MYtRHT
cOhSQFb6mK2XeFbQH6nvvh/vM+FeW0XHfIi10Jxj8ZjMT3r+NGNiEl1YLyuz2P+MWtoqHMZxT1MG
WYOjDlk6A3Nk9eFfUiO7sfGpoS2J7vlmRKuH0tcGXSi7k0OvzDU3EOlRJdpWBkmmTJsYb5a2pN2t
4TyRyOCYYowSlHt/lN8DqXamrne/H4wzR8Wi1f/n2suboOrKmhUO9c61+kNGFVyP0aoI4GzWr/Ns
LhW6CzFdPfe0VcRlm46ztGD2FNN/meD9hT5yvfE7ihqb2RL2yPBKsXHMOu1mqofrHicVhE33gW4c
QaJRfKYTAtiQdu2LUOTvlfWrQxgwKNDy0LczSiGIF7/Jlmr30WyDlEG49mBRmjbUN5U7pt52+4QF
7mcNna5gQwnXxlwAmf3HgCJgnhVbeZxtFMYQl3sYpGefPDdu0OUA15m1wwWqzZlw9Xt0/tjvvmB2
Q5cx5nKHCBMoKLjk38/mbxezLwL5muBSSOmMYo0kHsEo2xMinwopjaX+EuK3wnLiEuXs4UGt7tvp
OohfpeYwdIFrCSBuYCnWIf0O8+echAj9IdRb0WKJ7uKstgvAMItX4KV18PVxs6aR6AW9EUgB0zFq
px33zlMs/Px+AM4EbHV1ElhRDAk6l9l/2cHk/pkbJ6B1m8JEbDW64Ah9Jn6oq0OhHII4sgZOm1a4
iaJfqn+jg9n7/v3P5Yrq6iygF9snzcTaqL18j3/ELr5Rb5V7pM7xk863kTe9NJfOnTOzsIqDZQqf
lXo/cRB0CWrjNExTWxdDV6LYOA9/L9ou14I/A4ye5ijFNDylHV9U4VPo7ollFwbr3Gyvgleho7BQ
BBPJ53E4zB6VGm8+JqdoG9mlO3ij29oInB3NC8brv9/5q921Cl+VVZkGioV8iywTvoVtTv2ScplT
688S4gc1sCUlea+LV2X0+iB2otQ6+QlNQoCTlEAjoXEkNbW7HqkHv9nKdBLSHucAHbkrbICUGIXl
XN4Vs7UZaIZFhXII2lsz627U7FGkIttkPxrkBszsSp8BICNYH7F/RU8F+FSO04VDQV6WwBcfqqxT
1d6gt+kb4jG+AnDkRYcYrYANzemW9Fj4C8qFeKs+AI3cgcNMzStD2FXFDtUrM7bpfCQf30/wb+Pd
r95jlZfqoKzrKMoYcMfcprfZveXN++SY7ZTdeByP1GjdZhvj1N3bgyd78hXkaWzJcc26A4O0Fbzv
3+NMgqYs6++PgF2GSIKqkj5z9Ww3w0C5tu+PUvkhpvrfOxLWhJGqBYkl+wnHcLg1sn0fPHz/5md2
iLKKVYiTxexz8pEkklkuTqi9gnHZyCayhsV8IWidOc8Wu74/h0dVi1aLYn+mq/Czb471nF0YlXPR
UFnW558DH4MZhzMuHjF3cZNrtJDs2BHsymlxQl1swhMnuDDHZ6K6sopTwxhKhuEjnwl7wMthyUAy
gnj09P08/I7fX63kVahSNI2KYsQYlajzbPTSNjaIZG8MT7eTo38YryQv+mE8hHg7XJVeghFqZte7
W3WT7bWD7PVusE+f9Z/GAS1Qe3SVQ3Vl3RmH6hFahw3u48KInxuFVYQLEhHtbWg13KQQWkYvRgU+
ow3FhZVyZjnKq7iCB3ag1lPNTQdtGyN5HMVbLRpAXc62PPy6MNSsjS9Gem3iHYGC7qj/s2b6VwD0
wNyiC4MjLWvhq59exYGoSOtu6ogDiPJet/vuVHHS9If03uSUuXQsnytLrLm8wLmz1sx4CgKjG9mW
Ntb1/XKgdU7BaheudPf7gTr7oGUR/Lm7Wq51FZQiDk/9Lr2tDpY37oJtxMqa3eamfbrk3H0mQKxt
pkerDsY65Yv0CiqDddvoN99/wpnl+vv8+uMLBLksNQT152MQ0Bk8BA2Yzfvvf/rcGbjWVUi7KRpg
pfPSW92utsUWXJGnupbn7+ujtI2vuWy76Ylrr9duEy88Dce/PTOraAGqPxbiZQnId/pWPDVb7dgf
VWc8JI8CESB/Gt++/8qza2C94bPZCtqSr0RD9Kp/xIPBzbaoU3rtdXjktuRdYqovxeOvNs/vP/9j
rmSocHVV8aTRM7zhhDSO23v1lb8FerIt3WSP/8dtfz8/hYdL43hm3Umr9CGpyNPrhkdmwd2ovFfD
5/ejdmbZSas4AMY6gtZFlBzwKQIML5Y3UGcuxMjfRuJfRBlpdYcRESSEo8hRMW0Hd74qH5qn4KQ6
2RVazTDqNsIFE/jfr/vVg1b7H3fYGUskdT5SNUP7ebj3n61j9WTu8934V36NykT2E4XRU3xqLyy3
c2tglSmEEZwlkG7zcZEcCxEJEcF3InW6qbXGHn2M5JrZHvE2+H6ezs3/Kn0I2tBHkJjH6eJNPz4n
9C8v/PCyPb4auuWE+GMxl1DX+xlnoiM8RCfb/Bo2gDc2oJg3H9ImdJrNJ3UTchVUPu188wLTgr9M
RydxgcW6QWp9i33brtn9gj2wUTbDhRc7u3hWkSNDfZH/KfNReQCMMu+LA/cDF/XSV/21vy+f5At3
oXOB47fJ9h8j0AkgLiqVBw2H0ZtO8UPdbupjciUd9F3+ZN6ndvby/WD/jrhfDLa4rKY/HoVPYiUo
CdGwcgFd3SpXNyC2d7EHu+EetSXXOFjb2K230UN8N23Kp+5Cufrc9UNcxY8BKH43V9Z4fD5ONvVV
+/kZjuHmHT2PTeqFXmZbbmQjI7fpnLcn+jh2ygtcDARnFpm4CjNmmBdmVTDEs/UDt2ZYobPX1oM9
ppHTBK9CRA+3d6L29vtxPhPVxFXcSaRa8vvaYLeA9wclNd7iqfT3fnoVabJqKI22JNJgW0mzHzHl
6Yh9z4XUfaXZ859V16UD+ucCSZB3T0WceY6yKdofHzObbrSrsrdhQLqG8/03nAkm4iqYxIqolLnB
bBSBhxeHrO7/3u+uQgl0xgoPFuScVRBstXAVhRf0CM698CoUTAraBGSS/HB5m2d7v71Qdjm3TlYp
A0TpLDZCJjOHFwYhQMjdphovBLAvfxxP19Vex++ugX3HKJsAfXD0ppJ7BzfwwoHwdRLCz692tGjI
Q2AuKW/m94dYg+lsQcHPdujAbqREci3tCR+rjYZ4DNA9ROQB+Uj3qbQdBXDaCaRILF2kQxQFF97o
yxORF1rtceQhC0GBEXTsrNuu+Au1PNjE8m4KFmxEbhfiS6tcPBzOPWy1w/siUssuS6cjiv7SQYje
FdRGZ/NH6yzXDCifWz17Q7wNbV3Ib9JB2YIJ3UQXNtC5qV0FgbHHILVM+dQIdnX6EXSvtfDr+z10
7qeXLfDHCdE2NFe7ZUm2imTjguNlKdRl+cIcfX0AMUmrrY83mVI3tTwekR2zBUgqcx8CZcKbE3pu
JUGBIPsTlwKe+CJP3VGsB7Q5AqRhI2dQg01bGhtEm7xCiq4RY4VeTVNucVANlQtju3zofzkiecNV
EJl1qdGzgb0einSN4v2ImOn3Q3t2y6zCCJqdVSpCCTwWbum0TnGNfv+DsWtOCOButuFOvJI4gcFu
n6IL8XxZjl99zCrAqDBami5Znjjd6NNjLICBLHdae+mT5GVzffGAtbhMFddTjkYBuQtrPVJBVxXO
WO8wJ0FsFiJL2GwtJfmA87LppdnNtL9y41EaPIkmfZRZTjv8MHt1nwTXUXJSAYHJbeskarit9HZf
icYp7D9q9UL6c2Y0zFXIqsUYPfEhm44TxIRifsyzXxlG96qkXJjhM2vHXIUgepZd1SjwTiQR+Gb7
QxguwFC+vmDIlrmKN6mmlQjx59Oxs2nNeYjZ2okbOvgw2YNTuy9XcGi33d85lnjYKrzMUpEEODuR
kve93fe/wvYZkdsL++tcCDCXwfsjwkRpOcLtZRYqt3PVQ7mv9/7WPJS3yS5y4bxe6a/mK24Q+9n1
Nz8i51JB7tzkrEKPgiY/HnzSfIQ3YMemZptye2Hev06bGLFV0KjSzJTUqmB6XH8L/s82XG3rb67L
releCB5LkPhqp62Ch9WrQqOn2jJsoyM+wYz3ID05zYP0ZF2YmrOfsQoXAnCISTLV5RmzI7w0dwRe
d3bnp/nyM5bN9sV3GKu0xMJKp0/gsx17jkoaN2j5ibQCMgHCEyrb/Z3qqJvJybzuqGNyksuFJ7e3
2oVPPHO8GasQAMsraJFyojtAkBLe+rx1zXreXZijM0vMWO3/Li4jiDsjAWY7eqODqL6DL5zbu4cf
idNtLumFfn01lQEP/vsW6ifuAEXOc5ZocCNsYod8aptvyHqpX198zDLtX03VKg6MfhuwJJbPsZGI
srOtYdc8Ib+4qM/NxjKOf4SCQRQiaIustzy8HTX5vdJ/+H3z+v1sfA2RYJRWG77WlX9ueL8p7Apy
aJVc4ZQn4a2LSsFdUX3W00KjuuaE2nRW7Ibm55DgciyOrm+KGPCiTiOB8XlELMWucrSLHsvxbrae
DJR0WulxQjgQWYQNTqnYvI6ugDluZubwQeebINrr5q6TD2k47ZpAOAlYBE6GASwAFXo0b9r5MPVQ
ZZqnjMMCtS27Ee9q8cLH/y7MfTV3q4jUojtSm/2wLBGMgL3WEW2AF26xpbPowMLamxu8vG3kqy+k
dr/LFV89cRWgsCWJMFcV6SWqGXaUiIxjkotIMLZFSJZ7GUwSDV2Wiw3+c5ttFazCUWz9vKKWYQpu
nu/U6VIx70yaoK8iVBINCJlYCOBgF2krXmMrR+x5D0DInHRDuoAt+UbY332/Ss9NlL6KSIY1JoGP
5i1JYeVCs7e5dBdb4158872rK+Akm2EXnqqP7x93ZsfpqwglZDEG3cuyyCUErya+raD5nVyCJZ07
3NfQYgWXYN1U+JraGVyk8J3qFN6Ye/UWtYeT4Fq2sUVPyM289ATf/ZOMvrgQfJcv+GL56atgpatl
rsv1PB4lcJ1qlW1ojtlD/ZhKf2m+demgX2blq6esIpaFFwm3FirKy1z1jmpbHoJ2u8YOXISittUe
rN42PuIecGFbnZuwVRCrDLHpa5UBleZbA6CCiBCK1feXvufcWl+FiQRgU4Z5HZWqu9EZr6gGfpQ3
/e5n53T75nZ6GE+5fan3/7uL/dXgrSKED+srF9puOhrxQri/0tWDkjWOPz2a+tNcqJ6VIfVSd4vW
COod+qlCBaLS9H2Eu3qh0deAXJuFCe4wEot28toxQv0tu5PBgWf1zzDFszj/HMedBlcW4z2MSmYE
D/tWtM1mdtS4ujAr0rlotxZdVXupN6FMLkAGHGmCwTU01PlL0enT99iX7Kb61cnBFocS25gWf7Ia
YjaUKutqmhDA7op9gUihpXwkcrQPh8RRytorCpI76UdTX6PkgkyNK2PakSHi3sbDZtT3nYAWQg4T
rcbGil+u+sdKvLUQzdWqB1FHDS39pUABrwcRLUbJk7BGDKQSvSbJW5w8Q7D+uqB7lS+DyocZGFW3
SoItngjvJHkboqMM/yYyXTQ2khGlc2QTteGmXPQw8J1NcV+gOG8hEdHqGzN/k4TRLturPD80SEYg
k77p+ystAoTZ3qdpiWBdZIcYiRSVaSsBYIn0adZujYIaiRlcL8I3ZWYh2HTjT6adBaqbiNp1Zz5H
wTVrEqHCxG2a1lW6vYqrZZpGdma2OxMCPHaN7ozUV1nFjlFQPZYgjJu3cCnsVDL+3j1oDTOfQ12K
qqUUYKKFapwQ8GvUC9HqTP1oDRMHkF/h9kq06hMEdCAa6uXgZeWpGCCEYkkWltlhwDXwb0X9NVoc
E5oCEsY0HvP8LYtRh1wk7t6+/+0zEURb5aKmFJVzj6rT0Y/wUixExywep7qyETa5EKTOPWEV2Zuu
F5NuOVOa+aap3vVkP0Q/0ktFgd+t8y+i0hozLiMC2aUtIRB3MmeyJ5u+4Kai4xR7gSvYmittBwcz
HLoRkZPbAx2m/GKOfe7AXEOopTRKlaTk6eFVuG+4ES/XBlRg6IdYbnlEGGD7NjmKTU9kuQoLF5b2
2a9eBf5BkTsNTU6qpfboTG5wrO6jHWJWm58oYu5hbC5P9G3irqN7KPTthIsX8TMn9X8BSpdlLeV1
MB2pNDqjlTk6skoYY9r5eB9PuOp9vzDPhWhtlSDWQterFJcACrWvQ/AmVrf+sJjVIlxWaRvkg4go
z1H31/ePO3NQr6HIhZ4gnBJTocnyrdGhYqgWHsi/S2nimUFbw5E7nElyNWymo7WTt5Kn2pjN7LTr
fFfugitlK3ux618nL8rj919zJs9Z44ol/BGmcOnXiVF5jY3gro24LjTtxk+aXagE9oQc7fePUs5c
M9dIYx0rvR5TvfloKFcm5x6W9rhG3uaVYOOd6ZXWxzBcmRHGLvmNyGnFWQc0GS8z0MiYl2PzlEjI
/g2lhxK6q/UZp9Avo/dPWOW4qD1uaw7fptMdbHfdNLmCKel9/+pfkxRAw69C06iPuWKCVT0a+k8N
8mgzYquU4WozmyhlfCDXgPCAsYnL0O6nBzm70ctfAoqaI/YscQY3ZU5Ax1VHypI4n45O2bkZcgKi
8DCm17q48/8fZ+e1IzmSZdsvIkAtXimcrj20eiEiQ1Brza+f5Tn3Alk+ERlAolFd6OpKpzI7duRe
jJT8/Va/iZYuu6GnCTSz1VHYU2n0E5Ci+cGQfJeLOEuc/xnDLyDWS3y0c/wib4MtJsRrdvG+dxV6
hitH/aFK/s2Bedn8TFOkmRkj2buquivN/SR6ZznfZTVJ6zLdBOXm317ThYsKJC6KgHFTKA42dQPT
Eg/n77/8nferXpijsGziBuosa0V40ZtXxnRRPqGH6yUrN0Z5LXdMQTOKabyZwcMspx7CVegGDFtI
m8/Qyo7F0B4jiTKIETkJoxawL55U4TVAgHXJWi8JAscysxMAI42x8bSwgPtso+Qh0RDyxbf6+2N8
s44u+5nREp2CWRCXnYVwcR9AqfnhA389cIFi/tkU/ZEMCrL//34qV/TJVxA+pttuJx2nG7RlluOw
xRd2AfLaha8eBdo/lVOzMj3rh0//jQG/bE02IykR0OPkRMw+g3YEiLkJ+6t/e2sXTlLQMesb1WcT
Z74V5ZXwk/MlXejk/7+CPW/twgItnRghhEpA30iyLaM7FDY36fiSS6cIAd00PHcn/yqaVY/YRXCV
VS/XGhJQW8W8n4ttHx+z6kEKX5QahVA5cRLY5/zNWERfZozMFJxw/sxGtPXz12wETnzWbkqfJzBY
yMJrKbr3foJ6mWLBdbdKJzaZjNedvnHCz3LYxc0d6sWAi4GDVbbZZodp/ggEdIa2UXMtaRRiQHHh
j+6q4sCYfabtuvmja9aVupKEZz29jZcroW3jVTM+IS63AVP4YEn1lRCmp1EFIg0GDkbNSur2ObAk
I73WcF3aZDvXK/mu0Z/n8ZQkjzNyCQyQJbea+dI1+0Z3w+FRvMOgEOk0jmnqK3MmT2tVDBNs0NTx
LDZodxMjoKEER206LMlOpe17WkX9SUe1WEcGU3c6BXVuFUXfgUmqwGlJyIe/KvTYIuZK4+5u7Haq
ZI+1F1dXvMS52tfjzdITXIdXYnG7FPs62IgCEqHrMN9X9Wmub2MYutlej2AU6gkClKsp2cikXhMv
oeXTGk+pjBJCg1DUrlLeCyLjLNkvxS0SeQhvuep5IrF9j0wvXeAPmIilGkcjkZ4QdHyJ9MeIsK8V
rnl+tX//++L+urccfNbZVvyxcxM5E5W6GnHQt63H4efn2+w0PaaO4tNf7SGQsNZ+Cga+K6L+Pof+
uFg7T8kSL+cyv0P5iItlt8av/mN51F3rkF5NvrmLtsmL8hz57Q/B2je+1+8m5j8uGQ1w9TpJwbVL
mdGoyfrOxMJGiEiyaiJaHf3wIr+xQL/LMn9cJxyVuTe7iLK+Nbr9XDhq/Au8wD9+pYvzp2wXTaxA
3e2G1bCZj+U23054j5avOMnOXM/r+BT5f7/W1+1esnXZZyYggb+UJtcSHUiOa+Fx9Onycs7/QZvP
FhyaImzJuQe25+nr2I1XuVt4/EXAIbh/v4lv3uZly9mkKH24GAOZs+q5QfwDuTk7/DF+OsdJX0SN
l5MaQ4heWClymkf7aUUhixpMQFOi5Xw0O+sGN9Rj+zmy2zFYYXrxI9yKvz/WeVN9deELf0vNSXiV
Exce5W1qHZbwh0X+XSn/cmyjZpA0Qt6Y9cGIooWbHCdIy6B5SS5VwSkd57txWSf1LcLuB2XZC8az
oL1JC92Y4iYqH0KyrKLYHKOCQTvjJZPahwVtaAHd0rr0VUDA//YCLly0QOzGKpZorsunAQ2nlRj+
kMn47s1ebJB6iZUkYax2N6PMVs25HUDb/fs9f61YIAME+q+JjGuEXJu2W3ZAvG2NWYTW/nXueaSN
dRfT19qQ50flhezC+0+ZY+nsXHyxUi7HN9C3LVSjIkXJyLdrPUmD/b/uuer2q3pvbM1Veyq2P+WY
fkeiX13ubD3/sF5owhf/22MZ0onMSvLKEV0eP0YrsM4Xpyp+VepVbAG+SU+8D1J/NSyUq5KcKQJz
qO9+Ipc0A6MWcfe6heLR/FZBEUkoHSEaB0Kvam+r6iC0R0uOIHOWq5hp+yFLYRgs+6XJN6IcuYZ5
TCfBUUXZH9Vfvfgraq8WdcWooREiWXWMYtyMn6Q1vlkylwMmli7MUh6c+2nrGzWCVSH9tGDO2/mr
t3nh1yUDfBU1ZJWfl8t5eKVwUw94DBkaFIR+d8qiK+EPfuVE28ABNW3/Y6PE5YyJoumKkJ8jukV8
K6MrHTHuv++Cb5IKlzMms5lVQi8E8055m7XHHqH/s/z8nYQssPFj0/83Zv93ou2PZVj0UyiO7Ywz
YuKTgjBfiscBS/H3R/iuXCdfWJ8ILJ4YaerEqC86rUhnq6MB7RsMTchFavODbLQPJJyYq6kcrVHs
PM1cI0GbphHKq64CaB8KL30L7SVAf+Dvt/Xdm70wXQuDZjlTj/PONBKnNphzfpQWwhecxqTapLd/
v8rXU1tnTup/t3g4BqmqSRzrDeMmygp9r1Psd3a90Vf9Kf9hEum7jMLlrEloynGFHi5dsXt6wLbn
2hpuNrU1EpErYfOjk3J+OV9ssd+9Vn+slFgAUpSkeJLKU3s0dtJa4S+0CE/5R3LMr3D019NBXFcH
Y4Pk+90P7/Cb9fnbWv9x1VJBdFsoebra6/bG6jz5NqxTBoXgijjyOtvmhR14f7+Yel6VXz3ihRUZ
UAyrop5H1Jv3AFU5S783JxWVpH1qDHAYnq1yA+cayC4WMwIYr7t6+mFONxpFnqWmL0EUV1pT7MPp
Xta3Ssi4yXQoZUBl7exn5pOK/i3aKIJQk1WKUe87dsXjIh+X8ioyPLDE8LxmZrDbFPHZ17n8qdXm
G8N72dCvlHKli2FP/aTLD5FieUiw/rDFv/lAl837GsVFS5PxG3XlGe1ehHwPDar6f/8iX8/C4Rlf
fBFFK1SzPf/62a5Pq2U1e60t2aCfHWRpHIRovdGl8xZ/oPlda0Co/gfz+907O//zP1aeXKlhh2Iy
Dl4ND6GLncaIflho35nFy5b+OCi1CYXPs2WovdYTvchByds1qSS0rmkfYVHyPD+pcn0TkInyf5/E
EHHUjJK+oQ59VwcRLub4U9A1P3yk717UhY2fwJmLes/D5P2vwYSQ91NnyXf3fWmmURu3arknaNho
KzpjPTpf/Ww3OGTz7E/KrofAM38cs/jmo5iXEwDmMpH9FtPz5aq99sRktFtQ1WLQ1pNX7aaxB09c
kYSmnvX31f1NAyEE3f9+mNlAZkAxknPHWGvfhTadOXz2+/Hn1revjTayev+9QtxDxF10rvDwItin
yd4DA7c//37752Ps/1pLwJz//e0RBb8lgytJ1Frbof3xfLz/qTvqdzXxq9++2PdBWwgm+tnTboTb
FSYw79BefzWl3ml060HtD218TfzlmeXolKhYF8jaynpgm+ZVhYyg3eqlPwNZS+4ERCut/GBFL9P8
OtVuXs87nQ56bcq9arYWZLgFr5Kw1uqw1RCxnMqlQ6IY9WEnHZmBLm8tHfHzUlrriWbP6bJS0D4f
shU6FeuwmVHuA43Q6P1GD8mB5iTwCpJXi+JHqbyaIu1OZfDDroNCX5co1/795f/OFn31hi7Mk9S3
Uw5Hbt49vfy6C72Px/02sm9D+iZ/uIDyzec9//M/7F8JGlyJrJil8/QS2ze+7+/vP9///uNfO2Dm
5dSAelaU7oeI1pbFcmfrZGRP9QiQL/ulFrAW/L9f5Wv7gRr7f59A6wKlHmumTgp0k6ulWJUCjSMJ
VTn9Jpuf/n6Rb/wvcLb/vQpq6rM6JXyIHTlTu7UX3tWCidoWzg9v65t2dhi4/71EKgW6mp4bP0sN
5lGQr/R4MzCjn7kCUtNrTYfI2iDbho8N6/q3hfq36Abc9X8vLbQiMB1RoJAKTie0bqpE/2GBfe04
mJfd/yAnm0lk2H2XBrfmZNqq1toZilo/fJbz4fbF/rgcAaBxT56knhvXAYyuaB0xylN0G9/Jy1Gf
V5+55f9b5sy87P+XjWWOwilkxtB4mQpyPhpO3BT8lMH6nfT46kkudnoOWxiQCAuscoeV7Ecb/vuc
GbRV2h9HtDwQyyPGVd1u2zDNjjzeihyl/ZquKp4x+OGFfmPtzQtzIMzllAoBFfXADChziG6sXE8T
02p0jo0sPl1PVu38YzfCd6vj/Fn/sD5hXy760NIfICvQVeCfKZFtCPcCQJmFEbUc1lEN+EADAJfE
k1d1oisGEBWThzRwf1hC50f76sVf2A9FB2TQxljAzn36dbq7uXo27fvbHzb175LTV79+YTcawGC5
VWED4dH5WkhCQgJXlBwhPInWx1TOTtq1TNvAcoZ1gxY2gIHAnrITatG2qW6XaHStDr1YpjcV6UGF
JZtLaJa/FQkyysOzFQV2aum7QBp+jcNr2t7SiyAymB2PXrcMdtKbP4Sgv8WC/u+jGJd+TEQjfwAf
etwlyoMCf26m3yAwQy833wcDmeVx3SD6KE0o3rNCLBrSunlidon6kbWtYMb1+Wsiw1GDP7Iy0NOQ
KpnSTLI+E2B6KkoUjepicWaG9Ltq8nWEASsFDfvg1gKspwl+Ngqu3kmOFP80pPL1EWVcek51Sr+d
IgU8k9hQnKJ5goOjKq4EOEc6w8Spsfwg63bex1+9vQs/irOwkC3wNTu1ecgiZviT4qc445sVfDk9
kuTKXChaQ8wuXWnybVI/y0HrNmisjnNyaKIPoTnkreQ0g4/UeSzf/H3nfHPwXo6NJPC0ljYhdMqj
Q0/dR8MyVbeZtRvNf3VPLodHZs3UO3Yosmt2407uYn98vOHd3t9e//0Zvv4q5uXQSNMkYFQUc9ol
EKbm8KYTfqjcf1OSM40L37YMl9iAr3G+87Pfn7g4mXgNRBpkLOHDeJl9JPjz5t0/SUzJpnF+xj+M
aY2mdkIPDZWy8cyNfp2m+/KfJEn47YtzwYLnURXKOWrSbhLlPpnu4bv//RN8cwb8LuL/cdttlYqw
JhZEdoBoLz1U1BtQIu7ff/w7p8q4sO5t3oyzJnNsk0InXZyslrV57rv3357vAfRsYFtf/ZRZ+u5J
Lm09NPkKvgxjwsNWSe66bFPL9z88xze/fTl/0cRZ0yHkTK0kFjxxhNJW1LYiPjSIjizF4DT9ZCsx
ul+xujKld+hcTl6UW3noD6W0OH+/i292y+VYRgLnvEt0QnXRfBLKh7y9/bffPVuYP5ZALMaSFUo8
nFw9FMomytd//13Z/F10+L9m17ycvVBHtcizsqA1h/3XuH3uI2XYp54AngPEtj09hzd1t6q1oxo4
xQBBHHY7LWt2O8Kr9cp2FZpXSuLK9LFFayGCIOapvZspryXs7328LsdDnW510zWYdbD83nSCxOlC
P41XQA8GgHuQ03UQKrb0poVOUK6TBFSoA35HiN4badcF7xFg919msmvhvKq2fJ/INjgja97n1l2C
uMpnrbmagaqFRxNTlNrydfLeqPel14zedBqlp4rsEkFP5+ufNT1y9P+h+KhtlOSUxCsQTG1u2q0A
EKRtnP44dvvMdAaBp7NrXITKlmlSv0o0enrpkZA24dXUQwWxq/5IBrGptpnu9UrjA6r1hWVVJ/K6
vlMa17oOFTiXE3JlUrkfHuZPA9iy8UmLofzUWeNKeKNGWs37TL/RQzDQMj6loy3zRmreDGuwlXJf
oc9W7o3PofbqxM+SbQJwnj5ApzXdZWPcoBxU11ea/ibyx3LZa9DpRUv2roa6jlSfcGMWil9or9WV
fN37CQDc0m7uknKN16prNOQDzAVZaFc4K+2LkqxSIiqcihoQo13rt337bqKPHrj8uYS+GppvbVpP
8htubDxSgYmoV2fOcHdm5DKJgIxxS8v4Jg89GSBPhoLwxzhagPueJrZlKu9Dcm6L5kufabUN6cJD
f26lvUslWhOO/KtdiXtocsZ1Aippbe2l2rZgi6MzKR8WOIrD9Vi/pCOaF/s5uh5aaB9roUGz085k
ty7cePEaYT1et7Od34SroXtaQi+LfJQdoueQYQDY05G7lO54U+ysx9o8JZJzvoPaL3JPfZpehshp
BG+80rqjiSYysw0yLGcAgoAyi41kuYZ6otsUjDCIP+0xiJD8ro/q7C35yrDs8lfMVPvizQSp6RqC
dGTLEhpipEjkYWNOqy5wUPMca1c4Ar4vLQfATldu9Gk9WeuwfShYQem25aFv6D9tm7cgd3tISplj
7TuwxeV7Wm7BDPbbmO52dy5AkTg1oBLhIQgO0+SWxcFUT1W9WYLQrhOQetSY3AQV+9xOUr8o91Hq
ouU/mA8kj7RH0vbRk466Xe3PuZu8tSz+EHCg2y4eRdOx5A+yeWwpOIXXTe9ErVvVhxlECcPkrBzt
xjLAoPk0E/E/hfBGW9GFFMEFT/xKgsu5Qi9bf82eUkRujc1osP3W8meJ/MdVPkS2mfI27PDR+kX9
HEgrKFaGywLrVl+8aWA78RH2WnvXZh7LVUbh6b0cNwHfOrOtp+XMVLHF/tCcb9jhAtHTIL1X7XqZ
/OChiVfCzOtvpW3+kW2M2BehXENcfz+PdM7XfIo6+GC3aLDmVKdWEJi5FWRb791Guo/nbZv62Kdg
bUYfOsrUZfQ+nelyqE1odkwpOV7JZW9X7DUIcrRdRStBPKrtS0Hzf+812iGUfZQMEBAyW7/OnZrx
GIsq5rEeHGQiWENjD4vMERjI4d8Bo4MVhJt+buYv6SW1ZejxcCqXZdOeOaWuKaVOm+wn+RrtRk3Y
lPm1YqKFdmrHXZl4Q7JJr8O3xAT7dGgVSPZYAV/bG8OK26j6LWxUpdloGPsMIC+qUabimFTYa0dW
aJdmsMfW5jWEMTX1E/0dUiPh7W6ga5T5HTLN9WODiiaGoH3KFLe/n3IskGMEdB+h+LhWDKS/VyKK
UKatv5oULEJb/NBnR9oBHTz/ucfhvX/IafpdkMD3uC/rJB6s7ACGdwEJOj8Yypp5p+SXsQt9UtDD
qlNoRLQxekJxLyLZ+akabnMCa642dr5WBXt4Gw0vGp2GeYdym75Gp5KVna4tOgImZ+y8It2qhp8n
EGBPS+IM+ksGXhmepOwu6zO7775mmHy8NZqbfNrGArLrH3pKVAUwyZyvaut+YBpA2aU3wh4IwR3C
MQ7/Yqo7xvmUxIWdn3ICNLl6XbJ9pdFisG/AR96Y18Nj9D7Lu3paN+8L+MxpjQSbO6bApcLKnmfN
KWB4ahVrXGlsNUoZwUIKsuld0VAgDuLAsPc7i5qphXkRNS8+Hw1tY0sKgsdhsWozPiY3moE4yvTG
z2jj62PshTzBpd81TQrr68Oo46NKWS3Gldf06wV5fHUAhpjpnMGv2eSrXex2vbamjeCUz24rujXV
BvhCt7V+7OK3OH0Ykj2Q0iC8Dbt9HFwHud8zYGUE3twfy/K+So+y6efZblq25XDHce8t9WoQgUh7
DmjzQTjkc++EIfeKiWitvbp07mIda+DyNWcis9UTnRxT8WnKz4v0Sw6eTdMfguc5eJb6z4z/z5B8
sS89yM/bObtKA1in+8h4U5lqqLalTId0+I5PAgHcDbg32cTps7w8PJVMEU8xMnFsK0U8BgTjWZm7
knlPyWMVCvU65QA2go+WzpIJId2eBk3zbgkOKQTzaEZMLqVtKy02S38jKip3OvrLVPoWQo2Dn6Gv
UfgdkOhSHTeqyjnyay6BCYANXPrqtmFjFAWRzvRrFNoNqTmv4z1z4AvtVqrFtTh1PiIam7agb8qC
Omhq/iQ2oCZ1ALYfAc/OlKxtxKdMsXbSMHa2gRpFZkhO32N3VQ0+hm434p0SpHYnKJBq9b0VX2nq
yRCvMgl7wyFgCCaSKrkTxeqhMoVT1Aprs2PeYL4LyEFmCWdQt9dYB2MmucK0aQTJiRIeBE3avHpv
phQ3IPOpETnmYroaCvrzgiIbJ24YqC5AQWBaDKfB45PoNG2yYiX1p2GkP4qsBfM76yp9yyTVURN9
Wzfk8GrTHhs+VZDDXX2JAZcqkMSMfrBzubfNkGMWwprS7EEewiV+VYvPohzdoZd9w2TFLMquiH8n
yIxM9toBdxTHRO/vlDZeW/1L1J2sYpcAcldzCUjzbZiYr3VeMfoo2UaVuJmZeHJjrqr0IZVLN+6v
RbV+jI3hdbYMlo9wmKpQppHWRM8W+8YBEDT9OoGIFofSs1woVLLDh1AxbHjldtGDvxO8KBT8Kg9W
UcRmS+0wTFcp6XdaY5oFCTmevK9h507RtuQPyl3jqHXk603gCeFjmdf7IfHS9Li0d4rwAsJyBOAV
M5HZ5DmFG85NaVuLzQnI+CSbJ0orHiI4fMeHigWcNfdy9BjxzMN4r7eGPwcopYStq+lPEZtUjgrP
Yi5YHwQ7UCp3KSS6sVM/4sdBrtKV54uKv7RHWWC+7fwPpHvjd8pEWqem6VRMX4IXZeKgvI+VF/DP
EAztVkSiSPhEkMcu62tJOBnTS1+9d9o26tZ93my67roK3yrYPkFyWxrhSpc2S/MiSB+TYeyiswEc
DhW4uHYoqC09GNFOMg4NNSdNeRDk0QFxbqvQ3IOtudzIRKxkVlRhXxnbbLgWmHyoUqdsVVtMBjub
x7eFZupgRLp9ooVUl9wRNfV0q1TPc3KlygQSzLQH+a++x0bUqi1Mn9NylJOHQboauskehdGNkbXL
wmlTKXiGEabLOhha4kIad6jJ3Q9DBps32wXDexYeQbJ5TBcNA6k+89CmxNUlUpQSFTlq8+U5PZ4E
hdOmt12pejVdZdnZBeQLzMB0u/5hSm5yJM6zvdTRRL6Lppgtf/4WPfYroB1feAAEbUqvYGbycF8s
D4t+pU73qfBcMs4s/CpjsC+7rHnUpedal3AADo0krZr6eUQu7lz1m+vAC1Bzlz9EkLh9r360YbTO
o3BT89bkTrBH2Hgh3rKeCLumew0HwS0bFaYu2mGitTZ5K1qU80KNjaiNwL4bd6kLr17qk2WSfaQS
AE0k2nRK6pfaxspPltLbIkswjKGSQzeJrNYXRs2RjXEVYyZTTMd4LiMaN/XM8IbBBnkpIzpNZq+X
htXZss8ZO3hsjiXK2KBb1iX9KHH0mQa7qGe++2UWn5J4p80PmcK94da2YeKH1QfQwnE6TMQokJ27
SQHztK8T7PnI+0jAgc3bEd9H7lK7DCvXwHLNwXuiEjVqkl2pv6qUDB4i2WW57cBzWCqj1ONBDh4n
9RQj11FukpHJovyk9pI9SzJidqcMRpE+byWhPM5Kf8iFaV2SHJbHyJ2ZiDaSyJVKgH/jTG29g1xe
USct25sKZ6pvOzLAJGOAaXZTvZ56z5B6XGJYIEG9z8fRltU3i86YQKq8VpvsxniOaJOMIWmbHagR
RfDk4HWePsWCTjL5DeiqJeFeqgfUPI8KMYuKOhPl5W3X0kNaTQ6gb8dU/TPDfew6R5ImJ8l2aG4x
Lz1zlDA6oz/WSrQaatFdgnedJECGm1qq7KjqQa+3RfnQG9F6IRYRya80bXkaz0Pj3QR76FgFEXTh
4DR0VJplMK2V7OV6d2saEZgelY0oOzXR7NKNazmrV3rWeSJe46HtGLxUJM8k35B0lBbxFZbIJ5Nr
RZztc3wfDSgPWdu0P2gzm2ac8JcP3XRvjUcrX3ctAs5JeJW1IU/1gHgiBAji/ERZEeqlyrCPl4A5
f7rIW2FPGB1SSTA2wlQ4YW16E9U4ulQJOJVVKsxurapPPedoTppDUHVczrmAInceWnfbzLgSZhmG
8Spor9Q63ehG96SOpQtzhQReymRf61j9Xpkngqq3ufJxjqq5Q9PMcKLxNA0I03Mc9sTIRgG0ux6u
2jLfGbwDBnk8IWHmRgdCynTiMt1MeeRnTcjlpe2gGmu1XraQw0+ldhU10pWqFb5A16zY9du0UAl3
iHOb3YAXwkgWrcq1s0STCz95M+lIHIPstqiJqA1hjpy4tAIIWNvk3BOpiCQRRFcJ1lksOZ3QXvUm
nk+tH2KjYMI+WlsL76mXHHMwnZZsW1iYRJv0KOGMJBKdqHWGXmWxVSWA5J2wHePgYRqjJ2Mc3XbI
HDXtYQhltsaJLpWG3ZfyJmToQJ2xRnT+osmQhZnTog6XVsOpVCpaeTvuDg59j/0YA1tRJhTrxAdL
qJ9GnAOgauRjFlCaGKOnVsFNjXNbkkYPFRNQrMgD9A9R2VCi2VWpYEc1ehbCY8Y/UYaOhfssY6Hq
zA+6h66Mt1k2PCvWdpo3mfQoCIoHDtSavFqGBKorWJb7Nki3Vm9AjH5LSGd0uQn6y3LzzFqXSE8Y
J0MhLFwQz1VNT04Vws/CsVIkJ0JxPRBP5yFdXJa+mmK0x8f6OGNqlLFd99rgRjIiV5q8XhTI3jRm
1PMqgDFUs1a0/MMMcYoXwz+bAU0kC1amVKmDdHrse/0xbFFoRyo7uNVqyTGy7pCr0RVER9fUn4ra
N6uzKazXSPP5fUvGqJ2NuxzRRAb1D0p44mvZ4YIB4W20DXG8Eq4C4iepOjbMoIriS4kuiwAZnqD4
XKR7N2L6ACbECRmUKmUYtGRhBTFDoWDkcRuG44dxD/rYUWRzPQTYjDn1Cr5atdwXJb5ZC9F+vM1M
2QvLt65YbvHFbkVUQtvJciZ6Y3WB17gCy0d3uCHa4iCtimkTWD16GpOjjZvcoE3O2A/BgAm0HFl+
rq3U663BsYzRgZfMPORkm9OnEdFSSfZKGMK3Vlb2A7m0CHijBZKrk4VtzcTO0pzRcPGqFSJPL/S7
BO8gFq1TMC6OZB2SfC8F2k4siZ67j5roKxA6d9AzZ+kIaCaVIz92JUNhlPNZRUusEJ0uHfbVWVqD
RKMVXDfkVNOuXIMPdoNUcct6dBAGW8cA6XpNOxnRQ2TNtiYJh3ZRnao61jQHKyujOIboPpO4tfBF
4wdNvV6yZyq243xTVrodaZm8T6rUTSQNtLx6Ow/KMSDoTcvsCilwhsE6eOlnYpr00gTpb+e/S8OD
ksobXR+eNGQZ5J7aqzCG9sSKlCr8tOqqTiy6imKah89Ggy3bV6tEFVaaNlwPNG5zZdKlzMDl+LdG
cCgjIrjEk7p5L4+NI0qZo9XiVpVJ95SE5KJQrCbG8dT9oJueXnFITLPdLIYrjQT6Z+75pGP7x5PW
lPuWrKxBfmY5icm8GYh3FEugoa92xE67zkglWBneY9FWIPXKvSgH5F6kranUR1HV0XNeBLwk49jw
isbwwyLsktLU6TlUqug6NFGDXTYTGRIFzy0qMpDS5BTJQwjp1qBMKxY9kiQEDQGVhuJlrO4LToJ5
Jk6QNS8tfyUgLcdqJ0r7DHu4ZGfuJwE67XPGbqLeqNJKmUc3VfSoINmSdKYjAvuiL9vOjVelPHYD
mVn9tZUaz8QLFDI8Fo26q4VojQD2fAOx3O1NZaP3hW0oqm20nxORF44pDcFINY3gTZfS76t9hkJC
JTzLMk2cZ/5fOjhadaQq6UgkRIE4+dg/R8kZFhTi1aJ+WJHsmMI+y5i10kj7ywzuVotjqejQIL/T
a6UvluSor9UgxgYTsQ5vKcq5PXOZU3+IgsoPdeJnHPpeSlcUEh05zj4nEl2q8RDnHNztjVR1zqh2
t+TLs+ZU62Tuww/TIPssoiNRyNtYK9bR8CFLZGCi3DOyT2HxE4t5mCrfKGW9jURjjS7OSTf2/YhP
A8eVTX+eNzU5yopNV+ROT7Qij4wGj8thmbzCeikkshUi+exKR+2JfGIc3vdQPrXipUqitc4oz5DA
9S5mVxsfS8ycNcWPQv4UJBVW92ow1XWeJJQaIL6r7w3yNFDW6+FJ0D2ZbKuQHlLcNTl5bKWdRg+M
9qKJBzkmyGaRWXXpJZEOR304LstnHFROq1puABRoqlRXwkSXyWoguWdF4V4cOYiLEestMH0Ju1Ot
toVEUmoYvRozF+fZJsJBy2jiy1sSEDp1vGFygdDjvmj8Hdm5WtznjNCWg7nK2sd+gTc5veQdUrnB
qYqp6hcnmMVuGd+iIkpaKbJFspt1l+zNQWSMBodehIQhDptOTWm9IOYmnLe61Bkk1kyA5qIqipsU
GmaivgdLsLZM3+waktrcoUG36kTu00pw7GLYmSQG6o7kgbZr9WBbR/O2I10Zm/KqU7NdUlP9YSY4
T7VVNfVkyFnKUeuV5eQIhrTWwAYqRH4Tk++q2dgjwMpJpU5jxuspV9e9fq+1udssodsJGIKqc6dR
PYo1tRP1VVgwOkLvQpPxcYVXrXguJo37kWbggrxbq9R2pMj3cpvd6uGbSfIV3vmqpG1E4GRt6DIz
w8LVChw+87MxXrr2KYnO8Uv2XCixV5QIUmja/3B2Hs1ta10W/UWoQrwApiQIZkqksiYoSZaQc8av
70V3D9z8TLOrBy77+blEAri44Zy9154FfE5Tm6c0jRy57tdG02/i2tqnbPVlKGPUErYlWMA46zlC
RftCRrLkDcvGNvcJ3AxVWkuttck9zSnphSH3ccwBIC7n107N6SlQCk/9bj9lECD8YNk0zZs8DhSu
46dAtheazSFDL8TCaKr3xtRYnNvCUahYpBGp413AIe98FjS7cJXqE0dLSFOpinVPJtFIJb4teuwm
f1cXnb/s0/dezZa9SoS7QUZkvPClOJgpUuAmnMUKBWO12OQj7t1C3UT51mbpapRj1u3y7K0b3vT6
o6+gcPivygRUkLKLwJvlpaor2dlbpHBblJlB5ZbyRiSyReAt0OhnNPTiw2Ao88L6KOS3kAZupSdO
3CR4A0tqqF/SuA5pOqg8PavfesPGRnqmr2qVwHlJn5td8d0m/SLn5YIp2OonO952VPsmDM+Psf7c
URNX7Fe9s0muhZMQZB+5P8wtoVCTDFZjQs9KHpQXAp0XXVk9hLL8OECoUkPp3qjvFXafmQgXYYOX
YThISr8jl32ZiaM37ZTUcr1Y/RX0u6Tbp7S+yrLd27JVz3s1F45uVPc+ibN0RJ/MyWDTOP2kaWDO
auW5GLxfcdby4nXqvKtGx2NZsClAYCof0vxQUMq2Y3XDPo3bULo1ByMzJrMueUi6eOWL5pAHVKbZ
bzqEoFI7Z4r2HgMpwQJ5L5hxA61eSA1SCKOi71DREasTXig6GEZF3VvvXb/KV6p6nGgd2oVrsU/v
bLmc9W2MqGl4Mvx4F3XZh4WffohbN7DV9cjv5/8m2tPVvGld8nsT4Brgd1nihM800hLyORPVtuCZ
NGFmzLu2mQsvf56QLCem/xlExlrq2AEypbVy7No+Zhcq/SCP6HeEH0NhOh7UAk0F7lBQ/RfUvimC
QCpxYh8czBZuGdapdHQHrXoAF7ZqNWqJtBI5tLhqMZ6GekNDfQ1u4NyNtK2Rbsyw84IWKV8FqSl9
R0Ynhp/QevXHz4xWaF0rbmMUy3RCc8rpS/c/cuVYgt62u8XIvaz6vU0zSG88R8MGZEmuyT8vpm+N
Jps9jfCtTddgvpL46mQmzDL+PFYtNR9SgPepYc41ZXIydp4EQNCqS7Nd2vzqko+wLVcamYUNriy6
vhY1to7DcmgeteSQBR8+SwWhI7NAfFXGyCa8pd2UPii+50g9u9TBCx87k35ckUmrdAoOgbluizXV
65yuTd+sa8xLfn9XSWxaZetFCmHC+uupWEWquWwlCg9+42SluRD0H5Xoqwe5Zw8PA0N1ACwQ6y+j
ftST9s5SuxVGGCdJQRmEvOAazY0welZZyWbnXacZtQsljtSZVOiziZau4mtuO61ldgJSsun6bdfL
rjxUG9Ixl0yNUnsOYu5+BHNfXherSXn0ObSwfEUGEbJj2D5yhtA5lYdfVkyKUqR/ad35vKhn2Ohk
eztN2SrrLKZPmQin6QipVZnbVbQYCGxkxt7lTXwk+HPX1/HOEtMqCBnHXbdq+q1UcTY1wn0qtLXS
kszDHBkNnOKnctnqxnIC3kp0sK79kmhfaU/xyFbus1Y+8S35NCAUbRfHuwYxRN9y1rxDRiHE0WgP
JfsA1R/uJDo0Ep2/ePqK6hd7fEm8b1Z0FIIHvVu1AUblO4MOnu2tRbzLIMIiNK0UDk/KPaIBpaJ/
V95b0r2FpsyW11KzGfpjXO394qAneyXYh8peHr94TI5cPdRt6OS2745hdAry98wfd5McgaHAWmCP
0VtfyARIfonxtdSSGfrJ+9ygUlKmi4RuJVU/KoDiVFYmprCH0FoXwUYu6fpy0nV7i6Cb4EFUEDbo
UpbxqRik2blLMA36DNg1m+bHnlJOq20Yt55N1IJ/0qNTQdHaLp8KUxzbVj35Snrn6yu5XxX8k6bT
uIvC8dIf8P0cIHet/BWP+WedvUbScaIrY5vxboDGm4b6MmA6sXGQScU+sc5Plexm7SDB/Uc20T7F
8a+CzNDJp6K57WPOdVW1VkyJNxiJQJl2m0BByDKZm8k/nldHkSq0sTOsSZH90ebt3aBX7JPr96H6
ssvXwjRcgild36ZzVj4L6yGzM9p5n3WQHiffXtXnDVaSOcXUbOs0IALY2igconT9O2cmJIW52Zgy
e+LU3tTywbIPXYRHrmdPIkOCDgrAJNqjnDVzMzPc3itXfvRik/zhRyu9+DBrNFqGtolRI0t5+sny
T5eH/r0ekmc9l5dlBvlqH8kPqnUvfszYFe/CogXiz5nlTOpLnCylZK2UqzLfpvLoEIkw9hTV2QTP
q7KgSLXNuIQhuje8bzXS3+PkVHOyU+9kIGLP7Ew61dXlTw1pA0huGbefUKedWni0TVitX1iIo6fJ
RuvDKuNHJ6OfVfVXabbzIlmp9ioZPxTTkX4C3U2luyZeNUeIm6rFDnw+/SiIXIg9refijtVDonKY
oFGYR4VLghX/SL2zuMfklCNUYhRO2GtZu57GpcXQreeoZX1zj06WmS2Bpd2vB3yLNDx+Jo9K6kLq
V7GhLfUsYrKG1DFr9YX4LDV15jdz76GjyFLYzynIgoJk+wU7qqnY1Tl/RA5L0W2HfVHOt7RB2cOy
34wJxRQU8F6k2J2Sc7+dImb9Xn948VZNNoiyjXhHZa2lvad62/GZQPeDpR1bNFGgGXLTCcJt2z8l
oOzjRYLbK5oXykmS74eajRxA6qOfb9qCUwa10rkSY7YAaha+dNLajD9ZvPno0qnJgtoMxS//jA6j
coK2ae4FZNU+WaBn5VeOBLE4Nv3R4LzdLZQWYw/Xqz4NnAXYmcvsBWyX6TXOV02xY2vhoZKI52ip
w7vhPe+W05NVLHTzMTHmIWfenxqq5i2ohHJNRnfW+P0hd9MDv67aHrnbuOke4y0tFMQTyVY8BCdr
K39ydBcH+4a97tpnnf/+j8+K2EuxT+GzrJqjwFbKboh/r/BtLHGhCJXDUM6NkR/cb8KDtenu0ct0
n8XLeM+4+uiObOFLeab8+reS7+o9u3AKZIMZqnRzqfnMo/VErGm6qZeBQ5ttFmwtYIw37G7XBKPi
QjDqp6U2NDQztrlE0pjOiYTZUxH0oAntafx2pbRUChPVTe1vyxseypEiJIWTAK1LTAkJNSsvkT67
cd1nefjf9IsXmlJIVkYSna97XOaLxn29ozszP/+iLeIc5NnxltXsykAxLtxHXdwLK855nnJ6CPRl
bd5ytlx7dJdYV2sS7BvTFMreXkYwUa2pym/PVBhGpHOmNSQ3AkGu3CvjUkaqVVbsqfBEOjJ0TOjA
mnUIvWhWFrcCJ644lS3jQsUfyn4jdaHUb03vbkDs1ObKUoKnQKjizFLBBnXoDRWWj4E4G0qllLw5
/ZaLHq3ggCokN072mWushne6Lz2UHmXTqqC8Vuz09IZW+ApXhcP4/37nOR9NcuAj0434hkoDMpXO
mOrh5ievFow08/QeCGfQ3nfGQ49iBqwxhz9a2mM4swqUd3gTSv2k2AtZaZx/j+Sr3+piJuLJ5BSd
bJyGvyHhm7PHGy28y/6dpOVpfi/NX/x5sww29q2PvOJQMC7mqJJk87qWcdTRm2UT4ILWxlo+OOYM
meg62Z0hr7yxy7Opqn5tfjhm2UfrDl2Qy05i8e8Lvzr+L6auPq9ys5r4Fs+dgwZrOWED8Gf3pB3M
c7eY35i4rimdLwmyZh8rumSLYbtFdDcr1u/q/I4W0ixwv7vZ14s+w3RAhsjmQPHr03Z+mTfu8vn5
/WWGMi5mKLPS47IPq3Gr0xhMk3RFHssNvfm1MXPJjy0xhmdTG5w5mjS8Z/2Zm/9GLuOhQVkbHVSH
ZtOs3Zrr+KV7S2/RO69c0SVWNrA5IvvdiBFzgebXqZlv0/mXmBWzQzNf3Rqd16xh/4GTDVXJNEYT
aoqOL1KLlqyoSFMypxqQG+Udxyk9XxuxtCvHaNX61peBXlY3423i7WiXFeaiUlcmJdP6l+BcHJIZ
qNLJqBWxS1iNZNQQaT8cfJudlNzBA3yf2E3ZWX/vV+qiLEOQezknF+XGnuDvZirrkllrqhE97h5N
R5G9CbqmvYawffTjN7VVP8PCqH63o/79Vl2biS8ps2NspCIpGXadAzZg3q04o20jp16GRwALG/XO
u4PV7kT7sp7nW8m1d/mN8XHNqqmfx80feyot09tM0UOwq1iSADvu6324KWGWDCv0hM53t0qX+szi
/RYvDQG34/bMqwAkuUyWqKv/f++dfjG5dQKqD1j5YTta3Vwzm2DeTHSU/n17fxt7/vJW6xeTloEr
UdEM3jzDHCmCnBBVy/pji4igjKg76FSNo/speqPhmpHlnX0GwSddSpYP6nBn+UtLU2V48ah36vWn
JQ5WtElKG3kLrTRBfVkSZE2Fiw7DokJZTtxL5pcGW0x0Ts7gzfInw4MD0NITaz51hDEBLakkf21C
dEo7W/4Mo2NoYbW5l6Zj27GmBHeh+UJoLgKV7zLt72xvq+mHkqa/qoiZEeJe9d496rhK1J6EWW4K
05rFIa2XZKWMwa84+SCpDMr8MtVoiI3rf9/Ka9bx3xyaP4aLCIXRRC000hI1CfUNpK2JE6XyIqy/
9VFajMGyD56yKV0WHK50aXBsP7ixJbo2lV1MznSSc6nHFLYdyr3vrXr11qJ2Hgd/GR+XyFs19/VA
SsksNGYI9ljXhhkP1nmrZvLs179vnHbly1/Cb3XQC3VfYUb2vRcZaQTq8zwjSFqdIEEI126HVd1W
rm7Rwxt7tysiF8EhRLR1EK/tYiU3SyMZF7KKIgwYcJKXd5Ghv2h9cbJlqqqJOFoZe2np2yL2VqnT
uTClV5vyJefVnUmzw2tuscr/fi2mfbEno1eHx37oyMYMlueMB62xZv++Tdd+8vnv/xhepq+Eupaa
PS3Xfdo9puim//2D/76dNi9jKYWt5X1min4bo6ROQY3nXgByA15lJjv//gjlfKr6z2FkXiIiZLrq
Njem38pk3kZ4I4QMWLHa6JHuCPRMEbIMURl0lM70uhuT27Wzq3ZxUKAJ12dTrAAlgDf0WhJN5629
tbn4sthORBt7fWuOvrb30y7OC11d53EV8EnP52TnTxopx8D5evPnscuwvnEXz2PoP2+i9XuD8ccI
qMjvi9OUlxx9hjn9wrq/EtVwo4Bw9WZdjK+w7tuqVM7T16L8KGD0lKQWhcts1bu6q++io7eIlv8e
Dtcu5GJJ43gCM6ngo3pmyoKmRKPlM6W/4Qa8QmqztIs1TSZKM5Vbwrgo5s51dnXn0K9s9vF/QfFc
u4SL8kEtqVmdDBAN4hn78PdPha3+MGtmX2/nsOhbVt9r7mLtYl6PhV9LXc2l5IClrCVgKabfYc4v
nMZQel4qdh+xexsMcW0YXMI6RV/nXn++ec/PBkP5DszQ6euF2RZK0y2795UN5CWcM23BNeleys0b
KzeBLm2iBCyf+vzJlGFoWbfOotdGwm/c6x9vjB5JgHgTbdhC1TnzIzmMQVCfozK4NcX8ffL8bz/q
H58Qdb6QQ4uhXDjt/PUd7cKeQN516UzzBxQHTrC/RTC7Nsf8Zsf/8VFpFZq2nHNcIfjQoc07T5x8
Ocy+UKU6qhO7t4jP1y7pYiJQDb+SelWlhaW1KzucVm15N5x9Yqhs/l/v/++9/h9XEqvyGFhKNmzR
zovyrNGZqeIGvuLa2Lp4+Vs5CjQJZda2Lws31l9j4zjqtWOm/kpGE+IN3q393rX7dDEFRIneiyGG
RcOyRZrKE/Vv7DjBPOX1fCnXnjZAjn/BCHaTHPT3VdT6fXz+477RH+zasVZ4N8e5PA+pL3QUVD4e
biZ7XymkXDIuhZ7nvoX6YvvMDp7GB0X2r36ga0cs3/lkDDXtScLMlSHUim/CaK7MpZfMS+H5XqWc
z+FhvIrHaO6JZ6VsF/8ea+dR+5dF83f99897ZstejnYFrpnY0vkdtRuL8bWJ8pJlWYyRQd+Rh4Fl
wJVmk5s9BmAM9XUFWM6YD8tscYvWc2Wk/f4Kf1wD0LNShYjLNahvwipRX91PNIElfHr/vknXnsDl
Ky9iy6fjfL5JrxN9cm08G8hO//7h157AxWqvGWOp+TX0tyhRQiTpupOjBv/3z1bPr/XfHu/F6+4b
uEhb639wStmucMptvSocb6kv6mX+BGR63bvTRjniAYJInt7dKhFfW5p/b3X/eCiWICp9HLksjeVf
W2mrxM3nJwrS85rJH9nGHBnO1jvd+kDrfL/+dqkXewG96Q07tvthK9eY6ZTRiRAfD/4u8tEbht+J
SSy2jKGSXkaTcPLM2gVuAaEhFMFU7T9MSX4Y4ncbW5lRAxqIALWHNUdv4Wb124CEIuilzaRWNIr3
ugQAvUrvsU8s4jFBT4PVRjEXFnGyyvnsrhPX0p9zizPMCIe4aedalhOuhz4lVucg/7Ytlouks9dh
189yvlAb7AINhYdA/jkhgzU/phYqvXwvIbQZY4IjUAH46EkDUFAjVIFOClbNGaraoWavd4k/rmUv
W7foTSYJe8iTjYo0tX/lOWl+8i6jUKZFL573OHb1rJ04CYqDp4fABj//PdqujGT5YrAFkS+HMQft
beE9Nvi9pBtLiXptGMsXa4kpMoRPrQ/frPrSENkm1XFSUc+b6alNqZsn5UavQ6cbfUzQ5szXaQ+P
iOJqP3zU4BFa540099c8msl7Leha6anb5M22koOlNYaLRMvu9PQrxiRY943LeW9xDsjIjFVd72Lr
XT7LLYdf5Mt1KYJz7HYVJ0C/3inyDn+Qme/K9Ic8sXmhHQhjLDFP0wxTUWbZ2JDL2lu3aGQa86uR
oTtK8SrhMQ9tvqptH6FXinv+RxH2vBHSzMKX4VVkH5qyoycfqv8+sP/XiA7pB7R74Vkp1R8aMawT
A3X0fZ4aaz1w9claBeUhyNfZoL91sbYC6YSKK8UgTnTywSJlRFEQlit5/ZjpnQPP0u2wZXnZm6kt
pmKrdi+moTo5Gj2z2NqjN2tH0w3JE2l3QxmspbPKF3NiPK61bGPrCaIUIB/J5EbSY25L92lLbjv9
+YD4yl7Bzw9wYkC9JTRHXxQG6AnXx2ml9Pgven/RWu+DQGlbYfg/G1/KwU2s0clIqRy1aJXUEpLW
8iHG6OONxiotaLIX2rwgGq7F+aVVH128V+M9PTVMyV4EKuRTS5XFgBNTt37s4EsH+l6c5dHUPjJ8
6DYK/ATBkCdjviqXjVk4lmF+FxoJONawkCN9lnXyGlOt42XaIjGzhUIVr4MYkLWs7iJFgYMsy4fG
2w1un3unaFIBzZL7lxAJjAmnq6Vnu5zm+pCvbPmuhKviR87AHm6QHoIxceRJcZPmyddPDW34akST
rP9kxbieZATIopvnoLm1KHPTFqcnYtoBRfsUG4uoFo+tibhJ4sHIb5IXbjxMTGeXdGVgzk1+onxf
K0ev+tXL41Ku4aOY8o19o3FtfpUvOqNQ/xSFM3wPyR4tpfQ1TV9e8R3AIQ0Cadl3GjYKctisdFZQ
vzSRQ3PQXIz2ObtK2WSksaXypgm8uRrzHLVmlnkKhXkoESrDwT5KZYHojPrA9K5o95WJD17Nl1Pa
4eKnH1cfmmoT9brb+8kirSi+dqiKVMx65hwW6bbUt1NJwhobi7hYQcvaSD7oXBtotiBGs+F4lpnz
sW3nes0goIJrDjg7DJQpoZuknUuql2erThAgwmnfQAivdNlbFOOTgVKmSz9y9dNDFewjl+sYdSdl
eNA5mwflfY+OJ+7xWUgW4UF4E3LDjevsbiqMnR8Sjo62k0j2ma/Y8y4zZ10BwpKstUqR5gJv4tjD
1aijQza+5rVFdI+3TohX0sOaScxwg17cBQieZYKY+lh7APXaW6+KQstngHCVa65APC+j7U3C5xzp
e16ROedGJdb0YtXi2YTr7Zj2uz1hNqF30heWY4sK0km1y+OCdNZe21uoR1tMDfp416WfY+bj6lml
5deQ78bqOZCtealqbm4d2haylr9AvotjSXmRJaZXLr4eJarj4lkPJSdOuXA5/JGabpkX4SOhomTz
1qeoRUcjPWlGfRo7ch0j09F7Cwc8PYPwPpIPfY2GSppWHfCKPuzWkTQA7cnnVYzmyF6n+b1dlYvO
CjYDLDf9oA94sHD9Woq0PNtoxCjNlOoxTDV+y5ZxwMoZoUxdak3r5HK6UbzaNcR7IT8U+LVa+mhA
j2R5lbTpIjDxLgt9PomKRgKzVo6YXfw0neemdQy1hVeYYTvo5ck2aNqSW+SjqpPT3O2MEJ/wu6HE
jqh+PKClUm4fEvVXWUDuKdCgkfobDLM8sGdRwoxstuuJIjsmxLlSHs9Cxq5+a5L0UMnf5niKeTUk
jIaStLejZl8o2NOGRaq/Crl3yu6jtu6ydiUX4pBm3bpTi0UuDyAeIJKHK+ZjewCZI+OyN1dmyTOI
DVrwX3KPNr3/6apyC4EPVsanyPY4vBCxa3M5vm/yL6nc9wW8YaaVKV8YNMBlL3mUmd/i4AX7/0KV
iLvHVZcGj7b/Idcb4bODUfhhj4qPnK3LV1VfuzgBFyL+MVFzCZBTVv7c1VsDNVVhibcpRhQaRosg
fQ+CyuXTV231mIrztGcyepGAxtq6kDZkrkELGh2LXVQc/TT1iQykRR91s6ZwDfmYFawnKr6W706j
ZonJueSV6jMcpo09l+GXqJCKW26GeIyTpZV9m9mq6nAoo/6fkk9VIseVJUEDzjilRJiFyMYS+ivd
Vq13pp1BdMBkK3C4ee3jJJMtiGIYH1CE9SbpUWkZ9kNnbmuE7djgihC340orBldUYt+ifDfrVymJ
EWAgfcyQzGbAkgbAGCLcTb7/Hek4BNvnaCjY4L0oDUJho1ilNZfzTfwA6LLmvjiLEdRf6XAcgLbo
IZUtvIR9uuqUh8Hfxn6K42Jjpxx5w2zVoNAxB2VdjA+d/iGXryNulCn4tIUON4O2SipWOoh+jhgz
Kc8XfotY2rz3SA5FzJweK9RgGngdCy2ePGbbUIHSoOKZ6ZonxLUIyM18kcfBd6Jo66p+SP1XHSJl
42GuZJZTmpcxS6E0+cskn74M3UdxYX5bij2TjIYdlzfraw8dfy45qordQX+POKllCZLxNNiOfvWV
4ooc0xRMBsZSGm2fft/CW9FG0IHIRRIK5AKncW5wTxvsIFmV3FedWBv2MdK3nqZ80dxwwjreiszV
Qjpjn5V8UMsXWXkz2+AURCme7WyXi68cMW1il8vKfyv5Blr5bMcgRr1sbzc+RlVaLd1TWzwa0I3G
zFz0k1j48XnAFttBQQqu7rvqU+02FqLrScVXDaZTjmJsB4cc7fjQPoX5pxAYr5vkUE2PlfSW5ZND
l3JGf9iZOlR7e8AUs0EhfLYZ54mN8dh+ZOFcyWh1xcjcLMRmhPIya0THIqe4EfmgoRouPflbD5BD
RRGtoDOXGw2NsB/LuPrEPOT22MkEE0NaWNyjiYI+mtR0+rHH1FUTa5aigRcoHYkjmSs622coXqSk
etlrbryrw7APgT9pfvCYhNRo6o7yUIf809v5xdEDNyAMMhgbbV2ji8z3qmLskaaxZJ9/WsYb27xW
irEYIkQm8dtksVHxlE+zrld9hfo9KjceDj6jw8gZx9iSX8ZccpUeqIOBQCWjFRF2EKMCjCPS1jeI
VAu+bpxSrCvH+cv0r7wJ2rgIaEKVDNlAndwwfqw072HUo2WNrjJUUm6Z5CbmXVlMu7r8MuMPn1lA
TQSJ4gAnuscAPWRlKY5ZSY6PqSPJbCLNUVsfJ1xb/XRgcUNd+ia1MLWMcD5AIZPSpS1nC2y6BTF7
mqAbaxNnhF8hBbxW8bAt/GWh+WB326at1mZALQAyjG1/yB6gnrL7SbIeCeNaKC9V9DZwBMqntRGu
ezhhYUMMO8sLb/YYPnvgWuw8uzdwCEfls1HAYpSnWZjjeWNRLaVobbXmPoqxzJ772I5yZnrl+EXf
VAV4jYlaapjXnsUDwHKdVCCAxkNEZ5n5qLcLp0IsnaPxq94nagqy4eaYG+0cCpTwnjz/LKcGShUb
TivtQpmGtpVi0/OWkqrsxs6fFYhuTetnHH4l2k7wrknjg19tDcwthpSvNNVnNbdw6pizcNgT3M63
gzaTn6KGjMPEd/vk0w9fcxwWkrfLuGq5RPqLoFcvacokL5F419tTb39ryIV9pXUio1pGvDSU0KSC
bTZO1jDut5q1lATsM03ehckhYUL0UuC3Vu9gDneK7tTgwoyQaFt4s3x1KUELOZk1RmLsLbDgiOE2
HzQepEjIBo+wjGDgHPV7uX/CImR2m9qCGEDi5mC/ywM7vfCz6WxHn0AAREdLZT/9lXQd9JJnWT4G
/qem76v+xStjN0lAWDHPtaw0eohV6kRQLEyYnt7jilQfJ4BCE+GATcOGqcyU8PhC+u/sGD1L5Tsm
qZBS5C+YgpZ1v7FVxbWEdwoldRGy46v3FrOZrZm4auVdk6LJ6uytilO56aYPXHIcqE3HLJ7z+t0W
J8l+UNCvV1YBqEt/SYrsXdcTzJtvCXFuYjiiX2ckMwVmnJwZaLXfYe9/1DFWwrY8e9k3Hi4YLVS3
Ho6KUPIfsqzEy9QeW03chzJ8H1txQrWbe8oJ+9usYrdsm9680Z80tA3yxL+W452nPWAfqZNTA4yE
stwoNVR60m2vS46kaPsY6MhUOGnxrBUPRUAgPLPQOVNzxdgso31GNSp7MFu3DY6S9KJmO6M/1NND
hVQiuauyB3/YKKCD7RcRby1UNOWHj+cSVr1DMkIR7iIFH8Jwan3sOdbRQ0/YSae2WZX1nQ+8y+/y
k6n7TxmJS7DjVFwD8CoMJ+OSChArGmDCZ48YX3bZabzk/4zFMQQgheOsRAeRKl9eM+IG7kYOBmwj
7INWbPRgWWW8SLAoaBBXJag/8gv9eRo7gTDmVv2ixDU9Q3Vho9owimjZdfWTJdVbpRWoAASwxB/O
z0lQzyqs4EGpNMguQaUY1MlNwImWt8GwhuExYNfWOirFEd2mJFWzFYEMxTHYLdNm0aGFQVIS++yV
o24lWntdVDHosE0HMIN8Sklf5EPipLYjzJCTgXwOJZ5LSE/sauG1SOfZzxeUs9C7xM09OnAkUYfU
xlwVwjpwmwFGMKWyhhnEWlvxpkuxiAna71OAqWXmBR91BjMNFF/EZq99aEXhdn3MGX/AN4WQHN9X
chd2T8lZhBqu1WChAHlUFZAmuF4UYZ2KSZkNjKe4ZeNDiY2jNzxN2KIZIUXc4CIXOKxpiBXBE6gu
B8bDmsik+yj5qqZ1SGajVyOheS4zdWdZHcAbbTP4j1JDZqxZuh50kBQoorLsZW6TXh1zL9xr5Lk2
xqEdkwXZvIuxp2MpkkXYB+TQWWtd9tepsrKpWEw1zIgIB7637I03SYDlVjon7L+ioXkM0Wxqay19
6cyHECpmbWcvTaOvktxfB163UzmA/3uxvCbyki80ArkpgLRYvGP5IlszPBbdY3nyNtMuWxfreuEt
oaUccQTNlQ0Wn1P+aG+URXVod/V96qTurZb4tXKyfK79/1FO7pVO9DoVoq3VNk/Cx+mTqthcMTNP
tF4Vb5k12dxKyQewvksPFEeFrxqRZI+toC/Ne1QcpzzK5pHtH2zv599359pG4vz3f3yparJLnI2C
aDVAM5GKO9jmDOrfbGle+/kXfQc9trquTEy6p7iEmkl+giEbjEysXFQyPWhAAFp9rVMroA1Zg7qf
KuZ0/z0cb+yVrnVx5IvmBGm6ufAUHr+mgCmqopVMWW+wKnzVmeNhDq904VATB+5nuCr76bKtFtAX
KBdyapFviC+u1n8vavuyGH3ZKwZkQyqwxYzTbPnYhC3UGFaY6dQXrz5UPc2D3dg0q4p09DorFwkA
kZ41UeqxklcRLLaEQ2AezQX7ybb5mfDJ/3sg/L3ybV6mKdVepAxNgzNZC0EGljNYSDdewL8PAdO+
qHxnkyKb41l9JNCsqmDEWophAfiVf3/xv7fOaJD/7xHMBjtIJ2SDbLHlmVdsg4nODKmZpFHc+IQr
gmzzMs8l8hqk0YbGFcQ+DBMZcqmyod8MNMJ/UELbJVPWTVN92Yr+XqHEbFXJsj0HioeaA7bNaQtI
L5G2BlsyiyX1Gy3RqoEjSIvJtWicjMaHqcqrbGydf98U43z1/9lKMi9zYMqAOKZW564E2MzbQdvV
Vb6wm34NxGhNCjOnt2yR6Q/hGH4ZgQWe5MFo9Wc7M5eWnWxB5aUEgQ8asqAWrp8bQ2Au1R8/ot4b
PwSB7Y4cJRXCyazzChBSLa/ANtVsnRq4Mp7sVlrliuTTHN9jg+JOD0xxjJ/1/yLtzJbkRo4u/Soy
3UM/9mXsly5yrY1MkCwWlxsYyS5i33c8/XyobqkzozCJYUui0ZqWZHlGhEeEh/vxc1TviALZ1ocF
m7OPhptHs0/2UQLrxzR851r7FBsfK+m36/Pw/3AOWzj7x5h2Xvp6+nslQU+VEL0DMzCqbhI8vxj4
nx/D//Gfc/f3Ka3/9b/8+UdejFXoB43wx3+9CX9UeZ3/bP53/mf/+WuX/+hfb791YfYzF//OxT/h
J/9hefet+Xbxh33WhM34rn2uxvfPdZs0Lz+e7zj/zf/fD//2/PJTHsfi+Z9//5G3WTP/NJ8T7+9/
fHT72z//rjgcDv9z/vP/+PDtt5R/534r2m9/e/vc/+3Yhtnzt1f/9Plb3fBTDOcfusPbwzEsWVNm
UEv//PKBLv/D1hXTcAzdQExtRl9nedUE//y7JP/DMgzHkmVZUVV5/ncc23XevnyoKP8wDd10HE01
DFMxQJf8+0teLNSfC/e3rE3dPMya+p9/Vy+xFiY/QlUNql9wKBq6Y4hvaavWmq6M4A7o7yh50pKa
GgdtPBgHdHp4Gg39Lq52ydtiL/9QoY7eK3v5JjqSJzmbvD++1/n3UBju2Vb99/dwdMtW0WV4pWCh
wqCGAAjfo4r7eF+17UMqT7TFzd3jGZkIUNgQ2gMRIscWxrpJ9r+V3+uDaZ96MGQnCHSIYmy5d1e+
2OUZ8vsXs2XF0ExZ1h3W8/KE7aHGk2ujLVzLQcFt7ICN9MWmTx9raHQG09kNNHFYGTRF1gow//LK
eGXZFM72QJXzJlX7wqUu3u6CjqdCEVGZk33qFddHeQmIeW1KvKXGsddKeyjcXB13STy+NepHr1E+
5RTQo2IlCphn7M9T+d/GbF0GPqzi++rljAZpMSLxXRSuEsPA3G4n+CMANUPIptN4rT5YPVD3Sj9e
H6KglPiHWc3RIAXk/6o8e+BZsJdHvBzGyS/cmtYpeU+vRbfx79N9uE+31nYg2bYZEKIlB75vV6Ca
iyt5Znr+/My0JylFkCYRTFzO2yyBDs3yb1JjfH99hEtbyD6zMl8DZ1YaRIx4xDBAjRbuij64jEfi
dROL2/TchnClxKRxuw4+R7fx98Utz8QZDjbuyL9TnjrSbL1r70n6Xbe6NH2OMh+jis5GFIPYyAnj
UQ/tnLfme0/uHhw4wLnadv+dFcE/lNbvujjycndQ8l0ZIBDsh5S3opUpFJrAXvxQU4j6LM00ZFUV
tXoSKcrHIYpnP1QO5LEqN38nvVVPvVt8ag90psNdv8k+xh+kh+EjD57t9WEueMmFeWEFPSdq47AM
C9fPUBCB/N2gNH3dxMJ6XZiYsYtnjtjLRaraPk7iDJ+y7F0DxVJdNn/BiC5zS2qaheC72IkQGJEZ
+vCbua1UkDb80BvpLlgNIZdm69yKsKcSB20otMly1/edjdb7u3BYO5gukZy/+8O5CWFBbK+Xh0TG
u9XKhVSVTM0bP5HgJqKf1qLi3a+2WFzGg68tCuszqo6dahmK5TBnw/yh7+z84wStLCKaK0f94vQR
5FiGpiqWLGJ67Tgm+ZBoudsb6O+Nmzoydtd9bdEC1CqWgiM4MO1f+loR97phJnLuptaH0f8tG9dA
iYsGLB1CNYISR7Xnz8+cuZ6qnvdEl7tyCd28UpFwGlbGsHgk6Gc25g11ZkOPSsUwyzZ3I/oSdBhD
hw0lpkm/KZ+RStz04J91SoBbSpEyzAr6d14ba5mZRaewbOJA25AtnOTyO7CbRkPT6tyttXdBQ1cb
3LS8zoexWglr1gwJWypoy6qTWigxQ9jHG4dWNuM2zL+EtrMSui3EGRrx5H9GJGysqA08G/gKK3cH
nuPO2c+dHpDLHa974OL+PTMj7CapzGl/bwpupw6QA0By3owaieLWowMOTv4IMbDrFpduYc1QTX7p
PByITi/Xaojs3ijMhLXaVw+QnZ/QF4ZDwr91QOWikZSs3hrzXAkx24VFIWbT8yZ3nAD8RkHpw+6R
xrHuneLjhHBJTy59ZXxLF4ihOo6p8jbSwM1djg/qmzg0FfZcve/3VG7IOBcH7xYE0q12Vz72t+MH
8swrF4qQnPr9WDyzagnxtl7xzNCHfrbqHeObbAdobNc9Duq2cc1nuHd381bsvhlPJAfaDx2M28e1
DqvFkWucZLbOiWnownewMq1pCsq6bgIdq0GcP1FRVEGtXJ/hRTMmJlTFQQ1HbEiXNACZdDQDx6Gu
Y3RQ57yDT3XFiLgxHO7l+dBXTE0lZhRXsZNoAp/yUnZ7+NbiMdx5mnfXNwGcqy8Ur0CV1vp8xbMF
k0yagsdQy1FfbYwwydRU9YvJzQFyJAH0jOFXbdIORWv8YhglWhI2BMzkBHF1NjGDH7r+2xStCS6K
SzQbYGk0Waasp+oisL8mFGihYhtdyNIe5G81ZCNzc7jxzrqTd1TtTslxLTSc0woXu/zFpmUolspt
x1tXuEzjItQNJ5pmm9LJO0K7sAd/uUdWY9+8k3Zr9haGqBITmJzQsqxi8XKbt702TX7uDDjIQ2fc
1cmDF7277uiv8hsMSZUNMi+O48iOKTb4Wo1W+LFV0B2dpjb0gGZjUgPUyvfQeVHntYo4pvTmRED6
xqnv0h0l/RGJuFRHoMLIPEC0k5VNn9Nazu1drUUgNVvT8ehRlaj8kNnTWjJ9VQworE5qA87eIkY3
YgiaauWiESOReSgKC0BWyNYNwxJcrkNGyKBgOrh1CfWqko81Snt5sSLs+tKddn7UY4YkjMOKyIrM
CSwEPJOqBbWZd70LZbREP7FmdPaxY7Pd9VIsZ4csLaTPSRzAGxp5fW1J1GriyPjNpnrFO9pR4D2s
K49ifuO0yedGa1v7kE1qjHbW2MvOoc2SVgZMGqo1QJLGfwInOoFtbsr4A0VpanZxaCcI1TmE9FHX
l/JmdIrmVHmB/xQYNSX6604iXm6MmFQcTxaLbJj96tQwdV+dNKOHwl95J03QyfLuk58CG2J8BB6u
21rweZs4SrNMdH9J6ApXt6Y4QGhla+aseZLj73J3168Ve5ZMWJy8pAJM9rLYuQMVoBUZeda68B2k
yNrB3aPTSXB9HEtnBW2Mlko+RTGg9hPcxEuyUe7giSRmRaABzjPuxxAxr6O8Y4tU3IxWuL9uc2lg
5ybnz8/CZA2q6aoCbeBqZMC0rd72zXMFOcdHM0ELYCXIEqNHnMJRNN2k9GDapiwuVJv7qZSXdcP4
whvlprpp9iZ0OmtdiAub+sKMsKnHdswrf8RMU0qnvI0fB1tbeYS9tOpc7mjTsvBxTVY0TcXXL+ct
Z6t25Vg2bm1PH+h/etcXwzu1koFttRtdjr7KNtBCrUBuojT3wNNXDq7XgYBJRpfilEPPBWGk4PMo
HlVdA47BLfsIiMH7Ig5ui3w6FDAIejWAn0pfG/LrQMAku0hvv2np5NhfoGNnroJyTmwOjlyzeh0R
crLz4VCpt+2h2yP5eKt/it4gjQ0kZC0smMcizjWuQwhCbp5zVHgN+GOamKY11W5tWncGzMgKQG3D
Tr9NUHlInnkIOyiyzfqtMzSf2zpCqk99GH0r30BSQAODYW4aaXjH0bv3oQBrDPlGGpvHISflZdUP
ZjFBD+kffADWBmTzfYjCaPE1oK0ITuOmT2nw8J5mHSCn+5EVH3spBAkxPjiK5YbkYBw/fcgtZWWB
X29MZtuWCboMU+O9LSxwa4B0aeJ+HjT88am8G+mJMtL317f/S8gjzK1NqYJkvGPOgaUwt3FQxw5w
0dr1mrzu91UJf39lQMj+BgpS5NVUcEOPYzx6t70ZgIehoyr6YA9gxjcSYkd96dK/UW6kDn7IEnBk
keyLhg6VXz6miKgVWbd5TGgy4c3ldgPwrPr21FRuAUP7Lh1R53AUbjWjd8KVt7TQ+Y1nW5ah6xqp
UdKJuPl8tZ35eQqTeB5MWeYmZQT2bTgG9htIno9BJ921unkfKNGHEIxBHUkHTXK2+iqy5PU5yTcw
dYM2LJuKlSkcyvoU52rVJZlLdh18U3JXgqshwb0Dd7prVbotuwp+en3N55T5KXTpDRi2yAhTA7PM
V7d2WUuOQbSQuXVNsDANyHNIH3M/vJf8Ho0jBUh9/c3wFUh7s5VL/PWBRoFO1wzTdNjiLPPlrA92
DhKssVO314ttXjQ3PZJcOW4Iyb4+ecCi3l13/dfHGQZNXeE84TFgiUwfuj2iiGNpqYu2GaDM51hW
tnn+zghXXh0Ldrjs8CNqcKhf2OLzs28rCPeUxA2VsN51U3znS55bhPaTViKFdH1QAijFNGUN8DOx
ORVQY64FCRuF/qFSKp0icOOnbtfcWvc9sulfou/OG+MOcNCzRCenu8YgKpxVr4wK/jr6Q2rICUaN
Hh5zNhhdSxo41dJZ2ZtLhuY43eTeU21FpOkI+7YMYg9kGIIJO52MzX4y8t9CtVpjz1g0NN90qjXn
hMTrnVAP7hldCVwlQklIUqa7QS3pU3PkX0wbvMydo9maLmu2qb/a6yX94JWlloEbSdktwdENWgXI
hlYrXrgwIIrflsy9bVLyEbPGqVqOjVMkDChGVM7379qyPORp/+26/wnOPo+GMJkoWbEV4jvx1oqL
LDeyPArcRKUrrRpuzRDNjla5gQUzWQmXhTDvxRanpMxZzfRxVF+eGBP8jQileYR4KYTZU/1VDZC+
vD6el8D+7ET83QiRHiED8RZH6qURqwkKM0XY59Ts+n3xxadpcupcTb+l8WAnH5L9mN+W1psQaldw
bmt50JeTXjBvU9OVbY3VU189HLNh7GMab32XEFTy3kRFNlS3CdUfa9O0YSCDv9WbDpHv+mMa9TGg
b91Si5OVWEO/T8uuyI6pZI7oOyMUBq91JuvRb94YOF8SdZYJChvQgMg1yXRpOoOHfukAciHYR0pR
l5/seEDjtU8VmJeiJEN0y0A+NDsOVa/Hey9QaQJBeMhqnsph9E7T4NQlXPNW/FvqVMi751VFIwd9
Nkhk1ZDk35q6Hp6swShlGgF4btHrV0SmdAfON+8PadSg2KVUoIUHh1oK0lFKTCvlhCxWYEq5f4r6
oB/3sdGH09swixvlPg/siLnvE6vQbtsmRTGwKxV9+CEHfW5vykkaAD7Cc5xuU08vkEDInfyn6aEO
sEl6SIXetAhZwF5VNlIQPRl1QMvw0HA7PjhtO+m76/4k3HKzO9k6M8BvimUqInFWoHm1CnuRDxmD
Q9vPV3sA5zQ3WMNV58A2kKxccmJa+8UgsQRvYzY94Z2wSSo7sMng0NQ/WEdlfJvdWofoYO+a/itC
LdIRVewtuPqVW+j1KLW5ejhnvFTdMcVc+uSVei15iXeSGwgOLTq1cxVN1epEU9LOaVRy+MP36xMr
PsgYKJceyde5cmmqr9+WhjGHELVzim6b20O8j4/aUT1sVZA1K5ZeH6Xz9Qq0B3OWpYjvIKUOxkxK
saQfw/d0cfV7eW/clG8kaJfpKfJdNOLiVZTv65P15VJ3uPUI1g0xjxiVSQGcMnJOgfIzIJMSwvfe
PFXd7fXRvT5UMcMNYZK5ofInOig9CZ5jSYFz4lrcej49gPHKHT6Hz5dHGj/ddEzL1Hhz2CJmJAS9
OcaVYp9UpWgRpZ/FDfvEeUxD3l1FSvdIYJVrLdqLRsGgUrmyaegXIVl0GKtyFY32KZK1u6jRZ2Uz
uu5NugJoErduhxKy/uszueQmxCmqQyaWS1HsDXf03EcCIbFPujreO164M2R4K3rj/XUzC35BNUAh
s2gqXIPixa7n8hjqxLcnMtCbXKufEnoC1Ez/iFjtyrZeNqXzGDXIn79i/bM9bsK4Ga1Tgq5CckI+
7K501E1mGitbbGHq5knjFaDJXO7ipVuEMQfIFFvQT9Dameh7ryiQD12rES/4OmYM8+Vu57+Es1Ey
otQoK986ZdN0qMLupIT02l9fnkUbhqwBPtR4zYv7SQtaNe3ZC6csrp5LntV62qwQeC7Olm2TMQT8
woQJIUrHWzWoTMM8OY5HEEIjiw5ZcOr8+kjmI5ZCNqEQv2uXkZDXJaBYCzJqQ57vZB2xkml/fa4W
BkIujRN8foErzNalBXmMMmvyMumkOceyyHa5+bOtzJVhLBixZlQDY3FklNmE2WrkxC/LwTZOSQwf
VhBsivhTov5iGWa+jVAdJDen8D/S8/O3OMshZPPDsyA3fop4RHsT4LvxrQOZ7C9PmMV9oDgWbz2i
U8FKGPSV7VmdfjKmTzbddB7sPiH94b9sZQYWmnQCgdjUxcJmlNvBMBaqeuJUpjEVKS7an/OVEsnC
stgkMueyHIhS7tbLCZM626HvvVdPOi2WWjPtiiQ9GrT1Xh/LQmRCPg0fY7rMuQ54acasp9SuvMg4
mdRP29Des4woI8aQbKMkKyWnJqhWTL4eGV42B2A8VEABiQd0kNRkMxJJPhVwhLSFv2sNc6s27vWB
LVqZQx/7ZYnE9EmsNdVkxrp8GiAUiDgEPBMm28+/bMSZcwo873QyNKIRlZ59u/ejCkEPb1NVHwZ6
1zs0Vq5bEVGlbB6WhgjZNgAozpHW5SLRTNDB5ZRFrh190JPi40xsY4A43yZ6sJ+C5rbQ0aWi/7+x
3wTV8LWxlWc96ohkA10G4lMfwRcdG6Xd1tOP69/t9TRffrX5ijzb1wq18NJCdsP1zM+WPKAgZu3s
VF3Z12JW9o8ZALatKBSDXt20FpJMVSIHkasGaNiW8taSwPXkn1O4MawYWaAu7n5IjYYAHv2XnUp/
cNK4Y/3J0/Ubx0Q40R7od5WkNfz06+tsHv+fX2z+/Gz8qd0N1EzjyO1mihQ/Qe47312f4kUTzgxw
A4k4hzaXJmorq/MG1KirIttrI1qkFNpKfPE6GmQUZyZUwUQKdZbVMb2TFvQbi2bzqit3iZ39KGzK
G+HKci46zZk57dKck9sN/OaMqKCRuk5gSW5gVonslYlbyP1R9qcSwoNLd2acyKWdIFM1z5T9yE3Q
36xu5Z8TAgXIgG8971BAdn2Qdyog5lWY28L4LuzOh+6ZUziGn3jSIIWuCdOKYTZ7y4D/wV+Dhyys
2oUZ4ey2GkMdy5jh+aiq2tp4U5lHQ1GfJsXf1wgaXHfDhUHZJE8smUYSkwqJYM33sqnx5bxyfRPK
ef/Boc14ZrG/bmXB2UHVGDLoGplLXKwrhyn9xGEWVm6mht9ghjU2iRQ+XbexMG8Ad2hZpzxOFOoI
ZxZ5knFoW7l0Q20sPpYpGrSgpbtj20zK/VTp0lu5TtXb60aXBjbbIltLuZCnzaVPdE1nFUFoItAX
IyetdToq52PW1WvSKUvL5OgAUUiAkckQwzmpHjXPsDrKUN0x0PKtz+g6JVwZzdLWss/NCCeGo5dq
UeRUu/pt+BbZcYnafFfse3cASbYdviHhCJ3ULvxFmP58EeB/81mlGsSTL4iBs61lD1mv5XHO8JDW
bWGQoX90Sum2u75aszNfvskxM9sx6Y4ygWxcrtbYwYXhhbjIEMMVFxIi9duh9rRpE1VSpm9S31R/
q3MfCeGQu8aOupXIYjYgfAGicRJihLIAisT3udeEsRzEUemmheKmSvDBqPtDbAfHzMlX6tgLHoOz
8O4DHkVvlghCaOpElo20L9wRTdVCuoe3q0ao6/qELhmZh0MzjiMDChSO/M6agizXuwKiSvVWte+D
7C39kWteuTRr51bmTXjmHb4/yEGeYEW+yx79b91D/fal9+Zo7M1kO8G5covU/Pc1OtGlwVkMai6d
8Uu8Z2qbco9nZYXbNTdeA8V49lum+ysFi/nSED2C7BqPNJU80at815hRoHMsWjqQ0PwYW9mTEcuf
pmg6TL3/WCtIa+bp4fqiLSRLKT6e2RTnE9CxOY30cXSHfq/sYGd9lt47CDBSB99AZYZe2EposJC2
pDQInlPhkUB52xTuTrkNJXTIFADV6nh0Uv1BzlqkpioT1q3Qg1Wx2Mng1rPMgGhmFgWVsk/XR720
muffYD4bzpxItXJNiX36CWQFYfHBu8ky2BzhPb5uZslXbV53oGP59Qq5GsaqkdgWTQVFgvp8/F6F
MCOonsZsbUYXrjsedxalLp07gRNNGM9g9OSpMDT8YCZhI1SQxbwJTnQCQU53Kx/Gh/4x/FzEG/+0
ClVZcFqCBoNGJEslgBVuPcdTyy6G79YtCq+Mdn3he1uthv5q5U25NJmOYnOn0/XE7/McnK2ZHXcQ
StkRPSCTtImVz6jxIN2KMpsxrVh6IVYX9yEpTN7B85OMq/zSlDpVg2LGYe5Wu+ARGl1Wbh/ehTfS
D3mPFvqe7fFhsrcOq3lfHfsb84DC8S/yfM9lbbpziSQon8wda+KT0LcaqVVVP3e1BkBEhXQpz3XI
aK/76ELQcmFlnvazaZ3ssJNTDyu2eienAB2er//8Jdc8H4WwbHKaZYERMJc6BbW47zbViFa8+a5Q
j2XUvb9u7PW+Bs6jUi0ARgqIRYTMBFEL3l2SCldJkrvCV95m3cz1ma5kH1/P2aUZwT9s3aMfr7fp
kFST9oGUPgQEuVasHM2vZ262wlWjz3jSV+Fk2meto+sWt4GXddt0VNKHZKrgm+msZkdpPjp66uCs
pfAXxwbaAIt0h+sibNdrjcYxe/qUu1FpHpBtdm7bWlVWrvHFhbJNYy7MK/P4Lr0uk4uotSQCkkGT
tm0NYVeCrG/18y+4w5kVwfcGH3DKCDGM2wdZuu2TGmx4DOVY7604+dJwNGuuEDAeFWykMJwwh7xh
oDGXA0nf2hMwvKoIkPP0vM/Xh7S0PDwxDEp+wLipxl1aGqd4UtOJnrsMTlcChm+KkX69bmKe+8vT
j2ZIXhckc+kJAsB9acIImmiUG4dexc57jzbQB09Nv2SG9RNsyPG6qaV5AwSiy87LHSlGApGCWpNh
W7SplPaz3wNuM1X6I4uy3103NIcU4pjODQkXft9IoHRaDAUz3WvcHiZNu5ukLxMBY9knd7acrxAk
Ly2UroIaxR8WQBTQJQWgDNPCjWMYfvXPzrSyTEsGDKBV3A6Up17lWCXEaVuPwMI1mx+G9c4f15r5
lxbHfMFlz772KuS18tzsAlJTuJp1GKt24yHz6/VrqfYldyMepDoBxpxuEeEo0CWDfqmCaNCqhiNE
bBP0k5L3Ia8/XXeBpfk6tyMcBl3W+E6R4gJwa8euJZfJHQFNsf91KxzbVFtIF9P/Mn+Ls+vUaDtL
rnVGY5r1Xa52R7/u3l03sbQu5ybmz89MTHEGv3g/0F8m1TfQo6pbiONp8wyM79cNLc2YNafvZ/yz
TgxyachEjyLPDZrITGMYD1qEQq7k++lKFWTNinCidUE2GiPdj7RGS9NulpqO267bXR/KvLji/qcE
pnJ8UDamBn85lFr1Y3noaK6kTwhmzeQ2Uh9tqAlNONQlSDOvWxMxpYRu5NB4ZwPuBPpPu++lOaIO
jra5zTHuVHU3epF1UOKgvQcNJ22DIIrv06r0dwXwor2fOclMzTGtnK1L+4oCKVi+OX4EA3D5Hagb
TOrYBBx5WfacthBTMr8ob2q5fpCNem2Gl7ySjl/EgSjL00UtmFNCmN9zTwW/23+sgztFfjPGf+FI
PTchHOIloEV/QKHB9eBa2zTGsK/IFa3EwwuVGNYOtCXlRQpLL4Q659sLivEY1+ozHsQRtWV1o6hM
2r0ZbpV7b+dsq711J4Ufyua2+hrukq26kgRY2g/n9oXtjbZAqVh1B2Vr2MubWh9uFL/9cd1Bl7YD
6VGFxhSOXAZ76Rt9WkxhnzfYULqn2lI/lpnzIPfQXkrNUUnrlS2+5IpkEjlLVPJDvFMvzWlqI9Ue
IGu3LMeNUea71o43padu1O75+sDmLy7u83NLghfSWZZ64ZRmrgoLJKnhTVrrm7YO9mH5Qc4+Mxlb
FYbe60aXXP/cqDCbqRr3qiQDni/89r4Dt53ZxaZQ1t4Di7MIzBk319DrEV+lhYWK1qRhJhxOktVv
R1Pdy2q5zbuf18ez5IE4BYll8CG0fmmXy9U2XqvTf5K54NzehIO2M2zjL7ygzk3MX+HsDrNh35bz
GBPjBHVIqnUPOlXGlXVZGAftE/PLCewYhQZhHIBFVcmugdeXbQjT+edxWoF1LazIhQFhFJ3Ue8bY
GKmryU+lnt4VMM1bXgsF+uH6iizk4jlS50oGi0+ZS0zgGiBZG31EdgSt3H6bdZv+CaXlo307vUvr
vfQ1eQsR3VH5ct3sgmNfWBWuMX+UYqXPrdSl+WSXtt2Rtze0TmuMOcvrREqHpeLtJIIt/MEJoqDS
U0iq062q1qTed39hIPQIsHMs0nEiInTUCMlsm76HFG2mDNrUIPPe9X6xckEtzRcnqk7+gfo1iZtL
rw6LQSumXknZoc1mporW4Y+Pm7XAfGm+zs0Ifm1CxO1XkJO7Dr3c/UR+dC0JsBTAzHfDf0YieHbh
52qvA+NypTj8CDIBFY70LtbUg48KbQGMtlKokziweg1rCnRLm4o2dfLDPEPntpjLSYzs3EiCrE9d
v0QEu9qZGmpoMDXl4xo/xMItCByJdwdddqTbX73aoySnMyhIAZr3ifIxrcZMfojHMgRRoplV9jTZ
ZvO9amCA9FaOJrHtdY4QOZNk+GBUNvSr1p/WVCMj9biBi8/Gj8jVbtI3KpJ44aOyLd11PoiFe3E+
AglLFZL99MhfTmrt0FTQNNwdAA2MNyESE3fgwMMTalTqrZwOCtziKJqR99T2vFz/QmWZ4XJnzWnw
mZRC8CezbuoK5r2UMr0Hb22j+mAcJ3kTSJq0MrULqzrfXRwjtLMBphSGSoFojAEFpC6I9v1ErnBX
JtV9q/SPEJv9bEHHrxhcqGdQxqacTfvHjBMU/ahLwjGoVS6zOIdkUIcf089PYHc2djnuPEKdUUaZ
qtDukrHYAoe8frYt7BfuNmVmqiBn82q/ZHqcd4nPIV2jvjOEX2L05IKEhtByrb994XjDhVTmdoYU
A/e7dCI6DQAQD5yiHip3lD22FnVEBz7d6wNaNoMVrjnK9yJYOs4zuvkTru1UoQ+VfmOa/Kf2jTEF
5n9pSThqgqm28y7mIAULuA2Kau9I0FU2K4maJYcEVa5bNLfKlBOEWyEx9NCLSzl14yR4F9R0BKTm
Dz0YbpUxeUuRfe0AXZw/ou253wK3EEGrZmaHmZwN8wH6lFVHM38stY9/YYmsGUo6H2KvwpEma9Qh
c9A9zM3HKqpuWhnZh2bl1bA0bzxggfdBV2HblpB+gBTfnpSAi4Ak9CHyC3Xj5QjfRaNy1xnGQ6o2
awLI8ykkvB44pP60KKyUTo9NayvMnGSlR9McjnozrDjD0uLY9E8AWWZI5ImEPRQZ6lCHmJgobFYV
Kfynbq01caGmazGOP40Ip61m+70R0unj6tCy5+opaTf5G3uHAvKh38ELWHxW79e4KRfnjqwXFCwk
8nQRka1XeTyZfsEJP2TymyiKy8dE0v+ClRnppc21iZmRRXhqJX5Rx00W43hdS1KSG+drQR57Je5d
GAtZDHLfNil9eoIFz6PcYlbJZCfuQIf9xqrGu9jwVo7tBUcAYMXPphUdMJR4IxJXN1Zjm6R+FOmh
SGDyDrMIGTmpW+sZXLKkyGS9OEpJR4lzpoxGJCUtlgKb0DoMN5xIm4EY7vqZsDRpVGbp2qe5DRir
4NlRDcP3CNScPurn0bL3mVHu/oIFmEjmVxAQNW0e6NmjkTJEavUG2bIuN/JNncU3Ra49/Xc25tv2
zIY+FnaEikbiNoH0xbc9tx+zFTDO0kRpJs3AM+b7dSG7TNSAVsUgdRtiaUBp2z5co/9aODpNUFRc
1aw7bU3CWmjj2MWJ6fMwLb6o5cewr298MEZGs5HgZf71GQODzU1AEz039jzcsxmDf6fuePUkbp59
6stiaxRrF9pC8EoY8KcFcd3ZJZWejYmrTb+RVd1KLZKrvndA6hCNki+kP+8auf0L+/PcqOAIY9lX
2eB3iWtaH8ruYdTc0l/Bry85wlz6ouZhU6UUoeVGCOeT1rSJa4/pXkro+lzrgF56ZtB1Qd4NIOSM
DJkd5WxxfD4qog5ptPBnQW/qNws+bu921DYWcg3b+jY9aWuX6NJxc25SiL+nxowsNcckuWCYR4L0
uepW3tlLF9zFsIRrgPo0JWXg4m6Qb5wPgIwPwa76VOzHdjsT3xbbdZKxha5o8AT/mcpXZVEymFnk
TaxW+NNA42lno50d7aStMyAvT9A/YRhhqFV2s0Uv4S6HwJDHCmX5yyVsMiOTErQQXBq29+F469Rr
WO3loVGtmJsEZ1Ck4OuIi9QDmylx9Tfq3bBTHupNeZTeFjfhrbLlrt3Fu+TNrzfMMp9nRgXXTMIp
JDGL0aFA0hg8w52SjU++Uo9blE6RuR6DbtdJjnm8fl4tO8+ZYcFB47jugg7yMHCtwWP1WJ3yY3w0
P3RP1Qah3Z1/WsPrLu/CM4uCu2pZYhRxOs8v8Vhzig6q63ydttIdUmtUEOpfb8CDeBXhAV5ptJPA
HXPpMrHixXKqe7FrVvB59rwBqF6szOI8S0KsPB9Zc1ccef1XUYU9Tppd6nYMM1JzG+6H++qkPGS7
uUYyvDOOxp22RzvQ3sDk065EGku3G9xnij2TMuH1AkDBjuiQszMpdg0DdZk8P8qTvcm7L97wwZTW
AvbZ91+Nc45nZyZNBCqFqxSpJ8vODCrGCLnWWncYZZOGQw91zW5lSpcOTvAwvKrI7xNJCX7ZJn0e
WXATuUXpNBsnRh1VU6Nqo3rjyvm5bAniuLlpnIepMCYnHRATMrFkxaP/kKNZ6G/GzkO/HmaF4tN1
T1k0Ru2V2GBGFb2kts+uIAmufASBYiawQCbaQ1Z1qgs06ZOVsGrNjnCISXrn95Iaxq4shYqy6x2/
+upNU2VuhqTTsv31US24BTwphjZ37JBWFumKLA/at4auKHdKI3/T04hYKQlEj3ChN6uh9YLDs8lU
Mi4gsjRi7Mv9PELbNAH4j10n8ragqY45Ale6l29Rdb231f7z9bEtZX8v7AlTqcXyqNntFLtT5qFo
HqU3XhvfTJF/8BL0E6OGrrPgAeaLF13P68YXzhVsAweZ20XJFApvL78KGvAmVew23riZ2R/7wnwq
X1i46L/rfTb7Wkvp0lraMI5ov+89cXqVyPRsLvYY/lBtAz/SVkJ9O4yLfUC15froFk0RJs+J3zkb
JIzO6hx/6hAeccNK2actbXyPkmIek2Zlhy+EzDTJcjZyRlNMFtMMtMhCvRNPkRvUXyJ/OHQUXam9
PFRygsrxU25Jn4fJXKlcL+xAHtzw5JF5AjgkVpV9266mqesi1yre9f3JqeKNEdxcn8CFrXBuQyRX
5tLzhkjFRt38SD1724zf++lT7MAYunqNLizWhS1hsTSr8jgUsQVd+16Nh31MN2ujh/fRWnfBUoRw
YUrIPEVTDftZgylU1dRN+5YofUdzzbH2NupG3tBAu3KHLrRb0kb952KJd4DuBcADBixWn4PH5jbb
ldvue+ZtE6KFYgOcaBvc2N/pKR3ivfHb9UVcdBQ80+Iwgx5MxAN4rZ3oAw8TV4VLqKibYz8N9zod
oCuH9ELozIP0TzvCjer4PCq7smRWs9bfNmiN3zpOnK645FJACTqO+gZkRfSMi+miyjELD+llniHJ
1jw61U55TA7wDnnbUdsW4VbdhbC/bP7CI5/sEdTmcyqRAGXeKmcXa9jKvtnLmI3zfNiknvbD8Ywf
tSM96FEvHWR5ta17cT7PLArzWXg8Hvykjty+/z6Z97b3eN0vlja3SeYayBQlVA6SyxFlqS5naR2E
LvmjdKPn075HQjss5S90IT7Ycvh/Sbuy5bhxZflFjOC+vHLpRUvTli1bmhfESLYJ7isAkl9/Ez7n
xqhJ3mZ47pk4T45QNUCgUEtW5k6Ov9VWdx14SFDUgdnGWnp+SADPCYibKbA+5Ji9t0FZBya49yAz
D+XcvzsfLbGfJrm39+a9t27AR8OLF3ZmCZoBtU7BdgjAsEm06VgZ/QUaY3vDDJun86OpxTHhfedi
0teU7HiqG5BfqJ1EXlT9gqbs9O766oN6Iuqfh7LYVwy8gK1Vfkl5kD4cTQVa0QAnThTPz+hTFZNL
koaKQyUzvH1itlw08lWYkfMvq3fOyJWR/KZ60sseutuY0xOVX9iur838+Kem5KwgOE1+Cwqs4PjW
2DWDS1EEquoJUqM6Kx/aVEwPxCnnA0/699vm1ncBTSdQgkjiARcskYskh4gpw3BKp8TgQv0pib38
pGnuKKF5OKmCQbOWnW9bXJ9JMErD6aODifGsFb2vk6jU8NKRxPoIQEljXrQxjRze/3GcLs1gRBZM
UtJxLZJhzMaConjoSEzpE0jIMwAYEu3t9lKkI7pO2gC9RH6IXg66LCvsYydEkhZdT+KceG81+Du4
lUdllv7SjbeOOKFn9DunY6OGApOI0S1Jdg7s4CKnchBhIZ6tSMwCCPpGFOgcIJtomAcDptDLTygt
xMVju4NAWhK3AkdwbXZx04D8TSbiwqx5bP/2DskdKN6gbOcDdxJWwd6Ts+FMYE5OpGN225IUutcX
O0dpT+/Qz4yNeAAsA3IobojYfFSDEZU3iUEaDXAk7AUrMvxZfc8PZuW/f/AnMwNtiY0GAxgJtYMd
pBFUwo/acQ7sQ3PUjB1zv4mkb5lbfEuhUq1wG5gTwX9mIpGKT0Po6GfHgaSdLw5zpJ/Ydw9rfUqz
wND8uT0h/gRL0O2DvBGmXW/44vsWgzmrif575SOERDB99tN4gvZAKgIwr0VlCPH3xynxaQIV8R0v
vnausI3JDBB0gnBnhY8RyjQ29ZiTeCQkclIvGofyfhRgTYSS9+11/saSL7ccpSTZCYNbW5Ugzbau
ezZ6XswVRbXv82zIxqCvK0EjlxLlhJYzSEkr+D/FB/5oBnuNNenf7c7LhpOhQ3vSr1Jv4L4thDlE
mKvu1Kgcra6Nkh4JfASxAEaflArxR5iIrjUChWD04JVrFQS1UXzN2qjslTaJSmrMY9CmKT4vHRLj
TdS8MR+LoTenIFUn7bMw4V98aqAZsRORbB6938yeGE3CQ2MtAgN9xlh6OoBozy60iBv5/ZCQr3T+
kRHiD/kU1grKzfl4sMwuINlfOqsPlLS/DMiz8y4/Njrkt4wfRG2hrkPvFHMMuHB37semr0NvVPJi
wYWvkKgKMxVO89mNy8IfQIb2CSSL0A7Kj4M/BhbuJUp/0JgqHrvD7WOyTmuB0pPyotIwhp8Wb8fA
6ei5aebGBFjiwvZ5Q4IyrQObPhPSHCemBbMhdpYrr9jiaHookmEUDy2oNRdU7aUep53hxUYBAXuO
YT9umGRnZevHF0PfEvSG7rasAS4ca13XCuFpg+9ODB53Q+OCyd0F7XaQlBX5cnsbNwo8qPQj77I1
sP0aAGZf+9OS9FlfmDUI9CrV5wbx1TLODRZaoIUW5be2fbHzymdW9cfoB8QXeDsAAgMODbXHa7u2
yzQ8zB6Gy805TLqfVYuMCaygt5e3sZdSBQaKIijRgY1s4b4HXRissDM7zoHDRicUTNfcL3a5eLfM
YEJYSgMAK7lq3wFTV6StolmxQekBxBFhm5kRqGF3noBNM+hEotiIo78KcQXUT5JuGKy4N4owbdG6
r7/oVb4Tv6zDzf8gHeT8IrgOlym5NdoogTWGFTOv9Rv3c2u/lU0szGec9x1fv2UKoTRiQNBSSgHi
60OgQQannQCbjgflr0lay1zf4BfWtYcpb//8XiG9w4JM0G7CeSyMcbCjWhNodOKidoNkmkIrSWJu
9c+3j9xGYARy7g92Fu+0ySxqUt5bMT/MXWjOQXWomSzi+Hi14A/HEL3BA9vj0tnIYGEXpG6IOoFV
hdTO9WZCu9Lsyr6z4vEdFMLDgx7okXYi4XwR7yysLuwHtEZ2gs6tE/nR5sJ7AMlYN5AlsuK2/dZO
r6oK9rU90Nza6SLPQtcfijDgucY88vW6OqckFPSLuFwALTDrpzm/3f5iW6fwowH57x9CSjV1FX2m
uRV3Hg36TnUeJsD3IcSeU9/uxheMWu+URzeKfFgTal7ogaBYBIzqtcnCSXulnIn5m1fbRBRLzt5l
wAFRjuWheK53PtOuvcXZAGcZ4PuJZ8bkLx5K8Rkv4nfGETl/mEVJuDfMu2tvcS4AMtLwCmN93mk+
JLBXfW+tADRSUBOsjtCp73Yjdbll12/z9ZYurrdKWhQh0OKKxZ2IFL86ZNQvH6nqN+xini2AH33I
KJyUT4jlOitwDF99U3YS2s27//G7Lu6+22fQ/O2w7h5axtYDWMLD+Wk4SRFeUKh8JsgL9j6t/HS3
1i2v6IfTqwwzryp42Liy3ME3udbHWdnjMTcUSv+GKE4dGIkah+WcZT9NZfJehcnbnSbDBk/G9e4v
LimzFETyVJEHmiM5gS7OdBzfiOGbje9EGBkFIKJ4VO+x+QPIoacTeI6jXt1nlNnwSNIHylcFVcMV
I1aS25AFqyb5Bey76Y4c+8A40XA4NRGcICqwfnrQn247kI3UG1EM3mMYlgCeJbaG2lRXKwKaW/BG
QQg8BRQ6SI9DZB7KgwFe/J1ncyM1uLa3qL6qvSpGWToF23fzVQSF4sv0NEdq5Bcx+aR/0r/aX/QX
5W74rN/nX8Db4O+seGubP654Eb7VSAi8DLQbeOSUF/MuUU/pCaSTp+xXVfjgvvfuUHnLD7tVh9t2
V9Cbru3cGYhQOzaSsHtQI0yCYMXn7iTeu2/iof9Ux+J+ryez8UAYoHJQQWgFwCGgdNdXjILOylE7
YcdJNZtG5E60ygIIptD5YEKwcTq54CngJxd083uE5FseBWADSaAM+4iUF48T70ejR9hv/S5AjGe4
NdSRnMD2pxAVj0dvF2S0tcPQ6kM/RkKtwap8vVgvy7upyzxw92LaJi3OJfk5t3uMaxtvOlK2f4ws
VtWNSFqnAasqZxOtQWu+sMTdm8ZYl/4ADAXvt6RCArphOT0AkiAXMmUqyKdV9Skx3e91Wd4xr3lQ
S0y1tOnc+Iph7Im+bhwWUHKAMxHj1lI4Y3EzsjRLCk10qIoplXqeM085VG4+vLW5Yd9D3Yfeefas
/337PsqPsngEkI9Knl1JBALq8OuPVhNIYQs+6TGk0qoHmnF63zJSREVXpVHvGXsV8I3vJ+EO0CtC
hRgyTQt7ua3NtZm5Wuzxmh4IGOXCpGj3BrBXRxHSqziGoP1AyI6keGFlVLqOQZVDjfX0ew+0Mu3e
2bzzZK92TtrAOjAhJGmCllGz2eVGOqvGHOfN/KjW4o7k06NlTyedav9PU4ugCCRmc5Yb2hxPHvcV
kfp8eFPoeeR7pAOrryPXhBlHVA8sMPAvs17RWEZiYCwvTqbnfEAExPeKdFtfBuk0ZqowjIrMbXF/
kYVqYzKoczwreUzUIrbIeAbG/+X2sd5aCBjwUVmSoyVAgVwfa0btCkJ2/QxFl8rnjn5HW7IXiq+X
AkFoDMLhnEn07fIAcMNN2SgqNx706lxBrjlgBfVpPT/02utcmAc6oYOafRfjRWndS92Psa2WNGgr
aEvl5k4gJb3D1UWW8tQ47pIIyYLzXXqPph3q0sndOB/tMC/6x4nfN+Q4VKmfWxiN1twIMOGdeGJd
BAL1HlghpdAxFNDQibneZ90D/2ptNnM8MCVWtBbQFzsabDvgWu03jvOg289g8f6kZHv04OtMQZrG
cCf6TKgC4SJem04Yp2lGsjkeWfMlH9OTXc6Bxc961p+zpMessQIMgpEcvOYXodapa7XDAEn0Pz1o
OGSobKMRJRVOfwdcH4Joqqq8ZnycYr0wA7VKgmIPqLw+yrCAiRjQfALJBFdzvU59zFVF62DBzii6
vNTXrD3U4OrlMa9NLKLCmqrQeVT5FGM0xrcbPQDLjY9n40Sre6XjOwW89awjDopUMgELJlrmYMK8
XpE7JU3aVlyL8VVftNb6ajfuQZd0YZl6yMFO1oPjsHa76QBGmePoOIfb32wdGskfgLKbnDHBni6x
yi0GgGrDKjSERrIVVITjKT8mj0PkoufVPVqvyo7FtavAMZWDDQ6oYzCVuLicKvjkdH0otTi371lx
aYandI/YZF3FMREWYTYQ9X5J/+0sriL1hM6bEi5P0XzyWTukpxz5hP7qBOIw1T49jY/0bi9fXx9O
GMWhhOIiiosg47z+lLNDBNEnGK1q7jPQ0UyVF97+Wuu9uzaxcOWzgblHbg9zXDRfreHLwJ/zYsd3
bhyIaxuLB9ZgDW1UhcGNteoJNY8YnudsTgx4t/beAut4ObL7FuJhCtX9WWUBH6xDWdFnZ1JPt5e7
vov4KZizwquC/1aTlymHI1cKeNQOfJ9TkgdJx6J6puHcFH65x3Wyubm4h5KcC3HS8p0EpW8GWp8a
D76p+FydfN2qgin/entNe1YW2zuRvlNss0L8MjFfHa3AgLQVBoF3XqNNMwhi0d6Bb1lRj9tW3bUT
mO1iUc14gAo/p6Uv/lhkR94zUJTiKgO4jqrw9ZEfamYbPUvnuNUfFfMvVVyotlOa2VzIBxMLBzmW
3NCVMp9juMoISg5hDTWUJq+j259l8/J+MLPwSkBRZEaOXDQutE9Uy32l38v2NxcCAiQZ7sFPLHtt
dQobE/emuCpdHOYfrvOe7ElLrONwMLqiCQVfjmBgFVGak5FoXNfGuK6HUKq5DECDsPovFZpit/dr
HWJ5gBpClAQVZbwaSymxggGtBG62MS7sHEGVd6a6OHZJ7buopdApnOfP0F7YOdS6vBxXgR3wJ7Kn
h1wDzRsA+6/Pm95CAsEiZRWXQjci6PmCsE2FjkiZpN5T5XbWWSOZEYIHQgcsvnPsszOPX0cQfvqk
E3dtq7y2w/wtwUD8seJ1i2kHqh+QyHp3RkHBLJYT85ymYDTS7G5PpXN1xOSPl5IUmCKX0xbygHwI
jwpqDSO3DIyIVeP9kLXPTd+/3v4qvxlRVhvkYFJFAnWAKjGubbB0mqC3OJZxy5tQMQkGR9LKuWeW
rgKNzU60HBK/tVkADcdTLsyjoqVBZdXv3VS/9DOPlbT53I9T6TsshSa2871DzcYvJ/Ci8kI7FLkz
B3VHD0NDIyMpnqYpO1R9FaU5+dr3Y1hX6dnN80AZRmfn668uENYEQCjyZUQqyJcXa2ugf0bqPi/j
wgD6tDcEDT0zVXzNEOXOO7s63cgbACqX5oA+QrB5vY0mxOsKTWnnGMTsCAAxLl9UZ+iShlX+4g3G
gSTDwWbVy+2vt14grKKhK0G8UK9adpHblCqNUuAB0vkMepYSii2tT2iys4/yx1+fkWszi33kGSDz
7gwzhfHDTV8waB7UyVOjYcg89cGssOMp1sGY3MwPy5L34sO5hxph74oZT5HXOWGVAAE9ot7oNQdm
mL4yA4sCImaIdvmUsUOeV59KXp7a/rUvjZBT9Xx7k9dl5sXPWVxDdUwnoXgIKpTOfWqVKjQY4NoZ
x1PvBL3thFA3iPJCPQ49FCAJDZTc2PkN2x9aqlp4UjTdXKRrat9ByyLBm0bmv6z+S2I/2c5OYrF6
CX6v8h8Ti5dZNCjFNnkxx1b/uUrA7W8AW5VWYWLPd7c3dG8xi7tSumUr7A65Z1v/sADLhkKhyfdK
nf/HIfpnPfLGfjhEhZNrLJuSOe5/YVZdTwMDg3FTDFIY45eZ+pgjOKYH61XdKWysItDrbbQWMX0n
Km61NgKcQVfCqisfJZ2A288ngTPr5XtPxP+xTBecD8D7ricNuVpgLFaFPdkDCeF0nfss5BiINe7A
GXx3qnbbIGtEHJYI8RiI1QMnhmrrwh0UzIVyZoLIpwvJFLBv5I4G9ef62XvC0MKd/pL1/vBk3qdh
/Xb74KzfQ2kY6TbSXgxhLePtsVWp7SbwCxg//joMw/PkNf/iouHVQPkT5JMegq7FqWkVkmYApcem
0SYPrRh5qCZud6xS3PHbq9k6KZgyBLUvgDj4/+LC1ZkoRqXANlbGLwOU7A4DUAEFJwF1V5Q0dqxt
7p0M9TyU9aAyuvAgWTHOndYpU8wUDHf5tdODU8wqgKA73F7Wlh+xJAwXpJbIJpZFLZsk6Hs2Niou
zXDKKT0Bl/Fozkow9UCI//9sSU/z4Y6jqpQqeedO8dT8osj4WHonrCFi2eu/sSPfJERIgOcsTgUR
rOalgUhc0QCx49Y3ZDAvtanejT3f8R9bzlEONcryvhSrXVwuTVilY0zOhGJH7XMOnC+6CISMO0/6
5uEDNTYA7tD5AVHy9c4JMBQlpTdPcdZlT4wp3waXt77Xv9twkNZMdlz+GrAofcYHewufX0PksYEQ
4xQ7SaQHoMtjY9C8ZZXvXN5tH0X55kK4b+QRMpBs55RsPuAfjS+eAmvWGpIV6hTTs33nnMbT4Peh
DmGyHHNBe13inZ1ddi2RU4CXKbOm2APTsO4g7nQ0H4W0UB2ysNP1ne7G5nlBNRFFZJTkECBcf0hI
LVRCbzucl3nggepiMqIWSEfBhLaTV+srqIf8hh9MLb6hybOiKC2BNzSszv1FoFxrH+f6ZCD2D0xf
P9QHNwuUT21cvgMTkVAf0+fmzv3YdC8ffsTiW6aOxYXG+im2hvzIqxfLeLWtZ8qGf+PGIGsHgig0
7+xlQF/nrWOXloYL0n6e7fa+E9OpmgbfEV9v+5ZNx4wXALA/FMGdZetB1GZdZaKeYlCZxhMZAq+Z
dr7c5hlBIxarQYNjVWdM3VQhrmimeGzN/Ki4c3aaDBuch43Ym8reOv0o0UoiC2g1rRhfqzFXEtbA
rwzk7yHHyJ+tRc7kBHBCUSJ+3N66rXXZErIOCkl3rb7uQZtvbkC1Ezsehv2U3k9H72Fo65+3zWwd
ud/s63ipkY3bixpq3YsGmGcU+LmwQoH+QYFOlZZ2flvS8LapTVcFKkyA/sGNjL6oPC0fXrSxEWOf
u9kUux0acJB5g7aJn7Vp7wQdJDuGX7mX5I3wM32iXuaLurTKqJ/dYT54pKxFNE7cTJ6KanStvd+2
td2yEIXJYgnDXspScDebvXmEq6EP6QUYkAt7lmCvQD/bvnMcnjBtTP/aE77fNIpjK2dlMUu97DZk
DmSSU17g7BrWSaCoXDdKJLK9c7tnZuFG8US0adaVWBu3XhONvoOlEsS+494eykhhmUrLW/i/y1n4
0JQUBCwDFW57ACj7K0gVn8SL60MhM2iezafbp0kelqUxlHOBFZCoktU4uOmlbSYSfYxniEb4ypj9
qNo95autC4/mDCgsMKUCxsPFgZ1tmgFdwcc4ydQvet8XftfyJ1exPxmKFXndZO9ELnKHVosC1gt5
wG/A7yLBUi1gyzG+PMaDnX7nFn3GyOZ3MdHyS6fnGDsUzP6qj83OWMjW+UD3CYt0UE1a1XcKl061
MdkiFn1p+z1K2+c2F+BC9Gh1vP3VNtwN3lkIV2A3IZiwHGZWpl5NS1dBZU3FLAB5mRsaFOpfIm12
4qKNNcEQiv0GhqfllPa1ryl1Zx7cIhEo/SVnMtDjpNDngWo7/aFNM4BFoOJvoHG4jGgRCrkpYZip
0MwfWoJZra45mHW7cyz2rCzOoVkmFQJ3k6MJ1X3SMTM5d+JQJPzL7Y+zaQZVf5Tb8OdWHesq67pO
cWHGrt07b5oPmq3cZ70V3TazeQY+mFl8ml5VlFkrLR575atCMl9zSNi1vxqxR4extR6w5kL6HJqU
qAAvtq3G4LyNvyriQsn7E0CWls/HJI88J7F3IqoNb2QD2IZEF1EqiLQWF7dTOMp4wuGxyPNfaF5n
vtOAfuD2xm0akaQ6Ek8h0evXZ9pS7JyQTuNxyt5KKObM9R7iee3wAFmQuCXp8qAKt1iG2o565zVm
G1cMZblTkjgadONn0c4hnK2JNkECGPsZYqas28mi1h8LqDrkoFJUF5XmJfynG+YBIh+kQU4IXfLW
NO+sybxwV+93PtXax6IJDk4pwzAQNmIrF7vImmk0VauJaQeqm9nlAcOkXuCOg+VnCmrN4PV/78Ww
dxrXiBjUsDWMQ2GeB7DPlUsanK61nIY3sTm1qLzMXdH7owDRDxDWSvq9Ag/IHas789m1khbcXXS2
oka30p1TtN5owGKgwCU9I4Y6li5rNpnmZi6v4hFJcTGik5FgaN/Z4yBYbzMKTYhc0aBAyo9Te73N
httTTUxDGTf68BdxGzuqaXcn2vowle0FWvQnZqCrfPuGbKwNpxYNXqn6pmK7r41WpYzjeFHG2gRa
DtcDuEHYz5gH30k6ZCJ2/U5j1gcTYBjKQXcCQ9LXdjBJpQ5tqxexUO+0tvWF14bDNAeNGgkj98El
iseN/fErII0CHYMOI7qmyw+HLmc39Whcx2B/z3xvNo90bL533N3j59/aRQQDCIKRG4Jzd7GLnWgL
pnekiPGGnil0mSaLnUCWfPrzj2WAqF7WdyVZ7cLMrLlTASUjAP3UDEOPXeWngh4KOvz4F3ZMiSlU
VcyDLVvNs6Gl/eyMRVyon5phRCENE2F6Ft62ssYuAWWHpBCTZ9D0RIazWE7bghm7BZAuZg3TA14r
um+zV6e2/XqsT9b8N5vf8sql/oy6iVHYz7ftrx8HaR4wYQyjyfGpZe2gmEdqQrEtLnIQvw52861w
TSW6bWT9dCPkRjP9NxMz1IsWawRSqQdsMivisf9sDzQPco5uanNfCu/7bUtby5F3GJo5UkJoGSiy
2qZaW5I8boiegdONnCtn2AMD7xlZRCLD3NbVJJw8nmk2hENfOn5m0mbHWWxZAQYUOYocPwcM89pZ
kNEEHfPc5THAa3WggTIlhEjxTulo43WBQ/9gZfGs0Sw1075rsWFucp856r1C2vo8UdMXY9WEac0/
q0w5KEMTZw55+uOvBUwtPhV4+9HDW9Z53CrpRFkUQEflDPSldvVzxlDzzsOtr6MTJA3QpcfIBGr8
KCddbyRvIauszV4WF7rymBQmC+yxJo8j0bSzowv3AUqzGMXt25gKAUhUh8Si85hPeXEvNKPym9m5
1E1toUCb9SFN6ks91XFpZjGDrg5Km3ZIMSMbJaN1hN8L504/ZS0FdNeY/1hmBZkWVO+QwYLTCewH
i/sqXEKNsnaymA7tpxkivGOT/nH5VDZDMKwMmQpgKfXFfhUmerg6mF5iIAhmnwDk5aNQrIazxz/d
/v4bfgH1PckVhWkBGFo89nWdmypz9DweQaST+GgR8tK3vaq7uJMwjSDXSUl3fNHGK/UbZI38DhAi
0Dpcn4Za672Ju0Dk8TGraAgGZ2U6GmLSh3iqQT2281qtl4ioGLIHLnJKIMct+XM+FK/M2dTKMfHI
RWfMOzs9nb9OIA4ZD1VLdQosltM8395Ud8MkfB8YK4CKx5TqUvmjrbWi08sxj01h5nowwfF/1lrQ
2vqYS9Q9AqyHRwEBS8hAItLyOn2wewdCK9NoA9IDNa/UCIXp1n1QDyZ1sgAjqTWUNrtWYeEwG8n8
oFlKwY/p1HEDmugCxbs3EwAF/TiVInUP5kRpGiQWSSe/hbxtjXlHFCYBm8EAz/heO51KjxVkaOaQ
CkP77qadG2SVqZSRPSi1G1p1AsS1PWtdfsqUxFMvpDHZcHIqxykek3SeADko57wA2SMKh5E9tlof
KGozIKpy2rl4zlKl5VE5KaoTYjCYsW+5DqHaQ9JaEHtx09wpInNGzwms04NQoOZjpwisIdTohRiy
4k5IimFsD6OhyyIeVATespoM6T1p+tk+eyrnyaOYSlZUB4BOgNJWAAMaDpo7mFWJUc86THqvEl/B
2Z/XJdqXw9+Ox4eDmVtD8giFe/YGFGqhfCmnquEYnQMEtPZn/JHqxcsbVz+bdDKHr3nCW70JQD5i
tS9Dx0sn6jVwkLwaY9EnUZN6YvRn6EaySCE5hOtJp/Lyj4NIvKeoXgPTibR4xfc8jWWfCjHjTLHy
BUC4x1plJ9DW7TwIG7Ve2JEXBakq/mcsfA8d0KMZHIg08oNxaJ1DDxbkEX178wAn2zzvVVI3oALX
9haPbC6KktoK7PXRQURQ+SrCJ8m8PEQYaqv8PFTOezY38HewCYghHDje9tWrp3ktaNYyPLnTZ+Rz
UX6v+YmIvHcTuHEKnIIN4mLJW+RCFSMP2UkbgiqP9uYX17mIh36EHGeC3/VWzRwA8mdtUEvMzJCR
+xlkgeOacPc+MZPSH6ckO7etoRxTRz3gKu4FN3vWF8+YVmHIMEsq7LtrBVbGPneJ8LXK8F0oIVUE
fQT7B+r1x9uuce37JXkNCBEB0pAzuYuvzaijeLyrsnisxTd1qH7AhXzVtGzHA2+bQfSJeB5DActx
BCg5o7ZoZFnMkfAdMG7SHWqM7oSew+s/LX9I7D90GwDuBqPYSnqks6CaVSU56MGHh5Fd1PEe7/bt
TVt9qmsTvyPIDy8YydzOnPoqAeQ2OWZp95BRK7RA1GcM785oX1AiPiTpnqzGag8XVhcpQ02bJDWq
OolN96VMM79IHwmemttLW72U4M5ByRx0KdhCtJcW8UeuaeB7t0dySZTkq5eWUDsx79SJRhRdzdum
NnbxytRiPT24pgs0qMhlHFPl4ArgLomrf6mm6a6loMyy2UnpJVmzN+2UZ1cVFblIpMlI8mS27C2u
GsFMPmEFI5ciG8oDq75QrrJnDtcArYq0ihSnYQ8oII07+cvGF/xgFyjn68gn6dyxtGtBLppWgXHd
S5SApeqdp00/b2/tGnyFFSLCQlQs+YNA83ttiXl8Gh3keheJ95pDhC2Ytg/V7OIELJTj/mkeVIE5
3JNgt7i69V0/2l64lAy4FNFAnPRig38EoQd5ynLloSft52kid33VBB4YUf2ms6pwZ9k6lnVVTZLL
lvAbsN4BGbPMqruyyrSuxrIBHm/OzSGJMuvoBdCOP9unCpTYO95zlZD+tocqsoZZBZCTLj4oL3Te
NqBAufSAo6Tduct/3F6R3Kv1gv4xsLgjg+ZWs0sbcqnREwwrMUSVitJOkpE73JX7Ut/jFN+6/64G
RBb8MF7BZbenZqwvJ5aTC1x0E/SJfqJJH/Vp9aYTiGTeXt2mMdeRCCZwaq34yVCCYYmRpcgEsu9a
HqM1HSX6U1vtNQPXKT36//jzSBMBbEAny7i+DnaSM5fqxL2Yx/HBOPGTCd5kce6OewdirUq9sLTI
pcy6Fm2iwVLxMD3xdxDdKX4f0IP6mj6Tg8nAVgt69KCmPju1O4nVOlSEcchxWsgSUO6BwtP1Mlvg
B3uoVboXDlqXPsg/kxBEF3cspKfmmGp//vXQYEVBCXO5SJKWh7+bp2wkhksuXdt7pzZT65BA/g08
d3SGPla6N7GzcdkQCKOhhlY1xCSWhSyrb6ndOTq5oEbyoBV1IKY/FkcH1A1XGeUfSNyiHb44J4Yx
YqQZKfYlwUb7FeNpYE1pElhWtzvWu3aT17YWJ0VHURGsALCFXlroHIx77w0MIWCI1gafSMEaHgAr
FerlYzNiyspXXvcO63pD8QswK4meHsAGK2JqyTHLzXQml5a2353qZIzT8+0Lvi7lYkMxk+lIXQl5
UhYnklGj4yA5JLh4/Myey0DSnmpBcaKf93hA1o+rTO5NC44fbQR0Lq4P/9jmbgc2PXJJ3Uw1opSV
mhEwkxRZ0NbZLqXRljkEssDJ4qCgrrA4Kgho2UDrGqcRXTa/mcTdVHqXzHC+397CTTty9FlC+kFJ
tXhNJ+oWvQN9h8vg6iev7kKr+5aYe9pzGwHDfyes/2tmUfQURMnBAC9fskg7aCHSvsE8QTdYQcQA
LcIfeMktO6BRDd0mUJyE/2KRklYRfAgqEq9FQMZcgxStZZBL457BmhBRcEY2bE/JaHMr/7HiLU5I
YaSMl6aJx9TTQ0wxXnRgLbWm/jdfDC1R8OahkbEiNWZDJqkANTgRS8H8mo0RkIQVJGonSNPc3reN
hw2dQcx8AQWCdi8Itq8P/dCldEA8ZF3QPDTudXCI10c309ngA4fsksjsuDMcGlLYKkpW1OZHofTg
WlXMpN1rGW64E1m6Rq/BQml5RU04W1nDZpJZl4ENIJmalOSeZeXeHPHGRzQxGoo7h6u3VknkTWpz
TyPmhTnTq0UxVoRC+fci2aWN3FoORnbB9wAS7DW3T8lY03hgSbugK+sralyRn7c/3tZKAN0GXA0c
qeixLmJ0V8UjMxnCvIyc58+8bNJPY2qnb3rX2+fbprbWAh0TyCIhG8B4pfz3DwkrMoQuHws4K7zk
J29u7hOa7al0b7xnmLn4x4Zc7gcbOeI41I4Qe0MmHmo0XAUnzDB1qCayvqrzg647TRoNlln3vtET
6D7XZHcIa2tPP/6I5Z4aXt2XFhaKGXL3SAPNL3/mSHkakA4M33RfKs7tLXwj7EKn/MPKF5cQWJKc
TgJGJc9Xem+c0qM4KMcMcR707Y5//ilRqQGcFR0cZHcLV6kOgJJY1PEuRfmQF/mhnsVOGLm1hx8s
LN0kA3pECNPyLmCZD8ocVG0Co8vpzpFcc4uA9V1m4GCOVJEuLts2toLRmsQpyCU7Wy/scxuABw4c
izOEbyK5cXtvzDrZgD3ZeZCNImi5ytzxw/msaJXPYra9C/pSY6BzVQlRlmZfuZawILcV8eX2h9rY
RkxMo1kJtjuUiO3FfWhtvXMquOyLYoqg9O6rCkIO2d+3jWztIvAviGv+Q/VkLqyweWorAG5dlBT8
5r06Q0r9ZBt+/T7+6s8IYQNr57ttbCPSa0CmpEot2sqLQIGVdUPGxHUus6fxZwuC5q80Fd0D+MCb
x0KHBsjOCjd8l4NyDdJ6EI1iPxcGy76ARjEbnIvKjEMyW0HhFX5j/1JzYKs1RftcKOAQTHmoKGVg
W3OQW8ngD51xxA88/PGPQdUGrWcL5LuAlBuLq060YtI8DHMjaK+/1U95hFn0uYZis2L5+Q/dp5EK
KsM9Xv31UZJWIQ4ix69lAfX66GpEzFzqiF/4cJ71uEtPg9ipmq5HbwAsAjUf3lQgY9YleBUdK2bW
iXmpwE1rB+AJz8PxrQzmJ+VxCsdjkQQk8c3S3xuF3LYs8bKQZ0MfdynuwhqnruW1vXTv2NO/k/sq
VBzfukCvoKahFmSgo0xD65XtyS9ubSu+4v9wdh5Lciu71n4iRtCbKct2t1pseTNhyPSm955P/3+p
E/89VSze4tUORY80QGUSiUQCC2uBaaQpyFT7Ih8cDPCmeZNob+NBARH8TxfKuzzeUmAULnFdwlEV
mEbgnAP/A+nc4oSWBhWv1skVrnlHZRjFcErluzPMnbkbbadxdrVgLgf/YWZbEq+3ZxWLUMeABTSh
aVtStEVocLH2Un7blJ/n6jHufuTaqdL/+kYSVjgRKsnuraJG2jrTpAe5/NZU31mGF85bMU48Epc7
CCgYuUXWwVN1ceVRHh3BiFkzNWnfZGJokjuEhvLyu5HLlTvJsi+5ah33xkOjZ9obrQoNZ8c7v6r3
tRw5f//Q5BXGaWGQlvrxjb/2ht6m0yTPb8fKf6E975VacBq7bqNYvJJWMCD5/7nReUcvTj2pYSU7
/qi9tRwuYXlkgEp1+n+yYoQIWZJzl3LPeDATISWQWB/GVAGAacn+Q4Hs7kat/jYIC4pLsnt+EKd0
mUDGUWjSetDmt3PNbEXW7YfY2DBx66yY4CwKD4KBY3k/T2UPAbgWz2/DvJsVt/e7MHX5JYnBgJgS
hoc+ajeZP1buTzFGQ7VHjMbdVnyAYdROao7T2/kX+DL14Hd7WHoI6uFO2xXfZNttlJ2927hGbj1a
AG8Yt4Bhn0xuiQt05kRSSzg13rb78iGjNe615+FoPQ6/1bPxct/YbfxhigTwl8LgJP2wZU28klI4
ONQ8fnH6L0n4zspgJxm+Kvq77O9Bo4x2gD0Gm2sxUX8D3DOGaIzGughf6mlwq6DeV7bvNlO8cTJu
PUWQ0AC9VZhJhUpD7O5FJpeF0pymKapVKHvuWzXb+VJ+tPT89NfMW6yHtrS4DlkYV+O1IV8zhsZu
q/Alno52VnyJhu7T/Y9ze66EBW4+AgqSFcskWCssmFWTPHzh9n+DzJkbdcpGznJ7y1E6YnCWPq8Q
WVgibG2qt07HdMjLPIznOsieczl5nyOGen8lKx/lyoz4/4uPElmqFJQpe6Uj8dKbP6wydOXppUV6
5L6hrfUsUrB0zBuphUzsJUw+KYBEZP2NkWzB91eSkutdW2SdRedbs2ZixXC1X80PRCNO5c/Wdv2H
aGd71ceKAVov2v+9Itsf7g7ewuj4QC6wRCrFWVJSE07Dl6aftZ1f68/DKL0rU30+3N/GFc9zZBC2
kCZTNsULrr+X3klJnyhS8FIN+j6N+592qX+8b2Il8tCHg+lGjMcS6MSXvHCJcaTGzfRF8CKVxucp
mR47EHxuj57JrlWBW9U1IeK+ydVVXZhceGGc6akRJWbwAqXA98KePxnp1ijbLZGd+EQg8f+MeQmo
8PWykjiOk0CRgxfNS78mn6fP0pfkU322P6BqPx/sc3LcyjhWUoFrk4uPVebtEGYjJvWTf5oOw3MP
Yzol0rf1Tj5bGy+8tc/GW0um+w/RG2Db6/XJSRaU1DCDFx9WtH7wz5hnrCE4RpKEflV7uv/JVo/a
pb3FfhaUxkal7cTitGPKME6578pj3h/lh9R1Tv7TyHNEPTblPuD8bRyDtbBFdZ1EjgQdHq3FXVKb
WVbH8cjHnPNdNn5rAgSq+vTfyBPhNgB6ISXhFqZ8uXhtGFHUTdDfBy9gHtpdGsXfTHR/7+/l6moQ
4qA2RInjpinRVHVbd0kavKgxbIa+FvMwDt4MZfGmVje8ZM0Uo+jM90CZRjFWvfYSY7blQWf81YvG
7KD58z4LfbdSjH04/rWOCTtH01aUewVgZDncS+t26sy+QNHRpmpZBX3vKqkKL1vwt+ObGNIoa5B8
kpbdiLR0gRPPKbOOL3P5LraeHWhWdHPjob12uuhS8diGCBxHWOzbFM5mE8UZ3p50v6kn5JBkMa4U
dslbkKv2kZR/S1p0LSjSFxNziKJ4sNw/tDcbXxnxPCNFJxiQr7LzKxQ/7vueiEHXrzTGT5jW4PtQ
R7jp4TQ9cB60xrBSDA9Bqn4EdOoG+XvVAkIYMszZb4VF8e67Y3FZqByh3KKvyRWmS/JOkZMPylSc
a6ncq/5JYiwlkvv9IEX/3F/n7Qdk2E0QCdCoEkMIi4hROrXhhIYhebafPoFcci2lCFhohjxmrLrg
UH/fN7jS5LEBYlAqpbEvDC/ev3YAwLcZWyyO/jFrJrezKzf0u89g0HamLx2NaNyns+zKZb2RbN2e
cgGZJnkkoohcW7jWxRU+mWYo9RAbeFFhJ2fDQiGp0ALXgYkIcqCtWt+aNREdSVKpWjAAem0thbog
lyXDgbS85GEfmM+l4ufH2q8fWidON54RKx+SJQHo52lEF21ZSbcKTYEVn7UxTgi9JKzMo+xCHLVr
nJ/+5uTx2trYQK4amj1QvS3CfxwBMy/D1PGGuebVF9bZnjbJwZna0DWioNg4jSsNXSH4x8oY0BRv
94WbpqmKCvRo2giOtm/6l3SfgQTpP8zn9Kl/RF5rJ8uuSR/ItT7ed9fb/Pza8CLADUU0ZW2D4Vr/
FY2FKxnpXmmH/X0rwvEWZ5/lURHl65FZLjkNTamQpRFFVa9K82g/jYXzcZ6i9Pu/sGL/YVwBx3BD
h9Un9OJiI3E8u2+7IyyxKnyk9haJzNqOgXUC2UL7GzXhxSFrR3syw0y2vUJq+l1f5fqvZorane+I
Sdq/XxE4KLBx6AnekrygXwhusJpQZuzlV6vovmTxXwvhAfSAxYmUgPbHLd+xXAfpYM4VJvQc7jDn
MevyU6ek53+xEtOmJAjNCMnBIlg0ql83eYs0QKAB8B3DUjtUWTl+u29l9dvwRqfZJvRClvCLsItb
f+pC20NkkQslOzqzcgYosfFZ1qIDZVogd9Q3TaaqryNfFcLXrg4zqsQVGmqmRIRojBoV0fe1CmnL
/TXdQvz5QoJjgc4zGS8D6tfWIifvG11DHTgJuiMd9c9FYn2qZeXZt7vnfnjThd+Rjz2ayDGit5oz
+lsgmqR4aWjvu3DYWPvaUQbWxYwsFVXGLRf5v95NcjEF4tdIH3RI54zk76uXrPfCwuL5lKdhaoSy
5HhTJL9NQ/8Ad8FGvF39gFwj4InBP9x02BV1lsw+x4Te0p3J4wMMMU/6CFnaeLr/9VayHuS4/2tJ
eOzFlexIQWWWPLc91H2favOnajwUsBiUxSEZfKK6+qHK/x56zgZSCBPYQjioli2aaewyO2ZSwIun
D4nluFH7LpJ/3l/XuldeGFkcaCUunbZQMJL9Mx5hi/wV7pvgMQG9G76PvmX7fHRtpsG3ClcraQA1
bd5LhHci4h8I28V+2iUNorYZbM8Y6W41Q/Ep4hTwVtwppfS2N6ut+bcVfweMA1AZhgjBsrgI92PD
9ICaEx/HpOnc1verQ+nbW/SpKw7JmiggCSINGLsXpyqPUJNTIsvy/Oyt5v8MwnrXNfFeNzauyBXE
K0kpg4OA7gS2agljaZC2VCfFt7z6WL6hNgECInuX7tMEkTWE/Y4dhIsPiJy/ppW71dNf28pL24tF
9m3hFBMb7U2d7rjlIL1tkvLXfb9cswEozmRIhvc7DYrr82ZMUpEHI1rGeq1Y7pwZj3YB9+Z9I2tf
i0enQunKFu/CRYqv65OUOY1teWr9s+8HNwgCphCsg6RtTdevLgeYDxV00LQ3AG+FRFcdrcry0sB4
zu30uZ2KH/cXs3JniiSeDpkAwJEMLHZsCK2xYYrJ08MR8g35S2vYu6zVH+6bWVnJlZlFvNATv5Gi
QkJw1+Z6Ssx3ck7L+L6NPy3SRZ4JYTcBFyQYlfJlbhZZWl+2AYJrZjWADnbNtMnG3ezIjINXgxoW
J8dm9Pldq5aF+dD5SuvvbF4Wz7GUR2a+k4NprPZRmavh2dTb5hXdBLM5phQpP4ZVnskvaVnE8TM7
plQIqHZZ6NaKEaEgPjtVjsqzgxwNfCeBcgryaECcquqESs39da7sJe0vmlK0wWgULWuakRJo5Rwp
DgwSv8Lpp9L9i3xdKCYx2odGt6DdufYJBwUTs1E7x1OQfUYpFrGCX3ELE9f9daz089A7Z1DbEmMg
DFIvDpLP3iB+waNOPw2Hea+ds1N3tE7TXmZyMd3u5Kn87oV/XNpbEjmDm9WAhGBv2Jl/IM6Qx++M
k3IYP22Thiord/+VtcWjLgTG3ILIcpjNdH5BombWxz5y7Ud9ZzzN5/opKZgvMKy9M7n5+84L9lsQ
2pU4dfUDxHZcXJZKTo4D1brjFUnj5noCs5kJ13/n6ra/v/8pV6II0QPiaEFxy6tosVa1SGZNT3h7
9QPfMXpXh8wxy39fGxOju2TDMHHQClk22XvybqdtUiS9JJ+xs2Df1s7Xv17IlQlx9i72jFkltSpA
p3uGnjN6ldm1a/ozXcvS34iIK6kMlsgtiFVMZix7OqpVoMwSSRZTljM48f6gGdWvKjKKHRWjxDX1
8tv9pa24A0LkXPo0F5m3XBLpFGXQd3nTifv3h9S8G6T8QDqwU7QNnPOK39OLABUAUwrcH8vx0QJJ
T70mxyFl6rX9VCTPzTB9VZLpyZClD3GChG9Iv6A0391f30pYFKNJFFAou9HDWlwxSaZpaZnw+qtb
s38MbCN8l8i99OG+lZUpCZ6xyGdr4Eq4bJbvMbvKJLWNuP3FtJ6KPu98Lp+sE0MMx3CjxL3SvcKW
kD0SBGGUThYnWI7TsIL/m0yjpUewi+wsQQxiqHR/58Be+hg5ZeJmUq67cjIkh37IQyQ5FU066zbs
ebsklNQvk1boyklP8nGrH7MWwPl9YK5hUBWCLIuULlbasKr46X+oL8VeRAaaqn3NM2DYo81y3lQC
Wt/+C5OLu0kxQjMdZp2U6CE65x/EkAqayAdonxFDvv+p1xwKTAmVXJFQEnCuY0FmzpoalZLplant
QuvuIo1y38JK2KQmLaImCE0x3XptAZLg1q/s1PIaZixrGG+HOT5aW4M9q1Z4w2j0kCknLXuEGEj0
WuLRNKbBc5eNn/0m+pzl3cZ2bZlZOEMoz3Y6SKPtqVkEC83s9qhOJdMWTdeqB1AMAYsMolpIu11v
WtDrZlmLOBY+1A/TdzF9pbv9oQKOs+UBa0viRcbQPR4HxdUypOhKHcV6ZHkZcI3DiL7iO0cB9BHM
pn287wprL2oAh/gbHgF8dvmVakOv0zbXTA/4B4PUbaymQMdyKkL0K5zg9xgn2RdLzqNHX9PoISSl
EX3zq27s9k4zTXR/lSTLnmXmc540afYRDlckudj4yGtn4vJXLj6yNdI5ynrUqqN6CB7soWgPfTjJ
G6F8pc3MJS8kkoAnEWKX44OmVTopygaIU0MAQ5wVOujJa/1tfnIYEAj6U7CDKnCT6H3te/ME4vEA
fyY4SXG1Xdz+eTy2dVb1pocWm9vo74o2ZYZ3i6R1rUcEbQUTe/SlsLPEjejJZBVMW5gUXTt4mqbw
VW5eXxszeeNX8gnSYsNtsvA1GuytlFtEx0UGbIFUMShJMYh0g6LVNRLugNqeN5rVUf7TCnPOpsJo
OQJAs4ok1Jx9vO/YKx5D4QR+LKgk0L1a4lqtOA4DKx8tT05fauujr20NZ24ZWBxSyzYrpZon8ppQ
O8IvwwW5lautYDooSfIEp05OB/2GL3zQR780/cbyqoN90vbxUWYgfw/QDOFw/e30/v6WrX6lC2uL
a3+qA2i+GqxFYI1NBcAs2iFaC0en8cOn4GAEv+8bXEs0KGXz0gP/Q+l82fDya7OUw4FCQ/eoPw4n
wkj0tt+NB4MpQtpO8XN4sqL9faMiVCx98dLmIo4bYRUNVl1aXqLUqStHPiq9PMPm4vM8y6ewTjeC
ysrh5mnCw0GQnQMhXYSuVi1MPVYq05u0x3BKz3Xc7che3PurEt62XBVNPBjhoM1i+Fl460UIyXro
GJU6Nj0z/BpMsEk3jEA3bqZv6f1uGRLLvTBU+dZQhFJienByPUnG8EHp6/1U++co8P8+6BMzBEsL
nV6y64UpTZPkpG5C04tbaRdX79Xun/ubtnanX1lYnOE+LkY7mgMsPGTvI+SORF7X7bPf+uad/uc7
33yhi9Us/CAMm8mo6VeTtM5HFGaUr1kO6Ub03f8dvBl34XttFw1gp9z6tAWCWP1monADsINLbZlR
6tLAQNiIKISVTEzEM3lfjy4kjHQCko3TJfxssUpA+IITEzI1YtciTy5iPR+bgYJbHcmeKYXHOMr/
Pnv9QyUscCrosi5XUyVyaxs95bayA9prIq0YymgCblHqrq6EHBy6JxBMTGBeO7qmxdkMhN7wEtl8
zjP9w9BuoehWQgORD1AZmHaedcvCoT33cpVWveE5sV+deHAlHqgAf6+r8dbU46opQd8PrIhG5ZJr
ugQLbXc98SHJkJ6MTecwwMDpktJtHNp1Q1SNod6knbYs9ec+Lxdbw80rFYx8/N1XP8XZBj5qxZ9h
Vf6vjcVRatCEchxR1fXDsH8vZ+cgsbPH1DSmb0Pg1xvP4TVH4JkpKKl4NAECuXYERJrkugN44xVz
52ZNdZKS6Xg/EK1t2qWJRQLY21VZqYFqeEY3vjXbKnJlo/0gF+a0UcNdueJBe/BmFvM+CkMN12uB
7NMvHaZgYIPPYAwbC/1TWmTazgxlmRetEjff2kIrn63QSb7cX+NaMnNle/GuTeoWRdhpZpGQWTRv
u5N0kD1gZq56zp83xyfESpaB6HKl4qte3FPpqPe+3WMtfig/lscepaZubz0Kbrh8t1Xy/NN7uWdN
fOALazMQotJRsMYk7KEs3PElf5g/dqd0L71vP1a74GDuh6O2q47ao1DokI/huT8YB/74QcHmIOuq
zwLF+vOwEwPd178nNmjhCKIXL5Plo1pNO6mfNo7F//I9qaELghDRkbq2YevBMIB+EWseDvpIHV06
dEcYuuaDepaGzUbequ8ymEuZDWjKTdVCq/S2zysCcgGO/N3MxY2oBQwpn8iGfM8ewhgW2iBRSlep
UjM83HffdeswkJNiAVVf1t+YW9FAdLOjppZw7UwOE1WdvY8l87WUdC+fytKVC3ujc7r6HemFUAaC
seSmhmJkmtk19BO93Na+J23zyYmbjcriauxh6hmOMxqz3KzXn7HXUYuKEajy4ORpd1k/KXtN6Yyd
0iZbx2TVFDUUvh+58E0b2MwSLUnMhCu1DNypnX6ncf7YtcMGaG/VDFRbPCnoOctLoEwqZcowqSFH
P7HPrVrtA2r39IE3zKzdQiBx/sfMIp5pEP5UVRkZHqSvbqbGO6Os92b51djie15bD9rD6J7wp+vy
4jDDzB0NwTQY3hgNn8xYe2fo425Mt5jR1nzt0szinqsawGdlQgyzcmdvaekPiqxb/B+rS2HHKN8y
NHXTDJg7YzBMCQ/oJfuNMRupmxbti5mrW3CeVUM8HcREkwrVyOKVZ0GGGSVtwGUjjy4Ena5qJ67c
b/FKr/kAeGaWgyogtZXFfTqPSW6Eo697dg4aNSrgVEmSH3HFnCBotC1Nr9UvdGFt4XFoVkiDCVrE
k6t2r5rOPrTL8/0wtxrVdSaL5D+cJjdtFHWoDCcesNEcxr2yb04jVBU6MxbFXvq29TBZ6dnABfNf
Y4u8R24y2rsNxhT7EenwN10mP0h+cAiD0ZWlaKcr1ets/ZsUlWk92N6oqCCHvvhofZUCIspUHaya
/pyNznuttolHfnG4v5drwACbwM20o2iIAhG9Dq21EffW3Na61x6zz/4pP8b7tNmN/TF6teBMGnf6
r+JX8SBykvg1kV29catz9TOjKZv9vP9b1s4D6hKcb4FKv2EhdEo7hbnMNsGH6/s6Dz5QLXhvB84/
982seShYQWrJ6FYJ/YfrFU8FDtVoseVJs3EOi+gl7oq/nl8RFMdizpgkFoa3RTQculnOcg4Yj9lj
C7u8ktPHnAtXb7ck1tb2jCUAjoKERCiBXC+mjCd9GGCT8KQmzJDBzGiP1s3Jj5rc/fttI2lRqXQQ
FW880opGgDISaXlnQ9uFlgtaMXOubfjjWt8MABH8GCTGWFkCLLqRYophtmT/gaw/Vjo8TGnTZfss
UcL3g9zY+9xvmM6Z5vI4NwZ5cjb4+96f/ZNZyHCfz0q3wZq/4jBU2zW4AZmVwDkWEaAB5FHPc0qc
rhATiEFGzFv0xWsmGMIA56aJKedlacwyBssibpKj2eorTFivg8588/0PuOIq8J1w1FGbghJ3eQ+o
6TD6faTrXmkFr2alftQK+pC59O2+mdWlMOMk+ChE2i2uo4tnRmMgmF3PqQ7nvvp+mJS3ub31cFpd
CRP2hiH0QCi/XZug3zjajRnrHgX7T60Wv6iTnLpxlG18+NvQzxdnppTdwhibd20nRXAi6EFBeYFa
/M5q3YKt23gqyEBcQ1K/GVZ4Tpz+0dSkr/f38PbKBqkHWNuBzRCvu3m2KBLRxaw0DwUIuXoa/fjN
EIWHRNtKQUQgun4TCnpUcncGLDjYS9duHYmrTMpUL6/emSZB3ng7yS9x/qWe5A33WzVFp57MipfR
TR29GdAMK8xI8zQ/AX44uGr6M6x+hd3PPNqabb31QZZ1YWuRWfmqMw+Nhi29nX+PtXkcEWe4/4nW
THBZMYkm4DYMNS18o/KNXIo0DfjyP3L0U8+U/X0DK5HQgZ0TLxBcMurNSGfjZBwvYaHet2+Mo3Gu
ntVv0c45qfvIaz9tFfrWFkQ+BTIUP6AnpV4vqPetEReXNW/uy5MyonxTJ3GxsajbkwvFE512esKs
62YErAybrJqbSvesuHiwHYgjyvjkIyh1f+9W1sKcCzhvJoYgy12GuihAycJRJ82DNWI/5r+d5vO/
MWDQoRRF/5tmIUMUdgQwSfOyYo53qVq82pa/keau7JUY1vkfGwsnrop00Jui0zzVUvdm9V2JTNc2
tsZPxItpEQEEtSnEb1BeAIESv+IiXI9grfp+ajQvNiIXyRxXznq3h4yiDSN0e0q8YIv5YCW6XZlc
hO+qIAtNNTbPVvvRLaKUUuJsf40gu3dr4+8x/4KLkz9gQjSUl5zJhR+0bWARSzvmQpJoF0bPgbnF
s7DmcChag0cCO057a3F4cjkz9UifVA+xZPVNGBXxr1oZNmm7xCdffiwF6QFAMcD8boTLjDqUUwey
Xa9XIFyBohiQpl3th327S45boPQV/wOrxprIR1CCXlKymU3ZJk7S8wTRfzMx5LamsdOcjSt25S1H
bsVUJiGHIHoDZxjjylckifeH86F+0FCrz3bdEdmBXf8c7LuNO2hlSbTZgZEAvCIsLIcJEiOp0t62
Z28c5/Ap7eZor6Sa8maIrS18+oopMd3CrBWIa+6ixentSqVhjHcavTqce2kPpFs50UeRbLczm+Tv
axY04DHGGDtShze72MmTnXRyOXrVGBzobxznrt7lVnG8H/ZW7nAhUwnmi9oILC+Ld41TmB0sHInq
xSXoyOkzHQG3Kj05/tbqGyF8Zf+uTIm4dRGX/GhUJkNLOVHaS9SeNKiWh4//YjViDp+HC5Du5VMD
XCBTFtyEnlQMGqDcOtDy3Vwq5e/RbMtuFwaTAhWGHvjRX5flsMrgAj0uAeRZYngQEKuzNhgVj0nr
B7lMd/4UAGj6YalbllYCE2OlFIQhGhKrXLxdQjM0StvqsNTZD1OpIkulbzjF2pcCps5xgmkbZp5F
JpQp8TBkAE28mTmeZ4e0P3LnuKqeAlXqf97/ZCu3FQSBrAW+Ta71pYZo2GvxEKeN4sWpRk2zU12r
oEAXRMGzqaWfLSv8mtb6lsLH6grJ8kjGxbjhsrs2FTQL66FWPIh0S67iAYlUW2t3hh9uOIYqNmsR
4UX1Q1BhgiUjIF67vdN1Sj5qviyGqipjP6qBkrlSn6YyF3E5Sqh8FEUE3NWo5mMP5025Q2QS4qXc
Lqz8cbIqdTqoUAkXv0OlQZ83kfTuA4QKiXa07GycH82mi9/w7sjkJzRfiwk4nTLM58gPCmdw66DN
uwNknLBk3/90K7c+Y/9Uu8loiR9LTyxrHtdtiCda8SeH9D/XvvvZ92TS/40d3JDwxPgiwfd6BzUd
ir2waBUvz7vHADIPR/LfDM64N3R/o8e75hfMvVGpYk3gx8X/X8SowSirTrHwRrsKUBB8rMz3abLl
fCsAEJi1Lqws0iV7rLKx9bEiepLJuXkVABDrlB/i71ugzptvhGweFHKqSAYZYF1Wk9SR2opTVrKX
GCXTpYWv7Vo5+TYNUetKWVsd7rvEzftamBMyFoRCiL+X7+spSLvahyrBi3u4RhGAe54agGNTjwxD
Vr+L7OAHwIfisU2D9/ctry30T9+FRhnkL9YiLMbRFCaRZkxMFRa/mFp7juX07JMe7yK13IhZNyGY
VV7YWhLmJILawO+cyUtq+2nS8lcCzd86ojAhuB8g3GKsYMmsEZcpEoSDMnny7Mnh77n5bFrH+zt2
i8zEhuBnF40+Hr1L35DLfkrCWMZG+dKlEJuav2v5lzY0rg+R7ZRZp6aGw3YrfV/7UpdmF2cs1cDf
1fE8ebOfxT8nE3WaaUikw+hkOZdZVbzbWOdNjiPWCePxf6YYQe5fH+oJ6ZOiGqbJa/fQqL6MlMlc
ZZ8eo1PwkCj74SsMGwxheelrsPU6XvOUS9Pi/y/iSVI2Ve+PbHExRzs//mQU/8IVIcSi+i149m+Q
T41pNHFjZRN16SR9rzS589VQp/rL/S1cO9bMPXCyBaTwBq5thRHiW2ah4PDaIe6doxZoZyYTHg25
PRVleE6Vr/VWVX/NTy6NLlJTBDOcoO0xmoY/cmd29diGUf9s2P/cX9zaNyKjYpCWXIBG1qImaDpV
U4ZdpHiU/fUHy8/ShyoPpI3TdnOz0BIm6qP/JoiibgSgUiNjKG0O8Xp1ZPT+sxWGO1n7cX8pK0b+
02ehac8Db/kaqpow6OvRHD09+8xgioRGZaxu+MLKabqysUjjc6WqZyX1Rw9C1CgPDnX3ihLNEaTf
LtI3gAgrLiCmm+geoPt0q46q5wymRQHrmTXnUdbSfdSaH5GB+yTL9elfbB0sz4L4VF0Rs4ySpJ5h
QvecptDeNGk9P81WPX0IrWDL1MppEu8TGZSfIClbsg/2sx5Lfh9wfaid8d6u7PDN5KTSaZCr6CGM
xvxgWP7rYKj5ScrN9vP9ha64O7ggqg1UbFUQ0ItoqJSFPk2SPgIpiXdyKVEFSB/um1h1wwsTi6hX
ylFnw5Y0gpU0zkGgHUtLhjOmPtw3s7US8TMugqs6plk+J3iHHelfpqk5SumwVczYWorw0AsbKPcU
jRSzW6Ixre+KxyDZI2QCr/q0B0UFs1W/Saq4vi5KtkyZGhD0L7ZPT8rBnxx19Np5/GrE7eMYbmEZ
1+5+kgohq8y9IchWrtclD35Dxm2P3ihDLWyGXheFz3Fafq308ZePTPbOGvWv3RTsTSf+V5v6R/CD
wSZmXBcu2CaaLTk+/gF59D8Ag6vdjLLUR+OdslNdxsyp7r9G3lb167YwRaWITjQ0zv8xu9jXIGhN
p4VSGSy0fWofuleh6zCAiRtftwtTa2GSdicdLZZ4y0stFQqE1BnGylnL9lUUSy40Csk5U3PmQgLf
fHSKsv5w/0SseasAizIaqolm+OJETL7kN3Uhjx54yx1l3zOBei/lWyDltbAsNG5wH7Gby9dzndSJ
as1cAZE1Wq8llGLNo+5kUXbUeilOD8y5p1uabrfNE0HvwjUgOEMYU1zKO0hTkJlDno+eHEhWBlRo
aKsvbRy2ppuWymjsI81MgocIDjzVbRulLA8p4DbpqRkjQz0nQZOqB9mMCuUXRXAwCfe3/hZ28ef3
kWTSPCARW8bVySyprhqcKCFT0L21POXISNv36uQcLOXgSgfdzfmn7hkYTfbJt/5U7oanchN2v+ID
7NN/f8fCyxMJtSozdEZPLT/n2Vct+NpvFQ3VFee+srHwsyF1yqAssIF4GtISO+nLfDbemztGhT4p
XwAr7I2D+tX4nB7C975bHDnTxqfw0dlTJu2etmrAf8AXVyWWP1sPkgHO3hVer7bLU8NHwtSbQbye
jKOQZh7BTiRuew5UF2SoG73IbLyzL4fd/e9+O8q4ML6o71iT6Xdxh3G6KtnP9iiuieq7v5+QV/xm
uowVfY7yTVjq2lcWs4KCyQT5hmW9MRlypbRneRBg9J1CeXiwwt1Ubp66lbtIs+j8M8IhxnaXQ4Kl
GU3tXKcDX7ru3eFz9V5srphLtAPmEgWKON7Y0ZXowvAuFx/oUBIke+HAQzY11GH83lMUhIvtVtUe
Sqdgf5Uwf+4UI9nIVlaWKIq29GXpKokIc30VKtTf6lDKBw8+61zd9VPVKDCotMHxvqesrIt0j5CJ
7KB41i9uvbxRgyyLWZdaMKGet25mtE+t+px0Wz65tiJ4FWko0THn8y1cUpr7OtFjp/PUCPGxTDXa
fZ9Gyvn+elZckJEOQXRP54CLTqz3IjWaUHrWw1zvUEftDGtn5UXZHQNofstd0uVStr9vbm37WAs5
M4kJk7KLRUXqYCVFK3fM9/jprisBErkpDAhnpL3kfSBb48b3ui3TWYJOlauGFiMd2WXdoOpACc56
1VE3sFwk4072AwQ7u+n/oM66upcXphY+rxZ55ERK2XmK832OYdBO3/SKvPHEWbtCrxa0CNvBiA6a
HdfQr3xWH4Oz9VR8sl/sEBaz6lu0T0/RRnFi5ZpAOYABb+pY1i0+qcuQtYodp/WksIM9DwyJCxsc
zehOO1gpOqZqb+l/7yb0HnFL6oBoIyyT515Ky8AZMrwyqF+omOzjJH0OE+dkSFsJ5cpHI70D9yJA
8hRhFh6ZZJiB57HzYtN+UxmleYgYZWXEjRGB+76/spG8E+mOQMQpiKAX2Xo6I1Rcgh8l4apOShKd
asP61anZa1EOD4O9BVRZiR9cKghpwQOgorQuHrCXJ9uW89yRzNazphereTc5/sZ61m7sSwt/nicX
FhS7qkffwQIqCbt5r7jx0Xwo3s1f/L1/hJ/THR70L863YutuWV2ZCWiAQCw+mtjoC7vogaXx6Fit
NzWxOxm+O0rVxvW14hWkfyBFoeEX/ECLQ9ZTNAgpoeleXTzLY3Ou1e9loW0c5ZV1XBlZxF6UBLpG
qQET2xnYK61Ln2LKqPed7paXgNfh5UoWmxXZUj9GHSuRztU/0i/lTXcKDu2TbOy6byOopemh/A5d
5VZJc+1tKhJohMxoL4FhFou/+EjZaDkMt8y6x/5Kbl12UOyn2llu20e5aZ9Hf0Z/K83eZo70EZqK
jUR+bWtBsaMWI+40bXmtpfIo1clU6F7Vl5bt2rMenrs56zZKdStHGulhWPVwFNtgQPJ6kci1GU1Z
YyYoXrVorzmdq5gdFGpfCDkbLrm2JJjwYYqFtoqYt8g8rKLmuZ0nutdrv6voXFt/jQTEU3hwQowN
iJHq0uKLdU2qyJIKCGwsaBrkpjvVQKPN9+qIqkap/H1vBGu8qxXqFuCpFnG3kqmP+GWJfzhGDye2
ae7qechdpzK2Au/aYRZz7TTQBH/FchxXJ7nXlQTEVjC8n2Wo949jtMEgtWbCFAwVSFGjeLL0t3xu
bLuBUYwqVqacRbK/G3jOPPk59PT3T/RKCkUHEC0JihIM5i+vkdrI5zQDI8xnkney/alVUne26QhC
5Hff0k1XH4e4tLTAyjQyZehhLDUPzuV5L6thfJzBWB+1GFL4WrWn71032R/HWd6illnbTguSIY2G
FiRSS19XI/v/EfYly3XryrJfxAj2zZTd6tVLljVByJJNAARAgB1Afv1NvTe6TcTZMzu8JS0RRFVl
ZmXSSHE8MZekZU8Q3gljwv0/cRP/Vyv1Y+T3/zU6+f9SkKuQxDFatuh+bSFTr6ZHd0lPc4nusGZf
28X7D5DZ//Xk4BnwY9OOnQ4g+//9tiByTMje8eie+Vnl5aKa+Ifsn+Q6N//hwWHgwdf6H9M0yGKU
f/AHeIz/80DKMbduhzfIfRqLvA6N950W01OUIRuEJEa2nUKCR9cN37Fc3iwZea0X/036wZve6TUF
01FBuvRb+Kaeov3JH/2tEjn99rT9iLX8F+4uriI3JDh3XYaAckhYDL8YBER7i35HivJlKranKV1e
UxVdw3h61jv5BcfarKJi7kA8/SzpUArzuJUGdVfIg1TzlRbZRW45qxYj/sSWfyR2W2q2sTeWgtzr
8Icu89ssYC9qHgQuJhOVAOFOYTwfyZq8jwvZqo7bGww8ZYnMxbGhoavpsOmK9gmeLhaGOkIcXPKW
se2zqZGdF9VWJX9zGZJGL26rZZefgz0YsZi3ohnU/lCTfUQ+TQZZyz5Pe9lrcRJK/tpsbM+KB9cJ
ttZR9PP75enUGFga48fe1VtOtF9nmsCegazY/0RpKi5moPmrJ+bt2o8GTmBWzO0APeSvwcq8ctMu
bJUwXTz7E41e6TB9+4Wl7wANyS2R3rofMyRVkXbBolop+4Q/LQmigTwdlVG63dMAK9krUV3p095W
XmiPSDlBaFq+P87anHVkpjL2smq0rA6z9SnOkYj749tUDPVOlkr5ezNhCc2Jolr7F0w1Bw/pD0E3
lqPra5rKZzXsB96B/+qzCs4Dh40kh3X5oBqpJtHcSB7WuPrLyZ+rtStq4n0le1dr9zea/na6q4ck
/yYubdLxcQzowY+9aqDYgiyyuou2O03TSxZN5UCANaXojxA1o3FWbjb0PwAvHF2X3hU2+zMJ7y5K
lnYr/JInXovYGzi/mDqg7kwEjARs/hgp8mhIcRWLeqDOP4QbijScQTIzn6T7s/ZeSfIPFhQII8JF
k/T1Cm40kesj1k5bYoqKJ78Gnt0NNsGSQdRXNO2OCvKLwbxwsza9nhtP8JcigVjWdQGSJcKtRIVr
TTJ2NfZkaSUFL4f104unA4aqFoW49WbdumW8iOyyhkqXs/D/kYxVgDAaUC71luiz5XOjsUpUJsgc
yel473H4E26uSo0+dEVxXNPrJotSwDQBHG+TRvIujezR5YGuEc7p098W/xp3dn4rEqSB1iPl/Nv0
8YLwQYr5KmfTG3ykgPnRfrLIY/ayN2mFfR7pFDwhAz0OKgGZ853vQK9VO06PKHF1Tm+zHQKktk5F
fqRO431bCyWbXXv7qZiS+eZNgx5qNu1o9ljveQYrV1FUhikcPpJV0HbL+XABQ8w+qdVzG6SeeoXK
NrzrdxW3nW/F+0yKWNRaB59dtN7t+1rLgB4RS1x7Mb1j2m9TFrYB6Y/Oj+t0V086L0RFt+0QuenU
xeOTdvycyqxZhuls5vlT5/5DwLtLDgh6hLH/j1mCSce71WVXODIevDhqyQC9mp3932OSfCvbTxWS
l149pX8FgfuXWXZbpvWumPccK2RBUS+jft5ttyC8ZBlrmJgGlZpnVopcibfYN16VdKY79PGM1mBC
vCY1PsQ1Sf4W67QrkQj3k/a7DqVO1hMCi5cSppR97WG3sEyk/5WOBTuukaL3Qm2wYF3pQyRYVGF1
XTZsFgOe8JLWMp3WAxUb0qZ6/xFucBY6kJmXYM4/IYQWZR/LhmfuAfpaW0qXf1vVfW+mmCtbjN0h
0p4rkyH4ZnR49IakqxY5vzgFYwK2ZM/TGH6mPvcruhQn28dZKQv7EnTxc0T4M+jwA0yZsmPvy8/R
Vx+Jl/7DChVs1cPVQ2u8ZyUXCG3cs3mtNqAKLXRMBCkA+PUWU+TfipEtR0OUg3h/pJVBgmGJIRDR
pF1SlETCUpIT2M/GNPkKhLRtwdSHE/1bupofK4p0eNhNMD52xPoNhitR+0swV/Eq+tKtCP9OE8QA
h9uAFK4oLZN9+1pQCcupY8dpHhHVW8AUORZrG1gW1InnbktMNrieLHO9OCkP2Cmd8ffqN2wiTKmV
S1Ak5VgvuC6zEq6F64z41LH/FTKZnCKJFOkBC9jlZrhqg05pEAlpcdsTMtQb7qhabTxErSR9RdQs
L7Sj7NyTPWmGme61UZFXbaBT6piS4hJxRhoVuOEu99egmcL1Y13o0BBoub40eucDKfypzZgMK6/Y
hwNHkWlVF7I62yCmFsbJq8r4/LwhP6/1AkZbLcivKSvWdpysOucCykaSBr/mSSHCJVihs1lQHl6m
eQ1PMWPiWOzzPzTCr8FI+tuSiP4erp1/A5p6lVPOK1OXiZJl6pWwkVV8WX6Jn6wHf4XpTrJgLVfj
NI1rsDTJ3s8PhTN7mYg9anNvWyu2IgsaXo9wmOHZmx5xguFevVeQSiDtM844/O1sUsMXWdb+z4ku
IDF5dWrPjjq0qBhbXCxgKLpZnyAufpTDpCE29N/WYu7w/UP7N7XB/ALfAry6XUqe95h9BpmOL4xr
Cqtvf6wccs7qwQ7hBcyuO1kk/9US+kl8LgCXd4VwANpcELQho+FjmKxJa2T4Pm4oD7PXw1IbLsY/
2cF5y3orDywg6V2Y9q4J9oiewnHEv/H1Pg+g1JeJ4dbgw/0uetP+v11xfBEWXuMO121W2M8worg2
/ImLX3YpsnYsBoaLYlvLuM+eFjaHJdw6v+NoUaBe56TlMc4rpGfhGcajE5JFQny7MPvd62yBQnwK
LmFOl2uwdehXdkvKLp3QgK3udQnp9LyGnnjew8SU+4i0ugUKoTKUM84D5uB3uY4f3ZrmDe63zyXK
zBmWM7Tcom2qd0GCo/YEHsOQQkxCwVsOhv+yLN7PMl/HMipQnMeAIOaBmOHC5PRoIpRQmrruPBgY
7cdzxB7ijn3li50rJoy6ihllQ/FkanSx2SOMAn8xMaEXi2ZvuBkzmdcuGNN6IrE8ijntS6GME+WS
pYdQ4nN4HQp7PxcjwiW6oPxR5uOIJuvT6FHbyjRTtemGsdS+L1oNnXTTbbE5x5EKysGpvMShH6sJ
yyONh0vwRChuNaegD8d9N9f9gEsE3Obc6gV9iCX24sHG6pXuZHgHiu/XgRfif7DdcN1Z/qEwIVRF
OL4BB3mWJpKV6VXWxNSTBzulrrFxhHVviNXhSQoef5Yh+o7EBZ+wLtEVzxlOV+LeRWamKrCwYO7m
Be/4yvxytnI9jPG8lBboFgrT7lfekiU1Vtr5YYfdwJGiEz4ZsgEcHIrHRGE9WY7kNbWdj3xE+G3D
6x79fgb8f8mHuBLAm+HFPYcHmeZdu2zie9HkS6epLWPW783s0HTk3R/EZDPor/OoBKkRVgMMgw4/
gXQNcQg1sN3U/9jSfiTr+CkJ3lIXcFkyWAf5AxzMrOV72+tANGlIgsZg5fjoLcw85TJNS9PTuZw7
IaptmbK3bZAWePTEaDm7H0OyqPvrkyJ7H13UvyTwXspr3/fsABk6kgrHeRM1lrVxiRjkCX6My47a
ArN8g65yIpM7i240l8hIUsZ2jmBdGGLT7rLFyZMZt2q1f+cogGvxbDR2ElR/x7JFtkk00JckmrDr
nCt1AZ+B8EWeIgUrTzTWUbFlvk+TQDo7TW4RpC5nLCEZWcfKo7doLeDhb/oMSZjQE+m7JdxZVBqX
rhiyVrdWhUJGPRQIcCFCAu4hT+lQ2imQTepGiiixSKGUZZPLbDVoEp1tsBcVsWBv4iGAvYyy5oK5
vcdKyE8L2Su7tRtqGR7IzPy+5JA1oiXYh3b2IvmprZ5eZZ9uH9loTRWwEHcE3PmaaI+gbi8cXp9x
/Yzk0J+WpNctQp67FteJuCUDeryRha4KMRmgu46TdlQzOZjY9pWi63pLJjxxHxqtUrgxLrmPEM5k
Q9cYuwQS6nBjZ26W4qzHCKx64YFj35HqEZoxugKp+EY++wmobHcyM4wDoz34jofoI/QKzGUathZg
zF6TaIkR35gi6KrnuEoSLyrHpVseYEe9nbATsSMOmyXRwxCG7jckwFQ3Q0yzOhg1QVPGUDOXcfHe
UxsuLRsz2XK3D48IJA/aNKbBXS9I2gjHyIlw354JeoHLopAvNBUrfj+EJ2Ct2Tawe2gqtyrxEVUC
A1rywLVk9axGWgP4OEUrv8/0QE+S0qiyYXiEbWZWrco+8Gn/Solaq9CCZ1GheI6E/xQkSKHWawMn
gF/TsNU8N9W4Tp8m4vdpXzwzX731y/gaJsNvHSFFj4SZq/JdPevhJ8gvYccohT2YXOK7iCW/dUHO
LiYHSEJN1Ttyc8NyBZD7YjgzDSvC6zSB/hYJWBiLx6q9FQPDohGilP4WyovPubMGFXm8sL77Srfx
VXSxKmFx9gRcWJXTmLpSmu0Gh7CDC5ZXyiLEGmv2O7U5CH3pH7fAYShN8vuJUL+Ro/8hZFq0SPga
bnzylpL5xZUH8rjzZK+LJeEVSpkr0RGe4CD83UfkZU1tj+SeCKLP8EAxgdc2V3AfiZJ/LtsRX9CF
6O698Q5OMZ+LyjFm6vmh8zx+gAonrPc+xn1Dw63OuqJRBnKm0CFcaR5ISVfk2igVnrBIk5XEoe7F
U+226W/eR65Eeu2dhZjWhf0nghruQt97HyUvjcdeAOd/mGy/C2DQV02hbEQaXuYkbnWq7zIqvgK8
WzTG0ogahzM1Iihhf/cwxP3DqHxapyQMKxJNYTUzgmllbhMvPoDmRna9Y+8LmjHixLeKsyPTya3X
eqqXvvsY5uWv3UFnhcVX1Im/PQ3/FJ5ZK5I6fLRgM6VM/Xtv9X5NyB2HXnuqhpy/blmKmEKWP+xq
eIG/6bN200dmN96u8x4gYjOlJVNejcH2HBu44uyQC8f71GxWPzgxPIiM1Cwb3mW85xVOTlRP6yYw
tdL0QfXB3xzIZTnn2VWH4Vs0xded6KsT+ViN3La5hQ/Hpv211CQ5S8e/ppieDC8+hZrPNJoBcEb8
O0vXG6ZNHPphqU2Iy45zleAlM0tNhg6TBewcKqAnByxzmXrZlqDCduFNemNUBhPaFUheYBYBSdzs
IouCjNBtRe0t3/cHKvVjrvKvTdAjetsnhlDIEu8oRChxdBoWOCBScvLnnKGSRd+B27/HQX3RnV/7
aV3rhGe/x5jxao113mRs/DCT9MpdhR9qNq97HL0D79zbpZh6VOT0MUb6O/oRm7dd1j8otd6nwSCq
AclbuF+myvPoI8wz7pFciz8QbmuPiqBmEG83exZAkZahiV82b232HtMkQmGAa7jtLRndOQKIBAif
3ZsCs+gq166JZFGrAuNTp7bjsIsXtRcXOsjrZKZfGxbysT/V8zaf1W+i/E+ogYEkocmY0UEnDNM7
9M83afl9bwNkB7AsLuUwZo0O15MR9jzsHbis4jbNPkyMTP6+7JheYGvUXzch/24r+4P6SUsQDRFc
qLbHefBx82IbHFWSAilQyTCfwxwhXBgp8bvHrv1BrDjiwboFMcjnJWi6GDWQSBcdx90gFsVbs0rb
9MIm3iy97SreTdchnE0dkeVGl66FD9eLmZJ3vvu00j+Txex3YTUuDHNs7B4LNaMSAjuqY9v1B8Ah
YUu5Q5eoHTAA7eVVbzxbQccuqyzu49oZnuIw95s46z4R10GtwTmMR9KSLJn2pzjruavknhYHqBJI
tSdO35tuk/hyUbeaRmrNf6/bEuEoocOQDRautKo8nN6T5jMsftbc6RIAtTtvbovTqshI8NBDb/lr
3+x82ujijQ23mkAC7HdfrhsGMOQ2/SX1xNea8tWeIS/HUxcLA/KUDbxX5ZJjvbEqEvziOnSH1ZxN
skoWEHK9iZLf/SZVFeoA0EkCHmOJY1KyNZ3/LsGKEKLN0UcFbspUXsBpVG4qzs+I3aEjukahgZxp
l706YsGkby497pufPvkdk02neP+IVCP2hNW4yEcX4XlPP1vhv4CBdoDMqN8fVLLQX9ag+Rk7GQ7l
MKMgFLBdcYdpiZLhaJj0bs4pm9XCdePQCD/sRQUuXRxGDSySQMnSxKBN8A2d+CUQ5pxU2gVAWOcJ
UtHRC5FaACtADKK0w4GOjBueQsLmdrRL1AJNTf/lI0PWo3Fej4Z0n84q9OCKHIsdrcQMr3pRFSY1
8J6Uq/oYh2jxy4ho2pfrNPpJaVNXPC9SkbjsmcEb57YwvJ/caocqdsH420HRzyu8ZH5RI9hvuo/0
UvuSWv/sx25J8bm7BfKsNB7nKsoWF9UDp0VULj3Q5am3ax0F6XbN1Dg1M/XoVBc09l8XUXhXm8Xk
zds9TEAkTJf3rJjdAy1S+pEvUEd5Pv5hkav0nE9cHfvejWeTY3+R5gun5epbBrsBEwE4GZYsPIwk
nI+KeuIeGnZ9jQvuoVY6bwOMvnoFBqLAH2tdpN6hD3jyg8RvjcS+R2PDKYd1ZJZjMI55vbER2zn+
MBzGoC9OCUJVLojxTBrQw+MtWAbR9IUrzkXG15uxXdpIMPA3vsBYcFRIsyU6GeqF8e5hXDdbiQHg
PLJuGXCFmACtSCCoyEP82q88Jsmn4HJ62fOgQy4BRh4gPFyaForS6ag7AeCW716AiHvpwsOaROY4
MDWhm98MgPMwXMcDdpBDuBp1ef4xhAN7RqvuzsPSYaCAPNfWE++xNe79tA8YBD31sgax1+Z6mQ++
v6xvQ7a7sOyDTJ5mkwQH44K0wUTPeZkXy/4d2mL4wwY3q6oQuOJ20KVl8rNASx29LcBoqmlURekQ
2oX5yt/PAA2yKzAXV3UaVlysQMPsZRG/406Y5y52dMTgvw0/wQp5cdIiyBRafuY6nPPZXuF9xavF
8/J/OphFPYbD8oi4kP1llMjjLAM+7k2Hm+nd2+b0lDvMm+/RvnZ+Ffkmv2CUBYhghk8VkayMfghc
gJhu/hi6bTgNXRe+bUu+3qF96g5SOBiwK0h3VgCXFb7zrDBtMH3nkzBh1UDoeNDRrrZT6HF4GWDb
vwOu7qAnwYxI0BNjbMpbLMSaW9rPrvQFCNgSP+7HEu39o9uK+dDtBbvfewtQLYJG1FiblTPG9YYI
57Bvm9hq9bO93BCJ0U5ukghdLzqQ2+CHwDO/izix8LL1yL+ux+5cvsX5IXHIuSyo/0L1CM1CsiFU
KST4q2ENStXjo/caffEqMOf7Dj8YtxIqYQlP81wrIA35dll2oCm46ADSY5MHaBLCtIoJLciiir+b
YF+aYQDq9jW7plnOy6mPaRlr1GrZL9j4ST7pGO13PYREZUY4jmSeqRYo01T7zPGKS8QukmA1b/gA
KWb6CNiXF59wiWHwEcI0Jgsfo4V9rXr4sfVBI7axvqj0Nod1Bl1f2U3h1VD5lfjTih+L4Dbf7Z2M
o71yNAfWGiTuMAzhpyH8Kfd7/jojDx0OZgGYozjZ8GQIqwnGUjgGuQyInceOLALcE7l+O8Tp2FWx
wRhAZsObTcZJDZnZecD2c81hSXn1ps4CAsnRAGZjHoJOCWbZLrtRd9pjf4vMo6Vh9Lxn+9Uf5CvP
dXLSroe4CGYbhwQQ3HEYU3bEbjZ7xDpMfFm8xP9MLY1+w6dPlbrYuwoFAkpu6aZrF1F1gqzI/CZQ
D2GwsrF7TkVqqz4f0Df16cmbM4pxdLD2LulGB1Da5QkvIXGFy9OWx83gYc7cqM1rCruP0fa6XsTS
n7JdY+AJFu+s9T4gfxv706ofkE+o0qB0G53PkOAisGLEFC5Xzyt5YXUb6TkCJ9TjikY1aDbUMzxD
5AD+BNZWNsXZW0fkHaKwAetiEywAsX1Lq2SS/uPAsrDhOfwIy3RFkDRAbNIdoAViTZKOaeXzmT+q
DEWvgrXYMpWwGuxUs04yBzE67TYCd2fkb2z2p6ZGGDTHzmg3is8xBzhdBjmP8mNhmV2zcrGrmg7Q
F/fr90xt+BvulfSPJQYL8IliLEIG4SJ57fNuz58nr8v9K1jLJDj1/eB1YAF1MgGs83Wr8MHXmmGy
m4eyWNb+UUD2zB4JMLhXEYesP6fwIJ6B+/sTEjKMX3HNshYFyl4nZ2DxuFh3GQeggyWfEA9aLksM
QiWOZPeFW7z7KIIuvcSentG5g5G7t5r1d/0QRWfwTUqs9KQDxXQZURrcfhR7R5mRHZYWw/bFFUmr
rTB+g/V+87FZh3kuDrt7bvLoHQ2GOBWLSS4qSwDhcmxfoxs0FAZ3Sr3sXpg88GjzS5nR5IwcnrUp
fCEBxwVoE3w08wDX+1WjeC/d2UflfwAHFz7FzpAqDafiHMEpAPMMRWeIz5/D7QKx8anD+Jv7MhnL
OYYRVMkXDsmnl2TsPgVHf0mN2O4W4fZb7MGkTzsX34Wj3tCkYnL9G6piaH229ectXJBmufK9YeBb
ahipjYAwsgVtVbAd0XMMdTJ00591c/MEZG5frlrE3ROFlgsvPgTmb7Hp+hcn0uhPMmTRNbYhOebA
UZj/d4izxWrMTAhX16gaxENIi1kTfofJt3vgwIRZ7UMtAyCe47+aQkvwmw5B/q/YcV6bMclpWqGT
ATAOyx7+LLNkLMowSAFUQ1QsvzbTjV49xQy0VxeN7qVgU4o7CwmQ2MuZibed12EAdhpq8bhR0os6
z1n2xAu6/UDOWXidWWA/hqSQfZWSjT/gpY4fYyJiA7Ad4BfYgkBV3eCLBCoeHmDSlNRLyoF3fCtN
EZC1XbxiGNotlIF7AKCLFLFunX6mGk77O3CrKzw7RzMf9bDxZ6Ll2F98YN71tGMA12mvV0ypnZIV
DVetWnTWYjgJ9wMjr1iNQWc1ZIA7FwTQvu+EpH8tVNp7vZuoW6oxERMAz0nhLt037t9EYdYHFOr5
JHYb1MqgA7tC+AHQPF+B/bbgiqV+9rDjuZciRuemymgQAakMmkFVWdVnQBu48YAYrYjIe1DEYfef
5WsH1FL6/6a0E1HFweA9Af1FowBiarS1SFU3VHDa7L96GCXKUgkGi4qtSyQiRoMRoK9LO3cslnkD
MYOu4NRtvv6VhXJ6niatD2YNsycDLqao8CqDYsgAMY9177LoMeeJfmU6HiUuSQGtAMEU8NgVXv4W
sX1lbaIF7S4hWXHPDG4Ia6zdFU99zlNSwkqB6/MOhUn/4DCILH9RXGdATXLpRkgzing8GDxzgITa
yH8DGJiar93B32P0bsreemfYfTFEqCEsGBqJx3vBjxG/RHO/NvFqngzmw8fM2+Bza1VeE7uxRunF
a39IOHsXrSnXFewIl6cC0p8ae09dqxPYFO6b+ErV/kbgmdzsfHrqNjIahDeq5ISl0uQMGxCvITHY
eAeirgxjh+Kd9ZFGKY36cK/ioANL5s3yXqxAKVIKvQkWq2fb9tEUlRyjHwCtfCrgD4t8w3KbVtmM
xL6uDiEys7CPqyaoWfM8B68oqFEAMQQ3lYAWucfJBZmh+ldrAd5DC43MET1CT6G0uRCCr9Qzfj/n
6n5IdzQImWpMIZNWj+JO+xgd4qylcAttnEmP6M5fFA1I68/xUe7FM6jPQ77tn5j6kV3yo1gJxDdo
erx86wemP0BLhhGAGZjKUh8n0jeyWXOYMWdwySnlFH7A1cvHK78OVZKKuPIJDU4bxsDGeTknoHXZ
iOzyET/27FFZQzgVtd2k14cEjlkNTYz5nUTUr+ddiNtkmEAz4A8vy0IwpODaLeEofNEcY3e+5wbh
9JFpgKZ2pSBCHGfZIZ1XJQ/GQSXphew0Fv2LkXPT8/De30A0YGszrHHPgRcmwGkK39510XLbBb42
6QxOOTRCaWYQ3cKD9M+WgQX3rH/MMoaqEOZwHiIZZih7B5ILhSObjj1jzRzIA4JnwATNT3NQHEga
XkO08nBxqaCkf05YdsY6RWORhlt5vW2zDHSHHQ+BRGvlplqsW50LIAsdBlNvmnGRZt+jTq9mQE6O
zB51Z5qxozdg1Re/2K9oui75Brul3bvuP+PDYo5BRB5ISp68kfeYgv2HTULPg1jAP9M+Xf19q1VY
vA4jEnGz+c6KsSWE1KkZqlTqCozGzQu6JljGj7QLGxOpNnYoLnSFiqKA7in9RTuMCNviqxrafHyS
FFT14u5/gLFg3W+Citb5QECD0CIyGXsrjNuDt22A31l0F+vwYqXKqsLb6zTcbpJup4jMlxUxZQK8
O50xwPbJAkmOV/XTiOeazJ+biM450EuoaNxpER7DjEOfJ2yrQywwL/gAsj+viXgDwNR0jlVpKpG7
Q9q+D0tI1X+sqqZTT1DSBQWjj3SR9Tht9pzhjwAsby57A5ncOpJXhoo/uc2PUPse0BW8d35ae4Gw
9fjjpL/xxdRpgk+gR4gPFBv7gxl8XhFEkhK6HfotreCC+kDY8sMf3LzkPcywZTwCUcbDnW3/PJrs
wY9lV9IkqMZ8Pv3QDDu2lAC6PEQme8kzNLa45sbQ4AY8ajmddiZO4569hEZWeuVL63Da++0GiTU+
cHegCbpQDfzBxuuhB4BXZvn6srP+1LP/4ug8lhu3oiD6Ra8KOWwBAswiRWVtUNJIAh5yTl/vQ2+8
sKdkDYnwbvfpvhqsQ3rijnirNXdnd7+Vw0yDlcNLaxJf9qiPPj1RDKR5f0FdYTl4c+3c9tFeqGvt
5NWJ8BfajN54Yyr2acW3u1a7pH7LVG5K12al2CWqtN1cPg3pGGbTvHOQa3grlzXJIfF+98vYqrab
bX54ngTIBo+JFi71cCYGzQoy/V1lJyKr0INEqfaNtFCC8RdUUaHdjbx43MCNsPii++5hKoWbdTuk
3aNTyD00DGrXXatGItwVCdeRnqCeMS3YZflWpiVC3/wtehV4JvZETaoyaY+O24UJo6mnyzEoF9Ei
BtUY5XB5rbZDZwucfgiLSLwy6h0SHBGrQLnBEzukkfNaqeV736jnoXevJc/tDVEwiupKzu/gNqAD
4DAtH2l6X1vZoks5nTeywVYTyc5MnctUxI9FFv9RMQwc0zoNb4iO2Vie1K7xxpXQdITNM6J+Ygx4
TuuagZIsAFocbDytRhHNnTyM1vyBaXBTZgJ7eK0+3dgM2hmANY20f1OJeFLHYWYNb060jJu4Y7ur
qI1XjPuPwpGzN+OvehDnV01vt3NT7kzR4O3o0csMSIiE9SF15aV25TMXxgPvWGjLqK83LXqUL+L4
aupjjMej/RsM633mEOn1Msl9vczeI1sc12R6ROV80KoVjEmuf6NF943FtqdDvQztVqnnwdep/0bH
1W68YlJ4ovpYxiyKG4o2PZRF8ZpJ/D/XGm9FOgZSdpuil2+c0M/DOLUnLVd3HNLfkKC3cl2flMp6
TTTlnZVZgZ5am9woXtxSRZ7RvkwnfY4UZcP7HxHhHld1X3RLOZgqFIzBfk40/4TmbN7bjTsrUH5u
idx2p5y6IsDj3a6tEqxsaeC337Ihdys15VamTgiOE2g6Yns5fzp6FCyKcUuU4pLJclvWxUOGVqO6
2TlZF2YuzuVtPF+WtH4tagNL0a42tta993Z/5Ay36afmU2rRZ5rQY4zlZHcQY206A0Z0K/5iT7E8
F47eVXtzVY6rEn/XSf3OWe0nitevqaqPBt1JiJp4rF3tt9YPEuW3CmrodbX1203ZFfHNZ/jEc/8k
B/vAkXCj2H2ItHlqnXOa8Jmn673KB2RIwWiu2+VBXZTXrGTfWL0+0VodxGvxpKEp6NNnopo7hl0U
tmprRfl7Kqatnn5ZxjGz203F2Jr1SB3UwalDfllEvcvKJ9LlLxiir3Z/a7C7F+06K2ZouzJQnBZI
8AXl5S1vVdoMnSCKv+LawshX3qbs03Q4/XV8UuJeQXhTZ+u2VEpgz3IDSumLZV8W5JKjnEkzHb9X
1JtGvw614sX8HJ1bUdPYKfN0B2JqkKJ0+HMXY7saR0cHGEkeAMuOVBmz+TQJs9k5O+5XZXMeSdLq
BeVlR6xhp4t68Jg5n+3OOnGJ6143tv+EAcxSq0Lxsyp9UtwYqYXhd28nIx6K4j7YsfzRnbgBhcp0
L2rLJ2USr32jPWta3G9ksgajJU6ZlZ5sQFNPrWA8Cp59UmPhIPNAh0vvdzgoWxzheEM59CPpRmLQ
veMEUNt002j6obM0YnnmH/zFs6lEcqshzTzY80CkyVqfRapuM9nvlnnYO2OT+c6cvEuBGmzVnelz
slWCHjvXHb7cereWiZ8ZsZ8P6kYZz9L9EhXP++5gm4+iFr7jvjK+s2rG2HfQOpH5DtRykjLbzOrI
yIab5JzigbC42vGsDuTyK9pdwiFWWT9W85bX+1wHxuup48weNFt4TbofuxJ5efbi+avVyrfcNc7O
gjEM3SHYutSVONPajWCsb/KUtHHgKqt80NIqUFDLU6bExh7Plc5t0sZPpfmjpO+luK0zuxsma7Ow
qCZWDkMFazpdejAfhREgtvKbMFIcaw6K+d+MlanxsUXLcapelqI4WNPb/UGXuxtZ3ojG+Fn6T1ee
nTm+SMPYV8qvkVcnW9Qemw5DWeZhw/6HDKA60vyCzA7Ja3BbcuyafuwVPUAwMCTkSXJo+dtFVrdV
87+2+htVa7vYysER2VbYna850CF8NX18XqZ1E8N6iDKc8nBc41s9vbUcu1sVIQOw5YNK6Z96pSp4
tfQVb3t+0I2eXy5JQhZXBmrMBTbEHB3NUEwuC6mr+QChHEbOwKhUBvokr5ZJV2663hsTb8VcMfI8
dxiIuC5nO7KPs7482VXzxEaMR2iLoOJPjXFoduYeDfIu1fqa/VQRLNA0jjgFb7ZS3xQVwJir+wL5
DwPQq/Ni9Qq5+lMkdvY0b2LkRn/CUzcwTcvV8O9k0drUO0vLAf4oO7CbPd1zDMRy04gRkNE+NBU4
WRU0rLlVy0sZs9gAO1HkI3xJAYI0ek7menRveiwn8IacArvS13GiHbIKZvRtQqGlTmDCFojqKR6c
QHc6pEUMtOWfjO8jYO/B2CbFn8zF21D9fyuEOGqBC7ky83E2HOmH0vpwnejFXcxjb8dHCjY3qbZM
m9pULoluh0OKGJWNYWmmYQMruLpzyLenSH7Um2EngaH9zPW07cuU2qL+qeUDte5mw/xepekpbZWj
i921NImvxc2jXUgfAigQzt1nhTKe07BM++sczxsGeMDzqc781Fb9ppTLJtLyoLu/jlpd2RLjIRYS
33D6v9t4Yg9eMx4yt+MllvFsWvHCG+SB3WK96Zq4Da37jsdyjBaqc9QhjNR0YyktRkt3crqzdL6j
mkSG1pya7mtBs9IA5aL4USjNGc/vEHXLeU7mwOAEkFuSUTfZMPRI60eMv3Hz1Np3ZbGigOpcOQtK
7c2u46sSPbaq3DVFfO6jJRRGfFDrMCtFOCk5+YXrssZQ+6+580/XXiu2v9ayQ03sb0v9y17YjUMx
O5UiR3vR4B0NEG+UzmE+10h4qSPwo9pAGmj77a5ebcg5eTYZfjqiBUXvHKSyemrLXjvos75FI1Mg
a6S1sXvYKevP1kJt2VvlR+ocZ8C+AUdfcDfFdgoXm23zNL8U7AlIrdaXKsRiloXN/VBU2/tucgOt
zTn2hYX4Yf2ZVY5nOuh4wa+og8s+Hlc/71hFjispsXIrHKwWX961s1M1/A68WOfukCF9jeNMEU1x
Vu2PcTZ5+fzabhI2PdYEEoMcb9OCiK2lL7BncDfi1c3HXUvfdi/RHAblkVXAPtyenwDkF2v7MC0P
0lB/hdbtZqmhZxq71olutVIfYDqJnM3vpcVJrIqPfVGdnTk/kmsK5tR5pBBzb1rmSU/bkEpiv4rN
M8EGb3KiIO70d6P8TDrz00nc0ziSLHCjF4EdMBR6qLAuOy0qb2T5551I5A3mz7HclE52LtYhwiEe
gQqrZJvq9+PyEKR3sImdNRvhTFgnpHjGGf5zKLK9FZs7owHrScnjlxXhnWzJAEaU13WoriXV+l5Z
K8gWAsLbcLlCzYnpTmZFttPkcE1jtwtYYPsdqwvonrYYXtUVf25ORCU2ieDUVZxf20h/ATSwuc7u
xrij/7h6xMxW5l5rd4RwnJEhB+ikl+vBTpOgMc2g4FKd4UMNyk+hoJAaEzb7smRvTval0XCoU/eO
uR5EBpSKOuPNEasH7Tj1Wrf3avzhMUkumsnyQ1Hv10L4wh55duo8XiqWgCv/sul7rL/h497c/IO4
70vUyIAy7b2oxHZReGQ7GxvtTA4ftCVtCsCdaQIZ7WN/hrT0RJu8CzM92CCqS8Z/SFS286XQLIx7
We0NcgpooXisVcJUlW6CkTaz1zU8fQz9obdnUBZbYDk5dYpEwUQ7WSryx7xQBGItRujavAgLQ/vk
/J6yioRsKSk2dZeWVovJYorjMo7Lpc3nJwE1vlVcPivNTD7TpfiOhPgYmviqqeXjgiPfDMrRLLED
JsWjK+FQKMbR5RSZROpBnRav62HP2nI3UyKwKO4hlcnGQFwAjt2V5sswVJeOkA/LAzzayIKGF5Lp
LpsETmctxbFo3bMCVasTxovibGc2zEYABWVZXrVo8jrO9MuqPbEtxmtb9k7orW+V0VsEv7dO2WUc
7je6OM3I9YxsN6W3NoOWpV42ZmRIHCI20XawsOS4RRPOq5KSJ+68jAV0PMVRkBZeZ72R+uzdgr0c
1R3p8TO8zZ4p/kAB7bVP8ARH462o+tHTJ8M3YvVvkb1v67wrZR4uau0vDcB8Znns3gjK4mUAguLS
e+agw2GyRKr8SXN2h44zp7PSHwW5PTXx5sHd6IMdpIvKo+I+TNyRcu2jrCgM7LCajDtYW4VCGz5G
a2Z0j1uchoWvl8Oc66bXSEwe+J/DwLKcCjZAYF/kYa7Pv0y4YVZgWSa45pN9UbDQDdn6qKx+FtXe
WDtkzx6baThGE4eCSQ3sKOa6zo8Gp38tyf5YkrKfF3qJSpQjdP7CWThq2Js651BQd48krmAHv2FF
z4U9b5SJOPM87VqjPLh5d6Od55wuLSpWeUj6dDf2nMYGkl5FnbxqlkFOA7Qu5QEcpVuama7GMPh1
r/h5W2/y0iGnqHlpK7YmQdh+KbjYnQ+FdiyjXnk6E05qcn+qBARx5WmAXIk2+F2kfUbGcFDxTGsl
3ahZsosV+OKqDbrCqD00cVvL9ndy15gSfyTbSUzFt4z6UfDGH1DyM5yCMl82ljW8jvmyy6P0MNXx
Zdai57pzeTVnXOuK38XLsZBPOrZlkXMgkW5omuXzoCg7XRebcWo2dbxcq3baWsLcLIgT7XiVkrFb
HtX1bcDrlx1UK48GXbqnacn3pZ37RccbY/q75xMTxTwLu/9QEwffoTu4LRMFm6mH4SV1u62dv3J6
DbR8BZVVNmaGtIcy6KAsZqvrUbQDWYVv65BnSVGUBiVU638aV7Wskw3INEHjFcWrDt2WRINsw1FJ
j5l5q/v0Cexjs0zktLIUbQPxuzJTQhvcveSXjmlmnzuVJ5PQ+kuvNFvOUHgTK+0UsbYzOOWxwHbP
1nMClVzeQq13XXqnzXQMcMQIXNPfRl3KkJzrtZPRNqVodrGw9eoVJjly73EorQo7YT0N7hokrtM/
ALijr+HSXIqxSF4aHgmYKVByhtPgVXV22BQqtDe+1k7yg/z4nsLrZqSYMa5X4k51IBYZo0GINFAy
8zBFw0mSZOdFiKcMhN7ugX5HIpi8Dpx0HaHjnSKg/t/ej1qs7NCaktBR9TeCxK8sHePMDonkO0wT
/tIiUCHNvonGlV6jgo7G7VBBe6zPtV1RmG1wts/MVVwA4N+RefVfTGpevhm/oVvEP3FfBVRdP7Ob
5jJb+U+vR3+yyALciM1kafxKhG0KSwt06SxeMrEoJRkPtv1lZpW6yVhNUBYD/964dR15PiRnHkHb
boHA1N3pqDXxVx9ZHyyl0f3ShfDv4+d1nDZmA7mlCobeeNvP1GVk1aMTlS8ND82BMtak7vc8IkJq
oHhf8H/I64thjVQ0Qa1r47ax5L5UXkHJH1ln8bSwkLA1cShbMiGIGqmwtw62j2l3ppeQF/dIw55x
WjxdiGtRT7zSGAvG+hzF49WtOKC0yNQ8STZ9ZD72zuCzKD2IopZ0lkPEiYeBcL11HBoyN/JxYB5F
09pA9xwaKFzdbP0RbsnTyryBxk/uH8UlG80HKnZGDMv8Mc6yJ6prQsclolY2J21It8vUHabVfaOF
aje35c/sNhdnGE68JYOprbZ2ZHJH8/KbWIBY4N8nvfqqRgkRnmQmjZT9FlxzRqq8Y1IQnrZua8wV
zJ/YxIwM8G+8jysV26L0ob9Cp6o2bh15ZZf7ZdpInwf3I0kOVA2ot1jDn1rYcDia+9IhF1GURP/W
ICqWL2cun7thehut+ip0J1Rm+wD1stfW9MsRELaRZW6HmluhAT4ugL1XYG6l7nZmHp3qCQffnB0Z
1Avijix+WnVgzzLljl7etWET4b8JRbyis9/Wldd/UbiXZFgXACXOAtU5ohaCF7PwNIl1bO/p7gCL
7T/m+NOuXhKbQXBaxRZ5c6stlY9PuUna/K3GMLAquaFJ/buXuAl6c3DIWBMd+DBnnfCO9DWFh4O0
j0NTQNyJVzmyCsB8W2y5m4urrvQ7teYQoOT/qsXUvIWRQM/G26rS2sHXnyxmKGPzdL81esy2mBeW
Y6pB2uZH08E7kZ39pw/qt9vTRmQlD2bL8t41GFQmx4wcl1oC/81XdrPM/tCfTSSRthfbga/bnts9
meAw1Y3vyKWBqtcOupzg1l0AjXxLVcZBT1LurNceYp+GIuIMePgJ6XMC2ne/sa/CshG7VXachFtP
W5cwRlM0EZTycZ84SI+JQGdbgyWNH2T2QpMHhZiON+pZ0Ec/3UTrVca0Mz1NFg7FPf+SoNVrDwuT
LeUliiu2QLthSmq65Pw31p1Pm49f539yUr1W6U8Ov9c6upcSoqkA6/TUrG6DYhVvbaNeeUK/rwyT
VVFenVoQvlOeq3l9zE3n+x6qdtz+VikkYfvyiX3SIahnyOqm3KPg8CfpOVUAfpWOeo7JphlT2QZt
ofACR6dwFXlKbV76jRuqSrkfinrfK7/EaDZGjkSS70i/++o47NbW5vh5ZX3D5KmRbUMbsjkBmDN3
iZeL4aGby4dBjPvUJA1ZNNlJKDV3iDwkJgRMUkTMsi/dFB2Tcf3JB2vZulnHzuFqLNH4HPt+YovC
fspxaJSmoQjAWlHnSLDksVtcFNqGQ7bidpzmah7sKdsyiyIKOFtyZtRdnIVlO0Tlqy3jJ0VWL/BM
l7aoXqy1+5QpmJ+rXAZTHGJeyxhEX+29dpqLndCv2a++ih7QVZACFN+gDnf1GYPtPBTFT95oDDyz
b6szMYy0KjeFvX6MptxTcpttupxzXFpq6rOWKs8oljdlHVCAIHUeYrveJ4WsrlNfmD7MQRkk/aDt
TAoQG30cj9CTu2kt15cciFsZq1uuDL+iamdfru0/1vqNoZtqN7WINK8zuQ+tEWIos8odnQs87GX1
j8acrakMp7nSIfQy5baYVOC6jYj8QV/+5ZUC91D8FXQ/ID8Sw6yTHpnGOuiV3OtpR1xN/phJFm9i
mG0v6e8Zv6aLQ1VdjnTMHGzk0ja3P7G91pCepYDYTZDXSbm11O4RFgK+dImUbW0hNoM1b5xpAdpR
qVofXQKIRHoLZwfxftL7bjPStZcVIuhM68LgdZvq5EWoBW1QnXOmweGrqWuf6OFSseAEDIrXTXG6
M/KdKm91pwej2ZyEnZwLp0eczX5Ek0Iw4M9mxgEH70OhOCNau/PkwE0oyjexBX/KRujlN42BuoXY
IRnIpLyESUZKYoGFuo+NES50cqx0XixJvmmU3wRYwauTdyLsAS7OVnUbbDu5cdPqAXPp1JHWdOeH
WQVm4av39d4Nu2H1gOi46ZnQO9u8cTds60XdsjrjALHDy6aC9pcUEcwNVw3xXtuIw0E1PtK4YGmN
+jhwKxQoK4v5NTWq5057k9Vaq+UnRf4kExVKZ2Owe7rf2i0qOHOy4IBsBn36PIlQzjBrEcjBxLTV
tsfZPOOzZATzreQv5nwRT4+JTK7aSs6mbJ/d0Xkc5/UhiogFJZyq5MEl6+VZJe8AaVB1wQQTjwPV
C7xgMf2tMQqs4RrHD4ojt3X9lqfvo/leln+1kbZMn6rHBLABcedYZC4PWpQQfGcajtd9XhVcqjVP
vnKHw8OzF30p++vJkOmrCFpnOPfpuJMVzSs9+IxntnAV2UTPQ9YdVvNFK6KzEz+l5oEp1eweS3Qp
ZHKNFiLf6s7KgvhBvyiEJbl0H4qUQ152jAnyyfp3tu7fGZfunBzA0L1BG8Bav3IOjBFk93S2TXc7
M96S6PEKNMXWsYJuPmegKjFQ+eDlNo8H64pZ4igEwGc9hPmcKrJMhRWk1XdEQoVmYR93TuvxEkrP
TJxr1lqHZXp1qVQxVSM0kI5q8zu32x0QC+lGDrnudHYjJr0XKZsH4bQfDFinudffQbZ3RjYwg9rx
tTWWTymAA8dHlQqJ+D0rZo8l3URAXmYlDfNqeeji8exmHDuYRYxS307J71i90+OLq/dqaVSfMPwa
It2YioWa9sRKR5NKOXV8pLClKZ8g8UtmP5gCg/gHiMVqZDdhDlsoi53gvhXMQE2X7RMVLl/qR7yd
cxWx86gz/BrB0mziC1EOuhZqbtUitJeK3R/5xqD1QiJF0ht1iwfreSxpmRiN6WGcpoQjIngs5LkG
M0dPy6VfK0HBY36OF7GtokdXk5c0VX1nSrUtOa/HxtT/RNy/pzByLYZw7Gh+06jfY1OHsHGMvURY
WTWB1qEEo6z4KvT+N21YiTSkxg6mtaUgrfwWgl7C6J9NA7XBptaqsShaWeYgW5VD76jPI5EvES1U
8LYHHXpM8uKcWmAOuyWJljuXZUyfVUFx/EgLUanXezlLlpbGF6V/LztyxWurhmmzcFdmayjX1HlW
xxEfSxs/FjcOoyRyTpGhj4coM8dASdsiLOzmjdSxTWeDtW5Nc3pRVPtzzPpbStqRokGiSePSk/Iw
sx+p6hs+gW0neJPl2frFgLfTVHs3tv2OH7Kr2Ene9E5YENSv1urZIk2HEIeUg3exgOyeiGj4GVbx
0EePhosPmubp38Re2wOJoWS34reykomuoSDLk+4mHGlBbcDeeTPba65Tkv1Umr1QHqiA/nP+NCLB
XND35yZjKHJZgI4U58V8wasxdWFvi+ZvqWdJBMwA19Nj5WYg+yjVHcRBEWiwg6fxTc0b1GXDCQgt
BVqkf6rkG3lBT0GvKA+kaohVdOlFS/luuJxFlp7n2Hmg0GLnFDXYe8TZV7uZ5fABHbNfymbLkscD
LjnXS7q5R/AjflZ2p9VLuomUp0rXntNZe1iT4SylecjqZE9Y96HRXL83sk+LozPruQRIidxPAwBu
3hJ6XopLBDFGEJrsifIRK9lXec9dmFHq6etEyyFNTrA8wdT/RGAS87RfDA2l89QCMdhljPlgvxSa
PJqdRsZv3GnLHTUBsyBXK3n8EhR5jPLssevK55yIXkYDRWpByimFX9n1RjbiRHj9YVQBO5v4WS4m
Z3b1ueeFFDXWA178Aan/D24NUKPcrom26XRmQUh72dMlwmFrEP8E5+ZaNBeA6EtCVCg2TZ7Ner5N
czWcLNJ9ZpH+1OOQ7Lj7QJq5DmT3Qw3I4mfWfSOUTJ7MpaeeW4LCDCjeXQ8clW5mPWHw6C8Z/7PI
7Q6VKZ8sWh2EXnPrOwpOFGfIttmK6bfAXKjVOVzWLiyyY88Jz8xSBrP4HDflubOoOlrarc0pPsmK
pwmbQBb3eC7adU1d/dIOu97U961RbXtVh3zlxWRz/l9qTLRuwZ0eeLKcjTj/nPU2EDECAnOikvde
YzHvL6+Dkfm2TSR6ZYl4bm7aNg5d/Zg5zVvEr5OQsKNXQASFagbUKGwGddlWSYKXAIWA5Vlb5rlJ
b1YnIA1UDiT6Zpa7Bf+lKyI8IX3dCqMgSZttZ1dhlrHP1Sie75awSTkSBBpF/2E8pve/KV00X5W4
o/UmjHP1WMzinUUOWDwWiccECZA7G52CQYD1zPln5X4Mdyt9xpZFP7ijx5s2/ZOGFYj0t7C7vdNM
96RDSNIKDKTymtaEY+621FXCDWiEezF809+ux9mJEgMP/aNRu3/rqPy099q1N9PB4ErxwFeirdZw
yyVivDDVlhdgE6bET+O7tOo6r+pkfDWD6bGD/tCnb0nzMbfV3uhuuUjemj76TOCDFe7BHNplibSQ
eW1HT8Ap0nnEknK4MRD5yj19iEWSeXX/00WIPVVym7uMpppdntgnqyl+Kad8X3AAUSFf60T/fwAE
gwenmnk0vc6GGmb35jZSurHJAlvOYR7xp/NqtIeFToS8m/HZ883CPbHeNSDzynHfi6FGXXJDw7qS
dsCVBltPiN1MPNpKOCxzWa70TPsp5UIxLzWloKtkrv0RD6dARDGb+nj/zrUeJacUDzXirdYZxziq
3xMl3tMeczLme86q552UF36RFLtKf1F6sv5TeXJlhZ2WPtexsyG5/H+LiEcd1pu6miCe4pkg0KUz
jF2KlCXlctUA9FUqE3EeY7T19DxF9nutYCdwqFEKnCwcc5otaG550Wpjq5fkkHs7WM1CeoIPQ7v7
iOXMMceetiPFh33M0AeElMFlaiJO/R7ls2NwGxfxWd0LyHVz5kMjftiU9S8Zo0BL2hPFO0FulsQe
U/5S5k5Rr7HGAshMnnJb/XMRkfQcvz5WTzR2QPNDzUzwF5O9UMJlftB+9MWkGExT/0nJM/RkdI4l
TzQyzq+N7XwW0bSnjAqJ/drmRASXfxEXUd1cZEpQfnJO7T0itMynTHVe4QlN33C0g2yax66/Wk1z
7bU4KBCd1YwEVjbSNSSj4Z9AO3EFbTauC7OKI1Sv2U0bXxTZH4cB5r0aL5E6HaZcnKnVP1FJTQze
9V1X7Cqze+oK9SmRgOGChDVGqKqAuiru1ay/CIipXjbhObc0mfiGpqClCP0ReXUMU+JLfIAUzbQZ
cRX64b7sjsN4646uQxGKEp1KmLVTbhr2RZqzHa5O91Y4SsinjsamppeyeutH2MB4eZQtb89VUQ53
Gq5tr31sCP56s0tbAoYutVkAaDJ7c2vHo8qOksH5RgnMCfdgj5Q9e9PC+ZykxqF1usdWcT7cjOYG
0vD00EzRpyj7H5jk7aoP12SZ38d4PPVxfBqt7h9a8OhJQ7w2Uwp7WIXq6l4GQN2Ovqh5ZhKtmZiS
WV5UJeFwMP4rFa4GJ1urYOg41tJS7YCipEHcizP8ML2EwyfuOygmdxoZNgK496BP9U5m9A6hEO+z
x3vonok5a0rqHdE9lBUvq0IxSLeuxLtMEmC3CB9jsh/Yi4P15yRfsi8vipVQYyfpmyyU6kGHv8tU
922Nlyc9m/dUZRMnjTaJntwy/UbKZdtz1LWInmpLdzFjcOqVHJjlHLR6vGHMv0ijvlO+TQhP/Aoo
gZB+aThsU14QcOUiIvFEoRdma2Q6fuHwG+FPiAnKuP2C39yx7/qKlrmz8uHo0n82dh31B8ysQjUO
BQidiudDp8j0qDeAbXK9m02WurdIjc8TJqoxz5fZRiJV5v7V7crvjHVDVkvFVP7VMaA2kJrz5Kpe
Yg2PMDGPqFvHtkvCqnSuU5k/tjpEpmFkoUnSCFKxubq9elBwbhuyeg7qisu/63meW3HrI8BtcoUW
nCodjvWSXRdQvkLFmXYQKyEDr4UtbSRMlq+ZAIwreyopOsx7rtFFj7aj1UK/dca0L5Ca5aAepIm9
buTPipHDwUkeu7B3DadxRDobon+YaipMhp1i/8sddacMdIgtLYVz0RFJhF+UvWVm/KDmKN+9JnYs
1thmekG1mPuUmLTOEJa+GLY88mTZEe9+tezsN3HWbTwQbSvkZez+lXCRd+VNg2Yn8hqKUd9yoNnZ
AwYYGonCP+7RvGTUcCIX44+in2e3qEkYcM4aTfd1jvlDNoEODV8uWqt3KyJp6RbjXtf1fRwPBzed
zWAa29dq7tA7x4c8goPu5i241x4y9pIu/c4xupObFR96zoGVopzF60cOi3n1nWnDbRpgH/scTynu
p9dWM88YvwUndJ3k2nzGmdvlivpYR/ZV6+Lbeuc4GXRkJ45Ka5xrwT7YntaX/zg6j+VYkSiIfhER
eLNtQ3upWy2/IeQetvAUUF8/h1nOYp6kbkzdvJknsYN4EfpMZZOnKAYss4P/yveGj8gxOBf0rCcU
HgS70bstpxwUmgHx1HdXPNY/8ZXiQ3ZxlQWJD6qh5Vg6dLXJEZghCXdOOWaHTAtiKnl7MB0ByvUT
h+/3Vs3mfkylQd97n3HWzFBYiSDHnzM7h0Mj23ZLMOUmBZ/6NDhs6IsO+26CXkMQXrDNRe3e2nag
/sTo0RQTd9F3p+PeDDsGlHVCPetG8pSlT4PsouyQP9T71CT70hUPvDbhs+T1KQA9s2Q4pD1gcp+H
bRcptC2VHRj2Ni3GWhKwEs2nvJADCL2KqbI2m5dqQjj3Gm4XSXMMjC4y++ng/rCtDwlusQORn7WB
sbYbzTf84F9pF4S2gnzoRMjTKj50FpuRQLe+W7xRLY9Nq0if2yTCrEPnjZ8OXEsIEw7nniFtj2h6
3dM8Fd7ObjmMNnHzliX2wwReYO9G7d7Sh/gBCGa60bT8mGlsYmVhXhhcLlZPnD+hK36nFvMbNMVb
PKTAJhlOsbuF2ZCjco2tQcSv3gUFTp4ouM0tcLxGK3HnJOSTDMPbcNe86dOn3vMd9O3XEpUTHQ/C
CtG67+urxb22alnfxBWuac/rfsua0Fipmme2TK8gCYsNwL7npFPfbHEIfsv2TjpuF1WVz5ZI23oB
qIIkPXdj5bEtmk3egOMH4SktVFWPxzJH9ZkzQTSsTkizmzwlA+3VyIuXWiI9rIiGGYSH+EEUMxKM
LQgco+MvZw4J2Wl+otfhoA/2AR8XiZAsCoVADIptgh4VmKdQc8x3ozedk6mw2VoT448i7LuCPwDM
rBvb7ciFQJSGdaMzRs9uzXWPd+O9JCWKrcR0gcjGVL3BXmS9BHHK/Rsc+U6NKrEWZkWuZ59llRri
bR/Qj9Z8Vcz3rvtS2cEQjjlvWkOL2p1bNmThYMOUPlO6rLxtM3vj0QQuF44lbxq8tOTLdRsTEMKj
Z/LJlc4Hp+p9LON3r5AvotIexRSzaudIpxnbWaWhj/2sRRVLTRmaVfZUWsnNGcBQky1bdcmPGKtH
euXxmWRvEfQDgjWfYBqOlkdE3sQYU2pvXo9zwtLPyjXfU407vlebNi+PYCjYG/CIQ6BJ5mcgGhBd
wGS4EXO5V5GYMMsw5+7wC7tbAbU8t32QrWcj2uh98BRbzsVt/xdTiUKI96h4baaWpAC0r7HFyFh9
+J58dZj26tg66DDvOEGAA0LJ9+rriOFI961LpPQHrltu4oR1Cg8h2hYO3WydqybaQid5GhL5FEdq
21rxHcQHxN12PTDbWxFzjTn/o8OOrVXe+XueEK/xKL+UEb+WPtisEi59V+0azVnLxQzjDQcwAWsD
U3E3chKIOQQjs9dJtRGoybmzcmP1bXOU1oFoDVp/bwi31i7a2ljsPNYS2ZyeJhXdNc25G1Cdx3Eg
XTEdTLb8HcJox6MvgOI5tt5FVwpo1rCF/bnRFHCI7h4M7ovLlKvGZFfrAzNCd8/z/lSQZ2TZyNk6
G4MbUpMN94f1KB7Ug6+DkNTqxTL/ARachX/SXScpjo5YxlM2HnqcHfWoeKS2+9iBP2XfjTdCcriq
0LvKU09gNo9ZaxvjJqt/zeLbWALQYtsNQHR9tr4N4h+e+KB44gSbrdTgGyuXl4riJK8P1Xkw/wXc
DbZnbtxag6TBmkUHyxnZdDSVG3uYtn3a7G1HnUvfegqSZJt6+CLBkg3pxIMse9O84dNqzMXMC/sr
aFi6Txi+u7MZDXwQFWcASN/0IogGdyuMiqNnC8DE2swHKN5Npzq61cQqsdsTWN3kMv3wRL4bHYRh
qR2ylFwMXjlWqIi6euRfE4WHtnLKd70w7kYyADplH1OxM970kgMV6P1oSqtta+PT96AFa1hFMu2C
7Wa32JLKuT9l3ilurCeXObEmYzMjO48jYgibO0916zj3V33DvZGmt0AR1cSUZ3kkgZAcoGOHQEO3
XlwcXA93LUeNIluG1a7fGXGwc/38wHERwounnpOCC8fN8QAuDi5heBz04O9g5sFnt5ao2iYnXwc9
P9MAzNrVJSBwN3bJ2Qpa7kkA4W4mPkjgcvRq5R5PDYB2Oo99HNnQWsmTf8Yi3fuzEWqT+1BPMlwy
UJRUnfNifCcQuDEgcbvmyAu86LZpzXBki9sAJKOu/bey+uc4L1XscU3SM5/5zqNe6M+uVb8SmupX
k9U/J4xylQZNURKw7NmCCnmH5bSZdIO22OGJ6PI250HUq/i9XV7cLndPl8JzxRsNMX2XY0pW1LT4
34Xeh3X5CvorDIK3omqxvMBZMjnG43adh5momratYRh7eo4NxrhxPgsRLXe9+TJq8w5xdt2Orz6b
iaADylCfc4W24jHuWqRwAsz1ub6KkgFjg75rRbvv5KdA/iwJ40kLXzDPLaIte1brXxhC/81+gpJR
hhamKrKw754WPTWAXRvPPeixtqnEX881nOPtI3V9iHp/Z07ISjhsKQLb+e38qAno26X8ZeT9bn3j
NM4mHnBz+ieD+cHl0TYH+Gl03QxTZNa8xuNr4JkzEQ4E2exi+h78+te2/SvgN1YTdcDVJjdZU4Wx
qZ7zROy6ol/3Sw9NwWaWrKOfGjtRN+xEGEUCwTak3ZkdoKk2OSw7gTzX9lRaPnYuIK543nfNdHc1
4zbn2R6y9cPYiYdR04794FxGAmtOmu7UGGx87m7fhIDJJ57MKCl6d/IjUE28zxiWWU2MW9NmaoeP
SbhwO6RcW9n0Ycc+E4aNkv4SJCp0hiysW3fr+AN0EJNk2bBOlH+INZuL/6MoAILxnwDhD1VqnCKE
5raM93Onzri7jgRPTuR2LxXjqzmJO/8yYq6/mZmVZ3z3AmOayzMH8NklyuPnstP3fd3h7OjwXOEZ
uRNcvBmVILTrrZXtbauR6i8yW6HM9JPbB4/K8wkJRmEnrffBACnqtWGFpprU9dFkh8B6ZLT+hsoJ
3TgLJ/dQmPWFJzl4DtCDgUPgi8CcmK6Zk+ww6xwp6PyNkm6LLRF4NJAZybVYtmXYK7GtC/dMLvzU
lO2DqscfICG3DGxz7banBNNyudg8Y+s6kYL3I7aQDvsBcyKanG3tKg9bI957pbGOWRIFyj85js8J
kY7E7E83hpOS+U5azrpDxIj65MKPO1m0VPdB/powFbRkExwSzc4QiKuqHeeBA9m84TBhs5xE+ul9
d6d37C2B6H/OHf+XxyIzjcc/JLe134GORJRJKtRxoT5KbfjuJcdbqHgQPc6d3kEtqNmfyehdadqW
YtHnwtKOMpq3ESaLPJ9fTU51kwPyBF13VxlRdrBJorgilqvWgqbU1ZgMCQutgnp8joS1dWfCVH4u
rJVk7VtAt4k8csjJ4GxYs3F0iJbV5cZLP01bbYPaJbCjP8glvW3rSSitKBw52ZVxtitL9j9MJ4Pd
Pejgrb3E3hdKvzq5XGiEB8/I8TvcpMWrE1942ct3j92i6spdIbKbX/TXtPvUVQ5bqqTOwJL/clFx
lVcPk8XF1SDOUArxl0XxO/PpGdUD15FlfJl9/w2M/ccwzBerI/uAQwdeGV/1qidyv8o5l9sJj+bM
oYFCLFdSs66FuvuazbQzhVkx7bhIdrE3X8FWbGL+fEhI0WfF9zFIAWk0Md+8YD45RvDtKqRpvVJP
Xmueef+x58asS5naxm++u5g8vlaEOeRhBdOiL6wPTLDvRjCsK83l7KvIkbc7rSHNjFmhCLJn+mFh
ZJTWXqT1Zu77x8HOPtrG3WQO6Hw9H7cwAx5G23pySBlUIt50nIQyU/yTteNzs2F0yc3kaJn5u40d
2M7FDtf9gWzADj4WKU+1NzXvO9eDVYyDBQEXHCNlE4Fn5XAZk1PM4rtWwXtXzPeiqt4ScoATkG9E
eYIRJYYy61zyNuF0cHVzf7tY/WA472Yr2fbjzwCd0J+Dl6IoPoVd7hVwF09q65GhO9Pq0ED9BbJ6
dKIOIyNZDEwCtvrRxWfefWWwGFnZQegWTJJwaYengXMaEsQ2aWfQw0t6tEBvfWIe3Th2fZQTj04o
lJxRjvlY/ZA0PRW4nkxGO9/ydvBmNlZi76rU3BG7OCSNdQBQw8xDeAhrguya9TCmh8HweBrxozrc
u6AjZRud4aI/zpMItXY8e55JrHCg+UQsixMYICEGjf1ccU4HNwrVYqsM4+DkkKmn//Fb1VeQ8Tz3
y2il+/3HnCGtJLz1erDQij0tKLkpHfcFiVi/M7FDeVdOquci6reAk49SINKxY+s5Dxs9O57A20wB
i5dOXzbkIuxzsaSDHnpiBBrQCf4Krm4TuIMjzxZOys5fDgnRBQ7cp9tb8JPoOwg+MI2/qAStOUfE
I+VfquepFgjqcMlj96eA0wQA+6RN8xOwMNxNWOwJFcU6a92ZUL4BsFB6GMF0V3KpghJsXELM0U9v
Q+4txMm2sjDrrVDDUmg00WPddA9an73UlXaKpmRbWdm7Bg6x4DZg4FtClEOY+eKFVRYHmXrlQ3Wb
lb3NpvkttU3QFfl6tBoc88UjtpaNa5BiM2dSp3O6sx3rGC9EN9DUHEt9TD1V6Nb2pnGuvvczAXKO
Az2UxElFikxK3CxNy3OGMuVB0eHcCdr7XLcv3GjYOv9kIwmA4EkCnGDHLOKaVwvI3+KwRMfziaHO
qsZEgc/ZS8KxnQhFA14z6QHJWXzAkNxLDDNOWlzVpGMEFGt8GsmK775Ym9YXS1zSGLwjKxyHEqOa
qF3WLXjcM05nrAbH5pCNgMU8cxcEuMmWkg8NtSlzXnRxwTxAws38QdFe50mx79zsUcMG2terJvnk
YAF8sX+gSpXrYdrptK1UsMkkSbaOghmChDSaMDKxlTwhFPjPeVFgP5+1d7Ng+wLwACfGZQYMOkQR
7laHH45KcuPR8aq7LSbZ4DezrLAsewgrBlxuIzjNDCccGve+bF6KPNi7utrN9XgChitWc1FAFnH4
NHyeQIO7bBIR2yTEJtMu1oXmHdhB8ZycMHzV6jTWGC+A5lQb3a7utuCphN3iMc3LQ839mQt235n1
zaS+N4vkQCFcCJkTaxwWIIO0kd8cNXqWQQe7B4tWFMBj5CLVWShkBVXvg0jbmJ3zBg6RIlSzvES8
jTWCPPjLblpDA4z+MY4g56wh7Dp80Slp94hrQol9X6W7UcKWYjvloAkkLftXjEhK0ZjABeD4DCRB
AYQjpgxHfWigkZ26f6QVA7ihYFnvbV3nc9Dj4ziZj0ExbJbmGsOCdJqYa1ZIeC+KE9myXefI0Haq
naX/lL57HJN2axTatbbGi+v6q1natyEIzqzyKCMqd3PmEVzg3o5DS1eHvoRmSU5hNqON57odT5Eb
zQ3bykivhjaHHlH/ZEb4alyUDsGzwiIW7jL/GHBX2AefiXWw2JUz25F+07Qn1KqNk87bnqkiSXgc
EwOxovkJb+0ps3j1VWu9yx6imKxznoNlGanxwEbkODYFRikFsLPzkJjlLWmWd2wV+m5xwZV8zYCq
x+Cd5lI8Vpk6lBxN8vhj7DGUm+3apFgG4OdKJ6c/2jl8GwBp5aZrz62IQme69w6AFk2yQeYGL8oD
FzXE2fKZ0Sg0ckarc9bQLtFEe2yYW708dvF0rwp10ogrzgOyogs3FmOGjheka9QrBqVDmyKpSOM6
gabql9TxMF4shussOroo5opcWjeqPWv8p7GHTDTLR8EkRZLmcTAPfeZCSPrs2bQPA4jcEYU+bX4H
ztJdbXAF+ueAdgh2z0wj467GN2xgTauIeY4VLBLWUZEl9pGtTsBJNuygtiY25Mx9K40EVZGrfIoO
Q4Jbrl2OcJww7EuiF1vBLBE1kuvtL+0fPA/x2D4VJNb6+hSTO0g5RecMa4ZFfwmXYwGOc7F897se
C5UJDFLFHwXPCh8QVjwX23myd84wfuq4tCQvzAa7/r9SIpQYBB7EtDfLJ6156suHIA7WRWldYhXv
qXMPHWJXdYO5d5iO/1cYKS6n4eaA3K3tfwBMkHnzL4CKRzNpvhNE6FaYEAJ4NJD56cihULt7juEj
xag7JHA3Rgd0nhfRAuS3xpzp09qDfud7Q69oCz0cK/230ZvPYnSJliH9omTKsM7NR0RQcBqx9qtn
BRBpUDSGnTFEy1cAn2BblUEFTVo/pd34yZWC4Gv10Xayhq05tJCXurc4MH9Mdz51bv7A9uqV/Z+P
Kb9DyVa8jAoGCLJZte3tOiKntldsCF7xGbcL8AVToDBI8/IgUq6/KwpyWd6U34n4v1mt+cfqiPdN
zUqDffPBSdwXRP23fs4CJs1hozVY2SXVGgqFCLMlHtQ2AQya5u5T47HStwymVPuGTWFbRg8xCK46
YPgZmIQVHPWZzX766HGvgIg7pQ0FCViLd7qd/qtImlpW8zGzx+T6qp8JLMBtsSc+jygvSU/i+NH7
jr1tq+gF5DxnNREMnpkAFc+fjzxQ8BfosEJV4TkKb5IAINQT1+ve+GIvkUg+JK1uLKBG4OKOVuwq
pZKPYGCklVSW7iVo3y0I6wjYFopb7dFQWjWjc0akFe90e+CKleSqRSX9YyarHtYa75esUh5KR/Te
RfQCGGX3mmi44Bg2KVYgtwnBW9j7OM36I01L8Cw5Lj8WXqfVaFXefKE2Ybn/jXLA+DPo1h6q76nr
6aeoyPKXaLa5g8JMNwHU2KMcmWGkyF4yl9hiln1ZPcBdawjO9vIUrWsUj5bbh9XPe5L2pAOZ7Vgn
oxErnQvEpHtOLdVtuZfqGwAtv1YJKXYU9t1K8iq0Y2B3szXif59atsx9ND4Yhj7t55Zitirz83ul
OBi6ro7BztU2k5iwP2CcCRyFOcd34ttY9/kexMaq6XltWPIjEqAlhLUsaFgrDslA3UcbLIXS8VPA
jdanJaELxF7sM4lN2h7U+AhhURjRyQd5GmvimNZQYUsUk6ba230NYZVqGzJ9ue7fEITxpJnYcvCd
4kMjt6/RjdeYDUO9I6JNVfL4tAWInMhtDmQEuco1Ds8sPksmTS8FdkkQ1pN4ae0ouhVQx/Q5vUAj
CSmy3wxux363OSIC/KRKcDBMmpA0YbeZbI2jg8lZUQ6473z6U5mVI4Xz3znwYQ8rO9EvQiwKax1g
Ca5/MMWdjERY7MYisU/G4Z6miJCFq2EcFE80IF4TZJg0YY/vSkqIWHr1zpPUrXtBXzVeEfkyVyPb
//I6m/5Fb8Qlq+ur7FKS4j0si37ayZZRN07vjinPAM/JBGKCn6xHoYsXA+RMTVwMVzFBiXlC265i
40FHSGs8e+0pItIEuwbPvphzw3tRW6IdokeaJ84JG4oXdOS+Ow0HIuYns4E6LKhd8CBAlHbwZ2gw
xwPLgTNo5NmW693dTzS4bEDpTnhe8KwGLQcpUs8reipzavuktzPTKXhtDeyNCpTab2MXmKFH35n3
lmsYt1IUIY/2YBuN1i/PU5g4kD1YyNycvH2IBiZbWaGqkxdnKRvFa6dNSerL0aWrDxO2le1E5As8
YHCFRIHcExs6fxd8ar0vQZXGvLCtXTcXJ72otyrAH1Xi/dsTP4R1OE/x2alYjeCT2nl9522EpFBn
SE5ePtxgMuPYoc/DQ9exfEzPOklJSGE+K6CI788tto5dPsdVh+oEoRzCSgFCq9XR8XDK8C04zrMF
7LlrNWeH6JhuMGmy/WNEWdWz/BbYxAD5eDCEujcPsg5Z2oqQTI1dNVjMiUPNRD1960rcLDXQG9ZF
+qp14qPZBy7JH2vjOQBB0lzuRpJ7HbDPWrSXPvavPb0jXaCxc/Q4UWioP62u3QfT/vaM+KPJNdJi
GBxNy2KBiBeiiUO/aDDmla9xbjyIToPbhDwqjK9W7//sDmiXuYRssHPfUKiJ0swPWVNuMrsPO4G7
sC9PoMf2ULbwDentBTloDTqI7HxlvqO27fWRD8ZPymNP6XsG9T+c4pwdkdmRZEqHW8Atv+nZRWy1
KLX3sh6M0LfsDxWQi0W3gpqb6ZAtSJQWXCNHqhVw9liguQjajgd8uMOxoCwOt7FtnoA2zJjSjMF5
ZVPqczJUn+kyTypTgN4tWp9VQXXE7nKhwejUUYM0FuUu80uyE5yfSkpUISsjC0Gk+Z7bBOh1wetc
q+ab1OnopcYDKNwcDovJMAseoD+nHPnElX0uiXvSYq0vz6bfyo07UrJacerjA4vXbVPcZaNjivKX
f1RiXhobd7kTze5RWxDbcZ3+DhqMQxcLmFT+0mLyOrv9d4OWsh493HOsg4eg/81ya912nRvadn8u
ZtYWTNNvhSyxwmP/TNzygIX0gHPW34PIZVGaWGePx+I0jERbFruj3hKh8ewuDObu2TCBqPLifCld
7ysPxqtfBj9S9+5wi0JPr869v3S09t85PZ6wbEhtOhKDLML8SqZcMxWJ0JohfwDXuIL58DxZ7gtl
URej+5eapDQSR97NHsJBCVwFK9dEyqPbBxSuBQkgSW0sDmSpRwo6CWKb7rtWJ8+SfCfl4pgYPS/B
aC8wYgEisWgW7ZCnBszHHQPhOIH1co8Fn03gpjvSJrupt9HK5EPfUg5QuM5ye87vbjVfjNGnblQi
FKiUqhx7W9s0RZIbXCl4D7ZFjUrsEWJy8+otdw2N1SWmebZLIYeAK2bj0J3B2hnigGK7K0qXh7p2
66XBdoIkZMa2TfSHIaOBbmQSk818jJvawEZG7amrw1a2pcuy26Mir4qHX9+bfpsAFdXpDsjUBPwn
XOjWwBaySh06f4DispCAJMMSNuNEvRps7a9OWQ5Q0KBWCv0JboJ30iFMbzBwArOqQWnyKazpcCOe
Nw7jVnMBK1MsdRgGgF9D2a3aqsX7EL/HzGqWSsF2VyU1uUH1bQ/Jg2+5IEsdVm9MmjScue2IGpwZ
28hw6x0P6J5OAPwJ2BcXjopS5taYRP+m+br5xSF1PCm6RO0IzDy5T7d8jvj+/yqrc56oqctOmCUl
UoHHq5zI2HDsE+niYKoIYjZp/9fno/1eewsvZiBqtBoLptEeZMimnJnqWlV1W8eR8XPbDg6+djI6
7pLW4vuVyXihcxRlURDiMoz8ROfloQCZ0MBm0DObl1N1HA2oUXP+ouvprtAxvE0NMrB3YAF1jLOh
hdATHCrMl8xzp1hRet/mxRfmvWePklWo4AjughQRFQjVPBMNiXlNGsuxH9fGTje078Ly6Kuvja2U
07MVZDq+G2iohm1wx7EtUqP9qflYSa1q0epKk8oadYWL8ev43s3v5fe87DscTHi+SemboVKASAMV
NDK5ulX1jvEYr11fPjvgEdZNpzWEACMNLzW9a01J9lXLGLhSIrwYdnNMs7TRaPa/Iq62SUOTVDd5
574LsHEvr8v60fTnEBv63o/BhfU9KqNrN8fCtX91s7rTbfY6ETdaN5BGPVvKm9cQgjGESWOB+4cf
ayGI40C0HUSHeZoVJVP0yzoGPhJzdvN1XxpwF/v+j9vh6pjtk11pZ95dICDo+l0ha4R9ASxCUA6S
sjIe7eLFGiKNFmjhhkbVH2o4RGQuRIV41j1XpfYTtPwOs9liWQa/YjcczeIqPnZefMMacDY089nW
asps4rBzXGhyc3uZAutWiA6DfOLxOo9pW1A+JpRqNHgylO+seNU6MRh4svKIJvtMBvI0q2lj6tZp
KupjFwTD1nDneDfW+EIyg10NXgmTRohCRO2Z/He0Kgz/MR5wryb4wkdKxLLxJA39WXHOprYlQA41
axjdcNAnByMEB9wvN8jwEfvsxSGFlvREpN95gJzsSeTeZsbrn+p4nmYBdKCdHeC3tEBsGPbq7aAg
MyDM3CiffvbyaQQBlGy7cVrTqhpmxLKky9YiWpuVCdK1PNa2flR6vS1MTm5oQzDGsuhq26x4p3if
5Nq5z+M73eRkzVIWWwsHn6xZCU6C1nOSl6Q+7E07tRvb43TFldYjtKpE7qtevDmIO+OcHPOEWNdw
H3jzCyfezG25MTzwbyYaL5b6TJs3HUHmCF/qij0R9WLlE9hvdZJB9a7ZL2nbb5KED2TuzKPPgqWl
hYDPY7oxS290Dj8UCu1sUW24xTYDrnprV3JaqWCAwWbiWfhKAcCpplORVdV5yQ6OdEZVSsKcrSES
RqTOTFahWC+E8+MLBwYF+FDGqIAwaGbqF31A/eXEoZwGkbl9TMn9cajbGg0sJEnRqyFO83iq7Pky
G82+tqODafyjk3zL7RBSX8nbHwUMLoCXwI4mlaKJL9ZkYQdqeoDplfrP9HzsJpdFG950L5teWfOe
XTlx8DE5+RcfWYXEONhbGdubjna5LJF3SFQP7shb3bMPdvnTJDZJj+hiD48JH42TEqZ1Nw0tZpUn
TnWThC6n4L52biOb2qTAFuHW8Ydb0baTNF9DE519Hx+snkFIDIZro756038wMMq22T3RX8chPuT1
RDkZc7u/rJtpuk2ZwrqlRIQmbS76mrRWHU1niHKhxFKnfwzxdNI6WgHhsaS+vx5K+5qrF/jsPNkb
ftqwC1iaOKzrqA8xYZUpHtsE20NjvOrNn2myVXE+IsqX2ka8mfV3piUHc8q32JsmE2NV8qv1B0NT
YTtfR0AEuqKwHCUH2SxcbM9J92mTKzCM95krz7TsC+Tw29j2p5gmmrj6ILi7Kqt7BdvYq5swxmaE
UKCN3rpSsKqd7DzpF7e7CHf6lLQSujOIFp9Vpq8dUoIttU+0Uel3rH47jqwhqBmIkGi9XK5W7byR
F52r52z4bvA11XP5kVCkZNPDWDpw0/p/qfZsWP4h4DXAxoVx9xTnhOyLi+vfmbFXBZgayb8FIZXy
j2xvSv+5nBC+9OFOYSYN3uLA6ZsIcX0JbGIiDsqt/MtwNy8IDGnqe8PoNq1RHDqfjFmXE4yP0RZB
+xuYnXnnIxwl0Athb5Pw7wE40Ezpz69UXO2TKAF6LNaR9uIWikpqgv7l+wSJgAhty5rTxfAxEv2p
2Ngl+Vc8XmkLec4rCrhEQRo1AgOUPRndhR7sbZ25h9YljRLkBdtEtXZrdhRLKzxhM6U7IMHUir5s
7KRctQ5ubta7aQYwgpku9Zw7AIrPeMnSPw5sdiPMam4J15NwWd2BjQeZyHKYSZ7oPunXiZNQ1bWA
xLwLM/imGuhNrBBLW+txAf3JEvCgxdnVaQj7QLvrc/OtTMRP07o9hrH81XeaXW2wLUO3II2jO5Be
xL+u968VXzWEj51Bp0XguBdT/+vnIcT0jU4BXSQDRObFPHfzK7CpYy15d/mzeOdpvbKDfjsiPcyt
/2r7cmvRB5mnKrjKOXpIuxr4jmb/dko/aNReSEpdXCPeFMmvZ+pHSf5r8rCUCQmEuwup3+SXia7t
BCDAkSut4IyTYKIwCALH0X7qM4Y+9+r1wS5hnafGamtY6cZneZVzYOhRBB2dQ0EPwoZXPjCGpmiw
76IJ+Dn6dNOW721QfRIYQhB/MpsAG44ePDp58eAvH4nZMitjHsA90JnZ1stw5Gl400sbCZ1I2bAf
rPTqUBHva+I0jPpB6c1Gs7LbWFKnXMJZj7KT1U3IXNDF6ULEHan7B9/A4WJUD2OV3RIa5QsF1DwB
0Rl3t5yWnSJA83bsK67385Q6pwRm+UEsUBiZY3gc539WBjp8KQfYJVlPmXzEsXmsfNT/pMbRTWK5
iu5xmj/jjm34meN9NuxLiYelMJujzKMzcIRP4swv/rQkESdA3K0b/XUjJ8DSzMqTNyCFTVVbQeho
D4ia+FQ7fAE1ZtiBTaLuN7+VR7Wnpk487TcJZfC8z0+cXA00Fcna1j/POISHXjvrqWltOxn/qyQm
g9Lyd20Z/UZT+wLo7FLZNs5HU3s0RcyZqlHcacmXV7OYFgsHzxudL8KBOB4XD6wOBh358MEp9Sup
3XcvUE+SlgeMg0RefY4m/JrBio5Lfv86PTI6fA0mP0VU31lDF6deEQIRc3BIKErCv15QceNjAkq8
l5wwytrFI7ZtKWFdx23zUGJj8QB/+nb+69f+VwpkHAktDceZlVjECAO4KJB4PZJ6ja9h52XzX4uZ
YwKgQ6EafoDcjvaJYX11o/UGy4DStD45gvpE5NBg1/XOG188lYJD+yoGd8/u6zB39iHGOlInPBAx
FvOSFc6XEVtvZkrvrMVLmVxbvIaPFCoPODsX76NRNYeCvnC7mr11zD7Emq2PoSnhaw+PtaiPrVJs
ZeL2NhXibmngDxJWn56YwoCGChErAYoSbaq21X6chq3namEJ4xZWBxXzMniJpfnY1zGdpiDCbX/4
sOwJxdkJnu3FPVLDXDGt9GYO+pNLrewQq20+4qs0awzWqesw3Fv1tz6Vjw4+aWz6qKBCfPEpPibR
DM3Ue8YWt8UO/GMkyR8uiLNdJX8gGHaRMRCSrBjyfaiBGksibJfACFhsT21xxqmirf8j7cx25MaS
LfsrF/XcRHMeGn37wWf3iHDGKCn1QqSkFOd55tf3ogrd6U4nnFCWCogsZCRkPJMdO2bb9o5MeAwD
8Zuu6tnRhKyKNCdchuSG/xRVeCDgBaK1FnH2zEzaFarM/ooWPQ0phxRfa5p0JYroTVqnNHLARHkN
WDZ1K8vqz6pOH8QhA2yryycBZa/G7VkK9b2B+ghyf4jTGthx/FHp4KuffnITqXrKnfxnkJGAlZC2
p5W09kmAVPQt8bzIoWdMcnmnS/V3nxDfzf1zGrofaEJ8znWYmEViXiRwv+gVE1IoYI39qNLJzHlH
kb4biAQN+k+9+KvZqiesQeNBHSIo4xBGmvRFjehK6jXwAv/6r//5f/739+5/uX+lzwhNuGnyX0hM
PqMnV5X//S9J/9d/Zf/+18cf//0vUuaGaJiWJupwHiiWIlv8/vufr37ijv/1/0ChGsxoCHSvf4n/
9A8ImT6hvwQdL2T0G2Hf7eWD+KCyh5L1gmX51rIl8nTWTFXRTWlqOejJ7MKILNnWm7mnHXwP6dTW
fScBtfY3xmbBmnTfmiJej7OWG6VMK6zRRpyF4QFRai4Mj20S2Gb3xUc8oEBdI4Ry1CfluWDdXLA+
ft3FLCd5aKlV4sq2/9N86X9Kj/lL+NV6Ff4MH4ng99lr81r99bM+BEuTPLO8liTx8lZlAz4bxbg2
TE1nqDWQmHb2RX2x7PjcHCubJgr3RT0OJ1E49UcQ0s/S8f6AtZnxXpod5+NivPC9Ia06OJJNEMr7
GvzPqwK5xn0jc5MqqyR3NIU+FGKXayMDrA1guxvJ9qRnpQInZ7wL5fc+f9Prt8R/uG9MmttAl9Ym
M2kWgyQneSHZEYJIx2TnnixEOtf9hi6b7eJ2VWcm8NLaZAKzwFLUluYcG4ai9bCBKyM9CluaWTap
ugZTsEZmtt7dH+Lcol3anLgCwzMgBRRryeaZaQch7Jrk5szi830r4zxNHI4lq6apSrKpIXg9OQqi
WCiKIyaS7Q7Re+ohSAwpkUNjq5ceS+PrfWPz0/i3sdEHXexDkcd8bImpRBT+XXS446yFjb5kQLk2
4FVsT1nNJVvI/jAsFIthe78/hKX5Gr/gYghJLNDuR0eaXXGpQemdWkA7S1J29njn3Lf1a/JvFsdg
VSxx/KmPW+TCmIpEhTnAJmEnvIGOKJ5teYomOxBRiJW+OAf3gxr4Xt6ph/ohzLY0U/niKj3c/4px
n937iMm5jmkqdyuNjwiOpHt3vA6OAtdQuWBGGhf/xo6p64puUZbn52SwgiOUQQpZmGKbe3UdcaSz
bfYn5XouoCVPLM95Kw1pQ0uFTcLS1Ym1qvI1AW5M0YbMin6pVbLz3ohXeOgd+r/cl3Dvn/x9TRp6
BYptjzDEGfAX5bATsqNrutV38cJBnB0/Omc0Aui8Poyp/1RR7woSURLthni0hp0eUk60ETJwFAON
GOAXnWBdNjQyIlvZP4dZ8nh/oecOjy5aukQp0FT55/UCOF44lDWCDLac/4xgHKy9fuGKkOZ82qWJ
qQOIKqryJSagMziB9F8Hm3hv4UjrTXEePXe01jb3RzUXUlmXNic+QcdeXNBQbJsUblY1UOc1jMHn
4gAL4lP7HYxyviMRl22VBWc0O1hJETVVk6iMTiOqSDVb2ARK0Rbyo18+Z1QBG3h1F4Y3fv702LBh
iAzxq6o0XbWGJ5wr6K5ol1t0aNfKw3CgxXetrvJjs88+9POCvblRGaKsmMQvsmhao4O88ElUW8yy
RlrLrnbOi7ZTHryd/zSgofXQbKlorCK6LWGGWnCFt4GTJBIbiwrNuBRUjckiglCs28AwuaYQ2fOG
r274qQzG7pKn+8NbsjNx7yqFTmpVOhc9pLdWCowOpVUUNmHj3/5nlsZ5vpxHBKEVLTS4C4PP8EvI
wK7K4VMPU959O7eObpw5BYciirzM1Mmp1mj8tmS2jW0ab5meP6CPvZJHoLPy3UmMZ5z7wo68vSEx
CJzdlC2CXEOdDiwwMs6CwqVVHFPjrEgVld+x202CiGpp+8+ulyXqmmriMYESX8+iSVtpL40BEm1S
m8w4meQmopLznZcL3vF23zOsC0sT1+V6ftM0PZa8BiI2RYTqo9zG6en+as2MR9KgWDFVkRhaFifj
icVcsDJREO0wabl+zDcDpHSqQgMmgpe7b2tmRFe2JiPSLNOsopCLPWyiZyeUPkqte3T8YnvfzO21
Il2ZmRxdGEYls04d7jU6Up8UckgHtn6xMHGzVmAbsCwTZ6+Kk/u8b0OjcitDRCVwALagr2Rzd38c
s9P1twVp+mSNAsexQsYxUEx+9Fw0Hsj5uofc7NOFO2t2MBTNmBnR1KXpEYpaWRpKVL/sMQERfiKv
vuAU5g3gEgyOKdfTZE0qHvr0NbPNYhEkMw2HnrHgBaQZNyCNYcz/MzF+woV/EzrJ0qoKExk1tWO2
A58Lx06LLPBW2VMGXKMP+ZdxTD/Tddw931+qpeGNS3lhe+CeFOiz5MonD5aHFIrS1/sWZkenqQoO
ThFxMJPt1rq61xY8nGw/j57T3gfU1DwJXrhHJxb0QTx83Lc3u/mIVyXN4A7Uf832xYhKv4T7r1O4
5b1iFWT0lSsKYG1xc9/M3MTpJLgksG2Gbkxj8NKrAPOnJjG4+pfVONCRxUv7YvQq1/GKJFEzHDe3
zC0x3XpiIIroQIpjCFhvxa03hoBrymB76KD3wj84szpPPmN8QIkQkVxvBLWWRBNhUNGGqHZTI4Li
aD8s5e3+pEmzs/a3FW3iGQAtZKbSDyLEPBv/z34LLezJfEYzad9B1PbcPcF7ul2wOTuNFzYnF0XX
yIjGDtjUVs2mOeYnd4u64ArUz7l6MhYi2ZlsC4t2YW38movtF9HtkHUi1vpTdQxPaCush5O+I++x
8fYLI5vb6hbrpXIH8jQzx99f2FKczg0iRx8IaMEGk7JaozizD/fyG9VfeI1A3G+Dk7BwvctzE2pZ
qkT6k+ynok1cYkmZgfyVMZqVdtWRVilAUWATKGkQCvpfeTE8FNtmC4sqpe6voH8NMrLP1nEx2TRu
l8kJkUXVkjTL0ol11XG7XUxABclMHktMQGSVg7+qNYiHJaNSPrwUznuLauw28VxAJYFPUh4oyCnW
Kf/eX4aZVbj6iMkqoG8kRvQuDbaS2Og7QNX92OT16r6RmYMjs8Yy+ULDggFucnDCjhqpW0iDnZjQ
F8txffYHqODuG5kdCQ99TdPZU7I58QFI6zkyRHEDIf03CQ0MJXOB6X25b2Tm9c4toKk4GQJRRZ+m
aso4cRwxVHq7PsHuc8j3426pN0jFbBBHXnCiM/OG4yRJYsiSSvpuMqTWoPvbRV/Mzi0wobVIyGM6
3xZGNPNwuDQy9WqwdLUSDTzosO2GnbhFPwzwvruuPtNcs+p3sKasELH9QHYn+lhybzNhsEE+cgyD
zdEXTA6jKZQIt/ZowCXyY9s2e/Rmdi0tSXSELeyOX/fN5LSRjVd40Yoql541fsrFaesNDWo+WYNP
H5GWqpS3/vBRIN1U1nTmuHAeKOGbAguRQzfDWODrOvWhCKWF4zbnYfkMy7TgNpRIocvXn1H7MVVZ
qDtt0N2rpk++mOprl0g7jUQMNcx1BibDdb/0YDwkRKoW1nomnDF4G8oEbLIF9+FkQ8WVF4HTDDo7
ekSdfYvkEyn1YAf37jY/gr3Ycj1v/N2Sq5s5mrzaDBjXLFXVbvZx4uUNlBaodenp2W//KGpYAt0/
Fsa2YGS6j3tfr90kUtDe/I7K5cl6IOB4Aq3yK+m0Ku0MgPjeXDihS0Yn17OhaX0ahYzMgcWpB25T
6z+0UFlatyUzk12TQ1OqFjFmQOzDXuPsAZe8wGwJbdQBvq318JF0pGOWRjcX8Vwu3PSyDDxgAb0w
tDYQ8uFL81j8QNBs7++9MxTskBGvhcWM7dyD4srm5Fqkrb9Kc19sqcGkn6hjOT/rvfQZdGHwzfsE
b8DZ+NR8VB/Rh/W+sIPmvNHFNtXGVbhwEaHT9X3tsoPaU3pubO1APvYAyxr6lAR562EbbxJCvHOz
uL6zlikJkxKXSIlPw/5Mrby4d7rWFl/QIoye6z1ylkiArN1n8Rni3NduD1OnrS2NeNw3E6doUnBQ
TY0iJW+ByYgDtO2KWM1bu9kpu8oOgA8eUCnejEP1EIPJtveneMb/XNmbOGEFRWtV7pAQQNuAJnhJ
sH+R8gg0xlsZHROajDbcfZMzd+iVyfGTLhYVQKjmeQ1DjE3rSxZpzz6l5983MS6drAJ4VQnprk0o
fdCHaWY1tpta69yLHgKpWLg3ZjaIaSqmrqoyqT2KeNcm6Eq2VI/GBHtQvT/R9HuENRjkjXA2q3gh
NTo3YZemJndyODixHtGIZDdQ3lnla1YvVAdnx0LES7beFMnjjAHJxYo4opm15mA0dqlYByfv1lpQ
flVUlFeLbiHan9tvY0io01hg6nSjXJvy2gSB8URiZaJVAGys9cw3AZR8W5lHzwGbdn8j3JqTxfHh
/u9siDnNUrpRV7iZpSNWICrnuu+PML89mgVt8xVgz0BTF+6F8XheH19ZpA0CGIkk8oASJ3F12zhG
wAy3tuQD5a4AyNAMlmooeUDpdn9oc6ZIU0ky6RzZNMTx95eL1qqZa/V6a6s0oQpQsdR6teXtv2BG
uo1GZYmUqEhyFJIAQ54cV72HwJhMIre4nkE6MhSAWOguraF7QK1GMnetIBn0UZtGKrzmmmh9qQrn
TyFzjoOPTgL8SYXk7enlTeEIQJ68PYRh2+eQP6Ct2jUeDDfQ7RYv92dn5lkgSzKrIGrwx4hU1a6n
xyhymkLhw7SVDv3Xk7wNdq66MrZaCCHalrBuvxRT3R5TWVIUXYNFTlVUS5tEHhU9FnJdY9ErfOsh
h0zh6KrBgttZMjJxO8DTIx9K/tYWnAr+7kJr1mKbLLjPW38gy9QsdPYWdS1DnPgDMY11T+mCmvw0
7AFdiHpEpIGTRajwXQ8jZeGQzhQKZZmUpaJZIiUeSFmv14raHF3VUDXaUNRnj82jcQhParsWsi1d
KKv0KIL1PyChvRVf7++Smdm8NDwFQxVqhGiUGRJNqX+5SBA6FPjvW5g7PlcmJrsiR3o79Gkmsb2j
Ttm1pSno3doJr8VDcmh35aO0hd7iIaaRn5bdpQh8vBkm7oiZ1fFJlEINaRottn5TgMxIObsbSJTX
yS7/y9qWmzFATV7+yeNR5o8Fio48r6jLE5cUxRpNZoIJVbz1GWEKpIJr9dFpFnzsjEOiCGpysmX8
ujYdlNb1oiJ1YoNAGqzfgbUNyJcihv0gaoeaepcrfb+/hjOeVgavYmikS/g/5tSpx31Nk4IMAn8U
NYDo/aeX6giiqOL+vqG57XhpaLpXxLTN/VZt7D76LvefK/PT/b9/ziny0hxTW6IuMprx4F/cGU2S
FF0qEBe162YzbOItZOib7KDt2YWLqYTx1E4336WxycVhAEXOTM8hbNkBONhXAGa8g3hYyljMQBtk
8tkmqSxzvKimdXgp81MpFusaO+02fR2hDc4Gn09KdgSl5XayXgKxzC3UpcmJF5YCVWzhzK5tUf4K
lTh02At7fHFQ48m+WKmwFMCHdU1t07Cr7qtH7RB/8A7Yue/1pt3AFLcSNktJwTm3fzmqcdQXNjMh
gRAiBFMdDsc6+o5u1artni10Ru9vw6XZm7gJN4y6HiWO2narb10hk35cyi3NuYjLkUz2OdIs3mDU
rI+HlIJDR1RCxzJ9a+UAI5agbkthqRwuL03eZLe3cNGSZsGkuqe/XN8bbzqUtGtw7MhZiE9wFvGO
a9bGXti34ADinXIKH7U9pPkDJTn4FDf3J3nOaV1OweQOF/QuMOWI71EsXuz9i4v6Epw69438So5N
z/illcnNLTVFYTQDViCYe9Ue8zWv5JP5h7GVbfULHDLgJo/f95Ci7cUjonOrEWlkbeQn6Nc3kIqZ
285GjRf6zPvfNed6eEGT3wJ7L1nTalqVJj2MGr8Wwz2UlDDanbor9sHC8Gc38t9mjMnF0ANEiCOl
qu0EroMSZkY3XApjl0xMroQyozO9o0eE4gjtWmuy2+YO0cutsjYfxIOzRvRkMSc5u3UuhjXxblGt
lYVhYDP8qb5kZCSVTYRLRfhZWiWf/p2QXAQhjnN1s5MujE4cniOoQazELFlwdPbaoTkUW8SWV8W+
PtzfG7OX4MXmMMYpv3BzPs2iLv0T431BlzXlcR4ypHVGn+ouJs+W5nLi64RaB4IRMJeW9urV9On/
6IQfCwOanTpdo3ysg/+5eQkWmRoOXRHWtmk2J8vJfmhS/ldP4XWla/5n1aIlPYCdO+7id8GPNwvW
Z3fohfWJr9VkEZ10+tdtcKoyiVCagh/0o/CpzzfxkV6zVfKBGvZ9o0s2J862LBvo7jVGrCsowdCy
INGaed/EzMLxild12QSdrcrTWNapJT+p3aiwaWratqH5zDSeJKH7dt/MzLVB0Uqh4KKREQEvdb0Z
Vb+DxQ3AuZ03+U+oBd5Mp/igs3srQGj7D4ZEgYxaK3x7BIATZ40gQWS2EGzYUuzZCSzpdFPSZJv/
eX9I0oz31U2FVANoIBCtxmR16tBxB7EoM1vcA3XbW9CsEpMhFKFvyo2+ktbOA311TzAG2MsNLjPr
xqPAAroDfmfs5LmeUK93LXRLvJoaLgrBdfUAmcmDUovH+4OcWbcrM+MOvXAijpRIVlC4nOvce7CM
7gWColXngU5Woo/7pmY2+5WpiQsRw9IzdMfHM2re2lC/JMPSJTPjQK4sTI5w0HtuqnpRbeex8iS5
SJ3mSLsP4dYSW2SNCjrJRJqNB/ONh8/CppypaECHwVvRJM+uIXE9OQGBnzpKCwu/rb6op+g5P/sP
4dbbJQdpH75r+qp6KhdyKDMFjWuT8vXiqYaam47mVDaC58fmUaKtJDyB3d1mW+Gp24qPUBse6kOx
u7+Qs1vzYqSTrdmbSVSrMgvpuBA1vloCcrBOvuAax8M1uUevpnOyMYVeQD6xYP8XsBjAn7CrHX+v
F91er2BptpbSg0tjmmxO3gxIeKWsXhdr72JpnFLfO/TJUpPc0qgmO7QKOwk6Fsz0Goo+fbNF/PGY
D/mup6FatpqFSZwfFX5yLPUDXpp4sEDzk5IzV3Fr+0DYfmT+JylacJOzNsauC2JUmZ8TG3UnWIlG
N5wd5C/1yPoIDXwJ89b9PTfnjOloJJs3QlrUm+CgV8QyzSN9PF7dZniEeOok7dQtnFNg1aX9UKyi
s3dw1+lb9rSEw59L7JEzHrsbaf4xpGkcPqaoYR5BA7XY9Ovusd0rh7GTBt7vfbtBUGLtneqDtuCa
5/zlhdFpVF5Lpe82QgfhLilqLf/u+QuI19k5HftEdUD4MsD4yabXHVLeYdxWtv40fCdP+Qhz76P4
lD515s754X123rpPzWv20h+CJ3VYWNG54VHRUKmL6sptYlsylFb1taSyvShbl/EfvbtQDZpBRMjG
hYVp3T6X0VNsDBiL6dvYQFt30o9M5B7U2dNi8mZ0tVN3dWlr4v2jLFEdBc4q0qOo+qwyO15b63Yn
bZOTu5jgmHX8l9Ymjl8UAbdAU1eBSIh4ZrgPMNZszWfz0ftZbvpN85J9de36sFS1l0fPPh0ldTUS
oyB+KUdOzroolQ49thF2d/oeqrctsLon4wAZB/JGW+GT8FQ/BofgEO6sjfsNoYUNgeD6vieY8TdE
mBb1UFaXYHMS/Q1ODxMpvca2WcHIY76X7rPqZwubc9aIAtxLJ2Im1Tg5GW4PMIJqemkH4rPZlKhc
7GPyH/9gJBdGJpdBqFRDTq2wtA3guD0sTrnzjQrZgpVfEf5k0Ugq0j9k0KSm3/RvWKgeu77SlmNV
Qt+bJ33dPqWvw1E6CGd1k/wc1mPXjbelOkI4+6nfDVseOy/UzBduo5kTf/Uhk13rqhHaEi0fIhmv
fvfmqAvlHnk8ZLcjpenBonjFeCfbs8+HVNSR0uNFnB3RxLTbnyOgpdwHO4hkDsbe/aM5KyfEA8F/
WpulPse5ZCcD/Nv+JFdlqg1t4XAQcTwMWz81x/glVDkYyj5/1E4avN2raK++3t9Fc178yurkQORS
Cp0pkox28tghR7wmx/HHcECNaNXiC4xPyVZ8CJ4g23pZ9kQz5wQSVqZbl0Bf3bwuA8Ny1KbWC1tA
fk+FFVuCvmiAo3thjDOJUKrDYK11SybmnRZvaTOJG8vvc3R1qn2cD2sXMB3Sc5BEuGsDPdkBgiTX
ehA0oEtw0fbRz3aQdy48d2LlrNU0e0vQcl6MwG+/S6EoP7axUSqVjSnUWG+sAV0MLbXRr6aLHPoZ
tJDKdUpLYvAJ5Zsv6DJu+0P9Of8mPS/MyXhcrnc7ti2F9gscIdWqSRjucrsp6KemZGq1XbjNEQoE
TdRupK140IItkocLBm+9/7XB8XxfvBVLA4gICpLpryqcvkYyCykyLjnEsjfei3HUftw3OPq/2wEa
MiUeTZIUfWIv62AxdwrseUUOY1f40ro/6AD6Gi564pmTO4I3udbYyWNrweQMZRL5i9J0MrvfG/mm
3roHeDDHdK9/dA5RvBk+6ZR88qUU3syMykBkqTGCzJJuHvm1OiilI8gpdSwUw5nR7gEysHW5gVNt
59rq77deKlf2JjMqBRIKeIGS2pqdntU1POE7lMnBxIPsAJjlb6LFBoq5qb2yOblKnbzPHEn5NcZ2
W/xABx5mkK32Er57B/Wx2Dvb9vNSXWsmYB8HSrVY5s0AJ8kkHANemCZZLKY2wljt1jwlf1S28hB+
0AO9T4+workrSlJ2vvQin11QuNxI24yYqmmAFFdiVUU54pvNzvhu7EZEo7ZFbJRDWe2T/WKrw7hg
kyMic0BA6NAhrJpT0HioobqJOuJoj01brgAfQ2NR7+AbG8EhMRHYYqg7noUbm/TdjDwvCh0Gk7NC
wbBCXSRN7fIkeKvoiHLgKt6GJ5j+jqhOak/hUdyNrC/ZWkGz8PN9p3B747CyILrpMeLZAMcNX3fh
hPzaiRKt0BO7QKw1sPvipZKXVnHGq1/ZmByTqDTEwHSxoXkrhZIQgIczABXtAQm0c2+bb9Wn7k94
dOOdv/N+GySnKOxYblXd5H9TT2Tk3YA+vJzYvWSsKySLcvSX7k/hzMNIUegNNvjBTOraJE4qIOiv
yihNuDncg/XZ2TS4gOCQECAsnsSZW4r2DLBL0CRIkjptnuBubuUWLCY5KvlneHBPXFFf0F1au2tU
ud8XRjZz/hSq6NpIgQDbxXR3mI3qyZyVGBi6vveexzYKNL/XiBCs8x/hbvEszFxRV/YmO6XquzpG
rS6mrEW11PI2IQQXw0F/LncGXOsrpFvTjXz4Jw0cKng56kw6GBJukMnbIeqiNkgNmczOkMXrRHKj
A3Jn2ev9+bx1L1jhtMkmHAS8+8bFvThsRssj3fQadNvkBHmGIfOa91TxIn/hIrydRpVNopvQaSgM
yJjYyfPAChNNKW0UHPQt5IJn3a1PSqE+BX2tLmz/cXdf+y/4qUYkIMkBQtdpzGaVTqgXul/a7ciq
1wnJK2ILh7L1PytIMllavfntSeSpSCc22WEelNMTkFo0gggV9mC6fhI94bPeDgtDunVYI+UWDYoj
vJFZHH9/sU6p0RsOlc7CTnV3IxM2HTv0T1exoe4jL4ZJsUaoQy3jBUc58+CibX78I5FFMtXp9aO6
SdcmSuZx/QTP9db86p69Z+WxHrX3QOToR/UtPobvyWv4R75riKh2S9mAmdfP9SdMDoLnFE6cO3xC
f2oe6224clGW2KIZ+VDu3a3/JB5VeHeP0RYRxN1itffWu11bn3hSK5R8Pdex3q5HYJq0oj600bYG
vaj+bjENeXscsWbJCs1uZFsB1l8vc6Q0auaYqUca0twPGx3l4lVlu1t9o+0Rc89osPkH/vva5sTD
6V5T96mCzRFqlb7W++YXYRB0DEAffh+5MxoDoaZwOqm4TsI2SoWBqcaFZ9fWGXToKpaVZ52WMbnJ
Fq7ZX52B114Aj8Y1IWs61CfWNG2dcy+GRjeu3Akh5n12DOnJQKVtN1Z+hdcK6uSv3ifnew+Ta7Z6
61fO9nfdwvUHTM6s3uVirowbtyqzlZxlK1dbyIfMpAmvTUwitT6tFNcdjyeqg/viPUfmA+yks/HX
6aPY7zpC/pPvrZzXpUzPbZA2GtZBj+swTxGmXW/Uuke2OorZNKqBGo+SrlP9daR7vD+DM1H+tZnJ
2XdNq9WEgvGp3PXug3bQvvkvxll7io86ui67mPZaSMKXiFfm7UJwSFsLPe7itNjt1qhYx6U7uj2R
DFN7/oUXAn2hf8m2Y+wbbkJ7MdaYO/3WhdXJJel7mSsNvefBr+geKlSjEXzaIYM0AgTFTbjz+hMp
vN9nQmCOL6xOfA5dg4IVq4w1b9pHRxR24VKf6K9eiZujeGFi4mI0NXQJXXyPIMrZix/hYXjIT/42
+zwChISTvKu2/nt5RC1pVx/SQ/EICvjzYvJuzpVDGyaPgQENJFPnGqNXoRZiCKLgUd4+wRG08/co
Cm3O2X6psjN7PAhS4eri9XZDkpAVKbotPaaMwVpZBbIF/Q9EpJeOx+yI/jYzLSAhVZVkxRB48KEl
R2Pnn9SNbpM6+0XIuXQRL4zJmLjuBHWRVkb5wW6sU5luk/BLtsQcdfvwZCtejGdyAFpU0LO2wIRK
FnsE4o5oOPmwhIabaegdbwQiNUXlhcSGuPZeFe3erQstOrUcy7a+jGX17pCgdbCz9tFWHTbex31H
NnOyoTkSVQPaVP457e7xBFGUTL9wbVeAGk7w1ln/ft/CDFiMAE3CI5Mu5DU2xX67ahU0EI27NPRY
58jwV0UGrVJTp29hPEDl5KPx8k1DGaIRm3Mqjsql1kK0OLND4P6lO5jB0KQ85e3omIC6ywKaDZHn
S9H5pfds1S/m8m7De0ZKIZqkD6k82Zx4Exmi0j5GlhX9dRoBs2CtabYhUQUYkDwWl7iqZtJbmDMk
soemTB54GgJbeVX4hsNZ/ncEGG9hL0/3+qbeuM//rqu01eof5H3GliCAJiMVChH/xCvXUSNHhagJ
Z+CU5VYc1gilBcgVrYWvkKV38Ya3Z7GPPpAou7+Rbs8ghrFHqhtaITKl12fDSTWx8q1aOOvxQ5yV
0Ap6J98cjq7ZIw4JGW2KEoOuLXTb/aJGur4i0GcjewDMgDKAPD0hmVjJWuPlwjlGG2eo2vc8+9OT
2501CHseJhv0HDZmqG1af4kAZm7APEjBzo2EdTDkXQ84Tgy4oAYdJcqhP/CKXcvw3qrC18QyNz76
KUqnIA8c7e5P8+2DjtmVxPGdKlLOmnYSZcg0BKWQCmdBHjYQ4yKo6T5KpXt0/WhD+ySyNOX2vsnb
c0MsTJcUL0nqquovvsuLN6QX+r0bhGFhS6KxETpEpYfqBHpw3wTV3imW7tvbJz/mKJ3wAqe1kWf/
9by2porap+cXdhRHR9+N1onPC8NrtojDHu6P7NbxYIpnE6dFHJsMJ1eTnHauJ1dtbjfCLqgfNNPZ
tPQZ/rYRUAzAQxQSvwZ/JuMRA7fygyaDRw5ZI0HeKImzc4NywcztVcF5F+F5YNZGvOXk4A9WUVl6
lGTo+sRbRXcRoapefn8kHDa2AqxrjGnyaqiCEh762EWYSfrSou0lSO96mS9gT2bWhMMCehOIowaU
czIOachRBAvV1M4UVNkQwUigsve6hRfQzDFiPSDZUkamE9Kq14ti6V6ZeGKT2n1rnkR0/2qIMHyE
E/oEPfL4Z4bG9v3Jm3kbmCJ0dfwAuzN2wE9M5o4bGw7+gpLOFzTWjQd/2xySb8oLaJC18gmyCHjh
X5fCrxkPeW13nPCL46uUZi6ZguOcIwuVAHpFajjfnOELRCjPpZgiLSg9D4axk9sF33y7kqNhjhfw
AuU2vYVYRCoQ2DhnEbGoWK7pgq1WqrBEDj4TlWFn7ISl2sxVMAUyu45WIXKrOedMLbqVWGnmKvLB
13TyRnPNrenD3N9KR0G2Dm5Wr1vH2uVxDOd1tZA6mB0wm5cghmcCZabrme5V028HZ3DOUl+XK3QV
gJ5VwbfIgaTj/ma69ZEM+cLSJOBVhMpD5kRyznnqfCmG5CHxoB8SEtqQ4Zf5J7boi6Z/lWbZ6fNH
6OpErp3OORew3QVcpdbwIijvBlKl9w3dejAGpXE8JCJdEWbR6+lr5DixBmQpzn4PnUk58FKnAXzh
GM6tEWgEckhwzHKRTsKULipjsdUb52yW0sHr06d+eEzK7D+0MtkJgz94ZAiwEsYyGqxqfxBzQ1tH
avQPztjlcCYbwQSITt6sdM6oQ22cBuU6zGRoBd9fmnHqr6MsLrCRHRe6iTG6nNzJiaEjHCFgprSq
z0Uar70sTtAIdC2IV50/FBgV7hucXaYLg5O90HZaJ7XBaDB15Y0YH4LBhOMg79KFi2Dm/TPezZYp
QlJEZciYDM3tTMj7zNA5x62yC3JomJADAhvi7l1Xe8n84DVJNWPdVv4xG7qjnOunJGh+OxDhI2Bm
4tojiUtz8fXWz7XIpSIRsys7fZOmhYuKGAJsvroADZmdVkJHunzHKoepXNvpWqPoU8fFb4jCX36p
vytq9O4L2n9oZjKcTJMFhF8xUysZT8izWr00KHL/gy1yMZZxrBf3mhzS6hPXHmOJu9cQgY82Ep5K
ZSl8m/NKPBpJP2uqekuYatWFX8eSYJ1T98WM/pSEn/eHMXs/gyMEuEjNlUM22ep5GFlWKvnEBVZy
QGXg7NLprYSJv4rqIF2rA4KanghbTTGY67SCD/v+B8ztiUv7Y6h0MY9DKIiZObBYqvRHQJtfK38e
8t8vrY2Fwr8HOQkdY78guB4CdkTVfhE6mRRlD49UmT+oOm3aZbe5P6jb+O7K3pT3AMLFIDWbyDkn
lpqtSgBkPCHijdEPnwKr3qDo/Vnt0vA/m0pl4vYt14WXKxmPV5KuBRPwefvVK+vt/bEtLNivltWL
BaP3ScjSmh2Zy+8B+oZ++6Ys0vjOeXyNF9EIJgbfrk/uyTwXKqAIJtSUyHgaCjpnnZLy4BQ+hBJp
0mroygWXP3fQIDsgE0W2BAzv5DyHgCu0mgfBubA+pPjHsMSlOrslLv7+iaMPPc9KUVIdpy3ZdJq3
j2RAP2evtTOwgS1cwfeXaWk8k3MteLpUiQPjETv/wRNKMDiD9Od9G+M3T+/lyzmbnl2ohsohw4aC
5FpgwCoqHxztoxuUw31Ds4P5df2DKSIKHH9/uefiLpc7wbDOcB68mG74jOrXwliWTEzWXx4sQeI1
Zp3V/HtNS37kfPrPxjDZAFGblGVRMFlC8aTpL5L31/2/f6aqhtO5mKTJig+12TgtNYRz/FN/ET9l
O+VbJ66iz6NiLZoJ8mN2qj6EjfW+JMI0O3U0JMIxywPoBiWRFq1ME7VmnTu9OASV8VR0wz8INGFs
+/8mJpFDGIPh9UuV0wlx2oCUgJX/Vda/HzdIZNJ4L9JJo5LOu95lUd21oh6Z5tmRU0C5Q6ZuUC0w
N1HtV7+dcybXPfJ/8vgXkQyYjAdKZcvKI8WEHLJeS3G5Q66bKugiV/nMCZXIM1oG6wIab2onaYBB
m3ptnt1PY6tJ+hLSFEF9Zzu2gMRvozQJvD8LrmcG+wCu6sLq5LgWaeUJMjrBZ3XvH+AyFFdWvAqi
p/AjMFfxh7tXTtI23UUvpKCV5qXU9kuI0hkVnOtPmBznqkfAT5b5BOfJ2ctf1VP703rrNt0jRIM7
6bV8Mp+REH5yn0dUMu9WZ+XsRtqeCgmcZJG6arQ2cZTw948MzOjP0Lcx2VllHQilqBfmOfGK5zpT
9npL6OFqC26SYtCsIfL+GiUG1mDikV2NtL8zrjefUeWn0EnqcJtJME/bbtghVq1p6MXUsquIp7YZ
9KesF6KIp1RQK6eos4xoV3RSE7/lhifr/PvE1e0yRrsnqXUtfhRoZ0aAvQI5tDEiz6sPbg3j/qro
IVTZ8EWILvQWbMEriOcEfft/Sfuu3sh1pdtfJEA5vCp0slvOnvG8CPYESVSmsn79XfS+55tuttA8
3udpA9vAVBdVLFZcq7UHpcvdTDbn7jbNLDnalvnQ154kpfrsjZNEN6XegHm17EBDsVFUMuoBqW27
35h2DkqoYrCS1gPACI0f8kpvFTycIHTv5LYEsnIxaInmRxbo58Aib0vxH4OgHkFnsyx2rZJXQDuw
YhAqU20g1W40ila7JegBNZu2VqTxp51bFFy5XTlI95Vt5MVGrzWjONY0XrBCpLfmBGr6WFdArFoq
xi4e0j73MPY+qoFUqyZIOae6fWsqNQEzgzxJs4cBStXcjUU/O5u6MLK3NBnlYNbG5mMiTaR4nd3r
00adYmvAUFQTk21tZ3O2U8Z8kEHRTSnw6Q1JVe87TBFtTTMtrSdTiqPf9az38c7E/162CoK9J1WN
ZeVY0K5wNkMxYZs+q2W6AZ3IEN3YBTGB0dMlIMjVI3C/HwunzFTXMcuq2oEgG1x2Eqo2w0NZDQkq
3bOBNeQllp289hfkPmCqH8q8Ul/VmRLFywtZ6z3S1dXgdW2kL4+TXi5VoNdA/PMXg1jDFmziOvZY
cs0CXQ6wLzHwr6czrQIHeYy1kbU8Xw7og0m1T0HPiVpZ69DEHXM9mzf1nC8tUJ9bi6VTVpqHToVG
jpsZAIPcSwiUPkaH1IOH1Cvv3S5bpNGrqTMN+FVqg2+6NLUeKHOMfzhKQRu9m7Gv6xwI5nYXvxlj
Uh2qZG7am3IowfM6ZrFq+EZCbSzB9BaFj3RaYE6DkMoeXDDA6HNgWAWloRFVmeIltCLTdsC+0COw
8Tv1WU5pimahNQ0y6ORzpZhyV6qMJts3wG0YgxIWjsJBAtCrQ4menLTFpxr67bKUenFrKn3yUdi1
6ty3Q6tV70lMU9MjpU2bAD2PptzMoD2nu6JD5oVeS1So7iADLH2jZFOL1jlYlWPPpLT7gY2xfsQm
Dy2wZ1pqwHjOC1WmAShqY5BCVwmhARlRrdwqSlSmQTWVRN0WoCzIPdWO83FDFPiG+6Vqc+0+sq3U
13Iwe+vlPC73Q6/l/UMbJXK1J7pN/+BVQRybLDjNTZsS1fKT1ExFbB4rg3zATmecDUCfQjrAY1hr
se6kZpvZobSbNuYfNVBuMF/SbFsPuDMew3FuQR4qd0H1rPokyLeZaNBsxXWf/QIuqspjYPlndWyH
DbgwYN2gjI4D3aDb69GbSAznuJVUNZLKgqIGSNi70nEVEOTKuQiOdgVG6fxAuUxYA2Sm3OtMjisf
2vf4pj069oPkmbfpkQYa1i0aAPk49+kf4jl+Hizvw5Ee06d2VwXXNV55qhgyOei9QH6F9h6X4g2z
07WTROyQxqXz2sbl8lvvF1F5flUKlnRsjO8p4Iriom4jqcGSMUZWSCz5sKTlExy7IGxca62gbAYE
flTwMObKj10hL8kTC2xAIRqw2+a1Cluv8Wy/kDACBT/kEndoACcmGmZbVQ3TyViTZpDy/OjE3PRG
pPWmFTrKvSSD1GsU1ZFXqCPY8MBfEVxFAc+NgRcdIswfw3cFcNj6i/Stmlz73vQZ/Ez73P7SN9aB
jRRUfr1tbkTt2LV7cfoLuMhpQdW3sQb8Ahtt7lIx37t8ul8A0nvdGD/LXFyEdqYpF5BrxoLWGzAe
0R6Tve5Z9Sy3uLED8gO7iR4miA9jaFdY1cbwsA9qkq39HWFN9ZzcNHfi7UXRl2V/P0l302We4dPx
YwAn44/qK+Zw3Ov6iiSwYz+R0Ctq0lkZjjWyb8iAem/diJIA0Zfjbh4QhDJNniGiCobvLTaNNvUm
aYLuRv4lx367Lw+Vg3Vs0a1gjvLyQ2IKxIajAzgZJzbGbVTLzsLZOTX2TGOg/AwFaETleDfW1usY
VYCh6ofN9fNk/+qFVFRp8RggursAxDboIslgNrHC2PheWtuOgbcrx34RjbmsHiqcGcY7QWag8yNg
dm0NUoW9y9CaNL/ps3spHXeJlAT/Qh2MQmF0HrVnbNCem4c+SmpNtQVecwmb/Gfv/Imq73n+cV3K
yowS3MuJGM4KJUxYdsi5rTDZo3c05u5ymx3SY/GdvKsbRhldoyct2oVbNZAToZyBIK0Z2olCN92c
t8rsbJdBBRuphdC+Ja4+5m9tNInQAlmUwNsHqiNoy6IjjTI+97wvpjXk2YQbrVvVR+YMt9rofOvS
5rkwyoNa96/XT3ZVnIZ8H6AIWNviRyUKakpNnHdWKBUReKi08keszD+s3txpvfOg6qLNrTWzxBzS
f+Q5/FseZZj/YPJAgnwvR8AbBHPnk0GIQK9VOVhhZDRewP/mZ4EKEi/qqIJ7sY97kF04sxbQyrQ8
3c5EYF4rHhJFEyDco12FnTf+pql2Z0+97Zihk0puWf2x6q8DjSBPNzE4ilEj8CLyFWfkSaOuFbYZ
akDSGuZ2r5SF4B6vKnEigrP1kmjxRFPDDGFyyEvAazOK+jdrlxhLNljyBJnN5xDsua8wIqwYoRNr
hP9gIDde+1JsbZ8GrJyiuiQoX1TBvvCaWgAfQ+CDlg6bNzoXqUaSXda9ZoQDINPdpKrrW0xC5gJj
W3EUbIsN458GVgXwn3MpTd+MvWWPRpjT4qNtpzdMeXyLo/wpcbIXFAyOBRafBK/mioED0AcnBvRg
uF0eVR0b+1qPZNsI6/TdTu+V/nEggnB19fBADwCGJSxBoOB5rla6xFRp6tYINbkHyYeJli9pWhFM
1qoUG5uiDEcaMHHcJ5prxa6sRIYiedQBQET6g2Xr7N+cFrYNwScGkD+MRJ+rMpJYGQvUwsJCtr9F
0XRTyORI8u7ruRlIvNiMMLbzmKBzMWZFckriQg+l9qCnIGnJcj/NRkFItvbpT6VwyoARZNFICSng
CHGGPzV9NYUzyOzUuWfIgrMx2QdBOs2PnySJ3A4pxttCAt5zhEEYoCB4FAxTwoNkij7PWm/5TBx3
cCQh/bKosR5Wy14fj42R3C3To53fLvMxb15wwXZ9IYIyWz3HEx25c2yWqWyMOtHDluz16WFpPlJd
RF+zIgPOR0FkZGuM7JHLFhQ9y8ysb9UwqmK3gG3rr1b15YYUiONYRgluN0D38btKc5lE41wkDPlt
3FvRdK+Alu+rYcInYhLbpMWUOAZ6zw1bTjs1a6yR3s1ZHY7qdOe06TMxyG2UpK9JE329QQ3jw6AL
mrqYzMMBnsurctMe0Ymkd0aPIdQOZShXjjUrqLHos7mu2qWlA49NBbUCAEhk7WIQXcqz1taint7Z
GfjYjdjaJloDxYzio4rl5+vCLmexGToH61Wj7o7uJFdUsY1mzsGZ2tzVwDKt6C8boOJyXN9KyeDn
KV5Eh/qoT37ZYbAj1E1AlUEmJojOT7OJiNyMtKF3yBfT12WSrcc4i95KeVIEfnZlSgmi8CL9w7MN
cNNzUYoTdbkMsnks7HV76QMs1GDKcx4Y3DxYDgTS1j7dqTDOSrQOjGoVE2bNJEQifATTvBc1duuO
6ddnJoETgdoN9uWwmX/Rh8P2s651lYokXi/9uPgJ8HJPU0WoXSsxEsT8sxEP5FRMfZ+f36j0FtYd
mwacpuBQbN1O9S2s4w8uGjIPMoZCVZfhZ09ff1PO5bKjPknzidoSlTSQW6FKrUlveBQA5/ty3fpX
6l/nUlg2ciKlUCIlrlJIWe5GEN8qO8dyu5ueuAZYRWUUEWtsfAyjK+o7f3Yvz5+zc8FcKNPYTUrl
BYJZ6Gls8k0MQpMWa3mAfAeutWjP+TKmORfHXXOzRq+ij+rmju0pxX3jzvRJcJSXMeeZCH5wiM1o
jSY6GVglG1S/ex63DZDsFsu1b7tA3ag+faAv5EX5LeZcuBCN8VcwK+kYtUV2dXHHMwUrlbJGqruo
TnfEHPbUBLa+3QWR3njVgO5WI8KmvXhGMXYIr4IUCB4ayySc4Sx6myhqhTF4OT6W8Q9qVG7dCyYs
L7c4OSGckeQKbfu+APQN6G8rgGAFxWuHTcqudIenxis85XFhq5wAzrf2xI2io+Lh5I/jjbAtzqKC
M3PlfglnP6WpAfeXgfC0QXLfhtM+C5Zv2XbypgCgLfLNlyFbzuRpfLQXY8e6tzLIyw3qOuqDln59
05mJYMAmWPzH7BQfCC1NG40gggAU1i0B4I7ugSLmNxpr2Ta6HairbqIbXXabDxFz4eWa/KdgJDAM
lQZlN+6RADKHNKEvA4Azv3klvzRfuYl3zfvilxssyILdszaxaD3vCuy6+QzMSXBRV00XKyIo9zEI
Q35PJLWmvANcDeB+wHgBXuU+7H+Ae4h8yh6Uo/FJxCAqbl56PKb2iVjuzdfiSFPSyimxAip7qmd6
zkd073iTZ7vjcwf5gtSH3UDeZBF6spE4VtnktwjVokjS3J7Lu8WKMHRVIvkptKd+nJUg0qItyXJh
PYHF57xIJpDlQjJbwjl/TaoONdtowZd1nhQMoRLAnQ03dVC/Vr+036kYNmrF7wHJDcutCCss82JE
pgDaCvCIwfGlb+cAkwylu3xEnR89KyEmKFHDKHxymL/13xwArDv+dTu6eFLwPU+Fc9+zKqtFKbqh
vCvxeKVw80QUAqxKYBBcDOSFrXafH6eZ6gsamA1wm3Tzthwy34ELvK7EmlViFhP/PubHQTvIx/VG
Zhnj4mgFIKn6VxbYmOCgbW+XgK10/xeEqexycyaChAjb8Ggdgn6QT8hbOyHmaCsFdltlL9vld4yN
yNoCamgrgsK7CEZt7BugJAPQNICbgLDt/PisepJSYPUWd9SWwrrexr80TK9MViS4aJczUxAEVi88
/zB7UEexx+MkiEozrZEAZ1Lcxe/6ARtLywbAVMfZywBtkvg/AcFNba/ZK+86wP1FTe5LkHhOOmeH
yjIBJriE9D47ZK/1vgiivf5czq59l5uu5hE384UgNSumeaYy87EnKpd1WqSMBxbIBiRy5Xf7dw4Q
kDrAkMMUaAFmOMhBJFQkk/MusUq6UWLH3MbfBnpbzZEgK1szGAvrg4jUQNqBYa9zpXQKsOVuNPO7
pWu3gFF0S426kjE8Dc3j9Wu38gSBjOSvJM5i8AJpC9UhaWznV6VFi9LovMoQGaZIDGcacdZmPfCO
c4CKZPlBlgLVA8HT0dxXjosFYOOP3PrlQymkYl77UqfqcdahDM4EACML6o0oUwIRq5IFQ6WXaRms
/lQEZwwWMVow8uIEkR1N382D4ndP7bFDg3ArHbNloyFziQJR9foS5u5TrINgG3U4FHfYo3ti90uZ
WmouGTleHAxz/WaI7TowcbV39UYEBLt+iH9FccGvorXYFcyhYdX+MqL7mLxdt8G1OAxH+FcA97zI
5pRgaA4Csj8m3k/1fdyWT+QJ/c+m8uiu9zUv/qneSG+F3/83NFyrnuvkB/A1LE0vUmIsMBP1QWmD
hfoFHKYUNP4y+lm7+4QPFaJ7rd+J/9OafxViVM6yRYPWKNb7WtrfjgZ9zsbs4/rpXmbW55byOZ9x
YildaQ52Ynxairaxal83vcVl8S2GzXxPalxz170UtivykiL9ONeCYKLW7QaHqslYtNOK6c88kpvF
EVXWLwtLTEHM5aAcCG5Xhce8azt5zCMHCnYbmbqMS6zbSZP7yce9GW9EADer1+FEHHfhQY869njO
8zsHvQkvcRrbBWFu4l3/bCIp3P1u5wQjCBTWAZgrlywVxktFPMgiEdy9xszmgCFriEgKy5frwUWY
9OWHjJH7fgZYGiNL57SwatNKZaJldx16q7XVk5/52G0WtchCTMuISmSXFgcMBGwgmg5gHBy0Rc99
IlZh7cbWu+zOKOlLnkcvgEJ6b5Xi9fqn+ay0nYeOZ3J47KE6bqQ+j/sMObi2aVp32Rs75VuELONH
/+JsFDCx/XO/nG3x62UIC4B12YrX6DuRa16xffZTHBg/4J0BB8w9cHGtdjEWZ3DA/uAzMJ/Kcx51
H/xvm/lGhFF0aTCQApISIDuhmX0BVIJtbdNODZncSVL3RIvuvjNb//rZrn1CTPNhkxA4gCZ6weef
MIrS2TCnjiCXaT21fkQ52e3I7/9NCHeDB9WaMyfryR3Nai9JBrfT5k2qiTbc13RhANjImwD9edHy
m3KrWZxSSYEJ9DEnDxlFIC4c5lmJP9CCRZSIyUEgbV9MDamLLWMkWZJC6k8/pbusdRNgbdugeKS5
mzw2oHcTY8NerkYAb+lEKk8/0llpgf0WSG2DyS/fisd4xyANH8id8+iC06531Td7328YDWoBwLgE
lASW5malO0rI5kTYiisFuvPfw6VYRU8604gikD5soxmIzcX2wyywrGLdRHvLq/YUG0zOVgtYLJEH
6RM96jbGKUUjOqKvwUfuWlnlRGFfg4Vl9cYBPJIfv3xL99K22yaZCz5NYUnwsvhwrjv30IJavirj
HjKBNbODROUjBlJospMef05g19WCBeCk3zMfwBwJ9hAELv6SPJszBeY1TuKLBtOsAK7/VLlvN3kL
IE3zN32adqyCBlxEZXbbff+rrV3jN90KkQOZU+ec8Zklch6jax01Np3PL69tMsx1/2heEDn2L6Aw
8rTDeJvs7F1+KO6kvTIEosNfiV3PD5/zJZFeVkBTg/azZ24LEynAD9XDUPvGLL152BmAR6du/YDh
S3mHNeH/AoSafd6LAwC0BbAtgGx0QdNgDzVwdzscQHScAdOaBsURdDXH2SeufNPvhGm+KpDHaWzQ
dkCRA/KA7xfv8k2xrW9KsFJgGQzE0eEsLOatPDvYpgMFBaCaAT7D44EZSY+dx5l94bF9baMf5mT4
mNfx2wEowPYDST80+buOgVq2jKGC5NXYGH32fP3NuPwRGDLErDkmhTDFg59ybuX5aJpZO3ZSqJZL
ho0XE8xmkSiAWRWiMWA3zPddDrwAHixK1aiWQq3MgbmBAlFRY2fjX2hyIoSLybSx6pW+gyZG8wZ4
ETfKRXArq2pgVxBP3hozm9mm1CkkqIEA+VCQPmihzXUlmJGdGz0ILRAfACoKgFQXdO+Y6hvqIZaB
OKCQX1kp3WDEe6+lWMKz65/XRV0+40wUehMKTgODFJyDAVeTVtfjCEgcsO4Mr2W91TVBf2lNGxQI
2bwxm3biK+RmUfWRbADAw5gnl0Q/7XjGTE3mTrYo5mcflz+3U0nc5e3jsrPNAqACRSx5UzJ56ei4
mA3wMALQi9RasQOUsDTMnoDtEMV/LsHI1LZIpAFqZWPzlMTzGzbyRUHWmkI6mPNYcwGS+L0J2kqT
hC0tyLDU5iE17ORQZcvwiKZDB6jJhvqLEk+Czds1xRz4JDY9jY4jP5gmYR4DmC6AgsD+V7wxnYqA
jScSBTUr5VwgyIHDDghyMAuACp37nBaQuPUA5l6EdvbWfl929U5ZgME9eYoH/gvVZbUl4mHLqsUC
gdDRr1klCsmYCmFYaTrvd9sy7rJ8xL60umX15G7PqAH/YWLWAe26HffqThJXdC/fM2h9IpYd/kk8
Ecl1MY7KwrSekNI0Xmz4Ela00F/dgnrRuRcFbWsmdCqQu+CmNdGx62ToOb3HGns/TJA89lgPl7CT
Onzd/eIuWAYwwHWgffFjMMXSZLWjAwPczCZ1r9pTsav1dgmuO60VC8VDCQAqdOGBjMr3VCXwiLRY
zsDwdi49WTq5y7VUULZb8YtnIrjvFFcUXEVKboW5ZnoYBcDq4m03ba/rsVKaQ1tfR3gDbizZunj8
ba0wFzpAir6VAyr5ZQMEXixG6Z8cMA5AI4F0hKVKkdwVo4DXQrL7iZYLz39uhZ1ZYf+RxmyXBxww
3+3FI7XLWgvyfjkYhz5ytfcKZIvjzZdHl2xoDHQvQBSCdMzhwRbLbiRlRSIzVKXe18lPO/mBk3aj
4ZfgaC/zBggC6CfAAxh0Lt/VG1KAlaWYscfRdvv5pfihSMBYLVzjUX3qAsVTguloVI+1emMrQWps
q2/Xf8CljTI4YHRn0TUF4oPNHMHJRSek0TNVUrFej5kKRXmXasGI9+U3BNkVAGQZ3DHaKPxIHZbb
2q4bsMg+ysb3pDe9rk4Dk4C3xKnejbLaX9dnpYWJMsznnD8D2QZt3LlCyywnTZdoVqgQ68HEMFgR
Oe4CnvfaMj0M1LqGCczE9rXEPFo6Gthiv4k00brryqmiSoM5McRfwBLk6UZMZcTufI3tHhBH7tV8
QBaifDn4YuWmvyK4D5elidIXDfSslDsV5BtEz91ZQppXlwIkzZXi9bkozsmYU2HqiFehzXHZmAfN
r+/iB2QC+9bvb9VbfVcfo1D08l1eDAiFZ8ZgCB6+C4zsQkpJOdLCClV5oKGVDuXNmEwVfE87ulFt
lduJzAC6MgsR4M7lk/sJf4KWH2AZkPFwT1GX6VJqz4mFpQQ1/V2imvm+QFSALfrOK5saMMgCm10z
F/gZqMnQxzW+ZlqbVFmikVqhfEh3bfKktd5w0/gDCLaydps/kNirK084+sLSpfM4FIr+FcuXUO1C
aopygViyz0yXoeKb/rip350DY+sUFgnYzbsmjruZTVVhWSKFOGAnftDyV9Wj51/S+04yfYVQtwS6
jTMeiij3u9kSGPGKOYGfGk8x69PBEXHCq1JGUajBR03KCkwDGGwa32ZaeE1Zx25bLX5ukS8//7Ce
E5Hs+E9cK1sldBY7tcI5033dADhH9v264Vy+/kwCVgjxFZGE8WN39kBIK1d4POok9pL0TonvUjUX
xErrJ/dXCPv7iRoS8COMOML+1EC/U1X3ovG5L94iPXHb6b7ov8wozoguT3Ti+gcK4LtsqWU6Dcgd
ktG1zG8J0f3rJ7fyKrFpa7QoMAqpmXyyV02GNmilCSlav3hDpv12KAaGlLYHM22VvxRRKyCLXv1W
gK4DcgzINC+CQRP45VEPqgYUUH4AtmVvjsPGaRuBza34LuhlfdK7Af+Rn6ajJSmSGLibYeN8s9oH
yTYOJi29thG1xlatgkGIM7RJbLFyn2kgDoa7wIsYUitDz2p0M1N6izElITX3eNinWPv4F1/sr0De
WelZWaQJcI/DvH6bEssvFIUCp0W/repli8m37XVxKy4ZgHX/p5/F+4tiSSRHRuipGmMQNcajEn15
s4FZOub9QazIAP75vpyhNz0gOrDTJ2fyU6YZbg2seQOgNITOAnNfNQsgJ8iA3zAMyDq/w11LUmI1
EKXRfkcjbHU2ziamh7j5ejj5WaID1zvQiy+IJnJgrtttNsFZpLpbWrhR8b+S4GCwCqUGCGA3+8Qd
RUpf123amyF2673JfsIGsOA5vgRLwIdhBH+6BXB8xK7sKp+IkM1YytVogKntq8cxqG5i+Lodo6dS
vcRrjwDVYQ0NC0Tv/XdrC0+YbkT58Ir9MWcBXjx015B1cfcrmtoplQcFmKcxJjDIKyJ3gV9nB8U9
xwAjRVOMkQ4YMI5zLcu0GZTeaLSQ5sBjTpFHmQHRqJdZIBbM3q9fpzVhoEVEpoGsCrVC7i1EijOo
aZVrYT2nxV1Xz2PlZnOnhuNo0yBPSf2kTcY8CnRcsXvgeYMWEu1MmAzPclCVpWQWia2GWFD3ivRn
YupuQZ4c6fW6eitf61QOP+1fRWpWRpKhhnGpuUV+axVCrp3L9wMT/UjAkcSjxXxxs+TWISjcRcij
MCo57Mun6Zt5P9+nexJqIICOOzCeuKIgfCXzNwzmpGAoAK+9WPTqZ73OUYlHLIzAf3zE2ixmnEAb
GpRhc588kN9CiZeWgiYKDB6RP8ozFzQHWDNEPlV9QgksG7pXAxS8bpYbugOv7i15NDd5MN9Ej8IV
lFW5KPI5qEJhtcdgfz+59DSPclQbUeNAlAim+tdo/iiy7paU5jEZ6B/HARdWoue7sRvcfHyvssbr
yxEkhFmXuAvYb1ysqXmx3Alc98p3B3QDnAA2l9lkDTPxk98lqXm1mJgoDmnTuEva+HmlucT8ujfA
puWJGE59qZibTHUQHzeNeTsYNuKubDGCqq8f+2XKNy1waa7fmcu7aaCihKIAKKqwUsX7HxTgkmZo
FT3MdLDDWpuSkA3VJbdOf10XdBmqoGGgYu7XZuiJoG09P0Gi11IPxk89LObkXmkUjEEVYRI9VXF5
IzfEo9YscDvMdZ67VixHYscYdqwAHZL/ZnY1p8mUNWpYSHSv68tPBfbh2XX82Lb2DtB14HsCKJ5L
1PLluq6Xm7rQE9cVmSvmty10y86VXcY8XdRZUtBYckC8pyq7XiuPS7V89Fn7RvJ6003pzp7Tx7Fe
WsEnXdX7RDgXZvQUNbNqImpYDdKLqoCqaMwwckCk1O1oCQof4y02lU3KUO8EerN/+uLIQb8CFwnY
T6A4neuddWQ2l8UGDm/vqJ5D6IMpze8Ftu/jpnrUFnJf5cnBTvQtEDwedIRdbpQB2W4amifBT7l8
DBA5YIsGlQsEdxeQx4bRa2ZCNAW189mbAzYJEoMzu3MRDXn2DuBKO4HENeVPJXLKWyMZiiWHRKDX
WXdFbvxuwCDhDiAi8eSRApI+V/06rQu3HOCo5iGVvanThoAU9E+ZSaKPwbZI+Y/BiuvgFVKQGvD7
SlUxSKpS6QoojfT7pJuj7UKa2Y+kHK5SMX8D+BF1QLIA/dXI9wDbEyWRl74FnwDlWxskM9jz5yvv
MwJeVS4WJZRkCfcO3GOyvlui2076ff3omVu81PSvIGYLJ965RWGslOsJ37ooPgZ52Gkp5jyyBzn/
kXSiXtSqYSF4x8OI7gWqf+fCpFGxyxmaIcqY78C1dhP3yf66PpevDVuP+CuCe21ICne29KkaptOL
alOXmpGnj8rmupTVUzuRwv5+cmq5DrDcbErUUEMbP5sHF8Z7qwFtcsYEeiyq54l04goYNLP0ZsmZ
TrPqabHl28ZrL6aPWTV6dt/RD0dJhEdxKxICNI7aVIA7XdyqahZiFGLTwE97izbbqHYvh9HJg4bO
36cFk/DXj3TVNoCmg2I78qKL/WdU8QyaS5ESLrX9DjLoDUry366LWL1UwOfA+hhaZ7jW518tyytj
7kFsGKrDu40AQVomT8U2lX5/Xc6qdZzI4bwZAFQxLY0kNmzNWnIrWr0Uff9UJMpzEdNjV0aCDsVl
fACbP5HHPZkKpTrq7PBWiEDukaj0Loi2flUpI41qrFdZmgqv6r8MSoOH2kLqhRFO9F5gL+enSWZr
NGsLD1Y8GEGjGzeoeFtu1sgHbal/p2Qq3VpTRYsSTJcLf3UilUv6qq4t8EbgGxqz/dh32b2qjaE2
9e+VoseuHPWHzJ4bL3W6Q9HHI7uYm6k3vox+xqIxpLUsrQA6jsoetBMHALI3J4pLFa/1Mu7TatpX
knqfafbzdUtauxSnYtjfT8SkgPaw6Yx3sSybvd1kzyl6DoKYZ10G4lh8TcCA8yg80dCUWSzhRFMA
I492fiiX+Pt1NVbm29hx/ZXBfbU5VdOiYnokOrX9OFKOWjxsJyAyu1aJO4LZM6AVG1PsWloVJGrm
T0bzI86HzIvT/q3Ksw95AR2mAZAT1HMPjtwfhqKevGzKRVgxa17i5LfyXoLoqZ2bCc4jRos4LSy3
MXd1X3mN82+eQ7ZYipY0ZpUv9kuJLGfqoM9KCF7Ygzxgv2HJlZfrR7/2duCKYvrDwj698Yk2eWJB
1pj2UsPedwf0KXFemZ6cATOg16Rf1wWtOb1TQZw7AFyFnMytooQDLpsD+hTZSoLOCZXxEdv1/v8m
jLOnBXuQ9VAjPLKGBKyW1NPadwBK+7p1XGaB8a4qhpkgViVAPMYD5lmKkygDOCzClBSIOh1yS8sk
QBK7+FI2w/UVolxgXaJlIwPSsbrHZ1+OU5ujrMIuWmt5p611v0zZgYydb9AoByJ0KerfrZo8WJD+
I5D9oBMjmeO+axdtVLBWqnmTpKJR+VggsUySSPDhmBXw7ps9GQA5AZ7ZxX5umsgpWtqQpNP8iJ2E
XQqYk9hO9+CIu017a9vWztt1W1kXyT6cgjoastpz5eQSwXqC9nW4TBaghgE85apz9AhGkvd47CI3
UUEJAAjy1+tiV88UCv5HLBcEJKWhNHIFsVYU/8RE3m1m5j8jydpVev94XdSqvcB/AO8X4wkXUPvL
NCyzk3RKSDDz5Epk2uQznj46ZrObSdLdYJkiPN5V7U5EchewzbRc7wyKS6EummtJ0a08kecIrCsd
INCvq7fqwgAPhXoEMOIwGXH+AaO2sFpCWyUsmtlVrOe8/t2VgiNc1+evDO4GYENWkkYH+lSskVsP
yysdnG9SoR3HnkyCF1ekEOcqp6ltGwL+gLDotMAGTa3cPCuK6BOJpHCfCNQExKY1VJolRCY3pnOX
D1+eOGU1KRA4YE4FE7T88mGjj7VkgpMhHJLZb+vu2RrSn5VCsUNaEMG05JqRszeSDTOu9L9LXV0q
opcwcjRmYi33dfVXDwqWfgH6TSzwGWtndypMPTe5TJ6B9D7WStils4lZ2uG3PrXPoDUQmN26HERd
DOcGhT3uG9lYUgLVY6qEUWbcm3N+J43dLTCMBFHzqhhUcxCuo2R50boFZYE15zLObuqx/6f20x4k
G6FcIxD4+lV1NKBKgT59panamHQaKAgawhlb0o70hpUon3FsXJeyclkxsO0YGJsF7gKaCudfB/iE
zYhLJIdpiu6wQr87/Xjbl8ozOIv310WtnBxiJsYgA9eDxiNnCKNjTV2T1HKoA+pV0eI/s+JsECjs
rotZ1ehEDJdOjL1cSmPSySH287x6ND/opCEgnhQD7E/Wx3VhIp1YQnD62tdZNgwJldHixHNBzfTY
z/Qxr+vn63JWJtmA4gV2UeSHGPOC+Z0Liro+TfSukZFvm0fbkQLH6u5TSq1NHFWHTq+2qSIBCxsz
EtJsviWjZbow073h5ILhmVWVT34J53GbQaWVPFVyWEc/u/y7gql4UNQKjH/1I54I4S6z2jjSoMil
HPbKw2AddWTDi/F9SkRQugJl+Nlfve+hiQNluuG7Ns/uNL/3SKQEH0+gDT+62s75POYZtFG3OuAI
FHTd/WwMpl18dLAWBHyHxJ3rA4OiCf5H0dylyyWn0iK00ADGPQGH67nYFQ/pIfJBYv9zwU7DI6OK
MpGYCZ6YlSW0M4PVuWvYJE0vaQl0BkDXZsT2frFVCWii6B3j9+g3BoTviju7DqC2IqgasWvHhcan
t4WnPk2d+v8LX4zbQv2WCfFAVnqh5+oxwzq5+E5bWQ3GyGSMy9G95Fqy3x/tfReMqQuKYfpQPJW/
RWMAn8nKNbWYnZ0IbYG/a0wOzrTb9NjyXHz6hPnD7tsQeek+eWRsDeSBvFT25roVrR0nRtfxOmBm
hLXsz+UOqj5GIFrCIxE5sTsnSgsO6lLgSlePlCXwJqB5gLDC4w0l6BMp6EMtgJzuba/4f5x9WW/c
OhPlLxKgfXmV1KtttXc7eRGcOKH2ff/1c2jMN+mmiOb4Avc+BXA1qWKxWFXnHHlP9lBTxly5KcFb
NtIx25AnkadwAoClUCwHOPFxabCjFWqjd4oBfEqA95yXjMAZSKDkU0UhgBMBzs18derOvhwKznaZ
xvkSKPpngw6Y0YDMwgwhs1nsrn8r7oKQN4DNARkexkYuvxUZk0iO8mgJFk07pZBoIgocsg0VgR3e
57KQngDfDOiaCa+4NGSOYyM7BZkDJfMQy3JgLBNAYVo/V/0skH3KESUCd3KuQQs0ShgoAj0Ulbxh
jDa5sshtg8+lhYuvjO22khdvUaE8NodbhVSv8fRqz/mprMEuFiVuW4z+6IjkZziN1cufwdyBQy9B
pizF54yc3A9j2y8K7ahqgQO1XRnTwYZyKgxza2OK5vrX5YSAS8vMxZgR4qSFgQ1Qd5YbP1rb5H7c
hYfqxnS7v0Vgb1FzvBNRZHKC+YVV9t1vpp2a6COsGifcIvbffJ+mrpm4xS/nJQq6I3nWwaiQglXK
UxLX+ry+6LVLX1pnnv8YKzX6qsFux23nt0T31QhEfJEjSBx5ZlCUQnkPQ8HWmvxPqlrHNtM5GKtP
x+pdM3shxt33l3Jug0baszhgo9WEQhdsOOZLiTTNgFTa90khMAoHJBOo4SCsvqIDrxttwBxPNQd2
WO2bGTLxQyzokvC26twE80UmM4qWsCvmINcQnrPGVbrYl/SH65u1vnYuF8LkLriKCt1oYUVKCqDN
qmGfDYDbXTdCI8blnXpphMlTlNGc7Hoo52BAz0NPtE2X165dP4/NvFF6UYNgfQ/AGqhRwU8FdnsE
sMvvn+bdEhUavr8RvXTdXWxH+163fCP9fX1V3K07s8NsHei9skUHUCFIq9S3jMyzE1UQijg+gMsa
Kl9gnMd9w7bVTWdIlhgvASgoRe6gvuRRD/D38/V1cIyoCPYoNmKaA90hJtw1BqQA0qkcg755DR34
Wfw+64LKC9cGcCUo9oGnb4WqTJMGhI2SOQRL/aPtStfs3qZYkJByvrsKsIGD5yxgcw57Ky+NXaCN
Lw9BD3lt668e/tFBnSxGqHLWouHIW+j74ppEGeTSv6aljvXZsgdUJ45D+typd7EkyOw5rqUhDQS3
CfjJMb7OXMGdokp157RYShu5eYurl4gIpLgm8MwFyztGwVbslk2nlmbixEPgGJ/RNHmdarjf9isN
DvU/C2xjSpZnyZCiZAisIvccSbuNtBunFEVi3tcA56ON+oqGSSw2uZzntlqKROmhNvNh9qcMnLaJ
qHtKvygTvzDHDWQpmu3AR7Gfw8jNcsnI2AdF/65gDLT/qZKPrGs82W1NP1Lev79xoJmRDRVUQHQg
+dLBcnTd1VCe+iAii0slgSoV//e24PvQBIpZFZ37VEG8T0nEWKC6DrWHBaq6Q0AdwY2h7+pilvwU
y9LRQC3WXWQlRy9aFSm1cM4pGtAgEKB8R0Cc0S96dj+rltojcDp9EGZZMPaZv6hgpal/K/EsWCHn
3kEwoJPIKFhiQJBJIVsnzCerwncDbuMUFhX4qaUc4pdGeYOn5Q1Q9CLZaM6pwuQj5h5VDHjDHZm1
SWOtD1k79yCB6G/qxXrHe1Jw7XAcnoKPwP9JB63wNrjcvrBcQANit32QAXwIDRc3r1tftkT5N9c7
zswwKwHyQ02zvukDoidH4IFu2mWYt1KybBSzmAASiv8AQvd43fO/3hYrnzyzSn3nzDcKGbeqnfR9
kC9yZXuJnGvJT1Nr7TeihuovEKuH+tEBu0Zy6DHUpOwqqSgND5RTg+MvSbjIu1iL7BTITMgcecOU
ZdMGFEkgYtNSK7EfskwRHiSuQ5/9aCZa5yW6ooXU9YEBw3r6Z7ZqLytBeyQs2XHd68wS49CAz5r1
og59MKjFoYrJTZaI7gWee2m4p6HLgcCwunocrTbnYkr7oFq6u0mDjLQJ7iqjFpXeeZt2bodZShpn
hTyTAlFgPjjdQ5r/CvU/LTC11z2Kt2PnZtjL2slQk5CzPlgyY+ek5ZNEFEFuw10JTjsamrhMV7Ci
sNRMTIEmfdBFj6QhqE313pRHnqS/XV8L99PgyyB4YoJphc6PnQmkdzIMFeVPu6RA69iT+lKwY7zl
YPQCeQfY6cGiwNw+RMv1RuvjPrCrZmvJH1l9P8WlB0Ii7/pyeBFGRxWKYkU4NImDBWYjdIe7ANNJ
ni1j5qs7VeHbPBlutDzU4+d1cxzWQBijZJlA/eMuMJiF9fnSJ7HddnhgpwtUkLNtulMepAhsYbkf
C1nRvrqJTCwDyz6YMaExi5PE3nNFWs+FIyVaoEHcI94ve1nZqjEEZzdLkL3Wh2kn37S/zHqnHRDF
ZcvTnnPZlbbXl835nBe/gv77WUTVQ9CgFkakQWDwvnwFfXOtR57gqcq5Z00kR7j3wBUF6hTmSiqn
VourJlRB3tBYLlpOt323nUvM84Fm6VRVsSA95vAAgybxzCBzOcXmMMR27aioDHcH+Y5iZCZv8brH
Zifi8eccOlzkBkg4gAbBgDVrSqmmfhmxNjB/aG42V3cq1MrdVBdR1nI28cIQ86EkuRnlPIShSY4K
P8NOej1EiVpJOzVL+asq1L/XPYNTXbQuLDL3FuToM0AUv3ax/QDXx/AUYyOzt8kb/RC6OhVOhbC6
KFomE/eNOLILDSqpgfJ7iV3NB/3wDwlzdJie96oaDD+QvbfcCtpI2kn7cX3FnIgDmimk1nhL48nA
Eg0seu2kYQ50mgwcMIkwpS69ZRMYTG3IJdQgGJL0zXWLXO85s8h81EXrcwec5nBUQ9qaXXjUzV0T
iUTVeOsCJTaNMegeoHV5ecbRwB7TVAH8hVgkdqepOKZNRrxMkvaQKTsp4YxumChX4y3tzCjb1sOr
1AZDHYw6YfwMhZu97eSBLUQUcvigcPZw3CERrGCqhiVkUoo5JpVO1CC6Ja8tMDz31jbfJH7om4di
Px2jYHiN9qiHH8VsUPTzMCEcI1EYd6AcaOCnYT5fnhuR2Q+YmzdjCCX0hewrk+4nUvQ4dKkIO8lb
KbhLMEBHEwkAYplQMxEy1aTFHB0VZaJ8ulbi5aXX/TKIqx7IIUYFuPFwJiH8vtfup2/r/4E0BvUG
kPBBGg3AHiYeVE2hp31JMEmqHitzcru53hiSiKWB4zcXVpgAANhQqnSqJAcThgOt/KduFZslKTff
PngXVpgjEc7OmC/UShU9zpAli+TeXcLX60Y4sczRQFqIogD6MyhAXJ67CkobUtXIckByQL8IBA3r
QM6TwFZ+Ycxuf90YxxehNYi5eRwGqqfOfh1bKmOK4gzURTra8zNimS8587a3nr9vCA9iYLHhApiL
YbbOaUwtj41BDjCI+4QahduCn68KrQ0xBZkzzxWQZqLoiEIEGlxM3hA7CVifjASWCLC0KXAw7hjW
j07diPQT6V9iDjKoZUzU06DfiYSMWRNRYvQyhoyu6aS2p1QXNR/pH1gZoNKwYKMGGOWrp3SWZsk6
SbsuMxZgGoq7Hk8z1yzJlqjap9Wr91D9kTD5Zb/PtvrtUREbq0LYAJ0Uhg3ZcfjMiZqmMiM5SKGx
2spW5Q6VhuSLfF+WHoq055bYPdSHRMlbIgflX/04bzQ/3VBOsnar/ib36EVC8EGUvK4/G0waeByg
/g3Bc3acaZA1ZNHlvATDErqGfWOIki6RAeYEF4VdLNKkLvBAedeU0+SC8kgkiL12c6wCnSIcTrCV
r2BkQwYQyGiP6H/Xtu+Yr5Wu3FuzLkiKuVbANk/f7jYEGZm7KrFKCxwG9RLYXblRcvN33TQvdV0L
quycZxRWg1cNJszQz0eR8jLoaWqU20tXwtMp3EG3snizzKTZqm0v3yWl/WypTXun5NO0bRuy7EJl
krb1jMdPOUfJw/VYxft+oMDEbYn0HM0e+u9nx652jEkbUgkN8jEJfTzEQcGdGn+vG+HtLGIuyCBR
+12XRKokjXqlws7O5WvXQHKvAGDp7ds2FA2VCGTkUAQHT8TlQtBraMdi1OdgzsK7cZb+grDWV8Lq
/bqZ9Y1l4xUD6lhMLlAlY7rUs/1qpyG17GhG/7WZn81Gznzomu+yOsOcPrGRd4MJ8rpFzhe6sMi4
ZRxm0OmKhzko6pq+KZSXqep/fd8G5Q4BDw8IJlcx0GjzMKkJ2mRjNyouUHN/IM77+7oNznMeZBpf
czO03bAqW8cNoFkQFB6DemPu2s3g20fdcFsoinhkM49u/acD8XV+mEzX2C2bbPClg4igkXrB5S2D
gQzIduOC0Y01qVYSVmk2SBLEFTD8/T4p8uAOY6pgUNH42SlzfdebeYIBO1mEMOZ8RZSb8bTHVU0F
j5nYX5dQySgNuKdSZKNf6/m4z6M8FHTuOUTyeMRgZh6jAdD3AbDz0j2t2nLqOJa6ILt1TpNf/ai9
yLc23Wb6MI7ES8EkLgI1rQ83xpjRFqTPC6D/2LSKyDn+y9UumDFe06LCPT9b1ut13+HbAE8PIhWS
KvZwm1kCHGCydEEq265mZHu0QFzQiwhuAN72gT5PRlEN7wjaCr3cPj0sigaIuxbkIdM2hjpBd1gO
VNYRirKUFD8qN+CDF1wI9I9e+iQwsJSTGoAHSG6zqRUGYGtTbuMWXHp0mCzdaaDpEddh1pHL0SFu
glqhSnXl2OstIjmoZaWsCUAtuV20TYwmBAHRgAmRzHAU5NqcDwZ/0MHAYsiYgWKHSUt1ifIyN2rM
XSXeEv1y6nGLps51r1gPWtEOMmpLoEChp4o9VFmIeTUltWOI8SlbCyK86Uv11uFLUUVjCZUQQShe
RQ/YA/kQkm0QJSC7Z14QGkYbUdjPY0ztG65Rt9uiDZzC8Yj+WwtB75gV/n9YIZIe4HzwjMZxZizq
RSJVtZPFp2mClrGqHzQndIvRusuy7hANkTcWH2XY7Mu48CWjVV0ral2tfBH8DJqSXLgoFo47DwmY
hn0GIOPyXERozjixM0SnlOBVi8bqOFUHazJQAIqqTamab0OEYlehuBGyGRA4HLvo8/pvoCaYn0CR
6nApFYNPMvutCTqtpTLL5OTghuqd1w68DL3b9oLDyPMpsHfSQiXgLQhrTJE7hSbGMloNgUpPd6u/
dqfSoxppwyYi7nInnhZcnRSw6KJ6D5okylqEZJ3ZWtuhZC9gD1qW5kWXikArx/cmVkShbXX8cbNT
UXp4L5C5K0/Kw3EZeqeltNxpUAfNJwAb4258gQ7DpjxMr2gfJDfkvbgTDllzvhzKMUjOQEqOiUhW
r1bpO8OZMtkM4lfpqTlot9AbfQifF4gfJ0F/CG+iY/smi2LD6sKlIxlAK6k4PWjFsYmt3TspsuXS
DtoRdUlF/lFMaIcW+l1UgeEkGbdGASBb0X3Cnb2xSrZT/VeSB8xoypvrnrv+wnT2iA5ToR+I3IN5
IjlFVJUq3q5Bp96O84/J+rHMIoTMerWXNui/n6WlQKtO+lzP0NGYOhDzP0qFqA+4frbg4YWnP3RI
v3Cc7DVl5m3t2OBZ+iquqZsMg7S5Jx+sXYE70RAdQ86CoIGEKxFMlyDqZwe3CqBz80XD5ysgBbOV
wUmz3MQ7cpC36hYk9n68FbG98i3iSYYIQ5GxzMEfQrWyjSQCr7TkbNLidp5EAhfr6wOJL8455bvE
IAwLj0mqabFMSbLAafgOGaRDDFJXCQ0KbXwz+t+19m0ZNSQx5/bo7zlzinkiiw1OBBut22ovQRkL
0gpuMmpbWcijxPFxJNTQUKOKDSCyYS8I0xzUvOysANz/4EvSQGdt76DvM0BQzK4lsr1+pNadF8zg
gyPPxJwi5Q5lk048hYwhsis7qPzs0Nxm94qbgO5fd43oSzZZrPy7jmKKqmKWHDOEiKAWW1seQ3NW
GvCHBvLwMS8PhYLR8fho26KmLmcnMXuHJiC6x5hYZ5ueMthJnbiFHTXLDxCk8WPAH1vt5foGclaD
TBo61wiQHLZ4QloHL53RDIpwBEN07RXdX/R83T5JBJngKrtF5Ed+S0cjQWy0oqacJ7BXyVJrBnn/
KCnFbuz7QxcBxB+HN5li+lmBuewoF4V/GlQv0wU0c7B9KObQfIENuoNaSmNbNiaQPdUBPXjiGzfa
vtsDN7Et+70q1tTjxI8Li2wILiS5NWwsNDmEf4fYdbbhwfQ1yDbPt8rmK2IJ0tGvlJ1dJPAglLUK
AWvFVE/0NEy1VDVwsyrv9jHdty9J4ar34TY8pffzbQcNtwSzz4LN5biodWaWVXHL4nGOW0sxAilF
fSx3805xTZJtrrvoepQJT1na/KdaA+A3ZB9jQ9PrrWnXRqA/VLf9B0TKtu3kljsn8RwIe8w+OmaD
qyLvFN4F62QJpjE4jAQCUJ9VvtuMpRYXWWoEQzJAUOlGTjJ0r36B43Tfz0RQxOc5zrkxJsePkTt0
jpwYQZPkbpX9XcZc5Cjr/P1yPexNYJhJrdS5ERiYUdel2svtFuk6uc/Rkh/Tehdibgh6SJ6iAxeW
xu6giPQp1lp79HOe7Snzti5zqSuJhmVqJ9nTPSX1msiV8Zyo/NJLTuG9Dvr4JggM4iWp2z9lP+3c
ne4qL7sTveP4O45MDJ1enBqWWt0cMszOaJERhNWNBWwOVFP96877xQfEHk0Ayv+fCabIO0qG3jZd
bAT2nb1TN8pNWbtKtYl30z6F81JtYFqMKY7qTbYLvfFm+pFBlOf6r+CvE2kw+LNR2GZTNnTvCMRa
6Y/QHjTrIZ5FImtrA+gr4JkEyDTexKvx+rodmrYtHCUYUUWwqrcmfv/uCih5KhIyChNbvx36JZwj
uZGBLwclnq786crH6wbWsezSAF3hWY4EpZMMTIyUd6/4EYLitw/vWoxVXDfCeVReWqG/4sxKK0Ns
r5VgpT3OnvaOUoXtdjm0hqHv+BD75CRKZjkJEsiDKc0A0k3Uddl0pez0Isqg8RgALH+KfhTbaS//
mB7UU/qcuMlmRLfwTbBIGkQuXR43LfRI0MvFQ32lO1WU40IaClMO7+oPcqN/kMwH6e9+cMkhPUyb
0K0elNIDY968FxJKriMcmEvpA1dzrK/X5uUOL3hjGUqOLp7zNG500FeisOulz8RrPPFUA8dpVFAe
UNI6yK+tZOSKsG3T2ADWa6LzqvVHq/0uHRE/HufB9ZUBggMFbwXFYMk2BmKqnQ26KBBguM0hzt2u
cPOd8XPxQjclfrUTQnfXSROYzVAdQLcQXJSrXC2VzDIH9GRE+TM8ElARqBsKbaXqp5KOuo/n+KLi
pyqvvYaGDuBAUL+jUgOXH661un5JpBxdgQZsWNv2r4p+gPGWbK0AMMVT71eP4TuI8yHC6QIG7gMA
JfDbdYYK/Ab6fTgvEBRaQeqcptMqow+HgLyGPxXoMNc7wAWMX/Of0HfAmZ7fEw/0VkNQeWLU4joR
R7KPGgXmNFEqRVXxcvkYyrZjtQDmxg7NPVmWt5rSaUVV+NgR8+X6Snm2KEG7CbVPpP3sIJCJeTUd
hHl9UJfmoZmyCuPhVdDrxo9MVzJB3s85I7TWQR0JD7TVGVH6qWimGDXfuneszThUPZgslfrVLFoR
d+o68CDgwAbaOhBcRPfvcg/HwimMOkPTo8gXh2y1Ng0PkjQb045ImPg4JMVsGM8dytTpfasmi6hD
t95XzKmALQzRB5EWLd1L+1KiTkNlWpiLHZBZtV16C6BW6g+llvzKk1w0rMY1BygYJRuHFJzFXCZK
VSS12tZ9APrgNy00PrUhP4U12IWaRtR559wjGEgF7AxfEKy4GLq5XJsipQ1+hd7hHaW9O8CdeTL+
k1zTh0605qmu0/vW6ImmHFXOIhXcJfioeHFTuP2lXamNyDii/RrojvRcqdUmhbReU0O2oFn8ciAv
VTj5baeBFuI+DR1Afe+dPLuzyScU3N1ORdifumCQoKmrVL4aPk9z7xHy08ZJ1onsgSEEchIiIrf1
BBriCJ2PQX8AgQSFnsufjdTZIaNeGXgE1h+6Fylu+WI9yvcge8peh42Kq085KCOaji7ZznvRtnHu
jEv7dFvPEo24TOSlUGGfCmyTfbGNa9fyZhTNul3/Fgnajev079IaE7uHpmhVR4I1klpejPFC49uy
ZMx+Mm6QKejVdhMsDOh72IvtlcAgXY+Ka5w8Y4N5mCRRSao4pDbA3l9tE39w+6117HbWQWCJHpbL
DAl1aPkrzONhuVICUcsuSVO70oPY6IC7fwFL3A5EC36YTl7Txv5SPGVyvnUkUBiL5GE4BwoD37JD
GeVRN2PLm3PVmEsrK2oA7jYXus9urf6OIQQyl43gQuWE4wtLNFU780EHg8Cy0S8qiH1rX44mHNfm
Lp2epggrLCOwgO6v7yt1M2ZbkbFghAXId7Qr2VqxpEZxFFod6PKJs1vATFZl7w1A67lhbkJhMs/b
SEisgfEKXUDQddMk6mx5NiG9aRDQaS2p4Q26smmT2zzR/LhyBBspssTca2oXzXrStrDUPlkk8rX8
CdrLpra5vn3rrjeNVGcrYoJWVZWFEpedhgNAgi9kR7tLdzPxY3DFtIfsGD9Zvogkgv5R9qOhcwsN
XtQ68T5hYscUqlY7os4SOFHlxQZOXY7iNHAy1xfHNYOHKaDAsLR6lACdL5VgQtWCuf4dyTVm4BJP
6wvBl+Jdk2jf/TPD+Pw8V4M0VtjCyh+gP2t65eSFfofUGYLq+24XPYiKcFznOLPIuOEAyqRuBCkp
QOepqxUf1TB6pYaKSvh8fQc5Qf5iaYwXKmGvtX0FQ8AJe5P+Lonm4PkGQFeL2ITmOqu0MyRzP+Ra
rgVJ9pHZUGwTtD75O/Xv7zM71Q+xWaXAQUJB4xRb5Y9Ebbb6gMylWr47SkoPEuBw/1sJs1VNFHZy
X9CVmIdOKt0ueuryj+ufgxfszm0wh3WZysRKathQktDeOGYye726FJtYdvpTB0noXxC2LgUVX+4n
okQ6CpDAFI1xGfNyUoFDcIRRq6z2BakOhTQJgjj3K9FhaYwZgHOCvZ9Cx4BOwAz0Dsb3hu4pDz/t
/phpIs42XjzAG0jDRAUydgxOX66kgrYJmn+xFqjd7BbZQ42GUdiItOa4Vr66U8CvAVLPBDcry4fC
liygVnJj15uWr0+Kqw4i9ZI15Q0cDqMDFGGBRHkV3ZpMLRtI8qlfotdj0ByyW3sXef2OHIsb4y77
kHbJvnoo7qKX617Icwg8mqH/i8Iins/MAqVosrpGbtSgDt/l9GWwv0tgiYVBYBjgPxOPjpU3LI4G
gG5cqUHaO57TZtu8ewCsVmCFtwqAgVF3oEQBEAa8dAb8QcBFEmh6ScVdNoIpqDME1w/Hq+FnmE9C
eQPFBdaC1I6mXaJFFbRG5dngoKkVQN/I6A+tyBTH5zA+QgkcANlHise81OirBK0gIKW0+nkJf0TS
U5w/XP/qnBo+Dg54TtDoVSA8xTJ3WH09d5LWqpgBQA2/9vS/6rEB1kbd1LvcG2Z/8W7lW20H+JsL
agfbrZ9iXwyBo9+FyR3OfwarrKjmsoEPh5/RbppDaLrV0+TmXnqI9u1p/Pz/EILlpLQwSPNmKJkB
aMG4+zIqfUJGuKO+mzczWKVMt9+hpr8zffME0AX5MQXl03xjoba6M/zru857VF5Yp7/uLONclC6M
RoLl0l4CYE1b6bF7LnyysX0MJW77Q+5Xd8Szb4r/0EGgHxw6Aai+Qxh2VUZuLLN2ZJiekFokeoJv
XIlyJ/7m/rNBz9DZ8oawkaxcx+aWG3U3bSu0T9WP/y2ve02gof6IntDGOQirxpzL9GJ5zHd1EgRv
LUYAaPyo8TEPNB7NB5q+0dmWLPQMcBConrwtMBACQcX/9F3/LZz5rqGyVF1UY3NHcNOhI+aa9m15
Zzy2v60HBfVG4CrRIpru2xuFHIXFXs5j9GLtzLOXZOoIqhZY13fOe76nY26YqfOGD30vfPhyAu25
LZZZULFLSVJNXBfkg+JeOhAibJYdiJYfo5t0G5/CR1G7kZeRX5hkwmHkaH2UTVjesM0D3QNpyQkS
mBswee4oRWN6EopT8wIwquN0SBnJxSrW95NSjmZX0g0le+cXupv5S7wbgAWWfXtfPkU/+730/RsM
wyj/bNKNPzs7SmHVhjbDZgZalhq0d04hqq5ypgyovPE/G3TdZzaQ0I4ldNIATt9lB+n3dCvHnrGf
bhyv2ui/lWJDHzjkSTSqL7TLxAWljBZNrv/vfoboP0SACKQYV8wP2aP1Wj+pb9mdci8CPnJ8Fcoo
VFYRLVMMTTJJQQYOkrwaJiQFWn2wpOWtIs7n9ZPPNYHRBjBTqVQfk9lRddTbcFZgwtbyrWpGXlMR
/7oJTlDF2AQtSIOJgmaIlx/NkYrRHIwBwNvZuMkKC7Wlz7ocXU0vN7qZufIs4njiLQoTYLS6BZOg
vri0WNi1pRQTPtc0aX+iECIvVU4EY4GcI4YHIgr19C2C9IOJ18k8ld2yQDOqCmfQjT/Lae4pxtP1
reMu5MwIsxBHL0HrBJrXAB18X0khMhJvr1vgZIUXy2BCb0ySioQ2LIwTBqCUR63XNiT5lRWi+XHe
fkHmFbSwQC3R1s/lN1FCXZ46CYZkJflcIqP2OrN96R2I3FxfkcgQsyKt6TBJUsCQ4cxumP8e48Kd
dREIlefU6BRSeAsALiiyXy4HVH4hqCmhQGUtxS4vfynz46SRg6r/rOvC0xtB4YDnCECFwplR7Vvz
e02QSSHTgq49cfQPozHeikgWvUd5xTdwSPwzwuycCn43gB4hkFJk3vJ78sNj+9OW3OlB+glmFcDK
5G25lQ6SSGSDM5MAENs/w+ydnBETjQoVq6PyvOUjamNkk4KiGVy0n2BR8fXH6y4i2M0vSpKzayTT
1WYIqfiRnB/VunCNWTTuwnVCoBPocw6dMbZh3kLTKgHOF5oe1Z+2zNypi71SEjGU8axgjJ2ixwBp
xKuKcUKoAwF0AiWwtlLApB279Wz4U//z+m7xraAyClMYf2YfjiHOdGvFUFdK2ufJ+mmiYZQMP/6D
DbT1cLejELt6MZb9aAwJKOwDKCZDtQ7o+xQa100tiA1cF6fgcZBK0rEC9ruYMUgLsxryJ5H6Z2g3
7avyu7oHEfOpunGWuxovCxXEvJIvGoLheRyoMqFXB1klgMaYo0XqZNCmGI3RNjdB/6+7kfH27R1E
VxRtbpByQ4WSvciTuNChHZYrAbRV3Uh/0SGnZCSi4MrLZS/MMJlQOCemZEsZFrIJdwUmWae9fSC7
1ldA9wJiU+fgfD+vxEMXXo5nH+0yM5GWtErZQkQP7qe/mhCTtzPRs48Ty5Eoo15BCUDRv2ea5k0m
O6NsYkBJGd+k8FmW5JPuRFvbOaSmeVKnXnDncg7UhT0mIepjqc60AQovdXUfNdnWwFSNWEWBawVD
JJhFANZudUOVRhsCVoJ9a7M3vK/A/gicoqEIThTHsR0Q3YNxFo+N9aSVpddJ1YbgGdGah3ZqvVHR
vf/g2BSQiJFmjFGzk4Ojgsu8AbdF0Oi3MQg0teymVIWQEk4eBLYHOAFFleF8MqFUmaquLzA8HiS3
0ik8Fqdur392bnect/RNEfvZXX5T7v/D0lDIQbkPlHOrmUUyxBDeGw05KKzfGUqyUE93a/374Rtx
FU01mnqD85T6ydllh5bJCBptGEmX4eiEjacM2t0Qi1p3PEfAGBqOqoHYuoJB1EXSLvIyyUE932na
T1J+n7MC2w8GWorhBNByFbvjro2HKtag5uDbO/nVuVFu9Hu72Pbb8iDfVnehvtPuRRWv9bIujaqX
uzdX+aQ3mMyG0PpNIf+wzUVwgNbHlBrAjQeYhQ04E3MzhMos5WEG3hkzUd0auGWt/TWb3+89wgoY
8ygKFo0tNl1VZRJ3EspqwTInk6+3luPVdQVwkS3Fm+86NTVFlZgQewC0Y6JbrXSdNukLuG3SyV3S
h04+FaboIufu2pc6Euad0Kdjdk1RcxKlJXwh02+t+m2qbsLk+fo6OEP/WAiq1GhI48myeuGlhZap
fTVTyZJ432o36XG6sQ+DZ2LYqP5R3yug8HazF+ez8q9b5i/un2HmqaR1M4buTBi2F8ldiodk+hmB
U+e6kXXAw+oAvgZrMFDYJguLDuMl61AiwmdqH9vhZ7xAr1o/5qagD8k7P8jpcLGi5Q3NLLrWs+jT
mOrctPBvMFAW29CZfGMR5dq8lQBeQwl7EBjQPbk0IcUmXK40IbYwvkN9F5SwtfKWq//lCKEMgxwE
wNU1PUlfFbOW2cYcZHO0SQ3NkxdY60Q0ObyPf26GWY3axV0CKDnYGaLCbYbKTZZ537em4PNzSloA
JKGHStszeMV+jW+dfRgnU+K+KbQBb67JV1GUrFLPTjf5zgL54uwbf7IHPfTHvehrcebCLg0z+VzX
dYNDUhgubu3ZVTfL3trM78OGeNUx3grH0DgOCFy+BYVAjKBjHps5TEaeNNJkGmNguLOX3HcYq8q+
Bqtqf/TNwe12omI6jT2XLSF0c88sMrHJroD4Sgt9xDMahFigj7VzyU0wV63ujbJdHtse5FKu3mUg
kACRxJS7oVz16eb6+V4ntei9IfmjfHeWhUB2eSpi3SzmMO1HiID8MjB5ZBvRqZH3dQ2wjeNqUri7
bo/jt5BPpzPoskZ1hZkESjW6vCrzEqPLDpnA0YZkyg3LGHovvT5nT983poC3/2sQ1FpdmrU9RoPs
pJAgSHpf75LX2NHv2sQUVF04kQU6f2BPAw0q8OJsUmhmk9HMcjQEcjze5dA68WIZuoXgFlK8sITI
+PVVcV6nIC45s8f4aqgvjeLkBFIBR/IhnezjGLTe4jqbEJR0T9lj8yjvRYOT/DWCgwakXCAZYAN0
qOR9Pmd2Hyhm52p5tWlijepbqpIlkvrlHEUcfdSZAaLBKtkkRO5zA9UFFTIFVemqgAcKaTh4TgiY
NkrN1ClQcL50epyiecREBYKaYY7o1neW9ql2VVf4c9s1k+BlwlsPpsbA4Ay9SdyljDUDDExL5oB0
3yxAQSHPu1ISuQRnQXi9gSMQrg7eSrbLTSplIX2E8WFNyXof8siLj3zRcZuyFr1KOYGZyqiC3cPA
dDXN4y83L01GxazbkDLODD4oPbwsciU0VrQj+n8PumCOh3MBwRxFd4CMAFwzbJ4YFzJ0NEEUglby
4IO+YzpUIPR2bV8/FR+YsN2ab9UL8YXaTPR+uQzPl3bVy2WGtlGlVWG2AP9VB32jvKH9MD0oR83r
PBTr9kRQmOFMxlwaZC68cWqXHNTlbbB0Dijp+kBrX8Hn5hbxsO3rFnIJupvMtbfoDXoiyRMq2NCk
tFxig2I2Te8SjfiZLR0xZSX6BjQXv7YX1MPPkgCprU2I8ln45O1Dpzb7ypa8vPmIVdvTNWhmOuUN
Hl2u3kKpzKweBOFuHXroxlD+bpSU8GRgroxadpqkW9Q2KN7VyOsGd0SvPXlyNnOzMV0AGPStuce0
uu6WgsDOye1hmg7z4+TibLFRz0hILgHH3Aatmb6lubZtlfzUNcbecXaQQ/Cbjtzm1rIl0qvupN7c
af5AlmNf4FIbHbBo/rHqfnN9P9Zn/fI3MeFk0NthChUciN6MUBRS5Nxvyxm6WpHwLb2OXJemmJ2f
iNM1GCdugwZ6ZPOnU/26vhT+4aYoGEzUQrKDnYN2wHStq+B4oGJ3ofWVX5KNPuwH2a3eaqBri8fl
/5D2bb1x40q3v0iAqLteJfXFbXfHTmJP4hchdhJdKVHUXb/+W8w5mOlmC004+2UPsAO4mlSxWKxa
tdYUTn2UeIESTrDqV2fGJa9OUpI6LJmwkTyInyBL9VBG5N79jF7xrhmCChqeRVSGKnaZa1Y5sMrg
Kf/voqUA2oz6PPTjLALoUgfEjMwv/IHuTT2IzWABL3aB0bFlk98zEB0LGVMh+afiQFv/tP/9CMmL
vLKHRiLB4key98jPNFM9HIVvXMWMs1VKvuM4PNbaemxP3VJHJnRLHPqZxd22Hg6O8eO2H60cCbxN
MA+HzgPuv6uiNnTMBpfBjUrz15B/r5oiyHJV+VdlRNoxswFVODVgBNTaDX+eus9/kZcAm3i2DmnP
6joBr0SM8+brHK2NLCwh4lolqifqiuNfmJHyxwVsKGxuYMZuWIBLZzOVRRSXdqiruKlW9wyYS0xv
oNtw1Xlqae8uSWJhQcujxX4wVP477fPtj7/SFsSunRmRlpNUidUzAiM5734TN4v80QhTYNx4YYOe
+XVp/ID60K8pgKA29K1puAcDWOfbP0O1VOk5R5uSe4WIle2ABLlsgq76kjNVGXDl2OK+AcoJU3Qo
L8hFDKs3OJ1yWCntclOn/jcjS1Und809LDwzkYPjP8hcL2977ju8xQh7e5qr0g1sqn/N6KgHZrtA
FKhUXLGrC0LKargOyvZAnl4am/vCLrykQZpl2CByBVusU/F/bn+a1QUJ1gSIJ4kXmpTKJVk91ZTm
7YnOZO/SHH27rD/GhvUwla5qOEtlTErjpqyqq9Yp21PC86C077oiCYr6iZLn24ta8zeUTzE/Kl5J
vtyitP0Kkp1c2DGyJgstSzDMDUNLg6wmSBf/N2vSFnKCxBS9L9xZafwls7yf3VDf44uqJrFWD/P5
sqTtKzSk3Ylb4F4KNRK5dZCKkUTve1dGrNqkNOC78pf1V8cKiFHMkQOOjETz0gsbfXScwcXy/Mrz
X8cJbHqHumgmlbrv2kcTnICCvBv1aPlpy/LEG8YMdqDPEDTdq9e7UQ06j9sfa+1MnVuRzlSRWn3j
D9hDh7RWtLjmsIuT0t3etrJywQOBjoRclI7AKiAV8GuGJjMfwCcJuu4wXoqNOTsB0brPaF/75scr
+c6FNckBc8sszE6DNT3+p01/++SrN6tIL64rcsIGwOKCiA9vW+n6TShJ2s5J4HscB4oBFlS+V+ad
kfZRAzRtGr8YqjLnqkOcmZTuLteGTJnjIDTFVRrg5dDSIfBVb+hVI4LvBOA6QVUvravFLBt3ao+f
wE//YCVTEnBaNMFMa2d32yfEz5WSPsgX/mdJWg7TqDm0ms9Pual/L9jyFd7+aDrsMcOYlD5pX/SO
zn8RmsBECWVBDEZcI93dmsRLY8f8pGnPzAPo2fmhDy+317W6gyh+oaaP1RFPvhJzsPKAZZCfLAqB
RLswSehWRN+CMqdTHN5VU2iH4TJEteiqL8bdugJ8FR+rsYzjVMdf8tiJZu79RcoM3BF2DIMRgj30
MuKBGRExwnX4aWrom5vVmMkC1dkCuKTi84g/dOUSZ4Ykl0jMsXdyDkPZ1D6VBQXtnd1/NwkkTiry
WE6LCg27toEOMkLQ1YOy74pQmhkF/k/P4qe4ToLU5KHZ3JejkmZg1QyEVFGTQgy8mvcZp5SZwMTy
U/lt2ib7/JsWRzmG/UPU315QoRk36aZulTQDa2ZhEFzuArJ6JY+AR0hDp7rHWc5rvkkq+7EYx59Q
12yi2y6/dolgXlgIaQKwgUHHSwehWptpbY/1LQWkUMO8b+iy1bTEShStvzUHQU4LzBgAsrAl3b0+
Xay8qXC2oO7oB7PDfmule2ym8euY96/esCjO8lqMQhMdIA5MSti47i8XtmjLbPYzFmaWSR7MFcIh
cdo7Aq73QCvnO6P20sBZDAVn2tqHA1WnkAkVZPxy2dSaKF/IuPCTkdAxIC4VekJIZ6DEqjhxq5YA
FYFaqIHQLl/MHMytJtMGLJCP+SG3ungT+361dwFxvbvtJKt7CQJwMQUJKTh5EHZyQBgC4AMONy9D
iO2FMwQ7eiOsJi2o5g4FDQVKZdVZzgxK6aGXjR0oCGp+8mf6wnlWHDtKH+bCLSG+Ivj3mep5uZbP
o/gHPwEjmY7uzqW7VIVeuKzBgWsX+1Pjte+a7u79uHWDofPebm/n6pdD4xgvFdH8tKTVMb/As4sw
fkqS2g5ciOXo4dBr2hi4TWy3iptmdS8BWQCnHBohtiwGXNZkQkyucHHmsxFkk/MQ58lnL1keF8t+
YrH2/fbq1uyJ6SQ8XUGwiYNwuZNGPkP3mCf8NOD6HDB0N8+Blc2bbvjUKplk1zzz3Ji0lY45DTrz
M34qpiTSjcwKXH146+Lh98T5t7yfXpImVpyG9QWitodWDMKzDKHSSeIXRec2p66Oycbz2wg9zimY
U0AtO7P/GtuaojK/FqR9HHQQywrSG1llwOicyh1HkNa3jftMzWQ3V/PH23G4QwFfR1UICD5wo15+
NkI1I8kX2OBQdQyyBTi3NP+LKsC5DenFgpIJHehgNacCgkNbYIzZllC3Vdw0q7uFnjPwUyiegID0
ciXpUNZ5ASgiZjGKqMhBus/2t1187QCD+fNfC+Lfzxol7UzBtTEa4nuk3nESLRuTOc2hQ9BXONtK
XAI6FJxuaPwBnCHfz7bFKi+hfnOKPWZuzF57TDXtAH4FO7LjTiXsvrJ1YpwAlLhC8tOV6fRJ1s6O
vnj4QEbO35yZ248oHKqe4WtrAnmcqOBiBATLu9w+L/ca3QPtJzjBdb4xlrl5soqFftEr69Vu7EJB
BrRqzkCWbYC6GBVKcZ7PvhaZpqK1zB5fq42P/UA+176xAaHHe6P5qm7Dqi2gEjFUDRHTq7wtzSDy
g85dc3LzVA+NOrXuBzGk4RlJt+VuSVRZwEowAm4H1z8mYfHZZEBL2uRJ7ixpc7IpA5bFL4yvXlZk
YC+lmRWVzTxBeW3pki+3T8AKNxFeLcCTeATT42IC+XJTza5vAfzO6MkRvCwZ2VZgr2feeGxbUNFq
JVLy5ciIv0G6sL1t+3qPoRqJKQeRYoGAUHYfY/I1WnlLczKZX50mzf2lgVByr/vxvqe18eEDKDQq
hWYIkKxgIJSctTX4vBTZ2JyG2XJ3WQZxkt7PnNPAWrA50oxsbq/u+gjCHirpIhERzzap3lJUVJ9T
r2lO09yCNPzJtR4/bgCpB/B3iI2ogkkLyvHqJEPssxP4gmkNbE6m4oG7Do8QM0R5TQRggDtkjL7j
MseKc5udTL0IyfLZ4QTSIHp4ex0rwweXZqQ438VGCxiVydBg43deDT0hHyK32isJkzAhgR/5Dyr8
r2plktdrZp6XLXfZaVy8aNH6sLJ2qaOCjK1bAX+e4AO5FvuxE2aOQoD15DT91xLUXAEb4oecZ++3
d3DtIEG1CJ9IqO5cDUaOWTwg3YCyZZ6ley1NN9lchEZSRV2uajasLunMlH8ZLpaZUFZlNWR3uPPd
MLUnRsmO5d2HX19wif/MmNKjL80Ib+uuFFd//o345W+UwY6FoWL5V2ycKZ3Rkk5ZMSesOVlTtadQ
tgrmDDAN0yx+NCBjUDi6Yu/k11cFFsd06CrcKUt8zyvtHZNDx6E3VMMbKzEdu4cbEqMH0Km7Ihen
vQ5FEFbgXp7Nf4B2Bj9tX7+nFttWU/fY5/ad08afFmo/dIvqkl4Le+e2pUt6sa0m7grYdqvpni7O
vcNU1PvXV+Xl8sRb4iwPyEqezG4JE0X8aEN4V2efbVBmdH8qwGZ0+2ytfjSAxQV/q5Ahk4KTaSYL
IIH4aCaoD/duW0OWuiDlYWj9VDEStb4uzCphGgbxTka/07ZOCi/Pkd+4NGT+K1S2Qqcdg7LtAyv+
OMxN7OK/1uQj1lLIaIwmEg5Xe2v4kze93N646xcd/j4SJ+Rqojgq37cpN9upz3GEpxz0xV80hkri
9ADleUBu3uv8+21rq24HdhpEDRQL8TC99Al9bnNa99g7K8v2GRR2bFp+u21i1RNQWkNejTQJzMmX
JmoMTDaNv+A21Hp7N8+5F6Hy1d8R1vmb26ZWPeHMlOR0dEgMnZYjO8UkSbcmd5oIHOKgVGxjDwX5
Mp/0LVTRVQyOK1hBFMwNG8ApENmBYVRswdnJ6kGSXjp9y/7MRjRhC0Z5AFoCIKpBJUpAn6/4aiuA
okuDIkCfGUx0O+9I3rE/dD/FEhSb7ImGvIw43SwhC4AeD/3HBLQhKljWn2ngy0L3pWkpUBWGPjSN
xhlGHskWfCxbAAbJTjCosh1XDWGvuCd6HULdBREEfISSewJTMbpJxdjJALPtYt7ZhbITK25eeT14
X6IuhA8InT/pyrRYGVMbOAlgN8rRMYLJMrgZlIzq2iFLEwIQaxkbZrufys60NjRHkNHHVg/7ESKx
U2ElW+5MfSO6TWT+TfpM1FVBS9Qh5xs90Ju04MpAbabjdFsmeJs83Xb6tWsLeSyEClGNQfNGrvRC
4xE8aVbCTv4YA8iQa7DJqzGom+nIk2TreiO6sHXyCwNjP1FoVk0Lrpw62MdrBP1ezAbJ3V7ejYzG
Tlyf3JK/tT6AAIPDrD1g9m9m1T6gHjZHiiWvxBSsFmBZvBIQKOWqAJAbxoDh2PpEvsxhvIPTl+BD
z/JA26AatStYUALtAz378ZjvbtteyX08l+Ad5MIvr7F8mN8Ze8g71ae6eUmyMkQ2HNV9GuKyU6xy
bZEY0oDYCd4QyEaknLFJWDq4S1+fHEZ2ZPBDTX9Nc9UDetUKZhQEIzhQZfJ7a26Kua6sqoa8d3Zn
s24zV3lk5v7d7W1bcxI0zz1UltGNuHoTWaXed4NFa5SM5mB0vgzoI7ldGywM0rmu9eECFTrbiBdC
2gi7J9dga33UF3sg1SkfO9SmIE1ejj6qemb2+fayVnYPhsDNj1FCAPNklngHGlpG6ccwRKcumt2q
jGwQw4aV1xUKx1szhdQFcAPRBr7KTktvznmfJtXJQDcWGovggxr6gzEtiiLl2m0G6CYqOKhg4x0u
e0QyI0H2q7oGNoVs07CKpjeAnkF3UW34swomuhLhL4zJ1fJBmIrhflP8iRk/SKXoNay9ki8MSOnH
uEBn3Y2F420EC1PQPRbQTnAigG0HPJR5WIWqItgKugcFBgQHBEMkwFeSmCzJYgM3SP3neobftbt0
Czw3JnNh8DVR8+6JXZIuMXQbhFwBUCoic7zMB0hfQ4caVxXGuthDfWLb5EC/xZ8IQPzpZlGFjFUP
OTcnfbRxAmfDMHgVWMOmSAtK6AQZ3+0d2UxHtabHysQACvMItxARBykBxp4vF5fUo+lSmwlrDI6I
/AqFgSB57e6FQGYTB9a3/LP+sBz50f6uIru6DvdC6QrEsZgWRyNaDsKeNTt97y30NPZgvpvbsGff
QCAaDs3zRyPJhSGZOnGsFzanlo6Cope5G05tKISNpb3BMBbd3ja1tiY8lnCBYcgJ/TdpQ2fi5QPP
Y3rqq8UL7HbmoJGov8VTf+zLUdVYuY5bqHB7OiZrHUy8XuVwU8Zp79c2PTXtG52+Zw7Ur1NVye36
ehFGUDFEzRDcObbkkUaTpannYEmYT9PxCFy+2nH/ddG8x5KZ706naEitrQkiygLiBunmqxZYDQFM
2ucOPXXtoUi+ejEIpWvFjXkdGQHOwtwWQBdoOaP+eun2eZP3WdwZ9ISeGKCBvL430ZMNPu4K2C3g
2hDUydXc62R7selUJj3lKfhw6QRPsIbHhrZpkOGNe9vY6q5hvgnJDJqxIK+4XFGWTbwANIKevGy+
a9p812FGuee9IiFec2908P41I0X8AWCsJuMEZkaXbvAu20P8D5d/6/xjLrOiubLmeKjGoxOAVFTg
Oy7XFOu91gxaS091YnwG8Lb6zLn9QHLWgJWzxnxtlavAdNcvFh+0Nsi1geCDXbkbOtRxb2idnp1M
r8RolPZUs5dxeFvYoTK+kpq+ap4K9b1iEkvDDCFEpIRsjLSlLJ9Z0sxz9odBEbP/u+KObAC6UKQ4
K5c16Ih0CzcZqI+uQW5pisnVwquyP49LvQjIErU7LczCgULqCHe1FZBcyXi/cl9fmpUqY51hJwmh
dYaMZ9xU3/spQC09BFG8GaZ7xOGjrZqyUJoUO372grfTfsG0LkwKPZD+ye+CYW8F2VcdPXTc2WX4
F9QaF4uUo/5g06bpDZad3DHdJNmhnFGYUD4n1jzFxHgKrmpkP7orrYvZgCNoJs1Ofbs0Rx/CY8XG
rh39TW9NKO25Xldhfs/g1U/qIvUMrKo1nfDDcQZ1MwJGYOD4kIVJkbMyO9cfay09dc1iB3FhzcE8
Lk9J/fG5D+R3AJXgqQHKHwAULj9iWxPUF1lcnuyO//RMflzspQ4nI/44LyEM4e+jTgE4tSFHGTed
sykjMETbPCjsLyDehkwIKAoSlbTFSowWYCq85THKAoS6FKN1k1uaZyf0NDlxcoztsto08Z4A0/X2
4Y8E8DZqZRjywKi1rCPkkTHtzBRLmiq92I9p/sP12ifLzFQam38qppfJsShCYy4ZFQowHsjuYPCu
o42eJac5LO+M0IzKaLovIElcHJrPbSAIjf3QvDffmgbztlnog3i+RgEBDwOMNuyc+3TjV2H3zp/U
IvMr18fFbxOf4ywMcOwCMMMF1D1oAfXUsXG8wCO589QX3bQHTpWkwcBo/s/tzV8LPxd2xR16Zrfs
OkezXeyJtRtfbHAMF6H55KFuCLa0TbJVXVkrs/yX30Dsw5k9QnM9myescz7wLDB+50PIts3RBW91
iNpht0EpwAjY7m9ulIuFSqG91rlfLUmenJyneNcc6pCGXdBG2tMcccTZOFTR1Si3VoqAk5MWg4lx
mD93GN1nG4wNfLU+DS9ia8td9a74lAoX8qVsHj2jllgFVtjOAbhLNvDngxWKN1m3J3Mo3pwosXTo
B+ufFabF5t04Wb6U/OBlbY+TJUxv9FDwn9NN9dCe0hCk8zuym5CeALC4h0dFKrKwlRI46CQhEYAQ
ghz5Sp8PLfYiH5Y0OXmvQ+QdnB8LaJ2nYLrn+/RH8XV4iQ0hp0nCUSV9tXLFXViWVj2lZT76bpKc
6qLT3GjuprT9OvK6GqCC2rfZvq+5PQSFP6XxM4IfprkNuzVUlCarjgZUOyoMeBYDvizFjqFbBqtL
cIbjo8cD8QwXYW0KS0HJlGPP/4K6W9j6z6IUNWanov7oYs+XT9M2xcxmlG2MPDIeRXWoeUz6YN4r
qw0rN9KFUSl0dI5e5dBMTU5puiuABWiaTwb7m3h4vjIpTFgl6Wyjxl56z8tWf2l3gmee7bsy6O8A
Gt2qSkQrgg2XWylFiaSu7K5COQ8P1nCJfBRsCITlA3CFh919tW+OoLkPEiMaXqoN5OgA7/8ipIm1
yL5THGJxo8uHGI1GUZYFDALQ38vQnHYpMfo51o7OE9naDw3o5t+n0P6NRCNS8c2vf8v/bEnfEuwx
8zw6vnbsgE+Y6Phrirv3dlARRa+8AEEviuQPjD/oE8hzLFNeZuAZMrRjXbrPzpiBRCKO8Ei3gnnp
otv7t7qkM1tSNHBIbHZoHGlHliWo8SXlK2nyn8xrf/6FHdRrBAQWEwR/osHZDTojxlNzQtSJfZCa
fmq6Q0FU8Vzkq1eucGZDymf7LtcJhvcSlBGHaHgwNu1uuG8iexcH5d4A9bCq+rsew84sSjHMnloM
zeiwqD+NGxKh1x3xf0qoHbBTeahCVZlo/dY4syc5+wRY7NzgtXead+hDpKA/eEzDIgmzI5BaNjq2
5efq0D7qe9WBX+nS4cCjeg+qRrTZrx4lw7RYhVvAT1IPD6+lQhvRSyGk3hszSAEB0Slr9gio+jGd
nR33XRXodNVPAWoFDhRPCJz3y2M+TNznXmxpx9Gat+6Ia8KugilTNA9WPQjjVui6oBV+xT43xJVL
Mo6TR7qnbnrvFhWaf/0LnlmQvqBWgzk7bUzt6D07OyNc7vqnPMqeKzeYQvo1RhZpvWnRoAV/cfzO
zEqRy/Wqpu4coh2L5n6qizCtXjCh/j8akW6huBljQ0uwNrs7gOBhYqfEer69DvE75SOOAXGUV+CD
CJKSG2R+4ZK6hIlhspd7qzLzkIzDcMdSmx0ILQQ7h+YpctQ13wOyHiK1aFMDDSRtXgKSZJ10M7zC
nrsQHMbP1Cdvcb18GP4mlOrE+KIQb7gqxuHwJb3XDtoxLvY1f83HH1b36/b+rV0tEMMDlhoqW9ed
Radzp9lsOuwfYGAApiPFHYC9nKpkM4E3eXPb2tpxwtagzQ1afcwvShuXc4rZprrWUFhAPcoAN7uS
w3rdBPRHHTG2dTUeAw6foo97jiu5GAKu1yHnCpdb+/qeUDj9/xYkl6s1u7e9ttWO2Yh0cUweu7p8
1nuUL25v1rodoVMIHAd0CKTIUKUdNQZWYbOMfG+W9j8MJdEiHVRiB6t2UHt1ANSyQEYm3fjZaOaL
345wgeRH3vGg7ArwCSpcWf4s4PMDRBnvDDFEByE06cvHTUfmgTrTqUqH0AUTMst+3t4u2ZP/WMAn
xxACNOpQdL28EFB7bJIhIRP6C++Efq3GPkibe1Ml5SbvljAjmk2oB6KedDVSQZFZLzFvJzxPs40L
gZNiGe+opcpiTSmu/T8zyPXQdPWumbdTXkGs3qmnU1YG1gEyn6/JYXycDmA4yvc69Jy777e3b31d
/xkUafVZPkZGW8NF20wnByPgLgDexndvUcTNK4ExrApc3mC+wP+iKi4PjTpVh0Zzag8nqBTWv/WD
KXS+y6j8BCEK72F8Z03o8iDdDzvBFcoiotjWlUUKsl/8Cozi4keIfz9b5NBNbjkU1QBE7BK0A7hk
Oxa4KjjbtRUARTEOKMqOGOWUZzhcXhtN4vDulIwYFc2Z7wc+x2MSlJ0/PvrRRN8JHMnCIdFhkC5Y
WpUYf9XBoZOaHe/DbigxCqMZBGxrToJMNLptTr5s0cewAa60IXqBOR9LViwqHF6MVmcCmZp8S9rX
+r0FzeOItCH757ah6x1EbRidQuCwPIzdyF1qq+r47ICeGWOAma2FRbUUFDrwRpxGLQDZKvKXNXNw
R+hAIgqioiqFDlA9jsmEpi7q3ocF1AA6BzFvrUq5rmAGGI4ShXXQgeOTwQ1lM+mUjvVsVifradm6
22bnbvwjCU3wlWWRskQp/tp5ZiRbkw408+IkqUZhbecc2HbY882wEfkkbO1ufy5x48mmIEQGWIGO
0jfIWC6PVY1R4ollPeAazCTFYbbMyXg0LCtln8CO6DiHSdfnKTDquvY2dmOY/C7r/djc3v4ZV1VZ
sWQAiRAwhZwEErPL3zHGekz7qULX/DD+KO/srXh/Zcd6V4TjNt17HiofKgri6zMByR4X2hxYOFDO
cjV+6royRy2rOI1+uzxWC7f2npM4u8Wb9O9uvHhPcDuu2PDruw4uhDiKngb+A0mVy4UWc25NqZXa
x7FtPs1DlUVVlidBE1ttCBUIpshErr8v5knQFIZMB6Ykr8gtKsSfrEI+h9HIT2484EmiZYdq8gEe
YcEMutd6WKCHbqoUcNbsYqj6jz4aKh9yvBEtkCJLW3LMurdJG8Msi4+O4URp+SUBcWWRJsdcV2k1
rhpFewpHVCBA5TuitRaT2uWAxRq/Cz3b0tlDu60N7Z5FBQjxWGnepdmLwnWv3UgwnIuJNFeMWstT
3XHnTUPtzO7Rasytp/V34GPZz1W2qSo7Ipr+06jJZ1aWW2+pXw3S3HWmEzUIva1VvM+Z84ifvO/T
j4L0cEeDxNWAQIu4L68adbzBtutu4hzhAAGz69Byx3AYVD2t6+wQsGiUgQCKRpscPcFLf54zSlJd
r52jVcfYbNBwmqqCxXWMx/CdDuAJHvHA7cujsBPoykanJ/bRatNvJDX3/kQRnVpFnrvyHZFB4yEF
p105KszL/dauXfs4OKnRbxx9pvluzhIX+pMDTdr90Mw9ptoEt4/itU1WbSMEC4oRUH/IwldGA9mZ
DF59nNGKDusYJfoBXrWdfGNf2PWh1rFyE+SVzHY2AOG+jH0CKt54eOm14SnpnSUyKiRFhZ774Zgz
SxWf1z4zJp9RTUGgRuSS7onGokNTWI19NFgduin/XI6eGxpz/gD1ZRZCjCMOOsef9kbLD87sbJth
uXOMttnNBtSitLbL9rfP3dqW2ahjCZAVfpIrXcl9ldmLxXL76GYcfJ2p+xtKQUugk+ETpMO6sGrR
bP/fTEr38sgIjinN7KPXxQ9eZRyrcdqbrZZGpueVIdPYR1ngxCE+X6R0urpBqx2XwaKFTS57FtjO
txHI3tvrWklvINKN1BoJG3DkxtXXTcHh1+aedSzjN23OX7ltbAu/NwJCqBkAreCERjf+qhj/ZpDh
2e4bPUgspgBlXV+N+BUm1MIxtC14waTFLi16zB4HYXxRkO2Qg4rfhY/339oiVSxYJNeXWQ+UHIBV
w5wRnrUIk5dBi+MYDj7h9jFvy42hLwHD4xncbZHeN/dscYO+U2GZ101CfEVw+9g4SJcmDafGaPM8
2seWIfK3P3mZ7/PU2UwWO8yAo4Cb6fn2V105IOgjoeWAyVG8eOXUmM0llO4AFDu2y6dBe1uMcZ+B
VC0nmM1JS0WesRIfkNZgYBGPNGQ28mn03BQcSWBfOGLYHLwp1aw5TuB7TFfQ0Vz5COp2GN5CoIQC
jIVJJ3kb82IEBN4+Opi40N/A5bOh7RQgWCoWdAUAI8ISsggBcsHtI6f8ZWpWs5PAUvES0026bEVX
2WNBXYbGNxISZyvycUdxBq7aEDAr8HQOqi146cI3LxeozV1PEmO2jvmD+2mK0jzoMRi5RLSExjRi
7GtvbHxVM+IqcRJGsZvA4QouexlqQ40pKQa9tY6+Nj/ZJI0y33ho+qPGvO1sl9+nbB+PqtbYlX8K
owIJI6qJBmbsL1fqdaTmXgejU2I/p3m/56V3mOoRMzNp1KTGR+8LmEODHhQJYO+4RsLrGoRBR1Ce
HJfpHwKpuqrhQV99d4ommlSD/VejaeIrnhn704I5q1bEidP1mdFhbVuhxpdDtaz/lu7p1o+m77eP
+ZqjXtiSPGawiqRG5dQ6dtEULYAUpZGeY0275EEMSmSfqmGTeYqEYO3jCYwzviBBpVYG0JqQJdLt
DkbB3LhHJXVb6+12HvJNPaZhP6u05q7fh2JDAfnEAI4oqcsRu3BGw0mEhwp5w+YA5OWwGdBn6fbj
1gzHO2OfxFH9dntrr4IajILEFoUvG2EbxYxLD3Un15urnmORDgNo96WZVCwGVxMFwlHOTUg3UdKY
S5Z1MLHo/jMn1Q+nrDdsRFkhqx/cBHiNaSwCGrdbXvyyJv+p7/Pv7sQ2rjmHmB/d5B0ad7a1wZvy
88dXj6cxKstg8cXOS36Vzz5DTo+QXiydwEdvE/pRyjux+nMTUkLVzCzuW5dZR8LicK4AOJt/3l7E
VbNTmHAIeo3AJ+PUy4/8IdN0v/VG6+gNHPK/NEowHzm3SBT9ORySYaM5eriMXZDOSmSt+PkXaYaw
DewwRtoE+ZEtXVZIFWuv0BFyxMnsT9lGqMu7OyMqX8dAVc1YjQPn1iRv5daSV9b8x5oe6hug2AD3
uoPYypPxkG37++FZxY5x/WyRFih5b2fri2VSbC797e2sELgnQjGllUc2SJHvpk39CPZJswx4yJTT
j9cVacm4yLjOYiyd2QjsMoznE4pExAg9TQftzLjL8NQfsoemSENteRo1aKAWkDoYWkgll8fCTUOX
zGhs0jvb0yI8HyLGVROTf2SVbn17ceWe/TpWgK3UFH7XbujJCvmXzA/TkL6C7WC4a3cYkd7PW2gO
bKpnO/TezN2y4WH9yf7BwiSiil74dYJ/uVfyYG7Jc96ONe4jAzdBavDNPH6adFAv2tqXKcasff2j
zJ60EWovxV0/qYr3SvtSLOlcAB1s849vVncJDfx/EoRvczc+tL2o7G1un/q1wI2aHnRDRaf3iqq7
nKy29gjMURKHuQ2aExWLylU6LzYU5OloXGOc6Iq/OiFxDwQ7Pm+Baf6m6LcVnE5b+I5p5c7w3+Zc
U4x3iGAhOxTGYsVFhGh2NbLCYo4Cao7EcDB/5xjjzgmmfZUjUiJI3LIivcEsI27NwsO9Hs/sM62W
IHfJHoiNyMxUzcsVU6gcobMoyoRo/knnF+/3DCkSTOWlmz33uIVfeKv777XJ8idtHvztbadY2UAQ
BYqpPdGfgPja5Ymsh6KA4Bw+mZZ/9rSfTvkQD79um1jJisTzGcNLqCShXCOF4ArC2Jj1xW3u1D9J
+uAwPbKNu9Srorpeotu2VrfvzJa0HBQEPKv0kRHN+tNgN8ekrzYkc/edYSqeQqsbhxrxHxyNoN+9
3Li4Y+iL8QTXmLtzk/KhcshjG1NFurG2HlB/OKhXY8gMw4CXVvCuW8oG/3KMoZ5e71tIEb7bQCFp
QVFg4AnF20RXUSWvnGLUG1AjRcnY8FF3u7TZdSiaNehqHKGAdvAqL/I5JhCthWhBiidyN7gvVe1O
ii+3dm3CLIY1BL+jdyXcni51rplubRz1Q7YvI/rcYhSgCePIQJp5J0ZlHUzxARy+V2l2r2wyLGPQ
Ev1A/fp16S9jXZQtLKdl5+5HkwLlyd3HvOlCTMr9Re4FRgTBuoOhWYAFJTw4VNt7vaAxOcY906Bx
jbuvdLXAMrSImnzvL0scQALyF9iUgPUoRoXfrtwCmNQVRJoogmNQTYplmEfvmxj/eOSGE5pxH8RE
VZpeNYGiKOaDxAGRKXJQs27zHnWK47Q8ds6LU6r6NytnzzRxySBOom/ryJW52mKG3gPId5yT9NCR
7Kc/Qc69WBSPyDUz0E4VdSkTCblcK5pB1chTlMUxZjMcBy1BRuRtbW1/O2St7RYIVICFFWAVzCpe
HjeML5dL38f6sSvTX7PjbLW8UTCOrp3ocxNSBF4yo9ZpkaDvZHuPXQuPy03gl3PQx4MLNonbu6Lv
nz++LBB3o0wEGhA0gaRlWaPpLSk1zGOn84DE36r0y20Da6cWr08AotFhAjOyFKaKAg3TeYQ6OI+9
jeVikgLVdr999yt7e9vS2nMJbz3BdEMAwkZF+PITpS6pJredzGNFCKsCiuT+CQU9f0sWmoWZ3bgY
4HAyNNrRNj76MzFDFPgTxckVVqQsBI9OAThBnxS9aelXTItmtQUGFY5j804GyLlgaJaqRuZWdvXC
iOQqDS8cF10kGIFIUlxDCSwrIpKLRtnX27u64vcXlqQLtJycRqtqjigRPw/5gbmPt//+2kpwqCDt
jdc08CvSSrKe6sZoLOTYJexLZxpPVQEW5J7TPAADaRL9hTVbCKoIlgeU0y5dxPSgGl05IzkiZh1I
h65iWhh81xn1EGgG9f6Psy/rcZtnmv1FAqhdupW8jD1jzWTWJDdCVi0ktZDaf/0pBgffa8uChXmA
YC7TJtUke6muWuFUW9g8QALQ/sNfzBrPEfS6xMBcl/r6iTLMnHNdDJg0Zvvba1pwOIU7wNQBvB4U
o7NYFEwW7gTojH6yKj8c4/cB4r/lsNbmW7Ti6hgGwKwmsIGzc+yYrSxk4+knZr7rENnJasyDr/iC
8qXZ0bHRJVVlG1AwXYGrZVrlFksN/eRO5DhhfrgpkKC0X6tMC22xUo1fuG3PjdmzB37SjQQTgkAX
8OSUOvnOH/oQzDBB6UB2bDD3q5SsSzuo3nK0+wDPgs9f+h4hzG8H0sL3uBWaGuaiyVNiTp+/fgD0
Qf4IHTWgk+cenhapMIAM1U9V740heKpyAMDoj5QZK0dpybfxWoHuCK1zwLJmbpc0NRhoW4+ceM/F
Af3TtgisvtdW3o+FXXMwgAySKGASr6n1XNbWUx+P5GRYyWEsyI4m7VZvx+2nDxG4G4DiBEGUEhdT
qz0redDE1kpTK8nJkfJXZ6Mu3BXfK2NtTGjhtsN1ADuqFAxsyWzTrFaMmpgygqrs8NjJOtS1/IFr
/AMljiy4vaSl+izInFGpUSELGnczh5u0MfbyKsWaTtVD+57d1eCZo/vyj7jrjuPO/gt12j1/cZ7X
SibGQvEQzUJl1gFrFGZWL3dTGITlXBoT0uMwPrED2asqohWOb8VjuXee9Of+KXuIX3yw7Nqh85HS
wP99e/UL7omfoMjocZWg/D77oEOfulxCMOZUFfYDS9AXSsHfsXLY1owo5z3zGsccPSZAQXCSDEEN
Zbt2pJtPrwOOAkoxdJcx5O3PanFW2ZVF7CMo5JoZlmUVgozttoUFn/yfBSQ6s4swm6RZMQ8W6jw+
1VkTeTmEgq2s/NvZxWfVJFHSvjA2e0bqGsLAna+RUxqfpvGdADI6OS9V/Pf2mhZujQszykHPPsyo
5x0yyEw/lWm3GfVs62Biorfr3W0zS3XcCzszRy+pKMrMSPWTDQY9e4f+H73vfsZV8IsFikB6QIGU
bogMLR4kxaoqrfr4swcT5sGeDqEpzIPMe59A+dgScFZy0usYIut2nAeIb58lOHbb3EJvXv6paiqD
Pl0bYl3cYOCmQNCNU4ZKwOUG95jxAXGjchqt+kFZ9mhk9Cs248vtDV70TVWMQlfZuwZ3ZLUVt8B9
kJNMtZCkZAulDmi5sV1Vmi+3TV2NRP1zzTNbs8OcuwBOGBM2k+xd5NthH1YHczPdxZsY4vXBAG7O
4Y+2iphduEOgrwpKPzR4gN6aZ2A+qOHdobOxxKba2YMVxR1fiauWPpZKXNXLowYhZiuzJRC0be+Q
UwzxPW1IA1OLQ7M/3N7ApW8FDB04KOCQyPZmLpG1OtNsLskJQqZPQ6//AdQBDNrDceCf1QFVn8pD
YI0SOVh0rgD9FGJIHvSJyKn1tb3o8r1RTytHe+mzoLKGcFQhUMC5NXPwQqBGqfXTyU7FvcisX5Me
r3F6LQEmgNf/V3BF1HtV5UlSn6R6w6aT890ER6BuvpWhH/I21Pblhm7S+u0/dBdUOxTsQyB1RFFm
dmHlfeV5VWyPJ6fDmHT2x+jW8t8FN7iwoDb27OqF8AbY0wksxBj7duNDnRmhHuehy9eSuYVPdGFp
5tYpVMeYk8BSXnwv0IcFMeFtj144NxcG1FLPlmLGvhHbOQwQ5ysDQa8zfRjlStFnzcYsv66n2vd7
2xlPNUKIPMPIeDZtK7nGt339VdD0AeE2qpmAjl1NWzWiJk2OuUHMxX60ZvbALHnUi+nBzn9/ds+U
IUzAQecOcGZ3th6wx0pNK0z0KMlvrbFCn5qBnqyBfhbK0P+qwADfAAaPdsUsLJqckSa+iMdTn30w
awhwU+wdkAWXU3so0f3pXlwk27WZB3k97gjrt2YCRJKJInUrdsKTGzF9vb3yhQfk4jfNOZA1MvhO
Rz38prDbiIOxtf4q4q18M3EQf8osKJ9EaOjh6hyECpouwwAYRlKO6hp6huACuvRTbdAnKqQ6cpqj
P/pETts6aabncupdtK/l2P4eWzv5xu3GizeDQZKHkpIafXyXOfsYFf391Erx1CYWeyKaz4/lNLpf
tUQrsyBtefXF8OvSC5OxbV+40w9/04nw11ob4kgf0CFidd5Ye2jT6pg5Koc8mvy+31mkydLAbajh
gULYkv5+EjqVr42c0m+u7yMgKkhtb1LUj3/njQRwkndaDkCcnd3n3tAfG00vjz2uZ9DQZ4nzpeqB
K3bi3ArTbiAy0Jxk+Glj/a9gim538cjpV2v0Md8lB41SjElartx4fte+Aw5j3zeWgyzVaTz+o3dJ
PgQZcDlR08fWt6kn/Z0B0Nh7S336KIkGkR3OWu5D7NxvspPh8fgoAV+57/VpBAlSk7b4ix5MhHF4
zQk0PEl3ZurW5pMQmm3cT7mcKAr3Bn8c7crKd7HbJeUO0rQk2WRJ6bYh3v7CPlhe0z3b0+T+YHZM
nqHw2nxtIBByypwshvxfB9rHKotTNyg9yVbrptf3KNwHrWYMNKNyiinJS/exM+nGWOF4ajBXZYmt
MJ59LQHbe1SOx6Z2dtz+2/f7ZjhMhtzY/r5I/6wcHRUbXHnw/37CHHM2jYDSoOWijo7/WDtB8kzv
pmC4g5o9awLwhG7bg3XH9kkfkCbQVsp0/8jz5+aRZCHEJApAP68c17H0ZerDvDDDdku2/r1+x0hA
863Y1of4gSrG2TD97kLn5iC6INlZDwQsLWstmcUr5PyHzF4cJ08FZsvxKVrji4TEZJ8+ZsNf2rxz
/VtSntLm6LSPtHODZiy/dKYMRdcFjZ9Drn5tin7JK85/yuwi7/TYFn6HPUlz876PZVC2bLfy2a8L
fgCSnO37LGSszCm1M6hdnTQ9IO9WmG3TR5EGGjhjVP5kGJgbA/vQT+Nu7c5cWh1IfjH3ibQaL+Is
6SWCMkM6fDihX+ps27HK7pM0zldS66X1gfQWcF8QLKkJkMuT1fcd5I0bEMhDh7qG2LrTv3bTo8Ws
IAHKaGUz1U+eOzE0pjCRCW0/JH3z1NovYlITBmNHI5QBe1QoHXNbndZiyEUvPbc0e2+AKGGyGGFJ
EZzgiQt772Gw95ze+yCOV3kvfxHthlHVBl5Z5dJbd257FsCaYwdIi/n/bXcH/QP+H6h10pf/5CNn
G6p86Cz8A65Ys/QcprrM37SYxSJls+IgCz0rcAWd2ZjFsHAOPthNPpyKpDgQM5NBVfehkedPHkW9
h2T3LBFHS7O/jA77dHKNNEp3/ylEgUtlDirRMrQYix5iawYEWCtWhEi3t5ieDCbr82DJS1Ozg05Z
Mmott2AqcQKDm/sqFZvbnrF0on0kt//6s0h1Z2eNZjVJZUenE5QhQ6cFtTXmIm6buI7VkXgClIWD
DPGCq8HALu98dyTDePKyCUUBG7xsfciFtnItLsTq2C0fKBzMOhtozl76nd0yzWUMKQHE/96sYUy+
am6zy3K93zt1uobFWdg39N0QrWNAWNF9zg7UWA5pWdst7uD6NYlFIKF5cXvbltYDOnUsBZJ0kKqd
WTDcVkwppSPQPm6IQayAGBHoMbeuTPa3LV3XwzAKgOsc9XXMBF1N4g5UK4xSRTL5ATo8x2zPQbBb
7dfYzJf8AG6A+RTMa15TV5R6w5NBs3H/2XHguB819O/yNaaqBdwhujf4h9scGI0rXTU/I64skNsg
Juqhfxi0e+gXB/yg7TFycFwLPZbWdG5tFgSmbeuAiUEfTmaG+0bXAP1szFBSd02HbKEtoQjM0UlU
M9Ng/55ZSryack99pG7XPeS/zQf3XkPiBlipcTD3HIRxkbm17owmyN/4x20HWXBF5MBAauHFx+jd
/MrLeqaZo5+MJ6Apwj79aMX3ssbAQSbC24YWtlMl26Dbx7QwBg3UDzl7O9IujguQ+AwnqGllAXG1
l7HRXqpWX3v2F1cEHgY1ew6t1XkJGAqCVmZp+G5Va+yrhr2A1meXx9NLXtZf/8Oa8NGUXiaKR45a
89ma2Jg6FUK24VQ3P23yi9avzqp+8OK+ndmY7xtSSobG1XCK826DBBOUMH04ZXx7eynqMZjFSqDi
QLSPbjZu9Pl0RDPlKS0amPGdzAl4NvSbLuVdaLRpE1jcfSpzo9n9F5sAv6KXA3GJORyqLsrRaDsx
nHRO9phzhYA2PTmxfdeP2vMgPl+8wjFTeq5ABUB1YS7eUtVyKKse5njdfy/7+LudQwrUmtpvt5e1
9MXg42ABAS8VZp1nYWfTmH1rtMVwsjx23zfioNM4aNt2JUdb+mIuJh8xdIVnETwWM+cTLAPzvdOf
IAgSNPRkQTRo7F54Kzd53Kyc3oU3EQ1ntDZQS0FVZc7yhpt36qbS7+GFSaA1DyP59flN88DeoGo2
JrBrMzc30C90NeFiNZaHwdVXV5IH3L8ry1j6NOdW1J6eHVhryCe37Oz+RIt7T1iQ0+FhS9b6zEs3
EMJIoBqAUAZGebYWXWs0DHSrvIODB52l9Lc58v1YGl/WxkQW14NvokCRiFznd52fN1nbl9lwYjbI
yRK8GhiM2+qT+ePTX+cffT4yU0A1rlBCE7oCUjNKyLDkECGKm1ps8rEFQ2tmrdWw50sCCBotDNzb
uFIBK/w3GHP2iWJp1allUMh6UAEWtLz03G/lRFDnGDF0++dz61LGQB+FYA/Ma4rw99If6oplYmgc
FnWZCZZNt+MN5uDLanhDmbWp97etqZj+/I6FNXCgIx3FXafYQmZ+UXpjr6dGyiPW2RPYZlCiy++0
qiD8pzvVVf6j9UZfHMAMIHHITDP3uk/W1tUvgPQtiBrhLJjVnAXSdZGi5BMzFmm1PkAoaxCGtRkz
r59CzcFXXjluavvmC8bljqFCAPVBzjK7CX1mYU7EGmgkKeak83x0Ai8l4IdsoWOVh7Fsi8epdvO3
RpOgQ7CMaWW985Oo1gvHRQ6kBkXRL738vp3VOnY8GTQqK2EZW+4kcRZiyM7XtpBz5O6uyRrH/iSO
ShnFSIIFjTB0la4AfE7vSLdKcxp1mIm1NjZLQUKO0meef0CHoo5DI46zrwhTXP3enkhfrVBfLO06
QiwUHdB5xLDcLLU0dEGwu/UYZRDjCYDpfsUc2RfLb0IMWGMEpJwCOxOPicuK3W0HX9puF70UkGEh
iQbv1uV2632iGyXvh4iZefLIIBTcBElbO/7dwLnVHJk78XYll5q/TGq3z23OrvS0zhKoFrRD1JVl
4NotUItr0+MLVxLofuE9Jni30A83L5flVJCtKwarj0bHCqoeA9VdvxFecvj87qFTrIIwZGu40C/N
ALdUOhVY7CJuYZdSQL+CXitfHLvzQtOr1mgNFzYObDIAQ6nKGCapZx8LxLF61uekj0AI+JNOyKfK
3LS3t9e0ZmT2dQZWJAyPVx+lnf1aNaa+MR2AB24bWXC7i5XMHB4JBU3jSu+joXqsOysQjve376zX
rF5lh19cDxoCOFpoLF1p2AE+RfBkiP4fk3ER4yAFCQmh/LbLwnbTN1t92PDdWo1vwQGB9VOsViib
4qWaLXBIeYlt85qoZH6+lbZeHtLJ5y+9UTp3n95LoN9hBUEFGObmpQk2UqH10m6ihpW7tk12JO0f
4UOBDkjabVPqV89eB5DKqZQXVzQY2WaPL8IwDdfF0ETaSB/Nyvko6ulLDWhLXtJ33+zuHWcNC7pi
ct5V6aVmV6Ucm8joxrvOFx+kiUOn9HcyEV/c7JR3r7fXuPTlztY4pwKSqYGko4fBus12JvRSy1Tb
WuPauhZOwPlWzt/1AUT2bm3BTCrTHQe6Kil4YA7NG1LkFQdZOAEYkQEqhyDFBsRqdqKB1xR6LmBK
x31bT+mPrJlWNm3ZBN5rBwA/xCmzsEEvE8zKuw1W4/NgHL/W2Vpt53q/UBh1MY8Ar0OYOT9QHXW1
VPi9iAzo3zzIMtY2EjzCwaDxtA24qw1r0vZXA90o66gwE3JeniIimT8iE0hNGHjDRNTtvGN7mu6d
J8sM3O24c3bVPn42tWBtUuGqYDa3qTb6LJZGsk86u4JNuRWHYhcfuvvkNBwJTI53mJS/7evXhwuB
JQSPAdyBotcVR5lrVLEsWVZHtma9YdLp5MfVr8Tpv2kiypKkCdsBfLO3bV67yqXNWYDHa8fUui6p
I2F5Y0AQsvMRpFm3jSiXvryolBFkCgYIvXyol15uY1NKtygqCNzHaa8dTJl6mxQVjWTjJtYDqk3k
K0jNjDV+KmvBSf8xfAKwS2B0TnZQ2HWeVoZfRZiS+ONaUxj3xh6QlQ0bk7vOSgK9yu6qftxMWf1o
Gj9wb+9k1n+RMfvijWjLlu4jzcBqk5AoNumzcGjIqAt46a9BZIemNjejNbwalD7hGP5lnbWPJWhL
PbbvPCuASuSGEyA24/KpL8buuZQd+PpZ9zue6CORdJ9hDNYfHX7kZtdFNXA6O29sPND9IpWy5fPt
r7D4qZEYAtGBEhXyp8uvABQtK4zKqaI6402IcRiEepBe2Ny2cn1hq+zof1ZmR8ZtxiwvG7uK+GRu
yxFVV4schRC722aWFgMXgSHQQEJPbBbrxZ1oBk+AWFVLyXMq3TEwXe/3bRtLS8EEEdBHGAR00NK4
3LBBdxrNxBAjHrsc4+xMK3asTutNPHifrUPgogHQUWEmLIgwI9O7NFVOHaPAb1SRhywnoI15olr8
QYv4/faSlrbNRgUZjSADgfKctzwmSd7bTVpFxCp+krFIgyLT11xg0YiqCeDQg89lPqDXgUasA5q3
jITWGhtTr+U2bzVzpXy3dLqVOryvcMrooM3c2TXG1kyEBSsc3Hq82dRxfKdIdr342+1NW/SDM0sz
P9B4i8pdCktu5Xu7Lk3jraeBg8Y0wFR229TSolQlRRHPods0LxN6rqy9YoR+OlCIRehAyZdJD2iZ
+L6tul//wRZQtYhVMeMI4fRLnzOmsadOPZRRTJ2GgdNLH0ToF6x6kd1gWKEONn1n5aNdp9a4/mFL
PeWudf3RBO9SECAUEcqV/hN2NX8rB+H9ycsc3M9sfAZpGgBOdu9lARUJefn8kqH2AYYtH63Dq3Ew
M9MS29BIEUHQ902MJAsJBBer2Ijs0mrDTxvDnAzImMGxjyLBPBMYGq12uDuBTDi2s50tRHlMssZ8
j2Pb2BjAza3YWwgfLuzN3HRI/RiTHVic5On3Fny9dY83zqLDm0eKg5k2SZBhIHHF6sJhh1XM8Kkv
ej0VE1cdHnI5FFGWY+g81LnbIhGG/FW1vb2dSwHghSV1TM+CMaHbMbJYkDOTL+6jeMif7DttC7oy
EeQ/xg2DOt4qH9UcAINrGdMQSPCVv6D8NcuwWFzXTZbzAuVNWm6ztiy2RSnJMbfG4Q4E2c4RwXwR
xChNIzSYWHdknUNXSPCu7gR0oFEfBh8DAWnSFW9AR6EPimeqiBDnmL+ZNNKAtMnPEUj2O4BztNfb
+3z1QVVsDcQa/jdEayAquNxmVKcosL3QfxSuM4bNSF89p/64bePqRkUT2lbTXGj8YaTrKkHJExv6
f7BRGMYfanVu8TOeqrx7npALfrL0jl4pGlboXOkoKAKKN0uGIF3rdYU1sIhO4JGYCv0FMqQPHQS1
V07C1d0GQxiQJJB8AzMBUBaXGydzYwBPQM4ilKVHM+C9YbOgMewUdFOJaXab0vKgbSRSnWJot8od
I6wpSPx3t/d2wV3Of4Y5CyXqCfFX7HHsLbenTdWB9TjQqR8DIVa3xfcpserhs6+WjplNh6ipZOAL
rkBpupMVzPEEjUZNf9aNHjhZavfNuOu8GgIJjiH8p9uLvM7MlElMAqIdjgr1VWV89I0upaOWo/Zh
Qo84rtr0RSe1/MbrxMhCbxjBFakbIO8JncZn5i4WfvmVyin+2jmJDgYMNyvWiKUWjg6E2lCwxo9D
ocmaJVNa1aEBYnt51DTpBsfsPfa1tSbsgpchggfPkpr2BBndzJ2LDBTALNV4JAaHgH9Zl6UdDo3H
enQtNc63rTNAmzStLfG7casuCThe2ZUztfgjkFKhTI12DO6kS1fXmzKNHR8S6Lz2RWCKvLvrqzoJ
x3SqDi3Qz3vfSLSHqrAcGlgO11auRGPByRHDKiVclStDx+TyB9CMdmaB2aAIHB7lBxwlC2unT94I
Zv8DJut+O07aN+mkPBia5CgKWoaZ4dEgH0gkCueva4g8tJ3kWWfesKHQqww6QWkwkOLIfBfVjHKD
aQ0wWKQmP3gqHZT5AAVoa5UGZNFroPukyoWgTSczrylQ7ChZDVn0mimlUIdpgU7y1zhDc90udbEb
Ebsd20SLj47wauD9/WrTaMkxnrS7vobQluGCqsf8JSYMmhucf2hxsZlSdoTgMeb2bbmjeh9SbNCm
GcljSu03Q6c7SfmPztCPmFbaExsso4YdH3CKj40PVZvWj7o0O/Vav/MTbQeanIORd4dSaoek0I+s
JpFPWxIOfDjcPttL31bpBOEmBfX3FftK0mdg4ueCR1lW5HTLiTa2OymFMwSMctSMWcLIGmbtqkSB
I4sGPcZMgCfDhNbs8rYZQJNOV/OomSS4COw+aYrjYCUphHAdS75MInsfmxgjF/9hsT5IiU1X4Yb/
MX2eBTUgcHB7VFx4hPyw3Xb4tIoroAHnUcsGXGsVZnhuW1xaqaoAgLpK8ZfPkek8cacR+rAsMuo4
MwOt7cxpk5QJInHdL/Sgknb11kAX+Ndtu1cssHiIcVd4Dir/aJzacxoTxlKSNLnJIr/Rf025ZRz6
qfUPbivzY+kXfAeohv+gebHLA9cr2R6iBc5XNOjclehjcQcUtOlfzIom4+XlIXKj52wgDJBBEwRM
mDFsvlaN6321E2+og2ywsjhwc2+st7e3YNEwaMUxea3oGnx1E5x97MHyMx39KexAR8nXmDX2kRXS
O3SiHu+9FH0/DR7y87bRpeMErA5yEEUhg3HNS6PCzQhmXDQWsZGbD6SV8nVMLP9YFVy8+XigVlrG
/8CkF9U+fGcbBwmjQ2gtghbw0mCDHGPwOb4zIq/yLkd/eoMu+avlandQoMeYVIJOKkRTjqh40GDy
Mx4YbdLuBhRHMJliDSEBg9CmQ3FMCu0RZLft3hdSBgKQkcDm9Z8JDDyDqR+oDxo+qXNcbhYoSuwE
JEpxqX2vGPkiauGE3M5K/G9+AkYbneN/catt4tl1ECP83OVjPZ58u21D3eu2fSH++jr/a4pmX9Hx
wen0N6TqGzxCfxgrtO1ABrqvSDxsSoclG0H1p8Tx762k+4LX8MlM7YhR8aWvMi/Qa9oHmDDeDcB1
bn2J7AGcFhgk87JXXW+zwLLsHnAJUb1aeWuFkrsSBUOv3lp28if1mvdUjmSPFo8X8JIMOJUuu7O8
stih0Q/5F1L1O1uOvybKPiaNbSnBxqJZzlsE7dRpf9dF0qrp/iOHeBjGLjb2SKCtnpB3oets24zt
Z7HM6nyrqEfHOQXz6lzrCIOnZtv5wIK0FCTdlGvvLSFvaTr4KzfYVaKrDKE8Dq/GccB9felgmdQ6
ZosJxwih/VbIpNsnhil/F9zUQl/PkNFX0O3Us+7THWZlGc02EEC4qss8uzlqolNQrWCJdk69Jzdj
7WOZ+tWhKPTuNcGx2N0+u1dgfrWnKrQGAQtA9cC+XC61E05Rt3XLosYssjJIbVIW94Wl7mnXTap3
veNDuhGlNdG7wu3fYyEwXNZWzUrdRi1sfqZd0GCB9QL3t+cZl7/DjKvGh8cgqTA9/pYIx6gDp+kM
LwQ9tVzBfyzdWNheINZxhahb69LYyGgnyACQjeiJ9YpxbfuUDm350iQyPvQVWWsULEWzyCMgTAlh
CuA9Zl8VdRqSiBKJm5mlLbhgC22XGyjVYzTO/60jHMClMpYHUooYbFXd2G5uf+WlABBoWxTgcWvi
K8/Wa5ZuzxyJ9db9hMNSgl/yza2GwVlJUK+mbP5505khdbDO3h/H61NoucCQtc/u+LBN3JfsCP3K
UA87byMkZohC74OSzXi/Rqm3uEaoktkqZ7GupoX5aNd93mOPtQ4k7FqxrTFseXsb1TbNfRSlNgBU
wX5wjefspBYjzIIJpIGFCLvRcWkYp028S+Nx6lEXborXFDja5j98v3PDau1n21piSlPklUYjQIPH
bS6SbA/6OrESFi8dQbAgKAY4UI0BHnlpZbIkUkLXpVEOPbwx1LIW8/ZmTatn5Ai1t729mUtnUAEl
VC8CLZarKpBF69ovKO5Yz8tJYJiT2EjQHO1JFtcI3GT+ctvg4vJwoyMqUsQ082ZLjLEo368U0szP
Rh6mntt8a6u2tMEnLAu+8smWnhCFPlGCFqpbNftkoGhjpTe0sKZpzSbl8VMsx+c0jz/KOjZCJ8Hr
2Bjy/fYaFzcVsDRQq6iSxfyiAbmK0dhZTKNCKzgNKzEa/tbjHssgFABqOpBrSW9t6nKxVIJ+MkIy
oJTAdjq73orWSoepM2nk1TrI1sGKC8FXv//GwOx1l/qMP5QMMJi0TPUw9qm86zXSnnRLtqFHmjV1
naU9wPgi8izV4rjqBadG5vc1x86PhfRZyKG67e/wLZpiw3u8aRvfaMzyP3xu8AECvQ6wKm6I2cVn
MJDA0VoCUShZdu9CeWpv1hnCSshahY3X6tuhcfG+Cu7QlXm8Jb9W3AUYyoOj6fOoaOSDxGAApcBW
1d+YjJ/MstE2vcy6lTVeUX+o2/3M0ryHqFHdy/yGASy6xYuVhPmvZOuHzqOxS8JW25C7tTti6d1E
s1fVYNBRQRXu8kZCmYTp3gCcZgaU2v0AZoTB7qB1pZN+Y6Vp1Qbt1OZHoov4jkF/fff503RufvZR
69qgOa8KGgGH1xysru2DDMRnO8wdJvfEGNq72/bUnTB/XwDJRPADPhpkzrNzxBwn47GV0oiCELnE
JLFI16oBS9fSuQl1eM5ekmm0h0YImPBrpm8yDPjsBkSiO7euihBYcTuoQBgd6mXefbm9uMVjCTAj
BplQKEdv7tKyjZ2DhkYF9ccqBVAt6xgHngZB/pNVDvHeNvjaTOLidqLSgvK/7QDmO/t8ttH7Vh0n
NMLw3XaQEaHFf3gxcbX/nwXlv2e7WSfIo3wKCyLV6H3t9/7O8NLymU/eanNq4ZijTgdiZxMSWiC/
neUkLsRe0iwnNGp27KCXAX32d9kx/m3KoNuCAuDRuScf9koVfNEo+vjAoitdkrlH+qjuCNuZKKAj
Nnnymxykd00tdxBrave3/WPN1MwzJURVILyGRwRDt8WHQW1vOwrcpoHHyVqZZMEX0c9XNGDoQYGk
cXbQ9LrtBrBgIJ4i5n0MOoLCtnecPuugkLi9qoUbDJLkCLwVTwPwwealh4yjSQddi/NocPSN3UPH
2S3xLDM1cxLq1Rj09t+uXGsML3i+kj/B6kDgDgadmefrHmtJSbC+XEx6NHE7f2ASJMO313ZFmYj3
4MLMzP2hrUpGSkuKaL85FMkG8nyBYwOyFOSP2haD9Jv6wdo1IYoH+Q4dEqc4mdPetwK6qkCx5D0o
/eGtQFMRGfRsn63RGPLWxdNUptVOJ+0uHeiurj7LsKVWjCxOJRjoRGO06/JzQmwiNZoUTaHGKh5s
zdw3Vvb5O0UpTgCgYUOd152/eV5p1mmaqiTDRb4fjIY3oH0w+OW3BrMM8UravfAeIEyC+LaqNuDp
md0qLWbacXsiYPS0lD7HY2FYd00xSQvELwMXG7+fzG9aGTu4ZczcfbvtQQsJFSbWgEciCmdzRczv
x4ZQI4w4hx2G9AIoWw4pKm15mwegv+7prq0t8NpBNVlzV4qICwvHFCVUAfBHiWLMvqQDISgWp3jb
Ry9BYUvXJdvjEcz0YEykyn4KKX/aei6lQh//vb3uReMYqoT+I3jNgC66dCOMHmrU53gLDUHz1ynx
hAFo/9jc15k57Zwqjn9VxYTyRFqu9LUWzgniCrgXEjw8InMHLhrLjG0LR5ZIZy/76auo/Cxo0SlZ
ufgWl+gA/AOsEaKZeVSKAp7VuhmnEXf83AwNs8/qMM2AVw9SzE51uNMpZn+MTQko0KcxpzoQeyhr
/QPWIVWffdwWiibMBjVKxNHIxNNvDoEV0yy8/RUXvVfNZAO5Bz3iOf9u2nGfFDkugzzzMJJGNt3I
7x3rZ1HIpylvVmaGFu50BfT5P2uzN8sdKAoLFtaUOpDA0dr8UbSjvrm9pIXnCiAQFLzwahjI5mZG
ejghLgRcoy2LTUTXkC785uJYAIratkGX2OmjNpHpRRQk3bout1aCxCX3ROdGKRRCRQhXw+XBcDnX
wMeMgKoeWTwFkwdivo03evR3C6mBNYaPpYRGJUwA92ECDqix2QNGZEpGM3ZypIrE+lH3gtnQAUnI
fVywqQ+6LnXdgEwIgCBDnCuODhf61kEKmdY7U6NoJozGyDYkcQ3tP5wflIJBi42kDvCS2U5oaNha
mWkgcJhE3m7LGHMfIBTv5K9STMavLmbOU1Xk/StE3PW1uY+lz4Bhb8iW4BxdD11Kxxv0msGz0SZV
GlV+nZSHvASkbSwob1eu4mVr6PMjswBiz1ZXyVkUjffBEHCKPPKmIduUJkarpB6DVasv1nAkS7eS
oWjndFyCCjN3aQoYa+FUzZhHLDG6iKSOfKEFrx4gJ549A5+eP9h9nB04UCgrF+/S8UW1Cw8N6mug
n519z1ZW1Ow8M4/0xtS23SReJnOVImDNyCyGFiMIouyc5JEL8HW6lToF1rEtcrI2pbpmaPaAkWbk
srLhnUwvSGDK5imfzN+376Kl69UA9gaoH1QJr+oaNa4cm+R6HsVj895MYMoEyV2xMZmBHp01lduB
02F72+biuhTdiyIJttFgvPSPsRzrzm86bGBn5H/z2Na2bWaylaBrIf1AzKVeDGDdVD/r0gqDcLWR
ObCia229K/Oq32B0PH7ILE7ewaG0Jha81ORBFoBnH/sIcOqciEAamfv/SDuzJbeNZWs/ESIwD7cA
OPRAttQtybJvELItYZ5nPP3/Qf85WySIQ0Rrezv2jRxKViErKytz5VoipPTRGY6hHISJGDDzyoNE
UhrfVcqiga5CFqFWHHy3lUvzZcw16XdOOcVe9JAk0IbLq4Vx16oazRyeRVW29dh4Hgrp0Dfi73zB
CzOLIzBGs8ZJX0SUGYZdQwE7jQX3vpOsbydlDNCSDMATTK6/n5oHOYNRaXSuwRu86KOvOOKoCTYA
C4v4ZdWPelFpjmiUFeQCct05RjGaf9//FavH4+JHyNc/QlARBadNGZ0ta+yZHZL66VzOIty2DNGk
5XK3QNwS+DrjUvctr8brC8uL7MoSKkJ0yJfMhT+M5uPgta5Qbw2mr55EhkjUGVbAC3YRqaH1khRU
rMLzOEjWW5N26aPcDNXr/aX85DddlNygXJo1XDSSxZv2Z1HoSas3EVlV1RcPSar1Hyqp688ZBEcP
mV6pttEyr+rFTd3ZPcOljEsb4aTtcnX0NVs2JuEp1yWfmXVqWYmtd2F6FqNJ/FvWsjZ26GP6Z0KI
CBA1yX7rnr749YubM8nCTG6sEIximLxx97zWuvGSp/rGmVpzNa4tEgFKTwbZ4bWrAfJTBinxo7OY
lcmxEPvBscoud7MkH14yUx7QGgvNt/ufZs3LFAAeFPGhs6Cwfm1UMKUJqHnDAw2J3n/9XtC0ndJ4
5Xe1rgJ940ivGtPm0T9kj3G6hbdFYxaGUq5GZw2a1MyGuIV5n6EVy1Mch/XWw2H+25ZON98wjOBT
zEMC53ppY1qoAkAxcrtm9HeB3vePVQFnadR4zYH/fvyYpaG6M6pGi+ymidqN9vdam9Yiw6akPjOS
E5Cvf4BfdmhKKeQJCABKUARWnjtlhbGLeRC7XSqNtlpFcJmmrXEWesYQwUGIz0mhVK7MO8pNmsE/
18JEeZo3AW9X3fh+/+uvHf/LX7iIbrlSez5Kd0Q3g6p7k/VvVZD+jocRqFV0r/gcS7CUP1Ij6uOJ
G6mmcmsroZ6ah4jpjcmR1SzPDveXtBpraAaSU0NGRR13AVuyxCKfm8oUjxAWUZ6D9FM4fkSRTfNg
1nU60TZeGTbY0VehZx5/iLQ3Xz8k/UOwUbdbdfaL37H4+iNorTIySN6ApT1Wo/cSiepjkAy/8WCd
dQ95voANoyd27WSGkBSTnjXRWZajWLf7illJJ0P7emu0em093Abw0cytf/69NpT3WsG7iOwmrqa/
4e2zx2HY9/W4kcFvmVmc2s6KCA4GZjxzOota8mDG9fdAKJ37bvKzW7qMDpfLmX/HxXNIDGU/Hwfs
tOEDbM0ZpNzJXv/Tmmz5LUpsiH0kKqqhuzVxvbo+BbpDxqbmN/hyG4u4/f9Boa86MUDdWSgSt+5h
3w6VTN1q7a3dKXP6S+HPwNyyYZpL8ZilMnla0XBfmXEbvhkKoZBp8sb8KEg96ntyIm+kLmuZtzrP
4QOih6Fw6ZMZ8Ko+7yrifN6Mn5palh/0iOOWJFPmml0rB79xsUBaxMQG3XjCzOJjmukI5tsgSwvR
lp/MzPbn4Rphq1qw+u0uzCwuy6oyTRqVZKRhFduCmNhTn9odqMT7vrllZv6oF67ZpnohiiWZXyyQ
YHaN26IomhnvVQ6myg4ZEaB7phBoGC5L4HDvdPTJayJH7is5Sgy+8hzWiXzWO1/aUhlYKwlodLa4
/aEhwiuu1+QHRSqnCY8xM7JgZkgC6JZUQXBS0C8vYupLHxkprJ1AkLem8dd2k542bTVg+RT7F7up
1MhKqyMHvWjVOLEDz4xHpy4m8JZI75obnrh2o1JpR0uFgQqi8iLqp2U+UFTBRYYx7V8NvYycslC2
Wtira2LiilQacl5Si+vdHGCVh5iSA1blihu18aMuZy9jt4XEWg2SvM//Y2exd30+j0JB4U/ryT9K
dgpy/y09WXCfmzaKwk+paXupHW3E5tU9BOIM+JRthBB0sbrQrMQp08JzDMTdnsr6KSzk7+8/Y9Al
/cfGIvOpx5y9NY0QInvpCe29fRyNrtfoH/87M4toX0yorA0RZvA3NAwALKOqAvhj9xtm6IDScYBr
72bsnFdTTFrF+0oedZZCyfjRajuNuQMtfvgdU4Du8TpqbMtedZSomS7EXniu5fGfWJB+6KYP8JtH
6n07q05Ai+5/7SxcvC89QWwyCzvW8Gq01b/TEG3NvK4FJRJz5rCkuQq1pHAx42Qom0TF0cbxyVMU
KI4760uitl8EPdNsvWyecgC7G+F9bWXQrTBBAcU9tCsLn6hDrexSXw/PUpGbxzr1/lCMYCvN2DIy
//nFHSIJaZZ1GmdIUWPLJht8IrH7/P5PdLmQOUpd2CiNYOzEyQzP1QQUP/WGyC7F36kVXhpZ+AHl
tIQyM9+IuyVymrrcJaKZbHyS+Zcuk0FmjmeqJxIlupXXKxGTsq0QAQzPAxiZ3OtsNYmcRFb29zds
9UV4aWcR2QwxrHM0eELiqWDZSepoYMELW7Ij13Rrdwx2QbarH7yneL+VCa46xMUSFwEvUutSKHtM
+5X8RIc7xdeH9Dci9+X6Fq4tjBKydxZGSOAdqfonQ+Xl/hauL8OatcNlqLKW6Nm8nJjyF8WQ4SNL
d2tL/yP3q+K/NLIo+Ki1YYVyP3A56FH8RxKr4y4Uta2XztZSFilRKw5KSB0kPDOZyFepHvJ4fDcP
BTnefI3O8pBQ2y3LwYIodl1tYaPy6SDQmKElPO4yaJ6YMdy4hFazhVnXc55xgJZhiTXupqCKmH1k
QZUrJA7VukG2JTfezeP9nfwoVPtpJ9uCu8WYsHp8Lwwvgl1Z0xlEk4SIGhXHsH+cAkdlvOc3PO/C
yCLadULQJvXUhSgYNT+EUX0L0nSjeL/qERcmFrFuoN0s5QUbiEYeqlAoQ23x9m3t1CKhG8pW0SuN
RQCkdcIxcuQAkBSEyff3atUM4IeZb58h6p+QpoubAU0YTed9G55TuTyW1QC3cLCPNgFYq51lUEg6
NSyUxW5oa4con2AP4sMXXxtX2bcHhl//7Jxm1z7n7njcgjquL+s/5qzFNVErXtNCloa53Hf6UXbi
WHv2jd/IGS8WtXxCqDDj9hCmcuMp8mdU6N1RT10x9zcKLeuXEfh13irUKG+m/dOMaq+EOtC5Gfb6
wQDmmArHPN8DZXsUDvVL/pKd5MgRnusNN1/fxl+GF+F1arPRMJOAboDYJa4KJdquzGrDATD7O08J
JhdnjN7MgrFEOpi516uGT029z7QPQxodiyHZSFRvlF5lKN5kBpyYiiX/vgF3FZlflVBtEGNd8zQg
zVI6hXXQ/IO4qw+CYzi9uquHJ0nbV9+UXbTLnPrp/nH7eetd5y/XP2FxuSdxqyqUjYm8D/WPKnBT
3S4HV3KTfXNUX8Jglwg7EemzB0YiD9a/963fRi2Mz5C9eeIDOMMipvhmkIailIfntvQpXA92FFgb
j4458N2s78LEwmPqorIEM8ZESK0qtKq9oDFyMNYHFTqO+6u5dU5WY8FGAFkMncefl9xF6KokddSD
KSFxHmPBrkw0vYYaKpxJnfSNNGPemMWqmOQlPCICAe53GU4EwdeLtgX/0dT5C93EHNm6qFAhJxj0
jEo5TPC9benTRl9iZYUz5BFNN2NGwS9rgjHaMVqoUF5q5dD7UaetZX4Va7VD50qtxOr47v0EkIFM
CaVpENVLKuRmMpsZn0cu1U1y5YRm6FF4yZXXsROMaXff2MqO0vEn25EAHIE4WriilHnwtEygmy3d
DL+mllmfIs1LDgGax88pqc9TnwDL2/iOc6K2+I7QplszbQpzhzdCG3Bg651gMgqTTfSFe2/qZaAT
0IE6cq8h70zrtrRQ5x5l8WD14tA9eFkH7ur+2lfOCG1n+u7EIta/LLoiPeMbFuQ75zwPXi2rg36w
T74ZiEQ5njC+u+swc0BTOKRzCO5wCemKmpYxd58ylxdU3r+NCQ/Qlzw2tOTz/UWtbO0MHIWLhUUx
E7h4MKFVGZn0Bmd0SqAF9jBq4qMXatOzmFrlToj0eqf7upjaDRI1H0S1mN7u/4CVw8IPYNqKz4su
+BJDGnSV4Y8jDfJeS0dH7cfe1oVutJHM2BpfXTUF2RPac4yy07K8foQWQyuVStuHTAEM1aGTocCb
kHs9mL75XnV6Ig7EgfjrLLbDtbVINGVQbn7WNOlZ8ZVecr1pGtW9WTXmFr5gDszXR0MDg2Mw0Uhz
agbHXK9JgfmeMD0yaxMPbuL1+4y5uCr6s5Tf+l7e9dX0+b3fi+7UjKejbkQHYkloG9VyIxQ+jDaJ
MVbBTh6lMYQJXeS1gwSrvIW/vZEsYidBNHJTgJxGS2A5/YIeTSTq08yy5Q575mv2ffdcHzy3dMNP
ykF8gazU7sp99hi+WJ/uL/X2wF+bXrwfUzUyvDLGdMe8HdeF13c/EOyMDnklDa8UvJov9w2uTCJg
caZ0Id2eGaIW4ZWhqciIEyhHoofmodGOcu6gYRDuBEe1e1c5i4jtmeFepDZck4B3sDOVPPfKjSvl
1qko2sHH9xPaDcpv8TNUI1TbDg3pc0wtY8990L0ZtSnAspNVDB+Gst2WqUFdGrqGjS24PaOYppuA
wwChBOl17c+FFelePUAN12lBuk/1Fv0/tRmrVyXRN0kkV40RWwl/DARDu39tLOvzGBVrJoWrIe8k
W4kb60dbi/VhtCTEa+9/3Ftvgp1gBp4wvT5Pti4irScHmYlMAr0tKUlstbcm3S0Hnf5C3qRNf/LH
cGuEdG19QLuohMpwRVJvv16fVXdaa2hzT6g0fmRWnzwqmlAbdiTpyftnu6G0QKOPz2bxEFgSMAxN
B7l1w2Mng4CzA7bVRV8lOihbDPW3yTB2oE+jnTYrLi/FBNRRVXpV522TiXrxUJtBtfOzZGsmaNUK
DLOyhC0evgvPaCWf3A2E1DnVAuHRFPrudai7LVmqNSvU2TjrFI7g+1w8d5sp1Oama8i0bSe0tljl
4hfI1up4937Xg2aGshHIXdp0Czv0LloT1HN4ZorQkSfLO6uKT7wewuEpEBPvcN/cmtvhc1TgZYZV
IWC7drvQTEGjZGSkXc1A+o4kuS7tQutrFKm7XFXevzqGjESuIig3Zjqda3MZo9eB4EGqZ0IXSKP/
YNQx459/cKHs7y9sBTHJObowtThQKVNisK0xHh121Ca0vzpSiCL+B4xN2mTY7L4p+uAM0btJnHFD
FiYjBQFV0A1SM0bsslJDEmAhFV9pb/wrmsVGUWSO6deJhE47Dk+cdSIBVS4uOzVVggHjAX3VRHaz
Sp+5vSz1qz7p1mNESdgJjcDbAjKsWJ3b4xLiodQQbrgaRq3Igr5PQGHpkYbcUxw8dIzAHhpzgHLZ
6CYD7vE6+3D/O96GYlOjjUfNlgxbIXtaekylN0pjCadpCkZH6dpHcBS7xvPbY8H19vAb1uh6zM9d
dMeW7aio0QSgDKpwSjKjUHmsdOOTnirNX7WSSB/gK+o3zt9tWCFjYsKWxJAUgpnz6+WVkIWZWUH/
K2msPnRVEpnxYEp9vaUuevv1fqo7Uf0G1s5E9MJnkmrslbAnoaYu/Wp17UFSBeA9g+7bvTU+DNOw
ZfE2tGCROV5OmcH/L2/s0oPVykBm9FwV/fBEhi24cm/OGHpkru5/trVdBOIGVQCjtbOM3/UuymVU
l/rcPZistv4YSH0c2po19RsotjUzzKjgFzAGzQnCtZmmyUq/zVsAwoH/BZINXrOW/M/7lwJMnzE2
rhOI7ObveFFySWiR16pH9apQC/8xZg7y5JtmvrFha95waWUR9v3M88nlsTKFf8lFEyCjVj21MuRW
ZWEXg7B7/6JIPedWCApUMJxeL0osh7YYaOzO8m1FfRTlzPRejHGiEP4bhqDi441FW4zKzrWhCKZm
psmIjIJQ12ezQKmXcntHZ/H9dmYUKx8KuhV6Std28lwf+lxRiMCtXL/oSNb8WU9pvlHKvI19VGoB
qsGhyAgDc5vXViiJ9WEXacEZvl3Bpuq368XgWClhaUetvOHca8dVnyfSyNRoxS8pFMneyatjts73
wc9QeYM4VEhr3x3ysN2wtbowgjqCaDOj3jJl60BtCFU7BfSo2snRaj9+iQDk70ZNEWonZibr0/3v
tWIQUQWqJjTi5ntkkVU1kzEo8dgG59bTVUfheWirreA7RtAV7jAwTXHf3spmznEdhD+0E5B+zr/n
4hQjnteOImf5rKFDYhdptJ9V9hx29f3tWZqZIDbwQWPO4BYryxlZ9oG44IlZN7pN5UcvGvQC77+m
5papiLODEuLyv16PUkl9aY6ef4ZuOtpV1GBMGUqt+5u2El6vjCyiRBGlZSFMlk95Sc+6lz7s624P
V2v/bpEz+mOzni2oE/LeG9hODLNwqDZBcM7N2EzdtgxjeW91kfTu4jJ2uAJ5JYO8v4HUxHrQd4Wl
+2c/hxGhtysDxazp6/1dW3M1Gou8jLn4QDwtPk3eReYgVq1/Znz7o1lJXwKj2htW9+48jLXM54cA
MZeU5p9x4dGeBY8LzNc+AwRxSy2uap3IE/XETeqmalGRH/svv7GwC4uLMwQQYFIhzfPPStQ+xmbm
WkYzHsgl0v07DVFUndUJsUXTBlqC66VlejZFet4LJ63XbHWwhIcIVfl86JONUzT/4qu8ncQZUO5M
ET9X/5efqq4yUJZJb50YjXsEnCnvYc560/PYdyfN3xIonO+6hTVKM0y/sS4K1MtldS0tDwrTxqlj
qHHWbf6zr4vHSukfPQ3kPxJ8muOLW8iAG3ekBDVPGOryTwKSJchi6Pwpq8URq1NankRdLfa9bDFy
mMdbl/C6KSI60xQ0p5bbGdIfQl5oME5+nTidt5+Vbv1hozN8E5R+rueXkUVQovwsRp2HkUhsnHHy
nUL7893ux479srBwP85b7bc+Fqb6k5Udw+ltejenDougvE16jF6VynDTtYenfpNK3YQJOWyOuuK5
TW26Stsc37+SSzPzXl7EiCZjRq9vMTOOrS0lha1In/LNd+jaZ7+0sohEad8ZCB7O+9UGz2ZbfIFK
NnF4oG2s5lab4+euzS00SAOht1tE1q7WxaYNcWWoeL+NX6TnRLLLU3jSTt1OdGsoGHdbwLT1tf0y
ufC2VEskRj0xKWeW40ehLYe1M03vLjb+XBmAX4rXAC+Xj0FSMggWqJSfKkbCeCkpL3ouvXryuNXy
WF0PJ3PWD6A0t3zNTGUvhbVZGyee2k9G8mKOxW6WiL7vd7eNB17PwBpm2T5oZW7Q+2PQe5KW5MKp
caV94KSPneB02kuivcwz/bvhMTiWb128q9OPcYEgp222G3fIbZi4/gVzML5w/WlkrNmr+AVF0tqh
ojjm5G3446oJpmRQ4sAWFZhrEwKKrL3uJcIplYrvrRa/WFm0cUGtmJh5cbjgGRW/lRLyIOMRQlPz
TnncnyMp+COYtG/3v9WGiSW6NCkKNbJyTETGP2bU2W3/728YQDRGQXeAHuWySzo0xRCWreed2sA/
9pW8i9Jx42PfejXXOK+y+V6lX7jsg4YUIaB00L1Tl3U282Z20TZ2lG6SXN680inNX9pZfPFJqgVF
zU3vNA2N5fqF9uQDjID7G+mC0ciZb0seGsl7Uo3mq6IWn/QsfNb9Zq8LsmtZL41UH4PB+NJY6T/3
93htAyQ60bS+aFcgXX7tigw0yTmRyjuJyGPCju3o4zlCjOW/szK70sWZKmGmhhxZ9k46SrNa928j
9K5mbPFzbK1l/vMLK6EVhQXMQd7Jqj96ypvmf7SCDZe8hebxIS/3a04ML2wESiSXaovTC6X8L7Tv
+8ETbT3XDiElaDnxH/pGO5ST6RhD9hjk/bEpgr1hdr/ht5c/Y/a3i58xCgWaNgIbKk3pMY+9va6X
J/RVdve/27ya68TzerVLtx39jncqO+oNn8u23uXdSYe4pgnHjYi4Fvev9nVR1JSGuNaVVvFO42P7
zUvs/py4+UH9UzqHD8OuCB0o54GPW675uTc2vHMtkDGzACgKxBIlk0V2IBRZn2WT4J2SePrgm/4x
beuN7/V/rO+XjUU6MDDD2IyKL5yso/Hig2MrnvynzC2d4WjtVLf7MWWHmp762fxDcLcGQlYXiFAk
CDBwGKhcXHsLsn1CaQw4bTqJAyy+kgv//xbOY/1o0MiYy53kpsvKwiRrvVJPokeSJTr95Ciu/9gX
NvwOB6b90ZRyt7gk1tf1y+JiU6e4h6JzxOLY/Is8jj3TK90/ALfg7/m8M1BLaqXzv+WAn6cM8aAk
rXfS7H4ndbZf24g7HLWzaidflB/Sqfie7o2N3sV8rG6O3S+jy5uVIdNi8syOQOZ9Gz1I5aI33SqY
bMjsqAk+VIK84Z6r5/zC4OIE9BSqE1lklbFRvJotGkNyCSG58tGv+w2I1UoufrWj2uKj1WnTFTBn
z27yE8vpDk/6Q+zotuQoTvKR0dD3EuZcf8Llk8kL6fb3KQZFi6nFYLS94AmWZxiiaue+t6z648U2
zn9+EZXLtE+iIRq8U0M6pKRc68pmINmysTjLo6fKyKM03qn6Bx5XwVaepaPx2tjGCfGf5py6wp/v
HrpabODsPRfLiqRe8k0ddxwa/UOrKy9i2G7UpOZffevxYLY4YrMo+OI+k5HjmIYYE4iDO5b4XBTF
Xjff/TyfPe+XkcVt1tK68/2p907hpNjTRFGcLZt6cSNmrJ/eX2YWV1mDkE3LP2yXEthq/ncZMIWs
fcy8s2z+1YRb7CPr5ujPgTIANrFslHghhFAICngnNUmtYxXWQGrq7LnM2sfUJ23MJ+SyUI3YqKas
howZLcXDE4zYzamS0kyLvZpV5t5TADZMe9ZG/yGMtY3tXEudf8Ky/sfQ4lClVSJCfs/6ZtU6mH3c
VJpcSXsbGwi1ta1c4JZnY3b2i3UtzlcvhoqueyXny9VeutyWfwy1m/t2poAI4wc4495M9vRuDEd4
VH6IrnrcCv9bK16ct26UASxNHHG//iLFxS6KUcnzHtA4s7t4Sw35VvdqseDF0UM5OATIjLUkfqay
x/DH30HK3V18LNK3vqvsTP+nbULK3eXhN8LlxVYvzmNNXUltelwo8jiL8cc0/Pu+gc21LY4iEFNU
9yYszClJ/mo8BW7sKIf6U/6y9dHWM7xfq1nCfXhrI6AlzXfol2kvf0l9u3bCR7O3hz9ip/2nh4Hu
3wb9kuy7ieLlFmJz3WeQ4KE8A+3BssLVK1KtZkHGu8QI7fwckQmZyV/59AYX5caBvB3L+Okxv2zJ
1/dBh/qM3Bi0s6UX4c34OjwUL/Ep7X9e4d05eZVdqFoO9XFLv3I9daBe8r+LXDxWc1TuhKxikfKh
3UluuosfvQd06p3ejT+g2/ImbVxL6+nfhcVF8AFfG6TwdVKCeEweigfVSdwos9UPiFI8BMd0Lx6t
hy3CrE2jixAUI8NMd4FlSi/1D495G2badp5bHMuv49fsXO7747Sx0NX792Kdi5Az0Q6SCrnghQCr
eCx/tZLvvvWbsfXX91uEGsb2db2w2M1y1+78o+qk8+CmLZ6Er8Y+fjR2RLhUtml+OklsN/1Dcsh3
90PCavp0sdBFzImiIQ7FFN9tmq+C95xMG0NgW3//IuLUmSjDz8jfL+S53daqLUebxLNrVy/wUqjn
APDPEt7X588YR0NsR7ax3mlfkw8oxe31D+GheZyc0R0O8lNx6o9bSeCqVzIcwfMYVJx4Awm36ibO
rAKrjdu5k2vtExd5u9RpbJ0v1r7Jf/jvn4Al0lzaXKy0KYtqQkx2fuA1tledU38Xals95DXfvzCy
fG1NQ9BORRfx2pKLg9Ka33qr+hQNzGXcd721z3ZpZ/HIyuEUUCI98U4BpNmZ2jsGXGF+2qEnb208
RNY/Fr1x8AS0+G80w+DkavI6Vq2TYndu+kpbN3I9VzkYj/6Haacf473vCr/xzlIubC5iSNHFtV+G
snWCaycPfTuHODvR3yT94f4+3k54zl5xYWgRRrpabAQNbAhhpHgYntOjQGg8WDv/oZS5ZMeHZJd8
LFp3q/e2WuG4NLwIHkniJUOIZsKpJZ0Y3Nruv88JBfRk7nAWj9rGQn9CdpevIoCS/IPYBLf64r4r
TL1CUX6yTuJ83+1FnN82vzTBszcdzNBRP1fevkc02BUc+VO/11FL6LUH6XP8NUrtMPirgHvPd6rD
1g9bPTEXv2txK0aKN0gTKpqnMG/3Sh/YVccTJ/Lc+x96LZZeLn/+GRfvThPpYU9Gc/YkJrkz6U/l
ZmN9/ZxcrGThs5VuQZVisMON2+/S1/bcfiwPAkRA2mP+b3LM9+NxC0q/aXPhvnocqmgTjtYpeEge
Jrf6wJzH3+lny5m/YJ9RGrTDTYmLOVIuXWlGYMDhivwE3bXFXiqeWfDcpeWkTfFTjITsa5MZ4rPY
aNZXhs1fpETFpSKEDP+sWyZRNoLfSn4KGTPvRLp7sJEsFRoDPWuHafTZaKB800erH/PuQfEnZEYK
oOT1m66il/0MkrHe1BVcs82QNDNN3JmzAM712qcwCxo/yq254sS08A//yAAz1MwHybBVm0IljHjp
i/Ch6HbvHq0HLzTzCQMdQtkLNrJr0+i+0ljqR/OkKn92I2Lj2pd4i4xpZXnzrBYUFaRPsyDFtQ21
H9S+ozd7ysJDrAZPsMYdm+RDUGZ2Lw8f33smYSdB+gGqU9DcaApcG2srtQw1zzROSvzcwUgH4/6G
p9xek9cWFnd+NkuwaYVhnMQOUZjqU9ebn/TmKGTK4f5SVt4xV5Z+zh1cxBfEjtOACSta2lyS/lP5
aDR2/t14Lf6YcxogPVTk3eKUZ/bmY/H2OGIaJRgNwBKhfVkr79UwUsdKNU5Jbmsv1kt+1vby5/Kv
+nN3DJ3W9YJd9g2hH1Q+3XDvb5WobgM43XXAz4CTZXxzmUFO4DTz0hilk+J/FmNbLzK7LjZur1Ub
hBrwWMBUbngYRK8MBTnvpVOlvY6kA038psDQeP8b3l4RLISql8YQwwzOXFwRnoxYdtbm0insJrvo
vnTll98xMCMe5kb6TX/Ur+vC930MWEYEN/bnsduoo92eXpSAUJTEHZhuvlHs6UrJywEOiSdvEl0p
+UuPYFbQYaEzJHfcKrPeni3SacAbClCyuRe0CEeD31YNVCziySgpaoXmE1jWvVJKR4bktsbHbz/N
ta35zy9PVzu2RVHm4mlIh6NoVB9rKdpAVd/uHfMINK4NAJPM0SxLLimad+oYyCwnFSzNtto0hGfb
CnTPbRkLCndFweA8WulD+m6wrkxWxuiTCk7lJxxrsbqhGmsrj+bVqQyGJmkC1/cWavw2SmCDz8UA
GQfpZmImT2essClOp0SsXsXcC+1Cbx7NHEHpRo7tisZsJIF41jP13bk844SzBCY8DjPDyOJO6SJr
jI1O708xwzVPgyROj4FZ0vmNi/YEIYa6cQpugwVPFch3weFDoIJew/V2Ft0cjJOkO0WtGe/iJNde
M09vPhSiWn69f6LXTM1cAkwZAi9iFunalMRgEIG3705aQ2XXi1TPqaVBcbnwtnQ9V0zNBORMkClE
jpuuBkmP16aD3J2gdXaUilFxGEz06e93L2j+UHBRw9WC4PgiBmaSF+h+InUnUzpk05dS/eGLr/dN
/JzvvE4fLaD2oExBHsKrs+wgR6KSW2mJDUEYrUNDUezDNIyg6cI+2tHZphDXVNVTNqb+Q5EklY8k
r0mLVI8Lm/BH5iOlabhTmkn/RxfjwmmQstsHtZoeMkEs93pZpftZptiOBcpPYziof2bkom4U6J+m
okycqscwpDreg6dMFML1XLRRtxGc1sxqV1Ca4jEUVB8sRiN+rItCeq5AFm1s9Uruzj4wbzsPQsGG
usznhF40urbmiwqkPi+CXezTx+HJfPAP/oN1EB6rv8L9VuVlzYsubS4ctgi9XGl6bIIhsK3uiylV
tlxtgWduwzUrkxG3gTyFQ/EzWboI12leaFpZd91pCLxhH4+G8Oy3TbORFNxGbKzAzwBaH6Avoz3X
h6+ktpSBXMVKr7m0Mp99Vf/aSFXq+mqROGG+Jda+uqxfBpfDvuHgSUIjVt1JQm/LMar2u9Ca7y6e
zovieaORh9C+nBd9sXWmH+t9XpZEFHk4ofONwKYUIc9evj8ow58xa7Aw+kKkXBx0q/KkihILjjBN
Nsh06Ek/ClVI+iZt1I/WXI67k7ACMA4trcWKErAHklYZ7WkSatVBZk7aBUGt2LHob80Rr30g4OtY
Ise6lUPRijDU1A5TYY6wq5WOqa0F2tv9+LVuBJSsDm5a1i35+gt1nSLotaa0J5AwseNr2vR3nejF
VoVvbdugRyavVnnz3UQHw/SHLi9YSyN0u7Y2/47g2hxEeeOyvM3iZknwX2bm1V74G7Ds0RxDzHST
ou2m1Et2hZKU3/t8rB8TK603IBury+LZTv7LHN5NaJCySojI8llWNED45ftPdW7me031pI3wcDvq
zXQw+Pb/mFo8Ly14UXuS5PbkM/V90NPp5HnJKR2kwqbs/R21tfhjx8iwG4ejiAq7kO3e7ykGNzbk
TfC6QB93vbeKbzFC0oztiXneb2ZX/tNJxv6+idusbl4jiatKJxnI2SIJZ24yowuBhnmuWeVzP+Tp
k1xD0psaRlHbeShYZysrmcbWmuobXFmae9/+WgxmYQAGoMuZx0qul1hHiZhwuttTIJfTri9aw40g
gHR5xXH2rGZCcDXoN4yu+tCF0cWHbcQ6ycu+JqIgi/VQeUl+6MpydM262Sob3rYJqU5A1wokHnFe
MqLFBqdyJ3Ry7+Gvrj7uZEf+Vjv+TkQ4I3B81dGc6XO4b7aoOG62dWF1cSqFuBvELhNIj8fErui/
9sM3GV1bC936qq42TsrNfjLBN8PwJUWhnsfUyeIjCn4+INLenAw/zp/7vO4ORW1Nz12pJv/c95cV
UygtkDHjNNCdLfWAGVWjQyIl9WmMtH4XSlJxCAQBYqBI0I/3Td1W2BXkcwjT3Dtw9zOfdr2seEA6
PA2F+pQ8T3tln+6it9QR34xDuZf/9pwtHsWbSDoPU3H5zIwmPDykxb0glFFWQn1YnswwUTtHS4X+
1Few+s+0C8CyZauDhOv+Gle2k1QaAnBynZ+SftdLlDuxB+cqFqembh4CxD+1atiV/qZgzHyirlJ2
jNAcJE1gBpcMaP4dl7eEwIxaNRXFaSZwinw3cQMad5aN1PhJO5sfQqfb9c85zeTgOfneQiPgpG7s
+nvpzXOshy0y25WthvSBkEfhgRvYXL4ooayswXkUJ6MyYhSWM2NUZ+XsQnSDQq4/ymqf9879rf75
/W72AGgU4PtZE3mJiih03zOkQc3Zg/i12McH8QFqf7txxKPv/oYz0ftheHMeRSW+L46kKXgWEmpa
ftKUsgReOEWKcBRQuA7tOjCjf7xhMLZoxFeCDrPQOLBKh4iotwirxdQkgiH0+QnS2wdEXk/NEL5O
kXT0FP/fsBW2EsPbryjN+OGZGgxO/htuoz4QkU3MNOoCdbqbmt5p8+g0wazklVuMlSthHFu4LkVK
Zm5v0t3QlxR0lFo4mr78P9a+a7txXcv2V87Y7zzNHO7ocx5IBSs5u1zlFw67AsEAEAQj+PV3EnKV
bFlt9e7uFw4CWABECkRYYU6xbSd/8Mif2aGz5l9AjxemZ92kP9rb8EjTCXf6ZvDZH9vbxKCBnqRA
j9pmwOzTAvBsmSzjHx7saGMYPFMsIRTeHzGL+j7kL9UsWMLWCAYzgJ96AIALDW3VkC+fj2Lz4588
bbwmrx4gdEFFcvQn95y1fpNrYKhIvR+sa7eZ589jUuKMQYrnQQeIUWbSGDCCbFcK4HUNbnZbUn/t
1vGNU7B2JoZ6ifloQ3lthl7uXXkCB/MuKS5al10xr7glQJb+JjpRXiUWRWyzZz31vTSXnz/KR9Mt
Yvahr4ObJ/5WTIBHS3OVeG4jOjwK/5rc2lF3jVAT65FvQPr+bBSh8Swmzw/y85z56ePB/ajjo4/T
KVoWp6AP2HlQdc/tdb/MZkIP+2/W02S+TSI8+Mw655X1ca7H4yKYTcfBBp/ncWQBJ7UDIFKX7nQG
txphzgqfR3CBObOkTD/+/TRnwuyD4Lxphw4qwqOpPuWtUxMS0500vS+d56zzOD5zBjjVBZYr6LEQ
VQ0gtaOFuR8GlgVdwnY2/c4sGoFhcf752DjZAwwik57dAKXy9BW8Wa96swlI5/l0Vxd25PV8Hbfx
mS4+zl7Q4OOMjp3FpLg9thYYfm2M2ujRHQK14VXVc3zcjndLXTtbJhUIJT5/og8bfYw5G/FrWOxg
QABNz/snyisdGybbpjvBSbNKExfYgYa5opp33YExMKRMkBAerWwOj5BzIWennvVt50dfmodQ5LLP
LLoz2qaOykF/4pRnIeB/2XwIyM/PH/XUn4eNG0IOAZMwRUC/f9QC/MRF4Q50R1z9Pg4aM2pj7Ryw
8KlOMLpxuIayE0fEo2EOykEDWPIGhf6DD6sCHK2RJsGv+fcfBQYSYIdDwwd/zulffTMOBczRfVDX
mG11+YvJpA0H7J7+V314R5shPoLP3hsE3SUVCCv6LhI8P7OV/viyppUCI8+Di/ZHy5gLE6qeVxnd
pXUzBd+URrlifZrffv4kH3eZ77uZhuGbt9VzXXgVSfHVAkyaBB12slUI7vHQBVVZnOoXtHn8vMeP
XxWOPNBNOUB4wDn9OCo000vZ43vJdzJ4tMAe2gfQBsMHxaT6zGzYKnPMLSnkGb++j2uwjakJ+5D9
RHu8uWszmVsNzgu7pk3Grf+FdV4fscT+ButgHJWd6Z9bKqcx8H5SxxwIGjNAmAFr4gMmZ8CrxkmA
4rOrzLi8znwJp0ji24tuNMRyxG+dYewHyxREWnNO8ioaJbH/9iBy9Il3SSm7TZCNvf9326xPElGS
FGx6FqC8M6DT+e454qCPr/Z9J9NIfjOEfFnwIjDQiRnr/axJ2yTUuvah8OWM2dIDnTtyPh9DH0ct
zkNYBbC9BNrqh6j5IQGvVJGkZNfZbmgHXVjV5tyPf+XWttIXNTjCP+/v45hFf/gvceLD8qP7R4+Y
GDYQGFtOdj0YzxdD0XhdmDKfRi7x3XnlFc6sMqQ7nRO+2s45+PBpXnw/kqbe4YcSmHAZxfT5/gVX
Q+KIgOZk52nJBbH0KCfPRntmg3Cikyl0EkiQ2KJCN3k0VAKz6x198MnOyFu+hjLEm2kmLWdmop0z
i36c2gDQCSdwQOTAkwjY5O+fBzCxgV3YDtkhEPECEYdhbsgzqvZzXZjvu/CIFYBIEF1kGiw9beyt
AbvXRp+PihMDH54f8GUMDGyqPjhpxlqRESe2yG7QWaSl5T0fycpLRajxXISu9fx5dyf/ISDIY1HD
XhHavPfP1Mu0oTpod3epSedYdJaBIxd1eg4Z/+Srw8oJbTuiaV21E3/zOdvBCBee2sVTjXK4EEBT
X+RN45yxuZz4gif04D+9HK07aWBTzeL4g4y6WvGku6pbDZs4XV/w2EGkH8BBez7//AWeUCdg4Plg
pYVBF7G0/tEb1NJaekVvEpyy4pnUnahO9RVwPTB1XMlK3gztxSgBlW8+dCWCroozz3xyvLzp/mgW
KTNsMmWA8aJna2mCaJrlK3O8dqo4DFLnzMOemLLePes0mt78jbIazAxYZWRHyuFFJNoYuR67BJXg
xNdOF7IkY9i13sISzTmD58kRBDLNyaMD0ZTO0fdtBAxU6Q4GatB413nZ3VD93Eng1LeAmDU4DcEb
EbiWR68SXmudBvRRfAuJ92B4/AbG/y+ZX57ZNZx6krfdHL1EKjzhpnlLdqYMgluvs9hac0nXnFle
zj3N0ccQ95yktS7IrnaT+7wsn7lmbJKzX/apby4AO6IDnzWogo+Vs5ot294KOjwNVEQzYK/OuP1Q
Gguup3M4tsP5uDoHN3lqyE9Mu9jOwAvlA+6aSRKzJVWPhZN/F6JY0/QuYc7K5BNax9fPP++TbxHq
YCjx4JzwgcAwN0ujy2RFdrIEy1cso9YaZ0z/255D0IIGPo5I4EhBR8c8SBn2CLJysBeAJuRpGKov
TSriMwPi4+HvfR9Hy5dO4QlVpBgQzJdhYFaLrGvmZs4eXOvh85d2coRDw6HeGxxEjvYWmtXHsaYV
ZNdw89Kqxm9BMpxjvD/Tx7GbF2tI7oGADx+r1yxtp9jC6enMf39ynB0e4/hQAVNZaie8xHKSMoQE
fwVoczipN2NKFw2oRv72S8M3hKUfBkAcY495KijL4tGFxmaXDokb6R0tF+CqOBcqfuK1vetleuY3
M3gHUOUqdeNkBxfDH3YAiKu0/fuvTW1s4TkClT78qd530aaZD41iQHaaXs4EpT9s4wn6hlAjHY7N
cvn5azsxqoFAP0FIY+XHXvqoN4NlaVbXOBExzY56bs4a0s0cgPaM8e3nPZ2YCtATllrgz+JwcqwD
aL2ubqoBy4Ns04XVjcu2YRuQZP9PHggKLxsHEVAXHVNVW7LONJzmyM7qAbcA/NQWQMTFqIUNPUeN
cmLuBq4ebHhQagBX61hFWFUCPBr+tKZKFnGJ4FQ2hiyvMcrzsE6eEu9cjyff4QTdZMPSDevE0czg
JCXl+L8wzxF3QSRdctueORq9+PyvOqFSBlgqLCATFRPsXcenm7JuHOh2sVFpRcjNsHTDpJwHm2rp
zuQiMNferwC8NlE+Y9E5jLeTLzUAeDDIdqGI0I/UOK42xi1i1Ajgca40G4Qzgr9wn4aU2k9GXa+A
Y31mYj/1TUOTDB+tCSQbOt/3H1zlUDhDE0y32vjLcZ/gFDf7/HWeeqQp1ggbLwBWfXA5zdwUIa8d
TsYMupxgDDZ9bBWLHvDFkwfeIxi6t1A2GWf+xFNjxQSOZoAIjWlSnMrfTFUeQIXqmgTJrvfuanHJ
6A+3P7N5PjV5gLAL5jno9D4CV1ed7QsLnAW7XIg6As0E3B8Q/xEn3bVrir+Nyg01M87aOKBM4xIO
Le8fSAfttqtNCobYGJ9rTc6gp6vC1K/voZeDg391FkLzxAo2aS0nR1C8QHwI73sseqfyfOYkO87h
GQYOgRr+8PYloJrKqKvE16Y9B7b60VlnIumAthdKdRwoPzqSmDow1HssMFrv3wYVXQRwRMP6jxgf
az7kYmmOBCyPeSSZdWaYfozsP+r76AVXnp201pBMf2ekS+dZBt2iNtgXKwXaYtBEQeHALxXxVD69
BS/Gmc/wxKNjNzpx5UwAuhMi4vu3TatM1yX0Sltup2HsAcjJ0RdNV14UCEH0dTHnyEtScykTcf/5
F/rxYAbPSXgmWfB4Bxzx8aSjUekmlc1LgAd6905aeMuciSaCy20F/xagZcx8r2zDwqjPEXF8/IQw
l2PugfMhPEThC/L+oYu6F3pexzAyGrvSSiIJaAFu0LBtz9l+P84HQFoygZhuwQgLY9DRYOZaPOaI
TqPw/kqM+3gEzkioFdR6sOFgfA5g5MRjQWeF4wy+U5w5j50Dg4q7tZQl3SHsub1IuS8WZlwNSzmO
wLFySHz3+R/48eHgAoH1YpoY4AF7vPsrarMETjUUJJbRfRO+roVg6U5n4AM/Fyn+8cne93S0A6w9
7gnol8lOWNuC3tjki5autfjn/+55jj7Fsgf0dlNB8zcMd6zBIiybsG3OrbUnnwV8PZhtJtzq42E/
Dq50akSD7zBsQDyaePes11cTCk8EJ50z6r8TnU2ujhjqsLlDQXw0/vxMdrBq4MQRt4GLA1TBwlLI
J9awJBwonu/zNzi9oXcK2om0DsoIHfZ9FwqJadV/s/zxDgzjpeD+Fu7yxi89dZ2vueO397A3GI8S
e7pNWnrZF4sO7t9VUKBnUJVM8PaYUIGc/b5nkTtGVdaxt+Xg5qVAkqbaT1sw/Uw3H4Y8usGxGooW
7CkMmNbed0OHIcN0gm5y7i9qoYU+bxZBRvaOsf/xffh/yc/yev/K6n//J9LfSy5FmpDmKPnvXfpd
lHX5q/nPqdofsfeV/n3Ff7K7Rvz82eye+bHku4po/7X/2XPz/C4xZ03ayJv2p5C3P+u2aFQn+KWT
5H+38B8/VSv3kv/811/fyxZfCFpL0pL99Vq0+vGvvyysAv/xtvnXsstnimrRM3v+AW3wvqnf8j+f
6+ZffyES/p8TGZkH9wMwtyDqBU31P1URQs7++gcrRUP+9Zdv/RPzLNx74cIE1GCwff31j7pspyLb
+CesiIgcnuasyaHsr9+/5N1fcviL/sFael2mrKn/9dfEM/BuuE8Q3xONGJhX4JkGLP1jOhnEp6ac
2X7yqGndhOG06Oo0BSU0s3B5k/hdYnSu+YBEbhnkQZ/EhHwVG3JzXnukAgxwUV431JnVZkrLSJhN
gfiCPFtSrIp3TeMyVapSThWQO9hD30rkANdTEqpQifWWLEA5bKb7NlQPJbVC2i64q3mboZP+hseA
CV74GNevt6RKlkANpitKYeENfX/wok5L9JXsYvuiC0Y/BIBOW0Rl3GWR003BuirdaZdZBeTSAlTc
G7iRWTOvgvIpAbPbY8/jYCmdSswtL+GPacK9yEicYq1KixoRllpqzFkmnIh1xL/zEK4T+aQsVgm2
CXe8SugKhDp0X9p7CP+Gp6oqU/JBqckQ+o9+3duNfwc222Bp4kuOaAOsZ5lx6Hm1at0mpQDffVUX
4T5teCduVRF4JsRa3cnUQSSrSu9v+6mVQLWiblWruR9XUV7LYNb1OCTqFew6WCnt62q6yFzvQU9u
RVkXWNfqQilU7JXtzYuiLLc8LYKVA9LmVVmk5S6AK/yiseLsxsiNcuZINjyUAejn0Vf71Iv2ng8k
+Ol7NALHdR2CIipZGm13lbpJfeMJA+GKdVJvdTHAVwopzDn1DfNMobKSP1JWwOuthYpHWX8q2mYD
o+Iom0vDY0AbrytgB5l+tpPwHJrVY999Ndp859am+yN3tdusGejjQbSaRBmYBmakiruviZXu4K7l
/RBmcJsxP7+0YAHgHa13bu+LnYkD4lIUzbNKHfLrkjXdjGth747pXlQfQcAQsqmqkrOL4dfAArEc
+gAFnSO12dC1+aIrtXIKMQwuXd6nOwtskbN+NLsXHH1D2I+ap9LFZ+hIt10zRHndBtnIQuKw7sUl
4qvGWHlfWF584ZewF9hNEzyW3FgqgUPbXe7ihwFS+vO2Kw0gmG2RssWIVWDRZB6LOpsWV4gbHLfS
gbNbQjXjxe0jzbCLFxoIdzZmfQD1jRtc5Xkfh60ep5cslnIunMRc05Gb63y6qDuVpy4d9LQ0PCUz
gJp8NYr+yqexOdc95twVRIIUqXdu+jpx71RW3Rg3Au7Ml1qmO3e6UZjzJrXNuUpWLiOXweDdkByF
Je/HNTDBL32YlFpYdvyoAiPcutSSoJy18BbaDpYwth7inPfFlFrQbaikKjYKq3UXU0VVovL2xfs2
ehbXF1qqJS9G2cxG/LYnUJ10s64xGri6wHVc9HEwy1uj/8aNclkLLf2hxT1CAsqhvcsKJ16mOhkv
Ymm2t60P3Bol8r41vdaaXZ3o4zbJ83iWtE73rQ74Mq+6fictwpdFV1+MaOhFCzKo2CeIcuByyku4
T3GoGIb0JfPJpmvJ8CXlQluO1BmWwWhu3SYwdrXVNFtp6ZcVbUD604nR2OVxehGXSXmT+Tq7aUaa
XNnUiDxDvGZlFquv3Xynyoe0wXzW9hcZdagISWU4Gx4wd6Pu1AV0f8DlTUg2k4hWeFOgktiifjdJ
2i+hjfZ2eUsZIMEsOjM0C6gI04WTAs4wKr0bzcyb9NavRQchVTHOJUhr8tR/raMEHcY2ddU8SscB
TFDHXzKnlBEvXP+KgOljBUMuW2pSt+9SzS3DxGXuj6Jz97JJmb+VTV2jXrR5dcVIuQa537BTF0zA
wy4bZC5DiVP0eipVeao0nUqJKu2Ym6xljyDHqW4qaSFD2seZDFVJPPB9iZOKta335tKpZbWuiFfB
fc+OR+Ct4rbQNG7MVZG66LlWFeFe1Oav8ofiN+J7yUQDK3bdgsaPtkNz2+lFc6tTALGBmbtZq2Re
ttl16uqRSqmLKGq29Cto2FshgdtoES2ySOpemTXW1QJ4mt8KMxsj28ubrZ+z9L4rmt1g0PybVS3p
EJdzzLTp2ipY/ZB5fGMZmvtkM78HPENfbkYjte7MprpT+UaGNbko237bJF1221T6d2eS17nGIs/X
3F3s9/K6HBgPTT64cK+FlxQZKbsaMj+7ophhwdcG9AlWrhB4FG8dLeErXZqbzEribTxleaUebw9J
dafycnvpIvBrL6VqK3l1OUiBWe82T3RxofKDUligRBzngWYPUVaL9CXWuotKtOVj2rpy6dhDvARd
kfwCDsp1SsWyT6yla8G69D17jKsg3rTMzQasOmSed4Yx1zTXWSSB3z6Z5WIInOLZ1Id8kaV2tsIu
jn7JK7Ey65I+uz6505pq5+X9d1Yz/JDGsG9BxVZsg6H71gni3DbTJZFFFUnekoXg2szhFbARTI1o
G2204/0lIQEyVZpodTanlauHwZ/iY8FUibuVFMvCrr4jwhiWbHPML3wdoHtQihsmvm3fDQncweOw
YpJddwEijmFknSvptvR+S48dNZeakXhhyQmPQ+vKuUwlKS/xI4Iox5ZlppKGJ8rL2pcEWxC9/1Ay
TsVKRsRQGneZuFJ1PcoLHfvPd20xDq1IqKpwwCPte9lnYtq3QizfiN+owR4AfpXvupZ6oTPI8boT
hrOmTLPmULsk3zArLpq+onuJ2HPoJo/LbTWI5pZ3HFBTmZasDPC43epOo4GMMbKYoxcRVoX2glZQ
CavCUxXkVCEzIiwRgEgYggvqDs2W1V6zHUeAIleBlYUqqQrUpYrzdnuQU3fFVMMo3BQbEM/Cbvx3
K6rgkOzhhtuEKm045cYw0uDi0N5BTlVrzHbed5IDmUS/9rnfb3B4wj/vxRjHVplYs5bow7XvSSfU
R8wpYhy7uZtn2UVAhf/oxPlXUpLuGv7k6X3i94sY2vpHauf62m2AX+RNUn7liBmHnXmlSlPSbGKS
27diTMwbLRiv7drSvyCen26c2HE2ldG/XnjX/DCMvFkguAKoV1O+7ndYrJQcY5qHFzjl4gc7m96u
fhBvaBa6jO+o2VZL4Nll7UpJjCOP60VAylcR1QzcK7uLrBo3iZQwpMPVH2wC9gZBXu6WjDYLFrYp
3O1YmMA160mLtZBWXUj89iVLsZir0sEa2mrW86dS9K91983tS1WNtvSvNG5lS7sd+rWRmsmqM4Bb
NqXUpQ/SYX+XUfeTPDKVKpERZxe4zGIOmhkmEIBVZomvHsqLtELR/h6MweuqFe5F1nnj1kbI49Y3
yBcX2NlLlTrkm1PhUZ5IXBJaaWcsDgWd3erbQzV1p/JciWB8x8vM+X9DuMy1LEKUhzNTwkedy4bX
G8QJLEicISC0LbInPSZV5JgjomBbXb/tjeChckj+JCu3m+VO5wHl2bSveTFGANYoVlZhvxg19k/Y
lr4muVMMTigqUV8B1WQvYlf9RJEGT60rxx7/67x8TOqrZqqaFyn21Di6L1yvr+d5CTJz9Z1IUUmc
0vAWdQLA2ypGKEpDteG65v09+NGSjRJTF1VVdNVrVZUXa7a+BXPjWlUq4fa6zEk3RiUOpfPMd5sl
9zrrcbQHINty27/0Y1BFtfVXMWX7GrW2wGx2Qlek1uOhkkrCLnlUCfVAYmas8wSxcWGJePqNbzCS
rhA5+WPgLlkkRlv+LhlktVEy6oIwCzt0g2aY+e8L9s1MefvKWsurDQgpf1e2Az5vaNZFlsPsiNu5
c1H2tXPPDKNcBA1DMAKcre6tNJYrG/wvkUrylFiI7/S/KVmjNo1bUQARaqq5F5DOPKZpf7NvDJSi
oQtK6a1K/l901VpR4jcGjpxM21+An/96B73BZZkH9upN1h8xSwPAUGc02exQVd0pYSfHfpP6IMD4
U8FpSQyD9JROebZv+FB6qPqdEjpEHPxkc5fpmhlasrUvk7EMtp6AjXJ0rMuWxokVqtsRMIVRXybt
XMntq+Q5DDcakBFVnpJTlyTL7Us3xWYop3U7PyrohHzTh5KNU1Q46kcVJE3zlJhNdgnnajgwc2fY
7ger+SvW8/SLVpHsyusCwJVMg1bo/rC0Y8ubKyksJqcqJYiNX5VJ/1MM2MmmddLdG9K2d549PKbC
6e4Hr+7uPStsLZHtEwhDfmmpVexUETbvAFSBDmapkiaUYheqrX1p1+7bUinVINoqMju7V33RvHvp
fBEaxAyW8cgrB8SHwxLeE/3a9wCBMXPAIGlq960HbFON9PWKN23+0IO9aW5oY7EE2Xn+0NnCXTgO
2MMKYmQPHs54F10PlAmV1P222xgZSBpUUiMev2xZ+6iqVrbZ3UCruFApP8mSh2Gh5FRH4L1dDFyU
O/jcrUevT67ttg5loxs3xC+Nm8zT3G1Q5pf6lKXy45aRteklRajylBgmA30JehOwM01yuVP2OzbG
61KW/mxEWPCcTzskfdoXSdPccE6Dncpqm5JvjST7osrURVXyob2fqyTGeH1LhL1Jc9+HcwkIJNMW
THtBCN/DMeqYgTO9m6QRPCesB5XELyFvk36eRjU1zYc4M87gSgAS8YNmFtBL8BKB8yW8UmCNeK+n
F3njuEXWiy9pIuTcdoCmRdr2q7DT4aJkg1iUlSkRSDRtGrz2K0J8+gtYEMQi0/PxyYV8+0f+kP9e
vpra6ZJSPjVYv4/kVft/+lXtA0bhVX5q3+NePgMm1rAqqWBbkgE1pnOT8itn+Tjri2BY5XRkXweH
L7PBL+6pmw5XItCTUOXHRi4XGc3TpaqFSKJnrzer64675R1phjVo1MuvVg91FaDFkrlKao7mhUPP
AxwTy/YxEBeqMiES269kEJgv0CWXg5hhg68vJMAX1th4gUNuulS8dDd5XcwOWZouMN2pdC/zJ9Jn
9YVKvSkw8UfMR6PhUZtbr02ZgMKIHIYzAVydsVl1Rn4xdhZ9dHRoakQMRnMo49gjDrs4AY3DQ+HW
7nVn8FuVbXZZvZZQV0RaLtkjLfg4T/1kXKo2oP7tw4SSfKdKRZ7PcvtHLjpjY8PfF5SJjQ/48eli
h55W0ktj1HN9iZjcKeHB3f8ytWhlIUo3teLi0hsLYc1OVQD/S42Tpv2L1V2jhVgQ+5nb6808DYpW
CysLx7ES+EAwY6feNaGOh406PA1M0axUFnDCIJfUMmpyalzuk7ItwRwl4E0P7nAtlJP/sJJW7fPO
beaHvEMfqnkll8QDnPK6anXIUhWmftKxBxmV+nn7fvr+9bcoYc9rZQTjzmUGJVTBAwFoo1Fs2XTX
+gV8flW6cOXEMAcTyAWB4EHmUEXl7YX/NNOSPL3Qdb6v8Ka9gxxzaLH2u2ZmgfLDj8xa9DM9drBh
MTjIpnR7ivgdE75RF0TWvN51HUXJm/QksxdXNZW4PbUxIHYl0Dr74ihfSYCX+xyixh5T/GAYhaXI
QbCCD+s8UM3g7nBsmkcARmMGwxA/1Dqw0EXkl9mLMwoP23qYAZRlIJUa4p/sGCvbH9NAwI1gLbXh
yyFL3XHzZ4ARdHXIdrsexyrVohNAlWVvxSCcu2ys26Vd5vDh4Jp9R9sKeAlBMHPHvhARCIVoGPd+
t4GF67RwEyBUXQkXgXgrzNjKboUO4AeErPFeiht1SSszX2PNfM2DJhYmBxC3r2F1JIg/QfIoTyVV
gaqr5FRTp/IOdVUffUmqucNKMmuZ6W4MYkfgHPF2CCeH4jKbtJUqDdd5FrkwkMxVcpSFPc6GoN5X
eSNd2H0zwu8F4gFjYg5tGnynydTQ+x5U2/uKRz3sm1CZ5qREVfXQTKSqdLH+ZMbti5VptjdrWL1t
OgKtvRdbl+qiu6N9WY6uBsJsC7HWU0FhlgSYVdNtO1T7Gq5ExO/MbstkmbngQMNHnfrLqUHKK3Pt
qPaDniTLQzv7xkTfXk4UrsDggpdPgEOZ1ZI7dSn1ausAq/5SpZSEqdmvEpXtkrsOipUjCZDMnXEs
QYTq8fo9BZe5gHW14QEWQIP5fv0e/T7NWl57D24Q/3So03Qr3R28TcV7i8zYWAK1wHDLuZZ73kb0
pbdRxS1CXaA/OEjqXhSDBnwDr2F4VaoCOZXu06qiamKfhgoFRg1osABdPfWjilIQv3erQx9Fbv+S
4PhdjJVuvsqoUiH1330cpHUC64YwSMigDBHwMErTlSzdpSzifAuflhx/l3i9O8qLNfhnNKIc56pA
ybEurRZjh00AFF/6BuAYrxcTcG18odKdmWD/OMkcitWdrZmjFhGN6xvsVrsKnkh9X2EnMt2Tstoh
iCte7jOD3hr3zSt50o/F2o79mWcBm6MYuB86OAZ+g6u0iODyoW+p0K37xgTJIWPttxGGokVhFe1S
JTNWz3s4NT4IolkbJtItlDrXgz7SDXXhL2G15bIdK7ppJKEbrYfVOHTbAleVi0BZ24u8erRfM96U
KYF6qutwswmdxNNmZgCkt4VqS/UBizeaOqQPXak7JaNKVfJNizWsUE48suhzuUO1oz5UgcrbP4Lq
SWUmPIfB16t/qdS+VN3uH+1Nxl7Ai2lEuzZeZHk7a93Ge846zmddTMXWHKH+s80CDD2d7z3DWvFs
cpPdScqqde3SAfzGNt1WCRFLbchf3Jb6K6ITdo0gOlzA8LFKLZuEKu9Q0BbsJSOxt5elRs2gSkzK
VQFPrBDWM3qtZFXB1C44dIvQlH48K+zGu5F56t3gcVYJz7SdSmUZb66rGE7bjtNkEbSL3cZPg69K
PpsqBVCkLXvm1pGqoAp4jB2ACxP8/NCu1cFdvk1Yv8Ky31wZGYssbhY7v6mLndG0FuKJxydjyjrk
Q4UD57g/YpVukchgnM0Pcqq0Bx5XH6qmMsQjY46BI8NU7SCnCstW5nOgomOanYlfeZrCJb1z2rns
pHdF/Nq/BddocpEKKJyoKsVx5JoFWb+D75d/K5sWIUAt3LqVsLrAix8cXX4rNioZj4OzGbvmu6pQ
Bol/CwRC7FpTu14pCaBdabvM6naHNuoxMLGdTI2lBljw21Ta9TXs1oCZQ0pdbJb4MxwLswX8xvSb
xNhSYjbrwoqbdZ3iww0PaXV3uJyRUcVKet/OIX3UxCGp7v5LOcMqvhpFF8xPiXHRvP7qUUtfNOHZ
i1LT7K26aAZ3toOdFF2o0oPWPLZEWssjkUQ0ObTCJqRr4ESusi6Dvfp3K4emjvL0XFYRQsn02aFA
dXlIHuoC/bc3cV5WvRyy912rNL5ff06E9fpjD4K51taRr5flkml1MZdazpem8iSy5WsSTL6AJ4cl
KKRZXFyJdiyubEvztq1AOMuUUvlVVThnHOKAnna8VMNwBo8/7BARXY9YsCMXQ/jW2NB0cvnAysxf
aXZ+JahjfvPwa6KOsvImrmi31GkNQlzPynY20fXpoxnufRjT4WQ5WN+J1UQ8s+1fCIeO9OQ7LWy6
sa2ZA3DLdZxSuiF5B6uOBPRIqG5VphI7SiLiHnO9ylTFh9oqTwMs29QyD9IxqlsQcVSTC5S6dDkN
yMxTLlCaQ9pF4hvjomqHF3iBYXutSg7iXMkcMqU93pRFpy+VyEjHJGoMAVtiKe6I09D1Xvs86aGV
CnvKN4VJ4bKBLHVRauw/8ocsdfcnX7WjmviTf2iHKR05aIbusqlPJaFkVa0pH7Zvuk6zDjTPruZM
Cz/bqIvGft8d5WVpA2yKvNBwlZRA3LZgRxzNcrbPzDXXRxEfX1s6nd7LqrZVK0reD7pgZWOn87b5
Pz9Jiey7nPICyvk8HgIWGkmZbnqikf2lZRI0VSqd8eT37aGcBey56fp8cchqUpMAA/RdM6r0KK/9
/5x9V5OkutLtLyICEPa1vK+2416IsViBhIdf/y0lPU1N7dnnnHtfFEorqrsKkDJzpVokic18eZPZ
+JZP+Ef+IBBb7386LjoaAbAPx1QoO0BO459vubw0rCYa0brA4U4zBC/DaCKxzcmqZlUVenGuS1mc
27Z9bYJB7DQjz9It8dK667ZF6X8fKynflAOAXfZ45etfNVGKHTmI3MhD5EfIRVsFNg5BkXi4zLAH
3pSmGVw4kuAvQs2EEWc7IC8liwr4yQz1R7/FrpXgP+0PZ1K+d0N6k4lv99mujqBuWH16kIV/TVBz
cw4qnZ0NPQ/Hhca+pwri4IZFKh7CktsYoZ6FHAvrTLzZlnhhlbqLROAWOQsmp0Tz/EfhRcNpYhXN
iCzA3nHevOIdFGhVARfHALvvracjOoG6kujaaZZY1TIbP/VB8CD7LvhpdHKDbLzha64jXmUCDfyx
rOJgO5bmsHey+M0ojcfxkxl4DzUzvqcZS/dMhRqRvhAYegHEaYQgidNReJGmXjTmKx4Cy45I0um0
yDlpvQpfth5wNHgelavW63uxsMRQHYMkHd6mpqKJqWWIrtFs5iFxaO2g2d6ehGPtVkeaTb6I/sf0
TpU8uo28VGzQtzcm81JyCJE4HrZyC+xVgURGR+DIChEIgIDgCR204oJX0JGhohH1IxbX2430rMxY
kDrJ8dmqRQ94v20buo91qJV7HEClOmImTngxQ9tZ4WyGLYOh6JGb5Gn6PkDez0SGcRZdKidbDXxw
URkOajLW6uWQSH6eDvC7xvKWPQ4bVmUu+mIbDzLfRXEoZbjmbbjPsaWLln6tDgTK1F1NdNhjx584
gbMyE94BYvWd7gwUAXl6pa/Ctv+S9Fn5FGuNedIRykKlSjt86erqC5Jty6dWZOYpNfBP1t0QmfZB
c6OP3cmNvj7Kn32oRWWN861q5zCJVxPbRTKPFZ8Ht3kb8gCAswuiO61z13FhjhN5pziTpluLVVUi
REdmswBp+aJbEN2jhmyJ0zA0nyTmzTIk13sgcjfAKN7MlzI7mnk4SET6n/WKth98g/Yb5UOomSXe
8tNi74swWbhIN5l4JI2z7BL4sXVsnLHxF1WW1ZsyRSyM9DTdr32khOwFsKCuk0rtp/iHD+awJs9B
APe1LlGu5Y7b0EjcnZ1rxjprhL0UjRi++BX7FPaF/hRw1iKmmtqAy2UTX9O98SnMwZ/1XehHBvik
3+B3ukQ6pRRWdck1J/hQpDsfiR4f0acd37A40xdSRWy504oNvlXJ1nSk9RHJp3gu6XH9bkRaTgjY
PDLK7ZrthGbWOwTZF2NlJdjGW/ZVsNj7POoW0M1cP3hM5ehsdL0c8LgLkRvBUnPTJBp/kr6OfgNB
4H1GVc/e1mqkWxaO/RwW4ZcOdw8kWoGF6qJ6g9B7uHYVyTo/v8okPmaRo62cWnjbXC/KM0dp0Lmt
WbsBfmm56GItRoM9xbQTiZyBDs1UzCD6NnqNt+eD8LwFbf4StfmbN4rTbhGbP9KbN4WkK/vgVpek
alNpvW9AJ3Nm5XvSpf3o7Px9s4p7INbX3vVaXQP97o82qbQNvfNHGqX0mmUteL5OXY5btBpCw8kw
25dD98axnAL34DFNkAxSBWg4p+FvtZotcuFBPtP/5oE8OgEOUvCXx6sWtrr8e8C610EL+yOdadLp
5swyHNyLFAmohe4Y2ckb2SmDmSR7zfotndz9aWsYHYDxsjpFHK4ovF3sohFJpyPl1tKSpzjWkycD
AZ5tFPnGkkgSIBU5XVoOIhXEoyHJvA0HDutlYv12NBv9q6NeIL+qTthPRBj1A7Dw3QsOtXFQ5ife
lzjs17rROD/8qv4FSNTwlSHJaxO7iTGpRlF6o6olwaRa2YiRzqrZ0LgX1JyHq0YOd15JNUA26IYu
II4BH4JnQLecNwojj+IFr3RjTVuEFOi9aIKtdgY3u4ebzcbfp+SvEPiKz66mbQltU8gfn6dVFVcL
JnCjs038XYNiRIpmbz/TgPfyDw0y889pndnP3HOSzcgQWiYhzx12sSPjRn9Myg++iKtzsvdQO4ZS
irRMXnWm1w8ApfReY+sjosHio4Oc0Evg4ZiflLwq47vatdJ1pKoxyo6FK7tpvX3fjcVHIKK9ZjpO
aCK78F7H7BPZjF3/5gIovM2+MoJyW4fm1mWd9av26x2OGvuvSP5Gv3uATz9VRTtsTF4zBJRLD2fy
fbPR80J70ioUP46Na38tYe7/Ng+iZLg3Z95obPLG1xYaTizSsAsOhiHRNSSvvGJXBrLBLzXPHybm
u06TePzByZDmSHpV2QBQFr2GauBfh+w1x7f30rsG8mZAcZ2Nl05Yn1ikm5NMUZMmrycZUcxEODw0
o2vmmMv7JMg+9PhJCSjpkXIZZxWzzfKTh3cBiSP8KZ2S1EiDhLrOANHNLOSO4yC8XLo1Hj5IPmAo
S0U+mrE2zM9e3yJNCO+Zjh0GP7Pyux75yY+swHNI9G353AJYfYM/QnRsLK04Z0BGWCNf5MZG1N8y
WaU/EmXTtAVitLLRcXPq4mh8KMOUr30ryjeZ+vZ1TsvPuP1/9FLbeiYWzkCRE1X7l059Y+McjRoc
QBpP+nWQTfoxcuBXXTCaa6YjQ1iT6UunvlfokhAeGimCJVX5AGEtR5GFG+9ICvCkfOGnlnYmadP9
sGVuvr67IK6NrfoBbxoB8Irh0ShdYI0CN36Hb9Zz23vavmtshg1Ty845QkGrLkVCdNP72AcQk8RG
n1jnCjUOKGBxd8QnFglp4EbgHSTS5e74s25sds6qNvNxOa84rUO08o6CEXfXWgOwucUgX/TKW6IZ
EJp0qFlYpoDU+nOm6fobD0H3t5kOzOiXpmu+ILmhOhpqQGyjOrp5jQ0B0dOUuECBApemmuiWdqEb
e6JomF383YSUdE2rjlmciY2UXO5Cs6uu+LDVVTqNvy18ILkhFF5dW2wtrjSbBaRHFrMAYDBvFrMr
JEj7WxLMyndrzMqzK1p8XpcBQAXtqK3qOBhrU/16s8ZNXrtbom3XJl63Xus4JolBP3mrSV5hMyoC
OIZ3EmXDk35RokZgxBt33bGDD9zzSzbaxSVwuLEf6uGhEW1xmfk061v/R16Jdp9ijx6uQr8BbpUa
WCsAumoFlr4uRJUvED55k9zrTOp/ioemfLIK1JVH3wtgYe8jWY+H5H0Y+nQ82F11EH7Vb5HlWvMF
SUlvos3YfDMh7Vl854b0/u6it8aGL2ZzUiUybSV602XA3PftkC9LBKG2mZtqjxW3g0fPTC+F0JMz
UVFvVA9Vky9IIVdaSIL/EaJgKfuamPEFN44Kp7D4xlnqe4aGiNW1SMwQN6me7UhAPJLOgkLLkN5M
TDdA3yzS7rsOmaIzUwQW2xFJA/lhafwAOAjcxEq5RV8+BH5rf3DPpRpYaPF94IxI0yrcM/GR+4Cg
MtFCd9KFLlK5JeUbceW3kx3xRP3L9vLuC3AMN3Yi/E8c2c7rVm+Yyho0H/QyddAeHqnraIq24cL1
bjTsuPovGuSDZUCKiXu8ZZYWTngAvXhI/Nw7WHbnHVr0h5lmYxP0OcoDftMkJsU7XpB3Q74gMQ2m
8kMz4DBDQvQ0JS4qi6ylh05qy5tloxiVczf0+7I3PNIhFzdL3lzmzXKkNQ90xQDql5ssEx+J396t
ODHVsjceAWeh1ch8TZumQGFgl0qgfcUCsPea0x6k726IFwyOQJJyI884C3AXrZsPy041GbUBHXUW
NlAjeJMsZZsBVUbxGzV0OBAYFjFgRA54nzxEaYLwPSlP05B79hrQvO7izheRNPCiwIs7IhTrmUce
aGGWa0upa3xvjw1a4npZ4xxoaMahXffARUVKI3PwP+ettaTprJMic8jYEZMppRu68Dy0TfVE1OH/
qJxO/tsYe8OhDMrsEeB/5aHKrfJRqiHgw8k2UvdErBxoBo81yu6aunFPRBFfaVX/ZJHhaCQoQlWG
Sms2fHc/sVCJtG8LpCmgLFO/pOihvcTrUbsWY2hcdBe1mwsUZhoXkazRZSq7jFamm4tcSb20RwL0
kCbLnphkQm68kj+FkW3tyXTyMhq82xt+9UK2kxtS1rHxRgFcWmxulkM9mHNGjunEIhNyD/gQsW7s
XF9KY2xObcHsHcPR46HW1LtW3Q7oL2G6rTjoapho1lq/pyQimqyIpAG5Ehz5Gt2Asi/871z6/5fI
vcoXKRutlTvo9fS/H8oQzEl0q3Y7Jx80oEMMtCcbHb+B6es0y4l3syTRvW8MK4aK++VNNnwU5SeX
iROxQio3spzm0eQeXlsokT5PZLrmpq2vgFKBGhVjYPzkw2QqWUEVRnZqM7yu6ShvRkqtqz3wkoeP
TaoFGyftFGg0eDRYLRJjDZn8IqpQahpunugu2m7IaFY1rS+5K63rrAnoiydmc/M4a0otNBeBl4sd
qZFAx+9hRddC/kkwRlz712sp41ZDql45TtdRmVkYTteMa7CMsD8F3GM7PanzfCG80Dk0qEe2llZo
2QdHDaMTQERTgPALa1lnrX24MSDRROcoQUV6Jv9IvIGcTpJ7V5OMuPNwsxStP10KXRUp3SxKF1GW
Zbrs3fRjFUT5yuhj+bkeUNkR4GZzDfUCT/zafyV+Jttx3Yw+U4jG4nOe/+qlGD+GsnQOfpjnq1FZ
t8radso3a8PUXkm9Q2cDvNM9GQN6k9SOFiMzxa67Y0lTPTDVCQlokeJwhLc15INizhI/s8wtH/TL
jUkda0awnHXurSdHGboJ4AGdbUhMy0yCmXaGuMS9QK04L/u+4s2VyiGq1kFjCETFGOIOqo5iQJ9x
1ExKbOYRpNsSL1d1G7MKkfMwqwgpYTvTdzoy8XsgxiU4ylYOaQAIEMo/ppFWmEWzHzvJjHUSRtW2
LJE3j6weBJGi3ETdqF9FGjJ9x2DVM4YmIyQHyFFydfy423mwWkRoSK+heAo7RhMvgGZUQirC9Fol
To22SO2wG9Hq4zgZAx8dZwQx2+dZLQqEB1xE6ixUUh0lt5uVo6EMYmKiYg8KrSezaCNIeTKZRt1u
eLSZNOuuio962v1g3PTWaY+TThomD5POP60mDxOfPLTOKm0943C7/K3xdBHTBdEVp9herEYtHVEC
VOMOt/FHu38YNTc/xyOCBXGvvgBV+rlNguZAQhqCpLfWfVkmK8/WcB8seZGrqoZtBJC9ycLt6hh/
0wzVn2vgVCGuUyd8HaYoGx47qzzR4OFU/aQqOU+y9JCJS9NJorS1MkORcRd3AJV8t6GZUbfI4Z3M
lWZUQfPvjpR3spmc6342XQUgR9jaT8JWe46L+i0zEVmB1sVVA6UZRp27cRCBQGIeEhqJRYNpMr5p
uiRazrokIL1KOBvs/K0jKlh++t4YoHYX799R7KO5vZo5jjRw9+xV18bfAgAp4d3dlKI7mAmAx+k9
vVJv8dOUbIYKP1xiSiXpPb6TWtxpz1WfJOfSSHaEzjLqjvGYhxFCCjp7bfvEeDRlvCNMlwB1dI8W
KIJuCRNQSjbbvWu+23ncRq+ibM01ESMYgwTrAw0ARXqb9dy3bngi0tMc0Exgkk7jpsa6QpBqabqs
6Rc60BPOeYCaSewfsCcDRaxyrN9mMw/3vI/oKZbstDaqzqRxp9bk0lwhKbhHvRHsb5YYRfGpLFAf
ZyzK2nqykihcALbFf0HvoQGHTXw8WCWQNHrmaXhOMe0L08V0tDvrZiUfEcnwh0k3Nzq25O4Rzc2r
B1kn2qEVjb4Oglx89jqG0rGRf1d9Dhb/UaPwBh+Y5M6/+5g14trBS3jVMfmtQ4UFtiSaib9cjAgO
TqVeiQyxR120Vmu+Nplg99Jax5HZrFwqclYm6UyS57IT7BVIm+Zxtk1/jD43N/PPgL7tqMKr8Ojn
08/j7gdkxxF6K0jgv9/9gqo4qg+Mp5fE65MLMi4dVa8AePpvLOX1TqdSBkVyt653keOjyMIeAJeh
pC3iYheHyhmUilTlC3c8MrOpTqLjbQ98aq3eEKjCgNPJDQtGYxEZqKs6NAOqDHUgbgGpVOEwZMmq
9yr/GeeR3qroU2dHETBkD734pus9VEkSviQ2in5V+KxMoujIRqQJEflvRr0W2mschMW4FbT5s4sD
dDrMkWaSP1fhoEInqPEuWuRwGbYWLTvHwSPNirUzH9BYXqaOOy4Ko693ht59Jh4Ns0qmlPuh3aSt
ja6CZDDr2cJHFqjk42rmzbY6H4K93runyWxkWravuH9lKP46xWjcd2riOjoROfEyBDJrS68WeJTe
Ckg6K//NFrkkj4WWW9t/NSWreTFyh0Rxb9uz5uGvLtVFkNrfTFPbxRE67jzrWTpfolY71crRi2qb
yMpaMSdxtrrKTLPs3lo1jWdPiWokJdJQoFczSWlss/L/k22Wx86Ba9nPnLlp9TMHQPWB9yVQa7Ws
RObYaO9ueBVKLJHeiEfBiBhEwQ5ti/rUGtk2MItiARBIFEIsAcFUj58HnBOMcXIOQtfsVzXDaxRa
azmbXG/1c+IgeW3RDZl+JtpLgRZk4dSFWG7njhOfSO5nOGMAjKlSb3wglUxTosfM7fascM5/syRH
ZTzUG4WXBMTVLF5GrHZWVCt/U0ZP5fHzMJfgi2qI9tJoUBMV5+XibyqTm6jvzT36hyJFux/Pegjg
cBepxqu0KqNr4vZPSMqNDvnYcRydKN6YAovEd0KxLjUjuhKPhqK1na2XaQU24e/aGsOfJGpxgpgF
TrhLrfYpBFDkYTYjL17l2svC5GJd5a2xanGQgmRnl7+IwX1GLCy+EIWa8RYQUkhlJrJwCmuPH124
rFjDX6ye1Y+8bVeG17jImqwQAP/TVAxtuSXdtglvTVHv2JApCd9XHkotunhdnr/gHKxZ3ZnreNhN
KzNlXvao5n9fGU2g3U2q8S+tlw5HGqy4eZsRWZhuf7zjEWn05nd7tMTmX03DQKi0rnfPs/syiOV/
y1UzLZWL9kcFE/qAIpXTNXUUpiJb7S5XLXICvUJQqf5gtDh369rUO6JW/SOyLcNtlKEKIzABIPFt
MHpnC7zgB68y0dyy0Mp1bOnRM3DG0ovbAnpHUT0rUEpSZ8UywFvzjnie0kC+xqRhWGH8DLBxVMBV
0bALIr04vtVODcs+S7xLIN1fFUBoPtYW0ip4hRsQkXi1rFaa1cg9IBUQ1Ew7JOekxtVIPfuD9JbE
dczauwymMXlIdYPtXBf3LBKSB2/kcp8JVCpXCPVPD7g2wDs/WpG5y+n5RzQ3WndJqEKNidLCrkFn
+RKpLWiHhnPdJM6OnGndRxZLwOtFjbtnSeI+IoPvTYMbyG5lZvzIKv3QKLgBaxjZ3hTylymSpFoL
Xq1EiBpsLVAwLvYQmUvbV3UgCq+gV4PIS7YXSX1vYfJu8/ZXG2tfbrXc0K6tr4mTnvJ9WWrBlQbi
14AIASCQpmOrB8EgpDZJg8jGi3URnma+hwP7Q57Xn3Sl1bStufQStBgIsWPbtnbiLHPTlU8sTeWT
nto1dnm6vcfhuHyS8bBAIzDjMmQaf0B6l4soZoIWpbmBgC6X+QOin0DFcaITacz8Ou3dRcgkOvwq
tazpGWCZbGddIx63SoDffxaFyE7os5ADTM93PpWobGx9L/kxAPRmMYx1/AK8t3FbW6pYO078x14y
vM8pldRP0CzDqb6SN5NX/tkxh+yEurV8nStvAt5SQAH8YJWP+ja0E3vJbA0ITFz+MFj1pdXy7NqP
o/EhxleEx1x7LioWvoyGtSwabnwI/ZNZ9esRaDarIR7wDVRDp4a8U4g1MfLRiOpz76KN3ptGaqYJ
ih2abDdJkRvEFmGIVyIR48SMHJAk1qIXnF57ByoMNLG113tgcs1lgiJuvcWQlgywUE6oLYCCgwxn
OxuWRpwqGs1kTgMPThP57savLBctJZRKkJXeonFstp3dlnmAl2RH25rAqnoM0RR6iQNm/Wuc5hv0
6tJ+jlHymLdy+FR1iVzJtg6vtc/GfR2kvqpfuzfiRR/8dKLssUbjtL0o0YJ1mwz5r0qwck/YWWGL
GnrNP88wWb2LDJa+wk0lbvDmvXTxnVukcRThC5lt0IvHuuIfZF2rPM+OgTVeUJdsXWXlsInfA3Vt
U5thvZwFJEXhOtCUskC7cUKCurZ3A4qWT7NzxBTsE45qNqQwO+ok4D+0tjfRYvf3hZCKUVgGMIF6
d30nCIz6yQPcAH56vy8T97P+Yntf73zrEW5fSYzk3VDUAHAicVQ2/QqV0yqZ8bc9ffxRej9LVmb7
O76e7HBSk1xnttDi7GBU/MPMIg8yc7p16Hr+zR+KBK2DurzWks52tpg+pNeu4qyT5/kzAhPPPBYJ
slTV32PmszLUkfoRZjfOyQcKg7IlMH7H+//CyPWjJ7hxnJ1wX+2Li3I1/6UA5JRsZOalKICLzLMX
+F/1Jg13vIws1N8oXtQZmJafECTvzsTposo8Txp2iaRq5EZ/Ih5O98yziZfNYTUKtAwx7TZeTfZk
SPJ/XWh2EbzSYsSYroEuRA20YMncT7PDXjTdKvUj3PZ8kZ6BvQ3Y2dz4EPmoIyQWQ7Q53g4tgHCE
U59THBzUqyQO0zNvo75D8C4o1wbQ8Bc3IpLT4OJ3vgCWsr5GtBKwOLOEZq0bHpGa0++nlQ0LaehI
sIF3ZnCGp1g1UVngL7Fz/Yl+GtmWbvr0IBh7bw2U5vzaqOdA3hbF0XqQ5SgPQorPSarVD4lfvA26
PT7kQFfGSdBvft+yFMmoLkppSU0JMl9jVw4UKMXpQuQ/DWoIBCBi/Rihg1lAKxV2+XlehAzUSuiF
iZXeFw99H6UCaiXyRoKodAFnBKDhRYSyRscvxqcs9ocnRH36NQvQq8Ow9TdeGPV7v7e7C2nkzjAe
UFaKlijKgAa0MuR4PWrkjqw8M+gehfs4K+AEPdyi/hD97t+NcEbx0Wji4kQsrUQGMi/SF6LogkQM
YBQPCTCb2SjxEOLJVehE+WnR7mGHSDBCE4okq04iU8PPI34gXhq44bU3u+3sY/6M8+d222EfZ+3t
Z+Qa8gRmq8DW+RJ9o+SOrDQu+0fctOeFhWGGWy2NopvP2Cf6zWc0I8s8yXYPTE3pNsey+G67z46J
Q95AweIhiGSXi7Jog4l2vCyAEsgy7cd4xYsXgznREQmPANabtMmwgb+dySo7PdvG+FLhiGEoW/EQ
RU37XON3hvwmROqJ9J1Rv2ZavONI+H0O3Kh9xtOwXwCIHL2dFelHrr3PasdCw8PYF0udu2tDpOJB
C+FOB0onkpNNQByRsnLnoU0uCWkFcte0bxdUddhEUd1OCKh4pE9n4ZaKd6bSnvid2Q3IYl8bYfum
NMFjpY0tF8WU3mW0AyqQLp1nRdscnSbQNLzz97Ve76qoDQGEBBYNqaE6pbyTpOYhTeyOn71rkK4E
Asse75U3aoD0TDr0sYQ7WiJtcG6L5KQO+EZxg8JGLzkQMkGR6OPOcgRaBiuggjb3jCd8IQmmgDhA
mmCLAK2nD8CkATiB7/5DP86fSJWG2BKoW1H+/6YfyM54gr6lgA4m/xEgsOl6PCdKTl6SPDWJFRxs
mRn20rEE0tKQ/o4267dznCgHBxo6pZzazbCQcTOubpX+Oc+jSJvMbmWzs2mhSHexaEIjIAC+4TGI
REfXQUmNLs2jrZKDzCoyp0F/nxGPpKR3RzK/kIuEGchuUhZ/0yPBf14Dte1Pg0zrLS1b2YMlF2T2
P1wG6YkKJQmZMPfzx/jbin/j0RK1jkBPnRz+hw8xq5Qiw69h+sgJG3eZX+z/dQUyoyEMi42p13I/
KrAAQw2VAhkI1UYX57uHOmDDjlgkvFMjQUVwALNtHHhyi9KFl0n67m72QjNaYlaZ3QeJXy/y0qzW
k5Tc/2dj8mXpiK/p/Dpfyd3VzkvQzELa2moYK28TG9HWrj1UhymcKJRsyKNpiB83oFBmi2R54Cts
Zh6rw20a5trfjArJtaVmJ+4ic0R/ztVg2Vp3LmogERkWoHcVhVT0/mx2o9WtmFXtOnN8RYVY8oCO
2ckDwAVUP7hHwMDIx9TP9YcYQXVFEFsMXfYoj+W7CnHRAM8vmP9AekyMcmO3eDZZrHHWTWSNC65u
bDSkahaaMq9WfxNL08H9rVR3TzdhyQbge8A+c2Jv41W8/zhG1d5wC+NbnQwAD8QW7joOiXasosJe
1VUuvtUZkjeh0OlACsp9rwbiOyuviKMgxKPZ+rfBEdvCkPyTwPMSOA52ve95wJ+RSvqLLOOUf8vM
wH72kOK9p7XRR66jtR1057hfO+9jdGXOzHltIFe8rQ3QtvJaeXjbNuoqvrpouIMMVYDlCcm+atJA
vKas22smZXqwjBy1QFVevDidmS7CFLn5RmdOuqhyYQArit90Ndcul60ePNEJb9ACTGOMU3dHZIYK
m1URVqjbGWvgfynpTA4VesjMyrMtom/tpe61AAimRbGq/Dz80uso1POYCTghJ7tURuYtiM8AxoPO
cHp5Qdvl9rHV+Hep9HE7R7MEoOIdse/nryhZxKEE+NJHn5cWXYx3GVKoP3P0YFJsC0D229RyejRK
QNIyKl7lMhkt++KjzmllFdhioRehfanyLmcLhNrKc4HD4okkSaa0LYbsuFTTNRxtKkWSNEhpPua+
cSCHpDdJAwswF4HBjC0gVYUHbErX2+Fs6evkq8wB3zY45YuszXHvhNj29cIIj2LpGThyadDq48mo
Y3vXVsJfEEkD6hKDRRum5s7XpbXiiYu+g35k7qs2Gpb0jymAWrZvFEkn8TNJ/yci65DfKvcBYAln
W5LOyuSKpKVa6H+wrcJs1bWR9WgWstx1todWyJ6sPrV9sOLAMv6Kuo50ZUe9fhqjAsdHwMxCtBAC
zRYf3d7xn3s7s/YC9atrMyvcL/GAeCPkRcfidZB14dH1c/6U9GxdxOEFlczDF91G+wR9qBhQKsz0
0c0rYG2qQrIiT3O0tojfBGbWvgnqMMwnCy/EKRRDvhdAnZlgEZDldAbo7ADolWpGg1mX/UrURbWc
BZku/6E3Kaf9r1ga/uSJ1P7mc9L1j7HfRyfSCqpCa/Dq93tVmqF2UtuieO3Fiv0aIVa007Bw3u8i
17UDVlBg7NAMiLkLPW38a1wMfG13pViVse1faUjxQ7+OGnvsRuEeZn4VSOPY6u2JWGROsyzX8e0y
WnMR4zShLjvc2FwpdfTSjIq96eR+urSbs0T1P05Bk/wJ+fBoGWCidGkiFc8JG7ZyktFfz7wOb4Fu
J5uTnbb5ky14fEVSEHpyKx9qCDX0KXOTtll2mbT3jV2GS8uW/RFXHyDCnZifaycC2HqIBgpVYTYP
TlXHCKkbxudYGHyFA77kmBiG+JAH2or4+mgl2yES+VYo+xIbcC3Muw88zrVD1jLAKyi+i2aDSOQF
GDJw7yzU9+vFokiQmMtK4DRmI1ByCj4UV6PJfUCruuEaxzDsiw1kfHMo+ff/Pw1D+UADvxsfdf9Y
y6GesP5Tu0TgJ0O6AtrXqQ4AVjh+Rkdfe6MrSveyX/+lpt35s3sfOlphT89cHdXsjDlAhbgLEwhu
MVQC2+lzU7ENR2BmafZ5/8HRQmsTZUW0QU/3/kNRiX4VAIRrR9LWAixhmRl4OVXSIJCfCtRBX0lY
jOYqGMLuuRi74MXh4WJidxW27Yl4IJMRj9NTrvVoKSG87snDvgchW3THSaWFk+beOOBhGj3TIC3Z
LgNhp4D+Bs+3YhPp/OOkQUYuIkhLDXea3RD6/ao1BPpJ/LlDagyk6vU8HzazgDY8OCgvqtUsLumF
gbZL3Rjy9RhiW6P7qTzWYSOPrRqIFL4Ajm872A8WM8R2VqHZrEdmxOsaJ95pg3mYde/USvJJYm9g
D3iQvDme9d6WVZdhuXLjuY27A+IIQt7zQnTNqe7EG2HG4xXJmOM1MvAstJyo2Dh63CTrSCt+AlMu
wa0XKrPe2KMazCqHk5kF7rLu0AEdXSBKbAU1g58GBBvGprM3EsWSJxqsyHvCxkchjYX2Mlap7Ng7
ewfNt/UtS/PjUDRom8tUWjpOnHgAqEXodJTfTtzcQCBoca8woI8r2xGXDHqcrlctd55LVsXnRE++
5sifeLGklb34wG3t9VA8Eato8BNjlscPLbKhX0K0iFugRurIOi96MNQg3KjG0TG6F3Z9Hz3QEHZ5
/KDF3mMxxgFql4zcQ5uHNjq4Vvn5Tg0xSTTPC5rrf/45snuECU9HDyzfc9AtFJ0O/9mhaoyFacfI
WXwdZeSvxsFl+ygMAID4u4GGURhvrTSIF+YIPSmNqUPGrEcJHiRFAtBx6pxBPFKJVfpH60q2VxX2
4/8xdh1LkuPI8otoRg3yytSyskTLC60lqBWowK9/jmB1MbtmdvddaEAgEMieyWICAQ/3vhwAXesi
XFDS8J07efqAQ29UhfBqCbHEIVuNPenGSpDMfzcwx1oivP8HqE9CU8gF8MbXCP+2Erksi9C0lgoX
ORAvsjQf+1aGgLlbFz/RzUemHhZQewcDqidB1YmXuHYVO2iK4mwHJbYAp5RglH2gXmn43RmSGM/Q
SkKFbRc5uI1zsny9TMiwXOAkVrinGTTwH4KQQ91o3h54jGEHMoh+Nwr84DsKb2kqXCY9ap55J2Bm
duxvO7lZioewR+n84h+HdfpQgGo4mBK72S8DNAF01sU6siu2XsLRwLK+VYEJPrHLaksD5McMHJTV
h+intLcDQdjRHBC4TC1OfstCy+LgJY81IIcgRUNrLj7Ucu2p36HGqANnHf7NYA1JjhNQrjvTcwSO
Krwzj0NZsjyYkR+qj9JM80jd0XCkf0IFhXkcvak4gLAzaHXTBd0sPclpcTeQtV1FEvpLUtbhCUda
Z9foxo16OdCuqI5QA3GBjUZATXqALdPaQ+3qcDcAmfTwtLgkRRSeyJbS5CEOzYOEZsOgAi5+WciR
tqT++ylJN9jHpIsBJ8GUOczsqJbKBrxkXie+Ld0MJjuxuzUKXkgctUw+rmMhUWFAxe+9RNJptAoO
tNqfcnlcZ5Q+4OZyOMhkOkRa2yfPEADoAt5GfNunGbQWyJ3K31F4jXIKUBtbo2tV1xGqaZ6n8dNk
QQuCZWB3x9WBBl1fCP2eNQtV8mtqzlZD66+ic6u920wFLiN7HNnumjgYtFsU7fwVpFGRyIkCUWux
gfLxaoGpe39nWsLaFudAyb59Npqcu/XNm1x+8CMImaAMGSQ2RawjXeqc7kwxMdzgsHzBPWO+zXhl
BMXITbmmGfQYTDcLZJ1lu1A5GjhPbngLeRfWdBbUHFLrnABoNLegOPUUIo2+X0xpCFqVdVUU7bn2
vkA1eaNrqYeiHIc9DhKVELmR5QF1p2nwkBkBE6Sc/GJNNnr4gzuuQmS4d4vNK8TXOo2aE/KzUPCT
ONvonhQ38nAzCP1USGsv/l3rIHk24RZpsTlDawJBXNnr5TP1dpWumjTie/Lj7pCeQ26fa0ignPJJ
6/aJ6+2pVyqTM45WFVhD2uEuEFtXGqGHRSPUlG5iV7jZhD85eaWFqmFUOm1o4jKwdN+HoD497pbF
t6Ldq1q/u7VYVUT/C0Bjv2M09QzTcX0dase+B51T/T1+BpdBWleZtfncQX5kAwTqre9l+BO4yH1c
c8ix9hNqQcARHIOR68BNbEiCsbviDqqMg7Qu1m3Yh7/dRD/kXmP+rArzEbJ5w3er6b8btlldIf7w
qxza4qpDMwUo2jBFHXnPd2UIEmVPHZlQ44iEeVhNgV/X9UHX8/KJBrpxF4E3+XHuIAFyNHGJFCyT
XA/AprjKym0KlqPA6Sprn3ZmCGrf+lvmeNXJHMBZsMJ9Ksee43EeM11xTjT5ZOAdAPG5GBpjmGL0
OriryrxbVe7EkhXuTrRVH7bmtnXq8BH1AdpjnZffXJbVp6Fpiq0+VM06VnP/GR8VQ0/z2siGvcZ1
zefanNiNpizhaXVaQ33qYvBi3KW6Rp1sizBxsHcJHVVI5FqQStLtHrzLLPpQdrZYi7gNd5FRxh9M
LottY6GSj7ppNnb7wQtxvKqN+APAJFB8C10T+Fg48w7QMX3SPmu66o1Z/6hLY0tj9PCurW55L9QO
6+fWLvNjN1bYfA3jDppR9rFVD6cuIRE2ZQC5OQ3+Z3Y53v00UjZTaK1QS4TxdOgbfU9jyK8BsQPc
kLcht7mZTv03UCf5mzne7PlntWXe3ZKebsYFYN9qeTKzrs7+11+Gaf2NLMNfBpBlhgvhXgi7Al72
nuu3aQxnmOrhmbkfGGTAk3Voqt8JELkFVerFZ3ogtQN5y/dNF1CwM+6OypP0bzZ1RsBDUMHzL/Ms
Xj3LEjzvrdYlc9R/9ZuXspMaZ0jEXpETBR9c1Nis53FTq/GBIDQAUUB3/Ig0eLgfDKR9iONF6/Tm
3DrygcheiLba/2OaOV2oK7zhwRGVeCQ3MkGv8mGhifk7Drl6fj2HdprShvyHkYsY9cvatU3xNwzu
BO8IjOR36rmTkI9JXAAIKjVQmjYJtEVGJxU7P26RjaIZ5VgeGgHafZHqthVMhgOQmpY/uzYUKHcl
7t1ArDGcRgFGG5S2Z3wNMVUNaOgovCaakKBmTvAT7XH9IbIa/aG2gForIs5n2zJQmmO+qqys35It
juWIr7VUOzf8RmQyv38strLNvvEeO4zFtPguNiiKpGfBFb1YZ+KFCkWSbrs4Qq0iP/338xVyrv/4
7vqm47j40kJG3v7HWz3FDSh2CnX1XFGNATaXp0gK+4yzg32mFjQA77s0AN7Xb10H2ba5p3zjZIrB
Qfo2t9Qgp4Us1p3pXbgE4nGQrjTcfKMPLlBdKozOe4CxeWlj852Fl6guPrdCc146zfSfnHgIdEc6
L9hCOy8gqNy6sSgfyeTbyL/FRj2eqQtKM7ZqwK+1py7Ax+0WdO/DRmiN+6IXo33gNVKJFKl3rHjb
hvqo5Rtmxri8RjnXMVYPatEDKQX7CKo05wiebJS4UHMZoRbZyHGZR2HwYoRy+RJimfcuDCTi6g2q
heI5/hLLpAg0z2gZRGryUVx8dR+fFUCMj9hLzT3p6Ws36swtddshza9WXT1QjxM6wG4TQMyj8ZQp
PECLVzqoGSG0SaN+VQPY6iIxr2rFjd76JvKS70epAVrk8T6T6/STWUCKhRzoUfHCvGAzDgSSMZR7
W2ifyS7bBpN0etpDUa7jAr9Zyzxq0TxqoQDhf72b/5HOwzsZiQ3Thmip49gzKvhO0B1k09AudC3x
LJ2JBW4CwF1bVeGlGLLpVPTgUQ114CTf7NSihz6aOCF7TrFbbIufX0XdTtdws72MUuClyyJ9M+VZ
c3pnpxUnZLbUlTteO2rtJTC1QrObcGFrzoPL/OXDVoaTB6kr/8unG0FYdfcvXubSEurTuRVYmpf1
lw/Rx1O11pzu9dPR1OVTgI9/Ok2jsSbTWGvY22DHl0X+twOqMdk3hnvRDZh6oDfqsvS5L/vvUy+9
b3qWI23mauxmhXZ89mxoBLNJ9GuXNeOGMd6OW3C72mvwDwDgZZdl/MOfICCoAbI10O+ib8r4PHvW
6ieyq6JNzTk7uLptZJ/IpsViCMLKExs2+HX8Q8aQM2HgbgxQEt1ojygraza6rFwcapx6L3jzfdQg
myLKKb926kFdGeEAiF3R42Iiezv6+RW4T3YUwtmTCbUVELqkpp/5xdkI+xX13oUUAucnLjY0toRd
vPjwKUKdOVSMQARdNM2w5cKWF7/u5CXEHxMkuTQI2vZ1tq3Lqal2NDLy9pc+OtMu1AZQKIs4R3Y6
NeWD14KYjlyyNp7ALVkV4zrr5EYbwB0LdHr1x9vGnS3IRy6AezcQbTALtvlfPzXvyGI9A3+IqJRi
to7zA35u3kkaTbIEcxDIUp5BlNydgWZHGaIlDj7OBThelcPZRbFRF1CfJQWapQ1ZtcgGWdbiRC38
nxnOs4+nZs7TLXePt6k4UG+xL3PnBShqG+Ls/35VCru4U+vtc1YDit+5AzaeyPN+szL0XzLdkNvc
qaejrvne1QK8eA3xo/CryKDqIaAjnsDV1kdUHdae3OII8eqqayU2IVYafjXyZjOEufsTOajYyXWF
XGDrhUcw7cPk5m9mXkDFdk+twkns2ZO6RB2Y9YAYvHr2xC+4eIWaf32FMfUQRd5oRVJBhxdFDPRw
zOhSomDgSj3XmXpUPbvl7BGpgoda087vPEotLFeJrPJy9S+jtAIgaGkJurh/RKe5pa14ulwvBS3m
BxsyYemKQxTq6FscJ3kt4k9Mb/lTmnO2SRprCiIfvGB4kZyyCUzIYVwg5ae6nmK8Lkc+NXP/rolr
vTheN+Dqh8pjeST3EeyGxiM150c8ipWfomaZul3w37/5lsn+sctyfKAgTZ+ZOEUb0PT6myd5yLxS
gJu7eraN0juGTmmDNUca6zRqC2RmU/OBHp1RTufCd7cRfs4eZjej0sJdmU9tYCV9mW5Glgzr3kE+
k6aEYfc6GbWJBZhZRLdfAtKoWgiZsX8sxFNgPt6m0yRaDFJFbUDdxv2edE1/prwy5Z/xui1PKX6Y
yESPu0S7UdgFjS656lnamvpvo3czrCmBjo1lJitHEUhYkB3GeU01kT93j6V6UMtzFZ8EjeQ6yH31
yLsbnYg+AmQc7rElTgqaOFtpuiRmiiVmOpUfeIJqP1S7lBd6yNFXAkR2uw31SEvmEWz4OfTm/D25
dOQ8MhxEqF/p/Ndgl5Bm1vrdEDsZbsNQndqqx1yTqgpb1WCbxNAGUXazDIEKasE9NxTgmWChP+2o
7MfKcKc0jEJcqJt7yQrQL/9lBHX5owXgELTWUCuEi5djPoChkrwohjYIfY6RiPQ+xjSlq7S1/JeK
oTx0Juq1RmikNkq3hR6kzFJlUbOJnALYcTWwqLW4dSsh3KekXhaVF8MJ7VUYCnDSoixvI2v8YIyd
i1MLza7eYr8LRl2akqil3kUFBz+WIp+7R2ND+RsFLpULlmX6F1cy/BL3mfXAHc38iFcl/WdBKb9z
5Y2AMIeqqJp0wAJ0YTtrgPTzB62NBLBM3lc+9cUXJ8xQbFdV7YsOvSuAmob0FiWattVZIs7IkzqH
yPDSwwByq0uGO9EtRBr4o9WX9TqbivaDXXUm7oXS5mtqsJcW0sC/eAtJrAzI9mD0Q9DYdfFvH6ky
JB7OMdhFTlTxkSccgNQGKaO5vgO6H3aAP7DkQDUgDqu9xy4HuxZE1WlC3PdiD3BDAiQSbPQAyfQP
IHGsFKrxrNz1pZRrUiGMbC/GJYyQa5IsrMz2vluYDduafpzv+nAQL2EFOnngsH6EhfcZV/z2i1PW
4c4YvXT/t8NQfQFFo3VqSDFbZ1DHxuYsvljJ9ztTpIS2R/A/BHaH5K2TfO85R6JC6kVykfI7jScg
+8Z/G4hO0/sAkve+AD/8/BZR114RKd1T/8/g/K64u3/DAMhtX2ct7xmaBOyyDS7uCQxSqTZtYyBs
gC+HPGQA3sTi7ID65OyCcKUGiPiY0kCqfGi00HW+gUSyi80GCjGA0clHCDUhX0Tzprb39As1vRaS
lKFub5mN6sBIc/UPBf7TBnnpFb83vivy3/1YJSh0K6YPSW8hl2Dl+SVzKg+ivIm2NXIbSUX8BweH
soXy00bUW2JUNxukPJ3+zCel/bxwsDd4Ia0bo3ZWxghU57qvho2RQ8kGN1c6GFkUueLymBQRInWB
k5uCGBoU69oap1fHf51zN37XpCBu1/wWFhvAGZ39xuXhBHUpqGSc9ExA59PSouykhT3KzpWRHmQT
UduwFTVrakJG6AE6AtCu73yQotTdb5Lkk5ofm9si1cD04UGS9dwWK60UbY6tlLLNTpFAU4wVRwK+
DXCdo0ZofJ7vebF2yHGKkG4uzvcjflkBnVOAuEWpAickNpzR859tMXnADXAlF+w31lEzzBha9Axp
XNQKg54yy+oqoOEsKXYiifujB4FzfKtLLwfCwkjXyIRbF0/dtqBiismA+noH2Uc9joDVE2OzK0qr
P2W8W2dD50ncBeJUMDejilmAA+D0M/cTcsCZHBe4lVYEoWsUAUAf0cqS0fDQIev1QC3dAQH95ADe
TF0fP00u8g3Fb+4hrUd+4BKAWkbhyFsvG+M4u5A3LiW2IDEcobbyJx7ZNXmDQpC8LuY2x09YXf2I
XbO/W91scOhB+RqUQ0YeGG1aBwRRT7KoutpxeSPUOkHjuyh/NpLGvcyY98FwNxAqkBvqlgwss01U
38iVJr35kymzmLsJJRshiQocPPmr+C4p/FlZ+Qxa6dfY6Vts8gXwuMRO23br76aWmCtpyH4V+doI
cBluvukx8P44AQV1mXuQobi6DS5DlQNdbWtl4e5AUFqjgOnPpP8UqC5z/0KzkP6fA2E7664tAD02
Xcj3xjg6uI4Tzcwkp0xhWzgXIpEjCjplqmrfvmjS/omXHT6dIp5LdG3nKU9yogh/x7NkveksnBnn
g0GVYn+bAQRKhwV61EIHqXtYzyaiGSe7IkNYCRD/b7V+Yl5glGF+SaGNTZGW+ZmKWSu/mVqd4gHC
uG1dSys3UPt5XXKZRy4qFEWZTygUhj7aOz8Vagr5h6G0r35S9SeWdpu6K8BNWUpobmWmVwVOX/rg
lMJ148lKQtDzUnO20iTqq5njCFbLeeBu0msUwzvoKI85OUqDHV9NFNqEmbcb7H6IcPD409fNAdUs
Aknzh9TAXhEVnmw3GyOnO4+5DcG5Kv2QmU53lKqsOG911CdLqLYO3jQXH0Nk+bVkOfOwkcffszZX
Ky8DidHsuTD682LyHHBOWR371qjptgQ4ASlis135mldvaRmz0HEkglBZ0On4BWlRxXKmVueKAR+u
EFuv19OABhxzwPGahuemXeLFZidIg5JRdAOIvF1936gwSyxqvbNJuxXbUIWOwVAG7GIygKXEBs3J
xsJdyMkr/PzGmIEPBpK9H/GQbrK/PdwybPeTrKOzDo7AwDJz9rPiz2ESih9WahVgXU4svIkqXHLy
3AY3mseemsQZwBFvuW+uuBktAOXdtj7A834QtTVbC2ebSNF+H2sm1mFr8AsovuOrX5XeyuIy//GX
A1QYACxxjYfX6qOkZybeFun0GRB7yMg20c8SSJJtZWmj9amK0p9QYWJbzwGWc20xS6xliTwqOYeh
DZaqt3nkSL1cSclCD/nPaL80VcQ8Y3I7JJspYRJ8J/l0o1bOf4KwsnqgDj0A2wXnB2vEjiuv2dXv
0/0QJfgpUNOnbpxu0vXFzXlaQpG7EXcD6gAnsV88vZiluwKZLRw8MlCd6+DJBpAB3B1qgbrrG+Cv
kUgKQI3QH/p4HHHpjQIEpiRp6YHUymtr8r2sCpaRd8P9ZNzUTn33zk7d93OXqEs8soU+stFmWhor
rWAXvF9wlYY9WRjYpqGvoqEGmyKY88DVOE4MDL+FG8x93IREVxSz4TSt3EdmWTcR4bWvQlCPHkuY
OayeitcwnaW5oGwAMYquqJh7sPg0is6H6Nbbv3oeIFWuIv4hmnakbGdP6ql5rBfPo+j7faQyffh8
4BpRLXDEy0vSgM467FGsRwNko1F6aCojmOI2b922dbdaArzzK3juADTNhvUydwnQexV0FItPbipw
CRMW5l44Zf7kDHr+hDr3FWAB2Y1MUGy0TkkHCtnICarE3UBOxXtoAKJ8VoUpu3xCVsu1IMbaWHH0
jP3uxrVb74FMiwdNINtbjMWjGNrXGG8eFOPfViGP/7pK1QGeZpZDBaybXl5ZF32xUZG5p14PeD/Y
wdQAUGLzQGMwEI93prctp05fQQnbWN8dS+bjiGgzHTomjrGeDyZQvAhKL07y+Do1ibfjUbuLTICP
oNVuJ2tAlcONljv8C/D92xTCpx9Aw4if38LW1B9Z9CWMams1FuF46qVbfCoT0IMr+8CTCnpIPJmn
G9OEe6Fm8B9Amuo+Mq/7QGHzIUu3DsjldzTrbRVm2pB8LDyoEKjVe6uzVtNfq5CdVsHheWP6/gFF
CV+mvEufwj5OwTPra5sOR9g1deeBKQJsSh8ha6RcQDFxs4fIP7feD+itODeyjl1qQpQt/xKhdBJ5
vbc4c3/kWRdEdaUf3KF1N5qPCpFURLdcY8ZL0Xbx0fXyboO3a/EtMUa8SEL+RY56DwBtOO260LI/
AzkbkIPeDvUG3ITFMSu77sXx80cnCfNvICedVnlXVReNGyO+450AVBEDUoNe7OTp9i32wZ1n9+nG
KpFlqCdRfPv7YxhIqG3Irj6GynGf82EYtrbHj0k2TA8M/9ueHX9o1wUghLu5O+jRKU4dEVAXelIh
9qXPEUucJ7I0iQ2sSV63B+oK1EXukeIZVtSt0th+xIlx7pFJOhDc0XVohhhO4AxDerXUg1pa91P6
PDxTB/vbVzMuDNOrNoLOUg72YbGTGz1Er4N81B0g/6N8383XQOGzikXvr5eBxU/LsWeXuONdLZFR
oD+iSsIA2z5zzd/LQouLhr/HoxTgbqBPF7lSn/85WlZH13i3eMYgjbqIcGZtLmQhDmDIhdYvlCKj
1dK37R/QfWqBAS4rDbs1LWPGtte6BtstxSrp9CNEoozGXpORHnYiPGPr48ydlskGTECodce29aPG
w83AS/k1ZDYOksrO/rJzD3byFxbS9aNEZkdNAgmh/MpcOeKyQowHr2jnYGRfJr0tUuDsdsocWe9i
VbFvW9VBOK5x7lXlP5nGUNQbnBjbdaxIAsg2RHV9HTne88kEikGyxZU0UKJh+nMkcmb5gF2yjNMg
9TwDMocqqlojSkfjPE9TQUVc1BvUk2EN9Sno4Td6fQW3KGDrMDl8mvD1QeVfhBt66Iz0vwB7xBWE
0/uPnes+l27sfq4iNm2tilU7bYJXXnYgorANVDlMUHyJ24ufQoCF3t8iz8d9NxblypAG7g0AhbzE
LUuv9CZ/PxrJ6v1oD8jICvcpChT9J3It/LNdlNnZH7p2Y0zA3vZKR0UqgRVqxcWXNuTRQxePr+a6
x5Xg4kpePJN8k02MrTq/1SEyJmNo74KbZAjwrn+0sa3au0qd12/zKd6NBpIRno2coPK7c2bx9KXt
CnebYb9wIqGLkjPo4fXIKxwcbqwdksAg0Yq7Zq8lP6EEYmyRUOrP0B7qz3pdGlvd7Th2usjD08Ao
27Cd+16Yt8U6de2PSV7LHU0ZY3Ce8kPFOqir5/YP4LMHUGc61tWCiPLVYFKchizD28KEIqbwvT32
YsOtVY8R37BdpLvQ/VRdGsBVVoHNZbBYqOUj4xsYaWTulgGEHfa+gV8HFy/XHbA5oBQZs7VRMEhu
FXES4K9JJNA2XbexF6UBaB6MSWSwoMYZ5TPA1TbIX3rlkPEgzdmucVvzV5NW59H3y59ZZT/WveZ9
L8fis11AtKds2C97aIqvroGCiba3fHwbQTLacClWoZaG28FvkxcPWFtKilJvQqWTQFXmh7cxyp8u
vbcx5fn/m9fEceCKQpxw3QSqzilCXYhASgpge8gaKH29CAetVZ27/DIVVkj2tPdf7QCDR//R7oHD
fonj2Nr7OBTf4D4UGMdkp9nxA5UsOrJL8KcaP1AtJFO9v8e4zx+Iz5A8VW+ZlxrpA9VBmtJJbmos
GwfrbABHuZqAIl9JzUg/NelQBKA3a77jdX1KsxgU/l20gZgp2KomEKn1ZW78yH3wHtlT/Rm/etVK
05zhGVf0SI1lUHUe4ifLaL3PaTP6Ky3PqptlNwVo56U8tJnXXQdcra2TNpk+lmHxy8Xvzm8QJIVR
/9tp8984qXcf+9Bna7PJ8it/xNcdm6/RsW46gJirvDTdT8KV39TL+jckfFGdi1uCLO0eJ6ezvrDB
qVcMLN1PU9/028T28zPkhELsP6z7OI6dsE9+MbzFMfoRcWpkYwwGsM0Ut9M+6lAcDdlJ9oUPQwaN
SLQSZePQm/+yjC6t/+73bvQ/xiM/FMaCSKx3m41ne+C8LP0M9UhgcuWhcd9dRhvFINs0zusodZdR
rZbgekq9cBVPEFM7IG/fHOsGSHc6/aK8GLTOKb72uPbfka45PZDw/4AaYe20SJ273YWPqYYXstJT
d83uwtrpNPcUBjwHj/FBxIAK3c3hhrHhjYZbbjWLBkqdZStazlXTaKDvsw8dAOZ34WJ2puVoTuPy
HiX6wDrZEGdvQUt/MAChDKzRsB/0LxzfswfPAL8+GTw36w/N4Hxvkh5F/mTrCnz/cJkv13kktHQT
e+VvCd7sw9g2Ybp5jcGmJGbB2/zZdZk6aKgGdaf2gH9ReqKHrRLnLqXTOfTrTtRfhifuItEegifa
mEprTwOLX9EK7yisgMyz6zuPJRK1lugU5J2tH+wG6ZG2v7lRvaYEDL7UcZA0fHyJB+Zs/T6pj9z2
igfcrbBVNo3tt0ir15SByVsHEG82DS9lGoPgCVr2hGXE9ViZojL+DzayLjhuDu3GnYcJ2kijkJFP
z9TqCP649KPYOBa44gAHm/G5qIEfoha3qtdWrFpDORqfqbWMQn3V+PzOb4lSxNURkpM/Gcg+V3lu
mtiOa/jtpexMSAkdm0faqhs0c07ozFkeXJ6gMJbjwpUZEAiWLejzyhxlR47qks2ubBeqgx/IUqO6
bTbrdQMA6ATNUhoYcCtfO4a40Bw/Qzoz8rTXODRrdGOm4lAn7osXIAHGF+2RRNSGjGVBPUB/MK41
d9OjAuGcJ6120nMjQhmHLV+qAlcWvW8Yv7THSikDL3OaMWMb8BKKYzFAilXhQKqmnwIWu+xA3Qk/
wufJwztbKoAH6O/vR1G8AOgtyx4IF2zl/Qt+z40TNIMh/di1+M6oLkGC6VHo052JJgl4Gbqtnxb0
sPKq2/7e9HcsJlLgniLDAIYJxNENqHinjNe3Gtkc6mHDPfeI0twrmrnnKCr0vz3fejT25okbH2+d
mCW/iqa66VMXv7DWaU5RCA5LP8qnr8relnH84hfxx8iLst2ISo5rqYnXh+xwKY1sLLhgB67pwTLi
Oi6IGKEet1psy2RNxGA7dJJ8HqUBMFn4OFFBX3WbidQPFm+8E17XQ+XlsJX+XyuVaSIOoDR8zgF7
uxamIVbxmDibuduOUM5WA3Y8OPuQix/v7NSt8HscIe915g6vwNDgj3vFdXpL7BZ7+FhrA+rifSZv
1MriB78HNRRZIgdmaeHrICQyQ4ur1LJxjyI55EaVy90Adqg8zTavOoJVm31IlILWrISFzN+1dAr/
GCnbROpYDmyNB727OwWtNxuUOTwwihpfHRP4Ssh2npjriCd6tL4PtsKhR03gm82yy49eVpRImuOq
/e9JZDIN63WSwPfgJAoXkIV1icvoVVEBJYD/OcAvz02WaOBZzQugABcjyljBUOyDbwm7UwCm3x7a
lD6aWSH25Gyw+HXwXdcweu3AK39Ldpo+r/Yu3LJ4TAhr8rz7HLQArn8efZwCt1nljKh15brnoYDc
cdaa5fpbG8nMlxJafscqE9AhU13TcNKnFBqWY1mAmrgWzedO87uLkQzFi+VMzlqy6X6qDEHsRVOh
VzXd0k787G1UFUgm+hePSXOdjlm+o26n98AD2kIipY1RC3y51zYyH6lHD734Fmph/AyIE8axrwVR
459gRW2/BksE71/+LZjhAjc5ahqOdxMAOagRAEoB3wy9i4AsqxUKmPqZjRtMxwuNnW/XyAi/DVCr
1HxtK2u89O8mT6gMwdtRIF3CuH+aI9J4ZwBsM7A234as4UjxQOxLSgHBJycGV7dW5ADxeeAWQ2Eo
OAi9Ek1bNe3YfopNiJSIARgcAIVhaxVlIn6o7ZMT1mC/QI8PhtUf3RYFhSwy66BCpfyFnKsob+Kd
rZtI6Sa828zLzCugVEWpA3b2thnL5jjlqdkfG9QGHDruHJa15rWxFco3cWeEQVKAa99onAezUuXw
YDPqAsPXlZYWlOvpQSO6Gmb5zw5X3KceAuYdpObUDPUgt6ULKEcU8AbHXIhGw3EJ1THIXJesPIKj
It8lQ6UFNmfINapHwofsFnbeudJdB6wQf0wa+NN2AwpfA/JYJoSQYQXu3T8upjLt9X0SeZBpifL8
Li7z+NcqyeJjmLmWByIV0OYOpvxtqmV4rmyN7CJIzHnFoS8G2wsybHmPHeiEKTzFow/gcd4E3gg8
JXVpIAe3wEl68nFKU4Qim9cy5HFwT71bAuRcaCc/cU5t68arSWb9jq56q6HBmxalyHMuLAST8QMI
4Vd43eB1S6OqS750XYxalXnC7EFd6duzB7lRjCXkWwxnkC+pGeofBwu5017Y0UfWp6BBszv9JopR
2yLdzc9lIfpjrPfF3gFV6xXFT8VmEB57xl08cgm6Zn9R8seQRh++pnlaBq4nxq0RJ/ZtUFcvURU7
O4NLXGrSfUxX4greKbpNU0dWi+qQ6sKYzM/zqOFBu5QioEgYtzdaidmVBnEMI8Spy5KjtcXFq3i4
e5jYzcsuC7fcn3B9K8fPrlcPkCSLeiCEkFrBZ+nO1KUW2RrXv5QomAPpGvdawHvgNzfJcVST+zKO
9npdPC3T7lxyUQ2nEvgQgXtaJIqAL9OFXt70tIUERcei73rjvCSoCn/pUj8/JE3bbfu27r8YPIJW
Xrmu69h/7OuoeBm66Mw8XD7bqPp/iXPbRQrMKPc0mEtQiMsWxEfJWIIDQkbRzcoRkHpqwtt08rfa
CQT4dVrtI6TekYQHCLdO2MkD38MTbgi8W5JYH83JSD9HbWLsmi7RNtSNTWDp0qIurr05gv21twJb
uZVAcZwshqw1bddBIgKaMTPCChZYXM7Mdk893rS3vql74J5S78I1aEuQrURh8g31tshECmT9qUsD
UsP7CaTkX3PlMWp1dGiy5KumgJ4E5uRVDOk/h2Cj5iTdI17/jb0iJCh58WyAcoCGXFgxVcIGKQqm
0vA8SQIL4m/mMBRxcaAWPWoK+u+rFNJC3oKDZ+MyErhJc/DXrR4JH+PT8NbNegZ2crPo8WrCQKLF
yalOyroMZu/Y/dNMkXXeNWP1iXmJty8hoLNOFRO8yd0OeuHInseqi5ucb+0kuoeq9Pmn4qPmivIT
7yOwoBnJL5qhcZ3dBSiq/6Psu5bjxrlun4hVDCBB3jY7B7WCbcm+Yc14PExgBPPT/wubstju8cx3
zg0K2AktqUUi7L2W1q6lCkDaUedzgJA19SYAYqc/KVyXBFVHrq8NpthNHn8ChmN1kqohLTV3stmD
NPgCYduxWM5CFatGQvcin114yo7ATHB3kYWiI9/Fw7BYeeMQnWwLp55TORibWVgVuDdDNVwn3g1u
PeY++c0W7gDQVB1kADvUxZ7eZUtwUt9K5+jI1IxOFGUec/VBlk8jGwtnEsrmxp/UNCbN7EhC8g5o
0vlHaB1dOn6Gg7Aowelnp6Dy20gfHt3RdEDHNjzMVIIkC2xg2ALP+TTL5Aj4kxhY8+tGuZHvv7n1
uWQnsiDbQeMuzmEdDiA2TEaN52rOCRUjD4uIbNWs5A6cF/0Eyuf5mUiPPjqCpidfAyBIS9dQya0e
iYuclHRITT1S2KU9bW0eR/OR9aIg32W4+CYoLsRBYbqb8hyIkXdzLOFTPMkOSG9GTtTPp/jsQfPe
uaVO6+IWFIeTS4Dlg9/JGMD0Tq2zv/t0gXTweRYvmqLmFdgNcEM4v0yCcthKpFOdG3UFMYXxcHWd
/Xy/gHwhIOh4QbtGEnAKElCsuYFsbPV4mx+8toCW7iwWE/IrWaL5tgRJLb28IsBRrTLQg+5oSA29
6QKw3KxSL8WRvHr7Fdzmpy6v+Mpw+qvjhRNQRJzsujSuliBFI9KD3SKj3ujIAQljoHFdFD2Y4K/G
lOSbIU4DgC1gSFpSlC02eZ4DXpk7D4GsFaRT55/v5JPO7POUj+slhtbj/Y6CtSc2heUDhZ3ik1X2
4srCsr70PFiLoA2u4KENrtQL2mbc4KJQ80e9nzKwlOkv+Imn42JXymo61ZV3jqxXJppp4MdK4hTQ
iRoQBQZA278sjdHagKo1hIZbeqzOdqQBCI67D5EkEWT2u3FU2CEupcGjPTsDy//djzzcqf1e9uAV
MQxU3oMQ1NqUEWrUAEBVnjs8xu0Dc7riTGMnazQf6YuGj/ze4rwoWkOD8zImtSfN5sgs3S/DCeV5
yInK17ZTopC183CGGMgRtzpIxjq1E9B79tSlxost/ZBIXAcqw0YLYEjdxYR6SDD7GcLq0or7i34x
Z70GTQIWMiRbsQOZzNY37iSd8N4AxJ36ROQ+W4FtPD2RcJz0xzFy8KYhw2UKDemk3p7G808VYklj
IF9ul3EsVDS96rF5HRznRI2mJ+5RmK+kRN10jVIg/FMCPE6ZSDP82Z11Qg+KbWiZf5Pa7sYJEN7K
cnLZps/xB7KStDrbqlEbk7lpsWR047I/3skr5GTfmM0OSjYgjXYVOm5Lu5vzXUzHFZe2DdK9yzN2
koA9BAOAgb1dBPLRE0jRsNMO+yMpqFnsaJghX61CQiL87tRMFChmGuvKJwXFm0PfGS7OZLMMa3yf
BQ5NgGD4y6e6iUIepCe3DAkD68kQZxYi2boT/fgWmwAbiPNmOMZtPL6Z1avUCvGagNrh7IlaoA4C
YhxPvVtx/NueJ0DB+tLFetmuZfQVrJE9OFOAnBpkvH7hBe5klZy1AHMFvCVY1dQwy4qzzcvxJQ37
6kHgUGoVgoDpqxhFsU5TsP3xqNXfUnMWA4YqPnZ2MKzJCsBfNRiqWOkPQVf5hmfL8zj2n6cgR2VN
lzSAcEdDcmpE1NwOSaYHWJGr/fhi9q+2ToX6y7oBhZqaihqageb6nazLh2TfTsnTv4a8+0jFoBsb
HBp2q0WhsyRfZwLL3+mlBDTTEaAEyYmaugvwrG375EQ9FJdbewfcpaQM2p9mNGyDqimQBg/hnRvJ
fuey2CUak+/OA5CD9nYZz5PcxVuGyYjEVg1ErHqje8eur70j9UY1pF6NpyI4AtR47t7pyYdX3q23
jmOkVWJU1vpOQcamhZU6Ktd/Tkg2d8N5qn83v9HzAaC6OsrkN8jvB3gSroFXheK57aiuAEw2WDMD
Xqc6kTRCosDcm/W/HecqUlNZAN4h95RqGkJDceaSA8XzwGh27J290DhOsDkqmlsJCHNH2sCHBjdu
eGncHju1D81sSBqz8AC4YAIvi3xIRg1YpaEQeZDuAIGRrJIGGIkh3qorVF7G7s7QikOF0uNT43UW
illZ8A81r8RzEwXIY0pH1GbWstvGamu+rGmQTRD7Iygi5z37osj1PvRRZqvPCtFIpGXHzA3wpK2s
bREWEkXt4GQA5ecbCryDJ5x3IV9FZHihV5rh05AUHEksQNJ03K2dat5shzfAt6Ca6hOZkVwO56Cp
4icaJOnIzmYVXIdaQ2XWlCfaTpQTqF3ULGSi61azNgMvmcPGXVkgo3vMATKnXwOg6ALMC9UL+CN0
mz513E2lCAIAVgKYXst70QqNvZDow75QBrbUbu1xiA3AhRHccirYhz2Pg/qBRmRvWvhji36eouCD
SVOMaQlEV+7118QeJU5a2wAVJY27ZkNqIcuqn4wTNUD8NE84iO39Rsscf1HcGMraSsI1qW6ki5OO
uvCT1XmoXopH0IHUJTifDBRdXZq6sy4d6LZWTHglCoNswIt9KGiIW17nHJQvNCD7xYp6QTREW3xP
QChlBd+netK2dH24AKfMkCrLNSQhrvBgOJaexvbLLeRst/gVCuKBj3zfmg0KECoNd3QOko+QDDOk
3emmO1hDtY5ST1thedad9HgU9pm89HIafBz8pzhxBaYzllMKzg6MnMEJBwBg+KCuET3yFERrpGQC
3I3rxY56qF1CgsWHLxxKiV9bk6fZFiesQ7GrAKZ1SfXyIctrCdz/DPDsOFNCfebYbHrLAq2Y6TR7
rWhve3ETt7Ms/Ojd2Y2/+vZGiy1F3v1RTTpAIjIrwApcx8mj1wLlTe+9X8a1ow6ORI6kPbKPO8tH
xR2hkZQcR6w1bhFppFUDbrmSKNvMQ27jdHAChQ8Qe5E1EofI9ixEeyCUkhwEQ8fWCZvVDFqicFBA
FQSCTOwWAkVaEmtYd1I4suj1dg5HmCfFNACrkOO3U8lEOyCp6K1GVTcHcXjigd2n9vxMVPpmVJjS
umpIMVT6FnUrDhDv7XfRhz8ZLPIlBimaCSuPd1hRb6i641JOK/JwAi5UkX2JerveUfHrXW0sDUmx
uJFMeY16KHd38ptyXLLjXL90SLLaUxCPV1/MWqH3qMLe2Za6SxQzxNIokwMO/W8K5oQwVW5PeKAS
OGpuiupo7N5Xy82Vc4uOeipQnlfhYa6om224qs8TKDWdibn/uwif/wOkyzV1EzSIgLDTTdsz70rw
K1EZPbIEo+cZ6Aj5guMm9Iy/y3pg31QHR5/sW2Kxv3Gia39K9WFcA2ooP2DvYD1HA8sAjw0+xKau
r+EQDV+mxqm2Wl/vqqos/YV6ZsZLxoXgOzONE9fOuokEGOV+RWAml0W22AVAbt0YeGr7ncdBsth4
7rZq3PyBEacxdTkD2hIzuncN0iZQl6dsuCo5j2tAjMZsQIYByEaJCjTFY/bsDPb3SFGSztSj1Wvt
AVaJBmaGcg4zrPiRhqigabdIrxObwgC0b9EBA0gYMn+sSi63zYjaOWQG4Pwi1IFJUQJYyTRZg+sy
t77891/Ose8hqgDoDfAeD0jArofLlTt4tSrmRYJLbpDlFaZ77jVczIAwudxm4BZ7LTMNRUEo5LFS
CUYj1wQ8nV44YEXiLtKBJX+ewcpy4MGckMn63FKOgjmF7qmz5VOUmuGjFyH1nHpmPaEig0qpgIf5
6KqGFDbynhhwob0OZ7KgEMQ8Pa9zn5ROM6b4TVTxqw2UE9zHqSFom7Rj5bRPgQrCW4mjI2DJrpCo
PjwCL6TZ8a7TVq4NON4V8Jf5NekOpAzUlXqobsf1wgZCFjJd97MZuckefxBgRoBKM4qlc+Xa7Lb4
msrNzqtmz7sS0eum8P4HqIWne//4s3gO4NLBfu5yz7bv/6FcHF9p4FcPX/Im6fax2uHztkYjGcgj
564aLxo7Ufu8tDiQcpHTkHlAcVstbqDaxRi8W2jn/qKbpygMwBsklo4EtY/Jb73I3lYf4fdRLNcT
8ZYMSuSd72Ktnn8ClCWwgwt68Gwyg6vE/edTGnd/pCKtvrZ9n23MGtnUNIxwkxyAFbK3wvyo9xrA
sZQVcDJTVMBG2jWsmVi8k8oE2JnyrjlydQIP23vc6BurKQq9HVG1zYxuTZgftNHF0lrlYS8KcFfi
pDA3zou8sBhSxRtPrklGjVZPIA5pcUlvZMgAJ9k8j4fk/MVO4Cr/kE1YSCwkdaTNdXlwbU8/L/JK
zVNmQJNcWOo6M6hoHuDcYB76nAOuw1cj0O7meZrqBVjD1UNo4CRS4av8EZv8RVWBfHLTVB4ynFVs
dcPNvsnkO+kbGxVoRjA+tTa+Vwp8JlSNrDPTN13d3pEsDU1xVRZEtEuiSlngK/tuoekhSIOadj9M
6bRKbRf4TwTYabU/MMX4OMN14pzuEnrjAyMAUFeM2g71PCgXVzieBLnJshAsQblWbGcMTwXk2Wjm
38moWUeyIPnPsLPEwvM/iYeHJQzyCN9DLzihS+glzq+hSY69eWIAKNKNuwnZ1dRqDCm9oG4FN3sT
H5o4Ns6zaFa3DdPP1GCdGJ376kCD0ga4C/aC5oa7sTj3qIyKYtBiYCmd4npRiVTP/ujdyQIcH5w8
CfyTn1aLAclY24EZnrrUjHXZHDNANQJyytvLqde/1YAwiYOx/la23eTjosJ6FFWc7aUGqiAXZfLX
EDREa5Q/iDfctnwyxhKFtjkQ/ECYK3Y9CiGAuqA7nydZOFvUKumbzI3451Ez2y1K54JZK23QGzXa
WG61AMa46LM3dcn0LfkGGq7tR7sf1jbQZkwRZherNMWlSRhDDarqknBqmOtLbB7XVlRls4y0VZ3C
kGxaN9iBczo96irMEmvuKbeel83eyuyXRUnhmqm33oMgFR9kg7Xffh+BhLppcDhy1RMZgLo5N16L
KddwTdtZV2rS0WyvuEifDci2RUL8YeLsD0uanrMis0kwsQFaTL6+ETYtrkS1SKZ7skF07yIsFE2k
mbsu8nA4Cp7nn61OO1I1TDaG7hqpmwOAcPT8c4ZjFAtbuhPKl4q1J+W0Hq3MOxVR4DxKpJKsZD/E
f4bD9KZPJXIAWl0/oOgu2U5dm33zOmTfKwPynPBTz57aiHcW8khj5N4Ob8BrdGfPCPvBbWzi+aA8
yYA8yzZptwysLq5EkvIqkxoKjsry0I5Z9EiNVSILmYPmoJZC5hsLpRxgPALX5WJCPexN1AGj8YAH
KyJJGeW7EXDhABmeQMc02xT6n/UkzEOn6BFIJCrRnxonuJBo/hQisW0f6CEcCZk/7YKQp1g2sDo0
904BUqR6cjTNdxpXP9WGMMBagWOoFSgfUI1VKgFJSe+UySY1+/awiGbr+/HsTVIKIXLx3CqyOxJN
AAjfIJcFCyQOpBBLNZVTuv4I8m1/kSHlXZ6o+Z1MV7AiSKE51SEPdqgbGss5HnksQSeOI9RF9t/x
SLsY07x3wzSZ3lK8lc5lmeDpNznCAESRq5+xkk2OWeZtaERyqx/1WUkyXZlRrzWS9AgIrk1gD6s4
2roCVLAl9jKnIU2juUcyRymoZ3pBXKzu1L9zuZNxVNQVq9J2Kz8eDcMnNUWkWBPXE+z6gdCNS87m
RI2nYMPBAGaoInwIaUww4ctwscb5eooEmCRdkx0qx6xjiUX0N+x+vltR1L9IK8B/AspFQYFXZW/A
MkcGJsORlscA3S0EktLi0Xl2kAa+S6ZUAEo7sB6Zi8TtpOi774P2aBit8xeZNkgWuDHlvGSzaSqi
e1MzBQJQAkjnzLTECmcDMZ7qRgSMEqQgUa8EV+VGGwrNv1MAt5QdnIp/Iltw5WSgXVC+pveKEufg
MovGuH8AvOl0HECYdjMDmS4zZC1u1RYZ9WgGMXqfFvnyuTCLCVKhC+m4LXK2uvsZMhmFfpADT3tb
lSDyBaDURdXbHgnciJCRRgWPRL1A8Fm5iBYzcGDMSjJd5GT7a1hSlgKwKNT7UM7YS4vrR8hFtLgq
r2kMwmOnI4MW94jZGS89VOprSLkpFE9Yz/gVtW3pJ8njClVtQEsgOXCNruXQDBfc0Xk+sgurU5io
BA/q3o+JcKf2FA0QqWjsBlzfMJBMoRDxJ1XQwsxDspnCx3Xa9MDsZBOmnal/Jr8aVfUrUN8m8YFZ
0Z/IbhnS2G9inE7QcmZAIto5NDRfIHv6OK9/aCm0aLmM9Xblet5sMy+h5MfqiCKkbqPtrK50V6yL
5HZISus1B8QAAG/j6hJPpvU64egV19+vsSvxt0Da4oqs3LgMd79zIi2uYH7nFCgnU800MazbW7fv
kZr9k8BRIrPy6ATFZiAqWlIEhuJzJI2NwptEnSSkAPYMdxwn/oCBAu+fdLDQipP2SD1qZKrh33AZ
Uy9RhjVroAmTaVd4Cd+R3yy76ZL5XcjMHJrjfdx5PLdzlMVVStcUQOb+zSeh0Gnk4pw/yr11lsrg
obbMR600QVUkA9takQwMRSjBKa1sNiHZrABQxWkohuMiGuRRy0Bsi/yCJvAnbnanojQDnNkC5Q7V
4Algd8OwP1UkJP2gjEQZyMAnlRHl9toco+7ByvpdHhVRuDKNEpssLUDpWDn5+E8B1BtDFbkZmDxG
dvyjGxUo0bbBxJ5aQAUuQyc4BHGQHSfbvm1+J5MoxUUlhvFuR8PFjRR3Mg+rH+Rg4IjoTkFud3Ms
JvMchXkONFvbgpewPiZmUh8tHEGC4kSN566MeHUssIAQKzJYTGm4yLjWpLpPaj3Sk/fuHISs7oPc
WJmdt+sLzUauAg8fgdtYHHBOFq5aWjspGSlSK8GboALpQk1rO6VwtRJ1yrGxcmjN1ihFZtlAWmsA
3UYBUIyOk5p+mo5hBLDhUGjI2MC18hXnVlfs7I2vdm2OSAjUsqemGbpdnYnhqI+puACddNoYQNb7
lHAHz448t7+DUBQvNRT0Mb1/Mbvwb4nk3T1K8pBO2nLcQKEI6vskuuQwD0kDfO0/knysbmUJ2LNq
Ox8OiddPuLhS9QyeK1/dumCoKUM8EsXY2V0bIT9Pdq29+5PM69oXGY/ZkWypAcmzBMG39VRnvJnl
RZUf//scjpn/APDF6Zthcttj4Dz3HFP/FcU0cbLeBgdj/cw7pjKNtPRhwCr4QXINXLNAulp3amgP
ZWOu7SoXWz6EHBksbAI4slKRvrKTcq91xp8UgVVFa669zGDHyUE+FwqH9Dl2nzPcj2ceMBo2fW//
YKp+WTfZI5d1dDTVSItThlNR9JoiG3bCHSuk1QWhtSIN2ZSm82jiIO84K0gWdM2wcyb8/xa8RW7o
R+i2+IICXi/JLkY9rXvHSL+OXulsirqejjUgPp6KFJAFk26F38M4OfI4NlEFmwGnmQXGAVmu1XMY
8mK2KMbwEc+W4kvtWDmwDUSCzZjZ4LqQHUaO/SLhtCwN4bloZTpeNDNGJu/gnEhJciDTAT4R5JTd
xdswVgOdkORk0SUeLuz41pk0eTFia/DWOOsFEuUo2y3unYDjU5R4nPLE03adFwLZXAmXxyb1vPib
7IRzoUH9YUCR8mxqt3f21QQ+E4o2T0lqR/+6BAET7GfdCD65VckeBA+sBx5dq35wL46SLGKAFyNJ
sQD2y41M2ZPdKGcnikANyjnYwwgkxnWinEjGrPStGXNxICWJ4AgCFvdCgzJs3GMaFyca0YxhDcQa
Mm+tQDNXpKmt+9noM9FsuDZ4n41MSfHzI0ZR0KOcKktTpPSEOAP9oFVLc/fPrO0KLMCBGueFbfmU
GfOAJEDjApzIAAwuGlJTNihqNowJJzX/EidGdcS1jrEJV9ALHBnVsegebMNpH3Cy0j1Utd4czIa/
tCBpMVakpcaoy3yTMqTRkx1ewD/Vhu7heRfZ0W6JFTUSJ5SuKzbgGnJP6VwO2XhJvTZCoMARqtUM
aEXVkzQ2SpSCS1sAc05BZ80gV4WCvpq7JKXGEfmt5U0gQ+8ApsHkbjGmCSh216KEABlcAkh41jda
xWFLBSScej71IsndUpAWhSSr8bz+MCXxsiIsAIxcrDNvZYkf0ZQYWHAORaOfuQBMjCjfcxQoWwF8
hPYZlSLAFTQHe+WVdbt1rSxFtQYUQDbYdFUJELlRVqg0nfQTJXRWep4fC4e/0WhO/LQ882uB/Chs
Q1hVo8wTOYSfhE99UwniIno1xOheDCfoPwUSiE62FOM+r9J9iR3nlVXIkdST7NEEKiKwY0CmC6Lo
lG3trDeeZeIaz7ibsMA19ESSEQQHO0CCTD4NK2UgmPHV7ER8JpFp5PJsZtErjyYLvCesZX5nTu2O
tCg+MDbWBDqfzNWinQXYnzmd0lNpkUtu5Jxo2eh4dGq5vb9PnaSEySXC4kcKauYITBdPRhza+9yL
/7Bc3P+mQN585n02ro0ScIE0jJWstke/z9LycciG8bntQPsFDBJrRUqSZRU405ukGA5AvtKARDBE
K9EKEBaopo/b954th0Jgs/xzvNgkH9aLS2uAYmqOc6debJYIru2Wx2lIzM3IAdPvFgFy5Ee98UOc
P0d+VKE27mYsa5ntWtE3qKBW+mVc9GP9xBQJzxIDkAj1k7SqdKsjmXmjCSC6t870GUiiOCzo3Amo
VCz/Fk/ZM/hCm5dMGPWZZQogSsnxsf7WwHH/FOZe8lB7KLMheePgzFPg2OgKFHTtyqsWCYiomvw2
4u+A9H2vv+jCAf+VGf7Boj4///caxMDB/921k4kLJ5ApeC6Yei3O7qHUDUcVPTuifR5qifNczrVj
qZrBZAFIWWjcomYHWbvbzBu1I4kYavby1f149pl1c3+0UyDMfrhRT3QufGc9TdUabFji37nM0WhS
8r4fk4Z8/jk7Re8rcOs4Q7PVAI6+DYM6XGluawBaEmCE790sL8MLSalpvULbeox9iWsTR4kMcFIn
A5Bz4YW6jVPAM8oSbzdlyQO5iLIN66fZu8R9yOh02zkToKsObmYNpybLcK36c0SJA9jJf7PbOLt2
PDM2qKIt9lZYj29DWx/LutBfgO9SXLsI/wQkJ7P6w2zU5NFEYvULlkO3ZpaZ+qAmwhkFPUVThsRp
ryrPTD1sE5UVFqlG64GcrORaZci9idRMVFjjm1+kUXa0wMa6auhul8YAuw1X8z/KMiZz+s8wwCg2
+9CQFCTD3X+4ov+lJTbFoiEpqgw05GP/wzTHDoyhInqJ67Z4AjvZqrMcFMtHfaOvbUBnbYmfOVVa
I+uRGxRDmygt+YYcx75pBQJBswpfLCuN9+PQ9OBLwDAwzRDXZPJUNA5e6ko0jFG7571Z+qQkGe/i
h8y2tAuJkIxt7/H2Apw+heyZPyBZ2siM3C95PrwiJ8DchC0qusLSGF656HCGJpL2gTmyfsaXZ1NM
4cHCBfgbKnHE1kyG/OjVcf0EzKMJf1V8Jf7fLEToRPtRavo5x+1fCnrOtwSgYRuz7JCLn7jyjAz/
eoO6uO41LvQnplA/XVHMprEho00+iFtTPLNn01KhfirTFmiXo9W+IhHP2DpO3Ud+nI8MvE+/jqOh
QM1aVB41LM58wOuaT+YYOrvQ5BMqqt0U9ZNZtgamc/oVJ2SX0uHsRweMy8psq2/myJhf2kX8mGiW
t2+l3e6NWAHMhG7nS1Sn/iFcd1vXTbZ3kDS9DmskI0emHYFGITfKgyOyPclslfRPPUv1aKhTiQAJ
qXG68E8LmNZbMiERSCQBK2MDIhLczqgIAFDUgQjWCEhhCPSfMvr6L2NSkyHJACSXHprQdS8xb7Hr
3XS2DpSmPlBfgUZc3bSyXoCvfDDV/3SY8GpfaOWEOzNveMPtFtLR+/jGjCmzAHxVN2aAXEeezBhv
Qrw496MOFITY4vwzZ4W9d0zszSe9cD/HwJbEr2QY1igxdz83mjB2WBsG62o03M96A/qFtizkhnz1
NNW3tuycDfnmYY18YDBgbEmbFViGyCoDA7fytR0sbT1kjO1Ii1ISZz32gO2kYQ3SuLWjIzFCeF25
sUowNzZJg/N/FqvbNHUVYBr6z24J+iZUm6kbgUIz1lIE2p7MyXD2uXencaJKPBKkd+MMHvDBxJQr
iNdWNbFl5Vsc/EUzwS0pLIns9psxCZEgLlfExkKYHFbebzvTNq40Ar14u6uApe6nwwA8NKVtPrSD
0hrgfb/hcCniblsNIBtZ/C1lgQMRPJc+ogvLDV9k2t/6/zo/McLELLa3JYpY3ELfIYGmfY26HLfJ
KHzHIfrUvFbiYoeB/JJV03jNBu0PkjYMmBNm4rA1DVFGlgBRKHEOs088PQ9dGzxOuXQ+McCjUuTU
437UhLJIDxlojipFMZGX9XtTyATHwRwkIosC+0AQUtBY6xqg0JD5YBbvlhmP0vNiTkMyWWRhZYOj
R2BJNNbsK5UqZCZAtJMsyHc0dN32uWgVOpfd24/KisoePIBj3lhFjpytxsi1H8HfMMciKzfBwUDs
eePbh9VHrEGVUNCMZEXDf1qRc+5G12Hsd47KK12+aMSn/DtZlyEtzKpTUIx8fCvpSzp/X0ko6au7
6F2Pt+ugxbuFws6WsbAEkm9TZ9UjU/YFqYzPSLC0LkWkTy8oY8X2L8qcNSmbiduPXT6toxZFWShg
anWAGOI9TNo+QsoJtluh30fqVtJKKyQ3CLDPq1A2sI/XE5Jad2RcpbZ9zpz+6xxKTSvLlF1sJ//3
aWelsmhxmngzNc9dkEaNmjb/EDSDmr4rgHVsl2l7JNfffYaunL6SPVdxP358ty/jhyI0D61KFB4k
b0/Uk2r437I+QqU9Fpios1Nu/1++v5ujlPg/KNMs39xN7lA+M7lU7oAMIK1BoRRPsGziTfyIc7Lo
GYcALxlznbdJz3WcF0/lbihc4EZUeYqtrWeBMxuPUB2b02dqkBiX+iaLk30TJ7illFV0tIBAfSnZ
FD3XEViymBZvazUiEU6BsCdMAwYgXAQRcaeh7qSM1164zxMHMHJ2V+3A7ci/l13zo4ic5m3MZIFz
W3d80Tx8jlzk1dVqbHAAI/v71BuoNxompDo3uMB9cB28OFrRZM/Sxp65zWr+JRl0wMYbYfLnNHjn
GmDv4ep/zVcExfQSZ3G6aeIKbL52C4hQdR8WyAmPPeoC0v07gOLE1nN4eaKG5NSz8uin3aKmHv+w
nmNJKx42JYrjTVB2+kYRiUfHjOw9qLWNPZJOysc2t0y/rQr5DRRkB7ztvB9FNZ2rmg1fwaWn+REo
vK/4CdODPvUg99WjcFf3+RY3St6VGkNlNXe2Zm5AkcixbvpFMaXxNyBUcXDA/5TXfRCcf40RqEPI
yGvKdZ9Hw0WglPUyqp4rwGpUtuwvXOGwfk0yMok8Y9rpgv8l+iABB9CHmwQ9+NGWKiMYrsqCdG1X
wWyJ7iHZhwLTXIs8HkZUfC3R1Schk5wbyIP/+DzkkdPcS4QPtzSoAeyCbe+IJDtMpD6GN/alffwI
MMdLdTf3aywp/NAFlYzusNeyAcKdntjBI+/68hoicZdGJMe3Nng07X7rGWCnACAR11bYscRINjHN
A9lR4+C55ls6sPobmcMG1J7VFhsG7i82cT9Oh2HSEgC7YDZSmAPqOrzA284jim/yfGUkQ3Olyelj
VCJ6tZMpPM1mrhz3TAeTQdqD92rV8UA85OzZQG0OviPhbaMN+aF1QUp5J3dT1ESUiYX1lXLI7VZH
CS8HrWXReShY/4hCQZFu4GzrMHZWiwJIUv2uyQJ2mQyk7005Sx6EzvpLVKSanzSp9afO/vJYHXyr
HaPY8DrITqhoNx/dNDFXY2+YfyKX7JzIzv4iBivbBQDv2bdFXnzSre5rpCIUWg1o0UFgWzUk/QHF
n0BwbjrxBgjnXTlWf2NT8mwBwuMxrlAnkHQgm5+kOW1DNSTZMBjjTkw4COkGmz2SsWZU3aVK0h2N
LBsZZUZvARdRdMERufnvzehZdq4y/IMjadiHmoZmPYa7eGSPd27IRPuXKFOM0k+UzGCWm+4cLNcZ
kFB/dSXNQE7UzYbwKUF+15bsdKv44U5i2ITB2B2RP98duWpAxYatAXWB844u6RPqkhWNSU+9xX22
WdSL9Y1mjnkz0zIzed5PtISjnmNNP0DQ6AQAh4yZs1mq0+aCtr4RbGUX5jhrclXqdlPVljIvvCw2
c6kbCSOjRHHbv+uXiahHMayPeRatMQFOkAHp268aZAOXI759JqujgyiMZGclevYFBJxAMkqy7/9p
MWqTmC3Gsv7M8AraV6mHqtZRdt8M7j2bbte9JGETnDwAta5xZ9l9syb5RTLdfQ4rbLW5Xds+yctU
fBtlUj2Dzsw9S0cbfIozOfKvwubWUxoAkzkHK+UsNwobkK5ZLp5GY/qK3PtsBai5+kgN/+j9TsZz
1uL7o2zStPz+P04CDecfB4HMcU2G2jHAlOKT3dGJJkiL94Kx9Z6wGmjO4FZPLiDDSC7UA8LKey9D
8pIAdeKe5P9qZhbfxVgDb0mFELolwTWemQmASxGoELU8NhXuG9Rokd9FM1AFuCuk8fdsBta4fkUm
i5vhJPo6zwEMd6dYhtQz1Lc3iyZ9c/NZwL6S+8jWKNfuYJY7C7Wf6xkLuwjtTTKoF7rZDM8CBHOV
YZ+oMUKtP2RauTFAQzCLhF3nKHdWJmlmZ6iU/1AVcdicYmNtgWoeJ7tlOJ5Ek/f4pqguNVHRRrvc
0D5NXfkuInkVsF1kG/GxxroECBWWXV0aDXziDNlwNKJm0FAusC6xqkOxWv0Db/l2J0AIdSGtbHUg
ptHYAhMG2D7BdDMHHIq03iUJKsSDsfw+Nll57URWvO4tHpavKV531yQwv/f9VLyyJg8P4AYfwcoC
ZWWZqGbqQCJPw9p6+e8vI+P/+C5yHYfRDrO5g4oI/a64qKicKRyRPvt/hH3JlqM4tO2/3PFjLYRA
iMGd4L4LR99NWJERmSAQiL77+reRs8IuV92sCQsdNXY4bEDn7OaOx64cn9uaG1tmgYijXSBLA48V
2Iap1TkWph68J2Ae+bvnZBc5wowyabh1qJRFkFiHbjSSnZ3v2MF47M1UHv+tA4b05TouyxybJmR+
Qw/ZYn3QzU5nf52p56rbCrGDh3Le6zkO77cQnLg82nSo4tw00yFHKQUUgt5c6Sb0mMvlnz8/55qc
ZZkudSwCxqrr2Y7pXf2WnbxjorNH+46F3l2C78ShhNjmjpUNilwTU1lOl2t9aAg+NyiQyFmZULGA
2Sp57twGZg+h8TPA0wgnoQ3XaOhSRXYePRhVwJdWa7Jt64j+4KZQ3uI2eJ8XOLYT/kxD0WwKkT5f
49POcDUNZnPdqF6LjK6vx422FQJfTZ1ZRFUP+BowAEEYZzse5bh25Aa8gC0ZP2eN+ClqO/hp5E9R
bFdfNUTbIaqXDLBLycclj7G5+PMHiw3B9TeTUJd401fTgxEmZ1fkKRmJrC8BgrljxXMbx8kNHg+K
rYig1i9ypHyTcgh8t8z5DzDsIYSND1GGwXNV5M0L75Hzc80EiGWgDvykD/jeFiby3EEGufnEke86
pg8XY06nhfnWOONDAOIF6mvwBgfHGNsJgzyDphGtFWPVCoUk/tK0KaDhkz04GNUzPJYE+wxizUcO
+xI/S+kvGAWpVZIMyprFjjtseTgOW6qKAU8/udWu2dTWQX3AxpXDQbdGlYJmv6dAIq5IgebDwCYN
Slwtp4XcClz4mdeFcoGvH/V501S7rKxvCsqMIwEPEfDvmgrsH7J2AYRtkC7KlKBEFrCDizwslLYk
UEpep9YARVb+aUg3FDBLDEEk0evoMaQI1lltjHj5mkKbAvzVgxm07SKPBzEjnJKDPuiO0xgFuTzf
LoJqee4+j9FnZRHinXO1u4rrptfX6bbs2EavqUP6IMsIyEaTheYiL3oDpDm8+NUYHcNDzeiDegMJ
6mlI2XZkU3fJF3dNG843tQOyRBnu6AjbdhTx1WMUBsqP+7j5CVEYV6TNF8Riqe8YUblTUOg35Gw0
AV9EOdHsfchDgrOtOg7n94C28CYCdiUo8vowiS8uwP1VMy8f60OYUDNdefgk1lDnfAq6ura2xtDS
fUS2p9aYqC8horfCEwmYPFaHsmc8HKsc0qZB24s7YcINzKOGCSpnlSCP5eSP8FlsZxLOMs82a2AY
VnrjwXBathyMoF41mUX3JSXDukdZdwcTYLax3d7b5FKlu5jF0yZD/gyttvFh8KK25wPq+1CXjtLe
BHbjrx58/WO1Prf1GQgsKMDrUz3pqvscsyERjoepabXMDmLpn7uuF7oYenF6Met0ej3tvODFOz+d
nrsu3u/5rV68ysVprP9ePfXiBS8GXJzqtc6vkpSj+P1RnYMXL30x8+LP+tc3dF4ZYrd88+fLK3Gv
uakWqgEWbvkEB1xfryFxuCmmjQAy+U5CKtpvqqZmgLpm8dYx7ac8ic3jKYZLc7TqCwUVSgFp+UUd
JebcjRmZZ0R0G56AnA2aiy2HmQMh6FvY/7KjwJYrCwh+Ly1+JIbRA/IxdeqDMqi4pUEHJdEWggLf
cRrgSiNj7Dh0bIxEAZ6TiSRgOohifR5Y5indB5SugnR6DQaKr68SCxI2SOHhq5o9h6HAmeLqGaLs
8SyFgvlzFHmAw7h99YyMy5dHy7kW+D5Voto0nzu47gEO45V3uqOfYrCJNBaGRi0ADJTPbauEq5Su
VnVl9HuOHq7FwM+xq3VApjQWehx+gs6sZWmxYFnaHwoFdHrjBsUcYK/ucHFQXX9q6iEoyhVze5qh
h+i5YwdIn1/X5PcKnpuw7mIdPbGb1r6Y2JpIS5XT4kFlhDPDI2klVgWSixA0gTIJqjuB31EFjTRg
gI8GcoQ49N7aBhJIx/VBx6Nc4Sm7NDfSMrjt8yATe0K8nxGxQXgy8nhtJ5YJuc3SvFHIht9wJegu
iMflVVw3Axt/IoTk27meoA/1NFWfhRbB450Z7MwO5FLY9whQbqMAAsjRYMCLVOHOCTCvn7kZmtMh
hfXWOHl8GIdTVJ9edKGKB3NtAfChDnaxNfiqA4XTAMb+vipgzAKFx34LLDW5b3kLFOgAWeAqGdNZ
WcNbofKg1HBqM1nMajtsb/XcrkfRsIDXgl8UCcBJ0ir/A9Pq/mMTaVkQCDYpnpA4s7hz9eCJOgAE
ZrLUuXWGoYeAcwu3pr22ovWCuppbgIKjUg45FlVaDlyAsxhpJEix6Fhrh8sM+GdQUeiAyXHfbghg
KRvtZao9VWtKKTQK+0/tearj+gxMfahbmkEE+8KRUVQC4WIDuXXo/hCIiS6LuPsBYP9fUj4nhR+t
DcQnlQR9pg8n1Z9z+zwmQ84bCsZ4ehBGfDtONoXCMG4sUSS3ZGqFaOk+y6npk8GioyXM+NQ3tSrb
dlbcjceZkTAP1yijg6d6CUhmWsaLktn9Y5a5lo8rYP2hnGI/NqiUQhgbvlGi/QWBlReawZEnMIFZ
QgqkuTdIkCzHPjf2RJTx+s8XY/uakG5ZFuOcMW/agZmue/W/hMAOCIl10N5lrAGMw4/6ANyVliwC
HjfwAJHuJg29Ep6mWXmUOR3nxEnls+cY0ve8Kv8ivJm1sBMKfQo1Z9WL4SNSivlW2bOHkKDOTAbz
h+vCHsvkMfggnkehZBs3uOwMHdvj51MV8ySL8K0I1dZmKsdTs5uy/WkQPB5a6Iei7mh03ocS9kIm
Ur2FDcU2P66DrWcZ1S0wVHgWMVAbz5O+nZ9IIOUkJ4H6S78vouUFL4S6z3/+FKn1z1ua7doU21no
Q5ogcl7tZb2wD8eytMVdFUM6rSqgONy4/X2gUjACnLA+el3T7yo5fg6s/nSYTX9BclxBNyONP2se
xi95gJR7YFfJsStMb81SM1j3vIqPJs/7OYNV8UuHqfi4Pd9lBV0HJv80HKt5I5EHrYw68jZF6Vqv
rbdsmGreZKeijdcWzUKPSmT/VHeWRKLDgjuwhQ1y2rP+JrQj1PCVOYKQI/J55uXZYwpv2Zs8b+6q
zksfadynjwU3F3VvhHe6xaQpUeClzaaZRni4JK9cVHTmeoIxKjgQqepOL6YnuM7EDYB4GIx9cN2e
MMqmo8qbFKw+yErQE4ZYY4pJlGfzTnHzhE/WY3WHAQm1aQIXq2HA5Y45TnKHJ4PkLpHmvMfdH0Z/
vA9nRZLcxhL0Bd0pmya5S0MYs5gWajNIz2KI4cWBb4HNuYqnbj2GuS24roGXLGk1DiGqFCPAFAGf
jDMwRr+cxaGUxD3azE7rcORa1kGkIBg3jdEvOJhlsIUAz+vp3URjnR+qtAQLtulvf6vpJwlf23kB
mEOp8CTSWBC6J05wk08tHTof/i12mvs9DTzFYMe4DHZUmOZSMcP1Y2l5T0K1MzvPISPYc7oxIQA2
rwe3fxUDwLwKMg4HPSyPIFU1xaPUpBt4qOArkfbbM/RXA4NPGF/bxcbSMroP3Qt955ot3UAkkF7I
X5SwvpDtoXdZk4IOYKtmpunQU5wCef9v8bQO/zUeuLAVIW0J15T0L9FfkwoYuITJ8STwCxkwkC/b
fKLl4InMH5LSW48RV6DlTG2t52ukwNjasOY6xdwoUiiXl2IO3vUXXNGM16yjexh+qp+GMd5Aebx7
TWMJ/WinBgi+4hGSe069zERhPoa9lfjQ1Eai2LLeG9G5T55slF8GrffZcTHvq2iyuKoimNYJ7yP0
sJcb0yF5lChCLspAWYfarKAC3Ab92vO4OMYgocw5Mk6b1C1f0wwEBjjDs108SWvqMx3joQKjvDMp
Not/dbDUylGJmqacTvVI3b5YZyjgADWwHFfZ74FlASIGMKyzWCczoymvWVYBUpz6VB/qDM6UiWKg
QZtlFs0r036BgHG9FOPobPuGO1tRSLbVzUTBORD50b/asUHQbqdBp5HfcyLdo4Pnbt2snRrlt+qt
Ipm3JlMSMhidz6RMs6POQX4JGaQvAqWyo+dBvWYaYXU0gg9W1c91EpMmfJhj/2ycMpwc8yFRlf6e
PzA7QzGvz4+BSlAbP9gMZl8t0o4Cdj0hRBf0wTYdgs1iEf5uJxN9L8sVgro/vxp5nnnVfe7QS+jm
edlRBcPsz3ciJP6uc1eUA0U8PZ1Bt8e0rrOCHlTsgXqL27tIhAUyHQWD5JGUxQ+o78yLydGop9lj
nbrey1gkwzweHQOOndYKN7AQGhI42Lx4VxDf2rjS+h3ScacCxa+yumx+1SGbPNyiWHR/FedwgzrC
72vee/Bu0WvUwlzQyFoD+IptngJxLYDK0CuM6ZtlB+zzSjcTt3/xSOXd2jRu7jPXvIm8snhtI6AF
R5mOC90sorL2OXa9N1YTtk+4dM50vILl1XZoEsh2Dk7xWvQQiEjynO10rxPPcjzavtRN1EDfOFq1
Mb7A2Vzw/i4WcbzqrQGuQdDWMHdx2t7EkIS8Tb3496GB057PSNOtC6ak56ek8zbQdf6hh5xikWu/
8zIXUDKahiTwTl2DWVf7clrrvKB0moNbqGRNuPkoWgZ4dmTcC2aXhzrJJVCv0n0zBCq2uQuxFdS4
h7skdj6oFfG3ECzCuQvq4rYbcTnikNgpxtF9g5qbs+RBvQTstJudk+d1CLUrnTEPJdJ6jIztSjfP
HXqw7m2BAFnpjqsFkBpN/TQWKD8jibwR1nhTT7RgfMZk30x6Krp5OmtzBlaaqRbnmO6opnH6TB96
2fdrC1ZC1SKB6vV9F4/FPZ721CaY8v28GaB62zddOyvN1Fqd2k7azngGe0Y9GmSXdq3SW0hTwmwP
fBxoQrsUWNI6ynYkLJ31qdnWttqXyBxAYHoapNv6zAskEpq8gD2cW0z601P3aWREmnFd5NHoe5QY
iyCS3WvvuCsN7E1GYmEj2EZ3RRG32zE2S7/1oNaDhwv8B2PDvYEXA0GlBmkCeDWJH7yXq0iCAge8
U7mqAKJde30mn1U57vWAsQ1TqCDAuPg8U5hh/ACyJfafITZBLY1+kap6zVoZvAayLSH66dD70oUu
JsCK7YHWvNyYPJQb1BPtg52OdFFDHOahdSGp6XRF8SaQjyhabDqo99iN1rBSUcw3ICfMnWbMXssQ
QNcxL4cVaLzVawLIksPN5qNFDnNuKpLuzKgkgD+jzlqmzUevRuqbIIog5xG2M9x/8Zw2obXrOI+s
Obf7+MYroQMNHtVWtNLLdsin1yXSAbpPVEVozWu7v3U5KExOBA0UeOkZHtALIgV+xTiOcPz+aOGM
Oeuo1dxUFtT/qxQsG2S+rQ/XGG6zwDIeJZjLm3ZU2dIxPPPdjfeGU1kfMQf0M6hnGegBkMfC7+rk
J+G2cbgoLVn5ETRqmlvdI1u4X7+zoIx3SVRhfJtlbE1Hgtwzbr+zDjuPDk50K+xdx6lg61bboRZG
9WVGkHQ1IJM8a0hSQxamkexB92MjhqENS2+rMQ39FIgo1gsAxmLHeTSz8SuXXMLaTrJHAP77WR7y
ZHPqBMJrAXSpt4DbEXsklKebrCq7mTcNdoShDmNPcKdDy7XL5J5B50LP1CHgQv/8StzD1V6vZf5f
r6RXE5Dc/b9e6TRAAir8/TfBcezLAR9VUmYurRwmuvZ0MEBROJ0F0IWFhu/U1odT+zxoBEf3Yrga
Zs1QiYuInnUxCuq1s5OUXVw6jwxcioWafKaxtQG7MAmf68INt3+PS0GNpx5PbP8WryCKu6V5lC1I
GX7iK2r4EStgicIDrBoYr6rGPs+rRL+PpzgkS2GFXYk3iIQN/xaPhra/r4D0Po1vsH0hAEsBVm9G
djhL8UzuCxPEkgZuyFCdskK5JDZBPki3Sdc0+6bLcHPTp6G24Kl7CVK3ypc6RrNE/u6WI8MiTikg
lS4u55069HB9KGlQLgq4bEHeAKY+OnYaoz16Tq+YjtEHrOST1em96JElcrB4MbBEV1kV3J8gwrgz
VSH4xqUGFOuYPsgJfnxuXsSkWIWdUW1SuAJBhPS9UnGJvZpXvXL4dI3YJIIOW9g3uPIpX8ftOqUL
bhXxOjXL+tUrXeyokS2r66q9BQLvA5Xy+lVZwFsGxA6WelLRjq+yHxjMma38ngzsmDeVAO+vzpYq
luNOH3jcDesOPwndigpAuJImBWurhys46EQ5AjoKyS20eUd/T9TBrPAghNYayfw0SQc5rWC4oNfD
XTxfOSiEDZ2fcflORpIfnaojKBvCtAuaFTRctJA/nkkzS+Fkiu7zAVs4D3u1KofPU2WHi1C1ZB7X
eQttj8oJFx0KlDMFoeJ5MOGRErA3VgXP9hz4VHvhwXx4S2EJZC90N0jooDUb19FW5uGjHqAn8N5F
uicd60VQe87KdKv2znTtX7Cp6N+lDMuZORj1QYufNFmp5h0QsXMW8fI49O574TTGM5D7YssreLno
Zg1ZiAVghuBAwsHzuaHQswiUDYmJabAzymPrZendMArvCd7MzjRIL5iFzrtu6QUdM2Mz3bSA6zst
qJtGDlVBmKb7elEdmhZVYMre9X3rPWX2jX7lv7/LzsNTm1706l3qJnxx44t3aVIQSEF3OC1oowJa
5OHL39+liMZgloi0hX0XtudxVn92iRyXeseu9/g6rs/+I9YX11PP83HNhYGT46Bi4KkBYiZgtDWk
AMOh6UHIHUJ7J4sehf3vXkN2kxtlGhvzmZ21+VvnMntTVIE7L5KyeIub/BdgsLgbi2G4jXNU4KE2
/ZY30pvjwZBudHONS+PvqW0QY386TcV24JfTyP4WumjdBhrE+RofANmeDyO4Rtu8aB220EH8JGHc
oE+j2lQlnLr+Gk8IoMFBjbSo2QoK5Y5q5hkQdIT1MRCmma+Q+t3xyXMoqfAz2OPqD5MA6PiHy1CC
hloMXrbqM7c82qAqraFCi+9EBAdrH+i86pgXabHuJMRWoklToh8lelTv1Guw5JLfQT1bj45BVsfF
OPZPA/USfeeO0LSI4ObbIbmVJ9adzPLipWs6sF+ARhGMsEVs2nID86GLeDwCZQ3YptywKT5iD4tN
7/Aup7ge3zBRbAGB5b6WvK3BixKWQTdaKPesgjvgcgf03aRv8z1EC+XSBI4LVNZ4cvDB1oUFwRyK
6mQV84rNeUz4HM9C9W0d0foW8gfVYdJrDDxhecAtooPXcABB8d5cS1pBq1IQWc7dCu6qos/3dapS
3KGm0zavIZTEUKPTMXvI0F3gY51fjIyCYY/a9LjW3WpkYCVOk69Ht1w2MySCs3mYAXri6/6LUz1J
TycKaIfB+mEbtQOc+TDM7HFo1ro5ukOO8rJj+rqZKYYKBH9nrlPfX43H07TzYLbu7/GoQYsZSH4F
qlMja8KN9IbxGCa2Aans6KioNx51SB+4DXINB+/TP8f0kNFiAPNCHW6uO87TcHUMfHxtveU5lk6L
9hl5aqCVuz2vVPfKPFrQU4F1fHhzXqgUjO8FUuPnkD4LXSphAU+/zkvruMOQ1xxJWc90cxRA+MNp
DpfjoXeG0yq6R78gbSfIYm03ax3Ta+l3mA9i40L9d39enpupcRNh9/X9seiRkkE1S9jDxSellzZg
9rRCJXKEQgy0Gswy9LZxKgFKBrHwg41k03YCbqKQMps1VTh+idwQPjUAgSEuvLNdAH9vIw4iYlcZ
UF1E7WFfWXWxjCwUSxTvipkqxPhmNvS+qIYuRB3XB/NXQISIAUYT5+wVygQDUBLEuWtjZS1Z58IC
Om9hW9bn9coAHPW2LxMxz7DVIrndr9IW5kq21cXE16dVn66YJ9XuIpZMYwaoo5t5Zu/0sHKSINNx
pL3zpQmjEOwqx5nHIYWNAtLgp3llvBHpvAd9TT7HuNoqdxhDH4kI5J8KG27i4a8aWA6IKbXRNoBA
/WfQZu8eNm7vNWQewX6LrJsSmgPmJO7hGlkONKVo/FpLc+hgotPtxLwxkrHYugU0RJzp0CjT+a/a
ILlOP9lgmNs2wc/Isug/CiHMicLRdpP6jhfGk1b814r+1aTwr8+kCGPoXw8OygkTzQdSL7vzuH+L
ned6dlLughS0NfVVAuD61PMyOHy32qllJOlXgaTeqW9qpWU1wCC2xstORUkLaPs56v90eSpZZmaz
Bzr9c9TuDtCgWKuG0KMNB5VZTVJzwWAyx/fhULiLanrzFzDPM8DzFBQkNKFYnhuLOGANfHGM5BB1
rnM32uoLFhzkDi7AiY+nnXw/IMeyqGkXPbUWbj91hVts9N4khvkzT5vcjwtIKZl2KZZVbAW7ME35
fyQL2T+Kf/ZUr4LbrEMcjzB+VbWCLpGIjarN7yrIB3h4istM86FqyXsUj+lnzM23senIo4O/Y9Vl
bbwmadQ9/mkA9g7xzWDSYp91YDIBBtbgh4kbq3al1rdLategEye8Xp5jBdBRm7xoblMGVlyWKoi+
iJg+ZVAl91OoWYNYb1mn5rkXenLMB9ZoSsfVt4ax720jvheox95zbgWbNHJyyFegqTsCe2Rz1EDp
4hwzOvWD1kWx06GgLkMwJGYoESAR7mUOqte9YFCWxFlgjgg23+1zd1nV91EWgUkIg6PdnxO6Nv0H
GNEBCpExSK/brgdz96t/UlTbcUzGor1NTGRprUm3KW+AbwtUAbXVxkw4UFdiHdUUP6SigWPhuTuQ
Y0SBM6jIHqmLOYxmIX1f5d28j832IeqYvB/IG3JW7UMTZO1DjU9y5pRJu9ZNQnpnZ1Ue1MWmXgY3
kAcITUN4OPIOelaicr6MK/MZhabY1yGVpem95bzqhn6doeovV41wa51LAhWiSOKLouq6qP0KG6s9
UKjlXp/FU4+XJvexkwQr3TqN01N0W49zu/xdRW2Jq6wxLHMJac4cmZs3i9pAQMvqBdXEZlul5oC6
FydvoTF8OqSUd7SIiuMwIjlhdw15i/uOzkp4v+ygyyGfEpqt9Tp6WRN8rFXQPrnZtrMSY1zGI9w4
htjO9oaBWlgp200FvTty0DF9yLDBw51gEv6YBp/m6R49OVPUqPxpdpZ4DYySp2XzOHPXowtD50H2
MLNFrnBQdeMjvWbcGmXj7FSI/6Lu4OmPcASVzRJVtKSZQzeeHdOHf5lYEersnKFG9j+n3bvXfXrC
851iFDeap1ZMthwA73nrzgW56sxd0x1QroYurcSv9arj74voTuY1wfUiJXWSneLJO8VGrQdl/aUZ
wVbEwzQSWtPD8RRvp3g3xfnf4ufxwNlejLc623zJRxR5DFcaC9l6p3XO4/X6LLUjvO0UdXXHydN5
aGcrXBMGCObhqrjUwkr8uyeyu2GjRZOSuoXUc0ORSg/3dsTzl6qPhmUvqbXJojy6T0Na+aJ30s/v
EZ4L2q4eESCRc58R2JPoEdAR3COr+Ic1FI3nYS/3ceC5G32JBHetOuqztM+ewdZyNx0x2mgxNeU0
rO86SCd9D7mI6Yvq9zRlSKjscezEFwGeo+Cn4zhRMj+5aMISOp/HIJktQu2yKY0iPRb2vVZY0qaa
jejT22AaFk3DZN07B8juhVgx9gZAd+vhZlBebTwUGQvX0LzwsLsac2PL/36wuXsA6rdaneN2BlQr
hBJDaNFAV2LLCgmJ22oblVDU8LUEs8bjB5OOC9Nyzzqo2/qMq0M3tOwAk7eAkuSmHB16E+NZD0p2
XmjPXatM5jqoD8AwowdOW05bJjdhDBU8HUftGqJ40wRJ23XbCLz6dxle78nJQB0URoGzKP3TuQ6n
jpECuNC5iz/v4Yccwr1lCzGTiMiJcTmUzXykJkPpWhQOpHDRLowWVr5WYPigFkG0HJYgEANpe3/k
Bl9YiYIJn27rrnYYyoM+w7Ww2XGvnwndqzugyv+7VzfBB70vWQBofQK4pJh++NMho+3E6A46cwY+
YDDXQcqUuGlzD4fY7/CYiOu/I30R49FrBqAwdGaRPdNOWWS0M6gQqHqlmyZQazsLP0E/grvUfUAP
QSDrEmKBEFM5H5CcL+ZZ4CSz0PjurmUNwZVixG5Tj9Tt09loT2tk6aPRhuXKg5DodgB4hSjk2F2Y
O4V0bw61hecNAZCkPkUyT81VQcaZBRd4UErP/aWi1r4A58jPg9ZcXPQD1P3XfCXFvRsN2fqiW0+8
aKMK6XdQ6d9JR7NWp5eAxIp1ejP6FeHy2GxDz0bV9Xvp07tsIcm9cjv2djVDN3P9h6CgGS6srAxn
QwWkH6XM8mGhQI76QM0mOMSl7dd9bp1COp64VrgpUux1zh3lNITVlVqMCrIR3BxtBjwegm7mgRUy
tIBtTyuDLVr4f356cf/B8WHc9Ci1HYsx2yTXfLNessSqgCS6haARmMsw7z1SAL7WncM7bCQZTNey
0ZsndhU/px7AHRKsiZ8hrEpBYvs1tM0Lthrhq0VCOe8aXAFDGiUzmaA0ZA+1PMSTynBPYZFQec9m
z+ubpnfxo5zCTmfHoIgOaqmbepL4+VsNudoU0wZicItdLaR7W05bhu+W7otaKLdPfYqTaImHKjC8
UKk46oNXWW94LGg3giq2Deq03yHdDJ8FSPOgZtPA/YRBSTUhdfyl1E9wHfMfpLc9+OTkw40YvQGs
YDosgL81XvB93rcej7+MsATo0WCPDR0eBxZl/R1Iu93GIQOEjAWgdgFPCbhco7n3Ms/cXzWhvzn+
B0LQut4k2Mzl2BtwyoC3sS0tcPr5cQ+ycfW//0P+X0B6fMXxXPHYQ9wChgBkH3Ud3Fpo1y8bbwTh
uxfFm1nTRZiZ5Ik1g9zDt66bGS2GuRMUSQJzdhg8k0KvieydfNy4fWoVP8ywxLNsDx6029N5a7fW
U2rvoaZdvQHjsEUZJX/yetFtZcbgsjcS/h/fT2Jd71exAwLNB7ZoUEcjHjWv5FnhNM9CFTTho5uX
C9qIx4ZTAeGprH4ITbpGktR9aSBQt7UaG4ghGOy+hJDXntcw8NnqXsHFRpRD8dBXIHyaEDzQo8qx
HtdDADXDxwYKh7cVHdN96GTN3BRm9IO6o69S235zVVgsQZWsNn0INoghimc9QJlIkVBYRt7CiSSd
1xKuHXmfYAOTqnvKWXZfyShcu8pUs3MMiYV4xsw2X+shumNo45lnE3lryahcRW5FYDQLcgksQT71
ACWzAUpCivgevJH2Hi+EtQTgoV9Cjz7ycUHqah8Sci8QPAeoKuPsDWqkCzz2ogRmwkjEtWAx55QD
f2YmpI+meNba44J7dbPpU0dui6iHFEm/TaYf5jCqGF8HJFN00yVltvSGXK60/HcRVhBaZdDvguUg
ewZ3w8EN+mUAu2hn4Y8N+uQHCHFhvogosN7BpIAsWPDZeUmGbVh1Kwi0LR0o7/l5npiP1WjweauG
8liC+bwyItfbNqMYdyHSBCs3FektSYxdaAEHFJZFvO+GeWM67b5hVbfXZ+CQ/j7TMagXIHVuW7Ap
8NIaqhtwdvjzddPWuNtJBhXWQV//+z829nocP7mJrGviwvkPXG7Vy3pQKo0eAfNId5l0rINLm3Wu
TQN1c4ihmxoF8AgMspge0qpep31a3SVgTB3DUM3ARGhvVcr7hVJ2exsm+J/pMx276K0YbD/Lls9q
K/UepKoX9oSsgjXJsB8H4NesqVlBm2tVAYK81L1NNeSzwoU8q+4dzGaXpnZ6DzovAAQDUNBBSraV
sMhNabPoQSZdss5V084YbaKHqMyGPSv4j6DIfNma6VPQlOxOknCPAorxnJh5tE8Mx/V1UzpVs7Kg
P7nQzRLlIlCfxLjRzUh0P4vMsOFxgKnTinAZ4tsTr7TLkc+9y4EerTcqmHRR82ah7wjAvyYz7ox8
x/Q3rKtmAKunT90g3GNdsg89ivUVdtfTJIfU/ghHy3pTuZ2dHABeechsKC+HAeSwYclabLGPgoEi
sdQrwc+fDiWU30wLICdkM2HS5uavagQoywy6amnyFjRiB3uTHeiqzo60AgmGalQ5BL4gUh4QL43m
536VkU8rzgGmJ15b7urQWcH7DVT06b/uCbe8cxP+QVIXHlzfoaB3PkB+x+O1VnrLDOvU1JP0sO/Q
0NsgMiCnkkCPhEMpPG+HTQ5nWJAY8Qp68BhmkPkYUgh8TS+ogHZfNhBzg52mgkMNb788wyn8oUrC
JxNoJxjhyfLQhFGzRQWtX8ETKLsrg2iAq6vgb0kjb3iak1+QZgAAK8o+kxTECTc1AhjZII1mY58D
bFEvdxku08sRwIl7xy0Aj8H390MWziaJbfclYtkW/2X7ENXSOTS5i7Op2ZuZ62Mf7S10jIWAmod9
R/DAzBdspOSV9XGBvHhMJ2Xx7r7/lQeopcO3yvmCOudspB37KAvHgpad3R9plIot3hys7lFjf9Rj
s/9P2pctSYor234RZsyI15jHnKuyql+wGroQiEmAmL7+LjnZSXbs6rN7232RyQcJMjICJLn7WjyV
KxnYwCHs3fpi6qaqmWpXnaFwnIGHUZ2a6Z6k2WVCVkNfxGJ4jBiofgFtbO+G3FEb+qXQ78Nu87VZ
S/YAnBv52NL3DSxd09tWDfAb22jKuuuyVzOcsN4B6KBf065Njndp7zlbhayCVy5B1KS/jK7A3soO
jRJEN9VwNJqKoV7DLos9i2W9m6/jeYl5DDoBzrIYgC4t4Gs3scympxyxPdeQL/SmztyvFcsXAYhl
8oUWTnAjC8iWm4uf5/oHk4TBH6HxBFQ5cAA0HARLwyR/uS422BNgisKg+OzlSn3zaiRqRyLNvmbR
Z2VfnHby16EU1cGPAFg25HW0syR8epVOn0srUZvSs+z7fhpxPFk44gQi4OSKWADbJl3UPqsSRUVg
kEu+NTga19+uqsvEY6WPF3mWA9b1L2k0xanMQxMsUBPeDvrU0gaa55ZFMd8kWnR0DHAxTCzjG7xP
EDHs9I598SZHGpIBSCBJ5bDtEQU8gUoTIOa6F8uu3kwa75mOIXIN8rwgNs+nEso8+wJMwqRnmV2s
8Qe6K6PHI71TfXzs48D8+itk/fR1MPvkaMu83xq8sr6KTD5OTpk8Nywxr0DSBkyXds7qmK+9sRyu
OBjLnvFgAI8j/EFiPmxZVolVIGIPCe8IgXCbV+tpAshDM3w2vML/yRsQVVkyjp+Rgm3vu24sjz72
WkVptmcjdTNQQMXBNU6R4UY90vVal2gd9UiXMJCEot7j8V/4/t9zGr38eEWaz0iNz3nOUQyikcP9
ZOzvE5DizpLGBXe5tA+iACcv6agBjCHfWBqea9Hh3PjB0dTVqKVA5UuRVIAGR/RlQBlPhG3iAYnG
8cEWzvSSt+HXpgfX6X91yJCwCuyblV/Y6U+c2B65REwKWJHIMbICcbHLPLqasSw2Y5q23wxQfXdG
nv4MasQyJ6yyHouyB+BXj6KLIS+TlzAH3EjjcPe+jUxvZdWth40HopVJXpSfCh47eFy64kiimQ3+
JgOq4R7BiupTnkUpHt5ZvCOrm/vT3gMT7IasfgRysA6HuOsiASJWmfsRoql4FVZYU+M3N4wIyA/l
d9ABrLoo93+CExulA5Hwn0vk6u4H4BEfyTcUoI0IkKt741shJf1Zat9O+4ahDP4LToJ/uwfF8bnj
gUnRsxjzQ8+8qeZXrZWYIVf28/xuQzR7X4GudWd6ir9IpBusQEci/hzTHyggq3+AXQYfeOGWj4NA
ij6SRVDBJQf5mMo2XQcqaH+w+o95CEpewEUqjGcvbwGYMHjNycGr485lk9gkbZ3+wbrmQL7GWNyP
+NF+HxJQsrGa1c/WYHkHQB0chGWBqQeQ6Sbw9b+BW+qls6ziJapQ0xNim7glvQ3e5swqvvVq5HgT
Ft1RhcEF6PX83EeDuwVkbPpguPVbD1Erd9vHRvJQCNfdjroXR19L20E6RmunW0JjxHdXrWpgGSB0
6Lkvdt6ArzEZvyQ9TlfJbeKm+i/L2/Dve0rPClEtBYYtE1tLx8QW7KbqzEYYGUxFJcphkLyPkL1/
Qh2Nf6Ke9d5bdC1uIUYZwOF3vovbMv5/0iG5GmED8JjEupRw5m4OdcUgycSwrNLsZSzaaHejJw/S
zcNInvmZqbvYaZqZs1lP1gkzAtPHXxfJiDB6JnNW8XcvTNsW6OGFGW8KBMdP1d8bgRXDqW8Ykmi0
oW0mD3umdx+yAOnGPw7tp0V9M4oMpKMesppB17zI/zhucWGAYlml7TDu6CBVMNFsU0Aer8shxjmr
L1FPGACXpKjz/4JprqsU/xZp9rAvAvO7Hzg4m7At37wF6XCHyWalWwcPheXgOHfYFJ2X/0yLKMaa
PpZAU8+8A5itxWGIvPLJ9pGnDZgMPKPwcMtl/nOcOoBIu1dKEI3bFLuGWpkPOWx3ScQ58giQOQqI
FCQZZembITNAiEQGXsHA7ah/QKhgahCwzYV5BIZgA3jDvDERbimDB2+Ygge3KdiB18C6WHSybo1r
Mk5bZL8rY0V+YNbcuXbmXEmiJgBd3MoepYVygyh4oPEZALG2E1dsQy6OvoSjjGC+BOnIrwu6x1iD
60+ZtROGxZ7jmBsPYc2RIj04r52wgkNvAOOBxNTgEyi5h+hE4n8OQnVbuyoy9mOB9QYN7RgI7wGV
mNmlDLovIAxCejMgH3E8i+MfibXZRrrIoUWRQvBFyHWPKr6vIzDgAGsyJFs6PEL5/Q/kHIUPZZTn
COSWqNXTh0o0WoPVAVDDcTd1KMdr6RlIVC2q9JODBecq95Fy3YPhEJhh7i9Wh49+K9Kvk2UA0Tq3
3AdQBrv7Tub5SbH4bTjOPd+GT0H9lIr8ygtEaIDq92iZYfw4JEH2KRUWmO2hTtpuvCL+VK/mja+T
eHs5AduErHUQu2DQQJU1WduofXT0HN1fcyALaBUlfYh6Zc8HJpCjzE1ndciP1FhHWIuhxCGXQXnX
ywpfGlfGGw/ZFfuZ0B21UoB0Bc+JJiAHd2P+MiDhcjWMTntpHIXqTBRfomwiK3bkkuGo/JzjUQVy
YjgDg6x9trG50QL5y7jE6TBq249RGnfGc+OyfqfSQczneEEHnO6wQe60zIKLbRTFmv4VgRdna7Bh
Gpd+6qcX/CVH+gcDKiXea+SEPZ0K6uGu2bl3vBxOVD9CJSZ1qiNNSKHYLBUnPEoKEPq90sdADo5k
cv5U5kIUQntihfs2tK+Bu+JPTXc0PDEAdASN7fLiJKf8qHz1piJ9r0XBE3zefgtoIhdn+yh3mvb0
QVhF3iEIiKoS+kjq2uCPLqBJSSIPNxoeTTa0dyTR8DwJx3l43qnuWGM7sQpZt51YeMpV2T2HYCu/
FxKEZpI745fKQKYBssGzg6cLMEExeS4qpp5LlKXccxmBos8V05ccRJT/6BZLDkgKPbzWs2G7kY1R
hG8Sd+J8V6Ik8OwpKdk6jSrg2Zh9XIH3G91buXETXq1owNzF0uKTUKMzTzLraKSoOnCcUvfDIJL9
AtiJPmBPR8+/Tj5oo4BwxHZBixicpxvq2RXIkPy2ZKfBEvtFDwIIsN62Y9yu8yZKt+SHmDViMTQO
VSLD1dEBCcw+BAn05EKyC0SrjUJMB7kZ2BJuEsFLcHYNwz6K8p8L149McEQEjHSAouulPxl6ZRYr
2djiRDpqmmHv5Fn3OAtRlJ7/aR4V/2ynqH4N7Am/c8O0zoJV9ecGKARIPpBfdYrZQYRDvvO0iHPm
e7c1kmdg3RR3fQFEsn4Mqq/LcIZV4jPI2vaxKv7MRTAi0x+00FXcIzV+zAUIqW2EVheZeuSjR4AK
dNqRH+mF5fsr4LqPm95GdEEYUfRMvbaqjblXv/cqLvhxinwA4saiAPpZI/dYoTiv+OLsiV/YD217
jaoX8zpUE7tT05QBqBjn1Z50L45qBPK4WT6PBPGE88rFyzAAqFHf/c3fsYhktUc/OQxAC8qmyj4h
Vd0+hQkweddlXWDhkQlEDqcuSnA2B/us9CIXJvK1dMrwLL8NeJ+GOSnQkYf2J+FIEmhljaj9yk6H
ZrdgSxI65Y2oePrgBuDDNlChMiggyVHTAD1v7pGo7KY8BmN3vdHf+Lq6roijsHGHSquP41nduAdP
du1D34zlWni9A7IgEb04TbSnx2ironzPahXt6GkbFjZygn31AjKq9JqDB3R+Ci/Dk6CPXlDstOfR
t4JZwxPlvAVYFxhV9qnR0ay/BMqUgyCQZvbpLzdkYX0ZKrZF6ghK+V32OQvG/NFCVsoTjgFG8OAC
bIpEaipjrNeszSId622fSIdBg4/jDaRVIy7Xu9G6qxKc/Kf8c2n2/BlVSeKSkD6wcVSeOe0mxioe
rBLIlrnUILFv8AwccM4bxdUmtuNqbWjRHBOdb8buK3IhHfm5TYYhi5zbrxE2wGfS0KTzdHr6G918
NSBxogoa8NKrCTXyB8RJxjM1tZgA3bjINkE5LrJhjW+eI1I5d4k//UnGRT/PEEblGsfS3xCbBZ1v
odqnrk3apxGVHasw9coTicoMygcXJcckUQOCPLm/GeX4zR+CIwffXPV4kSNVQyRi7yNYth0H7Lhl
kQjvznL6XWIM/clo63Y8IQK/BV5m9Zj6BXvWRSsIrzif3iW78+1ZAtsM/uKP0mL738aVSpqIOhkA
AzLt5EsArmLudK9tauXXjAPthNQNcuu3qB8AZ7328qbwCey16hE7p+7JF+2VvLBoZQfTaw0EYeAF
TMoEmQK8RiRmnto1q+7VNaK3qVHOmD3bxjicRz9v73rdgPE+AqYFmOyzWJoWVub6Td6x5q4ErZ60
4vKoiWrtfdgivFUH6ZU8ZucoztR5DMNdMSG7fDOPlVOAw3YrAb0xN23kLw8gZbEMe52pycIF9Nx0
/QKgR/Ol5yu8X5Bc8r5GPqN0jD2Wffs4jn0c0OXJo+T9swcYABQ9s/AQWpG3Ga3Gfe2dzlxXYPk7
gUHWea0ASE6DwI6dPBadDXj6Lz72BQerDQ4BQ5k+/qMjO3fYeM8NfjEhIs3ThKpUrYyp60v7goSX
8m3M4n47xywXEQ/XbjIMQI/CHDQn9ZwsR5r0MnyxvN/VfMHFhXrztNSd7XUXtGcTBZthdhdGrrFf
0FUTDU1AOKw3OjLc6N7HS42gQB7UIP37KWYpMO4Dx3lgQ1WtAaQS70m0kd3yUMZ+ieAoclNJR42V
jsU1DJMDonzAsCZdzOyjbefsMgT4Eq7CMnubimaRFipARuBZeGHp7BQHTl0X8/SxkzJBdTlBFTBk
kVoWoGJ0E+a+e0amwOxBek3jdedm+LD1IGpInyQ/5BR794u6S4yL24fDZVFVJrifkUiIGhE9PRlG
VQAUMOXVfrmuWUlvA1LYcgsIChmvHX2/3oScmWUuul/86prVohN96p3TxH9c/qyuDFCq16J8Mm1f
o6rPvtoKpXk2dxCg1KKvqrXJ++mzVZXuuUV+15ppfdW2bIWo0HD1sM94qTAF6cXUir0EdOGOhvOq
B19AFTyjkCjARsx3V6RHna6/dmO3P1ZdtDKcob83cJx4j1rseg1ArnwX9Qy6d0MLJOmV1UljTwam
rdSreueTV4CUfPElfeIjLgIiwcuNHqypgCAM7xZ1PCXqqlzNjIvbmK+r7wWPlPgcyvbOHmx1tR1g
9wBaApwDzceGdAFL3nTM2aiid8+/cy1/M5KNyKhQTO6WaRc3VGpbze1Ve8RD9jWfvt5c4kYcaSzN
miMktgGpsI9sVNz7MDXsxFF8M7hAtkFGb7pS3BweqCG4lgn4BU1WjneL3qxRwo9C2wk/DPgSOItA
2Pd2fO4i0gPkwQKkJ5Z/4cgzQ6nMKOJdb2VqFY8jIKJsu/YvwMR7a4Y4lx1y5q3jAGyGIxlo9Ow9
y51EAVjbfydiHmMKnSecU5DAgdj53NRevbVRMbQlXTNULvDTZgfSFGoC+ZZtmFvyd/FMfpIoJdfc
P5UJFMMsFu2qbAeQxLJIHJIBeHGuWWd4nqGIRVoNVr9IoQCpK5pc+8mpRgC/N6od6RofOYzYp2Fw
rAeDfRAyTlMT8DTY2OWvGmRfulEuzktj/10kQxh14iwb/4tScbNbVMsoKwpRjqLdFh31/nE6GrE4
01jegssyUMgbbcwCK54OJItAser2KgA0D3YNyE/oDEBNgCyhWBdeUz82hVs/AtX1TUciGUjX1jtA
aB3qJLhO5hSdLN2UkQNSLOpS4wwCRA2JI6PT3F1Ms2sRxD42fSN7m+CD1zipeq+npzF4itsHZTa7
3HNRrIZ3Kr61nnNBohcO3qhbJQmwc2RiPGIdXgGXJkGOEgPg3mruavd4BMCJj0DpKQVZltdlsKbY
g+zsHscPVItHTcsZCHgVO9S2j5I90lHdHlX0/d2F9KQKwBq4txL/KTQ4NkHjZCGaLi3gyUOkXqlF
6v1O/BfDnCG3cmCx9K8qKp+7wrEOLTZrd4z1xqa2zOoTsvzwHAFr4g/bqfHWAGjeqktzQESMw3eD
Ia919DrrpfeCcmspEFKEKq9A0Nmww2gUAGDUM6EYs/oE5lwAa2Yl6Ok7vFzAcOZeqnZ4awBVYW+T
JhhXpCNrgGS3akNyoR1boNys6jHzdqZh4f/kp4GLfB3Jqs2gNJsT4NdIIgNNMTRVAse/Tz4rDTOo
D8gGko6J3Arb3LRVbF54Hndno/lVFKgQWJGKGrMtUxBy8J1l4IGdRJV5If3sJ7QMDDEM4Yigh8CF
O5HOA1duciJPgWOUCNajWPturU5Jy7H3RWF7f8JmHBgiXtG2hyaO+xOyUyIH1GyjdtC2/9CSQk0q
sM7ksEyz+PegHrfW5Am+E7EeGSLayi0aYLeE9dx0vX3XTqjivNGTmOEYqgAd+HXxJ73npe2FuWp9
oycRrOcIUSXO0yw1IGouOxfcWGss8YsrN6Z2AM4yMrmORjl2Z1Tm3SP3sd9HadWdmW6o59Sog98h
6UJ9lMkO9rD7RqGg0DOTKgIAK8aQI00YI/wZrZeJyOJ3ZQjmob8Ghhmgh1bkM3dpJHkyKwDoV5C1
8xsgarFnRRn/Hb0KJsXrw+T3AF5xSqQz6feH5xrnxhnzdR95zTaKVQfIy1zsjVFKJInx7jnj1fQ0
4vuZ+zgvJE2GJWLiNsCA0WKUROkF2fA/SULaDNwqiXA7FkmzhBzeeUIScfY/nFEI+aWLQEqJNCYO
/ACAuXoF4Fod3ZBITR8DfYRplwFlhP1mtmg4VrIMAuvhkXBdlymWgcvci3W5wDLDMOhHwTy3vhPy
GfWllxmEaX0ZWsfaE2oQGxJAHWKVtSAC3QAEEXwQ+fIBQL3ad1HRKBKpR24kvvuSnqYU+Nmd3o5Q
fQVSmzJpXnDqgzzGiXEk4kTheXCj6jkIqpeCgEPe9aU1Vs/aP7A9IMMMHPWhPgLy/lSu28rd1w22
MJiqBY4aem4vFL7Shl2tFpl6s5LsyxgSp9GRQDk3ge3wPhkZ/GFw3uaptIXMs3KRSUnuwhmsAzPs
+Z4W/e3t0N3O03gDfhVm6LgoA0wtaaEPmi5C7SdcfxKpQR7dOjKleVxU1PtADUBykzryPDMDLPIy
ZmEL0BM2qvfXhvnFwIP9cziG29wsvK9BFzk7aeTWnsQEPJ556TqvjZHHJ68FEgHpRzv7PGEd+tSY
aXyHz4etSF8UJQBVQEJ5ZYFlP/EyfrG91P8aMCRINPpd0VvWHQOK0V01xdZd0po/K6/oDjGegwHy
rQvr5IDX29ces075bovK4WLE7t83bZB7/jVDurYiPr25uYVtbiffwJmZHoujQ8SwqNuiTqBOreGU
9ziPW9F1kW03ggRV/Zg05LAyWyB+Ik4WXDrDS84JiFDOo7ArYBC9y6Qs0hKrT+pSQ+bZk2TsKOQ6
TUad/vFv51gmcmKcrDkmkueLDNAekzGuBE7Ftkh8K9fIDolALNKjysP37a99gSVb1JjOVYjQGQEt
wM1zAkI68pBT6V6pRy7U68b8bSoSqSmqx8T+TJWYbdfcVXzMrlS5WTU2v0ft0ZZs1Ei8vQ7FCCjP
RdeMyl+3nPP9ovv7RGCS6a9W4e+R8QaEMYHQFRKYz30XirPfIXazpq4yorFcUZfsTNXiPIVInfPG
PNyMuWfiIK//2PxPOgQk3sbSsPY0jhHe/e8z/ovJKtAm5kg7w03QbIBKP/l10V3boFW7kicoGROR
/9hGSq0SXc4rGwG8K69/zctC7fzItIHRZeH8ywaXO3Cm+Slp4u5FRFGxi0GZvk1qD2IZJ6g9lsOK
rCbghx7DMN0OwIB5oQbsHEdEHdIH8jetGqlmNvbSZPSwTJhna0TYHuM8AvJc0QL0KQAwwnkywNVM
vUVEAoECZ3KSbElnB3ZzNnVTKGBoyuTajF52R40PClfE0J8q1iI2R6o6zVbYtfqXWdeJ+ohSF+cU
OhVWd6xAIVZgJWeiS/nAjzIYe415cyJ9qWmvFiMvGJgbmtBaJ4AHjVXAvzdiBNd83BT3LBvktUAR
3RrPy+Q7kK62RdNlX1RR4D3tCxBtMBy/cjHekUOQYENEIyNk8iahKa+VRgkoOzAVN332DWvR8o6P
vLwbdS9wyvH4FgpG9o9nrFoF0HzgXwPXSf83Llj6A4AJ3CjqEmZjuJ9c8UySkUDVEmrUB8d+ZNU6
dqZu88EUtYM8pGX6VOpANDVpjETNofH8PQWnFwP1Oqv+k7FaHGZJQwvOo8ysunOa4FtrCDUbU63y
gEUOimeE7ht/HPHSTMNT4QXNS+c5gaay8Lej7JoXpNwD0Tnh44qsGchZHvGoWY88m9o1cjDvWGWn
91FRti+uL4e1MwTsQL6ml3V7iZzjDYKSOHOR/BgjLVeupobbZ+J0v5V5HWRHHPwDEx5EP4vfBGzv
N0Z4srhhBZQIX/BLVJoC79W2K19sIXXFSMHXuqTtujQ5AGxmUeGw9Qxs0dlj0d/6dkC164S7z118
HX7n9i+u5baISAJtCPzukzes3Ekm24Wi6Lf0Rgvd0Y1Z6hlsPQMZjIo+RkBKIb9wAAd2YtavAuEM
IIv6QXhpmg7sM4WHiH+Tb8Gc44LUfcqiy9wFVE50IVlYoD01kvAUMqycNzT4zZ1Nf4K5XuxnkWac
zXow9SzGnbWMZbmhCYPIqi4msHtCuy9XqNwR5xbbrhI4aHhY28pLz6S0tGUkJ1KSOfOmP61SBLri
B4//307xYba5S74JsO43qGfOdqA5/0ylLpLbIUqkZX7hbWE8VU3zWeiK5C4ffqv/jT/NU77PkzlT
fZRA6ATG9rDREYdPKDXyEEvqN4RJ/y4RJn0+TrONMOlJ+vs4ZE7czLKM07Zsb9TxtFxjuaK2Lr76
+ov0bqO7CZAo0tkFEPp5JTeOMNQqbWQQoTRP5melG8sr0nTXjiCpGswpP1OPqcxD6cC7U1AMI4AU
pqtPhqABdMZqcTcBaYQy2aHcsLZvrqXTqZ1ATgGyuvPmSjrqDY3fXKnXjHF9NmpsBPUAXzfUC2Q2
DvMwU05nBxx0x1m3zEK9OgZkbF6ggPLGsFyDbiPIQ4Tt9W0sBhpB13y/jToEZFxXKZQuTaZ7shpP
mgfqOtQNVeiCgqCt3rRk8jsjQbaZV7unIBuQqkZdbzJr4H0COmE9lGxY01BWGx4o+fQs84Qms8QK
FbUeYFd48dAxkR/yegRk+Vgx0ExpJap+Ad1nAAEHQFwPpMLj+M2PRGrIymvAMjCbnxc9zRkyhTmt
ppjHk1X75oiynaMJVyEV9od/XV/7Rt0UMNAIvfkt4/0qzA6WZ3UruupiePdd9MucAg/sra0pYY2V
Lex621OlPPC78QUogmrbzYX0kT4Z+CCPOmwyZNEGaSNb/Dnj2U3UeKbeLA4TqFUXi2EBlcuSDR5H
GuNaSA18rRsSf6cjl94dP80Y2u++N0NJpPE0nYh9tQeGWqjSo6jibGUAagx7L//Kipoj5YZ/bD7o
+jA+cofNHm46gYgQPLl4NuPX6Tnec5mX5gOQj7dUvU0Ns0uxqpPCPs+6vgNhIpYoqGAGfYdBZOOo
y5TMyHX9en1FYNEGBS1Sw21dXSKekewbfV/sVQXK5TdwmTEy3E3Pi/K+AG/x3h9qdWF2Wh8TUUdH
1hnO2Upbdz9aAF3ugHC8LcOyf7Q7G7kBRR688IQB3JP13ZfSFQlQYlL1fezEXTv29q8WROR2MAzI
O+w/+4Ympzbj/GT15vBDGsN3kwX91yTGYXoBXAtACgbhmuMenng1ttvltpD1p+GAAjnfFhDsgZzp
Zm+3BYB0huRDGzVMwGo65qL2n1xL19L39gVUi/5Tmzj+k9Qkk1aFisYsx2PbS2P7MU9fyEZeKc5H
tgKgdVtyIIMrhw1QY9MH8ohRKXUw3LJZ00VIx73+k92gKIb8sZZlpylALgPNQR4KFXIrfwA9Momt
AqN6gtPV5SpeweJNVCbg3NS3O1q1/RjazwiGjyg3GIGNAdBg/mqPEfbhqfnINcqFyYE73EUItOOd
D4gPo8n37x6u6rI1Ks/CXc+yDjnqYCvC8TnqWahXgmUZaR3SWJOI+HwzGxY/hbK8/wJtZCGf/DY/
OEDSP7KEHRdGEJzc5JjjWwe4YmwQHmovPYwmCsxtlvWrjmfZNzAmPkwjEkZ9CUDlKWUceYLTxg7z
5M8oML90MjO/ItrIVjJUzktQd9NGTW79kAOpCAnyKEoTfESsaYjKo83WQqb8QAmQyFNdpVWWvAZJ
mp8z7scb0te1iXiB8N27EbQkoGzPninTxyyjYGs1NlgScZiU+7mPOud8/BqigLPFceF3BVqvjYGE
avzex/J+SL1kXWtDbk9npItNnwsgAmKvZJ6sDGA/SCTxEUpti/vAcO5To/Bf2CDbly5fZ1ogTefy
C45zo/uyCbyXMGmeVD+tesmLF9+Ms7usrJ5JUlplj/YGsd36Ec+C/KUXCTIyfG4fa6ctXqYsa/cm
6tw3NCAQ9bhLxzo5Z5NX3mWu0yOn2Mu3Phb/ziY0RHkHIoN+nWmlk0/fSlb8aoTLc7XKAeC16sbO
WJltbR5syk3yjhKlsE+VzjtyI8c/pLJiK1NnKlFD/l4xmYfW5MhlkufKysunfMKhyogQoJcHa1Qd
pkg1FjiW0wDE1JAYCw1AjOwJ7EVrG92iG3+pUqHyUDtO2kDWm3H/KM5T0TCaD7XQv0LzT2VpNDlQ
ktteGZys0PA/NIsOMXMfeI//lwuN/Rd+/8KFAblljw3s5V/4LpdtJry2V7P89zu9mUb2F6sdnFNg
ARULUMntmXrUCN8GZa5uqEe6anTDXdbknxbVzdDFcDOU/PC6x2HrMrMXA+4lsH52Sco1GC5KOzR+
HNcN9f5/dHUVbhwQSxxl0P7HdGBI8gHXnfZbKzD7da14+EfXYdVTDtGfyufgGKnLrwy155tuUMO9
O1j5EY/X6pCZif9QjOou75uL8LodGH0Av5VUyHyWhoZn4odwMnxg2XF835XWwDZ7gdhuV0kgwzuZ
fwYeWQF2E+8pi3n3XXrjtxEPvD/CgoPEQkXiCauWYRchRA82tr+aANS1Vybi5Dp8vdEuIvWUkRnr
Ho+xDeMtH1Y0koPqaFi9jQcYGvQuEG/Xom0sH4GJnvtbAFeizA4odyeqM+qKJx8bhlfgOMqLiaXo
mtTkxVz2Cytcf65Fs4KYrSMHlRRCF66hWDnadPiP772mrT4ZA0AEhJuHW0Qty09WEFh7BbSJeWxT
+m91bDQW8NnpGVyX4DrXY60Qp0qRG+C8Q48FEEaCB6P/RzEV4Q/X8u7BJZ68Co9nuwlFlCecdjE8
Xd0K2Cwu+2GNuzEuxA/VDe66ajvvrmpMkDwDvHWDs641XpwDXqtAkw1NvHdwcBo+ID6Y33HGt4sK
7H8hgC35ti5EfkdeZIxMJfTLdzguOkMhHTDMsIjIQBb2QH65xFvZt/1iTX40ncbKP4el/7IMZalf
PfB07wkG4imceNo4bsG2ZZiuXei6WPBNfbPF+gg0GVpJjTKKfti00gMAL0hLNqPM8YxiXY8Ff5Cp
3a0n8FVfuB9ah9kR5RGbGjU5Z/JzgZd7tSvTPXSe5+uj9bYvNx7fcFRqfwHhIb68dqtAllCPX3Ib
FMFZosSZRD/fhH7Jv5gOD85jWSlkW1bg/6h9oIwknTg1PQqE8T4vUZ8ZCUAmoWzVxW3H7eh8K4B7
vfa9UN0vvrJSb74A/bNeG24dZ5AFcKakmybrgU2hS91tZMOfBiQgi6s5VpeB9d8S8GeDpR1NULRv
TRcbH0Wykh+5/E4kA7n4hvCOCWpwBwXQAYDAReLS+dgos+JzrpHTMxz6InKuu7UDSjTyyIoByOtI
Ex6CEEhPK4OF6SOPgnQT9iy+UuMLYMVtLMesdi7rkH/WjG28r6SIjrxrGDKqQA2JtEkBCEG77c4o
CJQR4CDQZdJAgHQxzXJVMntrBrhXssxK8v8gozhbIbQ6IUhm2XWHsggRXBRHfZiTo9LjgzJ02wAk
bTAbnQ3SHRyR+HsWRPbRssNnyjbGFqR9kgEqn+pIWVtF73pk4l8Vqm+v5BKH/XjRAxxaOCzOZB0N
rFCL2joteeC9kDjoFQDZSq0y2i654dQjP7sEBAsS6sphJTvkk9bMXyOeX54rXXyxNKSzqQDjd2bU
9715R4ECg1M5oThZz7A4I9px7rG83t/obyfN9dU/DEvMfJf1vXgoWmDod+CUq9AxelDMuYAdwH9+
7nAQLv5699GmPvCt1xy4WoHcsc5lqzmjsqt/pcIFatLCeE+Gm5TKm8zL97GxGZU7kihp88MsCO4j
/Q5bDuvOnQx5wsHAcKamcsRwzlLnTRxLJIWJim9v9CTSAPK9EZeZanCCyBWZQQK/HjoDfFv6YohB
vF2CxN/pFhe/Gtex7ZenRv/WUgXIsTRAyjyJhf4Rjl0ChDmS5+4grV+2bLsd6czBPrAm6Q+8Q13p
BzpKkpE/I88AuXgjpvydzu4Rlwo+/c5zGVg7odoOvtfisYH6haVEQYBkYtt2QXBrIL/FGUA82yaN
HZxc/G28IVK8wBM9i0T50TzLMhYhoxoMhXkLtmjWZ9YaqWzNJRBWcxmryN45UfQnqZYGMGPNZRGp
5+kBTWXwLcoFkNOuJ1kMi3gzdkK2BgA7YxTL6Qnososz6UhcDDF2UivA06ltUUhjk6opONWoKz1a
veh2NpcdFiH12euC7EedYzcCdEX2qAowWEcsVDtsBLtXO6jOja7yJw8k1veH/8fZl23JqSvbfhFj
gBACXpPsm8pqXC7bL4y1vNei73u+/k4F5VI6be9zzn2whhQREjgrE6Ro5nz/ARk5eHU+EoYpVXjJ
Gv5jwnBPCcR3eceURUxpyE0S1hvAnTonvw/ckwt/2ImGNkiRgEb4ofHh/zsMQGtSJjSDGiQ057vC
BU873LXCYwY4NNrYxb57AjUnanKsN/xXLiZn0X8ad/y7BU3GpxDFKTtu5sMBHMjpU8pT5OlKC679
0yEJ8W+4HnxPtHDUREPjH1nQ9+siD7PXqbS1PXMN7tEwBizjqYktBjhvPX1lSTRepjL4DylB/5k+
Ng4iWHKmG7TRS2cKQDe22SuJCqA5pyZQBDRgqCfC/2TBX3mJZCkjL0fsQoY027WyCNLJXO0QGgkQ
6qV2yAAlJObew2sQzE0yMxGc5sG2R5h6veQoDn33PqbUQyDANAg+O9/eUTJdB8lfVD2GYOK4nxAN
hCvgR0WZ1qDUQbN9e0syasTIr0gd8c80isKsuhaOdlOGdrcQmYE0z79ZaMDuz1qIQYBCkyO5PJ9X
EUvyR5AEuDj0Cv869HF9WobwIvnIs6zebWrWw50rbSw3A4x/SXifdd+/TekwfRlQ94880/RTUevW
w5yMyIKS8qbQm402NTNoEDCcfpiFdmk9hN34Dd7s/lR2OrZZSVU8RNzHuT6LzWM6WgeS8zCJQByT
uG8N+E9PnchB12oUYGSV9bOxZbNt1vftAhylSxKNBPDhC3BUHSeHEiBtz+6YVC+5ke2ojrZHiSDA
pxp3KbqlNcKItdtxmIs3001iL3Z5eDRQfIZdbpGtFYSKMJphl9fdZ9/ncEgRfMoC+UpdowSezYT8
+jAF9QsYBsdHasa8AAQ/gKR5Mj2GFhoSgxoaJActvAk3pqim3KGAJ4Jn64cdQwz6yvkyicSWBezb
2h0e7HLuzg2IybRoao/Av+vOJMKfBN9+Bz+B2HHxAKcxPBLzTm/zzzS6s1MyUtBSidZHXt5a8K7K
9XgwIjRM6qWr5rhdstzCLzbqMnR5LU4/09rLfdEtqmVC+1Meu1XoI9e5zHVwJeePkV4lF1Cwts9t
PIWXyeKPvZ6i/Ek2fjBUmyKqmw0NhbCa5ywsHy0evE9iyHe7hIItk+oYCNHC7d3VID3x1FjSHU+9
En5eED7bD+aAUCzJA82MQU9GJqNZVMu8EOglP3U/JqkVfaeRPNI+dn9y2ZspZKMMB1qXLpEkAllG
mbm7kS1dMkeBLm5GzewQSEfE30fQPmkPOM6jGstMTM/A4XMZgs3HBHMUtKaM9dFQacn4/3MuIIls
1LoVe4ZUnc1IsZBYQhmhtAHwqFK4QAQTlHDaNKj/QOnaRiEQKwVZh3Iyyf6oKGUlRTMDFC1CqK5G
BdqARMwNlZFmF4ZiFwB3iWZTa4l+tLq8fzbhOkQRaxT9HThavEK2M9wTDd7PVh1+TBxTw/4rKoJ2
mVigWPzRbJxPuraLiwZc1QVKMIbYDoY1jfsp3E1tNh1nPUA4G6W4HTLKZZc14X8iEeioMZSy1NX6
dSiXANExaiGjPt8shovwY3FjBkpu39i1R9dSV1V2ObJZUbmP/04x67iU9PHsxOD+04HR7USN6frI
9o+TvtwkMSKGtUh0BJZAMXKySEVdFgJ7Z9sCIDxqAc29DGk+Co5mzVPriUHHqU8vynIjkI67Is0i
VEY9cmhPN4u4UYRJ8EntCjiD9mR4c10yJ6Fexf12GOdvY4joIJM5YdTrIgQAlYwhBWW2WXIgkZKr
YS/nq+HvTEj2v7Cju5BXBIHxL1fMyqBAwFhezQJ5gtdZYbxBHal+EdnXGtUUC+izKXH0aWgALQVM
Iy44AKVWKWiSy78oich1jYE9qPHA0IZazrAFkkPMDwTfRw2h9dkfkH5KdmdCQ5S4rFlpm8v8Dmnl
CxCgsk1Kq1unvHf3qPgGQ6gxP9cIGFx0HS/G1NTYVzDJhR7QIidJdK49N130TPI5s6pNMtT1YcoC
DWD8OxI71dDv7RZwTxlyXL4ChO0U4cTwKQns/oxvIvzytGrdDSt41IKrAx/R0xybyGzC1eBcRWWO
sAdUYtfRG4qeFntn9NtdA661bSGX1YFTh+hX/DmZ/RT18k26ngv8nDWrBPxjUmfbqYy0tTPZ+YvP
a2SI82UwGnnxwttwWNdaxbdkEGKLeEWJ2r7hc/FCooSBWyLvNGdPQyNOhrNtiq80oiaXdB8OynVO
tOQ8m86hsIA4StpiHKrHssAOMnW/5g4gpWcCYQkbgNGDjaXcLmM7QiFaxmogrLIcUYm2xK4Frqcn
wlhpgb+cjHZ4JbCVQIIQA2RVwbTIxYU+zUfSkzxJQLgjE4m3JFsQXuRFGLJ+PCWjC+HxuE7hLLVK
VDQk/uyfABfkn2jYGrPkDqeWVIteuMlGq/UZmBE/5txNpCEz22mnW8Gnvp0QTZQN+OcsOGuQxgI4
jWYjAFj8Lgt4DAztRW/KpO1Oa99ooh66HOVYpAf/ybRytc5dN9nAjw7eLEszo7r/mOEskgO7DF3S
kI1bADZzEd7ob7oR+GlMTy3lgKwLdQDiLdS5sxYh0lLr7MrrMUVOp51eZtlQTw1BXM0BeIfcJbIr
e2EOK+qGQDpzdD87LgrN3/cVSEPUcmoR6iHRD3wDXXLV4xTU5vJakfPCAjc/31neXZPs1bLUi4Gw
O+bgiWeOaOdV4042skYGvkfc95VGFi/sy2DpHJHHbPzXF9jr2GnfvRuT2gH+Js1YjOtkumAXCJiG
9hmpJOWKgrepbl26KnU+56HFt3rYdQeyKAOQzNBZ9sOC5xPf2gW7taDzMLYDlzjm9v0auob4qTXu
yGef2kys7VpvDjQED9ra4HPzWgWxdRESspvk4H8SqMF3AHgszxs6iNbvzHopdzkc/38y43I1mk6r
/XzRYQza5aLABny/qLo3WlxelMxqDUEF0wEvQtKk48o3iukpnowQQK4lfqRWZb/ZlntooySDtxxO
wDF1QRP9YSFSYDdVWeCsKVG5ZjmQKASceyoDeWTwkoNOGziQkoqGGh9I53puzo80axpBszLo8Rdl
kOGj+h8WGlmK2vAW0H8Wc+ZDpusSmw88aEI2XeKFvd28kKQfs9zTNCBEEguasifiMzIxisW+b41T
GKTzPpm7VtKbmOsG/4O/+uIv+q4IZJJ4EQh9H/5goGXa5IW8fjcQOHAXwIFxqwGJAwgJPJsWgHNa
wLN+L5z5KJpae3OCWdskVmEc9byoH+cMRKhkAeoBb+oS/xnMxY+pGcfn0gT6Ed0x/Ve0uNj12CA/
kggZuCA0R4bPNvRBqRQg/r+xE1TS+nbGT2EHePWVGpOQGtMafCAgd8ZKyaintXIKdX83D7QgFnaT
IJYEoAC4O5GBwv51x6beE+XWwrslabncTIsPmRi+kAj5vjJQb/vmg21Y/+KkUO+JqGvh7ArKPCFj
loIKBlucYEtPbdBX4Jmvnuw346IGzXUcPdALYnnEN5n96wtiYKDLsgb3WBqmB+Tx8EGldYkpCVGE
apsAcdB+5IVJO2BkBahKkLK6AJMhQm4V3v5ehzel/tD44LWIxRBtjTosAaFtd8kld8dtMPTNcZHF
LSrvGzAyDgmwFhYZ8rHTrYajMFLGzMf/Dp+NGOgv6HCu6Ri6btquzXTdvcd152ELAKuxDa59j8TE
3Nb6VVIgJyxjItu00u+fmYGmbQXQTPHicJlna1O5NkH3B3f/yLTz0iW9xTnSIEOr9xahy7BtHzUn
L6gseUdpApQSoHIF/pg60A1WtEYsN/HUjLsFllSEu7XcGvS43AkvAWr38aaes693PW72+dewges7
B3XAvbap8pcxytMt00LtpM3cR/pIWffbSpKdkLDUSqQfJMGKtEpOQ2q4MV6bKmOPbAJDZTJ/Gyo3
3PFWmDtLc52vNt/A+2OtprDBMYyXqGWWqWOUPxbmzwB1MZ5JYgpsBQEKDPecNMgcsB4mYWauKDdt
kMQjvOv+saYgAmxmWgL2dtRtT0MAeEPCKqujKzA/oyvCh8YuRMosHsSQLdZpnUYXvek8ko2uC2dU
mgAOCFk0D9Sgppp7M2D8N0iPKdkK7v53DQov4TK1u9NMCrLW3WY6JEX9ssjwp5seaAZ8aL6HQjB7
fb+MA1iENEmQCRNWYBLVymYPOOXgoXfL96bGwc7vGgReIYkCHEkRgUZXnktX0rG3LsvwECbIlcfG
+DVuq+EINAxnjVj49I2P9lFv9OIVuGbDMRqAB0hMSFLeu9ghNwj/74jkzuEoNoYHVT8iFgqmTL0A
KuIAQCvSlkHtPxVsWOmWrz0zFGzo+cAOfmtPazvQI0+UqELYxhEAQwQ2QBQdC40SgTEzr00AZrQo
zpVFE60z4EJl5IMBPdCafTp3maelmXUIJcf52EUDcCGadkvDyQjmPbPxZy2GxvrE9Gk4oxYYGVly
CDjF/GnU9MVWizA/nbpVg7juMxkMLP7Sl7p/ocXoUlnZgvdLty/EHkfN5AZzvO4Q8BXWOkH9rdcA
weCKTIX26jBEnICxciSRzgZwJWlACTyBgG+RWSED7LNsCvDxnRBqOJIo7/CEG9so2/uu7hFdXpYg
xUqfUuNaBsaESsA53wBBVoAMFtQNwub6yhhS1E4hre7N7835LCQQvp0DxHzOgSJvIPOx8BxzvNFa
Uktz9RF8k8DOH9/wcc9nQgpXc52BDXjrcrbSjDxNdqiyBfBY79oby2eI4rQS0IoauHuLS1FMBTKP
4T0jbVDyaBcJC7AZcTjv7DwCLJUW65/9zDrasq5FRzGfF7JqeND9ETV2UT16VAkzNcZejFP+1rVZ
hiz4ft4uZ5NIHljoVUQNTzXksTWgfdmYrXx80tHFNKcHGzTWewuBtAPSDC+qMGcSDDFrKsPRQdZ0
QCLiolXlOeWQJCBY425wqWSEdg7x5ek6ADE0KAu/mvLhQb2yihBKD/qtbaU5X7Sk6FCB7DvI9FK2
JPeNGkAwAnXHNFRNWOQcgG24hPQ6H8ICOH7+3Les8DQG8LKGqCJkMxT6FrhF4tCjqOXcE6OElJdG
PeQA+EA3s7N+Y2XavFI2LpFLqDHy3kCYy7TWy+EAW4+g5HsxrQiuZqYD6wIjarjV/t00znxGpjC2
gL41b/Oo/k/YZa921OMtK5pIxwGPWqqFhUwzEY/TmwQYb13unx0N34DYzMdXA2Vc8Cro4yviSu+9
WcpaJK0e24Q5W1UYp+rk0mCcAYchS+qUujc7YFKPGv6WUnFTW2f5QEN7N1czUeyOrwJnm9mIwJQT
g2JsjsJ+E+egv0nnpmKoZ5NCqa7m5BuwMMWeRAk38SBHNXV6Dn2+VmbU81ElYMS4oPy+UNNk9Us5
FPU+lqKOHl6kUN/CD5Plu6a+e2Q3oN6l7nqgOOc2O4Kygx0z2es6TWRgrUK3UV3St2FiIu7Y/kY/
R8RdJFe56S5r3Syrlimy/BpEQtveX+lmOlkD2/vYY6G9/zN9EHEIgQZKP3f29IrUf7FTIupRQ3xD
NHXRTsO9bTgBBsQKM5AYaoAi1gBb99CMOYI/ybcGAEGvbBi6R3xmn0iKgKoLvs8sALyWKN6qmaeb
yKnSPWl1G2TgAwrU4c1FarnrPjOw0a1CbBdwvsWxmA7Iy2EYyOWPox2DYUAeoUmr7Jg14+SBohSw
6ObJJoxrPIIy8s3615ywSqqfh6Cjk55b/8piVER60ri1RboCe6qVXMoYWdLCjwrnACIXjsiSSDfv
DIKguQhnidDmDROolgm3g0A9CMaDOLxDHjYbFhd4rJH6HQMEiIpYCSoSUqOgP5RMtwZnNRh5s1no
vtXiyxglx7frLEJaCPtclLhZiHxPVhIg42LSjrVta0jAQI9kdRy9aSVvkW8IOeJx7xYj434OYI9f
p/Gp0nIkHsLypqvWVmv0bR3iV0502ngvoXJKbjiRRLeJjWk45HmrI8NZ7kdVswhZIp71IKl3Ztg1
KzOcyo2C5LvD31MKhcn3O5OhQWpVAt9i1AGwsNGsT5rR5+cxmTJw8GKYxaH7WEb2rgQLVO+l/T/I
oC9fdGtCpjQPPkc18PvJspl4hDi3BuZzORHEO9UGYMUz3hm1+GTGSbO3eBys03ierokID9E4ARsB
KXvDJdITJE1GUbmdcuCeDrJB9lY8IVCBbp3gdUZqsqZGNH2MsnHjNQDN7cnW4UYFuJ7x6tvmX3bD
gBlhDTtttOJvLG7KNRLtywe3gCOgctq3CozZsghWoHoDPdXcyMzJ9YbECjwr4Na98Y3dxwLAk71d
6nfXmISPn5+63O9s1NLgxPv+Xi5SF6jXxecBLmx5zkCEv/TioRsumdNmT9Fx4dYpA0AAzOE3v2Pl
ZgTCy6kvWuvKDZA3m2aNikgtKb22A8BqKrFVUarC9lOTgUlVwq3KhnrUzE48NSs1pmnMsJDG+GPG
76bdyco4eEyAN3UNsiE/VSAg9Jio+BtwjoKNb+f6XgPJxFs9ZZ/NITHg1tCKT2BYw+034bUDfcAu
kQCWTmoDGVP2qGmArLQeTdYvGJkLFCbBXSqkSzVvUXfajo02cvg+lrpB1NRTEcEngjqZcJgenejU
IWX0qRym+umHhAZWUzZPLeKw0oYkgzSc3mfRgMRuZiubn9ZxY+fV7XkdMHnqwJs96dwrUcYO/Vye
Jnt6MKRIyUHAy9Z+XvJ1h1M2qgcC91KwoAVtziyAdM/Ng4vdMlLIAahIQVMauqhwwAmyNV/bSc8X
LQVcSStSkEuTNkadV+kCtkaySsdjmR6EETrecmBAhsuhaiaA1MV2On/WAOC9BiCEdWWjwZeGs/AJ
lcagLfiQu2AfvPAy9MhKycc2d3fJlACxTE5XirgLLW+KGnPTOLnYs0L70vomC7e2X8cnJyus7HUU
rPYApYh7oXGZprk32X6eJHuQA1QodtW74+hwO10ZEUANh9QvNmMgkDZm+cEK8FsALR618ODXFhKO
LUCK+ckYvg0tyHbNwOzXjhwyPGo2Rc5QcmTH4VtcAr7IKcLsQkNtxKMa6V4vJrijXwZQ4dagsIiM
T6GBmn/AwPVsXcRI66wzlB/3vR16rvT/16PhzvtWxgOkSxw7kDp2NtTFjQlzsSL9YkqqmLz+1OWB
na0czqPNJOd38IU5G1qa1CHQapDRVcYbXwzY2FX5FJxCsMoI777rkIGb2sFp6VZI7DrYiP3/3pJx
7c2dIrswn7VgzIH7ECJ1KQ/g/Jz1XvOwFS+SdWsz00Oppnkq9eepCYGINZviKsDk9W3Alhq+y2qG
00OvtuBjac8MTCVH1A7POx/n0Uc9A6VgFszDm5b033UkeP2DdURWIcXVXrcRqKsi0AkaMmNAjgYk
T6rRxBKUvwGiRJelMBGiNnvcI4CC5ZCqZcA0wleoRYsOJOPInnpyQLbZlMZ1hv8pxY4Q0fEQ7/Gi
MbUjNcuYVDfjjiMDfbXoOBPM6xN828iqhQftpOyVjKYrRQH65YOThIAr2OY+UC9T3dg2kiuQOXG3
MUOwK8+a1X/+jXzwe/9qB0m1SygpNZSYoNPsWyegw1knGt5oaDzn2zYDBA2ZRX7+MvEAlUof9iT/
7cwf0zs4Rm4uYBnDcwMSY2GDBTrUV0D+FufALOgHDFopV7dK4FJAaFnzDqw57oGNMQczWSKCo6Hl
W6qCLsu+202V+SAM570wGkB32YmaYi5FsSI7UpOQhtQjWTiCQhV/C8yhumjqUeP0VujZY5WH63rM
gRy8cuspXsdjHJ2oqYbmvXcn80cRnkAdh9B5VZRo78xJnzId2eeWD3B1uc6N4TLTreMvBSpiJfnA
5LjgcMiwo0d53B11uJGM6TZ0xmFRqEf/UMb/RvEIPkfkF11Rp+les2w2LnKNTOuObVxjByTRFuBt
ry9N49cjPLoYAwhvzRu80G5kZENac3AKb47AqNsWIKNftUOFiaTvNSfd22b6RoYTA8cwAgF/qfTa
UQRluZq7fAQ4yGNgdAXiajKfV5lQfq4D3/uJeqoh2TIFv5dt22bRAdjEd/lJJFgSj+rSd46je5/x
RLlEzLf/BrjOd5S8OidqUtG+9+5lkWYBugEV48ou/9n4z3Npeb0/4gmOAjo5urO1JjfdBH7RLU8N
+oUvT4blKUG/+0w+UAx6tpBBvR203j2qxwEZkOnts2Xp3z1S7AB8VHWKOCkQYOH7piLspSs4Qy1i
zg8kc5MsRoUDFW7Tp+r0SMfJBfsObtBp52Rgn1TkXrGuV54Bp8dOzOAEI0WYir0JPrwHEoWzcC+5
Xx/hdegTjxYBWapXmuBiMyUpJgqgwZ6eOP5ukHmJQJyXUVdDXEgL7DNQx7T9q6N1/DEztedAJkQa
HFwEU+KgLtGp4k0Rm0HQXTULxCDkiOzD4XtVweVFjkcXlCwW0HfaGxmZkSNSytsGzjMlot6HnKxI
RI1cW9mrSTmDgyyqj6borS3Fs++C2hS2LiZ7Prv27i7STjoV5q5EG25xtgOA/M9heWVHChc1ziu6
YGBE0YE39mf8Mz7FScE32EpEWyGHAUq3ARE7lB5pm5A3D8YEvGC7Mz71oC38NIGaRVqSZBTiEWSu
7gNNzrop8ibQch5Cp9UfGwMcUlWIN1CnDxsqYI2RHnx24gCUgjizNl7bAG/R11+onLXpYkTRqgp8
jbISFs6xeGtl9TEWpb5ZckoX/j4BXPhVFloTAA1R3I77sy4qIzXkw6KgBFS3sspDqpsynu+DpC2s
tE2bDijLcVp/TcJQt4FfSt0u5j5AH2BZgRhu6c0IGWobpblZiIRAhx8PQ+0svAyKnEHxRtzJCuHW
69IBJD0pcnkwoh41Oh2M1JiYHZCEcTuFtHaXirUDQIe1Hde5c+B+h1S3gAFvX9Ji5jK5v4xYZl0Q
pS232Awkq4q4MkkvLAHXSo9H7KLSAXAGpAE5dSgm19jSrEKbktUyFpKvmAcIN0wJknpxzglONm31
ANGGrZ4aMxdum9WiIzEZjCD9O+nfkHYnjgFtHNU8IScv02gCKN3+QRJGtA180FFu6YHT01Mmip+M
zOJHlxI/bxRc90uvLu1sG7tmfwrbAHDAY1e/UOMm0Wtq9dmFRs3kOLum9k2Phkya9fBGGeZsP5EI
BMjhpqlQhai1EQJRYHi+goBhS8rZEPBlIrdw1YWsPJCMLqrDTcz6aRvA4wiPb8jH8+S7gm+tXqDe
lMMr1yYOh6samjzMtXwdtDFoHnTAeknZjaLqOhQLG+F0zku/A3FHWK9JVqcBomWxs7KRtv4FHLWP
Luqmntux7p8y3r+g9qX4gveJ2LUa8J6SbM6xUzDx0/L76kEbW/21CAdsXTC7qNwJ1L0A26AhTng4
KIRzeFqGYb2KIqf8nKSTdfFH1G7RagGfEOsPgnxPQ3kLyJQHV649zduAC1QZyiYvBxQf9Si1B+eb
WBQanAeIm6QohG4EYnnSJBbcZKvF2ozLdVH4I46iMYRqnbkxVpY+hhc7S9myNCmzIO+3oKGyV11r
x/YaRevGQ6dlL9M8GHg+yBEtZTVNfpiL6I0uRApaioF3c2LdteDdpvKj+GKW+FsbsvFRcnocU+2J
RAOoxcFh6SDFscW7ZK3sqMe74u++NqZDBKTVawcf8hUw3v0DQw4FGSi51rrzbggb5MtIW7VQDOJO
z/FDY6uMSftxc6E/PoyoBN6bPqtPgF98b+DDlxlGH2PqKRtjhPPPAbGAEilbkiE4dbvenR1p72S0
QFA5+NOhBBDcyT8W+J0dt6z+UNRgV5TFH1pjWZuklymZ5PpV48VRDABEC4zjCUh6JX41zQFP1i8y
smux21prcd88kTGtpeZOH9dTsv++XoycSA8RTJR5gRtasBsaLSLUEpZZnoLR3xJxFgG2LcRipIi5
tl3MJOOYYuDqwfmrZqmp1PtZSUsaTrAfa7c8qmhikQ8gDst1uMl/jjBix1R1wCMDH1tpsL3SLhFH
GqMg/HYyK3uUHZFGzkP+EdsjrFd3a5KJwP4XjLZNBbDC2L0MkV2BoKz3geMjAQZiCSZAvajUwT2I
hxRAv2/lpKQmc2IgBdxNU2paiiaTzEcB08r3W6QWfVxDGQt5cTU0CYSAxn+8PMqUtAGhMGV1M0st
dXcbv7t464wuKqcZEs1/vg1lbM+jAW7Cn+/8bqju1HCTxzkpup1aj2zVp0EKkhX0Kf5Rncg/A8ef
gWbMQMDA0a1Z8R7wi608P5rRCPhSGmus5YDulFJqbsYGWS22Wt3pXjaZjcc4gn4oUPffJyxjIdf2
Yw1Qqcs0EtijKMMtddXFsa2rRkk5Kqcsqy9TJl7hXDqN9sbP8OW18/mhiuf+k2k4kwegQRvfSQyn
BIVpjFVgN5TDJGXNGRwtEcCqtP4Tj9z4BY540lEjF6v7FmRWgG4Cxu4wSdiGrjCfqJmF/6Yj6fik
RLFk3baC+KpNmvk0iKp6jNm/Sm9jH4R9a/qoRHWr1Ye5dYEMGejvKzNgz25x7ELBmlyHjIEF1q+z
wXERvMQdkII7jlgBeqDfkwzkBxWoHcnT6IKRdEKJTAWfXwSuOQev6mXc5RE/mT6HAwwIa9VKjUkY
sd48ueGoQZOuy6JsTjciMqHGkCtQbzEmo3kK+O7dX2S4rrkKis9WPbvY4BXYdyCfAhwsozUiubIY
jJUAN9sGx3fnzBNRlEcHuBhbQGoEqKpiRvaSGstsfQb+pQaiizXg6gAqP4Hk5xzirXp2WuZssk5i
Gmjau0xp8yGL+xUZBsEMLAfbREoM0qb6FRnFyG0o19ztizMy12mFRVujLH5l8lFsOtrD9g7+L3rQ
g1hc7l5pdwsAhErmyApzhULFbGO0KJdb9syk99soPGCn8VCmhf9otIg61mW2jHg3+49Tg0dwpTMU
5EkLakwDmTWGi322kiUuQ51oxQ2Ppjm24z7a2pgc2RD/QyKy5T2+9hbTvGUkr0C9oE02os/Yj28x
eJeclXrPZSPweLsWG1l67dF7zh6NwDM0PAvUe9P6kEUTCBf6xLUQVrUsEFc2AoRcUV6vaGxGBrqj
pZ3dXG4waEiaXlZLaDUzVy5yCLcinfLHHsytKKNq7S1CuMhW5GUPGP9tHjPjq2UOlScio3kWg9Fs
56lozq7VmceyLPWdXjf6ARm4kydGfUd5OUtyTpVZ3pyZOqphkasDxsnmahTzjUUED7g3Sgua8GER
NCLx2hlI1iqVQ7AhQF6XzPygdBBX9yNk/STDlmzeMz9kosiNZWz6AIbl04NaB6eYEdTaVHkN4Ajm
GaCmOjnD/N5YYwL4UjWebNadkKhNZuaH7c0sE9F2LSKO0hHZupuu5WA1iCLj3Fog19Sz8UgiakBk
gHwB2WjcRkYW2ZUgFDyURn+8kS1dYHlmu6FEwu8TDm1/0Qk4K0B2lgXTwcb32LqQ7GdFkAZR+zxK
tDBpDFQPcFx2+Js1OorTrCHcgEQABK123R5o5nIYN5C92btgDLmp90RyDk6RUYsMUBt8IEu1aOeC
7zPP3BH1xrOGIlFb788uahxPgxH+JAuK4Uxav/V7PCTQUG8GRSWqi/iwpiHoHvHHVYZV+DoVdXEu
R7vs1i52R6s4Ag+vJsF2UhwmQXE0gIjMCPSLn1tys1TqW6CqCVBRG9EDs00b7zon/V7WO/w26r9R
Bt2CA3OydgVrIywEuO0S280JdEgVkLeNchcjlwqZgEDlJm1QAMh6NaEkeA+eqeeIhvgE39Vkg7ps
AwhdAV+TwgUBxv49kQFHFqQbSxgsGykWB+oOzggXFxxT4ypkwMJexqRKkLSZ4eDeggCu6bZBn8dg
0Ebj4ysP6GneFCsad13lC8RGMv3Q6WJFat9PEfqq5Qt96aqZ09W3AA9CCYZ5ZQ/n1N+8JxrKnEPR
WDkSKqRiSvDgtbPmNhnxh4KmL5Aeo582wC+szF2IDBXhpP7JAIDKlgVZvApDF1nWJKxlnsL92J+R
qECaJIAziObQUCnU5DvZstZg8mkdWqwu5xeUXEkWmbp4cUO2tewkO0bR5J4to61qFBGgaywQu5Jq
oGRsc6MBSQvrV50h5o2utwxcimZULfMDE9utrkH1oFyCmgyO6JVtd8WGnPmL935x3JOzf+n+otMM
39/h0zn+YiR3a0Y6Toi2ye5cm0eZT7xXWRyu/KzUEEdRDoB1uGxJgU0+PmlKPLbKCl2ypPGSISJn
F5HgYJ2bmXenUMaZDWQE6z3BjbgeAAb5N09wuNCYgaS32wQ40id69H1MgDZ8qydNDlpf+JIQdqQn
tG0jZGROxpflgbw8te8S9Oh5XlnNG07Qw049pdVz/k7mJoY32D2CYSkiyA0bgM1QGeV6qIM6X5GQ
mv/rWJeocmr6/7SGIbHmyIhuIRnKPfx/OJr4WndSLCh3nCqk/V/IuqyZvDKJjYWUhQhW1DTq/Z9k
eH+/r7dws0imlyzN4PdtrQO5P5WzdPIBV1k6VrtRCiBb/XCo/tZ5Sr7Vew0fK9BO1d20dfI+PbhJ
6Zxs2VRCs2+a38miCLmBqMIDbtCfjP/7er0TbfvabgAE/eNiI4hJxoxVfw958lxJIqRCNtSzGXA+
qVe6DOTinNmekqGkHOxHd4Z6iuzP3g8OJKeG1jOIU4nGoDmpDmAxPKqlqJcCi35bd2mHAnNAtTds
HcmQbG7V2K/dIAM5eP8MdRJvUtKQ0dIlcKAkgzP91l4uEn1MUgvdLLzMQYo8qi9D5HKJaE7xWgQO
ewM4k59YwSJJEFam7vzOHUZjIgXri7d8zAAfIdnFlnk33d/OIz1NtuZ8sjxFLgaMqO4IhiUUsE/r
yEUWP4GOE9z4Ah1euxKZnATUDIQ4jpTFHjQT1CcxTQNkm7YZRvGdRAQ6TvLFWtktK6N8MIy2SvrL
miKNH5wCIWd1T7SmmjLKl+6jJiPAOKIh9kvdoDLz9y6NqUF+AQhJSOMDvfZE42DUtU0+Rt/v7PKC
AXFGCTNgje7eUUkMkz/aQAi5dm3kPDRgP5WDirsA1qOek/nbocfRgRSGK3R7FacI/tkpiJdImPng
AjLa2WrwOxG8BOp7AVyfoOzXdHNxaQfhdvkvuTWy8Fd0u+qG1H+Jejf/4+W/SOZJNjKkj2JRMsqQ
tvi+9bYzOJC1Pjn14FgAFXzUoGqZJ3gnogp70ehjM7ZnkpIl18L0NEVAXfVICMIaJJKDXW6uUfAM
euThlHF/AmsytnBuWOPXQ5s0EfjdrkhB/L4I1RaPtn5VNgrA38Xu5n4ijSvnr7Yp5rNWpP+PtC9b
chtXtv0iRoAz+aqxNFXJLttl9wvD3e4mwZngjK+/C8myIOu4990nzgsCyIksSUViyFyrWUuUOG44
6rxOkzrbzQJ3wI76bUw9auxegHsnBBCyUuqG3KTyfZDpYelN5RYEoSiXvNmBixsnXH6H1F6PDcM2
T5lXIM23QdKpnwdvAIwohytNAFFI1CEPoVYkPViXU1l+2jgOCOHArY05G3A9SRjwKDtlqQUAmd7F
PjvPAK+Lg4vFMCVDEmLbEEgss/1u2INWexvNICgMABD7BAbl6135yqiqwzRI3K8mWk4ejODhUAPc
7tNsI5uu+CbL4VhVtvcDuZlfrNIcvwxm5m4Hx7NOADFnl2SYGYjwAHCNWtJyWWtVOEOuUDA1Y49M
FAe9/pqcnp1NbK2wvBTnJLasjYOquS95kv9jIYHkn7oBNj2Q3fA5/tEa4/BW9KXYZH03vHRTaWLi
D2xRIYsEREfVJp4GsO79hhwMgNTjpcH59XpITEXMh8Uwqnt+EoiRS2N546J+VNyIvurCGNd0EQr4
2yupi+j7WC58C0BDikL3QcOFlGy5BWVYqoto9RJB8ZjpWPo+6Fa1L5mQTJto7cPfRRfi6iPTiser
3T4THVnHW4xvfzANtZaCRqirOEgPC8XbX6UvtnwNDf1ttwvdfTc6lr7Vu09LB9J/LJChQWMkFNjp
DZEjRm4JKtGQQatEmUbQWMA0CG9j6S66pT8Aj/odaYP8HsBBgNSCEz0PGXKATbnIAZSmyP5G0aEC
MWgGqxl2NHapMuhXm/+hJss4DC6mirO4kAz1nyhhpJi/2iCbLjr5IDQChUm4lIcs9SAjao7y+eNk
YeGtK0SkErdRbe0Lry9Wj3UmuSgAgJf52Dkifxs80YzNwLCwm3ACaECdY4oDDO3lfu7+MOpSQ0ZN
gTQWurc4TVERRV1S90X2kYG/ZheZKOBzFbSypWb01HuQGanbISlR2QBYtt93boekM4y0HQ2RKPYe
iob/F5kDSs6NwM4TlpnTe04yoGmNYzL/SZIl5dhQSm0hAKLS3nnEOTJnshaUAnEsCiTi3/Kbccae
nO9i2CkYKsYan6utyJ8EF80+nJIPwRApWhXFHrV0SX0nHQcU8uI9GRnbEFDFKz5sHaR9vyQ1oDri
uCiclV/V32rUmx9IRlpqosiqNh6KTTcPilR201OBPamVNqaeYasapfcrmIA3TgOvqZMPU8HllvBQ
jRh0bqu8Cv9i2M3akWxq/f7UK7RV6j3IAPQMj8UvqEGFPM0OjiTCGfvvYkSm0YxU8C2NfdeO9rId
+mQrc1AdPeofx0PblzvZWvHnSLbR1jf75skZ6+YbEIRBITIDJKJi9alEYdi6HOzmGxhCRtQx2exZ
gGT6I2BSP+JgMXj2g2Ya550xVsiQxi6gvy9zpzilbrhh2Cg/0KgEdhAybZRiLlCgPrqWX60WlRKO
SkgakuGwI8K8yGPTUx/3+2VIGqNsypNhZT+9yfEuugGoWB/1cYgpnRq85o0PwKeH6LmBLR662hKZ
9JyuuZjS3ckKj0fZxsV2uYiKeRd+cdX3TEbLnS1/orqo/gvV55Fien1YQiQ2x/l6iwmKMXTIH15A
RAnsN1d4omEWcqR0J9WONNSQAsR2WOkUfgJcPQVGqtVt4fFVDT6s3WJDGpFGXxth+zu9B0w92vFF
kjkeU1GLZ9dtx1hvBd/tHVd8xk9Kq8hcez8o9AV+FzYCX9mqZvG0YSF4JTX5I7D9/25s29iS/JFD
UtuR+sFXD6lHZJXUU0GlegA8yDWTpbYlGQ61keSp1dqPZCFLX8VYxecgc51XMBw0SC0Q9X6k8svC
NU92UQIKWWS5ULkqW/ybhschMj+YyBa/sKTZokLeqLZtD4SlME6wYiE8BU82izpRJDzUFIoUR9sZ
A7KpVshVHkApJtbmnEhTfM+APxkCpOu4PAvSQL7eDUEk9QqOChxmGfxKSMGDA8DClQYNXjCFQUgM
6SO+8DIGv9AhKMPySUMcU88pqj8GVLihLg/1qD0qDH4u2QCTFm14kI6bh7Wc67BrbknjqOVAA7FP
UYJ5gHJveCN21oBsmrjAEaFJu8222ni2inE6ivSV5IwIFVC67qWAO0V2dRGD02KMVM2UlRmbHGw8
a6qUSioxXai3lFQlQgG+KjUVW93VWS3FV796UwEWeZM28fNi/b5sNcRQ7wwb/KKNnJ4BUNBdPdVY
RlVvhnrut6aDoodVbIF6D0BXyJRIuys1ZBxxYAG25tAetCLzBwdp6bmjDgnhS4YxDwDxwIA842FD
hHZFVDM5DtDQU6D0kcyY5hYrYPvPkJvNMQCC9FPSIFcaSUkzEtQ68JPWhVxh/wMQl15XXTnoWRSw
ZeAaZQQQlpStBsBigVIAFnk0APKyn6w9T4HDSrIpNuOtzZBEbiNx68L9zr8E4CHY+gpbYQYuqgTv
hwtUIoGvr03T+lwnOYas86r1CJyQi5Fmqxko4HyFQvz3npKN4Aq74rtOsUgEzHFHnJvxWORYmGKs
m3DyhA8QZwhJLVHksrLioNho2W+tA47HKSBlxXHOLXCPz8a4t4DZ+5mGmL2Ne3PwgLeotChbne6G
pLVnKT7Xf+ngmapgppso/KhYy7YMlhtL8FFiLqzukWwe7qyg8mZy/O3fOXYgVgX1xbQsufS0nlYM
Y4A3KgCer79bP5CsjMAOBfbz6+/Zl3/6LysHHzhAcgwPfdH5z4Nt+88OYeSBWmHdqSHJSBsGqbgg
32JFcu1AwxBIY2rX3diRInbbwQZcTWE+uS7/8WBMMccYhxLZCIRYdem5wtZPCKzv/TDzBs8hEL85
BVIksV2VPONsN2erSHVZiOrsuvqS8Dx5du3QGZGAjOzIWmYHkoWoe3h3wLzYWTvN7G5I6IeyMzc6
dIHp2Rqzm3JNnzEtkJZPZYxroFsM4dvDh78sp0gbQEsft15XaWOzTSrAYRuLBZnVCjQ4qa0zWIL8
EzhyQNXGAJmcIAUvVg31BrNju9Li+GdVWrOrx2dtx4CYs867OkROABTkobVhUh1tTDmPJNeB+6yV
OzMtBpRH2SguBhlipw5siRx7OSJRwwUTgMY3uzvZXXfx/hmLwqSyQjUGObfN+0WqbMQJ1TxPrbXu
Sj97ErUBfN40KK6daqgHeK5vUZzmRxqhsru8Osi4frIaDpL7mxkpxqn5Zsx40fV8Kq4kqkMOiGll
K836UzR78WF5iusS2kkg97KtfHur3wT0QKeGnu9kYnaJoxg0xuVlQYpyeaGMMaqvZPmufheqK5C5
vgAN6Sp4q7/IOnjJDAMTLCsACH80htVqGSegw7hktW3JVWWAE6quvFPKBCxRlgoIE6UOrCYBTJ3d
bWhIisXF7sfs5Jbd7j4YXYfbOK6eEyH3d9Fmf0DdQvgPr/+gmczdtKqmmQ5NfxzbRi3L3fyHbGkc
+xF+WMNfdyZuik2oBnmgqE/KO4ad3Kn2VlmAvd+KnvipejckqhkncGCkXbUHqR5w425y6pGM2fEL
w3E5Q3JocA7TzlpzBSwbq6YfgDOTOaIA9DWGNk5r7xTCx/KcZNQMoFp6Ef5YPWkFRSFfrSgN5Asv
fg/xyRqQjF/HKAOBLGDh4003CgeZaGjATe8Al9UuTy37H8oe8HynVjVki9UjspNpTBqGs4AV0G6y
Ham1oR76lQ8XPaYeNYYv+q104nYJqBXaeHGOw/kHuHDc7ehH8kgNPvsRW6tqDMDvoQAkDginR99C
1+aWVF/OT4N3FUwd1rSrQaCY8069OPVLaOVPUbUThdPDu8uTZnF/vPyDfU83Rq7U+NEOaOf1MVIc
lv7CfIlEnGOo+DLvxq6VT3vQ950WWfBgTu7kQz1SU08rnAwkaTiNRlxMaoAxQd1Fqp2Q545KRcf6
pJPa0iqM12WFbOCZEuP+PY1t0VNi3ChdcSybEb9r5MWRi06Y+20C3UjBK9fvAS6anwA88TbXeGEi
R2U4M8X+TEzP1BDdM/VIEQFW5iiaef0g/50thRsSK9iAAsdY/WvMB9/b7YAUojyjirQzeiD0ZQE/
Y2d7nHbUdaY8PbeFfQZrUvfk8XLkqtaVr1kr541EMiRYU5XPbI4tjvOUuY+zhHQzmnEOwK4wBTCV
LY0POpwb4vcMHpEVL8zGPDijba6Q5hoB22XE/hqS+OyNX6NwYBk/PIIS81Nu2f757rlFTyVyQ5ma
vdYPLuqBYM+/LL3k852rNiPXlhU20hRgu1yWHobLtd+vqG9kscDJIzYq8OIw8DBdN8lsXEq/vG/G
MXWOnhRPWu72SSRXNBbu+AGrhPrwO1fRGeZGcOkhveeXmGQMRBNbB85vFjNHHsPK9tkHAyU6B+26
XLZTQXnT3wc9C9Q/YCPSAqZN7lnWERV31nEyUSiI2kF0F1UR98DIce3W385Yajz5TbG1Are1AZ8G
I1JT784nmHoWnrRqsUcF7Spu2iRswEBt2qiziEFAHmPBdGrcYQv4mArZi2iaLiifaXhTkqmWU4+U
QPTaPsgpBinxIlmUD+4G2MxWU9ALZJn6q8wO+TXpgvhjCUb6s+fOL4xXycdFJKtuPxsteAeUBTUG
nyQWEEBUxKHgux33zOucmDbYpGHWZll9Dc1xpZ0yc44OY5phQW+LLFsDp63eWu1cABjmZxCrx9sa
ZT7ugfxIYSb+yreq9DoMA8OzJCvHAbTdKukRKZTnQZEHGNjLeipZ+YFGc5vX9o60NrEKNE7brsck
bbFv/dPFNYYhuNjBtLNRqHhYDBefLuDlZhZus2ujGCwVhetfTdTwX6sO5TSg0Gq3JFsUzVg8GS7m
wVpWOVYKUIX0oEVT2PnA13BRyDnJZ5KTyAJEK6jnbHGI1WV8IF6ZI3D21C+DjVOOh0I37eMC5Ckr
XepgKQ0Oy6Y9Gd6p3Zn94sMMGaPc5ybtVOCHqgrS6mh0mSUkacwCS8y78gsVgWx01J/WFe6S7to1
2QRWt1/rNpTjfcS6WwVG3CJT6QZ4hi0akHrjmUzQZVoB5Gv7UlrYhfgVIY2GKKp+ReFRdKBRJUfs
lQPCDnmIQPDfkjAzSvnULjnsVt67gIGNMe91quew84Kjo6DykEE/gmxaNousdEEUskI+22LnNGl4
JC9qfiMn0S0u2ZNIxyXZMqQrAi4RKEon7I5VJ/AushdqQmSTv/Q76ptR9y61wYF1CsLpWRuS0hqS
fg+8bWxj3CJI5eWNvcTbxLQ2D4oWlWp4DqXzXkcnDwObfjWAR0844W4uogs2s10lr9Koke9W9eOR
hi0D7G8xjD8ShyWvJAIaJdLgDOveIi/kD1KC8Cd+bS0kzFAM8kpE5Z5uFmQmquTaoVq0BgjIAAy4
g5vjWURNE1nvPS3jg0iA2YEUHZK1N5MH46qJyl3NKyDQ3uLpoLJzFFE3B6K1j9xO8tWhtJ32xVH5
3e3JaXp7z/XPedwfADSPdwW9MFSTqgaMEIAWIyF4sPGuiWokOYJXfhmRwkUaG976N0cdp1LvKFKQ
7C5Yq+PiHLGx1w+m5HRntFyo8F+4AKUcqHntI0MZxTGpf/a0zATEyEaYPXh5lIlWCK8Pi0VImgf1
/0qmo5JbNsTRfxXaBJPAaCRIIq4BwsGRD53w6ItTeN2hGhjbFm773NVNfQZvypmwcfxgnK63EcAc
lxHB6CQxntN5gTw5i49VdVjqYIEbdPIGix9CkMyR6K58tm7t7xkoIpvsxLEyRpIZnnMxA/hUbVQH
Guk3Mr2MTWdwkYreIGXt55tdv+hvShI9uP9rWBbJA/5Pje4QxWG7d+SMqiDVmAPqg6RqaJjG099T
kptbGjFsMSxyGpIZOdDwv5DFTt4AUUWFf7+QjTE56jj66paL6YkEMhAInibk7oAyJMzzCLg+jpls
ZiXrmA1+JJxT+CdqZq+v9mFbfNYi5DNayWaJQF2tykoUJMm4nzdadmc+itnsdnQdpK1vGjvA3jQD
xHvGkZizwJYQBonGLrnDKXmAOtE22oV6Qxg9lbZfPZEFiR5cSUawJ80DVIp2+a3NLTRpH+5A9B4q
dm3nO8G3+PaAiSV1qSmBPeXP/EyDqg7qAdWznndeur0txGYqUR2mPaj3GIaDprLCOkebPVqYE3gK
fheKLte48rVSpHttWGeXuR9w6CrjbzWKdfjedmQG+EM0VjInG2tg8abChs4lzM0JyL5BNY+gGYBj
4U/fhIVUPLLWfqTUsq+8xNyLhHdxaBzJfgaDF2YS68p3muMouOG95aDTrbJQnnmCZ8fsdv1naeNw
EgfF0d9A/cNKJP8750G7cpMw/1TLoNq1AHBGhj3r9vHEJbATjRwlPACH2oKnJwfSdWEB9qgD1zgw
cL97lQMoMKTLg9EhFv52GSvryE2Rp+tU6abI2ugZefLRM/W4kaLYCglsO5K1Ve2CfbPGPKysACmo
DRdND6CrQvTPQgVYRBTBwHnMbhlT2HnEjJEiLEIdh89bMOuBv1ndB12IzwBL39Qi3Hus5WdQpbWg
MEexmgnEkfPE3x6XobSCzFBaiFOnyQEC7oglrV6C9tZcYs2YzCtfxCijUDMLmgv0VbvPMIl5IRE2
s+Q+Y7671tOLBOg2edmC/lZNJchCxyAvFSNVFjQSQQk0YHUV01b8ghInaA8JcGnPzaMFFBOSU+oc
JcZRo21/NdMWWDFnAENCAUcfDsDWAqvzDqkbPaqduStR2TsFO2bYDcCq3Gl8yoEbsi9r98mbpXmk
pp1kOC1jZtfILuzawAQAK+dAUrhZaXtS31kuXdKTSltSL7THOjhpod3gvQKMpNjfx5b3RC62dLyV
1wDVV5/9BHM5d2c91gdbADRC+idpllOjdq6zbW4ivWM5JhoK8FwPItoARBA7Gn4RPeumxlHCJZ2/
kmQuS9T/zhPy4K2uMfYkbD3QGK36FJSVQI+LVlFcPPdRefQUqCM1OMj17oYPsi7HK/Y/m5DHnHZA
dtRRH8LQ0Lldc4hycTBqf3H41/B5jMIiMVVgGVI7fuCTcY5C3RANLczMypXWUI/UZEhDarhy1kPS
IqkFztrwwY8N2MkeXPaHtngIJWaGHUJ9N2773bWxBUcZurqqyjOtVT4jm2OpvlqKrtqp8faW3/yg
fN1FtuhbgSRnIXswJlEtVwfYBFAE4Ty5JmCUwegFtvqqBDBDFbYYRhR+bkjopPil73A+BRZxRZ2a
Grlv7nxVVLpYkRdw6vzVnf0Sr2/mXWZhOj3WwH0AInWBMjGcPuVVMzwn6myKhqbFQJ2NOeKWZKTV
djbrPvLWkmAJ/elKvbkAqElvxktIraQY+oK98GJkIlbFHkyg3nnI8jLcidQPwMg672WW9s0GlTje
eel6dSZXzcztrTl5dv08KoA1BvLrKJkn5GfgWbUyO9BSkw+FFLxDCfo8fLz76vpUmsFWf8l3v6k7
lRvyb56UyF5q8F5b05e+BHn4Udz5LD+wygUEtRnP4UYotBQnLwG74s3ibzfw/N0yJI3nZdOZepGC
WaFhHhd4mVU5iEhuMjIRBZZfS8SYA0qm4X+QhQk83R515LiS9mg61Fl1EZuMAq8zVh6YQtBJ8NTp
UqM7Lr8T+h0ADhulkSk0LZLQjnc/k1m50DjD7WwTEG1H4G1EISPr4jVyYfh+nqN2jTNgjA0cJxyA
eQT2cRpbXJjqBP/jaIZtvB7MsX8uI3cT23b6wRZt+mGMk/SDSPEn1eZ15KKPgQbJ9gBDZxfSkSkL
xq/RxKLjYtEPbMY7m81PFIMaJLXjwDdsp91yLYE1xFYgWWK5mIFv4jlKwpVVW2CIQq0Ddk59gXS5
GFyESuZ3LRRqSD2S1Q02PmZ7Pj2YkZIpry53pv2YsT//NQYpslFGK87Ys5sWPT4HA5l79sSrjZFN
4BJ8GM959iPgvTxPXtNfW1lfLIVlKtVoEgJTO7BDtpG56DyRsHOGTxTUlWa/z3L8O/chfrB7P5Ai
fMlbE6lsMcgCjFmqcl7njITx4AnzXGC/Rwr1mxqk+bCzjNJ8F43gCQYlhFjZTW0/hZQlAmjofG8D
zmZt0Biw3d1LYb/5fAJmtedh73NInE9FFYitpsOdmgk1SNPwQiLX4t45x8YmjYhXt7QmZ2f3HdYS
ileXGs91fTwRPGQQWCYmHXNe73rk1V07lTLFR9Zhjo0hyZAYFV+LwX8tkhEvfCUnUe+A8zH2zE9k
uoiUskK+wto2BrwW2zALVjJwo5dsTQbDNCVXw+D5JeVi29lWdfT7+sJq/G7tML9vojQWuwGgsKsH
hanszBAAvRxYXlutJQUNQX/zZttW9ESBg8nv7qJ3zkW4jF0exepmQP1ysT1QOOYoPp8z7oOTufM/
ACVpN6D295lGrJDyJQKvLVBpunTNoxinsL3xg+w94fofenOI91joqXMRuJOi60AKW2djvyux9Z/i
XxvMSXPO0iO5gC8B6wbPd7dROuD96diNe6RmChJgv0rpAn8WPZKJOvgHWV7T1tJmqFMCdruy027U
e/B9GJKJDqN9/zVUwPIAa/giAzhu2ABqkUpsdDOOwxqkCf2BZxXqp0kRlq4TPlFZjoedzWpFUoe6
VYtkbKsvv8Qj8pXLlqOYSRVvL9Xa1KVGYIsxjXC+RVXcJMISsbpggd9selShrBoUH4Xz3o5RuIy3
F2+++f0EJCgGHOJWsvpbWNR/AxHGvEo8Ka9jEf1DYpO53ibuR+/gVnb+bdiGASsOyGZB7gRIZTaV
KBVNi2O/AZj+4g4y+xg2s/nR7qpTFzX2W5YJDopVwMy6ftV8DkGKKL3cPM95wM6oqGRLj2R+Zo0n
Fv6ldVYkmm0YmiYomtryatVvSIsG347KVYwkGst22+0k8TgjGTVY3/xty9Hd1wDjOiTzAJYLJ8aq
Ew0KSEAPo8dTOS4m4CWCIrsZ/sZEi6iXmjy5iGR4j0yRRpSZyxogJgBY6FTTKywFl1AXaLx0vVH8
I4Sil6RK3l7Rc5Cl9iFZibNKxfl8XXxjAE8jpaTa2pYA7qt0MFtpQ5Q3WPiPAcb77NXPWQi8AiAw
k4mp7Dycv2yxUrS2hspZBFhGYb6WTceGbVEdacIOWJgJm6qy2BfddD/XT0A0uJcjm1bLRP9uek9d
Mh/qcsXC6YMBhApwUwL71/BD8BNb455AgEnEUTW+q1PZbmhIijbP/uqx8bWd2znZDnbV7vqsNN+A
cXe0ZlH8lY8Djtekb38okjQ6/P8tADJTrR1myr2TOeaJGtkm1tL7z7Je8lcc+jd3rmZk/OUYAQMc
Ln+vmvq1wArL+C/WMExf5iFytuCStk9xYP69lMiGkcuPY6OqkC0AFWIt5Z11g7IvfIfzjK2cCVUF
Z9mC6hyiBwsgZ9/L7JEjXyduy32fsAl4I8Z0nQGHsm9j11t1akgK0G2UV6BT0CA2mipCBgZOVcsk
TJ+ANv4Jp4Kv1g1NfHArD6keBmrcbzLqJaODgz/LcAHj/hN6nHp92a0rUDldwJ0FYGi/CYEjmfPr
QEMZJStbIHGdy6Q6T4AgPpduV+FEINlkSkRypCGV+eaui2WWv2IgpdyEXQgVmaZ1ZgC0yTMF2BoG
JAImADrsFaT30lOP/ruhUjR5lGz81gkW40pIgBqStdtUKbIEfg0h1JBkAbMAWdurkIPnhCCiU907
aUOhtAMrgKrxDlLkRcDupL29Zd/xX+GT9T7hw9ai3hM0KkygMyNq1r8zHoW1Dvq8+dqmOJkIW/Mt
zB1v3FScJ7sijkYgC9Xz6YGGQmQS1aslKItRM+SGq2VMlrJBJfgOZz8S3LpsPlpe/iMs5ugVCfjd
E5sdc98GSfF5iKovaZwWf6Gu/gefon83QIkB0IZzd19Gw35we9TgOGaanNvBQpGN6sVxkCG16DYm
IRPgc818u98+KCbeJYCHRUN2E0Wk8ZBhfYHM4f3Qtv3TkATHYGTYm2vAlLwc6S9jOthfTu/pNN9o
WGevqYvDAuAtUHfJDli66gSoYyqnYHEbOuR3jCaLMEW5OSzd3uzMp76IMP2J++EVeIjA5QApPUjl
gT3ZygEk55mzJaU3NfZLaLt7UsYJ7MvMAXctfvNHkpWh6R+qNrCxdQKthymXVSfbuzV1lGIlLj1k
nJzxwDVBfBMkn5NhR9wCNOirHfEO/NQwheH+c0AaTwJroeTgXPTLDgVLyO5DW/umDZhwnMLEIcBU
qMyJCpxybB2nh2Fos20l7WhlogYIRHAg8QU4tf86SJyDuSibWbkKn5uGs0II7+cE52xKS01362kF
2YV9DlDx/+xC8bmTHERZDcjwjOevaZBhQ1ZUzxxHr89tgMQFwJSUzkkpABKKI/MGdJeLesSi8pRD
kYHZYV+HcbbygTR7svO/qcxVV70uyEEabein2R24ECnJjfCHaIjNgUFFs/11janT5TFZo5fzxZgP
vzseMpSu8e8OnbRzjPOxi58e6cwJ5IB/yS4FYKrCydCQFmXabV1mFwct0igXYW6pkq5qHsB784sb
yUTosjULbQfAcM04JQpRQXyQCibS7uvvY48MXx/73Mnai9v7YSr77+YsPbBO4fewvhk3JSAqQTgi
tH9tZfxDlKPKi1uHIQS48tz11R+W/XfS+8mfswTbtMUb/9Qj4eXaM+QOV3ab/DlG8bcEmAuvDvbq
D+GHRgw9MrPAO1Z0aXq1sGGc40nzSiJDmv+4VQuyFSXqUJa1G3FYgIRCDA2AKWt7suC9c2ffGiza
uRGywgLwKJ3GZm63/hS/jYMvzm1mso/Sb8szL7KvlRvOxbq3a3cdISllb8aJ+TEB/sJHnEmQbnQ4
YKNUpT15UgNI9DfbC6d1FTRPvqp+ApG0eaKeHrI5RtWgY7rbB4UeauOR59UxAYMTZYJjH2TGSemn
1PJBjPFzJMp6qpB6ov4t4npNWJqU0qHzOtLYWXk2wLV1Rok2i4W9GtqcKbKBGSQPQPCWMnwZVGMB
SAHQx8bRU7AJJJ+w/3uKLONEIi1vYhaBg60fNyQLZ4/tJYhCpw8ZC60j6sX8LTdzdgyAx3adrMhZ
ddIr/oq8ZC9Y1V6CHo/shWYBPMfdJvLAAktkCcSl8DtqBdJqk7k05brLkD2mUYFiggGicefgm8bm
uoJdsgx/07cW+HVvdKUaFUjLFuQgPQ5S791PAwRRDxi5Ko9wYAdXuOk1DrudTNnwiq3x4VUCjkkh
M0eHScm8ABnnbubJ1aJVMj51ewdEsi8kKiwkumM+NG1pmHfCxWNY1E9dgg3qNmIfqRlC0e3AGTdu
uqRixbo0m+caFY6XoWrMj71jA2HaEfzOowmtYm0C0eqJAmAhlXxQMWdXmus2YN/iYLQ2fmIbJx6N
2dWdCm81okziTyNKcFzntF+MIsWEQdb8CZD05ue06q5kABpAuUpY41xLJ+xPbS7jbcmC5M8WhbYq
AoWeJx5upraX+Jz+NHLOr8uzJQ6//+uIh9+bvOPXuU/wjIKfaXd/BkBr2LU12DQB4VphJ0pNimhM
jTdHU3AGqMqzLFx7T7Km7yiFU2zbyCnf8vETcXzHdiKPiWdzgKuE81ff9/N1X/rteQKj/JsT3Flx
N4BVz+evVoLqMG3V1Z9JjKzb+Vg7SbpYyTJ7typCsBf5rNhNphxAgcxRrt5MyWtk2dZz3c9H5sd5
smkUsj2WnrQIXZatAyvmPevz73qJ+rjQJRMZV3cmtHYFmTbmd0Z8ThThBc5nsIeRv9CgVuwXZg2i
VhyxAp9OGWgFq1tUmWGvY5/5uemvorRZpSh7nCukzpjDVucGP6T/StTxosR9+vaQQkwOGao0cakU
xWs09osiBCDlFANdGojGq4dYd+aGTNbYZPOO5Kdj4yCm3KAYDtPRvB5XbtzzK8DEAhxf98169pz0
O+iO3lpZ1K9RAZat0vRMpDNAns3VPh0C90uAVIsnC5g8uxzM2N9lvw7kwP4A8p6765hfP4GGyH7D
LsmG9GAE5FsDm8THoRTZpzHoPlI8Jy4AHjsUxaUUjnc1RgPzHXUhi7WocY5dfkXx7LEsBoA8SRxc
u3U9fy261tsCcZQ/hU4mv/oNO1kyql+bzpleUBeN8+3EfjebxcifaPirGcvdD44oNpgD7LAp6X7q
p6R+xoZBv3DY8wjnp/FYxgf6iTowA62oiSTcodo43DZevVJ8SUrpfq99kCuHTm6/jO1YXOYQj1JS
uEn+1IkufQsaGe4LYJrvZwDNvsWTsyWDtOYZaiBreQawSnt1Khwgz3PmfkeW73eOAutXy07bY+vh
OJ3kHkoRkZzzPS4Mb1u7tX/onMZ4dafuS4SD9qTE23wCE93HzpHTug6Qls5vBPdzlp3YCA4EEnVl
0j/XeCClqQUejVLgMHzA97vOQH+c4eAeAQoQGN8FwC7ZfxOAwkdd1z5zJ9+1CoOad5hXF8F8QlZ6
demViOQ0pCZtUA7a+VO11jLqabtZ5uI8MXD3ik0QReNRTzJBte5XG5pvUnMz8Ylb1SO2VT07vdlg
H286Vk7yT5x52La9TcRpSs6J04fm5DQHJ7UeUm+x0TP4OI/4evCnZKMNyc/xItBuLec/lgFIA79E
vXActM02URU1jqqoSVXPVQrfAOMUKUhGWq0YVYENybQCSRzvHjH3VapnmmFV1joVEv+oQMiyM3+d
gu7wmBkiuIo2Q3Wr2lOyJuzwjIb5NauScPs7i8QT+xqFsF9tw0MFMzfEJoocaw8OmMPYZhIkw0Nk
bLIg8bcJcDQLzInrTeEHyVU0mflxqEp+mNsGeSNkjVTIBrk8fXWMe4d9jI10elax4rnEOVZdtrtA
bdbq7dxlTze17J05Yec6umn9pAOikTac3fLZ65HvRqLAGdN1OWFD1HNwRM8VWSn1HPx4OpwYaTGI
G5DR0RbFvOkx215PqCCSOC356QYPVNDhjElRmoJSGeW0pBwm8e4hlIbUpPAK+fV9+YB5u7nB9+E8
E0IScm7sTeIa2QbL45+wSQSJhNMXwYEhTGYLplKmjAM3yzckvPOA8exG+WJsjjx9fi+ILppD11r9
HitwTNxSeQ0KJ/ynG7/7QeyqJONhi2rr6QfQnr67gWl8FSh8XhfdGH+KMc0DvbgnX9ycYxHR1y7q
vbP2yEDl8CStGmUQhQi2Q1YNO7cpcHiamaAPURwiALIKDrURbbWI5NRMjj91q7txN0i8RIuLFhHy
MvkmDGVhyHibUFKOLPs4Z/wZd55/7o0MbFHu+HUy0vbgO8Lb9JMYvzKgPQMGOpUXBt6hz8GEo1Zl
VvguWIjSADQRRjF9rYIQJYiGI7B/h0q3Q+RV0boC6sLl/3H2ZU2S4syWf+Xa9zzYIBYBY3PnIYgl
IzKW3Jd6wWrpC4hF7NuvnyMnO8mO7q/u2LyoJJdLQWUEIMmPnyMkQLJ6jIddWzOwUgH766Z5sg/0
Cmkd5EKFJkIc/peJ6de8trodjQO/pnq4c30d9cZZWt5LGeF577Z4axoqlzmd8GylJlOZzkuTeqVy
DpSzrpyvxlJvlCRrcLYgkls4oH+Yywiolz/rPZef9QzqHVw3gIXxWnZLhamOfpfmYvs6jqyfg+fP
+Fs/OYkKW54xSm6jPDRPbOhwfqiH0c5jIEDBqghGKlxFgZsCHNmw2bBYCXKRFBA1SRG8h5TvP4xs
egdnn8g0x8vyzykJ0pFh8z0CXQ/ZdhuUZ/QxiwuyieNNaCHtp7cD6Ttgz0NUAcodaRF1F6GKvkU0
3wvBYUwdVCDjp7vkCVjEo8Jtb65GxKN4E3jt768GhAiNuzk2xsscVNP6ahvEY3+kVi0Q2FzFTrLi
OBI4L765wYAQAgKniRVrvipwRgaKXqxn5ybZgjRTPL3KSN1fvLGAaxzI0X+qZYW6l0NAErFDEs+i
jtbwHtsuqo5kQva1WHtxCH6aijsb00IwCaQ88oS4CB6mVF0K1uo7lmrysJio5qhn8GwT+tdZqMNT
vUl+E+MM58ELOtz7WoWIsNrYYf/S7bMMaxnIaUKMx/O6NUM65x3t/XQc3m945EAdACKujxYL80s2
efuoa6E2ezWVXpTdvpOGt2oG3B5ZYvBdVgc3wABFjxBZjB6thuMYB3o9u9LigPvXWXxJNXf2GMN3
ZMLxFNxTQQAivwKaYRC/CcDbpHNA56UeHKmdp/j+Wi/sNtQ0oJCqbal7xCJ4jaPd0qemm0cY6KiB
y2hHDj8tS6tuFkgigRk9w8C3l0i5w8sU4JSs0cWud5CVM8pIm+GKdQjVLNmnb3GT4l3RpaZ1xp7P
Otte9l8AlNU31FrsWTfEe9wN7zqrrbOhigC6sKewdLIX6bQvCYJegAGtBtLGlK75XGFl8BY02uQb
RjzegzjDw38umG5bYffQCsi1bYWR90gzxn53lOZbPtQvQxSVap6uGvj7pBmPdKQAPMJrafXBllpL
sSg7kq3wcj5LRF65lI13PZ4DndqCUpW2chyBp341b/cqoa3yCtAS6lm2gDikc/wAQjBKhqO+GBbg
kDbOxRZlNSSnsiOkiXeZAcoKrcrc3SwLMSI/PoRK6xoU690THxN2Etn4pss4aHy8QVKeP5GaBNAd
YHyRxYnGeZP5z9N0rtKSqrx07yR1fxOzaNoh9lQ9G20F/dAEcQNN/MESiz/ODrzDa4TjiE83xY55
1U/SeXcIHkKi8KT2TgX1fPqRqQY4bD1llY23QSnLCJIbwrozVZGz8Q8LBDz73jHNO7IHrXTXRTxp
68U2SrwyPRPfLA4PtGClZ4F+5yKPGYN6x4LFatiXiVwbPJsDVhBQhjYmZ9NMsXfoDds9UK36h+bi
Qn6goPwYsQyTol5VkanvF1+nr14Rty232I7rANv+9SMWP/rEpUm1q6ugsVd+AwTgVmZXSZ8rgsWm
RhQry12+tVQTumn9XFAv2RYXfGfgu6kUI+DiGI/gy6QZaEjdTPUeXyzESAZ3uhm1YtzrlQ18idd0
m9rTIWRnYRVjmmn0wxHGTeuEkK61PODtXGb/hHQydJsGx3wucaVrL/W0M80E6tBxn3YCUhVe3m0M
gN/OXpRmN/Tk54EnAP6enunJT4W0xmJry6BazwqKjoIyQ6YckDQ76hN/iMyVqcXyjrzNOk+WCZgA
3ZoGnmFbA8EVbyB/h/90lI/9aU30GlR8ITwJC+eb0abOOdFC9gDp9rY0o0cqCmwDN7awjI0AnOkR
a9D6UuTfZZ5yrEax7lk3AVjl5/Zog5R9AF3TAbqh6Ad34mpMeHBx41i7Hx1chdtMyPsvg3vRGsG9
K6G9m5uIylCTOrwpm9ZpbXsbGmVVjrggR1IHJA9x1+gYeE56i+3w0ZR2famH9qOQrp1uvCzZhq1k
R6d0x3XnCff70N/XfZn99ED0jivO27NnBZBhMHDtWQRsIHPScjs4Lh7z3MMGNXAq7i/wNdCLIZZM
mDQqcgAzvGms9uXUmx8d0LbNZiSc0Y9si6/jRS8NrCMM5xb5HgrolTbOLcdFdfucg5Wa2ha0R9Zj
y2pf1kAidx3SOp3gW2EmOPOYFI6QZPqoVkFmdQ8es1OYil8QVq6eyy6otto0ujguL8Cl15fpmjth
/y1Pu60mAv5LudoWL2fXuJMTMGLCPiCy1Z17AU4CDuLX12LQk52XjPk2nQzzdfJwgjJNUpyoF99m
lnv8ZRmU6La8m6YiQiKyItwD75xXrFqj6W5xDnTMwKgJxP6nrVF0fXP7q/9cH8BgcBtl0MQz3co+
9rjH/FhM2c8yeXZG1/huTFiyyzgfjr1gwzkFJ5ZfgqZ+qycR6IpVTMhTlOZ2J3ER1A5UtIhqkBeF
APjABn/pcCmitLSpdj1FUYbjlk3lT/xVIiSlg0ZnKcjmKRLcsE7dNd7BH73UIfT4Puqa6Ia5YkTY
v7UR1AEjybEdC0hOlUAdkA3rpo8Oqk3kTVU54q2S2QkUx7sYRGFljvilUo5HjKS6V0jU2WYpffnF
hqWx2DeMI5y1+FC3dDPtbOchUE3B8AjOpnFb9AECm0kiTlrpllBs0uIXwcUflco50YynztLqXwVy
0FbAYo2PEOQZt8aQ57dJgrgysP3PhtbXpxGBv+XS0iifTcuVkang7t7Dsu38r//4n//nf/8c/lf4
h7yT6RjK/D/yNrvD19vU//kvprv/+o9itu9//ee/AGWELo/lOS7+NSEBbqn+n98f4jxU7v8jSqsq
zxtpnjMgX3dEtUO0OsxMtzpDjuNiIuadpTmz78TQacGzfOskTTwT8pDHFdlP53kgeGWWAXRfkBxt
Dp6DGJFFH6/T5IgzZnzNVIWIQwJcGHyoSQWkLhK/TfT7eLQsXyJe+R0a5T7+/PzXCP2gVVZoxZOG
GNRWr+30YGRjczGtBM8EA/RvJP2j2Tjdx14vvJkV9aiNnWV4k1L0cmnPCnxYyQSrkMfRDYnjjcFm
8tbz+0+EidgWmq5DM6IAIJHalWqPPLP7NcDS2jHBww1Jl/e56xr3cQQp9Gp0LtQys3i4dE3rOyEC
Bn4HSrdbpI0/Lf5mn9g30FlEyje5ZHWUbTMeyDVNQAU0hsTaGIZ6W39+jg5B85UROeF+njrOrQeQ
nKVHmlpnVnzuvRgMVV70SPGFrpTnFCvZE7VEoTOo/SB04QS99H//S3P0v/3QgC51gRfgnuUww+R/
/aFVqR2OSehNZ90xwlvSUeLVUESz+NKsriSR3RfHOF6Zu6E8cwsm3byd21HHZLT+q48+FUG9RU4m
nm5EYajj9bpvxiZcBaOR3RGjIXUkzfAT1GHmHuECyDWNMduM+FFttXCVidH5kasXmdFYxSmCdP3J
YyauBcBLwBvt7czxbUdtfOblXg5IydqFJpjpwtq11g3Yw7cmeI2Q7VUKzadoE1hBAUmn0FJlpVAU
HbMLTxFmmVvgE552VZiWRwiHlufGAFiQNnNq9ybNvPQhMtrM27dPD31kmfTTqEavFX/0hva3339V
uPWvvysI/OBhYALw4YF51FH9Xx4KXacNMrPc4QxYZuAPk3t0PEN7NMraPU6uVfhFF7J3bELNFVJ3
i3NrJsUDN7RnsgeRJjaTNKc9TgmNt0g7WH3L3pHS19+MsRFsyItj+8nL1NmEbd3cWGlRX3LgTjYq
0OpTU3hTfYlU0Sbm144CmXmndkIEuWLCF+qNG0D5bpOHRXgzisJ87WPwEnoA2+Q1L571FlyNymus
Bg1aMRgUtNMbC+sGqcEJ4FM6njtrzaw8n5a80nNxAht52bpm7jFgev/etlrg105vXmK3ivZQnMOf
H7vZO8ZK5I6V0/RNRvG+UA9/mdtHa8w3QovQ37v1g8ejZCXdhh2oybzRugxZh4NR4NH9ys3CHZJZ
Akg6FdpeEw5OzGPjbSwC8UNVwMeb/IhR6ZVFVcjy2ZXr0+KDrh3L0/KWdotLQftGnEQ4ayj3SJ86
TDxqtr//9ViOdf3rMTkHQgEyCqaBtwq9cr78ekYjcZIwssVZA+LOL7lrnWxjxC3lQXu5MdmvQSUk
kYk6yU7NXOjZrRnpmys7NamI+q5ZO63U5nn/ya9hyX7QkVEi1ScvQ+kTxgEiQU7CXq/sdA1O7nYH
UYQ7uxXuwVSFniE2hswf7hwGbUCVuuYqWalNNXBMuIfFdu1D0y3dVEOy4U2I7N6btI8ecTsZ24/P
+7dTfbmIZa6rqa8/mRzp6ubZyX257gwEs5n67MX+xW/5lGWaxTZo8TPvmnob4Ks7eEkCQTiqUiGg
nXTA9k4/LDaqXdkQXR/AqKCmoOJLm6aY204Zg6GpwTHUP83xTzb6GIABsUq/6o5AUrcqtSrfMg/4
BiaDP4C5QzjSm16atAIfhVX0Jz5MzgFwTGj6OVr8iDAAeBKBGPippFPSxgr+YAX7Dt7U6YW7/Z+D
1CKlLIZu2xTOCWv4FFykLM19J68n5L/gwE7Lteic9PaJ0fN8VL2yTT56s66IqReR4uiRBkxt9HU8
ecQYryMgt+3dJN4OgFUcHcNMfdmBOruK8RYfjATyW6w1ntrWBOSoKN+xPox3iYmc7X50incj5zd8
YOyJho8usA22cluGe/g/03BEsSKILGNfNwPtmKZ7a4iK4//6ibGbMXfU4zJjWzp5u+4smb7pdXd2
aoP/QqD1nmlJ/2qBmGfT51YDTuncPWamGW2y2kjfvKFZXEsByYomcp/dsrDOXu2AkKcB76dqpU5g
gmhpwmEhH5nuAxRfbsiPeqhA+hhy0jHiyj5Ba9zXx2raGD2w+NoYNnOUa4mcLQGunttYkWZYlKgg
2Rw/I7/OBBKvDcTHWBpxFRxTY/GGgQCHFu1IKjDJNCROUrVDeK1ZMTvc1E0sDmSThYfUN+oonEnb
473Boc0yeQWANyqjuLRLdqCarZpUWzpalX/cUf4xVcnborRhckIqNTKIl5FtmRar0asBsPambutk
zU9brbpK1n8UUxdDVYnaOs74qlWrxC+X/kGmQDZkwMfkKoOCilqlRlSUb0HtAZC1lRHofJMo+Mri
iAxCbR/i4H3+H9N/PnaxuOF4cMxaiZn6g8x/NCY+eugvBTwK80WjUGFdK2/zJv0oysADs/TSpu7R
UGBVMlIb4i7GBgvBeDX3/P/MMc/G62orNN1MTm5WpDg2BhGt5nneHc5K+wPD+nQzMoA5gNTYEYCa
PErcK3eGCzoe8tBBoLkqqjxbAxlgH0G5uu+9rt1TiwpP2ZcmkgnbQxlWwLkiU7CwQon8EH3YjGZb
liviOuFxO97ObapGpZ0XW6pSkSHOrZfS3II8tpV7stFsVIuDQkHG1ew2yH1xzMqbY15jUy5qYGXu
qWf5HBqDY+oKAL9eE37VM7knmOUICoF96UBDnFCaZOu3tR3oj1S3dezuyN1VBOfIgfrqHtZd7fMg
LXzQRnvcWLVd92tiJj4J6/UdpSjGE+jHqMkU0tmsrWzTqN5JNanXEKncUQbjmAUZuMmN34xdnGms
axsHGabuqkKa722ifmcWTuShHo0oPjJ+lFUvphyhMeQh+tROkV2JfC7VRYUwsm7ThzaChMqTbH0e
h8mW2jTp4j0PCfpu/fulGdPZ9dLMcpEFaBgcuo3MM7laun1Zmjl6pHEcSxgnwLdEs3ffdfFmOqW/
oEuvQKkL2PTfuiA2rO3VJJGBu7YJoB0cdBecLclTp6cN8p9d75h4/X3WDs0DmVqjkBu7rdsNNanj
HwblwXhPDlTUapCjBi0TfQ7qra5cYcGeztu+wgL7nEzdH7T/y6AkAdr0KYpWeA6XezIyAw99MXQd
kuMyVws3f5PxwNvGw/Py0JOoB8Hhc0LCU9WArtrWsUSBF1qOeF3i/rIKBysCOb7KEDQKBjhB7k2Q
fG+TsA2PNTgJoY/ZWDsxmfalw94dIFbGn8NhrBCC690fLQe5NA6RQyDs3ZXX7zzsMG6RJgiB1iUW
mYrEW1s1doiRtMNhtQQo53ZjIOarBsYQ3/79D8j728bQcrnFXZ3rzEHui3F1WiQC2ZS4dbtT6IH0
JzSR4bsqpxI5rzL1TTNEUyszqFA7bg7aL2ScgOm7gJBamllrMlKh4c7Ucbw0BWsIt9Z+IJm5cWxz
wiIJPH4rCmCJFhzKbT5NPjUh+wrMkCrIe+nAH6G5kMvSQX40YpkqUtJdemHn34JaIuiJTJTHPtYg
r+zGEBrjHAlUSMryA91G/ln2BkaE4sZG2M6v1fFr+ymZQjWyIc8k2XFNPpKUymL/J98vLmlgbLu+
m1ZiHGN/rDP9WHDLfanNP7jC/aXQJj3kDiJ2zegMb+RVRb1+RCKO92Lnf1jKqxwBmQttBOTIC1sx
RWuKucgLc5F58aJBNBcD19bx978MZtnXjxaEijkzmWM5LvTo2dWZgQHCyDbyrPZkTbXrT4pZm4pI
MEgKcnDkLDaqZePgg4JFnKMhgMwE+TG85b74YQeW3TnViAOpWpxbNw73fWvVK1mk2SPudQqzU/jc
xU7ajw3Bd2QDNl8/Op34NkfeJ169apWpHcm3YaDgSfH1r8m3ysvyMT/Onn0Uen5bVeY8T4sl3rEW
zbubAEDpj3H25jpgjaZ59NaYdqXRaGC5caq1HK16X4MuHcBm5u1HR0tecM6yk6Uxfuvb6Ku9QHoU
2b0i/2pX/kJPpm9BOr5rdv3Y2NYZqefNA/ahwZ3L5GuM46I3Xjtyp9gHtylryjcztE4foChhWoCN
hb8kSBtOhLtRrSkMgxOBcj777Kkxnj9bBMn5bH2OA4Xgl1lozs9xYFsITtTKQzF/QpYA2BmGALGq
qf7d4BTuv7s8utjPSyDPz8ub3Nof8hYJYaljK9l5o3AgGOtqF63rMygx28VjiF0Vju6a4jHX+Ydt
6V1q5Kd1tfnf3Ave9VGnOlR3bcdheFTi+MO+uhXaHuD8MOvTU+EgY4w1HZb5FIGaw1KgLtsZVjNB
COHP+JTplYiS28NRmypEIJB94oM0iz9pWpiccGf9EQrbfrJGN7hv+LB2WMqfPFUgrRuaHGP2QA6e
U/4UOi9Pc2tA0nnXNnJPrgh9AtMYsXBLTWYk48aw+nfwlKQrsBma923emvdVXWe7IdIAq1U2Kpqo
9NZJ5bSbxaa1QeKPkePsbNv+8APE95fRevahNR0cNAPSukuDsDjTqKzOs3uJZZD6FLLgJK48AbR5
u8xgdml4WK4ose0IEIUwP0w6UkFlXdt3SLXr1VmpwGl4Pn0fW+D36iB99UQc31RdLHdloRtvaaD7
5ACVbGM92Mg6GHDU8mC6+NlQB03puL6mRTiIXuVB6uz/m6eief1UNJjBdd2wTMuykBugq5/KlwVX
2cXhABEm7RjZYFNfkkhsRPlsxHpmwerFviSTXNkgz92sXTdECguy2FZRFk5f6FyXZJ5IQpxA96xx
7l06iDPWyCCJQGOXDhMgHLaiHjtOG6SB1ncNIZelDuRTIoCVqlXVArp161nhuKJuDYeMyY6qkJve
B0YYHnBt3UH3sB7IpFa8FeCA8mVs51vZdmeJR/ev0K6uKqprEEX9a5qaq64Blkl1/cUHMZF0ZdpD
eVNtuFcWF6JrdWnlUK7JMjfIXm0YlumXv1iAWBOrWlfABek1fq5S3zPFdUVFPnF2FGA6aojNCuey
YCZJHONHKTXn5oufGuYA5LzpWNT6kws0MqsqtuljJEGZ437hsYmLom1WRI9EvDZLobI7p77Ydgov
EBRV9Gj30NPD8g4wV9WCYsVNgHMe3MktRzoqlJnTFFKGPTD81YqqVOTKSDXXnUB6IVq+ue7oxsff
/8C5efXWN5iDB5zNkbnGTNO+jhTwegKbnwMwQB5KnBAhof25l9ZbIQxe+w9QoUqfYnAiPbU5Qy6t
Lezbxmyzp0QUQDuK0gbfCZq6BkUKYDAzAJ44EitaTzFiNjhUEKnuAQ6SlDsK4lABWfbkGJXiltbx
FOYhu17IPRIZkuFeT0Wws+NWawpFpbOJtF9Dg8cSnn7fQ1sgvAv0MRIXP5vUiw379+YzSJz86THH
g8kDLMT3MfZ8cxwGvEAM6EyElChy45o5O/Ze+jrQmV9ntgyqY91Hr2gGdmzRW3pIufn9t4CT9b99
DR7uac9gzGPgP/5bcI2btoslP05KusSakIYIZvLJD5OujsCLqJfI0Ant4Wc56uJcYUv9aKTZBlyt
kPUBBOlRKyITW7G2Q/SlxNIlZtNGeqH7IHLkzA+5Y0KioHYfkkLrjgkWU6C/7HJ/8koBNUTPuCHn
XAftIJh+brqkHHK/6sZsXeRhsJ0C3XkoUtPeAqrt6N+nONfvralrtiDAa2+mOMBqFuQZNeKX36Ko
aHAUPeBkvOrHN+SSrVLs0Wb74p/ijGex/9Wf5snb5FfvQkCD8ll1aA3vLJwM+Tblsi5t6s4zMPbZ
nRFAx3cojqFAYY85BKUmjkJo/V7KdEcm6lzcjBQPTSC+4WfESN52Wze5lb2tA82IwkQyzbmV+lNR
yW7fp6LY2bmJbWoYTs3KS/X66FJ1aFKxa8fq+9yExtO9nMpwO6ag9l9pOFE45JOnH7BdQM3yYKT2
l+oX17n6xWEepiZYppqHUk9UtxB4KYGaLEp2G8ftezdG5rYRDXicjFFDST0AQ7LbL+3ZXY2hWmWC
pqHHg2szN2n4PAkESkHLVax+/9Pn1y9YMNpZtovwhIMll6UbVy9YQBs6ZqfId6iGPJqAmEQOHlTT
Cqj8MutZfNbkGH3Yltq/9ZOWhe8mDrr7PHjCviF9nzLk5HlxZ2yTqR+/ueWz5EP6zpQ5Rrh7q0Vm
eeqSHIzuMgygs+Zit1FYzYvV6YBmISkw6KL4wLBJWAuVSWhU7g83to3klOrleLEnPD79MIDkpaOF
1SnMIFDtsda8C8BBf+7AKYBIJz7akwWIqEFOf9ciUetLB42AFtfHiNECpSmNAKo6W4UdOiaw/swj
Aujcf0uFwFQIb/z+O/E8Fcv/Cirhhsk83XVwTmAz7vKrY4LG1rve5HI8jSnQPQaEuHFOFrvyloox
SQsoUqFIG6CGVlQdWbsZcugpkYuWtcUth8bTx7gv7dlbjSbPpVkHQbO1Ai1aZYp/M0ZcdyOdUl7E
wOSFao0DqT4ZBen6qmMC9902KrCDpo5ErRioBgJDAGWxFcfx6p9TpWq+aAzigzCHx2V28vCgc3vM
zWn7ZQ41kmPzfG6z3eJO09CYqs/9DNTpUMhO2K3Ih+FcFlmMqJPEm4pnwGwpW2rUqbHCrqUEgBuQ
tIwhDCWz0fw12PGqEpYF0aX8Ue87/lbYQMhAnmS4G3qkXdSQAtywMLhFvLc211Ulv4m+Rz43xxNo
9w9NRFjGG6itYmUI4ImvjVCfirKC7QbP0LG+5DrYNFXWN296kNZDYnHXmgYIffBLA+jsMnuAOYTt
2mLSV9kQwJcGfI6a3HbaNaAjO08z/YBp/nQogw2CDTgKGlm+JjAR+KdxikZ4I2ov3TNUKTVbvtWw
K2tX4MScQGAKOlRQzHhy7VJe3DzKdcrbAsHR9zrrPN8AxvfkGIBvIQJVrbt4Gn60xpqwyq1y0JUD
FHuDPROhe0uIT8hMOltkauClOChk14IFnQGiE3RPAWRHxFgBaan44hh9di8ibuDJxDzCSpEeD9E0
P1fxjjCMXrVogiQAtawJJlW0FBiaXZCMeWOE6cUbTOchrfIYEjVIahhzvJiHMS03Q9lPm7EX7gO5
GNOridf3KratG9M27cfAtbR1LZFAUYLJ5zFCsPPYF/U3EGhBSTTvEPrM43YtSs5xsoKEvTgF+R4o
GabDwLs7MkUedIVWReY0B8tj93j0TYjjOWCNE633sIyi2ti6AtxhydOVva2hKYL0v+cvU4JsAMke
jftCH1qQgFaFB86+TfM3ss2TqOuCUFG31xPr3Y5CsEnVNSA6Fiu/dyp7cHEDkjjdu1bwwyu9cJdC
uGBlq4herfLZoKaAvDktAOBI4/6VnTzIlsRj7nceOBwdSo0jY6TS7ToGiUw1lpy/9M6DefMxjpxp
GKBSjg+CvRy5wjEoFOr8hxnaEJPIWv25ibphjbCOdumHdtgNnYCOscQeFtRi5U4gAno3hEO9tpog
fCndHtJfecF+pNy4AQlQHK3aUqyStNf+8HLzLelj723Mh8rnSVaekQgJ2kawTMvAqPbtaL4SYzQV
S+rG6GVbHWGCI9m7OgCzbwXSMV/Lm2qzZG7M3VZb7Z3Afp39lvnULHnbfcxiJ9ui3FFMW8cbCBmk
TjA3Hdv1zhOwvdRpUZi85F89eJUH5zBp90tcXPv0INtf56hUWkxhFL9sKIng7CK5Bf4Xx/BAO+uJ
icy7zElnG8GgnW6AWjwEXlZWN7ogyVS8lb1pbJAxkx40N2NHr0lBXjl3B4q4UnVnA7izUjCE6052
YrWSw04yI741Bc5/SH0kq6D/KWp+pHRWGUDJsNdigeUoUmGpoA5hgMQ8ChGgn/oeh+AfWbF/GiXd
A0YOjnxFpDqzpy77yF4PXs16RP7qwtz7J0kvTpm83H2NB7vafRk3c7GOGMjUwNkb0N5sBeE50L10
cfTQJGBlLKP8qVWFU7LXSBjDycTy86mxcKiv6T2yZswmf6pYmh101oASQvk2aRs9lE0MiCc6acBf
h2sxUiniEPB8o083AUiHblp3GN/AlrRN20F/Clq9PuMt0ICWC3am3Fzl1qtmXdnb2Ev0J2RU+5mZ
9kdwb4JAQNfGN5wBpIpVzruJ0mSeUagZCx58zEh2+mBy0zKgrVJwwOJ4rHsScaRSzItXptnhKcFp
wcpywuLVCINq57Qd31DTKc3ODwQwItR0E+8E1hzjnuaQWbgm82gLMDaoOYzPOWKJ7W+l8XWZSg35
Pjh5oDOIVoKxAy/92bTYcRBn+ixAqjTZ5nOJIQN8zbbT17k5QQC+5D34l3HyeCnMfRbY3TmvHB3y
w+FwdpPJOIR6i/NhjfP0Mjb4LSO5c9gZNZAG61T2AsnaXbjBugKqLFELTr7OCS9UGMhxvilqLV2V
WSSDtZuN+EsaN53bf3h4dYZE6zzh38H+Fu7nJo2FtBpbAxuEl6zy7uIsmicVWtvvOzzkyW2xU3Nq
/iuxhAWMDHQsK+Ru7CC8hOVICCHyPXJZnzqk3p0DLZHnucMTXeF3hougNTDEX6TLbYBUgrYA4yGB
i6/kzGfpcuqigZ/e1DLq8rZyA/fgbUwwwn5JX6fb88OKl1d9Geiu9UCh3BeXOTed7mu+huocuF1j
+zmspbauGg6wO6DrY7SKa6sFgGYwb1wWt6cxVxFRDcFKOtAwRdv5HKnf24QimDmrZ5/l4APEg9MO
BzCQE1AY+kTB7K+I8KXb34IMqdovzPdUawBZUvkaB9Dl3iOLbHySyD98EG0C8S60utYen3pbnII0
6S9k4o0R+vpQhcCYoDMAOnSDpRrfUO8kKsQpm/xXYScSdDdJ9153I9bath7eStl6L50t/cYeu3ch
NW/XIHK8JTfhhkc8k8OnhLfpCYHxZHbTvDr2h6YrsLsL+GOSg9Myxw+40B3nkKSifQhL9tyNOiia
kJv1oOOA6uTozjHFQ+chV4VWlvpGdna8WWyGUT8YoW0fySN1kT2SQ/8Y2M/b3tDt58HRmyeXvVOj
A6XgY4SEAWrZ+E4egSkFa3rEn+OIBQ/Ada1nT7fuHvBEwp0d8CfsAssE3B4xchAKLcbW1JU5SM4N
ZHrTHjLREagN8Qi7NI42XcYMIhmBNN1n7CqeF4oHGSZ4GxHZWO+AtTu4IToIKBI0WPSy0twBGDGt
wEJ5h5h7/iIkEwgvAKMKIWLtwW6aZEW4kyTgdyYAli8h2Nxmj2JMw8eyKf+fPdSnBDZU8YxELzYj
UtdWYH7WIdpdQ2aoa0ADFA391k6GENmKeImvEUAaN100iDsrypCaGLnirt0PdaNdyEqFzD1zoxtY
dH9MpPxHAUXUuAQ5u2rNfiKwdxq4iFct7h65GQV/T9s0OtC0sx8X8tAz/jp7FHFqrrJeg5QEsnE/
LrGvOtCNqglALfJxiXNbO8g21i7LdMAtmJtq0BEUpAEab3ZSXZSRDuE67Jxyp8num8PwqiogXf6s
WnpZfmklkVaf68wwni17mPvqoDOfpVX/07jPPrA2yVUstH1rO/jNNf0P4XXYA6gWBOvDGzdA7jc1
B1u+ZC5CRdW4yQMc1I2KNaqrJfjVg6rYdSodebRH3Eee9uRRLLOKph9JnVXHRnWKMP2YcO7trU3s
WZio0Hs/Bynkjhd4jiR8nFlGF75RtxZYOBfxkRhJyV6a4HLQpR5tiISUbFOXDrca7+/IbbF/Dk8D
DUmIWdFv3aFPoEQ/ae/9ZHzUFttVrZii8NsEBrl5hFvVFyerb5upsKAFPBovyNWBNoU2PCCnFac2
w6tTpcaLevXfFZH+2CofEAyZtyk4P1aci/yURqzeANtdPUhjOIJC23qFHJ2zH6MQO1LFbaxNbrpm
AWBa1ETryMXQPmRVhzRc8HNbelwEPuVEDfifB89h1wBaELmBP2dPVWae3IwOSDVxRIXsEL05cXVh
ve4BisWjB24V2rNod2QVUWWDyUS7UKsGx/cxMpHb/38pu67txnEg+0U4BySY8EplybIsy6HdLzwd
ppkjmL9+L0o9Lbdntmf3hYcACpStQAJVN1Az4z3fVrghL6nZhrmxwptfXqcWdoUKR1zxvWs33pY5
2GRCS8cUPggMWFAoiDyMEPKWYHfPIwR6YI5IzUaM8j4y5V9xKsct7nngXsHUZN9LyGoNjRpOAnzr
UwL65qbisKzudN9tYMJHCNNxqJne+ugsqwe1NCACuvww4PGhWUxem61p4DYqrF4rNCOZQC9JA/Rq
qNx9lWlX76g/dtz56Ml5XtnTWwCgFr7bbnFHZwoOb61Pp2GHkUiisOJbQZ4ujFlOULpGJw3TIaFh
Ou1zG4m5omdLwUvASSGSrbza3lIrHKYUmk763k1tMbryEM6hH+sBGs2gnvYfQC7TlR8zbEJit+tx
25a2BG/qQ4bN9WRkDdUUH3lTjv4VRTXA1xILvGJ9w0y1JST3az7cE2RqAt1SO3V9vgXk/8skQImc
dYviOAwEwnwZZCDv3nS2kStB5Sv6duuhs1toAGV7z6cwGX1zVbVIbGhQTWZ0Cls3fKo8SNHOIxQB
4G4dPaFWxSGbPwE8oEdnSwYXgD70EHVA/BWpDaasPYVzT2W4pyX4d3U4nDbkfd06R2rRLHgBH3s5
Z0BxCMMfwiSEkQG+8vZQBPsGSvTPCh6mS2yQ422rm7AiBePagrAeBRvwtd+KYrIX1Bw5UAaxM4KL
qIMrZdanuUgerrEK+BGYVPq4gYTDosvwFEMN9ZFeZjbyZ5sFwz2F9gZ+s3jspwe6jhM5voJiC2A7
MyzotWYKHqnhcvq9SaPAkZnXUda474NBSX/f/Le5dQn1grSHTXnAsbSH/c8lHGr7IGO3OSMhps66
y84j+5BiV3Gm/oqb1y7ZqmVRpeAymS7U3iDbIU9DCNN0T6/O006eZn2I4hI2HKP3gwJu/dir9ZAp
D/I1DVwv8mv+LThSUNcYZ94tr7BQDzCbdEg+k3wndYFZtmeqKU8EFE3VBOB0ZrfrWzzgEp+pVTeJ
cRYtSIU6D+cQb52YPcRRD3rgxTPIxYIhrLNvFFS0hlz32PssujLKT3ZX6S9OOX1W0DrE29dNJygq
5qc2iw2/0JieFknR6wDNiCFu/24GvNsnQNVyBzm4iG9IdxfpDSy25BMoLuZzW7xr/D1CYTXbUtjf
c0YVPwJjIOGvAyj4ZA/i1Uimcl+nSACREQ82BOXWFMpOj8nMP9Hjn1YGYAOvmcODE7UK0I1WdKAm
DegIWgLQIgHMBANZHh7tqUlnINgDUUiLhl+Xo1eAjODPy1FwjC/6yQtw37DxS3aiHr/KyPB2Xetk
Czw5vCc3qedjLsYv1BJ9Dg1Ji89Q7XWDXcym+KlnPccCSwN4dNNK8+oUYXFRVB1wgukcHzMBGwCB
eswTC81qOeX5sOlrFj/NDXwjEpBrfZoq0ry4m6ZxCSm68hBGgAzV1QAHFJZU1JwCE1kWVhT55s/1
D4Oq3r/VP1zHNSSq4pCUMYG3/VCUElVSGche4CEdsmovTGxdvIp9lwFbs6GHAAs0U8cOuEPNYwah
3ILawCzA2MKG+BtuD18sJsPPloXvF2pb9oviCTINBbMvU8/mZQGc1bmq+3Bdeaq7T8Zghny/k+Dh
XXe7sJ7DvSGt/gBniGTbj9zC7rPo1hNj5QMAsOFKNFG7ACQZyAIsNxduM/avHuDLwMWY1Vc7C4/Q
RZ1Cv+weeVvF0BkcwlUtc7grOOBuCL3kMgJN/nPVM0re5TINpvI8tX2xjutqPrKSGdtoNBTKlQP0
VebR2FhhwiAJhEKEmWLVnbUi3Dm2bR7A8Za+ETTmizW68dYVLcPaCs2RA9iddqMNj1s0YXkPuiyS
ZgdqSilerKo2T9RKvM6H2qj15DR9emmiZE3doWiq+xnc0+sLDKWxh8eoVX+1bQvyJ35rQtMQJWfU
mboUMg0aFNfJxPZLZ64PBEJTv5pDhLQrkoyXIMjP3ZiPr9k4gMbSzaCxuLF3Z8KaaAVEZvoJxYF7
w+ic70hwnQF7GF4D7ApWPaRf76Bh4d45cWYshYZ/Ds2wMfO6eJhSnj8I0GFAr5hgie0gDwAWcP7A
JHRWBXxSNtSk4F9xiai7DWdBDOOvZFyxAvU804ZzDzUtSGmA4wQc/G2UYPEeb6Dfw+L0jp47kcUW
IqyiC7U6LFNvLWcOlxVcdA5eyi2gM9OrNG9q4WmHDbAH6e2huBuVcJbjmBdfuPF/jkgqrwcxtpL/
do2Ez9Z/ICWE8RGb50jgEVAyFo4BEobn6tLlO0AWD0CSZjUu3IgBqpI3YQUSX4hTI10lXtJdtRiU
CUGGq8oCDV8lGGiSYQheQPMC2gvUppnY4XdQaPol1gASebxogQ9fBiLkB08fsKGcD9QEBgygdTql
ThpOgSdYOoUDzS8d6AiJGDq9TfxwndtkabEamiZZCKo60jkzSOI+YW27WABjHqf9lprQFiwexnQS
ex1XU5yTTcUDxQ3IIG+vnRQDrZ2nK0Y3Bjx84Q16ixBMPwioOgrVLEwjbI9QjwXyJh2u/VOMagP1
z4Y9nHU8AV6N1njfr+OBoP0cYSG+darCOLJmNI50pmWAjlG3kuOUv+uGQ+2MZGos+12UN/cUGrIA
hofCfQC87Dw68egCK9h6pxzV0qULBYQlNelQdSrfhmw6wN+9eEIpa14iOZUhMz6gaaLel8hA+lEt
8ieBzR7kIuyFo2NpAjB+z0iBOsfb9LT2sg3FT1nEdtAs/TndiJD88ECb2nVND8OMDq4ZEHtb5lmn
DhyMgAnFcayi4sZuIeJivVJYP0o2+Sw1gskX2IViIQzlfZpMh3dBWKZeL0Z9dK1bHF3Vq81X6je4
q3YstO54XxoVlK2ZOtwOIqnad02bmnyskTQ0l7cwOqPYa4S+yIepFPLxNSgmUqG3sos08vvC5JV/
m9hSW7EEvXRhGpriCIsaWClg99o9pqknQOngvV97vHtU+gD7onLB3TndUpMGyg7uGW30SJO0m8O2
Enbgz2bYX/vgUGIB9TCnO4pnNpTubXUd82ogwxNX3AusRuE/o9SX1BT7wLaa0Pc49oqF7L6HHAjM
DvYZL6Fpj6BTx/0prmW5nbEI3uDP3oYOtiTAaWloeMk+c5DBZ/00KKvghzQD7ylv8nldYA2LbQ9C
B+GxhVM7wWeoxqzoweHBjqRFwbQZKvEMhYvpnjfep97qzWcnhXI11hGfbmOjtD/V3DOfmVlBYuHv
yH+ZpyPxeAY/TUWb0LVQzHHj6ZhAIhVkRsjsUd9twNaj1PQg8QyDwwBiWWCjYa+mJ3ch81Z10zQr
ZuTeGpg4d18X9QDaJWi0HMouL6o1vrSqCv7q4sqPUsv6JqEwCKJIGV8C4ZyKfniOPKiF+hPrsGLQ
h8gQah+PKGT7H09pHIQ7tU9p/DqpDtvrzNv0dzF0GkMC5M8rPfvj08TlluWYoMRIx3DBev/Ap+on
x4a4kqfuWtjDCdOL9oXRxf5VY4Ta5Tz+3a5zLKsrPT6hTnQmYRGRxeMW1Fi/MUV4ZQd7bHLv+8aF
E2UG7rAF32vI9st6weJBYu3IQINdtJa9vu2MIHQT+WnKGB7R4NDlQRJD5y0drlspQAfKB2iFYqPk
HEXSoHqincQ+KCHC7GBaT7moroQi76aReCMYBbDxg1Od2qnE4oc/v5f/SGm4yM4DeCAMx+VwOTE+
PJlNqOQYEOLL737quhkp9J+uzzAvxE+vkHmwhtqC9PxphuqM108/n1L06EJ9Ze8MLuQ1TiS6FHhR
cJfigeaT9ENopul6qhSyYlqwSUkB3RhsAe8n2c8v/5yUQ5xnMURjuR00JDQwQT4fWFjuKq0gRH22
Ys21z1aQEaKBUPwW1+m5t762MhtIgUXwTgMx2mvXrot8pAzzR2A7w/uiHj0/xPvzlhcpMGTC81Bp
bevHoZ5fqL/LM3uJ7GSxt1VevsquWgxd4LwZSv9jyGluqMn5jF2sHb/KiNf7GJiwJU3XL8dzI3vs
0yi6vhzFNxlcoujl8gD42z9/sHiQfEhWudyBrKX0DFuAwPIPjaG0rx3LBbH8TjaDP0tr8VNzJzHj
04gmKfTQz0H+L1344i2uwjwUoa9BvyGaiV9OctIR1Bpq4MLxOR+wnC730CJP1yYQX58g5751sA/6
Jji8FRwvrM/J2CCiVFrTq/jkRPw8R7U6D1UMywUz2tIXB8xrjl/tjFdMKki9w0YCBppWuqMmVNTe
TTLCZFsKxnyw5dt1EmhE9u8HZYCL5FMnzKPzrd0Ox3+Lu/XVvDgCnGk5n1GEGvxYe90kjiW2dTF/
otaNgG+4cMOJ9CDWXJ/gCVHeU9ctjGbOGLz2B+I8AiTie9092W14c6dxsKy5R3VN3PFKjMsaihhf
5/QaoAB3XkRO3dxHLogzfwpwgrrazVIuY1AjeL7987fqHxhDVxiQE7JJZ8SyhP3hdlEgf9NOnhEd
YLyDepo/xP0+71LjpbVc30t49+Sm5XwJEnMZVYK/DBPMWM26+BokNX9pm1ECrFBAB0XPkTlYoJ6b
NjCbRexU58ESr5Bsr1e0wWzm9jzCcgdz9caTBwE//Xo5HrhLMcLs9AZSj8txXkroKK9ufZk0nRPU
2ajnhlvPuPk+lAYoVA0LqvT2A0QabQs0VPx8KlijFBbcHfuKK/BugUtwauut7XEPSwb8LyjMUS9U
Jqz7sEcueoAXxyug3MZ2NqDrTKPZ75eoXON6ic4Y6RKGvnBs8Z+XoDlcufx6iVCjI25/Reo1P2Ye
hLsbHgp0uQfTcwAKIqDUDUIVSTPDw8mCkbnGXN0GzCj9j0SMp78D7/MwLp7LHtDwQhqOyQEV/n2z
59SR5czVrPbIN4EHolOond7wQ98Hm3udb1W/N4FH/TlqF1y8C1aN9VVyiAEllVWsWs6zdRhI+yJZ
AIl/K30Fhdu+QCbPvkBZ5ejaLaQgdRdsNn/G02AK+O4xaeNXav2KL7DMuL9esG4GWARN0Osunc6A
P0EQb4nIYmYMYK1RfG6h5XJq9IH6RVMo6qfWYGfVvezjhWi9Yu0OZnqpZ2xn0sQEVwqIDYCSgx/5
BN0QDtuVoNfmM3nqXkyWeqvU6ZGa6Fy+R4G22+RwQtC3Q4i6OFPyJvLpsYCh4A+VfY7KJP9rxE3Y
t4VKXjLwZ5eZhLwXrN3CXeS47AFWF5/airlQGQiSNY+5uyn70f2UgZHGijF9ChOH/cdHLj4SUjwD
DFTLtWzTMeU/8eDpOFjGXKBC5fUe0kATO3YGWApZ1PLVVHgMvp3oux2CTmu8WfH3WxedMaT8lyaI
E8uhnF4G+Br91csAvrso/PuyUss2cYLvU2N8DsI2ejNHrFCAX7YucwyTMdWp9NQwz9703ZgdorZK
DlMkciT/AZks/+NeiLTihy866LaCu/gCCtBvsXj68EVPbdEjJVo2BwuswTtQNdxtB1Trrg3L8H70
bL06N9onJpHJhUZP8pXDtK6uqw55sSpZombGvhU5aEOmAp7QFIwveafqU+FUzXaaPA+GPG59BKfO
Arqhmy8j7ph+nJtIVc7IV9GVog6bB7hz/zWXeQSlHtt7mUK7Wgq8xQ/cHNyN2Sf9Hsk4E9y3OF87
qrMfgxTGYAEAsZ891zjZuQ3pNpM99F4Q/ZBZ/jWKuP0Km7FgQZeIocvfnPBL7GHvME6bEmznxc1y
jJn1H/qUdiWjYIqr4hyAWxt2Z6D5e4u6iYCoGIfmERhFe27Mc2ClzaODW/ku5fBJpbFonLz7bEQW
DB9l9RKh0gGI9NR/wXtwqnvgvnxDPgdG7OJ7MqGMrrz+O9SGvwQ1vifYTscLD3Wie2jlJ4sojz/f
Fo+l6gFAMNPPtJSktePvXUUK7FkJOf9NGDWLsub4Lv5+logU9MaxrEH+MXD2bnSFfRuwMGYzqEfa
RuoWBL/ftWiMNpVFOa8sHUmbyl/zlN5i6jGaR2MVWv+3eb+u8mseXQVUBrmTnRhXTTxNB9dg46Eq
eObPXWVe+0KQYWGv+veB4m5NOqO+PoOgN/K62wEGOzUoB7hemY0ZpDp6c3WNm+rvHnenHXfH4tEF
8WwTR5FCFgHNfpbFYwqVwUXkze2W+lrdh5+AL828eqAu5IeqQ2ypb9TqwgRMAG7wDRTukA4JYaeh
M1d0MClZRacKJcZNhzwxNlg6z5XN/MhpmNqdEQGuPqkYXgo6wXW7Bp2FKdhxEGiKNxZoZzuk1pFO
BBb46IDkdIDGub23m+jKByz7NJx2bVfxdTVBvyCVAi5NblvtJlFCaCz0smNXVJfIgv9DJrzwcoug
vlxHAFB8oXg64L7zr9dI3PIeWa/nzo7jr0KopZuM1ifYf9vrwbPsbdUY6XMVFGcKiOCQ5o8GkvZF
4kJLkLXxEga70dfaaJegqVmf8th0sKeBegwWH2BEhl2wRsqtxCoSTcMK40sO7IXX5ICg6y7cFX9G
0CD1/R5B15gsu1wCfN7cN9y5ADMKdQ0jRgoxaZuHBHiahTUK7yvcuZCigPCvp8A3Bk+ngvna+DO2
miL7bmzzbZw142JysSa3snbLypD9VVkWkKJB/dbKNlqOhT2dFLgpO1QB660pKzjl6UmDntSC3AYf
yPbRAeAZH0yaPpUs3/HCsT/1ThZsUnuM1g2SjBBPnD9PM3Ohbe5UZ49Zr9QNahwDphHWDzCWOsls
WGSids9mwpxzW9ruvirt7w2UBxOIVzTA60NLNPASbxeBgfaWwinFhPpXbs07wwA6OYM5xRtvzO9l
VokHVvUK+YIeGS8dBvl1eykg/bgDszDG5GJO+9c/r+YN62MmxYMojY3fpnRtE9I0H0UDAzuAT6Fp
JIdW9gLSDsagnSiibAVzMwiioGy18qLR++akQeo3ljJfeAvCf2ik44OQEVh1wlKHYO5xQBJjo424
H1org23AjDKbmatnq0OBEMrxxQIkE/Xs9nN/QP2Z+6lu1i6guI09JL4swva55d14j3X3K031irZ4
KL3wSDOZZbNz0EowKDGx45F3KYbvLao5SxVF7rIaRQmmCQ7dHFaHPh6Q+Lq1zTwGr+nWZnZ7x510
aCBoEfXGoteqF1085g+tY+YbMAGYT323g5k2e9EmFWpJiKXDu1iYrt/XGXuDe5b0kyYGxSdvzWgd
pUngo2rJJywrJ7a8WshBGFwcatxvyRWOZCFvFgPUpMOMysqBgVx+66IJH2IpzIa76tIeM878oDG8
h8kQR1Ua5Z2HtQODWRwckkBH8KCdotsOIAYr3Demn3PcoGPbmqXwr+nwd/phWRlH5OTXdLHrHGwO
F6ErpnvJQ/lAA1B5jn0eFwKgrEerBZ+AEzphQAa3dYbHq1sd9RVg0yztHJp97zq7YQAl2GHIHGg8
g8Y5ALp/nXvrov460LbeiWv+h0ou7Uje71g8rOOwgIUqsIkS8j8EmgYw4kLRTsnBzXNwoGskk5FC
zrFPjWpooRbxY6eJ4iXTds8FpOMiOS+vpGfYqWPGn3+X1scdFJiVBvRfuURFm8MD9sPCMoltu0KC
DMpFLs/uJkAc8FXFgc5uzbystdFVhRSbHsWdpltLr2pQXp/gpwAS+X0Di2xq3Q6e053zOIJdtY6i
QwLK6qJJUL6Nc4FM88CcaluAc+THPZxT0lqigJtpHbqmHc2tTEHUrEDUXBPXinxQ6exGsLIs/neI
1vCn0XcH3TdE4vHP75t+cz4syaULhSQHGU3Ds7Ec/fjOKRWM4Bm19b5wsP61cS+1V4HDh6PSMFHs
TkKfmm0OZKhoIEMsHKTNWw0NLWCt7Kfggi4bMOx9iKdFxzJpUagX+cErmuhIXSjAAcFNbSdnjzwd
vXNUBXIzmX2xauyOvZh8gqIDrOR31GQuT/3UmsAC16MZfE4q6TVPtarmR+hpb53IY8iGcnBbStwZ
qenF3zis/LZW1GSLRIEg4UAq+lQCljG5CnSJxu6f8CNbxFHHzhQQ9pWCuUvdH2gQNGCo4WbtuKbR
2UgNMLRy6EoUzAdBsXwFLy9YNyjur4k04QZOsegS3MxpFHuHfVxlzWOYFtbFKtwVcSlwO4NZpE6I
wA1YHCIQJBfQq2DWNxQ+vydDBacLCVO0iQj5zWuSNc4j8YsERERWfQCR37oTS6fNIo0jfgkdYQIL
VUQPUTlgMTWJ8K0swCWZAILbAZgYvTHQ/80+T15VHxuHqjGNBU1H5iBalHkTY0HWZc/AoK7hd6g3
hizc9kOAn+sAQIo1wAlhZnmw7eIhg4I4tKiv8mSGSt+8qcr3V6w/JD9jP3G8xG+YrDYgp0wAFVhn
DsvWRz6F5gNrx8/UDcuyfm3FGXhhmmfc585ZxGGMRSuiom78POjJbm71a7pWF02bAEln7LE0+0pl
1oJps/FI+5Gb7dKy8GWiBlSys6U19M2GmkxNxREw1+eUO/AoGjv2ZRhEexdoq/PO4Cvbgar2PCXY
HWtZh7qKy3snMR4hdIhff+CxZY9y7TnVihBclrT/mXdyKEAXUlW/mQY4nsTedM9sVkCvPR4tqPgO
L8Fsjw90YLCFfChTZwtfJe/uGpbHAgD5NppW2Qj/o1LEdhxi8V+/uNjvrosARlGw13Xehib+q5RJ
eoaxClxFwH3xrVG5bxaHsmRogbHdiqy9eLF6gJOg+xYHBsSZmqDb5WPcQ475mS4TJ6XcMOGMa2qG
Au++NLznFmCyQ+pa8MOYwFyLcKP0kTyQBjLBtVwPsvh2bYZtFcFzEtIxpd+GrbEzugiMvCya8Ig2
jCfR9XIbB8G8gKeq8eSpiB/NUr5Ryxple4mqZ5Ygknrws7uDI4Z5osm2ldl+VtTz/hqe2w0s9fqF
hSLrisMy/rHSVAkDJJQGqvVH6uJOON4VvHxCOoxDkDo1whVNkE4Nu0nXegknu/eRNcCrhEV8qswZ
NasMeg004JahOE2g+564Eu8HTD2DMZhRfZhxG2j0pVIt8aCSamXKJup2MILaRKnrrcMqKe/Lkv/j
LPk1OjpZjze7dNLjBNj1Akt45PgD9QLmARy2ahNySGkTHpCzRwkMaU18wKmBnVIVfXfZXyBzB39F
qAv0ffpzjihBwEdlLsQirrHgh6owx/Y4LMOs25y0Tb/1kwr2Q4D0cOuhnANWvbtjXuOAAwaDVaVN
U1ovgmCCM77eIqwqdM48Dj5GNPbcr4CP/9GM8CWKzAEmHrbltutOISniGtMFiD3jlIL0cuycBs4w
nc3fVKhw5+mq4ThhV3QRwfzA+gJ660ExrRx4yWyjAU25hLPO+GYykew8A3BemozN1xk66eFlYOPD
ACTGOlOiA99IOpfQwEdeu7b47mRHepsyBaAa1gr2cy4jeIQNI/ZwEW8PKEYtp3HaNvj2YH+HLGiv
DwoWZzButR+oS3Z1uQQMV20o0wkQ2nSYXGhh2IPxzZVusrKAHvSv/ONSbEdHm5uN4CZzA+kOF7nJ
7ZWqHEBnAxIDW1tCDRBAfShD/bICuba7cNRoXe0cAjdLMJrEkK3bdlb4e4ZkfgHXEvAHDZNiwaMB
k9UnUgctxMXspp+NuLkEQ6Od0bhZf63UIGo4FrnZ/BJ3ZfVS5ODv2J2IjmDWidemhIRcaL30hT3e
Oz2kPqnbhdIKRLDSfD2IYcRfHcFbROAW51TTdJ8XhrkEzS1ZUtPSfXRGh9aaHoZUyh3PYu2Fo0cj
Lw/2TRjvr30NKG07GxzhrRHYBla/2EvHkfnUolbw1LEhR4VAdmveJiBdORAI1AEKVuBLF+zouxJs
mYcenN5xTPA0ZnV3GfKhW4Gnho1yF4xbw3Rjre443IF8wuFV15bnWjHYGcAX6QXywTme8zBqnzVB
L1EFzOUA//KsPPkRZuyFQbT7zcqSbJFnJVZf0xgANIVFQ5xWA9aDjG0BU+mfuALvdWCpvaRR6EUW
cJyPU59GU1bLx7BHYktP7fUhcsVDH6LCAY2oAf6yyOJ2uG0d08w+ZH2TPk7aHthiILbWCmoC1LwO
eHA5pwnURwdzhl4WakD31BozuBB6xhD7qFtCTRcABiTzw/opMyzoEIFgGlSzuXWLEk60mmBqGe1f
pf1qRHZw8QpHrnIoBN0hERXssXGAT3Zj2GfgLZuFVZbqc1J0d/B/sX4Y4Ml0TR59GwDS95kVWnsj
dr7ZrLUv7tcSS9wLnctwyBaA/Oc7Vw/18Tjs4raErqZuVgPvFrxjI5Rl4OE1uGa/qCrsQ2+LYFrw
Wk0HZzYPSrZhAX5zWIEmDu/ln2cx+gZATgEwSACrpbNb3O+jsdVYvhX1auPWytq2GTvdvH3ojHx8
yNYHaoZi17j2NsxhmxY3DTCcYwPOWCry39p9oNyVEnhtCbvVWR49UE2PcsCuG3Tt8Oikc6mWMRRo
do3jHuEl8s0IkuZ1tOcn0fLyUuL9PqRYuC2vwkD4lvABt/u5NVCHzY1oCUvYZDcAhrAAqCWU+BqU
0WerA2H2eazNL7MbtO0FQtlwdZJdDiEbVO9FOLXbufKED0sDoOc7AawWnGgE1CcxfE3V3vrIPIjm
UAxdwothghZqI/I6cQDF16hyWaMKLWwQCYRnR1sHLnTLJsitQ94uc+11VOk7WqdvYB+aNHDrq0bA
WAuj3yl4uUMPfGDPEmBw0kCyFcSO+1iE+wGYslt/MEEi+dbvRcWW3rJbvLQhhaJwa4bG5ImEVMMA
whlePeyoi2RVf/WPKMDuqMuEGNKa65wSlMMSJB/aEAY8Zno2bPNLn0z1G0z7slWThc0upayTWg8Z
7CuwJs73HuPzctRR2CQn/gjWT9NAd99ujArpbiN96LLkCzJhEHJtsLngBGwdW+EbedQfCC9Po9TE
hwL5Zx18G8108KTnCo3Bp+YQNO0iwOexoIVpohTEaNMI1TC9Tp1RbznQwpSaJQfy3NldBc4gHJv5
ZZHLQxYiGdeUEECJawhBQNnWPsz6QE06VEVd+e0k51UGuEHj30YokKZkIR65SV5aWBmKijfYc8Fw
9tUG8ufIJPNdoEGXTo4lI2ETwPA8WnGSgAYbikfHQTFcYxT6WCV7DQJaUhTUU+plldQPcNvJx/N1
qZRyT9tzzcWxQpp8Be6i+QQAV+tz1stvXZQtHDzNfgjgs3hljW9tB9vMUdnJGWX3cQPaSgej6PIL
vJJtJMrheQAAGSzipjuHT/HXOp6GJaoVWrM8ruD583eAqu7iZEi+zpb6LcBMH8fZwV1FygIiF2Xx
FKX9ib6VXMBH4F/6jR7yJPjelAdl4oPS8fStN5jqlpGHJ00ZeLMyQSnz4ruBDQdknyE/rws+VAnS
XSIrQc8nD6hfzVnDs1JbyfurEl2Xd8VxDHJsYVBL/QrZb59rNB+IyS1QgV156RgbNmCSdztZhcV2
CnMH7Hm7cWC51xqWva+84v2T3cyGdaG4ebg97OnZn2IDBHnq8oX6RSj+fuyDSmsu8CjPVnSlws1q
3ICtyaf7jzf3WN7BsXR1qxx96KMbkfMrjpoU/LEPS0zoyoDvXAL8tJtr9gULUXW6alLkum8S3r/2
DVpv5SZqkdQl3wTi0hf45vSeTL62WKgC6+Z8t6cREjnjLC+h06YbK9VESse0TvAImBe2V+3s3hYP
OXA8y2Kq2wdwoPEUdVJIrEDrdg8ID8OWdEpPLAMzoQQ35AkiQC6Ux6f2c1ua5ybWS2jD/rkmKVR4
6Kw++dpN+M+iaHCfxzl7GQML4lxj1m0IIh+1cKFQcPbZ0MqQmjRKa8NbkwD0KpE/g/9fc29Xphe6
zY1+/zPodfEWevfXhadC0hDgPwW1Hg2bALQCbpaWORZHUMc+ICmukIsRmZ0FUNjjklAZEtiXw2S1
W6WY/TQbSJnVXXWe7cl+Ug7UYgpPjnedHkxmSP707cy31ISWN27SYzWuKFj2obWzggr6f3quMeTy
mLW4g+tWmxTeYxaMPs2kl9IWzQP4uT+9hx33SertfGhjJ09nXuZ8qXor27t9hV2/zRu2SmsmFwFl
ARyRTkeY661Vz+09cEv2IrcVuH965ZW7wgFptyiPzFHxy4C/qvegDoKUnLPLUmd5fffwsD+raXDA
AQpxMxSu6+yjAK+QmnNyKco2XAyeG6/Kyqt6JDIRmcmj5UBWoQrHDewu0geYn6glrEOLF1TpSq10
UX+D2vN6AAgFRJIuXroAoX4v5QjNxchMX5OahUsbfrUPo9tHG120OAyGiA90Ta+Hr7di0r0rghQc
awdZp9HrzJ1RI5ODSvt8ARmhhkQHfjAGbDIjsxzOuZyDhd0aBxdSHfdWDSc306wqaNAh90UubnQw
LBisajYYi6r6WabOrunD4kws9IFDpBAMqzMxzQfDuo5BQLtexy04HVCqDFeZY+eHObTMs+OIwqci
XSO97+AvBY9ChdXedQdUk722+sIM+Dmg/McVCDpQ1TmLsjWuPykoSmAdqpv0xafmNHE09eP31qSf
FBQQvSWP2npdJjDN1kBLckasY+ccCMhm3nwS8WwCA2eK7q7ujDpUdxlgFoH0K39O1F00ESnD6tQY
8XPHQPBznGaIFqYqkw32ZL+1Y9wlfNajesaSTaEm5N+K6efJr573J6zkMsGSGTIA1nxEChZONCaQ
YIyH9/Tn0l9DXcgD34e0hgwMROjm7X+Elh8SXl4oUfeDCtlcQx8YmUx3CQNLZ9WGEKafBwO2c2Y2
L5GSsYfrZEtDT1XSrOawH66vSBfVXQ046deoX13/w9h5LceNLO32iRABb27bOzbJFiVSc4PQjPbA
e4+nPwvZGjX3xD4R/w0ClVUFUmI3qirzMzLx8R8URtVWQuHyZ6oUFbRrNa45bhnvLBFYHpIdPEgT
kaqvZPHsFx+nRwi86U7C2E1E500KZea5tbXlt01uM8C428S79QAYyF0sOJObXFKEXdcd7JzdIwbk
/iUKcwfYL7PyMC6etZE0CF8DwM+hrqxHCgn7rBrDLx72uM/opy5pMigWkvPpivQVhjUf+LlsDtnC
XxUSa+eMv2IPmqsR1ySnRhGKbNjqGArmPzMJWkoc9fc2fpE0VD1m1j2cjWn9Hb63hGU0yTxXUgAq
dOZI0342C8+5K7EwVuvmrARK9gP6jEeqbBqRWGv423EKfyo9Lzx5RZQdzMienytH7Tcm6rDfmgVC
1SuWfdXV5G/4WOZ1QpSPhJjv7KXZZz7GBYGiqEd9cL+YE9U96ZDL7JvpJk3UN7fw5levTtYo2Ccc
NNGLho1aeaf7CVIbvH1vWe79yIjsZLC5Z0I4z+wEOKsljnewseRdSVMudjr/ij0g62Fe/4oJZJec
Nxr3SRceatW0wCdS9K88K77JxVfjDeKA6vO9pSCa1YTmq7Swvktu7UCKdhxQ7XzEjBz9mIqvQUpV
dBfFLda8ywX6+q+7HtJ9EFlPkQlyB5EMOnVIc3vXwwjnMTb1Irr7kkJAvjzKMuNxnQ7pspNd5Mzy
PB0vMRShclFDmxpjwJy+KX/EZhUcRcOsKUrGZWGubp0IZJ4Ek2Syd71VaQfPieKDWbJp0Wa1/uL2
Rf1lxLfdKNHUSTkufTEijmA+ybqtdFaOj7KJqmylUyYBQI7WVmNERxmBaKOBFvKye/n9yMz1v+kj
eHZ7+QHK8kP581yKKocTrEfqykEsYFOFbe2sK1LkZ6cJuvZiKGF6dnP8X6mmEpWLBGWSUZSQ7xw/
T5IDSBL1mKIXn8GCTKNdHWXtNjIxUp1Nao+J5f+nzKx3y1RBklqjvVHKOLi2gYoSWe+Q4XKV/uZm
IUDDlnyGPZTrbqF8mJPzrrd58V5V0ANlUm4ebJKjkwErq8EZ7SUeqUXIRe343hUqip1EpM/kVLnN
UhRwXJIGn4ZqSMn6Ra1dH48I08Dbhs4ARW0Z6wcWIGktwzMIMPOXokcQc0GAjun4qfW7T+Cgk27+
ZBvErr7j69Mkvf4Gl3lGZnyKn0bsDk+zUiCVZirDq1VE3VrL6vyPTNMvhRpof6ugFCBmWn+qsMFW
8I4BykVpupuruMCOou/OQTcYu7gDSDnWbrj2TH340VjlwXfs+SuONO9O73brombvRe7Z+mIWcXxC
tRfpvaUplzZ5dT1Fv0njMT4oFfOLvoyPNLIT0jsb3pdGV7Mn0NTbuUn8Z3NR1rMKABNaGmK+ujRF
PK+ifjNgiP0sIT8FZNbEWUgtY/Ec/R+91dJ797dbnt7MPZX8ovmRkrbd1Qmg0KyePrxs1n/itXMq
yWZ/LwC2rFwgNCuDsuehdnq0B/P6a5L5xkugVMlbHeAPuoQb7M/Pit8Pa7uOjHc3tP0NuT6L5QCu
M7Wmiq0KEOR3iAVkFbR64E2buwcxtrPSj6IcnPdaybUTXyZQnIvfXTVgLp+1bvPM29J8BQP9blvl
Bx7s756ZzB+FDSEBv5Fb5wOrgJb9s8K268MbnQyfWFjWfRE2qzQz2t3cXzM9tG/ydqXYi8aKWesH
aWZOEGJYMJurwQitL0VhW18Ynw87atrVU6Kzhz01fZptkqaJV3oKBlf+kWoJW0EBCLaX/4KShOiq
6nL1almD+i2arxKmiumjP8QkKDw7hwV0mHbefOFE/VLpPZxPhOnyF9OsppXDMeiQwryBNONCfF/G
LJyINYYq1l1APVJiGzKWOuwfkHT+M9xzF/4CtAf6WB7vhZnarvlEgLNAUSv6c44VyEyBUtxKj1Jd
ZlLGkgxzsFL8PPgzVfj2oj+un0hl1jeZGOjUG508j45N7da3Gxl9qlFLXQogjXGAng/KVqpQZjV4
q5Z91cG2ZuvVCneW8GzMkmSa3z/d83ElzcKchic5zc52Z27KeZ5gfWYF/oBc5I7DcrKOjMjYPmIV
EOlPvZZTkPhZZjw6ZLDMdZZe6ZALBYZf4x69jyerdng0epIoUTF8uHrHN8iPMcELTGBUcR1HXxq/
Gi5Jaa7NWutWSmbWd0B6NpvmCrFFqhMLPt2pXfT6ll55d0nz0SuD/w9zkd8EX/aoooa83LsUxJor
J64Q5ZL1AEx6J+VVGde5rnIc8EyWFq5JCS5zzWucLy5KZZ6h1jy74/puheyqqIok2HzVs2Vc84Ky
T9opOEI1mfMP20WIL2NHic8tqPwro+WPx7Fwamg7RU+WZoyTb4JkarK5xbwdzKI0va7g01u27llD
X/aOeGr0DOPftJ0Oulaju92W30s9xxsGf6OV7WrlTYrKSMwbK7A6UAWXVB56+PbOG9jqSi9fm2PU
UEoRqU/H0LtNjm3MWrQ+JeYvIp9ycZe7yDbjQ+MYr9NU+aRuPPSUS/u58zOPAxtkn0e86vWq30nQ
V8dil/haMn8b9eK5yysfKWYMCoyA92Ppaxedo8AXt8YTGNs2VBdMk5JCoFhwWvzoSdgisDqzvbOA
pYQR8mCQlE11Wr6fF8up8oPp9tHqXwliySFLrHDdD6pb8f6RW36MHVsLSCHJyw3Y7v55CJ1fCW+f
7fhzzV/j/n1z2CJZOzvuHHICiPtbJV5Udal+nZKye21rtXxthvabhEsS2hu4EIe4m5DLU1sj+9K4
Qf/iFenOFp3hOES7upgce6m1st7xVtzXdtRutI5TIiKxjuUcPzIEgr7WRcweh/dxlHkjLsmZgZY3
zTbjVTjCMH/SKHugbIueX1JU0VOpFutSG6H7qmUWPHu6o1xLf/rqAuc5PkIIIQbPvuP0G76ow0aG
Sa90GMPMxlsbvppAdkCaLINlyICqkfwYGQtyIyBTyoVDg7Xq7NSCbkjzPq1Z2sXS8yn4+5eUh+Z8
9DoEduykdM+lrTjnOW2d86vcPoLS/F+xfw0xLVvnS4m616PD/f3oR+xfz2OHPh441V+i3vFXKAub
v6SO7xmnVDUzFBG8reSU7rF7uknGh5Fh3rvuQWH3yBzq9dtwEUq+z3lkrB4/h1T3tEPAW101/aix
ixmCPYQD+8YrElZOWXd/gVYjs8S+0kaCRK1mPNN8tEvbIjeeokbLwE6yL6yrMniHGnZQtNkC9lem
b5kebwTyNGep/2TyClpJs54M7xBn5KKlOVZtsq16j8PMgo/K+2wi0RPbl6QOnVOAn/E2QBztLBdX
RVA8cLIEcX06BjtARkSC99v7oDQl7S+3zjhVZ8QMfk2/d7udttPHItiw+JpQov45ODltl2wgCs07
OSZJR6c3twbu9UVCYRKYQH/t9WNSO7ABkgfNZvgaAUW5yKoYxCQxUE3L1oq51LAe7U7qVdIu04KC
GGY3Vw4vG0kQh3U37SX+yBfLWNQns7U8+l/Pl5qYW8fkwCnX78nMapweqnoXQvcmwZFY2nFWvL/H
uppe7rHGQUovVFLU8cEgyGWy5mu4WO7GdYkUQipXyxqTdZJ57XZYdBTuQV5uSCosFz1r1yEp6LO0
7hPvA3VMS3vN/SGtIAIUYmR9sG5z0iNPDda6qzpwrW1mO1G4jXp7tK2NqaJI/N/AAgET5Kzgp0Gt
kY+iRvdpSK4rxaGwtL+BOU97bMn8fc1L+xsqJKegc8I/VYRa1qFeDVfVH4OrMfXj2kuq6E/q4gfo
//l7kRUxORvvxdb8kD0QQlHYuHgvhhJRYRm8NwlN/aEtvORNIk6SXQEITM/SBRi8W/VDpp6l01I5
VWcJLobS21h2vcPoYN5Kr9Zgl1Ohg7iW3ooX1AWr63B1f7BxBDJR+s7rPI7KdrSz5gLLBROjwHwp
+3I8I9qCvhE42svoLj7G0u4rHlcvhUuWw32iJMBWcMVV99J2VU61VmGUBnLA5O4MlH5WNan94+R2
1rccbfKVwoccIAvNuO8OeaCON4U/zFf+WOxgCddRPD07Y/FBstD6lniNd+pi0GjSGYZZui+r1tpK
M+q6chNEanJ0Q6TkkjjmuKgmuwT3mK1gUlq0Qa7oaYNvAa8SLJQ+P5y+1W23WHBU3dmMGvwi4ct/
YsEvTU6Ja4CU9fkRt0ORqVt6qyxMtjPIa/bZ/8zNeqs8Gup47kGGU72JuunXbe8mE4XCsT0AIztK
q4WpXBzvY9ilnu9pbGPuxl1gB82r7ybxvi17DvBNQDLz0QYdYVx9z1grS+VcyudyyYw0PmG0vn+U
1SXepZa/LvvA38wkHJ5bMM3mwNlrHeFaegpMvA6STvdf5eLqvrEtmtLcRL9jYUoKvm9q9SBDpKOt
wlPcz1Tpl2FxXNiHLmv/g2bVNuhM9SYXJeBkjVFvBojCnbP1pPj7kbLdVXr9yvKOjpb0q8eMNgVc
hv4BWsZVot2GCRLuUHTbONDjcxRrX2VP9qBcf2JbS5D30sXJ4ubwr3FWZ7lb8B7VSi080je6O1ab
Wkn19UNVGQAePZ3ufNyB1gVmp8fK9NxnZ3G0qKOQc/5sDmtraUpMel03/BuKYHF8xEncwf+JvbUM
YLGlvKGOV5TMNM6peXnNlSY9DbXacgRvk5udILs8lt38pzqFm7wY/f942fTV03LreegnYy0HN9kY
6kDLNrHZoxKgAi19dBxDyrMvU+VdNAAnJKg862C2g3nFdc3bTG7ef00pOK9GdNv+0tBJA7iL5gn6
iXuq7M2fnaLj4d1l45vSRdhO1xALzdhqMCsMZzQU2XbFKBcK0tYq+d9ED+ueSkDPAsl/ZNvWIHhG
KgSgzIej7pdqfnJVo1u7GluvDi3m/ISFFWvtQAVdHT+kEbJCXYYmclZVRioH9Uq9BWSO+2xe9i2H
i9zv1lkbA0hagmMFw3KjPm7roXDOcpEgPIuDX0XKQUL3p8ntfeL9NiAhpkfzk43QZL369DArw560
G8N6oy9ZWATc+nXASraVVKzE5C7KsA3Vx3HdSu72nrKt07/0WEcr2uqGrTM203e3C1DIDfO/WB+C
dZm66Qvov+T8P0aMThqs9WRMXxbS5dnXZ3utV21+HRFceKnrVGFRMwLQUzTloo5oDGmJcdOj2LyH
JD73/krXPPLNv+Mk3ccVDInuICOqIrnqyWKXtgjTj8mTpQ7JXaBeInJx09leVUqt7Ww+i94GAVlj
T+mmXM15PnqbNhv/uB96YkTCYcWU7LBM7qQAogT/o233k7+9b0g6jnCbpPW/TiwH96UFW/oy29xX
mcxD2XjsfoYqZtw9ggcrTWV/CdToyFfXOLE/qo2NnNN5px3VJaYpc6CtHlkBncG8uYzT47A/y5Bl
hjwlMrLKuOcRfj/5cez/7yfdf4ShwCLV+dFFmeFrz6qvg8xBaS9Mr8aA8yHyRc191YfjdFKr3voW
4q+yV/tO33t9Gr33TnLsJhd1KL16NXxbv0ZJ9nFPTvaDfo2N+FMrZx2cqOodDC/o4fhWaJHHZths
Vcw+V7Vuww9ISqO6TPnzHfcwOtbaj2a2leKDlvK+uLexn8KAqvvdf8dEWJb+a7wgJiA8FS++fnUN
c8Y9QK5yPpbjshnm3h4p7zcJdV09bymP5PyXIL0aATpFswICrvwij5g0BXIhMXwj0ML6jdGwWttY
SUx+gcdcp+nQWhOnwBmHq1OLg9w+SaNhJ2dEkPF/ZLMLAJ5/2C0ovddsSsEo35EZhc4xuwZ6IHyE
irTnASLgwukDNKbNmn4FVfw6LC0JTcrPwPWVmzR4yYNNmovyTn9Iw8TchHWW7JVFl6XW+os7x6Tv
0c38tEAgsmg9xXgeyzrwWDgCDx05e+At9q+OtrnFSKoOrDu3wkzt19E1X0Knjz5o4Y7nT6RSWi/6
sAuLBThv3MuihPueYVUXRR+V0miXqNWpky1z+qiFxhAF6kF6KemzcvJkv3y719FaZzCTJ6f5wFJW
2eO8rL1ZRv8dKFv2F1+TPwaAIm8zFNcDRmYzjhvdj3zZgWl+WqzGltO3bMg6qjCJo5k3QGDOWzeR
6F92bZYPazuJ3O8yB3024zQ4c3PftelVGO6N1nPvuzYya8h/lnp55PUbsP3r4Fqh/suHGoRBN7Av
GANSmO2CVciiPLmi3/2tX1p+ivijnqRoUyn5sjeq9pFZhK/SmSINuyqKur5IMyEdvh6wWT3IgwxH
GRb7MJhoeYH9bgoqRF6HOtvtVTA6eF/9frlCXlN3iks16fEWNaqwvkT89UFkmS+PuFO41Fgb60lC
8pZuesPZsMYXT+Fc/cji3NiDOyie2AYlCWdevDZG3XyXEf7S4YsH/MhBccOuylmHffrD53Cwv3fI
QLn0CcfeIHbekYpFPfT+BJkchMWP0EkbUsIZcOYgg+yvm1N+rHzA6uBdl0Obb+avAzRJ7GqXc+Jo
pq81yB2285TUXY+itFe5Z1TO8Z1vFo/Y+y2AgXKrjCMzuqBA545LJxayjzGTjhWzE7F2uX16rl11
fsYnxtt7WZYdiiat3zxn+oHcXfZXaMwf9dTibgzqfgEOfBogMjVVOX74aZrfBi9LtrljYqixXORu
gtPJW0+LwicYhfGU9RfIVQHuAz+pH5CJzscPLVeqreuDFzU1Pj+FUyYbRUv1Hx7MgLLU4p84s4Pw
9ErtleRAcrQLFSn2XCnJJCh/617nv0Q+yELPCb4FKJl+AXKcXqwW0Xc11lEh5tSaYIfZIJnJ+2uw
xhOFwKvEkJ3Cafb3xemGS9RV2JH+Dsmw1lOajVcg6i0dBjI9kCn2ttlVmEzlyV9p9KPHaeKnVi3f
stGPvygaNYoAW42jRvnjBdcJVMNccNaV3T/hslV+gXF/9JaXRo7By1FHQWAjTdLuNcqOvn6WZtX/
iON++pajcfDkcwsHjUmQDHA8wSxnL6OQgnu3jV57CRObDYQzv/tx2VO0UTqUcrij4tDf7xB+eB9U
19hJ3BJ1/McQD9ehcqUUU3/OwiE5dxHeh0FWHioRrEa9zVrBEP+vdk5aYRP1QI+7wYTm33vaSjCd
oRHOZ8ta0PALPPTRFHioDJbeKgsM9jnRV+G3xxgjxGzXONJCKk+GqT/6Bbl36ZRL+M8IaZmosR1t
Q/01Ikzb7pCMMfCjYP7TTarh7NhWc1PC3ryqkbXv1LS9SQgoQL2rSrvdPGLLpLKzN33zri92A73Z
fSeFk75A7LffsibHqh7bgVTJERDFEGettKbxbsKc2+rhCEMy1Jx9XIzNjm9mgZJMG+40Fb27u4Vf
AF0Dr5ElumQmQCAzSAyh5S6GZ2BjBbKvY9zcRgRLvyH/M+9x9B220iyWV3KVWe1RmnYF3gEVt+l6
H+xOq5Bs+Bush+g2dcpJ8/vgveYEcuH1Za08fz5oVf+XbyQKnh7wH7vJUzdK4fl7ITz2SoSqljQX
OqQ0x1kzVrOu4gR3Lqv09thwyR2C5rieDNa8kw2cKV6Fj56I1AG1cYo5aR3mu67ItXOVbeY5GH7Y
vj9ueau0pyJGgcRLo79ls2YaSCCrUeC+YlYbnTEDi7d5z0a9xnHEJeugxuq3zsq0q4LJKzUzz3i3
KcnvBzenbiegmTJBcG4a/Is0mWT3pbuL/AaqwHIiU0LFuMaoH0nrcUjzF7fjwmLLdI8thbVYG2GN
UEH0kVM+2oHFWi7gjiHZmJg33MkBtqfka90OwmNX/SjRi9uX2CM9KWrtz7gCcUu+vF33dZ9uu8RQ
niSmFwauMSV1vwMaA++/msvoxxjFSbZ21g1nLDODnesEPXS1DkMkryTTKbcqKSxg2Fz6ped/xYaO
ikNqTrd/jS3lKRL0s0tZ1S7QfPzCMZqgLDKpZNezOLnYOs6FsX7CohgGpFXhuNY71iXWk/ylzIdV
lQ/TVVqphJRC39pWGWwk1nrTkkXqWQo78rZFE1TnURK1j7YEk2Dm3yS390FRbax5u7TA4JkTaFB+
ViALfz1DglWyq7JpfC47R1mVRZN9qqDqelJdKMmc5Fgu53ASaQNi7I63ksUe088cr8jLY/GW8KPZ
BV2+CdCqWj867ut9iPDSP+Bmz8yjbVep478B5dECRH9c7qDzO8pc8OdJXfKBWCaC9TVz6mZ9GG9T
DthOsXIGa0KqL4m2nzessmvtE3CQdepGW2k+Lg4aJIrT+2cVxQFnlSW5dVLL+DaHSf2EIRFnXXVc
Trjji6e1P7XJcY8PH5lWwfcjddDalWFg9KeXpDEdbFF+zZwHuz+awLy8vVa4yffALkgYzlGxTQK2
MY4fvueZq+2BENh7f3DMb4qfngS5mLEBWwN6wIjHHpPrNGKsJYIkapIc2fjOWyWMk70b9+25M2Z1
3U7O+BE2bHQh5Q3nQdH7D8waLKV4w5NjX+rR8OKN8F8Xam2ikFnNB3DDwsedPe1lKPLitvhysVSn
M+9DRF+/KV77J4Jk7R7Vg3ov5gIX0+6GP+wlqFdNvRdjge8SzEasdyoffq02WO0TjGgFphxYB6SR
Gja/AHzCsa2/2q26u4MeEIPfD2pk3JtVXpydro6/wL+51xAyTj1obpknqRjEduW/OtdHeWFszP7E
FiMGN80qvIZ5gJ9r4dZbGd8Y5ognvVhZRVSAMLOwTzMJ30eBVO4e50EppEqzWlI8IZqmghF7/Eid
j9wGcJEKqpnKh3Qs+DB/AYpJiDS/9mwF4eYxSSBm8qAeZ4WNLkDXxOVMVIVDk3zDWju4Qfm4r93h
PO1i8ILPsmzXldHtnSDw1vc1fVns4//PCNkJVGORXtg0XO5w4xx/7tKbXrpJT29Tkr1K2KaCtG8x
qdsNBZoXC3t9IwIe0yK0DdXF6LDG6WNAJRKZF2ETpcHrQmIZi3fuaupTEozfgoWs6fpRtM2rTD+q
QDc/uv5p7qB61krYHUq0iHfSLKz+UiV59KZPmJl5mQWLeZndgQaG86LW145d1G15ahl+z+s2wxKd
V/SuVOry0AYO+0vYfnvxa+ycXkXcFHkqaZpjUb7qLR49pQN3G5jRzcXE4ypujq3Vngchk6AXamDp
goeJ7bnjsYg5JFo6S2+qT+m2Wproc0xnvYvrlfRqlRrfSg5n0imXOkZWh5P7s7T4IICnRThLnw3t
0rXpdE4d37i6VUnKLaxgXxXx3xKy9Bk0gi0dVvYd99PwOOHrg7+D8hYEUVF9hcddrf192ZXTH4Cv
q/3Qmd3eSIzuD38fsIr+QS2r2s8qcncSJaEV9P+ZEba2S8drdkUbOa+weRGD9evgJU6L8mBFBbBC
lf/+jrPGBWUntvBjEuyaRoUvuHT0djNc5A7AAZwDad9vK7s+pY4eH219CFCaX2Y/5qBqYWSLQ8EQ
xs6r2hk/BVHjJH6+ct0AUTK3zs+8Z4OtYHAsd2e4Q/ED8LS2jS2jODUASE+9hc42uuHI+S4AciRg
V21U1X+OrT5CVEr958kczaOP9cce1ozxRcaW3dXv8JD0VQs3gyRzL1pmY9GZDWusO8aLhW7FxVgu
9oy2865x/XYFtA9oTmuFzTX1cH/TQrY3vdWPPRoWENNUD886ZU71C3t2G8kFBSSA05zZ4GPUJR1G
OTVna7n4tXGKyE/uI5/s19r16/hcKLPmYnfGreWHLVqYdVIfmh6FVnxUz+SoEbeRW8tLOxavuW6P
lEI/Ze8NzenOk6av7mn8ZPFJDLWSjL7c/u5+eCRSk+cYKe0UzmIWzEiQeWZ4AA7xkRlWhZHJPxdO
uc24kvbkUbZNeyo2Vv95CObO9X1G1U7Z2o3ZW36a9ngWHKxsl1FH6JwU/bYYQDAicADBjQpDUjMp
jgKy6SSznHpZfpCBEvQX+PAdorOMVlU3PxpLplp65TIMXX6okY9ZSYceWscaoPdpUtX+OiwXNzBi
Muqlt00R8Lg+OuTOD4tT0nBalc4wVLA0XIa1qmKfLQUNhqUlcRkvzU5jjZoDRKikKR1uFfK1DKH5
1SDenuH4f8NfAqW9pg6f5SLx3IIcXeIfBFbuvztUtThYSYnN8dIhg+XOiMvsauXXHM82894pcWfK
D/A9MSdMjcO/8rhyhEg79SOlInGQllweZ44umD6wwXP3Y0kG4c30omx9z6TgD/vqNk6yCWYruipJ
GVwS1y+3pMTmD77mJ7fxo59ax5EJsGjxRhEVY8O4iTEFmPTXzhv1lQxBBJQsjDb/kKeRiK3X7ewX
+yJwtA3qS8pXbY5xHm+6+GcVWmuo0VRoWmBU+N0aP8wMEHxlG8oXNCewHSjqiYSIahyV0WNpLI3s
OVWLeYEvHoOQ/V6ca+5ZKCHtJFDB6HOzc2tgKMtZTQZD4/vcnGttXFWp1Z+QxtLWgQVPDNu4tbBV
AB5yvrG68M32g2gfAIM58XqITnpAdXEaM8pBXXe2bAxqjeUid67WZ+d05pCfJ8O16vpfcemsOyPd
1Sq1C2k+emV+oKEb0FCL3j16H0/5/QNrjpsd+/Ivto3FTOO03REPjOB7XaNikQzvGcv42e8aey1h
i3cFewivfoIRbL0BN9lbiwSMN+JIAxAcVNcy202jN6VVw1tToXVhOvinOsswq0AswZ3CZ8mHSHLj
kRn5P8RkSK7PytEpbRSNSaXc8yRD9xrOsUYlDRqJ1fCBLsYTFR323HbMnpE9QLr7VzJZL9x1knba
0yOep4jsLdVJ2cEHlrKjeFed5iTuqo2b1M6hCN2nPkkBmcNHhRdVL7yovENP0UrLcXcfqVs2GnYj
EhioZU4vld2+ksxpz0Ltkkue58lWx7t38+B8UUPOLiamHTLpTvQqmGouUyX2mKph7rCJE94BnM9+
TZPex7jlp7ZqeSiRnDkLp670Q6Rp46R8kmb9uynEo8RLfvVK81PvwhkWN53HXBmsZnbxJCylx+BE
K7vtrE786xZvYJctsdKHW28xALY2nxrhHt8mjMHdmBIdiQeO74mpnR+XuQn1z01+CxACv8dkBSkj
7N//mqVDnftokzeVAyFQpUbxGuqjfzJhMG/QAZn+iIPhSe0Qmm7iut7LUfVfJ1c5/IYLkkl65WI3
WbptWw/Vtd8dvRyVH20ZKJPb2kAiBrQtQpWIDtSLzxq2df6BQ8SrtCQupmvSfIzojfZ1GsE8rB4d
Mk6Zdf/QW+PrJ8M2GVJNGLaGqXMkG/QmaHV7wa2z3PHFaJKWRBxNMrbYzzrVm7TkgjQjpZEZo2yZ
1RZt+LQ84zFCnoEuyK9nyIjlGY+f8njG46csz4Cc4pyn0vyPmmvBm5e6X21AEE+4woVvUQXBfurn
aiedEVjZMzYh+CItvRJTQGoW1DZuEvI45a7nNJqP/TKiRv2OjBmwXOmtwqJ5qRbTw9/T4YbsGwt6
4MLSTqutb+Xh38hEUHfCwvybGmsmRepWvRbKVHLs8iZARuX8zJeRSqyXae/xPH/3SBmeTKRAqj+b
AJJhSrXbcN7dwiS95frTH5VBFX+eElzW0Txt5xg1sXlAqoe4o/jE06Y8q8iC8JFGM0Az/HwnmLA0
hvdpaBrOuYIxIw/2X23pd+3BWwu2zMyDW2g68QY0y2it/CobT1MZvJp+wRenj3pecaX/wr9B/To4
KSfl2jbWaVNHf9qexXu/t98VrFT36dAVhyy2wm+cZJ9kQAu4f81JGPsxLHcw7gmOTgtDxeXP9NSF
GJQhjuVsU9erv7nx/D5MrfOzM+xjbBbNd0fppo2/DNXsbD5Pnf9pqGiF/vdQlszo1JH7KPhQXtyi
LbeqX2ofAySIRGvjn65jBLCOu/wN8blh7/pzdIRlZL6C0EEJaRlSJu4qDZ3xRz5bKdufIbyyEQzJ
FX00Zp6vqeMA1rP64g+lCb0zYt3jLVPd8imslGeLlf8mIQU7hk3p2NHunwn5Fgie+iy9IBeRlimA
nxe9mnOCGy1lRfXVOEi3adg5548f96mKp4Ugq7Cpkc6gRVOloUa9Q2U/OnSznoEq0OLnpu55JyRp
r17aBgXtJYb5Q2/eu1UPH8jKy7ExbiKFdyEf4dDozX2PqOivMVGmquz2Kj5Sj4nyY5QeaQ4Fo50Q
YbqLq6rQhckwHe0pQbZ80DiXL9mlpDXLTZXbw1bxF9RhrrJfdYGX+1WQP/slBoKxV7QvKD6FfF28
DscnmhNsphdEcvQ9qq6Ar6X5uyPB61qBS4OT5zJsiQdqhC5tBvMkdl0IiSofoEvuWCd50n1c34Bu
bHIXcH3feemumlz/pKmzf+pQhYIFv7TRTX8a0rphd/I7FhnVr4EyWsZ96q6oHCpb6XpcCt9QrbXX
JPnyBUrh5ETs7MvEUXG+1i33ZAd6n1xCmGQ+H/I9L3us50lhkIhgoV9PegxAVzGcJ7mLNNtHhWn+
8oin5gDvPOSN8dTiUrzK0mzc20luzJt4CWradJ8irU8dg+KGK8vzh730yBOHjpOQXVDHJnkWI4yy
zoqxw/89HJ/ukTQ3hnsbiEfudE/T0pfKaOmTSw+EkT6Z94i6c1dyXvS2rZsieKpYFFmxir+1ShUg
DLQzChhJAOeQD/YDJYKlvLQVtf9S1qO92MuoNxWFoXMxOj+aEOGPNQeNCdxo0+7jYSOZHMnf4Bfq
7g1cmVaS9CnFTw1FkOep7dqzDGmX3I/Vte4+y0P1k5yrPGUZ25bpr7GQ2M/8W7ynsU0aHMDs5CS/
jG4N2pVKzjFufPUmocGCccaqY8Iu5Ncd0Ei5mVhSJXaJFecSChwAJS6Q1tVjFmXYvxrzZ97OFHD0
1H+tm/DDayf1O8kNf2MNNipmU1d8ZPHXog+0732j8U5tICdhOql9J8mB2GJaveVjOV+0yPh/lJ1X
c9xIl6b/ysR3vYiFNxM7e1GWVSSLThLVukHINbz3+PX74ICtYmu+6Yi9gZAnM6EiiQIyz3lNu5XZ
vlFQJ4Erd8nT7mF0UWMYNitajlwtN2bguGe20MpGW7gt0CjfmuKzeG1K73WwmDI6ER6IaT1Dxixn
45ilrUppugPxDXfsq2I2e96E/k8lnhA3n/PPZRAgGjKkVN+S3jqNqKRsixmgxMxe5dyPVn0fJfCM
g95yPthp0WwS3Yt/IBmwcczC/DOOtUdnUKo/cs3TthU2VxCqHPXoeGjjO1YDH98JujNvPuUUpGb7
+1kCXu/c14Fy+udxLJeKw4DMFG7dWv2ECjLsvm+jgDpbP10aYVmO96z3DVb8QWMZiFehVAzm67wW
vdZj07p3HZbH7/BM1i/2k5b4d+Uy47qhXfFQS0fKG+fgpd7y1/LL8CO8xUOoB9afaYihKhXurxba
xNve6qrntojsgxpazS1k2fwur5TsoJHbepl919qoJhmmZboD9nlPxSk/qDakjx+4qj/b+FEUs2ed
7NyfIPTRTBG43KQUAi6s7mpktRd88VIlux60oXsJWgfw/RIvU9M/ZJ7pbp0AlIcFlG9dlF+bstyX
ZpWE0b3IDlyb73opQt/L6l96+0L9840L2zgK9W4n8/x97pre2UmhsdzIabq0h2lEg0JO/Sx230YF
6Oack5LNUmzMTwNmJDmkbWKDFfpnQBv2oRiGF2eYEW9YDuaYsMiXU9V034LXbokNivGHXrY6Rh5/
TWvtCJa+GWC2WLMqOaMDgm+pN7e3Y9LaD5WSQgEfrex75LBJUCvz4jn6N2C42oNrKkhAupDObMiJ
NmBWgsPA1i1IbPdQj6X+IDE5WHNwcW325FZV8r2pR0W/2PaTjGp/DUWJGOKwOX+5zpbO1nIoL1b2
c9HVJEj/gn0lLR4qedLerXAzaS4jMmyd2wLxG3haIECXg+w2142nn+YU0vr4ILHrkLykMra5tpGG
hu8Fk2cvAytEsCkRTx6SYD64SDctzLOuwjR08yLbD4lfIyufxPurWzXYEe+hn+dzXubKLbpCEHJi
HPtuTC0woVny+P2Z4eA0CIY79Muy2gwLfFsO79rvTqXLKfTiPC6yTyOwHW8YdoXpx98WH4leAZpi
ueApsT6oYKUmzQlD5Pw4arr2wez7HzLCcWAEIRb/OQeRss/LQifzmXcXR9OUraaz1FcsBWCak+Zb
OG7lHeT2+tVOFocnGFrGoJ3jjN+ENP/7qAgawWekUt9GRYuUrIyiLlfdgTmWa0nYHyztjNtIiKA+
l76OqrrHFBrbKYmG+FkBYIXVgRZ+c3MAODbVddao0XxGQaTd90lrfa0/qkESfTOMBHlg3XDP5ryr
I3b70G+hxTlxB19vYd7JIVJaiNmp4u2vMXJsMPSW0RJDohdcogyM+9Tf+0XiHMfC//g/apvnvQrU
24d/eNU1lzOEXIP7VSE9qtCMkTHxgirqhqC+NZBNR9wpNQZgQuSnw4Oz5KeBmZOfNiVLLYFQ0thR
CY4do0lnhwEtGveSsU6W5PU6wdE1KLWxrgOjrnL9DhHBo9J36o1W6xOQ2iVdjkAUOfIO1BlaSTUa
jbVl38AuY30zTp95EcWnGXXJfaAiUOhVCV5hbZ5e0IMdL2PjkaMw+mM4IH8vmiEiCXKNXbVKWst/
GydDZPB1nMRksMQmNglk/xaw2HXM9frXa8UDNoZl1uoUE9EvEmKYcMjmRIt3bQ5FW5rSsZLHKl1V
76Nv16Fm5Web0QqyQzex3YX2Fdu3LkYcG1+x2r0NRPhWYnImBxW/rOYgp0ak8fW7Dg/0vKg30qV5
Ydotkmo/WaZUh3CpnMshkUq5nCJCx/Rp0XQD8fmBl0aF5ysD342pG58x1+lyJlPk7Ne8dQqbgLf/
xsnG78XIq4NdIPev3MqIYjnnBX8gt7iE1l5nRd0uNz4MCuecQXxa7/u1ny9WQxYevxrHaJvbvicB
8P50tI2nMvLyo45m0K2MMcKs0O/kVAvt7ByM0cxiY3Jqj99KmDWbutfDuyFqUdf5deayDlag0p1+
i8cy4zruOjf2uG+rYUkl/rrKdZwSkHNEjuVvYhX5jBTIIl6hpk0XHWLF8Q56ozwXvwQt3mldoBfF
cDaC47aXN2TIN2L3O0OnwyDqltz3ys0Rgk4iwMtOwy9jAPC6l6CLHcX+Tb0d6nq5bRRoBm3Q5zdS
qESt0DqGBt4k0hyKKb0nEfnNmrP+Q1D68Qf2hNIlB6XSXr1hNu+lJdeKfOWD6mrGvutj5dWuim0M
0vwLrOn4ME4W/p3gMTGi0I+QTa1NtGw6w3gG0xuzG+WhpV4k1i9bUgUkxA5H5GEfyW50XnajGbvR
BMFeXMqXzW7ZaR3gWUbLvOnXpT3e4FgSWCd91MwHOfAD2Juy77lRlpijVebD3AbWg+ebe9Or0CD4
NTZFZuO2Ncfba0jOjJQUmNN3WD4vY4HIlBhnWf0OFh4QSRBf+hYduGmHJs94L4c2Dqy7vNR6dsR6
tBE5eKrU/Y0BMJmMALZ0faZlu9gep5M0Y9N7HbsseIycuPmkFOdwcaer3awDeedU0Rfbjcg1Zmgz
TwnF3N7owbR7HSs1s3V433KY6vjPIUqNs7QkXk7eNslddnHLJNQAnQsZh31jWS1+YjrslVArkDVb
pssEasbjIdKRXZQZbttTtExCi61/2ofVqc7RB9vg94xZ+nJY2wZ8ckuBQQ6kMk930rOeJnNYsMKu
zINVhT8SjCXZpCyxiEEHs8x13lpoSwACWLKvovYa6Fa1a2LE066xq9uB6MPKkGoZMtsZ95g7Podk
z86xCwtVJL3BJX4Ep5K+BMUc3mWYGCLliD73r3jqILP1b+KobIV3YZtcyjFAVc2BrNu5+l7EYK8C
sY1UVqVter6GmxrvPQUEfHC8jpTZPovwHeQBl1yQyl5aOJkeuEm93Zo53xtmgrEVjR7YBlQsUvOb
xESnpxeRn9oH22tO+p1dV/ouLifzjI3A9yLwyq+hVa4n8V8nv7qWE7zAqq8S0a38i+V8Kf3hvl0Q
imldt49LS9CM+d9av/oy6Jlbn9/TaQUqGPn4p4I6Pj6ki7JXEaNGO8XmZ8EyRK6Nx2Z+I2qLsY7k
ItCarl4Y5H4KWP+XuOJfYRkjo2UA6X4ZPQ4D+dP/fgEZ2YzgE5wi/7NOZlauJhRE1yzTG7UvceHQ
pulWzkwjoHcdg9tEqmwl3OSJeVMMCnQVhutMJlOS4raK3d7bBd9NlEHXw/XqEoNghxhp9nny2/oc
oQa6k2JaG+mADCsktDs8Gl90tbyXeDhmChihJOQWoeZmGs5d4yOEz+6/v9T2SB1/iSdBX++MuWrP
CCUrn39I0Aj5xBS5jyjDxxAXWdiylsbKwmIfsoBaXgv9o4TzCUpIAv15/Xnlg64/mJyuv5brD7L+
ajSE+7eOwQ8kg3qUmfZa1eSbbIiGdjMPZn1nxI2rHQyv+qhMtXp0w6i5S0t2JzbK+azzD6igWC+4
I6N1bnjOBvSMdcKl23yZagjquWOXW+ltIwgOXbknoW979RZBKgTA7yYExu80yze3vt9Y29pQUQ3+
1XFtpnkwNxucVeYbJ9DOAX7G9rbMp+D2n05dRPNBMw9xsQHnP5/nbi8he4nLmVxCziod4VM0OpEG
mtHkfuO/NNEBBJ1yJ5VGqUBGRm+f0BL/YpoDWyzp6A0X2cmgNPZrsEjiR7NsMbQFjVvtUOjd5PEu
z/BpmpHCMDchws0P8Tx+40cPTs2Ypg/VcrD4Kj1oao2egrVYzi9Np7XAahf4mOwTwHwUKhxqwFNs
4Aps+t9/m0xZwQaTg95jAoB/I71ymWr0tvIJJETK5oSehXpneHp4axT2YmOhPfZjofkb1zd3neKH
l1aaaT6n2zIp02OR+eqjiQjiIxJSFlhGdn79Mk8mp7nrX5DTeQvJ3LJsv6bOUJ5lmBxc8h97eCTa
7hqjnrp+ClAyC2fK+zQ2NVq9npEf46VqU6ObkJZfJIrhyq+oYevFl0RF11eiXRktY2e9V56wMq83
TYHASzMO+peyr+9bJwDLUCDcj5ts9rOPQCGAQvU/5Z1e7uLYVR4iu/fwuuvqc1irzp2j1+AucB54
kSuZDSvKtE+rJgIxC5I6XEomCTY1B1Nx0w9sb9LFGsb60RbzNu9m6+ugsFLwsnh8aBbR3Sjuv7Uj
G8Xa1lFENW1QfEZUPqVFh/hRhMLVUhDEdQVpt2WENH+NkJZMGhJD3TV59NhgirI+GkrF/2S2c/bE
1294ipJwfTToLd4IdaRaB9koj6X9ycyq/CkCHvrbKJSrLNyPcF/I4pTV2PIsD7PgWUvyBq0WWhIy
lsc6xZPnrvfrd/GsRwGrGTAbGBZTwWkK7GE32N14j77weO9laLjmkU3CE8XJPS5DY4jBnvPUBUax
7k+uG5B3G5I4s3BNks3Iepoli1kLZe2Nh3P8ZoL7/li75O1UCHR7kRE1k54MMu/aRWfUrLsEkYRw
PuKgOu5zQ7NuhkWrOx6/auNovEbubJztXisAQOEnF9q8Q9ykLSkgas5TZALwWfzk2sQCJTAoHwwb
fIVBnugp0RclH5cUoJYF/pPKj7zqnqYoFPnzD0QX3kbGXvo2EmUh4KsmWUfBnOBQ4bbqj2be6aQb
7lfew0px0D4NdpPf46UGM0KYECv/QfsU+lGOCwoOeYju3QumQDW/xIVTPbjsJfxN6Va8J1hvHVeI
gtIFFnirJW+3atXGsXJE7hMUhmend8JeAo+POxXJi+fITLVTZg/zAUZZ9kqy5s4uLfac4tSFqgF5
waJ4zSAU30HoUJ+5EYq7vnBeAyHEY8ZibZFHaI7Sa1vq/PxDTuVAwrYCQZU4275JKF0kavVKmgYm
ZK3cxSaAi00yzPkW15557ylJcem9ztkOar8Ia1DrzUnkPMJ2DC+aYUZbWfsl7fzWoVPtuAysnbdm
bUaYwi56skWF+n7uay9UasoNMtTOj3Yg6V+k7TcFBt22jzIqkEFongptLo4Ra70drMx5p+XDcGuq
Y7mTx4uZVE96YDgvEm/Z35D0oeD8Kw7G8h5lsfq7a6b5a1n0Sn5qHYpUjtrm94ClEU5b5PzIxOX3
Yw0OTMoG/bSxEI65ABTxbxWWt4Lj+h3utXQGLqzzhQhzRXpFg1eeUZTIULjaDwu3Sm0oyRq5V2KE
msc3Y5naN43RwAtGeg4NGWo9L7VfIu81jNrFcW37vjQojSot5F+MGI9WV3Sv2Fn0xxoNpOXeaT45
BpDWYs4fwR0Mm35Kix3cdhOouq29atX3ZlbRqvMa6yYLxokqHk0DTSUSxu5TsYhI1X5fbbQxAgy+
zG4ihIksqDBvpN0IEgoUle5mzbKqVv7WXkm/PL7f2u/G64ba3ejZYGzHtpwQhIzBYgBJ3/U62nNO
VwSHxKntw4Th5icj1ihD8CY+SS85hgTl9ty6l14nNm+MPimfs8GxEdq+kUGQrpxHraoepGXY0QSm
OqTqt1w/62tyrCnauzm8iM5yOmwbvOxF/Q5AtX/pl4OZI2+po1N1lGZfuzPI7OKLtGSK20SvjqkG
uKgxHghTf4yRWdxFhWfc4P5FFXSpw1VGAX0iCaut1OskJnW4wbOBLKARf40rSqgdlhToassoY6U3
TwDeLmMllKc+mNtqYvPP73wLcv5jlY8TxqzgGfAYjtemHeEJReVgBJGf+xerbD5JCYIKpX9xlfKT
lCvc0POkT6oV1jLSYaSgj/7NvOUqMtIvIK5a1McOkZodZfkoi0ZfQbHescP4TpaZoR8GRy8fx530
sipNH2fjddCxFF6ElOVQImt972vD8Zrws9Hjk9Ca78MLwsPKvD/6tYeCTVKkN6levPoLMy0NzeGm
b8cYFCS8NSsEQt6EWk3mkyYE2b3ZRP2H3Iz6RwtLiSr6g8WP/9MdfiZAN35kCm5L4WyVL9jhGYcI
HPstGyCU3gJrca5Im0++XX734mneuYHdbJEFL4Cv4t4a65p9dER0Bvz439rSny79XarzFa6gi/xF
f53rvtgIIa8Ku+YZDxWePuV0L6FaKZBXjPUXIfDJIVgqr6Qh0YVdeH7r4f9zUhlSbByFjauGD14x
83Gy2NnHTeeeXNE70Du33b0xdHtA3Acn9tjdFW0FcGVSPlpwqCX/a7u2eUJVZ9o1E2sWzBii+VMd
gg5MSQztRP5E5OlW4b1+2lGjxW3ZNqwjTPoX2yyc+2gR6JIzeFPOfVvx8A/Ldtr/1iFDBuos+Dc5
O2nlGS516YhISDqZ9j5Enm0vBArxF/bMA4IjDQgf+BZaqd00lAvPGoZp0+YKERtz/+QFZXQW0Ncs
vXIqUDLSAID7x7/1rldYemSeXGpwYnVvYvvKat/hJaUqYPmdqs/0O6P/PvJyR0SezCcrCxbzhpwu
idJWK5ACZJPRANrUNk0APTzrJ3233kzSHj1D3xUAuNXjtX+9mYakv6yCF9nowT3REPII+la5jWdN
PXSJGTyreI/CxTWaPwbDfY5FNZrfX1JY6p++0/+hIk38OQ1z+N11FDyl2Ocdx8EZbkZL/z6P3Usr
SKrGbjAXobl+D61Yt247fXiJSmU7t/qqI7DiQUd+Xxv+ljxbZZ/lKnF0wbl23XCtsTTBsoXVTo3A
uAH4Mmg+DOOovnY7np/GK8U6Hc+MvANS4hmvmOCqh8hojIP01i42W2ZoARuxOjDaZommQudFKMeZ
2A0sdtOmNoW3dotzrPz1JdbXcbwxbGDy0jRU522INOUgVzkCJR5utFlN1GMd2l9mbyzeUK/8JBr5
r2RbJdm4q1KErNCoboOjkMDlcO25xuRsEIq4nGodBgmIHUNjirSzPjinOISL5bjGT11R75LKDn7k
CRAYGJwgzZJvfaroX+wqR2Ogz5M/6gAq/NyCGtMaoEYwxuJPgY+U30hi+8NQ6t7W7lKomjrLjTRl
RzWHPBazcrxonpVdKIBRfq0D82vau8c0W9B8EPGjrla/9h7rcj1r7GeAS+Oh4gPfFhPPeLumJCyW
Z63SJSdFH29Ej0xCcsgW96CrKdo6djETknGDaWSnPk1uRNNMQpUyfQoHt4c60/UvE1TZLsF22lus
HSE8JXs/9EEJLE0Y5fFDGvZnnzICwlugpiklK+ROM7t/Qc+vPvnaUlRerlSSBWGfaCwuH0BetV9A
1yvkNagcvdrEYPAOppv/cYW9ytm7cQn3VYv4xvyJjImx7PC80AFEqoRPsqVLeuTy4KtxOyw7Qonp
CFfq7hw+SYgbFYnBjFefdE4Iqt9BsP2EpGr+IXLymbQTvPk+4n3l6rjZTqxZhA+V48yyBSNRnQxP
zT5E4F+P42xkO0UdlINe2cW2UAKvgPcVaXdI7B78OQjOa8xP65e8H4wHZ1MaZoHwT2ZhoWFTDlzW
cLah/ZlXxQC60ZgfB8v6KWGqZR5PaUc/GXkRfuir6vibDbEVaTBtghkO71K3lgNyOP1lDBNsca23
kMSzMtAPXW2kW/74PRC1xaLGIWd0JzJgq7uWq9Y4zJBm24pKWGBFPMXtPN90iDtQP4dZXxb1fTc7
wSNPwfCxXg5mEXlb0wJcIB0Sk94IbL26oDuW8XIJO1B5QBjg+H+7RlKo38bC004yUToNffiIJJ9x
o/UwcQoXBz+py6yHzEIWY5HQkENiNw7AEud0DcnZtfYjzcHS/6z9ZyjD+c26w9PCZD7mwehuVoS5
Nk7RY27ubIzGmj0aMQhALqN7pzm+WXYabGDAXefWy9AE9ksUfm4bf3iWSJoPI+iKZriRvqCc8rNS
uiTCAxCW6x4K7PN8uEI+8mji9r+2BerxDhzSNvknik7B8TpEH7FbxvomPYkhHjqQFlD0F8Rs0asJ
igBLvlC9k77cd8bdVM7NUXojF9X6KJyQ2wU4/kGx1OoyRdo6tZ60epM1CxZ6DMwtOhI5xZvFk8Um
p3HK3ORniC5GsyeVAyA/Vu7X3yHGmft0Rtu0LjSb+jNAnRTM42MZlPUlhrV+hfNIXOUngYPGWA9V
kHdjyYS8G+sv5rjXsVM5/gnEG/gxElNGcYGLPR6VSSlYHpLS1fzsexOM1WNtxt0zOMoHCUd1/DZK
cA/6XL4fZegPEg6pUviI3u3CqjGQ9Rm9s+7jQcry1gA/UTZbMt7ll6Ax77IE4762H3aGrsTfw8Kd
+XJE4Ycs6dw9XoTFtp5Ql0TNtn22UW08hZ3XLFYTzbMcRl6urDp69QhnBK/V2IUYifL1Y7yg2Tvb
Ntd6mx2zEY/Neb6RopvUz6QG1wFcHdHvuoZn0w/wR+5fZdA1XkROutcwr9pdO3qstv8qalaNDyGu
LNydD6piiwISBogDHgvrmRZNFxxin1MLudxrXDp19iG3Prd5aC4ODBKTQ+zCGe0c/U/2tt1D7oBU
LG1YXeSZXke1n29JzyRbPDjK12pEF9RWIsw27KZ4hSHnbpzUzO6kN5jNg6dN8VOXoslp7dLCT/aS
opmH8IcVVv5J+B/CKZlhXx4sx7O26x3pBop9D29jnSBD0hHnZQXZYsyOMZPKbd+5l7NIKdz7IdDQ
b4pn935azkg8uO97Y/MT+aZgi0m9+Rklkp343fisVXdBPbp3o1bpD65P5l7o5qOCMWCtJR8HFzcM
v2mtQwBEe2v3rXMCR2duA6Xxj37AC5LXQns3YKUs71Z5Z0bR/BEluvxeWsbiv6yN8Arl/Wos7sx8
AumTg4vhFfAscTUZEtLvtRUe+7wzntrlYLtejkG2ap+CmTfotsnMuwa47/3a9JQTZUD/UcZaBS8P
3xoOMr0A2vk0l2Fwa2njt7fh0eJnTdpyq3Ut2wNyUtNeq5GN9qfl6qniq1v5BDLbrvrXydAxoFhK
lBkJsq3TlsH+Wp2UmuS1eR3iOgmJT+kBakMlQOqdrtZou2mu9CXJ1hvVa5gOT6wRyEjX0xkT7fLP
WWu/tuWIBlJl+sjyJyYiYOWCVcCPM7KrjPIrhJI8N8pnKL7VtuwcUFJecafNQ43TIGlem0WVdZwn
5/eK9jQU0S4JeAjKd+p6gLvygW1idZaQfFOdgN+m4f+QCAUeRAyDGlM/ffaKjQRrR9kNno8YljHC
uspn37vp0/reWHQQkXOt+s16unYbmFL23A+ogizDYZBTpYtRzA5KJ3ww5rDeKEqpHw0EHB8GdPrM
zTyhaBUbCu5xS3AduJwZVH/Pip4/vRssp42F0OOctPfXsY6rWDeN63wUSJNAmOIscLcDNedtLpAn
BL7iW+mWwwprEoTTdc47WNR1+BqUa8rwrEG+mx/sKw7CP2zZx0dkfVHwHX+oyy4/RuMSkSZyDZcR
+xDpWMclf41zqzm6MdTxx/BLHrjlZrnXKJzfK5HxwwTSeJTOWLSF5XSK9PSubdXNdexv850Qyyur
zHEL+3XhKQ5PGjp7d43TKw84mMgz6spP68Jq3JSWX95cOxpWF8cS3MJGYp3jzQ9Vci/3egGbBDuv
6dmnQmudjVqhqXXPNe7NxdEOc+3uX//xv//v//k+/mfws3gsUl74+X/kXfZYIF7f/Ne/bOtf/1Gu
4dOP//qXpXsu2xnH0nXUtFzT1FX6v399RiGH0dr/AhQ9FlGQp2ew3dneihIodC5f8iU3Khl0yZwb
MHRJV+svI04vjZ6OH3Te3idcw9w9NuvzVzlQrnT3pCi0U5zX0wfPqpHXWSitmpai8F9OF80HH14P
I9K4Zqx+Rf30eRw7/UZPZhs+2wCt4Yx+nnlG0O62dMjrYV++uArgE77Bmt4/2Lmq6Fj95cEd6pAH
StqUkXDHXTN0wehjF1DBANfyqAcrsTSjFLklFacIp7DiLamIGMcKDsmEPjqwsvQI3CFZY9EU3dsK
97+MKKrZvow4H18ngSDNbuRCaYrz/D//NVz9738NQ1U9pNnJ1liuZWj8Pf7+10gTg7QLuItzmoDz
maygfkzduqZgqDU73HbLvcTkgH+Edl828RpCRw7WVgf8WjebeEfFFX2XtBoe4NP06wFDjhysaMF7
F2A14i5pOIBS7rTjFA1NtG+b6ge6vbs3mY/SbdyL0o7BNlTJLiOKBb3x2qbQQAVrDpqHejmTDr0i
PyAxN3cAInQt3noSXGeXVqujGHBMLcOHisyGcd1i5ihmzMXbhlNpedenmvG24UQuMAZ1VJ9lqEya
zIZNZ9gZZ3kFwqloTtdLrjEumdae/SgtuWRXjPFBmuj5xQ8oFq17VrmuXBKstLH+N3JJT1d8NN7Y
9Op8gW7++U9tqMZvf2vNcxy+cqSJDQvkuPrbN09RXAOzsTy8iUpVO4+pS96+wR1CT9EAxsHA3bXh
BJ7HL0jXSXvqUhtuzIs+xdalM0sM8xr8c7dIWtX7te1FSnPnIezmRN1fY+qGv8IYo5dr5KVzCUF/
39RaNpBJT7wPk5d8wSZv/m7M2QdMlLyPEyJlB0Pp+tNcBfYTz3qeYW6nfg/aFm5A2Pzhh1QKZzKS
t1jp+Ag/NBh3zsP8Hbm5dpii77Zve9us7vKL7o84jXO/Q7GxaiiFkPxM/rckaOyNZw3K45zkKaL0
SHuYXvqCNGpwNiDDPchBrUk3hHnSIE46u3BooW9JTHpHPeoOXWcE27rv28X2kHlhQTYCX7v7NZaP
C/Oy1/VTMIz9LhmSiLd/isa1r7fkobj14aejhiMHnZxCY7OtldbsDOO9bY23V8FrC+k8/JV5eq8X
GV3KzA2LiP31IlaBBgYQhHi9cFpV1YkcWIabYKyRHMTpgMe7Rhkp1spLluJLNCR6ie1JVV7KJdbC
Ruc159o/wzaKb9bR0mO28avvdMBCZO4yQ6ZJE0bugzIA5JPQehE51QrnpPWtAVHF4MISk6t4uvGp
sKOj1cfxbT8DWBh/HXS7QNIARXmwxJTRf+uQZhi0sGgqYMXSlBnXcaatGKcM3drf4tdmh9KZ4+Fm
9u+mD/YEaywDACkTnE6fd2GIZO2V5qXWzs5Vwuw2QI6WQrkQxBba2NLhLx3X0Eoqs+4zly2k+kUp
svFrF1XWpmnK8UEzU/O+rtx+Kx1zNl8Qp88/OtZcneI2TdCTK7OvCGdKPwbx3UYrjRsV0ZELScj2
4owOB8DvexNU/tZami6ACBMRekraKsCJgxWALN/JHLXKHwy8sk+m6+raRoZbETtyUE7L5SSw9vlV
bZ9Mu31cB8k18CLID7A53Y2M7uFv37AxJvtPRjd+KfsbR8d4r+z0u4YcM0r+rvmUGAgIadHaiMna
3xtdepKubhlk93z5KPRluJ/RlJjJ/ovSImxkaUqHuSg646WRktpmnMR0sh+42A/5ej25aKkFLNMW
yM7yv8vYIQapFrRPtTFbIJGN+b4MEJ6ygYBMZC1DRUfNoYNqh9/sjIVtXBkPva8aD3JWZea8sXV3
OkbI0tlAQej21OLQTI55t8YcJW7vUhbw0rnGhoYCBaRbYEPyH0hXY406JGLcH6T57n9JSY6MSX0e
l/9Y4tk8wBvtF182D8DOEi+LiXxgH/5YY8A77//5FaG73m+vCF11XQ+/NsfyODWtZbnwbnHG8153
SGIZR4w/FsRXamvpYWzMrvzsn+KxGs7IcPmPpoIYaTtU2XdTVY8V1kafa5NXSVXM70eQ6hk/lxkm
ZnmteTwPKKBX/YgGu9vABV5YeXPYdlvpFdFp6Z07mMJWrhrvBnsOir58tR7dWWkPTTREvIlcKODJ
VC7PWBf9mGrUn+LlMBoAomK8um8kFkb1p2io9dvRtb8l0DnPSBrrT+tBVY44sMcXaclwOZPraElL
ByMQ3LEfWeWWt9qi9W54YVdv5hit6ErRlnciqu/NpBJcT5d2kMKg+bc9qDR6s/5+wDJerjwvl5dJ
0pQziUmzY+259/0Ay5pf/wNKGbxn3/1n/9O1LH14ooSgHq/XWz/dMuH9h7/+HEWYNzetod1eP9Y6
5TpEPleaxSc9A+IXe7Z/zzbJ2Iyak/3h4kW3hW0z3IJIdD5NHkhyFvaoy0zjQVuoKaKy9E57aVVd
4gmHQvCyxbsekPUztpPlVuz5IbJIx/USo4c6xeG3Hqtv8N/sAmfbwe9/tHvjO6oW/mnSS1zfIMHU
GGXp6tZRFhe42UzJR2XtBtm/vmjdz+REypspVscDilUId/U/k05x1rA7JPnOrmz/mGmD0W/mLMHJ
NxwV7y4aquLQL+QPacZLTM7WkXZZ+netRr2ws2vzVt4sjVMhLh9qx/U9I3xjq9OBkUe6/tOf1PGt
Z3nRyJjIMppt3VlI9rHuOhqtg9+qEaevtuscu6kwv9qe426xPQzusdINHquYrHCJC+lXH5bpgPrN
S2uNWCJglbeXON/SoBvqrxYmWPuwyq1TapjJh0TJ8Eucg/1cUx5iG7wQ0xOs8tSga8BoIJW2Bl2+
Wbc9mjcSw1ndvLSGz9ZpilRvw6OwgZ1JULqr2ANj4gHL35jrP2PUJceyVvxb12jic1IV5CZ6tabS
l9cHIKbJEw/8cgfuo/lYdJmBPYSefLGz6hOYJcw+xnSHzd94O4b4o3aKol3sXKdePhYs5TxVv6yx
jC3pJhr6U8zT/7btqreOejkzc0zkITdy98k4Cco8KknfgwjXkaoLg0sc34lDbYCSuOpb4UWP4bqB
mVUO0gTGCEWpLqLjzPP6Is61IW/qkx8HvfKyJuY1z2yB9DSPApYcE6XeJXHe3BpM+bDEBbkk8bgp
Hv/5Ua+53rK1e7cRJw2m2aoDqE+z2AxY9m9bP3UoUjbpvX4YOwrFPnC/k9Y2ARUhEEU2ReuvCFnt
mj5Of9pW/DMx2+5jbIawsqsMQb4i1e5d0PI7xZ2Gz3OaX3gj/phnliPoCba7iXLOK74c0R511exG
mqbDPiqkuEHek14jNHc5zn8vpTZozyaIegmHjVndmYNtImPHX7Ucs/nUTF8CrbM/au7YP3aRgVi3
Wr5ivOqfjAGZiHjJ+IZKidtSqiY30lv20auuvHQIxr2IC6KmPLTjED5LpK1KVItH7mwE5PKCMsra
qY5VdhMGYLw9PU0Ak/51GMvxteKLfXQTVA2C0o3XTgPtNr47v9rSLdNwHUG41gicfWUV1sbUvPmS
e83/o+y8lhvXtTT8RKwCM3mrHBwku+22+4bVkRHM+ennI9Sn3XvP1KmaGxSRKFmWCGCtP1jrxouK
l2GSci1n23slpmCgnZzNmJCACymx3PmitcN3AZDwWyHFc4eZ6g8eHOdIBPEv0Gs7Q4wJegguYDj2
ZckqAZA3Cvnaiqxe4dcxfPaQoIOS2sHJL7QnBK2OqhlLhQjwsvYq7Oau7/uh2NvOjMpBIPXj0pbP
PYFQAwGolZ0WKaedvVbqwXf0y4m/ZnNyhVjmHxIUnA/CI1TkVaZA16JDGlxHDlz+r6HeKJOVo1vg
3JfxsBP+Nd6NoMurWxuQiQ5G1P6+9T+GomZkfwo773s81+Iukt20FQDcXrTc/FX4lfPTHl5xvMh/
FB0RuyQT2TOUqX5VzvHLGJlEv1zDP7IVTD8VNqqM8WwCN7Oy7FOPF80DiPFHYWHChV1odGi0sLyU
wOnWBsi7fTN2kCK04W4JXZ1VzdWjyV6VZX/nyNbck9t8zzJNvAJO/WrjzP3TwerLqyPre14XHLTr
Ln62ksrbdUK6p6jADcx2gCblyyRsr766yySghatyHH5PGsLe2WQtesIKpJAii4kMfH5/q8GqO/rR
jNfqAnz45wgjxdgq1qrLZGo6m9P+/ga++1O9YfOitoSpAs5XIOwN/rw0tP6hiPXyapGM0ved1kv4
QJXLb0M4jwHSsefelXeqKTP7mhRE1kxbMCL+Ou40hygHhRqcu3xDM5khkjlkjbsatDo8GR0Magjf
V3XAHbziJOyQ5MnSpGkQxCMePh+HXytEx63xSAl/TNIn39rWYWduVJtos006mki4N929sAL70VgK
dVUZrcNvrzHXxKn0w6jDkFBPgrgNOUSPLg7QZR09e0ZUXc0YdczlWaGKzMn0je8TYVUTQq8qrwHi
NR8j1D1kUdjbXsJm8/VPHtp1p2p0sLxR1baVj/3YPDZ8Rbu1H227yk4/qT7LSV86tGUeVM2tkc7H
CezYBnp16ZIy2Iqw0jf50KKMi84QCwWR9uOt3ubv9px6l8nSEnA91nxOevv91vcxV/VmGAU8fcxX
bQC0pkf0fVYCEs80sSceCt5yAs/4qU3jat9i4naaZ3Nx4SE3nWNV+nmu7Ff1BUVJfS3+TJKmqJ6C
DPQ9mmCPlSHlg1NqqHMH1pMqpJcUm1nL2Z7bXf2gd1n6GnkcybAgeG7GKnoFe91N6auMNPE86O2a
A2L6modTe50xv1MTBDiBR4d1AgIfAsOIaOF1XyIpOCNypKolseZzXaY/VG1cRgx2IVEhqcJzYpM3
w0t513qgTEdU469EHZM1horudzs5qmfXmKO6btZ2/5TPhrZXQ53OiW5Di6L0vvvzoWth0FuB+9ws
UoWw9iOo8V63VyytHOgRIHy9u4nOq96PqkQ76e/By1z0pe4zzurnuufALsmbvJtmkK55BOP5Fpf1
M2fmi2rX9HHY1l4OHRus7jvGreilJltRFEhyoja1rqao/joW2gFjbuNXhS0gbhD21yattFU+Vu7T
6NfTzh4T4+wuQLFuxP8vDrNDHNjZQR23LC/oN2Rr5EEdxiAYDZuxnn73ZuSiNzkpAVjlRrqZcnwb
YdeaL2Mu04M29n9X/aVaC894Kez2d+9HVc0t8ZV5LkoWxyHy2PVIMiZOBEMQY4r3uK/2YTVMP8Cn
/5yCzP0U+JGzi4uCxEFdg23pyHBKxBK+JcNPNdLIkJWcC/IFOcpEe79h919bZXUiaIeleBe363Kp
qrYQPO7t6r+3laTF55AjK7sMB/91ELgCvdhwPy+Xnu1U6yEfsZZvxogEahbfqytVSGA7W3dqjY0Y
FhkIA0ULkRdvQ4VJIl6h/bYt9eLNBWuySipSwFLW8atpojG8DAvRRTtlTe+t+yl95+TSas9DVeo7
G215ji/2+KWNyTZoYIIejFIUKP7QoYS+BThItOq03x1QAKqVEvtWHR8zVIdvE9OZLXmNCMA/QSA9
sjnzHlQtgGt0CMI+WauqKrSmfWXr+DrxmF/VkfylJJF5QFoPiluoisGLAJV38fGjvYnTS+GCoBCa
pW014RqfUKoqVplwCDtuJr0Iftp2IFdxb3mfhNaPWzPeWbJwLn7vW0ghRdobfjxPeje4v/zxR4W1
2g/H8bJVzWf1oo0uDmceMeDCtMejgY0ddMPuZMtc3sdh5LEnlfMb3Li7G9p+KEGXFelnHKqqtR47
JzMqEZEoyvz73BeHdgKVwwp2X1oDKBcrHS5TmQVfel0XqwA73ZcCB+TNxH7kIkcYDkZrfG7Q87mo
ou4rPCGyql5/tKmrGUOFWQJn/mgf7U7f5sBVN9Wf+arXis84zAyPmFwn/gr2hL/wyFfs9o21rpUo
Evl+9k2KwTyjBTo/BTG0cM0i4mY685NqEiPK37YR9jtVVR1VbKw6vPwu+jKsThrnYFsETRoz6pEL
5jkkOyCHZSIugvPZ2Q+AWyZA1r5FnyI777/FY2xvNNNzz9FYlZfBQk12gML1TQzO/Rg44lRnTbWz
kgCPGqUteruE35Yc6gmprH+Zsih7lg/F0lu3kjG9yZCaWZgeQi0/d8hAbnOgePdaVLnrKUOLYU7L
JVX0pw76FNiQC+a/AuKxkj45iq5wks9oK2NPmvlPuT+J5wZ7B9a+5DNqmeG922NhpKpuqpOvbbJm
m095+hlfcZLw0Hlxx2KwYZpfMMzsH1Wna5MjHzV2N0l0zWF4rQRGqC95I0Z4wFpxSdmc7afRwL81
17MTYhzikPUlzheJY291MbVPco4E7oxy/NwLkKpiasrvmpUfktElIJ1lpIjKYZFalI/GpJdfHZmN
qzGKrZe40YrNUPTuZbZ9mAPDIO7mGRXeIfSiI/+57j4p2MRDhXeuSeS469H0j1VXNcijR81dKAXJ
kuXqo3ADt9qh2VitGr/HXQ6Dt5bsTpJves5bYt+z373Vy04UQBiXQaqxyop8Uy+NnBjau6bOPoWi
5LMJhPskIt956hE3i+XAQYZ0/9Psmv05tdNfqqaKtqltWFoAH9X4JI/bh8DMbuM1rXCfBoxVodmN
8R7SNloUXjmemqSaNqISxSkXVv9mN4d04YQ1tlEc/bHNt71ijhXxVyQo86ubyGLdjva0C/BjWnF2
KN71kf1e58AMHGFdvsU4Vy3NM0L4+MWiU3arivZX2Af9pZ81k6dS/YMYV/nudJLsZpP0x7Btivfe
3gLKFm+5WSNfDQtpo5rroJUrq3d18vZiuhbp8JZ2Avfw0RvuPASyt3PU6wfJUfwtCPDCIQn/ws8L
w86UGLBTzfbb4HpyY7hI8CKw4LxNiDZ4YfFW9aI4exDZECijuQlgLnUWjJU4hV405lq2DTDZeB1Z
7F9L9MWuzlzhQk4TofXkzuBstVJVbw6SQx4V4W1C3MQov7P0H1SvGueQHdoTs2rBaM9vcRSN52Q0
+H4tRVrlqzzsigtpL/fqdJhGRuirfwwoa1BJbgl78KMtIIa5m7xebrKULNZah3uEkCcoRHUXNRB2
+68C5ceTqqn2yKo3uYFfW2tZ2caMnCHfBGExwHtzkLqHy6xvpywbVpZjjDnWU0F/p+dEHXaoKB90
ex5xp6Jt1oNJu12qOUECUUr1qLupqwHQaSI5wcTe2F1CCT150qLhi2lLgtBVHj2Egx5cct3COXjp
cGO+ZK6uQepoov5KVOmXiSTXF0+W3doItPS+9krtWsfGt9uNFgldIZ9x6cwib37oc4gNboLXgZxH
ckMg7oyVukzK9nUBCB//ags1aZ8ML0Qthrno1YzOBg/oaGO7hrVR00Kz93Z+DbdRSaDqGLvpjYwe
lX7qnyZhu+Gj3ZTNVbULoqdqlGqa7UYnvQ7RCfGbgu14o6+MZoYP4WXlcy3s7GwaCDZ7rp4AbLKL
V12zUX9Ug12CybD427UbdWmJ1KyBVKXsL6pXlm6IRmKVbiOzLZ5llGRPlvV0Gwpe/ls8DZ/RJixv
ryzNunuwYmwolhdWd6iL8vebud1Qj+XtzaiqKoqk/usN1VnYHCBkYOS9vKS60z/fVOd2d2Eb3s+R
n16Qos8uibDYPBDOAvsNjelPe9foJKJlUO4+OjyS6Q9xQfJvGabas0wk8OW9BU/CI7EyDKwa4CBz
iKEKOkfeE/V+KmArAZyo2XYSD4oPqhemWfCI9Sx09fZc5EN9Io+LZRVepFsbbTHrKKt63EZJRAQY
LOsmKKJ4p7TQVDGSPdtU2GH81Zb5Ov4B+IXuisgBUoiJRm2N9a416+bVaY3nyg3jH1asg/ONc6Ir
uHlItjsn30viC2Bp9tXLiIE/qCzEd70hIm0bbffoGwQ5SOfGu9gxtNciMS91MiBMb3ufbaKSLz3W
PztH1vXOiM1LhVQyJNgS/2z8eN7y2L6gQhv8rM16p+Xt+HVw4M8ZbCmuelYF+ymT01FNSgJMtzNj
nt8yJim34r4td7C3pr8mSTMO9sMyKUdT63GIBdTxZdKfV3InVAM27WRl70hA6VtDS9HiM/itV9Bn
cLNI5fchRN7zv46YGIEk2f99D/jh2XckfG/3gH++mZ0wuw+q9zHT5EUVBizvSwVReFNAU95KPfU8
1owuemRYMnfs99U4GUl/7SIwlSZkbrvR21hFm71qmYxXuabrP5PsJHPL/GXr3ufWLoLP9izQe7FA
KuuA9A66VvVHNdv9M9tfZguRGX9m+x50uomwB48/fJc7x10p3mxexmC3ZzO76KE9P6gOFcYuR8F3
FlcTBaXTusTeRi4p2FZR4IynJkZRMzV2kd2kB6G36bvnvagjSz2ygSnyhSYyuem783fzP0arc4wa
nQy6sxqa6r0LW9s68jzN79qlsIpFqNR32ZM2xULz9jkwhTw+2N+l2ZOeNOae7Ie9r5YT6qwX313B
E7y3euMFUcm/aga1FD4gGDJOustIVYvqbvyea88+RxFwI3r54qM6NHOG+ByGqYGZ21Tcqt2QpVuS
BeNB9aIjRb58AHmEZvOz0eX73vCdz7GpTyfE2Mh5Zwlxy9HR18PyfhWBX3H3VSHauD20uomMn76I
v5emQ4ZuqX8w/Y0yb9DoYfdqh11C+DCzCXD5CUT3AqV923pWTc40Fau6kOUZsIH9LGSP4cA/J8B+
3AzKqd6OaiTzmnRTFci+W5GY78Ig6mFyI1eqvtetfB7MzP4KeHbetNjjoiXU9A98AVgxIvmOw9cC
34aQR9gC2qDpjzsVsjTQWbjiwrRKppIV86PXE0a8dSB/7XXSP5ykunHftWb5VnXDJ2Bt9XWUQrt6
bnAZrbJ8A3NMEkzT7K0aZXA8WvWw7h4aK4UniJbEeZjMjep0cls7CtcD7bTcMc00EgAkes6q1736
3OxU6ctwooSnkhzprajYPOWrj7peOL97apjjK3iecsvh3z19zMubyCMiND4YOYKjKCs7RxTC66ee
E9DVl08Buj9PqiWDTXTI3SJZq6rqmKMQYYA8Ng6qTRV5sYOMjzFNCv9cet20HmRVhOsZldMjhijl
ClR5fFXF4CHWMuTVY+KFZUiUqBkeDYPNl6qiRl3sgP4Va2E19saMbbRKjNgaV0npt/eqqIq8u5+X
JCRYrR+qKSjn9v6vcW6QxOeiAmi9jFVDMmI5xwRydFLo3omT4oxKdBp4J1V4f67+3aOGR86UrVEZ
RThrGaja1NVt9BR35j5E3dcMi/gMJS4+q6v/q/r/avOTHmkK1042H/eDIQ7VFGKBJqfhXhWEJIb7
YoGYl2Aqec56249O/88w1TYJbEYzwCxqvJoJuwb5aXUphiq5kwgDqrFq6mCHf/D15NTN7WjWOkBh
S9yF5hxsgKpgnB1D+3KaWHQrN+4R8dMMnWs1gPhgeBtgVaSmfwta5UF7z8FGPsVCS69W8xSiIp4i
5SfkMRCOWBkWquYJ636JCeA+nhpz63Vu9IZYNbnq2kcZm0DqZ0xsG36Yb3WoJ3eFsQQrozJ+6wuw
gQKAxlFVg268yzQ0Jjogodch1Z9t2crXxgL5NwIRzcnLODVAK1W1scB1VkGnvaHGqR9Vmzt4wyNc
MQab5VEjzXFWNdUO4Uw+mPiAKtvLOK6i8zwilq2qXe15m1J49oGNqkkKUnzygSRfCjwOClds9Cnz
Hrq+QEoT46MAgYnmqcaxhPAQ1JpNjPirsSjk/kWKko4pzte07j93vWbDIh3Cp1kEUAFaYPFe+JTH
WfiEvWeEBLj8ofqHZVDVpdmu92BVqxGqI0oefP1aJu4LEcvy4hlD+FqMz4qzYmC1+9CIIiO6S0Jz
Em1xmLDF2aqqvwQiwEHYN4LLcgvXEXALIP5s8V4sNlZn6W9aOt52T+g9AKuc+q9jY1ZrO56LazCG
Gmn2djzGhhk/pn8m4WV9m1SAzVCTTMI6OTuvZQFQK4ZE3dDwI3lVNTMDg9NCUiMfyppie9BrhZWB
LFwmqLa8jv+aMIEtbnE/TO87S760YfJdLvKDdRr0awdk5H1odfaVUNaPsjKmL0hfYyOqob7RN5a4
dpH5U403Wr1ehybprRmnzWvlYX6uOiKBiWc5NuO9HpflYqIWwY8JrPso9/ydruzFliIfQ0SKO/KM
i7PYR7uqNnYx9Ihk5O0GLzIMt/85JgahizbUAKvbkR5KvtxP4lB5/E0VGz392zS3r2K05Fs3OEvc
iJ1ypaNo7vWDOMpYkw+hG3HI05PgRXZQJ73Za362gg2yZf3652y3tqLb7Mix/p7dt2G94tQxbVQQ
Bpuh4iHGveIBVp2x1jCL3PRdD7FchWOqNnK2AHm+t+gQrqcqcB+Rz4GmLaF7s2EipW5GrNNGU37y
R/thwlwPVBfh2Lm+yyJff6+XiXM7kwh03d8To27qL37CsXX0/OJc4CO9rhWbPZoi3glSOwMh6ONt
76fYFEtbt7Td9od8wreq6sRv2D+GVjJsnXwLHNm9OE4NrCLB+/Oj1nkbYOXeJR1lc0XTrbnSMpnd
52aIy0eguMkjZwu5MsN6eiM0h6KJM3DQW6pdgOkgkfdnNSwoyBoWloUQMW4i6xBBTAVRsyWfbWRO
w51Kg5j/rKpe/JGGuzHNw61hdqwA0nqdRJm+kO9lZwla/JDmSfSpzM3vykJcjvOrWRm/BxiaA3kv
NreaHTbXilzWZWqfnRpF9o+WPnq+yXmofmqqq9G7YG8Ok7byYpfhDoGhuI/yQ7Z8Erbof7eVcZkf
VDX4M061GbEgelU9IMTtPcVddhpKkt+qhkmOdqjHmCWwRW59bQ/e+xxIead6DbcpkckyCOc6/QRn
hp1zLyb9qKpqI62qkUvvR1X15s7uhnkxTeNiRwY4fl7m7NYgmxcsv2pSV5Ffa2cZtgcite0iz1Lx
qE6iQ8kic4idYPzk68WXLoqQVMy897z1509qgBiiGAUZWCAc824DMj14r7zh9wB1h2gw0tXiQnj3
v0eNWhUdOHX+vo3L65ios37/c5uPAeqNNLL+YpiyfOZk5ezqRrNrYrVzcMabgZOZYYPXcNh+nVVj
Ohq7Mrer47/aVadqu01T9cAz9nOOQuq+k7p+1SXgcojW2socG/e99KF2SQNnWb/HCIyt5dtASP6/
A4QM4Xv/oupYru/rLgwd04YkIhzD+ycaFNxW7jh6aR9Z6+ZDhDnDvPZ1mZ8aTh/T7TLj30DOZGkl
cNofS1g1utGFOwtzh60+Vv6nJgqW3MgMQkA4FsE92qI2L+6ascxXZKT8TxJ3RCKG9qlzscRYyxXY
Lu+TGhnP8dnVMTY1loFN6+UobUDbVJ2I69lkpjzroKrkTrQtQSltqwbHI9YuXui9u2j6rqE1OJ9s
Z+Lo0hJlV1XTJu0F52lX9TUpxmWEzpttiyjDBptanKeveEQVD6qGPXq0jg0rOXXdBCeRUPnJCv3x
OBLY2kTI6R66AZSSnxTVho8ILY0WTSJZs24Xc+Lfeo3Qd2D9deVRDZ5Lc617mK4V6JUdu3ZuX3pE
1zdOXEoSzlR9gTU27yuDxCvbF/AZ4S4aOoSpl14j64JdIYeKcw9VzdSC/Rim4ybRRQwjD81Mon7J
vbsU7JWT+9kR/mnyu42qIZP2u10N+2jjcAjML+U44bnFz64Qxb0qnLgob1cfbbpuXMbYdQ8fTQSc
8DBbCtWGVCScHp5BBDD+0aF6tSmIUbaI6xNhDPt4awsQH/VD4K2znT7HcLzv8ywMAH3DJN6ZCdB4
1fhXz0d9gCjvu04Im415H8XtDqZcxJ+t7qKPxu/eufCQMwpxHTFmKZ4mdJQqq3hSlZSH3X6KrGmt
qmIZkDnVdx3zj7NqUnm3wk6v9mKDoppylCo2kCRJui9tbRtFl6IvNyVfMKKdjw50ibswGoYnwlGA
4iV8ElVVRWoZoItqNz6iHjo8OQ4HOilxVF4mqAJZLWSXWMvRf6IN8s/wFMflT3uccRBfmgxsoR8q
XBNVTd1nRPhh67pJsVVtiMsQIi5tfyeL+d5F4OhexmX3FNV2fYd4xIuqlZ4A5oU9NvxYhLlUmyoQ
izr2yAA8qFoLOffsp/U3NV41YWcCbr92X810IGkkvOZLb/3Qhs58G7VwxvMPwK2EXc233YDnXHni
JXNHczPqRrTpPPnFrgvthJdsvneLdFznsisRoIu6tT7rl3hgp6CZM9GythbvvR7f6570n2M8r3D3
mb+CAW/2NQw4XmSYtyiZ9IdxbCKEG3LsH8f2RAwB55sxOYg8dO5DO0j2I5tqPJZ696H2zZeiRovB
azli+LwJX2+yY4N31dYfYAwOtdxXjtXcafk9riVyOW75PaYHOu9ocA56luxSs0wPSWUnwMgz1DjC
aVVOMzSUPHKuIsD12hTaeMqjmIykp79W7th+RaKZ50tpiYdSq2xANSH7IK8M95Zb69t2zKxHULnr
cjLCJ1UgkiCOMyAHbv6fNpCW6bYu7RoI5n/aBh9n+UjLgiNO7tFtbtiYhBiy7KKGCaBsd2S3Hz8m
iUobePYEHTrI/5mUQr5c67qb7FXbhOrYXRD5594Co7Eym6k6kRLF/EbViwV5oeqqcDSgsuGE6zaK
ctnqVhqYxZ10JCBOqdbrYqvqRm+VJ3UF5Zyh89LfqFmq9fdUUY6rQJL/USuRWqTCJEBbfilU20f1
o+1f4xK1lqnu2+VH/8ct+LG6vxe826WUPcJ0EGpwTz2NTfu7iEMsONKlSFw7ylaqrrpVo7r6aPvo
SOMa8aKP7n/f4mP275Hone8rmH3roIpXQ2h7Vw350Oc464+oRPwAPjg/ih5/GKsPjU0DyAd4ugye
50yWK40ozk/b+lmGI6CHAZtZnuLRleegdSj9poQJFlnXfpC4YcZt+iP3DompJz8rOfZoXQXyWWvL
Zl/omXU0tcyAoIlWnwfQ92syuZtZYJ9m+0DUQwQNNjbakGdzLrMX3IWONu4S71HWxzsvrEH9DVio
MYF8cZiEL3rHL7Nrkm8tecAXo5db15Im6c6sfU/ndDt2lvYyNHN1iDV71Y7ucHbwYTkjwp+da2tr
yHY6+lm+pFyJeBCozDemU/sH28iP8ZyYxy5E6AEMWXUuHfNtAT2oB3uyxB09DoKb4IXVc9pLp0U5
TdPj96QmYccH+pTE5SFCeeyBsCkmKFaGI9M87fNySPaenDeT1jbbSi6J8bJF3Ahw2d4MQ0ECDMQ0
35v0OGkI8rjQYhE18DK80JMnrda7gzWxwwkSAv1gsJ1viO0fkoJkfDRGw12XAsVkXVlLDUswfXJ/
zmFytXzNIoeQrK0hfckQrPjKEWubhF6zIiydPRRlODwEyEqu0c7Tvhaedg7iLn910BY+5Oj47WeX
I3wPkM2vyat7cfe9BJOwGr26v0LV9I7ZlIy7JNC1VxAHD+D/qztI2flGBrm1xrGkPgOAz97EtOUp
qK9nyRcG3Th/Y0cQfCuj2DfVmJ8zj2S2WxWPnBWxYm7DbN0YprXRSSU99rrlb0Y0SH2n3AyNY+67
2PIfHEO8gftDg6JFUrHCrOSYkC5bR6Hxw3XG9ITAGBQ069njMeamRX7qE/DUWikWTF1YHgvT9NAC
jStCTKU4OJo8WUOlrxunXPlx1m58I682BZLJD64TZyeHDR20j5XWVitfOODGRi/43FWIfrbSd5+T
Y8y+Epkw4vy1z+bEloR7Y6CfwjP3UzK9mF2VP+dHe4ivfetgsI2sDd4C4HMi4k47J63Zys+at60l
u7DJeMSgWDsFZkN2R45A+xbin0Q8KfETwp+ivuuS8Wo4CUzqq4Yr1mqSU8zjPu3uILCEQXIMfnbJ
pO8a3ERPqqj8OttM2OdNhZesEMdpT1WJxnslfeS78vRga9autjLD2Tpp1a3L3nkXDHANrICG6Jmd
ULurjLE4qcLw4/J2papa6RQnfylUNcThlsf4n9H/6s6I0JHzH1YmZ8pTvfgEcrSb8lu9yYtvkf3N
rWy+B5G7xp/OOBUyM06zFdkc0dnfZtAM2zJYAVj+gpsUVu88RQAFYyEMmcif1+oS1POLY0TlLipH
8zQkjnlyJ2iakEZG8G/HII39VRH1REgGDMASqe1jmxT7yve4Q1GX6yTpWPVrMMSVhxA1DhyTi2yO
jyz0mmc8QCMe72ZCmnqUV2cQfL/FShhTeqxrJ9fXYyZfXeliaba8A1hpji/K49S+VGU+nvxwGE/a
Uvhik1URuotFn5+CpVBrjbpCBSeCxEMIc+WEmr4ZBtTPRDJ0J4JAmMAtV73dfy/r4hMOHM6qEimf
QLUssUTl7P3EioBxXM3XfAh2c5w+IF2unerF/FEVQYysiJZZhP1T1P2a6WjH/GHq/6db1asNmnfb
EmY5DdOcn9gAdVrWnxojt46WDcDD0SVnNJdsXm92+dYSHWooyIqeCl9+MYvG3uYimUhmFC0uKlX+
Gup+feJXCs+OD9YatbOTYOTZTdCFfHev/rAIZbJ1XkrwH7Exn+KqnU92i2IU4XO0w7zyRLyiOrGX
9/ZuErMhycUpXXzkZF12t4/p9434mNRVllf97SpF7/nYmpz7AmQ8gOMbch0WHhhSUc+7xrGvZiHR
zAt9RPS1qDmpwhNVc+pSqFlYdoCthKSxKotiBTG9Ock4+ILb07WuwAOWYdWuE0PfgEI7e3W3EoF3
1u3xFMbyKalAoZngQI59WJ+qnLC87trvtaMF98nYz+s2ya9FIkdcTfRvqMYjdt4MZ0m6FjX4EFlM
J/dgeyAu6wBJSEX7VKVNuHEcdkR1mTW7GFnpNTxdMq+VhZgWuEnAi6+TEcgdEi/JBnGAehvaeFJo
8RBy8oMlrJX84Kxslwfe11QjAG477fNUlONmLEOPKX6wrg0jWjlzm+0iTvYQuIbnyCW7Ok49KPQl
ALYkV1PbwTDdRVwKXB0+qO7C20/c1bToQ7S2sdWxTtghlwPaimPVhh8VXECvtg9gkcWu8Vs2B7ZX
byM/YpGQV0CfeGSKAXZ0ONoHCEiPfrjR6jKE3cJvQg/ycY/ekMlLjwaqcfw9STQT7xz1VcgTH+Ng
g7+yYy9DlEkGlywNkWfNfG0fxtllTOz24DntnRNozjmNymPCmnWKg3jfyaTlo+xdZA6wUM2wElth
xyW39VzMW2gieJ1p4UMay3Kd1rXY8mx1tthSA/Nys1d8IcXWSSAXJVqFq9GIokEcZdvBNzCsR3Jx
m3rhq7Rgzw0kfkK3HR9Y7B75DdXnPMJ62u3vlmV1Ben+XaCEt4lJ6axzzwQ7wq574wmXbKWuf+k9
qPJtW0cngNtru3YmbJEbNGr6ON26Xdtt/LB6qKP4mEcmCAHfesQgFrJQ4VuwbDJj7TVAybus2fP7
RJ+4Ka5GUcJQqJst/6z54HjS3mdOvx0Ho4EFY9Urkkh8qaVztqOY/6uWJE+zyVfOMI8zwcMdh4mH
Zfd/18Rop2XTWBx1s+do0AtylezG03kCut+x0JPZWA8l0oY2alnnTMS/kqmTYPUX5aQehWrispgK
WjirCeSDgOrieZqy+PnDY5hO7srWZpQiQL/fZd2lmbH2EiV/fzulP+yyyre6p5n3mo3rLxGYX76V
oJ2V1S8cps5zY6DdbUNaHjzxmCSIJZT+vDc0/97KomKd6q1/snUg76WOjkyaeLsUVfOH1r8fQz1E
RzqKn918DDj+ZPbB03p3QwzJhvLTXhLLQ9OP85nh+P5Jj1E7j5ZAth8E91CqMeIgRPZQVbX2ONv4
ZQHtNYpqOmlZN+8hV38pCt1YeWyLL8PwUmQZXg4DbtNs+PQt+6hhXdf2nZNF/8PZeSy5jWxb9IsQ
AW+m9J4sX6UJQuqW4H3Cfv1bSNZVdfd9ftAMIpGgSmoWkHnO3mtbO4D2UF61+o9hZLkCjMM/8jS6
xKlV7cbhCjbPWlhYtbe15cRHO1Vpj4dnx+uaVU5nuO5K9xoOpE4YtYi3okeRZFCDX8R+4pyrSeWu
P7U2DmtTI+aLFVXfZe4q8DJ9KVqjXGgI4DZD6S1gpDmPOI40VPLFqvMyZ35wW5j4nWpZdeQvBRVB
lpS2QNyi2cN4BW60teYfKr6EXX6j4QJnMPAbkCQQXxOP70lm05pUkiig1efY63Y6wErjr4+xeKrc
cKlM+PMBReYL3aUsp5ndaiq91zHReUQDgNsGU7khHvObjt1r5U+0ayMNVWhRRum1GNAaoodeBuog
+PNyZP65VS77EDkC6M9k2VO6WY69Mxz6TLvpQVtvMh7P18zLcVVYOIZ4CIS3ICheCLU8gbu7tJSX
L5BjR8LFaPSV/cZ3O+/BtLptOvL8qbLKWNuqCkq0irLrqIzGwhva+e/DUjSv7HFTq8UTwv9m7RpV
uyqU9nuSZ2JjuyWJTxmKCyMg2y8JQcQZ5oAqkJ0T/yPY7PuT2qNVKmDelVGPTRyvYeK+TIWpPHux
ckMnfdShyp8pfXQbXY3ZANlNf9FCsXGTUjuG81Erov5iZ0Z/UZXAOtiksOB3ZkYUonbmDrFMcXxO
mYJBydMvUTjplwz32qoBN7SUh9y0D8MYN4SONAO69al6D0z01aKsmvey7PtFa7Tt+4CTf+HZRvdO
TbdDOBkM7wHP7AU+RtyQ7EgWESCYdy0fW+QONDe9KWkRtHbGe9PamLX5Qr+bhNKBDKmdd+RSzQKA
oPvO8oPdD87m1SA0AOgmtZkStf87+x2+UbXQ3uJmQvRqmOHbHCOwMPysey3DEOY/PIGXOlIQdhJ+
WrfVi42zeClUYT2HbW6A2gjK5yjjrjza9M0cz893Q9NAAIKF8ogFjh2gaQYoMM44gyOIdSi0LQ1Z
2VQ7+tWz+2oT6LhBcSMSyBPV49mLI3Mbp2I8FU7d70zioY9U2au9cBrt0CLLh+xJtLCLeAB/levv
lDElH8+O093YV8ZBIKZcZ5m9rGLL2eMjdFbkLPAj4T6GU9KkaxGpbGOj9iEd1W0RNNkNhXa9EyDh
Zv+HBXspf64TQh3jqXwrsDuvEAmpy8Ikdyw3j3ZknkgW09gFaX90jfGKavdXbisUXlj8q3q1T1g/
IALOVkOFm2JgI96G/IJPYf/50iXKIednWRij663onJ4sLxy2tTO+QizsV5Zvz/e9wdxEPaCXMs2q
I7uTRZxjr9AcbdjlAMaWAxzAhWvow3Ik9nfpzFuJ2DL6vdlnj6b34Tqq/pIr48+wY2du8n0NlV2r
BPG1TnM2E57z7mNPXJSW1b64Ac4vXPGIh+pqEweUdJVaR3auGGzGG3Hpot7dBF6uLxx7JDaV+m2n
n7DWwyCaYQyxm7xr6MdXlZftLY/autFxQ42yMNxkoENBckaPI+32hZaGr6XTYDxYGP2E3qY9lJGi
7UIleuDBterNeFhqI5QgXa1/gV7W7LpAGyJ+UZDteZoLVG5qFC2swLQO2aR16ylvczLY62OoO8m2
8LV3Rm+4xhvQWeLJUpRT6qQbq0Q/qbAIvHdt+nnXmBYvFADYUoKEpCDoUgLNN3WXRlvd/NCLzNhw
f3yuujxf6lncn1u+8LQdjWAFqHzrtHVyzAyEqn3Z45K0+5chrext4PuC6Jrum9oUlBTMbD3ZIfe+
we/OEaUB228g7uF6XdOl/8gsgR/IaF8Cf4xQeCzSCZ9fW0NpUCKeTEpZrguhOevU4cFftTAYQnJh
MOysMXSEz427qVLCIwu184i3AezkmZepbOnrQniJQ2+6Fayk7bj7Q9FBkGluApnSB6VjO0+Z/mNw
KJrRC2fFObQfD06Yun96eNJiQgxQsmKcyIOD32gJRqeBTO9+8h5gOtoHoY8/6zE3tkk//4NEbn0d
HWh/yyai6AnX9xp4kb7p86k5NGQVIpoDd9vPtYKsanpKRZQosnopEnuor6qu8gWPPPYd5ciWIy9J
BUdQ3e5ZCHfbUZ6WZ2pMT+S2NjHz5cD9A/5yTn6KnqkHM8rGre38Siq/3netQt+kdpcqNpSDQbI9
6TxY07RStXcE5CxL3OnLErSrFsb21hjXCU2sR5g3lxSG6DISLTKuHDbtQPvxBesqGTkdnqU8WfcC
a7iS5NwsUQtRv9kque38EcT0/oko5UFQTCt7Kqjh+yRtRGCeVYpQi6Qx2OeX/bEMxart2hvttXJB
qCUeVA2BqW20D+2UGchDShMjmViHwT4M4OQYKamxY2JWYCjmfMgsydYjmiAwauFjkfK8gmmmkA08
erYAQWQZ8Phqf+X74XObQZ/VnYPoOu2lTZ9VVDmQF4L60hb9T5Oe77abqnhXqSHtM43n24S0iXyz
NVZNY1kMyBwUZbz4Hoifsm5eIr+mM+f/8vs8f1b97jv7uxYAebMZA38mWvO7WJbJxSbKZU9IbrD0
bHsN0ueDfTjs66yd1q3js9lt3G+khaa7SSHbxog7WkeGPy2yygkWRO/wvapfE9MO2D81P+ue+Ckn
np6tMtkk+XtVhOZ3vxJnu66Is4B7m41vQZYVC5jjRFuOxSOJWe3GiZxHY0jfipwU+Kj5SAbtxW/F
zzxlndoG39Vo/OVGdc6KwmvpHAQBfblIPboa5CMr2jdVu1XtdvpeRXDZfAJ+9bQjAbVaFIJSipJr
1UarDLGOrRwffvSnIGWNxlUhzn0HnTJT0xixYAXL0+vXWtQ0K0U/0EfIEpKaM8v/1czaLMvBSAD2
Wb11LZU3vrmRQxhyigYV6i8eZFYfHZINb3Ic9tb+N1X0xqq0RnfRZtO3lH8Y4ubZj7S3ojK8zZCV
4c0fTAvF3KXw7FXExvndaYa9Zff+wsQ4t4V//KK4WXSdbaTb2Fd4RAlvRzna2/Lg/a4AtSlUI9jn
vl88BnXyB7zHYeFqZN3rhnL84XCDYPngFIeAVt8CND9xyl6XLt2BG/yOVXeyTxLz0rusvApKasuC
yEpKCjniWNXgV4KQiMoo81UEB43bPxuqCP3NZqLkslJ1E4RbYQ4X+c4QlFsdHGlqX+Ar8esOC08d
PZBfvg+a0tnZtq0si7hULkbBX9Uhb8YiloavcGpcqmi0zrSl8gULJOXVGxHMWWkyzesl5dWYVOzq
gZ3udKsJb0pcxBhNQxtMsZdqV2TRDXUVj7J2EE/12h4FfxJR5eIJJQEs77Q9icCnx5NMArRFgRLp
MwYrS5C2d+FZ7bgLm1OantzYxsKDlXVZOJN/xrO/EnYI87bq458qRjFW6yG1Pw30KElnkYmhsCL9
IBxpSFG/UMiciK2FFOvUQVYfxwQ3k3Q0F55bHVuSrRZS2aPGFKq/Jsuz8pAF5dKKiX9LKeTOjeGO
6KGgzlaRGvabbPC9q60Vny+9D+8A1crXsG5ohD5OKMfENMlE98+ptULwfTxiW4GYDpe71WkVUink
BokfHb/D+N6A46e15l7HGl9iPYKFmIflLNtlCUE+2n2WyzbrOjWW+6hb3VkOA5K6OB6dvwSPHFGQ
9YNkzbQ9fNc0SY6sPtl3OrVKlhYqWXlSkmvk0DyDchEJQvJw/gwj0fdY9kMe1ZZzky969rMilOwK
cZxniMr/ExQD0eFrQubAWJzYdq1ZciFSMVN32IaDFgBymC+hsUrOGJAJeUleTuXKjhMaSXb8zqpq
fCrFWB9Uyi53tKvmn2uo5t+ccGw2FZzhvWYFIxmx3Znv3vQ9HNWespBqnnOtEVdH9M5CnsBE8u6W
zbkdEHSMHqkSaZPQn0TgvFW8+K3rvHA7xSpNogHFpJ+H+asR1e8y/C+OUPFNZvdR6Cy1cBC3p9R/
48aHHweqwNK2WxyZsd4ltAPEJk1N5yLPBkVbn620OSe63yaYifxkq3kqyVYzn8EE+X9BxfPcqfZK
QZ75WM3KqQKEtTySvoL5aKwT/VE6EH7P/NRY2SvTTcZVLIwrdGloXHOqxT3GYrIE6XAZiK5R1/Ld
5+B8/h/RF/FgR/s5T1AmkKPWtY/3hHLyzJotJfQneQL/YUGNEbfU8R5YXkwRdvB7QHfVu87pzsnW
nHwZNrVx/MQG/+sQXjUZO7azaeqd47jezSehYGPok7b05kP5gk0tOYxF9vNrKIjA9OIbX0LiMBVI
Lcwl2Xft1GWGWPNfVw6NGi7cvLX2dNL9m0rl/za5VOrIly43cp48AdnPZS9MGeZ7bGACKcNseEiy
SD/3UydWGRXUlR7W8VXTtPgq3w2RAQrfHavFP06M9pSfEivdyPF+SjrzPqVhD17lyInkh4i6a82F
301AN9UgorzGx3+9KLYqViX+kUXbDj8lgT4fJmtdul0DfnHG1Y/6sKhw4Jzl2Sr0l7ajdM/F1KgP
bhtfonlWQr3/EHQ1whgUu+zivHFd4M/fVD14exluJnJKp5GlsOabs84IiiCx3rSiszzk3+ekt2r7
II9GHo92/6qlnfZQIRuRg42oi3PcwBKQ+WpsiPq90YTBqh1i9TUc844iHx0207X/0D3iSbKmq/gf
in4F0FT2nIRjhn4GGrheEpbVh8Z7UaDXlXNVd6Ka1EbuRs61jOzz0m4ORZGXsrX8vLTrrPul8VBk
z46wbFrIjrO5z6VqghG+pgk5N40rp9WeiSZIrp47XIv5yCsj7XnK1hDno/tBlqsv3KLSizzFS7ME
oFfv5cV6i6Rq7IW6lmejPEwOeBqVRdjixAsoEV4do7n0VZ++Z5kWIv8VLr8QgTghZ6zX4zR0byXf
NBekx59/n2q7+ufUTnWrf0ztx/YCg7VKdlFYIp9rg+qGjs5GLlT8qc6ZLdY0Bmv2wOO+bzGCtb+A
yQUfZQf+KmdNs5KT5MU+IdI3PK72zTLTv1yMz3Tcy2k1+1CLrJSvq+Vn6jjAF/Jqq6Zi11WJsvQH
RGoNVNOdFvnezQ2Vdtn79JerSd/aVLp/Drpx8aYi+qihO8zemuaqEra3IDuePsqcWqJ2PcWRqdeX
8nDMlOjRIgZUHnEfsZ66pB8IwJrwcQcKLdzYSafXJL1iOWtAJRrVzgzUFNeqDuFZDmIzwdVFZMbC
IC3jPnGsTaLbesEzHJPjImjz6FT3Xvas9Km6FrFQ1vIwbzT8ygEqGD0esmdgNO6Ti/1hPpATzJIq
Hf2+05g3zcFSSeLBdTO9i4CFd1Ob+kE+oG0szo0QbzxJKoR4Qr+p7O5zbVIuCPaNl7iLX3laKTh3
OZrPEVqrXCJyLfcVgeGrILEW/Of/rKbpQx80n6W94VPd70yeYKl6GJsp3JJNZz5aI2EdqdI2fxjc
ZLS8uZWNjGyNh5vprALuuski11dhT2uSRjPl2uz+RoEKSDgPrZB/m6MSXbYphUeik9Oru66h9N7M
LjfCIdWdWpXZavTy8nj/o0x75iKSZ2NQJJIZRZMZ/MA1F5zlUA4Vd025BI3f/Ius2xIxbU+4sLlg
NjA9QushjDScoeHiW6TNtvisyU9eIoIbNFmSk4qw+TG0LiCVMH0trNbd0mC3trbwytc8y8/UNJsf
jYMMIDcV99qkdXUSbJBXlem1x7zDCiCNMkRodbtGSx+7NqNC7pS/eivfFXpd/VKpl/39zTxHjgy8
6R3s4koABs8hoXaVARDfgzwc4Y6Mq6oEgSdUegoJErGF/BqMXWyv4j5s9/Lw79Own31OG5p3PfLe
emH14VodEgKqlAkq2NBTK1HYAc/UBKnil+8cETgrU1NBzoB0WNE9qPeA4z3CTXP94R/v+PE+x4y8
L4+uF6a3QAk2E/uuxybT9Zf5qDHU4hFriY69XCdbtUVgE7LOUQhrNp1nFj0WeHIUNsXsvgjr8ZSF
6G4Mvq9n4frKTobpaDo51xEAyA2POjQqLWbbMyWhjQzdiVSIuomiGsk5V0OicgA8jguBv2zbjNx3
ID/gfMpLESGyQNOHXEOoO6Uf2OqELi12qMzZCXBUvKAtbZfjCEPSHZG/8U6+sK8ZNnYJbcT8PfZ1
dmjwNKpsybZyrCQV+f4BxtDZZyM6EWGtQybpoUJEQfSYTeV4FPbOrATV4rqnWY3euVvw60kqtq77
JBLk1gF5DS4PhuRL14DRRF4SX2pzGg9fc+U7dZqG1Tg/7eUhUiZv1zoFUQOF6z/kRrPRejaA7XwU
0fG+ELlII5Aj+YJhpdwbNoWwrzG0VTlYQ17kVfKES8lmoeZZBZOEa0E/pFeny9duX1Dj6owrP676
OIHZ2gt4vlSvCjVbNm3LnqvuFQinlfaYmmB+APLshDwb4hBfZ7pCniHb2Gw5f16ih901Qb6dKg4o
rNY5oam9KsPk4FvInYdUU/AFJxEihPlQnhiIqOVCP15baSvipRL6Hql9uO0DYsJpYpo+uBJzOMnZ
3vxZ9kPKBvf+kVEeGUtcE8kGi6hSCOfSmx2/NVbyXx+x9kG8QC1FPjsiZYxORUF63zZRnHDVFEAz
GtaEK2eA1LBygNTQVyRaLNP96v4yZGLJU7Y7fo33dAC6VVnOsZSeUfBPw2RRjDQ0vq7zzdrZlpn+
7WtIvrt/TLy2zU1Y18FN6D+/9mdyhDDz+/asbYLglmW/UkkNnXLiLCw7IOQZ9YYi1roG68cKe2Ul
kzGgJ+6pOfo7Qv0m6vY6CaeJqDaNOQLyng+TyCeCJ9KqS6npwdvobojCMN4MXDMngN71dhRAPSS6
iwf28/1GcI+VDqxBwId3X7JCt0/3XDvLGvddOsA6nqPOURzwu0+1aqWZQfQ0UbpexUGfbaPZ2xvV
ZnQjyWMdSTOvPbNacCV9njWqOL75fEPl3DSFetN5RvsXhyNyq26jBZg0pMOxmW2O8p18kff2OvvI
gtFZK9S6D4Nm6GeRugo+K0CaWRZ+k74lgVaHdVr3R9J3VAYi336MqZttQcQdRRP7q4C7+5MJKHI/
BEjVktkCPczGNWEsc2SCT3KEOn6+tNn97iHgHqIiMF4p6PXBOPyIjQE4Kn+/c5MD86lp1tOWm+0i
rAudYPzLhE5MytkM6Bap9SgeG7gTy9wyqZsGQZfss0uLHfk6uSabR1QIfyQUlPF+hN+gKpZrak7d
ETNFuFIGgnp9YEGsTrT6KWRRv/Mmm9buqNkvY2s9ltOQnFzBHjzW++aqO203k8XUrTmnv8uX/+yE
HMssKIt0yO2Nm3vwNQ1VLEJ1nLfJHMox+U6+KOOkntLAVBGa59ztaWa9xrMe3bH/FU+bqNpSKaPo
JjNth64Vh8hBzSVnyDGHsIelNcvKFcf/CExj/OZ36aVuwv5ZCbLoiGttWGE4nL7BI76Pu7NAJGmU
z3GX+WKeb8/j2TweQ0/dZ44AZeEF8QIRmHMpgeu+mukbphnjLewjC0IAQFYnVfCH6h1Z09D5ttZ8
qA7eg1oG+fRKzcNeEc+NHU2GP+pV8ERUopfCDqqpnIsWh+IeNY2HMEYZREBX17VPmOImqnolwFpL
/16QIf5YN5nzl3GRqffxSOX6vkOXbuc2gSaetyQbSv1wFaLb59W13gu0jkH/LTMq4DB60d/MVu12
o10rOwLtCR1zLP50A0pMYsfNFYWXfchc6wLluCchbwBbagA+kGM03lhAG00J6UJNiGAwS+VPg2+W
eHYMYT3qPYu0thV3dynCDPU4qkq8lNvTNPPrTT21Jv9W7ENp/UGey9PsJA+dzN1oVu2diYp/0vhd
PDWlF69kLjlIB1ZOtGTzhJYSAEUaTUUfvKiF8+AmVfRD1Yc5rWCwrlpaRJ9OMRxe4y7QhbFmE0Qo
j0OG2FJNzXIBE0bZa6obP8qX2jtZqoF8qi6Sx9bzy6OtdT/kKTlkOWJudWA5kdHZoQ44h6TTkDvM
kN3kmEzjxlTzQ9MqF+8JyBUvAcQbDSPVDCgr/dmlFVGqJNvex6YCr0AYRYdCxfccJJr18PVuykp3
FQ6l9RCwhF0RKzAd4jG7RJqVAU3xAG7rTrzCnJ3fYj35fPGwBJRKYF/k+IykXepe7QPsYkUaxYn2
MHZAC8LUqDa+6Rlv3iyMn+84XzPSYPicYRS1+ZYUxX2GTpNlUTTqscty1NbSMW7/5ZWddL/RvCxB
ytyqJ0J/GkelauWT3D4ZY7AP2u6jnizjAlnTvMR5yQmSnn+Cjml3VSSIeXC7n/BhunNDPKOwDaVY
p4rSLV12UdAKdDCWc0ij0Agk0TLYh3GNY8wxjBv53OZNn19Gn/DEuOSxLCKScOAVIZxp9RpHBvPk
SyQqf5O7JjCY+Qo55iuDiXM9P6SmjwwSHAXbS59S79admYRUn/hpFUdZZKPqn+SYRBRKbGHZDGJN
aXpcyjGdnBUzs83qR9KJ725Eqp4S8e+REnEQwA4D8JX5K3mo0LGmGGVyb7dCALWTUhwanbDzGjDc
EoMDSZYNcTnXyCcPXQZ80rCgKVB17u5+uh5AvIPiy/Bn46XWvbVcIyhx1zx8jX1VbYt5XtPNslJZ
tiXl4vP4a20hr+vKmjQfVXNv8t6lecrFGifnbM53ssLrTbyUJb9P8m42WuFVnpVzw7A0d8IXcGeR
KaBPoQFbevUpNPECy5dsPkxQ4C0BYfarrxODnTX3KVo3TOuuhQ7Q630LGmtct75XP4SJQgvhfssM
q4jeccNa2iDU6YA8PX+eCsPe4KF0Vsa8H6etUJ3Huvlo5418M79k1bSwmqaE4Mf8UCNrAFXSNtZb
BfcOuv8QMMFtmtLPd3IsnseGeSzurWIzIEH8o2rQBDfeEB6sygufiBGtTgjQP7JqCJ8cS1x6SyXh
uu+5Z5JIPJ5VGg1drwR81XwUoLiKN9W8tdcc1wa1EpIT8PdDCYXF4u+sx4G+pifwW3RKsqA70T20
M2mY3RSwJSA7K3kY4xV/AhlApyMFsDZb5T+T1U1UF55Ip5ZEX36pLDRvKxpVRP/OD2L5SCaPhtP0
/X+y9HQW1Nm+R9rkXislTF4QON3hCJZdEjI4Eo/mzfnaLY2/taVodDtnVgL5F/eLhNb+ny4ag1w7
dvX8F6wAvsi1ZYCUaC8PJfiVfJPPQ3k2HP92mBCEc5+c6ArKqCB+zWqzWpUuzERY/OO7XTSLNKqn
V1WxHPxJ6E6UIco2pjYF+0xhd+mVRv1YDBRoNA/yqkki8o+CLSaPGPI3Szyhigk2zyoevZGVgTef
8DCvKmTiyB9xgvd8IYfhXf6ERTepF2fCRI5F4QUe+D/PjcwM64E8xMihmWk1dF9KTIlmmWPVl4v5
PgwQuU+dupcMLjmnI3H7Px1z50aOnBJ2tth2PTrHcDVFGjTmrLpS43Cv1tyFku+SiCJ2HqPN+8cJ
EtbPLXCS49d4gdLsaI7xLoOZIWupsoJqGc0B4i5thblsGycoy6B89ztZqI11t92h4zGW8oJRabVr
NhqHKU/KA0TvfqmlCXh0Owj3liKsp9zXtT37FvhyNJyfisK2niCdlmpWgQZihOf2jxjhXgCX4Edk
E9xFgEzYAwhVo9w70+BOz2ncVysnp48i5Pdf6Pwbz2tZu6yiM51NsF0cyaWsHBeJeh+XQ4P8df37
mJwmr/r9GXJuj7Lq/kFgdNbocG6oa1HuRvkfPdvwxWCJmsZnHxz5bk7rzCQ4Y57Rucb1XhOrNbHG
lTac5UtU1MM5mF/kIbXvbWwhPx/QgC5MRORAEA9lk6FI6cf6oZvvhz4qubAfb+YM3JPDjLiZM97E
fPpfI0blboEzUCbG5sQKiUCj5b3+opalsXOwZS5keUZWYeTLYPlYdeL24I/em9aP4bE0KejlkXeP
o5BdQN1JVz7N8Yt8fMiXCJtUajWfQ/LR8/vC+3Z1Pmz05iD0GmFapgy3oa7Gm94U2APRVGzkmN1r
4w3bAfabRLCdm+fd27YOyhoDBNxFr38MI9kRUciCvVI1ckai4sC+KlrLGtQ8rrX553jipNEah/X0
7e/z5XjGKv+GRi5eJKF6EmloPg1Bp52VEd28rHrbigmhz3PSEwA4/UVlYXkvmtf0sIHdDBtZBZ8q
6l4KEXciR04pKohnq645INYKL/cjS8x1QRumuDKvhdwqfbzfqhtVvEA9Vh9AZpKz+vWOSjhg82o9
kEpJRXLsl9Ogqe9Rmn9osR7/srsPtU1niQcyuTyNje+9joIjHSz7uWkLZVUQq3JRFLR6w+TFs9LA
oJ8aVGjTO4QkLk7XX/xlEvZrhZ2cm2lCqtZp1mvoxf6GGAtM8fKQFJWV17rNXp41ewfWcubq56os
rNdZ+15mtffYuaH+3BGcKC9CqZpds8D6Jq/B/zQd1LJrlxa+jYsXwmp0Mv/CVrZadT1puY3uI5iX
g6qA4B4n9VUeyRdYfpTR5itcYzhWcaccvsbNIdNpSKOTqNHKW8jGN9GcNF9FlneV7wLSZ6KRTd/X
uCUMZ0c2aLyQY8hDvas2v8gPqdyaXkYQ3ShPjxXLwFl7oqTp7gs1nKnHZHTV4+Bq1Rae/3tdu4C6
xt6sT7GSYqnolLY+tYF3P530NCVXcsyMMexuAtQcq3HsSvAhq15XzUOr+BQi405Njve36fy277zk
KN/JF6tH0ry8HwfDxG/wPOk+SjqB5tTmwZ9sftzJO1Zzb18+Q5DBEaYUPfz7yP2RU/7qojF+GImr
DJdMlkfyqfI/XK7QrN9FiSCgoanDq5cCpI0nOrfysFa0kKIiJzDRlIfYRJdjTlawoy2ymDJA9vnU
kwB8v7ZIGkRD+rT9ukyeSFW4lHaYLYlTHRCiq8NNvhgh1eceQpSY7xNf41Yb7Gl+OKdAmRUfQQAh
8utSOVle6sTJq7xqnG9F8t3vSx06OCDUEjiR8lJXaOO+4DeOZZ1nUBJXHLoGcby/HypacfVJ7pFH
ltDMR35ygFKeGtBkLc3HYn4hNaEtWaXLWS7SORIQQn0pz8lZKPiesAi4J3mkwqA/qnqLhHG+Wl6V
WOOvDIckpQdz30vMXu3gzRNgjCQ+iZJk+gQ/Sp6TI4RVYAP6/8xPu97HYRsNOwfBztrue2ujz3ls
tu+OmFrKvx5+nZWT5Vl1nuzOk7/Ofl2rzVluiqujR6oMa2NNQn/5x7Vfh19/bhiglK50ZxvP1eoq
VdkDCm3RyHK0Mzr5RgislkVvjhnSfP/UeI17dmecghlb1oFosWRhyGJ16VXxEvzOuOuh7z6Yzg/D
yPOd5tKRksRIbfwG40h5b5Pgr8NR+L0lbPD9a7akUQbh93/MlsND9x3nhX+fbYausYZhyDd65jzH
bvGGR+exKr2ZThRVLwH+ADlst4l+BvtaLURblm9ow53t6HsN0UNt8aZkob28f0b2zalJeDaBWsWg
NPi2CxOnhSXM+EJcB4kRvWa9mBOrVmD3xU8rfZKUz1zTX7ogrN+rKKHeXfbJTaECu6spCO+d31dr
v6+2yyH/6Q5PeVqYv+arY2Bk73FAmXEqneSWYVvb9Z3zeXWgYXP0RfmkWT15OX6IhtHxhw9HI4TJ
1NWfDa49brXw8gdCoyat9v7kTvZNgRv6LgaCjnoVoU9v0cRoKHRdNDNXtlDQvYMw0WQ5sTFtQ9MQ
V5Vt1qoRSfqcjG8eMrNFrIn4TygCC0SvyncnUoLVXPW85J1uHgkxbNdJGRbvpiuObuMjNySsCkbV
8AzSptxWZGHjXiZOJEZNgBQyifc2Mmt6dmV4jBPiSGalU6pFzg1NsH4bDhH5czCQPMGwXj6HzlQc
72Ngebvl1PDLIs/erzThmhQ98JBEXlcNuIvsAJ6lcnaVyPwWeNov+YY8tfsbNCm/NFU1vs1v/tdz
5sun+aq/fc6/X/57jjpm684Ig0fLdzroauG7FvfsmWFUPjfsskB4x4/yyE5wCcWOnR9MPc6fqSCz
bMAutnL9oTsjOE9WRkJE05zJWLhd++Q7mDTnO0JM2+7p9zmazfdzUosnz2lcJ49+Xwd+A33KEBVH
K6uSbe5TQkJNYb7YU3ORm7Kp9MNlSbLENaG9ci7AlC0DWIQ/VOgj1GaaV5Bli2l2H6bFgN6ioPga
z+9Qz36+k2PyrJwH9uC/Ofv1KRR1MC+Fo9iPmMZhcmgfnedQMNWjemdGvfbRGA9VrIr3MFTMvT/y
J8tZ1di+kdUeUZfQu0uQYkOU4zRuGiiWtX7SScx+Fvizes+LIEXV2qPXE7ptF21zs/RaATuYq0Qb
qOVHUGpQQch3aopOWYPpndZeW9Y72WOm37HvawqtHakC16qrsnsrOkRad58mO9bzNJbZxtNkE59T
Azy5T5s84NCJmy1VJTRmGWaxLWA9/9fv/vt5bqqpR9P3l05jFFtqGf/7T2pU4ttDIEVgA5trQ67I
soG2tilEQ7RWikNx0YzkWUiJRRBm3Vb+/fVQ3JROqR7TPm1vwBV/uJorTkZFn9NQG+2EV/eHbPDI
Jk6g2vtQM7AMzj2fcna2GihMNrLdA7yxXYSIrbZYFZBqmmq+kW02qVaV71BfFxdsPjZ5GO1fz8q0
ejlPa8z12EEXnqO0PM2iaqxYyXCWx45CDUDFJ7ZJnYKCKPlVO+Kcg7N8KfwpOFMqWaqBB5Hm93hP
gXunGTWdjag5TfNitJLr0iLedYpmH+WQfNFE1wmiz9Vg5RTEOToOUlNC2uon8z9YO68lx3FlXT8R
I+jNrbxKUpkuPzeMtvTe8+nPB7CmVdNrzjYR+4ZNAAlKpZZIIPM3Gp8ZaQz09iq9vNe6sIVeUjvf
FMgvveLbP/rpUc/1L/JzhT1MbsyLp+Vjjiztju1c96XogRRBFvhe6fq8yu1O0MDAS3u7aw2+iXXh
Q6T9koV3WbRXYf3rK1+tk3VlF2Bmy7+L+NcYTIXxqC68syzVY+TXbHw1sfeW3z/rnWO8zHWtb8E4
4qdacisaosagsK4rb8DQTjhbZl81F+nQEuYOMo/Z2iqs5s4dImd6ap+sakAVJfRZCJu2GuwbJEfX
UjJQigfKvrTKx3U/hTto/t1ZnebCuiR9BYlUlndQRYDyxo7gYMxZzZLeM+7lYfDr7m42v2cjHP2l
H13Ul1wfXXj0hblEqWLVaRRAyq59TRu7h4Jid1H9kpp3qj7wdTcSKzyEYVPCpEQgzxAHOSwHIgEn
V+FYrUukMvfS16vpdO2gG8DfJ4E0lX2l1/N4jDTKNBKqCv74PnM86yxDIizb7gYH6RAxAUchoOcS
SIQ6XXu3bO+nuQayYQ7x/FJFx7pNvGaHb+x0nJt8i8tQj2TjzEal1c4ZpIhzjTjzeUrhkmqd94Rj
1rCHzTg2K9knQ2wJr8hqPzqMnfM4ySSNrjj6jWtMyH4IJWvPSowbyx7uepGWqXSscGItQSZmPTpe
uJafhPjEfIRmF9FA2SU/K9HvVYiPXbt+x//ZH4FetEkHr/HE4FP3+2a+TXxBteNN/G6J9zCOSrzC
B2hADQoojnYvMzZxRH12xK5ds7H4/LtFFaDZRoXIzrNkubNt9AiULsMXSjSzLG1PAEtOy1+u+hOE
i9A/Ss1uzNHuF9hCpvcXmYPpNDgBIamww2Ik6vl4lmat0x8+AANivNXAOMn8DP9VSOn3dSisgYqL
HbYQLeXpGM/JxjV6kHxixCn74iLPrgfZB/BY9UijiSAVzvPu40fehN677FyuiaIK6tYuHgay84/L
yaYnXkLtzHVIwvR0DZu6qj5G0B+ivSY8YWNNvRlsfdSPwqBimxc6le77HO0r8rG//x14EIj29PHv
73EX/TfEcXg/+oFUtbsg1fsMlGSU5d5mAaKTFHAOfaA1ZDlY48lAZPe9i9ea2wXOHoiBAAjORNnj
EssVnDebQkpZw/gKdd01Lpj2BkiNPny19fSvSHeGXae3/akdk/4EW7PykYrLSuhBJa4xw6yhg4t+
sDy7HhSfwqrtTIdr17+FyT4AQD24sClekEgSSaQXPrd2ALJr2bwe8nxqeTZE22uXhC6h3ODfpk0B
FaaOkYICv9QFpn1E0gKUg8//Qmx61tqsINTZk285G72lftd6vxZD33Cuw62bKeom60ZMipCuU43R
vuvVtP0yG4V6o+ZzspKDss9LTMgrrhvuZbOa1Dc8rFzq07PXDQtGVQ/8reVDs7EMNcd0CN0CmYbr
QsBkGSrhl9zAGTBwy3M4DBWJMQWMsoGbnR9M/sqyHWsvH8gBitCHak5erw/q6/P4n4PX/mqodz6F
r5secubCEDEQbbvoeGV88EdIqV3kqLQnJ839ebQTzetcOYqG0eMclO1XHYsM6JNwzuXyi9U3abNg
+jIqiFcGUfwjnjCqrfthPAUjW4dzP8TJrYWb4JqV4tErsP9UGx9iaTS+dwJ+6+qOge8hBIig8duD
GrfzPeZbM+nTUP1LTPKH/qRpZKBlfnXwnfkyhgosY5EF+Z2aDd302+ijlCS75CGIxVI6mzG1Mcrh
NvGGTVTir0qF8oOWMlBWsSz8RuTaYNQVTCAat7g1nGYJk39lMMQBUsHzf4Qp5ajdVgJw6aNL6YwP
8pETj4kwNPN/yJY8JKRct10pFJGFWaXsq3FZXTmqnt18OF6a29LEPsaHor6kkuUfEYf5axZn+k0o
s0MZAkvb2SWBff0748hQzoWJ6p/4SMx68ja+4rgb+QyHAXcHRALzQX7yywM796AXueRfdzJCPrUL
MwoPoHCM5TEv+waNRWGNwON1RaC3bok2oqZTfa61ZN73yJXcgs+gniUMxP0YWFYy9d4+rdyf8sHQ
9dOhpsx+kq1lHdDG46c+uQyA/VmvB5NNxUMNsRACxMowaxdPocE+TjZPNJ61/atbYB4tAAH/FoGH
Xf8KceVTRNMIHVGrRalLLGuiWHHPhaYejShhSSP/zHyOD02KBvf1zywzcEpeB6Tz2gc3Jtxbjo8d
jFj6JDzrjrMbwxtW2m/DkNfP+kSGHaY55ZCuqe+o3YLxw/qBLNq0gp81/pgal2+Y3cJuwsCV9Jtr
H/hIx4eW/7AlRDhmqrn3XV560HVRdHDhJhh2sCqS6C3TEXTEy669qflB3thV0OwcHESR5sv6pz7s
x1OGJ9eqiuf+qUZ7+8scYIFaRH679tP23GjtdNdYiQc5X502tsm3LYjN9KGG43bTaYBT8litYFq2
B1knQob+I6IVEc3/LCLpsgodg+7TNby5bLcqTnFrMBfJ3tXidJ3bcFwAy/r1nRK/d5MDIy6ZoMX6
YWweltEONvXGrJJdphek8VrTeFVQCl3HgR2ddS81X02KT9lUdM8T0PQ7smnfZVQRlN7eMjom8Sfw
p00nHBJZ0hUBPgLy1O4VvvbYPMFxEd4CaGfs+khw04XYuFoo3qYLSoRfRPOKX5Yq5KlmeQhcJeb6
OlB3QJwtkmYb3/GyjTfAEE5T4+hYgwegGxQJZOc8YN2IGQ4kZSEIghkOlotIDubms6F1/RGNDFTu
naB8HXKQN8WUTocw78pXNQYXp0WGeitHQwv65jy8wFt073rTfuvcCJ8azA9WaoVPqK2E3lfL129M
K8NLNRveJy9NfzXa/IbJnPU2t1HHytNsv4RsYHYAacOLm2v20c1V9RD1wwCFxEg3KiyDGJ/LnXTL
kiZZeppzVxV9aB+wRsyD5qM9iJqeDJR9NnYTyzzZ59sDehK63u0kVKJNwaTorcVC2nH98xzN/nmq
9GADnVZZIxRh9+x2M+UshzMdNXGkR9eT6v6FEpxzdz3UVp1s7AELF9nnduyswC+EZ4zhtdM1DhXz
+ZTHLWJzzE9TO1wVvjs3+tqPUSUJ1D6+dHa5rcjK3CF6ZN3Js2Gokz27WFeIzH30eaXe39Sx9WOK
rLWOhPQz2QxcRObIRK/KG9+6CYlUs7fUoymE2T1UBBH+evwA74hKsawfy8KyEet7fgrBvWxZWqRu
8IrxdrKoXI8gxjMl/iVL0lg4fqU65lw0cZBnaqu++ZnXHkLyf+2eHXp4UBvvW+S0HxGtWk07pLrY
e3rNcEjYQrJgHCBZ2MVENXvQ9hGYzMvSRFuevG1R1BsZk5dOc2/XLc46GdbZue/wBEagbgzt7D2f
MgvBg3k81clgv5QjKppJk71Dop0O84CYj6ljqEH5aVxB12kOs8HUqQkgbSJDWi9tMpV8jXzdeDR9
7X0yLf1lzOdnp9GxXO/jEz/A4D1JfH2TAA65WGPqnGY/16neoLKleobp4UFqVwpYsrGrNmOIJXPR
GjddXhuAsKD1nrlNJNugMyh7yxhTr+0zzJlhz61whiagIoekmxFE7+KJdeNH9uKaryDlnKDvB1j6
7KtPk4VymBNvUdjqj3bK72g/O2oEUiLBtsYsnMvSCR0CU3FidgkUoVWJtc9FmngM/ERNo34FdhDd
Jh2Zc9ldqhDHtN7pd7IpJ4VaU6+tfnTXcvOUO5XiequR/5Md2bbuOKfaY8ot/jGt+WAKEzkUAdD9
y66Mxwl3yE/9jXhO/zN+Zie8SXtv6Z9QK4rzvZ74kPvlLjcVe+D89wH1b7H1lUeYGxBeMNvYwU9D
btfunzsoKzc+mmMb+VJa6x8HZx6eUaisPvWL+JCaiMBON5e8ZtNu+OaD5bjhY2lOR3lnb00P6lzn
ABqlhv+KfnTPnpNdhl2mycMHyAqteFBEmpXCzcJBpo0AVCumg5pO2lDQGgDLLpg/OSwPdppbAOUz
vfrml45/rNA+2DhZNuw9IXAwh/iUT7UFLjRx4E+VbvqQ4C/ZGh3UP9GVahVFMtY+Ml5Fq1mvy5uU
RMH5z2eMbCPMppEAqlHb9JV4p+qNsh6iWr9FPxTJRS0mLW0ZAEyUbjhAp8XWeaytx9Rqxy++y6+K
xgxx/iZR9e+5YwaXqCua9VTjMCib10NC8f8im/jboukBtnGPstMAUcDlk7DYmu8qKklHajKvzhil
/FCqeG8L2FyuhPm96jlsZAQGuFD0b53dqejiA/mQINHroU5bEBu18/XaJc8wyBkvaG+MF9tIUTE0
zSUCJZDH0LTxcyuzY6s10/sIK24DtNi9NF3PNlNDTT/K1ezFN9U3TOTsH1SsKGyEZ11pXjVDab5U
Y91SWgx+FUGcnmRXgaXbXTvmu1kEyC7b8tVdnCjZJg87A8m6odkGY5ngKmEFa4mHLWcV17l4so94
VDXnCJEDd2XkPxTEwrVacx7YejjHKnK63Tw2+DKm5Uki14GTdStbFAeQcOMOG4S3Sd5AEg2M51rV
Ec2jZVCxX1rIO303QqR6Rn9CcEsCfhp2s6tRjU9hqOtfpgiYr5vrAlcMWg01zGONgBbAYprR2EUb
LXWjG/kDEJOsyUKtwnTRGx5CgHuzZxcnNlTnxSGYrBfvNAzPyPJkd53M8A3aDqlIoWvHpyc/Id3x
p7XhKeP++rFa5QhE2Z3vZRdiP8FNkCB3ODVxReoW1E6O8wjIaavaDpNTvivN/O4pRvsQ1pp+5/Ak
WMl+tBPRB/fD9qaN7fyt6S/OUFbvjvvU63hch2kyvaUGb12BJHKB7us/I4+19FtJZR6pMaDREDub
sVDr23wEH/sibysB4hQS/aBEhcM2DfkLUBCyRyIjYk3zdvMUh+s/BvIShaW+VuuDHNA9Pzj4lm/e
6OirjUH1LOs3VroOJxpyX8wIepfVM5KU862mAXcRmW/bfNACF58qfnrFfjBwKWm0SrtvqioVarrZ
zxqrhywwf6nK8GzzzXsb0VtBdlJP7z20mg6tYRpHPALi2yHF9gWTDuVuzNGkslDGuFBYbc7lUD2z
PUSUVTFDfzM3tbXtscX7Ig8aWQU7ie1LlneIZLp+eHAjS08uIDm0vZm5D9A11Dv5jYxT+4Gvn0qu
le+gGJMtIG/el1mbt8GQ7WqLO//kKFgOj6wttSS3b3LUoXa6GebPkJZ+DH5m/xChg9lk6yJM7Oob
Bj/JsScVdlto8YtVlcHSwvW1uJX9oxi06vDFp154lP0JMGJtZSc/asN8rb3JIRXDweAZCotSnA6A
FqdA5XPmASoH3bTvZgBOarXR8UzdFGjV7BY40kLDc5L6BTf1ahN5LIHkf6TTTp+b11FZ0DOw41v3
Y3DW84Q/9x/fIFS6jQ3gXVSD/jmQ6+Vt7wX16drf5G59EtfwprrYVTOmdn1nGZdRHLK6VFA2jSlY
pHBIPvUtMY2THYJJeZcD8pDIGfIUWYh8ncdOue3q/uOC0R5zclBBoWHN35zOMg++UDgK+waFSfFz
jEIHcyhPhbXSuOGzGk572U/6nqIVHl472USp6ybOk/oJD4L0IqfXTvCyCAh4ZXBRBz103qfQe/SA
KJV4L58SvyxObNEDpItcFaBv3wFFYKUegV5lvCV9UK7k6af2MuHTmOeq+sowyuKApKZ75yjtvfxe
JmHn3gF5u9cwYTyP8ZAh3oeYXZaV5aUZc3ZCdb12K8t6wlmzeSidGYVwKBpTFag3Nim1teGq5auP
IvC2xeJhLyd1v/QOcMF8khjmWPes+yqBDOn3lHi7ybr/PRb4hb20uAI7Ei28HUqoo22tJDfIpxsk
HrQbUOAWOrdj8CXOsttU8tAqZz4aPlBlr5ube7dC2cGc8bR7U9A8bVAUvPVna7yP7aznFh6+K2Yy
3cuupT/p9g1bwktIQW3p50+NN9ztyQchAHJZajThkN9ovX/A2Et5s+Yk3cZ5XJw9BFEvKNSXG5Ni
81fLRCA3zIAStPDmPIN3ym7EPfA41PaGpeAakbkoq5l69MN1lQOrK/+4LINax/C2LOb8mzYPH9sJ
9b+t3qO+ZJhtefi0VY3IzY7maW7ZGN2Uow4T1MqtsxEjRq2p8a28RVGji89qMb3KW5TsKlQNEhS5
1uVOptlxdRm65lzH+oEEm/HezlFH4qoJbt3Cq0/MxmAHwuML5ofvciPwO7QCPYuKevQR2vh+sBuN
JHxBa/4a6vWVc56N5KdcEWFQHSzLIsdUbmHhO4frSkkulyZbg54yJbDrfzNWSuWpCvzkTnJYJGul
dox660xeAUoXXkuZa7eK0rqH2teBzDlBhVQzhkzbsHHAzZWD0t8gffTXNPC/GoZd/zj5evzoAh/M
7B6QQdg/imfrOp0jdy+bXqLiLDgFX2VLzmmK5mWKp/giJ3mZ3yI2l8Ubypkq9jGzuiUvHVzaGY4L
WQvcO0XJVR7kgDwjbRee7SyD0TV508q3Yv1Hvw3EOsuMK0T/esN9KE04rK4HiGpWsaRLU5ZF5pCn
26QGpY6r0BMMoeD7P04w8whlDzuN5cQtK+fVSrN92eHNzt3GekjcFnggXuvbwW/DbzU83q7FQcGi
7m+xpLjRLcRVO3P8KcflRBt9rHXZ6OkdQr1Hh7XhFycYukdNSKfK3//Ms7DEFmal2E3x2s0C8tUh
ViBHixR5U7vNuAGMUfRcqOa2zcEjQcKDeRbu6x6PXGNovXc9XLpVZFj3apJ+dBM9Kz5Gbb42IIP2
3Ig7B3uF7omGVECQjchESROWRB/rckTy0f9uBH6NNCVeRQ8Lz9zqCoB0NoQcbFL/clMEFxJ2OLeO
zq0MACAgXbQ2n9ym/YVA8vTV0nwyMONrg5nSYaZ6eCkG0Or7ib6Ox1FC8vxpApsEYzIsLhKlJpvo
NhcXiVKba8TF5Ch7U33XxUm2MS3smwZd7U4OnrKPWazcV7ym8hTV3dLUEmf8S4YV3jd1BgMzl2jM
iuQr/1XvVHi1pyjqsVrUu/gQ1irijX47HmxTGx8G+EByRyEPqZdYG72yyl0t+LUIR09keT8iatNm
4yEicnsqUWpkHxI61RN6z/mDYaJN0hhRc2G9FT/ZLlLDQiwEhxVz13Rpu29msCShbe1cVj0QVfru
HGc18nW93aA1JBLKha7dgmELHxOTPYDvI8+1GPFOjbIJakxh5GgkRgOFUenhmxpu8Dg3wXau7OR+
spv8mPjkvF+o1CeHMEUsxlBxK1ggqQVif9QsaDuStiTbyKf+3Z57c9PNqDTDBXcBQMLFDUoFrdMM
ZSfZlBBIC7sjfAYeZU/mlQhaivhYxFsathDXeBnitv8ab2R5sopC7EBrYeHaO4a+UfJmJmHhTf1u
wVAXyRCRFhU1Xi1SznOaT2fcAuX+Nle99FBS2VpHYrtrtE4OL8M5yx2w3PM6+YwrSZXey3gLs0AW
LKZ9sJG2PVFQfkdgSWCI1eoprvCy9QoQtEg0NngwTkm9zVVtXtsNa7nlLeiZPUPDYJUiM4zoOMGY
QwCAO94mYAv/gClQ/eAiQnLbp46AtvG+FT9amnJQhskIJbM2NUzpfW3UcPfFwnKsMaTwMtPYRpFH
bub3+lKe8SvKT75nwmVn3bksOZdpU3PUk9mmwtdEyI/xabZTAG14bsadiSI65Wz6Ph2KARWw3GuW
kOvANKJwteL7b5zN1PzmZ9S6ZU2ksIJ2gUF0kYZ4vxiQNX8nhzAKh5NOx4+GJVpWS+SwJ4qncsDT
MNn6WbhphdMxljd3KICY+8GC+iD/w1rsdW/jIrqH7+KgbumUO5QEreW/TgHZuc7CqTwOyRjcTyEm
IsM0/QhVBZl1sYaPUPQ3NnqeIdb8GsVgpb6BSZxgWrDJD/mCbGKVIvIfeYCFRSqHG2qKy/A1OSCj
q2xW1y4yY8v2YAqV+tTz2JQv+2nHgCsLK4II8Rv5VlxzhXVKjK08osBuXik700ZYDl1VscV2xu/g
ntjsYu6pWXCUg8p+QXEm2I5pEx8HRAi3sdDdkZCsNHWDC5jbzVCVKDDIpqLUGxmRAvZ33Uxox0bm
rTwMVf8rJ31xuHapYKNugymMj1Ar32R/nmlwCOxaGPoGF7fKwos8Q9xr3poZwlHXPjlg6la0Lsty
2qV5kJ30qH+7fqebDNk6hODeIvFDiNAph6QqOdkQZvj1Kr17QtkyoZ5eUATy0d4d2c3/tBEXL0b/
Z2RByVMHN3kejNza6oXRnFUNqGhjejM262gCaMaEoIVrxwtmzEM26jLH9YsElEkYmY97Wpaj5gFR
dlylXWnv8kcE8EOwvkV3lw3RN9OMxFI9TI8oZfQb2WxB6mzyoHQPsun4yg/HnaI72cofZ8/Ci1Cm
ReYeYajWRpgnM3TMz4Ru0lwUBvpy94YxJPW6EtpJmdZHN1JZiTJivu5CfacK6JhkK0hGgzxbDpWF
i7YSPcn+a5ii+/XWyKsaglfR3OJpv10KGX8006A+DKaXrfusCR65ocRrSgbTX0jnXaYmbCC9DuHK
ATb1czbGXyk/jVeM0wuIrkpEgad19oibtjdG4pn4p+GUppdKtrOH+mfa5V56tDNSp4lVf+31aRy+
zgDjUYiCHSnQFSwjPw7XZhFNJIplO/cnXEXYYfxbnOzTuy0KCsFF3qdscbOCcq5zAyzdlbwxXW9g
clQ2Ay/Qt5hBfIRcBxoL9RDNvAuqqdj6UGU3KNHmC+dZnsXRnRI55d21m9vQ51BlJv7v0M5Kq0+h
bRrdgwG9xRR1ekh6Rd0NrpWflXmYbkK19XluY4nQtYW+ocTbP/f90K1mVmTfWm7xC7nIt7SVYecl
Crfjdxd/udd6qMx1V7u4BZAUxNOhstch+IJvCsIc6UASsgZ8uPOj3j/qhW5+YVPMnlpEwGf6jkr+
8Jh4ZXf0/BkBaL0z3jqT2ogImGIYp3h0lLfo4OkXx+ZeBpxcObvcNC+KABpdD1373jVTdr72yLNP
obC6NviOjetrH1mqjUNN8D6qm3LXeYBVLDufH3u8He89NDqBM8+Pg+pMj2Vj9ew8tfFGNu1SCY86
axtQgWFbrY3+RdOH+oscNMVeZEzJdssmqzZucLP1bQn1W3Q6FfhHcrB2WJO1WXAC0It5JQmvWyS8
EHaO4hZ9YPyr4aaS9BatWYs4iJB4HrrDnCQ/ZP9ykLMwzCnW85yYrKrU/KYAM7WyC7aAru51dx2/
yA0Mm/4VMWtQSIH1K03WlqLmv1AhRzzGn188z9RJBNXmLTA9fN1jtd8u6a+ZdGTubxLhZOUNlYsw
O2jb2POmNwryiMbjzHmKu2h6c+NtJqImB8v1JUp0m2RK/hmlRJXy+Vq/o+YeKW95rb9fsY7CjZ/B
c1SmjZshnTuPsfmlK+J4j14ylAPRnAELfelhquMIO1+ivqflTBiraXa5wrMGtriChzkeuLp+DMRw
GAz9rda3N3L+MqNoMPGBY7dLUbJkxrQZejxwFh71WIB6KXtMc5JxJIcfk+8R0u8Flu5yCQx0H30a
lLjlcCqGQz/8GCbjA4tSzHYnjG5ivXrosXLVELproVUOlCT/qAWA9z3Zdmsd/3i0X2sB2Iycyly3
jnK9IMOqWBluRhR1/q1skWjG/dzb6qHGDWxYyRBgL7goyA3772E5oMdFgc2HqIjIUYQql8kTCeG/
Z+C7ihI7O3O0apPTHKDTvZzKdik65Vn3juukciPPTSVMl15byYm/RsnhP2JkM1B6yG1p8p5lXr38
aUOf/zRiVMGpD36kH/7tTxZZCjXt82WS/EOu+Qo5YchydKCdCSXIMhDuTKoLKiEojl2khycAUR8H
7DkYRfYhCHfX3tqtNHxrRegSIIeEYkzmYPhplNa+EUCodTfnL6pZ2KC0W+dhSiIOPmrjLBaXRsT3
NnatmyXcH4P8iEw1mvYiPhYHtTFIXbWRvpEz5EAQKPnaES/TV0p/8EtFGOeAWxCOB3pzcvIWixi3
95GGdo0WjI/ozewkwKlF8bZ/jlgyHpIFNaBh4ydNedcmRgUmJM6+15T+87jU/xqAXG3nOHOhI1A6
9YAWHwtDX1WqFz9gaWoAMsJeavexvleGr8gXJK9+0pfHXliYSIkbFZ95JxizVUWZY5cPjg+mps6c
gz6lN3PZUwvVXGs7RQnucyO2ZmWNvV1h23xhHbnwazu+iYOL7AMPdGMlTEREIoGFa4JJJLRscgex
r7M6q7YydyBHaFxH/g77ew4cQFIgSW5QvuoFN7QdVxK7K+nU1QRfdIgQIvdNAc8Yf8fIYcnEtvX8
P+YhQYJ1uNE8+qT0nuzAedOnOvvuTQV671XzlPXUL8BQefuiKYKVVYDYo+4V3YDRww6undzXKbd4
7pAjyNHHWLm2NTz89xGdlT03ddxicdk1d4uGzwh/qe9BhbhaCIhZSv+IPkR1lfMfcaroyzFq34dq
w+Ye9P4u18rgHCpjcWZR7Wz7pFaeDAMeCfbn/k8LJ2/N+GmMLiqdWqU+pWLOFM7BGS2e4uwPpgNU
2vefYEt8zOnOf8yRr+MNeE7GbvSicYO/gFHVtuh3YPApigDd6FEEQDfXINdJex7yn+GYsDcTLR+B
kWkl57GZz89TgXnM71jZv4SY/nCLCujRc/uDpnX2j0S33guEgNDc1MJdU6nVqTOGEG8AUBrUas13
EVrl87zy0+wXlTmvwXnZ6ds9yq7Tlqc1dhMaSjrcFevHuLa+5pobfitxl18No1Y+YLU7nALUGTcy
HRdp95QGrL/ixniP4t4Et6RNB9VHWCYSD0Vcz0rSGDgpINEUP+Ue+UMlbo6B6phQUim/8cRCCr7R
nGpjhxVLUXsyX9oOLDTIb5QJiwBdxXTKEFcEd5hsEp2s+Rwp6P8y0HZWchaObevZLa1TqJmPjeFH
Xwbofnek8XFvQcX/fQgx7Kn8qTvKpl2++zp5sqDK0URPkZrkjhK+hwNJTdcymksUu8YTPjl72Y9G
HffBxGMTLS4mXsQFBbVCNN0+1EXvn+TBdlMfUWjzo1lNMQyfTsdc63dIDWoj2rjjuBp459up9LvH
hlvHTTviJCeb+qz3LOTwigkS5RbMSv+oFWWGBR1mOnIQuyCScpa9loNyUtLrAZZiSnH0zY4djFmN
fJVmDPKc3vmiVENyhF4R7sMqaV7smi1IlTfPvasPN41wrxP6haU4uLYf3XDDSHlUuPaDHMhVBYy4
h56F5utNvA6FSCGiL+F+aWeu9iMpOufGl3KGYh7izWuzjdU7eRUUz/TbIS52g9IVux6a7A1uUj/a
KMm+4zjwEvpF/mz2lbZvbe4ccTz7j7VR/FtANWbdIe/JTGpOsktNbGGh+f2MfB/8pAcW0ux9mPyp
8S0awL53QaQ/Dw02rEHGFyLmubUv21xH+mOMz8irwxUxhuZhhmwOWE3XX9FJ+YFYwXBbioqPvB+H
fbc1Yq9b9EStaUA9Yege4vEZTf0Iqx+9AFmduq+9bR/lHwUThZ1wihxyn+MswuosP6sCheDCTirU
0LiXrbyyvKMb2Yjji0HAHO0XBBrG9ViG6v7ah1ngn7MsQ29WcoIMs0YbPyDWL//fWX1OSQdCcCPg
pBSQrzOWtniNeupO3C38M+DI8HEovHlneTBm1CFlwYjnFT8mh68e+wEQIbG6C8mlsIAVkJCRUTJ5
wUOjbQcSkq9Wz74jVAeckjrvHLqIWvVCSWpOVYpiRprgaMkNwiDMSMPxU5jsl2FdhuQD1dvprQIg
K8MCLfm42vj7ao64mmyKsBK8+WoGXnzxTfbwqaxA8sB4tSkY7UYHES3weGwFlFDY8LrBnYZ9wbOv
p2vZbyV9c5oQFFonIav8tp20jT6VxVGOjvwxFWqVX+xpNB9sfwQWw8X0mLorpK9gK5vlTD1ccWv/
JJtB/wvP2gr8Cm/ID6wNImj2qo5RY56DLH5DTQ1pB7N+mRBWu0WUu0UqsIre6hHx2rwvpj1yEtGb
7ibvmmL2907uUi8qk6PsbrVqOmYjTi5yUhWMcAlLfzzJ0X9eW40LluziNZvM+nxtZPbfO6ft75O2
GP7t2rp4B/0seIq/r93lb+pAjs0wzrNjhCi0cFDV9uPMKLmPOIYiRczC22zM8WyUgYhg+JvUSBD2
E9EIrDIiZ49u2hyjrnuAeRvdmlrbaRs5BU7QShlC8zyYlXVAyPUlQvUTmU8lpXyIXFKv1hbeQm2Z
H5SiZPfvt9pGxlie5V70c4cRe3YyNPcdzyzkHsR0eUh+n5mznW7IvOSZOe5yIb0Uuqxdeid8cMxB
ezBT5ZHdM7pIYYNMQolLkoR0Ulv7I0pOllEq6vbooDrmOuWedeNW9Y98sOKv4qT8+8QkVSB75Mkc
dj/kifb3iQj+X8X8dy8hLwi69MJnyhJRQQtLGcrpwAJgfCvy8ZDmbfTUZaICpUXlSvbLMN9AaMBm
8fTGw+UQ+mn8BE7tP8I8cTUZpvbdp7CqV9g0hchKX6/2+0WnCbX68Z9Xcz213coXtShzbUoF++Iw
wogsmeA3yEKWbFpmq5xlmSvl9rKMSrmF66gUcpgU+/90rnwb8oXklamLK+fr617f5PV15ejw+21M
Udvv4RU668RywUx43sWKB/NOVWzzTp7FDV4ofmKOGLWIgb6LnFXl6eoqn9txLwN12dnU1Sa16+Zy
nfw/vah4taBIzbvrhds8wchWvubvCy99/5uLyvkpwLrl3X66qAaSWHXCz+82NFAcCAxl+QiW2D//
/N+fi7yoa6vjXr7x69/8X1340+vnvp1tjW4jBfD7MHntyljFthD5PcXFQ5dsZ7iXTchwAD6yGufK
Qcjxla3/UEbUR4QSn4wo9PDTdOw+/2O6W+Wfpzd2sZYX+z0dB5J5VcaNegk6kpi2ADknxtdsnqLv
VEnZxqJIjWakC50QA8d96ffJY0DZ+V9CE7v5CB1t+DgydNKqn8kwrE0nSp+NwjS36Qz1Ay9W9wTw
7/9Rdl7Ljevaun4iVjGHW2VZkm05d9+wOjKTYA5Pvz9Cni1Pr97r7HPDIoABSt2mSGCMPwA/xa3u
aZpzb1U19uxIFg0P+18FelD0ZNm2YXm00OayxjQfDNH5S703MReb6yBW1aFRhBqgidProwyT/U5g
YbOj6JRMO+xaWlRZD/LsejDwQKDm6L6HXAc+Bcum7xpimTlgAakC96fEr2A8BN53FIZrhFH+acbA
uQvwqw5+f50yrQsqCmiIpCCGonyc7SD7GxaP1qOPkhhQORy4zVnMDQHJ9IGkPGTk32gkxk9QgJun
SnmR227ZEMqL3JAXqNT+eyQZP4R9niPRANx//zlHLjRN06if1PpVXtrOA3fjKQ669+PL/8/Ev34n
/MH0ZTjg5KmqbbGUbycMC5Qlsv7mjXyHIebJgqx7BYaWHT135O6c2QqhMD9GadoJTm33yvblPUqd
qu9pM+Wg4NQIActB23uqbz3Gvf9GQSn83qpAtiajd1E6hcw+Toj3SfHbuPg1qG7xdZgnwsfU9jXi
B49u6L7JcZAsHyfGQYkeznzFLv8tJ/agYDeR8VJPVndTJz5m5mgrgZvRIFZZvDIH/0XewUrk/WxE
kLxQIijXutsnJ3ZLWHT+ZU45vEhrij9zunlOE+bJaSiL7OA0xrTRi11tKvqGRUeJm5BrHbqsM2f5
BOTcK35jIVW1L6mKlAsUlGDhVQshCn++n94EegJv2Myby05ts7Mxxcl2SvBBNrJZfBUsb/iIyae3
nszZF3IYkrvaGTSK4H38Q5h7ieRSojReRvEw3rPs9/YturKbDHunZ1t4bzJCs/S7wgCpKdpvSj4a
98nMdJsEhmxYAVC8pSX7i7DAmGDitSrUhmW6gs/kxkw1fymH5cFWDar3mXKuZEgcvw42xt6AIuKT
URf2vuwCdUepY7y1PDNdu05cP9UjtjghqL1vCA+dimrenyXs401T/S2K8cXpkvjLOGrVMgXZ/xAY
/DWbzMWspO2qjfxty0NuiwGhWX7qTvHdivLmKFBg26ssIBYBSYnmcRxR/ffulI5U3nfkSQtU6uFo
LqSubRy320hzp4Mjmb6o4YmN08YKPpiTeUtZWUOpNQoOcQU4cmyb5yoAIpk4+rCLUTR7NFztFwIZ
xX2QJOOy0Lsl1FbKe/8+K8wRBaAgafGMnc/+PcpykT42ke+j/44r1JrHk4tf6jzrc2zIrFjO//c1
P3/i/xYXiGPmBGr5HYB1CtHFVB94myOyV/cD6sY0bStr74YCn/sUO9ClX07dOmJNve7rhDZeadua
TeCdDO7LAM0ulcRiVSbaA0Jd2dZAaHUtqLEgjPiN5J63LhKj24dZKJ71yTrBsKm/WW6CwDyyVScb
PuI9fk/tQg6kGQ/bcbDbc44v6lHYWJ/LKymO2IMCr9EjF9auKc1uU6eO8dU0V00JiA/NmHI72Lxz
IPE9k4FFQiEtf0pIfB5qzrbIrGktGSN2HYTz/i49Svz8PKkGMVWEVPWQjZpYjV3OAlHBj47pG2Rf
AJb1w2ji1NRtXA2cnT6s1cqtgfyAW8eRYD9Nvv1oWRSxYSOjOFP75SPeZBjjlL9yO7F/aIFyKsua
J3xp8hPrDFAKIxDXOPVYSgQqnlLxYTAEKBDf9pb4QVa31hSA2SeBtW5to/wizHCbZ7HzY9IVKBOO
mB6cCdVi9lHaNtaq8gkv71/WFPv3TpghcxzD6tB163sdVOSdvcp98gM9XfdlLW51NUj3uqsE+94e
WnamdrS2cj16toSBjSz/JT+Uyceus6eiPV+pTvPpXfw9woADVbU6WepGZ5OoGsLbIhzRwTQH+5vF
1tflkflClbzdWdOAHWJQO28h5Shz52UnCb3tB2E8efZJqgXLBjA2OTIhqDaPfAjLThKgO7yP/GuO
DhkThhhPxGRAG0VY7ZpSi/6FtPpKsjP6qgyXJRae9//viCkq8gPI+ipsEI5a4A+LWUiOYXSAVWbP
/wmCGBuXS7+NcCE2SQ+vScvNBihjNlwi0rI/qGUoXkvM7Dek2FpWbIP2oBhK+h5R2OcmF+4z9uPt
NmnImmqV6T+6Qf7j8iHt9KUJp/5Jo5i7qwEpbhFGd5bWzB4E5HefGU74EDhpfW6M/onarXhTNaTE
SE7wNp2bGny9RZ8n3m3mhtZTRYJX9hd66ex7RWtgkFjiDdUCSkis0Y5y1Hsr0PN7azXAIKWKS3zo
esVba0m5umbYyznQyTZ6r5RPbBPFneKiKYytdfZcaIMJabJANvvMW3Rd4GGJ/ylnk95zFub2h744
qbFjF0jFXQt1+F6LVVaMPCr+lMZk4Us27aEIj237pEFNOpb6RBIvz57aQUBYmbsAMzfUXebTa8i1
Kc9cBSfrFl7b6tNAqhY92uqYbGN0Cy8kL8VwQMR6ONRJMBwsF7bhpTOqsmWp6e5eDlxD5IxLnBxx
5JTr+DUc5KiLpEPQrz5cW556aeItUFwcV1GpWQceKtZBnl0P174kjJ9J3FJHtKq8Wvwt5NpX1/4/
MY0VXOaNw/Czgb/5VmHJVeJr+LVIM/VOmOdYGcDXCMPc50hhXmBaU5thQJ9k+IMB8bqWcuWZ7Jsj
bFBXR1nPlf3y8O4d8M/odeBz2di7f2dtWr6R7skJGRele1wuseRpXHV17WvhD0F6V77pfwTx5WCt
bbxBSS7K+rIHvlDCA7lu9lM3CwiTud3ULirW0KS6dEtJq1xc2tEYFreaUxW3w58R2QcbPdBwKdSL
WzknNrGfvHSGsHzXcYvGOu4yd37dhm+u08drtUHqYmjbHje2BPIwGKZXy7fuJWodvu8dAkrvoU3S
48wRktB24Ij+JbTSFHvJXhfe7GxoEut9fWeFlrV0Ytzir0LPF31nUl7kChi4Bn8akBdIi3ha1t2Y
IL4PWlHifHqgYcupB3cLNxBkouy8whUtvR6WdlACpPwLwFH2Xa9wvaqEC/XOOBzYI65MkbbbfAB4
qrl2/gDPJ39IoN3i36bYvMuy4sFNuvyhmr7XduDdy0bZe9ZNmWFp4Vg68vo6xXWg86G77kWrJEsq
+Y92ZvRHebkIcOctdLiNbMkLXD81Be6+LjtI51cFfyntf216xYzx88x4eZX2l6M1KpRZ5rc3oVd5
sG0lY73qrB94b6T7JjDshZen2kZq+7bYu1w0f62gNrfIKonFVfRXnl3i2pOl9skl9Nptgm1dUJ6S
L7sBkOoyGTWMtGdjM9n0qqbey5ek2U/vo9dmNAfXuWrtHX1e+vkVFijh8Avc0/fUaJK3KHO05Thl
5tnTmhm3SjrAr9zmRvfxAg6xGkSTyjbxRWvFMy6H/WIah+L7WGGwqcEkXoiKskEa4ecjoewdsACn
7p7SSbRrvc2QEqmDDtA6xQdo+tSo5lENHtx9q1T8dBm8TCAp3vr1eJmulUFPgRImZxaG2b2uwKUp
8xIlZ3uAxlfgbFnl/g5czrSUTeBx2km3tC+y1WL1/di4ZDKIDBJNeyqMDj1jVb+7RCfAZ3O/G2+i
eVBvw3Jd1YO5jqgISAkFC5eEpXCa6kY2sYQ4G6oXnDEKyp5jZ+I9hu5C2cXTqS2onAz9VLzmOEpv
vSns1h3vj6PRV7/zEAiVPBiF2+yHjG1jh8rAtT/9EyH75CjCpdhqqr6/rqaS59KfGXLgU/M6DRAd
yXkY/atPcTLk+kGODfJmkQ3aFx8qwPb6Xa4ffr2ovNSlWYMuyWtkuuev/N8/wpr/tS1MNiRNW/zs
QIPUSmU/ZWNuL1tj1HZdrVgkVtRqo2N/s1Zhrz4FkaLvc54FS9mEq++eFN1+ky3cGe2HpFMXcmYz
T1cDUPSBW55lgOL7IJZMezxGk4V+oOB/o1TG6gRkfY1hH0aLYxbet/MhAXC1msxQW8mmHJAh+tRt
TBes3nVCqEG9ptQKuW2+yOUwIINWNXmDCUqc72SfvFLxzwfqTrjuLi4GQ9IcEZmKlpdyqedixkZV
aVhf2sLjLcS62ttd66e1qh1BhCNoNldTySxkZ2QELvG5gt5cGeuPsjgrA4Ia/TzS9MiUWrpyC8Vo
yd64OkpgK7rJs6Q32Y+bpnQv4t1yVG86tBPl6SVGnv4JlNDYSk6+DMxg2iDBX8OZAnPVDWYsNqAO
UG5oghvDCDDNrUUwHlpzisRGngLdHQ+hokGiR3yMhBqCpBuontvCdaF3jQrPBBRXLBuL+QIhkzJe
FNBqI4RKgLB3DfqY174B4cbr6PXs/xLX/WXufL0+AIEhLZKDREdtlW1bIArty6ezok70L4NqZoup
1P9jdJj7pnn0v8fJURIW73GfPuP6uZ/jIjTYCoT451yl1AEZrGaFrUFEnZ18Jd7ryQpWN9qVc7PO
a9g/rYO5fdhm1XIOdnI9PEtVkWuwvBwU5fdgOao3X1lwtfdCM/c6vt4vcdUPtzA3fgh3rF8ivO8O
qj2iSTQPRrjg7VXNTSF7MpraiUNJXnPWcjT3LGz7MhsxgDm4HaYZExCKG5aU1UseKyA81SHgsT2P
xs2DiSbvvWz1dQ7F2xoeQ89pnsHryN4ib+yzj2pOO7oePFqkbBSjijZKHrVHCrTZAWMzHJIoVD6o
UcGexmiMr+jsHByjN38bbbfO0ab9DokeayfyTo+m1UbrOniYxfKwMA/yY66hQTK3dAURFfAF8I9l
Ox71horuGK8vzVlBRZ71g+Lc1JGxvWSXAqUfV83YIxjXazD30I7GU6+9NaMJmc4JXcdo6YbGo+ck
Ngg1rQw3pA9Yhsq1lq9MvzNV825Y6zQL9pnJQTqQWGpRbKp+qtayGTRKh1Vo/3vCaQNKk3XQMl88
Su+SabyzIWh/sz2WDlEp7Oc4M4ZV7RnWXSgaE76nZt0oRRscrRCsfqObBbSs0l02hTO8lqn/q0c+
92cdFEvXm60ZNKff+qKxn/qeJbXrjvBuxmIv8yheqt8jYDucUS4Vj1Ou78IWeYLJdXtoDsBmZS5G
TspxJk4qYLfVMixTnNtFDcO70Z1TOwbu6dos3HLhJ3ZznErFnMA1ElfGQbBOLKNfVmHer5NCdRcY
llVHP1B/GlGAc98wYXrvsx8+2vJ0tHWBcXJarlOH71ENzgmAD582nxVV0E3zfzDvGi+ooVPTaasp
L5ywhlbuceMinuAsfdf+ajflcBPWk38uqJzc9rUJ2qpUzrIr7DxnN0GdWJiB4p/lgJO23koPavbb
c588iNIuF4kPDG6grhPPhomrrIyruwDp7WWmcpdXI4nMQPyq8ahdtHZnP2sJVttl2SS3BlqR+7i2
2MCF5GdXoTuVb65wni3XzX93FeD3vRJD2URlcEK/Qh3Ip6IlJizs8jQrDs+1H2NJRTYB6SmAxaDF
rqFOGij8TGNllyVdiBfpP6Fc1VDc9Ckyp3GRFH6/iQr8mLqhylQodtESJZJHG4s2DEzUaq2X2nhq
qLEgddZaW0CzBm/dxFr6PqleSK9neFTmbwXhYT9Smp/pTElJclFu61JrV/iTlezjcaV1KreCBIvl
vUzfZJr9oDr8a68RATIrHyIs031o+GM9573O0g1fkO0HnhBVAfge7BLRfcS3gbTwa645BhJEpbJq
whRPqCGzntou4nc1azwik2qcuD2O2az/KLtqQ9FWSKgvQ80L1lAihwejqMaHUFFIOzjWSXaBrmwP
rtH85EYsMjStUHeyXa/eylgZggq71vBal40gHsudoaPxL5vyoIBbRaERY3k5yeuq+M7BluEakVdw
Vs0yDi/fQ2/d13gGSAAr7UAD2+mtpSnlbQ07cdlZUfQ98JW9ijbECzQIe1t0lr7l1Re8pi6Q1jlA
zux9wMGNOiw8fvH/VTUV3SJrOdl+uZJx8vBBfJW0qnHUxdZvbGUDbhNn4jz64DQq8LJBKLBob6RM
dY1A1w4CpLqUjKIaP52HGL5FFlAA6oDxoeSEjArSLgD0cSbf6nNT4E669nme8EhDVuU6KrUD5Cgq
NqRr/wTLZpLVxZZkKJa8bnFy1Un/OZ/koG3lSRBkwWOe2OTeFhEbDttaFe3kvhimTW0ds4fT5EbV
EZROvO6iOv5Sg4foFdj1Q4x7uqNR+2x039iCQrF3osqTB7vD7E6GsCvFo31ynnKdtY1h6O4qovbw
aniOsRoDa9zJ5thA5mkhYp5k0zObNc9d9bHQ9fLRM2v+SpryMuH9eIrxfV/Ipm929U5esjL4733X
sY0Mtz/aEBbAAqrt2U6z5pD1Ls6NLaryig4WVle+WsiMrONeichklvmjaXjfBYIMbyl+DWhbt28x
rvaUmtTmvp8PrVUhweiKw7XfzKuctXOsQ60gVh66IXLvkmJz7ZFnQxojl1jC8bwOpJREbvRJvOWt
Pq74z26WeqA5U75IKw37kyoAzo9HO1YeoRltC6S8+3EDLtVaSCVghFLGQ+AUz7I1anF9/ndXNdvI
KP10iZKtf0/UY9Lsyz+TlNmJcBSDepvF747WyOo95KPu76XI7FVz1vUmf1VmSATJgboQOPulNnC6
1Ak/B4vM1m+z6VscknA31MNFEEC+zADIVdmKJWmCVM0mcfvfeKrZB931rEM1n9UViNXFh1M5FPW9
ffCpDu4Ksz7JrkABMmr1rGbCRMXeN2qzPeoACMfENAObV436QlbffpQdU9MGaFJiS9cPGQsPvNuG
cGVWoliY2KweEjbvqEL86wxr6/c+ADb/MXqdEfgpko3qCDr3L3G9uO8qM6L0SMB/D5UfeI379HXk
BwaG9YawwXBT+LVykofSQ75IU5oR+1VgJdeBSzMcWDEmBQDLPzM+xfE6xeNSP127MRp3lhVOZzwh
yipWgBeIkkLtWB7kWRxMAs/DuX05vY5jhtAsjdgyLnPkgJuSIF7IU3kY9cjdRYW2a6bJuxOdWd3C
ZFiEcDSzdYrr4WaMeryZZzs8GSLPwgGxTyRYjd11oE7ay9xuvtK1X15EOFW+/DSQdRXYqPkickBe
vexSshYoWjuT+qV0sEqMs1rskioUa2mkOCVKsazjSD1IYTrPylahktpPhgmD/i+TZJTvAH/h1/u/
TgqsyjwL2/1FHQWbAtdDvYRqzoAF+dcYdsXKs53ypKuDcazQteGXF2pfjMHbqFMb/wwrHhxdhA+A
hjj4LlEdBMXhczwIIwFJqjk1OiHZtG97LFv6+RFZ1Zl5l6Pjvhj0aZYx6k5tYKcvqi58YOCevrWa
bnyxPPsgA5ogC5dpFrV3ZTjaR1UvMhbZSfkduaJFzod+pcyurEcoLnutH4JHHpe/5ExrphJa5aQ+
NF2Bc+vQWOhXJ91XE9keGUGyq0LrkkGY3ugEFeFTPFgXB4xci4adpmP9Us4guknHbUt34WDZvRo+
tYm5k/0ybDTwsbJmqJ7qaqDuWtxnfNsJ5NU+hUlJY22+2r/D9DR7Y3GKKTS7l7tkRFhOLYduhZMY
9AuZVL52yqSyzEVfBwwA7Yj5kbO+Jqm9GBPprIQMb6qo3vJTGbeFVRnbMg3t16g11qT7p2+Kj3pT
C2HrqCqKOFthVizCelS/UQVCkKBAIbfVTTSMQcSt5Iyxxd2d3+QbxckSdZubyLF8FExs/RlShXdp
Shmva/OiDGWw6/Isz79oYQ91XN90/WONu9eijd3s3k7H/H5K0LMG0/2cpNV4c+03cEncyVj+rOjH
Df+Ku/S1uvEe02flCIXMiNb+YIG7V6HiFLx7jtdmjOmebHqRw5t2PiRDVp+5uZdmWmV3EKmdMwt2
ay9GKFJW2sLSSskcbywvL1dBk7bxciqADOL8ILaXtlLq35QeP0zEI5wzCy7nnGHBO5RheC8vCNu8
vEU2aSvHNJ5E6yIo/W2hNVu1ENPv+WRIrctJ98/Jfw7JHrUz1tPQRx/c17NwKPbs677JG2KSbgh/
+uTdg6Eo7t18xoc4Gdw3DreQV/wf+oGmAPnwnOpSvJC1h0j351exdi9rEpfttyxtpBAr9r4+3dsd
Je5FNes0TMrQb4Ku0JZdn40L1cHQKLXC9DmMBcpswNilIXKFXMzFENnW1fUQ+jf2jdyvlFhVrjrb
UU9+qzUnDEnYmkZt+KPaI3/XLN5fHgUshF0MgKdYeFGWHYD+zJXJqEGHZO4Mki47yAOWzu9nsvlh
+MP0a7ithdPGrIHEhaNyQqGalxh2kMpp8ki7BLlQNnLEtbE0WDmzCGyQwVmQMZdwOV74hnaici4b
lx7DXQQIotz7KFQhqePcSgJCCBD1YFvtjysnoUK9ecX/VbuREVMwiBu3zW51gUYSevnoVsxlDFTQ
/mnO5Lcsmt6bEm13bUqE3IfgP3Pz2XBKzc0ctdMoJdMJdSgtYTSKYhrTlRb5BRYB/AY3eOHpi6Sk
9NOASbP35piLI4XgBEj8FHgbJCy+X5r6PIK+U2rv0X1Dc8DPt45bOpsoiKxnZ/KpAIHByPT2uatc
5zn2QnsDmsjYw/1OzxF/vUU84zly+I0eKIJvQVOjg9No2UmDvogi0zCsAnSNvzZDvaTH/iHGBtd6
X8vPZZ/pe9cYnM0krGHfN1BCyjb/apM4+Gk3xa63fftLpSBO4UB2QmtUFYe6JRWGcKb3/CcUoNMl
tDXNv4cavrhcNbTeQ+s5tO3V96sKe/hw1ZRUFXsQkA7FNBwdxHx2rAAeEFX18lU098kBeRhUMRxR
bR2OmW2stXqAKTN36UECvfLz6ZjMrpdRNqzk5L9d6zLRZde6ww5nibodtvPdYnSDdDYaNJ5T/E3Y
MrbJsZtdi6+j0uBYjorWSI5sIt6DB1/Eq85B7W7+oSkgHwGOpWZ28Odfo+zMzX5YOIJN4LUvkT9O
OSwPcuTTvA8x4OW7BX72Ybt3hW5sxQybSiDQbN2sYvHYmurD5WAC1rOb6ShbeEEoh9pIvl5AWWMH
BLDVtXErR1HOLx4QmZQXkz1pniFkWmbKEvEONQOBmD5X/75aydUukK7r1eQFRDtCTI+XscR/FWys
N417dpO+2lZF2dynFdoVUeQOL6MBN9cLS+NHXDbrRhYB7dBe2VYZ/NR8jFgroVsvalikiLOr6n2e
O9nWStTuIAxPHCgTVNvGsWF+DAUGhmw17uShTEcH59kuX1/7AuGEd4WnuFs7Rjz50wB3k87zlW30
n4vICbKpeeljaNv+XrZkfzOGuwJIzU2W2OcQWkq9bMtgp0eAe4YSMZCpSU12QV65g40cPXm6Eu8n
xxZLOdr6TnnWp4YNexU/RcoYPfmj8pZFdgEwlPh45MtjdFZt5GBrucNBF3zvpDVrjNBCAJpt93gZ
BL0Mx8dX4ZsytTX1YKvbVJxl0+lQEEah7yxbVRh9SWbh9oiK1cZP0+k8kndYIY6Ltjgp44WNSMJX
1spPaPBMvxzNWwJTglOUhdFCS3v/d9pWd0Jk+repNMtFgSDOC45pOvhzf3xg7TmsPbUybrHgsJEz
R2Wvcqfppmedves93zkF8yfHBhynLgnZHyoUOY1OOLdIppvb0jBbDO1I+ZodoEmzscxTVpjxBtv3
7tyFcbpy61Z7bpIEvX23Lb86xfQc1FP7yxc5MrwB37UZfiaeEgULRTVvR03Y39BHZWGjJ+FrDO5h
KWJNf5CfXGQgXhUt01ctuTFjJViZI+HBC1Kt20PVeOG91VE8VvrEp2BuBF/MqLDJzMBRz0XTAd+f
dhZOyV8ypVDRgSnQWpnDcqTBVNUqH7oqb++gB7PInPvBaDmrTI/VvTPPGizuas1+bWZSm6GF4JXS
1lhK3tpYIHg1ar1+KEI7f7NxGZ5pbo7XFQetE8ZSkuBkVAcRETpSXrxZGPj+iaJmZiwlm+0aJa/l
ZhcGHdjCAvw8UehRqtuwHVLuSeAgealayyK2+NvMy2156OZVkz2SrbsOyOBgnnEdGOVSTHaKv1wm
hh18gM9/L3cTtpU4i97BGwMoYfJSICci+/3Wdva17feohmMZgqhjg2Fv0D2ZHvtVz8geYBR3T30W
QnZVVe0gBx0d8GjgWtpGQgFQauv2aF0iUTFPrcysuTPt/CQHg0JRdijkaEuWd84l75Wbfrv1K2da
yzTYkPJQT31t3Mtmpei/yi6xbmXLSIuFUocZCznVOU8QdmWCrS/b8ChCE8m1wqa6XzoWy6+8Cctn
LX72qb4Fiz4c7xoU675qeEcvm7rSHjSIA5vaFP1RQwrwBmVedcs/sLk3mileVSwPXo0u+OlkWf7m
kN7CIYdMEhruS5I5U90tXF1tVl0MI8oOxmihFF6LCl6UbSgvFUcHAaADCVtnU+FF8TDhvkMFTSiI
8oobTzfN344eI2noNt+5qLXwWqGsnclW4UYLd5MJ0tpyx0JRApuJoch2ZR2bR7k7kQMyzkFx5xJX
yM3LOOW7ULfg9M27GLnvqQaMv/PQ3TcdhiRSZcyRImQVL4XNXzvbKnYXlyAZf43sK24QT8mbmxxC
4F2LZuG/bS/0AvEGxFPJ7s5WGAaScjdx3H+JsE/duR1bu7Y0kAus4uhxmsZjF3niVnZVmvEeEZqz
MEZUqsfaHN9HjdALdp1umwcnjCzcmxLtJWuLbldZBql9Yagv+Viq6wi3mq0cbUPy6Y5hdjdyNIvE
b9Qhmls5KPC8CWIjeDQSZHUj5dflCkWdsccoHi8tjZc4WhJ8mko9zqmwaEcOpLtRvCxdyjT2tSnT
2I7Gp8lRmcb+0JRJ7r/MzWJ+fzLJ/SE4VFlaz5dK5lH5QTk23tuQr+JkoX3IFcoTsjqX4SKwBr+b
7GRJT4uzb0nteHeqWkbPTsWqY9bYdz3B1i+Mgw2gIvO1i50DgNieossgHtRh9m4ajFc/ErhsBW6+
sqj9vDqukyDMb/r7popusDWFaqgae8e26gdY4c1Dmofxxp8SDe4qffJgm8EXNVK9g2yplo3AMpPS
nB9hXrT3iuuPX58aPR2+hkqP0KFhVNsxSw+TXeCfjmMI6laN9WTjBbQorcH7xdsItbMx7fOFJQLn
KYJjt07yKT2ibp0cZzVDd5zuxtRp15kAotJLSzzZFiESQZdNqYj9dJukoVjadn7Giby9lSKHfYER
8tjwLJZNK/aafe4p6VKK7OXYep59W1+LmDc8SovinHgz9djEdNP943B59bqcZqCFJsEZwWRoa9dy
ULS6dspT8likiuVpzsrwEnS9hqPiI2BioI14Z7EeYmG86jwYl36hTgfZjNJihaSQ9dQLFMjVTnyx
osR8dVVD7LzA242j+0hV8iaeeSLS2kieRdO4DeO2Ol37MxXgiWdU1QdXJGGq/savFDhr83x5gFFh
Hru4uHEzrNjCeE7hzPqVVHTMlRPaxkaKypktUp316P3IXBeuFtpzWIFAS5SloWusnKpOFOzmWDko
u0IU5QLXNu48oxzvL9iOZGy8o0wimJlnb6eprheXP3Foa+9tOdwaQPhQZfopVeOhmaVrqjPlRfM7
dSDwLio7fqx4/d/UukMzzNLoqGGrJmeUkeXdVUUF4a42q133Vnm5AsOn988UWLQDb563vnD9M6gx
/9whr7mB+2otZZ+MBRyEGmdh51vZJw/o7T0HXhMiWMCFxlA1zv7XMEB89yK5jqZMsgzbkj9KpfUs
CDgrRrffxvMZ6jTvZ7LvOgqWJ0aMMnEOfsPGq56qZk3G37mvsDG4d3CJoK7d6Szo6aOmzkCpRqeg
LPayCxGQRuHFhUd3q6u3l4g51hAw7VxrqvfXPmFWA2bhPI0x9sNZFTJ0XJ0ywyoxeVAr5BLmNsUz
/aZjI/uhT8aUMqYM4idXR/FS9lVlUQ+LS2RQuObqel3LwHW7RApJbdkam0qq3HkDO8amL7MfPoZ8
SataX0Se4Tz1lwilx06kj+xLRK1yB4QsOs9tG3/xIl15KW0827w4R4YbVtPNqAfA4fW2eCwNaK5e
gWGEh7xINjq/ylJnn9bvF5ow3YslgVSKNyqWnkrlwsOR95Xs9NRYW1iWNUEIQ35e3lNy4DL7cstd
Z8pxGXmdXetuh/CQX73oQbYqkVV6TTU32tc+hsOtF8/yUFK2lG2MgK4XImrTAFhdjbGZH8FXkzFG
I3JR5yVyprLzw7iMx26KlEoZbE1b7/cy5BJdW0DiEysETek0B3kwB/gsi8mOTbGQHZmKqLJtzCbW
stOWAZewy3lQjM3B7JP28HFMTo7YhohCD/Yf46OiReUMlEhz6Cs2vrPK0UpCthNgOSikI+3lgOeW
oG7ZL0HcdaduMyAth0/9MkIz0QyaZ8rB6/RmwBpDsbyfgddqByPBREqe/a0p+xThUMqVpyLxvFUc
coPIeUra4zA0+ve8ebvDwNvk0ADJu5zJvnoeuI7+rU/THaw2imHzKVZF50QnhzWUNhlitdklE6hq
1pb5XWv2xk5n1Xi03M49ok5Y+BvRgFjKcPlaWo0Vonxp9+Mex02LTEA+Rr8yV40R39PfJJ2Sd90S
K7vshzXNWDB+TA8AumExmlN/U1WTe4KL5q6wtcj5HZn5SnhW/DA12A/5U6luppoV+VIUwYNSGxNf
IcX8EIOTu1LANZ1j5UELensHXtlayCYOzO4q7AD3o3DJM3io7kBiGM+l1T+yOa/u9HnRM4/JlhyD
Yfmh9WdMRs7zzNI5dd2QAsA0+tOVs3DlNyAK8yuY1AFeDRHycNWrk805oqng4ZNU9DeJ7gb71Klv
efzoz5WqYpwTVLfVnHSKJpHf/xkTiRMfsQeAdkGS1tJxJG5Vp6C616C+KjtzJ1dOepWI7UDeEpYM
zeuAJfO6Ki5sVp2jYc/gpUue1lHAjnov9Zt6fSUiq/nWTsO4Dm2nuvGw7nhQevXX/1B2XjtyI8Ga
fiIC9Oa2vOlqK3VLuiE0kobeez79+RjVo+rRzmLPYgCCmRnJ6hqxyMyI38i4ly0Cz0FuPwUwN894
EkbbcoDsg4uFuXZQITyProumeNw8yAHryOZB+tmenK/KXDLwu08ibhMqBU4WEicYpCDYmmN8+qXS
0OXxKrvlBqXpOPYxiVRgbEGmPZbobgwhxoatGuh7Jx49lKGJQu172TZ13GJ6DDFa/UYmDWGSvNXP
cmkbee5DN3bzxloKpEVvnAGBmOfK9HCWWLo89LtOru4jZEOXHLqlPloHao/nkUIp/3csGWR1bbLN
XoFiLbZxoADBjKLFkqy1vs6Z8SlLrenvunplQ0f5rpqtA+tU668hzKjptlP7Og7Bkgpz3UfD5DUx
FH12VzRhfSodoD8UYbV7uXbZR9F6ssN8fBqdsH1AZtM/BBjMbAeeiN/ImK+pqmpv3CP+oVQctnq6
NX5T6I+LOrkgzfalazG6apaDnMnB6ZVVl7rKSQywpGs0OxXFUSpjU62mO/n2IULkHqu4i3x5+X9X
+tVwjKLhh3ThJ6SiOmGl2rpMImUrnXIwrWlc2VH22QAK+FA3wcZ10vQSLVrK0oVVAkC0yT+gUGk6
m94aHiF+siFg6+kADY6GvaKB+iNlW+OuuIvGwcKkWCVLk7XDV49aFf6SX9AFiU6N6aM5nSn918YI
f2rjoDyqao1qRd2xul/CUcpMN84URGcU2c1X257WaGcPX8nfmPsZ/aadTC/C5qTXavfJrBTjDhJV
tZbpyNjyTMP+61J0SvSi+xjPLpeVP0rJ3RntdFvnFsMabNFaXuOKhjfXouAkB5ilM/aRz2KqNMa5
ckiiBBeF3wH/NWl2rpMkyo8VHD3c/H2SXMhxZsrNPSt63YvfFBwdz03cV88s4n6lRdZ87zoHR/NO
Ux9w7HAvHjf9umFn9D1O+udUbapPcMSTU1lF/VYmWPMPxQe4DAQs2Ee9lh0AzzdveZfuZJ4VRuNG
RWfiHLZwzWc0HA/iSomGtU2JILYoff3LrrJaOeiyPE5xU91dS8b4ceLruLx81eUQO/7ZAwh7klag
us5dgyJWmMesdbzc2U5DgA/U0qxldZ2l9vfOU7Wj9PEI8x5cXU8vZtpupWtalklsZ9lkzwaOXgoC
UPJHykHSB3Y3PTuJopzkr71+gyAoDgmigQZCAWlofhbKTBH4wcPvVj0X4UNU2Z+FbCMtvAWurSGb
Q4mcQX/gF1flaLzqjULlt9An9EQK84ukq7q6AsFOgelOcll+7Gkbz0T2U0YtariHFgvza6arxNbh
3i6BIy8kGTmQe2wzJ3nJujk420XYr1pQQaTeFHZRfYFCX0laSQakCRCiekmc7mIaEy/xWa1f7LEO
qYXCCpFBCUv2JULZiNhxBTso2s3s4Y8l4U4RT/deM97dricfWcSU7xT0ZocozB6NhCz3kJszYtmJ
90lLrPwYx7jTSXOR475Dx5rM/DJqjpX72OjlQVpy8My9Y+GZJw1qpffIUs8P0rJsp8Uwq2Z1tUy2
9Cna+G0HSHJpygdP494yv/Rujkz3rCbqvi/wzVhw74Ao61jdO1DLt+YY12usf02WW4WNIE6jnPhp
U72AmFQggJbheNM1yDe0sMSUqoGZ2lcZxiBecR4WfB0v8EdfddxHR2vz1xrOd1oor8VkwY8crS/S
6rO5OBlWr6+l2XXh4phK9u0au1wwGus7ZPX6+z6cy/tcwRYTca9m29oxEMc4x1IwNEYE9jl4Zdjt
LKyskFuLpkerjaaLTpGP+hErHQgA5DYAr/AQoAn9770pqaKuVv6Pphlp78F/zJVgGe3z2MLQzay3
bG2zC3q66aXxrfTi1rV5N6kb6Zae21i3BEgf932y0zBtX8noH9e4xQFwy9Ab7vXdH3GD2oDGV4Z9
FipOz1rZjmcofFOzbzWKJFL2v+Zfbp0fwCd6aDd7Kvzz8gDtQrbEyBYIo6PsHB/vkO1g+eFlmLMW
o7r3Vj6qtbQq1UsQ1hi3JdKtFwhd7sZxrPnLkM931lJuTXPtpaua6C13vWHr1lp8VyjZtGlc81e/
WK+5ujlssTeHY7Q0xdgojuvnJnesO+kyoLpdgtC4lzHPDbEDEredpujeGgWsa4cP2ux46msBlf9C
wTlddfqgvpZVRuZM0cy1jHaNYS33Vbizg1p7rVQDQ9PGUQ4yWoYzb+HZne/G5VKzljwEXuY9ymCW
HLy0dz///rgeViGP9FPmegG6iEP51v3y9EF5TSe/fyCj9N1cRPtnC1PGWG27jTSVydRgTZcg3lut
eHO64ZdjKc6RcrayLcfU3jjFQOlxNnMEoTvNZrk3lf0qRN6WTSd+hDgrko0NAnujd0eDvB5Q/wwi
0YAJxtmKOuhCQTyyN1lOHa/FdKUlk+Z5GgWyUn8Tc9areSuY1noL290mibF8ngyNSLmzQFRK/Fft
RR27s+72kltwJ9we7SIN1h+yB3Iqh4nswZmV90pahorexV5OE6X6awJdeL2KdH3ITlDcAsZz1S22
efhsWjx0n9TRNZ+6DDPkTFf1XZk24MbtJifP7yXO8drOnPTUtbN2kei+KxsYBeugBuW8dsoJMbPC
uVxD8xY4TNlSR5ZYOSB5Vew8Ky8w5eTT7Mz9C/WS76PXkqgJ8UVHuecSe2nH8i/ktagGmX7QusR9
lJDANYJtxJ+Il6/lPAbLYSG0HIbaxBd1uYoMdO7sLxaU21uX9GshC9OtT2XqrZ3iagdnIOTrVPMT
Dp3DSgvQ+g3z9CQRWVxVO36PwQmAw/yUqBi4kFvP/38iwgx2QpSx4bZcjXtXdTapowFsuR4nM4qO
lqK9fEC7XE/5JeyL3AjOV7SLwFhSu0dCyoRPphQ7HvvpJ9sAjWYh/fSrjUhxF/6vtrBQSG/y7jNr
U+A9Prl7xMq0c11bxS4o4uwTz+z3STbisK3p//Jq2GtlpmI6zu5qG1TmfDeU2vskXbGyswWT5MrU
R06r3GUkqG8c/T95/NpC/xe+P/6aWb1KkOfnF6jc8VSrN35YWq9dDyXaNJTgl45UMv+TyZMDoLir
ytr95nqKspq8oHzJe94WgHBQp0t9JPbdIThgg+o8yJXgA+E9ErTqKQagfCpD7Xs5TPWTsJvTpQtB
lWuXWHlL1NIlLQmVLr3DmqrhVpauKcv/ykfcJ2GI7CRRlUuyq7cUfZtzf1N3YgF37ZyT6Fucts7x
lvsaSr5pm6e7wKtPhe3rAwBAOwLyedXmwFstOWBmvNfSfv7OezfCeb2f76LM1B+dAZqrDERJFEL0
95Nnt4nILdWqgfQFM1Ifp3OIpV+yAXWzHCLzoZ7s6K1lp6ChQbVqmyLG/NzoH+u5PwrrtF+opwXO
PKSxX6THrqqXlFLevfBQpwSdEOjU9UkGqwEhgCoznZ1MjDonOuC3Dlh0IcTy9HXPZobimsxFjiPf
Ol6MrVrs/mgiJTpe09a/Kf9pa33ov74HG0O/9l3xdAKz5Inxo53mT7kCkclpw/AihyhSvlRVYe1v
XSyjwsuUaAie5AXIGfQAwFSohYdO+c0urjCUndW12SlZDOWkv3eKX7bP42yYXXU7F5q3QWElfpZD
1vKwS5I4PjlLdkf6UuNgNUH7JI0p0NJzOFg/bnMmc/jsQO8I/05QSVgNYtKllNqbBtHwJdJTKgTQ
axBEK1nAmVYJ4LHjMWWq4Qs8VAMz26Qj87eMplMFmcSwUZOg7NmK3S1ruQzIZeGisjKiTuv01s/U
uKsWQ6Cx6oNVa3XmZ9WJhi0oAedOdeHy6EXQ7bKwBWwZ+fdoxumbNK6nnT528I+6OnmwZ6BkS0sO
RZoYq66jwiFNx4i9EwzHciVNmaXZ+qPSJM5Funor7PZu5YK3Xy6itFGN7dpx8rv5edbs+sVVK9I3
pb7tAn3ai+tk7lqPfqYMT+mcVFQa54O4TvptMp60loKVNKsUrl69SNf+Pye5KVy9aSkT3SblVJ15
VenaukJnH5dc8A/iPo0CWnQc9DQHBF/jTe01zQukbXtGCefP2KHpo+OMSuI6wCnhpQstiY1jkzSQ
Z/MkRLxV2aig9qr8EYiiu43RX9zBpuh5+OKVkrgYhuydxTslNfAST2v7+CffSNrUH7OdAs1zZYct
lcY/g/irT0VDPtTPrH8ue/sstcas03BHVcm2tQJMwGGffrji3Y3scz+H9mM5IE/qG8lOui23iM+Z
H45rgcGnU+xv7Aayw+9Jaq1jJppjUKfN8Z+TJMpNUc2SSZFZaetU7cdz6ACg10YEX7E9IZVfJi/1
ws/L8sw4GJRan3oYx6ypCEF2YaVR2PzLUwdj3WAm/FDoEc9vvch3Bgyr1773Pg9K0Pzk3Uzurpve
vBGD36Ru9HMZGZjUgn/axPgVfV8+mKpcd3BKXuhOlsBh8spsa2nq+Dr1CcYDFUBtfcyRyLOxeMka
tT/J6NyjAGRGgX+R0UoNTo2nu08yaO/LaWyR+a6TZ9biRwkxqya5D2O0tpzl8nPWaKfcZ8smU+TD
w07V15WZH0w3Nb6VPnLqiymla3W/EgrLnws3R8XFd4xTp+A/FUO43fwOHabW+ekT6pA1+c9QJ1c/
XPV3aDx071dV+mHRybM/XDVH+1fXk/IZI4tip7e5sicriYc1qFU9jMpXsFTGGVt1A6PBofqaJR1Z
3TBM79HEyV64iR8k/jY9HAhDjf4/p9f2+D7dMK1Upstlfc+Ba5VACW+KTd6O7xojIhziGZ2LkWf6
Iq1G900DJAshUWXA2uiGswy09gxJaSxaPKgnfoG9tN8DceRDNeHlw2SZ8/sKf3ykjivpJgANd/1b
zAzq30zFfxWPM9X0yGxR1/vzNBmLYYUVrbmR8UxTgrOczbr+fnbr+zBbhj0XTYH39xW42U3l5tN9
4gceNszaVlq3gwVE/h42brlNbWPiCUUsWGF+Q3LqVLAnrSk8cj9N9x+mxT7CHu5AphmolLyH/RGN
Gg+liZ00ZUBQ6xjSfxy4vpfzhr2Jl8Iw+rBflU43Mv3d7bJyCXe59v9iQIIjnnKjlynnTPeri5Ky
QipD/SQtOeRqQXl1GZRDMwU9NmmqufljIDfV6iJ9CRc+IKn8gkwU9di2gGmzksl9gdXK5MaoLS5V
r9vhVv8a7IIy1619i4F5irR0GNfXyUpdNTuY2kjHLFa0sppAPmkx8VkWFlnOv1JthCQ8ZAEinbni
ZPB16gbbay31rzN7v0hO5tDvINs2lOnwhRFzmKsFjA81K1Sz8ORUfabfyfDVTOY6XpfRfQfFGvew
VA+B+ucxG88I0wyDzOYZoJZnr/2OXhmqkCgpY9weuq7ygYMs4RKok6s8FmO9ssahtXeSXTeVBrVP
pA52knEHHT11K6eJVGDPS+L9FpT2NkFh7hQ49tbf00pJkKkxMCuLPXbDc6t/vjVF2lqamQeJUV84
LbdRkba+Na/+rlEIaj0nj4KkZpG7z1Bb01f32baH5lXLnO45bqt9acbNK3n4GOts78t1TLWXP8RU
+RoMzugnHFNqIiSumNkEBuiEcWSVtIyWIxkXRR/6vYyWicuzz5lYOiyjuYEJUBj63Z2MwiZ5RT6x
R2CMwUWCXv6w2Ci841wrw7sol9Rgo65BbjPyk+21uQhzvWt0LSNOab6PlJEGCpRv+t75p5DXbUQK
v3K1/7yQjMxkOddXzywlhnmPq7Wpf/dU92mybaAwtVtujAldSWnCSTIfs8ZyDzFKNCtjacqAmqod
3P4f0riFYoX6CnzVOUnXOFuYJ9p4zFhk+A5Ae/2zPbj+WbdKBBSNeAAeQRIMYvqIEfLSh+rnUbXK
n6i/rAXIoyq5cmZzh/jLAuBJZ8Q7nZ7NHRI9xltuj3+VlmY8tGpbfl4mDVXbrO2xLV+sUt347lh8
r8AqrzWE3ZbFA7A8KsQ7nT3pJzV2wxW2Pe6iwEHIZHfkTHFzwf+3eYapw64SUcoIZvm2qIb+0E8Y
zjcIJHVhmb7VvRKf49gON9Iv0xMYNLkT64g3N4vicjgGyFBbyK1he4uYmZPOr75n2/d9pZ9itdA4
AeznD1py0KIEerukb3+P+qDKXtDqTQ7zMirBgTU2LD1GWryQwziG4vSq1AP8f06uPQyFzdLzMWYA
KL3tUwUnkkwZH0nWpJRAfA14NOQR9vWwvpI5/tKF6vjoVn7mr2rQ6bGhxxfpsypKF8Bfzj15ua3j
GyoLmH+qjNdimYnKJ4vb460/5olxgSiJETBlyFu/43ebCSzRjCV70CHXlSVmsmsDdu9pPlaov6jz
qlkgLf8RsdgoPvn4WNwiNBMlcD0NNYR9s+rS12gf/CaGCuEz8Qt/i7aRfmWX3tihVhz8UKN2OgqJ
VPqp3E/AYvLwPjaLn1Gvz9/ZuEKgKqvi0Qh65S6IFWdNHWv+7g/DcUzKEf1lDF4MI/V2teXUX119
XEmAEmJnXUZ1eCbVoj5rQfzQyZ4NpA0I7arqXjS/+i5SBZDZG5b4SvZUxpTBfBMtunbRMBiU58QJ
9W+6GXjbsh+9I1Lm+6uPfWpQP6fsNKyRnEi/Zh0QflFmJltolqb3t1VnX/rMbL40LQISGdmdJyQ2
EjBtFix3vbPPsYpdTOd59lXhuRwTNF6LGe1FSs4v+ajXG8VK7F247EdNpMUeK1VUm6tLGg/ttrOs
AxzmLlx7oz9fHGREoCjC/YNu859Nt9V3A6+ZzwlgUQSJ/XkPACb5liMllWDCTXo0ZWmN5qd0czOG
1H2+/RG93KNUWF8UCKjrIasfVCvE/3z0Ow9oBw/1a9s02YthhtUfbgCMOCi2Ok5wD9LVjFZwWS6Q
qbGyShRd3XuTnj0Gi9snkLVPbsdPNtWa/NqV6H1/cAcU4vwxpyLJrzMBOoGqzvKij0kB4kSjbKV5
G5BmhAIcGlmethvKJnyIWdyssC2CeqxTKDAyoEzSdCtcspVEn+7wojDeMvPnTLbh1cu1rW0HVoMY
UKQh9w59cpwSICfY6+ylaan9e1++9PlLSNSoW51c32ZYnG/bQfHhXqEv4CaW+SJ9yIrWSuM+S089
uDxIC3aJVhE+an0f3sEFq082cDMkI8rpm2XHpzYewn1jUuV7bQYUJHQV31dADNMeIdsIDVhdXc9G
3H8N6+QxzQLz7zGO1nro+T/8sUOfqwnNT5VSjlvfhmliOGa0zpsWj06zvI9VG5cxShPJKvCN5uw5
Yf8StKZ1GCq1WPslyOj1AHx0AG3/lGZ2/wL109h4lgPjL4SNMoTohCyX8vESXw0+XMgbeSCyA3eL
G82wFmKADFyZBpPtbANn5NfEO/ySeeMaJXVeW00G6RLiu3/+0K5Vn7KCneylTw5W6eGVlXCD6KX/
4M0Wj9POKk+hNX8LrGR6dPqSB647aLuQtNNFIq5hNTuWOM1drGaJG+xI38emimexHvRnp0elerkf
5TaU2zM2WcckeuKQwP/n1gRz1p2zJn+QiFu/G2vqKgbZe72zZWAwreQ86Qcv0k7k1YNLpS/2k9mi
TjuCwKMcq3fDkTz/SfrkkCyj/xUyUCu8A5HOUjGmXK8W91cOi4Z81B04vVXfhX9B0NF2ZaSXiyJO
8BnZeQ9/IxK0MWLNn/ppYQfl9mu4tKhGps8utCQZk3h9/GGihf3ShIPyyZnShxxd/wcZchqkDnId
dWYJV03q7faQewD+uZaqQWO1F1E+GZ3sLDy4mVNulJFM5LugyDzVIcpJOYYNCl4sm1jtg00F1fiC
4r9xPSCYgr+d4mb3+FBMRxnwG9W43OLcENCsUamna+xtbtAW+za3zlJAVUuVNJDj8+BZKrLOGO/r
rAWVoToOj1wT2DXdY9Tql7nvi5U0Z7SZD1GHzYA00xGwpjLmOSCNTLu3bLA1ftUWK1nfs8xFniYl
DzjZEJ+vzdsC/0P7w/7gego3CNdg3TpjGZXcycFMo6lZuWNFIahtETyTtgzNvJGodPauua1ix9x7
WgpZDte/s9hthRGMJdA+8UqagwMPENFy59if3HmcMfZOzPs4LwNjVeCoAlCJ9410BjEjNbv5e6AV
xeVqmj2S2mEPVPoOJm7OU7hICU9LLUHOYqklSPt6Kr216AOD2x/3yxydUt3mnakchyEIC553OSaf
rzXKIXvHL71tujRxYU43/pRVx4kf8SsG8flSp5ov0uwbvOhASz2XLqIQXoMn6DJpsuvqIYjCbxIE
zR4t9OUDQkThjgVI550HHAjbkSq/6A3KseuoqS2YAN2bIOuUwSo3feR3hx7WGaov/nvzNlrUencA
HBqs86TiZTB5tX2QhV2k36Gpoj9cl3XDoAVrfoD1XtZw7ws5pz9YddetZEK/LAdlgKmxlRj8nJbV
HziAYF3OSQ2LrCqQqWH1ffBJ5K4cWTG6PJUepumc2zUPsr6hGot7OU6B3cbKpmQvZuamPrjkR8Aj
GGJnTv0D/4Ui2DpqGjC1jw4LfxmD0OUj5K/I/66h0D5eP8QoyJY7Fpbm8mfKH3ybdf1DMQblYfmD
32V5/R4SFfS2RQE2NK/fXKZTGosOntU8pWZ3jCEi8cJeZPBEEU8k7/BjWCVQ3u4KePb/6OMtgWzu
lU2kuMPaAMtyiJzOIJtaKoiCRWkABc1QymOz4CJvTfnnyjvHvI4KTvLWlNFbsM0r9M313W+dVzlo
dDQ73zKx1zCsZFcOs/8XOEbWc8CIIJLDH6pts7lHmTY66pUbH4tuqO710MWrIDa9T0HrAJXGve6o
+ylYaBvmuJm48UWgo76tJjzh0uQiaFEZlea8YC8Ch9FbsBWoTxAnsf1urAcE2+sntonfZNfTkqkA
tBFkR3soq6+DfaKOx7sNBdBhI10l3psrw47to66k7lbrnL7Yw+/CBDej7M2mfWKOD3dwqvGtkRtL
7oJ02CBZG7/fBjjbuBSe8vnDbayAAmZTxjStDrahWsA9B32fhRurcpJDMoGF5zWuI6vF+gXpsHng
oVnpoGlQS0IQr7urTf0C2qHdRSD0r7sZNUqBApJLh2LqV/7h2o7zLroHK05CF5TltU8mwk06R9P3
bBGwECmLyejepg5QqbSAVDdPWVC95WNcna9yGE4NEm1p+oqWHhGHUwHsIDQDuLt1N5lSqitBDPwJ
HgB5hB6P2xnz1h1QIY3q6tCGBahwv8aWJNMVddujYPecNL767EDY1dwe75ClNZQ8wRRDR8mvAC6y
bsO6W/GkVo4BRZDnKDed++V6OVb0G2cYcPTY4J0AwC1x1Ec2B3DGtP6THKDA7vpY9R6l5ZiWvlJi
Vz1JM5hUa2u2lb+VZl5X3Wk2Zn7DXjh80pum2cVDY550TOEeWP8G6zEk0w00LAHjTJ8cACzq2yJS
h7WmafFDE9u4rbDMHI591L1J3y04UJTuPqt5m1s27/QheQBWPZ6uk8gPaHcJtneCKurH0TwVlhJc
WWMCD5LmFWTU2B9Hm383u6VZopm8zg2nvEt8LZlfqWdqWxTueNcrPrkVdHcWNSPf2ZWL5tLt0C0C
TQkYmx2Asp53F6OKWlPil1NzUO2Ldf+hR7plllxTneDraAPFDcjM4IGyxL9Eoe1dsKjScTCpqIvL
iHSmikJQnSCFASnsbJRzq/JzIryNwmEDhEgBdtN7l9t1ZNRUWbryRkaHjNgPl5LTym+rVeiQIZam
zJ3K5mArRrM3Jw9GndMgC0kdwTbb7NhYtr+pF6MlfwC/M6CwcNLNlj3bNEbXZ/31AZ623Zp/qO5e
fvlyUBNv4GdRjrvreyzygo7HK9XbKMzf3mX02QZZl9LUsjWY3PzQLSAlOUCqJPkzP6V51z4nlVMg
tq/Dz14CEip2d1XXu5RE5/BYTZbybLVtsuSCsh+Boj/O4PterSKP9wXC2WnuuXslaptLzD54O6W2
CQ7DshfllP673XSn63Naj/FEzsLmZ4MTC+xdrhG26uJTbzQPXcqPa0hUag+2gu29gypWlcRYFatY
B6deBz7UcqGQ1al7yihI7LvBV5/g4rV4t3rZt8GILrKDatGwKEzyIpYOLgzM4Fd1aJutkgR8Nyeb
Lq7uDYfAnOu7GXjO3NW7qc0M1sSgxZeCyfVMmjLwR1/p2wraV/wD3QYqpfb5l1+uIPMoKtO+XfZ2
7aHkY30zPdwG5TKaOqgnp/m7DDA2zhbH425xN557r91n04AO7r/6+2BkPSkhhZ8tcoPZJycOoovZ
p/1xJkPNkpASi/TJoWA/eJGzNPYMLAeHr9L6EHcLUQaqqYlaoY3yx2Vu17ICz9nYel+Qt+ODbwN/
NLWpNdado5Sb24AaDNHaTDJzQ1XCBwkQoaOOjxCaFzqqBbpnnmRADiosBYTw5Sgd1hIoZzxhinOF
XLY72Wt42v3aUtlAF9iPAxRYVHRuGh1y9n8X6pBhZP/epT9u825TSH1H6zIEk2pX5dosuNeDBs3Q
hc4XkPx9Mp1jrCRovs5Q9SLLzM9a7H+XlvSHuqrudOT9NtInhzlL2zUwkQkgK9eRvgzeoFwaS75g
5biAFKadZfnuCRZBffZLSsH6zGaAbZ15Lz5XHmAeLEWSYWfJCGn76G7WVQCr587C7qSK782SFMAV
X5yrf49jx2p2Ydmnuj7AgPbbKzJZ8535kOmYsMgopdziXveU68x44fBH/UWLLGPTl4W7wa+rv7dt
q79H7XK4N2Pzl+Na+UG6zKX/OriEpeW2tLXgGnmb2LPAOahj+UWuoPn8t5JJPqW/jZ3NyeZ2DaV7
xTqFFf2yh1pPSolAiIFlcW6hF5I3/kGbNDAghdqQfjXctWE8yUKyL8w1G+DkRbYMPjeltPxecVem
Fpj8Lx71tloHaA5DdhlG73pKHR+NLem9njaxrm9Vr0bR+BZFmbE5s/ScDkZvFOsbDL3L9X6XY6uw
NjJADrcBPcdcKSyrSxt2L70G307KikPrQLOZ4KyqoX6VTrv1a5Xh3SmRdu2XYqAUEn/3S1dbjyi8
lkDabqXannWvA1UHN7DMv7/1Tz3VFKA64/bWJyE6GjWAe5Svt37PJUGEc4nG72rBx6IzryOblidf
bQ+f5Kx2x0upOebZnBVj66fjjEpp+mqSRfy5hC5gnw+hg59YZyCa76FokL2WhWFLaACyescvo+xf
MdyLK624E6yZINLg0+xHp7Iv/+4yFZYIgjyTfkv1rlG3rt8TbyC1pUsmzil2KmHdl9tpBI66mpSx
Oo6qen+zQAFoPF5EQUz6vMSujp01cTdTJ77OklM5VFVUH0d/uK8XTbFbf4I9xhke4Eap9VRd+UUf
3s/sujatUXYfO91lxFXM8BD16c9rNEI7i4vyIszlt/C5ifCAEN2HUYqgqExYDq2XftFYBh9u/bGf
9btyyQqMXVBc5rYE3aQU66khvb6RPi+JF9NPoArrxqoiVAEIvHZmNS+cVTEhaqoyKdDzNNnLuByG
AKQ7xBv01OHlXm4D77PNyjvkgw/1JlgnUZBcyDcnl7IPRyq/v9uxi8kYBIli1XplcpGB0QphKMhp
3+WLnBYMrevEegma8iRvN/ryK0K64OincIKul3TlVGmW7/mvj0X3oc6K+tRTiD5P6pyduynMztKU
M+ljiYIe1H/F4J1B/txowT1zgWg0iJPT2xV0V3ORdzdzil02guXzoJ3VvunuixSO45ClyV8N8FK3
8aOfVu7ZaPio5RN1kuZIIjff23qhf4qc9KdE2Ll/LvUs+YIUOUo0rIEk5zEuelXI4uDTxZ5a/3dT
XZqgMN5HPcN9Dzbsuj+iFKrzG45cPd5qoM5PLmJY+zIvB+B5KVW2yAi+qYNzsSxS0lGrrG30xn60
iTbiH56XnyoMy7dTl3p3+lQBFLherzHqct2rAFXddNlNxWjoitSu9LGhqtBxWHaa4xKjVLSvurxL
YFODEpC+XGJkDukjrNKvYqsW5cl16jWhsqEmqa9ABCo7fdn9RH7F3mg5m9A/3CZ+5L4HGsiNHlR9
+sEi/z1E4tSi0S9RnwEDtHpzJX1yiNmtZm2fn6UVzTr00ya1t20LrW4EU3XXRRHrjaI9YgeDqcvv
LomQQYxJMsrizxlrnl3mWeZmHskzrM0O5U9TG5/KhXUzNt1imACmEur4N+hH+jpyguqxavHSHFSE
D/yuwbYkipx1kEbuV1KoiOwF/i/Qepsgme7yWalx6oaYGhb1eOn6CgVDYbHGaHVFZd4sP7p/+iRQ
Dsqgv8rcG+P1Ovd6mQwhlOXK6lxyt8EuWwsOQxAbQ1K94z+ljx2Dw+od/hxojhuk49aUM/Vj1Adk
xy0M7bvbdeQzogSZ1GjQ560nRbMRPP+RHYvNboMv3KnhOiEJeJbW7XuAsp1PcJp/ROZdpOvFa1P1
0aOZN29Z7BZvCfnyYwBgZgPCtnizm1EBiZtDkF6andXEK519yb00nfDC4iimvOYoKzRZkcKzImsv
Wk3aZGEZUdvPPMOVB7/M/pbuHjbjbvwdhSzRhyhtiD9E2S1Z4Mjzpi+8AC9gkt+v1RnB36L/dL2W
Pqq70vAxK6qM7FOBMevGzMJ433pVhgKZH56irHABlDPad5Xz5GHCKIPB0pW67avrkMMpq18tMIt9
keTDvoMJ/qkx52DVL8rl0xiiORNrXyCrl9t5rsK7QgsiIGMt/6PscfoObeEailQAiqFJbj5NvQkM
tGt8FmrLYsyN+3RVLXUv2JqAqUPEc6cUn1Y3Rym4+DtAZxFn1f6pSMJwOw7e+9n8++w2ejtDomh4
GkG1b/8XccUECoLX8N7PzFJ/c8d4TVVoAssI9ltFAmIdo2f0tdey5ytO3qv2szP2f+dD861WMGPT
Q98FVxG4jyV67/hmQyPFGiBCt5DrFIparcxsseltMedY1T0w3ofOfrkWmXt2yJbZtaiGJs1d53XN
Z+SFdqzsMe4czG7fm7W+c4HHfV1AS+3/kHYeS3LrWLt9IkbQm2l6X1lWZsKQdCR67/n0/yIoHaqr
jzr63p4wCGAD6ZPE3p8pHO8lQJv6apYuxa6pX45HrupDUQCnzbqjhm3K4zikFzUrjDfNDuQLiuyT
wLBG3n3IugO6pqCDpyY2n7BepEzbi+Ch6KjSmji2iFEv75/S1m/uYlBXdw0f/FvVZthV2f4LstLy
RW8HO+NOoD32rcWFKHXki6npY0OJHLTvWJZSUW8yyEvDX17Ul1tPlg9Zmaq7WoPNFztYakEAU1ZB
ZCUvpmL0T0WarMSgkMaBBvPF8Miwii7FAXdYjh47cN3btXlVfEzYutllO3wGh8uthKsaZ3Ij1UPV
D2y3bNfbaRBNtjMBp49JMpNMfV60RAQ9JzdaSu5/64uQGNulCCGefhcMEYFGm3TrqI017HMMkHLT
QcxzY5d7GAqrBrt0bEw3WVcZL5qpSOfOiHNMKQzjJS2r8Y5c4EG0pIAuzKezoBmfRY+chC8yTqCA
xhlSFcRSLNPPTmItpSUdWeIbuBNN8Ui1H0B3wsqOimKYmvJ2oFy8mDRFeHombLjAzmVJPO6gu5UX
YFQ2wmmTOhDeuVO9eBrv7RKV8KlTBIUSHJmdPLVFp9qEP2PmOUtkGpskesZoj7dedI5bta2peHM6
enwfAQUqR7XNw4MupTTFiDg4qaE7B0VXrYNMcd4vmvEMxwODcXEKJRlmn9Liox0m5fH98G+R82kX
WBKXx2FYzW2308YzWg2DtBanboH9BSZex9T42/ZS69LM32RxCditUlHUm0peVFlzfzbSFG1xmCPF
adlCXNOrMVwJoo3oQ/PUrnZIF/wiRHiwuGcMWiOF48Eeos8CKfZOOESt5EEMztiyZfTvgQV+tgz6
iT0c4jD9PFtJioVFnCOpmLokNd8D1KzAB3HbLzfof5I/k6KtXcX8dqrmqvWK/iDXnvEAUy0l+ZTf
5gjVirwdlu/DegmxlUJ/WJZC7WANzGJjjAlb+l4NTjo5hpUzSO2L1VnxPczGoxgUXU2fbW3HrB6L
cGxfHM9EJsaBWCUGhy7ptxn6Bbuml7tbq0I8081JPsyJ/K0odeOfmt2AvpJMmM6M+OL1AbSftden
1oNwWWkdYDFdPjgIhaEPJuxXPCdHZ1F11MMcIgZWTtJ0p582EIPlK8cWM2OhOhZGJNQzL7LXoqmZ
Ub8JM6+cR+U2vrtmpzxmgaQ+6vnEvbF+6Tu7PiIPkxSj3vrIHE36zqLZjvWAER/E0A6yPzrbSEH7
6VZIQc+hA/QXgPjDR9tHqlNTDJdcJGHvVpzC8EAaPi7C0rmCCJAWmvzeUFlPOqm46oZmPGPrFUGy
pnokaBZtgzAmKjHzoDexKUy7e8ubvLyKABEPBhAA7UTLQMJAvzljd0WS2XgWXcpA4sRR/FWVsbQ/
4Sz4bQ93qIQ6mnqo6LgTEkMcdFmxjk0UfF+6xBl6R5tKb9yraIk1ch5pbVgT+2JaTQzgvmcdjUr6
S3SJsL+nawOJ+fmBEUXOlLycYcwIP5noF8IJFYDkGYe8oJnlPCoug/rhN2TyAnCOJqgzgjYo6Ltl
sp/nLljnKKEAm/PFACJF1jdKL4EyKucsd1Akiae0sOKco6lLjAsvUCcbwcGLNoOyXeyM8iuXDOU8
F8tcu3x512w0SKTzaNGlL41mRce419THqoGFk09geFFbzAu+XZUV/EuzhLcjSo0iWIyKUmM5BYu5
qBG6T7KCBTLgNgAWFNRQbQiCz1MKBeZFqF/lqleGzWDWKXfHXsEOnhEJsfthNc9JKneNCq4i0i7z
nIQ7q7WflIgAH/MgexYZpKhtIOjEUbibedVLW+SiRIw4S82hXLPrCn4GiraYKIaXzBU0agBvInVk
xmRnc5ti0Cw/JOSIXNmwL65ipyfEonaRECzqHPlpovQeNCFLpBu4q83z0GI7Atw7idSOSObEVa3B
j8ybw5LuKcL+Z59vhGw7FXP6djV+c5D0qV39Pd4oJu1ljfftmeeYICJm+o62yw1ukPLafnMbfGbF
wScbfpMk27oNqv9Q6Up5wpoOHdQE+NttwGhlayvkp0Ww6BNnVUZyNej3y3RxNq9bId7CVrHcRQVJ
RRArPJh4aNTJ3lqneUg6We/8TZXnGkZ1hpeT8IuzM59WdhZny6FwHf/n8LuY0iwZ8VolOrWTyOK0
whKiBZikqVV8Edem5QLV1NazLHvZ8TdnZDE6DWgkcY4/QdYTcPvvAZzhfs1YlpIARYgZ4rqI7kB2
KFWAg12muLiSRwG+y038OhZoRJFHu1kNWvxjLKtPWNGtldZXMIZLj1OG9kVEFhX5wWhMHkULJM6H
pM/LeR6GIuiEIyNzFoMYQHUo66DZKFZtDN/a2C2iAmJUKhCwdyZclGiqOurQkY7ibiaeUFAgeKWW
7A6npni65Yjqsm+PaD4F6QW+E0gj5NjCc+NqUA0Sd/zVYVf9Vxda4e63IMWVw/PcniMdlyvuGiu0
kByXXKwtNdUvRd3rFz3GmC+giJNNLUVSeFngp3+dihgV/D260XWwFc1l8lDlQbtaOp2wWAM28M6i
ax5doiUZqJ/kKHz999ZAktLBfu3iW3KLeJzbzmdLn16V8JmsGKPoMMXr7Y+BYrLeninw4WA0rdQh
NHIcpGpArb9BWMowjj5J/gFZiAhfBsPs5sPfo67CZYwaFQOhCAQJeoaRfuEPQqt2iIVWsFoy/9k2
v6pZqDwKeG6uNOlOhrm5EWPi4OTf5ClANNCG/Rkg4j2lfTV9sr31ZuKIr5ZXXePFstGbBF+46e0A
ZYvo8fJWiEB7emXibFTtlYq+wWnpn2csbaXzNqWXRE+daSvDwRna4lin42MrTdw3rbrFQ5l8jBOc
AQPFcy6W5dUXu87KbTbiZZkjRNaijbPW8B2/5rZhPLWD+YyAs/WJUqsHJma0jx18/w8YVK2qcbQ+
JVnT7xMqJeAOCDPB1TkpZjdNoignONKY1E9hQaZ8zgzUJ9G7JZGponQk4qFyhigtRt0V+5zNYIAB
b93gPFNrfjttesdf5xJiOaJzhtaBbw5/D517uQHqt1EnSwdNx0iwg4ew06aiuSTXP2xZdR8Uv7Se
yBFdbacpHysLtdOrZwcuTJrEvIwJ6AbgXjDkhz58roLUXmmOnG0xRhzTk4y38G5GJ7TuQPWr1z7I
6mqAWPkhtKIQpSLcbEm4ah+0urB3DUhVUtc0vU7rVqaCO1AXGpTUuLhvh1CbePekdP3GxnoqRAgM
ezkbI3dvFeW8X4NDegFBr1VVlCUPp3vbttHCB8eKvUNI6eak+LZxBr8X7V2w4hPLpNwgvmm9ItBR
o7hsSnDDUmMDMdrgXqQle1ooZL+QcMERTJyKQ1ipBXskN9gsfWJOYDnaqijsZu1iFH3vIkW9tfwT
LWhZcdbJrr/p8JBkb/8LRtsqhXrrEKkWXQtkVhrC4LdYtIH1YwH+4CD057wMx2THHy6LYN0QTMp2
eoPLzoDUPK71rSlvxHhQuEAifevHO4070YzHMNkmQ4kD6wIHEeAPB0W9NRjvZiua4jDHDI2fTdDA
L7VZ6S2JHMAkvqmu3Qm+EReApUP20EKgVBzSD3HqyvelwwC6MhStREYDOVSheIrAw7j2XXmY5+mT
JipAR3On+m0Dp4am6Ev0uDhHlvQsusRU+IafEz1ElijxQI37tvTWIUO/G4em2olmo4KzLloUGETT
rpRXLXGDu2g5Twgu62+RWzT3RGmeS6OR3sKqd05iPcRSUCvzEdWPusexauVv00mWefNJ/289/yHG
66r6Y0AObbQ9NPjD4s0EALjVoMtfYqNLL3YUgA8DjPVa2f63zkHGX4O7jBJ48bVJKYuPmutha9RC
J/RG9eBWDQrAmVStdbSZv+R8s/0iar4Hpfu5tNPmpjWgrgebTXhoq8kXF8Y35k6a8SCZ7KLkwAI0
ghHgF9kzX13w8yhctehR2JP5ThmnX4ZA3/RAyT6YVBcPBhjZfYHawyfduIsFS0m2tvqYdkfUuvvX
0IfcNj1QLmse6idlgwdi0T+aDpBsB4mol8jrj7WpmQffN6vVEPdsZasGtE8j6VvxcYrvhPh02XTv
0rDRr/NnPX1XjKBrEMrr1cPSV/qRt9UHqvCyWK78e3ljHCn0uMFx9h9aao1hB8vLHpW9qBwu/XOZ
cRrtBhKtYtRr9AdgV9mm8uT8OsR+vw3jTH+xMuz8ZDX0/krIMPKHpP8Yq/ju5U7zSVN1eZ1y8/RI
rQLkMz+RU2Pq0TrSFPVBN9xk5be6/eKB7tmGzphckiIJLojdSFtbttSXzC6oAheF9d3bIGOUvKJ2
cnOmpKE7ZRPHGt2qgOTi1q5jcoiunSjzCIrqtC0R2UxiKFPQMpE8UQuXstD3k6zPUpobHDM61r0M
a4my21Jry8ecUtYSJ0aWGNHEAPZXMW+p8ImRlILcCsDDp66vvbUAXwgYRsJPaDPYqc9v1IBdl2Y5
fuEoz51EjEBzFJEMRtOM7qKrD6rqOpCUwzHPwkyF682By4+HH0Qe7SVdKW5pJqftX1IoqZ+1RG23
WCr6sLEG7S4OObzNq5qk+xIJublL9MfWcCq4w7sEk5q26DJ1jJTxnkC6bJouBgonqvdiSf7KMA+B
h+b1rmWvcrvbkhGvrwhcJfdh0vXvBrfateRa103QJ/dl4F9jxaCsAQ50MWdZizClTaErStF4QWRx
4oyYf2WTek4n6TmiclK7T/22PWpVX9wjm6R7jPLgk2wpz21XOqfSqdR0ZRUOpIaqt9ytXMu/TkXA
3CsC5tiaZCgF0rDdiE4RVLhuaayxAs+OMbIvtR8B31MKw73k9jO8KueKO5pz7T28cjfaJK46KFz0
UyvHLaLsi+4wasVHEehQnAaCMS3Ql/bZK+sA470pLh66YGtovEkiZoRIyfUr7U+Skcq7EkrrdJPS
fUrbAG3QMPnWI4eFJnia3C30IPAj9cRtzBwhwHOmpfwekYMJXmnA4H2rDT4Glt5MitrOFeve7s12
0GSgmws92uEK+nZ27QQf3dYYNoXTN0cxaqjake9W8dzEjXxv9PBjlgXBR1y6lH1u2VC3DYwYfwoy
KsG5syrvoSzU6GKXvb3R2Ql/acHaCUEmCaobu2Ifnif/H1vhjVc2AXDd0LrxovFVCr0PTQcWVpkY
yLIRvRurpdq6/ad5eHN0O4V7cRwArezm695D7QU2+bs+u5lqkt1Evzj710EvcXxgQVPINIBsjn2s
p1nL1K5KlEPfx5+sFCWaTsmRcwcd4UyYCF8LsbWazhBNhZlX+c7m3YAIDrqs2WOFFK2WGcsq0+u7
RMn3pYcvRKuQZI6fxrLOjyioZZu8dLMjzo2IZEbR+OBXqbofqzw850NbnyM5b/Y9vuBoHiKCK/NK
XuUQi217aLsveZhesSGZ5GTfCsw1vFVpRA95KntfMKZTVyYI+JdWh98CNpk9cblqVVd5mA+VrD7g
KzdsJLXRN+8GIhDgUCrIpwSSo5mQy6ZoO9xqHfi9uc9rXe1io8KKwqn6YMkjNgWRVAYH8Uiic9CS
b+Bx8jXgaSBoUhA1N5fnVaf6be6KXRtBjirON2Hgjdix0EQQfkAsGh04bo/jAXjYBKZRVPcbUHCV
//qp1WXs5pYLHlYS37QILJPoEhOWC2Goxx9sLyr2Im3va+qPQMFsWLRIAHJfLE6Xw3txrTCtflbu
rPqpnGSADKwnszgwvySmTNZDMrpH3baN/YC66tEcG+sGALZiD2iXH7taesQdysUq29WPHmCotOra
bxLa2dMGqHhRHQwQW0yoLrLTqifspWCYxG79SJIdNQZEEz95SYosoK79CHEBQHz7KS579doJ+4k2
UFbvmlXhp3tHVhMyCgiqh6TnD/X0ly7+l8PJlLJS9FfxB7/8rS+xYmCJRe3pVbSWfhEbBfhI2gHe
S1fFRT4JdQB8aRJ/XFsFNCrRtJQxuFSW9120Blhgz7DXn+pQHq6tm7bPmpGEewt6OMryDLZm2j+F
3jxmw4Vaj0A+91KsmQ8Yg20WfVy3MmBMDqazpsYvx/BCJke/MpJPRV/WT2P7Nhh+fYtGD7Fh3Q0O
pG3xKfZVQHNT3zJgcsOzKovyZ189nRWpFhx8HL9XSzAXC9uN+ouALjWZYeLi432eEU/v4EwC2FSN
Hp+c7874p0Hgp0hAbLmfTFei6i6ZkQQbc4xWQ5ZaKPG+5AATng3qei9eh42pM4byWYT2euRAVpCU
ie6jbrGKNbbiQzHl9s0yx/YkWuIAAEY5uCavavmIB2nnVIOHgoDB1eP4GyARHCosWgUw14xa9COU
s1baBFMUWEbF6q3wSIbSwoijG0+FnshrGzHIPboQeAdZKAonStnfYXTXT3KuB6fa8vhVRTJNZ9Af
chc1jKAGcLUA48QvdRS/Y6Ouih3VjQ77kr9/1/PtqxgSMw0FyerIgCo4FY3lsfnRG3V3ERViZGvL
bWjr2VxgLqMsOkOvhZQ11ZvLDPErxT1nsRk9UgLaNLihgQqyYneTpD6Qpb+xsQtKNh6e+kw1rgIy
S2LJ37dCZ4xbWU2BzBVPliSC7JtcVLcen0WHFMvRurErZG6ncTcIuL+ZwlXUnaC8T4Xo6bJkTYei
tlM0Lrdx1BtXfci4ZokucYjxcJ76RcPDx3mGDpQOv6bcG87LYWxziGOh1p+zsskKqIO0za5EtDvP
TiJOdC0zxJnTy1SS8ltXacG5sfwCHCji4w2IKSxhUv+jnyafAYd1vM8/6VO6VT71etJ98u2Jged6
0VNfDsOuVXzE5esmONdOe6gLXV9hco7Y0HSIIc3cpNZyd2WQK/OA6BOjmWEPtwbnoQBP5o3oqh2D
zBiV+H2mO+kBahAWW0ZVPmaujtNxR916Lp2IdlTmv9ph2aUn0bYKEFTrZIoX7WpiKRV6i9NI5RW7
QaaEohut+6myc8Q80WMM4/bkUEH43FeTLgly2fc+GxV87DBUlvQxuP/rpH5SfpwmJeT0Po/TJOcf
JvWoc2OVENYok5IBL1VJvZGpWxc5/ieympK2D9lEIsLgXSEusSecDo0TA9g2veiw9HnAExEsKruN
6BMLGFC0jq0Bq7uY9pOiT0kni1GLIkKFhQJEWg7iTBy8RMOy0Sy4YijyzwGl92TgDL+a5BQn5eFu
cnphrhgQIcsquZHEq1oH2Ln0vVslrzqERfIanv+vhZdFLK+zodFelh6xzvJci1KKjoE23t/1Rx2b
/zEPw2MxfaK6OYFS4LrMn7ft9r83NTYzXVc2NxHbqN8HrYsfASW2pxwC7Gr2y3RNNOsCvbXgTuK3
aap9edekfj37X3ZwCnedXlmbxUATKtcJocT8xmZafmIvc9Sy2DjOEAkBnpgRGMUmQ4poRlaUXUmq
wFEOoxKgMZU4yipUahUr2Xq4LYex04ZbZm0LJwtuIlSMie4RrNA+LCCLLPEB1ocqgHOWC5wEfMw0
fxkWK/T+Tiy3dIuzTCl/X+7dgy1Lgsq/85sIT3NlKbQd6ygF2tO76pSoRQEGfYpFwFTdWspTTaRL
W893kvVSzlpG52rV0halsWCK1hpX2ooHEqNWuUb0271LpvvVjDvlNNfaJvlRSuDfRJco6YnD1FVX
GDDNFToENObmAuiGNixZyj3xUu9hlCz/Ve/YnVLpt86BkgWvUYmxswZD5ihGrXAstl5Y6jvRxJmd
2k+vGBsRrIwUsiWrzNZitINABgSLr6s3LdWWnQTuwqCcTKvwY+U5Nz6LoXkxHFWckWuOaBV69SSe
VayAZidB+aHn2wWJp/D/0rVOBq0xNfGwDS7zKfZMnKJceBFnaFEGF8RAavLYACYz46via+YJOvHP
gzY1jbEpUgC4dMqOZCL1auc/213plf9+KkLnWWKBf2wvjyRiFKApa2SfW5IQv56CJR5YtC1rkLGC
LFe15HqXqKJm7ei9f1mawdSXj0MEGVDt763S2ft3IRQd42o1x4glxByr10LcWLAGmZYWU8Tgu6VF
3zIg4sgUfY00W9st/TnJ2mp+lnnSjjtbSdAQBUlzCjFCPImzf2r+L33vVv7PS/l/ehpx5bvRanmC
/3mZKOm4nvxTzB+fjaPmsE6H4S5mzQ83LwMN4F8e+vexf1ru/VP9Pf63MTF1foTfesWjz4+IixjM
XtHxb8/pv3/c3x9dLCOmVlGDn8Gy9jKy9L1/Vr+v9D88fhIDenj/Af3W/u1hfzsVT+uf26U68n9l
uQVb0iA95dNBnHWGkbxv/lOIiJvwZCdx9se5S8gS9+7R/rjUfzH33VLLM10e7Y/Lv5v7Xzza//tS
f3xfGkl6RKAb0fPprf/js10G/udnK+GmEsFU+JdP+r940X98T3H3IwP2374nyzLLe/JPc/8/348/
LvXHR/vH92N5lss7/8el/xiyDLx7u5elTDTJgshD1KXB9s5eDdxA3AZ2z2ujq/AeBVeuADuk05/Q
MW0D3T7KEmcrAkXfMtq1IVyHaXQZmFcAycqIZoC4nZZBrPnngqLpodSzRmoPN4kxx7GiKjeF1stX
yUv7S5R5EvIT1vDJpsBdp4H66mAwDHxO1h7a6eAEpn0JYwvle1riEEBjZ9OfDPvUCydVpUoy5xne
AJgt0htljhaBYgo5CKqSWX5aFjClzntAyvnduo42oqAW4wPq9o73VlWKuUq7sTkXnea/UQIuqCen
5iXsC//NtIdvqDXjKTS10hAxB2iHD6IFDh7lQAhFopVrIxkoNIPEql78LHdOsMrQJ9jlZTEZTSGG
dfrtVHe9Ul33wId+9rbLqYgl/VEhJhciGBOAKwQcbqDTjMrExjZdae9+9OxGe0swc6YulD+3cuR9
6GvbPvl+iA98qSFk5LK91vqk3onRKu/bdRBJykmMqn3w2lNQu5uuCf6CoqYylUMzJF5XCej2LxDb
viG+pDz5coiKuh9MXghp98VK+zWliWCflHhguVrfPVgo2D5gwnAK2lQ/O3KuBltNQloAqZnbEpEj
DHOrlC+ixyTARM65dc51jSHqtE7eTjrCpLoPWHo4VxKTby4wCFyl5O7FRRhIyoIXi8wDJncXkg3W
Tsf0/MF0dLB7NTp6IwkZy8/MV4zOVMQauwSDQJqmSToamShARVOz8G13D+xc3SAtb7yaBjaZGLS4
P0fRldyPXpRCCiJY69HRTUDhbkVwOsCVQULJ+Dk6jMUubPtgJ4LTEfqAgkLLTgTruq5tUTFQ51Fg
qM1WcVoPSViZlWUl3sZIgOxFcJYVzkYfZGUvXoJGUgs/Jck7iJVj1ak2bJurg5ira2Czs9bQDqaE
a5dR+GT8ebr4NrXpJSef8MExcW2x2WaOaSQ9O5KBReLU7ev5NdR7arbjGH7Quio4GFERb8WoL2M1
L6E+fxSjSOj9BdvGvelZ3l2d2r3JbR9uLFtxMQCXypcGsubB1jqEd6ZmptXKLU3su9QP5YvWlNVL
OyRrL8yip7CU3nSgZmdoauNez6Js3dZ6jxNdhy15m3anyDFTLMeSb2gBRk81MPF9MoHnYzWHtRcM
XbgD44/OimMoH9oIbaRRTcqLaDaajm0Dl0R98tBxh+wlg0uaWwC880rKXgw5QjEUEYRTHMHM4vfi
7oqsN4H+abchLnW0iFT9UQPje2xNxJVEnw/F+NGSvXZXeGh0iz5xyBL0qOrIISE0zRVxakFWnuJ4
jJAtS4kBtXQeqraVL4ET+pPD2dOodUhbKLAuIuukNgFfZ9fsSS47GUcLtf+zOIihgJ/u3Kzl5MtQ
YUvmA0wKRswTjbDwn4Fos/uzquYt7jNKH5hefs6a7BMySwj1DAYOPFVWb2tPH3ZUFgpYM6floEZV
hX/11Fm71c8Rlzz1KmrQj+u1rLx57V+N30ZXXN0/9aWT7M0S5bQxcHUQoOrGR4ZHsdULho/jPTT6
TdCY8SEeqnJvZbX3yNbfWKtSrt+zWL6l8E43PrjsfRubp1KvoNmCk1hrUTUeGjs7xXptPZqlYT1K
EXBmdSTvK/qUTEcKk7+cVeUP4aOiWPsQncFrwhvcd7F7RENSQg6PQ6l7xV6yvGSFioJ0tQyz3fVh
U61AXdU1ettwVObTLKPKnLdttK1RBrk0E9tFnIkYmxzxtpbTaN365JMUQA9ppz8kaSDfRQ8phsnQ
xLdAwxEgBkpH7hEhRF1a9OmWElGeSzGvmCrivf4txRbyttjemzW+YgGYl43oE4c0ddK7Zr3iqx49
2JSx7qm2TjEJf7Ej/SVEDuFWxHX52k0wUANC2lWqvPIVLT2Y3nCAkAxic+5mXvboKGX2yLZjP4SS
ebWRNAALgJwiP7qnSQDyKbdGdWPlsrTxp2rgmPfpMfLAYOh+0ExyvyughOXWLW1zbXted7br8BQX
vf3Y2E4PW8JXt24VxJ9aKfpYF1L36A8lbyXCpVRBy2SlSBIVo1QbUKQcvuid2+wNwDJP1IB9Xd60
3mh+tyXzjn0P8hvJVDEsNWTsVb0/xjYpCL0O02fRB7br2qoFaog518A4ytKDFhTjRR4kfU9ZJHR8
sByJod2bMss2aCMGb1bVVSuc6iqQO9W1tTptVdpqRyFksC7iIFd4BC5NcaZnVnIgK/2cFg0y6KKv
NabCn6n1m1gzrN2AK9kaQvVwGWy8vj1HxRHSUuKPeDKtnUhK1wjaWoeoMJVXvMfCTachqOHpkvHo
xtIak6jx1JrTO1TiBrctpDhZSU34OvhTlpryrlr2/Q9jqL9oZqN+yDwHvF0dBwdkW9KdCWDY7B+w
Qu0ffO6/jnpd9xiq+8omyyNtbaJef9WS0j0NFYL1o3pByBcxFDt/DmR920oVuIXB/Ky3WnwxRjKV
roftkJXl6bWHpLjt2m78INXYOSh7riSqtEpTzblbm8jozbs4hxXr3AtDuWdSb4KjpeW5JTGh7qxA
FOv7pW8orXzrKZWyEbPEgBKO8qFXULdc+lDIyzfQHj/lMjvlHGDWqxvH3+OgUb4bTrkas6ai/Nk5
K6go6VMTIHLaOzJe7yqZuKyVoPBFDk6qafopxbwzd0L93lINudux9X2wlfRT3SjeVtXb7qiXLdWD
vObvzM0g9LbpU20Z+kvZ2GCrQL9ZrV3fam4rEN0GTWd0AXzzqM42YjR1cTP3x0LdS10dX9WiN1Yt
0M1KR2LTbE+KUlf3GAGhlzGDtWkGRg82ybIPfld4WxtEyKaXa/OhR0dyL49hhkuxY+LSBsmo7quD
0lXZ3iqy5NGHWoiYW+p9SzzzVKRt8yGKS3J5id4d5TQZnuyOv0cRIQfDo+F1zqvs15i+QCo6BEru
vSAN/DV2kNWzkna4YTkfbuOqCc+KUZmPtW1xt4mI3dek6r47emc9tXjCcDeJCHkpm8WXNN9ZOKSt
FJwMX7RuuHpOp3xUjFTZDKNmXPnWZ2ekk9KdnQYA530k87wMq6s869dJZUVfUyg9k7JCdbdD1Dis
vjzncZ2RzA+bXd4q1ZPpazliU7X1afDN+1j5EAUS86qYSfhjNKqvML/UD6Nle5uO0s89VPGftypJ
3qPYhoBGgE6jT/FFaiLI7JoC/Ewrb6iW5z9abZKnl5FQGwxUqvLkWZFL87sRGVvL0pQvmdMVaxyj
kkfZDMODbFjFMc/UeNvkTbSuXb6oamPoh4mBdA/KRlvXSlphJdUDjgCcxi0fCrVx+YnPMtgEnlPj
gV2Wx6ZlNbCGkARKo+BH/xghMfYC+9FC/iBAEK6os62CFsSDmg0uav6ZffFSeI4Jn9wphRjPH24B
yrTz7mhXA1dX2C2FuFs/FJEx7JwA+XjPNct94Zbe1VLz5IDBu3N2sig8mr5vn4o8+GGayMbIvXSZ
sK6oKagIv+fFUbREvzh0U8QS1vjmlyjS2v3StYT5XttsnajnIltZxkuiputiTLqndGrhPflF89Xh
2hkNRla+Wq41YGBH0bQH+Uw57+uo6skNb7f8jgeKt26yKtmLZiw1+T1WwbeaOin2KUJ0iUEq+mAG
pcYFlBAXYIwRJEoDr90UQ1evokqzL13Qdq+t/tw3YfUDAt6aCxJgkuCTktlChQv5CCp49zGsv6ad
AjbK0f5qUM+2khqt69B4SKrhnnW+c/K6mwExfy2H5lNme5gLUhe01y3m8hPsDbxyMvXOp1wqhnXi
jfkOr9PmaGjAC7LeLt5Uy0H3QgOZK5pOn7bbvmLP7KtWv7K4q3hUIVk82hDrVq1iDMelLxujr01v
WadxcLtH0R/p/qNhlhnsDC7S6663DjEKg1cxiPfuX8j1JkBrU4Tnu6p9ixEGOfUoHa5xOK7YwYev
XRvj0u4Or66VpRvbrz4LaCQKZwpiTRI2EqItDgDU6Mx9b5/7Gqb0hIh+gbXEttE+Kk5zLeTGP2sS
aG3J5b+Xu5p+Zahtd7PyVHpyB/OB33TyKWtQ/sXuBrjL1HQaZ+tyV5rpF8lMAu6mwn44joH3hJVF
evGd71kShuc21NNLb5R3Jcyra+opFh6nClx1RX6VSyd+aLLyJTeRDOns/D52+cfWGpRrZmTKFfKr
sQ0lqVw3nh8+upH2lBeycu6mljiEQ8zrs9uTgFvZ2JlhxT3huPK4ORmKiiGtkcFbiC0+TyyJLYNf
fB119xLb+q9KbgcrD+OPh9RtPjaBZu6GtOn5DsT6hyGu8FMcnLNrBOm2KNyTrkf9IWLncM4Mw9pX
NQZyfUQuwKJ+lCe2tfHa5ODUzmOYZc4PID7/x9h5LUeqbFv7iYjAm1ugrKSSb63uG6LNarz3PP35
yOottHX6/PHfEOmgKMhMMuecY4xBNoAchiOYC8CVPydbY2dNGNCbCRLQG/AxHUx+h8gQOHGVQO9/
6IX5JjVQdEG17xZVCVVuiF6IqvTLdyuQ71smyCfbCaCWMvjCurD7EuI516E3lAvY3RKj4so0sZNs
syVEY0aJTpObm7AMcIvGtfPPoqGIq+6LMh5+S8O4K9h/hq5Ufteze3Daxo04jFNs3qBTzUSU1I/T
CIX50o2Rp4Iu+Znmmp8Gs/o1NKs7E5559l4Q3YP5Dw5LZptvhMEAwB6a72ZlsVNXkMyt+1l7muvm
B8DR4MhaTjlGZetmwRD/QuFidIe4CvexGvM8+3p4nqbmWxY3BJESafkcLKoE/xTSv8w1JzAxwRGt
qfKCEGu1Iy4GCrE2edDkGn4ANZrftJwQRUdrna993fzqiPv5kSfDY7xY4JjqXL3IMfI1Th1Ll8Hs
cqjYsl9l2hlftThu2GwHzjlFR+DBiqIXG05iFPqUL01kKveE930RuXqsWxYfWedWarl6FJv7LZYo
liFDjdsi2c85q2Z5Rp0qj+SXSp9sV46d7qZHvMPvisBApaYM9kULhKNEyM6H8Wvar27aU7m6OJ1f
E9LJj7BeBoZmXcrQdNwUW9beKSwWLUzV7f1WaKzZIOpNH7do5ZpQ+iE/BosewCnUp3uoewfC1+R6
/EbkqPmdmItrYi15ryqtxfjvNnI6md8tGsNHM3loNhSXSZ0il/FWEjtiWg95rf8c+6D+KstJtAvV
djoJKStA+mYDk5mrD5Hu8xew8GhERyF0PQSnCGmC+2YCIAR5X/QjYldYzrXzajpmDexdzw91bDtv
uQPivm3iHxjQdA9dreGuAbnRNL5gHBY0xCIlWIglbTRvi/LLp+KtKYsnD440KO6H2HWiVc9DDTHR
DHO7m1bRcju3Yrpmlp3mVM4f1LwuHtLYQG03rb+LFuxwV+h7ZBOtCDyx2IdaCD4D4aCHoFYVjJdL
fYgKZ34O6gbp+pW2bEJVUM3n8gcLTUCiWM/HpXybHQxcjhVjd7PC6i1V88QPwko/iVpd7r9Ibcf2
M86SL9n4KEoDta4vqQ3HcNCXxH1AudGdnI6oNVC0hT/kGuCUlUMTGIb+k6hOFoK80lniwyUFUnbg
RssncWg0/TAPiXIRuUKN2z0S0scsQg7MMUy6IuJ739TwKElR930xVMLPNEU5GVHgvFTpcA/Zefed
6LXJA9wy3tlzaN0ucx77od2lX60y3IvAZlUBY6UQKISKn2YxuqCn/e8Wi0EXHePSOAM+fFWlWL0B
O6n5pdZGPzLpDUDA+E3TY2kHANU8Qe9Y7Jq4N9wG+CSbtcLwBmSsn0toEB9naGF1qTOee6tjSa+1
37XSICBQbepdLhWAnPmX7qwB9KkyuWItYMPXJUC+bdru6zY6KzAkXBbHab9UZnRDSMr0yFa9+5Lr
90VY1K8WRs5nRhigCkpNNQ3ul2B+rgqeQmhmg6+GU43ovJxXbqdI5WGwa+MGbeYC/CcSUKBRnsRB
caCqaBNoslgbDqlnA9X0w3rK9uaCOKZoU482cY0yPF/raeOs9A/rRaIB+XY0LJFgeMdjGTIBkYvd
hzwiMFriQFRdcg5S5+tVkqM376UyKYEjRzxyyYjf4jRAKgPC1jdRVqhoWn9KidqiND+2k0pwPqVd
uOos/RML1Uat0W8kZ0zuCcc0sF2myS4CSbHXVtKCZUyiu7UtERqJV6ljujcE2mNbswhwiJWxAItb
3fZEhSSrmApYykmTT3Te8CRSFpbda8p5T/2tFsbkO0sMkSGUWTpargk34a+8wGgnB6n5DG93fpgr
NnCVqaN4u0CKYS1x+WNtC+JcZ1+4KnRIQGC0XifGXNOIuO7N5R764ZF5FVaj0YDGSl8rmv+uEGeo
sXyfDMmXyOoIKooT7TWGO+wgsm2uqq/sd9RDXeJNBy/oL6hXnyViaB+kLqq8slKSX9m/RqXpPw3Q
E6jJs+3ollg9x0Tm7W1Lk78E6fIkhdA1acH4WixMF22nD/C69O0uyO3XuJatCoRkhKS5JGvpXVEk
0UXLqvaed9OfpCb8NsgBOVG0HkK2CqfYjr+Jojyqq2Okoy5Av2RghtVP5Ariu1SJ9Ru1KHtslQ+j
2U93sYDaAkmb7tC8IU/0yBkiXzNnsB0ihLMgcsOW3oCo9ZSODeKeyWM5z0RLDitgJFYhgdYrp362
lHg4qCEKQTng/YdkDaqzZ+BFozQXkBYweQMTVF8rdbD8sdCVg1BCm6Es9mULXW6hdSZqp7WxvDZu
1sZtS4i8mk7xvVMG7UMbqsfJaiE6WRlP8ylACzbLHuMGOlN67KpZVVtnUUnUM+G4LZ4DUduNTnFe
2gqWrfVUZ8CLA0Ot1waD9poPUrbvsjZDsYO3DvFivl/CptqVRuaiksl85fTGDVhLFDLXrJjDZCnc
w8U9PoiiPBxaP41sOqm1cs+UQINkJWkf5UH3+dipl41Jby0Kw0y7VJYzPqRh6skmyFJMNcXLxFrt
MdGQvhVRx1oWfJE6W77T17hjnQ7oV60WHUR2MuP0LE6VJpjnCtC1bgSCCGvxkt7Kmg678JbPtW7x
iceB/mCt3ipiLa8AjECjLVtodbRJMt8YGNBeDYVJGE5kbBdajgAqDs/KqqJfS/hbsUrp3wzwoFZI
SMR1HTGxWtjcaXMc3mQWkVhGG1XPeZniJF3M8Fc7/u7aCt67/5yj50u+Q9O7uZObUjvF6eMQOM0j
27rKQxemPVxnepFXHCLiurXa0a2JZcky+Vo7576sm/FeRKCKA0476JVa+U+ZiC0V7UairvbL+jpE
u6Bka6lqrcEAw3fqSRKxoEXQlS+hTvypSMXvqa1WGvFK6ImMaRUsXTf29n1llA6rp3D4kekWxoRW
/ZJ04KeWPi5ZQpvNa98EmNxpMFkI6cERGD5O6VhiGUIXbzZijc/eXjTQA3WGGa6Qzrr1Mq+y2qDA
cXBoJ7QM82tGFOObSI5aqeNkWlttTTtdt90krrKDqIAnH9W+DF3MSrMQD5GexHpVPGhep32jDcBS
1+cqykVR3FpP10cvsgYtRKW+SoI7QWfdBKAaUs26FWuh2NGjc+AojieyqtWWuxYig6NYBGkTGtL6
DAZU1Nr971wPlVeldpaHuTee80waToUTg/zORljHQBWUWNvRDA7eU3kn43hptBtRLg5bM5HNkxQC
pLaova0CSsjsoMVL5goi3LAPhjscnO5VEFWUCU5cvpUx/m+ojkXZVmFHGNtMIua9rQyjrXwak+R7
Ca+n4rhyZ9/rHdYVEYouItRFwHoMUO+MXuRFFIlKUS5SI9AK6HuAgXygf34/QzTJ1TLS3K11vbYW
19KGYt+s8DXBuzgFWX3WoIveKB1FeSr0ueBeI/4bNBtxnwTKYtz9Bb/AcpjQaD30eji96f1yuJol
CTn3wjg17oq+0S+W1hPVXinoGFnh7UIU2Rc5WpKjswAM1AdnzwJJvon70j4W8yjfSEP4v1Jsoe3j
39qFRnjbiW/1DNXU9MjiG86e8lYq4UMSCxJr9UsExhycxILEjCv9GAZK64naUbJgn3Ome8S3bLjM
+FawnAQUv2bFpwMIYc8ek6z4sExFMnhti8yClkXxCkEh/F9Cdhkut+RW/IQRy9I+c5hbRK3m1NlD
LOcHvQr1ewNn2JUBddbvoq5Vbv8QoJKViHG4FZVqBgX4DMfaAUtB+9Q7HeCqzIlgUyMLg1P3VKaP
OPaaR1GSdt36PYfdXtRJeQ5RrWNCNZehCpzpX1t8+OVuUNdNiJ2HJwH6L8xF2itx0YNIxUFipQFM
4p2uvZVxBAtaPLzUsgbA3BjeuqDW3qxxJRjMtGQX9rRqmq7Hojhq9Y/rJx3TugzFQdwHj9fiQtPu
81qdv9VsU/0gd+qbpUf+OqqTB7k0buo/PK7Zyl9gLE5xUYJeOtTWbO4TnMDfbHQgRzSmzanS9vl8
e1U3TAbUYXqIzZImN24dEKp+mSTOa6nDetRzAyiEvwhiJZSi8IXoyTW31omcanTa63tLQbK05f5T
pyqGjkQMJEJCgUmbzcmbcoQ0a91EgLIvrUvfQGq1Mo2Lw8hq9U8LEJxIVML/07f6tYU4abuGOMGS
oO95v8ac6trDpOI9VIALABhKz1KiKC9N3C67QJqKPQYQBbaIuT4RGtJ6otaspvQyDMFrlNJWRh/x
RbF2oko075rqXh6s7P7aWoGbRoOr+SwHXhitvEToLbqdNWVHS9gXagNorNLL7d5YAXjaeqhXNusx
sqcbFlSeyNUrhfU1tVaKZtjxphtA9H9arOVpHfduXCCFO8eV7dVRDRu9jNTeYBEwMNvNd2jlljsj
LOTjPDov/ZzJd6LIAq0w+UaUOFDtJQbzzQx0pR5Wg0H1iDrMDFSxkuX8TgyAZS6lW1ZYj6L/iyIY
3+AuVfH7bIPmLyfhFrmOIdHKQfJyF8hTt1MLTLPe/+uEKFjap+1Xtl9+P8lKy+HY1kxAQ15UZx0k
6Lk1h+osspqsIjldxK2HO0FHrHligdjOxc6k5/kG6mm7KoJJBEOtVwKvzHcjI9C1Wm04qtOkWhgj
4+UiOf9ec5o+57f2OJxkjHD7UM25/fWLLr7e4uNvxEru1nnDw36vmMaxvwxMGKKFnkGgFJtOsu/x
bT1M0xTu6WyKt8h4NZo5jx5ExawZD6i0xjfK7MSXMsfvPszxg90m0smRIUSMNZbH01rW4s1XnNzx
Bhh4vFptS/sMtwK+t7zs9qEMn6yfaIF8l68QkrhMbiwWEVA5aIVrhOzV/UyutdtWhvYXtFowIMY3
fi2Zmm51wMe+GWb4jysIfPAhWFhw0/oiDhIClNdU16kHKwRjqM725IHEbi5zYWBRiQIgMnEFUaTF
ds4HvNVcuhDNHMBIkFgP0uJHU1M/q22NzHMgV6+SqiVeqOvNW2mwE2Sh292lWRx5UYcwQ0LYG6Ef
PR1Zn5F8t6H3xHCEMyn4NiMY5I+6Un2RKtQU6vZnYATLg9bp8sGGKGNPSJvt2ove36WO9ZyaAIjb
qaoOBSYiv2hTLwrLGcwkhzRXpr0cI3ouyhCemp7yYHrJykTGJ4XMag0QN5YSYg3lrmnvWdtXYWIV
O+Qf+l1sS6lfSxq7zSBOroeocfaTNQS3c4D2ueGgzyXDon4Wh4wAYvg68/IuBPfny30+wcRjOF9q
TCGukjb5nRoWwZdEyQ8QrYYgG5mCAyfyRatQx7IygHZ0tRLxx1CZytNQzuW1VgewgwpTMrF84BpN
qtiuNU61m6uZ6llKXpxDyOrP8E39SW1loiIpV3C2qLZUQumIYaK5OIiW24lb2dZEpKDWLwhJtOZd
rw7fZm0yMbXFXKWszf9O4oXiVuyY6NpljZ4WedFUpESZNHcAfV+BHHcH1Ymrs1NPw8nsqhctcNT9
dvtxGk1eM8NL1ZUEIU7Sja6uEl+EL5zHNdBfW0PBzcX4VSpmRfBGZLiOEUoek0W3zhjduW5tjHxb
PmlNKCmKIj+NhDpg5kVBsJHxYQt4gLjouKhJ+4+yXhpPHF7jjhiUc6XMlxaPPuGl9a7Rox7StT45
WgnruqQk9sMzlgLMgBlWIH+RFiiub0Q8OvGIxeHaKOhUXsk1LYpF+60p+0LzOEmohqVDkR/bNU55
Vow8P4oHWDK1dsAqeQFjj9MXUdP1scMRUaBqVWj1w6zdjXGPj2At3x6/eJmi7PqKtuqtZisTqe0g
3suW/dSuj2XeeReZwVGHlgENC9z5vOCtmSR6hcj3RBXN15vOiPycPTw7Naw02UAMK3e8HbZ7F2Vh
39t/ThR58WS21iL16ZRP2Q9/fDtPGRpuHjlCdq7p9JLomr3sRA/oLDVbvAFcvw+tBlaozpiynXhd
GLuL8/ait6wo297olpWkioC07YWLms/nObbjFxWQqThUS+Jq5ErGxdqV0H9waPDR0Z9zqV08UcBM
1P1J6jmhzSizvMwDZsGpPBvM3ecG9z2dc02KA8qz9cd8HkMJ3XfQkYr3sz2uD8P8mrw+3aIxd4MT
7Cz152yz2B9CvtrrIVmfh7b+zt+yfysTZ4gKcdqWFWVYxP5cSh5xDsvS+HtIndvrSBVjUhz6dSIQ
KUuAdkReDOS/tflbGVQSvJat5vMviBpx2esvzDmxgU2deETaYQVa//b2TsUgFi/2U9mWFalPp/2t
7P+81Hb5T6dFjlVjsgkHN17nyFhGc/JPcs0Paw8Sc+aHmopNdQa3BVVznpMUp4r89SLiSu+nz4Rb
oOb2XihS6lAvh7bPjuLiNYyh/qLtJOgur+NZDFMxdW0fhU9l20je2v2trFRW5IboiqLhdhlRtmW3
y4guvWVF6jrit8JPP7Vd5m+/NCgqjIHha6Z1sDGvX9Pr7Pc5Kc79UHj9En8uFQ0+tBLJrVEU18Ny
nchHMcd++C3R6vNVWXkVpyH4uU0axhoUtmXTdWIRs4soE1mR+v9tJ84Vp6V65i+J2h6v0+p269dp
Xdzf/0qK9xGLmVwkQ0KdCOD5vj0I8akRfbtXUP7RBsDvchjSmcUUluFQ627EJCHyOWGLawDl+xRX
ozTSd6/b1Cqu9dfpdv1QbwNNNPnUbhtjoiIJHQn/9ixfP/KfxvGnc4Ncwooln683bxY/50ouT+vi
ffEgD4HRbsRxoS7ZXsfQQhoV+/8s1j4sDyKxwBA3sh3EXVthgqq4tjNxbuzFw9hmfpH9VKaKp0j0
mlictVEk78SYLUTSJjz6qGP9OkiT/m0msH3xxGoLFSEJuN866kXzwOlfxghW1bi1P6xBr3cv3mM7
KNKfpWYmFqDXdyoWoCJ57czbm26R5ZWC3jyKTgNZX+ZLSzFDHvr+RMQ/vr5KUfgh//4aiefTmmU6
bZ3p2sfe17zi8uJnt94qUqJM1P4tK8r+dqlMbXVoU3x93duLmxNNu7T8JyQalj1D7V+nW61mhwex
gEMUL1u4dJhd6FP+7dfVnZiJRArViI/ZMsrznZkrv0NNrc9pjxWSyLz6HMCoeQxiLA13Q23DvhPh
g1GkBc6EoT5++KSxKubrtn0lxadxKpN08cayBOSKH8El+uDn9mBEShxag+h/rej2rXrfJ6D3t2+0
RCDznkjFi2goTYbio9vLPgg4NZdev8oZUYXHFqgTjFzEGiOUEMfmU906QMmn+iDmnKXJWMqUIMh3
A49M9F4xsh2j52O0mCb7/D78KsFahwRnlbt92xq+aKK0cPtDg8gH+HrQG36/mxRfPElxYC0Ed4Z1
Encp3sx1qpoRyIU1z34WZXUSOy4mlgfTmH9FoGpOnPfpxWSjlOMT/yWGeFZGOyUZOm7E8eRJPYth
0jj9Me0xES3LdMNCKccqp6K+Wf7gi5HuMDfCJr++7u3+JOKed5BcfEcP6ZXgDmnXIhmxeB0yFKdE
xlyHJljmQmX7dXIcbWe0c31moafv6AD/iJv/sKu7Lqw/lF6Hmlhub/17bO16DZXAsvC+ZtueomKl
eEa67iiG1/WRrXtL0bfFRT7NQdfxLQo/nVJJuG2jCnpE9uIzYk9I3oiFaVDsSx12aNSx8B0iLsUk
D/rLzUe7389T9agPOnYgokSB7R+NMX/EceYqcNnkYXBrJqmXL92jmT+UsWPtxK+mUHquHkcXuvR9
WLHvpgfRWdbBBa2UaxgVwn3qUSpbtieZftKjRrtuUq+72OvKQgxEMc63xcGnMk3sFkSba/JTvcj+
3wuM6zmiG+C+3ctpGRzaeNyDIrOu26X/c/Vhag2820V7uE60Go8x+6fpIuOw9dXC1D1ihsajKMKj
zvdEzCnXpCgVeZESBzOUaBSiYMH6cdzr6gL5Bno+emvstonjugwWvfd9ya2WZnNKm6lEnxbrx7sd
QnSTKTFDt0faG9RM9mEAbrOoGJTX9YyzyMmROQXzouE5eTQdRY8kAGYGaqB6EE0EB0XJ9mL4iTeO
p81Vh9g+iq7XLcO1gfjtDKObX5TNcl0qijv79Lt/K4t6Z3XNxrfdwJfZqyZT3hPFdX+dzppx2MNd
+SBuW1zNbMPykHd/zCniitbUypiQom9qVCjLzpIWvPnZYYEnWdR/+MKL+75+KK+jR3zVrsNJ/END
aePz8mw2ut81UnncLB/5oKl+vyiF+2FBLKsoYFa6Xly79Ycu+CEpbl5Pi9IPO6033RYWuGOZW3wk
iDnYZwm9UHzjxf63VbGpSXizwyreg7vsTsnwXC+xechafa8VFmtT0ZusNosA3nRQp3c/gmbVIKlr
Fbb5dWctRoT4YWQqFxw/BONt3U90rM9dtB37p7wMfORpj0sTrci7/1itPjzB6xNdP/4iJZ6iTKC3
204d+rnv05bel7Nf1jHT3vtKgWik86Dnb8z02IJgWFuXREZhxseJgAL0I5mFxR70mhQLvUmPTNwN
6zU+JJegwkhQBzFCfvFRh9HSF61FD47Cmkcr8h0k8ivq7brEEb/3YdLZRn3Dcs/Pp1C9PiTxaNoo
7vyqUKG3Frt6A0PCXKenAbTc4umJOu1VHNhiuGp592zoCYEw12//iAkBbYpvH5ZcM+Fru7SH/Qub
82x6Do5gTL1qy8MwUQRb/+GfR9V/75YGhlyxBhXdUjxm7uocwb2/Kgo4/WF7/o6CIylZv3db2XUt
263/C3JE9WoDKZT6lwGf9y7DznYq8nvRJURvkJx5YViP3rgAEjqi30I0EDOS+GVzsuJdZMH0+GHU
iOT1UBpuptbWMV97DBY5Z1ejfnOqoC9eF7BSIx80BTDQNGN2R3Zev+79DSsHTRnJrMrWSU68DpFS
G1gZIax/n0mvNyXqrp1GSeVlJ5KiUBzEWxMpDV+2F/xrd7n1WPWljwf8KypJ6nVTZ8d6QbiaVI0E
heoB6lvjf2x2Vt9Jh9aqetUboaIUT+a6shPzkV4TuH4UyauhUrz8a3Ky2/Bs6D+6IBtP214PxQMW
YrpZu582gXMXQMq6ZLBoKssz+M98F2azm5k5YXeYlCL5tx69TDg8j/PBWN8j1D4EEYh+Iqat6yu2
iMN105teX80PYg242lGz9VCshwUSvF0cZl9EkTjo9c2AGsBJNC+iB8fhlrN1FTytI9LsGsQm8ld5
+T5Et1NzrwIB9ZNiP1T6/dBpRLZIuFUti9iIVpk8xQTmwmIhzOqjTjw4tJuRqzd0HhNH347NVu9K
jYJ2JtGE95ptpvf9omkneFYfwlWJK06K5RBI8S+C2Uy/kAbJd2rYgEMCkzDmWy2u9rB8gTvV8Dq9
+ZOtKpxZcBFpXhwaPrj87Jz0dnTUNE06mEGcA6/FUVEutvbYV03F9zLGgbpmUdp5i1Wj2atL7CIS
Gjws88uioZVXEPf3kGeEO8lObqHGg/ttkGYuSGCes4+BLD6n8++WuOmHaqjMB6Ojr0hZ0wPdjmFq
tmPnSwuE1SfqVmaGk9yrHmgdBnSpGRyqFALF7OZbdKpvCjYPrQy5igoLQCzJOnEKxsVOFocb9WNn
inZLrx2lsEm+VfrbokXyAdlf009H6UlJQzjiJHAzWusXRaW9mdHXAeRQu66HUVBCKmB1aiJri+P/
dzvmB+gvwXoPzW8NWTnJSxSWtkRa+gR8Lj6UZqFXZ0ntL/NeSdXlLNvJl7ifADXlSCLB5y67TVKO
e1PXk9tBQbl61fQpJJOxWpqXIgzdamZy7E0bMn8j6Q4K0oh+llQawsVhcSoW5YX70c4TYQVnJ8D1
yPgrgwEEZi6OhMJJ4IIMB4G1ht8TYERxGDMCk+tFHTxzvYK4jCVa292vpQCpgGR79uqU36cKYM7s
jNZr3NZfDLUDP9ol+X03TkRIRot9Mce58PTYaHfbB/66jYIEP/UX0A9eD7mq1VfFBS43bwx5CCj/
3qjrK9VWworQijJffLd7PXC83NRmz+yd6ZJFSuAF0EX69pqVNfkBdEJFiI96knK04FE9xN0Vq/MO
kR/Va1NgWUAXeqKJK2WvFnBILsg21IfCydzM7hX0MtP+mFcDFPTxlPphn5q+tTTATOXYRcE3vGyH
HuzV2SlygtR4u7WOz4z96Yo5u5sDQ0GGBy63QWoeEYIAx9dMGjJlHuzdsac6RuR2tvno9EVyg3cl
cAnLJZJaGsAjWG2Kbfsx6JQEdMeUQId46Uaiba+HWTdRiy0fkkw1UNqKv3RDhnB2Vxlubeen1EoR
AQgtdFFRKCGsXooudhV2j4vedI9t0uyGAVI6kdOKSbnNR+2UV016m66HzIIWv5kflhI4j+5MxOKG
/xIbUjwuS3psSms6T6my+9eAU5SAMvuUqIN2AyF+fYRs352muvSABEcIMBt8g/Dc7GebDmVDjuHr
QTW5Ur0YF6MZDqaVt6dmLAkq48N3I1LboQpikEJaujN7tFPHaXJtyCofAnJdIOt+YxklfLz2S4lY
EJEM2cUxysZrbNh1jSV1jkottz4UhEAbjTw8R9rghZUt/UxL52yjPDpD2dHJXfATgvuUEIQGzEw5
d/ohSZKDVpagdI3e/idJ42elRENTWsIB1boWp54F18CIhAUEy5XsdnUElfhKgi8VlXFEgw9XFUx+
XlcWIc66GQLCuEKt0pTCc9aHXlEs35pOCdwsA1wQjVCX1vqzbjTVC3hYQOkOINSK15j3ZrizgkBz
q77/NgQlakZZ+k1qkp1sTjUUHDFmgbSP+dvObZX03/W4jGHMCFCWCehLponPPS7M01RDLEwXLU9p
rrbIFDlPUd7dz/3cHXtAft6IxMEtKLenesAJLUmOm+Dnv5iKLLl5T1QsqN6VFoB5GquJ7BkIwXap
ZHmpSXGs4fhsQOR2/3ZK7ils+ECnES6WBPahW9cBLVTCuBZWiARBEEe7BgLnEO8CKx5innqHJGQq
a34VRq6TQPmp9BagobUzEgfauyqkvR6h94671OFTrfbzwcm7xjVLYllUtHDTwjJwivP4lCJ/JaY+
h1oe5TvD7/K0QxVqesTUOumWedfqAUyFLYAeOLVjV1WNyTN0gs/a/M7SkupLJHU/FeBsNwF5/ZXl
L/eKBl/N360DJrOmk+CebaWRKHGwUqEaBru0cHELuIWkGzuhBb1o/9GIHkAq9uoEg0LTekOqswtM
K78fBwymecmUnZaW10vAviUAAUNWq64uK8aDEppvjqMbZ6mtjQfUxn8PctLuLVNH1zD1tDrWj02O
NSGJf40wMiOPkb+Z9dgcjfkh121lr6NA4uH+YpgS8eyCONLOlbqoXic/ZFXVeUyH9m3WKz/iYYYN
ok8IXgvabFc2ZfJqLgH7Ddz/2DEUHGKKVt0qJvrVmWKfCGPFZqHN4dkCjXUrK1KNhDxMx8oAXGkB
1pJjFlKVp3mls+n75jKVtfJUTGFzJjT3dwpBRGl4E/CrQ29KFyX/Xjem/Aqx7nyK8rL2TUUaD6mC
8dHoBvPOWg+F3j82fX1TBpF6apsIVEeqzsT0yT+qKrSA8Sjari9wtkPa6cpNiqOcILkbo4UGwpAS
Qjeb2KvRvPcyDaJWrSwcj7EMItcwv0eG+aMMwmyfOoWycxR73GtJd1zMqvSMQY/A4o0TwR5d7dv5
5Jzypjq0DauyBhAfO7GjBK37LYvVwEvU+SEzpw5F7LRHL1xxdnICQwow6+7WYiQea8l87Ya6fjQj
CbPQpPoZMJudNKLutXTqW4p4K1+2mdhJnUg3rUnbHf2gOY+dmR7DQtupWEal0FB3TqY+l9Ow3KiI
QrmZMcmPWYifNSjV26JB4MFYpJEehuhdVo3R2VJ/QUcsXTojC9g3ynBvpPLEV2B4AzYLpje2z4SW
o4HwfkjsamlYelI4O3AmcR1A5ctLEX8JxnlwtTaR93kQarfGjCprO4+5Z6d3ctQ6D8vwWOnE5LbA
HAiuxWqD6IQ/1LyhZdL6PUuKrJg7CO01NNLQFt4DvcJnZ6A6NUT2s83atZQwiMYt9DKq9poNCLb3
w2ifVtlLn3gCiU6cnUpNvkiN1fhZLVWugVIObyc8xrI3NQy7BQE0X6m0G0OOjB1hPR74fmQ/Gys+
lHi9+racgCYov0dn1PdZ30tnxKFmX4ltqETbdZpN1NzNnW8ESHitXuApQe/ezwf0g+WaGXEqmxNa
IaCb0OhidXRMURLzMqN8Vtpk9nMss5ZT/0gUHRohQCquUw13EnphjRaAFTbrt0yXcUIX2W1TtfYd
knc2ylZpt49auHHQ7SKcUh4r4p52dUiY2xzmd/bUALBu9LE6z6P2ajTRwJ3oE1B/s7osxBifotki
hN7I22dFMZvnlHWvnKvJvSgaWK9Bz438sagcqnR8CgxIfqIBpgYnkbywtSdMVJxp5PNyJynNkz71
zTOxT9rOmUNWVA4gjVAp0n1ZSWiaIENRT31wYkbjh4mUX+PxpZt+nORLmwQE9ds19FS8Pl80FmWa
4puT5hAMCgoNouRHrZOak21UeH27jEdutB0EHHUS+V3Y/JjMAn7tyckvZj1YsjvJIVIYZfL0oUwk
rSxbzlpUnkVOnMYgR6PJnG+R1cJ1MYzDAaCD/GTK3fRk+SItDkbYwqM7YrrbymrF/KcPg+TWIYbr
qY7lCfrR8XVrMA5d6GcNBFxbmdnvfyGVTvD4QAy8LcvBWXXSfyFiCJ8IhAqfelSx9yl4bH8r05oa
8FpL4F6hZjGRYI19GAO7vYgzllJbLqy1DiInDl07YlWeVZ3+aodPpm37qlXED0MDHYdqaulJBePy
VAaZdteb873IiUNrwG1bgzo4iqxcJPNlWrjJtb2q/g9jZ7bcOJJm6VdJi+tBNeDYx7r6guAuLhIl
hUJxA4vQgh1w7MvTzwcoq6uyemxszNKQAggxRBKEu///Od8pg8emxbRAArO9W47hJmivWBh2zOLn
MzhtLElSwoNbfJ1Rall1XxskmH09B2cgwG7XRk/W93IszZVynWeKvynbT6m09g1DqH1z227YOFlU
E/ZO3gyK/IF8HSV8WE6JMsi8OQO2pzYCjTn621OdM821ULrdRN3TzCH/bLWc/LXp+xkinvt7GeC5
Llr9sRfkLTMJ6Dx73h3sLHqU8U7tLf0xYT7zqE5V4BGF0R6WE3oWUYd4Ugjvns9fToGekvguC95g
MA6ZJaKbIt38qI3gD9Kkim7xvJGztLQysoJKFbvLxglZoZbIKo9UxGRCrAwoDQz3nWoUHoJC40kS
3uJlumDGWOX6E5O5fmNqJIAuj/IGufvZWu8V7qQ/BYlVnItBvi3nEnE03Pwy/Hos6d9V3pZxCksi
va3klDfxZwKxAYN0FR4r366vtLjE4xCH2SbEyJoSfOLFo2wfa7NProrNgn/eWzZuMadm+rL/OuYH
ho6BlbWHL8gjc+ZNI4ot3u/4/uu3CEfacIMeN8uDKrG89yU57/98ytbNrRV6Uu2wHCPVazyGM91/
+YXlmN9h8A9xcH2d4dAeyImp3Cy7gxHJh8HH7Tb/lTnRmddMifaidWPPAp93aDVDfZQNknhVZ2FW
OYn2SMlLexxcrq1Obx6WQ1ZkEbQ+Wdlu+QV/sLpTpw+/mRRpj8uhNHbPhuSLsew5wrYQMCndZtmN
LN4stew2ZRHvS1FpZ9eo+5vRD5A+pHhlcOxvy2ZyYpJhzEabB8w/j0nX8aZCi+6/zhgLh74COnud
XsAutgHQhS0R1Zrmhx96d16IKcWo/saYrX/nDXDWipEnF6M0QfyFmrbDht08KA0pc0Uj3J9jGR6M
aZKfJFcfh1yJzr0bv/kzi9llmn2y541V2v6qxFV81XX6JmVZ1I+tjF9HqfC2BfrEVZ6D4iitteJG
4TrHmnxJVkuJIKygeAxaVm5VxahWhpkpe6fy8kFcyk4DJldF7t5+bNts4yo/0SkaV+IWKxq0GM0H
Syu+14Z74LsZbG1fKVc2YIcu1262A6CieatTIp16KF3AoW3KH6HzkHfAXwxXl6ChA3evvuQ1wuFA
XY+EJj/y0reVZkX3BffHKRE3BJ7jGvOty9LRHc7mVGqbZDQhhUyx54R68rNLemvbVzHlhiKn/Wra
G1KVNUIcqbk2Q2jc6XhF9Sr66FuhHgNpvzl1cjcVbrQR04SDRpTpS2DtVEcwtyMsq6AK7LlxqX5X
U1vZhnFk0/PNkmsTKe84HqHJlBGkPxuNZfjGd0N8L/zh3mjLZ0PLxqeiThWyFMvfcsjUQzKHQLCe
JGWTFMmDZjcgy0CjMRltxSpOkvg+xzKGZlv1f7n90bcsUA9dmn1tNIKDS2WAKxbJabVMp1O9yonH
oF0YDdNTb8A1tAl/TYY8vpC5EzNDtPKN1mj1dg9kNHq3gXt4qoysaw4kY24AW0zb5Ls+hsP3erRv
iWkG71oWf89Nh3ipDP4X1hI6D0YZ3mnl4B/trkr3lTHIC6j2gg4KGE7mocGjlpm5FyEAfnVt5dnu
5PSpAZ6x5+Sj3E9pO8MmIN19XPWxTJ+dcjTWUxTWe0gC2spkaUAga1lXR9CDTM0ClVCSRJIpGPrd
fdu1zVPjW83TOFvErKy7LXupyFmShup0t+wOQpMbKWS7XXZ7wsMOKQ6BVdvk7VNizQMa/tF/PluZ
K9tE2Ob9cr4W2RYRtaaE1cc/ZRpJtg37eNgsuy7+0TvyNVg7zo+GFUO/aY6wi9hbNuSMXRyjp4Q2
H+L8Bo8AgPpl12p6LHlo2tfLLlE40ymggv/ns9mZMY9gy2PL32dK+2WycnFe/na/t+J1R/P964wx
q1iFuyNVivmfKhgvLqmZPy97TTcG69BI0lUw+uG1I1ntimghWWVxk1N14NiyiTtfW2tjgOSjspT1
iJueXEM1uBIODHMfgupVUZX8aJfG/b8dX3ZDnKhmN42nrqFIsFqOBV3DTAVh+3b5/Z7eDxp7N960
XelexqFUd9VA3bHWbS7o5eCyIVtu1al8sf95iAKheykQ1HvNENtfT7A8ujygY4w/pGn3g1T6i1rJ
joWVKHQ66KF1acLxaXTU6fAvx0Y8SltWtAAH5lNyUVkXrQ75FRtxg828+/S1y+qEpKKsD/fz8EMT
qDY9ZB0lq6/5d/S66C7U85edZQP8hwdBkhAwNzY0XJb95SExjtldhCNJZMK6GPPm66kQF2erXmj2
bjnYwufDn15327hMpwukW3HErUbEKXvLIVGJfdCZ0/0QjgcsliWcnd54xrLPPKhVv/aI89sx6/Mf
mtA1nhMz3paTVdyWMyst20zpMH3tRWO5rqPJ/dqTKHFJqyoelzNJAl9VUzU+Rr40n1vBwtFo3a/H
0upd+CxOJ9d07sAByWeZaVs7HLSHtHeKZwUvdpvE9XV5DAQpjDKys89VKrOtkdBuMJzqVpD125mr
SKBT1C0HbaeS1LQBaFCngb2OOvkYT6Ta1eGk39C0s2KI1bn0OVZ7UBW5B++f659LL2VxtxcddZWx
04KV7hB0pMuiPLjtyBCoq9Y9DiTtZA71WZ/908noBMd+gN257GpFIcDKWEzWTGQeMeGCA6AaD7Ki
sw6Rju4SMGY7ZfxZxVX0FjD/8+CU1fcuZMEVfv4ECKEtd3yBvjs1TMFCifON1KbWy7PZ3JLndxK/
OLQl2CDxY6m15hvXx4FFlfncGdQUAvyxYZooLwj88fmRVToNbR5RUx5X8cURjhGsOhIiK0eoH4mi
nF1fr94yN/5RLhiykdysOiOuj8KqvicY643wkpsZiAjqcJmgEdCSa6D7+tmVXNjzoXjeLD85aqzv
MILEKx+nF1Ql/xEH10oZandHmvX0NBTNfeeWxa+YXiKOmExb6cCVPDtVGmh6WnMSorLXk24DLbbL
EdWgElGdr15sy71m/s7KkgpFDJuIUCm8SesiVxRCt/TcC7vsMR0xuxSS+PHUaLet5shNxr3PC7q+
36t5YHvSigXgkKLaVgOhtX3uh895l2h7S2Dft8YuISyj3KVZG20s/SBlXz0BlmKMaYFWglh9WPYa
1//eKkNzsWwrfR4jsFC4kTBsz7uJEraeoQ3jYRipQDYBd88+VV/8pNN3+ZS1zwKYx6bWLRNtZG89
JiB1KXbMK+YKjXr3kEUifRJDEO0Cu0s3Vlpvv/3xH//1n2/D/w4+CtisY1Dkf+TtrA3Km/rv33Tj
2x/y6/Dh/e/fTGbxBk5UWydc0tZUW8yPv/26RXnA2dr/os+M1yIOo31rjy+pah0XlGk5qQ7voBj8
FYNLQWjuvD8EYX6azxFR8RqYE+OaLLWHgBv/usgm9eun5VhhZD4yCh4NydvjkyR1dDkPWCFMYLzO
X7SdcWbsSPi3LM3MbL/wdZYNkwcmHVl9W86oHWu1vPD/+Msrr5d34q2QI2MeDtq/7v7XU5Hx33/O
v/Pf5/zbKeforSrq4rP5f561+yguv7KP+t9P+ssz86//+detfzW//rIDvipqxof2oxpvH3z/m398
gvOZ/78P/vGxPMvTKD/+/u2N0nszP1sQFfm3Px+aP3Hu/v9yhczP/+eD8wv4+7dH+Sv6n+d//Kqb
v38z/qYLzTFch2+A64BAcL/90X/Mjyia8zfNVueDIFtcTWjatz8QHDUhv6X/zbZt0It0afmfajvf
/qjxyvKQsP9mqYZqObZJ04B1lvXtHy/8z0v36xP7v1/KhnD0v17MFqV3Hf4VdF4hMHOL+fF/uZgl
gV1RknafEaxNckSJ4YvoMXmdCk46d3+1fdA/RuZ2bPKcrx4dABKl6qgx4QxFzUZSYLokpgHleYqy
t9ryaV4CyDy0KDq9hZsfquo1xkS8ddte34bGIwtu/UhmVgfHbNVGAR7NarDPZheVz5oGTDZV9JdW
0QS3dbqHGByddRKl6i+RoEYivew17RRlW1MsDppSh9XkCOb5piTozwS3TA/prLXWgM7VZupFIuAT
1FxtMxlvmBHHexIRtWtQXNpMISinyb4njlMfm2lyryWz3XU/F2VFPN+2y/xWMbScxtRPTkt3z1FR
gzfBpu7t5H6qHH3T2HG2piMCo7v1G/3YtK+2b4LQSPTp7A/kVmwATbx38/OzPgMkEfVvamv3h7p2
B4iOJJhmZR/tVSNrN41LiGBu983MzoBPXmjdPoSEszNMKvjL7zt58e6Hsj0sfzLigLs6rIY9aBIH
g3smD62ElKkmotgESnSFRT9eSJMXe6ap9NDG1j0E0VDQcJe0hCrbVo6ZOyrH5Sc57w7C8Fmg1g1M
vcqJwesQBFgCS9xIJx8vlhzHS6MTSQfT1bwjD84zagXKcdneJ5iVZ6Dej36K0l2cTfqu7XP1ZgRn
vclAmqjTqAPPdc3HMWobD3hds1/s3JmCJzoz3fs0bjTMIpJrCrNStVeYwd4tG/DIJMDOYPP+Qc0R
QwBtNl6cuCcErx6VjXCeYiWzTsIRxi6S5o8+ejX89QLhazRQcl9/pu62pxJ+q6eoVnFSjdHdhtSU
NiaOSy9nWb4bZzyJiCwfX5RwN0GWiI2lRPMil09Rd3Pn+vVqHJSIh1Sr8/umstHpknZFsQSi44p+
494tW2WfYKi6WzYyNuklLe+UMeG6LWPFOMYDi4Sx7Npbbxxyq9gqQcBiJFLkNjcU7fcgkkNhBs01
HIxzEhsKbR9L3SemBilR9HhT540Nh1i0KdcgsF3NY4YzkmXfxmt65P6qQDJ0b5bndAyN96q2u1Uz
3Pl9SW+q7MNdVtc6vkUgnfGUvRn5ThYZy4jKDu+Wkc21tXzddAY5B6YhCCAPa16gBnyTjlVAdqRX
1VZ7/HpHlLzdLBiTqSjtbQXWAWxY8tqbqfMdNoUP/955yzPpkHY47xmxtnd6Wj2KVii0tq3gDBrJ
9uxIY+JcETvLtJEy+uhOm6CLQZfSelqr5qQ+9n1ve7iClx13PtypGlTOrCXau145pas90RwjVIEU
3ELU4T23avnqtNbPockLIKTppzOgUujmPTNxEpz/Sb//eqlOGnyvh7a+LhtX2vc2U3FNt9VjHucW
aOv2naq+7WWSObAb2dVDKhsUy2slUfQ99fj8vgAlv5ng96Nqc2OWBAVLk/lMRfGJNGF0h6hUFpfO
t5iooMu17ebDyT/DwESoDP30EpZd/3Mk0M+rLc1nDsL31koH/dRr8oWPKN25fosKkt7ab24tZg78
JiQnmWhZojQsuutLeDQYxvcwFuUmQvHiLVnT6Ije8Q0gGjTG4d5GZSUUw71EpVbcwREwN5lr9i9t
01/8Pry3Iq04D9pgPiZB/znGdHx70XWkhZK3SmHKvpqO60C2iNatoKUCmmI4q7LXVl/vZtPNkZyM
DyR0VuGhr5gIzbg1u68uvGvTHTfK70ocxI9KYB0U9P7HqlbRwqUT+BWk8o8U238MSZJsqhl1P+aO
crZaIAIrVTrZOjCtfQw1m5Gm9bq0H3+08KBRDMTufqE8TnIa0Yiod5KmxzFNms8FCVWZDve75e7d
M7/bG8O4p3KQ3ZMilz9FcQAvL7mi0o9QSYwRreBIvrjAfDxNV+u9ADWgkTd5WjbCok/vUkFT161h
XcY6oK2tm358LJi9cgM5GDMmLAZgd60G7qmI16ttOyPASKCJVnCOWX0H5LD0bd6uBsDrXl8H1iMd
0mcza4hkHFKNmtNYestfHzQqgrxmNDwjTCixpXpfHuxhesjpjHgOKMC1k1chiBaxmk1SpNBw8Tn5
Ziq4JWtgPpO2fQlKAV2B2Axv6gkMyKeq5muNpRKn4MplfXHTAcs4SaVzZ+TWuEqKIoMInZ8tozA+
26Zau9ZbZpNeN0B6gYplj1tZaSlXsN1sCJZREHpI/Vk6RMH0juq1cVTdNzrCI9OR44/CGJ/8iMDu
Dob4OewjuLFah7+dL6+Be+FYl5jwTT0ZD4oWvA7yoVDJs1xgngPKsJXpW9Uu9+nOpcUwPBBl3X7l
AY12VRCVraSnUR93zdTo34cw+qURbflDNbo7qF8Qz5WB4EZpa1TsKKU6QxKvg6kcH/uQuixKU/qy
xNO8q+KohoW6DSki7AjZNS/ZFB/rEbCEHr6YDuyFzMeRrpAozm2u7k5OKn3YCK6+Lyainn0rK1+H
thMnoj3fikhmv/7yQxAQ5GE3otq5JtDF1disReV3c6RKRiuc+3w4bzoukZMmQEuMo1hboW/tYj1s
T9UACq8ZRP8rtH62BbDmvrB+uIPCVEjU+k3EnBkBdzroFdgztNkpaB4RMoEbyApIqvLVdPmXFAw/
KuG/h3JGsGnpLEa0xsOIznknENndls18KB4dMPESFliVT1sjsH44bXHPsh+qMPybNuu6J+IUGDF9
9+L7wH+r1JbHXIVS0SjNo5FOzXUgbXU1RVV0JF6XDnAoAVKVE3flqLmJ3PjFd8u1jsEEyrYQubZn
fuoy5zHUvdE2csN6eNzWfi+8Dmb1Ouxt++xGnXHXm/IJK2O4Xu53KPqKdZgEu+XOTIWdMfsw1e2Z
hk3+ooD58KZRTA+uGKNdgxDbSZJD6ApkeU19Zyh+9ctvgbB1uipOExzDky/gnwZFvWfSRPt8Ihgj
UpWfUxfCD1J8670qO0/VHVKi+yE7J2jHz3QR5IrJjXxxtPi1M/hCmL2ukdoxlq/xAMnJkeYdy3QU
e5n8QCOlv0RtZu603tc2wiqNF03XiCjw+/SuNs1NYVXORg1C7aY4tXaTzRy/4CT3OqTwXdSO4XoY
e2bLJROOyFBDmJItqGiSY9tYXggHMb87hYHvprXhS1R+c7NmWIaRiOSXT1dKhuq+r+36F5q0rR4Y
YcCNv9oSKrsamlR77zhctF340CPQW/lTldBvGNF4DFn9EPmlv2uCodsAWdMjlyxRflCjcDwjYnO2
7JjL0U45LsOJ3YpsEw+Ttcla2/C0PIY4LSvzVNpOf+LCD7nD19NqINv4PNRVcUyKWt8NBW9h6Qyv
qa3NI4KVRMc8KE7LUKHg7jlllAx3vlCYObVNd2VYoO7WiXwNr1kcUtftPESP9DINd0LI6A73AwK1
jcIE82KMLRwuKwS63Jv5CnqIuR9dpz03Zs+Lr6f4wWZEWKdDWzy3DUMGXI/2rglVFEIawqNwso7L
pHnZjMThgEKnrzGY3SZtYIO0vWkwGLjq1mxyAwmeLreN5nDjKYJGboO+Pk2MBu/zDzPr/YdlKo+V
oX/3w9g6GH5aX3Xi672oQqxnp3nDpCNOTg0LrURr4ndwEJ9JKJsni7ENTWlNRSsbSEkBok+95h8/
zR9sPznh3XL8n2dow51ROc4BRXd7C2l2MaOk8cCkD94FtNyCm2WArCLbJBpwC11X2/0yPgnR5QjR
eNNsJHnkdYSUNMnbQaWsIRHXiCII6qg+magKvuYJs6HiJ/OMFcTb8a2m9/g1rQRvZa5R/jz/E90Y
D/mnNjmwkUOdmYJdu9syngBKjkr3JNRxp1qpuDdiw2ssoZyWjzJ3YofClUOvOERe0oQg9Nk0nQhP
1bz5l2ONJfdRkv0IpVZRksrjY4+OwrbK4jzN68jIsE4d7phTOrok0UEV21pzYPmycQKwzio9ijAl
xmkZv74GsRDidJQF+lqJGcQwPUIqM4bgGKMSPvu1qhNGXRjnZTfkC0YfFA6JcMXOlQbzk9ANniLf
fcvDyD5Y/KvoAcOfhcYqt5LNPAlKol2qVtmLa7DMDkrtt+oA9hG9/0vSb792roMCKkTE20K/exzT
eLqaotozDW2bSHtS0jG7kau7/Zo4znuAmLZOTfhPQYKIZ7Ztc99SYDtVMMXAr1g4NAoUwKE8VGkn
7+IOLJzXVfuiG4qHBGT53nfM0GvBPF5ICv+CcS6VBAggX4eWakKW+cVOsRLrrgkQI+qtHtwC0sa7
ofnJB9eflAYYha+7zd6yRYOWBPXMNAtqnKb14hb7INOg4qaqRKg7dalsBzdxPcfgz0DaytrL1p6k
3WpzzhoGmq49AegHGzX0hBRDsr6FcRZ4I1NQb3IH+WoTaX8t64l+ZoBMv7WVu7TL/a06ROVrNpsC
FGE9dm7GYI11JLhXijTdxDT/Yha6XXVJdW2WV5hvPolyKzexm+cc7TsS5c/YdccfMxehFS51kSgc
DjTkvxeTGty1WstlXTchJp5OhvRPs/yHoRQXQxVrsHBIa/KR0uw8g9bTSEcApfXbZc4dlpjqgrZW
GSK6cjcplnochfIxQjndqSbMwlGrWTS3GC5tsMN4VJ1jNaDezSeQl7U+DdtgGGpPj3sWfHXoov3r
y3TX6iXtPCyUVlA/aInSwURD8ptZyKjgIcnxllvdL0vEYOPb1ss0Jqqu7dPmTJEHaI+OUjzWgfas
ihHAM9PolflpB1hMw+AFSu4j6QfP0vR/B47Y6BaZb9NUnoBTpl6Usdwn7BlBsFmLxBOGfReHjlxD
9Gb0rm51GOsrRPKbTpJ/kFyaaCIZnsCmjdFuQhTldYMRoYqfNa131pFeWftscn7G3cTNyXmGpXdz
KlVBpyJWvl89FWTq3Sn+dPLttFxVPWEXdilWhXSrk6PillDdGrH0EO8UbWAs5p25c+dora7wX1OU
vFY+fbKSMNaF24RepY2/fYQt66xGUZTgSD1jHtxgr7NpiIZkggVddE7LNy3KALJVDneE8SeEUv1k
qRNioZh0azUjseriitDd5E69TkdT7HxtIkkhIQ+uH8SDPtiXyBI6txx/XNN7zTPKUQg8PGWOHHRl
XK/dgPalg5Z5XzTlxYrNkr6zY+xFOab7qJUWUmPtRlmFq8O3XkIgjStMhhhs8l55rA3QZBNAZFKU
vwfgYFYCqZqP0+pI4yygS+CVGboRN5DatVPUX7WZ9QdXWts26aAmjuiHQBi3ZydQdkkZ7JbgaHdW
T5SU24ZSk+hdA0/mVb3OElrOFMc2xluqzKEUNe48i9GuGeuLbj3VlZPftUJsClvNnwcLlVPrPrhZ
7b7XxTWdkBi1Iw32jC+RWTnTSRGmZ4h2NyixcUAyRTpk0GAqaR0PRcBDGqO6ipthzaJVXdXGWnEm
cQMuHq5yaFteK4eDYbK6ZBKYrXWnP9KOyfH6ueYqSWtklZ3zkEbY5Jw8yffoLuEtTIAmqVNmvo8Z
pDqYKFDWmF2nVTmIFzfLzCcic8ytQQ97VWLY8KowJaYO49kZI58L+yoo8bVPUkdIO6uxzQqeK7Ur
piGYCZRx+GSN8RnHpORNboWTVsKEpvftrObuoNa3W1cp5V2IHKGMjZWM/I0e6ATBaHC5sS2xEiEX
ws7NYye1TZz6rGmlv2M6HD2g9KnJZzuoAMtWWN4KL6QEsuoTfZao98aObi8znEItzqN2Ujs+jzKT
09HReEemVkMTKwjIs/t9JUwOtUPk1S4S2jEeIZj5FQoP+1MPqBxGsRbvaLYYG2ISfkin+RTP/lTc
V5ARbg5SjdTM0A8iIC0Syh0xhT5b/94SwL6RFSJubuW4waqNZU35prYp9Ql6cLVm3KV9c+cSFAcF
b/R0VMSUtkPqyTm6pUhZ+25UP4Lx/1mEYXpwaxvYKo9B5ySNEgeJCAo6/x0UyEC9t1H8qhK7SJld
xrEBYpooKUzM7NZFET2zhcyA+csDv4Ssp9coIduUsvSsO9p2fwma9JTovkkih7PTLdEf3SDcTXHL
NMjp3hiiajL7xJUm6aPTR9pdHsuNEdrNPrd/RuTz7XlPNO+G5/moaqHyM+tr3t+EqXiIJUDUoBKr
0bKPndr/oGKfrrHUvRJBV94hLcOGmW51jRSE0igNJpVFwpMf60lc8EH/cNPm2U+iz/k9WLt28jKK
8ZPGXLgtQzvZjWmDWkH51DMnPud6HyMX6pJzF4gHk6UHdRAF0wRQrNy9SG7KpyTJ1xQ70wPV2INe
YDyoXUPsplmkGTSoKo37EbHeNopkuJONvYQ4Xp2ki+FOOMrOkFW4cjQkr9Y0onCHfVIL9ziE9WMl
5bQN3e+hJi7VxDohs0NEU/ZT0mbv4E2Re8X1KhdcBlUNWSCVKR3pPt9RHLBXDkJ9MJAR08VC9eag
rXAaX6rGidZ27t4FOmlCVZx9Ti08/WomdeKaYD0opn7TJu1Eba0Tq3p0fOrQKKyLXu4nYks2ST9+
FlZwRz0wIno4v0915RKPPk7SoY/vnGijzj6yiHuWMnX41koClPpSdTbClz/1ysBo02W3NK4p5vrC
4bbC6pRuPnkY5fhjzLAeGETi6O4UHQj1xTgQVtj/4nE35cap661rqyrtUTMPtIIZJ1utZFpMgEJT
GvSSq+Sden3NmKcnWzk5TJkgfN9HeXdhrvs7mzqPGRr0fveKGWYWA6TwStFJ3KkI9rfYGORWn/I1
wzqCIzWl3l3BKgmJNBqjZC6L2OtK67uV25bKtbOf+kmm4GPEM0/3kqd5ddCY5rA0HLQN8FHkUtKi
5s/MmZCSPl2NZuquIzv/zS3lV4mjjFlXsXZGnfwRbihe43Qfk1F+9DYXu14Q1twgSDFCMIG1KH7i
nDr5LNoIoUquV4Q9VPOTdJsmtEqV2bqV0mrIqppL3/lJl61YBZHxEQwAx8NIy9bSMu8DhxC3MRKv
FoMYtR0EsEqAFF3JnJe4cPVdKZ9LWZjfVdl86NTGtpVf7nSjagkUzo0t79lHOVHFKfwfao9mnC/J
s6WVxVFOEYsZqyRKkf77jLxfIYTyj2WRbfVWGtwmCBYycxO6Rlc3SNkSbes2W9+C9Ua2ZrLWhfnu
lBTJdfFhmdobZhgKEJRyEOBFz76lH5tqclZ14qt0a7rXsJDMcoMk80RfnUeWf2U5XF3g89vST0eA
Gwka8+7dsQNt1VrJDeF+tZlWoyyx6QX2sK3GFjl71E7PddDsBmk99LnNgidTqLhaTbHCBBltMy9E
DFbgq9u0TuocTQf6JGMGFcxWRgcF6IviFt0tCj9iDDsDHqEQT8cmqjJv8p3XLqRyADugmG/LKZM4
2fHd8Nd+boWHqYKQlDP0dxj0dqzRrlrSuwcnElunwjFGVQFZBoxc5sBjv+Wv8u8Nu94ZilXvaHaR
dGwxs/PV5LnX7wkVaI/Yy/J9qNU00GJ/W4dD7Nk2FGdLN34aVjZA1tPfcKNKTybqBamM35OWbSCu
32T0FFea2hACnpU/LSae3qT1xARHvGRpqv3KdGplK4fB2OK52eFmOUShPbE4oehtoOhosvw60qzy
sq5RVo1LDAR9XupFujuniN+bRQkDxneUw9R+JHZlrYuwyDdda57CkYHXQo5BuLU8WbI8DVl6IFyi
4L4RnGPL/63HFDDToCHdL0qx3yNJlGLke5R1qKgoy9A9kWffpL8Tyf4VKwcmJQ0YSmCMsHHL4BcO
cG4lU8EFWqe4ZnUMD5AbkA2FuC9tKniSuD4ZGyVVefd1wA175dM8uVXpudwP6ZiZZDFm5dEC5Q5c
PZuJtu5htLFa+8W9H3TptlMLQjSG8mLY6lpBRc9XG8pj2hbbII/fnbgu76OBSHFUQpQKqooRNYbH
a47IsRk6fMV5E7Bv8ShRYoNIS7utbL1BQasLSWFVZRbaa1wra1I6ScUzzWElTIUHbBfoNk56+hrj
j3mulNWh9EBvS5aJJWE7QXFnox5bTQI5j2pqnsVnuSsDd+MKinLSGdfMU42DzZq66ka46slvmA/V
lu4BFdvEX2eRflENWlgwj8CL5J3Klyt+RfFP2HDDN5YlYqYHBIeyplz5ilodDYHnc8zio8B7t4JI
Ss51hVNnEmq8m7KEDqH1Uqn6ZxqTbF8Z5HwWGVP1+BJGiCoj6hMS8lFDtKRnmeVj7DNVVNPpoFWS
fDQoTrofG+sDXrDPcBzIn6k77oX4N9fCrN/xVdebKPOjo1oZG91VxxN9ZIo2RFncDf+HsDNrahzo
su0vUoSGVCr1almeDQYKCnhRUJPmedavv0umH77u2xH94oKiCrAtZeY5Z++1rWG6jCZWPW3dGBfb
Ys/loZiJyA3d8LDg5T+WWv7z/tdTkopjugyv5J1bN6uZux0BQ9QgBXPf+99hv5SVxDIVQUAGAkgo
aexCB9dnw7uHTjHr57yyRNStiXOtSGDZ8k3T7T1g4P6wpP2HXgoF8tas9qWquYB7TCS5xFgq6wJ3
//qpY04QghlxlfF4I2nN/CkXIL70L+hg6ZimQ+UMfqoiucnMkoE6Fo8syampOGUCk6LOxsxFn05j
xcFpzT8rx/yMRplBa6Sr8JyvE56hmtLLQibesTJwyBNI0VwqJMt8qqAqi2Jr2FHrkZxaAX4qcRmv
E20sC8QTVaH//e3cDlVBOsWNPy/T8NOZN12YMHA2IjJsE5XfQLLkG1ezTE+NKrwa4eB4TQz0Og7+
5usEOlq7AUIsn4Rm4Rt17dln/mfvpqCuPmh3I8Hl3Ha1WogIoQg/ijF+TnN3ONejLKk+1qAkaN6y
aayLA/vgWS0kG3bOKNKrGBKMeE3/AaablKLVBWEGf1d5huyc+LFao9dC7SATaezY04OdM1b1RzPP
SNEd4B/RffDTr0gxqz1MsxkiJa78yKiIsps19yzXJNmKeu3+EPWY5srQu6eGhKYMsRw4q4i3ew/1
MP81ishDHSheg673q0kFq4YD8XUhAHCtbdOiX7erNgQD0jnXe7KZ0obsjNvrUE+VgzEeK7pKbfFC
4s7TMMbBYVgzsed1AuaGAnMmAM+ECMD/yEwzs1DfQayZ1xxB8TCWWLaWBSb2OHCms93GYRJl22dd
DRD5EcWPXsCZJdiZbm2cyjbEcbk+pCRnVhu6V9m2he1PY5pWwFbQosbiiCJia6ToDg2kDHRdGKAT
cPpfmRj3nIy5NiXVZMXKt2oL5rlGHyH7P1asjTtFe6LD5oQFPbAeDLmIh3ja5/a84nfsiVKineMt
UkmX1Og8eLg/aLQ9t1XQcNCqjSxgaOjqF1fLUy6Z5Dwh+M9N+yo6E5ehhCYYVioDYWM0L0kMXfb7
u3culavdGrsSu99LGAT0BnQHMC4nj2kjSQkk/53f19VBiXx3lzKR5d79ddfX173dkXoISUVU51Jv
OZuv4QALfUfp6NOpcBCRUOiwdWXBDiRC/Vi1iUQBUKyt6ZTnbVaAX+xDPM/jS10Yp4qw20cSUQZk
/aHYkRpMDE87gH7Kx/G3mzDlnnXJ3Rq27llM9IR7LNWnusl+h31THey1nzvla7u4JlThHljTY6vD
TWVf2wxH+fdTz+Iq8CLq/nOly/f73UA6Yux3TNM9uCDG2UqFwWrJR1U0EVDvwsDRWie6pkRUrT9F
UFFfsd4WKz4AvSx6o9W2XQ7N8/dq2en6BdZNyi87/tdDaBqbpDSSszYvfDFFJh+E2LnJk8Qm2tCo
/v4oCa1TD9vk/h7cL5f7G1GimQBMIGdjq4N7eappzEFL53KUdKbcQS2eLGK1u9+FnW0v7MdGZz5C
W/onV1c4IEjxMNQcoqQio0oo60mzIYvlMu3PTMfobpvWTwKbCf60enHNW/HX1O1pz4QA9WSSOwz0
UnLrXbh3wqKxBDhK29PInd+LprgoS8teBoSM2ypZc/voWbcQ7Tctypn9/eKgm8d0/5RQvvRZKx8z
8iZkx0SH10jfRp0uD0ZVT7siyfesVMVX4aiWWrLhIEWvdzNnc7pD2laelKYdvhu3HEfJE2JGc192
KejS0/cXVDOh+43yPSCEbpt1GRomzPmRW4pby0ZjJ+3TMCzV6rp0uTfTzAvLvL9UhrQ2qG30A7wp
01dckBvXySWnNi7fCrnbcTDj6Fh3CifmOv4nVIQ8LFvzuq6FtSli9YrsAnh9kv+ultL/XuQgR76P
hqAMs7Adt3eBzvdm0oo6PJHsM3mDMAVbDcYW10Zt1iBR+5MEL1EbdIfRILrP0I3yCNYeVs0QhRy2
1s7zvDa/J7uat4q0jqfyWEu9v2rzzNpYx/O3ju2uhaqGSWwH8JbDiFpMRgxz7iKCyiEiY0xZnplG
/g2tSfv5fcurqfCjJPkzAuL/1GXB3C2gTPme8rhmCF5inXFb60xrsKxbGg0XnTc0WZXZ5l1CRlTN
Hw3ztO3o2bPphtbr+lk4cjRPBhvpDYO31wCLYiRdwA76MtFKx6okNZAfRaHOiBO3gxjM11E6j/fd
EhnL7v7fqnwF6U80BudVwXLfMcf1oxqxrpdq8LWKaYyxtlrmJyZLH0DP/vtFHy1Oevcl4n7DGCOq
I6XV/SbTI8EBn93l/rCEpGUNPduGjAdgQ7Ve7RcjMl4nM38O02r4HdrlczjRiQPEwmxMeL3Rpbu8
c/nhdts8LW6uUXPiCTbaMd0Hohy/D2ZzSxO8S+W850X8JfDc1jrSKiNL7GPfiOZtdKJ9DNXo3ts3
m+Qm7ZB9vG14FxoDz2L2/ZSjUI5Y/+av77VsDWpmsyw230sBOPBDj48/EYHlwdzMPsp4eFrmfvxN
2QyHop9e76oiHDsKEw9TtN9NjKpApTSNeEeG+chS5sLYlwsT4eCfEWbdm+1oHFRyhs421na6rlQB
yiUeLhmHCLubjYazw0oKoyifWXIwOBoWxfFUa/GP2Br3HYWzbyjw8K1zwa6zbIKsedFMA7naDACV
Fi1rbyeKaD8u14RNKdGindNZDeGBBOXZEyUbiz8LsD0idArr3T0HJ56QEiWOezRyS3l9ZLmnjhja
PQnLktJg0fzQslFR2qp4BHWEPD8Plp2qdX3f6kc67UQjrndUPwbDlvwBf4pLaiuItmwgKqkOakid
l8ZKfrVaU78Q3FfsJuip46q3ssfqK42ldbGM4QX7MjNifWie0jnKPOSAzY4w0/e6y8ZDQe+aydR7
PnYTR6suPRTrp1k0vsx0X6733yGV8j2dZXoulPy4D7oFUv+rNczM18v4qxRiftf7YvLTJPi6T3El
Z/QtzgeqCPpIt7EZHQQ/NBni2qkfChU0W2YVzBtCw34YkBog1lH0zDeGgxLCLu3/0tAZDCJpZYHY
zOdf93i/nivpaFnEcZbNdFXDMqAi1N3dQpYf70//S2rhctBs+l1NbSm/skTGw5qHG4Rz6d+PBLHK
JvDIIwCJGpIF9dzI5Onhe7GMkPiO2Q86EnTR1lNqWSwt03veDTXm0W4k2+wh+MVvbZzmNhoe74rH
JBGonJj07BM6Vlc3yRHqiWDCgRuFj7IUvw06Hz/pmQjQO0pj73dPvYbpITb1t1GoZ4wnyR8tD1+r
QGZveVH0O0dlsDQMJ7tYJj7LpKj+6xQkzK656fNPkL3xu82cyFg1gaZhaptxNo/OINYGGCyF+8iU
1cTdOg7ognE0NMQU2cN98Hd/iNfXkW+PITkOtkaZ3WTXxyfRBaz58fwaLfnypaO9IRdHF5sZkcOO
5mPxLPvxR7vo1YdRZaAFONirkW78PRxy6lNm5qm9Ufg4X0Sw0qQIwd7Ti1zOiSI4WzlOdWvGj3up
gfi5vxWm0G8qXAjGQZtySQ28P7Cuf493qZ2bl/tuDtUVOZxzNTvTudYOB0kJcNCb+344TU6f+f30
WDTUwsR+UAvUtA77fNVFhglAFWU8Bk7uOXPwLwwtVA2aMm99kKFIyMNNU3ZMRpDeBBAaNpET4Ys1
zAPlNT1ht3+y1nGVw4y+bbQe7eXwlzG7ptfFwwDJklRNPFBafbRW6KkNAYAInmc4Q5tAjTdD9ssL
cbM2aYQbq2u3paM5j/At0ds4yW6kYefnbUkvg/ZLEpftvp1TpjKMMkdhU2QzLUfqmcVg4Op4Owbu
F8roaTO58pznmTpIRqJadS0i2gIdNBZ3NOlnEZAY6xtbTu+cP/RdqtwrV5qFzYWg7xyJ8AZ9Hauh
LA+ioP/iRrcshjUwKQRc1KhfXSgD/IgmdormX1327l5Pgks4wVxEaedFAboiJge/yDXbD4PjHJJ2
oEcbqY+e4+txitOzCTqzQC+6QSxb4XEa/Ch06Eh2VehBg8EyJdF5MDjbxkH8UmfRidPzI/mjpwEt
or7EEw29rzaPxQnp9B6EaLsPdGI9OjrPMJjyS8bRDPHfXxHUCoX8Ir0auodf+zy3v8owe/gYxq1z
5wdnpPa3hTbsx9iFs49WTtTX9kWY5oQjsfyobeBQYmiSo6rGYz/Y2nOlhas++2eOI/ViV8aBRJQQ
Z+ZGS7DeMdM5OkH/lU+02gdpYDcAA3RsUNvT6lbrMk0XpFr+hgQ7eLqZW5jGkgOzl2bbAIPaVlG8
w3xjHDOn9pLcepkPLOiDV2RtcNSs9nczJOEhabJ4EyT0HwYjfShHGC9QAMm5Rbo1WvBfmopTATaF
3eRowkdHlO2QWnNfk6JkcxfMI2zXQbf3AoHJQL/mPPTT1wLBL4bqsfYHiFTl6t7oaj43jSH8RPEG
J7j1IJFbdBuRNSe87sA++t4PLPzBcLZ5azBDwG0EWsVLFMEgM5P6MkfuiyxEjStN86mK0CxFy2cn
8+s0Gr1nIEUyNbm3OPhOTn2b9T19rFkPNlXHoDHM0GK6TDEeqDmiQ57XNs3GV4iqQOhaflapyCUv
LUYKqpPX94pAV9o9/SeilcBrMSVs3Mbe6hqQNAxnp9EzVB0c7CpmgibyJ8p0XxQmcsG0mAEv0JIe
IQ+NKaoZifZ9ie23eMbCE6xqBcasXdv+yUJ5YVARoDxPaVV39XiKs/zmdq4/JeF7StvNQyb/D0X0
U1cwOAxD2DAMbm9s8aw9RfKrtuv3M+Doj4SvRAqCmOWQtmYW8Xzu2yfwVV0r50PVFLvEsskMl6iI
A+ZGY49ZVK+3OlIMY2G9c2uYNA0WjE0v7L8jJyYMMdmz7djhfnTM2hvz/mdni9c+qbnL1m0jzZHa
hrIGiNx6WU3t1itgiFYPMmqxkD1DYVKQEWnvMG0xxo1htbUXjZjqh/JrbJZ9mtHZJW+V+NA0A7Sm
Zp87ID0EgHp4/6tB39IJpomxguBCIpNEQex70wAUAkm/AAI2S+bKLDpLREacWAiudwlQ9UvUCYzI
sx8uvUFfVOkbQcClX6MVd2zgOFzRb6JieUphCvMPde4H4QCoQoZKXLyv2cGEjxUhfaPb2/tnyLEf
65oJu1m26KRSwQDTpOdu9weOGsdibr90nVlfsYBd0C18LZtytn4s7Q8ZroF7tdrRme5WZW3pzYs8
TlK4uybz0l9j2F0DRAxnQ3ZXd8QRO8C3fOqylbFk2C9VFHCmqqMLxxloDEvwS+/pRhKC681jM3jI
GvrN2NGcbJS4WAUVtILE4I/SfItmGwLzNKJDU8wGekLKo0etTT8ZTXOx52O9bbRp5+bZJ8JXls42
qqFi9S/x0jSb1HRvojH+Vk2Y7lwX9kxapL5Tle9RRHmEVOukHMYKBdXdB3AMr47zf1w7+ODx+HIH
G1u776ftQloh9+utNHK5W+rHMmsHAKvWtGEquoZSdWcN+BeVCiMoRln8pbhgOgZJHBjyqHqNEIcE
wQLljaemcNnE9PJmSJY+A78Pnla+zaCRgEkpXuZAJz8XnUVLeqOfJybAGa4ZDMpvSDSBhufclmYS
7mRNNlyRdI5fROeB79P2CDi11LeG9HmqYs2zTBo5rVnsqkCnXy3g0jkB063uIUE9u5EIY7EVY82t
LftQ5dqwoVKUoBIDuHwQ2iiKCavlRnpFiZBwFAqfM/Yl9kh92ZYsEdIsvLJuRzpei+aBx7s5EwIJ
l3YdIrDeI8WmKlptS+wmY6oqe3LC7Gsa9C9rbIxtIC52HWpbHcnxEeP6CYhEabsdqElIvLXBEEJr
kbsSwNBtghx/dUPcXzLMH0wGAdXX+b4FbFqrlZpdD+dGjUxJ/3U2s9DJYPSfDKTZTSrygik9UWS2
HmmFf5wqTB/bsmErbbINiJz63LkxDrrgoTTDH6mNETaO1YNuHjrd/teO0ejPYvTdciUMaeZLOziX
VdB2yCkrEwsdSRGqZlMNc4XOyNpaDZMOVVLvWOnkOQrdSLVwFIKsMwyF3yVMXYMy4nrpsDQEgHw4
q1pcJv2qyxIsZBaUC6enS2PcorTosPnou6JtjoWYimM7Dr9FGJDmKnwM9zu8339T4mExViGtZu1/
AFvzUagB77Wbb2cNgW0RF6PXdAkJsrHG4ckst93zHBk/QHj97HLcgTp38FagV9h0I/9CAHwTCRDI
lhR0+Idpb74w7zG2bct5EB3aRo49ciAixLU5f8cM9weGT+c5iMN6AuQ92kk4CahSyCRP0Fz8zAyY
mMuq9cotZjqGo/Z5H5y6KnXA8hNszATPaEZkKPmpQ5fR9VG7ZarJzejS7AmbJYbeZHyVdv7WFGjW
Z0ReTeLulT05x7xHjOx2mUcc07xBRN1a8xFtc7Sb66uc7APvMwKSKrigFV44wxpgjhRzrHglkxfL
n6DAamQAGpAWi3R7KRN7ZfLJEZ0dl4msjWAHFSrZFG8txD8PnnDYiEcV5JCITXGQlv2qzbSbcMV9
Dm61bbXow1D2kxNZmlfZlQeldTusqbo1+fLsw/waysH2qCAEZS4iuyVEss3xKUr0Lxb2hi7Qq2u5
mAOm8VkSUoIYiCcnUwyBI6NHQFS5Bcdnk87akzFhfJbBkwMpJoVJZ9RkmFsGAS/t9NrC0L8paT32
LfQYO3rDVgN10IRbRRDjNmPqv5tDpmFt+ac3L0RXk8gX8+W47sdtMWSzJxYNCCjK3zyxdyxK8VkP
l0trmrtcJ9uvTqYvxywZDirJ/4KaI8v00Z0/Mlc8ZqbbonjXwUghC9w7cf3JasdUFHLjqUn1TyYX
/bZsDC8BTeEFc7zsSNXy26J+zTHCKnvooOqxotHZFVv0hpJXk6aMyuVTNriXiRm1qYsPS6/Unog5
5lc2ojsk9yxKQNgbt5UQGqRfle01UOgzpDZ+mXl0piVtbMxKqVUI6lv4WY4YGh+tUJtP6Tw8jTrT
VfTVHEVpbwB1YSnKhVb7NVN4vb5VmckPSskIGGNYdzYQc2OqzWucUjvOhgMWSxMPVZGPl4aJL5vS
EoEbnpzyj6Z4v4vMbndpSNM5beUpH3rgrOBstkbrlB7why9hBy0vG5PEsLKeJz36HQRAjfS0Ww6x
JgBvlMeKNEBvsWPeU+y2m1GDPVoO5adr1D0WlZQczdres2ThuRW4DMUKRDJDDPGiYsq/6qIX7aGg
pDnMNepP8+dUkUcdjONGtG5MSWbN2wwogB/HAXNT9wDH5hIvNUiBhEicwdn1oeBMvfZ4mNzdrFmd
hdG7yF+sRzVVyU4OMyJU59/kDjXqIVarZZSxF+Hs2iSRsRsW5M6FXnPWcktcqHYyHtyntq4QO/I/
y8TiBoG0mE0pIw1UTSYO9B0QATKEuf0FBZs7yeisrQ8j5yTwfDjBjvGfeOkYVxpTs211eUYuInbz
ighE1EimH9mhdpOMe4lywYvyAFWR2nK25Og519O2Y+Wre5yPAsFH3NXs0BkHkX6b0Z5DNHSkXos3
GiPjticSYlpOo66ao2v2LInsDjkLTlSMvw03WRedU9IVxoZYFWiGWnxRmPwktcBgOOZmMCZoT47m
BzDJ8DW6/6bJ9ceJO1XNoydd61W3zGk7d/EPey5/BK3Y02I8ZC0eyoIzZBEe6949T5CCEKvAgNKY
/lsoIeIxeAxlvpma8HOhYu6r/FpH/IO4XI0uNcql4J2NIPUy+A+bSKtORikgYQXDbe4qTsJTi7CH
LZDreU/rKiP6UMlD89ZT46hC0xkNBcGWGHHEq8iS/SIwWI2wuTP27SUmkfFX0jPsN5dZbgjQ9c1V
QB8UVsdPe3EMfMTzFMFm0G4aNeZmMUIdKD0n665tQmQHXOzS4DzrfBmUZxtM6fLc9yconSz2iXxv
XIPWY401G5UC05k1/anazRZWeCoH6GwFK2EYZ1DDwmRjqu6z6LpXJ3fW/t7Y7AZreA+q7t2JZbfB
lrJg9SO4W/saTNmjDGNgBnB3Zi6YzCYr+IDru6I3uSsGEnEcYatdYKGlNlsG/uqfycFhU2YiP69r
8XnKI46Y1Uu0FucdRvTaDJebYU3ZZdS1gzn3+rlHxPr9UE3mGcERsorcNAke+wpavJ1Uj+dCjtDt
MNL7Q1SoQ7rIG16PXyHYGS8Lm8dmJJw11zPpR+wARMbsAVz9UIZ6dsVypd1Kqi40kK2RCRy6ak69
ecjnK2cav/CGiF1yGFJ3OyccYsCOBRsnCnZlTDKzFtFgzKaB42ejOCK0aLqatqXb2f52U7QCNe29
TWsOB3T7v4f1LN1o1TtIQu0cA4rfhC7dJQG537SLjnkNyO6anifzTs9o25721ByQG6BxAGyX66AY
5VpUpXbZvsXBEnqu9ZLMAmh48erMytnkkBKcFOz4Mk+vQ4Lxc+j0eQvrrV1h457RQbk0Gwh1RZz7
tMTGB9QKT4yqyLcrXfqkjnVl8DLTCFj4ESC12iD0s7BoHwt3+gUs39mrsoXwUg+/mYtOSkHAIUfH
FwaIndAoUfjE+THEsbRhXl4fo/iPoUH3iWJ9D43M8WVxSNkZ/LJFV2NpaXqNkm0809qY3ewpHhCA
6aJG6d78aLtaPbrWxC5EReM2g4+z89lggI6oYJcz0E3njh4h9xktAUTjnQlUNQi5NrkrsP3HKA2I
1zINQb1c/UihzCIlkisbWvx1nYksYTmFjxkqSo5wDSbcNPvbm0u7J7d+OQ72sJOdIMk+fmmqKd7W
lfEjIiejG5+05IFhec1BtX520+w1aW8VZspb1fOecpX4GrDVd1ujtSQcTtc5Tgx3jr0iChtEgVnt
lwFrC1s36WU2odZiHn9qAJp3dp7xHmB7YsKzIFQHJBxHdriLZvnPjl66+Kpr+V9h2ltEqXC2ImXT
12telzCDV6twTvWJzDwOgztO290xaNU7lmx2FKShGxlA4BmbU6ITgqC1OEGNHqVR8WUtAyfr2e2v
FYyZFrEPuUyAMIKlf6JOiWu5oCng2xQGxz+SRP4tGQ7uJFYXcyjfQV8gQCXOCVKRh0sC0W0vDm5H
YvBmDI23isJ1F8w2+WKiPDZ58KlZCzdoSu+yoHcevAxjYZ5GKEYb0sjteT5MUSQ9WbNeuv1zEATL
vrELaHdJXe/YEXAn/Y2lvzQGRmyN3wmoh+n3ArkXoMADOMrS74/Zaa7kLa6yN8ey4f26xWfWR8tG
s/B7pmHc+w5Ew4Imgt5TPdCe/xVH/QE1fEFkBmPXgFHcnNc4XVnv/DKNBJKR9M/ShIhAR5y7Zs/9
wES0ecYHGpKmkByWqZhf83LCf6dP/2SsGddUiWGnBSpkTFMKzjuUcFMyuls7XYyDkbpfE7M5jiZ0
VHVie7I5xuprNvpjtsbhOE/DBNQgQwWU9HQg++mvVhmnaKS60kEfk8LwEU/979b6LBn9DvG4nXLa
/Gyi+7FyPzrIUF70OhpqPk0dvvPcfZzYGEE2C4QLb0k/Mt42DhPDN4P9y1mIICisrwyKSbfUmdcy
5FKWtc8nPHbl5N7A01wZhW5g1iI6SCmVF7oDc44qsYuBUco9YshfU/FitGZwQ3u4NnyRelSFtY1j
3T6v02mG2NFjZapzYIt/XI/1j6jsur1tUXsl1nJlrFq64zZy7K/GTt8S8gPGZfKtwsoOY5L5Gb8N
poa+OFRj5yAQAmXW1vQO9Yaakpf2jeLNwGrdAMtEByxahHGp4OzCdPnWmXiFTMs6ASpejsCHN9LG
7qcqQA0D38jZ173+Y5myZ9bgGqeOjHauFepnxoz/JgSjpoNcoGEErpmstdFCr25sNeknVkz1XISX
XqAFzoN1Q1+G/YAav+Ysa/QlJDK7QzsXRicxaBeK370pTaj67HwlAQxeFYfj1rWdbh/NPB0OtcdO
cIbJXN3PzclvA9N5xQtAaBmCmQCndc8XAu7aVQz6YK7h5eEt0lz3aFbSIgOmhBXXLMdkahU+lg2t
pl9tSxWsmGdtmgCwGGBU384dLorB3NUCu1/Tbnp7Vl5rY4WwszY76GEyHxw5t2sM+0y7hrdTg6qJ
ZHNP+aJt4mRFwLktR3NtLBklgRx0aQS6VreHNVj52lw9xYV7zSLOEn32qs8872F5qRMYz8tOw0bn
Wfn0as7wxzGkY+UHjTJGdBQGyZWIeBdDTv8TFf+qXK4/Y0YfeD8dcbRl/VJrP2AzvGsieAMNgRPE
Zh0s05esBkKp1SE9ExezMC5HeABQs1D7PIlA+yosrYUoox5MC95dQSLRtgBN7+Fsw8xeK/b92tq3
Vfw18FppTosKOrtFReAbdfSgugKFbrB8OsdqVI9V1oy4pbiZVRnS1IJEPFpZ62mmAg46FPuag5QH
4vOrD7uFvXfEUkOmBfjm6DVM588RkTHXKH/TUYq1mvrX/W1yavvJct+Zg37gks4tzv7FIj/RCPvK
pQXRsNseoMxqIa8K4rwNueF/pAv1xS6rH5hp35gG0bqgZctFOXkUM/ugnQV1m+Kdq5BL3O2hDk2o
InHF8e4YZRvS6Ib1U3RIE+etpVVAGzBI0kM0ypPROe05bAi8+kYSaezBeRmlfo5bGGfGzATu/tAw
jXCxtR3YEqjOx1mea7vX3mifX1nlkydkcVQGKMbRkujYhWME4ytlwYpc+zTjQ9CoGl9sO2G7mNIH
SGo2m8YIj10GFhca/dNy5HgRQsY8dkOtPHPVa9w/FQyE6IukGqmb9qaHYOfrrZZfjVKfzm0u4L7b
ZsiazaXUoPc+MpHk1kNVnluV+CwXq9/GpjFcmQGH+yTAlreY7fPSsZYDQqSFpAJYmTjC6bw46C0D
kaxDpl3R9PPT1Ma/kNXFtz7pGo9MGucyBToTe+VpgMNOCqTD4/foGHzxQ8AZ6hxbbCvJMs6fvdk9
tFaxSx3XeI4EbpN13QLlzbC6s/mJaRWj5WlmnI3r+DmMhzewTMi8l+jRirCpsB7Bo+91eDBhvYkL
e9ei46uzYf4sRSW2Vpwwh48TkB9LzqdW+o/eXv7jfjYtq9YEYhUpSgl7OOjwTrcyXwSCQNpGMv9t
BowD9JAxn1tc617Zx/VF4upujndAUnQyEoCb82ovL8ikZf/Dbb9+pJXLxZlamr15/IFjlbwOV0cw
nC6PgQrmzwCB11aO/2yZ2xdCAYpj1E/5sZ5C5+o4AqdjS6fKrNG0wmxmTSrBlx+/oSucZ/WttBgG
GZEbP9arAWtIqGwXMlKe54GbokGI9gVCj1TORM23JTwN66SdZrk9JP3VUBpTvlVu2htcyk6F+PX7
e2tUk/QSL4QLfPbDLG+uPshTEHUGnV2ewH9A3/4XLKAp/xeSmi1s25ZCNw1HAo37T5JaXQoYFJb7
13AFK+QsT2UEP1or7POYCHkcluwjAdZVmZH1I0Gy49vIqYCLhBxLvlU3d7VRjhce6+F0SRTjM6e1
kiME6eiJO30zQ0rZquAJv8PoK1mA6Ozt/Ph/PBHAc//JN5QONZdrWtJ2DQl7DsTcf3siSg5szuWC
Vq6WAAmIwzPz+jnqNL8CWefTwqqPq1xfL8Mfqu7DFQP2b7I5NgNzZKYYRRSZCB4Km+MxzHG8E0HG
tibNRy3WzlMUat9kwv8GJvxPJKPzP5CMkCIdmIy6ItQKrYGj/w+KHamwHPTquACBvEpvRS7yfVrn
xR40fbBLsQB9NJ15VLNm4ShPwzXaK72WY0ufdKlMPLa0a/alrOA6cwo/hQ79jsI2XlonOeWrJAbJ
H2pIZZ7dVX19f6iqaCuDsN7mKggAq+OjwjVAV9RQtIIcegKwJZptvBATRyj9S6STk+UKmeJAQIki
EmYvugtqiPyDS7s+3D+SnfVpAbmAvSNoOoEOu9KK7r22K6c99FzjUnBwXuhP35io4opQDnhNe0G/
IBz1XvQjH2nRY+1ozc91DYoARL90rXYOshi9pkwwFekZGUAYwR/SaJwOE9z3TVWhB0Njy51ovtHV
1s4IdpLnQZrdreQYlFpW83/cM+7/d88oR1lcbMLiDwHu8L9fapwYI7pekKlHtvgYXGwHhPxl7mRz
jav5EaPFxow0WPKmVoGobShxKp0h2x0gBybCfgkVKTGpaPGdLNV+XKlNnV2gBWIkeLx/2ssKd2C1
whz07rnus/SoRRrGGPqhxE4YEO8dU+3h4bI1CGP0B9KCWImw19VT9NI2BKzOTnptYhtl60L9uko0
yRGqjpbLEC92C/siJQBsrOyP9+V6dqZhC5Q1g1M9DBsmlfHZFiL058Cl46va/Iwo45BmuvOmIOcd
GpVx2eYDvqAogxKPzms6wDgZou/P7dq6JHXPRADb20sj4/qwDOrnlLtPdx3q/QF58RP4NVQ7InD8
IOeoGcxR/1pqaN0tqU+vXWPcgtqibJ9yVBvCpCczk/2G7YxhR4qb4hISWLWNCrv6ZJqzrf4fc2fW
1bbS7vkv1DqrJJWmy8Y2NgYHQzBDbrTY5EXzPJSkT39+Zd7uk7D3It3noldfbHYgxpFLpaee4T+U
gYM6Oyi9cUCDzB2hoY1oVBsVzHRIE3lwWJLyL1LqDOPk88+qyD18HZDcvwWkQCthOoHvk0o76Fb8
vkuM2KUgMhGpgZsaXHZgrFFkdLtLw6HLi6GQ2PULoJ3IE7QZVBccAjsbvtszwWhmhyFGbfpINI41
7FsfwJ+XoLdt2KdxSPq7wZjj28V59lynu29SmnJRmJB9tZQ9qXknur5AOMfI32uVvwf1cgCZaVw7
A6Xs1DIRqRdlXNWp3W3qGIz1WYxl6UByKhPLgQQJWoXY+q0PlShp/er7+Us1YGDmgH56sGpylnma
fFCk2KPYSJdteh0LJrsFN7WkxZVyzH8ledK9GFUMQrvqnyIE/tBgKBwaiCJ/RBZyXqHkKbdfL7y0
Pp8EAeE/EI4dBBxprP3vC2/b8+DArMovPD+AbeLWNW5+RVXsPHsjCvUjFdmCll4sVmlZubithUho
lN1rK7P2WytAdKUA7ABwVYxtwFrQ4/SiQ+d4xyhLp/s0NTNiNXWtbCF7hkF7R3D19l44vZzB1+cv
GJHTRjCjv/zZgjXkjoF1QgnokgG8WIlumFYh6pA0MooWNBJgMyXVcmNS5ZIH04+Jq2+RLYr112tj
2jo2/SID7AI2Yis6HJSWI6QlxO+Lg5rjkgdxk13AQZPbs0Blozk9oO6WVVJ3PjMBT11jf0djWlZ9
+ZqN8i2q4h+j47R3NOxDuPQ9GlXFEqztHrQbj/60bVsxXE/96O0X5BN3dQ9k3OzlnXL77KJqm+gm
buyCHrrGww5+xVzk5fwTj+f02sFBGclEXjAnaXtrVKH4CzvGtcrS+rKTtbpJJtPc+05ibu3Z6fTp
QyfdhBbru24Ayb6/GuK4fOuUey9r7xsxF0cs3FNOo/CITGmAjl6jsN8NsS0CEJJnWRUz7R72jBHq
vxJJqyKmD/IIl7W6SMRyC1I+vJFj8PDBZDBAnSEgnyIlYAKCCqCVI6NWZvNa0aTci7IpvwvX/Cse
vPivBd2VZJ62jHzmZ5rt5cbuTHfHlGaddx6zs1goa5PzF6t46AVD1BmJvAmHxou+gXKYo0vFYMfw
v33E2KQCj9d4ZnMbgPXTxCoFpgdHdAQzzupq5wdYdUN3TcqrhTemI51mVNHzQV6evx21cCyj9jvb
L27OWE1bAzbFukLl7WCXdcAKSohGSdDfIq45ryElVo/4KTCLQWsRLiiVmdsZGOpSOHSNu5pzY0a4
KF+P6cSKWoa2M2jsp5S25BpkWbhF75DNj3dQt2WCsqyWTi0veT7duraS76gmrUyi1B/yKlN8jgBo
8ToM0XyH3S4xLv2kdd0hv1gjUo4QjBfHW2OOxA61JWrKuN6dZdV8SLEufSX62dhvlMI+EcC6jMTq
IwmvzWYVMmD6Xth42Ae5014vqJvf2J56ctyICSI6Z+b1WQZz6N1/0SUwkebt9lZhdiejFP0ecz3m
rV50lXbhvMGO3EYxRRWXFXhdRiTJM/S+GDkza8CJci4OlvIZEsmqOCQDVqftwtAnmIP4qotLDKVK
v9gYJOGPFNfBGlmt9SQydcD+s6fxE7h3DNeBjBE2SBWsG79RFx+7FQP5BaMFrCHPGyV3kGCFDwM3
oUR7C48M2vsjZkI6E7bRqLtNFtQLsrxRl6b+9vwzn+HmzmgSdExh/URNiuCxg2f4gF8DeG/5FyLS
uNdVWBZPprNhvBoBy5nM+brBZxWgVqz2c0rvw+ld+dDa7TdCDVKxg/cDwNV7Gab1nTAo3asMvPtZ
iddA5QHIBrMedzlCF87ua032A+D7EwXS5Pr8XVQPyR+OD1PqEPh7iJQeZ7MUgUeu6jqf0rslwsnG
a/ADoA2RoTXY5OuUf+1xQsjzIvTm6CeiNRCcB7xoPKQimaV3cLWt5s5yzVtcRNLTMN/2iPjd1iLd
lUuMCAlDWlrPkYtefgVOo0d7ATFoREgY6AKOdFBnZWKxxBsvF9Z1n6arZtFS7J43oiKTJGSaDCtS
q3OOo+MNJzyiLjqtyIfFm3PoFUHLBh2Ulg81o9l7bzI/4mkfT/3xo1poA9zc8He6oBKR+6Gx4++u
CfRzKtu9qfoRE74kLW7KF6+PYywX+XLW4XR6siQCsqBrBpdBBBdxOdRPMz31y8IjAmHKUz9lvfvg
BtDBYole3wgw48JIcDkYFQPnM0mI66rXjm1AP9FI+fMXFTkeKVBmf/wsMqcMqDzQOwf9uj1TG8zL
Gzs4dEBWQen42Z4uRHxxJhMEeQeyqsU/G+MjeoMLA6oenvlcjt43I5mZFyEfxjz27qM9Yc7joTBe
J+nMO0dkPoh+K7xtC9db5T4ONTXItVVlmvnWR6ISnQOMKFqtpeuV35NBCeSX7GqryLbJZRlodHrk
zV5t9yTr8h6RkjXANOtk2V70rXUBwGXtB/MT6NyzP035dRiijSZm8ZIgJfdt1HjPZDZRPS1VMOz8
IqM2wwXtDjw1sz2n2Q6htZhbi+b9CMIdjN03AOHG7uuswEKZ/Zcd71nCtZhJulInBkIiWPN7UhAr
c55lFoIsggGCtfAOU+vjWC33MY9jjVTrrqY3THcTiuzkX5kSl6s+Oto2088wfoxBTqfoqc1mee2p
AceyvPwWRP7mI4qY4K3MDnWGCYopMgXI49XknAM93Cu3L/9gdBD8rg3Ph+GpdR2yGztwHRZLf9hf
tOEXpqq0kbr0IkgMIKNgT54k1m+rMw3EqjlsIy0GltjNglLFsJUK/5Vz0STqBlBjp/YmI18YBlTY
URGASTizc+HpJlcL4rZADOen0UM7AWP5urLdn7AVmD6nzY+PV7pjbzDgM2qEFIfL3AxbFEgaC2XD
cdmc2QbzxJMzkIhgHHbRJ4l5Yzc5kLAzrdED7XjdOubWEUF60yUo8NYhKC4rQUMyYtr5QEfF2/RT
Jm/86bu2wMA2hJ2DU8h36CzqYJ5FtZv8HdYmfC5VVMgMNDAweNSJqvOyB0VTfTPUdox7xG0rtCvM
aN1ZQXaYO7AB1Jv9plTYi8aStngf/oyzkMFwrcadEThXC9LfqynFDj1Aim4FmrvcqwIHJx2601Pk
hGo3+UxWzyLpTS7ekF0LriEPJaicZsczUa616JinbeTszt/W6Kf9YWP7v1fqHhwp2zZ932RAbIOD
snWi8MtecGJXO0H1PyutjTkvmgFvndemtrXSNOHlohaRcUy1OlToWwcPmvW9BGa8SseR/EE//sZM
F1errpXeBAx8gKgx2Ua4gvWZHewYMW019NuGfuBlim/bFSSFcJWn7QgmXs4XaHaMx3nQIFWmUiap
+RUnIfI64YAreAam8LwlAI/9Fw2vLfNoO87wFixf1i8aqOcQ4ywl1IYHbNlbQUFHmx+i5I+gq/Bc
gBI4NWoS0g1g6pJS316X9dRt86no7tIFMeVsadA5PhOm3frWZbSMfmmDKDTGW2whfFlVfhfO86oK
bXFx7tWA1Z9vEqt4ULBf9pj8MPPUf4qUK9fuMFT3i8+RU95Ybucj7xSh/BJpP61l5SdofeTme9w5
A0VBSjMelFcQviZ5+/B1ALMxpPgtgHGffUFJ4yGsbDq+/6mqQWrNw2g1/zlZj8r2xo8kj+Ibh1GG
Y7skj9vbYiHnGrL40bPiHZKP8w9zRFehT48fW0IlcEvSfqTymGlLSZd1GO3mpQlpExR5C0dm9uoX
oJHHwLtrCy9/BX/ztrh+9t3Ix2xfT469QSNjFRGk/ooiNa0ym6SRyq5ejeXaWOzocP7i67MV0fGv
V4Hc9G/L4CONb9oAi00087xPPVBafgmlMf1L1Rag5kzqjnS0llcnR409jHDeE8tlkeZPc8u9gQwm
Lz0LBiw60fUOtGSFdgGpi7BBhSXMwl+bcosU38H2u/bFiTmd8lwiShrXz3XMgTwXyXw8f8FKNd/L
eEGYK3w2iwpSIH8QHdVb70bP+pvlf/2UWgE3YPdJlW0GrgaZK9iTzeqckCQ6P3Gl8cBwrvqGVEnB
hG4BtEW/8HKJoi1PlM8IDx3kEjglaB/EtOJ0ALGIqnD1OhcATOBAtofIDS6kHuP0Y/I8TE4G8aN+
wyp7uPVs455hPXaYU/g8LtiC5Nzfg0yMYZv3nOyQRjEg11TppAiq6y6zf9rWgsiJC3EbNCW9+LTa
Qb+VT01oo5Tnwlhq2xaV+3BwTmMsEf5LUUWHYbqz3CcaDj9b7UFS233NGVLCrE7wA7dAF+5HG3II
D3lQr859srG35fb82Mu5t3a5btkx+P94kQMffB8NmhSWlsd+/rc8MvYSAJfQ7dyZE+CRSYX/mvpi
1+UwUtsWuQ1Y0d21rb9QuHTXMHAcJbJrWq/W7qO+tcLK2xalO58St1iH6Yj9tdbSjFosgc+czmVy
boPJ/hYmWXkY2yg84CJCHzJnSP3xHtnk3YoibdHEf6rBuj+BlzkAFzQuAZjWG1Q04r9QvKiDjibz
3ICIikoSsOHBol97KuIYav3g72oJVzmwy/FYV+6MiFsu97XrDleWVMxZqH4rseTbcoijldF6D2U1
V3e2neO5yHx+V1TW92KujDunx0BXNf1Bz6hQ/82CvWELJjeT3X+rPCCJyzL0G6RI5dqZ0WdF5Sdf
9+3ggf1Oqj3GMiSErvfhBXthOIY41GUjHpGnUDtn9PI3twRCfp6MheJtQFwTjcSs3xXNsrNsZz6E
yxx+ixT6n9KJ8ILq5LKXwrhYorF66wlbEBPmR0l+/K1D2wwzsmpbRjPkoyawn3K0zDdN1zDXdFHM
mKkqzOlpnsMWhUXyD3s0UiQJ6UA1dvteWiyHUSIOEtkSPcfqEnzpX9GCDVgX9zedI/ptBmf3Mhwi
teuctN+NswD303RXkZtNB5WgTdOb+b2Nwh/yXN59Kz21Pgu2pk4x7z/UjqUvCAy+OpShuI/SJPi3
2rHl5CvopBWGguhNZirfRCpYHjs6+7Sj0TU0KZhgtIT5hGYYAoTfxSj7u3MQ/H9m9/T/oZOTSdby
v62+/mbk9D+Hrm9f8+T1V/Mn/SsfXk6m6/+HEHg5BS7kVcuW5PbqX9rLyTSt/wgQzMTiyQoQTHA4
LcrqbOVkBP9BB8Vy+B19oOCBwW/928vJ0D5PlMVCMDTUv21Z/zdmTvbvKRqKbyBPA9O2peUzBpfW
p2rba0B/pf2cPCnTvanc5FYBEavS6Q5NSVyX2g0KJzshyX9Fry5lkZ5fkKEjXRUJrJLgIJ1yq+Jg
V1njXYlYaz+pnXAAFCQB2iSg35S9l0bw2OX+octGjFnDl863r5d+eV2G4MBzk6wkUmUMdHdpNp1S
V51+uSXHj+bBr6M+8pHfjuZ/f0zHFyZ9aT7z50x0iWMYg2GZPDFpP8DSe67KBlldBJCjvMJKGtbg
lOw8H7iuHzvXyG0coHjcVWGwk3m4g7V82xXhIUJQkOqUxVDqWS5AC6V7r4pp7dvy2neH566V11mD
ikVQboXtXFWd3LM7UF8F5z4MzwLmj5/jKDeWb2qxf0Y0lyLgdVEW7GbhXReSJz9CAFmMDOG1u/SN
XkcfjFAEmRQNo1tVqbV+SRfEu0gBWWMq37XhCoDergrkjfTn925KNzRY+UBcFsxiCUoYvX9KXGQH
vImxVLKzl+wBD7wHdHVpSfB5XYRt64z2cHXMhvIoEkx3S2eD1uxVORqP55/Z6QY/8zuqvFPpl9tl
jHdd5lyP8Vtb0XEQam0I8d5WqLCm1RHOLoFfBLuuqI8d0mvYR9yNMRutim/JiX+ORbBjKHaFk8kf
BtJEr8+33KczySMkBNL3Pv12/v6X4sN2qhmt6tY8yc7ZyMTZiz4Bn6qeKwEBNbnxwvZfPrXfSk3V
Fu2Tp6ybT4ytrvyI/3vuVZd6V5TMz6p19p0KD1Xj3uAneRWJ9MSk9holp1VUBzvwCZuOPmWUOfss
53V+neJEK/cqoV8Rq7vK48614Quzlyu/4AkI7L3eKEI3khFYkZO607KzmWCVcnjzM0znXl4HaMgv
BoWh66Bny+uz4EBbZCPBzWVRfdT/WARpVCPf9IVl/ngZRTy+bXKrd66Y8UXmbsmE94dHK2KflhK0
nyV90HfcL/me60HYCwCW4rb05TYa5+Wi8pwbIBKI2S32td5MVQAecEmTHZpJ6KKmya3HBdp6Zzu8
EY+Lvq1Go9aqHVYSWcmsj3ellT2UkbpL53inbLUGF3u3gPrSv5st/iF1+ie4wftOlMfWZttFfMjK
uWIWA7QU/KCfpADF4vxhtLOHsay26Kld8a9zudJ4+TpI2L9PDGlW2IJ2hU36LgnZ0vzUuTCApSMC
5clTFfJwIgCh1xANuY3ATsVPWF+bNexCygr+rx9Qxb0El+7H8Y528lrft3Mk7PgzT2nXca/a9EF/
VH3xbT6dlqw6lrZe5morSjjU/I6Nqa+RZ3+oyjgIfq3K9Oeh8HacwBYcMzKwOUR+fQBGeueDKFzz
lBXJTvlkEkv+IBuimif3XRP8rHKiC59F7y3pGC8y4/p7udGRRkzTqz/QaqjG59Z07ku0+1eGG99W
GttNyP968YPfe2DniyUwn1tgJNee+elpNWq3F3jNmCeVQB1UYhDP+pmF2vq8ZK26zGJKqlZHUF+4
YPz06IkOFFst/qFctIQikCkXnQTt36WOvBSAvC78tI4uo7SWF/loPWHAXcLd0XMUrJwuVA1+XKB5
uiLfQpJ2ZAEULwW9LjFfRl6085bXDA3jC6y0WrRKrXfml+hr4CrA1KmUF3LwbQwFjEdQhi/YJ9CW
zr2AgDK7PyS2U4DODTKvlsdXJN6a6F3Cz+QtpOC3dVAXBtQeuAJ8F6CeS0vkrSum186f9EE0v0ro
kCt7jn74FhF5dpJviR0v22VK4Sik5ZsOqGk9nQyXq08YtFRJ9gC7Ez3d14/3bsNHZmNvNdYjDBXS
zQJ3+4KM5YDMC7DCkBDA0+urGhc5h0u2e56uLOkQ11rcYFXVSGcrIDq45YWPPnCZNQipB7yhuz1E
xx+49b1mTv+cDGXLUQDz4euN8bcwzi7GHs3FD9NzbTS+9C7/JYyPtRuWc2CIUzQQ6dLwZ+cQmkP3
SiD1rXewjpSqknt97FagGao0vpUZB1FdbbFYwdRG3bVEv6+vy/p9TKE3rG3CcWRUARDFcz5v2LKw
kgj9o4/rEtBpIlFtuUZAv9Y7Ykxb1SXEL7iIKZob+sye7GsZg6L3J/98ABsVyQX9J8/goOaFthPf
fn2R/7B4tonbkJ7Hm4HvnaE0vyyeV9CrTZZEnHybsFWoS53ZyTi9lVHxoPMOiu5HP2IzBAE5mERs
mv3A9RkDEd52qECAtjdy//V1/cPiAQ/wuJk86C7Yxk9POwhtw5+HZThfl6g4lwW9QFBl95ntXKOw
eK3IDLpoQDSE9CdT6iRdbq2JxkbVORRTXGKl7uwgbuma9ysjxVeF5Ojr67Q/p43cYBrZEpyY8JjZ
i08dnXQJKxPiYXuSlnujanIERRJckTFy9CqD42FRzzqDrOAI6o2ocwJ95Ar4JVXER2D9qoiNa5Gk
IR8TAUnXyW/JEV3GHAGKTgrhOAWA0qoQBiQJ3aDzy/Jo9Gxc5dynrvOH5Miy/757AcdA5QT7ZlFi
fMZQeZFlZinMw5NakMHQkXHdOHW3r6rqrTXUzzrOjJsxbuYrzwnRMBt43urwJ3Nyb50ZhGIVCbFJ
gyQhNQCsndV4QpJ5diuMTp8g+j+2hI+LNPAPVRo9tW6D4HQwMeedyn1rwsQaF+PlHHlCVGyQ8Zsu
AuW+diHpiRPdxm3/Ysz2JXS4zbiYyLun4p3z9oTJKFxgoLlZgsBUZZk5/kEhBAYe98to4IkqMT4W
I4dBBYx4hbI+Mi/d1K2iGVfSzsurS7EQAiOjK/eRwf4RshDrzJ9ffUAVWyQJ5o3Scr/S4liRI5E6
GoS9zvo8uiTC8dqpi7f+qJrvVQ1tzc95u66eXyvmHBfQIMuLtq9QRznH+G7iMAkedR6QQzDFqgy2
Xgu87yKV9XSTGVDLSycOEHcYL7kn5ToTBn6ZszWiqSTvcUx/E7P/M4uX187j/4Z3EJkboSZnPIq6
OoIWDfboGDx3Badah4qucrgqvau8uqWlsNSsPUTkVWXZDNcmUiqKHb54BRKE0FYqHqMVckOcPxbr
0Sn+fRTtR0BNmNL5hfezmrQfS2riAIA9+gUSfc+A3jkAFfEMn3gM8HrsZ2VCDhmDOaUOe61ybkQm
o/pCudEtehwcrUH6YJNRXIiq4MICjuIK8gIU2PLYzQBFWgtRfnvWGUDDOysohaBXsMnqIt4HNjva
lQm/FVlAN+yBNHmGXiFdLsBGLfwCGSfmlB2Fpc4GztmjEYp33WcRGCvCVRSoV1oo0HU0tFdjEN8C
fx64igUnuCT6gXYIsrB5j2IP/dp8FpdLG3vrNGFxshHxDmQah63KyPBJRGgrzWO5F/MIzMHxd1oE
ei187uiigp+pPb+2sXPPgUBGDftpVQ3xjyXRuUdCvIXONq+WpkYJJareRhLlA0Tm4IKrgq3bLfAr
CwKi1/tbxBfuBey9CxXSt4taE4Jrab2PNhD5aCE0+Um8QzZkRjcgDDtqtPINYfCEuofl9fES4zeH
u8hmobqRzOgjn/d4Djk1xErX4YuBOGwFtoM03XxXszNsEYkCpMMHWzyJgjEpjC0ncfl1kD3n1f81
8NcnqSt9CzCn5dCHEL7Oy385pErIo00BcQbLd7Y4bp+RpJvQOPuo9G6ymoKM/BSE4E3UsjszW29w
6gszZX6nLnWJCqkcYk68M0K5+fri5N+LAtehb2PqExQUofUpiSY1t80ptqqTaDjSDdod+XSns63W
SzeqI4IjzU1tDWCbMjIqpzvfZPv4lnulxviHJHX7SLU5C6iI/Uje+x67nbOgG2iSZOXRr50rDAW2
FRJZ+syoKA8Kxz3OVXPQqTgsjvsuJE/MKg6TudymrInnjpet5CO75RYjkVs7GO++/ujnAvnTfeHw
ozME1RpG73ls/et9iacEM7KR+8I2VAWZjYUNVyteIxy3IjN70N2fStc6LYcf9wgk5pWvYrxQuT2W
fa0TCY/Eo6RwpjO6FaZ/KBtulc8EiN9dOnYV9dTX1/0J+XneT7qt5XLlQurp4+/7yYhGu8tEWZ2I
PeggY1XOGMpA/FnfKWXC1JYdT0WkpcmzJdtU42R98722udUfjkT4TfZVucIhEt8pA0vU1iK0BdmD
LhZ2gNfrjRiXbCUK0pPIIGCMOmAPOqSBh1r5mf+TWcw7/YOaBoG64+b6G8iuCByY2XwJQQncLCf7
dQbJeQNN9yXzibE9j70o/IMotcJSSxSRQ1l/iwqu0xMEIBwUPPgMdJ5lS3QuG+NRl8HgP7SknC6K
nbb+5iv2n3LN9/MJi2Gvl1BxeEuc7JHv86/+nM5Jna593im26Wj+QgCawf2UoyN+WTR27RUnkdIG
SUiT4C5w6N75hXMNzmCtm2vCpgpV5ZsPPpEqc693UOXHt4LYg10BikfEH1FTiwTpBjrZ0W/YQhnP
RqzWouypBzlCurE86i6VNwYH3YZIoZvp9gK3bOux9+yQbCLFEY79phPqczJFglmlxovRkyQWDobN
wa7kQftzGUvT9B+WwgH67RHS6Ox+XorUHkUUpmZ+6hj8ZR4h2wDkT1aAn0jUNd2liEhUqtiGcS+d
m3P6lakFT1e2qVdzclkNYl2AaZRM+k09MlWoB+WikUWqo4D70WuiJ4XW9SqbIouOvk050bB2yiVf
lPOr4Yx3XYcAy+hnDxxaE7Z28JHp30JlZktmEcM4CaG9tNhZXUiJ0tbH1ODsqkBJ25l4r4zoR2qq
k1kjb90OjFI7bvGWyESh6lGqyIlqPC7oKSQl6orSkOpfukD2gday+TBWQWhyufBVW286PzBQJjbd
5gXB5J7Dvx+uOyTe3uVgCvA4uh2W8AWX33eQwghvI2y/d6yuW0F1EOjVZORVmltbaZkA4fJpVMVB
FLWBus1MUuuGH2GAcRALWZlvKZ5vkQa6N+PZJeKAY0VBHblCnWgk2OR9YXdEylPD57LgZzSk35EO
R5GAF6nirfKofBXkW7iYMY5EMeh3v/H+8uHkrDpI3x3pwyrjBiGHRlXX5N1l15FSZYKbl5nkmLoT
CynmRDpU8iskriY9rbSleeELimudIcKIWi7QSHsfaRJmsf/T6HVyxQEHwYIuFJIRUZ/C0yf2f+Q4
Fn9fRqSlyghfRFEezy2FqEpvK/y0+YBsGwh+XUYJ0dqICPqC7F0ENo0SMFzISbItZMmfKq8AVpy/
IVbPUvEIZjqvynquWBdZMjJe7Cq5JW7iY2NSUZukDudQhAdUeBRmiP8uPUfc591jS15qWDokTdTh
CwkFH+29HVhOX3k/Zbu8twzvsU7g9i05AmtRHqI5aHHXUovIljYkGpFkFVLmsNlMU0ZGnY8gToeT
AVw3Gt4HFOLJrtLxWep+jY/qJfA8/2AP9LFn4zHVd2/B8uNCxrRxOjEqJnA5kmcxoGTkjlZLOmK8
V7CPUpmhIRuV2fuC4s8LKJV45RU6pkesXFXoAN2TucvceMmgimJZSDjGKJ52Us9n8A32QMzPwW6/
iJFXpi25Kf7HL6MdPkbQBqFBFj2dJv3BchLaZS6HF1VrZaEe3gQCHHe6YWwDLSV3mV/huE03dkLO
bJQLXjaRMNckztQSLlmanonoCc05evg17wwhIdm0jBa50ZQjcFxfusy9N5AigicaI0PhpsWuTg2Q
LEmUvZ23Hp1MOKjsFCaSz9Su2aoCEMYt4aOfF8Zw2JKd5ASJYv6ipUtoII5Edo000OIDjJ1ThPgD
2sMkBV7ETe386rikyyto/mM5EVHAwwYrT/tAtAG3pCybZv0/Whc3r0z2+QmhTr3EbDKBsuY6Qwef
MgH+Ckpr4x1TfLLWmhLfSkfSI/bS1+nBJwj+R3pwnnUJB8CK+xmg1jY9ctlTkJ8isO4XuiVdmcmt
7qnLgFOJvmwmHjxzhPJBPMlJ7Kj79fACiset/n8lSE1r41G3epHIvOfXNrp/AvEJ1iJVbSNpY5Db
cSyJkSefvgoo051uXGQZQ7DGp3cQvujHx5aEu3MeF/p/6FD9U43vBPDbaAE5JgOLz6lrZjd4PLn5
6dyin1lmZaKOgl+AD0zf7xkgzDxDeowFUuToMyvKhHOvR1dUkefuNgU6E3iKQCHta+WcQ4ADKn96
pVHEmcqDuXAeFyNCMhwjQbhuEEkafYkO7h+bRv+UZcAt4eN4ZJruGW32Sz46LnB8J4U4n+5GKPyZ
UfAheaO5EtfHc3+bDlwWuFfSJ5vQPXsyDZrIGz0Zg065lwusZULxeaBBsg32mWkaN4X+fOvKaw9O
pR5bfb3hztTHT9kRNYRwIBmCZgbm+SkfbT00l9O++GgiMVdgILXXmyjraCaTu+uBoF+RP/vRjrL0
2ndY7JmBaBX90LOB0Xdu/nBNf2+3ux6NHyYDlglj09Z//8taLovBKTXb2Wnw/GOTYZI+kt/T2Do3
s8jG9ObWG1p3LkXrcJ3qVigeiJlpIDn8nA93fWBczcr+A3Prn+pBT0+ioQ+Y0jHNT2iyUpBXzDAe
z/tWJPVRd1allz/oWlCS88lavMOx3IiBdWpSuDDjnQ/ez0Ps0siSW/08LYIag6no1+vm/EM5SHLH
7N0mt/PMz0g3uwb+inVSdsoMTnIEtpgSzicESda8/ko/Rnoj6ha17g7KxrvpTNrSFonNwphgtr9j
g3KnJ8K0MLa6UIrs7Dbr2lNfi63TlSuZzqghoa7Q8z48hh34bbwNiR4MZfJ4NyMameYuk7DpJHMe
VUbqnc2m0cOahTkcQ0fkPzedYL4WJ2BM1FoXW6UXPqYMD1slr/XDKVBasZ6+Xp4zs+PTVvcgOFmB
x+5CKvdT6WU7dZqnFsvDrBtJNoaNCPwwjEReTKeWAlK2aJzryq7wSiF6xgZCtdP6/CC0b4tBvSjj
qwAoJyoJN11A1+M8e2Mm2le0v7qtYOJcNezNmKVfhme8t47STx78kb1Qs6Qe1RQxqSsdhrcf+xdd
EbSYdLJNKtwUpJLJbdRSfUzFW4YzC/OwDWcxk3HOUM+50ntejdSwes6n531MFvyY7pw/npDj+TYj
SV+OfJya03ekzd/mJEI+zZwUfy/eIPOYf9PJpDCCcU3AGWmD4kVkT+5Ny6BXb9AxRsJOIwScOEFT
NH/oMANenPnVw6zVAHKljx79Z70qX9+mf2hru/C1mQt6TAUARXy6TWNrkitbaXbS4A6dhfhpeNAj
bz1p4+5ydLn3evoJ+25HTcuGZIQODqJikqTHWecVYjV1uYbKwF6q4FGvkLZ0qELwHQNjg8rZeHQF
xp5OgUn55iKv2VCi/LvyT+fxT52kfyi+PEadcF8YAtLd/fS5bEc5c42IPguuH0Am3zMnAQ8lrZW7
LhiZCk6n8+S2AKrBdBYu2UtX64eMCS0j5oXPM1Z/msSeo+nnxwJorJ4uuzAi/U/RdsT7EGr2zHU1
bIg62fmgcxkoTndqPnA8AHlhIyh2JUIFpHh357ZEnd5GDe2jCD/0Uqw7Npme7itKfjUYL9EMfjll
x9e0iBjRM9Z50NN9MfNng5KKtpGqoamS0Wpghg4MekivK2AdIBZwIzogfL23/mHkBK0+8ITF7vIl
u+z3k8WLVW/4Q5meNBAgioNtlaTf9emiH3TJieZXwxUonSOpEUKQIYl+fKureo0u8GzS5bLLHloi
33/jwpgwgwcRZ4LRpyYF+gSOSxclpUlBM0K3BEJaiimLTDvLL4mmHLVZw+gppWwEGqGTZR1Vy1Hd
6Q4jo4Pj/0HLQM+QPm8OMlFooTpwokrw+4ItKMgW6CQlJ13/nNNRoiVNlqszHgXVQjEnOw0n6RhF
XSha1ufsTOcK4A90w0g3SDKPIwCkTkpOUVlyUzKm1wNGDevQKBubPAiNqv9GjumBbKP3YwG6Aqv2
+8UbqMRptuvHouqdrTEGxEzQRGAJzi0AyWpTX/ozj6FFWJsIHzHhBAwBQJlN1tH318supc7SnJso
Dh+7mCDJ86o7m6nhXI0FIBIjJatEnZUYQkN/2BrhePeHPfI7kP1cG3gUw76luzeO9PXf/5IWebOj
UI8PEeph2IwT63mPnMFfNOARnNt1AKcyHxQCrUt9FEU5dYzfYzHXOjfCLI+6L2WkbBiAX3/ubXr/
eIHAI2zSI7Bs3qdN7BWjETpw805SUq9MDuN8VK+QDqY4JTxQoRBRDPmUOsZRI250OaOG6q2Cl6BB
WGrQfSjdL7A1SGlBfSeNvyWxx6FJhYMQ6zn8M90EUobPWLbRP/94b8te6y6wHiXrt5X4f9NTQjaf
/wDS6TqiirkAEhdh6dqYJYgw1dGTq4rGgG7hV/Dmu4LlCud3DEZw5qTvgwgZgytCmAYmRR2v0BXS
wP4gqdOYJNhxVJ944BXqtpr8nRwoFEdCOZsfyeljPrnnXEo3GyJ/uENkcCtz3qemIQj6azRAZehE
yBhB21C8fr1tnH+4K5r/IDl2POYXn5FDi93Ns1/m+UkpkpqUwmoKf+qYpzEKPlWFmPhZTG+0/k/O
zrapbWzp2n/oUZXeX74GCIGEZCAkk8kXV05yR7YkS7YkS7J+/XOtLUhhmbLnnBqKeIAQWdq7d/fq
tVYTcjhLTSsASmAmIVHx2SZZVRJio2ND7w0xjH1Bsqu/qmS3XyLuyTkjJo4DDs7KdFQkEzcplK8g
oryztx1nd/opXXb3ytRFqMpYqvUepH3BnzIC0CZSbNXywfIR5KW0kBVz6yVcgZskRp+Co+ph9NS4
lzLDC9w0opZS6thg6UTP60xwFtl1FgTheCD5RETiwYY1ieWLjccAnXTh7p2Uebv8u/z7dr5Hx8Ti
5dRQTZLmBEd6QnYHO3O/ebTrDGxfbIYBl5Ntj3MWRz5Hm3qQ4RD/3OXlP3bjfKlc8Jg1+TMwu4ot
3V+tTO1elbf5hrVWAcZQ0A5Oe018+Ki+kkhPMS6JmqCpY1bHLW4DX3NLOJ9vyGs0x1hQJkkjTdTh
roMcUzzacPwdvntXrfzbqSahPvHPEVsD7ffDw4Muvhc5SAdJt72jzMJrwi1oZ/qHSFEtNniHJP0X
PeXBKmBGxP8Hm+hGFJiUHpaP+ai2sb5Pa/U6D6Gu4C/gI64UNmB66FBDfYyw04hlhlIz7ziWcygK
4jlpG8c13XKCd1WV12HNkEAvv/Ydco40RseBApmJVm8UI0VXTDFXNOkzGEieBg/atbEFEJWAbkVp
0F+NbvAwwpioU66TAjxa0pU+vUdd5R2zO+UgToxJeV2Xwm2el0Q9UrWFvXjUm06T/r7veEJKeikh
TRNC578IturLmXICGMOsHN4kTjsPatBDAr6oEcSaFkNGIkXyxnTR71FxTkZvKBizC4a86uFMRIoe
x8EMNsiwP2vacrmeggpHa5+TxEJ8UiBRMihap+GbQrDVTojpKMWxupEWb6r+afgpyKAA1jBcz3Dw
BXKF02NDGhBXBW80EZ0vFEy6CHPoJLM/ptZ/RGdUwq73LNIvoPBbvfequev7xT+VD0cNCosHazUq
k1+Gg6O8SKRi8TPFWRGP5b9/gCGtSIIOrWLUhLNUI/Mw/hijRfGlIrURHixYQLlRLDyx4GB6og/Z
EJgbKiw9Sz8kWFI9C3/rW47oDHYpZHQRxNRGUpJhdfljRgJy5nqPKTYJFAAP7g3HtU/KeZhLjAEx
FheG8LEfgHg2PXhi+Zd2X14F79VKVXjLbd4H4a1fW0QpsMAm7n+o6WXX/LA7QfY3orGpNDkPqr0C
aCTAg7D/cRgTQDW7ynq72qE6WoSPvqfUHEZlPIIue4DqZaKmaUOlklbMl8VHi/0PiwEf/Bx4HKC+
WQU/QwrYN746GYZH4w8g2KYr4RfQb6qx+FntKVgkOjJtV3RAdCtt5pAsmQn3thqYRtNUygHVTtEz
svYlelXrK1J1KBp7eliMKbuuqIPhBAegIiug5Sjc/1ClZkW0HfJ9Hl1aFk35of9il7uYCe9U1WXK
tXRMZQjQIHXL7CbjdDlX7xyf/dieJWgn3IBA7BoW7ouTq/PWi2Ggff7o2OrqbG+0FXu8/mAowR9f
k5VtxO7B9chNGbqRBiZnNzRnmizxEoIr6bFFMOkS0QrOkb2OKzJkZLhw8HR9z4VOOXvEUVbSkd7U
w6PCPx7aN6r2VfgYZcMoEiA8YDbAMySl3n0ae7c6BlVDaIOoWjy9QY5xPq6LayJrwjcR3fssl/XS
bI+Nwnp4VEYplQDp6BW+pW9VP6xb+6/Fwv1oNjIZZbqmAFLFbnu39ooovu8/jdzcEuJdxyzn09dm
ZC8HwdeHcOpEWBjZQFnHXPB1H7VwkP1HdbSbkswt4R711DcJOCTZrq7Rb0QKJMENApybICNxvjci
/AjWw9ZwovSSAHRrSmGHHES5q41sggsfAbBUJOjMEzZ35g0cRR8xHzycBYLQwSMtEVTyYlmihN6q
AeU8qpIxTY0CcUHaf8Ow50EVr73Y/9DNzVdEy4wiQkAYpmSCExTtbXf4kS3g+LNA1DDH9/nX6Ws8
XpicbW6IPINjzoNkoq314hqZDTMQRdwdwC51BhG9sikeObwawPjcphKHJqBi10RxSsMmJzmN2m+l
C6aZTCSS80XtzMGKKpDrCsTvjSLIx0Tw2XW5DKfHm233KClQs4GnsQUe24m+EHAvrK9jt/vm7yl1
GGPebO0fuUuyKqJHSm/R6HHIg/a59x83cy8NMxCtTGnXl1311S+B1zpyy5aMkR+rFuknf/SvBEOt
0vSS2aX3JdIqUa6Uvo8IDfwx+KCTSotdpBnBakVavA+S5O3pZ+IfhTPSDURrEMAdNwwpZ2bvPWsH
TKaK3aNJxEVr3qB+oevVO7x3AASaF6ZYEMVDNaKaLe3G/YZn563IQEbpxEa1LI2tjhgVSA4JaVP1
vudUn5b9lq6wek2oVYQfNkuXVuAOYi+8J564kR+ooDEwBjCrwIB8XfxnhZ+glEUKRTlMdgC1R1WI
qvA8is9uDdTBismAiWG+/teBnjsT+hh1clAiu5sbytUkxy4Pu3l8BvGawv7ReDz5ApBigaZypLG2
/5GG3CRFADx50Cnc6/Ii4CXD0lol7yJSr/NU5eMuE2gbyxa2VuzwIppteC8NduEiyKvpwfnyMcQF
DunSvtjeMiryY9quPqTN/k7MhLzxH1ZW+zkZunceC1KY7PkUCPkGq+UgjILDRkBbpEFsK9+sthc7
fKzh9LurBg4DRwkjGfjIc5Tbl3zu18AJTy/4Xwyopy/yQmbU3yuXaeksgrvphQpBymQbWfU/Vfez
Gu744P8QfPhoEnBn76/0fXL3H80/8Q9e8C0+N+Fj8w9dqukH/3zWz3Ik9nf6kf75Bay8Fx/+Ducb
fSW3rvls53iyoahG1GjH13yNz/7mjs/NP3ziI2Y8Zkzv7HL6mL7CF/lfPr/8KJk5uryMyF6Ta2ic
l+Vwx/9Qo/GCz1SOT5+/1+k7K7vkY/yuP7u76YMv8zv4oemvjd95aT7pJ6dfMDxOL6a/zl/Tr5o+
Z5e8tr/HD6vx0tY/QZl/OpIcH+9wOh0/VqNMAOG8VVamDPK13ZRKksF+tGiMJE3RQjq6FAeG1I4+
K1poz1e++66JR1g0tF88CKc6IQc6VSiO/gVIrVrhcF3CNY05d+B00v80trwv1mW37jYR4lZSS6RR
eb0yOJ+Od+n88Pn5gTXcTykPmhCYlcaGECnRL/M+YDwVQHrNKRDsvv2LjXzUxIhd7WKfg4etw8vD
CAyrcUGFg8ZGJ4xdkWogExPs0eRMVGw4ZXK4BzEgD3K+pgAA4lRMa3RA1IU6rRUjM071M8/ztesK
ObwQ9SEYZl8fXlfpWjXVaI6cjfa7riuuaM3ul9+FiZo8F7GqL2YIuibh58wQouUev7P2NH3ohOnU
+hft9deeZUjebYrCMDB+Yi+f5aaMgiHxV495xj0C46z26d/pZneBTOt2U+U3quslf1TTSimkOqbb
qP0chrt3GambdFTie4DPnzszju6ZRC6cwi5qbzi0zizD8TZdjbJpM37Wqak0MreQHufArwtOUdqY
PbMDetf9KDRKtSlakYumY3boevEVSucndXlBfM8AliazOlj/ui44ijaPEs3dvElTF3FSl4zJ/izy
ONZhD32PahNpIJMyfqXOFkrFyKjPwv+w9Yl5dAmNQAfmITiQtN+pgxYu+eWLXt5Z499Fv/1g2+jV
kBDG1cCfILYeiGYa/bIjKIi66elOxLNq+akGqzNwLLmUWoWVVV8uYgo2NAtqU4m8aRVUw6eXcBDM
tz11mpfQoEa6hIFwMusP1tEmSyNvv6cf5fwWkTvdMkKx6ulQ9eTGd2naFA9xMY6/oBt4P2Ps7JGl
xLCJUVK37edmhJjWe67NWQYFIZfIJIKnryiRl2gyEJJj21whdrEXzup97gEaphWF674dmJFSNdE7
aIUxfnOL7QUugMEl9oAWHvsdxSOCzRTXyZXt3texxBib3fphMbrrS7yyln9nWdx99Nx289GLqGvH
fbC5g+cFLY2hJ9d5hDLPS1DJJlDLMwQacRxvLpgcA1WsqocP/49SzIl22+3+cwyT7g2qhN/o3XN0
MePv0/f5WN6FCw/MI0xgXbISVvhhqLCQsVRD7Q8sL0gQEVXSdvmdhPcO+/FfSBZia/9DwugmgK1n
FyybSLg1/QMWB93Fq9HxyElotzX5Hp0HWIR3Tts1s14nHcGRGaJCSM7EldpzejuTFLlDyX74bOLs
iriPwN9fwAnLM2hR6o00XfLLBjrPXRCzfPzR00JQ/0rFvIgCvrMDdYO6TdJ4kQcoYBj58FttuFKj
xzgfyggWHbo8DRk9hzB5x8uZpqHto97ygpCu6+ykwA+evmFaD58ZSfDeT9O/7Q7CRARgo62sospv
qFa3cLtAAAUbwlO6XrU14Xn4wrDxv/pWq9eh9Kex3GQ0CERNUSfOAGU1wb4YfuQOqyz22m/9WF4v
V+Fd0jHlZFzQXCnpxSXKODwQZ4gBTE5+OL2YTEvrZayKEAvZgUPj3A/Auu0Z7of6Z7/H5H7FsqUt
wWJiW9710UTxalo6i6vkV0z87hG9qKLVk1FTShVLvGT9q9LIe/g6hbu8tSLaNDRRq6K/N4q9KG0p
OVCJ9cBJPsi3nUOc7SXi41FTDoN4rQz+7VGGAO/TqFJb+BnulBCFmWr460OXzeiUQF8X88gUzXXy
i3EksNQt6N75Y7RFF7akBoDtpTJmXOaPHuTPiGJQio6SBqkh6OTp99pic9at2LHe7psaC33GAUa4
fIYDdWiJZWFVxAOpoSQGOX33j2Dz6e7HYIOc+z6y+NlW7ty6iODwfLZ76j0oKk21/6K7axfYWUr5
CFlMBLbGhvoLOasBz+iC5T2HopG8ipsUdtVtgZN2uYZWDt+6xsfZqvz788S2167XcVknkS2eIAyt
w+sdO390aeNMq0UdXKHmphXX99/EM/JXA/wsep2oXw2tJYGyQn+n2UMgaln4KC+Bc2/FeFTtOglY
NBUMgO4s0HSUJUdQHSKgBvE0iQPJbA97GRHCx5X1wXboZ4ofhUsFvU7KYQ5DpQgQ3X+nFg0qEDAR
voyPx8iOZFDdz84hDwXvjhyWCPnqmac/R5G4OnIXOvj05MCGTfvpRW7luUnpR03rPCh/keWE8vhu
v/ideoy9HaKrIGbSN6055X3qm9jl8EMokrq2rWfdRt2D1YIg2kDssKkkVz99ic4RYiFxeOg6HJY+
1DxsnWZPnEuDVY8XkkGRXlSXU6WZOnd/yszpNVUlL6Yyk8+x98hnasjp8/TDMfEyf0e5Ov0vr/lI
ov9Ywc9085MCtsAdHz+n3PwqDGF4ZbuPYqTyu6dfP/3iP2Usv15ZH+Um/5ZqV+6W+aAkncpQZSB8
4GCAUJgv8qJ/5PWsDFXNRGU51Z+84IMq1N/DRJDxmgwQaL49/8BzaWr+/FOW8kI/W99NX/lTovK/
U5U61ad85n/FIOL3Td/78xemvzP9HK+7vX6X2S3DHV+d6lgVpTz24id155+Pun/kNRWnPla6m+er
T39eFmhZYJ8W4cTns73mXLDIgo28QzX84Jd6ZDzQCXzg8379ewGoZ54pn2mVTQ+M1zwkmQHx1PXK
gBS84OPpK5yp/DK+wUW/XBrTj+bDWguB3zY9e178wS948QRhPEEXS3a2FkHQXHTVzdOz7++mR55z
YPDk/3z07R2rQADEnwfrr5CaTsgDN356Pn8+80B4uHyevvLnKfGT0+unNcLvnf4ykEn1qGVkfisv
+PLz0pl+B7/vz4sGG/o//wQvaA1OnwEj6CB65U+eesaANYCITP/iEyghEMN8Td8HdZg+801e//mY
/hcey/lVMa/HaJbDMeAzs9RjWD7hLFZgtuZnVtI/6DRTF9z0DClofLQu8R4Y34IOjqDoueYXFZvZ
r+9E6xGAJ4rE/1An6orowfnMzoHcHs9RV8vGChnDku5BGo84IdPc0M8VSAoh325gTEEBr1pMRtb0
ziH5qU9mfANAyTMYDZ2H8KLEZ+hMdH3lhuHQoFIJmidoxOw4zbym6t1usXuoiuIxbLKbnbf9reM/
DuCukyMtdiGOhF9jn9p1V/y0Azhz3LO4huHKt5XEd5hz/A+XFcJ/ctnfHJxHvhbbsN47657L6ihN
aWmJsEqngwMSsy7kfzLO0rNUSyteQYosyA9heSg3RwV5K7bBecnsUUdDVAw0JS4nOrcMxPNwfUV1
vNmPebR7UKtNNBZpR9TnVeRP8Ypq0uGLWBUiP4qppOxIzXSD3QDEKoE8T1AyOMNBDq3rwjPOoUFJ
Fm1c4F6c413qdsnIHMGHhlEBb+wAvph6GkLjwPfhKHMQUQnbodT6ewgzcXepXFd2Fco6jUcYyzFD
uTtCH8DfdHmmOD/OhOiekurDGQU2pDyfYSXlgBIN69IWzoGYbHSjEY9WdnrDgMlHiUdF4M13zq1d
7y9F4rXDEvyp+Bm7NI6VtkU2iRAgk7c5x+A9qmhNazfBko/2KRLXo2Z+vMnTalW0LDj4NSACNCoJ
dTUqzN5P/46c/Ha5DHChJsERPsx9psvBwvP2n/Y7ZqJ56/E2jfHdUifAtX57TJ20Uvtc5S0EY/ag
ATgMEY1ggnPg4QLEorVCCRvXDwZwhx+ojdGUAJx0pVMUuUa7TcMiR62V485B5oRbRvQrLxGZY+sq
FpmIEaruSkoksS/Pk1uOim/uZ0y2xnp0QsQUc9BudFECYz24BXgiRUcyMTGisbtUc1oIGYadf6u+
UBGmnSzBR44ZA9I1usUiBQKBSk5v5FV0rO2W9Rpip0OoVg1Vu1Kg9SzU84nxUbdF109RRGbhUhGj
oTm8zxlmz8EeucOD2mTizsXFU1m0l8KTk0S2P4Y3hsgobqBFyeEQRE+iHkVF9fXORMWjlIcKAh4Y
ARFgA3RDwfzFLs8gLvvVYqimi3piBfUF9xKTLFXKDcwcH1G0rBrlp5NndEsQ6eu2SaRft+j5rAzo
9Dx8/NojT3x8FDwaviBD0Qx862Lm7eKYVD7ILEGqYy1NcZR0zknWo66vbH+qwQMu9K/7nhjOUlUs
Nx4/NoigB1ehgw9QQ14ygV9U1R5iKx4E9riG7vF/Tj3c9iHAE4y2NAFnlR0eHVWZUlYdeOvQfUjL
8lr6PMmcUsu/0plhVHE7PJKQZsU2WEgF8bvfCxAAZJDX24oDBUFu36GbZbRmnPGYcevSbfQ3uF9C
TFKbVgxM8SeUrjX2Mpp6osByxiwBfNP0QwFahJiaX8y/KARdLkIGhUDErm5onCGbkCsTp1daLj+Z
5e0BHcAdiHoondTaWkcdTLUq3DJU4rbmMQsKELyqSC1dqGV395KeKHqL+S9nx8zlDRqogfJM3dN2
175lTqnp1InILZbVsF1DHK/vdeCz7e4wsP4tsoZONgtTeycOsHUm4e3hDCDAYVbaN/F3jaMVcMbY
sPtEezoPTLx2pBnKPMpG2A3B/EizEGHhDbyuHvjjwTSji/6bnZIGFGgm2P9S/UmOqcJeLZJ+H78T
ZiMBjqKa3rQa6iJhiFd+ZjMqlZxFYnYg5lGuRAcUIrPNuNlVS+SZ5RThUCsKb0Y5eR8Tn0iT3jbj
/ocisJai2EBE7C/qFYtxo8h73uHw9XsGikMfG6tDvJYPr6kLQwC/Kiof9HCRrN75A7ojeakhRVWq
meOmoEWal8BOylMUwUT60xLXClTOKWZs1+Kqs8NV6fRdc185vwCOYa7ELi2wY9JjTnRrYTU/aJlp
fwvS1Op5brprY4t7g4kPqileL+lC+PjCMFzgH9FR8w0dsTU+rtosajvJWut8RvBKuiKNEcwlJD14
5MyDbWdthuleFinj37LF6l5sCKFiylPSNP2ObNrymxulKkZSQjbQZwReIgXzgK8ZeftVBkTn0+NX
Qm2M5aMDJhzRjKCgOHzOZVkvAnezqR6agHRz40CKXlwxwhK5c4etZcBDBwGbYiLXyum6dsL3O0i8
8t4QE1065WpLu0bIvOhAse0/yBTOKzkmAFkjmA5yBvoXiM7xzmEaCtI02rIgzSBjh1dPZMI3A6sA
JfRXkyCGBnJKYo9BsGhB2t3S/fVLLtAEYs4w00RnQZQFzEEwvdML02Tuh9tZJnpI5rBcBoWe43RR
Xu2TkQmh5qKkkdDWUcVRFcNltZeYAqFjXyy/64uNFTxUAS2/p9scOzQ8oqahNmluqxZVKPzdBq8O
HS1pDb0N9pA6IhV9DnWT9JcNwooATKnaM7MGnPuLHofMfUefWrTEvw8w2jCiCP06ESI06TI9lC9t
t9ozDpZa10LqnMOH3SGuQY3IiXEr+xQJwsSkErtUdQccGGPZI08i8W+qkmMECWbWEBB0lpy+ra/s
d+gBqKITHjmw7bwgz6iDks1yVZgo2exQHVaQnDHeVbulKqDNsZFEJPc964qIdanjUoQBaTGVUhlP
2pV8weiUdjFVMITPRXbm8b+2213mmQEzUkh5xyKtXTA6tbPNDRDap8vvgmntNdQvhyLPkxEZaxL/
o96H6mT5Hxgrfdsj13nzzDQ2Flv/quo8wrwRxVNyQhWX0B+qxQwBrZfbiL7xbkmezIWAHqhD0u0L
+Frr93IqqFDUaeP4uD2avlXSXhi+X5J8VctN4UirQYnDJvo7abxrTzZ6Hryt89aZRzdT1+u5oHMS
LYRYgRxu8HGNQ+smDFJT6VW9quPwg+SmzSoCriPr60mqocwZrzof1b5EtPEasmJLBkN4jXDjNYq2
4mwFJcD95Ubn4qTrJkPFjsqhO3h4cZadrBhsYC1IjklPaSDkDj5vslmOXVhwNbowuB+yvvJpfmlv
piFBXSqJjDDJvlE9bwXoQlawGhewFeGwaZ+eP9Bns9IYtqwqysOwGMyBjNqMOH6R8dPLLvZRueFi
Ixxc+tXbuHyfrqIPRi2PeEuarHzJ9duorhWYpMd65mqoZyZZtDgRyvBEa80Hfk/De4rINqVQhw2K
oyGS+wWc+Umcx6n9oKirhEoJix6OWJkSHOl90lm9U46fNMVNYg/5OaBgfj5Mb1pjZmBWBEcEmZJR
IG3Rbhf3aggKJBA1Mx8w7YYmDxOa3jY1jgE4U4IFBgG56z+MctswXnHWVysgYTgdyV5b1JDAHRY0
2Z6N/9jhuunqNV4lebu4V+VdPRWyxvdqoELBBEAUfwmPFCE2YfVxmeEHCDNuQ6FNOkaP96HONx+y
ojqnRBDqNF/SLy7NGIW8WCWZt3ax0K0W9+rixDU9YlaD8Sxwgvc22pvcZTULNaMLnG+DhyQbL0qn
AWkhPXVgZDbon1TQlDiUipVCIZFZ/ReZaC3D5rrtz+SBR/W1njG4owNPMwQkCGchotvJtqL3EnPJ
EmCqs5J7ZPo15lfUZFqg8vSQgpjxUl91FsBFeG+IYxR6/wPRKGHBxYiHaTNB+I/nBCisGcEj1uXi
3iibgxXTD1hzBAXETG8RclyowGyor6SIT2Oc+Nkw8iPQYWtk/3xP1UZZngNEjzI+c21EVUaviUx/
JI6paN7nWZRAuplEn3rEWn0qZnuSAKk1t4l1HS6T99UWdjeV2XMZiv87skqR8PA8oJutM1VbxST9
PH7Zsls5pDcItjLk/m93ju4rs4BJACiIgP4Od049LIvYIe7eG7q1YDXjojgtzR7fdIEA5t5CMFDz
S1K8eI8HzW7IjchZfCGGXH7CcfXM3jleiGT5rMHQhmEhTGV2cVHfMjZ5vV7cy79CFo8SKAhIc4bx
wapHGF2wDejWyORfNXDitz+tIPooGEoT1c9DKcdRX9cEZ56mKpo/FO2HN6zrgr5Ylfm0n+2IQknc
ec5QBl57N3G3ZuInNSVPUQphEdglN1KIFwzNSgCK5nRvGEaCAeKTQatKUO1x9cCV7IsmLGWYOdFQ
7PYFvCWlhKauIp5JEWp10K5FRaRDKHpbxE6Q2tz4C9DbOrNS5t0IVnlIDk6+6KP/wpfz8I2Pw3JZ
blaL5D4PIM9jviLBgN6XuhFG2rZk96mhLzGtWiUAb891v+E5U7mcF1scwf66LidAg0kPGjBiDm2N
m6BH/ZsqZ+Bex0BWqGuelauaHKD+vQAd5TISnBp6+0D2alLrhGmftHDic90bIxE8CPy6Liy2yRDI
C8O5z0ddtm5R9ewsXVfeoEmGpyLwRmdUTiegR8CgkRjpgGaJwS/JIgMjuSz7m2413BhtOXc6Doab
1EHJQDyJ1/QOKuY6SH0ohECBTkZKBuPspAIEK4KBkzry0VPw4OjDZsMYCdlkCkX0a1jnN2M7fND3
pc4T8Nyu+7t4vf1o2gv8fQlv5EDnVd1tuW2pVOTzitgnkbHjWZ7LnEtlHiEaKXgEjICAUXW4tMow
WNQU9ATQgVsCI9gIkVAXSgPfezl9eDB/YbpcswR6yqdtuoHqFhrLvpo/ZYYlFi5nqTBeiblMJwgT
I22VkWrvzJY4Sob0iOFoYFhAAhjPY4HX7TcrOH4clJA0Na1EWV4s1wjwRDGjVN3rmg3zFVMc6eLF
45Jlm7pNYm6dvqajZom5l5r+zn9gOPPBE+U6GVfLYMO95OBro/T/MnIwUdIQgj0wPRhbx5LQw3ev
4oWsCV2Wx1MyKXcHWFFXElVHI7bv+eNqlZkZK6ev8tVNC/WVxiaT6oOjyF4HyN5w9+Yq1+AhBEl5
bjQtMD5qHkFLaW//NhzwluZCA68F/7a0R0PawnUDWCqXsJnIlk5f15H6SHcvMCITQE3XniMN9cZd
BDHDh5G7M2yolDEe+W2ar+5yL73SNpDfqSIu08Huda6T1t02LvUo0YRmmey3oSlgwMEIiquKq6xS
62vSr6/BrC57b1LBas+ptae1ULeYAJDT0XvBD/pJk7TBYAIZixkEssCxnjsSdaAA8vOxOvhyIrKd
1/keJ9J6/8iv0K2ZJv3sxLUqJ+52QYNLFpauwqtUzTJP+DIpmfJBNSuB+X7b/Aqt5a164cIl4yZ7
uysXf0kz4K12F0Wwut0wPu/0szmyRNazAezzoF3SR4URdxgl0MzbWLcX8b1lf2iD5Y1kvbXLJh8p
XjmPJEk29G5KPkRdt6ZMpBiRBF4oRrsa72q66KZFSEPA3vkPOnRVRgm5Hwd8M3Sgnr5uFH9c2Owk
IJWGlmtzfnqgq4cXHvVNl7lxFd3Lsjot0797H5vjbI/hMDaZMltQJ0YKA12+mJO9hcoAsFV1gvSD
Sii10NRRUTys7PVtFaxpD6fU7qQUW5Q6aXprai90bXYr8y1iT+LdatqBSnaxKmQnZQ/KPBIyD+MN
AKbVa456S/YhYwu/vRDE4zfwOZ+AfEF/8DWuNE9hMuRs8dsnrBkaJ1hgvGfpYmmomUdC3VT5+ln6
XdmAiGnNFoMf3KCqDPANfElzlmwZOD+nC1XSXapxI3RNKv+4ar/JtJ8QcS0FfMZQisYajLxLozxU
E0nPKbWKkmOdTRnuGjqbTBKOrZaf8o8BrzNTiZRsYJIR9FBMiqHiflETRnxIGfw1TnWxdSB207hW
p0u6PxUwatqYn8lvwaAftUrUtTD2IBw7TQVtEJ147JLlAO5VDcgyhuNi24muKH5o7WJ5Cz1YdbJx
xdqsVgwwkr3XhLmYDhl7W9xGoQgli+FCflipw2PgAaoAVJDQDVCQiFoKVUSZZ5boK7kdmQoOiUj8
SVjmdOxywyRflBoRVT0LEtRfo9WMXEimQXSyYk4EjVRTv6RpSVC5+YYNy/gUeVopLmVnSdZHCCVb
HpWqRhgTkIJgXp1kQzR02bAnHHH3DaWDIqDa4t7Y0XVkowDxcJZJ4ZuXP/0NPUofwvrkOQl4MtKW
4ODo2/XPDEsXWV10a7e4Gku2+ul7eDTBimsFpebusc3R3M3pJ+N+9AvmX0SG+y2HTPnQKIGR8ZLM
ZHQP853MATlWGGb07RlSlyuK+qAmS0OHIu8rGXqIVqGMRg53I+WtCgsRQ1QlyFxMY60MCVwr+6wH
xmtnNIsXNA6vygiMcxZvo23r2lXahexKFgNHXZF3dNFxAaIPZa9pbvRkopTb+WL3tvKBAULceRVy
dNFW3b3rIkYSluU5Qshrp5RGhUWCoCJgzFlALWviRlyV4b0UZLHP9A0copR7aUmIUW+TxCjk5wV3
Ntj/jpfc+kE8X3wBgTBllVymFNRnl+yrdw0nds4p8YrdOWu33FG19rttcC9yhR53FRDb1/bHPg9N
XijzRPF9fA38Iv8WwqeOwqavPhbZApFh/niehTSbjwxayfJEZELzMWbE2lFzz3M3RRetm8DU0umO
0q3lTBnYQksGaKjql+hCXfxxQw27JPkXrfgJT1PxbUTYHFRGgU+CqzfybOajZEVecjkxymgbng4v
XB/vRS/YV8m3XdLz89El/ub/mDFHSPkktu47jH1Y1rYnXjXLx7gDFXv+XOG3wnovUppnWHDmSvPB
SDIgMxj/DOoYEAhIoqWBEOvF/mqV9tfnnX6ObIunmxdAPaI3xn6YLbiu6pnGseHmpT5WIdw84byq
fSdGD6c6NAlNFVRuEWekq9ninQjvUj/InUDfa3xuOAA7pAI80ImfOqixETcNfKTUXU/fmfrdQ6es
1o9IISMEHOOmSsyXXMyMrPJAhAA3zhuSmIEas0wFVwha+0oCXbw1DjMVb7XY07pMp0VinvnARgqw
X6N4sAc0EQJTeaCY6iOE1NP3bTIsylAjpV+Pv5WgWygoTDYlhx4MnSUMZ+4ClkxwRxbIjk6H3tdq
HthW6hAmQBQ0NmaXXVGexdulf28YnCFFsqyFbLBfEiWGSUhF1BHxpa+Ri5cGf8i3VmtJ57rSa7Uw
vRLfPgZFX5j6kUd2+jqPlH9aRip3bMx/NQ51RkuAFLWKdq7l3ePKf1dVaIaocfsdzv1i223wgUIf
YegA2kY94Cq5nVHsUg3FHLXiqNAe+apJplLKxg4e3zJpULtAwURAktlbIpZAaRzp0EsapJxBIIHa
lR52x28M4g0fUlOBlOVENEnPJxZHE1x4xwmnIagoxg5U+LMn01n1ZtP0XXTfWERlXPLE+ZV+SJQt
AR+m58G7nWxQxLUlWYcWV+EyoSS+J7FQnySvol8mikMokOLFWJJoqC2VlHSu4r5b1dQel0uDmSXK
XZ3OTjYXtKWMiky9WdHs9Ng1xKxModn5JMOnH7WBLGY7CQ4qvWr6lZxV85w/2+ZxzQkV4nQ1Nhex
hRLKJPR0Lw2Lggev/MqHkKZYUjEWVXZEfU0cYQqPahsN8xJGpPGoDb59DHMlq4VXpYUtK37BsrbN
2uaUM1SBp1k28b79Vvl0XnAVEb0Qs63HatTwBkTLSp9jlzfc7DXCL3knPZ05JwF2xXXyQ4DoFURV
SyOp2guNI02XgOny9eN7wiTL8HuyzDnG1n9JESO5jhFn41WnCJZhsaE6uV1bnzwNP3eYD0I+LI60
FZCkKce28OW+zDrMVbsFHZvT9/+1Qh6qaMwprNYxzp6HIaHOg2qF6zopAoRWY6uIu64aiVLCSM9l
hyz+TgPjSBkkPCct0O3wKQNMfULW20C2UdGjaC1vczuPbvoy/S6ygBalHDOfMXGlFyJea7iQ7rPc
eFXiTwR2uGAkTR41kTaa3HcNV4yWsGUz3ev0mzf+MvPFRzM6EkhNw3zuXjYmxQ6fK4schKkkMO7e
x30PNYI3t8Z2LR2oQpqBBaUTX+FlKglxiiSIMg9A1kmgGfj//0JK+a5I0I5m0AMXHeqW5M6M+sBy
X/MeZWBjui/KBRiWJqvJttrkb5K3Snv9Eonyc99NlGtTlIJj59HixumyzyKr+UyokJ+ZtqrGUEvf
YG9ZVSxGPQEzcUJedjG2q6oS5Uij3qjWtWEcYcT43DaR/acSF3XjdUAqgREQr/xV1CXNYVQpyhSv
Cw2YKJkFbRwt4T9m9F4FBmuSFaZSANxUaUTpGF6iqc6LS6kBxy3uVxAJ1aCX67lk/xoior9GEio3
61t5OYvgd579agC8+cNVtxkcnuGc3tw0zBu9ZgGXw7+36/yq20efNrbFkQagLEpQ3MqDDtOCZ48p
9W8o7eDqVCBqzK8z7EtVEU/lZbyjA03tXLUwyqB809ljZdNiVvkxtdKHL7otCp/SVQodLNHFRQQO
7fLTi9dMAz96fx6FHyPJYAAkcw5AnaaFvXR5f3J/gpVipwAj4szRbJHhu5AGY/2CiNDeiCvH5BX5
HhiGLfWImfMtlFjU0D57VOdUeaR8T+ks/tJakS2kEq0Swp2FT4bWhYJtmcIc+xfGEq9gQIhLqAhI
qmidz+cnjFGVjd468A2wKG5d7yN27vPog0aVGmN90kI5JTQgnmpeAq40F4YcwjmuY+s8GeQ1SC0R
YZkmIF0K0MXDKOnh1lCusCI0nUugPTOmuw+BZOFziq4g2USM21tPiSm0R96p4tNpoJ0M8dX5VdMB
qwUYrpBOiZraE1IdiUpJOBAj4fQSeaXh6kBSJLzZWKsxRGGu9Gj9xsmcpWdgAdm3Px+XxtVPc+Vh
dJmgJiA2FnCq7rqZCQpgSFPmq9HxZJPZcQeFyAyNBDHPiILCMVVrG4od80NPX/2R3Sp0K5FS8Q/2
KMUYBXF407vAb6w+7VyywOovZoT+qDYZRyJnkhFRllXKgUOirP4FUUwEfaUMwv9kCW/UUhjpi0+k
hFZAnE56s59hs8mtRHmjjNH6JfE3d2KE9Iw73mLQm42/NV5IDQnj0P/kZW4mxgkk9Kchl81mpFnR
4LYGjY26ZBHuvuI8eCnttPalQqrIS9pK8rcdkUkhTf06EkO8IP1YMor19G17pRl8eNvmD32BMmIT
48+gkK4Ya8MCSxPW5548n6bYql+/3e3rjzqR84393ncaUh6Qvj8cO8Dg0xdlKovDYAU45cBKgJhm
Y405z2/XyyrK8717L8qsCEu6KOnHDKuDg+FZM1+tGfVE9XYruU8OfSMNOaRkTthjPCgPYpWDRl7B
YBfxUgzg2NCQAWkROUBaITNyGaKNIDn5eJtBHDqKK1rOHJd2T3tzy9gk8ARlxELnNSNB/DxhmsqK
DamzYz2h5h9V0snJUT3j80DNqxs1oB6DT2J26+z2lOmyJWnN3XtRkoxtTQ35ZUe/E72+mYWk7NIn
DsuhDGCPc5riF+f6N3kBNYZlLVTBpJ3M4FbRYiYimYKSoq0scKvEF03MyX8xxH1OiNZODTCO4RAC
1UOBd7hT4RW3fryJXdOXNENveLpmH2I8SFx937QMwFC5zruQr5wpMEHDFB6FM2vuhByLTC8Vxpq1
kFLwPCB2jN9yoUh6GOMZY6Q/P13qbZxX2armPuvMRCzAkXfXhywYlQy08VQqqA9upG80jKGgfBOz
RJyBkr0jVnF9tuB9Bb+FCE0bTcSvhPN8xsuCUjVg2uY7pkG6WWR/bavw2rZY0EHxGLnju3aoPq/A
TS9cy/rMXPb3fc46gL5pcB/6ESot1BHIN9v3q2j1IKNRb8TX4/RGNgj3bCMD64B8u5wqqO1nKzVz
x8RZDBtnYpBJU2QJRsDVt6Gh0XNCaGSiIK9GmIYV/5rqceurupRi6hsyFOp7HsEXgzWSwk4DN7nF
GrSrRYsjyd24hhcP399opE6/jVfQR3roUj9ywCCQmmszu22GfWDUOwYZJb2/MkY7aCD5aRQiIAoM
bRfv2bRlxD3UOKkEQ2FCk85AI84ghzpzXUok5rcXrikWfhrFdOS0YAGUFmVY2PcaF9W460926aL/
FSCG95F0hS36793umxZovkXJgiGNyPraParrlVgI6MuodU9f25GTC7tc1qzU6CTUyB9n5zGE/f0Y
2QMJJ+SMetzeFDcqWIXFxP7qnZj6yh5UGKryELYsGI+xd6s3bbz1uaf0ylQY0eoSOwGt64JWL7Iu
OpGqFFQJiPmipFMFilKjycAMR28y2zRO33re591m/Apd7Uy+8dqa8AgO7EPufcifh1GMyepYku8z
Us+UUrdyru1VYoaywKi77pnOrAim/oNYR4CTV1ISydtRyX9dJL9Gx77uEv/76ftusJ/ZmvAC3Hdg
TmADRLv58Lqy9Sry187CI2itTANXrA+12KXxxjXk6hl0Vv0lDaoOeQUyMyTNA1yNGhq9q3/sgcgr
rKj+aVs0/Mj5eiy11BAAnrrDnpp8AM8dYtwzIUM1rpIsNV5V1ev7MlNRz1jEGh3G9JYgVq2UL9Ib
pUeqhCdj3Fo5AGEIzxgtnP45VtWdUu0v3aaxE+UvCYnTuaUJAZpvJlWRAplwxnDffPOL8L2yK7Vn
xb/Qn+L9aQ6aRhyfvtmvAHEOty2CicRoKNxOZtlTGW+bMVg0nsn0JaGVJjV3F7+ahDiXZxmKO03i
W8Oup0xeVsVVGa+vJZN4DhvCoTTLR8m1SA3i0tpL4DeLTUEtQM/hQZwqMRVFrtUOkJHqNlpf7td+
xMxzDe5ELfpMfSjXFaO0ZFoOtZWivcS4/815WPu1HUBQR5rJ6vcThC2HK81a+n1Qxrx5PSg5rjU1
IyEQD9iEYr0dSa90dhv1B6ePcfWDbSLzjQjRsMre/4nUCi9Ml8UGgPA+J47Wm8G2dn3g3htb/B1L
NnF+C2hShy0fKFvUKEqxeKFVTw+RwtDa3VeluuogSBhkmYHuXsCZyNWfXjKvJW+oq1QZEjlI4GZ3
zduWVOFxS/ZDJ6vx8rdAZEiZIbgLuCQzFQdfY8L6MMa/oUO/hDFTtn2zqJmmVjAbXeM5QdXAicxk
MPQD3kB5bS5aVDIBzjpwNK7r9MW/9shDWCLqH9OL5cyZPfJi4/nbLHYMT70K2WMrj+GaihqqD4EO
1KaSPEwcMtEVDYCX91+MkB39pNFnklueubBjIMAJCXtyfPdtvAqUc77gg3fLYkW21jyd0Ct4WVsY
T6RpaZg/mjax/JyoUsXXkNCmx21CvtUR+eYo5rDUX6cv6pW+DxeFHWyEaDIBWZodEYiZ2k0cpQ79
LR5rzN2Cjyh2tTaIkiCBh6KALMvu2sm3H3VsmHDM+mwGCBVqW++QJvSMiV5ux9ssiG/HtLIvsxJD
L3NyA3qevuxXHzK0AO4j2TnPeZafd224CQeMFk3SJockI7hHCai2nFhkMZZf4gmmDqLgJ3xbThTq
ehjeCPiEpruevq5Xdw7SKrxEyCdtotrhM2YS7crJrN7G+4p2aTJ82eY2w9czsLf0b2MPRwPTcBiF
3hMAGzt6a1sprRxgT9Vz8KnlOuLXBX43cMU4fXKGTFFAXonIUG/H9rJblj/Pb/sjnSrpkLJ1V1x2
ADhndlOj5X6/9LfteK/JpQY5L/dMc1/A4tH4CynDkneb2Pn/nJ3ZcttWtoZfqFEFYty4JSV5lu3E
Tpy+QfnYbRAzCJAAgac/379ldUeQSkxy0+nEg0BwD2v90/qQ9OOrtp+YP33CV4smhOsxpsyUSsYK
ckDa/aD+9vzLfepLR2PvUqpBr0u4vnq5CWFLU1S4dyWuiGzCsNWU6ViaiD3RPa8ccFhBO/JVN46G
G8m/pMpL3Oll4eWjOXO8N22egD6HOhJP0MPncvKh8splz2KE3FMUqiR0ory49aGpiKtecMuAd2PZ
uRlc96sAcqutYfg81CQqUYi6rEa+siFqDuDbLCGe1uzKJdcv2MOBa4fZTyKuIXO2y8Q0cKHPNYpy
tReaas5A4oRRQ+Z70Xp8D+GE+klk8SWK5QkVBii0QQCLgF3SgvX9ECVTN3YsFMna9EFbB6+/F13l
QXrlstBp5RXyJlNLgOnt3sGvqke4kRgQKaX+WT9sSKKjGcYsStjQ6tGInxpzE+c8GtWW0FbB/8KN
pQu3BX3Js3Gn3scNia2RFtCyNBT3gobHvx+dwxox8n+TjhcBGK3n4Cxk4y25458/5uXxKh+Ie3IR
g2E3vdNalZ+ibPrgxQ5ZpoAI4PA2osYPfrEyIJYEGAV204sSxSfaM4y1GhrIkz0W1PTD0UCkkrgw
tM6/M1dD5e+T+ugRDINmhG7IB2sDzBHRZz58otBfwVQKwVuc9NOYTu9jPKLP73irrlg1CkoxBypF
xqJI84c7Kx42UxA1kLWW3iceQewKOoObdg+odq+h0/gzdbb6SsUOiRlm8Dxey/2r/8abgolJVlF1
y37bpR7DHy5d8NZr9vBpNeGIbxmlqmwJq7ZmrP38gIpy+SguSAIg9Rl+iWhTs4+EW+5d8HQGr9KD
lAXjXKKD+zHK04HQsTPxmFTVAwww1Z5tJguSCJFHKgQ7Y86dd85fR+0JSTDQA7OTl0WTv1EEX7ZW
PPa24rlVg+ayuZUdsvooED6b/cE/z3fsPfQLl94rRl3iZgaH5phXvSL8UlvJBpdyn0m9I76Y3M4v
8h5k3mEHwfpmaN1Ph/r4xi95WNUZxSnq/j5I7PG4UJ+AYAgP1qYLevnehH1K6iQvWwjnlPG0pLBI
VWHnNknxSdnpxvi8mf7QLgtJAVYtQUuPlemy9OrRPBMyahjJGUNGo04RHPpw/fINBUF6ov+Tgkfu
RK0AjXWQh1JonSSh5kxEJpC98OHJUF2xnGUSzZhocD8oqu2wAUkTq4UhvFds1hjRNBVnxKOIzWUK
HOnLnt+BT9y5fAJDaEVIljxawNVCaEai3NNKubY/I9ultb5nxAcs7MrJtHZ6PS2FaxZotisgNICz
+AHJLC6zauFjgNYD2CC6jWkhyETXxXTTdV7S+x4nQ4QVn9l/WYAEZDl9kRBYzL/AbisEPsNZSK0/
IroJaAI4QSRtLw2uxpNyGvg7yvqTAF3dWVNLi595rBVSeywupXxtYdQD2mhOF2VsS01oCbAGBaLD
gR03hCyfbFyNMKyhG1CDEY9QnlDecF+PE3hQz10tNecIHyukQ5msTtFn22Ksby7fhU8Uox5lPUU9
hhDsyustsbjz7E17si+ypPlmYoJO6dl2OoBOpiCjZ35ndzGDbQWUTEd2p+YRWak4cOd/EROfVgTC
rOEs3DV+fOB5N0jH6fFJAxGyZefbXrwzrSF9dZ6CZBKlgTaZTbS+ywH+9gYSAMzh/vwU74PHS+MJ
FmLIRLtoPU6n7HeFQN5TMTaWDsWHoE1xk5qzoXNY8+cUdCWaRu9D60NaPunzpL9xNReFUky9q/Wx
wXP78X533CTKNXktjaNkSRPInmRLOghtEO+EGEv1WxsCsMPoiIiSMNKVk7cGlJJAi3PH5pQgdpA7
RN0JU7x2tXci0JT1BEcV4Gc3e9aOZqxbi9MhiHbidoYD4jnFTQgpUhCRn4AqIlr3vF12Xm5ihPhK
1NchpsuSUa0/BFSNCwJ1QG0689/NcrCjK+8OPYBIPm7soHlH6HJZD/vUdai7kHLHC0F/1yETow+7
eVzIuwqYeqlXr62n9nJq5q08o05fXFde8VLVo9AEHYIonHZ+ULwP8xRJKFQse7nb0a1/1peCd/KL
uP2BeRVZPV3FHZgcKK1NCQ6odUc279JcMgdZzdB6JbKR5H3nXnx0jsfJsqmSujt97LNg2zV/qMhX
c3wPpxVMq3RcqnAWBXMRsB/zaTH+uUv6XSSlwMbAw1eEO3VxqE5grqX6s/oSLESSHU09s9OU7q8W
0F1YiVTJ1ATBdvCIVNPVJY2G6ZF1BSf35j4yzjlK/85CbJAqkcIjSFH/n1YFJ9Kd3NFeI8IyZVeA
meIApBq6WwHq0FW6WQ4TEkmCA4t3ZiSaW7bCTV830fLqX051AmU+8Boki9KoUkHcf//CwepDqrrM
/E9kcpqlct2jOdrOXsIP5YOJ2bZD0YFZ2zNYMHtM7Lc26b2wyJ3DV0JKGsBcCR8vPNfjQtnDLE1Q
KBxRwjBroTt/Qm+W8egXaX0+fRz7w6tj2f9mRGieC2jcn7NSIRLejJuq3oZtTwghT0b6i+IzjDl/
vRsLCx/E5e5fZKOf6MjQ7BKMhLSUMFPuxYdP16f5tHeS+miRfiWs6oizbad4DMx95kirKR+H8G0V
ES1kc6BxjLhU5I5wYBGJeTtBCl/kgB6TlEzY5sUpnxM96BpkcvrA2ZfjdMTsyk43+3eZ4yL6BoX1
Oshgj3+/c0va9Qr/owG7KiAkZLUucxT7/6y4UaIAUlWMiKy11XdazDXuGmcYLDosI5kNCwPwUGi/
mlirQeVE1VpTU6bhv/eaU7U+Is/plL9fWGvWUb06b3golxF4DL2C2l1hmOM8ONGcR4NlzwUdyR4m
o6SY3YwhK8EYvSu9jIAhWAzCr2y4CDCytYtVqHfy7PfsMG/F7FqeSccvaI78ikrKV9XY41sjvJYR
kqLWJCMr4EJ0t0i4I1545JTmKnK2Kq70VystRhpe/ThFf4gh1ZRxXYZWVMKsFysKJHHHGgRoZ2yW
GRd0cJCoCLoEZM6QoicUVqgXxAIu/hoeTaY8vCQ1ui32+Z00kXpEl+KUT+/cIAe+5aCrJUJHC61T
7+w2zF3yP9nceDLwosEjDb38tUyYIQxu1hMJlW3wWBG0qRgw6SNk3CqkkUEHZ2NWIXAcl62AClAG
A8ETQDRWIC6sUP2km6Fb5fdY1435B9CWh54JvUG0iVVnr/ZvPDL5xT30dytRuQKi8YFXrc1AQk2Z
m3QFaPyvbQ5xAqFc+yyth8I3NBH5st7KtqyPFqIsl0itkhi29OG5UiznInfO1QATsPkxTUBucBSl
DzdO6e8qTm9852Z8HwNsodxMg5iz5PSlheCZoIM0BUjTclV1ygBoNe3QGkrcEtIgvZJuP9n124HI
fSi4Oey3ebwQpY1HhsZXN5YgJEE1qrqblKOqj4SdHVSXA/bhFEQe8gPdlr/zjsmb4ZB/iFyv2A7n
X7LouJMURuMgZb1Wp7TQqgZM6VAn0ECMF6PKjn/2tXJbyIODlsQqm/58aZhxLLvU9B+V+iepmhIh
rPQfOdVWTIoYTHckkYzqBg7sk1SLi8MY58XjXOYFW2ZMErHnzxgb1PjwmwWFghMMPDgSaoFVa+rk
wdGpqw2PJg62ZG8f228yAel4aAhN0CrUkaEh6iIBhgqilFc3KNtVrpYSLZOgal7+Zz26hhYLzFSK
sbsAWUOZK6JAh6akEXa0IiJ+m2OXITf22b/Mdry2ygPwS1Uiz39KwutYoI8+Jr0r6gPGihIk9nAB
9+bgJcM09HfYrPx3ZATjesLQ7PqUVZmXJ1uLJk01hhGTE2ospYJCxka/mHft7HFA5lAZ5khBpH3Z
png1931xvOqrzttODtnE/pSFVxTUPbnSnG8B4U9l1vOHWiZBl0b9ge8MItg5TYnKBPPnL8vxC7Hx
drYfmPLNLnMoYKnumGZDrdy13+xajzkyfYeJu9lRKu5yM+ysgKx1qmI7xdQgGr5MyiX/PTv7V8F5
T/Yxa2+/Deu2vi4rtPZDGX8fXHapQdRJPMW1qakkYRIC2dEOgMziSsqErN/ApPudvCFNjES9DOiS
94eA8xTY1pFWOCqa3XAsjls7MhPop2BUj392faYnTCnafsfdVc6p2PkEh2wDFEq7ckOC0An9ed9z
qfAD8l2AaWga+VjBhuHujht+9Cr/fRVus6419Ke0DVNLU4q5+LNuhbaTXFxEsRVTFU2z62fW0TLy
ep0DF1mLKXEbnOd6mzaH/7RHfpyfwzs2rv6HGNXnl9cTgk4gfzBwSAUiCskAfri6SP4J+31QHT5m
I8wZ3aguSRWrWV5ziQmmuRMtqLXJcIMJLpNjR/uiZViRsB5tKkFn8mdowCaBlsQ94ZtIdqNTbvs9
352TbOVuzDJ+DH2Oou4CuaR/wrAF+p7/guucpgqJUVCbDGQSTd55RdlpNMP7Yn6xX4L3apblMLeO
5AIn0lhvBYSrUl1S3qhskpejfZ7AdHln5Ay4yHdhch4leJbB7DTLxDv7qZjPUj5UyMJ2Tx6eJrVC
taT5lBLc/nprNtgEfx0X6G9qcTSCpXQJG5XoYDnBlkulLuH+5QhKy3qtThCAJooxjEwh2vQVbctx
mHRtP3bW3au0nenUftNkJxJA30w5ygnkQYCNn1TuS7ikK9lGnoGMLRfjph8rt0E3aakDPiw5/GCe
D9ecf6qO09j5vbVzGpAvSZbUjCptRpbTIJ5fTPlOGqtycbflcX6tOEcL7WBPkW1HPbQ6E4kJhGnp
30UvSYqiJM/L5oXHHYqi/YKQXSJdJV7Kh4897s/Gyceup9ZG7aAoBCoC1YTWLKlrIdm86LrjbRIf
EZN/k7ZkCiW/Ca4d3EVSx2hFSpr9/C5+bCLk0ax3GxEg6PFaJEI0b1eHRXuwcX4Toutswed5puom
ZNR0mGMAV+BOCGrMpi04GedtxyRXd/pUO5vbwaWcHHDPgsc7LUMNJYbwa/fq+cd8fGPLoU/yHkps
vv9H9GyTlse6a+eD7fHKTgklOVeGqiq9U+ORCuHNL1VeDJCMgvFEMFnVA1xOu5+Jyuz+rSPI4lOc
qJbLySbE8EbDEJC40uzIcOMS4SfTXZumf/Swv0rzlfF8AUy/j12wQSQXa6Ynvw0VJUKdIdDXjbZv
qiJ094fDR37T2+lExKuF6+hjheLfqfkpomi2BZJLL2HFwpMc6JSCEkzoCSUbbJDw+4jlL3tVHnPl
fBmIqhjvYIfZrcM0/X1kur4deEpuKZk4JWGTX/Ze/m1FwSUSu4DtxckuOEaibMt/UkppldhAcT5E
n5oLRonHuL2ejzhimSTg9NdcfuEf4z1zH+9OWQmY7z3c0rzZagGeU8InLQWLB5BEZwggU9vdc9UU
CKNkRHh+EXtPPRgiWwg9lIkJMtVVp+PUfead63MHxsRXi1r/q+Bwk5GSFTA9uiBgZDjUzVVZMd5J
mb3x/sCkJcIGd26RdruBYgJVLnWJGsYgpxVAv9JteRfghPDl7R65zyYDkWuOY3WFAqgh9GTDeIAa
KybQMc1Kh/JtgWC/KTYjP6WgTjBLnUNIa2+MXyTDcyu+TIeZMMyV3CpOKj7ws5yCrP5ys3zNDjVo
OH2r4vOWkVa6HKkPB+NA29uEE+P4lGmUK5LtxBwjY44JMAbHzcjvIWkef5nqRAUhWV5oRg7ES+Pk
pn9CwhDMlIbMisSuF/KZaKnAAmsVkEBVL6dNVt6UXeLuCoaf7IIc/Q2L8DNT+65YnPmWgZjd9RQd
24+ZO6dXJQa2tlatODNOdOSKHWc06a1JOfDqkut3wBIw4fGjwsSANO2pmQY3zMiEpeYzE+93UOSv
2kBAANzVEVqUoafWMyix+GaA0uVOHVgAu7bmkacQ0+vE33MeEUM6XXng5ByPVy2k0DDwbZpNfeCy
wgrrMXutb/g2glLTPfZMCu1RJHrcbxV1pRKJgkJR2h3vLqv4f5NBlruIUoyoZrP84JHAFOV32Xql
z6hcsWnTSRhGLhidHvcmG08uQsDTF1tQgoG5rfke5zRcCoKbONe38UyDY2azIaqjHF8GEzzhNCMd
isgVjrEG4Ic8OW/6VvKmkMgGAFN/wZotdqXx6BkIIgu2xUGImwOeG1DbLD3vKtZCDTb8jKk6RR+W
JMnftHmCt9HvDld5br7U9fDLFM/LloRb86IJeXVxDiizAQQvw/PXyTg1r4AnMie+RdxQ/FYI+gkl
MqO4K2yYSQFjLJcvHoZtGTQfipTvtaBZY1ZpdtPHCNiJ9UjUk+wRpbsLM1PaAiHhvjPXDt08MDVD
VZu0PzAfBOgSu7mT42VmlKL7cpn96fpfo+Mfs8mtu4/ZRi1CytLP+H6uyhhbKMi3M7o/is30GR/4
4cqdzXcGt+AqPpWXLK+P3UECFnUKc3NH0NArhnIMavfg84HvaAZUQZb4BaTKluabnUGJIsYSepjG
bSA3MjA51xCYB9sRDvuylOpxBKAeCqM/BSN4LErPh9UOqbRT6y9Jax/KWhl/gnf3KJp0fwYv15Aw
i4KrwMyfxAsrEE3WQLFadkKAgu2piN0Tx45R0ywMtzzi5yLFwEJm0EuC+22EE+CBoo/bHL9B8z8G
b8rp58Qa6wJSzTeSJNXDb8YBIr6DgmlAdRS4jPga21n5SZF5tnEAdiq0UuJz8l3dg6//QFn+/LVg
HtG5ikWgTU8k0+VWXVeH56TzU29oLdUHG0myjIJdQf5bzhPwJKmMSiaFm1Bxirw7tLklMrNhBlih
PLOaTogfzscvSo3LSgbc0ZdnHUWEEEv+HhOyY8uO9Cmhh2213AbJ8m83ROiMC1aQhhBFpYna0odi
YnAHjv3iheTdxZ6zz0HTS9MJ8rvhWC4czisphdUGKORH6JUMd3JlaYjTkMTfi4TDRTeqZKX3mvF7
iE/4Z57CJcDAQUbLkKM6XKOAbJlFe2h18aAjbUSsls4OsaEinCyehW4hBkz9lx9UdQaMwBvsivfq
B10G8zz/LT11d5N3yPSdkCFgj7mZ5VAjGU/b5k7gAj40hCyyBicrB62YO012lZ8ANOuzNY0n/JMC
XiWk5Gp+wo2jxJbnH+yp0lhBjDHPRVHxKLfYmYqEM71rPrYhF0uEEbqcacRhGEwzfaFTft+OnJRZ
aLh8O/+FuFbdOm06/1pWZU74zE+dDalbeRB/PIbFZ3WabsHJha9fELCAf/H4+iAK/Jf9TEOM1WgL
oJOmY86813O2B3VAz8/mev5zPtaTJMCI0PlS5FCcPZq+EnnH3Duf6o/EtVyf5pyXDUbCeVF69XbC
8r8AuNt8bmmlUEfabDZqdusFp+Jzk9Td2fnJJv1QNs07aU6VoK5cNbcE0UHpiGC1+aZP+BfqP3Wn
D7ppfQKyWoFMpDFdC2T7llo1P+b1R705CuwfAXrBbOQ613Gn2GHhHPez4zOf4ACZ0kHuJacYFiAr
+E21IUxwBUzSU57B8Z5/0U+V9wlNP1028/ewoq+a7JjNVxezX1kZoVhIyQ10Lon1a4WW0F3Lyigv
rulRiEjmKAaWd2mA6piiYt4p08COcPgnfKRmA6Lao7IieiwK/Ic3zLi43Snph+qj4uV0OiocTYxf
tgBtwsm4mgJkiL3DBLELz4wFpskXsaY13OfjF0kGvGp8n83jpYPiEVnKw5F7SwYK5sTQ91fH+VJ3
EwRvWNrX1zISy3pNJgSQd7AEmXbSTRBKapHk+yPTNaVLsYB24sQVjXVGhhIn/fuiR9nksHYyyBAE
HFr/4buLp6gzZTQXHymFv8icKgWCPTFo4W1wU4bAA29Fe6a+z1h/0h2Exy86lzVQeqH77JrN6zDo
LkYaPUKseTiIP7n5mNGB8uXhwzWp5/dO4uytSfxerSJZuxp66+aMObyYM6WQxrktX0ZV+uL+wqHa
xfB3/GINXGwkW5siXvJM9eIcmUvfswjSh7sZuirysLFgPaRbXz2r37dd4DjG+RCcuWtltjAtWvyB
NFe8FlqF90mSdk4QSXFWHhadGWKDeJlb8zJg9wSAwEQAeFNmQeIug+F4+AL7efK9snbDD9OED4DW
nHuR4BYyWKkDbDenhxsL/zWc+O/3I150zHQOyXXZF3dux51NiQowF6M+lc3mwgFjPTT/e3XkIWEa
B8lJAiofAOS1hroJPf8wOvWJUBXmqFPM0+OqqVG4GeLLDb0l55sdrWJmEvXcmfLMuLRYZXw4YalW
+T/SQrt+DWVR0HZaqX52AC7ORT+UG0K7MhAi6tOvnKyU6T0tV1l1GVE/FBIaB0kXTRzTvP+31aO2
G5paiG+2KfMKstz74W4ol+TvtyzHMDjD6/5EPTh41FNlFV+hX252TQNtoVml7aS/YM6Tm3LPL7YL
g3kS4sL0n0uf/hsJ/wzsrPO+oid302G0scRkdNP2ESyOvHRoy28lWoxdWR/am/KYUPr2w+lNF6an
bRBF+20/ldP7MhNCsNENGEHIlKP6rUAl3syfsEyKzCq9W9K2LbAPE3OLSjRHtC3jLjBEgjhEghw7
RgR7e54q4NftWQ4yFhzMguw5/W1kvL3fQUyS/zb77viymw5fxppqYqo0bqI9fwWxAlgI6LHjCRxA
I8WZOR7tdGMBdqRXQc7fTO3Nj8/5rf5M41G2GEBQ1gW03rvGBSbwKa0JM6N6OgNt27/B8haTB9tC
vsXhqhz406wrd2cP9zKl9YYsorAZ+S2cD4Q6b/jrbJ5edlx+CBkbEn1dBerGI5aS01K9LLrBMOSu
aHGeUOIwO5xSn1TC8Y+mdYYX3BOnP1AHccLMeXNl+vz4Ch0oYMCeA6imq8xCOmEx4goEMh3hfdkR
/mhgwpFj8CC4e/pPcfrlEG9o1ofDy6BCslQapG1lUYLuxNVhC2/KC/dptIdTGO2KAmG3wwC1bXjY
fLET/pYJRCLnk7sNr6Q48+UucdV9urQZHxxj2ovS9OAXYM4QQl1rofwTTev7574Bfi7f2qwy3Qea
LCVuWLEiimmRVUfZT5MPVqo+koLECoj1TlS1yzbwF1KZHypneDImaJMcw0S/mEeDgX94ljXNuYq7
aKxuBUCJYJpKFM5H5Lgd/ZBmC8GvK4lTChXw0M+2LTxjFYB/t0PDuCQuo/lGVqAHp5eei0lh4Hs0
ubA4q+c6kmeOnLW6NSk3Jvy+lCGyMuiSyk6Inelc1FUpsczy+7KSHanDrS6ACgWbjgTOx7j8WGza
a0kvJ3QV+m8qxg1xt0EAHwmwXpYjQun+NiM4w6b5FNN7t37bUvKiP9MsoGl/2tmg/woDb4l4syPA
ZATo+RkjARP7cSTjRaFTsuMqyEhqankaNEfHzg76KQWXGlISQsHPolPKpbxWISwHqfR+Uo5IQWm9
6YhlNF+o3TD88PAzM9zsSS1S6AeNWrPzSUkUa6SFIrpKaoMwa16eT+OWAe2ujyWGd2Y3f9Z+eH5l
r3T8dv2ExBogvwpDgjjWEuBiPwILzvFiy22XeN9JujAYPjk71K1Z1Q6DSjJsMcpNVa4IDIEd9iEv
rN6MJe7JEVn4dX16q2Hes94pLJ5/3tWMDfu8WubYESMAlNiSX3/aiZzV0+DnZXqru1tVrYAQiZ+G
PGet1C/GzkoGNAbYGPq8tqX7JKPhbtwDm5OOWjOI9BnQy3xWdJGVkeJBnFJmJqAp0TmlZCh1pSqC
lTqhfH4pCOs+gi4/fZQ3kETC14qskH1M35E1CVzU7q0smHefmRaDcm9DIRWsxV5NcNyMle/xmdHF
ZknEXAck8yfv13NVXe3P7U3sZi/zvEVDQ6wHlAbd9Y0ge8WlBR6KYzK/ZXUjzuUqOeScpiwzVLGS
Pat6buZL6TcrEvfxM68qaKdw+8jPR95ZgFaKuk95RRmsnvUwQ5vZGDm0QlKIZbBPDKTi3kDmlykx
tCs+ScIreTQq526noGudWCPDmi5Pa1hZ4H8+rdok5SD4xKQ8PK0Kam237ao96mcFHY1f1M0FnZvy
uqZvoKywI6DFSFGEv2UB7B9x67KR3oVmkGxl0rfjwtxh6V1waMnpYGMREXkPuA6kobAutxIUPugQ
NNIKKhxZQBCiNjFT2f7uABIZbw8ZyHn0Mq9HFOWKJy8uT/9Vn7U6ptlF2M7wcSN3Wqtf4p7ZKecx
dW7lP5k2G7wloPKyTN4P0NP+ECOoBGohX+A+0ChAheJeA8d/rYGzyufrA7wVl+NBnrjgAAHgM0Fv
XFQ6q4Xk70PImKp1bnX1Zh1vPqBoV/YsWQQBA/IkwxTCrVIjaPCWVM2HsmftEF2yxBq5CFaBMO75
g+ipg5N2hkBcfPo4udZdWOFmSX+CYnk/nKkcuXgzQ8Ws6e0T9QusCewwAhmpFKROUHyAYmAUGNHm
09VmPP5WlJsP2Z6RZ9SAW4FHIohjZlSbYHpxqpaXzz/yCp27W+XGEAETY8wkDnd1J/t9Xzd5FSEs
UbAIik3pgLMzYgUuJHqRN+pskQn/ZhBKyKdVziSrkumZnQER+XXxU5drhadeJTAFk/I0XsMP11FA
SxmHJ0qD9Fa2HNdfvmoXKkaslB+A+0gqgBZTmx2MxRKDzOBVg3CKmxyIqpEDzkaMK/VfM0CkO+/R
3gpOvUzuriQW9k0q0B3YB9YQGGOtCx5DcBI/r99q4JFOY3Srr710ejuPE/gu2gmlZQJYcXLtIaeQ
0aXk05hbRQzLEC9TtG7OkbmFSzp/5e9qdgfX+Z52bfnqeAx3PtSw39E1/YVsP33Rq11PHhlqdThk
ttZ6TzXUU8n5fC7fCgmUj1vcNKLTV1mJ9xCWX4C5ZGCShdgwMUgIK+u7G+nLUSDM0wrrE/+19RlW
8JJKCWoq6vv4yGH+F4ZLr9R6dy+eeh9dEE5ZxOwrUGvxzyOSoSlnAHlQcQ+jnRtHuqgpcnOGr3b/
Z+esZAxdu1oi3r661MBtv7Uu1Kw+jRWUhLRFOqiHDhzOplOTMxo06sGEz2PBKzMHSgjWl/nl9LrQ
1Lu2pyeVJEs75I4nbVmqQ7m8GI50McOezxzk9GkBiXA7t6QXIZCPlq6i7xwb8/qYAr6XhfsSKrah
baECNAe1oybKMVX15y3nSbO1HVJcIVoKms0PaXeHpWxvsCp+ytrlR+/zK4jZfhR5eXjhhAvcZ0Fg
JKNpsquxo4e0ku2lFRshHVy5Lfy+uMIXBcu4obP1z6F5VRyQ/CkOONgsP4a4r4CvRdT1/LEatcsu
OjIIMQBe3XNjub0atgzWN65cZI1Ztbxo4wTUIMIQoLkJ44mf7BZADdJ9ZwFq4M5jBUOH2FE1oktN
I/EkMyImsgURB39Wfy24jLlDErQeDtsuQE1ZhcW3KUq97WaDXZBahwuwXMipa9lV/XARzV05ke6W
FUAQEtANYlc/WXdRZl92e+S+b1VV3oVdCvdjcxgQK139SnWDKVDnMtX8npQ+gkpSt6KAIcla5aHJ
mNuCpJgnVOqoFbmiYZSmXISi0gZHseaKkNTe67tLeR0rGdXPj6J8doVeANysMxq6IaBAKvO3akdO
S3pzCKvJYuc2oAd5fKDZxDCKKklsmaJxiAMLT/odwW4FbeN5MN8SJ7l0az5E938+HcoOebWJ1Vqr
TsZTixA4PdPxHBVTietSqUJLhMybEBlKQZzeN4GhK5R6BwU5dIVNUMOndJecRuVKcoZ6K0VJX+4w
uHieOB0R0KGii/AXcSM9LAaXvjqesy7I7YSD8kAPMWwk7MWPr6LIEoo+W7rZJ8W2GxEZcscveLOl
L5RmcZz2b9GT7BTnIWE0X8jdSGqieySSdkuWMQIMhkASpyqzL3ercsOmZK86+VpOQN3FBvbQZUYZ
pPYriR1Kt/ugVDSNhNfvtennSIesg3BmGxnzXXCl6/i/KHpjqmXqUPf7baA6UxydDcPl/w/k6kwq
BU6cKhNgOhnXYohtXjcpDGp9NL3FKTiqhMFaNwuWD3G84xENnB1BzeGkMPCBypCR8NoPdE9QYeJg
LEeJ5y2uEOQUG/aEvBPxTE95oDhGhpW26Yc2qnYLZraR55eMr9/wan3eqBgzMVZOCP3J7BkrWWXb
iVX71+inbWAKLgIVWK33TrekIjKfL5lW2X8/16uSgjQ+lik4K57C9/d1sfc8fsyZWl9tDDCLSidl
ZGU4SGV+cf3xVzdm/U4E2KmdIRlXA1Ck26VFvLaUM6LK4AQLT4jhMBNcOFMA8E+VVxAMn2OMf8Li
L9/2T58Iknl5ETM+SEp9uJ77U+edE/bZ+6GkvT9DoGXTF2sdYfyRITJ0gCPTs2YaeE5bfJ/GYUdE
USqqtZUY4G+zfffvlwaExBiQn7Wy0mfs6mmuo+TWjmsZ/BuU6aCVeypoYfDKpxRBoAradlU0tYBE
n4aO1YqaVsZX6eWcI23h0f8VMfnbAnXi86vgqcIZNhWRRhDSKlHyPXyD8dEth/wc53Ip3Ggwtkg+
ySgD0GgbGMUzanfJ0WC/XZ9NSdGsiEINGNcFdjlmJXooivj59ghl4uLyY9WiD5/LyYgUOIwngIGz
uFIOkIhVSn6mwBAxQEE7bzWhVyvVzkLDlqoWRZHl5ZlvXkFXOAMU9C/zkEhKQWKZn/ymAc0CPYKF
JHtWqba2PIHi5GxkOir2/35+gIR7saW9UjSiCOJYVaJlFdXLswP05633HwW0JgpK8TAmHAzIEeKZ
qkxjeAOma0n+IEGihk3FBwffIWgSZmqJNsfLc9ieaDINymNwXoXB4cV5+CJ9VuGprPvkVp0H/McH
0eL6cDYpCn2VAgx0vmlr3KfpqtfwcegQpHNd4GzCsXNB9fLkwiOSL2BoI0NM/PX0y2KgcQUm56Vz
7CisRr5iBRtr++pL1k0gO7CwzYnsam0O4Za2D+JIF5b5F1wzj2GDAHV+yKrj4WgmV0WGHy7x2GZd
ehtECChH87ty8zW/Q3C4dWzxs1t04ja9OIRDwJ9t3a4hEX+n/XthOdKt+eb0rjfnCyjhKlxWG4PB
IgiGsAjTV8brK7wNOlKqTo1zu+kPmmR0HZyrT8ucXG08n/wkjmlNuCDhS5Eqpg1/2XTpVe/v32kQ
imxKU0rgD0df2Dkvqiz4qkg6aryr5w+WJ5A95AM8JDp9RtSEayZymZpxhDdlA+PIVzeu0dUSPKBg
uha9oLoTp+FrGyLAJpUgV0i+uvOWRFk5GO1gF96rjmtZCxp+v+O6P3ToSO5x4Zkf7xW+ebAyIzBG
eOTDvTIiWdqj1nRu3QMiWaXWSEdyD+8LNm592hETkaXIW1ZwjZ5ana89GtjJZYJWYmS4KB5FjYsT
xq0LUJeMjgu5TCQzWVLYssvSiFUel10eXgQrHaLg0Fy29fJtU6+o5qJAlgQoqSGKTEWQsk0WfM62
63Kgx1LwR5pHL+rl+F6ORmJ/vwgFF++fOUcoNhq+wTPfNe+cWSCfyxZiAdiY1uWPoTHf+zn9jxMN
LwW1SukhplCRCvIZZdWMDpUaC5jc2XAq0h4M0JWqbp7/wp44RGAimM2ceAhV8Lit6tliX6X+eKj3
b5Uhr3JSqRaoW98b0vht8I3GC3DDTqT3C5zQV6BoQSui0Smt+AdutwvP9cQhAmWl2b463tz1hIG+
2TtTtKkKtIx4nGzmKNOigaLuIeF7b5QitG18EyMq7O0K7aBDjsQNlg2Qg0HBW7QXW6mnHpBkUuZG
+6xz0oMernSqVa/rN2Fhiz831GqHbJCTRk8oo6qqagHuOn7RfF+ZEH/kfTYxY8jIm2Av4loMym2T
/vL8C3zi+tesgP8936o47aM6H3xyK9/0YbkN4x7ECXRaIkhdD//7dqmhQKCXbnq5TMcXuMfeKZGA
ILQbS4rEqEVQ/ExA65bgwV2mKBt1AzaAUHd7q6VOgZD1giuFXVNlBe1+oNJPf9P4Fg1+F4CtPiFO
MHMCXjsHfvfC/MUrNaNa7jZ4JYc7XUiHbDyMMv4JiEKrUkot9cW2rxAPdqZm4tWptrHo+MbQ9oE1
Y77Wa9UPeP6FPrVTpEdidgocLzqB1U5pnNJUcwK5lJjju56p7LwV4kgk5XLpdLrw9BuKJtLXaHJA
mUWlihKyQRnYdFUfK3HlnzxVFFMcC3GM7AS6P1NeTh+RLeF1Fh5VlXfv1DA/oxs0AlsQvTBmgRFJ
u98Wc35jEXBaqyzO382n8NcLz/W4T0boyd1KJiQas0dTLftp7+Xu/rQX+PGaoUJvlFUlR5Rkb9q7
LUnAomTvEVp3oecR9cQFJYqQc6/ZPv9Qq3F89mi3ERLoo2K0nu6qJE6rtptHz+Rv90v2PirTbRp5
u0N0eBFG8iA3WFdZTnDRTgzshap52lAdWN+ABmMoBl3pAUGKDkGXwMT5LAu2gEFdYbKgy3qhaljF
woC/c+tWikCYMJ5T1uifwuk0XkLZR0XDX6O69jQlF5bGKsDp7tP6zPIGsiJf0o9WF9lyKsdTkZzv
GhMbKIdVUsSINr8aE/cEvugCsNjda9AK7LKYt47w6Pvk8zGYRiC2UxHV+lrGGekqx70sN3f+lxlW
B6TDmj01xuj578vqth9C0QQ4kR7Aw3OQgUivzti+8FGB7bu3FvtHWWFyAtDOtFYxXwcahoDIjy17
g49Cyabob0bxlBNeHEVVyD6ps2VIsSCr46id5OVhIedixPJShhaSpVx2AHCCI38Qg9uOdfCeYBZ8
ISghzR7REYgdQDAHOjLY5KaYp5fnoKPjAef2egKO8bMbTBCTk/5hSvPdeowHXH36jrX7xd0rfNXZ
YxZfAr5wC/BXgKbjGZc0l6jBNW/V40yqknpc0KtZmMVMpRkv6e3Y1NdCTYQTFguKcLfEbsuutpQB
MTZ2ovCevLRRmIhijGIEA0yL1/BflRUxiojFXGp+fR16j74hKgj0RJ7NJ374DTlD5p6GZTC38q3r
gmlbKUyQFKucWMyvrLH3Ga9csm2cNldi5VVi2MnV4/mzgtNcMtKsC8t9ZZDRGAZL6TTIUmRJNgEn
5F/u50wrDgCESLr5ZdHm2f8VGSCX+FOfTGgvTAKFyGbV9TVxVE5z1kMt4nBQIavqe5xRdJ4paClI
iuC8rY7mVUz6EejuOysoY2jl/bgSp6JbPVDsitwWoKf6wK0oFdW6CtgDwNMho9gh+fvu1bV+AycJ
NeW3p5fJyXth1QpwmjYyisIXXx6md5szQ4/H96v8FFXRWuIHjD8GwSJSaNti0ZoaHlA8TjC2AOe4
xfDwiVTX/T4svHoSI8sUgoHN/14KDoEpVokMD4WBmpUH6giYUiJovIOi4DHEjKihLBOoCEBiNUau
w2/q+XQk11qPM/eLiaiCqGkloRSyYBRbLawTfamY2ZapJhqAINkOTde1MDEF+RCogNEf9saabUB0
77LUgSJUDCOJUYRZeyZIFBhI2oqeMqavQYYFA2kKBCH6HA3XkgvI9Y5T7at+iA3YX0ixcgHYdEhr
bnhHQZ5tXvrHA84JtA+Kr+HP/CsOGLUTeCyDCSRiwgkp2lGAw9DF358/7lZepLsDWzGP0MZASY/M
jc0EzsWIxfat5dv1sw4d7xQUNeFotlkflDW2wOjDT27v/8fdYB6Gkmv9PNvOyckm9jz/VKu5aj+f
SreILDYCQh5u8aWczwxvDfZvWV7v2O9f5Zb3oQfcAzc6rWgQ07RJWQomp2PS3VD/cl/KZGOrDypC
KzA7IoOmC1Irqu4B4deuzfj999AJkw+yufik5m5EVCSZtKRWCjt8/jM9gXpypUDOevKTU6WsrsZ+
0y+baRnT23uOM2OOsY4vpIRvNNVRNK3UG1I+8tk+a/idFBs2BLypv90h4Lg5kr+Z+nL3vjW/jsJJ
7zxePVthXGx3+Sm5dRNSOajo5NDPsMnYHG0AdpmYNT9RC8HSSzoSsetYrJONohi5v6C1kJZifdQb
N8ItADmMPkAH5p8rzSAaWt/JgXW4UtUXC9Y59ObG67o3hu9McBOsjRUZybeskSDi3u25Ri891wHp
u8vLgqrh+e9zled5986YQhdJmU8asf31Pz3b6JFW2e7P9OwTFRlCNZ0y6sNsUo8gHuU472tKtg1e
dw5gneLDWF6XR+6s01Bt59Pp1TAz14IzSvIjDr3X5Uy0TsiK5RbX3GKRekJx9d8sARVRHDXIdDFr
GU3IpY9X8oBVJ9nbnxUEkd9xGZ/5O8RS6FiSw24hq8+OVER6JWOdCBELfPF7Lr+hJyRXTPXhKkN2
GdMWPsLSg2qqhglKRMenbiOh1JnHjYCs/T5YS6GSU7j8MMUZXqq/tgAdcjiFUWqelo5jH1WNPExL
yeUbD5SLhfuP9gC+c4hKXAyet3aANK3LpLumiW/FrKh70OWrIQw6V6YeSQUMig51MRIqU+0VVUyf
e2BPRc8oU/QvQK5P7AEOC/pqBHeIItdQcFMvbZYhHbH8qYoCO41R4girVFWgrYbGsGwGcE19vfVh
eTWPNR+COoxDDzHsfxDr3iiE9PlNsHIu2E3ALU8VlnCyoT1adfzj7JfzMGcFOrWZw9h/JeHG/Swc
+aOARF7bZc3ojInhbVVy1R38W61g5YXrXFbgGf7jFxpk/Y+g9IDwfY9nRR2Flm5VVMUIFXvcCUDS
1OquwQTAqxN8ZnmSjEekplUFoBSockALgNtWXaEYSFV6glrFpF54dU90qzxX5JN9SAHKyfvwbCvS
xYAY9HTRJA+8bkvsym49VxQ1ZXGreCveLD2AZFtYCHH745JHMDK9yxKJNQxQRXZMfjOjO10HsIKy
kuOVKOLvLVgesRNLRWGTEavUwyPumABrruPzmLyFLMURaqgpnv9ET6GY2BkZys5xyISOtSy0KExH
nFTW3ZrT8rXHCbBNzBDsLHmm+txe1BXdjTnX7X/H0WtOmegeccdDzioB5gkmxPmyYQo+1vcgFFPu
xk1Tv+3N/7N2pk1OY122/kNXEZqHrzlAjiRDQgFfHDR1S7ZkS9ZgSdavv886xm9nym5EV9yIat7M
hAZZOjpn77XX0D7Ea/+jvj9wZHBci4nc01gwYgR1Xzvxf3XdNyxNhddo/qbIVNmY/v4Tn6ueXn3i
yfK31mRlj+2wNeRfjYh6Bz6gskhJss09dnLan35BMch+IVexco9rN7uZiBeiC0QI8X5/Tf6Z/eLl
NZkm48W5VAfOkpCssnhXLoqfVMKIbnoSbhq/dQErqZlKbwFzskBrY3f8rHf9T22Zfy0K633KCAcX
sKp6iwEDngYYZDHW3DaQd8Pmzt9qzS3Q+tsZ3zZwRXqgN6yxkGhSyCdv4mDQ3yqtNzPyVdC9s9Fi
XDQ9Pgbxshio0/rycx4s21soId3NOsbdIfeTbxbX9JR1Q/VJBrlRBx8ho/K9TBuguSYn8amD83xV
J9X6/UiY0EOWMpz7/Z07h7ZRasKspUxTMTSpOvGzrgKs14p3aiRV7qva0HRS7vfC20QCUXUmZqc0
FZKgSr+WggSq645wPfsDDMlMryZl0KsLm4jW6nxRVYt2VZu+UBktYvmVGVHrcUcLxSw1Jv9GqFcT
dV/rGkKDrEB2NJH0fzBA7lSXxOjrRRWSCN0gpqBHQsJ6MUAZ2fkZEwAFvDADPaJ3htO4V59WMsfz
JMrXaCQ+7NhyXFE1aIZUHDZCH0QPG6lVjplJ/+IZhYzRHN/HUQps9PWu2eUprz2Wte/Ea5Efooop
eYyqGlRahmQcPvQQNZTyLNMpLXNga99/UCOplm4+fmAivzUHIcMbRb1EHDIn+lHPIQJrCw30wSqH
x733JLGwmY1y86UyMdRbusdN5d0sKvuNLNVksiPKolwx1VEpXiwiUekPCumTGRkAskgNITnzURJP
B/MZQoLI24WuYdr6bIwqTrW0VXqagFN82gwtmNJLzqNqPEx7/WsSpkcqgGDmcZ4cgorHoUBk0u0y
wZtuVl7pNnuSxfynIs6vlm73RQs2aYcbKy6MY6fUyhXswE0d4B8D2kU5WOTZbV3at6Y7Z7H//ppO
MUyuSQwGLPr5BY7F6yXmbTCfDOI6fy8QRRQb6ZTNGIhCz66kpoZ7h0e28Y3dsuzAUkVVMZgSwEee
YpIIjV7TRIhCnxXUomS2uqR8lQO9TII7SJvz4NjpHsbF0ymBg0vmSrjH64svgnFXLyrXN/M7vR99
BZ8NSZO8RUhSXWI5hcXTL/L/kRklCyUjwA3BJ+U4+gcj+jNLMMHlhw5T3RLk6tdXFq0Hf+OG6/5B
bhASuRr5NwwlOYcfISVV/0ZbjcBFA5xDuDB3C+aXMqT+gMJ7cl7S23sBl0RbzoRlygC0qmK1SHf5
HvIaxC0Zebhsqn0d3EEMvAGGgA4LAoKUTtJ0ewezdje4b6uEZDEqFBnQWa3zEUuW23litzE1fbX1
MzQg5lNvhytIXVf/4jQvtkOYwMrbPMBXemQkyHgguZHGWi+KATR5gfH1uoqS7WMvWyLSBjRNU+KZ
ktDNvIOySt78wsz6pYiViAHVPJrpPNYJ/rK52rnxZ8EfYFAwdsnN+oN24QTg5NOQjiPUVnnoU2dC
j8Mi3bTb+DBd/nXCij4iCxBACGbcoqkxdJPvvCb12ODgfkVqm6Qe6nk1nvcg5Ih8Y1EiwwVkpqfw
dpmyzjtmnla1XDNKNLQVzJQ8PEReP4HMdxdE5GxYt0SS5it6QuaVZQeGNIKlMhiAf4XuF4IBk1+N
4yVSO1JxhUekuIkeaG2wCYytD49DQiLhzDoyBZbqIMb145my47PA2XHZPY7x+k5TCBWMx1RsDR+F
3hf4Uf2BiEQF63S5AUAH9MC0cyejPatyM3cTFs1n8T/s7YIQ9uzJC5d363D1Ne+2JpTqAFRBJaQx
0gxWogehnCaE1O7BZJVGgd9g3BTvV171pthurlXxFgMsSqoPdXkGUgWJVg0x312ZlTT5IGjxNKH0
IniGyWQTz6KhGovY3WN4vyKeDh4hgghJvUSi6kLnzdIZHoyCwFDNGJT6NYDDQOQRBYw66r5lVx+s
bxqsSasmuEt8UQ+2skgSyqmQ/i3Pg8flbmBTt77UUf9Z8p5/Mwomth2+pEc4hQMWZpbpi42AjW+3
dKjf76XyVBurOaHgedNhoy5RHKwof5pajN3qzZDv/ku8lY5YMeVIjW7yMYvcmTb2FNZ8fV3BpDa1
4qjELcAd74d9e5l527ci32jVqOS0NzgwR/n3vgq/GMhVOlkwcJkra+85hAuDUsj5I4L2NHOUn+7t
dKIOGycpzqDbU+65t19v+sEvh3v1/qLRpSvGRFTzakU1wtAOmloQlUHfzISY3Vx278I6taxNifZr
s1SumZVjiDdAE+MEpxp+UlKOqG0H+jczt2q2HDk9N/FDRIgEKgt/zPUmKznad+mGQ8Z9lP2tULTe
Olw3hgb0dgp0gVNnvKAgSx7pMoAbQGnsK1KWggmJmyXI72ArHlwbomPMcVBDMAKs7AkhFoA1z886
bZKJO3r5ASZH2Oi5VuuW1Yi3J2coR9iRLvASXI773VeBy5qkoOvnz8WPxsgAKtA8zffMquWaQook
jlXhFZPGPXO7HHPXeC/vJ0hWQKgY+0g3LU8V0Rh6v/zLtwoSKWiWZH8c7P+BTnBpJyP+s4svI+5c
Wbz72sWLLzOLVoXQ663r1bUZzO3Fm04sGB58HKP34lgaRoAe+AgORC2qa5TgUDhb3HIQVQKa2Yup
T7Rbqe3x8cfFSQrguSUACgxVZ6YkwZL9a0irobq1mLvwM7XnqwufWu9HwaoqaeSHex0eQlCPXk8C
wP0G63iKZYO28aD9CO9hmgyRk0RsjDx6Svwk/oBvfuYNQk2KOIvZixe58WSK0JVDly7aYrgvNtlV
UO0f4BNey2hWHjWaSqbY+4Onma1Tw0ctQA18jeULkoWIAp/6bo5vdro7gTUwBcZASlTLachIkbf5
buFWhzNKW/pB6woR7kiFhmvwrBtm9k4l5FAhiAgnko8x70XNoG1ovqE9RXYjXRxDIVog7Z+Tsgc5
AymhY8HFbVeMXmJM/oigggFahqxKxBiqik0EORLpNsRO4jlONu9VYur2iWyuvcbLlHUENDKfOXL2
sdJpw0amODtJyo6adectHae/18YovoUhmglz1mMNGf/CN8331O4dZaMXYrhZfxBJwhAjguyfwreM
T8Lv399zr4HL68ncKnGDhJLxdcFYtGPnDJVvPQiiSAP4LzjwGx4yfaCWm2AkHTCGSEGZJBhJEIX6
RIGdVoc7x7xw+bS244lyWoM4y5DbOGS83Fdg9uL7snCAS9ALkudkl/LhYfJoegUwFJu9AS8bELdM
WkEcQo3n6E5OKSEWTTum1CGcjixJrzLsOf8/XORk2Y3bHSxZd+Pcq9oWgIJ7PhFuFfg3p10c0CL4
cBV8oBQ75+xdK9qTt0KVDtHQ7+W/1TGssWrnY2bl3//gQP79faRcef18sx6r4sVq7T0aDmFIJYYi
WGvOZ4ghuyu5iGjdCStgDZDQfsBYzAgvYeCMY4jOaWE/um7DNuBNtjoqNbYaUfbEGNAZLrHDSBUl
5sHMOj3FXrQeAmYPaImY0k0qt5okgLzvnL2pKEViMrgGKQ6IRJ9E1LAbhqsgBRrF6Vq183gMYiMo
1RkqrvmMj9ORoXYdhqoajMRyY3t9b8cos0Z3mSxQwoYfteP4RANpt9HA36RDWUoa5x4Dnh/5J6ZC
Zxigsae2bEnGxGLyGqJTlocBjrxyf3//jAZzck6DpmmWD/UcosJkqXaLLaM5P+zJIUEiinETlsP5
3mNjBBdfw4dp0OfGFiJYP80WiH2d+NJIePN2AbKded5VzMjk0q5lHIVGFU+WHL0TTKoUhdplOegr
6Iph236ows4nEn7PQkDYybBjY7eEb7Tb4rbwrOyqdnknC5dGZ9dtd5hMJQhTU/7i3qId4a2HyA2P
CKnDRZ/IPNrDYtcfobr6KVGSxPXacoTuqzXKPJZujSmXnUK2cHURYuilroOFUpXiZdB9TbfVHlNX
aDZs0JflmmwM/G6YvbtoVo1RFYLF66jNoqtoxdB5yT/ELOJbqI6pLjCjxkfr2kOHGGE1TdD8s5I3
VWSVFoJVb8Vf2EPIuPRKWnxp00p8Bd8aDbGqhDhejW/HDR7HdoEe0icqAL1x6lxGyb69+j9dkHW7
YMnZQMTIh5Gyw97MDn/OnT8+SgmbqtxBfT+pIb190jSuP9j3ktwt++rWShLEYez1Yf7cVsO7elfc
HdyB4DQOMgZAZz9ita+8C96vzCOhaZbBePb8YWIM/VLGCieGlVlEnELuO/a9iAmqGVUrSkygQTbc
xkeFhjLq+EhlcS1BlG8hrgLKMimLjNkPHPG59+VczQ2rEtEQyiEHCH8CTdZw0dc9BmCmGWt2IX5F
CMNMFgAKZLNxwtIQTmVjuHlRBuTxsjsakgKIR0eFm1GEKfYrSueQ6FOFDjsP3plQp4mABCefwJMo
m7AYtnqS3ji1N+niep+OBjBQ2K2JVjD0ItJoqvhD3KRvRcoQvCNipcj/Tc7FL4YfImQcDVfnT5/z
T/fFdU52nXq1oSMMrZRIPJ6qBKD4ZchvyIB+DEB8RJvS7KbY1gg005hUWJ+P940UADUoVESx+/vd
0MCk090wcOmmIFBQ+EwV61SKaA+2i0PX4vbp7aJxP8Z7ZCyweF28NKqWqSJCa8nuRFSX6krDIgM3
V3MJfqcUMp7ny+uZnCRREww7Rh68BQKAON2E6KbYSYim2IOXCHzXs9Z6Eg2rTEmZHZD2rVwUwyjs
mEuLKpYTNSd0S3RJOR1v0uiabI6PGib1nCr2kpNHeWvYuxynOGIs/xvhjD4T0Dm9DKBwOKUcEfgR
L72oONxjAcF2C6kGZaDBWph+pznYEBC6qFC6ZmEtUmSJ/KPKUjuhxoO/f/YGTJs8e48iApYFEixk
9NM1CXWsTEYaP3tsY+xw6919vrFDJrvwjUWsbCpOItzzMamsV/mVHRcW0AWURtxdGEvsIU/nAWIj
2+U8LJpddTPGnGfegI+DkE5OGkjtOY6RTcRRFu9hT/cVB6htQycoC3Z/mU3nFbYYxqCx8UQs9+uY
8D7sIXoP5ySY8Z/SNPjaD0X2qSSWjr+HsyNt8MZdaBHYOE+Wew7HpiFBxdJx2OD/GvbjO7jeOx1+
DsMyMHYLyFl0r7gZPscOZHaOU4hCnTw9grYijqX4mUbaWsl8eyZtDlqpLb42RjpPcVutH2JCIp7S
VZc9lttFces7m+GyifYJd0/G/z529hnnLIxWxOwlJor9Whb6HpqWuti+Wy0t626RhZv0Ih6Xq2sr
ERJOr4Wjjn1VgERbye6rPyyyq/3G2jxUeHTcbL0W641d8reKeYjM+8usWNs30Yabi+fNXMC5yUWa
LAvaDHJf0GaiVD/BYJOgDPLY3z2lu20Hwx9fdKicirWWrM0kJi5BMwiBFCVSe5mgrbQZPmCyVF0s
w/CHNEBxzzklZNOMMMiRiguIH3IRk2/NgNxBgxlMTb7mG+Yc5Fer+cQo+3Zf7N+bqQAWBGoKPMAk
UWw13xebsFMoh8QTZo2qyOA9MUFI0DDrDBLCH2yUZ7p+YoUUZKfikcnC6xIXfYGX2vbKpuxmDAv0
BKHmunE8TNQ4nsEh8759Y68bg0EefYa1+Qi+k35bNusjFvB/kP5+prUJeFrMOzz49e5URluPZW7b
2T57sHe8NfkOv1PelpIDuXIf7VaahEVX3aQrcrXzvo7frvbW4mLvrJz7JsWeT0SQxl6Wb/yanlFq
AnSi1RXOxs111vNGN369fihIS7nsg+SLsf4UKIU9rvOjq3nb62A/ri6i4qLaz4DBZ0YC8Prg1jPd
ZQtFPv/6xntLr+1C5u+Ppc0qSwCAl9mTNBjywjekYGbcmoUfd34jQEfooV5IoLBIEkf/j3gF147g
eNVNIgCOKuJVohTp7lL0fSBb3G04Q0aJXYp4uPiDeZouefKGMbFkMIBol533JJom9spwv0gGHOA4
9IEFTeLqBuNsOk7M0i+lUTHcXRlbwn/ylUy6IKeqU0+vvA15rNQYV6sgjaBhjaQ1eD7l+u/PiHN1
C11mAEsQtqmDYeLru4//XrqLSeK47xtINYCDhhH7S7qozAN1dDpPY/Qo6QYU6ZfqosORSvz4Dn+R
jK565rrOdMFMfdVrQv4kL23yOo7+crdvq8a516RNVgrNCHVGuTAwJ32q4Z68DdVTQqc11GrKhu2S
35TuT5C54rN/f1Hn2mAYgTxZzlPc56d0jRGkvBoinqtZqjzXDjpnkLoPR8TSmI8ugZdoD6UI0wXK
SSVuSVyxgUMQPuIB/H4M3HeKxxQnuQkZuIRzBpjnCmeuFbdOSFN04VPGQeemzrhCnoUIgvDXkWti
Mm1CV4+G2irxGVPkJHI54/7WKsuDTVEXXPWrDY2j+GKbnx2FWWTJegz/YnvOv/rsdbLhkjXNiQQd
dPKg62LXDXna7e81eZQmRtHJ0g1ogKbrlTOOkQYBe6joU1S3geaGA3quibNQYcPfw19QEe7zAbZn
XxTSEnhF0LTL6Hfyoiw5JPebBARM25S8BbEx0MwKfz/ibaBqI/3DAIs4erEgZQar8t6Ac5StUvKM
svqSEu33y/KU5MQEkv4N/JBXmSpf79ILBJG/ti6q1qb+pG7G3OaRd5mdXCb5gAJUaDA5/Nx9bhbR
lRTIK5rilf3emC9zt3dvdaHq52TPaGWyqZ6r+8/fvlDnqo8lG9KByTXu99YmdKj7tQn3efqX0Dlm
pXe2lFvGYgHTXmWKSzFrRk1QigTByRdlHIKPHb9fRLPt77mNBuYVeewuchs64dcXBm3d7nFBaEnR
BJ5OcGYG3tJG0/cYvg4A/VIxi6WBJbAqmT5bfDmc99JsUtHNQwVnahGyxP/7miZQdUdFbVfjfodv
DcwSmiQfhyjlwek9SK3NTyndNVDW9cQbNF3Ed+q4Mw0uTY5Gc8YKBSnYv1lsL65tsti6kL3AGusd
zRsuebhylV75U/tfUWY3awe5GBAGTNebvMbJSQJxdZb2anHpFPY7e7XBC8X6YtkoteRNh8PDzAXq
RZwcvrwPYoRAQ4zDcIKfRoSwLQl7pcNEaCLCtuiixnaClGjREeM9nSMdpOgriieUMEXC8dKNb2QT
oMnNvxp3Yf8JGRHOijFdm1xXvd6nUI+B0JsY3Cvf43PCfJBFFrO5+gy9pfzUNQk3VQ0jr+kIfa6G
2Eb07gH3zR+1Z0ZKry9sArEUXuvs22JkPggwpaGz7crLDAqN6KtF3X1sd44sC3mm1CvwWY0s8Jh7
5ucwflT/lnDBPOTAS8Hic2fvmQ2Eq4T5gthCwvvpY7Uae7FylvFwL8aV0UJhiibpo3Y3Y2AO/ij1
tZpseRNpB5ZmQOSQGiBVNifz0Pj/cF3yA2R3Y5A5uXt1TMDAsk9swwMQ11znrAggxnOW0YMJLpdH
GY5eehX6HH4CMU0RkHkGZH6sTmdeg9N9jfsVweqCMg2/bzpGKPoQu6zBdbCpoUyG12dvaYwZI2Cv
ZQAJmb2r7tQ1yaBbshSRUtTHiLc1zzU0Wp3Xryb4J5RSHoG4kNM+BtfyMh05W82r2VvWFxWcZoSg
yB7YcTEHOabB1iUzljujpkWb1ZdgE+IJNWuQgKXllFeF1WAfyWsEcNJkAD4osGWGp0Iwjdc/M9d7
aP1nQ05bwQfi1bpS7aXpdkPEBPHcpCfqbDZhx8zXIg+KJWKMt/Ph7WfKRoUUQ6MN3ZhxcjzZMom9
W9OGZc5hIgq9Tu4WYjSoptUkRQhw2cktFLCEI6UkPVI7ZxzJNAD989HrAtZAcSHBoWhbHojiPJJ5
6rIbIbH30ZHij0C0zUkssL2OmsXSoxGGK50yJjjkF4wc1awcNWEpo2+fgDMN1sRKjx14ZfQnRhsm
shwDH5NOykWqrFCFJr0bQSSo3ps5p6EzCDaOBtJlMy6LaBemR3jtlGHcJPa9cdllsuujKj/6uUvy
oVZLcsSjOcNx69KFClsw0Sw8e5OpOfMenp7lXFwcR0ztJeedqu2iJupb4sq5nbI2aTtCZDjXU+vS
DHgA/wR6xg4gNbVtvERhiEhZaEkZtZdG/wrHlk/+GW3cHDh8elTCwiO7yEl4H6HaTo+kldtYu64a
DYfScGzxhOltDCTxKOgZ2ZoYNijUSqU+JgPpphXwLDs0C8rEFXIzc89O8Q4szBBgeTF2OvJZf12T
FUubtbmrnXub0bEQIenepX01zFp0aXLKVH8VR8V74vQeh6H9rIRh7V9GH8b+pYzn4YkO9X99cSAx
oXKBwM5g/k42/IKJiBWsM3hTPdsHG75MoST2kM9EQ8teVozqbXxrUu4cViKEQ+w+GOKP6uyDNPcg
SlGb+q+OJLZ9m5fYw82RHXcy0bHKmF4qypgg8wbLn0BnOS2geYEh0tzphVUmhnRdpqcfmTjZKLWQ
Omsyq8yCkTH+zJ07XW7ga4jaXBpTx4lP8Oh4DJuFt9oz+zgkRZbb5XcqHtAdWlNyIWTrr/JCMxwx
zmQDKPz+cFRyZPKazLNrzxzhdCTgaowHOCd5UV8vt0xZqPshTdU3vTWTuRrsnusyckQxQ3ATPNo2
Slij49LHCtpM3XH7Ehb+B/vamfuFzgEnSdj50JGmWZYFc4WhXmyGZ5le6rrEBDCuyRhy5gGzYa5L
m7Exjfe6zzIOzXt6OSiRUT7+UNT5H0g3T0sLeriAHV3Xpdi4yf2yhgqacmEburjcj5XbcuS8Ck6Q
lKmHTKzyIt+ylfFqikymuZK3sL79wQzm3DUFKiqEI5IJOGmZCsbzQ2qlw73kVv6aKEAR7nu2MAuc
L8d2UZTBpsXogeFLijRREKEuqmYWwEweHQiFxMyKP938zbQX3Qo+URC4pxvZvvKadJMJMEpuhrx5
jjZwnQBeDLEV7NLfwqunJZfIVeLb0gdQ9rLnrk5udnZ23yyrq0NY/b8oqH0gvwRZXRwQgDplkpEC
n652K28wAmb5nzeBwJbDPDrFmlYaH/FXj97VR2GwWfWSbGGuNc8BnSTeItnCwSqELc0wVXPp6XV1
gQ1PMYcGrqCsfodrSh7IlQd3dtmV+IRe9CTlKIPFMCwbsk6YVYjVo6jaKKT97ZGncuV5xB2uyp9i
yJeKQLZ30DkIfSWPGeCQMKDVGlopmyA2iRnE7WXp3uUp5zASgHjBkA7w02hF5fCDFECtopxNjCB2
keACQA6VGgxpxJQjIJMK7VAyKlVSQ2Ez3qD86TBZ/TNdlMkceV1Uc7+gIXPTQCTRcEzeRrzSHaeu
hyf57ijdWsYV0sikeHirMTL+g8eGUyNJObrJw8BWzC0UQRS+dr74W4CWT4KCyjxpPOwOwgwfXK5t
SV18AhW6jOLkIQRAt1zq6YO1pLLeRZ+QoVv2y95UBPLchc1fX2xd58mYCfjM4mUjKykRQgR1uVJb
CLoQdGfMg/n9Aps8K+MEVQ8pExdtyjLS2WQ12XXVRyHhM6/pyeaBdAzPYwfpIhMIWrnXt7AIMK6y
u7p8p39LvSUKlk/b9e6T8NGYoA05lEHrvcwb716G2XGAM/PSv98P/jMS6v87v8meWn7SKoQOeCg4
hgIIp4fSYgUGGW/Kd/5Kasrw43KZVoTDlVcyV+lrzEBQCOUWIIs8D0ubwRvYo7pMVWp5/4LYwvOW
iWomM4JtdLXoN1fSxI72nPvG6VGKIRjFETApru0IQSfb8BhUC1LOkobFCKFlBQGPbVgTtHTHHeTV
ZPz6TYYIR6KdSqIjyqdr7JB3/IFZ+0lFCWKFPyO9pdowhKCvn3DX2cQhRuhOhPJpuqegTqEHFOx3
qsBFvmnq4OM+d68J9DTeHcbNeB+brljLU8SgPvKuF95mrjQ6f31oGwHseZOnnGOryeKkscL9vZ1U
F6WbfhBir2sUQVVIuGzfhcAY+6J4eZHbNd7hB5qL5qqGrKgJpNCXefh2epBJcglllmA7jjLPM03j
C4jZS8adkzPixtxLLlLEaTcUvSjqRVwS3bghDV4HmWrdstX/HiQuxg6e0AZlBfxhmXSiwzYXhw4M
uSDtKpKM1w/XcxrcwIfRNwJxf3zMcyxLfv2aAoDkuDDeHH5l5fMTvuWL+Ad+8If/7M2N/V3T74bJ
4SNS4fgH2xR/YHjkf6H/xeSAE4hwxa/8oAFd0g8Ov8d3v774Fv8wv9UcvuBr+ULkV823pn/mO391
xQ9yi9V2dfhWfwQZQ7+86ttHG5LGt4YAOpK3vvENP+VX89PxO1dmvo0T/Zx/AU6Cfknrx2LN9yN5
I1dlA5H/0Xw5fucb/uM3+VM1MQrF8BhhiTLoR9RCsBPH7+aXX99wcqU3fH341eoevR1/Fd/Z+mP8
x/fl2nyBL2cPhqI/evgJZmfj95c/4Gv+P/o9wu6rmd3a2B69PPF43rBRqYvZHpnWG4LDy8W44QDL
sq589ktsmssWD7S4GpYkZUBC6UuYkfneItI6Ui7L4O3e0iJWlxGvFZ4/mi872Ce4mo7gJ4rvOX6i
WHzcSVcXD5ha1XQZLvCLOJAivMZBoaDJFdMTyEhNA/+DN6Cp+q+x62wvNnWeX+6zHUmwdKU12aU1
UaINcvKr0oZhMSrGAcoTZNRF7z2UsS7LI5NVfBY/Lsh5ycP1tYk2NTwXeyCuBhdhOKENKVvjrmpu
nKH2PvEpIbh1RfEtber9bbnf24gl+MdSS3h3trVZ5rvupm/S7/aW68Xno6ezI4TFD3aEyoDY3C52
XnG7SCsnveT0geJajBvyXWEdfMo5ki7TRbV9h8Vw8sGGzWCi/frkbxP31ABHNZxXF7G+SvO9DaMA
q5Q+drh+ZjP2wKtO3kJx2WyU47KRmx9/1O9hyYzE4OBP+U+OY+tlVIwt5A/4pLgew2INZAhomMRL
13+TJzv/s22XyUPfwSRv8Kbnb1yEVzmuLZf9GgZqkY3dFVFJLhaxOFI0adWT+LFsr9PC+lasYdHU
HR/eJJ2CwP3QWNDeMiOOacmvRoc02rolcEJ8Nz9Cwb4tttfxlsYXWnfsKF90ZA7vh9CAxlXdwXZd
lW92m/5Lu/CTCzyJcN6LMKZjePSPGmZJRLseqlExYORSDN76bbeEUVEA5imT83LcdauHaFXUfAAi
Jetlu3xrjwSjlltreckbOpLSw7Lo1yIBsHIuUR8gCk65d6nHz2oPT2j95YtitbpApuJQ0HIvswXk
Iq/hXnrMGK6iFg8Or28hhJRcpDdwTZal2cG4WmEsJefKEn6WVfGmzLyb03PMvJoctcCHqLdPMlG8
yNrB+Oo3D4k1XmcbdoAQARfl93Fs7wNaQsC5HT4W7TuBI1KmiBmuQ0xKi6Nhx3w3djJq1sUxIJUV
LdYGOOVPzomgW1SWt8UaDJhILsMEP96j/aDnOaSasdWnJOraXo880iIvNHTeNRvr+uC3yd7Ztn8t
VgE8shUO63Q/9Bnzo/sTZR5NP6m+ihUPkb5HJ5rSbeZ048bBTxrIUNZ6eQ4/y7g84nfICBC5Mx3j
7rFxg9vlLnkqdrtnjcCZzH1RLOi8KsHwbF/vuXESwyVIdM7irja5d10Az6Oz/IOtmkpk24KFpLmf
KUUBjfqckGf4F+n2EMCmfjtO6Q1oa3uvvZSiTA4l4xLnd4AdVX6KazTKt81BnOuBKv9+RRp3o99d
uFbsi8NCgciWW3Qo9ZcA7hqOy8g3xOH3qA3pSekmtQeYwGaHUjFYYqty4QfI3bfZtWnLf1U0B8Bn
/0NxCXJSEdCioBtFDWXb5O8/w0MN3vk/fwaK2NefYRwX5CSz6JBcwIsooEgaAoI//hCCJpG+hiGa
ayrtR/woDUak1zfhYXJZEoKqBj+OCJcVFnhIOsv5oCZ37D+MJAh9SvcQlm/E8AmhzFFMsItgklyh
19Cx1NCp2jOIf0gaNElAIgSJdA3Z4+NYK+xU94X2FxmkoIKuZQpAr63IPZGGNDfX54lwBc3IGNE4
41+MXfUywYuIacmoDRmITe7dZtvvHSvcvMsz2uIy/UtAlSAYkYnlSiPQkVExY2qwd/wtiC6ngNiB
hiowhtmrBoe4KDkze+WZ7Sgh0gGbNhfbHKqZSa/kWXHT2zEeEroLOa5ACp9QWox69Gzr3nAIVdA4
DkMW0RAUICD6izhYUtKI1xzkztNyX95D38kudKn/6h5ypQGjVwA/UoCnL3+2isOgx/LJOAb2KaAt
ia1EV5Y/G3x7YzxU8k4WJjB4LwgIg1cMkgUnG/dKMGXQEJexnrqnefD2ZFzFPg446nJZGLJzPyed
HXavu8heKKNBm3rIC6z3m2BSdSfprvi56Pr3HLpvjH+SuBz4K2kOKA7R1llhHht+VwCuZrJygTGP
fJ8/G9n1rE3ymc1dKj84MLjyxR5ww+v1CPlhsXV3bfZw5BHJb0VdXs5eImKbTkhZ/piMHZG0f2UE
dXH+bDZ3IMPf75FmpPd6f4HZBAsQiBnQDW7b62uKhsRetanvvg/H/RVUTIA1MDJye+TSLsuPfKRf
6iPrH3N8K1CVXkmaSaG9EibRxMD1RlJwEL1rMUSoxTeIhwiLT3PMTdKWlHuxetMNDyGzyHID7BS8
r83KJw5ZopzewdVsyJ9kOJIXsL85RfTETAA3bFtZFGjKEzUUcBn/uma2moLavK1ECOQXTrgPoMdq
qAaehTu4Ro/1iN5L9g9jyj4vQqVx/alH9h7WpbCmrKso+dPyvSqPYr2Dhc3XQALSqGmznyf6GFT6
1Y2HSkjWluzxGdEzi3t947s9elU3qzO8pkDRAXniUqUSrAuIRwW8VjlHJ2V/G6X2pYhx6N9/xinZ
LxUJybFaE24R1W3esCEzhSBD4WfXOrdtsTRbuBZP01L1Hv4AoBFVupEgrAmggGgrI8MeDrbGzstd
elFkH+QO4ZOWpgAnLUQAZHRah0M8RZJN0BAEJDZvYskEiCmvp8zG8qL3i+vCRSzJGFu9voy+2ekL
TOIwCR2elRaVht2H3salE/jP53nKKl0CJ0WC6mnEjGqMdbFmREKlNV1TYIDcujSTkhJTx7DcVsSO
EWNHC+KIH/7BRFzLf/qUgGQMSBgRjDZB8bs0R84QWISJrpy3dqsQQuYK6Az6fHEjkW6MO1hsr2/L
ds80kLWI+7asBQWEqC7T9SFjepY4t1im3z0W++9fYQNRnl4jMCHTUubM0wySKPfSDbfDfkhzEOAe
Ak8P+fNGDasqx2bPe2oDekOyMBPxVflTyDizBjoMiEj+QF0O+1KjHDFFShswRHGGcYpzQbd40Jyn
KRd/2xtq0Tp7MqZVduN+w+z8p4Xm7wLNW3lpLKmTDa3USOHgNvXfFLqfR+Ue8NrHJRZcOIJcqkgw
xBygyVhO9xi9K7fRkImgZUgjqqlWjM/QVblSsh8oPVQOmTx0Id2dRIqadWnLNiY2WCMpDlB2JXbb
ffW6Waqqe24dxPBWcK+J0VJNjprC3yWrXbjjGCRiWiBivtBgAgKHbMcGyPdj0N8Zg5oNqOII/Y0S
zPhdM9dP2+x5ndKtOS0rHil0h+sD54sMy+cHYqaumS4I0Hg0xDSXcTT1Vx3p4Jv9ko7zWF3gvI4S
Nubww0i3RPRzIaq3Tp7YLt8vOqe7dLfuHfDtk6YGgrx9VMZyf9fGbJyQXJj1xHkbn4PEvs5a+0rH
lD140GFXEEOAy1UyM0tt6tVbAwJkC5DTHP9lmCNCKbMtCCVnnLVpHmrr9vfvwQkA7TBYJrtIxlAU
flhGvt5RCbqrk9ZDKqFyoFkCUpJ04Xuidqo85S1gxsADxmqcMpZdzeRWo2dU72nsY3Rps3Rsfzpi
0HWhuWE4ydQUb73J2umqYV0muE4/yRVBMTY69jWOyi3ruQ9KwHIXpxP7B0Sna6NsyMXctalVZdgD
yioeWc9G+rPZBu9kiNsUBN6nK+ubKm91IXmyuJCDjsjIx4lnKpEOeeJK01XaucQf4MnXGsX2MQwT
D1MrxshFCrYMYVJPqA923/Z+8PMPfPBOcGTdBppvDjzOPWjfk8eTl7njrNXJ8O+kK8xTAqkjJGjp
KYMAukk3uxbYJAp96Uh4zP+pUGAfVRboWCd/m6XEyfy/XzsoYOkTYHXYp6GzNXLsMiNw9qEpoMFA
uzXDC1pcA3JDq1WRogpGm5GJ2aBk1OxKNslqcUyBMTue8s/sO1iRQMhKEDTjDDBdO/gB+C0a/Kfe
JVUa7nQTsr/nEkNAlZMxlgJcD8NRphgISUUl5TQGZzYzU4V3pTl6LizQRNRSArERZeGfZZivDRXZ
Lz2iHImkm9W9LoipUbsmB4QR0MYw8hpaUIYT2jxkR3fwqmNkxufXIpp5JmfeG+TSVMumPsLT/fWC
GWMf+e+S80bvjWy2xZlToEScI3dHV8kCvzvKsUy1Q+SnThaPgYmGSfPv8rk9JsHCESajSnkOgtfX
VPR12zpJQQmPfZXOAfHN5KqtpEWV8DnmaQb+YC8UJfG4VlSv1A7boczVZrW+hgI72fKB3eCYhTJ2
ojGaXFflBwPGUpmBOlTCizqlilKwir7Gs//D0vffiHpm0uelWlhtnglvhBJa/Cz3FGsC5ZRShzBX
XvlGNyJvPY0dTRYYpBI53v9nswffkaOcxt0i1om7Jm6FQnqjFew/qM1ZQ7XJoFf7lzAihRaDFdMl
NGra2JKYMcsSVgEB8t6LmOQLZFGlVCiTPYLRRSB0c6kWUmNahYuIOqoqWSIpK2DYPLP4zuxWgF6A
Urh22nCPJze0g/1S1BlZAkcPyj7kYYuwSdWsw8QeKAS4RNk72S0TV3bZPuPg2bID4+xUgzHU/v7H
H6TiTclB7KFE9EEr4fUIbH86BKmHlo1iW63MQac0Enlc5x38Y5MkrT6Sl0Mx9Qv/VtZT5Q79EZRy
PRe91PK5niefnSQhm+sCLsU4CfjyhLuX7aoBtI17ZvAWkc+g4IuElnaYSvcW4xEqZh1P/Qb7KU5b
iRlKXJRsVKcmXphqQwZvatBhsNxBEXy07P5K4oYiZnxstV9VURuXOh5Ah3/97x+8KY5ev0murWBv
qWmELEzQztpfO8gnvEOldwzyjYkcVORLTM47N5M3RdMgaGKGgW4aYUolEAZVfDpz1bboBFfSLqjE
nfrjuBPD2QoJwgTbZesWBCXXIV6xS70F+UrdGnkowap/W/Qx+dndh9Lu0RFTE8tnV6CjRG4iW6jb
UUKN+lT1rjriVRX31fiPjvLCtf+pCfb5/f05swMCXMA/MLSJODjxQlss1yUjrJwdEBKmIiTWGHBq
BzwWK179zrbqOw033Y17u1mPH/QszQnOp1aowDzCf6bK4rpYeZhPgfPb0y7IWrrbQ/UncAXNyaM8
QLTziXHd2oAWRR1/lVWWhbWBOc5Qx2V+eLd1mTMZ20G4dSV2g23ka2TlfRTT2abJkBmLOKfG3mYH
D0RoBJxzESjZFz8LzyYD94s9DD9ULMfLA9e/JxzK8Hj1zuGFqqaw2pd36764imhelf5Rw6KeN6c8
8UjFWY3QN1oAGkIcIKbahHHokpVXeMS+JTSozCxz+L2pm/5VLz9vo8WFAEd5h/koY2SdahS3nvUt
zqgTQiAxqHLqHEsMQoUuqLg0Vqo9uI4P4WRHUYlsQPR0yT805I/ohbX9GX8QFrwgq01pv23HHURw
+58o1TR0VpdkeNTTVxZwgJISibTGJ68Pv2xRAnF7JLDLztCQXpkGXuiwiQOwkRxSM2JCWfTKmnwo
0nfe6qqIH7LN/o1HUqsKUswpPpNvhDlP+cEq9p/ULfeEsfoFFOly+6TVLOKKCXnzK2YYHKAyKuXg
fDKTSrrir3btXveh+0NhFeqcfBKm0iUvMRoju0Z3oHZVJayXdB/+xYv58i7o1Hgx7YhwPtoXfkNy
GtJ9sabU/ujF1EcRsStNaYfgh6gv+I+pI0y3AsNCqVG0Eue7UWOudvp02C+YiAfwbyZtWdQFe3hT
+ebJ2KOMW/9CR6meCJmIzLmZHcUr5ukhQA9GLQK9u7G9W9seNsPsbypofSWAKlh7kTTFRdjtH8qW
oxdwEJ+VZ72GmiPqZzXu0GBrd5GS7tAb6GYLN1LTI7gv2pG3NnPntb4mnxCrI0G6Oo7PeJp666HZ
5nQ20PDavn/O8uKzms61tfpqjdaPo0Rd+kZdqF3BwdgXP0XSnc8uPrdFK9eSQxhWDL5dk/eBfJpl
UuXLtdEQphm+VziO97jJcTqhpGGrThFSswIFs6hIJY3iZxy3XzVUELdfK6EAxJ25T6d1CzTrF9c1
6QDrkHcTG641cxdOwwxwj9fRMLHYnU1NJU0P5E0DMeLVUSbJFw0T1KDruozF2bzg/Nx1qbtSfGEg
EtvrN6dLknbdRsvNk9FpQOtX4ZyStSUthJhrWob4WcEXpVzdk9GHuYy6aSUvHIbWPMd5K/6z10VN
L24Tc2vTHL54o4vRXeFFWa+NPlXzS2NbuPpv5prwphx9mSFbA9bkGRsytoX/aUzxjc8oMGae42lj
5pIfBZGfQbc4YZM3uu6K7dIr4wPQosZMKVINvvGGUcdzwoTJXBcSEyokXkyaeHFqrS0AKLXp/C5z
OlFjlMYoCF4QRTv6fDXSL+8VjWSzG22A2pGDKhGESMp2A0koJdRNonLDCG+DN/kS1GW0vmk7EZO4
7utPa6/AW+2XHpQFN6bhx3rN4TyLNJwy1rhQn82Q+ilO4DhPXk4vHlhuWbZ5UqR10zGSlUOEVL5p
VtJFwQNkylqkxU/5VoizqCJUFs5H2PnATOWYRhUvo/JDZUIDBcMdePZZ7fwRJpecjCS5j6bU7Cgz
cSVQx3JMjNNxrTZ+XLdvx713o7ZZ26aQw2wHJ1PkZU1wofTPrKJzqxtmPLA17RWb1bS9LxYeWV67
w+o2cZkUkprQapcSFCS5ijGZUYelIUSGtxyW34fPJstvVvfsbnCukJR3nMnk4ElNk/eKLMtX4cjE
005RTjrcd1I32cEfbXf7Xl5D2j3FY4npcHMr/jvOMO5LHU4oo/zp+SIN3vWLAuUPSqCeBjxCzNJz
/JtBM+2sEdPK6k9GqEp7SXt6B0TIbee8DZcDcCSyEguvJrVpXpZ+r+1NZUxlOyJ5RT4xydiqb2Si
LaRDDgCqZuYLrFMGCGtWDwpRkZOggJqs2SgovLxLg9w0nCWzPHlGq6AUawvUmIMa0nifwWBqQSIu
PKsy+qx8CViGxlQpAUdbTR3EI/t8BCBVD/Hf6q//H2tnuuS2lWXrF2pEYCIB/CVzUGpIzbLsPwiX
VImRAAiAmJ6+v3Xo7KtkMpKqihsd7bLTlkQCZ9h77TV0aX7DJ7ix2t+gDJ65nH/97FqGvxwMOZeO
XU4hYW0903TsSzXc1PRGM0wbcwH1nWLT6GBXPoismU2vwvRaVOkAf1CRF15e/s9SqGV9TOoLNB8G
woxfTz9XGWVTYNfVW8aaJslUfYooAFIeCXXU8pc1/uNgWBGpwkt0PIQLnoqSQxQzM03D+lhXH+SZ
lKQMTEhqlnmz1KJyoAqc+e/AH79aOapRDP0M/WLg36HyUDMkEFkLzmhgL5bn58oRlCbKmMCKBNzk
dPWUYezkVcpglxVqtEykA0sxZ6583Fnl4mPmDDUSXgY9wnu1yY0cmR7iMTLs5TfwTPx+DJZCJE2S
B7ymZ+bYdRL0BwTv7+Xfz4Hz2qxoncgSW0kr8gjI66Q101OuDPCrrxp/aqmora1r609TXMp99+LD
O7f1XBwa8UjBChFk4uSuXfb9iGBZw4MU61plb/kLhE/BsPUsNhDeXKIPdKACYgCFJZ5twD7FhLmZ
r5RKsCkZDtLkUJOSvoQGXVyXJAV+W1Hz7cin8mWb/h/LjPSAfdzn0IvxlJ9JoNoqb8swqgHVqYsF
2qElRXXNi7fSV1jaEtoNBmRWr/nExzgR4YCKhpIjiYxn2t1FtF8r7qRghw2IKgsCDqS2ZzrOrmr6
bp1mZNQpzwSdkebhspXsSkkRqYzJItbTCp3gp9x7NMlS7/YI9b+8FH29xdMPxDnguOC3drA+PQza
tBq9cpVxSHEayqBa+ARjkWtxt/aDt5lz5YnOfy7oPaw9+mu2h4zoOaw/jQf3YXSQOPkKYR+xvzc8
l/XhYzNYN5Z7CPghQAXlgZB/KQUh5T74JXwxlzE9Ckzfmx+EuensM+wiJvAyX7Fc+5XlpW/0sZR3
kmPw8fJXf07iYZFw+XtoMyKQ1tPi29uv/RLRYGlCW4Woq/g25dCBIs4iYAFP/aNKlDsHqoIK3l/Z
oz4mFDLQkjJTl4zdc9Kh/ZWLZbsDaH75Az+z3GFVIzdgZTMNRs66PukWFp501VWORTwiFyHuCuEQ
w2rcffEnmaitt6GXbH05UrjMrOWywA70S+uPzu/eG4Uyo5PWwnOgRTxBxN0FBPPcuYbPLNgwU0ca
B8M8+eXGqzCFTpy0zdCLchZQwPgtgVNUwH5PYiA8AJaOShgoMbr3DLGPIj2LiveHcdyI0OgZ3ZqI
ULAt3Eul3zMnUD1CCMKulMouVOGTYj0/lO1+TqLGQAJa7uQpfdEn7crxex2DEwuRotSSx5uaCYnk
lZ1hpj06vORWWmPGU8wMSo95NyoRBXSrpPUAEgYGY+r8tZVsj2wI1rQmMLIcFF56YVmcaYqY05FD
hoECblank6EgTdsI5XX+NiEjQqC8YfE/iirTKXmzdLsHKf3VeISM2thsxMWD/okmB4ZsxZce9Lmu
iC0jZkjkKy/pBMweCrsvyTNwzVio7nVfBJx2MoG1c2zS8WyB9nxbd9BgOyg4tQeYhasaxpwg0cok
ZkMl4/BRHWWO7Lh1WLdBhPKsnS4DKWdaAhK50Y7RV0ItOlXz5N6U9/M+5lyWk66Cv4g+F2QrCEuz
A60FvW9DC2NOoJhDDTYMC4jzSl45v2FKcG4oQM8Gh9xDcwL6fdKrtLukHmwnZ0sFIBQUkcL1Qyxy
kir5w6e62dTz9FEgP1SP92rQSv/wOkV6dmWwg9UX6VRNM6fpgYxvNcg0S16xIWBfIQNCnEbfmP8e
Jm6BPZXxUAr3cGNG2jpu+Rrmkybk5j8ER9dEmEk19bfDWNi4JzIvfWT9qLqVm8qYQpqBp7LVtkKF
MG8w0NMaEF9yPDDPcig5wbk1nDB2ixRl4sYq+1yUoUOUfnab+TWN952GyB2FmsgTwr3x77q2S/Bu
5n4acsomfxTDKxFnQddJ9K1Iw5/GN4I0NMqXd7vwJqqtK/KTiPvhjxAFUpx8IIJVk79Ovckzh6NI
GcKiRKoSF1t+KAZ74T8cPApXsEKNQCQcTerlQZm0x61PesmsGSOIoAAahdUtDejzAM/B6q1vXj3d
WWv35nFamUFCcgcqJXpnjZdttHQG/mZEo15PhbcsZbQnVPV5E0+SJ2qk7WCrMrn3u+Umq5dPhh0+
Q8k/UOHI/M0+8CqXADohH0OePxpaOpV325SrG4HPYgBfHomcuwhAXGAtQYuBanUKNQTOOA1pEKM7
Ur6fz7fKhYvPLDjI+IYWCPTr0yGEIPdFdMyqVjtaYACooa7u0iG0H+QMIYBLnMSXz81zpQ+cWGpE
0PsVDIyTu2BJm3Lwul3+9sAUxh3nLwIr1dpr2iuBlrabFDwyTWy5r8B5tmE0fDfMHnaVJvA6ZscV
txwMEdHZa5h2yhupCWoi/fbwvQt2H0YXOgl0Bw0cx6iEMzP+kYywP5fpq9oluamJzS7uu8lix+1X
lX0Auf6/w+s5k/nu8gvFfeKkLap2a2uqSnCGgz3dxVVEzQkaGkPytA6f6+5wver8u7zEZVCNqZPf
jH2TbR7FnpqtMO+//g0ARJySk2IUa5OAGTM2LFQRp5TgBCqtQ09GxbjD8x3iKLfzkXJC58x+NWNw
QBqdyIZyAp9B9Hr9XP7LSinQmF9pLxr7CwakN1FgAWdCCWDPXpWwYImxP+No09hfRJqFc0f7QCM8
wRoBWcyJgyIBO3zRBLsA72VdSapREG3nmDcA63Navrwoz7WsyAYcV/g5LWt4cm964Vj54z5Ij7MU
UbagfQo4eKSS6daU9loxQMZSSPc5Qx4TJkCfkJM0LRztwud6zkpwfUXYUN2xn/EFPgEziJKOVsmS
v+17BOFl9tWGr2kM+7lyMPa9lXFDyKlHxU+lR9iUnJl1qIn4pdmIJfe9OMm31qq9sJXPlfIgwhg8
8tBciFQnt2S+3g37cajhJbRsUSpjkTQ8OOuGkIf5VVKnf+ly0tQ8XJPF3cGhYMYqYl4IQKHyLlni
P8Uj6dbT35yg7xeXc/O3/NvOno8RLCKso+BiP+tPge3mXdGFzEiBYOR+R7//eiw4TmqU6170t12E
nzUAHTmORFcxlghEtxWEZyOB/JwM1l2VptZGx0S7yu7a2fl24ZWfq4l41eSN4mcoU9ynrxzXkLYf
ApinMnPzUzQ/sAfZRO9DTORUB8ivPax5kOv+nQ8SKSYUpJFPRoDDpoLx9WGX5DcXPtfZpcjbFnLC
yPXUPHNphn4mSvw4BBjHGuFFagY6oYVAduYMps3xquTNtGpudALIDUY8Hz+x/hSPYYB6LgLsbwxO
ztTiK9KeROdTC/SMw+FhkOnGsLQ0Ck0O9BMgTtID+ESeSV6gGlJ+i0ZaAGSuQkYwOBpG0LH422Um
+TOnMnqeFWwJhPTMQBlTnwA5QR3kU9L42VtxcAV3awpqBElZ8Kkjf0SGo4K7jZmd+rHJ2ayn9qfR
IiHvz+fuVUDRcFnkY3qTkxMf9XzkoUaiTwCNfLrG8q7sCsqkwuRjCVagn/5cRA2bIQa04e+d7l/q
Fe2VHHUImVEtJLqgGE+FtfsgUqoBEDgDNfxWoIqqM1ECFBFSxxStzeqNTncRM3TSSzn78qI8w0By
YeuzINVA0I6dFBMWqQF9TyN4P6ar1yoY6hL+DdCekCdDI6TZFFtKFS9Kpu+FLWYHZztVrYxB1bd3
BxqhyGeKhLjBUcA6AaqiTomFlKz7rSwv1UkKVyVc/gKf/9zlg/JTWerghQxGTpDhau8UYZivPLN6
j/Qu+EKS5Ex7f+NHtEFCfg3RUNzy4wShcAkoQAT8l1E8QzC/DEaeW8NM/cIAOyOYP0C6J+tkjwg9
Ofj07YCR6s/qnv6DBA+xd1VH6kMZtZpMGenHhcmYgSRwlVeTkysqn8fyoLZ7+dWfe2qhx2UtZnHA
4Ftnwi+oh1XgTeI2tmfOSUN/wIxTKSzGUxJPI40oNFzWEFcA7nG5YhLKWaTi4zdLiTPnJH6+NrFz
AB7MJU/21uI52RLGDCa7AqiOECpVScmMPd2bRycojFV+anc93tddR4tV7m5aN/+mFkjX32Vb1XO7
HlEfN0sEALfG3ePpE8sdN9vFbQ6TCyssJOw344HcmhVWhdA9vbn+PE2T+fux/dHN8U8NUEUTkgWT
cC3zEEGR5QKkslSsKHMeUENjVnM35DNGEIwVhB1gkiTS2m8cXqoqTg4vvoYskKiN+MvJdsl3yaoF
bIKpCYzfDXSgmX1flDOpHkzyqTJ9YoAVCF/UUJfwejEL1N+983ftawEIojyboCUYr1qgoj5Xe+8W
Q/6th9hsE4wXPe7P3Oq/fmgTMv7LasWU1i7KBMBXfW8UD9dt/1qgpx59wmI17NKIs1QMjW76W65U
mg96+bwB8Xs/uO29HJL+402EqRv5aczQGTYgmn26JJbMT9rdrCVB2W9TDQW4CDh29361mt5aEwQ3
AAqOcLXDEgCrnSpcvf7sVV7O0Ieav/4/fKyTVsmL21U7lXQkj4Vkl1P20i4xBnktryubIrFOkmu7
h6m181/v5/yvubM/GegK7mROANx/1SbwuGiU8CSmQgMhevq4qh44O9zzuHQeimSn4lE8SLGqZWwu
WyFV4mKOPTpeCYc0xuYwkzRb/I024Xn9w+eiT6ASV71xWpsF5djm9tLu3qp/HscS9InnBCHJDqCB
NfhOw47SQEvvUAMtvcPj50IOUlrfpKR6eWmdGas//UwnSyuonNKz8bV7K6fWcSGfr15h8ubzN6KP
6FQcQxzxaGKGkAad4ccCK3ihRTCIqjUSzcLFbaO9A/oZgZLqjkrOorigF5avpQFXH/Osjd+HRBpc
PSrPq5J2Ecn1RmxGo4SQIoIAjmRiIIZ1ke6DDoPTgWNOjhSDA0yk6E3VML+RKKHF8fTcQnhLvgWs
MZ8B3ynPIHf9PnHbooShyaXp8hwS7Fzs3UjgGocAuJ0Ie1JhPtKOJLsv8Hrk3vgK1ngtmrnA46Md
K3NSWABCu19+c2dufeH0jPCgRzE1O03Va3FPHp2x/oVYuJRfmjjACiHFQqDpPoax9UrjBInUhQ1q
iKsTy97BeTDTZSqnY61/qVU/MyDl061l7MH+c58ZuEHTLyNrbP4ZnUklAqBaQcrUwFGG3CZDMwkI
GEf7Rk8ih0oZ+5kZEoZuAi9l+DCSlm6khv9cacKUTfZrbv1OP/D8BgCXI/aGYgqLYGqDp2dHUGCI
GjVCQGmWVXNr7iW7FDPNFRAM8GmuKvB4DWxlnCFrrUfJbM73uDy0XevPPVmW6FvomlC4SFp/An0s
3uRMeO+W94CHhCWmUXjX4pzyLinhUnmkH4dF6mzLILXRY5TzVXhAgtx3hNNahz3WViOsaxvroiLb
40a0gu6JDWZwleABsklmdmni5CVQOEmcydJ0N3VQd+RjN/NdMiLjqGWew/R1f1sPOOwMO+fBjlL3
HeGc4V3dJC1MbRTlfsZfQnwmXkFGZ+c0oKzyLOyHDmunsUc4ym827AC+F8VyDBTHdcWP2igsNx6T
/o3VKxsspPmrZ/w/ch5xYeNcFOyy1atiB2Kd8JGLtCM6eZHZD8LNodegxMVramlW/s1Q7/dXL++2
M1UZ82io2zJgEohyUmO3MzsxscP5oyhY4q/LSk/jhsKO36mmV08rwFhInPpHnRZyDxeGa+hdsGL/
z7ByBDQHpgK9+yprQGPSQWLZMd7zeHLI/zR3wp8vf4/nZgcO38MBHGBLhthHnJRlnkWruCt6wCAg
d4FBXS3tOvcjul8b2aG05LqrdTfqwNDZqx78kfVh6E8vf6jnjjAnH+pkcaM7TUKZO99LdO8HoIww
UA3iI4tkbgkhUfvpX1mV3Kk11LNbg88yfyckkweYZSQAx9jYa9Qh7/C2tshxFf9Yl0T/ruxeazIh
XeXlQZRhe5xszgizb5lQC187tVG2hsbNxriJ7vvEpohormVCbQ4OG9tiem4JacxVymRHwRewem+J
0wNt45DLKAAAPvp4/76sAGUKXE9QJBR7j4H7fK/pieS9gYoXrhcptwUZqnbX0PSynM49U6hEqOoB
4cIVEQ+nkt18KlZBAo5pGMFCfM3AH5HNMa0AwTKNmaR+ZE+b7zZixhAu4c9Vs3u/GouNtDaSKmgm
UwT+p6El/QnETr2GWKZhBzDH4OK/SI9xaM9//ewnB7iFt3s8rGtSBbRRwRWYG2Ex5jPWYxIpY0Tj
G00q3tigZsK3RRMVc3oTBDggJ/kNCdaZ05sPxfgGMzSKv1PX4WXXxkuz4/YTQcREKvmLvaH13CTw
mU3htD8OKMUI1dM0vKYD2hV44D4x8YSpOhui0t4H+8NdNdV3UnZqyHb59Z87I7ArkLUMeAv0wpOz
bljv8xrOH+0GgD8GbDcaSGr5igKqCYIiB6TY1l2NMOqNHQS3xhUc2XpQuu+8zP944YgQhH66xfAW
hJMnGJusr6f38pLuvd0QOGQm/0PvUFtpp/bf/yelEDcP+N98LuRegokEXJN3/7mbpluZycgKg1nZ
h6oP/lA89IXPqH7n2WcUy5nUEcP0ePoZ8wMWek23Bq+TIZQKHUlyO0weCp+LgT0gGb+4qTpg1fOq
PE6wo+POZILGOEUSBHVv4wHmaErTy+zasqCycUB4aP9HF7Qmovt7+aNjyX3ms0e4iansxSb21OFs
GIo27KN1aVAHvzPyOEOvVcuZxLiyeX96h5B8vvRKiF1wIDgiWX2L7f21BlGiAxToFGR9JSGrj6l4
R5y7IOcpWTCBdozDsUzuNeI0dibKYoPHXyAAMQYAaLfE6mUaDCkGlBJ6pxpxAXwDJgiiOokY2RQj
vjvLnbJK6h11hhErRABwAL0w60hflFR21CRqbqPvXtN956Ts4CNh65e0tDMIHH3Qui5X1JWcUyiP
xWLoYLUlOH8LFZdHutoUIWTSrsT1+MZOGtoWmUGheQcsFRNH7JYikhHjwLXOSa2+ZthRxggWaKGu
HW8lRtP0d+idtsVSfRBtugiDn/+vngUm8TDqYghjOO5oBDWsl5pLWPPUdx/SbHjIKz6yaKMLM64L
q+B58as4AJEpcB0Szvl0AVv0xdXQLrt7tXayRDBEjwWVSsudhamU7mH53Yq0liDvkesyhiVf9Jgk
/qwm++FySs0ZEBGPGfx4wEDo653TwUFeLH7mZEFpbD5kJCQfXilnHjVUBSxPFeV6lQI4xaIUYVEP
t0IiJ3Hjb0B1z0FEeht4cqScrAm2OrUB8Lx+VVdxyKE0c89g5KGdoMUoYpxWssazncOcEsCTRD1D
R/ErpnA4rJk7EwhLKWayXDS2F6poCz98J+Qz9PrvlgfTUinoGnbjpXIZqGPe8Wzr61tEQI1YivH2
T0rCih7YzaEcHk1UEspa4GMh8fqkttLmExgTqgt9TiBd+UbCJo45u6wzIkwgeiRsurQ6uA1XGuoE
uHMbag2AdOx791l5IMeXS4QTot4zD4U8psav7hkCoTRKIH77Ee9txMIliZyHmhgz8ZGFJMlOQex8
za19B7vvDMkWlBYR9I2kumRseWAxtiwCiifdRmKhaVFadIoYh0p6yC+CxKz5ZbKaHwp7+htpVLZZ
+4dbjUrUc2ZleVeG4XuxsFVqKeW23Pfvm3SgJqbG78GTuA8DMAttdqksZfEsAolOadl8GwQkA8sB
NdEYo3ODjBLkStuma+DMUVsba2b09MfnyolPNfJ48sjrbvTCV+LaitrKkf1zmHc/PMYgEqUK9jDc
T3m8VchDu/VVHu5ZfkCUuDMFXCsBQSwyhpOpjfAsayX0xnkYepwjODoGAoOhwC8XbpIz3DbIdmxU
Z70OFcp4WjxE+6qkz4/vVX/p9JZGplj4e2phCbWn2H79L+Eo4ijo3QmeeCwYvXL/ZT93NyKAWA13
HajX5YL9mZU79n7K2EGnj66MQ0W34S84L7T3xS2ShhEzzl6PiIQyWQzLH9TS5LOAzCUHmF1Ip8Rw
lf+JkDnd0yKkiHysty9w2hBT4tUn7VPxPy4DU2fwHsy+OW0YpAieOqUNLft25YbTLBAYgA4mo9zH
kgkVlepaKkHfN66ZTAE5VbryqMzR9SH2w5A6D8ZMh3v5N8aoZ24OgNYVDnowyoO1fdLBeUgU6eJW
3r0Zh9PBabQrpb29cGMwcZTeJgS+lBmRSjNp4uQ/uvDvrdr6pqgG3e0XbjTdWE9LMupAMKiIuA/8
/U5HqAETsCxrwuheeutEGaGAmlINjQG2ssdyDAyYPSWF9eKl7yKKBhXc4i9ihowyWtUHm3t6Dz33
Ull75uylGwAg81HhcoWcnL3WkHbTISwqM+IVfCD7UJGCNboT7KQj1kaPXkinLhoon4RJIBnTMOOy
7C6e9zcqGgNoB74VvD2k8pmZ4LUxCOWWGULkTJex7GdJ9uwgCJfEaDF3XJEedPrBITXmTSfqJfwH
8R3r3H1QM6OSIVi1f5d2/dfocv4FvHzlXkCllceExPo+6nbhI8ZvgqNf4lejn8HERHeIpHMJzlW1
z0kPwVBOOX73Qz4auo9Eky7ofhnMvTbKaQvDq4RKmoq6yKATRtn6o9UvpLWhqM9+SLIjc4cOBpDS
twFN8X5nwpRCt6f5U1ugqbkZB4gnibJAg2XZnZgMccYrGlMkjfMQyD8Fg0NZXFhxvxV38FhdhK9i
rouqao2HrszwJFeSbYom7oKxpU0Ni+7VYtWf1LqpA5YRTDiBcChPC33L6DdXSZdsmEJdO+lPbV/d
MuoDRF6yVvG3l7eIsUw52SLqqhgd41LngXk+PQsHv/fibJB3Dt1ed0DtBHkJ2s3r49CLpoWzT3nT
GPMXFhFGqEREPFRKtzoBOXz6gfNgeHIASYpBUj0moKZbMGn1c+DAKAFH3/3gqzZbG1EUXJ4v6Ms+
1kN1b16TPB24FoWE2OHug6aYdcH7oc3UqEbMBl34dlx9CrPms9H2w6P+flz8us94YTik6eTVidxa
e+ST9pVKWcExPNQ/OjgdJtJCXT7SeuP6Q5mSIE61w+XvCiRf3bnkGypTxHfWSav9U7v99mgxLrig
JqVIlzNEmcscxPOvBLkJaBJ2RoyBn74Sr5gAiDIG9+aVGA4x9qmmiWSSJcTRXixOry+PJBQzH0Wu
Zb6AyJkA1xrTaEYinod9kLckJ0uP2oeYXxPAymozeA4UBv1vB6akq64lDb0/rG/ErSutJN9UffIu
2VNwayePHv5FJaYF1KdUFbpqVMCG0ACFYiYHCliZpmiy28WVYWQrd1MWlgxJboqdrOGpg8SAG+Py
hw4rNXciExvMEV8Gf7c8qBcSjVe10Bwu7/fxQt480ksJY/J0+bt1KH5yjsUKCphwFalUqgB3FeoK
VWIv75MzJBZNMqIVQ0UNXU5jA62hrjgTp/D+KPnCrRG/8Ue2hVpdib/U8IsBaxHCsFQlRw7l87qE
7aokmAG9NQ9qDPAzFq5alN22Dtdv5BGjf85d4EkOFNVsoiv/BlfkzEWtZHlzWTPdOuVjePXOzYbe
Yr4xRq/0xB75TscDUocolbYOO+wotAkN+KRqRzoNLXnpd+BrXHi6zxEyLme4KxxBcAZo9p4u+cAv
xvnQRRGz439OIZ/7Qng64c9jRzRE2OBDCvDI5IJ86E2SJH9p5m0wqIkEBB/CmChBC83apptUmTMo
EHWsTXCm/Y229Ez7B9KD9Bb3deRqRpL0SxU5LF2WurW3v5eCUlh6HWOtv8fPxMWuk7mWmP6qLeRs
aAwK5P3Keza6AaaEOR7hR3f44VJhceY989moBGicuadPacxWNwYksPWhgdTtgVN9iX+quhXOr8ms
2k85HHWIlu3pi7zqJFYkS5GGipEWnTTo1FfRFmVf1KYoGTR3k2OMeOBam+pSVRpdxiDPQNAAEcjx
ea6wK5nlP10PeXawvcSjQve95C9lUhvqA70NDm+vizT4ZKybMi7zWbsrBa4BNjMNKidPgskLzW5y
1S3BTz1xMSHk0PQImIfp+tPgSemdlrRUFw8LfbyTS3UFg9yGEMyh8UwfWlW9C6U3D++Tct4E+/zT
qpjv1f2o/izqHaiTCpJ/6h65TQXL16pJjI+FWS7UyN2MB8hM0wET5mh9DgWAE90DQ7uw/c4sZdo1
h+GF1gruak8ft1fmXlU45f5euofykN9X6+5GN4UpAqBqjkjvN2FPQdpgT5ziwkPK2zGjgUgW9mEY
QeV3yMiuE+Z3KMux0aw38iFSqWp69d0xpt0TKbroHig6/nOOHuAlcb5QP2jco1OUeFigQedpH9x3
6KjJZPgqv0hdbiOsVpWHmhx16UpY37VEI4jy3gq8CrCOW2TwwCV6GRk2tk5Pl8OaZUygKx0xIsVT
AuSQJeVYBgHmBSAI4nQZBIV+U59Nsluz9VhNGxEndLkP0YQBJ2Wwnv3je1DTzABDWtJ6nEmvATOQ
iUfCkzV2EQCvwiJa2AlaeKJ+dbDWGDBcP+KKqnkuc25o8p6teL4i2kY5+0OKPhWJeTmAwE6liR9o
PuuS3KOIlVGjWdmKBt4BFVBUfPcnYlHGCGLFsT+kXu+m0L+psnzGrLiPXhfFXL71CEjZ+gOyuMbG
lq7v23vUtA9WYj/YAeEvAoeJ6HI2tYO3dYT7QecW9tW4skKyVYDUPVuJBgAcfrzYN3UKTpxb6PMr
NybEkMQfO2Ebdh7mWKZaIivCj7+1JXdLsCOMJR/Q1CmoYpOH0I8dhBKdz88XeNcUSnBeml2/qS3y
XcYdTaOGEVWC3rcCBb05xC3Y0ZD8O6+wlxPxwfYY0AcMyZKZ6Xs4K1Fo4MsXqGEJjENQ4tgPfhMt
b0Y/+cOO9dWAE+2CpSq8t8tzNH628kN5UMWe8ziQxYV/IIx7LHZfkI0TATQWxY2glqIhzsdXxlG3
VBjcAVov1N11GEvKjPGfieFk6j9vkxkX8JYUG+M26dvTR2GZXsQgOIu5ePsB0ULGL7FHLtKuKwOy
Wjh5pR1RLe/vq5n0Cg4sTlt/WHlbu7Ewnz7MVwH+h7yO8XPf1d39uPDvpDJpB55y2pf2Bkz/bR4T
j1PREWxIFNqCA1d3xa5MsadjIHJAMB+GokHSgqgM7aKC7KckzTE3Dqn8tE7CfZLf1T7vCsiNvp5P
h56azsqvmASxnrC35ukZSQjW1QtT4WAARyd+Bz/tjlShemHdtErUqBJClIzwKCc6aQky9yqNIwDQ
Q0A+FROE6453+n5spWHiDRIGF8KNEMOiiBnS+fz662RyH1B+vqs91vngASf4dEhQiOljqx81NjK+
FYZ3Utrks1u+qnCE2TAHSTeH2N4e0LBtqvowbSdv/2+jtLYkUavy7dqu/2zJN1pUVCJQwD+vd4Lt
WDYVxA91WymrS7V+AjywtQO9O6vdX0nYMZIXBzmQ6HU69+DKLltcwYfViAPV3n+A/cDdlM3lh9rN
pvdtK9VCPqAptWna6rz+EeTEGtGcUMEXbo+GUr9+IjDrKpk7MIqs2d+abyLgEb0SQaH4vo64dF0V
BYeBH6CETyK/vA0zrc611V2HJZFPRawXnK8xwV01ZK4pG8CvqZLHsqjw8N7tbwkFbbZBA8ej8Gvm
QwXfwoW9duOmDatyWasm3PFQ/AMnztgTbF43tXe7i6fymrECo6V5t3qliMawLZObhInXpij4VR2z
kBvSCAkei3kBRebCO+kpIkmvjTbdOoCj0k7EmmUo11JZpXusVz/jmAPVia/CjD8fZvgn42JIgz5a
yqZ0+II5h85Qq0Cx+Z1D3KY3+/Tw7x3IzpW3ZrkW62rP3Kz8Y0wKplbFAdpdmcZv/ZpPZx9Yose8
GNAorLj4Rzsk1W/CTKTvv8P45zsHOpjGdtoUpDnzZcavgleskUBW4gn5OonLEucj1mmebYuGb1y7
UG6EgNfufv2Xv7PLa+uABpQVxhCL3WDPSIlti71Z+LRcptke690PbXB7xXrlOOnvnKlJtx6DLh6N
Fd7kGBPlFr9wqTkhyQqjp+x4ad0eullu8bOk4vAxYWNha33syiEj08eLtt0Q2dthxFtJKWHraMqu
2sLrye0a7eug4besbDZlZ4PZxL1NT8AHrTp8bXyXt4A9DZb0tshA7AzfHS1CJaPwBgErWb0rBnE0
mRCQor657ibYAOLlCKKoIaxuaTa5ipgXtGNBGNeeE9yerXq78lswi2rFJx6mv8ecVeXHBNt1u/3+
lu6juKojbTX9jHZdR6/+cK3wjh8lDqoArYQOUjwLhU8BogYBC9k/D5mBAemSm8ZZ/zE2mhY3mPhP
OgItDvZk4dcFfO9w5zdMi/gLNj4cwEsDuaRFbtf5vIlMLOpkdTMv2IwPOMEH/nvb2c1X8arur7Mq
IQ0uZQO1uuQCBvmVI+1rP3fbfN6Ht4tD/BhCpvT2MB9C6LF7mw6WDKOyd7b7YWhIbNPahjNYVFC1
uj7I7uyAHUqXs74K08m7s2cWpAhgpA4U29q8lGwpwf0K+z23o0f6HEly3syf3JeDs2n64l6GsV4X
RFsrILN74dFaPQ+uyj32ar3rgDSb9DYItGrXCz/r4hx4aJleOcGQgxEO2W17iMOtsU/pR/uGa9hG
j80hTrxteD0l85oQAvZ5Hq99HO6b4VW1h9fWrYgv8PNgeBcGRNh5OKFs4cDgYhx1011nETB2VS9o
Xmvapzd8p/WmosO4rtNl98ob3C8BTB/zXsd0mCK8XMpmxQBpCTZZUuzuKmDwG2s9xVdeQtkR7Krl
g+UqTW6Xrl457vjN7R3rqsbMdtOGCJDbkPrAKrvm3m+XbhsUhwhjFmd/60BiIeo2bLZWBF+sOLCL
rJmjdOkoTMLD8N38E0uekmNdh8wc2NX/w2xjl1kTd08X8/+4pSUT66srwu7TWNbFTRd0zLBdXpZU
10nnhHfjqgjJO5pWb/6nyjucwco8gJxmF1vjBWlQvJFk6K1EvDkDnG2962EV9qgPWudhtEn/W5Ru
WDfLQ838ZwthaH2Jguc8qzChrSHMBaKUsu2Z+nPoIqesexdh+tF03bf5YlJGiNud+CygR16SItk0
EpF6EaT6i0F3Q+IEuwaFWcrcBpvHvIh+mmcmYsXL/ZSJeH5a8ENWIXTXpR+hETkV63oTUtV9v8Z2
AmhAMMYxmEKurvR9Cd53Bk0TL5YIMC/jGge3VCxYsnc/4eRqLExkLEh//k4dgsakMj70SdkwPJyJ
2hEZ+3baV0YnBY/kNsThVqMoI1lZQ0dOmx9N4d7mC/d+aP0pgq2hLdNdJmH9/TrxlgcZjVpF8pcQ
J0UjyiZarJ8woYKdIEmog1Doo/yKZEVjmjpGpcCjX+W1GHD3G62wlBoSQNPOvvw8HRN4dPJAidJG
R4R/Ls/0mddZSoBZtq8yg1KLmqBGOoQ/bAwFkZJp3K4xu1zxhfl2BeRXSaWHCuaIXKAI1fa9o6mJ
2RIaSuqq1BuRUkHIk0gCwwJPK6l/CFtM2/C9my1bvySzXGZ/dMDKXBE5UW9GYxqTaQGjeTl4HwEQ
N+o5lfYt6wh5aUnhZMYUeNWGI8f2jNIJhx8R6MIq+ikE5oA8d20f3hoeiUYgJhAgJ/PScOLJY5FH
UH3gqqpJ/aUqwea45p1YY/F1wgNjox5PPBMFe8ifOwlV1PPp+C87wqQ40DBnUTAQ4/FxBWUlPibd
Snc/RdnbxfNuxemoPU78DCdNdPfJPzEchmuIQ6Qejx5uQI7kKrYSEishVdICvPy6w+fNZEi4gvp4
GO4+/IqncES+MEzA5R1KAn28cFVN3I06ExcCWVUKshGnXqhQ4VKjyjRZL0RsUUlJ84yE4wA7OWi6
pn+mEDVBAHisF0LE/2GJ6G5T5mG3wlyZUVN94AoZU/VzLCQJapSqLs6QODAmC47LtLBwaSEeo3YY
LswAfyPGBiVkX8QLHfofmaUL8hDqG2Yc3pDmZNOs31OSMo27JXBIUNETMFzxkwkCEpOFAGakZRN8
wqh/SA9b+QpqfKFJi4ggFZQC0c2l5iQjt9pqQyrYz3B0++C6HYoPZgINtUKyTnWMamBbfGQ09xdF
J8i5QV5+Zc85OlgvAStDHVqhhEcU/fSVDeu4WBPr53wQFK+hicmyQeAiBEmgo2QThqMDaVBPWmpy
38I0gONH9CoPHuxvIHHPkC0m5vAP1/QHK59R64k237KjbFxGn+RlNKfdoFqMuTl3wUefKooV08mV
erRRcPfMViZqbMklNYeqy/jPDkISHfTwVZCWTkKZpujQM2MI2TMzuM5a+zbNvbeyItMo5nLa5/Pp
PzQj6jweLTLlNfLTp4/XWg+NPdpVAYLEHQH/nABeJh7ll30xXGcBa1cjVHwZ/mFBhQfQN/FZ5PTt
jAPzMQaVDE4vO1v5z4bsDNdxOCATBE451dzJBJHavAq4mtitgIfynldhoCw0+SQCCW21RaT3FGZr
M0w13HfmwaGcx3VP62mbqSB3mNk37BPRQgTTCdeHLmIycsSXNPtHKXz/GIvJwUbMQE1TH+E1ew85
ieGzuMaJT2ySWE1kA4i0o52Vz0zMmeSKgaDhk+xgNM/8j/cE2DvcdhwCXGC/SBXNLwOC3PLGOkVR
aF5anWPF4aHWkMe2kk47qUn48lSzHwtiPEMHnKYb6etWSAGYcilQS3KSy6k/z4dZMGnRyOFVwXgA
ZeIJ0y+39mGZyBxJB6zGQJLkjOsj7bNrueSavEH1QQ/TrqbrtPEoRRG+GM63zsHxa5/7//LmnkRW
gDg3+uhCft/K41KYqolttGEaMa7XkDSuy5tuv74wk3OM8vFJWcD3kNlbFEC65f9Odne1yuc2PkTl
26JY6G3bq3Sffwjo8MajqyjKi9ddHv+UW03RMdeGbaBVmNjAWWK22x3/AnYuc+gfoijIUH8Ud1NH
lt/PR3hOgnsRoHWW1bvsvT/BjBO7RcY2Pg31cBDlFH/cHXdBNN/Yq8P3YoaqwDsWWxrhuyHKmxv5
oHfe/jFGzr2OfM/ltqlS/qgMjEpAf175H5bF+2nNM/c5VHkqBEPkSat7v3fR/efXS8uYF8Nr+aq1
e2S84mXTxeo4VdKOSAp6C/p5N3GNBZhLcWMm692PQryxcJbGPsIsFksYCcOZvvOlv+p2aS08xTjM
RHF9jOGSLZ7OZ6/i4yrBQkbIOo1Ujck9QTM3ZEoAruTPqgrVV6la+6NntR89pFwv7y7DJHv27iPk
OM7awR3h9Njx1lO1hiV3vHHEoVC8hN7MEFKjJihHQCD8HUiUT8mNP7d8TnQFdmH0TixS26dwGB2W
M2PxzmPemPsC3O+7AFMm2cpo9QAOyyJBKmwtgaSvXhXO+l7X+SPXXOW2sHgzLMsjSobbcHVV7+y7
0ktvvTEmAgqAZtyrrzxMt916D30WYEElmObdVvlDRiYqzR9/Vli3msWZhQP9QAmNGLR9UzUB7vnK
eHdntISJg/GwoSKk7wPKD7nIJvPRnN0QplHBvPzgn8t1uOkDUnzJY+G8p0Q7OdbKMs76uoSJJgMr
EiFN6hJHrOid8h42cpGF6YbPc5Wdgwv9gOZAdE9b3Ws90arKBrUuEYzVI24OulvF+jOGZNMcX+my
ksmoaK8iYFz4Es/rAliKAbNbCGvwr05l9l7qQf8pvO6dOmkzZyCi8VXR7G5Va4p7akZ1zfidf34t
DFZn9qMYKdnBNocLKKMhsZRM3Q6966fU4GNJP6zQ+3YNE0FbiBNHLNT/Zp6PGBDBQQT1juELE5iT
d5E7876r3flj7cChYM6rw1uGcfKh0YGmMIyO2E9OHqMN79LlA2vvm6wBqrz/ZHXZW7hwF+b5xlTo
6eZk/kk9wNOFaAkq+fRzDSsaGHehD1Fym7pJY4urOznBmEJDfVEvNTQvAnah9MSP8Ueazfo2+IgJ
kNK8SpxX1Rbi5kiNW8zByCgvoBmWCxC/30KVDx+ceFtovrQAds6EWELBcQ/ulLRC3wDex95+UAyY
cVd0gZ10/+pM9g0Yi2OKaLkqT8Q5kodHmHINkKBs2idj2NuC8cuHBOUChqbjtmnTj7W/e+V2xe14
SLcI09Eh0mgbB+mZI10RQYYoQ+yIb48/u2G/uxYRUv6o4gtLOKA/yCS9jYIjYSl71NEauLfkTSG7
gErWIpPgnFWxsqR4ULjz55c3xZkiXuNqSjm4/3Rdp+m3S9aUM74x3jsJ8cIy/imrKLkaGTxcdAYd
eWopx4SPKX2gseGFG6Kp7jCLGwDjuvzP3VNJy1mjn3KkKaakP1lPS9WDzpY2QyF0PxJ+PDJtTHA4
cI+IkcJG/Cj+BoLwSnwLQ7qjwVuc6KeIIDI4l89JjlXOy0/uTEEFKIG6SxITD0LkafuTTmsb4zj7
g/IDdOkc7WeRAqxJTiT4wOS+BszzuLeTBo4Lx5vCSNVisr4+JD1tvdbVyOTX3gcsDAYG3N1qDmvu
did8N7iciyKuBaoK95c27XOnMBfBBmF1ayJK0ACd0qKrer0q9yuveBf6RPmJkcXEjCZ1+VzXPlNO
SiS4zapXRz9Kt1FI5e30XyHeM18D/M0oZMnJUnmi42WB8zVgi+nU/U2Wha+9iwGwzwfrZL5C49ZT
R6WAV+HTY2ZxvXiy42xi6sxUuaqZC9TOipTkLqSziDgN/L2ICwtYpriNiU+JC49NSFoNt1wpNias
4X85O9PmqLUsa/+hVxEnU2N+9Qg2GAz4FtQXBQWFUlKmlJqHX/8+6xh3Y6XDSXRHV3fdqLpcpXSG
vddeg67mAYq9XTa0elOZnE/uisgqsP89+1/G4iTuMpBJcLRUyhQMRhAFRn2wQa1VO/0rzY1gtN49
RdM8pqxDBhSfhDyNzTrwVotLN+xdpmXbcsQFjalDvhkf5NluEsp0691GexWRXZWDb0BMu2wUjsm6
sUiRJd5NrKEtAB5qJcE/2hMZjHXtW5sayT0hquDr+8LGRTy/BzYbiCUbuDCsLAznn3+gep47L69W
LeaBMOk1DknMd9ICsWSWo1tzgGp6+K91HxeBasY0NTKcO2Qlqk+y2JzvfR6c7r+CmhHLMmmmlg6o
qR1qTpBfVRbSh3ikLKiCErNJZliDgaePY6aQsSSCabgVN7HjW3ou5AmzWv3wegY9UBUvTSuyCgwi
C85RUqvqzcbwcA5Qj9d/hK8hRSR1lUi9UpVk0FtVmpwm0x+Dx7wrDhHQFKS3MoxevDP2U8TdF70T
wzDPcb4XmaMJ4dnGjJPFgBIzIJ1X/w62ZjjzygqAH3BIb0GRUop8L1tmKbxofvJBNTld7wAPWRee
5UiXVO9iwpRSEyaRBwEWvGojd9tu98Nge8bcK6XgARODvZCUvEARprRb7IxQxa6Jw5+PdhegwWu4
d5aAAuMZZraq8KcGpN7ty6sCusK5OvJH+wYFlcJRN+EN/yI+b3dRe+Krx/8wQPjRl4zvRbLOYoZ7
ry/KYzBFi1FxiKxNLhT7n//Rl8PlKJ25jVb/a/IAmGwFrghs1bIlOa/MxoPA3GuIPNKPZQZ7r05L
8Nx8ACcSEKkg9def7jgnmqfzUWgC9UD9xcvv+eefMWna5k5trB4rCtno/ubNmo6tydpLL0RmlKOc
5puodfEKxsxpfGkDB+hOhQPlW4bXj5QIMH8b6In5APzF1ZmhzrIuQQ5GakBFA4I/bh0KWGWEHmAQ
s+6fBGeA29iMI0IFc7SWOAn0l/WWTrsZzH/+glB5BPvql3vI0Db69RjPPv/l2TYecHaLehuZLpAr
GhBbqWbEB8AahQCuCWMF7CPalYux4nTudQ4jF8KMT+fv6Sh3SzZ8dojpufxIzg+I/EATnz9XPUXB
ro+DHrySAUsZUZuWjgZgHvVog0rNS1awAhjcGpfhWhmA8jRp2ULC4g6d5rY9j8ugpoffwH4ncOvB
CyqGCn0yXw0jU3niOWCGaERqUnhBQ86d5bX76bztg/15EfT5BWO+gPRyrl1TaSzQElwfp5iBrUgM
j6OzplWlmcCWQeIgegIUE8WzRVO5vWay/6HEBxRmE1ei9c0oJ2Rje8Lfleac8l/UGWDRzmjDWdiY
bXlV2mB4FhD/jp/kkWRCaSIfjkoAwoHb0AvBSPcQZUzEX9XrXXEhZjdCPvN7UJ3QpLr7Ob6gqPk5
9KpuKY7LnegTVLKqJkzRfvU85ttexMGMBXd17XLuXkF8ZIYOa9pW4M1OPIKWV20ndwWXm8DtsAJE
DGcIUrmT3nqGE7JonW9FwwGSJRBWXt+ex+p4LQaiG2m3FEdqFou0TkLGdTGwvLIJ7QLlIit3zJGU
xTjACYeAqlNSg0cNVASFqBxS+oGOjNMRbsERAssz2dAaajL2TriAwWp/coJ4LPbEoGRi+o/dZ5Ra
7rWpyc0YGV2BWDAcFf9jxyq1Mg60yKJchCnEnNqH5SHVN2LCjASb1a9okHdMUjWMWegcDRwIjv6A
Ebu/u8SVsufkgVWUrNZMjQ6wNlgcX6IZBp4w2rJZm6uE5uHcBPzJzciKGtpsg2EyDNEtzT/OD/DN
nO0EsYiira8xg5uZQtM/U0yid+Qwgsi2gXmUawxW7oTJHQC4vap6Yxh7EZTOIpxd/qvzjoul50+d
weP6jfMtiTQjE5MlIfSPjbb90FO9loXogKCh5/2KRxZinA+4SSesqXCGoHJiqRyfZ6jOPOieMIjU
US1O8jpvnfWuxVw0p0GiIX6vk1w6GRt0hJ+cXS4J/1985QRwDjDIMOwXcvZItmeIc5Js/8L9JyUD
7bnLPCQCwnl+nsE4o6c7DCkJxTRTAQANoq3SAI1y+tuRJNWj6gG5AOc5FUBF1SSuhaofDVSFaoSo
tWo4Bq+/NMv0f37YSjvKWAVbXWRxdhL8x+XcI7RxZo+XZjsp1YHMaU3MRcAAzgPZlNZCghZ1VRAV
PmZRw9UYvh1GeC0wHn8pikRxCfZeg+RrsxWxbcIa5EJmZPLU0PTAsg3JYbbKa/l1AtJqujAEWEfk
VEI7EbWRWJ7JGC4zAFf9lpGbahhXZ2sDZHSmd+fiZahQCxXSNg2RTLe/kIAerydpN6xe0A9d+oDn
381JQ8dJXcx9ZTb0lDzYjKCcKGw8LCmfQEkZXyjhaygB1LLpLWaX58NhbYdTdXjK3/X4k9EzohwP
kMAjhoe1//y5ig2S7UPnbu+SNQdGMa8QCW3LGW+QqHwwjW40pZENSQR9lDHdR8sRAdGuQEw4cIDN
eas7rgxruBa1E5C60Juo3cG1gqlz4W2cvSUgYOwHP40Et7IdmKXAKyOnrP3KOCN761X8YY2zh+5a
jN8VFlBC9oWhZM7Trq4u2/SQnoc1dZAkp0PJJ/QKjpPIgWDVBO1XEUNdyWg5RLILTFs8GG1m9X1T
R9ElmrjyZGzN8pOCaFDmGR97XHBsGCPPX12N9SincYzjpHSUjE3FDXmyEJDIUQ2dIPpE+J3GYYno
HUxYOCJUiQom/YtS7OhKwQNNZkacEoSar7nqnj+Y2wXTsCfsAiUvPNIE16Lz5LDbXOUTHaeZIfvI
uXDuqUos4zvyoDGjH3PPvUDJF8XkwmgWRQ/z28aF5JSvm+11PmIR6UA+MoZDF6DdoX0R0bOgU0kR
2J13TnJXlohJDUumcUfQPSe+Nwd6MeO4n6KKf3TE7EQpEmD6Dk5ozUQ1Xqog8IqYKQeKhKlvL7Bs
ezDTNr3M6k1Ck6s2CCkFbAl2tQ+Ukhwqg18qf3KTU9pav7Syh6hLRXPmZCzKPOPKQ9xYejjEgi4Z
R39vghwp71nWxodh1hyY2+Wek76NDraLNN11tDbfrTVJwh17VSaZuTZqGcwKShuzqvYi6VXt+TBo
89wbLj16c95E+iEZuAAb5i/2jYBVQB5dc/JII5J4kFcr/THikisYK/eT+B4HDvMpnzirYjNOMIiL
6qrh3qEf5Cck6TomUmzf3SbTnCFi5glgI9PfQDi5jib2Ghqb7RtTjYALLVjf6tAi7OOP8zq+X9LV
8CmLGWeVbtVAUuCejXrDI68Nr36EVZW06PUCFYH54dGAw9Z5UCyD/yQ1YoWZ61hWFt7Abezu6EwT
b4BzN1G6MTjFzERUV8ux9/a7+CqIvfjBbSgweuJ7LkAWsLtL2/Gd2+pUi2CbDimU3MFQTjoTAykn
zg3HGzWfk86b7qzYp+M/TI3g/jl59yvDehPCHTfyWYjHAKolf7+5aqtD+dnftN3N7E4Tj1in7rd5
i+PduZPxhkQZKkt4z3Oc3k1NgIdtuL0Jxdqv40N//v+gTUXlunadW2uzHFJPmPYUtKgq4c8LkZ1I
lQnvyfBCkUMtirswhxs5jVVnuWTq+VRFaEAhSWuVxG87k3wR4806ZXMLiL8QkWHMkXFjA7LlIUVr
fykl1DQ6n8chfHSwkR1ahAJGNmIweXrv1JDuKFdVDw88R0mKNwDTosWg2WG5ZMUhmz9Sb5ld9lZk
KVc8Y6Hjgv+ltZU9sCLUrDtWGJ+XvJ5zG0CFz4tiaGSQKr8ej6GmDsMSL2AdjqVEAwN8LdkdsHa/
yFlHTpJyjhTkIc8GTeesk45CZBKIgR2LnWJL7o0iOWEsDo36d69rVbMDh9pfjJxe+pCkUcsmThrS
Zb5dP6aOu6k97GLAdSwlodv+u5rnd+vWuxeqpVbXQ0I9pAyDZZK04YYa+CgyBqFWvLQDRkxhe3xt
VJPU1Gka7vpBfZWvnXcS5Fm7E+a0r5dlL90HfkAqCullHp5wy4d31odNW0HN/kggFRgRNgUJgAgU
bR6xnJCJhCNHoyZQdrbeuGzoXF5FecDhG5A0fp6GYwjY4A4fGt9p3rJlQGsPdIb5ttreJx07Tp3F
+Z726jbIyWjvxxUs+OyfZu2B020p3PNt/7UZKdWbqcMPKONKwRaB2iKG5ckXhVUhozT5EPn9PZbw
EFsPPJi7SdpLpgiMh3qev2md5MK2PiK+O9OOXoP7CcyRmB1c6b9EEzXFFvLCfp9fEcpRv8t2/M1J
wWVYTutfBoaJZs4FCOw5violGUbIF2ykYhP/nF1soHy4v67D0TgeDNcPSzVk+b3+XY7SMthgbCsq
CAPGyjBzcTpgQQSvOQqnjxrGJgTvWA7MpMm2gBP5gwDKKXlH0eKSdXrDDhw/fC91rxgEArCteowF
ZSEtUd1PPOVxmYO2F6MIJksR8TpLu/Vw30Lu3EfTF+uUpG2fHm6TcPdJAG7XefeTZ9DVMIIX6Aub
rkk3b83QPFgSBePLCAqkKlpm/IyKo7dEmn4SDOvGKvl6rJ5E4+GG/jsHv6Oun9eM7zZsmRWKWkYN
i3OsRmXRrTfk1Yo80Jnwn3UQ3erh5WQjapvaJQ0NFSP35FmsEd4u2X9YuT6qrf6UaFNIw+JiCHGy
Fktyzf8u7acYmDVYm7mP+b9DjSLtt92cXJMUGCYlep6GmCbw4hjeWc0vL1OTnTwT7UPROPw1BiJ6
1gyulmlRTh+A0sCRle+koJgTi0FtyuK5I/A96HjAnBiOLd7l7FduGx1wnBCp0YKYEbRcuLtlzxEv
W/gEHBuQyOaTMOZK9szzaI2pjd4g5UAsoCkoOnSaOlFSZBjn9NQJDCdff1bbujx/Von919GG4QX/
s1T9h6mz2w67fXQ7HJAiNhmGXvnc9VSNBZqTAH1PvUbj4oYlEzt4gBdEQuUXOFogYPI5KyJGuaDH
KKuSHWw8xbY10xp41s03xGFQf5r9NkPy5yfkg9LKDVv+/qRnu0oWEdUzwKDPXZ/SsEY9Wp4a/4Wz
bYPhWdNP/yIAekv/5PzDsfY1T/eHf+goKJGSBhFF63CiuXB4c5qQG6hOyJ5mRjClSsi0RAghQRZU
KBRO4SEHPAYugic0VLsfzbBt35pthuMvQOTbYd1Ub8o6nKGsrbwvTVptr002eQ8FYAIy2y774PbU
dWncduddNtZ0x9neoKXAfzFvx/YC0/P0Lqvn79GO1jpyAHWKPktQESNWeVOvkuCmdFa7a48s5OvE
SPXh7QCEtqhHQPao2TpnviWYNHprtXun+9j1cmEGEvNDYKSc4I5bLU1+EYMQGlhN6Xs7ut8i5MeH
VjwvLVKRhLRIn3ptL4YmzoKTAUGzgy+NXZuY8fJyS2r+tcW4i/wy4QF/EayxLCZotbmEIwgW4Eo0
3ov+LDzU6bY+jIU8WG/kmassFT1rjqmAjI0a+nx+5rs6nf4ZN9v3OuZlIEodi3Py+O60rdYREVTt
PyanSqzx4eUt4xOKuQ+h/vjFOxVyUUwBk0gcBfDVzOA3zOt0woghqyGpXopczBAqgqdjnSAy/hNb
WDWuiPReBN8ZLx3NrTQuHwBen+papV6IZO9R9cg+SMfbwNRJPClZaohdjQzU2nTDwH5QnJBiRbwc
I72i/1puGPqKxiHijjBCWT2F4KLiUL1+jhyNb3k1EfEC3IJUfgw4dEH+gWo52LJVcdjwubimJQix
FRRjDTyvAfAhXw5AcQf2n1Tq3CVIXp2zCIhNzJG8wFrF3f3wViIJNIzIGMtoApkJiNec3WU1Zidj
gC1D9c/jD726ASjm5jbuGqhiMYqcI1At6rfwTulArVm/gULxoCtBfL5opcNpzzjaii5mTHRWsEkJ
/hMBaRiGe3FGPcQt0Ui3BEv9oWHEJ883zWnledpkztmQcQu1X8bem8/m9ZqwEj4hN5dwPvkd7uLu
qt9G/MGQeH1QIfH8rNsQa0MLSzbcls/HUNh6Z3X0QKI9smaiin8A1JAIOzwpHUxIm6r7xIwR6ov2
l+7AknQCuQGUMbIYZdh2dBQ5EINoubooEb4/BkCZntENLDxpIyCraSgsnFbhzCJe0nV+mKF7CgsU
09CSDzSrlUOGXiEMAhtPboem8JSKHTcsTY26LyV0FKplT7dhR658fEcSrIEMCZURbW8BM7lpm1Wm
XId3Oi3U0g4Dllokm0Qjvjywp6OW1thWiGveB50Rs49bbxRazw79PcGwVpp8wZojX/Z+rnG+vb5P
jmwElg+6gDizOOwOFbObW2WAi3fpcHadHTbBZ/0Fet2viQu5hjhDPOKFSQOE4usxlOaXCOPa8sbj
evNmoIsSaF2GyvJg18GQs0GMzKWQsQ4Tfy0JAqNDAUVWlpodiuQKyIGkZc6oPUiTwxpyqvyL4pbD
eMxPjAiOrpyQ6p24ySh08UoMj9BuSDw7tzisCGOHfxo1isnBnA4qcTJDKcYIwPL53BT3apE7GH3S
Qhim0pJQyIlQy7BmTTch2JOWlR1Paw56shg66jX0sOoyyF/ELYSHfn6I1ftNmcYNUsU/70cpbDCS
YX8wWhbhEF9PxWMEQf9hGtbXCWwahEu/bM+azd+dDJsmPkxYnFXTp9eXj2VtPjuvuBQZasAKR3uH
UceiGwqjzVzMacEx6w3FTeTT5ZmMaTju7Eh1neafpNlTJtEdmS7+aRCrX8iiyfOwJgsFjCXAgkOM
itFjlw+N+3buNRya2B1uBETpdcBf+czZPEQMLDF1/VUyLXwT4XpxHkXoPqkv0ttyC6bJNPMXlkYr
oEnzK/KJS7ClT4hh1kVZrtbnrtMN13UaNDdFjMDVpq70GRhW3geI8gcgKycDBBvxPTib1m32RgOu
OVdXDTCZrClJMxdguF6fDArQyf78TSKawQ8aj0y0ljzl82+dlattYNrd4c5fJd+Aw68sOMENrabH
mgjNK2Rtq1t7WWGeqGNcUxVO2K82iu23WVQhsfnrn/mFXRPKSgXEfGMwKQ8XDzcHfh93kzcRUcoE
xuLP4meL4S+TQI1CcnHchRmpoC051ES2FIhuTcbEAhIaphZffs5OSU4Lrltz438Sr/315z0auIVr
5KA+tEBDOCgw2HJZ9lsTDpQeX+Si4M37d4zZAioi7nwBdyBUN3DNL6MKSg00fBGR7DhCXMG5eLc3
1Y20XDIcfP3Jjgh0eMxRPuIxZxE6LFmef+b+MAXdfsjpseC6yyBT/FrlvUep+Z4PwvTn5F8ytMpj
4R94lKgIlvGy7Xxz5ijSNmDYexaWe7SfSNIU9kNZ1UDpJgn5Uo6BUnhJKqULHSBY/xHkazZcDX6U
ZRQSmNZSSByCN3Kvef1XHvFa+ZUY78P15u3Dal26Sc0bt+vmdj8/upsjAk0I0ZJzvC3mOettejf1
KPj0tWAGlY8qF2spKwAahZD+hfeyOt1nm4xTn+ehUycaMfB8Ffl/VIVs/bpJ2oDmEFGl1L9yIaTi
+iSu+arJP8/7NStZxTy1Erglc9svYgx3ubneB9mVXNnCfP4+092fPvAt4XP5fCFPB0UezJIb6vnz
hdvViK4vB2FoKLEp7sRqlan1/5TpYvSzSlWCq3L1fIgmunEpXEVDBM3/oRWd71RezFBzIc3L+1VT
bg2TLcyAQEjqqwwqrGBgOAhfRLvrgaYFTNmmgT80TDj4QlKNT6yOo6NO/QqRpCv05awTe+398RWc
Zo8/BrDnJ0FnUpRGZP4k++p747dfLFeXIsAGr0MO1w8AtITFgtgGrvKbIXQvCiKXMz7TaWMlayL3
/BOAO0WAPAY/MZ5yQTchc93tNu3GkH9O50IJbA3mYHrpwbAW+ZFPWF/7MPXSUXTdLxYjLjGXY2n0
bv6lRrejpZGvcdvpw8+vv7wjozZkuvjFRwRF6P8EtvH54+XVQ7EN0oNrKBY5dGlsVJFriQx40zR7
LDWk/pMPjJ1moqkeXFgYKJI5nqUAKdlxMfNXD9Ndbzu5F8403Nscz83wENL8NLl/C80YuCDEWeA0
Ln98OvATNjCIDUjaWrXDYpWn3Ybkx5GfoLY1w+OMVlrMZw4v8i6m7xqo2PPZ8d6qHVDmk04HmewW
a8x4RuySTuNkusWef3oYEIibfOAIw/Jc1MJuHJYpDEE+PaJguYZ5EVmev1XrjTs92Eq3CA/fNpX5
l6XzoeOSgAinlP+aNr9VX6K6q0aIUqd45wCXfjtts2yBkeWThuSlExuCP+aR6Xfed9XKnTr/Xmnx
vbH21GVb/hA4Z0E+YuMozb5ruJ3X59AE3njNxhreSinfuPFPIdXSD3kjhgm1lg/KA5Q4tknx4QNI
dkeTS2zspRlQ1HO1Iwr7JHwTz4yfT156uFJ9SILwY2S+bgiF9ZsONC28zOkdOL5oBB6PJ56LpSVX
2QQRA5LAS7eNr9x6/CDTd4GgmghZcZZHABkDCSEJUeV9KuEX0LNyQwv0QfwoeYf8BbUiJNvUf1k9
hK48K06lKLbuLRZ3YLL7OKVBJkHTp6Bam+bDf6kA9gS6vTixQ48vGSqkDal2Hs545PAuevh+9Nii
zpjdS0JTiksx0DlJym5vcc2hE65xaXDVjkuuKFq8YThoYJpq4ctyf6iYsDScI8QTWAZvzt8ojwSp
miQjVd1kVeiqpZQgfZq4pPtmuc4YIYQrDL0DJgnuYqdWOaNYSqxb9dJBn11PU3n5Py4ZgG2wLu+i
VXklAoy6WBWk6vR0GKoxkqv/abdKm99z9FzM9EX0kj/s4p7MutVqihpvvO0Pw9nozZwQYBUxbUFE
ZTXxumXfIa3pAB/tTLenIiLULgE6n09N9U7xosqaLnEgtGmvAqo2qRCv20i/THoR2iYxC2UO0QzA
jfw1DJhzkX6jgOWMI+9TRYP3E1pGPivAmHAluVAIOFONqU85wCEpejpdsrexUPugFStJtCZAelMh
p689OqBDCwYRc1gyUXsW7jkXOWbMjmdRcg0GKomZfkmqnTNlVfmf+Rw5OPEqTcnsgk+y3shKMOqR
+CrFcXhi33BnDCFe0oS4SZzjSrEgE2Nl3njb4LbbvXfm5N+qEkQ5g/LxwfER+VRQ/P32a1bD3vs9
qAihfby+cxhGHK83KJ58At4c2oUjpeNYVbVTps17EfgMk+lhAGqSBzOSYdWQutv0vPpVj6UMKkwI
kAwF3mqrkfaCkQ5nA2pIqwpCRzi4vC3+XqxhbqwOHOa+DiVtNuOJ3cToY9M6bwhRhH8/Pqg4lWe5
ZE0wU/A/52HYrQI8LNEp34Nx0fbgeGjdJmBFMyUnPpR2glGPIbZcQ/AmS96nhTnbe9WtHf6pW0Np
Js0iRf0XwQkDnhMJbET9/U/M8WE9/ZK8VWqXIQ3ccwg534Tku5zB0lNJ7Qah415TT50E8oPXsW8a
TNXKfPvv3OWgVqmqK12vJ0KOE/uoMTC+Qfj6RH7KJ8gAXHRyQ2cqATkEYtuM/b2ORvlySljwF/3B
cQUYabQn5ZP1HVns33rseX/1yjCkQWjBA+i7wQfHQxSHGfgXaINoErhahCOaGU8IafWs92ZD4TqW
H2efTpKPYomBJ9bhC8eex82KwgxZCMPHxQnubgaMs1ITYoQMQQCs//dFeaN0JXuvEXnuQcAVraFp
wYqZ+Ygglh3ANDTFEyBZM/k78WAvvDdofzQuSDToYJbTsYwOzslGjwdzRM9lYgKn8r0EKk/JPKVn
iB3Z2dGoLGLbecITf3XN+wQAHh5syAcDgdMUNjuSXRzKvr/GmWIFusakYwES4EkROz0uSXdjmn3M
CverhIw6HmUAoAmJ2CQqL8R6xeHvfAqyi3Tu7zyOwGQNBIzCwDpH0atUfXK+mYI3bonbKJtVwXH5
jCQPBHgWkDvCNucy7N39j9dfsr3Unv0ONHnQugMI3hu+/lIPwpikRBjZGcsirtqivoyjGvUT9c+G
z39AHyS5lPgycnFQ+OSAETbOaeHd0OB0B5Mk2XOwKnomkiNWzcVI8TIfPh9W+X+TGNJ9k1HZYHGP
Me0X8Wbt7w4lWgcf93bYl4YPeedA7kdcIIsAUe/lKyPHXOk9tYWdnXAu9kKGz+rrb+EY8mGh6YIF
R5GhxtIAqt7Um64KqxbfGNrNNacdcwarfAsBdeVejVbWBskG0U+NFx7p30jlB5+fu+UC4TPxh3y1
Zwi9vqbHWJ+eV/858ahHuwLpFkgjGiNmqwBVi4WXZfvQREPSolWVDguQTmYtugYEOegbaafAZIGM
QhQJvAlYjRSm7FH+Gn8K3jgjLE0ijIOzH0ezjJukEpZvlFBrSSw1sa8xaVCYe137J6BUVwPE58uO
IT0oG5wtdFJspEWt5WzcZL8uImx32Q6yIUa03Rjdez80CLDBRKX/6VBX7+eov7RN0+8Jnsbcpet9
iOLx2tu05zYTgjmotNeWmwwjTRCLbrphH39TUyXSBOPXL6oFrFjeup/wmfhUr38g7+g8hcDkY18A
H4VzC4jz+U8rDpuo2taVtgenATJKfZuctBUnTUiWo1sI2VjK78NUTMen5lsiGSTMonVn6SoX5q3r
O+fwt3YfkNa5ks2vDO1063QXVk4opsUG/pGIN/LZ1YhJZ59sm2yRSvsrhFzGdNHMPwXql1xhbcJG
DP5BuTfQPWm+pYgLTb1Pt8BHmjMuF4GTWPvJKomItcUbKauOQ3Qf3JGN/V7mKWrB8ix8k+y359Ba
biTj1yLAsBRwbF1SutGsAPEqEk4QsIcpuT51DCsbjiGORLPIsAWWylxSJrp+CnmWU6oGcE/Btxni
pV0aXaoAdcm8yJAYS/CveqGMqXz45X/ZThx1RotfvYTf8sklWK6I7wZ6ZKs3W2/e4pfDTJ+mlDyM
xl+/Y5iG+mS6kdVD7Kf3qLCw3FZToQ34JOrR1f/6Kj1GfvR0EagapH/f+EsEHgVUsXfGw/rOFp8M
Dml9b4adixALbEL9gy1KGG7K0EyWY1a+9WgS1/T3Ss8QAcEuYF6o5ouvP6JNAl2eEewhMkpgn7Gb
FoXJ7MbxKgsjz4Z96QXaXkeDfoGCCXFAZf9DnXsZHN6Ydf9OpaUJsFqjEVfHIzcojfWd3n3v+wyP
4K5ETfHRmYvP3aa4kti9Fl0lQ1GxwV54G9X32hNWUAX/Sy2GGtATP+yo8OfdU2gRPAC9jvpmCb14
foPw1sR3bAxoiOwHKtOQ006Np0TIFqIAJkpwsxCUwXjuNjnwL0SVipKSaFTRD3ku6z36NC0fpFEP
SZxfEzxHEAAKGvo2bXSZPFk/c8n68VN9/ccc41v8GPp/lGFcm4x0lpvbDFN/2K/9u2Tm2uTqFK4i
7ETuhQOHiiUOs38HTGYk+FXXbPGtmZmD43wLB4iQu1NC1yNOnQ4dyhqsmzYhFdpSHuV2GGnng+fY
K10+O2bDYC5paK8auA8wmCVcL5m8WnMM3AUkwMbyh/wd0BOaVp3Lr7+sF+oMYutWMLuBWyXcWrws
OKFOizFre5cT7yZJnE0y45pW026XLPhIXtBxqSOg65KQWr4NHkoiIdsiIwoYpFq+VHSoRvyqDMOT
JivHU31mxxw/a29DhciHWz6rm4aH7bpnqm+EBeN4BEdJDErlL+qAMDFMZkWH5RiesWxx22b5qo2E
+xnM3Ztq3d09ZmNMEBiyUPmuH2QCeuKtCphZHBSiKvKMQtlXyyXoVmFXHuouukP2gHsWT0cxoXGd
zBik7BUUUnb93VDWcMS5IdBj+RByC/k4IL7W/agvP8dYHWKqqRga6bAs9Q9yxevPayfZy+cFcGVe
BKgZ4jb7/D7s2zFug9EP7M1gG3nQSxkTaHVagxlWgRKSBPI8cpSg77hMvmUX9RsBl3mB5wHpjJTH
nF8DvYHkPEr/jeiEB+YbugmbCvsXWT/hCqnhjiWnMwIU7QJfy3P9Xis4VwPeBPXHfLe6pUG/Eg/A
FutagtDQNJt45LMIhuVOEx9FZa567DDovmoOoD9Em/txRjs+FAkuHqznp7p68l1InzsLdxiSKFR9
WMWBz0WzBucwuB8+OhrR/RdCczBZRQb//xwvK9oyxBxLb0SGBCprLXAExjPnkBQCQIES5TL1o55L
h83rX+7IiIVDBXrx/365xZ4ocK4JcXUPby0QERbmja6HQ9P8M7q7GxGwkTF9EZLu4eYlnY7d1KBk
JUGadiLBiSyp4DYusTER0xwYBeVRssOmCrEBPEluqDzhtfJ6bU7o6cv/hRL12c9YlCZFve7wWA99
G6hoez3ITWycm9yHAyIrvkBEBHT9Q8m5gzOvxtkC9ITNyoVXOIvGJyfer/7BRzsDAxKSYpj5mCOp
cbpCGr5xqJ1DPE8Rv9t+E1M0VHvInjH/AgqXJYeAR2uhIEhLTN6nA1LI4QDNXoRJraWkO1x39bY9
k5TNPQhaxEWFiKHTNLyXrkL4DI/XDUj4UtU2D4faP8x0J7am+m0jjCf+Vyg3l+panhSU8jgSgKyp
lPp87ZZHkoDsPU/RjF8qpDhlyIiXG4V/NAjOiMgw7ghorOfSjlP34bl4DAin10FSuOPZtkrutK2U
K/sUEtlMKCaGLeICS0alzTAt8nrZQ8war3O8jDTDLA517DZLkON2HokweMx1AqLThFsHqo6B/1sh
GwZ4YPrIXshzOmq3nGoq2r0f2XAhkjGY/m0HrBExKqMlN+C+ChwbJuYs4juCsMnLWnIeAQ1PZawE
3DYllFP/9TX94qoQah9qBE9k06Jhn93KXWfxHD+SIH7bDePO8C9Zv4l9qghE47DHWBWWP8LMSKtC
8KRipcIdJepfzDteaFCAD0L8mqHt8e8WZSg8566MKS1tnhHzdYsbB2N6zpznDqjqrGKjYXz+XXon
22Ji7F2WDtTX6sqO13nBIaeFTQA+yWp98cUxWgKNoPaHL714vnozHcJkFVV3ahHtKSXHchwANZGw
LjTiM+q+09WkSduQ0WltIdchT9ApJSLw6croSHamW4B3BncBf0IfGPD5/T1Hm3VT7xzvTkppNsR/
vHZFuC+UmwoMUAncjFRV1+tmsyZnuMfZ0QnUIZ0BamlVNEk/J1Ihq/GDDdrljJJlhRXSIMfVfa2x
iLpZ9fGmg9wueyhpdU1NLU3hIlqedmBN7IPypDXKEGKj8DFdg1U+PyTF/uNfGL2+VHgx2ybbE4bh
yl8u7WzXrFZ5gNaAAtLSxAWb5eQDlVAWNEjQYMGeJ4Y4bozHm4YChLpCH0yqOSlmn2iFNTMkDS37
LP/SA4b/BRfjpXsPrNPm4eLYvAwSzlYpItiA7E0dhN5OyQVYtzKYl+0TVwbVExYbQjFzJEz2hF5R
7MgdVZbYT6Xh6SPavqnlxQcM64cRVG44tItDonZ3+caL89kqtVVsW8I9MjB5iinsXOwRzYgezdLB
5ph/0vqQN8bMZ+NjinGlAVtGjOvcE8Yj7KmnFNkiynXBm0CkrUc2smpDlatLXo1ZGfrvUjN9nNar
O0FKmluLyWzfA3e8PpoSN+3uij1L3hWWJoRJc7JogzGLVp9moHZG1TMLODmbPSL/s+WolvxQ+42f
tYQr+ikdKWRzUp7ugck+CqywJO0VUNm0P4s8hHsOBS7tSdPjAcYUbJg07ySWANQTlet4JvqQKmEJ
gFTgRpAsLxqeVdst2oc/o5ZpJNvScqEofPQDRSWyptEHtp47UjcYLU+sY9QgCNpx0x/WL51yrSAi
VnWF4tBnZWzJoE7cDaeSBe6gfMOTmegvoAnQh9TrIiCirdQx/wdHJqtSaDKhqW1QpLof1AAfxeMx
EHsTcu8NWa0eg1jrSwlYIBcK60THialZjnQlxQD9NAxY4ygUTkOAL53lkbB16jpu6ZV1JfvjIcMM
m6MN7sK3mn9J3siw/U1Q78j9Vc6p0jXq5GO0TujT4HA13qeBEbK88wvUuPiq3a7dqr509uYUECYU
abHzeDJxFDEGgWa0mPr3zCuSqJ1J9YNzHj3xc5IYRAkbfYo2ztqbJ1WBSgfPgc8PSv7ExNBbU3HZ
03C9Xjp4ukiOng3Gi/Xlw+lu0Sg6m9mZnKqkURyYzcvCjgvFrntFIQNjiK+i0D6UY9J23Ij8MWPU
Lp1iTUBusuGzQ4uRdEdvGuEp6igAFy15iyIxAdYwXzAZLbaVbSotQD2cpSeidBCn2loOEcXLcXM+
xCDN1E52fApxXDrh00eiqyNv+eOtsw2MDNZNtDgSizIMqzJWaqTDtiSlQNM/zWQEZuUeiXpM0mbq
Jpl2qltWEoP8svNRERq4N8Bha7gALXuasA5zYdweb4iEi9flWNfNKuzH2/YQZYu7+FB1Z2UJZZeL
CMEfUrGvr3/QY447xxgdJKxMYkaoHhYftFjvRpe0IUoaDg47i0Z3oFGwRJXSnUf00Tltb4mOpGUW
JmAf5/MSP/G9vGMwoADHn3nr9orkTbz+hP4LVzoxiyK0UhRi4bM4TWq2gltT9t/JdllJfSoj9KT2
DQcx9JDGoj9WGAE8jED6g2glWiFW6qKuka0gdZiIpcMaUSJfztKwSNgTG0grUNFOkoRMWXPdDcFn
zQY9B684ah7FMieMvi23F1/BDOxDijIvZUYgWQXJDnPWfxX7MMv+O7T1WVrUb3oPdSE7Rfekqh0t
EvXkgnRff00vnmeoXXDdJwIX1f3iNc2btN5O64T7mnmMskAb8jatQG77qBmRM7LAu7yhv9eK07wN
l1WlqDxyheiIaExOPNcLpxl+yAgNN2J1Qq59fhmEXL1tgsSdy50bMoPFt0fUQnkpbrWwOgGfapw1
BxRirJh6yF3InQkdh41DNCjWGWH0Uw6L/4eHWxF2w3ELNRn/pecPN29TAgtmr7pvy/JDEeTXSjjR
1NLGNxCuTV39ee4qpiHATxB7bc0LW86skGDDNrVwNhOc05j8SwUGvRmjEPKAZYK6fLappO7crMd3
ugYw231QdLVqem+3/lW6Yqkj6ejxLbGMDVFqmglTCQKLRb+RbsHMzCAh3OvfC6MoYR4MzJ2EU6m0
EGKv+sNSlsFyc0jB0kw6JSNWcI0QE2FN/sWaUV/aEyuri0VNs+ePZ6DctxAl4FniqhoVFUQSA3aJ
s5AFWRmXKS45o4B5/bsdE7XhtEPSxhuKFYxCZ3FF1rsUoDjDr1Zls05iyQvLiRzRkJOZ9r7hBlDp
pbnMwH5VpJQ8S5KBsocqRNWHdGBKuskzfoHlesn66yAXO3YGGnFyqSCvkaxTx1tYFfNtsPdIpik+
9Nv1zg5J7byGF1L7GLdlq1NOUy8g3hvqAA4+mnSMfy2O8keRApLQjq2TJbavK3k2TMIpQtC+y4ZL
AtIn4oncPzDN+ymyA76FHzn8HjwYyZvks3wuLSGQKcJUbB+GrL58/Xu8cPjwnMzuuD/g7yKYer6P
wN6gdOwJIrasaA6fJ5xYUnwlL0idq/PY2v2DdEida13fQO9CDgDbF5+8O46FKGBfymohmBJWyXr5
XDU+MghCvIi7g4oCqru6q3JCD0hfLNsRW5JDRFAFqlc2GLIcau4JkllF7tTIaobqdFpr+gLPhX8y
m4PctLV0sot31pedwUtm7d1ZUTBsFhvxBWFOjCet52jr4C3NXFo2BRNFKu9yAFmWRE5ErSINPzjh
r4FNKS2CrCNk5y7qmypCcXZVVMuDcI5YwAf3vdiPdjbCKpGhsxJzlKhh/TDATqRVnumMqdpIFLbT
HIi9f4VZWOT0eTW1YeQIy5Da26wYqT5fM73TbU3XJ9gCPBEuNF8kt6Ly2ofKi98NKMM0Nynxjme8
Dj+UU0YhLoLRhL5orqdNbqn3HH36mCqxLHGN8dMeF8gudYD2xScdH0QiFAlBb0vmG6pldASG2ft2
rs+93TdNFwYXGTVBOV6neGQYohmcIoPxakR4lXQpkIZ5isf4LEbjOhxD4JW5w6CG4k6QrvQt1r1f
5Jd2etBAApI6wgRQCGLOdbowyrkJCe88y5gFKQ3KimElCvmLQLljnIECCkEWA3B0jCgsnr9sJ+q7
1bjKoztx/mVKZN/d75ZMqW1qxfXrdH4IuVZ7LZTBxqGohmcAJAPJ1w8OK5FfLILIwMRAJbZWN7ZY
BHUIkx7ilm8POCunoPwU578soTtlsBM3UGj4Z6sr1iRviLt7+wZZA2ojG57JhhgwZdfZre4Y5TWq
VpxH8YVWRWMSKGIwWVXW6ovOTOFPv+PguD3gHdMfMO+TFHNpB+DsE4jBzYoZBhWYpdlwWcspVdQh
KwHlgAuMd0aExUDIVvCpPnQXozeBZZO8o6tKv1aXtIBhoQS6lert6n5scNOF1Sw2slmj1hF7Gi0S
5kRfBZBohGZ9aPPHZPQ67b9KoCN7ektEoURR1Lr0XgKRBtzdLYYEmAt368EymjkPSJqFrtPfy1nG
ifv7rireUvY+SK40M+BQF6c6VtiPGM5uSkGAOvr1VWEdUZarAkiMHpgWHKeXRS2breI0SQCwbZf5
BCCoc1Sf7g3bf0tsXzKg01zLyuEZZxS4LWqFqiSI+v1ZSIEjDZs4rhjsYbRLdItd9jCfnnwUmgGh
lhR9OcwL9a1aTx4TNDtqqtGD42gLPRcffIiBukntjJ4yWqCn0ofzFb3fFuakPEOTur+f+Y7i3jm9
0iE6jB7BE4BLGaBfympTQ3NBCYJoRK/MGJGeLh9f3FkIlEA24OYJr36+492i2tVOWEe3GpYPByxV
vIBCDoW5H1/vB/+DBObC9DTEMhnKxyiHoadLyNL20JWKYqghr9B2mU6KWL2eaG3iaNe9AePjfIao
J6WIh8eEDjTriM6E4zTg9lItFMFdizitAzbXcjjQj/ugj4awtiNCHRXipCQxzjHj7ktC5pEmLBoX
ScKkTBMFwmpjiP7fr7PsbIvOzY5YKHGJHMcQd3fb+92JjucoVgKLEkYDYpUhEQPJWVzsRFtx2NF4
ftHKs4bmUO70/4cDRTtSMTsoV8Wcbn5qp4N03Wi9CeZksnAph37beNacx/OjmiPEAqDH9yaElPP6
bnupeKNik2Md5r0RsrDnK2U2/tj7JJS/k1tD5zoPU0w08MC4Su6NqpqFy4rK5OWuARYr8azY/7Bq
ibY7nK0zHxL5/u40ZebFbx5g4oCHHM6hwN3PH62Hw02dBI5pHCLu+c4NaTAXamcO0XAzRyn3FrAy
EKLNFWndW1ErtxEqadfli8vtSXR/AUP/n7Qza24TW8P1HzpUMQq4tTwkTuwk7ox9o3InO0iAQMwS
v/487yLOtrGOld2nyq3goe0lWMM3vIMqUWJiiA9zGhv2vBEvvig2UYgnhTRc52IB6QF7efAzEWtp
A/8BuZUWlTgp5PZ1djtu77OQCCVDI8ksOjI09WClPmyL4C4VT38fXkUUH9Tilg6FcVoagBUq5FDN
W14cwoyqCpFSPxc68sRk0LbwZOvlbRApAAHjfjt0umZ3fByScLM5RLd51pynye6VsYGVRQVWcrYL
0otNUkHTevt6FydXut+/y29C6P6iwZ+uJJiE99nQSIKI53HxQ53l6dBqK1nHKzhfJBlwVlcMA5ix
znSImtiQJl9KG7QG/WPBVEu0newMTQn29sEjmgNhrDKiKDVKd2X9psjNJEZI6YfwiVKopS/fzufw
KsU2SH5BGABhh6jl0zGzn6Uh8zdG4jWDuM+Jhb6nClDG1eOX37EQg2rCaS9QG0BxTl33b3ZuQQ66
+iZ6nvBzKjyLZSdEd1Gdqjs/8y6ByeggvAlqibydsvh8rJtuU2DlRS8qYSPtwdnr5irzkFNiu0k/
1Kv9f/QGxOwSElBdBb+hu6giteDSlJyUlGqDU51foYwqaqqeCLBpMLLS1RagTMws5SfiFKpfoxqQ
BLi1+wk2LHsdv4N2QOMLB6wfqe9/nzCSFIAFhiOaF+9oKNhl4/6rCsTjCBpfwrMSnf8/XmeXK8bH
Gddhz7P/qCP4xAPWDjSblE5gg0ULMEqQCMfsAXtWHrY7wn5NSiUlUrMxJs3geA3mXTs+yhy4HAAP
JaUEKP5GzSwtIr1f0Y0UuxWOdZ1brCjKqtmCVS/wgpB/ap/KGuTlkT/H2y7IL9Fp9wCpAfycY6CR
fMnTBjKEqaEIx2VWemHf2wkPK7rcl0gcrOpzo/bHWEsbTD7dUmFZGrD5gqeJaKu2tsdDfnl47vzG
il6IKBnlTCr13N9ZSzvcd0FTobtsmkjqNIj3qAmnI1/wVOGZ8Nh8TcR9p9rmQDlW8bI6uTgFv2/Q
XAC0vvSxIRNrTzGvursiuiruUifsD0qK80wromBHf4RiOpsoWOBZRhNS4nVzu9zdRmv1SlnVqBRm
hJwlUYdgf2alc4qjwm1Ey0VbE6dWkBsR64WwOt1pfqY0JB4pdxRBdTDviFzN48GuZ/cmGzHo02QP
S0P1RNtGHVTtORv/R7H8dFcFpTTlQqN2gKo4ZJ+SRqJw1zqGWNYXCq6k/Rg1fA1NHoXHOm0N2ok7
Lb0e4WrVztMd196lvpSEDuoO4CC8ORXzwxrI5stT5xnQ1rxVHwtaH/YQZSlNrUdVs3FYhenawqBX
aOZmBRkUSw9RTwwAmA3Uj7cYcRCOk0wK3FYeQGVgIGhMg0FYn6bMPmNnaUwo9aDfQjGXI2F2eKUO
LcUIPy3jya4GmOduX7WBfaczVURvIaltMRtTjyC8fiNUtUAVCcbmQuArRTM+26v+0z4bIaeuzx8Y
EqJkSjZgJMWTqJLQ4+FYfOjLU4fEs2CRRjf8UA4J1N2gwc15Sd52Rx1pRw9MzWN/DdexyQPQ3nTz
IBE8NPIFFDa2BAE3mL0tq1BXFIdgBGKtetrpO/yMwMPIKAlTRgC/ItVeLcxHT93yDq6HuGVtSgmC
fQO065GIWtzJLF2r0A/xj466+wM2htSDBrxp+tcllAYZydQoObDJya2bzUKIAnmlq6WqglDZxZ8N
m4esT80TbSZ2t/iCndRrNMUXZ2GGytHE5wDvmQB6gRz68rx+1qtDmZ50Drycz3+Sxn76Dj23HnAi
6uk/xiWtw5hiP/mvhIrUrBMGSeAyIwt4oKvv53BTjDgNLAPt2IohBCjWNBf+TUnaafDzs4PFDFPC
iACS6NfNa01putkn6AjXBsVVIhxuDFgSlyqeFiEp+LUqTlJo/e1HR14ceTj3yN1IYZnBPrMy1G04
XXs9NcR5ilaXOzBo1gqu5DaozrxF937AJYPUhtIClWGtyaGFgewlN9sU6Xhr9RqqXnNmxC6JyAby
d5Wv1fcQeev0dD4+RPQumchIdKCm+PRh13t7U+/8HQ8bGQPDNcH/Qz5wEhvM6OnJG0SUzizFL2oF
Rii9qPrgVZWu/6PSjmHrKHpQNk5R4+W5+Kyybh7yo+HN9jMrcYM0qoJqAlpRCvIPoCLY1xJYMCpl
aXgDqFZ1Xc2RTPGg8XGMpU+voFu3TlC9Pxib/vbjmExjw80RspsqSEDjnt46BberNPMqUymgs4v+
9SLfimzzwd5zCuwoJAn+dSDgHKHlZys0tBu75ucC6CuAfn5EdX+5KnXMbT+qXGgF/NyJWziPcObD
nD1hYpmqgwJS3UYtoNTtuvuHk/ujYuc47+9IAD4a6XasPQYbcICyAOGHQ2wPxXE6XQl4lq3MRhTP
MoAiWZFjteAbBSMUGUQhoR/bWEf0MmZwaCmqoSaMBwvzoX0oDIpN/HuWYT9Yyk4rg1ovwKh6y8q7
bau76/xTUh9wE449aXqkCmRh18yllYtibTP3o/p2OND4RAf2Y5ZRGKUrdv74osH0ocHtONPHdMEr
P8RH4txEWF7q5/laeV/eT9/i9feFT82B7/Xf+Tl7Sz0amNWNwvfinNfZR4Ke8XDTcE6w61Ij/Ma/
fGH6Mhd+p2/yMV1gfM01gqD+7oY7xGtUfuRiWJ/DIuT/jq6mS15/X0Sxvji9cmHC2vqGz0POgfgq
wWxbn5BtcKYVOXsUguznXHMxfaVO+Pp3q4dZoq/w6XTNxe8PbiTX3FpeX577zzy1NdN85U2+6k4U
9J4u0aJbgJ3r9tvb8XAYL3eLETp9wMzqaeMu6D0NGGR12+Y9alPZ2TasaWGvztSX4KcwRoFcJlej
LHU+2oe9EeaQqKVKPWaZbCjwA0bqN2hpIDORIqqNadaJ5P4Zit28CUoRELTpqCBdNHsTycZftM6I
BAs32sYv9hwN7PYCreV4Oew47sSbNaLkNtg3zhTTeMJKXh4HgmGgYPGj3Bbfml3GDLPYhfzMzXAP
8ijEIvylGrOKrvjXvvO2mBqp5tbLW6jOEUbkN1pp8T0MIdw2xf7twd0sX35OR7d5uA8LYg5fuOz5
jkAhfb9b7FhgC+uziIBK9UXpFulRLlTqyQm6KUXSiP6GKtxDjl4Y1rsIxqOdQ0FIKeLphsuzkpu5
//8d3Hy78govzHer/XhrDzpvoktctMGVMkD6wRd4lgtgiCGoIutfDlGKpGXqKxMN2oGIipMQkqKY
Nhcn1kgzpEdz2W/BDFBUEG5b3MtRIqsFrgKn61rPMzOthUdvY56uhEkAAbjeTZku97dMsYotqcN4
HF20cEAgEmczh4jJEceBymDaFlbSvA394qv0G8Qsl2qRaRAV/JTLaWb4jWYXIheDdKX0odjZf+X7
CJhZc1fGFMYH63O8371z+uhqrKStiTT6st9w33oioBSawvmJOaVlMT+ekXizIdKiaMnUmi0b0ucR
fQner0/nGjlVEeNsEgO/kAURHEgZ4jWJqveKyEnrsbTtafmYor0ZH7Pt5VE9KzVPk+m/o5o9haL1
t2N1qAvTji9c91XeUQBD/09KXRFn7rDGjYheWxkSCujWKhjUfFIDXTrbExMJWSEAqxKHatP9u9hd
fXx5oMeXJO4yC5cQB8O9edhQ7gAnBevqdu27X63CxdCZNiNTRi1yw0IDb7ENik+VRcGepBExbblq
lwUw/g10HiHyCQqFAj4xtGNPFuo21hEumC8Cg6dPNhytIQDG591KUEBEdt+lNYPqt/JCdefBd0H7
p99IjcaAu6l7iMQlM1ND4gKG9/81JngBT8dU2wOo+k1CoEp12oA2c/te0ApTpNxJzxP4n8sWarp4
cfxZRUfpnChwgbGLURM6HydGNa8SabYhK0yBCPIedYHZqEZrZ7eLtCSNrljjylYzVx4mqhGqeAqK
IVH1OmKuiZMhUQy7weSN2FTiHg91wdPur0djqkdDm5NceivyN9mK7Qj9wB8KAhMlHk28MFh2vkni
C6SMkqcEk5R20Mn8NHi5LytTbiNYCYmmWSW3kD6ywP8v372ja/XxEOc7SBu26YJTyEgFqBMQVTQo
6AsTBFyqk6t6q6TQG59+MfPd5MXUB6McsSCJ4SYDJaqFPBkQw1E1UJBi8b5PjFQzfr7XPR7pbFex
Nl242q4t91Y6MaWN1xrA0yoKP2+zgow3uFPpx4BSDytEr6huQqoxHiUlNX8KEJt19ip3nWuBRFT3
P33+PC+XaS4GlEYEMqTN5jxdIWm+H9rKDmpAUowPv3LhuYnCrtSgMoJc/F2Jbam2FyF0O+BbB3KK
FBhEkraSEH7Kyzfu6C638Mh8HfTIIC7OBlXjjAs6s2jMoSgojb22752hRjmpem2YSUxAxUiq2CgW
NDfO9u9ADpyvC0zwsAuQZedp9OHzWh43DOlUA8wj8JsrFPXxLinDg3DgRAZZnRL02EawUrQwobdU
hxPaDATxO+XDwlwKlaiTWsB9Q14mmNVxYrgscQEQCelbuXfWCN21vKeH5pRyeAAwf6AYdWwTevQ+
gtkmlMb0czZtd5j0zekAmMCOLShR858IEygZjWniVnq/SvIGTH3ECVQzTY5RkuV5AAgZfRy2d3WB
Je2rGhiIgAspqYhoGebWqQT66PgBHNKspFeJBcfTieu1u8oqIFjeyqSIyhFgzZ19LzL2VF+iWZmy
fRuPjAWxUY9OHI0m07imcWHZ9k8PKsVp8MWRKikz5NHIZrN33HVlWmceS6rWIRgb9aakw7mERrRk
ZB4aQA+aOCL0iMGUONjTwcmTAszppsrxcdGmoh/pBTR6Z1WbNMX+wssyLXWWNuLLpiwqTTDYZgbt
v5H+Hn1pZqbUQsuRyoP2oSby77yGqY3L6GleydGBhfIbF3ICp95ZUFNjdBEUm0bFW9qNoFVEF9JJ
KN6e8QGAcWbMbIcIKIJ/81BGegi6pPh22kji6GEYsg8D64LID6np6RSznAPuPVFGKYmSlfARg+P8
HBwqI+hQaplopsGOA7MB9tDFYxzmt0FYhZJNBS80oqAi/r9pS57evY8mQaANkHFmHaDqNz8L6xRB
5xEdUBPfOJgbA4cW2k2CTdkquAMVJ/3vC8VfNBSuDdUTlCGy/FeR7ioAJlWJfeJBI17FLq+us+jS
CrpHn4TAoA2QhRa7xfNPKtwf3e4fv4vZOelhOFbymOmLS4BGigV58sVQBavhK6XmO22foiWrqyCs
DEiLG6x226n2waoRA8W0hb2TZ9Gxfebx4Gb7ZO/nZVzvNyCPmASCvSktMHLq+co4r9h0aAUcky4K
9ahval2rDmFUe2DnpcD2wpN6KEcXDW0AEfzpPrvm+486HviEr7y1iz9Ft3NebVR/bbt3Ssrbbs0i
pQXJKtZjVstW+XiUUBNpNu/6w3Aed9lNEFbn6h3972c3pxx7TLRYuDRj5vcrcmpv7G0iyF36n2jj
3tnotJigghaRSF8CbpYwdJq6vyqj4XVmbd+rFycTFlFSlHVLuvkPJOi1kcwCssdjm6cofeK1cZ5G
ewMtlMS7SurRAcCDQ2u+kuEs4SRxQxbTQi4BjJB/qhosRoNsUsY9hDV52PyBLueRifZkcLNd0MsT
wAQBNf+soiKMs9nfOjO0DT6UWaQuAiLjk915b5Dxfue2auvAzqC5nEbubdr3V6dVMI7NNMo/VOxw
dYiADMyeaD3Y9QDInnOD5WmgN7+Ud8SlEBzbMHl/GR2pzKB2sLbo37ufKODpKXLRsYI13T5SSmqJ
DGxunj7mnLObA8ld3NcXde/8Y7vcOL8CC7Sa6lManPZnn666GnjKiO1kc12GI2QaRGNbkgBp2xcu
xFmY8qoZCjp6Oio4lrYw2lDwJdgIrNzZYXJodo4/9sNtOYBo4/Q1THwKaUYWV3qO4GXahVecFU5i
qmlCBHZb58ZtvQ+i2ZmiJg1sDdAgmbmtp7OWo48bR0nF3wpyn53Gu6RCHyI7GGi+cKJJzCBd3HlY
BAObhxDZcgjINmDZKVBqcxEKQI0dI8ID2v70Dfx/jAvsl1i7cKPmmBCvtuguQizWWaeeGLndtU4J
lT5UY0g20Xu/qhGvInvadfgj7S4MMRxp4QIdEKGnhGs+seEdW7fkKL/HNQMBpSsHjf+1N9wKaQ6m
h4LkcDuMhFV59D46YEqojgHlF/HY1c8vEaCmlGuCF565oNoetIF/MywQiVSoqbdRd3k638agjnb5
Kph0H2W0JNyWGCXS+FDiKR0S45j8i9mmSqjOLI1LXa8+Wn2WDPHL43rmoUDxg3L5f8c1C1msNbFx
se6GqW5ObidUthasOLKqYPlQLpKBchGqUWJz6my1qd8bsCGdd4lMULA2ViCUKqnSUOOHZSZvVOej
NLcElT0dP5tgan56IOiCJAKhKlvOPH7eNzt31fjZbVbvgXLYB/uiCIiX0L9MvtRETJdRjFW5vy4O
ywbI8evIb3YXfYpVbmL7OXpkcorYYCQ81NiDBzAby22Xf0uG9LD0Y2uL2x02SyhvbZZ2V0MWBp6e
DFV1njWwhYfWyS8aSqd0FrKI1Apj4CRIsaCxB3ychqy5TLaF99b8CI5uPp6COEygSHen9ggOpR8O
SOQux4yQztqEq3sLm9Ur9J3zVyeesZbiszsFCBoUFxayIDOezj1MsqN1UlX2rVD3q9R57xb5B594
KVnYP/0N+j2JhcAdYvuHJP60CjpYa1OVGkWBaylwCAsVoptocH7W/otI3aG7887+4Hw70kcUoAWk
sSNdxzkE2sriVZTFpUsmPDU+tTPbGxqE8QoVPFBEytmAaJoQX64B4MrBx8ArxHCZbnu8WdzkuU1j
NlyeztSPhcfUGZwIbUxOX/DlT+8mffI06938YCoOxp0TIL8J8LWajWABChJIrDThFpUhQmPjGwwA
DgFdQ6Rl/GnPZJKeyYlHrdj82aP+PTjww08HN+5gIbRddaDGRRpO5iFOFoV2+g3bM4MMggOT7fga
yWVSQ0GlLBBhcCzpbqO3QjyftRQ25c68XX2WSLZK/WKXqJSSlYu705nT8dOEpjEgXA45OPlPx21B
xKYy7O1Nkq6+ljqQfk+1nzbLZBJIiQl5JtXlpLxRYgdhdCyBXwvqI3LrH5xyRyejOBsY5RFDzyn5
Vo6BB8w4kD0Q46DfYz9ubd618fDPZpt/avsWnTliVMwPbDo9D9QfUdfsunjPtns3DvEP7YuTDsK/
Ou4AVzjEquTEQTiLBtOtlbTN1ueI2/KwLeIY9Goe9CJFRE1qYJjUukQcGez4s1QChGalm/FT+pDG
tJq60ssT0Xh/zyfi43HNVomXBx7m5/spStUqUXOprKCdU9syqHseclTh7UVPTbQ8tSeawaLlgwHj
r8K2VrlSZEFHlaOoemQ0sSxMIJGUNVzpEu03q/ko42A5rSrPN/olpM0Kg4xOBfXH2is+1xU2X1Cn
JOkPw++dOo4ZFp9GA1qiDwIfpkjACddhOFYR6fUfyLIcq/OCPaXoA5kYkpozW6dhsMmKFEvnSbtj
RyQHAFTtaRV/HopSiuoEO5FguiSr1dwyqQ8+1X8AxNIjefbIXPQKOA/UY55FdNZ2nTd9nBEKgDiJ
ctLqR/ITgpBrqht+Vk6tnAancKVKE401RonDLmrvkhvVKfHydDq6PyBRR8sIJCkS7LOx1VHRFYQB
jlH7ykamkMV6hC2lqWKELuEXSsKHqfXRjIsi3mCnH8UAU6qokqjlnPIMPf4cQbsg2yF5OYOcfpT2
F1axsLs2dgy8yUirYxOq0El+1pl8ALU3PMxVkTPU0dKgJAdf1/zAHyTWR2JgpFmhlsbcM6qxswpO
iOJd2HW71jxJKb+I4PjAdpq6CDDU1aZGNVtF7waZU3T73ytneNB1/4NdXrv4bIZBGMGmScNCEGw+
rg14VQ+7PnO0q5Egs40E56Uy3X6UOEKEgadAakIzZyn9XfqkcklVftVvaP+H/6agRJM0cpn2xBqe
Oe4fP0FiXMwh9oDmyGNUUCp7en2qKhIeqqoo8JzBtO/QkxPoPkPxUhUlgQ4nNVGsZoje//cpD9Y+
or+O9QYn4yy+7Yd9lYy+D6ePQe3y7sZzClAcPKBue7PeOX8ZAjSdefmj6AEaOh01ASNEBilDHZfT
yNdjU/7xuOaV/rRdFcMBIU60dNnV5fxAZ0WJnx6i+H5SC1KXQkc1S+Crb8Hjf6ilA3X9d9kVgQ3x
MaEMXiXPwoet1ZQE4GwPCLwUeX69Tw8XfuL+NDA54AzSPVC9RmVrg9xGHk+ZX7lHrBzKz5hXF2MX
vTvxDI9sqWTGHM7CxFEUmZ3OAKp2i3LR7CcRRU5A+YpHB4rBEIiVuGcVcaK2eDpNEsvUvDJoURuh
NOFtUVhSaPMvRLfI/BaIpoH4Cl0C7cUs5OL4obbLlmjIEQIIZC20AxA7GTKvm+KfQ9mwHkmWdejS
8tZ63Nr5xSINbqyWpMEjupDF0ol7dmTzgmZMuhIuQh/Rsnm/BkWrMtxsiQRiuldyQoAGKxUVtUCl
K5Rx+mtQRr84o9AAPW8ABPyAshWxsK5PRTTHjiDGYxqg4KhpAT4NUcPRcay6Bqcc9IulhRIBHDJa
iewS+8y+Bi4DDhNJY1zE06HEFZoB0j/uosUF1L7rGmaMhGX/IEY9MsnEcEG3AYoOdcHZDfN8cF5D
3YIUNV593KgY5Btthmse2zu14WVKOzCL7OpwH7U4NtsD2Fp1OIcOybIeHzhOI0WCfzC8IylJ5BmW
MN1jnucs+7S8MvI7R+J8CqExN9KoIpvNnnBCGKkSze9kt/omWJQSzhpFQpNyUBWp1+RJ//MEU8UK
HWHqf2gpPuuxYyNdrPO0Na1WsZmSX1BpHzF9IRZEq1R71V4T39DO1sIUo+1BchUu20/BGP/VuBZk
GTCsIgL6pxOsaO3UbazGNtYgalQq1TAo/QGB7zUWhpRhxIcXF9WvN5+Sav2PXP+yeHfTZd96mkqn
uWlH6rpwkdnAUGbidEQhYjasrGjSfbWxjJSCaELGaEESteDk4PZmFEkG5Je0nRmqNzzAh/O7CYZs
KUX6em/dtkgvTpEPBYW19BA1305VtMz+8DTI8GH/ybGUMjkqarM9N+zSzu3KcIHlAPMNBk4WkbY9
CEkZ6Cc8ZfN8A3e4GILUfmVqO5IhEQnuzIDSGw4M3JmHLc8Bsuvk58wDaJ0Q08jteEaHDEaH/1YN
HXKd23W9/tADlS0a+2edOuOZZxPdIcdjJPK0IfWRUi6JuFAc88Z4fNOnTXFtVXiLnphLz/PWJzdh
fkh7iBUtVts8NkUKpVyml4supvYsyeQlHTcHrKggfrIgN328X3CHZGN9M3PdEagVfsrJOsWRIAKw
HPSZBVsCFKxncNHWb9FvjzOjtap43lBSpMjvI4vjU2xQO1RRhJqLCQIowmBMPTz6PvhD/quWD4Mi
EoTPjKYg8cTTmZ66qIsRZGSQkqGJsjFIsNbod0Ft9AEmaVwqkwkpoA0+6ulJ4d+p1qx2UAGX0s0p
fscRrpFPkTOgtwJKWz45s3GlRZ85cdubsHntVrfo2X9B1Z+iTvl+7S7eFX5yae/gpSMcYzYIVDLl
HyqfQtmAqkDibeinbCmSdPRW2ERennDPhBaUaaCNFsGO4XCEEjUbY18Rn6/z1W2W4sfYXIM0vDDn
I8OMdhTGEupOnJUSc0Pc4qsUmjNule/V18lQvBaefEix2xBz2C/fi6PoNaw7oUJOJ5TmWc52CUnD
gI1EsoyEd7arcZQGZbQvttwvJF4QhDC64HtQmzxruJvQWJHrp3YiF8Nhlf+Txfu/oNLhQIhriUHc
AaqR2o0mqGIjw3Hd0xFHuO0h6/RiNkc1hRoPSC0OykpiBI/oloFdXp54Bjron70n5G8RHSR6opL8
9BmM/pgF4aqfBJftCPiBBG8zC3lgrlFYkziD1LUmUxgiJ+GIkKR6KPMKxT5tULRoBCikEOAFp5Lm
+MjmRKTOKUfYQnJjzyICvCW7ldWki1tkN8Gu4c4snsjvVy5s9yNcEC54naghE/+D60ickNK9mV65
KFtITutX5f6GD5gdEEHE78hojCGn/etaF4YIMpE+fvM+JsaH8Z6NrtjQYXhMr7/pHY85H+PffJYY
ckdT0xG5Gv+eqB///Zcv9geqJOc1740eJyQQXifCR7G/gdjBp2z/XMPk0LX5Ctdc8Pr4Y+J8vDxJ
jlAzSUUU9izgY4GmmTV8KMmtV+0+CQxQH3TS66Hz3ip9w/Ppu9BEEkyVvIfYxwmC0JLrazgJFBVl
2/GeItulCnM6OaSQkDSoKCdAlKQdsOE/hXFodkmkUF4dUL1eGfcQqlcGw3JY0A6KXp/meyPJdmQF
SI7QwJ4R2JqFwkXntoGfV55RUGX6GFAgTCP7I4wkPqRP8Ht6Mbemj8j7+HhCqXrK3MlcOkB7gPCa
SNPUmvhGXE9TK7rn8vcHU0w/9ZtdxIw7S/ZLfcF8MOe4aL7BMOJHmWVcMP24liQDM6hF/gnFOM1s
Pvi7zHYuoDfpU0l+qHP5a4rzp6aJPo1veuUHppFNF7oeNED+0vR1LYNMf/jxBUOZvmjG9mRFTGP6
vSi4yCoKR1oDXPBqW2D6DDtqemX6820WB9+bFgqvLBt0U2AgijQ1ffBzjy/MUnp4Yf2UzY3WD4vk
9xKauFHTEmKpWMPypxaWixim1tm0gPihaQFxweqZPp0uoo1+xv5bP2h+alpd06vX3fB9Xpkp498a
CEgx/uGDpctoWMaMV1/9PSAuxr954bc9fp0+5a/wRf0ts6r54vRHf188jIV/pyHw9/km14yCj5dX
/ZGmFaA5l46VkEAoHc5CG29RN7mzbrJ35Tg2S+PCrdO4TKhzrfuvdsARRWNXaieqNvuhiucARlEN
YA198loCCKrOKpyP1injnGOHMVq51G9hoNCzmndZajfviqoJ6OL6HDph93qI8zfSCfFRsk4pKY2U
bqTTK90eschljJUgekKzGqgkQQ+IEuN1qJRN9TAhhYQkEcIqGZK7Bha/BCmGPEW3aAJI1At+Kar4
qrOcJnAeu+XkcvwRACYSSJ3dcsuNN7i9+FtQaOIEkb5R6Bz85EtSJX8bhVh0dB+KnQp9dAob6QZC
INEFH4yOLIQZT+TABt4yCxUU5KK0C1wHf4/ZEVwfgIx7WZ6bwSVF8iXqUB1LRmJvYkWb5EeaB0b+
RP6UDtOfRDNxyNTlkUb1yii7cudMFVI4ZOkjqBKDrotgHmKNS2JRiChNH+lmFwlHDHy7AZcZvyq/
I2OCG3ylZSwABguK5oxVneLCPJOoJThdEEFDcEK/jrc7C4zSwT8MMb+XYH68lz96hmSZ4LaSqTVY
GtwxMqQYUQcfv0a79jJxeB7+CmQ1yg/oQQopnkQ2O3hxYXSHOfDqrXsdhM5P6VGH68WdnpcibLla
abImm/Zb09V/yXqgwGpg0uZGk5r61emi/xEkB9kUKRX6cvznP6sX1563bYcSD2GsX9PK+VLUX7sD
NoegsJIUJ4QIUou/QvRKRWQZnyU7nJMlJtJ04Dmi9SeC8S+2I9o1RGfi/WtDv97TF6CIVCDkgsHE
+B9EoBHMPCVnf2T8gI5Bq1P6QzkbEdan0as3LCp3v6oZP4V4aYonIw54+DnrQT1YEUlyX2oAmnWk
S6+NPBvoRPvQs2HTH04A4rG9fZTRSzFwruluWw7OcuapEILEKPCezNHm1UHWOVE3I6flQjOWUu/T
0Rdr/J389YrYkJi56TA4ZLU35BMGZ8GKl7K52I+GI9GHPxKUbZHRMdUR1F0LGpNMqZOwPIOKfrTS
NbCYpJVwG1Ag3bj5be1WBHBd1NwITmG0ZpT9SWE+qpgQZYoOHszyTH2rBZEf9QGpGqhILSqn2W1p
20rg2oAfXSobWvsRzLpk8UuQUY9DDeZky1aVrGneIBIlfL+EdHwyzwxEkDhdpleB6Ko0fZXNS7tD
CCI9rhoegEezxfYx05DYb7g43J8u5M4LWtMdkYsKvkEQvgw08FHHxyJNreyyWWHhjPJORB86Y4+z
c9S7JUmgWpa00NFIvxCjSl1Y5Xm/lcrok4n7n4XeG1VJ1D6w0g4gDzy+k+WsQIno/PmJmMkeTXsf
cv3TiWXtosqtg9Xmg3RsIzrFklo0YmCMVVBUNfx1FmZ7UkyosigCXA8DPSyRR34ZuuiBJRkiEDTi
hQrR//PbAATYKApsl8OWJ2vD0DaAPc5FNb10PtGz+ChgoR8BoxfARsaAPR4qZto+NKZRergu91Th
EYrVVq50gvOCswCeihxJcwpNnHCyhhLFUOaequFotZ/mLJl6w9PbhpY8uz7G5RCWnhXFi5qTr195
PGRnTYS9yjcXfYsQS7YgFXZHDr4QUHtjfTaKf9kaxRgMSLxz6Xmn2DJSK+F2hGP0w/ZAkQ0J9Ytx
QR8+bfplFnLYWZuxu0rHdXiebCRiLVow2gZWuWrf7L3DGcYZ3jJxsuyyjOL10t5Qyfb3ANL3omu3
xfrDEHSoOdhjfjGE68Oyapv07LBrfaSxyvybH+H51y/29kVf+tHrzK7yt8qfwgXMYFpwq/OQxvuJ
wMAoXb9032aBQbhYgHiJ0xWiftQ/HOQmfFnBZbUJD6R0QR3Tcf8TDCDiwOhkm6p9vatX3lmHSN2w
L94VmAYJ7CJavPYzteRCcTolemol7N04MaqsKFYSDZWlDmXBBuotUQdxjyaptqSohT0ecwZ4LTZW
O6zM0/FeVeZI7xuVhgy8QVQnPB3wNYN1sC+bsllfSXRH9PcmQU3KEfWDwM/oY7X7+6TE0YBSoqxK
pPrVdOEPu0QmQwxiVCV/OEHzfhck+G1vvwuPKQtGFNIhVEqcf5Awib4CckTwAhNDIqUlcY1JbhFJ
LVQFjBcBqgfhvvtnvW6TM5wN7qToKzU02+PvJa0VnUXe/l5bZLqLfwihUHMQ/2+RP7udFgKaeBxO
4P/nqI6xgwdax5vMeEdlBagOnpqq4c2awKDs5d5XEAfIjAtxb+P7oq6tdmZhFayWd5ShcVTk/KgC
8ZcHOPdWmAZoOsoon0aUJZ5ucKOf5k66xd06qqnT+5uUbDtjNGeV3yQXkN+/RE45XkVb9mcxUbye
Pnxds5qaiOePdPmZB7Fime0xCEXAmVL9HupAEviXzQY8VO/+bNpF8FdmRRi/BB4qZOviPGv93TIr
EfpctfZFtOOJlKF+CwqHzYqnXOJ0Dfabgzny9bg4oLzDgdwJMMfZOICplhZ5zTnhsbqbYX9fNtvv
DqTrs9UiwIVCwpgRpJgiLHuorSc1a+aqfObGoRgIMcKFP0bsNLtxRWW1eWNtPuicHvIQv7J2cWW6
8ZRuxG4zzSy1+wDeyxNTPhPDhowoBMcLfkpuSubNaiqna8iB4D+knZ75aCB6h5s0b794oPRffuT/
j5EHUBiEmqERPR/52u6qIBpRPidUDqkXhRTWy/Xf6nbZ/UShl5EwqkJ3JUoPWoxaxeYgaaMfZYD+
Ia1fyR1rNSsxbxZTsTslORFh5X9vTU93HDE7wtTQ2IE8HXe6Wnlp01bZjepKEphUkOfvwdcQuqgu
rMRJrIZ+lSzbzeFOdTCByxXNiEq4qbA/yNevX76fR4JPlBkfjWsWfI5Nk9tuFW1vdJgKkpEV2D4s
mABCerI9mZCZWp3AbkrU1LjQfZta5hDiJKu0OhnS6znODxMgGVQdqDSiFj0rso+r/cHZI3/2QYKc
ZcguHIjZzXhIAO3s8GnoBAoUxoa9pfGlxmJ9UytKrlOGUcyDVm6cNcSESqCEn5bUXr9mz5Ky6Mu3
ct5rMY+YMgmBMkV0FN5mwDzvMOZ5BefhrUjiEucns/iauBssltC5TKAAGZoNBLfIOdw/ALtsGc3a
YY1qAN3AIWDrkHS7VSIfSR/htCTZPFt6Ns7ZIw8bx9qk4zAikI5jhjCVhHySg1eYKL7zw0lqi+8F
/XCCMk3I5GgLDmAAK8lgS8xdTSb1C3IlgqmRpiC0lAzE6ZTE9Fbm04KYjFSC9p9D0Pd0GRXBus/W
RTvcZGjWXds7ZKT9Ch8dmDjZISOeqrYH2iyH4lpCKwjw7M6iZvhqDxg0lD67RMJxVJbb9C/fcmwo
qtvssnCTzdKqBdFarZJz7MGSTyL8jpInqhZ31ECS8yHo67dZGe8IjjkVesK8xlYunMeXdhHSNNvu
vbcmFXKYXg3J8kVWo39SKECIiNGS3o1em0BY6C+/JbqIKqamvWGbbXbahhR1ZOPPZgU1QI0XyB0F
eXfeI2tGN9zrHY+gj99l75DpGqrx52gTw0gWZJC6IW5CQ5H8HY0QCkTu9g/Egc2OvnS2iJCboRxn
rThS7DT6UWxpSnroHhYV0n4lZjPLcbPwL/cHFei7/V91Cek6GfLooiw4gXwXWkK0VXFzUeDdWwXx
0tsT6HodvIYTS0nnz+wxU6EnK4aLo4R+1hLET2LbZXuAX80e/0XcpgT8KCNyLr9G1496kLg46lcq
EBMSagAgY6Xr1+vdX37IDu/qtjNFJFqq0FfM1wI1njOLs8MbIvCAJ+FH82KkVtbjYc+huVRq2n6L
WNbbskOGMCqJ6e10tVv6lR5cViJdnNg2SC0U+psg/lGWFbe+ivOrpFot3vgxxM4yosySueAJctgd
8JFwkl8hloU+JHpaMXJUibPJzq2auBK0qLf0Uw9pw44TJadmMaydn1FMdbDi+8QhHzMgpmflaK3h
41IyiyICWYcJnzT2+60d5Zdpi3RrWUNrYZL4OAWEA7B+qRNp4oi0WzYV7yYgPu4Cd3zlZm4LiJaY
OavqljA+3rwZdg0Miq2dsf2m2Xk2EtE3/fA161h4zchfsNfo8CHawXIBF4NBV3Vu5hWu8Pw9m02Q
38hdGomR0pC3nu0XyXmyx50gxts9tbfhOdo+pGEVOp3kMJ+ThvALcf6GJmvBYlrQibEXrDvE5BiH
z6S16agu/TJMzryGX44a4wLQLKPxd9vvacraqWGiXYRdsLup91h5ZjCvPekXcRQijrHb5ncD6pbn
Y5K3aB/wMCgjZZeJrXxWfAebYNLOuVF2mdnn4N8AeEXYSnkjEaHVbeLLMYp+eCF3q3YO2bJYqTG9
qStUt2FloXVKm6CvXo2OP1wUMY9JWJwM7e6zesNo3bLMESWz4WsCIsZkhkUZOnvv9Rg7zV0dpyN6
vIf7BIQMVlbecPHySpybJU5TGtJZ7NJtfY5xDav9wB+ntBLW/bd1UnCHOTB21AfwjxVfb/BQDAOo
fAjWl6vdcAH/3Mb1kY1LzCAVASRAgLIp4mYt250gWjV4XaVtCnQJRT+L8K31KENGHUAyYKyhwejf
03bqx2JI5DiRJ5BSCojPWdrQb1zrsAUSCMHKsEoNssXOU1aa3BIJKoyOgv5dI3pIXWNwEDIvyHLy
0DlbbNZvOsu6VBQUbskhJJFT5Af4a51pTVoL61uxRwI6PhUWHQvXAHIEAVJxoM+gvDw9/6yhCrNk
WLtvdUAJ4ThYiL3I6S4LJYbP4oILCDlHRgqSZ/LdSeZU57KqzDLTOa02NO+eapqQgYEjpGFBuDbX
Ex794eA1WWFPti1wxSKKqklFVcRKAbiAYFJxU1xPxXGCiypeb2ijyMROth+ywhJ5W6gpH5ScBEv8
jBiduFhgHr8A5gfKKCPJo4x6tm/rv4wGEHXrD5AS7lQ9EvPR26PeTpgngmjhrj6/vCDm7BTzTin8
2TyGBeijYH40Nft1XB0aojwgk4IfZSUY05StPgkQBWF2qyugFEqsVjuxlgMm3SVdigGHrzJAwWFL
xQ0zsGRTYOod0v2maQylU55YZcDe49MuE+JY2tYRPqJG6kHoY0k6tAmFRxNoiV/iY/BjUQ0D5B5v
/atyvcYrE+oCaAxpX4loXIZEBgXS3pgCLBGDspcqyfcQF6VncLoaf3SO4nOHiEVIOwHNjadz1POq
/Tp3d7sbo5qCjo7wpKZsAO3Y+Biq90OPUxuo+DaGMKYnRwpilSz9X/YeLz+5Y8sepS610yiHSjzl
6bhSnyryYojct0p1hO6T86i8DrTqE4cHBNs02PvLuvdcDLw5+NpJCURlGzWnVtbuqvNXV0b0doMg
InCcFEUncQs8i7OWMsJpwJHhNsyiIZQp+cD2kO11vl9RHs0c4jYq7AxcVXV7wfGaYL5p9ATAwooz
OOT5d6Npvcq/12CG9IS1+P4Agqc7NR8QrSLCQ54w5jizOwnVfF9ngQ0uggzCLkE+yYeVXUiAGpla
GRsyFr1UhtRWEdVHGtyiIAmXrt1xhJ318hNmy3k2MIiqkgtW45Se0GxxhkFvV8HWbW/8YfDeRmu5
ao5UgPzW8pZ9ypGspkVUOu05AXN83ay58kZ1HijEmkhKq9Ccslsv+Rx6UUlJFSHQcKswyjIxMyzg
zGmWzUg20By63UWWItrexgnKAxz9WS7xgtYaCPlW7od6IESwcg71g4pUW7+7sm3OmgyV1CsZosoI
NymzYJmlhEkBw7UPlEzLkPMmZhvVXmJvywroBIFf3rfkNBiSLE1DbszRHJUfLbI/BZoOhAdFCh+5
QS3hVRKW35uQCLrpQD15MOb2iunD5nBdVpEHYDKMCfMIH7qhu8pGalf+Iv/ud9TdI5uzvLK+lUzs
83IHQw7uihUThHK4Z5jFsA+to2Q8K5r8Nks2xF77/X06AofbSIfZIYIcQqtCfJE4rhyJ0PwdyYRd
q0l4IDzP/Nw+jwIyGb7Br3UJHGQwqcPWt7al2dX7fBddqO5QbitIdkB0rpotv9ofyWMQKV4vTTqS
ZAPvOWFz8zPqPVldYcrRf0iLegl73rmwXbqSuz0ZHwEYnGyFmy15mlwSp5y7IVTLmsQ9o1tN5Lzj
1zcLWon+gow8zKPFMg03IceZxC0Xnk9FTHXENfVkGXWWTb86L9ogv0q7aPOGyIK5EfHeoo1kXUs1
iEO436UDz/v/cnZm3VEj2Rb+Q6W1lJr16hGMgTJVpqh+0aKhidSQUmoefv39drirLk772t33oakG
jK2UQhHn7LOHuaA23Tz+fRMUv1tfppa7khyO++vpGPjX3UABLNn+yy/IqfCdw8tTDkcKq57T+qnV
lr/kzVTTV6nFbzLnsxKUhPokZGr1JasyMTEUCiU1ksJT74L3YbhdWCUwUz1Ygr8zNr2RqDKQ+Lv3
ku/qNsoB8RVsS4V3BDk1raKmgoxyPtKnpdKCDaL5jxDrLiSPqmDkFCMkrtFmGore3D+bOrVnOGZR
It/ulvhPP2aCoS3Md18jEp46Qtk7gYySJAc6GNFOHx8GCGPqw7ArZSPO1EZQ/67wSHfBudiOXRVv
v1B5MHYVs8VW9/Sev5uE5RAQk/ZXVqR846dhvtgQ8b78tB4mv4/3WcauImWS50UmwqmepRuXbvAO
40Zefd9eBNHefZes7Fh96G/fy92WUluDgGB8fjynR19xIaCNa9atuUPkON9bn4K4Y0LfVDnS3qL4
wIKt6JeKDosBtz9PPGJGm6GcmfHSvM1p4XxFtV//y9ZuZZH1N41Tl5Y9YwGB6bhgUXAkhy9wInYQ
n11njvmp7u44MHcxM+R5dr1+XBZy6ubwczn4LZh4S1s45ysPe+EKm29O7vSXBBLWZwTRXrNal6vJ
h9KuXBjXZVIWp/RjW8TbMy8Tfx61dJhMWcHZ8xruCBhHH3AWbh6O5bRcBMPyQjOQ6cmNoVksG7xw
y577s/rlXeSN/wqacP+H8haKkFevjpnpTS1XUcac233D95nDtUWYxmeyllsLffI8syrnngh748zN
uz4HlsnZ5d3oyDSvQnvV7dlpO75ZHQXHyxTrdWh/dHNmZrs2LdtWss7+23lhh2E3ZsrkQJ3y2IlJ
Ehl/zIYVZcr6m5xP3FEQq+FSEmjRb9zuyC91lHzpy/Xr0INwda7LweJT42mQ4NFXmppdOmKnVbBL
MrFzGJfDhwDuDF9PjH/LGRxqH36cs8U9a3K/uk5M8MkcuuadwXfn3FmxT8Uw1Pb4SP056cq8c4HM
OchoN5YzTCiOcK8HPvHIBl8czBWGHumVNfkuZUgw+9lndxNikdLkmUhWGT7qUPV9bB9gIDX4kQtT
5oyJP78loveyD0CSuIcsjynpL2nBPMiBnB7dSAfPY4kYnlDm8qh+QD4+nsfzob0OCEAlupKSy4Ct
OgWNPSE9WGjgSsfUlK93IfknceteIBhlTCrSVM+j7Hv7Adh9eqYTwEZ0GLUm17ihJZhE8cSiP8GT
GQP5WQIlXkdF6EQXainkGu1uXD6ciPY6aQ4kekemve5Hk1/2Fdt34LTcUO0P/p7BMTT09aYfAcya
mDudEHZ9QSPvfwwCzpZhWPdn+z76Phs8WvvIrbazOeHRSIw+Z836FiiiPIfUH1w1XQTlYi32d03J
MWrKMr1J8qH7cpxL99vUTTGg5DJeN9DSfwtmTYbTDA+VkTlV40LHM1l/WaT63Lgdnvt9Ol9EQb+d
LVX5ByMoULWVd7xYlvI8CaYvW9lO55OD1MNp8VY86j0xfKIHO2k2ujPCGIDYqE3cI2caVUd7XQZA
FoDaEYQNgYQOb6Q7OobZOOnEieFbCt8s9wO4SlTf99tA3RjV/HPN2ww9FWUV2P6YfVd4x7w/9pjA
UjJBvPtoJv66ryCazPW3Mtf7kVIjuUe+LRN61t/QcllRtr3rXZkAU0+fJytLaYsFZR02Ok6PZJLm
eGyJuASzqPKG8TrwEj0XJiwrnb1BLgHxVrBSxwIu/YTKhWDSawEdfs72otzuciSQOCh4r/s2/U6o
yGdT8Zup2FiIYokpxLxAleyLJFNzXU3e423bZlxg5b4ByQNf2rjUBr2PWWvei9rzP7pVm1wnMw+N
tZgrgJDPQVjMVbmlyYf9wdk+dodt/da0y0CxMMbtP2cv2o+UQQymzWF37h2AYt2cj25Crd1ibH8z
w64153Fb5QBsVXnVqRRxXOCvXTO9iZf0u+9VxRf5OgQ5AGHQbVwTi3g7usNFk3Az3JFlT4hjel74
wOcOVnhTxkhGEObmAPBRFq43bkqdV7e8T1w+Rn8bpn4lI3tB5eXAapgPgw8dpqs+xfG+vQoPKSmU
eejdMcrh2ZuYYaiZne0NrKQeY4aFqId9FrxxmiO14wYKRyJUmj+Mv13H/9RE1FKlwWjVpyJtAhWD
Db9b016BwtWvc70DWm0yWcoTv9GyxXVVba7ilnexk1G/29FJ8RH+pJjGsGckb9dlScYFSHiwZ2+c
FnBAbg4ArJEdvi1mc8q3xQ+/I93uz6dZIHjJi9IQuiehpsUO44ylWRvazF2FvfuZ/UY+m8U5L+He
8Ap52YHMkqKmuk4osT26E7gyePZ6qlP9hIYUxTtJUo5mF0zohH6afireOwt5kySvAe8k4KibYby0
1CxiqCHXfT0199TPrMjF/KPeNcnl3LKu2UT8t1PDHmmPP4htDV24Xh3lme4wEWUKfR0t3nYxLxzo
7KuEWAQ1W5xJ+xz8MQt+Z5pP+1HWzlBcBB09VjxN/lvfH5t3W5bmyIu4s/52XN/yeYsv+3HdXez8
rb0pDXULVcxmzruSA8YcYT9mG99s8ieH/KIG06OlWs/zrBkvO2rtK6C77CMfkLYGlIKXpfS/OXjA
QCDy/OtqHeazAx+fbAwO225lWdP2dzAAwOXcaLl3JiqiKet5wntTbf9MD1Hwq9PrG2R1SpHAX2x+
X93Gh7lfebUJCs9404qjvt/IRW7HgG25izlDu4TN8ZfuGHXtSnN5i4o9vpgcdg6Ru36ph7gNd9l+
vjXYObJQR7arPaBQ0bFLWrz3ly4P6EnybrwN0uxzUNPKNDkbkZdTm2G/4k/srB35WGfTvB8urWd/
MG8/fulC3yvHbpuwTGUvbjY+ArP6RsSe9roO0+xr7FOE/FKPLRua30y3MJvrs2pNszcFQxqINDCq
ZjNcNjH3RGTHNsn7H62bgcJ7OnXWckWjxO5UQge4MEA7fBk3SO/4vKkf2FHQNeHuh+0OGpLALk3N
n9t5hZRhbrdEf8QaHHQhpZGDeOei2ZPj7cOp8LOoOdu2Q/mxG+vxHTYPHPIRflXInPKHfzBpbpak
pfc+wOKJUC/Ok71Zbut0md79MlGJN0F1nG/TtjmcT22SnlU7UkX2JqxfGT89A7igbqc78hPxv1hn
j5uDLW0KB/YExBdIDTLBKEv3q9YIiNyNXM2k97TUINx6mhyro1G+jZAw5a36Kq5h0dPTPoDQOWDH
lOC/J7r2uj0w3GBJY2mEZaqa0iSHxEC7Jr5lh7rGybLPBURJ8TnkjKGMDxGhAkyB8Yl4p85Ninxp
R6DwCqNpFveHRRlxtbV/hheDHaojn0ta3qaeuaRoIGLIy5hBqYdWCp7DVIio7WrSOslbtQ5gjL2F
kjUj6eMAUDNRDxLvlgYgElakKEHWEyoEMUNOJkqtGI9iDjQ5FYgNucng2GJLiMj1z9jm+IGDGhhR
XKF0m6/j6dap4MmdDRh+StyAsuykDex25ZDtvMK9MyP0B550UHHDBqgkEhsiX1JI0sxWbOkawG+u
s1i/IdE9LfVx5cZyrU4GZx36hiLW9cH+iumWFMFOFcDeRUBT+2zJZ+LT+CDXGGjJaFirSAiZUGxB
3toZZJgjl9B+AH4kzUQ7jZsKU8BQb4ZGnZni3NOR/28NlXxY1GHLRFdmhOKxlEye9xWbWvQ2XinU
JejsTPq95onqCW0Z8v2UNswPXmNEnOoY1GRHWMkE9K4k+e1Omc0xW0W/ruvuVpzhPpjelEXx3fpY
UE9JfCFhGNZBV9vq3/8VpCkxGPLKXy1dA8aRdb/Cnufl5voZlNpjl+E1j2QMBCz8+B2vw+N+mKex
vFWwup2kKEfzQKgECMgK/3I8BMQjaPoJOxUSr1mrbxWsAcTZ1a9du9xbmPp1X6Cn4CrdPmJ5As8g
ZgFXP74wf1iLalu4sDma76Il/pynHnUk9s9Bzw5pjLlxewSQWMRJZKE3a8bCgoiJipEhGTeQsCZl
vrAdvHzPnmHGPr60k33RCaqEnYdETgn95OQvoV+Sg7SGE00nw52MfQXykHJMtOplNJqID8ybJD8V
QZlWBAgZRg7H1nN25o0ADVKAh4v9k3XVmthimO5bdSWrXoKCfsKz2gebE1mym7HaRO5tDodvkikr
eVXMJKWVafChr8mT9DcCIa9lbS91vaaJ/69xx+ObcrqQSjduZndrftciFwFVmdDzEaUIYkCD7EWK
X30wywI9IDISPZIEW9FAOtSREhH9BzQfsfMfb20+zCkvxbhZB8eTzGpMXfejvzKGKXR8M2R6CH5C
+40puzoaaZXxbMbOA3/xPuLkjvrufT5274MdBGVRHCWScBVY4g1fJMdR8CdJmzWIKNykgSqhm+gr
xfQU/77GPl0krf/e4oK9JICxiLGL77qYjJ1C+1sa9mYacudOpGAzQkRHeCpCVcPpIE1UYkBUAsyF
NG/WgvnZnrWQoYKwRrrXV2C6U0MCXRlHMlMYNhIJY0/mXY5TOmueFhGOJBWVVnRtKfYe/C/exOYw
MSHJcVHGU/wAI34tfle1oIldjWesDkLFIb/8pj6zuwUUMMjTES+B9z4xcdi3bTpmY0hcMae5/Ag4
19yOUBB7+vP2cp5qTpwQ302czz3TpN91QGsH0Qwu5ojR0OLl67Jxz48XJdfF5AgKpB/vMFN5vLnV
0QrZsHeKvysZFb7y9pNXgoSqSoxztwNuWfyeHE/RuGDC/y5v9pkci/7fUyV3KBiqDudWQyAmOEr5
YHL+tM4+UAks5XOb7vFifjCpRFqcGKqaBF6+CuCmhU9/5EMTISMxTc24pcOFR3az20DRDjjHGAcv
FRGyY9zFdDtEkbOxGIiyCkBvTtGAzoF+8OUb9dyiCmPoRJHOgIQT9PGN8vugq1PIKbfGxVeMQSUm
K5d2koxFuIi4Jfhu0GmVczThFmTjjtiBeDs/Fmyf/71Vlhb6o2s62f5rZzpWXGuO8o9XUKaM/97m
E9IT9ICUPSDiu4bWyoVqNrjBlNA1RsU2CgM5j1QAL9+rUwOJJ9d1sgMXc10cgALqT3MPas84cgYW
OoMoehPgwmEDxjV5TrMb+P33QklF6c8Oydt2YfLH5Fnohz1IC4A24nVlMi1LQnHW62R57eE+PeID
niu5utTzNDNWuPOTjKgoU7cZjv3yHg+l+ryfGEU7FEPiE2qAyuyBAWqNifB8YV3HmPtrxlQuEKfG
7Yfo1iL9vH6YPXcrubLIc+MkYbB7arPnL129zaDp7+XQ5noVuqYQTjXsBUPGFmS6G2uHNo1f9mv+
W5cEkLh4zjxrSRl7l/rT2o8t99aGCdMTRajJbt6Z5ovX16Ql1Z5sKBGEavY6rjll5vv4PXFW+CNz
nAd3On1FxxD6JgOK3Vi86eQMQlmnZDptfNqQk3wHtExEum6zWDONM/42D93bZus+uMOfIrur8G5i
Pheb87xSYM8rhBReOO1OzH4ZfrhUzKrJhXVJ8iwqk149t4q/B/xYwPx71fM6MI/O+gZrwF99zSyn
Rr+o4BZTQGxwHcuTvhUR5yJzbNxdWWko/lsRQvI1ienhCjgj04E7+R+Fyjz76FMxrn06TajXJ2+R
vw5DssQzCLya3hRpJ7zLBDhY9qqS7gbY6vc7CjOa/RlxtJRhM5LIhiesY0RukGUCfGlt5BE9xJiy
gt2jTUnXr2qMXn7vnylHMdaFcE2AHvsSUpXHzz72Mkiycb8Re4MjjJ3hZN/Zy98nNZRfNXB4sYoQ
pamyPCuT/fGjGRJYfmgvyErRHLPHtAWY+Yu6WBeVlomplsyoB09dShMlowoZ5ANgnSsRRMW2wu5U
uukUkluvTVBiY9Zbubl0rPiSxQ29A18n4wiZwwK7vym4ZQXMVXk+Sms7YTj/2uaiFX/yRsQu9HNK
JGKAPP9EtVmEicF1OFvfG3IZm4glSVOzJeObAeTJzDRiqPVtMFAmiHu6r/rDP/xuu9kOD1gChsq/
vvyknltbhMxH7s7DjBJC78mT6mJguDh01jt3xQUEwpTVf3H0a7Ksl9EqJ7F/l1haUiIb3o6FjiSv
sppR6SQvNZUokgGqfIoxZpRHVoGn7MvX+1z5RKAtypjAD6MdljiPV5ZfVSkctQPNYTjfBYxLZDvc
7+BowVYsfaQ/NKRaRaT0nKt9l5pEJ/BfanT7HrcQTV+5sKdFfRCz4gEsdgCB8akzgF8d/cn3nd37
rT6eha1zIaPdfs1Ag8tLW9tRK6lO0nLfsi+TW72TK0PSy5Ob6gD8RZ62ttJ5Narg2ee8gwRIkheg
CmP1k/uGo9vkj1EO9Sb6JPPR8gC1Cj8n8QtU4umtlPWUOHCKCHDJodKMfS6AUXjuOuYsbULeWIof
FEThk+Bo9QSwnF65n8+cxNzP/73gk4U5Vb4z9UtZ3KqriEvnbdp7lyIByE8s8XnDsbewFwgpJakR
4K3wKjc6UzJxddRFyYClkPfK1vYM7ZbnjOMhyXkUXUiwH9/ILionE4+MQ/US9wd6CYiEZcxz3jMR
Q6sLSzBfYEuzPAMQVAluoZv/KaioyRC+bIhh0KPN2XQxN0BHKdEo9MmxxsPT4VuPwFobkpw5pD7G
Fgwa60NEXSHZO3DWy7f61DeCKo13H1c9GlJYDU/eqdqPpmHaUtTkx8ZcuQGDeVOV0A16du7AgRZV
otG66OGxnRXz0TkfguQfQSiIeYD4XyJ+IJ2PbuEABpAM4gDN6edtny3MURt04HENR4I5TONxwqII
/CLHjiSHE+RuzmrIcmYuZAoGI4Da+xs2q/6mdoFUrAAknitz5UfMkGpoJ1c1FoNnujvxq2mSz7DU
aIAUM0J1T/zg6Ulbb2bsqQ7996pXm5n/7ZEeCjIw+QG9tPrYjcmg+NNHCtLxI5bZ+KuSTs1hRrd2
Va58XoO4TZkGHMkPvS9fK7dVAWiWcyOzknK+63bddbhtN2pBLUabpp9NN91Z4SmH2MK+iwEBopX2
8G5oHeycJKnTnWBacSaYS0eCXmWRyeSp4FTcYjX8wp5lFuyj4H95vTwDHj6+SyfQLNKdkR3Y89/v
kL50KWNB5EjiydpXk5O9B2wvePV2w6/CjCTwky+pbYSAgGKfJghO0gQn6eVLs0Xl4yNWl4bWK+GA
IOf4pOgMx6jYRYmpP+QDZZ8VnzK6J2EWNDDZSyMkzXefZ7szV9bKQBWEGnoy0SiYSHZQHs4UdrLt
xG7ZEHGYgVa3g6mXoybXiwx/2lDPMuYTFG+JbmrZy7ZgOgM94AaNegCVWPBuOKw3M2XShc2Z7bOQ
qbWsOUqsImD0XAQOIHNHRLRkQHuCjpnPIwCjxT2wuRVMRecJwgEUHIQgC+ueO+uRfhL010QTICUS
BY4x0nbmTLwapkD6k7R5DRlu96NwoOnUDfVsTexWsSIPw77xXMYwEGM+BS3cIvlTWOoHE8Zvcc7I
GX+U6Ygoxme2EC/M2xZiOs5+cfBgqaduO3wIarhfvoF7GORQ+15+gL7OoZce4AlP1N81VdMlW23N
voKY6lESdNGJdIbOFNlEeVsLMPGEhVEIM3MDCGI2A1R+eExNPF408s7KCDajFIaiW5c76HC0mCJr
izAmfayagw2wzfZA4Asvf5r/YzlyiGFaQCl86tneTXnimp43JRnJqjGmhAEDF4kU6XF60w2Ze57s
IFQF2xHeZscQfp7QvoHM36ups/SJYsUZQBWrBsGGR8R2tHofgpU2VHtRIhW+PqvxFioh+cFIaTQP
jG3LDH1cQ9bFdRAO3a3rsyCsKjpYZQ62QVBNyMm9yNbx8uAfunPG7PCtIo2XILRYcimWPgUJKJxV
QCm4FuXnU8kctV85G6DVpJDXDCN7A6mgoDxiNUJ8YgiVXSA6qN7EkG2u1BbPEzo2s2z+dRIeUX6J
Ay10RjNId2LdK46G/Z62nzAsaId8vjmFBBIc2O/MAPnVlzDPZXXXLiu+6zhoHAa4Z9uBnyGVystP
75laU5vJ30/vVDbqOOnCJQYB9i8gF5hpW1268i0sRstMTLu+DC9VIMk7FJET1JcBWHyj4rQeIghQ
4tfYos+MHR9f2UkVPBX7sMuq9KEIYS1zqzC372eMTtTThEQf4UsphxzWyUcZjMBX/qJoBWs5x1Yt
CLyveV5SvDYukMIueuu10B8y11yq9VJBrbmYDrvGo8hnF2fO+41sj/PeGb4U8Xq5usP5sWpxRKiv
JAVJIBcii4SClFGQaShGz64X0vXDtxrTiG4ujmYzRt/yfrzd+HsZhcSMIcw++2yFSDJgUQW3QSlU
GxGvv2sIKW34HLJnc29jh74V2/nX9c27ZxQz3FyyMmSgznv7hIBa7/fRYXNDEkzYLh9iw6u5xseB
roF2A/2UQdgXhNhMjSy/OSbQTg11t7FpQySAlMcAGDTix9xxCohTYLD8V5kA12iQhwWcNEhcGgY5
LrXE9j6uQFZncE2TIFB0j7zGbgLvsw/Cd/MeZjMqHUE+6HtHS3tiOMByRMXM/h5ksPmt4DVemdy7
Df+wwIIB1iTGcEkOOUtZaS3kyHkRm2thcaSHD2lZf3VHEBhRNIyDYbDRfFMHE77h7EhcvSVCJIig
YRjgG9KwnJA1mL0quaE9Xia1JJAhVCmziCYUDLz+AxyneWU4KzwXwJgrLyF2W8YXDEiuTmo5ZZ1O
HjXjjGfLu73nTGdj4CznyGfh82hqVnvsYval6g/DF7dmSor6nZ+348qGUsANtVrLIQge4XMgwQgN
gHDOyynJ3wbr5F7FQKEXfbR8rUtYl/Ghh/waEkmYhd56tppDA87QHC+LMPwEZJxcTjUmLP4ITwbx
wY7vxo7rNsyKCwiWZ7I6kVABeAO+4cJDD2jYKJf5FHjuQbvTQ4sL+PrUxwMnOjbeSaxzlYSQhUux
jB8bRXOc40/OShUoSjk7b3NvEp1IKBAhbESvnaxPG1SWtYYOOHJgeB+foA/1UnXRkHXReyiZ77Sb
NS78asRLegxCu+DEv0Wch59Q9ftfyijZtSQOOSMT/yWVBf0mC5ppgCbsOqPEMe8TDjKK6n8/CUNg
C8qvWtAPkWOJDFrcxb9QkE9veKpmpsbA3YXBDao3SNpyKSlY+6rS/j97+P9+6lO8IF67bB+X0AgE
+AiFTKr1XgNP9bkAV+80A5RvuGaAtjLQ5QMkye1X0mRJsf4DpaN26Cd1zk/X5T1uIzkW09SZEeeI
3uAeYVZ6PBEGtHpTURu9s+MWe7wwgC1xqoJJICAc8vRVv1DesBMqQVi4htPU3xihwRRgMvvyDfSe
9uFaNkHMw0i4Xld//zMiPhy3mZ4vIm+d3gPAAELrXZ0GpJUQmSkiktJAqZBRW3DMl0UOl3j7oLGq
S+vau9FNnQ93aTF91eXLRdBVTodcAm0PPGFEBcivObCUp/giveJMEjz7EeLQVc+O+YDt+n76CKSA
Of5un1Q2XDXw2KB12Nm528rJyPIWjK5ppWSOstaQVZiApUZ5uvy50sStlSZjHTVqyIo47+j0JX+Z
yGBY2Dd9HOs45pREojAz+6Ckq5V4TrK/mRGG5H4CKkwPOgsjR7i8/s4GK1PYzh7EQBFHrC0VQdMo
hph59LcvP9XnS5ufbsnJ8ts8t87xDznYZHflN6jHlbyCcTIkcX1cxnlm4SoD4jTBug2xW7J8tJGa
iG8nDJniMfn+yoU9u0uBmccSTQcMbR8vN79emmzON2ou7VKKnNdz0MTI5YUMwJtkUxzgX83J95E5
6eXD82DEtaBPF/wrtCTmjEIhx9vxWk3/jD6FFyJJkNLiNgYsfwIA1Yd9akgGTvF8oeTCpEOIKYwr
zoMdXMgWISDJZHLj1hTCunHjdaLbV844MfWsLD+xF2nNobjNr9xC3aInW0uKCw9IBUiGhQJ/Wu4T
YojjcZ8kNp8mwQmv7x5ac3VIfaX8eVrjCBSGbU9TWeuSRWEmParlqQjnoIOEXP6q0Cl89mX86epO
wIO6GJJmi8ojEbIYf4kgXiCCYHhGoUKdemgPb/Nx92bBXqmYPwuOryFR207ebCiqd5wTfaRCyVcl
hoA1wPdOAdM2phEtgNh0AllhGdDbw7WRqXWD64k4dcYZMGxYqS8CXlWdC1FyLiKRtETqMqx1kqwy
XaYFyv/TKNeU7FZ6d8sQJR1oQKlUYwyL6rOCmYyt/mQdhUXR223fncsaaCOD21rr9tkrR/nzS/Cn
e3hylMfjIT466ZzYfNegTpiG4GlCH1zu409Syevp/u36x8hX9t1aeSL9CVwUl0+rry8O76N1evvK
CnzuGUNsicmLjuIQ353HLzGw1mDgdew4L9g7kZaL41L6SIJghWjUJzmBmJoC6gm6+ajpzd8itH8T
b15nqjzbNvHCJh6jA+z+Tg1y/cprG04zMGVGkrouCcHFCZES1zLhYHBqpC+2FPxmWlWmQZHzbo7d
t/NeqC5fz0jdlPw+RSi5xR/ElhrT9JN3+Oe6u2n9440hesZSjgwGrQ3aTkyZ7ViOcqIxVEWAEMoc
K47p3ZD610pnV3GEnYUNH1DVZE0F6bZmkg/rCSh4YV/WjqbwL/Wjqk9EsRCoxsSER8/jnRaigAAj
8R7XpF+wuOYymlEKqtcp8zpV01aOpxsO9q5hEKIkCN3TPrmrGmebwhFkJcQl4KgpHYwz2VDo/JS9
gKBUM2EApLNugk7muNnnwVD+M+oXdXbGpfQv796HYQmmxGz0yUwNLuuPGFamzOU7U14KAteTsTlS
NDdm3f8jmTDB82iK/nbwwmV62Qf3ziEbJWx6K8Za0NEqqJpqjP+v3sRX/UTVinlxndE5hG0Edxg9
PmhKE0DgwPlStrN6a+qJEsuygthDkUyajtEIJZhrtaK+dhrWshtR+LsNve4gMJuv0/OTQP1BxZJU
3zQ+0QGgmV4MR1eWFL0rdzOuIn7NluLZ7TaJ0ZUChmIndlr7kME6NHscu+40rhj9jBar2PlXGNrk
5xa7VIxUWTJ5hyc6I7ynaUXjg/bSJUlYaMwk1IWBZHCE91qDymC1B9K5Z5qFxPrCdIf0z35EfQKR
Kyd6lo6N2bO+bAa0dPBEkkKOeQhjBBnHlAfsNyXRayoMMPLtrs+m3fva7EGWpGDCSfMcJyxrFZxe
gY1+tqRYj3lskGEKFSMwPN8yjDRpsdf91Qrke+bHe0QieeuhCMnms2k6ul8Kp6t+nfI6v55jAK6p
o0PsMvqPl3e7Z7yFyHVWmizlcYJz0UlB4BTTbj74bnxn0vqbXIL7MXxn9VFyou4doDuGy0JFrOG0
4lyY71mSOkZoSYP+GYw+O45vsnFkUXEGYaYrTp9yoDoObB/jNC36ttyf5b13rtdJYn05vImL8Hrq
gqWhnbzT+A8S/oKhBuE5pwFfxTSmmcO40rrPNTuYTXSMQYu6tGnMH6rHepKf5h1FAjkQOAkfzixt
GOQfldkX+2dwnbQbBVv2uSkaNtXto8AjMSzltSt2gg5X8VQouu91QJld8maiTJHl9gTXY6qpOAGj
/Bq4kE26YOsUJHS8wBbxleHBc8fqo898cmwVXZ6wo0aB5VnM8EXdjJGeDetiapGg7AmYv8jzA6Hf
B/cAVY/ndACViigEFI0x4fFlz/w8vOqGw9UrK+2ZpjFEZoD5Z0wyDxPwx+eqHzX+hsCned+3EJJY
BApM1T47luvbMQSkpamF93bR+73tzOW2t47+NeYD+dmco5Pk4sWl6K2qfWRiynhcJ6+Xz2/BDO2D
0QOIS7DBTc1APPCL0z4UDHYM9/Knesadj9RQ6v2AN4j0tuSkF/Gxj44OiXGB+imk9f5QUMsjdvN2
vxXzmYa9zQLRkGmoQEbbpcMi1fZ7mMLbPIPLxuTaMnMo9WI+9MuX+Fy7hHMgpEjqaUiST7wtc4fN
jOP5VjiJMk4tpdpG3tGdU0zh6XCpda+3WhM+2Rsi/Lq25bT6O4qt10/eJ9fFu+lCcI0Dovi4f09I
m/WunJwmOXzUrftbDoOrDR0KpT63E5q8WnEZ1vDfe/ERdSTpnRJNRhXBf8BwPmW6MNKi/gtj7SDg
Tda//KcWpMizJPXXMr8t0/R7vwJmyogDQyqmAioDJ/DRRiD+jB0QLKvLEvhNtvymAwqa2UM6emRo
Pe6Cr1CFrZjEE/MAEk0GBBxodp0juhrY0d2O5dlBnPkvH7k+godhPX0ofRQb/ON3DQcE5t2Fw0ue
Qopg8+t7alhIMQ1h61qSScNZFh+/iNgc4OcURe2HaNdc9C5Ed/8B2Xod0AKEPmnv7IUxsbcEGFw4
TzYBZ94NcXLcIhsO7qbc2yQEvnVrPMxQxP5uSgCOspO/dcp0fovRMfYu9okYG3IWJ/R2zOGBa6VY
68lIkLmOCTj3I165VZYR0ae58Fy2NdDtQHZpM4FSF0KqrVjQus71ORsEedsc9CNN3LxgKJ14QKSW
4ulmgCpSuqFn8hFboklzcDhi+Eh1KFpQBjIC2S+6syx1TCURBbeMlFyIfxcJNSO+XQChW4q4z/4A
s+dyNVKpa+ZZah6tCH72+CFJTuliN2u71uIGoajbM/adc8b3ZYPZTNkhngPXm//VqNTbcu5WUC64
F0gh3BsuXFz7JBqwS2lZniXuzYgiSEeQkVyRonkr0Bxe987ydRIwbg0QjIcwcsv188oC6T2+6EXn
V2+shYHNAAyM57wz45jeVLh8kQyw68/6mvlz4oOemz11mOp/m1GYsNVeq3fTOptWDf5rnqNZoWAk
K5rFNKuQZSZYG8g/s1FNJG8C44cVxEDqm8QDkKvC9cuhqr8UOAIA2VBEIduqB2qr+SgLQxffgLKQ
mWDB/5srBOTNAdQ7qSnsysrZo5zk9hq+VWzC3fkQ1z+sNzN0yHl3uTTdLe6WPXKb5Z/JkPzBHAmy
XcN4sm++JTucKYpMSH08J7dePv7qDv3XpoMMOHTNWTZPl9O2fIonFmLcUd43AcTZhNlKMWPU02Gf
R43B5N2tjg32Fvvj5x6R3HngMBixstieV4BhY4tJzx5/DWvX4pesrmbgaQQFK7GP5ZlRVsjBx5QY
DPTbbsk0Z8oYJqqf8OupfdMfWCONo69f84LejGXag/1fBgW3w3UKFLb4FCLqG13Mg8CxFa7Rq4Y0
LhPUpmIduMvEBCdFvdlH8pvY9z5pB3WLBRQj+XDM91D31/lj0jMbNAVT0MBffwQ7g7QuYcXtQRLc
uj74oJJyOij4Cywgq+tyH6R30K8QUO8K1KxjtWBjesTdYN5vv5YbZAIMAO/61YRkXeqpdbm5MhWW
BGS78MHCJc6ZN2w/uNXId6cio+aatvP8CBrve7wGzYxPveMjFrGbbBk2oi7V0n3VHbYAVAFYxfM1
XTilt1hpN1dOyQDJXTA/IFTEXJWRi0Fjxxc7DSV4xwZx7gKf3MZ77QqSN28HCvb5yCUQuUlmAHm1
ZViEZ0FafZehbs8hdBnk2/G7ixj+ts6G4wefQJTzzpcZ0IwEXXSGWMSiVzb5U6hMeymneoKii8ov
PPXvqptoTpxsO34EQ7oMFoq8SCQuuOnlCnsPbroKWZXuOkTVQSoHw614ZNbCFCqtLAZlDPk6i/Y0
4YaWDX0IOgZQUJjosS2cfjpFp7jCnyUdGg37P9qQ3cL7IZC2H2DOooiwnEzmFoKhTQu5wNJqIfJZ
v0Gw7QevFPEOIZcu2M6gJwEgwfICXLpyhm/1tONtzD50aYwJK2as1FGiynbAkrIQ0z2RpYQfYAtG
t/G6QeETZqI+JTw66moIV4zHTg5a51Dj/O8tqxWeWP+acublla+sOIkuiskmgW3SS86kaY3EMQrr
FBPV0opkJguDMu5RrwLzGWQDqrv8gbksm+nrddeTktVes+e5LhMiWVWe0IzqMiwdDD9W1i7Xw1Ck
7OE3Y5uhZSNVr0Cues4+LiWeYqAxwb66aab2XT+ghNvzIDwIlOzcE56KNYwg0W5eXttPuCen13iC
pNdFEbTHNFrv5NMtXYiU96y2N3YCFmJMkNHRYTjmzjCHoNwLTkFd/kZqBxEchKdaVx96ceuQyLyw
zNd7yaiFQpW50mMwtf1bIASrec/3oe8TMbNZKYzkDcnAxLIFAyAZvMTwTpvvNS2xrjgQoDTVDoIB
vzPgEPRqTgmSSg65DSuDKlc6sHgsaE7ESJ9C44cBoDmEhIeTihQFMKiMFOwrq3aLVyj7AShm3dz7
th0twXaiBVIbqbwqyXco+AFhlMYODQgqwut49xO5kB4Dwg02GJGCEf09riMn6ohpIHzkg+1uGlAq
fLu1sHE4IXlqd6/3UqqXyPWu1wxjdDoIDQggQIjDJwT85ZVxGqbMvsL38iN6GZGVn0wwCv44HFr/
IUdYsmnXUPD0A4PRkO1P9plJALEqVAXlIChS0aYSWAx+dgSgUoS3aK8sjGMF7MoNyipsfekx7DtZ
MTmCX6fZl56UHTMwAm/G9LN2K5ilZDNIhORpw8G0nj1Wup64hQGXPcCVWgOvj14tHvMztGE/Ptg0
uiyMBJ500U431H2ettudEoHnEjSDCVPh5ffh2M/yAHknsqei0fqSusNyfKRKiVi5+KIpiQRMwAaN
KGd1Lg7fCM35+EBWAo0ti/FL7MIhZA8Qm9uau0buZZ3v3/vAGM18J0DndcnNkxAkfTIU3Xw2tiZc
2E/WWpcuSTZ723ZXxvK5J5V9AIBqkVwY+S1CJXEP9GPQVHBsgAokNz+IY3tWHBNv7U3CYKS5s31r
THdFD4kjG3KIw7eXV6HVgJw+BnSjicj8yCDDk4t16PQ3tP8MkUGzxTuwOUcxzHQFN0mSrHRMUFKb
4daD+yq0Se65sjxwsYDXW1P2PkxwnWrBJ/WIciTwR6xUao/yueCrX75sC5g+vewIJ01AMUyKT+bh
znAYEKqsxBqiErEOm2b+0gwwhHtYk+LHzIBAD85brCuqDoyT2aISASp9AERAsWA6yn5rTt2HGRzS
Ee0K46cYiWzB8hPuurDrLv4IFYthwMYbQ1spNZcrzybkS7a+6jEJDDa0lj3HygCJbs44+3C6LRb6
g05dzdbT6Yg/qIlEFzl8Uw+V04KvA/VULOElrnDz5UYCh8/I5JUS6/k1CRcXQ1JCy3anuQBOl84m
Z0/+8Jea36YOwSr8FkzSAsqCF/o71pHXc9Xg6KPJHWiFssQhKsWIhuF/HtlCGJlPM8RmwRbQZmLs
iX1kjS8/3ydGjHqHKLrwF8GMFnr/SXsNVb3ocwrnByllyrJEzRzE9NWCVBBe6QgVRUazDfEFlMFs
mZ3yJ7VOw+wgYmYq7sLKoDny+hHDKhumxsRaKrSkx7Yu0pOjwd2G7esmOqHEjiM6G7DfeaIPED2A
BuTT38HtCMygv79RwpJOSjmbFD42EVhOvHwfnugcdB9CnDc8qB/89wlxBiPuPjzM5a3Jsg/Ndvho
x9xyks0ok2Geici8z+or6NBXONjgx4e4RdiNBnv9yOgDQmRCTrD4Dm4LWi2SJxYm2u7lgSFe7pSv
Zz4OKNr+pUeUOqdAzve6RUIkGPH0xaXO5KWF1xfC7n98EBcZdhcNbr0frDUuB78wPJmApJW5dhLn
TjWbXKKF1mPucVXWzO16up/bZqVtDiaMAw5sVSsHAwi/yDpJSBPrdqAPGlbZmT+t9iyJBwCWVUIz
2WxaeNKqTjfi3PuRuiWd7qXb104rSmXgVN8Uh7B1xCfsiktxeoQtQxT8VU7H0jGZA50S0hafeY30
AQ/Sm90PEWrwhbTC2PVAVEEbW82I5gMx2miVOuJRa8708hJ5pnJniZC5BzLK+AOS0OM7ylE95NVu
YAzNiE/pm8EBeQ4HqoaeKvakS5QPjWBze+LgRss7jUCr0PtM2hY8MVzR3okPJ+fhGvbEhK+LZNLK
PXn5gp+BSwH0YkUE4sDFZZ+IoDYnNOnix+TEIRaXWw+w7Q3H0yfr4bFxDKIsJA8e4xw2XHEqNyaw
TO9E6bWVCue/6sf//rqw0URxokbvfzg7s+W2sWzb/tBBBIger+p7WU7baecLw2mXQQIgQKIHvv6O
uVmqMkGFmHXj+KhkpSyh3XutuWbjxosZnTcFeMiTSXsK2l5thYQwXAtCs1kUZLuud828WjnjSiaU
ryMU0WbFpJPpxulC0TitzF4ZVkAumRFFH12vFHo99PsxwDiUFVrIvBd8FMsF0udtX7GraRGUakyM
IdX80m0aGQwOFYa9kwwkwtLKiWFl8l4qDJEpHTUH76F6wVqgwkKpy5wVM4fLcivRgzyK8OAQk2df
QYII7z710eaHtoZFvbyo2t2zdgWcL69kN+JbxUvjLO9EAy8A4zU8qlidNbO1lpsfFYRks1oSGGYc
o0/cQlUrR5cqVBMLbCxnh8N3Id21q20TtyDe8EEo+S/wJRpe5GGuS2QyCeFS/8exBuHkKxUsSrAh
g1ilulB9SMjI7P2DO2I0E0iAdtiPArD4OEIec3hwRVhlWdjmxZMxwNabqtwjuwPigIEILE8CGq9r
4mbwx4cvQrg9mueeJ0ubmMB5mQiIP4Oi0QbFhd4Gmckuuw99V1+oPhEXUYOjPrO+rZv0Kts41xOn
XK+8++VU3pThX2prZNBerGDL6lRPa9mOX3FOFeiF1Sh0PRE9Dk/VSkt87GMLyJX2TvQOOSFIIy0d
qy2dDhOiHiIBEoUXMw0ZqamYRk48mGZnQv1zuul487gYE/uET0XQN+fG7FXNq4rbx+ZJz4dmi0os
Dgps/dZLpp5QcRBz2TAAiXC6EnPeS+igytXzYhvfDhv3VuGKcsB4/9F467hgbCxksUXuEJ5Lh9fL
rfxh7UxxfJ+F6BQ5JjF+RW03EHCDtIHWTo26Ems0LBSVWtyTKHGVtfFTO/fpCdKbxyUXEpv0XbqZ
yD08rq6FNOrhtv6kpVr5nqYME4DACIAFRMwuOE50AcYjRXsJN1ICZBVSeuvFGjhdHx6RXZQuy5wy
0r6HsYyRvv8GylU2YpYUo03mQjBQ4uajN8Yv6uehoiGSpT/EP/CMdf7WvC5BCzoR7pCCwYDBpEGB
GoZZZKtyGIDJk032CVPUe/GKPDmZipUMjoIKQEqnEV3hSKWeTEzLwf4YqFBhYY6Ac4cHZ4RnDmJb
9dSva/bb6k5abG0PqjMMwxQ9qcplFZsdLYBbsDACbDJKgVuphVZEZwzkVCxUGf2/+tWO7JiKvE98
AQnM0cWEJAUDQZVHCr1RUvkQ3YY2HxNWwSZlFIcJLfwwfHLH4L7aPhrQgFiakNEe/OTL5QJAN/D4
HTXd2YlHWY/qwRJMrco2iuWEShJnbjrQNDnwtZVsnsatS0738LLaru5dZ7rVWpYROJ9G/gdMoD9I
/EUl9znBbn1bbu4YuT9Lj0hk5YnX67hE4pgcbDsW1Jt4mgUzEG5KKnuL1//WPMZinMnSU3kMItsj
fj1TQCJO2FeRJo3ceGHNoocYdxEk19E4fK9rwBKvXDzam/WtOvOu6l9ku6c78P5FPN7yF45PTx6H
sLk83r5ZVz65lP2900EMJoGnDpnpKLAbOpyyo1XPyZxQZCvP5kR4jvTIK96Jp4gOGNvmCQB9YqOm
OQ/b+CVee9dqVZQmpHJPjY9qXK3D5rUpWJ9BIkVbVOWNmeiHZIw/Gn0ttKMoj27ZU/6Qo1q5xM4j
FC91zX6JA3KGNFGZKcZ4DIRAdjYTHn0atxsDQ5H+WTws//TjZkJWZ88bwj7WAkwvSdqYD9+Zb/uZ
6wzc222O42eIbDraMP6QxQTDbezDC6ZDThtd9xkAmpCtzKRQaZhRSC9UaUqmhNNks/POkuVkX/YU
LRfQnIvzIsdPmckgbuH4sQ7fzcDM9biymJ+iogbRka3h/m+eYb4BYuKH+ygBK5qwkpWkYx697Ch0
o35345Xokiump0nYP3vOEJ1HMU8W8xcU2xYE3MRj+SGDjJkp+p7zfSSfA4yt+kUad9vDOrckqCha
KjHBxinZ86oKkzcCxVYCOHDfi7qGU3YwqiUwjWnQRCQkkIi4cXyZVad00hTy2RJaKn7NdeMgq1oh
foSJSbjYxHTNIDtLmUIvkPDYDbrFjduu75wmfpJgDZ/vJi/uNik+UtEOBxCZKnc9Ry9yYRrLAH7N
ZLzcDc5TWDO23cNBFgqdtASeK0BGymHzI/I7XNhbG7CTUZzRsjBzQoNaEGHIKaJpqi9dNERnYc+E
MtyRSdaRsAFnhhlQndKjFYyua96SG7gO9nmZFD8EfJscMstLPm3bWDpdUoXZTDU0shcKot0yB6wm
npZOZbQJD+5Lg1hteZk2KJKsLTNIDJDTi65nzOi28szlxQ9z7RwFys5JUU4hrXgKo1p8il9pBxmi
szi+95cF56i8ZVnA7d+jR7E9VTCH27FVkwDXOlX8JDcGvVE9KhBZmBpUBERGW5FhWbJpiJCt7hgV
3MdkSj76y+Gl8txL3dV8aP/EEAr2gWc0V3ZLhDLLQrfKUX8CBFBvasDQ+biwT+nf75/HkdUBxeEC
dyf4v6EqxGC+vDUbHJr9znuQZp59AP62GEPigpewHoydboAiV1UHJLfLyGGZRi4panqNoYdOjZEs
lAM2wizj/7EcEUvcGH+66FlLG7/8SENd+h8cVxnQsiPbK/gD6nS7kaJhudfY6rzV3qjNEVCc7rh7
pyU8x1COhBQBWkZ08SBbi1kt5Q5DaVU7Eaw46ainhUNboWmPEr90E18Zt1mFzh20PnI5EA8BuAaM
Qlh7GVpT5JsZiwVyFQ5nagJ09wRAaCBDRMQPIffKiRcVSwEuVc8Pkr7s/dt45C3FeZAigUrEBYBY
xOaMfyvC0k3VjFEC94vlEkkAc4p8VX0ofITLumtyUNUqrCqlColtBo0zahC+Jr0VEhOkaTZ7G+0/
U7hIS/M2+Rotl5/F11QeaT3RIVncfYcorC3NKn5KkpzI98YAeFIZUH6yj+GTQkvOWryaoj8QcH81
OgK8XajDkAWyQSoHU6ELsoST+inL5XDew8OjSlPXpA2twHNewawCAVBzPVu9f17464dwC1tEwFiH
XuP9C/lGfeJFtPdwCdUjYi12+F6HdujuuqSzP4jlJPqGHGuSwSHkDbMmDTJpiwTfKBWs7Mdf2oYZ
RZ/Xa1oUq7tQ/LnuvgYIbshSpiFOVZkHmTccbfT7R/xGL8sRx6iyiS4khfRoxoHXlpWOHoYZGbJE
FFIyLXKaza2z9M97fNVVsKhZqLcMtXT3PHLhWNK5hYTBIaiVdyYUiR24eMQYRLHT2TYC+kMBk1rf
9EZGGHtlIrRjWqoqUaRtWQUwUiY+ghlzmXmfEN5fafXQG2s47dTH75/skfiO5/z3k3VmjbtlN5tV
lY8ewBC6TK1HyLhVjSUxAgpw5kjJH2pva4taIi67ZzdoYM4ztWdMJac0w/qjPbKi9G5bDoZR6+UA
lJTgkBhAWwS6GfAB6PJ0RfnWORAGjjAAMx/e1DnHouood1e7kCWXDlOJRurKter0PV0Jj5w6dOWC
Yx9zvYccmFeTDR4p2KufeOUGQqgkUjKQ4RC4KIThlWjcYzERlgukBrcyrtfQa5JM+P0b8UatJ34I
xk42ALIfh7P9b/J4kod00TxKrCD+UFQ0D2WZVNhcoopdclbaGaBFS2OqtaNOxQjgv0HPZaNhjMH2
n6r6AcuTc9mrmZbwRVEWIsxhsphFg2hFie56coOjKvypoY/Gcv1UXJvCf2BCZP0dKZ5LS4h8mISf
Tsn6Km3rh8o51RSYx+yw0vVtdg54ps7CZ9md7ZpYubBvOtnOWF4aamGm8AuWCEFFJpaTeyCjAEHf
dj5+dzzrceksHpI11BkO0gwr2C4nf/wuV5rlv7ZD8O39m3TMl1lwmLHKcWjEFCkzPLoIR8YK3dQ8
qndJOtG6yPouB8J+5DMILHOfeLw7afocVPn5ZtXhwQ2Qz0BDqEJsJZckbtxoTNOPDS07HDQruxem
2S+9BxalyzCLr3H+Rz4GaicSLf7CBN8uwEcKWO7499jL8KfGNeqa1VT+g/38aJJBi4vVrnGp5MWY
P4xWbu/yJvCmB2ma5eWlYkxQo5dsPmlMHQwwLSMqloiJhti3dkl/wM53pxlwtqX4Na6tvDT2ipVv
tTx3R+svv2n/tDsql8gpPmhq38v7kH1MQhZvxSunlV6vnKK1ThtuOAJJZ88Z4amQ2x0MkgErdeK/
betTWS931eRvjD6rX4qXuAabLEsmL1tMDGRNpvJEuYpslHa2Ic8IDmQWspZJ8GS8ZfF93DsIMBLW
1NQa0RsJSV6yuHNvlQmpdLX3n74j9cCCuwJUFfEMArKiDT08+K5wXYI8wuwh6hvA+0mGwpBjibeR
Z6Gc5e3MkDYZCFEIGxE024ohNO8YbcI3kAlhuPFeCmt3VdBEvH+EoXaL+eWlYcUEgNlejFPd4RGi
DiJmpk36x8iH0oxrBfbHpqqdKOk0FSs21d/5podyz1is4+Zjt3mn/VUlnIDLaGLlYwsSh6Wu0W9i
02+8HE3Yc2hN96qAeZcMT4t5gG6IbowgF+xJSLYD/gICFtdbCBYa5E9CF4Pi227jS9SJwJrFThuw
PD+0N+122W3t5p/l6Cf3aBZPCDNwkUP3XupLucvobfNyWhCJs22ImhSoMgAV2lCSZYVrMYTyngo2
22txpdYQV0CVqvHtoOCv6pOuCyZ09uia+2wdIVQTZjyzNclyl00KP3Z61O4n8IewkCvPQ35IfXJW
+3BsNSMW/8pP28s822GThcMYoadA9thrBGwlQuVMyiIy46/69pr5o0Hs+WdGesAM+FX4p2mKoXSw
hKn9IHcNDyRgJK1pGryZjcZh9xDnSqipsTunatdbLdFCNDZfBSGmO9i1lQoL17N/WUl+taibGw0n
DYoPxjqRwCylekoXJLMEY+R+0tXrKNlXrxbCQqiaoGgykz18cEMHcdx2YG4H1kYphD0FWkxr2cCk
xVKZ2lqyDM3lTQgUG3A7/TUuG6NZihbU8UxzZUy+XrVXKBNuBcD2GBB5+M7LL3JfJ61uNp51GXgp
Vkq0PfQOtlodxpXKrZfRqBxoEtKpVRLWyyW0M0rEEZyV9znrucy7vPox2s7PrtKTFTykAZbWm+Aj
E489THry2ry17ISkY3jI+xh7UBUfXpu0tzLWxWZ6VMtqyiuxV5lcm85c8yebZb9hxWRGKOZMQiBI
tig+emWPspTtsIKzzitUxdavKZtO8AjeAPJpOwPPRxLhwTmbC/oLy8vX1J7TB4lDVa9r5AQegjQA
OLxH/yErV+250ZrhJo2magZRw4yW3wYSwNV2Kk4ZTJpffPhmBpjEIVmFhKSaZjb5KMKNu1pUo2/U
Xno79QDJE0UXT3BmGHi7s6Hd/Omxcbzyf8vF+MvKpy+rYvcvD9WHidHzcSfu4vROc3gpXOWqprmI
ktKRSDxv8uVt1ruPouG8v6b7Wj/mZyFDF1XXIcvMbH1J29VqUTSj/UH4RQ0VKaygZpAfCg8Cy5UU
lBAr87+zZp2c2TmTbtR7GV26HYHhIPiwFxQDSdPuLpLRLmn0uTEoy0AjqcCzVnZWUMbsdlv+3W+b
CUJgLC5EyneUYlgBbpCD6K1XL1kFSgdrbneRMWMVbYEapr/uV/YzC4py55asQ1Xt3vbr7a8kTLvL
ku88y1oAv8y07unyi+vQQ8rZKRzxSVO5KJ9mI/JRjS8mdJiAmKZq396/lm88qiHPJ86P8cIFq5uH
CymZdWUNdfeoV1ZBPp5NQxxzXbGeS1oWR6bcGXxMBaLIod74YqzhZ2CeZ3xvYRtXMKdPHNfi+CbD
A6ciwjoYmAKnztk73jC5TsuONEJ6Xio0MFjXTzVdAV5IpZKQxKUcapsbkKUoF/rVdVzn5aW7WgY3
fYKZukfw90Vdc2eIcztnslWfs3Bg9+lH9UecElL8BgW373x0IS1iGb0CUUzAlpFXi71mZyCP3oIt
ZQsM6kWIEogz/FapEAh3jIBjTOCgViYX9QZhCfKUX3YBElDbPGN9RDSYF+22TybC0a5BQCSqJiIV
CxmyKS/THodFg25m/fS9LzlC47k0NQKWO7QRIG+09vCiygC8F44VqWv2+CtabvOHzCvZH2hsRbt0
Y+oQJY+EGf0yeQL1AFSaLIniNHVXTNFuvEWn0u0v09SH0iCPRWM6FblFfxbY1RKhEhtgWAGuJgNS
KhK64KW3ekNGqGty4tbwoR84GGtK/kqZMVk+jSvEpqkC4A9DHu2UODSCG4CQ0a39Cncg6FZIRRL2
fn03de3XZdalZ6g068vKysmStmGmTsF0kXr8iAlnmdR3UO0l/F68T+ENKqK5z6HqpVs4Rfgrnb3/
wBmO28GigkkwXD+KlkUIb8AYgP5Wh4ejlUdFTP6faalfLU6YWqkCV5suh5OkI8PSGT7JtUCuGkKO
spY5AIkxyHnx0FEUEuSkFX2tJlnSHcToUkxNRuUrO3+LyFTVbl3kneEHAKubFRTWgEhu+l8iLn9N
CEbeP8Fj7unhCc65YIDNNU/itNirmwlMFCZh+BDqj2BOqWT3cFE1/L2Krj3J8GCrHa61UG4N6VVe
CuKtGxh8VlP8mKjzLvQMGD4zRVx3crc/sjJCju0HLPaBQAhvMfc3LYIFMNV2O34Qm9N0txbSEAj4
Aj7EZBI7Z/TdS7carpTUUeJOJhGH3WeXFRie/p1pGVEOl75cOMJbH2lO56+/in8q50xxPsoEsElU
hIRM+K49j/OUuUZxHUTfx9VnNbqi+4hCLOm2FMRJJGq3/6CSXO0WpIZLId6azckY/7QN4vGCzdWA
eBbBIUb+Snl4uC4Wub3NpiHaPQnYFhdXBHUx1pUeUPMoKcVK09TXjBeRZ5EDPRozcKYWGnHLfez9
x+t4ygAFCKIHezLLNvSKGao6tbsg3jghpQWyXAFEyN4f1TNpTe1YyTFMZGWw11At4vbSqxfkmHKv
qKyH5eLSzSu2nJCwAwAyqCG8hSg1GW+qCLFr6vGeYxb4rFZILZFaIWVNCgfqxGGTufQy/sKgVkSY
a/GL0olVWAKIf6CHOeos0TUswjB0YzcK8Eaa1VLudtEt0DnmpnGXW4AeR/G5hbf0FciYzUVAhxpQ
qxuiy16S3Oey7ovGX5jL3gQ4m/H838S1/dIQ3Xua7XI83Xa5u4EEEDHUEjRkhw+M6/XOhjRJ17C0
onD4XIfdV9m16FXxfCobubUnOOSWSK1khOGF9Zc6+LPO458yBTOev1oYMl1NZuLnBnPxDMKst4bn
vmfbW+smYUye7dBq9sP3sqXS0Qqo9qGO4KqDohj7BroXUTntibljUk6/eo+9cizw2S9edBvVrWkn
Eyxd+SjpRAAV5KleS1wxlyhXF4sFq0Io9/6DbB7Ug42A64UrOJMycRf45PB6pUvmjNtkwErKBbtN
YXdSMiKQdM5W2e7FdBMZwDTs46xgX4NOchdRA4kRGO1ULOjdy1sUrgz8VTixL0jGH605EYPxKsgP
rgnJoDdlDdud6smLAT7BDNBJETNMt6xo1sxXgQFZMNvRyTJsEPprlhZqRXfbIuZEDOQ61hd19R0h
GFxV7yx1gFw6WOOyl1NHJgGb6KpVE1/kxAIbGowFGewMbPZm6sbvAg+NHQ3fJXmiEeJ4FPQYmKvn
tHu2JVbI03E5x+sZqFFAPAQMDBeakVlXftt3XWtdDdQYxUetG16df1KvZCjlEC3Uw0Vke+Hc+jmB
RW5YkyJkoZoSBizwSFKy02Ss41aJo4HfQFoZs1/fmfffE/LqvvXb5Mlo4c2QtANPhfSk+DhJJO2I
zd6ghfRwArQZHILB1OeLpX8fu8GNsS9UzK86uwTdJDCucUVQVU8k7sdFOqL6ZNRCLJbY4VZi/3r/
aWat4HE9fJwZ/2I24cUuIy9kWbPHuXJXo70bUlQkNQP2JfWjXA1rumfcb6igA3dkxlnfVmiy6pyY
ckhmOIBMqLZcTd3h6cMQT66yLYyBlvKsdMsf0445hRYSwytVVkyNXclF77j4GyzoGrb4rtb8Ikji
DPIjjfM0hdq7mFVb+yaqcCa306a9N5n2XmCUziDTGD/VyrilrSIrGIu+aCl+OlGIaLTM3BOfT+8q
CihRNSmpbRq2coMCuAxpzpRYnmRUnklEwcmslG1k2371apT1GdBEXy2/rcJNdLG1Vh+Q8zYcF/Cv
MVxFHAHKvSS22PZZjLMx9ijlIoaDzDS9nnW7ynsQjzJLzpW/lQXT9xCLlKrFrd+Urm5NowEZ7HMW
UPVlBW+isAdPtXlSauFnwiwFS9QiM+7RnavWBk/MWQqriPUkC/ELsvMMd+dSHqklRhAuQy46EVyg
e5vAcMuHNZ5wilOO3rhK+SX9BoBopHso4GII6kxyjA+yJVNigfH4OHzei5jZiFFvIPJ2u80fVtHX
Z/9X4UAUDYx6HjxPLcQagoosSpnTnmBaHfs4uDyMATQrZvMupdnsYXQRewzWKiaADigS816SfMof
mb36mNX2HwpXyzJm6PAbFdjBVmrl7OuMAI10hhGxuOtK9RPBnwbmo6w8hMmbCRU4y2u8ksF/QM2h
FBpQSzW5+Ns2nYWRaqBqzglocBfLlwzmkLHsYZitu4MM9LNArhJjKgUOGlaLiTtIxhuvqFmRmak0
FCCMhe1cAHz3svPDl2Bh/Sl9q3azqdcb4d7XLgUz42ItqrL/FqfwtJ74KCIYpjNFFzRbQnYYEM+v
azr2XZNbrqIwIS0h2DA6RsM9B5oxjtYBt1YEu2iNP5oS2rbdS8XcP43o3xksvL/uwFY9Xnd8lyAs
jgc5KAd1uO50le0MZP7tyeFyQmE2w93F9pmP/EkW+oSP+z91fhO5n/jIH3ujjx6NcffHwDL6F99Y
5hj9YD7w34/8la/z8fdP9D0VbuA5/Gz9/P1HfgWf/OcX8U38/N8/Rt/3XwCv0k/D2ClzoAYPTLgu
eBw5IH00fxglSJ3A//B3PtZoeSlKE/3xWv1Vn6wv+Nzw/DeUuJCbbvhhEQLJNL3Kr/ipzNT5Z/sf
z+cr66J43n+Nf77/gfyVz/noLenA+k/6ue2jMpMFp7eGkCJkwsNX0oKf8WhH1ygG+CSp/vunruhW
r8saId3j/pPU/uTFf/M5f4r8YjGdh7+kU7Kt5Rn/ku/jq3wMqc75fNBfK8As/k4zxV+gZ/HJf/6w
sJyl4VNXZIRw/Nh/+T/fVQ3nfH3/L6zukU/0x3zitv8+IJU1+3/Wry40pOAv+x/ARz7nX/zn55kf
oF/CJ3ysiJJI9PnsEx4AvnLqmX7jkVZsFPAQoTGLcDbtmjqQ2ohdAOIBK4BsgWko+wwigrAyJqyU
KajGmeT3tCr0LX3KWBs5DRYs4Xk3bK803qkwTyi4lCxFcOZ/vn+Mb5RTDhk9WOTAFaI9mbdhKZBO
1wbW+kFCX7kjGb6Tw+6QYXSLstRmlC6ehKlc/t3Oa/L02sIqA+MfaAGOlwN6MmnqHMykxGM6XA7c
NsTbfKyLpyaJHqsxuJS0hhR7riHLOhMyTYMkFVXJXA644jO8klykrH1ycpnTQZRTS32aEHSU7WJk
AJLHISMOGGjO7yv1frOIayoNbo8Iy3I28JDvne3Jvlw0YBkNTWTB0Nvoo7p/j8P3eXLABRqpacbK
3Pz9O3rkSsdlcxWBKDQUWdK8z0xLF+Vq6q4fYFsYFYUaa1HqlTyjmZnt0Hh5zXiWrKEVQ+8SZdkM
GdbUb32ErItSvlllt0U9fdF8RwtTIqcpnlEZfPQd0AbUNjl4qc/oo+Zctao8PkDfSN0ZwaMbfpqK
bbHM5DU8Uf92XXvRTsPzaQHPceGKVp3Z1wKyG4wseCiHT0xn127PAGiDR6awVrpO8Cr1Yoa7AF9f
wnTDaNK2Zu4OduwyyNgPQLGVr1UjMZdYpyGzr9WdJHZFcQr6OEbWOFLI7gzpmEr4jrFD+K2FwUNv
me66CpSXO6T5sp1JC4inOZDMyvGuQ9+FlgXD02iXGaxFcLD2Wjv3rqjcb3mY3JoAJE0kqWlESVJT
IBzFSnm0TgPsYu8c9AXmoCGULRApo4KZP/R5O3RxElhGGhpVAP4K/lT2LXnzwjPlAbAfFAJbEmIs
3b/G1GpkNPDZR1Gcon8ZCfz8uCBEAPghbGB+NlsoumTnZ05AdqVKRFP65/BZYEOoposKjBs4rqT9
YSx/eQr3Dnl0yyn9tmrdzIsxlkdSj9xLFBigmMsMzXBkQwohR48Og3cH71V71X+VyNlQLEh/q/3h
U5IPtyoWFea14qJMrntrJjkag8rdXMobLUsG00DmlW1hCSjmG4xRScXS6vWIgOFsfJYAWPEGYUb3
o5VC7erYFXde3zyK/TgJ1zrtiXA8HxXjlREXyxn2nNgjHL46FTqRYR0OlAw+QoWeZQLZL1ZASnu4
wl3QoL3w5QRRlLzNva8qgrNepB8jv7iXnGhCa9FhoSMu6f+6ogU+iZ4cFxwBTSHno23Ex4ONfxY2
wky1SIi40qymhbJkaMeguXYP0rRXPBFFQOd/Z94cQkVsNZ5KVxm3u2uy6G+TDYiGsE6J6OsVGP2G
Z4CRv5z47cxDxUd+iE/rlfTdS2hCQAfaqc6jU08TbsBUM8TXXCVraKc67r7jVefA+x/SPHhCQ3z7
/vkfmafSAYmLzWrB+SOfnJXGVeVusenC48g4GLLfaO6W1ESrKO2T+uO7HlMPW6oeFIdl79LEGfN3
uQb0WNcpfwfByBfhnWIzmKePd4ZizwyHqDkQYn+SG4l8kn033J0tVj8FwIVK8NLE5v2TOn7mggAy
jZjW0iHC1Tp85vjKKutW2x7FKtAIKK8cRrIO/BeMVoWHbBml+5I9TtaEP6MOHjUEMtHkmD69KHtc
Lb4CAJUMc+L4jtY7HR+blkOCIQVIPGMzkvbHhLeijJauV3aWBmdCYNYTPiGGFSHHEB5Y8zBFN/1f
CgmC2J6UTkCDTr0Qp3XQx9scx6Wygxgyyj1GT4fXratheTnqj4IVrhgjaQgMN2JmgUI+aqhGqkEM
Ik54Xo3no6yVNFsySa9Ys4dcM3FT1IYa1I9Nu1okTyeu31EBp+MUjkyhFLgQqGfHWfUpjiYxfVzd
fEaY9bKp6lunqW8VnJkty0+JH52L0qD0O71/yoNI+uhmkzh/5ngRG6yOoPIQu4QTxza/t44ToEuU
1pc6QZzuw2NL8RoZgyAP7u1EHgWQA4P4pu5JAdC124puwUjW4HOwXISzapgjVE5CQBdo210XP07P
CI6Ekw7psr6D/ALgHarknETaKemMjc65h7gPxjQBo4VSETEcZnEqcDfMJij5cvUHxlqcZ7GyRUQH
yDoC9ZItGHu0IjjPquApSGTZxyT9RLs0fuJ0MKnckdSHAX42AdrAVAO467P0tl8wuTMxSVFEbMC0
kDiooeDmFUWtQVlUp8L20iUIk8sa6KGyjQZEOtJ2qJ6ylwUZbRG8Y+NxxIuLcnLDgek79yOMBWuq
vYC8K2CMQ2LtrEC/3C1aqo5J4Zk06HJAMbTUboSIDiaw+Ve54+CUX11uM6bpCT6DZQlNEbtj8c/J
OarhziEAW4OEeRsgMtouxKBhSxAmiv8zUO7o0nKMqyGYZuVzdlw9pvZFMN1X2Dxh9DL8+T8/ZNBs
tb7x7ONOd8R1bHQ9nW1LMAfKQLyiPEhHSrTSCEu+s+Yh01zgVS4hAEhEYLVWe50P8u/gVDTlkTEb
D1no6oh4QymXIzFMfy8/V/bS4Q1ong3dDiuKLORh673yR7+Aytiylarp8/CNiQjG7jvyzBgo1GjK
Ycy6d1qAqxiBGBxlLGA/y0agcE5tEG8fJhj/wkNVRXM6e0k7e6Q13UY1llfhxar6+koiF9avEkxW
JMYwHB8KBjPUoFioBQ3pIaWxuku37CFDyXpiXZROfbuzm1PryHyNEwVXTlI0qXjykaZ5eCXhUq9H
a+jbZ23MalBJ/QMF5y1lD5BQUwaEPazgM2V8ycJI7HyJgbQIVwz6ioGKqeTVCvv26//6ALqIfwhn
I7DcFd432ylcZNWVs7WaZ+1gaIXg4u+r4gxKRI3yW5O40kVtw/xa6g4kTV8Bca9EONiXm1Im0fO9
f2BH+ZVctpCjAtOFjwVDe4bq0vmsF9XWb8yQSRCtB95g+IYFdQ11ZhTyhor2KmIi5fddmwfXKAQ1
A6SzNrxmdjUTaqaXJh3cs6b3/pRCQ+EHmgUaNj1lvPF2mixGyZZF1Gd4Sh50hKBwNsCo1CsUZkxA
5vIgC3B8m3XBCMIDzIekWhwJpYKr49gHMMNk5nDVMUuokDGIFq+jw21BCIW82qWue/8qH5nqmeOC
meILQmGaO2vY3Cq3C/JQeYFpNRJF7vUBglvgkz7QuAONfI8QVMkOeLM/l0jX4ZmJzAkPweZCYqpv
LU9driOvK4f5t8vWyHHF/N98i3MzbAtGqxjvRWDSCFyEX1kmChiTyFmcBACnf8Fn+1B04fnKjq+b
0bsJ7AQiV3fVtv3t0mr+kteMOBTSzeumn/Z2eePWMgSDL0scFj4LLEKH73e3rZw2bmL7ninKs/JN
ZMy9F3kj7y2RBPdseyYsw54A7wnKkI2AYf4yR+0i7K+LyLq1/FNt75uH5rO/2LAo4iia313wnWmX
2s5oHEjtDJdJSC6v2JgMJIXhqBHS5ixsLMIb7EzGWfLLkn2B6tPTQL4rmOX3flz3F3MBkqm4vTbI
3eE1S92+L5ZOMuIMC9dkhFomMpi3aq+3fg4PDJCiGD9DCb0xJKkkufVH0I7O2eCOqNzFLQ9nD7fh
fO/WHRGk2rvLL5ICSRqoBjra8F57WJtJPyIxLC58Srt211QKep3ciY5tiL3V2SpFfsTaJhYSXo+m
Mg9xRRMj+n9+4RjSyqYPggd1eTjbV8FgFpa/DYZ7iRMN0waukeSREnx7+DSq49RCoG7BCF9xlhCr
WGYRIdktChB4/5iO1CK6G6RwYbiD4Cekdzu8GyF0K6duvcW9digttbKdEjKit03ws+mc7Q3IGOKL
fkWrUyNcBOODs/1Z3AotCap8Mw8fUQgCWkWF9e2tqPDMYgU73eYcYaw68MjlkCmFfRdY7/DA3b5d
tH2YT3tcGl460/XzjIRF0YPQiD2LaZIEWGNBrTcVOiurHu+EdAwpIrR8SSGaQgV4/6K+9e6xoMJf
sj2OLzhS6wVRNpKzOzwk6GSFmUcV7XcePkg9ZYBUePGC7Hj/LhUJKz7lq+OuQJ+OrS0NTq34R7gi
14zOHFUXfvwePc6sHJkmO+4XxbpDTRZAQwTLB57TcZnQOpVL0GFkoyKeVFHZP/J6+pYoLcKFnjYA
fQBAaZ5i0rI1GZZQVS+Y7Oaysy6wTj2fuo2z1eLgkOerxSpykgl5PsI4UAC3+2rigw01X8A0jsqC
MvC7QLNFmx2gJ6hhCqEvrrH5SsAsBGeoaDHcYqpROOs/TuuCjndTtgEV8W5oI6XADPvweex2obPu
dlVN6s/il15uA5GNzCjX4a3xX+YYe1dO3e1V7wOz0F4b9SVb1D8MsdOCcnDxUCRTcDCCgHOCuGF2
vzH52LkB9rjYxtBmIznKBl5u+BC6x6LBJBvWf8pic51sOCUYCpiln/LeuPX/ry8GB+T7YRQ7EeUd
cOzhRSrsqiuSOrDRXsLIoxSS/FHsSfXUSQbTgLW5XkaMQvdcV/GRXgdJhsoq3oMomO8f2HHFqQMj
oJOAEoqPaK5jcLdD4rlTyG6JqkhgDp3OZTnCV9ZITkquegECxfIG2/6nlxPsG6yvN4Mk/Gu6aDsJ
f1Z+tDlrCgqAARII3h0yhEetRZyBrmkq07Rq/F6s6VvTDVRqypxvXsLv0AihgjP6/kkdN0iclKLE
0I4g9yGF4/Bqp2mZLcAn91db1ueJn/wlAwY50JkOyczyAaqRWHiwFWTF0XfRx9Irv76yUCVhlBdc
mWW3bbC9ev8Yj6BLrL8XAbglSxPDRXg2h8co8KKw3MQhN8C/Qzp7s81WGHyPn510515svAzgewmN
Iv/qAcUrdUwCtAjD67rAy2bEQz6GpCNfPxERRPSTztyxdo9+X97rmVHIpvh+FZxJNSsFHU0I31re
MEZkL4T2/dM6Ai91WihJAhdkEJ6kSRT7rYV2N02eU8dy6eWUgMwBkz+edsW22GwFSFvplsmkxv1W
6YjSwGBRq9GkqUUUS+tRK2Jf7VIXSO72/gEeRZpxgBBn0IjCmuEGzO0seF6KYcRV4ZM9DjBOV6LJ
YbJTgnphIWsLQVFMVcTTiVIbYSisJBtTILzMjfIxcfjPClqNiAJGlAhjYP3DxgyfRuhjlBLzYjs8
VJXUEMbfMyqRuGyIW0h8stC8rZtf1/6qvCrFOxLGLMpn7ZqkEswgCrCZPY8qRlJg3BugNUGe4A0G
qVI6NTSbuAi8s1z2v4uiHiHB7u7qzA/OCxtgqWtwMJ4mzz5z/X79QKJ1wQ6VxFeuuJDVAA09tAD/
/8EAWLvSbOFl2ASMAt8TzaIz27XCbRMO5RTRw6zB5TQb0nqi6kR6rb3wZ00FKmhYo7BkRZ2SQqmS
Gp9xfordhbbU92/6cc2EICEC1vQD5r9sCrOaiee8bovan+4JpfkDRuhlVLIokGPuYf7YZ9MfdbLG
ipv9vvA+MtP5LAEj34PnGeoCKNEa0RU101ooTSeO7QhyxbQT9QphR0g8oUHPtoaqKlxMkxp0TuxV
qk0Ys+HDxsIL5CqTmAS4Wv2KRuZq89TXa283ZA8WMpm/nN4Z3tjXkU2ibWNPQCBmL+Zd8tQAuGZu
vy9A2NfX6+3Tbpe/RJvxvsSNXFsWWPKDag/dx6yFD6V9lO5eYtDT2vXj+hLE6/djmi2abs41sQK7
Jw4FlPDfckDBXpEN0ciMWvFJEL3gFVVgwCjMoyz6C9XmEyPP0zW5ad0OH3sOi46YBZ0HDYe/w8Xc
jdqoqb2hh4EJ0qGaHNjcbJ5sOhhWXZfOiC0We75MbkucrbRDPhpWoRyB5ThCpiIePsO1lzCuWArV
RvnDAvoM0vZRjh3RboPpFw6pA5Z7jK36oPhhO8qgAb3SL7TXLFEOfl2vDpESDRgou8f5ibChW1Jo
brXnGcqKD0it3HLiaX/YY/SxxgPiUmbBUvASodhcRFb4U+RgVUt10F2yWt5h8vQlslioduiWzDSw
HzfOUwR/78Zr+JoiFipr+b3s1tW5tTyVTPHWMxCoh8SEl4tNvMnhtbYW/mrjuZvpXhwTLIWwxAKx
F7Qkr1QyJp8ltNNDIPm4oCWvjdOLV1dDhUCJO3i6zT1ySnJgY4IoRvgrwAOAA3N4ZFO2bja+3+2P
rFeSqYQBJj9ZWgBc0Fbu5kO3wIaRIxSLIdkCK7M4iohhDKRRnEghtKc7QS2EoS3c+3XkXfpQbjdr
GPAbM+mrrearQlcq6D4oE76cWJqOEAtOiBmki+81EB7X8fCErHjV1e02H3Bcpm6yNC2FjlGt/pLF
p0C8WvFpJUyWfoRnlPD+U6OUmH2eMROkWZIVC8aRPb5jEAw6HHjfP8IjByIuORCPxn7wsUlnny0I
VVFO1oS7nhklCDPTLNK3oo+WT4O5Rp5Bt2GsMNUlKbLauMNDHBHeLOGRUd0ypY+i9mrtLKHLkWPD
2yWowtqdZLio9JytFKyoVBkBVRIA/uzpBVYaNv3oDEbrIrJIljC7ShbLK56p/FxvbLigbLNLBZsg
4mEdSe2LKMAEVJZZRJLwPZjrQaAI2f2b/Kmy3Kd6M3xXcoZ6aWk91EvrKZeXlSQeJy77cX8V2FiD
UmD7CrCZU1JDP/eZArc21kfoihhRV8v2GhLrk4dUSCPqvW83dGOPdCvaZMNFW4O9YfyUuGSU4isq
H1HhVKLpiDlQrQB7kHvg9UgJAwwHKHTiuPU4HF59HTc+PFx7lxds3hgM+Wrj7zr2WuLXIW9Az/dw
3knW+FAzFOnJDS0TKoKWikkPigJslH6EHvNmsBmggBYWzOkCdOaQdyQWUfCL5j3+sH32l0599v+h
7HC8wAmxsgU9BMEgBuHwPXTXLNM9GudPHOylQuON4BAWCsd499rSimyjFtus4MSKirKgiEPjW40k
4vTlfGMpJskCn0/ATGoXzvrwuNJdPNRLK+kfpInRvvVauij+RLCZ9hroH4pIvzTeXxyXOD4uKeKa
YktBl0ICf/82G1uM2W120ZRhSbyIObh5jT9ldrEYp2l8lhqHkcrdut8A40MHGNXL9i/QIC9FD9D6
S6NyZzSO2C3p9auhoBqTEWCDJO4fsmgJlRLL3E62b8CB4JLiLde8XrLPlbJGoxk1CbWEBtNi9xGJ
8Ll8ISKUlGDz4PYAcBHkUBVtXcAw2jDHyU+Rt4b+g4TqMq+fuuxxqv4KM6h6XfhTyLlGwypezMuC
N6n4HSITqdAKEUy5vvXt/9y2heuyG8bnEl30brG4rAKe2/zl/Wv7BmAgf2yKQryDKPKdGW6KNDsc
+Q/dQxgOl7puosXKUaNjqRLd1aTL+sClO3bkXUppvbjUfEoZBypjpQtV6S/ul2CCDF5S03a3q2H3
X48VZ3WRBNjYcIai92qQGvTT+fvnYo519pwADgGn+poDufPSO63rHN13vP5gmDaKfFRVZtSHEtFE
K3TxQo56C28wSBDJjtVtRWAH4lVDT0s5BfxnopI0BqpzLE2/dd/9AiognjzG0yPaMVxQpoo0C92I
rJeV7R+MrrVvHJ0KBmlOLANzAIXZq5hWzrQZ89gMXHVborX9XVbBe683XAlXjBBqiLWyJ5E+V0I5
+O/A2zi+jMwA0J0L8zCui7qRAsYL/HrlQ/H+hT8ehVBPmE0brwRMl+fKQNchSnK76gkjhP+9t+Bb
tWcojxN08ewWKQFXsDUxuuSd0kngUScLBbVDJfMjzTnNRKxhoya5y6iqKWWNqposHL1QBQwvRaTr
8w7motXQb2u19jpooUhdBa9RMlOJ4yFAFOmzExEMiWTw/3F2rs1NI1sX/kWqaluyJX+Nk0C4BgjD
wBcVA0Pr6tZdln79+6z2wMuEUzOnThVlnMRXdfe+rr1WN2MtmRz4ly8t3NbjJQJcEMMBB2c6dei/
L9FpbM65bZv5hWgoSrCYzBKhYwELKgB4AbhHM35Y5u5ao4s2OlHXCX/zsjCa4oWfzVpEWakDEY0j
LgsmrfpSrDRQ4LaTmXBb8lfTPnfB8smbDCCe4rD89z71fzL89KcF0KWWSbz7yCHFLi+b5RRl97jR
Bz8FC2b/wi8uiBCFkJX5MPJpu0BZS41fOZigdWoAqi0ZV6Cew/8hlwZTFW5C5NIiZk4fO8oCcFNX
jWiufJ8rMCeCa9rkOKYbwf8umwfHNLIxADj37elemmnfN//K6f53arL/UH9g2gGsZox2CNiqx/WH
4NDO5tyXtZ9P3J5EOQlHPlRMkuhI6/2LGiOnQEN8QF78RaJUO3WoExAlOEnNFrEt/x2+7Esyj7Yl
EOEY2jTh0n5Zy3AqdptsOrX35YzDA0MpCkzfZ+DQ+TkH9RnMeOwhrBOXqZKXxJJ/Tpp9ghCAIp7I
PDUeT776YGZcVhRBPEHwQTTjy9bxBqLhf/X0vzZ2ACIeYFuh0Av/KFRGj85Uuq3cEJv1tdBRyn97
uK3cnLMZ7Qdl1ZIixMvfGC4g1NLEe1RThdqXDrhMX12P1/sueGpCzMdAp4fZHQ35e31FKj+aRfhn
Q/AfkhYwEWBWyRVR5vwleg6TYA4zGPhezxuuZgrpKKBiFQfMFq5gsn2V2jUbpyF9Q2TscxaEuqS3
JsY3H0xgrj1/JSVqdfME9OyYC/0vQNC/VqiUbVNPZ8eRb3lS1Z9ruqd4U4zDaX0tljeBjaTzmNQ4
R7FEieFHJEzlQSTFSX2v0eJ+icA/R28V1SgA1fKHBPr/4sF/4fZCX4oDD2cjy8bQwC/ti7Jaaqgt
u/sk2L9iMOGtHbJPEuDrhMqr6/U3V2fQLDFey4SQBgHE01SmVA5A1pSQfSUtTJvg19V//06vr9lk
AVklNWNrEkiJWSY5CQJ160S0LAlhl48CmK/Z1MP704rGREcvGLktUk+fuAvyGjjQJTI0SjdtR7Ez
Ztsx7hgJ85esVF/II3yHToJkwfrpn/faL5YHYyN1PMJ0YnTkCh9Z6snUMLTsTlJZojL9vTtH6qA2
iIolSnEc+0fodSmHKCyT5SkHGgaQtWj1VIqHQedfhIt2j7NI2gMq5sEWw3Hg36OYpasB0ZzP5kx3
kJFjQ0gtHgX2lupX8hKeH1ckABxoB8+KqqMCdCsk0BrJOonuW+Rl82mB5ocpqIjKvbcCmP0SJIwQ
v8JGqd4i/T/PN4C+lksAxmM6qF+gjdHReKC2Kl0aoZBUxwypDYtCygv34seiPT1/HiN/pv7L3BDS
g734zixo0OQSkELQG/mR/wF2Q5UDTgWgsLBEArx5HEJ0u5Gp1X67vFDtS1dJTTrfxyahEnJSZMvi
J5bFUH9dck+qCWhcTrRyagv9e+XLQ5N+9iH6XKARwHZEERY5fmyGLZXibAzmBzWzJA9o0F9yBUUi
2HmZQCAxpJnYjuIhvBGfHvMqz1XXFuTZxpRDxXTpU3BMrgIIRXR6gBcooUGvmEhaoX7+W6muiJeV
i3sK6SCEAwiWbno1no5QpDETSIIpPRaLRiBHKvngCQkXoUP8XTxB1bZ+gWrBSzFnelW0AfDuf+Gh
ft3kqp9t0HXC8ROb6+8/Gc/TVIQw4wzzgy6JJrCFqvawiB0FQlp4z6HdhwUTc2UriaqQH5QgICKI
fMlEjqr46DwK5K/WZMWI5m5TvFeV5zucSufkf6AL0qoy/4LwLM4KDuZH5b81rbOA6ePqtY+m4O9w
kagF8LBawrn7YivOHIwFvviMbYnG7HfQoBgUzp6SJZIrckOgINMCw4D7YiXXwe8TjJ1GZnQWVYKW
qKtCh7IjJDvvGrS+CXlRFtXYibBNNE6+imBIyYtAQjaDsRkeRVnOojT3KRQkxykpH2JIVULp4Gji
RkPv/2xPfwHpgcqkDqrhhxhIE0X/R8uZhvQkTVaBtiF7QAdQQbzQZbJHXstMvIQ5URRRkjbxEq9v
W6TsZwiZfTIPqZEgzCp9aN/tlwi+1/ruvwDzy7b/fCr5rAdGDIiMdtv9Fqzjo896rtKmjmP2fMKw
g4IjSLYUEKnrpeqiBMVUF/UOCsSIOnFCjEgIha7ha2kq/sv1U0no8WeKAV4CCAXQD/Hk3z9TF+6q
Brvm7sepfracHRrQXDsxbFKKURlBtThfPhJImEEXXUM3d1f1lD5o5VXl1Oe81EuYoSTNU9ImxsT/
IdPRNUTxASQriALiy0frXTAjsT+3gaiW8ENYNMHESkNWQR9BIOuEAUM/LIWHEPekOnMXa6thHEoi
oMC6msDzny/kL412fTA+lLirENaIH4Nrw3rfj/ngqnsbEfkyJqlMUmOSzqi6ZGlQ0+qXw5OctUKO
eVd9UR7WbZZnkylfCQYuLyvteVGf/vMH9Dng31cag0cPGOIXuBSgqPj7SsdRXpY0FltPNuYoCGmM
UJ5bRUux+1lL34601xsLAkkxweh30kOwnSIC+/q7CCZxHix+VANE/cso5p0heVQlSdO6ZmZOEWqq
dL8c22j+KBDUuFtvu/3vYbPzTL/zDkZQdrV00NYkfza58B2G5k5I4w48KN5jRRBHQCWSQRpsCgdl
pXW0pQSoCyUA2ETI5CVHGe7+d9l1z1H96KJB1mhiac8BX3rsSItsPPfRWs3vVen1sGkR/Wo+Qmot
c8J8xJnC4AE2YCDLbmEygQ/oh3M2fPiOuBykl6MurXLb3MQvmGR5qi6Z/vcRQ8y+tdtvmrfwhMDp
8jmRKIyvzWmqgZnLuVq/SRVdqZxIsFUqmWpghiROGnVW2sfjL1q0OGG9qciXFHaIztYmTEYg06SD
gOTC8SJQQeELuK+2gksvh1blCbGp2RPGhqvL2OTDPInnhxgGBqArvehc4BFhb5btVz3Bh9LENPpQ
nq5RJx/qJXkjT3VC7UqX77+osv1S/Yy3yGweGPUF8aYR/Mch66ENz9Um6+9nlFjgzPC3UCRwn3+e
X0O/9oQaEGFc7j+myPjOzqHfhy/1MMFNWSZPZvGDyeIHt8UPNgvu2HI8XrgyuOXn5lxcMV0PKmh+
EHfFiMInbpP2UP8x+ezO4tbghS53flBt6IV4uufcuJBh6BXs06RCYnb/wKOT5aF+M+6gNvyLYIPX
uXwO3TY17GV62OXf5XUJ5PWKs+g1ePTl3+U+t3o/T8NxeQC/+YuCQ0EqRYQGDOY1vBuXf/zozvRf
EpKmvxg4YLRwW3Lg76QcfUZL4QjzBo/g9gcpB3e0M2DbAC338y1cGRBHZDf837ngStQZ3PO0F35Q
5wcdxyee6Nkxrp+e9qLQuPxw4ca43NfT5ofLky8MGUbPkkTvhWDj8jB+xWN+PJ1H/ni6+cRfeBJN
Lu7wl/BATwLr4/cRO4hHiifk/KDX5faT+fSDxEO/8h+Lp+o9+Dr6j7f6/o3+es2RAVDsxqLv+c/2
PfzFkzOAREVrF2LiuRs/ar2Cdi6LHpKMe/FjaDQ6qhiiWewHEd/Jg4vdS/DG+XAhQJY8hcanjEF6
MQcjJSI8sEwRZlc1L3uwr4VtUeNKBdtuQ/3or8aVpw2niTBBwYWrh7wiQuqZCTuBWv/5i/3CkkkW
A30FNISQ19Fr+6UrUOVNZ9sBt073qFBBDnpn6f2alKlmDeMq9oscsS9Afv1BU8eq36iVVMXF83h3
YgQH2Vry52QBO4Z1UmXEI55Bpgh56mWfqKJFe81JQK7uIfzz/D6urnfpCIEuppcuqYZTmWp8XcfT
ncgjJnqUgRuPink2xfl1VvQQOQGXA8bo53hgjP7nC3J4XLjmggDpjskBSGMSCkF/9+RdRpybkyvR
/6BOhXkj1dYu3T5cbn/QAf1s6NjB2I7LLb/3vEA+Z6fw+hnb8P83P8zKz3dkLr6bJ2zFz/8Y+efH
ZGBq4MnFZigb1w/YEG8d4O65WI7eU/ZcbrELIuHxhDzyNRyYhTTr+eVQYSg4OzpU/vZvR8kf9MvZ
vRyrfz1MEI8+jot1jQGnCzdHeLx5fI0B8yBNB/LtLxPA23FxdX3F2cS/i09JPnOXS/eJa85vLv+4
r19xlS+/1Q9ce/MJzjjYtv0qmE/YE3lFnv/jtbl/YXPiDk+9vIB/NV74O5PTj1XUJ7g4qtNrWJb0
DhcrD5aSk+5pnFiYn1eO+6wQ63q51Sp+/H7j7Bc8wIVv6XLL4l1WkfXD2v/4xy8x8Py4frr8zoch
qAQOL/m5/3h53mXRub14jODZsLnrP/LD+glX+N1NcOeHs+AONEu8xLSITolb1p/tcHEaP/YCO+Ji
tfWbn1iXZJH52w8/AAvTf7s9fulU6giCEqRKj12Cu/fR9ii6fjcU00Sz541lKNmHHSwd/1iVy3pq
efw24c7laF5WlfX8eXlZ5Ms/yLS4o9XVLoFXS8tPnq5TWENEf7P5T2dUK60o5K+ogDtaT3y+Q02F
H2AF+PuxLSeEf7XMPM6HJlBrBfLyOq25Fpn73Lr4jx/3ucO6ccsK/Xx7WTxW6LJyl+PMal1WbvUe
2N98X6jL2caNsm6snn/E/6/l9/P+82Hnr/z4l3PmXj/UV0v5svzjn20qOKVfBIf8mgJPT7SqlDUf
9QM7B88c49rnh2ibUQBD6eBZtzI8vGP+G9BF+jpIAXgPtrzfbxM0tosWWNWeTFLiUAKwgg6rnpRb
+tNnKApFS+VaKCL7HM7HyAXhMZoRwUka6NiDFG6Pbj3kr2wOG1M0cVPa4Gs5RhC21+Bg6OIx2kT1
5rivhq/1MvwJDVVyZ2oNnEIYTGiOavKsqfdUUJgljyHVGA+kbHFBOFhtgBdu0e5EDg8Kd0/AOEte
bCO4L6wAqHTCCSl5JyfWkPnAR7CHc/eCujngOEgloXKFVn5R071vhzsIIC3SSyAqDPoNkSiI7J4r
4gqklcqY4f9S0Kgoy5djLKg1Je73ZQrggjGF17aAWMpkQfQ0NqJ1DGqGFTYVVJE1nR+SmPdglNon
jgoKaY3AjtFUQmGxIwLL6JIjZXCMyq76GJUn5Dz5BCbm2qu3gPkGcHhu7kvxw85zBKI7tLunEk9C
SCl909dgunqD9l0KWBzOT58gRc0eTLjexZylaFCLFwCib1/7S0hiUQZBXrXI183t2ZqPtoEDwDFv
yoNSCF2ABM8VUgtUmSxF6DmD6u3wtVhZoDWkbtaAsWfq+soNTPbHQ9ggwXcavwWmgsHgxO88UFKf
RjinOWfPoAuIQcsY6gjyNb32pLewExXXhbROhSg0AUPvoT753PBdomyHMGsDqQZsqB/6Ndhfmzxf
n0wbNl6QaSIxyoebFeXRq7iEkZ/BuD69ChckX6+CzSm5iUfg565BL9Y1C6qy5an8knRjDeQ5666L
rHK3fWfWr3ObJHf2DJXLyuiiO7FlknSGKoASCyLxc4iqmxcpOQCOt3u4Ag4J2gVljOobnRm2CgMz
PdxMV0M/vo/7IblJIg5G2Uuzlf4x2LoTHoiL4yU5PbQH/xstJf2DDCp9aba4kV1U1NPvK5k5pU+s
354Vo3sNoxbJeMyXSWpqkx20zXWe3/TJiS8wwsi67pvzC8eUAMyjzb1mcr0ORVzDcNot7F4pSxUh
3KungkEaX1sNT6pcogPzNhmm+matgwPb2gTTq3XlHBS85tF1XX9L5yZEJHmT0gvkHM0MGbD9OZyE
okDX+glpUCYSLQUDtejTPWLWY7wJrqfzNqE2jjWIILi0TaEO42Jf9WkW5SDiknN2V52tfbvuMwNT
2lT3y802qTfZk22VuoOQiPnuATEQxg5MEUfFV8lHWPLJsdkjCHTIThDkTvuYimgVr7fxeFjTm6oo
k5beK1MvQBv6dvsEQZf8OVes+pMDv0eS48wERFQtFVzMWRDHR1DIvbkZq2DY32w3vDwyR2G1uVqT
sX1nl719X+z6wwumZWBtdMsBtv01fgtd9uHFZJPxOkR14aheXJyzdOuSfDVnED4JPSf4ibB4bgKn
fRbKZNiRiadD9dYVPfqbyXj+Y2pP/T2KQnAZwbFL1aVtaZG1cX6bjlntrvLD1NtjmPZ8om4Du/Q8
V+Zth6zV1xM9rdt+AfcTL23DhkcXipO4PukT3jrZYbyz+VNvs+K2nJCIcKhuQHDYFL8Xcw90ITfl
8UQ77qrfwDgy7sIHW/cpZTJaiSbRhxHZU3RGsDc5D9fhyNuVCdS3TNn2T9187knFOIRJasI7WAwY
/B3pffawQtndmSOHJMIz6uVsbMSM/TxLskO1pgRZTAnz1Ft4fuMIbH9O7aBlBn3ZikQYh9Kn1Voy
ANu5PyrnHmjNc+SWbHN0u+ohOWGS9ps2eF3v9jjO9OuM80CgqijubLoLn8zt1EFfXqOn3PKH05nZ
sAPNVLhuTscqnuxVU9WfTZsXr6YeqY81HX+fZ+x2QXPzKEINULVi6eOizXmINbJYNbvvGyj86/ym
S1zxfDhU7s3kzDfHFYWJExqYcumnp6AvqHFJZKysxdXSA+OiSFqWkMXMm2wAD0UYNCeaqTIjk0GI
3kJ92rIMkE6iToIMtJlQO7ElPstFYXg9M32GiAUPodiPzniCLUnObDasUHMku+yfI7kBjudkPs82
rshe8YCTWTHyAZsibIGZpq2FRmw430znzatNMr3etsVzO80vEZuLrrRyRbvNjk1+hlIGs/Xe2aaH
kiuGnI+PlGyYEjAR3s8s9YBqCW8PARkOciuVlVQgdNNlbxIa8HZAYyFq+VpwspmaR3JQ5fShGqhP
YHIbFMMW2mAJGFkI1pEknPGCrsIoQflE+XupbtyGKSaXi964wtaapKvuPYuNV82bBy78zNIA4wph
10HUA2UhLUcP0OHantXqO+yhJM4P+DA4soOJD2RMc7oezfTZU8vR6CGUqWXILNtKKDyGwvnJMZnd
4Fl8C77bBefjPoi/THt3VLzBECwbMDohgW4PRFQcVzB84uSZA4af+oIvlVRmvtGHNG0Hh3d7bo7Z
tFFkgEsvDmiMr9uwP+7wMnjY3+2o/EBhS802iRxEApkuxnBI7oqBMka7Ry2NtylTYoPEcskxoYQ/
bguJUIfUjibEbMNz7IIq8J5JM1WVgwk+n1CNapx2NK4tbCO0FvoTJMpdMlNXJRKaB16YQWvinwk2
TwcY1EBoNrPM7jxzkvaNvdU+FiSxP0h3emRrJiP2w3E9gBdwKCD+41EI+RxNWhKyrfyB8YmFlrea
eQEmhom3b0lGbWOfuu5mfyoJ5VE1kJBv5GzGEDF7h7jHRxfwCaXw+gKaMFzBCz/4Qddk58pbjUfh
BwjUFgKVvu6gEyoIAstEb21gWIr1dXZ8nSaLr420eeacuBZY4+5pHjgu4sSeAVLBR+OSanBwPqT2
t/pcxk8BFVrI7HDQNiSAQFAFYbABoV4ablwqRN2vXSDhzqoZ7ghVP2GOP0cjvrHspEBkYiiRM2xJ
lPH0JgkqKOvQSY5akE5bKlP+CI081Bl2EcidEBfPSTUFg7CYi/BNn8EmJYXn0iJSZMeheYX55uu3
bNCZTsE1dLf4wV5nYFykV4SUvakhXd8RLBpDtR1avjnl4s9lTQ2VTwfvOgH44ovwDb5g7pKbPqLN
mrHZyy38fMmQFXdAIgeUpLjYUaDgg0dAX5Y/c1Cv3E3p+s3m9kM4YtidmCXSfPwyGgtNHAzkO6LE
pFfcGnDTnREuUkfATBV2M8NN2REKlIbNIaxzjw7qte92SYqJwjq7EfLLoyeYN5Usqd0UZGgcDaBi
70HeYIgDNL8YZikHfJGNiNpmmjLeGlysSiL3a2n1FiFnhBARTWrAL2JDFa4tIhqB+EraoERV6jl7
jnudM/UMEG3q/4DOYYcBIbwS9b7wOsxpkOigynGEn+GlDbicXnENzUmTnz8bR6w6ArbrcATq3cUV
yyDFC5uyMHGMdmULc3rAjhMf4Exd0ZfsaEl6cONMRlSA8RWJkUWNt6zpv+RcleRcs91qRYv8SSci
ZNjhRGIxALo59qVY+aP0q60IMbB3UH2o458Ydx8zDe0Gjn8ycELKE54Sjqk+UzAAt4CG6vqZFEEt
8nNFWBvPHdQfhfJ0KD2vvBIwc2PE9cCYAOpq5gs+1+R8+BrXem29kQBac6fg2VQHdBtt8VxKnMnA
kfeG2I0SbgNWywmbr6tgOjOq4wzDmeQbTvxgc4EdcimxvZfR6HvoNy+sTQ2EBGCgZqJAsdiW2fKR
Tu7mmEjqSwCOUnmJJcWFelRZEnM8d+4cFi8Laa+VrfZCxtG1JDHsCpG60cT0aGtAwzh5HkC96lli
0j9dWG6P5Qq+TL7KVRyPpCHYzetsPS511N3Fpl2OmySztydJFzCZ/NUTuUUnAo3LnEdUhR9dSQQS
N5zoyHJUVmZxTx0UaGZCuOAiHme4yML8YWo+zZZ54DkPiDn2bB8rJQBVpE8FadNcboPnc8MqQn16
uM2gXjkGYIb4vug3wFDHQWALJLWExFtH4kkd3M76dHTWomWtbvzoOcoraObxE0HX16jllVUIB7Wk
iAJ2l0MNglUuaLfEb81Ick37nMhGjKd2yzzwnIKrMzO+L6nt5mgaLjf1eDaHwRaiHI39n4gY4wOs
yg2ml4Gdqw1pHjpCObFHLUUJqtjzoTZPw0DiYuoHxmxU10FbFxRER6glhVTIiHCKno1pgUwjfsDs
4YigGpoHzc10mNunYS61io6188GuWnD+wBUdtnk9wQsUtcTUZh6am3N7uF3zZXs7G6yxLSLKAOWG
C35SscBzg3XawpIMnHu+D9HK75LMiM4gwTPU5zR5VtasJk7za1+yhv1aEdWckrt+CwA5Ic0x3W73
rieIv0HJlNcoCXtmlBOu+hKf6EIMRw+FKIEMT9iNeBWAGUkqN1UjjtEnRYWO80ikE6d7HB8u3qbr
9hVf/sA8du3uGmClr9dkz8D4uW9fm325e9oDgikyLqzLgz9qQ2UNBoJoQq48ZSn9tXEJ8Ci9veRA
EoTdQKonEUzjy+lZcoZQF233Y78hofelFxR3EaLmCsjS2JEdkMxYUQcJydXF+esgOQ1Xu4UrNqTE
07tsbNEXJfIvAEYSRelCKwbTrBVXgQubKwFaxI5BMEtsjnXp048mJbNwPQGIrXQ+YoUJhCg4csQE
MDH4cLxzix1kW5MEGIb72/KMAhjfYU7a5GYKqCOIf0mcI9MA90O541WiDTiiVhvY74aI8+Al9pim
SZJ6APRFJGrIcxEduYMQKaFkxELZLUaajJIvJ5vP833sCqvLl6TgU5R7op454LTbmB2yw6D5fARi
RnggA+TurERxQ6Ik1ZsYDeRyoPPjR3ATwziBBgWTGZe6hO27fiJkD0b6vAEm/+DaJ32u4Ez1L+ui
8Ul55kTZWMtX887M9sPJ2HDw3T4coV9nR7k9x2/ec5Gj6Ny8CvJ99+RQDuobdXt2RI7JDznOLlUS
nmHDk0rGvd5Gd8SOEBPVAzp4OKZyxR0v8/5hLPo/+ukAFMp9gQ/m9yzfFLdrM3AEF5xHsdCT91J/
k6NiU1qYHPt83L4kjScAHjFCXRVFtz48sFuWc7eGUF+luKsa6LFsankAzwVUi0Flaod7MQ80+pAD
QL6cg6kejnOsgeokGsH2nJuE3hSeag5Yv6qYGHGdTR58dTFXtW+YCjVhsz5xw+jerDHpcjSpmrSb
+nsfOjvoTBELIEPoyXoo0XBcGX325U4bgVbKiHwnS7VfUZIPZErz4FM80bvYDlJNG5BJ9ClDqKXM
ZaXPoesrobvIEY+VK0acmIX6DSYyKlUwrUBRBOTfSc+JO3GCokHHLtZVz7gxB60pj4p6Oo/UwLjD
2DUcMrDWxS9iICj+KLgVeatOodkONmRjVdvrZBp1BXs3hXe2GAmcc2mNJ8xXk5RdoUNS3mbRvrxS
SW0SKQaOK9mJdHLefCsDZdYaaoZuYt2dGLC2bLg1JGmLepHt6FN2fH2p9KDgQ4pUEFJmfNckZD17
wJW5wgzeUANl4M7M03gesS3wofTUhSOD+YhSbk4pORLCN+l1sJ3NLaE5dcqY8MQFSMEmafp16PYj
LiD/rJ3XGbwxg75sCKO1Htg6AHm2qI7Np2du460K+gM9FaiZ/O/pvPLRXa2PVmhbFgnxbRsde1vH
T21LoKh8yOwJqmbJyJaHuH/mwNdieFXdLJINjYR5y6grVsTnLcmJUFZHwdfOklG71xBcWKRAjxo/
BN77jfXuj95E9COgEYg92q/gyXpWHAqBHudYZnpiR6YQszU63LXfw2KsdCb4zZ1hW0xUV23ZHuWo
91yIC2zew7lKxK2osD+tn0FR62Nrj+kyXuIs2QrKC1jmMPjYZwSk8O7yKriWeZe2BOe54xq6KXvS
I8+a2OV9kvPHsuoG2B44sVGKLfMZEdjg3dPlvOE6nvMzw4y6jvK1dpL1kQk2XGQf+HkIkNTto9zi
TZlX1AnuIyKSKMQulbPdPdhNPxPbDElfM34MofdteVgcNrbeV9BxUEDcaE+lbOt10aYzFGomwpjA
MEjdcnRqMhLvqMgTB0YBN9+6Q0GhpMQ6SiSYEQwIeaVDlnPe3YkjJ3UsYAOUl0kAsMW8ARPMR7ti
9ztimt511KJEvYJqVEPJiXSqTMv8ZoZ+6rqy2w/N0P7m1WRdNLEOKY4RXVdBB7Fybkq3b3p4uhii
H/tPdk8RKzCUK4owGK+qdrqf+5UgY6tciuFVaqB0LgD4r7z1dLaIoy7pgs9nRz9xC80DwoWu/GYr
0gXqwhRaqABC7MauQB0q4hVZzvl3b/Ljge1HuoyTMNjC2a6EiIpkVHGh3/Ob+ghzs5ibMqMIZTOy
PX+I5hGDTrGIZZCxlVPXgEIecult0b+MFmXsOb6knJSsVRRh7KoKVc6NmfCQkDXMN6Yb13uzrPs/
TXD42o9yd7o0fo/LJpiRyCaJKXTYMOiZeCGeSdC8QuiHxGOVBd2URFYTL4vNNLdun8AvbCgszNth
fy+7k5QyjDvezkuMCaSpjKzc7ghfIFWZN9v0tUV29jrZ0rE8U2ZdcRiowFep/YNqKULyJR+sXfMP
lBPOf5RUrUokJ20Hwn6nooH6GP0ch6/d5nT+rcmSP4Nox6KMOEhxOFKJozcExvsI0kTlFx5vyqp4
FZ3rLRlguIyELoduecZMJpdwN3VgrPnqEdIDuK0DQwQxjohwhLzEl0JmvsRxU9NMKiprsCvMRAQ5
Z4QnGOYUXnh/oFpetD19sU3F0g3z8sHthh14iH285S0yO7yzAGM4sOvnMuHy8yuMuEpixHIUZiI2
vB2BbDJZ4BVEUoVWnE2+TXA1mOlp1kdwErFPeoziFoG3kjmgW2DS0R9uE1Uf5/m8fTXvCXUYEGYN
RBGCRU4OaqzkdOpY02MVn2p4tuqU8h+DoFaFBOBT1+WBQlavlNuLGmsKpBwDWrFbrbDiJ1wCu6yB
L92X4DTJ14/D1pKkdeO3skz4nm4jA5oxgF4SzRGSC4LZnyk3sRwkHktKLAmHPWulLgxRKRVqHCHk
k8nN6TAWry1V9bf95rD/YFPkG7x12agmcqIaFAnAXe7wBxBzJYI6Yjs6LqFr9QeJsfQtWsEqus0Z
GW7UiFQ7JHWDJCFBjSF+2TekA3HGUXQVchuoc3Lc84dkom/pBe1cjd3g4hkudM6Y8sLWMg030Ym9
nxQ1BRf2HGODXJS5I/3xZccoxpibYNe+S7akXFB0b8qr03j6Ziyeo1wpGkZEClFQbqhhon8VDVg3
7x9LDj1+YEmfz2W3vNP6CkGsiISAg2ptGaunRnEd6CO7llIBJzFrvsw1GXgZC7xNMOcqVfkoEV6r
sOFSff+6pye0IQqwZ3JXkL+U0CkIzR0iLyd1VSc5sJiDQ8vQbmqfQ0VQtfvaAHaKvMcSZGIR52u7
yc3z+lx/GguI3RLIHkhNlMvEJBIzOfxrv/QG+99knxKvuqdUHrwvvlHl0EvtjsFut2zht8JUIow6
75l2c4RJhNS+Madp+9LJciisTkRJlRCcWK/dwODYnHiicwow4Mk/9wG2l7CIg6QyKErJlDV4RgRL
0ollsyFRRtmeaFDwUs1LH8JnrvxSiOc1JKayu7m/V7i4hfv0amFM4Eg2+N6WwW+Yh7NtmFPnYsdl
zRcoCYyj6M9yP8zHth/6280qLihnmieesrzGsfcmiR5cvjW3nnbHJ2um4OB7tUIEu+ERw/gnNJmf
Q0ah3CIJXysYeZF0E9jGiRpDrf10oOevYSW2jnvTdxvJ3LMSc4q1uNgB4vkoIySPKpyccXgPkiTS
pRjAnVozScaF7HL37XAOsc5blb0XjIdd2TvKa3zQrO7TvE9nNt3WPadDRsjVwGNGr5ro/vXccnAd
M992T4Fa5aFk4PJr63lj4FVgxF5AXFc9uaANdlQBTMOp0iS8NLo0WQBhbfAc2ggCmS6fX9H0PjMM
su/wrmNdvJvHUmVlLka535afnTvU1BF37F/ocKlJMWtiT0joMtPjq16QD1E1HIeXm6p3R7NR4UEZ
Q2YdsMFh8w4Pv3/T2Hj4xODl/g9zGMae3GtIwyeExMU7Ede4HcGcgsxyUlGz0JGxJy5OJsdpKTQz
nj9vKKOVw6toWfIrM2JpvM+ZO7LjqMHA9MnYMPJFq4muK+EMcRT13QSoAitGJVKFPreFuN8nSsym
QIKwhIDfr8u2pxzRskwErvQ6t7qOVDA48QTFfY3Lr2lcE2obEA8dDidez59ME+4/UA20XxN6hJcA
F5GL/QfAHQy4hcNZJZKYKwvoOvjMyADgj4Gc/eITU97OLx0m8qElQXy37+McJypL6s4b7Nt5B8yj
r4tX0r/WmIOkJN3Awa1wrW6hINqgGc8E5nztHEUepEPJh40WQdTYkiJxG+6YluqBKRP3my2pi2vK
xJdiz+LAqDuAP6ehYnBilS1gzHB2CLqTY4b9W5PtYrD9rLJokGjTfewruAAjoIbHE2TyX6tG9edK
toMpyTNMJ9SSXKL82xuPA6kSaoO0FvdL/yYDFFIcTTamrF8YbKonttjA0WHduL+364ZKOYh6cho/
ctW3Fa1v0/TIy1IocA2jmdFIbZBNANdfMUMK2POjnRMWOCqXd8xa9JREo5XFpT/Zt1yL8tREN2sH
zyol3HmcX7MLNuwXCf6JGIKjTQt0h1DDqSWOCwv7yU8daCiVFbmDL4O+wbbub1fKbIT9VX+/xhzj
OKDh55rOIUxSf1n3xMOFbzIlGI3+zNKQMD1cCK/ikPFttma/pcDfl8tnGjifEh+VUmE3Zw7zxU0Q
1YGxIrRRDdJUMH/ZfkPFsczKW6/KxPiA1/esobYoRZCdCk/jpxAyHKKSnihWQEtyXWIM4hM1m2ji
ePnCdL9VwyVTsW0ko0fsGVtS8TpcD5o/qhZsyU5m+CrJkdk3fUOuo+HOMsdU+zCJEf9vJZJyx9O6
ja/jLi6Jyi5Z1DncjGiphQurxRbxO7UcCGN956JPSU45xby5xWQy6clqEYEnAwy5m4nufFMBQBto
a0SSK+pzBeNGHNsB69zv+Cp48r1sx0wwSeTBeB2JDHNUrsedJttxPs7dQriaRjvMLb1CP9LSLfQT
qJ9Ftjo8myPARBGSZtduh5NWuzma+CglQ8DEIEJXdVRjSmYqb5MN10BzRRYhc+onuiKMJ1OaU7yi
robpajpmRFVvooHQWvO4QaG4AJqO+cThYHOTClA7QXmvCOhY48/LLY39JCROoijyzdcQIxSC5kT9
W7p1N7ZF7lesvCbfwsW5Xfu30cJZ1hiiL950eXi42tiaEhyDRvZMrGewQ7Ztmh2pEKA1w5AsVK4T
9QOi4gcXGLKGmgJASJ58EwzD6ZmvBfZbMBQmOL9PMgJRKGEoFnVYYspX0THsmuyZ2aUT9Wy7ArG2
CfomEayJ1wlpYcvxatd7Lkv10Rf2PeDBpATYpMbk8DnbxDdDOG5TfBWM6Rb8NrGuZoSTmUBhHig1
Almnc4N1eGYX5WYLERHYhOddDEKCKWOZPgUOhqmYEo1jOnO/m5F5doQX8KLVCXe/RK+KNn1HtXx4
Zobl/MIWJsaem+XABAvSejaQAFenvb+T/55lakMWvh43p+vWHIgCMwrrUUSdot+XMa3ZOb+zo1Lo
zeTeUD7tY5L2ZdwiVLWzm2coyFv7jN0zF09EaxDNxMqUN/pjVdqPAC/cDSIaFJ5M/BVWAe4k2IVy
oAxlOnazzQ4rFL/77RdqSUxvQJ6yPCP3ivFi0bR/4HKy1zKsTenUqlVVuJyKeMaeZ3NG6/u0vAPN
Mt1uw5QMz/gmEqQpA7w9AHXe7NompVmDywrftea0GhSDmnhzncxAJpIdV68caH0yEkClDPT36ZTf
7A79u2mIZ75+dOcFpJP9luZ3yyCxpRb5cKCoAHvOYTO+NzklByjqVi7qeVOHt9sdLpcqLgedyX7T
nhmjAYS5Y/Z0u4sBSk5bpwNLtcS2WF4vCR3EtEp88SEMiofiXI3Pu3TGXnbhHL89hdsY60vt764p
gjMjmbRzQx/+o6RDF6aQO9ik5Xjdj0v9J5dmfRJR8D2atZs2EIbSxeY9DzPR6DZZ30ZbVsK3AQL4
W0Boui+ToXPri8LlhKcOdhxE1BAw8Kf6S9HANQvZk+1R35ksjfZYc8F9R7fFv0wZz9ur0Rzq30jt
AXpYTGtyGs6fEgYoPvejpLb7gn7PCo1j1GKD3DK45/GmJ+KsNvyO6vKrPkjyu6hR5d3BNkvtGusC
4eNNvLrxOdJaz+2y7FVuGG6M9EGiFcenwrtwC0CnwFu2e0GC2CUJOtRXa0Huiq39VAZ0GWd0wNR0
dgNRnm9W0RgnFtawvVIzl09UQsHaiTzaBBTXZ6YcKe1Sai1LrJy1MsUDvthb8m1gUQHeOEs/lRKD
irDKs8im6MnlNAsF8AHaYbcAAcAmKSKh/Q3u9ZiP4frEgss4utUMV0Nb5JRzqodsG+6vqn3MFsmY
LAQhCnwkJ6SgCbkS/rsW7N4MRiU6kFA3pDTJdHhpVjYMHgVJlkMCTJFnnraYZrfI0B+KHmxbEn4r
xXHtorZjjFFRRHva38/UV9DpHquRah2YCpiQEUJf5xSaKEIXcyoPr3zVWfEPc35UqLoUQQGzTunb
udqIa4zi7Yztf0WkQvmGoONEDTqy7xdGce72ZwOfNThMKsYqmlqcYbmqdqZUHoI2YKkSxkrGcfPE
gRe8NpFcS4MzT/Ikfw74hEOKAA7gEvc82TNQdwLP6UxPtkni/jTqCeqotD/A9PZ/NJ3Xkt240qyf
iBEgCbrbtmq5kbRlWnPDkJkGvQNJkHz68xX6/Dc79kgz3WuRQJmszCwCDAwA5u7VARSHPGYBNIIt
Z9+CVFFUrAZMRG0J2drO5i+Bev1DqSLkVRTt9fh7LCIKqqFSX9oiAgludf/JbNsCKWgxmJ+4+MkW
MCXHrop/tmu+f9S1APB0BPkotXE1nfUjzLH2RWfLqtgkAJOZwYb6UkWh+zpMKmJtj3RB1OBvXDaC
XW0w5WStjz856Pu4wkFNKqABhEH4i+ILbGiidliT6ctQ6OVDu8v3WrLxu1JCmD/mCi9e7jLBnhy+
1v2/erzmzyYmqNmZqXMquPkgY/2E42QCuWWYhIy0PWAV3CjvmUny+5fJ829CMDyRVQa41JSMYalZ
Wstjy9c4/GWFsG0zWKvsL/ilZTtYe/JQ2kusW5HEKww/IKeU+s2wU1Oafv9sKnqPS9o/sds0A+Bx
E+ClUHH+0EjjBD3xPwNmdnGBdHQAIl+qfmOm3bcPMS3ZrTwKtl4KzYmzjSSA7kQY4u3GadItX55G
CG5AT2J3CayTlhJYhtsi8DIjQw+8Q0jyMnKN+PqeJ2Zwgb+JrQzDCPv3jMZrP6NFw/ttXBeaCrRY
2K9JtynsH42B96OK0g1eW/k2VCkmKcevYaBhUSEmfH4UWEh2BT1RMA/IsATD6cBVnG9fsS50L/+B
hxX+GpMcoLPO6ndgi2R/sDJLODaET06vNc34u4XvzlidX9mlR/GUhY6FVM0kO9W4ptIoeLpPLkxy
BSzAKWLwbk6+qyeEcUkUQJEg2DKLTMhaeR8n//PDIK0oiimgnDwJsoBH7oRpZGN+nOcEijktJin5
B2+T2sCWy4mqY0ZdbRuaGmmIZQ2uS4WRJJQymTzuK6+hYXp9s/OfCHx6AyQcfaBkY7yIpDY+OG/5
Qk7F3aEQGhlvkbGGYjGmJZfcLy2cAqzPGSptfJbm5E43cdS9EWN+h1IfUEKYGWDJAvXIdInCnhAD
XqnLPPpjw4EJRXSMwKktbMQAkG/UpDjPocm4ASwd29h4I7dFnHQs/UQ7ylHnMBDdhJOnCS6e4gBj
j0iJj82jS2lKeXrwyQVuoErfHkfNNTEr33LIlrtJr/NvOMLMTegKuRfCKWN4ttfQJ6Vexs0o+FgT
ED4z7J3Bo8kpFiKEPzF5TXFM/1TduOwExuJwwhLhx0AGfLBXv/10Cb+NY0oAKQp3uwTcqNFynDVY
bszrpbSCQczkEGdaKu7zpU0pudTJDTadsILYbYPpHjSyeVDPLXYSdIzwZW0lzHyo7HZlK98u2KbO
D17rRQnjEQDZR+oLRM+wyGhkbrKFaz+wwEIsnuABTTcw+vgYlSAURZafj9epoKVu3Z8kv9TNwq6o
L77TOzO7vVN247eUhG2XHM2HcUVBQezmw69R+zGvgoCtHVA9FS7KnYbYHFZ1fucpog6Mma6CY+3b
CN0AS0kpkId0AWMmwgBYQmx4onSpmmu/dVsUUgyUJ2XIAN+FHM77sQ70zhty9R0PshNaksxeDwIO
GRX/1XMCJHY7RorNf4wrfomV9pICmXtZfpTGdIwb2AxJn9UoMIoMWJUJAN/GGcC2jQULF9IoXtZ/
2ZmGP77BgXqFX0hAQqgA86x7PEzTw+8Bkhfc1OCWRasv6d07bjfsfxRGvqzxbheBPAdDDVSW1NIV
tiTtQSHLHHAFYhbaSefzy+Dgz/IQboGxMIA1PSSWcZQHooFOfanOnI2Dt5GYx5axtlAbcbyxOITE
65+Quvr7gF7+a5PJeJgZIEUcxUxfiBnBwsDbRewWqCWxpu1tMF3Tl3oZatwKBxBZIqBH8kZM5XwX
K8CqCWie85FZnJHG+kze7fAj6bh4D3YEBRTaZQ7thIoAt7F4/2ZLGFu0JPqmPrMfW9n/dmzjUQWB
gcUesKQdWJUIKrC75N4IV8YtfriIB1FaOeRk8/XoMkDWFtNVeEPkEJPwRtzFFzcjX3wmhQidFMEC
xVLO04d0QCWHP6y+iO0yBcwdb6BVwCZmBcI+CXL4i8nTboY7H+4yeG7gJ/DZwyB/wF+d3xhw+cYU
pAexX8QaErGYEV8EOzG6GbXgmiGX8XVcJN0i0iuhWhG4VcgBhZZr32JCAksN4u2dGRN4GvPwcIU8
lQB0lY3t3PZLo9zIGPrdDpZydsZ/7k65KH4qdVvdj/Rstxn7ZWSO34zyPS4wcVeMf2AKqbtm5Y/w
4/jgKT1jyFfwvSksj09+W4SeiFzUjzAeqUlkNOQEbRFyUtvXTHojucNl89UWUD1UyNtIrqq+WSoL
EQPsVRNTRK8ybsy6pecUeiaFHtG/0fE/1gHJaphNcE34DjaErtmQqH2iEkdNADdBQWT1Zv+1vlxx
F4E5ECWFCN5QOVwRL1824amDw68oEd6YHLgW2g47H2h8lIwmK76GywOmB6D5xEnPvxbl4ohsJ68Z
nEiX7bex0XlDVDZ4SsDKLjj/niY5UqDI4OCVEEf3CTWfn1m0W3ubBR0pgazBo8ymH+DVNBeG6+xg
DUKCQ44Tv3dZP9DWTc0ti1VIDygbtbA+JzmxzcVrvsgk/iu1mvPCt6SHb8vvjUyVsgx6sq15dM6Z
b0HBi/Inb0hk9RNf6aLOyDsmMjOwPpslKNH29ItftSFKbKOJbcI/b2vmuaLpDXKClKl6SoRqpfvi
/wy80BwIFGwDpdFFJRjNW/JgixM/UpyFPTmjNbBe/JQ5P8AWV8v+6aV9FzS8Uqra+S6WqfDYXi9n
1b9NJ/u+xRcG8Ag00SetuOj/qGPY4F1M77KcwnohkcAZo8+3lssnpwxM9YW9BSN7OeHBmP6rjkKU
Y+V3ugfA4kDIiotUsIgawIxOSA0V30cFtLryu/HqZyAB37ZN+T6D49JnhgPmUUGb0eE0Ef/ICZvv
mqv4m3XMnbMBC6Vm3G93M52vaJlPh8E5FZR7e/Heg44Xq4IwqsFniYXXcGEn4nIWRemPHUT9k2x2
MBOLsD0k2jMcxwC7FVYKc9Zs4Oc2lLltCh7KpIpWD48SghrQ6ZieL9JKUZZilSK17jTO/y21thDI
BaBcD3Co9aCmthz81jQ8MC63zLjpfy7iYlmZ+LbcT/42pj3II5plZcXW1cGFxnybeECDvTJpf2Xv
wge2hcQABfZ8wbz1mpHm+KXT7g+Gcjm2dIKUCmILHJ/ejUsZoV6W9jqg3jYLFQhUdfv2dTYhVGwU
faRaoUr66cYisCEtLxMIKTLHBdSxkMgP74KpKfwEfG9yLd9D/MZGZHc8KL6ROXAzEgYaOjIUOxPY
olnkCBNOUK3TIQrnp42hY7PTdnQECrFvaNOJuKRqes6EmOQnBO0m2ONADqPQ5ndAk4bYKBgAHMI8
lqKAeYJQAvGWhDdEYym+63ric0rg1hpYpC1pBkDWwKQGqhytKvhgPBLIAdxUCWl6wCyQDQDMIIol
eKdPNk+RXXhWsXxArBYDY58zVhLRy9AFqo1a+hVRbThxYoelQN1uxuICCRZ9LR5+pDbS4p1XBuZT
q+6w58XYriRu7AdVBdMCdbeHwfc8BG7Ze3haUAdv45yZi2lQk/pWr10YEKdbQ4kxz8Al0c+dZCo2
S5C2RIHDbdfhNN8tOV04lJLgZqmJgpQRPKWAL8Inex4kQ1wgmHg0Udg01JbL1s+PV0/DHksrlsuX
yxnS8LbZ4JzH/OM4gabseVQ+NOUwIXjlnNUrpk/YtTMqpq7dD4nyccvkeOvye3GGgoNL6YFu4Smv
yXhAnTtkfEKLbbgr2Viub+MhpHaSuY8d8r+eqee7fRk/XD2Nx3VtsIca4WA1xrTdLSXO8R6IBHgr
IIEEveULx936xDjW3vqUGBf8bTwAMthJGhWkRTdBDWq/zwC00BURKrjjG27Q1J1ZgiOtlBCC0KtJ
wX/CoxNqQkQTB1GreYbiylwWNpYJhXkWDNet7WL2qEdCwVNMJZnlwpRm7/EXTca89yVd23AKNOYj
j+OwLFAxKO6Yy9DW9tKG4jXFF6XIyDitmrEDXO4JUTCjXnsBPQng5U9OvwzVzVxYEtXR29sFtban
zpmJyn1iYo2WmAm6jGQkeXZ0ognB+krJ41c+fV45Uo84iFGdi4wDPzSqEyBoFzNqssjd7lu0IQBa
5l/VwYDpB6qkDbyecwNej47x0ZdYeUE/69ppbMGh2vYlDwQoF7yM6vwFk1/IMdD6+LaY1fWJQ+Om
qbIya/6OO4nUz9TIQ7/oCkRISJ4biIjyIICYejbT5y37JLkm0goI+UO1hHfapemHKrisr2XEvEUQ
cjqMpjJBRXiNvhGUpYVeDWMmvl+15P2bvYoKaJa8Y5eApDg5qa1tx99qA/ZXGVIXRL18u6JyHxss
ovwKLqABWF8D+4dEGmYmwSsnfjtlDTqrrBruwHqhCOWUkPaQKhecwDcP/BzMDuxPnFx2QtEIs+lK
SfnBSFiR5hciglQiUAQAu7jYk8gyiJT1eQ53tRphR9cUx8Pxy1fp1s0zkzfpQ2CDg8m6Z1FmGUaP
9yakH1AdbdjYcjHbAn64y4RAM4B1OgIIHAjaEJglP6BXkVpjPq9SNJgti0gEIbEXsD6sDi4PKORB
MZynMsgAArJK5gzCzM0Bwd8DPUa3c2bOm6Xr5zvy0wtIAH+5Bfat6PEMCjCUtAxfvA4p9lUUN9wk
wLpQhAtOPzviLcN7pglCXt3lzU98kEr+yWC06BqeBEwM3AfamLyAcGHE7PjRrmQiz9MQPquWnbPr
2fQPzZky/sYhm5wKbhFvXPnFEsx818Vk7USjssbvX6vQef+Zl8t/IifCTB3DP6AQr6hXTpqPiy9C
UwCQIsxOq4frk+ixcga2b5jLQaM3JFkhi/g2yyd9szIaa1Ui8zcCgvzqESt1/Hyp680mGhoF6u/H
YibXoItEdHxVGQqlFRaVa/BDnoAnKlI7FB9hMko8jjUuAsAlqtmfbbfiuVrCv+PuEl3FuC3eefSG
NgRdqMXmAldiOB3I3pWdmEMH37OGBRnyMioXfaKvg0LG676K5r8izz72YQgvgnT5Xg18PF/oMmZG
nOrmk92a0/bTnrAlcYyTqhridoUYqh1n3kII9jI2LmZ4SJ7NURzJ3tq8l7EBBnkgFqDbuZbqBq5H
eQ3qnzkbEpiCUpBmMLZ0y3+IAhTIjomTqfkWXpLYYuj7FvAboi0tnWBDDQnwDXSt9umy0UZOotn1
w8NAV5/DdkdBnBFBmFOKaheqqPwkOXgICfx9sSmt3bhI+kaFi4ieXGRZa+arGo2S3cuPvIEC3T2n
UzxCgZLk35Lj3/O1XVf9q2IqHoenH2eDse5MbIUQqKEQBxX3kAvUFjINq6liVQXuLBazsgQethiT
shD8VpThlNQFLZXgtzVvcTikfMLn1Hdt5sK2duHvtGLMUQg+IOy1tqbzyjGDFKGm39cs/gLeIQLZ
+3d98szZ+0XUL4/uNj7DHBQNBAY6M0MkqE53+mBuTJrkI8Mwr9yzWEjRmgC6o8ZE3P0dpjki3oXM
gzcpchg4xy1MZLtMn5rz/HVN4irQ8WC9OsFr0+i1qGSFO/dKZAwFOQHeJIRTKvsaTCUGDJwSWkcl
AiXqJKjU+JhBEbnfS2oElmkL5CdRZOJweC4cmg33ldWH7qPrmZ9JRfjKkdnBD/yJb1fUlqjz3ngC
mmxwsEk/wpZnDFgScFQIiA0RWtGgzbeM4QTLpf3GQIKiQ8IP7+oJSi4DCV6oiJw8+A1z6psQvsGO
1uLtEfX9z6sLoz/mgJoS7GfzQZvxDzVJSVaRaB6xmsptZM2L/saz8faYbXUxLxpGLI2nzDUiuNh7
hk024Itzrrzb5WstPWna13lNA2zVKNDOEc3S7TLzWNFpqTeBOHzL0qj4kqCoYe6ajT/KEuq6XfM0
gpJwlzGkhDlIsYsch76bAcG1D9s7b9GAWBeQVZR9Qo42Frw4lm54oDND8y29JcCsHSYmEBPhRg8y
Fge2oclRgHNo4nZ8LZn13ZFEatxQqvNm7QzkQ1EttCl/McLEZn6G/Bmtfvug6gpWX8wZEP92UddI
DPMMF6R0v5SmbdWn+Ze13T29mz3uGDZygiPWiraM9ZeJbRRYk0aPTSHlokVD4a/HUqX/K+hu9cEd
akQutfc73+cMv1OrEb/xtqZ+o7nznURBwcx0AW55RHuDuYS8J3a6CQFY6o4xEbDNT6el8FRLbein
qE2DlfsQA/rEfEp04tBWmA7T1gKU4lfDN0TvBZeTHET/uNwEiqRqIv7fCRbWEnGwLuYnUlYAsgl9
0ecs/FgArwhBI3UEviTP7T5SRixgJLif0Z4dFD1qYZ2nFeGe2tB2eSaLSUE7XMd1uZCc1qZOHuvZ
RXdeES9OpumoEdlKfO5RwrhQEv1Ipad2Ev1rXSTqCBVNn+yANEPt/zfURCLJM0gladmduijgEsan
9FW6+E5zCXZdUgc69kjg8uAgiNJKCZXbqe0zld0XDBxAtT2CLaQbYOvziVkGvdCAdhcoA4AP3qrX
VPdwsCgZuesnZ99aCrfLEmjbDN+YAhI/wAI074m3K9VJe/EoIDrH7Fvh5MUlnP6K3gYRw9+2w68V
eA9kh0+9cWMs+20N29GgJ/BtZOuuJz2K7kZOvsRYtqdR3UwAgiPWfhC58RMAVEMYCEHhoENivP7N
u/bA4yKqsdcU5pt+P1ZgFGalo4KgQHue0um6SPoomWALMO6V3CaB3PJKmWbKxSWTwJeTocEJCJxO
XHEo7pubibHJzW5t8uglQKQ/vnBJILQbJ4wRXf2RKoXciyjy3igAfFVD6wl65tFLLeSnrWacrZgR
N9nW8fn6B22Wj3I66NyYA8qyCRF++9EYk+XqhiaHUsJ9Y5SSfQla3CkaFjpowkewSCFBDrlppL70
0u1LqraZ2U04NeHNsTS/8VyGRNPy56/h0mBrZByzZIAQ6h8516bnyAVRUt6GdYqu/JKizHIFRnYh
SY9NFAa1/yCSuHym8pItK2zCFYNm3pvna3kUQZo+fBXUF1Fj6p2y7oqSL1cg+SWhnbYRqdgTzd1J
YASfo5sSGoDC/OOefca0nXU9PrH1hM8H9KBpb/hk0321qglg1rGGT9r+kB+29Dx4nRFWt27u+MLb
iH8n6k43oLZLTP+3mSB9OMzj7cHJapWcXaRgNhDAgN7szihaad1QzeToYtHnygw9EJhByOKOHktx
kRTFABdJpmwo5t+wSczcHtMaPGDXkt1JiaVGcSiS3ZneZYoNifxA3jRQGom2ojFb2vUp71pYDd5M
RLAbbTnhtrlkVa/lGeQrLzGvKIpq3lgbyTmKDGsWBbsoUtwNi5Nqdqrq+6jt3pb5OpJGeUF+yYbu
GcmwVpletoTCxbyeJ4igDPMDxq/8XKAotxBOEbAr3HQUv9bWMoabeBB5Bjbv57tQbmAeqBgW7ix5
DqUxOlsQDtp2JFzb+A4PZ4sUib9UXQYCzVdH5IgupuNtyubE+CB3IqBf3sPj4MruAHQx69dvMimL
r5j/YI948MtGAmtnuQwCDYmpJcq4ERN5ZrNQ4pHWcP/bGX2UZbNBBzfXyzWEW+pSg/WOUEaymInJ
xfSAVhZ2ouSW85hvpm0pvrTzhHZHRRRmyOBzWFugtDoNIfuhv32vFKYEzZAnt1WVMrgSYMWaKP2t
C56emonBJuBW6lVisAxDLexUSNPwTFoNtygWCk29rX8gZ4zvHGq8mxaF318G0Rw1zbHREfOlduBc
SeDjQX7xQcsEkDw8b11vdfuH/K9f1Ho1CVVamAByW8DqvjccCIaCfhS5C5Of1uEPldrnweTg+8lQ
PzZh/vfstvK+reeEXQWsS5TZ4LXxK+Nim98MsJ3ullM4Mp2US+PAnsmpPt8KHDkf2fzPXB/JDz9S
8WZaFRzEMeMeDZEa7rMC39GRfPcWXAC8YSbXupCHz4d74xcvMD6lEkx4Z63T8PMAdIgLwKs1D8y/
S/wXpTDJxUgaSMLUKR1Mn73zM6OcjVRCskahQjDd4JzHCqkVy7iW54M9RN9sRmvhNXyeq3JJ6Daa
SciEU4y6SB7Sq10FDGk/IZdSAR0aaZ/uHknpi/ckENU8Q4BRqDlSe4spxdhgxOUCqYYkNiDDBa6V
p+fRlnElB2qIu0z3h0+NJlU1OcVaE7GmaiVgD/yONjMA93sHbRw7K5quqULYRCcBm4BvH8hT0df1
kDs4I/lJ4PEKUKZc4H2o0/GP5cQTByO0cyDc7Uo/3XbCea5HBtRO1A6ZFBUJzA4sNTAKAP2SJCVY
g7PStV1i2326AmcuxFmOeIuGlbI9JyRAXuSkGfHxp31VqZBExKMH0tcfM9Peawj4n9XOzWxH2Anj
UMWc3cXtjx5r9qxmuFclPT+/mF1idAgX12NE8Y62kGdEJ2IZgNIryD/pksk2Zmf4B3SUAfmA1D4H
0U2h+nIgWkgXOCdI+sUWjCoyne/CfZv+lwNPP7UxT8MrwV8NJmwx/fU/1bIlzdLYof9sA4K5FKZj
VlXfjUmZXVddc1AgNAkaLTfgOd2PmyY024MqCoTLsz7Bo0lkmegKTzAXZskgS+K58upESP6A34FN
sVw0DGIIcmI/pmLJHfRvKu3nf9oANy4zkn4CJRG24N9tt2VmrzD8Ts0WJxygqOJMIlg7okDBY3hf
C7/m1aWnh5XLeg1qAWanNKGCSnn9EXDgSIlIpZGDFwdC3gUMsBgIPTE3dqhjQdPGVvg+M5nCEguY
tRA4wZIgwMwEU1UYbAY2hH+TSatPe5AdeOMs/Civ3haLiDygmoap+GvcYJ3bWe0fbYzHEzaDlD3A
+xC36ZsjwYK95oYV997rxQ7SMKA6B1QWaJsKO0MdSsCiL/cDPvDrl32RKBWT3K9DPqSDpTiUpB1m
p2DzltsEdZenovidr3PXToQDRujOUlx6QM0tRM1cPC/tFmPufkgFcskMhI4TlCbSJC+xdrhmAu1Q
afO+QaR6v6lghnKj7CN1OO0a9dnDJc8kOJi2XGzTvYnnsaNJQYaQzzJmOJkGQYQD3hAVtr9q8NmL
z/qQXFkJNnxQd8KS0/SA1ACm22oo1LGD8TSdT3YN7RdZay2EGGrgGLJZfkGsgwwPgSEiX3BnMA7E
A+W/NgGBwrHO9YyKsIUwC0wFnP+pcpO6eF5yzpsF1eFjcZE93Y5cJ+4wSEj+KS8zfIzOy36FtUFq
wA+T9ya0El+GQUGDgAXqbC7ioSuxXrIi86sTdE8NEKHYnim1IhYTzZbUxj8JkUgCkuKkS52v47dO
WkzGpPQeXllaBNUsOH+JstWLeF/d7yb3bHcwlpZn+UACBG2he/b3q16z6Ia5XE1fxZZtaUq9EsvR
BkFBRdO176q4n/Y4haQDYuzO2VoAWI6SLiTt4d5gIdVQTzBFqcu/onnNqcg/a8vZcsK5l5Hw4wi4
82aEevQwp/P1Ma0Lir2YdN3S5T7QJJABTsYKzJi4j3DAOPvMoiZOGMLfvA0SWrPL/ed9k4Rj4Mot
gvXZDE95TAtNmoJupAGYEbqSM3eZN08LGFsXLs8w74lUCQCl05StWz+N/yuT42t+HV9cAa7L9uUR
A3q6HOneSGov44os2ENgYq6FIBepqboopzkbv7w5ljbAFcZt55OuCBgmk/4CDOOh7TmDvn6Hdwiz
KKBjy3cJmBUzTEYYL0LyVqyoi19Jeqxb6Bni6OkkKiwp0iUSBePkl2DljsuKTwaGgLmX5G6fBhmr
vsP4tz2Iz3lG8spDMGZeBDWzxPEyg42eUnER4LmIpeQQRtu3yq7PpmS+T8PwCwUZsKnAInpHhril
jBNkZ6enWYyGZqHF4uSutQPOibTCwAjVFtxVmnmmvBwR2BqMaN94soBPvqjoSGwlz50xBTWk+HV6
0prtsOMI/cWTVCtiLFLfTyhA+YMpBOBTIGM0EYxmUd4HNbofLEOFYgILtzXYEWF7y/48JtUnJQZW
54iqYjPAby/Okr4cmABo+681gLjmgBmCCeVf7vD8iN0VQev6PyTca9SxU43411YWWh2EcUiqgKRW
wWLMyXt6kOcu4IKaYERAQP3qiyySN7DEKbMl+gQYHMn38eqxyBY7NtBZlh8IqRYyfwM6BkdCdRNG
8OWc4sCLQxBtGPJPIGaAgLJr/uebrTGl5dhReelDGgtPRvPKwwnIG4KA5iMK1JqBe77iz4GHu2mo
PNzNkX48gmVhXp/HNIAyQqINR0r3ve16KlOpviDr43xTPOPbShle4l7iQqDsA6nOXZNgT/gqxzol
dgtupscs+uzEq9/j6qblVyJz0/d+7ONzIHxzQslio4+j4sX6a5iHPOXcgicxmgWLI3CgVeZe04ni
7KfJ9palVT90jQh9Jy64hpoJdz1a59PSuKRkFZtUzbucISbkDpFKptLk9FBGD/A1W6j5aWQmTjrn
VwOCo+oRhzcUWtc7NeH0CPWqefI0VzOBo2R4O3HWuDDd/6FIePg+01PR7vU8XmlRxADAT6o9iDAu
RCu3EuBgcIL3rNJTHgAZ1PpgwGyv0hxg/1q8S61jOZrcIRczbfcGfZRzhCLx1PCulLghEDGXk+Z+
2aC5hLxpV3HIXnk2A6Vdm2jkXfJIT54S5iJ4tB68J5UCWzPtZwAFxIW0huJuxFDOVbw/HcmVGiQp
n3Jus+4r/hV02aoXhBQnmJ1aWpckKLzvGFgnTO9FptuekJnQNfLnvQaKpC1lzkAloOMAPZciYFiW
Dj4KUQufNb6sN+fVwfC7ncS1suHfRoNInvAIuY23CdSfcIQVQfnGQA6/n9zRPS/XsH+H0ELHOhve
NZwCAuurDamOmaENzBJZ+f6Bzp6MCEsELyjUc4hW8scVe+P7GIarKwVlXACpNIf/MU8104MCmL7g
hbiVd8StpLV0UvCKvcvcT1+ZpxMKUqB/07KyXA/iM3e18R9xKFQrlaanJfi+XwRUftOzSY/4ManU
jyTdkIJUADDQSMgL8Mzv0VgAFlbCj7LU7XmD511yuP9e6Q2NlPfy5yABsCXm+kRhzlUnl9dPnqqK
TuxtQypa++GDF/nnIdkPhkhOTlUxHYRwHHYiYTqrZ+IB7H1fTdrx+iSr1swlTGghH6qOGZFoA1UE
DgyzDisYBImeg0fWpTmhFTeFODhldfA+dcdfS0ojZGD8IUiRkqFrJCP2WrLNYOGCO5m/4nj8Jl8w
JWWMCGt6fdYJ3X3rZGAhKCUzd3QRY450Eq0wSUDoITwhPbJl+xXOswV5gw1AuGQMHAkTSvUdyE0y
1FRU9YgtOrzK8KKZPxXz4h69D5eJQNa99R0oFZxVj5mzQ8TX/WKYapiuAw6I8aRsVk+Z3R7gdl7z
6O3UpLLxZaEUUtCZSBulVLbpxb43qXG9sQEwtoDFjCEZLjMKJGuT5YD4vP8n/tCU0/jZELa/l0v4
O0+YyljLYeJlS3Ji/gE46isom9AcgOGDsIGlkjkBZ0kN8AwI1qc8ACYdcHYF7ymvbyX7Qsom7sUl
EaJQ8b4oY5aEyFBXstDE0qU4+xtHkggsfSzLob0jiXOkyN3bI1QBU8/tgE0dUHRJPDxbGETdgSEF
mkizMRoCzcBS2SoNhi6N5KzG72MB4MGj53ZzwT5xu/E0B2JtfUk/aWj2Ul57YxIUDs/w7GhUFaF8
7P0z5hCAXpd3Q8P0YO8l5B8QaWR9G7U74CaT63c2QsqA2YuN0BUxT8OZ6HzLT4rur25C/hNQnRTO
dO+XCiEvrEk+8VrLucny+nl0JaDHBSQG6VNsHHeC2ADMDYLj/r+SKQQXcXtyfQF1XcDK4vQCmDoZ
IvN91/dFGm1vm4xV6ljDCX0COXMa0uyBgCCvLrk5GLG/Jzsiw4mZfmELRvTcGTuDPadYLpEINBcF
kQosF9tPt0kbkxA7sbTFCAnxpsSoWCojaIH3zPcYe2xbge8zIUgxdaNaCpies5SPZR1J/I+K5uS7
Kyqw0gUlsIdAmDaw6qul3MeoAqv8FWIT15FuLiW15MhL7iwt7fu+d9VD2akSrLa0vziX8edYBepd
uLf5E7Bf8VFFkUivSWfeYEuP8vlm5lMevBV/ARDP4+tIK4izgh+wd3icezG8BMuxoXZm2xj4g0Oc
M8OzCZlP38IbD2Bu2PQ/e8X2Cy0cpM9MwmxeXOa2SgbQ8vLUd0bTgxDyR7T7pmG0fgxEvWqPYDoQ
l8xEXwFLAjHc1aDXiyPC6eCtMuW/E88fPUPRwLeGZkpIvTz/4i0SuPTRtSFqn6JCxyiqMScd66t9
RiMj6uV1EyVK/OSpRuaNpc5Kk9YgiaWYZKIUdlhLL4QuV1EtnBy1h7ToSjmsUImpFgAVoEEbVMkm
5oLklgOqwAZRowkKb6CYMmKWgEDrRrHPjW75YtjzFm/1lXDXjpVa1QQYxMV9Mz4thuZoLKX7EdK0
n8N5CjbiTWmqpWtP4Wr2yfs2FwsJ8Rnyo6JWgSTZGktcmlrGU1jfwiygKBJHtFy88U/qiTnAZ67O
T7BSq2t8+WRoecBIWxyPj5LjudXSO46UODloiLefLIrvNuZQi2ZPxAl9WKy3m8WQR2bzqhdwQ5xT
XtnhJX0E3j60AzIyNg68K2+P/TOMU4b82TS/0TVkER2G/CsVOCyeC+qNBwNGxen19RgjqK9sle0e
q7W77lAIL9wy8WMUIv0YSllbCW6RdAfLpiR+CJZfDuWXKM16hPzQwDwvKRE2ZFh+dydIvXAIUZUz
9JqkxJcpPjgbZGJWFVAR8K+W0Lpv8eTQj+PFZsp2wVJUF1CljIEvkjR5BEVtUu+aa1G3pfkazBm2
Av4QLiVdiRGGT8ftwe+L35Di5IGXEm4Mwh51LTY/sCmVoBPtBaZpE2mtxUbRH18Ba7yHF+pA0ZpG
VDhM8igyNaueZDwA0gSpBFRHhusgAL8p8ZlwlpyVvCZ9ocR8Rmr19yJ5BSF5FawSHrTk/KUXQsMB
4gRKSlYbhZ6p0AGjYX/naYXsqtTYuQq2IHbGKiA7iWkMZTpdFHRWz/kWnw9gDzosLM2QM3ylxArf
d2m7AHNSusBgaTC/Gz4E2zy+BO5EbozcEYfPW4/p+7YD+TdFBGIZFqPKHKfmHIhOjj0E9KQ0pYTH
nvvMFYUH9jqK1ZpX6Kc6PUTjnEzH6GnJXH/TdUNrQNkucH/G0Z8z1hzcrmYtH1Waf5Bsnycrkmrs
UwssnCGDMLwocdujm9Sh3I1BBunepfWixcfuDX6HpeJDAsDQDAEqgDOiiUEq+35nfIo1HfxTKaLP
FBMxA3mUVHH99bzgEUr8DxvRaWoE5wIVn480bzMVBM0KncmwELrkeKtcossCcQxFUfJGOYkOywVu
hWVJ9wlLOin1paXSXIiCKGgmCQ44qvfbWt1H2T7/iyUTw6yR/BPva32TTOF/hqk7RvDCBRHZHkLF
5MOikgZllbhJiC9Jm4nethQnEzzUZK8Pd9kbbPXcLD8I0V1Ev7DJ8FsJhUTqcnaz0EljzWBk5wVj
Ic+F8lhH20F9bplYEbwgFCyIVkWlkXO24arT8gorS3xPfTHVjsJmIUJ6oxBRHtKwhA+NLjfaHg7F
6yZTfosnNyqaBTDMX2JyPGZ4/vNWQBsioWfx8tCz8cewroFvfQuJ4OuFX0HjRGHrkV1oLWBu9P43
gFAME2FhpagWM0Z1CCx44RqoxZtVFeX57Ti2X+jLnhEW8GovZiFYcOUPyyZmIe14/YV6xoOQI5Bb
QqYr6A+ZIV73hnkWDTyVOmZfdKDohx8XKnh4vfjq2VbsE04wH99D+v0LNmanRrBw+17r10HGlBGR
WqzGSJzIdie5DdVCbyYrIHDdJ71sFLxe6/waeMUA0ftv5RfdiScXuJjHE5GUABpIfdKvWsc0JBG8
Q4aqNpWafIEufWFPqZ2MtXo27uZ8FhljjYskrl5OoQhxxl4m6hW+kl5TjRObbahVMZf915uyulUu
cyfAtajh2j7/O8w0VHIDoaAh6sGtJKJMswm+XgaEWWpuHXAFCwXYkeXj9MQIAQpALyUSJrDoAxGz
M1CF0CeaEba4wiDjo4hEsTAAdT1Is8f1LeI4BFWfh0qm+At5V+c4uKGLARF5yVYu9SsIx8aSm3OZ
vvS1c7dxdiwPEfliYp3HXQtbBLFXIGMmbqqbuz9+dp1vtARBE75kM59E9BIMfMObOtjJL5GQ78Xy
AroK/4OpjwriLw5zNVo0JqsKHZhfP1tCk2qJ1RxkOHQNinyAMnvvFUsjCNCHylkEXgk+2flAJPSF
fdvLUyu7P3sHL3oRjQOT9BdvPYOZRPUW8x5kyQWlO0tFaJI3GGZ5w6ZQmD8oQfOBaerFAfdaVYWU
506t2PrQbf4shq5+M0XFxkJDmRA1BXU05vdwWSoe61iWP2PuumUSeQ/OTseQ0lFVlGTKETzthLDO
37IrW8K7ja1TjzvrFRZxhcIklfbU8Vh2GStnDFUegyCP/rTTFj81x0VNEPHV/KlDM1I8ZIuMiWUK
rhdadkRQMDDPkVq7mh2Gmegid1qZ3IjQaOL/ZSIH9CKeGPOD23LDuY9WOM5v+nQ/t5tBLAzZui7b
yfoUisAeShvvOBE5ARIAMS6wm2pJgmDbjCwTvnk9t+V90bq3RWnT6lY0N3fMI1fKQzlpmYo+a1dP
NYPyhQlRrxu5PRhFtsQNUuyKUSfAi47uM0qgx0t6f5r0DzYcxwdsnDk+JdKSpkeJEuR4piqgDyaL
XDndMiw2sQLUh2hL1Nwhm6mSdjroTfK0lmphn7FcBdiRY80o1XKTZfWXKRgpyoi0HbB8ge0F4eAE
cEYOkdyc2iA+qmGD5j2lBxpIVi4gsnzY5jWOCf9J/DKScAA4hGC0o1Bi6nz+aLMj/FVt01p8irn1
P1tIQ5+IG5R6VUjo3IPqLbK97FN2nvGPFLlNjxs9DD1xv/LhC98MBC0EsrFQHCdRkDFrfglKpPgN
zjcPQcc4vdVQw2VpEhuKyblokPKAxRinKCVCMT2Lu4TsEJ68dcySfTICqeLVtwBa4wkmpDQLltYw
/mdZSEJxJG626npZRMnTdFCWlr7f3mUHMCiYK38240IM2/JPVvI49x4munfMU+DY7EdmG/RGwe1Z
r/nAb/JCRlXwRGNNIGw3Djhz4hzxiGxVgfxlmOdClZXYR6vNFQVsMRi4Ecp45p40wyCOat1V7iZd
9w1/eVu8vbAEDQKey6ulx7ImN/16ASBHGPmFExe75zUX+/aod9w6FMXp57EfzifYHh3zeoTlVLI9
DehcXF9G1n88IMNm40u6f9M9tCfY/vduQq/gUrobt0o606EB1opzVMcSYU9uNz0Vh9ARkVJSsR+i
mFbhUUT4OOEmsDYL/gvgqx3HzwItTBv7+45iz+8WGVe2O5Ar/ngvQUOVcAmSbSdGvEGPysJY3KyC
E7JIPNMusgfaEeu5HM3Bf7q04FjhwOymGwmXg+h5IXetd4yIhVxJtIESzV9YjC6aMt//H0vntRw3
smzRL0JEASi416YVKYkiZYaalw6NrgTX8KYAfP1dmX1eJs7MkchuoEzmzm2QOFI5ci4z9qhd8pRn
afdU2wYeTdf63FznqAeK3qGF4lApbTxTjm8GkyVek6N3Q+FYtvSw4fkXdo9TerMkFkJjGcZzfNM6
a3/N7TLDpqVwQqjSdv03zE58aJ1T1f23IuG+3G128f9ke+/9QaF8VKeD4vDOZ1285Cs3XII95ig0
VklpWxcQ5OPSdP+BegSAK6QZ3HTJmS1Oatzh3cTMej6XLdctUiUqhlOVtx5qm+owqHerCJQm9A8/
hdbv9f+sBw8xGYfx9Wi2kpMVf4wq4Dwd8xj4tgUD+ZOkfH8yzbfy48hY8oOH9ur7OhQ1gTk80BHb
Vjc2NBAbHxZdKZTgGUjUkwMgroNPLd7HvPv+7lyEyx2+tJdn08hONrR2WEA1TAsYhN/nkkGgQNFk
op6XVyVP6cwdA+X94ArisXxx69r9mxNX/3wMElTVXhY0J1WLO0qKA+UfnKyBfMyM9cRtV9mxY6DA
anQR1IlpanEcbb0gJb3MP7qPQ8XepsmeOXVjMJyuZUW7oIKcCY2czoPRdFnb6qbCxC460ZalaMBI
auHl0W1VQLrYs5Zw51E9YyuyddPd7g2Xn/tWtj9zZpb3U+hHXwGbuJx8sw1EbDrkQNRBAKJ6L04e
EzVKEbgBMchOi/fNIz2qvQtFU5QG5CHUHIlAOeNANZxV6UcDCQxuFj2mapvxVAMH7yB/1xnzi6nv
uSlE0QR6UX1CPsZ0o9i6f+ELmfd851SZYgonUS22GSDuuWKiuC+omESxTX3K5GOVoiLIk1tx9Yi2
0X7BrGp863FfxLdisufmZiFIjwMGqsatO2Jm67ZJm+20xlTXBM+dS/4cc3wokOFHcsa6710jp8rB
bVxHHZ+p5bg5QkEsz2H9gvI14SCaUDRAWsGNCWy7ooZce9pM5HzpXaU+3pW4EKFfRdJq3tfi8o0+
9HhzCf/K7cX/BLbm0pev4vq5g/hoYH8IHkTz7rkvagaUBGY/obCjsojQJ+QQq0u8E47gN1wB+HsM
A7NiaT9Fle8/7casXyEpFd/azO9PvStSCS1tskXY8bAJGzoPLWyDyPdPTWWwI6KYScvRGsrobPsq
k7f/jCPujKY7vvxl+e9viLb8X7VP10ZFD+4xT+ozldhHt17w5U1mkKFmRwyznfmkaCz3r7SIcFuO
Y/o1OfGuoSL4nPp0VYxqaehz/hfk7ulbBC8Mq4k4rf6bSjs/jPvWngpeJuEF0HmnpPmSt1Iu4slb
1yLlnEHbpgx7Ak3qkmxH9Wq68jhREPH0KIuwGMKmTbTVprdvDl+YOiFOhy5kQKB1FpcNr4m/OB8s
Ei0JeH7A39IQDG4b7GTs6r9n9CFXxXkKyf4Xtn6wKRYGUxJi9082Vst95artoeuD/Ee6rYCKYVe8
lm1ZPeEhP3Fc9GjrumweoB8VOEXkk6tQiJeX43VFu/nURwHMngyWu5oOZdZPPh1jNL9NIWXNUcAK
ck26cCtn4Ef4r9M0E6PyRZyQ/oiqTjVt2EAvWMBs5r8ZH9VngAawwZ4CnaAGSHolZ1/HrPvLlakH
g+n2OtoJM35wRJ2qiAWuC+cBBRGUHaToOMVJTwOGmjx2/bm8iRNzeWY2QPGqCZIl4NDV/30WwB4z
nA3qPfLT3fs4AWP+Sh0MDpQB5+p3LcwyoBvO2UuWUh7EuPykPQhZXXE4qnlsx7P4nXdogn2kzWd2
JF33RrOX0atSs76anA2yQYT4GKJkgq0JXCQNvI3FNYuFYn3+MpJTAVWUAl3vXMbWXIqbwLhuoL7Y
cBdtCjYSJvWoAxt7qxlu8Fq+WcfvZ4ibfwcaw4rYFIVHr4bR+EuaoJthsE1AmklpIs85PeWI6fWt
tUwsoEGAaqaYgF6dNBYh+o5UV7AwChL+gqN7C88VGms8mzlMWXL1JKPcTcjAhTBH/Li1UKBYZLsr
tx8Ljx4Ohhg1eag78mZoP7mhPP8zrZLJV3A3uxEeQR0M4w/YVykTXZlHigcpBnyU4l41PIhfrBik
PaUbVecU8SVq7zK8pHlbD6f1sthP27nNWJUQwoH2pcSGyDvt1D3Icxxmh24N+a9QZh7MILSQi9tp
M9cjq2kK+IZ4Y+1f64jdkNYyOwxypqUYc3sUcd3GXVfvcfkMJeVbbTBbzMOzLYhkvHD/zuSvcbsN
+df/+RYJY1zcWbu1ZfA/YTNxLwYOFGcCA7vsB80lNNROdzfyVMtMjpuYinPnzsRs5XdGCMVLm0Ci
hhXL8dgTt1XP40fvjDgCsfyjjYQ86IQ7s8kkAtUV/hsAzIg8RF1LYWZULiRXa3ogAHeMLGhJK8aD
eCNKmoHCmnkhBSP9L9iha+7m6Gg/53WEA6qT0a9jPqkig7pgA/KeaQFa9ysCSGFcJ+MFMYiHQJ7i
HcLES8JCWvH1UUNqgd6ujluWWWB2aT7h/PpVXfDNAWNoBlaK5VDthDuQJx9UtzV69ChQX0vsaGRA
AKgKC0oE3gM2M5zPwEcRQ8JEnCGhGIAFraiP1cZHJElrTAk6CmAqYiIN2tB/cwSWERs3gwDBz4Ci
CNie/LBb/DFZ+HJq86dxGhp+IkEcmB3hFYJthLcKHXUdpnswMZkNGEPxitCCSRHkfMKYZSyoJurE
9uognxMHPBRbCyidA+dKbjGer3lDjoo8UZA0oSFxIRwvXDeZ+mEmSWOORb0EyVo84nA4v/o2OZh8
fFNRQc8SgyGjSHEaZrBEpUzNSSHHfxunPL0DSsfRwDC7PQQRQwZ+Sqq9eMxSBDxHCfK5VhTwh2Lr
BkuHdREOG80ukhSosYBKwlwACsp96TZw7qoHWrBpk2WczR+MMT8Nganscm6s84XJiRWmZyL+XHHa
/pfGtCVm5Yy7eiJ3xfIMywnQ6iLXHgcKqCHN+FSB0SAhpHaI5HvQyX/lyvX6e+PNsL7PHK2MIjGA
Fvoa5k4lNi47u27z1k9I4OxdHTYiR+CrM6+KT4VXMX+Z+NrqJsoGIw6VWe32A0oSG33CwxiHmNx9
IkPAu0ubi49XiwxcY1EQtmKvIlTsejMbG7LH5M7DxaSUP7ExDeVHQckPAGMAmrgQHFvHHjTDGZv0
3oPexjSLfekuK9ubYBZgRoCw9GCHDl4X3MarqzhkeRTpsU/A0iyhq1NT7fMIcypHMojKDRhqY9CB
7AGimg+hP78AxZq9xO3Mr0Of/Y5Z4s28ptgBhDHnOnyLx84Iwou5Kzc9/VckVf5IotqzOSQcVEIi
dUxCh4BqkRHym2wZY3MhGFzMe9oKOMvXQZ4Q/wuLbboTCO4qWCOPIwDhgJaFuysHNKQLBLnQAE7n
2M/hktVskEDooFXS/KmFtT1TTWMYimMpBBqYx/P2yrGeklDLisUgjPNM7HTaCPDjWPdfU0JQI+OV
/hPJzdt/5gyKEJYvcMoq9E2ufTokuScx4uCSSRWYYIZrBZCjdFKzt7wES+mjJ5HrCxEKRgvmLSs3
G2EAOw4mgkkUYBKqilRuz7SsENPBYeoD9N4VENvrEkA3BeXD7YTDNAWrlmE2R1nG+0E8651WbcQ9
wnHXAtlj0kN2c2mJgRRcbqRS0k2Y3X03YcsqHYWZXLdYEPCTlO9FycYacBxnqnqd8CF8EAQjHcXy
GzUGkCEfM8F0+QGbgJ9Ur+Z2z4bwrmRCB5TOv7qY0RRuONf80SIJypvW9OPvWpLbdToM0aL7oGmY
BlT9zlo0l4hZaH5KeEbNudnuyjVp70fhs+b4B0N9JgHM6zilrlYROW66nEg5NC1lorPvxaJfnwiz
0U8STDSKjVzSoOzoeRcaVoJS+1UlaybAsubqVE5aNujLinQydt134t0GSDQkw1BGQwVlNHg/RH7+
WK4RhVlNmsh17qrKV7Fnrtfzp3QFjaeAzjhcAVGRfVN8CyQv00Ib8nb5epEwEfxfGC4ylaIPtrUy
s+j0bMiv0ghuiyPpM+avUDZmluHEloSjXcPg3plGaxqEunIhIgSWF+UcZF3+BsjXXdUBvfhY6s7D
BGiSJt1dnch9G8UUu6CmI9LzvOVZdJEFCnZ8Pp2YicWioJeMl0vcFUGdvLl3N5cxxhIY+ofo1id8
BIEreSyZGDB5UDsnkv+E4ZX4WDpESMbGXVB73Ik5smTuK1pcxok8XlnaLgqf1I9XB5Vggq/qabLX
eCUspv0spfOpBA1+IlzMR2u+8edLKZUzBCV0NvauTMPsIca8E1xojX5Uh4DZGxxXyYW2DaNStZNz
FL9UCEgORF8vnE5rYk5mEaHnjMvv62lkmQ44QqNF2uGRHX/FU572noJ+57FotB8lNZtMgiioO55C
hjLiUyNFZUbfer4Au0wcZ1KXM3EOYfVxzOk7Uc4cBGLOFqFJdiVJD+4S7ciL4hnR6PpadSBZ4TEG
n8eCGa5GtIMZQvN22H/EgF62hpjsUIEx9echmzhmDfC+W58fe6B3Hpfl3TbI/pX5S20PIIYTLUA9
J0XIR9epttbLYoWcD1z6tcGrvJQbTyVsG3ISlTeooZgE9sGZh1ImpPgcOYGmfzGu0ovwReesGINz
EMgYOvi/wczhgwPuIlCHR6KedF0kUGrDysZf41msFNkzTfQIm737wLg7uznC4ChP6nelAkT12UUb
gn7EcAQg73hzI3GFHbgrZ5eEXvkYgitWRz3y9/Dg3Ywy9j+oJpFKcwtCEPu/ai8j+iiw0C6rvo0h
XM+OCqkuR95RMWy3KqpCwc0ajRk0BuC76cC+nSJ+oFoPKNtyWjnDxrgNYFSSnaYEMjHfqwPOPNEs
ugspHVcb4plROnR8dmFGR6tlNDbpENaE8rCIRgNyKxb/fIkwYOHZInXf1hE4+jrJ2ilIVPrN1TWe
Rn7ZCQEQeBdIM7AOvVVSMN9AdgfkOTNT9XhaN5IFoFnuq4PZAPINiVJ4pLpuchJTQVVk/10sNxYT
O1zbsSuXE3zdIfN5g8g9Ag6ymmvvW7pj13bmz+epCOSWEoU79NwLa7AqaHkqSGQAKbT5F4R+auwG
PRjmPAk9moKC759aOSoVQ60qlS1pIhHH0c7ifAA3fgTFGSsOCInJPRKKYIbs38cgpLaJWNeHjM2v
nklnKduF6a/mkkzrqRtJ1/jIYQgCTm35Ec5ncNscgE4llBh4i539y0Ztb72Bh9EGzKsOn7fKWLv/
nMgWVhaCJkuoz60aOChkPxJhoLh7m0s5dbFvaj2rYeT68BM2FY5izByFUiwMT5ecp7vVUuyNwrQ4
In4xfHuAA6+gJ+SOwO2JESnCNJtBhWGaCfnlTEkoV2+XCBga0X23g/dDPVTDhNVjK3wGVTMIjpLT
J+z+04q5MP5JuK6FFU8BDpE4QaDEW/zi2+HAgdX8z/FWUO2yudwG9qOZRVfDVBnQ0UGPHw1hAlaE
Imki9cNaT0+XtT0/YYNAh0xQmBPrxiqmDAxSSGAc+Qo44oj4rxfxxsTDaixkmcgmnioqBmz/4EG0
WMlh7QERhUKZf8AmYDAESLRET66X2y0np8XNtBM6txStcltQSRwXqmcZ0iAx+22H4K8k601Tw8rN
+K3uAuvFzlhMmSSA5KCpnBcWEMQ6fKMBgznh7DPzfO7OXv4se58GQzjoMqB2jO5Bi296v7KnLSj+
pBJkq9KnfBNlccKfrMTCzTbMzZkI/k7N/n0K1vcVAh5xzuzBlqlrVbj7wnGihe25uT0w8dc8W4y2
GBVWLGQGGpyJ5vJNZ+9+OtKLOlB1amE4nQzQH2wMbz4/2AI25m+NB9mcI+vd26V+QfYk82yPOa4v
Xm5UG7A+cYYgFTrMuHamhIFkGBUvpmFohHc2LwfXHcl3vhRDdrdRbUL4yXHjJp1DLZmgXdMSoPE6
adAVSrJ36X8BOcMYNEJo6ozB+Yh8/qmHM6G8h5aL88q1F48Za8EH0xxwzwhSjPYBVIcH3XGCw5Hg
idhKrGh79pxqaa2lSL+6yRVsjJx0CCi20Ex5ihyEC4njPHNsDDkwSVgMw/l82qoJTjMLnXUOnqYF
CZURj0vyJyUY20ZSvok38wi2/xhK7qrWdmQIEzrbix5txusCh2IGTgWnLoBwCdeENabZsygDaRFE
/COOBNMs9F/DPlF7YPULlRrOrnwrU9rnVoJkK0flnKRyTAmhy1u5NBNxmTVAi9B72O2cAO4lgRP1
Ab6xDxWWhzdK9N0BW9qS9JwGMuJDGGQaeCHOl6EqqMaDZvdcTdVigWoXFrUsE0SJvOdUBCoFPR9J
ax5+0j11AGa04I0IZT9qSdzilsHxCSFrYyRCTrHF7IyHCt/or90jfkNMyXmlB4YiWBFiZ91K0SPW
TCA9uD/OTf3H4kcLON/B77OjzCgTUquYtPdBRAQD1njiGK1Mm5oj/j7v5RAnpuEUBf5yNy30Cc2e
Clrbvh8tRXNLzJN3ASA8M+dJRKwmfCS6zfBJ4x+6gIzJKeIIMsvFMshPIqjqednzp3FNoUiSITVA
QTqLuUoPIWHhczmP2MiIVxB6zAwk/5fFQZkmy6azB4S0FkaJyRaGknK7inKnO8CEOwjj0KpBtsVp
Vw9ilvF6aiBEM6xP4Nb1THd8fiPD5+mzGeb/+K3gEw62q5j+sKdRONHYID+1bwocdKMyaajsZTMD
AkDGyCQuAp4dtIbao0OuhRQvLttqGrT67k/fjWC/jRnRfjNXcRUF8AaaoSeZBk8J4xOdF5Doil0Z
MShYQogEWSzatWFDEP6zs5eXiTbShjArXIcQeQFtZYDzV0vtVph1ot1wHnOkuofDNbXC9JBwFlNw
Xm/kxOLQoTaeaobA5mZWLaLVVoLFDBkb1x0kdqHsWAxkhMSYQyVlrLBwOlKDuEQUByPOpnLgrnLg
VlK9iabK5v9Mudwy4g0X+mxXJSCZmTg675ChVs3PM5nIJ8uVh7XKhA18FR4VPUCN3ywIW0HMmJc+
agkMts5vg1niCBvleOcZ6UPESR/sgGekh5YpuYrUsKVGKC1s2RKBKogNDQHAcw8TNie/4g0IkOys
igXEy8Gtk6usLlP+gkzy3IX6yazxW41I0QzCUpMmE9kg2UvgoTrqtqUcJgvQacdm/kdVDHAuGGyJ
NEINo5m0AoRW4uOR4YwClRnT6cPh5oT745hCD9B5T8fYATlv/MGeuQR3kUnjiAC5hypQLFM7kCum
5QAQmq9M+NTwlkz4a9cHPWaNTw6sJyk0Bzp1yZF0B7aYaSLyjoSvo5Ug3D8j2+pF/amZElBTc6zD
sZXJgCj4cqHl9LJXuDewGsESpcJhnDMEnj1NFaeAL++shiOjswShMJmNcSok71hdJ1TeIApBkjyR
JO90bmaAoRXyY9xORdYN7Amb8q67rnhhzobfzhla5Vx98BHZnsIg+loIcIOTGO3Dyjlb9vN408BD
v0lTehUXMBqmxKEkoB4TugCmPN8EMlbHQ7lIu0LaHHwV4J94A0UDk44Cl6SQVZqW7ZeOZFRkRIbh
1mX+JuoGtZ3IPTHa2WU7XsrtPxTGyzNKzouEkFA3UdpSGgJsQjkW1yNGk6LQchEUM7fR+prZfU9E
x2o5PikoeJI1hyW1CoDPRcaoAwotgdKl/EFC9DOtzpjlYQXkRx8mIoMEhoKIypAFp39O1B0wS23J
zMAQs65kikjXrWYY3s5eSQTPJeiXLsagMHOH1ICBrBbSkLoGgOnY+LGVfIxRxyJnaC0GQPWD2lyv
iPDCgOLJO3OwMozDnqQKK9EIjKcZotjDQRIr3SoPBYUv/TWCYIXAGXZ392GCFsPjJHoCQsePSxqv
caNfgGdHH25kLr0CgSN6Y9Z3KbuHPY6iU3KR21fYj1PK/ztdoL4zZ8fyITzqb6IMSzDwnWI0TjDF
f9F5M0gGPxS3Eb8BkQf6YqWGDmsXOQXOLdAcXAghYQvcPeH1xuyN7WlWKS/PObMtcD2GkdZBc2VQ
N4lTn7IprM9tkoaCD4tWHFvZF+qPB238mZH8nhp0TMyx8IqZj+b20oQFhxU+xWbmR6gc1THJ5S3z
oSaJFZpiVjsOFjBtLpyA4HwgsZI5WheAX1lSFzcjgwLUnMPwyFuH6SA2wGqDZWP0eQpvocX76wj2
fFQXAEiz3nNac8lLfl4Yr+VDb92TNs/TAkDcVQc8HJ8QOzmWoCrQD55xT6nt9+CMT7WHaRBJxZzc
IkUyy6+qbOpHgIc3VBOfFM6wS0LVYPBJx41mElOsJUavu6e8nHKF2eIoG7g5IZRRjKUTjNmDaRSW
nqzNSw8C4yGKFti2C9kAHOsTq5slrHNkwiF/moCEOrVMShfm3HAlmEB1HCdpDLKjca9AePR9TJUx
z8cP6yIW8xE6ks5Ed4m4u8EPhSQ1c3ADx79gr5pAQeUKzrljHuqNKg/nDxqRMxWBFJhXLuuFdxCH
+3Y3oJ5EOAm9rjqjb+Fq83+1EYc7kb/fQJr5QYYe7MAatwUfBbzjWO5gwmN1xa4P2GpM7rgiAt5v
XeHPfgVVPczUkLaBDAgyFO2Q+C68RxRrMdQpXr5cMxCulofag5ujnLRcAvWQPbNQfGkhiBNVBaEY
s3YRj4sDzq1M5HKwKSmwVTuCTtI+VgcwgRoLVWJhhhcrtSEeS7fEwwK8iiG/Ouhq8pYNuTA1Y3Ya
Z6aLnCVwzqn5xcaQ5F/G0y2H0QIlJ53oSNyZ1LZRDrJphZAuUVhKaO9GjI+V/93FQgIfuIstgzsT
4K5TCY4cyz9K+6ZukFLKqAdSwl0wBVJ7CZZrQXHIb2YWNh0drO6ixOC0okBQPKzL6JwhrzDhSVhE
Cjxx1cV/xA2KTPnuR5kE2UO5dhs31gQ8ujPRdDhavJuQbY81DWT3UYLO0RBTFxwIv2c5CF0U3fWd
n7y6TOBykSs4UcJYQ6Nq0QZDMIFsLJ6hycbitxOWAVymqix2MflzHdm6ioKogsDUwKm6uoyYItiG
GvU6ZJspnrRqZii3wh+U52cwyxiiK4IlCCKUM3mhgmuvMkBLuujNzvU/aDq4fyRtXYaQ0Hioihtu
9O3MEZiyFe3BNYpAtf54IZPmNlrn/BRNx3FjCrliTJGzZnbcd86BlA8A2ng0M0mDS/uuS9UCoN0B
sqCYa5knTRvoezf55xfjE/s6XXZIW95x/Csu279YtVQjPRWGjTn68WiSWWgKWS8j/pygo/JJ56oK
2jBkoPn3WNRTDCHVjpinwqm3ATN0RYfSmmoJ9RcqYbohKBPyR8XgxS6cFXoDQu9pT3OYIKkQ3yfr
w8xN4NWtvQ0fQvJWHvVGMuUZ8glUK2Z3rPw5BGakYrToxhijQltR0wFaZftIp3De7rHZflGFxyRn
jqhhkv/ZYnXwI1xmg58aFleKZrnDzHBf/RMSPsSoZQf/9YyGETMlEAvEBx7qyVOZLvX90DTSsjGz
Zkoowi0ZunGxdVXykY0GmA05lP5vew78y0+fqd5prf/nhiW5detkm48RM8PbVdLiUAZyvkj8V36Z
4f3mEK8eQpHOu3hJP60bk7Y1ZQGMwGiQGJnxuYnMxs4SUazoNIZs1FalCMBKSu1uZ5lDeYM6ktAO
6oRZ2agIox9kEoUpOr6Hw8Zgcbf97Wgvy03mmeY+CWIot2NPx5ciC+MkflUWnIZCqVMwFhmXLyCc
/T9uDavfaS+DfGK0JkdBXgsZTvDjPBzh/khY6Fk2v4R41YF9SxSIqYVXljUm4EDUMfScf1e//bwn
ihwFy5sjy1rtziYAgRc1c7geER6VnYjEUnAmVNaAYpJOQGCth95k/Lny94SoSlIXybClGLRKgIDm
q7kZrepRgA1i//xhSjj3rn4UYhAAjN1+gPxsT1U9Pc/4zr5h+siZGkizc/DflW8/8OhHDFGwbQJn
rPDOBpvhhs1ghOCVA0KTyoQNZJPhBI7wmKPf1Q1lvyIwEhiusZ4eHJqa1aYYIVkCAKFSHKvjXxrw
cVwrc/pKMBVkJylGF7jghcdzLk6z2o7VncyZE7gQ5oAc4+ZGND4LIpFsL9HBekdAcqiAPV24Ug3P
0sZmcPmIo+0/i3bvIcUgAKT1YPvmLQuGuUn1ghUlyJUFCYNZfusdwqKP+WJ5mbubqA3ITN0loVgG
BZxl1Go6H5S+2F04K2TE0VUCwsR4pRGFTkM/YCR9ncwMMtXkIL6rI6q33PSw03cktDo60jLb26mq
kgZPKdODhfIcgEkSHLAYt4KiS/KATp6VASLG5XkuN6lgh9BxELaEoBUOv36b8Y0nD+WXEg6W2N8e
ymNgki/gqZAkH7qFWB7HOhD2e54xSDM13RmDZMqoHfiRUc1fdb8k3ETtDGww0Yuck/kpb4DSIWvB
7zooEKGhmMei7RtKKU6YUYgJtNyyFskc5BLcyvh4SbDGWUETkEcz+AU/g8eKb5ud4n9Mijmf4AjY
HmFukSzhi9vEMs9n5i1CSXoDiijwf2Pb4rX2pPwqKKfyQPE6TislacD36Z7lhz0l53X7XLRmIWqR
kqY2R/cjHSnMauLU8pQCoyL+14PzBIX5NRmwG3IezaD8X1MGe6U+Ux4jpl84hqjzsa+g+W/a8eMK
/48Dj5vMTdyxHIRo9CPu3Tq2w1dJYUkzCfibyxcK3W/T2DNkPHMizfJ0C84KsYK7hivBL0YlUr4Q
Ifibz8KhNnM750wv2UsIlRDgcil0PRY41B040Hy1G1GeJmI4om5fuceS0FBg7eRw2ERXM7tXsLH/
03jkmgRczN+JRBFXNhPJiSM+HQxpQTVFaGdmClrpJyn4X9WYbpKwLWG69Jh6jaJFTujpDZOMG4ll
cyGHMQ4meNVc2JDYOGDtM6H/H3lE5swoABk5w317/rkl9Ui3S6tLR82mxnla2P6UWRLCg4k1+DEK
QChZSFMaOWwWylIsWuGJqPopL7gkqQzCl5SZFX0/Zf+EK+iHimvqvogg4HFxveIJyqBoQtlfmwTT
uwnfYbFDisHWzAaiZgeeayWUqRElwKXidvSGxj9FRUQx0pKDQxzKTwei/SnFYhnVKSSvrg1Bd/hi
YsuVY0mD4aeueyraFN/Xj0rvJMuQVmyWgQMf8TNUwgk4jBt6bfN/2yL6knnbbhjx7Ohm9nOyirCH
x4OLYF7RsjR9U3C2wIZb1aRg7unEtqEj3+b8gxbmpZKhlkp9XSyqJH99RZPOTA7Zw2MnOe+QdfPb
rSWob3Rt8pmKF9oNUhoQz3OL+RC/qRaxjXBUVHuswWNY6bFPocoziqM8yrt6vhPipxr1pMhRwBm5
XtIKAQtkovBDXSVAf1SteUXBiqkG5KRKHAEkUQQ7KsYCafQ1igylZoPKdzqEvtngbK9OkqETuwAr
7foGHSGm/KfB5X4y+T/usMAC0OVPOrtQkItyAKqoz9egj31n/YAtiIRNDfO1le82WjFKbxtwshIg
S825IzFGFSy0I1YOHth3PEt2wAWQVoMb8gsnZiX4oN1RrEvCO5r5kjORghY/Iv7YJo9EwuZyXw5c
5BV87IUeUfjmNBHpuzsoetSpFABkfwwG40GVP8clZQjE5K7hL6+J9zI2yfuU4Y5oWmoXMm+jHUoH
iHfawW2KcXO6b0q5hcBbd0BDZlzB6+SG6IdOV90IxyGN+Pw0oiBZrG1s9SAL5Yd0AWLxYgJOfOMX
BZi/JDFbn+mGeBI/opd/Mxn2lWmBOteusrQjMY8z1fYjzZgZiIhwavsMO11quz3xvsZ0y8/OoHPZ
KILqiKLMW81fGg8ERnIE025IFDVEIpTUxWkvioCBEaccaZhP10gruWDaaFtuem/4F17Z+RFnbDrd
i1S/4pDGyQi5TGIkugWZJJvg7xTv/SeqUwZIMY+u7pCPeZysN0XaNVgXYQmrmZsCHkvfpmHBXcm2
rFFZX8E1gqQc61F8ght84STcxq5iJTBy42NExk3Das5DnqFexzl3fXPSkS1NGehFgxw5D/bLTzxg
u+d1LIMH31sJSckgz04pxiPdOC2/O9ty+awUvE4syFXzY3qqIpo1LojfKnDi2GMCNXJfyZ1qO6Al
zSJ3GM/njOZPnZE+AJtnjneQNvx9IITJ8pJoEKXum4OfSXMr2bb6U3TYCLmB9huWj+bq4JMA/4s4
Uzl/7RLhe8FDoG6uPqkSi1Iiug2z0ruZLLMZJtDgaD9VlkKFy/A5kaMl4LBym/yaVYq4WehKB28R
T2gaoZ3xlxyouAzCguF0ROYKvsaYW7AfNnGKK/W0gzmnE2QGIele03/U6E18wzocPm/FjA+PYnT3
/D2+L7sapil0D2asagpK5XN4/NYpB4nNN7E4weL5RFgjJe55eXU7wxwFoBhu4cwnsJNbQTVFzInM
EXsjlH0qUSM/ic8sojJ1bavg13oL369MatqUpb92NQy+/5Le9S50CuzV+FhG8k6yMn1rpwzYcQVY
UTNfZT+RbQxMk0iXbc6fCLjkFJBvIVMGjOoBCQBpUp4SzipUkYikHpUBfv2ghVyjEmACUsNiBqLH
6AzSsY7sSAV513zIkULz5DcXFKfQKQBD6cBIoOAfDrU1RDJWcYgSTR4aPVkiVtsYLxRPy0zahe2G
6i6RiQxA8NMR8TJHSZlqG2mhJHyn94hMjvwB4qZsx8Lz/VvcP57+lwHJRiSLKBFTqjHhDPWEIcKA
9P+8pPdPxQTlHOYTsCYVOXISitt6gmgvFuo1MSm3VY04i0oCx8/29lw3w03ATfthzXhObcCOUd4U
ShkEhGKiELZwQ7pRcGT0SxjHswFTtiuyC25yWSiZi97HMp/w4qB6J4DIe24l7nJ/QIDxf7ZgMyeD
gPTr/Xmf/2CfdFCR8UZISmVYDEMrjRZK3Algv+uBOZQolZIfgPsRLjRat4kjllpqQtYn3ViSUDA1
g4Kv8QsXJgHgwFzvEk4+ISelGAROVUglbVhziqYg7aHGgwJ57Q6cgxRlD27eC0AE3669XYhmuEV7
1D3Ra/ArDOZcSMNRWok3qQL09Drv13YxE2t+Z/Eog+03UEo27A/bCskg6qCmyZlB6YtU4e/1S/hy
q2ivoi5bMgSwGINDSYMvLG+IbwPZUuTHPhMb5O/973wRWJhahy4Fh/IMBj/wxheNpUmxVlOVuvaf
qAPM7VEKN2biml13jt7EA2i2gRR9GfcKDSNnICEOKiFrhftaid8qmrUvisSGSM9vk0XgUxojLElx
7BKjAiW7m5SXJrtYqx3EKkyMfMoHHhXgvWwoJzZHE5Y4TDkBliJ47ilmcYNsOLPircwDQt5FB4oG
VJxWSGYS9i5lZ+JAWFfX/lbKihqWMtdi5CcwlXbazkdk5IgceqwzhBhpHg3P9XDGNha2OJjN/Qja
gDsf3PjxWN6TiHs1mDHPscX0XnWAHusoBm5Z/jInqb1Zs/y9TunjlM6PiRGsy57TLCU8HtYlyxvh
OM4DvG+yI1FfNlIdiwIWVSwzkViaMHl9B1Top7XhFtUJOFVk8a1Ot5mZGQfoDhVPZu09obEMPl+P
3g1fk5bGdESNe4sSNkOqyxkfKlcB6607LPyoiTP75s0AS4zayUFCTn3lihLpBdGf7mPVUiM9fqUW
5DZFfekGPj4sLDR/IgDOB6r1zlvRtMSs3tFQ01fIam5Wyd1bcSECtQcmqNeYTn+jiMv25CdWM+iE
HcfBcZ7jB4JEI2xAmcCsRfzxUO5E0/xuNXh2jpAsUomEcvH2skOg7GJI576Ti+BeDvFaa5HtPiYC
1mq4YRWAix4LuuXE4AYAm6y8qcRwnddIyTEiVHALvT7ecfNt5nvxXWXKH0qd4Njp7qO1i+/ibJLg
noDwtTSjJpsanP9IuEhuIV/ASJYg53Vn1pNvfD9FDLrFwEVtB7nD+TEE+ZEvXEM3P5C14beYoi6a
+/LHFhCmGAaMYkP67XuIFD+F95g37CY4BZx+65F+DqXptRnwTeWD7o45TWqx+/3dfB6/J8SY3/ZZ
DmnbZ7rTXhijtiBmgIXmw16h4YN8k9yNO4vKW2eOexfCa5JZD0g6cwyMWT9QrREUg1kB4wUAOYau
sJ03TFDhtSwP+tjank66pY78CrUB2Cwdcvq4Al9o+PBSvhUDwaB78KoxknbegtcU521YMOvrCrh3
muGw3sHRWx68ntNuPGhRVkO5MlmACqGXo1wEMQmZSVdWRnorNwtw8/JQLXxjnXibC8nmVEPbf8fW
BjcAwgHlOcHPEGSwr/LK4QDZvAj+dBba22UixtlMdIpaz9gSrEyFAk6w1nh+F2oRkD5uVKPZn23j
RvO/EnI8MCtgmvFLFp1Fc8ugLd5pxqVOSrYJKJQUm9d054dPZ24wA9sThgdnYHdYYs8O1M9lBmrp
MaQ0QrIyLf9Au8CQMlPkivUbDthWeRUvrN4YNeZFg2iw4ulBcqfY287uhdAKLvxMnsHMKlF9g5KC
8hi2AZFVd9M6gzNFjNJIcF0fUZvRAzKXVa9Il/NvdmS3WtPgswy/8BsJLTgzj1H5FWERDC0xvYVz
woUlu8sNMEacqDZIBzBvgin9g7ICUZaJgh9UNOmtS6Wfc2IXJZtzCqhEgGoYBuRAnUlb7s3NZRro
dpI9fccwgahQ5JhP3bmcwaZqHwX51OD0jEQGGQlDZSZgk9Ah6qQp5tM+r9HjnsThXecPWAOLYANz
2eYPsC4cLwAIJ7q04hsy4/DFrliOpwvtr6U5ooKWbSoZWsL264QDlC6ijirkSsi5zq2h/de8LbBR
bjvWK4Ubm8tg0HmjdBplE2Bs5AEydH+gqD+7RQjOvX8/lcH2BdlkhMsir3A99/EXRVAny3EIf4aV
F3G06jXTinGcoONdNNFFnPfyh7+64w54H5qUwMTStbqFwInUY09gHAVVwuGIjZM4k7IS1bJoWq9K
VOcwDRht3N6u4TKCVOLUOHUcsw6ZH08EZApbR5zAhJnMLKcGuZCGcObUXjXsuQWZMudpfRRkuZMs
WVJeiGaA5v8J+qS9MwlgpI7vNUzXTWDB6UD16XVsyHXmk7V4JX5Ic1FHHRqCRpgc+gLbRsdzTY6C
ulJ2GbeX12MP5BBsJ/KnE6mOAOIJoKVseKgOKvJEeBGHz4av+/r4EqNxCk9nrB0+KPsiqSgZEoct
YHeAxEUinquFJxZxZKXMQfCCjekDAqFwByCAHSUUDRH/B8aXjINl9afI/B6l0yH6hkFHvnjP+Qza
iXndEwJbqluJ4VOfCJNAogBeqAmAUCZCLZrTfKDUWwNqwFBy93B1BZ1R+k8ooxfR6i1SoDWM7U32
aZQk7koqEYXGR/G0FKMXVc91vJZHyephpAmDPW+PL15Ak+61PeIwOuu7MeTK14HTCGvhbo2RWLWg
Wrxn7N1qLJsCmok65+e7BNBYg2LpIhlhoYNMyVVBZMApRZ3/73owM2ISTo9FVQBz8PilYIp6w+SS
Nby25Qtmee8jVnYdPOTbkLy2+7Xhewpv3LvwMzWpKCmwkG9zmpR85LqzEmejEQgytKU24YwStDzz
9gezMP9MhbaQPYo3oDlTkImF09UUl3oNX89fOR5m8JqYOe9S3+/C95HtiECazgkzb7xv2ZguptDT
hCOHYybNMEuOMfvxpcns81kAQrUuhWH9pQl89rVHVewuS0B93NQnMqlf22ipn1U41zYeiG0O/oEF
oQuEsl7gTK5OTKkY5Ewzq2tqcCcdpLNeXPScQrOATwcZXLK+oL5HzyQg0JTGAB300dhUg2Ji/IhV
Kx/QEQwFGiKeMKBCqitQkxLASr4MtimKWijRZmNvyVDSVkLnEjuaY+YUSmCNPByCFKyj+3+Wzqy5
TW3bwr+IqiXRv9qWncRJbKd18kJlJ8cIkADRw6+/35i6D6dqn+xsW4LVzDnmaMoneXlweHG8G6e0
2dck+sLttxXIDf0aM6Mlm47jIgEYhoXEL8JIl8WN5OL9BMaQECPDaE24WNWzl31w7VvmQ9Vd7UO3
gf2c3pc0/szq8WDbM36ZZ/VzmlflnOYfrqiZkmzgT31TKjUtPidnR+sXK+dom5sQKU/S3aZZ+z9k
Nr+Naj7N80vn8SRtI89HmNLK6a1JNwQoogX0hf7UMGFuKRnxf2F5Y5KAgky9tzed/3aIxzrSUucL
zrkmxQUG0xGp2fHEc7NMpu6CLgTpDMxcVv7csSoMvUBKKpIAfWEQ8kUTGMIQsMRw9xQnsdAEW15Q
dZpFdPDady7maec0h7dByrLcE3B0MxIwfqh2DBOxbeABM7TghWc0RLRPOPnBr6XkrxJqJ6x1rggd
JBpz5TpTTHfUu4LRdGCxccAyHAXP7DMwgQ/8tpGNCLGdgPAKenK/hY+eX//1CWBmDL989yVw9Bce
0XZJygNxs5+rEU0Rbq/Pp2AJfqLEBKeRbSddFoNlBj7miOMahmkm5jBeZgTiV0B1wy0em6G9BuU4
me5Qoo6EupTBY59ELaar4XLrI/GH1RK+D1qegWzErgXUKdrdJ+SXMJvt/uuJOOFRa52sUfLZyMA6
8PMSYNfOQXxJP7p16V5N11o65vuu9T92BYt8ZcGcby4TDjQ304xRLc8yD6DGNSvWn1VSgpJO3fK7
b2b/KW9Z/XADmOBJo425a/NIkh/AvHwHIEnKUJFHYgmUPQb6pOUG75pVDdxR6G9DwQVxiuLoxONN
StCJSRq/TlOYuuaO3vbB44q714FUSk1gMNUAXkZtEdLq+nw6AHxGgiwALCqY+RziUnT3lsBib0B3
6DdZ/GmFpYvFLTuju/SnZ07nrLovFToQnC/dQ3E6xw9sz6B4l7C/KFWqkmujmBlKEutN+V9QVWgI
3+R6AWLN5cmnlejY9Wasqu4HRfuTUXT6PCo+o3YqvqK1vlCBqaVXSmIy2SyVmV/L/7sGXmVySe5k
kH2hBHIDwDBFoiInCMk1tBx96vFdsPBv4c+Tq6xky/kiOBYj1ic2EdRZR7EzxzqpYmxcjH4Dj5Qn
vANkdzOX+ZWILNnJaTjnN3Hm4wJ84aYuCQV5iIMZmwbu5mWEQJuPyf0u3h0RW4fxeFuf2NTU9ymH
3hEsygMHhb7Ve4+uQ88HDlQAwLjsz/7itR+K82WHII67HbU2xx62Nfc97PWbGmsxTk3ebI2y9kba
TDCO+7hpvmwjr7qjIwNnopKxoMN64qBoqskdDPXj6bp3Y7mdv4LKRXgOcLtfk1r3NAxmh7juQNCD
IfhexXrOexaszUYY9jf3Nq7uT9z+zZlR2lVWGzM0aML8iQCbf64FLqp2AqS84dVCXsyzDDZF9ExQ
MUBcGG9f547hE9ZG90pXMPiln3jduNu1n2sfLQk0blRkjKMh5aAsEcfG2DY5McLMyxBVBhR1CTzI
m8ueA+ycZSGDEno9KYaZN70lyQCSNr3Oi5zpJCd3KWEAGEHKwE7Tq4xtOMlQICLS7rAjO/ABjSio
aCYdUUgZIgehJhp5eAO7kBS06RaCftvfcTUEEBKYOZbhx2kM+/ehJ2lnVqUfNFFF2AKa2fEYcinc
a6o+2gGmCxuj6/d+BPDXFBFvqpqWP4pym+v6DySsATUD688yofI5+9EFVMziv5qpErcVny7Sdl35
gcAD63vy9lojr8ZMrWn0kYzMiiEsj1zl0Oa9Rw938PfMT4AqdsijJ5kRTxWQROF7IwiOP951m9wV
kbKFgBd9wSDWC+l/7NqdGh5qfVHZtsCAQACEKRXf3HVcC55P2KmutJg3dGtcFf/cNS/bkBXv4z2+
WNS/HEU4tsBHqpH/Eh3ABTwF7jm4EF8HpQrvpKMXxnclmSkfgiNNWjNmxStn9zPJgPROsKGQVfaQ
Uyy+NhkgATmH41EcwrvnJq7QrvFPMG7b9xNxNu98WIR3E4VXR1LVYyyOdXtu1geYNwHkVQZK8wyM
Z4d27Tjb9vO6h8ta5YeSKdeHzaMMz4dkfjKzux4bn1sYaf+6E3hvu+ACVG8XeJfLjhy4Id6u+QgG
LCoC+MX8Os2qEUrjZLyAZgesWq5aWY4H6rdUnQ26/CecAYYPlDETZocjta6HsUpS8fL6Bt48PGye
3gUEJdh2OBvFLvje4zvOgI+y/qou80fAM07t/ospS32RYnXhmENmvlCjoehD7I+B6x4Yxe+i/80t
Ansr+zT4tdGpMW6u6oBcx1OLa0E3kll5A5ePumDH79tGHqcPrtrervmAL8IZd5Ib78JWxG3xR15r
m2KicmgGOCFxSTXl7xkEwMP2P0wV8BFtG5jqdAYP8JgpfSC3h+CgjMVDSM3ygyDp+dNURu5PRSFl
QGngmSpYUrAyTe7NSrGvmJf1ITBI3/qXryZYzBZ8/7B/YvDCmJBLQhptaeNxBybTAh+Agb1DG9Zg
s3iPjhJBTOJhbVDigPH9BJH6gAUveeTnXvzVeTxB3QZyM78nxP0bUNw2neW9A6s+FO1ZzrHNhmER
XIT6vQuJP28IE0dIInkxJUt+5tgRKQKKHsvawUwOVmk2FtqtzVGNd4vgziDav0yJulRhi/TMp1+g
pTjYZUznnC9GA96DVGS8g7hlntJBYSkpkR78jI3sBv6G3db9mb/hcrIqkpT70itouUBBML8RIBTU
LHo/dNHt2b88E4HIE8lk/+Tk1Ad1Fsy5ppBsU6iFShpuYfDenHbZ8JhcCOJxNYcITSWAhwfXNiUO
8L7eQn5AHTG9UmZM0MJKQyk9feq3Y/Nf0mnJBVnOEYylUCB5XEBB9C4ImJMlA8VcsqzL76Bl3Gss
YdPvgBJhAEycT7ju/XscVudfkMh5tXn6yQk1NZCrwVTgoMLPZsAkwlHsgT/C+pdHj3pMWvTwuWdM
/d5tZ4yh5PyqVAkLjrCi+ToZPfN2Ki9JPnOhbQAcrFuGs1Ah1aLMO5kuBPx0Ukwk69TOLTgeU2o7
tFsEY1UOoLTnXn0wjlC1F92Z+2eip+qPGdcPFLCc1AjlAs8lHcAZyNqFFyoo2u+bMMn/6Lt1eEU+
HMM9JoDi+ZBjwzV1vECbkkmO3WxMUR4MosPtDt28LHGNyr7jdmbcCNEFgLMpQNmMKwql5Ru0xctT
PVDgxY16OKgKd/FlCAf2IQZKdOTw61sGPiVW3uWe3VPtOH8szdTYUe5Cv+WT42ZmipPHLD4JtOT6
JPhWDVxRNGM8PECdn4QEzJ+uyeCDetuRS7aH0XPoHDpTjnvO92BN03exFOgxQR3QvFibJcOAG7/k
SGC2XDwm2Y79yojR/xUomuicgbKvR0omEVSMBzpzKR/gpSfUcaitrU63XwfdDQh/wNXWT6b0EEK/
eZjbKfkEodQ/gym1XFB59GXb+KpFGu5oI73dY1BRT9GtcaxBtvlTN0RsxeeoTsDtaALxCnI3UY29
tEc2u1Qi/0SP36Q+MEUNNJo3Kyz6UmdPcxlkU2ipMCf2EiYUXIHhDKKqjOJtu3xNphGoknn9IVGD
O0cRGaQgl7wSaBEEy6FeGqA624lGowKpvRUVPgH7kpcDtDDWeEh/0owCWEYk4M4/cf8IHA4q7IIB
hg5kZgPihVRJVsdDUGcQfmYXETS/wTQ8/tZw15LfCoCegi20wUVhgslfJG4BLIPJFVnKs0qBqqMU
wtzL3UOiGO/qS1iQEQ4bP98V2IJHZ5rmo1hLIukp7h7lE6NgcQD6IyEDMzcT7kDc/AKP+zbE2ZKi
K19gSRN5w/mMIMMAS1Th7pV3QYduUQTbiqdlEpXtj7nFlolj8gt5uhwvIcfLXEgJ2Yi/rGHshNfb
wbVD8qBaxUSlfQDD2XxPrmbqCLUvD+G+9R+ndMRgPuUTMuOEr9GPtx4o1teYLYnhFkQiB7TjQr6V
v7jzDeJPfACVL5wPKMNQcFNMcvXhIcb3ltI2qXEIS1YNIYCFqBH8x4oa6mOPb6aG341TI0Ka42HM
g/9l6UDXpI6E+ATC087CVo4J+HoVfDDzjLnFIqlCL46eQrtqppDrdw5/hSrnjnIcILjZwZvkh/NT
BOPMjU583IShsHKVuAa4KfThG9d1w2sNiDEwjjxVOFUoUBvkDDr/C7VSsy4v8MmhAk3icYDRw2jl
zQCn0S9FYPSmqLVgFDAVqv8LAaWN+pHk4j+iOkWAV7N9zDYKo9IfKE+ZTtcMFZRgw9fivtk40M0n
JInoGzQPt2DkHhtud+IviQeS+7zQbivGQ8onY+TKkMBkCpKlIQj45hxDnX6Qsg9OLOuSCdicYLdB
KjcLsQSqDhh1MsnkG5pffB+H713JVCQjr0qsDyjpML/kIXPlIQpc5xRbGLXiIxa0XvFVnynx2+eq
Wr4not5Jzd6nQCJI4TmnL3LiYAs5wHVNYs0BTt8UNnqJ5R5Vpz2dnKhxWIO4SjAWp+xC7bDZEc+g
3ikUKve4XOZBnNAjdZKCHWfNkAwUCPZMRXdpubttLzlyRSYtNnG3uynx6vHR7iv4RTSMUrhTrSYz
4NtMQyLFMbZKjNNL3uluyuKbk5/8OHMTy3oEh9trhG06zJebeN9ASq1eYRGCQckzrI85auY9p4k9
A4l0rrB8xB3c75UsB/JK/ie/gEHPhz7mRDAhviE2tjOQben24Y5imIZaxMMuxOg/jtMZOhmlD54l
wM2d4EDpmeEzIg6O9E5XYPl5zwFnoVqm1YLRuv9sM5UEDwCs9N58aUsTZCo3XUBlN4XgNBSyT3wX
oZmszzwZUctOzLTMeCLfUZulFBsVeK5oIL2Gx8Zrt2wiV4JsZCcMgS67LGKsJeme8lTp1bYHYdY5
JhsPfUTZFXjpD8lhmjT42I/I+GbsNeRQUNUn8hcLPEyMMiPTOXeEcVog4lZqsDWGhv/mY9s/06PT
4nK55wz7DhuTE4AsGpBNzMX4TB0CbtUyBGXjGhknD41ROhBQduQ23IysXQNtKYIiGBmTjSpbuD7s
YUF91ZKFOw5ywQJBZeXALcghATKVpll/PRA+1neEdijYiYEd87tZC7QjoMryvwFRiaGfLjJR5Mxx
ovaa847tYjnYXbW6wCuH+ch76TE/YsYvUoAoUwL/5MKvzWOxwebfcy6/JRE8lUbHDVKg+yDiHcIR
oKC6iJ60cD4lhQq8HauEKBzw6KPuFhIcKh8ursgScwbggd7qeMgGv7uNZPLEM0quvTJfoy9P5c0l
2le3lzp5gjDNFtDrd7WW6J4kEQBZ50PZnTilzGNXZvbByBIyroLSk1CLZz8m/HiwWs3L99aW2cye
ZoEWQT8PlA63zogNJGK54eh9wk+8OvMNnKsMAm9NI9Osx6ckZZ2SQvSru6jIDVG8sH/l5MmXgT0K
8a2JwBNcys/QH1erjk4WXy2GTZcy3upE27JK36bMOFpOnzHHYsh05r4rocZ8nmiZ3xNcAZdoKul2
ha4af6iUOfym10mf9o15GE1jR2FYi3TbDXzJmM/D+6a+2jEswbmGGW4pHjO6RSiP4DJMmWCRsJer
gCbarPjqbvyvKM8/5DFShZRvMn6FqJIAr6ftT6OimSGLnK8l7vUGSoCpoGqtaGCoPI/v4nT+XntI
QJIGLkM/xcMBzeUdXunpTSzDTHxlQ0aYzE4IIicudFme/dr7YU2oSzEKDLk3Eb0ZcULTLx2LzSDY
VNSpnkgJfb4NT4cO3ISKmAukiqSXy1lziF5Y+A2Ut4Y19ZGjjKKZGqxJxxfz+LGwknzTAbRg/WkK
6kaoGp1ETT/u/djk+DNFVLOWYIYxYnF1kz/V4b+poyqsuLR52GzsqxeMvB5wiqPzk4qyykFSCJ7G
EJAONplFClLGnuLoNir0ct88Yy/PYanhGIg92RwwqapQGgkEtxVoM2wJzl+H8tGlULTMhUMn4QO+
hr+v0UMTt0w0klOV9cNXW+dBO+lGge3QXPhsltUIZ526gZIV5yxdvFp/9k/VDhINDtDX9l/+EEk2
4mcK9Q3TDpaWETlRo1PzwZiH5Mk0d2Ygcy3qib9if/Nc99RNjG3QuIvMFPChTmz+P3G9eNDLGFJY
0KgvnouyXedO5q+MDjA9ARzlDMOoD1SYL/eKOqfAsZbphgsx98vjc/m191HEqtpLLru3PkcVE5+1
DXwJCneYB8r6aD7yJY+rD27hn3JCenm4eR9/RJPy2xQEWucQkjDqAcCnMMd9DDETojkWat8xaT3h
eW6tV0PqBVFylO/W4VY1hyGmGB9t5GfHGLojKi6tK2V0uWaHh/Ue9CfZ188TzqHBhZjkAtpWXscf
E4UwWTq5DQiuhLEp/ZGMWUWwdShPCxDyjQFM1bGGybADeSq5EDaRNHQp+j2PjfjOlXk7wPJW9Z8N
fasGbIhwfsZfSLvJbMRcoZZ4BVVdIeJPuFPdrvgjo5AtPolikrSwFbsT2yaPeNci3xvnJnDYu5u3
AGPvb2VA17vEeXzvkYoFSxhkVSgdF+rf2vHtTUOeLww1+gJepuI5SnkXMstizrMDcKTW/+lWMmwQ
/rwgquzvNyxAZKEKeMo0XI4YyKT9h2sp5I8vzUDHDHP1wRrE4Ew6hmbjc8d30K7IJ3ETZYmpO7eP
aag3wUSIw3Hl7jj40PEyAJNvK4lGb8FCat1CI2p85ZXa383zq7k/Yl4MwTfVGyxRyjSF0k2BvTjJ
xUNPNded4S0z7r+NC6xi9Er7ip9uF2wKS/aGA/GZ1K1vQQ/qAGZwerc7lvubOgb07B0FXUSzVNye
V9bRpiIMi5QO77EK2f4940n1iNhRkeFHUQfPs1r4/Ubq7aPpDg8ECqoAByNP8DbHsD0x4i/wNx34
4Oei3e7OxzllqyT+E7HkuKPRbKCOTg7nqXxXRAFRij3Vsibc14s5g48dKLW10HGglQnGwUMdZXR5
lDw+1jQUUJWeMj7hMwHMzN1PIahvE+BiLHGHbvz9cz/M/7kNNhtC9/W9/PhNwpwo0CTo2O7iZuc1
ou8LIg63UCY7ZdXmNWN45Ua4RXe4lLcJE26QFEoEePgD30jgPmRJwzwVLNkMlFq8NP64Y6P6SA1F
7zAjbzMf0fDeJuAE3jQ7Lqxgj8Aq4dhQYgjf+S3vF0REdP6TfviEGDHli1QztMyMUWzvB1+YgLIi
WrJw8W+4Mhd6KC5UP+e/XhOBpbDm6LdWYuTbv0nKW8GsCKBMzi+9vIivmqGOe35S52eAqzcjC8AB
4v8ThTg245D7pSRH5I5h3ptXQymKGp9PeCk/+YUO7qV+gLF5vY0sdIG0NtYptyc4D9T3TtMDLfmK
wJh7c74EW6O1g3XrY557GPz52Y2jgjIpgoN99stungkVTb3ocPTTH8HM/LwIPmimbYo814BxJopg
qiJ+VVXwMRufzRBM7HSlIkF2Y0ejIkMP5fYv5ZFBw+SzJaMxv9wswVwfzMyuzLjKtlpRLK3wLvoG
QDJuFyziEZM7koohfr7B+nmqFShaxeCFZxTPV8+4BuAqhkt4JwJ+feH4m1KglGkQT1e2qf7G/sl3
/LyKyaBbKFU4fLdYzMtpfuk3UuOg8d7EA8eh3bKBMkZseugwqToY71dnV92c3yYeljEwcGmk+ZJS
sOGaVrSHmR9Tlb0yJQNaig3IVF/KSkC2QWjcJi8ZYfyGRupGtLwMh/+IUXT8CU5oKQWoR7THTX3k
Wi+B/jpGXlVHGWGtNSYBkFMjChbrP6uzusCcwGgx6NhNaOBEwXXTd9AEsDxN3fuUdWsc4MCjWDdI
1THkl08OUW+/8yPCp0bRSGJlWzsmNxMToKMJx98cwufHCTlaqe+9xQIVKR3TC/FTO/d1qnmCNWFr
nMXZ0+QDe3sbf0QvMd+b06EtVs9XzUnx8iHvI75q227P7iScY1HrgpTHSLLXm2lRbc5XxXUIeauy
nZqFwRyCtIScIgPqzezAlINzwIlwJYVNNMS9lLxUai9SGvQIMqmFqbawmySLQ5ac/RGqVMCVEeq2
H+RmpOLE3/MB0SPyu9jI1mDw1NgVBW6SF9QSct9WiwjvFM/HFguYPcUFZGj/FpERVWAAdl/np2+S
EZRjUjxaxd7vEHPIsMaNmv3s2JgY5hHgw/QKb0b6EgQ0VUIHnQ/70wMZvA9T3sOD7UKKYHl/Dfzt
q74DM1HUVwypxOHAiABxMdcYgaFAOHiegxgzxbWMP+P+J5iCzB3LKYkFjIhhGKTVN4cLaV/At/cc
UW9JQendDRmczzo02ztKIPblHoLHzX7pGO3zfcWrbxbQbVpGrG7N861Z1INKQmP9uxVCvc8khWsO
jMMbbmGuUaZSmwcQMqAAIYoACZLuNocUIAUbhYVaoWaBWpMX528BS+peHiAkwv6v7LP2gf8tHwNs
QblYkvw9s+MrWbpWMGGzld9knaVZtU280F9RonPLzATDkA8SfgFJZCYPodEEYIA336sd28bMFq8Q
VoaHlG4hKaBsppBwA/YD/nk7Ttme/PQHN4H/HbkJm1WsMCV11PK3tJg+0wS6lANx2eIvmze/BdEc
35QUrTfHtABbHMk85Gg40gfogkQkrqPq13RBJmCGFtCLsMGRmHCv27mXR986sYkCP7qzHKWKnRA7
6o545Xn5IwuO3gGoOKTeHZibzyN8ueCyvOD+g0aLjivFekb3GiSN7yboSnxehYwJE8YRd4DrQB37
M1UHjPWDxa0GMKhRgZTQLyTF3VaxVUgtoZ0WUDECZyo8GyEmzz7y0GhAtyPcABwFUhyTSREjTdQb
1enKLD+lucuAEq6OWqt4TcJIAvpR7UF807dHF/FpmpU1g4HjUwxI5qE3pB1jKAZC5znw02ogRauj
YCJci68pYARN9SsSd1bQCSpH2fFS/ZqqkwhvXCDFQYpjho6oUE1vjVaYGqpjzmxrFJb4cChBcfCP
5j9nEUF8IcwUSSuDdkUpAIUfSgomOqN/ebDmeGNnww3qiEcSGsEM1b4Z36DCJu6AoSdD5ZSrUe5Z
jcxWzKPG3N3Aq1DuVhr+6yW7AUAXgBjCbwG7Jz+KV6bON1dMpSaNUILFGeXdxZwxSbvCJz3Ri7L5
eNyEgeJsysWHluXZeCNTyXsr1aE3HrfmHDPPcyEtPRfCkRqO/q0SSb2ZmOkQIMHbL+h5GF1dh3l1
CU/ae05mHt8A/E3IFMds+EX0nTyEwmC3eQeAFGA12Ilz6IV8anpegEYuHlnKbWP6yQMhvdmILgRJ
L2UxR5gxV5YPK4vUDgaUsmGEcsEumE9PFi1N1h5ldqvWcIdRFobu7/Brp+FSlI2REKl4iMkTCcbz
OYuCHNOvNT8PB6hv4btYYCemLrTySpTLKwS7M2jmnezyaqVcducjUdKSqMA3xEUPb0oN1QORr4UM
wTBFQTWykuezygIOe6Rrh2bkvoSyxGNvUUKO2b8c4W8Vsv8gtf8ToyGBivWQtJQKpCqdPsprGCSE
dy8KGkx/3p1mdEDbCLPw/oU0qYD4ev0OV+C7Vric9xzTKwgQQuqhVCkBKkBYwlD2ApiISsJhh11V
yk2lfs0rkKc9jLlQ1PkEVKBPQSeNl8joAt40BNkkZfdKHKi7CCnxSz+y+ExYnG/Zr2ZkS1eL/5ij
DJBG6c28DmiDmGSpZoGdzSyZhdi3sK7R0hNKiZxffRLOJDK7lMkIacLI/zHVhY2oCQWvfjprumrS
jqB/oUL/wuizopPhvJqPzKWTCvASdtHs9HBFnbvGhXnLH2s47bTxRpAl8YWvyNh5etl0vG5USdDg
kZXLzGVuoULMbAbYIwtSklC/Wb1dFDIhINVg/+hSX+k0QBMaNeaOF+MyvO1qQLAZasihSDui1+R4
EVc8LAnBy5wlXZI1KZNkKwX7Ize4d8Sfr2u1Ny8ah/nMKEgyLgHX+/vdpX+I2Sf3Wy+sG98N0B0a
P58rUBxrEWINcIFMwYckdwFx8vIHpO0VhAeWOpwAYBLWcc20bAsgNnUxfYfPwAiQmYoq5ECygyq/
4F3t5Os8cwNiwAQJts7AjWyoBf4Od5Hf1p1oJQD3mgJVjz+y/coBcRqcFroPKiEjk/BoqAhQ1Rru
2LHJ5O9gMxBzPTWo3jqhgPZWxJ0VOfn6Zl31EE3TzdLFXMfKcNUEJ0+gjMKaO1zjYSUYq0peDRq4
H8zqGZzl/I6YUCYSF/WgdvqpO2h6/cKqc3p4/cRTyHuCC/O9Rk4JC6cP2Wl0hfzLmoCnJToUzrvA
YwPYVhXlOaLd0mS3v7HzGHOOFzyOieqA0AdPkmbEyznpTs3feoo+lo5qn5S+b0Kc+h39mNF5MSZF
hVIxZ5GR4wzAN6dckGVbEX/Blkz4TdAnucG2mB8wEZzVN0N83yznAgBTYAZBjFhqEmHbUwTKXjRG
wc1stjqIOdCVfG/ziXMhr28auC+pzt68vUxCLqLoVoglKckx5wAfT7kz6o6FrqVyHMbw5uSmz76k
x54jw7xq/uYpwrmODBzOfs4aM6WeW8nWfIEfMtiE0FbtwJ60bWBTvPYXLJqsCelPMH21C/vy8qnA
GovnrLGRpDdM1VrWFldadg4r8ggW/uzIYA2vgQGdEp8RA4wpA31xji/jxjL9PEUswzLmHGNWRsN/
ZIroajqIxF/+yJDx4nKK3/zI9AS4TECTnzIgCxKKO4O9mQ70BxxnaFsbIThiayZ71gzHJmtJ7lgz
5BgOeo7nHDMF3hMzm+Oemelp4HARba3ZqKr0Iue0+XsNhu/4Yawu1D2smDMFRO5RU1DYcQ9GGlwI
CQyI8VU6DRBAj2cHlwD6tjwG8VIwjQzeEsjNbg+wK6yIl/ja9zxh0C6uAqaTA+8hCMKPfpitd0MY
xrc5/rlm2ArHnhGCWLzY0VEbrzTzc8qblCdFPgAodGRMwIplG5gl+UYAhW4D8/bpF8ASCFpPlgVk
I9q+somUbrEd0CX1NCWjvnBXC3jBZRuUiKELXZ60zhzneEMAUTLM0lczpB+rwNf9/nKm+2d9I6zk
O2CiYcWZvRNBJRbaM5+OvxkQUQwXLEqbaFn2jspv49Wa9yWMbhANTJziHYML6WZdBFPEI6CUyTVn
RD9Ae50KKllCPiEknAR+pKzwWheLWTczDkCBrKPInWiumzPoK/IhXnmA5afCHY0HYxNZueg2JT7a
k9f8G08YhsGOqZfldblUdHEn3PjwY7uuGup7MWMAtQeeCvM3Bjw9sxq3d+lX6g5CJlfdE0v+Mw9U
Y8gS20ERIEmM6rlnAWiWBMMWRYKy0meRfmUE2viyvQ+zfw1e4Pb8cLfFTKCDSCKjA87D724UDO3z
YRYAuKXBNj3+GPTWmbHlGvlCyzUWdIgXLQNtLcbgLGnABb69cjK9ifNi2sG0K+Hl/T+yXMGzMph+
7qiOGrkfEq0mChiaGGv4rI+XkWNSKuM24z9wJ+70Jv9ZZvC1rEj10SjelqI7aAYWC8WjimH3RiwM
vNxeTLd8VYtozMGIk2IE9Ra2URz5UBXwbZQYFPIWIz875pe8Pd1hHZzclDHXzFaycizClbOCOvBC
PS+DZ1ND6L7H217rk81ZtTwTtQFxy1pOBgZEjDqcTKp5HghSyFblzpT5mjKVqTmgYsdw+ikP+bMa
j2hi+uhI4AYDkvN57RzuM45I81VLHLVaDS+L58EEcF7UGdjxHrMOXQuPqF84KaC45V6PO51YEDjS
okMD71nDL96KKC/MXf/o4McCGAQf4Jsx0ZP1rLQQOaU3PQPg/gnGRo7lzRxDuBHiQOTat1rnjZOT
fH9kz3gr4MpKgyU+EUV8QPvCntm0beEiHXk1fCRBYbmsaMlGQtCtHWR1QykADun/t+2Cxnvz+Ah9
x21iJ7E8Kc2qZsYHAZrk/g25EU8xEaZgnUYBGiJLAnhEbwalmDFTsogyq4Jp9rk4Qg6RjSFNXuyx
N5GTCjX4X6XjFWrF5vPwJ2kgGykV1AbGNOxYptKvdfAlbz2SFt+xnN8qGh5iQ1UvSE4AfYfLrKWH
SwrQIgOu0Ndg68z52nFyJQosmqVW7mcWqxuACZllMKnuwabRRm7MZIF5fFAc/Xzhe5yrDzh6cQDW
uorINwKD46SXtJeJMXVgz0M0iWAMp8Ojyb/XXN8E7tVAvWKxLhNREHPMUvKYrbRUPtuOD4SyEYJK
qKNSizP3+BfyZJYGTwSBhJYTgQ5u9fq1Z25R3+eA8zKqPAR4YC4BrbPCCIy8h30NcLroSOZ00Qz8
01ZAZ8CX4MVFGfAYQRkML+RKVVPvJh5onmn88HOCvTVQ/wub22gRFLH5EJypUBDsU6JiNI8GCGQT
heU1eg7NLwcrTsYB4zs4lRqonUClzIsBxzD2f4ZpWpPQ8ihYoA8IP5LiBJallmL5TWZm8u3tE1rA
az9w5l9VRw4dkudjaj0OWYxwqdrE+7CrRbqQvOfTW5gTYBoNjqz+nZxj+4XnOEPyQsmhGkj+3kFA
9EWJUezN5lRxKz6hSajPkoSeFGwDMd8THwPgqMzeocBH+pyG34OEjuk6oQlYHiYoSQqEjtamIV2B
OHCkX6DC/WbAX+Iwc2s85jS2Jvs1+GKCiysKXsNX6HpoMGKaIFNl1qeRa74xYxNWpdYxQMh6f01Q
ocA5RdV/5d5nMIPVm/idlsEkik0fyw4tyX8SOfQ7ZxYC1YdD4cIJX/qoTI2Y4JSmZ7Ity1zt8TVA
Uf2rolO5C7BXe+hlh2JmsCpkY6Uy2LORH7dfQI42CAAILkU4wrpJAl61eJDILnCF3ahGk4W126Rs
vmTUiaVbNqHbrjoacySHwNdTgi90ppmfwFEqAeYDDcuOWojpeqZagSbKSAjmfJgceQ5HvokhtZq8
WxTDduLVTWdWAlkLX5qemWxDZBsmlXxJxUJcsSdRIzT/wcQeO6vhdZq1qUe92y5HcDW0EUf82nUf
Sft6QQbEx8dPuVroiRUmgPM5DurSNrmRVU9g6BdJ3Y6+Bx+12HrOc5ZqXuc/A5xHHKOCUpmreN/Q
HoL8cVDxTYnK5qrg9rhCTwM0tGCgv8J0958JZLTyevncLNR/+C1xmaHxuvMaJRxQlsQr15c+Yd4L
h6OnBIakaspPn4HYvrJOY342vcEs/wVqxtgHcoWnlMuf349Z/2wY72Ztivi2KMMfyYXTwhwUphKN
UEcq3vVqq8OPUTb7iPziHjSWN7+nYJlSwuK8dHpm+ssMgROBXQrznEsi4wYhpQ5tLSOmon1mgsTb
l+sR2zv2jv82ct/vYiD4q5WELDNMmCOuJX+XkbeGQddMhkKlmdzyBr49Kcd/lSfaMX3HO5oSF0rx
HT7wyJCyBNFHxGvsxOzpdlQflEvsfElCEgxHb2Ov+r5qklpwR+7qYf9pw4b73hCFCQTm1lLxfBhP
uAG54le8ng9Lkz5Y92KkbGk7RQKpShWqrHOTE7iCfVGJ+9JcKJds05hbvI/byge/5Dz2R2EV2DnV
KfMwBFwMxdAPcSpQoWJSe3lAcPvUFdsfEsu5d3RkuTb7N288OmNNzMQS38ZrdmszCiOF1GIrVoAi
lCv8XjT7uiVI5pmpeImLKGR++RuKNGSmU/2ch4wsDVZIFsi/OiPlSzcr8YHJ77sKcR+UR5adthwh
t9w0G/Tl5NS6m/Mxoi9FT3pnHaw9Y72upGF5oojnvg442OUBgAfhyxxyS8cN79tw8fiszK2Km8Ji
yaaZiZK/CjmHj0bEKPklexec32h0l4/mmAPz8jtQItMYJbDUGgloNfvCBWTZ1IwsslixYRsT2TnX
j/YUYRUBFNXZbnwwXWW3Y5dwfv7p/RAHijXDPwEgpTTmjQKOKduq+MQxlSZfOuLE4Bfs/QNo7lt5
XIpbv82f4dnSBjbMD/JY0S+hgmJ1VzQe0Ig/UsJtEEJ9EazzEUd2YipogRiJs7Ly7/45QfU/YXZs
uP3sIMqU8BHMLoBDGTxsQEvZly3kqxI+VdJxRMqFZEupJ7jJaYD3CNtm3tS7oiqiz96oRydIvkfW
dH8lCgfYJ8wrP07zQ1R8XM0Qm+5zFPRcIbBbYMOsX5sJfbr5cVQezOwEvIzgGevm+Evu3ZXACxU9
xzGIYPDp1VkFItcuVjMKNCHuKpwEvsxQ0Koifp/wXpiBo6DxdQfnNXRKPB4Alz3+O7fpWO/YhnUb
5+Qk4caWsfKsM8OsAPFnxiQXSTpDCcvWs0JqYRVS2rARmIZhLahWYz3demP/C0V9BBc7+2VUEi+i
ge5AcaEGYAZwV/X8PgCntyrDwUS/TcTTzhccIl8FecgkLed63LBx4z2LV0kpZo6WrdFP0rEjgUwJ
mDG3TE0aKdZelCf1Pvhgvj4G+XskRVMlgH7kiVr8FmJudQaa3WSTZICTyxnjQBbE9Y7JfknpnXW7
nwVx0oLUXiPkyrcj2YJcJRluFQNEPVE1ExNRCuXd1Bs0xM5cNaUWKqW8qT7jr2H5ys420rDyu/Iz
xwHUJuheJkcdmU0HACPAv1g+kkN95/oW0kF48FHcYQr0K+4lB/Co1oKpgSPYPhsr0u2E67flDm4U
6JLKjlmG0jmmwpQ7qv73YEGoKOfjhOzYZmUGuHo8guByfCrh5D/UKzPejcPrhcMYTZeHWgAWHPW1
OnIMDbmxJLOnYwRKkNkD6niwopThgWM2Rnup5litAsFJlCGUBBLWi9PIQY8NskahbsQq3PX0ygKp
MXVCmLbyWre2S5+H8zzeM0YhRBV9oOpnF83vACt4cY5WAEeB/jpYQFDxxySu3lEz3QkNgLgxwcpg
o9GoH1cB+MVKDbHpE+qE10DJEtesgdH9kZNtjxASF0DqCRlmWho5zBcUVivFznwMXhnCUNzIxH9k
Y1zvNBo1617yhqvBbG0MAzGeKNy15mWeaQW59TycTg1MdCjVYZzvPyUxVsQFPRboITJYmtuRAIyK
QgByl0E+gpb0tz2uenlBGTfRYtWsT8BqLjlsO6q86YgtrM978vWtfCDj93g9s0dwOrMUSLw2QTR0
xs1AFYEbWR0u8KVkST5XYbpREy+X8RGhCRNFysV+oEVYqKQZ2f5zzGoA/7O7uEw/nlzPa/d5oH0b
/8OAvbqNAryaCMKTgRiDT6rCBmK0ptsWcaaZq9JQ0CsD+fnQ6WOO8iOHH0lDYPRye2uYIuCArUxU
kS0klWiFrEpEJZge4Js2rM0CUtPOdCWUVBboNO9C3JBhZSE0oAPC2TMdykeLrccv8B3WOIDWExVg
ySWWA8EdKnI1aOg6/DMFTJiZvJ0eZr28stVpI0Gb86emoI5sIix6Kl/L1+vKTyaH0vlu84cNrPfB
WyU3qTleywz02PRA8wrgq5u4TxGGoSx7y0fgSdKoyNbym+d+ZdawZ91r0fUNdU0FEs+sT2LzM4PL
hLVtli9qNq2FhF3x97xfOFEDMlVKWQMMIarZ7XQebqcZ3xlDvGSVaFsOVg/L58xeBnT+22ycclg1
AK5JOW91ZE0+bZyr+dtzpp7W7zalFgXZ77Ha0TkUnHhtO1RdWwYZw0h7ZjozM9r+xEj5Cc7iW9XP
8Re0zjwF+HjJfKL/8gMOVR/1ZrVt3LiztpCmL7lYeSlFmIZGQjdKD0Wu5X7CKnmLQ4QyeJVn72Ii
Zjhd0OLzqZ6sWDCkTzU0++p5zNI/0XxmGThIWCeGKMZziJHavvciCpmUpooUbFBKMLx+xx2XBGoH
3Okbh3/0vHWQLmpGJcBHF8izmk2P0UgpFnTgOmxZMuFb6nK+RN/xM7BCZfYB8NKfmPpCy2Ctiu7f
cuM7qhTbuT0eUAwtmG2WPGuElHyuml9LOPgP55fXRs5DL++CL5vUJj6MES+GgiCvYCF93oXTOmgo
9zoFSMU4q6G6TbAXYy7CCJo4wiNcbA0LiOj+3ZylfRKg29ciWHnTq3fhyOQx1TGbtN5xQyDgYCY6
oryp9xiLdp0ofAU35wrY5iIY9cDXEC46GmETlkmWA25FvymHJWQCCDDONDwVqV4PvX/6fzpOtfBP
fYbeaY6bh+vt0rWEbxGSCeTHbBWjZbCpiFsa/TOQqSuerClCYs/ji6kL7K3GIr65ThDGDKbCQ4eN
CVxOya7AH7d5K3OCCqNsjEZgRdNz7L1f5Lg/U+HwdH0ett3y1jV0HF5iyOualrOSeBwCezqZSYkg
1s2ue6U8pCpYebQd8Vb/xaL7qCqGXgGzBEFJUH3b5LMMHx62TEgrlm/hBxyOfsfyWfNHLsENmsmd
9YgWJWmsJ29hplCTY0wWGFGsjkhthlGwISgC6YktI0VzBRpcIGbkK/KXMnqY9I12WawsCqg+PK9w
9388nddy3OayhZ8IVRhk3DJHiRQpidYNypYtDIABMMjh6c+3mrvOza5tSyZngD90r16BKaoWgpAM
4ywuBfdYkK/Lf0lD7lke42BjhSKVyd0e8nmWEP8c/Hg1mOxxCrjq0SBbCT77uGzOfvhmGIwBB1CW
yq/umd6yBUVGN3EpA1o3A//IMe4F6h9uCTB/5NSZsDCSpLfKs4sWmiZ2TFNKfjV3s+hx6kxEQYsZ
0hH/lP0Qb06Wyk5Mhe8PgBDiR57KA6rX4VzdzS4THBx4YMuWaNNyUVFO73nIivaV2byzksEu+WmU
DfS3W7O/NBsPzcBO66DIRQA6PNO52oloTq7zgvGN1ZW5rzkAp5/mAT3VANgfB/mJ4S8UfzDljPwj
J6FCSMcRt8L8sMDjXD04L0sFaLy8ltLdxUmU4KbHhWXRsxbKFWDMpzn6V6qN3+Rtb2+DHyF0b90/
yJVBfjk8CFEJGKwB5ij60/gjvWA0KmHW7Mbp2/Fi9wP7Lw4Cpj8HFjYjmRJyHwJovwB0niU5bzOc
6BcOrpHDT6OFtD4nT2k/1tfOyDP28cS+JEppuz4hO/9CmwCPIUTtQf9KE3vGUKZZ6SRBOrFh7eFL
JiOtn6HoPH+GAbUEPQFoiHC9fEwQgQ8Mg9ewPD2UlP8ywBO0qNY2GiFJFiA0Lv8FgoOufZy2cL3i
6PNv2sZZ39yo696WeF0yZEfMngKUJ/AHMfYaBsoYMUI+e4IZ3hSDmZgp3l1cLQNkZ3li9x1qwTnE
em4XQZWUab2EtKeknp3XHVzzjw034ppbyXgUZQn718kgc5YnSL4pl07CR75bVCQuFd+aooZ4KrhK
B/41A0C0x32PmAO+JEB/PH+hi6T1Uh6VDnmxODgFnEdmFO63AI+an4hIUfXEJ8qk/SgHAWtyOiBo
AXxm2RrErCVLDE/QrFCmIow58DIC1yeotuyENOBhtMudlj72Pm9ppWxIFRzEOsUDDF9XajUYzV+o
ApFt10eHZ84ASeIQ/y+Kc/Lecgz5+3LlRJ49vBoo7e7ckiM0IModfsNHtVFY5X3lvyc4SXzkgd+j
cj01p29DgfhTRbsECG5IXQMgmWNvSYe37yzHto6WKyGZOFQ8EChEk3Xk2caRDrqDkNKFtqT3dTBm
+K9Z0ZBH7IbmROOt4YNlx8UDO6cdiShTjYCEmIkkOWjoIDiwqxlXtXg9vudnUd0D+728KazrgaCr
+j0naAEgkRfhJlyfCKqZrIxnJvsM13oVNQh0GejSGucstivsXx4+Sf5z4v2G/wqA6gpXofCT1Q2A
seoZU88PKV+FCeqvdurAfjbWNNULkNoRyMOmu8J8JbZpO/qMuGRLYKTCRIRryZ34DiDK9OUJhgYA
TtH1mVDFR4jj28Mcn+bL8bTOd27BLU1WwfzFdcLwjcjkwwklDsQljGJAlT39PDUoFPYyDko8/2si
frKbYMhGpF32WnVtB/WlXOF6BXkUM1DhskJG8o1kNE0sMs6NyaUn2vYal1EabVrLK1zAwL4VY8sz
wlZCHAA90mDnvnJDUs7yjI+aU4+Bp3PJ+urERFrNEI8u4QSoUWKgP4SABUHGDxsCcidjSEhyUvyW
Ho4uUywqjs/ItJRoIsgZINsJpBZyzP4EDNJ5mnTMFdqdy/5EqeHOLLVqYPUPC7twWaE0GZszjyBo
2S1O1V88Sgk4bMIA1GKY1rhxvPXqxB9eUIJAMz2PC2GD8UeKihxEIeD1DYdfi3N6p/cAag3cJ4aF
TIaV6rpk5fu2+ndZ3AVEBDHlmFh/barEnwj3J57sV3PwE+EKitl4j1KP5ramnZ8BRdFE4qED+xiV
qcA22HId1WFGAVK393PFbUTQD1sXddGlDplEZ/oSAwe3icK/Rq3TieIOQtXxIj2Gf/lz/RPOxd8B
lEwyL8/J7TCF+HHxxpJJPp/RPtA28+AVjkTExgL8I7xSyxMx0nVABX3ZR6ArRiPOAwaBKxfnDESp
xWVzEFIbXolUYtt3cmtiMgPVnv/Emakvk5z2GMS5SSCW6hNi4kfjjuYIvUr6PCdgz7IjMR9pGWH0
xeHn+VDUlwHaGyOmrojBr45zBbHwxG5z5e03rMWdaLQC+ezCSGYAIl+qmQlMEZH5j1ikVrW+yWEE
wxUKr6KLRNc/zpEaFC3Xe1Jq7I5ujzktF2Kg+UNM/ilAPxoYTF+MlKuHbeETLkjpDc7SHJ0jVA+j
kOZ453DZyD82YLe3RfXOUJWOf6Ko9Q/JH/LjZTKvQ5qhiWwDjScm1otNJmRpSegZFbA4nsYFVx/1
6RQAFmxzRpAOPhUOCcuRApQ6COip49OKUPVplowZVY7LM44Eou2Inpeht1oCNDyoogBGdPRZmgcE
4O/mdYCb4W/YNBTLM4sI3QjEW3PdkvTEiBUjHMUL/Byp+UUTYLJJ1nxPemm7ni7Z3DJDQB+KtQzw
R4CLkvGk5IMLMJgyrQvg0cKnx1qM05qvTL9LvgNDOK5OifMsy5GUbCruX0MHwEBAM/lpA+EoSeQF
N5/T4oWEVJIjNITkNZkNBeFuPPGdAWRSk15iwbdcQ+/JmQYw34lqENMjdikAYjSMODeCly3jC8Ty
Df8nFcVxcvdJHoKxrs4eLg2oZKS42RpclDOwbxnUIvi01sZMcCjXWry51xP1dIPdkLWM2ocNzvSX
QeT+bgpqoFihlLj/gJvHuJA4LhvdCSkPlRMRc0x+aqRDyt9wIud3J1CmdTAh1aow8fqIOw0RodX3
AOnWA1fTy+hv0zWOS9VDfuYd5+TPrEP8cs4KtHgbl14xTH+8HoNtS6XH44GDATMx8KNyeMEW+n2u
efQU+t5ftvCMSEVDG70sK8iniXubGfFen6uLEq2plLKYw4juEGOqWZegwc2GiNn4YUmcBM9LihlO
Q9Y4Rhbkw7D0A1HZetZ4ALLc0upAaGBbEEIAv2zkmmTYz0OceUGDfp/WvC6PVjoGQFuaRPEeqwqU
ocRGUkMKaaWlEgp8uL+Jh9GtWqdSuVX2ZayLh4kKGWDwH5G8sbR7WbmdEMpJezpEwD0lX0wPlLAk
mFGOjG8yPJ90H3wmF9dCZgmAcCAAJAyvZfeqthr+L/F144YcqXafhhWzgsDHZDrAOvYVFyjO+KOm
TbN3/pnAorxriEDt22a9Kgn0uhvC9XsUnZYLLtefnxlzE1hT10/75RSVPdsFq4FYyRyycIDZEIHT
MPThINsfu9DJ3hgccXTL60wTWHSPdHkKUUCsCMoUnrznIOTvJjNJFe7AJxiw7n6YefofSRZ8c30h
LYyQEF4wIZl3qIzm9EZOMicHU46yRtI6N0729943nHWW1+2zdzvsw3GamnLeM7wH/I+pGGM8n3pv
hnVizBAscT7KBU1X09CRY+8SjV8z6MKAuoAMDN2OL+00JtPlfmrGe6I0UxxjyoX7c6u8T8DLnYmg
Y1cyQZA5jB9sCZkrrJE+p8noQ8n/HcgJAHQgJorN+v9YyaGP/YcKjvi9A8ENTUze3sdwD17pQpy/
SrFKUoBBrK2Qi8xHP/+O8Vj7Aw3jeG/gvaHlppyGzQM4u3QoLFBoNEWfXhwq/NjyGSgd4yo0w3CG
MGTy9/sES9nb4MgGrmJxIujaX4soBCQ8buFX85LMXblxRfhyGfZmDTiSVbBvxXWLrZevchnSwNHS
WYaFAxUdJqgdySFNPnh/jdtCEGyC6uSXewiwQVJ6VjKDqiRnlZs4hCjpoPwDnx1R3RzJ0k5Qpuup
pdnnjzHKcCy1HRm7FHW1pL8EmuXM8fEJnFCwBJvs77A874NivzlsCYn2R5iVWG39lcSQXAOVVnIC
5TwHVBWzLp9CQhNI6/o+gyBRmolFvGpa4zsbypFNl0QF4p9PHARLwaMAXiejdYHuP8NEuC8HOtUY
m5qrskeB4LQQuBqX9cUk5HS1bdP2qaCwQNokJuTTqmWzrjWPbNRDp29xn80X41ZQzynBsPUo9gaD
n2AYM4+mepqpsZOdZKb8zHGUR5p4HjnzExejg7Srn7Fr3q9F4sCpBLGrhHF4ZXq/TcXXG7eH/jhY
vPSm65Mv5UIlUpdr8tity4lolhiwf3kYq/Q2nnIHcwYeF8lYFKwMjmk5sHd12/C+lSzNCZ5s3Nzu
1CsWX05qYP+E1TXmjpTq/31GAcmqe5vKjy1xOTKVpeeMqNTniG4GI4flPifF/MGNITujOGmSWwY1
75JM4k8CNiDyZ9JyEOQHuuXqFEb40eTe7GAoO3fOTRspcm9yhvFrl08RI55x4W6rDueFUj3PvJVV
BaRRY2yHKcsUfB/CIfqHCBaSstaw+HLwFu+6n7rtd3JKa4S5DUVvwWV9j3wmzODqAdV45/XmQD7S
VbaPkXexDfWhh5E2eZt/cZ5XFArYBVH9J/n0uDTcIAeWzukp5m9/TB3+ytdRsXb4dUb+EQQoO6So
NaiiboY81iNW6DW+eTwC5EIFXvXx8pVGOOV03xzGOX0evZynyf0FoDLi/Y3NP7YocPrxQYnb7Ctj
JYZyGBCQ40tlCMMOB8N0BJKyadK5+J4vw3/5LGdATKKuh1XFBzoOEaj9InqywX2/QLAcmJ/S6HKK
WUqo6/jf8lTX7oFuZWtv6c1BX0FzzH8dUfKC/0DAiJ/+yDQWw4kqKJatx47HSJIBwZMKUqMyPRpv
32djVw7vli6LahqSlxELBrmj62FDx6pu4DgfvrRHcjtMUIae6ToJ5o92g+PJ7xb155O+ehQPcKUg
aTt2nfoPjaws3sUcN9oVmh0aBJ0A8g6xVl3RQJJ7Jb0GcU4NjhPy0gaeoNmVDmdkgwm+95yGnL90
OP0ThRjdBxaobxLwML/BcR9hA8SoM3seKWT3NWPIcBMh6bnvMwoCbAVI/oih6rYyzzQhVxK1MPtb
7qaHKpRXfegX4CZAiab6r5Dn3w87kvpgk7e7x7swfpWx4mBmHR8CjJ3usvPo3hYTseWMBI8PyNlo
nqOo+JJsKjxHRKpQ6Ci7svV0FxyoEBjRcnoac26YqEstRgmtNi4kEV89aur+S1SnDj0QRroaT2nw
XZU8EQ1ekDyGj2Yyw7ib+abULEmtPyzhfLZ9ur5Rc0S4NPOPiVfjgogIgV5ZphdoLxYpvxDh4ew4
7ZhNugm5BC5Fe+4TND1o2IL5n/n0LP7uvSZByfpkcOMSOwN7jmpqiVySEjEs5F/K+CoecfeAHE7F
TaUujmx1rJYrmM7cjtWpuR7ItDq6zy4+I/A96KTdBsqrW6sFY3Bktj21EJaMEmmHaEQHIf77kWM1
79gqLWj1HWg/kDZADn6ColYypBxkHzmUguYm2/UTm0U2/yrtECHxpCZqQXHTybB2HnGYok47C8Fv
PV63z2hLUctuD6nxjJ+ii0rvrhpxyQ5WMtEWn8rTowAfapaIrFOIDFIqbbd5vxlVcxM4qtp6Dl4k
MjF4cDk/uaXuQ684vraM+B7zIMIofh5KepR04W9PNLOoSfCCOoLSVMprwsP++9Jp3LXj/uAyJGM8
hqJClHaQN4obOWqrci5z5QoAqqIq5MuoT/VJUQEVK77kI5+DG5+KzcNLKMhRHK5hwCo6A5AsI9UG
BsT0USNDnVERIH6XVrSo+k7tIpGC69F853nIDKkGaCwwCGGkOhAtKRpdTTdWaypLL1CdpeuismJN
5HfBAh9YcxPjLkGgr24GyC7XZqZXJVV85U7QzOmzTZ+5UNI8UGrG36pCDEVlYerb2ZMMQrJUC8aq
RnIdWnhw4l0jp/wUG8ke10bF0A1BOKWdCXnYwP+AUiwt/KAZOGOugsoTYQfdrjJ9F2/7spzb+2pz
zl9Nf4NLx79wmDhpmXRAyKGOz2gA8d/kojyu7pUXY3A4cEbg6if5cqPTjUWwJEwSW8zHn5dspT2c
WRwadVglJdOLhb3CYyUiXXNyzNgGjwowPyNk99lqCRJL89rPU2rngOzKW+qhw9/mEkq6J7WOZK6a
grk+q6/l8LhGqg28KjyaiQ4EnxOVrUm6sc2gzFcINH6W+J3JC3NJYsiUdPQJoiCS9oA13Y723HjE
YTd7FyO8ZYZDE/8ZjJ+CAE3huxovBQvrcPB9YHKPvZecOEi4fIC5RqFbJ1i5QcbKQg5PnmY18mMp
kEmjPNRyGzrSEXIswcKo+pHznAzaG8TdHJ+iRKLfohReWDqeGDy7RGYbmGR1ZK4YnKiDYdkC84vw
AWUa7rDXgx969G9ctHR5Z3zaCP7qP1o5hTM1/irhyrJK+QbCNSDSu8K2BykLDIk5KJ8HDVoY9XGw
qTLIJQBzEeYiecCSl8MUFRQA5E6pNnfjfb7zl4IQyUPDJSVcw8lZ7VItBWfwQ4MxDZb8zA73mLk3
bCy4nqwQNoeIB3O61M+je65h+PFsm0BFQX3f5U5805z4BTMQ3++mpELYG2D8vQ/5nxMf1Jfxt3OG
r2JDo4UhF302kCvOSOlNMrBFlPA5HMTTVeycDCGC2vdeT9N5/lkGx+0VH0ra1lm2wBjcOY92F3tq
MdGxWkHNGApNvDQR5Fm8BgGDf6r58BD09w23NhgIywLDwQ7C7PrfHPGJdwGTOZ612M7Q0rj4Ohgq
bmaoZohsQgcj6+2ZkKBsxLwxhvl6QxLGH7hXvxpoXggEWai4O4qUyDuL+SIuCNW9bCaMoGoc3apg
31qt6xa4MxgX1wUWuCY2mNJWGmkzq2oXdToKGrV7I+E44ULggCjgKl51+faWKPZE1ElzPJDiRxIm
8Ob0YSloJnEfAGLTTCOQ50hVa8P1XMe7Al/nkFeXZMxm0wMUJg4AmUCRsvFhUBW0Q/g5DF+NOnRG
qoXJJf71PCEYMB8m6fX5dRp2QLcFE9y5HV2+86cMlepJ/wblLBOFE4fP/wo3YBIaDp5AxGlWnfWP
bGZJ8gDCyHHVSD2l/B+hsZlQ4oiw5Nu8gH9V0mkEY4yzU6cPR9wKdj1EASMn1TpXI6cM6IBaXnEH
I1NaLvCBaAjYfUH6OnjhfXXkl+tbQgbg0mi5b0GCjy8bru3g6OLjLBhMOAKU0hA6ztaC8GfimQtw
TjLkDcrHZsV9FQfBJGs2fjTTl8qFQxp4jAoFlZhlX3KgTq080Ph8IDMuX2i8aak+Pp1mYYVJX9IG
AjdXChHnxKYk3nu8glKKIx0Sc23N6ib2RLdGEx+c69+G9CkvzHXomsqJWtBAitIEHj0pSSKSqqwy
0ZwNZgGf/oDCR5pSceXKM7uqIBUxzf2KBT+Qk5yYTEm4IK0Di+FHc8VT2WGqBT8Poxh30yKyVQDP
zz0xl0b2lf+odv5GcmS6aNI80w5OpA9cwMYDJtBDxOV1/9eeVFDx6JOOsQIlAgwGhXGZ05JHC0xv
jNHbHHL2jn7CudpSCWmYVeGZ/U0U9WRcmc6sIIuWHGPe5GSGUP52SHSxLCmwS2WZD2ciaUyeiv8H
yKpkRkY7o3xLQQ2I7006TIE8Frb1w8aWGqT1JLrsbsF36q7fohLQuURZccTmAcsowDSsF/8IhBw6
JCtQArk6uLdEIjEGJBYN1KZcZ3KlwNyto/zrUUaIPc2RjI8CaCyUV0YXSaFVohFhxU5IoB2ybgSp
DoMyiQrCpJaYAyk4sIvxVFtxO+DYHZBkcVfAmyMsj9oL/RbpDXA06QgIWHE9Vk/sl91F0ZY31AiQ
YIaIyBc59Z/Z+24nRy3iv26rswiKpJWARXIHDA4M4BrvQGjuDJnp0PLjiJQh5DJCpwZjl50c9AjH
Bko0vRWB0txGarhyjrPFrQkiRzT1iSYwiqPyoobP+jB+huhz+gbbjfIRtAlbJ5Yj0AIzWTSeZOhe
WQVlm82k31jd0vakeKhrUG2GjkbKzOGevmgPf+Z3tjSaCxP7P2bQy5GW3FpE0hIwDjJXLXrNfeVY
XaFvuAc96YTCZgnRwMrPB4CdRkibz0hGFHs4os8c00tZ/Mhb38Pcmq/VnukoBo+20iqqcQ/fDvmh
vscMkWDVjLXLScPJlkm24suKbmvoweiWU826AKpUawPEYKa18hvZqsFVPxI5x1PiygGSQhd+D1vx
j0wEVJMuNcx2MrJZ2zGg0DxhRoB+p/jinCdSD8Lj9JiGUfYxx4fhkfQPjMdOFKjuoAcnRSLUZsyi
ASOV8zGE9OW9xwzfTlZfvr7ySmUuKCwXHNrl2kBQocQ1HO1pl5RUztj4t2pc9im1jgUzaXgzTCxH
Edya9RkTPekmOeiWtK65YEt6o1oTj4ifaOWzETvi4BD907sw1NxD12NblPy79xxr5QY4DipKWShb
jcalAgI05VBrqHy0FzT+MwdVWPVGYMsTIDmzZDQGiLF91y5+j/fhS9KwqiHOQD91lR6LZsvvcKHC
Laq4NlJ8nnNABDt2W4tmeXZFNO36NGM2f9VOtKUNlDijeTZYYPkeh8pYJUgxMRTIExR7HivXOPcx
coxlQuIT9WXyragD6Pqywcxn3Yoth44xBl1sIm6TXKKJE3xqKf8EI8CESm7tG+wpBsTOcQAK1M1W
YUPwSWowzb4MB8zsyvGBtthm0L8SdS4Tq/9Tr2AQJadDFWtgK6YKx2AiB+VfEjUxIkUtdwAmMK4w
oD3S61q0ADSQZjWVeByuBSTKwKVkZjpOpU3QBgcH5zr0YSiFB84SY1fGtBAa6lMyw0o0bM7E0O6Q
T3+1JVBt5cC6JmcecENTyl6D/RBiS17jTt62YflsHkk4ztJsrhrmyqbJapOKeFzifDbaLGdE0XQK
vVc5bSg4TnbvHB0UzHjmygnLxEr4stF6igj9qXc7srQ1bLZ6B5k7jajLu3dWCgd3oFx3QwTe1O1o
pjGAvwtouzhqSAxJMiTCqKOpLeD/cYcQPIEJHCPgijC9iLa1zamG+nR5N1hbjKYqmb+7Z48DY2dU
H5z5gXxVSq6Qvx4UY4szSUbXMfCpsItqfyRwEb4Mczw8SBA1oLJgpex8eEJ1v1crvQO9Gd3GMPJh
mGcwhkbPwJsVDFBgYtxSWN2TWh29QZmlJ+86RiBF7uKd35/Di2HlJ+Yy20x2CBt5eN5w6/KbtyCX
mnqkyvqcdc5Qdtpi+8cdig3fcGAJ5N4J849Axpd9dLN6J3xJ4sPrfhiusRPvGW6u4RsHDEICBjlU
yfR4ZQ/DCJuu26WexFWAcET+xBOgHN0UWwJOAN1521LUVXDEHqqMUL2h2rjHG4oMwO7lykwmFTYH
cYHjQahJMK6/4pZM8gNL47nyc56p+Qng1MTZUHHSd+nUlxde7o07w9Z0/2ZFtiwTANRZJFM5PZrB
UBXB5hlyqoaqA2Nm2sZbkaxziBIiLzPmBUPN0CgJKLRNWIjj7fNQqugYkULQL/xty7wdk+LtDK78
F9a35/dPWECh1/ZfyoAvhpN6a0T04QDuY8J4g7mC9Ri92FSDSBkytXjIx255Cdt2vbcUOr8jkbhK
2G4w7yNckBgexT6Ug0ZCJDP/HQrl68Utgk2KV17LZxiOc1BrdC7SL0rzgejQe19m+To10LmYRyFY
gZKO3UATMnhsQrQrvkf+UJPNvJOmzAG0ph/kMIRv2FlDWT0X7jdnJR6JvVz+vewx4FYMM13b3Th9
s4Sfkv0hat9fKiWiDCszKmiTA4GW9NFMdPeXzwSrI7iPjEdncCc/0CcixIIJjHTxfB6TV8+Vzj7C
NK4srL3JQVvniM5lLLP7GV7DvQMJHLLJgflOGnyzRK0gYoRrNoW74u1nLKgREnLUmlp3OTLnXLwY
VCH2HxER0Tb4amHOAOO+xJYStfgnKU9KKJTV1LxgFaVCR7VWPXAdS49OkAv1gwyfgxCFUXBagZ4i
lXiNFnfDnZsn8l2WCL6dOBogtz1jMVr/N5zd9kdVa/E5XIgLKak3ZudqymDTCDermEapzwEJQYCm
D1CXMxMai+Jk3JWVYCY6n768kqrApUU8DB8lyX1OE9LKMJRagEpX3ZmSSOhqNejSHThFkxCI3Li9
JpKtfN0cnnTbHQ3qkAH6fvpr9fX6tNC4PwNPg2z19WsCy+cGjhdJalUdaIKCIT4DIIrjT8T4wLBp
GbjmwX/RV3JM+ylNeF9nBTQa6sVkZGmULeEaJV3scsFzxwI0Hj/2aTi+LuOW/yBahZCfEzIAKwJM
4V24yfrPcjqX+OMip0J5DoKDX8Dt4PFUnN09/jRYsEqZcbseEvZDHl/FB+aVTlas737o7I/MG0RG
pWYrsTb44mfEcFniIFxMWNzgFz6bIcUJYKvP57tkrkJkhgX0Lj5W9QODw+q6ydkiznD23NvGD1Fd
UcM/UN+iAQa3pZKg7zTqCaHQtzYvHgKtHrw/SUzATgCDeHyASDDHZSygmyvO1UVM+RokrkumDhtY
1uAol/37HGz/ealrUanm9rVfN//e2H3zCf4lBIXtbd4TTdvy8o1SfqFMD0LCtc8DCSArEIufdus/
c8tJ3h+w5+T8Cq6bHi+OcsR1nFZXc5aQYEQ/+E4FSLfMJlR97WScFrEEPzNyayS1EPaqMf7XBJIL
Ji/vxe56lABsESh8nCnw0HuPdtpcdQYe6G2M4O6JoVNyLZdwY5TbPA4xTfkEv+70HCs0yW/28ll8
ZOMCtGhY2WsFsBmpwP6Df+rSB/PKi/cInUOV/fhU2EiQ3Gz9dr/LQW0PsLI0pgXOYitVZfrvZ3w7
TSWLu3k5x97pYhwXErIH2iRnRkBi5sZNMZy/mPGj2f0QuWJxuU7LedgDLr0y9aLYlhGB+YM3OYdK
iZ7owaE8uYpDYt4tMr7hMHh1Dvw5KlmHhTZG+yWdTnTZsEaZzMvO1KOOM97IfkTr0m8zkVATh45G
U1ChiEg/7sCEnsv0CCDuqjQGUcSB2eDKiriXqnsnYsdEbWbe2g7g7PksHFmEH8j3IGU+NxC6VOYa
Qk1dwMqLZuL4jieeVQkF6crpmn+1bOeKSyZGMXc7w4+2LE3Mmsuv1PBQ8GPBD9x1+UZKFJynewyP
H0BAYQNznv2dp4JUZHazeMiKitjH3cOfkNvIPSgucASNmdUx2WZZOTVW4/3Sr0/7pk8Bye0WLwpy
xmpYUkHLcdyWaFr6/JfxbrDfb19tWISFGOh2uWEOy4KF0fPETupuD4cWjgizuGv4VvsjM2r8VEPh
QExfgC5CQJ6d21M9VDUW02MegYYR+8DECobTkCo3HE/7B2gVUHpK2Diuxy7x9ri59mBj/tsShEQc
A8FHC4v5xZ0PRLuQrMtMP0BOLYfpqo4DbJtpMYZ2ST+Dgdwo1gOqiP4AdvuzIN51a1U2BxW2UumB
fzF4jgo8m5kMuRjI/SLApLk6HfLsGm/tkkcRAnylEaOkMabYO2ZnjNExQjpAEE1S3RGEVTD1fE3H
HLp/yDo3/48Fg/HlxM1jBlCfHQVM9Bs/ZgubdWwsqeGMx/aMfbkZAmrAq/FUixzMBpcyYE5S0J3k
RPsQbFxEhmhFZVjfV1g0UY91WIBgC/Bn2QBwrBohUpjp2Mad6E5cMaRPQbTRF6eiqxDocwQj8eCU
PPmE3OfHnK2CCeBfqFv57zpG8A5+tp5aRjwQ8gpbIemz2gk8t9KsuREKusnJ6UBkUdICibkTG59G
rOMD7976qz2IuLtjLpwHQOrLgfqIiIryPodswVgD9W02Oee3Ou2YP8BMxPNq+y6DH2vmofndioF2
KUfzth8I+EvVEVAlX5mdpzvDxlw6c4tI2+8VjeeVpTIvdUa62soBu0zra9a700WWzdFjTVbhfZFF
KXRfvmrX0FFN+Ea4gCPv3RnFdnaGJRYc5hM9ecwF3iut5Ljzj8HpS9D0f6perxvIDUM2gfQpDwbm
NmNRvXVr/5xe/p1KKAqggtJkJtFNjvcR2dwc5DiHfM2KxX/Z8GLAhgOiEqxO6nX+8JbIXgjpJ5io
6PoATOW4qTlBtQmoJQjTJlyoNoW3sssXn/ftOi1z19Q9P1cAaO8LRRfej5QqNoWkyoAfQtHIEe3N
5Y0FESOsI/uFKLvLYNNxgME0oYPhD1Lds7smpkTtpT7wxdPnD+GCzqBpLh4FtqkX7Iav7KyfExD9
vcao3emG5oFznhDpA7VO6UL3FOPDjF98SJk3xsyDp/BaKtCeAaHz2AMe9CvqmH5D0VbOFNQDA/EH
pwrz7+7OE51P5QPOZPF9ugwvXbY2mN7y/TCySb70G+BGX1CbDFAAZ4dDGSnRez9JmIAQAj1JzcTx
fPzacFpgGjfH3yDtZHd+sR1/2k1gHm/N6uc/bCd+pjRvHMVy1+T1bcRcgb3GdLtP/gApq3cwXfCP
MAC4Vim6mgB1BFbFKEt6wguvnUWXTqPGGFMxgLsYcptxaYRZOPvcXGG62Xz3BRDKZYYbqPxq57EO
dkM3GCjJvoIzYiby7mLHXwP1JO8qm2l8pihjtfU7r9tjAQMUtz+WnQYO7wW4NSutrPyVh5JkLhDz
qns3ER4Dyxi/Hl6SWwLbuBPZIUsIemlS8qRmzi/vE/juVHP4F8LK5Ndgu5NgzuR2kCVkwirncmfh
prdw+IVuy3iCclM3EbgI4MYdwfCdqcSB3TtMXCl1EvxTHIp/PhOGziFGoAxl6Lb/DXzOYLkqtwmC
a8KG3ATK+5HfaeMfeOf5qE8ZUqv2aPWjdJwvuhGaz5FTv26AMkrgNcIrfxmc4NYkY8qoAsOzD4Ja
OFlyThYzRrHALMP/JdeHk1hdnuOaAplxKrIYnrrTsbiSEGVSzo18YX6dEs3KsZhZwfbdhNL6P6J0
EknLdHf1mejh2YVfy58g4UzFjBIzM58H8KlSL/nB+8R+atEQWyGeLxQgwE00PG7z4sc0VGLk+Cc4
jQEyT/6MvxmnymfuKd7dXfqMo/Ke3ImGQSx6BQ+Yi92wAXDkm6z+awxNExtHKOHDhtlBquNAQrpg
pe4lPwDcTwrfwOENDBKo4K7CFEH3eY77xlejBwwuxZLRVnCl+2iH0eWHnP64efVMXMEvip/owl3B
a9bD9rHP842rLyhSAc/j0bgfxGCyFsJ76Aynhzweu2szp0bHc4BYxhnXlhyUQ8pPahdbtc1vkjOf
rWbHjGLhMBeqQ6LBZebP++WxKv4FtAUjoqloj1yEsnEE/gJvBMi/1ggbuTP4iw8WOR8Cagja5qTB
96+RxqM8/x5OaKbcFVSmPdFNy3FQMhaj05rzFLZWAFaSmYIH8GzktGwp8GbfBQbBnbk2Dd8FGKiU
lUMSgaAtK5lh7oqVkgoLObblW/ken6nCNey07klmVsaPHtIII2yOJHuRKBg/4Mty7YYn9io0cJBL
AFrgnspHp3s4zP53Zx5BPyTQT6ZDfBX08T/WoH9q/BUWayZBqm4Nkbbu+FN9nTJwM2c343YImxiO
HGIzU5BHy94rtV1MyBDjCMVxzntj/36WGW2DNyw+hTfG9xRVEmmmvhSHmyH/TIMCKhpOSSsQZVkR
TDM/Wq4cn0kpGcA5UYsIE5KPKpG0ppOKyfCyEgcF1DvQrBcl6XWcBu4OmpaMBTUPVQGK7TOvZGBS
eD2c2ajVyLtmVVCJebwhalNm7CUewCucxCvgkPzMtaVtjj78T1AiGNiS5h915bPI3SZOrw6AynvO
mzOBKp7e450zti1uwoD+5tuHGu/8vhQkSOf0b7cChdB0soygs3JacSE2Rzd7PGHGnNAruljAB4GG
PFq0AZpNNKogB7IzU4qKRosDmTnc9DCa9kxCMaUQml3BzpTztjwcop8jo/fHYxN4haQW20OfubUP
+QRVi5XizsFvf809G80maMxEYI7iYw15z/mnqgc6ekUAWq5NkHKUlPBxbvqpyP434O1jot9peum3
d2hoF82AgyKBLi7hyNu8/xsz7Xzbj6ix+jCs/8PviZmVqX53dnjjdeV8yUDDuxnndvwyV9Co+KZJ
dFVM3fLs77Rwx6Kr7tYWkj+7dXvbzyTjgmDV/zkZ3qR7Ve3zZYldzaMYR87IlqLh1bXptC4k7Lwb
LuDjtmRqs6oaMi6ve0yuH0OEX2SLpHMwPQR1cEiu5okdeFlG7f6CHvV4uI6xM3jwvUPl3a1h3r0f
dnTEF02iKOPGIbEwTrrwxzxzSDgnOB1UN9zDWEGkmNUIzPBcqNLzPHCQYhgewMxCaO2OtFWG+1Og
IZY6z+WzuW8yRKSiWyv5ZKJCJO0K7qCvyUIOhgMiSFvlr6571edjEF42/tg/McuNv/krR37sd153
Uzb0NH4pEMKjDevPa5Ve9ZkX/ZwRmT+nNESX6ak438s6KT5BTSI/+1M4G+9QbRj5lH8jFJ9u534+
viNdL94anaeYVvMtM1CHps5/Ofh2UejhVc5SA6YZOf2shHMy/gPfZTmXiH0f4JUDJvrrFoLoYaCZ
8/9VBW44tM2L6ibViCpmYuSh97Ei00gyZGWEXC9xMcMB2deuf/XLJbo1Y0okdBhKK6TrVMfVj0Pg
NAAS1fztlE/w/mioB497Q2pUS8tZlMuZ+9z6pWIFpO2PAw6ZPqWw2zNeSFLM37ap2f6a+/XbsmJ/
4CPuv6P0Aod2YYzEZIzCwt/G/XHm7ujYqsXOLeyQO1ZG3omZ/nEcf5sYfs+o/m0r8tXa/LpHmf4t
ziM2QM9xWE7xerlTRj87Nb+jPyvvFqmJuK+i48kgnQWEyu3M5VmeR0QsOIcpRlSBwsPMoMtheVz0
zDdevGdqoupLsx+5PnqHV4eXUnWzZnVK2q7b/CTiClelGBoJ5KLpLSC65KlNJbHxaeZKvFYxGZxJ
z3XyYnnOR7Z/HCvjZOWM3mfVWs2gqfFELnmy0RgWZ5eglCxzftskXEF3okjfGEoWF/HxOu1UPMDk
+Dz3OtB2kT+Kbv3I1/qln4vrVRwxFwr2pYlexYEhXeh/wpu5pVc9EDDVY4hxBOwzsILV/HPZZ1gd
DVoWWZvEezX9Ud6HZXrvW0B8ktyTJCFfOhF9RIpZMooVf6XtdFdNKjHENSf2UqrXPmXYE4OjdsmA
zXiR/fTPMCZXTPlISAMl4bSdR0qeEhGj70niTibau83pDTjKUdwnIYJ2S38bAgpbbMvRBbMMgwDO
jJyT7TLsB7JbpImpagwCTqJthCjrQm5qoF/+KeKR2GakAm0AOEeWvnnvlgel87AEfub0Ee/lMOQI
KikV+hUYzT4GdxrlpXB4TVZA5vEMisG1zMa0yTgdoDBNuKboG0zMeieKxapxT3e+VxVXuPSfr/Z6
/S44uXG5AfHzosMTgQ8wElv1iX1JaEyEZQeoku8zNWhat3y2orJP+H3Wj3EslF93ZW3PU5B/j5Vq
Ao2eKsx8V0kZdDIK2Zkm9NMBGTutYAivcYRAPB9zRfubju645lL2XWYdMfkAN3uBKBfiGx+pLr46
GU12R9n0lCx9ejVLBtjDcnyJ1XJAp9nuHYn6yzp4S70ciRvTQFTHTIKz04aqcv5o0NZdnHFL+rQ7
k43r3POUeobdTwY2mtP8PEUHYEV3jC6jvauf5qxcf5Bokd7EDgNDknRobbt9+9/B3+eMmS8booiv
GlhF1yXVMXCbnMf3s65Nitn7umsR2wXR/Hd55haaPRq2MmfMY9lCNrExt3PkdBgKHZH92+XeZ7zw
/ciRuhf1eM8JT5+3QUAqwU/0FhmPnNL2h78KSKvBEUy+07VTdnuotn/55u1XQ+ctBjEuZMhznD72
UVDsipK4CTnvnQb1vf797HBCOwV+cgtoz9X/kXReS3VjSxh+IlUtZekWNtkYA/aAfaNyOEhbWVrK
T3++bm6mJnhgb2mF7r//YAXq5t0xDyGWU6z4yVVYTxw232Oxd8QOjAs/m+pvUAsHlm/lbHcb5QQj
LAYE0ABA0MTA8tPeM6STlMH3sgNBSwLKeMzvfpf/Gg/c8slhwUhO8tigObCIB65s2kCKbErle7W7
PLzwRR1ayG0AN/XDOyX58X8yjlW6AWyzifLK8fkxFTP6W5tRwymIYIuZGoj0oYuxsz7MFdEdJkI9
FccrSBFSkPLBNOZeSzNIDg8daShqi64PtvTkkspZeprkrhVxItaLOpBaAAdHaGj41OBZAssDSLQ6
IfWnLMsYyNewza9Iaqsv1QI58WE7q3WpGtuUMoguU/AFP6BJW8QKOK7T4LuF3/sHKwgI375FubGj
62BszMwKKoNJJMuUYOhvJHNPvyPWxJecATRTThgKNhZ2heV4DODD3MQhRTpxJ9A5YJxCPKJBhA9K
qQEVClkdz2uEWHId18lIUF1dwlmQSt73y+ADa34utgXkzrnYig5l+MSivEq7loTCEPOEVhwp2rvc
Odg+AGlNS94ZANOAG9YJBvBf5PiMx6CPoHngTmbLE/BGFnqSskSMAZ6CVlHPsCsHk8DggcBeMM2F
SREYWJUxTpt4tacg+JxjQbeucIT7yd0vgypqnvMQlweTQM7umJW/A9MBN28MsNdygvLcJ8Gt6TlF
+D9tAc0LqlfoYb4RNoDF2YSjfYyxPKJi3MVqPAG0n8x5MnemQHqnc3y17u5mMVsiUuRmJcHlkgOV
mFzWIFoDYZe1h33RUJt85yJKDhZpS2GmVYx/0FtJqoOFRXFxeFzdhyOIjy/HLfG2X9WZVl+H06P3
nMI7s7K+hKypcKy0JPkkg8hz87csaygITv03LvgbZpT/EB+cNJOKh/aehHQKoq5ezpRy5UH0BNOy
O+xiAyZWjLJxePjcV5LisTCVeRgRKJ2ClXVR+rB2gjNtho+wCGoUOkrBgtQ/oJ0G+43jtP+qX0SN
KVascMgm75kY0I4FkkCsFC69nfkf0nu9IkRQqGLz2OMgREvCiYQFks/w8DGZufd1wEgmpURReseV
gySO4pubApCnZdQnsrnK4aZ1YByAbi3P8Yy2Hp29wWEQ+Ev0/sHynBCABkREJ6bIeTBSQI7ymtSz
SjKa1hZsOYE8t1b5m5OFXxBQUZXyGQISdy/b0oP1JRpcDdpV0nnZR3fq5WLK8612NHIYisYftca/
hQWkKVIH+JPfZusT3GFcWCqfG6Fz1u9HyIzCxyvnCtwIkDgSLIc6kwJ8/ApU+Ar9Bpqfh8Zug3Uv
ERylQeQfSMccvKirnd6a+YEif6m/B7DiWXe0sDlTQpHZvXc1SHDO7O6a/vsD9gZcQzvNPwnZpcqO
S7gkbm1einGszcXkmfqNrpYH61dL62L/R2c3bpzm2NpArGwzmEEHbELyfPjHsQN6L3cBPIARPjkI
qO4uzYIlP+8dB8jcy3+U0THj6hOQFHZyCj9xqEnEx2X0nRWqA+rI9AT93N9JbXVKHPXE2r6M6SkU
M0aiBTYqMUWjxzm3NHQL/sTdl9W+TFya+EbJ0/Ysw2JM6p1FcPSGtS8zTTaEgMJq7h0wY0ZuBgkR
acZ+KrjX8ARgdDAKKNPaOvomF/Y9liUQL6SrGRtokgHuErsAZHg/PjszzXp8BPSeVbO/lYuJMP5N
m/mnEwb30Io/WrTbziKXh+f8V2JkQSXIwLRv5596hYsweODcvk240B65ouAmBPJ0zUqreIBEgxpS
dUIWWJ+WpGM2BUgyDrDn2pJ6SI2tFNf1+QU693aAdREzyDIOsQVRAQBqCAAVoF+eG7zSHIoQixBx
cpvTuJBfisOMzIDFuIckKwazAjHktUyqVxXc0RzJMaKv4gCJ8sV+xSDjAQvhp+Up9FH8L8adzWZd
KedJK6Neb8736Ey4FmtUEH4f3JcYSDgNMxnaGJz0SyoVbGQe9YuQO7Ne0OmgG8Bh004gpatl4IlH
JScdDk8XJhLqsiumTNj7wZEEuHZxbV7Z8clYcUg0Gfxd6C2vB9a1TNHTR/WP4sLlIPSwpfQ3+ZUd
7xKz+LgWhva5+6tEWPWL0DQg39KWouaAjMfsgnghzu45nyeENAHy4bTdvtNNJFcMm6YrAkbtZd+5
/VV6pPmNeo9R0/IWLFOzHDlM27cci9CQTnsa/a8dHX7uIGW9kCfFOp7HSXmHSNF3Bf3vsRTAcrrD
m5RYUT5inPFcFdZGq/ueDPUZIAotTk3zU20ZkSQYiAmEwt7vuOzY0UQEGqpPsGCcugHLOOWXQprt
nAMmt5BfgrYsbhm+N/87dqm1Jd8iDuUFmn4+VblYxmzM3z6hphYnFaJvmMlJiNkMEwMTD1zW/HKr
n9sjzu78cw6FwkGjA+OA37SIV0GwubxJjsHJAqKGQJ9qmi+kPp8kjo+4H+tv8A3/qS6FCqy4EV2F
8l9KYpOvShJhO9xUL8olfJFWYXVkgXLxEacA3LjwCLpSMGdhtiYSMCFk5nVmhqp+Y5IKbFMZPctu
x364vA3ynP7VEwOFfbglZ4R7bGYtO9StakdBoByqFI7Wa8OA5Njq+Sdpx/GrkyZlcIqzPOQYkpG2
yP9wZsUqd/ut2tTS5WCqEiHNZmwDyW+UVCg/TW7JNy8AgWhXmKkCiqM5Fe/MBGNxWe+tpYTOF/ac
1q1pUweXczyAVuBQiqiAnYT8WdnaQcjLyAPwrVwq5oZHIOHpJYGU8HMQKmj6mOj0US1xbuMtxkbR
m3dFHCPhTWvJ5wDQYmPh5wHnlGKi8onOllAKTP84Pg5x6WjB0oG0tovJOi90WMjXyaEW5fGnL9GA
4DFD2GSEVJojqLipDjwE/Ta9jUd4hv4gPIU+zn8oHWJEnLCu6S2a/fPlCtjFBSDJLW5oX+SV5cg2
+a7s1Vh2OhmAWEdP+5uegobe7oTQmdQ/adePM3NhUQt2dP2tWE0xIAsuJHX2E5IuONICv62uMRCJ
npgJxtgt4g9f8aqTM2erTHA/JzznyPtrZ7ImhU6vY4OVfBNERRTXCLEv4HvALZXPK98gP/iboCl+
ISr6TpEt8HR3ky8Mj9FYAmeLM+W6UB4ZMSFnnB+vEX0P3fWVLRCLBgQfXfijlJTxrHA5kPXMt2s3
Xgs1KPgkbPnOS251dhhnUIhNzQEHoQj8fvc+1kywYdEujxAkVTD6GSdKECgmUUyIE8T6J3lbwbHi
xjvigREF5dPMRfbVi7p/6I9g5mcT7D3k1t+tt+Vf4cY0r+tBgdPNiJpgiEpbhiq/xKs7D1kpxnD9
JQQ3nmIhV4BarFj7oOzYf/i9lL0+T1eMjdCyC7jLBz8IdjnhF/tFLeu6QrD4AFuZAU8rjOGYlHhR
8IMiJr/WbSh54z8S+Dg4xcrQSeLsg3GlqBwmDhF0xcpvrjgQcN9hXG14mirGFDNxEYwr1iPpYwZX
UFA0QMXWo49DwIG9e5m/VZ4/vuk2JagMa19EOqe2ipmXrzHWdLLZzIga6AjXq7aWiX/JH2M++qK5
FhJjBS2Oz7EI4zeD7FINfN2uWv0vwVpsTzCbQm5BGJE/4iygWRsJ3XY8vMwPadGCmM27wNcSaOuw
rGan5p+cmjNArTTFFip2quFJicsoub/mgHnqxQ63c/vS2i69Xyb+uO1gzhYCDi/0Dv6ZkxdVLfxf
7FfxCWDAJy+x1ESQiS2tUbLVyPBoHcP7uIASJFdhZblGNujOgcettbC2MX1NxCFeFnmCt/CKNR73
oeQw8LT4bciAeol/xVPsS7B1810FJH8dxQdAOm97VLM+cVziKvlJ3/pxLFLO9RzII0KiUQJHlgzq
p2XECdGIEqHaZVwomsIk4d8loKYU/kBuObaU1ki2QR3MF70Z/pf0fLdEOlebg1VV67v40Mqf40Ex
8tGtuT5jQfOtw7hVVJKshCdAtfcE2ucdo0Bksiu/zxDlfoIKKrrvUSagnN6j5QGNDWe807D1iYfC
TTyh65KaZ+zAKFxAAIkWzx0MNdSdRCpOH+uV0p/f6XjoMhb3Iw6kIy841iXLQSbIfumlF2FLM2xD
Tu78zEsRZWYFTeMGpir6lUxUha5c8JyCicOv9M/AHg6j9HtdsMnUf5NgTBvDh1DGuQZFf0Zda9ok
M+V8RKontLFkGmEZjsAlySwnfk8BBeHsYxnG9sI9sj8m4cckG/UOQ2YEriXWL2Z3c/CB0nTQ42v7
XGFQO/GRdwxP3Sj0GDBGL0Ko6Ty2vSmK8iGH8nBTTs76tW+i9j/VDYvzo05Jc0rErEatnXpYLY/D
U5eH9wsjUR4ecIgmXSDHgU8FCgiCRWFTyJQbUxuH1Ato3DwLSKzLbbByNAUlwalSYF4pNqQntb+8
27Vnrg0ihXs4yxgaEPfU/8xeIM5z0e7KXYEfnyWcA0EsgQw426OmgTHNDPFYmXcRMoNEgt/l50iJ
xMl33NPHcWWxYkXA6GOnNsgD1A1NDzcgoQLMCVS+AdCi02GpEppEfRdLaebIxysO0hQmdDQU9Ci3
l50CbHVkm7r4+R2omK5lOnLli+O07HuRWGrIUEmXQfVLpRhEnPZBvG5/IEBSmnITYc3czPnFOKzh
DXS7HVix4rBF/XE84O4D+QVb2d9OH46GiohdoSpuOZ0J/sPYRnzrcaXCKqMnjl0c3rC8gvJo3H/p
llLbIvQAD+JrWNIX/sSQSpBf9PiKCahgxJIOuztYeDtTf0Jr1js7xBnkV266EiXc6WD+LZbJicOf
lygZ0u6F3IqeW6IwF1FiOXWF+xa7JGWXJAM3rWRelQ1/CFhDnL3bv/x2erMZDfPn6H/jTCYMoH9c
8sH76pBMBvEMoVCFPmTt4y/SdZOvxbdzhSvN01OawULrlnPZQscjQAbVB0k+gAxLjtF7XHJgCk39
M5wro5JE72cvh/D8LzuSb6BfHayMpf9KPiKFvTwoTXFmcJudtMahZuYi9+b6pzZfJmRxcAPh+TTS
JZY1hWKCJQCRwyw2aZ4FARIQTWsZ03CzyeEgEtMuPAqE/ekzihg0LMTTYSaVne/UdMw2nIsinfVX
qm8GCmDqGUsiR+zEgbVHV5UfvZDSBLVgCv2bUTKIWjzPXmEtcEO5NFSBnSGAgGcQRATTeu3ql9gV
qgTn1YoM9XR40qbWvOLGwyq42YI/jq2wLyRughBk1rfZQVphbMQw7Sl7Wo6na/jJ/JfWnfcek3nu
FSuxlPuedpfB5nO2hHQd65y/reglDPloVCcpSCP1NNguDvEz57j4bMWRyxysxMyFeWkDqtrNyHN7
eEjRnC8Xruf+gOj9U3RqicdORfTClFk0ZcdGzSfdHbaLbM6ZVVAdpHTGUoVKgyPiISAHRqy4ZUu0
RJtTvs0pE0ki5ZpLw4X8eeNpFIckFq2+gAgev0J1NdpY+aH0v1IdMIhg2c1ku6NRamP6rSSXZezy
9WAzeF+DTb5AenyoK2jF1QrthEeGFyzt+UjETRs7639itgiJD2udQTiO4Xicop0EHf9Y659HTLKA
ZNyhMIJ7A/VTJYwS5KputIyWeat5/pYkvAHcTr/olUruCRcp29tBnHOi7WS3t/tMznnLgY8k1GXi
XFEeXpmdngB+5rtK08sM40HD+fnptMmgTJK+y7PFoNkdQFsPvtwKnkcJwTMlpXqhGj++Z3vxg44F
9YsIv2zIr9CwXjGzXz1Si8XXX8FmWUhvK2KxSz2CgkO8CPCcsBLUHNGYtVKpAFYy2+NJJ/PyPvp0
XViT0DGHvAtl+fgpeB7/bfUo7GAv8dzhzIKWw9Ot0oxrG0wbMIdoc2jVF47heOY0I5ytBBupFraS
jxkY4OH6g8EDWULatG2Q1Fd8wxmIQtaqeH+0Ur9QAHKVRRxm+Ikl2E1JaBOVg2bTShtK3fzRke9e
efS7Qv/As5j7bOJgIPAeIktLXTPa9Et07v61LfggeV/VmcJ0hYvKtJdTRR3YnbRJ7/dqdv+EI9f3
mZijyyQFoh7n+b0c4TSqr5J6y1GZcLpCvGFI93Fs3FJi5ilyqmXk1+lXVq8KgX700Nfz2Eysw0Bg
5ySlYZRFIqXoKMSYpRGvQ6ks9GdyjB+TlBkFfxB+6D9johdN3exA80mIlqPmzMxarXZookwjLbeT
ccZIM6wxcWH7Po/RbynPAjs82bP/KNYiXQ2cCYeJCT4rseB964Wv110rjquHYJgjK59okmdU9RBH
98Z+25YiZCqwO5idShVZ8kVMwRm6gO5ysTLyj0gOE6hQriDd1RpdpHiYJg1CNGXykXKuOgkFvs6H
lHghX1ojFnS5Jk3QXZzDmdHXTNcdlHQvh8tdqIBukHPfuBwSiIshHVFRavGpjyo2XMcIVUJU5dLk
SA4175ilGyIxGlcvfEUkguhCDEt8aJXtmVH3zJa1I7DLiCWj2MevBb6yltbYbs9S2GgZvvpQpLRY
NgnroqXcVEvXLhICsyeqbsk8+CysB/O7NdnwGFN6MUr2w9c4aWC1TG7363O7imB1FLLcQnpk4LK6
qc2xpXHabw4JgVd6FRh3+0G0GaiQSzyjFTmAOFinxfqL/HqHgXlwf4jqUnFMGazqKZmsCwni2U9N
WF4SPmgssb+izRK7n8PIrxXjCb03gwb7FO10NWlhNQvJgkwOT0nIUEKSFymq+GLy7UTiK+14UHDM
KwFNYmh0lJxkw4zBKstlJMgknlmHlokiNTg7OonpIyQpjghwQJBZbupCXFpwoz7NfMRTVDr4rXcz
TZXQSEsqnDGoo6dqzprTItGc4KXdj8FtCbvrnDa+9Tf2DLXceqWIaR5z1Y0NSzP3khTshb5QTR5A
soS5Jitmp+ZYnTm9t5SnpzzaY+aaVLAHR8WCrg3fsOilmvmsAg992n2Lk7TaAnYFL1r7B7NuOPkC
JCqaUx005JNoUSXnwZNaQQJBRxrXgvO6ysKXpGmab0GTdl9tyM1rAAlvgM2eoEWK7ysdGrJjZ5Cj
oWDJKqpgz1SykOM5zkDQ8SUlZESOeMySTmsFGiGyNBdkZGIs2jBHql23eXFw6iCtF9EtQqoE3moY
0jfgWkYXI50WWOR3lIucesJ5UPqizN8kJBKmE/WFf77VW1OrOMW5mGxRuDFo+ATwDYY2CzYiZNiR
d0nrJLFc6myjAQUC7aq9SOVzSiY+PXhSHxgA9VvxnM9mA+WbkNHD+yOVrJjgQMftJFPEgsySm3WB
7YUhYxhMdJolzUHTxCBpA+ar9PbOvl0O81KHpwz1HEUlKu0EIm4Q/Qp821OYDf40XaSb50G5oNX5
yWHPmbxiv3SV9B72BAmUtqtuowiw0xr9D/tn/jt2NYeDLQFLmGEDYXqo4J7rkprcrh4iWzeCMbiD
z8BP3PGl9KQ0dpBC2CMsfwdR5UH/3o/tKzmxYDU9lRp5DMljNy322xrIKTb40sDVrDSOl+7ubPMk
vMSBi7cZw32WKgWDKH4u+HX0a40anzgXF//4gx9WlVBMR3mJlmYwGGyEITwLodogu5A6/MdmwEPG
Y24tiEkFd/K+G6ueKVZeP8F4Ecyd/4mRWvmwLPXxMOXzDnOGi5K0zOKZxqqqLrzUiUOxFj1o8X3j
3yGyYYIVdMlrsBzDCz6VeC2G/Co+PaZWOeVtUouMeuP5VhlPzi5Z+JpvnL7JLGDuzi2X09ZYBJon
BNK0lsXiXzEqKHdhZYNxFRukggMQz4Al35EIBYcHF7P5wo/gaC50ewKg3JRj1P13HPjorTaGTdTP
IXT4qL7NtSJVZN4ZouZMPdeHN8tOfcxiwOWDCot3zLC1/rIspHLEfbdgM1r4v4fEJwuy4zKKc1SR
7TyIl+Txe3Etb6tmeJZdpGXV8CHPIPdRCfOjCNtcyALCaAiCH1jouHAkSJ4fLsqkCf8zHQvM6U3+
Yyq94352++gxr+kLqhGEhEUsq5AwrIOSyFrC+jgxsENgGGhoylufHvksyyDEKdd6VGHolvnf5MxQ
27vOEf25G7wdh5fdATIRObjTJef72j0bBhVXJuIGzPHe/2mp+hC0gY4l4Ypd4Xqg/e16m95TKFEL
QH69Y1pMSzkK/iGeabJL8suzE3W/sjP/Bfc2QIB4QlV19NAQUA4zoI9A93HR8iBSbn75O99gJdmo
nanGGjp9s+ywp6oj2MeLsAnClwMTvB/JNoWoaNPwFYmH2nefwQOoCZI6si9VT8+LiFv4xHX1lwMc
8MTrEZfJbzRp3D+CWqLUsQd0FBjxp81LnEtn5cjKA7kLqulj8kKu/BBDGDmIqzFcO4wbYUAzKLwy
xgVcnliWBETHpyTiL0Eb2t/q3AtAyVYuffKdNtmwresgMgMX1jJC/MRwOIuZvA0sWm3GbCadUOji
ecuZekPNl4F08O5Q6NY3tYNDIKXi9gTZuf+epGIumsVoWkueehDxFxh8G56JDIW4rYq3QOwvyJtF
w5zI28JBmPq7naDGh5lrH2HDl69JRU1oXIX8cLPBa6uZYL7mrTXv1cgYSqc9NCXzA2GAxAwK1mKH
kkCNhT90vW4byYWJKZ+8NGgeG7QQMyQ9u78xeIGxgTUyBtoHWXiMUoyD3YkHZZFNSUqM53U79g1A
VQkpxF+tZ4I7SdLImXHV5l2kKM1F21cwyOpoCZ/muLqyQFcXI7nX/1nITTfmbL3HZacmwdwXw11s
9RH+0eO8YpTh32As3j0cHcM/kX/eOyOAUJM07nIVtOnB6isc76+ixZZ0iqsl3btfFOzRnyXPwhhh
07nyLo8zLoSo4Jq7AK44xioOyB9HFKuXeEQRwuRu/LL6Sf4fkV7UN+iTGXxm0thyQfG4zhTYwK3p
VxM051wM9D+CGkuHxSSXMyLCa1IbqUhmMaxDCz8vXyHKCiViBlUKXXDltlwJOjFnpOuAszupHg9l
QY5U7Bbdn7LxJWonZBTcj35kH1IeePDY7ufJ3I6cXL8okGEaOkQFECQV2ZvYga5woFO/Pc6S+LZ0
YUC16IlHG9VRckZ7OkUb9u4SvrQX4Y95rZE2qeyoQYlZZtzuIb6m13WMCBOmLTVmToHXYsYutfzh
Aalrs4fHR3MxHzHTOUF6qkTmU2LSLeNS/ONp3iL4uw6L9IlQ2vdyGAE8gYBok2g/gYBgWCB6Adm5
PZjX0Z5zRRgZJAvWovD6EmMWAKJOmw9/ApkoA2uLHmch1Lvtv1U+a+xwZC6PTcKFP7AMypax7JHG
JK9Kr1vy+k46Va6kcfWlE00BBjAgAYlvcrrTg6I3b+WjEBVI0McHAGYrpYxwP6vyK9dP+q+ZyjW+
nHk5/0M4MTzF2xzDcBEEXN3XZBp6cJrd5BlzLSRCFGS4p4trz4hLKFl6jkciCk2j3Lw6KukGfMVj
DDguhr11QmCQ8wH7nYbzwN3pJo54TGBH0bfOock5TwEMbekLfTRB+Odh2q8TC4U9ykxe8eiDAtlR
BP7idULUGO43ApfEGRMIghxBkAcKOplK45oA44ZN59R0G6Ce/dcDw8T6dBjXeBj2cRfSpTFAtPw8
DTzjnLyzYoWKJeuXMsHGhwZRh/QeZ1OScqGZeuEGGOgduTw5WDmEsOd8jg8X3j/pGq9+xar3eVvX
ddFU95trnGuzUZB8KpNS6Zmlmv0MtpaT0xxInvropfVd73mlwUOowWxJJmwMqpFTsq4BxgBRLzVz
OoATcKlJUEJ+SCr6EUYcgCF1/R2mOeWslfcvQbe2zP75yN4W+otbCBAYZB9C7gp5q8FAv5cfcAmS
jbRqWLe2WQHrZyD6iqy5S5JDmWK2Eo8AmYnpS4J9GU8V0AneZDdh2sM0/j8Xj2oWrUxDYsrvxFKP
Qe/pr2KJgC2JzNTreoz4aVQ3j8Jm0RL6E6WB93nTdd6H2sdoApXkUauJA6mIlDtMUXAPWK8YnkJE
QnBTZkBSi89j1pl1OUCNY8nAE49pIdaQGzzwZTgm42CTsiEQwKdfQGu4inu+PiwtXr3kxScZRRaT
tPOliwmRxCFDpmxZw5BlzaXED2MQ+59MVY6RxttM1KBI781liUP7SSAFajVGwXtH2+sx4FgL5EFm
ksELVEimDxy1+N1pC6UJVbQs0Eo6bo3Ym+ov6RZPV7FHz8f8s37Bqwo3fCG+wAhiYEiq46V0Ztid
0E9KGJpwNhTHcjDzZv0yiBFup4itDx9hnTpOUjVzNLpsNBXXKHt1jPjYY8wn4wiF5ViBpxN7Q7WD
Zz8dMPMKadyE3FWmoJOLJAPJ3KnDVky5o9phH1Z+jJhUMXNGmdoxOTiMqCXIUVSlwljw2n0Mu69a
w4Hb1qVPX3dMT1hFCBTIvrUrewy1z8FMG2tEIZs4Tjlcsiq7kUAhgrqTfv2hUasywavCvX/MI/hd
Cn3j+QS4I1qhMXtUF6YEdhwDarH4ls/+GVNJjvBa4l0YoG/ocAu6ynfIbXkICzXPwC9LOlJKA2jg
nsSO0Q2Ay8LQM6Owb1q89Wt+lrMLoUQGAXoES+CL3WSUtXP2KNm39Yg4zZq/B2g7+P3fOe75dhOQ
vsj+RAIHK5wLC+k55iaklTK0BvqnUp1wim5oqYR7ELSoWyt6QfWy9WvezOJE0+VwDC3THYr4Es7G
wzowgaKVfzIEdoCEgjlWtGW0tl79kzkTqYUU8NiHbH/wO4D+1VHLdkwgIJTWLz46q5v2jDAY3s/T
guTm+1gPlFhZ0TFtOQ/BnZ/a7tlvjf1drnDZnRFuebkj7sE2wTxwNbQnh2OUkZAI4XCiUjfYBOAb
BdhPNL47+CcjQD2lJaZDb7d2puSKg4ow+iODGoi3C57hx4eNcPfuIhE9MnX9hpvSuziUWEDukz3Y
8KPYW4hGXxaFUNCSg4evQTWC4K15HuDtzoYxBOt9k7xIjTORcB9uW/T4MTNSyJn4hrHxYrxnntF7
PBCYBggpHHVwB9p9OQzQ1eBNdHAzdZaBpZUgemax5zt/S76PWzbDawC8yomiAEKBrSGOXzhRY3qQ
MSBoMTMH9FyzpwP7khdl2rcYL/xTWUIboXrzFzEoqOG/BQ6rR1zCwQ49R1YtyLAogoXrtsJPeGDY
CgE6Ero7NKErNRjVhDTSfjhdgF3LUQhCTHdiCfFR3UMMJHpx8Gswz+Gyyudye1p2Pq/qC2wQ/1Ov
Owode412wj9J6UOWBV9I4Puqw9xcTcfwgHYvy5FjV+9hFVpQgW9fkoLJlZqfBsmMqtbgMWjFz06m
22oy2Q1yBIrOosz4NBpl6QcsKqcLKPaahFnJJIiyOl+OtCc5o2fkPrjBCcRNPEoIIIuqosCab4Jr
2Njko1smTkBiXTSeruSx8ho+1JMJsQ8cMlGejxJXHR9yxlW4LEhkSExS1/XYMS7B24GB6ijMnZBa
yCFr7ZLwFRxHRF7a1sl+DRHkjOETa0G9KA78L0qUkzCFpCqBTLXSFAI9CcYgQ6Su9D4+v4ZwuNaU
/4jsFjhm5GEuKQc0UxwOrYMTOpiBRquJtpQhMmcctCHUG6L6whQXFNJexUjScZrh7NEMSY8nGBOV
c4o3ZgrE+yBCUcE+fCtGJCj/JWLcKbj4RpIaMUgBdiO2PO5wGHFINnI6ME6fWrv0RQrWcDssOLDo
hJnClPAI+GOYLk2347F8hgiJjY6qf5mO7q9CBPI3CI6Kpo9CeEkWTA5wB8DQRhy7uF6Y2yYQDkqx
Bo8NsSEHN+ItIJB/KgiWSa+Kc4Z5zlBAB8RzEPuewgyvbScDuVSMrKIFYuiAw9UomXMk7MBdL2Xt
V9yspdd9UysjVIP5re/gz0z5Q6DPTNVDtiUatOiLaWTpxP/4LbzcSAo94b0vENMVTKZs5iOwZVFw
sW18Pm7sedRrGeNHJ49dVk7CVG9hRP29zBIvuBwH6gSdOcJPZlQ3cFcd1P6X8cTTXTJOs7JEtKYE
I2eRpTQx3B2XBdcHuD4Xn4oL8vCoWLGE6XjR8ojICKWW82eDXTxyMvJjDuTit4uD51MboeSESTLf
fP47cLfrcuStwWIs7uFz4VI/nulziiG9sdAJJGiI/0DDwiicC23NxEdIdFLKBvDPSBednRzTcCPv
89yi+85RqZd8EdJcljMlrutdLy4f8CjKrTotBtcnArFg2GfocX3Ej5/6FMLsmGEVgBsq4E4Wpmk4
oGT3i+chTBoXajEfMyH1ZFwi5ppOiQkEGI7DzQvVBpDd6Si4paCGleZD6MQiCB09ApOQAxjbLyho
Hm2WmuwG9WyYoUI2V7M0JmVUSZC+VI8lqbJx3SD2ScUociCJzIa8GiJD5Byb3sedt4/BADYqRNCR
wYI1BqvYx37v+4oJ9MWBAwWnVvyvOzhyIVMjhiixHa9G+w/EAUiGZkcV2LBzke104kwbcQbAvAXw
zBaM2Lmpkay8r42ksCRn/9pgjiFAtJVBYSX1Y9cCpauvOz02vP6qJ8EGISdQBQdeOzvej2QHvV0J
artYpR/x8AXEIHrPODQokxWXxqEXkxIPWoPZWyxRIgHxqohpGbz2Nyg6JIHQT6iAhaqRuaaTvxDQ
QMgckytkU2x5YksqJ8behyNphbtqOr4tLgnHjQdL4zpbF/CSFn2VyBjxEglgb2NJTbjCX5BwsYyX
NhAHRfwusS8UtaHjI2VMKnEvx1Knp9AdYVEwroTOkZ8B73rsvSver6mAKoVu0HpCy085QA714aVd
cbhMr2AS4VjTRzjWiPUC5ItfmtNGSA6FeB+8m1agQRQHXQJsB6cOwokYJkjjRbQI3OOQNS/+BdDV
qcNyNri/tmyu0UXkpB7ETgljH/HNs0yXRdmpN9yxzO8OpLn/9LuJW9EY997jymmLCwNLUicTHaYi
5UFlzqOAQCP+uRJcKwbXqq9YpIA2cvhjCQk7gx5VJ53JjNPQiHYOaHVd/8cLn0iqXqi+UEGSVGM5
MRiKgYQ1PN7FFcVNwX3uZJ5/c4Z0zQmZnQl0wK0+zl1qCuy8nv2UZ7bgZqxl+oiG+J4g0u/+QamL
N7w/QcdleKcmHVrnynRM+2rHDesbbQH0SoFAhOgAOpygq0pbkZ9Rdlx//CBOAxbK2gMqqJhGaEpr
xCSUrHjrwmJjw+/3xkjzEY/3GJ3Di+NQpongAjyY0xLsAPsCQFKuSZAo3IKBEBl4ARmjTx9e/QKX
mbEfgXW7yDlfZOEAXRAGgIY7CTnHpKIXmiCGtVDLlN5k+v2HU4ZXa8MxxbHB7V7QHClQoZ8W5Slo
rTR29GEIKgLOnrKHkr+Io7o+CF4BlWEgBbxL0YbWDz3cxB7Bj3HMYc7QESBcx2GF/FuGhEkDQqr4
sNAv15FpNQHlynVcowjfUapw1cnovNA44Kwyzcc5gkYrF21zw0cUcjhJso9IsdikYkxiewp6UZ9V
OSoo4oL+5j3/Ohfve6ObeiOEmyDuEtYw7Qletusj4AOWO6TGBwUbxeceDyLlSwEljGX30u7NSTdS
LimisCMZ+/BTr4MAVKDr4Ythlw4YJXlGqIUL/GqoI3CGY1RBWs8FApB/VUQNZVxh8kWoweGjs544
B1RqpUQN2dDS9CDmoXFQgzbkgEcKNiWOMdK1UbUz9pOBY4B67hF3R35NzfcTIx5bY/ojiud44sKX
cyRxxbwRE/8gcXA3jZYfNGNky0jwzMCrSjrsUdKMvCdExpKQBIIvKTpkHMMgRL56sngtcxkhuBpn
ENyWpyh08dSmJypOHvfuhK+iplo/NR0qsNpKISOxMuToK8kRUC3GmRIHrW7M1GCDYOPgIyTj2IUd
05Xb8xpiz0U633OXsrrQHQCgi909DvW4uVEE5RMRsngVrZnPnXOAcZgsi94q/GNvLbA69DKAU+sK
1tRGX7R9FPVv69IXaqPt1JhKKIYdLLCGEwTBVUl5rlYwSKKAa0dKU2bc3DxYnhuhKwiPnpzh76vx
8f85i4WZkyBH7xnlBl79Xef2iRKuDggUNgNYDxLwZia/uDXIeST+gToZTxzIqObgW8vsm0w56I6s
pTjn9wimJPhULtHJVUFPqCup6jiMdWpLcoX3cI6y6v4QfoUajWq2gFhZKWeImpxh3ICRJ0OC7NLF
cA/Ahc2WIxD7rKWTZSX9Frc+jWmmS4Q76rlcGB53qI3A+QC/4cQIEmcOZuxJwAFkc5gxNqn4gOPD
55HUYaOSZMIaluBoLGxaOFuUB2hteaAdvAqmHOD8M5e92cE2cg+Uy0SGKyMzmDFPPKy95e+884Lk
rO55GYXMTwJ8FbnOz/5yBUmHg89B3lPL4ojQvBna0OsqjHkDe8ZMUKZQqgWpOuaYEfoU8SiqGqgD
LfxnIaeBwVHNwdHmGHoz5UCkHwIMkCBybDIatkSocZ7feheZs3xBbkMXsqGsy23+FjP0Di9dP6mg
GFuHYijOlq/BmZFKRbr4tRmZ1CZ+UP5eO798REJEudUyRVotI31R8wSjnNniny3WKJg0/TYYk0H3
iF7Mwkc1OX+BjI8lOI6zt3aFIGhjOiG6b+zgzDFeyY9ZNyBi0HdyuB0xZop6EP4Uj/Bva23cOxKv
gGhpr5mLL0zCij3FtAbypl3orJIpxGRvm4kr585OADL94dX8SgYXADin0mBBekSzZw1U3I4ZlOIc
OpO0AZXxwkAZecIwPJHJBaAa+zBkU/DIdbbRt8Tb4Fvx+4MtwDubG/Hq8x/zkc/YsTRxtdsh/Ee0
cMJLonlyr3pcLh+V4ZKsA1yOHk9sJlyYZez5m/CZIXOb28CfGC2LwsZ6LhFKQk/4jDcHWGGJcRVq
XLJdoXe4+B2NR89RFOdvqIx3CqUcigJQDeoy0BHWfWDyNytuvZ0NUQ237M+8pMRgFs4+AZ581f/H
VrLtrGiMHBHEjARudiMl5uoAW4utl9khUZBVs1yz99/WWRw8MlAjO2RoaBvWaxjtz37FcSRUUd0h
wDOYGbvM6FdOMlKYQFP1eVewSz6FRkEEeCXosUztYSXLUe9AoRCqIwYh2109Ogy2EyQZQuqhMP1F
ZiiM64nPH0xoXQOSPKV0xXoynKMfeXn8w33398JFch3le/vnaMTic6Z3O1w0z3GAaUUKBAGtSJjE
xBLk/V917dTCxUDEVgFP7hXlawVF8Sbn3vutwUl4IUik1fqupFoIhB9Vw8mN6EPQAb6jmjVhPsob
tnkIjovkrjnb88XQYdGzwjWiyWDOjFS6uOEVrxfeHP6SNYCBmfD15MuQl2QONim5xJS1JeHeGyoG
SB1saw6ZquTlVhPdvMYLJZS1UqITBcY0lTBd1UPlOPzccbiyDBpe62JwUDlHuHp6XNWfp4J4yVfw
jx6gpFPUy/C6Y5rxwD/xAnsM+ENWgCUGFb0IJ6oTcaQdAa0pKSzB7SjW8vgAUL1huXiFpNNcRsMk
bhTeVRbt2c1QQ8K3kTSXYrtoVoZeB59IS+UzCxmCTCGEXTAXRYpKo3g/P3d1YlT3ognPdyrpGOMy
J6PE/UwTKYIHdSSs4LHw0/LzRT2S/JrwzHzJzWMNfywcmgwpmSHjFQs4m3CnlhuNhF4/seXwHleq
Ns7tD+qUgTLChSJYoMsZCUucaJnsCHvUgPveLvLOgor2JoemxXSF3xTDwIL8Xs0PqDvTa1ohRrw5
lOZjx241XgXRluII92MGs+pMfrgwW0AtaXDQQnJNtxR1TkZ62UIlq9MwCiueVISsPQSFHXtkaMW5
dy83n7QvATwRbYxj91B5wYuGYpS4unyKZoD1qDb/T9N5bceNJFv0hwprwSPxWkUvUhSlarkXLLXU
ApDwSPivnx3Je9+mRyJVBaSJOHFMziXlphIw6ZNpgDiKosyh3JG4JYGLRX+lZOBls0ssTgIm1n+k
yYIXFNDVEdkGOhVjystPs8FG/k13pw+zv0cN+JLPNKPyqHAtFZ4JZcc6C4pZu7hdQ0qifJcQ71ma
t3r+buFuxbQeTSzMAQyIeC6NmT/66Lgg+cDmthnVaXf4D4ibhycHPolVFjqpCAsKMfwSQYs1RpZG
4vDoppAdcuWD8UplZ/04KjXu/zlNcllWpJyo4vMHTS/0ithescbgo/QiuOdlMQYVy1IWSPBEJhon
X4mGyxrcLLhvWUsfKPBCEKHDD0Wqt1EOErhOq4av5n3oyerklngwgHsYyy/jd4YsuIPk03d0p6C7
gk5JYYpUI72U8W1ZJe29yX0oReLSt0KpEZ93iY5IhuSzQgZwUw04VgCM0kBLJpCqSAvmlpPwqQm/
bRuVux7x8hKGmJiFKenSSFDISOh3/40Z7Y+DUWwbbHDjQZHxtqBjsz7spPbwoGIpkQO2pLWWUCX5
mNXCoW16XhjXL+pkIbgzYvggVG1rx2GnmxOVm0Uqq4lBJvg0DZtoMRVkTvzkX5uNWIMwnairFJwp
vUMH6stXi6NZPptoDm3Jho8aZ4ZAPGqa43+FY8k0G9l/Nz73/jJ+OOABoJKTzM2aXSJTAZNqZivU
G4/bFpJgM8Y4MPF0Q4Xh0ghz5XGhkuKFR8NtSxo87lzgZ9hPsEdxgWLs7uNXFxgJhOfb6pXrw13g
c+iYYm11Rcgls5qul5ctgzSOYwmF58nyiwCnc31lLgmXeaRUtiMEhKYMWsWJC0hbgaHIZoHyTeS3
PBMDgsGM9UIW4mOIV7aNiWZa9LcdGAgKSmv1vzyk9G5hWoNWkF0B88U8KY+eePY1eUj17tOdgUEN
Y/kyjdEPPdEhJC4HUJf5OyiYN10cH982tyehoWLox9hSvVg028a9j+Ih7RUNQYNQ8c8OxlmgkeyO
w+DndRQ0q6LzejaOJBljoMCQghAIamKIY12RrFcYa/k/dpfOZRvfZnDxnspy+xfs7UsYO0V8Q75g
gJUWXvzmGKm9DkJ4CfuQDG1erMho7XyElBxGoGSYIjWlX6LFIRMIPSoKLKx/4DXwBWZmmgiyGMbV
nL4mgdyeZfD7S/ChHDrd/RYPwefa6P/MsUPOzPbwGvc+rmEDRfWXbga8dR10SV1J+4NsBxFy3f0H
rQnKofSFRiTEeBgymFM4G7v055+Mx45wQ5ZXGIGetgOjgE5h4ipdjXVOh1UAe5lGUjzbzLjBxZPt
7/POuYW+J2TqhAQQQukBwWplQCixDYewyamIcZHC1+GRoQmmTNuCCg2Ahb6BeYKbhY/vZh4BxHnT
AEfIyUo0rWKyxH8hgGP5BbJv45Epb6g/20B3iVuyUVn2DDchu4hK9RJi+wWbgjJhCz+bgg/K2Ctf
MQJJOPTtmF+4CXbeaTcvBCbswzz+UBQJNloLWMxQWMl4zvCH8IMw/aC750tsX21shUwaAkT4mNTT
Oh2KhIUWPdq9XdeWfkcKFWPDVMhwKJWdAgB99WD5t7AAcqCVZEYb79LAUKxJ+Ya3KOV4lTOPnQRm
AOOhVOXHrQy5RlkUcxOsE7xJ3Kdp/BjQ33Fdra9WBUEdmtNWsXj8LA4/FEMLUAuoeZTcGlKRyihi
9ekENXtr5Al3AfPxCc7VuZkWamfSTe9sbfzOe9goUc2w/YNzAhi2yuFw2qLWreKAo9XZOe0y6NHj
XuNVpn2RPtEeQz8e5/EVW7i3LgmfcFnE1rvVwx9SwqrfXCFMHhS3fqSq9GeKqxj4/SLO9j0FR9jA
z1tEhwUbYfsqNiw6xsrQAdm7HYe2uwXDdCkrAF7s8I0+cvptbT4s8QeajXms5/ajlXObjsfM74HL
KOoC23mRWAK3vPc5/TLuZYW3vyVR0LjSS/F07wBw6Oh93qXlHScyF+8iHGh7IZpAkYMaIWW3dvo/
VRRyPUoDtFN/V7EekEeJzt+liTA4cyIWop+B1m1zymw5WgUJRFMWC/hbjTfQBMPa6tWt6kzIrFhM
QVdek4Sie+aWhyBH5Z+zJcOBRKiubNcXAeYeXJyVmFtQ3nIh0qeJm4chgYw2mEbb9auGUThN9IrH
7k0ltC1E+ShjNPWmmPAqWJD4+YTwFI+UnWiJ3DAxPqDM/pPH8LsnCmAFYv8evER1RAVTUuaLLN5d
KPorByKqScYP3QGC5pYMj4HYJ2mjUkjwi08TBz8Y0//t2Pg5Mj7h9vkkkTcu4XO5PDtiaW4IXYPw
tR+cXbmgPCk6H9sZpuAGFeRuQBG+pxVx6hQ2F/FPiHorir0jgW5mfTLwPRsejoHFoZGfnQPKCRkJ
QYVt2DqHy0AWXN2Szf+afZHBodR8mr+bDLQFY4DooyjzP2XkpDfhIMAtHs/4gMU/Hc2lMs4k6yBG
31737fhMnLv+3g6A+A4ZBu+D/TbcphfEKsnFIZ8ZvEeoWnZudizZqxO37ncHYvNrF9TFz4ZICEtu
0TOAy6LATgCKX+0QRw84ZuCeHcQoBZ2MSsaCqdbFw2ZcVEn4GacGbn8taLno1gJ/Ka5MX/7A2Kdc
irjoR49fU8jBNPFYkklKQRnWyijIEmFodazZ5UI8+atTO4R3ZbV3x937T+ceEYvvXg0UtDYQh8gb
YYASfNdFEvyLPVuyMHstBCHF3/fQsvtBoMqUlJZiiXCKPvw3A+zypB3pN1HpgkGYgf4pGXkfwVxW
v6uk7O7WIKbBte+HDUN+uXwHZlFIVuibxKfORrO1AVwUkmHqc8aECELc8jkPuIkQhVIPF0SwkO4H
3rpRkh4ruS/oR0HPKHjuYBe4yBIkk1RR5yFoJznF4Qp0RoYiyCn7Gw+L/3uEVlcTUuXkiQElKSIR
+JHqnCM6kBDwFqOwnoBzotZ+GJSAxY2ZWEdV6e3c5A55z/YSoW51L35mWpJqmvLFjK3/cjhNdZ5a
7ycVFhBnI47eA1gvc9j/zKJBwlxISTchgI41/h5dvoHlfUGURO/awQ1hAE9kywIMl4wcnGMNJ42l
5hWb+2YMCswqkQER8h8Mn6i/OYx44i77C/kAM+IymAyDZJZVbsBfxgIxjLWnyVvuizyXkREDTnY1
NaKdO6oFtCeA1XwfLlxq7YFKOZmdheXt/DWlQIlidMlJBGEbsihoUYjbYbsxjCRb4C0vgXgUuwnb
2KsRQ8cxhd5L6PbnmhjGc7uHBadP9kKrzn1H6tWdVhDGdtBZEWvnDEJYdkhBZ44PJG3kgFhjDFH2
vZO4W3Esamk+cXsc7mV+IMnLcvIyUP+1Vvy7iZDp0x6fx2SFSHt0w+TdO/UcvC28XbS+QSFGanXL
uwwyTCUI2t3y8T4bq6G4CTi2qg9tgxviRwgxKwIoXFyz2xRIaHicnCYqPjIJiu6TUh3A+BRerPm5
jdu7hdzn/OJFuslvp7gdzTnRCxOboDbirxgH2KdoYUl3Kta/Q/LgP1YZM8IwIiA3xwWIwl8zw07o
TbtAiuzIcNseHgkfa18dN4z/qsvspfs5O44UbuXKhMKd6caaTxiVvolVN4RuuDg7FuyiG+0UVZ7N
zWKQw2A4J+Ku3YTLlAkJISjnvzmYNNYoolIV65Y2m3rSmBjxz6Agli9ThUD9mgajTYxsImd9DRlw
w8IRV1oEJS9qYEsLJBM2jBTEIq8CeDoSTPzFOXlKnZ9r4TREXHIEpygKLkVQoPpbMDfVq7At0Dd/
GBHTWdKcdZELfCCiOC7gensu/GdOnJBZ9DK2v63taLJt/7SKzzhKSB9VD57a4rOJ08pLO7BRREtp
EnS14l+aFPRGS8DnhyfMF5y34tsoKxS2pvvR57mLQzCqDB+fBOtPCsb/aoO5AsKELYm3y/gfCxQA
BonsUfFcD0Ac3jl6esPFCtuAi60WRZ4oc307M0TJPM4YWjAFEAeWkLGjDAusO78ib/RGJ8A1AWg0
WvMOY7ICom+ScnsQW2E+64nz082SP3maE/zNXut8mFpY1/C1xBYgEt9PBkwj9pV8gqtO4uVjcHCE
tJJIZ48QPTrBrWZvn/UAGJRMHN8Qe0IkKPid427kFL75z3hws5kqCmkogJ5+hqwb/0u9j6kssSUj
0IrIwdp6fbP0UjFBXTDObBP1ALAl3rQgiPXU568T4XN3mHjT82Hnfk+AAU6AA49M25xS4RZYs63k
WP8B9qAok5tt3ISQlaZ/0hFnJTK5mPNwMweGH+RKhPlDUIT1CdPHFMHk0v7P0adyfL8+OQ8eHJ9/
bpxksqTocUdKWxxbgE98Vlcl65QYR7Yg8ynt87fGgsL5QPsP64RedQ2AquEe2hSqdsD2KxQTF4lK
kcFqvoggXNzSYL8xouglnVKESkkhi1MyhxecXm2Se9d1v2VWCqUK1rNMoHZByn2oBlZG6RwD6Dl4
K2NGGfTWQf+CAJMmlhCAR4IF8QZLhXWFDfzj3mcou918yRF6zmYHCkNniOUfAIawb615AfHuXL0k
U3BdtNVe3sdhYYInoAsqS0oO/nkvr52XdPIGhGFiZT6QIo0EHpC5oeEDh1Aw/YUOCzp7Z52BIMFO
t21KyyW0NrpxCtSqJ2QDlAmDfeeDW6LAweh0ITQGLG/BARZdAycMByjfhqEBxZe8/8RAPxtXLBMP
1ipWS3TJ2GWp29WXg/9gnZtBGJolswUujLdF8yj1TJPruM1vYY/qlPG0VSs3efxf5gEdGLfCspsa
aJno0xQ0GAbWOFRlcBvyCtbVO+WlkUQW8ABGFQxWXaX+mJWG830XDqG+i8vkcU2YnIV5bH5ZjU1l
WJNryQvr4vxnOo/JBcBp+tERn0kuYxpVlFIMPDBKR54A+IyxHSmIAFmJK+8oDBPqmiYRlmcCFepe
RKLan48/enfjbyPRobcHrhscO/iNWGyUUKbXReQX0DCYJ3D+cTJIaRgXr0cGkAM3iHK1pIZkJgpX
Pg1hSvFbC6G5iKoL2IH3OvFN84pt47acwp5UBehd712cGm7amoNMFNeewSgN/qf1u2oDFi+aBwhg
KS8rrCn9xezCExi/QJ4UJ8uBXUa9lpdkxcXsGFjyWMtXN0HJClfAitYIAEq/IOwy88ni52pG2Ry0
92MV9i/OxlLWxkl5tZX+7lB/P7QlR5oTmfbJOujpGB4ewNLTgr/7U+KqpYCpJswEQ+megNyzEals
W0mmtfoRA1dOn4nmG76i6QACx6QFEwQpqHOm+FA0OF6sgKgdWly+KJDF0sTq7Mc8/WM7CSdg0QcZ
VF9xxAtSuRQPvrkYjoY550GONVLFJ4AOzDWB0oRGg+pJE/50oU4BMUf/nfhu8Cp6FuMIRh30+OYJ
4pBgmIjNXvqA09nObIH+48j4HFakbhWK3hw1HyavfIrnkLI7qMAwaIvHht2ivR5Ay56eC1gl1pu/
3rU3CZtfb5xplvVMAlP/kX9T3TsOr9K6CrgOwIyu+Yw65HTDYAxiGiSTaoo/LzPuZTI0sWQh25np
vO6vBi77F/oWYAc6OOwwuTA03AticgDukp71CuPkOPd96t0U+3dcv3G2rnk+MsDmqty/obmczg1v
m+JvHTAG5TO2vigrEDmYlXPIfumQ7vSuFfcjayQZQpa/taQNtNIs7YkbOGIQrFD8vJq8CZiCsw4t
yorFCwx1wg4+VBXAioz5wl7egi1uGePzn5z6FSX5rQ8Z8inrGu+DNSyzyg/CITEHDhi85gNTfUrm
47xn0XQe6KjF3O5YeV4VOr/LWiOTfD/pF6TG5GwsHyXjmHS1585R0AsgQd8YKD+3AvJ0AbeDDDRD
A+GSJKuHaqezVswByMWLboGNY7pcumurGux2rkJVcydVHuwuxFI0JB2kBCuCzZPud5iyQSDvQ8sw
0pjn/GE+TnAl/Tp6MB5T6jziNeYjDn7smu1fwooBa8WdD8IxvQpiKWxxmYlUzC/rOXlN4qrG3ASv
nG6HXmpl5+IlJkV3brgazYQAqxqwfHPLqXijkeN3UZmvMRVFB83ovE7iKOdTviA3Cph/oRe9teaR
lsivZgbyHRk3/+VY4d6qUsbvlX41Pp2L/RvCfLJ7MPQQ3vPG5+hCOV5fhCjU9ZzgHmuXjL17q8fn
Y00clihy8ZLGUz0eisZamFnfhZUbA3uHEmURZ3ClZU7p4MSrcM5vIBGteI5cmPTOCBf4JCQ7UvoJ
PyMvqmueEGM3L/qXn0/fTLzgnFQYBXUF7NIij6s7v2E+zvhRrGO60GBS2Aowgzj7H/GQNVhP3awT
NZjFF2HI2jfaJRvseHKB71ywZMj5AVbtsDOYxqOrseJZF+C1EmFa1cTmyS2lJN3BbcjHDv6yDPAl
cEYyu5yVznOWGxsMASbJJtMU6w6uNE46TT68Ip/+A6ODBpj9AmC/fOeah07TABZ2JTQ6XJWIq0K2
gksYMiUyIw3tAdSq+JIkPGsDecn4clJB4MY2KIU6kjPeOvi/GM3qRxwGUOg3oFGk87A7ShFyw7V8
WsURY+yYdxwLxxruLbg7r9QS0t8FITO/yjt+uaM8euR2F/IfYlp0aDGQMSyNeo2O8OLHxczMhVNG
Dfxq02yQcbApJAoSsKsTxbjgR2aj4ILA9U5RWGBcbCNoX6mYprRhdKdm2dbFQRiK+BvDDGdKeHh/
UQpDvLUUCxQTOOA0Tkp+48GCCfglA0wTWdQYGtIVF9QRlc9W7VwG+2B+0YN1OGCFgoQ1VL4GHee9
bbgV8iO2gbhAxBhm1ZnzfHjJcscbBmQvSF0doUlDReSks85MkGHw7RKdfpfXV8aMlISyP+GuJAAo
HB9AfGPeRV91IYbfDZBxW4N6WcP6NsCQ281E8OAw7pNZy9hyAGLuqr9gSPgPSuFPi2GWmHQyci6Y
/y0TSxfrok+ctv9YHbPOxbs6tVkoGKfy/vop/g96M2PwLd+/LGUY3tR11b/DZxhIXt+nfZ6oFloW
fFdCSF8psx9UTeIZvp188o2ZwIrq+mYwEZBIGb5i2sdnO9hnoirq/HB9VSN+Iy56uYO5F3Njguol
ISUA9UW2y/9XVia+a/Q6/EACQEClWgTGC+oGgqyqprv0QODbzVzxHSx6zk7Y7yqmyYLKd0F7wguk
m8wdagQ36RmN9E2BCYYd0FCRlyyLKt2ZVyMPPh5UyAp30/UX7nLcYIxvkIcO/echaJCLiyERdCG8
gZrZUzQdkNNbEsQQGaB7HAr3s81OtDqhBQ9uIBod3BVT7f3EOQoaKpa1TyjuWPYiKrNq1m7hqsPU
GVw2y39K14ZtLo9Vh/3NuPc7VGwWuj/F+3mvVIrJKce/tZqjQqMvV9S7anTKD1aH0PBrRwwWrYGk
9WThWIPq0EgMgzDDZDyheo4gNx+7fy3WUnN/gl6AxkYct7wDuY7+AvygYW+5ZekTmKjj28RjpQub
2/TJqekJlEhpgwqg3m+99hb02dxjVkfNVMvooxZq19h/sg4wKt5/uS50rYAbzEpyrNe+2Fja5FZ+
mEIzpD9XzJWso2KoRXEocXeCbHQB50q35nJzxedUceYxs7qL1u/B4vmIUoD7LAsOl3f4noR1nUNx
/bI6e5Ex3lc4g3y1EC9hSt+1QVUp1ugISEnPzIjhJdpXegIpGCYgsXCD6yLnmtrsPcGXtTFMJsL4
Uc9InsaSxTLQflyyae3voKB/bSvg9nESsoTUp0kABV3jfX9jCx/LWUbhVn5wFK2HNTC2YIMmIRLH
YfnQbo3BwtG8RH7cPDCHEiSCZaeoaW4EWtOdHOmbcFpk33eOyHYrAroVt/jD6oXUuoqa1Aq8IAF+
X92SMyJBc1RJ9bc6BvIaXgIXtO0/RJW6p9h3FFX31XYhGjr8E+Zz0IV2KE+WvWqxG4kMGiEKIPah
l7P+QGlHazO6HaetBLvFwUEUAJjPejDvB7qE8s15tqK6Q1MHAOCKdao7Ay4XyVAzXDOPykMnwIN/
IhydeyejL3xfC8yPxWVOGEfdhJ9She8LDP0/Ai7lPahgK19mDfBLNORd3na7hIBYj8AMg5Y+7CDh
xLX/0WIkyEA/YVEIhU1Sc0UTx5/9lrAUm1FpJwJ5BCInmZN5Vl6BVJEV9hxA9B0czikYi0DrYmaj
FvwkQk923zh/D1eWjdhDH0vxYFMFmIvX91nfxveO5/8H3obeR/BVEWFY+7Gi/2Qvj3XjGnINHphr
DPlIejYnkgOppNvULQ5qbQlV5hi88TtIHAyIjQ8EDsEUXpoj+89bJn0NnWryEQqZxjlLHBvKZpjT
konStQxF8oEJlsBWCdqHIMWP0OdStyJpV3NH0jYziTZccskiLBxNQbTi/MywB4nvLv6CSlynergj
B4SqjimgZUm33fjaVKv/bMeltjkoa4X0I/Kaf9WEYQNaAbjlx/K9LenxgNC5TWVbvRsTDvyqtQom
DgUxLxcnT0pb3PqnlZif0dQj2YoGXfstcUUB8MMAfD8iPCXmQSQLsXY/B2Lctoz1h2TfNGQkIaMC
MN07HT2zHRYFiIpE50WCVPZAacWIQdydrSGBzGjlxMb2C4rPLC7HwtNEVYznACsQ96D+xZpMK5Dm
b6FROVcdh1uL6pvBOQYwB6qfr+gy6h9jn6ecKSkBAKMnoiiM+wiEXbDnfhkt3w15asIf3PRV5F+Y
xF2tM52IOwRwAtj8KTiaEwGii4nhOM31s5lMBmzVA68JDJIC9CcU6znRdxCfqbVQL/5QE+BLUgMu
hS1a7wLcUSwY1MJLXTDLXKRvUMH2C8M7BiIld7dN2locjiLsvsl4GNitEJbzSztm0cUmXCC7+ntM
6o/IB1RJIyRI2Diyj6UpPbWEt804bq1X7IlvuTOgirnZBb/u6nJizOS5zb5t1/ygttndL+vgX11r
2Jvo2+gwn/o8uCV2tnw8OWU5OBx+ePVzvkJI4QeORwQopwQi7lyXW3WdWbkXgnoQ3xXoe+FsT9Hz
6fDaTiU6cInMxC8dYQZE5ccThzX23tNQ4k+bcTC11GQti37cKEJOR+SQ/e6V21UzxDnXAxRbqdg5
tfWNHzNxWmZ9jrKDgCIzsBCSZ8y5cZhFbcJTZHJOSC5k6pifCcUVgDw2GLmOTG/njvU/gKNbLoGU
0EgOOAKbmQSxvRevpvb+NJpIU0VvMfk2VERp/OyQ7nU66CTw4AwW/AapqZz6autA8LW/fFNcKKZ5
X67dEj2ta8QYOoKFMt+djp04xnSKlmtOaB4S3u1f91DIbxcwt3f7vxmLdHVIsyIz7aquw5u4Typ0
m6yHMSXIHSt/K760BgBHET++6z1SrvMc/3pijuEW1kwg5YRUE2wVMbbE4326jUKMjVK2dqyR0CJq
nvX1hB8GGfB5t1wBLn+hH/6eU0q0BUDRqfVctfFF+S5keQkLwqK0CqruaVH7qoOo5Rm4rG45PJKW
m0H1cFhOmOdOwbCV87VSRMBtuAfj6X/SiYrxrtIzD47PQHzFOXSYY+fL3Ynhy5AZuFrXNcy/Mba6
xwr2OJ8CTD3i2qmCNxXyIHNaGYp6eVVAoCKJOiVYG5DN1024FoihgguvwObpIHcylxNS1SKNaKyu
eYWvRMSxKRbWYcLlZ92Pjj59CRxU9dAckUxzYxPexyfjnIB1zy6BY/l2co5oijPfTFdTMeELMwAv
PLjg9IuWyNkAsiXIIS8Ey4shWZQ0acqB/r164leKBTSUFA77PIIBXTCPU5kgEQ1fyDqquT7WNJ1i
3JcUVHo5JPp3zXNbmecqHX7agnsyUflJE7BID6IWjObFNNCBQZS7kM7w7XoJIY7ThzLuWbEuvjsl
rp4bsJDpGvbHCEkZaJoDxEdTKL4YGLqx4NTNiJb5XqYSFo/oFvqsEn3maUyaamhDflwRZ0lXTlcs
oVIw02/tUDwJqvzRK3V3PrXrUAaR8cy1KrhMMOQUvg+v3VWxs83mmlOPU/ZAnVpJH5TMCitczBvI
NSPnjQtn7O4EJrNG++qbq8sCt0oigLu/3cDR4HJgwfOAAiGslvBg5ohVC+oD6sJJqJC9jG8zGSbU
8SMQP5ZHqP3suqa/4B1TLogkZYWfaJ8X7+SX5RmLsFacRVQJcGTn7zLkkjwERWTsMzTygHuBY1Us
Eq2PGQE1LiZ33krHTU9lGbihRvtx0litJQMuEld413B2eiZa0vKsLlWdKqQpnznjRLVnxygUgHi1
hyUz/WGN74SlYyQwXZEcZQd2UtzbJAD6WGIUNkR1NlNGaS5rnOzftmjASWdZ+Q0liLDVotvwBcuf
tMJ8dIuPJ+LQmSKWqyFwhcMppIyhnoet2+N6OKBLOznZXEeUF+ZKY4/kDLmP4/0VByCqM2ifwjw4
JV7W6zDmL8l7EP0Yc+f30Vs1siZPQQyLvpyz8RqCnF84dX/IyDn06/3x1EZYbddwdK/5IG9OspZB
tGhjWMNiFuIWcE0QfjA/MLwsS/5DSto+VaFcWzidoCb3Jz6i6MllBN0G5XDnYzpFqwXH73T4YIKL
ycx11TsyrYlpclhyG9OyMr+QvqDasCTy3b8kg1RnYkYiIDIqim5i51kNu4AewvLWA1eIgCLiVEfr
0VFTgNa/a3FjRC0IR4fV+Rei4n8Hfnu8VzngRxprGFb6fNKLUrMf99O126VzFAYeNPNXg8cehxh/
uSYN9IyCuQJporNZZJ1guAtkg8scMamcHnrmp6z7PXYPf2TAJd2gGwOAJBvltRvBQBPnkYPBF8Jt
88+CZv0dd6KgApIawg/MmzBeBVKq8u2XGYVTyYmMZycHVa71Fd9KOrKBh2xvxhNdUG3SheWyKvWQ
bxxPWlTEQ/HKpOrzCWgP67a5Zh3M63eY8FLAMKo5jThXlm5Uzm92eZFQfsWMh15E7F4sgBAGXAmj
H04u3Ij5DW4Taew9T083nC/85jGPD9POyHoZT2GetFASclomM6e8NQoS6zdrRoXLhrrn3OjXuJ/j
6a0Sv2IVsZf5PvcG3BwPV35eLNDBb7M/4kblkqmAZV7+bSlmKjZWnR13OgShIQXW+7dTEuMyXExR
/haWM8Rgtpr401rZSZhyuokZlY1BozmHZAHlZY3hBW8RfkMUbxIlFiINB279hmcAcFyqRaxVQuxb
GphZAWpCjrJGh9m5cRmMdFD6buSiQ67+YxUIyvQEbdF8saK+h6WErstoAF0olSkHW840ERT9svS8
N0viz1Ou9oN8pNzhG+eJFEMLgAhWYMyouo2p+oFWd4lQqQI0NWTY90z6CBkFs5BhdEzELcxvEdNz
RQYl5yTmIw/OFD/b/F8rQ7BmKOji/+oNq42o/cxxtd+cgjQMuqU8sk8q49/kMBOWMlVYy2jhAYvE
5XJi2o1jVdlln7B95qqahcPC3N492I7QkEOBT1wZSgCcEg1KyMfZr5wHLLBkBgrC2OHyjBY4xNYf
R+kACz+OV2BdulMXcqToVkX2eBx8CdNSkGDb8xs9DKwqpjRa6hUBRqzih3J7ODc9LqQ2norfT5Ik
Y7mbAxHfo81PWpBE3J6OYJqHYB/TT8i/8VsGbMIzi7sKz3H1wLlaZnwCSOfmoJFcRaJv60/HEdGd
SxRORDVGgTh46RAE/UeyJ36F2Gs+YBvDiSTqfqYdbLyNj+2K6ZMbCdbccle7CSMqPcsUG6ck7XbF
mwwFLfzWungSmNH/aJCgIGSnJ1rTryf4H2uZ10HzsYvAvwiI4eajgLupUIPKferKgD33Vv/32lLz
WYRUujCEA9s5Gxo0VnuHf6sqv7ZBsDOhjJ7yrfutPNlEuWgAd9mtTLjG0TR0MH55b/Ps/2+vMk7F
EAg96wzxAoDZ8BCnYQyTYOPbpwgsiEp6rZ2hoWRNpruqhCNFNBKzbI8XSsQTTCiUh0LuBxDi3Ef0
Zhy/aJqP+VC+riUfSkPgl1aYw42ni3zf3448314s+FAFKJFtXj3PyG7UmbUlw3DACoAsn5FpKv8P
BjvEDvIWVtaqHTMvc3NzPFJT/IUgVd0dQ+VdPDf94eqMt3OQpp2XPhiaMEtciXW0XoNqhScVLs0T
tuXZbVXz20I8me30wo0Y79iUIaYctMn/byMhfmBnhcX6xUVud7MeAu9J1swuSKE7wFDb+BtWl00o
KLightiebNLH5MyLa667fISTY8Tzx3R0EwY/govIJLoNPgBWC7ihLTyLndj3M6TP7LwN1ddqY89b
s+yQR3lJsHQHW4jTWyEi0pmLKJjTQ5KLrXWATbhswFttugNOkx+53Ga0/jB0bfI8Ql68BQZ+F6mL
17HjqYhzgU0cGENeaSc4WRWxME7H1hSpwZzopfI4z1XPkOF9fL3ycKzsL3fzn/6qvg07GBZsB6Zm
4tRIssuCHOTwnQVFuxirMgRSPqRluhC0vYNU8HB6LF5NK+LHu9f104sNu5AZRx7Uv08OF8WGzYL3
Ra2AnpgJcjWxnE8L/lRhD4Pui5JoCcx2ow82/9PUxMSfAn9Pqr6Ijy9ir48+99ORAHOdRu6rFAep
44vCMgzBO4WuVNmjS4HihNy64cj9gIqCyzEYtU//tM9fVglGc1MWMPwZNORII4WPuw/MAoqR9gYA
hBE+nmxQ08CsTmNcBjEI2fRlnTjf6d34eTxSSS6DMwbIfQLvHbwkWqYvNqYH97IHa4MkSS02wMHS
soTdZZE263h1ctIUHMsMFWKJ4iGcZOKZcvLbsBQV0akI6ivBc8HGzrH2Ge7OcZ54aMoAbli9dfLn
RAiJ7ztZp5/diC7GSiogf4/nohDaEf8ohdot+sKJy2LTDh8q08990vTnqV/+MfQpnFJC7w5oq2y4
xjsxCuefdqVWtIMrjAzycxQGtHRcs6e271ZER6p8Vjj9rCn1m6ELZ0vyVl2HtpQ1R+HG0Sm2dfYX
mpiDEmHmX4xDoL874ePpcA4/BqrWzwpUAjou9XpfvJ6QG68EUsbF89pwB5YIVHz5dTPIRmDiIOnG
qH6uD3e+eCbA5VrTA7YoXgEghc2Wg9Z16SOZU4pXn2YE2xS9frbKavEBdD30MafWcXJjqq15tjJ4
kajZRDiypJjdjiIQgC2XSDrBAq0UlxyqWlF0nZahKuMp8Akam8ntI+aA+wcpFfGT4s+Qhc8n3SV7
HWI68IWrnKpUJtXA0IHu7oOcaSvvbenx2ZmaL7knzBxn2zAgQpQsBulsBhAKl2tV7mizqJAm3QFQ
Eg8uhe8Dhr08ZKRIQJLiHpaJmxuaPkAIrCt3aWc3kqI065kZtxCQhDfKSWJPX2J25vNU1F+Z4+Bj
HyEjFi47A8z8DnOWX0a4hKum/VqFymCPOQGd240JVDXHQFDi2dtRNZZNV1yG1RvgKoFGdzvOZCrm
PkZ9wn9CJMUrov697rwh+E7MmnPu6cAn6xN05YjZqyaDq4j2ufV5UBIxGmf718MPNwpAKgxBOoTG
aladME+dL05JklC144Rk0bgxZfGKoERaya2L0s9eXv2C5kNRvzHSdTkp77nDtivR5hMMZ0Z9wchs
4xjlPyMIGZpu+1GsrlaFS4XYpFgyd2u4xteJE9QcyR8hGaJKJgeNOn6Sg3zCU1MvybdWVAnQekCr
uXcFu8xdzIREZ5bUUlpoFJAn/LRGNKBr+UUm/W7O+oJcTPVRx0ghFhl5YolimWqu137qZlrq1WMw
ES6wXenFj8+nwJ2GNcyS7LPbxI8BThfUbbIicZTJm7qpp8+dzcrkmoJRJNbNvPNOiI5STLSmuorp
rBWld7oBFdpg6Zbb+sAaWDErZF/Y+AeK3wKcldWBBOlxbrzkVnpeQcq3bgyb81YHTJhiSIddnDDi
TCB8n1rkthUb11CEC2Qf0j8tBdgoY5zbE0zbjLXodJ+9o0sgMdybajUvJ7zT3FY1XfJGISsiy+3G
OnBOWeeefad6gwf1uwxS5wn0FA8zaCrBB+sjKs2jld+sDQPDfCTl7+AFitjS3srgnUvD+lAIVFQH
gIrQaAXsLaQtX9lH/eZ1b2NU/ai3RV0WyLl86Wmm2y5iNIHN3LxVSBAqr0RmIi9sB6RnNxJaD0/B
bWCp02p2xZpPZnh2heGzEnoGvIkMViQpQhG+dwto7vqAaikmVrlaaPlhsLoB4udnBOb0LW78mDAO
PBHEwAfo4XF0PveMtWxxa8reSjvw9+lRLV671rz5k65hrM8KMyerge/8nkNAeP+QF7H/jKr5hztA
mOkaULNkc8rHw2Vjdy1pJRhyUlgxJhXCEvU93tBKCqtt+zVUW3ppup5pmiPrQWRg3boDB9HMAw9O
47RUY/+cdW1y8X29nHcyH899gYwuo+qWpzuuI9YXW1s981Ef8nxnRiUzTLrqKsrEhQ4V11L/Lrv6
i++mPEUq7yUOuv7Z7NzNmIWyx9Vyh3EWeL7MyDBU41RjxeAAxn6jro8IYdd79+y2cjmgD5XYGvLt
wSp7GC+SueKGIP3Wdm/e+w+H3+o34WIR8Vze4gZTXPyiYwmz1JB451iBzRrbJmwiufZnyBiBM3Cp
8LCrUFoB2BZhAvIiRe1IKQOmwDwwPLB5PDlIVzHrb3AS8GAPytSGkPsXNvv1tCAaLvYyb57h2wfP
tt41Xv/pvbLPhEeZ8ESWAH41rBzsGXLqAfk6SU6JLk44CCn+WDI3Gx6VKZNAvFPWTGFXw5LGJ/ma
wB2g4E/Knm6nqp6FmwTZoLu3xF6OCK+BBBUjrEQbrFLYLMI13ail8hG89QjdsHScrnlGaDB3lI59
/XndObLRkPsf14LlYaRpteAh6VSUDPD7kX1Qmo8oUm61bSdSqHG6lkFv5vcv0p53BG8hZ+RT9tz8
I/Eb78OSjBsTLRZE6oTzF42e+kgfQvXNOPM9Ixs27QMdG78B2NkhlDsrvKV6zhsKsW4zH7HeBvwV
TJr2s4C2fvCHhg2V9xi1rUpi/WJp38UEAxombYeEA6c8Vprlg4jLW8+f1U3UIMYKNpG7CX5KX7Uv
2nQ8KsqjR9eBI2SXpek4zgXKEHMcTjoZN7IKJATbtgyqiD8nu+q/uUZQ5pLkwHGmXLPpNjYsKinZ
ms5MXWWvGJcxkiuSzC6Hj8Vqg9rAXyg3dKorElXYkHKB9BYmxMtdpnn1M8lg6A5D0jR5AW/4TP52
oFRikkIh71RSvXSIz9mLNure8rOQHbgbG+jEtev33HzsTKKIqZDG23gJfkckHZw9L0lAdWavxQ9W
N89V2UcI3ilPyCoUcgrwyFqTfnAUIq3l7WCgxr5gelE8yOwLS5dXVOfsbdPiuzLK1dSGYbakLetq
pXwFhv0fYWfWHDd2Zeu/4vAzEY3hYLpxux84iaNIqiiWSi8IWWViSgCZmIFff7916LjR5YooP9hh
a6AygTPsvfYaIE2ADFAAnQ79kTgHHJWBHVEnoto8EaUR1R2GL8hdbrsD94E7E8pykJZ2o5w3h6RF
KcuyzysFCh6Q/Prj76eBNOckZCN1M64rVcJbQWr1lodB9F3zZVxT8jfGmhADZDhrua5iI+y72KZ4
PVZMwCHfWcLDh/VwGj6QH/9dsyrkovzkNLizFmawP7tbfY9+5zidB99/WUqoo3aG9JGKPrFryQ56
yhdY8YPcF2YGSoMPES2ft8iQNqsZFDUiUzHmYGDA0anfUSk9aMSVd5EH4Yeh76t13hQFhhsrxqJs
C7oHA4WuDoXMpQBf3f7OReelTYN49SHHXEDQlXgBcQ9YJX4RwxQwyvVkmocEwSW2gvrqGDvgkawe
aYWCfRbgP1R5QcaLOlLqDqEyhlZnuMsHhaqy6W5xLYnA0rwiwFyfrWcQPBJbLdrszj4esHi+lKmw
ta2zQVZ2f5gTk1mbeWbNNlrAdgNl86YqD7w9d15v3KP5sjDcAoHiuSQlbhsLarWr5cB8EEgNjX/D
7yYJMaBYVFCdjjpoDwC+2Lo9fYQ/o3KE4crqM8vhZ84U/qFeYSycxadjjw3eoeXkw1SlJucXdHHZ
GFycOQ6K+ePQNw8DlDkwcb7FSBdZV3KtkjMnDAYpflrUr6jMfteBZus8Svw+crfS4aTdubISDnsu
O4zpZoD9FEWDlWSDxQzXCTQrTDej7eLgjtS1O01Ty2uvT3V/Mfx2EgtI5Drbf+iCqnsqQ8WgUUmS
tJUwYLDqNAtO4wwJ/zdj8KiiHLHTI20FjRrJc9bjNBC5G5eRAc4u/GLoQjddo9HrqFcv28Mw/B4z
+jlfo+1nzxAJtQneMth4ovrAflvbzkS0UoxFuFGgGXvFWHIaUjXkE+OZJfqCxEzm3gCCKQq/M6dm
BBkiBHmoIzCJOCzHT2sY/qQN4YkGYwWfKHoeYiaKIXI8t+upLBlt2ehlppBUKbQA7orxCmppWxvk
cthe4AZeLkCd0HCPP4l3ZOIkjnkOyITuR8CftMbWWGBhA4NYJP09QXjfXSU9WvlhIgN5G1LbEctz
bctm66WbbHt4j5TkO+cT4CGWTsvUGqIpeLTdCdaWswERsBLAy8z2zznDmtSGuNqJBWQ+3B19YLnh
gH+OWaF60ut9VYRXd0Bx7AzpgClC0aOEgXyNlnl+DDZWmBPa7zPLmxTLUzQS4ClZgNuuiysL7Qoj
p+LX3GS/cSO/1ehvWI8QdXZE9Kh6MfeBU4e3RfsTYRdSZp/8Q9uYQ5rsnut1bK8QQL0HJQc0mScP
Z3O2tAUeTf7DQgHwCTL2/qWbojgG0Cr8H4sLaZo06OxG9sifa5T1r4vDfZ8HyjJDI+5OqlEY55PE
rtYvhA2KP0oPyZ3mCBZ6iLrlwZuiBBfubGCuiI3E7gCl1SH/CziE2uoEB4BZKcEmK/8328nXyw8V
0kf/1BYAPWE2bRBIArYt+6mK2CRCA5wp7nsHCPchzw9AKweo1Jqi1iMyOkxbtruzePHGEk8MKuFN
4xZltBmfMMYGHpEVUC3BAQ+Pmrl3P7rjYV4iEp8BhNG/cNRhaH0WAEu4bCSuPfmCMLoCnYSFPbdU
ZpqmcfixqHzAPiuNK90ffZA+zg2NJuIz+EQr5/wZJKSQ8V2ArlvIneysXbkId7TaXKNQSmwRRWUp
+j/bAUI3+xi0lBgW9qHzxjt9tXk4OknntYuerXROxH6cG0G+ya0oXEzxMXFNWNmSyx1wJPSiACYg
S7THK4j6mLZj4iDmT42Uz+0g6IDR65nTVxGHYew9IBeG66UGYOf1Bgw7rGlh7uuLBCjrnL319EXQ
rbncRufIZJERbyD2yAr/ZWxhPYK6lG6V8c1hDAN39x5I/QKfalpcqll2F4Y6MW5rfAjCByvNgxPG
b7l4L561p9OUNG3CX5qZhtSOF/3qkutBSaThod5RbjSI5tyGlYuM14VwQg7c+gN+rKpO6k8RM86q
5hiEKeK4B0JJKbCY93FDBDASanABRtcEBi2MITXhGXxsCroEJ2IaLnjUIILoPBEcq809CzIk0Atz
lwdGDzCnOIUeWEvPrQSGTsyelTmTwv/seBCRJqBYte74xCKzfMBaertayvJ3MLKfi8cCmdLp1m/R
BQsHGUq5zQRifuVMvmHUcZQtOCpL22cNxOy42Sqe+gHofHV/PcEsqOv4mjCs8nwasuqC0ql5mA4b
Oi5kVlfU93TGRLmyfiNMNXCXtEiofYpne76jBFhD7vYRcQ+dPbQqSjqGLGB5Sc9aYo70yRJUY4bQ
loZx1rcNRWID1ra04L9ShbU0dxWrJVj8nefsMKKExyTmaF2xuWKiF0+FH4NqDvCqGXF8w90Ce6uA
itVOx/kXG3dLt5ICtASsMnFILDmVdDK0z2eVE+xj3Df1A5PDbyKlKgW9mlnmdaJNmgAPLHQCD+7B
gSSHt2EAsaWjx2rhi6Vw6HnJM7BRd5i5OGHFXeQICG5AGSaHYKeQ25pGgTEkl8iHkUJ1EBjYE0OK
7SV/G3/qC53GZqE0OmMz9QamI5XVqmYDGMU6sp8hzW3StFu6h+6AUlfhas7GZWX7+3ickFQuRYzZ
JkF43Jf1iKZvK29MDKJJIBCeYVci9nD23uWubmfSXs+cqsTzDWtRbVrYCD5T+Y74UXqSU3Mg4HJP
eLI8LbNQVtQh5lvKLMwxga9n4uJswATUCGLPuxNnYIF4pNugy8Pd/jaUuNTlETZmH2HAw0aVao1w
ug2XG6pG2Ad+yGuToaqdfOwTR9cC8+7RPdL6BSUoe9E37s+4i0bWnBfg1bkf/cfc5+GITb2s3Sf7
vqjtv7Gq9WyXw4Di1fcfhxoUgx6Bsee1Bq4g0tk6DFvvPeJEz11eit8MXxdLDTaqDJOI02LKKHdm
a98cNaP/SEyU2jCwGNgNQvhAFOS+wBz3KKddEg8Thh/W7Np65rgBs68JwdmDD8WVZNtvZ/HOZKI6
eD0prs3pqcbaASa4yCI4RV3DQqIeUl92SjEZBknrvXW/rNrlOcefkJCq9qdzYqobM+sG+MqLckrW
YnisZ84LGGrVN2ugXk1x9xZDRMDcVfM0ts3UAOV2j4BSx0c0uD5+kBxx5kCJ3E+CZ3wnuQ5O+Fgx
7QPGSRhMiJx71qb4lUVwiB9dqI9MLxBBYIxkR0YU+IfQX+BUPtrJypwQwG7AwmgsGPTEY9Z8XlJp
I+PwgSKRjCPcqbgLm36ikT59hoTOQJ0jycq7koGm+Qyi9ungpfOIPwsvZ6CFskOJ2qd5njeSARBx
w1cYr6ywR2YdcMHMlUn52RZLpGdHJeJxdX3uUEEn6JOJIH60XsoLh4dQnKH0/bIcP9uBlPU7bleA
YD540BEEuRxecJajmUa5ZPGPM75bekKAFr+4mqVzIttb2fisALene8a48srJhN2mCV0r6p5vXclP
7EsmfflYxy+oZfjdAjfXmM8LvYzGmLZ3bLpDFb8kiOeVR1XHsNY6e0rWtCBdF+ZfkpJbbMcQv3a4
NyF43jm0Po9uySS4E6uu2k5umkz8yRFZTk1zd2mpeHsQnXLf2xxSO9F9chooD1a+F106gb7EtOlT
5mUv0k5dzF0bXfL1/BaVoI6WLu+On7nhpqXN+m59dUmBUTKVxhkLd8BZ6/cjLIxqfU08VlGeNbQd
VuqxcAZSw8mDkI9cxTS86pnOuIC4TZIj7NIDhidoeO2cbg46yKP9tLxyKnEooLA8RreWg7iX85zO
HCWwVmAWzSgiENhqXInOjiqmFoUzy5IgKcyCcKyV1+hT3YX3O2bQf//bf/3P//25/p/8nzRahw2U
6W/t1Dzj5DMO//33yP373zAb0y/f/v7ff0+S2BhsjZlpmcBNfT/y+P2fP76Ubc6f9mDZMVM54Tz5
zAyNoUR9ZVZilObwPs86ZF0MKXKagG25ZuJ+mU8hgkAeFaRfjeNtJlV+xHO7ZsnPxc+xOF0eAwq0
7hNOXtw2M+6SNAM48U7Xy7HFhC686nLEIFrHOrf5tbzAL2iEO4Izej/y0xVkudwuW3IzQ1xmhnHf
E94rdbK2SteGHP00ujhcO114BV/tuSo1jsJLlufstvJC4DhnFt3X7ksbJTiOR7e7r+EYgzY7uP7r
xxiEf3qMkUkTEyVhkrpx7P7bY9xXRh5HjM++HnGImGC98MBcsHKGVYzNbtAgEpla3iRDfaWjXWRV
zrhnIzc6tQEQwK+GETfyGjK0B2CbcgAYheUgCRxOyioqnro1uamXCg87bGJ3uqYm5AZjlhKtP6qi
vIk3uNyUcMqJ+uvv5/npf/iCwR/XSQsjHMzIW57NEF4d4eY6J9yPgfDY/kC2TL3Iu2R5uBCkByR1
mouI8JIroXIlGQAFvVvhA77QB2AiR00KkogO71sbDb8dt9OVFpUeRZ7C7xuOz/uM/qz65CUBs60j
dr733eLduEQau577o8wOD9nBgevHqaZzgKESLXJIOTADF69M3UwukamGJl3fIcRjTeuViG/dgQur
LxjMkl/U9wYOYLcSKENVl+DGljvzCxLbT6bgkoJZ+0NVlUawedw/9E3z0KdQOyidRS4S6u/2/H4I
eKxOQkgy5OLrYZrxyqWNl7qjX8y9CFudz6puqREJWU4GmqYkwGAfCxliLKzRfitP9grn8Arc/tRM
D51ZMIK5WWJadZlDBgzGZMTSEWRWkg6rvCt9jDV8kBldn/KDUGjMyUxMOC9lZrkhG8c39EZLLx7h
XlDttbPzJh4nocI3Lg83Rz/supT0A+iEl9xARP80L/ReYNl43mr+xE/eohOZ8yls7/zhr5dYohX0
h5MoDCE6hyk3GRsoDLUC/3ASmSY2Jx8b7ZrIrJCSmE+uy8NGOeutneCwsbFANq6UsSC1grjL4rY1
WHCfTjsdc0bGcf1qk5QwSYcg+KVNo7u1g8/N4kBo+aoSXYtMRUkysSk7kVhRZ1qdpfzd9S/ppwyG
ZwOq5NZQgugZcZumGkznlzA8XhYR5AeD8zregQmYovymnpIT9R3+qzc71N3KxeaEAlWrg7RJCM/0
rShHniw4qZ/n4HLIUWbdT1iAipjDcCj4khQcAV5AUs18rWNSVC2z4x8/hUxY8S0gvACWxf3AAsCS
6YZB/9tQBTe00lfdQElB4JINMOJc/OvX5P3pIAhDD4sV4zL0SVzj60L5X6/J8dvI96oJ5cVhO8fh
8y1Yx1/cE5uLXHorp5/Yf1yFNciD+PJdOpPWgG8ihrv4b3Hhuu0n3GC/V1wOO84Rf/0BQ//P6yjw
o9CDQBrDdImjP37AwBlMlAfd+iwyuNYQ4XXXyGqecFa4raEL26JYEAEWap8kRUKzjNsQ02SXYwS7
9XqACcNBbGWFiTrDhNsNqW02vcAieKxrDmuxhD5sf4lrcgtO6JINBwNJaB8Q1EWYo0Fr+L1JJT+7
qYJcrgvseNmNBNgSpeSxYOApuzGYhVP9FJBhbzSqI50AzhEUps0hCUOa/eun5Okp/NtuC8IwiDGY
R/bOk/rjU6LFxgBmo2F1K/p2P2VtF/g50lggAhBfROj4MBU3OcagGufQt336WHqcMeQ4aIf9h88U
/+kzJb4bJWng4jwVRubfLtHeyfsCW8n9VRpidXiqjzo3vMOFCiqrlHnoyjuGZZ35khw5p3RmcZbp
oVVoziuS5SCx3P/15wr07/7xWSVpHLHuoc3GaWp0+f+vJV+l3hphsY3ACAxY/IghZjLQQSnxyxvV
ZcgGGJ1yROVlTIyT/6lY7GdOOGvzCLAGcgl91g1QzrMUOur/gx4THm+7oTziNMqfVAUla4J7NfSN
CW+knZrwiCFe8p/evfnzSZti9BQkYWj80AND/OP3CTzPHUw3eZTlIBjiUdQZtRFeJN+XBcr8kQZ3
18DPHcHPXV7YnbVNW/buZzeQDMSuoqRbgdzyxDyQc8DNK4sj0+M/2YPimIih5FADa+aw4OCzSOez
pW8DZKfb4URzvISg64RdUkUsTIVMdsBIdm72C+Qz720LBE0FPVz2ELAJmqNvIkdIMvOVoi9anft2
Exc8e4yZ8/z16/b09f/4utPIT2MfxJ03Hgb/Vuqg9U7pmtYN5RTYJ85ag2xVlfbYw/ZdaVFAhgjL
utXpNgz8Z0SuQW1mDPp7qWacmSO6AJGhw/zrD4f5wp93SRrhphkkHHDELfrmj29v75D0eGO2f7X6
pATHCmFHlgPkzoRTWF51bf6VG5A3RHSYmLFoBj+zrig1V3hW1nXI3Qg+dUcQycA4/wjTiGoNDlrt
MlJXHk3n8WIhMLEwMSpPyJtdIvDKjqNz2ew4k7ke+lDB9e1WPFUlTBedurp1dbLXK4Co7gUJ5S3k
Xw3YYRFN3uJqircvJHKz4i2tSpLIzOzFRmYtMfMwAA7WEUQskAwKeyXp6h10Tf59IO5HxuDETwCi
D9QzHth+h/FOImODWJauy5FvwhgLZTxcOY+u11OWE0E9yRrdmhMwslXFug3YoR2I1AkNX9IIEyE/
AaCMBCIPEMtGbVg/mRwZ45WdznE3M6iEiwFygpU1DCgzKSCGsCwB+i1uHxfVwtxpBuavU0gMeSQK
QAyKW6+n8bYKlSCmaKLckrNoVnMHLrRh1nbN2AO6WAZ+M2jl50g+cOEG0pBzAXpSyrTkmznSfH8o
xzaNaI58epuDqxRap5rYP+jnVYb0GrfjdYbKokt/OCFeUk4Fmtq7ADJm1kdSLBAKrfSz3FoJjwKm
OPIgYhw9rYA54eNz6nKROT2Qyuw7+2WW1sQqEsl+V3FCIsiXoscHHJkDmn5I/FjycEfuopVY+9s5
+ReLvTOMI+0kkjIA2vqJLwnN/zVHDnJRtz1OZx3VcoqTgtWZ9QDsVutrdRR2/mZKAMSh3H7BNJaF
2giJPSmHZMHhgrk1jjuU+E1jnOvolO3QGbbsyWLILmxlLKsBYUNOuNzGtxVsAf76uxVbaLqWZDX2
Kxh0fygwJda14L7iJOyszeofxLBg6byLV6fQ2CM37W01ddh7dfUJCCyorms9m1pTPiuOHU7RrSVU
iz4B2frdbj/wkvqyJ1GHhzcazGOnni3asPj2Ut0IDkaWnoxf2QT/CqmGy2dXUUV4cnuXb1RW4RCU
+K9lP4bAfGnj+tUvvJqS81La8HZllBNDPAbFee9PYX1+BI37rav3dyrqr5bpnK+4Q0r6EbeAcTgt
wOHrUCmsJn13ppypvXhlQPeUwBDzLitOQZB8sdBVPy88Q0suQv7CqFVYk4SQTAgowqFNAHuLA2A8
vftJmrZYg8mZ6qJkXVmszDKUbLrjUkHLabd3fMeJupMDoiUcLPVAVONCv3Y/MMlkfonvSdL4yJOn
NLs4FsU7Jqz1xbgtP8TucaHpWdYBsCssQ4I+7pPCwa9Aw29TEvoEXYsRy4RprOvyG8OK+3Z+YlVa
doxtwTv52Lv++kOcGzErnZmtV1d4ysIzx7vGB57dhwpm08DdJ2jDwIuHQ6HZn+xB8gGinmSAkHYJ
ZoH4nuCBflFBRbtEZmkgyVvDHh6IiRHQjEgkVohYnjYRZOCLnbAg63OTF/CJNV7vdlpTnC7EBntl
GAz9GKk2j3sjJ55A58NVsqFn6sjytlwFiHAkI1KSKwmwS1k5ZZrftC5QOyclJw3ch6ugNPmbzkgm
GUyD5JnqMsC8cwJ6UoLJsHWTCgjBKe07Iie+gcDdo4dlx+By6nCquCNVruwwxTglBQdmvYvc8IMJ
INMrEhZGUjX+VfaakbmzYQbrGDIK5o4fz4QFwNYFHV3I0QY6ocnnn052iiZIBrTJB/emEnCojGcz
MRRuB6CjY3kkM5OubE/44HLzm3vAzCUU0gyfsFcw8S5LZ2v/k0bLry1KEegQnFyyjLVGYJXcFE+H
V1y5WKiovrhKlJfGAfQixy2bQGp8yiQRzroYCajaxeEAwJ6XXHUw58gA5lIi2Hg5IZiV1kOHctfR
Wcbyr/44oBjbWFkvZyuXHCt1ifGp71zVT2UL7aLjSJeTpz2tTrDNehb6MGpwWzMKxAabKG1FyOUT
4UOYuGc3SO/KX+ZsOqKYw7+xYtlY10i4eQzjKaetuVYalb+2S0lkVI4DgYsh10eWsRM/ytbQEH6N
YFRyI1hXXUEFZyZm7cMmZAVOIGUjLJKZIW4yeN3XnMMWKNzc8fbIJvMgkGp+rJkK6PlL54DMDxjJ
W0Zz7WlKdYTtwHz3PT/wV2uSBq9I05jubfCXhNQ231OB4qYhLQwJJTgMpmT4JpkB0wIVAwnjWeI7
KX8GPk0HLQd3fKVQYeB1jTXFK5mEv2kFDcAvpQfB0gdBv1DBmBu8BEUhmxWdwBHN/ckQ2gpyMJjH
iucQfjmu22Xh4A5KmwjXGnPeKxMw2hQvlnkyQywHHt6ucKHYm77hvZNf15HmjFB8sC/jKsswnmhx
3rq1273b5MFr2O7Cquti+doH3bMI3EvBL2pkikUCnyeZq4t+rd6kaspTdJrMIy8U8ubW2e97qCEC
xBAOv5KIShb8I7AQiZsB2D7Vl/gs8wm8jOIK0TZz/IJyIlGgc87Vuizs5UUJ6vaAWBaWG5bBHCYL
PLMhAAmy/OuKT2IzLetR9XnNjrZ/zCnjCdadz9ntoVXLoI0DRyFFoF67DBQgZVMc5537I2/4uXIe
t7UQEyt1ECL2DAtXxsJk5CsTI7a2UBObRc8Ym3mjIIO5r5JLBJJwOkasfqb1a+dxqOpv23xG3dfg
5fdJ3eG0LFXWsKgCaTdYlhEfI4FlnYTM5qw/OaRlazKgvcpYnEdw5A5jcMwmQHvqHvmDCcfTrcko
O2okrcCrHGCGH4L1Ii27/z6Pk7lZ3Xa/tVMSK5WXg4wrAz7g/vp6gbHHW1q4J6kMPzkLfQ8oLoQ7
uFTKs2Th/66qqh35VxIZaNBLj7eDA63ThPn55gdob8jVgTRy+CnSpgTOQcpzlMtIujb/LEx0YkaH
x6zuWIl+D89xH79gOv6CcoNIFDRYVCaiU9qQTSt309ElfzK1rWop+4Fkcww1LpcJXRKWHrGE/6K1
10Z2wUTOtLy+i9iFcWcjuvXz7LLGXJyyTrwgeQLA0SJ4UG8mhxUGeZ68QpWiDJ4t+Jl7ACjk8CDe
5yUTy86c6yCzZ/bNkMa/xwNzhIClRxXzzmzpR5wys6x0JEgqWLfZ7wRJUrLNjJecjtajgy0FHluh
K0QGppWLrpgQuzcRzIZEScww4T9ZjlAV8Ch5sg9WzVHvdJ6J2H47KwA60buL4T/lGedayUB/5yWx
87mA2GIAtnY3Wd5H1wt9lWmP+gKX0wBnMineTfM7KRaoE+0ZBvyTGxD8TR0UvdgSyXmWnvojgRQ1
n6Rb2GEdXhkTv0GIoJBAVSPOHwz3kNyRlU/muloAI0pX7PIgFoullcxUZuVy3x4y5JcAR4vOgbgB
/jzAlpMsyG7G6sCTswauSUyjx2y5vDg4+9UOLFfpn7LMkQBIHmrus7XttGRX/M3R3vWM0JltS5aO
P2/UrdeYx223S1jT+cSQbbRSgxZGFB4ShPjNVGZ9SQmOj1x6MdXQ3fM1TUAOlq/kqyFggWB9iUyS
fgil8IcHPJbTl2kS/WMhUzYWp8/BzhansknbrfggWtdYRAcZBy/TKUKX9ubwDGHtuS4Q1yDRfiNe
+r3Gj+RCQ7gdW+XLALsHwiTocoMjZ3WZTp9XxLXgFKqibKxRQt0GCskWoVCBYUsmpCoSjIdpcZkj
yo87zjB9Z9yKX5EE23OD+uy4uNe+3yra+ZXzE+ufkocsf7/zsD4eztNiPdx0A6d07iprkc6dqc74
VIN0X9P2cDDUECUsRHWgYsoPiBoUpOL2tIZJJQWwzrWGvpOxuppPjLBAnIm37mULctTlhkcbfDpc
x3GX/OEigLx0SjhEsFBQHwUMuSnsSR/ueeDWXAl4IryZpZ+V1Y41gkvC9NHkXJdivclhQhnMylCC
1/QerzQVwZGLU18xOOJJDVSLJ3URR5cwcwnAwmoCWYOt7fbzdUT91m/saliojI8xSWSoz5k0s4Tp
oanByKXm+qqx3WdN1Q4m2lZPAy+GC1wxDBwcn4dF/kx6Ea6P0VA+V//EPijgkOXeyh06FyzYLjle
ST6SYerQQJ/ib/OsoJ5Au8VELcerzGauugcW3Yf1RMCT5uzmT4z8BReC50ckYHB8thoTMb4GGbub
jauyQ7dCsJu9XMUUzDiS6pkyTqxUWS70TExoB2HMISjAxgFTA/yfL8KgO+APJ9OkHOK4ccbtNuGx
XU57do3/Ll6juEyYkuuUTbBOXD8KGBzEjABKwtK9ixSbOfvdPZpLLsOUAmlqpq9wQX5Y07BZ+Bo2
b5Q7VJL6PEKlbKAw1CCeJMcOI4QnK3bSnWFCBcjB0YA0TTngUfEHwI/DUQYeFYPs4QSs9kEqdTgA
rVoud7d3pndyhq2sacrgGyIvXEMawkbh2bWEalqOKbHAaOQz3tVQMzXBiApnIhgA9O+cXQdVUzKc
SGIxQVls5PBiftJTqkH2Qck2SWbH+I33JLcueIqfXJzTu5x10ykpE6o33yripKSidhhFUzl4lOPW
x3YxmihycOIBwi/N7E/cUa1ewVUOOX0HUrMh+QdGDWxIB6FaHolAlvNDYB3Lwg6WD/tbc33RTFu4
G6CVlOsoGa97mVvE1K6Qy6kQBX+5EUBNAj8zcdMMAtl6hdKeNTiycIOWLg/+DnjSkXo2Cwl1HeIK
X04qW1yq3jsTrcAsE/eHU2M9pbKMIMarxQshJ4BJwFqBAoAO89rF0sdKT+tTRsWsZV6pRTSqpY6s
IEG0XZsSYwOny5nXgtwDwkUGrI0BTraveSNuKSiULfzQTAb8o+zNrsDLxIXPXifIM9niHXAd0U/U
IvGn4+wwokpP5xBaX/Ssk0KvO6LEtSdZ7SGZJyL3gz4EL/NKxicwCn90ifNbXmf+C+fzSHnIP27F
w92iONqALWJ83jCkbOxC9IOZoYIFsUASbn3rawRJBDnmu1tS6oPdLB4v1sZdWQ8G3L6oSVeoug7z
uwaJXw0365qGnAEllMvfYlwGaOxZUniLSk9PKCaOsOxbeSbixY7Zc0aFK0svHW3D1NwN01hzV/Ly
gUZ2fOYZqgHh4FZ/hPjUTejAGddw87jqzF3egjz0lr0PuOX2X73x0F8dsyWnuWYi7NISOAHYS5FF
zH5rncMDldKEuIIAF6qPI0fsGBAGuHAAxAf62tZFllFHuLRAR2hDdc1yXNwbSjDTYT3g1vjnoFFh
D7EheXuIsQLBJRCUPpHtxVraoE9yK+6fPmIpAnnOoPSQuZE8jOmOJYWDccvH0NiiAXBsdcZRzP2W
j/AObPrt4nGhfPgei18rtQe4Mr61CxM9VUkW5lcTzvzxzvo96+C2BgORrFENY3dhnu6RawhbLJqd
lHQUaweqzJSPl3lkmS+GLQ8UC/WhFqGR2xwAXwVpvlCIAjnzVSWyVBc1YMCOoC9Db4tZDBrDc9je
iPqjFHidCeQFW0KuxIzpeVz4i10unXhXNJXnKBuxtoYNcfnRlBmuY9kZWHwxYHzb+MNLmWeMI8U3
wFNiUDXqF5+BA0i240/Ufvo4RIDJIqtg8A9AUFG+JGQRnOMix5HAAOAXS0wl2gjVglwzPXBg19nC
N2b1GKJl/EzXaP0zWmtb9C8pQPaRXxigoyYgqQxS5BstJ66hUUd0RCKSG1TStoPRBlm4ctXmQMki
CJPa1MfjGJGqdPfjlTagakA7keiEsrGUs+iLgRxLjwAAbSU/tQ5WgMlLHDaqL4myuk15yG5wCKvf
82N4Zz0bOPfx+PH0AD3wSLfg6+By/TueYZ9gDrCTZv4OdlBcRAMFf82UyibIM1SH865ABTcBs1wi
ykO3Y4gkLXVXKOEMgxhECqfoOeHeoHXh0RicBbVwuoO2vORRudP8rIn0hM+Bh8nQUBZZklziC1vp
OcegH9SXmzMvrzh1M2tAIwgRnG0PZVe8EALi5OuBEerj0gMoa5yxNEAczsJKbuB5rjTOC2btF5wN
1FS7V7zmrl+8drjG0Zik8U0RL81jfYBXUB5ew9gtESAylxoWVWmgMPvBnM69aKSXY1lgF4uM3OLn
LWegvvEygV9AqMcemtOfVt8GQfh6M0qGV23PUAVOkNAeprtdxqWYo/e4qCEMEGSJG4Z+lnaPLX/y
DUKli1/Rhb09LJi+rLyBgKgHbZYloPS0W+fDV0p5wz4rA7wSz1Wa0aPTXhal+xuWa1S6ERvNBEDm
1tLdnciJwXrkEq8nQoESPvxRhddJyEyEtb1JcJjWrTt4/IF82roXm3RgVdl+mH1u6ubEDAUNHSrG
86qoPw0lUsMlxfoSdRw25Ro4MULOWURYaFNiLHxwmR3l4qTbqxIsU3cDlQwTjhzb+StNe8mEJ/iy
Ex6rAOUF8w2itjkj3BxfW4zH+KAR0/lNbjkZ40kMexhgrb9COHxLWq2bGWffnXvdBkJ1ZsTPh0sw
yahbjcHDJ99Zf7Ar6VWY3JuN89wUZJhaw9tkijAHpHP5BxRJ6hefLJJqcn+u5MZ8ziNpqypwL1wC
E8ztQPup24chGu6SjL45d3VmjxwXxGMSvwMIkYTocgbdVJBz+MwOqXW17hhse9l4vrjzypULBj5V
7kCrPPIlOggA7sDEC+ciU0ONiTnDC64zGD/npqeiwV+NJ4MTlpRVQSNtARZhFqzMTP9EyBlsxgit
Vj46KYhrFFU+JzJ14pKYHbM/yMl5pwOd2TE6ac6SEwvVJWUBI0EyjVwFHXLvajPzrXCpR7qtx56X
6BxwQgec23AYtAZKZsJcNt+hg4n5zFCNr5aWDlwWM0FshdcmschS0Fq6Lja9JBJIg44TPegpNx/2
PdrzFn63oHrjZRtOG8HPOhp0Oivkremw9Ee5yM2S7n2Hh6MDMoJ8kFVcGAwCOp4jHH+eslQoS4Q4
KxRq0fAm3ZEbMjH6L92z7s4Bno8tAql57F6EAnQ9X7MjxvHrNmA5l3g0epbfi5cbaIVw/QX27pDT
N9v/UVI9uAScXIkJsh4DYo9gDYBINdtthgDl4ZQu21W3QuutY1YfFnsYMgacAm4lmnYom+GFHslt
sICGJ5Rek6DGZ/D0R3p+rU6UXMpsTf4pXBya8A0OFzva0+YSYSdQMT2rFcPXruD/SMgB7YFIRUCp
oLMj/1W3KOE4Xoq7JjsVb6csPInK/+SWK5cadyzVGv5vlndec5Z2BzS9XQsEnG+4UJA4+XHuETr7
M5k2jBeIVKXmxh2WqwkPgU46C7rIO+h3HIrgWRcACsEFKiCky8iyznfm6DbA3PqVM8pDDYuiGX4I
hw7fway6wTbREgJeI/euS0o2Uuva5fvWFacuJkElzCg+lRuCoVopQsugO6Vj7GJcbpl50vuNVihL
qGjJICo1IhMX9KJT/GXp64HUY6jJOxraK30bQNBvFqw9tv7pzSG8l8lA097DFadY1+yg9tlyamfZ
OxBl0puxrZvLw+Y+uiTZCKe0RlpdhOUz3FlFNzH5kjd0suGNlUwTKu4xSPh2DLs/G+vsBI3ixmaM
UA7z4tn+p+b1kDAo7yrO8ZA9geYIItNXi7Capgke7HsCsEnoDXV+APC6Ps9Lrzs/bmziE88sgZjJ
+wCCtFKQVABYgGGtNcwzNEzUTVpFBaUFYzrRTOFNbncLbktw1Vg+1n0kj9mbnaZ9gIbv0xpmmBZS
eS8KnzPY02MRXF9cd2AtQBmQ4QY4m7DrOZ9rDM3Pgaq5d4n2u+hK3ho39YTTSPfMuI1pdDj6l3XD
SYsR7vuHhRpTmGHCwP/AWQ8oxNOC3k7/qNqoyNc3agkUOmzfLjVY0nBw1bs7Y7fHl7EuTMvCAhok
BcDKg4435zxZwuULiB8GMOxb686SCDOdXtQYalQxGKBeMwOZ4B/wOszMzJOJeYHH5Yy3x9fZOXDh
sllzjxycYdKlIc9ZM27vXHfYMvjwwnPuX3fjTy0Lh7irAJikySjvVhrSDzjRV9E4ge3xwBkDRdiw
cDBwSMmMb8Dx58q6o5LAzMlb41xpNWpLoirJW0nxk+ra2gqzpjk6FaS2pDo/dZoZtaNGusV0GXCD
94Z3W6jpLS8L42OwTXPSrATdyEVN0Jak/UvBp7X+7VpwPGX0oSOR0xPPRVvbBey76IIug0l3YFYT
BWr8mMDJDV9EINj1HBqNDFM8TNvhRqr6AdbmRkUGbr/HQrY6TG9XQyuGjbA81jcT8inWoktwSdr6
S/IJmI2CH9u4Cld5PY2Ik7LyoFiHSdTBWDpKXwJP98OML0R4Rg8HajBxgtiqCaYtrpyQJG3nn3LT
wZw5XLWdAjrlhT47LKZAyQD7om1HqPnY9++Eu3Hm2KtoT74FcbA/za1f8c0yXguG4ukD+m28PfS4
ypMqCHSKRNGPbAUL5gpLJlfkh6idedsXqEDheVo9dCLIgU2umZtcC+qFmPr8iPZhkLOVxTySAFjB
kqpEDrQcFrFCrMGmqAbDQgWFW056x8kIveS4B7cM03nIBnwBasulwdTtCe9dxhYFjeyHVLLjXxoW
XQqtqCpZVv2siYgBB091sO+s2a7bn+3ALQnU9RpN+U5c4Lkvbze0IxfWuZaq06ZdW7ki5yHiOxSJ
Q0ZpTcA053TDQRcLfps7PlGCeDBZUa06Rz6McZg9e4h2l5ml7lYQMaBPDbICkpWJRZqREuCPVhKR
ahYqMYdYUTJtCjrcZvlqTc1seNZCUFVCZqzdeWRWKIiXGn12f9hpLAagv440dXZdKLDr4hjMCa8o
vj0WiQ/lOjECwZ4GSr1r+6GlqXdm1Tga2tgKAKxWoz5WiSlmILojx7/NjgAbJcfu4P5O8IV54qjk
Sfo6rQj4GjKmbeIFU82ITCno5UM3VjavDJ1eh3Wc4X8DgqiiGirzhUjU+8VnojcTaETJBBPbps0O
R+J9FjS+EmPav4paadg+LGAxU0huPzJRovwp2dYfJNZm5B/q2cNW63U4LBOw3I5bSU15ykHCErBI
Rz4RnlPPVJUlUZw9/6rNG+yPgsQHTmkMB5t/xjuYZIUr7sU+gBwG+Gqf73gBYGXKkc4h+l3edAH7
W6MBERzchi/flc011M1XMZOltd4dnoQKB25uIOKSCdRJ1fmSvc0LvdIOjYvoUcTwNLytT4M9cM8z
2ORcw1cNp0VOszgX9rnsaABXVgOKCtamnZ5T3nQA0/dyyVJpCdSwMQcF7sPXoaUzB5ThK9jMGwxF
gR7d4B46yA9TUA8NmXCaTk7UvLj6IPtxyfiHmNGBM/K37SxMTnRoqMk5a5g3kPsZ3H0YK6M2wR6c
3W/YAvTYb4aZbMRZXeN1cz6MMlnu6XurDU5ZA+Oci5xQu+9tycMUiRnTJJk1QvesMsbI6jxneYYJ
smozv/u+O1LznYhT4l3loVdcIhhYKClQfnh8GM/tfl1P7Q6zi85pxjHfrfjslsiPmumtGni0bcqE
reDwmFmS9TZDz6aUrHbew1CM30Ym1+dNiFRKL0OgkTvwEIKZJCBS67D7INYDW1CG3sJC8hEESpOF
mMoDA0GWT0x9Fuw6DOEgzbrtMJsJLpyVm6IKPaP7c/ulCtMNVVb7gmRvZuwHTL1otVFoithrfZ5M
gaxtWDhHrDLcTmgwsU+v//9Hs5a6XnETI39+4rZgtpjzxBylDHl+7V4d4o0Ep8OcPjCLBgo69QeS
5fBP60cYdQ4KyM+AsvW7KQD80BrztKkepVg7HtfgejxFBdbYLDh5kiHHTzSh5BQgelIKTlqIg4SF
Lg+2Xzm7q4TuZ2aAC1iCJ3Sg+Hl2A7mEHBMtHx29ePog84s2Y8H3CsGqUp494KH7pTjl1W2hneC4
nOByUQC80myK5q7qsG0lGLO6aEOMj5zQKX/pSaH6xc5+evnXQbmBtSOq0P+j7EyX40S6bn1DJoKZ
5K/mwbJkWXK7/Yfor/01BRRQBRTT1Z9npd4+xy45pPdEOGS17bYpSDL3XnsNQ7d9WLf0boESTbHs
GK/s24xHG4mG8hvJ2zb9csgixz3p6pS0XkI7sbplL0N0Qj4TwyDMR0bOfXLHIeNh2nTr+WvzyQVw
OLMFB5DYlWk4b60peVGaBfJyPp4WfpPR2TJAQKVlwQj6ehyKgTK0H9mNyVk0V4YaHcAHU7oskfKM
EifQVgeh4ElQ5t/tm66RZTwX0ImaCzvNXRd11gf6rDIFnNpsd6zFGfTMkma6gnmX53EpO3fxztaW
jYtgWlaWH/mMn0OCM7ijXYeWzKWm0SklPxKF79rYrLzGuDXAuUMkJ20c8mivtgNgLmUQ3lCalMlF
XSo/pcetvRQMw+bS5mEQqcNd412vOkrGln2FCC5eRhLX7y2Tm8pZqptRblDy7oObD3HO5+QDtEWG
Kj6m07Qti8og3BF5AgnA97LiPttwV2IjOakZupe51IipcJWcbVKb2bSwZ868t6AmOk+Ipviz7bn+
De+4nQwx+ObGTTv/btxRcGnrxs2KZY9TguZa9oA3I0MP2qE7XMsZmMxYw9h/vwNZBS9HawRCXCUD
sS3Km3SyYn5idbfXOENk94kQlwZQ0kSUPviU0XVTRhIBA4uPPoppBGraCuTshIrNMHEAOPaAZ52M
Et8qfINkaG5KiQc7TAMJhVSh66p64K35wuCdacaOcwRjAU3UmMnh4eOd4YIbnzHEMJe7Kv6a9dmj
fDAD4aB64OuG+ZRF2+EU6EGtMZ/HclA7ML3W004EAUcqzHIBmQWmouje4BEM+bREk6vRKVT19YFc
QyrPpt5fV+FSMqbReWYDU4nbvKLnxOU7pdksrR8yitZS7Ly1opRb448Jdwb3d3PntLq0dvgRLLF3
gSc9wMQG85qSCDqqMz5cP/O2EdfN/8xebPtOyWesTyI6a9aKDLBWHJjxX+LNF+ONgh0jsJ6ngKVJ
cPZCMzkIj6fQOLe7NFcArDZ8s/5vnbI/Q2RjCneGHsUNV/ctmzR7/XaubFlJaETH08Y0TAaoD+yn
lqmPphhEZNPvQWfSiQ53Fehvz07JtOcbiMJfGGnzonF2BsQeyJZnIjWxx3/yxHJOktoPTg+5eeRE
rM5wXx+YmK77U1sHuaF6H/AgW3dYP1nszzHdGr4YmhAAMxz1YLHaJG9Lk5E+0WZB4MJwL+smJg5X
dh6Z87hPLS9pVacw+SQeNJFmMj4vXpXxSjmjqpucJ4Asl5J3BC5dyeDE5qHYUA9ut6xFlguk39Jj
z08E2tk8YZHZ+oCqbMOph76woOVReGWNjJ4oe1peO7qGrUVPgmxBqng3wCoLTlZ/yu360k87RuVM
R0RjkROnHQet+HZZdpNudOkg/qSah0Di/xU0ACoYz7NzW5PQmrdNKGuF+xwmsEFwr60K8KnHAkm1
z4r8FlhElNuw4/kga3LOKHMiSBpIMw78TXLq6hdVuLPCJmXOLrv8F1d4t0GvCpotkSCK04aWMdiF
5lo3mekeWFvQipwh7NEALOAPzvwsUf9AA30Jl/LJrXHoTzDY5KXkpXD2ar4CbmRVouTu7ADI4AKB
ydvpiizyT0jgzK2FrK0aPJYF+N201/DKZU6hRYt4CxYcAxX7DqyaLARJ86Nc84zqlFmas2H21kLk
PA0CwTGRLmHGIiSiVOQzNQmr0mNDbCNKzHwNzZ3y8my4ubVnkp+zNeZyh916qfpNp0ZS0IAmtL8a
Yq0OR7BU3OGBh94axg5hwnEKOnM3jVyuFKqtg1zCx4ej4uyiX/uLsRubWQBqPRHNsFDY7ZkbNSUM
+6BhA+hWFiIt23g6RX1K0hp9oQlB1gH2McZ3cG4rFwEcyDzFJZe4H7YdQUkez7sP8LAtq4imMvlR
Hljxemp2z1DUWO+Et4nEswF9Or3FdO4kbKuAAMsN1DnARkVpwaOktx8ZAIzYbuONJ2yKQaAAUrei
b/MpwV0knWQDQikoF8SSLv9z4PEEex9fcMaN5dmInQ3UIVCHfP5sx+32FQ0mrjjECrIUpiI2rwnF
JZJtI2Lic9XIzh6tOfYaLESsUsI9t6yRPqIZMwRVA6NKp8CkB5tpmAJKPXEN61+NHBIRIP4DB044
cwjJnEs5qt2OO7/lRluyGsYLzFFSLo/Sy+2d3edkxHG8XmkQmUQUvCXg+5l56LMDecrRadHm/2NL
i9Lh7JEKjuwboKUWMq5oox1SF82fO8NSxXeAjkevwGhAHByE0/xjEDnh0lmfO5vOkmMP7g6atLjU
MqYVHdnlXZh8PLWK/HtHfxFuRSita14aKj+wY0Al8eOsfbs10RxHpkTNFtF7TYuyMloDeobS74YU
GKNclMoivcPkqfO8veGcs4ZKcDkwy0EkKTqtgBUbv2AhnbDecX5D8gx6+KS2F2iAZHBOyg2AfRet
zxrO7rBAWh2UTiBr4GwzxAhlOcgCDfUGgMKMr4JzYCvd1u3wrMGU9QxvZ+2PHonFfW9bDfBC9rCX
yUeZgCNoJcFN4WVqKxVbyfgJsgjlCeX+rYuwjOXHQhdwpxCraY+0wA4SbSYf/FrsxrHuSHc7mKPb
9dklCsjieTYFAsb3C09F/zxSTLY63qPSO1CvrPOP3OC23owNrKtotz6bgRGzjIsV2qIDTPquzuH0
xG0nJ03isPTPGvgpT6TzeAIf1pI1WRYEmlgtJSKyBo15vwlvcWvK0wAvzOHZHTkgcH783ne8RB+C
JSvWfGf2RB0gLdas1SqUXkjcdM15y64lkgGxIeuYdp2Z+ZhCLProxjp7qGcUey5caFk+EJUdJduV
dsKFABV67EUa7bcTJxSEG76QB2szWz2WHdUGTl9qtfPaaa5dWaM7fj9u213BmL5iU7KSZze9o/sF
pER0/mFMZIcNH/F5yjRdA787nVr2DUulxaWMPWauFxRx6VWjeOAPJZudqaMNtxUcmn+LP/wiv5IH
m+1cJxTO067zwUbT8sqJmKF1ZCokBbtMUtLDYuTSxHiVVvwl++XZYNkGrCjPTOaEJkAGXp/ZVgrm
1Le2jz4iKqNcdgkb/rAedmM5OjBr+4SNh+0XtgdWT2yZd0inMQHMOKet0Eag1gdncLExygBdLM3I
WpKRAQGjb6+GAuIijrDISLBwxiVrLeO0L4vnfttmn30/+OLX9ReRWCwSLGnAywwdr/CcTNuTZUgf
60MOJoHqqV3Trxgo/7Cwcts44R8CY6EEbC8wN//b1Fvc5yyLSnAx5EyoVA2bTM982dYZVpGpsjdH
CU3Zp/nqgqUxfWp5bSrugYaJOsjJ9KWdlcsM871bi13lKE5A6KA70txu2HI5H2SE0ItlZFELX38A
WbMllAMYpBg1giyhioHQBemnUEnjcGlWoJezyui+OLiFSFke7zgwNHVq9jA8zSYYZGx02HqiOkug
Lajs3fngmTEIBuZgolcXaVWf7OcqOEk0tDUZW4CCJiVmnAoqtG6nkhljhWEKvwQd73XlcQbkGWRW
W3xDCBVnE0Gi+OSjUhAHlldDdUAuE0Uh0QVWUJIv/BdlPMfZgSMy4TAa4XxVJyQj9Q9jxqGGi2SB
piJ+pNhBu7bx8T6ETIXiez2xA6JpD60StSqLPkYMzN9li70u8nDLHPLmTHjCeBCKsKUysXETFXob
4kCZ5KOYwfGb+Sck8XUkE5M0PQQGGV2Abc2Ua5sYaALgyzYdqYeZbEmtfQEeNYK+c4ZTeIUhGLWl
sIQixqK5+1yhzzh3l8B8ImVl06EOzwveQJawNabeIrRQnrk0l6Xg9bBmC0yiyN/lWPk+k30DI4yJ
DO4kWnExYfQQWDg+y3y6ayMI2AhHdLyVO2Y1HKw75CK8krRNjC2d+NE9cCZ4/G8NdWgDYUBE5slX
4ZoWqCeG5EdO2j19meTDvLeh15FLnsON6mO8ePeswg8rgQ9mcA7bZ3eZmfLtmVxMfGqx2lcg9Wak
zG+sdDWXoZnZ+etQp5w8GEpPdXQ+RVSo1pdVPOx1v/87OqR/QmUGMSy4/SHzIop6kWGXAv1COQoG
Rx9g6VwV9E3oWvJ67grHLeJtWD2bGY8+OeK0DVuxqTim8zn/IyBECQIf7XDFkBRdx7OMv31KuF31
DB9huVEwQQKT87Sp+49NEDfAtpgYAhWdmSHCWmrxl9IhhuPZKEtDr4TMPj50c40OBLD9yXo1VT2s
srzhpOxSgsixCBEfVNgu5FPsq5qYsMJyTj2CLDVFGSAkiQv2oQxD7Pu2rvtkDpThllSORte/w8YN
R00MNpQkSJwWvYCPv9yTrRXEygslyusL3jP1M9byTnc/cKhCbMps5RY0NKMcfRuWsHQuegLa3KaW
Jjzl9YHkB4nUY7YqSiEO4Lz+0vZD70dK94AfdeMA6y0LyXxssNUMOcg65dWgRoqw/9AQt7ld6k35
TJQKO0nCyrO+h4yd/qgEHjTdIbuXveu6QXZgeJGw/9pg0JzunS10wvLZjkHtgB3KJ/OZBk5iyEug
klzNWCdt+yjnbvzOkk2ALq7j0OV8Vgi8jjXjjM8gHfcc7OmMrC9unjWYsCzfkKKCYZbFK4gkw4EM
zfaw5LGPr7rw7BlpGAJfslgGDF33CAufGbOof+YvZa9oeLHPhF0Q/tLuvShKvGc3wJW9kEnagbrQ
1BDCmPfzx6FbG4ooHG846GWU0sQf9UqqZeWc403LUJSSX6TzzgIhKooYUFH+WBOTQLhVBVGkz3jy
FqUQZc6+3hDBMB7Df81vtiUaYO9Zb9A40PcgVyTRMvPDTVy52PIW99qi24L6oEn9TRbhfvtsaQ8y
h+o7BBIbCLXCW1wMdiqnfsdNInztAyKdfOpHxvOCMEz0+z+5NnC/N7tDHvlPlSxYMLezwEGOy8V+
9yAtHh3GjX6GiHQtjisP50Ieg1OFWjPCOyRNr6SF14cBrIEyld24GIZhYHbPdBQbPoZJcsbo8Jsl
HbeP1ZDwQrTiTdNrdRL7bnFyiYObNhkQIXACdZzTS3O51hV+b3AgSnoZWbm87RMQyYblyMSAD+/C
Dw2iMEr8I48H6DM45ZGs/FGfPg+x6IJ/a30r8AFK9unZNm/usIc4l1sdY3WGkOAmGAqy8FFEQUPs
qdMLRleGfEtkQW3yP3r32SEvIUPga22drDhY5gmCLz0SuVB9yb4ALcLQJViOiYArp8UNZ+b4l6GX
TPPspKuczsIVx6J1OtM0ogzQG0GRHLvwc9LnD12HlRXwr+PgOpJF73gNea9MbIwJXL0pboIZYXy8
Nsp5FqvEa0jFwUBHbcbkYDcSUXRUyTVnDWXGHgZomd6lgPngtFeYbV1XB9r5IDzXg5UuC/PA++XQ
f8mLi7cfX/pq8eoCU5BP3/e9xJijx0dY14DmNks/GXzwT3FFyU6Gej8RQko9YTPC8iJjheLbyGbu
3krwZeOWA3S9eEJx9uNowztNZeW4wla1Z6v2lGNSovRJURxlwt9GzLHD/fy57bBdKBeG3CToMOSC
AlvFLGdlmZN995cFQ7SVvRgnVOzFViSrW+aqZkJQAeEEDe/FJkvpFILyS7tTwyF2eIvNNGO7IgD0
HXxoEO3+3rq0MhVcoH0BHboEZ1KQ0uQo7ZGydkEHCsBkZjFRu6SAMsJ8SGMXdmCYFTLT1IARdA4u
g04PYjMgYeG/exY24i+I8TbtGVThNUE4xW7TPuaJCxhVUhv2HqWTSPlwqf/JHA7KPuIMqXYC6WLG
FrK4tChc1wUKYXC+ZmNUfJuKPr9YxccEC2a0N6MYCgZNu971avFeuX2wEDzfh7iLIipwj1dqkPgZ
Ysmq5UyMr8XPk/Mj8oC7aWKGV2G2hkeV2BVWMrBleskcGYn5lYT3AYSANRovOpg2by/Q314XHiQp
ewzuQfGxDVSQ5+RiM036KDyM0+uZnegaLPGWocatPK6kqsTf5dJ1R/pieIWQ5RPasn/fG50aHdZJ
b19X/MrXyKSpSyIhQ9M4icJUv//Tro8ktyi222D9KM83yWRk72h3epW3wJt49aD25GzOcAdzIQy7
0wRDjJuIEaNbslKF1U0h8O8LJkLANmd0cdHG0f0Umy9h+7/Kx7ZIu6zH7HGBqgbqtKy+OEtQCIqE
pcaJ0KJr9wAouwcDh350Gsb1Z2u3huXPVDKFGpuHw8H/UgeMwKCJiAMBwfzK2rDBqpCKR5EJGum2
DchRp7pUZv2Yx1kIe8o4bSJAyw3rX/bQ1h8g2VIuOi19DUZS79/n188/9dIgidwwgmIQ8HB/vc+j
uweknaOc/RDqFRCoLA5VCeoOiLCusOqe5wsWei5/I2vZyKXKqFAHn3X/4mx5+/m/Nu/hugy0XV2U
yyUeeTU124FYjCI2SESxefE5xfH8syc53laKvZM1We4wnOTEVr75XPuPdHeX/Y6Egh4ANfU/BRXW
Pe8Zk/3mlvlhxKnj8db4+PkfFyRxlew9XBTuJqKPbEGScbxKgQCkZOU92HReOqP/XRYSPe9yNuBd
msZfnAEPMMl6I0zBIh7z2zfttcFVCk4Wx57xQx/4/th4a61Tph9bfLpbnAhlmRY2ZGZS/kgtLZs8
bTQV5lq9QCIZbOqoVNUg1b9OSvxYzuVUKk2bJbZLcytvpDCHVjo1D6p9RmoHonsRDWKxotIgwHdR
hpWar739kfxXnl34CCaeGxksOTFzSo7WwTiUuY9NR34HLoaagvoHoEAAOcPZCxd/04lUGddHWMG/
r3Mecv61rBzDA9R8H2mGem9cAzmBzmVB6pQqpN+tRI73d5ycYjcMDc2262EgeuTm5JDy7m6yGV9h
vUdrfD1VL/uV9vfcAy/ETkWWNFYy0HKH0QErwi/gc3VkhTsOPpDv1o/+e9d1dP9Wasp82431J1s/
khMAmxuzK9wXS3QQbo7GJEmvYtc/3RtgWUufrkFZwgjbzHhkJoHKukc44pZPEDfuuwH5MSuoge3R
3ZmOM1waYd1ZreoyftfG671PcLRDddlIAE8Xv9xZ+Y1QJUCK45RaOBU4Gc3C02csK2s/7dMhhova
jtdhZbgWnevOvm+lGv/2uiLO84QfHrTcX3dOfLFzjJrJgq1CJL8Z6OjUKz98RePkQiHOyUUGpxSW
HsHgm4gmvlwYGNztxzr/WPWUHaELW8iySV9Ip4q2yDMIx2aA3FUVsONND/MIqSDlT+Ls0ZdTowCv
P9mayZLr80P2p6sojJ4xoVgOVSw6lRd9tE65uQNLPyQqimg9qMcpvxfMwHNORDXp+sO3nqmEbXem
IfpoZxwMFTnkNO7Sgat2m6h0riItn8YAzr11JisHxvIFJCX4yFRvyopeE79/FLfAwNM/m2bK0DGo
nrqEAcuHBBn0BnH99tOLArJkKWJk8c4W+Koj0HsYG3KeQ0PDRAnx61Pp+j7lorLxST7IYb8FQgdC
phOUEkyokWh9dof7j+lbtaMTLKjH1hL9z+aqgZC8bqpzQlAu/4vz1v3dsuHg8FyZW7KzHS3nss7j
siu2zadpuXO/V9UVP/PVfvvTz6De/Mg9rvk/3/SEANlf4ZuXHwZ+5FXIna6pks/0azRz2JzyH//3
q1xP2fzQ3Ux3L9/0JD5Pdy8/wsMdP/rpKSwY8+KkRKDL1bT5275KDM8LnMkuj37w2k+bs5evJr3k
hzYC+w1fm+1Z298BXPE9X2lAx+VOk0P7lf/ke/4MX1++d0b97suPLud3sVE/4xv3u/0vfdtu/99X
TAxgRJy9c8j8/pnEvMk+hm+wcn5dNKvx9kyR15ctRsU5vMDPhbdcJhOFT0ihibZKvs9WTKWDVN1y
DiBICcB5CfjJz+qYVfKRWPeADvZU3lfKroSHfpnM8/OQzX9v8/xcOapvf4DfrfqECUSQ+omfGCqA
Xz8A6sOObDr2Iuux5zAPiThtqOKkY7CKxz4cCbiGuxLgfUrwCwMiRpQ6g8hWV1Gq9h76118BFYDl
wb19ia9gHF5MeD8hPofsvxROR5fYZP2hYMxCHHge3UxJcS/QonVAshS6jurpSkeOGdkW+xKKSt6B
LOC2GgJ89fiUkq53pT7EjBhIM4qcwPoRorE6sXnD1vDfvl5nqmqSFYwa44lLnfWa/apNXvFB1+yu
g0mU0N8EuHfhfJDeyYd33OjFBwzokRhzKW9//ldGrfr85HHQBjLG8ykff31EgJdJlaXp4alKeAop
xqwuhAGaFxUHFXMXTY1kiqoPCFn+TtWWMGLrPozFrrIK3r4m64D5M7gEouaCecC9SUzCyjl6Jh0L
ok1WEomwILqXv7lxAX6AEHqAETUCIemj1scbc2k1g/ZmN9O3sIe7U/DfPWUirCH55rqk3qnoUrEl
52R5vDQGMAkjagUCtAWwPaCLWhsBll1L+88mOxpz9fbnetU88LkwJsXhNfRAhohr+vVeM0DviHlA
HBzOYLq74mqooe6teNFT6k65uZ1WUmxQz4tGg02/UqGkt7PvAuBYSZm8urwLuLe/fWnpsWcrl5bQ
/tPSJsZzOah+vTQ4acDKu637oHqsR8CTY7aJSJPmhmcwIt5S3d7vols5GcuYduua86TYnIPgf9N5
jH0KM6SI8tvEwHPUYnpyao81ENYRYOFBorJpi8/7AMYFc6Zqo9B5cDGemOyAAfqf1LeGG0Y08t4V
5UjmeLKhJh0GxBh/YPjq+kMqAuVkL4xRS7bFq/zfc1RLVkiqqxgioG7ivwAvaMi0HWodV+ifmC1Q
e7DAqw4jafrpamaRs0dST9+KpPZSmeP+i1k6Wo+PSwydjcrYX5fLQ3chX2qlS2g/lmWk1dU2+YG0
ZvBF8h9w5ta6G2gWZzc7lWd2k2CxR1sjGqo+yH+x7b46N3iYYRwB0EY8Ud7qXx9mdxihfMSRi9s0
N0XaJaZ604Z2Ck96RkgPPYmdEwQDK8qjNK2a5lNVRCgx4aMhViGK6fl9UMdXB3r0XicA5XgFRVBi
I3O0/oOV995w2zEieTGFZsLIMuAAM5AGpwViATgt45I/1dVjl3fdN4cb7apMhC/cNLgd6WJkPt5s
SOjGaKDAoiIc4gsne++N4Jb95mrZg1Iv9gChfPvK/AT1lIdtsXGZQ9zaqSWtPgIw3LahveBzpX9Q
b4fAY0EB6A3v4sj7JsCXaHJrW9VHO6y3Fh+6G+77Mv6XJI10YhpUDPItdwfG3WhoZUc6M7pImWzY
HGPg+3YA9Jli4HIg9bxihwhEFQJewFzeNOyEHBk65CXNa1FCcbBi1cEro/OUSEu3QSNUJtdDRG0d
JLBZlDgFS482VG9A2tfnnsPw0Y05trrnth8/MwK6TIiWUukpi7DeE8GSXTKjmqeR4ZSE7Ib6h4FG
HpMlumW3pcEi+/VGx2AFayrEplmzwb6W3FySBby1256/0OecxHpeQwv1m3oVX7oiPgBUD6ZbVyan
LWDfs+3DzF+y04p4afTKDc795EdZw6EEZpHWt1ovlCDnavPE+tZTaicArBIgOi359fFidRmQsYdN
zQKnF0Pv6N29/TerBWw84q1L8VDzAv3+T6tlTIddNBWzdzvup6dNUj+3Y/CUJz3BD7AQ+uKjWQ+3
UoDrBkiSBAd7e1J46clumq81o9BB383//32q51s359BlDsRSODpMk30ylL678257g09t6txWKxOb
ef4sbyDMq/5AtnatRzsRGVHtkNHQb6n7t1UJh2uDRYWId2+fONZH+tfNwAc/AV6K/TgAVDu+riFn
cj7vqAUpPP5FnbXM7SGOZwsDam4SEA8jUpvvHYP0EcutE8H20SCBkFSvdGAHHPwJx46qRPFFV46T
94ul3xQmvucHXhzEVIqJZw/4nx7ymk3hfPCNi3M8hkzuAaaIPSLZEGQkZ9rdw3aZoIDk0Z2iz4I4
Kk681UUzBGIOioLBh1rYFl06zOW2PbhoWsWQ4V87EWmm3zIKg3CsU2MKDHxv9haqvwTv4nPLW9Uy
gRd7Yymx+uad56L7fvxcIp9PGMYMhihDf13InTcMObFow+fkUN17nkR3Q3GlU06nRxhSFXIYCtYy
GN6eSN6qUDnNBVTjVuXmSvMBvbMJm1Si+Bz4oO8/jeh3V4rVGScdbur4TR61rGMWBhPxxB410oux
kJLNwv4A7W660Gse7GA7y9tQe4UAMHFGyHJrz5f9cpLVKeRFntqM9ckKnL2bwo/dGmRnFV7/FvmA
IwJ9bILSUBUsuoCHJGcjzebzHZEYYGdt8DLhtcmRIMY/JgkHmDB9n+ABhTwfvVtiDPZ7ZNZO8mME
ViZb3Svvwg18NoSD/eniZ0zq3elKp264xRWt7GCOvf1oX7djnq/DjC6fh0vbcwQGNkhIW4+cuk92
LIl/rKoz1dImT67hGFyoqXH6zR+bheKLyw6S/nQ31bYhs6DlhroFaMtxENFxErxzfa/3UK7PjxMa
ErTEYXhUtzjhBtN8tEIW9Je/bSubUzdmqcXxI7bl/4T4LLmYF00BlXHJKQEESCHPQ83oG4WvywRP
hIJ3Lk2t9tFbwTbK9omq10eyf7zWTFpve0ydMJhhkp+M39QmwleEv0bhKeKRhtk0dC9lJOWk/Ozz
DllygqOhvTANJSDv7t8bxltk//jiQoBo0rb0wh6/ssxi4iVGUHIr4dC0a/+uFmgGKVuUyof8QD0q
TkJARd/pTJY+n9mADoJqzO7GrLv3+vnSncOzdk8E146KnpgOdShy71H9AdX9EiINDCa80gjrkeoU
cO0+yvxHrSBb38Ppabd0YBiz4BFxbwq6LyIpNJrp5+ha24HSZjS+F59Qtb5VDtkpVgv8X0B3Z/8Q
ocGdsSwFoagGNhvV8NJ8VxwBXo8A1Ycsu2MJkDxbkr2VxOMFrj1nAv4VHqJwAKHB+jmpZN4I66Ak
UoHgs01nlibmOGypkhgptCXuyiQe9jH5hFAxFHqkCqjaP729hmx5e/yYoohDj3YUUN7uZz+dHmUZ
zx4e1oe7yYsRr4GtU0TaOaJLDhrzA91o49McxZx88moDfUA38U3EYclMwoV2jMwBSyTgeHFhMEhr
D1xKGQyAqO3GDkf5CwwbL7v2eX6gOaLfIPnYveiLjAE0tZt+xSMqMU0xfOdqODtfMkd5vDxi2VJp
MWsTcNzmTBblLX1NjvimX7TTGwBCEBpGTWpmgK/+DHebs2oiIWUDKYPkp4T2TrB8AnW2NDTfcMdN
Bw8DqY66OB1vZKKe0e5f2CKN0rqDI9MVkEiDVFIwPk2jjgR1H4E+iRKidc/UPuBudKXF/PYz+k2L
7tOY0HnGUUyKpnvUB3ebQxR007RAH0IF/J+YNRW8dp7LXBFu7TfN97QUVezmtYaoFLwUyRjbX8oJ
TpqC/yKbQ9vz0fohOyUkx4oyE83DUcU0oh3p2tV3CbllTJankBKVXVV1wac2bBmSUI2kWADRbrs0
cZpB2JWhAdqaTl92jfuHbXKlGg677d/Z1H7LttmBjgBn2o04rRjfEe6OnSWoiUbAyh3RMxBgrkwj
WNEoDpp4/KSw5URuEG8/gdBWyr9+zIBfZMbKAzBh4h6dUvC6In/ZxeVj3T0Whyg5dWfZdjZMzN0N
+QiOAgRjAH2O5T6E2IojbP4cIqr5Wi/7p2aJ/hxLYH/3gIowqMQVDtr1Ut7DZpvhO5TIwib/w0QH
FrOPk2RP2pM1maskYzboQ+BVkTdcLVg12imJ4h6vWgSn9+6QrAX3PVhozjgR7t1lWB8mH56qVU6Y
Ivsr8IoTNpMsOKEJh1G4q892TnUTB901HVrztRtv4953L73D9Eexj88Owz/jobyIQ7CT82UNERgf
8muCcPOrIMe/Q1VeI+e6dZS/w8DsBrfI7hvkxe2j0xy69sQZ+O1O5UoyleslVOIuP3F6vJZUCoc4
Q4XUxTfT4GF14G0LOFTcBhnRy7V9pp6+GoN0wbZ6T1xKixMiOz503BH9jzS44J14oZlZPnsbmJ39
BuAEHTl/AlKtwRshASqMIOiE1s0JcbFC3oNLZiH/VLj805kiT54WkE2zigqK74kqeyPqcZW1m8+A
2S7FmZnuw3JLvrnBoQMriD7N4Ai5lF7mQDhrX6ALINUEO+2mQSXq4KwTOhg7ZFAc8wQ/UpzC8Tja
jrDnhmq5N2btb4CZn4d0yi7W0PGRFfTNzZShoHZ97B7bTn5tEvHzpFgtVKs4GXBVC3c7nPl17DAB
IGe97sPg9XjOQOGBl1RchyXsYliV7WcTkQcPmx0jEJcAA4aZfMqQWg4hLQIeGd9bJ1Zl2l+5ScFZ
W9QBzXMCtTYKCVQ4QA4xDX6oNqDFGhvKc2yqYYa6sSZd2832tJGaIJGzFCO5f6ZoxglriaavciuE
acYSQhfZujD0dZb3Ju4fpwCfShveY5MTEg8ylYzflVYHQBCAT0ThpSErvTcw5X2wbgyFU4JiCIlo
NoTCr6RETjxEN4YeMvW4DfX49xJajDcXvohIORo8LvIAU0rIycz89ugo2hBDC9NBqg5rWNd7qBtX
xQLc6WZB/b8VOhQkis3243Ao1osU8dJpn0b4xnZif/cSTkiDBVMaVNRgEF3VsJzbYHAhmadf2TqC
090W7v5Y1iXJn/CxwsI11zgDb07DjD/WlznhrtkcfcFzkhMdB0MczViYARYK7HnnLkD/Ca43wcdt
uV5043qDDgOOcAlNt+2QWzDTfbIKc0yj8PCINjgMd3w++AxosjrT488mZ7KYlTllrrzWIBvnHj2H
9XjJNwcgvqplIbUV8iFWxu4cF476Ys8bS/YVvvKK4MydHcoWrSpQR0huZEedWp8oTJx2p1nfBKfF
/oDLYgrXLPT49AmaUl2dteCqYv5apAaElchO6IA702Sw8cmR21G854db6OdkGW3xQuN+KG9L5icz
PP4c/+vzLmt3T23NrwlyzUemso1CJGwOQNWLBgdkggGo29/sIp/Ql8n3bhKPdy84MJVvyZ2jY0FB
CmqMIgN3aytyT5JNojjm5DHwKPpsAGWpT2l9Lax8hpNr+WJ1sU2JApDQ4f48CbEoXpMYnWqG4Z1y
m3F6gKk3eljq2PtC743aZqSbLltCJNgKgJd6AWZ7zDlLj80lZ4t30Rhaujx60FxSkul87jrcB1jr
1vGk3yPcXmXqXAZ8GdVXVFgR4hoaoPuSQ46YzHktiQuJxV2gLa5jBp10YEqoh3Bnzca7jojri3Lm
9VMABC7r3BTQ8SsTolebUtlc6+R0V0EGip4yO36j3STm2qrS1Pf1oZyBI9bsOIhFP5N7b30785W/
Djr2Q7fnqSPAgo0o52zeL2KyMdRYuhkBoowuMcVFRomEOY+D8s6OuBVMPJGpzEuJT27YxayLeg9t
Uru8NQINESmc9XT+sP/YDx0z4XsQ8AJ2PNezIGeyqZCRZuHvXjPmDyvHa5fC5ISFB7reRZYgmqS8
I2QSwHP0kYRbE0e4yM1p1yFuk7uHIgoBAlCV+9B1svUgZwMG9yt49BpyEHQ+L9cacFKM+DE9Owub
L0bqSAzKaNcvq1NUj/3AXVZSOusCT5ya2/peCfKq0AqYPYUBAzF4XuyGv0IgK4reXR2N7oMomYQi
kfZMBzSr7mCSAaJqGbzyLbWmtTNtzRQ/2rqLgYDy4/t696AAXpsrsSXykaBMa3o4cxgz+ROX27R4
wTHpnBwcsxhO/EtnCUfkPjDrOjAjLhFMi8rfQU8FVa8nKmYF99L9a2CalYQk6c+8fQPstOe4BGPw
xgCBZwZ16KjbTXwIEWXn9p9VaQtIVdchzZRyhF24ura5oDshee8lKVsKWsmM+5XOE2MG+Qxf5jvW
IdHN+vSuqVGyho8Gozmrl9VQq4MEK1K3AjkM2je2aKY8QNAhpsYjDCUNIsTjloJKDCnLfqDqL98N
HvWPOdsMJQLPdf2UylMEuqOH7gT7PqyG7fRFoLKYUtUWE/Td31bT2KOuxHvqh7AIXE0vNbCr/e6u
qJo/mateCdjF0s6ahQrg1Tg72LZ/z9X2QQi34HP1QxadAELT8DTxYP/CfXj72VnG7q/PzpJ/oKUF
ScLg4hi/IxIJ9upmd6+uUb2/1qYYlBDBv8ZD/d2GDil+23aFyhai6SKd/KaCyqlJqnoECS7Cisno
iAshEU1GfE8a9ntS4s4Ed0jjoecq62ZDorSGD/RJduQlFy9NctwlvMcX748wQSyEOklGCwCI58qm
sf4hBfAI07aW2unMupn1IvHin8KjZiMkneeBbgSjKN4oo2qd1yokbNA4++9hvNScp5TvCYkb4rza
FUUOUOchj6a7lxeEtis6hQdK6G9CABPC7bWInCj7+vaND163ZzEYJOwe46LZpbD/ddfoqkNSOUlZ
fWIaqnjBe00HbY7AxOFk7crFMVAabEXZCLk9Y4SDVVHv3RrkN70hVIw2C1cXyk7ACju9BgDX4gqW
+sbbELsEoqRNAF3HP5XHJIOXRSF81ttKvN0RLlEHLjmGm/u3P6CF335dWanGd2HsImmgMTuC54hh
LLOmZsYqHWtVM+iaSDtGF6yAbi0oaJ3noZwFRM61IIfCW8qXaZGIEX0O7YMlb2kpBUsTebvEH9bS
i8DVcMWcg8h2O4bIZJFGZnsZEdZXg/PzqdTMyERC6LKYIQ157zYJk321HBmmMlh7+1P/BjSFf8Or
FDI8cbHjO2pHccjZb2ayLu51qurhGcIkpb6DuwZmS1L3RIZHT4K8YAFpGjVfm5AdcPXUgUrfDnqI
0pJqCpR6f+n9ZrCapowqwwB+L4j4K86fE2yTaMjBAGCYmJotuOL6PH5mzw5ZFdqzBdkroU1nj1gp
8lZkeHZqsWkP+SPxwGKZlZgkjzVPUcOU9werFpY/WkY/X+zxRovsojig0vQ+S0WtwWe47W97WE3/
UminPQwDlpiSNPOQww8mqA5VLbGeeQg45W0oC0qhU1ZF3bLcWO9uzP7CEpLTKBZ0141bXqf59rOR
pZMl30C0WQHW9lNzb+bsHN+vMzu9xT3unWWjI/LVp2QbYD/gAE7io23YmSnfNk0G9enfI5TsXouz
M+rWgKGFgyJPMnkb2uGJQCSIfiWMiC5UbfkeiG3n/r9ck5iH6H7SKIT04x/XNeUe8MrfxdOTSB6m
B60FBbZG5VEWn6RR+8XqbCy1HiRVlGVs7ukxWc9Q6zUY9OPmvDPJhTKWkkllM8Pmt2+d0T7yy2WS
HOzzg8m7QVj3ipJUZA04fNLea3HojRNnst1GNxIc9gdKMOgnYcuqRt03dS/oZYv+woxU6yO1MhKb
6wnEMMRxTWi1AtaHAfMyFgyGi7S6vAoFlswTs3dNpWV9p3F6xTzehFCL84UOmVG3JtJgo5r06GgU
bC2OSDURO1kXsLxSWsbySSam+IBS1huIrmnwuD/sLjlTaVYgMmBYqHm70Oq2xgVQ34idbKsdyMtN
XdyXbJlByAbC/EqHhwRjinwGwr3JcckSZb4qD9/kEQaX9VPi1Sv2IJzKuEGBgY3FPdLbu5dfkUeq
hiArn/vth+O/Igrp4cBhQpcRYjluid0/gdhdnRSI5t2Xh6Mei1xdwMiZocMoModPlnEAoaYiT3AL
PM06kpO41Z1A5ND5BV/90SqzBwqntXxK4E80EpSW0M06GWq/fc3J62vmZDacyxHrBn6rhjs/XbPj
u9GUutuZVp4rIzritA92hGQinX3xuCUYB0BUmbuuJjru3N7mOcGRbk13iCfJd3fcgRONB562hFjY
imCaY400GxAx68bfMzM98/D2fRyGKoO9UkRQLoFBBGJZjrOstujkw4s2oN5J8mk5TfOmerBAuU1j
acroq5FgvvIEdeEcZt2m85gxTuvL2iyb2ZsxB7QL0QN/a1e1lV45nB2c4cHd0481dIm4CtopI52m
Qtv4f0jYLIv1EkcPoCvDMeCCAlvdEI0fDT6+mJphSzBSYqhZlq17ZntiC7uPB+fPXbrPrmF0fsQE
tzrtRrlxEZX89sN6jcAbwG24PC7TZ8gBxyShshu8ySU+/j5cOGspILT1a5gOtHHBmXWhd3LCtqbC
7VKlqsCpf4lWSc3nV1x7Avl+HTlx37m6V10CM7aQ64NX5fHFHFUD6wZbzB3a9HsVk9mYPBUOVCqs
3/sieawibqSq6NYXAOTm9znp9naSBbHKDpYYgXVD+yDdaV27d+2u//72Fdqz/ufdM/UgK3k0HdBR
aGe8oytE6eq2YYa/d5viQ2DzU2xetHFwgskTDVTxHrxsCVgDowIWIISX5AN2Sz4Gck+r8t+C21g/
CAdc98yP++25v18jdl18gKdJSHKHIZkjuQ7TGTPUh5cplOmVA73wWAan+mHjxDDQxLM6AJR7SbSY
8WCp/g9z57UbO3at61cx+p7ezOFg28BhqiBVKccbQtKSmHPm05+PctteqtVobe+rc9FAL5QksjhJ
zjH+8Qc8bclowgg8bVbPxxVwQ1HY7cp2NQ9eE77aEdAgLMAeGLcC3mXrpg/WhOien10j9Bq2CbLR
sPNIVqDeKC3TnZpchlzYGNefT0GBQBdAmB9etZaNBCqdarCi8u5xNQo2ZZRDNerPT8Pm1CIQI8c1
qMUHl/w2CAyfyQJd/Fwn00ejI08x1hAzAWSqzZgZrIRdoeRkCcl5+vN1/KXuhEwE6QyFNQIepBza
yToKHD/CM7a//Wfd2bIgpAlBViBLdu3d0tXFUO3px9YmAZ9yUx/u1t6KucohJCuNgTg0HqCCVQz3
PVXkl0fVwryelGkeCFWHZWSdnGKh19nUNXpxGy5skxUNgYwz6RrEJAIjr5J3BmbrWLGVOSmEDZ99
PmaSZEmDK4EQfNoHgG8M5X/MY7Fog2nolfUdsqI5J5M81DWjoBRjd7EOdtfqYQyhryDCxDlqa0nL
/adL+coOWXlrKqkXayEcEJLQT9YxVycPrtddpC2Pa+OxjhsH5trcct807Cc8QwtOhki3SG3K1VxH
eydXMcG63VL6QQQEZt5Zkj4GwxZG237l1qk9Ei2UMKHQOcwSNm29MrD5D5z2H40RnXLGC6Ue3c8b
8L/epv8Tvq86xDksi/bv/82/3zBFb+Iw6k7++ff/27dd85LFL8Vf7L55f+n/Un785aZ76WJMhd/a
/17/2L9++e9f/8nf+v1Y7kv38uUfXtHF3XzVvzfz9XvbZ93nWXBW60/+Tz/8y/vnX7mdq/e//fZW
9kW3/rUQB5Xffv9o9+Nvv63GBf/185///bPjS86vOZigNGV7+gvvL233t99U9a+aui4NjC9LUbT1
9h7fPz9R/irDBfmkR0m4P6zuB0XJcO1vvwmS9FdYXeuCqhKstrUWacv+Hx/Jf1VlGQKOKdEArb/4
2z/P7Mty/Ht5/lL0ObZSRdf+7bfPF/m/X/SMgC1e8hI0eZXNCMrhCePQlMNMYoYOVrAx94Jd+aVj
hDYlhju6/S7zYgxvvtv+5C+l+T+PCcCBipMXlHna1eDlrgm0EXbrdee6k7ndVrqaHCTAm8DJvxnG
qydq698Pp2i8ARGPMhU+weTida9LFw7XNHtNxrPRKjy0CueaFRLZUbk4N22DrAK5ovIW2qtBx+44
H7AIv7aqnTwqXjysPAfLlTT1XC+Pk3kVT4YDyuzoWhvafTTbFl4C8rxNrGdMqmuh3vbZHld91L2z
nyqK0/V3bT3v80h1h1Z41eQEX4Paq4fQgzlu9T8661kbC6fvM2eSL7AmcOtOehzkcDtM8m5O5UMf
9S/R0l9pwXioA7qntTBPuuE8GeghRmnNPr1rMuUlaeSbJh+9CPRqCuxIafjvgzgfuOy5I2iJV4Ml
zeNtM/fXTZ9j011voqm1B53M0+Yi70mMLBuPVF1cfi+he9iTzgRdS1fiEko4plaKRnmp21qFh6Ol
H6OY/IRMstANpbDmkFjG7ZXRWPvMNLEusw5T+VQyqLIzBqxRVdt5VlxEkryJKtOehsaTmsEjt3C/
CCkmEhd6yMBjGjZzMngZwD+YaHuupFdd9RGDYDkYTmI7rZFxaPRnihJ5nZFMNhNoQlMitzbMV4na
gNxTr5xfMAetqWPjDrdfZpY1bghp5MtTDwqUu8VUIx6KXSz73U4ytkWlOHp4m+PQ1Q+V182D2y6m
rZX7JoycysL9SBpeh1HDlTyXQtgmumdl0v0UCNdqWGKxGSRXctrlZPhMjqBm91QDdp5q5LDm+Yc1
NhuzzyQ7U2e/Uc3LACf4vrPi8zhpPamO7TlucTDKY6fXSqRoW0Q9gN/TJg2jD1GNnbo8VOploCP7
a2tHIpwLS7stkdK3y2x5UpJvquk1lGsnzoUtWSF2ZCg7Y5kcq6kvylLEpiw/TEb/wE3vdEPuZROj
hh+5YDhrBqJWTVdLs2a32lqR2d0SXVvZ6mumhR76vp2gPOpmwlmeD6piZ/2rInNTIbeek6cZ9zR7
mlU3nqVjKbiBaXnot2zdwsojebLCxc10TItSE9ZQF7xUcfScqwXk8vlhGF9meRihwnW7pq8/kM5s
0l7Zash2aul9EV9pgbc8Hzu9DDYJN+Wo4q66CM+Q6rBKbzadOGFmGXPK1k6vZleJ8Gy2iIWN5lsV
I+fJErysCPi+PT2LcmNRsmLzvp2idhdCF5LF/kyDPzSmwxZL1001dG4RBG6uWN4sbKRZd41ccrh5
YGL0ziKNTrUsrmV0IEsY0geLuxjDnvgXIsMSu+5HDKgiJ1t6DDp/ZPA55PBHIsaQ9QXwjwxDk/Q6
4CfLjCeryi6afGGcXlwNvUxF/IBf13UQGLtIKrHEXu6TPC2dOVhpN7OjDYPXFzlu5IzZQGHUub9R
5GGbCzovG7zz7qam3M5Ca+tLY1e0WV1JoqTU48/VEd2T8JUVh3RYPsPGuvjATlYYQzLeFHsorM1E
UIjZh0wofyx158eqcuAJcWQ5j7wEplxUKlvMW54kc7ma6xa+vSKhs8l8tdJ9qREGb+mEzo7U8BgM
8XOjyn5VMndjgmwK2UFJUj8WpMd4li9aHJjsfO5Cu5pMjRG/eoSjuMt5SXPFEi9SozNZnO1ES3Jn
DqPb1Z1vmLvcTizZi4LOmaLQQ2FnJ+SFMUp+XtaoRSl2NKEktEVYHEubnXw8LnXudK31SDDugyCY
L9D5MWqU3b5ZtrDmr6KyfcND9rpqh73cLHdBGGFGq/nRpN9LWXnoJqSd6cCBGzQjeq0MzjRaHmxJ
u4jf0okaPxTtYDAdS2oOld7YHYkeea87dfSy5jnrtBTR2ypyUoXU06ZdJD8oPTW2hL9VpCLnhmes
y/6ItqsOEb3KsTunwYMiBJtuIrZwYeWXymNb5/iE7DHxUg9TXtbsPtOzJIWbuJ/4hzzsuqR0gsl6
grd0REVh15HiyMtwNcsxT5nEJlQkL0jfCdPOJs3GwdCDHYqz9HuWtkRNf9NTnvQi6z6ME4eCUQxl
KuennZQaQIZjEjVsGtJNcLW4+T74KC5yx8JZ1Kk+Ar93wQo8YmELeE/dd53QWlR8LXS+Hv0Evik1
bPLSAKzRgKo129VO9aZt9tC/DZ60nzx1G7r9d4XOWnSfHtPQsfqgkpMs9Ld8/hNkpC8io1t51O3s
XHiLnH4znXX25JB/7Zg+zp9u4PxUeP5e3n0p574Cxp/XWEOsZTKtkqA5n17joELzlPaaxnsNnVnf
2RJRu1ruxYWMlVXn9PqPLCWLVtzH0Q9rvheW0G2GZ24vp4rE3Z+fzXpJT74+Ix7kLFj7i3RRJ3Ve
x1OGjZKo2QHVkpSmPCMvEu/hOc/tPsBYb7H+F1d8NfqhzqNo5l5bQbyfrviQsSfV/aLZo0M8m9M6
mT+dpc5bfW76sR9cJ99c8D9Y4S/HWz//6Xitgc4qIusFfoxiW+ZRNL6Zl51MlD9X9MsRTi5iQ8BC
r7ccIdoFGxgxN5atvamHzlX8aRfuVbf3+/NdvskehlfYYDtzC+KwK5zpqD+kN6b350vKnftHi4py
RUMSCDR02hFTn1VLOMyavXr+LLlnJY9AcHafvmdV59XV4jGotHNLc9L+WU9lmJCtPS/GsYMYWHQq
uUqKX1ZvuhBTSKkOgDmbxEchW06lPdbcJVaow72mlEzuu77fFKHi0oVCcwm2Ql2cm0N7pqsPqjBg
Qn8pB4K7qDNbVedPielIzeQKFSHIamgPRujxNvrBCNQN+tbp0vAit+LNAD1kzfuyghw+Mow4ObaL
4paEMUW4idJDOD1BNl+U17I3oU096dWdMo7E+j6XVvswzSNc0M5REiZx9eRBgXASIzxPqgdjnnBa
fJhHze2yaC+P9Y0MdloO7Ak8gPWS21ZxWcmSL6iPeUOQrdKv6bX2ZHxY8UU332AY7xDuSSgjkUi8
3cUydGiVYGvREjAkGG36SFxz2VTn9EC8vMfWy4ZKgKKk35rB7FvT5HXa/QSrUJD9TDXsWT5GFKsG
yDLItBv2tR9o0qG1Jo/doU9jW0FommQwuPAN07qphzsf7yhJ7Ri9kDZl9xA1t2vRp8TtmTTW51mr
2IQ4+lr/obd3tNjebNShbQX1dq4mx2iKZ51fxQVzlyhUrBL8PGm6LnOwpkXeK/Vy1qX0GvkP4iVH
2KZU/X24nM+UKsl8iKM7ypyLoikOZEbaS0/6UTb7rX5NVhdyhBB2T7JXCuwO6cwM6k/JEDbWwDtO
fh254nK8UgjLvT4ds8yy5bTdTFRuEkSGOViNVwlpXlI4VD/EilBgNLVk11RzxqjTOgumxOvGcbPM
sFbrp2HInXqUnHgw3CxJQWSfSvVeKzkvchAkLJGtRnS7mdY5KbEfwSG9WfxK0jaaCGjFhNGIGiDU
57Il1DIhEiV5bOvxXZeWbTzkbrDAT1i9ZxfLmYeWlEakMjC3GC3aA5KPZmCCZNVOJImupnabplV9
OevO4+ZdNweHhopA7/reDEbSfVp/Hq8hSG3FILEjgWdBv++AKKsnBrtOkH2MOMyFS20HwWWgZJ+/
vZA3lAehqxk0oanTG8JjsDQXpe5V4l1XlN5UcOfU+0WDNkylKYe1TwLfdR739tS/W+GhFvAJLvi0
rElHHG1Zy/wkHnYSsS+ZcqPk9xLt2qI+x/g3Sp/WE72XkobacbtPi+bM01kpsWRM1+oh8Wv1ITYu
tLGnOTOgR2nvuI5djVwgprdO1dL/EQysaoFXF7VjwV3LNHkN2mO6O3uVgBdxSiug38D4caOoBemd
7dwM9gpNGN5k20DP7Q4Qrplv1BkHjoB3iX4HPXGzCBtVNDCH1/FKWGzdhC2hj+daQDi8Mm7ioXGJ
sLJB9DZtdwwLzZWTEUZM52TT85T+YBjrEzNZ2Vg67vXkPii6jRWJGwbJWhe4eiFsppD2QzHtHDuS
wAo3ONifF7DuiLlzq6Z36/m5sSKCLfKDlRY/osZ6maUrg0QNAW5lJI/2aI0QF/DegT9amwyjaAPq
Bl4VA0pdtIs82YbZq6qGmInFrFd/PpWiI3X9URtLNxc3hWjaRZS7UhL7PV0TvCo/lmea0gAyZrQG
rV4ncXyXdc9SZjwFvGBjXqxlnHhEIc29dNMXi5ty4wyZdTta8sPEE2z2+gYcysky0RYQsyPb2Q0E
99iWnP/oKzrSpZUfMu1NALgIwqec9rUZhWNcbCNTIDF9chEXEIvjMrvxw/pHb9Xbqrju2tSfSv0W
D+ZzYgA3zOicLsyh55IxO0aOLHWX6sIqC/lO1Fsn6F97YbS1MXFi4aEXjGNdDz/wD6ZNa22pVZlm
ibtK7N0/3xw/Z8q/FDz/3hs//U5/rgaGWdGHnr1RkexiZ8i21dmJjw5Csnk4YBk6sh151pPxzYH/
oOqjRvjXnnyqCWp6SQxNixq+hsFp9Dfz1Lvgutzi8zf1zong9p/lyL8PtWJ7P33FYGjqvB35iq0X
YvdoN672KDs5QJ5ySzu8q/z8Lndaf9qPmpNnTnefnEna/6DU/aYO0U4qPWXQK0WMPuuQh0XsbCvb
RdGP/8WCmjr8W0vE5NQ4LeAx2J8F1KGa3bnBVf1C0+LF+9Rhlwe5s3W/cQT3u8WUfoVHsU5SFY0V
1RnCnfrdxFHUcy7VeokVv33OMDh2BkfbK15DKpVdP/z5l1xL1JOb9svhTlZUkCdCcpBGg180FDWW
bZXTN43ApzffL8dYJ1BMYiEriyeNUKH2SxmitbOVkClh1lAuQDATGicSi72h309Du8mT6tqynrRG
9GIMeLVl8gYr3zTz5Evx4Bv9Lp4/mDf7qXE7AqlAW7cIj2HaqKvFPU4fD9Eyb2cFvYTWeEJe7eVK
cpSGuqsjTDOnwaxM2n8SsuVSBBecbanud+uOzGl/95ys3+jPvvHJVZ10UarF9c4Zu/NoiXaSTp8Z
9h5RKdjPaWzO5YrsCT4RMVdDqntF0J/R12zh6mNmFnlVnzg5yFLb1se8rDZZGuO88c3anwzfPh9n
Q/ppYU6eIgsLgrjROc1s1x7zM6Ke6ZmSGzCznbbXuNFHV3MSL/7+Lv/D2261CFOZSwLBn/Q1VpMt
7A2FxhtkcpEReOlVciM4HW/K2Z0Oqmgnm//Fjf7TEde36E+vLr1AqsXNroFpA4YV6FDC7Jsb/Q9e
SgauKcxt6D5hN55czqrSElOQuJyJ+G6CRQml4eTL659/j88m9pd7y2RpIKFImGFaX7/IXMtTh9aD
L2JwX0lelKkFIHqw1dt9A5LNRN2eIgrlObJlJbubItHDUuebTeePFhDOiyqrq+cTgWxfz0JI5rER
Ri5nl57PQ2n33Xd+d/IfXU40+TgL02qiSj65nCm5QW22rlidPLQpehztCl1e00pEBs9bNaz3hEw6
VrxcWEtzP2nzOQvzgYLF1SUEAZJwhyrnEVqd0wTBRpFbLBd4BTR0PkTt3BDNvrUS3f9mef7wwkDZ
g/3NzA8D2q8XpjPUsC07Mq0UZToASHhzkDup+NwrrZsLzzKKWK0oCVNoHBkKlB5rtsRgFjqP/c2Z
rDfC6Y0i/3QmJ5hXN7R6Y44ZSxTHu3wY/TwPqH/oUnr1KiE8QwxIY7B6OG1WfqdOvIWKDiy/8NU6
21dJjEAFOjENrz4L7qjdfXN+6/qdnh/0cthUgFUiQtmvV6rPZxlDa64U8qTFl53Iad/XV0BnOovX
OQAZ39yzf1ShrXR2gzeOoppso1+PGHcL8JmiE83mTW53SQCia7pvkyM5xLA6qV9svnvr/MGElXg+
CaNnbIlkNP8ne18mBUrV15TKWWxHt5DFNvHdcl1nDjXaNrlKDrVn/PjzC8v4/5cra2B9gO+4QiWB
EPnkFZFFepAvGaK8GUsIs1NVuxeS9zYJ6BFRvw/1Dva5PxnjhuGhPYnjThOay2qsfRNwOBIFZxJV
X68KmbThgC232kok1YaG6nZKsVOM2jfS4WqKFoRzmRsxxLBoB2MBOSjcLmm5kYX3nPmhPJEwa9xb
jAKGStzOqUqnRfcdEskho+6D8C+T61rVJg4hlMjRTaN/NMNDWtwsQ4MLkOj2XDs9KPdKTGicJu85
cxcDH2fKWr9NWhcBIs9V7mQ6s41x2EbCYs9tejDH16FIHE29W8TMKbUBZb7utWJ0JmXNywrjCJTo
avBeBMlhyLLUlUd6ZIYc6ZBthEiwmbRuVj2mKTPViwy+QWmTmlFIb2J8V8Yy/mH4qXfLRukhNGGI
ON5JuitPGjO6EeXiMe9fY+l8is6tETQ2sfX4qBOaMSavXU9Wkmy6KXm5aWx6RTVfalNL6zs4JDEt
c+DFfHdgFVvTrmOAclw1Gp1vBlIhG+K2rDrfDG8UavBsKd2q6l2Ds9GV6DIy35oQ6lseHZYkeS4n
w64DLIIYI/Xj7M6mVjhR3+Dr2JyhKnstKvoEmbFH3DMkU5FaVWLkRMviZ0bC6Pe5HUrY5zokxszJ
56JkHhccTZUXGB4fx6Rt/WGM7LpISZiTmckV6U7qwqOoTk6dFdsgQurPrN+8RY10tZgGiNtoB2xa
ctN6KhTBbuHh60R3WWGGqfSkAigRdYwa5/uhZyQq7bT5bV7/XpOvcPIDL1MH0bmdFZZXITfLm56M
WMvp6+slvBaCFjhghjWJvzhWwFMhuVnKnLdqoTKlTmSRHKpf5dGwzk0eoxoEYSCocErPKnPZVLC6
wrhxA8wKKohiHX+iWjDnNBYvy3OKyhHTsOyQ5Bk5Ex0pnZWd6IvbgGdWQXPezhR6leAh1NvlurDB
XWESX80EqUlRuZGSHFPrMhxfu3pxO/1tCGXPlIBKkifMVZw4PRP0COptu9Pkyc+ldgvdgLlocYgn
04WCY/fF1uyv5+I1UqAMIAPp6l1Yvg6cw6IuTl4Fdj4RpEzvnF5b8+LMBXfy9GoJ8SFXr6pQ5Dx7
BxtwN+aGq9X4LNPK7RJUh66+SQPhw+hL5CcPCxBpA0+z6whGRaUY9cyAVzT1TqxeFu1ajo+xRSZf
dSeLg23NNTDWXqP/V5lf111qi5Xshur1BEqQWTeDAc5nlJspFrd9chjLyh+bY7JciuNV1sYbdQTF
Had9J13L8lNQvYTmTd2j9FSuR3xDJgYGnXqHsyEz2sbpcB3JD+uCzIDIU1Mc9a71skD38iYjA+te
DTIGuHf8RUx7HtFfM0YNtwuZRSOT7bG8rLvnct0CBxY3Ylo8YvMVTg2Td0a3/ZsGIbseph3RXBdz
/lCV7ceqXZOmlecgepLGYHcod5K2XYa3kCzPqUgd1RjtYb4Z0sabpsspv52UC1n5aEdw2y62c1bY
VMLNmE4o9DuHNsEJ8ga8bL4oWjxQ4tDWQ2OXFJea9Br3rBt3k1qG7sxrAoqX2yw3YUUmxLxDAuqo
PVJSTbgp5vuxl8+l4hgyaK6aNyvszruB4bJu2Tgz2yKDYUFCgBpxMBmqfhzFfockpQknW5+a9zzR
rvUREkRlOY0U+Jl+2w1USL3hKPnijzjpxSrR39cNh5Wbcl+GpRdJ027RWpo43dWK/iIM73F48SBl
ekKhO3Iih3bdUp7igpGUPEZ5G9sLzGWB95iiwtqswjetmEM7amN3AvMk0NImfNzPFvPBCjR//TrE
f9iVNthBK/sMQwCzW9IqpexWGOeLoQzBL5NrsS2cQA522aLYAZDhAIY2lvtEyZ+lacJkJiBB/U2h
BCJaZqMaDQGg9H6tABnlkVH3WYx+nXP0DKF6VEvJljTj2FfxlYXVpKA9WDOTe4PkRR3gNAIWM+ve
nYRdLGy0Wrqce/ihYnkzSuyFZuHW2oUxb4W4v+/U0utKttnuPrhA08H09hw7tTNR38fisssTvbZB
+S7b3rjqjG5TpNXtFDS41PWv5qgwES5HeIXqmi+8x0kC2fd51T+H2uJGBAYsWujUiOLW8XyO0Y2Z
XrWVdNC75tIMrkxFd2LxXgu5KSaE/7FEH1wg+XqL2oSLerQKdSsNEr5gbH6K5UgLufLapdTe1Rqb
7Gz6gfE0CNl5xJBQhiRi9a9Tcm/MGK7I3Bry7ZQrtLPMW9SaEO9HkYIuEDeEwjhyflYxH0/a8ykb
nanO7UnCvTa7FNNDok1sOkCe2uzDqnQNjWDrt5QJwCT3rpLfJFFol+3t3NwglnCaVt+2CtF2fFtx
uolyhl1WvBWEyzBYbAmbvmo+A+MleLNzQog/Y9ztUtFyW90AFZXdOXgh4N6uBlLf5orwVQ6SMbRK
3tLxJmt/VNxSkphsil7yOr5Ro80bIjC5Y3sHlcm5NUmeljZ+OTOB656DvqbyGHBcbew4vx2gMQS8
dWnzG/ZCvU7dqYTpk+W2MoZel51FQQIQGAEfz3Y37wa7rseLWWYIoElc0zsctaIhdk1T8OvoqEXy
2azhcGG2NXY1qW+lsddjYxhrhW9BbulLGGzDK6n2PAjJboH2lFvGOtbA6Ts/MD85T8fKndXUDhQf
gxDHnC6UNVmuWMi/eY+pCWNgcGEu3/p02JCfd5GO1plsvU5cnkBscP5gEhGbdsT2NhlH3ZyQB9xi
hu7r3dXCVmE1tgZJC34GBUDgzGnqVMMzSn9Swg9dduwLQNk5tYdyuoZzbOtDvZdGssYF4A1lG6TB
ZVswO5TquzaQ900Wu9oQO0a/TdvezdPM0zXVsVTFyRk+qYEKLefYCRvTCLwKSpKkvNU65PH4oudS
oeWZSszSNrO5C5WXJd/3Snxo8okiQXZbEUY4YQlnorXt5BtBOKL1QryOoGEbUh7UvKulyJ4RPYq8
/LMLa2rsrDRsiJVOp1wp6MUIQZOslIoIA4d0Fxox5VbvZDAkays516NNJhTeDI4TXC6kCqd1/6Qn
T8p0NhZkE7dbmk57ShqfHPtcv2BoI47ymQDQ01C9xOOM05HoV8xJy4m6K+v3cRA6jRjynOBJp+6M
+sqUaY8a8V5BbJJiwbWkxxTrffXR1J8D+UCR+b5QU1fzbTHsKys/DmtmH1NVszxrysIm5v1iiftj
qskXISOxdoadlZTQ4ze5/MQebZcRy1dP8Fy6zYLjUjVqgFSl3WGZovSvi2JejN1OCq+z8bqTNdiP
GI5KrrgwWpHETd9hAneeW71TFxDShk3QHhpK5QgamLhgBdbxGETnTcQcdCdnNdOos8naG/V1kOyF
tbYJj6F+1ifNbScjUKLQmbxiWDONz/T6QpAeqqzxH3ujOjY8GpAbPbT8vHkX7EUlnxJ+azYHK8O6
JJ9Mr4/iq4RLnirjTYT7mR3EZN2w05dHbKAxERfM4kCmgIddT5dtdQmiW3Zcqe55CAPSHL15GgjL
fiys+SjU+dbEBzXUQ+/PO7Y/6BJp2NCHisD4pvoL6ItJ1CLkGGDZnd977b3sSVvBUe3i3tjwVgE/
/7YV/nVosJJEUKHIugy6fYoiETTbV4E0KfbkV7v5GHsBPNzOflocCK8g26k7br9lxPza8dN6EysB
G0TROfAJaDRZQ4OOgnyt8IVetLocLmkemZB09BYeKRPVty3/rxgSRGPdtAz8QQEaTgXVVoUAwuwl
mdnIRS0fLOU5no7fLN5XreGKogL1ILLA6gAHF+UUy4yrcBnjLMQCZx/sC3/YTnth0zjM1rbfHOlX
Ss3XI51gmPOUwaHMOVL50ewYRjyHZykLx4jgOTzX7cmT7e6d+d28/R3R/o+Y/If4DaJ7+dF9Jel/
pf///aJ6L2665v29O7xUpz/5hez//we7XwUE+hN2/8uco1zYtdlL8aP9meS//t4/SP6CYf2ViALk
Zjy8MlSn9b7+B8tfMCX4+qIMkZ+7nbtQY8l+p/lL/Jamw4pTkIBJBtOef9H8+YinA+KMuT6coKzG
f8Ly/6R9/RtoMxHbr66TOiAq0AASkRMMSp8hf89RI/qjOJ/h9+0WCrq9GK90W8KK1BiL27jEohMJ
4yVCvmdzTqCqQ0cvy0L06lqAVxLkqatXQA7SslzgIkfOXzueC0KseLoUNRdC2FOZVdmha+Crm5Dr
GzM5KkMKCG1N+0WGXq92uJQK4qGVa5tnyXSKXmZeU/XwWum5lxkeJ9m6hdPp1J7ySD+tWPEAVipS
xCHb9nW5H/da291po9rthpQqgJS8Zqt1mDx0SPsvWadb2cjdHnhJMKjhOEyWNLufboLLf1y7n5l2
X18rn1fUIvZQNbD6MFHfnACJghVXBKibok/yu1tlCpqxxhG77Bsw+TSIZ105BFwI8lXgfqRIJxB4
aAx5HYSC6KOdxJ2HlEJ71Ik5zPt1gZxxDA5mHNGfG7mDadujCl+m1mLcIXtMG401xpPA5NXNWtLe
O7Mhx3MsdlENVL4o1rGqxtaNTfUKNZo7IUIGKRCgbc33KqQVDJ2uDLnwlTGlCIXmY9OtbYaoJVxi
eAyU5jpATZREAVVUDARottkPWS0z5vz9+xAWuS92wAxdHG0kk9o2HcwUOpJwgcWYH4ngFmGgLPDU
Rbuvaz9EiwVDVd/rhsjmT1/fSUNF9Zhik4ILCs4xVbDTYyikY5/vdZlyd9qVWR19A5yzkl/w03V5
MdfEO1CSDWO12jzBT2VN0EcBdNWXlAiyLE5Scx87SmG8YCb4iBqcS4/K74ogP7r+dLmi6dwLS7UJ
BpmBljhcB6b2IgsrAS0nn1eVMb+KIcPV6Z0y8D9E0L7IWPUKonEzj5fWDAGoBnArs01b0AynR7GL
XcQZvmJKN8IkP9BlA8dXwSYa9KcwWnylhstvZFrnK4tMY6PIL7mm+cHUX2SpdIuTEwfVk0uolih8
C/MmXLk8i/XEeR6MJt30cfYYh6bdwWXGLOMs6wfgqgnytYhCRsT1r8x8PWvOpnjgO5UHZWwHr5Q4
/RwEEPL7yhuDSyWak59pIsROKMq8MuJNpo5uJpSbHvvndmHeO67+YO1WTwVPqWOvneAvZ4QjQ8oP
WhTMxmZOW4jcxrLv8PfDQlbKbZhwvKAMwwtzw5Xy0tbkm2iQDiLS6IIoi87q7tPqqqqWbVUnttam
x6Go7vvEuOLKnS0pN0qV7ocQsD2E4xsAdYEFkVQN5GPgpjZva114XsL2PLPuRK1Z+V7KcBYugadT
0GfKBi8D+DS7iOJ3Fdz3zMc7PTn2+SZsb2i6/h9757EcqdKu63s5c/4AEhKYVlFVlJFr+Z4QbfHe
c/X7QasjtrqWjmrvMz6zFS0tJSRpPvOa66z/meA9kBlXOqJ0ZlednPaU1iBj8u+BcvKhjpK5l6NC
hGxthk7C/sS5vioOdnGnxXcBMHayZan8cqx4vfi2L734TP5O1WCnms5RaCTZSfe9VaTnyOReKO2x
6Mly/OpLg127aPOdTi11qsUqMh5lOrudE7l4/3YqYPF4WPtg1KzCxkqJVWJmW2gD2zRTyGMMV0n1
tTWLTW8Ghw6QkhEg2xf+UvNsR3mDaif5rMzWs1KwIvzNkIK/yin/qPq+VrItpYtNpOtebkw7s3j2
Q3+r5c5azjZFh+5IvWgTtt8apQITaK07tXIVRXG1yXbjIX2mM713ClLunhq7WqyVVt+OCQCeflhr
431HIt1P5JgyO9Syvl/s6HXy2S69jhALh5g1jSQ2JuyaYUcXYFUmvx3E/XSxEsxqKsF+8YcR98N5
NeJg7E3WW7Wd6YD5EatJbGfy80SF5aDtkXtbWRxxJDBT26wim0PN8RR+N6YCLbKDyr92PqBIn11C
5ZnaWuDvfZCakMk3i5j3s5We0un7dF1M35Xp2PNI8x5aH5yjY2GhBMDj1vNxBre0qHvOMJWXjBAC
vtl6iUNBkP/sW8+s5aqjS2KTBPC7kqeqHS/jAUOHa1vsxDIof2wQu4irtORf+QXUPJFVXBCW2EEr
q2l4Nu3+qEH0FRrMDUp+1LrF9OZlhnhejR5H+WsmoZqlm0dc3MTl3OI4LHxLUQdY9JWaZm1aB90H
yKORYz02gBPLloJidFVMi0JVhUEtBBQjpQLERlDWDkG9km1yYx9TJKA31OgJmCT+ACg1afDVsFSs
sO+mBm372rWjZQBHh+IRjuXTYP4U5rWuOOSL6ovDRgjzp6rrVwAEu+kuzD1lhJvYUTYdSC431fzT
94+ieqodOBojQUS7Ku27VspNDcNOFbea5s3Qe3ysshsZ7ytkGwAhrilTIXRxbAayjnizHA7Czo9O
MKycxlmFFQ3lH6HDy9tUfQfPrtAoYfEYicCUBhpbOZGGU4Uvez7YDFyYKmq1rrqH0TI9LuwV0ta7
tpK7oW+2Mu5WFod3OL0mwfw1TJ59JBJoBzbJPpx+mMqP0n8s0u9y+BGGk6ujaTTjbWyNxS5KLdzu
ILZE9MiQTVRPGsIFCkdh2BSuXttun3+N4vqg+dlO97+mPbyRajdTk+/16rYdnzSxmP9+8cVv+kDR
qqqptOUM3d1j4hHSPo9o+wKX3PV6QVHWcFPEtWf/rrYSeI+6a6f3TT2B4SKeGDIvzH8Z6XUyfdeD
Fz37bsGByqJ2V1JIKTMKt3W3i328j5LY61nUFTDUYAw3SHqOXCp+9zWKAjfEpCg0V/RtAHLOaz2k
EFk6q1q2mz4I1lJ/8uNdpjwrppGhgh+7Tpu61iKZYe6L4FtrUkInXrE161hZR4feIdHvNrHzJ4ri
VflLZ27THtCdpJHWrhbJWPUYpnvhUzBon828XlV0MLUaxrP9OFj9OkKQEQ+pVV5yxjh2Qfeg9vq5
oOdgrP0phJsS0rI3qnUyv/RIUadgLOiGUX9e2+rGQSe3Vo99gGEkHZNYOxVcX5AfVlp2Kmj8hZqL
IeAKm4MeJk7Mhtab3yNtpxHhurIH656uqoF3zjZVMhyGub5Xq98KoVRinlr7OVAP4QjLNHmOkofI
nGnRXtmBvk6B88Y5fNUyW+nl7GJhkva4QFfDahyFW29d4kQ6VBlXQClp3tC8U8tt7t8k4jWbIJnm
d2l6RIAPhakFOzyyS3sZQXB6KQHIougAmFr5ltWTC53r1SzSn938Na++ZOpDxt1igl6HyjlD/0OG
L89+wqpss3hd2r9KNEWsBE6TplQbu7U2JTR5ocW7SZbbiXJ7o6wz6CBZ8i3k9ZGiBn52q4lss8Qb
evJQJIbXCjRz0jt4kbvWADtbfAkH/mQ1bNMArL6yQQ95A7EZzLvYBip1sHHhJJDKKN1J9x/UUCFU
APIlU3fO0mOAHivutbtifLAAViczmY3zELHmR4iwsYUMJlKsQbwUnBXkLHdZE26KBUhWWJ7Wfm/b
eZVlDfEutU6ioSgnAUnVTdfjmNtzEHoOpNGkxqgBLXzzXpGzp1nkSuZtZum3paBArekeeJetZj+M
Y4wAA+T8pD05iw5SnW2H6nfO3tNrmLvWgzZ804yTEUOggWvaZ08F4Zig3hU8y4rDTiBsNz4pONWH
rRvCXOOb5AtEGMujbK+Xzark0y/MVdEPLviHtWyvGzDaGY8pabuocgBqfLDxVSzRmjaN8qoPHy0i
pGGRMbYIz01zLevr0jZQ/yREELRzKoH85mSte/bdrLygr7QCk77qKLKJq2SCo3zK4RJYX5XxBrHe
tVmJjVAeFDvZG+Z9M4DgH4N7a46vo4R0AXUz6LgrNfkJrInoJ7otqDS3Q7Ux7I3Ud5EJJhgOQ2Dd
YpcKXmHbWdEmktsCM+ryMTVtd6puG34rlE+i7bZ+mZCwdBvduS7C+zlVtjK7p5n+jf/dlcUrfsUj
XcpcOFS2fboWW2chFEfzfo6Ml8b6mjvhq2JnoLuLq87ieTNzCdFnC9h/QnQXTS+dYXZuB97RbZvq
BkGjFzmMO+A14G2UDL0pZWvXvgck+Iem1q8ZOrakZt3aWOJbaWRHrY+f4nAMVhPGR6u8aeEu9D5E
POtGDuHrkPWnMclcM5JXFeLIE1Ej7HWET9r5payv1UxbhcHLLM1VkKAAKG4S5SqGjpHN68EC0dKu
Z4DIqLJqCqjyxvZio/qtJ1TY2zC7iZVgRTDg1vKlbr9aaOJ0U3WwG20f0sexYoxaU4THsuTJqJRf
M7Iu8E4MgCQ6Zf806O+C+GHqhpOTfZlaxMcIYqBl5sQQrVocrUK9kxmg8EC0HN3BOrJR6cPZBoyE
6ELXstPNGBsHMxgAMIDD1DJzO08ARqxsg1B5oe+1ItjFabHJrOGej3RBF+Dv8uefDA9JD8orjg47
7yyxrmyFvkIfAnKpg+1UjYih9yutMNYBSdvntYJLQy2AsXfAw3yCGBJrDDWH+V2M8HtZEaor3/Qm
vlAuWNLSv+s8pK3If5gYZaOrcI41ErkaVWUdG1sfposy/5yUnxTIV3rPSWzCYR+5wwibPn+9MxDp
n6l8N+qSTL97v7FMIXPljKoeHK6Xq2Ej1+Yx2UFp2GubYuuv2nVx2+7+BwzLf5dhlhcWjoP9E/Wz
N/bcu6EFgDZF15IlrEQSfvBPPmwSIoabKIGD0IS3wqQOWwI4ghpNFHfU6JXFVuiaGXEQPavPp+Kj
L63pOqsKk0YD//S/Z8LWEljMtCahK1ALE7tuQC2pP/jxw+fjLCvm/Du/G8c5A845PgqhiZEaWy3N
gPJ8y6fXzwf4aF7fD3BWMBROqfhKyosoIC+qU6g9jOmFqvmFuXLOVg1VJDpfLe9gCdhq0W7myCYi
3Onzl8/f5aNN8f5dznY6wcDozC1rZFJyOKfzhh4eAZTdkzNnqpt1JhsE0XL18fNxz3C6/+yL9wOf
7ftgVmdZBUxi7Q6/Iw+tOFfbtZt/sIaw6C8svkvfbPn5u71AK8eR1CZQmG8i0GjoYpiBGw3thWE+
/m5Sg2UDZlOeU4zLbCrQ54qMrZPf6PkiPvCFON1t8v3n03cuEvhWg6PjpeoqBXKsnM6+Wzw59qCV
TB+SL9iH/EC/A88SOP41GNZy1xXNJk4PUzOuHA11w29YfrjROJ00kE9ThyCBc3IQSKjML35wAjIR
63dqf2ERL2Xef21ESO06vTQAl85ZGTgb0lREFc/YcemGyO0J5aRoX80SPNF8wVTtw+/7bqwzNO/M
uTM1grHS6qHM7koQJbp+Yc1+uFfejbH8/N0ayv22KyQpyhZ9ffDLBRTNK7+4SiUVC/FCR7e5tDvP
ZAH+7BJs4jjAmUd0+/4eUs0yJCKnwtjmJ/Me9Q6uEM0FHLDP1up9fyhOBaQpD0MBl+rU80V47t+9
uz/DmzjpajZdlrcezPs3jqOA7VJ3rLJdeptteu8HlgC3htdcat19ONByOyMfaSMlebZU1H6OMwzm
uarW2ra/iQ7Bztp1+/rx0kgfFq+xFyR+wZfZsM47u2FA0V8C+t0G33rX3CaHZkX1ck00nG801/Kq
RxQY19O2nTfWU0kB6lr1/M3nu/fDU+K/n0E7u6F6Zc5FPPIMBQm4JednlGxX1EuXZs/T50N9uC/e
DXV2V9FCKEqfjv2Wmo0cXnz4v0OguZ8P8uGN+26Qs9uqM+Ji8rXlfQA1KuZdZn77fICPj7t3I5wd
d4WmI/ghGYEq9Bpk17q6yq5IfvfJyXDHo7XJTuMTbiPHdN0c5J3jReqq3n7+EG9tq3+dZ+8e4uzK
InlpFbKxZZH6d41n7No9Mi9uj2pFv2mPYqfswPtsLoIRLn3Ds0OgwT4hKC1e3qAOBapttcARrI25
a/bjb/ulcBM3/XWJpHVpjS4/f3fYNekcALvlZfX5KjCrjakhstKSiibpBRWHMzz+n1Pm3byebX5k
msO0Ld7mlWLPESUe3wXVvtLW/rG+ai7kNmdokn8Pd3ZVjJgglsEIUTwBuDQgUaS217l8mXq0eKpV
3pHdC0NZdepMrT140uA/z0G0rbqfn6+nj2YYRISkOa5hNXbOnyzawZhyh1gBBh7Fw6FAKLSMwdjf
fT7Oh6EWYqq4XnCFmPL8cA1DuDa0OojxDtGX4Ahb3v1hwPNbBeBY/gd5x7Ldz/fJ+/HOJtiZ0ySH
ccuLuYj8WNtqJ10k8+gTMJ7i/r+Edu+HO7uWhzmdwqGYiJXD6IC6f1ZkXjs9fD6JHx1x7wY5N84M
h7i0SoV3wt5qHSJ2HjoXLoVlVj6ZtTea6LsNl8xChlJjhEQ89P7vtg63qbBWcngtIggmZrX6/I0+
OlXev9HZoZ3gMAO4mfGkoh3C9G7Im50cbj8f5MP09/0oZwd33Y6mBrYcubkbeovr5k77vggaosS0
L/aqi4bivb9Wd+HuEnP30uudHdbDaIz13LIqZD95lj5hVYZTleZfmMUP44n3L3h2OA9hCOzJZxrt
q777o6vTH6kPIRiZbELXIYSAQQXQ/6U5VbeJm+/MC8nAx69qgBsjH/g3gXguw7QOl1fF6igWj02z
L437t+/4/wFO/2cJNf7vAKfVtzxIv/381YTvwU3L//MPuMnR/yMtIQGiWLjWAm7iJ/9gm2z7P+CK
hDDhq1PrUCU/+QNt0uV/Fj9uxGgXwi2BPTfDHwVTXf2Pie6nY6MBby54qf8NsuktjvzvI8UyoOY7
giyUcdC+RUD47zs8C/RJhqBxvEmChG6r6DGJ5SqzgBlM4K4dn3w4Rzx70/mUX0ebfsO7ybr9Z6j3
QKCzqweSL+kpAC3Tosek4Tl89gS50BKMD/PAm3x7XAeas8miOrxrUXsRUtBPwPFqDVRI2TRLOppg
Auku5OHV2Jj0MtFh+/yB/j5k/3ke5lxbNLBsx3h73neHrI4DTIcScuDpNnLzeUpTuIycGcNWSH+W
9V01KLR0HWy9z8c9ix3fBjaQucUyyFD54OcC+XlfT3MpcVWg4BtT9cvqYe9wl7ghos+0eLMH0RJW
DvTOacbTOh1eah8qJtAEANS9cm+G8XHquv7x/sKTnU3JYmdCJgQrewlCgJWdHZRmYswDPYLa0wb8
g0Ka1cqA+6BEB3hVp02JS1P+oxm8YIIDkQWzc92Kr6Njt5syCKxrkLAyxJY2L22UN4+tqdnbz5/w
zCsL4KjUBWwr3Fcsa/FgOUuXkqE3/U5qlVcN/S9pwS1ggtO12WWIfJW6V/hzdFSmwR3FBAzELMWt
5UfdvllQHU+6UjwnU2ftqgTZK6e+G1B69tg6CJWHqNco/YxJBU4Vegucf4hbJKKqJNyzQV9UtK8q
GF69rcDMKDMI+IXiOVkCJkZdwBZlX1xLJHPaXt+GWkV2kljqfUy/7dIC+jtD/mcS4HpzbIB0owN2
NglRYaL4nKpMgh12K79SMjeKqM1/Q0eh37a6sbaRlNv4qBlV6XxJ6/uNTf7uKFm+gQ3UC1YPZ5OK
Pv/fR4lSt3bbt13jhWUZ053rxxt4I9Qluxjp12YX1nF5XXbjKp+sdJMHtvFFztYRxzVtlYSh4Q1q
A7ZikPE2jwAyOnZ5UNQOqodIHsth+o6bPLlb/kJmbO5sTWleoqoCv2OCjaiCVyrsO2F0jqen8458
00UmsvqiC+jun6+2BVf6Lg6Dqg9Gmb7UIs63eAGfH1kZFLxaARaGdVqebopZWrAH43mzkKqgjGiF
fhyMuj3oOtSa0TEyt/enYFu2oeVNcZAD4CH3VOW8tybaq4uhaOGo0cnym5tKC+iliYSG7Gtia67R
u74I1GMkCM1RW/aHYLqtDXpXmlFbbjqghgurxiidGR3L8iUN66MzlOLkWOAJdF1Mu8xuHstQJvup
kD5Ocj5ooqiQh1IUcFUg0vazXm3lHHtqBQIHr1ZQRJVx2/txuMGKoNkJS1SUfuEjZ5hxHG0xqKBZ
SkwbB/Sb03jQ13QZbrCTwEULwx3UZID6lxC+gqxPXsPBAaTVF/5VGscNrapW33z+Sc4M1/75JI5u
UC5+O0LPD88SR1ikk6IMGJB47i0r24J6Uk+lbzyKyGr5AG2/q0QMOisou3VPSwRRKrYEfLaHcK4r
ZJIlSkOIX7mWMo0HeNwQjQso4HkgtV3UpKXbSyMAgBUrbmXwynJuwIi1+VGG974z5kejtUE7Ldip
RoYpeLlIHpJ802umcju3Y3ofqSjbSyWlNe3DO5wcnfYzHgauSanZcJpoXyctOmTdAvlBYK8oDvjC
27j+2QTArbrgPGMsQBuwNH4t6NWWwTYJF2Vc4Vjf1Lo4Cau2V02d1tdWTrtTqwYDWqfilVHZ38Z8
QZkX6bUS2fc1UDKwpQNWN1PpwGlMqvVoOyfDHFWPDNeqQS99/pn+zmf/fCUw29hjwWBAuv3siIDl
lNhKmHpBHTEABpayM5h1e+F8RtL7fLQPtqmmvtlvCLmw+c+yPoBtVjeysb0qmgHmdkg1KwlaUpbf
J1tf6rTghaMA7lIxs29QFft8+L9r228viywLEFguTgF6/ayuZo1NxcJieJEVwdVYPQ1YEekaiIPS
sNcd8MALs6v9HeX/GZHrGVcpDOLAO/89vdmoI/bYNKnX55l/1KKvUejcWoNUbyp2g4tQUQwiKtqF
0rIXx5Z4HfrNAfAYbNECrRyuhy+zfal4swjxnx+XSztPGlxNXEv/ajI6xL5pm2deOvTxaUG+wwNE
B12dun3QQ6zsxwCJuASQWBjC2AJVZW8Lo1PW0tQ4wRXHm92dHLT6UELkAmLbnvSWPE3iFRGXMtzo
ChC8yRnL10yDhVs4IDx0NUOmzzEW1+fhwsr6cKZNXgofxEWSwlkW+rsgURmkFfdqUnodEKO2ZffK
VlRg3LCV9DMIYHpa75UYpIcVcqJgOei46FkDu9XSK6wklG1Qi3Lt5F114STUlmX1/hrmckIyVkqs
AVi5sBX+fjQ9k4nUQ7v0REjxSlFOqENiaKV2aOzXGLDb2XHlpXhGYzGrpZdGX/76+eiL4Bd5Cdwo
HBb+Hj23o6qpMr302gpyWNeh1lssrpA0mfKwRaQKnYrM5ENDhtcr+xCA0lvlAx7GdekkrhaB9vx8
G76t+vNHQnpMl/SYiPqMs0eq7CSFME0IlucOEmui2cYEa14a2DYq4C/21NmnKLjp6tG64jxB+tXC
dDRcoMXpycohgaaV2ML1OszB4B8gUES7anCmU9IRHwalemzFPJ1KDRWmoXvsav9S9fOjSbX4qmAM
qCOg3f33pM4Ygve9bZaeEaqSPAltJ/rkV+j3r6K0vCo6evaD0aGMCavcyFE5lfoUnPQaPrxfJ4iW
pOqliuFHz+RgEsWF6yCA9XYhv9sBNiGBWjXsgNpSLMRMLQ0+DLX9PlcKr2hRfk2wTnFTFTODoYSr
TLzWrzV1JL9xjPSuHlS4Cortfv61PzprQDPQtLFtaZHU/j1Vpdb4eCzYhQdIk1N9bNCaB3+e9kQo
Wf2cd+mLP4Bd/F+PunRZVY0gnO7Um+ffu8nIHFGbcxaWZEDl4yRT7WRJkEciVRxsyWOiunEAGtwk
F9b2ec64RKJoSC2VYQPDcef8K6Qc4kqpDJxDw3fFtsVJLYMUaeEKww347StkSpLt4mlc0h5Bx3VS
12HTcSKSowQBrApNbRe1fb6POle/sJq+dCB8cAkTe5AV0ByEL3memdUFbgDj2NZeozS3fgPGMtEQ
rFFJatdDD5k4Q6AEA9Pm6KhofXYK56nezvux749Diil8Is3rpNDsfZGTils6RhdFFkSwcuS3z7/i
B9EJalmLzDozSj/zLF5QOL1FyyXppQno2GkEM1pqm6lIQCHb1qXLekmHzo4lIgObEMFBG9E5X6m9
iEM86vCnqO0QYfFpQs9ugIWudNdhjqVZotzAcBiogWznvEQIRdFRg+n6Cx/ojNv2FjQsovKQO1EW
5HY+O1wKE7vSysmwYwopM8yG+sgDb/QCZYiUtTTVuvIyTTpBi4GfyjBUOyRaLLC87UuFWPETRgcz
6qY/4Vvnu94pg2tsNShf2EmAvEpYbY15Bpo/NronjPDgF3Z06jWM64swvsrUAGt5/K2gIFTWzlRs
rqk2wIgaTvQm0BP9S5EgbhBnzvcoA8CcarR9eunzCzggpEuimzSRtQdIDztcPehhTnyVOHTCxgoJ
rCi6Sgzu3Rpe34bsY6WfjLnZTWWl7Aur3AJLYGMW81qJ7ehClPBBALg4HoJtQJ1LWudIj3nAn0LP
ldwbRU6TLFd0V9Ny1HoHtBiQD9vFc55cADm8RZVnywoUoWPC3sI1/F93BcJu5PZTWXjCDqbv9WTT
KvP98r7SDdSRiLOTNtBI6CBixCWKvykrcI4Daz2X5nPXatM+Ki0QPU2wnscwfVIMhHyaGLcMLjcB
cUkvTqF9+nznfTRTPDFeSnBA2Xji71ObPhpBitXm0IAIw7PWV04CdvUm0wxtLYtgWMe1MV9Y+WeN
h39WPjgcA8ErAXX8vNInEkMuIXrmARnPoaZ09KAcxdqgtP4Sm79mnG6up9DONlklp/0sWf5t+Yo6
T/Q8qrJwRedjUlSSgRdzc9BFjC9ellmXzvgPblohTYfrX4P/+q9Y01HIykfVyjzLL80rK/sqjao7
JrS01kO33PowgnpDlHgWlMm2CoqHoszH+37uHlSC6CstcPaff66z/uifmSOnIv6msyzOK02zEY7h
lPqZl7fac1o12kE41V2Daj2QWNDitlrhfQpjzzNm/5VL+MUWRewZZrk1ogLjGHGhiWQtK+R82VOZ
BLTBhqPNcXbvB2A5s3SWhecLw3TrAv3CGaHpLxZKZy7tcVDZYBDgHokecQpp/WgrFjiY3jSc6p/4
tSSZep+MNZo/groJ+qr6oXR8gd8caVIc1ddt4AdeKnC4Ne2mWIeQkje8HY5wPTEF1e1HDQ+sIkdM
BSOmHdFuvQ9NS8fnxsI5KkrGTdoaKRjoyfBSzY5Rv58bxFw00rAQfS+lA2M3wl4heqvgZEUhFMEQ
NStVz541vaCG4Mcx+HOlPyhVSToH04ETZDg4fo0Agw/AW6Mjf4T30tizeWPmprId5YQmEPkfgHzD
3k5mpt/gQ3eYtPGbncvpRmh57rYZtfckH6/N3Bj2faqr69GsYm8Ks+dIuZypfvC5cHXDrHdJE1Sw
cH9veCHVpjVytWDrjTr0D4l9uXGoRY24TKti6lmp1AcMA8JPfxtSTUEIT7SY8XViE4SpduEy/iBq
XIJrjgGApw61y78fx6LUb0/AFjw9h14z9vMTPEdoPFoYuLhzxYHzAxGj5ELU+EFohJIDR49G34BC
wdmpN6lVi+vUlHr5vDB4MQKSk/g+GeVNLZ2btsUkwFIgCKkj9/DnO9j89xsvrHqK5iQU4CrUsw+Q
Rfh8Y2FZe2E1ZWu/daB2Isc/TSHy8en02qdcWdGcfDOaLkYyy8SZOhaHMR2ctRlQlAxLVMVV1enc
FN5ImH1N0Y2kY4P6h04cw+WiNruygkBo+FL9FmgIWRnBmH+ZEsx2mrRYxH6a/gm68iB+mFW0liW1
9GBYCCaNjwRsJfwNNkC46iRQ0Esjlld25T+bkDw8elarlJMA0np2K2cl3aYJDlRRl9t3RpxibYrr
FQWS6tREQ4mG+ULzXGVqwe9ocewNqIiu9HyfFzi5lZ34+fn0vq3fv4+jxRaQ+gDoS+Kic1BeZUyN
OVHthysjn7GJqyn8xPsydBSPnGnEmCDvblWtdDPiE7PP7rAsLhB/NwzXLoBdNI01bOq8pn+A4+sh
VCuqrI19THndnBrLnjY1+iatCUV57KytPlHXKvI+2Aq/PFH0Ihuzm6+jSK7mRVUsgjVl9DH2gBqM
uxQDwV0Y+1SWoeIUBJUuEi77TlUQK6LstwomFaF3xAm92gR3HiivlWEopwLnPN9u5t0gL7a/Foz9
v85wy8R2x6IZuHDH1eUifJdFOXg3+0GgFZ4WkdlaCOPdpmgHFbNzyIbsHoH26Euh5cpNNCNC21Tl
Qe2cHinivn50/NfJQVgqbqwn0ZvDsQ0l+ssF9M+gw/nEGLTmOhhuzEyopBRUxadhfI3tQ4gaGS0Z
qqDOYD4lTnQ0lQCeU/RStb24LX4VlJVu0gqdRBmoPd7Z6U9U8Fwjq7BJKC2yWLs+lpbvOUgbb+gc
xMgeOW6qD3IzOKFn992GktBVCrb22KnZVzHYa2UsKAGCxBXoDrutE1+VIZKmdmpkO18LNiBVH2oH
rHWnJY+Vmj6MhbilF/XFGVXqtSXEnrLSv9g5Vgt15tzENq5jprNuFHMtOuUZI6Pg5JfD7yBHYrTu
nG2bD1hUYoON5A81Ky0ZMLg2ilVSzb9KBX04oQYoHkYw35D0k7iEtN9ndUTqz89xwagQXo1R/x9i
+aWxZbzuOxbIz9rBPwbFv99Tqvzwax+dN3+XhOnv0gp/90FbA6Su0QWrGjevswL9Mx3fohiXhlRZ
pBqh91Wlk7nVtzLJA+jS9q/Yx98KEks74pWoD/4dNgXYueWtvwnJpdetKu470wDQlg63GYYP676R
j8LGKCQY5nAzo9wct0616bvZWlm/hEESR8sQAnZ0xOJhRDy1UXEzNO+tcNz7mX2NwA08eNngSNLZ
FEuImW20HNgZCCBW2sKUKnY9J9h6SBfrZnt4CawJkWj7V0jMcYoK/ZFYf9Nq4bH3Z3hvduysfRr+
ruxpGeCs+ROrEntV4P5D1RIu+9RE3PUCCVSV4lKtVMl6IlHalFqOSTVUsCCEAq5oDcfy3LkwjSGv
4Txl49M3xbN5lbRFDdNThZxU/Wiabj7oY3RMLHteWyREa0ivjSWQWWjj6oBJzZo6NcwZpDKLNED3
SmjN7ZDeOjhQn8agb/dBK08DriPowM5oYE/13sYV5HZCbG8OsvzQTIF9pSBfusqBEWygcAMaCBXM
ckW5yUXhBaH2WwBmOOnxFG9GUaGKrsT9caTG4IneOWjxKHZ2XmEdh5CsDeJghdXH7DZCR1iv1x6q
dhFO0B1451imaOPwA2jqS1fCdTVb6LWEnPMa8nuGPpeiLspyjmtFoTcBF++gVpUd7O1o0MgFs+qn
UetHwKyL6/TdMKqKB4kT0dMJt0wEG1Afq64d+6ueYZUsVPua1R2sAalDStXLiWWGFp7oLSTo5M63
85+BINaLZ26aAXXVZMCNLkKxVbfktSj5moGCtCEUuZUDQ2kyHlLp5Oso8HWWUbxz8OxBwLA2d/3Y
bxCTMa6LqrmNa3oCotbvZND9suzFGWi8rtrpVQudawXXl20XBMU2GJ6IU7dtFT9aosQPDUO0RmMB
Dl2w0yzk/f0gCnFEARsAxxgCOq27aD+kk6frL0k4iX2PDmuow6SuFSpTuG79yKZuXlmiRXKC10gi
HU9F/8axZv41D9HH7DgdymY/NTD9mtQ+GlZ5E9o5/u8mXiqVpaxVo8Br0m+PWiPXwsJ61cpxOCKu
M41Sp7WVSkDL5r2ZRNYV9Vn4eFWEuDh7x2mt27S0za2aIT93JUc9dvVwxhGoQbwkbiGLW0qwCO2s
uGANZNDgCJuqv0c0sbhKiuFWL5flPTcnKfvrqKlfxGh7GWoYM7ZOIkUKram6H5ocyxXwgCMSEidC
LgGteKAiunylucfEZ35R7RwBjzz+AacNa1YDmnuo3qHuCSwSi51ga1kodoY5JgpligWuctKM787I
1cKZ/b3G9nIdNxkafn0b4QOVSFzQkWH00+Z1EvpJRxWIJBYREd+A2ljrIFj9EWI/sRGUuRzPEcpR
XkB1j7iluJIZUoVchIGbNEZ9UMP+ZUINNk30Hf5FGClpxS/HNH+MmoP0RHTL1XRr2Jg4kachX8Ee
f5wnvjpSEzC+rpuZ/jo5GiJoYf0w18NRTQh++jn5uXhL6cbCal9QpZrZ7/U+zPbtTDxQV9YKE+XX
wUjvEyEfhMRZq9KQ3aXB3xG4T1Ata5InCCXNSqUEHaq2ssLreVdlP2aIdOvBBh8bFsUDqVPsqr3J
Dk2IQWL6Bq46yEcngFXWm8k6tSFbW8vKK638AFrNTbMmO/V41qfZ5OwdxccBCmPZvqs1xBPIM5sE
gcVe/Jqk8aMyumci2Aelipn75ZzrcSVTcMAYVG4M1YxONG2n3ZzoHnKmx6Yd90iMvjhB8cWgtrbq
orsQ829uL8TkbVL4Gt4mIgch6pnIamiIP/qshWWmEcnjN8SzqTkQXmfUv9NqeCi7/+LoTJYcVZIo
+kWYMQ9bIVBqynneYPUqs4AAAgggGL6+j3rRvahuy1RKIsL9+vV7mneaF0htpTiXHfk00nhrF7pg
xpp/fUI7OQQITl3Uq+fxGQJF/y5XGMRdcEUF+p4jcVARTpSGV96t5jnkwJ/7BaxuNjmxc1brzBrH
Mnxn7vCxGuGRYA1SCNiy3SpuGfEIu4odk656WeaarMfOPHqBuPegrAS3O5a0kqGXCd4ZEkrthUwq
/87tlnQu7Z8+8FM4YXHQWVRTZVTgdXJeRVGhKlv8vzLO8PlebVt4cUhw4NtLIaA3dnrJ+9w5YV0c
Sqe6k5ZVXFxGq77F7GsVYNAG+9q3y/tkzQR7g9Xk3DtotVyMSsbNZD55MLwG14Q8V5Lzmbf/bJJs
45lCrrO4KUk7HkxBANLmHpYNruXqqGvhOjesaUU4ajGlwcwMf82gTtnVOyGq+MW4d4mpYRnONZ5y
fzyEY/OygJWbmAomGY8TMcU2SyRm/xxJWLMDmHGiQuYftyIPAUy1t+Rvws/rw1oXKF6adVtRSBw1
5IDtgCPy3AeC2VHEfVGQYrLkZMxGXQFRaS5/zAXbQwVfutzW0yzR2SprnA8dHnY2LI9G7Z/skYV4
d65uYRsjxcASnCpVHya7IKzF5szsgUvtBNkBcpziKZBh3ProwE0YfrvRW8caeBwAQN1RTI+HbCv6
OHOJEi7us1B9bOFElMbCx1iuHzTZz9sGi9mNyv6gR/RSwnxxdZM5FVk4T8eR8GS4sw+D3wMiIuBT
kCEU5uEju5jp3HH0NmL9b6w7AEESiETY3VhkAyCvULQEhtuU4D13RNpu0Oq64HdSJXlBY8a+7AwA
RZoUW1XgxAXBL62OnL0MSerJbzxn9gp3C7aYdAo5YYeoBJfSltY1D4V5Wb03JOL70J+vBEi5icn9
UhQrn5VPGrfWmJtymWw+JquQd+doEoUFJROkM/wmUhPIUyoWQjgGo40Xn3Q2P8ge5yYrYvSj8ujP
eM1vhW9vDR3nFsEhZo2aTIbyPs/Fo5Idqe1NZ5FnwarjQp0VU05cu8acz7fiamzvmshaOYk0fhlK
HIoxJ+y7J2X7rH30hLR4yn5GRJv3iJl5QpoANQDZyf5IcERHSd2uM6ENgXn0ByJGAXUzOquDc9vp
nddVOHSEeQ9UGOAA6aDZSl676PC2uXTbfv5I/Dk5Nxze83rA/6bOKuNR57GVuf72EJ7PW3sb+5I8
GkcDdhYzO7i+Xu5mx/5hz7wOB/ANM7E8ix98VMWt6dLS5kF07tfK+OmXLNly57+8/W51myqTrK5u
lC9DTZiNbchnX4A9yxyqau/dpMckju5Nu/PTWK6AFT2D7J76K9J/xEShZKjurbAXM+FsTVnuEyuv
jUlPy8+cD2ZZPIhsOQZRS7gVBCwMDjuqZdJSUtNp1LlANE/yR7v4s7gqOjOZAf3om698pm7BxZIT
ZTPDds6h3g3STjy6rWjZdvVMyjSWPcqImdpVbfZVRwWOszD85OnhAzmrrji1kzyPkwKG2QpKj5yA
4KDDC2hyghnOru/MV/RrqkvhfE91nzr9/FmHAFEd72eyAAJ0hiJPhotpcb2f0nSoRGRSk6Jl+rcg
+9safnXXiv4hxwwJzlJ+gRwj/ce9XwyfJCK3Osit/JtZEuiKd88qBFLIsPerdrwXXg+5ceMs7+UU
c6GTsTIReeDU4lrWoQ16SodxMZJwUTuMjxz7CaTl7zje0oaiYk3sCMEvyx81iYV75BkwCHPSD9kv
0iweLd96H4T7ZOYGMcbUkb4xvZiNIQ+wQuekKqFmdZWJFheeohu1UFGL7MDa8/IQNDTpF4bxthJL
nwVkhOqY6W/BPNGzY9k9aOjzjbv9wGM8mWt5jPTo7HV7i4EF2kxRcB3y1SA6wPjYKpPIwbbdK6/6
r5i9l20m3nALmGNE3c9a6eMGXjsGKogwFn1l3lwf+4xEnqqIzD2vnLwJ+UzCbrCfQiC5dBdzQpRO
kJCv0UsJVnLZpsSPDqHPAcsDXfn8oxUVz1NYAf8r6BbG0f8Ng3LbL0F1vxWuHZfBdo60R9QPaWfR
Dm2H1R+czAhM4cPmE+Y5DUd/Gn4zCwtLbRVXpwv/TS4BdIvARvzA1mSHitK7+26RJ9UN2UXVDqhI
PGiVoy4GvV6l/Tu7a7aL2/bQdXKkWk5lfndOcRm55EqDKnCFQMlqluLsL17qDAAGcp6TTnDvzX13
lITtAIzALmYdgpEelCShefh1J/ePU3tO0nnyBEf9NYz40e2afxAU7+7nieeGs069jGwzJUMmcegI
/8OS5ckYvdfKJr7YQCrbWVDDY6n8v8bm/aimcPdyrYjjDoJf0UEVEqaxn7YeFkw5UUQN0ZcsOvIs
iCADV2t69pAeDWNsGPP2qPSdcczXHKmvrpn9caITBk4xGITtNRPOetcO4mOG/skX7ovrMt229sUj
uX+GENKV7rRzBQWIRZ4VESCp7rZ3XFUsMbsuzSunCZyM8hJ1HEpWCRc3pK8dhX6r3KmnX1z/oOuW
B7I/UkNCgmymykxWPzZZlG6UfW08d4aGEGWxrrbprve856iZ9passj0n/HiA83AowLUKkhVlFf3p
aSP3eT9aew4nIBHICAGSU7fQpK3lDVYJZiE3btEiywzNDKeT8sNdmVsf5ejnqX+Rwy0TpqS9Dqri
r1/0v8xNFCapjvpOcT2PZMuH5usq+xvJwcbVtrYrwTPSTrPoa+7ny9zRNenbKBfxZkgRXW45gOJo
EylKWp23xcJjN6kfxMvSFksCmlbt5MLfRHQ4OWm5eA5wWt1vtvysGhUA4vT6uDS9M5dsxvkCRL1s
WMxRFc4K8t3VZP+ymFTtI3pnvOrOA/ccHs+axKa6IgofUZFCnYogpCwodHFQil2bQQ1qLykCBhqq
PYPpmfz1W/yiYQ/ncLjPcm++90LO3qIGnyLQhZkB1B9lNv2zLd6+RS4HIiGNJC+FlUazyaR47nYN
VoHURXPLxeaepzKnTA2gkiq1PU6c1rTn8JDH7apBLNzyE5BNecasrvixRIFDcKIZFCVoTQc/6aFa
LnRB3alz+8d66/IkH+jXAHq1907RvIBxGJ7L9q8eyTFyVbbsc1nuN89rToUx30mzsIEmbEPsFPqx
kbU8Zho8hBz8FznT85gGwUO4zWMoVtmOQ7g+1w1/REZDKAKfyG3TR4Gyh/0wYMj1HI0EQx9Yxc1z
EUjo1R3hHGXViWOWFyhkJt/ZSIfhyzpOB9NefMi6Ip7nBVENuIbMQuOl5BsiCOZkWkkZW2SUjzhS
G22fBJG6MWO7fAfu96co8//6zXqaQYSkltWKB7PD6lPI4jDeYvW/65KkWm/7UMZd2J6sqvXfwmBc
E1AeIq0LNkE9mEMu3zNS4q2ntVbfIWdRWq0UntNIzn2bL2nAwdXNoJYCaz0NA1VPATK1L1+Lsk8y
2XikhAURgYfsgZQ5d3imZEASqOOBdSaPJWpivYwkUjb+vTb5HLDM/oZGd7KkhsZYrlxTqr7LSFm4
1G3Pe10QWxc0lXryB/cOITo/2VR3l8WOtYbb0mcTC2cqd5F1nU/DtJPVrpsL1zH+lEl8RQbwnHZb
zxAW0NVojnnwlvu5ftUR8XrVzXG1FNHbFpgIyhGACsGgbvSf0K7rlHkbICvkmcNqZW/F3L8HN7R3
NiI4GlOuY2VJ7PNwhywOe8+pSYIf3TjAzJoQaEaxq+YrXl3rrsu68tqVZHYSNV9I8Yq9GCa1opQI
O+uw2HTsTmQRQlWKtFgRY92hhZBS42Zzc5ZL3OGlLiOs3IGt0wIqduxJOuGIHrsldtjT7ornGcxF
ZRaPYUSEWbMM+6loCTYOOgKGTVoEJ4sU2mX33K1hlkx2bu9Vkc3wfEc/tUX/UZhp1WREIgQAKyZK
3NIh2M28mQs8kZ0UkJTHnqlEzjbFsKzOpZgw4SFS35zrln+3CL4cOJ2iZ47gRJiAmhl/GsfliGbk
XUgEaxerfTNs+dAuXcziwVdGrfwSShZVJjneL+N0zt2KphLx1nKmS6tZXPHs1b0WtUlq4ZKTCUEa
sl+zg7rieiaejiMhqoHeuw9lU37SAvTpglm/yQd9e+j+EKTIYW5nK94y4hZRMZi4WD2lI2GauA1Z
gCD2crbAytj1vUW49K6qlyDGypR6WDNOnBgn5mpOshA2u23bHaasV3N8aIvhJNCCDjl9SxWAewDD
rnP/iaoMl4I7y3OoajJcqUdIDiRqOo4gGMdY9B3CRMqzxLKBRrvwJVI5LARRDJexWE5mtV87NCY1
UGF1+Hf2wvY/m1asLzaISpcURLOX7wR5cTp71Olb/d7ZmvQ0iB7Uahb8Lwy2Q0jMJ3BmEqg+7X5J
V6pXuCe7uiv9RMvtsNVTfTcGG7FFhWIhxw0eJjrcoDXSzDSzS2gcmFRZ4AVgJ7gwo4m2IsSwrRsY
aaBhfI9qxg2gOFsFKS/ylvK3YNyxUe29soEoUOmXfqISXtbxXbdjlywmQqfvPPbWGUv991JrIw1q
/ZB9VY0rUoUhJrWmTTyWRjUd/dr97dlBYUZDemsZOvKkkasMg9hUc0ga9KnEdPhW21ZNTmzv3eUI
6r0u8rtg4tmOzPy9a9E/Bt2p1OrH8a4Lqzs92eE1EoQijT7IKL/s8yOLWtxtzKvpxHLaEDc7iTm6
63N+RbjNX+7gl2fRhKlfCPRIxch3zbchbez+Ps/UO+iiwSunp7INPjoWOHfZ3D7YfqZPyug49oK3
tREutn0HLlYLpXAgrgznQccQxraSnqUFZbC45/TFUWeZmQRDm8gJz60TCeS+6jzdIuqoWZ+mbLPj
ltQ/0+3x5ZM9dqYfP0Q14Wfc5vOO2MRv5udJ1FLqC2AZuR2gjZKi7YVjt+9BY28eucpahvetZqBt
y+HERhh1uLazu3loP3LLa84SbCEkFxpC1cWysrs4JGmuVLlKiWiW8WwQUk3RtM8jGh0KdPNxIljb
E1a427AnnKtqtI5mZqBFYJ1LvSUkuR8LDn7ShVDicvlj1s0vw+0wNdXmH28z5EAY0dVnUf9SM0XZ
FC7gTdd/pmC1rp7NkmNvcrO4JTUbXhLyhJmDNaM1XMu5GICg+JDJojVRfDpMs1IfcOZBLYQxqpI4
HWPIE1X26Ho0lH3YNbHHsIuxxlOw9Bev7tICpTOwlvyko9sszEeWZPQyn0r+GAAw3uPqK7KbCAaK
A76IiCWRfxylPyS6dIe9I9HWfVqzcdrkvVHcNjsmblKKmPfouhV6geomZOLN605xgt32S0D4eJL0
6m5Kp2VRySSR0zUK4sajTF41DVDjvA6N/KMIEkxCe6YwygTtMHPTUD/MKnzwphHaptEeA9sv0nWr
mUOXD3nRrUfHyD8xIrVpKVAew9pRKaDUZa8wTAPZ+ZcVpdzXk0BqnpGBC3u9bE1wxeeVsX6CV8AI
YUWZxawvW0cFxhbFZbHWEgMkEbxjPz6GDrfpPBFj3m5WOrraiEu/IKZSUKJtKkCGkoEPGmperozv
lquU3os5BLSN3pqAlJQP//+v1ayrh/ww1gSpsrHVc7xve54+6zkPg/6hn7ZPJh/N1YtQ3PqCIL3a
hIt4g9+NyjEPpTHK2Le8gqVCHHPYkBgN5pTx9AWMGbfwtZ5GxjwtKLJpiPamIMpz09aarqTvYHjc
eY0RnQSYPC5AKFAtlxF+u7/9xsx3I20irbJbJjRfu5slf5bEaEYR4yhlIxo6bWMdGVnujaA5RG3n
HCmk4r5Y4Ge7XXlDDfUpn7mzq5DnjMl7K5kGMKYyXvIxT5tWOSdmRPab+nEH1SauT5RMZxHTxxbk
YIenth4Zg1fLtRfbuY5g9phuEXDdEYRsrsV308wxJVuQrsEwnQ0Ovi0b5lMX3AbZszfsTf+D7zp3
U6ju7KlHr9owgeEhiOv97LTPixkCi1ZKxlbLpZj1mPybHnaVKY2DU0f/zCGCCKYPup2u2Dy9S+Y8
acQ/QHfIv2HklvvVyNTBdYgkn3qXzkmu39Rql22gXHaU+ssfkO21Ie7mtVPHuZreBUL7SQhioCUO
Jz3jJTZMipncJZN2cHvnhPP4VHXdfemRe0y6kE3JI9PMhlGU4bCkBuzPE1luydBWaBmCX4v0Uxr2
RTAS6MoNCKz8Z3MX7PKhsPcNgLB2rc9oas9uT+DtOEyXsLRY9Tfdb+YEcW6Klew8GtZw9t/9pYD7
C3hSjvlLHsAdyVVrp7NaT75rzLuxHRO6UHZUg/eyAQQ1a6IlVlSdcXPMnSOs17nL7CR3o0+Mg0mf
Q+YtRWsgc/HHjFJsqWdQaSoJIXu207IbLX68HyXjAC10ZA5k1MEGI8h5aAr2CqxxEgj5GI9cosJw
a+acws5PDt8M72NA6lsf7JvW/7T41u1WatI4KCZo44x+Bgnpq/HhA5Vw+UTffQXBa726FA8GzKyo
NU4kITwF9bQchEequNyy/RRl10CwVYtReo1VxZcrp2o3hHxpcewOIcQrO3rGcBK38LnuASM4bfQT
Zoxwv2qFo0+E16ajNKB2uAYliZttgYAiGVHUnCw0DMTZuhdlbB98eMB5lvnT3spnVZGCLJAMd2vn
rOR+7+cCSaaZN4LK+2fZMddvmOcBfWIe2lfvighz7pTotGpBAEf7Sbv7KogPp/gt7B2xkVest8+m
T7RnDebBsuVhZvdzZwQDycO3NFglwiBhDgb2ELhALFuLdnAM9xHITkCfH3ozfwVBgUNv05zZBRtT
FUq30yadYVn7YeH1lLotL2oMoqQNHnj13QZdzKnvgoCM4/J2QDMjBG/XFMngrsFOFOrDn1l6Dt3y
UjD9IeUftKSBj6vdvDeV2zubQd2Z/I2p3eBdld6ZQGn94ozlYzY/CbUAN41KFla77U1XjIh0vz6R
uHtQBYYvIuVgYfYibsVFMrvdAYYz+EUAWyU+Ymy8aMVD4vv8Qmec0cTr7mvu7I/MFyhVQfijYLVq
255Orj2rZESQ07KfTyvUvdmZbz/de8QLCtnEzc75RD2RBdlrg8971BmR07U1pYWCmeD8+//L49kH
J8rBxL0cPU4Sa8XW1dErUySW030bH49KIwNEZbeVL31eesTrPK39mBo65BssUAvCWfzZnI2mRBpn
03C2tHdCxo9uZx6qKvhiUsaAyc8I6NZQdV9z9hiTIrOZlbQHf7Ph5N7cJwbLtXn911zEnwxn8adZ
nyh64W2yPs+GJ0+VRdeMF+EWlr8F5V7j/xvtL672IB4C/S+rI1KjPIsCLnxaTWQ8pz/PMw9P0+sx
1ny4y9LTf3VvusEm05hkRGeeJw+qs98qRpQM5nXXXJ0x/8rChu1vW5yKzTtKY0Ix7tFE6j/wjM+N
L3/tsvLOai72kn3qU13X3c7owj/omNvYkRzofkptROlAbB/3b/mMdjQgKfCAdG75I+vRO/M/3SQB
TD6uZFEjZK8UsSue0N9Mb0ZBnMhLpsKm2K1OolxUKv361wlckqLzFkczGbjObb64WX+7kNG957mP
vMdw7puXOdMPrpbINmzS1FsDPM0ODn5nfbQLUOi8vGYKfJNAgQvN+peB1uMtdhhpFGWrbSmU6zVj
qi9fDGFv+9Xzk6Z1fhcjYelWtplO3ainU2j1UXYmwd6gLELyidpcveKgI2LfYMdaeTSvPVLL4scI
r3+aum8Tx5avKJskOA+7KrOXvW2jtUb07Hi0PgEcLjymDN0+OdG+NZ4i7htoxEarD95gg8nkeYVM
+8+yvk2Ldn/g3N6hVgM9kNTSGgRN7FgnF8vTarMgPCRtfy312u/nAb5fNS+fhtTX2hsOfVb/E+Jm
8+vMZK7aG4I6/xAhlOOQzgT5Y912kY3bqmdLK1cCfGm/JA0Bvky4WwZK4DhZn2RCK57CZnoJvDL1
nT89E4zzMpGQEGLAiaJ6N8zjpztTynd+1XEAQIvWGkmJQTgVrB8EeA4RjBlh0z1s1V2lYMENFu/1
PHRJa1o5L60mwFzEm9i+SnJlM8q8x41KtjYKvcd8/tgLYd17NrHKrX23rPTgOg+MHQYX8PX9md2F
KA57FtIrPeF0FjPU57ydeXKzlybKGEa5n1obVdq+aNPmq4oZjeqMDBGsIvMK1tDJe+Kph2fHZjwt
atDYDovccVP05c5gaj2PUZZuJfuaJq1eZRSMpQn43ves8i7EOLBrV/KQ4USb+gbjjGlcPZ2lricK
ui8bYvfIesVMicjKwaWxQ804d3v2+5ovB58mjdW7dvET1RGR1V1XhwzVmblsY8ZxWeCYyyWGIBv0
b0EiCb6XpLhBQqobb6I0/B2GXA4RWYX7YQP407DQswuzCGdB/4WCcOBadRIm8zxN1Tbst635k2X+
nXez8bTRu+hOQQO+2Hpda6vaD6PjxaIocHW05R07hdshEPaLbM0zCm2szeVPR8hQ4gzV97hggCgW
SnGWKZidaOOl2zCvR9MEn6X+0y6KgsNv3jzYDpLDJOmFw2ux3d/aNV88BXYGaMi3Y437kkiUg9Uo
6LSlfXDdlc91yJ+0rt9V5wNAyPtlV/klFsBwuoCVPKy5gXKHwasA5KD89c10CdoM/U0dXW/4O1Q5
sTUo/N2ESzZ69DJO2Chb7bOtbd5QPe67rnwdiyG1K3VF/eE7r0XiEOXQghxDyYPagIhxgwiJo8st
x86HfujFeM/FfmYZCoEmYBa8gUDhylBwSPvf1Y0EcPbmOoLcOXijM6Z93xEHtowcORUlsR999wVj
uzIgBb+Uy5uaIc6E3r3hOd4B6zvPRA3KRA4RuwccE3YGDdmke05LKGQ7bVLXF3UeG2oCCFZh2huJ
7M8R7niCP2rvrvMxSazT6FFkyXSQ7r8ZO55Y9YsLfSTY1oqJ8fjmOGviNAE+QjQCthiRjm+GQie+
/YcJl9rZXqRPkiMii6C2sz/bazjDg4/HRnAl4KAMXjwAUoXji1POKkU4ZuceaNvdsPDtaS4B5Tj3
Xf+o2TXfmwRiCOw3L2Vt3XNX7iVkCjNAwy7oqZpGXJ0t/Cxm68PAF0IpWFMidP/ZC33lyNCxHzZq
88C/lLMqU64/qtUrDhiAFuV8VlO1nKzlxAOr40jwcRoGy2mF5mS3Mv/bBv4k3KPtuff5DXCbPdnB
iCEsQPDsDANRI3h3SdAHYlI8AYYSwLZyas3Xrt/uO2GcWQbZdyK6n1bn2RUZ/o0+S43idm9NwaWo
K1IkQCcszMfrgQiFyeVutM0KH0gJ/LeX2FTUT42dEBRzzykqOUsmkhlSoytotKNgTAI/i30n/2UT
kb0350bkDrs3ATt+R1YFGS7tSDQayrfNu8Jl1vGYgztvsuqALuQkdl38xV5ONuIIEyw0iGWXRvgD
kesaOkawX0p+Ow91ebTt36CCbNNBkdv9KavROfb6EOU+kd/ZX0mhHKqWct8EcxvJpG9DOzbcG3wW
EnunB1Q+7MYmq9C7SGzzbkIj1RHSvimr82gM/IsxMb3qxwYhgFfk1vWLm0OPMWqLthUE8SpNUMLG
cDZHNScL34cKppVb3Pfd7TrNIG3MTJjN4d7dipvjc/nWzvoQte5dGcgUgv3V1vkPSS0+83KTxI6c
0UCJbsSawLcO9LcLFr0Kmrea8uT2lsz7qnaTYXNf16HFxhRUYCdHSK5lHjyqASZtbTD88d2Jw9G8
uoIOXAJU2mlLp46IfvpVpnlvU1Ti7WuJit0Nrs9gq4Gf5X0WHXvNPZSxdTBPdU4cp4RbYuphb2Pp
prhOlqj79orqMXBoTes1+itmvv5mMwCfxNuOoZqcrWZ9yO3tDW8tQciyeV2xdPaTsfeCBRaHgRBh
sc6oJNJ6V+9ddzlMng0NBlk1MPo95fKnphhHhJz5TK0dJhQ/nTxTxhLpPPV0xVKbPLCwfbF8dW2X
0GKQl3/emAid4fxYA5M/SzCiNCN49QyBwfi8ONPCZUGGnYvHYdT6uze5bjrr7BsuESZQuds5HpVC
IdfefrPh0LhdAtW+3qkqf6oL39jlLeREqZ1hBz5lt9aIhhtyjvRWNzZXtd0Jn785wNY55BW8MISR
cRxf1wrx02Nt4Vatj6HaG3broWLhZ/Jy783Nksq3qqRvvL+2YNY8TQUa5vroS65tb2JhoBYjt2LV
4M1b8idDYA3Cg/NABUYKn9u995OPojwtH6pw/jr1+NFXLEHYRnejRkW0cYNcOb8dTXwAUqNdXvOq
aBlSbffDjU2t8EvtuF7/qbpnKyObjxg4KEgIJkgDs754jX832diBBcPmS3aburEDA/jnyMCH84L7
67jaxYdkqgpmaEoXPGy9gynfbf2fKkL9Mkb+ySB8PSyUdS8izfLGuHwO26WQQYmzbnyaoaOQehNw
KqHcrb3DTo/XXcdl+K9kfzNWaVHeKIH4C2M7Dzh7K7CUqBreGiLgcb0mLAp8knaVNKoSqTnJbk89
yDtRWKkMzSUdO4Q+3z3MW/+hlS0BTZMXetPfKh2uBzIDYp0xn1jf+byDnZPZ/l4HBVtEufzrCg/8
lk+E2opVPA0teemM6ez6/6driRPe8/ulxJObuTSchMQ4WRim3q7HUXdgS4imbTRhUK930sHHPOr1
woRb8oVTL45l32yyFjXz1jxObaXgaNcaJ8qQWKq2kiV3eT23oHxORqualruFzwHQA2+r62/hvuLZ
tvOQkJyh18m66mBfeFtayI+wcJZDu2IqIeWWshG/nVnJb1tGwb6leOXF4lKxgKNPzc15gq+wDdg1
yCL9ZjT/RNjbqRmYH03rJnXbRbusFXmar/1xFBVxoaVxrwfnRZnZW7P9fykHpIbu9L91ct/bHtUz
UurfLXBWBnw+tNUwZcj3cmhIFxSFu3Xt7xDkecMqrGQSSWS39d2/Kcc6YYtzZW8uwwNEH2v1LGbO
KrHM0j9m5o0jDDtob83Feqo3MFq6fmsa+7MuzPmk3tpXQ7OhYQh2quVNtsm7BWsdkGx6Y4KCAox+
Za6xh2sM73penu1WdRexfNXTuu1zJne7frO+Rltte1q7Kva28D8t0c0NlsTSyoMd5WWCDZRNiXhQ
dqpm+2Er+Iz70f11zYEBLy7d1CHd3OmbexzlI2kOC1EC7faCc7NmqQsOwXiboGeYLjIHKCoTIB/h
si+9f5tBRZuvlU0l1OLotPdV5U/7bsrSQU//GuY8dxUr0BhJPkbwkhxpw0kPHJQWK9ZxYIoTBDjr
mRL4L8sVOQHWLFhj6SAiC8pRONcFyuBOseKXNJF/3hogkVX1t+INmRajOeaWww8s0QznifXOdXTu
1hs9XJk51KgpemPmcDLnFzHPFmci7YQhP9uRiOHC3BSEsIrgmPlxtDeHpB5MzgO6UdqyFmd7vkzK
KWcvdGh/pzVY96KDdK5YoypvJJtaA5hSzdEEiXaganormwKNtOTZ8Znx9TSZpfENx6E0N+LEArUe
jHrcGw6jJ4hYRzWCkBe5+RlU+pPeF39OnzWxgdEAMhwpWDNCYGP2x6ze2LPBCL+nqv8uhPzyt6q/
Ydi92BL1x2R2/t5v8g6R0zCoZbgMZqc/Gsv0YWdghWwJKNGwDsQFUPn7hdxL56l0q9sb5r7Xy/of
bSPG16ELU97yi4HkdTYd9x+dXOpH+OFGhlKze9GqUYdybDFYeUk5rpDlt3+zz9ZG5DUftUSCZfvo
jTyeJd4mAuaCxkWbs4jHEi+j9pk5YXsjI4mamCAhb8zRUIiYSyZ+6N43ZR7XnQRy79ufktmo69D4
TqZ6y8DibUVxCbyl2rPGd8BJ9ZlZ7ZeXDRmZiUbc4UN0WDUFCDkQBjQMMKWMIimcP7bdrHfFZn/P
k/c8L0t1c4Dy+y1qyyXAl7isd1lhPpfh6B27ZUHHGy8zc8EdKy4msXDF3uyGB7NdjdjqmQ95G09Y
3gYgEylFT525vFoSG6mVWe9BqeJh5M9ffNammEC8op4euoGxtaF7EEraOxZdcyhvHIhwwXrj5Eqd
Aqd986vhjswl6EN1hOngrB37yoprf/gfY+e1HLl2ZulX6Tj3UO8Nj46WLtL7TJJJU3WDoCvYDe+f
fj6UNDPSmY7uCSkqDqNYZDIJYP9mrW9xc4yrKbPZlBrJoZLluia0tLclgXwMDGIUnTgQ9lYxfaXp
fFfhBMnTiDrVb5tdo/c/0+AOruDTdGuMMx059xh2D6ZgXhYiHjq1QvnzORDgFaovmnsJ0bxu2FTl
m6Eav3CgNwhyeUa1x8qwziLWUqwwTIpkCNohlnTL8E+idWnwrrNDsldeln93WKbv2QSXcSqZCjhm
x0o3cpCm9tO2dLj7iHXqtkP1c2hrHK05Y8DW1/qZBzAuC0ty4rlcosAtnzO3PXurVlDCkh/i7k0g
bkfFXivxJ2IWW/yefplADBSL0iRpUw55vTTLZjoZSbDKB89c4xf+ctze3U1JeO4CdvZV7lnrljEx
QLaBVZKWsbrETYbzaOrpjN3P3qjIkE5ItGN3sgihvC6tgQFB2QdEVnL8bq0gsFZ+qwByNj7GMwVo
tXTOIgzzdRMLirewE0eUYzuRIAsYPbUfNetb+pRMqcnzmZBqbD7pAiFRuGZKWrGbQNedqMBcemUK
6QbHUEjozTYMquXk5CT56oZGsUHgFRq6W2pYP6xonu2pS1OgW3YK8w0R5a+AzTTbJp7aJDUT/BpV
WxIx0cx3KMoqR24KAiaWzI20dqp2+TBtIEZZJzyaj+VcHKLi+NnnBRA5XPCsk9WxeGzbOtir+XKx
EnFJGg68RFIUmj35gKkYEFJ6ctWDw8HjT0CHyXETTUyRInM5+3Xz8TUJtHrZdik72TF6y1Mj204k
Ai7MUpwL0VULInf5rXkPVBD4aEFctRXnsTPEeDsUXsO83mGG6hhuZXsqcTqEenjPzHjpxEjRmT8e
/Nq643gy12aqHgKnf2sUuyxGadlCMxvOWVWtqszbEJWI6FcYVG11zTDlXlgXSG4vrVbQwrkB7m3W
vEZ2SUd84ui/6VU01tQDFJAFz4+3UNfhQ7GGzJD/rwSJc0n0o+4x+QwD1zjyD+IMm+o5LLyHLrEt
QtkUfrNz6bjnOvnoClwkFoqGplbXQg8vuHgxV7tCrMou8Q4IB3h0xHvV8IYTuPmpo/JnpDCyxOzD
apkXJpNeu19QmnUMzFxqJXsTDdtGN3dooKBRgiHIAvrucPI+aoL68CKJiKGMuajD8Cnjhlhlsa4Y
DAW7us/NFZJLRXU71xICJ0bkkKE2vnkIYZeQMNJlT1RH35RnZOUYmSOPyn8i1S/S/SMCfLGuM0Ow
LOf2Fw421AKJchp++K3G+cLthC2bXx0C2Xg1OtWVUvE7MwjAjJrXVsfHORhMWujp503sDxVhuw6h
JsdN+9mhp020ngrZ+ZEOw6dXFPBDlNyNWfEpIubQyJlI6NPT78GT0LJmjVKeJUAnATfoHfFN/rox
YwgjzH5rbkumgt2t3hHESA5v2T4HpYJ7Sp9ldFeN1s4anKse1PueHnEWrj9weD0o38YzTUh406CA
pyqmNbYVXXEJRsXSg22WYZdvph/w6Lg4+OFoRu69FV3SQocfaGuvtr7PC/ayvonkJTfUrySakLa0
47mrveoojeGzk8m+RnvFpLn5HtKYmshg7jSln1hD1DqhgVxmiiW+KdUhtlpizehj1m3LezucNeTr
fGvPXnoRJxHtdaZcBp6a8leZ80TjYbPiBItkT/jBvOAWW5IkxXnUG8zmAB7Z0WDtrJINVKqyq19m
t3SwxM6pv3DZ+vy4cY8TRLRvMCUQwghOP579iPP4JOGUp74OnwgQJ9+RR5yT9NEqaHGFGAyuujFY
jWbL6ED7SEf1pinGB1E03EsPFIywfkam85ihkWehiL5ejd+qpYW20qPtHwhSUkmXrbB9c+FhxF+U
Ivxhsldc6G2Fx8jE+RcaxyAO1vS8P2zPvrUk0i10bz/awdc00h4zibUyVS39JD7anrOshuTRyMNm
rZc2zXcaLEDx23Z58PH3LOZLh4lZv009pGsG1zFz09WgERs64ARZ1O0wN4t+iVx6/DJLXaDOQn0b
RscmKKoVS2OCY4cPJtyLsk1eUJQlc3DzL0Kj2XdMiIytcF8FCGvH6Iq3lY03Y7/AB+SnWo4dNLYj
QnTT3QrlPDYoczeGDq+2nBUgCED1YJKLnuBMvVNfvU9udKEy1s9mWKEr2OD6kP0b58ai8Rrm/PgU
QrMvNwLFPGP1X/i3f0ltWxgCKaw9S+iss48AkmTj7Cc+o4fBZk7uzwkh+b30bRtAy7yXqvCslBp5
oAEb+oWnIRXS8/o7r3q5QtyyE5SJKx2aDZzxOltV8fhY7nHidaCEJ0RcnnwyAhIy3zu7CMhmZwJq
1TzGusrCc8xIKh2diwx6bT0a/sM4Zm/l5F+5iroV7ataFzShrVdmSxL4EOMHJS6DjFBRnX1uT4B1
ItAZMNmMuU6QRgyz9COU+d4WzncyIHUsOp6gdo8mpXU3MxcEU21J89yGqPnDdxJJ8TO5Y7fM+ofe
q8IV1cilzLUfQ2l/e1ECICCXCSaKdtXo4qGyJ8y8BXmWZElXIW/HhBUnKCXTpL5d9zWq8ElfuDV3
uvmAJuDBz3kLO27VMeQxKst87zbDZcCkyK/Ky860gB2rD0dzsAAPLTtp+k/T6b98q6ShaCuXH/us
Vdp9qP2EmOkJ+19xE1bIjkZjGBR7b1E0x7KiRo9rFpBNRZ8o3hs7+Q5dFl4kJwgJlGd6H3FYtTpR
uVwxHUwCOlcrxJdccRJxDXold3hq9B4gThfVmj2CFfiMGR0uxjJ8wdzKfJIN/PytHVKSi8w59Vbt
rEeeBssh8G49SFqkV3snpCUIPXhhsvaOnGwhpqvww3CxH4AXCQyEPzwRjnWiio2Vss3V+2ZtVdmu
qcWlJe4BXN2zA50H+XqN54UhOCtCptg1GlFHNB8xPScuk2dHAIOtLP0FzPQu0ZtmlTZAuvmFTDgv
N1XDT0l7t8NXvODn7tdW0p3R2JR/J6LU1q5qWf+bbgL3rHwuOlmucjws1JXDKxht3gt3kkgMlqqk
Vuj65sGti3BtzsQQNc+Y9Iz2xW0isept5BeJic8vwOGuvDWCIpaGpv2QG4O1ysPCWNSyCShovDfF
wG3hWnGAp2LL+j7aok0F14HPFGGUvnQRXo404kpDOa9nmHoySBB2ftaL6FeSj9/I9i/KxOQTpEsU
4/Wl6drHtI6vbmZTaOGa87ifF4ZOFLSJnxu50ny7I1zuo03hpLSlRlOu+fEwnVgI0oycnf14Lkfv
4ApVbBnoQHla+O609vPge/TZCzvB8GJG4Sqv8C8qVAP9GG95HN1SExK3211Q1a/QPl4jrXpNLGcb
5Crd4k9hHWfw+msKWtqXaCsMwD1dsjO0Aul5nVvr2sEqUiYZImHrna1OA65PZ/nWp9XaQYoUjXGz
Ksfc23U6RQsAYnxg0ocFHeGQsS1QeUppK4+dNtiVbFFkBqBp3YrXYfnV2dO7y866yuJvaejVgrYH
gZAF19ItuTfAYVLsVXg5RidcVn0TrqGGeA6/DIlcd0X3rqBB0gYUlvktmwQJcGy/kWBMDSVEtRVY
GC85Wnc7dTqOWzdekwa/Uxr0MCMgIhuqJeLUevL3aZtcSiywZExXp5pHVyA1dc4LHRGX7YaHvjK7
x5C8W3zKc9Rx4hE4Leot7JB9UcIu8IrSW401nCOr1V6mXjHaLNVro7rp2UDYwyNDRQZlcKH3a40x
2kavm9cojg9apPw37+jCd9gmrW8exoObrpKnyjCq9zR2b1Gr4qP/0UG7wLGMNRS5jNz3FutmU7sO
0P4KpSEmyvx0jbFng0orOLWlt2xAGBzM2pLIQ0K5zqz4krcqhaHASi7EawuO5jVsQQ3yxhuU6dqV
bFRW1Hl2DQyYp27bhTMLTG0ZKZFxzNYr4gRKJzQSIeHtCzyq4N8D1OFSFnvc6R9o9j1ek/VMrw5R
hlVzUgoSF43W3MfWg5RWcQowh61aEgigdLrx0bLTe2PRog/o9lWeXMGt8cEwPFZZ1t8h2tlL+H8O
q6cEqX5k10cntM+CzueE8GqZW4F2Tj1qHkanxrEqm9VQtB8GMMXBx4Lmkmu9qDolLpVOAYrgiUMx
wJiPhyFZIjOezrqgpdCm8bntH2aETRKbrxMM+idGBFiUe++kSsXVTtw4DtNoVYFeXGlNMmxDNtCD
rk/LsVENEe/mZ9Arc6cZiUTj6ZtEFSIQUq55MyqoKa+hHdQPLFPCdamn3ZqUCRgvrUgJLpf3LLEw
JURe9jjQFpcpaAtL2t5RH9ilOuXAW1DX4ZEgeZ6k/T2ii7mmk2NeMDEctNa7T9yGx4lRWyr9Xcom
G6Q9mujWR2eMu7K9VfiLsYaxuMKY9B7Hw9W0ugGSe69WvULiM9OVoQ+RtFYzMEH+zbLFNC52apSU
Icy20ABdkFT4TKD8T7f9aZU8HTSvOeT0kYu8Lry9cEFooZ4M1kmesne3656oMeseVZl/UjKql04Q
/qhi1kNA3ejZJrBYo+PyNWuToVqNZLOuCHqzGEyEZF6whRzfwJPcvKhNj17TLA2fQY526XEH54ns
t9JHemmm8WenpodWldMpznnON5Gyl/5orCOk1NUA5il0uSR1zRn3gQ2SkcUt8LVfALTKg50x222p
FLcyHxRK/OGtyv34auFX2wxWVsNFyFN3bbhZs8M9i+ZZd8pH+lbmribY31pkH/BJeh7PnnvZTJr4
gJyTHTNITrGZGUuIQvVWee2cZuBh7tPf4Ea9+DoqkE6Yp57fxc1XPuOKUGarMZ/dDy5PWD8KzHVQ
nrjtRU9zl4yDdvMyDFmiro5dEl6owvxL6p8icAInGGHJMaLY5vdr77DArqQIf/p9+hS0GIrIWIBw
YYFYVJ3xS6R0IpFoXwxRdcdQvjWjVDC1+vY1McArJMLH2stE3vHpSYTenBujXJOFjlZY15u97cX0
Z3lBPrfVnrvGHB6sLKSeAe0VDpTjlUeXiXOWXX3RQ2gwWVFmwuxOXeHsOA71s+zd+hEL+h7t1EFn
xmlMMv8pwnHp/HDcT7xH5lVoUAkgx8ld18fJlQFj3Lv52ooqj633wJ2aWV8kFJQ7z0jXmBrVo29l
2alHdANDolwqRpsvnlaAgKu1aeXkybi1+sm5uoILEgaMBDgzDauuqr87U76ycHf3VlrlK+kyZY+s
WRgfI/SaUGQXSFzcsQiuyM2+Gj+TW91OzkUzBVdn/Kp0TTxouVxlbWjQ/TJnCPNWHiuNnB9FCbyY
1OzpyvMHhoNfozLSx0EL6NK8scNY1CNu1jdaEuCXauJ74UFpKb0aQbgGNoCzkxPnkCXfakriHYVf
jB1Qyy7JdAxmR6trNQhhqH8XmRH0Fy8ujonWvbDO6naRa25FrLyDPnsYPSTidGzx0kgnJAfQgRuK
upJLbvsraYZFVhlMAOOvou77oy0iSuLGdba5z2gvNLT+qsrwl7Cr5txbhrhDeMB/MhlMwwN9N1M2
9xakowWjS+pFu2LFaKhxLzX4XaOY5CWgW+qsFIMg+9KV7SOXNRHALBOG+qsuNo2rXazasQsfRyd7
xB+DcBQ1MyV5siXAh/L670NNhn2zIFXWATbdyl9InZ03w6kL5kO1cV2A0cAFegJatOdoXqVOblmh
g+MsaxpTnBr3WjugXCBNQc6NHhqn866/rxUJJXz/28lptRZKLO1Zr/kPkBrvnEgbiCnuMrM1Y8P6
+0M3eFbJRrZ7PXL6gzDQUYZhz2Q+R1k6hshjDU4hL0j3iL5TqtBp3l0N44EcoE2A1gmdj/GSY3+a
xCxAAev81CKq7jrjMRgd/ZPSqNCL7mAWsDIFLDEQcVzbk+lN7yCOZ3Bw0LLbV9+1hyW/6gAM2ZWs
HtIxfimnbJFPAk4Zm/mlXbQ/YmN4jVsfJ2TuPPVuaB2mCWmC3X+iRPwAByW2kh3LAoV7QrCyrPdT
H+8mqawDfmW5bXrjxxBXWPqc/EDFMK38Qjz1LSY/WVr5yXEZvcpeb9auGbzqAyxXI2eApCvWVgqr
lAM6BKtXXy+pNutFkzBGmZQdb+NQc+GsFPewK1Ck5n7DOEpV6MdG7/j7D0yp6z4H+a97gfFctQz0
krSLTsrPD0Wq4xnU0GGoya/W3UBcjRB1wXcp7H2isY/zYxOtaaMjbWy84dDJvY46ZefbEeu7mYci
PLysOWQWNMRMaAmdUQsmxc92GqPJHKJbWzcSlq7GOERmb0Pau1vT/WpsjhbUK2DzdO/m9ZWFqYC8
q5I56Jg1NjgkzDIl/26XZNFTk2oFiOjkx1i12q0seHj6g39qu+zJ9qdZmDuY4Eyjhq3ZLQKdFoRT
ctSb7NN1B7HPZABChblrV3e72gM+EHcw8YyAiXxWsdAjAmvrMV2+jLVeospzh6PdsMIyu+BYh2iv
y0amh04vf/HMbtMueTbbPNxkA/1JY3qHIZDfpofSnhWTtfS9olmbzcC4Nb8MvtvdEvShOLO3pRez
mR7x7MIoRNSC3D8gHGcXltZPvwkUw2ohziHya/KoiKjH9+paCE4QbIcpSTNYtLwRsl/Vztqh7Ig4
yuUXfk2EtxqG8GcjnVfNYQkD1RuPYkBR3wRueVVd9wqwjw7B2pDD1n04HjocNC3pXWH1pPGVwcEW
+SluaSaCWtkPZnNgu4zBropPqu3IB+7fsxRQKJPk/obae+ia7k7M+H4sq6HHVCnvbZHZBJdZxqnt
u2Nco5sHONsDmWmNe9odSsbUaBVqZFayn66+y5mLbV+uLTMCUSgrfeX4BBlgkESXPwj7muGtWg64
TeIuMRj76hq6VNs90pB+SFAjfd56+2wo6clbbQ6T0sL32kUpg06N+z10zjWyLBA7P0Plv2RNU23N
1u32qcUqUDo22n+XtIrU4Mlje+BvB2c7oANFS1UqPHzJojEexDiRJ2Ix6HYr297WY7ZuxsZadQws
L31i3FQfmU8krrCO7adTHtSUhdNelY5DwqMcbo3l5hsdMCICByRcTvLToFa4TMDKqeqs9sUC3o+L
Ai5RzSG8QPB07QXS3Xycn+Nd1x9c/GDUUsHBk+EGOMyt70MEJfF4YSHMVKjC2aL5dnViuXaobM1e
UfaWB7eEJqpbSi0TQXsbjRSqeEbKUxtH+daQfFuzkExd6zI9gfUIFoCd1BZ6AiKawShuwNLK25Dg
rnUC/Um2yDrMGOdDG/nREfodp+c4GqgREnFE09gC15S3rsvVwcgekmzMj4GYbVxlOy/wm60w1bAg
4rpBuHx3QjLumgQdlpPaP608xvMV1wew3auRYfvexgMxqVgdaYW5XET6KhwYAVaS7MiRyZDDsxSY
iwd7yg608mIPSdnYmK16V9JKT7ZlyL3Wy23Xs+EEucQC0h7IIyvwn+HsHBZphkLG8E5tC1/OavxL
5HHjIfIgbg9/3JmGyl1VXtCybpDTqjAII6SRwilY0lw0zntrRE+MhtrNFDbLivXTGUvrg2WK/E5Z
iZtWnpDGIKIoMkRXWVvshqZ4zloC5uzR44kn/fAY5sVXhCkeGg8EjW7AUJEYzgMDg+CgbPGDLQKT
VBGe4pEEe1vHNoAsPh9Fv0s1dVAduOshKC7kbF/curE/x+SUomTVk4mFcnA2VVMfu6m5YcyGDtHr
r8wCdxmDrgSPJ/N/gL6Vbe0Hp7+SPHbMy3g/jV65Dah4l3gPHTqIo8E2lAul1Q9CdrtYl+2Dokht
HPlUp511kGOyN1qaGNkbGN7D4KQSC3xfR5WhBlU/2EgP8LG3yDR8zHuFBxNB89YtzwiwUt54/v2H
oSfaiqav2ZnJzlYA2wYb2hMg4/BgqYB7VTF2icP+bvsVmIt6n8cgu0Ulx7MdiBj3clTSC7I6KEtk
Ub4xnrCOb/UEuZprB+MlNUS3l7zBJrpFfEsWt7KeR+fff/hVtfVTu99TiKhTnE0ooWIs8XgsCfiJ
nb1S+O3VqMal2wYDo/f0hr3BP7Zx+yzs2jj5UXce4bDvTEa1OyITfgmzdrbpQCbLpGHpbERcvjC4
5SB0jm1QeD/bthwXAf8ictTRb2ZhMRvYzUynh8AMtbggimIoqSz7edgMoGCNBpTJvOnKU22RvTim
xUEvVMVoGD6qiT0cTxZARI1iE490v4zYG4bVePKRWnR9kK/QORtwcnJv62UwdPzAu5uwVp8STa5x
g78hGwBBivPqULlgTpwFKUviIjWmO73r6otxIjzKRxDKw4e+3Z5N8Z156FI/eZSDEYCS7GoGXoAP
TCCGo8WnU5EHTJoN0iZKLd7gbQhXQ2Le7dy+j/iyl+FoBodobv5Fnx+9SkaACYTcKBPvtK6KYOUO
1dGz+zxYQFyLwkOsSCtdZJB9nBS6XeTUYk/ZWq5mJaiVTevJMu+T149P7kifzC7Zvjk15nu/avc+
SuVt6w7jWy2SO5Ec8sHWj1h66oNfwh5l+lfuEpsHVFgM3dKsUI9xNg1I0CR2ZtsLDwyHA6xWwLo9
fA9vQqJtGTg30cMQt8Vw4tYoXEirwo0uqhzCp7pvexBwoH5rY0R57CHTZVr6Rccvd57A0lNbbbbS
y/iZ4T+KO5W2LwVqozNfYqdb+S8cbskGoNssOMiHS5pdGTCXK4jc3EhxN1Wr1hZIcO3ZBWKl9cLo
YQwgRzqMZYQp0pw9AZjHN2JkPdNN/mufzomvZUiajMJJqtf8IRxneKXR5Qvm67Azm60eD+puslLq
Qy6tXPDmJi3bnrRwUHAGMSyeVsJqnUMucpxYgdvkZ2oAxOzbKm/QZABcQeDeTT+70cSy1t0nSaJm
yHzv1IwzImdEyxIjbvbZY6/JbSMzdGyIRQ6tYNnCnDz4aUBqwwAbASvtYfIxHiI5J8LEr/DSeg9j
aMgfRbGpO7v66U19hYNBEFxi5PXPCtCWi+PekdBpYqBtyzAGWxQYw4CvVVo/MbGDQezcB0G+Pdn2
YJSGNmJMZeU6SV52iBissN/wn5VJVf4AhNvuLQduykDWn0HLwVHrTDQDJdJyl7VEK7n9Gm2gKiv8
b52cDQcuOxOBwd6nIZAvkaa3MVPFlZwY8RAERGEb+caz/OIe9A1d96w7K9HdxqUTP2pYJjLdj2Fy
sa1t7gj+9B8Q7I+s3J27VNqL2YpXT9fqGxIm6Cl4frJad/ZNjrJU+l58LGrgnYFFwKw1lOcpNbTn
WQS3bEz3uxodcfa8rl3FmUUYiJTACfv2SeExoR7l1Btj7RJFIQ+JOj4NfYzTFDH4xRUci9KtUPNN
2MlM3PLTp0Wy/VLCTPrRV/itI86hKMnhLBHEuq7ADSwxWqC0iP3xRYcwgiqq1mR4/f2HN3ovvkQT
zAZWrHRBgB+H605D0Uol465AC7LZQrpwSFggXH3Q3iTi+vu+JyYHd1OM4gE1hMYaeF10Sb8nXmTv
soF65K5gQkLzxLqIhXvuISBkhb9tDHiHWsv90dEJ7u0R+ozefaNQqp+KEE4f+6ZDYEb6yuyL8gcp
BuzsXAcsXaNTIeJzKvvWPdTRpAGi/m4dK/2IwojMiBl15LRGv7PJGNoUeYx7s9bKdaQVX4w56kOf
uMUa7V53C8AUrS1MW1t0IFj+Ez1/5vKHx2vdR0Np68HmZhzaduA+D5O9THPzQeIgWsS66W0RHOln
HdhSZ+beUbgHwxyNM3vW4jTp486LLGRZLmdooBnn0GjeLcKH7uzPcLeU42mcMm9ljNLb01Ziqx3s
jzF2jI0I+ken523T7ZJhocJY63Tthz0PdKoMAIQbEwtgjWDjHFggy6ZUw612zoauymOHSho1K5VD
yJQNuc8zhfSnwkmzrRRVIsQFySb2GpUmIDfQQSu9ElezZCxN0cCWlhSd5r35jqweQTnN3oPTDnub
5fS5A0y0EPUtD3VYSpqN9kLCu6rr6AGSxLjTiwwtEG5gGtWLHAOoYHVJN2IRXyoBTeWh922Zmf3Y
8RBGMMb2EUnPQlQ+6CbKzs0kmu4S6XV/lF14y/L4Kw3gro+mS4VCx4xFcEQ4UIl1jBx0ZRnRXuUF
k/u45hBGFWCUJhvUwd2il+xRk6bExE4q2ORRuyOqFgWeEafj5jeHHz9XeWpgE7GHw8qJZuFQuMQL
jz4NIH7Jx6yNny0xeHcPeSij+cqkXK5btvm6QEAhEa9BvkQfMjBZW2EYm/Vp2LidKtRvKGF2PF3D
Vc1HDMKLX2Bf4mODHGVht3p4Z5Yk8daDTxQyubiO5dN3hWqD333dsof7XeO4OgABMl1Zu4nJOGpV
ifpp/i/gva9tX8e7zeTwRO8lcGtN47wSKUiMFkvkQVC2UzT4bInwLnYRehbdYi2R+KBuPdh1ssrP
OErqg2fo/DrFHmqCetSNnFgOs7nqIEIx2OFrnYxo14ryUvzqivijGeAlO2aIwEhWR60bsZbzUg6Z
3W2Y3u6CQqvfrA4pnTYZUP8tnqZF0GaHVmVrPW+7W9hHGh7/GPM4apzIgIGpTYdJh0HjhbmzlMXk
H3KfeW5tgqMhf3I6BK2DyXVi6tu4MTPLimlwjJ1Op0Z4zyqkJs2Qv7NCyE4oVMqNxmD0FHHbHGMh
rI3eVcUjFvS9q8qPBjzLZ6nOCY/8uxD2A8jV6DpI/6ePEnRP0MWrlhcNzqWm3seg+1ddBxchqiqH
mQRcBKsS9aWVXvng6MYXCnZ5F369J1wk3xhZaa+jvHHv3fc4WfbOCdNoIbXsOc/a6RnZAc6xvDlP
WpJv7HoK/oeAFfn/Zp04Fo2WTcaTQTaf96esE948TQjXzXaWjj2wNGcWXMHwPqn0clU246s7BdCj
zeARpz5V41S/xdTDy3YuUj2MACeaZrbgReoADcMM2KK66SRcFZ7tv8M7/v1z+I/gO7/9Paaj/tt/
8vFnXtBWBGHzpw//ds8V///P+d/8n8/513/xt3P0WeV1/qv5bz9r+51f3pkg/vmT/uUr893/8epW
7837v3ywzpqoGR9ajt3H77pNm9+vgp9j/sz/37/8t+/fX+U+Ft9//eMTlGkzfzXS2bM//vFX+6+/
/uGRAfPv//zl//F38+v/6x/b6vv78/vPn//9Xjd//UP3/mKbjusRZOfYrmWZ5Hv13/PfSO8vhqML
g9GZKx3XmdNKs7xqwr/+Ycq/EIlmClearLs9d87lrPN2/ivD/AtZnZYjDMfA8Sgt+4///br+5df3
f3+d/5a16kbAc1Pzav6UiKpLlxeFnsMw53Qx589hLKbRSQ5+5DcB/RWK42nFcKp6NHt35UNZoUjA
CxT6OfFJ0JSAnmKuY7xzryw0U56feexXU1ZfRkg6tz3g6SV6K82GYhcW+koUr/gpncs/vbn/+CH+
+UXLP8UD/n7RvJm2OadszW/Ev4ahZCnbKsnWZKkM8hUa1V/RMynGhgwbg++60qB5BpYBcbi/QZIl
tQMtNwGh7e5/eCH/1bvnui6dtcX7p1vzC/2nVBZDQBXJLJ9EnwR+ZhIwjSwsUW2mRtCWmebOKe1f
Xt+MS81DNpKB1F4Bdv7137+MP2XD/H47gO1iHjLN/yLa2IcoVwes9lDej+WiAgzf+9qZ1E2PQxoR
8n//3aTzp9A1fY41NfiftByuHGH96e3vfCPwE52MsBpg3IVJLiZS813rqiuLqWQt0aaCHgzseywA
OLTB+AHm3wdH06jjKLkAbIEAs38NQdGGOZKEcLYmYE1yUioYW2Lf09MR7VRPdkUZ1185uFIGaZKN
j6Uz8aAq5bJaVEP02IkSk1jSNMeh8F7E3MJlZRmQ0Z24GH/j6ElgaafOskHPy82okXST+pu+KyE/
hUm0kbXrnLLkXOWdOuYVvtMnpabxTm+BA92YMSuhD6bKe2na3lylUt0sSmBDpaAqI/SWPgy8VWgz
KK2IFYUQ2/1qy3w46PVjzLV3K/tmyyQyANsas97L+u04oNsT8xC+dsKnJtYyXteEEyT0k4MGXL+Y
+nNs6ta5Gju8IyxHe2vYaRAzlr2jGGmxRF/2VY2pdZzQCY3gE0AGbVNhXHAu9KyTonMvQLaiMNcg
4tY4kgjvJFHByoINGa1YXe3gnnT5PcWs5prh1jLLn1OlK1Sd1qsPpMFL6/Rn0Q0kqfR2sPICQEHs
1OA+B60+b8C6zVS6yDLaMtkLvTTPcOmOjAqzgxMELEbrOLtaQ3HTXBVtm9ykbCna3eCO47EEerM3
nOZ5sDWfIYZ/8XMt3MixEYfKMvuF0VnqYnuEq9HL6If6VRYjPX6L+gBY1saAN/bEEIjVVo7MFyqj
SzZadc97S1wG9uHHXNOP+HXibWCw1U9q5EcSv/vGEAj5LccKt2YcqOX/Iuy8dtzG1m77RASYuXir
nKWSKrluCNtlM4dFLsanP4PawDn/7h84fUOU3G1XlcTwhTnHNGP0yBioxFYLw8/c7Ea+v/M3QOR4
ED4oBXi73a6HutUFwlh18Bxf1HxALv9pG+37aEDh0S1Abeh8/IXuddVaYyz5L5lkzxzw/xGa9bzm
2DsYFotAPNjPW+L/uNMwFjDz+CnhjjHVZMm+NVV3tO1gOXbdlvrCPhJqKTe19xVXJRmyeRlcyKp7
YYyyxOLZv/Zxu086n83JaxWbAl0fBF4OZa13R7D0+Vq+6k2D4GIGy2o+889wqs5QGOIj8sp/uYnM
94j//n3Y07ie5bou+RuG0P/7zqnrgIFwLCG6k6hobJgNZ+3ujeA/W2mTatBgLzRjh9k0Fm3RARid
yq3mB/Sj1b/lgtr/+4dBUqp7COeRxgreq//+YbIGr40xID/VnQytAHpa4mgEPg9Gj1e26vrSTg37
ZM6HyIbXBVzdWGPwRoJHAg1k7gqAFCmL0L6LOjpXiQlNzeK67sUpSlpwLVaHkK+N/Vvo8zAYzGUA
+3ENOh5MV6Jbm7i2j702C8ilWz3qXqKeocFa1HFivTUpi0Og/X89q4F0YfXBhxnm9A9F5G6zKggw
xjY/8qmsb7bgLfy3z+ofBSonH5MIz+dJYDNlsf75YXE+DwLvFo85A/5iopv7wMuak6YIGgoNT2Iu
s6EdVqX+VgvndzyI9A8xaqtSlD3PBWUAZ3Y8ROgSfTh1Q5Z38baSRXa1XQTtRiLMVxI/PjRjLC41
06B7JQrAEsH0CCcd44rr7IDrw17zCMmTAd8RbYLYZobB0DK4Ue+q8U9lOe5V63vvpc6KHgSxv3m+
SgPaeD8fz7VClTlGLvef+V11Y+JK2HteC5BOJ6c18DVZSocl0ZksvQKRr2TkPrJ+yFfke63J22Jo
Imrx04qql8K2pj/oE6Av5wtyd+KXoc+vNRXLDqgPodKmNxJ+1cf7hOnAUjIB3km3rbjURoa7OlEF
eo++2Ri06pzrBgcEYWtuzfpG7+y/JZothkYeTHXTLDZx2piksJHFGregl2I/Ey8BZDxsJD6LPm0X
Da26VUQH3sKKCIkJKb5fNJA7qrg+azwftQBUnl/b8mxycwQ1U1tLjL3eTmr6hoHEoqxI7czNoN3Q
UlhvBpje9QRJnA27ab7NkmetsN2HPyVyZZFPIBlQpbJ1OMlpp8AG0axnuebAmq7dO4m1eFwESCxH
gQsoGoZzKq4fQT+JXScKfBP9CGVYWKwbEBzGDDAXulnVZ9MW4sW0uYdbofGGCP+50vKgPRzNebkV
9433L6Gt4p8VpWnaBvxAzzV8U3eNf2Zuss1oRom5AjmT8xrJaNfIIj9FqV/tylACmYlsdnzQ+o2K
+ZpGoAO5AQ10Sd/80+sY+Wksuo0CuQs9gmljVPGwzBmF6a6DMLhDAnio7fBBGMH0YYn2Xraj/uJQ
eL/kcXOb58af5IMVOx0JAxlM0yGOVbbBdwHIvSNHrnYgyI5gYe/PQ07gpqjz5uplbH+bSh0d0QlU
jEW1I0wNkxC+MKlN34zinUUXZ8W9i6ARFjl0lGb8wY6qXiCmjrYDNciGRnL8asoOo0dcvY/JDItg
KsEeU+zloDHdqc3+6Cfi3cMMgdzVp3cWBg25a+cbu885GQXjQAB/zgrhGihionb2DB7ttRzb9qsT
5lrXc+s9sAprb+ii/s+fO22zixvDfQtztzpEqJz/rVr9Z3HMJyusub3xLdszEIr/97097docPqeB
CL2xSPQp2w+3ddFdpPPUC7BUEPXFPQ/nhRL721s9MlAq+8DGJgy0HPGgXcAXxegWEhdhmo///72V
/u8faaMmP5vO6NrzHJ0JwP+6uVoDurbA4+bam/FadbY4EYY9y7J0ou8IUVoYE6uTHr7JNjGR2jYo
YFRSxNx+pzfpNTu0WtbheaijwToUPClXUh+vT2PlMMrgmJCJI4Ly7jQYdYciiN6AWsfb2C/z08S6
ALxPthFU0gshqIuRIKdvTE2G7ZzYHJVXnK7VMUbptchDU76jobJxTgC6nUWC5KOm24rJ6QagS7I0
68J6YzsaBqo+okiMsEMiej6aOPagLdv756vnoXbCfONAekMXCKerJJ93HmLor0FEiW6nNsFWfupt
JOtK8iUGlo2Om5/awFMrrGb5vfBgyptDezBs1g9OwV2tdYsPLZVfLEtcjH1VdWgNrzuhb2T26XTW
i0nxvLTJY/0oBvEbytDwDTh16Waa9RFZznCsUqNasiizWAGrgrKyocYym5fa0bW138P/7Xs9eyu8
X1rn7Mh0WyuvmmbDpb2GaA6ftw1cqB+w5GJZfjtGlW41krFYXZIWmUUZPMSAv9A2ubE1YspoNyez
MpKhvdKlsUxGMayCRDnXsbK3sWvBH4wi4/j8Si8/9Kitj1XlxptSSBtoDkr41mwFCyWC4QoLN7VC
NrfsHOK5QB1Fj8Btz+AUDZROWM4UbsSw6Qj5gtatZ8QsQsGMz5JRJsQmZfAkyf92YMyNakD15Qfm
QSvRJQ8KxJk+gvvrs8ncAfmS56YiVSDqPe+c5eQ7GoU6It4drjw8M9KCkp9NqTULTvvuI63s31rQ
vpRa9R4hvoEFUdf7QAXEaSZs1FWdmcfnV5UNl4jUX/WhXfxgCK98BEjdQ8HHoJqPKBmc00jBgi1R
mnfb8zYD9uDrWMbXZlTFMckQR5RpdWy0Go8FS1nFjq3styRZ/JmEh8iwaYNDU1SYVWyBmK0Pf0cF
fBJpfceh/AqPEAG77djiGOjJpSCNMDIh3eYojKuJOMZNrIvhRpVDd7e0Q2KXmdg8qP+LK1XEyirG
F6sZy1/eM52zmeobepQI8GMD5WH+D6Z7sz2s2ZGLDqA2CJ+YHflRzNg9zEO1I6Kj6BEslUUNhCXE
5xrgcfY7tOCBEceHrGBt0tTTuJFO5u3CegJPpwXGA60EAYuS9aVhdcFaCqRfPRCQjab1AW/AHN85
1mwlstBhu4yOeoWZxGFvO4ZXjeZOjd1Eunu2lHofvAadjgwcAfbSbbV67ZZVyyUg+quyLoyTjMvz
RdaZWFGKGIyXY3hQMlNn30fJaUqL4tZTJF/SAXKZWePUa2wyP0HwYjLsqhF8pDceWuUuGuKHd2yv
Zzrz0B26mp0x8jzEKaZbwlEQ5a6KIOdp5D1fBqR68yLCPNgEQVCzqJciJGUt8oncwDex0yuJKZBB
A306o+WqBJaC2z77O+7ocMQar4O9r/LxMxpSQuaAqvZ6uAWgjol93ltu+HXTU1qYb53KrePwfw9Z
zzRJZS17ST27IrB37qCK1BXMwXsouvyny/0Fbiy0PXTvEZ45mJQknu5zX2hnzpLyYRtkZ1Gkc6OV
FSxmCVOX+YLyT2npfemxY1I4jwRakmK6jz3nOqUg/2XYobVxkQmYVjqdXTPkOyBFXU4CW1iFQBoc
GYWJ1x4GTx4jyQZApB5mCz6DymE64fMZr6o6D6GZ5ztG2engiU+90kY4h3CJh978KxAzHxu2BVpj
vnfMLQ/DfFAkISCKZGeo96EPO2OExDbzeQmfsC9Zmn+PxMZfhEiTPdepsa74FPZ21fZ02d5wFyMo
TKsY3lleOCvPyOW+V1Xz6fNIRnB1T2oq+iGprA9RlI+sQXagbOsD9V1Ipam0fQo5MMTm0Zm9/l5I
7+KSuHBtHC+m4kY91mjOKxENzP/ZbXTYyN4ifzr4Agt/2egmK5ea/dZ8cNKBoKvqQw86MKtTfabt
YQ9jsJXN7Gpb6u60STv7t12q4qdetlePJzK+vbnlT1i0aC4ZgSDUTnHGNkRrS2Q6RdKfLPKv2DOn
LzwL5MICgdyYwbD1fFxLnLev2BR1JJuG2nuxyyyp6dakBtQPOzTOiZYGL66F3W9kasbyvaqOPDaq
45A1zmbyyQQilQN0qOODQo/OqSGimcgwnXI2B8uONn5bV9mfoolOmV1OGBEYfgbENhzbPv0wNUls
tYsH+RSOhEypQX268fTbijsL+mYKSRJSORuSGYDlRC9BWAWURVWwghJnLke4Mbu2JlfKMsNwBwzR
OKuxdTcWi+JFzPyODY0JChkVlIF6gR22gB6d93uv8LhBVQGENBH/DJxRHUzy6e5Foq56nXiX59a6
G2DcGqiZiMORPJaq9yp2qi92fS9DDVOy8Eft4CkNEQGaNKvRcD0MPXoE5bvbEnLFS+Zq+6zBnFHV
gKM00HMFeLfHOD+mXUc7Jqg0Qk/8TC31Zsayoj9s5nxgZwlrozmObd2c4SMtmFaOmyZWYuYJ6Sfm
jOCtGk+/2IFgulXXiw6N9W2y82DtSIDxWSHAF2bFQSGmQ8IH87eMovamSs8/aBbZyiEPjra263er
+hmLxHrA1Ek2gCXdF5I65cIFgtoq4goMO+1PcT3N5A5fLQeuy191B8gobLhV9hOJ51bB0KZIUA4H
xg1lOVbmrCdLZo7VJIcbqZ4LnXccpH0SgXqN45FbCj0IemaHICSjScntyuODxZ37Nz6TYuEhlR4w
1ZCj2mOkbsZNmzbyFMoEek+NJ6yxXzgHzU+GNRX8G+oJUL03H1XOlVATj3CICmXU1gUdyuKuWFct
KWMzdaBEwv9Fc7g3VNyBdwvcTdhO1cEfwm9UBdHRalhd1y0dF/7p5FompMORsuGdIyMcHkANzlKA
I9ZLEG50LslRr9m31nGZbZiQYNgXimzqkU9IN0WyG9idn/Piuyc9t1TYKhd2q5NuakDTIOlM41Hn
xQd0OsNVaam1TOyGQPQmG+kE6FOdKM8ujBmGD/eHnLzqQzByQX1KEnPQHnpDIzVXayxs5IM+LCzf
/QNYt7yQZc7pUN9DH1PG/zuAQQp25NaQPE6+nDSYpFU6y9zILU6ljcq9zNFqkWb3nRoD0lqyj04p
6FtkPw1aQq27WKr74TpMg6WtoTwh/mPbe5Z1ex6EJg52TOawn6TmVQ5f9aiZl6dfLmmj34NpwAHp
U4xNrrHDyG4fLM6rZVW1pCbjr865jF8Qu4o9eVG/tLxudk6j/Q2grGIaSr8Nu8DRo8U18dV1vWsL
k/z3OowX/ljlr3pd47Dz9Y7gVKSS2dC6W9yzOSz30D4jTxkW0eBPF+XgeQdAY5+VhgTJxDzsk7lV
lKV7wvubvOS6uUoIIzKicWY+BIiJmRvfmPCXWx3IwpbHr3VM8DOxdSq+IoM2XGP0Nc835IoxTMC6
XhA7YqfVCgPebdTY92dm2p69Sak78JrF881EB+weHE+7GUqEV55ncMDIzFAAj35HqG6TeFaMEKXL
j1vXt7YenCPhY+fRopSybONTDIZaw63sDin5fJvEDB2EM1abb7yJ0UbM+uGGItVkAI4mJPmepjHe
FD72Ur210VarvDzo1RT9aI9EiE2XSMJmmYayYw7F2+D9NUfpX7FeYMgqp+GEYGo4WSXRx+5YzpoY
914y29qZ3beyJ+diNIgOwpR1ugnEmu6XZ4kXuT8TZHJ+A5TCdn/EpYEfvMLJ3xBgAqXZrW/Pw7x8
CQwshuQd+UfW0qcGeM+1wk517fbkTgCBbuxHK0mMcyYgHqZc95JSRjqheTA0QMvN/FVTYbrWa29Y
TyOZdUkmb1XkVv85RDI5JipSV9lBn9WrpF3XhqsRKwJmJ+tu1eAiGG2qdm8N7s8YYvCn37+TYgtS
ynXI9EbXt24zQKSDbQWHkNionfT5hq3LaD1GV/NtYWcgReatlh3ppIUkByYhnxP9CkKabvLXnsGk
IVGCjLDByOhNimzTYCHdDI1BajMzmEm3f0SkRq2QdsUbT0XR2S9azlWeDpI89pNEg7Nu7al7pxD/
0myaQcSmhfuRY9DdwLFLt8+XvTPrzpzAwaYtkd6X4Wvo1TwRSAYC0GC2/Mh1fyqz7KdfYh5x8/qt
SjsIH7R4MPYVqCYt4zIwU2Jh4jy8J2bfEDfuZtfxOnSpOMKO8Y5jlP/xMCBsEUf9hoL7F7gifQpO
9CPe/XY5F/4raYrlMJQ94Mrad1HJUB/apX3gqjYpZMig820p8dDRr9K/+as0jqx7zyxkNVWF82qY
2k/d5VHjCugSCHK2gZeHazPlEfAsoYSKvqHgFzsvJwkkHO1i40B1e0hGV/1U1e8ySIYbH+zVM8z6
PWfvdJYDDeHzP7LcwWFLUDKgkQ97lI9MuvFHnoQ7LU3EIQkQZTWpn6/7Ec6X6zrdBUw5U+9mRrem
OlFiIU1ykjOx8M1TPWnGlQ0aMtcOPgBUjvETrg9y6bh3cKF5BVPribSsNDvwLetTlSCqrBGmognx
ra1NEvk1iybAXS5pKrA3umNsjeE6zvX0U2EG8+3orhLG3Qy/ox0eGO9bOnGCJdUZN3GbvNqkapy7
qYg3TSG0ZZI73q2zOnFzygJoY8X/r40dgIuillcbikcnOhSOURjsPc6rsyZBkgfHyE3Mjecr5yXo
YkJ39YQGLUqtw/PQED+5Q7K4h1UUvEwSM+j8d1jqH/iEP7GnNLsJ4fzC6YjRWLTDBOcHeT1YY8kq
XlI9OVl57RkXPpdYjFngKdVJejLbgLv9nCuEUn41Jczt0qqJl74XdY8wartHDRIrIxsKHk/ybtYt
pMwak6HhAK/MWi9/lZgpfKduPipw5iepA4mkCej62vmTpGuBBPYP02SikMPMfWhTNG6KMKWjVx0P
EnVExAQDKM1fBiSgIBO1a2c7+X0MGVzmAzDKit4XfN/FtRVGxxAnoM35+qKKGcff8g+PnY7/PmBG
qc8HYfU0NZ3voklEjmSaQfNZhHMAmcBXMkXXIcmSbSMn0kvioll2rVcfelznG1CU8YsOzrBv4+kD
tgX1d40JONRLihpXz7a1o6jKgtq9NhFSK1rDaJdo45sx1QBtWQuGq9wiJyJqHfvoO0SWJxpJYyAG
/VVQgA7N5ho76tRDM4OzBfro5MyHgdQhSsHMfjOkN36KWQmXY2e8DQDYFqU0xy9EwN9OBVWHf2Lh
W3F7qiOtPmdxcTJ0BFiSkLmD1Mu/OkKxrTXHAtYlXg8lz8qZ1gz4umXVRMSfkoJwdLsoWVfx+J0z
jtoGpd6/BFpMV5KBzkrq9oI0pL24nkZoblxNK4e0+/PgJzSvoRpeR7+8a539Svg60nbfaF+b1F2Z
OVkisqc/LIlKmpQVI+kKk1OidHoQTCBdNFwg4INLj3giU4999VrnnRzye9ax0H/wDhgPiLJR6/dn
bEaAyYw+ukZYg64t7EdZ6PlZ+jm42KJ/t3uCnRkw/03ngXxE5NVCM9+G4ZtJ5y/YCO7WQDEFB8rM
ywsb1PLCzJ73yqfdYjDWFxRjrLPqbUKKCUI+w9zq5N2sUu4AB8Ci4ydRqosOxv1rNOKNxv+W1Fl3
Dq2fTS/z38Fo4/zUp/imGy+pypwHOiCCMXR3L4WxtYiM3Vrz5rpGF7MwsbzvyDrxrk3oe1dldslB
0B7PJ3TN5f+pnHzaNEFDm+Rkl9rt2SfK9KduJFj90dxv8kBPuR6+FHLXtyGEGCMN5wjCZxnxxq6d
eYiJQuS1ynrvlqD3QeDMe+IxBT4ieyDtIRHQS4Z+WsdFhhkvyQAmjki3IRkzkZQ83kpkYvOrss9+
N1AYgRezqSS3QnxEs13Z1QimgLMqFxH5ywsNNfKZ/I4BtPo+heElZjhXIIMGwB3TJ7tmbJCaLWD0
MDSwKCrnMRRmcazxFYIibmdlkY3QXNOmfeD2yYmMXU4dktgXhlo4Y53/djsNI2hhO/h0ss/IZCvj
Tw36+VjaBIbgT+S88MBd4+KDtTGWh7gdd3GHbwFsmlqWzViv4buSDJKW1hpqRbif3z38NS6jEt5C
NYqfmjakr1pfqI/As18UKFF4VfOFMh8QovEoCHv3QA2zTIey/GMKBfuxLvM3Ez/dJrKj33gGjV1h
TuUOR97v3MB7ixNAfApZuguCoNOD14CvEm58cbLCuBQGjAgc/c4CMBB3/8FGFSOxDvo8Hs6tlg0f
kFsWPHHXdfhFVARmNvQ4CwQx9pEgKlhifX9xWHGQXbJijwDZOXQFnig/zs7C7jeZN1Ivgiisug/P
YA3IMkkdn18lQNSPbQ7+twZ0EhGKNORdepsKTXshOikFFhNdNMujwsUDS4UIrpIGX56HuKhhmwSb
nDSkd5XXr1jf9bs7xO6ZJXSA5Ae6E8xgb5tDutuZOp++YUTuq8XahdXqBOFodF5JO6LIh1BbIkGD
ZNe+I9TW37uA2pBMlNAvne+iBnQXg52+TBnxQqkfIEIR5Tu8W4aVYdbOD9hmqcG+PBKsB35SfFPS
aa+YQu1NCC7zQPYGdy+vYGJhWvnGpFfkjMC040BkSk0B4BOAE+7+Wu8p9nP8D7VrcYr1TvOhT5/K
p0EGKna2BhW8SD1UtxjLZOGl2osfhr/MPIoOBIcE16K13/HhUO0nzMMW1YhUoEn8s469ljIhIp/a
94KtQmX86idsdkN+ncjvsFJNLX/Udx+a2b53caKfIsYzryTgrcMBylXFHfiz9gr/EgSx/pplLuq7
Vg7H50sDOsUKxGK6jb3iJTJj/exoLazgMBq33D6XQAc8krw4QKzcuYSMrvlggNOMTQ5HMIyjdcbZ
sBMTVtdW1l/AQPCBEiz0FgZMflpilkQq5dbBXU2nMs+c/QaKiMCZ7oZld+vzpjixgKNARsq6M5K+
3ECv2DWJM957M9qhmrHXasrTH1PXsYMbjVWALP9AQEO/jZIMDh/K11uI9nffDQykEtvHyjZ524am
FEkzSufe8zE3aLoPkoQhFIudddhV8qioUaAY4YlLylNjU370RDxuWcCOt4aZ6MI0RrxLqQlEOFs7
lKJTb9cANccKqylbfXgsyV1mQp0abvyYgfauh5GDPPf0NDjmZ9546pQSf3oc+6/nC1/2H9PQ7abO
Mo7PA34ExGNSlwdWU+dSxMClI/s9SAFQZsGx0sr2ZQ5mfoeJVyVCvEHAa8iaB19du3UElc82u13i
TwrMxMgGVyMXLxubeBdQw5QAgN/DfgZdVi3OLmqEc+9qn0WgX+PSir/xc1/HoflyrAi7eeL8LRlK
nOiUgJBOYfAOTlSMGqcNTOF4P7hop4wMoKhj2C7Z3SzhCsscDu6AlEm1ctpLG0K7HGrnQS/krppu
7Dd++eYTXXLXJ71+TLWDzYRIc9zLQj701MbxrqMGD/tiU/RkF1pzcR2btDLhfIj58zAU8TaYpQiN
K8NtPyQzzBeJgigZqrrePXWT5jqGxFoPkv8fyr+/aBOBM1tV4U6pwCEmqp6OIOxI6cqBCijeeAoZ
JAterVhKlg0hTgyiZ+A3LUX5MWEjXkMDJ7Aujo2TmkkNte45u6KS6CMUrLacbL6gPsDGy65NnmUX
S351yZSf3Nb7krYbPZy5YKhdQcnamunB6eHE5BUzRMhh7uF5cBQBJkoGENfmv9EFnIylAlEMU3vg
0Z/m8JSaMPdXPHg+pTHKrRoyWrzMdw6kG1NtpyCYRXbxMgQ/tIrOIh6j8tKWnnnWvP+MsTPf2Glg
dM6BpbQXghEJ4ZHQo3J2bcmSTCcSCNxqSZlRvcSptWctNP3SipQ+yLPxi1tOfAJaZK7kTJihSR8Y
zdn6HTkdPDN6oo3X/mFqP5LGWoFtSiv4JkWxb9t6hWorORualxwjbbxZjTGt21Z3d1ou2h+tfib6
MKbCwVIBTiXb6QXlUYKE58bWfzrJXD9bBGdv8wDJcBMY7S0S+e65ge6GODkYHhNz6T2svNO3NQ7S
00RfDM8WkLBhIhC1gQxeQJURaDRSBtWxvfJT8zXXDO+n73rHoBGc1xD8qM5wnxG2pgquypoT46BM
lWc7ilq1JGtzOsBX8Nd6T+RlI3pwK11NnasNJ5cB5Kak8zhUXdWwW4CkOhgV8dYF0MOGWfpVpfR5
Wspoo2mNGyrQeKPpKgB55rx5z0WyT8yBPkpx4D36o8pwZw2GfQ117IOO84nzsd+ZpGQvuBK4bepj
tQwCMsHYl5cXkkoANJM1lY/e4/noEPTeywg+GQSZFtu4ybhPAsrW0F/vkiGIVjkj2Atxgq9GqNr9
81VQmx8Jt/pT2NtM4mSYfv7nq9F9NTDA3MhtrtajUul2Cr3gLnq5hcBAMItF3nsLq9UAZnhgK1Os
2NgUN+7Z7bIb2XtbTbFt5x1VBBfH8HKkanxWGN67vUf8UMve/N0gRP3kp5ZOxh+rR5lbbPM95IW2
YtPnJzNnPm1weKbGumeCzyiq+lW3Y39wAru8SePwHG9aHviPSBE3XpUQjnzrPYU7v2tMNECS93Uq
Tl7vuxcs4fq1oD6+VqnnHqHQHbyEK7FVhX7Mstghg0LP3jMHttSUxMEPs49RSpJzz6XZbFFHQCbi
19z47jRdC5s46aQz7uQ9mLdM1sFbUt2piZx1VUUIMawkvlDSq23Tg1J4vixDhE1KF/bWGCfjwe3p
74CBfA2OABqUAKEn2qQjfjsiSTabfsnJnZZUXsXFaqS9tANQ/pNpaPs2DWkpW/JpA54Oq5jAw0sT
qmvddt2lTyQbNFfdPG8ctqaKK0D/5JXVgxms+jCwTs+DYxb2KdbDeluM8mc6tMFuqEj7cOmYtt1g
JB9OCBS+jRkEPl/KId35WCATrXuoOM1/C9346H3QMMD/MXLP5XgsJ/VFIAuFVp3uu0TkNy8YfrB8
B+sqy+IskCm4UzO+qNQeX2wGsaDglgZxrZchQ4qBWTjfZkiWVtwk1cLzpvTkz4c4z3XsxhqG7mkK
zqo6uwlr3j4kkNr3ePU8VDWVb51wwSpP3nzGM9mc9F1GXX8JMkAphteT+W21G3N05FpJw7yP2WQt
A49esSx8mDBYpb/0sHwDvNNeDTP47QLhPSfoPaDV6Qsza6tXO/VOAUDa6/MVyA7EFBoBeb0tRkxP
8LmV2bISB7xITJUqNvY0wsebD1moPuuwjw5dHyN4M8dpS3YpelanAc9PYFy3bNVAWoZrxnebELl7
oKZjb1VHr8/f4KUxr2WGfu1iNm9aVgQbiy3moddpEYCK94Dz6oVsqvFR+JN4TCxHFzY99x4Zg3iw
2bN2sRpazqtql0TCOhmT2T0sjOhLbHx/JtXBvYo1je1yxp0rxYxc1Sp71zKSChC3QLsrxL4EdDsW
Q8Y2kRosHUG6PL96HspgCs90Km8dngiI8t1G72cjZhbyuNXvQguZeRRhuVVJFP5p0/QBss+9C4Pk
9SCYt3dJ1R0LhCOAr3Oucl49/zwLPH1VkpOyxM1U3CN6zB3+OQ+yU0GeNrzRXiv0+zB6LAJap3rN
vBgIRQKJuChMn7Gi198D3pUYv+4pxE9477j8SFo4F7Dl9mzCeMLAb/S66o/nQfJJtGFFUSdOzOcQ
6emh/ZK6U7CbBIOACbyL2fYXXI9zzqgkUbnKw2sJVWbVNFOH5l2cej7Cs+m68aGB2cX+dtROBbrL
DSkA7TIMKlglOUsLjJLiO5DkLWqBiHaZkckjI312Kook+85Jhk3rqX6BvqQ92fOhCU2I8APyyQDf
dg6qce+WgsxnjdmWUefEaE1WWXNnsOFr2RnYmiaQF3h9r+gQqqvVc6eza6YofQR/Tonu8Dyz2M/v
84gfeIy4zKCJZkhk5i9p1+pFpXt+sYFLw+ldxZ8uJ+tuzNPgDBjM3Ba4yxbPf4Vhebt1HvJY2jET
EINhEmjowdo9X08+G/HeZtPe6xr3Pbsa31NlvwosJeB8RlZaeNbPjsl4tekQQ0uqg7xwwY4Ikkkb
aIMYQJaeQXSAOPSOv5Ms/9M2XHdoaxbQCu8+T0TEwEsNYMocxwRZIy2iO07Aa4jhQuBOl4rrFqRP
jlJNjsZWn9J1CnQwxc1Qjt66qz+agUHCibX8bdC1XznqigQ0PhFMzsloPlMWMlCL2WepPRKOzrcO
bkeeAVoVcNflsirHde51n2hzDrVad1l0NTrEWOOXzYC3qJw94NSl6I5CrHv3M25o9hFxC8NYp+mh
av2Lmtpdb5Af76o//Iqr2LYvgDLCaR+pz9L4spR5YwXIDSdaG8wvxyI8+uUPu0gxODEz8Zm0RHIF
IyyP+0ObpEwmfgVnwgDSatoYsJjbrKFNR5/FULgO3h3UtGwiR96JyFjL8FFuPWq0ifYD+uoCaRWd
dw/oX6y7yXs08lcDaxSDBmMBGPl+u2263w5QJm8fGzlAojl6ONwkExo+km90PyJ8yr+J794Ry3Ri
SvY2xW+68QP3wq7JDjinAz0goEbbIpNbxv0LPbvXTgdh/y5+5nhiy+rcklmU9rADx4NQX6mlTr6r
lg0fP4/pNbjH33p90tECuPfRbHG2ko/YKpyQDzzc+GLpVRGpWqyrlVPh5M6Xxf/h6byaI0XWLfqL
iCDxvJa3Knn3QkhqCZN4kyT8+ruYG/dGzMzpbum0SiogP7P32sa870eDirXAyhkftDecfMIRQ9I1
NRqxGWBc0rPZzhkBD6jezLqCpeSDKGt2HBzrlMc/GJ6zm1prSY5Y3e7yhPSt6C2CsNdr1JsdTfw5
IeIWlhH3Qryek/SYhzMIMpCRBVkhNmNNiOXbzGU0Wz+nAoxaQay6zKIjm9xAdNeZOfNq9uC3ZBXx
hgmTTw+tnQavjyc/BAGUFBcbx4StLIhsilWNCrZA02lDok1oMJ4jAcejTyH90r2Uqf0bR0W8wpgn
9K7kLjXsA3m85IWp4MXS1XGq5X1hWNsgS/H5cYdhw5byV3KzIIW6Y/K2s1KLtozgbNca1/ZxmL6n
FOliGN/mMr4SGfo1mtlepvHLZLJpwTw/9/schwqwjciVhyLPcNDSV8aqO8oBxXlKvBM/UQB1Hx5n
mp5/UYk9w68554P92A5Au8Lpq1QcLJV+hm9v3fFubGfrGzo1axS+IZ8csXG4Q6sD6d65D3qo6Wkn
t67eedyzgzTuOB+qHUgZURrVsW7hEk2IVJEFjDYBpaXcIWUZsUTlD4GKTomPO4tQUTpwRrqYhKbk
VMNeDKMUjjINWk+cZFQ9aa8+pmO1KhY8N4lKBCyuZHxtkmRN+PrGS+AW5dmpI+1CKRyJYRWeUBcW
micWIvET7og9oceQXIz5FdrmivXKuShBGVKB/6VVDN8ytD/L2uD90Nc0jS8ZZusuCQ+wsTfSnR8c
1OQ+WcHpwCOyDOM9m8wDKblHaFisRg5s9U74THaiJVQxm15ZGmMO7N2DVwebzDjxj+F91fmzCsd9
2eB931AdrFKyi3QcrbuY+Ck3+au6CNmVe68LHwldzo9s4EkNWz4hPQeh4xPzitjIt21KbS8086a+
28WufwJA9EyOyY6ZBEoWHuTgGXMDl2iTgcXnb6Uee0tj4upnxOQdxYZlwFrn4sodVjAMODv8k7MJ
0C0X7yom05FVlmnUrFEUlCX/Xw6VJNAf2v2qWlipc34MSefzCYhYox34i6Npp4pxMxjGmVvwxopz
nda/DItQpYl9SAhNlL5NsIZWYaJ2Q1v9SPtTkm5lKWJOhvqWpoFBoRWeUaDuHCv+ZLqxjm2PJ5Pb
q7UkF1VlC+thiFh2Ma+Df5Zw2ablToSMvlW48S1YQ2X7DS56PKi5vYxIJfyhXOeVxZSX5UuHBqeZ
jFVACDjJy1fCFU62EWxBvB1Kl5SOztrYFgBFnkBov/ddnKwVcRQcKztwy0eexVI071NE50an4NQZ
wU/tIWRNbdTzfVw1F5GVL22p7gukdtz+kF/dezuBbmlVO0MLQok0My3/rvDN39zx9zJ7ihW1c5Qw
rrGAvoDAjsKzVNNhsK1XKdu95yOI1jdUiEET/I0mXCHN+rQL9tpz90KRy4DPleQOtkpg0dAlinuH
m6iBhDdX5V/LK0buT6xh/BQX41+tCeOrCU9zhuwbtzI09H5R+JTWyY7Dx1kgXE1S+ArAJyAMcHSv
Zic6towALcfbVGTmVl3PNtr4GPwl+oH1wOBSCGcEz7bqNP3GBdxA/d08ZFH+6qUp5RTPL5Huhd2f
orqgEmUAUMhwVSRIpD2e0yCeYr86NnX64yT2ZW5AuyZ3RKSvg2REeQ0/3PY37iCPpHLugeTAZ45Y
S7cMVWW0q1qeT7A5Tzx8H0AJYpRBMm/JLZOtX3rB0yTMXW0Er8psv9AKyoq9RbQzI+NPiu5S1+3W
9eOdO4E6GLONO+tDbuud6bjbKanvusBgihGYp7Bv1uX0z7X6jRP9TTbGKJXv0yK8SgBXae/uRr+5
eUn4VGfVrkIv2bvM+SMwY8GjqK1DhLp3lSuCh8jtMQmAbBr/xZwwcVd3hcfQA1amP4OCMTJwwAzv
I3S5k/8IZhZpn94OITdNOJDN3FnTEwmLH6PjBHh7nFuT2gkfJxMJv25WlMe8GuiBaksfLHY8e9GR
WF97W5VS0BZs2jYivkuYUILV5eUWYIsmOKDjvpKsNzKwejJFhoP0tv7u0UMySdu6eA2wWFkEEdYu
IdJRS1rjaB5dN1qaOrnGJn6NM39tkd1H9z7IaFPX4YkA+NSGr4zplOTFLfHdbwn1Z8kd1HKi1MNr
SV5iFZvH1kh3cZNAHDJ3HZBkq4BQkqqbV8aPGgXN4FcHafgPCIYRSacoebudC2KkZS5sEX1skITY
uyHyZyP7a8niDLLwMNZ4peTVdMlPl0y0EoiO6jEP0sfOH86xRPsTc+DhrUdileCHVH16NYf4yXHQ
tXCeDx0wMS8PfvOMMkQwJVsVoWSKiWbDycw/7dcv8eym26Gtp2OHXGUzt+PXqHiXQRpBfmQ32FcD
LotHMm9P02AxzCqhglIhRX2d70k+gVHvbkyWCwgIbYrQhJU03gtCc/zk6vvVuZibuyJq/klsAMAQ
q5s00oeaCCqc3PZrjBphKBeihYXcamLsWy7hVV0frwOTfnnkFyh7/lVO9UR43gCrBSKWNhYKUb21
m5p2hBDaJOSFTDm9RMra2/G7xdH957XBnT+Yf2ivKuyjAniBznl6TevItM6iR8RQme9DGL9AaX83
dfAEla0UZNUaXC/a4AHVY8ff6AmZVuXestwnnKfKNJ7s8hIgW1xXNSlsjsucvof42cp/aMnj9WvH
+GvRfP0THgEiOoU3iUw5FTh1SM1FvTMx/23tdG26BWGlA41nYpGBWKNjyfu1Fxgs9DqsO7m/LzEa
seUHy7lktyORdlZCENGBWWbroTe1Kpt0p6JaQk/507b99gs07qSsbyySuDdmQUOZxx7pyCEc8v6v
Rt3AjIQCiCDX7MQqTlvjDn6liyZZUeiO7buXv/jKQCU1oeouOI/GpO6JdjJhvylA8VPwFsbkbvIQ
AoXcXqZaZOArbWJPqL6QcBDvGxDsNZnss7JJb/FwZqttY1p7UOKU8xOxRQmrjo2M9MbO5euySrZn
E4xUOn9opuB7xPHvOV+sXl4D8Tf3LsiolTtmv8RyLFYMNezTCwt1A+hn9lkyfgHsBX6RShdGyxfJ
QEfbbG//LeJSRHb17ArEyOzw00/oeeQjNi4dxChep3a6Fq2HGNCDfjt5BM/rcdOqlFuydO31bPTf
Fdr8yPnn6TNZHy/E6N3++3+wMc5X2jg7cXGqvOJriMfHZpouVebQGTKqS+OAZ5exSB0Emp20Dd4N
cvc6tmcrpgm3xnT/6kF+8Jg7DLk+ItygxIrcM44Xn5ms2rf2+K6teGJmK559zD58eApYWDkvg/aR
kFk5aD3hULoZMOMqvY4okshS0GJtSvFTWvHzMq9beUJAJGdZO/Ttv2Z0SRNAAH7MUUylrn0OxPRg
lc+m7omgTuH0VMGPScz0Kg/voYy/5T6kXjDPNAgM2FRfnPwB6w5u+WIlWIt6aAxGU5HzVPu3SWF1
J5CkUUucWOjmazx+7Fiv2YAVMm25sWvmJQ1z3j4rjk4VURpMb0Y5+utcW5pNa3J1o2qpRPINOR+M
SlD+FWb5C5yoownXf5X3XVuCsEDXHTat3f/znZ3H7K1m/UFm40uest9lqfMpETujFEDUa9oGIrKE
U8C3v6fcZy7b32UVmoTQKOJTfvO9BW6bZ9xpWb2VcBQrBCAIRMJV7sx4LBBnmUreVXb5wPIJzrHt
fMYkzmvgqGsoVebKJeR7jWZeSQrliAdAwRx/bYzUevY4fGXVLzwnwtQKBg8VruBVg/eO9Qnu+ulU
FW5zJmr1OYB5vjZEp9cGCJ9JCIzIw6vP/mAzcouRfLaStZ3vmLrQiLsc66VtQzBr3uqQ4s2OCEXB
XASGc/oqXPeFvTnuIfVDHUJs53fLLpiuB1Aivvpv0/w1E8W2HAzVLjJcQtib4EAu68QLw3rTELIj
m+qLaJnXHu8y7A51sCcqC2Sf2QoW4m1wUGsVz35L4PpD6mK/axweMbD7eDA+V1nyodLhNXQeFGzJ
1ivepYzRhyiFBdjNKKfKAsJHhyAJJhzr6XvfcJmJdM2+mLO3phcnI2XOzlwZzzjreWIxLn1j+cwR
7Vu9/KtsubZ04a5KnPFDwkbYLL9cj/49s5NuG2Y8kyeJ3MNjMANV5H6I3MU/dRMMdGVGR1M78gHX
cpKMd2Pgw1XKz7NG4IoIwHD1p8ZbOYbDtU+CU0RkqxugKvCdexJOtyLOD6lRvsGerJDsj0ehcXwA
JMjGL6vHC0PMJp7tazIs5hJoqQTQ9ZtZBOEyWVg1BWZbtxk+0yK9QifcN6365Ck5botBPpaRh87R
QaQU0sKq6CMJfYsBGSbe3ne5dgmRqZPg4DXOPbhgbnDDeW959vXTzxgYHxDqjqN6ILrlqmvcHZn3
lBTGt0RTZrgvymIAYYufCJPACO/Lj1jHR6ivtWbi2bRsZlv8DdQQtn5JhflMZNDFiuZH/FSXBGPi
SptcI0HGW13PPWxwe1ObKIqNjEa1rJ3D6JNKY3C7dxzqmrZ7hDMy4iEaptrkNGaq7qXOI66Wb5m7
jzJAYYsdf1yNbX4sc8fapCgWySL+8VI28/E8jJta969e1d3MsEJQ5FXvoprfVHLtC++xoErEd2GQ
RFj5oJKX76iBh78hfPifA02RhQCR3Mno7QECYVkSxpPIWSADiGFk2r3T9qAqs22XgiPemFEO/BFu
LBAb1krtHTHvL2k3vC//S4X7ajQDMyWmZ6735IXVbhjEK3atbeQm39pWnyREIauz5c430JCMI+A7
wutVNV7CIv8zOPfbouKRFw0bXdJi/Pc9xAVWzap/iBFTgh+1HH0dFWdUtPycaZLIizGOTq9uwWiC
X86OsPnoPIrvloLB1PZ9ZKF97fttu7DXpQDwWlSEDqCZB1TI2cmQrErHZ6OofmzeWbz1bhQRUykx
lHNoPTlpf7Nt4jRhGFGPuArIXTmcerNkP1A5a9eiwbHNQ9A8pL0Rre3C/GUBcQqJ8TKQ3gRx9uil
zQ/1BmOk+W+5yTsKr9x8t1sKJLDcGCVTuqv8eyTjbAzEj8pSon/7Bv3UQJ+IUKDp9pqWi8Jp3EKh
YWBd9Lea6y1tym8xUHJF+QOcmN3QM8wSkMOjkElGda7a93QWwxoDFDqbLHluHC7CzvlZXqNZWv/C
NPoqo+wIUegH5Bv2J5oRbbXGaioEVpk5ZS5PDFoSrIcC7qGq4ZDO1K48iOW/wN+mLkwI3i4nIkTe
8U68oXe4bo+2ikngHaAgDqPeKdvccIvvUXQTeQDQI17Gck4nloQqomhj5k2SNz7JaYhj57MjLAAM
6rxS1uAyxAqv7nJJ+6GkUrdQiMurDgLWzIT5FH25Lw1MCDaJnavedend3JuW7Z/ATYar1nq3NLsz
GGL7FghlZ9SsThxbryFGvKNeYBBYDu+2n/9pF9ODwB+87ollwuQ97ZBTkZM8BWeFeJYd3cXy9MXK
SA3EBf1gJ8yOlTl66Bl4f3IrSlfK629E2T4q3DX1gPbNKCGcNBE/+TowL6b0wKboBZZSB5dIgcuR
MHZFPWJz6CllKyQ+vhmSRMe7UBKwXLcDOkSrpnfRk7GZFC2HHqPv1tHFlllAKsjvrkqHAEy3cLcL
opjktplwCnwua4ceey1iwkAIco6P8kiDE27DOhzJhjiXbgeiw7qScXzvJu2XFatonaPi28SfuMjJ
e3fcVWu4CAhGdA8jgPWuMMGtUKIEfv4dF8ZDBSVxUzJlRtJW1D0E3+Lmp7Xa9J1Trtt5zVyORKky
vSuC7H4EDLzO3IZRl/Ms88DcD+kY7DpzXtAatFeTVi+D71irsSIA2mfFfLYXF4RreMeqKqLTUJjB
Pi7IWZtrcrUaDhNAvGvQStGuZt63JnoYawMNUm4y9GcdiPywT/cuQmLTHKpz13xOcnEmKOqDsOYr
GYVx1F16jvVA+G4Wj4xOPufK/FahozhJ+BwxHcClWNump6hzEv8hECR+mrNVriXcxtrRQBsmXE9a
oS5n2KktMsIKL/7NWLCuggrHdcxcj5yLOzdkmW2z5Qj5XOl1X5GmcWsQ2lJiFZH/K4J3Vvy8uFf4
MMbaNBUZU4WzL+yyw1tZkOThFJ9eF72iw8XCG8/7lAZ9P+XjMkoIULkRLFN1yY2IG+xqPZ1VHaCZ
YHtXPzK5srZDN/32ZLLhRlm+AOnjhQnvtQ4I2RXNxW0MzUvL/tC6nZqyPKQSFnGOZwNENucuWVKT
HlHQAwpZLXF8ZoFPoylf7Mk9UW3TiztNtY3muyyyjH1vTKeuMhFuyek1hrqy0vKkBgqfMqHpMrr6
EV0psjZcZg0XIoih8aXFCcUJoShbFsACdTXeRm8vLXmMLRovgyg2mxjzrsSTQ5gcFOYkRhxOSUU2
7XaocB2pMjqEjoUKP38bEezjHRFvHvtjB75BGKfGxp4AzVSwA1gPonJxNF2KA4XXimiKiPl28QL4
YJbLOrowFboKdNr17Mfre0+lUOsL+dVH08kyk7NnJ7vCZJ9vdw8VnrbIDi7NYv3hiwu1TBGYu7nD
Inf1oPIGLkMls+133pKZREQuSsVTzjhB3RLVdStXAixEgcaa5KRHv0ULhq2H4LJNJrx3bPXfQdr/
UR5+hGn2jZ9g7WJSTFPWFinrMTURXVea/3y+t3UU56dhQOxXghC3O0ZtREtt8wLVoj9AtXExfY7I
PyAD3DeoTtf9vF4EZ5v/PpoK8cNQjUCJ4C7u2YC1MQv2Akgjqkhv48HWms3x5MUpbiwEmfNyOJV+
zGNJvKAd/TYrK9vEqX302uwrAK7PAO4jz9uDaMpLZMxb02ifEZTtHepEpbtrY5PFJee3TA5vDhB2
shRrvKz05rTb6Jj1U5tj7y01MSkiOxUMEbkNxk+SzggK6J8sh6HSMGK7JVNmFbClX6siwWGEz2hF
2xDGmHW9p6JMoZ6SMUqOwaprcCdX3Cqia5+smVzLYQZORCoDU5Pxvuv2gCZnPj0/Vko+ybJ4cSzE
icbyAxwJI6KpdGEUlDx60698FmyB0XTitMwe5jJ/6HvrNXLmQ+A297OojdVgXWppcgFbHcYoMPUu
23tv5K8UZv86eT+WGsJV2/vPHeRoJlLsW5yQUCphnyPuuQi4YMRMFXjvRZXpjTQKjtV4uvZ6Y3b5
E+Q+wsa8/BFU/KnpozPDIpQLr6FMKA/w2rip/+qOn/Wc3myvOhtO80y8xMWKsXDXw84YSYYVI/Qm
31dfjj18wvah9yOaiEMh3E4B0yLgvDPbxv6+MzWLcopauB7+sk0zmuCeKoJ7vE/w8eabRDW32bH6
dZyZry062pBYdSxuPaQRqmNCYgNPE4zF8tj4dIiQYvHXF4zIV3mikfZzZ3s1WUGBJuAtAFgoHuwR
CC0+tpK6tZhWwUfpMIvPUihY8RJwnJIGsFzcy4qNGFQXfSy7PaZzXfSYVTymS31pYGWcmtB/wKrz
J5r62gfTDzgafN7+c9axnmOdgzp2sGHeorN2pizFpOJ/Qdh6yRQhUf3ybrqCrIK2ka8A29ip8ABY
BTzhGHKPuHj8+hl39ucwxP2xTlHiRFD6AMvN2yzaQkYNthg8oxWMoENXZ1eXEnwngmBfTcnZspko
zT09UoFKtbnk3P4ZiKoVEDy9AUfBDGQXxNGdNozT6Etmz74gTA8PtMVqMvmUXXejDJYrBGVczGlw
WlISEc8RptJ6e3JdXrwMXeCY3QOV2SCMuH8rS3JwHEGCdluHaCfIfyliHIphr96l6bRbqyfVJmub
YhdP8yeK5+eiJOgqUNZPEbBCBInKu06MAbESFBWBt1c1sKbRSbZV1L4CgkHXhmvvXGIJQb1rHLnv
9nPZcA8sGQCKowsTGPPhmehQ2/vBprp1GHuJsDyEWI4q20QaMH01AUNaD9S1Wiy0PWEzdjpvGumh
SUisl8xJKVtk/M6w6osbdm9opwEsj0aVr1nZfnN0hHobPOIxNGHzsec1G1Q253gMWvaBiPR7xZJF
ZARWSMaJWNZXk7TxcZfWxxwFb41z8RI20mIgfrFojKdgyDHaZZQP9ambpvsAHvkqDEHzqeQBw94y
QY6e53YXzuLPrUccFy7vWjHX+9Zoz/4QvFnlLe64hMaK6VNrcm+gdDlVKrguQbKFWuINFTqTouER
YZDGBdGOpa+dX4083U1VuZ0hJdG7dg/+hO3a5RjyNxOC95Vp+/sxeMljCUMzQFbR1+aXhaAplTWV
RTz+NYMPi51WPzbHl8AaruNIiKTiq7ikqa2EDzTf8i48VRl7tbZaeQEel1Y07zhPqPst9aBIggSu
WG1r4of0kD+GVnpGjHWeM6quZJArYZX4XaFywe/nHuoahowxgScWTWTGCAWi+I9SNjZoPACstr0Y
LSYwAKufnvzZ89dhc9fWycMYFLgCu9cGr9ca0xTXdQXTHzEEPt/+E3bNpzFtG+TPK7xU3kjmldny
YOx9E9+fj977lSTlTeiFF6pwmOvyMPdJtW5z/Cw5YCnLYFKOvyg6gczlxI6oK/77a0T+NknxjCuB
mt2rrnNs/Q3sLEgfKT6ZbQBiGu+mljx7UeOxScfmNQrsM6o8r8SlCwOdn0IhHv1YIHpl4DHKM3w4
mHEMs6k4+0vCQHCVLokJ7Dx9dzrjI0/JRsZUkAsDeV4G1Sd+S6qOiOziNOYjfqfmjYXgbWqNbzRv
dCWoksI3hTM9CcNHZFZfY+f/1OiJ5tD5F3+kFs20MTF3a0zcp7YFMU/vPSXfBdpTcIxcB74FRlh3
3ykHPILx9OyRv7ZFJx6t4TVZh8KoMiopZCvxJsveZMOVmVrhc+zVlFT93u04X2uL1ZNwhn+qDF4b
Aq4RVpKd0XfeLlfoQSX2jKHrvkPW9MbgbDqneRiU/mUhcjUBxADyORiiZsVh1yynm4Nr6ceM/CZO
GpoAZ/LP5M1UlFFEVi8fY6Fm0IXhEkOz0yBwyV2Zr73qo6T612HD2TrhBjf2ZYJTJfA6fg5ZwyFD
SBwBXtTGzJGcPrh2OdFwIVMSwIX5thJDempZZo90VOR91k9ek9vU5TmJOB58qjHltA4m0o2V1a0a
k/EgAsMNr/2xLCuUgm39aOfVXRRHrJEB7WSKzPYoNzaMYbuNkGW7jr5DH2VWVgNEBkwKQT6rrrUM
gVPEJIjbyrurJE8VruKaIqzEYzq1CUFxFzesP3U9Yik0qdaJ9jwyH2VfG0DDDdkMF11rbSfJQ1X2
8T9vQJ8dweZbhcX90Hj0mzHaQrz3rKXdAFNcRxmfy0fTCABuNPZilTdW+pFrjIeFRQfDfZeuu7z/
VIojtpIcTJZDOVv1dsV6yP9ufOeaeqQpN3ybseE1e0uZPxinl6eMklSTEEiA7ZY63ZCawg6ZQOJA
CedkpumrC/aRrbLFt5lzvRnosVeRTY5hHR4Kc/zlyQ9RI34QIgQ1VLCzoF2M51yeYoOddszECxdN
NtN8jTM3PwAiNMCDuLKVOfCQqDB+rOyY7TU6m5pSOGpuuuyMnRf7xWphDu7MzuuuPezg1YCUaiey
YV+lQbzR/SA3ZAHjsG/uxiJ871ORbNCEd6kbboVb9TADAyK3gcflWAaPnb0u2gwZiCAoIXRIeSzN
TenyU48MExWObFBaByJkVK4j1Adzt60YooUl7AWKLQOCh888kakXqp/2OafjP3O47BI3fzIgIO+F
udh25sF46NwIdp1ImTZh1XLqZ5uB1jltTEzfpZVvZdPhgsu88TD4XAupX7V0fc63VKPaBrZT0wxK
Qt4TVtNmlF1Y/FXB+EABH27t2P3XlnO5LVWMPyQRj1biTIe+4zbAmALVeCB5SDg1Crt8pr8JYohy
7a0UNdvhkelCRHHHau5UB4Vxx+Fer6dwgpm29HbRdHNK1ssZS50T9UC9dXvwwhYiNL9In5XDAAMZ
PDnkbSI2cR/7q0IoVqsCVJllHCmtVhoKz8rv+vINqeLAaBVKlErIKdM9iURqmrdj8qGRmp+kAPhL
vb3O/DreRuFMGrJPopkpczqO0P5K7EqsXWf6SPOqIKolIGjInLC2kEnnETsn2mRf5gOXcOxGWxB9
GVysJH/BIceGw5bxHkX8cNEBiAqkiVG27WsYSgA96CN6jD0saNt7r3DnVS0se99gcT4aHcTXhmXh
S9DMO+Vbd8acF388mXZwdZyvTLeQcstmvEal/EnbgdFRwmdbVsVA29Lsepaczv9+i9yHbK0ewiBw
qmshDPmYN/dO3E7vcRO8h/ZHp/8aIKSX/yWayuYdv76Bz/fZESZacU7ji2qS4gj3lZGyrIJt7ffp
mfBYjeQghYYdVc2r5RcPcaLEuuXvWou6MW7//QcdfX5MJPQx7Lcr5OHeC6ujegsfq72y/mZI17hc
CtV8KuH1XtTsuPcWPmRgU/LdzOZPo5u9i5/lyAlzodc4fu3Lf/+ZMz9bki93ZeQ8TV2+9qGvoDNr
5rdupk8cS798Nhg3eE0wfIX3CLXbn24pGN2ox/YbzBNgKAmma4x+R1/cInwTD8MYHkHrTndtBPaq
7N4pyBDoK896MVo/Ovz3W2lbzR50L8/DYXaOJhE6K8sG0E6l3vu7zO2aw0TiPeNR92pOsjlWXq2v
KsqzddkP9aUkb2wTOeER1RC6VewtH708hzAd/aUtYFedrVzHDC5VAP7T5zhgZEgVPgq7PGQwdVZu
Y6sz2mOXp1v50TWgawCSDHdidh5CxzWucYkJrtJaXkU3LjDGWLBzCAhnqiLwCHb0nkRQUKTMiczJ
VL0pUnrkLgni5zrST83clV+TiVBeBZiSrLaa70xo1Cempor9VxKccUsgeM0IDgJmDvLX8O+drGge
8np+Fp4HtWDgtMbDQOihbnW2dSFz7oiF7PfaSJDaadghlcUYYrBz6r3M3yGqqm5ZmKl9aGSQzwJG
5GFThDeCYcMbKxPsqxXKprD3Q5InmTs6fYdeLkCRWeuGPBBCnJANKLLJ+EROMAnhP3Z+BqMq7mwr
yu/G//9VXHThkaLjf//cJpj5WJK8TDeuiUkusHTbZt69jcw0JeHQ/0K2w6pfIysIzhIkzJbH+gKX
aYfD7CEvAYObP1aIH7Zj08PmjuYU+Ebi7EOPSEuvZVgIlmbKEtIIFQwe4q1Ri+SI2BbeKKF86YtI
ONY0a/Iisd6CCEFpyvaa7jNdt13R32NaqY/c9aRHq+cm6qt7p6sZOC2c4Dh71rHv85VS4MYV30wd
Vg9mC2zUcTVa06rmcwgVskDSbg26qGvRM6UNNbNWx47YZ4/RKV9sUjq9y2THx6sEWPyQ5utI62nn
d/SUIwiZ2MhOGQfN2Q2/mkQD6O7d9DliSuggQWFbReRgNMwIjPWbKyqe6Z6OdiG0JeZForxBAN8m
rTnstJn7VzzA6doWMz43WcB2hQHRMADil9LzfpM4P+NAnA6+XYyvgYZKVU/OBPJ4Hl9d1/gADQvj
blLpEUpZS5at171M1bQQ5vq3cBTGtkHUvA9kVLwhoPSkg5zRJOrUdlvipTPYLNIJcZhY4aEObSLV
sbtYeVXuYzKdVl2opnXLMgJLwgQjg5C7jD86qw7EYTbBDsyUMV2IbP8eRTRt2AnFJ6thvT7m/bG3
m2z339sj9U9h6+TeSov7jrTMO4uEeoSknvlk89DYGK2sSBG6xj6SNBBoDb4PeE4TRemBzX08Xyan
LvejYSEV168hxqencmCNEuNNPmiHSYpvSL1hgI9pcIxunZZqF5VGiP4uAN0w5t12iF10V4NRPFjt
eNYonmlHSnaCkX91OI50+hLDj3uc0CqBVbZI3iaHW6S8Pp9AM2KHjL128oC3h3Ymmj6begMmU7Ah
/z8DqOlxmblBQObx4s2srSfTR84yd90BwBPe0YH4W82Q/miHKA/RjgmSUvH9ojcKgUgfpnh+CfGc
701P+2fmBmrXSurvGltGHtjh2iV3Yna69Oo55XukpP3kThKLmYHTNQqt4tIEdXkhAHCuk62rAPD2
N+uFtrDLL7Nn631sqPBUBk6IC73sITGM+p60PDwVngerjxYZUeSmjTqeLUsb2yLIehgxbyD/mEo2
VCQrxg0CUqRAieZcc0OLyCtGDRFbaiQ1U3UnG+sJfb3c/2d6qkvUOk7IzGrx+6re724JKK7Kshim
YWZK7KndK4IxMNqKxVXKKrOffZT4DpdAlRPqEMakV+NnZqvq3S9kz50nFD/cnhlAGDKDMuwk4+gh
Poo44AtcFZ/mumEXvbiRvEHeyB7zD3piIj4PlJ9O3h6h8LVASFsGGCiRzYPvLdO0ArWQapTLTltW
23FhLFg0Y2vPF+Hpv9+iYjq28CYfXLfWF79o1LU0q+TCAHKNyDOKzf5tUu50jetm+alF5gV7Tr5r
rAr1QzCmG6tHAmOULG+cKRlxFPMO4/RVe9Lb1BmXxBaoT/JaVRBkihhmzpDa8auljT8uRF7oIpOI
43y8gOUyd+SIFg8RkkfwRpN4JSjo2EzmPtIouNvcl086JQy5Avmd+8gzmWI2l8JT5R4SKF1DBwYO
xD4ET7CIj+J/ODuv3ciNaGs/EQGGKoZbdc7dypobQuPAnFlMT38+ygf/8UjGCPhhmlAPDE+rmyzu
2nutb5EPeWJ2/dAEXFZmMpBqV+T9LqXQQaxo0ceYeVNseNautFiJejCvk7CCtafSZNGi5AXXrLJn
XUlk0H27tmpJW8mohz3WcG3NxPriz6YuWnXWmnHp3x+MJVU125pGlE7A/YtLqoM2TOPJKZbK0AJ8
IUO4ZnE7RuWMna4G3h+7pEL5T2DmnXt4xbIMvIde5xGWmaV539njpQRGxyOKbrYqoJK53londWTZ
6dguq4ZrIi4A59Xtu1k7xUWz2u0U8nF1089ABylou/jyu9Gyd5EKNvV8k4ejG9Fga5ytgBh8JWEZ
4OthZE51ruDmshXVxB6c2H1aUg9pPVtL2dEOT5O2f8w9C3RS9D41evOCoBKdpwLAljk4fQobpVg0
HApsxwhe0nbTtbQUxLDm97JOH2wafMQ+j12U+Lkj8N0ZUXj6+CkSfHm0Oey4jJ5aEeUHnWbIEklJ
9oP6/4WG0nFk0teOAg6frBC8kei4ZKkNEsgGd642JfsBiseDyhuHKz2lKTsHs+fQW2ncnKu0rnk8
jB6sG8jPwSDasypd8zwIkN6+NxvVyCl4CFnUJ1UzgZDgqFqatHc2kSL3djPiWMkVCKEmUzDFDYwQ
sZ+9k2FxzPz3nk534bXQS5wgJ8VnVsdEIUpcUkq1OQ6eXa47n5D+plAiOhsDCC/BihCnMk1ig/oF
CmhavP+zns6LahsUwy5nRb6rInhvEnfkSjmu/YB7A0qEFT1nUpMMJ6ytYIi3tEeSc0cvjoEfumdl
JcWxKFrEJghR6NJWgHVmKYtX/OUnntxYU+cu3a4BomoQIxNl1WNOtx7Sv0XpC9UAeXCfkGXOyRA+
5u3RZZBs592x9EdaZQw936aSmVWtDOtslMijcNW8jUrqbyMyuoWDhjetS7i+JOvxQIzlpkfYdyX3
lGwht29ewQs+R2Mcvws33Niks86Kp3sXngHJOcjCob4+fLwiAfmuH6Li8eMVDGqg8c1TWdf9XV03
FVvpPGNOWTJtDPPqUcU5i7GDXyykJ3NzWpsh4YyY0ry5ZgpS45SJMFpTQSWo6TIXbVZ56ERnPtV0
lwWd06MX2tOpjxP9VKW2u0BN0S5pKyUM89PkUYb6VUWu+IuAnyUbWcyfN8/WxvdY0V6lrbNGdIMf
txp85rJ1zYcwn3IkEYcB4T6Wqhp5uFkfPn4Cd0mREA3Aa/lz4kAK682Gavc3yj1NmH9j3vmDAah/
5bHl7/3Q9U+50b4A0NNnUpR/IqmxZbBbyBVYtPgCzMDZTX3zOM6vXIQAd55ouo0+o5b0ZPqTNmDx
LM1xdkqE9jYmuf0lLUEZATqpzqINn4BcsvnUILYPmnBe3TF5oqzGzoUsJRK6dhsNnaFBjGYx8wRv
g3mAD2Et0xr/4Iapug/77qecRc2RqCVaRgLiP07J/JMmZokQ0umV5bUwlydGFY7ZyK3MdeupTrVo
OU663H7w9rW4jJcZAvdtGhPLNA7Vzoe4yeTQ4wbKMrnFJ2IcPzYQRst8KSmrAv7/VNs8pkkcbkc9
PlqdHO5H8CF6i6OxycBS6VF7S9I22cZuHG9030BySGpjLhGJjhA7bm4kX3qGgXfGIMXbMKbLpI2g
nviFsa9Mq1uSaSTfBiNHkNarmzEa8txxHTDScLu54UYuvEBv6zVjcIrtbqEzC7x8nDKX/b8de7Q8
O+2vxPGIBcsNdYNaVy1b17hwBR4pVMezXiV090iQ+akz6NZT+nRJAv3xozTNWwf4A5Er2gTLStPN
PTqSbKb/0+nPxjdH1d+kiUgi/X4JN0I85ti6QaKDlJydOW/oX2FNdp93qUpqalbfaLdjmXVXb74M
1NDed3ra3mvKVxstcndBav6Az751yIffRXmeHBin39J5o0c0o8FAjK/t/14WetGxgS//zMu9U3ni
vewrbynt0T6IOvEumcvsE24xQfU50/3WKxOMIEFy+vhJVx7FdyS5Ra2q22tTzPYij48ee797Csw/
ah6qm6hQ3hLCBRBDQz366OuBX+Xu1XdgioVQFheZ9kQGa5mxemt50/sLlxDqNrKeOjRoK5NpnsEK
ccrj0lqmQ+wuf5+Z8TnRQ1jCMhxDUG0KqB/6HMr3r0+3r0lIjSUwA2iD7lYKtfc8428aAhq2DxyN
v//bzM/hUPx1jqUTNUh9bLuu/ikcSmEdZgNBDFqOn+QP+PV30k3aP4oKC1ME+f5+7L1wE4r2R9ki
QJYWzMuxW9VVGbwwlQjc68RYd19WhrWLRPpHmaRoFILU28WShB3Tq+StnIZkrjT2v3/v9ud8QmE5
jisdGwqMaTm6/Sllq4+z3mE00C281jj2fDh7ds4hUWxXimLAO6lnsbvn+7K0NZ+dBdW1fBmLQp1G
ZnhTzEMuG0S9yCAX4CiotbWwpbFiV+4jcrmOqS7ffLuqliWBRqsqDXHBiS7ZCZB8QThEGyes/tYb
ZiESkfCibzVzkfkaHdSGZ09hi4lGAolkcdUctKn0iLdrPBRZ1lGYjv9sW/UqLex1lNH7tWjQrKgi
117v9zRc8Vmqaq6TSyjOJZZX9gjkxmYNibNaFZ+EQYhsGOqnyBzLdR/Dea0L/Jq6lxKWUHUY8w2s
87//xFFmf7n3aSEzEXelsHTd+ByomRigjgwLo4dlG2eLE62nwKNVoqL1gEsPZyolqoKFdzGBxG31
dqQ+wZqU5W6DEjBf0nmq7h3StDZ+WTFrTBkNdhV70qZi4SuHsbu2oM1RgyC4DNLppXbi6S4nRmCp
cgYsYHPtPaVte6LT5j4GRkyHGTWpDXAY83RxUW2b72RdRxuUhd5T05QP4KrUHyn6SZPmWHJupth4
RQUdYbis0p8mIjoTtEon5y6C32incaTN4IbmoekyZtVzQJ6H02xlwB2+YgG8mG1g3dF2YVvd+Pp9
bEjjMqC5KOtl6DawBgv9AHgZkqsZaHt3KrV9Z40BVBzaiX3vMvrSXG9va0rfZX3U4ybI5gEZeV2r
qLGmJcSH+h7vXb2cMEhYvm6AMs/ac9qaqGAiA1UDpta0uJp6cwzdqHwylG/ct7W9oN3n7joLvRCm
iwszu+jJqrRqZ5phSgdvTz9n2JCZQ/0TWv0WUohY9QHjCU/TS577mAAD1oyHyBqQUuihIHuAn5An
qQtPYveOTcRWI9D3AE6tPfz+ChOfo6qEbVnCMGwWPt2T4iMp8F/LX2lZhkJwDkE60x9hExsfG75V
A9eLDQaOXdXXWwsQLsZAAg8TkLZ3LVu0Vawqf6GswDkXmjxFMOuiMXsNJoTg7vQOSmOcs4IiJ9sO
2NePY6stYeYwhyAYJm91/zKQTJLpQh216MUyfO+Kw95SlccHps9WeUhaoYjMH00MsMLZQ8V51SQ0
7871aL5Aimd8HIT/JBL/Ekj87zBYOa9hRToGRT4H8zomn8cckkvEoQ543dXlr48Dnbwe6MOoFb0K
CGggvHGv9R0eJeFoiz7oXz0DmYofqh7LKng7Cy3hGanswYbdfHT4qLeVoXr65t1LmAYjGjtdnJHw
xkudACswhOZfLf4BSJSAMYalDPmaZTOWj5291y37GUOHhmWeJ0+kG0/xklamsQYDpoF6vfoTWKU4
LW+xzs2uEeROqJyTvmNShCqVEK9QJc59EL1hlLN3vudFWHKN+JyIcD/oIv87NpS71Bh5fROi+7H2
f/7cLMtkrdI9h4/tU5HCRjU2fD8psKAwk2d9anAwB8WPqpkTsOYtgOwzf5ca+sFknT+x0doX7z2A
9wT1TOwubKgl9CFdcrL7/q8ifospYs1QPiOnMBd9t85VDkWhNdw7eqZ4Yh3fW5SOay5d0oL2do+T
ptHHiQ9M+ohHsDV76k3WDTrsgtymsSPLzOANUkj/iOw5igLjWBqxlahbljmQR6vR6LDxd4CpfDoH
TOesbONFnrnxDXceQtk/i9hSR8NMl5ZgIqjrdv7MluOqJUZ59S0Dtlp+xDjU3KsuOpds3Re/v1+N
z/le1Cks86bh6SirAJzMxeK/7tcEoaMu+qBcCD3qjkPnRLs6wS/dJt4hryLscyLMmF2DFgXEeyiC
sT+q1nlPixiWe+TUNyOto4VfJMwbsUtA7u7tLerhb3Me/+udEpA2F6xAYimufn2nzAgYd2AVxSUQ
DsBvQtpS4SLzYuPRd8r3ntnIUVWxs6K3Ya1w4+5qYmgu3qQ/2LmtVkXfpbRz4h8YT5nmqIxJceVb
35R/X4prPk/XNFn/XEvqwp7DKv/1efoZVjW/bYpFNIFU0iWhQIljskw1ZGmGOCEWZYaP65tvca7y
fr1b6LRJ06Xe5F/D/LTKlHkr6hFeBn9XtfGnImRfSvMDEooShOfAkBVE1qclLBZAcPk0mjsxyDdo
VuBeG82kd4Fp85s39XXpEzCtPE/yjoTuiE/lXRcXdW2OgDViu90pp1KnBGj+LqA5tBqJFdmGhhp2
ZRq3yF/Frh/V0zfv4EtxbLP8erYhpWm5LpGuv34ZbavDyKQ/uUhjLI8e5GtsbT5ED/4qgaRqUwhJ
6zPpdjRQeGyGwwv7zW1nE/dCupj1zc0m56/h09fkcV3oru04nuE6n242V6GIMdOIPJVQnUK7qzZ5
omJ8WqnzltaA8ZHC7PQ8yk60QR9hFxovYGChl8dCnhJtcvaAXF/srEt37GEMWhFJuLZJlbEZlh9g
M4TM8zwIwLIx1Ko1Iv86dM+GDPuEvbZl7Sj4YN0xCJX+fStz7W+3OrWNCJ+Jb3udzAF8xZxgwwZM
g6kcp8ehV6/l3OL8OHkO2JfMlqRcwzO8r93GW8VTeE3pHJwtYrTucn2IXicLyaPWqP7w0XL/OGlR
+5dwM3/bW01w/OZ7/nrT2QYlDc9ZtkPsgj5d/jKxIpxNCBWCvM/nrMmVNVjNs4soaAfQfVriwO7u
zKr0jgVp5/44ZA/mPFZ2w5wmySt7iFD4FSA31zi5Kvn5+/dnfb09bcN2TRfmluU6PNZ+vQ61vIRk
NbElqHAXnFynuE16o1bhUMGPHRQDiTYPlnXk/knXSq3dOdi7b2okInPw0FDKbmUrahM36/xLEcym
e8r3jxM0ahS/o15sP162xXMEMtEyke8T3R3cB+5bnVk8jwboc7DXvF1U0qnLxBSdHd05UJy4Z7qH
31zqxpdtsG1bpuESkGqwzXM/14E22yWdPkTEMCvbs0DEF9uvvFMPyTm+jviytn5QkGze+GdoWDti
lJqDNf9ngzG9Y+B9xdLCnnZIb998F18LVCoy3bFt1JICJ//8mPn3Al1XUAtwny8U04STpjUe0HR0
yBbpNtyd5koLxXDklpx2HkCrZUXLs83f9AxWEOEl5TGcxumoet06o6bJgWJGYlHbrjiBMpKneWxP
J8zx1zmVfpZ3QI2m4UesumllYwGljRLJ+6FxsK4CJV6CA4Ed45D91TJx+/3v+h8Pd1tKiwrKkhaZ
cZ/TRataiIYpS7RwTHtBBB6N6tZEl2Y62gWZ93pQtXcfVtA+0TkehlALAcq8Jpm1VFHZHIlZs879
0OKNyBC6IGAhndWI3Mvv36b59StxTHoAFGMO75Zq79evJAsRLHFVzvHxGEmoHajH67F9nnzmVBl5
GsFYmDcGLMYtjTM2/kWydFiU7urEf6A4okdUFFD83UTS04JxI8ZppyDRgjbmJNmQ0cQVqDc84ld+
/+Y/os1/XdO5odntWKzrVPvi09qjRRpB4M2I+J2uNahZJOFKDY+t54gjBqc/MRyBd0HQmNZE57Hj
N055VBHSHePq/P17sb7edGwImO/ytBM6z/TPH2QiEs8QLfCm+pQhlb4rUm987gP0D56UPZBvLI5a
ke4b10gvXeA6B7itz7rv0WONI/OYVK68ecoAIuIEfwLM0XZ2Xs950+G0Mo0UmFyljh95c/rEPVSY
9hsM22PWsaELnS56TZVOxp0FRSSp5HDMMvsNiKxzUmUNcxad4FonB3EdpA0jov+PX58nK9e8O1sY
9E+1F76zJK3qLF3UpvvXNEnnRFSxv2XDbEB3ERo8RK9c1wAgbl5hCpJFh+7FsJmq+EpGm6IMmejX
5ZwEjp6yC90HTY4M5OUbcU7pKaE1smi0CKTU/LKPCmcfJZa6tw3kjZOeOcfMlfW2TlFDBo1ZOivY
6yu29qEw3h0yL/pRPwq05AViXfFNJ9D5Wh9TGs+7zY9ynrLn17to5O2EMOHzha8AR07lJamc4BUb
VXq0MhD6Lk+3jS8hZfHVDQuzLF7BMLUnfSrQmDQpCVcheQrtEEevXtegB5LpKZzbZeno4SEA1S01
bIoJQZBYQaItv+xwEK0/wUSM1FNfIBZrSiLOzAWL7IoUEgD+vmWijg2I1soM75bjRFhKp3TOjRaU
e8IzArBRSn8QGa5c4K3DOugli27r5udAtPQ4QAXopG9oTWA94296I2r8sbN8EmPwqd1VRdOgjTTq
W+SU5dZFbderZna/NY+Wnji7BLLZ2lSJ3I8QE5witN5Ky7c3dqLIbhmzjL1YyDCSyeAqDpNmJ7MZ
g7sisn5a8QGGYD68DhdLbz97kdtBfzCmB0MrxRIvv735/SX8X0uh7fDwpnNs0XQXcyXxr6eTGhMC
GE0d1i4RlbL07Vve1X/qOYa+HMHNJpHXbDLLTRMPCbZQIgzEYN4gqVlPLgM6ldd7LKv+/QA7H0Kz
d00JKjoULnK9HgfWxysajtPd79/3f1Q4Dt5Qz8Uha5nOl8oWzCZmfAUV0QJ8XONDsIZqocYmWCV6
CZaRr2KbA67cGYXchSGUh6ZhmtMAo13omu0d5pfO/D0mnf+X7/ZIOdqRRK/aJOMcs98iHhWCJpM8
hk5vnY1v4RNjlEHNx9XeYmY9GIGbXJkB93PE7IA9wPxhRenElKKR+1rgXPn9Ly2/NFPnMl4XOk9X
ky3fR3/7X18Wo6MxExGYT08nHLuH3XCISAS+68ZArRqiAneMz+KT69M6cfvwNnQCi27t3DPZ0Zcf
ETPlnHgKqSeCHQ9PnbjUeOH2pDZH7NkOuYdGoWixNS/APUcrWy+S0ySxcLb4FJ2VmdTxrh+MnyI0
G/pHQUOE0gIKAHnv4bYZMkYg4PD2XMvVruq6CqWp02zG0SdvodZNKhIIOl5IRWnrIVFdbnfz5KJs
o+7V6rbIZPQXjV4S3Tb8W4g61TfX+8fT8dPT0zVhWbpCmtTH1qcdkewaiDVuni/sOLJ4gpCsoBsZ
3NywCa9RTtOwpxUAtL2Hv6Ml6gHRT0wOfJffT2oy78agHLee1kW33sS2ZKAOZm+SYJ2rY4cmEPkL
65Hc5bUo+uJgmglSga6Ln9y6jte6602HrgNK4lVGYcAvM8J1ETB8/tjGYOT0Vr2fm7CCPXdp+Bi8
P9rLdSWKLWrJ949XfWx6BJz61SJz5syNWje2BDzg35obRwFUru9utv+olzyH/qrwbAsorflpkYg9
dI7MxCEYELyDJvdJFS3ODBNxwsfLvCi3MgrUtfJ6VnXNlSsNfO7OLjN7ZdOK3+YduLYUzv4PbMqi
1vFmF8A/0l3q9PY5kEl/CaYDHWPIBEzg6eUW1z4aA7wk9aqIAaUh8B92wURuS6w7SHysb35J4+ve
neLcdJkOSUe44vOervNtOy8TC31HKaZNmKT9zo7s11EWb1wc/9wfjhjvo6IblgJY0CGw/WHvOxBo
8HNP39TSXwdtNgxoDzMDlSq2wM8NyUErqoj1iT2Alm6opooHIw6ji5iwxzchQqvYqrdiGPVDmFVv
pbROHavCq6aGoz+pV6XGY20PgqeyJ5ayq4hsNQWCBxqHjC1H8nMJPG/6vyAKuT++WajmC+LXu8w1
bAoDPkhps+35VKPaBNnhmRzx2CuY3Siz3DVg+Pux6gHjhml4HklOPuckNv9zkkHdgz0tq8UAFgpn
AtGmIUgF52JaVv3Cb9rtK0RhMI14GVkSs+HkAYo8tIEAvk9M99qOc+dxAg9bAsd70FNSbgZfq862
ZrzVfivvWwJl7iqvTi/eTSJFfqGSL9a2aRo4WKZ22bTc7oiaSWsNMrws3iMZBP05KvJxk2ovVdoV
uwDK+yKxGpvaqlSLMndbkKKafUtI1Q2ilnB6xu3fLFr21zKbIZozf5pcDw5u0F8f0oO063JANoYu
GOQwCI4Zbart6X9oVwHGYqWHjljEuQDKXuOQYllrDh9ZJQ2k0I0/4slVjsAJqlfhdoxBvc/NCG1q
o6s1XVMNnLRmdBFrkf2/uZhRamfHTHYHMrGaf6IykQ1TamkkDRbU0of/O41W3hMDelOMAu6sLOvf
2phJXeXgSWn7yH1qY/aiWHjenAhKExlz74xa6D9YXXpf9WCmyd/A2I5oKAbJd4ApXi1SZEgbzfIA
YnWBRx/YPQ3o9uPEaVd6raxVYrpYrsswX7ONNE+QvlkVqN6aiKniWD1M4GeJvAXm8M1KYf3HSsEg
2bQRT1l0+j6PWFwt99FysBy6s6lytGIcasrszlY0dKvOGc0b2iNIBCtl45oDBVOqvjpoJSEPGl8X
qCZj2vojbpMpAY7c9kSnOcbKFAMoTvJl8Rx7+pG/N1uGddmsi9EMbw6UEFlP8aUxWQpRNgcPBD1A
kUQV3RQOzIgJKiqY1O96XV97iHMPSfKPK1kgP1eISUsYYoavAcWxl95st/kZZ67zVs36kTDxnH1W
RrPbM9lxmUG2ROq9r13V7B3rbmgUGmtLhaTjKGf1+1XG/vpY4inu8eZ4KkFNlZ82IPTt4RiRO7Wo
+ngTdji9mlYb7iURygetg7EH+e/+448Cp4QqGtnkG6UNlUUUnLTSNsj2Tq2LHpiXARwCMSvR1XDF
3yXSKtjHqb1OGODdGcy272oeXvuqdCDRxv6pSlrjzpo079LpRnEaMOovwimb3mmq7kmsS5/NXtO3
LYF+d76bvRPWO9ys+eQk9g9onyERG/1zood/oEnNL5I0ACIPGQ2l/pIEL1KRygYtZe4+1aQ47Mk/
qFehbRTbvO9qNKVucCqi1r9LG32TlsW8f1bqB5PQ6AxlbFfGNhK24KIZwTdbftoMX9Z2z7AdKfgk
EPXYn69+bsKeZzTgnmasuy0OKPZjdThqpxqeVBCZJzfx8mOGEcAlhGQlJm3cOUMBVl1EvbzT2cya
4qq6HqBzVVnbYVpiEoNKl3f22iDK70+rMt5ZsAeqeMwhUxmg0XRrE0aSKh/6ZOlNYIYGXVlPuY3j
KVSe/qfVk90N5H/hKZ2GgY3IyWACsLBnI0EGUm3jtiJbpSbugLKrjE1TZVjPh6G8b/j46Afibgrg
iJC/sTUmn3FxMhHRmAsIUS10+SNj9zk3pr81yFzxPzg4N3S/WVrK+6PyqObisha33mcmXFlHPQDj
d6e6+Y6IIAolIVCUKdJHdqPInvyu8E8FWUMIZ3/aWWKDvJby3sOiyOR4gvU9bgupdDqvRBAzxoVX
o9CXnNLZzwE40Lkj25vWroq9TcGcFtGnnE0z5iJyY4GNVofnBVsKl2EdrRo4j1fGQP06I2Zqn8DQ
zVDLQSzlZIc66F+debTRtMyosLg/uyp/HVvfOGHYjRheNmqTsYovbPqIF/Je0WgWJv+z2txLWPos
Xm0MrDxOZ5sS8hZAPXAcp2QZpUa+V1MCLbPRq3VXjnIzYIHYiMyIzmZebbnYvKM1n6I5on0QXApW
mo/7qJbdY65tbR1fwQAi85EJyU9H0fMSaqsUFU///06Nbrz+fnn5jwLMM/lHzk9dHVX/p6pXT2oz
bjqbbWVmnUgfhxXSpg4xLAPJqQ1hWDJWwzNiu0eyZIEmj2h4tKr6u6DOugmCZpZTA2VLyvwpCqw9
oozyJwAXonix0Er/uTXht8+7LlGKbyqGj/nbrwUY8xCGgTTnBPtj59N7j/1htgmUzSJjBrt2NS6a
sp5FMlQKSxWzdBuUEnNQcXcfd8NI0d6E2NpyDz2UjZOEB5Ai/3CZE8jCzN9JMTwiu4/mn7Sg11h5
jHRrlmZ6qvIBlnnnIHMaRkbY2f3vvwjjP0pzz6GlTGnO9vfrWA3VrTToxvJNhNF4cq3R2PkhQ2C8
BeFi8Nx8V+eivtFs0aGBwCHEHLvrUKycs9HYKy9xblZXxeeBueGCmJCJWVMSutQqBK/OrKDae1dJ
ex+G3XRGEz492inbK9cmDpr/80WPQ+tA9op1SGBA3bWI/LDw8NL2y7/AmuQHO6vsVahFajOFxd8O
FuxrrZ9rHeJiVeaYo4bg6I9mdo2nmhUeURRSWEwBrmH+ZMO8njTNfpPDc6/yYSurxl1bmh1Dhug2
uR4328hMSPLrm1UrAOEw1cwuxEFamN4caKK48eBQ9bRYoTdVWyA3amW6DUpwhIu7JjTxIKI9KJCD
khAVddd8ci3Y9oFG5WhkS6vyjAdnqatufDDmn6sub1GAFMcym1KekshACOhM9kSf5A9DBRyAuCv0
ZFo2B1iIFfEk3Us+G5oYQBwSdOQrr4YCVGiCvWzxZ8gg+kzI1nhM8ewvsiifAeVevZqI5VvSWjQP
NP6uEx70DTKiASOEQSqSNQ3v0OLvul4iDhhDjQyMnomGFiowgU78JBqgnr+/2r6qVR20CewBHd1k
y+u6n2+dqCrSyoQOJcy62/U5fIrBeqlgoi/TJA+qDfbEfjN6Vbo1nGRkfNOlr8aMumpNzJPFQAc4
AZFwV0gA0X3eZ+8J2kcd9dIfQS0PKcLDvzUXck9cgr7CLcWieGjKYCQEeEAWyzq7BCygtk0RPUkM
7G+Iu4Y7RnPyTJ63eZNJeXWyM3yRaa8zOkYJMv8YVu20F6lvw3XRaVHJmOSuhqa8R/91Awqq3OSZ
TfC2XQ2svKl+aapmIqTH935YcnZmThLEPVkgExf93u19a19g48rvdNKavinevC+9LD5mmgpM7RCZ
zIPUX/c0IfizWDk8sAtVPNEvztaa0zUrSdeLJkveH42WBMSi6F6VXndMqofp+HEKixBLVnjrzOtg
Xpt6Pqv62gVX3bhweARVGZf+XIl9E1wc4+wZ5wDT5bWxYUawiIUQCSQctWrGB+y9jR2+a6EGvwkI
zkq2df03BsODn3nYeMLEpr2uiSv/9XtXKaTTedkv44op1nzYxr0VPoh2PsyPw5EPSfbI0Y2PUfYY
aP97TPWT7z824mmonyrxlKfPHIV4ysZnjjh9rjW8DZDIXnLtmQOixp1WZ11PRBIMQw/Sw80Liw1R
Vt6PLEPdiLHt1RZpuMaa0z6qb9s+pv5l3+mwyUAwi1rWNNFVfGqWGdKkCZGgbTdsBJJ7UsHx0kGU
7LPD4O0tPiRx4NyCpo6OPuYycqaaY6MdSeeSB+IG6/LUTPMxeCc7P9Nj5xDu2c/PXY7U8OK6GIku
HBNGUe9SepequNaU1dN1+Dim6er681FWN9/na4DHd2v52bgFzCVWKZ/Jow3HBapb9ti0mdiZSXDU
8FZBXrarXVA64SUoEjTw0tgU5k6jIbfXZ9jdXuv2DqnzPqxErvn5CAkn8fZ+euBw00OCkpuQCHGw
K8LFj4F/LPX5sAinyE9GfgKFNUKywlCZnjmA6ZrpWdnnZtNbBy+5VPZ57C5OcintS99dcgIn7UuS
Xjmi9Br318KZj7C/Zs41ca5tduOwh1ud3cQwH+TbtebKHG6pd9OHm13cx96tNTrz4BHXkSiLHuss
QWW1IRzPBbufaHFHLJJkQXL0YAPRJbmZGoqMQNX9BocFeaX3Mr+3Pg4jv+fwHchl965z4ypD6YeZ
VDg3kdzSfj705H+PXF7/OVJ59SJSZq7OxzlsL1Z01ZqLsEgEu+B4zKJL0p6T6BK1Z46gZXd8VuLU
qhPnUp2aZD4w5CCgsvuj+DhSmGTegfYgR1IfovoQRgeGxHm/7/N92u89ooHib2ThX1Uy6KFQDRg0
/9hKep/9CVkAO6wOBbJOMywewiJxV12r96sBE8fDOKr67Dcev04qH5igE0M2a/7qXimCJwTB8PRU
DBQXh48/+jgRAGSdhHWIRumRAu8gF4d6QYJdN91Cz23OmlLrykCkHY6wEVPIMQBEivFH2NQL20jc
l7hmgMGdGa0/jEjznzsZKPqxde0tm97on/9ep7AO7WYfoLxcJ4CL74RTdpePU45N7xJ1Iti0ZmPf
jcXrRKV5rq0qvWIAwwOT/GGLKn1RQ1Pvmuwb4cPX+nkesqMRsy3UzBZzmk8rfEPmL2LvYiEn+Rgn
sYdgaFqLGYcW9Wxd9REszFRX+J/yc5h3DXt4ck5GUriGbHgwbfnkSpncsLtFkg2ulaiVKJWEdQzX
awBQfEGXR2px8c2zyZjXtV+qZ945YnADFQkDjy9bXJdOcKGyAcqPCtWmnWqekrX5lGJfWQmBjSPJ
SvtKRgvwZC94lqjRwXDQ23S6rKXR0xH4O8dqOyY+rjap99WcJPD7OsX8+gBlBERbBsADLgP38zAo
dqaRHQWwo3YEIVzYGFxk4AZbpcPNgUvjnEdFF44aedXreQy6pBgXycyWhk2ikVT4Kqus3vSGEtBm
OvIW+uwYe6jTzdF/A1xzaYvpu/nLV5kOHy2NM3SDTBLQQX9SDDBbCqamtrJFrNc+XjTwga4kF6Gx
UuL34G0u/oew81xy29q67ROhCjn8bSIxdVCrFfwHZcs2co4bT3/HhnS+e6w+ZVVNo9iUbDdJENh7
rbnGpPG6nq3p2ozQ3OxeRFZv4gOtHXFrXCUeMPEzcjMTs7xyX/z3N/W9gYVfj4WJiYUaB/W7JsDO
ODQBk3Dbsjnp3oB/E621DgUlg2QNzNHAjszW757YRBoyJPaoL3QWi1GnveiK39R8BvaYUNNrTZv2
LqiM2LNcqp2b/osd3vsiJL+pJ10X3LYPE+ZP366a1KttgO+ZCXmJ7XEgeyPOPKe0BibTzKF6cJ29
Dgdt0rGjESDFTBUz/Ass0l2X129sCrL5pPlTtzD3lhHJOnjCuWumLtswLgiRecGhkNWaGtTYch7T
msDtUrUE9B3lgU2W+4kSDi1qLdFebbMw/EXQ5tKV3CMKw2pCJ2OL8ouP6H+c9waWf+yGNKxNdoX/
fOFq3VE5xUd3oo69XOe2cIm6nCi8qg91bnwrMAuHjCUz37MEVsKrdSvwWf/+S9j/4wphcFFjBYSL
6L3RqcLG5VZaLYEaWajqhNZAqI8na5CpKV16ge1JSZotJnVDsv0YCQ1x0hRvZEF8y4gb/hPSxGUk
fuQ2qnAnV3a4VIShnuqT+UdL5soLpr7+SRZOHvgiqdctxa4khnp9BauNw3vyuX52QWdS9spGcWOa
uXv00pkgxZrZdiHLJVM3kykBJbmsmHzIeuY24DWfXXdSn43K8D4qfVc8GBjfmZIuko+OQ+NlNLz2
fPypqU5FMCcPxdRg2nIS0hMZDI+5NhZxSp6In2yG87Rnyi1Vu/6Tw7iMVmeqTJihRpdrH/DG3FcV
0qJQ6z7GSOJ9sHtbYM8lse7fPxAGPt5fsy16NTAhqHw45s9lami080zBqQN9hhllT727a+L/Ox51
5vxiGyxbpaoFe+CZjEG0TVJzdd6n8+LFmxdz7kyhTqT4JLUakZdEwpBi7QQzlbwGti2M03Sk7Wm4
OOAuaC+CgjNZb1+37vpdano1jIt1qCTkbrngSkR5cjY0KUs7E8ojJsbcYumu1WKUTHE6x25CcZhQ
+Ggzot0ghCmyx8gcI0IbWyciQXHHCsNGPo+Zd7W2OP/WLAAfSVE6oyk7J9Z5385DfnEtEKQXu7+Y
/WXZL2wPa1eqRPM1q6456UrzdU1vlXFFGGW/q99vRifV7rd6vznQWcgFhUpS3xF4kgIa3i8+wmM9
8NNd18WhyZ2XC5vsH/7zi92MRdcJKLQ4NsftyQP+8thrlwzXGaNhTFQVtFJeqJQzvNa6f4+LEZYz
uPMsycsbc6ftpbArcrrSKX8tkj/NrK/v1FPr+/FIqSpxTXWHG3lSXuw2/6owu/NqkwPmZ86kftiF
Zfg9mSxxz4ripbsxvdg8YF/8zKxc/9y2Tv8sRq+Ps5yKsFOt/XOami+qAOVtejIx1J1tgtvGb0XR
7U9TrqjPGCCyB8frzK8MslV+11S4hWr2U3u+b65P7cN8mHixoLYgFJZm7DTTmw629s4ctnMvnMkB
EWPaYT14cBwwIMLbs34vbIZMdUYMfIM08ofDuaEx1vvAln16IZL8bwK1veeiHnAsymJ1y8gdo6eN
hckcWPS46E1svlQqedeMXjZKRFTueLKn0oFJ6I0gGuAtjLluhAxBwi1bmN0tjaV91mrl07Tb9bfc
7b7h9oUepie8Jb9aOqrvmgzMmNL25lZjuYw1HCbI/3K6ANBSzLrWiN4hg0+N0oL4uljjItLHGC7G
/DyRIAQEKD+7QioR5845M8TuFhdGrbfxso+XJrmM2gUge99cl/U6NuxamYX0q+K2r1cmfVFHwllx
W/SbO0r16X3Xb6jr73MqNWBYP7T0XMykxCFDQubvTnLXj6OXEJl0r7tHoFuK96CBP+keC+WOxu4x
1/AjPq7dY6fc0XBoUu5oYetmEywUjPydQ6t2R4I4v+yOedPM7nZ2NwZ5rMxbchzpcSBPgyszdPaL
Q073V+EU6qn3xvalJviL8GlRvBLxqT8A4tOfd6v73BlwvK4NtczuNqc3r7s5PNhvFiZj78aXXnFv
3iG9vquHtlV+45dValrZr0mN9n0rH/l+yXAg+17b96l8LFawlaQJ35vyMbfvqQ1WReoF66Jr3e1D
SvEo8y7Xk7bcdeu+L/ftkLDuhsMt+z5XP7Q5N9RXd3IYJueGRVrHJd1KZe1NJFe0JtdKk0qGqztc
nZxAWmgIF4NNI3vFQ3V72YH+K+eSeWPjbM1nAo/yz/hU0LEEjXeuuUz5zXEHIZS7tRGZRoRt6Ve3
KLnh+ecFzlA1bnMOUw+s2X+2qG/qvliFPrOTsx3FZ2z7TGFTvRXEUh3K4BoQ1MaglpzBkyJhJq2l
tiTaE2IBotaIslWKIWuFOes8KiGpqVL2FA5NKPrQIPnWt43QNEJIXN81ViCHyHyGTxaRwu7YUZ/H
FradLiaKuAHuaOHfivMMU6ZU1v0QFjqEj3yyznZ2YQ6vMQsvXHcFiKzew6ZotDPqtDPE63I659M5
9eKMiF5eDq5csC9T3Gmx4I5axWsSIZFEFXc2I0p5Ia1UkkUg4dCohtYUknECBS8nGDpEFi+El2WE
jM191zxGaOdeyCvaNXoS7up9hEGdub/cs7Cg+x8fHGtNy2S35eCS/Ml/0Wv2YioE0BEDQwX6JGCV
kKUNFjT1ITwgo/dTPJ2an680M31iB1IupSn8zGCugxWw9BiIOqC+iTQz2MbAMKWsQw4LMzMolaA+
1BLNC8jsEKlXM9cGJXAgaivwmQKS8dBgBZPFMjxYLKmNHyfyByhcBCvtDczTgKHZrTZBho0P7BxJ
tyQaGz5inY628YeW3EdQ3DzzpHunXqWHAwT6pMGOOpRCdE+l6Acpne+W/qRKDYc6hVRAPymDhgza
khE3qb0PVgoobNNJoFgD8mwoYiHhBkBpO56EKuwG4yGN/keOgSSQ/gc3QFRgUH4odQNm7JFxiLRw
3IMTxKkAfinJiEgvggUTTBGIIvBImvX8FsuT8GvTh8JiCKw9ftX6Obl9hV8kLBnI4T3VkHZkqssJ
UH0lGA8+MWadxC4hEgQZ8rmm/l75Zu+DCcexW8B613wARkBmdbhwjm+mAcksaD9Ed0aMQfOpxHc+
UicIiLGl72aIgA1TxScoeIuC1CJLR4oZdznmzkfGx21J9YeaPRgtsOXBbAXjJDXtZIYGUFi1Q4Ju
G5O9eTC5fp4HYHlSQ0ojXXDz15GWlT81/tIwVOFjCoEy65o4E0+DKo/S/yXksXHwQZBo7Hss10ui
Rf1ikRpVvydUzZJqFf6I09J3ygAJPtBVHlekB8MazMdx43PU+U0gPPJbSQ2HKF/lfOgUsdwAyBIq
+JugtAhbz0NbC0wt8JxAWwIHzNsSqBorKKZYg7WTmg/tReB6PkhJLNCN6VembwqfZPNp8gcCoFm/
8bny6SZMmZ20M9UPholn9eQtv6gOHBbAny7gpof1x7aYraaipf9zhdqJrqrB5+JSS3SmeE01e2U2
PHtNBiNY1rWOyTjIMJy5asDgCcuTUTO+KM5Lig0jSVh9Vcb+QnOwjVy1Oq9Y56JySVmmQhLDmp49
/f9DxTzEyXG+eM6Xcv5Sz/xnvuzpl37+oqVfjENkgIE/PQion5Xqs21+mvfPxvDJNaUS85PD4+QN
ZeLNu1TZSyHexuqtEm9AbB3zIxpHGgcfs/RjkX5091eGAK3m1TnkOh+yVapYPxjmy1h+sMyX1iAd
B9Bx19ZkLue2+1oKhaiMNvmrsPPmjdzDeMC/94xFBWvUPBWnijnmD/9+K/0fFVuMV7TRPYZfTWpf
P1WR1GUErJnIilfjPJkdo1zHQVTkzbQVVp92xeC8Cf2T2tkkak6Wdu374uvgcYEm5MXwV1ZIqgZa
ciS1iWSZsvgiAL/4Lgll5yrHpwLNfNANLbQSGOdFK9MD21p9maudpZhXXmtrU1+Op0Z+fHBgTpLq
mnk0E1xyTRQcXY6bu69i26yHiV1wlRSfSFi3roSG/fch1/xGhrnvvfaw6CvrUBJuGZRIL8OkuB/d
mdzUahm4hkBN88HKxtbY1W8D7u5fnODO+7IGPROmeWnB4xqgLffPE3yz9aRUh50TvHe5z0mTZuuM
4kzgJ9q8c62dd4/1iRTrlu9Kof56zDpJsXRBrFuSSh5ZtyDT9edHFi/K8mPlggswd0JWLsgkF+dY
ubB4KUq5fmHdkm0/1i1LErJumQ59X7ewdGnZAOfxvMVGJxctqLLiAnXn9Fi6JOmPRYucf4PAmjci
hDUIrcnJbsehVTDAJkE/Y69zhfI0AwK7//tZ6rwvSRjUEqVJkAEpjzGZf76bJdHaE2jIjkwsECQV
JdXbiHX3JtznBUcgqLtOfMmHHeOus0QpYSyQm939ehzmoaINUpTrqYfPFg9uvjInhM9srHTz90nX
Th3QT9/c2zlyaPHQ9GSYke/Dn1klsVj/99Tx/DAMyakFnBwcf0BQ4d+bLggTKfJw9BqY+zP5Hi6B
1deGj43ZZIFT/4sHkPlUF9snLy2+taNVBHshktd51UnQyHe6DdbqXlIoL7Sg7edFxwJTFmrzpjeK
eZ0Xmcc7NM2bihX07n6zR+pjbe+Vv5FZ/Hsyi/rbNiW3hTr824Cz4CBudA2eLsXbndjLdWy+k/6m
jXr/4o3N8Lel9upDaeIQKC1Y5RjsxqCb6u7jv3900JPeL/mwnOC5VfkE2YL+9NmpFBkVwuy706rp
HeVok0KZo7dPDEXMbbDTAvD83mbtF7CUH0i2P1RvZKkGDCmjgbb8Pe+ZHgz3NdywXhlSyxp6XuiW
DARFjheS6GWWOHQjY4hcIVXZUXFozeL5kGKxQo4RjSbitdc1ttrYODSuMaZABir3Nm7XeGvjhfzt
VR7zNZ7aOF1jM407jIMtQ5dx1fJViQDLrIcyK9K3SOsEDEtoTnDS8bmP1ZPFrzdEBkDTIfJEpA9R
bUeWiEo7yg8tWTwdGrLYbaW6LF7WmCmQaaUewEye3sYMFHdrLFopCisV88WtVMFf4UWksbLERhp7
S6ylMdivDfNbGi+pfJBaEUpMqR0rYB9BobGAxvstU+xFVBURuHtUugQ6SwmCjJpwncM1C+eMvcQv
2kLvESGUFW3u/artOZru/UzaqiqnapZeB9Q8YcNW65IQgaKeXjX6Vw1U2ph0APfVdgoF482ev9Jj
IElizevYwlp6KXrsN6VOdM1A/fY3CIHX0QZkkk2kngln156y9KtHphBYSPHYiWW6Ud5J79nO7ahr
veyLuq58QBmhlP2kTadEA3O3qBAfoF7aTy7W60s/TtTFvKV8S93qm/xnoZJ2oovkPGE2Ju6pYcc8
qx6o2MW86FZHdC6Fpa5Wx6tq/65J4HU1ucRkpFwI9kwQGyNS42tqKX8ybDD9Qaf0ea2Vb1lh7R/a
kn/XnLvyGfCq8qs53felfjgKHrcj+rNYco4eyH9VgRziUSp3Vnk7S3uJZ0tklwmfFSjA/NWCPqtm
IuwHb//cpnlHlQewA1HKC9bwvCS/CGtRb9hGjEtIfGqzEQavBSFrsRJW8tlyt0qFdLnJSH5Rvno/
ogs61zCZ1GK/D+X+8LP91++d8WF2TIhgUDMd0HoiNU9bTbdTMfr+AiYQtstWnIvcXj5g5fIirX2j
Hmi+kAKp/IJr837AD9u2h3lbZ5iI2/rPAC6t3HazXEsFxiHzGFXWtXe7y7/hB3BDqzIaQrKh1Obe
1MdFRZIpAPA6ygXzGBUAatmTLgyZ5T2XBK44+wPEVh0m2mifC9vK2Xrt3tepMl/cwet+MQLDcu7d
VRjCHFdh1QSOq78rCU9pU43NZqSndU/U/pTC18Q4qgjfVXuNOc0Z+GYrrRCrqVPy4TAb7Dszm7jl
4w9aC+deXoOTIFow1BbHvuyL0YPTaj2/aOoGcmtKgUGOsxnygKFsfJrz/U9yTKywH53paqwUy49H
s7Z+addxiuyJzKfWLj5jkRXnuSVwvOswpsJuvPbtklwncwEAkhRraJM7Tam/8kC7Uq97OB42aj1e
VCfEMl27r23rbW2Udooa0MOwyEDqrBuBxQ2t0ZJayAji+XhOiKLzGRfK/F1iiLfWZsqCXljgZoP2
WLgJYFZhk3aUGdlzD3L7lA4LSRy4q5+P52a99Z4Yz1XG/zxRUDPAguAQiOFO5Miy101crrQar9Of
KddDhuVgd+UDS1pSXfYtKAqne1FrEplVlQDFoh25s83j48BE9zUztP4ZbjnRdxtB5pWnhNOkzbGZ
tNNHzSANcGldpmusv/KGWkq1g3wf8nKLV091HpjgNPxGLJSwLG2B/wlD3zAkgneKUmNqyX6AH+9U
JJxyEbtsmHWsdDdf68RgP17Q5qpsTPylQtSfpEaSdkdS3qzrsDU91ib2WHyx19XxN50i8kxXH2wo
t8nSUT+O7pA+N4aifzK9303Lrt9qeNRpnhhxaY7ZZQV5dTkeUYn/8aire4+r79J/n4lxaqAO/dS5
567b16AZGRGc9Gm5wl+YrzPgl2sNlJxsmN2LiBJ5gPtX/FYxSxIu3iTOe8nqCgLcZ6bt7nVWMFOb
LAadxDEBM2SK8kJKiAptGfoxYczDH6pH43MU7qPIC0w6dTM9uixIjp96Ue++24OVsitlokmnmcye
WJOGo9FcHrIBI7cCl2RKxUdHxUnBfNnz5DHJats7gUD22NLVZvvUsv1cjHa9gOlbL+x4fzzS5229
NB4nMXtXbri82pdl6vYXd9a+KeZoXrBWi5fvz1cjw/Gtdzt+Op4X1JvcfCLGxNzxYbHfnbxKPOeM
w1w0nfu4sBmE4M724jkOyHONpntq9MmlTBeiGnd1J8GggtD7kMtn8+PZjKCeSsOxdUx0O6QiRALf
K10YSCvfD+Oyh42SgjBrrRFjFk04xtVw1RpKAqqIgrHKpY2+6EYUdLc4WwQl76lf6vHuqWyD2lWN
vWnl9eif98TkjbP1SWLCnUvfn48fZvVv4BXWWRWzqcWpKZf/q0b0eCW+9iKr35QmDbmRu18GxuL6
Ll/PtULPmh1lkfbelaGoYnk4ntoBB9yOw5z/1q8uhObeXDL/oIivEi4/0gNsZJLXSlCNN3c/Dq78
0fVIuOlLc43mbe+vU9/+OUviKmdmE4yEUga2nM5ZB5c4mrp/Gkyo3/R19GjJexNrCVnbqQK12sZ+
/TDZnYYXB6i6mxnpecJg8EAfqntWiYzOq2F5ZCX9lwM88ENvEC8O5HK8lWSCXSAcvNKkGAF7OQzD
NiC7ilEByGuwMa4zu4k8/ofxrpO7ZpLmdveaIqcwp8nzXDXEA9aslMaVRpXSSBl57Of9WhI0dtlJ
/wNGIvAfFnQy5KPjgMWaVa0wdiplzmdXyZuYIFHr7iqDdTcb3bg07fLmatN+VSyHQVs2cSfmjPar
cwRQuntLhritf+rq+nNvYz7PJr2kfJqwBetM7KRbdjXacbio09KeTAA3Pgw5QkinhJrX5JKcQjoE
a5dWBQWVqw0TKEaPNavvg3mqSFGfGenqrJShDmBzE0B8/N4wjKhWOH67iYtRE9aWEMPzuHRL+6iY
Zfro0HDWToScz7vSBRlVpzDxRqym69KdC4d+KNMzTpwBk3xYTM0jdHX4cZjJ+XrArgHg3tpPm5sO
8k6RTXFb199M+V0oCKJ/mNquiUkEHp9SqyZXmpUFHZQMf0da/OFs5l/McZhfF9OeSWkQ2ac+Pycd
n4ZwHUFTrdq/H5Q6GZSTVbsnh+/AOU27gljZTqY/l/Dw9na4QqpMdqt6xBc+W75pNJwUJ+uhKLff
vTzLiKgcs+eUArqXK9als9bkA4aMmzaC1dWUxQohLW2PmwTRC7FvvjuTuezu6jlxejjr7raelNJs
QjBTvS+cVlDDTYx7WdRnrZ4Fxc3lL09hM2Z2Bfhc6bDAPPJBM1L6joWZXNqUYSSgO8FWMN9TzgSh
aWaav8J8p5kkpx2abExesd38oZaF84eVNkCDU6KLF49cP5lqYrqLe9Mhf/r9Rtzalqm/dZPX/jkO
JuntTvalSpY5SGwmJSvLOOk4PPiACb6oa4WhoP87dGTQXYvOUinUF3Zgpca33Ta7V3MzjbNmkMLV
EioSMdHqXudccTip9Q+bhh22zR0ctkz2xKw304dyLET8i93y+24tAaSqA4ZBZ7/8zntBCpXtTjOp
TBlWrcds0GPeUtVXYU+6eUtjZL4akPtO/Lskp3qMDwDlaYhzBWSgiXtfFL8Rijqf+sV7bUf9N5V5
8F+sgw/3wD9rtx4LYTh5tmFQk/nZLrcDTkkc7GcnVskU+JXq0bYaTrYEYzZ7t7fNLLLrCosrtjnr
l6uuEwOJicaztvEJCF4gKBecjIW9/M4AbpBRy/XLiuS8nPQgQI5Z7Xfah3SLiExRYdGz6K/rlvij
fDP5phR/wkCDrWCsD8Ak80CdzD9dLwHTusg6fl/QxtB1jN4r3I/KvmWlxkCOx+x272QU6jtxwvm9
xzsTEBQZ8jaCa1NErs2Mlxj1iEEDEWhdpOc0wJys+ZJ5Fb1jizMQ6DbcrMAe+zct2b5VnVBjrALG
xUxgmq+igWK7AjlgUO31388M/f0Cnt/Q5oJr2JjqWMP/swTWavvkcteo2ZdBgUuc6jeotjmTganf
0CKwjAEXv9F/npem48Kwj49857woMxq6RFWVfqk3T3sIg8Eu8EfDrT1nduZEKjDI59oTb5rJkKyV
amTVM1+WPc5Vnz12Ve/8wpxiv+vduhSCGL5mmt2mRGr+1ALUmgq+e+k0p27TzI+kb+7G37ln1a+F
QWyV0+TlvcuV57n9xrKzvB0HXWMbTZy4Fturuzz309/l1jCFNFr3bdPIT2ImNKFUPwirOnur7jsy
LwnMD6NvzCs4ba76lTERlbSDbAbpekwQpbr2lRg19SN1ZrYTjBr/IebnzOUyolVkIu3Q5V+LmkQX
Kn84I6rpbyZB1nBcOi3oRKY/1iPxO4b6nS1h9C4L6pW7e+3k+UdIp1HbitexLm+TsrSXTM+3TwR/
B0y9OG/1Wn5VLOU5H9Pl4zGTtyR/k3U5/qLWomnWz1s/V2XowHFMoJb4nN/1WtzUTBWiEE/aEMC9
dgwp71AOi5u+8CBVD6Eww0UJVTPclFDU0a6EBkGkE5mIUg4bhzKuIfXjaAh2NyrLGGZSXcbM8iId
i+YQU20ksDsbGemJDSd2d7zXsV2cHSdOWe05cVKcFSdGmRvn5blwY27om1+5rCrixo074pxVqrTx
rMasD/mGIWeEsBp7Y8yskDLGjhfNVex5kXJI16MsiZZFirmn+dCSRcjbQ90OcUujcQqBWIk0nGjk
An4Lll6QF7qpHiTU6S1Ly/q2j53fLlF/qGkjBC+7579lh+NxtKGl7mFXzttDlltEy7rm+KeIHSLj
fvGVt97dDXBmQqywuSVQ+dbMn6hYrZEKJRUe0Mn+bqp3A8yhKuX0d8wxXn9PVGmLARmWanecMeWh
bnkYx7AGVjaQe37vhnuPCaa6YGrL7tNwX4a7wA+T3bdBGmMUmOjZPTNv83wrMHsy8zvfBI8rqQqQ
JIsRIqDEFeaY6H5I7YD2XLEComKRVkAk6st3NyDLFJv+xmEIXOnPVWeMgBop6dIQONZScx1jCFQS
6QacVgheUecQehs1DhfeWM3jqo/dLba3eLek1uy8dbQkz/p2Vg95/cWxzg7H/mL1l85lOhYn6KXE
jXeomK+IxkWFv+CmTNclvU3pze6khvQGEbDbb80h173BG7LlMkNqq++6e1vw5dT3qb4P9b3HlFPf
2/Xe1PdyDXKSYNZ7vt6rmnSJe4aXj2DJ5e4ud6W6e6yOgQXzZcjN28hy5NZW60fXuGkZExu3Yb6l
pjxOpNDzuJLSHH7tm+FcV3G1eKfFleksTKPLf5yQ2CARfkjMkNggCS/GD5kmZ5yQ382QK9svstP+
Y4bc/+OE/G8z5P85Icc1MqofZkickDU8qsMJWVJZ7f/PCfndDIkTUiMKr/thhrT/lxly2C/MLOOE
RAqJJIb0Q+KExB1VHH5IrFF9+g8z5I5ryr1Zh/IdxNtdc29o5m0XkfrHyLvOWw5hqT6Gx/WMac5/
/44dlKJ/LGb4ijlUFj3qjBhefwbPgTmvJ5hw3amvs5IoIUd/bWove8i2zrkS4VI84r7ug7HMOq49
GwmLOkPLswx5B35lPmEFNwiI7AgyMqjlkZ+2wXraqqfGw0gA6SQNqZBanHFtFY6W7T2JjDysqU0H
xl24Iqce+dZMPZtXR9kwVJBxefeouHdlghFuT5dQVYACqUvb+natZJ92x4NIyCzoL9Z1dNTe3ShI
FZD8MkLBGeBx5Z//V7EVg+LQF9NI0Mnif5egL2P7TRrsbFG+pOwfhiDZAmUIRkbpBZ5mKacMvUMU
kVdY5oJ9QJiYIa1CRwkpW6EEJgDRgA21mihvomaOYIshoUUDHQAt0g8VXrTNUcUooRY1XuRyszk0
eJE1RymbaS8CZVXqUa1H7HWlfz5wG+ZdIgAHKG2jLItY0xVZxPh1lUW9He5c+yEi7GE+SeHl1w71
acgOIFWDipFj+gFq0DLbeyihP+xCQ5SqiSccpdgzIDK3LYUqGDsneQS0jYh1Ra0XwKaGPbUU4YQo
WpI+24VdEX4EGUD6nMEmSQ81LxQl0K5oLaO5jLYhWg5NAxWSaBiiVUjNIhqPI7MbmhUVQ7RbUS2i
zYpKIR/k/1EqGO4guC0yeimtj0QR7X0EzgMBKl7cEE0uYWuh0MKVbvwctm1ozKGRScHP6p0AFVqQ
oS5I5kBppYrPJMROHkY4qYEs4sknUBtiw9j72uLTdke7LQVxHCVDUAD+I/ZXBESmoSUJtkPTAEEy
BL2xDaFnhqSBKGaYWVLM0qQp3dsoa6I8jQpOlkP9HDVNBDhhPjQ0EfOHK2tzLRJz5GnR1kSKFu2c
BnpkzhG5oe4hodM0fXCaCHmHFDK6+V9whhxqbOx3YWeThBdiO38s0nBlhVCHxRRSV+qgXdpBbgcl
Z8kslR9iEMhxfY4K7XgsYGyHBdHDUtvim6pURby47Q8QJw+R75UPQW4EyhqQNFF5wVyEaCxoXkv1
a6joZF6Gnh7qXujooeqFGyeJFy6cJ5wSQzRzbnC2kLHG5SECkk/6EFfKdohMKxrED3UiQqCWViuq
OH04cYRUdkhhW9VH3hbpZIr3kUo3sIhEHy2cIwUj5tHsEsARcqV1GaxzQ3tm0CxsWkiMpJ5IqVkI
HxMpc4DdIu0Cj303p0khRcwK9m+kjFKUCn5xxX5nIcTQziCc6XCRMthC/OSsKES9KYNgig8k7MUB
MnLrspScdXUjLMH27akvb8fTOe3x74+wkm7jA/MuH3a9nU/uyIreWtNP/dgn90UnP7IiVfaLKYfQ
JzunlWAp5ilTHMwlbjOcNz5qYTgQRivxoRjM676l2eORamVlc0p1w29gMV3GNKO4PE7ug2UrX91S
n59nr2hejUrS3PdftdbfA2RczZHwbBp7dHZYJf7zgu0NSVoVikOOt57lAOQ1brFGska2Zb/l8qfj
KR3WJZQpVJqXLLsuy6U1L24tRXxtrp8XGQ18dqazXUk5XtzMcarHNGJKGH2WlEPycHZ26OB3584+
hwYrsZy0eSl3v9j7ZXcvlJ/X6orm6rrMV9WQ8tJb39+c9Nb2UrN3q/vb6ElVzT3f7kVzHyEpd2G6
3ZP1rthSZfWYH0opay2PSfnolkNGuLmjwB7bdJCwFHd8WHdKd03Sa5pJVeZlXi7rcnHqi1ez5TrP
zCTDJ819ozq705n9oe0RlyHVwj7ppajjuJaUzcvLzsom1dpnLb/U9rmmQ3Foq66Ebi+8QPeyzleN
xc1M6U2qY3a4p7R7M/eb2l8KYD23ugHkc0PZdkd5c1dkTu0vdgn/w2DhwjGDnMQdm47VOyy2Jpo1
6SrS56lx4UJclJJFSm0+Zcmq+EvbGa/bqLQMt0JXYAn0ycY3vbv5/pyA5PzQEiFipASbV3o3RlQO
JxCUcDlXSPvBxmTp05zql8Zyxo/UL6ePo8KlyxinR3tvuGLlGIoZJY1bZ28/u30VFrP51zTkn1rb
Sz/CZhzIHpG1omSibJL/1dbL8keDX1HYkDs2RqQknIHabtprf5TVeLZMLmrTqvfPHRC+074MCnM8
ff2QK1vjl5Y5fORrarPuXj+1zvRGgATtNZ0aMaVP5hyz3gbOZkyPu9V0p7zZrd/dpH3MjE+gMzyZ
6Dlf+ip90d3ViRydPeHcGNazqJXVH7T8c9kMzp0ZSqzXAxO+nYLfwmmvAnoDww2r+mnI9Avob5t8
wBook2gZ7Osy+zddYVooFcaTUBftOmfq9nwcip6gwo5KV+CaCYEWJejBeWiumRDq69hrn3l/1otY
ahqeuYWXftRuuCdeN1uoUCNGsLG2az5oXLqw0w3SSjvXF2MFZJHO+fD6/6g7r+W4sWRdv8qJvkdv
eBOxZy4AlBWd6KUbBEUV4b3H0+8P7N7TLJSGNX3O1YlWqENBk4WFZXJl/qZ660bEf01kgG7e/xJG
39srTtSXk9N66vSFApn6VOhfyIDV57zxiv2oDSbATj/8TkvnSSzS5KoJhmskOQu21F5cyZREcIFH
RULsqq8mJcevvkcFzYtLBEkCrw0cTkkZzye5z7Or1NNzGBxQGQs115+pXx0kQcleh3zcY9rjI9Os
XVomrIrPD4Nf3JApvcwariLycTL0weMdsDE6QU+1GtsEf5S/hg04GW+CWG4i4PmcidLrNKHrVQiR
BtFIEO8ikscEGeQV5hYC/AhrE5qBj2DZV/5IKahMTNA7Cilf/vqrmf8JSZquPcz3jeKFd0kuGd+l
GFJwLuBi3fSt9ZV2yKEvzEtfe7CSR298NJLHyH8K3v+UzZOiI1g9/6l7rLM3af4c589i9G2MvinS
czd8a97/VMM3TrOETbKv8yujy6u7WrNuPh83RM5Pcn3SfCCfcJ4RRER1+3jg+hK7XG2EdtmJwnWl
B916FCd902lS/81EuxVPbPSV405CY3RIEGgwqIFK3b6NbqrCRI+nwkJcUvMVSsqokjUSekEjIu5B
GPxQzNq/KSJfdnxAZtd1a+DimKHxXIloKGqacaHLyvBN6xUd1R3ZLkrGIzDAimMe2dz6hvDdQjqG
jIObaySnDeaq2sGDJetMOtqmAuZJsVRfqXrDMaUU5JV5pWw1L5Vuq9S7m5pIeWrlcZsKmfgqmT9M
0UCm2JxGPK75q8nL8SJNdANvdTndRRJ+XWMcPoAnDh4s/2sTpgk3LHy85Thy9KHKrq0WMHSGwarT
6S0yFZreX4rhkF7QZXdUOT1g7Tnc12lYbrSYo5F+Ub5VTcG/kViHNiqL4MJUKNrIy35R2mJ6zdX8
e9egOElZvyHLC6i0tXW9qWZusRt0hdMK4FWdKMmwd0MPvi3G73rY55AXKKQNoLoB0r7nIO9/6ZIc
2XEPRvLcVFnOFGQcII/BtaEvgfvkXF78cCvkl7dFb1Wto+pDuR094VHt+rdgQgQTU/v2EkREjsXe
Jrb03ilagBmff4BT9QNaIuR6fAQmK2fd4lrq4zNZS8g8OErowU3wtX1jlBAHm9pDiAPKQaZRzI8K
0tKSncs0ejdsuSOjiFS6vey7HWbaYEzMldl+Sxt4jgloE5U0u/df0cVM0cUci9t2Sreff/KT8h0f
mi3JID0DcWUsUW4BiMxOgvnvkKQCVdMREQpTz25NUeOKrfwErTBeCi3E6ve4/3VkXVb/87/592te
jFXoB83in/+8zyEjpv89/8y/vuf4J/55Gb5WeZ2/NZ9+1+aQX72kh3r5TUe/meh/fjr3pXk5+scq
a8Jm/NoeUIg81G3SvH8K/5DP3/mffvH/HN5/y/1YHP7x2ysS2M3823wEY3/780uzZZuksf3/18ff
/+cX5wf4x2+XeZW/vuYnP3F4qZt//CZIv8/Jk0aXRdZl3dIU5ll/+ONLxu9INuuzzBKtL4jRvOks
r5rgH78p2u+WjJTnjArDB9yc2dJ13s5fksXfQa+ZlqVQwJ2xa8pv//vZbv4oQf3x0hiLP//90Y5u
AYUz2cLBSs64CtxPNOo0c1/lwzrsxQGqsEJVbCWtdUfaAhDWb7j1rijLyyvjzDVL4nN/oNj9Gc7E
xo1GjaXCIj4OV0Y9uq3a9EPeTGttHa+CNaf/t8ZWbWGTrn3TNs80KrDUWYZUATWgjYSZCGPGneY4
5KQJAkwD/yXGtWBEtcajOp14CnhNO84F33+0ukgrXC0SA89TuIVgCD1ya+uidmfGqaZDhYsK4bXN
fLO5j3pF4CfTwooFC84d4jS+nSoooSOZXsI/fvLlOE8U2oItqwzD8FwQh5qiD/7auXAbK5Wal04Z
taFaUIVtKopGeptNZbeu4gzQD1lcWN9XKZT9AqRX+C3HfbS5y62EshBna+d9L61Sk/aqFoCLGDOp
kzdDrMeJ7ecYY4JR15V8l6MvqDkljmYjIAarR0tCkeqLUK/hh42dWmNFaoRCuibZUbioxSQzfFb/
slSDZLgUIdDzNnQTiHPaz4NVidmobuMKLoZdilb6JOpBLdp9NXrfK3RiXjLslV6wcG1Lp5Y53TGV
TktXrJL+G7gYXXE4W+hpNkJJzavOyjXMkwprdjXLUPqMNPRZOE2HyW46DzGhppxWcRKE6ODkMIXj
roB9aIGxwicsEwHftUiqXMVjZ4abtGsU025aC/YjAmmDM3Q+bARZH6ky4hxDq5gb+MMoIaWE4Ki4
1SRr1qjmAp/bnkLH3yW/lejsiJWV+9ch3AuYk4UwDhbmWE2e4gMUJ1Og3xljgvGoHXdDBeY8lBox
eIrA1lS2PNF2zoIY8RRVNX3Jph2pK/Avg5RLT1AJauEqtWllThXQlbQjbIluVb+cwkcvQsp6VeA3
FttyV6c198Qg/VoGmF07Qx2XMZl4W/+cMiW9U8PMPOgGjrhukuhcGXy0xEN7aMzoRytNwn0njMFr
Sor7mjWpTx5D4aKhzCtKoRMVTGMcE0SuD30vCft2YFBsA7kECfWDqLisjN6McTTPBLBbd0nXpDh7
p3JYC26jpJV84eV5EDb2OAhIKGfIWpk4NJel91M2qji9aSXDt27SfhrkcI3tlOBxIxPMuptB0Z4M
KzaNYWJxSqlU+qTKgz6cx9nO8lM1WvlVKGU/AfZL31Ra7OVd2qe9hCSjVQuBZxdmKlQkdKFW2z5m
rrIrKQEAENHgInNdD4qvYRjVWMp6zOIme/N85DfdEFnE7KKqB0+xkcZHnLUMlRDuXgTsAiBZBSSk
yWMfKcNYUeoSAGaqwk+fytG4iYRAC56rego0R+UWYN40KSVzW0uzSEMapAyl8C7MMcp5gsDRCPY0
tq3nTvnY67dMc03eVeivMEZ9kEW7oObmBpFsaOD0VkjZXNUqGIHrQWki7V7MpdHBWrdizYTidIGA
VTjeWFosTxuhavWnpibDRmgEp/OtyG4AkE6b0HpofHF4bUklFeoOBTSOtk2nb72qgONQKzlMvwX4
I8u42LRJjUECSBXI5QaKuhhUeXTV/AJdDQMr+aoZLADtiow7xxNyBH0OVb1VQzdVAAbZsYl+csUL
b6hq0I9fTUWfsBKsomkQPAZAZMVPuagUCQ1GTwCo17bvqolCkTe2Igh9sEKWMqAWQFZdr0VDweBd
AzQT7bOGE2MdmmYfbzFwQoNLSEOr/4I8E0KtHjdHxKWKGD+7HvcoQF0ecr6+ARIfUbWpKJysEExk
g9skMRM8WqapFWq7zoPRTrJkjbQEkFZbVrqifZ5yOGUhPi9Jhx65NagDjkWNLws/Y5yhclsfhxza
LMk0/DkhyuLrBJuMKxA7aurqZpzXxLGMjP/ViS4kX5RB79GcBvmpTGa7zcLMtwEQ6dRS2TFrX98L
aAxM+oDOYHbV+sYdthr9SkApr1DSjIonDmL1oAOrm6RbSzIuAjkXbU0W7rMOkpY40jvsfbN2i16K
NoOsgmduLsy2CO40KdhgWAPc1HibKsCjTZ7nj5IlcMZZPi0e6A/DpsAuZF0DmXb8zrqwWKi3qKQ+
IBi9EqEkxUW2nmjQA5rZw4m7NrT2oRAyLKBVHbsVSb/omf522QW5bc2HqIlwgqJ07pSSx0/WXOIB
zZti2xukauJA/tmkIdo+raG8DGPzrZbU564dV0EguBkGg04Ti3SuBD+/VXWhsL2eFFb1/AOq4Tdt
kbjCkP9gBYHcYEKCCMY5zUpn+h9yEqpa31Z9R08N1/g9B0LuFFK6qROJqiiA3R9S2XhXkRpMd8Dr
JdfU+8dWi26EkvMJ7gEdgtmTY7DKyO4VuNqpKqZf+glTHCuKy5Wf649Ry+HfWqtcaq+KVt+JYTo5
hsWhhdaz7gieUR0sRCedKqZTIBplv5JLdElcUxnj5xrX631nZN88Dz3+TaBFxV4wY8Sn8sp0IXTt
UVjtfuZTJFw0ail/CSXwz7Yf12gk6viumlYLAB5TEryP2wIPIFWd2HF4t1AXmNvpS+MX7ReOPVgT
JbKKOC5YNKbnE87Rwlx1pLqBITVaKTasAZKnk5mokNjyfvyeDUPlNGoQoFpv0JZBTdZpPBxrgL4i
JJMAyVOT7AHQTmTj+xrYRZQlCImDJG1JZVCdigy782PVFSoldy2zyO2oysxnTRnafZAVt5YWCAhe
IPVoV53nP0S4F6AFrwl4j+pl1gi7zGpwtokUTJ95CTVOAHo6IXlSWreYR/5ocJKl4huOOrrkMHuq
K4pmAYLeSAzKgWnsRawqnlrF8neRaJUmP93jUQBYBRCmnsdXcOmSlayjoaz50YPce4Y90GQbWhOF
Rqjgg85zG5eVF24D8b7U+3UZK5Ri69SeQHTblj/dtobFkYbBSU/v1B5rI/8mT73/vTLiPxA+lubv
9N7ItpOacFUtpN7V85xH0aX0qtdTvClY/0Gf0LYztcnV2aJcswnMlWhG2y6OviWQT+zMVHNQWD4y
20AivbZ18x4+X4cOWmVLuHY5HaBgu0CD26m0CVegQrqgK5BhWVzg6620c9mjq66ERvyqT1IJ5daH
BDew2yDIFoJxqORKHO0wDdtdKJlb5GfKN6TnFMccE+p+eoZ3RmL6o+hQbiOtnVRjLwX1ro3y28QK
q596DvUU/awAQAL2oH48QdK1VOM5YjY7TSk2YKLNx3zsolWC4cwqjIR6V/fCq0i2bA+kB4dEz1J1
0/ZJQvpL9ykScnTlvAsd78OmSgCciCIbQ33bpv2q8jssITvKtI32FJr6YBsKDXBMK1Tk3FVtFyH7
e2NIAkVBNTZsrUuqjST01IhqZPOmut1FMbBAsGF4Fodx4FBSAuoA0nBTkpLuEIj+2Y1t8p0PteXI
+zFWxnwYNtyog4b3aaI2hK1x+SUMlMbOatZ+1clvmgCsOfP71FalGs5KyquJu3J+VkdDHCOBTatU
JCnAfhNwlSB7fXGSbMtrPUcdZHND3bLmsUZU4ZonNlDMq1CidsOxaV0DwOuqsazB6Wt6GNKIXkFQ
5k6PcLOtxlw1PPR9ikYUeWlZeJHOmUsxytmOzMR3c0Ox9lgb+W4ziVsJHtMmN8X0JkRB6BH6hwFW
mpUC6Dl5yRC3B5oK8QwyPKgkrPwi6FyNv1U8gDVBWBRPXVB0N1Mup1jjRokg2wPizg9paXbX7BrF
TRmDmst9PKSYj+iEkj7SovMk/UrSaLdHEW01EVUmBAVy8UFQaaxSUxU2RVrIE3lr0q0F5DuoCeYN
VQ2cEawKaaFUSWDODSoCukaB6PCAH06XjY9m3QPY7kXUgSvhOZDMr/AwOqpUpuWoAioIlSEHblMM
d1aefMmq/j6gBLdSyQO2gSdZyfPsdgj+t4U+Evph4qhF7df7Qo2Q1IiBXrRXg+xVL6GX9G4dBDVO
wBr4DFH0ZJQDo6Hn4pdUwQHzm7i5McIy/mp1sq+6hdaMr9lUpD/hLmiFI7d5pboRTY0YiRGE/oMh
0MfZKK4ZV3FhhT+joImafV8LoFiKAoF3G3S/pDJFLYJlpuSTEFQFhJ3KFho/CR6EoAqcOAyEeBZ6
j2puH0hqYTYuZeYTep8awvdeoPUPdW2C7nXRapLZm33etLxLRCGUp3WcqgqCIngqweWA+KAFF7zo
PN72yRhHF63X4juA2OAo7xHFSnrmejJyHNjcDaTmRR2oQjUwhWthuBBKTNUGGwDKiOifxy1KhTcT
WDLEnkoVSEHEsrHibYAdMZgrQqrbQmuz9EsBsVdV7UgVC82JzTKiDBE2JO+2WWEon0IkTozuZyd1
5ZDY5FMIrQsYG2S3sqAJ30tP92K39ZvIePWNTs2SjZwUmuo5VSV2/oEMWxTeuC9oVWrLYjoNl2QO
aY0yQD2KGBIXSv+j4Z5yNSEI1Nt5qJaxkyaYhNtUdDwInIOJNy89D8FT7ypoB5ZNnSelYRlP+XBZ
kXMbd7IcCN4PMh58EUy9aCMbJa9YQKtsFKTLUqx73LaMLlZFJ6qmQr7Hfawrt3mmBsJXyAuQN/ox
mlEwwVDXj4Hc0gFioAf0VlP6XlCM4LyMtkXxd3AFnXx/h428kbwNXRubCGBWsdX/EOUgK5/hbfk/
8TzJ1DN1lNNCEWUUS9dBfVr8JS7Ljm3rC8bkZS9siRsS9mKNGJGDwMtjdwu/7Uy04248ZSIVOwHM
S5SZECnJy2DI8FaRFqgvkFu20hagwlpdc1ScU3w6Bg3/GYZSKg2LdxL5ovileoYnR6HxolyHV91F
7ZABbY3v43paYaewOfdQ77W0v1Bh7+FwZaGyMHuzYGa2qHmHEtQeuJ0/NJuc2a0xznQFp3N6V1pV
X7NL4+eHOuR/VNuDsEmZDV4ezEwJM5jjypc3JngR6hW1PZDnbrROODxcnKPXBUOpnYt2XJd+f7qj
aHMd7kMlcWhieSzN6ke7b1dzaS93LKcubeHKu69WWPY62Sr7njxwKOzOPOc8bh/HFRU6Q1ZmT2mV
ejjOKceRFciwRRJKBxxo1vIqWmeQKvqv8m5cSyt0CQPN7cuNilXEGZjfyZpYBp7R9R8eWYTprbaF
dIh26ERqLpWBrXFp7NXtWDuIJETnmibLUuZ7PA2CO+I2M8h98aCe2VKQkKVDvQ921S5bm7vhdnBQ
2nHC9blS7S8H9UOsxbMJTSlIjSIdVP3ZaAt7FrIugRieeXXLevDyiRbFWa3hCK8N+rrX0K9TXJld
f4/X6RUKt9ZX462/yzZSdC7oLx9NB94gwVkH5LBYF0psNkZgSQfjTh1tDits03QnWPsPxoPwPb4p
C7sabOBd7ucP+4uwxDLRJ1KpuqPbfzxbNKsB5FnLB3G6nOr7rPphjF8/j7DQnKaIj+UTv9/AuAGR
TrQQjkPoQTBpQ+q/qZsEtTHZNkI731c38QpNPye8t/bdbWEXiZ3vynv1Qt3i83imOyXNg3e8GOdd
m/MBTQDcyJaaADLgIX3SlTcVCSrJD64D0cdu46rGFqVX63U0/LTyHpD/PKWeP3/8X6xHmhgmzGO6
IhrF/sWLhYlojqzI17mZIbkg0SgmOe28vW6CQyydWY6ncxdCFRICNJO1mXSyGOyon/rIH8ZXPdIx
74YhdW5fOxdgsQQHUGBIxI+vIjhO19wHDgz7PUpUdlu5+Y1sn1/0JxE5dDkOwS0zeNQYFgeiJhil
Ohb+WwGmRS/uPazD/u4rWkRYDFpaNyQR1XgQtlzP1zBvXPluXAN/XXtOeW4uzr/saC5qooz86uzJ
C08FTNvxclCsFiKTWf4sXOtOTr9kOxQM14KThTuUQYDaOZQzr7Vzr+1XUU2JrRNHDjwLlisgjjHW
tDL/Tbt25X24LTeC84omj4t1vbvNnHOnwrlw8zv9cAiZLfXmlHfWRd/z5rFFSMzMz7y1Y9kpthXG
8eMTLV6aT4EEiz/hoA6lZyt98YS/otsm+d7UY0o90hnDh4Umxmm8xcTnUj4GQe6/kbi8QdQMuf+z
j0lf0g0w48p19Od+V7x4dr721xBTL72VeWZtn+6ki0deHExBO+pCxKiK+zh0lHW29vfh1x/q5KDz
vOqcfGe9lWsGuthXD9VecL0zH2ChdH86BnO69eG1VtyZyj723+Z8e8Q7+Gb8Thfrun6INxiXveGK
VQIjvwz2+Dvff75Iz73uOTv/ELrpg7yQff9t6nv0nXaJhWh6uBOnN64eZ2bWSU68mFrqAmw6wmV7
f9XQgu7/WCskxOuItYkKrPv/+lrVxQkxRGU5UuB8o4LgXyVAzW+La/2xu8bFlBMSadMXZniNs8/X
4RFVuZXvnvOFmAdvuSd9WEuqfDy4oliGaIL5b3POCNdmo2ysfbUxzm1Cv36HJtiWd32eZU6sAsUE
iDUvofwlQlQSNes99mi+gzTpCpAKDIbaVb9YO2StVp9Pn3/zTv+KvVi+RgKuWErm2A3C5XYjOIEb
OzRlE1t70SfXX599r/M0OR3Vv0IulquEtFCmsFq6dXQzF6cVO12hW7synPSi3EFReFAexW27LdeF
c/6dniY977vFX+EXixW2D5d6S3ztHdRKHVpOD4hm7qMt0vBn+DS/3u3/irRYm+OArJUX+W/NeFeE
30ISvCI6E0I6M5jvX/+w/jvqIFbO3jfuqx2iuNtp018AB3HjM4v/32yy/3qY92H9EMgTu7ApWY3R
hUoozbP7TbbutuqNv/NvrL2ykp+upD0qtg6cmC/5GfmihY3M/26xf4VfLMUxakatZynGj5qr2eYG
JQ4ncuWb8Ku1wpbCbu/1p9A9d16fYGD+2PL+CrvISiTq2MWcpL/v7KvAaS+HL3NWJzn4AH71zwac
l9vJ2kCnHc4+/H9Y8Mc7zuB1hmiwHNU0tI34tqMV7cWpo2Q/Pl/3v5ia2JyT+Zu6gVvTO2P4w9tM
cSkShUh9kzNOSe2Ofq8Tai+fx/jFs1gadxxAQlxwAJsePwvSM35Vp1gAG9theGxVussI/X79PMjp
g0iiTMajUU0QVSzLj4PEBr48AD7eMKMcxP6uUGi5DsG55HSeXcev5TjKIm+r5AQwqWoc5ssKnL5N
9RRfdCtpFa8T52xxZj7XToPBM9QwzeHGsngky9cCK9Dkt8btXEu2lS1ybWtjX6A3cbZy8P6ij4Nh
0AifZka9iSalp+Pxy1K577pO/s52/FpchLeqAzpyHW4okCogpjfqOl6fq+X9Yi+x5tKPAZBN40b2
vtg/zD5MHGDNq8r36tm/Qlp9Fd1h5GldQeRgaQ2r5soAz+EAkbRDkjX10jzrSnX6Qo8/weIQUNNy
mDo+Aca+K1qvduSaLviGNXWvTX5m9pyuAwtLRomylw4U6eTuCaArNXAReMmC2z44ePJPIZnwXfbO
ZOK/ONiIg4sVftKWclqIjT2hzOjnvCQ7cTU+BGvkx5EN2mGUvkNO928uO1yrFZl6zAwgB9m6GD/R
K8QwzsqXHIpgVHWoEyX7FOL251FOJ8ocBtgsBVFkL9gPj2enWkX0MpuWQnZPVRTXD/HWi2zjx5wY
oZ0mzvW0zba3rZ8FBh6ac/bYOdleFh9gsfCjWKbNX7UvGJMnO22drEHx31ov+bOk2fMMnU+7s4fO
SdpJUHUWauAibBmmudg4jTyaCpRHXtSNjx6v3X1Rf1q3HR3NzLac5C100p3ogsxBl12wgZ2Mlvv5
uJ/uCvMnYIUYlGfmuvTiGOr9Otazrn9R8V1ywR3Bi3eSa8/NvtAo068Vp2XJ7NszC2XhO8Qhvwi7
mFVpVKS1TFjYQqbuqhRRrvI9NlyprdzGF2N5Gd7Mdw3B1f5vHhj+N5gbnJFFZVnvoxSHCHanMtFw
ARvJfdfz3bHH9TdxhMtpla/FJx2kwTkWxq/mFz0GtK8100DceDHB/bgpsiAxiDsno4GTXfvU/7Ai
3mADbqN2fHk245+n7NGOzy7EOUmSMSOZyTSO11QSokOqTsZLt6bYt8qu84fui3bbryWnsvO7KHfy
p89n02lAU8X2FIaOZVCpWpZwMV+0ulzKXtv+VoAhiRPQ57//dAxp5M3a0CY0HFFf3tLCJErSUq5f
66jCP6Nzm3K0hThdfR7ltGCJ6s7HMItXJQtyTiO8ftWuR44Mss+1utOvIXo64lY5Ny/ml3D8ko6D
zWP68YScaBCXVfUaPwYX6qa7sNbgANziCYvcTbmjg38Tu3hmfPu7z0hLZl4AMC0Qd0Ke5zgsF3y1
6NWMoqy3aa6jNbS1VfeGG+ba2Innri7zgB09o4GGkSzSpcTCUNOX86KV8rFoGNDmOQOmcIGiuAuF
9cJAWG2HBcH6bLHv5NAnoEpM6vqkVjBKjp/OByKg6vl4SN86d+5Vvt90KxtsG7v4uRPyZNbTyJNV
0kbV5H8w1I6DWTT6gzFL3iA0jkmMBP65G9np3WQRYTFHzFz2QfvJB1C0LvrYB/SL7c6Bhno7503J
5ty5tMxjoJbyopD8giwGZHNmR3yck61opph5R295Juz19OfQ/ixb6SIXzl315l3+47x4j4NLMibe
aBaJ7/JRH+Z+qaSKVUj1oXF7RHrClYnerlPzcD2dH1e7Gte4kbgAOwAPaM6ZFbBMvt+D0xIxoZfT
cBIXu6OYJDmg3+oQYx2wmUvQJkCRL3N3Ml6f7b/8akRVevQMKAwLGjDHIzpIdWV2ZXNonsvH/jHd
YkACFdOu1/3av2musj2o8U3Xn9kvT3ay+Rk/hl1MnBJVXWgT9QE66459zLRTR3fF57ltX/+wfp4Z
0eVCeI/G8obVh8oKA3v8kGjZB8C7m0NeoY5/VVClAMcoOLANzAfle77DVWcfbD4P+suYOiLy0G90
TpzFW2yVogqTsD0M0PmlFNuWc6WdcwEWmUpTMnUEuTmkdfTDygDddxgTnztxToOwbYizMyZtOug+
i6foFTAoapG8AVHbCdeYEFnr6Nq7EC6zZOs78ja5/PtLnO486oMiWBniLV21wmxo9ZZxS/wXQ7xQ
wWVb4jaUzjzY8sDmvk6UeRcBYAGrav76hwUepKUQhnV3MClyhOI9tg6rrj13lJ0LsjjKpLJKIWS2
B3HvIxn/1dQ5QUGh71rXQwp6NeAN8AQE6sz+cS7q4pUJSiNXVtYdwI6tDV9wAy/b+tJ0JspJfv4+
gjT+RFGGLQUx8ngEhboKiigc2CI92LLFFWzvL5ivr4zLJNnH8QNGo5TDz82Ok2LxMuxiTEdLMIcw
GCiDAHGfwJw6CPFQFc/vx9od0Q5enw35ywH98KSLAYU8aQ2G1h/mbNXXwBx4bkMhZIPsyareKYMN
qmzrB2cG+FzUxfKOIAemStcdmuEOHfTOvGv6c/Nz3tuPTzkWwYcHWyQjSSYJSaX3B/3SuPM27SZ3
Ykf5jqbUWnaLv41nWLw5ZS4jf1hymZzFALP7Q1o1doXLCLZfqnfmkX41aJzaigZbSdbBTSxiiCSW
gUGMLLIn794Cgm0MZ4ocv4pBBkKCSlvi9GpsmnBWMlK4yIKWc43Ab+Hff350nJ7JJB1UT2B/srxO
bmT4DeSGBkDJM+40bTuW3wF1on18+3mUXz3Hxyjz1v/hfQBq9KVREQ8d6tOatVPlK7U512g5Pec1
TaPwxO1LN6m/LiEWQSDmaTQaP+F0ufmtsk1ZquJacebC9blW2cmwLWLNufeHBxKVVuPqbvwc5Ato
l07fIJeVCk5fpO7nI3f2qeaF9SGSLnlqqA7zU/Wr8jZbx5vG1qhTlnfnn+p0x1s81uI9iVLThpFi
/Ix28ZXkYn9wsNTr4gtmgGt6nt638lzyu7yjQBQ/emfzxPnwdDI3lK7m6WbcYXc/Px0QErfeldf/
wX4+f/qjPWgRbLGf122lFi0TBIcuJ2cobwWHKpP9Tdh0l/9BuJPc+j2cBswC+SbQzYstr5S8ydAJ
J+5lp7Ql/psPD2Ej0+z7fJKcPhhwDiBV0K7Jm5j7x6PYDCZm7CYlgTR0fBmdpjNb3bnfv5jt0mhN
Ipyl17irUZfElwhW7OdPcHIJggb98QkWs3xK+iQow+Y1qq5zdNxN82bI1uiDOoJYIJz+/Hm0c88z
f/3DrMtA9zdS3LxWcJ/EwVrr8f3nAeZj+nimQaen+kP9W9NUQEvHAfygqvu6nF4T8HuDKu7xWtgm
A1Yc7TTYlJfPLaNfPZCCOJgyg+wkadlSt9JB05pcfB39yq7U6iJHVj5QELGPxpUFbIArOwzq0cZQ
CxkJdPlQiCqzyrVwvf78yd8luE4e/cNHWSyyxgrLvqzoNwtAURTfFfs9ngAQN5rv0fh9gucSgRnJ
5cCetLs8TlDSQws9va+TdSL4uwJREbRDppkBZj1+/tl+sb3xWj58tmV2pQ6hLrTiK2I+8mj7ELyf
6IRAIX72JBd64kP2YJ6Dkfzi1eA0CDMIGJ6C3tByh9MLK4Ll/zq7PBuT06MU+PlT/WLp6LM+Nphb
uNvqUhHI7GCtNEL/GsWF7qIE4Apl863S5Gtc1vaClu/beLz7PORJ5Rqj9Y8xtUV+JVUKskjlQOFs
pGaRrIMMgcwmvBh73ieQ+HqHiLHgr0pIsJ6F0N/F5x/gJJ8gPgcHdzb+R1q52PAiUYdok0mvqF7b
ITfDpxnD+XmIhXPvDMA9jrHY9FR5KjJo4a/+i7mZmzGQ/u7Mg/UUrXV3cBqU1u3xrqWacNd/OddD
Ox1g3VDpJhsUJgGN6ssbfab7gh+0xmvjlo+qU6xDfH8duLMcV5JTArDUf5i3Z9sCJ6fxIuo81T7s
i6noRdMYz1EHd+6M+vtmq9rWJlth+umeGd95Sz/aKOZg0L0ozVMPov9zHMyMjEiKRZ059Efdq9A2
eOc68/mIrJb27c/m1t8SifnPFGCui0N211SHQ3P5Uvx/IANjsPz+vQoMCy/PwpePKjDzD/whAiOb
v1N4nBubeJTMyhK8pT80YGTpd2R5KNSBZmAKaiKT4U8JGM36Xad7ZCKYa1DMZhn+SwJGM37nHJf4
AXpps6TM35KAkY/3NiAOM3kC4UvKQZA1uakczxFMOiIh1n3JLdRxuEk7VHGLrn2ORHGwJ5hOSPFZ
m7EeTDspzUMNgV2tzKdgShXbmo8RdAIgcSuUVQ0rXyWpltiBDg1K0PuGSpktp2azVkt1uIFHvgvb
sNtlU3LhqTVGzS1Sqp2XT+sPo3/zxwz/qGuDXOXRzJ+finSQLZuaEwa0J/pOvdGU/dBilIwS+6Nc
dKMjWxVw/0DqHDrNnaMJNT0Qz9qrLf4OcPavRenbpBkolvom9K3sTc9RCZ6/tRRETlNkHpIqnRBO
NVKn6zXsvbFlsCM/mtZmKl+OxjA5hSWtzCHIHfRbEJ7NiwFWNFY1aif5yK+2tS1g6eKYcOxjFe/o
DOaa8/5rtTJTOMCbaY0OZefovVhs8y6xm7KhPZ1jB470oLFKRA8SM7ZeeqvjWZt6aK2l1gZRA2HF
I4tblFvuvTCUkJrFf1Txkh9hiEO4XgeIi0ON3mgQQm25rO5QioK2GnYeeJ3MuLUKS92VA8ZfUgJT
UZ7leefYYGTcbEC2hOHms46IIlqtv8GKaP6GAuF6HYr3IGeHuIu/BVpsbaq0puOJkivOqniyYPDi
RNGFmQWcVkX6JKPAJmjIC0YF1BKNHAGbISaS1mGOXReFi5Hz1f8Qdl7LcSPbtv0iRMCbV5iy9LbZ
LwhRBt6bBPD1dyS44+6j7oith+6QxCKJKiAzl5lrDqo0w2UoaKzkkbMqDFu/zd8AEyH7HVxIaHp3
SLTxzRV0dosNDNb+sa3DjbdC2MrkE5hY2eTrPdbKLR7UftqMUNOVEllPDjbR6wzhV/H8rG4K6v3K
iLra+bnfBqwncr8dGF5NgSktbjtf3cJ77FmnvpcCg1VHmHv7L8zjgvYq3n/DuvXn0lSe6nr+jGcX
HHvWbYf9I8yTPjkzJBwqnhFf7LRvr2UP50DSypkJ82tv/s7YxBg5Nf866O9NYkxQyiv1asGlCVyJ
edq27wag+cYbDCjKMV6JYiNN7SabCUWvvZjyMxzVnodqqV6zTu9DvdR7ZuMrRNKa8X2/f66ef2Ju
87nCb+M+XlytSKP9dVrFMtRJ34JONCFjkB4Gr8BVN2N+rRyEnOAmPEgIaNWwxbkUU3HRtu57Zicv
metFnoi1mxmaGmueH4Qof4zU6VAWZXMocdI5qEP6pi8ufhDCHkEjUdJxjHG49g3nbd682AzC7s8y
fp8ir++8GceCBO+hY7qIAdIGt3BfvlmOOee+MEebSqiOK3MseDPYC7HYlMmHmcEjW/PbET4FmRHf
OLkLMZCbOjbuWWjTf74/1wFOfDZVC+yjQhCrjnwo9InCGMxi6E38njTmi830beCcBXOyQo2Sn/Mw
ZMAqpof/vmZ/enOjGcIEkyS/ACr+dfPdDBtjRWfi1D4X8ustYp1Da+SPVWkgexgnEzh6+QBvj/s3
eIyrTfXkM/vOo6Kx/WQpc/ZbHV/3W7+/8f1PZWvMwdi3k4+78O2+GcXyM1gzrnJ/7vZ3tr+sByMT
FHMcCAM5/SLS7aDqWvaYwVp0VhWWUmc9bRNTXlWuhzZGjPgyJFic4NoCU56X7z/aKRgPB+o28Xu9
F3zDG6buF3uE653Hil8m1Q/IbS+T0fHPWfFsQ6o8O/JNGC3eFostYSbyrypbs0/YIsJ4EfPRMY/7
VeMYcZdYJlCwJInajkfQKycjKAb3M9ZwDMc+LRLNazKucbSvaVtTojUR9XFKDcyTlKbBO7r8rGFm
1spkR2ttpH7W2z07nieBVBarPENRr07npmrOwkzweM16JQD8l8KkT8wDB5PPgEykZkA69rvdqCO+
hKXi4uV/LK0aI+HkiupgCBcsu+cFb/BCbhkMZt1MufvQya0DvuO3YiyeSix4vPjdjrmzplzN5VS8
GhtMsJqnthrb4b3q1B4E1xrz7OC8nVk4seDbdlO1N2Ubxuna3hcNO0o+XLHMNDhSWWGuhqfrfnla
P5xHBPtMaZDH6/hCjFXKWhFvmF7lHVaW9ZJ7UY5Fy/4pdzjS8CBsiOATaGdLuQVpYQcz28msDQvn
HVYFo6se5mmAiRWzMvbDHDeczc+37r1WXDqZzQiUCJP7omR5WpU2hivT5f7+5hXIG4qDK4HceNtS
5KdN2zAJ2h/PBhsmL6eFljbsQ6ymfI5flox/truGxmFzGXi6koGDFS80dOryaBxMC7PMbnlo1TQJ
M9O87eU5ibmVexz07aEaFLowk31X9zxpEM+wBq5X/akW2S3GKQ+DPKp6Iyl9XVdgqrGs94NLzJQL
JitKYw42+XuXrcWNRB6qbpeqPl0IRvEPjs1moLNqD7Gt3eK+wo9PBFM9ZQWuCkutrlvuMKZyfRUq
5FrzbLBrb4dvWDL1uAhwtKG6/dx0+JiWNyx3mrcpfswBF0xzYZ97/OjtqXqugNKf8j4ToWN3qb8q
3PaxRLjf2AVib3XQH6DksSCxWy+piM6VPZ8HTLSn1qlZMgpPM8sfGzuIODXk4qZr4kvuGWNUmvbL
Hplh0KGeKO5G+0udwXP8vKueqPpqF2ZOQrVz6Bl322V/uspuvW9yPIK69xUf8NM6KdKjfjlVlhZ1
y3oycosBldmL/V77tW9PigkVqhZ0BITvaNzzOeep9dS+8CnaAAxq5xnrHex+KjXDJL8YH/sZk4JW
5x7Je6C8CKSAkWqcB0YZwj5ptqCUx+lsOB1h59+pxomiYRoHPB7mHuuMYwIj2GDGwnKSh+Bgmqnf
uUN+hbl2bhj4BIayXLWq5EQvWi3I3OpJNfOnYrHf9w+isS1xaFbtdT/7FCe1IAzCr54f6nZkWy35
gGNT4hi7lQNMHid1rEeMWGNREbO/e6464iGlWgec3P5q9fmg4QNeqNYSyjfFoz4ctRYnCUETlttH
lgk/Ksoq2gGm22N8X/EMOrB7e53AS34PWzyTnDIKl39LciKtCbKylSbGHoWhs3vJZARadMMWpim2
7XsgURkMCfaaxYnH983t3wWTcNEeIuyLcP8T1fyWPUuHlibfjBCsVdy7Tw3I5rWx4eJOPEpubpRA
vXusKQRgh1p357DNVfhX/XxdfaN2X/ZT0HHYHDPHeE2G5wwrbZM90JGhYdNkBUN33V1adJmPEzYR
uLu+VgaGHnFBkWr/Nfv5KeRe48mYuwHzWW4fM02boEoyPcRf94iD28pBxJetAvfaOp4BM+rPg1jv
5Oh552LnGvN8WZKHwPhUUJhPqjFvp2zAgTxftRPOFYT2osdLlxZxlWW/soHZlAWrF/kB6zkeOEae
3SYbe/P+VGCux0jSZP8ShbdCbuVv+1Zi1dN7Z/RPw8ZpvuS4jc/58tCZP9Z0Mb7eQ5ca30YjOww2
W9u+W+1O1/veo8nQrCHAS+Wm3n5PTMaRbHk8GHskwkk8mSrNbHlI7Jt+r5bXdvbYgSf2xH3vUiyW
RIxRru+O1bWQEZJwtg83SwVHoTlGbUMC1HVJ5EzmZd3cl0FGFXXG3f7fCdc/Zvb2sXuajzZDlkgu
3X8pzOeOXdPuMbbaY6j9Qe4W9zlx4ylcFPM9XTGEW3U1Pm5VXEWuloeqTXCQZ+kZy8UqVM30Aygt
e5Vq/do6/d1e2N6qwQR5mdDxVvv73oGo9r+v2/i9dCiv22YogqtGKiPHwf9RZUtrzxwLoSURhkHX
tqqriPkhnMGgJHHjD4oH+qlQyyAxrns836bTY9Gx+oZxqrFoH7ajW+D4LTAi9C01Pw6Kcotwg+3e
EtWJTMgf3MmHxu76lGs7XOXZPIyxBDdDs7vItGeWLqp878fMeXNc0+ljD4u39E/Qtn/S/uR7BdVN
KcHF1hwl2T/KpB65itWndRyqK8ssrYjQlYScDrEJ0X0rwOSkCjmsvF5yhK/U1rL72E9M5WGPdwps
3xmQy3W8kFojqvB+tJO+P6MT5whYmtN+51VtPBM9BvPoMtFf21dMVcc/lGSN3+uT+50jxdeQAOFz
YaIC/b1uYddEvduWxWGBc1Rm/ZpM3JQ0PT5tyZAEicAlu5+INAe0vk0zSwwqG0eruufJHiC4ruV9
pgog0vN/Vtm+tkvFEydwsoex1D9WpMquWq2Ee0l3MFInwDHS8pkaKk4allmNjFCB8DahQ54sP9RJ
XU2/Q16Zfv/Dg/p7KW9/u1DikRpKFaVt/ZNwKDBFzGeryyJhYoSpOXOoVPfGKo+Jaro2A8WEPmuj
Jo/vqjVfCI+JL3Q8TbkmjsM9gJNb3H4rKlcc8BFg0gQnTwKW3I8ndupu5a8yMNg6yJfmiVvcn130
8n6OITHmmGwwFJLWgIbis465kHD1X//7ff6jf8D71HiHGg0d/DykaOgfD6kY1Y0MGObKfkS5azfi
W84BuXIqQ0UsKSjNpJR4yy8aFu7FM87lqzRZbOArKn/oZhjO7w3Gr8uBmrpPlng8anL/+D/lWpHh
8p5o2NxRIP8xeRLysylkGq2MoWMxlEexUejQAFv4RZfamEmt64GpNiCwsf0AQLW8GLF2tyUxdY0R
N4TBXdHY4NMXm2Z/Tk2+cR5u920zLrK/h5wQuFY9SCRUefYDlMzT7ZflKzyaO9UNOnzkOvA7rNu2
dddomjZ/zy32aE8BqnB24unR9Pr/JG65GI6qlejg6ZtA3bCH2H/yvvxdqitudVUBv0A+IQlNcqsL
+HFqsFnut8IkD8y8+WAviGI6mQLLeD3PCyYFmPKslydWznVPOEEoRwRkn/s53shjRtOJ3fsY/OJS
kM7bHFXzRnacvO/rpc+I07uFkoanuYC+1pGddRPHuM/iy15jVDdc4oDn7R/QXmTQ5+wpbohHlhqP
qBLwETQMbA3ntQuEDszV8F7AMkSLQdxBzUcm+7PUj3AlysKmJ0MirLPELfaXWF7iv2WS2HS4L+2J
2F7XqWfzbsvJJERFXWeJWSKNyH4mhY1Zo/VhWGkWFg610iGHdY/d1aGtYkAl1jwei8be6BEznj6m
r3jLCpM7uYfAS6NF5WR+1tSJbyp11W76KnvokwWDQ/eg22vxRJPW8/tixZZqpdTXbDTrZWlJt/Nf
pjaFajFjnWpd0tJMQ92FnBHL95S06yU3BKXFPlVeKkL9WdteEp0IUN4tAu75VHCnQ3vmbHLKcXkY
EiK0VTkr2ZreNMkUlLMiDkgFFN8kHwhidSAEf7BW9m7NhnkJWj4QcL+1dsaTjDOgHDfMRNJ2CPSq
V33VsN/2s8ReIBl2W/5j33ILZ6WmpMB4lsETiNsxQjREGW4w8K2bMg5OqOPEgmr3mCjZi4NZoW9U
RecvG5hsx1mfknXFi1AiiDGK9Y0YX1Rh9WfhZey/CvnaPOCxqumev59SoiFj26i57W92HGYnzJb8
4KzecrEk8ZnpF3kYZEqgzKDp9vhVbo744hfhwN6KUfM1Z7rqq24t889S3bozG43Z2zxFa0OQmfOv
1XbUwLbjv++c9/dnpyPQescJLBm/WDJtZFeZA2XIa0LslN/WuPqxHmnEyLpKsWTnsYvn89R0z15a
ALkzkjlI+nyKNlmPGk3lLh9MN9i3cMVV1HPb4b9c4Yot0v6SWw53TSt+Vh1s1TgR2k286QdcnNcr
UG9uDcUCpeJodszk1u6roFmd9bBnj1pfGL6KrcOecUuNZehgLrsXvRK09IfJC6d0IrPNrpSwkigR
HeSBoTaxQCcn2tdwHXehAv3i/1ZxE46jNB/fUTTQhIaDATbesHAzbYftsGcoOQETIS4YO817JXc9
4zOHbWDuPbbwz0OnjlFHtx420BQIMC1mpDujBDt67sFqJyzmRjjhuHoflaofTna/8Onia3xorQem
KopII1bcK5ZmL7qwd6qJKrd3qeVBqZCbBFjTsfg5swt3ohaVIoloPc8DYMUDmi3Uy5bEvlE3597L
xwfTqn/tZUZVPr8TR3zi9jC0bUy/jfm8Z8pC7hJZhz7Tza0jTpPYsMcgo2UdURi9dh2mh+Fzjh/c
vP/MZPjliux9KcbT/tTukeG+YpKVjUchQfJtfTEPAqyUSwPzZk8EzTb7yzBz7M0763Pa5vL4hxNY
dp3+T9dwP/MIEiEQ2K5kWBr272eeUZteqdepA5Rd1W5q86hVbhY2MjkdG/s//RNTHjl6Gd+kYZkI
nXIT9wn7c+/YOAWV2jJVb+KIrayhzN5IfJ1svbjrwAvYpLcpu7Wz4W3Wx4IH6q4j8b6ROzc+6UW0
plBUZenILTBv31z2R08jshsyVkHzui+0On0uitFjkNl9oXaGHyHJ+CQ7FpMz92etxsAvd/tovyuO
MtBFXlpfQzIkB4bYA+V9BmF81JYFfoZM82qDlNVLoqbo2kgrnLMu6hQSy7taLPCT5DaAMzJHJzR7
jfm9RRPPVTW8epn7uidkRk1dqGOv/aoS7znYQrkntAB4C9dVfcU0AntKs1tMKk9OW50nY56o8NCS
JaMIe9NfW8rT8oiSn4YplL+SzBVfTZT//6WrRs31sFe0vbLz48zRgq+a8JSAq8qU8347ss6kDAVQ
wM+PqgyGSW9F2FjG+PSHZ+ZfwThDWAxkSXoDgRB8it8fGc1bDfgEiRMa0A54VAhM9DJ7dkZ/r9vv
z07pzn/P6vpdmUyPeDO/Ct4PmRGrI8OxkvyhPP/hsv4dvUnBJXVkFc2iw1T675dV5+4iFme2w452
UuCleLfM5otpLWwp+5Mi7zrhaFAKkIRDl4pw0WES/uEybNlD/W8fXq4o9KXEegjTCWnpmP1+HV4K
IKHcKAD3GjDSqrjV81FBtpP+1WSYqctSyR51JBWBSjx4UAMmS/ZnOOdILvFZTgNhab50Y96jov3V
26Kdmah9U1y7PpnpD0XpisNqFX9X6pb6Jc+H9hoXTjSIoNPFB663gK1X6gl9EtMza5/sSX8lcaWk
dJvYFBVw4odJqCCf8tS70eV00vLkOldae5fMpwzDhLuEUmqWQRrDYNXPgGjPE0X8RcGiGXNq66LF
6+ukqey4teeEuaPwHVQ29hW7yhJv3pEEC+ocnUZrITPoqGJfuTojLFVrfVsq49VNPmpLSb7WEKy5
2m/q/GnBuOUkejgP8sIobb6NE3gFozE+FiovX3kqTM5y4GASsqesKUtQL1Asv3pmsBrI7AHjlNn6
1AmqcqRAL3nBp7LvutOKwp7D12SlOrSLOb5Xo7BCo1MPaI9+EnHcZAX+gvQ8BLERKMyeGE/L48Pe
Wstj4iVita/+ss3E2NG50Rfq+Pve0GbJi5UOH2VtPu5Z8tcSbefPtdG+yeIMpeqfCs67cifdI8C9
7Yv9t5cs7LIgArCLd6xAcb7K5vuqStJT0t40KmtqX3YywR26nv1N1t72lE2Ve55orm28JtFMoDJN
3Ij9t+U2eO4eV6r+NI5Rg7Py3b4g9w7oftmDLRjHtsBFABeh9GXe7dc3OcmnteJOKsMm2aaVZIs/
FGf+XVRCcQUeB9WEpVo26+f3ZeOmOHDPVaOHiexqWHb+11b8rSn9ey4fG0Peof3W7kfF3mZuPXoC
+8O2X2Wy4dKLJrAZB/fNNYLf45XZEwlF2/z9fy/3fykqWO0Oeg6dkUcNYaL+j5pSXDuZqojZCOlG
kW3IjUYfLPJzu73iHn9aHOyev7pb1vS0jrJAIQ9XXeZK+mg+6bC8otSJX/YV027z1bPi/vBVUqU8
7FQ1fXO5S8iW+eiJ+9asX+NqjPZGLf3ZP1Vb/jEeIncwBsel2FJq5E3T+ke1ZfSUerKtyvlqYeOS
3PqpZj8osBAPlsgcSq09symyLD/U1lEsBHujZj4UcU/bRvaLlFV/HQi4/qBx2ucMft9bEWRKLxCc
R+TA2z/0K07Z1HNaCDtM4ubVpK+2rax9z9075O2BGtFyN9L5z2cKPXu+mec0Ygqpl+DObIKNtm4q
LeBhPFf0k4/lL5k/7QfEXn7du5itMzwKwC3RKqvxeyi4V82xeyEULBrSD1f7gwSPoty/yj6UfCiG
SNwX1QcEgb8vgaRM1ilBb4G+oLRv47ynxddgf7bFSBG09Zf02jihkr1VvVBPTWC7mfNoD7BmiuKS
9DXKueUVWsyri6H4tZmW8anXe0n+ns6TZBDu/0vEjEs6TrTxMhyaPP27arT4XgPE3Pbw7cyDqrY3
S1lbF/UyJpNz59jMXHe2913BvXsCwfLEYNc4aMvRsxmQM29XelIHPirwOSurTKvsE8S1BmS38TRz
2nLNMUq7xbOCeVZ6nLuT7TxQIti0GSiyUZBLCxo79EVeGuuWfjzd04VzbomdsITk86IWt5428rkr
/XYaHXGPGwkVcnX0bmw67jE4p5sGVkDgKTlFrk75oVnzo2nXyTHusiuwweTUONjHxHPY66vlK1hQ
n1eluM3mLgmxCF+4KmsNyMjVsJsO9OlCE89ezJ0ph11Iu4+Fqlx6pTz1OjAE8Va563Gkepp5T5nZ
X7KcwX8n5hza7ouhuEW362shZnp+QTaSJfUPI1nAmk+/NjZfc5nCyqPUnKat8PVEBLn6y1WUlzxx
7wGJO0JyImfzwIGS5KYSGg6NyyY95yNPYIZ1/0IiXY6PteIoqBgWcPOJT6vKT2PlpoYhOmTlCX7x
EaZ2Dwom6fwtz08rHOFK+T5W5w66VDAM5d9uZ6s+njdh5lp/0Xw/pE79jnDCS8P11cC706Zg5oPD
eB4qHTSIRnb8jiV44gO+xPZTj1qUhmkDW+Gq/4KgeqcuKHSG9iGFZN+5GgvxxKX6qnZbiLAjrK/t
H10+3xpY2k9bAEqdZmZh+rdrfuu1fwmqk0E2GXexooZGgkX+cpCfY5m8zWMVCpuZT+L9za18oc2/
HNHSbwbTbAJTcQJczsGE6CcT0ISfZtl5MxNSEo1Pc/7kN/aNx+Nbvxb9sboq4NZVkUgyu9vfjXT0
3dW4W/E7T6f5QIfPB/114iNOIwddVewO9Lays2avd9tIP00rsfJeMrRcjnebdNWNlk1XGlf00e3r
YIiw4Ic3nflpdRBOJudbOcG2aX7MwxqUZnFeG0auC+9hU1sSUJ0WqyWeF7OnaNaaiCfmc4u9/WDH
t05fHSRg1dbHU+lZbzF9HjUrr1zWx1pMTxbvFnF80BQPZY7+u7PeVlBGysCgW+6eGqBc/qbr0O3n
a730xKEt1ufV0AZFjIGOxqTIYJ6YteVV411Hb2OByZxW+Dow7k+vXT+qkLiFVZ/UKv6rjDuqWLG4
0BOO9JRqrVUQW8KLOQEDCKY+w3qoe1qbAyKgG6tcDkPpPSa6eq7cB4Cn90LEQTv8hUosMK3mqWiM
YNGLD9VUbrBivNYU0WJ0bw4k7SW905Xhod3a+1ipPyyYn0lfBvNCx8ys6stiN0eYT/d6Sf+1GW5H
ZUZS8pjF8V2d0Gd2tWPXHZpMvYENcJ+VxePWpO+LHT94NTB2VQ1tT8EchdqNe2UjCTnkCYzjQ5Fh
aU23PfU4TJTejJLxYUVMWzx6ffZ30WqfwJOgQqjjk2i96+LdKClFNB2f0+a50Q6w5CJtfjfSn1r6
eq0BDWXTEOkaoovSDNVnzMEekZff6/M3Ln2Jk1NrUOx+nczXuAZj5PxqTBHWlBvL5LRBd2mnBqGB
Q9hgRO0NxX1J8vXd2zEbAk9/Vo3Aae6YNdP772r7oPYLUqS7RGHJj+uZjs2hTdFKWTrzaOVj4eRB
3sj9MwkEtV6P8hyhSjw1kbdhjTb2zxP1t3oq7rsFcrnqIYQ8jmN9jb2r3l9ASOCmDIsMddzaYhiQ
FL7bJoE2tvfLcMHVH6ZahSSg903EksX8OSbWE3Sy62AmhzBdQCnHV5c75DpGJEbnlLbI/MzHzfi+
KNNpmfsny15Og4M5ARcnzPaqmOUlkc01tHmKNt+4SnPEU67zVirRN1vnhRoCdoYUQxAmB9f5MPv2
IPFstj5F2AWgICuiyb0bjCycrQEsxBxsunMsa/QRDGADvAvU+CGNb6lBnTqtA9FW3OTrUWUGFw7H
w2RWZ2YTDoPVU/P8nFv9ZgHvblDwNGyTiIPPoC9AKh07y4iaVAHJ45Ru6FE7oLbNKW4e83hpDqRy
574pjx19akXbwtwd/CkdyR4Gx0cvZ/qWcnZq9UlnpILmi0JrVMxQiZIwjn813dWTO0nMEWrA0XB/
LFBM9YsGEbszazzf0F8Z4INGupKW/X0y7PPgNvCbdV/t37TUJYEb/LK41wQVcbSW9nZM1/cRBwFY
E0asBFmmnp3ll0XxK9W3yNqosGjue+YRjFpxBBf0ZeIStQQM1FipiDsorDTDk0nTXUHZsVBiQ20a
rVr9mqjrc6+irvQUGopWf7FmMO/KEqEhZI1RMoTLofYnpctT9I8tpBn1vimmA1MRR63PAhU2kukO
x0o5Tdr8ga+w7usO3jp1K66xWt6rhv7dplyvGjCCV5PDuQw3fI1JGoPKu8YN68hwsBwyH9q0+A5m
D0ZbMyLnqZ23woklFUxTfVT6ZvPDVNMZhkYdmjrvZ3Lehde8OsV00RZAUHrxvGWUo8HGBJqWP+hv
VQ4lTHnaRnw0YuNujrHeb7P+2dSSh14VBbVK80ej5aTzABprAI0ghzCAU52T0eRPk7idNIPxotfZ
/tHO9VVXOsS+WAQ6RTAz9TOaxDUwaLT2MtTvTKTwJFC3rXVOzsNAoW0tmm8GoOV4tT96nI/yqjB4
XJWTXhSPyXw/b/nVpaGpV8WJdvVDapp0eMtDg4wEs4wHjW91PzAGiwr2M0+dgvSKou42M4qjzUdf
xN1DoqLypgXSbc0rpuo3jU4EgjL6sxvdzy6eLvbWZFd7mC8Sx+h3qXvVSyIdoqaNIq0VrX2iPdGA
pylQqh8bCnokoYRtcz1Nj7l5Ak14EF5hET9ma9DrKntLrn2O5ULfM0mC3Kx74oDUQDQYVr2tfkMZ
iEBrii+LV8aXxOFP+To7fj3W/Y0Y3Zm9Q9TX1iarTgEznotayxD9JN0J1Lry3LsAKJVtWi5t1ycv
tl1NRwPSWbh/1S4Vce+O62Wu1mQIlFGnIF3WnEV8awwzJNzqBRGt/GvaNOq1NdbK/3pxvv6E+8IE
JpKfQ1dtxYvtFBzA7lJevE5irUkrIyLj5maI3c4v7Gu/JvXbWnvlhcVLSVFU1ZsqpvHk9i38vLhs
z7GFveoyW/ahb4GY7S/ptQHe5DjUx/0HLNRy2SA25ySWrXpzcja0QVG1y/5VQ7Z8G0F6vX/Vy1Fu
K1VA3qrbBXq5+N1rYF+Kjn6wCSOstIeAGqU45Qz9dvHHGq+fg8rVY7gjpfZtk52N4bm0q6c823SW
A7C3Fene5Kwn+kYioZyzzgT8cxZpovye32ha95jmSMZzG8PUuSw5suaDGKxLo40HYIihORvPrrMZ
PrMItILpav2Vozqjs5W9i+EHpeOLutTPqRt3qGPYSRchlbS/1lw4IYIH4aNrOJrK9tPlpJX/aX0X
FC29CeHOh04tGG5ocQlaIyblTj16LzRaPRdbnlKhi0PZ65FVw1Zyp8p3V+1+AONTAlXNGpV2XJq8
esZwmHSgYr17ypz4Caf/xl/z7TI39/G0iCPoN/JgqKJ5khzHbbqsevV3qoL62uyDVKelwxCU6tQG
bhPEm0qop9NqaVFppluK6lV79FwR9DmkEKh+eXqZdaB5jp18OKmD6hhyJtLVLKzFOCN82+5A+Xyw
51w8UT8alQ2P0fAgYPUe8i32qJqmwtYfRnRQmcluC9bzwUIvr4qZoYCBKnhr39LFRLJHq3sSLlVS
Zcqhrr3bPaylmZ4USjqwkypNW6Pwbhb3Xrebq6N0D4038lg023FUjdAcUED2OmrZ1umP5bYcOlrM
ISH8qHeSZ1cf+tX9WRMegOMj5zwPafmUV+6talZA4623gmmLTiDtbcRB6PZNbxnhKqxAs1LfUcdn
s3tInR8tPzRpzZ90l324Z36WOScS3te6rg56bsWHqlCOS0JBQpRd5CjZSddxahqpaxVrtXAl2xt4
zbBXu596P/JhO3ns18R2Aj9CLM4wjTNZ0ImFXjhPaVlxoJlTcScy1AeQ4jEdNtq/IEYPEVrcB2UN
0blGsVtGlJdnv7KJbOLZK2D2kJgMT9uawBpFkrp06atjNcHaDhczn4Cl5Ll2bN+MUjEvyexjttDc
ZZNe+FkaVYXu3So2e0SHjvAWtcjD1D0a9pafrdVa/ZHpD0iR4d7Xs3V7ow5Qhl2r21dNaUEHAmk7
jtqYHbXaBqgpgUY6+h0dyNOJ7opOJhmiXX1qRqVZYQM7I1uROLp62l2KZr3d9aubbFMo9vYeZ1V1
LV0F4GZimFFfu+I2EfFlNXLyjxkbTqfQ1TsksXgtwdX7YHY1P1eaklzV0ggsIqrsWMoqb2VY3a2Y
KuZr3ZL/M24hgkpplYuB9ipMyV39YY2fN8Tsx0Rru1NX9dd17eJrNztXjQ4KORvtb8pNxhEenXHV
J5dze+ryA8W1+ZRq6+zTvWlOs4t5rGic98pq8gdvpuibqOMDEKSfRapdJ8Nc0HQTn89ZZtwoFcdi
VpiPsGgVBLvGfNqFyzO0sGNfJ9f9M530Q153flsZfTSZpk5Nf4PzBXMxUKky++246RH72GPjRkvr
NcGXaH2vY7rDdFJml+FV+YXMUL7Vg/tYr/EPjXkHOpMoH7dE/bkl9TOxiRXuH2WLODtaqbQ0dAFs
5q2MtdHZ06B/Sc3AXgjdBQyOF6qZ5J2NBJemQ9dUvtot7LuyjJUotkkQDWoJX9/RsBg6ezEim5FC
xF9lFeaF9yFmkzBlG86z1LDN2DNE36t9oqEwNIi31fzVWVMz6ggJwMkjJKf4kpUVy7CYr7NnnEoD
XanaMAahdpA1B36Tizp/n+kYesSuiALGG1SOzFtTE0m9U591b5WjnBNPGSJ8tJh0rdzXXdS0F6ir
FIgzcNQ83GW6HhUmn2jniIcSYNlUP7FX036X79cZ45/YltTXRTO/xM17f95Wlp9ODui2HUq/yPhx
+y/fRRq7XOG/hcL9nTeVE7gpgoe9t7X/ZH1TFTqRc7RfV67XyouaLLfWaPHgSc2/69F2Ib3aP2CU
ahWldAZvaBcdM71/5HyiJ/YluNhfkmoMd2wuKldXyrwVKc9isKRjg1sCR44qZAhgkMWFJgBzvwTs
HLZ2+T7GKqNQ1fA4yxr/3ulvDPUk0rQ/ZOJsTUl2XJbvo+wQaPQcvqZDMPyUW1ihWf+PtPNajltp
z/Wt7PKx4UIOu7b/g8FgAoeZFEXpBKVE5Jxx9fvp5m8vaZasscsnq5YkcnrQ6PCFNxxlZVP0VGsN
8JcOwy0zMzMAiP+gmBPxs2grRHr0SS+6vQRgODDVaJCqFOvwqvNKNuGcXTlAhjGJ6OpN6qj3YeFK
KKzSLvmWPufMMaWk2TETQa1DgDJ1rxKR0A3ay9qtp9RrineMQiYaNAk0q41udx8lzWVdH207XW9E
i1Y+oqzV6m3t8TPqXp5PshMQzc0TlQhbYmCmAoxlyukvZywyvHY/JU0gAbyyRy+r7RHcB2NEr1Mi
dCWCQHZrFq/dLm1HEuOpgaRZSQiJAngfWgLlQQcwjK9gvcZmxQJ2sl4UhRK9RBLL6ZacgtBZD1Gx
Hm3FtDeFq9pgKL2dbEjjD8wrBWy6tZFr3oc5/PluVMj9huJ6HnScIEV7WTY7ZA/snZejrG92mOA/
qmH97XXvbIiyTeH3KpS9kZEQUMe0NlHtbTz2bYM/FlfUtlbp5UcRnf0Q+NPIMUIihiUu4qGo7LDo
8JukTeSyUiq3nHaFMeHvB7xE0j5DgWooy/g4qtyfGHMTQYhP7S3jg5W0nICiuk4levQFNkaCDMmJ
fcOoljvK+a1EpsuO9kyy1FiksHFNk2So0UKnPI1sKt8hrgOHBQi0fdQo4Sj7986erdd+HDXb8WOX
dPVW9hJl+wuPYw6CYj8pMFWKfetG2SFpC50Fw7ptyTH28j3MA4iaNnmWh4ON0y71LOrUrcKqU8vD
ErffO0xaN2ZCTU/v7iS/px3p7IsGGwLup3WtUFFrolM8LfDlYPT4uuEd5OvJqdFB+gHX+34JG3q3
4TLz3re/VROzz063MyLKpx7IlSiLFPopEYYbXf3Q1pxFehfpj2u7cMpwTL8jbWRPK5vhVMYH2Qzy
5u77sBaWL7pwlec9q4P17CbOLuoKQmGBT8ucUWiXzpB9FsDXgrgSTlUHkIvPpFFC1x1kp8DelAv4
ebXIxp3JgSKwnu+HpmDyKdzEbl+1QZoPxMZa0kGnpG3Yc9jKQ95s22aDL2i3lwu+bbj31/hOfnqY
QCG1xmzESNumwTxSQdbT8XtUmZ+myFb8PPNuZDMlTZfH1pwKpqH6qhnrLSoinzSKVrHXvlYx6PBE
ByhgaekpzIwnYyzig2o2Ef7a9RYZk/rYAFx7JxA0RUzC2+3k/pYbTCWCOuqEnHINqREpvQhnxjwd
di2x3xDpN05p0G3Qzc9DhFtxMhQ0B+qpBgUl+GU9ZCEfBsNGnpIS0i+PCbnMU52YK4Q2i0bdrUSe
xeAttoODP2+fOyvXLdarSXMTFkCEeiMmiBOXkj3fmfYYSJLkmNtQnYA2o2BiuTu3wdVcHnkZDrUg
02xobSxh8LfrocEI1IjxR6VhkG2XsbmW1A6BQ9jTRfxUi0A+c2GlChLVPGpvk/OhGVtKDK31zVR6
h5UwfG7dZFcirLHDy67bmKA8qSrTVozdDOfhxS5909OrrRXboACNaAfZlrJjlVNyy2Zrj5cqrRPx
IHL7y02oKpAGM/1OwquUZU8z+4APefVOcClGc93UkaXSvVi3vQhU0oQl3posy1lQ/ELjSzGs+7bP
kneig6EliNMWu0yQZNXRo+zOdmM+v8oGnWwCy+NCHnnyveiwPAKjba7k+y+y6LuCHMV78CuxV4YN
zlb/VNqTcpRRY98DdNNhg4HMcm7lg8i2rLgMbUs/1kBNQGAkP2zbAhUVJxt1DT8MAkXZUPqeh6i6
6bpmI4F/aRhDMUIwaAPBSR7/8kJSM/tQR96V3CSxboGTgEfFbMNUdzU8eUt6NpVoYssefWbDz1Me
6Kg8JlXycVDUcGcC6ZQhQpZZ3F6xslcSWs0CcvN+SBnARqZFbTajwmZ3qpoFXxDUROCjN3KW5OKU
KKa87KKNSlXmamgPMqSUqN2pjF4Ta3iT14w8ddLee1BBbrzfPgC0ejpY2Qr2KAdqKWB0rvYtTYUJ
rrkpV8/epSt5rsDXJEbyikH7Rt5q8g1KKIOdx1/LiJKjvHvV2eKQt2+J0h//uoz70N0uXTLu05Zq
q9NOB0neMQSUzM4+w1H0nRKi/Tp4lOIFV1tAKq3EvF5ImcjygTd25YqucmXeiDPS6SII9vj7KSZS
7+8YaHANeDmnVxnlh9DOP42Q7vYF+7jRlvIg5yqtxwWkZniUG32khsa5CcgX1l65yWOTtjiCpBsJ
9pDoxnYmb5+jIfwnUbkaB4zYhw8SaCIxiHlF9c1urTsttsKrTNDqp2Tw9ipuxhzVyU6rJ+eAQMHW
NZTTlOqPC8x+ebRZAogm2YXydsmtnkLvXSYY2xL65ta8aLDA3500jQPVKUDaQbWJC20zxbk/M+s7
eTuvLeb1jjr7Cazu3uGsMQvdgyTKvQ+svSP+V45yh4HlrAP921ADX4rC5MVQUlxoU6prwm6sNMzS
lytDYuQcDcpfbHicU+LStXM6lqoz3addHEiWs8DdrCPRTtKlj10WfzCr7bxmlGgE9MWYUxj6RbjH
3zjykyW8awRKXEDiZLjggoBYAabPnRckY/6BJw2vLNM+Wtb83K0pei4CZWWH3ceFrFsfBM0IDHSh
K+BXo72pN/p+bIE5K9U3ozf6B2cKBUONUzJywdWXLh4SYR54GgyJSU96FsF3CbWQLAk5Ic4YXlOs
oc6Uva7TMB30EVhALVIN0LyYuKcsPwHflZw9udCkzINEoHg63L/CidZNNOfhp2iFjdKue4Q26G21
ww+J8xwQPtzUIch2Qy3xazLUe9uheoozLq2C1r5GReamCVmrlarvu7q6zhY1CdLU3nYCISUe2ehr
mDpj/04K7HuoalHjPCMWY+8dHI7lfJve8DJ29kHeaWKTSNiijJLK6Bm3Ks4wrVUQN/gsV4YMDeQk
yEC7F1mb3GlLZT26oW1LTJC8EqjqUZn+JzJJt+I3u65e5b+EC1V4oWIdj4124IYKA3motaLSubri
JlBJW9p5q3r2VeP0T6oW71MNnVWBYGpLFXxJO7wpFWHoYgkIaDjspwlb+SJMux2NALYwoGGBrXs/
wQRD2x3MXTXk2IKo+nUzLOVOojXHlra4LiarYLLeA/tpdqkc9DhPp8u9zAO8zMTFsinHjdyB8gxP
nSIJmv497OuS4Ubpwg76ApRMdE2uSfCu7bS4DQXPSkJNTD19CS1aUrYt+PWDmgBABIs+afYDEKrX
KuuvqQO8Y9ZoN742obUPLYsUUq228nToh/arfHN6MT3ms3YQpu7sU2IxCQkV9CtvrUzID8YPGVfJ
Y0fGEWlve1u77G+rjsbDQoNcoKgkNnddOuQ0JvjyglAqySUWbGCwRuU7mEyisDGvhoCrNieZ18oF
Ly+wsoru3agOQkt9Sbyp9tcXueqnVdDko1nH/8t8PxDwnh/Cvgw+NDNu8q1YP1lNuksFdp8ZxT4c
DeBmKXCapFM/TqH7Jm8NKGnKptDoY7hKEcjMXQLVQ7ztQ6/8vJYQAYSB+D1tkAgYoQRyq0W0Cev1
JrH7R5Z8vcmVt1ZwwVWSR/kel8yGPwEncVxORCp4MovyBrZJRNTAzuXcJdNuqIYHR8CRBxy6t2pJ
CUsrA7kwJFpXa8MrPQNUEC+va4R6bQTH9DAY8UMp8iI979RNmmcn+aiT4j4befpix13sqzXdMzkW
nifq1YADkt8Kzujc8THyTY+9+tYqHqkzNWt59Mu/bryIyDV1NnZ1sMQxqChKulVG81VJT8qkNlfy
xLTmHPJzsk9XVd+FJgXHoQIuIXnMJgenOCrkyxL/k4pcYBbMirrwk4meV2tGT8W8ru/HharDnqDX
8U7blbfdsOQVdYjsjYLkDWie8qja2pWcOBlKLphUUt2oaX7oCPzSrZJPGykKNXFIDkD7OXvD2Sh9
oCfXamFq15mewkCxmP+IK9sCM+FyXobVvOyU8WkkfaKKW6ZBb43Kzhzr52ism1Poao/uqmL7LEMP
MkrylqHD3F02Ygg15TkuF738fqlVR4SJJChuZlKLirvXsA4Kb6EYjpcsGY75I1qzT00eao/JtI9m
b3zPoiy7epjXFL9NG2i5UAaaQCmR5kF8zFqz42LNcf0gcLABTtGWDw2/GfQkcNai38VoHcf9p7XP
QTXYa02Xu9+qMeDOGU3i1K0fpQ4BqcJ0snKKq/Jl2QpwGa2rydQ5pyXqdEjJSUfPvctM50betzAX
SfslKQM6+GTmfrsaz42ZfIg7/S1W0Z4XF7zMmZ0lATSfAC2Qx0fl6EXgxOspTwnoM5engJIb0U1U
7luLOo+S1Q+WyQvJS5V+QM09aZvEuYCK54YeOzev6YdArrHv4Y4xgr6E6urUL9iEWkGhJft45JOj
gZJPQV9TxmOOO1652ALvLDAcM3H5QTFQWIea85j2zhNlKqaGfDUPh/CuF5CvJqsPnjHCcqZBVTRl
d0wpja3cxV0ZFlsjB56kZ9AhS2NFsC/z/NCYWmrN8bDXULjaOYg8bW1UmCxwBdBLhnzXFhzCEy1T
wx1ruCIU+dCCLwLd6e7zugl3NI6/KLPp7DqdSn/pHEqXOKyY0q9hGE5byNifHKs9WKVeXI1gYIYG
aaBMycrd0J4gpJ1IuTju3DTc0im9iyrA10qc7eMspT1b+GqbNps46qN9arC9FNvCu9gchm2z+Gs6
TAACnBa5ycZfmqE5NUDF7DK70ltqwPkw0rOGBDUoWURxF8i14UYnd0lR+kCy49GNbOeYru2PaVpC
AADol0xdcoojd5MtiG9ngxIgCx6syUwTy6iUo85K9ENMs6IeaQ8dXRMh6JisWX09VkLDKqvvu8Kr
/UGv3SCNgmFS+5vQqDaVFeKnV1sPcEwKEn+qS3PZ635PgrHVFo7JeL51YzzVtGPTNsV2WbF/qFjV
Y2w8sR+i7q1Pym9xyy4Ztdk8GZN538/N6xqqajBOSDjI/9RUYKqu5hTWlWpXxtM9FSYK1oPxti5g
DLN63RrK3BxDR90VnQbODqSqPTgDzWhebVdApWVmSjjEE6odkT4cZwCtBVLo3LfWvW26T51VO3CH
l2iz0h/vx+lj0xXXpUVxSHdA8Xe68lo7EWpdVj0HLbzE2HGHz67XfPGirt61Tgm8KSfWW0FI60OG
LEU65IfOw+V8oS1F142SgwHuZKriD96CxJULMoQSs36flem6MYwYgG+4EFmie+Motu/ONToAIp+j
/fQlcqIHWuKgAXGh9MuueIK69h3W6Tb3ED9os/bUunESeKCSYfBMaL92+UszDyP5Qjpvwv4UFyP1
wsGj3WxFft7v05t+RignJc8OjNTMDnErfq9JDNEj2afp2O/45QLYqwJ/w4ObN0/5J5INa78O7YtC
nXWdEGlpq1eTls4OnN4O2B2FLu/JiL47gCmu69QAPujOJ2fqvJdB/+I1xndr9oxdHCVfE3XWbxII
dvoaxrcvII3XUwg5soM6hBwXpS3Dqba9S+4NPh6QAYlLRrsdtNExnsnfVkdHV9GJnwa6AAjqwDtw
RmZf09Ut6DIP8ZTlZdBaJ+jBO5aIMx3NOkUqBobz1GrjZmm08UZDGmKCk5Sl2sZNY4D4nlleO7X5
OlPDOZWjqAt1tEgQ7Fv8Lky/ebmSHM2id68cY7ob1snZJURRAEJIOabqS4G9rq83lPHUjMZyXL1l
zpxDaRiO1MbS09yMPEayZKA3IVgq4mwj20S/wy2RbgOrJbKCqihBM0Yu5MdMva7QZAXOaQVUMfSg
s4aXcG6sfYdA5B5SeYCaU3iNM8i1GTvNcXLqD5Ti9oYJ9Na2IKkVoW5DMI6j/eBO3U1KjV7pjOXK
dooeTBide5Vqx1XrllBoWIUcbmAsslOXqGh0spZ3hTeC4rGYiNqLcBxRCrihIjNyGvOdGPA/kpl8
RsilKs6VI7/N//dbBUszieL+H/89Jcr9j+r2S/GjO/8o8W3+87O6f8h/jn5U2y/9l1/+EJQ9XbOH
4Ue7PP7ohrz/x//jN//5k//df/w/P+SnkMD++Pd/+VYNZS8+LUqq8mdNSQta1X8tQkl3uB26859/
16A0zH+z8bFCd0d3sHjXbTh97xqUhv5vui1syiBakPdZHgjzf2pQGta/IcblsnLA/PN/4p+6igjz
3/+Fz7NQkFChAgjOl41dxH889j/lGZmx92n4559/lms88xkUtpSuqZqGKswGdUYUKPifWPYAwjjL
nBHuNzYQuLnsEpyHfM1PT8thUP2fZuU3o51x1d4Hs2ELIIOh6bZzpjBQIRg+9fMIZsV6KMJkY1X7
JdEucFcuDXLGoVzgbNIBtXQfYXl/Def7SssDM5kvOF79fhg4JrxaS2MKf504s666QUeI2Neox84c
blYHCpEw489T9tsXBMOCFYKBkgrJ79dx7CkbKUCAyDX32a0ZhEcS1KPlZ9vLfifnVBP5fhAGxiyJ
gqqLDN2vY6npFJYzlhD+fzjYaQN8YPDXeHmt2DPON+A4MCu8pJYrqBQ/EUn+Nu4ZxSVqjBRdxU73
FWQ/bJQpu+HlwjSKj/jTEGevawkp3MwdoRCdNHREdgA9kcdXAB5Jk+NL1jFSwvhP452xR3LHQpd2
llM5U2Hb2ZjMzRu19Ec6JfAAhi1oTGNbkNpcNFuXAix/Gvxsnzm6HnvZxODjztgBecwyHFGRBNta
QMz88sf/9v2dbTk1nkqLtivvz3ix+mQzjtWFbSCX3p8e6Yxr1Nk1sQOGkrw/BNEeolt9X9wCmt0W
+3en2eWVhtO2eNavawzgLlo5SMLq+RcwHFv3cLY04Zed7UO1xfIbvQPdt/OGEqI2tE9LX6VXBRXP
ER6nHV1VK73V2nJ/RB4Y6lXFz9RIoFUoju1XufeNmkZKQYlmJ4Spt37xzFOcFa5v2dH8vXMQLqn0
NP20jLlLfVpxdmpXqgcFZNG2E6heJbZn2uyZ96wB5qVIgIMASqsdVRmnuFIV5zUcJnB0VNsGd4l2
uTpiOzkQpS0JHAc7c9P7HM+fTcLP76Gax/5swoUos8HZzcjl+chHHEfNzI8zQjugsuz2E0T5ZLci
HUX/mE7zmtbNPlkIv+rVUA4RisQvoWN/NboCgFcSbRb4n5SlG4JAIzsOVOC6PLce8hYKeGYM7aYL
m+pqyaOV3o1BHQ5jBL+KzWibVzQO0nJMrp1cO3qlpm3HetxqIAXsVL1Kwi7cl1nyDZ2+BOpS4aDT
Ggfe4gLLbHLtFirdl3igWkqWCVjoUNqYAA/J/eqikJwqu9aDezApOaByQZ/JtZ1VUCwbjQNT/3GJ
KDh2U0HxSJ2+rEsbnsK+DboR0I1LapO74ctqmdts1U/xMt5ShzGCfzWVkCRs8BCUa7rv6dKD0QZg
UmL13Y3N8V8nDAWn2AFk2uZlsJTzQYnGx0GlIY1g1HWC4tm26yqfLAGKHo3xxIog42vexgE9u60M
ZD1N6+5f29qZKrRByfw7cAV2amR04swviMLQQqkITvtxKC5c17+9DxCuoupFGKLBZfv1PvjrywPL
vyv5Lq74Uhp5wible85Dq2w4bN5srQ5i8Siwwa978XAhT7msy6HhqS+c5OIwOduIriAcGlxRBBHq
2UbMRq0YJ6+0/PCzdj/5uRUkB7PZkGQFaNWC2P2Gbt022V465HRxRfxhYO2MXIq6ZtrnBDX+4Ic3
JOT9TjjXa5voobhK7+wtJ9C1up2269UcoPiMlVX7PzV8lfHaz08vw4Wf4jWIDMgZNTz9cNVQIH8U
90q8RT70avnWEBcAujr8ecJ/E+j8MuLZ5axHdB0qraaBa74tVK+opNI6zrf/u1HO7mezDuPJQyWN
9f2q6cFMHqZaN38e48LK0c7u5FQLPbVqeYElJ0ntPKbxXTrRgm8e/zyOdibjIeKZX6bsbIkOpLC5
abrcttYmucXPfmscAMNcsen37rf4AJPjKpJ20xcNgcWW/MMiPWdAF6gOjEXI0F1gvZpBtc9Ps0/V
/+5ymGH8diwMWDEAsiz8gM/u5CRHPBpZZ95ZtYF/f7Ce2uv8vr2G+fVi7IZ9uvX8/i3Z12/fokDx
syNN7JPw+ta3c6Bui13tG/d/nnoxs397/J++kngzP22PKJv7eqUm4vfdTCdZQ/zK3qMvjPbVsXbd
TTMMh0orLmyR38SvIlr+z4k4e98G1m9Fhsqw7zgf+v4GfuuFk/jvA8BCtk1A0Y7tGEg9/vpYBCSx
yAiJfvQHbfo+uZ//PG3n2m98uEcyyWvEdZ58U0Y/P80bslk1yviz6fdbqnNIpeHfO/pIJhlXwp81
2V06TX+T1zAiSSxQYgv0irBm+PlNmamFiMbMhlcOaJbvsCoC7rJJb/WtCjr+Qvgot/av68Ije2KR
IquDFMj5TaY7Ydj3qsAa+1Tz5POhPP40BvGh9jkCgji45Nj2u3fmaJap2pD3hfvTrw9oFYM3RxpD
dlAtlg/gpf/8zn77+bquOwgQGSTxZ5dzuzRRbsUDzNTuwXOec0i9fx5AXmhnk4amKGYOho2pAwbj
vz5BYqVjM7k0T9AID3iOfXuadvYuv7p0xfwmYfGIaahC2B7euYQav46UmwW5UmyhyX5VXzs7EdFH
1wjXbzPsEy+9mIujnR0SVR6qfVgzGqjyACOAm2Kf+ZSEu6N5ouv69cI0ii//t2n86eH+djpM2hop
kMqWvfkwYj5j+/lddmN/Xx+1hV02bZE2OKB7tFzKQn+zRAxHyO8Is3ZLO8/nLVTXR8I73dfjmyl8
0dIff340eZucP5qDzQenhskRcr6tSCjwmZghG4HoD8zGb7fuXg/Wg+enb+XJujX2zj486K+EQzvb
2dAWuvAFfje3jkk3SHc8Ayeys4WjA842FIODkbpxQL8Z5L2v+taO7CVEoHNjfJz5MsiV3bqHbCfu
XMpO9d46Jrv6gZ7nhXP6NzGih6XLX9/nbGkVYVW7bS7T/iloHqcg+2L65Xbs0WHA32jY5h9pxPjt
BvYrIWL7AfDF1+rCivv7JYibDFeF52ni7Z7vpmkR6WEjtJWO1q7D1FU4KqqHdP/nydfO4ymiHMvg
6HE9Axcn1tivu7YdjQFtOV31B4LhFhf2Eo95pCVedIVnnf2OLv9G5/IIL7z28wc8H/hsltMEy9yh
tzTqG+2x248HgwfUDxeDKXEH/by8z8c527nQLOJad3nAyQd0wDoinnJ8RMPglm5q/7JF5fmGFQOa
FjuWu5ij/fwaXju91sKMbHIsnW+9gdDTHHX2hXP9d7P38yD6r69N80LNjDx0y/JjdCgwwcqOYva6
C/fT345Z+TAuwipsThWfpbMLCukTt6HfqPnLle7HfuZRXQaHzQ3iUKW47C78u7dlmfhQi5WPTu/Z
dWWvrTIP6aTxttBJf64eQU8F2Q18l52NRMr+0vo/F0kifHHxP/xrwLOyVzGXZUgUo/vuB8RE9vUO
/0HqMDe43G+RBXsatjrFRe8Yb9ovza6+6U76hSL073agxcPqhomZlGqfbYS/qg+q1x57UXWwKT+M
ZvNWU47483Y/P2rF09oqBwreWKLefTbWXxUIS4ND02LtsWlF9aFo9C9NumTbTFQm/jzm79YQW0F1
HNSPRGxwFiUO5QhNRslV0hnhxZfuqIWJQiaSC3vlGe7AhfHEGjnb8b+MJzboT3HwCO83HtJV893P
4N8CnHLSrah+a4iscZ41O8DQopl6YVj175PraaIibBg0dSjBnz2nOjpxPYTJ6nup9rFJESHp3ceh
dz7WiYpqh7XjB3xtgbDQVvNTl3cfRgVa/pg6/YNlgXBAB3/friuVOiAoiaEqoBwWCmtlAcix+jyA
0Ad1lKFMR5FiGU9J239EHQfTBOQO52XZR+VgbPUID7FwhTHlUPbb2zpYQaPhtCu0GRW7Tjl5cfOI
uWigKNV3pxA6oCreXmZ32xNi76IhphHvVCejLuMrPawwBi00/S5Kst6vi2baNJmzfgRyaQcl3cRt
E3UftKr+0a4d1IrBsPCnyW7HrgqD0XJav04AKlUgzl49NOTGVL/2Ru/DCDkcfkfr3VQTQnCzVWC+
1d26ui0wR6AZenv8VpY5teFyXPAudr+1AEopciHXAjTRyQkOKmcuNrT8832reuTHGULjk+rMH8tK
9W4bqo2bfI0PsQPsJCyfV1Bcdd7A7Yi877m2poHSzFg02dYma1uB4jHNQ5fED9UyocqTG/WNrkfP
obHsNah/8MjMYRPVVu//ee38fcUChmVfij6UTSR2dsqmWaeV/Gf17e6rHsF96b4O09ufx/jNTf/r
IGdXRpxbYTwgUIABFXHWusUlqfGFyXmFaFKOzbnlW7Cv/DBA8OfC2H8/1n8d+2xr6EOflqjI0X+i
Un3UAyhJopKiRltnr2+R27rcj/rdbvx5Ts9OAdSKbTdc61Uo1R6TuHjVVeRiwrex77/hzHX88xNe
Gu3s3gLuMBE38oCjc7TrR4Nlb6KZ5+37xd3/eajfnKe/TubZlQXMuWE+xYvcA/XANpfTrb9afQR/
PkBrvJTl/z3U+HU48eg/HaeranY5sgerr15Zu+wq2aNNfLgciV4a5uxqUud1cCuxByItuUMXbd/R
iOkaug8oO8UPS+s+msrrhak8r37Z7DXHpiCjmo5KR+js2Vq4UOh6skjaLed2dNAO5cfwaQ60F/Vw
aR7/i/f212BnT+hqS6b3C4P1W8vbJIecSNuEoOqr/732pdjQv96Dvz6cmPGfXpxZxGh+uoyXHpOD
a22FLay9IWQ8mKjRXI7d9HNTCYKpX0a0z6rriq0lSohsA6C59jPiB5/SHi+5zh5AuRSl1gQV/IC+
VCEwGV28URLz0S2Vr/0IzwFET7zREb4L8gXrGWR9HOxOTLR/oBc8ZHO5L3UVDFHX50HR5dVxSNrs
riynGYGByQ2sDlx6vTrU8vEFFbjfQ+2qWyu1P6ZKeQLHZt6tubdsmqqbH70sO01rW/nWaKbBiBxp
UTV8SDwcNAv9inpNP9f2+gilc2ebSGrB3+rBmNHH53h2xwzONNpOo+1djbGJ2spwNByaYJ6ZPRYW
RO01ulmacZf11inWvc+VOqQHY1DhuVqHLk2u6ykPxhS+D2rleYckDLIsJoaTM9ppboFeAs7fKHRx
3zR9Eh9GdQFvPcSY3qc0ECO+7BHeSIDAp32tu26DyIhegmKuYjieiraNO9wsh6ZUkVNTlvsE85cb
WlhfFzO77YfMCNrGAgusIBcXj+rjkKoTwO9kDID+TVdCGCUoYW8G/RqDnKvQUDJL+wjPGv3x8d6q
QrSHTbc+mF2WHLMUtkppNct9n4EV1DIYay4ef4No8Ckhnu8VPT8UXsO9QxdQpxvYlujeUnODd6gj
I0PDEKVSaDCiiRjqoKYW3YZwP5Q4xMxrhTo/bcdMNCDVxaIEQ0+STu6xEE3KhFe/mUTjclXxspu8
r5PC6VuJ5iYEM+UKE8Nur4vWJ0zw0FfdKtnNdtF/MFH9mESbdBANU0uIyY/UlFpFddDTHbFfUWrs
wEWrtSrCYFrWa0DEfp9Ft1k02afCcQa/Et3ZTPRpcXVweaOtH4v+rUcj1+3DVx0Ll7V+ThvjG6Zd
KFn3YYt+4VpuhvR+7MaTVRjr3hA94XSGp6zaMd4RJa3nSSBZszVy6AUjpZ03xlvutG+DqtxH7LVP
MJWcoE4Qr3Wn+Xpqkuo6Es3oTrSlFa9680Sj2hUt65LeNYbv39vCfR5ERxtTlwV6FeayRfyjFF1v
JKveBsXI0eKw6u/tgPBCqdeBWdZXuGZvnHW6cq1eqDl8cdX1FvrBelXgeqEsJiLEw+d5gjxaJWww
XMNYBgMgeKSJXiElQjyALljFO8X+3lJQwAByO1sVvzYGYTft1ny+csD/lROYZ089RTWybskrQj0H
UwsxAzD5IyZmdrp1XJplHtz3JA8os9+4LL0Z1cB2CLHi6fb5sgTFoB0qNQ64Kp+EhSGSylivqs/5
WPX7doYIEEU3hhkfkWr9XsbKKZn5Tnl7aCxo6iVCQtVTpuvYtUQf297DHOQOUuNnzxz2Q4NdgQdd
f5iRDBDS/CVOWY6Lfd5iLsdkLiGU4ufBX9Z28VJbLoAAZJZMd1vRFsP69KVUFhgtSA8MoD5rAJMj
FwBrcIkUgO1IdWXrQ5LYR6Oyd2r0XNb8tRkimqcfzPRbg32DPTknGiJImJRZkPbqVQzeRu1mDkb3
tE6FtnPgoJiJd9DS/Kg2ACCHJ/SA0bzTd55FlDIis5kPrLLPqpWj4W/BXcuRvOuRDSkesmKEvJrg
Vomg9JVuVZQwUrTcPiVCnUq76hDbmac3VfmYocxuJY9Er/sW4ZU1BKtSPDmJA+fF8cfBpTePynSG
gtfSEe8VWwUQuQporBjxVFQanuWL8FnBFhj+QPch7tN9VSG6lnqHKFtf24lSv5puTfd1bcg/WsoQ
+ee+jg6juUBWsv1FJbBzySxa9EYGJMtstFkWYOLxaHGqOnsX3TYbTjikcZFaA0I2dJSjtD7c1Aly
jkIyJNRJ89FKSlL8Ax1IRfq9bt67QlJpKr8KGHm8Khw90BS1+hPqW6qgKhyyeLq2VHTOtCKGavUU
N8WNguBWCanfdn/w6cg/G+unNCHUVhwUPo2Q1HeeP2Ece+f0CFqGbmIe0jofdvbk2Rur7NQAvRoX
iXAzOaxWHx3oTCR+WkQYUPa4bhqD512vxuLcZbQKfUvHrsOlFHXMdRwrozol87XREsQHqIUqhAUQ
QUexRZjlzZjt3IctchqQwHKH7B7hC77pirXwkrWgdKOU96nFyiMKNumzXXXTc1p17d2oj81tUSUe
GDmUv+4Q0qpb3mtZg3xxih2+cQsuEA1KkoU3++1k7dHbQSbIcnrfVhL8E93+Kdfsr92wfDC1tva9
rDsgrHU7J210PzXN3djz6wgQILfmGXdxNBwVC4pAhAYs1if72E1v1r69HgZIwApc8FoJ73LH+bJE
4WsRDk+DLiQ7ZyP1das4VqN1sjztFt/RQ1jkb2GUB1mngoW7H6HZBatVvGDcvUPxFtVLa0Z+ID/o
AwAMDxl0PGQL32xi3phZ3daedWwHAyGs3vmO2hAM6tWJN/Y8HoaheQutsj8C95wwnFx2es5vqZN6
7LTomVeKFmwU3S8d6lhcH3WZnRw09up0iMEOA8h2klhnzba3aSuUCst13Ndagc7MipxI27+1k7K3
E+OKKlW0iXVjl2sIQWAPt/n/7J3Jkt1GmqXfpdcNGQDH4Fj0ou48xTySG1iQDGIG3DEDT98fpOwq
MaTMqFyWWVtaaiFShntxffz/c87XakWRdgiPiVyctvZBGPYhnsYGKXO4zbJsX43DMSvSw9Ck2SUW
yGDC6uxEgAT9JP2R2BNy+y5gjsoHs7O+JG36HGE4rB31bM5EQQCmeR4Tb1OZ0Xum5euUeNeDZT7Z
ozhV+XyZ+/SH2y0Zp0nHipLN70PofXddAkDqmZBrn9Gbav68y8qtrOKtIphh1ZfJberoBt8wKToh
RMZu0qdIGMS1lhVJxbVC6m4V85JH8mz44hJWC+epQvWXx9x7+upRG/Pm93NENd5ZIrKOapIEOsKo
7L1y6+r2qY3Cb6EG9CmDQ1Y4d9bCyKxmf95kbUl4o30Xtv73hgWhZISNVXxPg+fKsojOiMIr/va3
xgju4yq/HoZmZ8jgiv7aix2kJ7upjtmYXuNVWSd28Ji5ShKWYD0mlvyGZ5toza591eSVMSVa8KDQ
hg6BHxIPbPXPyuDUFAFfsgi/P9oSySnRkde4buaNcieJJwDaWjwRMNPDgWSjnLOnPMu+DJO9n0Y2
2GKqN2WPbqwr3iND3tcxU04q6zub96NX8OtWmQFCR8mYkoW6smxqRbB5VgLu1kvT6eg4BdNX/HGP
ahDgfN1N6027yVAonox04d1yGkgRyBPsXKCaqp7TpN4wENbVMG6CZSCOg/Feyvmh6PxhkxT1NQke
30lZucpH6isOSUpgqYNTYRY/THM8BSRXJLOTrWvCMla9iE5tPJwnIU5MiNMoB7kh24VGsmKhZMsn
6ZLcpjZ3vmmvfO9ZlnB1wKesBBuTns8I/C7O0BkH6kK7Gb5KPTF5LCOBnULmduBVGEDGAwmET3lq
kcITd8R3NVd+VexdI7/K/J/FyM7UuuoxJw0i6Q3uAlr0UHZtru9y59fdN4yhz9KMvuOnIKTFM1m0
hPHsArvl2kaO4SguwVBdEaUCRNz/6rL7Zlq8J71lrKzGfQ/N6a3p0q9AVGIMJ9SU/MrAcU34gV0m
VwADMvK1ywfdZevYI8e3iM4qJqwhbd38oNuhIZJ+PNedh0W+AekU1TZunMgEVpebVKJgD1tD95yy
qRgdOXBDcDcHIzjY+Nap069llz8RAa4AwQQHPB0ESGbbgky5PPHOUVss4PkGAWZOVmVFrISnw33k
OmuntF7YTModYCTNi3efab5DS29RhcxQp5pxuvLKlDwA8h5j5eG9LsgDrp9NzvmrvNS32J6Z53Nx
z1J/KUuDVIEey1pA6TUvz5M29oCkbkxpHi13pkDr1jWJM6laQ9eN1r1ZU9hAacPxdu5D0hL7V64C
cBsSdIvWLisbbmLVIaq8VSzbl9YPXuhLbyxNAl9XnXWS35DM99VZ0umFzFP2r/g1Tvti20KnWSWV
sSe2kJO7qNfGFO60MfabDEsH1dmzNpI3q4uPgyluhNd9r1O3XDPPSjjPot0UJsl9yQiEx81/xtOS
CGVEr7KcdrUDJpW1wik7lvWQurotCXXyej7uqIbkQD4qzigjQvk6GV9Qi2JyB95Tzt6qUnttGF8S
OJ5pmTGsrPckI6O7l+2dg1Ykp/64w/hEQql7CkntNcshQOeIsw4uWYnretCIIrW3Ka2mugZBgFyx
kjv4nHvVi+e+cr9O1vCoR4x6jLFrjD8vCDVheA2Fs/baJdAtLB6LQACzC613m59xReNqlyTYXxvk
girwM2AiWdpw8Azr8qGpXdq1UlflLeli1DGS/tprQ4DF3RQfDEPeWdkoN4niZuuoBiZak3wj+rTc
qSX1qCmZrZk3zps6jetLkZZfpoiMmaKHhsXFlJzJGJL9wLveoM1QN25Cx5WbwzQ7zDOke1HyM3f1
C6vmS6GCK1KoSXnS/pUpU+DBiB7SNLm3k+grQRn7HOnCxtd4qQqcgoPdXWXuEgFJHFpmi4bg+LRi
NHXx3usSuWFhvu/8ap9o6Hl8Q99K4v2YqtsojPdBTCR5mnDAhPZEpqm593IM4ZU27symPaPXBatn
RsmbWzAUR5UrghrSnNAgczlHjfNXUwZsMo6+dxUxqmK8iYPZOQwScEvsDjNLH4dUs6Xh3g/ykezA
V9FCdRwPrTslm9mFSmR2/MZdSphimZNPRBKlPUS7ceTOjbRtbw/9JXKqI6eO1z6abyPH77ZicU6r
/NlhCyF07JAM8pLm+p5oofs2YFwWJSnz2cFI6tekJ1DBtclhBAPzNjkcVhPfVbgRqzthKBJDCAPx
unu/l2flNAdTht/bXrJVkhFsZ/TrUphEVmfdpTG5z6VJGkmrT3mJehl28t4q2EdmFV+6KnsghmOv
ADCzRxEnmvn+V2np21ASK1z7yU1tjkR/W8OivcdjbybhWncuYTNVeWKZvJTAEfypeyhD53VQFoA3
3+agIEKSqUBlkzrfvzmVdT0E8ZsDWSx0uz0rKpGKpHQulz5T70j2EOu5zu76Ejz0zPWCmJobKfRx
zMdj3wJSzMdLP2cQrYOt5ZD+aQ7JqgEXGeeKADqBLoHD4yPBDi9WVt1hPL6Sy2nQ7oZTbJXfyry9
TG18BGdynyuPLdKGim2XE91pg1mVz/YlBL86Q2WnwnuncUunotq2kQBwjxeXlNrbesiuEznvplhe
8kxjSzOPHjvoahoZYMR2fQ385p7b+QZNBf63IKz2mYpRZjkLwCnYdZ74LiP3JRk7jCCpk8McifZV
Do5mXGoJDheVNYJi1ruBN1KZ6uhKqh99YJHrplIgqrX/M5fyQAzbbV37bw19Krx7NUJ3i7TTcp7E
OueAvWqKNLyfO1jisV9UWz3Rnxr9KjhGFfq6sXbeadYcc0LTlWn3L/XyfThh5Zcw1856rsAEGB3Z
daF2vnVF013lc9+siQc4VV2lX60Uy3i39Jh8pvt2pu2Ekwdt6Ei+vBs17ypqnuq5mzaqT7j4jaF9
3VHOI5+rwP0c09DKltaWtTS58CVS6llWUKcrx22z9MKqUF83S3eMEJHjbNc/TNpmY9bch6VtnCW2
0m/a5t7rLZ02lK/sNkv3LV76cLmqp31Da85ll45p1cnFKUrrrqeFB+tAfdJE+if1ZQxqONUcYNIf
qq+TZYpuhH1D75yAqi1B39feSq7Sg71Kdp+qZP62dI4hDvEfiC9Kr79Wlwmu9PJZBeYaBNf43biR
J2PFIrohAOKFm/+W/x/IZwKFuuMGtPa/pJ98379pmtm2aVo2Ee++B0H31w9QU82Sdhgw8MofKYac
4IddftYf+GtvPoAfg+mA5djybedDCb31kU33QT4hTeo33TUk9/fFYVeti/V4757K7Wjv8Dt88s3+
oqukju4AAUcm6roWUscP73ZyLFX6nDD5Jc01XnPkPzm96+FYfyqA+Itq9OOzPrQFo7gcptE3J7pJ
xTW98maNtekIpSJfBc/mKtkUL/+66fI3jR7qbrAPSZsxF6nMr79b6ovWCgUPHHf9pdwVexwdx/zk
H//1Y/7uJbpomlyJFhHlykdXZB/ZYpaqs5EdjBv1pdnLIyeKtXhLP9c+/s1kcB0mnkBGjZjzo5/B
sioKeSEio/KCKp3v1OwWdbha/zcMfn/T1sFDaNMtXuyXYPl+fX81uKSwrhBODWvxuzrcPM7rGbdC
jZjps6H4Nz/WLw/78GMZkY82b3Asmn9iJw5EQB1hLX6uM1om64deFc9Bg4gGhtXL/dAbC2bOpV2B
P2pxu83H8BjAdjTPQ3OzaM2r3XCY83LzyQhZunsfH2qxXlIcw13uBB8WTII+SDmUiJucq/HVPs0b
fSof+m/e0bwxv8f3hFvv47v06TN9+98t1D46BYRHCPwW9e+vvyA2MwSXHSKnxa/brNXNsp6IK0iF
e/Ml+ISC9bdPYzWBO4a2k3iZD4tJXzgyJjpi2RZoK2yalX5abJPQVTfq6bMm5zL4fnmlAU9wltHJ
ugyx+MOCmZb2FAZpMEO6RgjukRZLNerf/dl4hkf4AAAi00bx/uH1Bbr3urbADDes511z7V7cQ7qT
G1ilF2/VvcqVQJWJ3839bFlexsOvX85iN3BQUXsLMM35sOMMHpGgrmBZdvbtMTsti/KwWVSZn2qp
/zIyUX3++Ukf5rgmPl8V3u9PcndXzDtMkqShrFmWt+nWXa8JXNh/Ntf/+tv9+tAPc92jqG4A2qQL
076Yxc0AfuSTX+4vs/zD1/qgXPB0L2Yg9DQUN4toOyFBc6XOnKj4Ss453Ar1yRP/9j2yqhDAiSBd
/r75/akFTl02FabmgRlFFRlfxfO9INu9tg6JePvXX+4v7laPL8csM7FDOLZk7P86q4u5Md0ELhDW
sujNQ0IodngYz6TniHOx/z6ux2JDHv6ppFd5Edvsxrn/15/gLwciPgAWFhLdFowsc/3XDxDlRtAS
1TKt4/Rr7VCBrW6T6t8+Ef3+EIl4ZvETiI+7d+I4YzwNxIdyWdbDpt/4NFccRJrGfbL27+zX9tr7
7gE0PnSH37/evxVb8d/LpLhR7+VDW7+/t1dv6n9AMIXtMFb+eTLFE52z7m36czTF7//FH9kUhit+
W5IF6KdJ9hJ8Mcy6P8IpDFf+5qBlD3zBQumg7mbK/yOdwhDmb8vpa/lDziy4MBlO/4inQGz/G/9a
2vwRglTMI/6/k0+x7N3/tWx6HJ/ZE9hgSadgx5PBhz2B/hwZphrJgV/68MJDL7lVg8HeGvlEhpp5
/aA7YEt8ns8sQ7+uaP94MtchgjkACHsfj4CV1/aOMxg2yPKJUHyLSLkns5uF/mRn+HWZ+eM5WKsF
dl/X5BD44RuSt91MKkiwgPQptETlGJRBbSfv9q6ji8egqIzbgm7S45+Gwe0fr/DPwR/e74KaP73a
5ReX/EaWtdwUAvvjqw1Fm6o4TeetUcduuk9ROC0xaeR6EkpthunTUPpA3UitTE7RWKlvTtPCJilk
SeXJUoQt0rpU+OBX1C0pFvhO4xOPpKctBRNvO8gpPzoZTRlu06wuwBNJ9z3VjbPQPEr8XwsuoR+v
lFtS1aegdBsPVNRFX/snip0OqMROEo81da9JOoeklmemF51ToNzdWyOlT8tREwupjC6+R91SXWsq
o9/Snhwsq9HGa9MAOFlVdRy9NUFrPeQt35FGJP5IpCfaIi+39a6zWv4wBp9o3zwb5ic9dPddhJQl
RwzkY13wJ9rOnBf6ifatHcYcZR2nPSVc27+qtg6ekpBOROIPxbYjtXTvD9jm1zVZ73IzkjsG+HH5
516BNwgOtIya7qmsB90i30IPEMDnKgMIgl0Y3ti6q0keI6EDLHafv9QgUwgT7izXoAuhx/TNIZaN
uPc+pfxFImF47LzWvINdZztLv5R3wMX6a2aW+qudO+6D3VfebToIKmtMo3Pp9fxeYz27P+mZC4oZ
qdOeyTXHlOIgSjCrIL4VEw2zIa6srSEG95I3tndpleceqFFXBR3JUu1VJyn+j2lsALo0Z0Zv0Zqw
2VR1HLllbBCAWIc0g9FBbnS8Tbs5+BGVYwkALy9/Kg4opzIYi0NpDyb8G4Pih0sapkvx97ryywy9
kySKoMtmGqxaiIM2GuLYVA/adMpLCj3wGZt0GjBxTabcBVM3nbWQAUkJWq6daKKiQNdjbximfmxF
mR7DQaVgyKL64s92Q+8hHTza8hX8Q6AV077wicSabcIM6YtW1TvWKXtD8ktKBnpipR1prj3wq9Hv
og3Zz7X5whWgJW7ToId0BcLUummNWlwlYb90p3qCfFGBXQdWPN3phI5E3IVuAUts8sctPtX8TaTC
hbhqRQ07EuSSJKstRlJLQpSImnsXYTxuT5rzTWvJfCXqJtwwbowXcO8dEIFwIKJntOCetE1z6mkL
/6jTmjKyDppb2hNkagNY/DnptrvkAf0oMahq4+mhuDd6gpwJ+88l8BaHnFazcneDN1tgirQcyRbX
RB00uv2CSsf7GQLKdsDeQfsU2eQ8eRGyOMLs241V28mR3iXyNk826OJS4wktdkZsQ0xmdF3PWzF0
yExhGh1GZecXG9XcVZE7/nHWqtz5ZL5s86Igazij9mvxV743vj1c+gFaLrba+EekocYKX49rEZIx
CleYuROJ5GTiTY9WjhcP60z31N1bsoHtyRbXgKDpYeB/O454Z+/m3iOwgrX+ZuqV+TXqyM0biOa/
rlwyn6feBBVIflx/Ek7inBMvax6nUYRwFgVjWdCkWUuQEeWqYUldTWasb2Qzd3sPCNVWBtN8paQa
rubMrgHNTtSjKVKIC1p3+2wPKMBGkTnHYVLlywRpikRw+vo3iRAGyXtS4qhsIokewK1elAEeqqsH
K0e6OudXKm2KQxZm3IVqBcIBAlVXvjXabr95Gp3MWI4Dnws8i7PKPSN+abginxHhQDgTzbTDux9t
EfJjyxtAxCIm9CkYx/PVMHnMjMSKH1qVtJCRNCC50OhRAtFr2eeMxke/RWfUp7NA1afEDwJrbeBt
Dt0kVRdXY9121xA4stsAreJzypJ/y2Czz7livk3TrDbTJFmmPdasrIvCk6ALdAqaoTz5tGvIv4Oc
cLGrFuiYSL0jzEXSzNFD/TRb4oQTqj0EfdPZo6kYPToNkYAWBCF4bTSxbeILgyhyblNC1Ldz2ks6
xhTXEebmb4Fhyb3Pwn2cNDzarlV01ABpO4+tBnQ1zkZ4scJovMmLJL4EwegfBfinS1UiCCIwy9on
aWZ/mWqUH8RyTZiFY0QrkxvaZ2HN477UMXmqpl3tHdGBQ5KTd5N3idmSVeiF+7ixupd+qopjOBEx
oD19m1NiJX21MK+GYvqWgatBXVWVW9QCIxG3lg0Lq9VEqsTOALG5Eje17I2bEX/VLm4F6rXW8W5c
LH8PiR2SBpXNat2OBBgX8UgqnRWa33Hrhut2cAoyXWxv3VS28QN0nrpusmq4ARCToJ8Z6mOkq2pv
BjYz1LVKYCJmsJ9yMhdogjtfIJJTaUaRgWWjqo4gV9D1TTGmH7cvQP+57ZHqRL9rRDy0O+XO7t6A
o0zoZJfFm3gsll0WwimNSSd60nEKP7YuElw1g0J9V6GW4yWnyHI9xiQuormVK4uxdm+Qa3iTha33
RfuGcZB2HVwXbW4+F+VIEJ5yu2UIzIJoc9uqnhqRA2FFOxt8za06IpNUkKoX9k7+aEScCHZevWht
iqnyEJ1HhHeuraByfja5FMN2lLWbbgM9eqClc9cp6DFMqNiCzpT1GhZYj2nNKtDXlr43s1qaonkf
kll0mykx5ItJr41seQ+xrQligfifxr4tqnSa125IA3Zd9KZ+M9owkvs+cz2UdBVE1F1g9SUHG9B3
uyae6x9tTrvfLCR2UIuEw9PsR+5jk9XdiTOGcwN6aDGRRyLGXZb4tMI9h9beZEfoXlgG22MxxDRO
awqMKfFDbjmtPSIkSzaMLmZ9J0no2Y/0crmDxXjXBqF7qg0Pvlxj6+hxim2aDNB3jRmhHev5hoM9
KsByoM8a5qJSh0GAy17hsE9YDTTUDrJtm+ne9vrgOucoR8Oizrp5q3F51+suaKJHN7Vhl/bKyYC9
EBk+bHM7Tu6iNMyPophBUHYOUb+I5lKyUwvY4kQHucFI963RjrXhPzG9PeARTUurUktwlsdGu0tN
WVzVSGNJmWrtAKEVR1F+4p4O3NaoJPANzjCU2MuhRFZZe6XJQQmYCUoPo9wjztXzuuPM6K1R7+MA
Gou8fGzSUBQrnBGRe/ZqPFfrzPZr7FN1kO8mR6szB0xlfHe6ppq2ve3bB1iN7AodoMNbjne0f6zE
NWnspykZp0Y7+1sPKPxxSCa5E0hbr+3BNU5BbmZPGn3Eaz/HDIgSY8sFkbULjZZheh5pid1IjtLn
aiJeeAV9AfRW73l7UyXBmjRIYpURQnWnsmroYSYqDPbogQt3a9Wj6W/Nds5YHOuqhPJcyuBaEF8H
QNkyCZOU7fjOxj5fQqGGaSMaiRhjJtU/Xbnu4FqH1igrvY1TXrch9MLZFFC/ooiAKQA6gt+oteqZ
EiBY5y85F4bgntUurcnFBQa3I5iZwe9gnhlQq9Di3hu235/MFoOaF5fltZWMoFpE6yJzyhrmGvgT
1M4pR4dnuJLCWNlVHj3EddmO/A0kJbQD7kpfA/pFoHiwIsSQKi9DGGYpxLJB2wfU08C9DKNEO567
DwHLgUG6q92+ZEFbfpszKz00loxWauqgEVZ+/uJYuAfmMp/hNdYo4lALIt5oVmZQBf1WQ+oC8Y0n
LKefzEExH9qWoejZtA4JfX92YmGXdLejBNhy7bVfRACTE63h8DLnbnpjFKa+NgZQudpN26sAifmw
6ZiB1sEb/Zb1xEn7ezYZb6XxMsQM/Nr6HjbVXK47o9L3MSKC1f/2p5kLR9n5W7+Y0h0MO/BHg9ut
dak/q73+Wv/xCF1wLVI4sPKLpUb5MWCkEkZoGgL1sh9NI+c0N7zi0oh1t3H63f+vxUDs/vF//hcv
9Z9XYv5jfq+/vSXp26+5olRm3pqW/9b8TfrICaUJXXSpOv5nJcZxfvPJR3F9B5MvZnNBEf4fhRjH
+o3kBRPuGfESFvc7yif/LyZU/ia41Lv874+cUPHvlGGWIsR/1Qp8GvYOhYIlKNSifPf7c/5sB5JR
ys1UB5whx/S2Hczgjsjh62lQ6OvzdG8zMybw0k5u+59UYX8PK/hXj/5QH0mRneuuDxGopPJLODfe
jRqycl1gkCBOeI9Hg7titibNGe0ALPOSTv4m6LsXel3AroIICy2Z0kTs6fXAXfb5Tz/i39RRPrZI
/ng1FE4tTl4UNT+21IjNaX1EWyT/btk0yZVMVLciDIxqu3kIWMI/C/VYasG/vBDKbi4ubHzf2D2R
E/5aqrVHh7N4C+fJrH7KcUE53cGW4djl/zFR/3k2LFkRH59F+9OjUORZlN+oAX5ol3CgbbkJ+hg5
OLimawu84Gsr2ile1+3EMbpWHXh1TeTT4OsXh6Q9aAOJq3JQ6IPjvclCLOSipsuOnM/EVjgkFU9O
VUAJGdTBaqNvfQTheggi81SZucE1rw2uiMPG0atsn+M7CKy71iyJE+z75s4K6uoBOEFzdjg20m6w
YvNNIgfHz2tntMXmKXVgA4OpT0ZzOidVOB+4pXtPHei1n4VfmA8spvWuyQS3oaw183bX04BtVylg
op9WEk1fe7dOvg2ZG+CDMJyRSP7OLXZ+PFobaE4OlSjpgXLmSDr9HFpUHVE+eUTMcnteLWHXhzhJ
YDaFbbNr/YYa2ki6zYucZ28PfcPBF2WheoiaYd05ygPEDs2JCpOZ2/uhHpEiprPSG9NEPc/mk3RE
F4bADKSjfdB85XiSM7IVSiVE5xMt81AWhrMpErNvV1EwG+SgEMzOBcV7dX1TIvMKvBtKDaDNpOgi
Ah479bVBN7eqEyFvwslItp45Y1Og1nsZU6LKmxjUjdeQBzWUY42LKn2XYSb9lWvlEAYwfOmXHDgl
W7f0bXk0DKGwzMiw/Br5jXohaj/7YY26/DL3vkc2NT4dj3By7Bx1nCar1oYMoXTVqaNfRAGYLo8g
bZm42DJSMy72XRAhhQtL0hqzOfavmxmxNIWruI1W2AIIHKl7p8H1UWVBximja9G+mSLstsS85uaG
i6CWm34csf2hwsAs3AfcXTLEOrtITs77sqpidgrRJCEpJjMNEHHSbeo+iBY8X0KofsS9n+JO5E9o
McdoX1slCMMx8s89+imcfPLnDEHgVuqg2AYN4K1yGNRWci44dIHZfnNtr3hreltgKjIVMv6+fiAj
fZ1B+4sLKFd2tRZgJrj8yM5atUWM/DpD/3df6QGhnuMW5wY90S5NwN5yRzeuGvxqnDwM6840ZH02
IZo9AG+jgW+hIoKJ7R1y9pmLmkC+DIkAkcM/AhhpdjAdCP4gNpJiyzqNqvDBcEyxas1guiubGkl8
37+XWNQ2IgmrTZq7yQN1W1jBVYir0snr+Jr4b/ulaUWxtrzJ3Qk8kxiktD6TgpUgDPSrw1ib+UtV
ZPHalfUPSqjlYbR1cmtPHmcpE7zkftaDuPLGqaPSgPircxJxFWGIeE4c1Rvn1JqVsyu4Ohi4ftKx
3pLBQhRKZELTbLqpu61YY2CFgldAh1vwHdtFBJ5FCcx0UXHjc0OB3KUdjA1BqP5t1ikfB54TZw0A
WorBuzmZ+NBl6nOulRGZuMEc8IsPeX3NoZmr+JDF1OGdvAF1GTdOFDOMQutBljMlm447KJDJzGnX
46QFZIxa3cOY7emzOiSkr0YUmDgpKLkeEfLBRAldI/45tiNgToZYfxcX8fRewHD4lrXFUB+6JJlI
TkiiulgrZ7EncRcpvEPXUIWIhGsFZ2ggs3fMZGaTYhBZVXZJ/ahfSj8zuILZTNLw+xhFbsQPyJoq
98CqrS9eylxh0QmvsSbJdZlb9jEQNTH5rlIYOtBGsmZTP+gfyrrL3Y3q6B+vyiSJnlVpAZ+0Y7u4
yacCYjPB9s2XPhqjQw0THv9Hot1L5YfjgznNNuuoD1xBA2y2MaR+N+yWaP3KyE4UMqtzr6i3r6rO
n8mwV010HBpH3JZObVx6ztlPOk3kvcwT53ZeHAMeNxTudeSvfsMDFFxJ7CdfbKWIoE3c4dr30a0q
0JarzKXA0td6viERbaJqXzqYtpoRkfEkk/TZxIB+21oUUIaU6/UGEoU8RZ5hPURmoBDiY+gUI5Y0
F83glXRD7+In4qngPUQ3vt0Wt7lWw8meKesyHPubSegSfa1ruTe6Zt6aNTbBuk3lbiB7d59hGKdK
Tufny1DJ/LsqAILW5jAcWhGamzQM012ZFsHWwFKM60dbr5kFqBPgzYycvei99uyqZBTw15twVysS
ev2mm+/MoMRuw736bAAXAXgounPnu+ohCEPOHMlUtdea/cpfFTZY0xX6NrWRZcRBia3kaWDQPhR5
XDEkK24uZtmld2COgueyzHLswxEwb/S1INFsxwCOWosjniR1yU1zaeIkdbfQ2lV/mfK8cPBKGMFz
O8YwNmK3vp3ztly8sD5hkIPdYOmqUNCTtVG6NhrIuaquo6qzT9oKgmEdlU3wKDOrPltYSU401t1T
jtgTcB2VO6SipVlsxsDBO2FKg8ZF5pPbgSvFv/XMurpqJzN8D7uW+2c0zF+A2pprRTEJA3SObSfD
6kaArsWWhE/aLvDlQnXy1jSwynGFqh+SKuV+lhSz2wDT0Ed7NIbd1FCzmEqiSMRgTPDeXHaLyMp+
cEEDBhcj1DVEl0OQ8J29i5cZWw29rIw6OMCRmL4Z+xXQnHTTGtK4ZH2sWOzm8thHeE9sziobpbn1
QTmx79PSsXeE+gLaczHmxILR0EMsW6E0FddNjeGlH3N0KeiTV2lSLAHGFaHhsUR56ym5n/s43yp7
CG8dAJPrKFev2RT3Gxb8dmc1gw86eoTcWY502CWQafojNE3BhmyNAgRd7gVqM7RRt5bRFN23S0tq
jkFxAIfLd2PhTZt4kPkGqXywwZXEwmeHKXZKnBpr3Wvc5vn8yKJm3uHh/JZQTdo3M2HGqdAYhqSX
LoCTsNWURHuqMLEjOJjX6SbJ6w4R/kzADMvb1suzag3MjVdn1+XPQRf9PU0Ja1cqOZFgo/CgOR6p
yukQnGx36DZNWucnz/bqLSWI8dgG+P7MDJOA9hL70ZG0ilVoxQ1ZtY5BJYs4ZSsdZmAnAuNY3bUn
V/Jm5jzKN45n5SRXu/k5J7eTATy4u6kg/CU28uA+nLg2MEzHzWR37t6NYYBP3PYhFZpoyT2RyItV
UsmJLCt9kp3R3TrSaL9OOqwexiIs/AOMqfKRvQ+brXTG6QsHlPiqUVSTODa62xEwtz7nljJvp2LQ
PSSetswPBRFdZ4ovoDz6VPiH1qEppzBQnDsq7uqkcQurTT1P6nEQVV5vraLt8KAkMtEbdGnxvM1K
wgRsVurdyIREXztl4Z3IByvifFd2apPg9Fh4Lwi7Mj0dyx4+FvELCjx8hKf9azBkxkE7fUyslBxa
4rRaCRClRAT/JOMqfGqkkd7VpDbcAYUxPTp1wXQz1cq90tlI4GVOT2rV0iDd19Tobx0vc9YiAWNk
MslX4OnwnyVmtO+raWJqFEOxzBSismzbokka0h3yk+YcBBK/qI8FcI4wfVszjIpgnqIzh+V4H48i
oObkjj9y0zv5afWCo0jTLW7pEE/QQB86+ptPCXhKJGUawb+ncSBYUrC/TC5gLIOD3pH6J9ldwVjd
Umkr3jr8V6+RnKNjE4/UPtm2tt3cNjCMqLVra543nA9rdvMsvrSuxn08lxHdmbbsDlzbgMDR193P
JtjPJa6OILyiqbfYtkgEG0N9aL2QLrMp1D5vZXcCuYw/ttYTF4vMKNTdoMfohnIRMTCM3XtyDvU2
GHW41KGznI8LQGxlZYI7B6XEkq+SFgl1z5ECUZN57nlAK3kwxgyrQBUW8SnNgnw/dWb8+n/ZO7Pd
uLEt2/5LvTNBbvbAvfUQbCJCoV6yZfuFkGWZfd/z6++gM/McKRylqLz1WsABDjLt1BbJ3ay91ppj
0ksh3TIrsy32MsE1CYlo9KSC20zCZ3VsowgxCB1V6WfI77sdscH2cmmyvqjkdK+6SEE43tgWOsZO
8usE28mBS++2NZT6OsC963WsGu3e0Fs5ASErtL2g4fsqkbhYBBOyfHvsWOwZJrovMxs0VtVGejth
D0fCtQ2Z54WBS54bcD2kYb9Rmhs07B05atLJrhm0EoyEcbyeI0qlGwpdIXY3ajfdooYlf0ychl67
L+x9ZpCU9FSAALcxl7GKFLmJ4yoIhZRkdtBdGv0SHsDzW07Hkskc8mrdZ7UL569W3HduUEs0XKnU
H3ajnpqY/y7otgUvGtOepHkxkgAeQKE2ydOq6t4PczPss8I29qh2iPNzHBHdbChwE+3RrFJXlq12
ryKMe66XOn7GUEB7MSbEvKHdz9vRqCtXmSILLzKIFITYgf11bAIlddAdcANOR7O4byg8HrLJIsXe
1cvIPVvRGxiznfGTumOrOMXQdC8JubxnLUs1NHN61OBvNSyAwpbuZlqDP6df4mGPcjb83Mtm6SzW
3G1xWFQxfsH6ALtTvXgqxy66GOwGjYOFdnoKxvBxBBdymeDVWGKFNHA/T7Uhe14QU3hmj2FhVs3U
3EmdP9i18n0icXunhWFB0DXXV2lGSbHkIrGdSdxelGhGszXSbGIfknQ70WkXWNdxl2cPSmL+bA3O
koWfUzpRqSfouoYG1lOxiJ1NcpwJJMuXltY1O0kLxr3UVbmf2Cli4mmoWUy9aQS7VF3LuJVMw7Mt
c6RrFerjsulu8x5/P6yI4XLmRVzgqIeoGC9gIvskSDl7o1p6EcE43qe5BD5EyhL4c1ae346djZKV
npZ2x1cev2umxN6IlIRCOJ0EEzs4RQ+9zpqLvlBekEK1m641wJokofwlS0zlYGH+zLLkd+NwUSS/
tyXpsDCRnKXVAl9YOBRnWBQ7VTAtWAw3GOmaaWDe4HKOALSr8+BAF6vhoj+Sv6R1LDbGYAa7NkvS
h1jv6HYwsGJDpVoRlJoL927kNAkvuxi/RnYpFRsjrarbEg/GO4t9Fxe0xnS5+tcl7n8mGl4oKOYz
d6AY1Hw5FxdWOlq3XHmWzzK3Jl8sGqHGUEqLl5h6c12VdXPQEebezIZGL3TEp83UZdgHwDAusmQy
+Hym7LKDI0eICuMRx/r+U1ZnsLmlcHFiBfF4Z/bVATCAjqeyad83UyEST4jAwilwWQLXmCaUxYli
0E4k1RK9Jlh2YrZKxoNaskLBr8zM6ybsZC8honMDbaBcX1JRjyW4eEaXZfulzycseNX2xs5wPYzR
+0QbGlKCfSnH5ZWR2fkhjhOiwdAAGtkQq9PbtEx7OeQS2sRK9mIvY3egVmZ/ikjIY5fWj2xOTfoI
AjG6n+Ncv+l6mrmCrJ1vcjuSnnHxAeiyRNYVtANl3Afw1KBPVNFV06oy2xGZCATqCJ/89ld0ToJk
hpYnknxP0aSAR5RbkPmmr7hbTFD8xLCpp+572rTjZaOXI4ShIN7jKZXvlzyu9imh7RWtJpD6+r5w
OiWqb0MKOKiJluylyVXptkr0iTQSv6jxFGb1WhLDO11rnDzHr7pXEwQ4WEvYtzUwCIqF1JBw8a3L
Q5aTystNAqW0rBN/6GTza9WgjS3DWho5nxLdNSyujqqGOtVmk93NSBh3M7ijq4BsxC2dC6GrtQjV
9ajDvTvS5Qd1VrVNFIhxJXP0wuV2jUFkgtEigKdBxNNG68A36N2UbKE+RYVryIMW0J8XcgAQpnSf
5YwNh3LfqrDVdfCCHQq8iNNiCl9ALCGukAQP0XSjte9EMLltT/HaXXJz2cN3l9nNaCdEgqXirm61
6ZOVSFTvFlG5GEMD9izQ09N5MNUPYikwHy2kVrshrqIQz4XBD6JUPI25TbxZ0jevb4yaDCmW2pP8
lC1xdIWsJbm1Wy17TWRMUdJITX8Gqt7WG6LX6lszWYZPQo2MH4eu7pYTyUZUuC12hY2dnKMnq+97
D0nrWwo+iqBedaQT9PcdpZIlu+86sYIUZEyzXMiJ0GvSARaCHSUpPTSzfV9WU4F3yaD7kRGnXjMs
8mU15DdJAWJIa7FVlFDCDeO4zUYp3qqovlDhcxrTzIb36iRL7cMsTcY+kvNxP5NnbDdpPIQ/6THp
boogyA8d1B1gStCYc7pBrKHckZJ+NYa8xLOPJNHYrPbpqVFs0TJm+74Ouu3HSXxsSI4T3dRKVie2
tQZm0fJ5lOgOK2WE4tAmXk0/mDvq0XiVGDjTm+nISivEMj9znU49TRTNFbK94TNK5mjbFtLyInI7
leiCW6+WpHO1a9Wap7uE3gkMRkcMSRZpvkglMIabSAfPuVH4BT4bTVZ+t0lnPYSiyrla4X98IAXK
hVLQrrMdEFFyoxTrDrbmyD+B7aVBbVLr0UHybHxN03LBDdI2nUDLkp9mrUmPmi1Z1zOlUrrW5Sjx
4GcMF1pmFldRYlXeMAk4ZRXEtK6bhZOXXQFZK5LvZLK8F5qmkCsaR9nA89YctZeefM+l1M14zdYG
/ZDAb5YfC62pF3nYVhdRMCaftE6PKBMGsyBDNvbTpwb91j6PC/MxHTV0hOoEvLTPSs7CiZwYem7z
sgChtu3JXvkFfuzUYEf68cQShw/o5YYnQ6XpkqOU3sgl067lEM4F/ttWVrlUwXqMPcNh9DV7yV5J
ycLVVTPLy2pyGoKzSAfzBHeHBOjiSxOOuoYQ1BHKhZiYaAI3M3pTPENtQCCqIxRE8sU8dWHsGqnE
kVmXARAFRK0draR7tpX+Otdn6YFwlltsXRTNpyJIA0dZ3bORqIBRYXocakOigKyXYtNqyXjXLBO5
uXpEmN5ZkKO4hA6+ssjNqymS4UtZVwq4BDuhQqAK8Bl0CsVdG+y6Rus8Os4y4FP1fDBqJbo0soxK
gJXsyMpP9/nUCLr75tEDjEFDoCK+0P8xO1gFCvgeah5dNgs9kCFNbVuBtv1hbKv8EmNS2jkGOpsa
uzCuG5Bhu8hATot0A7KdIhDFtLyQizKuq/t5DEy3lSaxj2Gp0f1UKsFrrsr5ntq5QpW6ydw67Ybb
WjJIWkXmajxsqZP4FgzdcNeETD/PruZqJ0em8gMXOzpY2egujTaYEqeZgBvpqLoPClgT4Mx5n9Ww
U9D+6hhGxJt57FNPgV77TN9nvMN3q/3Mf9oggi+0bxUiYaBqSqQ7ZI/EpSnn+Sc22Vs7LwI/m82F
RNUcY/gdBxf1ILG7p1ZzIyRocla6yLg1dWQQ0iYavwl6oDtPJaP6JYJU8bmqaT1YtMa61dRC+x6l
bFUwZ+Mzdc3ftl4Q7dxbaRdcWcrIyN5X8UYiJ1IGpfDw0yTX0E8cWYG8NHckbCMqZhgvR0vS7D/e
6H6vVtr4JilrtZ+ysKZYa8HvjaiFrJsax3IkPOWB+80WYPu+/Qq/yM88skpnttWzox09ZBfipC0M
RqMcpz6IC81b0dix5EM6clP/LK/99138/dOtf/7m6VRLahMlYjwccj3VTz30eTEQEndl7odOeRNh
t/r9zCs90m9SiX0/6Npa8XZQrcnrYWTQCcLkdrXc0fYWmAEeMT5vm3KkI/tzNIHqgl5m7EyOy83k
yIOFmqAg8Wdr1UpJM54pV1JpBChAx2tLFJ2Zs37bJvlyGLmMflJafbn5+KFPzF5OS/qZ4FUzicy1
Rv3mmfM+iRKSzMLTZZiD2ugjtk8taUfzNX2I1pm1cvKzvhnt6HCOVXIdpVYIj3ZieAqtH+vpua+4
TsV3VXW+4lrrppVCli36MN4/UZUnikRrjvBGR/GVxwW5aor5DQbsLgHhhfT48Qs89Uhg/i0U2pDq
6a14PxwwgxbpSSa8IKsuNeyeo7B7+niIk6vv7RhHa12hYZlqI4/UephzOJlPxTfwof1sM6/4ZNx/
PNxvbQnrC8Rbx0I9xtw4lrs3aRgMacEyGLX5IJlr1BfcDJbst5nh/I+G0o/EagGIOxQzOd0owxd2
fEc252c1LT81RrX7eKRfy+l4WrCQVIH7DTY4ylH3iaLYPXgfQ1nP2v6Llhf2FUl0iaTRWG6NhlRM
XNnRrtHjGpx6QRHHlMrvU6mBHaS8Gu2DlSszwkE48w5+68jhl9JsQnihKjJ9J0dbndIujT0PBb9Y
k5AF0kP1m53hSD0vuH5nylYf5M5PpQA4XyvMM4O/7xZj0KPBj7a8ivqtCseUUyQ2bsEKukQY8C7n
Hx+//VOLBLI5EEC6/AAaHL38pe80ckGm4tGojb3ua26c2cZOLRGcUtCo4bihKeqqpXu7jzUwQKjn
aAhj9/gauilNRlvbmeBO5CBIzx5QJ96bJti6CSEhGCChez8cE2/pijhQvAbZQi29xtMDaekzu+W5
QY6eifyQCQ+ZQWhK2VRYJMgkGFPz8eNvc/rVvXmWo00ZlHCLEodh5Ith3wBpcVfLl3qvYKUVPpxz
fPklQD1aiO9e3dH+3CaRaCEH//pS++Ihcl/yPTfRbXTGI1A5cRDo9DfTOocmD2+to0lHraWSaBaT
eS6dblEn9LhwKXfLT+HOu6EgQ+30//yLvR3SONrPBkGMnHPvon+6nx3KQUAwTTmDLx2cc+A+taHp
CP9MC5G9hnfJ0aEwCMWcUQsBZwamr7jkecicOgMfbt6vndJu+3ROG/57Cx/xJtN+1b0T6EJNeD/t
Y0ombZENvFJ9I11q28nVHBld2w7cz0/yCKslzOrJZI+b6fbjaXpim3w39NHjLiY5o7LqZU+Nnqva
UN3C8oPmUcrn7YK2AW3dSrDcfzzoieiIjgZ6Mskj0Km3Nmy+3VWqJqJrkKZ3vGlDEvRdc6vI/TO1
SYK2bBvVfXFmAp2ctKqgSY87Oh2kx94sS9vRp1BnsgeIhfJyuGlfMdL+AbNude/rDGeh1+zMoCd2
Z52GMGhBeFyYeIa/f0prtnoq9hFjBoq0raw2fw77sDrjcHNyFHMNKGRMCvn/96PEZAlyY6xkL4uS
O/h1d0t47ip2YsPU1X8Pcax9txDspWZcM0RP2g/THnCF4eh/PCdOLjxdwFzhlXGFPTbmLERIxrGl
JeEXv+AyxQxJ+9H7iiNdQKZz6515Dt5xaicjILNlxeDNmb+8yt4E6cXEfElEoxDSmpsV3qEaN8uO
hidaU8V4e94hd92Dj/ZoPOBUYj+yfLKhHS02FTO4pI+zyUsGZdPMiFag33f1Q9GtvtE/m27YfvxS
Tyw0QB7ol38Fnvrx8R1kSj5nKgOOSUcTEelGALu088nAC8pHmiKe/vl4nAs6Sh8T5MwxfCWgp6dW
o3j2wjpq7+1ILbwcDPm2McEVg4edYZCK1Pt40FMnLd2Igjlqmuwr9tFrhQI7GZJg1Gjf7PXLxM1B
sCxO8KXbnudHnXil7wZbJ9WbSaPQuRkgoZg9udFeMi2rN3amzJthCO45n+/QsP74+PFOrD68AwFk
YV6jrniU9wMaS51VbV1zQ8nqm1YztrO+oEpLzuwjp56L5npuJ2yS61jvh0FwZCS2DptNmPVWLZZ6
Myvd5ShNB6PTv0a05ZzZHk88F5gXGqdlWTdZgUcDDmlvL0oVjN6QDhs9XwBwAoWXO9K5H7/AUzvL
u5GOtkhZD1H7jIz0t0eWjKVqvqGZB3eQxGu/x35ZnDniTk3Kt4Mexywzmc3ZoITqwT/8hWPJFgLA
HqRNs8UIV3c/fsj1GY62lnfDHR2piZ7GE20To6cuD4HyNADclcZrgTVVnz3m4rFIwzMjinNDHi27
IBxFaKkMuW7YOMhDbguhml4gFNO95Cb5Sm8COQKN0owr780t0SjILsspf6byBvS4Pw37s6HUiT39
3Xs4Wp55RB2vWt/DiA8TGyy/FsbKTuPJeNiGvnFm1ZyZxMZ6Or/ZDRaqqaWMrsmTwnsF/PtAdaJX
zgX350ZZ//zNKHNtJLGZSkgEKRJCZqAhHhngcG6Y03OWHXRF/2mWah0tybnCsmJs7b9fHhnsT82h
des9DPp8c+5bnXyqN6MdLcu5r4ZColXAa4BhUDkYegzFLOvMQly3x98Wxr9HOeaQIbcnHFyfqcyM
S4vgpd8v456N+//jqrzmxkAhwR8DVHS0HKyhQo49MBVWnQtqx12h7W2ndfGX+aQPu3Nv7/THejPe
0UyHVhRjCf9rpsvO6qFKa0+8HRxpm/sZ+n/n4w3mVAj97vmOpnrbwRaeR17k9CI7GGxQfX01XGQL
fkYbI6Y63jnN3al70bshj+Y9x1VsKA1DDn50a3xurxBw0CqyTwEiAa/mUXm5d1X0Nw7pv1T2HPv2
rgmcdyMfHbqo/jWRrrNm8hUfiLcrvNyLbtuVwunLt9bedKLn/hLjj3Azts65Jz+5NN582/WwfrPg
7cEsqdEwPEYxj0GcHYr4IQya4czJuH6y39bGm2GO1jsNoJlsrmdUkLQXQXOlmNLuzKxZf8RHQxwt
8sZsKSauL9K4Wm3FC0hrzW6K8TmFqr+hXXVD79jBpvVse67acWpoBVEeok1DJto+eokKJkIxjpnU
0dCkX2SlQoMEDYCVYX3PlsSdcWeaFen5zAOf+nRvRz16p0mKnZM9MeqK/EQf5ai78E5yxpcVnZe7
Wbo5D5JUTm1ybwc9esthiAOmRLl5TSAoPg0/6TbXca4zHRj2gFG8h+IbCvPk07k77pmBjzPNIoYe
VKjrRMWYpdejnT5dWaXkijK4+/jFijOf85jbauSVLNXr54Sp4luflU2bXqMyqmETkC88sPlhOLm1
3I4rfQkbdxOYG3FdUXp3l+jVWMOuffx0joR6agm9efP60a5PM39ZY3ZDAAADqx4CRxuCMyfYicjc
Zhpbxppx47J6FNrJCrZvzXqw9PJuSg6y7RmNscvbuy4559irnH7J/x7r6HHoZu9VKWYsDrEv2Lu6
7UTZ2q3d8jHfrxTUIt1qll/cxW7yeu5IO7V0BKJpMH9kgKmUvN/16rwPIwpkk1ehEkFj5IY5nq1T
eOYkO/XJ3g5ztFiQ84W5sBgmGGk3x6ZoHp2h0YJzfMST46BFxX0YcqFxXAM0sdpLZq2aPHu1G1hQ
9pwJPk+ej7T5/WuEox0u7KScNjZGsD6BtLjAHQuvoIvqSbmeC/bXyeucyIu450ibpT8zK3//WLpM
YQXunG2uLLv1z98cUVhvx1WU0d2oRFshRW6GmmAMv55Z9L9Xc9+PcnQOVxjmpKZgFBlELvRkZ9zW
2JlLnryfLujk8wQXOOoQ1+o+2p9b2ycfkfIHjV8scUK6948YAdPqOk2jr53Eq9Tte5M+9+GfZ6F0
haSysRJrBaH30UcswE0uY0UCT38wLoCku93TUNDHQb/ZemL4/U4KxJmD/0Tw+H7Qo6VGS4oSy21J
2vcG3oo/HGyndnsQmiF4V/1MjvnEBRzSNkWklajMOvi167yZK0bUTXjdpDLRVEN76RNYnbUaQneQ
r7BzGg+pH9z/FUP9L9LyP/hYH2AUih9l0xC1vAIr+hO7wN//k6Gg/MFGRF8EN2Qk8lDXOUr+pFkq
fzDPae+j6WVt9LPWXOjfDAXxB8kZk/n/N87yXwwFTfyx7tTrD6K17hfm8j//z7sguz3657fERXAJ
74NFUqKC9K+Gi+ufNOWjBSds7oOYkiaU/i6nLCivimAR9ParGnQRExVwO6Brjgu63mXqdi0dgnu9
vTClIb6jiXA7mFm3S1qQlLpxAcysvA7qim58i2xrZayZOsmbNW0ThuHBkoDW4LTmr3pmU0NjnFd4
GeFdALBOF7GHgcLghPpyFScTejw6xnwuDSQUp+Ell5tv6tB8t5frpNY/D9J8F1TY6prYYHqZPWIN
EO8a7CFLWUt3IrkORrwpM4Rwm1JHDibJeEAq8TdJE9vC0Py5tidnbF7qcrwcky2KzDvZgKRYRtrd
gHQbpQVCQCuXnForL8YuIYpV+utlTF4Dm97eknRWGWouDDJKNplkXKW15uXClJxGAiBoi65yBByx
LRDr0TU61NwS3JQAkt0cF99T1HhbTRry3WTN91nxQ4ageKmqyHzLsfFo5283iiEd5nbaBtmnrJLl
6xCqn58rEP/w+yCT9mMKwsKBMOFyZKPfTnJ4Sn3gprSCN4p2IGeMKnaysGLsCy/Taq8LWgxLkBKg
+Qm92FQ/x9Zj0+qBS9M47jV6vjXnxKljuby3l/JW+aTEzc8glZ6KsceDIekT/sKEnCfWf/ZBg4PM
XO4bGxlN0k/AZYSOd6g57uxSZLtkQYpKpy+t7NVysQxWcfi1zv7RhvNY5vzvGIvLknjBrB11ctT9
538Ps7t9La+f89f2+Eetv82/fhar66/fzn3unt/9g/dr9d/1r818/9r2Wff3Qlz/5n/3D//aQx7n
6vX//sdL2Rfd+tPCuCzebi9iPV3+6w3pISuRxcfvdqRf/8lfe5LxB1czg3Z3qoHUBE3Ov7/2JPUP
1VJl3Cdsdga6S/69JRmwYExbkQ32EAUrB36Bv7Aums5OphiEkGvzFXXVf4R1UXRzjQbfXmCpy9LZ
rgGUJylgIkx7HwTYk64kbaGj7DUV2AAK5HVZCfxkDhtfy7BxoSHXmQeM16QEYxR4QGw2SdfcNOAT
kXfO9ibXB+z7YtWJi/YhaYJgl9npIe2uzTFKLrWO60yDLikWOtgQs9+aUfHcYA4bZ0q2t5lTTsHt
YjvFUun2Q+8BvJB20AZwA8tXb1Uk5K6WuEWIgW8LuNLtI30mZZDifFje5gHKKLNXEmdQ4cwV0RRt
4kTWQFGi60gC/p2B+5vWwjiddLPeF0W0SwsUJVZhUcsvbBwXpenGMOUVcaW7MUC+TTmnWMJBVSuC
WLugLAPpAsZLwC5pVik8FDNDmDkUi2OsZktd8cztRnFwrniK2ql1ccbxwqHbxZGOGq7NvYn6A3Y/
vT/LWoTEJk/cVfDbjpNKl7C6y2P25HqBrypU9jbVCNCaoJDziwh9PoIe+h9gVoZlAXTXQ2eAUVNo
0olb1F/aIbheqp5GZHnKnL7F6hAXqSvbbu6lsqJHtphzRyw3TVWqNAh3BrpVvgWqrdVZEFlJOEL0
wit3RE6yuiSyrUjL4AtshpwSkZzXRYOFbV8kHFkr6Y41wo2x+nflmJV6ZUhn+2gA4BlVA4bs0tJO
WxqeMelf6gTDKwWnHTwawI02XzsZuelc1Y+TFSOLSy3U4tgBCil8krritRhRShZBZ7m6XruiKCDR
lgYsibR9bErbHxNrcUyTx8T9jFdRR57VVsSSGAojjx2uh1YvtmhMmSkCv84yU90wDEY3KyRzU2Sg
NJsW09q6gXzR9Rno1KH0K/UziF20hKAm5TnkV56bJ4OLGifuBlRT7cQokUclVtFs0ZSLI0+BmLfA
7ceuwHHR8pnpkmeM7Vck1bYC2rhEmuolsSF7SmddmQrvj76LmPqyYKFQu6tGKATJZB6WzATtiaYO
DQs2jnH2hBWxM60yXsTsZB0AqqbBFX3yNlS65SrrWptZMWEYXlnXgVgEgjNzW5SLfl/08+jnfZnw
2ZBztfOwWYzKJz+jljPnh3FP12bMOtBg82HQUjEXM7dTFtOtVQz2smL+1oPYvIhmPLYC9TM3sJte
HnPWENZHy2S0G+SLiLHSxp8n8bkLOwVTr4LZjnw2UCnOJxOkoFjyFF39NhU0z3RW/inGlg35E7Lc
UseN08CuMuzKnUDu6OBWJTtTnW0FEtANHYv2tl0pZxITXljFV2sIkT4vk+xH7bAdNJWpW+WqE4yr
mFPjNMwR8Uhi4rJklGREmso3hfLSzNBscZqonFYGHbtgeZXpW9lS6QamCYZUhnDH0L6z+LHI8AYW
So6ES4j6YkrxfYJ7Om3aAQvweGm8Ou6NjULh25vo2g51BcWZdR0OcQCBQxHuJJiPWoPguQIEAsWT
zExa+Xpdzpss3BaKgoc28JPOaHZZLnqMZlmD0EyQ99Wxh+mwvtHpLwLkqrrdrLG+R0iCUFPuKgmk
n5JF7G6KfJAj4wskk2IzFwMt+5YTjyNqiqBERGTPstczvdtKw650H7Yge7KIF5OaeeENELmjwLBx
Ql6EK3eYvU2mwH0Wa2xQKBs9y9NNldCfb874qacaFzO9RPhh5T8mOW9dzZybLWly/kVlOBk82o1q
LdUmVEdM19vZdBJmd8utetOWbDNNIN2ZYfzUlVe09Rfb1GpfukX6UoLlGEygn0EuHTJ6o+5DUCMO
alsKl/ILHiCPZWjvf22VVZzglKfwbL+gpNCE9WKTWsPDApnYA1+LE7PdHVA346CDhepgZFsNfeBo
zPEuDJ6MZu78LIp2VTQ0XpCHfgfCt9W/wf7EUB7zVVunJzaJv6tD+4OKH3yIQCYNLxEMN4ODgEAK
XaFkd8DfkSGaKqiFVXsNfR5dxATTIV7i20aRt/CPU5k3wUp9RIOiunrm1PYhSOE7B5EDfxiWImAk
m3160y0loWSjk9gbOIG0cWsUL8USYz4mhktJCtjFQBtlUvuUM4WaEgoEaqBiz2X6a5+Fw25C5WOm
q3oi48wbe0NzYtT8sEaCald1gGlHzQkq+cf6M8R8H7ZUbJRSdSoZK++xAwubS6gUMQ3d1iq0TKgS
dzq93fdRiHhCx6WcV6vcmkpD5N+nm0UJNbSoKaTzOXyEaQSXYtJ4FKWlxT6wsSEX5WOa48Ne1LC0
FxzksGjdIqDd1iEcVQ61bg1bYfXICuLWVLuqO+s7QhXtNnITpU8vALpS7hmyGyu2QreM8vqyDj4T
JGw7E7VMOcohEQqYlFHE2yWm3zxZpDtW6YDB6XWvtHdLM8YYU7L2UXhXCpKPbli+GfFYuRDUv0qV
cShzlDIiavywwPATWj15XXT0GMTprqWrDxq7gUvTxb1lQ2csGus6N4bS611ckclWOkIrn5G06m4d
EMgvsPedIIcMUcThTRglMCaq8HrOxh2t0uDW0/khypIvENKhCEccEFN+raiZ6pgGhtO9tWDQgmwV
VhfLryfRpJfGgFkmkFQiVsF8RPSqpH0H5AK1HGQUClUeFtHGNs7YmmfaBAMqNb2WDj4gzquiymq3
C4hNqgFM94AmXPRuQgsSaCvzALm6O/QJmc8pmC/7PHQy7B21REu3ScZeX1sVM0sFWokCO8PsXdZZ
7HTW0In1tVOjyZUNqALjigLLQ8R7IEqglow0OlcmbCkDkXRs6ih+uxIFKQrhCvGS0fc7/Pn0TRur
L9EQEo6VsStCQM2D6O4WA39Qs31U8gp+E9oVpGIAflALS9Cd3EZvaWRCyJzJ2InaUxX6FdzRXq0s
16wy7KaNmpPGLvzJWDLH0nKgM2kp3XcAYMJYanHZzeyvgK0UsYAgJX8OayvDsW9GqeUMdqdezCjS
EGCPjgT9Yj9DG0NA1tbQokE/60vBhfJyCGKFuxxiqWBJnsa+A1SB/yQUKfubnmaDMwku+KjeEKhp
ze1A44m/DCUK4ybU/KnVQydBYw0DBGc2OJzelNI7JDpl3ttG+lr9otLl4GQDUeMqq9ou2FqIc+RC
NuC/Q6y9gwtbFLZvBtodCqUWlIECDV4T+OCE2gZoeqdZ/U4ekYdE2caifwhXHvMec6V73Qzh/S7T
NQ3rAz6pQnLTtOogXoOuVaK9OiN2VsC1+LWOEDxIHHmwdmYLBySZdSwJR9xp9VgXGESnhKrWsuO/
7Dc0xvMrGNMnM+uXfZMEHIUkMKV28WBfEJrHFddgct+OFCnugq24m8To6dFMvpSQk9whCiaOWEmB
O22MwDtS3RUTSZAltqeN0Uk/udRU7NUv9aIr7hzOl6OcK25jjndo0YjSFilxtISYsrKsbTIW4WUv
Qji+NqbdyZhSGIdElvM31Q5AVz3AQSr5KU2otK45LsHGGA3bjZCGOMAjGq8C6Qy2gKiyrXoXwVnt
KoOwHFnpL1fwsYt29XsGHUwCR7ntZIAgSvkQ23iAR7ruE47nCBPYzqHV2m4jSIDgKO4l4Rc9IQ7U
l+iL0OJgaw/pZ7bt61yer7pquY/Nrr7Say+IiJZq2yDokOEVNvNNmA2bTBrje1oWwk+h0qubSGEu
ZHh2m120WzTqjEGV8AqyEj5ZaiBD7q29FeKhCUlbvm5YBjpI4EVr9+0wdm492D/TfGkIZZqn2qBJ
Sa7gk6iPrSRhVIV7gNOv5KOk1PkJaPghlOu3kCII8WypWujSSL+paCfZj6vOQdz/DK/wMrQmy5kh
tHAPSu90Nbzrew5ACVPzMu78subD2vYi0w+LAl2mD7dfkketlz/3q33uOGr3YWLdNDDzIwDtCGYJ
E4u+xF4dWrCWWcVFyc9buJdtl7D91ts09o6Aldhe623c6zuQ6IOjlAdpglrUBvO8VybZMfWnDBjS
qNk4NEh5CyuECC+Pcp9Ygn0vbWv8o8tdX2mEMmGtb0o8pV2019EljJhp3eRyB7UCsPTgEKgEicK6
h0m6DSAGeCWmqeTv8quMEPzWMCOvr03Wk8rtt6bJDe09gcJkf+r75cqu5SsxsL3BnyapZYWhG9Ik
fTUGjb6Tu/oaLDPG2DVnwlyAbJpUOCAlKTGQKgQwpTr9CKIEWyqWkToHL1GfWNB+pPYy09NdxX87
sI3sUkxQiHZCcSGkxDfssD7gOgIBqulnrx0w37BhiHK9A201lfMlolfC+2SUNuOUFLsmWpizU0Wd
1y69NNDTSxp19lJqOIUaYROb6Hdts+/xNH1Ula9NjdxuUO0MAOJwC/QcU9u+FjvgKviID8V9hGTl
QpE0pqz0Yy4KXN51IH3zBKGhnEBQLtRzmsmyD3E9fA3qDjk//C9wP5bYYMBAj1AXXrRG2lzEovSz
GufqAIsDT4IFAt7N3uYZBJIuhhVdg3MqV0rTVEG1Kafk3o4FlfhwtjZRjWGGHQNqqS6jzH4wkzDD
10E8R2Oa7qeuyDku1/OvuFJkyDATDRGIbN3ERuPDpp5uVNHFW1mZDrpZ1NvIAiIVT9mlGmsPQM4t
38rnCOqGzd5mcskVAIucUpIf046Aum+6fSjS/jbFI2Cjy1Hkg4DBQ+f/sXdmy41bWZt9lX4BODAP
lw0SHEVqVirzBqFUypjnGU/f69BVZYmpEru6rjrid9SFXWnzEOAZ9tl7f+uj+7EbDsZkEbdXZBVL
Z/KKjk4youuFORYyfsDswE3/5s+KspbggwkX8Zo2YBfAuryHEgJNknus0t0Z9N1vhql/lIY52eaD
KXhHzt4YN7wCayeFsrp0rCBZR2Ahgyam0a0v7I00FTFaXsiZYyYbXt9Mv4BX4flcR96sEdjpZQNv
dPRf/GwKFpKce34tvVRNLHbSOy5CCLoLa8/hBgzV3wJsI0hJ7VWfKhafwmoPi8hLtcFcgFbBIlq3
Xwf5tYv0eq1q4a1CR8XS0O5kLUF/XIO4UZ21UbL9VBpXQb8rfE+l+jfMGeld1OzQNlEwl1a3moME
ihI+UfQfd+ZeodSbJQR/pJbippOu8jh4hHcxuFSqivU4Oc6+xX93ocQx1ycbvYdEmsxrtLE70JFy
Z+QhzfQdxwqZDg6Y3CDgzGI67uquWkwxV3eDGKOWx70aBGyKfBtoW9yuaJjaA9v6c6T72avHxNhL
IXesJkpBNuKPt0rS50ynwF8k+bGqq12J7zl+9lQaJ6+c7LfUyvwVKHagSROFALXjRzVkv1hJ9bWd
+9mO77yEF8UJpA7ZUm3r18wZwXG9+W3/auOHOdYxCS7F8T10r9WYs1Prz11dPw61Rk7PH278wcKX
u/XsBKQb0E4fzbXcL/NK2Tg+1neB8grXf3RjwPCAlCRnCd7y0XD6zZCnv2pugBztsYhHBF2u3Q1D
TxOq3B1ViXzMnND/bTgSluPqSoHGvvQzGGWSkyzQdMrwVhJtQ8Vk1bS4NWVt4llbJpDTc9KDYKj3
HVdw8oYvyAq/K3IWLsfeStZKYjETsHZYTr5xG5SlsUYO+JJJ6c0oq/NKA9i+SIMo2EBtSq9sLVuH
4O6mrIw8XS1zYvgR6ujEzuAMDrG5TmuZ7QCNl+bI64zS8FLKChwfg7UpgHYZCDa4Ui7HACzQlN4E
plOtoMbHq9GYlokCLd8pJv36W2L73+YAt5vO76vVLLfjusjFAmfPkia/32QgilDFo9BvzeukCKMd
zTvHJFHuuK4afOZP1e4o1Uj+Foen7aiWu0QZv9UFpY8QfDUHhdq9EEc5iyzQuerrxT5yYFUMyY0+
VkK+0Cw7Vd5LkfxUmtqmy4kCzaLVF/DGVq3IdUb5D6ph7E0tAXAeZfjWP5dVBcFCn9gPan8zBkzB
sO9ZqIN1HUqy6Rog62G1WOu5DEC6jPEuH8cn4KEHq7CPA4oXnHuedGsGCMAB4setupCacQlweySG
5O4XVSM+D9aQsPTGuznsZpzmbwMdYJCVbSb7MVTlpTFvZ1JGW94GmM8abn96lcUSWso6eE7AP9jJ
zsK9my1OfFo9J5AJoIbFwEDrDnRMxBYokU7FL8YbdSJ/bbgza+3ZnmL86bU/bdVgZ5G8HAFeY0RH
vQruVWSTYxLe1jAA3NlOnuFyYZ3cZ+WySKMbuY/s6wp0BE4w1jjfmF1CFOXnCuzX4kfOhnVlZPqf
XPqNVdoOBDYq1k+OWe+qsnuRdXQWScusZcFx1rNH8p5/UjDfm6ZKeGr8QuLyEo4zJ6DZ3TksIcTA
PVBGOVZE7LBWDLB5ujr6W0th4wrMiiLVxB3Xag+ynpGjya3bTps7rwx9CVt77WHIW9BE3bAMk86z
R6rvmSBVQgZDBV+AuCmH4s96tJ5tqbzu2d0PTpBv6yl6KJLoFW6wvUj68m1WG2hAeGltEryuuLRn
awW60EMqGUTeRrnqK/vWSErbTUayrbmitV7O/IZZw6IMVXVVhlEObyd+MU3uaP78OEkdeXYruu+r
Rl9Mu9DRIL31tcRZSXZQT30amwKo4hUYDt0m8YbbyyZ2HsmqBktgooDj/ApoB/5GEgjbhRRMa18q
v2PusOdP8KaA2bWMrY4MWDSGK/JCEIWKgOhlaqd1WcV3pRSDHJ9n1dOgMIcD/9T6fPqo2V4JN3ZR
KZKyLov4Qel5YXp3JVUaRdk0dSAkXWtYRy/LnAyiXd7AgfxepN3PriUjppVqiKU4l2FZmb2+bR64
AcGBG3V5cUpzOREdncTpFF5JSTpOiWwkmL2oUG77pv6VpliUQfjOXcfkbYza8CvB3Zpa4wJbt3Cd
pN0KV+XZq6XsxlSz4mg7dDRQX1o2kYnBB8iiUjEFl7GEgZzSvJkMJhWFRxKDaHAcbu0WdvVxHC2M
JtfWOuAqdBBLpZMeEmii/ehcobZvH5wYMOVGGnq2hdYiX0OakzseSCsJejGJ9l2Qc9TZGZYgsZms
JB2eJAgabgXDsJoHq+AO52VK9z0MglejCZeQaO59y8CNtlC+ZSPpJGvGMjwbQdcaDYmL0EyZXirr
OpS0u7Q0NiUXa7TT9ULrCQ0ja+SZWRORPE2gYMcHXyYvIpl4V5WF8WOadZK7TbPNbYHDBATVlfKz
DorY42Tm5tFlux4bg0MaauR8WZ81lSvmcU25gxMgUxNaYUCQuhP3gyW1K+ZG0SwlowOrYmsGZF9e
BJn3pQKrCgSi/ix32GOkeGJ6CadJNgYvpLCp/hTNBvZgjScMOQTou6fNlWyhxC5uFke5U68HGbRZ
ozbUzSsq6cHIkxlBcRj1mR8nauUF07YjgQ/izdxKERR6GJmOnfWwRlX2neaX0wOBJp9rkYCtvtlE
L3/10fxPyfdCyZca7b8v+P7vOjuv9/Lv/1Xt1an2IhuWbZ3ira6fpJ9/VXt17Q9dtxQNb1QKvrIq
BPv/7EBR/iCYpv2E9kdMHbBZ+Fe5V7P/sHW0Cph86Lro9HX+ExcPXHbPqr0n2Aw9bRqaJD7OpLD8
vqutNpt2kqyOiQfDYVEF9biZ9Mmmg6DA4osIDg8tvwDvDsNs8tRCbhboOoGVhrP6XIUG4ANQrTXX
ISm+6fRI3eaRGlzjz9fu1FbTtmpJYyPhP5fcOuoSwU0USEGSo0T+JAZx+4Q42PhScW1qOaDxolfC
Z+7L46aiuHU15DUJ3klwCyUTgiGwiXjbCqph1cdUhQXpEGDO/JwL+mEocVFUTkjECXr+scycbB2o
EpnwTNATOyWzFrIgKvaCJpblWXUMhkz3QAf7HCYCwhjWibq3rVZ+btWx92Q7PBrlrC3lvnzCUEte
xUQ4MH8NUe4243hrnHCP2Yn8WKjNZjzhICWAwjfgn7mNp/KgbCnXkN6KywC3KG065iIBNp/okpkA
TeYCOWlPgfUnwXt9KAWRsp8mbdfKXNOriVxjgEwbaym/PgpTGMvFDS5boYDVeJg6OsAK1w+6ovfb
gPDLK3V/urMNFYWSnI2rIE0IUFpB0NTjSn2OBVlTPUE2i0gAN2k6igExDoLDKfvVOhVszr62q0OM
oQkZWHX6OWvA2zJB9OzHhsKuoHwmdEW+dBFF6W1ywoBi3wqisZQqPOEGyeM8p6vPV5tHrnOErIEa
7pA15t8SwRVNT4hRiKnt2q85UntBIPXNqt9GgwhbMIO4Nk+UUsErDU/oUkNQTIks40c6hZVrQ5+M
wmsF75T3DPrUPGFQQ7sIH5oTG1VQUq0TMHU8wVNVwVGNBFE1DHurcnW/L5dj1od7bLOkzJ1CI3qZ
/Th9aTg/tl0JtM8lWSGwrcHsgKzMKm7X8jg9QM7XXrBni79FpjOJHCAYWHqEMq6CSYhPmgIlVhfA
WB8QBzk4gZGNCVEfszKdXlQ1sYlWnS5b0FOEl61dDTej2s+vjSDTIuJlZD0omxvg26BrJ0GxLQXP
1j6hbUtBuR1OwFtMMYDfAs0cjrYg4s5GB8WLZo7hJpCr+lpSBDyX4j0gXWD7QHWnE2BX69P0ZhbU
3Shp55+DqUeIScOBxQJcbGNpgf6SYi+4tU743iDX9DvVV6y3WtB9axBv68h3TDcdW2lFNOZsDcOE
CziV6UE1JPs58IkjpBxucEQSFtetwYAmLMVZsVDTzH8ZWhmzlESAh7kopmtbwIgjOwuf8zTJ1qVA
FQeToBYTv+sb2xyM/SSgxvOJb2yV4wmWJ7jHoK6BvxlO8xNQHRIdiXYRDyl0fzfFGBpCQej3tkaK
bS769KY5sZXHIgYNa6hzt5MFfLkTGGZfAJkLMM3YcXDfi0+8Zq3nnhpUVKMdgXNOkr7bRCfGc2OA
e9YiK7gaWux0CfNnMGzg53oBiFYk0muzRDVEt+pgiwBFfW7zoX5RBFw6Dot8V2OzsaXzJlqXZTGD
Ec9SOMUVaGp41PysGNI0j7NAV4dWr/3pBNT36JzvdqRRKcXI8ttk1w9xjocdVjJMAxvtMx6tHakA
TB5mzEivbJt2vykji6NZobrtNGqocUVGPE1DjDcEXJtrnMowXGYrgd4eThTuNNO6NSFoLpJnyvyY
2sO0VbEqpRQOp0ieU9PLe1m/N+xs9CiIk8TKU/kwZeNwbIrc3oJS9F0rDtkap85+6Zs5uTP1sbtm
Dch7R5bUbRZU1U1VTuO6BT95gFiv/4IwF61ifD+/YYac39BZSCAewkZ0HaOovVw1UhjyubqjDbcR
pG47JNtdPirDNG8JYtW9UmQGl20nr385cwsSVxlIbUtZxpqbs2oVG/2wM1suclDQRrLVkulaURbA
7lPDde1XcFhjJSe6HoYfiJVHz6y08VDofnRljXho4IrclEcH3GziDrkcym7cWJSrSh9bxzaWpf3Q
l/52HDN1y2XSXDXUd1dmJdJX/QCfXtdL5W7sEyK1xofySeMeucEWmMS6bwbjDTtBruiDRD4nmOKS
07kxx9QlE5z8KGKaKDbogWZ+uTAiy6ZQ0JO9YASsGRulNFJOznGsGRXI7LhpWHtfHYNHimrx9wH7
hI1mOf1b3XXVHUbm2c90VJUXU5Jxty4GVc+unK6p9nZVhDtNa/KroFblazl1AhK2Wk7/j43l5qQN
6lVt+YT74EJJnjiBudEVK98m8lSWez9UO20xpnVzHY9j8pLWtn2IehwypNnJDz1OdwDcNXmpWbK1
0UEluioNS7yJWb+BiIXdnjXLwnKlXmZ5S79G6IeePxnlY2tb/ktWhdyvNLQHy9qPkd4P9Exoaibq
l9X83VLVdkmQ9bPPsJVM277VPDyRUjQlwYBnYz7g1Nxp90M2czLHhQ0iE38ep+bGz9KUHno/jX0K
7SUJDKvuqCIaRmvc+XVmvarAiq4qWWzpbZGuMXiaH3GxLlYtAeEmp9+E3EtWb80ybx7pEsMhRQlr
2lajWPkhjd3Q0TkQjw9xb/ovTadTa3OoANxaqpwM3gQ465Bg+bcpsiknlYCtYYVV9zHIscG1Cinb
KLVBFBEU4S1GHeN3LbWC17qVcYsQztKmQQtqmqIA1ZPRvLFb2YRlTbMcDlOV72iLJJym6yhQyBRo
hVKufNy1XwMbHLE113PhAg8Fmgdic12VUYW5sVbTaWaWRz8KpbXDb76pSI8+WY3jL4cxaQ/50BPv
jNzO7ChXr6vBLK9LW2nfqCEG+wGS8UvmwKO+6shz3/qCxjkKLuecDuF1GlqseCq8oq2v5uqdZtUh
6OPsTZIVLpGKQH3OJ+znHAgEaJ1Y2pHLsEgOQwilian/RjoiunUCuE20TkSvsWpPR67CwoKTEyct
8WcokMU1EFCobPWEoFepgJNWAlNKn+34SA0cdimelHBM6RSLHzNZLjEpA3MakkX9xVyHPxvrNu0S
hA9XQRgYr2PZZlc0nqnHQktDw4X1VO+0Psh+1pY9vZDeA4hu2LZHHav0xn4cr3X0npsGnDSlHAFo
1QSrNadi8+AIfmskSK6yFczr3LeN72mRYcOFs+itEsjSz04QYOMTDLY7gWEVwYglJ01WRxHkWEkR
EFm76aZ7Q5BlQ3oZnkyA0cDkQ5OeAjxLp10geLSRINPOTT7eFoJWW57AtcoJYsv+Mb8GTpmugmSa
v+m6I9oI4d5mgoBr/gXDLfVo1wtCLpoPWLlKpf34zzuN/+/aiK/Lt/y+rd/e2sNL+f9BLzHar6+u
lseXru7e9x6f/v1/NhKbfwjDP5X7pWMjIkDO849GYpM/kW3+P/QNdAybf3cSS/IfhowYTOYvE46d
Spfvvy6X4g8NHdIVH0tLIuKV/+RyqZ4wTn+3EsPV4EMMLMNoIkYhjk784+Uy1YOMVs3cv8GTyQ1e
TM+57ko8tEC14pGnPWg4N7rSvo325lEhtXlPO1W1cahiH4r9cKsabvAkNlzZPsrzIaGC2mAIvcVp
EAu7bZ0V5JV0D81pQ7D2JzXVhqOSCtK3nmS7SOiWxq86AXe5JZkbzVieubm2NN/QLAjO2m1tp4ua
rzDL9ykGw1sLQKjkYWOTTVvjvmOVLqiwWzhYL5yf5OHuaHcdyvQWf3FPN+pV4QoZUxWRUOvpHjXv
bOkm4zgzw8OE/2BXH3X7hq7oldOYNGbpXkoF0OrfZIP8tUoTLXwt5wFxBmOgLh8eUrK1RXHVKPsx
ujawFcn8tyh6Youif8LI9koWuwHd1N0q0Y59Qm0aSHD4pHNDJl4lfCjpNpTyfWjjQ9sRF25M+gRh
0vgubXz9sqMjuczuzfmYKodaadfGrjKUV4VCoyQf6ABZYgC8LDmM2YCA9QgI9Q+lJpAP1v5zHdyW
yVaTtzpAt3bL52I/1Ux7zEoi7Zdg0Fhr2huaK64ndLK6+a3zBBabTfYuuw5WE3yjtf5ntyiVFXVs
5ajcCWrN+OQ8Fdf5Y79u76b2ofiV6ZBZq3t12a+r+5Z6n7V26EXJXx2Fxs3r9hBgZPyr2zZXzWo+
tht/MxSuvCSruqKRlcSaxw2WXtdFT2eNeW9DhTQoDD2U9BHfUooYwHgGeJosuG4G8y9OnHEs6dLZ
t3R4S8XKx5VOitcGxh7axrjp8NZwo3su73b8IDNPkggLrsepwfZ9pR5pgg1v6c2cx7XZrfgbR7rT
w+6223NYezRoKY/Zt3dbwM1fC+iDbkgIYH9fV4iWuCFzjpwLvWkXmh3F8h0a8Vx716zbb/IW0MNq
2pbr/1GV/VMlJhSc/z6ptyxAkkevL/n/unsru59p9Pp+Gxb/7V+7sGTiq4v3FFIOfgm8RwUR9K9t
WLLUP1AvA3RFscpZTsn9Xyk+xfmDTdEAukAACo1L/XsXVqw/dFhSMp08Ovh5qkP/yS6sfFSs23A5
FHZfFc0at2OhOfm4CftOLE1yrBYeVpnyOpxhv3HxUPF18tG7Uj5sy5dCnqPvWaeYPfd2fzw6Vky8
iWE3ZU4824CG0/a9qhUTYa1dYHi/MHEJ2L57v59MayHB/HtW//VF0YUaCKKR3vHgH79oK5SUHRa9
Hr01QrHgF68tGhIUBd8R4x3qrPv59YAfc5+/DWgJdd47laaEOxB1WwZMw71e/IkJSI+nhD3tjfY/
Y0j+YygDUJiOwQJz5OwkrLoiMkn4lVSO3XwbbJp1/VPAkdRVfNQW6qbZfP1o4l399i4RMTK9+B/u
AR8frQ+UqJGrkkBzJQZL1sOKzp/VpWHEx/w2jLCL0HEDZoqdPRYlvNLo06j0LHrYnSm7s7R4bRrq
X0IzlF3BW/HJzPj9aVQCYBKQ9M1qBizOj0+T4BUYDRZ9R4aCgiOjxIcGLqFlKI+pMXJbLbFy6Ui0
fv0SP1k6H8c9S45PkmZJQSkzbgA8vFw1h+B2ive9+4q6ApHgIrxFIX2Z6f37a9XRppq4gpDHlfnb
j8+b44pGSyz2XnEvtXuWzPwsJ239rda0/O3CM/6+6ogBYRlTiYDEiXv0x7GqJhoiNVJrAAiTR49X
4kpufUV316bdKOv4SL/mDVrCXXB9kb3w8RgTi4IKBtB5stVk7dVzQDRNz2rBD95ADrGedW/ctDtn
HW/qBTY9F37Kj2iC01AmBRNatRWxVetnM6jCt81Mh671ChmXmHL6kYbRBV37Jy/ywxBnk6XASTgS
6QWvr7CZaxP5m+XQiNmH/VMe+k+Kj5eKo9u/Lvx+hPJnS1AnjlcREaPap73x7PdT56QdAeZ0J2SQ
dlVej3tKq6/zwqDuTGXE/UdA8G8Xo/rJz0ZJi9kpE2TAnT97l42FBQ45BfIra42WZnfeQPA/JGDu
k0WzMkmXg/2dF7Ubu9F1XFzpdLS7Xz+1OB3PnxrMIzQGVbWhIJpn3yGWtDiU5gIrmIV/ax8KT9/h
izh5Qgfl2jgYOJ71w1pkV8lNjcBfXtaAIbpNfriEELv0Rc5+dVsjlZ/JfBFsxpbBcG3HsheV1YXp
e2kUMQnenVRhleFxJh63qlPaeuh06MoQT935Evn0ky2PBWkRMxBc8lpPDLx3I5U5CyjUqs4jtISt
tySnULxF62SbPPj8oIgNB+AFw966sHp+j1LERsCUYrvjJDmna9TUEIuJ5Dm9YuvZWVXtd4wcu+YC
QOSz9whfQ0RXhEJw0D6+xxrtrVSR4/EkyVyiWl8NXbqqitb7enp++hYN4kE0uxRw7fMNHMkQnVEJ
TkVOu/B/BHdcEnfVI9YsvEG6LnbKYtgi70Oo/fD1yJ8/4L8GPifXzgPJUSkYO69Dj0iJc11Hm8Iw
dl+PoohZ/fHcR8FM3UTVbYuDSjt7jx2VhbSawp7lNy61K+2nD/mt2GqLmtyfeynK+GTzZjTHMkma
Uvk+P/4DOfdrMseUYsvZs5qWDsnhwoby6S/2foyzdUzlvixHgzGGRfGk79qtdpXCkxLUrvHJQuyx
oAPxItPukzMDDorFa0RfqyPe/jgfu4qcb+sUPWbxlVsGN5VtoP3F2FZHGTIgQpMvRFLqZ+/SIivD
ts15/9txr44zeWMxM+OreeW4B9KgWEht4xUbJs2qi9KbVikCqcW0pwq1aY/ZEsdikAcvF6bQR/TF
6UTmuPr7i4hX826jcfATkoFui1Ok3abLeBWtsy1dsptLUJuTI8P5ZAUDgskNpA+yYmdnRZhQdGtK
vfPyq4hCQe+WN5lH69lNvTevUMcxr5b2JlJc9ad0020ugUo/W5Lvhz+bWdDgxkRrjM5LAHHXyMhq
BNbxfJHjLtbcV495tiaDhMnjZKY4EvGixHGenvYlKNDtsKR/SN6EF/FVZ5ibf/yG796smGzvfsOA
MqgZU1H2MLwV0FeWDDbgjoekZifUJ5DfLp38F8c8WzJRnUhhCYCD5j23XzouZiaLBBND8DrU7jCu
/3E5erz0E55BmXQMv3tiy84zfSjxE+khBwu48fbrJfHZ0oSJZIKWMYSTx1kk5+Rz2zUyujuD2o8f
vjT4lH49wqcv7/0QZ4uuG1DI1ZHdEezn25G0pvrWG2vlTnfpcrh2ipWoGHgXBv1sYr4f9Ow2AyuL
5qCWWRJvI3ES3kY/HM9Yj0/BQnbBA3ab/25AkWF/Py0p9zd9a4kXSQiDfoyq8HbmGaut/IDx7QbR
49cjqmINn6+9d494vsVoSe+kHWVEHjH+Vf5KNtNRbGjmVfVsX1P8PO7ijQA/5mthptAuL73jz86R
9+Of7TFYssqY64gnxnIqJegPpcNsm9dY4Vmzsk57/cITf7Yi3g94ttnIQTOGrclvqtDib/XoDF8q
JCNfv9ZLg5xtL+BlyiifGCSbt/ZooNqtF1H97etBPo1l3j+K+BbvNrG2m7S5Mnl3/g+cHPsHhA6e
sh7bq4bJUtxfmp2frnKTE5+mQAXni7M3l+kpbTbIMb0a8U2IxmDExPDrR/r0vb0b4uy9CaAE9uIO
Ua55V/l3ZXQILxLOLo1x9tbSngZhjY4Frp3Sq0SD3wN+UrBOpYW16JbOn6ApLgNOP7t6ggr4++Wd
bcR2asSY/DKquu6XYb8ot6pXX6MpQ8y7jN5qMhYSmZnqvnkYftV3yepSzuL3TBTOQO++wNkeHRpj
oU0lv57lz55eaeuhdw62gSTc7leF/asPgRQkzoUf9NKcOdu2U5vLkTkzauTI7jx3rqlvv54yl0Y4
26PlfKoy2FWc5PGL7FSIC9r/7hnUs025SW1L0nyewZd9TKphlUhPXz/Dp1OSWx1eE5iekGT9uJAL
qpEzhn/sSVJCZvA6sX6V5s1/N8bZRkt7GvJLizF8+dBPWHD6lDaz568H+fyYhlqH6gY4KF4qZ0+i
AhNptaDnmB48dK4rmAOWp7uI3t0cNyXnprhwZopP/O0Aezfi2QwLjdoozZELnR3WaD8bN1Kvk36b
Szb59wtz7dJYZ3NttAta+qOoR+t71U00UwXHAh1wJGsuhsSLC+/ys8QCEu1/vkvzbN75QZxJlc+T
CZTEjYDbQAk+tiBzETpcd0uNuw4lkQrxzn/mu/VXePx+6LMJaUa4TKMi6b00uw6rb0G3ldAeX3i+
T6Ir7uCWBY6Qdh4KUR/nCrD3iP5tg5bFg78e1sFOX6KQWfhuS94rXVy6i5/gu2cz5cN4Zytgjhpt
9kPGm3YKKXH6RtaagFq7EhXXr5/tzHDh9AI/jHV2VjphM2lRy1jDIko2xHLLcoEF8EZZiWyxvhQ3
N8xPMC0VuUftlpsO1Xg3PipkP2PPP/6/zKYP30jso++ChcToISMpfCMJWtCtUIaADObU81rL1Q41
CnTefHMv3YSPX7+LT6Yxd1fhTAf/Db+4s1fRZHpoBnXU0ooaH/XeXmV6tWTHfimB0nw91Bn4/vTa
P4x19pAI8o0M6kjLa7fX2R1Nr7QrLCxPvR8iN3qO2fLkC9P4k737w5Bn4YRRRIkVDAwpWi4V5xYp
matBYv4vn+wsfihUP6nUlmHwmd6WN9qSC+tB3XJH3iJE219KlX+SVaKdhowDf1HoUOWzxdJJUzoH
wYAd0cK+hd8DiM7LFv0OojVtEvWTWKXRirbsC88pPvfDIsVbDR4gxRPBlSaT+3GaAoyo1CytMYRG
v21Qw83Ln80cDTSQWJUHPss4jhNIDNfBRu8aUki99I0IuJ3ahBgAOFJ44Rv9Nn35QidEIZsUN9zz
fP00gNlU02HwZtxooRS4GJS5I52w/dOFRxcL4fzR34909spHe4ZhknVgARp5r9HjGqbjSoLa0Tcj
/1x+R0EK2qx+i9r+ziyGl2E0l3hIr77+Hr8dcixSE9GPYjkcWlRLPv4CfWuDMy16Uugzct8hNNdE
JYdAx3y8qw60CF54wb/HDCRjMTNSVBxrscc8VUze7UxZpk/SNIZiqgkfmMTDPOIbc23hrItVfYgQ
rH79hMpva/ZsxLPFxOaDbfR8GlFeCDex6pEOW38J8YZNcLqv11xEL910zRP2/uwHhpTOE+Jzaosy
xcc322l1rkxtCkYZrG/LZtEhXbb9Wv45ddKcrRJggG5a2iiXtU713Qi30x85sNh7SRvGazttaBvL
qc25gzEivuhlo2xvSzlMDnQ7p3s6ICWVy8XYjDsQsGawsq1IWcG1MPMFPQPddzSwSI2mvo+6JXpo
63uIjmjTWpL1bEn69JiHAxDAoY6Z61HaUBnzpfZp1Jxy58CR8mJsTK6bCiIFGWFnS5WwmYCzQASg
rKOpm6oJo22jwMNyqrF68DMtBZym2XfpEJgIO6dO+05LxwDHIp4AEYRK3SUL9hr7V45IZO0ncOo8
0Ia0w6U023oTKWYaWv000l0rzyZkLtNw5Vhhr+96Y3DC1ZClMrqXBqSFi/gc907sle1Dq8bmEVxN
tzOwJsEqSw6iFx1Y1m40YSMcRigxfzokuL2pRZk+aBWEXNMCjzFJocpvoYMVzCOnRk6vNIF0kGpV
OYZDCQRryCxYHkMUdMseUc2L1DaI64NcyLhHrGTpUumUn2TIQw57oOTJFrxYd8hCxwBaPFGG8vvM
WsfamK2CXo1XOY+25yVaLXKJPoDDYM3IzG19iP1FRnSA7bADtuBuHCb1VYpzfzl2Qe2SY6BV0Cn1
nygB+kWR4kWJ4LU1JS/Ky5tYMsbU00C1XU1aV/4EnEePvSmFYb0cqkC9y508XEuFYS9MdMrLXq2b
jU3fJsgV2dlbaqvRnN2puau2s3mUg6JsXLq6+6epoJl/CSsnp5Q3tAcrr8PHGErPIpwnH32LEcmm
NySxXrkpX8BfYt7tGEvUQkDGJmWoN/Oc19kmHKzpz5CWQ1B8CfS9hP5PSDVhwPW8TfXugOgUUFaf
2CEWIPKgLqthsg/SLE+Pkt8m2UqkQIK7MU79fmkok5btpDgx74YASkVTS7TO+cDjriTErndBYalL
rTftVZoN0WOMmoP2SX0+otmhDuxncu/WapGJN8tRW9lFtwpRscOVK2HjpTooSL/vkw08G/+76Xfw
AJyp2PhKSzU5GaUS/UpfQ/8K9Rw4GhiS+iWsEpkYsw3mu74eGno2fW2swAMocuKqim/tc9W2161f
JIi+6+gepbgCq0EhWkkHARSKiuCtDkd4c6pRyj/gWVrrsTOKjYSSfUvr0ZQuLRqjXbQ4cIgQMx/6
uZoWRhxIPyqrqVvPnEoIMPOQNsvJNPLt1EbVRi4QrTQ5HIc5mMJ2YeHb6k4TCNKyH8wfaoNQOgyw
iQ58LZxcNdYEhEDRtkWBiErOpEhFyw3JhuJAQHt9rXCDLXzrCZNp86qRnGLfMn9op2zyaF4jpqAk
Y5TFpjTi6Ukf/MSLZaNZlVMeHirTSO+xbMp+tHR1XPlyzRqrswih5BRB+IxBSdLz4jyj/jN3qVJE
NyOi+EUTBumW/qQs8MzSwKcmSe2HME9o9OrozO2yUTliLFUoizguOwA/EPTcDi1i5PXGFCieBm8v
OmHqXuF+dsgPq6rMAcN04QNCTAJHuU2im3KMu01ZgKZjQw4fpawO1nUHzhIlkjPd+aNQlTg9VZlx
zJ3jhLqGXtMgl57VASnBwmbdGYskCetqHcx69tjnhoWqWq67ZiFVUX3VB3oZr8LORP/EnrOaTRlG
TiXp/oth5/HdrMyvra5g8GU592FMRVYDBbGQyuHN59Bx6ca5o36ruk5eaNtSR0yiSnZxq0pJuK8n
KdmBXcKflh1mUQTtI3KTb2mvKUi24uLoKH48ulZLiDfzhtgvXuGnPFRm/6xDXfjBRvcg3o+LAuhp
qvqD3TcNBrCGtOgqRTyIziFQwSxtahTok1LvezMH7xsW7fVU2Ilrqq3h1mH2hkPhraQXDJyHs5sU
QbKvlazyBvjHaw2fd9cwiaJ11UbxVCB39+c2BGLJRlrYMe1LttSiD4oMty8smlz79tDIkfx/2DuP
5cixbMv+yxs30qDFoCcAXFM46VTBCYwhCC0v9Nf3QkRaFenBCr7sN2vrUaVVVvE6gCvOPWefte9y
Gl53BK3VZnDAvWVycYB2Bd1yFvJGqieWNRpCVMYQNtq0MYHhxQ/Uu/XMDdvZ4kBxFAgSIuN7GEXr
VksEqkSdODqBOW6iqJ2PUT80z3qiZGunp21T1C2gtVyhBjosUEi5/JH2ZfgIht+4VJLux1xDYE5p
BXZp3QUSamropBv4jc4Msj3rR3oDG1CNLT0TIHnG6UKRMjz3ovhLliuBTyMZoBYdnBezi66PaulB
zQBY5FH/nJsZAYST79NxyWQL5YiWA+Kq7dQvdAGNs6vOIt52XQGXKo9PmeFUm5D+pyshl85e0qN9
PM1yy8Yxy5u8tmDsZZKs32aTZO+SPu+PcsW1tBO94gsj+2aFtuoOjYp0GQmGlyHuWIle5U3W49Hq
+6e6suxrO5SzLfPFvAmHTtmKDNBXKgsC10Qfboi9Mk+uM2jbcM6iHd1uOFEHoebpjUQns4J+W55I
qTh20d5ktRNcmFXaURxARp9AmgLuU9Q3mt5bewgeBS3VY7U1++6HyLv0tpTb1hOQ77TosUZXbjh0
RJ00PXqi3Th6MTpZPqRGV6/lMfKnWACv1Rrpi1RE6UZKqvkS5ka9FZ1Q7tQpJ2updKV+EydQPfJO
WBeBFkDk183gtcI1knRTqSY1iOPFrTWfk4n3FBO6dzGYPmVhw2nzmK1NNmAK5JU5+EB8Ky/MOwIa
2HOrIlULWL+Ws+/aIdgZ0jxv6AevsBUJkJl54WQGpxavdW9RVe+EOUPulybh91WbnYIpsHbV3FY0
iun12pEbyROAqLda3ZsbbQ7bbR9YII5kMz44XVCtNa0sd3LH1p3PoOR0TBgPcqqaa2W08hUpGUq9
c3tvFt1lsPyeqbyao3l+FlYbrwJLKPvCihx6DQ3Nl6S0utCslsAdUhYzC42oovJvTZjEft1OqOTp
8iSQaborIEaRh24ucOuOzgUVbmI8Cx/JB2KFCuhVL+n0ztkQw4FhtNuGXiQ/rNqYO47T7OzIsI6B
3KsrmkSYzg68RycHt6gjoYSVg0xYxuARsFiUrFWtwn5O2KYH+93YDXka75VBc3IQALXFJC/lcmXC
QgbQ7piVP9hhoq3pM04XWlMSrjuwbRcwVCpaTvOJmEXNTO0+Vq1wr1o5MNiANkAokAlheR0GoAWt
ybzl52GQOqc4rofKVG0lUmj3FqHva6cUHFUcF/UhBbPsK0Zcf+34Ai8cBfhOh2TDNnLaDJfNJJT7
UEzOTszFoG6afDBPTdiDcrHixnyQ5YiWDBmEn4esaoR3lkyHsky7b3HGo0LfFP5M29pXQdzl15kt
fLmWeU36oFxGZpLfQdYBg4VXT/7c0Ex3stKyewJildJ5wC+YFqK6dG/NqrJtikCCWm+GfM7U6uWj
k+fRtk4G2N7gIWjPSus7u1SUm4RDO97WehZdj02NPSSNp8UJN525WoEGU+Xt/xqUhCdoJW01xAPU
kmIr2yDNapty/whh8s+XvN/qAqgK1UWZZcqIl38TMo1R6mB8lIy0B+INoqqAGD6RZP0uzyBzqRFy
EJISlqrnmizAhlUNSG9YqTdDuodDRnt2cTeTmonWlqc7L9pNBbjARaG6Uw/s4/OXf/yM737AWbqr
QvuOk8CMl5x0StVTBkLmzwN8kAt4N8DZjXWEfwyvlwEEBBngL0Ce6uSljcHClgA2PNmsP1HT/V7U
PHupZ3dzkJ8sMJuXKgY/aNzFrHa5mGdEBuS7P1dI/J4zPBvwLONU1uzorcSA43r0C46dr9G147Ur
BFtQkJ8/t6X+9BHPShZ2o4motBix9WnEXc1bto91dEtTq88i9//5J8TGadG7knrgP98nHapsLI24
wLvJIHTypFiLQHkHkU/cv1LUal1xHH0yaz5cGG/HPHvAiDBriivGnAnAV/ktIKkNnj6gJdG6wEqe
vZQw2VM8AIA77Uu0+fMjqx9N27fjn6WwjLLSKnt5ZnkDR4kMj3qv6q72FQSskbsV8GtK8l57Wa5f
flUccp8awCZ6lu7gO/xjBfdS4KBbcSmcU8k7T2mmvVHPacivKazwu24SnbafFaY+SGi9G+LshVv6
KGsRcLAVfDMaBY+SFcAjufvktX6wpTKKrdOdKVOX+vna3yTqKgdMVC2WB7lo0dlDbdxmLcbR9lH+
MnodiL21dmVs2PtpL9CO06Ox48YYXXafbO0fLFmL2wQhtLVYvfzsW3pby8gAsIeRY8lUcuhQ/7HU
7uNdcdWhlsYIwqex7ZMnX97f+8zduwHPS8BItgNAiwwY7ZK7Yd+tSBp6yQkIwk+bcHSd3vSMqaWH
LZTbfRnWyipfS+TLLgFlbezPDp4lE/zbz+ED4Klj41R/nqKd7doY1SlTfsqElvMmv+S8cdWfvtnl
Z9nSj0ZDnm9Qu1l6gM5FrEnYKAWAU4WaruO4KZm5n3alwSn4ZtzH68+WywfbI9Vj2ioofJrWMtPe
71gYW6QRhr7KyrrO7jQf1LDfHBZXcro2n6NP+pt+XzlsjLJqqgjGSVmel96BlGrg0rMF8w/fU7+A
cbey+s+CkQ8yzpZJWYPEOk1U8KrODtK4lCedSE9j6QSbeWd9zX8ooavuNFaLsqKJFK+iH+rtn6ft
7xVPzbKBXxGd0GKNU9vZ3l/DYDPngIB6kZOpnuYT0W2Njbnmwrz981gfvEcbYS6oWUT4sJnOPloU
jXpcBlh9OWl0EjBS42h4mLL8k6n/+85OiYA6H2YDmgF2/2wYqcqjOqhinkhAWGzu4uGSVJw7Rjdm
8ckT/b7bMZRDZMrEXywlz8rTtBEnxKkAtnTwCHM63wdG8ZkafSnhv1/IDqUWJqBtm6ytc8eqCG6r
5CQtyL32NqaXLn6OR+HpymMw36WAuwbllk7H/4t3SIf9kpCxrN/r7lkI5yYPF85f91JB7NExYEhL
262I6ib7y5/nxUdv0bYtir8GbQU/eXBvt2onVVE0FqqOUWzvQ4RYzeCC/jzE71OP3LGJqN/C1A+f
06Wu9uZY6jr46BQz9BVWD65Mg3QoR/7c/AI5/MfmoQ8exIIHYMEsgGtnn++CUiKrtigYBdsRWKpc
uJHc//lBltD2bDZYNN3Sp2IvFbHz5RqkvbAD2dFXvfMtG6jU4yEDB+ECb7VPRvroYSjwWQZNlrhI
nvesUJcRWYHpwgogx1pTwxdrscv589N88FnoroT6sBxTrNmz9dO1ea7AMTFWTUjCtX7JlNGr7OlX
LPCPsI7/b/I1bPa+/9zkvXn5+t7ab/mf/03X0P+imU4HoAEHA8MfXvzwQ7T/+7/sv2h8gclIWy0H
A5/mXz3d6l80UNIFSzce34wpzoT526VP0v6CxEFDp83pxQ5F+PePmrpV+f2mx65NaxFrlbNdUXCS
O9/0ikmhxpTSaFgX8veALCUJ8UhXccSY9bHYNIpTPqqhRQJ2bmKiu4CEj1uSOLWxkNHgI9jg9wnC
BkM56GGdXnf1VD5iVGUVgN+4nG5Sq3VGwBt9ek2SGmDMOJpdfxlGIr0uDVkqtoEAj+fDRLILAKVZ
eCWVVvnoGAHuco4ZGul+tnr+jyTM68a3QV9d49VRPmZkhne1BBF5TV7BeMUuSbI8LVv+jtWwgtd6
Ky9pfew/vpO5wyImbxnVzCT7IbTKEYuNweD2oSXhVWJYQ7UJEovyQChK0d2C1JKddWdq82OTAmct
y7y9QAOd/MiByflaXNHiXomI34fzCdYng0mKcGh7DPfsruOfSwVoOvGxdR82Ua94AeyxHFZ1ysO0
xWjcBXpFer/RrPkR+9XmKRzldgsziYoBW/irk1biqY3U8SEWSfldyI1tAhTKzRdH77ClqfFW/C73
htwA7Kdqj6OoDjMXo0G7gt5uFdouExGuCkoksCuW2vFmwqdN4HtScocvkgn3NInXekXueABjQUXz
GjwS4F7ZbrpvWW+Xj4UaBNMKXF2ynqWSvD0y0uxWLmSp8VthU/Ms2auh7krW8ALuLQ43U05acjWV
Q3gFMQngWxeW6V1o8o0MzFdk/gTOWqpk0WxZkTKkEgF8+3EAGvCcaHL+pZfUxK+C5ZHoSZW3atCO
DwOOE49WI4/XmQFw2lfLTL5KIl37hlMCgzT1ZH43q4DCRgT8GL47/ilNQi5tFajkuPFXC8NtUBhJ
hPq1nnIfMIH21Awd4h275y9UtkG3VO+IRl1LVmV9M2JnflSV2LqaMxssuZNYV1MV8KFMGRu+NsyG
XScWM0mrzWJuG/Ic/NAwsTBv9VBzID4J6x5YWiVT6YE+7BbTHOGKE87W4FlhJJkw9WLsxpzMIh2O
Jw3as1RV/FxSjVc469UxCOOxcftJaybwLmYMN1jpmLSY1WaXg47pKDaLNXJL7CzLh1YXJA4r0W6L
LMv32oTFpWklXMgSkX0psM2DitN2OdzylkaUbp7541EIIBByW3udsa4fHEjbx0GPK9MNsky8Ds0I
PxB8vOnKdVDgb8bqlBoj/EZTUvDDKVptF0splVi5U5qnpoWA79VQ6e/bflm2ROL6SAfo3Oiendbg
RmByPqRdgnGJaYlpQys+rEj8wbTWF3IlXoOM39I4MvOcDSnEkHJwgNjIqXJRUvZ+HVubrUGU2vAj
pUqDDDMzqbTFIjwaZRpe2TgsPMUwVh9TiGXXmjo+OWJgFaU5vyFx9Gg3CDm8qpw0xtyIFkv8VkQk
azjFUSt0DXQDyUEtNQG6rp03ZDVVTCsoWdgognU52Ql1KB+r2Cp3Q9c6DxqlxxLju5AHhf28vLlR
8OvjdIBvo1fUNzTpUacDnx54CrLfFcQiJKuZU0XSYEc4ao38SDVXp2dOGtRrPTejXY3x3be+jdIV
d15wBUg7xGs5pwmGgkqe4aOJOeRjoWfOsUO6adI+EVdPWFMopgdNn2kOv669LjKlOlqqATcNAUTp
Tk0C0GfmFef11Cf7SDhFvoqTXLkwqTJ+dWJFvbHpzNyXMX8/qGaWaTBaYQUmMedtM09bF5tUDBDD
bpw00N+xjBWLoYuNGBWcU6RQMNmtqqCYa1nCnqH+NyFmizrQSrfXp/k4ms681XGkfdAA+EPKBsDH
VJxy5NDwAyU8MHEIBNgjCWZvNUmPVhxE016ncA6SqJXK3TiDbAUnbk3Xydx133U7M18nKmf4WSRN
iFPVbD8glmheMRmQfjRqCpx3GKYGUGaKNsJ3dBjCuPMkBqUPueComLiB3CkpeH4cZU14t1XQGa/Y
4DGVlCDaNZoxNLCF41Zzg6nmwSj2iX1KHbdwsQ+xPRsu3hXegtpBgn/rt1qNuUue1zvkD8NebeoA
h2anpvsroaL1OlPbvRQ5iodYq7ULE0buBqWCuderNPPY58Z1K7WbLOncREbAU7WAKWPS1/AhhwMu
A8VlO5lLF7I0Xs4azrCYSDjrwFFjv2tTCU+ZSKztqocsBdcOLkMBj/wwBn22mcizUIWds/U4T+ZV
Vw/QEyu52BVaFnh27oBpESLsjyzr6GscKwHqtzC+UotaWtGwnB3yOcUhbiy5/+kTjjIkgvDw0zrj
akjx+Zonw3xOAn1+ytopgdou254EG84btcV0MyhHl2bt4TAYWkxWuyxPjWiVo8BNzFfSXL/A9rO+
TeIOl6WwQ6Yb6M12EIxZhp1T+KnUY6yil7V+WYUx1uN6UPiDPGALM3FB9soYiRFWeAEo9aDfsyfJ
FMIGOnLgRGMjE0abxKaGKdWlsW8sPd0p9ixDFpQhaNoStP96dOf+pbJ0XzP79LIFaHMRBlZ53eMC
tIUSTAmxKbLNPAfSKjU72KyVEm3CgupZl8SPlW01G1nKgB4mqCUbQxpXENVSlDNadZvVGWu7XYB8
WTn54CUow8vQHrGQon7tdNZmMrVoHcvZUkwCgN8VgbmhAocTTksBrTREf8CB9TmU0Sg0cYQ2SdJt
8qZtYuU7mNfFOjXjpXIPiHQiTbsyRzbUgL340qw0Wmymod6MZTY/iCIMrkvRS16Jy9GXTjY6vx75
5UkDrVukdX4z49V6XeGi6etzFm5bQpb7DvHDS4yfGEZMdUAfQ0MZHgK4pboxmOydnIa5V2eB6ZmF
Zu4jUyHxXWAGoqBY2s+4XKwb5BnHsiifq3aOVvEg9y9aMIVukUr5Sk4WZBZFtE2sydGeuG+6KOIl
Lkn6+gLPuexFg4a6iwZKlzkmIavBIURI5jo6SDkmCW1qpod5tnVoqklwiyuOvJMghuwgTi45Wix/
2QcpTppzu6kKvFxMiyggkJSaIqGd77JI1a/VsNFQJNJ3tcX5st3FIUlsvQ+UldxUDhC5JLyzmm4+
6DgHrqypw7tZQjZqorDDG4XPCJuSfcbL0zbyNLR1p1zWktOsTPJluLgJ0+qv3ZhykG9Vqcn35lRq
B7C/+TbRAZZJYWZsI+iri9Ot0pwsKNh4FcS4UKoUUXdyIBUvOuruy0oV3TZwhPE00hbyUjq1LoEV
U3AlS7opbTluSUXRTBBpl0YTORcly+Yg99icBnkafWmnQXpOEkEfg17N/X0SzhQIylEk12aD5yJq
BNN2NWiuQAjC9hVbjuIJ4+JgZRqCn1MoZrXD/M7aVo1EdMKgzXpGkkO9ObbdLLayDWLn9jDrGASx
hZqP0YSfVA7J+aIIQPAYlO/Bnwzl4uVr7BrkoZsphNxOUqv0I72Kj04VKI9WwJ3crrLZNzAzPoB2
Ta6oIGvPZKuyfZUn8ZEgp1pnc2lu1bIkmlSs3NwTZ6p7gwOT5HRibPq+U27ILckvRDbtjwEOEqtE
s3FSrW1PH7MM36JFg2kXzYVTGV+EWQrXygV6ILUO8ZviEFPbMVkjaWyusFI7jSPuYXzPdRC0GUbM
SXmpyg1ufY74gUAl3ymTOVzm4/gt7ztVXgmcGi5AZAWnMI3HndWGzp05KFhsgGBXHyPiWw6JBlRR
GuMeI8C6brWuGW6sSVG+px3mwYbW4UGYcKgIF+GdslJnY8JjUw6Ti4m5W7oFxtbYgCs4sTaxXxjj
jC+Soea0rIesuRvsJsv0RqFs3B+EUteptqtDQ78p2ko/JWY9XLDB8EIMa0Q6SVeFoMXYQIQ9jJm9
b+Zc2jZNj/cHJsf8yblCVTHOWV/6tYV7IOsS8SdnQszWQFFo4dk39i4tcijjuLMam6LDbUKPuByv
AaxzNtWaFE2+hR+ueRCm2V7iiJfhQJZn4Z0c6xg96WygTjcOd02itFfF1IU3wKCRRUuW3FzkUy6h
ZWMHcbsRH5oKAmq8as0UVZMVwEnGqLPE25B8aXhUHDKZRWnVtW9Zdb4Pu3S+TiYdCL1dRfh+9xyi
SL5ZaGuq5/pwoIUj+KaqynKxVYpN2BeVp8lQJHfBgOTjWNaaUfhT1sNX6cHEu5Jmwqs0+SfTHsrG
r6Iqv9T1sLuc4JZ7jT04N3SeUfmMCzx88Oq9bXNJq6nfQ6M0NV16aBvcigUU+msL/v9Ws9h6vZS6
+F7UTr5rw+E5oO5/oclVcR9kU/O104Z5m1jpjzjPNV+ENt61cbgck98JycZdoGoHJ7UfDIHUqcIt
FHnvCvnH5GVmbF9WPAT3GjZxDMqfRaJH24htwUvkZmAWmPnBKDKM5AfjW5xMp0537jmwTYSV5ZXV
xO5Q1wP+QHAxdc5FkZ8CUJ6uNuOBGwgVpCTAcstEgmlai4WL3HiB0J8KVZo9bhb3STACkVqCzAZn
Niy6seyLZttLsmxltePC68FOBi8YRMz1PtH6yzIpjyLSHkOrQYoyhHsOXmdr4UrmxTGg5KBu1k4z
c/NCasFliL9IUaveGBo2lUOefxF9d2Mp8TdLRS2mqpBGsxndVZ40X0Z9+t51rdf1/VGxi+9B2J7m
pvhWI3DYJKkIESzH7jw9A7C/6mR4mXJ3Eyts2iNWp66DmBVXo50Yv4wpwCHbvpRxRc7s0EOet800
wyutbzYtZQUaBrqNL7pi3jm6fmor40aZwpXeS6dKE9uJyjGmPq9FihuFknDsigzfX846dAAW1gKq
Lm36wDhEDm6DYZ/tBpyqReGA4cRYd9KKg2z2OL9m8yET4y2wZJ/GEwwbg+qulPr7ekJ+aqX1ba+1
a9I5l1IX8QdrjGIG3GZbGCPWJXejez2Eiik5aDljb1Cuufe49kzhPjBmN8NGDNf0xtXrCCdWPBuR
iqMwj9dFk62NREF/m0j8K5VYPGltT4mqI/ZYj0FItBbNP4pJphcqMK/VQNqOERL0WUbdMnKeGF9r
LXkBenpHx+llHwGM6+tNrd/lIRFXgcu5MG6lAtOIzh77tZUqp8UuWXAJEbeI16ECCV+ti+9ZJt8W
DUtUb9lFgaHq0nInxN2z4yaCTDRQuyep679KpgLZ+quWJM9IfDAfTjHPS6tX6OWNi2HuGteQ27Hu
74fkWzM030gQAR98VqvD0GL2lXkq4O25jR8pm3hxovqYdiG4RGsVVa5JU3rhoH+zuCqTyXATG6k1
Tu4Xtpo8KtSsfTP5jniAxFG9zDDTwVwVMUiZiWsxvoSKs0X7v8Z2cS1xmmoF6umpWhXY/LWSeRq1
4TSgyse24WlB36XGo6ZeOR2IbCtdm2L26h7ZotTAOGiLtc0txR4es8VzGGb/VlG1ddsGF/qY3+Pv
5ustyoFpma6ozKV8k7ZACMnjaLW0zo1oHdknZ7Bcs0m2DkjqtLpZuPk4Ru+7sEWpkm5jPXdFNa8N
IXADxFKgj+V7Bw3fjM6z161tEGmbDKdXq76Cb7ctZ36Uil2l5KpT9GymjidLNprKdIWArvII/bHe
a2603trajv094QYZKmB66T9wMBRHF4Ur8PVUaOs6665boruATJgUBsdWZs02Ax89v2Rf9y2jPQbA
gSXTeYza/hES6CFExj8bxdOUxqhF1ZVtyzRrv0pSuY1BhhfJhj9eYUzixPSEzsV3M5eRfqHoHxYH
4McwKW4koT/2RgXqTASXcPEpEpcan7wLY5bQoqANiw4H2KYhJZnn6MW6OPBGx6ltf9blgtJrmDgv
pYUpDodrftSULHiWZ9IZsZ55nfM4YJGRNzEgZDQ0nhzQz1GbGNe180mkDlaVljwRYOePLUJf9tdc
32INfApILwkMscI0uwrtgIvcHDnpE1o78dyjDOcOJLZK3gIxNmN1LzD2a2Rb8wIl6Fw5x+e7oRWJ
TpqIiZWnIAATk9WvlKWnxSqOpGEeY6TbL4s/64Z8cGt7IAoIkNWPm0APjJe4SlR5TdmyuiJBN6MB
iccJS66iHss7UxrDgWNg4pxdCfpwEbqmSg2MUtLsIvTh2McvGKljzwiYJMQ/eorKu7gs1eZH0HHU
ZAVZ5MlXVPI9Jxp1LJDEozkUk9sVRfCUEs0C9p1lzi36cR4ktoyrWksLVLHaJHMUEVL0/b2Rxn10
HLLRusiGijkZUKRy5QzR6cOb+sHxV53pLZv3fb2GtLztyI7mAFeiA8/RfyujJQaQKhT/EgVzaIqZ
QbtLM9ib3s7Tv6s2/7GY9r7S9ftYS33qTcmuJyUhmOqubGTmuoc1v8IWWfXNeqo2rYPk+R/Vov4e
Dw4XZcil8nBOOckdMScKtsB9kXtNbZzyEmdeXfukxf69SuTvUawFgEPEDyL3rBCpA9m1pAqjaqe8
ZUmQeQVERZ7C6lu3JSejlOKTEd/X8X6OSKUQiiISRDij57S2xMnwOIxUnOu7r0bSCozf8vyTd/fR
GIbCS+OqTkPU+VPxQnG8YuvpAuw8Asly9U46/XnqffDi1LdDnE0HO7LjaURqjTcD6b1h02qlG0pf
W/ukVapXVPd/Hu5MjfHztSGaWXqSVYVpf84rUonozaGXXXlvrJHhGYpXNJt2CxPDZ+c8tPCoZ98U
3qdAL/VdhffnwOQXoctDhVtq78safDPvDaVevJUmV6yCjbWdt3P12KxgI+yRHQMwffrkOZcS678L
yr8Pd6albBzQc3W4DKesiVTXSz+VhyrpEO2d+BNVgfLRs1kKPeYEhwalx/PZT36nKij14ksJgi5B
I1RsO79ylcvP++vPFGC/ngw8sMmZhzmd8fPfv3mRklRQraKOlVzIHul1aZOtSXxCJ8StJwYX/Bk9
5eMB0Qep9DXoMt3J77+cjTPX2M8MiH/2WlurlAa3gY+osFlPfncdrT7TbZ51YP/9iG9GPFsUEcr+
kNoNLgMUl1pgGlYFMmB0Hb5gyWX6YfCnEy5D3p8njbo8yfmkIZP6ryc9m6N6GGqjTusI7gZ+mJ90
zwSVj8rvuIsS7+IRAtwhXQer4abS7uiFPOEJ6//5J5zpR39/9LN5G/QB2Wt+AkDN9ez3x/V8Mjdk
AFfKVvJCrtA7mWfvb/4b3/mDrUh/+/RnkilKjFIf/D207g23uK9QmfSIvkoPh+MV33thmbSWl64/
6xD+qcX906tfftybWa2Yfw/OTQGkMYWdKEVnaVzgUeLKOwoGJiLhMoRr+BkM9tP5fSasMlurS5fZ
Ro+G4Zp7+RL38OVVL6rCN3D+/xgBfLhdvHnR+qISePOsca40fcWCWraL9LCI/OQdNaz/wXbx7zl9
rkWxBhKmPV/176dzDrA3PKYz5cW1zXbx6Qz+IMDRHVM1aZWwkVqcq4UcgBfdsOxPGcy00Xec7YKY
Wp5Q8fR4pd5p+2Vf/FQ7+eHifTPuskm/easiqqtwQQbgCOdh+oRufm37wXZheyDe/2/sUh/s+khw
DWjYwCKw4TxbL3NojGaOOyBK633Kax2ZqMtDzpefb00fTdJ3g52tj05NHKmr3n1GbO2WSepsxs2/
HCT+0SQluDIo3Oga/fz22V6YKI0+y+OINYuyHq6WSfNrkjZ7aSetP9n13n87S3VAIMC8N7A7+hml
ni1B+sBkYWOv23O+AE7CP861L4xnm7eZrYYtVml/HnD58f/ebX6Nxxxd5GYOFNdzLWVnDzOdqpYr
k26SEizOln7br38e433w+NsY50YFuaoLLIwZQ5maUyZxpwuCwbr/8yAfPIhOvowJCKuDF3g2LUwa
okBLWG7S47QecWPEQ0aiXvnnUbT3uqWfzwLdEvchG3tbgrfz74P1WTZjnPcLGar5tK2C7JZIAwYI
Azwqi6Vn3Go3VNCwdJkexXXs57Kbc0KSHN7auUvHDCUJDNA098+/bVllZ58SASS8ZvwCUXKdf0qj
s/ESyCmRIK0w5/SIxZjhqjVOPthKy56I9Yc/D/jBdzUttGAgqXWg1+d4mFJWac7XbVKtB0kOL3Jp
uv6fDbAsljcbmQnKgcoyyZaUPE1nla3rtJ9pls9CrJ9f9N1TnIVYQVoG+Eba7uTR9WY8VRe/Yox+
a17oJ0EF6tidivtPD4cP5uu7YZd///bZJCQ+o8Bo/qF+aHbCzdb9tt5QNyeys17bm2Lz97nw/1WS
/7UI9v+zStL9kYVxl7/1v1n+D790kuZfi8EX0mGEj9yh+Qq/ZJLqX1zUF/caFL2ywt2C1fa3vbWh
4EHGYUcmAVyfjLr+XzpJ3flLZ1vAExsNvM5VXP8nMsllL3mzoOloRa5vEImqNppNMNvvp4isJ5TB
cxMrmUxny4isq1QYq6HJ7gKt3DsJlqUZfsFiNHZv3s/x1xBvs0Da+zuj9WtkrvqgKmXsuo2zkWFN
lEPCwqeOoZOfnNO7RErujEhslPm1wkIrQ5JoZBHG8PoDRadHuZ9eOn2+hhhHtn2f7+nz5RamABLQ
hqOlDdcHcbS78NIWV52qb/V62IUdzcJB7NEIh5+uXRzHvPjy5wdREH+fvcSlpYN2JW25cfOpzxuv
uikMKG6j/pl1Z/JI+K4Lepy9zkT6SHmI6zDemoXQEbb0ziqB1SrMQtog8voSju3XQbVdHAscz5xL
1fOsDHdQquhPyZI8F9b42uOY6xkBpmCgX6gdSTFgkoBSe2VvI81RvSqwXvAQTn1BcVTXskOsoWd1
NP6LEWfObkh9g/qsr9U4c9ljpgGWcoyFc/LcOxGyuWRl2uHLQGmHvPbi8ZWrF5LV3wfFq/ZkFDeD
XHxDe037c+O4bWfIfqhS+0h1fnDbdgEt9eTScoveaud1gtjhtZF06ILhWJrSYca28yHWmvRaT7rr
TnwdW4JE+opAe1Hb8dAyhK5mneyusIEClVda5byy3HY1bLBNEUqxj7bu0embL3VnJHvJjo/Drb5Y
rou88AP8gF16lfZC7pCb9NmlhZ1qq0c5KgL5wAGrcsFUDD/Nh+w6EQh+bSRDbdE2Hrq2ZdoTubY1
3y9JnX3cDMOVNhZ7zQozt+ZsaHDZdB21iNdZF7mhnuqbbgbQAQpm9qUoWV7Gzkg7QWIxvuhEKG2d
uKQTXU1zOiEhYpMQx25Eq9ZhNVJaT9JplardplBn9DvTvAbYnbq1CXerTLKnqRsiv9INzTMo57t1
Pd9V8Vejbhu6/MMTvdQdXsFgWzD/OKYR2XBhiV0TBl6T64lrtBiah9GV2mhAd+THIa5wteYw9xtT
PsUdZsnUD+0dHdPztF5r45BcKLkUeLPdLDGvc9Aaa+Yd2WDtxgruRlBtdRkkh20GFqgkYy3r8C1K
pYagQG0XH5VhvivGNnFzO70hWXiRheHXNLW/TJBhAkP25F7H2SkRljcZE1yW12oobd+Q4EOhGdyV
TXmjN2JvWNUG56KtLKXaFXhgoEPFzA9os2M3jruOkjwu7NGVqMJ9rsU7Iwj8bh4nHz/0U5WjMYqw
PEbfNr3WbUhjraK4E643Li1eQfk0zqbiinFnwodBWuQ6eJciRLMaF+Wu6SvjYZIqAKIV5YARDcF2
cbW+DmsTp2Zq6dZUhqtW6aj06+oet/KL/0PZefXIjWTb+q8czDsH9AY4cx7ITKaryixv9EKoShI9
I+jNr78fawYXUnVf6Vyg0WgjlTJpImLvvda3BlIyaOQDv2pUVDF08ffIyEME0MPNBISWMELX0o4I
jl9zN2u3QKHRhWXJc6qlyyou+GoRZBDQ6QT2VF6hj4cL5agvcddskoo0enVsD6YY9FOT59e1Xunb
0RAvYHEuTJbbYLLcelt4PFNlAVMjn6z3Ku+rwIa6tFGd6rVQjY1pI7ZxwLF7Dbpg7Z5RLaPLTkUD
5tZXCByxUU6KtmeHCnKABUHVNj2fB11FXdDvcpdxJ+zmXtj1dsgFmUu9h0BHmEjTe9o0nrL4lWJx
vuDtyCcmhhFnKlIax9A5icG+Iipn8TWPB1ZtVt+iOp9a4Zx7w+4De67ukzI6OlX0Y4nznARz7Vsh
V+USSA7mhxa5VWkTb+qh2RmxgaDP7qjErIHLZ1hMS+E7eGaFTVL6stRZFb0I6gmx6X4apfexYDCD
Gs6PqkYGtTIy/kK4qc73rVIah2aYt0bVbnkyFuAgurvV5jwgZaM7SDd9GMWEoIEGFMpoBLxCbkik
fcs1jeNvptnPGnqo6Rti7S9ScRgVlV20y8pugpHSX9pYvhlG9Bo1mnGrxihWYititmhHTWAezWJ5
NrqKQJBMdTaJcku25JviLvodRcbXJOO1zqLH1OQGl447+YpCu1g28DNs+dgodht2Q3VRKvsaIcAK
aJ1uVVOhdHzRHXPZuF4y+rEuQqPmUkmJtDMSToe2OsErveQv49Jnp0Yl6N3RbnOMDZYjdD9uUKN5
cJvECYBR7CuJeaofNcnDBSBq1Lyn0nC5t7P4OqWSnUM2tT8UKJj5c656U4qgK11YiY4tAs19lHCR
CFmOi42d2F8zTXvqV3pAlHmodaaaqbOV7eQKkcoNeWxcor9rdbqrpIMGYCXO5pw+mm7eFyLaD4V8
bWx300qhXDWnaomiEKwIzcFKfXSy+kdrFBfE74clZuLoROtU3izvaoHQbYlee6UgrbKX1i5P3Q3y
AxHmrvJjTL2XbA1KH9PlvhqW6FBKYRDdzODYVhByt7r0BUzXcOI9dBF/HLEGEgei6hmIkVcioFAU
ukrgJk7Jzmke+q5xV70CylGYYSRt54HXEr4phi+iFNPBw0bIdN3dLW56NUe6s1UXWF7ueGzKayVx
1KDpsylI6/R5UmGoJVXdbeQYhVmMtD7HZzGU2BTGaeSFKkPwRRM4e+MtXVVSIj7hOAjYtgbFfWCr
DGJpBmkBqjhPNmarpz4ZqYh5cScE5UyftxqdXdygpMPxcJNxB83atW/NFi6WvdZeXSvEpsgJJ9XQ
GgdA1Hg5W+TKwsCW3PIIARmA/yZuLEKb/VTTqtCw6wFgVXQH0/qtS7x0Y8+TG0Su89JOzn01uyga
y+o0TBA2hyfOa3wXueZTJzwurrvRx8ILl7rdlO5wjsY4PtSC8OWuRCdWisfEZiHp5vdcd5ZD0bDf
s7ch8x3m63SCBNaMubsTyaFPrRctd75q2ZUY1O66jttVUHrTTKwruZOcF9FGgacDKmFK+47IPD9y
zYOxJia1NfroDD/mSmnHgx4ZSpiYAJmMqvsBE85Xet9i/1fyeDuObBbuiAZmED1kqizprod4p+s7
DAPn2u2b+3TSH0ESLX6prQcXPa/3I1VhMGNG2lWFcwFFxRk3ma8zoxS+C4jJwPAQufGDbnj3SiOp
ghP5JAVcGdYyX026J6d3LUQk1huMxZMi21CvrAuJ28E4de+aM0XbGP1JHxPTnVTkoDP3/WJNtDD6
FIntOIJ49BZ8huog72qoT/bYym2TM5rPlK8uwcJcI5MZ+UFlfg5ZqoBSkbLcu2N+Z1njVk5ztcMU
dF4/jO5Gu6SdtpOlPg2Wfum96bnBzrCvUZ7dNKnBUWYh3jtjw+LoYujhOFYBSo745LBD7lqbfUw1
7lPhLqe2ioYdhoXH1lCnYzu1SECGFNVEghcjcg94c+ZJ9mE0mtUGxCEKxMRlZZGNF4dDn79MY27f
w0ADNET2uaWMoZwa697UaFamU0Zapu3eZ27MgqxFpLDI8WChJgk5bD8jF+tD6ETsC1r9sHrG9j2M
l2s6kDE5uUty0r1vgkznjYNCz1/GZDimtkkzdOqNLb4cLCubZMHW4lGIqO1IAq4besheAkczCH9D
UrMxOv2bjmDhcY5+tIPd7ioxuKgF+2LPCXVQlvh6rq3+SAkPSxkCoolEglzH9jB22EIfOPFqD2zX
B33Al6RbIL2WIjf9yloeehNPhmPb29Qx2xfTLN1Nk3ltSFREs+eSEVSWk3sMYOmUZBGllBUouWcG
cqK5UyjFU+JVr5VcUABMz12SeWdQG8ZW409jOvvm9cvsz1H9nlmZt6+MpdnGYxS/GqX8ntdDd1Ng
AzjhFbpWcv2W/W55qVsZiEUtA0uS5j6QixO4sY1yutPPpVCn3TSZxUnzQDkpkIcwCrf7KprGYE60
k9prLuc+dOSmWn9VR2OmwuvdQ4GNBcH9eA9TCnGwmMPYakik792FAONV6Cxs6jGPC8g8g63JGXdZ
5S/0zP0ssvV9nBr3S98u11Y/HjNN/yJcHOVLn/q1Gjt+Yrg1MlPP3NfKXJFDgYPZjEiCXuj8xb3+
Po9mG8gs7gORuy+Gyeok667nPJ9dSoFKe9cWSnxddtmLFVnWqSrSvW60HFNVtdyYCoe6j7/ZszmG
owUVJhp70mdV+2bIVbHrcI+MtUV89yyu7ekVbdK8deKZqhk0qioeC6iifml37smy05wiZNkNs/ai
UjiEeVTwXRfloZG1HjbI9nNv9nb4gHzZr92o1ixvZ82Oj3GMqFfjzxFNzjaXsReMKsckN1MZgomm
Pltq9IjHzL6bRfPYom4Xg/I+TYl+cJSrGHTPaVzsd6Vg24kVJMRowiCpmfrCKt/A1RTDJS3nb4pn
aZjZYIj2GMKOw9h4RwxjL4YXV6Ecl2hjj83zJNNLSQkQqJwxp6pEZ02yd+4h2OLlkdXihno2cgv7
3tviTtrJOqopHBOWNL3zabbdCLTFvpb27POI1MweTKNsU3XXqstrHyU/xMwpWYzpd+o4MIALRwXR
tOQyDdOVVAv6gQ4ZD0M7WkFdFiWZbbUSGKY8ZwXj0bmLhrDvJo0D5dKfctcZdoqqy0PS8+pjKTVO
VixPeQqVEfxbvXOUQUN/YjSHLgEwOuDWOqRNWvh9RsFm2n13yvoMJOTSANrXh2ZbVkj0KDDluddg
6bEa29zS3s5bDkje7OeD4SAkt6+bbuQoNWsOXjlxtobhufWMG5130tdQ9ACKzJB+crJHFBmWBlIR
iouz4rkPCNoETr03LT4RYocYbo62g+k9a3P6zjgi3wvNDJfZeeqzTh7qdyhUbNhEJR/YBnmFq1UJ
292A30xoOpcnauJq4+UxJ/PawTJUY0nV7G09HApVZd2sIMX1WHUiHZFk0b3n3HgdiHpYDw+G2ToX
jniprfenflaQiWF/8QoIivls3Nhu9bWDxhvAuOkDCAf6PdkLQEtBWqaeD9wVPSFJ52ryYnXdemTT
rrxa7McugTfYF1dm7XwzdE1AWePkYdU5wmPNYvYp1WM8LIdpcPDKJIN6zgfbwD2pFqFIZ2Nnt96D
hmnuZKXSC7QOYmdFjG6HtnrH/hNvzBKvUJGpvllxYkhTeYiqqn8td9Dow2FwgZOxZdl1cpNP4/2Q
gJ7u2bOTxjlKx2b+GXtcKDy3Rk/YlBMTKqm9uENBR6QmH4wCz9wPlvAXHgZfxmWGHzZ6geRLftHY
++RCpGeZdTm9Gcfba1qLo1ixT1G66VhI95kovscJFZ6ZUNs0NT5A8Fo+nM90180mV0g2+97hKMkB
utm7HZBAt7rk9cT2kEe0A7TrqI2QL+v3taa7ARjCH1akPGhTTjG6vnOWBwyQWzFcpQcVq6HPNyfm
Hozksa6zc1M37aXsrL26rGZsTQUJrQ3xYwLr5VhC+fT1RLgIGBt7N0WdfjdIbZ9gWzrVthLWozTv
MhxKB6tUNMqMjKN/0T+IdIgf5NTt+DVNPfY3bqNYBy4WjKuylf7SLe3p4xcJanq/VfosiAytD5JB
lue2aneDpis4GhjsaSMj76HsQ6n0CORd7wZjT7uJstzdys55cBrPO/Wds1FbmEd6qcHMM/OdGTdP
fTqVN//+W2Q+dVIkASJIVVemgOBTMvNy41SNo3tZdIJBJx1nI8FAO+FBAE6BRR6iof4+5uYDQrmY
Gtlqd5G7+sIQ6ar1mtrmTg/eCP2xn7dom5xt7aXXHF+MrauIF2nw8lvlZPqzaJvLJLqrOeuvFm+i
8DbrYGn1VxtuspVgLPNsbCGLxjaeY5tazzviRENE9zNpUSQ7m1otmvMyZRVSep+0vJuusX+IPnm0
pnYMG7tHDYLJ3F+Mm36pl10Tq3dtdcpkLwLIsN+A41oYjnaqkV7HKj098kqZDClTuYnaeY9oJ980
+FKCaD1JfHUifD7rG1456t6a7ZzSoqC27GqAS1BAKViXMEYlE7ot1qU45QqVoxZqioYTwxtBQtnS
8ctE2Sz0CQuQ9oFZpNEpxeW1Ils1TtFpG4yDo2yrrtJ4RSfWCXWPNjgLyiFHYU/5asqm8ttofpWi
6YKkbHBQ6Hg/1PmN/yODdGwR5OPb0edJw27GK5KStK7MHBP6akSyXD7oqUWwXmXpvlPnPWBuQ9va
eoQIF1DX1sNJM09f6fPz4nE2kU2Sh57e3FlD/W5q1tpTNbfpVNmHZq7fW46+jS6HUzOp+0JRdB8K
f71N68Bqo2pvIIAKHCUpT2m5hLmxWost/Vslv1b8sWdc/ujzKnfkumYjHG2KL3oeN0WcHWlwqmhq
HIPFOe4KL6jHVmxP2tSJTUoniYHxdup5jU0enkbDK5il9B4MTf3a9F5QFLnN4h/dLUVFl0tNgd9a
OGFkf/GMCFmsavJn9ekNDtRrKytanrLZ2umZs2lN0get0nhyJ++H6w1vcEYV+zVDnhrQQP4yTprh
j1JDPDCzGur0c8oBQRIeaKixXOSmtGnuyjJIJSYGQQOu64SJFQpkb51hN8D5spdTbYbga62gcgzG
obTfVz8OrdpM7jujwhud4weW7Bm2nW8tm9m3oWaCh0s/jWv2bITbJWEvWigopIerxFayoDXr+srF
iposvXKcxOOcJOXRWbjQ9OE3tUucJPJu7iTWjy6KkMw7gT25mNOyLtu1Q7frFrO/SgxEcRmwZdDP
hywdJlDq0VXKiCRw0OWRHLPtsqdSrBDeFi+HnY67crpaLJeGTLw30ji9xXpxNzhi8Kk7j6gphxOk
t26a3sYRF5+dzdeDaKkd83LeG6aGU9j8YtMbg3LKAhbnd2ZVrURnbB+pgeunGFMaK3xe2RIdD2zx
oa/8VJFvycSq4AEeJXYkDtw0DvKCJFQzXZLdeiMXnEdI1X0zTx6JJgGLmjvnuoBqzEEyK60rUaEm
89pdpifAClr7WZa4N0xU7oiSo11RXBlhmgr4AXR6g6LJr8cclWLkuIC/05ei0JyDPSG5K+F5A94n
F2IWG0gyd1l9AUpwX6eteYStfksaQnEryumsNGqAr+5dq/tzllU3bZcflcrBgOuFaVxyhDUxEObL
tcSXdy2qb3pnzTvSyaZAX7Ij6ccrmJh0hFyj/kcUSgGV9IG1CFYQRtEYJ6wE1quXB5wYnW6Wfsml
GrESh2nUv+MK3bmKziqAUdmj+GFHx9mW2MPNuLSe7xg5gi4FGzn9uo038WyJjPZQPmVr2zW2d3bN
JGAonJJ71QnaSeQhEfN3EmQdMBLZ6J17xvnxnnZuEijRiOuSxbqxbLmX7SKwpHPmFrbN8L90cPa4
dhpkOodB1ck0gPcATqrRt4DR4tQsbSDafThE/eCbuGZrSsDGpTNQpF0eVPxqXmvLh0+97O2pM688
DoJZkV7LKmF1F+VbOqZ1yEb37AmhULw0zbZKqjkYhir348ra1RL+mJZzezz1DdttBEoEA90ZHOs+
X9TqSk25rErS3zXGQrwuO1NjPqsphaxqtKwClfmjsZcdOot0x7NPsylma3AzJk+D6R60hQK1HIVv
QX31J7PftNCYfcfsq40bz/eOM2/7qGa5a9O7GUp1wICPpbFcjK1qir1DO6DyVk3FarvwYEtfl3H7
XFnyyCGS20caNbNbLZjrfaM4ECXHmBGLZdMi0WCkq1XGct5fZtmcpZzQFZvLq62XP4zWe2oa5jj2
mG01h+JA9yJ/ics6iK3h2Ru1pz6RW2Y+1m5Mmwsk3l3Vdc9zziARoEQcINq/T+PpgRbS3u6dg8aQ
I9DxiQelGfEyDnrgJfq9bYnHHJOonxnf3AQq7zwn4y631JtsLS7AvYyhoT6BsJ6Pk7Lgbh/wdPBQ
W60Mu4QyOc7xk7eGcoyV5ovmlPTwZhCWUKG3nHg4Y5pDH3b4Ma/dIA6pnEZ/dlIoKCbM5rJ7WaQ2
Ez2hHqLFGvdVpb5GqSGvev6D7nAbZmpuuQJ+a727EZMG+WTU8q2pZ29Nl1YbzTG8jUmLeNavCaeY
j0ZG2lBGbJPrtBbPEv1NO53TQNTKl9lWg4QfdEwjktA7dG99chkzzuUyd+wdqJs3TM7DCW2p35lG
Tz8kJrJ4Th6VXEu2UbU1tPRHIzXvYlbm3hj5o8sJME8+MG4ROn3a3NxrjvqQZ6yKJo3wUvF89sI2
xDtxiTvmIhgsm5M7m3KTCl4wY+RCp/Tt/F6u/veW/hDvLeMtx180lymiqx9n4bqnjj4P20tBM3ab
yOwJseAZNpodyjx+UWrpXZwKV+BgMV6Ms+y6N5ViS8uak4+qb+1keshmeZc1OgwYR9xVaXKXDpz1
dRVKdbY86FODsyQHA89h7y0yNbD9OsWDJh5FNkHY4aJv2E9/VLZzM0eUcMSJcKGo7MeYAiSJ7G6X
e1A7KjvdjcQIBGq93MrZ2EYe5cYk7O6wNEhlWnHVjbSDR+ZvvlXIPJzLAgGiQwajDWTfdEvtOHO6
yGJemKSbkLM2xpte14+jtvYWKhyLiz3xQOFbXrD+Tl50XObM2DNYuMF5RWgxLpUxm2gCQ6PZtP2g
7y1PHIYuPZGvSq4EWPoyxmIk6ytZjs3WcGjHjcY2XWZ31zTypHWdtVEn+phNh+8qJfphes6dZWup
0CxzwjaEok9+FWUnp4sCrbWSne1MN95YPXpEefgKIRrbqAT4lrlhV+QJB+x9Oc13jPL6YHL720Ew
iOvSR8u131TBWcOetJbDdkYj1AZFVkT5ZjEAiMtreGjKviYdjmkOyoYBpo6vtNUdz/Fb6sY/+v7s
wdr2s2TBR4x/CmjwtJkp6PyqFidZF+Y1IVFiN+NRgsbSfHMKgBAdooYe0tOmccUdSeSq293o/ZBs
AXs/q8skN81gIQbLR3+6bsoR2Ik3Pg01cSmK4tz2BRffSZpvQtcfCqX03YLeSz7bLzWUIoapBfaw
udytqZ6+h1mIC8eEX8uzp2IZkkOFVM6fGnHIl1gPI0btIZT6I615OiXs7QGIrWIXk2VANck8G+vH
wZnsJoid3AndTDsXmnLxXsJcZ+JTRH20nVImp07Oe09FNQe11xabrm2f3LL/rmZ8oLxHbKB205dG
me9LGlDBDHX+GXYDrRuNIxl+RVMk6XlSzaM9MWylVpQ+3cE8bJAo+qmsXm6XWOXENcCX6GYQSGI0
giVtdtaUxKgK6tBqlMehxSprSgLt1MZpDl4s77qpu/SV9rVed+0PNcn/l4DqQZT89d/r73kXks09
Trr/+e9f/u1/R6LbfRfnr+X39vOP+uUnt//z8b/j72Lztfv6y79QFKXdfNt/b+a7721f/PtT/OdX
/m//5399//gpTEi//+sf76JHVcFPg91U/ayWAv/zk+xm/ST/+X3rF/jXP+5F3yX/dRLN969/+V3/
gdEZ6j/xSuKagLRieK7Jz/u3zErTzX9CMYJguyoqVwnW/5VZGe4/qW9NnGiq5qmmvpIQ2/WP+tc/
DOOfeIIN9FFoMYkoQ+r4cQ/49v9RN3Hh/p8CX+NXuf86zMCazKfD7oYOzFI/qdCtnDbroijxzWTa
LJdNlm3riGUIvgydZMPbx6K9ZrwPL2E9MMqJ+Q6jQ70oyO9ivQtYBhGAWt05H6eUkR8IypS8k9F1
GXLOF75VeoR5n+yw8KVhN8U/FNn110mabIxmuisjae8F0KZt4shux7o2SGMDOyc/qsNNRGuNXrM2
7RVvKa8T40+enb/5+mg3TdNRidxz1A+R/k9KxEYm2OW6Jr5RAZcdYO7MvhGrXWD3kR0ScDo0NKcW
xfSTPNWOLeN1UbHsz3PXvBq9y4FAP026eolHlkJV2uVOx0T5B3HrZ5kmNwkWMIYitHXeCjz+dJM6
uB+d6RTFTS6obGGJGKHpoYZqtDE7VjVLvJA6+SAzgnpt8VViIcJ8mH8saqJsk3H5aiOt2CdNBQcK
NMMfIK4f7N6ftHp8PB4cHfIof+ev9Qn/Wc6ZgGxF1tGKm4kxyRlQnNjSt3uDcUxoiiLiK1dhkAUI
6kpwcS52N5y8SKNEXiqYfM0cOH0dX1ulrZ9nXTBLS8MhE+3VIuVHK42DS/WdScNAD2T6YRclFQpV
w7oDlztvgIORrVOdiL2ze2MSgcM/UplpiFzeNbSImEmgOcZJ5XBidqbbpo+Z/c8ODSG8/Zy7YyIe
FqYgIxv71ltiuY8N98dP68Lf6Ao/eXrWNw1pNrJCB7/WqmxcjQQ/PWplZJD+JqvipmoGmiFR8tVp
BxEydcn3gzHXAfr3mJD0otxbMjM4wDniybNFFxp5UYUTvRq4ZyCK6H6eqW6UIOv1aU+s0l08Zdn+
9x9XXz/Op5uK2dHRbZN1C5jmJ/1xqzItdLy2uhGlQV6Kpm9Gxb7iTDvQep/THRCJ9axCuMXcGica
Zr0XPZR59EPDg7zv3cdRKu7z1IFicVhdsrjY2vaY7siHq7b24D0jW8y2v//Q5icZOHx51cEOirXQ
QdePePPXa7xkDqyYjmQsx6ielRKdUjpk7i1JIN8bpEcPpaJsi0VxT0TbQRbu7eyBNvOD0RTVeTC8
V0spu+3Hb3H5T1uYPXJfR5rcQPShw1A1T8lSLl/hZ/nG7DwUUnIWnc0rnN/U/1ZyKtd7a9CoiBch
rjMyuchecq46hyeuWTBVWhlRcAb+9EaSRNKm1Vbp2yu1tufbGmwVsSs01cA6lO1iHNwpYyZj03z4
/XX65D3iWcTzAAkVpS4GQkyEn95YS8ks1Aide6klk9NJIyKsG7Jt6y3qdpxjJ9Q0ZtplNYpDmenD
OZb2MwRv68QpWf+DrUBbn6RfnjTumk6QCO1EXBioin+9aTh2lXZGgHSJJWb1eISdIZuFuq1VD+m4
TdHSHeX6OedM1w6jEj+ltgISU6P4A4D5/odr8zcfZ70qbIg6Oyz78q8fp3M05jKKNV5mcolS4SnX
kYLWpV1TqRotnQNbTnqQai11PoPMbYXVCaUoKY2r6WnXKf2frtCH2PnTFWL1ME0keQBB2At+/UhR
PbmxIqnx9HG+k2QpnuN6OTpk8gzADkzmeG6rwABBAGg0g3PliU6+ZuuTnzFi6JiZ3JULpeIMj9AZ
c9rogqGShVCLViTG/MAlx8cnX0zda0lp/Wn7+stSAk5Xs8lfWg8u3OtP9pSSJ0qyh6kXZ10ATFfZ
KkhUnHws9vSNS3QXNd2PaCquZT4ZoeFudRWJQ5QOD7+/tx/24k8X0rQtg9AEEgUZCn167jWrj11h
duaF8LPsyjJpdMb2KvHRhuycU6fvUwaxG6nHy6k0q52ZDGUoaBHspA14ozTHSw7yrMvGczwvw15B
Ax64k5sfklLQvk2mg5ItZ7LC5YbOO6wgEr9uCpTMv/8in4yS6wvMo2nY0CltW9UhWf/6RNRqi4yu
hpHmdHa281KPUqjLvy3KxPrlrbGa+bCfmYnfG8ZDXdvNOY5ISrQauVnmqnysDHTnY2xZKJEj7aC7
ybj5/UfUOb1+fq3Xy2zAU+aDcsb99SPSscztWUtNsu+aTUP1xdTV6/ZUd+cKzuCxid7IPxBIbLt0
t6AoL4WsrlEjXhq5vDaNOd9OU7qFaItypR1L0gorb1cvQl4lMYdLGnXbj5eNUEpG1USd4pXRiRxk
aPb7r7I+FZ+eml++yeoY+Gnn7t2akcyYmJeytF/iJD0iGf3D6cD426vFbeUkCpb8L08mi1nWuITL
XXRvLG7I/7S35FVxqMvMcgMGswkHMyr9Janfxip+QbT7/eO/evRmfL1C+RYnGfq7sWeLVUZ6EHFz
TiNGPu04eKFWyl0WMw0oDSQ8gIJ8bbTEQTry6/ri7gHBnGszK08mMI+QQ9N+ir2XzjBuGIgpV8DE
Kn5GZQegsR5+f3U/xR9/PMsW7yJGKsxbMHw/LQ9tZizeYGfGxdQN4FOqd6+lmgq/Ku19MF6cZ9VO
DRt8J0EbN28xpoJztzYvhTfjznXoWhClav7Bf2WsZ4XPd52CTacQszm2fT5LKFY36ZU7mJfKca+Y
9hqPHZxb5LW6dZLu7Sxt/WQQ2Oinrp3f1HmTBdRaxOJWDAHBEPrgYuhc9qZ6t/Ze1qXPyJe3wu6z
mwhy0wahJWRtokVI9dbQh/EajCm7iqrBkIIQMv77UJph3kViZZR7l1Qo3yBTEl1j7D1lLoeTrrz5
/e1Y69vP35ta1dQgoZDV/JezwWJ51mjprXbRi6kJU5oroVDHK4affAEgrCSKajvgRXCkGN2HEJWR
GMz4RzRhnVNFeJve9nQ/GS1na+jtBdXzEqipPvsjnZ+eHJITibNeoKeMDHvkiq1e0DRc99OstlES
jPmVVsn3jytGQ/FUOkp1tuvs1rYUGYJb/JPt/O+2BWrf1cyn4nriu//6gi8u/O0o5yuX8ikb0Pxi
jer3s5Mo54gJC1Mnq2IYIUjIE9MXxDvvi6L2VxS0Pvgh4zrNnHcw6AcHxcmJjuBj0ZjudlgYIarr
QWpQR79pBdzKGW6nRrqelO4fUmo+uzPXLQEQBMlEquWAKvkoIn9apQrpLaaCEuLyUcpwt5i91wqx
ytkYk8M6I8Vfz3NaAyU+irLm0Kh3ERzZA8guM5+ZqdOiUptI2zup7RwqALkbhZFdqBna3QDseI1/
zLZEwWZXLIlfbVIPayMBIJcRhznH2QDHhzqkSJh3VFT1v38u/1o/8f0+2iW0gh2+5qdlwiLhCXRY
oV08Z6Fpt4wnu4hHsK36uza46IZtZ5PKufz3k2qVDBW74su88M5Mw9AeBfNiEQ3PMwMqbBVWcl1w
0rpVhGH94Vb8zfHawN/Ih1UxhFP2rQein27FYNM5zxikXDw5WrR6zeJGzwsSv8y2wHyUexsRIcop
Su9+VgzVz8nmPhfkCtap/afPsl6WT8vYGhgDCJpIIcgk6+v+02fxeq0vGqXSOXwhSNGm/jABHaJJ
ah2i0rt2wDCGyfryYR8iiE1vAJcgGUXosJS+ymxw3+SoC6alwkEgHBicyIK1Xi3+9EH/bt1xDcv2
uHYm7IBPtZtH/yhWpky7xPZLIvs0VPVUhrOlwgRt3NuPz7geNBFdjs9LlT812D1u+1YffVH2t0n9
54PrX7cAOmwaLcC1S+dp1rpp/3TtnL7pHWPSl4uhtKjGCyPfobD3dg0xlz4NrhqVPy3bpYLAnKcm
RZRaamCYqXAJsUULWS80k5dU3+nMwMPfvxDuX48MfDpTp0JfIeXmZ8+zM2pogCpTvZS0prflWDNp
qVT5OgwoRIsevC2bKr1iD+FmVIv3jm5agCgv3pZu6RyLNjpNsR6FHcarUBiVh58jD0ejsrYDFpaN
NTBZgiRN6yR/NhRNvk6zqp3T9ioVzXStGtMFWKiCxc6Cet6O4575oR2KWV1tCa58/finGAquPxh6
ejCyGjlu3jgcTt8TWi9hUlbiRG25d0rNDs28udZsAFX/LvYS/UYZhcIkQGGEGNtIPxtalGbeX9cc
KsLOOs5L9JC2DxGyLURcvRoqVEAxJK3Nx1JXa2N+kybZrTegznFkKf8PZWeyZDXSbeknkpn6Znr6
PjoggIlbEIB6uVytS09fn0QN6v63rK7VBMskSeIcSS73vfda3/oRznA6h8r5Ii166kPdFfumMuet
5YLttmKEIUY9ZidDAXQ10vkcD0StTtL6gP+NDsl2jqDJ/MN6i8MEnF5mEO1jiWiHMgp9vdfE/8Nt
thnR/rcl7HKTWRdIisAU/Gf7r6gGBFc9hPr1zT4zzH0o8+QGNB889bP1iFHvg7o+B5XP/tlNzq7B
ubgd8vp7qMu9nxU1jER/L7I4eJBR+90VbOr9UqiaJltTEaL8cJw43Dlag0oqA2c/VTWysNFF9TmR
ujBdQL8mb2Fkl1y15AmR7B/bCdSe82ePqkShHggnzdDNkue2Vh+G20nSJngS7DtWnPG5N7ynvnFp
KMC2OU+2Hq4IfU6ouR5dNg8vRootblSQZqOwoL2JxweVjHUURjkejKilSMtjtPQi6+9kktRnNwPl
qJa+QBEYaPtSYexKLYO90fjdounLbrqp93kjxWIjmDi0qV9MVwpEUMvkKSh+JwWWhSD2ma5Uhc1U
EaB8FuCN7MgQWS+2bU7jpwvqlD/vmahCoJhV0S8vqp4Jg8C9YuudzqN9hQroUdEDaDwzvfNKQtBX
MlJ/ODYLCRDe0WjD+FD11XPsyXYvQyfZ//vwJePdEFFH401/69GAruymn101jHdMdH+M0DgwDq2+
Fp156Xz+5jabYC0sTbmCoOiq9vxN5Afe1tYZQ3493n0YbD9Q9P3uhPKewdW/B+YAGiEIrOe1d2FH
+OF6MxqebbfHUJeYX8rh0YV6+m6L/tvYNzj2iJMOI46kFZ6t0Zg+iXaOz/7o/u4DzBmSZvJ+4tqe
OxXIje/iJY0R5+yz1sj2swlCPzTnc40pIHFnqMD5knPOuTbMGatZLQ0Vtk34M+XM72nijIeSzzQ3
9bNXgn7W3dfRRFixvlqHubMewOvseCo/A4l6VQ477VYDd4xX7brWzSIlNjoytrZX58cRb/fWQTix
R6vzWKtEgxAL/uKi2RsLC5gCCk2QbZ91pT8QK1XXCgssx1Den51Oj34hXqZG6+NAqPDGaCZoljmQ
iziyPZTDh6IZg1PQI5xz4jg8uvktxttm1e0LA7itiR8lRFF6R5IZvMAnJU+18IdtOML5TTJzW5Hc
cHWe6C/i3TF5CherIbPynPVLA6c3QecQCf9NefOMRFbIszMPeyKPmn1fME+eaUQ9AjPCyomds/AC
cFwCyStNAHdnZ4Z57CI1bpdjKFNdsfWKAQ9QZ+l35xkdTUJDF2Vulye/nDLzXnXXJmdDwvctW+9Q
9q53xaF8p+9Ak8vkhCCLPD8kudvuuELxnnmpE2zLpf0ZmfQooXeeGvYRhsadd00LWE3ZZG0jlWEh
RuQO3dAEHu82V92Fw359Cmt3Gg8Yjz4Jmsk3eZUP25rUegSPpfk6d9mrk+iHQ4PoiBY02onlWBlD
xjo1YadOSdZNj3osbkwUrMcQPfGjhi+25f4GLJFvRn/+oqKg3kfnYS6wWUQ848vXSlpMmmSGZBsS
2xkHPDwR9e85DZCts/Q2ozSLL3l3cpI6PcTa/x40GXSMuXYOLKknERv39cTo8uMgjTiYmOboWuWm
SeC7dV4ftcxyxVG25jUV4O0zYAu7NGMU7VgqOMflT9KmI2Lv4zAuTmuVY5uNeYBRf5bLg+8VuVFs
1j45phy9C4vhb6gUCmU/vSmZXdpMObt5GXGs50s4vCyCshHHtraITBL2N/D9KVDrbwnr3nBNWkJR
d9aejV2O9x6tgh7PHkphvBRMFWR0XF92a4lXmvGxNtPyYrTloymr+9gEX3Ol6rseMQ4KTbJqEqcE
oTgvaHchtds8K9O/e7ouxXmuH3igjaMKnOBFIdl8afvqff1vY4i9bWyH8pZNaBz8Mv2jbGRvWR9f
dW3+0l79YtYyfRsirkGV581bVSbFdhgd98nJOnO3ftKqJ0S7CinU5gEN74BRZn2Zmsioho4QnvVP
iby6KfSm9wAwMrqB3ru6Nl42J/Ne8jz6rUZBPy+Tf2jFH+hR4hauUnM72E36OgM+Xm9BYca/Sl9i
74jK+hFpQbW7NC3XXiZFe7MPY5wTgbg3oTnx6FgYaZQ6lLn/p1ZedUe6Q6gILnMzaP734TBBu046
U/5c9d2hCt1yv35eINsoJhuXUUFpfVsf1xFiZl1aGwvx8XdvDtp72qJesFFtn8tp+mpWfr3XZX+3
PT5EmLr+W+8J/zLAx4evYr4XifmtRJpznQfUf6ZLronQNjW6jSqdrm2MjehZBm0EUtiyrqEiKkmr
JaqurGyslLyR5tmcTlmnP6XEnuSAiTgkafmL3ierfylwXNXh3ClccVgfxTn/sFTY3CosutPQvRJ6
SEwt1q50IIU+iFsiX+aQ8fFsVMe2d/wNK3Xa+H3VYKoxGQfmxlsTlfEudhdedDneEWeGL4ahrxwr
mhOXiM1TMyL2iAQh8St592XC85JwKZ89wP9V4P1tSwzu6yEJBHKwM6ZSH5GoVE/a+ObaQCGWVzOL
G32j1zYv+IITXhuBvevil7xI/OskkR4KwZmqHLPiYqcN1xVbdux66uBLZOR6QRG3eWHsay8n2akF
97v81ZkEx9yMRn6ohwlrwaTfK+HEr3lDCkEbbnP6peeyUq/QCFAVKR5LUg9Kdo9FW/JLNE10d6vg
lnpeheRq5sSeooZENH6czTY72395phCdx4CXZFpfhibf6U7oY5tjuxwph06y9s61NcsdOPz6330J
MtkfYvnmRCXiEnpt7GhnBeH80RDtsM1akJ+OITa1SsfnNGvGz24Kjo1j5rfSGV9mWaK5Qcd7KSTL
qbcQ6ZjhCaSmFen0mpQjLu1FwE+f8LmRwxJAUuCTX15Odv9S1U1+Q6V1XCs2FA/4HuaoL1/wpn2s
27yp6scUafcRdp+8C+ytYAT6sq5rqp9zDMoEGy4t+3XpkfsSPhvzI3anw6AjWNRAuaN/ryE2veXf
en67Fsq8e5706SFLTupmOuJNh0DajPrPWmisS29GTbshEqXZA/7ACmcS0zKOP/2Eaidcf/EyZ4Or
PqmscjenZnpa35ZJOgRnuzFfIkWR5Sj/YdX5OcdldsfBuTFHwhviXk6XkSM3ezXSCFdZe7ob0E/D
3HpMCqpAJImfGd3kUHEzAfmjDG0b3uROQ8BH1HkHjiy7of6YDHbXMJHNnrM/DBQm60TyHNaNSw1u
fNSEWPa1k2/LLs5gWXMqpAJEXbEZBiZG6+TZ7JAoWtActaktxB5jdp1c59inywRpWc7kHiHZQJmr
+VxnY4g75jV0OWv3tF4ryx3ZQoZaXYvIVafOLb92DP6xJcT10Y91spfYga5lOzi7oZx79hwrv1X0
jjC06Hsa//CcxTowEbzG6wk9rdf/4Dz56RJRtBPLEE2k4jSJ0jt1xpNoky952BJRgg7kOa+LZyvF
hyzq2rjHS+RI05/sPP4zexrKv1uWi7zN3mEjzXd1mHTbHCHyDsA2jPCory7rA0VAU7NFJIbJJsPD
Pk2nbhytR9zVVya0akeX9jQVyYD40ORO4emrlexeo/DUiY3b1Pl7mpHnGqpawMgZmQ279Ws5+OW9
cgUuMoHbTsz5L2W8z1Y5bASz6MdosChSI6QAhY/TGxWhVHFyAbP9QvRkuq9b0gHMmAP0ekCi/28c
Wj84zMt8lrOIDfbUoKpf5o9mTCQCWsR474TWb68ynFPcK/J2bD0f7Pnim071MnRvakCACf37j+AZ
OiZKcXb32N2jEqMw49QEBcDZHHvcKEvpxpTQz5mAdUy99y6Kkh2G6TdOVJACILWcOJn3x7VPP0Lg
36PMjw4t2B7yEO19XfUYrYfQPNVmCT5TjjjDO09fvSg/Ft2I5DKjKUyIWfc6Ez4IrWTGYoaDeZFy
JMe8afFJk6vxlIXR13UuZDlFtwuzcrysvQd/JrOqbdxnc8GOOyX/92QPG5TVCPJM+20u5p9ll3IA
9zA8yda/jfe14pjT17TPUB8nccans49xnMfnIZv+GFPyp4Cics5BMBGXBVw9xi6YGkIe8TrvoJ7Y
/2ZUYQb+f6AoXZoYaifL4QIBr21poXKVf8SZ/ZbF7rviEz16V/8J3OBLyuzw0nGMObRV9HCjokYN
bZpXFO7vCk/zkf4cohwHwS5eOmevnOkZvscEygSNYCrzDknvH9PFUE66iLmrPPnN8r43IAhyzz8Z
TUzyu2O/BqQ34Kud669G+jUZjlVYpu+J0xLNJarirWO8Nkeeel1PjS2js83oRjdrOQ7EeVltZ9sA
wbKMIDyGdg8IOTulJMmiS8WeONmz11UuZvqXNBqyq0Fvc1+7eICZA0yHKe29XVckvyAUZscqR9HT
4OAnH8yyMRSq+qDqMdkXrjWe12cnEGRm2RK7odfYZDi4Lr0YoeKjMp1PYeBFi71yRlCfv8xYqc+p
ZCV0lf2dc2vPMYLBtg6D32in936h59eZWVfgWvKZNNJ94wI/+qcy8fKPVI/jNsTPfF6/SjD2ECvS
nCUveRJKrAjbCePJzUnC4sFF2yZm+DBqTSgPPYXQMJ95ocdI1chYmCaHgq519yhQODUkebGzQpc+
V9Lh8lVcsw4P0MUu6182WKsn6YnfuevRG1wq37E032SWtvRs3PhBae6QN9HTuKwvuGSCQ1FZ7akE
REEgavpWG/GH53n4yamrsJq2FReAxvV6A0l+/YnKVb7Er+MUigMIFtKx6Bk81lsYo03vpmq6Bbg7
8kqAoQm8g9XnP4bQa/d0xLrt6LqMKvrU3tvB0oirA+7PXBASM8hTN8sbPgWmgbgtn9L8gWr1d5GF
+ZvdVz88M4KrNXUtCXnuXU2p9TDT6AM136Ynl+Nn4hWn2Y/JCZnyL8TrDBtL4WhKO2oBOApcwAfY
gOu//RNVcNaji02ayXrLGo1coYguXdXaNEqsb9Jtf5H7Eb/YtDIQjonHUJa4Y72RdxE5q1ssAulH
7opLW9oTVJahfmnjHIGR6f8aXfgG8RJuJbrhKy157tcwzi+hJi61M5td5CUpWUVFANCroPkdK+wC
VfkW253aEyLRgSRiWnIYEy2eFBRPIq+9qz+3v9NwH7S2/5vQqw+f/cJ18+KnaX5v5+EIpMX/TQTi
RyOi8AXO2D4MhDqZmZEeShbVfq6TgcZX8Z3WZ3Qm9A4aBv+G4jI/8a7vD/3AQ5baB+nqnOemKA9d
RthHCRhon1tucSACaLw6k/tvObWtMZAPgxUYJekhmdKZ9KemvCATh8WvX2oSo35LS0PFEYcW1++5
Q2zyRJYKU3SgBWfTU1Q11DdfTLP6PWfeaeaNeCPt7liVXFE36eFjKT1BM0sbOh3dnymN+V5iMulO
dR9qaUd1Ycv+QUCcSJFDqbFD2ZFEwSVfoE2DLh4Ez/0lX7Y+FR1qgLCIil1SEKo0ZtY+BS9xC9Jo
cXvjWGv7Sf82a4MjU+Bv8J1Hp3G0j4KDfIHagYkOKYNd9Xcu6ucp876mytu5SZVvBaSj7YxEiyiJ
jeGn5V7Zxi8uDLsELQ1M+pyWp19B6fBf7Z0RS3J9Qmfvp+JiCAGCAwfyjg7xph3d1w59w1OX9Yek
GL/3JMYdGRYTraS6H1WHeUQEpXlne5q39nTwZEqUIFjnbZt3dCqzec8mHOPyaRW+IIrnElTHZDWv
bhvr/aAiKh9ZXBrP/paV0TZ1hb8T5fiEWt3mZZx+VXb5FXIa/YeeJA1HPENaIxjKoVopaPaZ6WMw
c04RsKo2fROkB6cJL23o9nsEoagmxt1IPxmrElO62am3fVLQOswjXHiB+z55RbkrLfT+DXNtDwkW
SSGhJDyLusk1EvKesFUX+mc7s7THrh64sBD+EudvJJkV+jtzyTV0RYSdHG9QzeI7gtAGuEberCT8
s1U4x60WXFdcHsrGEtuBDWxnzMzCGiTR59Jk6s+TFg3em6ZbDEXExtFkpDy7MSI4uq1pPFmXwY7I
xYmOYRk7WOCowdOldJ1ahUzftKgyQhN5k/lYMB0axqA7DsN+EtZOO7AYRcFUK4z0wU/Ys2rs9vuU
Q1kWWpdlml5QdKEjaChsFhxDkrwjIj2ZDXMTYCcvUQ+gi95JtTOD8SyIMDwjQf1LVlKxrQcx7Axg
6PU0BddZuW95Td5nTXjctgiYSJpGeReSjhSivvI4ePqc6PIpDknYS1ApBlBdczKdZYikM5731Ri5
e43dzBHhjlCqL2UY/aVLSMuq/e6DMd4WufQ3lHkEWtkMYEdHbIsyu2LIQIBmKU66oXjn9sjDPExf
vDT/mAMdbUr4B5veGJ5iDvZUq4eKRwdiI0EzipSErWkCCfTyt7Z1/+ZB85HE1ls8tNukIycsMdPv
2URDIYuebf7kRoYxDkTH+jKgaN0AjfR2ZZMcotH77ndeg//JdpBDN+EpTECnJUbKB3e5gq9xkARs
OdWzEmm6yTzIGLlZHDvbELvpOyeJ4VBbpBW2ZBf6In+LZ4KCpmT63rucBAmTk0cH28ne7mCVPNIl
Rt0LxbhLPfer1GZFmydLmRS1f4qsPXd6wHXSdn99fH8nHQx3IxIOmnV50b78apb+vJtLvlTQ4Y22
wxy/hfVC3ssTLt36rLXcthUgqJzzvLYRh4fklYoU7qMxq2mfzBlJOnxAiwbxRRr+p5Vkw4VH4cPt
1d1rNkVtZceAQdGxH6ujFw3EqA7yYoJMy+mCw2ohhN1juSMb749bVN3mLov02aaABZHkd7vOl4sd
CdpYFMbBlZDIc10/utx2z4Ld8cTEGyaMe/ANoIS1WdNm0W64IRDqh2Zp7QSUPaPCtFSKvjpl0Zuh
R0qftgi3qiFKHvVfN7Wkc6ZPg0nBzsVccDTpDcLdkx+jPSmq6eqX/XWKznOQ/VKJ/RlhjNkZAmxJ
63/GVvKHIO/CN+jKl6QoqkJidvFwcS9J8uQjpsVLocLLZA0/iM3LH6P0KoRnmXWBxcdIGbSXBYv0
2nuS5Dj5FvV2c0z9TjzbaTc+G8xcJJ29Vqb2qWt7/ZgNcc+MPMGrCwIMBl6OFxAUwFB2uPOVFe+l
62BUjAuw5YnzO9GDOKsIx46usxt1VntpbePNGzvzi7R5e8rctu/zEF98B/+n4WIiRIkW3kQ1/tKG
LB+W+UMJ/7MzVH5vp4PF5OcSWAMUwpLY94h+1qngKl9rKv88EG+zNIvz1JO/13pechrdBpeDHDeh
w3AhGKREODOmpBR7wXOCO3IDf5NGd/PDcmbspiznYnFMEO5RheHL+ksN52bXJ2AHoqCK/v0eQdd/
/Nn0LutvNaLqdulAynJs195t/SWgZr91NazZMBTBYYyUuhRu9DNrZXKjHTtta5oiO18z2atcd6Rh
1BlUcYsNOxiZ9k1TRss7pi/U2AzmNDy6QCKTX1oFKZyVY0adzGRj+JW4/fCFaVsEhCsupHFd9bG5
RcKMNqLXuINtyFBo8QoQu+WT601xMRrl39hvaSDFvNOi6dmbO/trKPVH06BJq+OaqSQF2eSM492w
3ywL0zZmCeisS+d/FVy3ZhedHEoWg8Zs3s8FdVT63nCodqqtrZzwVKUekMUcWVLYdr8skAJWI+tj
2NQVas5A3112c3rMFu1ToOFMPMuoGr6FZBbhm91LAqxf+oxUzeUn0Gp8i8iR3IWegerQJ3XPa3mM
23w6yAzukgyRfXecbO2xfbKb9lfvNcNlICW06Gx04J7zwKt6LmtaK64nv6zar1pEJ7+wmTIvP0OP
xp8gNJo9IbHAKwVvj0SEX1aZFPow526aeDhtehTXiJhhgBgfpTGARXCnizDtZ1fo6dqNFTDPZUZW
9Ym8h2g+/+nQGKV0iVe/TajQN/xN6b9+X5wyDZ5y/bNiYrWLaP1c4OEkDPUkPuWIUCJRhMPNh326
wVk/b1sq1F0+zfrkGaS1h0b7luWzPPMPxVFZgOkouBjLMyDr5+Dq9QyraPr1ctN0+JcRbqKbdx11
GaORSb6E58bMzlkm235d71XVvEeqpB9g5c990MM9VOjI/LDjuVlHf51H7m1v+TdSjh5jhGIwrbB6
167knO73+Q6xD8mXgwkuiWcCdS7cUUO6L5yqi8M6ranD/HuL/G/jeI73ZkiDPby9uqHg3Nm55qWq
OMH7degdcfmbTEvx3JTTYRS+fKJpdPG7OLwWhK7P6XKSwRm69jxjHQ47UUCni2HPApvpp42d+uIw
wuGD9zIQq+cwj/HHN0iCnLjaAXrotDQql5EFeOHQbq8iqwdCs+8hTEjHCtTFkmRLUgYnB5Qc8p4E
6kvIEvGB9AAbqw7GGLi3wJmeuKKYCQM88xamTWBk+R836ZpDF2NQXy9eHMCkmvvSO+rEjV/+Xb0k
D59Ih31e3JmbGuvwV0/np3Hp4uK3eCQHg9kDG42nbmkV1D+YvUMTU+559Pr6qnO6GZ07QodwW/ck
OgQALoDKoCr1PhU+9XPxr6NbE3a5gd2livHbaPQRszzq4eXZqRr55NT6zzSY+mYTBt5l4uf6tpnn
Krymk0KWJOItoe6SxgIk16a3MJyIgU5tWx4i3d6YzZd3ExZh1MXdi1fHyGG75AnC9D7KFP0N4l6n
iGjMcv4ZyulrtsbOGbG+YCgm6Wvpeticx186C8/nvxdePBd4X2llPSaXgpalRxM8hRW+7QtX79Hg
oNI0gxexeK4G3Mpxa+wK8zbRzjmso7ApIF7ayop3vbiceA1415ZLtGkKGHShCZB0FeWmHmCG0Rx2
61olyNS7zl5DdDtiFdUCJwzT8JxQg4sAqaJGp/eWdKjTyS+9o4aF65kE3FjPR0FQCjZmVHz7tgtC
FvPsHNenk1ZCeaLjtVmHUkqZ74ws2sOq3YMqE5IIWVm79TGh2UOCCo2Xo8Gbmfmbzo6pqT8zQ37z
S+e7bzXpXnU+9VNQX2zavNoK9b9JaCAlwwehAEb0qbWPC748RfaGp3XPGWL+cIq6gBjQImFQ/tEO
pua4fuusbBeXN28ukjDHUxCLnyTzEvfKA9JbrlroMfWNwrEE+6zrH0GB+iOeo2PPkeVt8lBmTv0r
ieb6lGfAHDVYqz22pV/dEg5d2zO3TZutT4N6GL5Y1GarGDBIrWbXm82TrASp6MsMhOfUR9zlUP8D
J0X8tkiE5HLU9Z+Dofm9NrRcGAak3EJriF2Y33Ztiq0ZmrAMFi2GwvxwNh2YLaX1HNDHIgVzTg52
FzMXWL4j3vKljfoFvrFHEmmUJuS6oxeeQa0Ei+g3caby4BH6eOBSMtTm8Vhsay3KYQ1RyQdAJwa7
RtdZELBtMey16EXTLdTyZAwjk1SRXL2WxC7TG5kkAHnrPHPHKxXwj7AiGrk7vo8I0WNF8Wh/Mcr6
JrzhvH50EgbgdEMAPeKCkvuhTJfES4xOtpdaZIV+Zf+y3gDLpYfEi88ejVKOUFO1HwxInItCJ57x
/w22dcoW1gS4rHWQgBzh0280r1Eaq+tQJ4V0aNBe2FW+CpZlV5xTy9AbNVUc89Lw33Yfhdn7rGwO
yLSN0WlVwwWz2c1GqbDFejFs8GaIA03tCZwG4aoVjUZcOjCR6rc8DgsmtQ7MpUh1X0Wbk+SaY0gk
eeYUGAReJKZ+Llz3OZSbPAvle1/Pfy2npb8B6OdzqPQnnPn8xohosy7huSnR7OTqU/vw1yPGEM8Z
Qt2bVzOixVqeWuLAiys/R376kSh0H0ZNnCztBeYceWlv/0246oz3V3xH6wXepYFg52Ziq4J+uqgx
9J/SFijf+rAMtmu+tCwPPJ3qS9M/o7zDqV5daZO1T6jZ0kOzF9RHZH0G0rwVbJsiEtCgVNkfG6/3
D30O5wC3RXjyDVAmvT1w+9kVjz1i4U/uEZUZPOFTEZvgJxTBry15wm17xMF4ktpJr2HbMFqcg4ct
YDfLpB+O6eQeAuEXRyJBwwOKyfmAzLyFvcLkU9nWZ1DaLQy3OT4XzP22aU5cfZnQjgunv1kclc9m
Q//Vs6Gtlen0PNb2rzEs0pvdIiyplDBvft5z0lilLBLQMEI12M8y8xCZjA5hgtFoPqzlF6cDA5+8
xiat+DBPrmPGhhHH0bDvF4W9Fqr+Mc2MD+xmDr/Aft1YYZ+9M8Rw9r1GHGKxZPfIkdRb0uhmG0aU
fS2rN0u+AwCG5eLDYVvfVFo1ePwBOOwCgwvUlS3iHjUdcUDXJ6m8o1P3Pt5cvz1jMtijbGbK4kwn
3fGzSnQ7qy4iaz/LsZcn1TMlKRhZnIPiotCMnbw483Y6bK194KCTiWXnbgtZl7uYjWVXigg+c+LC
spqZuHiSOrUOoq3QnEVRAl5De4Dzh3PPsTMHKH5I63NO4We7sBaH9tu6FdmCpOQ5LvyzlU2natZA
qwCIR5p5ifktdWvGHAK8a90xk1/OtFbnkfkNQEcO5CsnEhJBL+2PCmgqweGmvPTN9NDzcHVl4f57
xyEMY8jppL+NdAhf/KqHypUY7cMX4Yc3Vk9D7JFzL9L3KXH0MyrU6+S410yKZ75ojiJKbOu+tR40
F6Hmc+Rj0o5dhGJ3n1GG1wGz4o7vT8S4xVHJ88+Vgc4hL+GQrqfmlmfwEanauzaqzYG80hCJ8bf2
0qLZ6kmMfVV+ZtyHbMoIvvKw5kcGkgsjtF5Ochwh8akxJS5bvTMTlXMYdd46xzDPdg+Z0c8eZWUY
R7+jQTIQlXtEcPM5K4HcHzJ3GdTMMdS3dQabQNjb1oELrLvELJpVLYnsKVuhQrR5geAO5qLpqStX
eQUogKtCsKB08uYmQNni+Vi1MqKGnS+hFb075mBe1w1sqIhdbmRz9qfw349aD9ORzG6IhtSxLuEj
NYtKebmzzOxR1hjdyZp7hiT2uRK+ey1MxCBIhB7Bz7WAAy5vFKV7ZGyXLcULL7AKnjvHfqLHZnEZ
/Iaymbe8O9jfBlA4W1wiFGNLmGkSTCWI9AKuciWX4uRFyUFcfdIXrAhupGNVw1fPBi6pelec1AgJ
J6tNH1YiiyX1/JJWJdVACSTmRgH0TxssQt886sBWQDmi/mTIgORSzw3wwMmtkkZx8AHo7XBWd6xI
KtLCayH6WzJ64u7tJjyC13VonoVGevYxEywqKeMQm8N7u1Rf6yFZBbN5cry7g1EFsRZJ5SyoAZ+z
m2FZpCPHoYto1XRfeAoeVFyfpaMcjifDa0MiwjmDb6SrgXkj3Fk5fuus2D+1YTLtA15/o+y629hT
yRWqgwKSiPIwqiK+8wi5Hf1Ylz1EaHFmQjbeZo1UaQh5OfGCbmNAaQDCol0LebQwouxSRzZ+VU6V
rqWhcQqE0qNZkXqdutlLajog++PuyO09gjy4eKmK4Stnv/Os1dCzO/2ERCXOGQlJP/mM65C8D8rm
S6ITFCmOeclUS5O3bu6xtm/GMC2XgQABy6IzoifsTUP14Sf692wPJTvreCmmgCUm6NF77UMEJuBp
U7XHScU//GDOb62f7+IoKE/lzJPd+/LkstT+2adjZNbUZ/SrFdJBohHQTsUhSg+EpGZ9BGzmPGhs
oopwn6tShq9rHRe1uIt8Zriut0hsIJLHRRJctZ7k2Q9HhmzWq1giup1h9I5ml1icMvCi2hwgTqnN
fAV1ym1VQAhtlPt1s7UQk52iUTS7WAFkG8vM51SMwtORFgM5h15OnhKQ0/dv7DlIlDHK05go3FOR
AdLjpKvFz8oBUJnalCt2HUN6hd8PmHqMJetm1t3Bt4vs0Nj1E7VrRLdjQcHI5IhH5YoJ+qdQidj9
v70D/xfHEw6aIAy90HJgqtn/Yc5UHSebSXbW06o4zLNYPJlWho3yMpBHcu4GCrfQpCGhLCpgO45P
q+rAavLgGBY0nkdRWmiiN17Veldu6AZMaP0OKOsdvo/xCoIR2A5HQOUwMcs4pMMb/f//DliizcDx
XN9yCBT+r+6MXjd0eup8fjLtOUDcHlRwCWV9jxXVz9xt6DfHjDxQywpAcfc2y/r90CSSYkW7BBnB
BJo6R/9onXFzPgEDYxBgiL99kD0JOBwfRKgA5jF08j4NkjTJLPsfpP3Wf0RNYdmCvQIRBmZzYOE0
X6zo/4e/JG2iceiFEf4T9leOkGDoACtVVoCIrIrIB19UnngWZjQCIBhE07mb3K3/R4f5fze9B1FI
7mJkOkvsV/AffuKhbYesLmPjaa0OjcptvlUMhianGnaqqhQSjqnamguqyMg5BZSWpqNCuXoNA83U
QiM4tZYtNEaq3TQ/i5TuWO7rRRnUbYfFpANzINyowD0RMNa+/b+fhTV9+L+6nPj8nmsuxjfLduz/
cDlRq9Pn6Wbjf7F3HkuOY0uafpW22cwKNdBiMRsSBEXIzBApNrAUkdBa47nmDebF5gPzdlcQpBGd
1as2m7uoa2VVlc6Do/y4/+IhV3Lk32rvAZkkZWXKvbY7JhzUdmwf+DBVCA5PyxeEzfGVL0EAXVEI
Pwia9tPLRfTFKvWTWJLCyDZi8/mntGnwzTI+WWWL1XHnDivDd4MNjuoRWkycUmmIgm6CucSmA7m7
97LQA0NqtCjbo146pOaCaM25NIdiihRbIELoJlx2ZUYvc2Mt1TujUB/oAPHmA2V834XjAXHd/Msx
1ztOoouqDoUDaR8VZrWxgrx3QAsdkXYp/eNN0417JfPDm9SCdBGBHO1S/03Xfh7fI2JtZkvOauc6
ACa/WjQkxaRAa80db6lkyuiwy8pDiUrApggwTs6gzYMzfVLo3azcGjS1plhbTy4alDrxJeoEOmZx
AHRs0F+PwI+Bf3WfyvQpNQQ+kTYV4r2H6i6PuVID4VNN2BLNFde/OSPHZ2UloZNmBDLdH8m9JeFB
HGZ6v2pGKWx4cy5y3y+OFLkG0YJVallzDYlMpfXuJzRQKg75tRYAphry8acc4gljtqPCywhaaNi5
G9MqD6KAyL4n9TFyuVmyktHk3oqYX20DDj1wsUaxPiZBRzArVV4VMXNAWzF9yoYeyMJWOj+UmCWc
TCQILTojmK0utIhyPRXgU8PZvhWzgCIjgvDreEAGpYmnUk3TJbeRQt2iDmoUakNjbakVD/WJROhl
jR2KJW5ugqjdhoiumgl5rUvfDWRizNslVj6Oifolz4tfQKuwEShhFaZwsB1I/srquPoKFb5YBvOm
6hDjn1Q2rg/yApnUFDUZRqQmKpqGzsDpyTspfHTYt8nAv2uqLWPRfJFi/FJgUNU0fVX3Rm1t2Tv4
lWw+ehPh3jewKmvFbTbmwCubqDyUtabZnRi8eOEQ2Snal6sUIcaFq/rCJWEyD9OhxuZRDHF2VQti
K9EJgf0V4D7lRA2fDDIcer2+6a44tfODoHLbycWAD5pMM9zSUryW0aBfL3y0czokv8TEZRWFAqSo
zBlNupMLeRTaGB6aBHjO74NftVUpd4qTV4poa7FkwkMbq70SUMSmtYRNuh4Uyf54/OuVKaz4bNkC
L3hm1z7JB5gi5ExWqyxalqrPvg+MLBgeKadKa1DwTSaYMUBlCWk9dBg53I9bTUoNG8w+bo63XYGk
h8ru0uj5DpO6YAPFEX5fhORig/RCYWxRcuvv5BLEZCaav6CsQxchD1nIYKQLH1SCrs2sKjw5dHF2
a5HkZRpGavrDhPcHtntoReD3Vg7P7bibzJaXQQHjmr6z9YbCpS3lgfq7tBpXzVM2ceVjhIoXJvrC
EcAxbcDAmhITKMynuwMut4D0aKQ9HDejbOTQWQzpV4+N5FrBucBWJ1mTXChojU9w3WONT0p5/F//
IZduOu5zTSRRFa1pok9/iFBKojW1Xh7iMRy2isCNGyr7kKSMljtyGLzQBienfY0nHln+BIzNyOYs
Oue4D4nGxkxkrDihE9/5ntBuQ1dDOnbI746VCq3ouEQy406t8Ehb+OmX5hZFI0PTJeQOJH02twpy
gOQiuv6gq4V8YxTdpzjNLHPliiUkIHIMBJpoRfnJjxRfpxvXhJxTdTI1BEj6ApiGD2mHO9Lxb8dB
VVHAi7stoEl1FzWfExkHEjS6u01VSE8IXQqOEDbiYeK2LQzkwl3Gh9dU1qfMWTlPrXJVSQRPMcwH
X7QEJP2E9rmp9I/H7Cn1k0+d6T/4HVI06iBvaT8YTiTSLcrusg5CyfEl/VsnKWt36Ro2GDRTPerv
uxsDckvXR+7H67/4XC6PpAhJP9SS0EuaMG+nq6ZGTJsSeqM9HMGSrQY2Uo2oF1VD4IApobGNJQwM
BRfiUvJwXLyip94lGnUxU8GyyxKH8F4Noj09zmjh6jkawp+mqsiqSZyiqownH0j/01/XNHmmj6Ea
YAUD3DZzaUiCHlA2Qkx4a+C91RtAc3QjK+wy6J6K1N8dTwPXGF7pIHZ3DbILT7kufZLB+hxK/QPw
0g6QZyPcVrnW42m58kSXjLtGbY9Qv9t9FQpsVaQNHwRDgDKvbY8EmMiqf5DK4scTIQrO19l0AR4Z
EiZGxgSqW5iaC4uJd85EZzZ57pypEcRapwp9XocUrbkfRNN7TmFaUjGQVdsH87L1xebFLD0fPzvZ
3R+bH3hHWY9euKDvwkHLh55NhGnpOkpQBr+HBON0IkDBdupYyf7jMa/yqI7v8wQtD/yYmihFh4pi
c6lQw8IP5qFKJfKEJPfJ5PC5yE2ISVBhWl1Cn0+ceJEo9mf1F5e9CHb2Q94UAdCP3m4K8TVGaxsj
2zR0jn8ZFYByUp34G9IL2mV18DFVKeYabTveSgJmW0OA68sxi88GtG2bDNhwhNujMoGzqwzd5lEf
EEWDstMEWAnQ7V/5olHDqqPiINKUwfpg8riCbynasja+Jr7y9XiWpHr0LcYZ1A5K6S6uMune9zB5
KRphbWHTAFslrtZRc2NI2bem5TXX0AFYHasoogrFKiw+W/oABzcARTsiKLGK/ET/0HfGK+UU4JMh
StR98jNV4wcBJC6PpYoaa3oLRVL54KWmc0TyhzVM21AtbA3S581IC5cS2ejdJob50WtbUnhmjjYG
kOQEkvI+h08KSTgPDoDsfmliiUajy0PU8n8Gaafd/vk6RUJy4k0jSTfZQJ+uDZgcETw81umxAisl
1n2i6iSvvvzTFPvJlX2gSCMNw/7YTz6eIWZTlfsWsMDCb5ne3rN1apGjykgayjon8CxX9Sy6trTU
g8fewzlYSgd9c+Tu5514gEfU7o4/4Sjl8ibDT9zyYMUkI5L2VjI+95Rz7bKqHRcHVDjFGHEt/L5z
hRFwhzJId30SIjurYrRapaRdqaGBRPWVCtAajxr5S5lAW2zyokTg3d34PXD6BEXInTKCDve5b3MM
GziqdPQeTOW7X0Ph8LNcWmM3tTfacDGpOar4nH5Ha9L3kVEjQ21KMWcH79C6Vpt1Xvzo6wImTEl2
K0x/MaThsRJ18G7cWoWW8WPVUrjxgW9A5UDYXm2zdWkNxh1EP/iv0rAR47peWw3ijccE6bigjw9N
AbmgldYi/SGC6NSGCtmJuJE/GWOn3ilQ9D5oiClGFurecq5vPH1QVvoQFHhdBq+JlZg3RlX+tFLl
TeJe34pYU2/yR719UoCibHIX671Yl597hedvl/PWUIUK0HaL86ZRsTgGipnxqgwEaJ0lJgQKiOq1
BNx6z4aPgybf4+j1ekTe5yqMVaHwAOegwZ0V4YuU0YyMYFgDfy7zu1LLtoZidShLl8jwh3FLDbCG
kpXn7g0F+DdUH/xtGfaZQ8+broqvl3d+0d3DtOcj4NzyMcNBAuHYEMXLHP5xARVCM3vlrquobwkI
tT42dH22sTDkzsgRjb1Vfujjepfmj6Wo9wcTnLsdFultlwEHjkMIi6OFG0rTDeO9mkQ3ZV03u9Zv
J/flvF6FvSF9OhaR8zZS73LtsQ1SwQmMqtpL2vA1rkBZ9pPqQ5JXNdYtEeXkAJKl1PvKwSytD4OY
HoaQsvMQFx+OzY6+U76IckMjNPaeh/HTKGLzjubDDV5rkE9JiXt673uqWtsj2TgDnGPjJLfp5Kzb
eNo4QDNXRVBLXk7XxT3gWKL/lAPwcOOSUrB8nrlTUJQQmTWRLZzKoqfnltdlKr3rOHv0fIFKuBKp
2IwPvBPV254+x6H2C22FP8ANzQj5IfMKEbQarpeNiinYZBmwwmlP3qYoz/uJ8GSN7pqO2LgNgCnY
SJWtjI7u4sIBcp4qIzUm8rCUUX9DP2FKGt6VQfU6LsZYCItHKro1hfb8tkDK6GaQBtCMEprLGtC7
dZEG4BFAL2ONBnOFWwpMKkp25Yus1crLEPgv13+XMuWJJwcGLRZEp0xySEsmU5gdGD6Y0DihL/wB
mUNgama1kl0L85tKONDLBtNlNY+4/K2O+6mNSjqeMkTJqQ5yVCsy4nynq/mnmHPEESelFZ6p2Axi
EXBz/LfAciU7VNR8AAKThJBruJsmov0cJ5ABPdUBWBHQr5UR0AjKj3qropGgA0Ny48KpUesBlDIc
oevSvT5q5Isu5UkJgafV9U8hGdMl8/5bqLTPDLSnqUSQLp0lSwZ9/lxrhubhWDg7Jv/5oO14z+P1
3bUbsxgsR6izz00NZmRN2cu89TBZXh/J8mkC8qIyMAkqV4X0oebUtQL91ffj34W4kRLqwbe8h2Mq
JqqfM7Wud8fD1Xfp00oF54AbVqrdpTqoaUPrDzVZsA0HJ7nLvnWucHNMZ1uM2DehUYK1NvH16FO/
h4gLCFwDfHWo3eQOCcFtQ8vsiVQOLmSIAuVQ408MfQovdh5halrjmNvq922ne3Y6ej86/LWeBtl4
PaquDOLXrsXOLKNNmmgNPe44+yIr6g8F97kD0oW41kbjRs68xjkSv0KjphCi4FggtuRqSaOlFD4z
2zLomfqK+Vx6QBYV4IPrwRzAKpjKtkq7tZUfJEFe8x4UX47rI7GK1OHp/RLS5o9aS9oHgVqAf2OR
HBsFuirsZRoyd8dMb+hLEDhNeWtQpYvygXajb3ygSRjvGEDgFE1As6a4Ew2Q41WJk0YWB2+C8ewp
yqECSILOkgJFfuoWZ1VCb1HdpDVSrXpqRDZWhb5jwIij51+h6mkB61f6Ds+8fN15nfKA9RAybbiX
N1EbOeak73L8Uwo5r2kjl8XDcVCDS9bopZ0AIyFDy4XV39Zy8RSgVjY90SRwaeSjYw7pof8Gtynf
eDVoGrlMsC1SwdPD8tkfYRWq6U3IqdgU+b0Fdw3JGxhdwCz9gNMizZidGPhPveFLe9StEbqRH2Wp
UbdGWX9sMKA9vlN9TX+WURZ/boM3EBuYvCW6uociCpsmZT97za2gZmjm9ekDznEZAifxbQrX7SaV
lwpE8ycKdVjVwFxPVXR0yM4q5hpuH0MoleKD23T+rjKQPR0j0Iy4gWCDo8EpVvzqvpTQKOSK6nZm
XKm/07v/b/ywZPww1Yz/179bKZwZP6z/7/+p3/7t5//ct1lQvp14P0z/4W/vB0H+S0WwH08tXRKp
8lnTFfPb/EHA4WFSPLUwFKagShmAEzdlq2LxIIl/sXBlbgQ6gzIVTf6rf7k/qH8p6JHS+TG5kKiL
GX/k/jCTXqV3qhlTRcdUKJRMfZnp6fHu5vUsmOyVCB1k3wHmXsV2e9M48b2yHWxwvC+QiRbuesZ2
cpFMIemJ8LBi56gWj/Lpn78LWUKBSgI6hXnr191z0anqyHMKMzvzudEN3cKB1ez1Gz2zIsvHMgXd
ojvBVEPrBwTO0JX3sewFBc46KBU1oFut2PRLinqU/MqM04f8OL+VG1yAxVhRmpU7oNSB62iKR0on
pBIQhtq0IBV42iB/rcuiRG0BPROYv9jY5CtFTDToWjGCDeIqtbxxP+1L3TakCAm/tusouUUFuTYe
LYiB+CX4dbCT/OMHKwrk8jNCDkXxLGLP436swooMXkfbNyxWNXzKch3S3mlWFZ/IfYg1mDIbGAce
fJjI17X2toN9Wdgos0IEElHcL7YWdpz1ekiyQAM2GeU+rFwzN381JbAuXKTccjolMyMxARL0ePMo
etUh74c5rLqvWhQ9d14JHeMea7GsR7cjHZXP1Bar+BOQvoFi0WjV+kR797MO4rxpFW+91eLRhmNI
bd55AI+rDVRhT9zpIrD3XYmMVnZIrDIUSGZNHI3yWsyQvVbD4VlF6IGGTwd3Hiqw5eMb3IhYJe3S
TNfxLS9H/DE8BGI8UiLdHz9auYhNa6q2CpADqeUzIMODLyQuzZxmaG1Q6N1VqCzBYPFlo9oGo9xL
IHKyRmn20EbBcPiNiSqpIAS+9sXr3U9JoEDTbAQV70fJ7eK7BlAp+B4DAJqDkAUW71baY6aQph4c
2bTyoeUGbq5Ye575srtL2pISslTEKNuwcoTPSuiX903T+7+6LEhFWKiCKX2QSx5DK6mz3CeIjyiD
4aEq42mRjlK1bcQW1cguR1TGRvkGQo0eNKzRUHS1z94gU7MZpRLxA0tuoC3i0dpwyQEWebbUgKdm
gwQn3XIr02UnR3TWR5pBR6FRyrsg34E5Iv9CYcjUD3kDagAzaTPu7TbrE+MhLQZN3URtG6EQU+hJ
eZMabaPaoSzX1taqLJoxiQ9LwkkRJsjvYtguUF51SFUrD8r0m0Xvmo6dZ/UQW/RaL1djYkohPJ8y
bhHqNSLrYHpNmu5GRBxt6kBE6prEJ7cx+rLF2VCRJpvNUUQKxENSblfmiFPv0kHA6NiVxLi5940e
LOvIw6hFwgPc1i22gIlqRxiUJmuxk4AEQUrEQs3Iem/8qEthAiuaH2ttXJPT4HHIDTPdmHkZpuh1
mJ2LK5SB72CK0oh1kKKmEX6lsRjqWwNLCJYxkxHbwAx9TLRbV9XWulaEJRsYXfLDgGt5emehZ5ms
QzBvwSotG63YlOyPj9AzXetzUkKXx5Urfi3UXi82rqgGGBYkulE7mAa0wT3SKrya0HQRf+ArObEo
kAyFx+UrAN/h7RmvpZbAYO0VjM0wgk0T6OPAcXizt3pbhbdIzOjihzwJYK6LdW/Jd7Gr1zcB71QX
HD3mDaEt0lBNbITSeZUnEVqWGxmRQpH3kRYNOyMLohAhLJM6mp6aEjbYo9lrKxxGAEeSPJQGPgtV
ZthKpBTyCku0xH2E2WFCvMS7DJK1IqBZqGFvjIVLW3AASf1YfqJWRxelZrd8UY0+8XdNpsKvzTyp
Elch/BNQo6og0NFuQt6Zle9N8DJZCsDry5Cp8lJMNRKqfhxttrIgbcMySsSNPxjTE06LhRqNEOSn
HMPA+OspqEjVV5AVJcg4ZhXq+wq6JeqKep1J2zqWgQdP7iiQuFwlD54QPxHig2pSFkAoMeHFgCiG
Gfi3fIP8WxbW1Usjckyv8SeEmZMUI+LhUuGmwyZvak9YeyZdVTyRUYOGfttivoJEU/Ozw9p6dESE
HmhV0/WRtgP9B6hHaRILazMVS8YTlMYk+RqqzCp66/hpY1tbYniK7tIurIrhRXMbM3w1/M67TygJ
SI9lF1fe5BBmtbi8IuG1kVEiuFfFBB1jjrT2mZYWAFG6kBxWHsrHlc3J3JgAkyJkJb8FWS3/UBuw
fluzEUTjTi8subyxTK5PWyqYALsPExjDSiSZypdulOTG9tLCTFYVzsKtgxK5Ijka+jTCSggkFAAR
OdexjsTw+hBi/4mNM0m8RwWsahHRAPXpHeSmru8ibgflmxF72gsl/QBgQ24BYeAbNygLjlwzeMe2
frnHSKx882s145OS76abCr5DB3UncpUdcBufm4AWE34+YhFigsuqphsC8a/YZoUI5SrJxV686wOk
Je2AKgbgx47rgBpe0NerPBv6eG1J3uD9rrz+Uer7kL+lT3X59lbffcv/G/iVTdXhK1lr8/3b+1x1
+rf/laoa6l+SIiP2b5Ff0mw1qNL8e6qq/mVpEuUkqiHQGiSZf/SvVFXGjczQEadFQQRLMprY/5Gq
StZf5tRXQbcWyyOeMH/iU0aEd+UHIHLIaWNHRMJLDGS1Z72aru87KIlgPtMcbOeooluRb8zm07uP
8fi7nPFvaZM8ckXX1f/+H/zYq1FmhShTzCTLj8LI6YXDqNj0N6ATc+9cjzLPun8PZvLy0qgt8QiY
BvsuBXabUqz6sIgcFEvcreVAtwJgID+P6/61evA3WrjCyGsh8546Fn8XcI5fkFi4LEiaQqdFO6sM
Kkh+BxVdCx/GcYqTfVlsrg/stBFwHmLWNJEbKQiDoIwcpUIvC5gM2QQ3rgVzuNugfqPqH64HXBrT
7EPKXQA5050C+hi2I/ExNgtdwllB9XxM05J5N1d0Dn0DVefIQbIi+qivuxf3QN3Ju4Fqee/duk9d
vfHadXKb7rRDvOl26n2qLUzdDCdy/iNmz7SBBFlNcQh3ig3V8kd/DX6NB8PB26Be5EhI1Wz8zZIr
gjT9qWcrRmbfs7UnxN7s62Z1gy0bVAmnW2Mch9Flibf3CiYYmsx7DxUFu9mHjLj7SS3pz3ci4C+a
xBiiGGz72SuxdZFVgJrHiMXkNg/aF5HXGEUzaOdLRZZpGGfD1DReprKKyZI4O1oSxUghtzTI2xo7
qbnJrG9htrDjL5wrGAz+HWJ2rvANfV9OqQKC9LC5NYGw/wojbnjry/UNcXEHvgs02+T0twzqeEwZ
iPqvZZnQfZbQGQxgtKBuKSjFToEsfD3mxU34LuZs12NJakFCYnARrb+0e4w1+b8YYbYQtbCiBBkx
qoGeTREALt7914Yw2+SuWw4WiKDIaftPQndf6P7SDr64l3QZM0nJ5IadF1oQMDNUT2U9o0FzaO6b
cYNRog0Jbm3d0QsDpbau77XIpkhaLBQRL67vd6FnXQwtrbsRVS8O/qJGThK4CSX8r5QVF02pLkcC
ga1JOvmDOJsn7IFAspY0xlEOsCME9bPxuZWzNdoz2278gSK5oqCyHz8iQI1oInX8OFkjqLEx08Wm
9LRrz3a1/vdvmU0pDxpqvrDgHInX1YG7fENyL9mik25QnFpYoEsDn53PRtjmI7iWyFFRlbRw9SFl
XuV4klxfpkthZjPZGr0l5BXft7aA1YomMsG8lSkgXA9zaUNTmFMN1RLp6JuzaRyw3szR7GC7ddVj
2HobXU0WDsRL59T7ELPZkWl+GxpCSY5f7WQ1tLWkvSlSfCLcSY/OXfdZtLDFL3279xFnU1S3ga/3
NVNkGd8bntpqCS1qYVSXNjnYdpl0l6KffCQpvMsVeMDJVdUxP/R5ADOUwT72MXsvNbBCefgM6cBf
mKpLF8v7iLOzN64tzyszIkY4IGgunC7CBfeYjP6DJfFuZLMlAenUTRRaHKSqxR6m467ylgCTFyfo
XYjZkhgz9MCABUaOizqhF6H1Xn2pWd/XB7IUZbYMYDU2ZuKy8CAD8fAvsUj6MprWwrTMMNvHhM2c
/CNpwhsqtpaz7yVDqQeoncZObJQ7UtSdWADDSrJHLX8K6NaNCKjIJg6ukQp4L7j700GSxUhTzga+
EKThbFW02JXrcYFqIHLMKCSWAzdN0bUfaiyQl1bg+QedYpEc0scQTXmeqHFS5Frp5sTyOdoRQFDU
55wCy/URnR9JRAFjSr8C3LlqzaYNOApy9j3A7QDtgEFSQewHqBFeD3JxKGS7ZJyypJ1v3yxCLjBG
QQRdSbvV34r4e2FG2+tBzk8+zIRwGuPP5+0AAez0PYHEjYjck586XoL0DlYnn6iubuj32Jps3lmt
/pWO4Nv1mJcGhnUWZxJw7smS6jSmW5tdmGtB6uRSQ2YorYThA8ppm+tRzs8i2iCTh7Zm8BEBPZ9G
KbIhVVTkCHHn0L4onfjSoF6ohdITRb8FBtSl5fAulHEGCx8CN9AwRcZL5RVJ99vc8hZMrS98M5Wr
T9VkiyqnOH8V4BiEix3sAKes4+8DRhL4x21EM/52/aNdeNqpxJn+B9ieNu/sqwGk4I7Q3MKJXrXP
I3qY69BOXky7Aq68oQKf2II9Uqv/dD3utMxO0yMAHRKECeDpCqtwtgzHbtqzapc6cuN/zGrgYz4l
xd697fNXV18Y5IVveRJslre4HvIRhdemmEmNAgLZne/EMlKkg09D4fq4Loea+osMjINpttSbuo81
s0EHKTa+68PWH/dy++crg9H8HWJ2uuJKk2djSIgwEDZK1HzAjv2mxqHy+kik097/dIdMU/R3nGmo
77KJosGQTy1GSK0inH0wlV8zMdwKOYi+UQ/3daAgTyq8TkRbq2s+L0Q/z59Po8+uY3KzBq3MIXVc
2bO7TOaiDDbZ8C0L7sU4c8T6i54iqYrpZe+9XY99YXefDHy2NmmYxdxWrE1t/BlhYIKOzsK3vXBU
QQvgrU8ZDEzTnMhU9VqPBIzI6tfblTzSTJa+N2PvwM+zr4/l4j57F0k+ncQmDbxsVIkEV+MOLSCn
64Y3Twseu06HhNIsvPUu3C5g1cAb4DAPkG6+rTHXzBCQVZk1v8UaSIRWOKJcYsF+pvdMnwZ5IRU1
g+uDvDRh1GRNQHng9zCjOx1kqXcC4Hiipl37w8+921HLd9dDXJox4A6TeTSFGn0+Y+YQyL7uEkJN
pF3d6qsAe6G+mpRWF1LdC9VZUDfaBPyTSUdJNk5Hw+N9DHOoRg7NajvEwGxc5w6eQGtsWSqneMQF
/C7cXh/e5aDguyfw5gSQmG32XopTOCNsLPcr+h7mod8nh9DW7eg2esYQCwkTezHmNC3zO2Aq60mc
lIaKeOxsoABf8dJFibK0jR8SXcAXSrbRtl33mzq1rTfkERdO50uzSGfhNx4GYOV06Lw70oxeDy0l
K4FMyZ1nZ6G71ysXvQRxeK6raCELvhCMLIQ3H6x2yh/z4ameb4hNVqCbBzJkJU5EZ7X4ghvZxsoQ
5bg+gRfuHQD6qgKnBXA5nMTTkUlBVOqtoeRO0tWoRwYrgUu7EaOF4+RSGJIRkwYNHRHwRKdh0h6C
qSFEuQMmZZ0Aio3jyFbgDV0fzaWsBGKlND3/LUg68z0Q+i4IY0HJqOmtEPPfJ5txJ6zj1XgAUmKH
9/Tn9tnC2XVpbFPbCXj+xOnUZsd+a8nIdvV57lTypEyGECUaORHKB9fHdiEMLFhaXChfQ3Kef0LB
74WigynqVC1Swv4N5Y6VhADv9SgXjkT2MRVljpEjw/N0ogYByEDvk6GCL1zp6UuJFMj1CMdTdbZ9
T0JMP+HdZhoGrQPkSIaKGMdGyFaivmq2yV2+GVGpg5HNkbFU57p0TJ3EnD7uu5hFkIQy6JPSgQq+
EdfiZloY5h69jfW4wTDkpvrjfaVNfDHeP9NbGu75aUDZH1jlCvQAAesoOaTJLHQ3CczP6x/zfFFo
vJWhmU56HIo2DxMHcYysd5g6vTnu/KG3lRbzGLRtr4c5P5JOw8ino8lkEY5ywZRJaKZpH3LsCerm
VlfrheHMDIjJHVnYKtR9edL0gCg1mye0tnI0W7DvVu/Qgneqre/Qu/k62In9n1gVZxcJ0XgyWyLs
H8k8S7o9LMMN4HS8/BzrR7Ir1ska/uIq/ybb5Rqz6YVb5GyyIBtNb2jeLjxmOdlPv6JnROkIeShD
lAPZwwFdKjKbeuE0Oj8Cpyh0vHlJIBRw9gAMUFRK8L6ZbkfzQ/oY3HRvsJse3V2/lp3msS9WwWId
WZp++smengWdLZCxJY8qfS0j94h0kMyrST6bNkF8027cFf5tn4CYWL/qdWC7H0vn+upcHPLsdkFi
Cjn7jOjaqrWr+1i0cW5ASmATfwcSRIcCMs9G8Xbqx+uBL07ou089O8lKvaqUIdJRc81eR3TVlGwS
XVsIcn528W0x0J3Qp4bO/8/ul15vPIkMJJs2n/IkH+RNhKntyvomIrPj1Gt5J9hLz9FLEzpd07Tc
jcmEe37bTJNpuRI7fjjgEbXGqZcSGV5F34efIgrWdwhJbdItjhPao5Cul1o/Z7cQAAy422xPwlPJ
mA05a0oFOuvQAFFPvg1VdSNFdfznu5HzhuIFOjSGfJb5pLGqY5kBLaYppV0v9ZuKZ3EEO/2P1wg7
XtQgI0yCBPOMpMGBDmisXDpJiyoVmQka7Y6KCvH1MNMXmW3A92G0WWXJHDJWSB7WuGZj2gHv/SEW
q8KOquwwNKJnF17w6XrEC4ufiOhJyeBbyFdnWbgat7IyJih7FH6Hwn18Y3TFrTe5X16Pc3b38JaB
MytaJmVA9CZmV0IX6UXiZl3vdP2D0GmrSeIs7/s1Qi7/4Bu+jzT9kndJgoReFIYPUe3gI4n5SXiI
YRliG7XS22Etpwtp/nkeNBvYbJEXeo09T0S44lf8U1rFT+5zZUfPiLFsMJq88RfiXZovyLgUUieV
AfbW6eiswDNx6VNL0J7yrhx/Zsi+tMawuT5bM+WL6QZnurhRUTWhCImAxGkYHcxgU2X6lN2NTvOK
/ty9ypGVPulbzcE3xzbt/mBALVynH7uH/Cvvw3+wsd//gtldZDVVg1gmwtPaZJ4CZl3reHeIS/fs
WZlrNtDZpVO1Y5WaKQMN9y2P3nrXObLjrcNDsZBKXl4onMVQI3nWn7Uq3ADFJOa1dNCOdMQNRRJb
3WMAvRa2tC8c6Y8LCceR/Uc8a3aWKEklmEHByNJb82DdZGvXDtaNjWrmGinMzfJtc3GLszBl6ghQ
9OYvKCtpVYwhOIo1bBaFQkcg0bNjN/+ohUugj+lUmp+TPGyolEAV5J04O01ysRthdJqEyrODjycU
XsZ70WwfIq3CbDqYykyOhonm9W1xafO9Dzs7WsTJhLKLGeEov+rRPbrX6yFfOJAv5GCwl/8e2uw8
wTTFa6yCGHWTbovixRvLlWVhnbhtElQApXFhn50Xelkn7wPO8tkwDPW4mW5QGoGaHwMpf8BFa637
+1b7GidIgZoddMN24YhZ+pazi6fsPcijEmFjDZHPHKdD64dGX/KPZwyWDz1Iel3U4+fnWCqQlemZ
gHootuwqqhZWgxnEIvbkwtInzKRDoKBgqM6LPTl6ulj5erXj+y9y+RiOwNwxDkNdcWG2Lny194Hm
mzr0w1wywxh7e+8O+4+Vjza17rX/4KvR8UR4ApV46p2zuUH7vVOaLEPuq6tuQB/ioKWrjkc/YCHQ
TAjteM/wUqTZoIso650BkzwPo4vA88G577tX5NMDB6buTfHS3lArFtYoyK6x6f5eavc9nPBotfTA
v/To4AeAi+LMIkkV51sajZBGk8m4Sp6PurTFyY8qhgJR6leDp9rBOmROh2akc31dXkiNT8LOdrmI
y8zYlwFhPexKMGMpWmMhUzgHUELSg9wAYBnRCR4csxh6L8hYNsEh6NZQ0tbebgxWuLnu1MeA1B89
j2+ZnW/j7SJy88KdSmBTo0gHrc84PoXeZWD0p6ws0GMYKdkI2ArarN5GWyWTg3UNsHuFt5oG/iAe
PrTg6FdaspQCngMgjkP/+xdM2+jdL2hh2OhAEac5VRzne2xH23IjbOXdUhX74jy+G+ps+ZjQBFy/
L3pgI0f1JJSfm4V89lLiYKm84RByROXkrBra+1YXqiGfU++qQ+EPMY7FuNeYRgsB3e9ucbn6bgTY
+Tbol0wOndh5mTXFy7RAwchdWrqXjiBSQnVC2fGwnN+9pVyXsN4U7l7EkAXX+Ig60Cd6vAs7ZFqd
syueGH+HmX3ZHr+zoBF5ccE6Qk21flCl9NDjhzJ2nqPp1sc/3ZAKEgq87EhdYKPON0sEQ5L+c9hh
eKFkW92VEAePEEW4HuX82/HJUH+hpIg8J79yti6V0hNTpABw2/iUcZx1hrAes2//IIgGJFYG489g
Zimt6lMk1XOEoXLMoHjUYhEf/KoCdWFdXhoLsBtKVNSx4WDMngjIAmiiFGu1U9Uu7kX4sCIrIGP9
2qTm/vqIzneZogHp5OGtWQqqs7PPJvauIPtN1DiWT7Gt8Pov7eTVfD3ItKBOF9zUkJ2kvmDLGozr
dG4CshGYZm3jSPjFr+lMpKAS8OdFePtjbr1dD3Y+InA44HGB+dAIYFGcBqNmWlamVrQO9h5rTBex
vvx+PcKFIuxpiOknvDsDUZmJVG8ghLpVHGOXPoGQQhPMhsEIjcXRFzbQhTP3NN60Xt7FcxuhCnK4
0cQLH7ttu2uc9hVbzjWYkoUs6MLVdhprdjgMvqiXjczY/Fv1gMu0Um0EvLd20s58xIgS13sVQ0V1
Lb2AuHxcCn++8n9nDEhCsn3OlqOJyVpem2XryD3GSYO/y4N650ruwgxeWiNTYvKvMPNcr8S6GMgm
YcLaetHN4VYc4oVD9tJIKNDRzENAC+Wb2cayrHby7Khbp2jlFySWYK53P8ci2V5fi5dGQmHeEi30
rEmTZ5mI6MWR1leEkYdmE+RIJgnS85+HoLBK9wTCF8jH2WlUR0JWF0bVOmJoIdhhQmBOU3HhHLrw
uaaUCsFVnrlUA2fjqCdkclSQfRfCI3aCdqRgHBQstk8ufK6TMLMXWRm0XQ8/lCT/rr4t7lPHd6LQ
rldYytpwnV/iNebd1z/f+W1LAfDdyGYLIfaC/0fYeSzHqmyL9ouIwJsupigvbzuEpCXhIXGJ+fo3
qvnOvXFPe+/QUpUgc9oxZrdHsLLT529L6n6PrHo1tzBVf0Ec/bfXV+co+I+j9rbJB3WWjOlWYvr/
j4pOVsi+N6LfSW5X0S1xMboQfBmGrdYkGMUUGuu8X8T2rU21F8F93SO3evq/P/L/TLRvDT1asSDj
aB395xODfM1sNPbMqRNkcPaZ5aDLoKpvlfhSIfe7zvTfPrbxv31sxlRvS0WG5v3n7Y/Yxiscl1Lh
HGg7M5hi69ulJlNc06AORef/t+D0f3lcDcZhqOyy5EfU8R/vhIQ5UMqBSI18npGp4bzRaO4buf+/
v0gb58H//GSMVdBvJmMk1/jPWEBszdgvmjfshq02tL2zLequxhfKvVYCYdit6Zz+NjCO2sieDZ7j
tKzpe5NevnUyN1nV7evqaDPBsK9hz+9Hu4KHZrVAwQaLjRGrnPZeA9poI4n0AUzgSWbGcydpO4Sj
ZS8RuV2xdyfs13nm1PeWLqpnZidvUjImhAHiCVVFrr5Co5jGSkRmzkjqjicUip5Xivk3obMMimFi
SCTwGNUf9xiJyr1ptsIO+pxp551SgWMtNRuPtK4Uh9V1ulM/5GospNS+XNHoUYe6du/IQQ22hV9N
tTe4ZdB0EY4OWZxmTXJmG4sGcsaWZBdsTV/1QC1bQkGJfTwokSzC3kKJtUNhAjF40YsnpaynDAGw
YAsudy9gNJRgTNUfoHw/s+sETjrtswLLq1ck/lrbRmAw2yKXqfNpYFeRdPMBXzPqVC/VXqXdXokM
3yehvduVjS+0kIFSL3GjNM8iUZ90a408DfCCOhQvPaTYZq5gOWix60BpUbrMB4ry0g7VbujNR5kX
cZYlnl9W8j0dc6iF81Vv2l8t3a5jr51XpbzfJuWtqcunpLBiO0WPXo8Hq4CQNYvl5uPV7tLZPGfC
fqpL9Wqjy0it7k5uTRZ4XgcIYtBjC1piiPKbkqkElr02Jm/uTbVC+lHW5aEazT9NeOiIkTaNRXmq
zPqqj86fWa5Bq6kHvp4GZeIS90n62Szr3eYpB1vp7u08vdty9tzTVvkcqkI9bnaVhn2th7Wj8PAW
yEgz/NaZbSNeS9toU8aTFN6hoe5zUKcRm3uiwvowmbrJ+6daBea1KKkTljlQw96DXJqoiRklCmDb
AtK6bwKeBckC1L7RzNX3bksBSmfNfm+352TeXuZ6+1hde2XOJlsxCK1RYeN0haXBNNE6Qn9zwI82
K6hN1/6ohdbt9XlNDgR9L7qc+/1YNv+KpB19YB55JMeajeUxK3YMBCJxX3r8cWoHCstFAVkT+vLs
Cy2amnTXeunXZMuvRRm+Uw3ZDrVk+s1N8yRKUR+7FCasumE/GHuiLrNf/lbbjLSEr2iuk2hWeWNM
YTLV68pXg+KiP1oIkKRGscrrzBOujF0HJH7zHBmYJSMq64g6YkpOzYojl963CNbKfJ5v9mqwKFTV
ivtuZq8JSXrrsWs7u5/s/FmsY5YKTTHhHLJtKg5axyo+1LyL6CclMmv5iav1VVq4zN36VZ/sZ0ux
j0ufPHpbd+8I5bApzgMCjUPddnf5wlfL2BMcmM5rWDpFhqqpuMeWefDXDXd2mmjruRKOcWgzryPf
puuTDLCA2uNm1odUt1C/sZFa5f8Y8ZQ+9D1eQwUoSn0xN++Xr+gv65fGTxp5KUGP2sr0Os9d67Mj
hyR8Pq718pgSnfOC7Cohf2ZreWxL5aI3636brafW1d/Z4LB32WTDL2GoMqvLN03CCQb+hxAtK77y
bYyN0X1ZFxumSpsIX5/y0pe6/WayZxiUyMr4289Hep2XaVV+txpv7lgf2ww3SWGXD5mqDYFeq32o
JRKIz/pRds3HuBi/+phBD1q96ugNUw5bRM8ifarbWJ0GTs8ueerr7EV1ytF3J3x7q4s8HkbSdEwm
MO5OV4EJcuvHrTIYMXcH6CHdt73MPFDejbkzY5bzjE0L7DnNfFVJ4bBo4gkJXTyk9reQzZNpVfyX
OZNxi8AMNkecbvbDJOvX1cX6rsnHba3uVV0+kLU+ssAbrGUe67ehTZVJc2K7V2MRbyXS68Gsw8XL
9iA4wD9k6mXLvCcxpSdApq0vTPN9KGSoDgAoU9BFJpCXur5sFObXLAtVoe+SCS68REHgZc+LJ+5q
J40mjTpTlkaSshDcjL1Aj16vetQzQ2Qo2inFPcUlBWaxTOLczI9K2123yX30PHHlD59GeiOBPabZ
vT2pH1XVnVVNP03Ouk9b7SsBv4NgaIPLXDv3vZ4XPEY5DhW0MIjE+wCT9VfnVve9UTG4LZI9wezT
wkcmDNo1en+wtu3DwjRa5ylMQGOfWGvYK/rJtYrHSeVy8jgIjILMAz9kZMGYK2zrUfTuudC7CITS
ObWcU7Y0YaOIa6K5Bwab3nJn8as82Sc3uZw2JP/oKB/WSh5ug3zuooUdrFLLVsKl3oJxdLh27dPc
DGHdLu8biKrbCXMdnbzGG8yKTSmtFl+0ifVWLyAuFMrdmrnnLSufamV63NrpThmd32YV6ICanVEs
yE019N5NvLRbmDvp92glUWtAKxmVevbrcUBaC/LeV5Z+9EvFuEt75Ue68GFWPYW2br7rLQ76Dp0I
g9LPSdF8dl770nX5Y7WCoulTpiQKZdpClgoEOE205ma6FL5Q5X0yj6+lpmBSlXZse53js/n0uJmk
v7r7a/XGniA0QAqGPbaA8poxPN/LNzr+F023LzBTQuH0J5gyGMnM6c7Wh19HeNc+5/Qu1qeqqY+G
m99ZThbCEjptm/FpOGvsrGIPoCegpoVLs/EYSnJqFQq+BiG66cLGG55HB19Y0ylRm5XYmgeD0Z5B
+U2R7HjFwIDRUPZPejaWoZm6b5nnHmG7YyRvsywAD6kEFqAZ2lDeUe+Wc2ep7yuI3mLqj1vl4ZOt
CuW0IGwNMhMWENw5QIFyWHC1tmUw9imPVL3tFhic2GvHqHbdEzn8ZcXOkYP/LQZrX0i4lC7sNQ5Y
JeXatxbfqvpL7bXfTmu/qUQ9vqHNH7nR3EEmi4HXfLio+B7zekkDyqZPEJPwSNaSFqCnfaui0xCd
bW4wlA00rlbD+K3Kt6VVtZNOvep6+zcqf22sH1w5FBb7PLsgxaqfvGSbg2oyy2BWnGsq0u2oj239
PAJ3fJyGEmvfTIkVay+MgkcnWcznTcty219T6WGJT8ER29PmHpJSVT9sVCmxN0l8sJ0+YIXvioTB
VqTPkiFyY1OfJJ4ILxh1laAykWaE6rN8SY18PZr91h6lmXF5j1gb4i2X6l1nKerd2umez91x8zxS
fnBLRXw7nBuY48vXCaA5jsbkrky0K7q/sJ7ma9bUz95kmITTWzQq6ffkLD+M6++Qy2AlQhKo6Jwg
sLKCPG3e1GJ+B33zV9nFTu+aYyKNKNPyr3ZCyqWa48XG7LxTa4oHWBDDZeTCL1rxo98E2tt8pb4f
9nN+rCi3RZOaqb6iNB/mVH8qBYNdaYdsuM96Jc4cnTvF4+5pCuMkJptjFlsjFP6Low2nxZwOapde
q7yPPGwEkSrzEOzTztbTz9wZDk2r7rding9AYOLOs15G3V0C5nnPVje+CNP5R/TGIhNi1VhFwxRh
MmlDTRtfsG6WWHTF4LtWdlSbso2ErY7HrEnjtuUlGMk2GGR80OY6brYt3tYZYb0LhJTw4+RILNuW
Euf8wwR0HJx22cay668sdTzCH8wjqOfwP5VM4P6AYpUvVc+FZlWB0Vuf+dxf2i6H+ep1kMYcjN5p
P2ByztKHXrUvRTm+sB/20mxU7prmX1s03aMlm2PaW2dZGXeQxt9dZ56iYsi7cNQ5a0TtPDtJoTGp
2iSBNzDIoxeD7hdeOXLq2qgNwVgpprsGPGUNTLjl4EzZ9mQbq/MNsgvuX+aGtszqXVmN1Tkt06NQ
qpiLFHTpKANL28qvpZ5/00K8FM7yoOccqWkr7gBC56FcWD4uwJqGY8pZOqX5NzKIZ01qamBZ2MHx
+4EWu1MmYfuORkGIQeJ/RT8i+Ya1nJgiKtCNMOZ5VbfpJJX0XCTOS96hg5wRebd4EmSev/QDVnWn
+p4m871fkYnqG4QtB5PEnCNNn4Y7q1+2yPWIFogXCYlcfrxs6f86k3yGS+aG7PlGem32fg62joyf
I08bnUtH5EI0jEVqhgh4UAdwaQVsv0B0E1ZcQH4FWVujypM+LwTrDGRWzhJWDa0ZZ0CGzZsM0dKO
S7KqaZ4uGo5TMTl/QncwVyKC7IhrTOTIbcF+btHtqh6Im+08G2sGXTf70Btvp62UuDkNbqnhdB08
nasC2u6Q7WXBxb66kHvdgquWfsgygmBJ9WOJWBOe+5PRszmyKOsPGVITIq8hSxL3XdfeHlwvmLz5
Y8XzkCvDs+FxFuE641uBrjznX6aa3rpMrLqIiy49LJvZFZfbxzirj8uQ06rUptiY4V0jbbD3hTmw
V172xpfuNn+9tzm+kOmrhs1yRxIBPo1dxvseCPyZ4GkONZfwZaiXt26sXxR2g6u1/aFhmIa4bC8e
23+1nE864vbGsHk+neJ9sWXlG1bxQjIVbamMiCAgwPRxXfSLb9KlsUvxklIACTfY43mWIGSz/vXz
/A947kNbbpfNcR6tznyw1waAI04lPGZ+zo+Uq8fyh/241PKCYQbsaE60n+rrSUmSoGxLLoPc2JH5
9+GWrS+To59H/qvUtAN5a1yV3XXJQI9kdeoF6CrVwHGX+75znvHkqftl5VhonJVWXZW8wBz9XIfy
UcmmCJpznPTaq8N7amkE00a1aaDljJe66e+1QkTlshHe4FVe7V01e5/AN9dg4jQ3i/J17Iuz24wX
4NEvMLkP+EujhV9KZEx5msr8q2nLkSLbVcu9OM/F8zqrX9w//7BR3uaWt4syN0e3oHxpa1bYtt4L
Cjhg5wgSWAaqfDAb53ITp9K0pN8VRKU2/lguIqNzHjxJ6D6yxeB01K3m5VSBHgRvT4TfxpnR7Goe
Gd/IsiNc7ACIHdDr7Th1zhlZ5s0d91kL6YTd4u6EW7qvnuiNR1EaADNGePDaCPJt1senDpeJVxtl
qCMy9p2xiAGeYj5mdb7I3V/X5nAyEuqVznJYKXUFs92M4aaVuDNXI/03LeU/Nyl/Nk351Rr7SU3K
N6oWu6GuXtBbXyQOj6YAATuV6bNudZdOCkCFJn9gg2tBjCNBrczPzbC+ua2pR1pWn8nsw8aZz+WM
AsGxe+eGzbzwbtyPfY+QcVD3cvLWaANtO7fg6CzFSvzZbfZJaUW5yRy8pb+NVADCdsS8XQ53mwqe
nYAFUnja3WMSBx4u3DuVbSVM6QX8xpHF9lG/KjPEFiuPq9rYblTx52RMrkli+2OrXJWufdPW8oHv
+k6rRDzI+pvg5GKlt5WWJkDbVPlVsz1mlEPSVIvmxnhql+Wfo/dxlhv+Wjnnper0cE4pRaDePZkE
7jSfT07GCJ6dOwch8jez1X6QKzyjJqYZLQtMlf1RsccPb2VeCIfRnSCn84Wd/EBdjXq9mzAnIxzP
h/mkOulTpo8lUCCxkyrRjuvtJk971VkSBB8hX+uE76wzxhfzJrpQE5DgBRbXvnrNmyKWJOIgOx+Q
E+0nMCuwXrs71NtBNxl3HrbyzPBYGzLFgzJyTtayHoNsXTl0+IbIlONMMQ9wKh9bu971q3JGEXsV
tX5BCBLlIyryrEuTgIL4CTcQmV0ZrwaXgtBjXviDwnU7u+3HkidPolYioJN/89IR1EHvbVb5Uki2
erbu2FRUl2aIhjVVbhQ5sJfM1Lk2t1/KXdKjM9Rf2pJ8jBrqVz1pGLKpJx25ukKVTQjld80EMqV8
buLK1E4yK8sgWW3qNGYJN7Se/w1Nru9nZXGOtYCXW1jTvbomPDmGduxn52qZTLPXnXOfTN735Bkv
vaE+T4l+Z43Wl5JtD0PdvVSpgtKnCdid55FYOPrlp9Zrn26jfxUEmT67KMeZs3BUBQ/bjNsp3btS
e1P65oe6wrU1J9oS2XS0y/oCeXOnzeuryMSBfUnMxE1gMCYNBYiCwgLRLkdFqZDjD2Rx8Mw8cyfX
6tI1SjTiRidU36f6L/ldYt7biPTGvjwRpj2VwrsYSByVCb6DPFtuekLn6LOphsrDuRXQHmdbHt3J
PaZyi9IM47MzRBwwfrVo8ZC5zJl0gDen3dq/o3ivx7M7DNHmzLFLJ35U7/uxfiis8W9cM+9gqNgx
wBRDkAMiuRs1OUM56faJxH4LCDgPtan77FlZR098VGfl6rrFH1Pho1/PxjPsX24+T3+0pZvg1hIp
HWUwbvDDQIwkOKcygS+8Ge4KyqROUzaIOYeYKBkGvfGwMCWTdFROisFHuf1Zr1SbujUwlXRfiJwR
R2+/UHDkGj6TSr90dhkrKDRca9nzvJP3UGIsPPs6b+2+MZiF1srXNi3vGnxTiiVjPZtDu4E1kdfx
uD0o+nCEn/ooBqpXqqAWcm/aJORLddxaPZgsOxhX8dj3WQC/P3DNwZ+o9uUV+8vzGtng4NLVe9Qo
bwSJ/t7Owzlb23hUqitG18mi4m8badAp2VPrbXvJ8PxmFedmM6/GZqKITf1Nr+NplUEDdo3Pre2p
Yd53S/puE7HhWsV1/jl61ncJ81flwY0z/WvJUVcAlBgFGqlFZFFVwJQl5/Xy/KD1b65oP72pu58s
92OR/0TfBK47RyJtvuFfv1Km/7PnZc8Bv6soBC7SCCYHIVDGq76Zd3OzHCQjNQuSi+GWnZYK3uYl
SKT9LKmrL0sDUlcdnzSbX3lYnsXs7k2veGit/mJtjRF0es27k+2XHIcv2rNieWq7v4Lob9Tv1dLw
DaL/aebk1UVCgv5cVJ3fIbIcUX73vDOi0M63WvS0UFi3YF8PzDGJj0YvQ6kWkVUVoakhF+d7Z4rs
2rdLbM9jaI1OmLvjA0baoDe1i8xsmMcrzgfmWqqZ8h893k2TJ6MQpyGBq9oFK+Nh6shEObEOxNcy
HM3pbBEXV44au0YferAvPWbosamQ0vTHYSsOrLV8aEJGYHkZ8sLj8inG8j7D1ED5s4WXlm4Pub2G
KnmgwafWkDqvWzQgEXHLi+v0wY0J0/SfMleRd31oq+bXt8/Yu8GI1n5wNL+AUKZPU5zbxqljpCXt
nWh1ykNdG5wjaVjMZOwd2y1yiTzrcVn/3DQLpqqNtdy8tQ78HA4N56ivTZLSa3qdcic0GaFaqKq3
ivnHCRHqPX/pZC4O5N67YfnpLeOOSh4Y6IstT1KO1P9MKpzlIWvRXFSLL2ftS0neKfFHUwcmg68m
Z70mW4fABtSr9hpX0uaXC4sVGFJzII1EUrKiMFSYcTKMAcsexxogNHyZhwlJ+zhoLOh8F0WDTm2i
VdaG0riITu6hEvHHvrfqx3aZ/NLuUyoHytvs1XdTCdw91UVIqnTXe4Y/msalbL7taXke1j7ok0/V
Vs8LVzXxFdhtjyoznjZ+hFwZB5HUrOuo8YzYYSOQ90+hmDq9edZ+9fhr0aQpQGP1RXbscKCl07vV
euHNIlkozaVphw+hzlGpNIemUGll/Su85mBTaDXxzINB2FvzfQokbLZdX8kUSv1GaM7m0e7/VbUS
J+pDL9R9m/3L8u5qpAS21NMaQMi+Yp4qRx5KHWslV0ubVnuKlO3yWBfp26YXYFLHoGsf3GVkVHkm
Q1C5BKcqwkzmm4b6BuMwKlhGzd028LbWg/tuPQ3kExzEboWR/U2piX5Hdlbt2q+6n8148HBZQIDw
B7V7Nsb9IObdDKK9Kn8YCwidLd8P2fCVOFY4tl7QL/ZVt0eeyUI526UbCnWl/lqzxLmdWh18ejbE
2nad7ONNo+o58VIr91v6q1R4RrS7QvD7pHFfTrxVSzCr/0C+hiqTp3gKVEoP2nnY1Ckoy/LdS2e6
S7IaTh6lLQLdTAfJnqr8tdxsv5rS9I2xc8NV1E9kNKafpfkzhu1D5dBFoluUU4RyPpkfNLjDtzul
6gI4zVELxStABFgHXmV+O9r2TA/ukIiUvMjZ89IfjWEMO7c5WH0f0DM/rluF9y85UOQOdK8LGpH8
k92GJdYhkGG4VPco1T7r5Qxh3oGmNryUabdrrDVo8mqnUXvgzhlu2TbFXl38dFYeqVbG9aack+or
4zbUKecQykwt2xJlEhojlW57N2YNN8kWKw7VKmoZzlxERkudOs996aZRT7acyuUnGdlCVnQY/stu
odiZV1OY6clZN/po5qLwzUp76GGnuiUJZGP/TU120sbi4FAV2vrs3r09Q0qTkxlrL27SHg2RRm6f
sfTpBOpkHjO3i7VM/aLI/9imj1AFXZy9JhelW5u7LDEOANhCmWyh7HiW7Zl00+3YR2I8Sa24S4rl
0cuX06yW+5LWVro0LEWN+b3Sjccqk9/jXO0Zwo5cvU+oIHNh1h7bUo8uyPVWK587cuFMNw6mXhwh
5AWjR81bEw+lS+5gJFRg1yR734zszMjjHbMYkZrAzx//eVoXLKv+hhDhmmzlLk1M5MkoDjUghUqs
LVao2fMzTozIQU1mGeuj0xiP2TTXweI6n+uaH7qWuX0q2sWWnUq9HPyyvXY4hWp4ALoCel0dX2aX
U6Wnf8nxT8U59Yt03lPGCuZBhtVi+rq58Y7XgVH+ODq38GxedD2/QvCyV3ZxZhG6yhNJhQ67v+br
41oypzxSumMxsjLQX9j9uOUbxvLgZebDlrexMlKjhNmi5S6BP+KmJgkz54NHJ4S5D9hf7MaRUXPF
RpVghktm78gyyfCmfaucxkw/tP2Tq2WHrGF52YjpckZbXbxMMjuSRx8GlGDrhOxWktnNI7o6zvZK
fZmr+TC56+9K245e6s7Gvqmq2zEpusM4P0Bf8cWgBXr3g2Q87il518X8SAmcRHzea3ZzEBPl/xS1
etVGWa4c7YUnHH+531na3dpn6OaYriD7nr2VH7tgIRpdlOAorga9UXdG2nJMmrcV9eY399qDrNZ3
BkDCpJljy8hf2IqLKqck8OxRNAovAOUTK+b4TtHDDYwsvVhaNURVlX2QXYFjMoTHSqyaXBdb1PDa
NXKd6rdTpfqrOVm5d7ziNQHhEejF/N0JNeq9NK4K/TEZ5EvfM1AzkBlQ2F1iVUFXV3jkSAw6GDX9
Fk2qvE7yr1ZY459NlBUVtQdh5IwdlLmlPy5lN921hpbHDT93X00DXXIDg4MeVYOmH+fW1CLMJnNg
59EEvX1rT8B2grZq4XqqwZx/2MyLeP148nKsYR8L/8aRbSTMG2bQuj8KaZiySd9clsjqiWVri5j1
t9bl+dbyLrqfRaebYNAcZ3wjgdfXt9ei+96cC9WUsMnUa2dZh4ZCZz17oTLSLm/9nLtCtvrOzU1E
KNMxNdw3BmP8xn2AFh3bHUMplEcH5nE4VIVVHjyFPWd9pRQ04SgpCRlTSoQIIKbXxnvpRgKIcthV
NHg5no1gySZ1p/WKGzJfSn/bSQaMIh3eAsb8Lvhl6EgpLUMLw/Cnppt4SjxcFm6tTVizbRrNVd/t
RoUodsF5BkvJN0fvN0NOeUlx54SF42yHZMNb1ir1FBZpwpJJ1tFebKQ4VkVehQrwP8D99HuzOjfD
hDjS59caQ2Op3PtW1tu93ffquUJXYvopZfeA1vWE9cvEIO3W7plxAgOSrvWl1eVnmovfLlc/jQly
9bTBbTW3do2wFGLT7soH5r6H4zKoZEIWBzIdlXUvt7qM8wXZewWD9aFWuYWMhGDHHfT53I9lGhVr
/ZdTEngYONxi0ZQ/7fRAzclf5ylED6MG67p4QTONQe3OH06ZxUbfvXXDcLZHAt4xP1NzIg8gv6iW
ZN87aRJWvfrGEkviW40RSV0/2am+s0V/YEE5MgyKSUVpaKHUxBU9CO4CW//bcl3Z91VW+on346m7
bv11Zh3HbuGvUoEiL2NZeXeKtmWM4WCyp251odoZgLKt/dqwj0gImT1gOIZhusPcd/G8Vgw89LGb
AAdK7HBjH9RqAYuOHPpwuZPm3pwoiXMCI+rm9sNktGR+L3TKS0vYjfMBEEWI/AH9ZvvQOeMl2wgR
TRl3oxoxMEU7gqJxwYyHItRw1JyTtw57Qvcgd+6Y3yDlMg5WyonL/3qru3m5SuHnOW9/6HBRtqYI
Phh7/OPW5OxcrTtay8ktO3BGv92Y/hnqdG6yNkIoTWLMu4atTcPQTRXzbFjZXq+IW8zp3cm80V/c
LCpJSHjQzl0t4pkXDR2jz5SZvxbMq/CiQ7QPb72D2VS+ClWLp3QNB3s91MW6F2l/YmggmmuLQVeL
Ky07WgRoipfvvam566ZlZ1LURnJ2FoN+J3sttikDqhl154H9fLN7p2yNqsNMHnnCDq0xxZVndH4v
zad2Wq6KZn9OMuFs+wctjX98eMtKWgSax44uoxDWG4WFHYfdsXfX3TKl0azQ5m5FH9pZwzWaHLbt
29lOnT6dBG35bvCIiIZnXZr4lqp3ryLZ6+4y6YXdloa5aR/sbP7U2u5UFP1DoZUfUzW9sJwZp9Wt
7eJa79z7oRjqqHXPqLhfSTSO3P3gdJlzME9F5+50g8G0lrZVW7MZXZCfexyc6g5xxi9Nskvi/EDX
8seUxGp72NS8pc7CTnOW7ptU+HTwmKujtVpS4xp906TnsFioegxc1KmW+qX1K5Vzwwvb8a04mxlW
83zO6+HNkGg0hqGK25mCuaq8Ly1F6Z7nqjQREODU6ct9U/ZRbpE5CnpCrsnUbXUc8qO3DHHlbrDM
xGPFjMWsMx3glm/WNu3LbsNt6kbVzduRUWqRb/aKOKqmNjfUZ5UITuOh7vEPuSI7j0Ssi0G50/C9
sccAQsHJFXQXQYhAUarEu8p7q4qvST54DkvOhRZqjsa9+TU3kcblnqfR2jdHkUyXhVizoBDQMWQy
6/tcXAcKeNnMmAzjigqBZvEwDp+6Yd38LyGymC93ZRRpsQO2oqi0KiePimj+YyAt9CbCzxWSM59N
6qFLU6JI9UMhc1y6yoNwkpNpUSZthEcyXARDJ8NJEYFH2UYz7jfFo1KnrHGlaWFNk41ciYmS+ept
jC6n4mQ5tANNLTQcVhXbL7dZ4kqn99PcRFzXah3+OM2PqUttcRNh1zPGYhINN8eizY+pV7wQfwYM
P01+65h3grTTvZVU1xT5xZkX664mrqJyH6iFQYXjurA2ThYKVpD+kRGUCyiPhKYV6qXEnHb9xPNu
UJOoUjSZIBY2AC7N+uo23+6aBnQWKA/ulfVUqNgjhpgqkd8nZWwPPWmgCNe+vS8NvrmZVDK56u0d
tXl/GA/FYHDd1uG8YEkwfqvbX0MfY27gwGjKIKU6pX1v2fvijpSkjFCKlrCTfiaj/cLCu4XtR1d9
3Sr+esEFYD4zIIg8KGPt5f9xdF7LcSJRGH4iqsjhdmBy1Cj7hlKwaTJNauDp95u9W9fasqWB7nP+
6ERuyonSB5GrLU+tGH/q3Nq3ltq2zrCS0nq2QKEt14LG4gZtUtRWEliD1m6EKnXZkg22b4tyjz8R
9y0tnUvlRF2vubTmBLu6YmK1LJQsaHpo5ozxdHki22txEFHUtEaMguAL6mkCIUutf6o8s+ldcmlw
J088yKhPSDpnRt8Jwz9kXhdx778lPc0JNr7+7i8lbKs0Rp+mBftkgvU1uB79ZVXoOljJP8/7iEsR
lRRm0o2+Gtt0RQhZODK5BAy5TUWhpeVAMHu/S6v/JCWGyfjZCKiktRngiym0KJZeCXnJ2+AwoTrr
RxS1nU87x7D1LKYsAMWZDjFemhSIgUZTEUcuXctOZzz7cCkzZdhhXNsHmi6jzDd2jitPOUjyys5N
xIrTp5V0Z7xDKLFkSOHwRaOlxwCz3VqGBz9Qv6JIOXqDy5wzRDP/PULWl4sbQj0AJVnr2OVGaD6y
bDqWEDyz8WEL84AxI9KkF2WTtaorHIxwnHN67GF3Cw7+mTbeiT7iys0Ohu2t9ZkmXbzvCHjZbFBp
hF3LS1fM1WpKqK03uEjlsA30KmI/XVOJilSm5P99IF4B7IFlyo828KFpI7pb2qjoh82j/EIsXCGM
/UtXR+Rgn6wuJpHPfB7NJQMabnZi4HJjjogHhDm6y+ohwsmmSyArLqXXrim5iMAQImj5bQkybvMp
cqKsAp3TOP0jNLDzedqlaB9bKvbkNDJiBJ9G9W3ZxPA1wdW2IIaSm65kiMd53QfvDU/0PL7lxd3Q
1SkDP8hJ9mjUzm4Y+7WSqkOPrtw8++xdpJMSiUTDn9BMtILkEGQQZflvwpcVidwhXl8N7rJ2GXGd
Fk138exPp2nK1vkDGuvH6MHVglFt0n5+0aYnWVthHLiRZtobHCF0XHMhAuen7cSy55d7Xzdfpa3f
ND170e3xXBKENuZQ71Nv/W1ix9pL5V8dx8aQMmjWevarrQ6Ea0405dmYDxJrlQbapn/U1CSOySOL
Gdmz1c0RGkoZbqIKkLwzXXM1jdpX6+h7L89/uXBvS6bXzMoy3aA4P2Tx8O0b1WXMysvcs7UmbdWs
7LICDUnaLwH6S7VKBPS1pibu5sor6hv6rVjVkn5n+Ag4M7V8u6WxBjTeeC3hqwWPjS6PPWM21/lO
BmptgmiYntrApJK2WYR20APUlHK1POIQHOYBmSeXym6fRS9ueibWgyfPSWZ+i466QO4aEbzbs303
YLabpLxmNP2aTbvTAz6+ptraWQpl1kDR52jOzJvbXzJrfNaa4Ejx41pzP0gZp0GZkpSxDGm0F/WZ
ZJRD3bFf0LIQsGyjOTkO3Ea0aexabv0KIVwHz9xnM5B0+dAwbLXO/aXpLRwa8DhWrv6xEFXvca62
c0aiw0BXr+FS5S6OhTKjWfBk+och0Z4ras/GUUBLjBsInHCkcT4JPoJpuPte91mDgzXIGyc+gxQh
05CMYdqicqScJO+WCH4kLNo/is0mfRA/nUarjYiUFjNVjkfycELg5lXQEoK1BGs3lW9BMiJGVBRu
l6Hwit1gqbAei3Oh2aFkLGgkMK47TQeE79YqH6ZdnWaRsplVK8AlmLCwqqiE4ESNq+w2e3Kfe7he
XDLGZWKTAZ42x5h4QEX8cyrJqZREnE/LDhlQlNhdtDBXUZ6D9L89obGMVHYxBnGJk5im71q8cgDu
i9Jexe7TWKYHs5y3cPpoCftTRVRkjNqpEjcEIts6YxmwCE1r02Dl9NlLVfrntGyvXgzqW/7Unrbr
tTTqpPoHOHESS/Eey+BqDqdeZi5BPukth6xzg3oIUT2MXJ/ZwRkQugaUH7L9aqdgZK8MCDFtrpiC
DkT07PIAqbU+ITCWf62cEj32W0nxFcoxNFpi60PZzM1aMuzWTnHUeRAFeOLoOyeXOk5Yn7dpKLaa
9EPdc64qtr/Lqr+JebyW8Py9PlCkmT0PNh3F1hhhRnoOuvSL5PNrXHRPGHHjla6jmKWXDsZ73KVM
cRnSrd7zzj2HgZtB1qTMNnFhljua6f4knATMm/8IVz+NJiS2YbWg3mJaVno9yF2PIQC9oamHYupR
toIka0Z8nmzx5PTNXTgPttH3trGBMLb34D3MlO8kuZoW0af5yFDUHPDCrILFDBuP1qfGiQHhtVCq
Keqct5GW57rh6FQtRjBRfVRslZZyuCDbFzdVb3FefSm9fPG1ZVUm2VMwpbtaeRRgbTElWFkKwwuZ
ps+rh3NRMi6KUq3HWLw5lsECegZDov+7Xsd4E4LRutfjgwVDCqko6o3nd8oF4nOVZD/kCd8yAuVR
UFaA6f4T2BaPjwW30Rcvqu/2s7dczHwqP92BdyEpFrXyldoOvtmHy2BejDn5sVjg0tH/TDwAGeUn
ZoTAlkGgS/Zjy3P5wIH0yc+AqGJ5yIPa01e0PtZ7E5F2SKOuG06L3r+7XeJces64rV3OxEhQvvqc
0jBCnL6un+ZluSZaeaRIfmNVzd/C6k8UdQ8RqJ25ck15IAU90jIUXK0IdpxVXVgAoQGu1adgwZwF
u8G/QePcr2MecFE1hz7zDzyvLDsutYL6lKWspaPPfSJdlpms3sBZLAjv03zv8YVWHStL6HXx92BO
J4ALXpa62o+u/7fyrc3ijTWDn+XDS4FZm8sD7PbtOZzZvwiqpdy8H9aB3WzayrrFdoBbIUZkKyWq
t2y0SRGiiTVEBv47l7gkIGMPCwa6F3cxSuBVVxwojTdXGoR2qPy5XymZR8nMOWwt1jkzkh3ljW+j
mTx79Lav9JwF03U/xgkhQyGvVuk9z0NTU5NCgL/kUg00UjLgYkMvXVjtU5ZAxyA2UKP1eKUFvtwo
Q1wp+UwOBoYnJG7dScsK7imU0PheUQOnJFD47bHKBQpXY06j2REfmv+QQKSfC2AOXrKrhbGFdUAe
mCsZherkH9n4+ikfPe0tnTQrKpIOhUtnNY8PX229eNC3iNgf30ivbl7tD2t0ezIc2qk9qYpreVWV
VjasKS/V+dKGLn87Pc3OHvWZvJPA2D0Fl2EW4E9CQJmCr0hUvd7C7x4W8vKhs9snt6IpNwL/tEKj
p/52NclEpHQr5PHImFMcptw2F7I2bfjAYqySfZ6wZmNVs94QHLGLmEpiCIjjBruQDSxOJNdv5TBH
apk3PHUy9n+Ydo1tnfv6d8AMd+yE42yzGpEzz3B3fqR3secY8cl2E25+TbHqDpXNKTFO3XgwZOse
/BhMHp9UhwRb6eg0x2DrPrThyWROvzjVsj+9QD+mvDm4DmWvR+gx+aW+GLvKBr8vG0dsy5bB99Et
8q8w2h69YQ7hW7blHUVptm5TDFkqrru/ua3h6MRQwB4ihvnSZS2jfyYIcwoFvRlHXU4IPFXnHarJ
0DBbaAtKkdxP8sjFXnupndJ+GvPceZa68nZJYxgXrbI8enWxy5WheqydOgL2nY+mh0l7Dp4XVbjx
molpWc1mpoUYO4OMa/0hzowtbSOXIN7kczJzf7d1VBdlvBlw22w6z+emIW3tvigbjxv/uCiNjX79
iDXAhtTSldXJZj1rKZbiDiNeCwG8spDPQ4Snh1hJ6zZSAXwonSRe9+VDBOr48pYR2Le3prze1T0q
J0uyXPX+7O38PuFhnxhZqaamtnieFZqKVKnxeer4PiOm02Tnyjq5WuPkP3uMenCX0H+KW8BWHyIP
+uvkudWzWXpTG46xtvwVlT2fYwdyx5OpQCXVZrfMd7pTo7lqHQflnGwlSuKNrRbvwlhs7htdqJs1
yGRrxiYiUOUPkcthukowAO0yOjbYSgDQsZf8tWbrls758oRsHWJItMnd89E+t3A1L+M4+iM5UT0c
RG4GDx2khvjYa7PPtJlQ6KBcNAyob+yXfaZpa4Nq6ScXWfazaIzfbAZQTKt2uZeYuNeUowCP42ba
8+RQOaDRL2h6lWTzmKvQHPIvpFZGyJlw5NMxWBgQuShv/JllhydQ4i+FsLpUSW1GQdB9YTDlxx/E
09rgodiWZbtcXb3C3EwRLfRBon+a3Sh2ZWlj8mlUfehJZ2AoQ7HSmgbBQ2OZu5wizfRBEiPQUaxr
4tPWRP1t+VUZctIPW8Nybo3vzdiM6MBLmKXqFyUG7qnS9pj2PQj8aUnXeTuqFSKYeQeiGG9j+sUP
0nOhOacSpo0XhPJmtyOqZyBoW6rGu1ucooItFB8YrfT6nY75Yt1ngw3NYCbvylTaDldUfU81epaB
z3S2dQ1xzYPhGKBBPemJD7Xk2RmlCkGuWm4hXI/1Q4LYeAsJTigQvel7XxmIcIZBgQ6i1VlnQS1Z
tXD9rWxviq96LOdN7E3NFaFyP4VsQVJEdd7bb4s9MBsDSZTfXFc1H7GK27Wua2+q7zfULls8l9OJ
g+R/ozeZ8hb0XYVM6mxAY54WOXZfuVMRuFH2SCHMDMWJ7pXmumuFu9Zsc4oIItNXvdXRwKzbWffT
N829JLz5Dl9ln2tl+2cLt8GqV54SqzINJKL9US2rYEyTL9np5pcztCiEkBjsCoJeyNefx89Zut2l
kq7z2bnAiHYzVSetVv6taryR7XYJQhJdJ7qVHeNJjFWPUyT3n2xRYHIO5mDbFDRJm4X/KwtTI7fZ
5WZ90CPEfFvRvAwBFcKlumJCBzru/fpoOr2+6iqZcDLHJW01ucloQWP67CfNTpluve6m2TCjxPKm
+5IY2asziJ4a5QLLnpxmDkrBX4CxjrFBzeqxiWVRM6h+qzqEBFoZjNvOZcFJRnAwIdWynRZfHYy+
M19NqYJNqzlO5HUTNe1Sw0Pcu8aFigMWrTq4GAEIAIg0bapGmBdlD9sU1F+5wjIZLPmMuaFqUfIk
5hWhMgNqayCFTqfqIDHY3oYWN0rEn3XuFp6OJ6Otun/K9oY7tlsxkUgu07fCVv1LG9sGzpJZFqvM
7/VXjJcCWEL5zxXWxyOhaiqcpw5mxCRWHQGr76wnGqbWPK79ziS4cWtrXn5tHcPaJaVtn0t8Y0hz
KkYRf7QBEBYDH1BslMsvvQpfuNjMLCSNompXhaYFL0OXmnuXYw6RM3RjWMgx2OCZgpqVsXUeYmWd
jVlAmCFCdfot0rIEcplm+bdGj9HQ+MHIqTE4obDcNLSWILvY8WAgrFDZ9IMMPrslCttjPxlZevRn
t963yA02Ra7To7o4WrqKkwyBXYONySVjdl2OVXVKK4yJLBfAGUkbjx9y8RAOmzr8DP0vy0Pvqzaz
lSpjvYja/tPYRIlFntbROGilrLvV47e2k9e9eG3Zf3j9QjH9TCuPu5o84PSVmEYHW6juut8DeaAd
FOpSXUoGE5y7k5JrfSFB1W2DHDNsAyDp6ZLM0aEAJB7S/tvpC55i5Pwq1CcY4dWgo14jEdggSiHO
scxhX8NlkmmbdAb84fbTbRMSHKTTeUBUqZ8wKM/jnL0ErSoOaWDHWUTzC7RNrNxjaY3a1hEEC7lO
mR29GkjeWVyLgyC3970+TU/ZUiNbzR4VNWVnxagPqrT8Mt0BfK7NkVqVzdIite+Rp6SoErZJF4Oo
x4h4YCeQRBdjXyMbNOyvRLOMP3PBSVvBRoeAcMMra5o4OTENbXjo832bxN1Bd1jqpqmWX+QilU8J
Ne2vs46V3CaUCEBwqsNEF3ZktVZyLZBEHqiYr/aWNv6WJBK8ik7Pv7rJtKrz7OT61QyyncVE8XDg
BrPzaz5NeevcRMeI1xq6gEFPN6LM7lY/1sehrPyQeakPM2qcj3PBPjhMfXNwaFitNLIih/5uZsHF
qYxbYDXHpK7PejbWD5jj2bMnDALmLc0AXjJPnAx9WbeNAmiA3hut9m+7gDx0bX5xMFGuCB0GIXby
ax/r+zoV+5JZYDW7KQtq56zF4PzaBROeM/yra+vN7Z198XgslfPiy2GfBgOUi1tHYrIvrnI+AkxG
oZHWv0Umj8DtB4+QQRY3YtPmvbc45Wpp7YcsqCHtZHFeeuYbFqbuFWry6k0EGnRSm4GSuJE6SqQI
cIhTSEQcz2K20YXH5lMnivxA6gScZlo+Lmf9K5/nMlyUea1bZ88dhjhNB8hNp2GLeOXkGN0DBRrv
swdpIZs6Rl1VHHMW+v2i/l+WGkKYh2nYWz10ZuqUu9LLl1Xc8Lz2ZbVTDQrDRgNCcfxmO8jqQgTs
etbzgwenPPTGczkJus/KV1XHT3g5cNq0e2vw2MOCZ1n7x4ZDzB6Dd18guKPzPF0p0zvmrrf1p+yl
7hLkSCYnm+eRkalca2chiZsbbcd3+2/J/U0xeHtb8BeOubZKLblnrN7PebF1SvUPSGifDcPTPIGC
zhPHsus9mXn943tQy3EDy47jOdSc/13ol4ysjMLIcAeny5udBs99xcAPDnyaCxfw0OSS8sq1Mair
N7ZyRegF2py4gGq1wV8a72+PiCrMXWPjoK2Ni+SeBfHNFwU4Zmk/rNGMeImP88lpRjZq3f9iS0ec
yXb/0c12e/SLbLMI7ltSNlZAkn5Ue/54GJPguJhlcpyUcciLAhsMxiHM92E3ECDS+8eMDd/uk2Nn
2GvYpI9qyb+hag+YDq/lYu0gii8pamT0mm6CagrrhBu0f00c0w8T4l2bWFAz9LcEWsSviuJEaWIe
MKbyXrTtHSirWjVLgjV59L7TTP3U0t3rokg2tMvwuGQBW2B/8VVir2bPPXtG8EKJRICqGDlc7B+t
VHwUA0Rht0y/mZacYxdHzJyjQpGgnEA7gdU/L07xx2C5WkmuAVlquzhmKEq6F/Qfr3Gj79nSQowZ
J0dHh2SZDAe6hgHc6Pl8JOKIkk9PGOHMbWa7y7EIDFTEndbsNQYLHN7jOo2RkqYDTwTCz0c+zM6S
8oaOW9vaWO9W7eBzIdE1Fg0MvevC0X8TksHBjtCMp8lroporASakko/pVqXmH89oXpy8YJaAQxmT
XxvVB9EP+p5QmDv74SYoRBqmVgbxMugSHAHLv+HNxJ5MyV0+4qfYuZNc51ug1YRFS3+x/eoyB0vo
Nuz2cXAwJvepx9dXciOsYnN6r0f9vZHxjnj90OyyG124nzXZSZm1rAsfxfTSHg04Iasuoky0W04c
6Ddxd+thryznZeyCj9QDces75zCPiO5lO15nW2weMSsTXFfhpT+c9Gd60N9rDbtz2sFrIr/eV1ps
b+Za3RbHu6IKhBMaXXjFgE0VXYmL3iCGM49LlPr179CxmCDFiLNj6X+bKB4aEhJE+le2H30wnlv3
z5TtTUxgdhKsy9blYsclM8VMUv/cRj/K8anmp4wGLXbfc/9ZuUxr6HYZwE9DDcKAQk6vtCeUoqu2
IFLUiYb4nynZbGOSAeb14PLhoJWS2Rf8cLQgvU5igILHXWCsAYlcykHrxAtFNYRl+5zozXos6V+n
Fke65W6OQT/Rg1QFpHPwuChTSGe2jP4r5+oX3obe47B3yWtAjEamwgy4PEKjDtp8k4UESkFiF/hP
s0Il4P0xa3/rt+aajrQ/Tu4cXTg8Mf4r4pOR5xEGf6e9DSNosvNWSuPgmS/a+K/SUWIHeMuoLigR
AIHoV6SG1Ihch6yEhv7uW7XBhYvS7ach8gXfvMj8jWO+VLhnnBYhDokqFlD3FKDHZsOuobY7AfuO
etA0wHawzFj6S9Ihbou/m5SV3rBwIzN8qro+eagxAwWl1i6g/R9Ca46Pnmm2jtcEwiPX4pWfpFXk
DqRoQBI+WJDUrP4N8PJ+SYEoNGZNkajeh4H1ncM2SxeJGZJ3gDWH1JiMdKEgZfbKafsAFDSzLw+B
c6oNV/Je0Y4QNPC3Lopj27w7/YA5WI/s0jhn1rVCviHExgxOvfNhjKjGrI8Zswdi4YeSDbSN1Sj3
UUg8PNLIKf1A49zbp7gRZ4FwJMjWnXHD0R3qtotM0T5kjdou6poXT9JI9nLSVov/Vs9OlPEwNwku
+AccQzZAKoZnm7lNjNaLZ8GYJgQ6TNl1SR5waMwXfI/NYM1b+NWM2pkQqHVeJofO8q9p129sfh6N
iUFtvGsYoVwTUWbRIaem2ye5KvAvlzu0Qd9tlJvBdqAsapRtPSgo0ul83qayu1U2cjqx7FIhrr3/
NAwfjfkFlHLC8YA1RG04iolQeLfaP4s4C+3Xnd4bY1lbLlmZ+JiLh6aoi28ql5iV6tDxyBbokK9P
BoML2POcZWwCKvLR68bxFAXDUQ5PeWoRBf4pyss4OOcBWnZOYIjis687UTldxuKFBKmQCxPI583X
YywCxtqv7wFT36KsSzIgV82Eec1s6zISyNHHPunOMThoHvrLsXWw65bvifU6LtfcuPvAya2Hc9n8
k2coWHXxE0yfMXtlUex00Dpl5mHtFRuX3bJU98kkxbh5LvRy1cTvUqABdhAYu+QrtwDHkIYwzHj5
qCRGf6+VNC6617J0Ga7eEf2FVskTSjqqW4W0bCC9wsUwVSu7ffW965D+Ai+FHc9CO/2W07E3cPQx
DMPZ6cV1nOP1aAdhzOESk7NmG/eH3CcprHVLVOOiQTSa+c3xid0caTbwb7bjAEL5K9cxfnTNZpS3
V13LpCerNQPPqiekywA+rcib6YqoQv4tDWiL+KeyfkpJYFd1KazhbWjuzXifSEVoecssLeBK3tcB
U1lNpjPCPsJPwB7n8mn2fnzzZ3nwW9x3c3syOhdKUjuVj4uKBcCTfxejR5BRbIOFwTNd4BkzgiTM
zZQYF8OyVwqQYOFYqYSxq2d/B+C58YBqUqT5bf2G7xs59qqcX9zmXMFJZJy5YDQy9Z+msvtoB4JE
5IyV/iMm22zis9ESdCT6h+ZgGTTntWBY6SAtarD7x2EvW+wL85Mxzw8xQlTlz5oD20a8QEsqjGXe
RH8ZpbbXe2Z6nHVz8FE4P6gn1ugWQn0mHkZ9jtjkWv3FNPZYA9dZrUh1SaPJxORhVmJloBq3Vdcc
5oA6bKZslFD6cmqD7t5Dnu/qNvtu/k+QrHbQYFHn5U+qtV801/xaWj/FXVz/Onr8hUIURU6svnW9
+1NM+botDG7hfO9U7q5wPtuYZFI+06V4bYq32MIuTBDg2PGQYLCgQH3VuX8t6jyqj7T6jJHu6iYo
rXeHwkHieK7xFkFXRMb4WuojKQseQUCXob0ofFRlOq6N5mwtr9P8MU04xBz0fuaCiaU4qaw7dTYB
zh5JP1NOlqfmbySqzT7ND0RH1NGc8xQAcAG5APPNLQf+IqeVhk61gZxJ82A3cE/LRK7rqXyfC+1m
iuACD/ivjiGjZXyaLZenYzFJWVJI+5zz4sYbAchV6cktreqbZ8WXUfgfeWNjV5H2rtDTveHpEQ6R
jdX637gD6A70r1AcPM7DT9kmz/A7wLjjtp26i1bWxyqpIltPz3qRhMPkr71FvZoWBoRq0LvQM0qQ
npQrCfgmjVS83DxDcbF0AwOns04YdXn3x7+9Ko+GaBZ+IvYlMTgRlDW+C0CBVW8q9KcaMCfxdyRi
iXbda2JrUPqOBHnt2IqViNmlGa1DP/CkddNuaGt0CJ710yRCbFHphLYX3JTJ7iEdD2HnTFqbab3m
gv0Rl67fYd+cO/Fa9u5bEhjPpF39go8ysqptrmf0cJsbYWcHq5wBu3w1RlOcn+Zh3Gdzdy4zFGCZ
9pT19U0s1iWb6xc7W/ayYoG0Rpvxc0pfCqPaa0XKzJYAcPCkblOV741aPMkR718qrgSW4eBg6SpH
527X3lObdE+1nfwQq/a1JNmz5OW38VknSX7J6/IfUmjEop5xqVJ5DXo0mThM0yGP17pW/cuM+EeN
U0ogAdS748zfXkMD8Rh0xZrF7LZYJgyQxIzqkIqy0DdEkx48v+GIiHUWp5C150e8y/WHeqkkG8A0
fsqifEV7AZNU9d1KGQQg1rH9IvvpF285oKUtUcGbxp/yoQAmpmHntSlpUFitE4/Rvm1c3p7UddHx
sThaAw6CXIwpOtDuamjioqxBUbHxAIIRZa2MYvieUu2FhBlk3UUChekTyt2QT/HV1syOkTbgdIKs
/UiLBMpGwJv9gWY2zw09mdehx2ucImfYgWqKY2wZCNyaDMgOyeJ6kRj7ODFy4yqyod5mQHQo9Kk6
67m4yP94TrrpaylTLBH1YbDyvwTcP/GVkHOy96ml+tBVdxV+f0QIPeLPsPhC9TnLCpyalfais0Ru
sDCYp5Yit3XrT9+dbp2oNGlXlkl4naF5PkrW8a/rgBT7fe7TLWKY6zF39lk5cSd75Ttk08RPCSGn
nuVqbXi2EdatP2wchSRI+oxIqakiNddPBrljbdv9jEhYOr+7a4WZnIVJdazrmQQU1xbhM2N/RO7+
mU7lZbLITagsRHhGSpqjAdATO+hMl+ljslGRCXt4daj7jHogrdCX3MOjqMEFElQ8Rt7MUWUvqHoL
+63otVdei88UU3AWOyRzm9DPssX86HgThKDKtLOj8vRUJ6Qd4MobisjQDPNKOB96Bj9JdnHne5HQ
1B9X97Q1tcho11qj/RGO1LtdohnOdK0I/LfP3VwxXLI8wjTX9lYoqz+AXFXfprsMxFe0+aG1yuAs
2zp94bTQItFgT+9FaoPSd2hvOiJnmkGiBrM7Km91bCIa59tlsFIGwz5BBCbM+cXus6TiG9R/KVQd
HmBn6vyzin6iKqXJUJYY4jH7x6DaG+zfHBD94jvyptn00lAXPRKp0DcFJ4wyunkTOJ1q9rmPMg0x
ZTNwBaMYiGhulQvhWEs24JbCFa5qiRS95dT7LfRJoL+aBnRoFd5+3NvV0c776oy8ubzDBsEYtF29
S9ERhCDLzQ6JJlFDaPHevV4st7l2mz+yq6wNcDDWXTQ7GFASTLFx0n2Xc/8TlBklOgI9otWTvhk/
CGUOiR0N9zhZhoadOv4rl+ms/JT0pBzsSwveRertuhGoLLN3Zqle9XHZDQ4bXwyREDVN2a97Dvx9
F6OvB0BsV0lKbImTegcwbuRBvMnmchWtd4pRF5l2x8nPy8HAZZ8t1p58KV9mLdsYLeor3t/OUHtP
aFvLNM+mV1Ce1zh4ElxfXVI9/fJyLAfxsrxDUW6dsbzHj3u8sgSYQ4DOCiruhD7mIEaI2THucB1l
U/Huc1ceYvjgeWWUgY851X4xIaJZiPq3agwYhc0q0goETaN5GhyGmXgQf9CSY0i2D1TUEo+Urpsi
PbX+hy9ZyAb/VxkUeQazy3Juigj7W6QhZI44/vEv1w1HqDO9xpPzIwF9RbU890n6ZjkAOzqyBMTC
/lC+NyQfQFMdK226cnYibPfMTZrIeW0trrYLDC/BPYwBycIjt1sIflm19lREaNyfs2G8d278Uedo
R+LpbGnxrShUvvLbHhWmQO+9tMEXd9JzYuWfCCHsutxklbkt+2mHHlsR4NpuWrdKQ0PTz06qAI34
87Kabj6qFtsxgVObcu9OhXHttKHapJyy2DGwHoqhMNAvK7g+fA9Tj1V9Tk8Bs1VLdG6QF7/tlIcE
oW1F0l7sBluh21koCub1XInPwbD+kqgE5pEe4wXTp0sTbwq3QEbFkG4n8VYi0fXGgsNF36rR/3Cn
6to5xOjXetlh3dOwL/dfGsFXZhdHONuPumFvtSmGoDPnDVRQpLXL7gETWI12L2yqoBtcu9Lk2pCI
IMpSY8n+NRHlOVKm557r3BytV9dGYPpAbno9P6cyJ7RDQ7PNXfgqRfMqFavvf6Sd13LcSLCmX2gR
AVNwt23Q3fQiRYriDUKUgfceT78ftHtmmhCiEaNzMVeMUXYVqrKqMn9TxflDbdDTBBByrwftJNMQ
o69khTejnDgq+GJyaHjT5eWdQkF0k8bqjoatBTjLfYuk9g4h6WKPlFe6a5ObZhI3M7VbVJiuldJ2
vDQ75gONAaGPN5FsXdsjd8vAdmIzcbLEeK6D7E0DQbahmvCAL/s2hPqkDOPr6LabXKOvaQ/XEYqI
Ut5e0Zc+KCjPJplB11SDqDKeKtmYcIHSrTeYBxONLY26diHDqmAnFPq1bCD7W9Izt2lBQh5PonGX
a4NTF+UJk1FoyRb8jCBSPKcW4aPixU9p6w+bLqs0cBXVfZVAQsaJgBnlqaS6+7SoDlrUUEdE1p81
NEgbWssAEdSH0jROagq+u8EjvGtuYDXflUq3R2Fz0yLkpuvtdZ2Hnz3X3PeVpZ3MYpxOlUPRRsk2
UNDJHVXO7hLWdqn9LAbpToD+lkA9Azzn/eINIE6rynwO9eJbatrf2nL8lCndJznzUftJkvc+Nb5y
lRbbHPjuJoE2uzfRnWAbltACwmrY0LjqtuBJKN4E481oF3cS5TnUEYdbs4pb7tKlCqC+o3AGPW4L
CuNWH9AGisdm3Ppytheu9dJ4+EY13alOqisjjuhOy9lzykM39SbmsxdR+smfcqU6lrqBOEcBHwYJ
2U+KFD/Vro/UWZztYl+7dhv3HgFEHhVyp9+V1F4Phgm9vUNjCgYNDVBpiO5tr35UzOYoeUH3Db6x
QWECO9KusL+KsdBQUwpAasF+oyuivrn2gCJg2G7GLv/aFtHnyE1BNunKZ98cpG0yNuZGV7vHmt7g
g4gk8xB2LlwMtFPtHg0ZNZVuUyuh6OQa6QGNCeVLr1YoXyNs4W+GQJ96bckIFo6Kethvc08S95Wb
FFe9VXBowut8UEdPzyk3Jop01RWBxrPClNN3v51abjrysv2LnI0scDcUlNrbrjpKqDEnqJrZU8kW
7puKCirGAUhSQhN61fRe6+96ZVTAz7kK/1OJZtzXJI5taJdebezkpDGQjUNi8cc4Su0xpln/NXRB
GCE3ZybvshZCCSKlyyEt8tB9Lf1U/lXphZ1fRcqkaID7kkwXwAX/qZvxs+z18EYkaEgxXjvQt7jw
jWk6bW00cNs6RCJ56OXGvaU1XyTHCLWQU1UWUAUNX9mgTM4d2oTgO/YIKKHrlB5TbguIP8Gxh0Yb
75JoAJNR0c4++EH8SOvROiDkYl17uSrveagghjkhuCmcxocePYovHqSwNxUJZseuKW+XEBFu+1EA
pGqRLzCDBGEMTQ1PIFD092TsxXQRl7dZ3f70/HpraS5PVgVToRtdpfNXmnL+Uw8HqBZenhxFmNfX
XGlQxIwP0di9ttyl0CM2+s8ulQKe1tH3qI6eq9q+M03oUYUaIFOQaYihtN5tHiafw979Hnq12Htq
h0rikHu8VItf3EOfwRFbt7Jf07jN0m4LSZj7cY19HWqA8i7xkmaP5e7EAwG5Afmc1qqXGt9imYO8
YLZ3goV8hCATw/1AmgHteRSz4zS7MwrUQzopGmkZIGOSBRlvJ1/DZESiKqVK5XueFPdlwSEf9GwM
T4Ujw1v9B2rF8gki0CcV7vupqNUXqrtIc8t0hTLKOwL52DqpAZchNgvOPa8Oto1fnNnbAWT9Itpj
lkErxbJvBw3Zr1ZSUGlm8zrxAOVNLwPYqnaFbJJkbfUhfQFCraEmKajU5CHqA0HwEnTof1Raey38
zoefUwQwfyerAQsl2pzTfQhQcAzy5C3o/fcupd3djHZytPpJpUDAh80jWKOVnCHlUfpftJiqc1u3
sDk0IIybCv70HgH79AgNW3su2SaguDK92WLmqXExnhCM9hC/+jjIDftYhMOVX8G2yRUzOxpBBtrY
jMtH2q8D8z1aD4Mh3Qqe6MchH78g7J4eI6VtH7ja2d8r1ablrBaYj+adWqDbggwZ3Z1++O5RITEc
8D5gDXDnzVFVhSfbVxM6LY3kONkXSlcm1wESAG9xN8CSMUXBHUiJ1eiK0g4Lqu4stEwtaqdqMjl6
DAoPwLChhh9wHXXrK4SvIFUjAgvgBm12Y0JlcJc7cMulIwlyHbkPpMdFDptDSQKD+5DxjjhqSOev
/16kkwRW1TFpdGFVk6RA0qNApaZItdVaeQUOku8K3mrTNGHAIQh8yup4aUean995JbL0thun123l
YeFDS1ckRuHQXaer6CMi7hn5q1BD6jyVdOIjUVmpMtyLaruAyYoGewrUYtIFo3EioaSRJ9FnHREE
iErTAUxy2rae4NaSgfqtWkEqNo0fqM0gea/0z1HNv1jr5pNShQb69BnCVlZf3ZtFJG8KAXiAA/vV
75Jy64nyh23qbKsRDE1sSDlkpPGVm1LEq8OAA1+JX70UQ23rxzsKVV9CDQa1roqHKlN5UUewV0CJ
OpGSe++dG2nglikNu0pUclxb3k7xzc+BpJP7i+oX3VgNOWaR/bRTtguq6N4tQvXhYcwhwbah3G+T
NDP3bFmdf1cEN77lvaJVhh2ArP50B9viJYaMjzKgCMk7CO0xlKR2WmIAQA0F6urIo2V76iYj92zw
rnKPvETa9pgQKGX11uVWiXQeENAJhFvuTComHNU1WaOPkgEmZd8YjltQe/V16P/GhPYODdmHtAyK
G5maTn3Iuna4imTQIV5l0jPycgqEqMIgdm1H1m1E0+MNYGdzHeq5jGCWCfBOmPUxa/P4VkGC7UVX
lJ5SrWR89nAW+6pjRkE1rAmBL9TxcbSE6pRZbn3xBi09tj64HSWklyyGVLrT5ITaK1vgZ1t64401
8j1ytypvq8iGAGdU9qPo0UcK/BjWlOfa3GTL4nNnZOYVr87iKoNb/FiWOJ7hg2S4QEEkVMyQQZy0
n3rzsYzj+ioZ3PHWbkqoyXJKaX3ISjqF8dAkk5Rtg2GFZGuGE/ga+LEM9R44WKmm9QeVdsibiycL
tfOi0w6tYpQwKOz6JVDBVW/zChwkJUcYBK4UUuym/NNRgTK20gRoRPycbkdSq1OTTNj5nfCkihMC
oXChsnx9g4sNaujUMb3GySMBlzUG1KqY6Hq4yqRYIrI6MxEvihX+Vubmsaz91zaRpLdIofzexmCb
KL3hY4NameH9qH3qkHLtFnsxmOYuM0r3k6KBecSDIN9WvlYdAJJPvlGR+1x3o7rvGp7nbp8EWzUf
mkNd6DZc3TF41QcXWRbFTmkeBkYLwcslEaKP4L4p+TD+bOsuQqbIDzou7+hVdK6eHiW25WOQFupT
KLrhaJhD/EuEegUdTmPlbbsyMK5tX4uumlEJjsBs1BspKjokkVL7U2YWOTSxSsBXRi6MijR6gV1K
G53LI15B9OkHeH1o1ILFq/ph2zZWCMh/4G4PQuu5NRXxCTlA/VsPRBuV/MzL6dvlZqbd9XFevcai
QrEF6UGVk0oaH/TaUo91miPRAtjKqykyx8pDhzziXlVr8aSoLXfIQaeFwNrIcxpQnvtFhGnq4uCS
TXvdMj61lsGVJkAWQSpU/64ek3JnIUy5lyvRvmrypDdttnL9KdAV85YJ9HaelBnRXpE97apsPNlF
nbMAqBkNJBsKZal+1fkx3HG14IjmVd92xFaCAiWHWOUOCaRbuUrotTlBpvDk5tbx4JKsaSMlRQn5
u5D0LVJ5+c8k4f60z7M0HRzP6LVsE/sKYBZVq7UJAKLtqzA2HSgkw5sUAcszsa/fjMmEj/ZScQfT
sDwJvZ+AjkjPjI2b33beiIId3AgPsNsYOG3SpIBMe+UhMJGzcoMgPla8E8D4DUb5Yksi03b/hwKW
EvsxkjOW6qSltpVcdCBDXvtIi2pIs0mIX/BMwEVgl/XiJCbWrAlJGIrplL5dFF9djdsUr7wgeAwR
gFPUz1aFDJRKDul3l/1+FgwpKc/rlqnhY6RirDuzwQJM6gUJ57VT7sQn5d49wEih030S97R7b4Mn
cyWguuAXZdqWQaGJFwf+iTMjI3oUwksUcMSUiXe0mDYREkmb/t02N0X3idwvNuYB0cdtfaiRTKHv
uLPDA9YnarLik6UseHNZQIoVC7VbXVbm5ormWIhUrfkp1b7fiW3M3fAOrVn3ifuGfpXuYZIOiKis
eC1O9lszwyyL48JWDd2AUm3NDLPUwQ5lOmI4R0mo4zZe7qix8t2Qh1OQV58jUZ2yfHDSvr27/KkX
bME+xJ357Gk+7rw+goKOWqZPvM70zVjBEGl+417NKyONri4HXDBhtFhZbHfbEqYx/9IYvksuqmd8
6dh9iVL7ns7BLkrr1xJNoMuhFvy/PoSaFt2ZX2GQwnipQrV2hqIP0FzqT0pFLyxt0/uJv0vHcRJS
LsIVX/YFU64PYScrrbOwrjXYsiQRNg2eI4QlrPuh81ZW6dIiPZ/F6e9nMZD3EWpAd9QZ0+EpqJuj
UUUrVnhrIWYrMks81HojPlSj2++8sX9kgb67/IHWZmq2+HhDDojlIl6KusQ1HikvEpwk2gKrfnuL
KwGLXcu2MYAVyiyf2TEy2Yi2gkC5LWHfo7zp7xqEjfepY520T+glYAiamMf4LtxEOxSM17LK4mTa
JvI92EmqwIg+fq8+zmxV41bowOI4+G6+xcl3f3kyFzPIWYjZZGa5yPWyNrjpRQlHvIIcJ9C1MPhS
UZ3gqXNfwFUIw+z6clhleW7/HdpsbjstlIay5d4/pW5oYNXGfaFkIp7Ho7Vrt9bG+zreFk+5uY2c
Nf+7tWmdftvZNhirJEXmiNgh6sRNKB9Eah4uj29xjZ5N68w3sUqMxjUbs3Ys7atWweJw39puxch7
MSf+G8Oe7LbPhtG7pdxzE0DEt1R+qCOPCGRLfcAyZaJ9vzyclRmzZwdtVjWqJMksRI92yNDdRhhc
Xo6wdKIYijXtMqx22XAfB9MVqpG6sc1Sj42foy5g7GMCpiXWnRTwuNfsv5g8Dk1VM4Wh6H84E5am
NXB3kMhTqnaYNCCiUKXn95wjoXd5ZEtzdx5pdp7EMGP7vCOSnucTXhBuRQgu5HIQZfpXPt4EdEWW
DSFwRJ5S/PQrzhZDjU1O1dgmKttoL0dhf9NmEWo2BkZYNzpOQU0WnGiTfhppg3k4DPVrXq6/s+Gl
XzBLVgWEf9a83ThqYj0FVYsDRHelye1pjPCcCVBkMAGTDcZzAr0/g8qUjfc5LxTRQAwvRoRasGmQ
xcrF4c+N+HFeZvnNB/qdVym/ikYz+rgICAC4L0G6XJ7/Pz/yxzCzdKaA4dCzljCMAPbmTQiO+3KE
P3f7xwizpNX7JUivvB8cbejHLxCenn09uR9Ld7w2rGolPf+5G6dgNvZcuob2szrf723tF3ALWieV
wfL8VnRKtyj8wwqSN23rbi+PbS3cbIv4iJ9SdEGhwwLVxcMGW6J8m8F7NtOHgkrp5WjalEvmK1U1
FZm9Bv0L3+GPe6Wyddv1CgyKBhvUaXwDrBoM0FT8+kLh7pigG91qzZWqdbAl0dsTkywEmBsQm6F5
3anDaQL/5BhrDvdR9IydiCqw0Sp/hsgKJHKN9KyxlVHPLGRz55b1lkocXUdsbXA0UOjDXR6PurTG
VdO0LFzKrck59+N4RhU+Fa6BrRMksAcm3ESEAv0pN58NBeml+iltgDQ20XWJQQD6/TSt0VVHZdGO
TgE6GQqty8JDRaahoBZtlLxGNB5liFg+UF68q2Xv8fIvXvvBs02Jhm6v6UmKHuoIlPtJy9ElWwmh
TEt09pFVpBJk2Cc8GAx59pFFrdMeGbzOGYMOUU/0yqSASnGrUP7BdY9GHu0pC5mEZKCKqSs/hJKs
7KKFLctPQBFKx42JnzH7Lm5iJ/gf2KgJtc92DSNM3lm0Ta1AX1nRC/P5IdBsPoOgtZlQCb1jpXpA
NArSuAK6pVo5ZNbCzJIcWmODkKYwvcs1uMmHb3IEX8watZf/vD4+jGeW6yQDMnlcEMi15L3rfq+N
rxEOpf89CPdPyqmyZutku4+7Bn9MPzarDIZLgrnewVbEHei4lYfy0hIwbU0Rtm2QcOZlAdX2UKaN
6w4gQbvzknQHghFhW+p6sfIXi8CSWWUkAlVX568V7O0SzwOU5/S29li7uHdE6WdP1/7zxWmyjP43
zOzb6HaW243cU79r3ofmDYwzhho/InwvL3+epZmzhKLqmm4LykmzzWMhA4X0xdA5eXjTFI+RZj5l
CRK1VnW4HGjh8GER/Bto+iFnN6cuTfsiQW7ZaUcfd8IHQZHbHzl/oBxAIrgcbOGeoFqGBfBPI1ur
80Un5VrcZgoCYwYUE4GxdD++Xo6wOG9Yl+umyrD+eLSiPE0JrgLN2Ks3ecNLKnww3WHXxZ8vx1kc
yVmc2ToAqBf2KES3jgKZEkQA+uore2fxwyCQy+NbVhdevyWSQdGUPquSTl2ZQ0a6TUwL2/dPQ7Zy
TVycNfaooU9bld3zcRFYXI0TlJ871BsfB1AcGSAWQ1chjHf7v5i3s0jqx0hlW6ORIJHbWutdln5V
46/L//5SkqZg8c9IZg+p0R5a0VSMBBj/Sc6oQocg04eVwuPafE2r42zTgK61NMQnOmfqFuFLooML
5+pQRH9ztJ0PZ5YGkB/Wkr4kkIUqaG79KDMdPfYfl+dMWZo0GyqSqcl0PIz5DUr2c0y/qhBPh619
L78Mb/53f2d89b/YbxxwVG8/ofwzaivJYDEqBBAZTUWuCPM3b89NvqSyA3tGUbb2cJNKsDb/ew2J
f/osyOxLRTT8EIiF4NQZ1Z2AwF020svl6VvaqLbgHm1YJGvkmT4uBkN1jSgF4OTYYaT+gC3i37ah
jpN7DcI3skQEAAS89OWgS/mHu66CsoPKCa7P1nnni3GQkogd22Ora8rXaRWshJhS2PwKyYValmVh
4IU8fyfgeh0OUMXhrVvRrzDCp7GrYP3676g13QJBeowRhPqbNfFvzHlRpx5dBX0GPtfggQkcEV+/
zdPnv5m6f8Y1r+aEVPyEIohRpRUcTUeXni4HWFzYZ4OY5TjKekkbgLpD2F9s0/CrZnW71lgpmC/e
8MnVFnh4xdT+ePYAigRclledI2nlfYflWmBNEAjc5MrguRvjEzv9BDn+NNTZk9YigXZ5lEs58Dz+
9PezHBhIlgGKc6JI965T6HeoL+x66UFaK1cubq+zcc62FyJRZeFbjFM3Mdi4Qwgx86G8GPbW+355
RAvfTZMVYA10sWQh/344n40IYey09Qxuq0Bf3HQfATrh062scGW6WM+21Ycos4wk6kBDvoKLavJL
+x499jfedbSvj8HJO4VfCvjn23477tsD3qV6uNFWcv3CbBLdtlWhakIV8uyk1/zEi3ElwLWtw1ED
Hpo7vOa4HGQuvtbI01+e0YUspTGPBh0r3oC0Rj+uEbAk2CBCNHPGXmpomZevRequ3F0W2qC6JnOb
tKjV8OHmzTFKs+kQWQQBVorh424SJNwYB9OpCqyFNkiIPyGnsoMT4LjOuB12EAec7MtfjPTsR8z2
vAdQK8enjfu6hvJiHWG1m/3NZJ6FmE1magJXy4aOT5cEO6RkPlUlQgGXh7F0FfgwmbPVGXltKGo0
Zx3zqdsXd90tk4gK5W1wUl+FU27BR3RobqwcNYvr5Gxo084823lNYXVAfoiK9UJWCeQS25VspSyk
qw8Dm6WrKjKzSDYJYb3Fn5u74bl9d3/4X8zbZicd8itxHTwV76CcLs/n4manDqPrNrd4a/4qrQrw
n2o9klLozBcgqTJwdE2hbtL8Ph0KvH/jXQew+3LUxUSGUBevIMsWhj5LmUkgaWrsCd50JV7lHg4b
UHTKlffJ0jdTZFiSqLAZmjrPloA1wSx6MptqwP/Ryn7RqVhb8kvZSpF1C/F/bIqNebZyG1FmA/h2
x+vrH1Fu3sjgdLA57V9trCa1YO2sWZo4RdVkHvjC5r9ZdqyxGhaDRrxKl36WfoQKEfrjnievfKCl
xXgeZ5YtAskXZp9Nc+ehSy6gJW8Azn0z+uC5QMF5ZREuXOTgCxqmAJrCVW5ehTHKJBN5zqh4MAMS
Qb1q8vcVjQ1tm7NGdKgkCOfyElxAhOjUfTQDdAZdWuBqH7d0IHK/xSm3c0DdON51DDH1hGfJFmw7
LMAt4Miv7dfLMRdXpMHBRllbp8AwW/Yxz4kyaMBWFcpJwQc4UbKV77YWYfbqF5URA1vWyY4i/q7J
1cGll7rytRZTsAobiHaWatm8/z/OXIY6p4vySu+gStnuQAw2h8lKdQPKCso0cgw7nHv38dbY//fp
m2omtlAVm9UyW5Q2inwgLVGeisVkAdKcxmL4m7P6PMZsbJ2KEUojT+pWe/dgHPBZGvb9SXJ6B/2Y
IwDorbuDvG+eMHmGLrtHDvJxbZwLm89EalTRVNKy8selhJRsQsJgZWr0BtD+v8sNrCq18M3P9bVd
sJBQPsSaFtTZwSbBden0gUysb7r9uPO3xXZUUPzYBVvA70dgYbCpDvrK22BxhOCw6Oty6PxR/A9V
WaBGwQhNieJ+ZX8LNAm9Qu/eRU7r8qJZHKDBqpFl2gy2Od9zjaLjucCOUMvvQG0P0Irhw6w9C3+n
qNmlmQ6PTjaxhY6A3CyMzf0/TSuL6q4z7JO97yD9gIcyVLg9MgTQQHbel8sDW5zDs4izrZ4HWqOJ
jIgJ3jxyo21KFmTuec+N93450uIUciG3lameqM+f8krZowPoe2gz4aaa5l+S/HXA3uN/F2S2EFNf
G8akRYTOg0coKoDMmGuk5tPlKAv5EdIJdx3TMkwN/vxsuaMRh4Ungih180Wrf6Sgcy8HWGr0EwF4
tTYVrcmPHyPATxZymAY4Ux26l/IrLkjvgbpRth4pMc22YuWSs/Rt8MUgogVM4o+blAscI810v0cm
yfuhgWgcc3E06vQvvg5VcVvXJygjR9fHUUUoC/eDFvWOllRbrTPA+R0G4OqXJ2/p65xHmZb8WTIa
fKR8QR5xsCQ62BIEwuL8L+ptsI6o2FFJNNQ/Oj693JraKHF41SMsdrjqCWDhy8OY9vo8F9Cx0gX5
hhT3x3vPH0dtHFKWgJZZv1wT02QT9eJDjjEwXBdg3iGa5X+R5yY0wARw1Sywrh/nzosFipYt48rU
CAT0QwzlrNPH/eWhLS03m2Pf5s5LsHkqUDn6o6yseqeQUMuNcDtTM/lhjItqZR9NP/ePOTwLNC2V
s6VQ9GnlZWXJsYuKiueVv5LceiibApI40pr1YF6PEcQYZa0huLQEzwc4W+iQ2wXeZLiTica9AVGB
ZczazXMhBG8FMMEGsjYmWeLj0Mq6MYLAVHqngfqbVg/otlz+SAtzR0pQMY1TBLjEeRMrUIvGRlaM
exKSwJGr3+LTa+IvWn7vbIQUG/Pg4y9TjdbaY3Kp5EdkWzepNlsqJ+HHoRVq2qCZyMoPXoyrdBd8
ig5oKu+UF/W49hJaur9/iDVLFnlDw6AsifX/weUwCzfSFr9uBK828gYbmZ27MrFLp7wlU3oD1UeX
lTvwx/ENaMEjioZnUrdtd91dp+/cnb1t9/Hj8DnfphA3//tFiYCarVE/NYw/Gh+9HFWSKU8+h+mD
ByUssYqt0dT7RDtdXjMLtwkLQBHmDeDTZAoRH0dmuKGU11CEQJlgCxp0GJDJMvaBvb5PvHYlV6kL
D74P0WbfLpNFIasu0eodt86b+iHe9dfmEV8WTMYPLqWx4lY8yN+7XX/nH8PH8AiU6idE1WP3Rf2y
tpTWxj77qpXppW04IsGQasku1OKfrRkeUX3E+sko/vtB+mHks1tbarlVaDeM3M7aDWc3GkWH0lx9
oi0NSVMgM+mU+UnVsyFpVJNSc8BFu9t6d3Kyix+SfbzzruxtvUcjhpYwGvlbadesvA2XUs953Nnw
qgSWNvzD6fZTn6pDfewc4ajHNaTLWpjp72enQ5lgjAGSbwoTPujH9tg4yUN9aI6XN8VKGGOO4FUx
8ogEYeJTfVKO9RExXQcvy5Uwi9vhbNaM2YnAPdU0KdD2Tut4R1z1lOqQ3aGV+4RuAaLeyrHgMfGm
vBufEbra51v0DQsEF1TUWzFH3eIA94afBvZfh8vjX3rpwzTkXkmtjnQ3f+kjv9MkhWv0TlJuKp6H
YCefeRvK4d7meVh8Rrpy75o466zskml5zk7/D3Fnp7+vZTDJbZ1rRo3FepXum86+kdNnXl8TzfH1
8jAXP7PQ6Y5ObQDO5o+ryYDH7JX4XTtjG+NiUSG6i4sstGcnM9JnhH+KjUA4B52ZtnEuh/79Lvxj
pLrKq8rgraDPe7OJNWRaknroGSFb7CAu635yB5zJat9KHzMffaHKLo/Qx6mod+270mGGKvTvjV+N
WDEN3VWT6tJOryPpYKEufk9Pzd5f/o2LH+PsJ872dKbYRW3WEkaB6k9VKT+hMQJtbZ9I5a6w6pVC
++KxrllcmzW0I2h1zT4GPG8J3sG055DJ4RHoZ1sTb0WtUm7CroAzXKtPCR4CysBBYIcd5NfxNGLX
glCFBs+jGU6Xh790XaN4YPBoNDiD5w86jmYE1A2rdyQMUeL+xQrXniRLEyzo54Fr0Th858k6GMK4
Qaard3ws99C8xycwPegKVl5pe0ia//5itAS+ahqwYcrIcyxF7RVZM3asOD+8KYJjk3xNtOfLUzat
iPmiBujOJVeWiWHM0rOOxztN7GhwhgbV1czNPid6emVCEzULHd16665Ixnbl6FnqW1pnUc1Zts5w
gdPyOh5+X87yk3vVfJLw6zsO6HcfZCfdI2FlXXOxqbfYZ+3W2I5LWeQ8/GzhguTzTEj8KPcoI9IX
pXSqFGRZbRXBAk26U4Lkq47I0FiBXbs83cuRLQG82BSUC6f1dXYaFkPc6K2Ci2sPrzvpcBVrA+0+
i9s7O89vjU45SV12EKMh1qZcW/zQ/0aepYbQxNEiSbLBMT4pzriTO8i2e/WErO8O35hsCw8Ynvfl
0S5Qk3S+879BZ6tLYGfEBYrh+ifrMLxMNVmI5qq28Z6/T31UD62KTfNufiZ37y7HXrpWnYUW8yVG
2w/3PIjHw2Ccilx/y31tUup18n4t6y6GErqmGjb0WTojHz9qFRkBlAKWE6JekZdtE7SJctTYzZXF
s5h8zuLMjtoBHfYMtyuG5IrvaH58bnt379b2lRt2jzqubGufT11aM2cBZy8NpY67GjGI4XeFHbOB
qyjbBofohMXtsak30o/Ln2wxfbMrpuP1d03u4zy6pqgwDGW1mHhE9P39pM18OcLi9juLMA34bPul
g0Lp0mAGSawNlwSEIL2ie4B/u7dxihKTjp80QGnOy+IvjmZxFnq2SDTJC1MNuLwjMFqsAhubIv23
kbnuvWA9svbpFvP6WbjZWmliuzRaXD4d/WlAlRK0/lbeV9v8Xn/HPOXZu8H+inJN88AG7I7F8fI8
L++If7/kbOEMgd3RXCW6loW3iR8/U+/ftQOYEK51KxO7Fmv6+9k3RacmKXGvGJxARlQgqxyBlzPa
fduqero8qqW+P92Jf4c1y96IlrWop07H1lXbbJlSPB93AYrclMA3I+oz5aY5lQcQbSjarHzRacr+
OKjPYs/yd6P5ikzVlaVbvPQVwuO9Qu9zrTmyGAXMrm1Z1KT+qEeVXV0JjqbBGXETENeJ4m2MtSvH
Ut2dI+GfIMosNbt6bBr6lFbCU3CsCud/nmu1ifrSBg+Nv5m6s3iz437EFCWrprwid88K8k89+rpS
vxJkcRmeBVE/LkNTa/wmKpm5WCCAR2E3HX5U5dGQy5XK+1qgWSLR1dHsapVAQZxf95J+XdJCqHX3
JovXupuLCflsTLMkYmPM5lkDExdOGhjDKH2pSvd0eVOtxZilikwfgkCVGU7PZb1AaMLAPeFyiMVz
82wYswxhtwj9G9PWGRFDjNKnBLVyo/hZFOmmytbg78tJgjeiJqZOpj7vYoa2PQIqYXUXe3gqx3SX
vWgOhye2E5sQ1uo2f8TvEMzEymNh8TmGav8/gWcZImmbwkY2ebpsGVf4pJnH0DEeELpCUfFU32Hz
xK1a/3F5bpc/379B5zc8Tfdre8q+UV/f10p/Uvt0DUi2EsOa5YveMwZTno5Ow3ztfMxd23DlXrC8
p/4Zxfwlm4dxMBQZERCG3cbNSYc/X9jPqvj2v5ota5YkRg9PA1PmEymyhBGrvLfycXc5xNIVh7Kd
pgu4HgA+ZmdUGmFElYlpP1XowSmfw/LezZ9p7W88hJo8IK9d06xUApY+kE7hC6EeIGJ/VKSDMJEU
v+Nt4XvxRm+/Iza98oGWzqXzCLMtXGBFpClgMx3dF8i+3eXI/JXxCslw8Vl6HmU2d172P+P4f32K
dKe/2vfVt+rRfAcU8DO6KV9MBG15+T9JD+7+8odbnEQwJCBmFAXc8OyUQqQyFCIqBwetKcQB/Ayt
cfXr5RhL02hMQGu4rYYw560DKRosxN64/8IEc+Nrzwv2g7ZaKFu6e55HmX2s0OKh2U01Bcn9pvgP
KdTdTr3W2lMv32l0Xvz+PoeKPAbKZpRjrAww9hl/ytFdkKEnj2K53a1CNpe2xflvmn3aMAwiMakx
Oq5u3GRmea1K34ISFU43wZcIQw5f7E1d2hpZghWKu0nHx7CqN1pwXwdXmfZLhY5j6fbB1fPT5W+y
WLk9/2mzvG2XieHj7jZQUjYOOeJWzriJfpp744mM5yTfo52EHuvKmbi02ky6SDZ9b4SA5o1HWyio
Fg8ErdAfN0O0FMO1OV9abGch5tc8Ta2UVBWE8PSvdiWh9vOqDGuJQZ2S//xefB5ltm1M0SCkmpJS
zSfroDvJXv/ifUrdHQYYG/fevgqPyP/dF0cEN5z0sMbuX2wznoefZXR9tIbRVhmkf3IPw13sBM/6
vnL0g39Ur+Of48PlxbI2p7PLX5UjV6uGhFPEjekKtNFH9lHpXI6ytFlMMMYAIkjof4A8M0jwvvL7
y3Efl+xjaryhledycwrvotxivXy/HHDphmZOyE4ZPuyf6mMY2laF7fERc8ust0pd6tsCecv3Pvfi
+7ESzcFqUYO4HPT3Avxj6XBaKSpqWJQ/ZznBkkseVMiMOyqm0T3KpEpZbrLidbCUTabiVdNX29Qq
naBZ+YoL84vLPPPKdU0D0jr9/ezJqhVY3v4+o8tYv/Wi8Mpu3U1p3AfiRytjDeeGGLStaRssLJ3z
oNrsFjVahRygqsfSiTpMyLVe3ne2gntUq2v7lZmdNt1sZj/Emm1KpQxqH6fbwWm818yW9noOu6DB
0sR4rngbD0qIKrR65QoT1w95LaEunD/cRIypEQAXHfrmx+n1atlIcN7khQQ/cW+VzXVWdRsTxDzN
CE+7D5sew7Hg6OqfzO5+NIPT4L514l3vZRgDk6zxz9avVxrpi9PP0gZFIjh7550rOVDHsh1ww/CD
x6H6hrHM9VhbK0GWnta2fBZllo7Gqq58cyQK9iDotiPcOMEevjU7d1MUO39vrX3phXPkQ8BZQho1
C1+5loC0yb+PO5xm3qJDesTV5wX2GBqBm7VOp7Y2k9NPOts9ZZzHRqthk54bP/QRs9x0qNGiUbAu
orrb4lMjqdumLjg0OQLk96ZEv5GHJRZdINXajRXn27z9qsjHYmwPLeanaFdFaHnkOT70cr7pfXfj
20/mmGyV9K5MX+v6GVpkhFtmuf2/pH3ZcuQ2sOUXMQLcQPKVWy2q0tra+oXRUqsJkOC+4+vvYU/M
dYliiGOPHxx2dNhZABOJRObJc1R2P2SDy/ItOOLWsuY/v1gWNH2gO5y12ElD7lKMdlRFcm0Tf+No
rsaeCw9ZJGd93IFgp4eZDtR/EsPmEAHeFQngOEN8Sq1rq4oDlaF5bb7ELL5TjZ8FA4+99asTUHXu
Xzid8MZzoG/0H3ojcCWwJONvFEMGi3BMRIOpnXJAmSYvIa3duKCU2KfgTDMqsH5amC6jmMHSNjx4
NVhcWF1kX5HV2NKx/1q9igczpEr6QhrojUt0niQNIfm9YXEtZ8CYMlAEULkkgIIuvvRESoobD/xD
AIv7qHgfYn62OT2XxaxDGV0n5Q3ueIjUVVdO7DwXBMX+jSLSWmfm029YuEFekQ40XVg2+Gh3DuiV
KzEdjRgFkhrA3rwEXXtJoGUPcZr2OgMApteezR660catiKOdmZODmlDL5Z39uOGhKxkdfhoQVJgq
BEhy2U4BN1pb5ibOt1NknpXXvyp98gSJTnlXH0aIoCvOuzEdxKDvv7e8koU4eHvNKByD2vby3mBg
cM8wRIEqQG/uNeVhcBzPYXdWXLu2vZFizd94eUNe2lrsv9UD8DzjfsLWuhFG5zXjR2rKjSR/y8ji
RKn1UBldBiMpORuqdA3naOdbncW1GwATmWD5A0qXfHlTYlw9jUkxTaGNulPxqEJD5fvPsuqrlxYW
e9XIXnOyCOfF2M1jD9oRzul1OzBDORBO9CE7GNhvIPlvK5TVtkpDa/U859L6YhPz2lEG0mF9xt3M
jKv7zgv1ql10S26yA/Burm4AwbjVvlz1xYtdXYSlIhpF1NVYMwBUHsfBI/KlnllwyYOs6Ybjr5UO
P61xkZBqfS5yW8La4IFy92lgexO0/uAHmYuHJEQ2bp316bg16Lpld/lEhJZfVJez7xi7/sQ8UMqz
fYR5ljaAhgWErctwG/e26q+gIkWzFkMSGDP5fM/2lDVZD/3aEGTpHrPARrZJDrt2x2oYHlZ1VHJ0
dQmqUPpRspZmEsIVFSiKOkh2gY/Tzg8dheoRkYEz3GhWHHx/TtZOO56i6J3g0QaVjMXCFDMTBu8R
0plsXDRY3EgxvBS50PdmVq+vSzsL17R0FlPSwI5+MwTtQd8DoXjuj8XJCNtdclY30vm173VpbuGb
0Dyy867sp7AoNPQQDx3fQnnP8WMZi/+xACDMZ48AOIDFhQYLNNslZuaOJeAKMgowMbq1d1umFg8j
BPyJsznHgazktYESPf9poBmBOTX9yH8Ph/48udZr1GyF0Dnv/26J859fJJcY7k7iJupw3fg9oIHM
k1dOYLh9AAGVnb3RiVh1RADmddBJQCx7Oc1bJXpH9AmnunGu7fiPXr/H4m7DCVc38sLG7DUXC2p4
qzvQFpzLPmBvl6BTjFz6kT9Et1Zg7SC3IJVAA7YcyPKNb7jqjxeW59VfWEZ+XEM3VaIpBsGg3QDs
fqpWJNxY35aVef0XVnQxxsSMEZGhVU+hIbjvb3ig3E+35EE8ZT+Gh+lN36hKrN50YD3ALAA+Gmau
FgEkSmtIu3ZkhnuoIaARkOl06l1Nz/UzhuMwbVv8hqbhWP6CZtDGpq5ddxgRMAGqs22CafPPy5UD
tzS7BMWihDaFhMIVY0nATMAWC+2Otn++3921+HxpbeE8XK3jSBkgiFdpP6wI+mCnLGtOjdl7Tgni
MhPDAVa+cSjWHPbS5tJtujiCTg9sWs1hFsoFJw2kzNXp5ful/R2LW550lHNRSQPdm2Uu7x4HHYS6
YAaqrsSRbjVN2MIi1CeoYMySZvXkSYoGhtId6TieK2mFOu0OI+bsdKhp5E7tJ23p+GiHnQFY37OE
o0nKgKDSxAb93Vrh27ExII9ulWVb+OvzR5+0WSiqsJF1pCBgAVWYwE1cNFDYKnA7j6avjBZzEwm5
47R8qyGTJSwo/OgF/rWFwPgWuHttJgY/CLhRcBBQnIKFFwJGAmERPZpbt1AH9EVYPkcnc2eEZM/J
RkheO+AAd6LaOe/Al3ZPN6mYW1GRhghr8HQ9xbQZ2woiX19SoDkA3QFqYSYO17LO2FkqxvXzVMLn
gIvOHQ/9LXAHOy4FbJ2ofxSRe0r96Cjv3zvhV1//ZHdZauz70TYVG2vLRwAanWdLw1t6gMIsiTdO
1UrMgikDQQtjldYs3vDZh7p8LKzRwBKLPxjzkYA4ZT/z1o13oNAC3Rh1tXcjTAJ01LZC1koe9Nn0
vAsXIdppaNLz2fTgES+9N0MVohn2Qd2Je/2D+/ZGiPwatD6bW5wWbiqxBiiVDGsklaKi7pDCTSEg
riWDV7HOJ4W2t0W3+/5bruTon+0u0r2xIlOtG/m8zCEwPOiEsX0LwVO/8hHM/qSdi/4dRK++N/s1
h4BVpA4gdwTa+gumMoEGjOQR4kCi9H4j3kfzKoO63fdG1r3nwsriIqBFM+Z6W8pwOprQqz7kYbaT
u/5PNYCGzzUDKJ/vIJjUh1vjKiux7/P6Fn5rcUzfUQ7LQvfmeQWvuzafFc8KoDMFrbXoRg2aB8Xf
fHF9TQQ/2104rZVEBKZh1z7XhyxoPtQysK4xcj+P/pTHzfrwaii42OGF15olA8vS/B3nnAIym7kZ
0Ke5KN269gMUrUjmJSCz+X94uK+elwvLC79lmFdQ0K2VoZrYLpkenVlxXbkj0Hx3outUeR3ZFiXp
SqXi8+4u3ip9Ew06xEplOL7bDEJcV9D9BVlDdV/97PfxKZF7TUP3eS/TvREW6Otu9SO1r9fKp1+w
xMpg7AKSkzk44GdSDFCbBdFrTlDLc11ojl6hhq3uxZsSzPwfMkBcpLsBsmDPo+LGWzfcuo+jwonK
EKppX8CEDYh6bdTvJB4d6XX7Iw0S3zA9KGga/uATPwmAIXZy6A1vXK0r9zg24R/Dy7JC40A43h7+
Gu798rd51e/Tk7KD4Op2oWYFNPLZ2OJJ15QF7TWKHbcAZ3gZnvJXcw9q6mJXBhrU8s4VFku5W92W
x/pj2ju/N2KYjmvmc8L32f7iaRc5uaZoHewnB1BxexYP0W8L2C8wbO0KoJk+/tNFdLG78w+6uPds
o4TwGG8RugQIZR+n5NY2AzGcaK340RUUa/yNFa6e5AuDiyhtG3bWW+SvT6sh5Jqfsz1v3BxzktFB
39m6BzYNDPth2m5q3eh6iwFrZfDr8w4vYnWmFGLo1dmdHNfUvP69+jMF1BPh+Kb9BpBUDL78Q3x6
te1dq8f5YumLcI2pUQEZNpgulccxfbbijT7A1tYuwnOdV1PFTfz/R+cX4QMH5qjwMYFiD1eTPOVp
D4SB8eP77zn/P784LMpUFt4n4PNeEhOYw1AUcTIgkYHgo8+b4bYehzMf2pc0sn6rZAuHstIUpcAy
AOWCXgv5OgpusHxqoMwj56bo7zIc92AFctm95meIwFv14rUvhikQlLnR3EH7ebGjE/rO4BQhEhNi
pRfbUG/slK20Ze3Ia2AnhzYcRBe+4O3qweGxJnvsYGlDdfMXxzx9koHp5VdSXRet5Tvyl31CAxTt
zXHjgbn29fCUAAnX32r/khKhh9y8bUp8PbO8gwR0mx/5uJdiz82NXvZa5nBpaBHX9DqVdl3D0DBi
rhaCs2J8jWKg/+zX7/1x9bq4tLQIaJWjS0x7jjLsWgGV5eSQgalTsX6S6E5jQOwyINfsYW+qxyLO
NzCHawfw0vYithUsBV12hFVqkvgD+x01Po9+mbbi1jG6Tu5kb00RrToo2IUtAE8wxbg8fhYdotxi
cB7aTnvo/oV6ubGmtdwdDJr/a2GxJqNpCl2wDpmXuIFSqJ/Ta8E0//uvtrWMRVDuoHFS9Q4ONWuP
JgpiUKT43sDqKtCInAc+5kbM/OUurjm9soqCCnyZ0aJhbg67lve+TX9+b2XNy8GUTTUDJGnkCxSo
5TyyU27jOOlyBzzefZY3T6qVPm7t19py0I4AJYalYj52GZc6XhcqSNmwXybARYVrOae2//H9YuaU
ehnZL20sUu6staYB5wiLcQqvrcudNMx9Pki342Cf4XlA0urwvcnV9OvS5uIzYZqamWUPm+qD4K75
jiF8+sGP7VUZSI/42h7IKiWYlSvnSdJ/P1oCscj/3VVUcj47CfBbFAJe2FV7uHG0vaOeHf7+/QrX
PxxuypktCNYW0ckp4ylrHQ3pltlwD3q2r4IVv2Sb0g2HXykdzov5x9Li3HJKpF47BvSjiuznNFZn
u4Kyaa6nVyJC47N+Lo3+UGbRk+j6k+FT+Zi9oSJzgxT4pDXNTTtCb0y1nqEJVLt6jX7lFG+c+rXN
MAywHKB9h1GHJXVSZRrgcEZpICwyx6swzyDlq92l3vdbvlrzQP1vZlgBjP4LhxZPqnrQVdQ8xCHP
PAM0WmExuszv3bkaWPc+wWDyppjeakXp0uwi22udMhWW/Ftqse/wTPLUffpo+23A9vKRb6Yqa5sJ
KgXwF2LEHFXPRarSDEYJxVN4Vjo+9iT1C1BsyX8vooHi44WRRUwoVaH2eTq7b6bcThZK+zMCMKol
agGDvnFW1qLppbFFMAB3Q2eKGu5BE3lsK+dPbI0Mor31Xd9uqbSt2frL2oI5H92ylkwgguPno3yO
o+88M/seSHbPSB9bcwv+sHbRXdpZ5EFksCDVrVA8AUTiacW5r582vH2OIMuwDVpc5MggQ6TAOnwO
YoOOcVRnwB1kPdQn4Okaj/m23/kxHB9R87+VMu2ZXXtuVcPmwvEms2KRSSIJxLt9bHb9Xgdcut5t
IQVXz9OlnYXvyS7hnWbAzlyhhaix1wEI+VcSE8yxzAVzQ7kRQ1crQJcmF3tJRiJHO1VwBaLuM1dL
O/PaGM7Z6Ga7yh8DzddLZF4ulX75kWvbMWTtUF/8gGUBCCUoKosJP6B9QRM0VP30OAx7hnobMr2A
KN5wAxjoRsDUVg/DP190ObwyAEguY+mgkEp9XXUL4bLSrW+6ypXP4sYJ2kD1hh+zL3UuBd8sVMT9
tvQ04bVPupdt1lfXDg0YFqBmASouhPBFUaa3jF5YaUPCqvxoAPxV/oP8EKi40bfRNEAtQKG2sKCY
KiTPwb4fKvGp4NcYwd9wpZUtBXpk1sxFj0j9kn/yFH06Z9BJ2HLFR2sqSPLYL8C46SRbBbOV3bo0
tVTKKExHJpaAqYSEceqcszzb6C3Pbr8IMSrocYHoQ0L9FdsJXUQG6u1EBSTA6Pe5VLuXXC2MXTda
b0UUs7Aa2UcprC4Yc0NuNYlWAhxwCGComfU8QRq0jDctqhzqaNUoAKClrAXyKvW0m/xJ9UCg/pCf
t47DWsVBQyYFUkngjL5WPvsh7us24zPcYggEh8rxXHQw3PTWMLx6t1VlXznzeMiBxBKSS7Ni2SLo
yL7GYyxC91ygr+CZ7VMb83vKEeI2booVR8GUBujn53eRimfR55siUVWryxh00EHANorgJygFEL27
0GFeY2X+hIoKD7dWt1JxgGS0MRMNUeh6a4uv12ZTZOck6sBpiwLyFAc9ykZpdk2a/Laxt1Sc15YI
3Spc6OAOhGDn7EsXz766aBI7criE/KhIg3giShjnRrLxRF453ODqwrnGlA0olJbRw+igg+5Y6JCm
sZZC26VojoBl6x4691lYy2arFby2h3jsY/Ns8CJ9obqtLEWAkhvNw/5veu+AHIEFraW4BSY2FWcj
o/j7Jlkcd9QWgCWZu3cYwFh8sq7CSyGO0fUxRAzALkMF7pDEfeUbpPsd9RV57avJdNVuTK97nqte
pfKp9xUmW+YX/VT1ruM4HQDZir7nskGzQAHPFyrt9FpJbXl0ClUNe0zoBWhxJ9eF1XQeT8zkpz1O
EFSseUn2ouyGD63gTuVx4rQ3dcfak0bAI0w5dLZaNcFFqBr/fs4GWQ2qc3ipoef+hSaMSiBV+/lF
T1BNUgkGIPAANtN/r3gFMyDgB3ANxYMvN9wUZw5N62y+HtLYHfLmDk9h1FnIy/dnfiW24EuiA2vb
EEX5wkFlO2OU2nFOoEI/+Un8KjIA8+OH7438H1HlhcdAeQX10lmgEPiLxbFrItNsEiMmYUSbONA5
6Er06UNxxj9DDYZuZVKDwmkd6LHWj6Om70fhGC4ZnLehi37xkRzyaYzuiqjLPL0mP+y+j/3WGiPX
MdXdpMvHtLEgV8qyK+iCWa5aYRSf9ekMhyAf+VjfOHYJkT9ymycUQsq6CHtehoYeHQeH/VHGEWBj
RXsdi+Fk9VwEVTLt0ky5k+P4g0/DTTOVL6navqjRhGkTPkLrtoTnA1u6Nzp774i6cQepPlUyeaqF
/ToAW2iz6Bhp8kYzctWnhf1acIN4cTHgVoLIUhgzrrh5TK/yiN4wrW8OUkO/NO1TeWN3Te5aVqJ6
1Kk132RsN7WQKh374dS1NfGJlvQB65lnp0kOoFNCfZaBV6dg5aNl6Y2HkbjebTp2lFy/NYrsbGv8
ypGm4wmo8OxAgGV5VamO7qB1f0rdbkKnw4ACEODiqq5s0Fc3CY5piUKAOujeoNq/K6270bjOUMKs
PM2g17mWezWqQm6tRyc7ya8zZnCPZlYgZ+poDAaLRAkyU/tTq/F1xDRXUhNjYf2J0t5XY8i7tk32
h0sI/JH+dyurDJoTdQDSv8Qra8yUcVBpC+qxxhLXaV4YrpKSB6p2Yd3WxxZY9Ayi9LVqHekEpWqj
L8KK1fdA/4d5qni6mHYlKVwTU71R/8DsAhj5PyDnOw/6x9Bb707p3E1DG3vdgMoz5GDBmfnaGc1R
0SSQF+mtzayAFCINEaXetCa6ViLMMJeVcFHM23c2gQ3noJbJk1SBLEjEW9vKnaZ+xJo49eykVvnO
pooPCE8AfjYXytcnUcUg5AXqD7363SQgst2Qd5C+e9l0O9BkT2Jx1Eck89hLTJdgZgTil0z4Rq6E
Ch8fUd476SI+1jIJyxIrFDU4t66jrvBq8yfGzz1RP7Cm3DFd/bBj69gVmAMCnUjpppJjAsY6aIPp
KY3lgTXdq0BLbHZ2EFfjbhyrU8+ZFyU4ORMYaCLxVpfOO63GY4t5Oqm+TxQIZDtrQhSJOlN57W37
R0EA24/bQ9nrz4gx6AFHOM6pp2qANhrXaa1fOYwGafIoUzCgTvYO9OLwBXVnOuIXaEigqaDv+h5U
RlmXu6L8UfX4s+FjctpDaqDbmk9+zdRX2hUfQE5OoEw27rKx3SslfSYxfFob9mNbHEfVDqZGnMuy
8wt6bdlpwDTrHuOnDmpKTeOCtpGhC8YORpFiBofgiZoVZ2mV0FsYKTbYUI52hPKP5NcIWEdNOl6i
y7M9Wi/gZMjdbtCPQnU6OFRsQlsJJO9paZ+IqQNslQyA3Jra6E6ZfQ9BwclLWw3FazVwUlm6ToEW
XGyYkZfF6OBC+inSjAeNNeg1OtGN0MbUqxm9NXqIrygjREOSEbreEHLVy+bKNEBJpIim8RJb3AkA
ICDIIq962t4PQj83jnNdN+ypm4rpWKpq5FqpPPHGvkoskIa2Y1r7tcHTHYSAKsQwk7jMKkFn5lCA
1u178OSRXZto94XW/lIFcfDHqOLErfM4KDHwQEMRNraiuOpUc0/n2ktSi5OYh6nUoTtVLQJrPgL3
CH3gP8pEIlcry4NQiiAjtnRzJoXbCOVF9MZ9x/PneJJ+XWBoXC2mkzGNNz1IWwD7Pamx1rkKs14N
DW0hq7VR8rXGKZBI24JICGNXS9P29KrNwkHVnlChfRgKqFVD0BtXMSH3itWdjay5I3bjqZz9UjIT
dFhCI+5g10aQK5XtapP1mNnlS00qUDEYDYRujOtEWC9Tr6f7lOilqwntxIeIY1rQygJ95B+2ULy6
wH/dA2OSmPKHrQ4/LCc5xVp5Bk1q4UJ+bmcV07OWyI+mxm/lU4ec3cqfFX2oPKsqTzwVoysL+kc1
GK52LfoomXOckukdn7TGWFz3yLvmMHT8A7zl70yt54iH5eUdNNhy05MxqGfb+HZUMH+JhBadzlEe
FCneaJ4eytSkHloMvqLyE9Wnm17icuI9RM4aPC9tRXjESu6JbASOIkq5GBm8KqrxDayQLCiJbbhq
yx/skdi+rWfQVuzMBAlafEcnGkacCs8UiRMM4Grx9XRodxRZO0jdiuQxzVXNMwQYJbPEIX4FxVvX
4YXiTrR46QGJemoJu8qEboepg+uF6+X1UPZPrcjfJ2EpIa0FhtBo9wMvnmbPqviu0vk5Q36AaIkA
W46o+isWQopALw9pvBr359LW7yadnhudqx4en37MKnNPJ3HHFCAvE6tHylgbR+SKIUhOwFCR2Ffj
BI6KnkQe7sUnBSt3+unJKfsz5dVvZWKhQFAr+xygkg7tV8hjlRPB+zZ/GcrGw5TGzSTBGqJNII5u
oocK+HsQhTWvbTZ4SGbv+qaG2Ca/71IaBVYLYH6EnyHiBhWU1BzcZAQaNiuqR8eE3iJ1JA6WxTq3
tOjoVhn9zR3thjIMsRAn9npIwAtMl4C7NmBEeVAb40pLE+rxyFF9koqnEVBfxYqOtI5uOW2PanXW
gNroOr6Xhvow8eHEqw/TfEPg8yYMvwZFDNyKYVn3ral7YrqOa5xBXQepsRx3JJ50dyI0cWdl6Qzh
hxQDZpOS21ord4WleTR1fFmz3TDrlVl2qXujAx/r8JU656RzS3qZ2e6rnt7pDjnaxDgqqEh73GC2
B6Uu24vUODC4vnN04XKz2sUtDyPjx8TJYTJMv56QoeDgmlkbcBk/UxZD50evXE77ZxGbZwfQWsw9
hWMxHgbW+GNWBSOy3HtlGG4joCm9oeaRl0983xvOgaMIAm6D9qTg9nB5bHmIwAeCOIsBg+mHZqg3
Ji9czseXrkM20ZS0AfixTP1JA1DZHPudHNVdlYIoBihmQ9dPajtVx17JT4IhT3LKAA+8swIwAsig
aYDA7hfKc4355QkUBEWfBnYrUawyQ43afgmm3KaxQ663+542J2Y051GQu6R54t2Tob1F2asTN8dZ
fUvN6Klv6a5DnCFKc9Ai41riopZtd6A2aizaTwihgPBKgIJYUXywA+XIlMsTc6ZXIGivKtLf9Jaz
J2l9HckrGrErZWqOeVsBA84OwDU8anX5RCqcYVSJYrJPOgM7Or+k7PHkmGxyDQZ/SXXm0qx+m6r6
DSKYaNOMt72Z47qtLREYjfqBg3o9leaVyrjXJNVvUYkYb0Hnj+mwpzrpj0Za7FnRgw1iOOpldDX1
01ULBpFIU1xW5R8Jry0ESISmik6F6/RKCz4BAoojsyjdaRDXvE6g/GeDz6VOz8PQnHVJ9mY1PsZl
e6dE+ROQuxDGtJubqcrhpmVx5WQ22OTH2ktGfsOKwWutXHFJUz1//9ZZKTB8eunMf35RYMh5irva
RIE2HvC5gdtV043iwtqT7fItNf/5hYUsSztVnUvAdcIgwJ51tw439mrCN+pq63aAIEDOD+KOJaVB
redl1zC82XrnbJRvBX03yAaz1KqJeRwFhwWdsSVYIY3wMDHLkoQqeiBeJdX2oDWOHgDdt0VKvFIi
wcSEibXoGEAB9v7zroE+HWPvrCZh5lh43jV+2bae1r5EGC4ynXz3vRfMrYcv790La4uuTto7RQMc
Lgk1EbnlpHq6fJBK51mQ+cWLlsrK/97g6k5CyB5Uz1AR05ftqi6awFwpUBE3UzxQa+m2ehPUYOP9
/zOzWJeF/D0qDewijbOdEALEDOZ1RhzvezOrh+hiNYtygcqJYHKAmSrVQ2Gnt4MCEs7vbazUrFG9
+WfHFgc1Y7k62SNsRLVyXUdOYNYFxuX1MyXiQTfzQ2+O+05lGx9q1Q8vzC5P7zBWpjX7IUOmo1i1
V9H7YfjI2tKttrhT17zQBI4MqgWgA/uiu5lOcc67XkETg4rQKpXU66i1o13ij2qoFPSpM/Lg+11d
80MI5oEFBX+HEueihDyMZpMbDVPxPIz8rLHBtlK5/ZZ841rrj4KUHjUrUJ2hub04zb2VESVD1R9T
etFVR3svSXK3sOWLOuagvkgPWVqFkGLDLT25ozmcivJdGzbqoKu/AkJzBHVkHDy02D/HlK7tRhP9
fALmyQCDuGiLTQHekTsHI04/MAQK8eCtpufKyZj57+dmLuaYvgTlGDNVYgJHX0hNprjNIFS8eP4D
yPGTkcUpl3mkgeVfI6FhdqWrcNXXehCrfu8pa/jxT1YWhzwZ0RUQYDlE2waHPHHtCvKVqMMwkHtl
B+WYvYPVsLDdreGMlYMPcOqs8YAO9Vfkl93V+tg7OBVl9srBBWeDBr7uH7vkhiF1bqA30W9gHdcg
iHQGqM6AWLCxLd211aOiU6NCDRkzHydjCkhU6Dul6Z6yCgo7HSa66yiG0GOSX9UA0UPtZP/9bq8Q
qaEzgMcbunQGBtftRdxxkricaqVT0SyvT12FNlKg4VmEhrVfwGG1G/kHabgpPYwc0Q4dXKgoeVuO
tdIXwVmF4hYK2rjul/d91RCKYi5+RK12IKbn/ZuMIhTxuvoYCfL+/ZK3jC0CPGbHtCEVDSIde1R1
iH0rmptmk0dRiPje0hpK7dO6lpsL7lwpdKxL20kMtV4rvVs+dB/KfX0VH5xd64H1UDsRzdX/UiCH
Wzi1Fa4zfN2LjZ334iInxPNgShLRqiGZMOphQXBOa/ZT/KH0vyLU9hr2Ey0i37L+ff72yex82V2Y
nZqohmY11l01PKCaFcoE72VrS5V47cRerm6+5y7MlJKQMonwJY2dfczDfl8Hw6ndbQ6IrgXXSzuL
eG5QlH4LPGEAXNHDqUBfF2156SuP7F73qrAeXTM+blGBrMbBC6tLbSNqZkrUKLBaQ/4Yc9mA6Ige
KsjpblZvwHFkw6l52D6Ma4MP+Ho2VDihv/i1a9gCeGQ0s9fqD/lp9OvDcF3fgA4TY2qm5UkYT1/7
sziPW1nk+j7/r+ElIAHJahmrEby1HZPWTaJ0eEBAsN++P5UrmRZ6oaAZAlEHYCLLLmU9dr2QDJlO
RVuM3nF+KuwIw8jN72FsdLRKtf8ScKDmAvUPgrO4nM02q2yiQHWoYYrWRdI3qHCDUCwffTpqG7ji
1dQDI+D/19ZSYqVSuo7mTamGtj4gz9fcWGFXNHkcDHS/6PUQPUkt9wcI93Sx7tnILkny4/v9Xcku
0bD/5ycscrBWNLGhClxqYMjcd8ICIgj/kOr0WOnZbW3xo9ZuDgttGV2kJiYdpiQbsW7jDq0V8RvF
cN8J8j/mdZG4QPPLOzA37JMjxIqgQaT//n7JK9ntpyUvUpZKmwooZuQIs/IHb9GSOGOeYOMyWcPp
wghSIwLgJtrMi6Cq0CqFkAxy25mmGBURj6cuLUN+x3z9Giu908LMbxikeb0oQP8CYyguf/5+oasn
dBYnAp4AQP9lwpJC45O1rMe3pRByyV87sZUSrd7OFxYWH7IcTJ2RGBaaAE20zovu4r26n2Uj6z8n
/sM51tdkv4U1WVnWrMVpzjhIJNHLkkaJlNPuJbwHnKFNDcJxsAOiy8PG3ffbt4Yw/mRosTpF4Q0A
RDDUvmdPM6tVc+aPybPhgpENI8fa2+bdRdbWZoChe5bTRTFsiZ3W2kLVa3tSQ9EkP614xl8kyZB6
EJOsd20nhtQfO5K8xGUhbydqgNynABd/TMcXozDaIDZE7c2Upn6l62BpsgcVnTijcwc2vvdl4wvT
vumM6YrVJrS+EsdDTb07j9JgAbdp42MgxcB/0YADSUvrAHDz1EV696IQeTtWKKKblbjDHBckUow9
hvpRvyLvaaFfzTCLXUqn+6LE3WcZIGkHweefUjFCAGkYSlx4Tursgdc08osppl5ujZjXyU00KTnE
Gxv1EWOqvwoLqpHDyK+JLH9FafZcFDkYX5sBcHWGVovIOvRcCpRyp+KHmanUm+IkQI0fiABZ6y5g
XdJLnFZ4ajO89dF0ABilDzLOusCqbZQjZXkD/Ad0q1Rxqpz6Hu2/E4lTdMDM+GUWrwtMkK8OHKSz
FaueHBMVa0MpqxBZroLele0BiXusTTl6le1kwZCICm/y8lXq5W8rQ0/DGLrUR7vrtcoV9PcnPTCr
QfNVTWzN767EMshIA8qCqQDs+BI1N2AUYGgZxdZmZeHWeXqclL51MzI8fH8Ytgwtsre4c2xmUksN
R3MEnXGmnxNF+9Glwt6InGsnALPIKiSNbMzcLFekRBY6QYBLhKb1YRXWoaVkI2qtLQUMNjAA8A8A
UIsrTwO0WbHbFjykAN9RijZqnM9Ejv9hISBGhNos5v8AmJl/xkW+23bKqMiu08IO5H4tQyuaVvbW
o3TtRTjzskCAToVQ4RdMTqlWrC/SXsOIFcm9GbMWGPrg4ExZYFNN7VtnGMddbmjPPf7BQ3rvJ9y4
m+oyyGvqg7fZswhFGy6ZbgQUr12h6JB4YYMFCMjWzMbKvf/px87f/mJLrEHvqrrGjx2l+G3INiRR
6pHECSsTVwVOngsRga133codBVwUYFEW6IpnZORno6LJs5H0oxa2lZkEWcVvjMIJa1C9ubzU3v79
Mbkwtszo0CWKoniCsbI5q+aR94AMbnQO1rLGywVZC/8t0v/h7LqWJLeV5RcxggT9K12bMT0zO0Y7
L4xZR0+C3nz9Scy5R8tG8za0Ukihh43YaoCFQqEqKzPOiiiHDW1HD4Cvg+/ezVzDYUjZ4SX/KQne
h1sncr0m7hocy//ZI8PtQFD2DgUnZetAMnw2qP7wj8JzrZZqo0ejOpNgzuqPWBp+WmX4nAHfIbCz
6QkrO9z72pJmq0+glIw6Vdf7jP7sGRyAPXEgWJF5cgumtOC6O2y8XgDEwPAHw8yBsZT7VMYyNyOE
aEnQjHn3XUZ3zY9KUt93UmcBLtFWAOyU/wJ1iAY4uHZA6MAMc4FnKVMCBBshQQtQI1UWXPGvEv24
vrItp1gb4fZyKSarKyUYKTCyiD5s9DjnuqgispVFny2Fy6JtaCzOkQor0Kaf/eEWhMPNQxmUX6Ij
IGpO+5w8GKf21tpnX/Df19gXVWq3PiD4ZqGeCs0P1P24t4LZl42Fehtcs692bT0GwA76Wmw6xQJx
GCqY9N86CGtrXHyMxmaSlQEOGkbtDRSQ3qU43U/AYgoOgsgO5yEABDdhgnJ4oFQE3RLz1i5SYARQ
1hMY2jpxQApBpwxVWhN1ivPYa4/gbYwAjA0M2r/JSgt4l+4vWXqSJNu77pDbawJVGWq0GKDlM+ey
oWVbhTjBGCQbk+8ZxloqRVTuJgQ/mGsJmrbytxWdmyUNyxISYhgDhQiR08dQrSdu6eUnGqi3eVC9
aNhF8BZEXxfLbQ9FQDUHUnOu6Fxse+XvX8FtawYCOauPdKQWFkNua9kOPI+BRcPRGZoEFGyKLviQ
m7tLFEzroAnFxgrOP2QeJfY0Y9gAK/rZ2vh3n4io5raSA0ao/D8TXIY5tZAIrHqYiBX7tSQQD9Lr
4b3Sw5uYWPtWnn6SrBVUYDajmM3aT3hPgqOMOwi62QC2OlkkWDD8bIdABtq4JQR7t2EEpIKKiokv
SI1dDAnlpIuMIoayad9GgaEM7hCLeoRbpWN06qBPr6Johf44F6co0reutBMUPBfrTer1N01SQ7SP
h482g2ZmqO7rSn+bCpxA23j945OHpgjBTKelQzKQP+QL1I8TI0KPt44mfDQ1eaeyMUIcNPl23dCl
2+M5joEMBGK8+3GrnjshNRRtbNMEpbmqdez+WYsGfzYbQPxaLwWG9rq1jQEhwAzg6zKGoeAjfOlR
BgQvjizMQzWY0ZN9+8ZKHfJFP+pu49K74k1gjn2i89Bybo7zfwkv1IEUbPzKZ1p0+hvtwG7Wemzq
sn4rhRRBGyXrc4PcdmYplcIuzRQQq40+ca2fqSehhQSqRy/dVwF17YMkyIc2yNxgU0evFdrfyMdt
zk/NqZzUtIRN8lh8ABZWH3OPNVgWtFycAWOGOQQpothRvwp2d8t31oa5q7WUS42WEwz3x/iZuOGx
uI/d3GtARhSQ7wuidecClf0iYiAU2eUiDMgCIuDscvjsNO+Wjjhj0ntzu/hqj2HxTiRQIdxgLi9L
q5DqWo91Snvr0f5L83Nv+da8yQfDSe/V1wr6IvmL9Hx9dy8j3PlXZZuwetdhqrQwI8DMMBX101xO
tBAcfNHfzx2NfKGaTgkrIMm9o5b3lf3Hidf5ArijsMThpEItHq1dMFgVCCkyKVGAEKVD19eB6+B8
n9Qpph10YZWgaL/V2n1hPl3/Dpe3NM4UUFh440C6iPCV0a6QMLPdo2AJgOCvZay+lMb4Dqj243Uz
m5ERFEJoyLDB14sbLRpGkpIJTYPan91wx6j2sxemYKn6xSkVUNBuLuq3Mb7PNFO80HoNxpL8GDXv
eQWFRDP0ri/pMlFl0ejvFdlcRpUTaZyiBjuXYUhtMXu3MYC9JumOSCJuH+ZLXJwHRo6gXweyEOSS
XETQJAvqHQD6BHam+XYRAftvnIBJP6j6Y1hLt0W43EG2Q/CI3yAdxBWNAQYmaUKAnOBcHPK6IXDi
pfrZkCAuwOS+/bR86+/M/fTcvtduAVE0vBUxZALhJ+KUfrlTH0YwtIjm7zf2ev1LeOZZ8M2WNaaU
1CCZ3pvixSI/kvZLJgummbeclN0xREfeBVQPf9XkpRHnAxI/3KczphcgRmEdNGf0tAHFcCcJRLCI
jcN9Zo/9+SoIkgSShCZIYIJhAjhbyuhOo5LobS8ywjlPW9ChMAtmRA1Ry/raZ6rgJIgscBfIWBrw
yQIqTVpveYkde3YmSog3TjR2CmO7MuahGQPV+U4B9q9pKTqaQQrUOQDjYAXKx72sZH/+zjUJEm4W
E6HkJvPlF2XqTKXLJfCmmvrdNLxOyjsGIgTl5K0NWxsh56uZ4rLTyAgjxaJ5qPD7qagIsWkBj06o
7WBS9+KVopYkDhsFCbbda7t5ap14jtzr8W/rk6ASDngTUYD64+scTWVN6tQiOhSq9TbH0k2Sgo8l
ElEZfr6PueBH8MLTFKa6jCDHxVnd7lIT6sOIQmRsDgO1u5cIA5KB3hXFI6C2jZPZGsa9Yh0Z/gTZ
U1WrwAzVdsoNkfVwB1i46SVVlhz0hmD+gupojqdyBP6TsYSMsr3I2Y+iDBcAPtB/6YwJxJ5FqIIM
yKy9sEwmcGwQ2jwXFSYLIFoMqFRuQ4QgTu3RQWqa7qqF1M8Tpc1LpRTyfRFFUDbq9OJmNofoiRZF
rmAeCTPQjZxoh34aDS+X9BozH3lxkK2oe4qqEpOoOWZfZlrSW3DvxPeyDOx8ixeFSK5iK5oy8jML
tGEqvJ2LCJ2RSIsU1SrQ15mTzCgFN6PXRhj2wRD1dSfZyGWhjWfg9S+rJjqUXPJuaGUehkmvBo0p
j38VeUbc0Z5LtzJLyx00cL7Dg8PgutEtz0QhE4A3QP3QDuJyyyysC2WQJqyP5sc4jGBc3RGtE2SA
W2dsbYZLMWOZZuo8wIxNKdqXsumg/PJyfSmbn2q1FC7umZI1FkMFG+oS2KbyEA43Za77XawL9mzT
kI2vBO4TGQQo3ClT02UAVklWgwpM1SGaEo7Rxrf6jNIGtej++qq23pFoWMMvGHcIin3csjS5zjE3
qqoAJVavo4/5zNxDD9VfjqNXefVzBDYNUUjcWuHKJp8UxqSq+ryAzTbvRvR8u8ktMGN3B9ga5JK7
IRO4x/YicV3hHwxTXDAGoAffDz10tbFIepgCDMi5CFMBHsyHMYj31jcxS+nWWw5p4m+bnE+WY50A
7aljkT7QbCdUvk9MeKkPLJCUqL52I3mgRxLkTVvnbW2U+5rTuFhhQ2B0Ms2dVWvHTFO9zBoFLrrR
xULQ+r04jXsLtUrd5SBLUYPytmm86Kb00iADcEQvfNBuB3Qn0u7eTAjXFrlTMQE4EnZsO/UT0/VB
xnsHtvGgua+CyBNVijfQpOfr49KCrpehVAh1wQCY9aP8mh8mLFLdW958MrzhqPt9UBzag7EHIYAI
jbgVzNYr5QJ1F84xkDlYaTV/TOYzBjodwZnfPH+rr8d+wSrZnexWa4B+Qk3z2PuLFwFW4YaecTu5
s6dC3EfaMd5e/cd1s8z3+OxhvS7urlOHuJKMFntaWvGLXGejoykFZrPqvWxEu0y1nc7WT+pSCd7V
285qILqxB6+M59P5cq0kzys9snAo6CFV6PcsSiwnL/tdjGneJX+I88ijpr7Lxu+VsUD5oXdy2xT5
1OZnXf0KbtNng454DeNXaDP9mejKj67Q/7ggbqrIkzHKBQgG1sndttGkSHJiR1BTqUEONoJCsZEL
keThBrCKWcFUKoREdVxE3HfsM2gR5nKqfQa2wo8gkeE0N4NbHYyAMYAm3xZBVNvgfDs3yRx65bCL
XI5NM8Ughpwy8mYtkeoD3AhCcAOMPgmdrF9kDmWnxCh8QOdaz12pL6qbTocOWAveg5+mFmaOLKmt
Q6QMg+ZZ3QcUNIYvoJMT+dvGh0YfC9V8RhsDoThuf2allMIZeK7Aih67BjMpkWiAaeMkwZkBTGSN
fQh4chZivPCMOrbxBDske8DadvpO8dOjCNC2AU8xz+xw2w5CW7WdE9j5b1G7PFWuAk2FxcGEMghG
XAymuuWjdMAYu7Y4LW400bOcXZJczDj7BZxHFwmNE33CL9AxzVNPLqhvfUmnILa8G2zNNypRbNz6
eOut5W7tkZSom2H+MYgSwMC7pwQIuuthcCsxOFsTd0eHpJJnuYIJ+cgqOVB6SU/FHdPT0e+aG82x
HBCP3GCi+bpdwcr4pCuDwAxa/qYadITMnjZF+2WSRC/RzeCgmOy9DqwQgFPcNd0A5aeFBhbX/dX+
ag7tLvKjXZh4jT97xAHxh3nQBEOymwtbmeTu6pBMRlE1IZK7Ofk5d91NZSeCfIcdqAs3XJngbpAq
i9oJ+n4AQ6L0hfdk/pBO5GYBOYL/Lz7SyhBb6yrQSdXSSiFAXEEaTXds+nJmeMzrNjYXg4oa4gb4
7QEuPrfR0jIE0WmmQYxxfk0j5XHUXvs/n8FG6FgZ4UJHFoNvKiYwYje6Y1ZvmvxvvvrKABcZIqpi
KG6EATndF2Byr1UR3m37oK5McLEAMHrNpDNMMHJTE8QcvWMSrwxYGq9jYK30SemUNWanHHHk2zxJ
QLwxmjNbw03CnaSBkmhRcrh1DeyMl4ObyE9PFuNWBREbZsbcf6Kt8P9YRTMY/M/QaOaHR6cUklDd
AKtMxhKlFabXlLjgRJF2bB4t9OmdKN/d8kcCtoX/M6lwb4nGymOAkVjIzUGgqqgOaRXHsgVHeOsm
WVvhthOPPy20Af4ItKKPA9PoJRtUXqpxwEN0eOz7Ib2rOkk99vFIRM9PFh748LG2zUWoqbbkBiOs
7Plp526yz/HyhFh0+g0i8L68X6AuJoIZsr/ymkkuYkVyqkf2DJPz0dppPiPHrL3qwDjaxdqSmydl
vUAubIFZScYT+9NroicNL2s2zZh/swun2zMN1DpIThj/A5nH9VC29SpUQewP7T2QaoGbh4sCGlVt
oOWgVzu6pHGIr0Aql4KFCFN+/+h4bPrqyh4XEhS9jVhEZrnv7CveIfVGyWFSTypEttzkhK/77foS
N/12ZZHLFppIH4t2gcXcoAZg8+oBgA1fkfTc04HtdMyxg+oXlLeum2Xx+cJ/AE6HVi/QLxfc2x0A
ihXoFbWgLnT5AYw9nadWEptOlcCPV8dv181tPbhR7wJZNSblEXn4S6nDvDrmuPGoSGfU+x3q9ZZr
HQ03DSyvQlPvaVY/9xnBL3X+ic7AduRb/QLuxjJyrSvVEb+gQ175OeJIfan0bNkfMIanu3heaE5R
7q8vfNOhVlY5B7ZntShUkIcEsazcjnWKQvQdZrZE27sZgVZmOL81IhXqGD0WFzdgOHZln5W/QC3W
B3K0+2fCDZuvB+QAGF5iBL3oFZ3nGdkQdmYX4tE2Amk3+9k+SsGV9Fe7k4CLGb04egb7xx6dygwU
weZH7Isulq3EEHTIyGnROgXGnouBcTmBD4hg0XoHZ7I1V57+TS6FrUNXB9gp86J6OuMhLA3gQwtS
FYB9DG6mrTvKghDAfIA/iyjZK/YncafMn40ptdshUWotiNo6fZ20VEFPJcq9LMlmN61GwEPIPAoC
wObmgcqZibhj+oxHI7S0AczUaPH1TPo0KPVbYorwe1uhDSq6NrRSgB7HiOi5g8gpMfMlm7VgKrMb
8I85Yf1Nt/ckfIL6kVM06uOfnzUNYDBwoGKmD8s6t0f1rqFNpuNjdbqjavsKAz2pKrh5twKnpmFs
DfBtDQKbXJ4xLe0It1uQ+IIfqrWT3geo81ZZchD2leT5+oq2CgHIXMDCgeGRy2E63RwbGk6yBoFs
EBhWlDyXRun1Kv2q5PojBVMoxmPy20KX/rpueGOVmm5rUNdFRe8SsdhjvNboO1sLQAr7IQMX8wHy
Y+pKICq9nwxdYG2rggdzJqod8BWG6jv/cgsmyhbUY3EJHpLJeNeDMpAgMulDg7lIPnQ39dOfotLD
xgE4s8kyrNVTDPc8qSsMIgV5Yx3kuTsY1f76Jm5dOWcmuAMANukW8DKY0B3ZncP4DmzfrgT6RixM
A3uc7GXANDm69y/sQnAPfXMcBOWCIQbZVKOoBb6efNQMaQdd3X33rXM6H+hNb+mfQNLghU+iDd26
EPCi+Nssn+gjkcG8afi5XIhG9stBR0Jo14Or4v/zK7hO/e5b7WHqHax4WYNLIh8eFb/ZQeJT9GO2
WkJnP4ZzqXKyYpql2ANkjpiWrn587gLGQxd3qJa3Un1ku9C/iSCFQsOcX1VZaDRqBcPaLuztR7vJ
bvSg34FnE1S0gbb0+3CxX5h4p/kgXDV7S3FXiWaAYhq3oYXBQ8LdyZFNYllNEAKlYtGdZponJ0vz
oJT0m1JdjKPR0hnEn/RYLOpb00ki2gGyEfM1AKdsYJ2RQoL85fxUTbFRRDQK2eopiFE9fYwHpr/w
pQO4cgy9JZH3ZVV+0LDfgeDQrX+C5jKY7QnIJkkKwtEO8vu5JV/CGeTKpCwqgOZJ67XzF+KAbTwS
eoq+FevAVgMUCuscXjQPe5DqaX2Nn9yaQ/wrIz3UpyujvLG7uAtQ0c8OPcSjamdSQMrtZAP4zhu7
SXZTJivPCYZV/ayutOim6A0bb0xQfZrJOLkUQ1W3xTJBy9SkRHFM8LXOgE00mS+boVm7o2nVILRV
6uE+nWvyGsrU+Ah1DBE3YCCzHG0KIbtrz4tfglH3HkwSGFJFycKxBisGd2BduW2jGU9gVJ1+LsZI
QUxpATxbafZH384soa9CJ2qlCaOaIwgjLalJb6UxjHeLIYWoqOjy4g19MUBppeiyh8RsJr8jZfKl
iaXZG3vgJubku6HS5vv1CLW15QCasCFqtBoudJOsKK5qJcQZ6fTwayp3LxZYuh/bWRAIt5zRYk1v
A5YwhcudBnku62ouJz1IlfmXkkfU6aL63uyHPVXDAXwOEBTu1eD62rbuFUtlY78KAEFAYJ6fAAom
7HZUZh00cfrkGFn2UOOwCFYmMsL+fHV5FWAxspqQrQwjvinj5/r1x6sA3RbOL7IPVPr4Oi/y3EEt
c1UPQIf+Y9b0QxdHgoL1hhMwRi9MJuDGZ8XK8zUkrWQ0HfLuoNVkJ4MeLRh2HNrNTpj9OUj1zBLz
k9VuNS3p1RoDukFJnw3MUpX19zQWbNhGqnZmgwt8SYP1mCVsJIN96LO3BNzX2fiUk8bLyHc1BgP0
JBqe3XhcMpwq3tR4xqNAwrlak3d0kCm8ILHbPeaKBkQn0BG0Hd1d94YNdi2MMLPeI+RfNJxY7jbN
5tToY53oKDfV98VnuclwqmfWmxfeYexXc3fYmS3uAh07XdKqEq43upCOvC29+sW8nx/yXzPkl0C5
LkKrbJylM3vcLhI7MWI8RnBJN72DJso+NBRBJrgRiM5McMc1kbVxqIA0C1oJYTYCrK4f7ot0HB06
ZbVjReljb+VUEIk+E67LnUSGaQI4yACE537fQcljSjHxEYR5s7j2nH9vO+RaSaWlAVFKP1eBkFmS
J0AvbvXsX3AjwmkQB1F6RRp60UhOtCkJ1U7XMdsduUoBvJH+rSPv4/QdpUtHqJC0lW6f2WMBZ3XM
FzuPZKsysMvgO/lUDus9yWeoYtXtIWLnml9FbCdbBcozm9wW1zkGE6IRx34+AkxCHVb67ZzeQz6D
2sdOmF0y57/4pKs95UMZgJJ5OmFPpwCkR24CumN0KxaXaZWT8N9gVXQwIeqAA+P+JHy7ICVjirk/
bGkY/4qhWECaXOCkW6dvZYF/NEBnKUqZLlMAsQAvGYddCrWn69Fr2wRes0BgYjyNL1TJxty0PTsG
0PcIOvC8Y/YUp+66ka1YjP352wjnfH1KZRwjREhtaR/MovRQMX8G2FxkR7QYzuFMKPtUJIUDqErx
lqMtLzVgEL++FvZbeSdD9gL2MHx0MBlyEVHRpUJr2FdPtR8DprptMDCVyAhV6ed1Q+zHXjPExcWy
V6O+nNmJpT/Ap4X5ith4kSPZHWPVvW5q8/us1sT+fBUcwqJvhwrFTLDiW44BXmqQCTqjXQq2TmSG
cwPIvXZmG8NM19VehguFSAO0AwT7tnWfrD8Q5wSphbfD3Jp6EJvfQT/vkL4I4tLcye1jaxU72leC
ZYk+FBd2ljif6iKBQciUuFQ+xeDkn6Nb1vy1pVhgbHMPAeeyTDaWfjHOXE/TYC4h+1QgrocAUV0N
bguZkesOsZnTMOq6/5nh1oTfXtNpxppmMwymdiCOYUr9McwgJNMqJpBrk0sgZOsMrTYexjB9rcI/
Z+c2Ge3J37+ByxqHKCSxMtlwF2jdm/WbDLxso4vmwzdjxm8rn4Wble+XKAZAPxobGluzA+ITK/64
vpebAWNlgEsP25guU1FhGaoVOomV384pdbW6AxO8/m/OMUq8OqgYGDMeF5uGvofAUhjqQQ2BmLRJ
gzKGsLhWHf5sRZhKgowrpsJNEKiBIYgz0wJqV8895DhtZQqK/AGkzn1U7wpdxJF9ofTGLGE9Jt5Z
CLiXxTpAThZCEghfTAVGBJ4h2+wNhe2M+gxiweLLEOaPqFzAS6W93M3erNyC9Hyg2dEqUy9JkqCN
aECjHJkxcchi7SVIrWiTdtuGElgKLcfCYY17jeEvbTcDeK6j1i4ce8eOlJuwoDtLrgRfSeVdjlsV
f61XPQHvVgFm+7nRPyyoFznAbjt5d2Npv4g6u3K86+v0brbbY6tnb8PU7EHTm5EUPMgRNDQoKi3K
9ynvUClsmwP4Vu/qGaxI1tcu/BhB+DZ1bgRqHTuGLlKbur2Mt3Y/Y72L0xD7qR3yfTWAeP7P3YI1
pFHZwivoQtZaxcwYmMegGRchOkVfciv0qP51MWJBcOIP1Of2rexw1wh4lsKk6GCnsz+W8ID61E6p
TEeXREOvFwksb4m7SsDj10+I5uBo1/SffSLfmJEpuxDS9jq9PkL+DBgRjUbOrCS50+fRrspaCZVF
ud9d39qLeMx+CSTyMK2Akg3OA/dLOmDOIDxVgaw6BWlNj7GcKO+OUj8SaJ+EoBdPjmNdnwxz/JJX
9iGe0kWw6xcvCPYTbDxZUC4CLeMFTQlGMNqhznpsxruOHlK0V/eS3/hdtrfqu4bJc3YuBFQEh4Uv
HXBWedoSY7bltAshLDAn4e2oVT+QrO4rPOL7GvML0QLILV0ejNbqBN68ueXsMQF6Mh0KofwDETKd
uBtyrNc80YPqRUfN0/7ClJdXuqJFXmBIPle5ssVdt1HVJNMsw9Z4nDzNHaEYo+81G/qnTNx49qxw
B6i4ZuzoTtQo3v6uK9vcNTtaYV9aKbMNpBemyhhgZnAmtxoc6Fh75EYsDS9aL3/p6nnR2dARYdzr
oACHrphZuMOXGsrgGoA6g3KQidfgUfoPTBMurf7caht6rwxDfEmcEvVKMWjVAM2PrtOg6hl2Dlgd
9oucPChq6NZp+Q28sk9R3D4VU4IfEeOuGctiFBzprUsARFdASWugF0IF5DznVmnaomY0QhWZ/MpB
mNGJyLFFBtifrxKbUc9z1E4mOSihLqWoRxsTsYKoxHdU/ruXv9fAktWViVKyegsDGxA16b/VzXAk
eNpV4WGZ7udQgn5k6yUpxMpaTXA2+RQfdtHw1YF6wu7hcHIuW2qznM8xhA+i3HbDCAMcrbcYtd/m
ylFPf9SmJVjpxl6uDfJRqO7GitQWBLhmkLcg8WgjVy/MshMEO7Zf6yff57pUiDGiPg6JGH7w2+5n
Cgyvgf00iDckKrqDCvnaSUiwrn85snGHgo8G1JuMuk6GiMT5lwMMeqwR45ErBbOvYoDJKj8G2UEl
sXOidxVqX/ouPsmmr3nAJHngg3LN5y71chJEsheBTr67z0tBprx13579KnZ2V/6Exp0+96HOQpGx
W7zWrXbGoXPMXemjvSUA0X4G8Mvd/r0H3AmMpTQ0zAi7rcdOfrCO5j73ur353lO8gd3um+ni7Pjp
uyI5Ui+6TdmFfc04dzrBYduUyogPMEKo1S0fFCfyM1e9U59AIu2yDigioFve2YLGwla4P9tj7syC
gIhO0DRF3DnQw+LRk4YplsEZUCeLvrancS+83Ng+8kuFwjzcmaE1LtShh8ic+2XGV0UrzWeE0kN1
gJ4jet1QmogdqKaJqtYbSQNYq/AIYvV4ZKOcd+eaiv6qBBUYXC+A4Wc76KPsyF5kZuu44pyig0bQ
0714B9ldVQ8lJFCCtiBI3+8pINETfbl+VEVGOEeJF5D/TCqj/5ElJ4NYHJRXnKWRBCF1K8Kt18K5
hQLxdQj6YS3q8nNEY1n8mLsAsrDotjbB5e2R2cdaDx0sVOec2W0OzclIPUzLI3UGfzyoqTAhrXnX
d28r0zgzyiXO+GxdmOVYFxAHRzwJM9Aj72XL/xxH9exjhQSy9hKvpkfRUds64hi7Q58Q4ZzpYp1H
syhNMUhXgK09HU0oUg7LbZeBOKqNq2c5C29SxWgF98fm4QZUDj6JCaxL4i9aNMoAcBJbbZHhdNvL
bepZGEDBqBgYqugOWsP/QMlh84SvzHLpq6VFYTEvEFQoBslJ7OoH8q/3ZGQKnHPtQnEq8yDW+kDN
NIa+dFu5VV3cSqnSuXZT7K5/8c/u60W4Wf0YLjloSn1OKhU/pv6lfy8fYjD0xycIXY272pXcxO18
DZLMbnrUjzlIf/JdIezSbd2uq8/AS2qAxDAdIgs/AUCP5zl3uh9s0MmLNIc8UL846G73qFEPLMWi
kCSyzEU+uUDxvgaGFrzEiEV1B0gteqxp6tfSJHC2Tff+vc8Gd1kbYRXXdgFf0+vyIEWgQum7uzSU
wM2evI6WVgvsiZzbYF64yg5aTY0gWgqD4TswtZ+QKduVvwxHsKbvyT4K/pQ++DNgrVbIhd4xmfK+
YqcJGsX3cTQcEqUUULAIF8XF3a4DbXvKRFBaBrz2xpfkZ3MD1gNMwkF3+tS3br2/fkC24/BqWVwc
BmKIADMLH2kUL3wfcyc8ZqxrfYyNmwlpB1It/7rJzft4ZZGLhFJRJk2cYJEIwjsmoNNDhkAsoLPl
kWBXZIJskJqy+aRWqQFq+dxLDfHWgCSHHftqsYDX4WnG7OT1NV3QUjHvWFvj/F9rZaqS+lNBIrkH
XOtniO+nOmABt8DE4rQu1GU9+zHS3Aj4+cafwO7gpyAJFM0Abp359Q/hzsUoKQMAThCaWea3eHod
K4Q0Kb0V5nGi7eWOg13ZczTksJO8ImUtKhD0Rb7tLkezBQ7NweCJhbgafqNAgTuLiD9q023Xy+RO
SlnSUlXSkYlcQZXdr17kFNMJPeoExAHjTQfRc0FOxP5G/iZZW+QOCoYFUQC08YVD+kOKbdecj+3w
/bobiT4edzTyeJrbnnmROn1Jo69WOu/1EqC/tH65bmgrwVsvhruji2IxSMMET0j8mLc5mEdE7Gib
2wW8EgFuDWyuPGZJ7gapmg34R5u/GUnnKO13C9CC68vYdoOVFW4dQ7dAd1uClfwwvzLVSjdMMWmF
zw8ETApqNk9YIWMn+cIPVia5jKKPszGNNXjeEGD7MD4Ceawb9L8CbZ/fqYfrC9x0iN/G+Nwh6kcF
3WUYU4zBz7SjjpSq7E1n1v8Q+PUZv1aGuFQh1ahdLDUMZdpjS1/IdKMMotboptOtbHAxsjRI1JYV
RGFMa3Qz+mjaf13frS2fU8H6zegAAK3l4QtNCSGaFHIcQdWkTh3GX6wOaDxNwMGwdX+trXCBwOj1
IuxDG+WAZoauk/Jh5n3kgIs8c7Qm8dSwvc2y5ZTZzbK7vr6tDVxb5sLDLKf1AqkUFKGNj0q9tRZB
+LlAZDMvUDVQtNmo6aNnyF0ei2ZFgF1HLKouARs6y+0gBmpm8A3IPBUnY1+c7Ofri9qs86yNslWv
Mjl7HmMgsmLkA+/57X9HNOm+aZzJ111xhXvr3lpbYz60skaJPZhDgyWmyYcpv5gdWqKnJX4ks2gz
WezhA8XaEucnkFyGzOYIS+3skKMa+/KHfYP6AwpLoQeBEgd+egveevnU7UxB3Nj0lNWH5Dyll4uo
HWbsaV4h3ygiNyL+v/psmPXScaQvVW/1PLELNcHyRhfhycsD+54c+kALyL5+ExIubxSX2QT439a4
2JEumJS0JOikTqT8lejdDjRqKBvlje3ki34CxD9z2mYw0Q1LfsnWIrr9txpAZz+AOxqy2g2pGmO5
deHTA4UYI90btTf5oCI+ilLkzc+HcTAN6GgUtS/g2Emiq1oOGte5TE6N3PpEj0Tl1a0whuahAiVm
wA5xQ58fBCuPmlFmZMRmqlY7K5TnJyMBMNBJJym3H8BQVJvHaazJF21RrGM62sWTVaRgQ7LuFjos
PzJ7tAZHytOiP2hSVaIn31RNMPRR5w5duxzB2BKN++tutxXidXgcqx6BRtLmHDuiQ56VPe6QUSu9
BRy6sX1jS7vrRrZixNoIl1UoVl3QVoORmIRf2xGD1PIjiIohtIf6hagwtBUm0MAAPsNkWrg8fnxq
rHRKpRDGQuOYmOlbsdi7UtF8NVdvm7F5T2Tr9c/XtzbJHaYsn0FYIsPk0mBQXH6dUurpkI7pumpX
64p73drWJ1tb406ONU2Ftaiw1qi3/XzUrbccT4LrNjYTwbUR7hLBNBVmECmM5FbzlLa15aXA7KO+
ZFrukmuHMQ7vwDWL8al4vlEm9Qav0ENih4nThULF+M13/PrXcGfLkAalKkoJG3zqPF1/kqHeymqM
4ArtJD9yMR/oicQ0trdZxTQTJPcu6QuzNKtH9MEg8SIfI+W9rj7qWMR4pTLP4O80A+h27B1TaeWn
pgxMvse2jIW1chL0dHIAR4GypuaVeueZC/XHbvQU84fe4MppNU827puO3pUI3KhSejPJTlKJ0smA
6RtKjlby1svlMTEmtzeh+KU0t2WROPOIGSczdVOKCXe53SVVuVugtKfYIlDH1kmHpoiKGAhe3Ysi
ARA0kkXbCMJGFcRJM9Xp0wJVe8gDLo9qkgUCL92K62tz3MGjY6FAkxXm0sTBGAfxm9ipdmPnkS/g
OnKVl0kDgUomPB0bnw1XNHqIrL2sYwziPNbHY1Fksoz3kKYVLholp1k5KQNw0OoPq3jPl285BZlP
lrgYiUOqIMiENlZ9Zp0PpzadVShCq4GRA7cALanuoOVhK+jgbdxnsALNHNYGJmCPP1/jXBShgjY3
yAIxuFeb8h4U0E6ryjt1LCFj3Llg93zCOJ53/Zt+sjxzRwIscxgkxAQwCk18e0mzWq2AUgF4Yial
8JW6rQ9h2eMxkJZUNRy6UOU5tib9r3CIx9TtenNyu5igGGtBimMGgWPyq8CI100sQ+U5M63WCQvM
e2W2X3eLE9WSj+nY9L1okvTYVDOINnJojA2jbEEeXZW+SrPaOpE69ZgeJUL1kM2PB6l4k2U/lzN/
cRWNKCJXapDLYAPvCq8ubUxJtvNeScLSURBxoAn9bqVS4deW9VqXw1sTTR96nv5aBiJoWLKc+Xyz
TQWKhyZLjHBX8psNtlRTmgssP6x/UPPdLCpXNpH0yaKBoctlnxviTiqyzGkYRhgqiu9j5KsY8BP4
DfPHa0vh/LVujUEBoxsJzDH3e3PYx1a6l/HgsR+b/m4Y7ztEu7T5OkE9OBtyYPVabzZHZx4KRuGw
G2ZoOpPiJMuJU1LQiaUQBFGS/5B2XUty40r2ixhBb15py7T33S8MqSXRW9B//R703DtiobiFlXZe
ZiYUoawEMxOJNOeAoJSXKZ7fLPQsAFML9CXMVLKbquMi9I0m4yxAzWlhy/RWe43d+nU6pN8kRzhE
b2ijvcoPl8+HI5RlICwNeZwnbURk7tvwLsIIiVcB8fuR9Ib0dlnUtlH9qx9LRNjOWqum9QKfmlso
iP4FWFdDa7FFkzcVuWlWmowtSyAGUK86DVIKdmaFsQAzWoYXSmf0dtXxxkY2tdHwfJeATo67mom2
apIaoZpCm1imq0qYdkdFrAKhLIaML5/b5idaSaIRefWUHkxsawGjWfaT8tcSyo6sxQ5IuDmOwpHC
zscumRKC2BNSFEx89/FOL95JxbGA8zQAFv5bk6/H30qTSo5Bnd1BhiFdZcILoaPAhrkHS4GddC2n
y3N+UZ0KY0ILJneVxYxgA2kN6qfbKSvdRAlCsT8KyIGsHIy/WcS5pXgKMsEGcKBgaO9pOJu+F4W1
60AKnyc/evKuE53zwTbGiaiC6OoaqMMBAIQRZsRjXpUWFATe816KXOtWvg+v40CzzXvgPKIFG7oi
MvHvSzBLrnINuPnPL6Ddfb+Lg8s2uu0Nv38LdcjVl1VAFyb3oBHBrJbUuRjiFNxFMZpArkzVjcqo
8v9/8qg1r+SVaZMqYgpKwk4GR/r8OQyNt4iTU2qcdGc7kvxWjCq+EoTImKt1jEM2afneAo90zAFr
+0rmz24oHUzZyI5lutJ6KmJuB8xBirihgLriLd29HPfflEn5VSbY2aowOV+pLorhe3GovUhTHEIG
uwrJHnf3Pbjb7G4eHLBpO4maOWBydjJdcPJE3cniawNmAZmoDU1vOFFp82DA6IORByT1KruIN3SC
2PYzjX/mvo/BjNy/Xv7EG6Ug2PdvCWxECgWSkQpoS35YvkTkGzoCnpS9JVagSjP46Q9z/pTH1zKP
WJCjGBukjMWs5EqFYhWyATm+EWrOlbtR/j1VjIlMeVLP5mIhStCSHnCTSzzlDoKnP6k2LnrTKT1d
3ecOl0mHpxkTMKxRCPXagFylqe2+eJ8bjilvPMhPNaO/YOUtZaoRJDY4u84FXfzixU6SHDCBobu9
S/MnHfQwXt7YvG7RZvhZmQoTDvAAsMKRpk5TVjih9jh2llcalT1FvFkPmR7Subf+a/dfs08rFZV2
AQSZCW8FzYqtATMm1FS37RdXBsG71GLjNZ6BjmQ8AEErscV82JtEdOMR679G+tbCdLu+u+olzB+O
BMgZjTMD6geIHB7QSUCQIf8hPJSO2iNYOHRQYgAXDdnK6SdJUPicyQQvAnmOE4Gy1VwWvxJ6wHL8
eQWKrnTLgKDC9hBKF0wgm8pQjYcGnKoVaFOwgeXKKdYm0trjBIaNT3Aih/GfRGxErHRBTv2WNHCh
xS3uY9fwBDTBKRAjf8hhw75OJDKeky9AIgRsEuXpftJ10V1KcBEKmT0kvFYrTRsZ8zqRxHwubUgm
EHRAEtF9MMbcoJfnKCJQX+dD2ZUeEGg5PrsRFLBoAdwwIGtQSFTGdUQlEscIpMn+pPe5LalR8aJJ
afd0+ZttJGMnUthrtImFqDMQGIZK28+l8Z5VjjqhxRBhOC+VMboAirvm8bLQra+2Vo1maytXTcUy
boqM2qMFlIg2vLGs/FhahadF+vNlUfSU2M+GTWsMkaP+iTc8YyCzVhqFPugY1M538nRISlSZ2ty9
LGTr4sAp/pbCGIcQkqToQRaHiwPZyOJmu/5n9IFpbQ+J11NzW9zyYYF5mjH2AQzQXEpTHOJUEicH
XDigsmqV86W2Lo4TzRj7CAWAuU7U7KOXxQ9/0eRV3acvqjt48lXqCS5vzGyjkm2cSGSMY+7HEfkW
zjK/0g/WEWvrzufkJHeUrjVyeXM82172+8sxr8VBjYgF/DOYYhEHVg6I7aJKuUDvNPBdskLmpWia
ZVLQqh1mJhb0CgG5+Sg482e8wzL2s+5dtkZ6QBeEqbSVuPIuK0FLKtRg8lY7Pi19exfJuOkVhVzH
grAD9iFPvW13Bk2RCY5wvCKZ6yWLBuDPEnwxU3xvwtRZmsxpasWpEt5q/rajaYDgggXgAmWbdk0q
q8MYgtVOuo0eKGZ+HwAy35keOi+0x313XXJBqTe1W4lkPACwKBO26CEyqjMgYV1rqLUp+pvCw8Dc
tMSVHMbuk2YBi3VpgWN9eVKl2MZasXPZMHiaMLaeF3iwLDMkCHll2ihsPhTi4Ce19Dgrk39Z1mZ0
WmnDWHwuoAWkDGDTy9saHM83i2baZIjsv5ACOzABSwpkI/alLStWa/Upvo1QYJSgl14aQ3JmwnsJ
bseklRw2vqthMwmYbPdbd3LpKk4EtDxnQFQS6V5KwCPI2bbzlUAmuA+W0M8EhHZ+eG0GSuHkvZ36
6gihBHRDVm43MmZDgAjJi4cb0ygIvyvJjLkLck/CBbzdQISs9//AhY9+tacQiHy48E0rWQljbB5w
x+1YYNHXl6tuh5miB1XIXKuxflw2k+1bbCWHsXw91WpMqlAyzED47J7oqOb8Ph2qveRU+IDzq/7A
kUjzirMgDHxFpPgmGtts7SBuiDX2CiT2h87tvtZutBv1sQcNeB3kzvB+Wd6ma6/EMZl3rs//CVJN
O94A3RZvPPWjn9qXqhI4h7n5zQyMolDib/kMzDkB3puZGdCs1uLRzk15cYopN33a8v3zJxIadgbW
pHTDErHtfXqT4W+NMywvgXXGKt4Amx8oS7Ob2tjDMuD3vzhAE2tSSLRR8WFhyxSVxF09gcsUjDoA
fLkDq5kL47QrnewvS9o8PxOQAEBJoqAlTGQU5lxQBQXdQOyNB0MYfcvG8Finw8dlMZtZAFzHEMFP
jTuZcS1LC2chJTGYQI03SUptgGRiNvS5bB5kPAAvy6Lh78zYV7IY96oGPDktFSrNAgjE0L4FLwpH
xOapgWsZiKUqlGLBPMZwquZMwveJu3FvDMZDX0RBGtccMVuaAAASm9CgqURxkfk4IChNO5TCwVIJ
ZFSrKG6kpHr588OC84ioigBk6AzDe8xkpVaGQvEX/WEAXNJCeJMQW8EARgw9sI2nn3WCyx7VhGGC
BOCSevow3sULwDFA7A6S1BEVgMv6bJUDZZQxNU0FFSXawMyZmeMw9WoILy0E/QpkzdjXiOq9OZHH
fMyOkoqJgspK7+sYDbsco462li2cFt2WdQD3GozYQCATz+ANgeiZdE2F3vckhbgTC4RdkjnlrP26
rOumHIwpAbYWQ2moB5wGpEpoiSbpIGld4tkD1ALwZ5OgMpM/HkZGTchSDSBdYnUNJn8qRg7FCgAY
HaxQB6D7IVxErI//KQssrkNYoQayEQDKI5Izn00x+6JJSKv4AsGsVTPcG5V00xWYwGiS9oqokX/5
7GgQYIMEoMk1E5AZWEVlc7UGmxhlCHhNwKEfxKJ3smn0U/OjENTrVD1OqcHJdre+1VoedfXVM2jq
qkErmoGSp/Ze3T2iOuUk8cCz/q04i8oSRcfHdInKmgTMzigyASZBvES3iwcs1l0nP/PXCFVVMFKW
QYYtYgOzw7yC56Z+K8FM0LVIX2KSBoKT8LWPXjv5qa84dnjGxfFlIysZjI30g2iReYGM3ulcVKHq
J+1Tfin9yqm/Cy/NW/qtvjF38cF6L+/J7rK9bEWx1cGyqBiSXIFekPqaIgB7ksxOn94O6lMIELPL
gjaz+7Uk5v1q4a1CYqGmTEcineW9Kg4DyGrq/IvqKHEt3m7I1i2zFiifmmZvAGsg/jpWADml5KH/
U7Jl5rt91cpXtp8Ic1uGIc6uEoijmb2tAvmvIH/RAJfXejAuBqaBzGpmiMmTHpu8P6Lwuzz9uPx1
eGbAxEJjbnUQdyBMAaHBjtK3RX+fmhdh4a2pboan36b+1dRdHVkoG42uN5AjmsSZ6tRp8tCestuq
13Ym4FdbgzcBw7MC5jKZE7Mzww6nt4SDG4oN0NbfLp/dGVsmawdMjFjG3sTAPyybeMLtPLntnbQb
jmB7GRz5c/mFEo2bH/Rdew2s14mzJrL5hl1bBxM8RAIUd51GxgwFk0/hrfYTT7Fc/QnAzfnNuBeP
+bP1NPNqAtvHiu0XCqpNkd9OnasxLIyepgQ6Y6avoUNiCQ/1cjv0/hbB2L0wq6DbAHa/X4e3JXmc
hLuZtxXC04Ix+6ERQWdlQgTYu+gqD2jQeMOsGzcXxshB3KqCkwcDTkzYq5U5rzBYBc4J5Uep3HUp
sVP9thHu5VzihVj6dzGXP6C7MZ0I9lYQ3LN5dQkcd2xYlVCnAa8FGHXjbtnFAnbUxHtJDoxY30u9
GdS16holJ/H46kezwg2YAsgm8dwCZtepRZCxaTXBAvvPOBRvui7YaoxGfDo7ZhjvhbDYz6p6s5T1
DeFtlW18RQU9PuBuAF0JXRzGBabKaiSigl55sdCX0mW7N+45Lr4RH9ciWDLPJO5zyYjBoJ41Q+p3
wqT6tYoRy2SUNFsqVYpiVag70RAaf0HGZ2tjLnviUKZ+s0T1ASEIzNmpUn5EtWi9C2oOJgjOb9zw
F9SG8QksjMTgFJhIV8mgrC9S8D0rj/VVs3jWJ+BBVTsubfFOuJ7r29IbKmfkFrPo8bIffi2XCX+T
ElWlBkh9P6oiu0uzY1UmjtEnxzS5nqcfFFtaSj8vK7v1ycGlglI4kLSxWcKEH1GbSFgsIHfW4gcl
jNyp4EENbKB4AAJyJYIJP5ZaDCBeBqMfwSbOeEh7UNkXXhWk2DK9SVrXCipf2EePf9HMP5HLxCQh
KmVzGSHXkH+MyeOgAgZp2hkJZ7Jnq1p3Ioea/Ooqtoy4CbGUQPUbPUr8Fv6QgsXRAbsEoEs7eb38
xbbiA+0N0loWVnLOaFDRERHNhoCoaZpLZ0FQMvXGWQZ05buDBE6yKlv8OfpoFM4g3NYNSVmvMMyL
f2mgJjtVNC27Vspb0HmNzuiJ+U6Lg8wTPIoKbh2y0M5A3d16mc/7kBs2ioIMFMbINp0/YALioLVJ
1VWJ7itWcS0L0ydAGr9xDnVLBgbuMQKHEuj5oY5khmZJpWM/vt43D5n3DxdA52EpAx10LIBwS9fU
tRh3pzP+/4pk7KZpSZfUGURSOoDqoQa0AiVkHL5RnsDc4ZVZtt4NJ/KYsKY0Yd6bVMUWQzXYAHRj
tz3q7uTQvl4e8Baltuz0RB4TzuZ6amqhhDw1iHZ9YO5HXwKQjbjjPb22DPNEEnNv6aBDzSyh1H0x
yPfZzfhC+76mS9zoqalsCSZpubwVR3UjH1kLZSeetXkZBqX4Uq9+CkF8bbijowJjcnFAPHCVRDaG
NsNr6w07sk5+Nd53bzlQGT9ToNpQsMTMiZ6mQ/9eXLW5nT5ETuNGstugc6E6Mo7pc8QoCvhrwfrm
WS7v62zcNSe/nvWpSLOGqMKvTwGeRrlye7+/4i+2bvVnTuQwb8dyqa2qDvFpMFzqY3YJSDpoDx2x
ModmfMwpAGxc3DqmkzQsXQPTC9D+pwGq7cQwJ/Os+4sCaLKlso3+21JyK4j0N5857koMc6HFPSFL
HS46MNEGNzpKuyqYwPGZ3siu+J23W8rTiQm6QtYI1phAmDTP97p2FZX1I6Zd2r9Iek7OjolGyqyl
9ThAzuSbX7SXlLW5cOY78DbboV0e+ldeXOepxgQkq0tF7Azgc+U6nfOK92QcPDWXXE5s530vJhCB
QFReSCoi8IWJk71k8rWAlbGRBOq8F6Zb3Fmy+a5pR7ksnb8RbWDQyoIQ7SyXt8pYxpozRIfR9ZS/
oSlgp/lVeMjJq0YMh+CJqdyo+Uc0fnIkn29gG7q8ksw4XpXnkQLUA+rg3V45mnuMHaObl/kpx+k2
MvoTQYzTZUUhhwIo2Hy1R2coWaLizlRvWswvicm852i1aTIrrRjXIxiIInBznUJfOosbO8uRZlyW
Q3wdVjreJr7yzpG5aT4rmYwHNsXULIR+w+Fz+Oqml7fZsxJUT9L1/yEr4H03xg+bvkvmAm9S3Jrd
voYHDrZxH+/EncIrePD0YtxPLdUQ+wCQpN+jVootz4Pl9D6RMflYuPzRpe38Y3WOjBvGZRQVDdVM
BrBje1sB0C2HbhQrC0MJDm8jafN+RvUeXQmQx50hV4ZGFsVDKel+E47VYQZjrCtMyuzGLbB0wazW
+bmlTy+XjeWrzHt2N5joZeH5LgJ/mjlUPOHSQQVRND5fftf9UHaxPz7H7qdyDwJh10Qy0gaJaedO
7SY+rygob37SlXTmiMW8bk0VfZSvDF3+NlwpbhMYN9jgCPogdmmyJzlTUD6AEuIVQZdPcrWZR69+
AZOKtYo4FeIE/UPpYyCZrXe859ZmvPktgcXYyZtFBIgRJCyfYTDswxcsMj4DoQOArwAUTo8AMnct
t/Iuf9jtRGYllkmY1BSxvMPLwc9eMBA+PzeB4Ij7+Eb2l8kW9ibn5tjaysHK9r+GdIbQZ1mRGCcq
jXTCZ3ivZnaH4KO42X0VlLdgog6Eh8xJ9tlde6ifUTPXDumudaw7Ph311gv35LcwIT5ZrEUI8y+j
pv0GAJs/KA/qrRFIoC1T7oS9xIlNm2F+pTwb5k0QmsfUiyoZRJStG/eto4dckBCOu7Azy+WoykYr
QAwl+v5n1Sl2Q59CFpcBb7WJpxMT2LXJivSGIB4tuSIfo3YGTCAG6jH/Pf9FP+XkezFByADJhyoS
6JWAbLiIm52ej+4w8FqyW5WdEzlMuOkJ4P2B7EiTe0ADuoAhfBVHezqKe2oawFlBGQt8RAHPOXgh
gA0yKjJVhYZ2o6cjS+Ct2Jezm0Rh7MzRQjiuv7EyjlTqtzWyL72S4gCM1PU7t9y3e+BPSHZ6m94p
7rIzvORnjCssGLzmLvVy1LIkL3yVd22DezT1IiCatUG/uxyNOFGWXYEFdeu8VBF+UQXCx/llGrhv
nO3b89/wY1DXWRW1lDCngzqQkF9VNyKmml/BERP07727eMOHCfQ02PBtGfCuMPrpLtyfbNt9QYFY
N4BxibS13VO0SSkgez768wYyxuk3ZSJMkwlGrWtf31R0ZEdx+xe80v3wnaJpl8BUpzdKgXdd6ce+
4VRAMp/ARVf4ZWNXr62TPVqjDbi6/eUPy1OfBpHVsQ9FjeUGen12YDAENK/bJpKtCOANyxJ7CK/F
8mrWVY6Bb1kTxpPB1gNQfv18WCmN5TKtNBQsx/JuVqNrOebxKG3ppeiGCi+ikGVsZwHToUlptKbu
w0dHP8ZojD/Ic+v6UqKjalgp2a6RrGqXDxJv2osjmu04RHkokggLK/4gdkdRC6+EJP4lpe3NAmwN
Iw/y+ZuhE95a41a0XylsMelCMY3KlA+QKoL9r8jB9679rM3UvWwum1nJWgzrplqVJuZkIYe/Xvz+
JjmEfuuNLkgTHX4ewNOJSQOqpteyToBORpLtDHG8SlLNTXpiX1ZqK7qvdWJcc0BXpiAtdFq09nuX
jXZs1E5XFIHVd5yS9qZGpok9M/AoYLmPvSgbK8n7OtT9XgZoV9b6IhFutUEMLmtE70E2qGG3+l8x
zD0JtvZwIqaAArawOD1aSYsG/rxewuTmkTRPU8mB3dhM2NYCqU+swkjVFoXe1RA4OpNLHmjoThwd
CHaAJXYpmhEP+HLTyf7V0BDpq3YlMDXlasiwCOPXU3UrThrqOUTwinS5Ks3qe2n2x1nRdqOs/5Wx
rAQzfgaeOa3pMcnnDylxAODniCGQN9vbkPvu2IySK0mMq+WyHrVtCUl42T3RoXrMZ103b6KvODJu
gvDmbxLG3x8R+yqnZ5pUY2rNRWRgcnmy5bz5ZhDA9Ap5z3lq8L4d42/i1KQAy4YcVY7c8rMvrpIi
fypiYxdp5qdYkNCZ2r8Ye8AA5H9d4mwzRihwUQwjTlMUhse5Tz/ayfjzjcQTEUzC3ZKoSAoFzo3F
s2sQf75Mufh22bE3exxrNZgAosZjEi4yDSCttItj41Yd6juS5ftkARiWNJi/htD4JfUtwO9Ezsj0
lkEC1gvseiZQASUWnASr+1kzW5CNAd1s9tSh1UugAaoAqbqs5VYuiLVO3N2GBtYjNidTyiXN5Ck2
/EH4kEXVVSThodCMIA/zw6RZHGlbwRIkCKBKAzXv+c6UZekwByEzfFS6F3cZMWkEYwH5Xdld54J4
n/XTzzkyODnQBqGMgfF2CwCOoiid7wlIvVUjY8wN1L/bfe5iKtL0io/0Vh9R2p8cSpBGalcQsNrq
8tYvtq6htWzGUuOit4RxhmzNeJiBQS5p78LCM9XNc10pyJpqaORabuFcUUfw4/cSFQOw0z/nUOqG
8rmEtvFT0R2sWiWlPR55TboNIwIJJFacZApphnn102gmontMon42fMzWBIrwbRB0t9VEJ8K6KRdU
ZyOkQZgl6yqaQCAhpQe+uo4ydZizaFENP9GGXS6nwFHJnCr+IWeq3aufqRykxedlJ9n4hicimW9Y
GxawrgbF8MMudEfyLApLYAgPl4VsuLwpfu1IoJsAH2GuBG0ZB6nBAo+/9M01dv4/1VTklPN5Ipjb
YAzrpRxa2fCFtHeloXZbHj/txklh/Q2vANgCdt3ZcfFUA9+22AlQQvtM+/toKR1D5xSQNqwNMjQs
46AKi8YLc1AJ0eqhJSEMgMzCPrQiVzGT2U0rPQkiMzJdOcx4eALbMtHj0TBDJZ6BExJZadSph0wr
Lu9nQbErA4gC2mti/hhF3hLrhoXj8qQEh4D6shR2HF6sm0HPZcNA9SNBd64AKIOq9Y/g6bkbGuze
KeN7MuuLbVYtpwC7ZSDgdcXuEQbF0PlhjrYqrVkb9cj0S9Jr3xexXpxR0HhSNh4BWG/6LYUxQ7MH
VF6jQArR69o2JelGNcfbvu2IXZHszzMFCKMzd5oJrFp2JUQBBRQUTVDVaDD8marJLosLzrFtWQeq
bqpqYJcZwuifr0LSUOjpmJtYPLPKbnwOwWToyPO83I56PoB8AbSud+aYdH+hGVDFVHCPIm5YLBYc
8MYKNS57E2y1IubChalTQPbQhHXw54FJRYqKaUlNxH8wAbc2w1yzktH0Tb29bi2AjaoNLw3Z2tyx
gCWsaWirULwg9ghzqa2MPKF999mhXGTLTt1T5oA64PKs0AcL82Q7kUVv09Xnqs2lnKIashpBOoD8
yivCyCbac45KeyZNttrgTSoBUDHlcmXQh8Ql0cxNKfd5UbQdRA+qR2tgRaBiJxnPtwk5nt0GvAmD
Dctcq8ou4JdSnyxqGENVIHEqBQp+KrA0QO4GGBanBhTdH5vKF78VzQFAz8rO8QqFWGntIoH3udbd
Ra6AVxM7l0Vs3DAnIugJrz5eq2MVboggIhHuhBhIV4PgqtHMkbJ5bpRJ+z+KMIEwNMgYDZ2oYayg
s0ds7QB9wm1N0S7GgxFybv6N7O1EJSYegs82DdsGKk1WgRmjKL6Ty/6hFdrMFaPBa7MYFYVY54SP
bZdb6cj49aLKTdoCDNuXa+1AxuolAyGpY4QlKvvttJ8UkHjUJjm2Q7cTx3RXaTUnH9n6lkBPkPDw
AEoy7tXTb5n3qilEbQXrzIefSi0+NyqoynWxeL1sM+dfE1iwgE1DhNY1YDIzX7NKrGyRaQUjU4hH
5GifTCUWOK5D7IbqGUL0n4tD9gMXQBvr/MqJgQ+wiGJl+IoW2jNi5VQuOxI+x2PtxH++mIys8bew
r1fsyh+KokEr3MT7oqMFXjy0ZTG86TopEJQx5Ch2nh6cymIKMuIYRgJY8pA/Cskrwso+xDTI5bM7
N4lTEYx7F1GeD4B0gwjgEdbWpzxqu4GHXH+egEAIVmpFRcJa49mO5piBabgnLRKsLnG7LAMt03Vp
4Obpf17W5tyzTwUxnt3Gg1wnBQS1qGCVQm93y3czq+x4kR2T3FXz98vyNkYUTgUyPj2JyFJTNBrQ
Yqluwuv2Klad6oFymGK9V+zt0o6/dS9zaJPb0rHc8Jt7+QdsDIKc/gDmqSQ3oyFkMX7A6Ai3yLW8
WrSTYDpMXuegbRb5PPs/T5ZPBVLfX9l/WM+5Ik04YnF5tqrXYYkBJ/asz9h5hP0riuilGeeUN93g
672Lroqusgv6cqHrlWZ0qGJURWDIACatNN45Ujs/TRSoWvRN/Y8Mxg8mSyqn3oRaxJtcyU08IG4Y
Dm1TtUH6k1fi3ej2IgJjlRhJP6LTWS6Z4beBow2frUOFxGzs/nraaTedrQTg4wZYWnGXe+HDxMsX
NhxxLZbtvjaGUgthRLXMHvEicHuQL6aT7ACzJbhsmBtXwIkkJnRlQjQWUw8F5/pYmI9KiLVw5cUS
C+Cn/PlO1slhnvVX6yRP0qZBTS1L9mG1XCl5c6XFrX9ZpY1QeaISc6vNtRyP7YzDw71tk/LQTqrT
Z1xQdXoyjCVKWJHGOwNkRBi+YRwsUUYRAIE9tURM+T73QXJPnHAfVXb01B3MDusQoU2HzFEU7UrH
/CCHvxhnw4mufgOTsQONKB4qCx5nFR9FZ7pRcyVVL42q2uYcCGMXANN1WUZ7BDpqyF0Z2zzolXQm
Tam6OgWMAE4gSoSbMI2A3zzus4g3crEB8nqiJZusW6VhJeBexW3hqgdsaY3YxdQdQbSFB3Fv3qY3
KHLY9RdPrGb3x67xh2v5FVNnDn/cjKMzm8l3AkasxwW/JZcaZ9Qkm0zHGUAGf2HCv09WZaIc5vrH
rkkGSAmBVAcM2iE/VhlvpGTrUlqbj8p4ihT3dWoOUAbJ+5vkakc6qA4kt1q3ZRyo+XBZq82ohqYj
WChBt3fGLzyIhFRZDa3GuLsfy/BmlLVdGlWf4wTM9suyNiO3JiGHAT4DpUxnbvymbUYhBtuSb17L
Di77D6Bq6OUDOu/1Lrete80pwFr/MY2OyFHza3WbjQyod2BtSERt5QzLs7MExQKFF0TXTvpEt2pT
dzgmAfH7t+FQH9U7dEMRHLDv7YpHFM2EpwgD6JcPYCvlkda/grEhzB4QYlT4FZ1li78kt3GGnfXc
Va6WOuVOQXgCD5Yr2vNRB5/IuxzZFQcbaKNTBO1XB8HYV1oLslZl+AnpHtDrTnZIAiWId23AK7Rv
WdZaEJNPJrnct30OQRPq+KXR2bJ5OwHoJqm4drUV9teiGLsiSlf2GVr5flhgGKAJP0he78welYpK
8GKp82tD/FZ2cm5PS7qLrWR/+btuJFknZ0qPYpXXYRXEJBkIJfwMfHddgTIy742/FeLWGjIXm1iF
etN09KuFqqNLjV0B8jjkbtbRj3/JS5i7S+nEwexHiKGbdTow1+Nqb7qdJ4F+FgNAkd9XnORxWzFU
BDGUgPSUnXywwLJSgGwJKbGRumV9V1kfRvx5+fNsjCFQm/8thFELoxW1ImAdGC2nwc2EG5HYiRfu
a69sHNnad47Z2aXDcwCeasxVPGE/QDIyC1JNAorRXgTorfgzjVNecWTb/P6rnsUOPWh9OckkgiAK
/Tko4NSjQ2OLM33rPjIAgOLG5WSo/0sg+y2SSVHB0qrXJvoPgCwePdnrny16qJHhhHfYgXCVQ9i6
pRffS9+ax8Q1bwAJdvmbbh4ums1I//E0Rv/h1OWSCJX/oUKTwxBAljVFVxOYpcSZ9/reWOmD6azk
MK49iYraFFVs+oK+0w/LvgEjM1hUtAy9WNJ5dEBXqe3okTd/uPEaP5HLOHwftaTvOvQdsBuHp01c
BnWZO0kU+1gt8+SxcGVCvl0+00070oDiBYou5NBsR6UtQBispNAVBHrgh8F6IDH8yyI2L4WVCPoT
VpEyT8YayMnocEhk2oG/7pgM9TGzci8v1dfLojYzKaBN/asOYyLoZ8QdoerQ9TgxutedWHTD/QBa
0lS+1rBv6vE2yTa/2kokYy1NW4K0QEtNPx8mXx1uVfOX1c72IFwteTBnf1yShG2upDE2omA4PYwb
HGaZ5FcgIrHTIb2aBo6UDTQUKsbEDo5hoHvDVj6Bu5Zrs4KOEX3ey17qdpLTpHeZo+6xMTrcYL7a
Sa9SR74xs3vedvLXUjV7JQHMCykjNMXsB6Ok1I1FPhUljDIA0xtu8L32upR0ZoDSCWXODOpQQPMO
QfI+75fnKsYyica538+sFghtYJ4HeSbgPjBszETyFGNHeS0nApZJUN4Olfley7IrU4qfrajnvcjP
vPBLGMVfwAsLQy6Mwin2wqcizgR/iuZHcenfSJi/XHYNngjmPlyGDpg9Wir4soAH4vC4NBon0z0L
z2iogLwbxXL0GM8JtxZUynsAhgs+qFndJW78qf9ptipHj00pIOugdLkbDFMYZYxBt1kJflkmh24q
roFYXthRxONX3zgvtJjxMQArL57TL0ltHBXy0OC8QMBXzcd2fL/8Qc6zcrxMZLTrTRlpEN5ijIVl
ppY3RWMIvpljop/Ie7MMXW0EaoMY2XP8ADs4EBM8iSZv+WRDt7VktiavlKbQtAkkR53lFGNjdxFv
NvI8Ep9q99XdWUX9dClzwDbpwldZZkrccdqlPs0ro7s68mXjUDq8+/M854NMzJHjwY7LDFDHTPSf
M2CzpK0p0L0l4kXdFW1hGhGggGXjeXaLH4Wb1S6vh7kRKU6k0j9fadrO+AfTJoLfYnhrFh+kWXUX
AXv/De+7bdg++LYNIKVIgIZBYDyV1JPJjDH4FgVWkVn7fBkAhFUA7VDmMTZvGQgQoYDUB8QjdL2Z
B2MjlCka6mUUhPA2r1wK2TaymeMA20JUYHkAb+gcWsMAh7wp1cAmLYfcG4AYLnKxoenb+uQigUGg
LqhjTgWZqcayeXRTXlU1eAmD6p+VDkqsKgLeAkt0mKlLfN7NRV32kjzmrS+A1FhTO8iThrTxy6Jw
Crx+JWxDio2XiKSySV7E9tCVnNT4LAkBpC/FyaXD5PhkbBqn9RoR534CzusE+IFOVW4HScXgbnmH
LNJo4AkNp6jwNe91qiueb7BETTeAHHYGHma1FSgV0h5UAKW8t5bkftYfhxj/OxFbLUG2OEq7FJ2c
pS7e8gkd/bF2y2HB7YA1lzADE1xhG2KEXyuJTpH9UsUmWEzDseT4qq7a16GdgWVoXUdi/yhZmW6P
4ija0zjvimR40CbDAyW10xnRnheXz+YvAPKJGx8r8/AyCdilp24mjWqvKtIYB5g26a60Ti+DaG5S
bwZKizNMiwHwQ6WPfomRSnpvIV1e2ADsLD9SGcRhg1AXdhG2+b6R23g3m9jsb4n0NJQ9+HLMKvYm
rNmgYQ7mwCoH2uyElWtfKatAk5pf1dg8mnP7WhTkqVeHO5yW6GSRYtq9Wd0SqxUxJpH5xSgeewMI
fEWcuI0YK09aNJceVpJ3M7Hwm1FVigUsNi+gvJwGUOUoRVzZuIae5KFP3VQbNNvKagwPjKgZV8lO
mSdvGvIdiUfJjcB8XOTaVSHGqW3VIpDi9X5xRK0luwVlYLeviud5yfcWqU2/tyrwak5N7IFPy5PD
1iNW/WD9D2lf2iO3bnT9iwRoF/VVS6u7Z/UyHnu+CL5etG/Url//Hvq+idVsovnYSRAEyAS3mlSx
WKw6dQ4QOfWC6GSl4MrqnEeaJE/2VL661tw/aXVlstHKOURG8aVZNnqKR/I9VvCPQruqhpz1i5Ys
oTpMoVF/W/rkzuyN3DMpZRPUBb234jJHbcL9rK9l0CRbd3BarXrQhib19am412N09AYZlPU62MM3
oCnKptM140rgMt2cLHOHLo1sw77PtUeiFdGcoE2/SOYoJIb41pM2AUanMENp+3GzoXeMw/UXQmFw
deQ3SENAMwt0LJeDtO2Qgal1SjEX7j6QDULQnfVy+zxdh6YLE/xCOq2we6vBaaoV8zSkEJsyUI0p
yDetdj9NCwqyDlSobtu8vloubXInuFqdSY0hohu1g1V7JO8+qPMgCYAiG8B52sRGJ9Q0+ChR0Ios
69yAh4psD0ivz+a2yNhPr+8TXGA7G9x9kia0Bsq4TaPSae/WFtIkeRpsajT0o6fMrafFWaTWVXB7
967TDFjF0wtaEYiAVzy91WJNSQed2GhzjnOS+WkZxcbbbRvX02PoCTjAfmma7gJQxzdwtnje8qQD
JPZf5jIwQtXoCBjRfF+eS3+R1Y4Ex4lhcZFnQNULiQD3wkrqLjGVVkmjwdSPaez4BQBms+0GS1ZK
HOO6foQ17W1xTy0nMXMrbpMs0i2oxA1BiywUc7oY+ZuQ/1o/2RhUGeWz5P0lOGgXZrmzDG5xbZiS
LItc9BCsxfZAn+7T581ofEK/5IaMsVGQ4l+s81fBcJf46iv46022TkhKrn71npEdg4KTTXsRT/kJ
IEAkcRqBZ+6XyJ+5MVUyWhewWH9eGd+VFtQHJdzMB0w3gkAkGE80MtxPshKP4KhfmOWO4bxOTu70
MNs6kF5O/HqQcWPLLHAJNzWKWmsGWFAh21yQ40b/nILt0it19hN2XysmZdcu4LuPeuptQFHUB/f9
dKZ3THhreVhBISb5WGxXuATxYte410pbNW1FVRhco+VgHfqI/qO9s8EpVoESTZfgsgSR8sIY9whT
2gI0egmMsUR/ZOPiB+c8/PnwO7eJXBhxSrtxJgNhZN6eqGse53E7SrZN5uNc9LBXZbXaHCsZAhBe
YBp8Gh4TTMx0ATR13qsgSKeGZzWHGGUPiWl2Ld76YlwE0Ywy7giF6fnseiZjGoCCGZjzwvws8w5J
PDa4oc2UDjYdewSreQkT1/1cq0MQTw7kjaVjmsKzBapKvJzZ6Af/mN0Ky8xGM0XPU3lSq/cqoFeS
fRN6OsEzCP+CF/LPTFw4bb0UZRaZkb16JvhFUXH4YJwtf3qRkxkJ17Ozxn7N7iAbBgiB9TiHg2jv
badAuUjGwCD8ODsLXDQqSsWOFYCEIughxEAwl8G8jY82Svbttr7c3jzhwUWDnj20gLDlh0mSVIWQ
7ABbqHssi7dm2/pYzm3zk2xG7Fdx/F1VR+PYpsv8FC+1rI17jU9gJxqDd7qDWRaY5070ALmyvjYr
RKnWV1dvu+9AIu03HYpGxkNnhcrbCrIZPWijXCYALcqBLmxzRx1Q5iWplJrlQPTU6iCOnDz9I+Ok
paZXPcmak4L62OVaufM9W+to4GmeQV77X86ZX7C93PHmw4rWHcQXMO6y/NXp+O8OA2986a+ZaXVt
FmOV+jvwSJ9tf4oDxdciN6Jn2viyJEEUP2EE9THMuwBxwjkv7mlqVRi/jeb+vUXOW0qPrlqebnvt
9cgm3AY614YBzREo4PBCflser6ghFFnksCaM2tG71dpAKoxCiG9AUKpDB8OzzfQfuuq6r1jj6xhX
H9p8fV7q9bEzsyBpq292rqBRlMi6N8xn+Ti+/3F8hABhHPrriBAm2M66M2P8rNuw0ALytAYMUTTe
4ZFcOB7mSmQlMGH2a6BbaGkYgYQ8Gudk7lC7rabhQA+j968s2uR4ifk64F3vOZERrkcrPk7JWVr+
ZV/2atkoVxKIlxKcZO4om0My101F8eV9sJ1mxw5hePCa+/4eefDfYNCYD0ByVsO0JzyBH/Sj4PNV
Mw32IHTjFXX6UGzLQ79ssveEcF07O1zmZtnTuloN5HOyT0sAHtMoY9Gp/2y9W341o1XVl3i3zCKX
uhlL0hVVjkCBSpevhiWwb7DICNxUELWWkfHxfzTIpW/lQG1QOGIr1XdDQD8ChvIjDZrca07jRzAc
AGEjiUqiS3T/7Thf6YqR5E0Og7r+sGrEt4Y5vL0mYRzafTUuuNMORYjEbrPIdh479UnHUVeSH7dt
GKLb03AMFUpfmFHB0/YytmpUGRU977Ioxcix5bWblfj2sk3houcgSypMlCKtWTsTqFl5dZ9pQYXq
lT/Zve1n7bT4NSPvdmLHxPwhtYJcr7tnsAsuz/GafAZkzAhxoj6qdmwESZ1C4H221bCu+/xDrzta
ZDal7Sn6knjQE1d9A0QDFO8YFH270Ssx1O5jUrMLS8UBX5Q1TqHVQ46R6JUJkRqUHF/smNgfbm/K
NRMhO5dMLk5FJAAUgItAQ1lmSWaNLA40nuFC5Mr7pBwwXK/7AFOB+f+of6jmO/C9HtQjJNjQX/sp
C0bCr//7N/D5LTpRLpi7hizC0+5k9voX0gw/G9ORlVGEfoyRIZVV4XHZ8X5cJ6Y9uhNbqwpS0t6r
Cm8svPSQ4TmsBo3mKbn3xxRg2GC0GnD1QW0bHVK2+H0Gart07s05i7SkC0w0MN0kvP0NRTeYyXpP
ACHgguVDedPlvdMSLItskd1+aKbMpxPg3da9pieyaMeuQ/7e2BvjTurWOWCxN2CMBivIybOwLd+5
/hBuYR4WzSnr/1eDnIO6pJkpmEHZRwO+AZC74seEHAwKsCCmbl5vb6XIQ3arI1z61VCzoBplWwkY
fmmMvmpQyYJE7wU05DHujtYT7l7OH4qlc/V83JAMWbZfdsrXcrP8daHhNFDZ8LkwiWXiYSjCI2XX
+BpQTPUYg+kw9p/NS4pHx5/mIH6CROlhPrbBlEmqC8I93NnkEqpuG9zYqWETrFpeXfSeNsvuXOZk
V064M2Fcnimt04xmHFWUtuY00CsIvHRnp4YYZfGyoWdUI0u/7RfCjcT9hE4Xa2dcvYuXtDHGoVuy
SDmu6FAd64+MV6iIFLwNRj/50gR1JHNGqVG207vQUWdaimlmGDUj1/Ct0Tc7Rnn3izF/zjyVBhSA
o6PsUSDyUMh7Qj0CZHOGySOKTD0bN63WsVbURdO6e2mz5MwyNjB/S7ZVFPn3prhoAu3GsekaA75S
HOqTHm7H9o625/x1A5GL9tKDJBX0fTIQgvAt6UCbAxgc0OQAbn+5sa6W1XquE2RQvUM8x2jA3jza
L5kL/YM2A6x8fDCNFpDG6bFStePa9G9pnstSVVHcZhK+uB0csITwN0OdJqURGzZ+RRQ/9J+Wj9U7
ePOpuZ/O6qFG6q8GVaBIIRjXs8K4kfZ2ufzRXMvEzlk3IT/FEahqj+TEsP3qvX6M/+Jq2pviNlon
BJPXtYNsvDgv6xRYo+ZvDa5cAgncVZO4069wxseFvTnOnVyoyJAqw8raBo92I/PSbyBWrXFn4IK3
7xk7EEQmwJmd3+XvDMzaQJ+MyvBp1+qG3P5yN1bRtas5lfgVo+WBfYDegzMxsp9xk2BaNIOouE/D
7mRQ8I4WgQIeVsWT1vGEed1uK3jYUqlP2Zy1+BGMMpfpOayhAo7M6ge9Z4TljKzJb++goEY9h/jG
J/yS3IvX4PYBF90F+1/BpdwIMBXaO2wrNj2YNABKiCypY7H+xjf/ddb3QRIAh3bQYGI9px/1EEJ0
nhVaESTOvf+LGoxwRaBDAGYP/9b5Vpw72nayFAgdTeac7Mp9sRRTsiRhUNyZ4C7QeoBEO7giERS1
JmCgAsuCHsmqyu405odXOwfmJYvVE69VOHJTSdRyweGkn23oKz/2753P/14v1pv2ZrwDBeKpQZEt
UI/pyyq9UoXL3JnnbrfGAF2v3cM8m0W0/S5a+jvWl1qhnF4BwHqaget+likxy6yyv+/cZQRmDDzB
sKpilt/MvjnKa2yUkhxPeHMDDIyZCgKtWLAHXFoZ3LwvO1f5d21DFja9Zx2TcPKKe/APTwCpoEYq
axOIr7XfVi0ueyV9k8zEgVXAgEKtcrT7LKvODRneqwlIC0jtq0V1zzoH2gCcbt7g/aO5k/n+Lw79
7mdwh36btUZbUBOPEl31KB5Ypoy9X3gIHTAPYoaVwYC5ayVTOgXliDyP2nQM1XH1Z82UfEKhn+xM
cFeJQ3UyGiTNI60xQVLZfLVpUqEosUZ/s1mMGwoFMIi7cf5Y2BYlLbNDQOqypgjKf8ydyq4j57cF
7rrPzbJqxynJI+RZcEAAWHyq5z/UlLzcXopwy4iFPocD/OCVhsrckTEmdZVHpjW8mCno/sf2w5BI
1YNZ/LuKW3hLY2AMZ+tKMGIy6Ugmq85RLhjvXYD4/C5J3g0TVJGbV2MoVS92twB8KGGf4fWRJpCN
KaQtYtFqgWtiYyCYjATw5PKIU2JtJi1L+KBjbXed02CI2qR59XPptSrq0gZAPVqSsKaT4bHCi09b
tbtLs7Z/bjsrDSf3EcHDc8epON3+EKLjQWwHzxQwc13zRA+ochQjbXNgDYpjrFQB4A6yy+P6kUBw
RTE6S9yFkHrjjmDToaxUJRoQPci0Nt1bN684K2HmA7dJQzYpSv3JCubjnxeLLg1zB7Ms040ki5pG
C7QlqZ5GxISE16jILgr2z7n0sks73PetbXMtttwA2gvEUnH3jaTQQxyzIC0Tzxxmr60kYfN6jgSn
f7elPETEGtUEDBLYUhUdefvOiB8WcgTZecCIzR3UADOvb77o5UGZA8NvUaSXOfW141z+Ai5yO3M/
bmaCPTUmEwLPM6DMoKL8Y++8NMKO9+4Gpmvfd8mIZa5u7hdr57ua5GWlM+e7/nYWSh5gQrUQjC5N
bGU7roa5pVH3k0SALbUYB4WglGZ45pvxbbpnSAE3tN707/Sn1XvOwwCwe7Q+jYESlay1F9w+kNex
gi359+/hQjA1wNFoxPg9m6YFwxB7o/1+ktW3Bc0kWDEMtFkI6GYtvpSbksHEyB/EHmffMEPVCfrV
Y9CV9FAf1fYd5OosiPqlP2ReI8g7Lgzz9dvByAcQNcCwHrWnFjxoaLhALZTJI/4fBheuwz/gdhqo
VDDvi7jDL3NqmhXDOegmWiv6clP1hBLCG2aGImBcw1lPHiu3ila7qTx9ql6yugxX3aSSLyo6KdC5
RCserXbUETgPU6laJWTFSTE3oHbndARysgGt722/EQXZvRXOb2alH5OVwMq8KZOXqCr1nYGcgQHI
PHAV2xJzskVxMX1ZagDGRhby7Mr2JgesQ/n8entJoqMA1IcLojD0AR2+WB2D2xE4axMb52aYmW6a
LUxL5CWbocrq4sLlOI6FsTwbyrZ8FEjdujAS3QX82CZ3s2KilBRLap2iQIPk6r8muA/UAqq9dq2T
RlpqRX0yQKd+SoPR7d71m/6m6YOsYyz0CDCEQY4ULQzcu5eRDb5ga4oS445Y3jLnUJX/jIPm1cvf
3LKMiew/drgg3VTxoMwdsFstgTaU9cGmXbAWMgppYcjam+EKuRPA/YPVYzmA+zPNNgUlGx9AC8h1
91CrrUD6FJZF0EG6VuLrQj/cLZA5z+4W0pQawDEVljcrA2p/8Zz5Kxll2GqRf6CICqfGJDbIpbgT
VViZAkJ4ILeU1kGKv24/FEijA6SftcGsd1mwdP332wdM5CHQxWX8qL9QSdyWUguiHUUBPEOvgIKl
SPxh+d4lX5UyC28bEu3g3hC3g8aYUow8IA67rat4xAbUs0l+9t30fNuOcA8J7nLiMgIWvm07tHGH
4ThgVBYVSDHgItSekUMDeVS9c6AkdNuacFU7a5zjr5XTjWkCAE7ZaV6q3E8tRuKs7H+0wn2kpFaS
tluBGbBXzGNWbTBM70clC26vRegKkIHGE/nXA5DzPnTC83XWYWVsfhTV42Bmvr5oXtwMkuXIDHE5
uQ0AtYLGFj4RmI4oCp1L3Hqm9eT0lcQScyo+s8NJ+u+SuKy8VIbGnVMABUbMNOv2Kc8+3N4zUdr/
2wBu+Mu4UFXELirKDKBzNZQv1RyjOwcoQPFC08SzS9neCbMnZGy/+reAXfI3ol3pbmZOqCiaCEmz
p9cu3G21afOlKmILKDt7618TLXNtz1nnMdDLKTmUSYnCimHGGQBpapmcb++C6BTgGW9YKHBCToCX
AappUihbvaKQrtLvzqrMr3Gij/drl5USHxWd7p0lXvXHGLTFnVhjTcMNkxiYUKY+iG4Pq30Cjvwv
gj6b3GFtLQRlHoTU1tS2Me+H4u2E6v/k/sQL9otabRK1GuEn3dvhQmNb0ImoG+ygQ6cDJpmd7aC5
X0oPCTgkSGS0ScKvtVsW+/vuLquMbHHixkI0of1doy4fyvWoZavEJ0SHfL8o9vedlTwzKt2sTJSl
F6gJaZPHZmxmUCxXpna47X4yU3zgwtBfW63oQJraPGMgo7iLteTZtIcPzmTKmuSikLJfFxe8Okjw
6BAEyKJY7Y6oJoXSHoXMAhe0nO0/bjdbxmkpYx+Sv59u75gobP1eBIbkLz+OZiLvLBUNILQBAptj
8VCBdnVyS69zR98Fv0COKfLbJoUn979eB+zQpUnXcXM9V7FvStNA7AzAJa0Hs9zBpui9DLUk077t
42i9XFqzjCYDBzWsIXgfyvWHPTXnepJdLyLHA8UAJlYxN25foaEsM2lQkGV1+3ZEgdwaKq9Y18Cy
t3tCW1sS+yTW+Hdzk9fQpp9RmWVq6Oe4p3MATvXKUycM7tqruUm+mMgPkRbiLYSiCOpzXNaRIaKP
SonVtdZ3x3zL6dfbHiHoLGNyHGQTKLqgLGvzLrEhly9Kwir/lnWYWpDE9U0wKx3kdDP90SGzAVCN
9W3o+ySkTv5jmmSlH/ESf/8Czk0GQu1ZrfELUrCVe67TvKRxL/lsIldE38GGCoGIqz81M9WN9SyP
rATobLNCodOYEQ4nWLy9oUJLYFSB8jkurSvA2jS2epE6aA6gkftO1wmajvr3uMgPt82w+MMlVZBU
Az4Ig7p4zfIZCCXIEjO3Q724rievXEF00avqFyfTXyotezcvxXGYJorypyKDlv56Ad2yzUVfxqK4
Kj1sF465Pam5hVHD2siS9wOd1g+lXSR3baJA6bqrVr+BGslzbqgbWP7jrUXn2tDOdLQoXsAjaqRx
Eweba/TgtRtlPT1BuMMmoaaOZ5wNThXukrWQ3mZLN+RRZpBgJb1fgmeq2b5aq33fZIOkSCoIDRfW
2N93l20a53aHY5JHYOEPXWP18tzyautzZcYSSwIfA1cwo9PBEL99hWyyN8Ut4mHMoy4ug2H5URLt
Ltdk4xuCc+mAbwH9UDbFeoUpSusUBJN9kUfrVPodedlQs7/txDILnCOVDXQzuw49Qacjfkr/idc/
fxmA3wZAXdOy8Bjl5XBqW+06rcMSBlI9KCle1z2JMXUz2090BDWDXUBrNDWj28sSOAIwo6D9gIaM
A2ojLmZb6OgOZQNHSKYpDe1smk/a4Dq+MfZNiFeALHcVbaOG2hxGApjuD39HxAP6xk0Kd0jAxBvH
w7cK/1fJpxK4nLO3wX7DzrkzMA2MZKbYyXl4wNPo2emXc93oktEO0dZhroJNtwPgcMWD3SgzdRJn
zqOxNKH+vZJjrKOHMrbmneLkrX/7Qwk3TnfR/sT4HCYcuJxVcduisdQlR7Vxqj26kNPSgQvithHh
kjA/D24KEC1dNR1T1UUtZNDzSI2Hf9T0p65U3lQPwaLZf+F3YKRmvVzDxAg4t5x4mFwISqzof8/N
m2vHAVG0t1Ul4FFbvt1elHDnbBVWIH8DsSIuPTY30lqlY+CWIzVjPgB7Z5zmusTphFsHwAD8Gsy6
KCRdOt2kOXHldjYcu+wnv5834m3UCBy1PbNL6PjnawJRBLrgWBa4UbjbIiV0zZt4Qs2PtGdLaZ/j
Pn25bULUL3T2NtiKd8eo1V26mSVsqJlZfbYqrfXjssQMijUkT6hjLQ/GqIHo2ogtH0oCStBabuWx
lrGXQHPqgWJU684YhuqOTIhb42ibZxRrlbNKXRkQUPSNMTloYsoJFA14e1/+1mrT7arNcDr0OPvS
plYR9iNZ/+IT743ol0YyB5XPGjNm0YThC4dUQYX/rlRgm6w/JhzBtMRuOVxUBt6g7BIDoYUAv5cZ
md8Wdej0McpEXyRfmf1oLkGCKQespQC7ADDHnQ69z9XJBvNkBK4Wep5I9Wii7e5bNVX9xYqn+5JY
rQ/FURskosp2WrbMfN+mCTku06ZJ3FqU4WOCBh0V3AwoavOY1Sybt3W11Tyqze9dfVbBttuMcwh1
zcDAYEMNBlyanozMDgbFCG5vhejaQFFbB2+ZCvlH/irMeiV1OgfBL6+h2L5glCJRj0u3SGIsSxT4
Dd+bYa68O1ZosJm5osNMplhehirbOL2rDeTGbdQmnTfXf3MdghMK5CVo2jLNhkuDhe5sJvJt3FNI
gFfQNOGZ1C3fb2+e6AAygUVg0jBqCMG9SyN63C7IjmAkzs3Kz6huPLlKQj7ftiL8RGjOMrp0psrC
hb0SuOpqWLF32gxCqgoCPWPix9IZCpkZLvLVkCZcaYMbI9bWIEa3CMn5oTMnicMJPUG3mG6sA5HT
X5weO0+IR6cazBxmwLo1h8YUzwCb0cWHFFAWFAU4e1VrrZ4nLa8Pt/dR+LV2ltnfd5aNpHMmiMki
KV8M1BDx8YJxHSVGxLv4e3ncx3LJjMoxZt+iRIn9JPkwJYs3VrMkKMuscN9KmStTb9hSZrW6ryuw
M5nGmQmS394xmRnOv+lAjHbdYGZaX1ttPRV96+E1K4l/7J9yFRsMnCA8BDSCKHT5XaxxNjY9sQA9
s/KHZrL8uv3UWEsIxVovMSTGhEsCrSqCvg6pviuoMcbdS4RBPI0R4CfXDGgTuX+sf8PeFDsj3J1Z
5nOGISSsqO6Xr5j0DEtD+fOy04UJ7rJs165brITgLQuFprVswrVbw7/4+rtVcOdlyboM2mRI7sYp
BxJjTD7mmdP4c9u93DbEPvCVA+wMsW+2O5i2Pq7muOGbAB/23hlVv6NapOXkTbFAcZaDkAbCO96W
uZK3jMgXmCglA2pjXpMP35i5o8RZ4jxaMjvxaNvUpyVPfs5UrSVfi51HfoV7Sywo7lZIu7pHYwiW
prU5t4PxXq/V0FnVkNrW+9ubKVsUd5rSvNWTeoUpADmTuyaZdBDOk+WdMZBNEoVEoXy3qqvBvnHK
+gIV66g02jAd0vNaLpjw05rRW/PNB6wCAsf6u9vrEznL3iiX9HZ9Sau0g+PHq+Pj6eEr/ceyep+b
gIis9N4xu7BXv9+2+Wuw48b3I9yBthVb3RxA66Kt6AN8+RAEW28o0T9uYN/2nJzcAfgftnYDNq9E
smBReMRYFbIMywQ6i7/+lWSx8e7B6XBX/auT6B9Lw4mabd2Cmbod7rFVciyEb6C9Re52MYHM2Rq2
xdOhPfXDAex/wEeG1b1LDwQDNuZx7H3tpftShtnBOd3ea6FTAZ/FJNDBmMMDjOKsH+OuTYEc1Lfv
Wgu5w6UczoyuL81BOIeJwcardUfSCREeUMCnMMAMQcIrCNDiWOhH07yIckyKI+vOqTeMRpAb63Go
ZunALwudV/60M8f5UzY0bY3MsYi62gysihwnR3tMGjBhVfozyGBSz6q7Q5G/dap+nxjDZ7UmP6os
PVT9JokXgrEKIDOgRA2MGDGtqxIckBloKOjQ+KNB9Uk7GBXAsZAbwNAIrcO/1E7C/bg3yTmY3Y7E
hVZSERX94FUlCTAa6c2kkTw6hKHQhq6AgwrjNRFLO6ajGivwY60DnB2aMOAFKFwZuEV4PndWuGuS
zBWUi2tYQcksAMVZ2AxPKvmnT5ZzKxtvFPoNcKgQhwDL7hXpi5G3ppl1iEN2WQFktbwlrQzxKjx/
OxOca2pNZ6MAgvsDqX/+PIHnxO/T1T7UiYFBO6sGa2ZFgqnprJ9/fvAxwI2lAVcjmB9NcsWlGiYd
1glUEdmwwjXi1MEwXxa2br+F+pjofjuNwW27ou+HKW4XCRueV1fDZ30NxkJLQXHWosnjOI9f9Xn8
CGlZx9MX9WXr6++37Ym8cm+P3+CYKEU3oucx0OYzUQcwhbffW6p8um1G5Cou2IHwL9Q2r6alIGtc
rwpFIcvWuxXcvfTTkv9N5g5eJfS3AAq/nrOZ7JH0o7LgGRKrPpsYMOfhkI8HrQdiaZS1IYUbB3wm
ukVgf7gaUamcDTUdDfWh2QbNoum+TpV+xkioJFcT+sNvMzx4Bmd5pGsHMwXEyaYYnweAyXXEzVP6
dfo35TV3Z41LZ9xNR/jY4H0FOkX6chpUDCjHp657ve0OslVxXqeWCtVdHV6n4l09TkDMtF/A7OwN
GBpeasW7bU3yqXhMEIQI9cV12R7G1mHWNKBdAQbNJS4uSgWZWDHa7nByk2dOm1elja0Z7kfAtuXl
ht0B8FSVrICWYjZXUcxI0SB2OIJe5k6zl+lwe5W24Bbf2+ey+lxV1LotUP5p2vaUGXcQCPXTufTj
XIJ9khnicvo5BsU3hQxnZI/9o2KTCDALdJPJ9zquZENIYlsg3jV05GBXvSpiIXAoBIvqmvYHJBQw
+VvFjacpwydStzLotTBKMZrf/2+N/X33MHKLcVWMdUO5pF2e5zF/0/pWsnlCX9yZYH/fmdjiskVC
BRMdngZOojW+Ow5HLbb/Av3sYOAQHV8Aaq+BGokbA4Ham3iZZK9WDe5K0J1MWSY5WgLSWwIzlgp+
M8SN6w6c5cwkoSigWVCH3DDHXNk+xdvgQY1dBWpUuRauadoEcTuBGT2r03Nu9VDaw8zyYSbx/FUn
zSQp3QufDLsfxXNsN6DxWHOCSpFWHMqTdmifjfv+ATXRKM9BFKZ+hizvu+bDeqx9WZFKlLDsTXMR
1NLjZaIGTHdxEvX9NzI+ZaQE91PlLxrxWsOQpJXCUPr7A/Dqte5qZE5esULppAc9/WY2xB9GAOqL
e9WUvbGFx3FnjKvzLBa676gMo8fTNZj9g1ZkM6OQrX6pFZkqntCUq7kYvXEhu8S3IWy9MGozQ71n
Wfuf1YCZQ9so3sa8ua8gIXm4HTuFpxISSyp7bTH41OWp1Ax9g7YY0sykmO5U8IM0k/O5mmTUdQIz
BANFoKdyXbDh8SUehbjp1iZo9ECt8XlMhidt6R9zRmtzezmCOIb2JyqYTK+BtZIvl2PnGlW1GFGz
nn9AY8Kz1jy4bUG4EtSV0T/W0T7mJ7Sc0oy1BcTeUb+pi++0RuLlWvulXpRE8mkE/k2gy/ofSzyC
bhw2JzYS+DdtJ88GHDAzXc9dTn320YXcxO1liY2BqkXF5qERx/6+i86t5nSTUcLp5uRhUCHpC/TH
ls9eviXQn66i29ZEhRwCUSWwkAJuwtgzL81Z2aima4piimlDxDuZoTpvGsspBkAaLapIbbQsgEod
elTomGEErXi7/QMEZwwj1nBGpCvAAfCNxx6Jf5KbSRGZ8/Q5mbUKXEAPrvaQqTLxWeHG4pXNGouq
BQTF5UpnU9sSI1EAAHD19tDg0gjRqT7FGuYJK6gkT5DBvb02oYcStLoZvl2/koBJqUOrjj1OnVz1
8P/wzb4M69KReIzYDDqVYJXQ2be8XJhB7cEBvyrqFX3R+PWsft1wpudeKf9qPaxNxaRYALS6NJSQ
YQD6hH0r606x3Q99sXl9PH67vWvCyOFCGxilJ9dBFfrSCr5cXmwdrKhN8ta6kKXpmw+3TYi9fmeD
S1TLxJwNY8yKSO8zsLDGj4WmfFzGCmMydPtGzBoc350Z2H38VFvxj9vWhY6IJ46Jl72BcV32PXcn
XKV1bGodjHetC/lYvfuZFLHmFdqSe4hqig++pq+3TYr39LdJdgp3JqmuLL05oLyGn4TUtQAnZdek
r39jhJhwdVSzMIt2aWQzG20ezLIAQ2A1+Ik+Qfs00z/eNiJ44gCQ9NsIW+luJeaMv2J2pkBOWR5n
A+U4q8bbeqtxkY0hBgXCJk6OyrpI7Ip2EEzl4JsAzyLG3rjF6QoG3TIFSXMxJ81L75bdwSZDfbq9
OpEVsNZi2lcFh+jVFNo6Zah9uE0ROYYdKu76pGmFpLArihYwgIjPhmCvwOepOvaK09VF1DLsctYq
4Ai1nU9ap2uScCEK7RiAQebEstGr16gTY17boR0K11YdqEBCGbHqJZMLCkxZZBK9AUCT8dsWd6BB
M2fVYwZbVWPH/mJD10bbMJEGOUrVPhpz9WZ222FcuzDR43euWhjeomtRl8lg26IvuP8hXIzsSQq2
uRk/pNsgEJBmXtfJKJVum7gaHlPMsR/SCiYI+JxNkgNhJrmUBS+I3W5aPI5Kc90BQ7OwYKg11EqW
EoIzsR+3cwhOgJDhFQIlGf3bvi8Ki6x0hluMyZzyYLatXGKQ9LWI+2kJemqSr55qF6/GDFSCqhfe
YAx2eNuk6CzsTXJhcYgVEzTOFF5jTkd0In1dx7C/DKUns8JdaG2rGI7CdrMoX7v8U6w8tKPkSS92
id97x7l/UlbQlDFhommKwEpSv7clFmSL4Pw6adfYzDZYcMzMq8fFg5hYMMpAmkIr6OixIQGVqUpf
RveuzsuhU2Gl3J7trAn1DBEjo8fbn12EL8MMAoI4EEq4gPmMCSGwR2yckMjY9JBZegBOks/4n0I3
605ksD5qwxoQl35TMXvsT+lfDD4STP+Auwt1Ygs31uUy034zilwZEYNNDWJsTZCNdUg7KutbCiMw
xivBYaSzgRnO86xmVak1zDjHCiC81WT9M/UZBkkKiP8VKaox6/hebdyjqSpPg5OfDb14duhaelmh
vW69crea2uNkKZL9F31lCyUh9ggFIyW/fAWPDuDbNPwsUp+pSj6WdfOprunp9mcWHQq82sBYjJcu
yDy41SsD8IxEsZAXu93i5R1mrYBAlbGuiPZ4b4U7eqlezBMma4poyF6a7Kzkbaj0Pxq3ldDNCFeD
bwggPIqQV2wzbl/RzS2cInKRQAbW1BRfcq10JMdcbAWFNBaBgbDj0pxab7eirWIo6GlNNBp9NLSj
5LOIhnEIRrdQ6MAJhFYb5/1W1lskyfHCZZR87nEAxfNyStxQCdNX8kQ83euUAErSUi1Q4bnfWeY7
GWrTN/bMCjr5Sf1UH6YjRvyh4UPulEBGbSHcSIugf+cARm/ycxzxlE3VtsCUjtIKrTYMq/0FOwyu
Ww0VVuDZbZO/MLOqHvNtQirsxk8pfS2rb7fPj+hCZlMGEIUDLuwq5Z1rNh+b4dFQTqjdzm8JVYBS
Vb1tw39AvHbbmigo7K2xDd0l9tW2xpbVogXe5LaNCNRY+lOr9fGzM6au5DkktvX/SLuyJTlhZflF
RLALXoGGXmb32DP2C+GVTYh909ffxHHPcbeaaIV9nsfhaolSqVSVlQlBPYxxohco5jfqnGlLPWPn
OgiVQ7zMy7tPsUyMbcsDMFaCVyxKAMh/hWd5U08F12ok2gB4glOrbN5HJVMkSdO2Eddcx7gIxs2F
s9TxFixvFjIYQHL9pftc959uf5YtNMR6Rv9j4fdT+uy75BMhsU5wJavHCbrvd6ZfHpPjymWP3Fn3
VI/5sh7IZjZ/blPYuskswVg8wuYquDW9MOYpLxi8i9iuvu+Yl4SyIL5ukwA/uVikful8hDF3UNa8
Axezr2gJks1vGkgstHHwFZAiZYO9S2RNLOkyhWA7JB0qDSY+npIE1PXYYdWpmvIAUohulIC291+3
FhN4ONVwyivwVN1gNDfRYLMNnNQ3QiOoHRAleyAqizS8ncN0JyMO2Loh0f75r8n172cepNdAltp6
h83trH1vAkWU1CwyafvSYIZE8ujcUI9yILyBRwTaQZgBFANvv+SNyQvkVt0OvNPpgxF0djhEyPXA
Pm1p90hfm5A2d1kgc6KtqIIZR7KK0WIWRyxIDytZPEasi0iLicem71l3P0rD5MaBh540rmcMSGgA
mwoHnpi4Cbp8xuMvfc6dV6eUvdo3VnFuQGxcFXrVAIeGnLHswpSbfuHco4sn+UrbRlywyKF0D9os
ITXLNcwbl4mKoEIfJudTld7F5PPtwLW1UZgc0QGj1jGXJ5oo8pGYOUP2l5Yc1d11UIclUn7hjTvS
PbciZH8KRe45xvaKWwOTC2fah9rROz9xlM6fDeU0U5myw9bWQQwWKhwWukVg17k8TbNCQZaVuniI
EfNTk6cdxLtczSd5HP7DBgIJDBN4q1zdX7E1Mmh+JDTqSP8Rcx2/dFTLb5vYiAwrwx46OMgDUVgT
nDnv+BBXTk4hhPEjJ8ig68hi36BkIrkl1/9HCO8ujACnicba9fRxbuV6UjFKI00DOrVS0Y9S56k7
ldXgNwUvPVejYDBfBtuzIfYgcfZrTwSKEnhVDSOOEEATPZGkGG6sW2wk+Fp2o2H5KZklj4PrjYQJ
PFkxsIQuwNXA1KJwu2qdgkYqylxB0UIOPK6+0Mb54BJ9d/ujXTvgpS0hnEMjslriGZuZzvl72rYv
5WDa/pywv34lwg4QmACiIaJeTfmgMDk0ECGnkZtBA0ZJn0Gm9g6gGJF8ns31gIJo1T028VgWk43O
dGZzmmhUGkuCfsZ4lxD2a84NU2Jo8yOtNOhrOxkFDsHbZ5r086gO+Ei0ho4WBalN3zi/BtX93Nvu
y+2vdB2YsHsIezi+UFzSRXkNzV17ac5MI8BJDhU0pDyAow+m2d8XGRAfKoklr4UtL0ecwIDZKriJ
iu9lXGJ9DARrwqFEpjbZfjRdMOXbS/UPzgdMLh486J0AnyXs4QgQ1ThmBo3AduOn7EmBDJlSyRgx
t1xipVJd6/2oKYtxSTOJMrh5Vkbu9JTSX2YXzMnfNwdBG4uGJ2gRVjSiWJ2oemDKwbtRRkbePnBF
Q65i3HfK9OG2H2y8eYFEBIAU5S7AZK+q8LNO28oqpzLK6hJ5LTM0v7WSY5Lk7xNTw67tfAYN1sXs
7nQCGRR8XRkDzYYvYohzreuCNNbEQbt0jYb0hcISBT+hNz/AVUs4P7sfE/MJoNZdvfw9Z9DapgEA
bh1pgvCJ4CQzTXULpUpc/YeBvENo7T4rvtRtdzByGV/HxpnW1ybeOotg2SDGvVwadVO1bEu8JAdd
OeKSSf1qcT42fbyrjT6UfEr96hrDupBXrpMAeI+LxRk3yxlTbFTIAZF9JCGHCEUXNpBShKxGIHuE
bZznNW9CGRa7iFMtbKKydHM58R4vS7PwKxeitsvP2+vZ3Ls/FsRqTKqRhBITFvo6O9ICHVDj3mX6
UScyIkTJWlzBAVXLsXm+WqKLtbdz/T7pbQlIduPdsX6c/+6Xu368s1fOYvMJJJ94WNn6soQuVTGT
Oi3GDGxSTXeVYS17OinZCQRM1F8orQFBdox9NmQKxKXabJdZYP7TecvQYtSXAwM4QZIGbW4D2EVw
0aG9c0VMB+UGd05tbEPBBj81mVf+PagWm3BmYf0FZ5vAShwWW18/KeEhVIKDpFt8GxiwPoXMuMEl
C9qI0xfm1r+fmaudCki3BG+9oXpw6q9KTzErK+mFbWAFLte0uvGZkZy75kpYjIOQdOm+GAJT77za
0Z500ns9+CcTmz0a7vBzrDIZimrziJztp/BOqilpGlvFfralsi9XUnjaFS9aN/gs/oe87mIzhaeM
sVgxMdbNtOYnA+SQ4/C9mGJJDiRzQSGqVIU6qMWMBS1d5jfzx6JQdrejym0LVxx1SzrXBCNTBXRt
cq9jX5tM9s7fqNuce8RV+RC6K5zF47qIIyH7ZF8coeZ7guxSk3nJZ/RXPjqSpr3ECa+I6eysn6dE
g0kFkGq9uUsV3bdSezc5X/Ip94fxgwWKgpx9vb2Z6+e4fDhdrlS43hg4EFJzNdtM5U5dCoycNH6D
ywAgOw912qCtfzDFlVx0G/kC8M9rcRbCNtdTFHbTQNKihVXKzOrRpeb86OZA9qpxQzzoOzVB5+a1
hAB466hhiEK3UY5AA1J8BnAGJNNYonqjOh/oiIeGvR9UBZaIJGhtfksd5AhoDSC5vBrbGAwes6WH
pXycynuzaqfDDMhu4ICX1FGUneEq7UdFKeqg5m0b5GUlI/jZOiNnv0C8ee1KrSxovGOD53RXW6o/
Ull6u6FPBnonC9kcGhPAcol1OMwNtZnG0ORT9pSG7mPxUvHftNvKbgpdx6cP7U752f8ywzJkvkzV
cPNrnllf/34WtFOU2/VYh/VyyiuPz/yrouBgMicsVFM2IbDpr2fGhCgNZHDNe/BGQyykOdnKJ9Ia
kKMcfKI80Kn6hwh6vq9CmGaWnmUjgzFC2GtpaA9VQSUhdOtaPTchBGmVZUMeD9g8UqgRVZ9rDDM5
Wf2/LURE1S72PBiagoUMHeTysiHoAfu4Hb42mhcXTmgIiV+voEBcENhYjvS1dP1yl4aFb3vzFJSv
wI5F9KMrQf5vaOJd2tQvXc8oTArMIGxOfgw2Pbw6vudpUNI39jRFtPCL+yFUaQg1grL0yzGaukM2
+skqtSLtQkq+pIha0/S0mvT1oFf2EvHpF0tZyKkZSLZZZmaNN2enjXPu9HEDh4m/0HSnWmHzAEGQ
AE/zwlPJXol3dlhHZuKVkrrXZiADSRnElkHqdaX33itIqUegFqIBSMq0PbWGBEIhMyCsrFgUyyky
A0dbTb4n4/w6uOWv27u3HT3+rGHd3LPN05N4UlsFa6iUcT8oaMSMnceawrPS1NfovLttbvtb/TEn
REaryNu46bAipdLLhzkDi5eh8SwE2dTy8r+ZEuKiYXFT7WKsjBAlZP2DRmM8BJ5vG9lQd1jP258F
CQFRbVijoAWABs/zGJT1qal25hx0X5SXofaau/aBYHh2etf31uG25c07BoSp4DuyMHssIvVpMxV1
28Nwq4zJK6l4i9Iufue9g+Jy2GA2QfbGXPmVxXRs5UJGHQeTnfivLl1FHXVACzNgQEYgC6NpZsZD
zCzwHmQNfZ3RZrvvk+QbBOSrU0ErJ5qn0Q7/ftEmFouxDtSVwBZ7+RMcbeGgwEH1Nxm4+mBTZuRe
OWFo34wZ4G3jKCNd+Z14iYuGvBhADqhtq1fpUtqZNoPICo0sb9i1r04SzqaPSr32XryQPagImo/t
KbtrPzX93hkj7u4GtDMD2VTV5gP/7HeISVNSssLG250irgOeONylP4aX5ljs4gBstp753iiP3Y90
J3ttbEWgc7PCN49Tw8hLHT0Sjc0nwjUMLPw9zxy4A//ssFi6UBzQoE8ldpjNzUOvgGyhbWloVugt
YkxCUtaXrUdwoJLQmKP/TCO7mJ97K9sXtszEZkg4X5AQtXONDMVkrDaeu6/VjodA2e3zx3bf7iYa
6gF63Ikna3PLFibEcQ0cAS7mdmhUZLOn9afadWTpzLo3N46CK8Ru1hcWdXKsy7zX3pfdAMFjD1zE
0FCNPdJ48tb91vvvfCOFCG6tEujOuqZhMKk3Vhixo81wz4r8x7CMUc+b0nPQLPbYYv5LXD+3LcT1
eMqSUXOx2DGE/Lmf+lzzc6ilBHZQHrrD9GjyIH74l69IcBoMDENB002sHRdpPleVk6K7lUDC0lwy
iilmEktuxs3EdO3gQ/tTc1H8Fza2Gl1rcAwEE9ZWKpqRhXmywBHiF6pe+fE0Vx4d9NkH5wOw10v+
q1Awm8Lm+SWG6KsPqrY+SJgmA61tpSLnv0rYcsNAPzmh+FWtDoRopi6N57ZguVDb+d2E1Kw3F7ok
g1v/S9GlwZWKoRHwJrhXc4JJo46JoTF032gdxrka6LkZTAQqch0m0UbLo6VsFn9zlWcmhQS9GMY+
nwas0rGRoEMm8H0CuR/IqVNPt6o7s3JltfStTAFfGvSaDjoSAKNeXpo1pvV7w0Ars5+79JDTpj+l
asJCx9DjnUHzRpLjba7wzJ4QJ/SRVTl0LHBJt2nsMTI/pkb8OGoL5K7wBNZtKuMllllc/36WxCKi
G+ZEV4udtcMJCpbxhMxSb2evSwfJFbK5nQSNHQzmou0ikimkRt/YeF9TgC5ycmyoimmjMgUBq5F2
u6KHiOXtnGcrZUar7r/2hOskNtIGLEiwVxSa5tOFfhqX4mtr01by3TYri+eWBEcpgCPgpTaiRWzl
h6WKTS+1OIqK0EMhJVCEdWfsc9t9LVvl0CfLD43Vr0uXH2wn/oeHz/kvEVyIA89SORrWjNbQ3p11
n1eyQtj2ZzRRArMJOrmi5JZVO1ZZMizWplmA+Srfbp8NXuy7VAJq3jYE1iOgZn63jS+ds05dmsfT
QiMFI5FjMYFdVV+hbp0ia09v5QBrr/X/LYk1jVyHCjLRgCXIbKZjWlwZHtqBlpL1bB020CqsODMs
6GpCcpomkGz0Km5GddyVTn/i+lsBJGtZgA6slzjCVoA+NybcCe4IiEetc+SfcXewG/KlI2THabKP
8/KIoPfMuNNKEh3ZAoUCVI5Sdw1iL0A/zNybk3YPyJtf1Klvs3u8xyXHe+ujrf0wkLg7K6uskJFW
rVmNGgTzomTOgljhvjHJwuOWBwJtDGwgev7XaPBKnfCeKzRcOWgR2LPl27nqxwomxDKJb8gsrX8/
C8QtKIXjLoMls3cCbflUzUeAEkH29T/aEQJ+z8oEvPrwwRL5QWc+E5eB7OjUQc/udvDd9L+zrRP8
zxpY57gTfKHI3SdCag4RT4C4mNk9JZr+AfW9Z9uYZWIlWyEf2G1irtgZHcPIl9voGpgkLZiOGzt/
Kce9pT62c3R7YZvBfqV9W1XMVevqKZ3o9oypRWBZMsdXAYj1K8CP/AoUIXW5G4KaHtoolxjd9PUV
j44I5UDDVzxZhlYTY7GB0uHWYVL0Q1Gmv26vS2JCBJBSy8q7tIGJWXGC3n5YdEPiEps+/mcRRPg4
WqO02ThaNKrch2y+17TpWCtWVNH32yvZdIIzO0KiyPSl7NXZRGAoas1PeHzsu+bLHBcy1YBtQ5iT
NXAZgvpDOExJb6EPasITjOSUkleXgb5Y0sbe/ioYzQb0DBA0ETaqF9wap8KhESRCvVnrPZAgSD7L
1mMRZSEMcZBV/0BkMImXTMlHFyFh4TYuI634BW3vGtIlObrm7BnoOtdPWkxbLBqXIbY2lwfE9yrd
ieEocdjCiHuDajlcgvWchg21lYPtJmlw2yE2m1pAl4M8Ah8Jn0o4Pia31WXU8aFQcVM+rgJYQAOk
yxP+sRq2GPkN2tYygw6Ygb2ata4H5Dt4w62k3emd8ZaTjLxl0Nx6BmdRFc16Q31apBlIG7riDjhZ
83D7B285FtDcK40CQB9XfOyKq6Ym73EWB5sFqLdg/Nar47+nlkf6BgYRpAnAc9sivstO2VJCXwm5
ovNtyZ9MzEwueMveXsrWF0bNEWQyeJVf4+VYPAOrPBK8Tft3tLsd2TSG7P8X7hl16pIFL338/yCV
Z9B54rlMA3Arbp0vQfCezlCHlKxLKDnx+7T3CjX2LVT8oTwr2a3Ny+XMli5I9aVjabf9aiu+T5+U
9/EAiNXbELqRepe9Z6Gzu/11Nob64AOowztwetAfik/csdH6dMBUGKq0707EPmPcw8FbGiS9UGnX
wz6ykSCodZAFp7+nGbs0LaQ846IvrO+SEtoVyg5chR7j1a6BEsntJW46yNkKhSBdFtbIzRFeDjeJ
TMzCM1MWQTdr3ee7KDhh7pitoxhYSrdDy/Vo+mYdTogx02HM0LiM99xXAyjeh24elNWhL4IMfIyB
TEdl01GBvV6jOIK5iP2bk6qJSYGfkenPnT37CbtzyspTYtnLel2PWP0B/PU/hsSa+jgWZJpR347S
djQ8btFHwwZYYKBhzutTbCt3y6JIMtfN73hmU8ge1AVA5XiNVqZy59JX1n+/7SebMXel8HBNDF0D
Oymkjsxtm7QCeDjhxVM7azvTiU9OPv64bWZz69bhReBk8HgQiyCG0i0uIILweqvClTosXyh3qoCt
QB29jgAT3alZN0kOwerkVx/szOq6uWfPizi2aqpRWHWM7MekNY9xkd3RZvlsmixqCJE00zc0bnG2
z+wJm9kyALyddZVKOmq+3ttZ0KVdmMf8xM1sFyMxO6hoy06VHpI++Vo6oNwYzVZSjDZ+S5sKCzdw
EjBCgkIFQLiC12hWXqKvD69Jpti2Patjb06mL6+ZVeuf085Cvm66dbAoeeGr4AKGlp4VO48ugFoh
EDwkynC0PZKSLrCLqXqG6vIPrlhzYMT6BFaUBbrt5MuIBv1nnXK0YByXDjvMH96rTaIEoPb8bA3l
p0ZdjqzQnuxYCUBecEe05Y7HRjhUlX4csva+Bq4oMzXFq5P2MXXtbkfxLBsU5fNYJmWYqRNkw8YM
yIMFw1BJVRGvTOpjwtJH8MEEvOo7r8JQEXgWO1AGWmHVAtSs8Q6pTTHsszZTPL5kX8DUcadq86uu
od1asL1d5YdMtXPPsOixcY3WmyF73/E8zKdiD2jrGzHKO83CxHdqgbDccqPUzsNmxaBb3bSfk3rv
AkdNFrzwaj0PVcaO9jK89olzaLgRFqZ1xOjiHiOvgcKaiLnZU8nHEPn7UQHpEIahDznUcya7e0iL
hgRc7VESTCo0gft+j+bMm9m5YOWt7Y/5ODxY4IlJ6+knxgzwcu2Nxzyj0PJsy88kbeYd+Ju+97Zx
7DgAdwanR3z9OWRW9TPXuO27xhJ7CbCY2TI0QcqZ/UY6M953CjsUOH5dmjp+ZeYjpCgcF8T05gfO
y3sWx4epmg94hEFjwYmj2dHZDtKl+8Gy7mfD2utO94y2LXliekLgSUm/G7NlAWJ4tr0xLpBYW+2z
0irwlVzzNadvP6IaGY6DnnqJUgAdWKqj51bIO80qfxlnBSVYQrjXcN4HFR/gGrT/niImB06n5UFF
+9JH4tWC2kOxTjEmDL1lQRtiKJQ8qGe3i1AzSdDA19pHWurcn5x8WPN7dYXtuKGV11lQJgmWiHsj
SLOiSTEKV/3sadZ7XFFOtlocZ23ovKkewzy135hFdxC6OZVl+plqxaE1uk+W02hBguvoqWGjjwTb
c7T0Hv56Z/czKkHKC9KkBMzNZgyV0MZ11U9WDvRvQDGm+IjZKksPrTrlugd+Lf3TlDDIApARWqNF
xeHU0wIK+7E5NBU5MQ1kpy0ZA5z0IFeTUHFawLAniIUBxPsKiavRG7vuntZG4xdTm0INqm9A0TVM
QRO3jV85y5euKK1AH4fXroQIAoqCGN9VYcRy3a9OOhv+2hL4Uqnld5cPr9kyGdTriqRGvxwk/sWU
GR7GYqO6zlxfVagGwmjX8uqMn1xrYfdqOWJMA7ID3uw4hyk3D9bsHqZiZBAjShoNmSMeGGldOI8x
5MjQAOy/GsusQiF5WMKG9bU3Q9U14A6d7h29KjxkSpi96LPloS1JGdSq+8Et9GRn1zE5AM1ZIGsC
3LGfJms3dXn9YKYmmPh5+V6RuPAH6E++IqvEnYwhrMmxyCEZldqHuFt1RAHtuadGmDjay8SWB62M
p+eqIO0hMTjZZS3m3hLM+/rAJRwNkkS5kf7QaWXeTe3yyeLJh6ErZMCkjav+ImgLD3gnx9ehyZrH
ZC2o2sFK6si4Tzeu4QsTQvGQ58aUpjHuBSP+mhVQlIdGb68C/9dwP8Et0OeaDAWy8c4Gu5oJbThk
Z/bVOM1U6zXKSrgT5zDG7ITXReRhPJoHyO7huPkrgUb8lgXTt17xWCTrZW1kABfWhT1tE3thKpoR
EbJBwICZx9XB0wd8fIw2yAojGx/wwpiwu0mfj6llsxKdHrDSoEWXe3Y5SJIMmREhp7F1NPwYCpoA
2esPS58/VZWM3HXDSy7WIaQxSswzQ89goiOON5bfHL5fijZU3UemqF43SODi298IAnbr7BoaLMJD
M870itlJXUa1lUPHB3jtKf2xZtSpOz/2hUwCdSPjxer+a84S3poEAgwLYzCXsFNT6kGhN55m1fvb
Ce/Go+TCipCBmc5gFXZblZGZYhPNrP+5Xj6goTo6uazpsdWfh5qEgd2DVDWAhcIOMs0aEzAMIrsO
pl2TATiaHCG/cDcEsacG0wfIvAS3l7fhhZAzRz8HD2jYEyuzCi1TVW2bMtL7ChR5GFfeG0U5SXx9
YxNX0XRoS1l4pF/px0KdoBpSNFeimrNdSsz9pJh+21ghaSXPrC2Y+4Wp9UycPRV6zPXVywRTZlF9
HzRywmCo7s1tf2onA+BXNfvFY/QoTAciUPnbv+zmn3UK30/tlXnEHMEaOPpoqaFsFsuaVFtvE0zX
orK2PvSg0ybYmPtqrOZ6KCOVIQE3h9xjOWT7ei0oVajS52jEeEWv79AEB7FYfW+0WTg33d8fi/Nf
8fsznG1zrcy2Otl9idn25nOKfEJh2s9pMA/VMkk+6cY5X8eJV04AMAJdgVbqcYRKTzyWUTFzzyjA
p5h8mjRZdX9rYvXCjOA4tsEqY5ynMiqXTAvjQc13zC2HhwEEj+Fg1G7QJmW+gyMnQcO1xasbwJrn
DBSFt51o/YDCmw+1RjDRoQiCryzWzIcCPCNjTRlADfmjPnfIlVvjpLSd4yXUOvEk+2DnySFjnQyi
sml5ZTIFdzBBRVu497SYD1Nhcxa1Qz4dYuL+jFskxamu5N7o1m9giX4hTfuBOKmskr4VIfDORQiC
fq59paGrgL9itlqDRbqmjkE3I3dzyWHWAZWZDPPz3+8wyFxRdl71S4C6uowRSj1ZcUwcFuGTWzvT
zel7UQ+ekmGildkGum8WC5eymSJ1cV3JLbnlzqBrwZARGnzXyoclW8kSeFJFKfnOyVG1vo/119vr
2zSB+gVQXraJpsF6UZ8dzhk0JzQb0yrS58el/z4UqjfLBg42Lg58JkzZwFVX2jbhXlQqasATYaNR
u49dPgTEkZF0b+QTFyaEnK+3SyOLF+xU3u6Z5noJUmlgdf08ex+rRXIRbuwZkM2/B1QhPno15Tym
OYC2Rl5FWWLuyyV91Stz8HpKZcnl1qp0G+VWHHC88sUJ/A4vbA7kO/ow4LvrLWNnMZoDXIyWFWQ9
RtQsJKF641RjTAEtEsQNsGhfleyyqqmtiVaROqqur1T2DuSjH9Ky+tg7HR7HvHloZ3pPNLwj/toP
EUrQOVnV3MGsJfghARdil1tYatHiltK+FRZ4TmWTslsf7tyIELcHdbI6w8KHm8Hxqxi1P3XPVKZ5
tOXt50bWPT47UU6jZygawMgUK1FsWKARUN//YbM0aLhbBHovVxFQ78aElDFDXFBry6+sFP2ZEbAN
afTb3LAzQ8Kx0vuhLSYUSiKLoz+oV6EG5HAqHSLeNkMgpQ24nHrV8ydDotLErnCgTPoyjX1IzOq+
maUJ3xpohOsSrFcQlzCBlwBJthCIFpeyGM1B5Jbpcg9Fyo9J6nxjo4n5vrJ8mVIMBXXDCZJmvV8a
+gg8by8Jtxt318UvEDbU1bRay138Arq0OxUkK66bBZga9bNBOdx2kq3gAR1tAOdBYoq1CieK85mp
BrexWDf5OcYN2s3KdwgHvtp9/gB9HckB3ko28TbA1wMhCZqtYn8N8KSiaknKonKua2+dGdopRTwe
JjzHD/NMre+ZVdWhoWXLh3GcsxDuYIWgm+GfRjuRjXFvbvTZr1n/fnYKO5LGWelg9RYk8TKw13oO
xbxXVj+U+SDJEbbeYhdLF7baRF8DEDSCr+qQd8vMvhRtvFdtIzDzIgAC/cdoVKrfcRI1dvclHq09
Z5iuY2nMUPqV56erF135OZ5O4HoAdxmS4cvFx22eZ0bslJE9qrY3JIYV8mYYD2MBpEuso4pMIEft
F6AyDo0sH0FQo39Gec30sszId7f9cOtwrxjA//yYNV6efQld71Qlad0yWgyQPXHla0zj07R0fw8f
+Q01/I+Z9WecmYkZaqAWgRkzhYBAa/Bv1SDTBF7vh6t9RWdftUBmCQI94Ts7izOYvYbv3PNwbPg+
c1UAmFelAstrZwi09bHkQt7qWtsY+IZSDU4WIP/CsjSHlX0NrGs0HfvMmwP2Y2CB0/gsmPdNkH/t
y8DxlDkAV0YRyrBYW4cILqQj1Qam5KpRWGglU0a6IPnN4/gpT3ry0bVr0gJO16KKq1T1PwAQQMCD
4THkuxDwEFEyppVogNkThtZLY764vZMfSZfpo9fUKqdermT1PyRzeMWghwfAGbQXhbOiQXOFsXhA
2CIoVHb1U6x9chbz5fYh+I1mEFwHABeykskhGl9JT0DzBPydxZoV+Oib/yqfbT/bd34euj4FxW8L
3XQ/37lBHfVREsgACBuOC3Q42FoAs4EWo9jxzfMORX4T1st0rAJwLWWBrdG7wWoeOj590pW68ZdW
xqK9cQOBP1xHdx5PU0gOCNetbvBOm3gBq06sZZ5jKstTOy5z2Axx/zzMMXmylUpWbtgClsAsPikY
ZVH3EOtUqA9gTttCNqEZ6K+Bk22vz8lPYiZHnTtfbYIOnDseoMP34JR5mI7ZAR2gu4G4/u1v/ruw
IX5z/AgAzvDquaY/bjuyTEPZVZET65bHh3Tyu8Ipdq1pfeVQVwrKrt5DxzwEtO4jm7u/D7wQaUJC
DTQYdkPcfk40FBxsmE8LW/dg45COzeNMJhl50db9d2FJyGoUxhxuWrCULF+SzLf9LoqDwgeSWFXC
boimA2JjKJsF2irDAFeAzTXBjQd+PCHTHgHyU0ExjdfKcb5r8Nj7rXgN2TripzsZ4mR7kX+siTXk
pWZTMRFY64M50G2PBca3LDKIj4qa33q8AMillPEDbB3csyVawhGym6zOVAtG88UKBoWccMm96TPI
mKo6fu8K/Utju5HEbzfSh/N9tYTPuWRd3ZoURid/2uX0DlpUEfE1y6sOU7srpIXlzQ8JQIMKKDNo
VWwxVVVTwuKsWGClr3tP09IwVZe3hhnfQIQSFq59NKf6ZNH8g8n6k9lOkgmCjXsODymwEILpf6VJ
E+71tsr60ZmAd+SN3uygNXlvKpgL4i496qyT6QNuhUUcRxs3ATKWK/VuY8wdmkHUMopJau76uW09
t6mRoCooIinjY1JlkttnIwUj5xaFZHipXD7XIFVE/+ix5yeFdCcoA0m6fpubaKioJSFVcACKuUzA
NHT+a8wTospDtKM1tkfMm58ci70SxZZE1s31/DElDrGAI3LMrEnHs5RUWmQNkI7gM1WOZTMP4e3D
sPGaxzjEqq2H5AscvYJrWF2d9OmswjX07ktbgw16NkouyUHWrREvinMjaxQ4y10xntqXwPJWkTGX
sdc6xq9ONfZFYr5TNTG9GGJBvEveqN5KZhs370pwzgJGZyDpulL66vqEAxWJnZx8yh+G4qDvwPOG
doc/6s/pfsZrXzovvrlaDGWt6mLglRRf4XzUgS6tTHijNn1LtXGV0jE+lFytkAbNrtdzpwbIABiR
Qam/3f6cW56DF76p4XHp6ChJXu50o6pJSwHvwVxy8sarsvBNXveY3AHn999bImhtovBpmRjUEI5D
DUXEqiaIabZbhhrv1yTjtdIlnFBb7rmqWKLTjjEQRMPL9UxdFStGg0MHIIdxB1RT98khYy85b1sR
C/4PgUV09TF4LOTIfeHgIWnCSlKnyVOcWM2+bbTSx+hIATRNBpnTQapqfC1QCyo+3AaqbTvwTIw/
Xa4NjcAsTiBNEDE6vXA2H5uifKzjFbGjkvfcz2l20DDBweLUz5TiQU+N0KKKT5NhV3KoQLl25ddq
8hHZaX64/XWvqx2/fxwwVroDLWtAKS9/nGor0KlZ6wta9rE+rDckoGkknLodOY5fJlU6vH/luatB
sFpomM9CY1RsRAAwZ49WkTBQHn3tAaIyp6eKyBSurpOc1QqK2xpozcBrLIY7sxxqNK3wip786tO0
A64ObNTYRQRYTPBrrt/6ysGU3Yjbu3lmVgiAjjpMulqiYDF/n3amTzEJ4PX7KdR25KdcZWVzK8+s
Cd+udNxaUztYU/Rfo3XIgWVsujeJg1ydzMuddATIQZ1rzKVJDBzqx5UcoA61tzTI/OIOoGi/v5fr
uVzTfwgWhfNSZWrJs98VkIiVvu7rH/NA8fVH+mZ6QNXHQN1kAfWdzru9VNlKhXQxaUjcuiO2k1m/
3CrHi0uSvlzfUsLKhPgzE2bhyQgLmvlrNp7S/tmeytCptbDN6E7RX1nS+u2UhE0yhw7NEZg+3F6j
zEOddRPOrmiDkSHr07W8FBmh2XjxYXkC6fJO+1qGE9Cjkj29SqaEFQtxPWcEBPoMK7bZSbUaj69o
QP0AtNvfhnbBkJAaqhkE5tjqNEV6rzeKF3ckzOyveozZtV52j0gOniMkU2qx/B9pV7Ybt65sv0gA
NUuvGlrdnoc4tvMiJLajeZYoUV9/l7zP2VazdZo3e78ECBpwqchisVjDWlGPFzAO3nhpNbU3Nc94
aASCrTp5M3Eqcc4EuYFcKlucvN6zc3fyYlcBxq2L1ibVecPc1+TKbgzyYORZSjQfvp4XL9o5zrlQ
XYkmpkDH1NwzvB1qND4SOXNx/XvnJYkOPD+b0C611ryAosgpMQcNyH7qGaU73CQXU+GgfAHMNmr7
4z4XVf//x4kEMvjC5mujOHl8HCbaAErGkmCf18ytlMDcpbe226MSfwgdzHwIceL+x830JZE7gHKY
6F0KkBGM78wvJuiKwIvgVK7kygz7aSVOAalo4RSs8bJdR6H5pzF9ieUOImoloI2XUdUoW+Ymqoo2
7eEeGMg3raZeAIyj3vVp+aHo8WWsK987Wd03mHl3bAlzksb4qjZZ7jCMPDhqTi8iu/XrTJTn2ba4
r0/kjjCm/bOY4A0UFMblCLibKvyh9z9mEdLq5uFFEwLwR8HuclI8k1tWSHGFlQjpkzR+qOiQkhNh
ALIYDr/eKhKUFh7I4Nzgw2Y61BLToqQM8qs2gQBHc2UnyhygEl4Vh9Z2xVnuTWNeyfzM4618e7FE
14oFmQMgfHbE1yI38aXQHYGA7aluiIbIzDcPAsvaujbXUrnrOk/jOJkwmQg3pQGU3XAyAEBJruZU
1AE0J6aofPtO1DC0eYzWUrnL2sAoBZqGIHV0GXPkXaTDNcYgdIoLT79QHOsXgKdEmTqRqpy3MOu6
jmmMBUbiw531+9G8FyymwGw+1V5vocRmNK+mJaaK3DBQPRUMN5GLahdFtzG2EPMpl0IvuHUi1mvJ
+YbcZF0G5rQyqEMUtS4t5a0ZDUEgIDRO7nTjGUvTsIeQ+Iq5ReLq++ZjAa5MDnYADOxMPCgpUou7
pdGGkrWDirVM852EOYndAm1lGJj7D70a8MbZ3tgxCSlWUSwiMhPu4s7byM5bNNcENH+KlCuNiOJI
kQDublbMBiD+IdayfDEC4g8/UmSpgek6wUhCR/2wven1vGEKJPJDrpWu0pyOkDjjytIG28moKFQ8
xZLDFYUxPnQkociC3eH2K1m4i1QFy6YxtzOd9BDtB+rlgDd9w9xi789+iQeVsDj4PyzzSy63Xala
2Sroq/5z5gq/q5YzFyPV745oQpZz3z4UIlfyPxzYl1R+DxVCzWqEtiNCu2ECbN60L+A1Z1cDDJiC
MEDykl/nd3Hrhl2tMP+WA+SpjcsPmpbEAPR2/lTG0ivy2Be5FdN/EnEsbd1ICKJHBdno49DKqkuC
Vt0C9yymq9yX2atluOjKNf0Ic2Wdozmjp3isdJYih9uWIvmLuZzewF/yOYeTZsCamUrI10zXCpZ8
YAbUb6ebHFxOmNhxmTe8T52T+gPiLv/8Sm/7ni/hnC2jxJIURlHiKp4Gt5++h3bhhZUgU/0/LPdL
Cme5c1Fa/ahgP9FJZwW65uK28DM3hZtzLNQpXfIsUuy0kP95Sr9kcnZrZMNssxGtusl3VOuR4hgM
d6lZ4YmO8RQD/qdLfEyGBRhAFN36217ob9l86ao1NBIxHVuKJD26vl+zSsQctb2k6KZH5z4qjihz
H1utUslkzlCNC2b6aDrMz98Sv3CH2klnwIQ5GB3bCyOoTWNZyVzUXl36baPko76oZYIHc2eAO9GN
ITb0yPsSt6UMiNUDBkW98za67YJWcrkTCmwSVukyjNTIvSW3o3cB6vgPvQOsKwywFrveRV/0KIoE
NndxJZY7mFYX12Y3Qt1pN+U7AgpOL/di3GBK5AFs1jX0PXJlggMp3FjuRNa1rCZWBan54Mq7wv8r
soKXX96X//Hy/yyyWqnKHdBWNfEGKasyqIbeYdFzpj/UlmhBNx3dSgh3Iqk2yjYjEDLU9LKY4FzR
vqNl5BYTA65V9YKV3LxEvsTxoUCBV6CexLAas2c3WpF+r+T2KitbrzFrQdQhslB+FnykeavXE2RR
26He7GHM48dHj0wursnINfbios52FLJSTzk+jE030b6gEKnpDnEBfFq5GQY69/kisthFyBwz9Ne4
woBg2aaT+wqwZQZQb8BsyjfwgIGCggAEgtGDlWDaFM6ngotlN+mj8U5spy593YUnYPvwpr8WQWxv
Hkr01IChCQVJmV/pbiojQ9fRn0Wj72F7wXKRlW46uZUAbl0VK2pZE0IA6TLEVNeh+YvY3857NJES
nPNGsgIVuQSUt11+YcZAsTZEfQynJf7l+lupsXzCyldbJCow3g/qKDb+qM3fUvJDa67m+DbXXo3m
KdJ/Ke039EN65xUTLd7y+0qqNIZDiwEZBG565Ehm4lF9chOtELnmTVey0o5zzeC5iUgHAs+gzt3e
UweX3uYeUv+l030svL7y6AEaGBPJTgQqLYH0TceyEs556N6I525eWgTjIvckXXKwFfvBMjCgj2Gc
8wu6fR2shHGe2cK7EP0T0DRWoWm0Zze5F3rWN+SnJ1/9WQeiC0hkm5yXBgqATtUJ2lnAjx7lq34k
ooh3OUKnHuTvM3zSTiBpeixjIBWYNupLtJdjQDgnT52HV0zhphfdHxfdj88Cz/mR1MMAEA6oZLY+
c0PTkyqnuGife8dM94BxS/w+EAVLAiNRlzVYnYSqs4cSTN6YFCMwEP0mbu9UdugnQSfNKf4Ypxvn
SrI0zseIYi1lzFxbLpjkJuQPJCfv3Qb5A9xB+Q7YUgPOg+JIoGgXdhNtGQymioFss9T3AYR2rGme
GRJm6tFCijkMX5ZvK1VEcLwpAWPtOgHpIOiDOK+iU5uaE4pS6KyPXRLrbkIjwTnbclxoGfxbBOdQ
1LIeLXWAiKzNHMW8KsxfdvWnk7bYqrUMbqG6tCnLoYSMoX2v0h8DLu4Gs4rD9CbwGUsmkz9fa0Gc
z+gjTbaqRRm5D3LtycL+l93oTPWz0u21FP8DEL0pHYbCFvh/0U5xzqOuiR6bIMsNLAX9AvPsJJao
di0Qwb+tci3u1WY2EJU390NkeEzOBEps2QIiC0CYmGAjPxmN6kHfTeK6RXdQZSax0ymVBQQNTEfb
dCqZwPA2L+q1NG6zhhAoMrrZoDvtOnuod9O+xnARSscEV5codhNpxm3PZOgs1xbNCukOkA37jj6G
ciQw86348EshzIwe+wMDqEWmARD7YEjRzWTdjzO4CYvSJ8O1RB5BDeYCQ//beZPfMoq1TD63T+1m
DgkWkZq/qvAqRmbhvIAtd74WwLnziZbFCFperBzAbdEFaqJiQLvfPRMBvokEcf6cTQOr8gyCyklD
rzTocTCS3yuZL82pwM43Xy1rpZZVXd1RbQu8MJCyYRb1fkmR6JfZUxTtybuBjJfutoGK/mktOL+Q
i5PjfdNaJufLMWJbp1277BSGKFj0u6epY4ETNS9mh/aCGZXP1wAnzQDNMRCWMc6LbirO5Uo9M9IB
2YNAHtNvGIt9JTJ1iz4/xLbpqPRjLgYP1HdOmitvrW37mKJ6iNTYGQriGgm4unr7eurwjCuUYh9S
2aFp5TbdKLCuLSeA7zQVGR30GmgduFWxUyAP6bOCzvU+fQ9L08/bbmcMV7NpeLEx30wm7goj+pkz
BLaZIjCEjdNzJJ27/OyImOh1QjtkLjEnjgH/IKwzbpj1kQhuI4BiiBilhYJDDf5CM3crDK8D/sBp
RbfshoEdSeL86RjNVUJl9M7JEXF7Ey/x7C2d0LUmTUD3+ge14CNpnEe1J6umSg5ppdxcp3gtqt9m
bTqMvQgvRrCAfO9B2C/8DUtLIBhgdxMCWDoqXo2EhmHt/viErlXiqZHTecjVsYc1pFNzyGxIYfY+
zvWLARNYktyILsAt61MJemIB9aaCApOz/Rm4gXLRoEVU6tDXYA/BkP8uAAcVJcD3yW+s9KokLwrQ
puZsDJLqx2guZEvC5o7FsfKuYv0Z3CFA+guv8gifQXdgyGhgNxcov/kSgNY883uLDGP1D94lmMH+
0pw7FAnNmgFDgNAcHscPf2s+Jipc8ogoV3ULL3oU5aVPmQiBa7CWyB0OXcvHTJ8gUQvk1jOR/vam
2TOfI992ddNVhmW0AqyDuVu0TiS7koX0FRJJl3886cZ9CHdu0FgyqjEzoHr1GrILGj6S5KZHn9d5
W9664tYK80/NnDREpZhuDpRA3lnfswu6z1z2xrwIldzQZ8+iJd6qOxxJ5EIREwhnGVCgESl08V0F
O6o0FXPvFIn5yJExUxgbMR5roPBAhVItweETf1MpAQQfkKzi8hAa7+0ggGlZtvWMbfOP0ToMi2im
WIWCDjg79FKOFb9Wchc//DTiKyMqD4KF3wg1j5aBi2OAx5LJmKGBv3or0AtmOMllvgu9bgeUut9D
5zNvKRyKVn/LS67sW+UiGqBAmkWlw6zGdjdrT3YSorvjpiO5yK5E6nFOC9jQMZrOsKKjK93ajuHW
YEe6D703ttN/s8fEK136en5JN0SaZOlHRks4Bmd4BBi7KuzZKpUmSMiPaUyczPiuhQKXJJLBrR8N
0yiMFhmF9DhUhZPPPy3RDMRytDljBPIAghwVvg2Q6dzSxaGRxnquNvBB/UHeL23Hxg5DTgILPJ0A
RWl+LYdz6LTUSVzGkCPfGoGqePNOwxRv89T3Tru3f5hBdqdjBDS5TcAECRDZ/Z9vF4I5DY9+eUFA
4NREXbWV4m6ugznHNC3wL7Ne8obw23kpG9GOuZbCKdkqsj7ENakDO0WJKG6aJwRYM2Ba7bvBKr7F
rSIy/a075Egkd2vldU7KiEJkCf/12nvybr4tlzmWi+Ij89GVj2oErpGl+Vm5Ijvitf8kR3n0Cdw1
NodVz7QBa0u07FottQOrJ9FDbCMsMQ2MGgCdBVhPJzRkpAWmwJTLkNEDcRtoQHImgl7baig9ksG9
KqW8B9iaAhlaUDxQiuE3rzQCTFfZbnJY7qg+cwAtReqXOhBVVTdc5ZFszkHTcRqmqlTrIIvSj8HM
DsiRerOW34xoUTtvpKKl5LzK0NWx1SoQZTcdYGFLZyDv5yVs+a31ZnGHDfgBAws7SCDzrWX/1sLr
hR3v38ngjpoUGn1YttgsmeGqnuV6xrUWIgelTN55SVu1PezNwugKGDkAei4udPUwB2saszCRUgd4
r8w75qtehW6QX01g+xjGuUDXTcwwuS4yie19+lssn1qrszoaDMD0BAPAbq3oJ7VFvBBb5QzTWJDT
QDgCLh0eRz4P0TCbhotmUdCXjUMwC1LR2wbw1B1ybVbx2st3WvVQdNI+nivHKCvB4m7a/dcX8A+p
upjMqAdmXND0AAIoke2N3qTxSasbwaN+8wJa6co/pKR2nJnKtDpovTDIX8lT7k2Xmc9+JD7dd7vZ
vTJAvR20QbJDEuS8CW1u5UpLzrPYE5jGtAlaznn5rTYwhlrPgjzfVmy93kt+Sq1ux8IYR8iIr+xb
xcU4nBvDWb2C5PuePrQf+dM/aFg8krhovToXTQdI66jQYfl18lwz40VqdP/8wm0NnoCwREHwsAxH
n1AJzjOjmkGtGg3R9QH4zQF19Gv1Ao12fuTFwXlpW34LrRWYysS4KWra3F2qt0bUNFbcBBMbgsou
78tGuZBY/HZezEb8j5zrlxjuvrTidCQJk+Aeq3KcvCpRdE+1qzAILa30NBYVvTNYM/Di+24WqHiK
yrC0SK6Ec85M0aaiZiBMDGZ5CnL5ITVfKnZhzLFXA9gqUu+SunMKQxSnbJ0A08JcHVEAMwLwmGNb
0QHB2YOrtQnS+tWcIgdUo4Iztrl5KwnchWAPmc5qNW0C0oKiaypciWhguRT1m4oU4WykjuyQzREU
sRC5FvNd8cfkmcsGrfTgrIMVsWG0CfTQM/O+qvI9yOkip2iK10GVd+ctccv7rmVxxtBq6azZctYE
nc1Q7ZUAfIdiUTg7A33/V5J40rGwKvW0XPaf1B86ixxayp7ZV+6o5/vzkjav65VSPPsY0JZLo7SS
JmD3g6+/IK0SL32GqVu4PaZngOIOfkknyf5J9+Z650zOy6OUE9Imws7VsubH04cqoVW1FnWoLgbG
P9jW6nGRolmorIg0SGlHzIcMDZ2QHar9erAOfTzuAE0k2DqBxZvL7ys3z7K4jeZ4Obopwpw582fp
4/yWCY6uyTkHQEXoRaLCDHvtIwWNApsbt9ZFSPACYzc5B8F62oYAioV3719ydBfH2cWcweUNv89r
s+neAchiGwpafk6wYUOD4fkJjoUgQcEXQF9sOKgLLjp9ZFnpqKIM+/b2IP7EJbmBhmiNoDtTrMUh
tZKdOGY3aY6RZEoi8K8iOZx1k1kFXcQEObj096leHzL1HwwP4gB9qcKZNnhZw9k2IKIdG4/KP6vw
1kZvgWHL/vkt2jaFL0GcSctRTgHhhy3KxuYFMOKBYSXIxrGrdhRd9hu2jTEuDRBwFjDTTvrzqtTo
8XJt8ViQKrcwbxhTXQN9BucVEknhFCqsThll0oN1pQyRqh93iQ1wHiUX4C1s+J4jZbiDKmcMfHkg
2gg64GePYefKIzrhlcQNyR01Rb1/y+3DeTogLuiyBv4k3TjhH1aSihWUDk2gWnMfDEBfPFC418kB
ClB3ybrS8AiqIxdZmKmX1VhFmuDNsLWqAJVQQQgC0IETYJ4xjIwkrY1Pk8fkYuYCos5NDRFroUgM
d+PPnY1aChDfgoYCu4+UY+4kQ/5O2+rneSvZiqYtFcQUIJ5CcxA6Ro9duTwCBKgvTdxQb33lVDfl
LtEc7TF5Zzv0swm7rjZcxpE4zuNWRlmCRwiKqXGgRe8gXxGY/aYAHaBJMhhageLMOYzBrlPLnvUm
kNQewEUfkSrC2tmyeMSrf0vgDlaYxgkK2ZCgYsg9QTW4ycEh5ekp8SzrQbA9m4awEsZtz5BkdpPP
iyGA5uangvpIdp1fGo/lnvrlQ3nRBnlgfjsvVCST26NQlqNCAqRJEE+XaT8HjMmuKsmCxrgNh2ut
l5GLmi07sxial/HqmMr0ALST2SvNsPC0ECyLEUt0gTyRVtyRIhY1pVCDPHAcPNhRcW3NuY+SvejR
vVx6vIta68UF0AY6nxgekvDuyJYEstcF2bVRO2Yg+8YzEswCe99WS18QMRfiC77dOsoKcIUMOL9M
pU5MMQNWSi6m0YPzNrHtJ5BlBSYSUJN1nl05GWpb6ecQ2/VGUHPcy3vJbSMHQ7LDob8Ob2TBvbKp
10ressyrEBN3V1grE+T19hO4oib2A7xT/1InzlfEaabIDbCGg8offOYbeBPEu/GuOKg+wHj/pUKc
29BGgwAsFcKQ1nJnZQYY4OiH7Nd5nTbd32rZlmVdLdtQz1aijZCiTT/j+oIYgvtCtC2cb0j6CmPq
ko3QMou/xay8YHp2GGdNcIo2fayJLgeEy0uSlTtE0mzUmOGMWvT4t55W7xmou8IPY8x9IiqEbq/Y
36L4AnQ2sEkF+hxqINN9qxUueDgEMYNIAldwHvXB1mgk4YgWLdpQst1otd75bd9K22KtvrTgjsuU
KrZd2NCi86MH+Up2UOxxp3tY2UG7Kq9Fp1OkEndy9LAGCZkGcWWTIix/JY3gbIoELL+v7LifoxoY
YlizJPsgYezIUeQLlmxZkhNHvVoy7qjMua4OeJy3QVw55uMCWZXetvvccqmPlhph7n775HztEHdy
tCqcx6iBRiMgsA1wSoJz3VG6VqCW4OTwzd6WXJq1XkGrnD12Re6Q8V4antr8Xc5Ejb5bhcYjo+Ou
VDQSoxQ+Q1bvtVfhd/NZvlxQTq0gfZ33tr+Mjo5XvUsuda85yMghAmb7INjFxdLO7SLnKfQw1zM2
4RtQobshP7tlLvghfCwfmh25RFQmOGgbL/m1yhrXOxshYwD8S+xiPd81GMBL8gjB3+zgbTVWYAb7
87Z3AL6hncAwkSa1NY07aGC0Kq06p10wty9mc2GjpMvs3fk1PLVMyMBT1LaXaVXMjB2fNaNmbRON
BLSG0sVszv7Yq8CkEOVaNqoRx2I4a+mt3MgmC2LIBfkeAWMAgB47y+u8HjOyP41LagGidhbcukKp
nH2UWjkhHyZ3QQ4UAFDbIy7DbLzl1A/lje6S/fBL1OKyESodKWpwNjKaTQ90KojUgmhfGZ9aUjSp
Mep25f+jaXzD+SOthA4GgGnrIHTnqUJS1C6quJk7dMZZAOPCSKEHAIDDQh1e+hgDFKzplr0gZWqi
cxzVF7C7H9tL0ShZUzRVF5RRFEhp85SnmLGqrGkW+LItxQAVCb4fDJUsYIvc5vWZpky93AxoFUWZ
VQM7I+61QccGjh7Yaun/B8RhQ7u1TL78CFrOtksIZE4RokJM6hQuEhqe5U2GN7sl5or9zKsrV9Rw
tyEXePJYVhnzM6dTmyTt5hBgPzRg5Yc5XCrmUxje//FBR+4RDAgqjOSUY7CVhpworKVB0qPvqlFI
kGnGZUeS7+flnF7eqOh8yeHL1AkIBxqtgSpTFO/1BJgJiSKIc7dMA+8QYpkLl4eNUZBjI4y0BhTy
zUgD/RY2j7nvygVIagQmaT/d14F10/95xRZarSRyIYkUAb49LiYaVLW8z+vyMLfs6R8s3ErEYiOr
qIeadgSi34EGZqTv28KPgR52XsJG9+OxFlwYEs7qLNUG1m3ayTv6TYId4Mqsf4Er1tOVCzR6obcU
ffRiv7j85eOb+lgyd810vSn3YU5p0LW9k7UAAJPAd1xTBEGi/oyts7TeKu6qacamzCQbSoK/1yvJ
fVEy1xZZuUgI55xkM4oyq4aQWq0jR53qa92aDkXX/Lm7Xdsdf52kgJA2TYJ1A2S1DwpiJJ3q7lsz
iOQs33u6PwCWBUmMBYhZTh89Nc2yU5b9oXUF4rjuzli4iMGT8FzIyk5SkMeIAKNJDUH88dlQeCJZ
18BABKDsBT/q2OxrjIuptIZk3VEA/NXtihnlBF9S3ebGfGl86rUHdS/54R5ZcvZOXuZup6i/hwpA
VoWHqVFBkLcx7QFTXX0Qd0jkSa6qieKDlKx/LUk7OEySnjF07odV9JYa7JElSYAxXHT5T9FFDuBb
9/w53TQugMrp4P7C/vKtG3Fmh1GbwtmE6POvVO1SGTWfVprAtpTT5wI0xcID3RYHBiRQx0sPvoe6
acuZAogMHUwN7XxFIgDNs++0hYuH2PNeaecH2ZyGQ5j3z6yDi03wVFYo2sTkQd0Dhg/tjGnfOBgh
A9woCBxQlwoY2WW67JDoRlIMzFAqzY0KYk9n1ul1MhHRyPLmlYM+LEWxiblU2o71COdyjuUM61Va
htOMqRtJogrRaei/LNXfIvhEgdFlHWlLiOit2xn8NmX2bSa2x8bGlTuE5WN8OG8Dp4GkjiIHYKoV
ginHxQyOlapj9IREko2S4QX1iN+58S581zw7QJDwrAqknVgchH3mEBEayLbOJxJNqx1ls2+HwJxS
vzVmpwsnb1JEFZzTi5uTw2Uq6qydm0YDB0Z66A8scsvb0FNvaAu8Hx1FI3SYOeq7YCFPrIOTyQUL
wwA6+lyHbsiizzt0snT3yzSLY//AWx+znJ7xy/aS5/NSNxYUzszWgAhqfuIDHO+emWlFjs0d0AOL
sW4lsV/yqZXdzLIE7mpTEAiY8HQDS+EJsDqTiSQllj4EFrCGCzCI9/p1bIlm0E7Mf2nRgWWA/Uhe
6srcGkrjYBfyWML8w+seVWXDQFe9dNtNqVNlllOIqAlPwoVFnr70VgLgW9f5wpSNmJHZWQd5I4xR
7RTbA6mbtuut7HtrA3bv/G6dOEJOHOfyLdparawjNo5R1ekRVLbEAfcjHva9owtRI5RltY6uvE9x
+GDA/svgj+ZWM4pru2QzIr2oyQs/p8kM8rFW9aSkNwBhxq70QmmdAjyrTleCcTKfYkDlpVdmlrZX
SjuqXjro1AtnuXVYTYkn044c5KaQ0BfUoIE+abMrtJLNGODL2s6LK5AInl+xLbPT8WQBqSyYqUHG
eWzfLe01msvwh1H0omjPSfaUimgdT1/vyzJZKjiikJiAKM6tD/DqjZURioPrj/7s5W8ogLmN6uR4
wquuRl1xom7T0L9k8n6+SZRWKhrI1PPyLk/Rt17IHSBAq+wQFUPh2Z1y0+ilYALotAvvWFUeA0M3
8zm1JdzElR4+pHjLt7uaPBap5NP0dwwUz45epKI2m+0FxkMelMmaDmbEZZNXL47JBFynmcnYxClx
k/ZXEV7Z2Ys+3Vnhc4umPBXTQeatKXXuBMZkA7zfmsBNbvhm1J2/voA7eEjNSEn8qTea60dgCquj
f95Qt+7RZXIXBWEZpHHo8eCUbKosnUp44hFotpblKmCGlx/+g3rdBiJku8UoubMNSghTM8A1CRpq
frAkHWsjT4uegkCN7guggxKpBjSB4nao4xKmYNBMckZRNYtfR7QjLO5ZWXq2CdpVuaMyq0VipHg3
7pAudNOywFiyIFjckLBw0GF8ywDv8wndfZIlNMWNpu+ICRQ7kjm2LBgHPzFHKAFSOIwdoQcAiMf8
0kn9CHcjN8YuiczBVUYD+IoyybqPpc/oCmQ2iqdLRevhkspcU++j2xR89Xtid7o7wsaCMk6ArZf3
3ZvAhniH/fllGsbUbRPvoxNWvFJP2rLQOmO3UECBKdKfkOoOFkgc3aUfUimE8ToZjf+UqC+jSQvR
tc3710KSLTaYvbFb6LUWfMR59qSHBQ85ulgmFRdA8wVWFAQUdwjZVMkZekdUtdzYc5DHf30EF63p
5pDqaMc3gHQQP5s121m9iFCIv+j/0hMEHsu0i3XCIUm0Fvw+02TsJsz1K2nvpPq4I0rmaXnmnt9F
/sr6FLWQv+lIiSK05q4sEpUmkytoU8SgbExjpw7vWoxSnJdykmPhxXCL1rdNNnc5xHS+vEOoND1q
31nu1DuQCriIdLW38qYAVAGQt4QccNsqWqDAAaWvenJIe33C3ZQNUHGIX6Sw2bNsfOhaESACHy59
qojXFuqzNlEAZHbsUpOms7U6hJhQL9xE0Ty8YX1De8/bKy0TDaVs6rQSxqVzGM6zaQ3IO3R1hNF6
bZ9n9Q2m3DzBvhHOcf+lFOJNGwrhHcndE3GTj7JOYIm5/qBmumNMN7kae7FaOJn9q84Tn6WP6Si0
l239vuQuh3B1CUdD3SekZcZOvQ0D7FrlsA9AByMQBPKcl703u7TehaEQt3N7E7/kLt+1kivrHQCj
0hHg1U3v5bnuZdRw1R5g9j/VrhacvU1PYn8J4+55W6JThzSCsRvkfatda9P7+d0T/X3OIsG2nA/G
YiQj1bxJJdcmGQXXk2i9ODvMRt2eKLqRd13/0KUYruxyxya5a5DMY+IRZpFG3I0uj2FtpBnMQm88
BF4H/bJEs/ADeRy8+EH2ref2SVSE2PTFX5vE4zqjvGgkBHM7u0Z9TWV0KA/In9qNkwEp8Px2CWye
5zyjpl7PkwxJJgNP1UeIQX8hrJxIBueHa2RpkLGBDKY7wPKKHiQkuyN/kv2o2nVeeKu6gNCzRzch
gitAEbgSi3MlY91bNgN+wq5+0W8XSNwYaG9034Anxwt3wYB7u35QHA0dYe+CEXHRHi5mtTrVVWLl
OlWWPSTXGcbniggzX+U9OgkFSp5Mx3L+8uSJLlm5KjGcB/DK3IJq7MomToGjUAOSO04+gSkM4mQ1
UATCn+fNR6Qk501SVWulPCK45qwXBek+vJbC4npCxvG8HMEZ5Al60iHtmkKDisUMdp4sdkDG/C9F
cF4lmdp8UlEx3kXjE1GJr8eiVheREpwjmS2tATYNJMhDF4zgTZ0agc1tnTRwlWKKQQWnMwjBj21u
lnO7UPUWMVyIXG+EZTI7Z5zfzm+GSIpyLEVFCSlEizkcog3+E+DpWsX1nP46L+QkQblY9VoX7uhO
KcH7rUP0BvgDxcsw8e2Bh/VJvsjuNFDUR474xbi1QRgvBHYEyPOQ9ec2iErZ1A0SLuLK6Dy7vRvR
0X5eq62rayXhM/uwcgryRNB9FELClEl+12WAU1CUnV6pC4RPdZvnbHdeoEClzxLLSiB611msLSq1
FVqdSPZWt83LeRHb5vD3qn0++1cikBsEA1K3rFpz01ggti4uovH9vIzNF+l64ThrsPOuHdCFYOyk
vXHRuaCUopea0/tSgCEyIQeOaNWW31cq9ZkqKaEFlfS5+D6MBBz2ZiZQSSRjWdaVDLNinZ5ThO7z
cMGS+iICg/D5RRNJ4Jyz3Q0JhoChRT6i20cxL8Gf+HBexMlI31+n9GvzuXBvtkPdVOclFsMby/pu
7zDbvKv3eiAFups90mvxi1ykFueoicX+G/419s+61FyNiHDKl4O+Th39pRUKMBhvWf7ltCpyra+B
sGXsiDarh3ogwTR1gZ62oJZqjNilzK6cuGKHjogGP7f93uKAwDEKSA0+92L2JvIeHVY0vI7vZA8t
vod6bzzGNwhiguJXK3AQm6d3JY4zkiTsknL6fGzNQPCaa8dqgGkAGg2BoSy7crKkKzncksptoXRs
ucHzq+qm2FsDekUYAKifyWt0GL14T+8zb3pSWZBeKzcC4Yt3OCecMxlTVqW5qhCLja7pLEGg+gsj
p4512zqpE180z+flLWt2Thx3j3Ssy8c6h65Tbjl9UbohIltjApyT6P0vsha+x0dNKUlJDs20IAzG
QL20Xo3DhISU6laP5VP8dF4zgbXwtO99JEdasoSaAFh08tpv84uuFAV7207ly1Z0Beu7co2sr3og
70IK4K985buKRCrguECEklyZQeiY30PJRUQtQiLaDKRRVfvv0eOrQeZcs1GdEaAxA/wZxc3cu90T
ekkjQA6AX0Z2CXXmDPdN+SFKVosWdnF6K5V7ndlyWUDlsQdGYpe5JNEejDY8nN+/Tce20nD5jJWY
qcXoWlVDjFzgRZC9sdaX65/WeG8UlY8ME2pemcDBbLrrlUjOwdgkk1Q1hYVa8o/SLh2tEE3pLa7j
zHHjG2fNrs21CUgeu6i9UdKrQgK3AjBJtRmvhUZE0SPwYzrnSiJEVJqxZAOs6+47uS4uwD52MIAC
e0kO0TV1J7c6yD4QJLpLvIfO757wtHOOxWIZxfwhhNMd8Gevh6foPn9ukPyO3PlDurNVgdcW7B3f
88RKox9Zg5UdpNwjtQV0AL0X4TaItDppfumj0h4rHDvQhYIeuPSAEbcwyZmBtaMfo5D1bzMxvDrn
BudfZNZORRPj1ao/zrvqpj+U3kJ3pF4vZ7zcM9A7pxdQVrR/ouXkgtjWZooNPnJsH+hPjPhNKgQX
j8hzGpwbqYiMsumS76A7dTc+sKehcvtLEzYpXahP9Jpcltd/SiX3GSx9HXC+dplQi7JRh1YzCf22
G5xhEJmI4EI1OB/SDOAvrTWoVduFo4W/2/bKsm6qvv2X9s4FKZhyt0NqQBWNXhEJUFKxKN8m3CHO
f0iNXOXdkhZaAuYY1BsP6qV0Iz0Y3kINNf0gio94QeQ4lof/GRfJs8J35YxO2QhHrMfF1t6hMf06
Cky0pef3/0fadTXJbTPbX8Qq5vDKPJy0Ob2wVpbEnDN//T0Y6dOOsbMDX9uyn1ylHoBAd6P79Dk6
K9liuGOaUESVZr3sSLLVASsw7mSn1s30WHjkFFYud4vHPMCCcWMyC42MY0Lzi8SJDJKwEJ9vgtam
+K7sun2yB/GG2+wwY2AmrvwMEhXG3rKMUs4E7Ysmm06Ruz7EA2DPxXf0tkwuYfVFWPtKeY9ULFuc
TuzrxOuAuW2N8aDJiaWjCRmpvc8INaxlUZ4kmzTgKg2cGP1tdbmXyQMr6XdpdtATtKVH3tfscte6
TM2YixXbM99MM47wEE5rphh2W3txOFPxsxkjKmazH34Yz5zTQJ+Dt8dbdSs+i4KVQ0H+4frKGU6a
JiPJp1TmhwbbHPG5N4mp2fQsknyWCcrNGJxSzYaCNTbiviveU5mJ7mOkkxrlZcRs0VadpESy126Q
PK+QohQO5U9S8G6tGoPCnMuxKqgs36ZR6UlTtnGTSrA65xZ3L7mDB21z2Ry3o1XtRERVBUIHDhMm
TG7YZ+eGkT4gS8D8esovzpLauAP9UhXhi6m3LZjIZr8PekeE2B1hIvt31/3DGHUvpLSXF5QgkDs0
ewICzzTOH1bR7HuWXvzlU/JhicrVu1nLhQKkAy4frRZXYm6vYlHvXS6rCR82qMA68n2ur+QkTla9
K96JQnvkaBb3pr8oVuFyTLZXpkXq7HfzmskVKeRN1mhXh9gqXYjderKNcW9wofY/WL20y0+ejyVS
V6FoQygbkPucbsJA8jNP8oaN6LPMfHH4P+xQhx+girIYBCwsT0yO7CcmWSGC6FUT2jBE3W7eszWF
vsid/1g9udOzs9+pKYg2yINcgZ6e5q6ZFQUa1EIFS3CA2ZTZj2QSZq7cNhoPo3U9sGKABJ3CO5iC
XXUyRyxRgOhideRs6fW6P/4iInwskQqwhrjqUTNgiXyguMMeGWDmVFBNexFsqKE7pQ9aKjt6mZ+0
p/6HlDK5sllf9gQiPdvjIVvaTCc/oEX/N/PJXJ8RQfg9xwsFDz+rfgwPLD6Jy+H3Y9GUm8EjD9P9
Kk5thfdJdsz60Sy4By1+ur65rOtIz3ygyrJyHTm1+l7Bhio7oo6qPRab7CaFkm78xvLWzM9JuZxe
KgWIRcPiFEBjzJOdaV+LTvGj3g6SuXorJjRz8D6Ed/K3+NbooX3CSPKZd4ZyQcaIPwZBOpEElRyi
+Ci/Zni5d/ALePap/y4j/viYlAuKYnAV6aTrQ4p080Z8bFC8IqrlCaa9oK97nwfZfdFbnM3abYbz
o4G7oZBLsgYVqJPlwRv9wW2wSOb4NyNW0WDdWEglXJDTCiUI3g6P/9tSzoPwbGnmP1gru5wN/9lT
GqdbrHHa6wssjstzPwwYEcpcRb1XdcBjDRZz4eV06sMY5YLAsCBVXIwTE0fvVb/ueqOz1kVm9GtY
S6IS/LCREmMSsKQ6etLWl2R8543UWfLHAgTAjHvPOBi0AIDOTWtukDKW+jb8FNzEV3x4tcMioNhZ
O0IAb7vFhK1bWrG33DGMM5ybRGU2y1RNvSiRHOoY3WWRWd12j/prvc2fVkvIzelhfMT4CUq+z//R
MOV72i5UW54U5k+Pb6s+AsnTTb5+AwIxBBHFWmUzB6B2dFgtAZbToZF6eV9LRZjhJkZPxpF/Wjf5
ffuNw4Lll/Yun8GuzPrE5FBeCdQS5XVAtLlEnYbjBJyuRWh1COim3hYbDJce/2Xt/OOKUOnPGkL5
TSRVoHwX3yS8gyawEz6sB3BkvS925Rb39ZuRmsJ/zA5oJogqN4wK8xUkvSsfcjTMEqfCUr3m0B/X
LVlu7BcAmpo579R7bcMUp2FsM4250JJ07VWCRpusweEdzYW8xa7ahegsFUdW/4XhZ2XyY85SkTAU
klnlsVolQoVDMwJerlnRipHg0VwX4ZAbgJdjQaTIHFv5ffIYuhnJzu12L91oDI4hhieSqUwnLWQj
LGc4A+TnHglRgie6/0CUnbUsyukMSStxCWnupDs5wFcKDKd2ig1kVqzMjpgMJZ+GV3+VRf9cCJny
NYmSi321wB5Bqq92jMRcR/tKcpZt4zP82uXy3octKqOJOzCY6wSvwAeLE1tJoCO10DzR5rfMi07c
xhW3IlNupc5rY1JFrKvMreyJLE3Zrs/6q3zTgZihuNFukUaZYPTYsnJiRnykRytyPS1L6dRCFm64
4aCpfqTvpnCPcirLdzIWSbdVOSlTJQxVkY9HNMM7ABbH56ExMYeZIFEkM5J8BgneHFTFcsayzjiq
dJe1LFNFDkdssbrPH5YDeeXw9yOwLiDT8dlkOqxHAN1vnQcVrCE9Vrv+xR3HzbIPNxhh7F6IPElv
ydvhOWNFYkZGRbda5UQZwZOFW49UxzD1IHcf9A0AwwFAkm7xADEtj/VCZzgahXI0yTQZYqHAJPFr
pBAwuZwHpi7WZWQEBIVyNJg0jIt4wtcjPZjYKm45DY9F2Rx2KLcPzBT/01gV5WgUytEUSywWILX6
ldRwz90PDtCGaqP74vYfxHnWh6NcTdYqVTqTxDHdTI7iKv78HO0FjzjSCCpBy3bwmeRBrPtAuRyx
bQclI0Amzu+eFmfZr9+UwlQO2U5/WR9j1B5YJCPMTaXSGUwezU36611M1A3Ao2V1dnqIiNwcU26W
EdXpNuscN2o/kEyt7BWPH+VtYoz/8cLRTdalAsC1I86T82c3uyt8zQdUC2GisyUdxSKS6jNzI8Zh
oRutICiKRJRPfj0/p7sCqnLGPmtMwZNdYV/oJirsAUsrgvXtVHKczpKkWeTUXiSY9tYenNlWMbMF
4qAHEg+Le5ZXYQQluuMq173Wy2RfWykyu+YuGXp30nwJ1AqVwpqO/gKh8ifQ071WoV3GViFPRBKX
oAyq/sxfc5tzFGe21Jf1aTysb5nLAqewHi90/1WM9bSTSI/r1wxc5rQipFkGSLOAOCBodee/OlGV
cjNgCtA7+RcEqHsiNX3Dah0pQApqoabvXM+fWPeP8i9zWmm4edjVdBJMTnyPRmZrhBEU6AYsX2dN
LPwqAcU3CD82uhSmtq82657bsNq9jGtHd2AjDehio8XnytNXQ3tN0f4UmRUExqbRzdYZ+o3Q8sAt
izdikH+H+MBWudP2GQIBzokXHSuWC2OUDWgVh6bl0JNciMVdveOtebfsBcFKHuXvumCWT0Qpsf0R
je5/TVbogbSOy+RuJfAD6VgcxMwUtguHkG68F7vybrzL7Pg2foxYXUKWH6PlHUQV1LQ8eUGkm/im
wLC0ZkleheSavFdYd4BV5aYbr7I0dNoCHWjURuKH4q6/r7zEG4NqJ1iyy5v8Nrln2WQdISpzmSMj
zhSSd2brI0eIFTjWyAXLc9FIXp0Tf4MRlHsxiPzOC23N4fYERogqM7M7eHFaGJKt/+tF0o3XEVCY
tCTVgNkNvbY2p/3sIzBAx2ofuy0aoYaXAWPrA+sPmGvzTUlR57ruzT5RGFAJId2GTWKxn1eSW8ve
jJEnEJJskg2pbbPKvoyMmh5TUzOFX+f1ZIhk1IYjgV2bnbiz3if0kJomNFLfd7ATb/if3YGIJ8ob
Y09YdSNL9g2mA/0CIfbnM+rEnZ+lEImQQ3CQw2cEKW21rX6qnmEqu2qv2+BKu1eCDFy1SCcWn3Ul
WFtK5S6COmp6zyMUGfUtXHexhtacSnakv0l1ZyZguiqE0mUcGEa80Mk9PVutCMaLXxWf3pZe5Bw0
X4UT3qyFWaPXtssPYKnDtLvLaqWzLic9uCaOegYCNOxy52QHQtGeutpdtCGSB43L3bDQcaxlUu5m
WoSyngmyfloBOJcgbJ9vZYnVK2CuikpdEqXXopY0nBMJTBpcYtbcUZYOWbRvBlCeogiq669LH6iS
v3BvcsuaMRIuFy+INIeAGaZPipwVz1dpxOMHtC/KYE6LafxF2uwx5uyfpbeBM/Pc5Dx9K/ImUNST
yUo/vrivHz+Auj2xgIbtVJ4ClxqUNyhIOUj6W18IZmfY5E79g9Uk/iIx/jBJ3ZuybX+X11vDLP8C
cR6BFsy1DfqgwqoJP0OYmITp2Z/83GLcn8vltw/j1P2BZGcLfQhseL4jwwXDnnOgQLaLfd5nFYC/
OF0ftsghP7ur0mKU8TzAVueoyAkQ0ThnBabBuO2f0IxmVk2+yAs+DFK3Rs6bnudJ1oXR3XaHowyA
bnpvwjvMFsh/cnO8E33WG+6yG/wwSt2hnosVpSS4FMLdW7qZ1zrd5h8s7nIG8mGHyvzjagDVJykK
N072TnokU2ZrEWRlCRI4Qg1MN5Mjq3XJMkrXFgaYNAiwpx2ToAHJVGjwjKL6F7njn4UZZDD67Jh0
KD//AnwuQXao3WofAta82KJZW5PPzDjIGfhcE/6wRs2dGt2qjzxpS6S76F0NEn96jO+TvXQw9qOT
49bZvB8elO+Me8cyS/mZUQHz1UKwWAS9NL13B8XP7dAWHzIIydlGoG5jx3j9d2HkY7GUq+mkaBHS
EFbDTjPVaMHA43bSWLKMrItuUE5lNRRubFPs6RTIwbojmWv5rO0Hm1yE6dlgnRiGEzMox1IbglDj
KxIkyC+V6shL31GHBSqBhYNnBQiD8ikJRs7GKjmdF/V2PbHqRE6yD0GaZIKO3EkfWXfui3bMx1ej
PIo8R1VR6sQk+A5LdAmJnrrs/pMBRaYtyqtwQqc0ukQ+Hao0CQBDYBHxFA/ZZMDKFxm+xKB8iTgu
cyGQovY6BrP8YmTMc0gu0dd3G3Wrv3uSNM0mWetOi5mc+JVgOiGCahffAXxism8zTgY4df9urYEW
b4hhKFQQXFDYvIOeEoMZfdC8CNbqNMfovvh23YlcjzQST/kQzH4KaUqKhaKnB6U7biWv2/TMrsB1
VwXqqr+vq2qEWVqIz4/Vb/LaWUUzmUsS2wMrcjL8BljC/m7JkBrQh5LD1wDdJFsdki+UeQHqUILG
LT3h5vr+XU6q/3evwDb+d3PQQkq1iTBA5EBx5UvuVoIA0u+cgY25fs4lnvIYJafqVUk8BiGWrYxH
sXi4vo4vXu4fC6EcxDCV0F/TcBDyFxnypA2GVHNbqSBJrWILOas7TRGkjva0PhV2cmSpyzJCtsRT
XkPJ0lwKS+zk6BIt8wJFz9Inxx5sumxaM7Kca9eachx9GHdjT0rzBDh6Gon1w1epNyePtAU0J4rM
Aall6a+Y6Pd6gA0wDlU681PhYsyswBzf3fUPcPnqQ85NhbKgrH0Sc29HacziTMBs4lE7NgkS6dQF
z/UGfI+vxYb8hn9XZf4wSbd5676La9TUiaP+xSZXPep2juZZ4xqvzBB00QecWaN8G9dAEjEl77Jx
MH8V0ovb7NEABnB2OpeMzKdO5HLu9X29fLDPzFIerqjCCUwbMCt7kzPvpJ2yrfbV2+pHt0B32KQH
NNjkPSjDr6MnyiwtXnQRZz+A8n1aWMV9TI5aX7wleHvK/H2zMk6PeNFBnBmh3J5Sgl1YJoED0mu2
sCuPaWmC55oHceFtdNMfMpdU+363850G6WgOfQI2Iw5rsZQ/jMdeTEZCI9Mm76rxNEi7avl+/Yuy
lkr5wmQSW12Z4ShWI7FVqMeDmPe6hYsVhLPNpH0hmDrnKMVVTIbWTnXZa4baTIzUlgYIG3eiazT8
7XWTl+PWmU3K/XUcB1HRGquaLOSfOCVouhKsRRGaETKNhJ2FkoP/yQWeWaRc4Cqocr+Sl+34Mjn9
hiCCBsyn8egx/YOcl2GNbvK2jdxDhwPr622COkYR09UOBOsEXvEtKyqznCnd7sXjLxeE4bSbGLO4
U6AIRUD6JVCOw6YF4SHLlzLOPd3qnVO5inkC4+qEfTocms7PunvGEWFtIeVIiqReu/5UivBqlChn
P9rp4Csnj1qDXcq/xB1G5EV/xyO6s5s3Q1aHxF2TGsSyT25RGOA3yl3trAAAEdqZEv5D3OePix86
rDcS4wrSnd6i0ND7UcgHDG/qyYM4rJnqD5x63zfPWZI717eW4VLoBm8Uyr9dSs8vVrIYZjezZngv
F5LO9pNyKqHQpUtBViR6xnHcZf60z4+gVbYUb9jhNb1Nb5k5FSPkqpRTiUZOltDWgs3bEsJT0q5w
MPvqce+dzd3OT721+B3zKX0xtTpbKOVXsgq0OyVJicfVMAs99gXRL8XbLn+N44jBR8C4dnSrV0Of
B5TsWGBbPfSVYE56Y/WLwTgeLCtU5oKC7m9ERbqOD4YK0ZhiXp8qML4xAs/lcwgiag0D5Z+lFgSu
W+M4l/G90oYDezqGP6DswciILq/mwwh1KCT06ISwgpF1OcRtoOvHmjnycdF5SCpo+vEH6u/UjvFp
1izpQJJZ7Q6CSOgXjeqx7G+iyG7LoFv3cvj6L67wmUXiPM8qfuOEycu0wqkLF+imitwNp9cv101c
vE1nJij/y8V6I2kTFjU2gpmWsbm271L4OMws7PrFG3RmiByTs7UYUloOcw5Dk/ayph6/BmKUmXN7
k7WsmEIu46ck4MwUOSxnpmpJwYcidSGkhovTY3ZPskbDGzGWgzkvkLTZqWqK6CeIppD541O+oofA
9FMXI9vZr6BSOp2bJ0MnLuPXQ4SYBr+ZXW1KjEKpd9c/4+Xk4Mwa5YkB1F85zH2iSf2XGsjW9BgF
vZlsxBceBeLM5TYsucbLyd2ZRerKcQVXdFWED1rb6Ub7i+gWh7ay73+uDvHB/+6pdWaPcsG8EI9q
T5KtJDdnu38YU3eFUvLgxp05/iwPkqX6qA2nbI0TxpekJ6HGtR7yUoXlHlMXQA6j0nNCfyoB4MpH
+V+B9T8WSo9B5XK0KA259eUuhMp1hqmLxMvQ7W/BjzhtWVnJRf8s85KMGT0J2nXUvmKgBMwOoYgi
SVduk1HLLT4dWKytl8+noikir0PYUKKn1lSx1mo9Jn4GQoo9NKdmX990mEEoD5Ub2fGjyohvlyET
Hxbpr1bEeZ9A+5xM5FemnOWWUrZmFHtKoVpKP5hGN5lRpZvN2puMy3jR152ZpiKFYHBlmEC8xoXc
pxykN7IjQ9WQKEfaUiC70ntFkk0C+WF9zItx8MwyOcpnrk9pQ16KOVhOwpd4/j6EAUQo7OvLu2hD
lSW0oSGox9Np7DpPebpCCtGNtG1e7OOsstc58q4buRiXoLwO3VRBhjEqLo1rqKpiqgFHlGOC3ABT
mPi9wRyQyOzt09ECuuu6oAnQCFdkHhptVLQYIsMoG4LMb5x6M+Nkkqccap4/wL6OgQvBiZ38UQnS
beaywDafugq0bSpGqJGulwJ5YbVTpey7euxAv8YPbrekGGkBWYCpZsZgG8lQ7rXI6EwFqmJuBtFr
9/p2n5KX85hJ/xIqfkyGlMSdTGoc9uoq4OIMN0CA+0mQeI2d3p3eY5sWsewXXJqJL6B97C/7CuQ1
FHzvTxpIc5Xrg77CCymQkWo3KkZror0MRE7pZPesh+0nb0Rbo5KRsBSrWkngjQrAgKrDcJvHYI9u
UlNEU6K/6x8j2/h+fYc/vZVom9Q5W9KixbDSyQMK7pSb+Q2A9t/UneJhSvGHuAOFzv/3ptImqeM1
DjM3Dgk2tcacy4DGtJSYuvzIWBgJ9J+Pzseno47OIK/rwDfwOZ2jvUCTQXvOS5B9QV9keiXivBU6
xfHjsmlKE2pP4h3DPO2O6EVSeUiXidWCtwc8xVP5sO6MLXG0rc+9FyKqTKqf2BDvYFol/ufaoqmo
ieOjpWGBRS9WdMhviI5t+9zYYGl4QhPNUzbXV8lYpEh17MgwSNOM+JJcVlsyJ5oNfyhyJu04nQtQ
e0k/cSqe0whAleSsYlDcAdK87U1jr5tG8Cte/b+zSNoiFbC0sk47scbCxpcFra0kUDG4O1v5QYZc
ammximiXnf2fs0rzPtRS2eflggX+AqGMvoQSfeuxHDvLDOVfUIJquUo4mdGDzsu8AX3pnmnmU45D
7x7lU9aC7+KFpIqkA06EenvQ9BKmO9ZIBOv8UZ5EheJePHIID2tUmPmw5YSg4p+un3HW4aP8iBSr
o1L2uMhdfLtWQae8X//7PwHK6N2iPIWWq0qWrdgtSJ7pHmdqPmHGEG8UCAABG4QY5+UBMJHOdbtk
b664Cjr1nXijL0uIi7thnu6q6JgsvKMbmjmC0/+6pS+i+J/jTee8klHlYEKEKXJ/AWPB21d7kezV
J3dK3MwPZF7csLQ3ozUl1QSpH2czkUMM10i/XxQhr/pBxDaTzgykuUw0pNwE1HSSlWKLWa7xU5OV
+qwS5UIWOVXipTktera50xt/3CqO4YGZzmY+tBnRjk5M0XZTOtTh0fXfGEc1GKwcHETAY6Pllh4w
eQzCSQ0zLWzxPFbSQvM7GJXed1VGLvuu301vxnNlaZqpPa65qforpNOhFTmz6EJZy6U8TAS58Wmo
4J/5eDGjZg8+JIeHPPAya3ZsbIuORWf7Caf963Pqss5Dn16WaWR4DTaZMOmxTKA3btETiMzyGLvQ
3/LIFMrgim68JdeU1VT9VNCgDVPnSKmGJkl7EoqA80+2gwfarLvSJwyH/Q/jhvVU+8IdfSyUeuJ0
iyL8b5q8r5AOzvelGzlKZEJj9Kl4wG0J0srifWb2SxzpZ4f0YZiKTnUnl5ySYqGtO0ABmkNfTvLh
Fxw06N9J96W3yFuHNdJ+2Q9+mKWPUsUNGT43cPDiz0yIrG7ZyzGoRavSuu4Ghcvh98MSFa3KYtLF
hYMl6b7H3LpT4k0DLLq1bsXX9ZZ3+86sfSnAocb8RPKNYZ2uE9PniIpjqSjnoU6m6XmgJmto8PYm
oZ8d90xyzMue9mOdVEDDpEZcNATfJ90TdEsWhHYHT1sl5oqZjchmZb2sg0P2/ay6kImLHOYkeyqF
0lqNypHHQ1irZl8dmnzP2EaGMRruit4/h3/wEUWv3TVbwrMEDADI87W7sTDTJyHQEzMPcm9kdSy+
8LR/9tWg6je6UOe4mTAd7klSShityLTibKUJsoTUCZ2BcWQZd8OgfA+Xq8hLSYlxzEczUR/KRdjM
pWrKeepe39fLmdzH2iivAxluvmsBxnLjOTrybeT1UnZTqPV/NEP5mLXj01Y5Xfb5Pk0nU8o2y/jz
+lI+TUVQN43Gt8aDseYlecaDHPZ2Bh9H7pJmYLIn08GKs7ipHz4Xx8RlifJ8kWh97CL5nmc3QWj0
WitjuFDF5CE+aopO7TZev8V/yLVINqlZ4ZHzZq/dg8R7AylnxtoZd9+gvMxqDF1UQKjwpClhuNVd
4hCaRykANrsNODZlHjn0V6KGQTkbLs31Rif1i3hTHGSn8sSNhplv4OaYdQtWKKYhsPoox0tEbPWo
uYtPsSX4ox/BnmS1b/8gZSXX6+u1KTQgNpYaJdXI02MKeIsQIM7oLJCnobxl4/QYGQ56iX8/PH0+
KknR4fD0L+lDcVBcMEe5+k3oq5sxiB6qh3hbHbtv/N31I3P95is0LBYML1ChV8imzovVcb5RHfK1
Yp1LlhXKv1TDJPdJhsWFj2Niyk/lsbIID3u0BwuYvb5DcfGWNUbMskk5GzEtm4briE9rjvL4MKR3
k/B4ffNOrInXjgj5DWc3flqgyRFjTBRVLgzMHHow04ZIT4l67Pwt8tZghb+RQCCZP8vgOxEcgibJ
gSa5/jsu5+P/czyAVvz9Z9Ry3ukKCfkjmgrZX1PXg9QY8M6usEZQyaDHed0ew9MpPOVneKUEQoc8
mjUFjcsZFM2FaqtR6+gcXgJxbQ/JcBMnyWZsp22nYxZFBuNjEd4Mieb2kRRb2YohrWQNK1NX+Cc8
DiOzbng0YHh9c/3HXq4gfGwO5aLEZR3zUMU3WtKNsP6VDc/X/36R7O61Q0AlQHJfJGtNnmDGgB6k
6EhHsNY3VkYYKQgfc2Mrt8OOFMtzM/NGa/3ZP+V30nt7y5ajPdX8rvyYU3Ho7ESGah6mY4mbNgTh
fnBWt8TEvuYKviyB8a91JiBAuxv0vb3MNjbcw/W9+KKe/WezT72NM/PI4FOjaWB+folvwHDvpm7r
E1IVFfc8gYz1rbFhjZcyPvCpFHBmUx70vG9rfGC+S8y2/lGNN9dXJTLu1ykynVmIpqgOE9JA6xyS
9jXeaI+o8ZI5stRFev04b407DakgUSlrEd+lQHAKG2i1TcMz575FRmA6ZapnPyebavCQkDRKfeMt
8oSJHHkT3qgb2VSR5O/A/ves7vBEtZdtCEpAb2LhNr7oUX18Z8rxZcJc5zFJhkk5R9jlx94nfIPi
lg2oZPjx04v5bLU1xHqHiqw2X0sr69/q1l1WlhQR4w6fovOZkaQATkgbSKcrFvbZ8h43OLA553P5
0/WzxDqslDda+6kTxwgXREJhRld2c8S6gtffucrpHXy2lKZNpywmTQjhLz1oAiiLocusHaBY48SH
ESLmOkjNUod7HbZMHiDGRaE7EuooiGp/SpksAUla6KF48aba1U4CmpKMWqb+4iubdMckcmKsmm5S
lLok1Cvx8vwi7bh0sNq6dMYpvMObw6pkcECEmV9FLK0GVtp2uqtnu90WJeqa5PVL0L7apnf1ANO6
TuvnhAscdT/ezdEsjlkP4euZvkL3LKZx6ccZmFY3fNO9dZfbRDZrDMQXMLl5pcesSzFu4QmWf7ZO
OWm1WCAFuAlfdgZcI8bEUbU3rN5Rfv6z6UGWScrHLLXKtaCvRSypX9f1rpZfJ5WBqvyiV/LHj51i
+9myqkrHFyRIt3KXdCb4F4LSj++yV3al9nLOpAsG0OaqCJQElSZwcz7zvIybb9yDvnSH6l5xmLz5
uUQESYCNbd+F1kxuUn+4yWxw1TqGf931XKydfPwAeghm6Ypk5ElJfK0layigb1bXbrLuZuNYsiiO
WaulqQ37rNJT+VdmLA0WsAN+gUF9khZD0u1n4WUWoJIGYeqyl86qZzO3pM1/Wy8Jo2fftinrYS1I
UX5K7kswcQN/ZMn9vhCxvfVsXzd2uexwtrvUE6fpRy4WYlhT97LH/SU+KdvIgaDcjihcdZDuGh5y
v/U4m1V2uPwuPrNMQs7ZOtUurWYJxw5Xc7QJE+HwGO2RCFg52GcMJprooo8/M0ddS62cMD6cSeg6
5/kuiyQnrGdfCGe7nEtTiUdHSdZ7xuZezHjObFIPHC3puKUYT0uc7dUGKNUlLJLNBiNzHuvcXE5i
z6xRrxujkUatJ74VisQbDBgd5wrfEMRrbgsS2dgJLQwYVawDdDGCnVmlMoOkLHKhJplBa+cPZGwM
WftJDLHFBAkZ3eo2vyP3hnWELr8azmxTvgk0YtVa/CrjyAHQGqCbQFIJz7SpnWaTYah0sFdnik3i
l9icvQzPRI/MSOoc9RXxwmn8rTDQ1eGCYjhWOhi6O5bayuUOy8da6YkZMV7aPifQkNEdIT2EBgAo
QuMj95u5k7R6eaZqyOVLo0iKKEsqUOLUkdKHAViuFlB0YZ336NAHC9c7fNG6Ut3vCkV2gNDzrl+a
iyktJC7/Z5I6T4vEcWEWA5EnQ0RjHTZStGtBZ9bWd9ftfOF/PgxRh2da+KQCDyMCm08IBWo3B9ZG
cWSgjEkdkPXcu5gWfKzrU45pqMOaZ1hXKQlWNu2E5FkVmKCXyx7nz6LofFKELLQwrvhg5a5+qIJw
M4BVo3VWVHASAFMZW3ixjHq2JipUjVWpSkaCNSmmGBDQRmxHe0IkIG5ZKJTLfYwzW1SgMob193sK
9XHFVFAaQImCaNcUG3wwd/CBKmT5NtY3o0JUUkq/4VhDED8Iu+ZQYoXojm/KrdSCNUR+jmyJ8Wpn
2ST//ywsloPRKQUHf5rksqWDFKkC0C2GpBrj213MxM/2k4pNecr/LtzKAA3KVhWg8HYUN+UTREpN
6Kp8Z9hjuBKRciWSNEZRRc5KuSOgaTmIX/sbwSww0ZzgtTFsptGc36DG4bLKjJdf/WdLpV2KKstZ
TDLI7Gl4Gu8JDmxGhRHc0bXFxFSQM/GpknVmjHIrnFpMAmBg5E4k7/LP5o4gRjRHu61Gkwta678f
Uxops6yytvADTMpvsyu4nFkTzapHQuqcv68OoZlhXY3Lq9Q1oBp4w1BoarS6MhJB7/A1K6M2OT43
I+bT+PJF+DBBHdC61rhm7JGwif2domzm7D5dHhiHkmWDOpTdms9TPGIZ6W4EzQtYSEmBf3AnuzZn
YG5qsLmy3qQXL4Jh8IYqSYAH0zMKolFwXEuw/GGbWKr23CSKEynf4ihyJpCh9ZNoXV/lxUV+GKSb
z5NspE3XYSO7ttcw3d49QW8sB+olZc1lX75pZ6aobpBaK2j9EswlGfdo0S0hZ7A0qxu2oNnFPOHM
FBV7piYadIXMJbT5YsVyYS5cZvbhVp01//r+MVdFhR4+0viiIUg0GRws/D51MxyRbjPcs6uG5MB9
8h5nqyL37sz7z7EwaSHBxuryNpZugLG2Wh75JJgOtbxgxICLqfuZMSrU6GLY/EJxo/5tFzr/U4w7
aLNz/Y8pAVRnQDlK7vSXSAOtI2NLL0afM9PU5V6SYqpi4rKan9EdGaHhLM1RbsMjptvwNvpX7urM
HHXP9XwqspiUuzh1dGa9tnntx/UVXX6LnJmggkxshFo/k/Fh6RgCj5nb2V4MMl/gzRbxRjVnp3RA
aNiZuotemtWxPublBOnsB1CBR2yyfCnIhSCq9ERiBhN6Nw1ke0GPCw7SylEYmcr146PRjWZNixLA
g3At9Ho1+w6k/vyRUx8F8dukLWaMlVcCk2H8+sHR6H6zoClrr7fkguxVr34gk4jKQbklUhCAx7us
g3OxhyLyoiKJ4A7Cv9TJqYSijOUaCXW414MVYLoYskzVQSrNxAeWz84sAcxnGQphNYa/gAhFHXOx
ey+NTHFrvLJymUv+4fznUKdM70aBn3sVDjZ+nMLQ4mTQ32iSlzfoIU2b62f6UpAXecVQdUj1CPKp
jXzmjKDJPK56heiYpaXbaU8okv+L0CTyhowCoiIamkF51jIUpCg0dLgBbRKdjG91sMZrmpstxeRc
X8xFL35ui3KtYREqTThjCmut1tlUVu22LZKbRubttRudqAFFgzFjMknCpJvoDAI0ma7/glNxm3bu
57+A8rdjkqZVn+DjLQEkzQx7VXyutpdD9wYC0j10koG9eYledegOzKYgA4pmFak5ZuZwn76xUPAX
Py6YoDVV5DH3RiO505zv5WjG1uvc4Ax6FWhNyJr+JAv6tGBMpImShq8r0CoqeTjUcjI2mqtEQC2S
Alg1m9DcTR3Z5PYTpnkn3YxsjQWavLi2M7vUp64ljNwJWqe5c6q3Fl+Fj7qwTO71z3mxdAr2WgVs
ADwEN+i3dlFVVTRMOFD5pt10ZgfIFJSb/BjpQQ8xnAoq4kR0pH9kYSUvxppzy1Tus7atsNapgVrQ
C8FtEHW8dpeCgz3cjKbicLehq3naU3mQd2nAqrpdxKiLBjgVcHQQ0Gi3kGarJExdBI2qtMDTNKoC
CNc44wo+2R6KQEb0c8zUt2kZIM6Xt50pKMPbUuTfrm//pbMl8QYva7IhizI9uclneTbMM36FyJfm
WN4amIM3MgatG8sIlabokS6FTQojqYrJzU40pfWodywm/Ytdh/O1UEEminvscgszLbpx0Xu/E6GS
BX06G8C0187mcaJmK7qRoO5S7jEBxqpNXbov5/b/j7TrWpbb2LVfxCrm8Mo4wwk7B+mFpbDFnDO/
/q4en+PN26LYp+wH22W7ShiAABqNBtaiTpW01utRDiA/j3I7Wo5Vx2KsYhmSKk7AH1ONyQgJ9Vh6
gejNCrJaPNr7PsHQg0YbSaOoTAIiZehqwZ9lMbbksNX/nVP8xiyhJWUEKDh4XuKLMRBAsGuZDqzc
uVXorL4JzSaRabWcyAXmjpLjhKupdEq9yecxlQV0JAxEVgzTbRUWa3HUSSxkcTyUMpSScmF0+qq8
8HLvZUr+1A3q4xi2DDxXhkPQ5BGI57xQNXwqQ+wsEbiZvWLOBeO5eatCXStFfsSqgBEkrVzkNCE2
7I7CjVJLdhuPBY+xdRVdi6GyhNIAVW1RYbtO/xlx12lAA62NTMX42HdvVp7QqDxR8/w4RxMEcYcK
pAJ4Cn2ujsMxAnUmkEBAd0OAiuSjRCpQYGixis/NF6a1olSeWGpRi4OMzMLZ9athypCb2DJ6oqk1
u9FBfWMPmLJsSyWOIupKTpqhch6lhTfnYXTUwmr25h4cP1MVS+6+jRkuQ3NG9G2uS20NlyEsbMBb
xVIl5oKZcGSbh6gkKIZgyLJgiPQ9JhwzOanSDKUR8C3D0+hFAEAzLljgJFsyjIx1W+SiC7G1NKpg
iFRj7tM2xYdzAUEwK2b4WDuqFx1VT3BFZ3ydzhreP9IX9GAx8V1d5XfZxWLuWbNGNMNad9BsMguI
VZp/kndWdqDyToZ9a7LKqLlBmJ8m0TiNYfRUTChJNc2plpghbvOEWIkj/3+VEfRWSjM8A2tuVXK8
KQxxZCnZZO370GZuWwmh0k6xiHIhhvi2gdp5gfyIV3x71h/2hWy+X62/KZV1ejBEpGGUa7jvT3ZP
6k9SecoYWCzvsQzJBiRk2Y7KPkCiTzU1QGjU3dSYwCX21Xx42deKZToqw2TAITY4ATLiKbbb6Gce
ht5Uy4yb2Ob8zNp2VFZpA0VQeKLK5Kp+hSgnLV/gmDApaDZvnStJ9GDrzOuTsghImcW5OQpmDF4y
rDia85ndEWV8n9tPWfl2ni7FADhs4tvZXZxH30tNcv7V56FnVgN+qsqOhwgNzVZl/qlXrTUNx38n
hEoJJVeLyqDi40SAPDajsrayPrvGisHIigxfo+dRwyALskaHMnL1Ufd3ffAipP+gRSYJBm6HsgAk
G5pWTRxLMZ3KAiI8wkBEOD3/lwJks3j7FEPXvcBfCgYjgpi66XuzWDoA7fH5Q9KGdrzwolXqrB2v
28v/byeKIuFSDzRkQaTHwuREnXMpGYhmBGElultUH0Si/GjlH8GZbCslD0nq8IvdDEfp576HbBYi
ICqVJMnQAKzDU/FbqiMfj+pCChFSHAPF6oVMfnQ4rUeUPmVkGjZrMWMzlFdC6VBelLKNlILXbgNL
hGYkegoO2My2Y5f1CLwVymtR1DuKlsqDlETQL8yye2ngADc76oxUu3mAKGACkw2Mlej87ROv8kWD
UqfONQn3GGx/EPfksFYfn9vSxDLEIbDmx/2vthVva3lUbue6sI0EwBa5kR69xlJq2C2Hd5sp6f9B
AsEIhI55FVWTNbrtxIs6N3aFjBpOBiqe3FtR7oNnjXGIbFWmaynkG67Mp/CJPDUzpMTB01ABvk2/
TnFkSpph79tts1ZUAFGlANFJkH4Da4wCScgrWSHXmMEmeE7dm3TtnAzENoEzfPmX0qhaEdiTg4Zc
9lfOSh2gcPNm9Mq7ocWb2Qt4Q/flbXbYAZJENENT6bcB035c+EGLSjQ/3rNj92OweWc5JuBJia3A
nj/wkgHAdwWD4ATWtrFEt3TLM+eBpikErC6rHt1y0tWvoadNu3QoJKnGr6lj0ReKCSedJJhZVDJO
hs3nmrUgOsSHSZ+iGeVbchR/jdfkBnQ+AsR/AuRgd2E/LbI0o75rOsUGYRtEuPeh2wM0o415T+lY
fXaWGOr0nopBH3nkFcCAzZYBfjq+HqxsZEXf5l782n5U+EmKUcyhBnWUp0bE+hK4dZ7+woqfB3M8
kr0BwHsBjo91C96K+7VgYoBV3ItN0ORNDcHzovv9+Na0iZmF4A8bGZHIsiRV4M/N3DRGDFfkBcVp
8dwkcl4MGLX9+GNJoar6Ycq1Fo8daPwski2PIXbj4lOof+xL2cxha6tRyb/vi0artP/cVspHHJ5o
VMh3BuI4jMx/AlOzlkbVB1key/2Y4wYm9o98FJpHfTJMjvu5rxTDE36b/1wqYGws0EnMClcfRCss
n2ZF8wDs5+xL2ix4VgqpVLbIVAlUtjN8gYDhxI/xqbZyi2wxtOcWJJMgZrBZ2DckgOgKby2Syhch
L5RtGcPPWw3MGlPiSCprHYQlgsoVBTjFg7aCCK5JMrPXAMsy80z6O/Kx9xShMkVSVVEnysT1sKjw
TfvRXucrf1kOqq2AIQjgXDm4uORDfcMk/SfPbGsrkvBbZYsw19tEzCA8QnfVFrlxsFq98f6le1Cp
Qg+NDugB5Fs5gmugk4PR69ok8GMdmf08xHctbzJBpMnn2TMslTrAMaZIGfKHG8Vm+xoesNr+BlzH
EY3I+rl24yfm0xPrU1JZpNUUvEdnCIMBqzy8053bx/DAL2b+kAPaUfPTxm7PyaF5EMEU05kseCZG
rqSvc2PbpBK/wMxA+nxD/+WsGUZoJmV5ZHxPEls7lqUvdEMbFXKfwLLJsXomTAKVE9wBzREDi6HN
wq3buj2uXJR+zwgHsehr4jwJgXiNEYPSRx99LYXzBIwQhmYMn6GfNTBDPomBAmHpa3QfY8e2OwQu
Fs6xpdB5ocv6YpuXtrVyVIqp27hVsISBTk/FvRWA4JztWudNUb4OY2/iGeIgK/7ctXYeft1XlWVW
Ku0USy71Wgtf7ZZThHJraC/YhzM78YGLmQgaPMNhqDTTVZI6tioOPD7JbSG+bbRYRRGYmMizqlmz
tP5HquV2MrDqvc2phrWFqdyTtJ3KjS0sLHsZuEyBuHSUQwvD+4XdXgnfYWwNzlI49b1SA3EmcprH
yh8ubF5XxmlCv46kcczJJSnMSuFrUt6r0+v+B2UdwjR5dpeqUW6Q8G9BXTbcpw89uvaGFTyNdnJo
7yrQsrAAmEhC20sEVCGzGJqWVQu+qxBlR7WazTG+GvNTGtz1RgckZtZtjGFD+vkD6HNiAnYIhGeh
f4li2Rni6vu+GRk5nMZEM6pSXzgRcZEcgVZ7w5OsrhiYYpyJjFxNU2SPYaIATwqWaxJsembFQcpE
0TSAV7ivDstiVIKpsmKQKg5yZO5tNIDOLbCupCwJ5P+vSogpaJZxaCGB01Xg/xs9trgGFo8iK4zp
ie4Ji4CgNLhVmAMI10SnOZMlC8MxTmSv4wa66AK13Squ0anyG8+wZ8Yn22wqqoKMHoCgKtpv60Zh
mIMcgq9IW29xJRmkR+DytTucfunz6PLu5IP7EO9jLF/5Q2QDoFsRJENRdJLLVyaOAd9X1pg4J9wv
BvioiebgdQRkcw1QxG9/scbnjP7z9vXhUyhVzHC1gl46sJdcvezsFLWoFuAmGfPnWvv1T3z0UxKV
RXR+KVutxRwWDxzhBKBKIzAt9kUwlKGHzI1GLsu2hTJcUximWoxmMkY2t4jv4FXo3X1h2xHxtz40
plk6BVwlltCn0uI32ZietTFtGAptvhGpwqcQUqOtfGLEqG0mxRDCtaWro80nXvgOY02RLUmJNZVH
BeDaHAuigqUalU5GJSuUVoDUOADJWBoFV0yuRfa+/bZPlU/VqIxSLrMqJBwpTfT5fs6q13nh7FDG
7FhfXOeSU+0iYw2YbOfjT5lUhRJy6jRFZBawXDTD4vrhqTSC89QHrGEmliDiqavvlpQo96YEnphU
A+Yg8gzgGNXDEmff9o24fY59KkTlDEFsinoaIcfoNckFjtEbZi39PsJm76gc9DzrLXGpj50uMrz/
D63DT8lU4tDnoNSEEKaU7gR3ji08v9zyM6GMig5YXmTC/rK8kkogs1H1k5DAYfQ6uvADBvQTZvIn
LYzfS53/aqXS4+R1Fc/B8lcODrwKO7wDbgUSms6xzboVbCYrHC+iAHB+JHw6yNKiNfoY86GaiDZ6
3ZhT943HI0sYfdn3kc1JTYJF9l9JVKR1sorOV9SQkjF5Fr/VYCfG8sgDKYtle37Hlt9PBZe68S3/
zp6t2HaUlXQq5pQo5WtVgaOMVnyVFrf7GWOoUMO6ndafMSFkZ1gJ39eYeP1vX3Elkoo+ZVbiSb6F
eZuaDf+jUr4E+lnqvsU1a3h8+9ReyaIiUBaSUCjQVcQMzeiQV4MK25LADSWwTeARvB9Tq7BYrcXN
Z7P1J6WiL5L0WFdlGBVr9oNJcBonEEH2Nj+YN7Asi9WI20w0KzWp4IsqvONPoE2+YbDWXnMgCKw8
Ntr3vxxDDN3NVGKtCTA3Sepy3ZfeugMwIE6Jz4IpYMQe3ckMRkWbDTSDXaEBZw2PLqZYmHl8TTBJ
ua/QZtL6tBtN+ahnwX8OcKMHb/u49AcUmK/7MjYPm5UMKpMIoSaUugJtquXUS4mpa37WMZIISwaV
Q5Zu4pMsRLaK9fGMl5W7wFickpcP+6pst0pWulDZYtSFViqJY/+FdR5Z8QNBOhec9I5ZcG/2K1ay
qDTR5nyglj3sxvsYjbkjPj0eK9wpWMEjsyRRSaJIckmJyTENbCW7wbz6T/nb3wemNz5PTmmFD4tN
mMbwU+zY7E4TVssBJC2YC5DvGszTjwHWtpaX/C4E6YdZXbJL5LBswvrMVF7Jx6pQ8gjmr5vKVWLx
Tepzp2w4hjex4o/KJrmeKGFHzoQYjxZ1+CSLmK8pTvMcM8KPkU/oHiYXqJERd3DbGxyJm3oEg1Rk
I4Bv1g2frkS3L3Mp5yJpubnScGwfIncw02N/nF4Ki/X0x/hEdPMyxJsjdh6gktEeSq0xs/wJ2xAM
u21fPFYKUTmlGOVZGkqSIfPnlI9d2ZjNavnQxfs8vfLyr64rbCFgRD/ra1FJJgdWMwbIbtkfL434
Wo3THtkzaozyQKNyjBCmVR/zJMcMqi0O5XVJq2PXyYW5KPMhDjjWLOYmbsrquNaoTDM1dSnKOpEI
4u3mefrZ/CxAtqddWzu859DsPjahFYQmy1dY1Qndjgy6scBKFRIPSr/7+Zf4qpzFyUofCGcj70Z4
iwJ4O5MzftPAElYEDbDggd6TSneV0YRzlGEuaxj18wwSKjMPK9Ueo/wHp/X3Wp287B8b2wJ1g+cN
HRMq9ArfMvSz1pHzHC50KaXeC1Q0uZXRj3LFz9uKkb62o0P6lEc5alWOWhXnkFcFfelIwgyas1BL
TD5Sa1Bk9qNl1Ipw4oawMiM1bi20fFjflqUz5cW9AFqQXulwpqT5Ox5r7iotuAz6Mllt2n7N5Oy4
b+PNSkbGlDjUBk0djY8NSGAgIxojrl9x4Izat5YJJMmSQB0+WgCQgDCZ4TbivYBGQBJ8/DsVSP5Z
3cpbo1iioZpwws6KjZ06q2KRAG9msL+NBH/8/xKkvFm0Es6I+lVye4/M9NbIYCwgmn1LGfTgvlSO
4ZSK+BaARTK7TLCB4fhP7lArTajOkzq1c1Sgq+DWgww+UD6/xuCztMKxd5uldPgmYghk6USdOHyi
Nr00QqcoSNGWmb1MwhzpvgMQD/rtYrhSivyGlQM0XRSrTUcGRgfyZprmbqrN10HQnzSjsmJB9NXu
H/XmVzKpOOXTNJDCFE4HFJPA1tUws8J5YQQn+UP2FKMOmDSZo6VfYLx26WsrVsHUU7eDlesVo1+8
ffNcqUPldmlW9aCu4eGjv7zjjgaOWv5+ejAuZENlPCysV0WWZlRSUKWFRxcS8spccMroZyPNPki1
vX3H2CxIV1pRmSFtsHnOZbBfOpQ/MbdzF0TB15ZQcYQ5k0iV4en0DG9U9nwhEk/H2k1pNkDFOrRe
7MVH40GZCdMI3vBY7zcMM97uXSvP14sq4pQRZqzH+TnJsXIgid/rnvu+b8ftbs+nIenhfDGsRUnP
4e2jVZ2VJ+F9GQANmri5pZ9r9P0nu2SzfrKUo1KHngv1EoYIa97jnnTMgje1k7+ogJ1I79XDfFS/
a/esVLJ5/K4UpVIJKIw7aaihqBEogFgVzkmMydCit0ejeZNF7YFhWJY8YoPVBxyGvllSjjjN0+Ly
r5VrYt/uMXiWn7JXwfIVq3xq31gz7ixPpdJKyyGLtBm8Ri9nU66+9h1jOZIlgMomY5cEqUZO5KCs
KrPsJDuY4xeG6VjuQaUQXY9k4H5Bi9lPrxxy/mn8KC/NoXEmR47MurXVt+qDdZVmqUallGYug2wS
oBrmJ/GIomRfgN9zYKhGPPu3vK+Aahdkuxg0v+3crbxiqQ3dKMk4+3BDBWkvONbkYwt0z9zlUHv6
LOCoTTdcCaTcfij7WMIzAyptlTfzNDXVzF8m0U5HFWz3jP3czay8Ekb5fCU12QJcF5KVMZkH+r2s
7sxEQ8OTK5x9S7JEUZ7eyC0fpJWAjsRypypXoQvMurkLkLL25WwWiCuVKIdXek7KeAH2E/PI4gps
Nwe6uQitLYmeBsaZ6FurPe+LZKlGub+WdJ2qZ1At5S/i8CwkkiWSKZjxY1/Odu5f6UZ5PGYoM6EO
oFvrKD9moAcktn4/+IMTgDe28NkUOgzNbm23lfcDGELTeBECDVSmUdo4Kv8j5d76JvUYqjHiTCb9
n5UkIM1JSchDUmcPtnLG3KZV4hGlcsqjfqhAq2wzBDL8RKbK77IWiips8NFELMeGJwVDaiPGRYP7
4sC7vF3eFR8dqIAxCcHG8GWZlTpOY75K5Um/KQvqblCE6V8qEOmFl9bWTQkHTfJQMNMlI7HIdGKZ
pi6eOggVBhTjsZlPl3p4AvOcGerzcd+64ma77tNTaYryqvlvSIwP+SsG6B8JhFPsyQJwsrTcHDSz
cUAYCPB58QDwvQuq2iRhfWLyCXdyt0ylnLJtsmomGs9edVyOoQ9Q5jNg/jHewgb82559X6lMJZ6R
i7Q45SBt9Ivn9BD6htXawQ9wbvwv0rbjxQD5EfoxeEal4iXQtSXDoUXuwYqrHEpPAlIqwLnQ+j6I
ByxcsRB7/5B8PiVSAaMq+lKKNSQSGNj6hpeeW8mb8RCYJZjAQ1e4ZzjRtsd+SqTCJJr1rKkVlBU4
3kE7NZsG7vm60/v1K2eirU02hhz5XgaaOPdRA9e3M7MMC6smj7BlV/jSZpmjfP4eKoLiuNKrNMBp
SRjnsaGFrcTivXuvM7M+JOfiaACQM7DVs2pXjuSn2I9snNjhkMSkx9Y2vORE3uxj+38hOyOyf/f1
z99GneRNGupCz+G3zWLoS2N4zgWZFdQsn6PiKY+NJtUkfA/c3DIz8KA474nAZTzjXxfYg9A8xILd
v4fPBm5bjYI92ByeweLl3L4jr74EFWtZKlZLM+OXyJ6E15zsTv8ZH1WzeEwweRpYNQt278YgsWde
6ogPUuDNhCFJJdbigkHKUdzWy62icozUnL8MmKCTE1PweLcEka5xnwMEcLQU7Lw8sga5WV5IFQFh
mGhCXeGnhGFjRvm5gvF1gQFMw3An+gbdt80oTz2E5Er6ovfThUsSBr3FDbB2x6b0jVkegTSwkITC
++Fr+a2xRV/8pdyFqgliUEwwVM+3AucI/FTDLK7B3XzGMKzbi+biD68EIoe9PsfKcvT1WjKybBxI
iTW4wAH8pR2mg+Jol8VCWjW7S3jHqvdvau6ZgcpymlgB+cogUXVpnjEpe2mc8rm0eRBdM2VtFx5/
Z4mb9qsqa5rVPC35W9xURzAjARNhwgwAgMQe6mcCHm4cE29kwTky8vjtDWUlVUSX/q/gEYHSpGQP
86I6pcbZev9UCCOj/mfak8pSKfiFGv5WjWfq12wa7HGuBHMqgabfRYNZi3gN7tH4rNvxEufxMSnm
t/2DiySDvS9KZScpaMY2TuFD45SbFQd/VkW7aOtDL93F41sbs9ITK1qp7ITnyjRXiNMWmGY0lRYM
WxHHsOsfSrpP36HyjrBkczXnEBLPoGAWreQ4A05/OfceR2iYr7j0PE/+4mWv81n/Ph4ExvGjMY6f
2xTWyo0SMZ7TXoPzpsNLOZz5/jCGfhWdO+2oTlYRemrhgOFPmzGd6rS6mWpmMDvBZM3FWdVe1BS3
Jf3XPH1fYt6c0gGraG6SeqkEVnm7rB2D/9UJrvrWawcjO+gEXcFstOOiHZr5NOenkHNG/PfeaQxX
wuwf9zUfjkJ3KqcnaTyPco00jHWs5EclOLUhW5xYWW1xF6TnIf1Q0pOEleZwtjj1vkRt0HipaCof
3PAG7qei/lr3L/Ly3dAZN3zyVXZ88fZVV0aLK+zOczqMNiTg9AnfZfGaToO5tABoq5/G6IRVRmvf
/beHzD9PZ5p2Kp2bYAwS1CKdzVuLnTo65oR1U4xAiSoALVHBF8Hy7uSk+IvQfQWP6qPcWAtrXHnz
qFRFQwGyqQFuC8plRa7ImiwWEYjRgyKIJwlII3OxePv6bpr4Uwo9ApGB0EtcQkiJMFLVejrYGAxM
zv+jdtdKDFXxN2GCT8jhwppNdWMlguGMncSy2PZw/koKVeVHS9sGRQpllt7sbO2dMPjlIM5NIhB4
LRZh6c68EljzrJFClhWpY7BptIGrZqj3F4hKdxhRPIJPnvGxtkvHlYJUES92XJEYExQkAMqypZxA
vkCI5wjugHqoavbFafPQXUmkSvMpnbpFiCCxt3Qvu699smmRgWXdsMjcVXNJf+BewAjCzTNoJZQ6
BTkNXH5CDXPGRmGH6RKZ02yc26jyqzyw4Utm1CS/9gNh8xhayaTOPTlQxXkkHjoNhT8V95neM7rZ
2+XZSgR10pUqsKK5FrZskFp4B5Z8qmuTswawW0ov2UX5wqyZiMf/lkFXIqkkYqhV248NRJKJScI6
FAOmM0Cb5ta5+Hefjd7MAmW10TYkYzXdRU7Q9R0UKy4BASj4VTY4sh6wLEriakc9elErLRI5DYGj
C4vqnmTnPpJ1h+4MCAKt4gFb+5y77yU35Ng9iVSKabFNz0ktJGp39TfZmf0GgCeE6yj8qj2iIMUa
I0gZuGN7MOzIwe0RKPwYx2PCxTNOB53KOEoHSMeohK2l6S3WNbswzkHEKkcZMaFT6SZvjQjMj1CW
qxM87JdgXldV9WPfpIzcSW91jUkl8h05gQzxHM0fnMybcnoSUhXzF7PVFF9CnUU3sT2h8xkWOpVg
QnmK45YoxvuiBfjfg3ycXRXY6O1hX7lNBGZ1JYlOKwKXSjKJiYx3k9gwJ/F7mxoXPLeeRfmb0fuG
wdmZHpt68DWNq1+d+FxhUYhvOovTpgNmas2yEBiBun3NWP0qKhPFRit0eY9f1aIa7q+xL1wXwNYA
9vtgMGo4Ri6nuUR67IcuQOdCDacBN7LHekHJmXN4n1WPA/8VSIeMxhsx6E6A0lteHBZatJp82jhK
zDo/ZZ21TN+H9qsRve5/W+Ike5KomgZDZMI4LJA0hMVRlabjPIEWvJjiL+LEve/LYljRoNKOHAxC
gcVXnE7hcq+GJYAw6+6ogxvDVCNFN+sOgENGy3poYCQAenJOC7OgnEhsKnzqhXJU4J0teNpXjWVG
KskUcjuqswEzznHk9XNiC3x+6oQR6+6Juy+KZUWqmDG6JAwCIkqpH6Lw3CW1mTYYBFD045Dqtjj+
2JfHin6D6L66wPB1lPEacZHsrHqTzSHTaKFZ+7VnYOXdCo+KLzmVFwNG+038J12wzxinJ/JGZdIK
jtyrp/GeH0458CYY2m3OrWuSqPIa4Qy43XlX2g2VvEw1WApcocqtURyuA//IjZxZB67R+GEGhuAH
mcuf98Vu39AMSddUBdxtoOP+/0bF5FLe5sQpeZ+MxnC3Urh9ERIr+74A215DOYyG10ktbe45yPG6
CH54jzXhsT08u/oZVEiO8wAGiAn2JYAmy5F3Uif9mO8lTwc4XeGnBSCDWG2EzVN/JZM69WNdjOVU
kuDAwlkeL4XwMLDu3JshvxJBhaOO/kKoZyTklcLHdK47t8PP/S+4fY1ZyaDiUKuiWcTeLe7Y6FMu
duuFfugNWIkitxhAFR7/pTwqDEFXF80BGUsAgLcVeBiIvMut2MLGjT0f2de0zYpmpR515ovxWPQl
aaGRtYIMfKrpUXASn7UNxfpSJNutwi/PuzTsyW03VdJHQclSKwRAn7NvO2a00TeIgI/GXkcKI6WC
/IrXLHSB3ttvgt3coSd11M/Kw/QQoxkSlGZ/XzyI37ML60K4fXX6NCl9qi+cUgIxC7+Cf0i/TbZk
F0/RU2em52gxJYzEhS7rpWK7mbASSaWZpFGELpNgXvFr+Dpbyc/5GjvGo/ysHhe/+DYDUGN44Wwm
ZBH5c38rK1ZyqbxSxaMcxeS1pjiLFsFNL63mlB9v1SljXHPz6F2JotJJJfRZLQNB1S344VELBK8a
uMMA+BsLDSkWDe/2M9RKGpVZQr4Khx5DGW78C29L6avwI3gIfPL8G170s3oMvf5deyhOwkP0OJ/B
I+FFXnBlzlcS++3Zl0o+bVFXcj1C6ea9OBNer+5gvPQ2B14k9jVtuwJYKU2lHq6OFy4Hyr+b/9J+
ALHiKcb2Z3HiruqzXJmSV+F4kr+riZVMpvG8H7vb15yVcCoRFUuNRfYEUUPW5bpj7ZHGlICpBVZj
inEuGVQq6o067QSCO6t0ldmLT1PzM2HiDrBOXINKRXh5qWV1hDrDj/ZX9JOQnpNxDEvylV+KNzng
uLBZuPSb14m/TfgbgxjAYrMOwKB44JL41unD8lsvyl5d9F+UbPFEPmOBFe2b8nf2sKQKu4C8VBTZ
WWveBg00XgUrCLYRTVdqUUlGSlLQyJNbmXHg/foworknA8Or58zQxx3mUJbmR+wb1xaQJhmw2RKr
A2Ou+iiZ+FX3rDYVS2cqDyEthHmCPjgghL61/Enl/LA8MGJhs/ZfaUxlHyMWW34mD7bxK9nEzlzV
CtDMLK05AYm84ieH5QLoMjd1WcGxPVyzEk1lnAloLumcQL0ibe4zTnnuubyxhKx+TUTR7gR9MsNZ
uVsm7KMv2AJYquZJKBbGRXx7zWz1M6hU1E4NBzpKpCJSsOahmTq5V7xxL4ovu4WT2tq99hT5rCsk
4+jWeCoJ1UbeiU0IsaM1OmTQYjnkLxh2MQmwJn9iz14zJVLZqJbDke9JsTC4rW5Foj3c3vmKEx86
8o/Zll7FN2ajh/jon48Vjcb7FsVBHQcy2fDXu5FgJvZw0G41reQUHgtncBu24fNr3nL/qvqLFy2u
QHuJzu45vQ7H7Kfo1Fboq/dH/blxrpVZOFqGvwGc4in/zgim/cJBo6cfULuPajZC2b+uYCmG6oUD
4Z0ewP+z/EUjeZlYr7isQKLnGwZdT+OkhVjuUF6VEwE1mPFclZgEc5B1wWMkpdslZmXgSu3BNTpD
WFYDITj8UEveDJvJZJiS4Tc3Z16JkbvAaAZS7hG8yAkE5Zgc9bJTi4LkhjvLMdLA9lP4ynGobIQV
tz4oSSIMXlRvsQGB91Kald061Tk+CCdCBWooJviGHQFzUiCcYOZDlmWpRIS9uGLsultGEP3+dQZd
LVD5DuKdagpW6eYFCPdYR8z+nUy7VfsrM89DUnOhBK3JC10LEzeYxmHrtn0n04CAjrJZ52nOAVHA
uzlovJHspAdd+KUND/vusm26v/98Gvs7Azj2NAVAdM+jyWzb3swDJNI5t/bFbFvrUwx195nDArji
JLnwvuJKp9i7lY0nliewtKGqEG0Yo6xPNIgJ0KQJa5ubFjMKmDhZ2+nqUx2qvgAssaBNJUHb/2Gc
I5C7I2vawRFAsB0gxgHEQlBRCiYqCks9quRo5JqPwAuIG6Tg69m1DPxpZvjDH866T9XIb1j5dYEG
II5cfCnlKb8KNqaCnNxaHierPI7PuM8wa7U/lBGfEqnoFeW4kaQULt68g6WpAWcMaX3lF7UytdQU
gLBrNaZ8Sthj73+oWj9FU6UEwMYBlNzCoBzYM3ozRb64vfCngjtZ8fPoBUDjCx3lanwFaacF9p/H
8SQcBwftF2d+C+38bT9O/nAiff4iqtQoRbESpIykMl/1ax8UC1YH3lDO67yC2QURWX5MXYDisB+H
OgTvQXTsf+m+7ADRBfieo2e0GCeWHu8VByA/9uDNpxLvjuAf8IqH6nJgoYr/oYH3t9o0EI8uzbKg
c/ghtcNbzXPl5l5n5mfDw8C4F7us5M3IqjQgT9XJfa9k+O5t89GML7nBiCKGXWkYnkkNGnHsoU6v
hv4iFYup8Ym1CNOTIcZHhsswsoJKJSM8NGjYmUP88JGloyFJiLBfpNxcNKv6xeOF0Bk846jOdvBt
X/IfSsbPr0blI6OVBTmqoebwTtqu2gljlKT5+tJfSDtUvRvt6VW4VH56p19ZFzDWN6QSVdDxoqYN
ULtqHzhwBms6K82zDEslpkZKEl7TEYuAGTfT/gI8YS5/3LchSws6A40yr/AZtJANJyt/lDHryf0P
bcfPj0RlFHhhEfUkvRL2O97iTO0EzM3qjT8aX+uz5MjfC8s4G08lo6ZnegeVXBZ+LqVggHdM74Q3
sXMxK/gMcFPXsGq7+Rbhn629WNguctlUz6xzjJ5DU0GUmzTEsNqTCk76DKCq+vFHGqNFrxBOWY+l
L+NL0pg8jTrFc5zDW/LmQ5dj01je912FUUPRSDwFx/NVjQlG7JWSijO+/G+ttz80+f52GPoVjo8H
re3IoUgouysXo5GHEiMnuM8zMhcjvmg+1CrS1SAjj09aDLLsiA9aS66FzJNKifVQyyoyaBCeYBQr
bopgvNbRPeEpOUY/CctOfpG/KJfkVX8PTjz7Dk/qzd/v8J+mpDJIgJVSMZ8QAmjGgHNyOQC7AOUM
IWn5H+bZWR5I5ZKxlZsBMNOkkBJnM0E/M0VvOB0cbEIdg9gMf0S+GJr7XskMNCq/TG0HJigdOmbn
8DE9uMvJsMS78vjlBvJ4YrZ/yFVhz6ZUWlH0iFBbwGtEj2BmTofBJ2UCubH/yzKBnj8bMS0YdQGc
puvescrKc88M223f1f/2D/rlueH/e8IMruS2j91Tgr0t9XmBj3QPeWoFzr5AhofQAOEg6AwlMYdC
y3Jfhh3gmBhJnxHS9BQZJ09KoynIHXyrA/UWuVYP3Hz+R2vNxqfdiJ6rS0oqC2XfAggKNPTdMfXJ
KwR5oGf24EjE7PgaPUqmBVOaj+QIS87GXfio+qqFPpyrPRYH7J9fx3N5G/JiYbWyshU9ThbJRjX/
H2nX0Ry3zmx/EauYw5ZpyInKkr1hSZbNnDN//TuQ77uiYXpwy99GG1VNE0Cju9HhnASoke70rf8h
3Vc+zLDFWYTOGSSU2Wt6M17YTcesw6PsR5IaeRwCS8LV2hc5eOLmSycwfBgxBvSGouahycAPEFSU
OX49uEQa9GQhgXHaYDgR1IJOkqe7QUSxTsFwMT/KmMRVGEq5GQKtpVImSsOTatB4Eu478l64H+z8
3BKKNVdxhjfNyo96aWZees/qrths7lwLpmyVylUVBqshuHOTB+E4P8b7yWu/p7vKye/IPBdKv2iU
Eyz9UHyXzMHl9kpqczdMQ7PVWbP6kI9YbXVhDKnTlJq4WhApzGVoy4Nucs2dkfZHI/uW96obafdK
ITCm2j6GG66cNz1wIXCFkvTkgWl4vaPqFsmTTGa8a8GfGTrRm7ZD5zC6WQNLPqgumWFjTepuRU3r
lRMXvVp5XQ59jEQdNC4Id4Ks3YnVGJplqtpDvVhg9bXaOnsERwvjCbh5h9eCqWfZsvC6Xqk4e/1E
eHsI/qZh5TUWzzm9S4IA/a34ziLP2HxJr8VSppEXFiEXdaJy9uhwgykcwpOKoDc5dKdhx446tkzk
Wh4xKqv9zSNxDvQa8oyuMcVQw8DVTo+/hfxTsIwMddoyUGtZVDgFgNBkCEnBSeXkW5DPdmZXxI5a
Z+51N8mwUiJlpSbI4YWEHF34IsWiN9UwurFXd6EpcOekY2Hrke/+/ZYgwyHDLsoa7WbCbFxULcUt
6YRzFxp2w+/Qysrpxe76urbcP+zcv3Ko/QvnWA9jCe6/BhTj2J/q9uG6gM0331oCtXNzp/RNVyAB
y3Vj+BQip20FojJjDC0NrTBLAULSLIlt1HV1zMHlrQO+UEtUazJK0Ta6rMcfVbXCKuX8NBFiM4mn
9GlIJky4dVVkh0IpOXWZqZfrH87aGcpDLHKArn8Mf7lL9dBJj/3wcv33Nx9VyJuqIi+jJCrQ8Oux
LqS8AJV1NQFgpn6TAKUq+tq0hy4b7KVxKvVLtYQWQ+r2hfmUShmDUoqbGvEYQc2X9yQxBI/DmQRI
pHkiDHrggqvZYCLEpP6uzp9SKZOgLeDxlclbq3Rmi6SE6pN2h7vqgO/qsfeur3H75D6FUTrNkWmz
loewpsi/w956baE8XRex2XOzPjxaq8FRG6VkGwG0eSE8MQA7AEZKZA9meSSp4AwwvxmwDFiGYbNZ
bi2Z0suGS5NqDiBZ3s211d6Np+SSgOTNySO7TszJ0k3FSl3hFN1qtnqaesvwWkypMIuXm70y6y+h
QplcGGSlIl/C72YLg6FWgj7EGjhyqtkeQ4yfpxeZ0XC8mQxfyaSzwqMSSfFMnpblj9FBo8Vel6C8
jdNl6NHjvZb13mMKJG/PlTMb5EETQ5Ira5GGJkw8oaPdyQCryJwoZV+Ureffen1UbDIYpVQWJIUZ
Pmng3yGoMJwlP/QoD9tghrswux6Jol65mXSqWB/aQeQmCAQaQwbEvOFI+gHRrL5f7hpnRqKfMMiy
G1i3/YIgA8BO5lVDp4c2UKAtgO6mk41NbnprsAewVNuCF++kN/DIppayw8h9YXL71I7244G58s0w
8PMD6H5PgO5nYVHDMdmgNm5nM/3RHSV0jlQHQFZ8sCx79Uvvlv6wi/6qsRZ0GJIqS4qM4R3KIOYZ
OGYiFdhsfD/e1hoa86ri23UbtXmyKxGUGVTAlqDIMURUaGu1tEh0wBF+kssMVV0pvMSG/Hxd4Paj
CjDSPC8hnjToUY5WTUdZ4iGxswV38LtL+wiiXpLVJQ8aKbbyS3zpHv+uj0JbCaacmjImtRTk6MbR
ut7TKt1BO7G1sNrWN12nqIuSKvGiJNElIjFII64ySFdDoqJ6gxQa9xoifL++i+RYfruQEur3Iohy
QJlCWdW2T9EUgioDyJYS4KfKrT2pwz6Tq9IsOFYH8qarlBSBB0gSD+xq2o0NTRHgFYisArKAAHG3
lIkV5mzumoQgVhYBvAkqyV8NKDI+lRGCn97tXhRM2Lfm5McAmlr2MueO9vKExLsFOKbl/vo2brYC
ayu5lPrzhabLXARPod3Xs7NI4BW78NneGMwWParKLrkTB3OqLQ31sffOASoSaOW01BNB8U4QqViO
m7UP1FbrnKZNqOzgVRR0TiPcZRE6YGQWBtG29nzuNhUdyJWqyPpMYp9YseSnVH/NH8Lsr6bg15tL
Kek4RG2UGFhMgOEGhOQPi50k4J+dMGpcgBHABD9Y2eMlDxomm2m5ySJ+uyKyYOi8YGiqTmNO9kIn
AkwWKiXv0jvDhdiH/jt3lgG32vrJAQyUN+V9dxszMWy3o4GVZMrQ1EE88G0KyXVVnji9EaE+y+2I
JKeZJeVLLyOR0kqDYLUCOl3nxW2N6mauMLZwXbu3Y6/Vh1C3SooTbc4WXNwsNuMFmP4hyvT6l14y
FSBi3nO79FtqqxqmIBmSNy3GSjB1reRKMMZQwg6Ic24W4WjNMoMxdjtfISuyAPMnKCIN3SZ0Wo0+
bDjmAUXCxS9Q+ycTV/olxasBLfTNjjXmsukqVxKpqCsDOkUflQaagwfNjgIAc4lQY8kMuEOcs4YU
/rA+XVdEAZMPCo26IcR6U2tkqCaIlX1scKCnTZQvtQZ4D16ZAMbJDe4Q9Ik5kC7lVnnp2roGJIGk
mUIXMaKE7WeoIoKrWRAMAamSX+3zEEjzNHSwGJk+vkutdhbS0a4U2eMHDRSbdWwGSRuY2ty4VTIw
puulrdKNtpJO2atSTXulIBcKPXOx5emHGO8UgnTF3xr3vCVbRW+WO8OZQFG+yy7pTo3MQDBrX/aA
6fmAiRWY6kViKPn2Ea0+i7JvkRA1cU66QQiMgmhJdj2Zgd2ZvQ0uva/pPauEtRmLKuD75HlV1VW6
wBqAMCEMScNGl+dwUBOm4IegCI+jWkaWoQGxyFTUtn3uC1F0ek7pZdaKiYr/ZlMRhxoquBVIvuZX
NVBGuVn07CMcb3xdNqW3FP022k60tRTPWKYN37QjK3n0lTOCqlSAKoBcaHA7ntFX7DQAvwEWFMaQ
SC2UVblhCSQvr9VDrm3UIcfYIUz3+HVO30Mxta7b5O0XzWpJlHPo4llacK1R2gURm0E40QAqUtmY
Dm8iQBObPJ5YjggAvFB0VOiSaJXoMeOYMzmslVK+YVnmIUgicpSzZC7hCe3xDG3ZjGVWK6WcgJSF
es+R7GSMbGhRWEXXmUPMglBgrYOyTJLMI1XFkUsxTq6mGe/SojEm+VkLocxP2ORak4cQUU+J3+Sx
OQ2x3ZV31zWDtRDKmgzoY9A5eDQXN8+Vc8OsBxbN1CbcAlJe/39/6a7dZKkxUkvuE8EH5szWJA9Z
NGnYs8eqn/xBlopXHg8PJtNzCFzENZNScki685PFjcAWy068dtAzMN72lpD8mJpvQ5c7U8GaXPx4
/fxupv4VTY8k5Kleq3IB0dKlf/oq+YfD4Fa+ai3IG5B5iHm0gJOCMlLuZ9580BEB2Z01OQC1ZU/d
bJ/r58dQNjMNp6kuEaK6SSBbMb/Ys3Z7XXO29fNTAmUlw2rga72GBKW8GOo+Qpor739cl7Ht7NRP
IZRl7LWhjjSoD7p7anNCz15p5ZZsErjQxopMliH+g/oYsqoh7SNpGnWvI9R7+bog9mkcb40luefS
BfBmgmCBQeQkzBhREvnkRe7TxjZS0QETxjNjyZv+Vv38BOreqwKHUl+EJTcA1hHs2BFHMwKqz/P0
bvAm4ZHVbmdbDcwhtMQcGB/gRrWvfwNZ5W+ajOc9D3wBkUSCv/oj+NpKkEN8wpiUhaUEo6s2jd1n
/JNaLSDO5VlGe/ucVxIpqw0lzfW0iXSMgaR3+StpPtKcZkYlUELin01vSH7v2gqpcy5BrSBOday7
+XIRC6fObqqesKEy/O7mHVktizpLPqjEMVBgEsbhUa0jc840U69m5/pxbd71lRTahmsaBnpFSJm0
0RomyWqTnjEqzRBBm/BZmSVF6iEiHfKvOa94YsZih2IciUJZrCVW61KVoXQDrzuGeuLDnZSahaDv
ru/W9vv0c7sUynDJfBSWUwldm63eGRdrxBxEZWZ2vqttcE0OVtva7T07y7JtXFaCKWOmlmkYKi0E
kwlE8TvS53eaw7uSM5QWy5IxrrBCDnQVUpaBaKjGBFmAWrZQ3TSDGu0kMqCVBnTPM2Kube0AwQby
qioPurZfhSUNSFblElZTmms3G97FiRWTb/b+a4TD4x8R1Hr4Xh5ThfSC6V8/anTO6OmWkeEVBhbU
1Kzeoy/BjlRACCGqwfuSaor3g7M4QMZ1WU+iP5grQ9MUA6R6eJ7+uuAm5Ra+TYibcPonpEIlG2im
TvyQD2iUQI6HWdDa3uFPgZTOxkLEjzNypC622cXwsqlPAuMQtzXmUwR1iINSyHLVBbBV4vI6h7It
8qnFl8A8UlJ/4Fmd3pvidAm028TRivSoWJLLCQoc2MJRuE2X16x8ksAHmJWh2WYNw0BuZ/8/hdHm
Kw1mcItEWNuSfUzhgjf2DUCqvFXCYKIqyduVlVfoyBS/Cl8Y5oaxUNquZWlf5EqFo5v3yU3+Wj91
pUk6ojlnOTeN2ZZm/I6pg914YBUIWZIppSkmhWtS8m4Oghk0mlp7N/OhZQy9o0fCKeEy1mzlpglf
bTOlQo2UFWHBYakjkNa1l9xDmtVVjgnO1R1Qk0hNA5X11OeP2q69SW4VX30O73VvaREBsxJn2+Z2
9TWUyZAUPuBj4Cjha3gr9rL7eFceAxPTBDv1jnHIm/dzJYuKmMRRDsVGxsoTn8PrmhOseUJyiMBN
Stb4ACKlNDI1Zq57M75YiaXCpnHBSzc3IJZUtebYanfRfYlWKoLd744IjzFMOiJVYl9f7maIuhJL
FG/lXAqJU5dZwc7Oe30veN0hRWKEjZq72ayNkZX/txEKFT5Jks41IG4gJ6iZxQMpweoYEDYAXYQ0
9o34zJrIZCkwFUlJgjGj6Q52QhdnN9OaXZv2h0E+86yKC2tpdLNAk8xj3hvkbj4u6JiFAwmt1PoW
ZIAn/VnkYVmDbaf1uZt0jXAapLmDO8OY136wQb2AJl3AzXVoyxAJzS3IVazravKHRapoG0Tbg4KU
+a96sgDzRtTCRAc8/nSMzepCXi+gOZmc8ysaR+2FYWu3Gzj1T4GUwrS6kA2KgKiHFO0JfBD67Xzh
YDjFId81HhngUV3R5L3RQ/VhuRTMNW/fyM8voDRIlttyqitoUF7Ph6VP35dAOemzyChEbCf0Plf6
8f/1FeTmvBGQVEEzhrof7kd0SzWXySOjr+lNY8V2eSRzvWjyObPjH9Y+042yS52MhdJCegJs8FlI
bHEZd6r2MqWR3Q5vQXGMxbswK7xsyYFA0dno7DIV5cYovhYC7w5yDj4vZIL4QyPE7hTANha8f137
tk3yvyfxsYbVDhlVPhlLBl2IhNqahcgMU4a6bXdarQ6B8ndTK8Lqxx8BPQk+F2Cka6cC06A1FG1B
z0+2a0CvU1gsRd/27J9ro1ybLAcC2JHwVkql2Z6AVtNXdxOGKOVU2UlJxTD35Nb89lheLZNybl0C
QDwsVQd7gGwDGMJsw9iekn3Z3/P6lyQwGJEo6+Qor5ZkQzpMJbQryG9CBBE9q4+BXMJrC6Lskh5L
oCZqsaDJJbDQg/eT+J41MbbtTT5PibJGWdUBrHzBo9lQuh+9EYaY+gzQZBDXx1JW7q+r+3b9d3VK
lOUBRTAnxA12Ldbsxs9BwqLa4L5uTNHNHMNnAWkwFvfBELO6XuIcBj8fmCA13QOJz2obb1QlW+Nq
hhthmNSPOt1KksKlyAjwRB0wb8GLaE1owe6mFwyt2/aPQN/QJV0SJIPuax4DkJ00E7QiOVZ+sBfM
0NHtGrRjhD6GbUQ3tRyPcEVBfQAQotQbMuFqSa1EOEdUPs20A5NC0TnXdWJTz1ciqAdAFyfZwpep
TiqYeHH8HDxKXVauYfOAVmIoM8jlaiorHA6oGQAIGGiwEeAnL0SGGdoOJ1ZyyI6uFKFV8rgdBexY
gVbAxSepYOOD2QAwLaZ46A+svMb2nVpJpCzfgBkUfemwskjrb/jAAFKH8abIyiFteTcapUPUgsN8
MNxZGU9zGnlj1zB6vVmbSxlDgNhmhsxh0ZXmzVlqBo0/im//m55Q9nCK6k5oyA3jksrqipdQPYbK
Ua6hk/2NhEF9bWC4zg/t/s0Er3aWso1LBvDcecGy+n0GBI1yr9xnfowHI2kqHYBmYSChwp1GW3By
e2bPZRKdvCafspZRkrXJ2EP+4BJYrtbCIKgj29oOkFFw26xQeNNafi6XtpY6BoXbbMJNrMrKrEsH
PBZmH79K1eP1k9x01Ss5lFFRhibJNYkobC6YpZCb4xiAm+VHx31XtNpsev3vrOa/ZkyibIw4ibwy
ZthIZFLs/hXtCMDiiJ7J4PB0jm5ZwF+M60D3V41tqSQRh43U1AQdRIB7aXWvViXn+j6ybr5E2Zqh
FfKyIfqBLiK0MMkYTtb9EV2B6CDbswIF1qmRRa8M22wUuZEAGcPteb+OvovICYXNeZEzu58I+UfA
mEzanvRbqQllVPoy1wXwZ5HVjSBSIWXJAI/r9FRiwOKcPHMOIWbEAMQutqPTeIifey/62nt/xSeh
rT6EsjzovlTSjrwQWyfYcbG5AAGMCM99AdYdtSY7cwObgAeMx85KbsdDiLfNlNjM7n2WYlEGaczh
+2XixMrMLM+pF99WB+TnwWdh/OisaB/9F0SbzUHH1fIpK6RMKoj6aixf3jU+mdWtboYOh8FZIxKV
dv4uvTZWdQos1dEuzYmldywtpzmCG9Sk1LL60HKM35mtVX7nnMEywOExP7PmhBkBD93GY6DLRTAa
CIvC6Hsoc14xVIyeCYaZpYmBJX0c9YJECFwFUgDNsPMJQzAqGMCYHBIMByJTQQ9fZ4Y6SRBFmhp+
UqpGrgwiS+CfP/He32UYP1WFpgAeM0ENa3JUGLu9TEeudqILxi8uwt5Y0MqKvq+ESfeyPRW6Ekob
poTr62KGYZrAoN69DHb0hTCFqjfye+sat9UdWJcejffrtnc7u7CSSlmnMpD1rk0/trY5/rRO8Wm4
kHgPCUAfM8lue0w84ZTdGn7pVN+VB8YXMO6lTJklQBaHQtJh3eRw+zPBbpDJ6MkNZmJ9UUCvXf5Q
ANZSsacXnDVrkohhi2TaFklzUWUxxBMEdXU3O9JR8rgz16J9lnc7q6/s0RPvri+a8VigCzKFoo+a
hLf+P48FzpF28n9J6jIWR9digCNZGD2J/EYLyJ2uCvBMLM5CeaCEz2n9zopdFuksy+HRRRhDlyVd
HD4Wh3TZjQTuQ+EBRVgn+ZIDB5ZwIOYPQErFZE91ru5yu0YUivljVt73Yxj3StxJF5/HKE1642fc
CcI5Jz8bopkjBA69yQeDgid9MDgAxuxYvc7H4Hn0p13+wNsyqLaZzxuGDfttzHMwgilP4PP0E+FR
T8BtJj8Qgizkou34wiobbJfhPi82XZSuhPKfd4ZwIfxt7SmyxlP9yIF6OHqtfUwFvMWX4sQ6fdbD
UaHMmJgvEtcSWx0DPB8IfXjZS+fOwcMemVKXWXv/Qybh35hYoQxYyzVZXka4v4PbgFk6Q494jPTz
BMeaOUFisbSKKZCyV0HZSnKUY4Eg9gRrY/XBr72cUcPwIuR+WK8Z8nPXlJi2T2EbhVyK9SnZoxC+
ovZliYDJkkOzSUvnulnaznSvlIaKkcSiifs6hJJ2wE+pnS42CX+zWrqDKdskTCWv/wpRoXyY79nM
4QyzSBdq4j4Wy2TG1s57CfhSgxf6BN6QFYqxxNAPtzGbSrWEmErg7CK5z4unIp7MBcykQ/+1Cs5L
wLD3jHCMRv1rdSUqIxn7KpaqKQPdd2D1lrKOjh7gLJDfCmOyKM5b3NirHlozdlLAaQwHDqhqy96w
BCCP8wc9NCWfGTIxzJtKdmD1rJoMYxp5BeIJXaSK4ih5SRRebxO/pp9ZlX7WEVJWZgJTVJcTx1Yc
g70ETrXRnY/NjhVGb9e1Py+ESlmXkRt0vPJx+0KEBNprtbwH03OtJs6i3/YFioeaVQrRTgB58fWr
yLKjKmVmRjWPc4BAEbsG3Eu0tjbAKj79RPmedlVqhkwuTJaWUqaGyzKlBkcytLRvwPLX2GNQuNeX
xVRTysIYZTPMIXmYtE4DJ7wchrfOy53IDR9ji4xV5LbxJb2Ih9DV/JlxDVm2m4b+UzipLGtiu1tH
3YPU1JsO1UFGiElolOYD66FLtOOK7aaB/6K2Lnh9wLWvF7zus9AuAyQ4wLmnKqyN3e60+9RUGgNw
LHtJC8jSOrvw5cwkjOwxQixHxsAoIPez3dPt9bNkeCZ6WGUs4qhaeEgMi9Ych9oqlqfKOFQSSGKN
79dlsV7PNCIgl0tV0etkeW4BzKvJE308/oAQBKR0Jrrb5mbqPMJUTRNB/KxQl89ISrAVY0rEzTUU
+STVGhYAKmSRYaoSKB3iWDCHKrDAyn6jK/15bDGVr8UHFROm0xh2TtqwcM0251jXn0Rdzhm/H8QT
aW/9SCNV8MtSa/EnEVTa30NM0hI4XkABO7FLjG50aC/qcwukd0aMsGmY1h9C3eA+ixo1E/Ahs1X4
XIkOHOlN/PKNkFoO37tbdlSweWtXEumwYJiy0CgKnAZpLqrQmkLSnsJZ2S3gYWEDhG7aqLU8Kj5o
W01K0wGlZsk0LtU3+a51tBLDrYo7ngiyB7CnR8mK0Bh/Jh2I7MfC5jjc+gvEX70pDxzDeWiwxyRV
F1n9I0lTZfeVNz5F1nIkICOyHd62Lia1kZAAZKmrWN0TQdLH/r9zvjSaTF+4Zc3WH0VlYbhSKIdS
wkd19vyjnlEdAXZr8wXw5l9kH4Dq6qF9IMkR4S8STWu5VGhRRIUuIoWFzZD1fd3V9/wY31Sc4mqy
yHBPm10Ga1lUXCE1YfOzvVsxB7B6i056W4hWcKPaE6ZHpMfqTOJf7gbFIVY/1Caiy1o22f9VCDUI
8yjrAD5yixjxISYw0G/rIB15IhVmNHE4SNQ6wKq1RSiCbHI7/uE/dPJtBXLrr6BMn5BOQa2Srxj3
gEM9kquGGTU3viHvVLaqE7NFu8i1OMqsTUNd9ZOIHp40n9FIJPagOK0tIw4xMr3kpsAXJwRYPsOb
sKRSNiyUyy6SR0gl96u70Z4jW7lTcvPbZNV+h1yEVFhgHLfYxbA/GBe4FQl4ZQrwFn49ZUR0Eere
iAkQuYJHGlFddI/cojk4Gh7pw0H0O6f3c3tsrbkzA/BAsSLL7cV/fgGtZw0wAUqSfR9edJIQOmi5
2WJ63jjHFkCL4FMxPRHa8h3v1c/XN57s6++n/SmaUq5K4YJwJjn4RUCWPRHMPLzl40PUlNaECd+h
uGkWRpSyGTnoqPn//4ZTGlZJRQroHsjk0YonOrEDWlSSkSCcHDUAk+zrSyTnd22JlGpxQxkEYgBx
0gyA9Qpt8dNrG/xVzWy1KrrIqVSJ1qORAcHXeTgWiIeWXe6T1zmJ9Fg5iM3h8LU0yiMaaRqgdAFp
hNudzNchxeIgo7NjYXYxJVGerxp7VVA5+F7kH84SMtDSrvXLv2weXC+J8mZRExT9TFp4kqTpTT3j
0W5V5vu45L9dVwiWAtLlzQml6CQgCkgyj/L3yE2BYUDgRfAmcJkPcXIUV/RPouxLp9eNqC5Y1wya
CDzDfTKtzu0IcRErj8JQdYkyJFkQVihtYmGy/BByhTOroN2WWN2X5MSvLYiyGVM6RhwItpFQfEpf
B5cAxs8/sDik6wu3OwTu7Cq37RHRoGKmN5mT3EYMdILNadO1rlAmRC+qcVDJCcq7EUj1ip/5Mp6P
5R5eGewn86PgBYDwBEQPRmBSt8PM5GiH1nCKQLAQMlECPjTm2pZQNqYCEzKpzZNSUeM3KJuQbBn6
0e3U6R/zXb8D/eKh3KlosVAw0gdOPeCKqiYBVP2AXbKi2w7ePLP+8nHwr7Gli5xyucyLTPIyrTPZ
6iu6CXO0WiNK3UuW6qE98zsrbPrD6+BTJGWb6hjMohPJ8vO7wlfcfI+cgqc4MQiviz0bMHdzOmql
DHTdM2qzQqqJMox4/0x2a9Y78E9Kh9yrd7Lf7RunVwBzDqZIq7zMb60nXSSf8+PnsDA11hTIVspm
/TGUFQsGYKdFC/JTZMxtek/3vGoaruCiGxs8x/KXxFXt+CEy8EyoJhNlS/0AVEDbsFOGZ/9D9Pp5
DFSUbgTxPw6J8DiBKsat7whq3fBc3HQoJ+p+5cWgx5mPw9fupHv8szRazIvKMH6/DdPO9RB0pCZd
O6WnXQgKPMHVfUTrSm12h941drOPbni/vnC28oU9O0aM0ZWbKVMmMYy4GUYR1jcM5zsEmIA5N7JL
r4K5aBJfJ364ZTiX7XD9c9sp69g2ICltNfjL4QWlSxvgzeWpQdp1tmEdMKu3Y+0xWcG1FVK2MOfa
tkpIfYfPfhjy124KzTEGBNDIWBlLDmXjGi4GiBWpBYjFQY+BCjIC4UhJTORrGJeIEZTSRVK01rZK
SIIbPa38VizepniwZ4D75hjn1AUgH9aJL6rp2/WjY1xdukwa62PJNxWu7qgBgAxvPjln+K3NloKV
daALoDIeIFpIzqp1xBMxjmCj8wpUHhsPUz370o9yaAir9MgIC+hKJzcgxJfI+yIbJDuQwejCnzRW
apUVKNL1zVDrK11JMrT01iinjJiCE78Zgx0qSJODs2uc7nmQC4yF/HT92FiG7rcCJ0gMEpEsj8yB
gWT1W3pXvQM0fiffIAY/9kceOWywcLrTmXRUdhbnK8xhtK2mifXJUnZmRpQnlTWpCiJP0fmCp6IC
IjjZntVvvFlH1gVAcxpIhALwi/IwecwXOZjzcA9VPIyF3sv78SGPU6eS1D2Gni15JKc8WMWYPqoJ
9xz33b7nBqvGJCtnihpKsNPECAq3nf7qqyhv01XAgJGJoY+OBJhpeo+dwSORLkjah1O2Y5bvNz3L
SiAVVg95IZezhA0X4rukueeafRzdGlLohvmNNgJcVzWA13TT5Uwm0s3rtJJMHfWSNP/0WY3ojSSk
tgH69iKEm6RDMrSyr9lu3l3XcZZIyqnUWZs2RoO7VWlvWTE7QzWbnFbY16VsP4xWK6NcySAD3Ewx
sKfEd7WIWPSHDtwZjYnEi8cyGJtd0GtFphyKmgo8VxdQGemSnqNj9DD45dd414N2ujmULwJS6PpF
Bw1pY42HERhr/vXlboYG/65W5MmVXqX35KENNERJKNCWwmCqYnheuGyfaNlOT+UnuVUZadPrh/gb
fF7YCnU1klCkFE/Schcsz6rMcDDbRYnVmqjXuqjUQqIQB5N8OJfh0OLNHtz0O+AwWhI6ygmfEfIR
gLvKHG00SxfcJGfmq4O1VMpG9an2T9RFyHJEwJkTc5yeYrR1SgDxLM6ix7KLLJGUAVpyqR4U0rUW
qHjEgxRe460wZw3Tf3R0/xZtrTaYfMZKadBNkyxCi5tIpnKDnfhxTSo38McTX1v1PgGd7bTXUOiv
EeeDDhOQmxhFjJzxUNopQKbM+SAhaGLyqW7nMVdfRpmlMkpUvSFjiQTljIx/8mjWyE1AnJHBU+OR
+zrbwMZW8eyrLFXykse/6sT5vNEiTfcdBoH+sy2UPH6Amu82MCUoIhO40fENE+Daw/UrvB10rBZN
WawUoMBox8GpkyEfsEID5jT1e1/0WMUWlrGgjZXYjF0w4WKVYglE98CWpad4gQcIzkZxx1gV0dUr
Svax6pWSZbzEhyGZ5MWqWrQGOvMrqTkFpKiDc+33iYMELYvZc7P1dHV8H70XK7FxKnf5XEGD9NNU
mtoFcRTIBgmEqeQRksgYYTEmAM7DE3cLq4zMJnuEeLua+XmiHz5q9RFNWXIYDsOJ1s7yIgG8vjwF
78qJB019jATJf2COIjpybbcpY6WXA6/FpOE0zsx2370EtzLpkrvt3tCDVB1if4HBKm/4yARjPcPl
Mpwg4KZ+tScqei9ikXh2MkESYToc7dQGSgAAGtqF8IWkwwt7cX/mbgUM57AmSjafWqvdpsxZHnZF
q5NpU8LOBTAD4C+jpLVn5YSI7bm2xZRtypY0HNQRW9yAGlgULsv4vQHGYjBGFuPqbCYnVwuiIiUl
5ZcgUVAtUy6wgh9IWikO8KOnk92WQFTj2rpo81OWmsEZsApgULd7J/RI3rHyUnTJ/Zepye3342p1
lBUCX7bC8QH2UX9EQTK/Sw+NT5I6ut26UYJ1NufyEn1ntukwnOuH71ldyk7sxCzpyaX8Mdkf7A6+
cYpLSwPEB3Fvaou2zi4x/7fD/Lg8K7E8+ljKjGwvibRlC7YAxc9hT1Cjip3ECAcZRpcemZ81jE9M
pG9V4AVTFhoznL4z1sMSQVmaqunlZCalKMXMfP20uMVNuo93xQ8MTrwgIbj7K0TIlUn/iBdXO1iC
y10ZSPGheQl2IOvZZ2+EYRLok88sU8YKjehCKoBy20yYYcrKH8tN66DpySl3uv9R8gC5ZeSK9+J7
4XJOh77V2k/MPWlBrqzek26Cc4WpJoNJKbbZcr7eAMryyIusDAEJEFpHcrnjaPVAanzW/B65YsJw
FhVIiGuWdDBA54SyOunFHxxjbzwFbyOT24KlAJR10gOt4XTSobXwApjNoioz+7BgKDLDpn8wqa/O
PGrwAlgULJkMUPwcfCal1b8LuGUBQNkyquY0okrWF1MOs4CWrAy8MllnzothZtm363dmO+76lEI9
aIYkH0aRdFu3U+qUwVGM79QCu4ZCBnJN9nVh22buUxh1P3E3jRGDh3hDzJk5RICzbk9lwJLyhxDn
UwzRktUBBXnW1i2f41KiUkQi9RGDv4GtWTMyRhUatpjl4m2v+CmRcvNxGSpLHWBh/R7oJF6Bjvzw
2KM6ltuRwzIE2816wqc06s4tYd9lAUfW58bnxV4eYkf3Fw/1OJd/EY9o1dHvmEtknR11taZeC+KM
JOCio7yPrOY+92KntBbgTuyMfWJ2GEBgbux2XPO5Usr/S0ac5EqBfa0Lw9IAIDyV761wbjgWv/m2
4fgURDl+Rc21ruWxuhy18SRw9IIFNLHdafV5ar+14sZzkSYRTm205L16y12kY3Ef2foRHEfJj8KU
XQ1Fa5IJqhTr+r1jrI5uyx2USs4AV4NMkPJNKlAfmlmAe4yDoptxmyj7Z/+KbjTT9r0PHqf4gR9f
ri+EdbXpFtzJyKqglT9sb3muYozWZ256klF9HmIr89rL7P2v143uxDXicZzaj8T7ffuU3RD6dLRE
OqGvgCJKdlObjSDLVBbKoJRjFIU9AWaYMb6FWS50oMhOuo/AibzcZmeS5MFMikeozhg7vJloX6kp
ZVzmoJv0XoCuiJga7tFOgfLukWA9sd4sf8iG/nvnaDjkuCiDviWSJlffIaV9T9AZWpfb1V/YgChM
aZQpKVr0EiOAIkAv9WWcvCkH7vlNO36Zg8qcuIcpux+QphT7Ytcqr9c3lWE7Ncq6DHUzwXjh6ivT
85IAJXEWMdDEELIdlvy7nTRDtyIuWSuS8DD556mZ+rILZjjvf1oLjU4aBJz809VpxmsjPc7iD6Nk
rIQRk+hUTKIuQpz15JLPMRgZHvp+tgXl/1j7zh63kWDbX0SAOXwlRVFxNNEz4y/EODHnzF9/T8m4
ltym1ft8H7C7WGAAFTtVV1edOmcv+l9UNILdHs1f8gOXWWNCErWtMr8eMWsGEjEgYnD9bbYrvA7S
b6voxT+o4JMLHEUFRw/6Jb8Y9wWH/PgvWaHLFzDRSpOXUtOa2BztqjyYXuolr1AAgSK0U54yT7w3
7tSn/lPtWl58J3gUUPCgDJzrgeUmAvx1mBK6ZcekRFj2YHATbrwVZZwKni2jbIqw0H8N70fQ61R3
g0d4nW41u9Madct4k274p553JpigpZJKI+yo5BwDiabsW3BxEYiv4awh53ybjG8BaUgqjiA2h6Ip
iHrzL4M02qLP5THnXLKscqCPUF3RiMkj3GYf6HjRv2uvDXDRLuGw0JA1HORD/pkP4eUMjxUMtFqp
KoYEOzSegtOcpJ9UUXg0R/3h9lnkbENL+j1sbxPDHCRKEJjV17b9Lo6fbv8+7wqwGL+SD0aqBYQd
+pnBByHF0XK+EitPtP4n1IgEIVQJJPeidUbYXb1B6rAWCsuiHQ96/0jehhUqXifd+np7TMsH65cZ
FhUrF5BZbGUsDbQ6HaH71BmNLYwPZbYGIeJtU4utgeZlSOcejqshRbqcdBbd11QLKHYFcG4RmFTQ
E4h+x9u2ls/tZVjMSrWqGXaRkcOUaG1860crP5rCV1N5ES3w3Ev3cTTZty3+ZXNcTDIXgSYWTRtm
GB16Xdxg37yEZ/ZSIIwPoPT9P46P8fm9UWljQHf1zxRC5BGWgc9xu+wwLmNiokjIXsqBRPk9dT52
1QHKcXY6v2fJM2fulk/uxQ7j3vPSKroixsGimLFxcIE6nWAbZ4ItcSMcrC2Po/Ivb+CLScazG0UU
6UKOjQ+dKHGXPgvg2I9Rh1M++4fk0Bz6u2nDu6qX/eDFJuPm9UZOiojYqCrzTW6nld9CvSnmULJx
NyITLEoCCDHFCiNLkCNZ9dvqaD4TvJY6cRCEuJy1I6/6Z4r916BYAGsaFuM0KtiKnXAopM42uq1e
vGm5aOcl1EAaKKFMUNZLXgqThzH5S/B1sc14/EETFagoYd80LtJOXrAn9n3gPaCSLd/7a5J0bu7r
Y7qDxDFeILxQ9jy2W2Nn3Eyvo/teD87HEJTFsNrug518/xXgO6TbBns64Vw6w8G6S5zhawtVYICb
Vt2+eJW94UexbyGSVq/Tz75br0AdgPfYTruvXF7mnHOMWTagqhpEQaBpCo3WyWLDnbXBjsfXOO04
4TDt4FsTwvilRBfaJCcmEz3ZJVNPGBhbA7VoFX/qQUFb8BAxnBPFwlcFEVKRZoUF0KoHwXrwg485
+bdb/7LJGOfUGCU284QxxdsSfWXUJExcGdTWxu/u+ksF6WKN8Uugquxzs8Hp1Z7aw3h+U9CGlp+R
e3RkMMTLdv3C28i8aWQcU9EKamPQNErqdzWE4pP2w+d1Mv0FgXYZGeOXRnTnR0J/Pizlc/WA+jiY
0nU7+QZOHfTJ8UQ5ePZYlKo5WEI208vM6tCslry06BxLi/ccCHMD5Nd3qZ6sh/FDC9dKItuyxgHJ
8laShauqkqQVEqVgKrR9AuJNT0O8yZ6swDZX5hO6IA5jAmeg8zwyJ6ZjQaydouZVTxMNIptH00PP
njdC0yxJQCFJ10ANH9ScyhceYIxzi7Mw1mbu+jynW9ycTkZWOdBE4QVZHE/GYlihFKFqOdqD1tmn
5A4Fx++U0oL6R2srNfo7U7f04NraF26uaTmr9WvzshjWvCpQEaDsT98ozpQYThR44/g8KOjtqu59
rXb84ntVvnEuV7pAbvhTlqtnrgAwFQzsoaa6j4rMVvrNLN75dYZrFlokyDVMmzR96qLCFhTebC8D
dy8BO9vUX6dKGpcdfJHq6TvhLX33H6o70ECcfWClOOmPgeCj410CsTzfMZ70fQAICGcOOHcKq7Og
tkkiTPTq6pwMEU3mTC/9QTwWwH58oS7Q0Fwl7/0xWjdP/8gKdfVo0Riv5ZdV2wG/TyEGgW7kH+k3
SNa5/j21oBYH8wQIWb4S97zKMMclsy38Qj/oatxj7uW0seXh1KS9nRucZ8RfsMq/tjVbI2w0GUJ5
I95JBAgjOTd0aaFjOnMCLzqgzPojd0sHZI//1lJ72Vosv09mWH0hEg5SPxJ7Xf00tnYLJFyORLWA
ZiDxjdpqs6dYd9rCKb5w9hTnXLHcP2Fk5pkK9RnUUn4S7CL0P6orCyB0tLlwHr4cp8Uy/fhJ0zV9
CGmkPmkcqw42Rmc6VW1885WO85znvbF12lZXb2xfK9FtEp0HNgHm3djKa7uRduKBnlG3J5G3Q5m4
CGyZmt9TlbRLniLw30Rj7mRB+n90+SytD5oz41An/hvZ6w/DjP0Rrrp3IhegxiSQaELDYID3uT04
TgJBZyKiSCpqRaKGwXyuoI7zoiYQOUTLiSK+YbhDuxkjg2OSc32y6taqFIhDF2A+6yw8DbG/L0LZ
uz0qjgm2hDgn3RiFBAnoja+B+q1Tt7d/nxdzsYVCUyiDSCAcEmR+3GgzfA9XkUOso8oH0c7wHtS8
GIstG44qatlGhjkjEi0fLTogz+sNW/zaHKBwDbnzEemY+mg9c8bJOdJsGdFIZ1NEORYTCYrI6i6n
1EFl+6jAyqsIqEuCswlbbm2N47bYSuIk1sYUhVi/xm1SMM1JCOtmbwAf439Bs/0FsfzrdjAYZyL7
AaTJCG6Bo7cSXXSwPOseCFW2+TbZxCd0bjRwmQrGWgYAsPC6pbmry3iYoQ0nrC9WV/Wyffyc3mcb
ELlgzPqpecu2MdpjyxeF4605bu2PquJQ+ElNOIUxPQ3yZqhyW5lEnlfjrSTjX0xBgvZmCitEbik7
xqvxSPo/1X3tDRtenoTjzNjy4ShmnZATcoASr+hoQ7aQAEfcrgLldrTKVhCBQlK7lNZLfzDR7U20
9fXefDLPjJ3xZ96rlZfpYkuJWqH6uUm906JXbru78ql9BdCyc8JNvKu+ZF84h54zjWxZMbKUVIS4
PQUN8bO/wwunxoMOTQXfzXfxaYa00XjUX+NHfQ3OQJdjnLNhTJr7q4vdanOp7MmzhluwzKy6Y7up
3kCNCCk15JM49SjOC9Kke+TKWJvUvTZSAVXpK0i0dUjl3cdqaUvmu97zYsFzjeHGI4ctH6rKFKGC
iSCUhPnUu8EhkpXOQ4LALd04tOvtdBftLFSpwNrvmpFdPaUeMmkfZymyNe/9zHEAJuN10lgYZHnA
Lg4nJIeBAhQ+io7jZDgXsclkeUY5hRgShWli+qRPD6Dd5TkYTlqWLSmKXVU2CuWR4q3vUdZq9rTd
z5wVD9rFOxf096vdMmml3wcNdktSJ3Yln7ohtNvpk26Mdqu9qgD0aBFn/jgm2YqiNGf5JFKqQdxF
G5JQgwj0f4BQ8uIZtqToD5omdALWaXKIPsMEy7dnrggG2HroN+AXnDmbjy0xgu1xKGYdA6vag5Qr
qxzcTvHMSSvwjDC+ZOoiKBsQSh2yu3avbCwlt+ee0+rGnTvGiUhdbgooAdAVh77Xp8rLnO4rIsHz
uy71eHkCXjHAolFfbcNU7PtIopiMYk/RHQEhRmw2QzcghthU9L12R3c4JaePaV0+5g+8aIVzpC3G
bZhxJEpVDfNq8zLpeHh1z7evAE7MabE+w5BbQyektDT+kNvHND4hGHTM+OG2GV5lzGJCE18aM32k
fLfo1aSOWq6LI5Iup4qkEVuA4I1tduLe5fSrNy4Bi3EirRmmikweUfWKO/MDCgkh6qfDuv4okFya
qG93l6OJYeASYt+u4kgi22cqW6kfVfr5Xu9X5g8wNnn6ETK0PzIXSPm16Oan0AnvVQgpx8CfVyCN
8fFtul1t0VnxOm3A5pm6ymzPP0Dk6YBU8k57KT1epe3mqcVnMsWuLgOrQl9SdCUcAqu2NXFTqJzi
4U2/ChsUhVydISGRzTanfCNFisrmZ6SYgViWs8duHhbYYTxQ4UPjJZ9w5bfr/qwHFyLrg4ZMD91H
6wI5GIFzeG4HGbBIX3Q1siHVWyEm0D1lfPqtsh+QFO9RbB7BBBA5wSYDN1G16l3iBAjW1FIdbjI8
4hSAO3wnOsmc3Nttf4UvYvyVoDSR1kVYT/JXPRHONw/hGl3qSDCvpCPIaNCGIa7AuSZCO0P1LH6J
5Gach09gfFZbjkJTEuyciLbytQRm4dalf9U1FWWsFVyAkzu8zNFtFwO7jCuTfAmcCOn5sAebBCws
wwuh5dpd8dx75Qt4jPe8LcfbcYxXy0ytCGYKaWNJ2Yuz8RYZEicouf0ewbAYH2YhJx8XNUWOcCEK
FDchAAe2K6I8BfzVuX2GOEeV7UFVOj2dK3KYFTpmWnAByvIzWmls0OiU/lqIKqeouc9WOpd/9dLo
s2J8kKBOegAYD22Y6kOCIySeInVFTYnS94ArSMFZtPOEXx3aUPCrMCbSinFs7FJ90PKX25N4O1+K
ATGOKFeKcY7oUvWP/aFDNxSoOJBMIeJO3hNu0X/LtNs1SwOgi9n0rTiHBUpzaGPNAjvsalvyfYeP
slo801dmmI1uTZmYtzGyzaJHCh4EEKImeCicp3v1NKzyx2rdHocNr2CxuB+v7DKbf6ynaYgC2EWb
I/gVEw9d9js+smu5ZPHLjsLe1mlYxWJcnksW5TYs7cQFqB08YmekBfo6i1UJl9VseM/C5dN9ZZjZ
+77edWEinQ0TYb+0obZ9/UR6C6lnbTgbc/G9f2WNuYl7fxTTjooG43oECWe6Ruuvmx0I5WVseUwb
y+0CV9aYYxBHpZhpGsaWbvut7hKcPkQzIt3HoyuumhXF7Weq5BVnnIse5coycy/rWqzWkGEA3uGk
76rduM9QV9MRBeD2Xed8Ys7FKPrKHnPrgn0xmTpCBvqfZ6jKVLsC9HfWXeARREpfm5s+sWHW4wxT
XHKcV2aZm9aMlTJR6HRQGzmerBvo0eIVye/kXmYYubLEuJlhDqM+o20qep3r7/Jt+C3aD0dpg+j1
HGQJD1jQJx3MvT/JF4UtHzi4HNxcfQXjhbTEsMyKTmnw0UIlK6Uoeg2+idfBix4o4CLgdv0gr7OV
/CUMuEyby6/Pqw9g3JGUaXGmyvgAmnBkyldEjZoiosruM3gIHoKb5x3Y6zgYwV4c075KD/E93f3A
pq+T5/8fV4nCXsOQzc39lsLnLvNtzc9t7C27APj+9q5dBgBcJpG9fwdIYU2Zhl3rH4VTBu2HxJEe
dPAp9fa8C14Uj95lsQtaTHB2CZhqacsjfeO5JvaGDuppCA1yEP0bbjM0WISrfJWeAsgy0XKK4F8G
U+YrH7W+GHxcDZ7xTFJYp3AWMCyCzCmKP0vK+vb0nvfEH9HUlQXGF41VIGcC2A+RLx8RfFh3wzq/
y8/P3H+ypKpAc+uWobNl4ViX4wI9ikjRgeSlsBQnsL7qxsaXvblwg/KkpNuZx7T4Fx9wMcr4PFEC
xY/i0+4Z0U5f/BAd1YFiqOBqWMMWXX4uCmaflV24hwwU2LPlB15EvhxyXb6A8YV6pvdtEGKCS/VT
oAy2bz5OEefJvBxvXWywni5sJLBXk6dTTOjKSgi45nKLZQUleA7kt8gTd1xumZcvFhnXJvvzEERA
Ca5L8L8Xdg0Qqeykz6qTr8NVuZ+OhQf1Kbv8gGbwOWUTPvYgdtIcrbIFKKbe3lvLcd+vr2Fryv40
NqFQYpUHufLMQNsOln+nCIo7df273M3rvgD9nZ7yAqTlG/VilwnHsqio61CAXWrNoXIIBYCKg4Y1
TjGEN0AmElMApw4HC9PdoLKsxsjs1bmnRniQBMa+aeovVjY9RjUnYuBZZSKyqFCTwqf7izIxFE53
55odNzDhbF+2pGwNUZrKA+wQL+K8kgAYQcNJ5lmu8AIlFye2w4cGwnf94NzeN8tJgMs2ZqvLfjiH
7UD+VfaqTb4FWMUhfcHhXbWpKWQEF/S/YUKvbDIuKddbaRJ02Kz9qLUlIV9NlvZ5TpSdX+MjJvU1
mvyNHilPeuq7ggEd9VYu7cGQOV6DDP3p+i+7l/FMpTL6czFj2pMAREZS/8mX/E+mbhz7POGclOV7
7GKKcVBQlw2GmDBeqOc7TTw6pfh2eyl5g2EcUtoNeW6FsFDroW0Opt2rmpNraHPmvdeXLRmmYWmq
ogPdz2TxVH82pxgOXcp7uxvTVRS/GNGTGnGxj8tXx8USc/s3ctCKmgZLhIzTwB1Eb75+JdikLGK9
zpvIa1aQvnCStbwW8NTNwNT3H4SVlt9Hl+9gYoSwbLsujcDTJiD1vlWgY6PdmYcoAhst8U35LpdL
iDfH9PerpItuAlGf0By3eHuKjrTSIDdN9JmKBzZq1F3RUHHkVW/+EgtdxskciCrSmlmVME6q6Blf
KECwHlKo7/HQeNKyZ71YYs4DSG4lIy1hqS7s6VPmzq1tQvZ+sC0LwH4CK2Tr+GX6Uu2F2Aah2WeR
k/nlTTBzXISwkC1ZwQQPc+WqZbAKmy9iU4Ks+eP2ufxLruTXUM+Vj6ulDKusC4YRltQHGQh0kF99
E7fBFtQ2zZuFtsVhMyt2/ZX/zF5uSpYvlpnbWQ2BUU5lWC4LmxDDhefvkn0KcqEekxy8kzx0swJi
4ke40TfdfnoIWs7r5S9Psss3MBd3mydwivR6IVzBDKoHAnnOHvTDwTbM21Z/eStdrDGuye/BHSUO
NNcgjwIR31p7iz58SAtE38FYhLc28WIB4wMB97V5otIR5al4WeFFZ6+YkmmouiZJCnOM9LwzJpOk
n8Is+Aa2i8nuhenp9rY6E0Uxl5dlKSoEYiTJEjW2N7Up5tCYDRihWgr69DaCnXyQooKPVGPl+Fvw
yKxlgKIleIzAEe3knegmeJKWS2/86+9gm1dnXwYroHgWJSICf2Xv31PIOyMMbI/dFx4mdGFufzPH
7Om+bgdpEDBs0M86Wo7+1ezh9swu+abfTDBbFhKSlj5ZGJF+LD5NkC4jLHa5GR8g3lfa4r12DO4R
We/lCShl7dtt6wuO0bJwIgxJVEVNZy9X1ZD8CPIIoI+b1NXUN3fROKyLONw2g2balqk9VnKW23nM
k2JccIi/GWbu2lkIRi3MYbg0fbuIAaDMy80Uip4et+vbY1y41mHKRBJelFTQuTNrGEL6gtRR0Gnf
yZ5RFJso/lCCkON6lmfyYoVZxrKzwBtAfYFliBdYknrGMD+2YXDM4yGziyreB6Ul2jGoSm8Pb3GL
Xg2PcUJJbtRpnGJ44lTYRZu7tZ9xwsklCh3L0jB7smWCvpXFKaPHDzpULQYn7hJQOOnv5ab72q18
iGaCGivlcQ8tRQagUkevgGiJlqGyWNt4GJJhqDCmTKgaF09fqICP/ffJNOaVHAeiI8RlttW1eraz
stQ3gtGJnCfg0lWCbzDRim9qEMljK3t1M1lBQhABeiX126OyTzzF67YblY96XXiRWZYhQ+rMVCRZ
MxgX3o6prinUvgUdW1T2niGyHD+RfJSxm2s7e9Y+tR6Y79z0wGXrXdw+V6aZ0Ci1umoOaZjpoUSf
4TNStiv5PgCQBqyylJC3tj2P+elMd/fHbXJllAmHRCCsph54gHMdPP+Wof/E3+av/nt96p9Vd/gu
vZrv1G0zuqBgdIT3+tg9KcjSP0CsMznxynTLt8rle1gUK5h9q6w6s1VAtai6A4p1E57Qv4v39/j5
P7CxcdabRbH6hTIXIfG3jOvJNQGAAJswsQKmCIAlME0gxVqj+C/EgLPf9hZLT/DrrcYiWv1Gka2Z
2unqt/AZ1TQINI1f9Gfjc7RtIHjfHo139fG2zUVffzW7jIeqJTzszuSHYgRNuSh5S4t5L3fC1pq7
iuOGebaYe6WTe2UOR8zsnD8HseaqCTLlar0Sxufbg1pCqmMiNZWuFvgptg/ZjHzJBAMEMrlqcZS6
cJc3/s6coQapyoEdq/LK0MYRd9tsS3P8ocraxozQcVUF91aKlJJg6NugsThua3lnmZYiGgb+y6bO
hzEE7lvGV/lQl8i0+34c7FCc7bSuQbPJSQIs+46LMWayx0AR4yxH/KsXXzQ05+m6xNuudG3+6Sku
Juhyv3rOtMMEplBKtSpP0C0Bkh190dt5R6RG0YrbbLGQYLQsuuB0Q5MNnT2XkoQyS9zgnUgZOA3V
3t7WwP4jb7g5OAo6/hjXlSUmXOiDOKvRQUU3agueeqorU3FwPBLg7fZOpSm6ZYo5fqbV9Cgrt3C2
ce7G+WiP3eCGBo8OcfHkXY2I2QwGKL5AoAkzuOiEZ6PJ9rXhW+44heo6NepydXtUixv9yhyzMcLI
H0uppwmszHAdKXLhtM3YOrGiQ+ujFFKn6qPSu22UN5U0B1e7ccrLTlOlCthgvXzsfKQO5QGFzEJR
OKNbAqn8thNp+FeWwjLqqs5vKBdVblFMhX6w/mQBd5BzOyN5g2IiAC02ZnQZwVRtQa+4ehnz0J7T
T7dnbjmEvFov5sqfpG6SkgxW+sYVHTzN7QwZJnPlA+z/KXAIPck7zpwdySLGJy1tBpm2CDrg0LGY
uWV7yNJqJXKb7JbqXlgupHBMCNaiQZtZriQyDKkl6L10ClGcmcAHRM1T/tY4UgVetYNnetb1u/hx
eoLzWvM0QZcX8fIBzCJOfSsMqQI/OajP83AI2k1RP91ewqXesN8GySyhlUR+LZmwkf0YT/GWeHIb
tDF138XYVk/5Zt7JChSBsZDfavBkcENVclR/OrJfYzx/39WZ6DUritT/jRp7hC6A5rqBG3hEPi5D
2Ghze8DksW7ZYx6Ok1FnU0OdAEMzO8IEYJNecRpql0rd13PKMpybgjbOGpW0jE5d923iNLnuZoa/
zjTLaXvBBXW0U02VJ8p4uNYCEpcVSMiKcA3yqXXdQ5W1jj+aND3kufRye/zLYfFlV5/zX1cTLoPZ
xQfmED5WOIRF7EyD5qz7r6PsFsMuT19D+WnW5NWYnWqDE1rwThTLkj5DlSesSsqtPfQr63CWykQ2
XEXzVS051p3ZO9YR0EdH/QLo7gv0W/7NfVy2Gx25q9E3I/qQc6okd/Opz+Z1FfR2G3x0XCqsxRjn
apqZW0WOakmdCe5QQywt2aD7A3HHDLnW3ss9XiZaWY48LsNiXNVsoUdIz3GKGze8LzCb0CeeHrNP
ptuv1V2wp8ZWc5Vvwrtxhx6KneCEr+Mut8GfPOOkQWzEzY//0mj32zlg/FcJUgKEevQifGs7p1zl
oLWMNtN3Yqbv3XYPKueH4L6Das9G3cecevbyRXGZEsaxiYEZCvIE4/mINbYSyXLqsg1XYP4zPCno
qsfbB4vjrNkkZpzPkzLT3jb01A7iT6aROqm0vm1kOYFx2VbnjXC1f1VhDrWUFlp/wLlxx73xMqPW
QaK21pb7ruRs4rMSwZU1RZsNo4owJpJULqG1HRzmsw4Flch4RV3aozc8M5u2xCtr1vUJJyYBCUHv
6yu9wwYp5o0kV27dNxwvzbkIWHHqHi+tuqDqTei/dOq937xyloq3IRhX40MlKx56jGfS7Hxbviuv
9CBo3XQvHEdXOuYPAxfcuoQpuT5yCuN2OgP07BLRjcQRMlwFsh7I/OwKd5hsGX0v1YvgiNvmkP8w
gPmi/gBK8JO+kLzhk2DxVpTxSnFYtHVER1CbgRzSq31Z7WYR+Q8VCsL1yHkSLVXJfhs7427iUe7K
KqBwifpPEV6LbvNA+DI0FUL1gzogWi8A/QxnoXk7ifE0wiB0c0eJnwJpvkP/HL9D0s9FG4StPaiR
7fv2xEVpc6aWrQiqllirhY/dOw/V3grrOytV3wUF7TBV84IQh8ePvJy9vTgelYmbOqFIirnBK+lM
Q+4J0NUGY47dAsXMmU5apht+gJWZTq08zVpSNWjc5E5aNegJF97AFAxJmgotm6Nu956xI4oibrMt
JxhlCfZEP5qTOadBHnxvhNokaXgDaPHxs+GW94hfama63rEq7awr/yoIhVCkkHMFiJkKX8MLOj2g
UbHuBid7CT7XmwDbSKW3xgrSH2fSuOhUIDaa33009WxEdNYhWl/dXgHe3mIcVwphJwQvWIBIes+m
FeiqomkXdZKdQjfrtinO0WFVo4dW1qKyxYSX6g+/fffFr7d/n7ttGRcUgHjLBCaekj/ZYwfKhG6d
Pv4XX8e1xHifQZdLUTl7nyaxNWVfQnN8kvdZ9a0Wv4NzHhWV0in0muN9eDPIOB+xjxPLJ7NIPDkN
0lqpyLFAv3DjPLL8e3LX6aVKCcGQAHpev+nWxu4/ZM849yXLsxeMsi9F2vncj6vxpD8kj4OXecO7
9lkHJ1z7kPBJTzkHnqXYC+dYmacB+w+h6U54JeJY9ZwdRH+GE615KnC88I2l1mvLxpRUyi8rpw68
OhE6MzKEVD9lHHjn+C/pmV8hMMuyN/WjKJvUx0asOpBqOcWAHangWlfX4A104iMvYFzcKhaEyFX8
A9QI4zkaZeig7I3hCQFgVmHzlFQaJMW6ObLrQS7spugDW+yEjV/r3zgnfTHev7LNRD4NlFDB6oGl
7OqoeJGnsLbNQAq8UivCvZYPqu2Lg7EVRnyH0ANrPzWNtlHEVNnVXYI8dFETgChFsNA3EGbp55AT
vC8/f1EChbCcaoI2knbjlbsXQf2h6jI+cdqFIB4x9tVLvjJe81PwYG7Ro7OK71CscVTJmZ7aYwTK
Vc7duugsrj6A/n71AW0yjdMg4Sgjq3Wv67WryCknrFaW98BlkMweUNs5DXoDNipX3o0raWXsg/10
1x2LnbbPXqTDdBS+1LqH/90bruZl97KtivboxbvoVK2nzBG85Ct1tgEV5whrvB4/RycezGc5R3M1
Fcx2acPGB1M/1iL4qLfSM4TMwWT6s2cpfIypewi0daidJWtemYC3CMyVNBWDVg+EBEx70dXF0pvy
kYNMW4JtWVRs/9+dxlxGZjFIeppiEWr0JEtP+SF5zFz/PXFmDyfQBE3E7qfgs7ihDsIG2sQ8avNl
DMzVN9BGudpskRYUaT1jhpWnDlmJ7i65o260eG08pvvere+ybQUJWWS/uXJ8y1nNi22dakJXts1R
reWwgO3xzdqM6LxLNsZedjvQ1IJCxTwQPlA6omA3RbZ4ULniKMuFxKsPYMLlQoYYQBfiAxAygYYA
jxGpX/urrxrYW/BQWMt7cWNteQTRi1folVV6z18NG1ixvIt8WMXDy0n6U14lttqNnKCNc8JZ0sVR
N5Owt2Al3f68wjSwpfGpkhbD0KvBMM4K10tsRHQ397KyUsLQlYDV16NvnTDZUqSvOPfHYihwZY7x
W0KUWHlA27VdS+hya7xgB8UV6KJrTvrQbYrNbXu8I6ozDmgqY9XKddgDGaok28Fj+S1doQ17hbzc
BhLeW+0u/DDt+k790u2FTQVAK//Bw9swjC8y0q5qJoM+AgDDVfIYOskuPY2vpWs9lI0N/4EoiNdh
vJykuJpqxjuVijT3VgyrshfeG+t5o34bd5Vqm/f+4ESe8B39Nw5RF1BiwncsqPHqj2G3qjaqlx65
joq38oyj6qJpEsUSn4NGJk/+Hj1kjg69H6IhFt5Lr3q9vfLLeYrL8NlOm6gPldhIcQG0b/MbnrgH
Y1O9ZJWtbtMf5Sdrl5VgkI/W1jeBgyPgrDbL6lgIQx8rIm4FtU9taDYVxcmfGo534BlhfVAuQ22n
hxE5ypD8iLPO7lTpMCPU+D9aYsIpa1CDUj2vm3+n1a9pedfzUti0E/94+1wtFeODQgHNdrOAwYTj
9FTV4T4zIOlq9atWFz2zVdedX95ztgcnPmD7aSqxlvKK6tGNW4OnPnlocT5q1wRHHO6M52BdcDbk
UqvxdbRgMK4ISNVM6Kgoop382kaH70r5glsSAsTKXnhMX+Xn/HVYk6q9pa7qz8a2PMZe+b3iuMTl
98rVbDPeqG7TvjMrHIzkR4r4uBsd8AibqwEUjrYIKhXRlkWbx1jEm27GGTVRCTmPEEarGYh63dx1
9cwbGE3grW3EeBhLUixfJBT9sOtcsCqgGqO/+4ceUYgI5k2CVg8bIEpv7yTOyFgAXJinSSQntKza
45R+RNnb7d+nmbkxKhZYk0+11ggVfh8HZAvghj2UpY1Suj03gPGg0NNyjgbHtbAwt3ictFkCNGQN
FQBBzmxoAmnxl9uD4kVuLEFjrMXWUCkw0q78B+FrqEBQJjv+bHTXnPiuvBs/C1yUEm+t6O9XkVuf
pFUZ0VwWQmlPbQ/RXR4vMS8gZ1/nRa+XikCX/QBCtfSQ3SFL3HjRLjmWLvFtgPUv3oAdjITGS4fX
X7qcILucbpaP0aoy2RCoQNavlfWQ2P5W3BbbYh2PNo9iaznPcmWL8STioHdoMMNQ+7XxlbpWSpBn
I+Q/Z3X+oVfj2n2yFI2KKCVpbGFgvpYeA0k4SUPgcXblIogNcG1V12XJ0s6phev9USiZP9CtWgSA
Xvn9VKxmJU9Wta5+qJmY2F2MTLAwGEDeKIPkVSI3V7uMMr36BuZmV0Mj9ksF2Z1+jSfzIcV7Bg/4
R2h5e+reQnQm7nkprOVjcRk2c8WDvRPQTxMm9eqxaU5SKXB85F+O+8UCc/CUCYp9cgMIU/QpQwfy
I2ERwvUEYJb5NE9ovj5TQHNZn2gD/uk7L2bJ1V2tJ7qty6KgB3oZPhbld1m7t4WkXekTV8/sT0vo
X0DCCcBV3dKBQ//dUtuh+0cm+GOM1xpcmdccs2MPjmvNU9dQvAPpungnbHnV3AWcye92mXtVk5tM
BVjrp7cpt9p6OJr3qFesmuf5CPEkzkL+ecX+bo65YgM91kBd2gGpKDd2rrRO2MtO7qt2Hn67fRbP
leHf1+43U2xyYUoyVUmTc5gSbynDNULt4F51hdOIq13a54fiUXfip+IBQlZA3vsrYsLJI2hko2Mu
3rcvBWAIFfgz0wefL9BNx/DW5zGpBwTbE4Rw8Hnqg+8hg35s7WgrUrUO7ymeVsxCzPb7ZDBOQUAv
hxLXsBZuw+cR4sQSmH+oaNb0Z7ro//Bo/dMX/m6ScQpROWmm7MNkLssb3c9Ooy7ch5aFoKPoXlM5
OdaD6Q6mcBTU2ODsM96+1hmH4TeIqVSa3hBgOd/L18Eucfx1BMoq6qv4h5IBRisBwC9qkiGjq+z3
8ytrRd9aAewpp/owQt4d+iGb9AOZSTyOecHw8nJeWWNGNylxNk0RAX5D4TRH5lsytyctzUIbHQa9
bU7COoqnzRAID52Yp/agT3tF8Pdq2O9ClReM/Rnw/T52xktKZVpGRouxq/W6ioDB1L4LlsVb0UUP
KemGrKsWWi1Z8ZS8q9XYHGClQXRuvYEN38mQ/n2voKYqr2qANahzA8ABnmE6G3+c1CvD9PerS0Dq
ZcznDMPtql8Rz3px1OErqKM34AqRLmS8aTIvw2Q2kqGZQygqNEy3hkUSuut7qAvHqxaieocKoVjx
TmMVuYzyy+t4Mc3sKrSa1bEoEhp5tOwwfc7QAFWG3KuON5/MdlGJG7SlEcpedpcjnRaug0P42GFk
4Y57wdFH31o95tVsxj2oT2n1xnX1aV4Rg3xy9DcDOugUN1vzOxkWZ1HGEsoqdip8we/bpc7KXB4b
XHEtYJuKrNhB8qgkPAdHv/LHsC5WWBxbpdU/3+FnoAeVe6kxI93xYB6cwbBAtrovW6ts4WjQ3ekM
uuIgc+2o3M553miYIwZapqS0jB656ggAqGhToRfVbrd4ga91gEmQZPSsbX6nuNCQ2/y/Pwxw4q6m
kjlx4dwVYP7DghX1t2RAIjPj9YkuFDp+N8GcLN1EJ01dYHzEdIw2Q8Qd0NUpARzRMru1i22Pnj/1
f0i7ruXIcWX5RYygN690baVuefPCGGlmaEDvya+/Cc3eFYXhNs7OPksR1QCBqkJVVqZfb/RbSvnM
q4+tZl2LFTI3TswbyWoIzDdRDOXLwR7Sl7siqb3LKRfvKzJXrUnaCLNX2MgxjDeFMHrKoJxDK7+W
JuuGGO15lONjPRX+ZbMrheqvu8vkzqOiYWRVhF3Mq4LdluwpCd3kSUjzQrTU5134SstTtIIDxO0T
OZvbCBT2za5FgYzzW36H+H79LUw+XXfyoHb0S/fPJcgdoVeHssR0Slu7BNFvsqU182kHnmNMO2r3
gsvrLa28qb/+AMb9YLKqGnUNPyA/jsfyjmx6R/Y78DtSHULx9vJy1xORz5PFAtzMSImqaYa11gX1
1BFysCDFCq9QMjtRgHjyyhtoXKlPfFkfi3AL2nrMMhUfm7IhtGcIwO6MDRzDHe9Tck4zC3CzxFAd
iwGuD6+HowQ6QzqSmu55kw4r9A5fF8S4H0moZ6EKYSeC4Ol8Z74GTu2m98Bgbg0LFBpWY0s3qAue
FQeDd371ZIEo+0MM1bn8MVcTrMW3ZJxUr6IT3AT4loL6zax2VX+jzu+aZDeEU5HknVF2fjMSSD+T
EpYo6p5mOPM2c7QrEQ/d/OHfFye+7i/jleaxUfKgxv7mUXJjDs1jV4cvl3eOEyVVxgENcV4mLV1P
DvhdXUbOmO6r6f2/GWE8izQYRly1dNPQZ0ju+/nU8TpPK93Or3vFOg/ZhATV8OFJo3s68hmddFTB
yQMKcxTlCAX52UMy8NQdEs/a1T7Ku5dXyQlVv8HYalEOTepQpLjH7GLotaVXl+d8LDmnnee6WCBb
MQ1Zraiw1PyUgEPO9iDgxfqo1DClXeI3VFcqu192l4WxzZMBxSaaTGmndle9NsDaBAB8e9kN9dJQ
e6DCBua73oMQW3C5o/+rmfDn/WZxTb2Q9toc4+OCse0ALaenVhJ4hTqO02SxbMoQtZjcwRLpFC/V
viI7yqHMQ7DRs34h+9WYhCYi4PxuTJgJguKs9Cg5tg2QcwJ4yyuxTx2xDHFkYg5oiuMgWXnYcSwr
UqewWs+1F5Woz5VA3eZK7XZEupJAnepevgwcv8IWBcE5ZAZqjyOqTiCcD+90BeOhxr9u13w9lYxf
GUciB2kGI0p41vOjJNxJ5uPldfAcPivrWgWWAHlm2Jhu1E2961DuIg76zqNXIKTxPD5n29jK35AS
ve2B4fSF6qqe3tPwJKqcPI+XhrDVCBK2XW5RTzlhiFw5UP6I2Ukwrs476iv1/C/fh9Vuncq5TjUN
lkA/CspIPGA3dHChPmDq0p3ccTM9cZtAHC/MYoeyclIgXEk9lT0/5+A6pbB+7daAiHj9s9lVfulY
u/jt8in5h+ijaJapKqYJ9pmvL+fSKuakaHBKEkSW0Q8+AFlQqrWAP/xBc3kTZRcKiJuvBtEW7cjj
5XzrLvLzFzB3YQ6lsSIEe03qH5lxjFpuMYlmc797rk8LTIQlqayaGV1jjYR5xNeMPTpIa3jBSfen
LRfFslqFlf/fHuQQvu5pD0KpuR1gT9wHeyoxM++j7f+ydesV14UlpqAtV1aQFzQJolMZ867AiXkf
nez+F/MabyhjvU62MMeUDATdHDICIALl7bkBetJVidefKgjMiLsR02/Kt+qUb5QHPlP1+uUAmTKG
zVGMZNmdC2MugSkZUHxVJSjMB6ErK8FT0Fi+FBFOOrQaTxXFEnXKv4ng/fXz6STom0kYaTylbpNs
4p2MRwivoLy6JFBMSaoMMjuFFceJtbZIC0qNXTfFZBcjZiOhJXYvl8NON3iTWKvueWGM/phFPVXv
NGXuWtotbI+F+GwpNyEvkV1P7hY2GFfSB9BS1+IPeAA48+KP+ilktiE63bmiW+7Rzeb5jhXeCDjq
hU3GeTSj2OdVg3VRERAF6fI75UiGtBG3yrAeTxemGC8ymJA3MCn6gRJkqYDrpqDaceApgQ+A8icH
kLaa93xa+4iFiw8mq43e1pTZURl0e8qeymI/ae9dcTUIPHznqgNemGLOu5UNAhRGcRDNkXiZJjjt
/EeRe2GCcRz9LAdW02E16a7dlSdzp23Ka3EbQnbqcjxbj9wLSzQWLPaNtJ0ARnt8JXWj+NVNfJi3
lEVf2reAxjqKV151oc1Te+J9LLrDC6MDScIwqrE8E5rFlhE5jfQY5g+CeScNW84CebaYNDxPZvKL
s39wiscWFVtMsVPdC0gPDnbpYaB79OqPxwwvjnJ8yAdeYLFKVBmbWeuwtU31GIiQfZokWwjeL6+P
XtjfYvXi+9HlL4xkTU3AbIihrdyMp1Pfg+ggHZMZ4j4KkBS5pWwqAzMzGE0aOYn/esF4YZr1JWEh
xAplzh72NE0ItwlIFrag8/9FaTI7zS4+R1tzm+6nO34Gve4/NUmkHHyWJrJVtjjU4xIgP1plE1GP
p2OPAJKcIZcG5U8Ijgp/ID4F77mwyFxLtDP/GkjRCsFr5pTYcazxiJJW3cvCCHMjwTSoTEGBZlAU
fKvl60JreXd+tf67sMBcv6oC0SfoQWj9IrdbCM1mUbyVm35rKI0n68BnqqOXzZOTgN4+4oEeVq/F
wjpzIQEraWWjox281C9blAv171Kb8dbI20UmgDd1qRoixeBX3uwLz/XOQHe9tTGt0TkYMYBOK69F
s4L/+Xo6mKtIckI0kfKDywHGjTU/82KoQhqO8Rp9U5/razo1DnkvzjVczb4W28ncwloTlFamc6+E
lEczJnuhqX60yuxphbwrhQoNjqizJ1Jn/mXPs14q0lSNDqAoisoyYCaZnAF/jw85oj46gWb3cXgN
PQvRozrSOrD8DOFET32L0WDgK32v+vVP62zABzNtmsf0GCmn4tv8rmC7Iz95SxOHgIadygUYhTNs
K8/iVFj+we/8ve6PHGvhciG0Q+SIDq1QttMONAjEMTazB10EFOS6Ay+MrIfoxUoZr1PriiVkGhyC
eRVsME5iN5v+ABSp3xxru8DsdujylM3Wb8/nEhkf1IrFGBkqlqg1pScFnZcnPAzpuhv4NME4IVKo
piLruC0DQdNLVfe1Ud3qFtR5Lx9T3lJYdyPm81hStoGksmylAV2M1HOcDc8E42sC0Bn8kiCYagtg
scwOyMQx8Q/O5XO7GOeiV0aW5JQfTd70aEjojjW7IghQcRCqI+T7Cqe6C57+NOR92mXcixQqugJN
aHjrYrCb5IH0OucDcc8381AICzkCoB0nYXxPMie7pcSKQWmPiaPegxntPOwCvBoGx/h++WSsVwM+
L9ZHgrO4yJFUEr2n4+iNl8pUEWwrwHkpG/GZnEWXL4HGOfIs8raKIzNOqcOUMw8knI6Ifl0V/ceT
8lHBWqwqDmVM1dFVieD3N01vLLaRtsvAFkyFDOrX+VWESGHjVCDZ4z4nOF5ZZhwHRO2GWh2wRBoT
LB8yyaf4BxUJo1y9si3he7rarnvjlVM5V5ClAxOaMcfMNnxkVsZgaRmQBqtpyol49B7/lmsvzgvj
SmKDKERCYcWP9HereGhC003MZz51LHXov9uBoIkpgRfQYOmeDfC4YbYflc3gqj3KzrDBDJ8z+XS8
mbh/1tvVPq0xN7zJjV7UaxSpcohfbIKb1jc3iDFAf0CPwWmuIweEj4Vj0Fp4/FLeSBtQfUmAJYUu
7124fkE+fwrjCRRLM9Bmxk8ppcgu5dGug2ozkJvL9379M/5thR1mwbypJBe0cGya/bY2wquURA9F
K7+0AwYoL9tamdCjSeGnMaZY0GtCEzUzjNEqCObWtBjAmvI0b6cXEAcUu9yLbszQ1h74ULl/iBmf
tuk5W3gCU8Y0QdnAdv1snCYPY9MWutiQ+qCCCMX3qHSMnzhS3LH09brnYtGMF0hGdNgaC4aTXbCp
zxhGvYp/qHZ2NDZQr7YTUH4ZyFnKDa9G+OFfLlwdk/qJxZL1tDfiXoBlWs6QiFNdAaRFMCHyHYRK
3uwNIP6ZnRmnd3gS7pXv1Vt2Z+24Kdu6G/zcecZTkLiKKpH2QyzFkywq/iEBQUCLDm1mpz+rzol0
9AgSNAgE7kDAepFvsf1MPlIlQPkOLayrmxGVN2i8QDqn9VBTP/xZQXFhi8lL8nTIZI1eJhCvgxhg
3Kqw1Oyw6S7PFsc7sMMxZhnlpMCL3zeS8QA1axfUBE+aEbmXr+x6KPn8dowTMlsFgJqP9vCcfE8s
y5PF6uGyifXa6OeusdSzdaNkaSli15DVAEwYOdJTvKE8amhEbHhTyZwFWYwLqgBWiIMOxgJMF1h5
71WK8h/dnMW4mgDidK3Y4dtId/GjlPrTo4ZThzkFp30USmfo8PKmqHbhzB0boPHpwpVnUe2jEevG
RPdSSsFACuXDGVPQVNfn1ww81OvJLrtHQR3YMu5Fp57sknHG34DwVv01K4LpsGeQKG5bu3GVvYSJ
jA/BcF5yx/uWjGNp9VKzwggNLP3qL/kmFBiSbzZUIFyUF3hp1XqKrGOoVJVQY5BYFJRQRhIKxNhc
NFn9cCvZKA9vgjtKZUCHBv7sbb2wx7iuqI/ESqd3vHVHxYnBIhB75i4/DM/xudupBz79+eqOLiwy
DqwZxqHTZazQyApb1XeKyelMrL9vFhaYBEtWoC5jVFhT/Ei1kQLixRAAADdxduzhlMfNILh8dmve
uhg3ljb9mIUUzoDpC7N8BWKfc+c5BlgUlJXE8MMJUu4pJT/Fat5p6cRrLa47ys+9YwFQqdkpPaHn
gRIxYgrLrdDeFzGDpHhU8OSyW16N2gtjjBMDpXAiCRQv0aqPuvKa140fWFsjeZaSwL1sinexWKAT
RmPqLg/xeYbSUVKH3Nan4AUdCTOyJbLX9gVA5Fza+NUIulgg/aSL7MiAgldqFTjr8vAwk5MyfBvJ
fzztLOypFaNgHHO8APGo1jyqiXqWbJQFvdbD3FrWQrHlf0l61rsRi7UxnkMfxAhTvFibSbSbNpvR
ixgjgGrSoxn1XhzL57G23Fwzjn0AKsi4uwaz1LUaNrkbWR3ECKbcTgNyqLvo1SLNdd7rV2B14jlw
3idg3I3ZmOUgE/zMx9bPMfIne6lrnnun8bX9B7HoFa8uvfrcWWwM436EMKsMg77v4i63q7J18erp
5ck3pZlzf7iHmvE5slEqsVZicUk3tLbaxj8aqb5LzI7Yg6w6yjRtQ8k4Gkl2CMYEhIbddRQnj1Go
87aZ45xYeFWiy1nYjh9+o43t5KW6AV8txKXR7gue1SNi14P0/fKVXs1DPveZRVt1Qkvla3GjzSHQ
oAqsPBkqyv1VldtyJrulGPiiYmwvG11HZi+sMj4rreQ60Gmunx8xDwXOnewK5eG7ZrQtaCsWBdwl
dJ8fJxedz9c+BEdW5RPXvK4OvAESnq9mAVmmSsY5yz/2/IP730b1xwfv8kbyijveS2+9Cr9YOOPL
ZpJPuQqyXDxyhOfwWkH3j1JhVK62SW+NH7HPm9LiHSl6sxfOM5JkjE3QnZaz2OkxtQAm/ssfkxN/
dMaFKXGmj30GCy0x7XG+TZE2d+aVZV2pXPDJag9wsX2MH4pasRxKmrBPezp5Om7fW0/2KQ6K92zj
5T8644DkQpzrQYEpUbOtk7nP9v2bes6erSsqHgtZ4Jv0gTxd3sr1j4UWgigBrKZ9eKrFx5rqIDeT
EpiksDZsKW+dSd9dtrDe/tI/TTAHUAiKUK8oJpViNCBjeg0vBySDk12hXkZvHR3fKw30hKo3qEzx
8I//EPA+7TPnUehIpRN6AUzc8iSYbSgWuZaZuWNwr2mhrzaRr2aB3yfpuQvfguG7OmR7Oex2o1bv
Mx1TVmrsqph1DlvVy61mc3mDeJ+AOc2YprbKeMInENTU7urtoHJfnauvr8UnYA6xqgbS2NIclyIA
KMRIOtBuXAY8d4KHNK88+Q8n+XPLmZPcDnEQtAK2PH8eQexGOWxRGY0d61XZ07d7zMXnrBB9on64
WCITUkeZ1GoeY4mt67bH1p/PxRPkD9DOJjfFlYbpzc18DbzOjW5RTpKrmSu2uO4p/l402yVJSCZJ
IcWxG6dgo2z7A0r5oFTL93ypWnmF8vPLctkWiZiQRhpaHBrM3m5NzHNGfeo1kmHHeubE9dkkdjkf
yI/ZvBtE9GgivEPzPSi7xOiu1DGnSE5t7IXFozBdV9U56e4K6ybJnqzwSkThMwdCd/DJgCGG4i0d
XpTMcKr4iTSBmwt7ATPM81sre8EU+qRoIP98Izd3oXTdxLcmOaX1dTpu9eS2SvymQ6KeHmcLQm1H
M0/saLRjeWMRR5Bc6TzJjmjYQvMcDXeSQGwjB5oiuJIS2ZGTbSyfjPZ5sh4FsLN96yQnGnfxZIfT
ton2ciA6WQFdccEB5UBfQJlZcefqfUiPFXCklWsNKCNnV6PhQL3dqJ1MR2bRCpBY3wX197B9a5Xv
JTyOqe7JBC1e6200N8Ig2wOkJCI3ml1hPmJiS8Ak+tiDIsiNwqMig8DWDlonCH4M5KwLmOjCk9Hs
tqq50eJTZ/40xcZPwsEGgbuD1vtGGeDVUHBJHkyjgYoeBvvF1sFT2mnaXVhtK4yMxrMTov/UXaX6
rQigVbgtyN6c3Kw9hOaxCW8nzB+WTicDgqjcqXJvGwnE4qfnKnosrAe12MfmNfmehjh+3U953iR6
Z9fC5IaxnesvCVHsfNzpkerF2l4uIrstbprpJm23UgLZ5c2s7MX2gP+qAnvMH9vYCSwfWr1q9Bjl
h2445fqrIMjO3F4n0qYIZ1uUElsQ9yGqmM1LHcOVt28DwFvIHetN3HqC6SVTZtc6oCTKN1K41Yzi
1lQ5jbYfhu9DEdup8dCSVyFAodJtb6tw24MsJThJ3YOEGYkiNuywsOtI8oXoXgPhTpUcy9Afizch
j/E0+zngfEbiz4LknASD58DY3qCUTWY40enXxLLn98H7xSqC+d4iAaMycOvNrnChcc6rI62/QT59
CHXki3BsWE0AHCaudSKmhW2Egxdn0qEhKtLDklfv/IdE9NMaE5l71YraccIqG6+HcgOdtpXPOhqQ
6ZacuInoKnr900N/ZOiLtUFbuO5D6qHB+bP9UBTfUFHAP2wfLwwxATXvxxCkC9hEq2wcs20cEDzZ
8fgHjFdffTATVaNhtJIimWhUHTzVoYqvZBOCYAvq8IeCUy+gWcpvBdTFopiQGo05umcfkz06eEOH
6656JvXL5UxkvR+1MMIE0aBT/oL9q5sAgymJqx1zPzrJiR0DK0Tb4vkNSEHzPZ9ihm7WhfWxHAiC
rtUEgopoTAcY/FIVZSv0yQm4fU+OkntRybka95ykiKVD6AwxJzMtEdMJ8wpKBZRmn3ab8HKxY3Tf
OZtLX5iXVsi8QK2g+OshNu3rHRV8BzG0F9iQYkKbj1fMoF/qN2NggzdUyoYAgXH8fXHZ5DgmQmdg
O/GA8cQBQC+xOmhiltlakOAFCHUBW5fnzMnNgJPPrp7UhWnm+tVNOM6ShOuna4Z2APdL5Bpq1N3n
iqX4nD1dtWXKogg2OFVU2OpgpwfNDHZvlN1Pg1dI2NZiE+Mdv9XvwnPc7nTQMHTbMueUTXhmGcdZ
dFqTdJRlwlQrL8j713ySXtU8uPmPy2O+Yi8XUqLS+f8WnOK0R0wZT6xb8a7FgzD1xIO14x2c1Xu4
2FHm6xV90tfdCJOy8TxPsj02d5Z0Zc23QDByajLrpYmFLcaBamPSpokCW9EO0yO3GB23syu9tGk7
THGCJ/lJ4Xg43odjvGindMUIbWMUQ3RrJ+sEPF2ZAtEgWS/sy99u/UGyWBzjS/WMhJ1Cy1xIYJ3k
bPndVQUaOP1l3nY/Ird3MPB3VI8jwQRL5DUHHp3D6rPy0z5b2cuKKm7aAPanPrcD5WfZ85ZIj8Jv
PmZhgemXolScYEoXFixZclKIV071s5a9mcm3y1u5Xi5dGGI8Z9ll0gQqxl+BdnapzDmtURogbUJK
fOCBs3g7xyRhQh6FskRvndY8GzlxpJT3IF/1zosFMf6jaow6VehgPBHxCKsqL5ZUL4yO/fikDbt0
Ll1R5GwizyTjSqxarPAWoRkteAHpjKuGcmPNl5Li3DC2NpcPY01kOomf7qZH8AKKI+QHKDmd6Iv3
+lNzMh6Jz2tI0Wt76SQyjkSGkMivsdo5HU4o2G3zOt/1chjaaTL6pSHfQluYE+bWHaWmqpqlG6bB
vsDn3Kxas0H2N2mB35QbSXyHONiWRADQQIyXcwXWP9+nNeYKVNWklmYPa1THmPK3pyAy0REN4od5
Q454XbqZX52LU+jzHMl6Ac38tM3cBzkeJzUY5l9RqD5nt/Mu9sYn/Zxv259xYOfetK19YBbc+EnY
8Z5E67fx0zpzVyDgMsmTgpUnaeOEYAeofnD2dv30fFpgroYSzj0uPLWwmzYgqkDQ8wdP9pJTH2Gs
w9Zd6JER6GboUJDgHd11wqPF7jIBNzWGpG1bWNds0WliJ9+JtQ2OfgucWc0mc5Tr9BHMWWc6IW5V
jrZX/QG1e9k33yA4uuVV79cfhYvfw9wlMWkyi6j4Paih+ZpPIBo63jRus5O3gcctr/O+LhOQNSMQ
0nb+2Ht9HznWU+TXSN7Sa4q3yx8Cj9c7+IdgYpqmBKyGIZpMXI7lJjXVEOlp41F4uHFIT5hMhPBM
4TY5ULcpJ1dcX+Hf9lgIU5fMpjn2SFGrINyXXbFVleLu8gle97mfJphA3JlhLE8JXZLaOBNYiIfm
JmoIJ9nmWWFc0BxhdFmAnrAf1Siq9spdPcd+H0N67fJqVtMKKGhJhiVpQBEzR0I38k4XdBE4JaEo
X5NaDOwiqJNrWQH43FD7kPOBVtcFxKwGngJLMdm6RBWMf7HUZNlTK74LgNRHw8vlNa1DTBdGmFuu
K0WihBU2r/HCa3WvOtrTTByqlKnalOBcglonOM552fw6tcXCLnObM8NUNUOE3WT3AZ871Ntsh2lV
LqJ0NUAtDDFfresqRY1DGCIoycbxPs89jWxadau+jOKrWnM71zTq/BbzFwaZe1ybTWw29PFAI2L+
PXqnOOza645Q/7vhdzXl9WP59zFhCxSTmuZ1pH4Uy9pj9H34pj1L0Fg7N6/TdXpv/iReAR4UZSNN
djLb4P2Jzxr6Od/Lm+FEuLQo6xXKz+Wz1YsB0AtZSz4OVH1srqEUfFAwD9IDVpftrL16FA/A9l8+
xeuo4YVRxgVoI7Gk/K/n9qOybe9VL22d8EDn99o9PjdErminkriR6LS3mGd90695ytuc+8qKFidq
LBdzgA/RRajKq9UgOkRKgaKxVN6MyIpMB0p8iwUzyUfbDvk0CDhkgyP5w3W5q3fkUJ7JTXxVbLoH
ihfWUQ2W3f6xOZuinYeODOwd9xpzbpdC92RRzplCYAbKBl+b0tYO3+YTxNxue0RlzBCbKp3R9pNb
AjBxh6qO+z8oRdIve+G2sSLHhtYliTTgB6ibyYOSQH5HFcU7V0GHAFq7wj3npNGQdcke47csPNLr
uMPGoxKZ7MzXsYBICvFqKMTN9vRabZTMrtw4c/rKUdGNR7+ic/IQzUxe/slz3Qrj2YQUSMtI/3A0
UeaMbv7S3o1bqk4xublHzuS+v+X7m9W0YXHyGPcWi//Poioo4pWsgXU7nk+XN3m9/mJZkmmZugKN
A+piF6fKJEHTSzk+Ki1gG359Dy6nTfMMpWyv3/wv7KzrWICFReY+yUnZjCZUABGOxqN5ZW4oG9H4
Vm/7veGNzsdb4kBnYgWXhwNYnTCRRBl8/KZiiBqLO0pkIUl6SvUSHYOb2e1uW9MuHkwk94ObbvOb
/Ft9nXi5Ez9d3ua1wAFRQFGXTMzgWyyHsNS18SxWyGfSAMK7bquPUuOoVmLdtwoeGLERidvLFlej
viSBZsYyFBl1UebDVnqulxJkeHF7QLx7AmT+RgeaabB5XYnVI7S0xHzQOQt7/BmWOid7lPz4EL6G
EPz9RWZVbyKP+z5Zi/sKyto65r1AzMyujagxESf6Gh2c+qj5zQYCZtq1ggeRus2hOMpl91/zvUuD
zBJHdJMEMYBBupnNpt0OlICVm0CtXfilGcbFD/oIKQkob/jExNxhmyj3RilzbjzPBpOF9l1SDakE
G5lYu6bxpvHxutQxs45bAeeXAekLMJ8rjOPO5lEBPydM6K+JtTEUhwLOsn28zxxAW557/aD9jA7y
k8EfJlpLDFScd8Bz5Y9k/qs7a6eiQIUkwOrszJ68VLq2DnSUCAMwuzndphqiw/fvl6/a2uVe2GRf
d7o+J1aiwWarhHZnFLaSGC6qJc5oJu5lUzTOsDu7NMW88tQ8F+JwtoBPrQpgKDJ0cFKAm+ysCTZx
F98IWf8SpTyWjdW8d2mWyfmSHESJMl2hocWRW00ytlJNGmkXZXqF53KMuYetOGt5vtM0bXzQhAoD
kE1LmvtOKtRDUVphZ1sQx3kfCyu5jWVdeB9GpXpohXKsba3Pk9IOxrLLHREixq/JAC8ZZ1NgWz1R
A1saMwznDknwZMpq+3x5U9duhApGNUmDzoP8m1TLOAzQlggFbGobvItDcZqL/vWyidWKgyaaoiEa
4JD/rRfXDGETBDJs0IqK+pOqzUfoy9nSJnivb6ZtLHLy9NU+rgbuL8PUDUn5rcZRlu0Y6GZiYdgM
bGozbmDsRa4gOiBxo/gredupmLyhkz4hz/hqQUtTZVURVRRZdJZSbRADvcOAqOWrUYEaDvRoUycg
FcFxLYXxoEKT2UsBuANUpJU2pTwnzlAWxl0w6Tkl4ChLV9Kj8dmUZAxATqHgaEJfbvNebrekb/ud
mI1lZhuKavmDFYvupMYAZhp1fsY0IQiXs8S6LlMFtOBgE7/ifMyVaAApKNOwRLAaguOGcdNyVjWJ
WtYWnp3JeXL6xJY39TE94zY2r1DxPAhXXeZIAnIo8JhseL2JFSfwxTzjwUNRb7JGqixUKSPDyQtR
sEthaPxcI8ZB6ov5uq063QGuI3Y4K19xdV9MM569FA18SjADYtraeM5uLT9+jVzjeryJric3flG3
5Q/9Wtpdtrq6XtDz0cNk6L9lMjHRJWg3j5afNdOj0hiQ0S42KcZ1HTDgRnYY5dda2Yicta5EEk2x
IKmOYS5Lg/LD10iihboiDGIS+KoxjW7bJy9mUjz3wcirda0ZQqhSFF1VdfO3aClVrd6V0A/GW1Yc
bFEEKGoq8rMG1XqOT1izZJoaUkJTVMFByJxbzWr1vs3VwE+MrUTuAxwUYXv5W62VjjUkuDLqqppM
9a++blucJqKcaWiHfEhgu81mBK9p5Tbg3Qh9iUN1u5JoaNCe1zFsZ2FFbP+lk8087fMAxirZa2iP
M4axCjTM/dkYOWFirdyiWSDvgVdRkMaz7L2TPphj3oeC3zZedo1hnVMiQLs83BTHXLelb+NVDMaB
7N+Dfr5Ypbdj8UCTNKMkkg6AXN3Vul9UKlCYUdbbgjxW3uWPtxIIv5hijrxRzqahlliggaZ/aCJC
//tMSbOQF5oSwq0usc8vvOibUa6wFqWq7Kj7MTdvYkWcKHm7vJC1xw8M4IwbMl57OPBfN420vZxn
RSr4Q6UGz8SS1V04Su02IH3z0hUZAD4FQKl9oWHqRO/GTSDn+ubyj6A2mFxNg//AMxOwegmn5utv
aFtFAb1UKQBFcZc1t5VyiOSfUnNVIzUyg9TngY959ujXXRyUtsiztpJhL82M90JFbYpI7/KUPYpo
OIzCvIk1ww00ibPMtTe1rkEW3EKyj6DIXsK8MIMszRPsNR5jVmGTQ3LKfpiKPZW2diM5/XX4Hnnp
D4n/rF6b3tc1zUQbXTf03x+5cT41WjvWAiKx6ExQ0E1O+bbYgbTswMNurVyOL6bY7Z2NsdArmFLq
e6ND1XfkZU08C4x7xidSMiutBL83DFskt4P08K9P5JclsIlDhTdZn2MJdQOaBygeJ/4Qh9eWYn1P
BmEvpebkjJp82wkDr2xMfztzGb6YZhKHrCVDIqv0Q2UAu2C6oTN3shxwAtxane6LGcZZ1rJZBkLU
Cn7x09wobp3bJQ5g56MoDRh+6gWJ09wn+8DhjouuZEZfLDMeR6sFARLf+HhBr3kF+T4E46YoMqdU
K84iVy2BxlFDWi2issNE2Mka4hnKdPiKoMpQwrfYUJ06eg76mGNoJbrq2sKQ/NWhVHGX6g098Vmj
opEhpI1Ppr49F4KuuyUBRX5fjyEnuV49KAujjNesqj7u4wr7mAVPobiRKsVuuOPY61uI6gQqgapo
sOGhm8tSsfJB8HMLRXtBKa/mJvTroETTQi8aTia5eq+xk39ZY4XnA6EWhzbAPhbz5A7hTFwF0EHv
8t3mLMlgTkVaVUklDPTka41ndLNbWZh8CDRnnHjvj/Vz8bke5lxgQiyXtBK7VwLDGoaOjlm1uUYn
QAdoD/D/ywtbPxCf1pgD0WuSqvdNh6zL3PXj9xZz803MI4bkfSLGuSujUPWZDCMS3hde040QD4V7
2v+3pdClLiK0ZuoTSNVhhYgYHeygbREd65p3EqiP+83V4p2El6mK2MjmHVNb6wahn0cqb4Jom5no
TQpnGcS2VqY44CrkfKDVk7ewx+xd0iaa1FewV3QgKAZxtRE8j1FtNyVvIHzNko7sUUUd5UOL7+v+
KXGpzHj94+BVGRghMiHezv3cnIMsyq41ZehvLn+vtVOxtMdEk1It81xVGoT8+LaXvmnAkl02sLog
kM5jOEvFqtgyiSZ1EQnFESkimT1Rrg81abd9I9r6OPuXTa1dI7zG/jZFf8ri7LW9mkPaEKbSWvSi
7kys2S87ngjP6o4trDBhXpPTIgK/nOCbfe3MmLpqeMUX3jqYb6ICBI5qKywEU7YnXb/XcgjFKMP1
f9suJpwLYRB2BG7BH/OTikoTqe515dtlG+ubZQLgYtHHEBvIDWEQiryYBX8q2pcyqJ06BMX3H9hA
hcqSkJ7DDLOOCdqjkylgHXJcbMIqPxhdcXvZxOoh/jTBhrckC2K9qaFQK6koAhdzZBvmdBDyws/U
kVNHXd0yNNEsy0S5VmR9m2I1UTAoquCLXXIUxmELeRHOclYPGBBAeFgroPI0mUDaaCC1kkodJqba
jxL5XM/kR54JvPmBleeari/syF8vZIwxqFYZNdhp37WCbCJ1Iwd+3gv2CM3K2HgW4mnzB19qYZIJ
pUb7f6Rd2Y6kOhL9IiQMZnsFMsmqrL16rRdUvZnd7Bi+fg490nSmE6XVPZqrudL0qCNtwuFwxIlz
0hhFFJg0qsjrCiT/aTCBuCXDv69b2ioDYXWAUjlYI6ZPpEDANDvNEuriUhAs7IsiyjSDPjaN+7MD
1sqvh771B6v42IKL0h9ybfEzPr4MmWXurv+STe9cHd9C5dAhF69TAFeTpHAQL0izy1nja4XnMzRq
MqoytemcJ6akL+oykTcthSm9fhqat6L6dn0pW6/dtZqPPBKYxbXEdu4yAymHrh0TFrUZXX4lBvgR
dZqjy+Wa7GA2OeYyO+4dpqRj95njgPu2Mcdni1We6uLa+r4APEO1GQSpeHzLfNbcGCcznjMW9fng
3M0s035Upj7el24x3OnF4N5WoPbY6drcPRkpNSLiFu2LPZd6mHZUVzj2RsqDX+MaJrUNtLtl5q3a
yJFQGxqeRGnefa6zvAi9qhpCQtPx4PJe/0g9s/LTWFdJH25EC1Q+iIdZJwP9nQs/Nxw9Z0vFInDr
d8+QQSHhbMTmE+gyleoM6/GUEjvYslBLomv4k+e5zKKy54WXLIrbUrtPmMa/uA3xboiAqn3XM+Ol
SusMxKPC8Fo/s7IhGKYFqqXOMEGZgtu3nRYvqqLyVlkUDS3IzICjD2FTPmEjokCZg4o0gkRXZOUM
A8LY8r27dHVoVwxA5p49cJHeVAkBgkejYPVcNBvPBRK1pvmYmWbnW2ZRhtePy8ZxdPW1AmhR5MIX
lejM1gXC68yiyaM/eJ/t8fJS1GZVJqQTD/V1g87FwqKsN1612o4sTVfEr00T0CRa3dpBc0AKpHbK
Zk4HnUUpqG5/2JzRV1HTQZEdblqxdPRWUETHwODq5ifZodPpZr8AnRqxzm3uNPA2JL4+a44iq9q4
81ycTlQLdYeguyJdQDUDB0GXONivQUtDk+jHfqhfahcMAnT8kc0ZaLaWzxCgVVxHG5fAmd11+SfL
y1tmZxPEJyOWZtYB8zx0Tw17DiqSgFHKmkvFR9uICrCHiihaVpbpyHn9IApaLLENFEza3RCnjHIn
j/j8L9I3Z3bWdZ+uywWr3KhbLLJ8aOfeFK9p9JvP4/lfeGlcE69JNFQ9LEqWcqvm2s3tNoYb4o33
fQnX8Y/ktfoGuob0w7KzD+WjW/oq8eMttzy1KiX7uutYTW3AKvqwmIu45YsK2bf5pU7WJeXHaVeV
C0eyH80OGH5H2zeMu9hTzXpttf9Ptg8H7fxDmZm+EPSlEbqLcPi0At4K1y8tqCqDz+K4UN8Ly8/X
w9/mWfvfyiz5ddGXRZazGCZpiQkWcHklGIoV3uJXXo3LYfAXbu3y5eW61etfDPXJ84USEM/aqQOr
Tvyx6x47ocw8NigEzrZSiiFkHCe9H2AhSQd9N+C6yePCF07/bHX6jiTOXcnqNyaMcKrp32OnYNtD
+PKQ3V6810U1Z+bcsySqh/hT3IoDF0renO31/bEhnWmBZwGvOWy4+mAFdkNA+RanfgwOooZkBwqw
dc27e9GIez45is+3ldedrVC6bmJKslmzkiRqw/auv1nlzo0nyJ7txL0a0rztLH+WKh3vRVRTnhAY
s7XXtPwqIL563RvXXytlTGerkU43h/pjOuVpEpWOFvH+R+N+Hia6GworGOd/qH2cGpPfwTNmO8bc
xmqmEp2w+VOdLuH15WxeYza8z8agu2PIsEfTys1WW11jAdFP30F2nqC3+WphhPm6oY182kVq/z9D
64c7uVeGqkwTExIMUcPtZIeE1IXogyh8ZidLAJRJdRiWxXiutE6/uW55e4k2dAs9EOhe1EQslF+7
csImijGeH2bAIY8QkJmDhA2gaEiW9nDd3qYL2n/sSfGK1mk7sBZb2rrDHRHeU1vbChObV8yJCTlg
oahj0SpLot762YpftL/VFlXrUGVD+mBFH9NutLCMuLfDdPkyG90e8sYKt9hC+sIv/uzW+jNO/KJw
46ktXJgBMc0cTJ9WmnbvZXnQIYsFHjHjQEtfRXOs+kJSPHQrwxpxlyVgM/pRZbdk/vsiL0By4L5D
/dXAmZIinpmIeWpMDbmhPX/m5vJWNSq2x80l4OGOYjxmhyCEe75tXVlOqaiKJHI6995I4qAuxvC6
H2914V3zj43fiIiTT6MZNeigF9joV1bvkPj5HLWvgLfn2sF4ym/oXgfN05HRwwCBmA/XrW/GixPj
UmHCdJqqjVsYt8HNxDPmo8EMfui7vGOBCaWY+ct1e4oN/X2LnSw2ZUWe6wZ8wh7YXuPLJ/CKq8at
VTakY9tZvFgML0+i0epHHyQVB5ABE8WJUhlZ//xkIWOKR2pKsXF1XH0QAiiVOPvw/+2VdGbLDpRn
/bw6n4eRiskIRK0Q+VJ9femEkjStW2HCAjVuSf8lA8Of60SAM9x1Bd3p3v76glTmpAOrdw2bEgJz
04Lcr17CiaAnCLrBBfeTA7GKsg7scfl63eoWpOjsgK0/6+RTlX0teq+E2dR2Md0nQB35WWMPpTEG
JbDe5fTDpgBVWKrZ4a36yplhKXqUpdV1rQ7D/X74ZUIaozZ2LQnqgwjErtp1xs7oMbOsouvfdE0P
ilXALKO2JZcEZlTUMppzmC3uaPpdLyaF729+xxMDktvYU2tXADomkaf1r2miAY5FSES9esfpeKuL
/LZJLUUBYju/PTEqOY/ASFU6CBjNB5FHADL2P1hF4lCzav0JYgF6VE6Ndci6NAu8ChMSMTp0+9qe
rMclTazP151q/XRyforaDoq6aAK5htzO0Epuj7yvk4iw0XxgdvWD5MIRuyVZrPfWI+g8LuJbDQ6z
95a57OW69a0vTF0DTxkdtUvy+9F64tGZnljFZDd4aWgp2cMHWQg4dq84rpsHB7UQXLKoxdmuDKQd
W8hTD6RPIstM2uelsMXHuqz4bb3M+aMes+owZiI+WKyJdyjFQFaIJ6rfsH5WeaPRLkIfwqXERWPi
/PCOsw2sqEBCW6R++cnC1OCDDrRYsrceQDbZzgHFQ7z1i2fXUfL5beVmJ7bl8ZDS7YdmHGFba0eM
nAGU/u4a1RSJJtOi61900xRZZ9h/F4rlMfYOenpsshAqhpR5gVbWA5rxKfgTl39ow4IpGJNlloPx
K0zbnG+o7Y5WupSIDkn7OBKE/iEJXEulLL6ZcFqoGGJUD6YuBr1qt507LStxCUMizWVBKfyVpRNE
Msv7zP3kQA+of6u28Te144W7nJiVrmWBMWKWJjBLo/TFenUekx8dpIEqD0IU2k/UUui+vc1DoCqQ
6ryDjjOAUpsC26xcu3Rx95WTeMm69nYdsA0KkHKCOjnGe9yMd84UVi/riKT147oLbQWF0x2XorLp
NWDW5rAKbMIuW5WXVLPbW20sgND/fFQpBs8iKevZhZeuontFuHymT9Yz3WNi+acKPL3+WvlDorWO
9h+U3G2E2nM3LQdatWM14BKz0ZlJ+hwBluzcuY3EXOeH61u3dfpOjUlbN1ULs7oGxihPDwhzT0Or
+/moBDlu2jF0YEZwzMHcKZ29pmCelTQj9i+ag/omBZFmesvuR5wK/qFclWbUc3VrBn+xkSc2pRMx
91y0hjOt3wxre2wPu3FngnwO2mT/sIknhqQvxsCJNcUpDLXuDHXuzp/j97749C9GHJB8o5dKgC07
dwuvcl1IccGIW6c+A7zDaJ9HonouX1w6iPoYQgQsGvQB6NlJfp5NwqhSFxef6zS/agc82Hb6veid
j1UNtqjJ+nZ9URe+vprDQOxaOjGQtUlukbfcLvBYTiK28OmR5YMdUdS3D201YLi5cNr9P9jzKGY9
gOennpw+uBnVzMI2UHNg973l3mvkazV8n+xYcay21oUUYV2SbuoXUAJMcvUsLWKsq0aamIHsP7+F
cOeushKFpcuQiy08NbWmrCcZ0eIVAP3U2hr3+xvzmIK0b++GSEhu3EcowtVh8VNJ62DIJ0uyKfmi
gDqyZgxY3trD0aAlGYPCYdWFvlkpVlWkChexA9ZWeSq0a5F3XtzbXTx2QLjwNMLBOFr1Z5tkAUCJ
ijTbvLhFfptBWuu45sagB68bp4kd+IbF9OUuX/o2rJknXu1laEDEPuhPWQVSXkzBa+Bjn7xYD008
Bm5rUpkAaTN649Y5VNDMXtyQlrLvTVFPd2VF68jtRDn4zdjO+y6v0FHmsWNHrCjar2ZLqrsOqCNf
z0bPR9pp/SrKci5A903MX4Nl5m0QNwRa14y0QVHqAorKabqfisH529cNdsDCqUCApmvLXopjPGm5
PuttGiXN/MVBdlQU/V3c9Hetnj7EVVn7GuEfrp/IrY8LwLZnYEwHqGYZjDAWFFoucZ1GRjHVflmB
CQRzycd+XhQv/k1DSP5QC0TN7GLkY3BbmzJrSCOmocDTPxfpIy8KxU2wde6RXdp4NIAg9mKANWEZ
66Zsgqsm8xfbnXCvDfX7RI0HGlPV59pakQOGBoysr/1vGVpTLnXlFByfq6LI7Zw6HLSPEMtTLEll
ZY0FJ/El62aoluDOiTKTVKEmqAUqeLDLV3xWtRy3ds8hlBCCcbzLmmPBjSLNICoRgeYt9NIm910C
Lnw3Nh3f5rhbr7vetjl4PDbQxOyfdNc1Dal7KMxj/4yfE9izNIHTO7zolSJEq+xIEdqLRw94ix7L
4nG4tG6wAksKW/cTMN/8w5IMuIJnEdzg8v22xCmITdMmjXIry3xeZZFFJlypPQW/2vLpurFNzzDJ
764HMHPyIznTK5omBU4UKFoO/QDq/Ap69Qm/uW5m3Z6zNA5RycHwIr4REDGmDCFKdU9v2hnbZ/ZW
lLdOOKX55HuDPfmlF9+bBf3l1b0iLNENo66OfqnhumB0k0MhZv1R3axwkEHjCKaonEDZ1WXWP3yu
FYoGcNwKxpKDXw7Ul5Nqcxq12uLe5Fyb/QZdKr+zvAdwFVCFuc1FWS6mADB6ihC1ftCTo5wPnQFy
XTi864HJZeUo8DpbFZVURtbTcGIkLkyPT3xMgU7QK78rzENvV4q7+rI+A5/ATe1iMTZabvJzYpyS
JV9qfJ4MVdW9CV2JcNRz7gOaczMmBoHOR3eHbuRu4vpH9KPD6y65daKRixgehT8CqSX1DrpijtE6
EFijpT/1CUaaOiNwCrxrEsWttZWPr/R+AAkCgoTs53w3KzaDhqIg8MPqcXLS49y/tfFn4s1HPv36
h0WhOUngkYZnyrHD7jSjpLMFxnzCI3thXxKjeJg7/TanTBE5Nn0EqFMkGQ6GIGW8cragg5knMKWZ
PxjeMAQY1+uLWTNQOWgAcf0/C8b5vo2oWHkJgwVa9bk/ium7GB1AuIZ9aWNKsaqekJF8N41WlRtv
fTAPOb+nA+tt47l7brhHQ6QubRguewN8CvkKkV/sR2aU9c4dCYCeqjfN1mZ6OrzRxswuQr/kIl3S
dqbDbDijfWzLxoeIvWIzN98YpyakG6yMNS/vM5jQb42g84WxY7uf1n3y0kIFN32FwI1KpGLrbjm1
KG1jieCkOxq2cajcW7NETcKwn6ihWpli72TtI1d4ZmaYMIPnWhXmZgF1IP71uitu24AvGrqHerl8
fxW6luoIZGkk+uyJVe1xjpkiSmzFIw+n1kEoQn1FLhWLZGZ9D2g15Im0NKgrt/dR7PyqJcDUAppz
o1jQ5oqA7EQTgGAISI6+NY+TDkhpXFuZUwXCzo6C2MB1t8VzUuSv9bIM+6IR/IYP9o6PNPPjxKzC
vqHHvsVTsW/KH+3SodArQPxqUhboWXZ0nOY9LRzTtwnuwbRt61CrKudZr8opdKe+vCunMQmHcWG7
HqBTn4wDiXoXdIJT0rCAeOQ16YwkYH0+QthIPJd28m2wJqB5E7T4jNTcY/jzqciKBzGKx4q6jzpA
/4rDsum54JH4jQRBUikdR9fQPD2G+lpEvPhpnIkfg+dhJrpiLm8jzrg6OHLwCCTmJfsrj4s00UWW
Re3oaT6Aet/AYPXgppz72pi/Oy2QzNc/+8bCziyuTnhysbOkw4jJUGTR4Na+YYPWEJAka/ny/1mR
tg9fqkiGDFZql9v+kt0zLX2xJ5VExcZiwO6/VujxXyu33vliTBOt1wqGoikjfDfj/+vHGu/9yU36
4PqKLlmNLB1kDSYh0PpYZzqkWBYLFpOBiiwy3uwaMsdLWIXp24SZ8g7qndN+2YEd8tV5X2xfLSq0
cVZRFgFYBIfV8y7ccS5akrGMZJHb0u9FY36cOVMgDNffL92163gHwX9s5Olyrjyj4VFCAzJDUU3X
dyWHLiEz0myXd5g98JOSDbdTFXfg25wG8oyGEjlc3+Gtj2maeDPiAtQtNF7OPybu1mbWNCfD5LWI
+p68ErN8ZB5VmPmdAckLPbUjn4BmJjkrYGfFq1BchP3aXGlCY59AmS6YjoyofGctgF4zKR2HauxG
gclS+CnEfjToTzootoVpgNgajj/TR1Up+xKTA2c9XaN01c+dnZixa60GQcEFOe4GvNzart2tvUb3
m/UOqsl7Bn0qpDOKxW656qlp6ZyMmTOPhNtZxOYCCgj9j6FU8eFsewp49lD/Qep+UW/WCiRjngtP
qeJAgGslsXD6ub2/7pCXnA6/d/GPnXWpJ7ESJQ7uZuDKxPPbd4rATQILIIg4JNWBgriTPSVgwGVI
nkBB++O67d9lnwuXcUzbRawxHEvWFiqKZeq4HcNLoYejBV2cOC9dO2j3TU74YcABhqRgR7TWt6F5
9DXNliJssrILEvCq+nXdZXt90do3g+MxELizHX9sYr5gTqmlN02XlHs+4d6xGt3qDn2j9YGVjuKp
BOnd7dTwrrkB3le7nacZp0MT+Us1kbthEvEbB2x9b9Gmfavw1xxALWfvmMMzvDD64Q3QGCMUxGtD
7tUEGsb94gQMq2l8PeaqzG8raCFJgKgvYhfg0dITLu0hgcZBARituiL/ZccE1eheNYSw6XCoJ3ug
AcN4hsy/5LbltORekkeiIPdG1+wMUt0YVOVwGwkgGE90d53OBB+u3NqGiKTR2WOaR+g53NhLtOjO
zqx/6aXidt48oid2JL92clYx1yjyaJq1t7Ssf6GApgKxbW0Zaj14ha5sSKiKnJ8dMC7OpslZHnnl
Vy3+mJdf8/Lj9TOiMiG9Dok3xOag4eN3DQ/M+IPr0WBKVb20NVTKB/F0IWtsPwkCNdF0p1xdzCm6
qGJjFDvdt7gj93rZHFLTw8xlqbiiVCal7zMtc9lWFCY9IDbnubvjbfXLaopPBtfujLSufGDCouub
uRnsMKqGviQuYMBypDvKjAkkxBz4OI3c2yLzx1fis1vrYQYEn37u3+xVl07JJH9J6o4Ye2p23YuT
7UWxsa+XDD7/XxnD5caGPAHIBI+8Deo9OXq7/C4vg/LLFLIA/1Meto1f1qFKDuy3Q15855P1S/dW
mlKPOhCuw/zBtKtiv+n8SYCiGb8M8KzQifAKKw5t4IXL5He3zk39XAWqy/MSJXa+HbJuVpaCJm1c
I80EHaNjIwzT51PLfIDi3pwRtXSMNvtcOJDemZpdOUAvNvG0D5o+qvxhK7SefBiZMQ1UC/Fkr/4g
vheaH9+vs9NfCwCXVn00cI+jtVVHa0LRB8Vb8XNRgFBWd7vyOWz5cNN+nqkJ87j/vmDSFVT3mjWF
WTkfrByCsI3716RD69aD5Hid7bKA2VjDzYknionNoEvI8siahjQoICExuvPiLzk69QbhRdDVPVPs
8mYIA/05iGocAiJBKUr2k9YPnqjzKP/9hH5sWLmPzTa8fra34j0Sif9ZkfZSZ7zjDcekv0GTh6Jo
ns2lVsRilQkpSiYZ5OY6p8wjfYnv+5nASUH3qFiHarfWH3HyhaDf3CR2ue5W+avUPtnpW928X98q
lYn1z09MNINe1yyBCWN5awcaieVDU6mmaTY3C2klgGVo8Vy85kQ2jNmQwog+N4/zxL8k0EC+vo6t
VMI+MSGFVUdMc53xNo/Iku16XIokIf5MPoNAVpElbx7UE0tS3IT+2Fj1KSyBd8On5bcuuSd4kc/0
nVGVI2/GpD+23HWC7eTr9K1ACMkawGdjb4fnajTFyfs4GzfaZL1q8fTkZm3mW6338n/tplzpXiw0
NSlgW5FeLfeGMQdkcMORvi2japxm67uB3GAFV6GcccHWLAxU1hK7w3fjjzM3gjkr/Jg8MfLXc9eI
dqeG1h9yspXWoEF0bIQhq61ePBeZ+dQMiiH1Ldc4tbH++YkNoE8T0grYaLrvyVSGQ1kEOXJ1Uu7E
QhXGtk4uODfxD6a3L5EBujE1el70eZQ5to/lBR39SVzVUPxWaoaeFebVwSSKWokU54C5rw2vGaC0
3KX6c+9q6JeCV+SQkjo7wBOt49SLb6isVq/XXXCrWYbCMwCveA+uk93SVSHQZqR9uqoaWQMgY/Gx
K3jji6y8mdjwlnEo2+suePWX+GXKEX+vm9/yS9cESmGlE72cwrYEsl47wSw5kNsgWIgwzY4Xt3Zg
48/rhrZiI2a9CcBC4CS+GHRFyrG0nHl5VLbjkeVx6Hqt4jRvueWpCcn1zYIY6cRdZDZdE2LmNGiH
0u+MCkwWje+lqjfq9tb9WZF0CqrFbD28E/LITOd3vRx202RMIIJx0zAZlVV9HKnztAmVO4MaBAhp
1CfkNkWZukuReTBGMJ4CVp8+zoPrH2jjoXBuQto+i3mmAxU7HLS7ecUGD02Qv+u7LqJfmy+82Dcf
koN9zN5UNKgbhbtzw9JGstnI3WGIcTff20DJ9Y/TEKb3NBx3zQf2peaB6tl/+eVWg8BEQOvD8S5q
MHppeXncazDYDcFkm4FOhy+jDr2t0lbkHZdx5dyUlNos7dB7UPqAk/RF7bdeAn5NFmTdsQLlWEAn
dhw8rviSlxHz3KaU6zhtT/NRx36aItnnuQCpdL7XMuNveTXBk2ghJuNGQ6X4okbTItFxHA1mqs4K
kQMHmUeOaeopItTlqV7NUGRUYEO1Dbl7NjlzZnhpWkTgbfjY6uRz5hi/NGt4iF29AIJBV9HPbH4y
Cw9mBGQKOQA58RG163EHBr3CxVtxQbUTQ25P7Vztmd794iT9XNBE1RLf/GiWBRprUPEArSMdAjKX
WadPK61VVmIMwWyjdKxfp0rF6ayyIyWQejE6cweq+yi26peF4ovZ7c5I/x6Dga+GnurvcI+MWLpP
02KZJ6urisii4OUp0t08HqmYfNdtFd7++6+6CI24ulEmtE3c/NL3soo0z9MRRyz1mFf6mcHB3C+s
ZXll6TyE66PlTqNt/7yMiJ06BRMxwYB7SPECtFBlNcebwUXlwQMDLhQsVkbQPItvkhlV4BTs7JEl
Ks/P2hTC2hXTg2G2oHPcLJZvNXO/s3lBnoA4KaEuQsew1HLQ5saiAgoq1SxvV6POdHDAe8sBSzWq
5+tR+/JaBVkpwagVzuGavEhnHXRU9QyioyJKGvfeEcjRY2P3/5mQ7oViSSsQEcMzrRRUI2n33DSD
YhVbTnm6Csn5zaoSmpvCW1JBfrU0vnFHdKyNMY+uL2XTjoFdwvmCQIJcCxOZ0YqGYLdyO7u17Qbj
APmOOipyoM2PgsQAZVIIOUMuS8qPRdd1eAJiOXZW7c0YJf0ua6gCVrBpBYTNKCuv8/NytyTVs8WL
vQkneXb8aoDYbPHh+natv1M+WcgMAfYEHRuBZOH5OubFECwpRIFBdh4BfbQTHnD/3DhSS9xovVCc
5M2v88fc70z55FkBiZekn8eliOZYPLYJZrM87VtnMMWVvHX7ozS5qnwB1XdxobjmaM01xl+jlkLq
2qYHc66iZEG3DioM1zdw6xNBxxvJBjheAAKSHMFg1cRzG6aY1op3164wbFbnCVdckVsb54HAD2BI
0/BQ4z3/ThSEuRAwM4qI0ucSEkBjfwe4SXh9LRslTMxkrEOXQDKtYguSN/Rln5hu4hRRcQNOfuO9
QMcsDdgHsEIvH9Uis5t798ecTH5S17kB+mSziIZuftFcfhx6FTPOpiecmCDn+9YCH+gBigkTWvq1
1N2v5qiz0Mnq46LVKt7U32gl+TSd7J9jnFurKrNPvBTW+jBf0L5tkx3oFrsgC4EMum+SEFLvPg/r
h68o0kP4Q4V92/ASzOQaaALooDu9AKRPFgc9KHheorwhmJCevplsujXq7vN1P9nYVJiBKBeKqsBT
yUGjHoS9mGINS335hVbN41RiENuO2dHoNRUmfcspLR0NY+ALbGSIMqCviykeDjlO2H+xbwZEQPZ5
sOpRNV/re+VTZXNxmB1wIIMFCLyM5gMwKWswGbh+w+4TW/y8e+q8oNrj9Q49ABscJpiUHXaLF+iH
f3i1YKl/bEuZG0eCuMwctmcTdrQ5jJG0OJwGdaySbbkcqARZLeRv8A/GbYDAl9I3YXZtMukEESUa
76r9eGh3Uxj7hl8Fw+G6v2y9O1cMObQ20E2Exp9kS5+7GU/PGPmFP4Y0SAJUM5+nKN+VEQ2NL/Ye
DXEIY6nMrsdNOo5nZtf4c3LbxCzT80yH2VWEd4VSjJ8xdbbTojbCFK4CEr3GxmvGpAhd1l2XzIZX
oJg6PAn7e45KAaHPFj2a0NYDUs63GFV0Wrbe1ZgzWGE/wHuhciBtLGuMsUIcK7HClcAFWD5cDYcR
ErN62LxOn5Po+pfciNhos2DWAHAjTMTLh8MtHG5owCrg5AOZYByZN/19hoC/3EPPA9BuRDLpCvLa
jtN4SMsIg+Kgur/Vxo+iUaRVG2ESPFWr8sbasr8oVGl5gTKOKMuoQPywDprW+Mj8r+/UVtg6M7LG
mRPny3uTO4TAiPdaf0gCHthfzWi4a3HCErQgr1tTrUjKQkQOmnu8WsuoWoSf1DcAgTqmIoPfcraV
KRfDGHjs4dKUnK3W3N4a89/Ohjbrj3KX7NHjrNFHrF44hLoASrq+qksWE7zRga8EbM6EN1jy0wfa
ydY4jPN/3bt+Wvb8YYrGoxPEfdR/Knbzgc2+qThUWz4OrAhw3GCvAAeFtJfWIGo03BKkDI59cMYF
kqpCkc1t3DEQbftjQorzWSvAnj2i/pAYWf+9pCV7rO3SODTeZIdJzYzw+kauP1mKTSjIgscf2GQM
m8vxdwQPZ5xQ2EMY8b34mw01qd46DHMdzUzJm7G5gauCIwqZkKiTs0hUGgyvH/HU6+mL+YUGxF8O
6cfqyCBh5UbZC2TelTCfrdQLuDEKa8h9EJ0k59QmmsV51SNLYGnz7ml5FYwA49/laTc+cD0Rd2ib
0HAupgyK3xa5z4URR2grFx9QjDe/TFODP2E9BiGyanI+1B7XwhFtEB/ltQUU9Tx5xARDrLg1tq5h
MIyg2guKbmQ3ckQdBlwc9YwXUezQ6d4b63mfxnnrU/wUf0ABIyyNyl2h1t6OuSCUt7XBe11q5Qtj
67Dhl0CLC6g8kNDKCQHU4qZi7JF8WBiWiKx9etsevJf4jjz3O9PGOHOF8wam+euuuTHaADeB6t86
9YLSjpzeCSdvevSwysh9Yy80ADvca38w70VAAhHR43xQISw33PPUoCV1Ig2zpelMcIdBl/6z5mY/
Fqd7ub6ojXAME6A/QhCBCqT8Ub2U5EvsIhxr4M3Xyjxwp9fSUeG0ttIqxGKoqGC0AWNDMu6XNOCN
02ZsXf3FaH0IjYDT4Xn0p6/24E+huauD6eAeUyXdwoargKQfMFUUpPDZLiYqVqgzFt3WK7FvO/ok
rPfdR+0BHHFvAJjcWT/LvVrY/jJoInqhsYpKCPQUgaQ+v1BRz7N6o3WqSDht4rd187HDGy6sWP/g
Nt2gCJmb1kwDz220Cy+7hbkJ+mzQM1QRRo3CNrYfG2JDfRY8FnGxu+4tKlOrw55kCnHM+2Eu4woM
nW6gVTdxDbhU+eTwj9ftXHolNvBkSeufn9hB77Z25xJLgrD8PlmVcUV630/d1+tmLs/XuZl1uSdm
wDOLGZIWZrymuLM4O4jWUrn+xpZBs3l9wUDQ4FKuyLVaUJmYA1AEtn2zuNb3YooxnaLdDUOucITL
vB692xNT0tcZszjTnGbkkRmbflENr8IA/cFkzRij6cH7bGtRmddvdlIpcrqNfXRXwCqYtjBkCZmA
831ME9ZxXusYBWzqfULZXdmoTGxu44mJ9QF18qkaz7R0wWceJa6WBUM7R41ONB9p/tFunL9uJmEj
T4xJN3QCFnphtQvKjFVdA/o23Vtd/u7xQiH3olqU9ME60UDkwpl4ZIxNEoCV9jnP6yIQ2vyax5Vi
9OIys8KiVrIBqAag0ChHepDOaaym+EiY6L1FhdWfs/pgjskxbTCE0Xa//vpswZyNlgvECS57xMaQ
jbaJMk8E9Y7HfkyPS9ZH101sr+iPiXV7T3wCeQf0EBMogZo2gCWu66PXGGgWory5p2jHXbe2+bFO
FiQFdY6Ja2aMBserGXmZeB7zPOzcN9tUON/mYTqxI2XcRVP0WSGwqmrqwhzq8ixT8fKpTKyB5GTj
hNULG1BcHkE76Zin856npqKisRHBMQ+/zvig7nbZKLWTehZQO4drD8sM4srlF9hdP6FBoHi8bi7l
j50L9rlkzIwyhpslrQ2eI6/8htegqqS9GVhPjEjxzSw5Bh9ch0exl31quH6j2ZBfR39tMod3wxmf
qT7W4OpMVBySmz53YliKemvrl+vdangQLHBLqkVLxlGKAnv1Ia5apnjGbn81b+2ggzD4okVQVcmU
4JvyqGG9GxCBiceqtsQhgWSr4vBuLQ2lUhsaO/gHHJznPlixPBs6UNlHWWG8Drp7dCzypInm0UpU
SMitVZ2akuJExYe8mMcYisEAkIYF3l5BxhaQi4pepR2pWpUUJPSFZiUUphFkZ2vZ24MD7mhgmocS
XeDFSn/+fUg6XZgUKmaea8OSYQ8dCxAZMnvUp87QRGMJEZpSoCJ73d7mRgJkQdGEc1CvlO7FNNUA
jRmSOkIJpAmzCk4vXG7uMC+rkjzaQKKhF3Jiaz34JzGK1aPwCtSKoiWvRJDF8AoIvRmgXm5sX5/w
bphTJzlMuLl2mdmysDXYX2tzAhtporADaoCVNkvOa4CT1OxlQRADy/5ucvh+caeHuOBMcbVs7es6
FIASDt4LF83TeTEHi2dVHYlhHvxRs26pcB7HhKuSUZUhaVON/5D2XUuS40i2v7I275ylFms780AZ
IrWufqFlVWVSEwQJyq+/hzmiGAhOcKvvS1uXRWZ6OOBwOFycE04WAODzKiB9KduGld6KImsd2gPY
/LKprN3NyNfjSWmgtQmdK6fbV3dmjRlTUgV9kzhSdJeZyAc0hisNe1oNG3a5ksFEaQxQCqhogRVU
lTm90LWkM1WbaEA/OzfZAZLbCXfxu+gWbuRvZZZX8gCn0uZVXphm25YTsEogTQ2qztb89jp2UeY5
qE8ABQpyr93GONjUkPNhgKUvNKJD5jzBMg93kmfLYbZ2KD3B1R8ub96KmSCeBloJQnoVqV9OQTWq
a1moFBpo4iNQoxwrP1rU3LCQVSG4Z2RQQwK0h49HMW8yDGmpYRXL9rbsescY9GuQn2xcaSsj1aD0
WcjhnGRn9q0+YZIQu6X4MtYuqZz2GbM2D8q1DDRvh/jCPg2EKwvlpD+jIwAbsJrIsWA5Ty1lVNPJ
oCp0FC0alHQ3Yror28J9WctxWHj2AUBARJ3gbL5DF2JkpUSDAi6zc1HFBWHoo1bYU2T/wCTnE3kc
K+//kFqZj/Bpqhajigux8qlyzGCqQHKdYixyuKpvB7twVBsjGXf5YavauJJ7PJXF3TzYXo2pCWSJ
h9n4pe+zLICwB/Eh/v34G+MSyNzMfSzn055dHecYiYUzhnG+dEMEmulI/7x8wFYCSsjAXiE1JZ6P
euIiiFMrQVYqTwzgoqh1DxzaarQxT/GjL7sfgxI/wU8fETxsuMq1UzfPAeEGh+wzAhKhbMJ+RLQa
mJFyXY36PR10NC5mWbQhaOUCwJ+3ZDTBATXtrEFDqMaiTJsBKooiPSYlw6VWqda1rjPR0SejcIBz
vzVfuCGUb9MA0mLdSjGEIlPwkk2tVyhAuBlacjPEqS+LbANZY3U1kcNHiXF+7PDkGmEzDejSbRAQ
meKbMer7XqkfQPHy21MHgIRBjxBaTjGxexaHqGoL0o5wQnzQp9dJaDq6yo66PHiXrXJ19RZiuAPd
sJG1vQIx2WQepbo9qPLwxEzlqu3odS6kG+JWYuUTrbgzbWa01o1KrAJJa3wiCK4s3A+aandRsiFp
dZtQlQOnLsCqzvoyFCMGUC0AcEGpkJp2qGn0yqpDwQOdJHu/vIYboviUfZ0SMRR7KBWDwjul9U4R
kts21///NNK48KpigHIyMA6CNsjQicQ+sbu0vBXqPLisztkeYQhlZo4Btj0CgTNsO3QIUUXtGgoA
0hgXyt0oyuhyvip+G2+dk8OFN02mtVEMPIAgCl9jwB/1f3T6Vv1qtqeT+woyMCWuohUI/giVo9P7
qsgArUrrrg7y6a7aK27kDTbVHDLepDehXXr9zthsUzu7I79kApBfszS8JL7utUWomKsaa/MJMuN9
vRdMO/HQCB80e/RYbI85nwem8OczQiAABEyE3Xzx1ESPPM3auAmEXQKqv5d2AnqDrVxNu/Cq+kxL
zwTudGBu2OIcXHPrikEaJBfRnoA3DP8qzOO0C5sua4IvWD0gjO11k22kec6fg7NqCyFchF+HbGir
FOGTLh36Fly36GBMckeglU3RvhLXtZuSzK8Kc+MeO+8lmCWjGAF4dUA0o1p0aja0SsA1jPbrr8aV
OrT1lxQdVlJAnrSX+oC394bA1eVcyOO8cJHTDFjBaRPIBHimEVCAyLgh4sxJcSpxnpcp8agDpxci
8mQXKxr4BSXz0AlbqpxdKLMcZJIUZJIAE8zXwVoJb+ZywKa1MrENou1VswPy7Ps4gi5UsjZ81fnC
SfOwAvo+ZtBe9J6ebhS4ofvapDWsnyoOKi5eFQ4b8fy5QgAtmJuowe86oz/Pny+Os9WJatGVahMA
ZtQ15T9Gdh2ye7S0AH3q52XPuyoK7W7QCGGizLfRVtRqVCXTmwAgwe9s/D5pKK2bsddO6j4DjNdl
aecWAXArLBpgiEHFe9aOGWdCXFpJ2gYjHIaoPZrVfW6+XpZxfpdABo4QapEzdA/fi5mDopmMgCAP
apBbFuluEj2l/ojLzL8sZ1UXNLwjYYMR+zNg2zltZBZN2QZhAr/bliBtSr9b1da47lkMjzo2qub/
FjOb48IWWqDiCCUoy8FcXBwU8mZJpa1NP7sSfT6l6pbVJ91Kqq/4olOZs+oLmbQTGl0HPngAKqbO
HVzzJYkcoKl/kj2AqtFuugm0tGKG0BIJnBneFjiXnPfr06ycCou0GBkrMHcCeL0a/Cw2oJ1v81Hd
9bnuXN6989fsvK5ovEc1EV0mZ4aP9G8XDSVjQZbGkT2plqPgDQaEn6sknu4oFb+VeePT6l5Uk9ea
fZv0T7P+jsz8bSSq9ca5OG/W4b4NF5gMIHEyZKvBt1GIN4iSW2rvvaI5Yd/f5GP8AO53r2mUILVu
OhQgIkmzCZ7gHb1hSu9k0mDP2PdGJjuFzmxS1N7l5VrdH8yOyCIud7yy5s8XFhEzapqR2bKgKKwg
rsoAVH9+BKp4xPmOEFcbZ2vN6AEchIZj00S2gfexktHnAtElFkx655UJkgwC0odNu6PDnVEWtoYB
YT15uqzjyuWPJJGBLi34d3RB8kpmulKXljaxIOwSp6TPk0htpEwD4CfeMMocQo0ACDouS182JK/5
kqVkLnmkhYpYmgP01evEocYNuBrswqDeMP6I+szJ8tadUA6MkBquyA9BAE4XS45h8s6EamOn/8Mq
gGAKvUdowuKjOz03whDnBVsddoekiWygYdpy9TAY7CpFPUjEpHY9jJ651UQ/K3ka4GH5vwp5eOae
QxjXiopndKFCMLDjk+imAQpnOapONLY7QgtHIFujKvOpOpdoYgwdVxLqDJxV60yrUtrNqpJGiuxe
o/qBAaELjbxj58SjZmzY9XnsMKv4SyC3z41ZhVFBoWKjDMpVTAXrNukVZcO3rVmThcgcYNAY+Dpr
ZK/bxrCIYrCgk3RHma7q3nCyreaFlVcAcL0AH4mHG1IGqCmcugRpNBJjsiCloqMjYGq00ArgrnmM
vUv6uzWOdpfsNemPjN2AQMIcNFdVni+fmzWLWXwFviqLEcg8mVq0vnZAO8wlPEM0EeemtwdN81NM
s0RGtLGD6yLR2wBrWZmm0zoSd8C1YIFFrtFy41Rm51kh29Wt4idgzm6Eb5d1XDEZtAFiSsAAlPL5
XF3ayFNZGwILUE3PUUzR1OmR9jXZSDGt3fk41SqCGQmbejaLq2RFrsg9bmBS/xQqeTc1TwkZ7cH8
Jo0U84IxgvfIDtu7qtRdgXz00/fLim5+A/5wgNMnZSBbA0uZ5DfmUbOCwpt25XH0xfYgSPttKNKV
a+1Eac6GRzRi1SGByFLEJKlYXedgp2mFwuuU6gB6h43eGGXF4SzknRHYF2PVi3RAzFiOgoHZRflo
tOD+lZ57MIA09KHQgQgehW9KSt2s6/0M/TMIDq/qWncqTJkP/e2QanYstbdhX9kWQFXCsERv3PgA
ppd92+lBnk4HNZ98hgH1xtD3UXPTp8ax7oXABMJL0+rAfuzcJtGcXPr9/vS57/LfVoSZqFOnYIHl
FZPWULDxBpeUgJVtqW0UduJofyShrQD1rM2cmDjSzw3rOU+BzJLh9CR4WDxnZqe4iFA0kM9ESomt
lIcqtVWW2rTWnmpT29Vq4Q597UZ9+diZoLoxUhQke7pxgla8LiZBUMVCUh9oSPy9mYWKlVRC3SKr
NDpzvr2n34iy1R604n9OpMzuYqEmCwc8r0yoGRZKdx8nSnQIgUfpGr31WsXRs8yqW0EzS+/y8q54
oROx3OqiOkfNpmraryEUCW8PqdtdlrC1fPPRWSgmoPXNFDEpFKC5BlCrcuilOQWNAas3stxrF9eJ
LtytL1c12ttjLGEy2rVsz6i5QAwijvotQe3YI3f6EZ2nGzMU695tYR6cd0uUQRSLGOaBPvXWS3aV
n3iCkzhK7Mxoy9vdwVsLyvm2RFZpWrYQKCp0p+fmPUj13LyM3i7v21q8uFxOleseD2lYNMOAi6Pp
pp+92uyiOjmUAxju1eLZnKwry5reDbm9rcR8w5+e93vP7mZOtWJhMcbBu5uuz3K9mLdSDabYndwY
g6VqtMtQltfhbMYn0VZMz3Kl/YbS50leCAb9xVciA4Eyt7hxMo3RBErSoCbgG5O9eTdZ5YVg38X0
D3huYrsiG6HHeXF+1vaX0K+dWByRoQ7HppkgdGRXPZnsLitBL9K5VQ+E+v6xih8p2hHVTrFbNAyg
KXzjlbpqUQv5nHNH40sjNbPSPdjIJQMpUUJdVv9utyqnpXzqCDRtEhSYCzyc3B0YK+4rtBrXRXWQ
6bDhc1a92kIhLkEpKUILmusOXk3Oblmuver91uzUurdZyOActlJkSaZQqJO3mEgc3DRyE896oO4w
2lNuWy+1k1J7q0FsXbN5ZBBJMIzscj6uSVprEi1oNhhygFLorhV+mzHla59+ieAcmolEuVmqEJFV
bFcMuu7ENXDRNg7a/Fe4JxpGOYEdrarAeANW2Kk1CGU3GsIkQ8poj04pu8VNdCzB35p+b1tbFvxX
1dd3Geg6o9KWtvBy1ywe6/eFMjKjGcyfL05cV4tIQEhDi7ewV4yIXcY7DA1sPNdWPejckAWWcJCm
QdlTKZWSVgBLGxEVgi47kslgo4vwDhSrV0Kb3XeK4U1a5nZ94mOKZqvisebJlsI5+7SGUMiVeoJ9
EtsMpM4B6rYfMUCC4xkMrFq3322y+p33WcB2lkK5dSWY1pKrCkKl3vSIWPqSUnuYtHruB+DDtiLo
VxXiJOYw4VkXHYSYbAQBs38+M6vFknPRhjn2GBJusLEpqexB/Ejah1bTbNV8p7Ry0r51QmWzSrcl
lLNlrdPlQtd7CFXwLjfa50LE6ObYAxFXmQIdr8euYJ8RRdor0Y8WGXaUtHslN7+VeJpIQ+LmVbTP
iv5G08W3MOu20N1WndVyX7gzzXKg9YkFlqV3MHUTULA7grmTIURxFJgCCDwEd6t5afWEL7aCu0qV
Bq0hUSVCZgaYYtVgdqYBLaITPXX4QxjB0aBIWzfpHJNc2H4ee1NkWTVUOvTUU+BRUoDKF7lxUHLq
ikZ4VyqDK5nUy3VyaJPhT7wTFmvMp7qrTMiatMJpF5QfZXRF1Adpa35q3dDAY4VXCNpG+Fpi1RhZ
1as4XmXSDHaIBNfYtB4YKdy6LX3cp2CmyT3U0n5ueOt1Z/JLMH93A85bsXLsZQ4Ie+QKkwPiEEdO
r0wbhKTMFlxw/23IXLvqZnhAFE+RnD4D7MElZIxaDJnpPjOOhj/tTFfJXWbPYN+Zq+O56W1VHFdD
sYVQPhSLy8ZIphJCo8KlE5g3pqfsYHhAUhl9WA953Jpnnx3SmcX+0pKv8OsY1ZioLMFqSsHtxWaX
aICmKEdnGujj5RVdPZALUdwmhmpaW1oEURomk1UA6eHdnijuIBmgDu3sQt5yOxs7+PV0WtyyhE7g
TyywmCHC5kZ6EfQ/8/habhd3ySXpGGdktsvGU3xsWm2nbuEYGeB18UzI3Fy1h61a55ZW3B2HpJ3R
jxlkSlHvxUA7j8ItlO8tEdwtBmhdOSt17BRF40Vc22H6dtkUVh3JwhS4GysVkxIzFYi+wO1kE/1x
NL4DKBUEOsgGFvdx/NbKW+d5y/rmzxfGEEkhVYYEy9ZmzbGfkm8AT78brMiJdQryOpytYqtFePUZ
uTQP7grqrU7pCYWajSf5GMUjD4j4giSxNa8FAkzhjq+TCue1dfWt37e/1verLLhQVgH5L81mu+yR
E/s2evrLzPsxUle3BfYFC6Ck9qbUVS+9kMq94zKcN0ukkJrvZ+68Ch7Sj8KD/K11R1c/9rux2TiA
G4Yqcy6lt0oWTxoWOKII75TG7srJvmyq/2ETMWGOCBqd0PyTh0ZtmpHZbYnlTde+dtMNKKIzeqyG
1K8GCyBkVxIB73n0FJovGiFOM+G6H+5K4eHyN1kr5oJk49c34UxYM9qMagTfpHvLf7aHyTd8aad/
Cnbmxa7ldKpvBCCYs629Aa7CzWH0r56Ns7tCQyEdA1ZI6PMAAtMojm1lQH6vDJ1da8J109W7XKjR
wxeJn0ZdJDeUlcCorAbVziILFXc57GwiRJlNhwSBPzhwHClUbnSCVxYRuiu56XQvloBYoauC5Ar9
1B2ngfTIPWv5S1jK0o+iIL89mDa/E9AAg5nmGZWUb94nwNMc0g52k+muGOGZML4UNSApsy0k0lUD
XQjitiwuQFdTWBBU9se+V22AiG/Y56orXUjgfAwDwo+RmNgUi9wKRbuby/hp+mhloxMptV0U7Z0U
Wc5lU1zNOi4WkHcwrMHob4VsSiCKwQTEJ7N1UzenQeOS2FP9wi9lfxPcaj7NZ/b3S9UvdpKFV6uH
VgTAKoS2xaeRflNkhPXqY1ZgqqpljpQ/hgUQT1DZN9ofIZIfl3VejZQW0udvt5BOS0NFOgfSaYHY
d7rWu8LJ5NxDmnBD0mp2YCFp9rMLSRoZsoQokGSWx0FT0CtwNRTfL2uzfkUshMyWuxCSylNjqI2C
zhjqth5qYrqTu4KjWS6IHAcn3jWY9fC3mi3XFxEzaTN4Hpr4ueBFUlkhJgSqydK9KP0hGleRAd+J
K/FPqIekB8qWYIsVz4ZKyk6KxdIw5xuw95CKd+JHVIwKkLFoB/MI44jvt4L3Nd2WIjkD6amcNFJi
wamoxidpZE8vWUDS+puVbfGsr56/pSzORNQiV/sqhHq127nsqXRJ0O1UYJE0T7UzbsLlyVu6cdaC
yQc9JhrkMRD/xKmd/iSHSt0bjvijd9GAWXq1E4FvCG8jB1ijfumEDnz4lfGUPG7Z0Fokt9Sds6FG
G8YJkFKoeMTGUe6+KwoDktBRCFuvLCVfJa9/xpbQAG0AMRDzLvyzNxIxQ1xq2FgUcd6Hzumfp+/o
3LEbhDWor2rEETYv29WwY+66/pdQzppmWEghEiFU1d3BZ3v1I/EKx0KzHBCCCucwuupuE8dvdZsX
QjmzGrSwoJh7/EfAaviYFE289BEN7Yc5UYMGbLAT35bOFprm2i2JIismzTDhgNZUbkfzhmD6bHZ4
ak00O2Egzu3UcWMwak23pZD584XDExIAVNQShBAzuY1J6aWa+Ugk4mtT+HzZYubvy19US1Hc86a1
WB9rX6KMzCcVuVfi8Hsh/37HMEZ3FsvGBRczo4xCTWiUKeaxr0G1WkVbUwerW6MAGQUdemD55kcA
pzhrAQCNa2IGlIyOumo3vZeYHkAJH007cropELrd9PPyAq7uFWx/7trCOCzfMacTtYZqBgoofeym
HYYAyp80uhGnrRTBasLFQJfm3G0E0mpev4p2kywOsPjOF53wU9pl15lTXI1XxK+utwah1jzXUhi3
YXgmmGRk8FyRovh9ijU078YSyCyhx0zTAU3gVpw2WxpviUuJXHTYd2HC0Ko+H+jeozfidYUX9hXa
X17BGbcXDvVH86R9xPdbpOZfEfQFwTxHWxeB59oqsYMzXmb5Mztou8jLMPVI9qOLnK9fBizYBjpe
i4aNGVkZEG/o1+ALt2NUVIYwExDWeYomvzcz/UR1E/2slW9Gz8WIithWh9PaCVmK5B21QgUQ3qRd
EBsfwriPk62p99WrYCmB88piWOam2EHCPAKsxvtk/JbfaswOkYw0AtmVd1bmpSVD//RWTLO+j4sF
nbVfeM0qUfUEAxfdF3lo2kpu3zdexFDdkJ8jNBpogep3JW0cw6Q2qQ8gPN28Hta/BHgrQAUGLFEg
DZx+ibpmGM+wsi4gsTP4smN1doo+SqcrUWPB3O7Mtle0yKl7id++btU8V4MtlAj/JZ4fy5RlpZ8a
AesvHrJdJTisHmyj3CUAf9X9KuiiXaMnm8Qqa5cIhqCA7AiyPZA1cbseJ0NvqFXRBWbaA/K+cicg
R5nVJu/ybJ/cSQW7GnA/NXCPzKjnp4sbmo2JGd95hztzr8WpU8s3JTbaUOmDSlLfZOQ2M6UAbLsu
cCHtUTafftvbn3wDzsaGRqGdkmB9M3qjpzc9u0aLASVbpDwrl8qJGC7K6MVSCkkNMU3t1x1AF4Hn
l9ZgJUm22kdWykAG0LpxfcFo0NvOJcIEo0XdQIK9skmufKvMABNLLSdlsjNYlacn4nNe1oEaaQep
Cjf6HNZedpAOeiOgEsw0L9xpsRrLNCnwqwLASrXe6PXX1NEMu/UxZjnDTidudPsnIrilTP6IjAQ8
tlUKjaWkQVfcVP8hjaFqX7aTtYNoALwTzTEoPoGEktvBinQ5EWbNYsVJY9c80PuZalNDX6VmDx4B
x/SWA1w1mnngEu/VFfLJbmx6PWrzLjDE2q4mCY2OrdfFxn7MNk7BytUFmwEG7xwAA3aM27ZQyipl
YDjvmXCl9DdCc6emMiYyIjvC9CX+N5y2buk15RYi+WqTZAA6WZ+VS+tdYYV+gclSzIlo6uPljVtx
ZUvV+CKTWtRDqVDISTrTL2vzsRKFnZqnu8tiZj/Be7KlOtxNjJRPaQw5xIwjuqeqWyP6uCzgHIwD
QNOYbVQQiQEQET2hp74y1notjTWYefKiByP6szDQeYeAmAEM3B5zp3hiToX2BhtNI6Ckmr5dlr+6
jgvxnII0FdVS6SEepe0ZbQHvpAmzPU2fbIT9q4axEMTdCXlF9VCaN0zQHsgDmm9t0UrsTPQv67Pq
qmbKFVOcaezQ78+tZ6KDxxneP+gP9GVyNazabeh2TudVliPbmR9t1kZWj9kMBAyxsmrw3rHoI7ma
eYUCalZOXiFaib9Lhj8aD2GD4X3UsxsqbTiu1X37JZP3jpVQsKlWsZxdWt9XVnzUBvWJak26IWfV
QSJY+JdyBreeLVCEzK6DIOYDSMgCOXR4Jz9OTmULuU0fo00ejC8XcXbmFhI5k8wSo4Vm8Fq1mbya
mebWmrTP+8co7JGJidywDP2KoeNcln9uGM/Kawpz4oCmmXP5isS3cOVhBDttIBrNXEGX9O8TUZld
9flHricomYM6QtJ+xEpzNcjJTSUblg20alAhCY0HXO4dAKvfkEULxrR8kxrD2/h6K0+vk6/HPfZK
SyeA1MBeJHr7ETXTU8GS1B7VykcOe6dF5CmR9JtGNCYb44IfgBzU3WSa/Cgf7tUx9GpV81CGdZtN
9IW1GUVwzIGwx0SQgNhyttdFUK+3iWiMHVatIjY6O9kTpgAQSu8MxwiQzENMpHji/6F1ePW8LwXP
fmchODTyQpQHAvt0yTv4w3XHUPemCzRKT5TB15KZ4G9wt57dq8diKZbLx+QY5x3NDPoWLyGwCN0C
USzasxwLcyjB3OM3k5VtnMW1M7+UyW1/V+eqKUSQqeiCP4nhzpgaL7SijT67tTtvKYaLGuI0HEk/
r2iZFnaMJRXMl8uGvCFBmYPdxZ7lEhUbwMTg9QNs17qKHbnfuG22zELh3BYhk9aYOdYqBlsmptFR
zBWfUz+5BniRZoud3ca21dtbsd2KZibqfxhQB0AekGp5sxjCIpcUiE2EVwmoihFGhC+v3dpJOxHB
WUEGdkxNSLA9eLkCm7ncY5ILPSLoKaePlUc6ZNBEO42ccAs3bOUGPxHM2UUvarjfwLiH12NoV+Fz
0RMMJTQHZE7cyzqulaWRtwWggK5JhojZwFMD6aWKaVSFqDp3zOvoRnayHXpNRcFmhs28LLQ7x8CV
LnnpIWHz88O1ni5/h5XDdvIVOL+SS2JhKl/aWtGBNhZIGFuQgyYb3Z1rjgRy0KuInCRQ2b8+X5wF
k7GpN+Z4RYhc2ZnDP8GjCMIc/Qe08yJXfbis2Fp+8kTibMMLid0UaywaIXGMHeQZgorZ0oRVVX3i
o7/Iabdecivx0YlAbjcrpR7YKDRdMA2v7eBL7YECpzISXyoxyLvvorY1+biW3TmRyG1eqfVgKq8g
Md0nu1p2JtHGcxVjaOwTJLm76mZ+soZI9jgWyruvlxd43XJ+7SjnAxgBj1g/QniufA5Ca7PsmuqT
c1nImoM7UZFzAww07InJsIuNhxl/w6dBBvxDBV12To3ambgLHQxEXxa6rhkCJGCaI87l+0FljOaU
RIXMDjdDXb2G1l5QtQ0h6w5uxoX/pxT51D7RAIdpzrLG/TMPrGAm8Lns/AxJD284DF53M2RuRr32
dWvuad1Mf8nlXihW1OSt2UKuVoSBLjbUQd/1dVRHu1gQ91NiXJuAyGUAt9jSeP7LXMSLvfwlmT+R
Yy1kaCZDRuAxvlPc6jGSff1K/RH9NI+xlz6LWw72P3idXxK5I6nqVpoOcYVXkoaEjvCm7aijFHb5
iazn04zh89sAmkC8XqrIncg6aiXTYljcbHpOlcQJs29A7dhYyC375E6ePpWlkKUQUgiVo2Muvitb
dMjfXz4Fq3YCYCeg/koYdP5yPkv/OcQA4AW+U0CZliGFIhU2mcKgGcM7pYvu+l5B0Jnt4qLwLgte
vYAXgrkjr2RVl0QCQ4wdIm86ImFlgaWkp6+ZrP82y/K8XwtZ3GVvFEnR6OikCvIicpiiv065+tIW
6V2UTjttDN97Y6sZbXX3fonkG4AkYSwbU4Z6rBJt8HrY1FBsaSsPse44F2K4yFBCm1iIFAfci6G8
ZX39oMlkdDIUGkaqPIwsu0Jm25/6IWBWvquR0sUTfnpE1q62maqEGza7uqkmaq7zvJyK/3DersGs
vFR28KlMsw1BhV99A/eBXcX5xpWxJYk7gp1eTkpYDojfFIxmDPs87VxUlDFjvBHTzO7qzJ0tVOKO
YagaRWpEPa4m9Juz5iEN3y4fhDVLkZHfUZE0wwA1X1+YADCp5OmI8FD7DJMfufUmKY9fIv77x/A/
0Qe5+8fXbf7+v/j3D1KNAOmIGffPv18nP2rSkE/2v/Ov/fvHTn/p77fVR/nI6o8Pdv1e8T958ov4
+/+U776z95N/eKiss/G+/ajHh4+mzdmXEHzT+Sf/rx/+18fXX3kaq4+//eUHaUs2/7UoIeVf/vnR
/uff/jJPvf738s//87Ob9wK/5rwX38nP5J3/jY/3hv3tLwCc+yvylQCeAW7gzC6Pm6z/+Mcn8l9B
LAdUTmB+miDTxSclqVmMX1L/CkZAfIaC2oySo8MeGtJ+fST+FVlpoNh9leB01FL+8q9vdrJFv7bs
v8q2uCMAR22gyXx0fxmegSbSGZYJ4MbA1BIVYKydniXZAKJAOnSY8QPni5vgmdAU9GkwhvQKKSWy
b3sDkGFhJ7pmnDf7qJ2BV6tBdjqR7GqqmTtBCgE8a/aF1yakd60mitCRW9xpYH2zAY5P7DAc8Iem
BuTU5pyJAf2tQ8rpDR127LnVJu2IOrI3qoN17LOo9EoQMuIHOmbTFG3hKdH3ilElgSqFrV2mGjg8
m7DwrJi9tjXZlaG2NUL0hbDJLQumEoEFDgYmrA7fkNB2VluA0qTZMVG7Aasy3SVYS1Cti7GtKG3i
5AI40RtVrV3am9rxa62IOGpHSeqSIEvoWzfGBzQt3RpSLOC2i5CXZuQ16Tu7aXLEC8mgeLgtnWEU
pRvWKcwFH3zih2iZ84ZMuo9ZWFxHJibI06JJAplS2SFMNtwC+2grVVx6aMlNAqUbv4+1OfhRL7x1
lpBfWWJ3NWjC3tSUfaQmmmvJQ+az6GMSkiDNJrIvlPhZN6bsig1bGTd5dlX80s20p7BoGTizGheL
YkeomEZGvUNDiXaU23LwROrEOSttYL1XAOJSdRvgjmhBKMfOn9rCrfLeLgX5XckT0ccD8ho1EVRA
o+7ZCvvoxtR3QzM2Ns6RaGPELgnKYkSbpFCi50soTU8gGdBgJFVy2UByd3GY/3lklkfkNHaZTwjg
b3AyQMw49z9p3B2A/v1UHmKp2RmzZH1IdlSvBVeUSYLBZemlQJVBQJv0rqg7aSsnM8cnp4upoXaI
hnesFZA/+XIUw6Q0MwSM4DY9Uv/iUMiHguVP5bzxX4YzTm9dqkxuGYO1UU5S9S5iVuaKIaG7vhw/
dWzAPpMHXxCE7rqko+iW7STtLq/RV+2I/56okuuAugZWM2LhUzcSpoMWlRO+JxZKdvpemPZxK7gx
1e0cFbNjjM4a28Bgpl3i/vDBE/o4qmKycV3DmZ77MwuZJBAiIhZDVpqv1+tVrpbWlPc7YG4fMCsA
rzjYAuDm3HYQUw9WeAf8Kwo45+EA7O7Gjqf6owZ/uptK2o2gsccoG3M7ReXzWp8kDB93oUtlvIb1
tH4rjX2q5r5ijH/EJC0ciVZ4I9e9XxjiHo30b0IPnqJMvwIMZmYnJrISrQHQNlk+AOett+taja+G
8lmcQu1YVXm3byrdLwgzvQlzuk6OMax9bDWvejdPkk9R7MZR+kwTq/bTlPWHsM76Qzz/X1WGpj2C
Cc7TWpsWXjXViWcIRnXTFuAUipjTiAUBTwLt3RQMKnswslAXA+vKq6yBrCfqYjvtKyMY5Tj36CRk
dqPI5S3JIzT/RQ1QFmI1Ovaa2PkVBqz8sEzssWiOwNtK7y3Mtb6QsPcyXH3+iCw7psfM625inyjG
P6p6fDfBz+8zUb0f9ehOaafCk1sTo1li9a0AzY5bJsNbLkaar33v4zpzR6sB4maUA6wDtuoUoPqz
J0lA5xkRkHuINdVhmQSo0VRX3LAlx6xSqT8h5eXIUuYNGHW2i0a5NsEHiyGJxE4zzLPJlYAYsQmR
34ut2FYb9KlHaDksavlTzRVqEyu6rxn7Axdbinl6Bm7cNrTVHIkztGh+T0EKVAzU63qA8YzagJMl
3CfQTjUex9C6FywZ1LMjA0I55iOSTsEMewdXrmbjNdAbUPGRlFswxepDKSPTiPYgK2xeUewId2lf
f4i0fQee1+B2ebtHtZM6mJwGBFAtiA4LAXNTShHoPEniUl19TSgYTUfrBmwtBYg3KBiX5fpGmKrK
Y4XwqDKCGXowI46TBV8rPctS8zxV2tWQV7uQfQ9l7b2wLKSrpCp2o1g+Yi7kprb2dRHfFhrYLjV9
slElSx29bXRv6lVPBYD8+P84uo7luHUt+EWsAjOxZZqkUc4blq4kMwEgCRKJX/9ab+MqW7aHM4Nw
Tnef7g7BeYMVX1lo00NDkk9P7zi9t1Ju7sbfw3tfuWvnyY+d0q0gXg9jSSNe4vlvGhr6JNHdzDGM
dgfK0hNbPxHE+txOvYdbjGIWfYwetwQQmmk1r5J5X4sWaFctdpjy6b254pfpkoqujgbvkxjEBRI4
2GF9rt29Hrro0IQYl0xDBs8kKv1z05lPo9fpbuhwSScDRmESQY4tglpzurpP14e69toJHxJCD/Jg
iO8X5S6p/6Nxj+aEezs2RHo1nfGrZaKqCBaY8imfsXqMfHkcWdsUUbjlbbYiPVQaRPN2aSm8JTtk
nY8BbrbdkA0x2JjDyvfAh2wzcK82xoCE9aZrw/FcMMJhebAH6FuW9C3SExbm6AxkVZvN8UjCJPo2
4fRCLGuvS8ZKBCjdNa0XFopKr4Ct/2kS238eNUsNZRKy2BCHlHcnp9oTd7YAuZXhSmjkUdnct/Fr
58a+jvT8PXTT7zq09snHUcU64+WwQniP7fQW9Rtior3RFHMS60/vlKzTcVwbdRJuicuglSOy+fwP
6xMLaHd4HSn7F3cZQiMiMhxVth4T6MLPZooVHkoKhOtBhd408m0k8h0uz0FpA0xmcZ4csklfvUzC
JIdwqFl9aLpgsnRL9/3DTrIKgt38bEvHcj6Rh0RME/RmvijGSL3p2cCZch+RZ7UG12bHEEgWj8d0
kHDTwrrZ3pkIu7LfvKhu+i7AXFOABCVfw68Kgu4i1BHk89P4OaCMFSroHgJ2S52vL6EQFXTm+bg/
ECJZxZdmKVygee72DTmcY2fr3W+OsDObCicw4BOu+mdqCHYOxnDYlH5afuJD+L7ChgCnGplKJHPn
69bz49w+9KF4TCfvJUWbvva/LUvKEcNboE7DuGo7WQQaaQMBkQ/OiSV3cbPfm6ng+DPZzyfbx1Od
ccnq54nptAr2bqu2ndWCxT4+1m+UnlmeTdNtsvWwitmkKIz3sAlvB+WabaUe/COws6WwSOfCzZhe
maN73Uw8J7GbT7gr5cEnw2Ud6V42QYRdStXtkE5t5Q/wGEvY30Y2cYkwBJ1kfSnGOCpl1r5ZuuD0
bJf3tiJa2rOrmrRH1B2MNgpv7o7jLsdzw0yxJahVSPsyBAifUewV0S5P6dw8Qf3ytcjbVpnh2OzJ
55jSExWU3eNuqFa9rqXfpn+mNJgwQt9fdne9ZNiYs/vJZrblbOMfzPXoy2xTOD3TXMH0NB+7TNW+
oL9k2KLKB74cRGo8rFM7nvx5L1UIM3qbLcd7vqjwgWZYbPocGx8XHlHlPEavXoCbh7bsLkyR8LLM
Ac8zb3uOk+3aNcOILKnmfUnhsSEQ5Ttt5JJuFVRn1cJEDKv4wK89EZz8JX7ePB6VrI1skRpx8nT6
FIXO1HSc7kf3vc1e+r7H3JUYPDhilAWuRwEajb3/CQeoj9Jgn8um6a59YmWdpd3jtFh5G2RlTI2t
41XIcha+ASPRqTrGDitk7MC0xwSWHzrfZ/rZxStUb4K4Mkiyw+Yb6EVrilGnm5YhhBhY3YteXUnj
4S2dd9yZcSJPPmv5daI2LSmquxILYDtB0izzNcE4j50CTPPQpeBt8neIHowO4GE7sKzQvrpa5Ivd
GA31Q6wSfLWR7OuAq/iizR7dKCc++3nvb7pENzdsBr0yGn5QzmvKfgiQCK3CE871b9rFn2rKmgMn
WLGizWCjsaFqMnb+ZmlQjSlUv2Q8T4H/z+v2rBi8tcllBJkYYj+vMlMvmdFRkaULqzBvAEuZEJEl
RMWqmKfhuMCaAu7LGMpNhzUtbPRvAAtzMybJZziwkwr6rmh6s+Rwhl4rysRDyrLpOouuxA5Ehzyb
f27x77MARxVoWiLTT9jL3HLPu6h2dgep2JCPIZbs4rcH5o9IXsrc+goH088VPsUouLybfvD2+ynT
CGQ3KCssOKZ5eEooskPb3uAgw7RrmHQvMkA4dUPJz4zdYzB+W+3zo9c6AlZdfEqPVZRDl0uj4Djb
S8rIY2RXc4wb24HPbT+oDc9UwkqBNM8cqlKG2LBSSmxJ+KlCfS8y6AJ8Ls5tf9rhllqKdIL5sApe
W7QAReZ3DxkIxiBy7wMKFbfhy5j/ZTp8k4nqCqPSGyJ3WUAfmfPEv1/IctfB7nww9GPJpuep/xmp
+vWj5mOjocGVFc75TvrlvMzkZ98ndA8h+kZQGmIVUW3le5OQsQiaIcPInyCV1M0/j8tvoraPsQth
Gvx3R7huO/uDMfnWuYrFsa2axF18tS95ZKHo8/2oMot2hcxQrC7dHeXdb7Pfeb6540L9x72lKT3l
ZRUmBUCCWQGXRhOh7+cYgxDIbqSXTouXbViLNRIRJo/YN3p+l8UPG9sxR25HpKgj6mJJsLDWP6dr
1MyXSeYB/IVPTQvd8hgfMKQNZ9VkFSdYx/S5hXz7Eu/jHVnYVJpJlsEES8xZPm7+hFn1UT0t/Ygl
HfzseilZbM40US/ENe92j0iOjmJGtbgP+Wr9GiNEOtcZ9Q5ja+/jbK/J3OAiRehDrjz/oibY/uK2
vu1beu9TDtNljqSAnsX3XbNftE1v3OL+a0hY9Rb5XZFBJKZ/1vByKCi15wWWSamXxGcfLXA+uRFZ
wZ02Ze8YShwbDgW8PNKCKdSZavjYuK2VojcgsK7+EN4ntMHxMOEaxR74h5rU5rNarmMS3XvJuEFk
HeFbH28URdSKYOau9XycA1n6ARw9y+GotIJcjtNiCkZXbx6UcW7CS+ngRSG9oloJhatxu3koxvXT
vCeYDrVixuZBcdmt4nll21TtaFYfVYQY+lVj2jIBfaW3Du2EwXe3BUgXX8PuSM14TKCsNwyDmGOE
jsGlElhOVPoR6wsMNCWwtRCqovSbtSY8ih/X9BctNc0JGX7nkaBNMglsiBX8CDPI5WHBjpDtDkLv
YLsscCq6wtK+lAI0HYaA8h7X3jpsY54gtz2HVO4yBYThEMvOoNJoPTgEH+lZIwxyrzpSwqGb4zrP
siqLm6SOzBgXMvQLhXU/L3ytOUYhWbpcGg1pT2TZUAaYiyfwaDpKtAdhq55cC05k7m4HnK955Gd3
WyreA/ccSbHUGdvOgUZhRKbhp9+rMRl+lgZqXwlrlnybe4gNpu0AJ/2l8pS6Up9B4xBHh6nR7IaF
tFBzP5f412e4xJ9pGwzFxG5bGsy53EcfJd3QASPb/5vwAj4JDs6Qp1Y1KzpAc8HRWPnZjv97TOIi
SdetEnF2VcJH4jsZX7ceEyVgA2Enlf1NQSb65IxxdRoM9zCZettgRZ4zB/NXox/JOO/3/JwABaOS
9gVMhOezGGfcN8mUa7+CfWR68vfNwS4+Rrmss3LG8bUHYR5MG1zKlL31lsk7a4cqPko4xBT+xgq2
9Kbkgl3Chf9AEBTV+ApPSdge2tHcePHyEsc4/elTGE9z0Q5XxCyvJW/1CWceftABPNXiSiRJz/6K
ozY092i1H5s03es+jiuGwYyn0Jvh0xsgghTTNGnew1/pUYjAPkY7LLThbL5rwQ40YIilyeL1RKcM
0B+zY5VOQ0FbnCuSSFn3PJkvfrrCDoPKtQgjTxzB3c738HosVwnDiCjrL2vonc1sPIwcJtDFZaTE
AEN3P5o/UGFfs5LDsiPbQYNKNweVGOy5Sfl+9Lr0qzVkqgeLPgtWhvYgk2aAXbUCdIlr+kZFuN9U
mFwbiCWxIex8zFT4LRnOzdHfMCjkyysn23rsFL+ahvOD6Xpd8GZ85BqW9BLeYriKMV2/n1MAC+h8
gwAulPqZTe8T7ZoHzhGmoPrBnHdunyLZ3AK4JWUSurYcgYQam0EqEmhk+PnkhmR/KNvG4BsaX2Hm
ZgvVt7AoT+GQZtD840ShRQqQo9qlrgHUsFwZlMKz898Si/PP4gJSgAYhnYLcswHGvVH/AKwcUQ59
VnCvP3mYi8rjPmjx9TeVaQAmU4j/vEj+CFhTlXzDTETo3XAfMXzWfqciKUZvRUppNmTlc+LIkEuW
brgLJ1VnAdzU5P4vksmNhOA/1yHHp4srJXdgOr1ollUbomJnwvsMyPIARBq5frPEPbAOtqS7EwX2
1nPQHs3kVnSCHZDZ/dwAKct9P3gKuG7qXvHTrKQE2gy/23aZX7ogFQe5YAC5mflT6g0BbpnmUwIM
N/CtOAd9Cjv//gM7cs/DJlFlaAIBjEz2B4I5xa6PXyQ3ptyJblFHu+ctTS7oZHCabkDKML+dL01C
83XGLF6UerJKBoNoQIaPGIc9ylgAxbldonqFaBPN3BhWHhpcqqMASesIHN4Eols6BTqj88zT3sIQ
KB6vvV6AKWmUV2jXcJ2EJ0ZGdrbdBgVmuF/9eQTYx9KoiMxyB2a80tnf3ZutBO5FjV8kPrsd5S/3
g/iYAVMKOjyC8wHW9/fDCvSmNWkKfnv+Cr8RHo5DYTCnnYqz7d2Ktxvi+PVg1AqZICkRNv3Rhbs8
++34qYMZ0rrJorEBNoMcFXZCqeoVCG3bTsqKFvF6WQXRrLoZzKCOHYzk8rXTlTfDfCiamxsNq9bD
FqHuFFN/TnsOJ5/5Y6HjWEwkFTnczmbSYDgbqADjTZGSW6oYOJkABW8g9y+1tShM+YbK164nnA0b
EjrSZ269cmv1V8/4iCi8boXFC6PYbhpWt4H4F3jwrMbo0ANHJ1QCLNP5zOn3gqylPO6QV9FkRBR2
zmoXJdVgH7Uv39uIqGIz7rXbQxwSj9zBjVx7QVy2S3+KEGdfzyR48bfIz30XfUOw+oTEjqgKGvEv
ni5T4+5bZ68mbF0R+e1QLB4/wqM2wMyyNVWGUIclcU8bSzDgiCzckMwYzw+AxOH+hYPKUkFISUvT
tWfs3tvOX9KbbSL/ZdKgIWAtRsrx/pIYNxV8uIFODrAsNM0Id24QAJiEux1dcIpGuMyEePiyg3Jo
0Crvjd9VC+ffTHNaJ14zQw+6RTVFLZHvshb8r4RlxcKS9WiX9OrtW4nhvmcIMfpcTA2uv2PTYQ41
m3GNiBmgsHayjic9l0Fc0dmag1seti4mgCWwBmcvgIq9eQqW6M7u4+/mFhwFHn7sPzZEUegBFleO
MlCoYfrKV+lzFI2Ag3l6xGDvIQvW/zD6XScBfU+7uDmSoOYr+mMkyAMYNrtCdAKJ8z2B85pDdtWy
Zy8R3HiK1tK0CLrgdg/xNQuKvAPthv9MCvB1RcjXESLjES/qPkbb1URHEvAZf2A7e7BAgvIuZhc7
344JMWC20j7POg+joXhVgeO3URgZ9S1FHO4+SIjRumeko6EOccMthLDesZM+wSe2A5USRy8LVxRP
rUINgO/NQ6c0Urw63VKHfeK5ItsQ+vIvhsd/2bQ4YYDKHbNwZMe5g7httAXx6ZgjxwqXsxjagy/C
MtzcaQ3XqVxaXDPeGKJLAmA3JSnKwHRIH1hqrhib3293p0y+LuguOVMTik2GQrMVj9rAbz5d3FCv
a9sViPxFfbLqcjfsq+04fJS35gYowJATeAXyJH4J0LVVKDSA63eqCAVNywQmmdNfPZpkONLdjEpk
TVHCEKRayARdQt8cZs8DbooWrzDgqvp4CM44HB+F7woA5r/OH28zq2882x24RpeyeQ/hDmdsseun
TbRJocIQn/cyfrv2bHh/iY+98lGIDV61dcNtEm+/QBamIvaR2DHbdX5UwWX+a+X3CFXXDp1GpbIB
HQ+KWopHytMNyhDAV4wj5hspFZzx7TwqqOttEP0kMcJHthWvCc/1otc6KuNU3zg/fEnb/pumukba
3k0z22OUnaykaO2QPH2ICHocNjVrIRvM+DSqUKhoAOqz3yRocsqm3x6V2UF2KxJ/8kRGjzA334D1
+ph7JjYo4zMdtgc9Sb+YV5Q1fgL/VZUBGAjFYeZkwqU7oz8kDxOSQk52T0husgHZ4XpIUcPMp1UN
HtJcCBDJ9MFv3KMn+65sDByotlHB2RMr0kHNIfstLg3IxVIZtOLOHNtI16HKLpPqD8j5OQbUI5dh
P6SLdVck2OObIy9TvEzl7MFyOmz8PG1HIG7SZ2W7P7URQCVPoFTxtC4zMQxVAPZiB09Y4Sy1dRNV
6zyU7YjSLlBYuuOgjySRD2GPtiYIZncKxCNgW3AL46Iri9WkM9g9dxIrv6EyyfcthA5sUM9S0vAs
s24HeYJ+scfzLpb1deKGB7fvGDMZkwe/T3/lFtxNsJXC8Zd8DNJW4Wb0MQzNeRMYATcNdECOxSUB
teUvyWOD1KUmAThls8tO9XCx0qGt29TJJUinyOzyOLRqByOF4nryVgxo6GqYlrXsG38qM8mmKiBc
F3+BDnKVOQ4yjSiZeau9ve3BD9AJrTIwzVS4cko1v3TDiNpqLW0MUARoFjgyi9kcviwvzFclHX7i
EapsbcK5ZFTL3HmMgLWD4q4heA/a9F4BmhMskGtgqCa60xH8wqemg3uKhy0F/HPUA7OVnAUvmAwu
yYi6REr3GhJ6h0U+57HE2ZwkeiwQ6HjqOGO5v4ox37BxMAY1iFynwRXXQzKn9Dj7KCsjnILIrUcC
isTpnzSQVWZprf1mK5RNUVrBmaTnPKtEkJwwsnlPuuwXVYirMzfSstmEAze4wtQLHhWlGlH8Iiap
2Cw+8NnrcbBmuhA7W/BIw3OIVqbs0SlgUNBUKT/2oLTq0ZA75b8KCeqlBx1eiMEv92ZQZ1hGltES
AXDBQkgT8b7ZH2izakyIdm9iVPczXKKsleRtEyYubNO+7tOCUQ9hJwgpDLRycjmz0X8KqHzACFAT
2WfBJ1qxNTkrZFqcCdDvNELARa/a58kfylgtvyiF4YGRVksaTfd9CALM6/E/AvcByq8cQA4Tnjm+
m9JFPKlS172nZj8j8847EgMkADrEoTbpsh3JnjEAavbEZ8AgHg1JAT/HUqJ/KZD4+iLDU9go+M10
T5llutbjlOI9s4P1DSzZh1LQ9QHpCZgwMsCvgOJ7EPxCHz49JBJ0QwDOz9+QsEJ4HJRut3Xfjc8d
rLtRfAM3S2NTd5h7xV7AYva9+wgehVISaMH229jKtc4UhlHbBc6cZAH+2mCEoZkAd/5JCyUaCekf
QrI1r8CSLiveeNFjxrzYoiP/y3SlnhtPwRB8Ed9d3cTek3B903pF9ZoiLz0JQAzMCVyKUeQVDeMT
nh/PPVo4NRFUi29/FV3Q4MYzSl6b+3j+8zjou0oz8WJGmHoK/hx3CobC/fJkWhBE4MFyqmABxhV9
ZlABFtggl70XFfYcNsoEB2axJZctjIqZ4AbxfTVWxioUon3zKbiIsXuB2QgC/Fa76cPrPihDqmBE
x3c2Im+dp5iRn5W4UtrGh/7vMeY42FESMQiRvO49m/fvaQOuZTkasAyH1uy/cqpMmfWeyN27URk4
FSN/iNfeBGIl9Y4iBK4+ukZt7V10EIL4AQeS0FP711n3BmUxbEpqDgC+Dr0AwoJsTwrS7uy4NU9z
5v8D2DmfqbvzfeDNYo6uDbyf9zaBKjNpTRmtOjew8L92/L332Ll1zi/ZvjUHvQMh1OF/gWB50weA
OcD2FHNmjj2jEhRqGxTZQE+4qcNyCOhHsmb/wbulXNftLQJAQjYPqFWMGZehafPJt6/UeYWbCTpT
SMzyEe18CwjSNQ2IRPkWcZxiTF+nDeN6bYCh+B5yO2Dpuz7aFbCbp7Bm1R6IYgfLfEgCmCzBMLBy
fkPuXKJv2sRM1xHJizNxd1OMSx71rZdCCeMLOI3v2+MS0POmE4eFHgEDi6fHqDHJMZ1G2Lpn43uv
MPcm22080u1xM2Y8KBRucBT2npbUK3wISPPYn7MKfEnR2Rbbh9sYVsdgw5S2d37It6oh7zClsPmK
cVLgWk1bwLXmYwyG7MSRmQyedkV/OUAJ0c1FmjZLniwo70IAJl0XnvcVBZ0KnIACaehAP4P9x3iA
N16A22nMin1xk+Jkn3lfRR6HiAkYM2aWsjJd1xEgrcjyxl9ruBbyom0iQBRpfwZmu9Wzr8NDtNmk
aLuoB0JHfjuAJoXiZstl76Ana5YP29xKN3zMJrusZH1MM6DHwQLhiTE0R5B8gTIQQTsQVxdTMxYx
ui/gZYupwn7HFBPFb3ffr1OrvnaCvzihdkAO8lDCm4VUbSTGYpnyrgM+6icaTnkxx8FvHzCZS88w
wAc7zvsPrIKwiFPMeywM1jAaxgi7yt4yfP54y8HKHlogvWjZwps2rvpIPoixe0u6b7aNHuxWQIN6
/BnOOu9dk5zbueZtUyJjGEdrMFKwfbDN0P1fG7uTFw5ivdj2zNyQ7pZaQeD/P9XoxdcLzSzquvZL
gwHJ+8gFZZq4R9WFB9vED7bHu7AVOJBrRLvX4VHD5PKxsy99tirI1yHuZrh+83gOZDlhoxUJtAd0
MqLwU/u6BSDZM81RJIwNrH+mKOdA24uVryUGPwnwWizIKey+dvGD0QZTmg2rvs9QGdNmyvmcj6uH
v9YLkbde5BcpD28WKZ4XsdEqGfF2ZY90pihojjEqhDXxPwSQh8rCdOiAHsI/erDeAyOrX0U3qT/e
MC6baLndexC0BC0ctX1zYhLdBGaI81Ws0an3oip28uDo3+23kLfWQuo9JbTuBzZUQwC71Uxv3sFv
/HtoBX+bAYa+0IrdtD3tam38Hxh+gQzhLYdqwhvAIAJYQsjJBWbo9142PYybxuaeQdCh0ajXXpTd
BgXNxLDxw/a/MW6xU7r0dUfJG2qrjgS8DGrHjYHoCiGK7sl/058bMh+SIyZezhBBoaGHQGMm21A3
eqgxtGZPawrEIRXwH4hw72AUDnPzUGRMiEYIiVE3HJDe1IKzCQEwqu2HKNuUs0WUhtyjwm2gztA6
4vPc55t2mHAM8/iCFoVVk3+/JrCE6TNvKidCzvH/FU5T5xfcZdAgZLiG4+WTd+6cCVRGfWyPapt2
qEqmGxUOIAwsANo2MqAcsJrgnOodOlgTC5FcvWTTl3H8dAOODKkg0l6GlBzQNZQyJQ9eNNwwDwBR
YHRXRiOYXYhG0fvISlj1G+pU1KsSlY80jLqFeSuWowLj1a/3XoR1jurBqQTwpWBXeJLQy9rPRzua
A7FAfUIoXS4hdGjWDnC8CLcjhWgR37Z+oonG7Jvh5Gbab6NwJ4Uy4j6B4AwG8C1GtfaxXkP6j4ED
1r3/i22Y786C029H7zK3QNI3eoDN2/onBfhoM1yhC2cVY+2rQJeRdMQVZA/w2aM7iNXwjTDpBJQw
bhRYceYs5rwwWL/NODrcZFD+T8NyMD08+bL1m2HdH2BVDy1V0nbHPX6CSoGVVAjAbwuwC8oLKDk+
06X3D7iRKPosAUQlaT/DbS5x7YZAAnW1ZOCcVz/+II4aJJwpxAfs8QDhA20eQug+jGxL0cgwNyue
I7D0pU8gYAqioZzhU8QTJGk2rQDmiU2HtfdCNyfKUSxesTcSFXKSgtSiaN+yTKBmI/zDX7tPMvKf
vTHrcZUPmRC3iEDZCrEy1PdIKF+66VlyeOmyWKLO6nh8Gkfgktb/J9zdSkQC8S/Q1tSHyrbpHHTB
coM9pM/ljdB4HYqqfx0xcW48CuEHLH6Ala15qigt008vBNHposBh9tY8o3y/glAI8w8UsRHUdv6B
2lgU3rA8Ossx3wXz2Q5tTQbAEwsuyRFFQHPRj+ij21Dl+N4q+CfdNUoAqcAHVmCGioIFhQ5KyQaf
D+rEPdX+YTwZ1r/gvj9uaxBeBwJOb8KxkHYSV4FYj97mJpSr+jzPEavCNZgxs5B+OjO7nEMTUyzR
tx7GtQC1aotxPYHq/mqcHc/Z3n4giIGXMRjGXoxH1GJAw3fxOjPIA9AVVJ3D7DFJ7LsByAFNNP9u
N/SoYy9MKczXlvoMFxUKDAJYquKQcLbracjgcKy0BHMKbUu+Bu3XEfPGHyGsSBAcMNwBhgadrTcF
QFgivACxHHE0fP/J5g9YzSWBFLH605rA0GMX9dh7BhlPqIAopygoB7AOMeR3uLQhheBpCbJqK+Q8
arw9MKCdYF9oNU8wJmmOkvUXTwuouBKInEIHdQPYAqA9L13Srg/WjARMDJRhERJgCjI18AnuKzDd
ewmCtUVELEQXhj2hksuuMBULswHTNc4/o3r/aIZpKE2MOwXHiDqjUWwrSIKI/seiCcG2hDwkFJAw
pLofoDzLVLfDU8jpiYzysZcShE+6vK17wiogeqdIzrj7dQUaFGOXuo+eUeaWEKAcEAEVQitsh8pl
/VVkJoSHEr36yAUut7+iJspmWPDCZTHvMjkWZuG/vXZflE4n0ACQZqfLP5jq5fvUHfoViYhDQpDs
E47vaeNBugDNPFgvnOe/gFqfpGm+oAm5chGuByihoctz+2tvG3eY/f6jI/454Rw6Jw41W+oFVZfG
TR00aFX6qHtJ5+XLhrMr+S7/M1P/imBnduC0g6V86N3twWER5iNI9gvcvN6UW26QagY0oANQE8Y/
4A2hV58PMvXB5hJ0myzp0PmvuGiRRviawYhXRdgX8pYICLAC/sqc39YTGlEsK//sB4Gfg7mo5bht
h5QDUpxwFES8z1sEax0z6NNK228HjLnu5RTH3y5qbwBh2iMXO5CwuFdVhDsXM3H/LZkNDruk77OI
Sb5Q/ufBfWpWeJ2rPkhz64Y3qlEMoNHTFWuyAhHa4EEyCsJ0gKTPw89U+EXXHsKyafn0+/9shPO2
G4HC7QuyUHhYdR3+oe7TfKfWg+UXkCa9vmwY7MjNxEWdsuSAqQ3s1WzsSx5kL1ubYr2O+2ME6g5n
KQiPDtIvhDps8hiK9cA7WIjbAG1tIt9MH4hKIeJlxIRDjW08JN0ptdvfEYE2SARNMWDGo53BfPQx
OtDQDLxCPs4QkrFWi5qOHcJNkmSu1BLIYmlWIHN+PvdIvFR+V8fzGJzir8ClBKoknKXG9l8uBaS7
eBbMatBDlwNZTROjjZx7APSMimrUf4JpxGm38EnpR5vm+MP/UXceTXIr6RX9RXgBk3AbLcqhqtr7
JjeIpoP3Hr9eBz3Se02oUaXhSoqYxQyHBAoJpPvy3nORD6mbsET50RPRHEvhkYzQm4ZzQ8v2/ctE
HlgX+8FFqJTWmkylfccRWS53/jpLinSb5+7PYAyGrYz609bLkCRnqr1yF8YblyOYVUsCNEPTADXP
jW/GnEnfsDmy8zJ2Ima7DlXIG1ZlcLQFNHmV+oiRpCuKKO2FEsP0cy1O3QPORpF1jcxPLPuQGFPc
SI+qF39XuxhoTzVONTD34KZU4MxRfusTf03C1bDyPO+LrNUQwvm1m9oIvH2s9+wxxoEtsGyz6mGj
IfaSrvAZpVSxbZPx3qUYKIrgvpT9fcuKAS2txGlSY7wNWvOMru9C6x61ckqA0Tu0kQKxuxEmeGJ2
FqYklBslWHmhHCtb+BvCUIFjWJSbMuFPio3kRUZNv+GoL1l1rnZkjEZ/pUnlJW+TpyxjWLd5h0yM
wqA7Bu02k0S0Q3jJ4CS8hyygHO0yyQVxa9+UBUrlQs53Iq5Yg3VUadB4uRcclv8aXcRBk33DLvqb
HgvRTSzyei0hO9tyXN9tfDfyOEuowwu8y5nqO5Ksq3f1lZc0yrUZ/IpHPbvuzHqjt+qjlGn6RdiT
tSqsBkFAoAaICQ+5b+srQpaSq1LLH4vAbFdppxZO7RHkGkS1/tiU6taOjrzmF31kYvIstE+qVnLw
wfaz8bOr97/7/ktdDjQvVB8dUys4RwvoGQiWVl4TZQdORTrUmsSGIZlbK02PlsJHMVB3V2qFIrzo
++7Q2t69z7d3SZabk1SmdJDqkaNAPEqibyi7N4N8YftH8lzre7nlS57sWCbShnUx+uEx9ywGJL86
lMrww2MncZQ6dk7ChDKdIoySUmHu3v1avc9kYqveizHVvoOmF1u7odiTRFS10CSzKB/M6jLxYJwD
FemZiRGep1eZ98i/Eg7hEYhP23B8KJP06jXCpHLd+mHKKUicrGqAPZMkjMf2KLf2noMwPLyT4+A+
Ib/JodbJQSW1R6R7LGWqxBWXaNvStcwRQTb01iZD8rkJKZJuIh8Of6082YZ4MsMkdqT+Qut742pw
/Xzbd2G5rZRyXKuiSnd9mxDVMXnd8vZVoePcoq7Ud1UXfu8t67IpNP8hjsavEvuvC5wRBzkJH6IM
Z0cSRvpdkIykB9XxbV7WgZObdX6M3AQhQSBfmzqVkUzkwvFk72BrVXwoUtfm8FMc9CIX1y4Jm43U
qCzvopXEnmSbyngm3n1vqUChwV+/Aki6sesqWtnl6L3KqIsULdyENWNQriqXWcpjG6WeHhKr20nZ
AO61UYqNJ+zQURHXXaSqjDo3swlIzleJgkgj49iwQd2PfiiVdj4EN6Ts3WZwORmh8ezbISnfCPsu
O5uiXynzPljw1KIaD+Wo01OresN8pF0rdb3XA9k4SjrJxhpX2ck99XTFNlkAxRCsfb1fJ4hLVoHm
hjspdCtExJSD2VB6FzqHhKus1n6OBYD/JO2ygz55/gadI7VaFYeCGIKNJmnGdrD7/Eupo+MNYs44
C4bPqm0yBOuIgOm+bP30LRyoZFtPDdpM/9+g59ouDdqv754ue/InSqF3rEZmmFC43n1TRg4Su+BQ
aCE2B7yZG7No8kMo3zJeIorRGX0zpcJCAN3q/cJ9SfEkM7LeyZQc6AEWtpWb2oMTpEySdRd/jwyW
kkPIFJnkCMCSsSs5E6JHBMJNNprW72OMlyt/8DOOVFd2wX68kUbjMgvAsQWcPipUjQ4oLs1VbrT9
Vs+VY6Zn4ZWY7JFjmKORG4gNTfXEOni9u6XWcd+GrJuL4A3rYnSPcXsj9Ww3PbeOYayVJKSY1iVT
OZpfUd4TS0eK12RhdDlaphDpYedmPLbqZNdP3ky3qvm+bzJK+tuhzwjtUcNsLxX5pcw8vNa1or1I
bFFQhLNxF3r6XkGfHCacl8GM5I+Dfrh0jW43GgEnmHF0b0iCZHm/lyex0LCFYqFcC+qjZHY010bD
8X0QiWtKvVslNsw7vuOjN1XxhhaJFXnZ/KYi/DFGprJJpq9rtCHI+a1LjnmeNAcztt/quLtNiDu6
huNIkYygdbxD2u79Yyx6gTDaV7c/JD66i6bJnCEb2Tn39j1MFHZvwXMWGnwgku+vpKxgjo2bW7PS
1UtRgitKkcZIHRLEzuv0Y9wVF0BUAwdRWrUWYEBZRErdvgx9mW1Rf0Oms8cuMxE7qxgetaH6lpHy
tOncLxGn0v8yxP2XJfq/zIszD/bsf/7HY5bwn7nL+jd39v/Ote38zCbDczW/1P9Bw7YqY7Bfdmzf
d2/pj9/82u//4Oe7YVuT/7JsBLkWub+TO1r/27CtWn9ZZHVQBNRNbNmYg/82bEvKX7IwhSJD/VNt
Rcc5/LdjW1L/sib/Jl5iaqqyohvav2PZVvnrH02h2EFNA1EcfFLiOxAlqDP2Sdb67lDb5kOI+OFH
3eA8Ujo/OobZ41gq4ZOq4nKobCO+9g1Ke+k4WFedovff5LTWOdd1tY3p4xH0iGq6jjjcXEslBSQ5
AIY3sA59FObY3ZpdgqyvE82hsB+r9IekeOOT0rGq7dG63Llxw1aqlnX26xIHRGA8ht0Q6OWVqTDp
InnzrSNm0YC1K2c1rJ5FdTArU6fs5ef6jTmW8i4aveQloh8I1rV+bm6C1NS/6mPV4QBDAroViN0m
Nb6fvahlNiWG6NOStLL8Z9Jp6zsR1SmEcZW12CpUwl5ZSRQXKeJJxei4rOGQRnUVLhxPCvYU1+x8
1RkZ/R8FV/szSEw21rXcNM+DZ2HitsMEtZbEUrAMNelH59XuVRlmmkN9BM/S6I8H/L8YCgNXGwzW
gkjFVnLov7q6io+gxUZRtEG20lsTHYYnD/KVi8v6YKANvStDFtksntHPumhuvhdlZuIp6EzHQjX+
Lbby4VWo7BUsT+VEPcqQL1QmO1VEGaXNLqyl4DjCTuaogaXDOuhLg9KmPSZ7gdVz3HeFLtfXGDJb
FwFHOMbrNo6N5kesI2/dVgk7sWzALrU1kgJDXubbIdXgEvKhhk7AWJWWadE+XmBeIHmwblSpd/dW
UObFZdu1jUe7+8pl1XoGOuAmox4cG180PzPZOMqD/8XwS33VjaV7VWhxdk8dNtjjh0V3llHuT+Om
uVOtFCkuu9D6mfz3yQ2M0Ahod2ZaRy+VOMXKAvW+zZACOpWUtGjMU0RaneptEz+wpjldfcR61tz2
ceZ/aQw9vmefN97FeOKv8D1k93ldBReKqyIZykuTUyerL6+C2qDyk0Uhm8Q860ZpD+C4QtevWLEB
vbx882Luh8JQcm9EEFHoGgq8LqRSqndeohsX6BY1PA+N9gxTprhIgQ4gGuukrx4rpa9DYoQXEokZ
AWYuCjrg1sCKmm3T3xILLx4oEfm7JFDtVWkCvXzMVRY92y4yxYsP9v1WxqWMcdTwuIAYFYsToBoD
f++L8SHJ7Ty8LyAEIyLFpKyvC0PuKVJG6DS2VZ3mDRVgz0vXsdoro1P3fTQeWpRrSA8HEaLHd2UV
tF5aI3eUUo4yCrlO1nUcwyLIYtvEQUNHdBQ9AMdppPGT69f2TmixXK75qHEGK5JtqKu87ct92ZC0
AkWr3KI5LS/0XIoPPqoNCOVduMvk6WAlLqMrJuzAYTlJJdr1XHeHFWB4UizJ3NmDhaWYn83uN+h2
Q1+11BjFeFt3hfJG3or5GLcsNVrbzI6lHipfORT0D0YBO6tTQn/PwY1/jFDOXMdY7Ij0UybVpCU2
RdpLT7rLbngt9z15r01lFixuDX2lIHG5q0spvbRUb/hqwkB+aQpzvNc55trUwtc2VcCxbi6lygMR
JcM60PPkUCnD+P19qvm35uT/3YT7/w2Tgm7k1Kx79Ra/DdXvnJT3f/KveRew91+qqWjClJndgNQw
rf0LlGLbfxlCNkzZNGHMAub+Z941/9JMqIeyTByeZiuKwlzJYnwCpTCNA6VVwKvIqqLyj3X135l2
fwfo4O9jercgcEyT8Qd0VUJeTWJrekXpQLsb2WUIJcGwpR8+NMUnlInfqRn/XH5Gy6hyqx7TzK+d
Hk58xllrqclHxX7EObKz3eRMOvG0MvgH0/DPXSZqwoeHyGQf/VbQTtHTugNTZufH9pkQyN9JFf9c
egYmjTCYiq5jmV6pj26jbKvoJ8tjts0Xo3ktM2ucbqeF12DNABOmGLzKNygOGrQR+UiI3cYVyLvt
6cv/Dnz6+ymmL+xjA9nshjnZ4/LsJVZWiHBbvsLiuNIylpF/LzQ/ec9Lv396/x/eAKsxIQSgB8dG
MSypOL9JCY9xl56+/NLvn0FKBl+4plWzr0NM1+8qQudXMFe9XWAHBaKHSNqfvs/7GvOTL2keEtWO
ZFLmOEYcMk0PobqRyk36I/0SbYNtv8LYCs+3uXS/NwE71NVU09wlG381UWONM69qqSVnq98kd4Ua
lOTiFb54weH5xWTtAkLBOf2ESy056+++zXZdyYvK0cVk4A+9G6beEbGg8tqgZ/uzm8x6vd818ZBl
deXINtvJydEDYMRTny03+sPHmPV4tMZe17ZN5bTghAbK3ZWBywPTZMIq6/RDzGBJ/3SaWdeXMFD0
KaJMcKiSaq7KwfP2+ogGZAUnwr1oC0X9FfmhuFGqItxDNos3rSIHG0NBilcNbcRRrOLpr43VW188
TrNYh0xHY0hwj2GVeBwdBrn5NnSD/WAjzt9JvQHZEW/U2g4qzp6jgtxquz2MGk4/D3X4riRw14H4
FxyDyprE/lKsHpqqLZxxTEb8cX19iJo62PQSzAD0MtTp/LK98TQqoV7X9z+wQHIy26EnARCQq+aj
hCTiUmM9d1X1EgdrhW9Uz3WBrrlIRPp8ui0XvjpzNrzJbTSUiE4risU6Sqefff1TE3cxC5c/u/5s
fMvYA/h+Racp3W+Snjipe+3LOWSacwiehRkGKtlv4xsL3KREJsm3YFv3RpBeNSiT/+y3z8a2gkpL
OmJJcVQ9Q8aGsrF7Ysewwi97+gZLv30aaT6MzY3GmRFHKpXTKFm5Vqqo4sgqOYNymt7gJwOmORuu
RvRkVZJyNoYK/Icd+D/9dLzKyuBnJJlvIA2eEI85HD0+nX6W6Td/drvZ8FUZo2X3LRMBTru1ISlr
W9nHubw5ffWlz3Q+bo0p5zo+Pd5SvC2+xBWz2sosgMbhcjh9i6WXMRu4+qoMx6YNGRoBb1xkxKrv
pEGLz7zqGbDq7zFrHgKhSuw74sLjdYyjsc1SQ9+x6nQ3jUkdtmsIjm5teTii3GUX2ZaaI4LKvBc2
grzTz7fwguakrGhApBS6WeUgF7nyzXpfjOGWg4s/W2cYs44eNJh/04T3n3A6Xo3ZS+m732VfPhPj
uPB2pgX/x64SVjmnPoiJHM/Itm1Dfdo6x9ycLvHJl2vMurllKkgq9I7OEIJZMNecAOqC/BGoH6N5
Lnp66fdPb+VDV0+qvlT0iLGkhwQD/KYMzzTMQs8wpht+uLCLrauJpwsbqXpRR1+Svne8UFoN2pnv
Zql5Zh077zUBISGBdT4ql6kOfaP17vtR+trE6aUgg/X057nUQLMeTvly1P2Cz7MACEmcevmIL/lc
WvbStz/r20hHmK3NiEjjyriSx/ShL3G54wc4M3YsvYTZgiRGIx8KTuKcwisuycW+cEtU4m0y3HRl
9HC6gRaeQZ/N1DFQk8a3mSzc7FsRjaux/8LO4c+maX3eezEydJnMZKHY1jb0VCfw09uBdZIdVf9W
ZMXfA+CcbJlj43cxCVQOCxpDxvqhDGdaf6llZh0Yj7JamAmTgwqnQigXvGv04+fSdRY+TH2664cO
JrDTapZB05QD1iWrTh2jMn6cfqfq9HV/Mvbos97rRU1pC4WfXndRglNDH4ZNm/UDzje9XEsoWu44
o42/uXEV7SOq5fs6zLuNRDzBXow46GAvy2/UtbwLsCBkQVMkPSL7h+GXWAmHbYClRuGpl5UejsfA
Bh1y+pcvfPHTWcXHVhmwktSGznBfpcqWJdg2lNM3HJJTAbH+s6GNMspv92jKrlRd4FdOOrxIxpuv
jNtJMpIALfyzh5gNC9Ap1dG0gN1IIEqi8trwyk00hFsrHM4009KnORsY0r6zBJRMtvddYL2mdaYc
ayO17/si9X6dfoiF71PMxoW+4ajGTbgFBBGgSboo7DfN7pLN6csvvGgxGxlS24qFEkXox8yLSdFT
NBXKWVy32NpO32HpAWZTe2V0WAz7EPGaWlF01jch5MfTl1768dOff+i7ZThkkQ+ozDHw9xbJteFO
phI6xyD+7AXP009Ew8mU6nl8QlT1Bx8ZV4nc2w/OtP7C5DuVJj8+AIL2tGtT1HtF+U2BRDDUX7Qe
S5772pmPp9to4RMVs55cxSKp2jynjtbDqGiqbRJmt6MoHk5ffvpOPhnhxKwTQ/5ttapOaieKuuHF
TSJlD0vUfpaLNNznNcosOFDKpWdn7ZmJZumlz3p1qLbU2LHpOprnfzM8b1wZLjqfyJM3RaGcmzGX
3sysZys4QwbbNConLZVVgKZWN96M3N6EqEuq/syjLHSN6Wz34+snL8oaB9VmXaGWw6qs06922aV/
Nudrs56dp4AVipp2CrLnVjy3lbvvm6+jV57pGgvvYR7Q1mcazJaY64NEA84pUkctqxs3RtuidPvT
X9fCW9BmHRypZiZcfO1OWr+iTVwNIQ5M+bYaf6XATk7fY+klzBYABsxNUg64B0V4nLRB883nQPT0
tRc6nzbr39rYSUY3/f4wu/ENGxXlsLbl19MXX2qcWc/2AXkmwmZsqkz5kFfIVJVnC1YQmte1pz39
2U1m/ZtgAsXobArYupk7Wpo7VjJ+K/uSQMw2fetG7Q/X8POUMF+L+ogTdAwrnQsTPliVbrwBAnym
Nyy95Vl/Nuu0HyuZ45Yw0y+F3R0yrFSnm2jhJauzXkw5FD1bTbWlllygIojz9HKbQ2M8ffml0oI6
68hSa7eFJsvsjaM6fCUAstiEcWluYqlQH4QXb/QS683K70OQa3FYHRNyV1YaHsAzPWR6kE/G+Hcy
+4dpVspbm7AxXo2GLO3NBPrhbcfEEUi+qg3YzdPPufCG1FlfhyGUS2XISkSYGawfUPmbxu3UM624
9JKmP//wDHrHObcEodLpuxQdpfErSiczaHP/Zz9+eqgPlweEj8Z4GKnue+o1tqloU+QoOU5ffKGj
q7OOHiSdDgmb4ogVKrtBe2XeWGW4CGwSQ6z+XNzMwnj+vof58AhK16j2kFvoisvIxXMIqBlDitjX
aNB+FF4rnXma6Qj1089pNoFDKFGHcMT04uvFATPlSpWGvY1oGDUNWj1oBEH8YpZwbzntaUEPj035
ahdnBrT3sfezr3k2EkQ4YEYVvo4j11ExIsqOQm0ll62/tWF2Q48RGUFaTeLpV5rIYXunKozxQs/b
C0vI1issuOhLJEvWL4gNaEitWr1t/ES+SfAPbwdZro98ymwlk5jlYuTVq0agLxZacQiDQPo1hCVm
uQCv9VYay/5ZIAlbtUYrY6j0jGdP1XGidfb4nBfoxVGzo0k8/R1NA8YnT67MBqq01IPR93uUCxlO
iiArn4Z0OLpZv0+H6Hbs+qscqfjpey18Te9Zyx++plxPJOA0Xung/ja2qiH9gm0F1kb5VVfemUz0
hX6hTH/+4R6uWo9DUful0+tgeYqc0QiK3KS2UfexBAStU6Dln36e94t+1niz4cnmu4FcJ6eO5H0L
YT67ln40Ndjasjj67O1V5LcDry6puk3fjuDCTHwjFCxghEkx8m49X9uiOtOJFoaz9+C2D4+ucS6b
5kGXOp4FrM3TanJOJcyWnRqfnXeWmnc2pjWh6fsN0A0nSWoJXGes7IeJrGiSMHNb9V2w6xsPYXsJ
MTkMYwh0ljxiaI/NbYm/dKd1MIqjOIaIIiz1RVX5b3ZnmM7pN7LUBLNR0QLHUUKSj52wkuDsSoSX
FBWky9YetTNT0lILqL9/YOwrCojqQ8yxhIqgPHZzG5cxPsInxJjtXqQ6VK+mAZB9+pGWTsHflwAf
XivWLxRRad45wqu/EGV93wwYerRHlvIHPPbA8dIbrRsOZl7tiP/b5jhqyEPYqab3qwPAr6nSNsOU
NBbwVWUZJAHBElTNmkRfSV3s6EV0pn8vNc1sFPXlUqrwmiocN2Q3Q6fs0zA9dLl/aSTKY8qgd7pF
Fm4zzylxce/h08JlB/tPo3opJVch/KKbzgInV6DfgX6k1Or2z+42W2klah5VQwgmNMy1/qrRJP+6
7bscbqKhX5qpCeJN6sz+zAne1I8+GVHk6Zk/vGzdHjKUG5bq9Czu9rKZfLGC3DrzfmYZa3/XY+XZ
eFXGtYsZINTw6dnmHhdPtW+8iTMRFiBchSR7+4byw0NRGES+kNBx9CU06j0Ubpx/qbtVc2zTFNOJ
oT/dugvTjzx15A/PW491nw5VozkpP4CoZFmVfrmENxmEEyhh/Mqx3J/daDZwaTikPXqDxlkcfLHs
QRvBW2AUM1rEk9RWNzpus9O3Wvo+Z4MQzLJUs2tPc7oo3QWmDsxS3ynsXEhYvO6zM3WCpbvMxiGs
R2Ws+YbquODt1qnoSWkYocr2dYhQtvnWKbV7pgssfZSzxZmmjnoJD1F1oAX5q8AGBVdb6u50ay1d
fDZoYLjKO7/2VUcrwuA+9sbwwp78Dqev/nkrIW/9/fvyLaUCgs/hhhnYZCkgVrr1K7t8F3jetTAR
n7S+Sl9O3+zzR2GN9vvNzLjsDSxO0GPdy6BL1n5ZnXkDn6+cCLP6/cqjIPIAMn7nSCKAx1RsNVPm
2GNYRerb6d++1FCzoYEoKtIhlCx2WgwHm7Crsosez4JKqIz7Y0ybgZTT0VbOdPuF9b6wZ/3exwqu
JSFgqwAPsVNFrfnD7bvy2TDcfgPvLNxDz0N33gW42fmb5SEG9O0YmV6BwbGJwdJC/Genn12ZvrX/
OeoKe3qhH0ahrhqS0Xer2JFlTdq5kTqwPLXDDpxR4pXBWq9s60rHtv4gW2TFbX22K9/1UoAJOf0L
psf+7AfMhgxwilpeG1Lt5AGG4bww83IVF7J87aVBcX/6Hp8PtcKeDRiFpAqjxIDgJFrqbuwswGY0
Djqqa1lyzN6XrxvZi+9l/Mxn3rK21K6zgSO28FaFMpwoItmJOQmR9xv4vbEmNLXrYfOVsgsUJJvR
BlNrjk5nA9310wL1WEHAVSbqHwSL4NZO8kDB2IcPjqC6cC0npAitWEUXO5ac1d5lxbvBFDNZ0jp3
60rkRNTI8i8LOy+ea7wFDx3GzxstD3FmqxFLtjOfztKLm41eeeZlEvmVjdODcdqbxOzsGwF+SMG1
6px+bwujylyNGre6nEau38A91t9IAzNfq6A7V8pbuvhsyOoTF+x8bMeOlqs7u+RVhMGZMWuhRgXt
//deVSme61UNQuCSfCR1LUhE4zB4WxPGdZEnvrS2hgTIQJrt2a8drfzFH4n9Od1oCwOmNRvO4i4D
cC+57ydk5RXBxqSY6JknIyCy7Ss96aPyzEe+1IKzkczVbcXF1pA4MuEFB33EDyWH/bj7s+eY7vph
ZHJxFJEO1aeOX/fHQFJ37L6eIJ4fRJ3enL6FMg0Anww+1mzwCWSY1iS6MfrpcWesczHRDaXCc7+H
1KlvJLuS2EYpsvJDYtTmTEpRQJ9qg5buZVk0W6WtyjPT9VJjzsYoO01KUI/4Q3DzbpT8e8BS48xT
LoxF1mwsCkUQ9BqmJQrWLZEx1ZMS5zCtQCxMRC5ZdbHrBmCY5Wi4TaTmx+nbLj3QbHwYzZIQ1pEl
AUfkm6CEEOQNZ55o4ROfyzjZFUodCqkaYqTZbmvDkjak7yQ739T6m5zglzPvZGFlYM6GCM1LsraH
GXTAwR07hV4wR0yeK0GU0Fa0hrcVmVo+nG6vpZvNxgwkuJ1V6ENzyHQMy0k9KaeGBomWTboGILQB
0dCZ9lsYus3ZEOElqpzZalgdfN6Rv/K9trkzm1F+tqC5PJ1+nIXXb84GBypPeqH3eXsgaiB/xCel
r4fWKPenr/5epPuk5871nsVgJ6HIrMk22YitFUdg0Brpy4DbdAfJXNoZReztIkBRkAeEcqXjOtpm
GX1LUJY66IqI78iDIXFQ6+uNHcsGsE2Y4qlLchIUcuXPljfzoMxwhOba6r52ACYMAVFuTOlBUAx0
uoLQpDONsbC+MdXfh8qms4mGK/3sgDXBOEaYf7bQeGCWJGV4mcCOfLV9BXpdVOf2i4iFe0OmGUwC
skS3RU5BhfPo2CQtAU/oRc/aY0vMDe4usDrFPiTU788EIsKcj0R5RpXE4Bs3GNmPnAde1UFJDx7M
/kx7Lw0Ns1HHl+OMMkzLd9HBZiDLy7zyNFF/zcW0h1dh0Zxu84UuNNeX6nWYVQBBAKYwym2GPh1f
YJAGkP2gTDqn77HwLHORKbHoGYBJWgvGCOw10NeWogGsaGHVqu05o8fCxzPXmnYqFr+sqRh3FAkI
Wl8J+brOy+jOB6K7jjMNAOFoD+vEVzHJnn6yz4/QxFyEiqJGg93dNIdQ6aVHkwRsKsRaWGIVSLqt
FyrqV11pBTjJqFOuLakZ/qzqIozZsEQEE9QWzwdYIBHGQSBLWF5YuJ8J2Rki+j/rcvFo5VMhJgpR
PWxPP/DSSmMuXLVdC7JPYdaHjlrkYGvRRZMMEsBy1cujVVmJeA+KtiQ7KCw3yHPTja5luRNDBgZr
VNTnjhWXNnzvrvcPy6o4gvQDJ7Y+WEhVLowqNBuiYhQSkIzAjNf+kMJvicG9p2qYT7CoRC9Xkhvg
Xz/TFAszgzEbreqqzuHABu2hcxv1xXIB2W/I7wOCokjlQCiHAZ+0FOKH5bE3X9dK0j8bbaPE29DO
lI0bwjyXFSpaWHkqStxnvsmF+deYjU2CM2W75aDpEDMFvLhVF21GvRDrICOVXbhBuSV5oTzTtZc6
wGyYwn/t50GsjIcwksRFjoN/rdR9ddQJCsOEY46H2iUMmCBpiLxT7sbptn9Xo3wybc5ltWFDZFfT
Gly+8/ttDtX4Kqns5IHMPY2MJsDG68xgH5nkrbnXggaCaD5aX/VoSC+rnAMWN1RcoN1yesSLbtzH
AVmy4BuTL15HgFtU9vExqYkIJqcAGmOAu/65D/z+mRBf9TnvdeJmalPPblIpG2/70cy2epi4DsXZ
6Ao0dgpZrXRdlCEG+ZUaiR/GmAJS6xr9Koxde3e6Hd7P3T5rh9nKDuKXK4uWeN2iddPvLiTqA9kn
Kr5QaYQFJ9ijfdWNLtzmSiLD2WzUn0KLgiujG+sHtTaRDdWabjl22qprymw6URQGTh87l+UvDVSe
M9PMwhQwlxEDMordjPn3IGfKXdhbT7Ia73IN0E1FFvuZxlj4GOfR62loarBUhHawMimGhw7PGXS8
GvTHPGy0ZENwiHQH5UF7johXIqiH9/9kYW9/YqK1vsFibfdWQawZemGgR+syV6GSSXI1bNET1y+t
5EGSpsIyPJ75xVOf/Oz1zUbxrqsrGTApIFA04iZpb2P9XRWEvqyxnltPiRsSrGll1lNvVBjgQ72y
blM9s4+JyzL7TLvNwtD/+0xBzOXMNj1HFwJeoWUnLlmgKuMoA2YEei1JRu8Hm5QgAm3l1smGIO9w
rxErs00SgZMS0la5IeKKbITeb/KfWRBYz2NiFM2qKXq44OSQAxhPiRgjx1hXv3SSZYERCeIHs2ZK
wOIdOz4pt8Zay/vkzRrHoNpkUuPfgMKNvkUwve6a1hKXIxyIM/5mdWHVM9dBp63pA591Wc3WUCc4
LgdXD2QyuTfJZbmo7UEnXEeo0kvXjGLPWbB2rxOcdBg9S7nDRZEdNbMuL6VQsw4gfPRwDf2kd1eR
FgZOI+Tsizqo0Z07EqUOnrYZtkqBTUUyxil9qQvq4NCZsCZPf0ZLnWs2EbnSNB5V3cjP00gB04b0
W0Ai+IM56P4FVcL+3JS31GyzqQV+bF10VjYeNG2Ubm0hKwRGVe4rVfhCOvM1Lt1jNqOkAMAM8nSR
HZoGpLFRtsEWkjPeEGly5haK9r69+qTjzeXXVl+rRWMaxDV6RRRuTI2QaA9t6BY0sPukW0l0rcil
kOEdB8194VswBwMvKL9nYQZ3rqikPYkzxGzgy54CS6nBORE8CQGceUrg1aE6XsadL6lThoZZ7pRR
gtWs2TIgJ3p9SkKU1JerrmSngsWsloDKt80vcK0DnMBUy6nf+Hp4S0Sv/DM3S+XQuiFEeinLPFK7
KwFmIx/b/mtGmO4DWPnoGfAAhNa86m1krdXYHQQ41i0TEEoFkAT3biLkO5I2msuRxIU1+C//V2AR
bFkrfce60fSkG3BnClNC5RY1NAyt+NqrNTlecibDMQ9ChRM3XZYfi7wGwpOODS5XxWqf8hyMiwQe
57Gy9PFyaILyhiDLCcdsCXLNglEDQuwWZXuRm0ZxSNTSv+JHNLdeLhOjUhSyeiii6a9mHGa/FkYO
kS/rk/7XoFNaXPXRFF8YG0O7D2OcqVcpkJArhZSsn+PQMovJft1cGaNa3/RKpr1UAB/3XlH5+Som
/lzZliz9vksAUS5SqsqvdunlL+aQZndarWmObeQk+DZlr1/qYpBWxGgoX9VW7ba60AiMTzzrGmK/
Vm56TasuXc0M71zOPX9BAuA0J7aOAjTnz4jpf1whrDNv/aGun2pdG57lQTy7ruYdpAgC3gomavQ9
VzF3BJo93KsTIt9MMjiyhWd2B8Wq/G3PVu9rxmcPiL/M3cduIP1oraaleLDjxLq1iwAu+ghMgQbm
iPJYVh2MO2+C+5N0O7Ci7KOKpO4hOzChaTeurkXEIw2slXxdCXWcvApcdyb9ZCQiL493o+uJowuT
besKtOp7qyPyTjfc+gvtH74QuWsHK4D4IoHmXQNbRA1ePbPwrd/8/yTszJrjVIJu+4uIgAKK4rXp
udVqjZblF0K2ZShmiplf/60+Tzdu3OH5yD5yN1Rl7ty519LF2bnUjasilIylJ2+3vyOeUpcc86Uh
0oYsX+yfUx+q9EiuEQxR12A4HAY7fgcL0Yz72NExHMUify7djKtN+kvaRdbSd8NWeLP0CMdbXEJH
tZB6VxP8BzTBAQzujqq/IvootsNECYB3IbVoy/OkfqhOrfzS1HtEMBVLc0w04BXkgTm+6C7WnwGA
0NPa3nlDYi5MZPJxApk4hyFR+CA6xrmWdxdEcmkdfGJp69/RKJXbbyev770ImrAajkMaT+WG1ZDi
MZDcolk8NF/+uGJi4Jq29roCO8434i5/hWysH5j+GrZh5X3eMRuS82vx1/QM9TfZ7OZuBBnCfZ+k
7kBJwN3dOlbSPLNBm/3xHTe+8NjpbCvvtXXee8F1BOD2aNamOJouWCKRL+oPBkvvq9F68DdJua7Q
NANx9J15tKIx79SNUOTirXf0+sPTxBYE3Lk/55C5BDdI90OsVZ9uuwn7GBHbThEyXc+qFKRQVjQk
5oPdGwN4bdaqHbEbpOeFBANV6e/SHtr9Qmz+vi8TZ9oC6oEEx/eyfgDJHb6HcBUNyVR5S1YVi0L/
rEylp47A/l0F+p0MP17tqFrs8lyu3vib6OnlA+jt9KHt2LqRBDZcLRKQPkjFmL8VawF7Mw62jGAT
kLuqFMlh5HFT6A5N8j0koicEABfvr24GN0U0aO7tgjkO36ug6I5G2+VTOPTFxSpq9bGOurxNtfRf
yYfN2m3QDOGrGkNfbED69b8q0lv3fUpUat9U9j0qg5RfNWfB/UlPLLIZ67jg8/ZDfSHXyClObE2w
Si1EMoJ0tpf5EpboD6xbAeIgH9/ON+xJ5Yc6V827X0IABfPNMZqb4j2bdQDSeen1D7J8JxU1cVwd
SQReL/bkpm0kRLj6UdNaIA6KlKn1xraGztoEUFnnfeqpKthMbQnOpZjtDp6W440ZDXhZf3RxMhLo
O7gLAQtFK99NOIsjuIb6W/lhTzy44orpMIiSGrXU3ZPMy/xDUDH9CeNgiCNVcRY0RTp9djUU43R1
Fr2xnHh+T4mLuHZLV/9da1+8CH0n7hQTh0HnDAaRUmXmEQqofhCThJ7gtO5EHJ2ayNQ1fjh+lcVM
sx67Db8+nxMkExzefKs9X2W98fJSXoUcAdzWaXzGO1v9DoZcRo5d2egffUJoGcZEl+66Xkh+FfyW
hLeZ5qUlP3ynKqt/LaWpK359QlQnGRKcSsi/+5R73rrnjvDgeAblCaw8RsOcalZvACo2rOP55TP+
GfuL7XzvSNdSb9c1Vzfu5vVRKaBWaVI6TxWtYgT0ozzl5FbvJZb3B+lkYLjqtt/JKi/2itnlZfYs
ccuqMX80o+0c075BPuFeLiPiz6yfRYtbzJmIUqdyDMYD+XMkveNWA3RdZlP+AP+XqLuG4HSIq3VJ
SLOqdloSArd6goBvILHbWPryXISCW0WWDSm24On3nRQ9DU6AO2dAtIEhkHo84hKKCqxGe5TvzTj2
BK/LnBNRki/06TjclECRCK8VWgE2IX4TAy2xuqSpgxuKozmMs1uj0YEKSOy7JmnKJGqcxv1ZqaZ6
rGNrrSGpzsvWbwPfi2o3lG2U2Vb6UlIu3/iy9JfbJ9l/AbLdIxharTZKVOGJuln9LP2QM7wuIJAr
2ErTZojJeIoKEqdfdB8SBLc663MHafbkuQR+b1LhtyYabS9+T9RSvU24nhg3+0p/J9xe76ZxCAhd
LMPr1nQvYztBZLXUdF5kAR3BSboFhJll/TBLGUZW0lmXmVTv3djEwVcXcvxDm8Um1/IG7m1kpo1U
fH6iUJr8WNY8TezxD7hnvs8tKQHcAC1gysaOmpTKLQiD/t54T3sC+zTZMUX4MeST90pqYfcagiW6
QyXEz6rx873dieYg5y7fqdx8OWrwf02LsAjGK5p2y5aIRzI6O/sv0lvSx2QhTbUbEueYSBv+QxcK
ShTyFId6m42LD9AgD2+r71hPRoo2IcS384lc9may533JN3PyJHw+nh0SkEkzHNaHOshHCBkA996W
EdbMzgOIG+wY4WefdZC4v+JWyDer8VN4unafwFrjTaoj4dt0gP7Cw7wlS8UJYLkM84mgd/a4x3Au
2dmYevNVB57VvAZzoA/pYMo/JVsOZAHVsSZfNx4wAJdVSmok2eAc44C0rdchIQQvYhxce+9Ws87q
OHp26IIyZiCgdTvsOr8fdsqJvdc6Tc22TMcB1Gw42VfAfdUe2j0+9BCgOU/m2lEZzQsOhZDcw4+R
cnkfi9G6mtUKngNmzdAv8mzXqfYe1StcgDYJ9GQtXf/fECTBxuG3OuoSuTUZK/+Uzf0cAelyvjKt
giitqvKlXvT0bjiBD0HXiavrtoHaDeSy/yxcXd3GQLc/YtOsH0Rvpac5cfKzHxh9KmrgqW5WOWfI
Bg7qInfL2Zvb8aslOfE5yYIf7RCmHxyR5UlnloXYzaVE0m/1a5gBvVQtdHOu7fit7RMIeb2uL1Mn
86O92tlzoNUqqJJUeIRbB6TWiORd0EW8w9WGQyMXlw/UFPt0hmAdLb4Dt9gXySnhA9otQ5tWMM9A
gG48VuefEw/K0CYva7LyFEftxuoBTcJwmYPvZeBEyOak/p6GbIkBE5AOuHMHx9micE8X+F75Lm/F
jB23NM0AwcrhtIAX0SN7NDHNhtE+Od9h87wY2Csb4Vvt2dgE4Fu2ndLEcyHiLqq0Pq+WEOfFS4fH
tl3rYzaPvocZaK5coisxtKxjMb+NMFVuXaPjS8n0KWHd0FEv9TzxEvgQdAlOWN/X1M9/WiQOvxWN
E2KEafoKrKlSL71mKwBorvtQW3AJB8sZweyBVpiazjtDVmHfqcxicbhfDadwMv2zBAsCu2PN/iad
4Y5LJyvqtVh3o+XS7sY4ged5yXN0k6C8Op5vHZYmnnfFGHNfcjr0D03ZQ7lNl7CB91cUex17K/vn
g2Hbt8frmfaquZl4InQd2UheiMKb7ljixrp2lpO+yN71SOLv14ciTnyys1Nxu2MQtiFnaG3UeFKs
b79qXwOXC1KdEIY/VdNTso72IasGzDwenc6JnNbmO5082I7Nkv2FVp5/cGMDfeThYand8dyjmGhB
JpGos8oSiFpDMB2nUKSXrJyyl3kYMKNWrGpgUuvyCVpE1btgQcF/XNmRb7ZAJ6pPUJrqaCGt3ylT
CxkKnZybrYR2DGg1Gy1nsyYi/OXOlrwmwdqwTz93xyqe75LZ1ALWkJ294GGJ9dts3HY/+Mb9YaQF
+Z7g2B3CPQz6tmrhFHgltWzasBXFA6r3TV+ydLUy8bhxuY4PYBbC321iuUfgOat1DlN7NoeOUNe/
aZCO7tbPveQcFHP+kBF9dlLzcGfTaut3mGSkVbOFEkGk9ccz9VVFelAR2tfpDqaoHBMeg7uHh7Xt
+FWJtH5vKey4WYIWQNbS4Au3unHndmu25f7SR4+n5RcnvfN3thr3b5bRY69j7pFH7yQBOW51vIcH
urzdCVO3uE6ZPsXGcwhSz8DDVb0V7FAVgDs3wlyFCaBgFSnACrxYm0QxVlLQuiOeqf40s7MHNN2s
DypR91Dr1avZiijC+b11rPypVaMBjyHba9paLF324Kwx/Tnngc7yEiSSd7Hzwl+BmCE1FaSahoD1
0sbZDhlKy6brnKrY1lz0CQ20Y/audicASiJNGBI29cMIfGLagSTjHTLOuAGYk+5Squ2XlGTTfSPL
5CnuiNYvqBuvZoAW15LkeZq8UP/Ua7FEde5ioXdBdPtE0QD8hfVVWH68C1MmdGkbL/u6a9aDQOM8
uGx8aUTQhUezIkjwZHIjK4Y4SQ6GxhZdelBBWCybyZqyg51L6zS2SfpdSsi9PvtF5yTLmm3m6PmF
gPOKPb563CXxEuJemdRR5nq+LsHk2Wxc5vpQtWN4GbqU0PBKBvzB2aQXMhPoeGUckzEe+0/WoBeB
4rQiNC6qeKxwBTwTOuycW8vF3JHPGoCkL26+n5m/fumP5dUblbiFiwTv2btG/siHsv/0SKX+PZms
2086rC6c3nhSPWcCe5yOM8o8qU2rjgxH6p9y6XDwuH6bXfJl9llp1+0p97g1Z7cTn4W8L6EnKHbB
kwIkA3qcqdj3uHTjowPV4RTOqD5UiX4oNwQZqhc7p2btqjmEwk0q41Zn5fhC96HI182TeZd74bqn
p5zOfrwGZ2aq1i4muPjsBeX02axW8ky10+/XLIQsNBXede0NvNYFL3hkHOiXOvZz7tgU2dyPWcfq
Kk1Aci9Av7u+9+gByIECPRrvgqO8/vDAFx7dvhiuiVMKUKt43sCS+WJX6bV5ciYJExcUknisnIlL
MxDWw5iSFEt693DqqbpAGpmwv2HmXm/Ils6WND0gg1gew2hRZfiw2LzHHL7eLmcLEvtEYwVseNT5
rQZAPOw0uzcMlMg5BeI5ZwQllWVdN0QN90DiXVHAAAzW6nfZuPUHZ6B9m1DQ4EpX6smngvjMHLLl
TditzwrSz87L4uC1N1Cptk6r3IjSQL6HdeZJ9ACZX+o2nxjPaiwnfe1XqIzGfWzLxt7lcJqfuWH8
ly4TBFNQ5ywfKOEwj1fauSi36yyLELuc/ZD3zmFyS/eYW3N1KYxdPutBk3usHZyiqjKXYq6cyOeQ
3Db+wiGyFs6LBZbpBbin/ptUpXdpW73+yYeRntifV/91yvI4Ihd72cXVBCmrJVGXajLdjFBMdiF2
tR3kN8jOthVvA1krXEUdO8w8w+cxLbDXeSA4JpYAd1UrzN42HSTcpXfXx1xVyQ+LczCNlgHSnHbn
cW8ZM9xYxJmfWEtfdyaba1iKbUPdlaMHy3RUO8t2et7gFgh3HkzYbPKyeDSWTDjkVf4yk2ZHiLj0
sh+9msfLmPbOK6mz/KQVy4WaTOk3eCLTI/acDm1qJDW08uifGS4iBVXJukvnvFTHDGCxvynTIn8L
E2v4IzA5ggVMmnQL7nA01yXMY6rOEjw6lDOkwin3hlsbU3VHJfcG72+g972TAtiau5TDRdrlJchC
GOKWKwJv29QejAvX4zAbAWg8uYPg7/Id+Z7miT72TKiHjUm7uwe3n/ZuXFmAgfvp2E0WtuIBPe8h
Q/a0oqkO5x/AycJiW9SYVBwT+I9ovPErJZHzUgiQEaRIUAMxqnV2iU5wBVZ5p1Gupc5/ITSmPK8G
qtN2kll4sAX39Da148JB+pnaqMGEckD8G60LcYFhsKsKGfye7Tp9dEMrOYnBuM8SjFx46y0QGQ7U
7e7NHaUVwkjWdhZpV7j9wzoGYPvAnQiZvI69m39pvQLeIJWHCdTMzsF1mG3VI+51xYdjSW/e1Lye
yTs72rLZjrnlo+bm8XiV97bbeNY9CYlXM0Y6j1LN4mAfsvY6Mwe4NCNotU3p+/6mEN50tYyfRn3Q
SX9nJ3Y8PsA1W8pjYrg8aWFCEcTJyYutsYByxou6tX0LbWjCq7DL85Z8epf7/Nr6QVy9OK6u32NQ
HwCSTBpW22xx4yVK6wyNMSRs72+ZdbBOqtQshg8IWeEMK55lU3exlmHnlsyHWGuYQAgx+Ib5m6cl
Qyk3XCe9Ecyw39H99BS1ARX54R4dPp2ZkST1Jpmm0vpVl016NAI6DFfx+Fc52gs+q8zt77uRDaHo
4GH97OBKk7K86YwN4eLj5LxqKjEbEHqfT6w81MWKpmG4j006eFu9GnFbk07Cd6uJg0QJG8XL7Ofy
S/hUBpvRX/TNkw5f/Lr8h32sbqnW2d50PLRdWVc/MkCfWxeRcxtMw3IWcUxvMwu9VwRNutEYWGjm
s9eBw/aybC42XiHqY+lZ8S6gFotsJQsaxHoQ5SZcc0CYYHJeMtFl7cbwoJ3LWieHWXJGmWYp9oPj
r8mWoWX/CIGvk0fElCRK0a3NrvTG9rMLlv4bobXbiy72iBlFWhwTJj4M2kmx7ywBNFiIbNnIZFlZ
dfTXrRmSgphEiWT2WOh5/gcDJDwmQwJdvPcr/bjWVEHaXhmddiJJD5xuRA8TnnIAiOT9SqcsOw7T
on9VKYjNjYtd4ZrFzfALu0oO1rA1L6nKOoQ/1X6veUdmIoiBvZgzvce5ZH1yCDZAhNU87abRzs+p
UUBWA8YyvyCftrt16ptvsZLPgn58dlhmhm2KSubKDMJJay3fLgqPH7lmbt77TAOUbef00GcDYDAP
ATdIKnVGvRn/cBtM6KOu4VzhS8rPoyXbrzHM00su+wS2Yikh8HoE5/9kPO6l3ITkL9wda2nE0YCM
N7Bq8N3QA67CJ0Sp20CoTwnQQGdymguyQng2Qg2gjEpjv/bVwGEVq2bc+rHuEsSKVO6mFZqlk2YB
2rBcXzoGug8L1sY/fhwk/JIls+xptHq1abXozlU/u3uwWQ1STMzwDGzSJaUD/Scou3ZIvPercEES
7xOlhgimcf0H9pn4kvcc+saqqy9Sy/M/rJR1x3acMQHB17W2Q9EJ9f+x5fxfJsL/e/xT0jaQhUKr
YhWI2nps2mc589ZSWYH+Sz/+32Nnx/8v0eb/NEa9e5D+FxMW3rO+jInYBvaUtShrcr2VTkJ4CKy1
ZZ/G8KmoBuv3YV2KY8JO6Rkm8XLWkrK3yYqE2qDTXeRMSPwM3YeNkDvLcV7nBJ5WXOzj6U++YhSp
EmT0FDcOa+BjEV5KWsMuH8CoXcl5P3JY7NaZDMhCbEMNY5ObJyBqWhTNM7srMIm6q4rVD8nPILVh
P0zOiwX4mYLgnCV+Ho0kBDjhU6DhZDec2336LV2KYkh96HnwSt27ua0iB2QGIDBD01jvaswhSKsr
7RL0c3QNuiIJVzRzQlDI4pTEKH2Z/5lSyIE5J2+oe5dhQ7cc/C0H+6HKUcEaPEY2hxHznsjyMlDh
1t5b7O9Mvlt1cre/ngOg72ExHot7lq1P1AXIer9/KVYmbXbn9Jusrzd9W1/Eur6padqXq7iRDb+P
vXMR/y5d5yn0p0+va/7M9W1kfcauzNYpnqbinxf/1UiziL0zZQdHh4NS4DAOA6jsdSZK2N0SuXc0
iXlIguEb6MamtZpo5cXy46N02p3wD71AHwvBvgTsz7fbMn/O9U9rjCOnvBV99gaA5NCtjDvEmxuv
m8SQ4oi6szifOlh5EDpWvOW+bauTq1kD0gCOwHWeiO9jQjJu1Ap9pvieQP0uzAft5Jn8o32LN6ep
uW8GjFxSRcqUu5kmxBPnqchP9zU7a5h/u459qO3uFLvzKVMGhLi9MclZdD/rZdzJIj+IKtuUs95M
4e+h+hvbPWCI9aVFtkMXilKCObpvBhXoFJde6HMz3eKQjMsBcOGSMRKyL3P/Q4ryAkpiI9Zfhcif
XDrB6RfaD88kFxX8DE9b2zI5LDiL2C/CMAy8cfFPrgPhUnucMGtZRAHIvWl4hmQI5vAbWSLqY/+h
9Ovx0LvTSfLISnjgVgI1G3oI+tibN7xUqHgx62YsfPC/aDZ2ymwuHI5lMD+h9j+ver6ZsH5oVQy7
p5GbmnIbXS7b+3a9Hbv2hKhR8x9nb0SQTZ9C9Y96ZeNPKFfC2kI54qFGCwq9yKNjtwwb/1pvrQw4
pwdDjT3uRHMmqgMzsxRU5XJe/fiTTGzkv44/0InNqL4Nq2GjWtkasoc3h6jHLku2ialYHPPRlKy/
a6P2rIjtViYUEzObwKcTsI+1QbnLBQapxs8uDmO3tUVxjVN42x04Gu8J1NzeX6soSd/6wAFX7VcP
lUdeUl1/E3CwsZZfQ6BudvNc50+9gmhcLExu1u0wrdRczWVWA45heY2LmDvlVDP5jHsmaHBFiu6z
n70H4En73B2ORa+5AxldNfOhLT+Ma27zun4604PD3TPKq708yfaxz/NoBvdr+p9Qgr9iq7r0FpZg
NzwHIjtnBmPZiCtx9XdtjT1BBFtcoFHpJmdf+r8ZN+/+sxaYx8D/XYTZzvKJMB9/pxReteXude4c
3KzkZS3fgnR6FgPh+hb5NHm6nRiVWSMQ+MD/s1ZYmUr0HJvtevCI5M1ueve9iZPIbnh5/N9S/53F
J+jUDX4DXF784Tb2EYH0fs1norPm+Nm3giSal3YfSzdCjtqP4ec4wlRW2ceYoJKTeD7z71WI8zE6
cMhzGsojU5gjRr9tbrdHv/5JrXiZE3Xwy89C4Il2zPcAjkgu+jxBzoHT4ES9itG6frbgqQuqhr6+
JPPNXsc3014rY6ENXa0p/jXS79gp94wvzlUQQumprrawI1G6kedxyi3AinAzVlO6hWMf5RJDLt2g
S9KD7rubtdi7tXkMGekK73MukcsLDhvv+77cY7NWZNV/5+KJ0fTWCaofSf7TSxyQ9z0Qbp+t8GUb
M1lMeR4W3VxkP5xT292PQRNNVbmZ/WK3pN/K8DGorzq746rFdQ5gDCXTw9LylWChPjcpEJ5h2OUF
sKFBbFxjbzkaDi1HReUWN4q1L6fK9yLl6aad5JKYrxYemUCoi5zyU8y2v5sHKygfEaUFbyiQ1qTJ
ojSMYc+/lZ2EHykjpMp906IZ+2RFBP03qxMn0uijcQQCXnRM+Vgf1eFu7YBQux/2lJxSt8bTXT+N
MJhJxmcz5TLw5KuYGHznAWdlemiLLGpdcSjaLzEwuc0AQMLyhuNdK0wxLAY2tuaAg4rK/zrXf2A4
bjL7TTS+DcDTzuiCMf+YD80kBpnTrqaLo1y0ssnPME8YnIOXgPxQtSnqOn5svFI8YlpCFR5tPkJ7
9H3COtLy26ZSfWVkUW5jUTUvaBTJvjD8CxhIZCwarHN3YTd5eJitDng3k4TpBfZwdgUy5JwAn9Nh
OKE255zlYJjgnUjPmplpuVmCpBgjb9HJZTW+ob7sxvCMAOns5kEFjDVyemanY++DeDDvX6az8FT0
Asx9SPCCD+5LM71vpSNPoe3/SPpAPZh07W6I+tgn/SKoUZyqr0Fbx6y1H+RcnkxiFRfjkoMSdbiG
n5a67MFbs47K/G7YJUS277xAgXruud6b+X0J0/v1icDYJObUFu7vkVXri3T5HmrByVRrjEcMZklK
+GeH8tFjZgt47bgG3aXuHDoO3e1HvGXvWWI/jH65M9gmyLSVD6T9TLu10j+TuED5R6Xvrzaz8p71
+EczTze2KWCh+mxbZGv2Ot+zGsEfPIh82OdiyC51MJrIb4XaONiz8E2QNA6y+ZPgW3w87QBLvX/O
Q4WxqMbmA8Xm3V+U3ObZNF1yJa9FiGJQORxwRTi+T2n6oU1oI5hXVtQmw7ZUMt6QMMbbpfOXtRk/
HOGcdNG/Dsp7QHc8uXVg7Ulf/qnVfQmkDrg9ZR7de5INaxSIYnB3rQQmsZOZIeK34y+EojWJbptD
Jq0d7ymoq8c2D4/atbbNYH+MbaUjer2zQ65g5KjlEq7LR+UQ2QPL7mcfjOEpTTFhqvYEIqQEPeHs
WkXdgjjm5tlep/1Fdf6lQs5VhakubWcXOCLgv8Pk2kKXOac9dqs0i89dldtHKxEbUmHe4zVMosL3
/8KfiEFW9yHnVNODgR5rUlJHe/YpbIFKB2vtgaynt1Q4To8pGq0m+yFJ811Gu8X12KtMbkTYUFdY
8crYbczcNN35w6DLPcFqonoZuiIoI0t52C87hxRTcMbN3pYTbbKbdstb6CbVR7EySYWjNi5AwBd2
kvnTXvYdsPtRIP7W1b4ILefZVot7YYA2LDTOxrTU3WT9bAbKq99B7ObkrNdQP2WyMi4f1lG6W7ew
1D7LIQ6qpqBRDBmMYV93ewZEeHNNp8RL3xPCOAo/jLA41RHvS+6Co1ZTc6Tdnr4ccd+DGbOlXzal
meRWKMb2Ms/XdxL3JETDaQpNlK1reOgM48CNsjtb7xEu8zNjLBlNru5p1mNJLJN28oBjNjHmApil
aHYMhQwxJHxq4x9GLRmjASClB2/BMrEv1OrseuSRB9YubW5Rv4dNXqYtaxgQisEQj/TeBPTqkZ+V
SFb5VDJFnNNrNhT6qNJheJmsjs8xmGQjzx7+FCqakHjrjXBk3nJcFojnUFRd5tuyQ8uxOq73vI3r
E/OsBqSeK/L+NM6k8UfuwqiDozptsI4k81odgqyr+h2bBN8BNLrXhuPH34YLzfu+EfRwpA7ebUZr
worDtsKbi2V6jOd0Cxk7uOHQhU+kqWAoNEq3fShZyYgm7AMGgGCCR3YkCc7ZqJzVceaJrfUjqRrx
iDezfR57z/nqh5Z4y8Ui5rpz7PLF912g82UZFiDEPY+PvGDR50nGTn/0eJ4PIT3axU8CTc2CC/k8
Bt5Kfq8zhJeU7LCjC1L9neUndcNa2O2ScplfGr6IedN43vxMnvBgRbKM61tdy/DmD6lz6KVt75pw
6I6qBxAX+4v76HVBezVdV2yreR5ftXHSaPJW+/lOPVwjm5t8jypkDkuymDPJWvpSyv9Uc5jwe6WM
/J7gTL5UlRs8avrf3zPq965mP5t/k0CCFfdy0h3BqR/CJlUHSJ74nyrRd/uApJ5DyYSWU18vj7Hv
mQuWyh5PkWn2xg5CglN9pnlcA9i8qf0Dv2X/LAzy5mHKPFDMd5dmdlLZ3c9VgVLcYT8fz3XaVq9D
PsYPSTUl+6yUxaXTyfSG+y7e40TE9WrnOW/6ZFf/qG+K7VB2v5diaDbx1D/NqoZs27HS5FvDcFmk
ezaV5qDonwFpJhuZIsAXqJJbZwnIGmr0P2dprrm/pr8yf/pa0TH3sU1gT2riFyGGlja2/SSONImY
OyX7SfbvNganSOVFx1gibPb9GMZ8RT0C3Yor2+bnOKHNB26He1JD9cOCu3bs4sEnA0lSn9jOqe7k
HcU5TEfBNGurWoEHFpoKI7L5EscY2VplJ9c60GmUtat7sEP93cacSpnETcG4j39uVrNyG44kHcMe
bOOyvOXa0Q+qj+9RpvDgx1CEeCXrZVtay7wdkwEiMhDEbd8srxM28L9hUKp3iz2T7bx46pGXcNlq
q1NRXmVJ1FfB8Do3Sp/CitawXnsVrUmgmEVCqw7sLH6JyQW9QNNsmWbzqbhFVVCKyo96MDb54RX2
H5xAn3EirLszY927Taf3ogLexsD5mBPACdkc4KGi0h48Gk9sE2pja3/dBOx9QkO0qreRWfu1zxZx
ALxQUcTHKW4YJtWsRt3VaIZSDHXjB+aD+iyabnrRtUWiYqIStJESd0KX+Mgy0/q9NKxHsSbx0Rcu
eluVda81YVvYvsv1sNbFxFJgZ3HYA1XCEFFerR47WDnZ465EBj9NyryVDezYLEtfslKv2z4v9a7p
4bfnhR5+eenY/8TYGMDOaG/Z/fzANtdEpIqNW5kGLK4UzU8s9wEeJAhqbdom13g18lDkVUjqIx8y
bZj76E5NdrUNG+l95fq7hBbpZpswfejz2X1wEV63ZNrgYeKnN6vvIc6nDVq4cUqLGW3HXE5OH8j8
ZdRW4xyFVcitTvL6phUTBuqWTr9Kyn9Fab8N7vA8O34fEST1pIfhjz1qd0dd/wwWSxLWmK7syFXl
jhhA/Z7aIQEyWEg3MnPfCxVUrx40DIDzwbith+K5N9yipXDLg4+2fejC7i3nSIxQ+JFYJg5svvN2
tzTl2fSDOk0MVv6HszNbjhtXs/WrdNQ9OziAJBjRuy9ylJQpWYM1uG4YKlvmPM98+v6oXeeEii1m
nqPY+6ZkmxRBAATwr/UtKvjtaxeM6G2Ey9CFTkayevmXWjTjt1ETFw5K9X2X6NmTFrnFtqpGDUIE
AsWu9d4Cq6FylPnlt6HWVJLCs3SN3ohuqcnLAGYjijDf3ao4CYDV+iG2AfOptiisUpPLLtJaI0Kq
L8SFreU56/3uqYS2QgEmZKlJKWwVtuOBg9ibPnAkXzGruWgbh4+vqzg3sVd6a+Y31Gm5cgicLt7k
OmFFbvbmSd6DTNrkiDK93DORFBfEzug7kWlyn6ahPJTK9OGWFAeo64iV5tXfWIch8yyOfchcYijM
d5wU/0J6UhL+7d9mdn2dalUSXbRFxqIrtGK5tas0+cahjx5t86gfvbV0+7tWoIhi55XfGebY/WIz
odNBssrW15rXtK8euGt0An5AojHnDNsCQc+47S0JRT2xkzs1Q7ZtpIPyVhXU4gIjFvdjkLibsfcU
7As+abx5301k5u7SKTNnYyQ+K2JHaCsdySOiJ82/7c3OOniMi4dCHYdHtogpNpC2gVuJpkb7ZeU2
HIHCrZC+BtGtn71FpK9fJIT+rqI6GPc9RWo+4JpYD4P+0usIgjRfZe/ssHg6JGmMFsEsVOep59vw
XWER9yiqtNyFWoe51FOcVVDE3d2Akn6nh77nUj4vqt81lstNlbq4nQiAj4j8Dbvk0JUVuysn1bm+
moThD+G1KP6qnHICcwNfE98gUL7Fvlii+uXkLtM4B3K1ez9Pkse6Kuz7urKzndbr1mVZKUyuqaIf
fN8yN4bTMBt1lMlBJHIO/MTqywGuUE7aVQ7chj9x+mHTHZ3extAyWBzfaK1LekfPFiCNQhBHQcV+
bjWmorwWA66Ai6xtTGYPM7vQRtcgMFao1ySNWneax6vbOinKDoIO6wtKxcXK12jzaTfW7HXE6Vc5
lSgKvSG9ECl+eMgVzX5EQgPLMVADzg1Vty5eDDUTvygwWc3aT4gYYXXD8RcB0xGh9Y56VPDOPyaC
KBZio91XalNWums6tAJ7NQk40yv8nq+WyGXypCGCREwgc9bQDGMKwsStNNbaTonP2JJggslizFFn
3JGVF5TXGc4gKtdjZ+N+jL1uFfgcJaKCARSYt0q4xxxLBFYnR3Rpg5lbFzWKtbUeBvYqY2JCZKDS
2Gsltd2btrBjakNt8MsK2XaQUZ2Fh6QV3s+gpdprhVH2I0rxPE66AGCuikJpVe2C9orPDlYYM5v8
mYYRFeuA3IFNq0PR57BgsLRtBGIqXVW2kjHKq8Cwv4FQ8Z6GMQ0v6yGof9Z+rD2iTzJ/9a1hb5Sp
XOx6Xrbz/KK7pXGLhzjU+ezFjsEuI0rCDcrkYVWTdjrlTYzu3lNsY+PLmKit2LJucDTr3y1FxE+l
qVrbGqLBEUmE8ZzUqftiWabx1toJOsgwMuJ8bYxybFZJFVhHS8kcf+uaUv7UEXKjFLOj23Q06rVJ
mN42iNyjGabjXx3ChoOBp/k4unawMc2u3LZBwNxeOFMBsK7in2nQxD+IjZf8Bl43NjsPdyIr7Ubx
yts6FGqyDu1aGVjqRSFcjhD5Rtt7fwV2EmwKJQ12lm3rx94puq3aVjhjkvZ3wKkFHxAyWVcthd9n
LMCcsjEv38uBSaY1x0uUcf6mNpNi7fR9ydFf+Jy5A13Ife4In8gA01+AzPPufctuMHL0m4Qt+VbB
0Lby4lhd8S43ePBbINdATqVqc4NWHq2iuU2b6KDkVr5qsw7LdFTuqF0G6abt+NRkbE42lHadbQ12
4BCOKqf8UfGYNu5eNsrFJJ7bUtu/s4viHi6QBk40FttGjHz2kCD+hdR54wfFn0RNR3cGQU+Z3h/Z
SiB6aVsWd/kv0Q4/dIFaY+CX0gvW1ZnYmDI6up04EuK9L2NiIe3BukLitzWj4M3Wwgu0bpwMcXKM
s6nFhnXZeTnBdmnSHNokvOUg/EK3w/iIWiNf+W7EklZPLI7BGYWU4ql8pK24jpU/C8QimfKU+D7G
shC+VuRN8UHB3nHzP+3Q3XqVOAbo71a9ZjmHGmOMUTh7agX7hqAgqx32zFByr+Oo5vRwZ8QBu9GE
r7LxTSGifN2nLNop4FgM6nE/DP62VMPkumrqg6fojrnnaLV9MU2MqWcs6Uulx+nnH0qCWagSmuPj
sG+gA++NoRp2AiMjNrJOuTe94YtAGjGzTletW/XINfkq9LF9MdaVdsPGOLm0pyr96QLnghV1HuPi
jbZv5bLSLvBU1Ttpq8WOCZIFRlO3Z6y7S7cw/tlaoDkoNWYlNY6o6fcUQ9stWC5nV3rJ33mY/19B
4t+zhP//1/Rvfmb5ULLnrP/7v/7xX/u37OY1eavmf+kf/6b67/c/9t6yzWv9+o//mByx9XDXvJXD
/VvFr/9+/b//5v/rH/7H2/tVvg/527/++Jk1aT1dzQuy9I+//+jy17/+0FWa6/+mKU+/yd9/OD3A
v/5gxzmLD3//B/+OD1cYL/+Jh4E+bv87JhyKwL/zwwkWtwRh4KpqwOVwCNr84z9S6DeEhEuNlHBL
1TB82yq2lwnj9Hd+uND+U5OWCgxbCME/hED5f5789t+lchqNlqYl/v7v/0ib5DYL0rr61x+f8lWE
rTuz4dPIsgqjSoTU4WTDGopPs14xp0VgB55dr6ccx+7UftWStuBYNLOdEi1SNYpK1HdQVoz4L29a
Ch6rXMT9zw/t98lvJeiN8zL/9EvNxlpvxLWV2Xl6jK0y+mGqpf4Y99nt6Yt/NgSmi083/TBhWKXO
eUHWJUfQgmW18bzeWRu+VmqbsBLu7vRNlp5gNs4yRbp6NejJ0UerRwnbr1kxVl3hvp6+/vR6Pmuh
mQU/sZs0HdIoOVaITdD3e+M+cMa7QsTDnV4UZ5pq6S4z/31b2mE4stw7ep4e3SO6u1M9s7nSOFJY
5232/fSzLL2QuQOfAEdjtOD3hmGAkkzRcyO4cDujRS9jVtgST99m4WHmUMwSCDHWWz8+khuRag+2
lqrJ3tVtXeP71VMNWtm5pVBBPn27pZE1z2yvTKVMPT9zj22FVBNrW0XGM4xRq1G+hX6BeH7jYGYH
9DcYVeJf8rdJYd/ZijtQdTNHUQ8blS+uYPfdlKZ9hui91AwzCQ2qf1vgM46OWVLd4GLkDLvDNdp4
PfL7VPXPtPbCAPhfNM1R5YhPxqhAB/+50wISDizudbptly4+mx9ce8g8IdroqOMl3ARdFOH6/OrY
ldNdP0wQMYvvgmK/PAA1GFDASPQaKM3FmbiJhe4+Z2eqtuu3GeiCY6VzgPrT8OshC7cGrIMAUBO6
/PqLrTSbI2DWYTgeivDoR23UrgAjJTiMjJw94Ndew2x6YBGI1iHvwqNtU5bYSJug9Y1qcBp7+vpL
XXU+MaSucDHl2NC9mRc4+GarXSsveG9coom7H6fvsvA+5lDMhDjQJu3ILUytPNuIoSg2bpDnmyBO
gzMNNY2tT2brOQ8TkE1YBoYWH524pBhXtN+dus1fIq/pNhllET3rg/zMvRbGxjzpnOPCyEjNPj5y
xlrtnSzyXlL812dINguvxJ5+/mFs5LqRc+KsxsfU8FRO9zgIUwWHSF5Grbb1EIt87aXMRnirUT12
s9Y+6MLnWMKsor1rG83WjpvgDKR0qaFmw7y2TJt0Fy09OmkXPnRC8b81bfRw+vdfurjxz3bqbbcK
jUT2Bw9DzpNIAHZdIN805eXp62tLvXY2uHUTkpOKK/qIkVtBOkapMLOAD4xO97207bA2tpleKNp3
vzO8+nfUVlL9QeA2wgErrhsdpowBYnsVKKolfwSx4uj6RYPfCvGeZaZN+oU9DautObkS2SseHKVQ
D4qsfvdq7j0otXgBHDh+8QazScKJKCwpuqUdgDdrx1aPu30Yadp9FCvncLYLL3POrHSG1HftsNQP
Q2JUl6WCNFlG+jmk3dLVZ0i1sdMjfD5pfTTU2ljhP1FeKCEEyZn54DNMJS/Amn3vC8stJNiO+Kgo
cPpRl7qJdGu0+K7BWYGauu2rMxAN/ks3DXQWHJfGxfCV6Nzp5rPpwiktBdl53By7Ws3RHEnvLc+d
O6OyvfvCQv95ejQszEpzOKVRESJpuUlzzEOEJlarJStpjTWEn+KHUtbume/R0puafv5h8mNT4vmq
mrSHbgxDSKm2mnOAZ5rw78wv3mI2b5DkVfRWXLoHdoo4CDE03ycuxosznWHpCWazBhbKspeK4hzg
fQBC7ZTGandJ58ZnIlOWXsRsRTDotdfUUUhfrqVXPxXQghFNwlyV9tbsUpm+Zl2tE/Nz+r0vTILW
bOx3VkPqWNe2JPFV+fdRMYdj4QbaHfYq5+H0LRaeyGQD/vGdS6XurUItxoNwGhUxhd6u+XSTPRBg
CTeRXpy+zcKTzJPVfZM1OLil4DovkkelEd8pHZQUd4Hdnb7B0nPMpgHqO0OCTG06yQ+eZQwlzsxH
YkrZyVEbkbvTd1noX3MiopvVit8knn8McYJj0NKzKxu3/Lm1zfTLfrKOmoesU21yMZ4q6n009o8y
TdJN57u/GgNzmJti1waMfKa5tKkLfXar6Qk/jPVOL3zXS7PwOg7UJxGRF1veBDaVWCFbFC+JTcHS
WFm9g3q1wTJ1uv2W3tJs+CdgryPdi/1jFruUusNaX7tO1a2HvL/oce1/8TXNpgEi7saC+qJ+ryaT
6BSH1TPqDvXMqFzqBLNJIO6QKhlAg44RhSroCHoU5KSF6BjZTrfS0g1mw94DCGzUZmAcMlLOwKal
tBAaRv3MhmDhJcxZfT7G+rEg4fBIHKOy1yKocoiTgn3dGN62y7KvzSxzz4zrlOqoGKl/neAMplaZ
fwNim2wweNbrqZ51picvNJaYDXysk7VtWFl0LX3SaurQCJ4HVtZn5q2ltpp+/mGY+CYiY0+63jUf
RGcNwOGQka6Gosb7kTS2vT79wpfuMtsNlL5UQEAZ2TFuG9u54r0YU/045sY7YSROCByI/bMoz+xy
ltps+vmHp9LJ+BXF5IGEa6yvjU5qh5gT2t3pp1m6+myQSyo6nuHr6j2xh/2r6jiBhlzZ5nT19PWX
Wms2ujGkTB6pnHfCqmiturC0otA6pHnyUk8chtN3Wfhiidko92VuO6yDvGsWdf6+MVQct2Ai16E2
ZNvTt3hPpv1kEhazgd4jHDDGuBcwFDNqp5uqifRq3AL4gh13UdX9JHQwNSNq/uy9Kq0gVIScgF6l
VWWDBSnHUDH3ErAURCLHkSVFRxxdMiD5WMYDWpixK+xXtau64ZtdmAjLsOpH8XMcdmpzZXOC56B2
MNEM6qsBOlTwy83TRp4J7puWEJ883Ty2PRKGbIGLxddFmz3pJSZ11V0PSkNROq5h9Kh7u6n7VepW
55Z/C+9snuXeQTq0FLTl1+A1H4NqwOVm+Daelzw/88qW7jCbbSKrSq24c5RjA2puKhWHG1epwn1Y
js2ZKWep2WZTjmgq0FEYYq+rWvttoShE8QfNtCs64p1MAyUgIjWroyytIBk83RMXhqwxPe6HCYFq
udUGWOeOoqzje9EbExDEbrKvLZvn+e6kK4gAvot3PVhetncV+zZSQG25xDqu4+kJTz/F0suZTTzk
WRGVowGI6/KsTF4cwtLbGyf0ssJf94T3tOqZGy3sOY35DMR750DfS66ndRrAmG8QANNtpDV3kHqe
esCHKyKS0zN9bupbn42j2UxU5ND84tFUjlnug40uanCjJu8fFpi6VtnWAtYeXk834cLc+h5b9qEj
aDFHJIPK2qZrO7lBYHaten28wfuB1i2Q5zjrC/1tngUPZwNjthnl9xVIk1Xm2v2DDRb06fRDLF19
em0fHqLQKtcJUF7f66LNjjJM5RYZVnPmdSy8/HnMu5v2VdsqQh58IJ4e4GHSoPAdQqGJfsORMP0f
vRl7drYfQzMFyurjNuy6MzdferTZ5BCFo2Eb4ZjfS7Py7xqedBJEqP2Zpe3CCHrne39ouUjBxGLk
RX7vsnG+1KnbpOu8QlfXw7/64jB9T/X9eJPOMDOfs/QDEcGxWCNjiia9lY8BrIrc0Nh8rRfMZwO3
Gk0HnM69BDvJ4UzrZZcV7r2Hr11+NgfoekWIUJyX96S8yUtLijpa542O7un09RdGvT4b9Z6J2HKI
tf7QjrrcjLKRCPnMAcgkJpukET9SPvxnPjlLr322DhEhh2jeYBaQlVJlN83NoAF6L7zEwGr/PP08
C/d4D2z68NaTwsxKSxgB8BDOML5rJJ/g7IlTXbJoSXHvXp6+z8IImSeqg5J2AjpueU803LBVFRVN
Wh4mGDhOX3/pOab39eE5Bg4XGxzJI2s24I+F79Tozttqzc49OtNzl24xG+S66XfMwk5zPwyufkhs
1/0zqgdcAT4f0TPda6mZpnt/eIyg6X2ztLXqPpHA7vCUKYecFIfd6UZa6Lzvacsfrq7CmKoH8CNX
MIZkRGAKbxleZ2k5OAOr2jPdSztIrBF4T2mp2dvpuy6snN6TVT/cNVBiv+8DeEujQnZCv9O6Icbl
GYe27U97XMXFM6ArzJ/NRdUH0gzW+Qjn4JvJestKvlZ3ea+Xf/gtEnIeIAzFLHt7AY7VbXDH4cc+
0zemPvDJYuA9WfLD1TOrH+vBktE1PFBlN+j2Trb+cIVKDPdp93i6IZde32w+CIDXKtgpeYSEGBMP
Ffoei3u09tThN+C6XWor4swXZ+GdzZPLhZ3WOaaimCW7tLAY51cYD5DaR6xtplvpQ/xj7IHrtO74
+/TTLXR9dbY8yAwQWdHYKQdXUmUl3gqk2zPwUJGemYIWxu88sZxQQLUWw2AeW6UjNyeilL+L3AEg
ed4Y7bnUhYWXNE8ur9qh7opW+EfTjXD8rtRSFlVyJQEnNTunDU31rRsH6fc74XUGnInTrffe0z7p
geps5mDpaXpROVRYeFJE/ZsoK0zT3ymBIeU2SKLGgHFjhxopmCqK2uhmLLOwCTlghLL/gvGjMjca
CdOec6YLLTX39J4/DAlVi+Gmw4g/+nChO0wPfr1PSgvXZogPaH/msRcG3iSV+3gXRC4cjaWdcyiT
lvOTC1uit32I/CIXL5nTWHW2tvxRxGzfRd2gwK3jUAwNCGiWUs2lPvSW+zDkbW9eJCDVC0xuLjCp
l54YPjiBllpOfrIhkzDWT//KSx1ktkJh/+uC20rHb0yGEEOu6qhspxQIIu/96MoTigR6VbRsZMS6
rIQkseH0jZfG9GzpArzdlL6feMe66OFd7fxQ0iWZfG3QFeBt1d/CBh0yuSE1G9MNNHiinuJCSryG
p38Fbel1zaawtERGbKZOcwiMJkSRC3ax7QBJ6rxGIGx6H1yKMK/H6oizR++VFVy1MLyqgMLlj44V
cvwK5K4NKk7EUQ7+DjBb9r8IJwFCuCWBBBB8kPTa2dH8+aSkzVPZuwF/cmcY/n1UDSBZSW0kcdZy
MIyfbpCl688mPQirTZGXTvRQ6aNzjNBExds0w6C4OX3999X7/54WtHkeexDhfMMIZR5U0RVptzG6
zlMyNBMEOYANVmv3iBrM07vDGHc1DLAIfnqJ7wdDco16ysU83W11zU1HBepF6qjanrA1/Ktrtwli
rPsAapt4I5n1nMcSHxNess7PQxBGSue4zIA6dFVzX/WNY9YXreUiIF/HcZWEQNkioQY/Tj/qUlNO
Xe7DfEN4jdHH+mgdWc0O+obMC1dssWF0t6ev//l8ps3VocQ8kQ3iE+gE4c+EPoPc5QmFC2bfUo2a
M0cyn08O2lwl2sXpKFMZBccG9MMmG/DkRSYcZiPrhx127huOus5lb76v8T/rG7O509T9tMo44TyO
SSpAgZtNUNe3rm41urysqrLF8CN1Drbq/WCbObLFYEjFr7ouEv0a835u/9V1AZu5VWwrkYqdIVSJ
NsXpJD3tqQdsAHHdyvwQ8Sbk+06JbtLYMN4ywoZ880uH5pozm06zIHGasTbChwZBvrtpitYsD3ZP
3zvzZf18ytKc2bQ58M2srCoIjqaXEdRqV89pz7sZG4jrfEPPTM5LvXc2MSIIqmItwdkNgiDal3mY
Q6AJK+2cMHLhKeYyVI94NVxDk3DH7ZW1bbl3chTapSfBImt4gU+PkfedxCddaq4+9YxyjL1o1A56
noiuhy5fpJyLZortkCzSTsgrcA5Npe3KJB/TR6caAhu+SuBD3V5pNjGRxMERNpoD0uwVtV6NNoau
dVKroXrml1xoajmNvQ8TRdh4VRXZ6XAMQcDtVOkSTSm1oXs63QYLQ3guQY18m3WINvZHZZiAnXn+
0BrtW6mVI8QyN1vbxrmK59I7nS35gjzRncpJ/aNVkv26IkcK3rOJ9ZfDO4PlkHExamnu92cGwsIE
OBeo9n7WaAFZQLhMdQPyYW+Tk4VpT+KszsbiawtoSDj/fD0cbEaDm/o2Gja/HwVPwvLr1xAAn8EM
6oQZ3ip0et1dq41V7H+xU8ymEatwBYd2g38fOK4Kq6esSv9elFn/tQ/9PNQ9aWTNasp1DikpDQ8m
mLZHPFffT3e5pTczmzySwi3iCs/qobSVYU+k0iXaq+yhwcN8pnmm9cgn43quVh0Gq6oTPNYHhZRj
99rIGjt/9fGjNtiZHS3XrpiHHZ/sitaT4hnPo6N1X+t3cxmrLwVRAZWhHbpYaMwsluU7qwqTf/EQ
tpHd7k434sJomitYa4euGHu8IVE47ZolzKMM6+9jSBvq6jmB5tJNpp9/mHtMYLCYJsb6MMhWWE86
XGkcoF6XjOkPLKSOsRUd6Yrn5uPJy/Ppe5tNET0W+wo9dniVWgA933LpNuOexBF9fOg1RHKrolVx
6q4An5VOCxHND9tgXfck8LwmotYJ2AgJmxB3baJ17dPot6HkJFJ1YOnio+w70lYY+lZ0GSHDVddx
kXkxZAdJwvndMGLx/1aWHUkonI2SdgCyK0+T2NqCJY29G61NNQjtZtS229EqeyX90UDvzc2f2eCS
/tS4FRrTNEfHpW00j2LBix5aTfYyNrkXdmvgVWV7FZWp1Z4Zpgv2Cc2ePhofXlCE+Ia0jqg4KKor
a2BNQPnHb8BZjBEpWZ77wwrGQ9e/RkQREaHqg7wSN+UQV8GFrrPdfSTMCA6fG5qTA/N011z4Ytnz
KZEYL8Gi0LrD6+1dB4MdaHviuLV497Xrzyc/QMWcUWjWna5QPts5wu72SGn0YnP6+ku9cLaEUqZ8
nIGIiQOxzDHO7RQLgtgZgy4dCBI18UHl2lANM/naUt2ezYc27MwsU0R9bMKqQHsaFebE9SKOTWv9
8MxDLbyUuTx3yOF8BV5OHpdfQCRj0/RT1Y1zu4330t4nM+48Tb6BU+V0JFQcQRtGZrfyGxkEN5ZE
UHcNy8IegrVuO5FxVCWudKiInaHGPRZziAXU72SSvlQ9XNzuBWVnI0jxS1U3pQdlajBR6JxUbGn/
Jl83hYnZx64M4zJsoj6pwCUSIHMNjg2ya4cSrX9IWlsd/V3n+hw/VqIsyf3RRT6FRPh9CDQkVSrG
+XYMAL0oq0EvDTme6f0LX7e5lBj6gtPpeVMf09gPHm1OKtbY56FXmQ2EoNM9dOllTj33w7B3LLTb
g6mXB76bvfIr09nqvVp5Xfw6ff2FReFcKtwa6pR0oQwHyhSdvFYaO61usWf6rgXMqjLVbYYJDMRI
0mpK8sUeOj3sh4cCAx23SWriBswijv0JjdLb6ugHg1c8nH6spWabTUwWCPqyA6+NBbzQHmrA9hBK
0sj8+bXLz+alUOaIVYquPJql9kxKU3VDinR9Zqpf+t1nk1JaNZow/VFeBbYyPrs+PkOy20LYfKd/
+aVuO5uE4OUNam6QCtMng0f2ROsUMtmoXhTa60nnGb+evs/Cc8ylwuqQ9W5PoC7y8A7YHYOytG5H
IkjLM9a9hQeZi4SpC5c5eALvaOWFZ8ByqYNgnSgkma5bR7PPaXiWnmO2LRNwxCoFXNV9E0ZhteUA
NyavRGpQZk431MJXaK4SVm1i8fJACY9pE770uQ5UIbYysDtI+8jk+FKVQZuLhS12tw5P4N4D9IrX
idsGG3VM5DYjcuTMgywsxs2pBT+Ma6EiOvVgsBx8r2giDegFcV4/EzPxHejwueO0F41F2jdnpMQl
PjUik9T3TjfiUmeYjfiCGCAPoIm8j8j0XFfwcC5EgdZFyaJi/7Vb6P98POBWgpwh6RBmObZXqmn7
V++N52tAD792i9nY9xIlpQGFzW6vMteRg9XSijNzjRHya2phzZwNfyvpRYQaKTqyzm9uwx6EwFoB
YnNOlL7wIuZy4UBRqirspX3vkldLTpWL6IgMkVWtnm2lhX42lwoTJTh4SM6yg51VzgMRPU7wU80k
AA6lrhXvt+hdf/wJMDZD2pfi3/paH5trh7Fgl0XTqvoVpn/7auh0/S53Bv+yTqkOnu4AC99jMfve
J5ZXqn1bp1eabfQTp2QTFxCcp0iNteF1u8j8oh+Wb8o/u3Okji7BmsK+00WtvGVx2T3qLauX0w+y
1A1mc4EFfJuaYp0cyZUNwwcIoqnxDFVLrS5It/Pjc91ZW2qx2cDnqwX0shijQ12SXPLWkuMpAXG5
lrsj7MQYb01yAHUN1Heu6RBmU0tpn+BhQak2XaKhx1XUWUV4K2sSQi77kICU3wXU3Rztbh5nzXVY
OugEiQCw1ML62uGwmE0lFSk+eV3b4l4Vre5eEspT1ysvU+1087Xmn00kKiGDdcLh5D1A66H/PqhF
6uw9xGhyC/zJfDp9l4VP41yQXPiNF8VMs3cBG+7jQPjXXUp07+5LV58Lgi1yMQs55h6SPL9Mnpsh
JFtU1YOy++INZkUuVWvssCg7/R66mhFu4Q041g7l9Lki2lIhw5gtHbCWhWSxhGASx7AVd7XfqBbw
r8qSxobo0lFbd6LveiJcNEsehBINLZAk5AApncFQpoNFt/WQDMlytF4DEthTcn1NlzniqUDfj7k1
z2xXCVZaXKso5gHGqfZt62eCY6nTb2FhIL+f4Hz4qA9V3LRoiryHJHKUayGd4AbgX/kSC384s5xe
GMJzOXHeG1DiPM8/QPGq1pHre3vV6jtYSyC1nb4p1wTutl/7xM7FxWR18r820K6EUBnv9QgwG/5D
f5UI1T13VrzUaLNJiVq/2iVQSB9ItYyqlZ62pCfAPieTyTbHsyvHhfE3Fxb3g+4DHkuVK00JiVkA
LQXOvnJUKIOnX/702flks2/MppFMDWPZuKFyBc6diCRTI/XdJ/HVAU5KnMy5UtZSeWauI7bUNi9J
qFMPXu1kJqdxA8ckF1HU2NpR14PRuYhUgCXeqsuiyNdWLkdvdPomy3W4XpkS2uXaJxw6TFe9A4iB
QALNGqKNyZGAET+cboyFlzpXIVsmgjovqOMHuGMg1RLON8ghzoYa7hySp9M3ea9IfdLk+mxSyitN
83QlyK9s0AVwOAleMrX7ijwhMis6z7SCv7LaC4adnZEcBuQTXYK10oReZd5K95oxfNERh3Q7ksCD
loAPXYNBCYpNA/GuKcHEviyGZqiPZIBWpJ+oatDlt2R/wLe7EMKvAJ6T+mylv80icCVRVVgMX1mw
62O7BWObArv3ApknO3ZdnfdItHWiPcZ1IWN3r5Abl971wlb8eO20tVnsJGZ7U9/XbdJ1v7Je6K68
mSLn0zuW0Xpbbq0q0oK3YIRzqm+AQ6DFFwocEGvb5yRy/hXiylDvAL8X4S8DglF4yaGOIPLPzvJC
v+3a2lbSTT6wI6N0hoBgL2sOjfO1SDJPuSHmwSme2e8QxAi+zy6itVtkwr9IA0cDMhkHU4rFOJKF
e8P2NBcDRg2j6Y29MVHBTQj9oBz/jHTTlfsC84t4tnty+UjNq4ZSuwxpgCLdxAL607OvELF2RbhC
6KobR0HSc6jhTcsbSmGGu6sLYrOfq0hOUV5l2NRZs2aX3LWbyogUkO6dGnjVhDOtlelkOVbG6ygB
52ltkqTNJ8KzE6SUNhChkFjpZopF2rOahml4pv99LsbR5nJ1YajqGNa+elXDGdeuQqcbrJc8kn5y
2YytRp54OKiCtKSuHljfrVLJIireGmkdp2dOSRdmNX2ajD58cTQO/HKduv3Byl2y1GXHYX+fT6zO
00Ns6frT+P5wfcW3CE10u/FgNq1rr11kINFm0NzozBdm6frTzz9cPzCELsgWVe5EYxEHxYa3TmhC
xPEXX3uA2deFTO0I1qsgEZZpH6ygY/nf8TDQCU9ff2mim61OVWjSxJVo3VXdBb3hr1MrCsl2x8ve
cs5JXLZ55gRnqaVmnxcVUL6sRD4cpBVYFbRthtAGf39z5k0sfL702V7Xa0uiB1Mtf2gC01tbpP1d
JFISXSPD9gIe0DmoxEKDzcXqNZo8UAVue+XoAF930Hcd5yXtRNhtxRjG53xRC80116pneWBlcTIl
M6UGmfRdirhsFXikW59+787UgT759rzvsT70XLeqKjOD4njvtNJu5WUCAD7S/8ysyPOA8EsiYthC
dSpZJ+XK9RqZcXvVjPWVE1VFtB8TgngRwkWyD38zuKS8qpk7stuOY31tU7GS0Mjg0ULjmsOHxt8l
riPcFzhj5Z1w42acPB6sAojlo3IgA7IZHgJ78PRHVRu8/tqFCI3tI9CjfIqRnCarTVDA+evXmdl6
+p9Do5YNB0ttU2w6oiXqK09JANXvm9GpS8AzPNCDSDhWe3GBZSXIBGqURHCkWyQil6yirfBgONRC
xXYg6pFKWeUnpCcMWdmm46ZjRVJ728pSpu9bNdQ1TH7HIlgV4ST+dFIF1BreOSuSblehHFevAumV
qHrZy5SPHrImD5hoPvbGfZI1qrfP8eikGwmKmWKHJ1Uz23K6ELCWJzZBHUhdzuHtXroySciIU1El
ZrsizlGwXpYkJSg3elzqHBkKcu+TihxbAW8eUZ3mUiOUQ4UiDCWcHd3j0ErjN/YjqXMbtYklf3YF
AHLSz3RHc5q1pYqCuqsXGZw9VkT0pNk+KJwkf7RZHv8PZ1fSJCfObX8REUKAEFtyqLnKOXjcEG77
ayFmEALEr38nHW9RVhdJRO66KxwoNV1J957BBTGJ52Ee7JICCnigloYKRkcBgPD1TqccQtfxPAbA
YT8P/ZDXzSe377KkiHGDC4eVwL1wNv0Bb75bnjRz0oBi5R9lhu1MQh5tchqBVZeG0NnSIFUA5L6B
dOFbBNnilWD4hw7w0aawjgsqDGsmfwwelUzq4G0MyMggX1d6E7nLE6jaJbGCgxLKSsQvMSowf2kM
vWecjryAHEoLj2Ej4ZbzLYDsoX8X5j4k544rW3Zhx15CxbshmZAoFsqDQkIaDeqV0rbsTJw7WkBZ
3peBz+8dh/qJ3HZjo5A6omymE0OWPIIsxW3JDJtHETm6ptDZzJ4hB5T2zzAMmJJdlrXa7K53cuF9
aFMkokxOEdwJINPSQYL6fwUMQuT3Rqik+tLBByMzCBVDCPsKWGE21c/rjS4FW+ts6p0Bwg01ckkz
NGLSWGvwZ2MNr9Dbyjx/lDbezZyCrt44M1ed8IziW+2mgm2gmjquqfP8eZZ8sG5tqgTCV1DRFMX5
GurVJIDZVti7IXxyqBH1zuAKHaT3JPKV423E0NQctt2TCSGC0Y6wbsu9oMWfmES5Vd5pFzpqZgtx
cTVAL9wTjblDfmYI/ymGYGqg5owQCkeUrOrIN1g2hDA5qoJUAL2JKJiUNKaq7NWGR0406niGrS4M
OJJQuQ9+BRHzHSwKMvJYk6JwXwujZvi7XJ/HhWSxTd+gWjchPAjogeXwJ40hkdNNBHpIJINLBKez
lo+M5I5PHxyFDBYs0HDDXuNfLlxAbGpHEhYVF82oTix0+s04ZP2DCUuxcxmS4Q3Va5zfhcVqkzsY
zB+CZuDdKVcTzoK0iZ6dCCY/14dwqRdWBORQtKgyR7JXJhpnD2eWcwLh9TjvZBE3tPpyWytWKANq
G0ZMHWGvrTfVMAACrQfyBjCb6YMHZGKrlfWw1JnL3efdvsNTzcDzvGWveFbA1g2aMrAdgZORx8bP
UROEK2fV0rKjfzczQvdfNbNqT/B9LiAs4BZh+8RpS1QJHy/idd/8nJhy1yrZ8AneJmGvttcHcmkx
WJELGEhg6Seg+ahbRf8Cl23CLZzbs2JlBJe+b92qFToBuBXlB1GAyprXOnmbOzyub/n1kPuwBi7E
BUSqqj3h9iceRtju3BVsUitL+eObOoms7MrY9SNy4Tw9Eifw3qi85OWkA62kKuLZr+s9WGrjcoy9
W2G8KuBWrWR2BCKs/2GiGTJyLHDNvz3x4VV8WyOX5f2uEZrTPqycejqMrG7CrdRgsOy7rBbNtpBR
c5s4C7HJBayZSROC/HmklR+8Jk1uSAwzs+Z8vRcLuo04bf7uBtdTGaWAK70l/UXuD5AB15CHlrZA
zuM4KrLmGdJM6lzDtGWSMXVrBYP5UleAFGmSeajt8WomxV3RwUgZ6nOuV8APcJ55WcP2poeP0Mot
5+MNTf68md4NOA+cJMtg7HbUdRjG4Fp8ZRM0G/xoZMjD4Czp6mDX03ZN+u7jSw9M3P4emZFFvjNi
Ix8B/1GvKkEAlJWf7RIX1DFagMYywBvjxk1nhQymwSmbMmwLCXADh9uzRj2K4UxZy/AujZ4dM8oA
dnOVRw7Gg0fEtDcAzaTRDnAj2M8CnFuPsNxCtgEW70g3gOqBm0RKYeB7fZ0tbEmbZaB1xv3MaPeQ
6LSYXs0Ic4Gt53ief18VgSxWMBYfny3EZhmYqA872GQ3J2Kk872UgUF2Bgak4WNt5o7EFdgya1F4
YX3YbAEKsylF68CHnR7siRPfIQ+mUf/U2UgPfBw+9/2qAsNCeh7M2r/XooaCBNxYq/BQwmek/kYm
peoN8fyCKQgMFHQYtrwE2/dAde33xQZimnnl32GU+2zrc1bl30onGBT8fyUE6zacgj34GNApFSuZ
pKUJvvz93e5kNU8bVUPHPA9xGYX3itnBUnJCXpytCXksNWGFKumnQ4kqSH3CC9h5MGV+iVcsiu47
XFxu7Ib3dzcwrCifJllzklSoLWkQaJsJT9nMdW4jFBBuxRXeDb030IieQDqdD3Bqqr5lkEbe37bR
7EACukKfjYE58Q5eKBIeu7uE4cKLKv2aiOrSmcGtWFJTAU/iocmPpYJrWDKCc156ABckl+owci2X
/+HOsE+gYRVznOvbMvX+9+c/dIKj/kJ+nxFLV07ihU1vUxDqgiAZk0bmlMDsK+aj/lYG6iL14Idx
BLuj3U0ja7MNallkvG0ZPZGyBwkJhbJn0jpsO7SqWHmSLqxwm2mQBDhlxyAsT7xqyTYHyNG/9whU
+8GmN3JNgW9pvKxgUhdROI/CTU4t3GjVlpnIobFSKYoJeZgqvRuqNg0Ot42aFRd8M7d1wKrkxPrx
FbJ/3S5xcH72FVP311tYiMM2ML+MAGxstU5OgLPJfVnAg0lUPdnBqOQ4t52/m0PDVpba0gRZ4QFw
uYnNuUhO3DE/Wx9OWRHygRuQX4uVVfbx3Z6EVnQomwiJ1l4lp8Q48LcTJWwpN1EeZf3KcC11wQoQ
YEcwBgPS5ASsSwVhKrwjob/obOZOrN01lpqw4gOPZlJGtIpQp4XNsErh0gw/5vqpl+6a8NHCGrYx
9poPSJ/BPfoAOF31DW6tvI2ASNdwd970JGrId9Tp/KreXl9jCz2yMfesA9T1YlJxrpMBzNVLeAF0
pdvAM5usTPyCwivINX8fPbR0isFADvMs2q45J3U7dXdSE/i7Kg8mWaC7Ic7AbxlG0OkU4l4zXAAn
Q+MWt60MWxw7GWZkRVCzPpe+XzyJpv4EP8L2Hpic8/VRXFjbNta9BP1ljlwqz7zL4Y2sefqYedWw
8vOXvn75+7sbiO8oHESRPx0hj9T8brXff0U8TeX2th9vbX2NHKhJAmmOtTLTDy7rZtfBk/Z829et
bY9q/KxpQ8tzEuZZDiu+GhCSuu7zldW1tICtXa+F15uIRPkZPNq82MA+D8cJK2eYmqedC4DPbd2w
d/4Mw+uiaKMjyWW4bVFVub/w/m+7nNmAduYmuIuV2jvqRDv/gMKj7sYi72rohkAr7HoP6B8Q63/T
tjC0+nsdgesn4TPJ2dG4rsqea3+sqjspASwodoPAMviREbfN32TiT8VDznp4zuoEFq16BwKWR3cJ
SjjZHXF8P9oiqRqYmEsf0EY5pQSuFBDual5E1gbOGx60USR2PouyEZ7rsyn7B7dF9Y7FKACpXVTO
Mt3j0ESVy4TUSZ6Tpg+/D2439fewrvc/Gy9X9HkMMrjNIBuE5HXbqrY5t1ma8yc1ZsR0sdQAYsa1
Vwztg/FH0vxCAqyqdqyAg2Us3IbB8xIpfm9vRD494Srf/zJJWCYPIpiL79yDV8iOXNgoe4g/yRCw
2Ll2nzlLkwMMWPl0VzcN4U+4JIf/c3rhj//oWTb5V+2BonNHChC8IScytext1BCP/6eMoLcD33YG
47+NynrdQvCv8soNeIN4q0FVjm1YP+W4nMiw/lV25dQ8tg7Fg4qHXffMoE72ojDi0wmGtGPX7mgC
FbyzkEWRvQEwNTtbNgBI8h2i0nVxV+e0pPBWDvqkNxuFgiW4itrvmvskhW5XjIS8ohtaTsL8qMNq
CD4xr50PrK7naC/KtsvuhCfptDNREMz7PMfDMoaaXCbuSQo3+q0fUQX71mnunEfISXWgQsQkNa3c
z1GDGjEDGap46LPJvFx8Kf19OQA53cQ6aue2hLA2JeG8BakSDEidge92x6EqDRWiEnwrDZL7FLQo
66p68J8nX3fTrp3r+mcIV3Z2317gRnEFLh2LqY+bwl0KA0z49HLDP+duBs3TyZPNv5z0M9YE5vur
080e9JTKYZ5/grEr9UNdeGN+VqiVQoJFQNccK6I3X4dUz781tFn8OHEmnWxhAFjxeOS+8134nWze
ap3DZxWexDLbgbc3ls+6d8WwBbwW1pdyCuoGGpgBjWBnqSPvLg3l9OSTyIUMJoWzW2rCKXpGaVSa
rQf2J5BO1LQwTZxUkz/iUGohLNVCZOpXA+hOvxGqw3IVBpaWd97sSPULvLX2d+RpuoF5J1zQaSNC
8za6PeRW/RlmzKiF4bX4MJrRSbadhpblU9lcxqyLWAkny16U0QaU7mEDL3jWDlvjAfC6h3lwPm4C
NSAlYhzWfFdwvYMLtu6LTzBbrapvonF7ch9U3eSjj/PgxERfjuoqzecCBlMXrQlH4ZUAy3uApLeG
dM2/LkL7F16QMX2MUgljdmTa/d+5GPEHaCBCUSaUVRc3KHLSpyZxc7Lx+xD8qSo3aF60AANsqhT/
fiu533hl7EFc8hEkuzSHWTwvTwT+0bABbyE4+NQVfZXt4GCu8wfU8Q3ZT0jrvvDWmeW9rz2vxB4r
i/m5yZ3Kp3GuofvxrYsCKMrmJWrZz3Nh2pMzu4rusORhhepFjoEDVUmKr20pJvjsQBd2votS3YcP
zaiRU4DLSgCwm2gg6ZerAT/e07Pr71tob34pZIcKaNJSHW0FYUSh7DaCwYvEsNt/cTUtvo4S4qKO
nFUElL+EFF1aA/x9Nu4FJjxGlXmcMkW/hi60pHCRAJ/iyXHGhK0cAgunZWBdxZJAQ4J+avnRD3I1
7hh1Im+bZ2MDoa7QLfltVwqbd1TmpMt8P/OOSrpluYUuPQyFWaVP14+yy8Xno4Ps0rv3F6Iw5Kmf
9hGIIMG4yZHzeQ0cd023cWmMLq2++7rKOFNRV6UndmEyqQRwUVj/ZfHUh//v3LloBrnUAevKpTzt
erCeTk9JN7p35PLibox3450+sK5cJNTQJPFr7zhRvzh5Wjt3feQN1Uan/ZpTz9IgWdculirakLzy
jkNAm+YOe8oN8/KTU87zGoV6aZCsKxe4KijGFzM/erQfH7XTQ065T/TKg/dS9PlgDdlkopwBm5o3
Ez+auRm2VB6UQpSDLx+MeQZUH0eS7SrP+T5EfA26vdSkff9SLgWEVXNQM8YDw8Qb+BxsoLJNYoQ4
s0FogRszyrfpOJrt9a2yME82sUhW7QXS64bHEhbHGoDYserjmgucBQMU1tcyVQtzZZOLiAfZ7ioD
NUvJlKqYhDL07uEvWa5JyC01YG15iJ26Sc/r8CjKBtgfpTyn3g5Ezb+vj9PS9y9/f7fp/SDJWG4K
cMtCUCY3HO7J4z4NCeScrjewkMzxrS2fEB6GvhD6PA5BAXvwkv4AfaY+QAVN35Wo67XbIQjlTdQK
GMP93R0WeEmdJBqtBWAe6HQYsIFEGYdilbN4WbUfbSArAmiTt1E4ePrMRfJbDYHfxHLs1J0P8/E4
nSeznWC18+YyMd3YKSsgEDN1WSWlPhvo8oDajU2ie9Bz00uz12dpIftiE4OgwGf8IqjRqdIvdrrv
XkrehvfQdHopQHfaXm9lYVPa7gB0LCULBt6fgd3SMQ88BafX4XXGdllpYSHU2PSgi78pTPe0e6Q4
YYAK4M2GtCaWF3DISKoh5r4+cFPdQfxy5Q271OR/kq8VHMlb+f9NEm/+aeD3KnpE1T8tQlCki0u3
iyes85VNtbBrbXqPCIoq6aIJRVwmqXk0uZRqVw4oC6w0sDRTVlgwVPFpLLLhLIYcFqUiCybxOMMg
iNw5qFrdRs6FO/Xf27WEI6nIeNWfScrFlxbKc9/NzJ3Haq6ilSLz0lBZEcHFO4k5AG4dotGbxSuF
8KezAWgWGf/ri3ohHtiEnrFqJpg0DfOZ9Lh/Q13zjkGgdJuP0RevYs9VE47bvinWhJ0X1F9xwvw9
ZvAS6Walg/aszNiNRw6qFy6DncOJeSjFrNgWfCISnkYIIvKfnHs0eMtNBSBQLMLK5XEIZ23n7Xrn
F6K7TeDRJWA3MtEooaSz91AO6sXH0xYwWVc+FTz8hBvryjZbGGabxNMiG+BmfUmRRld8Q0X7LGqM
LA3o/0SVbJDxeunIcLjerYXlb1M26inrpgJlsDMneXLQfRt+T6LIvDgjDVbu8ktNWGGDTxN1w1CP
ZxgwZK9EK8ADiJubB1yU6jUU/VIK2rYTkAOuqiE35DyH7ZeZz0kMEK3zQqt2xPPfP/tREvcTlmuU
zcErTGRXZmvhPLEdBiDN6LSwfw4OeUehVyeHKJ+3zGcuitfShSC8Az1c9un6bC0tDSuKtAACJ3NY
kBNk8SrgPukG5AoXo+kAGEZRrHTG4DiRaA2/vBDxqRVSeInEgo9E3ImA7xTnEDdlDj7+p0YJCHe1
gZzULqUwCIEb6qpf3KU3H9w7bDsCRZNBdVU0nVH3zyuyQaYNLJhYVgEAp3HUa7zPIeFKvGiLSoM7
P0OEvxbfkRWjzlNRR3U6bCHwlZlwZ5jH5QHqo7jrrUzB0oRbUYm35VzmIGkc9SCkOnOPOcXLqKI0
fJlVgEwDsh+l+wO52DYst2Mjhzn5mQ/QDpKPQwbn3fscuFIGPsDF0iMOXTBZNiwo65/wapfjV9lE
gCdvqrHN5S/FuirXEAWKBBBMgBQj6fEI+PilVF20Qe48SIjrwNGZdY1Eti3JCRInok+dOoihqTH4
xdbvCjN8nmbgzTFsydyeoQtTqG1NdF0AxJhD+CBu3daZfudO4TuAJAV4OQDOzzIanUQQwJUqBi7M
EVtdQUu5Rq21rL0HvGpp+3OE2CQMI8PeNBAFmanfxZSTkJyowUztNMR6YTAFVZ2U7nOQK1y1yzPC
wNNJYAxe5dsyY3Q80BC2djImge+rzyXUe1FBTGpgsc7Mh7bqGaBgz/kKOoLI8k1ZiQmSW7otaK/j
jAxBcwDMFF5WG7hMDt7TFOYF+yYViM08Lts8ZfdO2Kc5u2fGQUVyKwcQ3PFLEwekVKSnYN1z37Vt
1hnIVI+leENSV1B/O3JRQndX+X1Q7l0Gh4c7nOUUFg8eJD2qhzrrp0HFkCWCtj9Nosb1gVzgY8d2
6TCR5H/XV93CorNJQow0/hgSVp0Mz/cGvqlbUvUOECr61EC3cGVtL9wgbI4QKZnJqCvDEwkI0vY+
LfryDrXCPNre1g0rOdUOXSAnYpCyAAZuvi+M03yqIf71XENwa7rPeL0G9FjqymUg3732cmOqfKwA
R/AnZLR3Ig9b53FoPDi1Xu/KUgOX0+5dAxzXOREGsj4pL3R/gtqbdcewgcTHbXiKP3Cqd9+nMPsg
PjxxD35BQHxqh2bIXqOiKJOLeiyeYte7sbSwrBOlZChEIBeWnsdKDRvOIJKcZ0m6STmu8L3o5crM
L5xcNg2jhQBqxvUszhBeBIcOzNjL0ysnWbWlEYOvSYhNW3K2spIXDi7bugLWB+PYwpHzxKHOF5Na
NTukSC4It/qX8MG1al3TfE8gYfZAizW861Kj1skAqkMypNIdTyasus1lp0Lj8ZOG1yJoEtEG/tCb
htePab5291ho0GZpCE+HRHRqPI0aeIhLg3VRf9IXFy28c7uYhe4mxPMvqIs1Q8SFy5zNiKjh0tFV
WSjPiRThvhQJeUR6S+/gh+Y8XF+SCzvrP7wHCbZyV9LxVPI+ux9NMLzimr/GB1oaMyswjAmsLlXH
xxOR9S+uxz9zxCY8lUhf/Gr9bB9cbvPIFq2s/IUdZntYKAkKUjvy8szhdP3gpx5/SJpOPBQBbqZZ
uNrOwg4jl+F8FzAInC9Gb2z6E6DFzj+iMhequlRxSfWMzPxAH8eU3Fcedtz1eVp4EdkuFdQ4aZXM
fnWuR+ptDYD3uHHg66T1o03HgJGLoMK4ud7Y0rqzbqJ1hlSUmvX0lvC52JJ0InviJ98LXqyli5e6
Y2W7EloWmo+NeStbkVb/CDJ4/l3UBgmEp0cFDiou3KAhma1SnPtrHjtLi92OGdkwqQyCCOfRhSfN
KLr6MBsskeuj9uHXASe9bIL3a6J1aeOWKZKEad+80iST+0Ixf02n6cMhw+cvS/H958OqrziUQk/G
hajZOGPK2zmo7pSCG8PE9CnC63XloFrqinV1yNscZkqoOp3gIRp9KWfoBUGpDxfIldX84TZFX6y4
YIa0yjyQT88Jm0JyX0KnRglofpYdSMMov/pNBbjJpOuVfMKHCxrtWfeHUVaJblErOOemBiAaLy3n
H+n5+e+KjOHxtum/jOW7+UlkIKMKItonqI9BaV6HSgT/pIA2T+frDSwtAOv2oFnKDDhyxRnyU5db
uTYo+yMrcslOxl6dV1s3Xb1CLI2YFQI4/FKcThfR0ZDegbUM8txCBZAnSQndX+/P0iKzYkDuk3L2
Kq84y1mzQ1mGergLZRusCbQsfd/a7UQkzHEhTHHOJ78ATqKP4IwiKgg9XP/9C0NkUxXMLMaiRNH8
rArQ3bd1x1UCVyAe8P1UsWiNZrUw7TZVAQIyjQrh5XPg7Vw8lyArbxKoE0Nit2OP0D37UlW+v9Kl
y/77TzKAQWLl7zVMHAnqRTemB6rSMYjHVKrkMTB1KJ5MHkTONh2oy++vj9/C/NhcBZT+kcysWfgJ
Pg/Bi3+BHFDD1cpuWZode8v3UrE5FdkZqBV2R3hDtvXEontZwJv2egeWRuvSsXc7nkceCOdQWDkb
J+SwrGHP7SUL7AdQs/QE0DTXm1kaJ3vfSxaBM5+kZ+hgUXMPq90hf/E4clErs77UgLXX/Tyq/RKw
kLOG3yFsdsB9DfrJrJwlSxNhbXPNWgVfbynOhHKUZumgYXPrjUG66xoU6m8bI2uv5/C5HP1+ck64
pwxtDG0l+KcCxiZ217+/MNU2dYAT2uoCsuwnMrACR67vPkA8IAadftOO+T/XG1nY6TZxgLdgS6hA
dGcV9FlY7dQctXrP1FCxduMDd2XeoD3Eh/9p7szjmh7rwuzbXAJTVb02XcKPoq11tRG0T+OczeUa
1HNh/sPLkL7bJYD5uGU2mvTcwtmOQO279vwNaMkRe5yrKVs54Zd6YW13No8QvONA4pRDCyEcJA7T
PjYOHvDX52bp+5e/v+/FWHUmDefwWJfce8u7SfiAM3XwU73+/Y/rLyyyFfohwpk4hLneJ62KzL1r
ogQC7YDpNa0D3e2qjaJnConI4ZsL0Jv+6hM5eJAEYU2v81hCnTs5Z5HjrwFSlvpL/+6vhox1kxeF
d6IT6iIcGMVHF2/u7fXeLn3digk5hGXKqve9k5+VZgNNUPLcBLe9aTGUVjBIkDMM1Ci8Ex7q0DPm
OVhftMmrb9d//MKCtikF0gcMz7gtPfHBmdULc/B83ZSyQimCq/LX9UYWAo5NJKjhC16DHu4B0uQD
1DI15Blc25cu7KA46zU3HmE2l4DBPi5qoCH0SRYtqCkKjs3uV5pFvXcfwoQpfRkKLdpbaqYssnkD
8KpUDWiJ3inPRPSN1wr2E+AmzDfZMuH7VgzoGSAts9HiXwge0eQthKzKN+B/uPPl+pwsrFp2+fu7
GGBKkTsqKyS4tzjvQRr9MfJ07Um0tKqsU15ATC+ljZeezIREDCToAH2ULPPUrnchdnpbD6xdzQVS
s2M56DMDhqXaJ2nX//A7t8lugZRgBqx9zYako0S70UnPs3yWSeL+YEZVu6Ce88+3dcHa3HXpRQH8
6p1nWKq1W4mb0c5115QtPjY7ZJHNHDBujYqfk7mfctdT2aOGzgqBHGgh8++iFGH2ItIBPIIUN6Zg
m7AeVnWCV9GuHuA+9jDnc8fuwgJvSl16efOQ9HhHv7G6a5yt0B2ehVwrbQDkhlBhg5rlEOZ3Mmk9
5KpENwH453GoUk09tF9+AADfrQmDLCxdm6uQQyUuT7NEHFWgp2cIerWPTVB9vz4lC/cWGwXb8k6r
3BECd3i8emjBtgDifDEDbnsKWoNu367lQBY2iQ2EVUBHRyk0nM6imeYR5W0PXO3Wd4GD72tzE+8R
i8CKI1oHnkuHRLyMphL7C+ymTOAzrdyqheG1szJqS32xoglc4KXbFFPwKeG6e/IjyAaI3hvfJtas
3VqXmrBiCuvlLMBzDD6NgmYvZA6Bv28rvmlrKVciysI5ZYNjfVhiN41oxMuf7SgG/c0XeP603Avj
FPps2+tLbGn9WoGFD2C7ZAF1Doaz0jyASlDux3RgcuX9sLSErajSsgB15lC1Z99T5kGm0SeRgBWQ
K6GfVDPsb02uQhvCShOarKEj8YL+zFIZ6nvTV36Oe543IkwGbbYmt74wYrb0vgp9h7aQiDgq2O88
MT7wcxpAB/f6fHxsLoReWJmCfKgmDxWR6ACn8hKCJg5qsv09sqtOFBPhFxwSZ3lpQGjxWPmUIzIG
92Jw0kZsRrcJvsjIT2HKCB24ZKMrr1aoFZuLYXHdFEkJInjB4DrtVwKki301SfkIVzDDzrmA0fIT
HkC6exTRVD+laarmOGBDEeGe3AdQLEQpmZBmO9Y9JPgkhLDSO1NGZQA57B7EiOsjsLDwbYiuQoEh
CKZUHdt2Cl7qpDgzw8mX2s/OcwVb8+utLOzg/0j/FwJ2wY5JDqSEQtWjULn4IVjeRK9do25yFsRc
WpFI5ZA/Kvq0OyZ1mD+WoRP8rCAVd9ud4D9I3T4jZMq9/CiAE9oKvCqAO5iKe+iIy831UVpa69a1
BkRxFCB9PRwFk9ErG5V6DdIu2F7/+kJs8K3YIyrpSd0KcRxTfWHAAUQ/eF9rMQP1oefOo2/G9Cn/
PvkMcpsrE7/UJSsgjTg4x4h1ORqtQBFKKphyxsXYOmvGfgsN/AeaSyfCTBpEB8hNieAxBykH6cRe
u/+7PmoL++M/oFywhMZwFNHBZelnFMScZ5BwYNjnewVwOHW66idzqX98kLO0sbk84Q7sl5ziyHgw
PLSNAnURXPWxSMWeesV3vx/2WYc8+W39uvT33SOA9DAOMwChQdMCqsutzMqYAsn3oCbUgFMPd57r
7SzsfBuLy4tOtJ6EHGhCq0rENQic/YbB7VHAKW02421bx7ssj3fdSapuAOShkUdkAJv8XvmpO945
jnPjm8yG4hqnALgCHOgjZCl8oNp0i8dM0ZHgxiqCrawPRGAI33FaHQHDpumLgUrseID6FTM3jpC1
/WvILnaeNtHB54CzQ0imA/KwkrAtvT7RSxvF2ukmGGfIw081+OIyvR9hHaNa5KkVRVkvC9Vagmlh
v9uQWkgBMAp2ZnnUEaFwdwL9x+mC4/U+LH38sjffryKId7HBwSwLiA9tNQQ2gBYe6MplY+nr1l3j
kuwUjqrgppsk8ongpv9QR9n5tp9u7WfYkhdwmwm7f/OgLn9rwqf0zq05Lh+3ff+yv98NDdSyQItG
Jeqs4doqt3nEBv8JwpW491xvYCFQ2JhYKYWpoqwTnxVQe1sOl8WYTLx6CPWqVtDSBHh/94FBPTmD
eKh7gHmkcmOMUQNoaOl9vd6Dpc/Tvz9PHCKbADrNn1t3ZM/1hVOjtbcWSJe+bu3fHHHHFJVwzpzC
+4HXnQsBZJas5rcX9q8tXV43XYVjZm6PiTLc3Ri4PKSb2oNU6pcAGDwd98gXdisbbWGybWiiSUGk
dHTID20H/i7O7x954MnTTMzP63Ox1IC1k0GQbSssf3rQods+tFUXbPhA/D1yIvNKwFs4sG3tcibT
NAqL1jmOGrrQ/pzvsJ6m55o3cG2ArlDccRHtm3FcE5a9vKw+uCHYatQ5RPLxxs68c55PnyHJDTH0
BNIsL/noPc6Nc9G4zTdeNIMWDz7zmlLfUjetjQ8DUxh5QOv1DMn8Kk5k8wTw7m+NumSMRCKAtNp/
7F3cVK5P3MIytyGMfjBPqSzUcGZuUG9FMPXbIkp/3/ZxKwBAcgYcgqH0Dn7uTNmemZqVdwUP8i+3
fd+KAJ2B4T08ZLLPQwMhhxftVEkL0rwTDuVKlFyaDSsKKNfTckzEcCZt8CSgp5zn9YDXqVPFXOOk
dSpINE6XlNVtPbJPddElrOnK4ACN5vp5FC19dRk2001ft7GIFJ5pHkUC7wj9fq/B7TAKHR3tqjbQ
4Anc1oYVCSSkPxCTHVypIPG/Z2Dx7eeivrv+8Y8ZJChgW2e6mBt/GpDJfQGi5dH4zbM/j9ta1J+E
w1/KC4TS0PktiMrvqEWIlS4tBDdbfLmcGHQeoapx0EVV7n24QUD9AxISIc3WbouX3/9BrLEBiKOq
uVdGo3Mkbaf2tX8hQddIB+QTVzvISnzPULd7uD6IS925hIJ3V4uacUD8w76DRK6bvIEikv87wg/k
5BCHOivreHGivL8bEflcJor4+kxH9w3WEcH9H0SQCMxPo8v6GTUFRLeqAe4h8h+d5CZvGSwQKySw
2VdEmMw9CA96kfBdm93hGBRBs6bguBAwiRURRplNSsAg50BnKbs9q9M52hHN6Up+d+n7VgQYna50
RKXpASKcMNAQM5uju9kR+t9bZp/bcMPW90NUW7LoUMODGLYakB2qHnnu9tWmC7ycr+gwf9wN1ND/
nv8aQkU5FGD9A9cDfUWuHXlEBszz9U58fHnikRUG2roJCz+EanGJSjDkbRRUKNPwB5ZYeoTSS7ey
ipc6cWn+3U7x4aOMGkyLNFof6nkvQNyRz12XNM1NSS5uAwxhNKFTCOvUx5Yn450S0e/EBzZzHsnK
bC/14PL3dz0AfNEFMUtDlhfqrdE9JwSSj/3ot2uXpI+DCbBLfzdgijYTlOJIEXAZ/+lTRKm872CA
F7Yl+XZ9tpc6Ye1plMjHyYHn4WcZRpDaTiBrE8RDsCqO/HHw5ZG1pU1O+ryGk8EvCfhiV+6dsJJO
8X+cXVuTnDiz/EVECAFCvPZl7uPuHnvsXb8QM/auAAECBAjx60+2v5ex1jQn+m1jYo1alyqVqrIy
QcDUDvwhiWyc/uVrjrDovs0BSl0r3S4dYsfSdZiDvroB6S7oLvop3IAV0y9/xH5Igr9NSIEKjAbQ
X61U0Rc2yoUdkloySppJvYKvvNyBb0w8ihwll5lPa02xS0M4Ns98AYmHeppO8MLV/5B5OrXp25TG
5vaqo+AiDXO/UywwcO/DZKj6VoVQNz+JRAUrBZ2lKTgWTxmJx6gqyAk6SLa/y8NEZ18Jn4Nu38wp
tyt2v7D1/Dz8B7NUE2eR0Vy+Qn+PPkLg8avyEHkDC9xC9g9IqsurtTSMY/1h3oNiqgzoCRjzGfzb
QqToZNxwCAupHVgI9BhsuhG6jLvL4y0YKnecAR3D0MjYL18NtKHjLZijI/UIDoRRrmz/n59k3OU2
Bp7Fr2kKySI+SrTTmljbz3nLhuI5hTTVQ2aG4qXQeVRrhE9h592ZHpJHlye3dDQcL9EqErFY5ulJ
FdUXVBLFfdb5hxnUrHeXB1jaLccfUMhNa7RC+SfOK3mDICPdmQFnQYgw/zzSYcWbnq3xv6EmdzGJ
ua6q1m9M/WIBOL+zoHjTGopCIeLmrCgYLjsJKuxPNquGfFN4UxOVKyu4cDxcoCImlM+xEN0rGwfg
IKyYh5/xiNLcVYEtmFx+t6o0L6CxVQcAhSNr+RTqvo62JImTuywYB37lJBwPQRjaR/28D8AMC9PZ
t9VQQOlxUHbFTy9tj+MawNw0lkpmeD+VQNCLBnywkCbY6E4KtHJJEN9VbFfikliZz8KxdumN024u
dAJyXiD2hzmGppQo7jlIHxWUX9hVTGRoqHMcwxDNCs82OZ8o8cFgyUgUhPPWK9hZK+ey9fzqUvzT
uaa/7z7rGY24r1M8nYHlfeE9SIJBkpcjJik3FqSB1QOK8zT5pwMJXral4HjKdug85Pm99qpw2EVV
2mTfUIlO+pvLv2npwDsug7Opi4YUB34IzwJ4kxoMBOS4XCsxLn3f8RgiaEmXNF1yanXXeuBDFcCw
ykmQfnvVBFzMIjB8CXSB2u6VQi/2YbAgOwff9vR++esLR88FK+qwagYIN+EpJULwY4qoB0YK8nqo
WEUchEXXnXAXrAhakkFBfSs66VnU8VOqGu8fU/l++hhNoV57KyxNxvELogUHqi0VRqHZdIBmI9na
JI5u+9a/CquMCOH3A07ruQNXighP0E4B76Fo0gpc0Vngr2zHwv3j4hSHNBAx6Dy7VwIVwjud5c3G
RJAlICYSuy4b11joF04tc5xBilx0nWU+5uFBDeQmz+3I7ovpXK++fK4W4nlGf1+otgtAoh7E/Ss1
unsEH8Wszvj0COyT3pzMJxBDKHPbsBDQ2+tGdAwd/RVxkUZn7RjPD/+CHF+zkSnkqQXx612eNiia
kVX686X1c6wed2hKjE/Ckyn92O5SLsFZmMZgAL48mYWT7IIZ8dBJkoAAuMAq1W2xZPZOTaXYjri/
V4ZYmIKLK2RDlbAQfvYVcEcfXBnWew76ILjuCnWBhVIVgYHcXP2EnBq6BBva3ldlpjZV2NA9j9nZ
4UM6pO9WM4QLuCbuIgyZh4ZosAs1CG067wxoKmz2OgyT325Y2/BUbMAp/IAmlvxTD4G957nP72lG
knbvFbPXb4BRE3sOrvVtCDGVPe1H9YUmHAyIzBC1O3MQMyhO9EkL4PjI5hsgZXuAvrwCPNg5YIfZ
xjMxeEtMzILs06S47J/JWITq72aAepzYZEVG9G1jaJ6uxKtLm+j4I7A1tECa5uOr8bzkBIyJye69
zpvoNaw9QGGcx/34SKrHuCwgm3qStCQv1vRg0sk0f7YzxJiQD1jz3At+L3L8UR6UIk10Pb6SEE2F
FsIRg0I7djAjL4kK3fE6q3KckgTEqOoReZ8oXvvjTQ49XbsdBILWjT970coDaWkujiOChuUcJawt
X3LPqw6mZMGthOLTVtMzj7kvISZx3XQcJ0RykOSUNqcnpTswjRPQeMUbCTaH5jYEtcqamsTCGXNR
j7pHPiydx/rJNKXdAko97Hu9BjFb+vg5BP9wwACmniZWDsFJDeFwmze27/YTUX2wv7xGS9933iOU
chCg+eP4ms6S3dvUA9THk9FqqXDBUbtYQtpVvQCTfPNq1BzYG8qSzgDjyif1dQ5Eq0/XTcOx82Fs
G1UInpyamFSPXWDyb2W4yvW4cFm7KEIWlgB8VhD7Aap92qjZ3JzRijdiGHvw56TbIMjJisNaWi/H
0CFSAEpo24+vaurBAAS0rvHweoeI6bfrVsqxcdRPQjohr/4Siph9p5wZtk2mObtKIohxF1JoU1GH
Oc/ki4xKsK+i6+YmBZZ002eQw7o8haU1cuyaNgjvdYXyg41V9cnOaCnckFQlT11P1ffLYyw4KRdD
aJu+jjs1ID5j/iEHNzW49vN6WwZoHvVV4F13f7hQQpKMNJo0tjvMjEKtFlRzzTcNDg57C4qU3G7H
PCHRWiF9YeFcPCHlPi+bpphPAvoA5T6Ms2ZDLBVkJ1Cmus7rBucV/eCxbAMEMyEzHnzpiGd0YD7Z
sivvm3m1VWJpb87T+zCCKCgI0ae0+KyYos9Gpkm+aQq/fMxRyH+eoTp+XYMndyGEGKnvwOlevOge
rBoKdPEKWZR7b+ZrvB1LW+LYu47yAn1jQL3oosumPYtBSpF3ke/dzvk8D1fuiWP0ePiVUDmOghOJ
oghgDRY9yimePgudyZvLBrNwkbiknixvJgkArIBfqSU6fzwSiGmbVCXUN1ZmseCGXR5PVsY+V4L6
b7n1Oh/9RhXLb4rBV9F2bBmY7HRE0gzok0pcmS12oYUyAKevN5DgsUIC/Dug2HP/NfMLIVciroVV
czk65TRl4HrjwWMaTn5pNoQmafBESTLFKx5m4YC5xJzGMCmzxswnEhcq3InO0E9GiZztpAyvrKRS
x+a5IlNW1SDc0zOJwBqettAhAM1p1u+vOl0uKycvsyQjzSCeeBGXYDHjgClvJzSSruzDgktxkYbD
COKZPO7SxxZE+OjpMDs7cX8nkZO58aK1zteF0gB1jL2aAr+E/srwQrsuB8tFaLZtFP1zJttiHBIp
rYq7nY2GOzRE/Li8cEsTcyy/tbFNmryeXkx7pltPk74yO6ZL6MronNkJ8l2ZtwZ/WzrNTmRPG1P1
XCP7o6am+IsQ3P18jNce5Esn2bn2C9WnJJyb6TR6pd5WtO72g87JIfeGlcVaGMGFILZd59Vn2vCT
KGbIxHOQocmu7J5Gnn69vB0LK/QfZsQsi9qwLppXDXMfdrKc2TcFgYpmc/n7CyfMBSBK4NFTMipy
CosBGkFBbKBgrIbJ+4ePNGSI7VEulHgEJaPMNjquRf6tT1QLXrvLP2Bpgo4noOEwdB4g2Kdhhr/e
8LSPv0H9hK8UJf2zqfwhg/5Lj/PD3d92Uz1OQeqdCA2KAf0QJdH/hlmkhzsIesnoewVhJvCxz5GF
iQVN7MVHFCk8vou6IvMRvIUtNfsUafjQ28Rjk40rM1+AE+Hf/x6WQClZFYSO5gWyycG2SkDdCS3r
vQJxXpsE/ygJrTdehGzbkOFzmfprfQ4LJv5rqT4sCZNxyK22/Qnicuij4EkJWdyR7FtOyWYK1oCS
S8M4nqSqpde2VqOsrZqhPdEmLPNbIVhH9kaiUfh59hDirezz0jFyPAmnjRcZEfK3nnndJjrPKR7T
tRB1IZD4tYMfVowEKgsC6sVvYJ9Nb0WJMtmmsjR7QUNp9hJrZb+1ns/eLpvEgldxEY0AbsxJUhly
kplPbkQEr2iKXNwUnlnTvPhFpPwHs3DpFKHalfoVBEhO3Csy+zVl2Vj4m2BAkU4jQ25b+dDE9RD9
zbCM8iZH/iO/J55uh09pmUMwd6PTypPAWhXzBAE1SNNWUGlAKmu65YD7+GCC7MoIHDdDlwdf20Ci
OMr9xmbv1PMD1Ll5DG2z6caz/pWkCtwFUuqCtWDvqe0LdJLASENyCM/tGmUTtvLYXjhlLmjSixKj
KzAF/4RMWQ0EMMhqc7pRABv0a81uC0fNBU1KOU5G6Xh6AX71sy5Zgv7hotufBVz8BIxKdbpam186
Z//xP7NIqa/jt04O8y04lFCZhSZg0jcrwJOl8qXL1CgTtPJy8FC86MD/15D8DlolUPy24E3TSVmA
XDZ8TtHMB37/L3PYTk9RAiGkrgxXkuYLLsgFTrYZ44HH9fRIcQdouQdraAcKBo76tnhNB6izvc10
WMPZLI3m+KDBayvtxV0I0m3k9RB9bksvTfZ50R1bk1wlTMEAbvv91pB4//V9gDKDKPE0U7k3343D
uCZW8+czEbtISmNARMVrP3wjoHbZ23Lcp5DYhLpxflXBL3YxlKRI6BwGdfRmwEiVbvnc9s1nwINC
snLo/rwLsQuj7GqwFPvzDF99vt103JabrEzbTeahvljy63SJWOzyNiqQj/Ny7pNTWiT8i7ViUpsa
VbIVrOnSRpz//uHKgXYfPouI/61NdYSXi/fTijjYiyEot5evmT87M6AMfx8B0twBWIOr/ARMc/Fu
R+SotJcNV13IsYuhzDnU6ADCsS+hTxmUEMwwDDsAl8s1TMnSz3fCi5BWSLHqkr/JBuqWveXDXauV
+Hp5cZZOkWvLQwb++L7Uj2YQUbOhMZTtc5tXaOiPoUgQ1MiEXR7pzxF4nDj2DILhqEgC7h1TQDu2
lli7CetoTxUGsz4Yqpkn9GZq6DYOoa5zedCFxXOBk8lgeVIg1H6bMmg0f+kaDrwcIRCuvL08wJ+v
MTT2/X64kPCQk2GTfEvCEhx0jfkUp7LY1CPSYlqxo6/ky+WRFtbPRU9CU0+V5eSnx7aSwHxJuYfk
1aeUzmbLA1REZzSqTlX3POPuXrGcBdt02RpbUUIerJMYUkTkFQy9Gbg4rDqiEL9m/ksb5Jg/uhbn
3BpRnFTXNV8gV5J9ge6VXJnA0tfPf//gXAjop5HSoeIEisA82LdjDvGGvo8iubu8KQvm44ImS5V1
BZ/C8I3lfbQreDfuyhbkabrxntkw0Svn4fgAJqHeO4gcGjxyAh9opdnT/4PnbmmbHR8QDuAfqrOp
f6TopO8fOCgBH8IuheWn/hCvqQ0t7YVj/yr2AyETOTzSmGTQu9DGQvsUGKVwXsnoLWyGC448EzWY
swbFSyuQAmkt+54zQJOqFM89qNScLm/5wjxcIKSuRtlOUNZ4EWj+vKdJV7wn3bBGSrOwFy4MUoUT
SyHmk55A4xOOZKt8AtzTBtJWJffvs7BI1oz77KH++zKKXY5GISjkVYH1PWH39Y1IkueBHzVBZf6X
SyYQR9iOvfxy3ao5dq4TXkEieChPtFDQMIdeMi7IANQt9crmLy3cebs+mDrL7JT6bDCPmEkA15vc
CQaBenRjXJfEAx7j9xGk78fopxflCYrc7LYKR3rscnnlRRI7Jk7LZIAMMJUnqQbAhrEdSpiTYSAD
0DT5ig6K43U74Vg72kdCzkk/nEL/nMvL0BAXExC0XP760qlyrbwYJjUJrwauP3lmY447cfJv20K/
c4tLSkEvD5LIK3u+YIouwjGF8k0DXb7h1YxEFRuIDIjoEaozSbzyrlqYjQty5KHqgr5M+5PKfbYJ
J0Qq0P3c2GCo9you9M2ZTgFiw83KhBZSZbELd2zDvIWKfKcf8w5ZMhui22MYUn2XU8hMo+N/D9nw
dA/tgXJPox4yp+Oq8MTi2Ge3+sGC8i7LGYBO+Yn5/HhmQEs9VYCDFqTGrCq67RDOh6kCCAVNbhDC
aptx5XZbWmXHN1RDF1ap5dkppOxJdpm/ZSX/ogjSWrmvzGayKUClCHYuH9HFiTquQtc9GkVoqA+y
sASAvxISiLcQjm7kWwsY9fhYQZ4w3DcRhQQSrQjT5pYOsgOTURaTdk0PYfF3OA4FyMm+oN6kcWRz
ewvm+2Inqf9v6g17G8fHMASszOoCKMEQMLK4XJOZXIhZXYglRctdQmabnZTpEqgKfKkgyAHqrf5/
V2XqVbvLK71wIbvUkG2c9DyUKOL3QG0fM9a1t7ZEuI/rs/45iazdXx5nwfczx+mkdlCk9bvxrY3Q
TFhBpvNGmOhprCHddnmEBU/jwirTvuD9LNrmAJpmUu56w9NvPau89+s+f7aMD6bHmoKVjBTtoxQK
omN75lEQFkAFDhXVm8tDLBiZi6sMgaacBm9Ij6ppwo1A0kYLaHxAwLTdeWrYzlIdR79ao0BZ2BIX
U5mf1a1BaNk9kihDxzcJvDq454mN+m/dwCEgdnlWC48il7axFR3x0UVenVjQ3acSkFc1/kCI8TgU
Rmx+eQ+fDPvuHNZcHnHhTLvAxlzzuuJzVx9oBTACuZfowZCgCEI3NFq+W1nl8WMnIiPX2s2Wpuh4
iRTZ6dHiJfaasuAbBcfi37wJkLIaVL6BHT2AcOTzFEXIA9fTtbGOS/FIEhEKBjjdqR3qLrwlTamh
zgZJ9L8ur+KCC4qcICQMQcvnt618hVJQs9U+Museme7SCLFhTx6ielWoaslyHd9g7QSh6DovT+h/
KL+ktGAnMET/vDyNhY+7CMe8q6HZzWhxkGg+RKDWChrfzBRsvrvLAyyY0X8YHStw0uIZWZ5SL81A
YtFWZXFQHdK9AAUngrCrVHpZ/B9uR81jTXws01DEXG5znDiysXHZPUaev9bjtZAnj/8DemS0B/a9
V4/GNCMYLEAOmAMMvc2J+QTITY13zlk3viIoRIZ9cav6L73qnr1xDWiwtGHndf7gaD3rUah3dPH3
ANyrmzmX2W2DKuGKb1jarfOoH76uo46jV6muXkU4oeurnYPd0HbRsx8K9Xb5QCx4A5dZkdWRRrpB
ekeWWKxb2r/rYtpVCKmp6O5NF/uAYVZIQK2KUi8tGf19UlXBMxtRQCJZmoX6HmKRkKmUtjLm6+Up
La2a4wsoJDcjJU16rMCOGyIF2cwn8P0i3EI36JrbXlo3xw0MswrGELQWRzGBgAjkU0ebaUBNNMIR
E83/hlQcaC9+lnP4z1XTcoGSCahf8qkR8r31e7OfAwZ0jqYI5WPjrQTOC5NyQZKCoJd+oqF3BEu/
QrMBvwFsDQIB8nz3UXYcGnLr9/JlPL8iL89qyYRdqCSamCC363f2Z5W24pCDv3VbkUzdCg9I9aqB
XAAod9DW0Jj01jMV3ULlqdukOvk7BkZ7xS0unEkXSpnKlgRgYbRvpI/Ua3qWE6VhXK/kdBcOpEvD
KHTSFAOrsne0Eww3SLjX+1Dm/aamMOjLy7g0xHliHzxFBOnaukhM9g7JnafcH9PbPoYepJ7SZuVs
LI3ghA2W1YZA8rM+8ly1t2So7EOFjsZN34/1/vIkFkJKl4ZRiyAeQe4bH9WIbMtZxu2MAEczE17I
CiRLOgohvrT2alnac8dNmEgHxMto9q7RwbsnZdt8Kiho4y7PZenrjn8waN730aHXHcO0Ry8bKUpf
46GbpVcmRlzA5NCmTYLsdnzUAXsyc/rMaYHW1vM68Tm6nyJy+H+Y6cLuu/BJFs+qDFvTHIkPtHx1
vsIZej02HltVJ1xYMRc/Ca0wOdrJ64+qLdX9gMQY2UR1av+9vCFLMzjH3x8sxGa1B3FqoY9SIxGN
HPv4TFX0BRL140oMunB8XehkCmimmGvCj3Sa4C+H+Asj+r2CLuzWAqzx60U0ndM9lye0tF7nv3+Y
ENCZPaBCan7rPcLlIynHCRUjoWycrcQGS0vmmDytkELs06b6X2yAyH1XZcbu+5Z9uW4KTiigY3B0
iUiBKD2DYq4CCPh+9g1ZcSdLP981cAhEVeC2qY4VK6v8tvIaGMgAT1y/REEJXvHrJuFYOq7COmZB
bY82Dr6lGaTV0At1ZcHJBUpy0k6FYNoeQer+c2DQbQccY82FLDw9XYwknz0mO8/aIyRW2wcSA4UJ
qn92tGJQ22BYfeIunFQXKzlo0w+RTKaj9tWZ2n1Kgn+lrq/TpYhdakYuJWTVzSjfp3B6KyTtds20
qjK08LB0YZBQys1YjljvqMG3CmU+CVl79Ks8CcXJtsY91fF0XMnWLhxYF9eYJrI1UxP2xyGAOmc4
U2Btgkk+eIKY18uHdWkIx6Rlj7MU6c5giFrPGzCYqGojjT9Mn5sz+e6KYS8N4xh2OkeNqJIcVAEe
dgLS21RseirRREC9+v3yVJZOlWPeaZOirRGtbkeajOpJmUm/9S2/jlso/pVj/eBd0frUKR95rKOa
Qb/Xcnaccpj25Z++YHguULFVRQEyrnI8tuRcWKTon6vOt2mWgcCsmMUaRGJhG1yw4vmRElLJh2Ob
Rv8Yi2xOOPZ/IbmzhqlamsjZaj6sUgbwKDhJrHifSpgDIBF6GzfBCylo/qiCeAWZtLDTLnqwAlNV
Dohqe6zm8Y746J2PoJt0eSuWvn1eug8zCJvON9wb8W0QgCM7jvIHGnbW0rwLIYEr8SznDAoPA61+
nH85pKQeioreejJ8+jXQzMe/2pqsdeEuTcWx7dT4pW8q2SLkhKoRhDEFuhDKv69bJ8eiWQUishia
BY+t75lbMpvoc9Ilay+kpZ/u2DIFbnzokqo9gll5Fqi2Tj5YJlR5JajqP9i/qcm6YeDNdw5f+ig6
b34J+tXWsj8/myEN/PsZInAMRVab5rvqpen8TdL2zO/2iT/Zht0MtI77R05G29+kUH6MDLLlKfjD
NgGP+3Rlf5Z+w/kEfjjHgUklC4ZO/miEDxTPBG5Szb5U0/C5MKAggXgTSL4IZEan9iqrhETe7yMO
RaVAEMLlDwDKgk0L8oEbPKjWEpV/PhGQAfv963KIigw69fGBZqMXbpHVi6ZNCJaBu8vn+c/3OgSa
fv++spUimdfEB7CRQwtIlC+/Qjfkb9J9Nfefr67zQxvl96FAyjL2vWHzI2mSuzYGviqpV8kvl9bJ
MXrGIg/PgIaBujVI5fPg+0OEoi4J2FXhLUtcw4cAUJ4XQ3lUWvT7FOjHd3jMZu0V8+cbhLl0i0NO
QBnZz8MPdMy2mxZiFVt5vgCLkNPNGIBt/fJ+L62TE6WTDNR3lR3zw6CJzJ7VwKDkPKVjXuwvD7Aw
ERcZaGZmhrKb5RGYJ7QXnm+pIQBFko1R5Q5icn95mIV5uPhAFXrZ5OmyxKOGzfGzQIJnuKFVWV6n
gwN6rt9Pa6UFU3LM80MqfBgehMwSspt9YquVhVqagWPZlR5CknJSHnOh2D1UcMXXKCviNZj0+cr4
LwwJTCG//36CUo8f9Mi+QpU99/9WY1kN/+TQxdN3WVSCHMfMQ5zezUFovOe8Kbzvk4LR3FQgqf0m
zIg+RIhht2ODfLtPgp3JhT8/WLTc4L8lC/O9HXs0Ns1IlnpbMCmq4Rl9DGVzm2ZV3mwptUGyHT1W
1s8QGQzDYtNIrrMDRQaV35BQjf5zFcUF+ysMftVdeFIn+L+QGWiTA4BzHV7BkjfNHejrannT6iLV
J5iD4Ts6+6H8R2EJcbnrpK0ivP5Hkb57ReVzuWLyS0f5vHMf7pKw7Hkyq0QeaZX5X9ruDA9t5Jdw
0urVxOPr5ZO8AFfAVH8fpuNhGRd+7v3om9LfE03TXTf1n6MWjUgZHtRbwC31dvJssk2SekfRPrcy
wfNZ+NMZcXyasSN44gUmqGpwUf+yVbAbjejcWc3OLK2hE9FUGe9BShln7yJiL35f8i3oVtM9KVRy
kzd8rUK0NIzj1hJd1GFtsIax1xXI0QPV40McgOUMYvKiWisMLAzjIiHZNHRjRtX02I1DsU0y9RTL
ECW1SeyrMFx5FS1cyS4QsuRIMYObLf0xJ+ld4nntpjfBtuz6T+jqQlie1CsorIXtdzGRBshtGyJb
d6CwOL4HH0QjD7zNjTw1bQ2hlZVjtuDpXESk7jNhwAtp0ObMp22Timk3EPLtsvksfdzxc5OvwTjp
5fJ9tiqotnQsqk/g1+c/r/u86wOaKazilOavFpTRzQNPDPX3Q+MVV727mAt+DDPIxjZ9S99AWZNu
RJ2yXV9ka1HF0uI4Bp57KpgYz6ODBV1CBboCD9W/Rndws9ctj2PeGQ+1DcrWfysaS8iRFCZ4mmfk
Vlac49IEHLuOesCnaDkHb75W6aFh/VA99cFQ1Svh74JBu0hHYUvIqadp9SZVkpxb0+ttrUBUhxTU
Qwvnv2LSC5bm4h1TgnwTKNCig4SwyDbHid2oXrSQ/SArcd3SRJxwRcRTCDK9un6Lu5Ltp/D8emS4
gIvG/y4bEHdftd+u7LTICfpv+yw6kIahrZsA195vCpJFK/uxtFCONfOZZkbHef0mUvbSg+jqBuLp
N82g/ZV1WhrAsefB+nWv/DI8hJa9GBJDXrUPi70fN8PKe/D80vzDpeoyOWZJYkXHdf1WZ4V5KYj8
CRIGO4LWjNW3orPhXsed3QlVTSux3nmP/zSiY+XVhCgSCj/VO+/YCyiS/7UBHldS8ucc1SOk+uPr
RD+YCzysqtmzU9HTg+Eof5kM4GAZB2wbNNPr5QO2NBfH4DubDwWgetU71OYhvlWj7D61udzUHLkc
DSKGTTBBYejyYAvexUUf0imvcxPE0YP2AKlD92psve0cQlvsOnNxKR3NlIhumIbs3U/ql4lB6TyG
UsaVv94xeep7vhnaWryjxcTbTHMRHLxG5CvBwdLanB3Nb8FvXXUESEYAABo97qsCvdmvRZ/W43Wm
7kIMRWXzNosH7y0qKcWViqyyD45vBDtrgOQFW3chhaDnVQCR0figCHJQO4LtCKBNIjw0dNWZnnbX
naLg95UaymqsM9BaHgAmrKsH4PI7H9buzfK6t64LGmRTYONpHOyB9eYTLc7lg7gzN5d//dIiOTe4
nkYy0r6i/7uaqmG8y/uhBijDt0DeXTeGY9QaEU3eNDY84MErdqpM/26J/y1KTbHi1RcOq4sXFFGB
vGknyYFV5dDd4dUKtp6wykAtfdUMXLyg9AXoPIsuPEgDlC+EjsymRTVqO9ermb5fdbo/uHEXKpgT
P2pC0NccVF3F4qCncjJfhziqzXHiwQRgnwXhMMq4WvPmGeKQVf3NNBmL+JYJqLlvreZ+/FeiQczw
TvBWmerdCJhw/q3idJ7Jxufa0jU15aUld/xDPjEPnz5fpATN6oqiAW3Mu3B/eb2Xvn4+rR+8T9Kh
dyodSfXmh8PTL+gASmf9ymYuffz89w8fryiZSiTw7IFQH8mMatT5FoIz45VRt4slJPmZY0/64eHc
tgogOH2OUIRYKY4u/Xj6+4/3rIZmp+2qtyzPq21jGxJskrQn1550xx+YyguQoUnIQdgpoU9hPtDy
BqW5c9m38fRQrWzCQqI+dHxCDtbSQk8VfQAMBS1GRD/zOHqSyHJvKlU/qil6ivGHTq+95BYcnYsb
5HMSCG2tOaTdiPRATG6rvPPu/WGwK650YWtc2KAyfIxkQ8whDAi5YXPk76Bp8uWyRSz9fOe2b/sc
3JemReRtFCBoQPQGvh42utYQZg+Ialfll8478Ac/5IIA64LAt1hrf0BnTQLN60OyO8s3VZ4WRfKY
sSSXLyZAV2Cz6zyZDAerQI8Jtfm5Zf4R6u3VaHbJQAt6N3ezTr8MmSZj8hwLNdhpHzZh3twmOY/9
01gEXvi5wx1EDyCMSNtkk8+N5ZAoQPr1YL2gnb3dIPEmMJsmyurSbsDlWrzXNYTVRd9Nh4qBbvkG
/DqEbGaf2fwFhDNx9X0CVz4Ii/F21GeN4SFRyW0UjDb+PLZE6OdmrgNSbKOkqJqTx/vK/5SneVve
QGGWtv9CEGko3nhAq3qfplGkfxroHJXoICnmPPlbRJCmgXZMyuowuE1kFbLknsigpf3KM2LBPlyw
pALLxdyIbP5RAtKxzeLkS4WGhK4n/m0MkPXGr4ufAjjlDevbNVafhaeLyz6pM85YwKMZCSFKwntJ
edfdh83IvrdTP0fjLoqZSro9Zz6pkZpiyAVfPt1LpuPEUEY3lWCtYA852LSejYFiFjXRdRSxzAVU
IuGcGVJhXqqM+H01ZvOnsNcBwIFn9uHLM1gA8DKXj9I22sY0yukDKfI7qlD8+AUcTsdTyKJ7Dai9
YPxOBuOrZf723OBYCvCvXx6d/urw+JPVOv5UnZGJaHLyvudk5ulDZpGu/hJPaeaVew6qsOi21bpU
N6wyrH1Mob8dbspI1jzfjFNqj1Hdht1TIjswMXtjCqEtdOlZu2Oi6vXWTBBLf6U6nu2D6ETSHdlQ
x/ljRRJM+9UUoI4tbi2EqORO9ZrPr7mtium26tHJDz6KfJI/EjHR+qHLdI2lgVIVXlkpWkq9GzLE
YhQbJF9w3FITFHwrB4rfMU91ZIJ9ATWc6l+CjpkiPzdRT8kdneKkPqUSDbcvBnxX5lmyEc8I0LUZ
+w7hPjQ+zD2KFa9cDt38V4uKgX3mpW7qf3RO4XW2oucmijZll9UgFiiypvYOtgMf7ueMRlH4ErRM
oF2iLyS4sAEoCLdd3dPP1eiB4m62vRRbRirqf8nMlOdfM09q/ykxII58bSBYiAZTcAXRbQr+qvQ2
YnaGfDHoOHp+z/6PtC/rkVPnov1FSGY2r1XV1WNSGbpTSV6s5CQxYMAYMGB+/V30pyv18YmLq7ov
kU4fCZeH7WHvNeBfdQvxlDA5tOBu0ZumAy7/NuYeUN8ZrjzdvtGVLt+nJICnjUYpAFyE3vfuee8Z
8Ttpg6XdJZL1+hR0bRY+yYCM9BhUMlS3TRHFHBKCfQ7hEREGkX83BzLzduhJ3P9EzTVqxW5Geqi/
GbG30ftSgWr1jo8pNMWbZcV2QUV3YLe6l0L+Wdp0pMVNVE5jd1v5KBd0TZaJJw28pdzxHjdush/S
HoQDCPXXDfvZKENi+ANOC+qjkPsq6TGsoIeyG2rKov6mZXMkl93UwOjoOY3iMP4YTwCbUyDJSjN+
GPM4RZ4sKguKcUyWgjX/qLHGq4TJNCp20KzN0t8GGH3+cYrLOHwwPCt/Yh1pAL41T4H5ZUWyDEes
zjHsv8lcN9G5zOtyuYWuTDrtDesH8MFbmbUzDlMZRGDEZD47hMAAVgfAoJm4gTNBQG7pBLzefQEH
1zUDkaGuibzE0D0t4Jj6/q6qqkGIfePnnnroTMBOM9zCxz3L+ageygTi/0cGzVi274gwn8PYjPRr
CIrRcEhmTr1jDnRvcoekJmKult4izxDKDtSh8XjND5TDd+imCaHZdDf1TdUfk1B2UkI1rI1ueA91
n6MKPZ7sRZK25f1UyR4GfUM4LIe+zBr92BZA99wmso2Cm9g3VD1WXdE+JzwDJ6jxufinx2E9fUTi
EHI+8POGeOCThEta8jBzkeqHlEJMbt7FhGAJ62AB3CWt26R9J1F54xOU2FSQF4dg9mIFPdNFAfqJ
rEHwiZlQTh+BVAxhsBY1mUaeAhqtvd7neUReaAdEpLcDe3JkM/gpY+ZhSNqAHf3GS35UbByrd2kc
sPZFxG2cHUqlM/1e1tVQfYasOE70OgJd4VS1owze416/ZJ8VmZvytkTNofsOXb1WjLsRtl3TH1i+
VflzLSezPKAm6scAMNIqvo0V594NxwAHh7zKw/K2koYnBxgDSpStwiiObxBSSfFAWAkBtT4OOb3l
qDyyO+E3SXMfL5AR2UcKSPc/mWgH7wGEwRSo/bbw0nzXVe2UPywMXM0POo3K4a6RZdMWR+SC8+5b
4vVQg/DoCCZE1QX0hVXh+HWpu5QVO0hp9uwwmkb3B98n+fwVX4Pi5S4aCiT4jijT4hV2yNhSbaVg
HUexDaifUgaPYp53p3qZUIoE4VRIsD9z8efyUeX6/nr5ePP6UkBqNPVAvGehTTc81pWPtRvMKmXX
Za5sAD33k7KfIKZ7AmnZoHhWw07pwUP1ONt4nDo0QRNbfRjw1CrFTaJ+JOC87YKVq8MLfi4IVk0m
n2BReweSeb3Dtqp3ckp/FaG+y8Ge9WJ6XfbMBtlHTBCFg34+RT4SEsjieDsY/PL9oOcrkyq2RLHS
QdF7Sb6cdMGzF+zrtDrg9PG3sq9rpuAvNxZbnBiHflZ1uhxPyYzEKJQjoRBc0elQE63uZzF+vrze
HBfpVwXLN+uNgGdZRryoH6lfDbsom18o5I9Vn/9a72Pg4yLDqd83wSbM2/FSC6wXtOQ6S0pkNlew
GYXAOvaMYABfALyqLZ6Wa+isy14RLE0ww/36tCzAm6Z1fCiGSh/LUB8y4m1l+x25eBt0D18WMGFz
OT9HDawld1DwT0AYIfR2Eh3/yKv01ww5hcuz5NgVbAx+RGFPmCuhT3QcJGx9kjgK1uClJNzShXAs
BBt+D0F1GoZTRx4IKU4rUR9umI+RWAFKuXxYbTUGDdhrt0mKdSyE10Tfm5UnhyUbe03Gk+pYeQOJ
lgjEchCxy3mLu+XCjvwXli/gzzek1WNS48Ghy5bdGMihguihjjyPn4JYm4MyoLRXOf1Q4QK7UXxw
DeY6j2/6JsLaM1WWjO9xfcvqYwhxREV3zGva6K6XMkKpE4/9BW9IHmX3M4PK+a6NoKJPN36Aa8HY
L8a4kh6DWPYj3BMncctCw/L7ME+h1H15RTrH1sq0wUUbJsvp7D9EPaCExfRep/SD9oP9ROOn1/ec
npPdDEEXeN5vFVhd42ptHsgajosnSfXIsUgBhi/3MoZeS5Bh3SR1/Bwt9F2ZoTmIxv263FFXmNub
SZuVejDrSKY+3nCjjzdxjRMl3iVl7H8P4UIBW8oRKh0bI+uYOhv2LznzfMWpj1KJIMWe5wTOu34D
96eN17CrAeuKUaTeWCFDoZ81ssge1NbaBGknP9hyvXV938rFiUBy5KbNgsDGb2YdhPvxgtsCyzuW
gA3zV0kUDYIl5gTgSZ7SnQqQXYdGa5pk+Q70tmi+hz5FmcU7ArnV+GvRtNUIV1pNxRYq2LFz2SLC
tKwMlDbS8TT1C4FcUgvt5a4Z934WyMPlVedqYh3bNxvIREIgB+kyIc8MtxY8x0ugapA8iJdu/AVV
VtZu3Dcdy9vWEK6p70far/WJzZS+EG+onmgN1PmQz3KPHEX16KfjuHH3dDVm7RnBMo4zr/36UbcQ
49TL9B5yu49K1VDFN82HUW4pE7uGz9onuKrChrQ4W2jZAr4HmWc2rbpVAJps3DBd+99/yAJwi/TB
OycP0fpS5iBprOJVSUJOyC/c8TG/U1NXHBaRvfNZsyE88/fQim0OQcRqZK74rE4MAA0DDLQnwn1u
4FC50cC6B/z31hnb+sGA3Xq5pL54fCWyEWjyrzNk8J5CnQkFszx5akOpj5dXuas71k5Rt8tIohEq
9aiWJXwvpICieDx26bfL3//7RRAudlYUqaQcU1UMJ3AQFrzRM81SAMYDHSOxAO9sVozHhsLidYuP
4FgVsU0YED1YQkXTiEc5dOMdK6LfOks/gL16K5am3MkVr4jrIYwf+PzSzVvVG9dAWttFQrw2z1KN
6k3El6DYJdAqiOVh6fBw/n15LF1NWDeKWsQ1JZHGXKmhv+UpnIrmkrDb675u7QwRKC7IDzRY2BWE
WfiITFTMN32jXL/d2g6KFhluNfPkNBGTP0M/XH9Lczx3rvvt1g0BEGigDoYRX6eK7ECA6m6WHKLJ
V33dZgzwpsYS5rx6rDMoje4CzwvaRySwCL9u6G2uwKT7pY0gJ/VYaCR1dyATY+GK2BSHyx34+14c
21QBQUQqEr8fT1BFps88L5R6NIjMG6+PsmRjJ/n7yQKr539Hul54VVRzlL8I3EaFih6Jj1vgyqqA
wtlpKa6EFcU2cUDT3gMndsQGyYj3KOKwfTeZimyMlasb6wJ+c+wTqAbDLH7JX+qEfuBp9KjaON1B
F+sEwcxvgwSe/7pJsaIZJm1x0mUZCoRQVbwJ4mnZy7nLd00Gka/rmrBCOtGd8ksVz6egb5+KRP3s
q+YDlkJy1T0ZBjH/HqtiAu4bnO7xFAVTqmCcNxN+HwZIeG90wHF6UCuuCbx5ONfBAL/B1juKjH1h
82COk1lFWbb74YgPGzVfLKMaUT3VpyKAbqlZ+p8BctgfMniifLpqJmzI/FoVQY0vKh+jrpjALjUV
/xnLOVy+tYsXlveXW3GdfTZgXoYG8lpBh8WLvPU+yBXb9R5MJyn3vkwetIBq3FfeTUH6a5Vnycr+
5+WGHbu7DaBXeYm3aN8Wj1AeUQqSGjHq4CkKO1sPJselKF1n7k1UUobKCdGMv9QRyBnCG79OuKmu
+k3KD36rKa9hlXydw2ycWlsA414xpEI0zyKOHinm6ibN4B50eahca80Ke00YL0ozIanI2y89anu7
gJSfGrYp1OSaCyvoJUNdza8j/qI1zKtFNYUH8O+3UFWun2+FvO54m/m9Gk+wNxl2iuG5ZSoItqHS
FG9cgF0dsII+wpUXarPx8tLrNANXhpP4vRln+nJ5AhyftxH1ydinftPMw4lK2p4JJ0u9Q+H2StuM
2IbSAwhXaj6O/KVIqvnRwH4MrAmabTx6HDuirRMc9eE4NlWpgVSEqNiXYJ7gmO4HUCUNQImjR/wv
SBNcHilXW9aJzjPTh2VolheKhM8hKEu5C3zIRABxRQ9DeCUJJE7WtfYmuLU3pJj0aMLtjfyRAiJ2
IdAqG2eUY8EmVjBTQB7qpKbTaZb5fOeNY7gr8Jg6ZxGO9cvj5GrCCukpxx4xe8XyopLFINEdBY84
pj77sAbbuCC6WrBiuq/g9Vgl8fwMXwNARgXUgs1dHbXpt4EFebCRG3AgRGIbPc9RVyV9q82LAeOR
7zUAaeYmmXvNdsLAJedYoyAqbltvLubbqKsX8iBnKAMdIq+V0x1gECinx4wn+c3lkXXFqrUVwFEu
91HW1ydcwvi+qFDY9cAi2Zg3x6Fio+tZluNRjQL1cxBKdaQ8fhAEKfCJLX+mFjwniFDmqgg3WnPM
oQ2172OwXJvaQ1/Mkt6pgYAnr9lAX9pZA8ByecBcXVpvtW9Ciel5DOMQXSoU0juiaj8UxcfXG2wv
ymZvBOp9IBGlh8vNufpk7RCsaxsGlEV3gtFUc1MYKGgJ7fX3Ibi7G0vfsQnZKHxWhxL+MAN/FCn8
mmA/+p10aIFk0P4oW0gPXu6JY6XF1jaRhJ6GKhHKO1D3Jbu+B/KgXQ+3675u7RA97MdQic/nB2za
MRzlRPUhhrDr98tfdw2RtTuYtFGjori+9lrnt3DlznZBzgZYSMzBRwjZbdGNXWNknf1GzQrCjnI8
ibHsdnDjJocx3JwBVy+sWIcyZ6J9SrwHkjRwkge9ioJjfcsNTMD/H4qfjgixkfjKY0ZSNc4P04i6
9KpbGGX0jmIz3a+bNoCUPz1hflyeGUd82Kj8pAl0nsUGp3UPzS48l8hNVK+pp3bZ4q463qs2KF9C
GXEM/VyfpqxMD7C7+ZXJFIoJVRHukYMSu4yAZ3y5O44pslV8jRnMEFXII4ioWPVTaijZ5BDKH2Ea
s+/ABGgb+DWLMPlwuT3HgovWYX2zmxmtPWgcwG4e9MTwVre6Og9QUd3YWVxfX//+5usFL70RQlTI
Fq/p4x72JADELH8u/3TXUNkRv3Q+cOoMKZes6fasHmJ4AWI/WS/7KWDqN5ebcS0wK/QZ7NnqxXQ+
sDCjd6/q5EAldN0nH4W/yy24OmIFPfepF1SG+cBxQLTZCLLsX1+StJnjx2xWW+VS1+XDxtvD38JA
f6cxDyaJvxcYLDDkocIKl4ICkBXWkVtFhuAuaEKkqb3oyQMy62omcmyj75VoKtGYgKAKU32qZaGO
HferjWn6e8UstoH3qFF15UJ9QFOVvIXHBT1Mqbwt+jDdmYxDiNhn35C/PG6/yF2pAFuu16SKoUmK
4eT+7asnS+SfiqG/F1n8lPSo96xi/JEePwK8tcW2diwWG5mvwe0cWwBaHkyJ6mw9In0MzoH3OKS1
BjyvSDYSHY5lb2PPTTpFkIYg5KRlmu7gA3AI1rEEq/Rw1aq3geYimZPJl2iABY1GEhPJOQG7wmPK
m38WVvfHy804Nu/Q2iVohiOH8+X/bkEDXFCKKHomFe5qqZffeXPobRRiHLudDTEXY9AEYafJCcnl
8ClJTP6p7XHVudyRYD2l/1K1ssHlE2T9oWvUpc8A5PqLPOhBjO2hBNACZgxVo74ruHTpOzglc/lV
d0OkPrGYwAns0Bhdkeo+JEOW0BuQyULvM6xzSfSeJiaoIcIFERDyZ8QjrgHNtqRJ1+2zPuBjsINz
jcwJEHQhzM+vuwmG1j0EwMKwrBIFqt7SzHwnABIuUIudtsSTHRNhwxcJAzJqbtrgVLdxZ47RNPb8
uaJS8o1yhSM4bAlg3YR56TMGkoRffeIr/28qx4/zsCll5WpgXc1vDk7eJmQJy449AGRAjkA9w2ot
0XyX0mGLkOkapHWDedMEnrkUmVKynPohAD2ATt63Jqb5Vu7d9fm1Z28+rzKPFdpv4tPEoLkGvwv6
x5/mYCNH49jtbVwiHM1XByERn3oRP66YHBwn4a7ugF0GLtuDssJziBU9aMAyLoefa0asfUTM2fw/
Ql8dAzMQLPqzJmn+IfO6ZGNRvWLC/hLgNkqRUU8B6w7Mj8S1rL5NygCm8sIDTvZAA5aL96Qti4cW
sHGzh/VaQ+9KoKq998DjJd+jgXvts/RMLb4qNin9pW+yZvpaoPah3oX1tIRXPrNtcKNZIBU2DRF7
HxLoG5yXziSg6EsPSPl/2iUY6JZmp2sNWfsEZAZIlbeEPcCQxfxTgIAkdtMylhs0SseU2thGuO3G
nIDRewrCov00te2HGqoxR5GbamOZOjpgIxoLOJbjXg3tFeKN80+VZ16wy2skRq9akzaakS2gY8gq
bE+GCv5IOmT0CtUWT+kCTYvrmrB2iWRKly6CAuz/rgFKy0e4mUR3/x8tWBsFncei7WSgICdiXhhy
k0dRmPC2Bcjk+bo+rLPzZisq6Nh6AffbU8IQuuAUfxQwRbkBO3CLeuVaSfbmEAyrSTmRJySLg5t6
wJ4Q4aG9h55fuJE5dNz7Xu/0bzohl66OKqixnviYtXtp8OG6SOJd5Cefc0nEy+Wxcq1Y6y1CKOMA
EfX+iTHD76mecTJXMGjYmApXL6yIBpMiAS7aBKco7egNTUuzj7gmx5Q25NCsfomXu+G49dnwwmL0
vSSFYTxouIsAcw0f1ijYAXdbLz/GoTX3w7h5GDlm35YWVtFYT22YYfabpbonvg7vC4rDeoRQxsbl
zzEtxLoPCBESLVjVnSbwSEIwZLwUlYK07zem3ZGysfGGxitYZ6oKChAN3HVqodNv4Gd9T4Y4OWZK
fpnLKXnIPXDZLs+Pqz/rUL5ZzYbxOCx8g51rMcUTJJ3wlklRXTlf9/m12Tefr42GW49h7UkmxQnP
XtjioeJ8+duOJWxjCQsx9MyMeOlxUYkjEaQEnGSMPuFhTW/SWmymBVzLKvh3J6a5zHjTc/+k6FjJ
A3iGVXrTd4VPYfK3ynNc1x8r4qPMq3CVKoKTIRpwX6hRqRQi3P1AomM8LvGGM6Rrxq3Ij0hWzYDC
+yfJav1n4nMIBiUpyMZJ+/fBimzMYB+PSGKGkCwwJZ4wOquTH0OKeW9F0m9cF/6+pyBl+e/5iHRK
5NRi76IxLpgd0ovFGhDrizhd/6sVyM1fnhNXb6xwZ+kEpTDwO7B28aqnaxo4xsQsC+Mb4/X36QAE
yepM1HQtQZHrVQOL5pqdQoN/Lv9818et6I7qutRzDYkoXoSduSF5zX+VmcrrjeFxfX/9+5vwjuAW
XKkOkw0hvvEjPBSCb5Bk3MokuQbfOsyjhYV949XhqYCM+C0b/SL8UgZllh68NizG2+vGyIpu6EQH
xgD7+lDkpPwpqs6ARkpVt1Hhdy1WK6rJNGD95DGewA3OceX7EMMxkqdHNi1lcIAqbHVXjl7fHa/r
jhXeddMsXYLbDrDIDfnKeDcn+xja91s1KseU2wBBCM1FtQoD3EvyoX5Ppm4uj7kU0Rau5++7Olya
/72kAgVjvCpow/+VEUCOfqZ0nl7WR+QCrvhVl7jIRgnKgU3gSufhCZwcYAhE18zBA4wZ/d8ZN8Fd
LMpqer5qQmys4GToKh8xlGfoSULgbrUbZmm+VaZwxIgNEAw8A0VhKbGbF1H/o/eC+repIn2TV6K7
udwBxwqmdpB7CulA1jeQAfaS9hEqAqG+YSk4Pr8L0IoaMI2KPAwOcw8p/q2kpGuZWbFPw3GBKi3x
T0K28li3QdnvYo/SP5f75Bo2K+iDLpm4miDS9przhBuFfBx5cQfKtbouDqkV96wZjBTcL86M5ikA
2qiIh3udl57a2HtdXbACXY/NwGo64hQcoJE5CY/fBYPX7galyo2zyRGLNlZwaiowmSsfpx/KFNME
t/ZMmvsoZd9aaOhdt//acMEeIP98JNNyoqgggjkReiEKebIx3eHyXDvWrw0UDHSQNlCAKs6vN5Kp
7MOn9Uod1Si2+jGKVRC526KcOCbFBgdKmQyVR0BGelWzMhAces1v6yq6qv4d2eBA6E7kqgHt/0TD
bnzNfhl/Co4tqmEQvGMbV1FH9NmowDoXS5kLD2sr1eae5cnCdpXk2RZ0w/V9K7phE8e4FKsGTJZn
7wsj9WcYeNGNCXd93Qpu6fmUdVqUZ5Ox6VYUoC8dISEBPYnLC8r1fSu0lczzChoM2JuCstEvuoVl
Rr+vkoHrr9e1YMV2kBWjTHFzOHPk9B5UvcD4uBVE/nP58464tmGBEIup0iDPllMIReKbRc0/JjLA
yQKv5tsYzN/rVpGNDuxLVI+6rvJPplYmOcooGbt3MAoA3OpyPxwTYQME+8aHwrzXDmdIx9HHJAm6
j2V0JeAH+ZB/30QKOEEj1R/3576u5y9RhGxCMMt4Xw3txi3EsVvYYMBC1X4W4doJh1HoTeuefpjg
v36bpskWu9PVwjpyby7owVhFPNCKPsi2b2+Uar5BPr+7CenWSnU1YEUypIQoFSnrzqzy/AOTwZ7P
cF9EMey64yGxgnnKO8YobfUZFQT4SchizDR0h0j24fIacnXACmaji7QcQ9KddeAHd0gaPNFGVk8Q
Y/99uYH14vrfYkKUWLE80VJNwdijASSL7iMZxPn7aazi/BnmCVCxqWND0hc6C6+5zTuylUjy1w78
pd3/IP5yb+yqJhQ/gmhp4PKTAP53Unkhxv6WZHgPKnDfJw/en21XJn14HFJfRz9oVE8zAO09IfQx
hgHFsEX5d4y0DQoM2mmGFY+vz9DESaYdlL2rTxAEYt/bRV1H8QOs9d/rnUJ8GXZHPjnBsV6BoFsk
pd43ge//uDyZjh0ntvaEaa46BWWm8Rwtsv8A/bUZrqZMmX4jOeO4q9gIQDPWft4pUnyHCFCRP8hq
NG3yAGW0uO93eVD3wZPP4iAyRwaVL4j+Xdcta5vQYz4EURHpcw8DDJDKGLRDeZgM0cZJ4Jp6a5dI
kgY/GhLGJ4Gsr5ia/ugx8geLkx+v64C1SxS+By+wLFI/eK2rT0PnNS9ws9oCh7t+vrVHFFkLabNs
Hs5JRAt6NH4KPaqk8ciXtt800XFNvbVPRNpA5alj9Vmt+NIRGcejhgK+QdL/KDtwpAsJB8zLw+Xo
kA0M7FlGMyqy9IGEuTioCSXbqQAOY2abmTNHpNhwwCCZwetOmTwVXT/GN30uu/IBbgdXZq4jGwxI
IWA1lDGpz6TP+gdTsOr94G8+3xxXpP/A/zwKv05IcJ2hhULDOwGfSPE+amoav0sKT/yaA7ghbCxe
12ysf39zSEuoZo2kKoYzm+cKgnSoWHDSz7sQPgjX3TQiO8ClP6h20f1ZMYCIKLg4t1hT+X7WKPNd
XlOO9WsL7dI0BVlUrAfpUCz1u0ChnvgMxTIoopKurfsvYOiJHLk1kOjwnLjcqGuVWXFPR8hHllBF
PJdJye6rNoRnj6JfLn/ctQassO9xLEkD9ZZzz5fwXhH9eVqjslggZZrmm059rmaswC/iAYoIRV6f
+RBAHZWEkN/aRxG9G8rmW2xydd0a+A/qb8oh7sEDeVbR6v4sNL+Pu3mB/NuVBbjIxv6pvhr8KvSb
/+W6NKguu1eeZ1whfXN5UhzBYmP9UL/352IomrPAfSLZRUh2vtCQZcWuj1bD5sutOObEBvdNnmgS
4evu/HozhwnPUQivuFe8nXZZMVzHdYlsbB8OcDgysaE5R4Xkx57g7QLL8WaXbaPVHBFio/siZZAf
FEydTRCbb1zOMKLwxFaWyzUb1sFORjNVOm4abF1dgQekv+xkBLeyGHaWG2eVqwNWiJNgAJukF+1Z
wFQIpvWNgfh6GJErE9o2mi9piY8XC5FnM0/JE5Esu0uSemMLcY2PFdsmSLO2DgOMfg+Qr7eWDJcA
SLv/B8NsRxM2xo7NJoQWWIEXWAcaDDao6Sigvn+As9dWBs0xBTbKrphNE8Ntqz1HHg0+igj6HzIS
wUY5z/V1687O4rYuhqVvzqRO8BBQzItvE3hUzTeXY9n1/TXG3xyvUREmfoOr1TnwUDtP6tD/2Ykr
K9yRrf3HfVEEgx/J85RUfrNjA+ChuyHroNN4+ec7tiIbYScqHNZ1ZspzzZDNMh6wMjpT6V0wqXdL
Nl2Z1LIFAGH2kU8ZkuKnSELrys+6Q3Z1jtcG1EFzXKa9WMQZGer+bsqHjuyAlUFW67oxsk5qMuQJ
dmyhTiqTj5NXDrueTj+6Un6YV/Pky404LjivcOA36yhIoimTvazPIi/ZXb3myfqhbW+YQL0lpfGn
rhLieLktx6TbiDjRxMWc0rk8vxo69Dz7RXRuHsqhOL2+DC634tg6/oOK0zVSmZA/RuodUo/G8yBr
CyL9CCIygBRbIGBXK1Z8JwQmRShTYQHH0HaeVDodJI7wXZsAaX65I44Qt8X9qMAtACaU5bngofKP
k0d9ICiQKL/OOyiypf340OfV7C8KbCCQwCBf/tSN7bjx612TvfbqzcIidbj4ok7E2UiIGAQ4/N8V
K/Oj4JXeoaYWf748Sn/H6kavCqpv2oFJ9uJBlzv5XBdzV+3rHto3tQfhHu7hUtCmrNzrMuzvZJmf
8i55vtyqI2xsvByKt7MRGcHTwzTFsUBV4XEaAJB8feeY1jMfkX5bNmLUtRCsjSBIoLtWzUX9Qy9j
ekfGur2Zpaw2uuL6unWa1zDDkrMk5RmomSjeQwUClDAWEBpf9/NttBw10N8RVFVnEwrVnKDNR9h9
NkYQB79qMmyEHInhU8WSuj5TnIC3AtsJ9kcBO3A4TKdz9qtatSovN+UYLBsppyUEoKH1irq3F87f
wW/o91FGrs3J2EA5FNOxknXQPTAmvxSlghh9hELY0I7VBvHG1YF1P3sTLsWs08aHQPYD69vHiYPK
GCMZszHTjqgga6NvPg7mYAMR5MA/A0C67AQvu+yJFGBkh1AUWmiTPZTByK7jEEU2VM4skxo9kVe4
Q+TTCCmLMfoKG3b6CNOF/Pd18x38u0dR1PC0zsriLPHAh0ThGBj4By/9vFH5dBwjxA5tJesUOdER
sQEf+USN7/sSzuupgazIdT2wwhvWSTM6ILoH7vnVtySXETx/B1FfldsNbWQcChdIfAs5nbUo5K0x
ybMkcM+DRnS3rwVMfkcpho21+/fBCm2IHGTq23lkY30uKrYsP4ju0vqe0j4uPs9lP1Q/rxmxMLOP
9rCrqPET9QBr31PhTwaq8JseXK4+rMflmxCpgxCJydGQs1IAsFGV31ai+tQVSMFc9+vXht800C/e
NE9Tys/E0GYBoyEKfPZIoMQ0bQAoXF2wopz6daA5y8ZzMZj0G5zdxoNRClL+I9CElzvhaiL8dycS
gyQrnpnLZ2Ca3mlIEx3nBvWbBh7MGy38fR8Ms+DfLYCEOnccqOT1fabLuwgTU69OCPrb5R78fSsM
MyuwAdnuoabGxQ+ZZr/yKX6iq/x37fu//GD87K8qLJcbcnXEim+ZG27SbhDnKIeJ6SdZiwDwgLLS
9Z/LDTjmwsbGQbUJHuVBv3yevOkj6kTVvveb6TggSbVBTXJ0wUbHsaA2EdiA+blH0elB6TgZ922Q
ptfB20MbFwcjtiSlbB7PqiwqdCEUX8A9vvLQDv+DhdOLyWM5mM+1Sr6roMH1CWaQ5W1G9BYCxzVC
VlCr3BBY+iTmM6eLCPYRKYz/ENb+mGzEtKuB9e9vdg2lZwJ7YjRQyAp6w5pA+NJcKTMX2v7zLGw9
f2iG+cxCmas96dKs2+G5fx02JqRWMPchhyTuHPFzXUFlGhwcXSy3eT6m15USQxv3RpRHygzaQJ8T
EN7e1wuPfuGeU/++LsKsEDZRlcpad+YzPBSXPYXv16HuebgLAzzELzfhmF8b9CaJkUHb5fwsA68t
9ypp9TGYh2u3UxvvhkQIgaHipN+zGvt07fVQ7SWbTrGOLcgGu8F52CfAFuj3fc7eJVWqbwqVHnHX
NBuP1b8/IkMb4VaneFnpJB3eFwpy2xBMoPdQcezVrqVzfSMz/THuYeInRXaCZTQvNppdD/3/ohlg
A/zvqKu1gU+Lx/1zArmiXdCa6qBk2z3KrHyOK0Y2aiSuybeCGyZhfom4wJVgLSr2kiOlB3x48vPy
2nLNjnVYs6lRsLUz+VeuQn0r+fSRFmO/pz37crkB1++3whtS5KxFAjXBs2K90dB2TNN7OJPo5bo7
U2od1orLmEDlgJ1F2ibROw0KF/+RqY7Kje3VNUR2hE9BPvMQ6+vVitKgnr97vTeN8HXa6IOjif/A
37oRwuOtMWeuEuD8p1B33g18KGRQ7zrFN5E/jjVr49/qKoz8pk2X84TEwa3K22+FWOQHAGxeIFS5
xeF3XJ9sEJyeq9I30ZR/Tca4bvY8Kfw9h87ct6jroxvoiKh7gUvJdQFig+IoTdIMxR2G82kQ34u4
GvPdOIrl9qr1ayPiNIi0XpVHOP7aAe4UBmSP4VA28Fm4/H3X1FvxzZrW83LV5l9rGp5RdEUKN5Pq
cznU8UYEulqwQtyHschEh1i/X1in4kPU6oT9nFjvZXuCR37363JHHIFuw+IoIX4EaXv+lZA2UZ+L
IFXlt2qCLedGkLgasAI9kMM8IQucfw1S3h+4X5KDr7fAaa7IsIJcdWlT4kjlZ5M031Srf8oGpc8o
qyIAzzblEB1dsBFwxdINRdV13pee92V4I1HBHfepDxri4fIk/B3aF9qItohgA1k0Y5+j3v9TwEnr
iJTg01q6B8b1Dpbd9dGPuo2l6+qN9dY2JauGmpThmXqQcNI8+j17mwLNro+vE/XmUit85ae534Rn
PvrLL/j89A/CY1sAF9fX11h583XCUIpUvhze13VKX4BtHsJ9UzJ49103D2u7b74vwapCAVfkUF2A
Boso4ofa63Z8RmZI40Vz00BeZqzgynW5OUeIx1aIJz6PM5Ttg//D2ZUsyY0ryS+iGQhu4JWZWZuq
tCtF9YXWLbW4gCAIghv49eOpN2NWDxKSY3nQpWRGJJYIBCI83L9qLcYMW7KA6Qwkeg0EDG9zs7bK
vG57ygc5Vp/BFMefID3jPQ4GpF23TcCybS5k2c7oiMjroZUPtIC4YFBAk5xt9V5awmHhkWXhJY+S
LgqMdy6beXiWQbEci3RZH8ywFPcJ22P6cWyFDWQDAePUqnIMv9YeuE/B/SzQ8ybHuMs8mGt+fbkc
N6wNZStqgRaLrQKaSbb1iYDMOIsWGt1t4/xmVeW9Pxd70bVj2WxQG5/CdZkX7Az0dyEy2MzNoYYK
8L0X1c3B73ft3bVulr2HGnDgtpA1tFh1dDSmmE6QmjRPaRr+uL5orhEuf39lk9BfBKcUvShEajwC
mJcs7+YVsjxb2G7vbxvCMnshiTegPTT6ShtUgO8XKJNMB6O6tT807bbXwu7aEsvaIYhTAJblV/mg
RHsKcBqOF+mVCFLlhwQVm53Ix7VeVuQOuBxQq5WucwiK1ifgs9kb6AR/xFtujy3GQZOG4PO/t4S2
aa/AmYP7UM85pUig9+XywlJUgiR0OjM1edFjV/o//ZKKl1Gja/v6Rjn8v013B17iNCItn99CT5je
1QV6wpOU7YnIOL7+G66tGbYSOntNrhYAeKAaOh+bZlTH67/dQQYU2Jg2McVLnS6ke/rV4QAaFvBa
Djz4tg0keIcWufophH5ICzU5ox6LCUzLDMynf5MKjHpl1KLZTDftZ3+JP+utQ6deWnq34XICGwu3
pL4/bZUff6V4WPQZbgm03I940+x5cdfSWm6iHse4RQPr+BYSxBdmvcCfMz8BXPy2g2Hj30RUlXJO
hzoXGCjJ9BZsmUp6aNZe3zxHgGaD3+IWrWtVHdCvZQv2rjKo/AMY1eajasHjBcbVH5OfjAc8kaod
K3YtmOUs/LocAzY3Td6LJkL5K5g6fscEell3ZuS4i36jtiNsGuYyRPoFck9ZEU2fyqbT7zm4DTuT
lMcthUDd9cVzzcVyFyRRLdSQ/SYnLc58UlZopaiBh93zR67vWyHChLTgwtbEOzMh78Mwmt9uXpF+
uOnH26g4rdHWndb99Db0/OB+Tqb81/Lc9vHLcXt1t4VNo03JVvoVBVxQ2wEO2ml5Y1XKVszlrVw8
YWATZPag6c6S91MvvZ26oGPNfxPLLYWE3gAMQoN2JysX6AY1a7nXu++4w2wsXI10LKic0uilXNtO
/izTiDMfst+1z83dygeETrc5DhsUNzJeiz4tgr/JRWs5qipEfNobQMl+2w5bdlzAMQ1St/QrB3X5
X6q5uFR/9cTe73cEFb8B4hjI+GSK95Zk0JZ8gHD3GJxif9vGx9FLeHOsFlauN07GMuQanHVIM3be
F+iEU7CAtP26PaS05/R4fbVckYUNjZsaHdEtXs2Ljv3xe71IFYhMg17KIHW+pXI+qDqFV2cjC0oE
Gj1LIS/OkUNslsPcNcmee3ScQBs3V6RGSbBM+l/FAOWII/p0pqe1HaPlkBYx3aH0cGyeDZubllCM
NdYUnYJ+nJX1UvmnBSVMcHOGEWTsDdHDbVtnE8tpItY4Nan/tU5FmDyHDWofJ7PO215e3eEQbORc
yIK2Ek3rnenY6fVYeIBNNaovyN31o+HakMvfX7nKsuxr0ImGPCc+BKw0HbqncUg8tKLS23pcA/8y
tVdDoONyQEoHYl8s9tkLCbq4fDcX4zplw2amaOeMuxbK8gjtBAQxjRKeF1Oo7y7aICcvqPbkGVxf
p/89BwLREdSdBjBGUkGKrEk2QP8Sld4GbQl+NYm+WiNapwGYPyXOkR+y5U08t0FzXy6TtydS6pqA
dZkzKmlYhIF8Cv0leK5lKD/+P56rjjjOxsUBCdXHumYIRcJO3kU9+h8TMXan4kIzLlW7PgOXGWYp
3WvadRxbGydXNlHK43ktvpBpHGoIiIqozkzgk+iDh1azPVipa5hLlPdqW2TR1kUVaIlKUyL/gi4M
eylB8Ptcln7x900GaOPkms2U2Iy1yb0yBC3plLT35S8doGZodlimHP7wN4FaBVoY5ddtXq9AeBqB
rDo0ANRRwQ+3FTqMbpvJ5ei9WixDVD2EoWpzveF1N7SiO9as/TZt/q0jWDYOkV3OhOqbvB2Ndyg2
/jGgLD5sC/982xQsM2dhxMYymZvcr1k4PW2ga5WH2EPTySmGqM6643RdG2Jd+BAkTFt/jOUT4CLL
m7IX6ymGHOKbAgWDk4r35GFdp9eyeVzvva7jtMkpId2jmBpymiEY/FD6414w/OeZUBsz5zXG56Hv
8ZxFgXdQPS8OzTyDg28OfqbDsEf8/+eZUBsuR+mWrNW8tTlrajrD/cI9HkDu3r7pSet9vL75f3aR
1AbLqU3VZKUF8hQU+gUmnj5pyqqbEsbUppGjIUVTgjckz6Xph7HPoOAMrB8E8TZ/z1m5fv9l8V7Z
n0Cr/lR6I+6oVI9B1o5D1GfgJdR7mNg/e3maWgaORBQ6hukm3v7iCp3Y+4sYsFyqB9kW337R9QS+
V+14E9dsLFvnIcAEa6/FW9qODFDusnwXqHCvTOo6UJahr6PnhyALEHm6teND3U71M538r8zv/7l+
mFwDWCbeedu2gMpY5D6pvvZigz7EJaySZNlry/pzpoGmlnXTGcLjRReKHACq+2ECBoz142NDPi8I
RIdql/7cMY4NmhsX0aV9J0WOt8H6N6gU2AGaQfOhXQ39KkvwA3NdDbftuo2fY8QvJTDuIh9a6GBm
QeN7/9a88XYcr2NXbPicpiYJwhRrFnrLFzCQtseV8I8DqAOO17fdtVgXP/nKBomZgjUNh+BvNqAI
CLTYM5jj5aH1lT6k5WdQmu2hPh1vOmozy6mkoWQKw+KsAjQsAkEs0QTbigCSpGCCypBQS74PTROZ
LEIGAYS+gJj7WQ8N6utTdRioTTtnvGjqiq2c3hrKptMyzsE7P9r4l+tfd+2UZf4yjhpRlp7It1B0
WdKOdQZtL5NNkZ/unDXXEJYP0AXQ0clQTG/jKVwOJoIcRZmUDx1je13KriWynIDYQKcwxE2XS5QK
P0ioUi7hXJ6vr5Dr45b9h23qgcus5G+pISXeuWJa/ABSWH6MXuubhrChdkndkKqrmMgnlMr/rRoR
PwEYs8el8ivX9ztmjNpIu4L129ImivwNSG4gjx4d0k1n6cw2ZjK2slDmI0Q1NIrRkneSZn1VT/Gp
EVE5HyfUwIfqLh7A4Z88gvNL8eUZWb4w+inSIURyt/WXofpaUxpEkJ0jcf0h8QaqLsI2kHdsdGcy
SAE0ZXQ/I7hrt3uc4420WU1IwDno2tCVoQ606ADvzGQU+LT72HYjGgu/lzFTYbXjMxwbaUMChdHe
ulSpyM2I7E8Ua3MS057YryNAs+GAtTcDglxt3VmCpOkAlkYflCWIE7IWcgH3vU53U2YOc7IRgEUr
ojFF2/HZBPFnBCNJVqr5zivVXqXH4Vtt0jvDIC8mG91+K0thDnElvLvF532NhM4GPn8/1t97CdKE
62fftXCWAwpNn5Y9aeRZzdG/QEX/VcytLg9jMLxAaAJU1teHcW2+5YRkpJPOxIqfBWXNCazJcbb2
6C287euWAyJbEqV6Eu15MfD9PJXrXx5wCjs+2rUhlgciLQliVN/kOfzFhU70P0Wd+v9AXi48XSz2
mPQh/X7TTGxMYIxuJW9MN5GX6zIlyBnO4gJh1ua2LBW1wYAUniYt/KA5hwwU1SRAIFugsTtLze6R
cliIjQSsm9Gvm6BLn3/VhlAnesvqqjt6UFfa2W/XCFb4EbaMqnAlIo8SM90lTUQfQtnNh1nusu45
DuxvCMBkTLZ0rtNnXhYPdMaDtY3RjH59lx0nyhbIBduwj0RL2Z/phXCPq+gjoZ5Ys4JL77DFAElv
E7rTb7O92DJxxWlSgfWcvMQRKchHCqisOTHPm+Xp+nQcPsQGARrRg3RymPpz7fnvUGNvZVYvbZF1
avnQztGNBQT6m1YuuruYVwTsWVZ6e79oJussIcW8g2xznSrLzusxoiMIluSZ4kV/WtAsAy5/JHfE
Hmmq40zZQMDYlyYwdOBn4ARAV7xMMVXoVCv2cmyu71v1QKqGrVjWmp8VWvveG9XWyaEZwKC3c2wd
C2Sz2qFbM2j7MO3O8Qj1sHgBfY/QeLS0cInXT5JrBrZh91Xlj6RKnxdIqr4hHTSogm4Odu4619cv
83r1atEl98QQXCKQJCj6LEFjwJjRaF127MD1/cvfX31fyppEczE0ZxameD6qFcw9BzRzkp0Ep+v7
liEnLdVy83yRB0Z9j0mQou+h3ekKddiwjfQrWoi+guNJntGxqR7KyHtEV4s8+VvwNmZ7sATXAbLu
aRZ6fImI6M5qYeLTVG38QxgOF+Q2+3HbAbJsOJxj0F1XZYc6j2KnsGn7t/PC1f31rzsyQzbMj009
MrN+G77UUVV7GS1Hlj7hb1t3LAyHHMqd74P05hRHy7B8o4Cmk9vIGagN/gtTqLOV/SrzUiDhPNL0
Dtrq8xFiUvPBY7tgC8cO2cC/WOtBgPI8fCEpbb9BQeqRqa3/MSy7eRbHIbYZ7QqQVRpINVTnENmV
FNrVel2fg1AUt2lsUVvBdhLpWAfRHJ5B+TCFJ86rlB0kG/ZKTK4lsqzcQGqdsjGRee3hPb0Y3NYq
6LzHrdgVL3EYo81hV/PSQ7u0qs4gqyEnNQNvSSOiXxIl33dhs9eA4toKKygHN82lbTCozmWsuycV
ROQp7RDZXjcW1zpZxm7Quul1Sxy8oFkOMhDzstwxkpo269puJ1p2xFE2oE/7W1TLdZb5EkFTUCVU
PZKlVw+y0PIvj/DP0QDqt+vTcdi+De9jlCvDmjl9pky+uQSFqpdvJqO8A+ArVbZ606fE5/Lu+miO
rbHRfkuz8qKTfn1WACWYB4Xc5PI35A9SvtPB++f+OWpj9mjZRULHsX/mafqD1h9kEj3LoZsfJrw8
B47ObfwhiXePtGtC9s0e8nEYozI8CzY2D7/CQ8a3Pb4Vh8HYAD6zNVwkKZG5THq0ysVh+K+/qO0+
9Rl9puG0c0k6jvRvOD4FvThQoXS5jgK6nnqgc07ehZW7UB3jtz1ubIFaaGcA0qua6KyFFCArqbS/
HuHL5uoUtF4oHm47YZbx8wSkqGPkR2fcZRpIxN6/b7YtOF7/usMybTY7miqBxTLyLJe5e5rQwfM+
Vv15QbXgW818/eJvN0qk09/UY+MkgPDyXD2BZnk5sSHtX4DB2t7TtWj+EsXMvlyfk+MI21i+cjLo
CRNanlFwhLQXZDdbfYjBd1DuLJrDJm1+u1LAW1ZT6p8LL7kLIYOYCYg8xd3wIpvunlG4mYvqU9OH
t1XrbIyf8mfV6WgLznILkVYPGZLdHzZgVsbbDpmN8zO+4vVKp+jMzEpyXJPNnIHz19Adp+wwSBvp
V3K2hkiCRmezFAJ8XptJm8yMqVpPjVnMXjuEa5jLiXgV2FO0UAJ+3/TnAh2b0Ehv1d1F4S2YbuTe
Qq72v0fgETFCctiLCQ3IATuOMtecrJ8KAtXwdd1VrXU4ShvwB0W0eu2Htv8PRmKK5Tf0rmwPnawm
aLfwb9ctxTWKdfWz1hsi2rII2VjOv4sGDmZpkubnVA/00Ex7MAaXvVjBPj65bF1L/bMo478uyn5s
Tl84rEMAMSlJ8GYs24/o1N+5Mh2nwAb1xT6aOfooRba+WKNDExKTaZ788CLy8/qyORyMDeiT0BSO
IJ/knzUUaJ7jbhGfqkh5e3kg1++/+OpXp1hMemjmUfa5rqvyhdbh+tj1g3iHzp698r9riMuBeDWE
jrxikIbHZ+Np/lc8l/G98FooW6GvY49EynG4bA68OgVFuanWLi9Bd/E1bUj4+Rcvebzw5Z8ALnTn
sec4XTaer4BiCFokJnKWfvlXTfpfzXwGDu2uHoDYR5jEOvYyFgC03Lb9lg9QdZCAmhd5ZhpFaXuk
TeuLJ69BzmInsnCdL+vKXxKpSZ2aLo+RBTFvJFocQCxRR4J/vW0Glt0DOWR6lbbxOTbggC1KMKg2
0419tPRXhfjV4QIZqBw0A0WFjnDl1qsyd+2ldfr6b3ccKxvbR4SERCsRfS7rhb6tGRHvWhpDhABE
DFm3dh+uD/OLb/AP1UAb0hd3QZygfN3nJO2+Q1Hw/bKKx4WvxZG18j1R5u+lBW0uusruFcAgLK3+
Shr87/XhXbO0fIAJonKCYrbMDVnNXV33z3Gk5ickNiC5e2tB2Ab7LfOAKm3V10+Xvupi0o8lxFN2
9slxiG2UX8SSrZY16/MmCH/OUz2ePLpbWHB9/PL3V0cshM4j1LmYPE+lTsqMCQPj89durxvR9X3L
xPUMjk0WDdF5ATHJHds8cw+1k/z63ro+bpm3SWjSDiFrz2FFCugdgP1+hfLXbR+3TBtkWyaWsdfn
v5AxKXgDQX7N9nDBjnuDWDd5vCVUr6rqcjUGuC28qguyC0UgJFVpuifK7TA930bxCZQiwgQMw+fF
H7o4OsU9SiHPywx2o4eljeJ+ywAFiHSToaN66JOsaDqvOAErp5vnctAd+Ti3VeV9WszM94L+i+X9
7g98G/OHqjVgi17f5SzgRXAPtthouNPgndDHdaLpswfZJO9IYkRp13fSgajxbQBguZWFEC18gK7A
+Qiy9/grxLEhwJMUofmlyfQriaIgFnkv4i5+Lka9xyz65432bXxgVSwMMI6qzxOIGdy3JgnvOl5k
4Oi86Y7z08vAryxYtdHqr4LKnFUUCqrAM3wmPdRsdj7v+v2Wg4i2aOiQnuvyIYz7t3Lu2m+yKN9B
fLa5u749f/bQfmq5CNpFo4mCSZzjZKYn6rcfhdrMiY/woCvf1S9gjmNnOQtRGYZotlJ5vEX8SfKm
y6ifoDTv6XyCBM9Ji+JQdfNO5sR1yi33EaqZp+WqezTZ8eQYt4ByCa7YgcyAIm19+tBN3h657J/9
oP8bYhCkVl4SSXGeoBSKxh8jv28gULrtAvJtoGAVL5MEAlzmQZRAeb0y3kvIOLvtgNnIQN5viHNW
1uXoUQY9halIGn8AX3JEkAyYQSd9/ZQ51shGCILQl4cdm+h5Wub6WJcAhs7qRvY43+bXCyMKKXQ5
deelQaS2YCremyQNhLgpb+HbmEAOJHzZAiOfLyz9AUaPBshD/vH6yjjsz8b70XVQ6LMP/POEZ/6T
CZiePuL0VsFTEfpMn7e6SndM3bUJlqmHba0jVbTkPCV8fUMu1clDX4BhameTXVOxbJw0a9RWPgHW
Y4ijN8U4cZhDHcz9t7Wlhf4ASmp2q1VYBo523IB2a9PDMRbFOwA0uzOi52nHKn7lQf5wSzIrQJgW
Xnddv5BnkGWO74SHvPuD33hp8K6KOQt/Tl28Rtv9KrSBRN9SxkH0QGmo/4mxAuA8mkZh2p9Fkaxo
WWMK6tFfaOrjpo2bqjInz6OL/BCjIAXNq0nNxeRjP0wtP4GeeOk/B34ZhHNWb0E/PNG1KpKdiTmO
gA09ZCARDM2EjKUKFnrSvV+efSLKmwrGvo08rDn49tpR+WcgmIL7Sas2zvEa3/ydiPPPT2TfhvQt
ieGzRKfts/aBulvCiwBwWoHGn6B/XvL5yDf2EMTR40jETmrJtWCXs/7qftfIWkBkoVG5TJV6B4aD
6MXMS3u8bvyO690G95WF5kEIjbizYUETvo1j6HODvl1BM3kwndrZFtcol7m9mgP4fjVe4WVyRjbJ
uyv9hUDHep0fS6h977gW1xCWayllzwDKifuXGXQqd3NX/SsW8GggrN0rgzpu9MR2LilAv6EwSPVE
TQDKnonkmhXlHejPp8ci8vqnMYluowv1bbq/qCImlARBsr+iEv0ApZ8k/tRo1d8mzuInln8hESn5
EgT9C1PoZMi4AOeRJ4Xqdg6Ww1JsXJ/ftXqRyQT3WMTjgc/hm5ok8ymMw/GB1hL3TP+mNxBO3kba
3l8/zA5TsaF+ExNF56+Jf1bdG/R3fzXd+s/1LztOl43wiwJhNhHgBaFUGn5jHlshbilltqkl+HF9
CNePt+28RfOF7hAHUeKz5qcEie/0QY162LtSXANc5vbKCEHB1yQEOmToKzC0OELTEjeDJ6pmJ+J1
ff/y91ffr2Nox49r1+eI5Wd6TPwkEp+8oLixgOfbsL644AB7yXn7T/RgKhbfLe1uRdW1xZZ5x83S
JaKPEIfKZamOa4LnR8o3iPZWuF6z65vseoraiD6ugiAGw5h+MQKpNhWh7FFTXIQ8AC+p9oG+C4th
zfQq5Afj+1+7fZZ9l0VaFr/FYiTjPPT5onz+Geh38XJJ8uJ2ed+tQ5EtRZQejDfNOls69DVdn7Hj
VNgQwIWLIoScX3yWI6p9Jx6Ck+I0rAPbsXlHyGdTAU5NShMQBSVnNYBEbyE/ZRqEd6KTzwmSpjsZ
BMfZ+A0HqERKxhreeME77oCmjPRAx7R/6stwbx4O2WDfVrgtCZQneaXMmRONFl7oyhc+XQ7ycgAg
pe5nhtJ/FxI8BbV3Hls8JbtCVzfukuUbaoCJCbR2kCEpQR93qIPW906VQin7xgEs5xAOAySzQpSS
FAOgMsPhb+AiiNhrmnMZls0NaFYAuZoFpzswEzm2wpOZSNF2kXrRmxXcydlMpPm0+MU3RIVP/4/U
r+ts0P92e3RR8zyjmSQ3xhPviJzBFthPLEyyRajqxrA5sl4bePr5U9ogiT5xjX5csNQ9Nmm/7hT6
XEZquQYhJ9GHpdYvcYk0TzYJAkKXbqijHftx5F5sGKECc1/Cu0m/SBQrM97270ufFMcJOptSVvxu
2aLl2E97L1rHdGzoIKFEFaPAYUs7iPkMrOq/N8CrnK57NNdkLvHhq3sOiEvdkInqF10vdyFk5B8W
OuWXCmyNuMPooT6u/V4ayXG6bPBgzSqvkCFuJcMkeTdpoLtYL8gbEei91kbXalm236yQg8bVIHMa
9X6bbWR6rKpi+3l9tVxfv/z91WqNyOCVGwg6c6h7sIOeCu8h8M3eb3d4fxs3iIyL5Oit0S9gi2gO
wIv8UI18KumYp+Vuocy1B5aFG643wO1m9TJ10OwC9q3PaIMMusfRCnPbKlnmbYo47bwG/rfu9XQ3
tWhgvbiq2z5uWbea1cDDkYq3U1D/CA26YNS0h9B2GIMNEsRjXm2hSsyzTsY1i4dYP5SL+C7LEuWS
FhjatIPI7XwJLa5PxjXg5e+vzhNwwhipN0hGLuzjNnMQSSt0xTKTVod+jT+jlWg+Rtve69s1nGXs
E2CWlZ8gux7T+oeROpOsehfj83g8PRWeOA7rHpL78sk/ZHxs6Vsho0olqS/eXqKyIgXCGjwYF3DH
VNGv+xAoRxhoIwd908YiCeAcw8ZvD63hCMdA3uulDITQUXtYwNJwR3txoCXbg5I6nIANI5ReWnfF
OA4vv9zltOCFjrLm3fUT4Vo36+UPLMfY07bTL+iOSbN6rWRmdHJXXCSDIelxbJCOuT6S6zBYjuBC
Y6gEMhnPZgAqSrbQmtHVDyLb78U6fupwMtpwr3XGNZblEdQoh7mO4BGaTT5HxbocBsHOYUzvZdi8
W7YRxVpUyq9PzLWElocgAVLhyhT6RfQgpBVt/K+OQLZLJuh8jSlB2WpXf81xFGxM4TQNq4FACTwd
eP+zMBHmqZ+1vr8+Eceq2YDCgs+JRreqeVbhFOEsgBbnknq4GKwsgvhA+vDj5WxfH801l8tyvvJF
tWG9v5YIa35dDGrqjoua9oALro9frrxXH5fN2AHwAVIOw2lxj37eOasqlHeu/3THxWnjCJO4WqOw
iBFX1Ik6+XGpDiOoBuDORi0y0Sz++baBLtN7PY1w8Ero2+oXohm0J2H1/3dL16T5eH0MxwVtYwnB
isC4Vpel6kyZxbybj3EKNe+e7kpYuYawTL/wi2UYZ294EbKPofYMNm3k/NHzr0y57bTj/dID/cMN
QC2bN+BqX8qNDC9FO9PpjsiqE08CyjJ450FP11df0FAPOvosrr2lAI2kLsPmO1ElGc9e2xeqOBIQ
6AwnIU3iHZpiRVb/tiW2PARUfiNThYt4u5ixPymQTZRB159uZZ3wbawhEM0o2XgpkOZ4iKKxFexf
/3ZrtHy5/vsd5/03pCHpkIOGTnTuVQHJUAz6PlWEfJ43vK7Xvp92HlIO/2PTBhaE62UEA0EOrZZ8
Rf72kG4rrw+8j4v+7lKzA/EY04e26rd+x5QdjsJmEgS7EbacI8KORqKfmCmKLUNIpvZyA66ntY0/
5IlJOo/jgXABcHXK5FUTvwHRGH2ZlsUgdYy3dmKij5Hvrw8JiKluc682HpGnrfKmcRZvGXIvWegj
wAQ/w46xuVbNihogGl6mbR90OeqF6YcxLJiXRQEoJY/XD5zr+5bDiFRfjlXAu3xuu+hY80o+QCF3
j57SEcTZtIKDF3LSjRSQ0E5OB6/fSqQM2Y/LPXdJE1VDevgVIsiQ3BjD/Todrxw5dJ5pOgRDl3Na
1Qe6AGzVJsCFX18ux4RsMKIaadRsokyfGbQIdUt+TmtpvoPZuz6G3dbeNxDwvDN6K18qOIoda3Xs
kY1MROtttJIx5vlcF8NfMhnGMZNVFDxcn5PjzrCFeHXKlhB47ertUrWfL9GiBIb22StptOOUXb//
4uxebQlrh47NRY0zptFgEnit/w+wLXsdWa6ff/n7q69TAt6ZApInb1FT/QI+hv4k+2Z8hE7unr6D
a4TLvF6NkCzxyAoJBiov8IP6qwrR9/cPSFzL9bmYdBG+v20fLFM39dJ1YOzBw2qGchqAYOAUVpGM
jn7H+5/Xx3BthWXuIik8VpGJ51tQ8CeomRWP8UbQrn/b563IQIyiZEnS4V7hJEwf176r2y8xk9Ft
LKu+jUeEGp5oUU7HZkdoIxY+ZKlTvKav//o/GzexYYi6iwqJCoN6umTMyrp4WeIyvQuRqb1H8v79
iF6Tw+W/INJ2W8ae2CBDgNaXVNaJyNGK0WS117cZsCxIB8ftXgj959NLfkMVRqYY8fN5rnXFj77X
DP8itRyB6H4ZbzpVAD5ZBiJD3FCI/PJ5WKLyCyMzuDgPoo3K5MP1rXFNwjJyzVq+jiCcy4vLg4lO
wwuiFvGCnpy9R/Plt/4e1BKbXFCKhigwtfP/KKvUm5TFAX1kzT8sqXRO1Eb2BNn+bIPEBhJyMLRB
PGsVOSg4gsPib9j5smfxt9uWyjJxcBYmlM1xm5NVsTIzENjJ+qT1DoP09mQ2XVOw7DyJy2loO3Nh
wyk/Ao663Qew/J3rwrUTVgxfq3EaK3CL5XyMP3KO1keDivBjh5upTwK5420dU7DRglKtU1wKcKOt
zfyDh0WW7LYSOA6rDRXsEQ2W7QLe0zUGCw5gvfKRFAaIXsQFN8WcxIYJdrWMR51U8Bs9RJBxTWgI
/XIj9tinXFOwLJpAyYhvYdICSxnpU0SH4Fu/ocNm7VWXXz+nrg2wTDrkohI1aXFOxfplgCT8AZpl
zU6CxVGmJDZasN5AX9wNJSqFcNgslvcM4OZs3AZ1v8aCnrbLGyEMj/O06sMY4XxVIG0/Xp+aa/Ws
m3wLOzBso0yaz0E0Hiu/SNCbpEUCDQIf4Mjrg7jWz7Jzipu878aC5zxZ1CdeoSX80PFql5n9z29E
Ygv1etsArsOhk7mvve/6whEFUFx+yUxd3odyq3lWBf1t8Fpi4wjBKcS6piJtvoR+cNyWaYkzaaDS
BmR3v+MZHStmY/q0D9Rb1IaArgRIjGaUju3XpO+luW3bbVSfJOGUBLG8PD2g4JtpOfQPkkX+QxwW
y94z13G2bGifSZZObyKs3pIJCh0FBYteQchySMJd3XvXEJbxS0Y2dATDAdMZ3WJtlDyPY2ju/a0v
TzedXRvO19RNXAeo5uYtMhH3HR7lutZ7WEHXNl/+/ipcL2MvDMcJOZR66r6xBcJiKR/S822/3DJt
CSanNAg6OEavefCiRB4jBRHl6x93Lbxl0oQnooGuN+jTVmQoOG2PTc9PDUgid06oI8K14XqCTQx5
ZnRJsDV+DOv1uFwSS3ItzgVkYE00PZQQYIBbNjsPAsddbsP3RATgCzKquGU79u+yDTzre1Ie0ejS
gkp12HGFjtQPsVF8hc85B6cJLA8hw7QCUMkkBLlrYJjOkCR+3jhiB9RAAOkdnpORl3c3bZiN5JPY
L19jkFyPaj4sjU/OLWkadphDtPDvrOGfqx7EBvVBlGWsVRuIXANr98scg3bWT37AVDZU4XvVrM3D
bfOxLL/0TFCP+PdWpxs/6DVZjkvax/80vKQ3YsuIzeAn4/R/7fPSJJCMzcf1UiUqNq998VIt/o68
BIhFCTnOSlXkvKSa39SeQGx6v8irWn9GfjVPQr9AB+nE4uGIR2T48fryOTyPjfwjoxfBgMFGz5ta
Pm5os/4WRkH09/WvO4zXZvPTXrnJpUQy7VIfh0ZxVhr2YxwWAxR3/b3R303Nf7Sq3uvnds3GCvKX
KQAewkO8IkB0n2Q9j/viDnSb3rpzsF0DWIG+BNAuBDeMyNk4rM+QIkBZt1Jj0u94O8f3bUxfIGeU
JkNkI3qi4vuorNVDQtudpJzDKm1AH8Q/ZBRvPYo5xfo/nH1bc5w60/Uf+qgCAULcMuOxx/Y4ztFj
31CZZG8QIECcBPz6d5HnxtG2hq/IpVOFRodutbpXr+XcomujdW4AdnFBmdW2QSREy/eQNFqzGkM0
pkP7whpyTCweS2TPi99kQXryaY5vB5iQPb0MWSihR0DXLiLT5DQ/4LkOLdt2yp8SlFutHsC+ieRv
okTLY3UgSjlOfBrxkLXrHWpmTuetXICmcZeL8d3VndsylT2VBYhJ/XA4TnltHbxgzPESnyrnEbRY
n12wua2MZjofy9/fjVbOHN2cqCOeS+EMZzbnwo2mKiy2vWN1qB/vwwYq7lb+NM3e9Ao0JjRDKE9F
uKuTuX2CsmDbrczEdAHqLIEi8HgXukFyaivcESpE9/VCKD4x6UdVNv6E8mmxh8bXg9PlXxzgj667
JNMK6i6iheYfVMyR+CkCX94kcx8Wd9IqZfDt+gCmY6+5iByUNLbl2MnJBvTuRs3fllkRKi+qg56P
GOTRKbdxXCI/+fdxKBI6N+DwE2eSQcFJSEKfh3gj6N/WwX4TsuzDMCFwbJqpfpUssL1b27azdn99
pRYT+SB/pRMEsqEU0+B2UJSYkKosg+IZDZ32EbHSWvBoOmQ6yM+2wHnehGl5FqDb2qXol8jK8V/k
zaBrXob8VLDm2BZqH8Z8/BngsXh9Zqa3vE4c6PSTR/2e4J6Qzr8NgHOe/y1emguTBpAqoELy3QJx
coLqXmT571pBG+v60Ibz7S1/f+cheB3jRPtJcU5BQHETj0H6DFx4dXv964bgWEcFMoeqOLQy0Nsj
aQ5RmaQAB5OUtyAt/FGndb8SpJomQf6eRFzGYGZxlqBfhDV67JYyVV9szGbqosFxGksLN7c4U0iZ
InkdBreVcujKbzfYv04kiK7/3EOYgNg3jU9/UjhL0CPS5DdkLqKeFiLaroAMota/l8ryi3JuqqI8
lxih6qpfiqVNFANGMAxtfQNwy95Kxu/zaL0q194W1+mUgiXnZQYyLgicJP6jzKuHzK2sl2Csi/1s
p3dN1ahD2oHT1wsde+XCMJwJnWWwatuw6CsVHuN0VF8Y2s8eHdldrp9r08e16GHKQTetQjc8Cmek
n/OcuP+OA2ru276+OMB3NulAC69yuxHLxW3Q8BEi+/q1zx1o722zeh0GWMdTXEMkElbvEmhZQCOw
VBGX6bBx8bUcAo3Bkt0O8Cp1mfokauOyGT63jjsUx+tLZLgLdBFgvEBk03IuULaona/Qrpq+T8LG
fkxlvfKUMvgunUewjYMGnNCkOAMAw/muaIn4gs7G/nvKa8/a+x5h37ZNRgsBqKhtEpROcprSqUgj
yB/a94rOEOCCFkiyllYzOBod7ycSvNfrEhkpMNeQyELOoPBApQJFmRcayovnZDeOswaaNBiIDv+j
BUPjQg31JyDbmp30++HeLVaphExfX4LrdwaSA/jdj0Pgn2jJnXvZgn+PF2ItzjB9XTNuG/zxAbfc
5MSt1t+3A+Q1pAMRjOubbdoGzbiZPzDWST855Tz+zcYeWG2fHvoWL0OvHj4PsfoerLcTGQ6xrhLc
qintlA/FwD9VRUTQ3Q6qHuITED1FlI98m6qyrQP/+qKmcxaW0AZdqpc2crj7dV4Eg7HrzIETsRpH
9ll+nkr15LKAgvqi6T5Bc7d+ub4ppi3XonwbNMEpC9sM9OzB8CwDJNUyb1VWxfT7NfuWDsKTsJyz
8x+C8yJ3kqgEqPhOCPefTb9fx+xlHZLAfEI5xvEJe8pa2iG76lBBb65/3zADHbQngZ7xu75KT1nm
ue4BZOA0+zx0tVUf0Ew0r9XADdugg/Zatxq7HJXFM2vyJpoYKN2i2mndjcGuDtBry2RIQAdYnj1P
pZ/x4QLUJrOafl1fJdPPX1bvnVuqHBGHhVvFR4LSX8SHtrzJlqf9tq8vo777el6KXHghaq4iZRbd
Z6HjsOekBAv44foABl/xBwz7boCYT8nIOGAUAK1CvcjuyMEhYn5aytKIRIpttvaHIuvdMLZsVN10
sDUlfA+C3GFQ/1NPDsp826ah2TJHYiWVZc7PtENth+NQ7UeQJUFUoFDHnNSQbNw2kG7Wdo2wI1X8
HI8y28W88XeySeX9XKCdg5TC+359HMOx0hF5U9HPgFNn8bGtB3ab5HP8M4jL9PP1rxt2XYfeeRbo
U0bP5cCUOv+KwQqtqJLelwyX0c5BxNaurJZpFtqd3XilcqHDhOPblqncVX5X5ocwVsBuXJ+IIXms
M/+BmKfKBMh5zs48FAqds0P/DN4W+SmDgOlbHbTkJXDK2t4HE7iabbiYbWav0wJO+SyKKWzTczUW
7mtr2cmPoEny/fVpmdZt+fs7c0Eln6ZVmePyIGPxCP3l2IloV63hXAye3dYi9TpWRYa9KM5+OVZP
SIiKe5IGUC0AGdCK4zINQf6eQdvTuhb9HB7/SA6J0n/joxtEgF1cri+R6QhrFu8MfJhIF/NzAEg0
YbFFokV4eZgsfpSk2iYHiMzV3/OgwgoHd7DSsz0p6EDW7Hbwq2nLg8YPdWReVdTdbAVZdq6gwbwv
4RQPTU+/jIMfrNjHh9uAEZaA9N1BshM/UdQfUtDTecUN7Sayjwea72cPgNING4EhNBtnqk0ct2/5
n1zGFNrsu90sZTUgH/Z2hzbmLTaBcZaD8G4qC6hpQntveLTn+HdbpxCtGlHlvT6JDw0OH1/W793H
vUTY3Jrj9CyRlvncjoo6e3T5F3zFHEzf1wwazf1gynSRUXa8NNxXvdMkYHzIw6/bfr5m0D10HsEo
46dnWo/dpyLN2VkhdbAGy/o4VYnl0axZIMLpx6kZTlCG449LoS6xIcTap+XORnd5pFxwxdtVWTx6
QmSQFEU/OerS2yanW3o5O0lXFPzshwl9ju26EjuZEmvFkZi2RrNw4lERdwky2H7e1eFtOfdN91hD
Kktt23sdkkdB9hPyAns/tf54l4RNhW6v2ZnWwAiLof0nRe6HOi5vSkDoxQHpPAvl599LvDceu6n8
QqcM/UJg3vwehpv4ZDGUZuu9SL3MnVPokldlWEIckiXqJuyrtb34OBePATQjF9SNrbpDvoL01Y8a
TJcLP8ro5P4+WNAbC0sxMjGPDpoYo80nTOf3c13fcQvp4y7J/OJoObL+1gx+X6w4lw+vKkxKM34R
+gGd/BF3iN2E91O69MrTodpVrFQHG/IUK+MYnD3TvUAVKteDRCsqPfKeJ8sTirL5Uzj5xZoAgums
aY5gHKAIaw0KQ0zKi6pSPKSTcGlEOgtegDrtLgDj36aMJRZOs3w35nMwxF16BrOmJw6FVTnjkTXC
35QewwC67aczOt8Ajn+sZiWiZCimqAoCyAl/TRI06nsZ7x/KTm6qA/uhjtTjTKVJEuKq7KzRAvlT
h7bMhQOs8epdRcrnDMWulUSmyWXrqL25s/JQgtL/HCAhHs05+RmG/eeUiG9+FZOI1lBFa5cuzap4
BpXzvaqtbf5ah/IlpdflDN3aZ1J77VOVDjRGwnHqVz5vOIK69K43ubb0CkwMaLg0wqUtIkoIdI7H
+Sc4o/Ood2Kx33T16IA+5A4aH8puwCOjDXwsKr5HjmLtNCzm/4Hf/o/w7oyEBMsGlJhk9dq2AAbV
pb/WL/ZhxhFHTfMFUsx+ZflTCCmX+ITG7BteSR5Vg/sQztVDkNDHolujADCeNc0roEoKmnevlPdq
Av5uUGM00f5rL6SCOArOGA2c3Rykn5wF4JGx6edS09y2Q5qLsIWXxBAXAKqehMUcVUUsxijLvTWN
xQ8fmFhHzUNMIhyLrI6RnUKRdqGGgHYVEd4/quzPfQDBZwn2hrHfJi3shzrkLwBxfdBa7v/Gc8aZ
7SHVuta3aLpedWAfQRYym0RfnIuueSxxmdpl3kXoZvy3tkApDH2mT7UHPHzNqvvGzdaUQAwXoA71
6/nc2kNC2DGuEfXwGGpDORKtxIJn+tN+dP0sGO4/qgUPrd+WYuRZ8wQqvPa5bZqcfMp4ac2RRRvP
urs+isFsdZxfXKdDlssqPCkB62rAU1e6II67/nHTSi2DvnuHSPB0uJZVsSOgkQPbUzUkd2A5a2/4
gGiOdHb4fH0g0yw0/xC3ZSOIRDOY7Jl1AvxNfclCzlfehKavaw5BWIE3pB0wJ02RWF8aiA2Nh871
x02QdFiJZvVQFnFsxUd2VDJ98wYAickEqR9E8GuvTdNZ0uw+niHyHQxFfEKLSzbsZMYQ5fBhHJ4h
k7dJOtIPdSQfDcGyWBKrQJonduZdEVBxkkvMs/LyMExCB/NVdV73A5HsWFXJC0cvxL4Nh+8AM6wJ
S5sG0N4DXt47fTHFwTGPm2HnkfDklUF49//xMDcYxH94+eJxcJHZDU55F8B/oClyGsG+xvz4Naum
n9eNwTTIMr13VlehtTNOwVmCOtOYRagwJRFYmM8ypO6NE6I98vowBqvwNeOeJp+xuXX6JzF1FxGz
8jbY7Dl0WJ6d1o6nfD842kOZnblwihdw/smvUgjQCM5Tvsota7pFdFSeHfMkq4FGP1vW9LnJZfu5
jRdCjho0zMFCFpCjtvy1GabsFIv8N6drgHjTAmpm7wFS0o8V2N2qNg4/2x0qL1Fg1dMmZC3sUTN6
pMrG1iYNPXkhSrSibDkeNqk4bNp+HYhXzYy38xC3FzxmwLluo0/nlRfbQF1+qCPxwLRM2gRKIU8T
hdQhuLcRl9BVhgDD0us4vL51pbILOjyh1avegas+yyKES8NK/cYQ1OsYPPQGi3mmiXpSPXhqEMo1
u6oHSLHl/hHvJAgRbnbtOu6Ou6k3lUPZPpEy+80mdE3wZkgAzV/tNDItlm7oIe1jgBbVE+Bdd20O
Cam5V9YW/C32Wbu5E7xJRMlH+zTNkFKwWersuG1PN/HQt0/r+XXTHPQrPI0hrEbm5onIMH4B137K
QSo8hmtyZ4arQwfYKdpKL+095xRL1l7sEn0twH+Lr0OaTyv+1vQu0WF2tKDZQhjvnFpm82EAZdDk
xg8Or3FvRc4cDqyLeI86wp0CtXjnHoAu6itQe9nWwPi9F+ZtQcHN5kNP4roPMMxaR+LF88g6a2qc
E2HsmbWAK/ZgC/naUNWu3GWGfdNhd5UzNaBcK5yTXTrdXoToLE59yG1c//2mr2sXfpFAzr5tkACE
aJk8JipGNzkv194npq8v9/O7e7gfFWuqQUxPqh6thwIaCTsf7H/7bb9du+W9fJxU0vD87FkAPbZM
ukdreXVv+/oyp3e/XTY2+tDBgX8ZczHustkN7lIhvZXfbrpzdZVeByn4OB4EwHVIitrE/wLFsPCH
31EGWXiw3ZZFeBJQIz3Yk1/fz2q8bJuW5gZaOsVcUI4DWzYW2tZt99OknJfrHzdZg3afV3XDoXoB
H8NBg3rO8/F7EgfzQ08h5bBtBO1GV54N+x8pPfZ0+GqHubzltYijkpM1P2ZIEOgIu8JDT2mRhdbP
FFC7Q4ZeBD46D00OTiAHV9oOScXfVlA82Ha9bUt0mB0U6JHZD2pyAmx9YjexX9HkISUSvCrXF80Q
DusyvXx2eOg0xD79ieq5ot+8dm7QXpz8nodpjRPMsPm6Vq9CqQr1gwzOuainr0kfq2/gx/e7qBEo
kaxcAaZBNJsn1ELQ7XT2CTw9eUSWJxDPXftYxM6w7SWto+2qtmzDhLn2ybPU935ASqMYt3UU+6EO
sbObrAOonXUn1lJgalmIbFAUECtcSWaYTq9m3gNXQ5y4Kj8nDSPR6BZV1Gf8d1y1lylN3CixLAFO
Yv/Botkab6NpTzSrl6GVdz7H8aoWba4/e+I1pXfjuK1ze/0EL073g9Qq0cy+iv0ymZzePkGZPf0i
KbHAfV2ugU4ME9CBd2jakpnbx90Jfsr7zZkfPsuUgmx8TOvi26YZ6OA72qVBU3aYgQzKHh0BIO+m
lVzxiobl0SF3Qk1j1QP+eOKhIG+0VcHwUILielpZfoMD0SF3PMjDEEx/9EgCLqMpRHbUtqT1UIZz
f2stMgvbFkmz7qpFvwftahtllKF4BPq/+hywvl0rdpmWafn7uyudCU/UrrLpMZa+AiEvILtlB16N
bT9ei+PtpCgHPyzx9SG2TpN0rRPS8v7XbV//27Cvf8N0zjVDJZPluwEYBSEUtPDGe05x08dOsisW
aZ/rQ5jimj9/f7fGaH3MpjEe+UVZkKdd2IOVldffyJKjKiWa/lwrbKJaInU4xI7/ABLgNf42wynV
IXZs6MF551r+UXSLdsX4/U8iEU+pf0dfrNFUGc6QjrRL2kL2QZDSY+slyRud5upXmJL0y/XlM31d
C8dlaYsynWfyPz+HMh60ARF1rGyO4XLQwXVQMiysXk3ecaFVyK35X9sRv2ym7MNC896x6jFzOnnn
4n+2TUez56kOHRSPbf8Y06y6Q3WZPAHLIlYUcgzH2dbNeayEnc02v4A5Fsj+sorBlpKBfv/bPIhV
qL9pSzSz5jPh6K5I+YVy2n5HIYr8KoBDXLmvTXP426z/HwTlQGMAtcljxWK1R0bRjrzCo7uwjTch
9/zQ1qyehaqGAK3jHxHPlPdV1YGWsUcFb++D7nAl3WMyex1WJxOnRpZ1WSUbSQyHkClqunK3tEdM
ZaOiHodL5d0Zkah6zIfix/UD9vHyMR1wl/QIY0A2QI+0qH/8If+hjvjRDKukqaYB2N9XBjhBRqcY
wd5WxfBdhJY/YltkO9dGCuv6FD4+X+g7/HsEYHzAZWm36QXZGbC4WXQqotoPxBatOJ/pKDsSewPg
grOPB1PL/kzAllm5y1rQTG2bwLJ07zy+V8gKPZUulki0YxhRkZddNA7oILn+/WUh/hv7MZ3xrguk
vci15BfaEmLvLW9MxmggSXi2wrS9ZWMeBDurmr5fH86045q95yxX4MAn1RNikT6ywchiu3Zx4yxd
N9tG0Gx+6jIaxvlcPXmsP0ul5l0oxinKnNWA1nSmNJO3odkD6SMBgBJBchc5sOTYsdW8i2mFtGA8
dLMqd5A/PA/Q9oq6NK6jrHDoZ5Qfxcv1JTJMQIfYCbTBqDlO8osgfvqlq+tfQRP7m3JeTMfXMTsr
SOWr6skmdQYFCoSvVgz6vm0/XbNn4gMTwaFFfs6bygZ/8wicPHUKe+0FbFqaJfp5Z25oyCeVDDIg
gOko71jPA0AwRFx9uf7zPw6imA6dqzoy2D3S3C9VOX63IRH3TdLywbIAlK6tltxcH8U0ieXv7yZh
cZJNlUvZSzB5/DEvOgs0S2m4YsKmr2smPBXQDx2GMHxJCJoELJWTZ0VWOQdNX9fMl9E0aezCC18W
KOOErOyO0mGtCd5gWzpCjuVuWIxVEr/0EzQxUNN/Lhqo5FiLHMz1pTdtsGa9XE428YYheOF58E1x
d0ZOAIffExhhLFN6e30Ywyrp0DiqGuJCxkueREOgfcy7uqhuWI1U18o8TANoN3NfxBSKOHb4ImTv
7/2qcy5SyGkbVBHEBn+f0KEOgRUs6vClSvziLmy97pdKLXcF5fRxJI5mx7+/LoZOTG4LPWte1sPe
S8bPyj3lCDNYr75XVmbvU3DHWnO6KcxkOu6tD20RJIIHZ69l7X3V8nzPUF7+0YThNrAq+w/6LQBf
fmpXwRlK6d5dPYfFwZGWAFd/udZ1+6e77INQQAfBUfC4pKpjxT2RdM97/x+W1c89eyaAn6lBfbcz
H8we5XNVsjvio/0NBO7Xj7PBLnW12kH1sg/Rr3XxBwQC+zReeDYy4FS431nW/vogpiOtX9uV3fZO
G9JzIij5VSmiPrkBKijb4g4d+iZjyRuau8FLmTe/UpKke+AwLsFcbCLp95mOdUO/JHWzOWMvcZb0
L31t3zZQqPu2aXF0qFvflRUjhOVvGWPu0Rn7WkRDlcZrh8uw+Dqmjc89KO2mvnibBPDcST90+wI9
btu8lQ5lc0AimM/lVLyVQ+HdECdto1w1a/ApQ2GU6Rg2njIW9FaYv9ltAT2TpNw1g7pzM6hWuPP4
3RrEbdwEhyGlj4t+UyfLH9d3xfDwYzpXXQeV4L4fZfGGzqS3tm3vmO19SsHOiNdMFw2JOihX7Rtb
/FooG1cGXa7aD/yATmBHW3zcsQpQfXnD3eQiTvf/tKkQ6B9T39616fgzXdjpcchFtIBTi7g/UKLW
3iQG/61z3GU0Hj1Zg2sMQnmnpO53fUHRDJcUPzyk0nzgPHfLOk8lW1lnw62tA+R6Z6z7wpXeKfGs
H1VRPdO0Izcx6b42HlnDxppMQAsN7KROOMhKynspoaZLY8B9lQ81kuu7Zvi6Do6znNj18JjO33hY
NVHSWOw5RZ3w5/Wv/5FP+eBM6Ni4XM4IbPI6f5tqAAeX41DW46FUw+GPTZQZJNhr2AP66tWumIe7
oBOPoxe80hRCUxUuKd9aa8I23BY6C54ThKS2bEEv6JtL811dKrgp8M85P1VVBdvudB1J17KpJExJ
99R2S2qCJ/2OzyiFBWKN+Mm0Y8v03kXpMTozPK8KyYnV6ZuUnf9UCBQurm+YaY2WQd99vHJiEiDn
FV6wHyq9n1gSHFIr9QgEokm+lvI0TUF7CtiFP8hgjr0jcYovdgNAG9iL1jD5po8v7undFEDO7ySz
xMf/6LAyOv3MY7xktq2PFgwgQU5GK2H4OMMbvs2sH4oCN1wC5LRxBM3cVcZADJlhBOLWcRRbwTO4
mrt9IwAhvz6HJRb/wCZ1hJzM875wBPWO0mqO1LsnKD1XgXdTAfNQUPvTUHsrOJwlLP9oJP01UFGv
ryffO9rwj63Au7514h34Ob7HlPzTM2clhjL44f/A5twMfWSBID+pS0E2aiWijpws8XZe2nnf42Ja
o48yDbT8/d3ZShvpdj0f87ex6cWhn6EYOLAKSisEocMMcrHrO2SwQh0717XoGZrrCcP4yXRHeXEA
ZrI+gVpqLfIxTUSzc3sQXdBRYl+KNPHDqCl6FbUlsyHsAfoXyvq1IMg0Fc3UlTtOMgFrwFs+gJZF
un1wR3ieR0EL9r3rq2UweI/8vSlhwEJozOParyto1dl5Yz34atjoq3QEHYf2bguZKfuClHB3pDi8
94uRXP/pptXRjJ37VWXHXlm8hYIXX8Zm4kfagK5o8wg6FC7hKHG3jZW9iRE0gRzv1wnQ7mMdrqIA
DEauQ+GGUKYqA8TwIsf8ME7evPN7ZxfK4AhW5hrqEmolmDDss047R/wu7zsohF84H5xbKS2IqpRS
ztaKFzH4RV2bFu10PM5dN7x0iUUOmZNAHry02D1zmxEdcFO8n/JhXjTHyGHT9usytXnuSTYGo/cT
FQL6Uk9gY2ZQzrthoH5dMQ7DCXM1Q4/HKXRSmMTFGml5O6LOe9O4ZQk2VNBmX5+FaV80Exfp1Mp+
dtjLYCX5J3SRt3Y049/GN6BOSDcVqrM6gCAv2GzntqVl8IU6/Vq90vTrtRt9suVQOVbuPTKUlL4x
CUrpyHJXccSm9dcs3MpV4loQFHkDB+0ne+GDSNVgHYnfeN82Lb8OjSOtUhygS+fSz91lHpjadbjY
V06owbh1FByU9YYkYJn3CC5D4JXIzm6XNqAcoKWhTd5CW65Zn2EfdDicgqYjBmvi18LpeXkQHjrK
9rPLvJWZGDZCB8KBbR9SVk1iXdoQ7eFxgMBWuo5IoiFN124i0xjL39+FB+EAap9MKutSQ7Xu0x9O
Vse1WsCQ/bWEnmmZlr+/G4JOXsm4auMLG4biCxt99ttKAeO9fpYMYYEOhFO8DBxrnq2LHCDRntby
2HR4mCkLEWiHXpQVj2EaRruxMwhM8TZrrUuKuskOXXLgAgyhM8/b//nXTZT9PtO1Ziu79rqidcZX
8Nk19q6Ps7j9bI1utgbsM224Zt0KKntoxcmti58PqEiO2WlMrWY/QRxg5VIy7LeOgpPo5+vrSnlH
Nc3tz5rZ7GFzZxnT8W+ZMwcC3a/xhbcgS/cd1f7oR7T4tTWxV9JCpgloKXtW9iT0/NjLQMYYq1u7
F+qfFIu2rWyog+D6CT1K05gmv5oMRFsQqKO3HWCOv6/bg2F/dVVYNeazg6qkn0FsNnTcnbRyZJcm
yJ201Epvrg9iWqHl7+9NevBaYIsHkkUTojXkBC1VZycLjALz2qPSENro/HN5Anx/1eQBhqhn8jJI
APKr1n9Msiy+U6oEX3GZhfc+L1cy84ZUnM5EN3m9nGgdTK/IJdHHunYygu7OuX/sIY7OH0GULjKI
m4VlB12tKW7ovsizzl3xL6Zt0+50Lse2ZnM/vUrwKB7KNn62koI9pANfG8G0Z5rhtxx00pBVwZ4l
Jejy/8C1kMNaOdSG7dIxc32HDkzFO9hMHxTevM8XWWAoJhR3qnDVjR/zYTfGQ+kfACIarJVzaNgz
HUQH8YKytzs+vyaZOlhsvvWb18KrjyHi+hhQNNf/Jkm97abRdWMlt/1W1UPyK2FZeLBD/8ZW4XAS
Jbhz63FNzclwEHRsXTjGXOb+HF8GB9AqCBvU037sgvzLpEqxjf2L6SR1YZ+3oAMdp9cSPIWR5SGd
Cc1VNFpBmX3lQBuOmw6qm+w5L2fPsZC6tCANRIAl/0FtTGmTB9KZ6uhAGUSQwvgiY2vODzOkc8AY
kPprnNWmbdDuezEnSeaQxM0iUipyo3xAd3qBLMAwiV/Xp2AaQjP5RFh2A3Z/65JBb/f7H1EgaH/U
pyT1tl1k/wHT5XFLqdehVM6BVxbdLu6h/7GDSp/lrkHGPzbBQEfO5WNuZ3ntk0dB2XNF8m9xhzI6
T+C3vKVyUzXlsOOBPM5iTF+2rFygk9e1yMV2U8XCC8ss63Vygm9tEVffpEQHz/URPg73gv+A6bKE
qqlu2LEfy33e+jcSGsiRm6rDQldyfYyP9z/QEXWMQUzL7ez4JUD+fZ+Iqto1NqRlSsmDTVYS6Ox1
layCrnJjcsxtdF/jOi33QZCscdeZFmkx/XdRADBhTpvHfgEhJvAkDxAD3GfKexMLr24UAhKyshmm
hdJe6y6ECXp0CbBLU6rqUINpLPKSINmn6ZoS8sfOClUVbSZZN/rT5JJHdM3m+4m4/U1HVt8Opq9r
hs5yCSmroafAiOV2vlM2rkbG1gpWptXR7nXZBS0NZxJfFjvISzzXE+E/dhxlvU3nVMfQ9Xjx2KkK
yTFJCPA9aGaCBMG0h2Lal+sDGNZHx9ERASnlbJqsC1coh+7jys/qY9ZDJ3hlBqYBtIC+n9zsf2m4
vETH7k82Fu34kCAmlrfbZrBYyDtLqOwhdyH7UL82o6tu57wgd1a2pty7/Mr/liQCHUlHAbouaTmQ
R162p3xAUUVVKDXSuLtZmhSaNnA3vdwCnY+OINwO08riZ8KzPj1UyRy0URj3yluJEk0boVkyZOIm
6Ia19Ws+BtVbAPbibs94qdZqBAZbYJodCx47JCstcF0EOb+J3TKOWBE40Xpy2rQZmi3nU8XtEMWu
o2Jxskf2nkQVOHIOuUJ9G1px4IIh9sbV0iw7Z6RPShImv5AvsyDM3lp++jhbErQz14+tAXQR6OA6
blmQNiNgFVriZwISK7TxfOLgURQoYU+9PAqv+zo0IgKb0d31MT9+KAQ6/ZxUHoLMsE1+TdC8BrEU
c6NSQYCxnNsvIm7Kmznjd0NpQYjk+oCGM6cD8DxcU0PLBTt6swM+whocGHUutsH7Ah2AJy2v584s
yetSF05jr9txr1jbH9NPX475O7cipc3dACx5F14w8RXRdIleSDf5fH1hDMbyH6BdyUUJeaswi3Jn
/gmoS7z3enaak1Uon+n3a+ZOp9YdOcRxXiUBJ3rPB3oPmeU1mjzT79eMvZoBpsw8zz2CqD7cUYjT
okUVWd45DX9vWyHN2KcRPLY+DOSVAOLqtXkBdWZa3EjhTIdtI2gmjjQ1p0jsIsXLgy+2NRW3y/G3
4mzjzfQfKB2av50G/ZBZFDd2808yFtwLd2FhAxm/vz4HQxioA+okNC2dniryWnXgekIYG0eTB7Zn
t5l/ZhI0lteHMWy3jqtLHI/mUCXgvzxh0whZZbavy0xE5ULUsm0I7RoPba/qeCPIawEu21sx5c1N
0FTsRtRqDZdtMAkdYCeqIAXcq01/AUwuv3pNUWUR2h+2EYcHOopO9bkSdhW7x+XEtrb9r+eH6S70
4fSuL5FpszWTVqPXQje+Ia9N776hDTnZeT4g/UXnVfuiWW1tMQ2j2TYfS+5K1+NnGZevolTZXd+Q
F+ZNxR3od/nKfps2Q7PvHOLlrJUhyyKb+S17E7kv8hfIVa2FzobLjmrmPbESWvVlA9yKHXyTPrOP
0KQLd3kGJ2gNYLUgbrizOK8u13fHMCEdGgeY9NSEoDL5Fea13Puu1+zBx1StXN2GTdGRccorJhoI
4R09vJD2EAtk/8YcLJ5OCKKcFKJFK5ZuiLF01Nvsc5WieFe91jmEawp5SfiA8CcfD0NM6Q6N79vq
wIEOfZM2HdyxItVr34xAeTstICVzs0YHYJqHdn2nIaHQfR/4L1nXOUcLGCQ9a9dPd4HMwieHB9ZN
2yXxzfW9N/hHnUQuF1YT4j0B/5jn/h1JWA990rw91C56p7cNoRl/DiKpmeBd/wow35gdWuEXtwHU
uOnDRMhGcsLA12xfpU4W5yoLjqRDx0o1FP1DbC/VW16sOXqTnWiGL33L9x0p3NcpZ//H2bcsyakz
3T4RESCEgCl16a5qt92+uzwh7PbeAoQQIISApz+r/J1Bb9k0f9SsogaALplKZa5cK0bfCitP/wce
sbWnO1afIHYlYZnTSwTUh/kR+mSMzpFnYm8rPbWy1i4ezg+ToiniHMURbpqCZn5L/pfk0/fFsklL
uIIGj13mOJGYyPRCNJe+Dr5SkGIdqyVPPw7Qn9/FHMguG4QPYY0baRAq81GxZj7mhfj1+m5bmUYX
IodLOvok7CAvc6OKfZV0Z/CgzBvWsvbwq497EVpLYWdIQcbsJHn7peuJ3Y3pJoPD2vJc/3/x8M6D
BFDUVuwEkJfMyCjzwxU9WKMj9KbMbuwKtZoCxaI2LNmlQ4fEDvXi8JzK2xRUo9hlktO9mmhdNs0l
94f+QXim+3hzC0Psgt9qqBg3DWptFwBTZ0AQxwVqk1xyuuGl1pbWMW70aTZztPjVcx40SAhDXhs8
lxqKaBu35rXVdczbdmUokfyKL7TO73+rdUdhfwp8CPTetPFdANzUlgpo+UJeEhOg2OiFHisy2yX0
7rbnX6OVF9tTejMIzyr4J5KEoTwSIKiru9jz6fL1thdcD8QXL4jCBte+VFTodOum+wLK3x8R8g4b
e3/lWHVBbyYWIh9BJfMcetbPszIOUXVMYjVmeoSt7TxIdb4dCdvcUCsL7mLeUj0nTEglnkeIaWRj
Py1ZWJMly23I96/P2Epo5WLe+MBjMGCz6OIzr32sex7TR+ipz3RPRzMWuxqK7d3G/K0NxznFARkc
YxFgONfMYjZa9msuKSTnoWj6+mBWDNBFv/lREhcTOrieOySuuh3gGfm0D0vFb4xDXDHWtvUgG1cQ
dgkxmAOh5qNNeXeXjP2WD1mbI8fGKfRwEZ6F4hkttL+kgmdlXvh95Ag/b5qjPyBwuaiXhonymTcm
UneqjmhxH7dC3xjaujC4MOnEwsAl9Ayeav/sART8PllUtUGZsrJfXegb71roY/C5flbYmO/nqoMd
QofpW8t4cdfpaktDamUruRC4CNc/kA3V9CJbdEvvNTeBOoHnWYnbXBW5boAXrooEnIPUoqieQZPH
Dw1V7Qd/nvMthZeVfeRywEWq6adE9uyShzr50A01abJiSux3kIuCn+P1vbRSgnUhcCzowrjWqX+y
Rf3pqrRwbVnwhXrqbPxkBvM20Y8Nt+9ff9vakjjhudf0sRRkLp4jSGA0oD6vxyKDgkl0myt0EXDQ
VRuiMaD1M5kJVEIsA2Swmndy0fpn5Y03KYKDLNSx8AqKOAJeNbz8Lo32czqdzcDHjavyyiT9gYHT
FpR5IJl9TuJyWXZ60suU8bJOb/PhLgqO+zEAtLUIL+GIc1CBNqAupMnielO9beWU/YMKzkQ5r2UR
ntSy/OBT9IGT5i4HxObaAxOmW+WAFUfyBxiul6PB9ahAsIYUd5QsXjZz9sWb0LmAXsXbKikuKI5C
5F6qQkcXrjVayXMLca+7aYAo/MamXVvv6/8v3EgHPqwuR1PipUeXyOmaU3hO86LY4r9dcSMuGC4B
nxMot5oecQ5WQ7WNfmrQnQcYZHl63apXMlUu+i3JSVHHtVc9s3HMwz00g4v3XoDzr0A1IElUcIoA
KpxRrdsCp6xtMCdMv6osW8sDcAEiVcnLojrNs4EylWX5ZaT4EkgwbeWO15bHMfZAsVp5FIdhNxc+
pKiSqAVcqDHJxnG48nwX/ZYmPdp2OyGf0cLVvYOqDkirmVHd5fXFWXu8E7AzyGSwAqKDz0FbB+O+
ToHfPTZQvd9Aoqw9/7pEL3bv6M2FMBVOWVFUWIaCiX9b0nUb6byVzesi2jSUa0ZJS/Ec1VEwHtC0
MvZIH2hKP5Bx2lqCFUfiQtoYpJVjAjqyS2hVwtHNA0Y9KzIsNGiq9qJYAupB3rn1ebphMmuzdv3/
xaw1QYi6n1Xlc5Xnc5yp9IonYDEE3fe3LbsTqCs9qIT1A+Jo2y1t5keDPRqO4tBGDLq2MM5J3sdp
Ey9UyctUUu8EXfi221HetF8ATtnSOFyJTVzSOFNKwEfqSVzogB6Gq/eixOy6QbGDQuPS7w77EtzI
nvVuNBbH1qFUPOkAed3T3Ksvuk5wDUxB6L4lvP33SWN/4N165Bau4MbncIg+9ddINwe59v/hZvD3
jcxccFscBNFQgZLwmabE2/VN9DVO+/ZrLaAo3bSGHV/fXGvjcGweJ/kEtXAqLxA5/AonTx7kYNmu
tMsW2evfHTxz8W0dQLhx3+PQTXErbw5DNOt7NuTgd2sUQ6KdAAYFSRIowr4+or/bI3PBbhI822iA
m/gzCZvSg8zscBrDzjQb1rL2eMfcCQ6nxijNLiAfqN5xNRSfPAgr3mTrLHVsnYLnf1ERCndlQpLP
WjfpecjrZQvwu/bxjqkndTcpdEj8L91JNHh3Y35jDxHEif7rCGnYSBNBSR0wUyzCGUJlcSHQYA6h
i2nfIFDdalZaG4Vj2nwxBsw24MOwuafPrPandlejKJVsLMKKTbhItxSsTwjfgE3xta/ua/Q0PimA
vf+th3lrk669wjnKxx5cmXOwFM+V3+nuvUHzt7nPeQJ2gQxpuHDL+Nbe45i3Hma/SruyeUYR+EeZ
d+kXVKM+AcC6hcFdcVOuIGvve4UxCqXGopLJHWVVk+U+G3aGKX2ngSa/zapd9JvFHcT2xZBcWBuw
M8v9CF6DppCOfN1rrI3jutdenOK9atDQVeTsQmLTP0ADD0gJPvO9NH0DOGs/bNwI1xbEMXDt1TWt
VRpdFkmKOz2KT6NPqsdGgzz59ZGsWIcLfsvRd5GgjTIoM5DNK8TUENVr90PRRt1Wa26w9g7H1HNQ
47aDp+rL3EGwD1AP9GajLTGHdCS91oFwuxp/n+kg6Xm6EogYWn1oxvS+Kr0vFDjq24bqOAI/4nFe
KhOdWDCrN2SxYArt82G5Udea/QGMa8cmTCRSKaVVyyNtB6gxqcJ2495Wngh3RWmDLuMIy8Ys7AkE
JmekcI/oEgMipUokmTZGurI9XbicIEOSYHzBoy0XsUtstdwBzNPsFpn+8lqT33QDYC5ITofF0geV
YJdJQkkrC5jxfva9X21cAVa2jYuS8yILD0SH5tkacm0RS6eSme8anMvtVtpoxb7+YKbzRLwQRpvn
po0fGk3mfdMkmLaY3djSwlzAnB78NvbbXFy6oIv2fKg+RRV+3LSlXUq6js1Y6XIGxbXf9MAFAGzG
2nJLYmxtGznnP5m1LIzC7DAavEP02t11VnfdMYmbM5hGTXL3+ijWVsHxD9Bo8pBhCZvnafbanWTB
eDKNr/Z8LoPbiI6ZSz/HUe5ZKhpFl7Yxo90HogIFMUVA++H1MaxsVhcyB+HlquBVn1xs3vqgNyxK
SDKrGb2Urz//71ci5uLlmIRUHR0XJD4qqj9L20z9DzOifW4XzZO0+yQGAdUOXf0eqqMLyk3v2qqJ
zUYX29ronMDAV5ARnSmicBPG4jMboZZ5V42QETq+PrqVqN8lqDPwjKVtQNXOaTfuDOXDp66WHzQC
hH2VKn30ci/dynyvbGsXTWchFOOj9/s6lYDuXIHLJQdob5bqjVdDSPb1Ia1N2fX/FyGCLg3Ue9Jr
2BnPPyTu97uAT9WGxawNwYkLalmhtxscCJewivzDb1a/Aj44s8IOe90FZuMgWVsXxwMk+VhL6tXq
WUMOO5eAJIC+VZ+HUcb72cvlYzhAju71CVvxAi7JXIKcgvYYxWmi2+Ku9rvw/wMEyWYJcG1NnAig
xV1AjraJLnMdIrFTF/1VS880W5KcK0NwkXTao4LFJGYXmy4fOQ3At0h2w+LfeCFzsXRdD+aREgK2
lzkFcavxQYCto+S249YF0Gkr+whN8vSigcY9Mt/OmRnGeSNiXpl6FzQ3ecpPaIWaFrpfZXgECjuX
T3mXC7GRWPt7LppF1zV5YW/FlTVHzRG7BJX8xZIxvrdjdcgHddZmPDAPKvW0Gm4djmPdzaRNM3mB
em7SAHAC29LQe5IBWnp+vW4Na/PlWLiAlPZM6vZ/iW6lGhQgWlwG2I3L4Rq2F6G7gRl2iSAyNyDh
yT21761Hb50g50w3TcR7qByrZzS+jFDHsPUvsKnHN6XrQKr538WWNV8aIZGZ+E1PN+eQd0m32zNW
vKsLlBsHX5ImN/B6EoCNMR1oRkM7vs/V9Zaqc/ntpjV2kXIAP1YG6DeooYxlmnXTRO4n0C/sX3/6
2iicM7uDFFdgI4h7XFt0RNN3e1AFvOcseUy7gWyEJWsvuf7/wuqokd6kUx2fOgoWP79CVTfXxa+8
8+0uaKPvrw9lxa+6PHE+63MVTEF80tX8+be4Zz51j2kxbDGqrlibi4zLAesUsh3jE9J0/85pEWYF
xDZe//i1ZzuWrMq8nxqpQaq+oFhZdgXoH3pzo/Adc4FxAO+aIiI2/zolRfHeJpN/BIPYUGdITSzv
bxuCY8wSvJhKeRYdXy2I+bO8YBM/BJqKjSlaW1/HnOlSQsaBAPpYVvTr7/WVkv+qzKaC/Mo2dcFx
kGi1oHdC2VDya+pMjrxOH0KJGToycFpGwFVDznHjWrwyGpcormNoe0UpGjJKHfTKyMS+M7bkd0W6
aXUrW8pliKM6JGXJk+SEHiy9I3BWoBkebypLgknyvyZtQiDKkKzh3woS1WjPmEO6qwlYhzZcxtr0
XP9/6TJoX7W+SqIHbXz/yDoizknH+B6V5K04bG1+rv+/eAUpaNlBv408QqcTKzCAA3CMvS0U8NoA
HIPWSbTQIZ/JIwYApKWfN8uTsb2tdtMUJJ9fN7m1lzgHtAKRBJ/TJT5BoBw+VabN3RLYMhuSeNm/
/oq1WXKsWi1DVKWl9b7aKsjftWXhv2mTvjve9nTHprVJRJ6WufcVAbd3WlQMPH6z1eyxMjsuEI4L
wNPmhcUn4HYhMaO6MgN0/lMf3CiMxFwknOo9MUqN+Kvsg3c5AUciykI33g1dIBwjhBRQq4RcQCXQ
/KvGZra7m5ELzAXANaKSUJE13td+LOWdKavuCBqaj68v7ArXNXPRb6VBvUaWNHyDkw0HZvqoGt/c
5Sx+spVUx5zIC5maZMdydpxi/26w6CUpKgQ2C0czxhSMzaGV/Ubcv7YVHFv3QSZh9FjIX6nwSIYz
Y7qL7bVTqtyEXa694g+DD2k7tan4NVdVQLNuGN8iz9eBvjRA++jrs7pyQhHH3iHkECdlz+Uv08tK
ZDbMv+BkSvY5XcIPwSZnxdprHJuXQ2RFAnnR0ywYxFFCMDqBIou3+WXxUFm9bSyO6ecy7qO+aNpn
HedBJhhTX2ZhfJt5HtqFi35YtkQlVlzYH4i5tK6mYRnpA/ERC0qANzIwxvgbLuw3UupPEgXmAuZy
gmNQt354onkcV9A39SPC0UqWDCUcTmoL9oX4vCvVQ8/nrn/gaZPPBQg7YuBH9nVC5fiTdams58zv
LeRiDrmIRrZhiGuDdwL8Iq4jk4Qy/1VVAipY1tTmEi8V3zCstcdft9CLQ9TEmrZKGPoAsZi535ti
6gN0PRF9W77Hhdd1CggiP6jpQxJ7SdNkojeL+gQRVivibBHQed1YxrWBXP9/MRDtx5EMSUMfOhlN
YBaL7b5En8Tre33t4Y5vAEwJZLroKH9gS/0BLa7jCUXOLXzd2sMdp2B0zwap0xZYHi8OdhQbqrkr
ZBKUH17/+pWkye8erhdTQ5eEQi1ivLaBIbP0dC3N6dLP382j+KDSEF3AainrLG5vFLZnrkKrYaRb
+lkE/0RoIDn2pIrub+4SYi6kLgyWJuxTdE3N2nD7NuUCxKeLaXuxUZBdWRGXO05VTdrMkpBnU9AO
xBCJAtlJE6jbWghAbfbfvWqgYzn7oBF8jiDEmvk11H16Lwj3kbX1hl2vnGYusg5pdtRWhiR4HtD0
jbxJG5No13q9PhOv3BJJ+R2J/cV1usi6WEVjiOjbr7IJjOj8E9IpbX7A6neqzUTKAnXRo4Ry31cw
KE02OgDCovzqjjTj2ONCoPrWv0dKXuU7CgnPf+REldhzMcTLZxKMXvjAg2oIEFiOVf+B0LkHRA9q
CAqPRwkW6SeoFrS1tDveQ1BuQVGk7/mD4bRiQNMrG6CBIiJ5P49HndCaHa1urXe8MmuGG5tl5bB1
2exsDibDq6Djg48iA7KP3q5szcdSBF+b4DZtLfYHpV0yVAqYEDTTKmp3yWKP2qKrJbiGxK/7iLUt
7zihEtIm5RTlgHrVqaE/9EDR6S4LHjcbTmjtBU5MwqISgihsGJ5x6Y/VAQQjzXw/TnbayB6tPd8J
R4QcwfsHEYAHvRg0HVg77/8Pgdvfnx650L4qNsbmyay+LeX4eRwClvUJGOxen/u/76DIhfWBZ7Ff
RlCxPeTBws6gTY1Au5IUZ0Wrg9dtIsXXXuN4nQHNcKxpveGfqO2a9LD0nk2zeRHhWO2wv5L0iRLZ
fnl9TGsTdv2IF2eOKBJYQ+yHDySPgvlOpEKXu1Z6jdkoZKwItUUups9ns8GJBSawTMVWiQ6Um1WH
Y2yWXZiE+zBcoHIGelbrlfcirc1Ejj7EvDg9sWjomXlIUP1g5R7mW1QC5CRFmRxvG/x1Ul4MnoAc
Js9rhZvfwj7kAyB1EeRCdrc93IlF4jIKbSelgM7e/NNEOJlqH2+47eGOG9DEUMWUL89dDYUyDSGx
DPCPjSVb2xOOC0AhS3i07dOTXeAp8wA0LciGb8GJ157uOIC59vs6YYw9KA36LcThS2Yt3fBefz9O
oXH83xUV1DQspaw7X9UA88knx6u8U99tikCvfL1LdOfJgOa1Dcg/mo/gc5ubMiKnlMXjcltnJBot
/zsEuqh0jJCwOZFu+AmhxvKQ5PQDWE22KFPW5sgxeRLKwKO0R2s7BYeWKu03IRGFR5H++frmXHvB
9f8XZqVkk05NTeozKzQ/+IH4ZKSKgCnbUvhZW4Tr/y9ewIOyGAY0Rp5n6wV7v2/BWZRu9TqsPdyx
W5JXRM5gnT9DFANMJcyf7gcbb9Xw1+bGMdxy0NQoUZF/1AymJV1FT0mUel96G2wBtdbe4FgvM3xU
SxcXZz0B34xLP+4TvT+mJuupvfUljhETI1KJpvwcObMRTJg4D5G2mHDa4iKZvb6LVtbBxe+xNk9N
G1Nxtqnu9hpCDbsFm/a2h1+vYC92UC6RHA7spM4KMf6BSmSn0O/34/WHr6yAi8Sbfbt4Ws78bAjK
cAkHDowCAwRJXZAlvP6KtclxbFglQ9MxdD+eWQuxQRXM/7ZtdBuGGkXJ/04OCSPw14K94Py7nksg
Yp0ZGQ+7sfL/ff3z12bIMWA/7L2FgfnrDBmULyRgnwgzMxhINvla117gGPEMnZ6qGUx3nqtGZGBK
Q3O8gFpWpbBTXx/D2hI4liw1jauyrtpzJ4ErETVeYXJQKd32dMeKS9YB+TvH5RnC5E+/Z3+iKCzd
9nDHeiV4KKbRj+qzP9sjowuqw0W3pR2xMvUu9s4US2v8uZFnQ0uVGYEoOa/Auh14422JxsiF30Hp
UAfgranPukeJQSbLu3bcpEdbWVeXpE4uUhq047ZnkkK7Kg9NvV/YbYThkQut07nwRM0xOdZUPc5e
nO5Xqt/w6oBeX9u16b/+/8Kz6bSyMe8GCfc/fuOW0uP1aJz8zdz42gsc29WzXKKwnopzUiBoRkeC
T22+H8BkdHh9BGsL4NguV6RtuVVgMg243pcx8MV9PX1+/eFrX+9YbYKINg7NhOmZ4ZaThM+7RQP1
DjryrYT72vc7psvKrpfKE/IsEoDnOWRman5r/ODS0XE0YlovwfKSyvxk6BLY2Xj83F9Px9cnaOXr
XdQckuZQdCq67swaSAwaCRbIHrzw315/+sr0/4GZKzVkwQavOJspOZKr0wG26q7a3v5rn+9Ez0li
UKbNr+vboNSx62Bh8D9asts2p4ucg+bc0uOKgedb9QxNO7Jr581b3drsXP9/YbulTPvG84bmzOfx
GxX+v1DfGPZNuMmOuTY71/9fvICAHg/KtjXOXdGBKwEl/t4vbmOqjyLHbg2xoCkdaXWmIVnCjNOm
G7+G4HImtzH1Ri6tXD6KRhsD1xza1tvFLObvpwFJvNv2pmO3HHo1SVLF8iyjpd4zmxx/2xcuBB9u
e4Fz7Pqp4gSFlPbMAsSFChvpTNvkEezNW7vzGv79meeNXKycTYNp6gKAgMGFwbPZAuOSAFd9vDaO
1abXdzcNxIXKgVnA9/wJVwz0adu9FcM3OozHcJvZ42qtfxuHY8UlqB4GuB55hsjfG2MBSvGvJ9ns
A1pYiQV8x4GS4/710awYBXVj6SoZcIFPsCx8/NgFdsE9Y7NquWLSLlhOlWYIK49gJNer6lUinF3r
ojlrbmoGiFywnDbhQDrLmrP1QBzy+zBIb1QBj1wWuQ5i7sixpOJMkcLLUDVG5h7X+dvm3TmKTRxV
uIV19TnxWXj24yZ9MyY3KhpHroJqjhJE1JgcAubhWP6eeE5DtgvNFvnF2rZxrNnkKbXFLNTZzIgT
lRm6+6HO+9s2pYuRkyCWQuksEecctLN8hj5AoaAk//rMr2zKPzBxSx6BK5w34Iqflx0kRp7Azqmy
bdWatRc49guG+DwVRYobpABeSrboe0dPkcoCIm9DNEUuMM6fiyUViFEw/SCh/+2pYwzk9QlaWVuX
Lm4ey1LMYCJHkn9Wu98+AefYl9sefn3pi0OYt+0yNnndnOd6PPxe2oBtBs9rM+8cwn4Yg2m5IN2Z
BH2ZyXKa93M4fBzEppTLyhnjUsNJUGEmoH3EzuRR8YGAYegIZU7vqgr5ZuiG8kYDcE7jPIqggTxe
w5QKzXR5v4jPcbNZyw/+V7X5yxkTOvab2GJEqIVrhj8l6jswCF370eDc/GKumlcHAr6JX2gkr5oj
AWP2vR7QQ5RnC1sSyORK20NNakwgkcYOZGrrIgMaoD2UBnOTVWWDbC2xqSB7XRZlcECyksh3waKm
9qxs14r7hBuRSKS+yUz5ocQXJ/IruJ+bSex0DN76TDT4xKNFUyzZq3Aqih3xaVkcacyrt9CwGCCJ
Gg1Le1SdJI8dofKR9Ko7a3QQ2weLOPuEDqRy2snCqw5pHLUXXD/Hb74qiuXA8yX44XemeA9irfBd
N+XBfk5J+GEu1AJVybz8yMfGvzehlHgbMenOQgDnyTSV52deW1bfKK3BUpx4UhwkJKOOVorFR5oX
2L9gtvF90oz2OKpI/sOkYCfo0CbjHUjOrqp8Ok3+FX0NpB0DbS8WGNStbw30tDFjRY7mOZlDT1Er
CoD8gpQCCED6rjmpaJm+M87NV1yE2HsTpOwIqXdzQCEba8CYRK/aDPXbLGl6yOdwdr0Ao8r8Hjhy
/kCv5XxwrUo0sAIFPOzqtGFhpqvcfuJFw4+EhMuAYltQPxQ5Kqt5or1p30E5EmFOScaMh1h3Gtbl
YelY+UB6VKszP2xiig6g3hz9rtNxBoUd9Z63Pho4/CVtj+hcmL/36LJhAAaJEgEgoLBIMAzwjrqF
nAqyhN30xk8XNCmbfBreqXZOTozgCiaHNCR7EYvO3OkpoZ9BNFGbPWfCPPi0jikQTmD+ue9SRb+p
ZkYjMx+ngB5zT5qvKWYhuMflHFC50Z/1D3+o2yhLvCJIHqRm+rMwqXfBvZLvkz5v1UPDpn5vQ1tc
pB6Cf3gQTPzclWJp9rXqaLQPFRhm3gAngoqnr9GzWUVe6h953UT3E/PEL9F15mIWyd9Bd0aicamd
mkOtau8I7gd+KgC9/6zQLwXO9iBAXGFtVN97w4itaqolSbIlEXNw1jxMHvXs0/C9v6Dw/VSKkfUn
oBaD+b7jef6P8oJr9TsdQHdFukQrcPfAWZRTCoRM0lX2MU6RJ9r1Kk/edv6Ab/FAk6KyagaObD/3
cTfviEDJZTcvafGkJQ1AQTqQAU04/hg/N8vvvvCu0HQP4oXOz/JhFu3JL4ECAbB8yB9ZvVABsBtf
SEYKMQyHrkXBc09nC3yTDkQdH6ooT5pHj0Jh88h5CdtOdBHMZ1Mw/3ONbkt9IALuYDeIGb/LegIw
IUgMwWd0MN4Pvu4K+b6auczRUWUaaIL2kHDfIUmo9L1kkKf+QCfsoMiCxBnKLwAtpmOOxG2J0BDk
0qJKmp/Wg9nuEtxae7EbSoim3wdxmxePEEcIDELfodd7nUch/+BHDCRbaMTkRWb6IBJ7iXuu3Ml2
GLBsuQYhCDjfbHyI0yluDilqu/0dIwPmIol6EMLkeezzu2QpgvoOQgm9AoqM1ndh1WmSoSOM3C9g
hmyPXhfFPRA1Tevf4WOHTmcQ7pN03OWU5eRtKWUZ70BizOcsDkPRfJ7rVg5yZ0wVLRmrh4geTLgE
zU6g1zI1e98vh+atjWSJay7J2ZmmxrQfyxCJscxKOw33tW/b4M00T21UZN4YVcByx8MM6cnEcDLt
jSQeeeYdryagOGZj+owJ3qTfWKoa3EF8D7RO3wSc3viGQyLXAOBaseQ0FcAkzYcoHiM2ZgsJJu87
kq04i2HmzNo3Kgig487LZaIPoNdV/nSwI2gXxoxg+sejt0Dj44dA/WD8JXhddGfk9ytFMutVttbZ
DPy2walhOPvoh1AIO8jZ74v7cplrCKiIXiwnGiyzPBBZabMr4rQNjmMQ6GQn9azZHpSPll2g46Lf
Cruky3sxdgBL4sIldCbaeDE7OXrddIjgYO1Ok7Lu9oBX8fGJFbFsdrqcc3YKxpgujz7Y/HeKU8KP
NGiXuyLGNvgBtVcznmw6d+aIG08OVku/qIBuHdDr9CCbKdT7oR7CuM3Qktn7TwEoyecvVV9Lc5fS
VJTTIZV5q59innTgkzN9OOJs9drcfwAUqU//LSJPhk95zlP2r88SL/hRQlFbHm2e4liMl7Qc78DA
xOzJK2TQLLAjsfT/zDyN+Wdkm4Q9As7BZ3TQVqXNkplX5pOmpPiE0tbsfx5SOVZBlpqK6AZ3aOAJ
yx0rTRplZSSYeMBdoovR7c3rwe6kCKT9lAdWNvelRrvJtLc14KqAgU4deHQGydLiB08lDpDY5qW/
Aw6VxJ/FZPP6APZsGH0+c6+988eo97MSbrHdz2qoPwFvkkToXREFu696MMXvTVpN4R2HY5kfbVep
/k0cROAXxo6tT0IFXdsir5mY6h5EK7hm+hSebwfIRdfsSTJrvsMu6cipLSntDrMJRvvIjA9lXPCo
ePMHIBqr9qSTKfhBmI4YmJKHuu4/L1Vl9QMBrcGy98YRXxKJcIGwlEKb3JtaJNweWJ8gYtr55ZhD
4AEbFlLu2cSrqwsLW02TjGs7iAkeBAzrx9qM6fIQJXP1s4CKYnQngc3Sh2Aaa5yhUzF2B1ZOi76w
IYjTR8g61OlPmrZpYPeygqzSg6kgWXjsQ53X9yNtpH9M0Iw6/+hYsKQHMyw6pjtoeLRzfxBMSXuu
bZjaf5U/hG/GuDHBY45NzU8MOPoLpnAqw7syD4dwOnYUML8wwz0mmpI7ofolfl+CCa37SuKmFu+F
T/n8Ja883EP2NOGeeZfYumn2aLIkLe5Vg9el7wR0ENQbEJH04kMHNFt6IE0SmRzG2lTTnS+DXJkd
gyTxgnZAKXp8b7v09T8Q2eoAVVZFO5cXitRO9zQXNe0z47HBfk9mhuiCRakMOL6RxuPdXLJQfOS4
TndvGWs4fdATYQTaadK03U+0xgzPEQfK9ElyWQBmE4AR2R5UMIDbqyvqCKqM4Bbw5/uctSbd6+Xq
SLvSUHKaxh5cBl3Ip/S+pqgyHLtpUOlbU5IERD5iavz5xATw1xAcUzFulPVk5295EPcWZLbAbUsQ
X05j/HOolwGHRNEqPoBtKo0gZ+pX0iRHVeTRA00a6t3Tqp6S/VwrHRzkAvKUPcmDAucAAwsyWt7A
+LMrCdpjapww6A8cR8EPiU8b+tG/0oS+7UI12XTPe6V+AteYFqdQ0vqDzsdCvZGohzPouIQ2ejB2
qucz1FBkopAxK1GVRx4w73/VAF51O0m0178LvDDMv7fax+7UrOjtIUgESARI2tafpmiMHrlXqFFl
qkXs8zAUMw7dyatI+tbTPHqwYUvlvQHQjRxJisx0sc+trFKZzSiQwdEIUQthsmkWNBnArRJO4bH0
zUxHaNOBDL/Y87aS9EI72wSfl7HwgJ1Du0r1RDm4RB86TFr0RbMRarRZuDR5sRMtQZxkm//H2bU1
x4lr61+kKgFCiFf66m7HdnxJ4rxQybYjAeIixP3Xn4/s85BhgntXv0xlUjPQSFrS0lrfxQ2mA3bi
kUZBmYEvSFMb4te5AZH8CD1bh/zoibHiFIDGdhpGg+ZdpGs4mG5gjJbhaGrdwcRiY4oYJhtgEVEW
TbQe/BfcNL1436STS3cBNLC/56Ku5A8BnRLInI5IA7ajGIuijuAQODzDiisxD3leq+49T7xa/Oor
niefHd35eQRJe5HehlZxvSn9Rg67BAJVao/c1uavPGG+2oG4qem7ywDz2+IMnOQnV3sWtWYbe+pO
ppihSAxFXd+M1gXiyi3yKXhyHU/UP4Xy0nrnxa1mN4xVY7MXuhyHDSvhIvnJ9RXv3zODwd4GtWnN
ThdD1x1M2efJixWBJ/cGNiB2S+Hzbb+KCofPkTgKiRD3uxqXD4gXsXpvRIJM9MBYM3yva5zBP2Wn
PcmjTgme7JHmN/K5b0NWPXpB3kznUNcWPBzdICPBJ8XsyUfCT7F5DQRpCR3jNj70TpA8xRPSxvvE
5QgppqHG/q2VjTAC9NjSS3bFmIh32TtAC7oGbKDN2OmxbiOX4f60hzi53z4nBofNRqZNJW5DjPsk
o7TAhQK1vV4dvFFV9tbLJlPsVOfRjUN8nI+RCcd62jFs2VPkxl3vHfowlPkmawrcTalf9+2mHqxK
cOZOXb7lNkWq1SJZcbbWd408+2UKIbxSZT298QGOfcsdgfmBoBDJdqSvRyfqxwIpXo2MftpNflh9
zSe40x9aXIzPtOqRJAJ2PyHmsAnRmwzsD+c2pq14GdMKuyIkAHSzETqv8jPHJXwvCwYnAVyK7E9I
wTB2zBwb1lmEE5B96SAt2N0NDddfQxpU6qtSvvcYdKIucQcp29tUDW58dpyaT/smYF12yKXEDtHn
QbhhagbV5HB9q/esq+bSWReW6DbhqRszzpp2I3pEQMfUFLcNkFFCuqVtHzwKwWW2i7UJ2AOSBkQ0
ZQoHMxtsAKiUTvFnKBICoLURjIvp81g6SYYNvPa3oYyDZhsOKiyeoQ7mfym9BheVsmA4CJjjdmQv
A7e7E5PHxy1+Y/KUBcb+GB1WPrQdrfg9qn6ZvisBVv2K87O133rRgpMZwJXtKSsMKw/Ij2X9OSdw
iborpyoAYbNLoDKkCohDzBDGGjtyEXu4J6E9O32CPVHaH6kjYQvejXwiW2MRwIbpHjW/OHE2MZZh
uc2GqSh2WYKj71tT8bK4L2OOkkaLq5W4g8cW3VGSjXWUgyavYNM8AofKAsG/ujXQHD8RdKHd9Kzy
brPKSz+R0B3EDiboLtkhyhCdUwGc0O/TXOxqMvTvcT6fEnFjIDfHcT7DxoAMKtmW0AMh25ZZCPUA
6Ny+xclskoo6MTyPhawdEeWSVjV+S6nLfCc7eLnvhIMbVFt6LeSze7d08kg68BJ4tLi9ic3kTdrb
D1Ap/Ua7ubzjsRFR5RKrb2gxDwMdpR3PTUjNTUu7tIviIkNqG3teZ/dwoW/MDnBf9ZpBXOIdx2xm
tiDmoimNywkuXrrA9vsdnhlNtguCrkeg+2EWeUiubkpcRpINqi+s3tGQNmJvSYPlZKsBJxUsTqy/
z4BZnvdJRz1P/khalC8yopFq0AmqTqWAvPYmSQYl9iPCEdE4WMQk8MfxO1RAh95CuNRiyakan+UH
s7BRT3Lc6mqsVfw5qJBGF1Xt3cZIgs5hYkHIyHqYvYWtNFhFDsnvwUObgk02Nuk9134Qn2LiNmbL
ch/hhLwYnkTSq/nP0qdpi1J9Pumo1gG2zTCfnO7YQ47SORgcLDuYjTq4o3S5IchzNRYlG1qLHwID
eTcaQ1TsJNRl8k3jUFtHGjip/BBXTvetVx7WiVtXQ/5cDpAA20rBYHkgOY1RQTJiCD71I8o0z4bX
/BayDXV6SpQGqatNOiS/MF7BcZU0KC/l7ohyXyGA/XGDkZ8yG6fbvC9nqysB9qXAneuGxLpluGVa
FIaAbXCKaF7LX0akkls3p7hYQGjHntou5YcQKKXXOUrOEKpz70IPFZ4IaBfI7GrR13pbEnciGwb8
7E8KPN+wE7lKinMJDSW5ARvG3jFaQ1ILApWg0GexxJpAWujaG6Yqz2xgio6jpWzhp5P3GI3B5tMn
JPVuvC2yXn2Vbie/ZKnRD8gO55MktNlLBou9I/whu4eJowRrCOt8ZAWK0HOGe2+147gsnfiQBPW5
wDGLYyv2Og2NF1IgaS5rnMy3AJl7n6Bc1T6bfCqqSI2JftPBWL8jVIL0Vo0dhPfsqMw8C0jq5DBQ
hSvpKL+0VZP+NHHXPmXSwECcN6T/YQrsmVGjRH5viZk60GaY3AgH9BO0Y1wXCtUinx7csA/A9VDo
fkI6IX/iFpXYXNXhF4rax6kLFWYE9lTxUaJKh7pJ5oy7gkICdQtn0uG7tiRF8lPqYNokMobALpxk
5kOuTek97wJFoiKh9pGjZ3ML5fOhwunoJXcM0N5kO2XzquQgd+9C6HAUJw9XMJRRRP9DDRXUKkWM
inDnNOUWC4a/N1U8dVvJhN2lDA7LkJPyqk2sLPYKYNlQXuGgWR4riq1CWA/PHhSvYAOUIo0O49FM
G+pmqHlNY9hnOAWI2vQhRVEwAxPiP30iujuKPve+7BDTTtG6G+yePt8MuSwPwvH9M+Kzf9GVhN9d
5vApj3yUQr/A1t4+eorbUxJ2SOALTZvt2OTZd9EM+fs4JtOveujTHxQlOyRq2Kg2WewipGKAs25/
/+fTOAzfRZgNP/M+QWV/ZP2hmnp5g4EPjl1g2j7idUp+Qom/fCzdMN32PXal7cgT1AzYiFRtW8II
uNi1Q5bfWeEpCVqBLU6CNaii2iLs36tKke/QHGjPElfqAug/kM/YQNkLfOnwexDbnY161dbfuBoM
3YB5kIKZlJvg0Tddd8LFhH9FqSA7tSSgX/AR/iFJg+E/blXndxQsNhVRKGI/j6hTusfMhvEPhmux
jhJd6+eMFeVnFtP6W9yX2DWQ48zHoOdm5TYZhZdFRg5BeCu1Tqdhg2oZgnFSFUm3pYMrY2SwQzcw
e3V1GQ0UxNLj1E2oV9qxnd6wP8WH2gtctkGHoj0nAQgTFdaLuqe5aMSnvMtKJDFUiw6dN9S4i7DU
j9qteH02La/fW8rlpqx8KIvyGN6SkYtOyzeUWrD4nSDGNX5WAHyAjZHJXiCsxD9jm+4evIDl8/Hs
IqWEyD9qpiQ0oJ2HTJzDgLZvKLs3X6oq8RSqk35w0FNPUQQrHQxmh6rfJu6QWFX9qPIDpA6kOAhw
42/A2LXxNucQdo9EpeiZ1EnCt1SA+YhqMlSFYLiK4QhmtlacTbiF9rWXHsYmFGSvcwAFIhfVmHHv
ocr0FJDEI1E34JDZNvWA7t0U4jzDX9NHUtBQbEBlwID3LAvvUkCp7BbyI8MT1nS2x2nQ3IyQA4Cq
tYhRZytgMYftusTtSfhk7DaMygoXmTj9HqBL4GHtCPnCYeRxU2SQYIPYd2aggRBgknAnyz/hBK4a
oOOc8MGIWeck7xp/o7D1IgMgkKBz3b5/7GjZHRMobR9wTrO9k4QgyBguoInqTtj1NFfNM2Q6gGUd
vIo8UuBnjyguosCLHdX7hdp680q7FungIBzUXW0np0MFiYoK+LAeW2FdmRF7wMBzDzqnmehRG8j7
T6jAmr0zhgJ87WGuF0OA3xyHjiDrl5olT0UJK88N4B7pvUXtc9MI3Hih9l5v5gzhBu6YnY/CGPF/
ILh+CWMRBW4lRL7TPg70gxiJ2tXIiMmhaEMMaU4C8RLHKWZbQuNTRrCv1jH+n0reUxkA2gHCAD1W
qU3hmR2i7pcqivJeEIpnkJ9g2B6y9qAcJ3uhjLJwW1KjH/HN0y9IXBAJ/qdEtdppEUjomnn3bW2Q
ADAcNFgL3B1/lX5vH0sUxG/8HOdBrFzxq+VSv/FC949zRnLELAB3FZDwyLUijwSuTtWtZDkSVknC
qn4MXF7WwJUN424SsD1HnRl5dAGUxMYfSrJnJsbOwymtTATNbkBVayIxaDDW8p9GF62R2qDr1o5l
vtd9wX8U2nc/Yy2j/KBJgvYWfvpjaHIUTxMvBN0vJchOR9uBuN8M2u+3tO/ibaUHHMWebzDFpQzl
F644ekoCLZh7kXjJWbU5e4uDhHx380beC9eifhJQuIG8DDT1uqNvG/i0uzFqwDGUXR/Qi1bvCCFQ
2jzklnXHnfhGlqgKfc4dlG4gEe3GNPLhIew+MFK25xyF2WZLnHmhWDOl9SH3C2RbZQ8Xb1MGKXZP
181SNI58bDGjsfQ+hB50ty+d2u6L2renQBfwOUWy0QQ3uOuiokGJU30tE9KpHdBLAfLAzjw13RAc
tZvhQuEMlt6GNWQCjlUOIeORYGHSiqY8om3ehjNxKcu+1x0TN6FIcKHKDKUwdkk5e27bsXod0pqD
AxuCv+3UuNxusrwyT4UAGjQ0UFsfIvjuht025pyeCgIG5AiBrZ8ZkCo/pc+aaTtYVz1OKCNXhwxK
DjsWosP3NOHCfo/uR3zA6YstQcBL0p4hFhg0J5zM/b2yfbGLUc8vwQsQJN5KOFmGEQMehkewl6r1
JmmYk27gnCSqHeXO+Nb1Yf0ZhGR3Jywvv5e2VN0uR2a1o7jhPgIbLu440p1PrExKiObT1t8WuOOU
uI+5uNrDfje/n7pEedvUkOkcTBlOsaqO0SkzPiwijUStM3QaM2xq13M/u1VS71wIhD/ZoYKlmc3n
izkivwTp1MdFzSUq+94N87GnE4tyIYpe/EdWsuRuQnfc2+IUy+QWpPPyPzJFvkrgUVHvQuVnX9B9
we1Cdily3yGAvUOCu2C/A2In23NVkp+6bG2zC6nHpqiSPlAMZd95t5NA8TTypTfwvSMVP5Sent5q
ivV+JFB7SCPjQBYTvp3MiUgAB5y9wOF+Z6B/l+3csUGShDMFpYi8yNOjyNL0m0t4+R8YNOb1Bh4w
ch/XnqHbMS6D9twOU/Watfh35EzJ3e8uKRIt9VyCtoZDFFhZgsy/uwsSXn11JeoVKhT2CKsueFX2
jOsjlhoue3OdHiSlrHB/1iHscLdD0AV2r4ckS3YqAIM0SnCtAT2aiW9ExB47dp1XZsfc93EDINDK
nV2TYyiJVYVyk0cSMxd9GfSbwKusIAkRmdFR2NZy+shyOB1GgKrqx27Cj/MIKo9R43O0Hzonm95g
aab7e3eK6SNNnfwrxV31yQ8C+6UilWgjFQhFgDtNyRQl8/mD1rfeWewnekvt0B7QtLEvPS3MofYr
dBfgwIY/EmTbuhrGV9a5jvpUSrS8Ips0400OMMd3F5P86OkRHV8mvfLcDTjtt8kAIxxklGjuo4KO
aTR+d1chATYA+f1uBGRDOXnfZYodG1K+afsLyZORP8ohkfuGU5ccshTi5QNJxv/0k2nYrsycLk4j
ywU7Np0JJuRrISl+2kB9j522CA+yww+uypw84qo/4Uo65ihAmF5n80kU73AXq77KKU9wwIYtGtMm
6PKnMfHt0bGpekV52jxhO5HfK+6gI4o+m3qHEA/uBTZItbdJ0C68L5uCbltctNkrWvbjCa32kkSB
43WwW/csvJiIBkxHR/HAsxchqTnmsUWxjvek7482daA6oHBriWwHwv2xHF0cfZAhMFs5WFMdbQXF
mO3QQlQQRe0wgSy35QCvhJIO9x1ElbNPOXyy0meifKc/oBGqH5mSRjypkaBhmLeO/pqlGgsSSTEU
gvqGNPTsQqLN36JN5H7SiWLpTTB1cfsNj3CaozcGckJfhgKqQf1Yiy9BUwxvRZAVG1LxVO7iskeX
KVQ0Du9QiXGLTdi07tdimqh+LVE6Ko9hlU7JlowTescI6bI/4N6Eegwq5Im8C5nGfoJbJ1r/oRqh
3R5VE1bjA4AW7asPxwXABFGkZe0FWPoK3mupYOXSgo9V28r/Mp5mG6DjRCbvOijTUr1KZHXJHS8u
TxkK5XszzbuQCrDVXnj+CuZrKWDlxrqKZ3mF/6J+E8/4G+M2T87I6HWEoaWEVZv7fWdQzDmVHkB2
5xGgB4oyBuBExZUzMH/bH6C4EiepwAWsPI0EjLD5E6Dxc8nud21657//4+EJMwPJGQaIpck9DjYb
/Q9IzZky+Bcc2dK6EdlfEuK+AxyZDwU916iiwRk2OAdXeWUO0tygkM0FuIMUXsL4dQhFdwGepcmA
lH8QOXCz0FzrS15tAn3JH3JtQS2xd44FOCwt5QkHA98AgfaKPeehgSHpdQDUpXMjxxXPdcGYO4Eu
yj9DwWzcQZHY+0Xi8JKZ2Mo3LMWo0B/oPLQSQeOFGHyERP+Vu7X/v8hBrKyqpR4VPHHmdluAoGC4
6L5w0qXss0Om8gJHdQVoubRvdE0Oi/A6cM4UxqPekaLrmjsAe424IxWw7BjhcTNOACN+DEtdG7AF
DB51clxgA0DtkTvdjzNfrJ3Sx/+BWLf2gvnv/4hC2pPWZ5yQGzZC+aNnqkAOaX5CKri98hMWcQ4p
MKm5r4HkR6OjhJNJUmw62Ya3Q1rq54+HaW3WFwBbhpxcZqXUJzcc+ElYjTR64G3QXgiNtVlfBLbM
0O/jDUNFyycRw/RuaC8BlDEoiOMUuY7BsZSaKpEQm3EAeN04FdAsHkzS6oexRy0u2E4WN5NLOPa1
SV+gbGWbwwVhyMsTxTaJ3Kp4hWIFwvAioW9lPpYiU2Xj+YNyJA7XeML2O3Np8tx7/3iyV379UmAK
fWblGFJgnwIKH7daiCoPw4+0vsgV/K209ZfTYykxZVjmGRYXHU4P+V36yT3zn2VOfwFG8ASc56s0
6giTtx8TrFuv+6ZFnPNOOtAXB+0iCctuOzOAc+ASjx12mwthuDYli0DPWgcA0SbvwMGLkYK4QYay
tZLUPX78BWvPn//+z40k1hwNSGfWGWx3LbE/S7e4cKyuTfgiutFhiR1Tp955tMJ9gNdh3Z0pmjwo
Ejc+Kkoff8BKjNNFjAtXFWpIPfecKYfuAXqSPjpfbl8PnxtTldD6D2hZXeLlrX3T4jSHnZ5fuJAK
PI8eKAGZLNXnGOlh3cTddYIxdBHkJk4gHtLUWMRu7G1GRGOkdPPz48GapVv+HSFsKenEca0llZ80
pzasITcxbK0r3iTxHvtQHhlcAlHiOelrbSnYUuUJeJXRjqxsTn2oNfqgrNoQfUn44O9Ll4VLYozs
4im0Y3OyAvRjg+LaVmcXqfcruwks1P4ZGa1q054HSXtC0wl18jJ9Q6v3aR6sVmUdqqL5FyAjj4Eo
DkV93eWJLQWeWN16QKq5KG4J3YCND8EUwAwu2R7NI/O36V8EO2pKYUHiAZ809XdxCyE1WSBzMIH5
hFspPCIv8j//nsizpX9jPlStlj6+Y9YOasGBhnhBu8s7czOb4g249wQjef14Ua+tg8UOwNHNpqRy
mhNLxhcDbsm2Ga8UJGf/MnPkPAm8pGhPYoAai9vWP7UHXsHHv/zvuwkLF7EuKY8JQNztKQtgBwc8
0Sa2jtwM8UU+5soblhpOkjVhSBoz3jI6pwwpFLnGFvpBQYpqyscf8fcNmC1VnKjFfmUKiKeaENKE
IsjRGM0xVKy9C/IrFUKYWAQ7T4mG02+AtyAQBRBnW4ehkvnxJ6ysoKV5I1BQtAS8055yxp+5k9Yb
9KyvEwFgYp6aP07YDLg5rplnT71KQPIQ4Rfvcs6zNr/zF/3x8LKP084jAqefhmkZaNcxsAVlEuls
uE4tl4nFMW4gCt0aM9qT1FmwLWO0uudE6rqRX8RuYkmBJpBuTlLBZw+V91dymUS/NjiLw1rA8JOz
ENaoLSoIxtPxbjapgzG5uZD+ra2bRfz2Svz/6LcieSsBJNko7+IFbOXhS80mOeNx4kJhCw0HfQsZ
pFebhezCuK8Mzb98FFHObPWEXljs4VxTPdp5ElvbtVqsbKnbZIKiqOIRC1NO+tnSaryJq/yL4wT2
qjyJLT0UKRC5thfanug0G6txYBqreYqvWpdL2SZoDxFQajLkFq38znEP3qC9YC9s+2szuwjamodB
SrhO3mFdA3iHove2jM2Vv3wRroDT82kuEZ/LEosfmoAQYI8A9WPPH4/M2spZRCwV0J9kfPTOuSrr
TT7rxI8jpJqGUb1d94ZF2DI0Y4K6MN6ZTpalG4jG92aT+VApAEAJRqsXigNrs7AI3lGPEgJWvXtu
M0CdADZ6/R+IvSsPXwo3CUBqaIH2rUQ3mOobIJtAVEG3E1SGjwfpd3XhL7ncUrep5sJ0TeeiQZ0p
9ThUJotS6O/OzgWTVRoF5eSocy024LMZ9J9w3puuv7B9rH3e4jT2s0EEGVw0JeDStunPk0jTBPQz
lLXfP/6+lVR1Ke4kOlITqwIMoO8E+kb75K32qi9+MvENuHXfcs+9oNa+kr8sTRM7Da+qEghEoCda
QTeqKXTUoK1zQ3P/lgJQcWHMVgKHz2P5x1EtaZ3x1nFaoCpmNKEp9EkL5wU2sOP+4zFbm5VF6LMu
7pzB1XgDTopq00J3eguA+HVKZ4wvIh/64M04gOAio1qCyZQAZbKjtXNdX4QtXRJBPgRiv2H49bIe
Xoxqx22TtpfGZm30F9EOOCRUIQcfTw/z9pNSoLjQcrwbUL/ZXTX6S7GnFN5RvQwhBRHBw8irdwa8
4OYRzCOQ2S8cHCsfsVR8yglaE0kKAFOUMX7jO+gPwltF7wbXJdcdq0uvxMY2InBMg1fEELY7phM1
T0aDd/fxIK19weJSXTAQoCm6EwoiYR2D6Q+BLr9L/PfJAXzp43eshMHSL1ELMgkQggIVNU7zbcgs
+aQkUELXPX0Rxm3Z1Q1hNZ6OUs1bmxL/4MlCXDk+ixAuAfgFakzg6cDRB1GhkCDYPAMEQeIS4Vw5
QotIjnt02cC2ATfAH/RwS1ruP3gTzGivG6LFAW5lDmxPUAl8hAM4mQDCL8qVD1zGdc9fxLJoRS36
0nOxiGzHd2oUJpqpsRcOhJX1sxR+GgsPLBIwiQH9UtAmoH32jLLldbb0bKn3FFoD0isN8OO9wv0B
eEq+hQ/WJaHXlfhii4M588GczusKv50ZODxKCv2qRNY384F2IfNYG55FCA9oBFbAL2PxVPUE6LoD
Q6R4AhrxqsldijyhOkUT480bUDAhrUxiAVViSNJc+PVrA7QMX1qXpJFO/KayHIQLEPQi3RLAiBWA
BB9/wdorljHcWhj+eX78pkcozgVOnO6DsUwPDED66yKMLQLYM4BBty1FhLlWP1Se54PJMaQXMpW1
GV7Er0lGKO66NRaRR8VtrltwqiYSXhielcyOLaLXg2QkGDUtnj7nq7lvP0nLzi1B1aKfikPOncPH
87DyGUvZJ9lMbdjI3zs1pMWBixrUgVvA4j9+/Mo0/0v4KdGaZnTEUeZCM+yWphoclUCVe99eEo9f
e8UimoXbECcr2h6CZzgM2ph9pyDiRJNtrjOPB9H+n0lpwNJOiJnwGfESCxUwwgyszLiqHj8epLU5
mL/sz6S3D2AUz2j8BuGJ5z4F4QVk3/wqP0fmLWK5yLrJTwCSxDlAkGNRCThd5IJffyklnUfhL3cs
bxHJEPZturKoGJStk2Opxihviy8UHgfauF8/HqC1VywiWcigh4yhwjcAPW+2rQwfoPbV/ABy1d31
hvhXSdsxbxHTzHYC6i8j3kM9lW1RPaE7oAYuOc+vzfMiqCFB4PTMzFuGrQERGQlvd9Ws9PPxKK08
fokpM3PX20eP7eQCnj1uYMSnXsGK7OMLe9La88U/l6k7AqRuK42fr1MEWFH1epe1gAp8/PNX4ngJ
KgOa0AIwMzLUqmr+AKBg9pJnVePtAIQdk+u2uyWuLImR44I70Z/6kdkfGXSV7Ka2xXhhoa59wyKS
MwWNJmHB6Ekg03Xb2/ab2ydkT/zrJAyZO8/NH1tFljZoIEy5CwYXaMFAwY4bAk2eCwCgtZ+/CGWY
KXKlUar4LUwpSnS9Yr+98wYohF03x8tADquhK3ADP6EsAqTuBL8PoK0hUp9yNT59/I61ZboIYkxm
HILB0Z1ygEIhcxSA3Q+luOsevgjhMms8Xhdjd5Ixf4QUAEVt55KX3MroLwFkolXofaRDvLeVB+Wt
SotDQtNHP4Wg+ce/fmUfXQLIRnBBVeu4eEPS72FfeGtQbnZ91CqU//jxK+bN4C+nwRJDVvJuIp4F
xQog8eRYu9k9l9VtkXe7WRbC1MG+nq7siziLc9mH+JshboJ3OWW6qxvxDALN/uPvWFlFS3vCIIe0
FGz3YOcoQVPahhoyXyYbLhzKa1O9CGOwp1FKhcIYiNA8KSIwpo8cWUvke5d8Uefs52/zsAzltrFT
A5sGBb40iDSsOxKq9ybLHiEEd5Naf/fxOK19ySKirV+lblP2+BIyoCvrpxDYywzjGwhhXGd8wJbY
sSIvuor1JXkbxUwvr+Cy0BBzCQi89gWLkDZ55Zasnmbjznyiu7jo7UF1ljz2kPv5eJBWFtMSMgYM
opcPoLxjMiqf7vywQ3tQ5e6F1bQSc0vQWK5toag74PHGAX7Ahe5vknyWVB1BVPUhnQhyN3QirvuW
ecH9cQK1ptaZbFy8TLqcvQCtMO7B2b0kKL2ybpf2hDguE0hcdeSNDQOJIN3Y7oGPMode9i9U1e6D
g7vcx1+y9qp5QfzxJT7MTX06hZh48GPoy299/kaqYQtqq7vpOlNCPKWvLgTK2tsWIe9x+OKMevaH
ncb0yEb5XfEMijPp4+BCqYxW19Uml46ASnZN35cmkxEt6TuskTogwq8tGy6BZHTMB4V/4OkNZHA3
4RRXG4ddusqtnE90cXRzHbOg8YmC3SOHKFmTA8bHFEyF0Agw8GTIwF36eO7XInIR9JA+YAyinPJd
tvD3VRl2K6hFEXQBr3m+t8SQJYMVJrPMOWUqvTcuBLjhn3PJkvHvO5a3BIxBWcWzdSrVO6pw8aFq
8xTtLcH3oemDq6LcW8LGEgr6D9RDu1PfC3uKhZruqh4dwI9HZ+0DFgd3TBgBrWNQ75Bs6jZQe/G3
YwXHltq/ZHvy9y3R+xdEzNDW80bsVGjx+V+L1NvEZXc3ed2P0ATPjV98cXL2/vHX/H0teeEisqfA
nQs1XL5DQsbcYMdNnkqvUBcSqrWnLw5yKLBVMeiniGBTJdRIaMTIqQqjKSYhv6pcD3bvP3dCqNVy
SMt09AR29rlvILM6gHJ5ZSgsghrpWWcrOY5wDpymDdMNakEcRcvrBn8RyKYzAhrHKGujK9Ae+iBM
nogEnfvjp68s1CUyTOiAQGXKheAdmtX6FppgQDmWgQcCs8NnwZnrXjOv4j9OojaFpqZiRfpuYX66
SfpsH/shKMCDc11B3Vsiw2ga9rIsmuL9vx5JUNHagUlbbD/+/StrdAkNo5AaRarZpu+mhjMVOONo
5lsw5697+jw5f4yOcCgEMD1avEONQoPH6o2fgXQrLiT6a1M8f9MfT7cKIltuWjqnnEp3O9euYrgS
D317qSzz90MNDqP/fIGbeX3dSJG9N1MsohpFmnPN2ZnHTvcQQqT4UpVy7UMWQcwhiFQxkzknabGI
QFaFj+MECfy6v4QhXXvDIpKZY3pUxwg9te5Y7EBxn47S805+CKmNj6d67Q2LaCZlBz2MQOv3Mo0/
NSG0XiHU9gvWIvnu4xesrNQlXmzkkJ6BfGb5jktL+SNvRs8cghEE+wvPX/mAJWQMEkrCl/BGfs9j
mEAkJeIM/MUYwiMmvyrB85agMehiQ8hysNDrLMvDNNTx7n/oavyu2v773ugtEWOZo2t34mw4lQA8
l3uvRIM+jbTHQJ+KZAb+wAl6uv30CNIC5GSivpvVLD0IltcQzHUSqBnvHNnYzIcokahy/E9JIuH7
00HM3vzo2qya7nz0z9EtBxUcgE+e028Sugeglevc96qtE7o5eU0maFq5rSaPKTVF9g3ab40DVg/S
QXVwM2jYAlcDpTVfQArZCX0a5fADqp5niZs2jPK6gWRoU4eBc6E4trZ05in/Y6MY23HQ4VQ7pyTX
j3wAWtsW/ct1y3KxCUHxeAjL0WbvloRQrGAdgwRZmiquLtSt1tblYhNqk9RCB6Ys3hPd+pskdNwH
qJWPUVNa/8K6XHvFYv+BBDmMyEnhwMKi5bvR82edKodVn7A4rmx8esFiC/IbaKDLkXbvk/BjiMbH
XyBCmVzYfdZmeLH7QDe046UPYbG27aEzCzxjMYAO9/EUrwzPEuw2y+nTosud320S44HZxaHMlwbp
pSvH7zrhX0J3CXbzoJFHc2jTQGETi+izScIHqga6T3XzycgE+E8Ey9Yz0PHo/Ao6f2aSNxBHmCAH
p+6LHN9LOwJpXAiLOJpvvc5/tLobT44PQ+brRmFRPYAo6ySwELv3AVY5UTVA59hVnYRTgEouIBPW
Bnp5ueBe3ZWkzd8Z+ALQvuBRSuEqHXgoZ1/3EfOb/9gJBmcc6goOe+/ayyX04rH3kEnxU2eDS69Y
SRqWODiRw3OA6LJ8bzs9nH1ZnH3iinMA9SwYVQAO8fGXrKx4vtgWBLB2QSmRPaNk8BDP11RoXV9X
KfL+j7Nr6ZYUZba/yLUQFXWa7zxZpx6nnt0TV1dXtg9UREHUX3+3dSenqDL9llMHgEAQQbBjbxsK
B06XBvopfX8HQQXqZ4IKavJ0o+AqKlF/XQS/VX7fx0TfwWjT7H2FQsaiqEE3GG07z2zhQ9BvSIdE
ib43nvGAUBjelpAB3Y+13niPt8FwSeWDnFxSBLYoJP7s1CH9GlcZzn/HLwFmerzEf847eTYcLuIo
2YZojLjzBE+nLIEwZDZW7Alv2qANY+pjPIBK7XFfC9vJxsX5TqRJ6srqPvhtdGuAvSN7hFgQbdjW
vm3afQqJPoiM3NsRKp1gS8yGf6ei8VZqpBZODhsTR9rYK6C/Ut8H17tlWVKe6jr+kVH4ycfjX+pg
nrdXB4dPRQ0IcFnfeZ78QKUT1CR6kHBvTkUElj3nPfGhYN1V9yIK6nMAfohr2kMP4/Hwl5bX8vAu
VEk4BLyqO8iIQhB19vVxgCrK4XHrMSbhD+4rsAy6S6DkAKbH8SkiBs6rAXYe+MqqBeVb8QL2wGs/
fQJf9MrNfulfbF+fofxY16q95yDW3jV5/nfdeZ8e/8lC2zY2riMhB1MDljmo65fQ4z8iFv543PTC
DrKBcXnkQSoeRHr3EIIdP4GhrOrcc9mvlj8u9WB5aGQ18ETY5u29gnwBuMfxhN23OSjKx38e/8KC
a7PVD1Mh2xEBYXsnff4u0/5LYNRbMIh+dYJtSnmeDY+LIgFVnpzKO25PM2d+CqqlItjo1/x52V9Z
MR5QIeswTPpOXUq/Mh6PH6Z0lB8fT8/S/FsmPKAe1I/TQN7z3uQHsOt9iUMfolVJugZDWTA0GxcH
rJRbN/AGdydzLvBx38qyuyB2edadvkyB+DF46n/AZy1Zg2XX09Q0bEygycXDYng3NQSSJjI3TbZ/
PGFL7VuWzMB1NIhRy7uIu+bYwX/uuetEK0f2Qus2Pg68v80UtanAOQGGQh/7lIPiHSUx20ZvA+Sg
HQBet6So7wKuhoKmbBcIcIJtmhrPsmUJ9VKIWKjxKS9nrZ3c+SJbUI0+bnxho9qoOBCBTQUeAuv7
BJJgKLA4qN0x5b9IuvsrPSzN/dzzK0NTXS04xK7kfeBKXJKJv7TQatjmAGxcXDrLAQjZ40Y8oBpB
x3F9dgqoDT2enKWhW1aMC+RAQD4m79CLq78PRR2XO08jsb6tefrrzJiCFaRo2/oOgYvPOiv1rXML
Z1uiw0bBjVBLCj06qDtquuku1FycY9U6G2fGMlfofqp0zEJ5H93gbpQPpbc1AM1CqPsbAM6RYwhB
RXkHs/Rf2m+e5ifwjvQfQtG8506+snOWurGy9QS0/wp+WN5Bm5zuWeZ/5aX6RlgLPDnvP0Dc67hp
lW1EnJx0MPTQdcp3oOf9AX1FUFg2vQG747b2rXA6ypCpdECLfOIeaFGjQJGTl4MBcFvrlvXSqtVx
OIbNHalocmu7snoWme8etrU+G96rs2HIJTGBDso7ouim2/VMQ/+JFGob0M6zSdY0DyGrABmPe9SB
EPG5IoZ1N2iv8A/bxm9ZcDJBmrIRSXgCQWp3ZCLT53XSj6Udarlcw6Z+6NyR3lgNFqG8PCXg4Mh5
+52F7r4x5LztHyxTLtxSQAvI6e5lHoK73cSok96LcSbH3dTBb4g48ChEopZQSxr9O1fhD2SW154l
F6hLPBsMJ8K+n2iA0Qe9+FvRgHznRQhFMYVawCgIplsBsZYzc/7pjeAnr0j/3vZT86K92rluOUDG
JUCAF4cOPSWQUbrqVn9+3PhCcG1D4kQAvYu4YvyeC4AfB9AM70CiByaelLxz42KNI2W24T/c1Wx0
3CxC2vMwh3urhA/lP/8uoahxAC89XVn6pR4s+3YgNDsoKAXeK6hsFvsQtJ5P8eQ6ahcWjV55916o
D/Zcy00X4xTUXuqjRLeH4KNzbuq2iz4POhLsG7CqDT/1GhfF6WsjS+ib7ZCVS2iJOKdpwaWcNiGS
xC+DA1r1Naqppf+2zgU6pBzyI3gJgGwag7pQ/Ewi3e2dfu1gW9oh1tkABn3w40MK5s5B0RJ9DjsA
ZJN9CBaC/Fua4g094WNtPj3ejkt/Y50Q0jE+cGlifEo6MEGloOeGNB+4mlj95XEH83b4w0a0kXWQ
FmUexFRw0yOluy/yPj26oHx73PjCVP2GqwOvxKwg1uFZ3nNnHmeQbB6ArR/4gUvhkoOKU/r9cV9L
P2KdChHSNHU84KiTBNAnWWTYXmLj85INqqshwdLFXq/uTqs6MH1AE6o6QReic47bRj+v/6szTVay
oKNbY50b4LpNYj4z0B+vHAUL3oxYRwHeAKOhZNAvNSO7jm61F24Pt8k+ySx8P0BmaaWfhc1qI+cA
yXWDBpyXp1k24QTmVLUnPgjSmyH78XialnqwjBsFIF6SiiA+VcK8lS4okrqu+FQPxdrVfmkXWcY9
AmvQx7J3Qa4uvnQTqjS23yZt0jWUl+AQDDH6tFHRuXK77m1Qrebz/zx0aiPmOGDJoxii8QbGtfYN
omrxgsfJbiVU+bMpUxsyxx1WGDVM8Yk3dQP5jtxD5O5nwHQPFRCmeu3I+PNepTZurhIxLjeBGkEZ
oxJoflGj3pnYz752LGZyN3ojRBUyWoz/Pt5RS/81f39leCyJRploULamkFK4VSyDUFRTOMnfpOo9
0O+zZmXrLi2PbeGCgMAk9dwbxVUkYWba1wq6BY//Yqnx+furv+iY64NwQPm3qHPcHUL5L0kbvt/W
tuXimRkgcTq6yWkkLr2AKbw4Q6rkn8eN/9mgqQ2c42lO8qxizZPf1xqPT97k3EzdQmfLK8Pq/riT
pdmxjRqC1EOMd60Tn1zIued45YLW0drcL/2C5aLHzmi3AYIO6rMVVFLd4DYisDuBv/1l0/BtDF0C
OQaTdE2Sg90OQRYysUVffB1koLs1rqAFK7DZ1ao895u61+RWSQO9iqDIj3iK7WflqmTnDVAB3/Yr
s9W/2qegbUu8UtHoFLWgDpFTqU9BFq9daRdWwkbRgYLfDb02GW+ioP/lKag9CPOP5QDwzOPhL3Uw
f381fAg/qiSUBWTgkTHdQ1LtxSSILbdGYzSy7Dh3vAaBZOXfktYxZ9qjKj1t1yC9S6O3DLlREJPX
hRdBOD0cUOpQQ6azrEHKxfqN7+E0shy004GntGyg3rIDW/j73nAU+4K1b2X+l7apZcgJBPlABiDT
c2Wi92kPJCkCmcgvjhBTOz1e4oWzIrKsGYXiLRR+lHOKclSjQ7q0hWxW7EF0bVP7Nn7Ox10HqpKt
fiMheHWArvQLgM9rAdiC87TBc0nq5A3ypvoNRNObZyaAN6flvJFQYJCC9BFqoOFGOkNqw+gIzZM4
y0YUv2Ul4qQBYC4gyNrv2+bJ8sskUBxyRQ1aBzI/unpgvNkPOl3j7F6wBZt5LQIDEKQ5Kija5cN4
gmAwdNKoCt6CDaI7bvsDy5Zp2RSean3vxmiHo3uAVkw9rV1IlsZv2TLLE62KiiQnCC8o/sx8qdtj
ZOrSfUsGAzXJx/+w1I1lzn4yBiSEkNSTzCQEkgAAMlG6a/xmJX/w55c0aqPRWJJkKdRNsMpGNtBM
cYFt99X4jy7a78b4L/OENSCGADpoJff8U27h9wsvDS0DB04Huh5NOt1oArVeoCuLtleQpksgOekk
OWS4o9SD0h1Ee8Z/q26C8FynR/CuiyCA0Bv0zEryUbsQOrp7SRgEx75Uw/iOxO4kfiDOgHwY13OI
LBoFooBqiusElPZSDoeyNFn53Les30Y+QW1MXOVI5F54luDGhR3MoOx+gNGsMXQsrL6NhxOQRvTo
FOZnTaRAflKHPsqyD6CHd0vgisEs89/jbbZw6DIrLEigHghpIMc5aRF+6lJ2ncVQHje9cCTaDG/A
5AVuBNWfcwTxmWMHcRzkcUNxMAWAiVWLS5InprXq7KX/mCfyVXyQerg+MGjanaQq2RkSYeJTXEqz
LQ60IW25m0TBkMbOaRRQFaxiuA1nlZR/aa2tA8WPVU61CeD3eqg90VD89ZNfV3Zrb0tLc2MdJaad
GqgGYY2rXAUHWeD+6Kf+Sn3o0ipbgQFU1VSmptA5zfWbyP+9SY2P8vXyr8SpDkPRrxweS5NknR0y
g4zl4CI4IMBs7/2cvWHzW/NMffR4ty5Mkg1oy50hgl5yVt8QdowHXoHrNUGO5nHjC6O3gWy87QjO
VuOcOpX8MHXsQtnR+xu6ttteG6iNXosYgThtH0Ihs4PAdmIQvQKtteIqlkZvBQSmHdPGTSvnlHAk
5nk/fEidCa8Ng1hBeC/N/dzxK+M1EOhFqUlc3ZKZx8d3IMNbab52dVhqff7+qvWoC3pQ+cjqFglg
aaMUXPLpWHx6vLLzHPzBp/2GWuOOU3pQ2zoZb/g8p8aIE4GhOTjM2hePu1gav2W+eZiCvzoN+Vl7
4HrdcRbE+ecm4MbfOP2WCZsoAxmaMdWNQLVwR7ra381VPttGbxkuDykByKWvbtCxEWeSK3LMUCS2
qXEbrabxyB9J0kB4LkcJ1/e0DSCZmzqbXruoDViLstb1INRa3fy2KN5Co9i5BiiEPmwbu+V5ZRB1
XRVClVfG4Nn1q7J94459ugkBDNm6Xzc9yvKKKfK86sZQzbbXLnLyI4ojjy5ZfYVcOBZspJrfJWYM
Bq8+dy62TRVCyMJAMVZB1Hj3eIoWYlQbrWaCrslR4zY7LvEFZEDpBeiOCOLskDIAAjncuVnYXTzN
4r3btmvFIAsezbf8MdTOA9X1g8BV1z0TeDOoaZ5mERAH4ZEDSMbjn1swaxvKJsopMYWYxBllymxf
kWk84hxcef5Zatwy6USkpA5dFFlBb/OjbqjZt2xYywUsNW6ZNKSv8Q43uFBAH5HKi9zwB4Rnt8GD
qA1aIymOt5FO1a0So9iPUFo/4v37x+M5X9iyNmKNijR3HAOLzpNc7DSD/6WhF+4CVMgetnVhmXVn
oIFEw0iALwY5gJQ3DeQf9UcQHa8ViSzsTxu8xuqsLNkYizMDMwrxYQoQHZ3xjz43h8xse54E75Z1
gsiZ76MS01OlEBAlGc4Nkoz/PZ6lhS1kI9gqCRF0Sfn01PnsRdS52jlJusbGtdS4ZcAcWaQJF9vm
bHTyDMlgsfPURkIXFIL8Oi0VzYJMIZA4swxaG7PaQzatZjmXRm6ZbadbMH6D+vFqYtTB6hHECCVn
awVMC7GKZ9ktqxQEVKM4vyZR80bibq/7+gtvoosbym2kidTGsUV1PXDXNc0ZGrJfzIBIV0zQbA3z
baJA1NYH5UHtkir1sbhl8Y7ML/Lt5p1jo9YgPpwAFhrLG206feKkgfSs7FfuwwvTb/O3Vf0Q5mMR
tk9GE5Gek7xDNJdkXWXqa1unumuvTtAovcKss7CXqGW/LO4noQDHeNJ8GOkFZ12ENBjnnnvcZMM2
nxuAhAh+h7BBBqfWO8IgMwtU4adtjVs2PIIeMcknin00gUuHTzgctmLsqa0HCjXfSDJZtTczQIRp
JPylmmtZto3csmHIWCFIdIi8iTjyT2nqpl9a2pcrjn1pE9k2bGhUNs7U3oRBgDISXPhQjhmTah/P
9/pNv2Bj1/wUYtRDC51zjqD9XA0QW6oqtVZnvuC/bPAaj3iCMuQmv85HxMxz3rFPedlex9S7t2Qt
f7qw/W0yt9QLUOrQtu2tG7GBIN2cvmvUKoX0QiDxG1ZtEkXQt1mLWw1q5Tkq+Kq5BhVZ1G+Pl2Cp
A8t6/V5hl+L57OYrhyJ25yk7kzZLf2TZUK6kPJb6mKfu1cXYV2D/hZ/Jr/6UpAcRZe9m+gjJipfH
/7C00JYNR35Z6zgfEEH03bMBKG5niPcEKqRjX8XPKl3LDS0tteWSRz+kKZ6k2lviS3Y0vkreqRLA
/hWDXpomy6BpG4IQKdbtjfjiPXgm1a4b4i99hjzC43laGr9l03lIoySP6/YmIwTrNWqi2riYzpsa
t1FmQosuHBIPZ10PKChPAAMGkUfhriGcFgZvA83wFB60vVd0N144Tb1jNMtPapIAO24b/7y5Xm1S
CAtpwxM9PeUCz0UyLF+iMR9X6q0XTlMbXFaFELtyFayMDMFLYkKQSwbXsPwXr/Brd9iF3UMsQ5Z5
wvNRue2NTuKLwBPtmzzAzdUzq69dC2ZmY8yixnXTmAbtTQOpgFpl/XF+OnmSHoWoTh2/QYJkY3Rn
w8x4lw9AtPWw6I4UwBe3O+7gFX7zvcDmaGOydJnpO3lmoi3Uuc5T/78BhFhrucClBbdsmYNeRkP6
e3oaAyBGiNd/0y39Kqb4J+vzth1rmTPQ9tAjVV52TX4yCinaX/uqXdOv/7O9uTbWDJJhCoD7Kbua
MizPqe+bg6fW8N1/3kquDTUzvBl4bGh2rUbvawWBrB1C4ktXqW9aY9NOPF5JTy11ZFl1qoSCYWTF
M160vqShfxsHcjZD/xn8t5vr91Cv9OvhAcpbUGxFjTzTuYisYuTd+lZd+gXLsJPQE+0YtN0TZ5SZ
HehpI2dvhkIdacvy9K0Ag/8tpJO7JnH+55PEtbnaOoebDj41v4rcyaf9aKRXHPXkdm/FSDT9sGX3
urawZ+LwNgo81YGJG0RJQKB17xtCthEAgQ3n1wVBmYXqwsa4V4GSwZ9B9/+gmb5kGpZxd6gMbQMI
FkGCtERKOGFOM+6zIlcr+eClBbAM23ejdoxBO3EF3Y080C4kO5YRcYhEtCbcsrCpbMAZMT1pc9K5
10QVP/Kgg6hEN5UTSI6bbh/UBgL2bli0x8drvfBDNvaMidgpnL6jVzPMcf4MB9MGnKiFDwKux10s
rIlN3lZVUPDjRrnXKHP89AUiUHV8znm3ETXk2sizilKpIgmmpIg5+S1BEcQ5mJJt9dKure0pWeCD
VjzPrmzORvoC+saxs/Yq+Gdn5NqQM1YlbpnUCbvlwZQ+4x4HSa8UicjKqdkb1SJlv20NrDicKFGC
rqrMcNFyW/Is2MjufISy8udt7VtGHRVqKoDzbJ5MGz8nElwpMditDtsat4za4UU9kGHyr22HKtrD
KAGJ3MWtCv953L47j/L3FzwgEn49kirET0QPWGK/AUQV4gkuWGrS7jDfTAVAMHkI/RsOwZc9TvRP
ftAOu4h4t56E3sp1e2Ef2MC0Tk+0mNp4fDKhhvIXSfYGdZgs8+4BPNbj31ywQxufxgoKBjAhvWuk
gv4DGJWC4eJw2jqbImnXhqSNDJLZtReoG21rpLU6oK9QdjsmjvTB4hwNnu6PhYmnatu9wLXJ3nAC
TwVBkeZT3gKSwTxJ9yFNvmybrfnAfHXpYHJojd91wU2n7jueIckYCLyhbGt8XqJXjY8io7UBWdfN
6+m9jzTfcVF+3Na2Zeqa8Tpuxza4QqADLMQx6kC8GIm5x60vbVTL0CGZ7PQg3kqvYONqIVqTRPER
r0zNc2H6TF6371bL6EeoCPA4o8GVdZW4jENG+aVWhMTnxz+yZA2WzbsOl66XQCB0h3Ry/zaragU9
tmJbfb77GzaMtGkyzK+FpSFN+xmvD5X40Due64hte8jGhzGogXKSJsFNOm4kdhSUq9G+QFyyTQTM
/Q0XBg2TQleec6mKArUfENDc9UX8Y9P028iwThcjYS6oMXc/T9rEBxjd49teCFxb71N2VDVlSvVN
N+YtF3nxLUOF3ddtQ7eMF7hPkxYxRA53qcn5QYdpt3Onbc+2rs1pBk5AD/V6cXBNtZMeEo6UYkmq
tcvvwq63Sc3MEHWyAsX+hYC/QO2SJqj/oQrg2G1TYxntJOvAZarF1Ey8RbXSTA84CbIN4efanGak
cWRXujmabwXxjwOez89BuTVIsvFfItYlT6RwLqBSnN6Ch9bfIb8RrsDXFqb+NwDYIDDzpk2hk4hc
qD8/Z2QltGMez/xCHG+jv8hoor5NMHYS18I/RK03kn3CC3nKVpnCl/qYfcIrr5VHQ9CZpDTgG2kK
823KQ2AKotp5jqXY5nVtDjMac+PIKQGlophAh/MT1g6Zmm0v8yB+/PUPRFK5UZJ5aL7LEeQlk7hB
aZJACECsYJ0Wbm+B5X0l2OJCxMLsVlXuGeJJ+1EEBJzb0fOUIrIrlF55HVjqyHLE3FNOEJUyuBAZ
3OaAMZoD1b6+uao+rIdBC/7epjXTo+BQNYjlUxpDEYr2pxnYNobTu8LfGGkFlicePdaNYzPESAgM
ABDhnpKlO8fpzOmxaSwY3m8IscmVslPc3JA1bnZGw6yLbK2EbmEZbICYKEBxglJbc5M8OuEVqysA
S+Xsk99Ez+0AkNK2f5i7f2V6Y5CNLFZedwbnz4ASQxSGbQ61bKDYGBqhAgglnP3KFPFuzJFnOqqJ
r1V5Li2AFUqPPspKg7QLLrws2t0I5MR/ARKYX7dNjWXTqdumEKcJ5ZNQaL0z/o14iNYfN760vJY5
cwm96jSvoYft0/gCDbmXNAFt9KwPGHb+k4qbfKWnhcPVxoLptocwiVOYm0+a9ywCZS03QE1kfJQr
b31Ly2A5Zzr2nQdFHXWWqnkzlggsplZuzEnbip8VdyDxPLnhVXbxe6qVvE4O1yuH6sLc2ICwWb/D
ZU1GrlGCmAjFHoXJd3WncvHGC/ym2eahbWhYUlSBKLIGExQEd86D9JDhw7bQyCYzi3Ixa7fLBBAt
NjYHmkDC+kK9yiSfH2/VheW1MWG8GpM+LFVwyXOnj/a+E34IIsfZuMA2FkyA+K4oqR9c0nHC+2GT
0eq5dPFQuW30lhWPVRCkLUvbJzrxCtpMSLEEFJHG49aXNpBlxoku82psWJjvfqp4oHpjEDvW+vTW
KDI0K0u84CttXFiuJBIfFPVMJEBRix+gkJSxKdkVEcQk3Gkjcs61Gc7AiwfFMlnwJ+boABXV+buR
11v3qeWNE13VJEjA2sy5NNWetA2LP3t95dC1x/SFjfobPiySDvB5KapUGSh9dlFvPvyk8X681Eut
R796StOhRr5RKbswaJ8n5zrpsjMEVtiawtfCVrLxYXmJrel4ObukAeI57eOAYG31JZxQLbLtD+bt
9crX57Ne3ORqbCO8TXI9eQdwOa9pYy84NBsSJlmm0z4v2M+wEXxzPdS9mYLeqizb72B6mMK9M5Jp
7en7Z5b8D6lVGyFmYmQZo9hlF1OPbbWTqGIrd8PQM6gjxCarD8BaTx+Kpomi3ZjKwFc7U/jm6DTY
4GevjkbzIWwH/79aBlQeMErAjINpGP+Sbk342wQVpH+lCIg8EKVOEgHSSIOPeaUqceRNEScXFMEU
32jOovqFNB77LkB/WZ98cGf9hcRJ/jaRdTbs3Nz1NJQMqdLvHbD0/8WMCvv9JJKx2OmMefEOQBnS
PfdTJtKjEQDMRDvGahawXRrUND1IpniOK2OTtVAUKYEyBho+dwCsvOBf/OzdqGLNPZRkGw2mdYZi
5FAeo2Ko6k/+pGX8iZEIORxTyTDfV/4UdXsK7TOJDQZ12b3ucuR58CEpd+C569+Dsg+fK068l4lD
euQ9ShwRudWSF/qTdHsveutzD9Ahl+lkeDdOqC77K6ydMD8AlAwefVoPytuHUT18FzkoTk2dy69Z
FqXZk6mYgYRwULflniYOONF6UO9X+8rptT5MUZbnGmrVjH8uQ1CO7XUUZfRYksyN9qFf+WqlMGXJ
3OyTm0+gAwkZuySg2H+fgMsmUQN/aoI10balDuiv1gapOd2SqGOXHP+67xDDsEMEumY1FCY7bLNo
K/LyIcrYuq1hl1nUIJK9OjQzBcm2xq0DW7hgKfRFqc8cKJy9YUi5GOZti7xsGGDie5oXQ8AuXPNP
JmSpvwuDihy8sG3XYuyFE9sGA47KAelPFLKLT9KveQ4UZuD4a/LeC8trYwC5L7IJzkafc4eVX/PK
d54pELh/BbEkK1t0we3bQEBaZkXNJxNeDIsviZoPUxoHvrvLwI8YdKV0tsWnNm1d0hc1+EFJeOEc
PDORE063mq2ixJZmal6eV25HlKIfoikIL1GAYpSuBcgtF3lyVBQqQI+36uyD/+AMbL46qPLFIElH
F74/fI4cao6dGRX5m7RwcjNH+oA6mFPGvYJ8f9zj0t6yrDuSSRkyxF//P2VzcbufrbEALLVtWTXy
wLHxvDSAVjAh3oH6oMTIjFxLvy+th23XvR8FXZKmT8QYLnc+69pvY+LrYxxAE/rx9Cz0YSMDJRSV
Rdpl+AXGAIYSIgFTBe63gFttgqC7v2EDJ6kK2bfRZeyQU2V41aHvHLDFZSsoooVFIHOc82rXpkRn
ulBDfOla8S8ZUTYaGlQcPJ6epcatSGx0BAuGjuDiH7vCZLtcBjw48HYY1IdtPcwL82r4ukpzLw9R
2f8zDDaZ/+Iw5Ke2NT7/1qvGScLmOGiKLiC3LvO9ZKiV2xcAwK08+C7tHss3A2/ot4FDMHiROF/o
nMyeYXSgCN2Y1baxgCjE6GIfot/nn5kjnSKVCnCM2m1P+tuirVqTuASRikG9BzSywW0qd4Kii21L
YBlxhCJMZlxqbmPTPesYWR0c4erwuPE/zz+xcYCJhDRbV7vmVpXsbzE0/X5M4dq8lqdrqnx/9m3E
RgOCwJY0fBDxNZ9nh3DzwcQieTem9aHIVuGrf7YzPNn/ulGZhs5ZCJHHa4Xrwo5BjW3vgFNg0xoQ
GwGIBFpNtSv0WYcz4XWK1sNSvN+2BpYBd7jyOz24TK7I3Xm7REMlt6qZeyhBT7oy/qVltsxYpIXk
WRO54NHOfGn2muGJrTgXkaZ+cWodv1/TC11aB8ugiRYSut7Y/rscDNU7SHWINzUeGVZyPEs/Qn9d
5twrB2QcR/EEsfgO4LlKnlJUORyKEBWSj5dj6Q8sn2wmt5Hx5EdXaK2z48/Sy5iyT9sat405FgrF
ME72jArw4JlPSfyhKSa1CZ6DsotfZ4cCZuZncYnTVCtIoFMUeRxCZ415Z2FibJwfFUi54M7qX3+S
5AqPpZc+YysR8FLjlv3OtbpJPMRevhtZcPehwngswWh32DTtNrwvR6VI1LWdf9UIIZ47ETG5Ux2Y
Kbc1b1lwNFACVoifg6feV5T4y31dmW6b8doAPxI3o0myuEFeHBTCY1np3Rh29NhIPZ62/YBltR2q
/HuAZRqcnugCMsvVDum6L48bX7BZm1IO8TNtweHTXGnQPEF33P3Co1GfezZDUrd1YdlsKnLKQRLU
XMHGTg5IPsQ7Zop2P5QISR93seDGbICfSQkYy5XfXDsX1DGaJO0B8mjJ3ypog73KKuflcT8LhmDD
+Coajh0K8Zorl817k4DDsfBWo9GFpbDxe1xAXzalRXMVM4mJkLhzcAHutzbeqIRMbAifUaXk4VCk
UHmE5p2eX7eU6TddBYgN1xOuN4YIQdMnXjr1ngXiggTnRidvU8qxWIdtSCnsDESa7yKuYwiTTfm2
J0wSzgv+OpTm7pgqDhvzKQiaRqY/ju1qSc3SrrEMuALJkNMKhd0ZE/bVj6n6r6+MKradnyG1xp4X
U5Zzl+BsmDU1SxCwKrqaYFkavGW9pPNKGnYarYsaWYmkdIJz00NbbZtFWT6XiSoAKN0b8x3x3f9S
oEJeerdiK9Hbwrlgo/T80GXQgXbK64zW4ODKSLB50jZ6XuebWJgfG6aXVinSKrVsr9UQGIA0cEPN
uNOurO2fMyrExujJUuSgOjD5c44izpPsO3bMES/u/Jg1e2AF1AG4veC5j1YBoEv/M0/lK0uAGKZj
8skvr7wU/1Igfo9xj+Lgx6u9tB6WL068SRtVNdhMlVTBPtI4H9IatX5VrD56Gjecx/0s/cT8/dVP
QCKAOdMEi9N+Dc2qjiZBuNPtNKxk6ubA5/dEF7FBfKDwjcKSkvwZWvLB1e/C+bh+n/jZRy1S56XP
N6rLExvQl059KQjoG68IA4pnkQziM2Qm6DbcCRCZv05U4rAGVVpeCU5ALwKassnftGaNWnnBodlw
PpOopgLxUXkVw+RdTdWy93kcdJ8oFWvE6QsLbUP6UAlk/CYn5TVy8ndS4MbRlC49bdpFNqJPOJP2
WO2WV9SnijfQzOJPfboNtURsQN9YsgmpUqMvhiBhIHXwCcj5tZB64dgILCOugrjICZH9maHID+La
V977N+7qDxBgvjrK2ZV8rTJ7YZFtRF9SeHhwLLW+jJOmXyXAieUcWGR/oT7buT9eiKU+LHNOZIcT
tm81sAnmlDSZ+qTq6H1YrvqJpW1keegohYoS1LL4NSWDvLASNAsyQZHL4+EvtW45aDzj9ZMyTn9l
KusOFcRPz/1MELitdcuEBVg2QWUd6msukP7we9kcKSB9G1u3/LOI2SDbYERFIlKAlQc+xnUs5cK8
/Abci70mVcrkuHuARjkvMS+zqPfjaVlwNTZwL2qaxvSDyq/j5FfJzQRxWSZAqA3AD+x163BB9ulU
rgZ5Cy7Bt+7IKCHqFOgSzXkONUTK3swsgV1YvW+hjaOU/vj4t5bmzLLsPPcTFCOE+kKdolYn4QEo
co4N0em3xx0szdtsg69cJ0jY3SbiBAvOQv/zz2ciBh3x4zgE5DqhDH3bxvLnH3zVj2ZRQRpENuAE
gXIl4gx5iAG839i6ZdCIhjufTIm+6EE7PoDS4FxFKi0bV5Zh4USy0Xwmrzs8xQ/9VRYN4OqJ049H
0OwOF5eAEuzxSiz1YRk2wKxJRlkxXn/GflwiYQoow49OdBsvVTaoD6nSTHfe0J/9Qjl4+x/KqT4E
IXHltmWwgX1dz2jV12V/GTn7W85cqO1GTl1io/lEk6Q9iUKFfFpB3/0MvCWVzwVNyMoCLNiaDenT
IAdM22Lqr7i7FTujwEEIBHO+sXXLkkXWRoDDBBi/SbO/uxb03/NR8XjvLA3dsmI8ORWRFwTD9Sc8
fQQ58D6UvbcJaUp+o3ajtIiyyNUX5rqQGBbSn3bAh6Zftg3e+/VoIMlUG3/KqkvkT//oOlb7TGdb
tyT9tXEz8cYr4264cm6+USbMLoj9lerxhbPTBu6lU111JRIIl86ZgdBukTg7n4zl0WvAhx2oXrIV
w1o4G2yeNwmOi4DnHLD9MMlvaRrnb6OsG3ae3EgBSWwYH5RpOqeCPsM1H0BXDbz7WSmQjG1a4v/j
7Eqa5MS57S8iAoQAsc2BrDRV7aHt7rY3CvckhJhn8evfwd+mWi4lL9hV1AKlhqvh3jOYEm96jBbW
+s1yb5etIgTr2WvuIJ32+OuWeTAxfGOsRI/U33Qfi+JTS8LoJABuuvGlfQng772DnbHEmCn2xgOU
IirprPcQYpAXARbLNc6bnZS75Tph4vg4XTIawPnhqZ3A8lRkPOvJfQ+pixvj4v0CKY3HQ2XrxPb/
18dwJmEk2BcLqNHgurmCYo9r94pnto8bgSyKpohWKbzUlQAeRDo8wap6b5JtHzcCuUUV1PMzZ3wq
N/QaNLHdczD1fx4bFuPs7aEs1o4une6iAtPtBkty7qWBACh6p7Zu+/XGvVqiJp1FczDfWVOu61m4
+RhckNrsdq5xlu+bwC6QYAZvKvSM6EWlT5TLl7E5+igwEV0EEjLBxEecLgL+LaJRfRI4u49XS/Sa
kC63gm1F1pP57mZ1e6t7zV4giAPVL4/nl8zfNWCwDdHW/qulDy112bfuNIOBDEj6SEZxisI9+pZl
gzaxXPVYRX4FPfh7T4WbkmmUz+OAF2W3Hk0NeVu/Xv/+Nhs94rh43Oewe5qj3L1Us/5+KABMKJca
PO4jFYZy9wgSwArnehgNEfclcGev2XOmsM20GcLrCDuHaZjvINy+DzP2YeO4kbL6zXH3bJlsk2wE
MqROQDOnCkt12vzVRuQB3SjYk3Ww5Fl+mPe+mgIXjiN5A+0TpACDK4RQ4D2IjXqJEqSjPq+En9eo
OrZRm1Cuue/mRrfzeGdqKZ5VjfzBPGv/4Ne3Dr7qCGmzuuznbLmPDURQUK1TCTRR9lDilmAwQVyu
L/vO8ZfhXjMWnzcpRWgXDOdARp8fr1ZbA0Yo9wMgvuDP9XfwZIsPolCwa+mKEP4Fw56SomWtmiJv
s9MttZ5d8VI74ptQYB3gBRI/NWM03wbZjsnjntiaMYK6hxTk6CEM7i4kue517oW/9eHILjIH9r2p
wQLauSNtsIM3UtimzltJfR5kAQ4gBbxvlLZjvv7iNtMSn5DHyItzDa0l51Sykl/rKB7zjw5fkOd+
3EvbfBmBT0PVyVq0872sNjaQgqs7b8rfqrasdl5XthaMuBe+rCN4ZaPAKWjxmS3AcsxV2VwnxSFh
+LgXtrkyznDiN4TME/b4uS6rC+fjrzW8iZO+ZS8Z3nY7PXlzB6OxiQLDlY9DF6Oe7iCmjM/QVZqm
09p07aEkAL5vhD6FyJymcOC98xCOXaXfCijg771D3xwifHy73r7aV8BLAHY9m/t72UHasV6n7Pbj
HgjTS/GyQpHx8Uy8OdtoZmv+VTN4dC0+cQPMNkPGEr5yqrsqh+WXAMzpnS3S1sb2/1dt1JnOxmBd
+7uMp/qZZPEH7cHTbN/pwtaAEfpKhqDDxAQYj34U33gYV7dgYsV5CgHIfzxOtukwLuQUeitODZ2x
O7zM5JWzYUzKBmAJaGP655ksh5CLmA8jvtvcreNF9j1UZAbn3Jc9u45TX9y7BmLMj7vy5tGLJowA
V07QRm0zDveSTeTcDmtx4RSne7iM6znqw3vWduIab/963KAtDo1or7vIqWhc9Hfqg/1HIvI7kdMe
ycMyMSY4bEQFYlBuNd/F5s9Sz2VxCikmRkhvvgZTK66HOmHCxEY6zJw0W0oL9KWLdCFCFYh8Dwxl
64UR7aSYGqfSZHySSJu9kIb1T+A6jVcPptIffDwHPz/uhWXuTcQYW5ZaqnjU6dzr01jV6eZUKabp
S9WOZ69Wn8AA+/C4Kcusm+pwWjkkm4IBR/Egfkc2UJ/9wDmE3KDQCv/vloLKxLqAW9bfRaeqk4Ap
8mmKj8HD8XUj2GWt/ILXGjnqSkRJq6PgtnbHnt/4uhHibu76xdRK7FZuVRSndsvdy40icWzcjfCe
Jc+5RPL4rkPa/8IDD7XXRQZPx75uxHLZNF63zNvrhmlMa4uBrzbTqMdft2zkP6HEIk77Mssx8AKQ
kDJHRYA30FZfdPb34xYsq9KEikneuk4u1jXlkJNWq7uelk2G5PHHbT/fiGJdT2U0ZRqDg/EPYLtU
dNeyAG2ryKC9/bgNWweMAzsMCPdG7i0/qmV8gzQ6nvP12Le3fr06qHUNpITbZtNdNbiWsbkLIbUQ
/XXs40bIstmXTqPIdHcjPGW6aFmvWrl7G6htWIyQFXzthNYthv4HdRpE5wxWhHtujbavGyGLjZ+6
uWz1fc7g1gijwOikW/+fxwNj2ftNs1GkKZGBqzd8PJnb/Eykl9901Tvn1g2H38FBPcR6gdWCEbuw
4fQEYzMagneKgJxmHz35yzGEOWBUBky77moBkSssSexrLTy6W/L7vmeTJbRMsFivywjyQRV+O8QE
wiubfNhCsQyrP6riI5lFdMAI3xIgGPCvtomoa2+4kKjDzpMjB/54nm1dMCKXNGVf4d6g720bfS4h
LAM1yzg7V/2unuybL1N0wIjfulk8FPaQ2O1j8Y1QUX/nXeX1l5EXDJpsMDJ4Amo5WkGYXlYwSWJ/
z8re1jcjuF0KNV4uOn0bUck/uzPzz9rJp8sU7HJ6LDFoIsdoNXCnU0Si6jdl3yQRJdjyGMTHk2P7
uhHhzHWrfChWDQCCxy+w2M6Gq88Gsl4ff98S5CZcrHb6gqnK0zdoB75njXzaFOjDCcqBmu95hNva
MOJbszpofKfFCPEYAHEQk74y3Fs+UjV9nDj+eNyVLRx+yn/Q2ESOtQSCvFUf65tsouhEG/e7nnzn
paZl9a7J8exqEKE7bVnuqyaQTMEmLI6hD3KDNMP7TXR2q+cIpAbriF43T5Rh2KO725oyon/sPU87
fqhvfauuxPHet/CN2ZTXRxl83gjLQ3cI740RNHYCOktIAuhA3zhDtOh8kJcun3eGzBKKJqyMtL3S
GfzzNnwo98899weSlCLqLosnmvn2eBFY4iUwAl748dTDH8h5pqwQCVzd/sFt/BA2EeNjHOYsX9eV
ws/2uQ1QvcZZ/gfkUPaEHm3L14h0XkEBG+pVfnYCIe6ZBp/lCMz62N43hOK6ZDvkGUswmvJwJFBT
34w+PIhqFNlYGaT1QFM5opLhePz8eBZsjRgRTzqlO6d3sEZbWH/I5ctczxfVBM/7YWGZaBNqpiGx
vgRB7d1aP/wWSjxTIh+Ai8e/37JWTahZTT0AsurOu7GyAnPDlXEHYV7Un4Nz4MTZIawujU2EWRjg
2iNqIC0lDB9JGX5em71os6wmUyGO5m1YLa0/PPX5cqFKfd6KzTT+s4jLrxE5ZIeJDmzj9+piDgZH
U9XL1D2VE2qS7QxpnU1B9/EkWG4NJp4MtgPe3EML4EmVc0JgP9uv4adQqUTmeATI6WPJqtRZp+RY
c0ZwC146QvQNASZLAwC2gf54Tc6173zVy/p+220b7LzRsYIcBs8IeLUMY8d4nT8RD8w7LrO/I5Lv
vVht4WG8tsNIz4vfeNiqmtj/xLmI3jvQMdmJb9vXjfgeRwi6U12WL0BffiReNP0RFxP94/FE/KhI
vnGQmxgzMfFeNV1WvrTKu5FgcwxfUC3+QZNgmA6a5Z9ZD34EUlHdZWbDeRn7Pxe9kKdl2i0mW/YA
E42mCFmdCJejF6Ui8YXIkZx55QGP21T+DiTE1oRxtINEJ1wuuPOsymE6t/OW42bQrB/cKL8+HkzL
TmxqzGkYd4RxHRYvMEvtTyCAI8nZdLCIwWYvLmvEoQ9zrCVjLxBRHHdhlIkXWY9/kn7VX5E31Jeq
FN+WWeuvj1ux7GsmUK3tAzAcnLxEf6pLq6brGKAewBaQZ4YACZMpFIesW2jsGxsCDQI5ZnGsnoW3
Zp8lBwd0Xmf/kjXy78edsVztTPk56LQuOXOWEj5rJH9hLgSuwJcq/KQq5vCbmNr6Yzf4QepE7rSX
p7GtOWNjmMWIPBll6rnMpv6mnDwHEb4MLjABPbqsjd1BDGETVQMRL8hQusDxQGeN4X5xisnR0o0J
ZRMOknGZI9VLqZDQgsJxfe7BuL8h2ZLv6JRYIscEtJGBqtktA5SHi4HdhIruyDkhw97l/NpU4efH
S8AyHT8B24KGu43LMfu9ipPWX/s/RUbfBTngJY9bsESMCWobF7dAraUpXlyC7IeMnfEKGLLc9gLv
DDCU71+rvBnZzjFqORpMmJvOu8VzoUT2UvoLUMdhraBHNnldyG6P+2Obl63hV3eOsBcMvzpUL0Jq
B69UlGXLMCbZuSvq+J3vet5e7s42cuYGsHTx2iNUXiAZgFYANRfL5x7VNogI+rn/4rnEIUeghyCM
GpcBVudxKwYOgUJJ4AcAhR//XHjq0+Mxs60yI+jbUi3ekEtw81SA+2xbgw7D6uV70x0zyEAHjKBf
8iIEy1OVT5CQv099veA6GO1VtC2/38S+lQuLIGBSYXRmr/5AVCOQaaOfGrp72luWrQmAkyIoYIoR
QDJIgLUKJMN09kt3D9xrWbMmAE5FvZcVkIp4Ul32bbMsrLMpUcMEo+g91patA1vTr8Ki74RQThk1
mOKMe99HPTnhpRkidbC0ZeLf4K4Scc384imcwm8erZuTyrMvj9enbXyMmJbLAtEgiFA8EXe8knB6
Url8zyr2VBP29LiJHwiuN26VP+HfcJ7XBOfss4L7HoSaIZYmm2ce5OqEe/9y6kCiy8buJYfkGPCz
e0IGtqVrBDZZq8YXw6Y8KmHt/HkT5KmbJvoUE/rP457ZZt4IbpY3gMDkbfGki3l7r0CItykOyfvT
2MTDQYqnRjUwxs/HhTu/46IVP63ow6GfbkLgANCMJif/MTh8lc8whQ1ulXtICYPCTOW/ISHkmo0L
vHog+hqCmzzCsQQgMlhnZEs779x6LYNvAuFg/or3B/wWMT6tF55+vBA8rKJj42MEtSq8LIfrGr4e
DhuKT0FffJ+tZ1maJgCOlX22MJdgyxCAiZ0A6FnPtZz6czPvOoFZItv0OXU9pysrWOjgVU2KT/OI
VFMefM4BrsyLPayQbQ6McxqWOsOsnAz9KNWqT7gR4uzcBY7bRskI4F51JCPY79CDpp9PrMD5T7cC
CTzn9xzrbG0YIVzCImUFYQtthKGCysbK/4bKLL+MyNEmx5aScT63vSNlIVo0odYoSMGFDe8NADCH
bmXMxLSBwjCB1x47N1oVnyUhZxbx32oV3BuA6B734O1BYiasrc/romNzgR70JfAJshLTFWpqwSVn
ml+OtbFdBV+dorSP/WBoaIWJEDz6q8yo395gpxnMF+gTz+35WDNGXJM+7KoozNAVHmLf6+PxDwb5
318CoHZ3NibbaG3/f9WTwmvqzimkm3hZ8ORP47lrq4uX7YG13o45ZvqaFv7MR9i+ukkb9k+kR2LM
YX60Mwu2jxsBzUqKapevMDyMwopISCib5jI7xNOjAOD9d2hal2QeJRgaUtdI4w8OeHpgkR388UYs
0yFsVaW0TkY2nZZuuNWZ2smI2ubUiGFedAHv4biSnQhFiasm7r+jmiA6JmS3s2wsQ2/C1hw4TvqA
WK5JJdrLSt0z3LZ3fr3t08ZxPJYKKB3YqiWlr5Jl6e+6Ha6P4+ntU4b9ZFjqD5x13bomfr3cnPW5
74vrKKtTNR387UbAApxGurnEpAZhn0gvurXRnpiWbViMQKUyVHntt2uSc2A3ydc43HM28rYl9/OV
l5lotIkMmWAtJnPJk/gKofMTtMPf5SdxcYLzvHOxtixKE5QWcIgIxe64JjwePgWz8ynwg8R3up2E
n21qjWCNGQfkxOnWxF3q2+LON8h/v8v68qS6cuftbeuBEbHNsBCe9fWahKFPLw7kFM/NAjXoStE9
bvzbqQRocBpbTlHGtM1iNFHD05rKXF7h7cmvvc/6K1DI3zxSiJ0Kn2VBmWA1mMNlWRlgrU5SX8Op
BZh9b3ewTIaJUqMTq2En2axJC/Xs67rw4tZEKIeRzuGnRfB6J55tXTCOYRRgXOnpFXvo+kX50zWu
1c5qjd8OCVPSjELTbAqL7YCvV5GnNanHrxKKS2eYsIn3Ao4f9Sb3Covo91nhqx0Ej2WFmVpntQwj
5mYOWnVhnogcovc+BATmunp7/omWBWbKnQ1MQxU3mnQCpiwyrcK7VF1zqtzoOpf0E0QBdm4utpkx
jmaeTSLjVHiJyvPm1Aux3qYcNbnH+7jt60awD4oWApc7nD7L9FUP8+9h/+vjL9tWrhHjeJKVkL8N
MANBXf/ROlHiLahaZf7nMit35PJsbZhBPg4Mr1kKK+5OnCsnT2B/eIqp/r2K5e1xNywDZGLZWJzP
Xtlma1JzcXOZ/3HIgp2Ys6xRE8nmloMaiQixgsSXwoXGq/sukjs7rO1nG/FMGo0Uar7dd+sKDNCw
nPXVQ0X38aBsF4g3jrlwm49XV11SBaqcdEFuG34JesqfuJyeSDf8CgDLe3+k7/JmvjxuyjLFJpIt
gi0agQSdTnyp+KktwRRavWs2x9eCBP8+bsM2WNv/X3UHnJGswxc1EoS1/AtOrh05aVydjl1lTLwa
JDtzpDk7N4G47HcRwI1gHfx5ZxFZtqHQCOC4K4KA6UgnkF704IlO8086778OCi9n6ajphOJjcXBR
GSFNyxJG1XHmJnzoHPdU1g6T71ZRDN3OurJFhBHPoSOygk3KSyD+5r2rt+I864S8eoFf7mxLlrk2
MWtg6vl5uLhugiSSc4KxFbtN9bx3AbR93bhxS9HrmvEVIzQ1/EpWuXyH/Fnw26F1auqdqWrSfeC6
Bd7KM3NeGF8KXGqg1f3485bRN8FoEtIbccAxNKWL5F3b8Oom4sg7TXx3tdqa2P7/KtJ05iwNrFjc
RMHdAq6Wn+E6+WvVHstuMhOLBroPRE78Hu/MlpEPIa5i+lxNwy7n0ja9xlk8hqX28R7BmRb289y+
6yGKxO8jPP0OyT3AvcII5xDEZyiKEywgH2wsDW3E+xpC+OTxDFs2UxOKNkNerpzHCV8H8LjH0Z/8
L8ZaUZ28Cfmpx83YhskI4zmvmxLut5hl5X7f9JbgOiVPh75totBmwmI88bFIFRiW59qDw1Qkx2Xn
65b1acLQejbP5VyW+HoBxKTw1GeR4cLVNccUBygzEWhr62Rl2EkvWRuUTaeicK4d8bPr49Gx/f5t
4l/FV6vKDoZTId5uM059wkAKoWR78OjmkBIfOmCEsOzLXALg7yaSxO6d5kv/PehIne0sUcvaMTFo
te8HUM90WEpiHf9W193Unrzejz88HiDb540IBsBtmJu8iNN+jL3vhI4Cvmb7n7eNvxG+riNbIFXz
KKXeHI7vBncYqyQfibskg0eAYz3WC+MgHkPoFsXBHKWj25AxgTAb3NT6KiQ7KQBbN4wARoqLUOLn
LFU6/LRZZp7LWrZJR9tm5+ZuacFEnLnDFHOt2i0juKX4K0iCtYMM737ZHW3COIuBRB5ZFGQsFa7I
IGIHqk7gs/EKLcNjXGCkW/8bbuXQQWar8Zsn7YHIkTfvpOr+nFaaLvneVduyYE042axYVvAFzsyl
ysmvNIygXFw0AN4dWkmmZWkIUT+3KiVLZQdIJEWFKChEuPN2sk3y1qdXuxFpuxwO8a6fcFRHdcnc
OxnHX5ZKRscSLyZgbF5Aty8rOqc8gB0EK5CUJVhL18djYzktfwKLOXJevMXzk5E28BHFXtp65QUq
Xi+DqvmxE8fUO3PB5we3lOHECSEn7/Iy+K2bOvJLlR9kezFT6Kxv52KI5egnm23yj+MYuOGd7dqS
3TFhYXKg9TgV85TqHOB55kCoZ1xYAlL0enO9UN7nqWcvcz597Hr296F5MXFic6GbGlcMksCTojnJ
ciRX2ixuMndVdguiPBI7c2OJPRMqFg7IfjoF85NZ1X8pCiNoOO7sJShtHzeOalYLOgxBtqSQzVXd
px4OV0KcfAVFjJ3ws7WwheWr8JMR9TOeqSWl0wjTeM2bcD0XutuzNLGEt+lb2gfFqDo1r7e+rGsw
PyDZQ7I6afDH44m2NWAc1m6s1DQHPEphryQSTXBBpbqGyKnT7GnF2JowDmwS98B7RrWfuNnYwsMM
2JRCR7iclXonE2mbBfOshl2N4sqFaTlzMLXIfMZuWnhFV/17bJSMw1q705LHoEEmo48SVc/xWmCq
rdOs27VvtIySiQYTNPC8EuQGnNY5TKEnVSaAM/+e4TS6HuqEiQYjWeSHbo+XiWAU2WCyUlzMHBHw
8OSBcuXsbFeWyTBhYXUT5aurcLGhYTV+5SVy9R74Gt+PdcIIaSAjly7HnpG2rHmeUZP/qLsuOK2F
tyfraZuI7f+vQrqOkNEpOxalPA+/9RNMhHit1Gn1gZN93Iftt76R2jMV0Xo6hrTrsJu6dP64+Sxf
NuRcVMwfs4X8/rgN2ywYcS3nPAa1oGApQAz8aV57J41WNu9cCrbL11s9MELacwaolRGcqG7YdKel
IbAIhinApep9lOFYFZ8z3Nt21q2tK0Z009AlKDOVSwpT1iUH33VoJyjm6HA5uGKN6OaTqjrmFnOq
ZBc0Z4bieZpzAFV3vm9ZUSYgjMKVdQqU+N9Vv8bZ/eKtwbd4PYjzhDmzuWRzL3LL7cFLyXfBVu89
h3n6znPO9uu3NfAqHlD4xOM/QrqE6fKZj46+qthfrg5rioMtGDEt4sFhAs57id85eEzLZb4gc/gr
F3WcHIoGExQmQsYpgWtwMurgWxlk/imfKrazPm0DtK3bVwMUhsWgi5VGqSB+zM6wD64L8L/zcT51
4zoEB/tgRHS7Lgw6S+uWmcQWeA4l7P264pjOMwVC7r+90O0Ieds2gkUktKmC00yGVl6geoj2js2B
EcYofJWSll1w66dYDteycuryr7hx/XAPdGDZV10jjuEpkDEtNXbuYoA/ahU+6zX80EuHnZw8PvSa
A//nv+PEfWgxTN2CYUHpuzj3MbJjGeqeO2fD24spMvFganGQDFNb/rltQGXVPUxMS6Gw4W0aBo9n
wtaGEdECBB3kxDi8RjfADW91cekjXTw57a5s/ttTEZlKZ3Ao1BNM2/RND9572RWf+nqEEZCfsqjb
W1C2bmz/fxV3owAnR0V8SnuQ2S5igA/oD8vUyTmmPE8jExA2N7WjaNS7qSjD4ittqTedHNiCH3Jk
x/eNmK4nCdCfV0DXkEA16KSrYZHv19Ft92qUbx/UkYkKc8U4ULdr8GLswZSD7h8UzvysfmpDf7zm
PimeGpdNfzxeV9tx8/OtIDK1zmrQvnLWzW7ahsz/xBrQ/0Yfu5TLYbEtxiU81XCDOPvecCyXHMVG
xNd8BiVPd3i9qKH/4IJ6inbAcuiz6pgvPIVcjrHMUNb1cuoE6ZhBbgHMZn4Z1BTtbCeWCTKVzpRX
RvWQx2HqtrT+AuT1r2GOj4vtXa9jKFZk00HUfmQCymgTLC04LmhrgbjHl7AicfjEew9AIWyQrD/k
34oR2zaFV4EpiU8UNDrDFMzj/KTnqr8FAvpqj1fZ29fB6Ceps0nN88CcMN3MGojbhO+6EhXGxx+3
7CkmuMxd/Azm73WYzv5Ar3hrdxA1H9xk8g+SmCMTWjbLpimCaYXacrRVeMegpPkpot1eF2zjYxzk
dFm9FadgmEq8v0CNK51754tjN6mIGac4cdYyWz2YPdeVhC7m0gZl8QsbhrrdKYDbZsAIaZJDGsbv
xiDhPChSkdfT0xxL8hIUZA+4ZBkhE0sGy4CQu6IIUzDdYHXQKlfLS+4xdijxHpmAsj4boY5VKjcN
1ZQ/lcuCNCOVY/4yZSzcS2raOmEc4mNYR9hmZZjWWsYn1WC/iKaD8lKRiSjTOdy3MpBc034m8z8E
7psA/fDYPZSwiUzoGA+gKFUKZ0pl3AO0Wc9A2+ndpLJlCZmwsXWa9Rw3AoxjOLmeergXn4n2v8HE
adm5i9taMM5tFnhZmIMvm9I5U5eQwGySbyeqX/rs/ngnss2vEcYwC4fecTmqjefTv/QNtP+C+pjU
NW55RhiPsNGFYE0fpHJh7MKnrv+iy0xfZ6QMdm6Ztg4YgayDEe68XIGVAcGDul99vNlhc3todEzI
GG27oSxcOad9OKj2VI8sH895OxWHqn/RT7gxBq84Wa4Y/b4O3rXOvJ4D/yCtNDK1z9x48VnV0CBt
fac/lchvXP1I7fmbWwbeRI4BFAhduIkFKUFS70XHg3wGjOPTsYHfIuL12V50rr8wgYHZMGmu7ovn
KZr3pFcscRVuXXr1dbG280Lqalv0I6hhrStEGqPOfvaW6uDGaULFIGGbgSoc4kpcy7+Jgo7SGu7y
620dMKO2i3mDVBJJqIILrdBFnfDOd5Ei647lV2FV/N8xoiSopnjY2E5tpL4QVs/5eZ20u/esstxI
TTvMXtK6L7oMEkoNfLBBHnqps7H4qv3h187NIhhv5eXONmpZqSZQrOZdBKkxl6YEtvMgP80r8e+R
bKi8HlqtpqJZ2ZXTyEuypiWdccuCDnrkvPMdtssQs/XAOIVbRv1h4R1NuRNFPc4aLwjPBUxQPx7r
gHGVVrTXRS5cF7lPGX+GTeb4Ny4RY7yzjVqWqylf5hVSBkCWuOna9zBNFuWnuh34iVTLIa5nZKLF
WlgMM90MXjqW8fQHnBvCU7BEco+HbBt+4xxuq4IyEngrblrV2F5EA7DspYEScnnsEDOxYpstx5CX
TZBSoDR0BFWeoT9IkIxMqJj0w6Coe47Fg5A6gQqYgwQ4TR+9uDjkBA+isXEI15mIuwGqH0gw9Gtz
AoYIqohTmPnesQj7CSvGB19FzuSlrEduvkYC+lT5R59jJlaMgvURZLqg6ThtiiiLUzx7fluc/h/P
SUsImGCxVrCgigoPTWS8/sDXld9cByXWKhLNziKyNWEEcc1ICI1fRRItIfOjT8ilLOSiVC3lH5kk
lTw6GdsPeHV8hlkV0jaYlpQVdBC/lCGQrCecdlW8k+HZfvEbGR4TOcakx8CslsiHcfFNBk14pWxe
vg1Nh1x3pdS/j3c9SyKJGmHNwJRpfYoCGfP5mUIobdZQNFd0+vijUEYgJL1We0Rr2+wYR3ZYeGWs
goimvceaM7g04rcfZOu1cMWXx/2xbFPUOLLDbKA5nHCAxBpgL1Fmkl9zaEE8/rjt9xshLtw5hAeS
o1PhiOGqGkAo4lzri3e0chyZSLJyAZRYQ80iBawLzNV4UecwgrbiMgO29rgXliEyhclGKgLhjNGa
Cn+uP2rc/v4CZ/kYBCEyQWSEOkUBjOaazlXE7owFMq0n/rVj6Mnj32+ZBRNDRhgsEFq5eInQeBHq
oWXnH9icYsHb8HETtiHamn4V3TzzcdOe8zVty5pGzzApCsePA3x+Dl7HTBkyF070pduNXkKxOKnj
0wQ4u37nyW/ZOkwcmQy0R0jB5pumk7xI7epLq6EzKiE2mvolP+QzTSMTUVYWKCcOzPUSDr8YcBsa
qc9erLt/Hk+CbZ6NUCa1W+pQxZhnHn5yN5jjhKk/O7vIK9ssG+EcOmXmrh5mmfqwvlA6mt9vQI3f
Dv18E0vWDj2NmwLLFADyPuFu0SaTWL8DKBrsJL8sv99EjsmqWEMHwjcJZlif2kizdGrVuhMDlpPB
hItpALo7SMfylPbevzoM/pkLeK/m4y8carunnvjvBgk15mODtS3lVwEHmTR4K2arThtvbb1LPK9Z
pU80GtsI+IYxAj30cUOW2DDlxURYlzEERbZFBUcdVTpJWEAbshDTrwvZxZLZxm6bsVfd6SnwxkBJ
87Sm0x+u+gvaU+yKfOsl5GHi9YjFpdx1tra8IolxhLeD4F2p+/mmWnjMEqf6baOhzJ6P93x5jsFl
ezx0lng0JcY0L/2xKUIuTq5TkZTmAbnGqz/fYzJ1O4vOtqSNmNcVDIkIr0iC69ud+yG/Z9A23Ml3
2z5uxDt8pzldkaxMXU3YS9kWUwWlI5Z9eDw+b4NHo59gZcU6chIMGJ82bN6NSHVf3S6bTmVFxEmF
0wVqgJC3jafUcVHseNyoZT2bSLMQu2QvJw4l7BapSwacnwxymcxrdas85BIet2KZ+p+BZk0ejRMl
CWozuroM0frPCC35kxuRJto51i2z4xlbwCxF587rooF+9vovdaT0HdIjwzFBWyQH/huSelr7RfJK
p7UIYrz+otJTVwdmvQffrybUTPLtQC+oTscAfn3nkUnIvbAyyv96PAe28THCHM+Ncoqmyk9/yHTB
xZsAElbtid/b1pFxNW+RPa7qrPZTEVYiGRevuDCBFIKkqCpHwvv3cSdsC8mIb9L1Y+F6SNqJparO
MNb4C4Xy9uK7B+HhkSk4JtpRERT+/JSPkJHNQRSe3KpPHv98yxyY8LKxKue2yxwvLXm5/jJTqf4t
iG6P1SFMbJkeA6D91xw/fSMYADt/WWNYWzz+6ZaRN4XGdLVScPwzP61z/lKGPYTP4WRyzv32mGxr
5BoB3HZx7ZVIyyVbC2L75c0UfFsYyDyPu2AbfSOEgVtzaEQk9m8Y1z/rEtf9tsBd5NjXt1ZfndlK
LGvmVzl2UrD94FYDeyNf7CLXbL/diN4WflkKTo4kBd8SKs0ykn94pBmP1VBMRBkBgXaR3kKSUcXI
3pCojNyz0yp4dz4eHMvZ5hpxK3Akj6xoYiz86ZfS93/XlRbAmICJBKMKCvmcU1n0wcnj0c5paluv
5mHdIjVRZXmcahqS/FL2PizqVjzAT1Me7b2U3m4kNBFmYy7D2dkcXsC7UD4seOboSZZefQmmst3Z
M2xtbHfEV+tKu74f+x0Lb20tAMyCKuW1FSEKmCsUyB/Pzts3wND01BxXWuml9EgS4hpLpefjSRni
YKs3BJhXo1OTD4GDnTC0tWbE+UwqGHIj+5iE+Ho4kd/DFnKwQtFP4H+sZ5+zvQfm26sujI2AZ0W4
gsc1xsiBBUEKzTzQ6nqsb82KTwrkrvH/OPuWJjl5ptlfRIQAIWDb3UOP7fFtfPeG8FWAAAFCCPj1
J/H3LuaRreYEy+6FhC4llaqyMsdRfWca/FvVRHecxG0Uf8fdmI1D69MRSnB1myIAo9mbZh2lgJAr
qGSAle3zrCAj2TFa18awjgQoLECdA0Rl0CMIwvXEfb9lJ9au/cO88j3+TddwrHt9qeHlNqQJsn5q
528xroFXXRKHwwsQeaflS0Ob6O3tTfjvE47ZkDQmBwh1zCHJKlokD3zIpwcae5+PNW6dBlAVRC3O
jFCDMCp9Dt4175zzgB/b0TbuTOjEWxTBPivLBWzTeVCXbxJQOpETqN7IY0NAe3jWXpCGl9vDcSy9
DUULTACr7LEq2kjQ3EP2AgwI44s4XOSH2z04VsMGoKHgdRiqAsETESGvgoLX0H83j2m8p+fqat86
BEAIMclJ9umLJCq6j4mKq98oDN4TH3fNz/b/kzMzmEWw5Dg3Ie4FDoQr95ofLB77ZzM0g3eWwDWA
7f8nXegmiScQweGlSQp1MYpCAACvj50T2dW6Zdu59CYBTjMQXXWxfjmhognyJtDXPmZrttSmNkhW
+qhgyWDKhFxkuQTep3X1pNo5m1zfb933MmBVntZJ8gJSGt4nJiiiFUNS651D9s+j7h+nrM1nxpK0
i8bEgEZ+0w0L8vF7wlGLCG3or+BlMZc8Cd4t4/huoeNd3MjrCmmsNPHTU73y5bSJthRF/bgv3uIY
r41TW2JGZt6t+B7JAwYqWyI3RP4xzxVkXf/dbCgknXSNmx91+tDxDYoCUhow/Z3jy3FNxttF/WQr
J+nkx10ZxC8YbZuM6elemgUXSgXNhCYa7/QoH6b1PUBIe8AFx61iY9ZozlMxwbHPVEGrb4wWP/ME
3p9h9fzgjbuS7Q4lF2aD11iemoLMKHpncDtzXapLoCAJ0UfDS7YAoYXr++tSR+9xG3GUaUzVdUKQ
sgAvNyCTJLt9lLoGa50UTdIXCjDSMANAQL/ooZcJ4qZV/ljnvruLK7/aY3l3bULr0FAdUWBL6dfr
EoSfdDTJM4gE9gJFrsYtRwCBW6KCOgdzyR/XHUrfy8WDgMzl9iQ5Tmwb5QbQ2aSqboEBAZynrmDf
+dKLGqI7A/16uwfXMtguwExXv6w0ekj4gGrs5MsywQ2oUoC2i57u5E4c47DRbh6ufaDaV4gYIylZ
niig/GJuf4RJ2O/MlGMcNt6NJUNNUV+EcUAaQl6aIZwgLJpDw2XK38a+2Jku10DsQyEGC3E3bNOl
F4EwMC3v54E8VHFOdo4dx46ywW9NR4aUDduSb+d3mQO4h1fGXpbP1brlAsh0RWpGj9tyj7m5AO3p
X7ZavtubydX69v+TIzOAYHjZxpuMSVkyyFDNAJ6DTV4eu/5t4Jvu4lnoBZAfPJHn/h6+NrQ3uz3o
nmsHWaYc1AplHlNHM4CeoxNidWCTlQbA5PYN8rh3t2fI8cqzsW/90uYg7m9otmH/l0aVkF2MHkmo
34ra+zLt0ga6BmOZtQwDD5xfWz+dgmDXdEeZ+dDP/cvR7HJZO1bbBr+xupCEG0OzIM+ru7zX6xlq
DR9vT5RjADbwTSvCoY6z0D98eKZof2wv4akFc+BB1kBmM6U1TTIt5bhijqYkywETPyPu/7B2cXee
hfp+exyuSdrG98QkWNUHepKUZthd/KK2fD0QUzuT5GrcsuaNh2qtGk0zPozdnUyTn4mq93hrXI1v
/z/58ga1rJ6eBppBsKE/lUXzpTocW7E1Ow0bG+15Hs22KvghH89gb3iDTOH7fhq+H2YCg9z5fwdh
1lHXTYJtpEkLRZF6+dYhX3/sPLLhbzTBUUqKCBsI9W4noumjv1/r5Jp+y4IDApjsEBEUUOVEoKh4
RVgoag+e1DbqjZoJRO4r5BlOrETrOkCICUHyPR56xzFnw950Qb2mVAzWG5m34KtbwLALmjRQLEHX
+hyPu/eZ4z62wW9Lq71c9zi0tWQEAhAeOWs9oBhm0cdiJLZkJ2eQ5gI6GeQfaf1eSFQxeLWcju0g
mydNo64JmnI4HUoCtHi+CSeFxDuWnEAz/938SMvxPFh7nD2eH16g4v4eRaDsbhjTHXCsa/Yt19qI
HiSZ0xpmfdv52EnR12Vt5ENhZu96+/h0bSTLfhejw7JsWQgTS94YHP8gKgID1fxNAMRa+2QHguYw
tr/wbWAFmFaIRGdI/X1UC5y5egCI4fYYXI1bliyraJFzH+CUboEk0Hhww+XCkXq7dcca2NA2E0FE
B0IYWOS8aRSusCoBNYpY6+XZMG265Le7cQzChrcBZk0pURTsLl1kzn0FQtG1SH/ebtw1hm31n1w1
zGshMU9nmiXFkj4EXrm+NT0HL0d1sN6G2fC2UvTK7/QcZgzkGOcFFNMnRZIdO3BNzjauJ98virmu
EJgChxmEA+903+hsgstye3JcjW//P2m8icICVAwbQZon1OkPWQyU4b8da9yyYFTNL6VSE2aeyWtT
8vA004OFKsxGsrGmzFM94/xZUhPcCQ2Y2eKVw86OdBwNNinawmrVgzknzITy+EUvC38mDV7eBJj0
tygI+z5Nu5S0rjWwTJgNguoJBbVZDqTTK5Ks6rHvID54exEc29/GtKV134lo45BrNSxYMPD0NAG8
aRMV/uV2F44B2KA2ggw49DJxjjYjMoxsQmppAFH5zgBcrVv2W07t0NezCrPEh4AbdADLM2m9L8c+
3fKgFaF1EAxEbCEW884UoKEd1UGqWGYj1xY2hG0eVNDGQI3hCcyfwalApeuxw9lmP+OVB4iPATlc
HiP2wblcnpPNB6XVegityGyYWgB5kihZc5xrk/ySgE7gHKndAKvDxGxsWkBrZnxwV2ZCssfSrx/z
AiSHhL3hY/U+7fYIsV373wqLl3GqprzE9tE1ZukPCWfSNj+q2jumkshsGUxVkaCFqxVm3JBvagWH
Q1xBvejQBv0LoQZ62AAyFWEmS/PZlCs7/X84uA7TspFoPKUFz2cGVNLY0RMX7Y+kb/bEoR0TbwPQ
kqkIw6FdAlzqeAQQhoIRKJK1J8/Mx5QpmI0/I7OaBw6SPpRbAsZ3TgjoF0FR/uvY1G8De3I3gj4j
MmHX1vykwhnAOQlaOJxte5JU2xHzj3yKDT7TgF7XbT1tCcXpXdBCl7ITjzmiKG2yd7r5myf7rz6s
G5hITVbojK8QUZ1lwN9zr4zZD60n0f2mPA+rcxzl1Y+lrdL1zdKGBTQBmayTuHotpA/9rfOY9hCE
PIOJaEn1TsDWte22r30ysVA6r0rlDRj5CKqmJoIyI7TF9hAIrtYtg+cxanBR0etnPRkgVg/17hmB
82Putg1VK2NSEZYCDAfU1Huk/+u7IsTr9tCGs6FqeTATRpcA4HC8pgI/AopPr/p6u3GHOdpINRB+
p0tD4UaO0phTb8CX1ChwAwqwf15ud+GYeRuvRlmCB2c6+FkCmYmQR9GZoczg2EFoQ9VkU7QSTGvI
jrdIsDDaBdC0RgH0sU+3bB3F+IXRkQTGfFPeXKAAeQf53nJn12w5w3+Yoa2IKVHGi4VE6YiGxAeI
U+Lpra6GlzHSRaM6xSkoGG4Pw7XIlr1DoxFstxMwFxtUXqL29mLCcjwNPduriXWtsWW727O/kz24
DQMOX28xgbxU6648gKt1y3ZV2PZ+vuFrjAbi0U+Hy5xCMuv25Lgat/zsBtwsAaimsYOUfMPDidxV
Xl4+u934v0/z6C9Y2jhXXpSDZJALFKouvXhUoKs6hSgQrzsS7Gykfw8hsvnPclZ7yHP16CVg9AOt
WPkiGeZjAJHIxqQt2p+g4o0JIs1ksj/T3zXj99sT5Pr0beKeHPrNiEfCXGOCTOGrMxkkvVsXxnY2
vqt1y355H6yVUqMPsbX+QTBoX/nNLuucq/Ht/yefrubCW6YGhwOJgYBODDjo1xjFNLcn5t9+cPQX
y9nqU5TIz2kWgAhOUPaMJQTp5OBXQujjRgV8uxvXICzDbeCKdQHdjgaUaegKpYndPJaX2427dr9l
txw1U0GRTiki4f7rxW/OgdCvpEru90tZXN9vWW+CnBOISDtM02rWGBnGETxzddqZx0NDsAFlrGz4
MAPklUkFF6+pp1dBvF63iHJdH2TnimwQmfCXPPfyBReBR9QrheL/rTIDKYqdRf73+R/ZELIyjEfS
6s0MErAv9nh9nso8+DXnlJxuT5OrB8uMSwbh9HIKUUDotQOgnQj7+gDsz8sxzEBkE5hJlNIiztWi
A6qjE0/Zg/SnLCgRE0zCPWY8x2b6i8isGwA2EYiakjQNz/1U/uxjtqeL/O/bPvqLwqyGxFMywg2i
bfScRMU9h/LpWUrAobR8MVbR13YpdmLLruWwrDoAa5Puw55lZZx0PmqWgl6EILyKgrLNkJ7q+p1Q
gKsjy8KDBBKZHsEZKOblQxlp9jxFxUNbensXqGtJbPvWnVz7GOsuujL9nESy+ITior0ogKN1GywW
THWVTgFaX+ZSnkTaTed9ZIJjbmyomBCmNdzrgArmwCWWCNheGj+qz3V6sI4isvFiWhcrlBmgSwb4
lDknXuqfAiA3LreN2jU7llHnzYhCwcnA5oaqfCNVlT6PNPKmt1t3XA42IqwhdFS5gloCIdGLBI/b
pJzebtn2w2Zgc5olw+phBByxBkT7QSwE5ScFqpAadEk7U+QQ1o1iy7Uui9UobYooC6B0blLvi17j
jHUA7m3HU+qfqyh6rFb6fCwAguhEu9Oxa20sC8+X0ROdxJFuQHgPLT2gOouu/Hl7aVyNW1ad99Tz
6ibCfbS9xEsDZXUgeI8xe0SxZdKTDoD4X7fwTMKQ/pqSxnsxtX118jbX+PYIHLZng7/KtFN+pFEC
VFfkvUqH6pR37bMhaI9lUSMb+2UqT40oPwZnVVE359zU+gTh3ub+9uc7nD+b60wqZLKBLaOZ8fWZ
L+ARVNNWohG88QheVfvXqmOlbeRXPqtVlm3fXQX4k+9JgWrWeAZf1e1huFZh+/+JhwyIkRkir4dx
iLVXV+kFxXuiBlY+1LpQewzWrjFs/z/pRSdz2rB8BfklWDAeFpYOK+RuG74HkXW1b5m4LJJJIguJ
Y3Bd2rsFLo0od1ELrsYtO5ao9wZzDvzvYNDIEQbxG7PuVt04jlgb+bWgLDAPirq7ahp+yuU6vu4R
24VYTHMqSLqX53GtsmXPYB4Lm5GUgLCnxaMukSQPANzxIrKnd+SYIxv0pZiO2yFXyJSr6Jdqp8+B
mvaCa44psjFfZV+pQU08gpaSvuMde9ChfICdFeIY7CWyIV8eYjwzmMP9LAKD59mEsC5al8f0sSNb
G5N5EkR8BbgpkhCaQwsr1akuo1+37ddxDNlMZ2U7KNxvNZwvZGl/YHn9c+Ij1wCdQPIavHDNywHk
PDtHtsM/tlnPcg6BIX/z8Nkqshyczn98smQ1mfZBSB8VLZj795QgHXvWxoI1clqqsIRn0IzgY2pm
8PKYOX1Voyx4J/LjmjvLsNlKRmivm+4KqqwfQos7JI6fJaL+sRVChOUxZv3IxoOBfompNEBYW1Hc
pVu5ceMPfGcMLsOzLDtZ2zDtgcjOKGDz97wxwY+43qVVcbRu48GCwutqj2z+sUEKzlAkx5qFxjvb
ydX6ts2e3ArQrQhkGBWoT4+W+Y7TkJ0rvb67bRiuxrdFf9I45xGYx1MksfqK/TIRqtLTCJyYtxt3
7E0b/SWnBJpoM7wv4onoXtYIHJaFMI9pMVc7XThOPRsDJgsxbAIcAPDoPkhfkES24HRWfYcqydMM
kQxanjs/osf0kwHb+e98sbYNCtbg7YtbWV4J7p5TMgGWClq0Y0DtyKY/M4BSTaoVQOXRFdyttZe+
HaFDfMwSqGXNXSmDsSt0kHUjmU5LCeBuPiV7NdmuFbf8bcb9EQX2CDI148qeY6riE/XBJFUhvnE5
tqksU15QVjs3BCEmgHm2mvhQXvQM8uiamr3nomMUNiosXivR10viZ1O6vAVP32tWm/cypF9uj8Bh
czYajJfa6w3yOxmp1foGmBj+upZze3esdcuiaTty0m11eGC/Fuc8QfJRJwcZCSIbCSYjQPu9HLe0
kGrCa6Hhd/N2VR/79m1BnpxGvb/VVssKkaWiGU96xebsAuyh2627ltWyXego1p5SSC4YH+nuHv7X
hRIzXjqxC4hxdWF52KJMCq8sUISGzflVEbBek2VdT16Y7sGdXJvHsl+wRbcahDfdVVZQVxASmK04
HPdeCK7vt+xX5mvcQ555c10QhqGF+sJTMNNsobDba7Dtwr8zhZGtlNkPUaQHkPln/dChbGOOwuUU
mFq00ECgza+EseT5ytZjJWCRDQ6DQIxCShUbKu+hCRQo5NpK6MWc/O3YuD0ix5TZ4DDk9QMWJBhR
R3P1gMjWLzpzkYltZ93uwbHkNuuZGEUkiYADIKBWfm4EyAWjGao9t1t3ff92sz6xOcHapZwVIm/9
ghsN/IsRYhjl63QLBNzuwfX9W89PeoAWwjzTCe5R06/8GWcAFaCqYC9l6PAAbJSYnvMxyBm87bLg
4i5JmfzINO9PRTH6186A8erYKCzT7rZiCAWHIqtNlGYqNh8g3kIPNm5b9cDyfvC3+F6lv8uinc5z
sVuL65p/y6gXVPXOkCvAyzyM+FlUaD0q22OXmQ0O4/OyRE2B0CoWoj4HmpjzhODh7Tl37M2/wGHT
EKFacPvyFcVeQQwdyXgx4TOPd8sxf8iGiDV0ib2xxLPDlBXyCkCT3g1i6HbW1XHc2RgxshQxWSq8
O42f3m/4P4i7Q+V7GB9ELIPzuiQ/b8+UY41tpJgYw1Es0Me+8grB6EvPzFS/7GS7egc72JboiRFT
EzTdAIKyrK/rEGBMXt515CD/a2RjxQKCSiZ/SOSV9vKHiaDtHTIIeh2bG8tyyTz4K54DwJGK0Jy3
Wqw/scdjjVuWW46Cgyoa0Jem0d+VDz7FeYqSy7HGLcs144AKlM4AeFxX9RlEQ1/qudxzh1x703Kk
TQv0Okic4cqBgxzekDg1iPYvKQeYcQ1fzGW3AwBw7E0b9sUghzMPHh4FrPf8qwqq6T5m4bdDU2TD
vmTnz0sIdOHVjD65MwlL7z3jTYdqEyIb8SXSBmKCYG/LSDfTk1Yo7m69fg/76ri6bMhXDsESD7UJ
+e8yMq/o2vxQffsGlDsfh7x9c2x6LLM1oN2MqBrz36wtf5pu/DzqXSFB17pu/z85EgSTYRJUxf/u
FQ1u3JfDXJQHd41ltSxJSu4jrJIhLVWcaApxQgSGHm9Pi2vmLatN0mChuYdPZ17yJpBAOBqZ3NcS
ROYjwqa3O9nm+B++rk1QFjBZrE0wd9c+h9AiCzp+xwcjzkMPku7bXbiWwLLhfMg5mK2FvCYVSsdP
JIzx5IiHg/x51EZ90byQzCcy/d2IdTmJAaaLunTEuBLenm8P4d/HEDjn/ruLmjUC58o0dAim8K8q
Ys+UX7xmsno05ZTNM7ne7ubfM0Vt7BfSBzPDhpVX7VXqlEBtOeimY9hNautdiqZq/bhJwVgfdRPE
U5dvxkelxbEvt024VgEfqhjRpjS6k11SXcJ5V+nr33uU2tRiTRy14UAHNM7q8Itiw6xPMhpC73UL
bZBux9z+HRGnNgSsLGk6IM3YXVVrMuKbS0nI1YTRg/ZYNuvp1Yx00bHZsiyb1kNYBJH3v3VGTVOO
FFHNva/HmrduZGm4xDtgTH9L+NEn4MjBMb5GO76oazEsa2b5WNMp2bIUqPx6KEf5grYEVd7TLgmE
owcbBIZaAjm0HawA1P3jafGRbKehSV7WpGdvb8+Qw55tCBgFApUiUdRdm0klZ7ih7YXnjf6ifbBX
0iSXp6pu82MUMjTZvuLJHcS4yjtebK/XEL01DGVlg+Y7i+2aLetpTKC0HC61n/zuyz4/CVqWd0sI
Vp/JO2p/NhpMID6uyNB0V5TImYxPKK7RG3tMRKNjiDZqY8FMYepmBuH7FTf/xF4KxUMPBDKA3z90
i9LlzjGV/vO2ozYqjPNGFHrt22u+QFOuSIDIk1OnMhlE6hElIIAb9tNzraPqDiz9/Y6X4Foiy9z7
aJX/l3phXQhmsAnitjwAe28F7eedgTluDlvzkocp8EKIgF2XyCPPiD+H18KI7La1uL7fMvkel4YQ
Be+u5cD4OU9T+QiNivC8loXcOVUcBmlDw/CaigPQgONtBbieNPozvARz2W5XYKCGi78hbm4PxjFT
Nk4sj4wM1wRe1dJx0GIxMMHINdgTM3ZcIjZELNeNbiI1tFee+r+lt3xTtXiv/f7ZwOiLovBfD6Bg
uz0Qx6rYXGI5h4IOIbDKfAKDaTnn5Pkk5v6ddxR2A22m/x5czTjLNJ7G9mqaPiouSEmH4906xsFe
Gsk1hm2RnpyMZBr+5+JyP6yv/WSCzJ+nV9B7UI+3Z8m1sSwPPaGincNekoxT8zYJ+admEI+bmkAC
jpYJrDbHurFMXK0rjI+l8iqWcXnODX0O1UfvZDqEagpilqwIxV4hi2vSrOudoZZ4lQsOMQ5FoCYA
JW4H2tO4g8HcHozLRCx7z8EaMnfBRDY682uQez9CUhx0FG2oGOJMkE6Upr1uFK6vea3oh65Aeckx
67aBYjIvpkRHHSpjchxWP0ou6/WBq7GOr7fnxjH5NlYsWQYoRk9Y6N7DO4wVyZuyjIdLgRjjzhD+
/eyjNkgMCABetzFc6Q3GwMoaaFlypX79o8WxeHsQri62wT0xO+bpyMwoRsCBXj8GObk2Ut/Jmj5u
G+lYF5Zl03RKxLrGJJMSlBhqFPUpx579DBrK/JL2pD5UM0ZtxrByWCF53+Pi4ymP7j0JDkXP24V0
uVbbMmsWjisA0Ug5AIMmLnzCfa2jeb4vWL/HZuwwNhs11ufhmEpAAq4LkgI5iP6vlaz5sTvCFsoM
CsgP8rJpr0J18vuSxCzTicmvoeRi57Bw7CUbLgZmgBLq7FF7pVJe85W8TlBxMkz0eUGPxSiojRpj
Q4cqEAQPruUIvZ5lBGUIn/L1cziq4v3t7epYBRs2hncSOOxBj3wVU8czIvv8NSr7j0VAqA0bk34q
QTxXwrtt5JecgxlmkHs0aq4vt2y54X3a4CGPthkyD1UIzHMnh72pd7W+/f/kpKBDrscUSc9rE2ll
ni3gWGnPoon5MQ4yakPDyCTncQID02/md7M89W0PZ7+ad+k7Hfe/TQ9GobyZQNKzvTZBfCeHvP6/
GBfZYlwsztlJ9OvOUeSyBOteXhZVpFGDONdaPNRldUlCiHOEC/nalvGnY9vUupkDL5haUkAaVowl
spQBR/mP1zO5BxZ3DMEGifWdYqqaNvb7AJUamK/qoyzUx0AtZxBv7ZESOJxkmztMgCa+LEGfc006
CNEZVdSIiXsvmrgezgHXy0WL+A1j/OftSXMNatsaT/Yw1+UaGc9rrlFfNue5y8+iAG8MwjmAIWK7
7XgGrm62/590IwBsjXNBmquh+TkvzLukouDfXa8r39NRdHVh2boWup+538orW5L5avR8Fjoil3pI
9alnxXR3bMIso1c4V1UM7c8r10DDcVBI50H/Ek/Y195uzN81FMsvX0yqFg9aXxlN+Nc+DM5MCCBq
QAkVK/H+9ji27/07tg3tsP+uyIJwCwEvl7zKhX/KFSAJ/ljvkRO5GresHcTtAHYHCg5OuqrzwkF8
3ZW78RBX65ahN/EaDEmC+2gTQoNGSXnXpgfrdKkNHYPgRQRyRsRTWQBKPZYglCNLvneGOE5cGzkG
HvBiXcE9CCiuebsMcrps7/ntKZ+q3L/sg3EdzpmtmLlO61xMQMlmKw8+ydH70s8TPxmkmXc8ccci
2Dgy2vWgORyxfzae3kBtjEqVv1dH4fp6y5ZzQAGhiw6Kdu110yUYVfu55FAgS6F4uHMhub5/+//J
iWQqFUOOGMwyiyiaHCFNr2KnftBVkh0yMFswU3RhGqN+HC/RJgQShywxp6eBkOJY8pHa/GIkjz1E
NKGNkeC1mLEZcBMJND/Kg/OPUb3H4OpaCsuUmZwTWnUpgC1c/1I9qnISNb2NNJR9b8+TqwPLmrck
oWARqJITvnG7EPVSwNG51JBj3dmqjh5sDJmkgRaCj82VgaD3TMCo9SXZ1KHLiNM9rUnHdrJBZK0H
+nrT4Kk1gw4pejaka1ee6rQyxwBG1MaQQakijwtThYC5LCCY5iCqn2N2jBibBtb9DDoFwhN/5CBH
K+by0oCjCIVLeJfeXmPX7Fj27LUFxKTGxgdxCaeffKBmz4HnH2P8oDaATA7pEqrBJwWISprhVLBB
ZiHUJe6Ofbx9G6tqDLjaZt6vhh4eTDPdr1Oz61E47gSbZgyM6mUYTKuXgQHpauDAbLWaC6myGTQF
0UF6BRpYhmzM5LeDD6yCHmFn0N6YzuvGBHJskiwr9sSsmR/G9RUYykubN5kI150MgWPz2BgyLZuQ
+AOaxmVwCkR7nXfDxK6mNyf8ySUQtGvetAluST76b9gC6bpYpQcf/zZ0LFnqOI9rwCSVltdBBPcz
RJNOuddcomoXwuE422zYGO0hzmtotGaQrpAnM8BkGQc+NlTFns/i6sIy3iRvRxIatWZFPPXv1yY3
H3hafIRspHds89jgMcJIAcxyQ7KyHr+r2ZOnPyXKh3bmHxmQJ2scUQCiRYOcxloEAtpLm75GT/bc
IIer/ofX7EnrGtx3NYeXm3HQG5w3/FW+gLRaVsXrGGXXt4fg6sQyXRricBsp3GmQlSJHirDn5tGx
7ZCeg4P4Cps4LPFBl7FwLALpISejRF6c4/Yg1TO1IWRJKfsoBLsL6t8VcNwryt6nwby9PT8OM7Yh
ZLng3CsSBLZ5uXiAhkBitF12IfWu1q0nsgZpT9RXBJ8+pG/EDJ7MyJTHSNSpjSBD7LevR1kCGt6V
4lKWUl2LMNpDCDo2DrFMdwmXPOJ1HGbQ1X3B+fq891HVG0wfDl8rNnMY3+SBqCjx1MMUncSEJFgF
WfKduIHj7CHW3StY1Q5kRYYKxJLi3EPt6DzG4jFGmmHH/XStbmBdAUvTslnnYNVJokdZIH0/9QeJ
c8Fd9N/Gk4SiDsZsD3md/lxCcEv6Ypf62vXl1pXLOqG7lYG5i/XI16sBdKFdCXKJIzYV2sCxJqzm
qig3RNRWzbsdzLknk0OTHtqQMRFSUtfAy2d89ft3JSo5XzOwcR78dMtgCcBVdVSiSl4ihfp86ZGS
nwFs2MnG/3tLhjZUzJQJgZgCiJelh9KdZZT+dfRBqLHW4Do7Nve22ZIkAVR4INlG+StrYFXgWpkd
k/r3tgltwFgeyXqmA84EA1r81+EslnMYib2kiqt1y2BVOSTwboCmroJ6Pq+xzvQEzo5j82LZKvxv
BVlDlD72gornPfSG+xNOnf6YWnhoq00SoPREtK4bWnVg1bctG97Ec/3p9te7No5lrz2tKYogIHH6
x6KoB7JWHYJyHK+XvVImx+zb6DDVjSg1IriqiPEqPCKqti5OuFjoMShNaGPDEsOXiPogVxSCfGtE
XN1F/UHusdCGgmnQjPcD275+rPJ7kQNquOq9VJBj9pPtinziqNFwpgXyHWDwX0Cd0SQz+bAWxjsh
mFjvWNZ2vvwdUgWF63+7CCAsqzyGCgteAVrIVhBGo9C+RKqPje0L4MN23J1/3+qhjQdbuWCpikqU
TBfB4zo3l0X2L/OCIM27V7fgmi3LjKEWxJgYoHeQ6PK+R+Ky0+1l9faCGa7mLUOmVRG03nZ1oYYh
fSgb8JgC5ynfR2YXCOIyBevq7Rso7K0pKpeZToK3i8mX31G57FVEuJbasuVy7UjR4cELcWT1slRJ
Jnl3KZvqcVmHU6j3hOMcg7CRX6JlSGqFHvw3DWolGZD1tK4H3+yhjfZK2rCF8gRkakRXeN94kA78
NFG8j26fd66P3+buicUhX9bOYI5F7UvK3ifIat0V+RTf327cYQM2wAsUQQsAlj7NYn99TbV43+ft
86SLnpko/Hi7C8cmtQFeqDddZdgg8sk7SiGvHraqek6B444vQ9WIbqfIwDVN2/9PpslEY7DmUNvO
Alr+hBxlc2oR+L49BNcsWWackMGPeIHyo22bErLxHUwA2rI34bqHh3LNkmXK0vdB1zwEYJ9SvHoV
hKX/sU+G4K4SU71HmO0ahmXLQW+qBgrqIOKPzVtwwCtE1bdRbJqctyfKtQiWPdOS9WuiISOT1M0K
xM+cvivqPD5G0RXawK5y6EHolxc4jKr+wbTxz2htj+1SG9QFvP+QV5DLyoJYfpExrCwpEaRPZ3D8
3Z4bxwrbqC7aVzJOOa6bfOke2OBfjaAv1JTsWLJj6m1I17r23iTB05ENRWpQuoD3dT6l1c5Lw3FQ
s21QT6yLT61qTAkeTczKVRfdQ7Dgdd2k7cN2Sk/j0O3MkmOPsm14TzrSRaVNvMCMue99yFvJvjUx
8koowoPkFATq7m4vhmu2LIvWeRDrESrWWRmFn5qu+OlVx6IoIbMsGVz7Ew3GCJcyAe8EpW11iv1y
D9voWgjLhke/KYXZ1HD6tPySzuK1Wd+LNHmp80pvYPad15lrGSxDZpBzL2eU+mWibq5zHf8KUZQ0
5sXPsdnLiDlGYoO6OINDHWwjgT/0gEdEBmKznxsVctewS3XUR7KBXU2dmGmKQQdmBlac+x4i5UnN
OJinwuLYZrKBXTPIumTJIH/U0WW9yzX/2cSiyG7vVMexYeO6ghyYSSh+QdytjV8Jk/wMlipLU/X+
dvMOQ7AJwQyZxiIJcWwggV6cNAfubfZ2gfCuNbasGZy4frB6Nda4Jl+iUm27lYFD9cR6+TpFoOv2
IFxzZFlzB6cojcGZlVVF/Q7MjcAawIVJCvLpdvt++Cfh/49HiY3x6kXZ0EhBh+AEXzL+0fgNE+DR
MInJVLXUbxhpvMeENPEAAT6NiDKTC9irzTjOX31NyIcx7gP8ThjqPoJwnlB7l4BLAVjJtB2RFa6b
jA5AA+YdJOMUTYrmbKJO/yZt6k+o+PTox6VV8qEEbUF7MgXq6/KuZ8/7KQc3D+pN0jvp4xXQC6bu
aQ2pPjGBte8cA+LxOay76A1LQnIavDkVSA9r/SBTQT4HQSnvt4zrM8jK0/4q0sh8GNIueJX0tPvZ
YsTeBWJShTkBfF6Fb3mQhHmG+zIPLzTiU/9Dpa3mv5KgRaibQ/1rQVasKuuLEmOsoFgKWtM7ziZ9
HcBB8riGbfe+CVAjC74t8AC07fxCl4n/nYl2fC9JLTIOUeTw1I9tdSZQEEG2ik8K4p6xHLuT6v4f
Z9/WGymudv2LkIwxxtwCVUnl3OkcunNjddLdBszZGDC//ls1781svqmUFG1pay5mKGL8nNezVoeN
mrlzoD1Ukw+QII3QNiKdQ8uU5WP5w1bWfle0Bkk5m7VIeQWelUQX61okxo89lQg6yUwvfLoDS4Ba
QeRWgfSO15St92JgOF8PapNzqkO9PClQCnzkWoCyU3ey7YELLSFBZuAdXyB7jfmQrGf+SzTxes09
RuUbRLwHfUtzVl2jap3CnZpxtKkaWXAFoqzgqiA5zcDGyn4Q39F+D9Is8+QCaDpkVbMO41VN1upQ
BAMgS7FW1y3tmM34WMxTAoZdADFVbXK9U5hjVI/496SX8JnX8pqHprz0yskNCQFc6AUSC5hsOIbg
jRp0qVnqe64JX4agVzQB0mvEuXKspvWsrl0Sz3EB41FD/11WqO0T04q1ToQfQYTA6yhk5P2lu22d
FReFbyKVjMsMHQ3Th/G3umyRMRE94is1TLEy1dKX7rFw7fzoLF7M9VGxXlIcY38rWtR7KV0KsACC
KdNi2T7ChueOFE79bsEkc9ARlfdOgHRvXw34X9oVE/hxLCPRJaHeGiQ41T4zZWtpRsZl9A/NZOi0
0ysrPzwIz6iEmg4vCXCs/4swyZ4VTHNIQDgeXFU8LpfLRVBKvmsTBMHO4vLxHZmoZgexjkWwQzd4
vi945TBwDET1ClhkVF7G1rEfYPBZLk04qN9YfuTdI0WJ9gi432wSU1WWfLTg3DUZBx8rFgxXD8tz
IsA/9qBJSEXXDzfGx+2qV+bd5pHf/nGmtW+rHKqbMh/ExcwDvP+gaHBBRxxQMpRj+w2OLg+vY4a1
mWTtxuZqDGr2W/RH+diBiWvXCGwyNV0rU9WPmDCWQ/Wg1MTfR80LdeUXk39hVW1tNvdjFaRTO6MQ
lq5CINbr4tYkNrH46619ZTM2gyTiW0UGfJ0A/9E1tKnoHZwBIESUTgeyiObA1tbs0RcKMinyXF7M
YJlO6HCEURf+VH+vzRwmhdCyS1huR37VtabyH4phHPSaqA5uoMjQOR2Ku45hcfFa9a39W5fUwwUC
a16e1SCDUUkwqune16MrsEep3XoA67ABYGeO5+FCuRq7obLn+qrgI04raMEDnrVaHJWHy2J87HvC
XVqEzfiiwjF6lKXQz1ggiJr3TmjcfYAelLgArUp/ubSrKMo0d36/pkAalbfBrNeLnJZOQVqMQksp
dZAQ/2OwMfxOsaz2YHsvfqhh2I8iD3GK2jtev7mc9F/ZwsUSEuRqLxX4HBOJu/TEof/zbo0rLxa4
yUsJmfAMU9VAvdiCBuXFcRk8zOqIevJWwq89rcHxznRyaIIkn125HgbgTZYLVg5HsI+GJlZmOKd9
loMQroc0A0F15NmGLH90MQf3s4MW0J42sYsu1CSmO6HC+Qk9MBAFQjhtvA9yyQuQQ1fllIhQNC5r
CS4HCX0vTmuq6XeOWDQlxUjNkDSQPLmJgR088LUd3ywp6j0qzHbI4lAZmsiZVa8NcLHdbu5o0Kfo
ZHjecxGXxt4Ho9+IpEVbjKSkHoYbLH+NcQbmy3G+lcqEt8CUiWeHbfufFnHvIoKeVcp41JmEdUv1
MIO/75ZxZh69cAI0VQOz/KRBCnnB56L/ycuBf0PomjPqfA/COKtanuRShkXCo5pMmfaCgF0uDPLF
d7PCBkaZCFuS9YliKZf3cEby+FMKRCYfjHuInpFbKE9JJUO8iBPBPSpzrwY7e+s9Ul5JcjBeNI8a
0ISmr/YC8rUduOcCREJQxPn5LVegoKsrQsnOlp6ALy2i6Vb7ATohdFpac9nFQ9Xu0cHLX40Kq8Ze
Yl/cFT/ZxED5X9WYrR2smLrosYs6NiRaYVhOJCbnCc3DHlYDYOtzw3p6BzRe9QCxL/ZsZ5zDrily
f3l3YUyv52F2VRr3UWdnsAb3Y/1T4fb4z70v8FZAs/I/aPsNfzwJyyZQe/otqGurJMCkbIfUBcpx
CsnVNbY0B3wyOuUZo950B11BFyUtKWv/DsyTfnwNqrmQgq9IQ01Wqsl7dKUN++tBOw6KA6/4Aay5
DXcdRJN+89g1P+K87OPEUF24NEKV5oDe4fRaeIv3E5LbMMea23C4Ft2Al+d0am/GntjfnaodTUPS
lTpFKrWSVBK4w4qH9X3bej300j1HwRMn2AgfjLDmpzj3WaYgVA4e53VBMOJtqMNMMsN/uam13yOD
O4dZPtBt86zKg4fYdphbZn6BvA0JySzBQVDKmoxpB/aGjHe1jbM8ivm+i/uKJGUgxwbUjCCxxroE
omcc5wjVKibBAVxL9XfmDw1ARIXlEB9FqeLRRNUKBKQSTgQppDS3NY+DR1BUt3+dgrMIltZb9nxc
uLleHUTDXIFAlMyBMipZI0g0QTGF8jcQf/fdNZsqfLfZCgfAnltkhK0QWnHCU+jD9TlwHAQRLFls
gVOHC9HNLVwS5N8TrKsTknmFF4PGPa7gyG8NIBpjFkQGn9SPcr3cTTFX1W7EK67ZShouvld+0V/N
yzB9A0R2JdmKuYC54DE3L3qdWJe0cOCQ5IVS9U6Hk6/TOO7KtJ2w3u83nnwL9VrfrayobjDeKdK5
5gB6lsRjLlFBaYqU92DPuXTCiTbBxHkskwnNszzVOFWdVGYJaNaIRla7gcY9PTQRE4dlXNzPqOrc
axuWPs9UaftMITiyPJGlGqqsz5t+j5PDikDcxss1h4f0Ur44pOA9+pf3NC/gJzUyTr2zFXas2aQ4
glu+XFMbuJ8ybqrfHeDmD8bMzRUEOcjNgh3gqx4EhXkKJ1reiqGqHmJvDswuJmsfZBMyz4dZVjmW
OCoDBz6Fs1vSJnDtmyp4nKcxSLiqdLJLnqcNDeA0ycBwGFFVdnVS9J76CV3K1rsgwGKyRNSTeh5z
P3/kpdTfInhbC3mYFS04ghpmTWXH1JQ5X5Q7iD53XWqkkL9AAWJ/gnqt+iVI29310iKEqp7AsZgK
eLr96Gj1imR8/dVjwy5KC99DomgRyK+w2xfiTYgHknZOjhdJeEPd34sFDH3JFPb5N6rz4qHEuvKE
VRiDUAApBdGkLDg2gQvUPuFl4yIQVIDfHJO8BknmW7+U/Bdrhvk5lKAK0723/KIsjH/XheB7HrTF
vhc5cuN8bZ9n63jiRQ5Ut7OIfxZ5pL9JVCcgCI7nJ6MARsc1ESodO8tJyrwVZ42nIUF38QgL0fXy
UlQgIG2baXlHQRNY1GcaJUXNPPkKrj7/F534El/yABlwKvuyQFZjOgwGLRmxEchKWn7kR1azthvd
odQzQSLaAQ0t3TRdqbCd95yz8VUsbfhiO5SB2szeNUPtdun3ZX0nQlV+V4CxuGwQ/ZQWSGy/zxTT
ccsB33bNpA5AWAjAW8bwNiqA5Ugd8OhXpm6B1GyxlVUM4F0mbJZZsTQrRGg7COcN0FxcMigD+y85
2h8JKof5Np/pWqRDgDZti6HLU7f600FQOLzjUCzjYsR/bgIC0ks0Neidw9qjSwRIhR+YreFlZtKt
F3KmdN7Zxpg7gVWRco/+AeaxJI661Abx8E33EYw+7Nb6lgiLQ29VRS510y8vsi75oY+HMMOWPHtc
vXi67fXY3vS07a+Qtei0mKr12yBKUKAuvX7zByIvpKU4bRnR/lBI1ma9bewrOeZG0kdVpTiJHlnX
6A/uxjpOQX7YH0J/4ldt3zZXA8Q9Xym+6e3ci/Uao0t5bzkrd6OBG2pagD9U14C7DIeQkELZnxRZ
05IUtjMLYp1cqx0jrvqJqTktswGKkzQrTV6kLQBIV9C1aW7RcMJ1s47EXlI38A9tiKIWLFHLSyxB
WImlrQrnt+ijgw6M9dG8g9Z3rUt+4ZO5ipKma2COBSfg54zzB9VLkaARXe+BmRAHBw1aCFdp0Pwq
rlDiSyoER1kF/tBLN9LpRx/19jeA/wYpuKrlTne4Y8wh7GSCRN2txDjsoRf8jbYKKsVRJdWlbdsa
ZfQSBfewTlAAUoqape5q803xsbpBRA5uuAunwwjz+T4xBfeMhnweZEUXAlXEYmA6hqT2wsBkiA9Y
AL5AuUS8xAnsJJKkykkRPOnceT10KUpSXDZ+z5u3kfmyuFCeZzRYWLo5ig4of1FtcEh/LZlYFPmh
0eM8GAlpnISHtHynxDQIaevkP46+JEsC5OyNI0NsngvV46Yiz4JMu4WWivhOsM7poVjuEQtZW49z
naCVweAiVlm91kuwVH/t7GuT9aRFfXcshsqEWizlXmI7UZgr7G3C2GIyLCwrc+yYoFMm8KH6Bqzk
V7L1UatgrdaXf2RHdXhhozrnqRh4NFwGa1O2mdfaoLlSWslLILYRc/OuLqAhOHXHbDJErm0Msfl3
jUwUZWnVKF189/wxL0BOPUssL4Kmd8p3YGjUuKMjCo/E5XMRvIQeXAD4cRAbUY4CrtBGEsckXV7y
h5qOSL3gem14hcVm38BFB+Gc6dCj31irI/4Lkrcom7HRbJBz0RZ10fVaNJ56QHYRRxwB1G+fp0lD
fUPzJTJXlNPIP5gWKz6J0I1tM4j/zt4th5gm+lWQv4gvBkqG6HIGFj66YsU6iGdoJB19Za4ogEpg
sIBQcIXQDllinIBckBHvJW5FBWb0aMbZ+TVKT/CFzdHOdbFuXnUh2+42FsP8SJpjcg458o5eHB1d
f2nycfb2wnNaZbPT7nuxBkj7OWW83fEV2it4VlAVFww5y4ARs4i9rIlxvZOgyatHNyLF+Ukr7AA/
1EPY/KJxCXNokbfnYEq0Zb6v+RgRpBlwn3c1q0FEvvjNjHbpyOmtjrpqeoU51fmuNoSXl7AzpMHO
NACNFDGf9EUzt/zBddMqE2Qb44sE0yYyFlIf642ibeTO4yNYxRIwHY7QH4QAp1pk4sKZXjKMPkxW
13qa33x8lSmlgOd/0DWv/V8BVg3ZNauDHDhTGVAMsrzDOqHEO5iZYaLuBlSoXPg5geagrmnSGOYh
6R/FRUvFnCHPXMhvW49Ru1O1gNuQk+FVWoJQcEnGAV0AEJiMosFqOla5oIoEHaaUT0dpO1t2L2w0
6E+JEI5Z2GFuH11BxJOMO5EWKLAviCzIZdFqftDljIWO2ip0iqTkw7SrJqDWfOlV+a5cGvXbQF0G
yN9iWUR81a+QvrINFupQZcACBRiAkfBZp1MzkfgmjDtY3vHe5Ac5An8FW9Sjv5tXeEMExxVNBwrK
4yc1tOvvmVD1EjHwEQM8a28CArjWKAr/W0kg9Xhlm8XcWRWFd5LbYUrd5C8qI0VcX0TISoNEBGGQ
sgaxDcTfEi0hHY46rSIopeclVFILyB/VQ3ltkXpXF8In8KJmQd8QdUp9q2O9xODy7myxMyGSUgOv
XYAgXuYPqHXDOwAmxUFF7QfcBqoBX3gtqq/BDClWJH1UY9yT2UAiLpMaPVj0HS0sn7IlvC1IiRaD
34sdWcjyRqaw/CUX9FOxN8hvVshD5/sykiQ1a4hKsq56yKJQ0n7k60Bu/KXx1ssAveoP0QmUTgB2
31TV5PYxiyDkOVhWwQpoyKqEeChmr5mz+UVhqUq5XwboPYLEQ8Tt+sCgrTNkcpLotZhKDD9IPbJd
X+UcWkcgO3vORzQt0TGNwmdm4FmdmAiGiXS6ar0GrV5Bens9OjQARF9NIFs4ZiDA45v9gq7GJYJ4
dzf2ZQzFwGn0rk2ugOhYogo1moI/eGo6fOMY3c0dvNH0TcKV84t8xBIUyJbs8SQRlL0uwgrNCFVe
I9B9SuZVBf2Fq/P4N5Vr/CCGpnpkM0NJy9F9HIa6/CFX7r/ZrkGBj3Y+6mTEP3eFfgXG88oNaHj0
YY+aHIsb896fTATGcGACJRuRJ6Aeeel4szbIFWTrJUg05nvYuLr32q57KrC9dT+zRebYFgrU/O4r
FdM0QLbyPEKH4paySL4KDCxTPlcEWo+GYIAgmcTaLFS/06Cm1ZqYY39dFyD3S+0YwP3awGMJg2xJ
smAC+S0KnW6wX1iHHWKZQqYdjC0YyKzRntxBOhh3uo/9okr8qqRvWNjJX62IBoUtIwzREjB0uR3T
c34RhW1dZ81qfZFMFK3vnXYlqZMJQ5gOXS8TgrIQXcy0tqum2QqawXYXRrp0N/VSDl46YDYwZKTz
/GqPIcrynRMdQU1lcrN+0rBt79A7MFagi0TilznUU/1SyCHWPwuv8fba7wY0zipd35lK8QcPqIZs
rgrU/WPgxntwsojUG8L2+Jm0/lgKhqtqqdvlrqjaLI9RQ4DyS++tXZvjCpsvnuk48zm1aIehyWzj
gKN+7/Jv8JUtGImW1ZKdHGnrLiXyuRVhfJjgb4MVlbTeddRF4VNofNUfEOQLe2jGom+O3elFwmlM
7Hls9OD2HsjLRVrSDu+KAQ86MaBMhG9vYhbcKx8NGyOxc2X7SNS7QSjYRDvi/0BZB3GHekD9DUs6
to+gEtRfqXVYy7+mWkHH1okZlTAac775JexofpFY2WsXlP1PQzsE27pzqJfDrrSvdgkNKp7R/q4X
tnwUUlZ3ZkUTd1mQMCJhJxp/gUfSdkUjafGxFek5EZP7nHhjcIO2ZHHXt/TohTyImKgGAcsn+Cfd
1uZhcDNuYuTzNyl8xPpyLuLfOfB1YEELytu5PKYUAaufPYO8M+knK65xbyHBIaDBi6SVur9NhX5D
il4rxjGIPO0bHD7ymj601ZOnEHIyVFveI3j80LsbZoNZU9j29sZAElWkzlp0WloJ0G+vPZQ6rW7J
o1Vl99jMTfkjYAO9ox1kTtPKeP73HM6je4I2UjMmIxI3e5mXY/RzVCNBRx+9hdLsXBW4b8CLo8lc
i5AcjjriL9IL/TcM/9bH2cZmV/eq1dmI5CO4bGo0HfN+5hXahM0IpoZlDMh4iKF3UYRZv7roJwTV
ENcg5gn92aKkU488OhA4IVSAGa3GAok9traGa6aoBSGQwyiCLTMqKV3Qcr50dYDQ0MEjJrbpNF7V
Y+u1Fw8Ry9CZ8lwyhNAEB5dJ+RdcEeoFq7SgIyu0KYGQQvL1cyAIqmnOaH+jIlSxly6vy8uaQRYS
HaPwgMEQaw6gbq3vbTkF9T73hqLceVEjpgsMRFAddaA4PCcieWqWuwE41HNufVABB0CvYo7QylZc
jMFwW0VVf2aifmrkvcE2UJyeEBEAGqShK8IAuN868jUa+GDLbmGL0j/uZfI9sQ6lCBInf2B/Ph9D
n3jxLafFqhs1E78L90FI3iG38GeOjH8G4HPi2Nlxgv8v3I3SgUS/AWMkZt0F5PFeaV+pJESgOjOj
P4Eo2Wog6X6I4EkBkhC9/YX8BW3R6U5W9m7K+dfQZ+z4t/3rb+ipnWbTQvGFASmGPm74VPlf3AEC
IuJ/H46hDEj98pHtR2JveuL2K6rWpPbLfQVWic8/8Am4xFbxSHojUDztEEJuNEo4Q70vOp1StDpi
L3pYp3PcXKcu0gaiNNNigLISYHrM6SiDpxmzKfrqwzcGbFZQTs4hDLiOWgzIsWE0rtiy/vyE/pvW
Bfst//sVSGwISggIB1ar6xMsyu41evBHZdY6DKJEl9PeA5r+8x87cUxbDgvQh0yQEgjAVDOjtYRh
cjC7n5WN0E37/AdO2MSWxoI1ELGF7w732I37i0ZWNnvmB7Mg4D57pU79DRu7RgUPFKmOg72RyzMK
0y6dxrPbiCfu65a8YoghUFMuJtwDQvRWW32UbEd1YUGREXFwP0fFF7/ExrJN3lQG9Lbhvm6LTEvz
Go3szJLQ8RH/AewJjgf3L6fhiO2LaYnZvpbwR/UxR0QyOGKKCud05tae+o0NPqkOeVV1Exw3Zt12
x2ek7cUKirT4iEb72lXamHRrDcvbmgRg8kMSUMf1zyOyFyCCa9/a75//xqm7tLFsVyhZjh0su1jB
424IanhekzMC56cevrHsKQzpjIkD1INjPqZtPDRXxYCe65defctdURMAY3x/CfdEFZdyQeW3NGfV
KU583i1pBQ7ZoPkb8L1EKzFpY2zCGG/80Um+noFjnjicLWsFwUJiZEbG9w4EvImeJ50GTfn8+dmc
8EJb0gp0LYeFCLx+S310kRiqZIA8Y8eSbsy9M/nFqb/geHb/MjPTaVE1LfAHhZG/eonBUliRr7Em
YP9583CvbEB7DDQvRECf7XT8ukt/blvu1NfdGq/ta0Y4Np6O+xdaQtgETc8JxNT2nFLdqQ+wsV0X
m4iqdvi/1xfwbEdkeGHbmy5vz5GWnvorNrY7m5p1rkYcOHL0JzzGGbnZrqlXYU71tXu0sWDjd1FY
em14BDA8TG7JhkH/ZkCrouY5p8t2IuJsSSykiXwDuRBI2BiwijY0FZF8kdhdmdanDp78jMM+cVu3
YkiaCVEWWK/dSzZ5f0IdNx+0UdUZqP6Jb7FltDD5lAO+djyo2GHc3Nwcl86acHr4/DucevnjNfuX
qVHU6YMjPUJ+DG77niAkYw7x/rWHH/+mfz1cggdeYf53BM7HVaoxnMv8Y9D/2tO3hlwrW/ESTydm
+aY67DBEA5RFP3/4qWPfGHIRjzl2Uk2w7wEwS9DsG9MeNcLS4x8+/4VTt5P+7+HMU7kSVblwP/D5
eg3Qp0UcJnGcRlhFqrwvFrD+xpYD3qoZ+opYXKyBAMQcsU/Q/Tj39FPHtDHjYuhCwKJd/I8zPQLO
68h/HSH4cOYznLieWwqLoorAq8pXsUc75wfWSCpMEaNzPBAnXOmWwsJhHpCrwsfDm/rGFf0NP2ZC
HTpzNfn2+Uc+cT5bKaSiVrETwELvMeSoMhRnc6JlEKeYqZ6rlU8d0caC2URshLkMdss1hqxugK5o
zoYzUk6njmhjwRgtldiLL4GLDASGQgTLbPllWzQP50vAE1XalswCCAYM+MHvhKVp5T1I0d0Qr3nI
A/a7i5uMqBIt9XO8Z6fOamPV8GyYk5gBEUb5RX6JCbHZr/xr9I4B2Vi0Gl0D1vhIoPBwRzQxdDMb
DBL2n1+lU+++MeRyLD2/Zwve3R/0tOv6ONpFOTmj2nHCG5GNIVMD1JNtBNY66lrso8J+Dxb73A3B
Dt3vtyqIzsSbf/zO/19CAe76v26voEf16dDDD02QsTHaQYOs3ne9/+f/fqy7mYM5E2t5H8AQ1/rn
V06Pbtkv6rJHw78KBcKoia/sBFCH73R7Jkj/97ehW52kgstuncsci+4xcBiY60ZZB5rX7GvvvrFw
4dCQ9QwsvCDj++wBsOOLL7aqaLyxcFmWYZeHPNiX/QSJV2GrVITsUeVBgIg3f+ny0i0BRth0vF3Z
GIEjrnnmPdwggIPrmUh66vQ3Vi0UGefYC9EJI2OIAS/qhWn+2oYejTdGzdexXEejOAQtoqcCi5Pp
OgMJ97Uvu7Hpdg4xMpOW7TFSZkmBrZgv+24ab0y6RN+0XufguKmF3ZBiqC/GvimAEqJXEQbfZyL0
f0cIuqW/wDwrwsaKPAqvB6/9Mas+9hIGMmeQ03790jFtGTAIMA4ytjWQfEB47pBQzheBPvsXnLg+
4ugS/5WllkE9gbF/NTinZnxYgnW5oUNbnomgp56+MV459gKAXIun937wSiFxfT15APZ87WQ21ksc
WVQ7tXi6sO14wGy9yGwoycvnj//vqEC3rBesnL0VeBA0NdejwuUStpkLoRbV9O17zMyc+LQ7Vzqf
OqiNFc+AKgACy/BbUOcLskaJeIfa9unzv+TUNd2YcVUVY24wv0b0rMSfCDjSdNEBVhL4G/eCM0H0
v1MZuhU9GomC7Ar3jj8yab37R393ieQd0KkK2yRjm1JM7lilvxbUxMbCAVprK/xeh9QJOMi0cCsg
j6b6mkoA3TJhLGDB1mMz9oA9g3ObJd5oBqy4LHn3/PlHOfHJ/z8yjKkHm6rgOK+RojYETAFrLc16
pkn4D4vef6Qa0cawpQIXWzUcv3kRQk6kt2k9i73x2XWU1w8xMs3J3YqOX2O38Eu9NyBg/9eXUF/F
jSMAegPdAwLKosRSVxCeU9M+cb+27BhyGlBwiQZPVxSoUN97h8Fk0Ma59nNorVlFL4CW+/G1j3P8
aP9yi0XUTpFX6uE3qe2ShDmiVA+EzNccV7SxdtZjA6iapuF3A2GWdPLbd8xXg+xrr74xdsAD89po
0f820/wD6nkiKWOABT9/+NG1/tet2sRstMYAVg9876MYIQ9X2tq7jiItL/OOxueS5OOL/tdvbAy7
Glzv9UQoLIXN/l8v6sPkyEDZh8f2zFFvlZZoSDs2QqdgTKGC9Qru4wXeuP0S/yvdkmdMpY5nhw2v
v8fwkgIAC7BYqYszac+JsLLlz2gXbBORkBYf2IjOKnRUcBXuMLJ5OvJDnP8jTv3Mxv61neM4AMDy
ry3MwXn2O/HEbeHs5dELr5BDP3MjTrixLZuGRczCTGhw7wtxCjCcGLnPwL/GJ0m3bBpVy9bCjZp9
mFXufc526CRgx0hD7zWMz+menfoTNsbeEccLUK+E7xXBHsk8NB8gWyjPmOMJt8U3tt5C4dDElnrv
rkN+Hlo/9ab6MQ7bPAH+BOjMfEoNY+caa6f+lo31q6Uf8rpW5ENqrBd5868wQk/kc+M/9eyN8UPN
qeIae3offJzv5m4x6QgQ/RmzOPXwjdUTwQQtwtZ9kKAjGT++NV/18LWnbyk0ir73PYioBB95XqMH
eFyUALfFGY914tW3xBlNuTg3Obz6ig5ylGHPJo5B+NaY4ktwDbqlzbCcexGoo8mHcH5wAOwdZHXY
y/laNNryZoDVKlBh7NV/RR53SNAA3Y38LwbSLWtGXcaLcmwgH2BkGH9V3O/uTM7F3ec38lRDJTx+
kn/F6WXKGXQnpP4bi/GW0fgWfEdT9g+UGCunRTJ18jZchlvbqz5Z8vCtn75GAk/DjWFz1zBICQr+
rkyB5acSyI3Cgs7i87/s1J3a2DGDKg+W0Sf27rUlS0nfTCm2V88kh6cevjFkbGiswrUde8f0fgLB
2+JhV644UwecevjGkCl4AnvImai/TgOkn9Suoq9BNeYXXzqYLWxsjIlzch3iPx52yZJpCX2syxQf
X3v40Yn/6zoFOY8bbNzy9xyb/IkE01ha98s5kZFjl+8/EpstcmwtVxEf1zzfzZHxsxHRH+5DR94F
9U9qgSRcB36Q64qNl3mhXzPuLZisa8HFMnG6fHQs1EBhKdDSDgMq2M8P7ER02wLJoHIZtIx4/M+x
p1gUTdqDgLKZ59sSQpjV2F1hN+WMlz2R0GxhZb3obFiaefxodf42YFu4asYd6dhjjIaw68/JLZ3I
cLfIsmgI1DrP9fgRg0LtasC21IVaOXA63gQUx+enduo3NsbthQQNqWhe0M1pksEeV5nfqPtasGAb
4+Y2h3qQ7ZadD84YBYKJ9mvIBHCn/691eDyaQweet52v7/1hP5ZnGi0nPMYWPUarwPeVwHOHUIKQ
rRp/zVhHPxP5T/Q+tsgxN9MYOAe3YGXo0kFnbCqSYXhp5695jK3ska2LYaF+v+ys6g7L2r2rPjrT
PPsHFfMf/mILGquF76aCkWWHPcebeRcnY2Z2Q+bSNoH8b9bt7niWZ08fLPFTyDNnyw6aSMmcvJzr
7J86u+P9/Zc7HJxbY4o1651ur5XfJTZ6yflTYc8llCfsYIsoG3Kx0lji8Ia2va9sc+UR7Jw2+evn
Znbq9TcRuoJmOObMw7KLLVq/lcwPiEN3ICHN1qa2Z+7Xqcu7sWUg6xH0CT7SQpoqKUFAlAzF13DM
NNjYco+JO3a4V3xY5SdjNO45PcfKferst8bsNSbmjT36oM5m4L6qvoHYjF7OfAzO1NEnzn8LJcsH
qcd8xNGU4UeT32EnEVtoCWu+Ftq2YLI41ioqsGy8ixaHtQG1/KFOyezzu3PieLY4ssZaYUyNu+ND
24FjtTTAb4R9vPv88SduzRZJRv8fZ9exJCnPbJ+ICAQISVsoqqrdtJnpcRviG4f3TvD09zB306O/
BRHsOnqRqFKZKXfynEFWgxvBvNF8qsYvjvW6bfevDMg7NcNaf8+blHVSsMvMDCk1fS4/mQG5A5VH
/sUBx80pfyj9aGfd141//f+bzxhjOTsdZIsDlgInO5RnMe65Rud5JWvHNqvcBa/igSxeWzP34upH
yz9vu0c3bCVZnQpUimiTkQHU5MY/HEDB0qdpOTU7xUA3diVfbRAtmZBFkwEIdgFp+UMhjBOmjXds
9ErKUgrVspwiaEp2AzFILzNftg3rjlEqWAxte/1Sc1hOsZv+QR+epN9fPmbn6jQco7q3VKBYZ6Yk
ZxKuKTlULEV1qsTBXFVRYhCxBrHNXCKZ5LmZbpKp9uYm3plSTcioeke4ZupExVbj6Xk2vrsHNw5E
SdR2ohyMgaheMbvG84swdqqi7uJf1TbqwGVbV6CvCGzW+8lQvGREfho7Cs4K6yfJBlDc2x8J3p87
tDxux4+m0KuKR6VjR+irxW9x0i8jAX9fFqSJi+7RH9v2dXNg/VttFpwj0euZo9rE4NC5a9Od6wPN
keJvOrypYtUIRW606crAnZPfU0FfJjD158b8wclC0EdZO8B53fCVvJ1rl1JHYkas/j6Rt3lybH1V
8WGzaCqwFxcyMB0WWDXzBza0HvpVPvKknHbmVjN4FScmCK/nqcVxIp3Fa2Q0OWKqKXeSSxesKkSs
tPoQ9ygoPCAM8fqwBsoDfWAGuAac+sZw+G3PQE8kmd/Ee+BGzaSbaxC/mXTDLhN0meMHsSg/FS7x
ivScxNwL3ceJPW8HrGYdUGWQyBjX0LxDQsgJbKCku6EuR39tsXMy0M3J+v83P0FwUqcFLneDGepT
oLS5k6a9Uz50I1dW32aa7QZanjLg/b0zPbvtTR3uLL6aKqEixNyV9SPvYNpOrGDpW3+krd9DhAra
DDuf0DlGWX9jMFHRmiCceIm19w86pLfnU2dXyWBAJAE6nrAIRCwDnX34keXZjsPfN01USJgESweh
NooDuGVAKDz69lTsZJfONP83TGZncvnAECZ1DkagF0l3yqbO7ppZb8IvKjtLgkRkCkzaBA2VJwMU
EkccTVSto6EIy7ZAl0VAoAQuxuyUkz1VzffDj6hYL+nM3bRMcHRZxWeQ53hV959jxuCn3Xt7eT93
iIrzapyksGxQpQal/bum37P8e80OXeoQoaRlO6YlqZrV5Ubod11zkuDQ2Ha5ZvNHVJBXCUovJzRQ
EAeIvdfl54WU57p0/ZKirkBoPL/teH1amrtJ7HHX6yJIyVPIpvPCmDHN1Mg98Et6Y7/XQaYzraRq
SMD7B8o0GXTgBW6fWxZsu0ljV4V6Tc4SD3yBXbDXegx8bbizO2ZZSdO8ooME958M6u6ay3v72LaD
qNAuutSsADnhenvzwRpOiftybLxrgr1J/2wAUxSOUVPQgKpmRLCft+1qzq6Acf5reEJ8WWkEw/Nt
8WG4JA+/yTP1b40nMBXtBLumCKiYLmvg5uJArzFw5XdZrhorjcfYnWT0sv0jdGGiJKqdAgnh2O4U
EBvkQTMaGuK9J6G/+rz/e7Yn3PrXP7mIgG9aQHkx++4FRASn9Fw9xOfICz/Nj/f2xfb92Pt4tQ3P
ebmLvhz7QUqq0nYYGWPwWN7dsAlEjccqmgrfgo5p0YgMFY2CehKl4DbkB0uACt1ar5Lz3gmnAHj0
k2TTibl7pytN/KigrRap2jmZOQW86R54wb6UaRiYiUSPPjjTtz2uWUZU5JbdgFxgAPo4QLub3/Do
QdQC2Lm9S11NhKooLTAExaWbYVmdqQ2qXLPLgimqjgnCERWlBXZfvKDYcFAlPkQgkF/ox22v6Ia9
/v9N1Smmpu3AxIhJFWA5YdeVMnPb8vsHAqKisYYl4UNdwbLs29uVgxw3Fa8SJ0Hc0v2kC/glt7/z
98rgnfxlSv6KvLazPIdv3Of6nN1G39mH0bsYr/ZtdU5v+Ut1d6Wftr+l85aStWPG7Lot8ammCOrk
0dorb7rYVFbXMhYlOEsjXC+C5SsFuXcaf+2hBbQ9ao11FXgFhRmWZhzWF/qSZD+b5MUsvh4zrSyy
i9txk+QwPaItuGn+c+zYH5KD41Y2xNAxFnUJttrAcMpgBMl6Og8+dCkOHfeICrHqiZ0VIAXBPn7g
H5hdBPbIdkauiRMVXwURbFkDvz4FlgRxHWD4LUjKtj3+92bvnXB3lYylqUwouCqnoP0KuqLv2bW/
Gj4LhL98eCrui3vqP7ObX8WPnc+9/7pOVKCVHK20NNfTjvkw/Q6fLJBeP5mg2DpDA+THn/BD+VA/
GDfpAzuF/2U7v1GzHKgKRkNkFNiUo5YK1A4vzUzh5bSGtOx6CBgKed3+bWuQvudJJZtrEU69zMEf
m/PXqLkHJeOpap5D8ppMF1Cp7fwYXX1yleQ2RGWyboYWcZRMPqXQDRDhxVrA7wsRBMGtxxoJ34jx
2Y7lfcnDOyvk/lJWfllagZstj3I2gu1frHGsiteqiDlwI8RQrOE1jU4dqF3NpyY5hH8hKmArlOAq
yVkzBYVZBMKdzjgq70yVbuBKKejTPBmGaMIGIcnFqTHsE7Tgn6f6Vq4U0tvO0ZRJFbA1dKw32hDF
PTLcexf05SB/Ku7MNDp0X0lUzBaNWoZmd9RKzn3TuNDo0H0lUcFaFFq6DfjnpgA0+FZyraL/gKwd
jil3487k3w2CnZh4OMr7KQDZnx+19eNUWWdZ7mmtanKQWv+ahzJFx8NmXUBGnxC8XtzTGfQA3R2I
w9xpZ1Os2YpQJdHHxSrIkq6eT/snq4aUReNc2sp+AC0wGB3J6VgAKYleg1SNgf0Rbw/oqmf3yXJO
0p3U0sSmCs/K5qgbZCZR9DnNvQIPYGc2N6Dad7P82JqlknthEzib44jRT/I7sx/kHvOJbuhK6tbQ
Lra7dW8jnZcZVIrNQ2PsZJTO9Fot3mxe7dzp83JdCrvu3rBv8vApP3gzpCKwhop2EA/CqEEjIYz7
7tjrOlHhVomEMBWI+/FoYTueG/5k7rHbQxVglfOKNgZERgKaGCfa9jiCHNzNOEqOFmFcTqOEaWcO
cvvRzI9twFRI1RTVKYEMNTZgUXEmnNwuvLxsp6Im41VMFaps6BgixiWN9QyhGkNcDf6NTa/ggjy2
Wqjoqr6CoLgxYfNQmtVXMEx/QCfYnwGaFNs/QLODVPFVDg3XbMQPsMLQj90Q+Pk9mJzGNyq2qsiy
EJDzGgezCtTtBpqw+sbyknH4MKUNGkDcvWcozaKtAq2GuEyLUmT4UGqdk3y+uO4rAdnksPfmpHPS
Whfe5H/lMJCUuwhMN+4+A0YIKbdP2+7XVBYVQhWapGBGizWVVAySk1nkmwm4XiUZ8tftL+ico6yr
7mg4IcQUJjzZuGZgFPlwNQDMP7lgEQ5iicbU7e/ofKQkrzWnXdlk2DgTyxfZLei/tu1qFm4VQzUR
IOWdDJNrFZcclzQJtC3oBDpvsOLJ6GlMf2x/RxetyqLaZ7VIIB00BayYP1BoUUWgvwZe8gk9/9ek
GHc+o3GTCqpybFG0DRlwD9KI70CeQwqE873eJJ3x1Ydv47SxOOsokhls7n5MB69fduqcJk5VPFUo
Exkx6AgGNbiUU3IS47cWRMzbrtcNW1le65jx0IK4aFDFYBVjmYfLnGOW15/zxiHjQKfJctbqVt51
w7WVO0VZc1hVebiqAjoyeZ2sdjsvX+5jXMWlABkPUNvJLYgDPefQFNz+DZoEtpQEJm1vQ+sev4Gy
yceLl1dknwS9c/bgN38hK+8cT//eV79xUt4WUGvqV/d//tH5/Ollfrqwh3vzNHsfDaDBd36HLoSU
zbGEcgN6fvGZVVmh+zxZIEovv277SBdBSvLWOa1CO4HtzLyJ5G28d3LX2FWBVUTaNs0X2O3an2BG
9sZ2j6ZMZ1lJVdFBas1mBc6wRYqYh/gArY5VYhVPZeMC9/8HPc+PS3mz7OFBNROoQqlmxxwTkyE3
ocMKhVKvqW5Yx3eiQ+cPJVP7OEwNCEvhUMzi8akq5482JCJ2Njm6ka8ffRPhTE52XqGEBUX9lBnX
LH7Jy5dDkadipxAQkORpYLp27iv6Eg4HJ9H6d8hGysMyXDgum7vkVA5hAJj9aXvImuKlwqbaYchj
COWsV/HpcO6J4fjQnoNmCQVf5zmPLPNk4wH5KaszUBnUYk9qWzcLSpKS1KCZE2KKQ7v4WIHLBm2C
rnOypLMzzZolXAVUGRJKrjyu8IGutf256r6FaJ4/ESdebvs57E4RxBdvtp2oiVcVVxVCXQRciQLf
4h+6/pEf648iKqLK7BpIHAw4aqL98GKk9QVaLjshpfG/ipzKbAjFGjhLBMT547JgHhpvyI8VYBUx
BRWBELtkhCs0vP80UspfhUmWH9u+1g1cSV9gG9CSRhE40rwvrC+deIWA7c5KrptHZXVNzLEJZwvb
yzZO/rBBLF4vsp1rA51tJYchplNWXYrLFBlCTyR+ysl12yG6QFeWUlwaxBZfrzrA1AjJKd9JftLi
riq/llEVbH9Cs+tQObXyLs8SOWHs0JQ8OdMtmb+l7GawjjERgBrw3/q2tFBwTMFQH0CG6Wynk2fa
8tTMe60p77veVCmzqqxJoP6EN5fcgaJrLSHaQndm9f1ohMLbvyN3uSQF9OPGQPJfWfzLctEGuEdI
9P7Emip+as46qHFLVLDeeKBglcuN+pTMTwJ8QVmx7NQBnW/WH/ZmNZRGHA8ih3y02bGgqjGl7bQc
yydTBVHVgBtAXRG/wKkz58nqu+nS92zae+zVOV9JVwlVLcwkwTnEWXzQEV/GGFwS1N6Jep3/lYyF
eg8bLILr/6a6G8NPC8n9rnko+C34Fk/biaX7hJK7tbvUAjQCAN7Uz1l+kXgOF86qzmCA6XjnHlrn
JWWldVy0m1fUHIGR/VB11C/iCxTtd36AxriKpCLjkmYz2DyCgccPS55dspzfTLzeSa/3C4+p8mWl
k2tVboToFGlzlpBLgnamh0w+RWV8aO02VWRVXNYRG23McmLeZiICq9heN5nON+uPepNaVJAMqmDo
U+T0jnff6fyd80/bcaPJWhVdVeWdMItmjZv+CjUYc/61bVc35PV7b4ZcF1lftC5iZUhv+uF3ivfd
8XnbtG7ISrJCN1CGbo5713Q5V1C9q4Ntu7oQUbIUgjZkiiWGvLD/RHpfzj/i8jcEwret6xyiJKiw
QANhFViZlkme6gmkUZx5BfB92+Z1TlFy05A0n1MXT6NzaLhPtt0zcIYR+XPbumbwKnbKiVuoca+Z
P7YPEZ6WY3EfVl+O2VaOrC00oipSYzqdcjqDa/EEMaMT711v27zGMSpuShgSaq8rboqgo4aDUmdn
s6RziZKToHioTaeEXZbHryBQC4qxvK+cdKfW6oa9fvZN/lg5qMvdNRiJG90zsFdAR/O/Yx5ZP/nG
9FzjvXISC0xjW2rR0Itked42rXOKkpo15Nzstk4wl5E8DaT74S7LjZDOoWdEU4VKVVDjgGg0LlMt
51tP/iuc3wN0m7aH/rcT6n/vq0ymJKgDehxz6UPj11yAsBTaIp/Tmltezuw7qCObXmbQm6SrvpWM
Q1Z6WtxbQlzIzEDBAdx/T1JWqb89FN3cK7kMJj7WCImX/LpuoSc5ep2xh6bVTJCKpTKSJR3Hde5T
yH1ZbgMcQgUiZnasyKksVnJxy9LJR7xoWukrm3PuiYx9qzqyd2upcY27bn/exG7ogoh1dLBLYOYv
1icQY9m7KdJ5RsnnxjIK0C9hjYX2o7eEUDcvPZo+bc+oZmlRAVViiZhbWshmYYtbSBRfoHF/SeLx
Pp/CHRiFzjNKVjcki41m6rFHmBxs7q0vtOfHFlwVQ4UT1ZxU6FkKSE9OtXBPFC8k247ReV1dc20+
SWCLQNVh30o0c9nN/SB/bNvWeURJ6NmBho4xrLsmPj50tPhvEeHOblJnWslQdLiEvCBYzGf3PNYf
s/HPoSGrACfwKhjSHmGXiMuQ/ZinPd0HzYBVbBMF9NDgNgyb7blNHodqZ8+rCWyVg8qRgNfxGQWf
OcTwWgfHAdm533lL8iu08PJP237RhImKbZKsHMN5xvB763OY3VmL9Jzm2P5DxTURWlJh9kicdgQs
q6DBJMhDuLvB1g19nZE3FStxpwxtHEPx0xnT1suc4meSoc0I+PaD41fWXDFE+WCvVyqieXDrErS0
6CjdSc91D/bOmqjCm1gDZdPMxUpkE3kmAx5tuBVCILsDDVIxnsch+TamfE8vTBdMSsLSkXWVJXGD
DCUUiEdLmjbSa6YKjy80l2cRDkd341RJ4Aw6gPZEuimIaedRS1w6cO31Ig+241WTbireaW6hdAws
GtLCzs/gxsT7Y3Ss7dlUgU6gwYy7fJ3vhT+U3Rcre90esyZQVR6qJkpjiNejyvPBuJ0lcBV8jPwx
Ln8ds7/O+ptEkMXSddaMPBt5AjXs8rPLW59VxwBEpop4qqxe9JULt0xlFeCsAn0tct4euW42lRRu
XRBjtgZMZwPzYmZA8HcPzKIzrSRvj5sIOnbY0RI+e007nSCWe2wXqcKeoDySR4WNvVgFZEAwjbOF
95fY2tkTaHJVBT9BFW9yhhEdTVM03U9uduExADIjOY2Qp9j5Beul7TvVR0VBGT1YA4wZEVnyB9uK
zp39s41vW/aZoD+rnu7MvSVA03BuqmioKeFL62Qy+h3HcXmCRpjfRVHiT3VceqXFlmuaQSa7rix/
DKFOhgePPSJQTQCoQKk2LBwLHRm4GmzPbvmSH7yMUlFSodvXOXNh13FT3yH1VZbWaTsdNIVCxUWB
1iiunBCBZbfXSdy300/C905hOnes33xTJPBskruRAI6Fg8THG5O68TLSfdweuKaV0FRhUWneLM0U
YTlrB+OnVdnoUxm8buj/6115ouEAlFoFhXnX73Gud9o+9YfB3Tm7ahLGVjJ9zvBoWEJMKqBhdOXM
foIOJ7gNsmuxsJ0rCZ3zlM20GJo0bFxMTFNMl9wyPTrMO6djnWllae6Zucg8RvFO7FsXF0A2dHW2
J0VnWVmJ+5FbMpuxSze657D7Gu7RNWv8rSKistQZbTAqYss4Lq9GaD6V+Ql4iJR3x/ZdKtFU5+Rd
GEJNIkiWq0WfTHZt9yDxmgxTYVGs5swpeVL8FJVwbysLH2mmNjkVo3uw7qhUU1OTDRDUQjgyI77w
NPWjUuycRHWjV3LYpXZmxwkyaIQ+wjJ84GbrCbqzI9VN6xpGbwpEHFYNoxWmlaSvvbidpk8xAPfh
9PtQNKqoqFJYaWGuHSZhddcZ35mzM2ydT5TUbIRptGLtvEuq1Oui1g+hbJ3v3UXqnKJkp0lCs2nW
k65wfwjjFfpjXjnmvl39d8wrSo5G5tBFc4vsn8iDg5eNEh1UhyyrSCjaSWPOHFhGMaybYkHvQesE
27Y1Ple5peK2w562h1eyvAPl77VMvszxsQsAFQw1RiW4pdaVpG5vnOLeJQfHvM7wm/CmuFVOmIF8
FzaopR7n5jneKyqaQqtSSxUgrx+iOOyD0FgAOevjrw6EJXfmUROBKr2UKCCOhBDEecqOUs+VkPgK
ibt4WUQzD2zw5c53dHOqrKKp1ZlQtE+GQHT1lZH6BhRWQT2bx1bQvxuHN+4Hv5xryoT1AdgXwKjt
+kZ3jGvcVOFReHJPwQcOD1kGgzZFuDZaH2pEMP/uat+MOosdF3Jb0RCEU+FxaAeMCdvxtyZoVOyT
7DIbHkGch0NWeIkJNXKjrbudtV+3IVPhTn1F68FasGNJiNF7S57Q+5iP1VMp5ofZKYlvxdNrXxN6
qiZwv1ajY3rpbFpeJ5bu2Jyr0CiRySKzGE5382zXd3UvydfacMixdxwVHdWGJZWTWw0BXVqPCenn
w15npiYXVHDUNLVG2/Tr2XGi3/JuvqYJ7jHmg1s+VYSQt5RC7gTmWfjoCNePZHbaLsy6oFKSOBtH
iCtUCCpRL0tQInRPottti9VZt/4toSLKSN2FKKEDuanCB3s8GCfqIisdcEglvA/iNvOTpPZDxg86
RFlfO+pATXAoESQ8/EJwT+LhkebrtrPfjRJbqIgoSB8hdbgxBMsceWbyoSRXMRx6NIFx/q+vu5Dy
JrZigJbM5PvAsq80Kk62E+/RNK/POv9zAwD76//fVDZh5C1pDcQgnvt/82JeLsVsOX7OGA14tnya
O7pH0vlu2OBTyso7ECvtwH3bBzWWyIkNlwq7qO0p0Jlep+bNr8iMZrEXil9hObjVrDPP2eurfHfZ
xaDXL76xvLiNHVcZ7YMk+yiXe3OWHgOJBN3ZyesGriSqkVc9VN5hXgLq7Buik2c5xHGw7Rbd4JVE
zRMw+5QRWtBqWZ365IXEkOyJTvTQEQfOURK27l0oIK+UJjGo2eKGPhruztFP5xclXxn4nAd0yo54
WWLiVANa6w0G6c/bftEEvYqEyhCGU1Zh3F3nXgCNvNhGdOlzCYWj5WTjLm/7M5ofoSKi2ikq0mXt
TCLGY2dGIDw81JJhCxUIlVqRRSBDjU2aAXDB2JheWMpzXne/jo1cSdVM5tin/R05OXXpXXVIkRPj
VvKUFaas5bIMQWyOAI32tdeMYbaz19HN6joNb1J1Soc44zEu5MCaLhvIb8mnuG79Ae8PsdzJV903
lHwlSSNNmRZDMNYPnIM4Pzr35WUJW89x9hSiV2e8U5JVuimHN7ZoOdaqAXQsk81v3LDDK/+0h+DV
haWStXlSFbiYMPqAVSA3l/l14faRQzjmV0nbwqmmqcswdC5fuXlXRB/K8cgW3BYqQIou1mB1Ezwv
jU+z/dkir9uh/u4VOOwqC6xcuqSxogypJD80w0vDn+IIZOld4xHnQ1l8CYc9aLNmXlWcFN6+mtnu
EJ/mcjM7X5z2a57sEaLobCsJWw8uaGJX7xTLd5ETrIG/6t1t8OqKdwJS5ZaqpzgVeYhZbcvHhnwN
6VPLvnX2HzqY0I3f2cZr1iqmZG9s1LjMqrGNHyPzYlhgK8VzSjMU56aVxzZq/0M4VbS17US4rhib
Zx7+5t11l35BN3plpY36xInIuOasG75Cf+UFpNteRKeTWYtv24Gqm2IlbeOQj9lS4BM9KG+i4qWe
b+ZdbJZu/Eri4thJOwo4bRA5Ax63f1V2/NEZxdnI9yAumuGruKilG1lvZ9j5AbL60M3DV94bz6W9
x8msKcwqLqrKlyqJcyTAZIzX2YnPtPtVcOO69IDKz8Xl0Byo4KiptceKOPiKZbUPLCd+P9XnMiUv
2+Y1lVklnJrtLBo5x8GKkvjk8DGYILC6bVozwSo+qm7YQA0zH4KMPI8drl8i7O8BxUfr+nn7C7oJ
VhI4FbVhyhHZ1Y7NeVpmPBNHvtsbO+Y1dVqFSA09c5eohW/yQt5BwQRt0lBAiHM/BsJ3CDOvT2eP
tflp+9fopkJJ6JQkIPfg2GGZtBQ+l6w6Q2x9j29GU1FdJZenwSgKozSyn9hLNB7e0ic/68TDlPVf
a2rfgDsxOdUu21mVdbmhJPcSO5UoB7MPqHhsDAB7cJuX92fQx/tMHFJStoUKrOIQPwdQBldkrdlY
HmQFE58z0CIcmg4VXZVMYzILviBuIeCJw97TlEzHZloFWNE8m4rZxcCBUAIWZjhF9iGNePhkTcY3
O1I2EOg2tjVMx2YARd4bPuzh4zTZpmKqkiLKK6vDXUnb9n+GvPpCCK5pp3GnI1NnXklmWoQiYhRO
6arPUDU5seUSOt+PzaWyh+YNq80RrL5BOlCPAuwh5d5tiSZrVTRVuErbZ+tlqs2WoDLl2akO6VFg
LpWUdWaWGK29rpCF8cEOl4es7Xe2tprarEKlGNat2szh7Ni6L5OLBcTt+prK9p78NZOpYqXkTJOp
qbHh70NSnFi/DH5Dps5vl9QMtudU9wllFz2Kfp67Fnc7LbXALOTmXj4lAli2ZMdHmhqmYqfMEVlp
deuzRPU8CV9Q5tndS+w8G+EeglMzDapkXzI30WS6KJMRiXyLiK+8iH8Nab5iFOqdn6Hz0/r/NxVh
QM8OxPQw1TXFk23Rekl/jcvu4CwoWStsXrTdgMyKl+qUzakfLnfNbg3WjV3J24nZQ9OaCKOmda55
KJ5M7t5a1vB5O4Q0uauiqdIQvG5Q7OiDYsj9WgynAT2Ux0wruQuN2BHU2dia4AJCmK+Gac6fmkoa
2Q7yRLOcqzAq1oQ4RmVYnYgcctB5XsbB/sOr+Yyb2+w0t1aQuKLfmeT3oVQ28Oz/xpDTAWGRU+yk
+yoOmvpnFlqgRYZQIh4dBR4nSqD2a6uCFkN2s+0/TWaoEKreIilrZ/wCd/pehLO/tLkfupe+et22
r5l6FUpV923dp8xKfjtZPdxF0UxvOtLsnY01pUNFU2FmpIluEsRt6EDpjpyBeTpHdeTngNi42c7h
UhMD9po1bzLbimlWRS4eNsvJHu9oCA5dkcuTNVdPEBMkeJQ0IUki6d57sM5n6//ffG9CX45tVmsU
OO5/1hifu8b8cmw6lERvrc4arZagEPL2zu2jHz23D9GnIHiVfXUvezCbr/fpFCCwrJxPmbFHP645
IaiEU9xtR1fMtPxl9snVHH6WLbpB5v5aVeVFLg44E6qTNe2x/Ou+pmyq84wxtzOQE7QVZ9t+xOOA
XSeoMBHwboFbSk/sgU80oaUCrSKjTsokxafm4i52/kz5kxt9HppPtvNsuzvXL5pwUrFWnLK8zwa3
+FU5MVQthzkPlsL8sx1Quh+wZuabWKW07OOUO5CNdeZba8i8mi8eSFKAATVR6qkf93use5pSpaKu
kqIZpMlxyVZU4X9Q9DYe5dCRE6G4j1mom+5ULN1nlGy301E4IMRbO/zaK13IDZpPH6lVnPMs3Nkm
6z6hJHiOnmE8uczlr56Cqypqs0+1GP8AWXturT0ylPelTm2horFy6ZiuXQGlz8HbXDu/0IIHFWTT
G/nvMaKeHCHajpfpEjfFS22/VMNzGT1yN/RwSXqxOTlNxu8yhcjFbAZl+9lqeeA0cVDQ/sQt25vS
L2x0PBqbz0mxp8+qc4xSQoTVRrnVz9hrgn23o/R+Ll/doQBTMv2zHa+6Lyj7hcLO0TAlsWJAMCU/
pwmeKGabhTdT6bi+KIX7+dh3lBrCbZLNQtRIbGmdhrz3oqU04OgcMlym9LY/oslsFQBWA8sHqVF8
pAYp7Clp4h9hMu71/q7x/s7V8P8gwCa3nMx4BiXFZP6x2SenXl7i/pAkpS1UDFjfmDxuFlivVlrO
xJzIbdQvlZfarXva9o7uB6wh8KY0OQPJzDiSIzBb5mWq80sRptcxCo+do1VI2NLJ0gaB6Rh00OUj
c38bmZlvQnH32OiVGkFKFxfzORzUMYHWPp4awPiJX87SRzv+0SxzKk3WbOTdkI5gL7Dac8wq35bh
49B/o+lNyKIzNa8u3Xtq131KyeuoGpu+APctmpOME2/nS9uUT8IePw1ocZ7D5mfesHsR0/Mx3ylJ
XpvEASwazIgZyQLAlxO/sARExtCBsv0BXeIp2S3aeiFVCkKMZRDN68grV7z07tTsSStoqpSKHFsM
QWkfRwD5OIB1VlZ17qW4LiOePA07vdn+EZr8UPFjWbwsjRSIsLG7rew7bnyfh6dt03+PR+8UDxUX
ZhGCp0IHtpf7/JQEiXfzSd7Xn6K75hKfCz96fbE/mI/kNgCEyf9jeh8/tpfsDKkd/JmdruGHa/6w
ShTZ3t4ls+aooGLJFmsh8dD/Jai4HXKIsdI7yCw1Yu0m3FnWNVGhYspkx5MocvGjm5wELkS+5m7Y
yVXdXK2ffFPLOlLmGS0wehNX1s04ByKJ/cJJDppXjgWOGG1gFLHnid3vdf4HTHyy+7YdCrqRK6lv
1tIqJ6tHk7LJbsH36ZQCD+rRTqbrXK5kukuLau7zOfk5zIBYWkk2eKMwdoauM65kucvr0EiscS2Q
YdJ7QFvG5FpUcWfupcm7SyxX4WUND2vBExAK2MycvWplnsyyn0f8zlV0GcgE6hgnSTQ/+MkN9/fg
WO9PJ1dBZZGxLF0+JuBPM87JOHqkPI3JjjveP0twFUVWpa1MLN7FP6fOxX40ubohPXXYEVs8/1aB
ub90dhDoul+x/v9NOvGhTfI4DkHGVCQWKHkN28j+NHHT2KCjnHbLoO4zStYOyex2c+Oi2/RkBc7P
Zmf078clV5ULJYmNDhozC9hwGPfzvnhMqjrZWdp0Y1bytcLRkFW4awo6xyo80LQZ3uROkKjN0qOf
UJKW8CURFcddZmu6IAz7ArFpf9hjAXh/6eRCSVpjnpeyo7hN7nGUAaShrL6kzVNSPG+nlca8ii+r
oyaMnRbmQQjpSfT6Ok+VO3vmIbVOm6vAsglAmLg3YL8su4vMXL+Z994KNGGjIsv6BKT1Tgi39xau
+1a58HEnIDUxw1dnvUknahkGMOCwjIsyD1zjPOr8xfi97XHdsNePvjE+GmGXZimea3Mn9CrHOpvy
zzHLSnqmMcOutIevK6u+zwfre9LvXau+v+HlXFlQx8q2MrBXDugmvDObGW9hEDZxPo/gVWzPCBa5
1xul846SriblhiwauH5ED3RNovPIm9O2e3ShrqRpS2Zhoc2/C0QB7QcIT3njUJ+ckp2twj7Uw4R4
V9LVHSxZlevsGj1UpFjjN9WxTP0fVJkx9kVtrZmE/Bycu7SYEZs4Ze4EvcY9KrrMbVLQunRtB8BI
5UGrzOPzUx89191eu45mOVRBZYLUSZJU+AHG/GSH57i/K8JfqGW2+7QbPprMVZUL2yFf2raA+/vl
S4fX7Ij9ysJjB3Cugsta4Zr5AhoMqL8AWu3c4nYHV4I7ZUE3ciV53RzdhmH9/xmGwUsTk0C+bke+
zraSvcVktqlVIak6Ot6KKUfJqU7lcgwqy1Umrgiq102SmXNg0fF7WNvXcLJ3glI3ciVn84Wy/yPt
S7bk1KFlv4i1aIQQU7KpznZV2a6sZsKyfWwQIEQvxNffwPcN6uiUkrvyTXMgUtLutBWKaDnBRZ4a
l4TIJUEJsgvReTq/MJZoExneWusuj6Ycw4cgKwjGeNfLjZE/Pp4xE0MmIQHMQBuAN4xlEB1qHfV3
au53Q9b1t6ALy45cbuVB26dWf3uXUIRaAh1DUwz4H1yU62NWQpRZJsBzJGHwfNFCmWiykUZlITNo
5rRo/WkqrqM626iSbX/fSLZZi78+rfiNNa5x8TzGvxl/arwrxIXL/vxqXO8WSIVFoIYQu7zmFAme
M51dBvZhpoChJ4fA63AQP3hdeNP0D21UHC/704bPqgygOrwMXC9qC0ADveNw4WHBVCRMRRUXcY4Y
2Qo0x8Gs4LM0SfMLM6AJGHOighcy4MuBQx28jb1vIeuvzq+JJUWZ6oNCcdxjSQTgUd4B5ZuQ/I4x
iFKKy6KNCQxTIvc93FRjN/05CYffLPg9iYsUSAJm4sLSKfOzucKy8yHa9VO/Q266aFlMWFgdOuAq
b+FBWIgo+F2IxykMMfxFnVtmQsPqJZVzGcN9yvZhrfuQsrFKG3HSEuBNcFjMKzdoKIIXBl+PB6ho
anjo+YWxhHdTTTBd5j72h/XiGWenOKKQlNn63xZTNKUE83QUueOuKZU9o5jBsSnVF5/KTHCYIvjX
PMMfX7zfXv3SiDusy6Xx0MSHNWLyydStERdnsog2+01LtMRyEx7mcUUzSCH8XRUcJtfg8r//Pb/s
tRUzAWKyHFrH72GMdRHulhH0g5cWAyaXVh8Eo4QSAnDZ7W/VtPs5ji6zw/8iwkqNB6PYTrI8Cpz6
VpzleQu3uI8JBJsjLnisMPIEC3ed3z3u4jZPBLbB19/f5c0qrAO9zNhN+KZb4b7Ge7m0UDe1A4mf
F5SLQB+KrFNPaZdBorRy6uVRTjHfentm8X9TR3Bs9QwZc0eDo1y/1ON0I6NmIxXZhjbOqUsw0Wkq
AXQgYDfw6vAbBwfV+T21DW3UvHnYDf+L8vUxNPp6x+2oZRvarHezQTZd62PVe/kyqPxxwRXl+X9t
MRYT6sXrOnOnAt6Dw0sw/EaSIMgV58e2/G0T1AUaiVBxHuPULpabKMie6rq76NKImXiukjHIXUEJ
/SB0O2cJq/xx+hR50hG7ZtTO1tHRki5MYJeOvNDTNcLWMN3Bm7oV+yZ/bzYJbQtkeGpWpR70gRAG
Zr/9GxW3yxbbP18/+S4IzLzQoCDBviLRVfMzC54nHMU2c5FteKPM7XnsgtsBwyNdVFOagFw2Qast
RufkMtsxHLUW5VhTAkddy64cJNdNWO8vG9pwVDDsgmMjxaojYdRZB96KbiO6WFolgeGnNKYUkriA
zDN+jctM+dsthsQp+sRPj5uNSEuyNrFa+eDHBR1XrBZOi7X30A0PUf0QFsDnHy9aIBOpVfQQhZw5
B54jGOdg54F5/bqt/WCLMNFiPCY1FnDW0huY6oGgqu5o1R6C5k/Nxm9062bCsg8mRMvnbSkRev62
PZW8W+oXgsoXnvv/kQp9w3mHTkyari3POhxu0ri7nxq+G9Nm4/Rrad2aOoJdpcaJrT2OtvqzFJIl
cOE6fegE2TWt88UPG9ySPp/fcEsSMDFaCHBRNWtUllAlStYgh8oy2upB2Hbb8OQ28BX03jH4GNQJ
Ugwh/yAMkeH3+f9uiaG+4c1zO8S1EKs7gJFkT+jYJSnQYJelMN/w6DqOtOjX9t56R6RZ+H/oQVjW
xURN5URMfB6wLvH4zIosUTiyQhYqubjLYUKnvHJw62l90QBk9d8IffnQa3B6l15qXZWM/+1qlw16
M7h5qrfQ55b4ZmoJek4dZkWEf40z8TT9WbMLghtuzvhlQjvAEBquC9av/9dKwclbeDgai0en+o2z
mnuR6iS+YKRfj5U+9Rt0DdwmmJ9oXy4/u6UNt559WQKciZniTlllLsEaYQI5fDbXDE9S1yQQ8+g6
zv+c9y1LXDCptFQ9imkUPdqH3isACEnFmpX9+jLfMtm0BpG2PlLm+Kupa/lY1s78LOugughuzExC
rTHPgGYI8PClGXM2H9rI6acj81owDZ5fHEvgMcFRlTvGjAA4e+jWe0yuEwgEXJ8f2hIa/gOJwp/M
6mrUBzw5fh4D9x4YgSvK8+sul5edVkxkVJH73eBCovYwztEuSNsrAT87/+8tVmNCnOZMsAWwXn2o
wc4ag3EqbLp9qchllaEJb2rqEJJkudTQqJz3Pat3Iw82hrb9c8NrG3epYijN96COm27LptlDcf7R
Xy5dGKNoDgo+pU45492yytuXdii66ZuYBhrf+Vzmw/788tvs0v93aB7dck5Vr+Uha5FNWFQXSeaQ
r+cHt1mmkW1bUZBOQKYIkMYwu/P7NgbPbngrhqZ58ukWDsySAkyFQY1yIZ66Gg2AwUsI7xINqGa1
7Hw8wm6cjal8vE6RiXqau4FUvMedsmrDO+0u+7HZeiRqeUAVmagnp63nZZy5Xi+opusBg5PBu2Kz
AoDSuylFtpOU9PcqPPmbAnW2+RgpeRhTHg8F0KbruWC9c3PRDT+/6x/7BXRN/m1SPpBtjq+D5TB2
QXvsZsJ21IVGvCyk3nC9jzMaHoX/+xNMOjwjcz38QiPpOs3bT0CHfEGzUyXeEv4W3gItNmgFXTaf
dQnfVS9T6/O5q7we5zRy3aXdXoTLcSzYxlxsy2X4ecncYm6GYDjEKbA//EG47Y5e2FWJYsO/ByD/
QDU394fM9W4XIf7QYbmI4DIAottYmCmbFsgH9IfcyT/xVQ2prMVWM8W2LEYtvXSjkuOIwYsh3Ge+
m9S0eqq65vv5Tf04aEQmJIrSpZLuiHXhJVq18hH1UB7U+0JfinKJTFQUX7ScY2/qD3XpHGBCcDW9
4WIW7zVRUU4OBGlQYXHW61Tgxh6cMtjoldmGNrw37yIdTANYV7pu/tYT93OcboTQj7NBZJJt+aCW
xAkYS442RJZ3e9y9pXjo0G9x+tv++fr7Oz/1htbviw6LEtXhcwRKxQbCuRsLbvvvhpNmVVHiqTHG
RncM1pIpiaetdbLibM/bo+0Dhp9SJ5azWP88cDPNdEfpQxvfNv0WBsI2vOGqSzqGDSRUe0iuQyaU
ZzsgW5RzO4dbd+Q2fzLctcuWXIRrl4aHRwePeyDfswKXHNzFcZVuLJJlh010VCfKyPPzEdicofhS
tsAydtVGA8U29Jpp3hlP5yy95B2G1jJNCvxjN9zq81kimQmJyr2Rhnpu+kMJMFcbHQHuzMXzRWZj
QqFQFkx5rAB3a+JbnFL36O0hhPn9cFlyMtFQYRH2g66BF0uD4auQ9Iao8j6vtnhnbKtuuCxVaCYh
lvUHhbts3AMmc/By2cIYDhtFUFlRbEURKH5opsRBBgkXSD0VWz1ni8WbgKhlmcba8fDfndxZG9u+
d8QNYNIBb7F5K29xW1OhcGp736cSRwzuPobj1Rp2cGqfw2+XLZLhtKqtJZg4MTyCTpXmO+UdA5fs
M6Auzn/AYvomQCpQXe94roB5ev2RiW9Npq6y4bJMZVJsNRF400mZIxoA8RNCjSHott5iWepLEwnl
yli5Isv6Q1/9Cdfn2s4tAFfK/weqvDfhFmTJtjrrrr+LOYBchL2jl79fEVomAtozm90Yi2uZBFsq
HkjLCOugn032ygexOSf787tqG9rwWsKFrgs36g4NKa4dpY9DvAVzsy2J4bZu6AQpgkJ/COfhVrjZ
PbB0O0jvvV72z40s23Jod5ZpjCM7llvT8i5kesOXbP/cyLBdXU6yb/HPI8mraz8WeKEcz/2+xyuZ
i7owkYmMmmDrVTik/V9Ml/Kzz011WYMnMkFRoSZ8FgXF9ZZbgXUqKN9kXmzkKIu5mJgozdN+qcOg
O0xT3yS9oPGubOLLGjyRiYvqqc4W6L6QVyabAnz1OIWEy9bRz/bXDQ91wGri5c1EXqu4AlQ3EHh4
1229trYNvlrSO/fv2UirKR/Ja9HnLZ72qRc3F78uMnQTFFV2TtbwqiWvURqzpA9mmvhLNe0uG93w
0rLpcoqbFOfNCWtw3HOca5qmHY/nR7d4komLkrIZID0inDdWezQZ+bzsZtniGcVcbuUl29IbzkqX
FmLLPtW/AC5qrykezX3vRTZ8PT8B2+hGWo3zyON9rcir40IQg3Xji+9WWycRy+AmNkpkJV4KdYP+
ueKwkjrsVVL32Vb8tY1ulMG8hJAEIFH5mxo7SB3r2IsBCZJLu5GzLQWNCZJKgSwuSRaLX/UK1pnw
8jHW0ach68vd7G1xblgMyMRLBXM1xXNYNm8hePRu2JLG12i9t2CwJN3+/BbbPmH4LmvbpuqE27zJ
rPreBlP0K/RnvQdGm2/kE0t5aWKnekjZlCAiEr+minafVBGT47wwL3EmXuxYV4o8YQU9nJ+ObVsM
h9ZFRzhx8bFZ0uduqCH4GX7qsxA65BdChiOTT2tx2qkYs7n4ETR6uhlJwY9eOT6dn4DNbg2HrlUV
i6rssx9DRoedBlA70X2wRTpgG91waMX8ngYd4p1Lqu+a+2qXK/QBz/91S61pYqpcOlYxCfPuBWb0
be7ELmDNAf1mtMmLr4WudsIJLttmE2KFCDc7NIraFxL3ZTJp71PhoMnstsUO9dxGzR8jff33FX1k
gq00XUD9mAW4slDBcyeeWoondtxJstKBxQ4vAaE3qiiuz6+exU1MzFWdj9xZUIO++BPde9FwHXP+
Fg7BoVfpdTw1L+c/Y7EAk02rGZaGu2D9fwH91L6CRG5CWLEFprfNYf3ou0IgjyEQCCSQ/xI41Q7J
6EHl4cEvvecWnuikW2d5m6EZTo6+iecPLW1e4pz95ng9yAd5N8ruc0v932WRX/dy61Z+DYMf2YBR
Z9POHXGq7+sfQwwOzKtZteypn0dV7qkvRr5habavGE4fCTLqECnqNQygCCCCsHxsXRy/VeRuEZrY
9t3w/M7xRYwQX//oILsD6n6pEtCzRLvzVmXZeBOcNQVZgOvgrP7hxvHnMPbcZGQZOovN+LMsC8hp
Q375/Jcs8zBBWrFoHSSocXiLvVTusw6qTlmzldRtF1gmRAtNBA02+aL6UQ70K3P1U5bJq9WyVqvK
dPE9CvmRpxxvc8KLLuwjE7SFG+OwKpQvfmQg+MSrLjE9sDRwLnoNEZloLT6XjeumTfMGcm3QRYmK
gQ9Z8qQE3cTG3v8FLnzgIyZky62FC6AHid9mVh0puW264E8KjuXcp9c5gpnfiF3Lw2eeDo9dyDbi
pc0QjCDQRhzUPOtXO5C8JlXR1Pta1+7+vJlZ6gjf8HsIMQErk/rLKw+bzP/Nojl/JlEuQecw8PaW
UOk6G0xGtk8Zzt+WPfZmlukrOpIignqsN0s8/PKrsvk0TJJJd8dxfbTBqGnzVCMOkC5qnUkH6U9g
2Ktx1/f517yQfF+4Mn/q2krlu97b7MtZvmaCvTIVZ7XTjd2v3FHXazmWOdNj27efC/f7Ng23xRRM
wFcpnMgR3hD/BKog3BEn53gKj6L/vCnYRl/n9i6pqTlsRS8JHs6o8oWFjpu4Ba64zw9uW6DVKN4P
DrB860Gc6mdG6CflqMdRTV+4HK/7dnp0hgtvTUzk1zTEUZmyhT2DJ/C5h7xh0sbdY8CdbN9W6cP5
ufxFeX0QCEz0l2AQ8mtI6vycPemB3bdro85zdy0rC6j5Ej2L2jv2IZuqbySFPHaQcOA9naSDIncc
PPWRrtujNw5TCeohvIYALRIP3DJGuGIh976f/5u2/TQCR9GmA1J5qX56c0ev2tRLr6KGq8u82cSO
BYPLxlIs+mdFQFoDUvjiKurC4IpNAphWvDw+XjYLI2rES1j6KafzT+pTNwn8ONhpUl2GUYtMFFkK
kIDDQfzw7KsySGhUdbt6EvVGxrCUOyaErCvmWExT4bwFumiPmiqgQHlMrpm3bBm8ZZNNKJlbpLE3
9pX66WZ+sCdhAaIctUXp+bH2I/B0Rkjgcz+EuLXznseOqJ2f1ceQuF7SlWwHOoinulvu0qnGbX8N
dnpC9s6o/0E5vLH1toRrIs3YyKpqdKfwZ+pER1TvDx4lhzzW93g6f8/G4hCBvWc9cFXUvZ+bi0Qb
Met1O9/FKlkQV+nWk6e2K4Zhl+cOXY5C+DggyTivN2Zn27n193dfoaiz60CE9GnK87DYRV7dzTs8
h5Yb9ZblVOca7j8ubiT8uY2fHELvMq4dwA4cnLGjY0qX+47Qr32ZX5f9vL/IUV2jkpAFSM9Lgu+1
LHITnctw72TZlgS55SjkGmEAqjtB5ecZe1Lg3Yl+g8FaT68qHfGwG5E49XgielUu1RF6eIt+YfGk
4o0CbE1RH0R7E61G0j6kunFA/uW1ILQRr+AmPVSBe4Um9tX5tfv4E9TEquWQ7nAbKCH/yqdoT2HM
pCy/89jblaNzmWgXNTFrqCLTOlMzeXJ7Xe6oJ05DgHB3fgIfGzM1+bpSFuaz22jy1FRYFL8d9X5a
0g3Ke9vg66q985SOtC4kXxf1NDbhj1xC8kr4FzLDUBOYJua+UUvuq6e2bu6mGTwKqb4wvVBT+zEc
IWuNyw71lKcpS6BLJXdF1m7JgdnWxfDwdo7GYlV+eZq9cdozl9yHMzixz+/oxw5HTRiaxGkAMnKj
eur64dvQdCfWIMDOrn+lnfFLXQJ7moX5FjzQNhXTvUPAAwWl5amOy6Hf5Q7QHbvY4RepowfUpOsK
Gk843UzjpywAOXW+6uFpPj2dX6qP0zw1kWlTFw5DtPRiP/jR8n3owdgfISdfDe2f8x+wrI6JS3OW
xgPNKBd7QZZyt8RZ1SW+l0a/LhveyPLD1PsgfhT4/0500zSTvC/Q5NhIQxY7Mkm7xj6Afk3Rij1a
4ddizpqdTHGOZSnU03VV7AN/DD63YrpMRYiamLXFG/MCnWuxbzwyHKXjd3eMQsDxsqVad+hdKII6
RtrpWom9msqDjuX13G1VHbZNNry5Zg1hCtXznqOrlLntr0CzH+f/tc1AjdTsOX5VhP4SP6kmCm5n
qfIkDt1g15N+C0Js6ShRZngwy5pi6hoR/QTOUTn1FXGdqK13qvdy9hASWUBFpBh6Fw2yRqZ1m+14
nUEHE6emqAmK4yyWgIYb22SbsHH4X+qoopAIEvupBcKKBUcnO7rhZeSU1AS14cQ9ae561Z74U5od
4okUD6Jb5oeiG11nf37PLOZg8n5J0paNFy/Vvs6i8jgXZfg8F3TZuNWzLJCJcPN61Uqe1tU+awk2
icQkqZb0q9+QyyoaE+YGejLwCgd5BRGy6USc6PtE+8euz7Mk0xdplAfUhLqVg5ZABItqL5yhyJMy
dIBb59D2usyKTEFJUdEgBQkpxo94+KUpymlP9BDmiTuqjdrS5jamomTh1SCRdlh26sjCwuKQleAC
CBIQPsdy13kVB7Nf5DhNw/dljjcSzS6TevF2oyYO5OtKUU/sUpMzwoQ7ZPk4ZwV5Ir1uwMrZtEs0
7mK3r9zTZUZtBAnieV5eKMGeliYacIQU8bc6S9lGS8LmMobXCxZMPs7b2Un245zQEHfVDb8MWEJN
YJxamrjtp6I7pWmL7qXyVPoZeTPYwlBYjgAmNk5XvZx7Pyp/uU7pxEdaKulm1zp3W7ULprAi1XUd
ak032qM2wzMBc4PiQwZKmPZH3Y9f5iZMGM7STVYdeFvfZRGY9HDezuOHZtgiLLJUAqY2pe+7gQu+
u/aHoOsTZFfilknc0Yzd5HX1sB5Gg3aLTMu2mmvce5enU+1SBo6E9oer9R1tls+s7e4A8vim861H
6BZrMznG4mGOSAh7PkU5F8kgXbUfSr4Ve2yjG9WAy7ohL2uG+oinUw6vR7tgF2W1GLfEri0pwOQb
63MBJvk5TJ8mVc1vlXYK51uPBqrOkyIihb7s8GbyjokoqMauyrKT67l/dOU0KD2a7HA+ntjmYHg8
HlkBEljkzhObgkY+uMtQsu9d3ZDoT6M7t9+I0pbNMLF2Pm0qBp3W4VT6AvcG3AumPgElyVaf7eNW
DTXxdixieZBHg/OEHl70JfILmghN5F7o8A+d83TnL+imaNb7u7jf7Pf/lTX6b2ODmkC8zM3QjKwH
uU+1mvL0JAhJ7/M5w51Z4oghiiEu18jO4XvthkUH4T9A+dUPNecOD2GYyhu8u3Folu4NQFjt/VRT
TYckShl56Us/d7IED377sEgkpAbKAK06MbEvsx/7pdhXfaGnMlF4CCheY5YVbntw/JrL+ZpNEP/8
FpWtLqok7QqavUUFCxCP5iWWw84B6W0M1VM0seL6Ktc0BUfZRtK37fUaUd5FDhoUsQMAWHTd/XIf
tt6KrCepj1baCEdZ18naURV/kzO9WYWl1LRvHHn1t4fJ8o2YbjOjdUrv/joZ+s5x05g+9Vwd+Tx9
Y/0Kx8vrXT5pQAoH95jGxZGmW0cW27SMIKWLogjzzClODNNKZfOpZurbElUPrCuOo5i3ynnbd4zC
RLUBgYS4Hk994P3pJf0UUpyuQ+8eHKcPVbYlWWrbeqM6QaeZ1k7a8lPGs2e9iPbYcMr250OVbXAj
VOF0M0/QbnOfqrjLE58UZaIJ+35+cEscNCGGsgip6iAz/NZlwZ3O+O916GYav102/JrR3xkWXUAS
0POUvbmtvPL549oE7bwLc7WJMKTzUjQyL2Nw1LIj4XgOTBT7JxTsYck3+8eW5TcRhgowbIQYPMh1
RRj5v1FQ6fA68gqxhTux2CgxXHyY/UAG3hiekCy+ZmSak6kWD5hakzhUfxfw+PObYfvQOsP3m+G4
PZF1iBqa1Z+KfMThEGVUPvM2AWN8BfGtLT1u25oZ7s18XGCWnc+eUCjGQCMjiIQOZFPPz8Nms4ZT
Lz4K0E4H7Cke9ReviW5QcH6mgb8BCLFUgMRw5oZmnAykVCfl6qulKumdWrH+2gcVL4nCja/Ylsj0
ajoM2RR37gkgKWcnF+buBhm+nV8hy+AmznDKvLzCX1Un9FCg2TZ1OlFBsMVnZynHTWghtJJmt1w0
FqimX2ca3K1JqfKALuTOlynUV1m35RuWrTYBhq0EV5mMxvnkLz4FHUs6lIIntFJD+i0GRiO8Or9g
tikZuTvWKmeNH6hT5Ux7OUSfWCUfCme+r/HofPXAsW8v23gTXsipy9jYkvnktguE69wUvabNCw/b
PAwXT0WM+/TKmU+MTcs/kSPnn26Yg72b4ZIr3c0pfJIG8bqUOgXI5Pzq2czNcHcQ+eGmQqnoLXLL
MomcqEmKehNMbPFHU7az1SSf+NSQt5iNxzqa98A7fGZifOnaLZFIS2Q05TtJM9J60vV8AmnUDanS
66UTfy85PReCxtUWN6GlzDJZ4FJGay+qu+BtLbPWiqQscGtUOst4VXfyqhi9t2AOybHpt3oPlomZ
qEPWKkKHUbmQzp3ADEb37Uy/B1rcrhPLxmXDfSwGYEIOeTy5pJlcdcoW4GVSIp3d3M9bL+AtBmBC
DolW6UxkF58WJ0iiwNm1oIuea/WF5/7GBCyAASBC/p0b0yDVcQ109smb52Q1MiXVixdn9xMPbv0M
C1fI2yEsCrBxiaOfthuXHLa5Gcm/zCPGywbf7afuWLruvnfJbRbKN7IFPrTtjRESVN4PFVfVdJp4
fJIFpI1bN9p6Cm6JzyY/XD+rKI8cNp5c5tKk8/FgWJZx4s7zj4tCi4ky9Lo+ipxRTqchq1zcYvn9
NYfY2OH86La/b6R6BcnRyqV8OnlVLfCuVHwHEOHrWkCeH9+2u0aSVw0OvLLOhlM7l0fc/nxZr4p7
EX7VuMzdqIYs+2sCCIkE8q4kUX9ySTve5aVbfcX9xWVgLWoCB+cOGSPySnbCM4tPiwPDqbT/FfIq
r0j6x/OrZJvBGrze1aVhxmRYLmN0Aia+wbO+qkSrv/15fnBLBPwPaRwky2sZev1pJu3JJ+Hv1ZlZ
2OMkNYT/h+LaNgnDkYEsq+o8pf0bn+mbTxUeCLlzuj8/CYudmrBBRkvma8CgT7IKnWIPmuLupcmc
7NmPnXl3/hu2CRhJ3POA2ZpwFjy1LaAAuKdiYFVS3y4b3CjZ3WlsY0Kz7uSW+sn1AEkPUqhnnB/c
tjqGF0ORimnRiu6kplXhtMnkzaTqX3WaFheuv+nH2eKqNHe7E4CK1W70cpmUysl3JN6kObIsv4n4
Y4r7QVWF3SmYR4gkKdk/hq5fXlZ0mmC/TtUAZfhQSc7LIayScanaZadlpn6f3wJLZWPC/frSDfTM
u+4ET0uQQn8ABZxwWe9ZUF9FRfRprTdWEfTLPmdk6z7UoKaOgwE5jT83aXbv9fjMlF0LpzgKWXx1
xvCuKbde01hiiAnrS6kbuS6Bga1hHE+2rnQF0d6Q3Swi+A7phIvefFN3NY13cVD1LKumlgYnHmq5
I4u7JDmUBTe8xGZghn9LXJvIEMzYp7LvtX87ib71dmHQ4OnB+U2xuKEJ42uLysuc1mtOAE18Hj1J
D1PTNkB3To/nP2CbgeHnddWkfSbxATwvlDcADSJZFOlyfX502yYbPg6QWza3a6JY7amfsjKpgHBc
DYqM+BIgBjfnP/RxURCakD0oCcuG4NHEaT3P+NH0LQ7516EFivjSsjI0IXsk0yIYoTdzoqy7qTRI
PmrK7wc0dC+N6aGJ3NOyI11X996JKV3c93HGDzUj/UbEsq2S4eIjYWNMSeqe8JYIrHWj2vui/Twu
9d0QuRtt748NKjQRfF6wLGKsc+9UpVPYJIot1bWCIs2P8xv9cVAMTQwfx408oZ3vnnpEIy68eznL
KZGomwa/3ntN+BYUw5eCgIfx/Ac/9sDQ1N3kDARz/hi6J+gvBV9jXcE5ZOR50zGvuNwi6f7YUUIT
3xcVaPnk8+y/oit6nMroKFv1uLbh5sa/HZn4en4yH7cy8CLu39GQqdKbsxGrN7bVV811loggOgZR
/3ntyyAbQ+kk3/B928IZvs9V7Iwi7f1X321ufUW/Fwvoj3AcOD8Viy2bML9Glw6waq3/qjS9yQn/
Onr0oWr9nZqGDQSDZVNMoF+My/acpWV96oX4JKT6UoJBHW+/PnPVfpYNvShFhSYZHbQ+6TI0znLq
ofl952rBroqBx8fz62SbhOHzTQP6fdDbuic0EI8sm91D0c6P6zbnKQ4FPBw2Mollv02oX9p1Uy8k
WU6QLy+SQQnvKoUKws5BR/Ph/FwssYWtv79L5lKUiobtsJwIn5aHdOidm8YJxn/Oj26bgJHM49Ap
myiql1MXZvF+cfv0MBZTexy1r/fnP2GbgFGyQ3i8SjXEatGZSLO9Tyt+FGGors6PbnMJw7uHDKI/
qnKXk4cDd9vBu0fiXrVK/RMsYqMLblskw6ubrgBIqhmXUxpn3qFOKV714tn4mgKrjWlYFskE9LF5
rAdfOvI063D4XPD2xW1UuRGVbIOvkfGdCSn0nbXTePNJr8wfkoyPPNtqRVpczYTxlV3s4a0KZ6/D
UH8tqb7yfP9NxePRlcufsN26GLVsgQnmc8H4wZyxZK+cevce3t/gUuJx6Yd8I+NZzMgE8rWtTlkW
ONFrNNHDeuYATdU9G+qrBa+Sz1uqbaXW3Xm3C2TIJ5JzNzstwfANV5gAKELYhB+WETwHmx1U20QM
hx7TmkD3EQg04nIotWImkPZ8xHPBvzcQl83E8OhMyHbsZnwj0OTP+gnEjZusCG/Ww9l2MrWZreHa
kSdc1soBIK0kkodg69WTpR4wpT1xAUPBfRMGryri92r57uN0uRqsxG5Py/eGyY3K0/L/Tbxe23NQ
IZY0eE0V3ZMYCiqb7mDZZROqx0KCK4ARcyCx2tcqunZ6SMDMgMTgM+c32faJ1YzfmatXLTRyRey/
LqW8hbnqsAM/crzzttgWLS5tgvHmSFYc6Nb0ic4xMP/0zmP6FqfxjdORxd1MLrvSGViKVfL/LhH+
/3oICyf6ucAJAOw4G3HDtseGU4+VKspaZcErL/17LZ06cUDLsjG4pe6nhi8DrdgIUbbza+HThziu
dgERVwTnx7WqBDBypfoQXXTR5VtoovFUU8xT3hLx6jdTTm79Ohjqb0VceFtwP5tFGf5cOxK8o3He
vTp1A2WPXeEX83IlWoLXGQkEe5QEgnp00+L3eQu2LZ+RtrM0zfqq1d2ritNdhbgOHNmhBp/qzKd9
jlA1jfh90xQsccWE6NGi6UK3o81rjECy7lQJS5Ng91T1dKxRexbxFiGD7VNGQs/ADsvJzJpXidms
s4N9r3fnkEI4rpRYHlrT59fQ4kUmQC8NGjWleB7xqqh61H50pOhjBDEA6eRnzv2Njo/tK6vFvIs1
vetkpMETu9ehH25W7gIw5xxJwz5Hg7tzAfo4Pxnbsq2R6N1n4iEPipbo5lW3VbJ+SmOtyindDTGa
G3w8ppuybrYZGXFBdnP3P6RdSY/bOLf9RQIkkRLJrWTJdlWqklSSGrIRknRCap4n/vp3/K2q2ZEF
+PUqKDQoc7jk5eUZ5hyFsjeh64OS31y8/co0CbPqV7bu3TY3FrhpNQoxBntIIDL4lqR9MLv1MVlp
MKE4CtZ9cOkPx56RoX+3DZ9x7AOqSx2vK+u3fiiDFMLn5eXmiRiy8zL4f+VKphEpKk4uA3lKPVe2
e5IsjdkynTs1HRblRL3V7Kzuy2z8FxTpma6kRQ89kMIl4rUFOOsHTEmB4WxrWu3J/W7seCYornc6
1Xd1nr3lOKb/9yBrVZ8GZ3oU5V7+vXGKmt6k48ysNIUf9FvidmnAVX3sXfF8Ie5en/QNpQnPxMbZ
aDZ1rN56danWtAomV8LVIoQPRDrWh66Cd3EbogBW+0/YKprqvnSrTJSh6zqjJQK/br22ONWjHAsU
XPpkfqVqLYczVOMmf+es35hHE1pXiZH0FqugtCUa2py62oF2ENWLsydwvxHOJrSuFl2bOcqzX8c0
TUr4S1vLOgMluCwZOY6Q96xQVIJQlggXJst259651a3L39/tV7hxyqZbxfIKLybifaAZKNNfJ1vr
/rYj37RBbT2pZaWm5tVVTf1jxIb+XU7gZ19fOls/39gv/KkrFrxE9a91UxXyoFXr9MdxyDx+vP6B
rVkxEgq420KXSPTDq5WUARTkwos4Q4LQ8kr3vvL3npW3QszIIzQlSjNg315JAj/KH+68sOQzJ9zO
v4OB4csvN/XGxNq5XCYCsPTmNSX1/eXYSNMKr5sUygk44HdfVzYODRN0VyoQPLXL69c2V//bxSXO
17SfHksug8R2wgZJRJfcmKqYwLscQKXV52P57CbDz0vh9ZIV9S2NVsd5kfIbddfbivCmqp/oMztJ
ZpK+iqIXX3t4tn+tfV0/XZ+dja3cRNs1Umof+4x6tTBuh3xpdNwI5+TmVB963Yw7KcrGWiNGyLcT
F+la5gqmxH6vAwxUZ+GJzYLWabcOak8Jbesz5N87yyIdDRWVjr/kTDyMWRErxt5gGXXbfmwi7WRt
o9KkWv6S9e7SvyXQ2VTBkFSOddvl1MTZjTWl+eim7GVt+gfJLKT48rRoGmT+vLN7bSSLJsaO6Tqb
q6byXxxf1XELfZcgabskoMin3NHlhwEmf0HblORwfYVtbJf/gdjJVPujlXgv0zTMjyopx5fCX6Y9
+eKNKTehdTXPKLzdlfvCZD93R9rbzLm/WM1ouHwu+Rzf1ovLXv3uzJKuRUu7Zlk05zA269s5EAAP
7kTHRhCa4DrZ9dqrMw6O6jDHl4mooZM8UXbXJWLn/WPrE5fhe/f7R3exBLXz4SUpU+vFcWuZkBg2
RaungwnJrz1/ygVcXXaGa+tzRrzXPbCUdLKzKO8m/ilJ3CpMktS5a4FPjmVFyZ/r07L1HSPga6hr
gDQ6qSjvi699i+fD1K3vkqV90MsufmZrBRsHvpsWmXTVrKJkQS4KBS4eXvAz13uw1bhx2PuAzdvZ
6mcRn9Zv6YgbT+EOexfQreExjvjFWdu2W7Bqiwnq+zj8bCo/XgqztiBvN/1+E15HUscntZcWLzhA
/B/ZnKqXgare2QmNjeEx8XXYbC3N1zF/YaOE/FVVcD2G1cUVd+cDG0PkGIE9Wk4j/qdTVg/ypV3U
P35mH4mmd2T3PruxRZkQOyBjIXxF/Owll/n8QHVDxSGvPLoGU+q0ewKqWx0xInzCG9ewLn4RwxHx
s6vsT4wSmA0ud3ySexvV1mxc/v5uFyn1Ujk194q4yQnk/1s+BxrU452p2BonI5iXlEIJu0qKeJGd
9xPOBWS8sMHpV0qzIotvW69GMPdQ3fZLVHpijRJ86NTpctTzsgfB2UjdTWfWRkI5gVvoQuLiHlXN
Ij2qihZnf5HpgVX9irLP7IW3dcWIbtbKKkeZpIjXLvviYVONaqffk5nYmGoTb2dTUrSe12CcMvpR
rY0fLpXYA4xtNW4U+oaxlWCj5pjpuXXP4zrWMYzZ99bRxlXABNslLmUFSV35ArO5KmhG938FJGj7
RGPT6UDjkCXVLzXuAbs2Is8U0yv14Puyr4q4dsRpLhwvGKE3keBqM8GNcyc4tjplhPeKZNMZulm+
2HV6grTIATK5LRRrVQ8uMBFfIYe6es7xppVlIu3KXChox2fWV1/aqLtVAPuDVgwGw431V1NCj1O3
a0UhrOfLbe1yU7u8Vq16iNx5CJGF7gT7xo7yH8idXrmb91xFdBhVMOPQrhdwRPdP761ZMU5vwOJH
e6x86zkrqns1O2GBFCpPx3DMx8gpy2NSQYJpuK2uYerlIdRl1gi3iFGdRMjIWlZVNHnzIr5cn/e/
jxc1oXeVN0K3ANTwuGV6CZ2JljGEmclxBQY9uv6JvwcLNZF3Xu/7DVlZEcP2kJ0dLsixLwb75AH1
F/Cyue04pCb6TuRc0sziOYrFeiR3DtMWh/XF6IeSJuqtb5SkP2/r0qWr705FoLUJVC2xm/Ujn79P
ix4eK+HNVsgL7X7W0hJ7mtJ/P16oCchjaaFHDWfHuOvm7KFzy6fUL6KkpepoNRnIP2wPhLmhYgKZ
on93Ci8xXS2mkj27FytQ1F0hxxtLW508bR2RBRxHZ4zbaT5BUWBnaWz1zjj/u7KAToIDgjvT2cmW
Mkb6qgIoyn3E3euoM7ZX/N36kJEDgME6uWvbZBcwx5diHJZwZUSFpIX/Td+lcTL4e8j4rU8ZG4Q3
Wv5gEYllmI+/kSznALFm9wlLTpaonICp4ev1Rbj1ISMZ8JfZIcuQ5zEMFL7wOfmdOdZrP7lHsjpV
QLrsz/Xv/L1+QE2snmVzVguUwkH11XlQEQ1WQXFuvOnE6+kboNOfB9heXv/W39MEaoL2km4uWNdB
pGsgInEPIJVncB0t3GpPPWLrA5fBfBe5tet5LibHfy4nNxy6/G3M09vmw1TnK2ARXEmrzmI8zT2w
wkqDUZSPQ0kgxZGnUIzNd2pGW3247OXv+pBOQ2Yv3MJb0pxTKyxanj3UTjaPO1nmxsIygXrMbodm
7m08j9bJUXt9jtx2iupFnzXP4dWV7mm1bHXECP8JqSAMrmZ8qCPpm08m/dZzT8idBGqreSPoVTJb
w2S5WTz4/egE3K2zBVKV46JuXK1GqFukwt0FgRZbc7Ye/GSFMPVY3/rzjfi2pD8lqxwQC1LZb2So
yZ1l62pP7Xrj5DeBemOWDkkKHnFMB+vRK6AUClp0zOEbv7OMNobfVN2z1tFnCs9N8cC7n14+EJCh
1bA3Ohu7kgnXs0huWz1EpWMPR8eSu48opX5y7ep3acnT0HvRtNZ6pycbAWFi9lzPmv2VqCzmdvJh
USgBT0o/k7SJKYHA5HzjFQx6BP+ObMg4OBiyNIuVYuOhzImOoYrg3ARVpqYGn/B8rm0HGzk0SCow
uiE381gOkEbYOc0v2c9/H6Gpqb+3VpCJ0CX2pRUk3lgW/smzq1PH8+YAMamdsubWXBhBDSMa6TGw
jmO/1CguiiHGxnqcKErYsllebcaSne1jqztGdLfpnLurl2PWLed+0ey7R6dTWS0xnqpv4jpTE8E3
Azuew8QV8912H5DVQy/ZkvBgF9Gysi/Xj9SNOP8PeM9xZYuSIyxoqqKLeOk4SHnq7sMg2vG2bpgg
vmGhXW0PWLaiqyLhoxsif/XX8c7T6fl6LzY2k/9I7FU8L0eJw7UHtiGqMj5ENNEvtzV+WQHvDtR+
cR0+2YmKdTqyj7XI9KlNtbuHftv67UZUq64sYfiH4WlyYOv7eZKhvYuq35rey0ff/faEpIKRGUso
rxRcjfpvGfBgS9XsvEVuBIGJ3JusIlPpzFXcW+RnSvxn1x7dImgcpw5aOrfDbcFmYvb8QZORUXSD
sulBVfpjaQ/ohvM69Hu2KfR/lay/bFCmfp63wAOutJ30G+7SlJ9ZKnR6HOrK/S08x/tSw2vO/eZ3
qe4O9eTUVodHhiydnhyRdvN9t9qpjK0sy7/7Ff4LRzCj+JfC91L7bsQ1N/nOxlUlB7h34p/Sy0sZ
0LpO/YNIJIl9BhyYHNnaHDo9t9NhWv2Rh2VOF3ahXqNKqCA6Jo+QCULGCCCS37bHciir1wpiWk3M
k4mlIevgI3GYxtxxYs+R9XxoJibJYagq/Q9QEPzNXTOnDKak6181xbNe2NpkORV89j/n0oXFA691
8whdF8juLmKcuQhtXdjdwauAuvEmrodgXvlqnUGo1uqLm3sUtRQJN+ugaEebBH0h+s86b2n9002m
3IodiFHSWK5k+FXlA46YfuWOf6j5pUbpMpSrQr9hqxvA86t0HluVqP51nUpuPanJ1d595zj5FNKM
J35QF7B+ucdOWH3UntWucQrNDro8+qxb6Rh6ED5cQ+5rksS6Wab8aE2y5adk6DqK25adFvITazq6
/HbXLnc+95pIrw0x5wROf8X4gUqfjgdIDY1x4QCgN6e1FgdMgWCfvaZV1QHKNxV9IKCeUijtyQyw
DF/xIXsrtZU7j8ARJkWgV8A1Qr+r+XwP0INaACvOV1h61FCnhyYfx18IHvowaopnQJcXLE3ZEfI9
1Z0NJ7IJ5loQcaj/JO7F0SYVKbbO0slq79FPIQ514pWcyiMHTmmAPA1pMcseyR1kahCZEHmU9E2z
WEFmN5DlDFzZELuMrW5V/kdr8vmzkC7cNnyW9XCFJK614uE3XX/NTrt+mVerP2eL7D9p6c0tdqSM
1IHbDUMWwBopf6qQgOJtWNEOLmYCEuMx9Ke7crpA8Un6Q2Vk8l/WYU7aP9VUSPEbDGpo8i+FDaQo
W1N4F1AyYDoZbnVTsK6z7o+yof10Tmerf7ZQeqqeKs+DAm/tNzMtDpOw+vFDC7STH/CaYgENxHV/
+cSfvNDOoHoUQDOykkEl0vqnJdr0A+XrunxoL7rRQQ6ruiqqc94nByx0pMtttX6HIPb6q/KJV9y3
/gIFWNRusvFsAwGYHQvNKvvJXlw1BGULldhjjkGTgZhk2oRdo/j4jYwQDw20b+mnolwWdaht5kZ0
1vxLtcLz44Rzyf8BGwXvkU3DZJ+cxWJ26EOB/Jvsbe9Zr42XfJ1nUeggZ83wcVhZl97h+doZo8qt
nAlqrUPi3M+54s6HAelZ/row1JcPVr60+UPJEjVGVHX1+hXvR0P3aKnGkQe8g9uvXWNTWMyXqkkD
F/wY+3M19itUJ92Jk6NnL9UYtI6FEVw5pV3QQ+gxDdKhYOqeqqSBrVbbf+qTWvyTsAy+KdiHoeul
nLLD82fWPCV6ba0wxzPQNznYMMsae4t6EavqpPvkrB6H4AKbCjY+jameIXe0eovomgDRWJGjD2UG
jtnPoFKldNpb4QAxny5Y3AkbidU73kM/LfXntFfCOVrO4MuAy1z/02MwhyADOdA+qHoQfuC3rmDH
librJ8dxSXvogS3oD/7aW1lIZtzsIbVZi69LNw4/JihYwR0ChFlvwYYnUxXmyyBjlw7kD8Zh6KNJ
VkTEnlygwFmXrdYhdWqsHdX7UoxBJ4oi/webVwdfyt7mfehPFKV+jza5zgIpFGlPk7Dr6eNMPZ9c
6NGzraPJgaRiHnlu3fsfbTm20xdeKPaGgwDrDnDQdPmwQAVQhp2o5+QTHNwAjRm1glfS0JariEQB
rnKUMtirhTnrXYo3JC9P7gd3ceUR/Cc4PAIZ6L9Y4FcBMItDpY8tf/SSNejo2Ltxzcp0Oahibr52
WqDEWkJMwTpmqFxy7JB13geUlMkRIuJQwwkK2GXbbtA3fBqj0oH4SJwkCnstzfA+rcNucj14MixC
DX8QsH1/sIvEf7Pg0r5GrjUUX0ecJi/Il+viUdBe259nvPF453lZ6uZQOknmHpoK3N/zWtIWJ7zV
ueMRhPXRi1B6G61YuEOzPrHJaod70eoMMDsoJXzwCndNUPEuCD/JvGXNZzokrfNCkwUmSkDiQGyd
16sNNrdYXBT8JZTREplDdLlUNXNjYFDS4YlKOvuBlZLFPQKlX7dnq+s0AEkzfHMVzjOCkycAZZen
5wK8MvhQtpNcRjSYwp1jVT2rDjYH/O9J297c4EitJg+qPhyraxUt+1VNWQEQWJk0LcA7DXKZaNIa
/2eCzb8+NTDe6iOYV7t5OGWLau9A1G/+KKGBi4GleJt/87KyeXIGWf7uIAbbhzUhPn8bFzG8LNgZ
2vMKKPZ0Lora66cQLBa/flhmXNx5KCrVfqGZKJIXPJzq6iLNZ68zoOF5Lp/A10r8u6kfWRnBbQ2n
c1ekK4/AWe7mO8x/2T9wJaw7ogiXkTc7/S9Yw6BeGvRdl4qwnp0MrBxxKRJkqe+pI5HtCE2zQlF4
+TgQUigj4ej660xb0eABNMvkHbVz2cbXM/StLNeoheAB/WLeijSUQVf9Xia2ALok9z/PfUt2PrGR
pZusBw/2wPXo4BLgFbBSrEidfyNFU36+qQOmLDE8y2zHBR4u7rXqVTjjsW2OhkLBSzdnU7lXUN/q
xOXW/P42kHlDkaHsAq7w+OJWsjtwZe+9em5Mgmdck1LXn/IMpczYqu3iJIj7p+xdK8rKVe7MwdYX
Ln9/9/NLxy+rqicqttsxO7UkL8MZtcEzkeleVeryY/9yB/CM+5LieCfOF0vFA6P2GQ4BKlR0do/+
ha2hlmo9Xp/wjTqFSWnw14JJnqVpPA76YVKDCPLSeQCGPkr8EuWEPerE1owb9RDiudgbPfQn9Wa8
DVv+fLaLku1cyzaqbJ5RAxGS+i34sAqAAwR04ovzWnUPFbEPHVddTHKkZFC62Xnt3JobI8pzK9Wl
nlr0pfAZhLKLRxvAroOnGhDFbrPXoiaVQS2saBZRK+APYHTBpryKIcrb76zgjekwWQwtql2d0msa
13UynAicgICo5VU1NTfelE0awzK2sOblSfrN48ujw4czc/rzBf+GKdq59G914jI/78IQesqOJE2f
AjFjJceMwC9BQZ16Z01ttW4EObfh+A05Fmy0Tp3/UAoQ7QAHkncb1ITSy3ff/XpceYeWuJdNZKaQ
pSpbBZl3qFQVt+FbqUk2yJfedyxrVnFCiHqUWEePVqrSm8i2lBoBrdU0k7HA4Du+gLUlc9qL7LEG
GOTG8TdiuhAr7qREq7gWFkXqA4rdwsSeq9PGFk6NGIZkkFxqD5fqxerrUJCh+dEwKNlTvLvlOz3Y
2FtNggHSO5gGpJjhpVEftaJNsFr1KZXjXcb4xxaaNdf38I2V+h+GAekggtPaKq6QZ4eJPUDkrOe3
QTWpSSiYUrWqBulADCU4WAWkTwub6wDuAXHm7b7ybHXBCOV1FbBYgttjPCtfBTQDBNHy652i7NY8
GJE8A8HMmLZlnPRzf18myRG0qIesXgdg5JscsqfNzra6cQ6ZbAJwXMeWldgzFppDjrb9QHVU8/x7
ljbnoRlxU99D5259yXiTbGxlNfwS3GUvzkJ87xN23+Fm1rMlIgCXpNl4W0pocgugiEilXC59AogD
JpLYq0iXl1FW83QnULY6Y4T6lMD4apR471xq+nQhOZKyDZfGOWmdxsX6wPo9ZOLfYVH0PyQDlbQq
7UfsiZVGak7CJc0/DgmPh54+5pN7mizxVHhq51FjY1mbFAOZEZV0NTIFe1DATlsNtJyD2rJ8byf0
N5a2STJwUxwYWZpZkWWpH1klIkCjLmWtLguzpr/L6J617FZPLj/g3Wm1tMgQqq60IqhfwQqpy4dz
Iq316foOtrEbmzwD13JBRnaxmpemr4uzY+HGF+KJfXajwoV53eH6Z7Y6YWwEmewkTUF4jwCxYoHN
3ebgZXLZaf2yV/0lZXcvX303RDVq3E61IAmts244To1tf5TpnH1b/UHhsYzlx9t6YYQ+0A7u0MOL
KmqA8vvSukMXyiztbnt9NXV7R8Xo0iLZidKJhXQZxoAk05739tYQGYGe2raeiobKmLaqvkNqbi1T
MMCCNQ1WWKGVQ0DSMr+JzUld44jPx0YxH4pncZkg2XpueZuWj4oAf7ezbW0sJ5NhoH1Ky9zF1bKQ
dfHZg/d83PW5d9tEmASDrB5sa0kwETKx3A96XRNwv+fq2/VFtAWjM+kFOUy8CxQ47WdUtEEWTdhY
WD0wHIPVtJFynN4p437CvQN6uxVk9uTRb8oUAemjgkm90Cm5r3a6urGLmTyEAfZBQ1nUSdReRNAg
6EEf8erPI0m7JKxcfwndCZ5/13u+sQYdYxPwB9JJ1dhWtOYIfe0VybHL2vlhhJXGASXyJLr+na3V
YWwHSnSynLI2iSqV1/HkOoBjDHAgud765df+ZbNxjE3A8YBIGiDyHPFuts4zitUhimL0AL+9Orz+
ia2Bcv+9n7G24A65CJTBbOQ0DbQN9ILi+QCooLWSH9c/sjVKxo7QQ9vchRpdEmntVLHNHf0RBJR8
5/zd6oKxBTjQn9HrgrkeU+4HnmqTz5r7Xeii6Hrs1inbyTA3emFyEhLLSiYXaOuoHYoktGoCp2RR
yRtbv6RN7w4WKI4SseDpLcoT34O4MONnmvC9QsPGSjJJCU7T58hTKqzTTliHhfrDg/aT/HHpqbht
ozR5CCBh2T7tMcngghSfEsGcc1oneyrSW4NvBDTPMjF4l23YBqoxWojlhG0i95D6W61f/v5u8IXo
mDcL7E0w50heRi8dzjJPm52zfGvwjTCGwEOnE7zbRm5OqlNNJ3Vyp2w+ZUNx4zliUg1ox3Xi+jl0
BlOOq4Ka8jtfarx/XQ/gjRCzjQBW3jxnMEFMImdYyIH2xans6/OQ2r8HZ0l3tqKNtN3kF/gZHqmz
ZRHAO4xh44+xpchd3uWnvIZE6kUEDfEs0mlnc/37nBOTbVCWM6S8K/SpnRr3sDg0OwBctWez/vfT
jphEg2plNi9LtC5tcW75+JVnZRbBITNYAC8IbRdGFtfnZqsfl1/wbu1KratO+jKJbFdWIcx5Lbwd
ZfXOKG3147Ii3rWOeIBUplRJREn+A4LReQD9p7eJkCOj6U/YsO5BQP++xIhJLpjBh8tmFzsUloF4
kQXPPzQ97882LrqRoxx5W1GImNSCOks6MVeWiJK0S0Ped9lp9SoSqtK2bxw0I+ALiwvH8VYrgjbX
JxfwE1zW8jc8WJ58P8Frnmxvc9AjptqvQ70S1l1OEs0ST4vfRbUqeVdmeO0+F1OCZ3aYY+EazGdg
eG5bbsZWUPlyHfpysSLWO8uvkjnN54Qv1tNtrRtneWNDmoEMQkRWNotQovWDm2XdDjbwcpb+N58i
JnuA+JXSNqnRupt/AVoijZq5BBQGPJLBAjCDFdCpr9adE31jRZv8AZxTBHimViDhVUm8JqSIHXvu
TzN02MNWrnsaBFvfMTYAlNq9roBnzgEPvojOc2JpiKjCwWinAv/344uYXAI3T8SUlGhfug/W/CFD
UuV9uj7dW00bp3qBl3soAKFpJXGm4/VeBV5V7KzUrcaNQ30YyzrtBgB3WPbNXo5L+4ukN/5uM8CX
sgfcDU379Ku9PI7tyb4tWSDc/feG67IOQvrCExHL/AEKd64IM+gnAGw031ZKJtwIYRiIuL4Likg0
ljM7+BXT4ahbdrw+pxvnETdCGHe4ZfGFI6JZtEhAhmEVwEjp7vl68xur3aQKAJpU8KpdAcfyhshf
imMN595OV3Ha5TuBu7FwTLJAU4pJVO6CVUmqaHSgyk/duHSnneY3Bug/bIF5hAMXgXppV3rhIF8n
lF+uj83GYW1yAyrelg0elP1Dwm2gPZHV2BNKPHWcFE4w2XznM1vjY0QtGCCNldvoAFFHQMhC0WWB
7+xdVTbMvohJDaBInQDouTQ/AdR230sZJQX/QuUfRmPmlZEsrQPs5Q+03nuG2lpURjznrk/Y1E0A
x3YT0If6riNFWPXufab3dqOtWTfjeqRlaaf4BCs5ntA+L2zPYmrrx5vhPAra2D3Gq+6fvUmFDCAZ
6yMy28P1VbXVvhHQrYAeq+/gl3NUhEaPASzIoWcFPJze81bZWFEmLyDXNNXTgk+063onSXJAxB0z
RW7iaQCp9O89VdleJcsMIySJc1cVa+hpFjKne+jWKm6dGwPb5AXUue11/WWKl0Qf/OWl1u5tEWeq
+hLlw8ojGTE+zkNb/FqpDEj94/r0bixMU9K3btsSwEm03Tl90KCoofboMRsLx7988d3dAdkb5Ndt
mx/8QZ4RYXGCy1vtyY/euMcH3Vo4RuByDmPIpMaP7/Mv5fh9qh959fn6uGw1bQRs7Q9TOvZoWnkw
2xbPTHyZlrfrbW+NuRGyPXVG7YCTduiXb6BtB0txG1+S+Eawziku5kB7YDNo/5k0VNuKc13HjK5g
oqvw+q/fmFcTnaZ5Nrk5TLUPuqvvFD1x9zfzq4N0nq63vzHyJj6tHi2W2wx9cMBC8q3PS/2o6j66
3vjG0Jvau5PgRExdj8Z9Fa7da7v+ua3hy2i9W+3cybWXcOQ9KcnVnVoLkJ9VJ39fb31rTC5/f9d6
1nrF7FUY86l8K9IyWLwmpHwH5rHVuBGomd9JVlUYcL7WXgAD2nPH1rui3lvuW+0bUSptnOlAwvuH
hn1r+F1lDwebDofbRsaIU9fuKqQ2iKXEBuaseNN1BBW76LbGjUDVjVogrmIjmS3Gn6hC/JN6/QV4
scfT3hoZI1xZml8MWjqEkhX3DokY4J5dsVfc31jrJrysbBzuignj7rb3Fovd5ff1Udlq1zhPQVlx
S5ai3XbtPw+N84myPd7mVtPGZZYMePDICzRd2uJBQfq1J3vWzhtjberZDlM1TiBPIa+kzx0eULw+
HsUegGar8cvf38WnGKeV8uwykeR5LFhQFjFvq50Nd6vxy2C9a5yMYgSOqfWR9d7LCuwacHyqvUrl
1ogbwZl6fPb6FcEvnPI5rew06NW8k1ts/XAjNkfiZbgn4Iez5YsQ6WlJHxL3NoAuMZ3gOzhZO3DM
xXz6+bFYn4v8Ticsur7Et365EZh9NnRgzdXIii53wOmUgJQ1+zv77caQm5gxNcGqmHA0XlbFaQHt
3fX2Qn7jbDZhYsMgoJ0zoumMPGeVB14YWJ7sibfO4frAbNTQTKTYXBVqhHoBptSyHwoPRTpcmZql
A4umzIfAa/KfzN6TC92YBVN9VsKkLa2dXES+XSZhUs1ZwFM2HUW+7j0sCcTQX2qCpgTtpKtmVk2J
uehixgHCrcaDJ95y9WNt7EBBnSW9rY5m4saWjNO81DnW69yeZ48FMgM7YmbOnk32xvWfGJHcky4h
vZf5B499LPly9uZPM3Siqx+zM56uz/7WhBgB7dOSZQKS2Yc+O3sQXyFPNXRkrre9tbKMs9ZfBkaF
hbbr1brj1nNjtSAD/SzgK2EPYZ7fBOwmJjqsAHOymEt8ZlI/WM2DS3BnuJKXe0fBRgiaeDA88iG9
VL53KCewa23xqNfprLT/1Nbtt+tDtbGBmIiwFkiKwbGUiEpZLB+XpBg+jYveAWpszLFp6O53uvVz
hQclcLma8dBanZdH7erw5eCIjP9zvQtbo2Sky3gEbSx3VRwsoLU/wpY5O3mrdAO7tHSMX1B/uv6d
jVXlXnr57uxksDFjrCI8Slv/e67FcszcaQon8I+cETxAaifzfU+cneLeRgya+LBMTzWj3sKjpS5P
cG/6xWf9Kqv+qOn8KHJnr+izNUlGrOcwCgA/rGYR9KvrMOVgTLNqqoN1QrJ6feS2FpkR6yNMShaQ
zFgEDYLujjJBz2VTZDs5zVbrRrSnkN5LwH7wI5ut9qOXFMt4agshbsPOEBMYBhGfuQBJ2T9Y3RBm
lg9ks3sEwe62I9yEhfl21zuCFTRy/Q62bKB63jXaUr9vGnoTFpYWXS7cjHsRLxwy39nNolHyJOmi
dpbpxuibwLDahlQrSKleVLt6OEj86551tv9y/edvxJwJ9XJ7pRZaTl60Fs5xTV7Tur5PmXewNbkn
UGyaIFB5/Utb/biEx7voBiu8tqDp7kVytMBBlqIHF9j+c1vjl4++a9zxmqWH7weFuke6iJhXY7U8
/B9nZ7bcNq6t4SdiFYmBwy0pWbbs2I6cwckNK3HSBCcQIAEQ4NOfX+eqj04rrspN767stDiAC1jj
/yEyHt7jdV7ZAy/7uywyZCtIKWy/dNldnI5vJNsOCVC0NNreeYZrl7g04hx69J2I2B5iSnl9C9T7
/BCSITpthNAnMN8Ve8c1uHalC4O2Xeo7zPcyyMC2T6nqb/qpSMAy707d+V/+vCTXLnLhlgflesXG
wPbaYtAoti/1mj13U/skKIvfucaVb+qyz6shxKM6Q9h+9Nw9t0xPD7TxqKD8+RGu/fzZaP71VUHr
PDF5hp8nQ7387Ot4fuXzWnz5869feUGXjV5jglF7ZM/YPrVAVjcJW/dkVphJT2luKgEG8XujTdeu
dP7zfz2HwbTwNjbz+ALH9sNi+LHmKyjAcnqIWfJO/HjlNL1Euy95XQeb+fEl78X3elRHKOu/IKFx
OjMREw7q7N+9tQtLz9E/swwYznqJi/QBmqMGGdnkkJjluZ/fYwBfW/eLEzvu4a/ZdCJ7PdL+qGca
l1GDY+PPT3De8P4jjLlsAENLbzMQx81pA6Hn0waned9Fw/gBEdTwd0nryyawEeK1mrPcnHpUx25D
RBpw3hDG/PkBri31hWWvM/RkOiPJPg9AbDZJ/GPFKWGtG3boK9x7Hx/+fKH/flPksu/LQDYCutuJ
ORV228rIDbIKw9rc0bNWwZ8v8d9LTS6bvyA1EpjKBn8SBfJ5zuVJ5YrO/tWZB5mJ/2t4dazXpVtX
PAD3UDSJMPte5OTrn2/9v62aFBdWPUEyt4k3QfaxDZ9jCK6unftYrPOdGP72/i/ObDLOfGYmLU6T
am9DIesSwsLvdXdde/UXlmyazdcqqd1JQb2oGm0/V6GBoMqf3861b+fChus1r6ElpJeTILbeT9LJ
KkNz5w0N7yZwrj0A+b+r22YpJDVWu5xY9GDr39l7xbhrv3txPBsJPSMhVXZqiuSfOE3lvvOZ/MtP
8sJ4fZf1XvQ13kuS7gsJ1jJ7D0d15b4ve7ZIyiBjaWP8tIhK6wGuE3+3Z5LLBq0Fjpyuez+fpq29
p279gpHvuiT5e7W4a7d+YajYLnPBbT6fio0lw4ekgMToicpVpZ/+/DleMdbLziytJR29kfMpVekp
ksvrivFDAPleVfTeCMmVL/6Sxd4Ym8R1H+sTRvofV6hpldGQ3hmBAcE/P8O1l3T+83+5Ecs8dFAy
SvTJm1GXAOP5ckn6vzqySH5hrxBHj8Y1TPNpUZDChyTOd8voeyH4tbd/Yamq7goMga348UWHQxQX
020giz3ORTpVgXXzO8Z1bQkuLDeP0jMdMNenXOnBVRuaGXy1ShK/sVaTZffndTh/lP/fgSCXbVuC
xqSY2GRPU4SxgIQiYCNfR63vfEPuKeGnv7rMZftWg/xkmyjKTm7mu1RP34Z1PqophVw9RKQ4mgT+
fJ0rL+2yh2tADLosa+dPSVPsGuNKPQIZyt8bdrj28xemvUAKyJscglTwGwcoZVpSsUS6UkRD+84T
XPm8Lpu5OGbD7AIFn5PK9P05ODy71hn4e/jGPv/dSzo/3b9sL4UMAWGd8CcbPaexKjsJwXOT/p1l
X/ZxrTnUmsd08ae+KyBSxKFjlGTunZaeK9vGpb4rt1QmUmLbSJKobkqyMMh/0255Z+O4tr4Xtl2n
yqRWSH3SzfQFg39vZxKrSNx7ZZprt39h0+MYiDVLTU59Ug+7emAC1Y13f/2/8y/kUspVgpXR9nNO
T8CDfjozmh2Gxilv973KbyODc5SO79hz8d/bxmXnFg8hRCEQcupiBH9jcoD+S4X+8+9LKg9TYT/W
rfwywb7//MVeu9xF8Aw45aS0Y/SEuOAUBrfPqH7IzPIYA+f4v08GLgBkWQ9/vtyVZbrs6NIRKcwG
/io8BIXnE1k7fdwWrt7LBVz5zC77ugxmopVPiDqZPvu1QvWOjGDGtFA2f8cGr13g/Of/snC2zFTL
OcE+tfXYp/LtYIRE44h+j3Zz5di47PEyCQRxVNzpk0nMa5ywY7eNB4RX0EXEaHrWFO9Uba5d5+Ik
j7JZUafxpqYtQPEr249u+ZkN/Mj/tyHxvctcW/ALu29kVGeEaHUa0FVSGhurqgvbezvitdW4sPq2
dggDgbOBXTpf+qWWpe8lpG2ANP7LL/bCE2cuosyvqzp1/fzTSWN2wk1/p0JNLhu/Qsqpm3ppwf1w
twR7ebGuL8jHvQ4QYvori7vs/aqHAFVtPk2nqNj6YwPhx/t4bN8bl7myvJfNX/XAa4j7Unsilv/m
i2n7j3abQv/855u/8pFeipJB/3jKVWvlaXLF7dlhtrq/SQe8p1w9MPruyNcV14BfWHU6yBEibps5
xUWxeUDJtwSlLWRgS+h355+giCs+/fmJrr2w85//a/9YEgSNEC7aTi7MvEzCkIOYKv7Si7rUJQu8
juowyOmUoh++atMt/hyzkZWAY08///wAV0yOXxh0N84LL2QnTwntbKU95JegcFuD9fPuQNm11biw
ar6NbqZ8lqd53Z7Ai/l5LnVkBb85R0p/9xQXVi0CvDMctONphT/YTfoYj/zBZlDz/avfv2wU67Jt
ZRLCwie6jVB1lhZ4PRRo942G4OafL3HlLV2KkTUuUqsheEuqiZ6NXpobuFYPLeuBhhyHL393kbNh
/utzbW0aLwTKmKcYEpf3vmjUJ5zb9b6HrPAOfNn27xLG5LKXLOVNA+c2G051PH2hub091yLOfsiM
McZ3FuWK7V3i0TU0lFPM/wyntDdrmdB83DEbvTePcG09LiybDeO6Gda3J2y4TxBNuRN8+3rOtKru
vUaIK7Z3qU0GHehiWWbWnqBrTYF+VW1VFCF6QwvutPvzgl+7xIV5izzqljQj4sQzer8mvq/gVZdR
jn/58wWuLcKFca9949Zp2sTJx/QoC/ej6/3nP/90jlL5f3vPlwJlXMzpZnTk9r4PW9vtIopW/BeN
cfTE7laeZx3fURlhrqeSnBYzNMsx7sQ8aghglZESmYEYwzdaT6wRZQGFDaOrJkojEfZe11MTymnp
emhhjQyNRjt0ypPmlPJhxlqMS0iTnyHgLPkVo1Mvap5ks6rI7Fq1+PQ1Vcuov4epXSdRBrUN9Rvp
C7OAdLH6Zi0FRULrCDn3vF3LHOpkjaradV58XHIekr2ZSH9cdQpuPOSS46X9TCIr9VzSiHIBpVnL
PIlLb0PdMGjLZUUNpyhPciSZulEw92zaJpIUwuRO5g91ngbzhdqkRzMQOF3VGsXtr27cptVDmTgf
KLouRxUlhzOyPIrvxhQiIE8dbmne9qqeZP8GpBOBHlDOc7fNjxJtJjSqkmIZoh6ldqParUxsWkzP
iM5qP5ejcwOHUlWfgA0K0UzOcR/Z2MtXP+oIniiEuNvsdUVzh+MfB0NlOmB0PdAhAYInT4IrkwZF
8B/UmHZ+VH6Adn7VE5anTUV8smVfpKM9c1W39S57WQrpm+8xnzIt9wOFJL2vxACgBdu7tikgMM3Q
YKfHMkHD6diX7WpdUpfFDL1bVa4QV0oPou8HJLw70QGJe9BoJOgJpio3nv6cGkRoY3nORo4a++FZ
n/dIez7OOHNTJui9MFv0ocg9aJgENL66nDc1Fye9OcFvi4XF7B97HtN/K5Y8zCCxQqh9AR6AcNfQ
apPabm8QY4/bz9Zg+t3cQ/d7zZZS4D9qxtKmDiq5x95RxsxNiIYGgscgtORhKIMv3sATcAEqzquB
4MDNxIMgc1kwiiA8MLe5puzwNcXfZT9ExVQNLOfNryxm7drsGw55ucco6ckw3Me85/xHFDUmARHJ
Klp/V3ITGS0x5RLES73hVj4r0m3LEzCN0/RhSdm0iJvZzQ39XaTotW8rkm/nGbM1GsO8d8i+JU/h
rC0G6MeIMbsRMvnTrM0uW6C085LxbRKihHaWCz+D0G5uH7AR2eIh8Cyt/W6OMmmScnJZhixnY5Tk
Q5lNbSS2PW3mzm8PxQQyyk8Lnby0q2Q+5dsDBDZz/l1x3WzHMd6WIrrp1ErZa5FEfZ6Dxhil2z9r
kKm9Y7E2md9BPFhAcWClNP8WWSccu1dpnIpsx7ZZshubB1V/IKzO1BPFZ5XcbWjndo/poiJ30CsX
5r7rQuSgwRAHKF9va1jbz3olIfoCQTWdzSXQCU2JoQSCClcHeNZ6VIDhjBBRSPjCvkwht8trNvOo
XquRLLJ+KXig80/o0Td9URKy0Ol2qguC0FF5TNtAlXEGbrdcpBL6eS7yom0qNlAFG5C1EDqUBeDU
4360oet/ddGGrEY56UmaF0msBdkANOX+ZuDGqh9eANZxH/EU/4O+kCX449j3Cf1GpSnaE7KBS7Qb
RNMUAP05t6XPLllb9hnK0aM/dtgHebProy6Of7i+963EN766RcL8c4c6N/ESnfslRm08ElxRkugX
fg5ZOsANEtDPNEQrDC09C0knq20lsEw2xag0vjVdM4zJHoyGBmOaDWQo9D0/K1w30IZwcfQGtSLj
Ps89rdMvBhyCfDevddzidvv2BUg64W42obYJ3Z0sOc6G64KVbcsg113BGpvksx/6lTzbWQ1TX0Ku
3UVvUrvE6F3HhgJTJPWgafs9GXpMCtahaIwoBwMZfF0BNw51lR1kVqx4hjyjcBiQJ6Qr/qFjN9CP
jchiQF8hArpC3CuzevpNBjNMXzOD2/snSwHJ+E4MTieyHw3E8/cZKNf5PnDsx6FSvM3MV0dB/MLk
HaRifFUvy2JOvu8Vn8pcRECNlFBPMNMzthvdPyLTJ7aP0Lyno6iiJEj/T9OaFjE6G9umO7h5ntZQ
YmEXdIwCHDuaH2nuXHja6oDNvfTU8AyfSmiGdpdIkajjvIAiUQMC4FT6SyZxAxYDF2JZnxrwOIYD
moxJ8ahBzxy/ou0qEY9mkXqpFjL43FVti+zsC8aUuu2eTuMovtVrU5jXBKiMAozKtVkxcLvV6cJu
5mgb02eiIHs0lN7V/Vk8f6nb9mlTMo/ZrqcYXS5KlrI0PuQe8dZYFi0Op6l00F90fYl8jW7bMqMe
xQxwKxav1S0iwKYoPtddSmX/IcBSmu5hEeOU+/sNB+fqKqKURGtDVTS8XY4m0kAn3jR8UIsufYtW
oG9FmOPoEbslnqWKBz1FbwAEEQepsElyiH3Qbh4Pm0P8QapctCr5BfulKi07EjlSbvBbviVizKYj
Xn+BoaRmJhBHB3sO5NMvIExMcyhxzjOcO4KL1lcRdPKxc4JewHaa1GN3yDeVtztp2NpmR2AIkHOr
uszEbQzuQdtxKKmyLPpqjWLnOt3A2ccQ4LveAK4A/DtIAvGaffTLiBnbco7hyG4llPI3zPwD9cZv
sNeL8L0YJ0GrIm3X1h2HrmkRaDKTY6ff1XwI613RrSQ/1dSDBVgais5aWw6zQPtJOaZNBmsPWSRR
cl80K5QuFxqhNwi0nUIOE7whrwyAbF7zrVRNvq70BosZ7LMQSJX8FKlueF5S4QaGpcjzZpf1fJkx
3Jx1djzwrJbqp/dEM7WfZbyNZdyC7xLfNG28fcuBPfxB8KBQGBMh8U7vRpqlhNxo/N9dWkkA7diJ
Aik0jQcBCGB6qMHnGB9qNTTiqcEuMMUobnrgL0pr20k9dC0UcucqokMDKlpOsaEDdt84VOGiqAN4
OZ7C9MoU9SDuFHaOb2Mu0mOCcmaBmf68Yw6+p1VyHUoH13GE2qavm6SufOfAAbqDyJEH2TSl2iaP
coBo+wHHCi92cDp9TXeur239DMiMZ099AUe13xVe9eytgEhL+7EZ6kSEUrB8Xba9jrOvqydt+iKN
Fts3uhG4FlWhusyznWlqwKGqPLdhA6jCpHL6sCUJkz+yTOs1KycWQYanzIB7RuTvVpWYD76Jl6OD
xhrMdKQxdwBYgiDRAibQLDhI0ZvMOyLRC5HFzW83F1x/GkXfMXC2N6KXO9JlSR5upBkYhE1Nl3XR
z8YVZxH6hvWhXsui0F39IYLzIH8vQRG1lLpv6eR2hIOKQKqijdCEviRppMp4sTRxJd70mqbIU9iR
f5DwyMyvzEl4xFAIdxYqNZvjo/hn3IRcJLzYJF6A++nGfPMPQ+Ybulc5JLPZDh01k18PnDU87sqx
XnJs5iZN15jf+bUl8hF9Qkt0IlK0w9fQ+QQsDrm1SYoZ5tBbmd+l2HC9foCmoxAfIz1s9yJecqhA
C8hkk5OzWz4+NKZrNLr0607R/o7kq6HjIRaNa9VRNIVSP2dGEA7uIOqSjDjHc5nZ+TjjHwAtzRIr
M90OHTohN7gEqQHhE90bQqWHoZXWqj3cmUU5RAWWz/0BWNtkcKc8pDMBoIRa1qOPJABMdESJV4mt
kk1SCAtuSPgRbR34N6qXnd/BvebuYy5NxwwoV3XRDlVwtI3sLqHgceTIehgW2mo7O0LtrtvqeFlK
kxdc9Ddbn6/AAve2hXdQGrlu4C5xlFcgoQYvaRa/Nj5DqbzKLcApX9HcrscvBAMzbXwL34Oubg/E
pdPQxFgHtkEoWGT1Nt/lc4Ow7a7PQqqSG8sXmqmbCeegdh+7mNKNIYc4SMwd4nlcy8CD4NR3JYR/
lvwelPnECawK5JSfM7ku/OuWKIXljDO9/hZdQ4aA8K1Q/CYgmwcxe9bDVN8Ws2ZAJ6W2EXmZQluU
wpiTVeXgL02QEXtTZMZ5n4sNLtwudyLiX5Jm7YbnzopleFIibuirVQDJnfrF1iS+Kfo1R2AGZhnP
+2pwKC6m5UDjAbouQH6hS6m0CSrX2Q64z37gOyfnZW12snaYvEm5m8xYGh+55XFIfTJQdGZN6fgR
ihAsEpgycsxNO+Jx8sk91EUtgimw7FBF2QGPY/NDzZdsWsuhjrOtqKy0IX112Bm2bwM4svariyUw
ppi6HmX8uRN90bs9BXcKezsELRqc6cEF29832bCxf2hsWTuVG6x/glTxmOgUIJUsjiXEEQ2pFXum
oEoVa9lDazD05ZQSsHnK1E9Fr6q0bSb/iwGfhTaqLcMZOJZTweM4K/HsEkJQCZTsuwRnFbHNG6hL
S/IxMWfF3bLHnrxjoL/g7OlIU2OQSwK/NO8KmxVelkBVg4q+h/vWbm/r1q7Yx1OEItN9Ynhbz2+k
mEWboKgoZYgr6VuPuCu0fctkaZA70MWjQHFrOSqGL42jUyptk09xEsYlxqNm6XmGEQ7d+CsaNdBd
VT27MPBq7mPMgMAvmOb8U4ejo1MVyFQCECJss0t+gAgJPqsOzBb+LV7niTxvyYDogIKEBkBDVrgB
gHImZ1BS561fTSmbOes+CBFCvAscwBBZIjDi6r7wmUVY22wt8sHwoyjt3nS24EssU5QhwlOnMWop
S9uwJPqOkGjK77PQzHY4AAXGtq+9y5sGUbzSndTA53Rm+UqYVtaWbG1yBGGDTs/T1FOcdNH3fAS3
6Htd6Ggij+gQ7KPHiNG2mzF05mMt23L0FPi20mHAzbY2yV7GTHUAiqluU9tHfJ0r9veuRX8baPJd
jlzCvSKyiBmEfMYxisp1XtPfddSD2LchsjGhmmMFoFJFkAmiCLdAI5NFRcPm/XAT+yT0K9y3UeV2
NwrMLt0PmRk06D1W2wg7wkxasPrCJKa8exhHl8c43HRtmmk/1YjKMG3GN9O6CmOYSPKgPBvDmEpg
wVzyK42irDOVCpmODmnnpvC5jzcLFweO42BBymralzHnI4VDpWoLj3kFOoz+apqQ09cWH0v7u57A
qPFw3PUyP3ULtpvPxYrWyk9NAlHhvhLLlmT3I2GAAyEETqb0FOvtPGcK+IwYENIntkFE1dBJh6+5
hx18SI2MYVaQ1Ef3FCCADMp2XunUPJgmUs0hA+yOjuXS2bq95Q0KnE/DpiMfdiLOYbwVxbisSEoE
IGP/aBh4PUtVB9qHB5kYQj6TEWmAA52BDet2bdeR9IUJsdVPaN1UhdhBrHhGvwJAVPidcktSo/TX
qRFwRKok4H3SQz7PqcLRGXvoJzXT5KbTitiino/GeIdc7VBDy6m03G/TcUuXNXC0tUJLDyCwpK/h
o2bo5jgTxjbo3N0Q4ObheFgVBx3D/lHVf504BfGqHHNJawERJSDSWAWqE28osv/w7l6WDCOkporr
bRp/JrEqNN914DZFGMeMGDlL+GKPmW3ZNZg0R/poQGpuqtg5Y8QgX7po8gU2OPcMpHsTOfTJYARd
p9UM3xXVDN9OzdMEf6HlFUdjYgbhEdlG6OfXcDX7t4B9fDtOUvfdk0hZEr4FNzhenmF1DL4htPb0
TW4JT57zs5Md9hjVl+K1hVbllD/FRQ3h7L2KVOujw5yMRRsAlkYVi+zNzA0fbwhoFqk/MEttQAIJ
wec4lRYnRirvxiSHhBL+uvgMVxqHU6XVJHS+Xz3E15JDhrCDd7dbMkLMA6/RWm923tsEca5oEmX6
Cj6kNZ8wWtPF8gvmbKCSUQ4cKVR91ylk6JrbCGMafn4xCAyfjZdZ+pTCbjB0RSMBR2IHHBsmCacZ
CcP0xIrJS8SHWYuBs7TJbY1qigBqDVw50e9XGvqhmvWEBlu0sHSQg+QN1mUs5aQV6mqsW6JveUrJ
TZ4uLyuJfV11tB/or6jtV7uU7SzgP5aZcpzKOydmRMjY5c00POegZ7Q/NACI6pjiI6rPmIiGwdD6
xQHUh+eSSDPeTMBbJt/WGT4NLh86SOQiudEk0QtosMKlKHubZQDHYnAdvcHZJ2t1a2MElPWnmnd+
+uSXwfRvqDJGukXCXRvzT2960MRqTFYOn/TA4+U+4zj5ij3qVuhR3I9TT/wjwckL6yoKY5gtARDv
h7CvaexpczMhlOu2qgD4qvkBIVye43VMW9rOd7hh7KLVyptAznL3g95z1kkCcGSBjpDKLxz5LloT
AePTuct+xgXjwObJJJLsM9zatdXlRDEhe5OfVTRQP9PbdFB9tFHk3gaheagGBEAInYiB7zIiqtBP
ZmgB0wNgNoOaOVINKLiB9QkEzStPY1+cYgTO7RsZsXGedGRGsCYyRATiA4N2cvpFybpofukeIwzo
jRnsCol1j/RI8REJl8h9xccqwws8aJp/AKFkm4Di6/yP3uEgr0vdua3YB4v0noZj1hXxhwYeSnzb
0Cy4H0PPcf6QIU3qXdH1hdqpWuhO7+oATGaZIj4B29cjjTI8oyrW5v5rwxHh0Apr6+vHyQfi9+eB
3hhhWy4HCGphbjzM/9i5TZE4Lto2/RFvc+s/Q9a6s6EqYuxX67EmGVhSVeY6kx9x8icvozRNtgM+
cQmlnuEDl5tIWrzYrm7BY41tnFWRRDD5UI+z10d8s/aGbkmL19KcU+GCBeBGG0BT2/sGIcdyhzoE
5IgSkkyhwgOPyJBLt3T7ooi217qW/XfROSxUbzWL7nsN0RIc9CRaYswMQzK0HIoZ2LoldcNdYHP2
tCJ2vKes7T9woxBLsNrKYzOyjJWEz+Z7uvr8c72N5Cti8/SNxxBj3xWxc7fzgMEAYmmEo2pK5CGF
QN9YeWz15mChJBXjjQrxBXn88DKOXIeq1jP5PvPgPo7c2gcV1wA2ag9eSDnXns4Vakr2BjAdeyPo
qB43AErofu34+rvbOCtewGLj6YlCMhJBtFZJh5T4tLi9bFS37EDwVD9MQea7ggKluhvqfjPAuG0F
L3GIy5/I6XDzho79c+lzRgb4BulDpXY9jAUpiGLV00FuUTEftiCS7ZgbSO1iCnACYZZAMVGXha1F
fITZQZwIXR8gJtZGy9eBB2BJJwyxI+GQToALzkU270howtvs43CkLIUvAP1/EDHlavVTkUxzdh50
4V8mKIb8lAA0JrD8hXVVgzMk29ueta98iHMMr2bNKkqT6Hx81LGFUjVdmv4Zw/6ADHrGe/oBME/+
EkM9cyvjoR/kLXwU+qGeG/KzS3JsecKNxZEuMOASE7IEmS4ebeDXjiuArLczUkZ6D0NMk10RNv5o
UeVKH7nroQjGxwEEReJn+aJk6NqSGgLgIkVr6jHqTIes9QDXD26Hnz5bP2I5kWgdi0q2vuN3yGvX
XTWoWJoS42ONrhJrGwilksb+w7bJzk9rF2sFsvJCviIOCWw352EZdvmwha8APpptt4G5y3cGwUwP
+OmsxUOaFJ4eDIXjfSg4VEuRl8kwDgrIhfWg9s44/rDRbx6VChcEv0e60qJClMfJC9xbnGdQVW3g
YQpgxG/ZOdsB9mOuHhfOo3in0aCHyo2S1JaQCwRu3EdI/VU1WbH26AtASy4S+8uP3gTkVJrWkeEG
BUa+3DlLwj/IxxXd0XUYiL2dG41ISmZd5z800flVIWsx9zuSSXbLIGTfV1nmsifKeHfqfTPaGzJ2
+GqzJkakqLtU+TsHzxQgzZU5jG7IEPkdNgH8nWLqh+n3kgXxKWfpoiFHus70BpPi4PEVtG35Tbdy
HyodARV3zLWfH9iCD+VWwMPRH8FB4I9DLvL0Zt2y4uNoZ4HqSDrCvS9a+y3p0N5ecb2294oBgHoY
Vpz8R6hppOdDnC9qb3BiFxWLiZVVvcWoWQy9yYBglmFDthXa2BQnNKZPvkBMXMSIHqaVI+c2aI3c
hdq6j2BJ4POfp448CpTMgNGkYd7pohfnOleUfEcuF4zjNM2XZM967Vu8PJxypUcV7FPiavqpUWJy
D6swzN/lKITqQ4Ka6ye0O8sn0Bp4+tzQFaat0G/R7Q2iQFxcs7w/qMEOkJDZ0u2pHgY8N3ym5RNZ
/SDKGRi35Ksdi+S3yFT607epqHHaWUG6J5O3gBAg49HGVQs/P6kYhthYJTUBizzppWmPyGSu9Tc7
2xaxqoLj/2mBZPQ/g3WZ2kFilNsjjWfAbpGA4qpDxhAyM4+2A24a2cUtZp84E6ieTomLzZc1ylYc
mgqdcf0RBNOAoj4TKqnQl2fEzphGDCXJUOrc4Snj8Fultd7u4YoQ/bygXoei1LxEvFqRwDa3i23G
H7XH5nxAsmRO7mL8HVaqfg7hIfU0M9WIMzvbOdxajIBL1/VLgLcXgJZE1qycqUDRY3SMP44U+zkC
8PPGj9ORj7fDyLy9a+IeNPX6vHntlyXvvqst77+18PLmX70Ca+O2Vm38tHmN2yITNALLTef0KTGu
tyVBH8MDg7IS9KIx4AgScNS9+knYp4l594qRUYkYuogmuObOU3ZI81j8Hpc+s5WdHUDZ20DRodCg
UbmaU6S4kzZERbksiC6qPKbLEbIErbyBXID+ZRLCFLR2geSWBz0n3MMRrF1yNBCU+DWggeljAq+I
lbGGkvXNkqOwe0/QhXTXIBqXb5NGaR1xNSf3GEVbTmFBGvMmBbk8ve3Htoh/sv/h6MyWI8WxMPxE
RLALbiFXO70vVfYNYXfZIBCrAAFPP1/OVUdHz1TZmSCd86/T7A5//Vw66oDoLmJI6ZV3R+3xSIUZ
F5C1o16oV3sIVq5Be6y4uRnaUOjAHyz/hSV8wo7yX1ZPMQ5W/a9qTFT/I1Pd0/uqbtbUISb3qaJM
hOpmWbfNs3GqITxWxoTlXUZs5Xy0oCqK0zINWXjqQzbX1N3sVaQKE+CDbQ9Vf3IL9AaHduOTu1tL
GpZP9B1v/nnINH/kIPDh78ZSuvbFs+ZS8LTkiAXor1X1bsrdartkFWOLTNjqZbmvAsD+I/NIKNPc
DbqGn63Rj1Flqv8c9rfoZl0y7aWyRbnC1L8Wy129RICoiBxCjsrMieMHzRiuXqmkl7gLRFyUtTnK
dZviIfXdAJP4hGqu/3YdQcMtOLKzfbZLycOj17hbk26I9EVyD1FcPAzZp4SveLBBGobbaJu4LuZ2
cPq9Q1BdyT7ZxzhvSglLN6YOWe8rJE3TNxXncpQ17e8oXTqvjxMZaMPfKCoq3f1dJ98t1cNC4adr
LqOy7a5EeR2zDHk/QxFljDYwA4V/oyxbr4acm7YWS9Ljp6ZSECmhJZcH06rGuZeBg0Ny6pEK/VNT
7Ig7Fu2KgT6KALbD1draNKpYYrokIB6keEA+YsUYYUDP0rJqWNQjpmqxY6JR7m5crpJ3tt78nabj
YdkZFYPfhXHmc6XnTgEQ7Dpec0ttEIoCu6gsf+f2JMGfiCmOH6XrbuKYzZu+d3nmi32wdCvIZW5b
fjrBjQAwTiVN5tD9cgVmYU1N9Rzq6eQoUbWPDXr3MYm8uH1n3V8exOb0/7gL/L92PKrtqe5C9nM1
jh3q3Gb1uodZKFxnFaHxI8+LWE3SllVh7Yd6FEz08zK+V0yy7cmOgTTPK3oYKw1GT/m82nTE73Ij
ypv2OlHfFhvcVapE0L0wcWXZvnYHUf+dxmjkKo2y8AX1i/uoW0t5e9UK4c7J3MmYAjMHYo/7V5fN
pYQuXjjNCm0/TI1b1S96k+0ZqYSqH2p97YyP+wzkwwR1Zk7IOMlJ1vgNZi9FtTDNeycaXIqaLYoV
0EQId9shFuGtoHiBMnlGVMVoJUKv3JdhmKu7UUYIRebZ5irsckkfmM49t02uiFJ17rDlQ0TzlZV7
fyTCcTf4yqn2eVM6zSn00KfcbiTFv4BfRr9rqeJLNduU3LcLhVSPZSXCPyENdNV7BEH1U/pdeTd3
hdMAUuSufWc5giM46fhFAAAyV79usA0RuqbV2y5NfW3kFRnNZUdaZYoJhEGa6K/qBn/7bEQW5EXK
Y543IjWuzre9O4z5Q90YAOS9kVbdPMTw5/kuFp0lzq49TuqHTXKOH1abwPvUNyNnHPyxP72gaSjU
+ygEUo8GxY44jKukUH7JZfze2HXc3cH8Lp/FYM3bQVthvrx1q2Oq7yqulQ043QsLWVhlRER3t127
0fs1A4Du+Mh1nK/QlM0D058ZjyBWRfRI+RI24l29Zf0MgxuTxvuwwPmGl8qfJsjNxRTGO5mlVO2Z
lWZs9psvCnnQlde75DB4xjsus+bjtmBjiiOtQgx/rtGhl3RUCBLb5cKy731jD/lOAWW/TRSuizMk
rJfvwtid/4b9LP7jRHIZcIfIGvd64IdLbasbz2gNaPUiAHOv2VezPVtIF5+tpcmcY4EYhnbPeYpK
NHDIPlR/rzsxbTtFmPp0ifoMADkZmMLkpZnyvtx3g5UP+8DY+fhogK3zr5rF0XqwMnlFDVtgqJd+
6ZdbyzXdvUSU9YXZy47S1hj01rP2xxFYepu9m9XLtpEe9GkTd9xW/NdwEjxIGxPhnb+s9UPViY1e
ljobnmy/im/cJaqjnVfajpf6TVaujxRgtW8bn4pMTZcXu87T4McWc963x9B8cjbE/F+Sp7I9LWzU
at+hIPqqI+O/IgwZLshq49/YycfXcRrCpw7tzEutaoo7qZ6x/9KswthlTLX9Y7uDXWCrKx4N4TuP
Pqv4b6bKJgcDr7v3Vco4+inZur1j3wTCSaEVWcSBm/N/plmBIadukxdqAoW5gujN/Qb//A+VLUNb
hjRmRwwyG8aMXuccMVIc8h4lw4mEuA3CYtFha3sHQ99f/yDKSM8eMHAsxCmSRFU4kLRLCrHTtxws
G8SVzeTFxrWqihoLR7+Pkb/+yWPet6ueN9+NaoYi6MpRH6kwLatjPvfG7GJ/qZ6ilSoojlTrdg6z
8j+FRensjwso62hyO0MfDKu3wvefO5upbKdsXXo3Y6uH+SafBK3fy1ahJZHkd01da94ArP396Hit
D848TfafSXJgUloj/htnf3AOGa6RIa02j+GaMTHYTrbvNXbqACLGO9/ukGjkyOnhQeacKQCexX9n
3bqCwb4eh30We3mY8sRFqF+KpdtT/T5ABYOJ3AdSDvM+Z/jTKekCbXAYvGYqb+p5lJdCN8occkvZ
OwDAGYS/GLZ1t3Vuvu6rUFY55H24BScwq/YdDaEHum2m2k4ytEKkzkzNcOnMdQYEc0SOpyLWJdJE
8LJGKrQrBvMhDPZjJopHHc/5nPKDFXZi2yig/c7k/6jqgUZgsqYStQ0b1+xWf6HoGHmafIHLLh/c
LmqKe0jkXh8H2XvZAWFUWd8topva00Q/6CHfnAxgv2eWieKxeB0ED56bxet9bWK3IH98ESe3s5GN
5wSEP6lgnm+ytnReXe24Zl9oCy4BtYrNxqWHOvU8v6gST0/qEteE/SUTgfLlCfQzt8++CE2dKt1H
b5yMAh5+K5lDAaUoAoFn/OJrBs0m0DD8tKkLajnNBA9dYzVDsl7xy53Xm8Wk0ASxk9ayCe5G2xUJ
fvjlxFcK+mWY4UsDhDBbuWCTAAjwk3qTg3UlSoVhyWWFJHfBY26HvD5O6EK4t3qrcXb55pnq1V2U
+teIoXiqKEjZuw3Ad9ovMb9vW5XleamtYTcOpXljWWiGNJMblKhVldUv07GOziNKt2HXDW55XOJa
/Eg7itSJYhpNyFuTsX4Ulta7rM78YB8rR3eJy43J/O9m5Z1Tw7ztaHLPzzrzOVhtKr+tmyozXnQD
WBjcabeu/rPCuNcwUjYnDGinNSZZJbe7uhCzTlYi8eYdMCLfjkdM0CUK6BCq42XdB0XJmFyY/FoK
HOvuvsoF/JqQ05+JSMMdpL31vGTCfl1NWN3IoonffQeciQHbX/ciy+gRNevgPcuqYlTsGgR9qL3C
6H6iuvG7zpRwP6syW638UJfESZ7y3JutpylHoZrWVW9atnbQ1kOgDQLIsJZySlfu3PkI+MLKpb2u
k5zsHIM7jjBnuiAMQ04TyGj4cnQFKshW66V928PlySkK1e3cxAKGthHtp6Gc+xxADxbcj6iUErfl
DdCISrydQWdxW5dBh6KmDuQF8L37bwpa55hZjfjYSugWkNeuqA+rE0BjhZHKot08ARQdV8ur/g45
wqK0srvqbQBTKJLIh4hOdFc3/gtAdHDbBULS82nxniRw8vwSTQ1Fd5BEZYxnO2dpZPMT3vbL4daV
z/Qh2dTJZFFpLhBM9XCcUVYmQ9hMxRGh9STP2Tro+U5bRe6hC3ZwXfpkDf14TQ7N3C/jZ1Tp9U/R
L7hueNbpo/Hjufpt5GTCxBrk9KJXtxWHYi6Je1m1lT+pSvRkMcaBdnckG0zeadLKaJBaNbW7DjBs
Qm1u1GMchNc4LlBJFIZ0WCZi4qTIAIu/Yz6jaqfWzZCBUKOVclRZ30ezrl+mzBd/vbmcZJIzYqsU
RXgwHIi546PVyxbT8+G03m9EZybz8xCu/8VrPv2R9lL+56rc7ZFNNSwFXZ7NN3VWzs2ho6N1uQHN
uGqGJCLrewQWXuqIoBenHHv1k2+sUDO3uoDL3WQbPklnup2juPkzeFrE9Cyv9jj/V/BirAfRWqE4
XaURt4RzzCn9eTUyQ/4SGMkc+bdYwi41paluJi+L0YsL9ylrhXvbtY714WnL2vs+LLxpUKxO/vWH
hmwmPtOfWTmkXFwUvShA2cbL4pjHJdcmffFH2A7BaL4Upb9vShQKYd8TH5rFW/M9jhXwnRVP/gzt
4o+fHto2/9gty8g+pOpwP1uCqLpt+90C48ByNn4szldkS9G1qawz6zEy/mkwXI7Qd+49qv3wE/1y
Jw4DhMDLbC3uJ8+A/xDYffGu3SAjVLbQYJJMtCiGOIXHP9qxh7/uaK/NTkH270ahQGI8ZIePK4zq
fo4d1DfE2OEQCHWhEEqbyvlsi3KY7ruMrRHYRmy4UNzN7KOOvxpwN/S+q61bXzbB0cpxyje5Bs78
10JSeQQ7X2Au3fUSbHl3WwbBdT2o/farXcbipyLq4XMYwRsTJ4ToTlbZDlOqesuxkgIG9lAgwHlb
5m4aDq7tdusJkar/gUOkSkIkX+nIiEhyOXf1AahbNru6Lx0imKspcPjc1oArr87Hb3fxEYKu9poN
6eTW2xML0nCrAYJvg/V65OOP3c1wpsi8onaXqxEsfO6JqqlWR96i5Bmi1NK9ave4tRkHwxiDxezC
czZBNyYS2ViRmmm1kr7T+Z5PWXZpM4wDT2jb+r+21wUEiWvmmLEiGu/kNK437N0J+2Ri/CX4GyxF
+GMI83jV7jJ94LqQ91cJh0lqr+kPBshsgYp0nS/loPAU6I4fWyW6NHM2jq6+Ck51h5hhUUPGXDEx
8qly9W6CMtbvHMybl/StyI45oMQZAt/A86KWWhFpSocoWoQqu8yaSq4qsRImEXHW/mgkY2Oixx6t
1rWtOT42/pUmQLXV1YlfNO23P9vhdCfGTN3jZMk4561w+CE1RDbfyFD0kFCVuZRpxt92t2Z0pVqq
tA5TFTm7PgrruwnRbXzEewHKIFvtv8ayBtTM8BMMiUYUsx+cmmD9krGBFOOKP31Zezwa3VoxNXRe
N11mlfdNEmwFacpOncs1rbjtoNmFHF8BeMuv0EEmD60FNj/GdnMzdT1QAufffUXC35vVbBz9Y74C
CJZwRvtOqfFNulV7W8gme4yRRLxaiN548OyuPkxoFx+sRkHRWGN5Mp2ribAIw+8+vsLVWbigQmrm
5SI9l+NuLarxFEW4GdK8uXbXGNwwJ15Z493m0+D80JrDUzVw7jT7wnMBJEd053vEGeCkTlit5341
0ZnhVdf7kNdOJ5UVzP98a0MDEfbCTiJrmD5MnztuSjeGunVYr7l/ZrW328g/gLUvp6CdmNQpEamc
lDgGdz8zg/8XiNH6ibmwvHTKyypKG2A+k2JZgqmz+4ppba56FC34qvRbqXwZ7C3j0kg9hVb+A5WS
//oUmD4XGQv3PVsJr1TUz5wKRchCWivHfHOfOsfZ6/2/3O9+ee75zd6QApZ/+2ytnlr8Q9ZRqyX8
VhF7bKKRaqL/rKP/lhobzWGh9uR7NKvaTxBdd05ry+IgrQWce9nIOdrlweKdpeHcSWKOpXRbTXsa
Jtd+6FtvGlJRL/1JI01TOGTb3N6piBn6rJt8vmkXFd3aaFjeigA73NTXcsBhuRQFXLey/84aiUfn
Ue2sTT3devbavqGbUR9FFcyPSnfAjfisTug1gtcCmv8ZweZE1cFUETEzTGN8yRwvyo4tzHWPoru2
kU1FNp9pgTi0Zt2psiZFJqxd3vcR2sZvWJd3mCqcXVEV8W6h2Hq/ZdRRTa7hGB2jqbyD2rO+5WD0
VV4+uncc7NGuD7z+rAkCdlKzjNVv6xb5v7GO1N4NGcfZx0CMDTcFEIPQpxj14gGg1roBlkLrAj9u
uaQoNP3HsOXggnVu+/F+i2ONGHnNQL5bks+is4sFisMLpPOVMXvUiEJixBUbedDRTV4xLUGfTdMu
D8ft35Ij8IBXb/20U2P4Z3ZCtmE+OHOn7EI82FmDCA4yBJjFY3qokmASbXm0enSGt6OAIkUyD1vo
WgscSRmMI4kMXhA+9XXde7g78OTYo2f8k/LpyGZqkEOzHMaWdxZXZmCCm35ut6fN89wnDxzkoBEB
FPu1QY+erIxpVy9FW4Keknp9YcHIqTfpRy983eZeOn80A2XGTyhgX6yszMpDHLvjKzPrcolWNnLs
e6BWHuuVOkjhWSAlDZ+vv83mLQCRRniD3WtMVWY53/4ax0hYQ+uj/7/VxROSB3Oy2TrgXhyVv3FP
xe9SUkmJ2W1sLVGkQVVehUecu954h54K7BEN+yRxV+koolMyl9ErsuVCP24G2nwhSGlBCSN70zH9
CUp5h7Sve742MZv50S2y+qUAdnwStd3u6jpun1Vvuymui7w9sffPd44dBd921c3ObSD8sXij/th+
Ax4X4b7eenbqyYoD90z1rIPnD9CsXZgB8qxwbnw5jiFJ58WMq9F0Zl7tBMOss2xJtbbiGXeg8h6C
jcun3g+mIiIbZZVK+qKfnsIcsS3RLuXDMizdHYYHLrwMUTSXWxG1eyAwb3hCvyCI6qxRRMUXZzMW
XdyU+DjlA2MuE1S5GRblOAPYTBvgtjhp+fxVSn1l6+yySbnTsa78TWLbnEx1tGYWwdMEM+HCq5ao
K/rW0XlqMdGV6ZZv9XhAZNZi8ekbkvXdsrd54x37LP2weeLHB2EeN+TbSdHY/ACZS3Wx0H70N6C+
u8NRqqD/50EUEWeynX3GrcWKWS/bvW4sfWONsfkuB4nCZwiylVghtBiSHA3+JwiNXSGfos7jNreX
bnrATLZOACHksB27GCdR4ggPtzbygvCHqjkYiqAthttwjv6vJcEQlQbNxB+ORmKO6WcgQyAZbJ5k
gqpXqjU5srIIas5tEB+ybHeJp1aJRg9pxRtmQwUSzXzZQv7y6d2GTiP+I3tFnRhS+wfHmi3Yo+tb
3DDs2iffshdui9Cb9rrDo3Gocg/Dq+AqzG6KwjYHBAuwa1bkPmlDqK6EVDzIteJRcZxuu0dONtxy
wubnpoI12anWHoH/B8Sxqd1Z6jAv03YEMnIPK3D5fRiBMnsTR44SqDYf+sIzFrTYDO38oib+4Bu9
ROoVMzg5MdtWBsWp4Ot5xTYa3es+gFWrkfJcliBuX4Up9T057iXiuczn2/CoXn+zFJxxAuU57jJk
XMx/3Gs0ReBQPYV2FM6px3R9kTCDf1rgoMcITSwaTQbCs6YT+BotC57bmr74I2hQu3PywP3wSid/
j0fUNsy/fNmFCoqPhSf+AqSwfM48Ac7OnecRuSj0F3YUnvQcuEK631FQrDfuEIP5Ia9DtdtPLdwA
cJ3zrrMI+37lt6TxTtGtUZl8kbiYjvHWw+lMboclEz4dorabsHem8PfBb6HbGt3qXMaXLs+t4zWh
+A/qDEaz2Y0+VpuNKynaDlaH58H5tgixXTiR5/FTj118YwovfBCTrE9tvmQPwMzxBY1Y8FhPcc3I
gl2pBIkerENX+/JlHKL6YbC67Fjh5/od66ukpAGz24sS0L3GK9mgF7DREmmvAQIKguW/yB14lqoG
B9XejNcQ8RLypoalOeAbrqoP33dH/aztEegIt5A6OSHJkzJEhktPS+RNO3+sA1QHlcqjfYs/5yeA
a0fOifHq0OA64D2vtsca+e29YhtOWVl5tVvPDYjciAP1g6sLxcEwqLOI7OYYhRLtkK7zz95GFnci
pj//cEd1pW686/Bl4PFZCgpCYNFH5rd2rvWXJaO2Ripk2w8BxqmjVWFu2DnzWpVffliO5yrPwEcM
Z37CZYQYMA08bAIHBcz1PtcLVvGoCt3Ekw7+xgEvb3wDWrA5z05EIDMnTcd8CZjEzui2m9cfa1+V
c4KXspj32p6cGOqr99RHWXoGJjsMsbSJcI1bkqilhaVixeSakj5afaFBzcQhqpXSuzAqpj8WhKi4
vwIyHM5xH4kd2/xIH9M4L9ErK+v668yLhu3jFox/e2MNy4mSB2D0EMdZUloDFuStklKcYquQeF7j
qFD3ug4Y/P0wItZpG64S0FxM0Xx2/La0TyPs9E2FneKpDftghgUfNg5nJ4r+lXS09omEEwiSqi/z
7DSxGoONZyHybWp1kA012HjvkK/7/6wqj+X9JuosptUg8LikYvS2CVrvnkWIAuLlTgZ2UON6Cc03
pQgKPblWOa4BVBHDYb4OBWgvDZ8xYQ2AWDMjnpfgWnB2YqsjXNTzbH64Gef5AgPgvIs1YIMqUYJY
rJBZSYW6jl+XqLHZSFlQsBms/nvYYNqFP8LdeWwaQjJ67Ru8+2vFZuHPXbaPqhKj3VYtfg3IEduI
Ub3Iyl7qguwfs/XY0SSrZ3pVac/pKgr9ynhYLEdUr94xX+k6361AFA+cPlLhJhBZdZCtzeNm8gVY
LUckX0DOlCVRwrocBrzNbVGnIp8wLUWxKm8hjmF0GhTQIrFNFJ7mrb+Cnc51belRNKStbbw+9UgM
+LGioYoeijXe1K5fxPiwIj6+D7veXY+9BtCce5T6nI1LVu/dDhddOpkBbXpOMC0qJ/7oO6BBdsPN
xVVfk/JnYU+TLuPsPIQ87/2ap5KpyNkDu/l2iuCj+TEdyHPHHP85owg9mdgff6No7jheEO9+9Vii
wie37eqfOpvWDywAdXf0V69dd02vuul+yBvcS4USu9gV+s6MBm9kkbF7W2vpizzNSwqZT8wkMI4c
dAtIE6DmmRG19b+bvov/4TqB4+OSjvmgq6G7n6K6TMk3bmWycN1w3AJL+KkmQzv4i0onoIChDWXf
KuCOsbi6JteegMnGU0v/MbaFHvGNeI5/zLEhyXcsC9Ds8qblTGmcO0RlasgvqC2AAvkOpiW4zYC0
6zTC//w7oj3JTi2pm88i7sP+qmIZaptvsp2wVIps8n5nd67e+t4FrdPb1t5mW28zGWX5LLj7itE6
U0AtIixzY/VJRh6s1RRX5WHDxz41jNUVzPxahtmfpal1FOxcFbmHuPbXu3CYlf2O4Df0/2FqdXW2
Q0BqllerrEzwQzTMzAXERojTNqmF5QlGT8kSX68YKVG7VGF/IMchtm/QEUp5AFPM4QAX+6rh2br2
l41WmAcc606/a4tM39iBy72aRa73rFZiDxIMHz2PCXGIx1KBqkZuVdK3YIOAu9j1P3C+Xl9pJ+Ke
1FL1/66K6OeaxM0ikRDVaIprH6G4Q+Qn4o8hJh41bqa2TCNtWuc0+Osido6FGpfCtAjNWVtzhvts
b2u455KbGzftbb8M9g4EpHpqrmruKsU5P9m3K1m3X+jAVbur0EpH9zgxI7Vr8T8WuGmqqXiOETb3
nLkZMHAR+SjraJgKQgIRMIfv8NPyd8VoVy5cGd1dPK9ufWgl7sRkGGa+oBjD+7shoQU3kuSb7sDK
L8YwCsHBYh861aXlyGdJ8WP5Go+l099X4L5IXPiXe+ENy8UPLUAVLy+qFuiEYTlF4jLfZyQYhP+Z
STEKzA0KkF5GdQy3XYZAC4gBbvj7NxaROEK7Wi1OeyPwZa40/Fb6J1hawhk6GmH7Y8E9C5mIzkTf
tiUvG4QUe3WbAJeyOPblWO3nGrfn62h1bnTCr47+KdnqJvSvl6hxlnxveaPuvpk3AVOTGvka62/Y
esCNrZNX+qXEUKQv4EVgvquIwvLSo6uZcZl4en5BPbtReSTY7XYKycaQcj8t82O+dTF7Akxg9z4h
u3h2nFaF+0mXcjlOQTc/BL6btXsiCTpXpSGk0HDr2AKFDdSbZNd30Inue8yekL6d9h5JoFjPKLY7
1K241m/cVqGjGNauP9rR5rxxEA/1h018ykx+PFDXWfjonM4kQdQlU49Yxe3Krt7x/lb58BkjxDmN
XLDZqZlEgXl3HK32npNBI6HTttuXT6vls0j13nwWYTu2l6LBTPUDQOeHn20wtAWwhWq/G+h0Gvq0
nsqnBn8mVE8bbvlRBa1Nx2htz4B9JMSFywdv9ST8lIxfrBojASHjT0Hok/lWckQlm7hNL5u/RQPC
/giGudqHwiUFHK1y0FlMav4QHeGyBLSJL4zGeWU7c6SendBRm7MLQizR5zqGyHgqK+no78X4MB4+
13lz40JGiS+2ocUfwWBbxEpcHtWUB6S7NI2/oou+bh6pycgeW1PZg36QVuBR5lG3xiNCBv3o8OsD
9QQZTBbH6nV7KYV3svGndN8Rb4m+LYku8OGFIGU+iLNyQefdSBPj01SVqOtE+cYQ0JI3k3rsQty2
Z5DFoL4f1yWIHAoG0OJKBDMfbYEEmqD1YKvOWRxBlcOSxb8KK154MSirCF6x+tF4nx3c3HWHnDff
J0G97+PDkvdhdjP7zkhgB0RJcbHGURc/G/oAd+XbZoT/yDFP14gPEM/VbyN5ZeW7GDw3+lOSHuFl
icw4Ht/dvAnJ2a8qWm2gOnXYCXMmjMFd9an05DSUYHtVFFj73oTKyZ5lURoHh52jmu6O0Bl8Htdn
ZzTHnOzdQpQJMhhT7KM4LvPT2pOZFe2WDr9yErFdodoe2t4/VE69bWk3FH7HfVcHkW3j4V/W+H2Y
3eJj3XJR3sYjYzxpHMzM3VHNPU/4DOijz2WjF4sM3mbJ3q7aLGdP/EORP/ulA7+wywa/AX2wbX8U
N66YsHMnAzKA8W1AojSeYORBzTPTWv4f20xIMPLVQR8/jG5c7xcoyvEFxbVonrp+GL1bFGMBq2lW
r9WhsNxIPvGZbI9Y2Hy5zzAvrocSLu85WEUgU1lXWCyJdPCIORk0I7GjoOng/uP81AHpmkMWiAqk
OVjiU71YI6IUcpYcPGzdWP8Rhh+cYbCxnfgMq5EXRx3FJkMLDzB2HypQqfvBI/zpztXVqk42+qPt
wciibYedE4g230tF8sVJhjLjV5+XeO4eUb2VHY+5c2Wv53XbssQHUeVfUClrn8PaGoK1OjbCxz9P
fEENQQS2Ah3JeR048hiOgdYRl2DIQrzXDdIk/jG2NNnjLxvcbjyZqYuruyDuTIjIqR4Gkc46lNtl
brJls8CUbbhUuurBpqCmEZ+K1QNna4ZlO+ZVlP90G75RHMRzJu6GroYnaiQ6PJ6qHsXTGjuMzRj4
X3CMDCJxrRahPqzc8mgaH10LITXbnejRo1PiKEx7yKbFfrChO7d9jOGEeWnwHpqh8tazXQs85cvk
Srgtb4ZZdKzY/nKbbEBNIL0mSlawtnIv6x7XZkjMSdIGY/5GOZZLQmU4PFuEnX05zFqcOqWNiFZM
Vb9vhpnrcVVctOmgVyi2sh+Lo9e6vrMnSwD0jrADWd1nE/nhB6f1WeOcscgPvlDlCxQPuuggplMH
K9us/pRrMyF9McAmSTENbEa6v4Z6cRe6/7GVTxedCWIQ1sUBzBWqi9/zBrVoGhcLytFtW6j6mYq8
e+6DGNVhTI4W42VtAMX6cKgdLtes2MsClwVhpSiucNJj/ytn+PdrwNqWqmqwvnpLIcwyfmt9Rcs2
yRsHRmUj/1xi3cB2Rpz7TIwYsjbSHNbr0mzixsYJv0KC+LG8igxgTLKkJFf0jaAp/L2NXTrzKbc6
+6TAnl6u5+LtqjtuwNxGrvkMJdSeQ5WzITIxYFGLg8B3kgxm/w0uvL6n/DCvaDA23QCC3imimQaX
/zc5mTu0WcG9kDYAFeJajr6mCBI1T/lZju12v1QoGhODoCdG0llnOc7KxdbtV2hVo93xZtjjcqeD
UUzwdv/j6LyWJNWVKPpFRAgnxGv5qvZmunv6hRh3QHgnBHz9XdynG3HPmJ4qkDJ37r3SDPGRIVs2
nG3OLVieLZnguCW97qJcFeBM+vgahqvSLfVlrZMXsXidHvdmwdJ+WmlFypk567iM7FUThTipPhzs
z6STqX8bGMBOpyyebUzhYyZ9G+OK/FuBHs1Isqr/AZnysREQKrtPsjn6Ga+N85uijM9k4g4pD0tH
JJJZ+lYxa+tRNCXJTOOxrCDpeMAGpz8HEiv4rfQdpX+0cxczR1M1Qa3OMZm9EgbmmchgUV0zS1GL
pQ0/xC4Q+fCFnkhRHaxUuRfNpvoc0+mwuAd6EW4VC62ieVybJvWqV0wp5NIm0Ym03FercFV1KbJ6
9oAPYzhhToaLKPvqltlkD4ncprDHYmhihkzKRWYmLIJLOivo6QLSTjTGSBH24vskef0XVCSzfqwR
u4Fwz4RJLQ+EX6rlgj2rL05h1CkXtdk0ZGgjq93+dSrIZJSLR4VmGWM8tliFisPUpJGGBjbhK+sW
gS0CJyzdWmhT5nlY96iWyAvY+ROTU0hyOcA8totakHk7na7S3Glcmx+YxrPhsTGznU9xqSr7Zml9
7+s8XYd91OUkMTRYo3hXeFM33IH2IUxXJUKN50iOzvCZBh0fAR7awMdg7PvhcMt8Q0BiGquV8pm3
GAtQ4bTzt50xidwlnfaWY8bzWL+rkhrtqPHlEGgInOCLFAcfXLTWJZ456eLgq+JRND/HOZf3g/T0
dK4dO+jzaNDjnzh6BjHv17FcCM5iX6hwFAexPLnaS3DDC5P+XcZE6iu/2gYHx8DiuOfBaVrGrlnj
nQMIfePPAWvGf45CmWXav5CRTyi/f6494CrsNVHtXnS3FOsPkTfLup9GR4bEYTInibmfguZ7tmk7
3YjhLOK24rT8CMZeZ/shRoS4lISFFdQjp//pp8Z8oXbSc/SVE9bEU/O2PK1eM83npexakjpT/NbX
LuM8g4aWQ81iQgstKes+GbAG/60KE+l+kNNKELGbthSnx+hjSeTys7IW4gtKH/62bJPeoiKo1cFb
06Ami6qV/oWO573IOYvG+02DGlDlmx4vOYjh9Uo40z+T6XX+EbNzrx2kU/sAPIKw99BgDh28FakR
nxB6Zl5gqc59UzWngKn8bchT3NVhmdr6MRmbpqZuKkl2xVEdcamyr3Td45KmPjX9gFKChishX9FN
b5geDsEHdFZykyiPfDkxeXJ75d32wp9Jg19iFyU+BjXUJa60nu7xa6AjIpmBupju1rGmsu3miv/I
fZtP+7Rt2keSyM2H64TLW+1I9zt3Qu9PFKK1/XOkjqdrTv9O7o+4eGF/J7akHGlGIF/nDbyiD+QJ
Yzy1pUvrtvS4dC6Fg+6901hxz3OGrofGZu/C1ametBMRIJ2FKvyzB3QMPwuribCahiJIUIxH7r0A
ytLVVEEqjnnhyU/S10A6GSzKbzfRVXzKGBV4OxpVDsKcmv8dbXK6hPmq/y1KNy8R2KEHEKXLf05O
XbSTKeLjftoCcLssDaAQeGORQIYE+fKg1nB9dbvO+ednzrzuWSkev6S4Gn9IU3LkMx9Pj30qvT8Z
02W2jLv1Nh2F/nC/MramA+EWpOzV+aX1sgH0QZceReFzMbZrOrzEXuI/9WRR7jTpQLTDvGTKq9vR
qw4SqubzptFiXPECgaQ1MiePZ7yRfop849Q4BsFCpeWH5P0er8hfjIBH2D/4KnL12EhJd1sMoboW
TYO5P6/FqyFWtRwBI26lDKldva+rBIaDC8QSAIr9sgOLFnCNQDnDZpnJmaepzH74vpvPBF80GlyZ
CQLtdRr+CFpoD7ugTcWX3zXGO2HdW8wOdjBuXkB14aHrTKd3o8v4sO3b5EnzO47JXOOe5s/1ePjC
OEZ65pr9Dvqh+MgwjTKsX8OZoqRXArzN3EOOvDQ6j4IDVWHT3yUm5ceTUH3USVbGOlupgFBY48t+
a2KG8iixxSufJuGWNnb8H0CEpkMaVNgwhkwW3t+m2YbyK1jBE/DEHCNPtOUafaADr/Aa6EEgFS6+
AyK3jE8CVR66zMqn88FWyIGNDWlbKbyzYfmI7YcgP/wsb3yisdLFeVyKIkdhpwt5JBQyhxzHTfsq
RpBQ+wEU7L3Nl9g7rhFLUY569IXgTMYHgE6/nful11ftKbBdXz/nI8DUG+jE1KCKcKVg5FHU7sJf
dHmYNO6rG2YXVFG5RqBZFc1lEkPWPJEwV+94sISP6aax6WVYMQbBZIUxQR2LPW7f+WJ4rHBZQlND
R/H3/KyJ/Yv4Gs3numPJUERn7iTudLZTwER8l8qq/b8fkOmb2gWMcd1fjqGkOIZFZMfLwviXPMvk
VfKEYTl8w7sdZierIfudkHPSjk5ywHX50ZMfmqdzpbqeVk16/n+GVQ4voZRJc8DYprLbZFU6vjp5
ml+lDRmxMai2vz1e2XjX4fB9WZWXP/Qgkv/yn+vl0Lubn63DeMDDMJEI3BEcLspn3IQ6eWc+RsyX
P9IpXywUkOiMP9VGR3qcHGdi7kuQh3OJgyAph+GcjBCLDtBvnN+QgIlPubWy3yFgTbEyy1rq9Elk
FansiYjDdx3QbPCFaULjdpwj0v4KTwWnC/Y5PPrUvrLAHY7+OGLOhAXSpIdJ+WyKrmj16lswZGF9
NQAUML7hmQgPEHXd6IeqQ4ZDOFt+SMjCp5SgZ3okrE20u0mILJxBO5IMKBPuXOqu+DkiPwGGFpWS
Ata13qWEwmnOcQG8aatK+JYK1N1Hr+jwRiyS1abUmUl0q7BF+lepUvrpuhl0c6tMRDYzTRKulF2h
PQkHyJRdyWfci+UnWL34AsdlARbHK0tqfRSAqxpyBaQ9mjJ76FFnEGIHJd17vXYIq2LEPcJsipAb
5s2Q8UEXtWhMDkSAZRctFbJ6gpXsfUZuOKsxrQU2XrJ/x0Sm43sEVGg/9EnXwgEu+QrjKg4/Mm/I
f1crAzvbqFKdi5w8zS6UQfXWGV2+N8FgzZ+0WvzuFy4vurCe8N2w43rasjrJMI/nlXB386SQPpt7
uJ3mvmdedyQ9VUVn20Wbf2H0Wg+yby1fELlLRkZVThQepwKLew2/pNkXk0k+rVrVtVs3K0IHsujE
zMpXlyK1IZNOr1/7N+i6qTqR4O5yGKcV1inWUa56F5hleB7wynEL8OFQOPCEncPZEpCvW0byDL09
RjYmE/2vbrWEQHBPYQaA0ePvcV2id5g+X/7MK8H2a4c9mmEYMMozem/7rAZt6/tNY5/3SpPQ3hMv
DtVTrmD7niI0kPGUTK37Id0lP+ee37j3+IUUsn9VUR7PQg/FCfMKG0vcEAX5D9YHSmKSK/KZfrjc
0hcir2+qVRa5unaIJj9nYjFn6QtEhcavCn1E4qqduxnL+J2L3vy8DHVY/x1sbeODFGFa/3QySw5F
mSK8QpTlGa+nsa7PIZFIfQ+3jQkNXKHmu8sSccWphH2FgWXh71uncbvTMrjYgxR+xeLAoBnb4+qZ
9iEdNu9jpoeufw5swXSehF9M/q9R2XsaIuGTW8A9dlzwBwZXTvjgP9V5Eg8scRCoy6zUxA5P54SH
nzWJWDLm4oxaDLJil2Z++oExNJ/OMXGeLUca1cOlCtO2g/3ny17+9Si44IBWvftOhiB4xyJB5UUb
l/qPoQOBa89EhLBu3BLVu5sGM0ynXK/Y3ZpoEPm11YHD6M7PCQakPO0TcZolcMhlpbRM8+C55aO0
iVxPZZvn8tDbrTbr3Sa/6DAr/yL6ojgZCPMYjlg9jC/Tj73Peo1xOk5U9k+2CLdJrAnED0+M5DiS
KQGj2+RJ+hDESCy/DfCq+MyEnFLVFHgNbg08gjsgMkysIln35tL4q4JtGIqcWNcyU8KfupX1EbAy
PYAIQRsz+O5zap4dETs2L+EpGLL6hO2uK/eQHABizCIbf7WE6dUT+DI5PuGbE0emHXRsEhw6enI3
10dL0pQMYldGd7EsNBcJhEyCTwWdzbZ3xXtZiihx71JbIJhDStyiMjSDkjDaKDd/dAWDRy6ZxkY8
RiSih8b+g4QdvHfSI3lRpAG57Ywj+kuHAcd32bZrfShMwpVHjA6rLFbFdDosOYGVBul+3dmpK8dr
riEA7ou8RXtJvFAzHmmF6k8OExq+6Gour6m/YogDlbrAFiwiVtMnNZDPZISFvE98bhSAUxUlltek
xXdE1DLfpZjknwWSJ25Q4l17QABkQbqBAnzflK45J0HhPU8MzKo9twYHMQGXzSib4Ejg4xlwrdfx
PL20pCtwQRjQDjsJqjnF/we48KgW2Fg72nmngiAwRq/oM5QQtgvLIzc9BhqPhRSfLvEQZ1e0ifq7
XZFiFwSTfIaeI++JABP/imqwNbgUN1soPlEc2Pm5iBrMzdRPgX8cpKApkKLGksBFVDYnMY9TdhQi
gcrM/DPrT1XapU8W3eAlbRP7rqOV4jSYTPtovV49aJfTAXdgCjDB9zYgBioqyxjwfOtHbwKodwJu
6f1S6QQcXHdO+la1mEworj3+oAVHknwIV0a7C5PXI97epLxwfhbto/RW9SMtKv9n0OMkAya4bBoa
jd6lyxkAgf6dIxIifcoHYi2pmb0tp/ExcZ0coQrE9hWpKGyPicvACCORjUk5B6QUqP98YmecQg98
aeVPPXj4acjvKcVrPnkPHBnEyyCt46oJG76FAAdOtSeUtQWtsjo5EvPdBjntBoax4C5n1Mo5+1ym
KCSwOnBA7PXc4jCmcqZSYjw7MJCtdb4vSE1dG7/kHAxTg7uhIiL2T4Ieio8m9zmiTbjGb7oZs9cK
oN5nDDDa3+k+2mwBa6S/zLrBHLyx59eqXtW/xQRFgd8bf6giIm0genmvmBJ9J2sQ+4dNEOr3TQRS
dxd2TGE7vEBvVPmyPeoanv+BVjZ7SUwWYwRrh8Z7A7Xu6Au8G4xr4IrplFPpBBctNGQBpvTlXwgQ
K8gYRkPfYoixfQyV0m8NsffvigUs3UVhxkaURkQaDkWYY1VoJFrVTkZmxIlVMdfXbBGLEbNVnzKk
C/EoOxVGN3JdvOXDYkqCQ9rHhJECoO7o4rgeinXhlKsAmnNBd2FYneUyZK9NX85PKFUTRyKgJrRp
zMFmlswgFCVSTqwL+BouxC0VmPTNMB8DdG//KFMGpodtH9xPigvOdoYZxIAbjuUX6+EWxfDIT9Ol
mIYq7pxmj0jPc9JhFfp24oV2QjsWGxp5E43hb2n+pH1fp0CwAu8CaBghMGGizOqIcCza49I2y59u
iLEIatiZmNYFO6k1SgFNWtz1d7pX9IeqdMafgGd5wIvQARgXZps9HUs3OTKaH9ISWBb/equUKydc
0H6aAc2LnxNx8sBchYFIN/biR1IE+W+PtHWzs67OXTYWWXlLicyuZ8XTRiDWaSHMzwWOJEEj0iGj
aqc+z77F0YiXGL4Ju9Km7GabeYh2Jh+D7JQN+N+Og1vHxY5Z71Q+4H7HJNmv+LsuHgxje4M9Xgyn
dKgs0eFViuUaeIJYD24aJBL+cUGPORRk0zCCEf9O9MS/RYwNx+MYTwjohKe6K+xNLITNKNe7LqXK
OdF02eRHOy5Aq9S6KYFuKHrUzWEK7XW2nA80nPyMFNHqqnJsAoeuoYNB+HBa4B3ptu4mYpPPVWSK
km8EXAmTB2sm7kI1S33fRMZfTlNLpbRQM+Z3mDj6hdcz1/D/aQ1CrCPYb4p7b9ZF/aH5FvRTwCSu
f2llgXQJYVV5+zSlXKNTCVvZ3ckwjiaDnAml8xoEsF9vnDN19sxrMPec7tSGe7hIffzEjgucDVg9
B3Fh2W+r+z1YPwnkJ7F8mzSFFrgE4+5/7H2TbBsjJafRj1vDXwDcJMvsRY1ubcTBiGpcx0sAYjTi
rMk2EkmSRBOtYM/SiceGtSsL2mNsi4PymeqbY4WRqO/u2ThVJK924WF9Mu4A+1hnMTIwLlAu/+uY
M1Z5TGG+yzuLLO0cgSrR3lCLFP3ZuLDzGuDF1tbprQh4BQNUEbzQJ+GajlAsYURG7zeKJTxQe0+S
/yWKlDON7S+pxV3+VeHPS4ma9MK7gOvp+uogWHXQ/BWrQD/wOCaLr86rmUEfMcUp/u0A0HvvMaxG
UqZyxZm1r8LKrFysMwidE+2T5+BZNB15QcMnR+gzxmqFnweGEs9qgGGZ4mGa+PqhHsW0H3g9gOLj
19wwLzJ1K3HvDZ5mftDPdRbtRsBRye9Cbf978PxC1aQ3ZiKo+H2Ktgq/hQNzhg0R8PMPk9SMAXQx
8RzDnfL8h66dgP+mhXHcnZejPuOClLAq75K5CNV9hCsdFn0zBkBJrAwiNsWMZR5+w+aKN0MmXjcC
xP6CjY0wY1tf+5ovYDN4NF7Cl0Qs6TrpsG0fhmrrzFVr6HGXQtSA/9wok9MHoNmperZMt4v/UnQW
RJVlLtanoAM9fFlaD/M1gztPPRCo5xwRNRCtl3SEFfcMyKrC5ir6OngYIJw71wnzAbRiePnBmww6
d3lOvQC5TUDCKTBUd2O7C/CndZcEHhSSMlHy+ZROuZ+9N1Uq628l2iXIjkXnUqTCI8Qtgu8pvvey
BibBJIBPRTQF/Z6HdWmvc8QWiN3iRFN2sC6bCuE8BO1fw2u6x/1ipy/uTmBJcabGCnjDTKe6g25I
aEnDgU6upkaRQ0NX/vIXO7nIzAEJqBNQrDZT97g2sjr3ZHBTxtq1fTU+jv699kXxAxGfAoN9YARI
EunhVAa5UCJKj1IdmA05zV9ywuH0jpLhI5lgf2LOVCThwlbfkC9d/B5lJc2vYfIbcMjsCh2rs7e6
6whmy/PVE+M0l7LSs8X0UeV1W3wijzhk73MHO8pR4uggu2BUKpubN4fjSiIaRQUx3BAGv7WozsXJ
RoR0Mghr9hDkAPq+WAgxJpcJxCRtaKXoZYGI9V136qIUMD3B3ZQ+HMs4Uz7k44yaYqFIJENFwVIX
jblTdPVLwgs+gOKhKotr9vAqQD4DBEOLAWE6dIvxvXMyT6hPi/ZS+7kQ3gULmOou/UPmK09vJEaJ
WqkgYSADBpVaBGo8kRWADekD46LNgUizPB4aCCgVN2nBwo8d6S5/vsJ0DJ0Pr9a43DV9vD/uVZow
2mCOx8QiM4K7CmNmTzGC7QLsp6f6GMxZ5C4vA6lwJoZOw+XksUGu+Sdyx4Q3DrXuydkSbUJv1I6+
2Ap4sLGE6Sq3FgETaVEU6SusgLb+x+YbHIsLk0zxQreL3TKI5jk/YTqYgtvCCL8mF7ZNs9EAaCM4
FNUZiNhYpPRliwo5tRt5rXh/CU8HvvtbV0KIx3Qyzi7ScTV+LRAUWJBF5iH3eSRho//DdzckN2qq
pXn0GovV57T0OE94cBs+0VcYYV7IVpAyOzVgG6cLogHf+B4fMLYB46aNehn4tFW08ylKR0a3Pu6G
YF7TGS7hpFFJupiedtf51Nh3bRHP5tCWQi71ER16XA5sNEKpQnGZ22dtqrUa7tmsIM2LttUUl3um
3JA1dnObMj4RoZnhxa6kJrI3gxLU/q2GBFcceAmR9M+sdNgYfnguIZ46itEXESCuXRhuyBSpBj8J
9Ucz1/eUO/SPa7BylnggNZeLyVvS20KG43MAtFDcDTT/Pclu1XcPDYn732aEC3NNaVX638Pa++qz
8VjZeVAgcoe7ZcLD+eIaR9UgNYL1nWi67x6t6hb3VmXABL48t03mp8yAJDn1BA/EgMHJ4zBdmmXs
LwZokAt2YyTHkSRmKB7UQu1wxyJTQjCdGVr9bZ3WKT6lWhznP6tXqmEGlxwFHoSicCf7PFAjvk0G
wMc1xBZ/5b7bsiz5UPwDzQREIV/F0WPNUfPWeeu0PgK71hXeiVrFPh4jsmHlBZQUfxq0peG7A//N
wKfM0VuHiHaT/kOUwXBEJU+AEmfI3w9BunTmZMcwfKOqhvwmPH7CveLV8PZyRYnZeylW9YMFhaNf
ZI2k9kWhWG5gLb/tTgKBxwfUmdE/AU5plzNgJzxyNNgBXvyJ/nnexbmPe6oo+pieRwydgwAyN8Sq
off5IS9/vrxVIq+cp8CZGnUfuAhjHP9sM8h3lHO1+YG3q0Cc3iCxWBiwehA1WqIXnSeRvSO64D2Q
4AIGAnnFI62CjsQ5lYp8wosmRWqCd6w00XheXAUuN2BvHZXmpLv4SaqAtBGKSmTfc+ZlcnuFfLmD
/J9sA4B4+R3E6UTP20QczQWM2P5oJw8qScAAKqYpQNw99WSPV7Lo282w+fSdE5g8VrQceHvL5U3y
2whYcXKsN8czRBEGFoE7v1LHKxgJW2bFlxUbJ5oK8X1zSJpFq58yZVJ3ckG+hKc5Ydp2UDLutzlS
3Oq7AfBJ9LsJcggS9KDsabqR/gsw71m45s6R+LB7cNpw7E7tQOwZOg+w8mvVJahnAbQms7MY7j67
uGtYYsbWmqPE3Fxzd/u6/ZVY1rwsuA7x3/MYEZycA8RJbUuMOCOkqAMtVuWBQQQifEaGmdszawA4
0diQ5vj3PK8cwmndyeBBTi1TtYRku7g1EcM6MzsJu5QmV80kZlPtPHqqwpYEpSkez0SYIE4HQ9QN
L0pjYbozZnQzCobY/U1XULj/lFs07qclD8uiOFGC+qwWLEDHqioQkkSN3+teWwsILfGpZh5klaOZ
cbnPghyPDz8PBraLd7NZ8ujQSb8bbziQmz9DBQWJMWLaLJjUPA6bdi0yUkOeCEOwZJDMWYi06uAx
BFi3XskHKP3A4KXoDgq/A55fuRJCIFgu9MUFK1aeaThIatIhz67zydhiLL8FcEp5tYyKGEcJ9NQf
reNiEU/noZ+f4A+Eb0NbW3lEWJur9wRKMDODquUKGaaJulEGaYyVomwGkjY1YuCHWjMvJOITpXVz
RUgql5uk6LVXztm8e6bvoGFPR1x+CWmu6I3NSbTg2LIgUiRoo4dO5IxiVJEu/i8TjlV9UfWc08RG
G8Z3EdQ7imZaMFhUlsZ0iIlmHZigl94FonORPZCJT4YXM40s8D4ivnGLLmXLrMKsjCn5Lh0cAhUm
VnlhWluan9JhlPbXWxTPOcPEhi08NWZAKPramvrEzU7MhzhCE/O3ERQ6m4r/55+E3xJdFqN4URMZ
gxNmhE0nx+1KPCqo2OFz8ZQPiaHrojX4MxqXYEDa9oC/miUeWdjWrTwyEXvZH3BJLeJlBGn+jddx
GI5Dv1CBsOUJg9Bu8Y11DyX+KYVlZp3xxDZr/tS4Ex3a4luivYbhXMXboNzfGIs3414Dx5KCupJu
ux8cP3liVCiYtEID7s9qsf78yBBBiovBL2MOxUw28iGoO1GesbOLJ+ZGaXiX5S2lrqah/GvnzfTK
ae2br2IdcvUEExaZHTWH6LzAY1VT2Q9cOpUxuf6tk87cW9kQQenzYY3uCndz4oFfoQSUqgKwV7jN
thGmGdHDcbPoBJTaFrVj9yFyiWZh1nBs/t9eBxkD8711guDdSMkvgVQ6/EjzPHXeutDj1iNGLhGF
cam197M7zu1NTz0b6OBzicZh3ltu94+e0cSBvpQ+aDAUu2EQR4HdhdM8V7HaU/smIyZNO/zyscdE
NGI5l2zpl95XzOVPUpvdVJ8U9+B8TDJBSVRpS8opEjYGlDQSNTI52zV2nGXsTPaxwY/PVDxkpain
fHn0pgAqNAsvaXZ7SiTzwLYH5mJpg08K6E9ip2/PT8btFZmH8Z19PqV4yyUxkM+iHaORVY3MwFnq
kziMChAS4+KJ3MIGop7T8mEFw36OmySTd7EXU71PPnOYt7qVoU/1PjK25bXlwUGWQ3mFYemy3xNx
NbkbqHjXWyNz+Y9wDYRO2Ye5usN0mv1LiPtlp6CIXMHWnpqnpMt7EVzJyLrhy1JBG/ss+LGnx3Ka
veY2J97afQoybYr9RtBk9xqUbsjOCMmccBhLNpcxN14crkLCGvowCLKXsKwQ1xC2sHC9MZxRvHRh
Xa6PHoV+eB6Mh7HIw2KOUQzhDj+/hMZQVWWsPkS3Ot10bIZE1k+sz+rdv5Nv6/VhGrPQh7LUGvY2
0fSN/9x1hnxnsAT7j6ilNV11YYMKGzcTb0APpjMU/U3YzcvToJctkAHzn3U9s+iqRxD7KEhL1ECv
59wMl+9gDpDtFQzS8tSx4VPtZD1F4kKH628rAEKNQWsMYIhHOg3+Y9InAzYgA4wEggq5jAbIhVP7
hSdGEMoQczhf0kja96omaAj50fMGCsNKn3xqkeJMAnaTnJBXfzH2Csengs7V2VMIcgzBKfW8c7cw
itmEHrRtxWaO/6O1SUOowOu/UgcnQ7bHApGIOz3U03St8SCa52pywvKObVdIOcJNOzQmLdln/7BV
q+kDhwmJ27QHLHXROUsALk01FUBn28R9CwApjmzfbfG7HqAkzc0jjsm1xIW8xsGb9iZbXomW4lZF
7/cHlkcJ4UpSnFOWR3+KACf/jauQwQ0JKflPqNb+09D2y8eWHQLBkeUR+ZvEu5m9o4I3xSktgyR7
UmzcaKiDqZmCj0GyoeitYH7z27iuPxSMGSvXOSZ07EARapHqJ1f2nBd6ENuagFzI+EEw6efb4i8b
XywGq/m3HBCyeDsSVsK+NgkV216xl8Y9KVaJtK80QmRysQfpUWFn9l2gED7CxH+Tz8QKZdllj0sL
OGpmQhfn6nVB0gdd7nPeFgM2pbRn17Le4SVkAMRgHLiTF7sZBI+I7umVgGHWXAjSEIUd53Bqfy6o
nQqHFcmw9TDYfBR3Qg4w2fG5IDKA+tyOcncriHWUTebAt7AwRcBHG71Wjrvdqsb3pxuhUo4K6xdB
dvFzqLZvYmklCNcGcCM0Z2hrf4WllGBisELWC0iql0ebVtZ9ixeJABjgrQqf/Crg7LKYjaNTXs5o
sMLvEJbKxChBaLJY0DMHLwlvTEvITwT4EVhaufQmfeql5EgG4LVEZzT3yuWSDIcqO1qZUr93QYQo
M/rEoA/wioQ4VHLYrnMFSLM7uAt7XXbMwQHw7bJ2IjbDJZ2vT7B0g9nZG5dFBo+VxIPTnvmzl/Ae
J/Oyvm5yJM9VFbEjwEwtpHAEJ7VkO+IJ3D2ySGd7WRh+Dve9E1buixcuMgcxkEaMlmQjwN6zfm98
NvBgyntvUgUzNwL7EpcMBwvRtCGP5ht/VxTfVFwk3W0k1vLqQ+J3zr4ukhPKLGDBgE8v/icWt60P
AnXN4mmZ5D2rSsivDGKryObKQaFsR3zQ5exP3c1kDYcJ8/P8AR1ho6h5nUHTBzddyKPEgrIZ7zvs
6lgx0SmadsP5eizJwjQR5Qw8Gq0hm9vRHfJnikjysLqabM5NS0QsOOk2MNUBJEKGA0m27fhtVBy0
7rHTpj4uU0Jti4cTsjhM+bQpDkVWzeln03uj85JDyvMvpONQcoUl9H/QuH5JZhbQZRnW+VzfnsnL
6Wrn1uBL1NANvg2Z+Y6/n6E9oue6+rF/KmBw4UTm6CP1uMRT1Rwtu5WImzlxId6MjWLzLZpCPhsF
GOCNOjLIHiPsxbN7qSvmwU/UNWb46jt000uh8CbipqM02s+ghbzuUPb5BlYQdskfVhqNBRwGvcAl
mxTdpvUnSNQDa6zYJ5mXJIMDsplIIBI4elpBtf8NvHRozkbwxJ8rZpbLK7cKfhzMbX34oMuKJNhU
AZDrlsYuLIZJS8ar2pAlw+MZr+ouCQiUnS3/bH1l8kiq1iqLOsBAPPN/8taGyQuDqIAQPPm74a1r
YojE2g2YnzvF7If0qa1aHsWa+Pot3Q7vIywGVTwkAajJ20aJxjWhImDgEJ7z8OyNENZYFbCq4Jkl
lt53rJOmfW9GQBwnY7wofk5mkqw7uvxs5DtnoHhKK8gDL70hTn2M6wKhVhWT+4shMvZTkk/Y6Sxc
ivKq5sHXD7hhCTwXQWDl+zQnNngqPWyzbj856znuZq5w0Q3mrnZnXGuotsjOc5BTopPprEYg3f7E
qovIg4zssykX5zr7GxXWC68Bs8Kqq//vdJl7FKRpYqsuHqGWuWrRDWgpLaWQJEMwkwL1PYzfB8rf
qcGJWOHT2Xd88v0+5ZuCyzOSWoH3iwnJg84UQp0jvZ94fybXaYJnjgtQswJeqT520RB2RxwTg3cE
xdf2dyqXZEmpy7h4Wa/H5qndAKOFHcIZG+jPw7yBnYsmLNnRYXO+BoaTRrGQqerKk9eFif5T9ahs
NoKRcpMc1E/Adnh8zLar6D0MWWYKcJvJob0KditQTbAQvf2SyHn2H/tlmBT1PS6qYy8MTwJFg5Ma
FlkOjMACdsXqV8wZUn+g7TU8WNbAqcrxVGVfogXKAYmRgi4asBVvMZSFeaIBNvRWc+uGaDoeUGKC
m2H7YkaPg4qLoOEK7Um9LinfSAt3/Cixqjb6bBHGMD+sc9Q3D65xTfzYsTsjeYAOCBdNE7DFFBNN
vThGkPMraOJFLp+hyizhmUk2TP0K0gaz/7ARAJ7yLoJhhqT+/77H8Yhpq8ajoAOy6wsEbseaqvoI
DPMH/7MrHBjWrc9U0nMrVLRjUuCQhw4VKS7CBaucx3YOtzNvFeZ7/T4UwO+h6KC2PgFaYLyy2zLz
GIAZKnuHKZAzcDRsKJ++4QWm+CmiJ3Y15O6ZIQa8Auu29DAhyR9ygQ6F1TsoHuyxXj9VwYOwoWXR
UtiWrbtDdeDNYvsbTYxhfez/SDqT7bhxLIh+Ec8BQYIEtzkplUrNkm15wyPZMucBBOev78vqbXWX
XUoxiYd4ETdAIximsjNyb3QVzJ7TT5w6vLrRd4jwA03xHjURo9VgDlQUwOF2GwFn8cqCh9VXHu3o
vE9CQWs3Ylki+pjQZVMK8BircJjfR1Ll4U+bbqvwlCKUH4FPnPywTqnDWiukje6ARo5PQEm/6y9t
482ixTix8lwmBgPJAQeOJx9DV0k17oA6U0rJla7rzoUPxeC6RqWFgAaB8jj7HUIY3rqQej/oA9ji
10XU6ghSAFF2Zq2cYDTYvv/nZLTCuR2Em12RaBCbsm51zVXnVf+H06t0nzwWMzTylplX/pfapkMc
WzDtcdzzXELQrBGjgRQ/ND7WjjmED3WUiD7LF6ifIL+zTO0MWXqTQm0o3fgvmwHENXDjyB4d/ZZZ
mvZkqWcTPMeZA/7zLAKfXzbfnZLHJh798hJiHXD33JDI5nFxTbpzGOYBWjZhkSQxZz+1Xtc/baA0
dR/rLbcH3LWpvwMsI+LOcSZzbmDEpf+SpZIDDG5CHO0WG3HH330E3nPvYnEebpGTejj4elYJcJHR
LYOXJIf/ne20dnpm03TeVOVgQdqn8yew8c4Cyd78ypXPx151M/9h98HaNUl7IrmKsmBaxTsrS7V+
J9bi6/oYzQGqYC0ZE7/wuEj57vkht4d1HAoHVdXvcKZB2Q0rSgTilJYfqquS4EcZs8se91RLIXCb
uPKnxxG7aXU7U9Tr/HCHErtNM6wEjmzImfNMmIiFiAjG6jtot5OuXlB7j8GI6HTTN+DM2LzVXvGM
f5knnRU+cfiRWoL1ixJQaluWOZ9+0UAZF9eymfg6+VMah29RpDLvzZY1cA9wFe4bLg0n+mWatn8r
SL2y1HUqVnlR5bEp69e8OSeiRTLVs1/UF8pi8VVxX8JdjSrFfg11aXYPWUZjEG+cUnE7bsxKzIE5
w0nsG2a1rm7oEPBZw7FFJfVx04xjNzwBVAr5Owrjyw+V01m266kERbXA+9880DpUEmiXmvgK1DTI
oFRCCwKwOENiHbR3fcU1gN2z3Bp62WWxfx2YTgDJOlhTYtbq7b6J1gSvFHvl5lL0zejhwlmg4B2r
oI2iJ54e5nwbjkbehGg20ynghIAOGpkBDwDFuOI9yyfZfFlsAViqArLzb01eUaAc+zikD9TmIvEu
ziAe8fKuo4vOxrbnSJM38LZaCs5b4zr4VQMulex9owK3TsUCdU1PAox0xOojD+r3Jk/zX6lFYSOQ
6UC9ZBrvIXh/EbF3i99Ly9buZ6QnILSHuqRTWMKrpCaIvDwddNMJudub73Rmo/aWtyNG+8s8ufYd
ht5S0RDmOysFCaZRXtnsE8QhDCG4vVdB83cygQ1Kh8IFjgfGvoUyHvlNQgR0TrnbwUviEIxZ+SzP
CRml9aNSBUk5wbp7ZSpA2SFElar/kJADuNIP3pElkwdAi1U81AhM2PKZTkpuYiDUsA9RzsRXB2En
937xGI/Jd8Las90XE3GgnwiV7nILBnZ19kFc2xRX9ZaB4EXZTZ/MLSBSaMGR+UyBYM0s9x3xI1AK
xLqLaZ4FOXDQALfsk4JqM+JssKSAGXyIZdQ7yoWy6Z8LAac+9mqieHmHS2dD5zIR10fMcewY4Pyu
yT4P/Op7SGpMaTn6aHiucU3/xfkJ4IxOHPukmN/lkyMJtz5uq8pxR6co1kGBOfzByxoKeZJJZtkP
vqpVDs5HSaytmIwXQgO0IzRYlMbaUqaFGI3+GhOCpxltdu5CzNd86WdfPmecvnwtO6bS49iBAr3j
o56HvwmRvObi+3wloABKbhJ0IaLELPEmK3Eiph74F3a6wrf8hlMksWk/xoPs71m3mvacQr6jwlga
ZGCCFXFwiXlRsAK3ILnJ+9LhTVx40esN7S+s+rMhoxmvI+1qr0M0Oej6s/L1lS0OyauspjpjN6ox
717wUGKMi7JE/hYeJiP+cT0EdLttguZKCStEZ5LVd06fYKNL0py/yY3GgW1T6bPAULqGxcV5t0kZ
hHhDCJWFmh5Z+TBOVR2wpD3X6UIfkoSgDlzkvm//SofkxG3mZBFE5UoDlsH2x+LrtiBXBlFwaBr5
FXgdqsqNpOAluXdMh5XJVpKvKfo6L1KcKpm8NP2s1Zepgl4UEMaLiFQNdy/2xzs7N3F+pqWL/BQ9
fLwPkE3QlTmauZpN/YhzMGmJM56blqLT9cSVBhtGbEE5PzljGFjqw7BOjdHFL5xJkE23ZZhxnyZn
vPg7r6rCiFQNE0KwC7fAIHoHBQ4ptiNonPoyabWVW2BBkn0N42bF9IXRDYjWa9B2SLuHKOYWe6Gr
zVtwfaEFzFDI2PCn/ygYroPkPKFgQUbCiRK4R4KGK1OPNzVx9j6DqtLc2vk4Jbv5NllpZ8yEKeu3
IeEcZasI2iYxj6qAuvAdMPCypcqRA7f7Z9TqiJt6HQPy5dY2/EpH0r73Zb+0ZXTMxnh7a4RZR3Wu
mQGlUT7WDvNZ1FaNlBP53tyfW6qNAueQkGeqwDfnxqxPjGCe8xmorqZ2JoHXVCJ94InHkdOG7gy6
srGUR61F4/FAT1wT0k+WKkBOd0sqJ/Ez7uHyQAptBoxKxdgtrzkk4uaaKUMwLtDhdnetLAt8xZ0m
3kbTuhDOl+LLQmcPAVxsWGC5X4OOqnqWS4PXH7mH2ht+C/oj7N3KfAZ65k9k3/nNl9nRN7SwZ39W
r9juLEYga4i5Kk6uj/2163vcutQvhu09x2gINgMQ9osqN8suuXvWWNlWzCeU0TcoRt7V5ib/BUYL
E52JRxxq6PmrfaSIKmz2KV6SC/zbFSgKPZcU6WGn0OxwSoRsLurDpgOFNbzePWtfyjLGtFX8ywxM
9tktArhuh4HK8XbY4xSbBEjOOZRskyOvi8j/h2vPMsnd4mA+TBR4CcYl4sBFZXK5cTCWvYYEq9cD
CyeQ53kYuvHtxIYlPUp0QWrwOsE6oklT2s3YaSfuW8xCkFXj2qzhQ9LhEofePYUj5j4nl38K1E26
dRjPn2NRRM3Z8WkuPSqyxe5pQX+Tb2KKlx+Ey1kepUtHpqdZhLstAWc3H4CAjYZFUqTfEpvZ7G7A
CaKfK+st9dWUi+quZszTYF/gbi0PlZ9G2SXQq8rYp63hHw5oB5HNif36VpTdRowqN/BB7JnyLVkd
y3jD/30mDLUxPLIDrNKo5ULAQjUmAaaQ1Ok1QMxdufP9BRKFVOTnmGiTXmH5hjOEpCkKA6V1SBBJ
ryQgAAfEUR18JqExN9BGpvarm111xzPudOhjvWcPdiWEcOLIHcFFkGVbq3uSDzxLbTuDVuzIU0AL
zXPKv2IxO/d+187pLQapVl/xQfOrwDPc/yEQar9o6ea9Va0O2za5RmF2q1NA8g9+jSq0h/Chb1jw
8lNrHqrHpg6kv296jaMHcV/aM5jLwX4HTDED7O0QX/CvEdPrD0ixzIXV2HMiUX0OZIPRNXxUbZZR
cQZMhP/EZRpZLEmGR/jKzhy0343n9tWPwpfyAwxccyZJULTPy+B23leCo6kn8FCJGBULF3aBukmv
fd4dTSmX7BBMWf87KTh6boTXhi8T5+TzEAeERTYs8cQMu5YfTaxsjlhbKe+5AHbOy7ydQ/0hM0Ab
H1A3DZsJB1la0inVepiwk5w3Y+XGhJpNOODenmwEQTvxQZNxM8fl+99VFMUIw63xbV39bWOFqgJ6
dnpxfZG+YO9lWjAaBPlx8w+aS6lwVeIh3Tb1TbG1BRDuxk9RmjAl/v4frHPtOrTHAztlXBVdRA7u
S9Beiu2hYRcvvjbu2EQ1QUT9kfB5i0TdRl/Ki4Qpiu+4eYTCkIxPOZomXZiUug72FgqCSe+w88xk
MNfKZ66EOUOTRoErpu/3aZK73lPGhzfiopa4NQ5LBxPjD+n3cX5N7NpmLq+GUuefdolnpAe2lZVP
SkoVc/h78zVw5oIj0NVt7cwJNYtREDp3EDn4cpLvJxjxJSVMrV/s5BvnVqIxe+y2hdUD1X5J6vB9
7+XZxQt9X7PJVE+KSH1301c59M5EI6Mq7SXiFox+nR7IZeEL1LCHiQ0UOkD/iVhFdx0a1dn2ORcZ
EJtg1SXNGoelpD4AcTkpplPoVtKccKwNH5zJGxdxSfnWDXb40LLjSZ83IOsVlSUhIbyyf6xu1jD1
o1s35pt4zXmXNR9tq8hOakxa6iHBsXEJ00y80OLly2Pgle73QnuGfu7zgN+sgEC7zQkZ27gl9lAd
Q5Jym/5CvyDnPl8dSVQoO6Ulm03dhVl9z+wh7+cQpOB2krHox83P+VJHBGCwrvMS9v2K1Q4+4sFk
3U3Y1tHfOSQEd2jcgOT1uq49F5ExsJ9hi+SNLZxl8yHHUHKftTG42inaYgQhvo4TWCVmX8xt7DGC
xTUUHZdtU/CUsr/ZSaaFGqrJtn+a0sKEnEQNY17TbO+ExMPrjTtreuT/a991nKdnkIW2fQ1Tcmqg
/Km54VNpislgFZ/o7l0NF/RdM4LdV/HMSkG4xido4jjhE7ZNvK1q5Ct7TXzFRSMK0oQrYBf2hvkI
OvbbgGGxu7BgGCNs+I5C8mfBFiMXxpg4DZ1tKeVsR1zUOFE10BKfe/Kwcm3DD5ZTcz/2dPzuUxZV
9aXqE/nVgVfoTtjaBv/IicWdEvMo5FPed2HNbJJGstf7qBi1/5JXEfBIG5Mxuac5PgqPfuoSFRkG
vFoCqgYwAlhcxa0iW9vjz8mc/qTaLWE8sHZrzsDb+kg99Vb6vksbrALJeGBdPEBS9gkI7nk5JN0t
kxVdjNbI+Iu1DVPrDm9xZe88rCbVxm3uhvjBrTfpaEln+q/w604Q7EHFqIjYlg/Y6s6uKfcZ2AjQ
JvGjjRsYMFoZrSSeXXPiRlS8u9iewouwIpvOvqmW14LPNGLzNncyyHedtb17yxISo9mZwGRLP0w1
8S8r5idyjEx0y5Hmvri7Bz9Tlu9OnXDCtjpM3cO8ZhP10axsyisJW/xbnCrT7L6IYSQcRPlYYxN+
Yy3S0CN5RS/6jhii02gfqKWMHjJf1SA5KZu22c7F8OYl59hnY3OMLdPbPWKg372sYoCWylq+5Z1D
RpC3lYGNoO+CyMmpWvb6bVKvmO25qYikQFo4DATnYpB5TSrNd8UUXPY3GmY+3eSk3NaD6T3NbYOa
bXKgMHnm6p7HnjEzyFxMVbqynPXwPipbX9FlxvGZVmM6JDnj+I+m24LLSrrDHEExPXhj4/5Lyiy3
f5ghWfCytC08dok6E19h1cQ0RI84T++SPiQzn9mRS1YSSnCZiMSOX/6uAE34x0XjEQgPiSeS8UVm
5PjvDfbP5TeHbvug4U6w1NV18Do5g763CHVntBoMAwXVTuKK6UVld7OCSfMELyjIz2k7bdFjT/XZ
sQr5ByLIkxGhhh3cpcL6Cd8vh+GHTaGawy/Ts1pu6IzaXBmBh1kDNZ/4xK7oIFJQk0g5CN3sDcMS
Oy8aamtIl3s4K8H3rARcZ8ozso/aH5XdYwuV/d0ahsSWVcj6kgO3ZdJsXNJPnHbsUauCbAvMRrJ/
zdBnHqQH2j8zX+I/NOOEiDQID5cVpc0FmUci71Qt6NVs9krquDfTH0MXZTobm2ldaI8IPAIhe197
W/zXoL9UWY9WXo3+8hHpzdWWl8VW6WgSiiNH6h7EeeEss2SqJclPHSq2I57YLvvoK9OvuslJ/dc9
hij4cKgOO6FHd34RGCzrpwyw2PSXvBZ2mAK+bfdBKnFrSmFBgz112cwXmKzlfZa3haUTaIVUTPoC
eKW1FcC7YWBbuth4ukO6ZunA7Em3RZWuncumr6HKN6Fl4UGRt6hu2v9ESqGixBlO3M0TusuXGpVZ
kBMfDiDbo/7TL1j/EGbPuNcCtJ2GLXZQu4GDyA85tvOmJ9pMxTlk8xufUlUE4c0YO0twk62a2MvC
N/VzCwgmd8JsY1nkVv1v0pFsQIBl+X+9ygnrYkc5USevHL+ividgucy4fdbU/cbCO71neFaKPR8U
d3gdBJxDwhmi/MpexX4z7vF564B0alPxQt8nXllZCu2d5mWRLpvDrnC7X0GWs9H3FwGAV1XtG9Gm
yeJNSlllBWxeQPC5XFSgVkXqNVcT6zhEMf0Lh1SpH6vMkU9Eqs2A+UaAXMwgKPbjaUnDkLNaRfUv
aDvN84RKzcQONOYtmSbctUgt08mvGuyRlY08/0RUpz6bqsuHVyPoBhO9Cw9g1enEDuO/8tDCxYNC
lZk0P5BYaIAk+xxX2XVUq33RPKTE2TgG9KkWCEFQXbx1PFC8zVWhyWgkXHBfDPGeqz7QrruAOxIN
G8jvmtWV6uUjjaZ1fi3cLc0e4txiYd1jruX3DkZ3ISaF5n5Tz0TgwPxNeMz9yvEZF+m5HHeuysLH
YanwMgHJzV8p4UEbndwUdtrUYZa7yWpoPH8gk2KtJ/hISjfDic9SHAIv1koR2R8Z8gHsHtrsY5Kn
VGz4nMQNO9O49m6bYCaB6+Gl2idlHzoPW6Y3v+HnSGCKwVYgBwBcmm86Qmr4j0VU55yFDYRzFKHg
JN9Lw7bgnZaitPsQHYr/e+AI+IQ7vi9NCRK+1E0SP6NcYWCFB1Qrzs1ydgeoWoVN/i08DqE+pPRT
eMkVYcSfHsjUoepg8a8haZLAC+5EnsHxwYNGYcALa9o8rW/ZEpftQ4yRYXxFVek7GovbbagDMzt7
d75mE4uBzrB5vSV0zzyBo9h1HqircIYt5u6WPn8kHLbloNNRjE+TAZj4reQAxZtfu4vx0boLpyUB
9sBZhhfesKIzu6DvZIYRUvP2e1KUSliGMjxjf1zTxmZ5s3ohpb8bW2kCJiWG/ncnSdPsJSHGzWyN
co3LAz6ISq8EQav50sOog7iLDSGbMM77Zbzs61nJFf1wrMWVyZh1KmCzsDuvLJiXFxbu9LMaD7bY
fqIqBOwy3MZiwgQpF7EHLIerRMSK3CVmszk4bX8odLwgmtSLKzKMqwMkD3VdZseXvz3ZLj+zsneL
M8NfTvUAF0HV3K1B16V3fQs7ghKGqq3vCDDBhHPlME//CprQ6wOEG2QRf0WQqTAtbra3LZcxrCU2
Y7hFTNgi0vj6Em/CfDWYLriYKOJuFKpqMffkWfKOA4QBBQ9hBwaPFXO7dQXGUfecYuomhVRUyakh
pIsvjhLrLQjVe2X0S9K649W8olbmgs5N47NeavEr035ZU7cMY/GHv5bTdQZCJTeBQHXfCroRPx85
bvY7SpAtB+YpkxPxOwAWu3Dme01sP//DIR2W4RaQCEeyNKjxrFV8SY87dktP5yE2WN5d8XOdLmF/
dJ3CLwoqbLqtj84IN/zJ+9Y91XPbDg911HBT8TwH2yvkJBLgVMSzi0R12hhXoiTCAQGbKcYiGKIa
US5rjkjVqLwpoI7fVbpFbMuaGDU40zmluq2mbB1kUVSp69RtuJ+EOyp75Rhh6QY4hBu98nFCM2kX
TeGvrXzdHbyMdd9xWDX+8QpEtrOryHtY6EVIJSen4tIBtli8wozF/V90s1hOCSFZFPGwUMNdVCwk
ncd4Ms+k09bhnhSX/OUJjqmdj8vuzk3yhtCUdskG61H4PzkHXcmcQiGzy4xMKIi/04jYsKSaZ9M9
BYQwv1dWAh6cdFZg94lCUHzIRviPh1ixSNvlmH4jUFe+a85lO+Yb2oimx52Unv3miVXZCwja1fwq
Ri6wZ6gKWJ2IWfHlRkRG9CcdY/ybSeUtQ0bjqRYeLc52YC6QJDIPBoCuoydrO7e8we4gq8eJLk71
Q9DqYTjoC3bQwD8czXqZZUFifhibdTgbez+keJtdCoHrQmK/G7JQlpe1xy19Kl2mmBcZTRiPUrij
5mrHAEihdCB6XDwMwOZuTYUrj6nPwfCN3NwLBV6zXdXfhUVC+ozs5/NqU1UGRKVos/EEpCTsCDiO
3VZo2iz05pIFSS+UsjDALMrC50f7470xiKjmyE27HH034Kc6FWuFhsC7z8QPeHE4itk7LfaKo4m4
JTCwOSMU0DGb4dxZwn0MmUvQzgA8Gs2gxPOYqWgARxvZgXNmTRMcQsYT4efANN5uXDkgJSFb9h1d
7NSscX0FeUQ+h8MbV9xmdQZlZy5ZRnvbVagcMslAqjujGnTif+Wdwl7ARNynD0VXht4+6bxenoT1
aMoE4r3iSa0k0geZz82cAAVGoNV80b3MVwsuvPohHakelrXkE6MqA0kK/ovofzADc/02iQbzQwRt
7G82xsJH7LvpN88Xs6XGXP8pvXx60V3DI2KGjS2FUEx5+4QAwsmMU9PZDeBti31hZq602NAwm8BV
/++OuQF0qkxgM2ow9vPDSsWDISgP4s214cV3KfS+P4AfWbgUoN1+legDDibPvECJUAhce79tut/a
mvzCBi51DuDdApphPcummZfiYtgawgNCn11I2hyAvqGhBWLF/IiCn+ifiQ7sZSDbutwlAIP/YJ0n
U53FXsGBZ2gr27x+pCuspELtgMkewXWCWPkcuwAxjrjV2vaQFJIbV4VAToVKlYdvGeZbfcB3RXYv
ltb5zQ+o32UEuwAjMOcYvqbM1HeE+zD24U2Fe4ENiv/CondQXF1lf1STwqeHWwYqMvDa4EuIyvqE
qpDI/duo9PjVYPCqqktHiyw4B7eF70OElGoNak+2izIg6p2dYKYiDeGIv3BpZrRvYqpQT5CuMQWL
eEnCh8IDJ7EHWkpxFxTf8k5CIbC3gP2RAWi8GUdwvBgliX1GFyZRDtvYcYgPCu0z2ZoJe+OOJYGl
360rBMsI/nQa63ODRseL7rkVM3OTlW10ha4ofzpDS1QwZITyn4Rk4X4Qsk3VczCCK4EQtwFNlox4
AkHPrSgJxPR8hWpRElTp8fYE3kIYkEGteIqnDOgItgcfSza50iNIGX4Mu6CtH7irLPM16cEPbLvW
heXWZvEzsuTmhPrjHyn8m8CzU5HV32os0PTNDyPsJyI8TN2GmLR89fOCkTmeDdVzMWaxr6SWzh3f
E6L5eJiD58CduSA2JsPPnUFNQ72rp9p/4hxiigyw/oawLltyHrZ2Vb/j+bfpbZcqJ7lbIkv9TjGx
yLimWI6gYeA7S/Zo+u7vhQzFwSIfIhV3OdE5PW+BH97zRPIWtg/++5A57fReZBF0tTzC/lvRiHhL
DHQbQ+i3YK7EAcV7lK7TBsAijKQ/BdbBar+Ojf9ukzySH2FNeOJOs5x7RS4oTnWUcw5rDYNwV3h5
5d+aSMAqkLh6+e0mETbmeG2ml9yXSPzCpu5xWeZu5tOPIZoB8SA1g19ynn/2ZoMfxi3LKgxMqw1u
fBpymPaI2JP4mCer9ojMJb9lW25JImBXz3WCse5kpg5wjU/DhMcXq4yp3YBzQ1b4lCMr6J+IRLQc
gFEAomwdgioH1onqjI+ixdac+uaVgBQnu+SDKl4H6t22lqd5A+9MZv0XE0agiG0YCiqpIdzdDM2K
RT6P8HBfKJS056L8L3vnU0uAS7vFYEdaKOh5g1B3eUtpH4lEhy0HvcYBHbUPCcg5w40y7y8T9gOu
BIWrn0qWET1gjcD7MK6XPMThkL65NrQY4TxoFVvWcZjZ1zf5l/ENXbtqdiq9I+LR8Qqf3aipWTAX
waPuV7fddYblwG1snegJqwfNMyUjzeuUgLrZD2PoaKpbOD2YoOLohmQqyXIqd9ieFWTLsHvUCwbc
MIjc6WVFfoSN0g+w78Oud2eAQL7GrnoO4hKbVViY7hrhOBse5TLz4UCIyI6hxKF0GtB4/QfyhKNz
ktbNZlZZ+YgJyYfJTddWL38TqplidOoyzPdtM2/fHwAHFAbTIDbh7UaYPymPQbPNFza3wGl4VEzQ
zp+KzhAqdcoM/0RUkoun1nosnR19uWw+/t9tDjCLPE5ME16+AxHl/rBdYx7HqsKkQiTRE0c0iNqC
OBpbevMoufib6MEZbpsx4LVLpo39yNwoxusGAA7srGbk2chJ4vBSzqKKV44Dv2Hh1Lvz6prLJaYf
pz9EiPPrrWZ5/93NA8bftmc3fprzzA32Hvmmn+EyQk2Bd+82f6M2r5FdqaYNf4ZkS/gT+SWh6MH1
i1N4gDBNb6vcF5QADk4TneSizIDLK8N9uI/JtNuLk/YtxxIAqB7fKJFfUhpVrHxMm54NKYuRWQcq
uOAKijjJls5t35cYBB82Fhx/T05BvuJrdpeo/Mzo80OARbGltTNIbWpuK+zu8lJqZ2R7aqnaKB5t
623h9DkFcXGZk7CXxQHXd4AE461eeZOBl6aT1BLMt7gDeXCQ+NnxFVxviwtZSwABVTtlfJR0j1OM
lFDFup5tl3ct3COaiKYnCA1YNZTYEnMLL8jpBtJj+QbVDlOItg6WJn8Zfb7LWCnSS8YiYKa9qENY
EIyr87UZmE6PDd4w+eIXPbYu9EzW8D4vpx8VOVYiULkKWLsHaihfa1T46s2hsWD+HRA//dmQFl15
4LoJVAMNGtgt88H8MbWYPc7MrEtcZCoKj3mZrVAM/lVm6ifAxUuJZew2aP2RIlF+NV33c4hXEejd
1o7cin1IgF7sIcBppu1uGFkp43yAcAuGIHmP+9G6CDmeWYsLz4L3WCX11Hf3hE95vgLF64XZxkwa
Uzqr7ISWPGYSYOp1g1/1UIFLPQkMkD/w3FHG1FlpbnMfsakkWpqU3lsB8rn+3UQRxb3gMvNrkwYO
G1hD2kh6JrgMWs5udfY9Sy0A5T+oR8ekDtfk1mtnB9Rlk3vVp/GFCU/cgaPsC1cVYjRt8F77Uqve
T95L3lbTR9mFCCVsz/sAommPLU+9pyV0H4iA27CqB8HfHxvut/9QySLfMlP0LYqHWdmS/htGrhLA
FSx2RVAanr9CYMzGwgSvQ0cIjpN6BLOMnhylC5BvLXsqHsK++jXk0FDueIpmm+GZaqjk2uuS0fXC
ZnyTHxPlUt5hysilySZK2ABkLmXKj8M8aIA8w2Cmd6wSpbMQAeD5cfa4UvIthgPLSQ/nAt1lYeGh
moBqrrXTvJ5GsRD2mkhX2h9sGxrnPax0WL0MYAQ8YjyyTwrWPTg80FYT+C2SqFSMTTonJ/00BH4Q
UYPEzaCZb1mwTZnABGez9gOwHOI/TqSmEC9OW7md2jW66pyPNencQO7XYEmIaNC5QySAL0xTeyda
yVTdHaSVun52KLtoIBO4dHsRwSmdmC9rCTKeZV0cIpUeV7IaZjnRmYMf5rpKzb+1aJDz/qGMa1Xh
wsIVPatdT4ZCZIc0VflHXokV1g+X+NckT7MFP1TffBi2GNK7UsGq3UvVuhQE1Tyr1yLFb7sT3M1c
fKshUVJwKQBtd9ZEhbnhfjc20THNVlaYe9dIwgHH1sNB99x3mPsfkNx7epTIKk3jH/CU3vKnDihV
vTK5rNE/qeHA7ntqGbq7lmunIIHDe/eSkTICBxsyVvDYkHu8VvhZ2wdLTUt3moya2PvZ1rxE/kjz
toUwFhLkqSET7kE+LkSKMmzs727cdf9IgKf+8yzzFUOnFUv5GFcrffF+Ejg5sR36Ic8pci6V6OtU
XZ3aqf5SzWTLG3pzhUeOToV0104oVU8jFvvkPBtOkXqfS1itD8oi/xmk5CqV7aH3A+eTYmmXKp2O
j/CVUnSGtT1eR/z0mqgwRGDM2PqElSnMv1i0qfIenUgQ5EMkZyKokpxmckRuEKDUdLFV6Ww8f1OZ
V5K8LxmZVrnLPUpSsE2OklZnP0E53LNk6t5FNk88gyNHBJIVq8mHQnewV0LyFt4tAdCFX/lEHRSD
lI26f2OVz8+Fx5o4ZO/s6uHIhjeKqLSgkCl+JEfUhb+J0hlQd7EuPykaii2aduJE02vOc6V4mISz
TLt+7sYA2jW/rl004oi/+uEam4dpYYt3HYfKgzEJxj78ztjDeW/tzJyCLzWG0RHlhGGifeSEBsdi
ooLHqBubEJTZ7FCjEfUtSDVXiZveRg01XXOKnNNlNExv68VWMpTT17Otd4qkcHCFSEp/diF0TixH
eepf2qnWXzEp03zvdmLEs2ZdzMt55vgH4RbRr3qVmKMwPcVqp5FApxvMfPS5CuX4b0CM9Cuhgh6p
ncO6Ff702YIBTg8r1ROQQIag8C8jdjGDJMe7mvO+wRhKbFa+8VZY7j09wSLMAe1ScVzBwyHskw/3
LICqD9RpJwHpYAgzAPCs/mEfWO4ao8dTxr3n55BkzRNN3+o0Mgvcuxh3H5ygjH7Eapo/Bi5LHqUA
sBQQl4rsOiMSf2peb6D7Y5HosyP9huw23YqIZk4iQqZfSBr7der6r7Bu9cbW1ChLXHnaE985yt9K
NsXfkMe637I0XrAPs7R42VwMrxT3yld8YDMxsSwRF2BOHGjYCbhUNX3yUNaWrmHPYm3nPgn8J5tw
LUz0LPyTbejdQWApycN1CSxyu3T/CJHOd4z39LyslrIGpp96/nbcIQmOfoXiCVOCzM8bXd/RQpwI
4wh/Mt8R8j11XvHYeynKyub65SZeU1bAZ8mP/T5icAEf4ynz202Vea8SiB7MNSq572OC4ue5pj/w
yJBY0PY2JPBXnYiV9FjI6ZHcNPtIbYJmXzmlEg9rl4HN2NV4WNb3hcFMZvvRrB3AcAs6am/SIPqr
WsIJh5Q33F1ZGvTHpsNhti9b0KaVVlgqm0BxMWVnN+UfdSzTz0Sq4lp5FG3suyhs2zMbmIoUXVil
Nybclp2oom1wjnIxBSdae4rwZyqH6oyHk+Md7Fn4L6EijdtoAcP9wFYmGVlHjev0FEinJHOfjP4t
+KBkhoiparGrkds5TWHRhUTa3JlQYCUnej/jwAY0dMg0OwKqqIiAxbq5tpVYvD3qQeUforJW5pat
AJEVkmGIx/ViQAcS6yxd1qKxXg8R8ly5H/PCvaezfj6E0Ch55wWltrcrPr3fI6QXdaDrnbdM04Wx
Jag1pW8T8ajyMLCJbd7DYMTiNFj+zj/AzQtCXrYI9RPmSH880EYf+uegzLVzdArbs0DPCThvPiP6
RKjG8YFq02HtkTCsEtvE3o3R4VjdMTq4Pk4lp9RcO8Kl4M/6b43hu1X5ix097IaprkBcC0tQwHN8
+z6pMoh2ug/EXw/i0KeTuw5EkcRTn2BjBzA1Kz5E9qRl9RFqFz8yIUJCjyMWVLjqkBCIhsLgoTp7
aM2zUj2aVVMP/6PuPJbkxrJs+ytpHD9kQ4tnnTWAcLgILUlOYMEQ0Frj699yZmZVhNM7vKt79Myq
Bskg4zrgwBXn7L027WJLNrdTM3fqNkhRfHqWprKpSWQ0WB4cho7Or4R+jX5YLaiXaTXKP9pR74oz
zDdtfF/WnfBNEqSq3OralF9wpqJRj1+YvCPYHSoyLg5lhNCVM4k0TaeQiE0YgXCPvqZ5nmX24kTX
CmJ4Jjcm094k1FPMngrlKtoeIX8S69RK2b9ynIN5STe19uKcQ7lHYza/N6Wo5h0kHOnMmKop5CQR
MTl3Y6wbhDtnYJl1nKLXbd9H2zLl1OYKnZXcI2ho7jWOa1uRI9C4tghowmqEEiKAk1iJ0Z1VYJJ+
xvRRTOdFSPOMeq6WBu4kLxnyoiiUeWbCrkL2EyE5l84SS0mq+66S8ukcJ2zZ3qVJqWBTrqLKzGwa
u3WJUhG8us/+nPxbVmNN2+mGgCUzpLpbPCGhSoU7M1ZgY4wViUbYvnFpOuABSCc0raJjgoQqnlPF
mwrRSsC6J+LiMiNz/0HlleNZLEZ55klRVgr0fzQR4YAwCcE52QSC6sdIQMFwxjMMLbI1qdoVtHCM
zf7Q2XxLsKlYKu5UNcg3KWxl4GMipk5nhCLBs8P3NJwTAxTL30YckO3kAPeJNXJqUWk8ihKFNLfK
YRffCQsHlQcLuzrN2HQMjG/cmFqlQkQ0yFqxpnC+p/VljauWNhoYLYTjso9hOcGiG7KXPsfgUhjr
ZWSL4YzloDHvsiXBumGURhKsWrVLVL+fLMG8x8mNWtimwj4m5McG2iMpURIROaxHhpuM1CgxMhNj
CewptNLIzpBkEZZpYOpn22jJICFIKndncQrjM4t6U+HJGCjKNYmhbXZlGLrJbxjL2lCuqVLPCNbk
FO7At0o26prD/1xODnuSsrjP2j7rt8x2ef4UBaWgrpI8kRvNRbCTYD8LxLK5zLD5yVeTIc39+VBG
ZX6JC8FY6PQkM41DTgAWWgqxtrZdRofpcSbjU/boHpB3zdsezitCg+XiDrGiPAP9ZJm+l5HNRrOT
qypB9+ywMpq4eoyUjMWqUPGKYmK9z7Aiaa9SFxXG1Z5bNnvzUnGb3AKatorsaEaB6mpDVBsebZA8
Q+sW0u30JhBde2ZKU19HvL3KKmcaYmuI3PxNJ7Sn84Qxqlj8Rc34Pk1GfqvR00lWmWH2g9vHKVI9
XY+oIGoj1FhKgDO6jqm06q9LrhtUoFSjxV+Vjj1pHBRdwU9jX0ldazSa4KKOLPWiTjhbeHktzD9I
8VDYQSR9h4NJnzDJu6SWprhm6PDZI/M0ElPZkh8aDKeY0nP2gPgsqNhTbsK+5YhkWlxW7Af3Apio
fRRJuKHaS0tmV7EQDVTnpfZFGUdp3IRK0kGEj612WIsybW5oAyEZ2UZFNCBcO3oI0DFLphpeHzqn
4mTpaLNmi0rryGtMBlHYpPTPSCuh0EwvrFxXFomTcESoJWIggYDkdXlsNd6cEYy7gQ7MvjtSWzFw
GoEqj0fMRo0mUqHJtiNyrkYDSbmeCPN835Bk/2w4dLkH026VLA5XwO4w9mtorYgE2x9vbb5T1Vy1
mtGQnVyxRNjwVuVHI6AY4yVmIcAxpLmEVqmjNua0Zs0CLCdqpmx5xsrHIc5mnxK23nsVztTEW9pM
VNfMWyJqKY5Ol1IZgGte5kReoO0FzYOhNu38UCN5HEhpF8b5OR4TdvhLqcOl4a6O05oQk+gCUoxU
3XB+AixuzvWsbFgyQoX2jQmahMZsW/ayjca7Hi8QbsrlWtdg5oDKI91lFYwWe8O6yWUcNk0rxOex
gIPCoddeWOtIaOYSp1pFwKRtxoMZ7eDMJ0gc+r6M0C6o4Q8gAKoMXHaMdskI0fJiIZlzObfGvtMv
4SQuPThNmD6uJgj6kwGuNrS1JmaHI5V1lq7TmQYW2Yttsv+TuLlIkEtvebH676GF0Y+nfUi/VmFq
RpegAKx0Q/5ds6zyWjNuwPmMk0fWEq4gZsixvF+ojiIiwmuc4jRn9uAIqE+I3AhY5YvQEuFRh8pX
7TAOB8VOz+Nk4o6gFkCJ3XVU+6wi0KFo1b238GuI2ADoK7i9ALDmXpdxh0N0QqW/4htrlntO8Zbs
ElNRVDxE9fyEgIpoS72MJMDz4Pfzq6FvtOosGfUxOWvMlHjFBUNm6VlL0YPRZCv7DFEK2X2R983T
olXj4AXEQA9cWJzzoi1KgTl9WOaV3kWq4TWzCc0mI11UuVM0wCkvUiUihKWfmoxXC5ElsysMqlL5
dUPVyjczViybubInemVWTNMt5Xw0qEIPBSHoJbPJiqyO6jad5e4N+zeUQKx/+mVQo0hCAdcjrB91
MP2bBFHPuBZMIY7cgWpq/5JTXYc1H9EEB1oyNoGvUOOWXFT18Nmz2bDuwl5AuymD5Mi2Qy50xYae
eyO6tJCFYYUmi7qgpkVldZZjylhrJBKabOIByKDAxDI0yrRhgYG/ShVH3xqk2IVCz9ufzbzsn7S8
z5CcDOZ3syLDtCnk2tfaQrgflNpEsgJy/SaL5+pSIw+D9x0SnscrQXCOZZSvHfG7ex6ahCQvCwKB
rb4hX1fUCJ5a5sDVgth8q4lDVV6xf5Au1EAwVF8xUg5rCvDM17yJLAR4S7vFrK0DR5Qnt6EFe8t0
JvtxJEi5h0tf94Dm5j7Mhfm6GkQFG1kBqk9p9R9U64bbKiLkfYM1S3uemY13ljQJm7oLlu/QVqG9
lqZRO5iaqE+2RGCukwYu0krsJ1Vj9RANxa2KqL0to0nfti12ayetBqSoMW3mawFQiwLfNNF9lFGx
V0jEjYLi1leERSCwya1hi6q1FzmiV3p8AQi6jzeFrBo8DQQ2Or0A1a9K4mATtctMkiaiPxtnbfy1
SRLQrmOlcGQWYtTeNmBzVPNaq0RoMHh5BpJaafRSae3GR+jFUU0qbYQdXdAleVyXtdbcBKFCSwGe
IZQMKgKE/tW4oM4n0i/qysb+2r+QQmYAlG4h9kNfENtzgUpC62p0JHAPJ+lMcGhdLGzu2lnDTgTX
pF9hV52BjivSJQV+6yxKcUBjHly+GeOs3JPgitCB46UKYBLPyo57HMUbUvUSjHi0E5lWBX6XWMvi
twkvp7gGobjfG1H36+izDSVwgC4FbsSDGLZr6DvLeDYXSlI6gGnwbUB0pb20EaeE4gibxTzzOz1X
ruCWwDUdstqXxrbZQaRTfExIyqUJm+shrYnqIBqkWbHjb2/CrGha34wtOBcNBzdmYVPtmp2cIsql
ioLKwlZiU6A1UoIEcIshnak8hI0muyTtQdKqJFUf0TjjangIM3jZdT3mt+XcyufU9Rp84hBtHsal
Lokuq00agyZiZok+iT4U5drEoWV5GdHDsDYBnRDoPrQ128JirFi4AwsuPeHAfIWIYOgHk/4ReGG1
JOf9vtrDKkBFqeauwdeCKXENCXhaN5U0fqXNChdwCcSnmCiJTaDO2hpnU7HBPJTMnhHiTHPHbBHS
jcqmOf8u1JAaV0qRjigvCQxVHbGyGsitnPo4FRSDlHhhQutsjUSeXKfEzMHiU1TMJVOHblk0+G+H
WBFIXa3Hkm+741RHjuUy+XGTDi1S7HgJdrgMFuveMolauquZb9kWaC25mnNiBtkZ1Pqe3BY68VTz
BLJiRMPUXMms4h8Jz+bOCDt1h7oaxnWjaFdouCY2ZvxZVQ4ZQs9awtBc1Qk1yb5/GSVeVKto6nmt
6Pu2cgMbgqhUPI6c+KdgIbAa0bM/NAv22YpEreCyrMBxQchJwjdIrO1VoVLxIqE5brZDN92CnknU
CzFLsIRMzO9kMyhLDPAJapGbqCRNrTrYvDARqICM0O6Eod0itJPazMYhgeE4roqFV1WhlxOD1KXP
29/PAm0oFgQJdGDsJ/BMJEIBLUKAo5UJ5FcOLlGGL8LkCkgse39RhJSToaBVVn6H9lOKOzdvRc1s
V4AJSVzFuIcwZezKK6PFoDIWQg1LkqRFKGFe3nEG7txYWgRNBR/WqlXrChzT+/KMiOMluycYWage
57Ed+FRVJ6vTVpNauqGbpjZo9bgmZJDmCcnjgEevJPWYjsIY4iLjJcf/Hboa1ev9I6cbHc0qGI+z
I1iqdWMSqMG+AHaEMG911uz0lQbobECJHlVMcpwhMmO+CWpNkTdffvuPf/znfzxP/zd8pcwHh60s
2n/8J//9XNKKikN6fh//8x9AzPnfz3/zz79z8Ff81/LiiW7R4V/aj/PPf8Pv/Wtc96l7+vAfXtHF
3XzdvzbzzSvnqu7n7+cT7v/mf/eHv73+/C13c/X6x5fnsi+6/W+jmll8+etHm5c/vsiq+fMW/HkH
9r//rx/uL+CPL7dU07vfHuLimd/221Px8lsXvf7mN6/F00tcvLa//KrXp7b74wvLw+8Ue0zOcpIh
wn5U1S+/ja9//whMqwUazpRVEhwM7ctvRdl00R9fJOV3xVT4FxLqXN3UNfnLb2yBf/5I/p2vi39n
KfjhNcnSvvx9Uz58bf/6Gn8r+vwKKXbX8ov5RdWf3+7+ok1lPzdIIv15aC8ykEWFnz8/3cQUPPjb
/6cZ52xIhCZxaWA7bDAeyQqFNoc4wZx2WAPXXfNQzeqWoNZNKZRE3lr+u/v410f68BGMYx9hf0Um
VyQpuvTxI+QwrxLkbminzoez1LvDXh25z+qlcD6798SK+ZYr+9K3E6PuL+yXC1fZM6myYqK2sD6O
yvQSaLTTErdzR0/2FDfe5j4AwJW+0n+EbuJ8Pt7Ri0SWQPEAPbsi8l2/v88Tne8O4XLijixAgAgv
OxQEEgYQlaqjoNT258Ptf90vV/duOP3jcGg9Kl3rGG6uLuoCJVEJa57a8/9ulP1Fv3t4lhHoB0Kp
hOKrRJlaciwcA/T83M+H2X/Yzy6GF/X9MAjlclQ7fFWlRGYDMdYdhQn8PD6GEu9/MpTBBljSLF03
Dl4HPWmrmYp34mZxuZJavKNAXZNC3oriy+cj7Z+vXy6KAZgZID4axsG9U2tUxPn+gVD9cN36w3pc
RevGT/zPh5GYXz4d5+DmJROrm8jWzs3FHFpV5eF1XNHptw26MOwU77oh8IJYXIfL5Cm57uLe5CxN
JV058Qocn2sM0dB1BGeipB68AwGYQIN8V3KXzpWV5Lbn3RrMhQMF5DrzT71w0tEX3FCh94u0pJlY
Pj41DZsq6LxS4qblVbXJvdJXN+lZi/GNaFJv3KQr88TDIx19694Nuf8u3r0P9NiHfq4ZEtMAZXYv
96Y1NZ1r6xx1nT0hhnF3/Yl38L+4q/+6zoO7KmayGUeAcXiQFDY4DuZ+J9sZvuJp4BNPTmRHn9t3
13gws0D7MC3ofYmbbMI157VNuhF8ea1tTjy3+1n/l/fj3TgH7wfMr4AsK8YRt8YKUlLkIixyFEe6
Ty9PvSSnrungHYlwIKAM/jlWuJbWoHFX6ipfGSeu6fgwhq7sNX66ae5//u7xIEO2G0zx5zcVrvMt
DK2tusJvdmIY5egrj8TZUCyDrYN6ME4+oZGNDMaJBuW7gN4LiUsX0nKvxBs0NltLSXdTJWzGGBVa
9m3okl1QBt+Ntlp3QoBFD5LiNHudla4s2D31BAlSf9ZS8qxrHcRkvQsj4wqyPDEqrd+mAnC4cIWz
as+/sUdRd6L5rsKic+KROLoO0IBm7wMyQpcOHom8jUqiErXEjR96b7hDCjLdSutoVcGZtGv63siH
zxCinqc/Ph/552R8+DByHw1cbX9uvj5+c5Iwa32E2MKd5eueEmpJai/ChVXCMU9kHuVg+qPKErcf
XoE4YVTQOKylfhQg/8vE6cdPzWKVr9q+8fXyzER2hwfJlmbcwkFKyeQ5DgtKY8heUpqD0w+EKWdx
Xp3JSXkFxY9Ju3pGFOtwZkNuRMBS13O+5kgsPwiKedePowuMxzP0ekMF4NwE8ynr2jpEwVAjVIvo
tdXmDIlwuDaM6JyyM/xuEo3B7i3aY2jlK8RkG+r8xGcS0jsKG5AsZ3hTcbSrfJ1nE7c4FK07kxOT
kg7ccSr6pnBrhvFdNDX2EulunuA4QfRgjeKppUM8Mhu8+wKk/c/fvTodMNeBhyJxl0pxLPFKDLfD
kq0o0FPz+2ZMSE2RtKlQDD7/5o+uIjLfORIz2WCLerg5bZdBilScbJ07uaqTUYy25avGI+jL7l5D
F2TM5yPu55qDR40ZwmBIUZVN7XCRlI1y6MaOAQNoQQnvmGrulqBdJ9adgvFk7/b9fED5yEJp6ChF
deYeHQXvwUIpWaDODSwi7LKFS6x7AgpPxDuYowlh/Zqu6/PgTMJ1YQ9QNHE/Ib5cly/UBrzA008s
oUemrg+f5WAFLcyITIBW4UWD+KkCUVfSi88v9/gIWHsUywI+dviFikjWSD3W2eHJD3Oa4HwKTtzQ
YysyF/GvIeSPDyulK/rp+yFUP/BVh1Duc9qZrrZV19m5cmK2P/aEfhjt4OurFMp/0X400Ufiyp6j
fg3vifCwwT1eCt9OLsxHZuEP4x18RchYsz4Cl8lxTVkxhYjutEudZTs9WN/lVeikLvixx7w7cVf3
k/sv78W7m3qwzZkqaCOIcJkButABsOGhmlsFdOhJw/Tz7Pzzp0Q++phoqJXQbGoczQ/uaiZ1TRkj
QXdb71x7HlbSBqSEF/jjRXmd+8U6le38ntRRHzKyW75U2+Jcvvn8MyhHL3k/E6Dw1jCvH3wGpD7Q
EcESuAvHKyHaNfW32QwcK0/vSoUjapJecmDZauVGF31xSRyte8uwPWda4+rRLQpTrx57GJniTRcN
5CHAyNZ0e6j7vQzMiziJJiF4G4QrVpXh/UGblRd2hOk0LYebThP4eeeLNO3wxW26MHA/v8Ij+2VD
x03HfMcW3To8+YP+b7C87W+yej3QwuzHHR6LE4Mcfx3fjXLwOg5Sl9FFNhNXv2422i70cILa86q6
2E9h7frzS5KPf2n/uqaDL424EIx9Bdek1w/D+IB/2Rl72YZBZWOKokVuojRbc4/9JslXIJa3FRY9
cklsoqZcUxY9rXsywnGdJJYfot9J9O9LsoE5RQMjQVsfuLL6FbPnifdLOrLh/vBlHLzXkGFmksn4
4CR4eqB69htU67zdAAY+fYqQjyzoH0Y7eJ1lOSipmPKl9MQsgQ67KV6m23Q9nOVestI3jUfHFK8Y
yhDXXKHs/2+cjI8+faYlGpKuiaqoH34ELQ/oaHPBwffRi1sbAp0nOK3bny3b4BJvnsuX4Hz+eBwZ
09zvIVV2X4qsHE4rISYSKyMVxV0Qc+kDMUkpJY14PjHMkWdeAUZGfdACkKMjB/y4BBl08Et1ijJO
ad0GEGjowZWxlS0Y/sKma3Li4fn1shRZYlXgwkxJ/qVsojJNSVLI/hjDBPpChE+PfLoTg/y6M/o4
yMEDil4zswQgp3gp+xu4vfaUNaT/fJfZ9aWNBkDu1Jpz9LIsgwqtQoXWPNwrdGpUQRtixKhNXEFR
ncYU7Rpp4OcPBQXhXxY3dpiqifPTUiRTFQ9ONiI2rIk+F1VY1fD1wdwWQ3db5eka3PZmHtkIIvnV
8j1VtHNEDlkhuhR0HDBw7jKFbCcOWwHOHFwH50q3XC/YZfDvu4vWbQztmnx4arpIegQopJhP6p8+
im5dNo9L/aYnd0t5N0OnaKFi14JLvwLZorHC+AqmSiae8EXNH3qVVPM48yC7Q+ATXaw3jlzeqmRQ
NRCzCpMN8QQpGdMYpma7l0x/pjc3KK+jODhjQPj1iCYFLKaQvRFITDNJ26lWuutGa9fCL42lHYlu
XoALV2omu8g0J8olV7OGtUneQiLrvmh9B3ButykJMeZNjdho1p6W6b7A02UEgT+11ZtVLneWjNix
IMtG+gH7dJuEUMCy4txKgxcANGCgS2+OSYAeNJ9MKJ/opjV9HM2uhOpHr3Nmw2wsBFeKUfqAJdxM
SN2gleBc5Aiv9Adzr5cF+60tgnfiUdgvDx+3OTwJGvV4EYgTRauDJyGUxwnsERvg6iuYBKdlfNt0
UVE7DeuVuDtV+jj2UpHKwGSkWyzDh5t/ipAd0lDO1PuDlVbPXib9mMm6B//hVSrPwTSf2rD+ukIy
88mUAVWFxockH5QnuiUUglFlsohLC0GgdinmqRcLN0kXu3FQILbkbneRW4HHUiqCTJvLviCaVEHp
WTxDnHKzSjtx3/djHt72/TsuiooG1dE6+EwlgHLcCNz2sT+rBBSxy2PaXbSA5MyQtEr9barvP/+m
j9QU9rfh7yE18eBIG2B/y6neJK6ioG+xIEfU2gbr6Vpm8W0XcCSXJRnPIWLbso8dfPtO0qyH7rpM
5h3ZFUjtCWLT8q2kDDDtCXKHKJSybOKZ1fHmEHNiG43G1q2nIfmyoEOjee+KvfFYZTfyoBMApG4X
JdxlgeB3y0Y1qnVsXXaVDKEK+hxR3nX4BCXwtjU1vPy4/40GGyIA86XB7p7vCG0BK5hsaWOuoG3Y
SdURagZfqiEjMW+uIzG7E8iHDfpbCmIOaAxS8Wa/IjCBkzumJJNmeO5HKPdbmvG5UdqL4oGkXUkB
PXNT8gHbeko7n5hwj02372/94eqYL/BsVG79WM82CcF2WJw4PxwfgY2t/rPA/8veoghjuUZi4UZ1
7STDWZScWpukY28uR4N/DnFQiO1xDuLZ4iLIf/UjX7H3p7+G4JQtAeZsm7rYSXaynX1HF3ZiJf71
CMijqxiWilN73yc5eFsmkn7acX84Kg3RUePbLuaN1V5V6enzd+TEOMbBK1KkSk6mFQegar7QSFhS
RkiCfb2ieXJi2y79PGsczgD7VqCKvJ626uE14ZdnKkp+inpidwpFm6BKvwiw8EwKJMDuKzDDMzWU
PbMm+aV9LRFqR5jWcC7aY0Do2leFcoWsjuzlzV2rfs0FMr0W9LqZ5IhU9hZV3IYlFo409/smcKVu
J+nPaVK5+USKLWhUtdBWC+3AHOMbqE7Ku9swvu41zQ5AXYT14hV4kov9UU4rz1DWIvgrXS0EBtf/
WNCoqjpkEhErS9i6hDG5hfKiCmg0NEC5ybiSIGUvJgGP6EehHHl7rEAo38bGo2I898JXMr6y6naA
RD/tNeJQpkNTgnLWeNGE4aJAvljVFyF1RFEJHWW6jbJvQotlkR5ZT4Nx6gynUixPFGM/0ltvQbKk
EuQZZ8Pa6LHjZ4OMwj8EoMmfqtbbEEaOUi3PlSLs+FA+IX0OErMV9mybv7pe5u4BFaAbxSBg6gSk
zzdqdB6K24upY+8cd3iDIyjcZ3EFn15EQB5goRM1EN/ihRhVTqWqLuF+q6UFhzRFVxWpIq0pnTcm
yNqElFpVABUVxfdQK66yLris6l08fW3L0Q21G4xIXqjLSIUKhxCvTZ+QNzZGLjQ1B2AKXAGVeOZw
2+Qm8aCdG2K6CLH6yslKUVsfGBWaP/YZU9BvI+Mlax/TGeAhuayuli9fP39Zjk057x7gw5dFIFpt
kCU0yq32dcaaZZ16RY5NOO8HOJg1+z4cFStmAAMDGWE3oBkiJ7lS3NbJ8bjhjFvpjWveji5lSldw
zROHmmO78ffjyx/PNItKmyuAl8KTeNmaVyFoV7k/UR382UP4ZBo4bACbIh5+CZWW24R0Q0SiJyYN
fBoh6hWBgzHRWt1G6m5UtmVSmPp5cz8ZAcSjSzJxVpMsu4Zw6r7vr+uXj2RaSEEkDnN/zlzvat8j
KbJT3fKRMu1VaC/1vfE/8SEWuHFKWGgFwOYt2IceRnYXn7gf6qnBD2465AUp06wsJSdDXkOSsDuz
vsiU0UFGfF0hkCT4iDmHdySPNnHTuGJHGJ0QeeTOrEap3KCivhos1RfD5aKII4/PjYmOPULfrxsU
76gZiR5G+lYnRI/G22bU3dggZXGyVvlgreA/OTm642n6Ua0xqD+IOfsakYgLtfOloXKS+FxW4xPP
2rGXiT4T/UdLVVTlcDUYEX6lZdcgYi/BwGu0N/r/3QiHr2sJuJoFnBEUQs+rbOb/Pz6fEI69L5qq
Svteo2QS4fnxfckQrhYI46hElQskUtPOcCObVnniQo70DxT53TjawSqtaJEJf5BxzPMF2IejPvWE
n6p2pDn5dlhjT+vdetNd0BATCzp01Xl3358B3/b+faEIn4SL5dNAvCNS9OMV98DyTbRObKml3B3i
Jzyi63ifXaef2N4dv+Z3Ix1uvhJ9nqKKY9O8BTBf+qyNxKKrPpPDuvkB15ETsOKY6+KhfdbPOi+w
WQq+Y04Bo//5t3x0xqKVYQCM4+J+6SoTzATTvSVIcSTHzjH9cKedtQ6L1Jrm73lwuTxojrwufOvl
xMBH1gPEK5wdLYnWKEqWj3e7xbsrpRED6/fQt9S3lpKhcMOOEJf24Axvk1e6ok0ClWjruX1qD6pq
R86RiogRwJT5AIq4V9a97wmqFRtUfdw7iHrZ06p03VEg6YOvEBNMvfGF+g4xFk7ty878IY172S+Z
ZargSWCmQPODoUu9AMXzlIhO3BXbOC2cPQGXZBmnqs4tqSf8wWq37BXRTz1I0uSFmL4XCNzws23o
UxQQ2l0QZLtkKbyGXp1A7SLvg43I7qe3sBthrDOD1YgjT+cEkLTfFK2468bJHkfFTgiIn/H+pfWj
LJdX01BuB7xHFDEIZt+NAu6fCncXKe7pgvKa85jUaoiOvxvxs9qzzwu6aiV1JQ50OKqFbIOUcpsu
uaD4SA5MfYn50ciDrSq2IBpAWGXC/VSGF4qGFZ7sLksN3kSKTWRbrUo58ZOwuQ4wy+MB06H9pztg
ThuiOPdertZZYuNJq4urQqxfOhon9BK6O+LEXpfRemsFaxMkyuxkdb8LsA2qxLxTRKouQRy9RXP2
umdyVpHhmnG8k7iFsnmlgnwlqJYdYekEyVujktOEeZkcawe7nQ0mBT+wbltaznl8V0wvS/hDGyNb
WMidMNlZ88qBOrUjHBXwrzvQWkZXoqwmn4UkBvb5ttTWK7MhB1G5CqVLGO622TYbE2NAn4NWxHqB
AnxDdKYtGdUFdkmIbg9hCu0Cl/cYPCxy5WQqTAvtnihkJ4ieY3JbxlAjH1a5whpll1rnEXVkq+mV
VaGCICKmHzcjIesdiWW6CtSwshy6V5zeI8cU9CtBpW2sn6mj6u0TjuwhMJw00m6gf6/w819DYnvJ
2UI2KcdxIr1jDBIxm6oUv1TFyW56bfSvstjaEtBOGNtqQs9mzL7HKV8KwRUXeUQsfLUerStRTc5h
yfEAmSbhcCJEW9SVi5SfwTLw9ZrHcs/IqCAXwRIl/gX7y3bQglWyv2kdqno9Xy7yfjhroRTRcbdl
bEr5koT2fs1Wxa9NDpFRf1tyKmwArNiCd/3NLBFNioNyuAXviNt27z6kpAQdE+oeXh7Lr2R9k3G4
CBcDi86dUt8o+bCGL8QZ4dtMeTJJSJmOzlKz8qsaoRElybT5StiAO0zJBhOrUxP9uDfW4w4qxqeF
MN902k1FTcx6aaOCp0/W+bKukyM3emIz4olFCA8RQ5YRLRFNJ6QC1sCXhNUqNB5U49zIdwlw12Rk
kKrfBMG4nefEmywNks61PD+o/QO4BlCB8SrPIWbJIsp32VYKy4mMCxJT3WYhO7S5LSfE+UvtBU27
MoQasvf9Eq+nETGNwX1MnqUFYoGFnil+yzhIlIEfwJzsBwFE2kycjIl8DNiPfgN14FogwKxJ3wi2
9QqyvSLKclVruJVu3XQdtPRhz/o3vaF76mSYpsZWql8zoM8DKEq9Z7JTrnvjKaCjsTyza/J2XbDG
ZNQAVxxlO9QFJ08jVwuejcUfjbumuQhD4iHY9EnGg2hUK4sGjDpP1EkDt6DIQL6hKC2OSLMQh49T
5c+jEp1HGA3CGCV9fiPDmFTEnlf3USx2eMWQ49+IpEfIZ4na75QKM0psbuTuK20Dp2sH2PEP6Xy7
RM9CD+7vdtYrLx0nN87CFegpPxnuBp5AWfFl45tREk6ifdVmKk4Cj3OQurm2nlQKXBq53PyJyj6V
HXoXjDd4Arw2g/dL+k+juFZVrXTxmxDluxqibkrcTYfIO0e7ZF5FGC6XDFs6ygd5eQ6E8qERSQZE
qgN30JO7eLeEsjsZ0SWgKcfgmevLt1bEoijzCGjZltbIfRTfjgn7OraNSLu/ynHvRyTlTCn2RPWl
6d6iLjgbChx2WMQ/X5OPFExYCGn70EuQWJMPtnxpIougWvFeShmAk6GETaqywbyLAA9/PtKRzeX7
kcyDTV8NJrkt9iPB/V5YfgxcftX952McaUlSPdMpS4sG21cYJx9X+HAGNBoRfoWQIo8dZW1dPC9O
eddf8ZqcuHNHx5LpvrB1hLYsHx78Qn0YSIKG1KlRSBs2wIQ8y9N8yWvOT9Xcj21c3g91sHFJook8
iIqhKAPhkC6Qzd1UEGKylLlcOLFVPaIPUaggi9Q7TRUd9mErMNb1LtbwAqJkQDGlrVq/W/fPg0cD
kjDtdeBl/5NbyXCQyzg/0YI8+NoaeI94h8OMEaG5O7mXbkN/XkleedmfeAyPSG65undjHWzEO2Qa
TZ8zFtUXOFjrbAXt/FGr/f5b5+krklHAE1A5938+mv+W/+Wyei1umRxeu/On6v8Dh8u+qYHH578w
uPj9U/eaP2WUaP/0y+z9Ift/8peRxTR/l9nnmyY2FsyFosVT+5eRxZJ/l9lSomFHKUNDXeck8LeR
xfjdRFTGKZrDNL1ohV/4t5FF+d3AfoLBWzM5pNJe+3eMLIjxGOVdnWRfsjV0PofBh6MwjWzn42yR
jjlw6qVIfRXACKVSYMDE0KyVaLwRrLc8YMmjpaCuc4F9Z85RtTWzDUlE92NVmhtcUhdJ2F/Cz7yI
vxeCFW86a7kMsospMNblDLErzX8QR3hrCkBb6j7+NlwG0IALKSHRiMJmnnYPSVFcJCmnwdLoaJfu
21i9NDmROIAZ7+huGhMRH7qs24RduMu0C9KHLJRfs1zC5EjqBDE8ecQGpJzYrQwEOkTEtjmkBkIL
KKbOmdT7MCzXWcgvJMObfivxtA7KQD8ryjt91q4W6TbpLQJY+hZgEtYDJ+iWl6Ka1kJ4r9JBK0f9
exoHI4KxTpbA4giZI3fBjVmFOCT3AJIxh/URtjsIil4UgFis5IVkQlJh51iHnxQ6wWTlrqnON1qV
07QhcsdWa8NWDfCP2FLcPlRKj3gWPHT72u7Uv/Y6O6qqU9xZw/bIQijQtHUyfSHYNNFuZkBPhlR/
i8vhkSClvROTKIJZ3PStcmEVEVH1QLO2/4+689huHMuy6BehF7yZ9IAGAEEnH1JMsMLCAw/efH1v
MKsqo1QZEd0564kWRVKgSALP3HvOPpjzNksS2tt4kL/jMgBc5zjbbpSf9IvUdQuObDYFSm9/7TVX
tWjvwKkaiYOrzlDSQG6Z07FvXpTR9gs5U06lyQdQp0h3QxsbXzQkykYsWn1XGznGD9uHKm59V1iN
5yDozX7KgMYSyah0OqIoM1N2fU2gty2/Vb1A3dPqdFvUatyWuU3Lui1jFyxKs1WcsTtItkOac4lC
VpxMUCtbkU5HmATYL4BgjtPWzGghSKXjPBPogVEyJKAENsN5ytVk17b1a/c02ASStorzCiBr2QGu
/jAN0RHc+W5Fp2wADEqusY8acn5GauFp2h3MJla9kLQGdDTiIZHFBVQfrjBvLL/qQEbX4tqoITAj
T5LAwpOsOvtQwL9LE8cfcREu8rJdrPSjkls4T0nwdqz4QLgqfRDHOGUrXNWZIOgZCSlqxdp3UprL
VNpXLb5bJDat8Prn9tqMWtDiBK8A1NY4Yw0Nz+gCOGdl2l0iuSNk3K1fDLCSEG2gJpJPlezDCc5Q
o+9KYITortGiJZrztWg6j9L/Q9gjcKlDJdDQF8R6AvNYSd9kuImbOszOCBPuarzij4aZnHr8GexO
bM82SYkY9MkPO6UMdCG5fSg/2s1WIpYnbLq3qEjOg97Qb09HOagLPytBLXWKdMXAjFW36w4pdjkT
6qmbpYOxgRvpbPFQ5qchfUg6NmQcqthhUE98kTZvYbzAzDL1s0QckqfOrNp1sXwoRLeLOXl3JPJK
mkpIT6QMW8K/Hwo8rluzsfutBor3ntoCSgo2omzUjCMoR1q8oUEiiopTd4Q1xIY3KtwEfSR8pWLk
pOO6stWeXkRpTf5CmprOBnJj2VN4Omfd8ElZqsc2nw6WXLqhVXzJBRtCYxC+aiWBPWlf11hXTnWk
chnFT1uLyqOT9KCunU/0ZfJNmenJQRlGSj+pjbu9mQYvgjoiYuh3cTfXV2xwHpQSQexnGGIytno/
LQYYqfPVjKKX0HRgYXOx0aERIRmuyujCJ93X7ehGc/xgGFK11XrpwC5ZD7A9JxsQ4ZjWi4jmlwZ/
Iq4MT9PnQ0IS0YZ4C7ZkTvYN5vAXxqG1dR/FOwKKQGADetg1MwRMYswfUrL7dljl7R0J5ntdp3gD
XGBDThmD3EgfrezlgKAeFvf2co7Y2nQt9DYjVoZLnFBAMvXxXiQVoXZlPRx65iOf1IpoC32OsgHd
7Y7hvNfD6W1Y98ciiqQ7gcTPm0VSuoodPfaps5xJfaeHNJkPEmCWFwg6DLqS+EZ5yE1UibOC+tZm
7OvvxOhlx8YJAU5Yfhg16SsxdLD7Mh/9TA5NWoU0EGUG30kSbrF7aEfCB8Knmnq8AlapkBb9W2kp
l8kszStBjURZxATUGcSvfmCexJtE2pA/NXm+I6RrZ+LS3Eu9AZJzQgwA/MJdhNkQ9Zr7K/R1B2Uj
O5nFHG+HtkgeSOUiOYtdsJEaSBTkZnYRMqgboRnkQyid86Gd8icgF863abR2jlp9nEdbPJAArSKs
yfSTBLfmnCQ6g4GkQhyUE1CcxalZsjwQdvmUiO+xzXazIlRkmQbqPnIPAD5VjwOXupTH5X4Szp7M
J7dP5vsFDNhGhf+7T/IMJdDomUUd0DtSEI3pIE8IaJXPpZkdtLAroX6kDZMeutck1pi74l3V8BnV
HVyHWoH4VjiPJHKChFExR/TayxoRvbuGaRnEUnEvzcNDO6g6Boga5vRKiVhsixMhFIHIjEfFUtvj
tBBzJNKb/1/VjjMJ175mxdOpZidohGG8I8rLfskYNyEFyR/I4kvZf5Nw5oAM7JTqIyyXZQOalECo
Fe6lold5VsljgRNKvqHo1Y/6ojkPUJIeO6VbLgSzfNLsViPzIUwuS+vM/hytUET8STAc7fkxJ7+F
ZtfdwHV+NmrN9pHj9jvdoVztsHSOmdalRQqDSRoJaVyiS6JGJzEPHfyz5gyQLvWdGaCXKCtW+4DM
PeYsgFwSQpEK2hsQA3tcEek7UvI84C6QEqviZdIgWecxZ4hkTm/NMLJc6xfGRXFddGDnUMMU3zTa
T3FGTcZODBJZlQQcf8PIUkfZk+aw74/aob3kHWXYpmlWeTJeJVSHrCNAxh+lXvsiJWK6YyHGm4jL
O9OaL6TyfV9M5YPVrMgfu3GlwR6QzKXHZp4pRclq8tqoWHIAbHcbtAIUP8I4vVc76gAGULFP5Qyw
SB6k8R46cXQix6xhnDcemjX3Wc7J7+yTl66dR9ckSooKbpOd4pYJBxZlcuQCfeLaISehmCFMp/VH
Vo36qYocrHSL8tXJsdVlmR3QT50JIiOi62gMTLB81ls2r8lmnKXQs+b4UurwKER8afpRpvSVPeWN
6bYKQC+wcXeGQuixEsbnpi6Sfa4vgZXgOpqpienGsO0Sk6QZxRNOzHlCqHgMDaURz7LRXIWmoinK
S7fKYIQ5BuD8V9Yk7VbADkanWPnjZJxFjbzOrD9XtY7tKCSPnYQlaDrjZslQ5YeLw9LIvk6mek1i
uPSp/hm6xbKTVEEY0UIAyiDDTBYGoJ+aektHyBua/kfYS0/kePvZYuzSQfGLVV0gzxc2FzsTqBae
M0qTSspV0VbtDiLeGzjVaqNCK6SiLj8lffUNMNS06bS68XoEU9CL+5M6GnAJO0q6jRmfzLA4gero
YN882VE2Hm8/nEpBKRh2sHpIk8gIxOKRP+683YwrfQy372/+8YRm4X9E8OX98KS//lNSx3kVVUv6
YLG/3o72x12i6MbjD3/+w723Z5HVaR0UBt1qrtugXn+kTtzS+f3nraVcfrzv3VOSGCEoUQX8yZ9/
d3vO7QiLKrMqe/c3tyfeDvu/epiOb+1mLbAyFud0/wBmBNlSMd52683b738+crsvTrfSEoWHBkJC
tiGSoYTw+c+/vd263ddD7j0U1EoM5ryNCimREmn65XbE249KHQivud00C1LANwzJpD3l07gpCDhf
N3/q17oR9T4jBDHohqgKbKOPiP5WP0ZjJA7DvPzjX+zX/+J2qNAxPww1UgNpXvkxo1IEDnqd4HZL
QgQXVCHdgKzSwo0iaUpw+6HDPnfHoflwe6miCXFV6j06ovVFpWrgQ1n/BylHqDNIHeD+CZ5Y3Jbr
2sGC/4jAIhFBBBg2uN26Pa4uRARtbnfefrdg/vq9zbS7PvmHQ9x+/+E4fz5Oavx0aAnV2pNLxOzU
6yLok7gO0mYM1CWCV2USV0e2LB8AXZ54WVlT1nauZWRO69cCUZfHgUCXwe33260GPOfOWXLIfOtz
bj/0ms6UxigP93X9OvTKVnbaGlxbzOrgN+TzrJ/B7Ufyr1u3X28fE01UNe/oDjXwWm/f1u3H7bE/
f709X0+AY97uE8s6M9x+vz1yuzMlwgBo1CU0SeOLYipe5G9vC613ncagEk0W30wtOB21R6drT2ZW
nMc6vCJno//il8twqk2+olI5QOvwonZeoeU+6W97YJ4uptFdyfw6l2cm8BWPyhCgPCg9KdRldYcH
7VgmL1aGbFJ2AINWgYijg9CrT+m9LKlHiL++I5M8Dsg+bjq/g/Tc6ZWHbcFrZKgAG6PO3IYGCrCs
PcPgtdHrnaV+j8rv7UInQo8OMxAlw+DdjeNFRLY3RPn6RXpzDF6KAHmL9VzZw9NzrqoGt543q+9z
8juKGcY8aMfJo5sYRvu4j+7mUnrt8BrpjnE/TK/AnV045eSalCett1xyaz0KDACciBbQEYE64ujT
3TxOaXvX9SwEtcYDDn+wipQ3wQ6m/ADOBpFoexw1w8fMGJBX6le6fTJb+DWkX4ep8mUq5qc+1N/G
JD4tzSetn8jFik+Kml2Y0K59sbAjmI5DqwdmYR1SodN4Gfcwek/93PnKrPpNNbFQndy+y4IRmlOe
X4aBqUTaTkr2II+SK7UV6wDrIVzs56Go7m1IqiKu/Z79I+qZ4ZF18Dkrluv6BvTppQPDBmhukZ1T
P1mHqhi/ZbnyiOrzuXHka5nId5DF6c6wA8to8MbEDJTdsdS0r1MUHeQWdW0GWqstr8Luz2hxt2ZH
o95S7tDMylV8mLp6hWrtkZzzNe07ijEVHAbbh7Lo2udp0AKjy0+51B1ySfUEhLWQhtjQj2uyZGB1
4iXqpyMpU3uwC0SPJZ5qEzYxXWozPSaQivQC+zcdkdohgUoVl0xeAsUmQk1CET/x6vpytD/YXeYB
ZvNK0wok40Nczm4KklS3w7NUGC5s/6PWao+Z2R6qSnhZyB43mul+a2coZRIkQyiUxy6S7+psufYp
fTNSVvly911CSN+nOBk92Kf7BnVe26+Se3pnfDEyHMfZcxzJX/Qw6A3rZNjludHgV9nqweyTc2Yb
x8p6mvX5GiKuMyPYBhnlhjZ57fP4A4oKS2ao6eb80EN5zHQ1IOHrVNvgEKy3UtJ2XIMpCVH1uMnM
BYURtQBpS7vuOBitb+nRQ6Vah6x/0afPKmzKpO1OFnJEJE9uLBh82n4XIfMg0aOu2zu5jBgzky9V
ol2GkunONg9d+Jw1xUEebS4DlprTfDTW6t5AT1SjQqGT62I9pD3RrOZwoH/6cVKHi8ERKB8EHPnN
mPIHdtQbbRpPIVVAFi90hZd7qbWDTE8vBEbsujS6H2rZRe3ti+YwkIqhTsae0ISL3XQvsrDJEbIe
FqEHaZRuRAW3x2ruJTt+7KMe1G7JWssXVFWIiT2bZeQxQrEp7e/iObtktFGt+PvSKce0ru6VipCz
bMtH60ucfOYS3cf98FZnLVFf+U7BKCI6lSPIL4muvuXq5MuJfB5h5DdwrxsFPrscPoNCu69S4wPp
qW9pDh5mCf2umj/IQ+athuZhkreiQycGn534XR+7/JHwS09E8CW7q9QA7FijTMIv8TS82EX3zL7B
VwRZXgk+GeVkqWgiAIh38O8HK3oIO+NA8m+iN6cyYo81QgTIQRkaS+CAzTZT/SmTujsVUUG6kFzJ
RyyXz4LNQUYFxjGWO1Kh0ENwJknKnYXULlQin5QNPMldkGuxnxcOBNLuvk/QjmKY1m467+zSTubV
HKwHlq93RL29DGH4pNvlxopKv1o6UJ+KHwJqHkBAG/Thq3pN1nY8XYXw31P0gIifFQ7JFjLOVgu9
c5mdEYiYD5Yc+1UH31qa7up4oDCqHOIyAuNkX8xS9cni2/Vx6+Fow1Dnxyz55TQivHu6pJxniWJf
+jA5p2PmE7cLxKlHt5CcR2jKs25eJal81kANozzWXUs9Vka2K0mZiB80gntHUsrJx3Y0A2UvYDiV
IPIw98ke8EktP+XTm9SArynu63DBzGh74bAwP8nIITnFtexlTuIrSXjbNh+2fbTnlDyoVc8o0+7N
ASO20rmLPJ9RshzCYT7IKfLY9i2046dkIZzBmA4U0jf5Uj5U2FC1SvZGwwTV2h66xzQHjFYWW3lh
3KzoZEcltvSq6I5j+4hu8Cgb1kMd62fTHL3K6cAkzzAX5G1noOzJ2ZcPxSkHMptlSaCTvJZ24avh
6F/1KHs1YysI2xIy4nQsLDrmChA+YluWpHpOqShmNvwOuz4TB+qoxzp9kvFJEATsjPf2Z6t5HrNr
Hbq2BBIZgdJpibS90n2sHdcaPcppqnXRyU4yNfVaOg8GCvBWUa5Vbz5kTnVft/lTMkWg4okE69Sd
kl6QXTqa8CM9Zhm/VlyH+FnY1YcK3rFCRkEYqycjWQLDlo7qnJ5txpMZJt1aFj7rlbGtSmtvyYU3
SrCDF22jLIwI4ULYdcWZPCCRUEFbupYuPtpLeY3qxFXyxCszSogEdpnQwllNhB5ZLqeEULnuUFrm
vo7OZNGiPu8fAB0xLbHEJIDJ1JKroT806rhd7HYnqmyfZ7qnT+p+VPN9LJW7qZ0O7Md8U15NRzvg
uG4XM+p3xUkO7/LM8OYsSCYTALd40PDJRkSD6/aj09jfUueqd8ZVamUETsB8GntXg20X0z7MX+cp
3MixvHGKxiOPetcW05HCNKRNBuAFZkQw4TTqQvVQ9vNZNHpQj+KtDetP7JpzPZjWQLVE3theHbbb
noSHDm8UUR1boKKuOURBXJbHuWaKr6VP7Cb3iXWf5a1bEz/QC2Kgi8nNJ5/4QS9MdOrpKy53IjOM
vIXc8RApuiWt0Tk69DGDHZG2iip8Z2m3ZfnZjsodpFWENtIOlSMd/Owsh40HEHfnoCer8uVOdTVr
1wnj3mzlo0WPpjJChLT8oyEb56hyAbKGVntnxMBeKpoP8/SlT5cHU6oOi/ICGimYY8XL+vkpMZeT
aVOYpY5ppvh0UvkYS1nQ6A6FAOMAxHevLZY7kuFIBYwy8yVc9JPefSg7cbK0iPEoYy8x7vNC2xJy
EABB8kIJADtTI0lPLpOQtUZCIKEamhDhPopaOjlTdx0XxSUyxJXi2aeLsYcw7SVhhnAH9Cj4OS17
nArFwzJ2kHHp5OAny7iBI1s993rjGWHpwfe8opCpqvh5qbrrpIvXSY4f7dCi3hm7dPd2oIhxX3+E
urgbiB/u2PDUzIvN6ErhHBgkOA425l+ZlTIjh6IoBG8pz2TTkBKD9mMRvHDoV6+K2h+IFvSBznqm
9p1q3k6Ti9OcxkctnR9i9Hiw7U8ckFZKFMgRl0q2y8qM6XP02oKWYONFGZ2GoXXjKvImq9qNDmYd
VOa9abhxrG4p4ew5yzBvCmpqy75Ind1sk2zY3+XU8gmW35KXvTO06Sjb7TGzR7fPjJ3RSRA4k10m
5D3aE5byxX7QE7pw9XPFZDQtmJwHT6JNTriDN5XLXkunnbAyziTzRILVUe1oV5XeQLBG1rXuIMuu
vFisXuPHaRrdhmy1qC09UkU8Mlw2aNXvpOccZ0lMnJNdyJSte6836EBprPHbA8M3xd5wRxb6TiKG
u5I2HbmgCyl7JeIvZO27njdeAo0eDYpB1Vumir02aXvLPhothhFJ3melILzS8eiFDTE5lm0ZUKl0
J/prOhG1Jv9gnItAGatDZHcBwirHCV0tV9xWU06Jvrjr284nncZDdcjlLii+JWPhhu01xMdBJ8xr
O09ItacT/x1Lw2OsxK9VRZlVyNfaZtnA4raCymmwaxSZtIdfvg8H1urt5E5Kt88NTONT7irz04Rt
Fiz9NmlxyrX00VLp1BdscBrexGBhxOt2vZWTu0EMsnOecRMg37tTGJ9DfblacuoNWeNpuXUK59bL
DbLRoQGFy0vWO4HcNB9Ecdev2yNZe8xZwPcddW2nD0J5vo4IyiZzDbnQr6SoXaPEvCOxfVfW0spr
Z2JNz9BleB94jtqYob096hoq4ZoQrA1hTWhYNS80Fla+qSc5mkfHGfMK6MCBRVRsetmN+m3uqPD7
qS2fJaSxzZDvTBKuwo6xnRGwTM1dqiVke8Yua5RTox+JWt0PdXI2BB1fBbGXotAWMPdVPXjwkT22
QHGi+oPaeELvfNFmgTI33gS0fJnFLokiDyAwBu+JjYv5QBHF10uFWS3ZlgzNGrgpncRbRZHdPidk
UjbcsnU2xYjiWvMy1eszsuLoGqimdhkZfkvp3C86yKSPNoagkQlr6XW3U+dtgoCwManKqJqv50gB
yspNweHl5JSuX17R4Y92xq0xjK4QZMpzZJzH23DoA3jxW026i4R60GOHCbXbi152wYV7RGBfwhGH
8q34kzdQdUVLC7HqSN7b0JCqSCosUnl/u3n7Ea93EjVmA4jF4j1VGTL+BfsESoD1IaQIa/shlJa9
WaDsT0j62vZ6VdGaw33ozaPl3cof76ohf953u3X78WcVhVDwT23PPyLZKitvmvUE0LcyTbnsY6Oq
2cGAJvBnaaWmLr/NIgZKY6CUpMziwJJm8tpWdwept7w/Kmx621KWuZVunD4+p1Vls236Z/Xndv9g
sHk3LXLp5Erad4aYaCsZl24uuK6bFoVvV4yvEcjUTW6J5Uw8gPmMO5k0r3p4jSvHPoxVPuyafCju
NaN7KapQorDDkkgTcvshFUeWbeFpId4bn3xSH6swlreFOTSvCUHy25wkw+D2a0zzKItN5aXup+Lc
xq3BBeA0r3FK3oNR5/nh9rQu0j3Axx550gIuR9+7hLqwsVauy9i9OTobNolM9gPxRth1WEO5E12o
V2sxvbmx0XH3/dUiivhZAuZiCWPxLZIPMGDX1qEdloMj2Fs0mqQ9ZG3OesVMdl00hgcYctnWVMLk
hIzsMFMJeJTLMr/LI/E5KUf6N2sGm1aMmEILfWKKuxgGnHqqjZmnUKXIE6SZNe/wXqmLx2w0tH1D
iUA1FTebJulJm7tv6ji3Z9j5KtLKwmuUMHwj6WPYpU36MuY2BKhcWY5TMcCYUbDJhGxXO4VgOjU8
9TpqSi1EoMr7ZuAzKHDGCqXR7Es2vwwNSSr4+JeTskpSggqkQnSa5U0CBTM5DKVHpaBkv7NWSrdD
tQ8VmqdX20aLsO8QVU6SO48nvIKUroh2SsrdSPFDoCqoJKYenQHDUb1IlN5YkSGGDwl5YeDIHf1L
3vdgHORqucsEsYHRfJib84AiI2/S4wIKqlxlOemy1/uOSIjK7VAfkHGIqlYnrHlAjFwHeXqfhxWN
YwhP+XjocxzpA+cCOePV0BJA2x8U5HwqJmq7jdEe+60gmkpt93PPckXxnYntWlnuc/r/0RK7maUF
I6G1EpWbBO3vIjfuQE+FYi2lwNkvhtaz0JWDWcrWqIGXkOvb6No7WweeuVR7C5M42bu7KnNcM5l3
JdToVMZVKiWHKSNNFSh1FX3UO/I4asLH9LbxM8XZtiB/0A20MSMk/pQatGqDYOEjcnmKHMZbEb4R
wW4SDtUlwcysKh/MWiMY/RgpVAETECmQGSTxrKhHoZ1Dp+GrDSTSZOjHJoxOMRxximxuRVKM/JQi
bY6fGvOO/4WPoc2eJ+dVbZ6YEGsWLKQ9pJIAov0I721bKq8Ep6NgMfZ2hN3LtNxurjbh/JUO6zaX
Yjg4n7ilPLOWzgk0li6j/qwaWB7YqUUfDK6rIKliXyztcZbtU0mSjlbhCehNaaPuRNpt4emzUtc3
8wSwX+ifJ3smN7b7zoYKUbatnFTNec4vo2afcI54mbiOE3JipXtljUR9hRJjTUoh6oo2fO4UYjCo
3zsA5Ju7GVlQt4YfFx9FRkaWb4zEs1avFR/musyPIWB0wM4tSWUXqBdckNq2axS/S0d/oXuF0qyx
eBXiRSBm6Ds77e8zVPvkjJ3N4jVSS65s6U4nN5G1SjUcs7ZlZ0AqLbFrPbtQLYk3ZWI92bN6KKLm
aC9TYJv1/Vwm3hJb/pAiMYvnfl9RlbX1Q0X3XSb+oTe0s2NWT3qlseHO94Zce/ki38Om8MHGV7rj
LZl8WDj9+zo7OIXzIW0Uiq4Ao6fuHFezT1ijTSRt5LjONGyskXgWdsZixzCT6X7Kks/cNjHerGJH
D71Y2F0nMA8eh/6zUL1F9aBODwym0f16aSuql2skZdn4itAByE+oPSJwBuJiSZeQALKluOTmDgVZ
8sXMtuOjmLYS9AzhG8qh046w7yuYN/lzYr/Z6duQfUu5PlpZ3WNg9DTDuJY21wwovxV4PeeUZkYi
XAbW37MyPM2s0dMu3+b9szaMQdJy4cqhi5DLHTqVLglWt+jaTMu5V+0TcXyCFcYggXxLEm8tNUi6
8VqU0h6QMQoN84K5YG+8GfWGXFnGMIRJ0hY+xzlSu3M42gfZqq5OUn8KRl1+VqzmI2pM+qPtRVjL
RcvkU0U6JNWaktli6JtHotGxxkse24/zpJW7emJtF41IZkDO1emlR8swoEeg778TieJbiSC05CEn
+aBgIG+HO51O/GA9i1ndZZrz1JtdBH5j/hrODZh5bWwDyxomhjBD/mRRgm1tYqqkfmaTp47E4BbG
qegpLRfmorMSsPIvjnUqsPqQvGODplyfMCqsnqZKP0qFCZVyMCi25mdnMdUvcLBJNnUkhVZxEwEj
TQkIRGT2amdOcHuGWSPHaRxdYK3gWrGFjLNKz61j0SPGIiFQBPlA3kxHl44tegjlrA2tJwgx8oVA
x0dzTC45AScP5AdVHlGTNu15Ub9VXXiYU6d5olienyOc69uSSJa3LCdvoSA4+bS0avRsLcD1Zku8
xV39iPOw96zc/oJaPHqIwKTdU7g190V5wIMrc0ZLUJDSMn9M2qM8xfXD7R6QpiTlYtTc3x7LB9M+
iTy6k5lRQsWqg9kanHOp5mwL1lts1MBvmdKwnSXjEx2ozz3L8s6FTi3WUX/9KSNZgp1jkXNgJ0+2
hAhsE5LGFtjrj9utSMowfNWOjzsSQ0VhDN+bOaI7mZpaYCpxu9WFg+hMq76JkiLcLEvITTVsmuuP
2625CuFIRHnlGk1lsvc3EAV2DQjppkEbkjhnzgsqC/owByxyGcqWDrSVHbascvNiojNAs6Cd5ger
j4Aw0/jfDsXYPJWESDLRQB9Zf7vdxQLwMKRTc01TwkVE+zRppOJGBJ8dbr+qkoIveHKwv6yPiqR7
+r8ru/8XyQbn5EtTtdX37r3w+8dkg//+/5R/gEvh5+rw8/ypLD41P2rDV/LdH9pwRSbkAO215sgI
wyzFxin6hzQcZTjiJlvXnNWCYBBT/S9luGr/l6Gv4QY8blJgWF0C/1CGO/9lYn1Gzi3TB1SRh5v/
F2X46qb40z4vIVq39JUz9M5lsSzl1Gh1L+g059VpqbLiVWglw8MPn8PdHwf6Mb5gVZX/1eFXNfoP
rnzC8qI6kzM86VEqThJFHJRVc+5Uu6F0lN/RXv7dMvLnm3hnv4/VyhrwejGTqaThbPPW7l7jgvo8
20dV7f2+NhbjrmPe+p2V6Gcf2zvKgzqlBJfX1PZjyQHCM6qKOAInKX+LZVwP9Fcf3HvnUIcPUs9R
EWGIAu3V9YrZ+oa+iDcJKQQS78gYv2mKGj1J+di9aotJc88mekocZF1tXn799f3kbcqcmD9+fSyo
JF3X+9pnMsaXaaTkvO2tdC5+51P+yfkhr+7pH86PeOiMJu+sytcibXhkW6F8T3N07wRUSphbf/0u
fvYi62nzw4tMJLqZsRkLcoRKQ0d6m9u43EYMzEUzLu6vX+RnH9V/WGx6eyL4rF7l0sPVrsV4Zyyl
evz10X/2Ftb7f3gLVSK6gbmE/KYm0Z+zuVgKLy1xFiF5W1j5/fpVfvYe1vt/eBXy72IoCeR90kcf
3KXGAS3nZfLw947+bixIU6lUIGcKv2LAua+h5Iy72GqI6/v18d+5nf41DMjvhgEF94Y+S5XwzWye
Rgp7Bs4IRDchRciigKAxU+U+Niwsmg3jcIJTUopjM8DrlshHo2ipA4csWnXWDcSabzoJbQ+ulMyM
fvMvrtfNX1zV8rthY06qkfQ3BiqUFdKKA6JovM+IBy5cotIdBL+xHg17ZANCOxFkBKhM6Im63P/6
E1rPxb96+XeDiqEju7GzqPZNZKcBMeD6/WKjChQYSY9S2Tuff/06f30eae85cX2+iCwd09qPqqh8
KCSbFGeqJOJ3rJufHf/dqBElYskUFDUwfHMsPyHq3Gcyuu3fjHp/fbERD/Dvl0E34mDRUvQuY4MC
IiNp8lGKm/TLSLz2b0aLn73Eu9GiV6Iml62s9iVnbnUq+BxZbpaRQPrYsv7W5Uxs0L+/j3xpLKeM
beGniQpfCX8jgZ1ZUSGe+fX3/LN38W68YLJdQuj9ta9XkoJxEnG42PVFy04rS+T0w997lXfjBjRC
fc4tQ4ADNlob6TvQzGPLqYzprKVh/5tZYj15/vPi0Jx3o0fvzB0psHLp69Y4TVtD0bPu0VII8T2X
s4M2c2URIoWuFFW+H/J5qf7mufBuUBhiuVY0ETJsDUn5ZMGU1HAnTGQxFk4EjfrXn+J6Zv3V23t3
7WvNNHaTNiKnpqYXTZtZ1aggj5IFGgn4WjKz0Ta7+eOvX+0nV+h/hHjYEglyU41kjJBdtAai1cP9
0sfl8987/rsRYBIYH/WKXnCTsbCG7dRWX0k0Jmz07x3/3RAgpSR/lKQ3wJbAdQRGp96NZp7vf330
v54GNFbu/zbPVlOrFo2cIhFX+EhiCiNKgjfILjvrOV906AhZ0hrtlm8fsVJWEwEYbkJn/N088JPr
9r0HtFTJ5VYUvh1JDM5rWGjq11FepmhbdLb0m7nmZ2fAu7HBlCTLrJuZNXlTjdE2XcBokn9uff97
H+G7QaHMh4xkl4IQv4RMxK3et7qzj3KpxZRBOQ5VUJvgSwlDG+BMn83Zm4Ww9cuvX/wn15L9bqiI
pySba4AgqFsVwHu62caxn2bKPN0nQhqlRysmIO7h1y/2sw/y3fAgJDWCP5tzKurF8jllR/UsU0b7
nbV/PaP/Ylx4jygwa5Uuz/Q/nF3JcqS6Ev0iIhiEJLZVLlMerts9uYcN0X1vN6MAgUCgr3+HXrn1
rCKilvYClaTMVCp18hwlz6pZPdCG+F/EqsBZh3bEVnafG1runEYOo7NZF0TSQ7R4O7Q5pFoU3q/n
iR1pJ7vwUAa+UTeXl8s1jBUZ1lhISgZ06JU+nsYnJj8rEPQcQN1/5QBWaIiarBqlxOarRKEtlvoB
UDRRMosixYvWrqjO29vCrBARQp++K9Ete9YxBEM/B0U0F6ccpDcof3siA1cjJGbBgIT+Fm9nYg5D
Y9uKvsr+UYgMuyhAfu5XQfshqhp0A/pzJMbrsgW2jfvq+0mvKmjb4w7Tr/kA6soazTcn3oeQ1jUj
xI+fLxuAaxpWZMibqEefdtCfo7lD3+5IW7RHAvN0+esu87JcvxOD6JPNG1vANR5aNqBr17TqE2qa
5VV3PbBN/71OGZgoap/jugroKZqyKk/ibVB/9MZS3V6ehGuJrFyggBSnROttf+6XtToAeuTfDjIP
dr7uWCKbFXCGR4s5H7ABYxQBYaeOTWPQfd81e9mz4/dTy8cLL5SJ8GCpZV3IH8L3wPcjvLJ9uWp5
qOXhXHYjbr0L8ma0n73rYrzUySTczcQcEZdark2NF4ApQODXr/q3ySAwLdsR3QaA4scq+6f1ineX
5/FH9+mN2G7zK69olIEweot9bqtng6Y9nqHnlA/PY60f+1mgxyL8jUO0PrIARECXR3Vtzvb/V25e
+Qs6PmmCylVV3ieV9xPMQztHocuyLNdWZFTZ0mzCIIxMpxwc9seg98AA5ZXejn9vm/DWkln+PaFr
NguDqTuPk07jUpkbFY30DspXeKgn8tt1a2S5OCBeM+AFWCNe+KBqWOLgUHZC3lz+umsOlnuzZC6H
qEeq38nyofLADL0qEE9is/F2l5js7vIwjt2It+z21Ua3NJ/nBfWWM/qCZHEUBAhDiRsGKMsDH3Rh
l0dxmFNs+bo3x80YrDHIJPhwCvXUgowNAKnLH3es1B/yxFdTkFHPWQE4yZnn73ogNdoVaF9051fh
uLMXrp9vOXvRKjIneEQ7C0gnRiBUyUBaCEr7QZ8vTyHYbOYNi4237Xk1Bx7LqtdyQP8BgLDHAeDC
e4jrQHhJgoAFnBgNIMGg4uIjWrqD3tCPQ6SSm3galy+Xf4Fritv/X/2AeAH8CR0ScBnVQ/Yc/aZA
uvrF4+WvO6KlrQUTQLVuxnt9dw4j4b2DdLkaD4CbGf84zUkNQJfqyLce3e57EnOu6VgRAM1giYkK
HwPWAUQCzDJW/YEreOvt5Rm5/MZy/nhguQm2EJNQgFGrDKjyrlTBY1yhC/zyEK45WBGgQLshWKDx
PIG7J7lZB5FAB6XNdxzfsSU2ZS5QZzXIaFApSaipPoqV3W4MPkBkTWm7tj/rAX3tl+fh8M9NfPy1
afX9wtCPBn7asFgRjrUBPyGL9CNAZTlIOhtxujzO9r03fIhsM31lwkAKQHBIL1gv9KmdFTrlD7ir
fG1Jgbay5L2RK1oipIq/XB7OYQHECgoCIvfFnPU4x8oeTcDrElTroV24/uxJlY3XGYGtkWjQbTZX
ORZv8RYOZm48KnM8Nu7EHYeJ2byyaoQkjEDT8hm+zwDy7KY79I3X1/kIsU56fwByOAFy45xPTQcU
2IC2BxMXZzCz7CWRrk2w/Dz0uniKgIc+AwwRgKZDFs8d5FirAyiigpvLG+1aJMvVQ6aqIFqT5jyO
0QI0jm9OCwP7xuWvg+DcYbeWn/c8pGNUj+0ZeIj2/RznGKmaarA2cfMYgttqgylBpMQApyHbBgrn
LSj+/YWVPxavUJAt4C0rbyTIAkCFNUBN9sBFRD6MhYToY1dxqFfgMqU/zWaAQBBHY4oXV/U9sP7T
56Y09JD5MwBNDYESAHCZ/056HD7P4FWKDysBWudgFPLy45yAPZhXGSgj+sab/wHfTeyDZtSw+Ebk
85ofORKi+3YiAK7WeO26n6LG3IcZ794FBCQ/Yi2nr6ZlTQ5OTSW+SrFE7wqdGbSuU+93g05keeS9
oO/X0EMfEYF6yn2TMwNEv1Qvk4Ha7ynOQ/qu1qb5nK/x96Fa/J9dXa73GLv6DpoW/gV0RB40C+L8
XHSoS4AfoQdBJGQdVJxkKZ+1fy5qkCrhgcl/6Khf33GKVjFcydf2NjIm/MAKwv8bAtp/plWYSGCl
Fo0aVTJNx4ziKRcorAg0KgQ0cegoqUB+SWvILhzQxZf3xxGsNL/BKsXuQ1GBr7nx+JxsqHT6rNEZ
ftvEXfE+zwr0Ea1lxF8EjeR65xVJB7KqWWS/OlUCyn7ZvLY87o2guJHSvQ6K/bhEdShEe+5zoz4p
CII+oaD3I9PAY1WlD8WaXgsRHkgvkydA92mzE/UdnhlZUR+Q+LItyxy0upXwU4YHq9uu9NGGXTV7
QoSuIayAH7daN7ouu7MZlWQQDN5Qj3j5+wYoakWunIcV5sfB5zSP6hbIHhBmh02k/oOGcPuA7nu+
92rhmsj2/1cn1zISwg3pBRriCWhD0Od9M/VJfoq8Ue0kya4M84+S9qsxwBblGT36zTkvIw/IUVAf
lEdjWIOu6HwJ8IKpCI/uQrQaZYBYZYANQrZQL+cCBNUILFHGTbTzYxwRNbIOBiDFYw8kQmg2p5Mf
HlXEJv/IJt5/u2z0ru9bp4LqTDkTaDyeic/BxE+4OqpC7d2NXS5lnQdrNmvN1rA+J1n8JQuLDqR8
EKhRPBfHsAFAFW8Y0+24/dlAaefKNbNOiYx4pdJj3Zx7ECzeViDKgYZMQndOoc1l3ggTtlDZpI1H
5cbjEAuGtqJJV+o/dMMG7wsZkXSgGvRcchJUX+dVoRUdPHD0NVFoxjNZar8C8YacObgsajB8TJ1o
Xq6ygz8Cpq9sPtj4gQmq4OiEFfFD1rDmOUh4//Py17cI8NaaWZGhaMgSg+YQTTxxTqFJBYhrdmjq
KAQfZQUZnQ50eHtSGq4qkK330MY0nqaq8VIQgXUHtMbiOQ7QT9MUP0Dv9nlUaLlAoxpoAYp7TdT7
y1N0ONIf6eBXC2iCqYISPRo/2hWdLl3ueakEldSOSTvC3h/liVdfr+MxgQheOJx9MH0JNLDyHAB4
yNOhW1Rk2Z56h3Pt7HDQ96wBbcwACjk6PehZSPS+1lHRP3BoTWT3eqsA3zZhUqO7oSxIdLdIU1TP
AKGi0+K6lbSChocc0i/xxHTOpSSfAgmcdZPs2bnLEu3YAHoGXK1kcZYLBcF+lyl0UaIvbcLjd+kl
1114AiuVQJMiKCuGKAdfFWz/GCGkfmuk0AR91YLcX14nh038kYJ7ZRNcgYoPN3YwBZQdxpCghW3q
hRyYIN1OSuQw6j8qI6+GCLRYhVSA9qMven4BvwmkQ4Cy3Tl7HHsRWFFhEVnIILexsdwH8de5AwAI
OXioIFrSoavmNkKxs9+ZiWuxrLwhAbFRzT0Q6si2BGfDiEzU89DrDoq1+fbyfjgOBhtaGkSAFahe
5+cFJEDlLzbjIfseKCDwDIJLolcniar6dAdWVfXfdSNayQE6h+tKJjN6oz0ZgMs+3sRKxxkv+HMU
4nzwmxqsTFGCzvTT5RFdBmHFh3nhRVPElZeONcA1R8VnBUR85I97wtOuASznL4Yl85cawRMMIjzC
vUHV4PFfpDDXHad/It8rkwZ/Tjj0FdjygGNVt3VSJ+e8mJYHXkEw4apFslGkMg67alkFFkmCxn2c
1+Cm4uA2uPx1R+3GhpD2tBUTcAug2Ri88XtpDORGmCzykzR4BBSRApUZ2N1vKzx7XTsj+/pASoZu
E68986X5MgOJn3ZUtzsVT8eW+1YYMPNS6pCAsdKDIOK7eNXJ7Sig0nJ5uVxftxy/xmsPCJRRMvBY
NTzMiZ+clQqCnc1wYDAhfvD3fSTJGxH7mUAzcY72K8U8ArIJIHmTGmjsQiIXXEHu/UihhwWpITTE
daZJ7lk1V2fFy+FcLjW/Jcn8ZcjXHfPb1u2NZOsPI/orC48kekryFr04KB9CpKRHN+lPFZY5+sRq
+mvOy5runNTbGr41khUNeLPqMRlQhOmJDI9FnvF/0IlL7vyszK57HLYRpGgDSTzAaFDiIQnkdHzI
bTbaDz/luRl/X7YQ1yyslABFGYANEK3PRKMQoxhtAQVu/PM6JdPOlrxthKENEM1CDZpBDroc3QIG
AuahrV0pZ20e7lj523seJtYlQQxTLPsFA/gjm17imUZnD/HgCJ7RGDQY3R6oxTURKxBUpQkR2LIl
VfUAIpW4C8EDRP0JPCDXbEaYbBN8ZbxdmK0ThbD6eTaU/lcXPnjcGrYxb4iW7izW2xse2jhR1Ld6
SpusPIPOs72dfPSm33h6jSFd2VH647qJWIGBDTlDSS/DjgRdAVwGbavyJmRriY67nIOl5fIwrg2x
UgDQ66Nj0V+qczT15ET0VB21z/iVu2E5eE1Jk3fLUJ1jXvFHNUN9GvfE4H1TSfr1uglYB344J0ut
WwyxDOEPWaBQlEuyo3biWhzLs5tcKxqCcPDcjmP/zBcOxSHSjVeFJuRTf5uqXoBcHAdaIn+QzByL
jgxoVQYRb3VIqgDktVct0NZG9dojqpwY2fdeCTqkAu2O0OzKoRrogcN5x4QcsYNbPo2CLSuqmBfg
ECc/ktGMh6GuHsmyPOkZRN+XZ/F2JQix7u9Z9KzgfEVTCmYRPZlA/9ItJDyDDCKQPPgyeiE75NVH
4plPl8dz+LgN+ezrGZfXIirP00w3lYwpiB58kqvv/jpfB8sH7vbvOTEQCDaDh1eaxSTt0WSGpcHA
zd3lGTiMl1uevYRVuAQ6L89hF3jnoMVtEg/P0c76uPbD8uzcY0FOmxwvTEYmzalbqCL3JYRGfqoA
EOMnQYryPVqGk++rCKCyDGk9FOvPl6fm2hzL51Xt6X6muCnNQbjchcPsvQcDEHiw84p9vjzE5h3/
n5pAA/PvvQmiYY5rQIsAnVGngbNf7QJ6tHxVPxICsba1QvUe4mXtdU5qgz0pbQFqQVHmjJcQffIC
PX1J1noXq++wBWbFgK7xIp81sACPVMlDDE5zcN9m3Q5u6u2La8isALBA5CaXoC0AiVTwPCziOR5X
iLb50dfCsC/tSHbGcWy7jfHs6aIISLZA4uFRcDCrQR18SB2eFl3InX1wDbH9/1X6IMD5WnIfbGFZ
C4QG9FZF9lRIDxwGWQfNmCtHsRx/ICSc+2FEecf35Zmt3VifqkSM4IRbm3EngXDtueX/2qh+jujq
pXGkViBG5WOk1+tQwyGz3J/hObtk7eSleOBAc7gs3zUCzA3Vmu34n+vXWy4uZ8TdimOAcOwK8M/6
w924gFb2sne7vm5599BAPDCovAQEUbJ8jBbj30koB+2cVY6v24BOseSNQfNWkk5K0FsGjXcAPgZx
c9Vvt8GcpaAxXsbAaRqp7jfvwFEH1b7raqeQvfrb/sNqRoOVN3og7G0K0EyU4Bn153Lnpu7wLhvJ
CfLZoJ3A4Z8OY+QBccUmcLV5osDdVhUMLH/XrZDlxHgMNRpdNKifgATzPM86P3Wjnq5LCum2669C
xISe3iipoDYKEtfqlKkkT7UI26uKsmAO+/vrAV+UURkovbJBIimI50otR8blHEKpC8fCzhK5dsLy
39yE4VwoxDm6st/5LMB93wf/9IG393Ln8gHLf7GzI96hy/w8VCA+CZRGH3TGr2ukC6nlv2VbzdLr
8Vgy0EB/rQlIyIc46SGoHqnnq4zIRmsyo3hTVlGW6l6jJj73X8ZVBdctvw3S7PoYrXEGH5dB/jng
/QMR2QtUGn9e/u2O3bVhmtnUAciUNDlIijIwhQHT+IAczJyXed3DSruGsPLxZO2UYW2YpdFk3hcr
1BVWedf03V77ncN+bJSmAtUImF7LJE2gevrY9WIFG83g9dd+3/JiGeUz2lJwOsp6iV9GiFl+UJCI
Ol3eANevt7y4JQSsiQXF+TKY/JGJVZ6LCZDiy193XLhiy3kFX/W6LDgbwb1SgxcINHN1z5Zj1d+3
edDtRCLXHCwPDtuQ6KAEI7YEjQGQ730FVq9yXfzD5Vm4vm/5cFgXLdAyA054yNfcZWUNku+yvL38
cccS2ZDLcsFqhxmOAFAkatCvgWxvzShozsv8CGqNr5dHcTiBDbcMe155FfoTYES++tb1oL78ZxQF
+JpiXH32Os4cC2WDLaumB0HUVGZpg2hxhOBMjFIpW3a22ZG829hKmswrQc8PVipW5C5uh+i9LL32
KHl1agWvP8uAZzsJvONSZSMsY0HCZGUAvRRVWUJcHWzBCSAydwxV8BMNWn0Hxpf1VDVttOOILjvY
1vTVYb22CIVECdApxvRDHOF9S0H72VfyuUzAcnfZDFwbZHk7WGj8OhF4hwx5KU/lFJQ3TTztleNd
X7e8PSqRilWk8NJZrRHEH0FSFDUq2knJXF+3vLzTmYxmgA7TeehZmlE0fkEftHm6bmUsHwfAZei5
xHNf1ObxkqKi3Ooj2sZZtVPkcAAOQBb09wbnIKEoWAaTirL529QlXyCvKk8JpLoavUKkopU3vQ4/
QXH93s+W35en5fAZG3AntewSU2Reir6tbgBEFW079yqvobtTiYIUhzVmkX8sQTIf7kzUEWoiKzFX
iReDvnCjYwtn9ZwkM1jziCc/BJAB2hnC4SvR9v9XvhKBN9CgBJmk5dr0CXqrQAx+FNlIv4WYzpNu
zbCzfo5XrzDaZvlqKMkzxGeD7KHzoUj3Qa7hUJ+A8RcrSDmleM480gd3HUiaDUiQGER7xpDK5cBL
NP6nucAb2GmtW3/+ADFMom6gElZCCScqdlFTDr+wMXzDuKLemIOdUQA7/31QNZq+fKa6l8sWtJnn
G+UlG5aXBF0eBN2SpJA2ORFDfg7MQ42/+lQZkUFfN3uv2rV/8sr5umJzZEUR0jdI+InM0jFqP5pi
eaKJfNKy7q+LgZEVRyI8fwsojSUpJP70OYxNk3peMu583WX9VhyRwGePOYDh6WLksZz5e9p473E5
3auRO75vY/JAehXrjR4PgrbNhykQd97c3saZ3LF31+et8psuFVDivEaqk4F8l89dBZ6gaTgsEnok
lw3KYa82/o7qGSyZHWbAg/HfMoQh0WEnQ3D9eisuqDmK/WmCs3oZB4e67LLzTMAzW65JvmOd26fe
cAcbctfNoHTL/Bb3OV2wT7H2y3PEvOSZDctPWkd7782uRdr+/yrsZGpVumMb63uuhoMIFuhqDmav
S9i1TlYasKxqiIEUQHUjmh49VTz40OJb53yn7uA4dELLg6Mua8a2BwIp9/PgtEgwZwLKCS3bsFSn
sEJHZ5hDt/g6c7LcmRdFJsnQo3jYF8G3MGLipywztpN0uFbKcucqG/FOF6JDIEYrNZi5F3NELbFL
DW32Ej/HVtsIugTqOMCsZxzU77T/RDIIRvqoCqWXl8exFzZ0LqSk1a0HlxiMBFlHP7XJeQGfOKq4
kKyr4xCKenJl3k74c03GOvyFF061gL5PmlO6psPSI3w3pNsJHX9+9RveZ+PoyhmPwDoHvawC5++v
WC9NDL71cvkFndwIAOh8fQ59aCKsQfmcRJLld2GRrVDZStawSNHU9i+bknp4rPoufgTfKuUHQUF1
fWPMEH8qx5GTnZ/qMJw/+cQrB66aJZ76RXBofnnlFy2r5COgrCMK9ePSni/vrWsMK0iAqnwSdcmy
VJQEWn5kAjc4aeeT9HYxRa4hrEjRRDKvtJnhyroswW2dPw2a/Q7zaiftdoTTwAoVEBDqTbwGuPUM
+WluCn1AAcUc6nl+P4GQ4ebyQrms0ooR9RwYcNCjyMECjx3qeOlOfhnL43Vft2LErFgVBCLOUpQ6
kAiJ3P+Y+Ux+uPx1hwPbEDu8r7cs66ckhQjaMfYGNB7llEEF1qyHEhehMchfLo/kWCUbbsd4HpVi
QdhmoDj94Ze5ug0hZv7xuq9bkQHCDNoDGSrmkfOXOO6Xd9OmcHX54w4zsoF1/UxqXwTIKWgRPqyt
foyi8GFC35mGqsh1oc3fXOSVR4OJuPP4irzRQ5/HLdQcQTZtpvjz5Rm4Fn/7/6uvgwMmDP0KeWMS
kToVFVTj+z5LTpe/7nBjGyi3mNmDLsC0SQvN6ksEvskfoZm8Bzl4cq+O7hrDcmWv7AwddcLTpRma
u0605rDEHdjVsdk7nuYawvZjka1t18YctbLmPiZQmQqab0zInVVy7YHlyJoEca9Vn4DtnbKHvFHN
XdaD6f3yHrxto4GNjONoBZG0RubIqhoCW2BE/UeDoelOBCvALigkJenlgd5eJfSu/G1KusIzKvME
Srr5+ENo8dXz/Uc0u+wBl9++EQY2ieLUAIZFgxrRtIcM1dHEgMwfShkzaDv0dQJVhSUq4zvsD2Qc
MnQ2jAfZ9qg1XJ6eax23/7/ylIRmuJIPGkeSl5cHMTLcUyBlfYjpArJsb2e33raFwEbOeROF5odn
eIq60PBDq9VA8A/83tfNwfJ2sQQLdC5gyMRr7vJqKY6UeeekQRcPxO2ug0pCdfHvlVpnLxSkxstE
mLfvBp18ToR86rPw09QAPHd5Jq51sr2+oHMSDij5EpFICBplEO1NhmEnPXB93XJ401ETDNkIh5c5
pDuUCE8FLV+u++mWu6PxRlMRKga9LzHW0MYrmwrgCZBc7liq49fbsLlcz6uYycTTYl6gbVyOkHmC
3P2nq36+jZbrvWaYTSh5Oq0jZA9r057oHFzHMArp8b9tBxXCJa8ZkAG66MpbKGU0Jz0u4jqrsTFy
JhvGKYGKQhoPQ51SyMOkG0fqTvHeESFsRNzYgsF74DlPO8afIYQ2H8Yh+YewejquNPl23fJvm/4q
DAky4sRuJNsEEqsvQV9E7/XU91el9oENiRsiFC/6ilL0o3vLexZC8s8DlvAB9EvDzjHhsk7Lc0N/
8jVkJBDhRh6NB9EtxQsVJSCE1y2Q5bv+iPvXSCKacr1A9XQZhlIfgCEcduzfcczZuLcoKwJIF6NO
2PIp/mZIR85rzaEsvkCp9/IUHEPYWDeVK0nQT4CjBufXx4mUUFbtZHVTzP0eetOxC/+Hd2Mkgfg7
ku4s7CQk2MfxkM/9XqHH9XXLiylkKuNgKVjahajEJGL1HkWfDc+Xl8f1deskhnRvVFcFpCC3joUb
mUNp2nh1sOMCrq9vm/LKweYWUXncTq8oZydcHL5DZGPdsU1HhLAJC0m0Lk214OashZpyCKuExV0Z
zFPaLeoYLEkT7wQ6lwVZR/CcT7Xxe0wCFfrzukDNF6IriYh+XrcDlg/X2SIaVRtcPUEc+iJaXlW3
iodDs5OnbCnj/9dbApuwcDRto70KtSnKwhvPI4+aL/9K03zDmzWUlNdUJsGVxmSdxkGVD4CVUoai
YVSLQ+QNTXNY28L3r9sKG+vGoHQKQTPcT+QSQA+oEOka8BNk5a47EGy0G4HykJ5WBk9eUI+5KRIF
VBQIfsl1yhSBjXib6oE3auBIGtncQq7SZ8cimfbIsRyWaiPe6ggoGZ4jEOGxG4JpvP66+vEXhtbx
nfV3+JxNWThGU9XLBXl7xMiHpR3nTVHzvlM0gjavf13QsCFvslbgkVCoVynjoYlqQJOan0F04rK7
/akzvuEPNuYt0yttRKbx8FgnRQ56vBicTkvO1v5AAzD2PPAAWisALUO+oWk52CVa2dCXvk+84Tfa
G8Kvue5B/ZoR3t9VQML8S8iQBCeeaLHXJ+PaSCsmSDFFszALT1voq0OIHPOfDipuKbT/GBQ5dkKo
IzxT63iPQaq3oCUK1/12Hj9nUTh/E0bTl8sr7ZqEFQ34gNppnkNLncjiCUuOgldUPhSl+nD5+45f
b2PmxnX1aD+2PPWblYIzg4qXEcRUO2HT9fUtnL46ujjEWwIfeJu0iCRJoMdb5frYa2aSHUN0DWCd
6+VEw6YHOU+K8k3yC0nh+om30fz58uI4Fj+2zvWmYtqAlzFJe8gu30da+qcZUs+bkCe97nptg+Yy
0PIA31+g3JXVuUJDDIDNUAAsY36decbbyr3agjXEg1yCPvsUKl4mZQuUEVpR7rFHuFYo+vvruWRJ
nU0ApXa1gvxrhAvGvAGDd7Z328Y3wowNm0v8JpyY38Zp0Jk7miX9sWjClA3yvhBjflP0+roEN7ac
OCraJZ8zL07R6q5T4eHxoCbEfzfGRl5pTJYnC115pmwGHIu6mT/HsxfUEGCVCYRazOJ9vWyxydsL
ZoPomtGwqIB+Zhr2bXyn14j8CtUw+sce+qxeotCLrD+iMyo76E5Ut5cHdTihjakDqYNWHFI6Kfc0
RLIF4QskvbXeayRzfd9y8rUm1AxRFaMeX6OKzf01/jY1gfBP1/1+y82h4QAsCsei+WzB42wkFdSb
+723eNeWbK7zygElkWQJN6iZCl6yxoAaS52TAqXtmZxAbX7DcC0fgl2MpsMjbdLCZg2rdewwHFRp
l/4wKw1KUW9gAmypjOycSq4dsdzeTAM0dhY0YxAoLd+WHCqycR/q75f348+j1xtuT6yTm+MZmMyc
07Rbp8MU+5D5Fcex+bE26jBn44FP5EGF/Z0ZRgh6Do941roOph4QKxAIgyuortg29BrglSBKDlCw
AInVOGRXuosVCOhaNv3ACU1BqN+jzBn9l9XQy728do7tt8F1pYKsb6QCkk6ikSewYo7HYc6gBB7N
z5dHcNizjaTrody5KjAuQS81g2Bzc5tFfn/o4upchT60d5anxPCbMtorn7iswcbRIXFUQzGgnora
W03Tpvbb7lRNZd8fIuMt1bEMay871H2VGJDtD91yXDODfjnqi+6zrsMKTWfaz9YdVIfD+G3QXYNC
hUCnPcqlFOC+qgIxNK6ee5ydrq9b4SJGywVQcgVNpR5ucVC/1GTcKQe6Pr39/1UkQltxMpsYdd6G
LusJBEvzcRz1Hn473FzkDa+1AXLUb+VKDFJJ9LDx6cTXWuTfwHEI0hgO9l95mEoveKZ5CcHQjJEM
AuZly/TBLwafHTzqQXAUWl1BfFNCazW4HYoE/HR1GcbqfjDr8tOPOLvxQvocZ8rkB4MsuztqUEzS
02XTdjmPFXeGEmg4r+Rx2g3yHGTNS7ksxaEL4z1bdu2AFV3Kjvk0qcg2wPRvgG0+oCZyXYNQEFlx
pd7KjLmBvnLGRvAx8n+FyT8mAf/38uI4frsNuGuYivxkwLV+5vGIvt1BQ9Xe32us3s7aN4zHprxD
BTOEwPFAU8hCqHcoDtXFYQGl7E0HirXTKqAgfd00rGQiLseKmZgh05tJ+FPi9dE/1lEOm7z8/T9w
pbdmss3wlZehTxSYWFBZpHkoVXXy4nZqjgHgqJ8CsKU8iaVZyUMjVKu+eENZ5afGhO1TRRG5bqAa
AmqVGCCdFYpJK/eOKp+GFuLifK5gK4XgoEpFSn8DbaUR2sb1qvcanFw7YAUerwjzkmRxnCpVvmzG
v5kPy2d5KKr5uvugzZi35JkxZRuytEZjECSvExpORxJ6ak/bwGWkVmLSRXMC1Clq7aMiIPJFxnPX
FGG0c/S5vm7Fh6Sec4i4+HFqUFoE71LS3oNvt9p70HV93ooOK7j9cNRtt2W/yv/V/YCaFurg/h7r
gyO8hVaAYDAlNeslxplF2EHLDT/QsOQQZP6V71k2hg/k0ug3ooqmWYE85KDBSvSt6LP6umdQG8S3
Mijv1aPCBohc3kVFrI6MqnYH0upYf5v6roemkr+oMUYDW6TuzaKaMzb8OuxVYEP2oDzXtABFk7QP
SHGTeUl8w41/5UXchtnxEZo0qoXtRKAILMBUXYn8EHZtmd/X8UR/Xw5uDguy+e6AlzXouMNb3xTK
+SPJmf+BhWv5L8j18vZ0eQxHqT2wXBhUZ0Ci1wjQw8B+IJlrwBjqd+BGNqImyOyK+NeU5OXXielg
3hnTtfOWYwMMB4gAzuZUJ0UhjyIAAzhS5oH8ujwnR2z9Qzv86kzwZtmiVoFXTGgeSn4YpjGOjsSY
5D/KOvJpBcDi5fJIrh2yfBxttbgrFQPuynWpnkpkNN8pkLQfspq21zmhDcSrY8oy2Yd4z/TodBej
JolnwaBOr5qADb5reT+uwg8xAd3Gw7GYdfYEcjP+nSPX3zmjHSbmWzkA2k9KCtXQGNtdMTSy09z8
LrqQkENs+pXd5SZvsn/0gB9yMIAm7UlBO8zARuc1vIpgWCvCV07e0b57Ug27MTgUkQ9X+c4N0GHL
NjwP8oA8KVuNmhkNkneRmMht38R7cF7X17f/v7LkhBABS0YGa6ageOQkD85TEdc7frhtwBu5kw3P
K0axzG0bROnasuk4gdv0npIkuIV89nQaVJLdJjyrrnMVW0s5IrRaW/B9A/bSN+uxKMpuuQH3aQmC
XUBK9qSKHB5p09mBZWwCeX0epRzOuPFufIzqpjmWC7/SHy2Xb0gemyqfo3SIy/Wur8oeIjhkj53t
7Q33bbRe1mRLMAUtSf2u7m/rGSBypn15e9nbXV+3Hgh6ULpDq7ch6dYyKQ9hOQefFogd73Uhub5v
eXrdg2DWy/H9IvpADBNPxPDuqjqAb/PWAcExBkVeIc0cZgrUFPk1bkLH1y3MZk2v/AwFezAADch0
dGmqh6AuS/TSd3Tnp7/tZ35iefHcLUvQzqir+2MnzLHKasOBvOsMnIGQNb5lvkq+FHOofl6ejqNh
wbcheFlGy8kA3pPWU9lx4NonMDOgyOrNh61e9c/UcQG5hRASjeNNH02QwAATLOSCbrpyIvOBQH1h
PIUF7kqHRId0PVYUhOVIDAZIyWaVD6YndI1G91yo4tflH+0yHisrKCpwIUFRNUo1w1PiYenbWh1o
V63XJfx+YiX8Y4OHMOFrhAZVDTcyGMnRa9vl5rqfb8WFsCJeZ2JsqdHhfEaHk3gfi/o6+RrfxvQ1
mjMwO/lhCvYZeQNlBnXfGjzQ1E21R4f29jHt28A+3eNaLjsSotBWv1snAghbWP5Dh/FT1gKhKMgc
3va7L+Zvx2nfBvpFE0BOlLVRCsqb6E5PXnhcMiLOHLNKL+/I2+c/pDH+duq5wtvMAE53wIMTwY6k
rfsviZ918hi1FSj+iE/HvWPHNZYVQEaQ3IyTiIK0jZvphv+PsytbjhtXsl+ECBIguLxyqVWStViy
2i8MS7a5gQAJECSBr5+jeZrRjK8j+ulGdN+2q4pEIvPkWYKRF8FI3S1DUMFbujL3l7fsTz/bp1IS
N0vd73VCj8b7BUsGeH8seZqZlhXTIsz67+rhZx4gIt2X1Xy8bhuWyCekY9RlC/bHX77Ex4f9v30H
jFn/94MZbQCJlGHBkYxpWrRRnJR4Nv+OGhykn4456bQEJBris38407k64KUY579ZJ/3pQX865sLs
jYlBQTgi/krCUMQ9mGDdSqRFYNH7N+P5P/xAnwmAgojEINaHYvDeo2eo91WR1Ew9/+dz8ac//VMX
4NJ2iEYVhMdY9+vzFIn+dtjHvyXF/eGy++x1t8p02L0y4THNdJf7aQHKuBhS25yYJvgatPO6QqBO
6r9IJf/0bT6d8o5R7vp1w9+3baBURHYssCZf/kIY+MPj/hxhvPEIKZT9Eh6HpRNVFEfXWfDDxluX
Jwnoq//uiXx8t//RfrilSVOxT+FxJs385JBr/IWb7W8Y6R9qRvJpxNcqoVky4js44brbvSPpNVCh
G3Ooiv7G/vnTU/h0pD1UFztSbSja7iZ6bPQibqeY0h//7vf5dKRbm64T+pbgiIh2cRiBdZVhO/wt
g+FPv8+nI83QEoRJnAbH3Uh/EFkmTL5qV18QNgKBx7/6Cp9pgMKl8CYLbXDcRFiXMfLTrj5a/112
XvCZBJhw3RiwG0IoDaPpW0O8fIZc769Q6R9+oc8UwHRTXK2qxhnjm0Y2GTflhjA4iAD74C9j1f+/
5ww+8wAT3mOwlRseMZmSZ4WetNjXucljsq1X0jGJyLVguJhpHZ4tc39jmv7pm3388/9x8hIimqkb
UQs7ZIfQXM8zf8tcuLTFjvC6vfrPD/8PVeQzPbCNDGlg/4ULzzF3DsOtqwiUN4fNN7qS62L/Avj/
ofZ+5gn6rg8xTpDgGA6IaDz5EUG3EI5LO1S1TeRcwVShpzAE/miA//NX+8PBjz8d/AHOeOskZXDs
kKgJ6AhuXott9eHf/emfDr5PkjUNmg/z/900X5Qh4YtwbvvLO/enz/7p4NtubOAD19FjmFhdzbx9
Qyyn/8sP84dn/pnqx+eZGuh/cWZUMh33gGSnUQ4eusQkvYOJ1L8zjA8+O+XNEioKOjb0qMcI+Nns
1IcV+t+Absb/u+f7f7q1z155JJXBCB9fetxZ0/wOoo0DU00X1wsLpw5hhi/dDDjhzPdh3fNdO4cR
dyadf6qlEWvp2loHX/iWZLRwWo5rBQ/XHfRETMR1ATsXpEb0hs/mWwbdZpDHro/WMiC2z3dYKyxt
GxRRCh3E1v9jtLvWST1et4zVDymz7gFZSqaQOlkLtbZ7rtN5wMU2hTlJpy2HnOiyd+afcA72XGbN
UAztOhcxd+/TQBChqKPtEvtMgZKvboHr7GWGNVZZD/Vpi2ybk4HMeTyqGnFqCa1khhRH5UShwMZd
jfymeEAOwzD9XNm2w+p+gCaRNA/d5n/Juf4IAgxfuNO/kHL5jS/B80K3uBio9fkaLFsRBlFcqGW7
kYbChi2MxgOBAJpT5N+C5iuLpueXVZH7uGW6lGt8j8TVJde9vrNz+DiE/FlMMErhFE2omGJe6GRG
GHMcbEWj3Jtv9vlCgv01hUSySjKEdS6hfE7F8NJmw5cV/75C3Koud7qvx2mRWTELx2Q+OIugOjKo
nHWbe2kWQ49NhBulb+ztXvOnutvJuYWXMTB8lsOB8qHPrMhh0v0sEYVaKJ822KrOc5kmnORm1eSg
GveuLNyhuyhQuQ3iBQyW5mKzvcu7BAZxhr31vN5g705/qTp6CKKR3xFlL+iQOjiTMZA/OvYroGSG
QYwQx2XNrvW0X4TNLkj2fufC/yQmOuthZMc9WtK8iwUSvmtPyx2NaQ5dlsJXVGuh2+GH7tOwtGvk
8rmGSx2ykvrzmMA3HcA+PyGQZby0u2nLsOv2irHhn6Rrb4w0aR4vIc85RwxHRNvfWxsNeU9F82Cb
6RHmUD04lHzMhyWZc4UldJ708084NLlymcRaJSJ4npJ1L/DY9nxZB5u7TO2n3dgaC0KTlswKUYYY
HPOlX14ot09zrb9wEoKSvACjxTlKscsFYcKm7VODTEusp81Qcg9P7ADmwMfGL08hbMVypeFWp1o/
51MSLjeR07c4VL+SKTglTZIW+kPivyIqKg9YRiti5JpTuXwV0YjpLJzeLec/oDsDLGS5KmCGCr9h
iqdom/SfVY6mksEQVhMAkKKLWpVH2/B9phnyYokFjjP73ITjgkMnf0UKUyRY0Hc6Ch9WkSLLcfVn
16yyyJLhhkfZAU43w9Vr2hScAZmsV3J1rfAn7c2XwbSPnkSPPsaxweJfHhVBwQtm+TNsLAPlWeqD
Mil6W8ULnizZgcStLUPS+2ITYC9NU0OKWPj3ha5DTj4M8xF+cr/MwXOXZA8TdUs1Imczb1GeChuA
NLIZsNdNs0SHuFY/jd56cG41uDFTxxEMFK2FgMtJ7q1sCuqgRkqpoyc2dW2pXNQeFmddESJi4DyH
sUbSqQsKMkZ3Y9y2uYiTd+Xil2WuoT6BUTfeFGvzFeYyxzCCKWyW7t0TwCp+mSwxXa4DSEcmlgXf
QrB/v+m6RyBmWIfwH9Gz7h4ypD5GBZ8Mfe246A3YUkt860yqL51l/cGASvKoZ1QbGyzjWiQRMOwi
geNzm68kbg44/o0rWLCSl35FHHfSMN3gMVB9FOEenSY4y16CWQUng6iSw8r6CDdOjE9Re+svw/6R
FV+HKKA7KBTnOIqWJ+4GrYushk6OgiIJXG9y6iaYNLDGruFdlLMNHKUc7rTZXWDl8Nu3Lb8uEzgb
uVGJOioETJYR/toutzFrr9zS7rQuNLF5iJH8nrAo/GdsV3OF7mD8nbVz86DTiT+FTdp7ZGGH4UOT
GXcnGbrZIuXT+BClDfkZuW392sgtwdNNyRfuu+G4IYalwR3H+6txoKDncpLuNtGDUbcTQsAQxcPj
keQLZewmS5btZFi3i0NDDDtlfnEnao3/uqaZfV4Qf3xDHETxOUIf+zgfm70uNf3Ispgc92OlaTr/
SuB0bvO22yd45zuYDO62fiIf2l1UiLt24+/zAgrKOJuxCEXW59Myvbt63h6HaYckhBmb0yDQ9xPy
4y7wCbqFStTljO7HNKbfasGeUrxAOcz/NC4vfCeks8lysvMLoR0tYXEDzNvg/eOpfPUtefd4ka5R
Yx5sL8Gcgqnz1yGo8ZLESXdBBkedIwqHVlMQBvnoIPZAGX/kQ3KpOX2BatQe0hFuyZ2T7tKZZMrn
jfeFmZHcKmbs5CFE31F2O30P/ndUcnBcC1x5P0zffRkIUOtYJ1MBonB4dZFG5Gca+4Jx9dArBFqO
agaJX2JZ1czBHY+pwl2Owzoj5/KsEnG3IJYUWpT6677wEYHVtIoA8ZeLnTgu8FUX1Hcup0a+myaD
VNfFfWHduqKojwvufwwhgpjjyFRXqHgmOYJU74RfmqIeBCmwMie5z6BPGxV77oQzhQ/QXii7j2fV
zj+wGUYgVYOF54juJHdsOW4xGv85Nb7oOE+LDaFrJfjKXycHXXwvPEzPAvEj7VZERqulqaY+fIEJ
7JC3YSjALZZRufFNAorN1mIk+vtShz8hh2xyMzhXZpqcYj6lSJof+nLpwQSEL+HLCG+kXAn6GIRM
XSAMAX104e42HkWKm5b1DmZB8luTLCO+mk4O7c62w6Sm4SkCvzX3y34cGxkcVtxv4JjUtytYqb/2
zescl3xwAjGhPRA6xYdZC36qW0qAvUGTk8XpKIrUTMmhCRbkQCJJpymRsd31qPKunx7UQHAu5m7D
im5ElsBwyxWT+pRCc3/o/MdxwVz4kXTuGn7P9mCeoHmAm2TBB5M84iVbS0pNemZZ+DG6d/Ln6uf+
HLfSn8BEdZXbGv0jiNupSFRq79M1Yhdad+nJdV6d54z7p4DR6Iuhu3qskdPb53Th5K3ujHrcw6i+
gy9nfCDZ3L5K6HxPiIOrH5G6u5QL8I4vddbKX/BpaKuxnf1tmrHlCsvFBo5CM9bNsh6nog76TOSa
bqgQU+qfFItgQ5fK8bq6dTO4lhEjvvkguwZNHRxh7LNVG8yXH5zrttJmwkeojLO9xbtOX00zmK/N
hP5mEj068Z5tkOa5CUc4bl/6UPdPixe0GleXQtnLRIGngr6vl0DFtFHsmhLPD8vAQ7yybr9tzFSX
lsXyeQ279CIUb7s85S00OLjJb1TTTd3BMzWUTd+kBUtqWkCg2ZfwEGsOMIPiWHlTW1E/sPOY0anq
2uXHVJP6Xdp9fxdbg9+pYbSKEU77lsVb9iUDIog3ww7PC/JqHvU46EOa1aoaMtkeu2WYyo/nfCsR
4YXOIpEgiNbkZPZ2PonZQsUWadjssHi7QH0t0Ox4UFixJK9a5PcVaHn2Uk9j9MICH19XnN0yNUzd
Tesylx1ZNmw5xvB+AVO/MB9uenbYEvAEY1raJCYPWcLjk1iAHudeZiiZTV3TF9Mt2XyCIQ9S35d4
2SqE+ooO6anJNORZa4Jv8QI3o9xDQHrb9wm5jEEvoDqcgi2n9drc937jD9gg25/RvgQvW8jZVexh
/WOndfiNdthavXS8UQB8naBIADCuI9+TAT/mYQ5dLQtCzEK/91koXNntWfvWhmqdbrtwmqZKOagE
4UwMS8Kiazl5RY5hLTCfNMO3jg0EOogGoM0lXDkRVddYWedo1llUsqGx+wWvuZgvLEXgaUG1bHmQ
T6zuf0cg56CUkwGKQ9EmnTsh8jKIcpNx3ZbGwS0AfSqd5moLMyggBtU2hY3sTE9IL4DHiEWms/xF
B2S9X83q+vok6jUkebd26/cEGatfhmTh0LnPax9fm8jF/qB3EvZ5h76vzbWLpvVh9RG1/yzAxvcC
jBL0SUqapT+nUmVhvpFkNKBqUtxZEiFqCLfsPoSHc5oMkMg0DUYkRJlPQen2esfrN+ARPBJcQ3Co
bTXSFSDpz+QxNG3yU8BQfSsgpgzVjUMcXF3WUZuNl8gOqbwosqRTLkcSLkU2+dnfRXXIBsg/VXaj
whmNYbdrGz1EgkHJipQfjAw+4wtuzWTpgrEi2vRYxgrin7JZjshJ4Ax77ZRF3h46wsLosMb7/gi7
AcLewErFSpryGXnYyJ+M+mpE+64OU7ST4aEnM7Y0cu/rulQ6jDukqM/9XKx0jfVRhRNTb0FvlwAd
JmMhRg/fBfYRpnmsvwx66rA8muFuc0ltGKKN22Bs++QGsacXTZpwPM7OzHgI/dj1+1lmIgrPtZiW
9A4wQNKFuTAbzYot24jJLcNjy8EjihHU6HrVYvwc9c92Spy8dZwv/o7GEhHiuQ/a1r0xyfq2qEmK
gkCkDtPL0Eib5hm3OxhCSKqbofFHea/ovmAyCGDhMeQDacVppnUDYjraBMQ8bqNF7YLzcF0JSsAa
xU2IU9l0K+7hdcNe8ck3LCCvHzHZ7GBpiGY6GHqGsddN0b2tLYM/MtYXOd9IWt8yF1FRthJ146SM
39YcS/FxwNveb3ipuiaLK6d7Q4B2cKnOKajIwVuNmJdbPoyBQUo9Mp7yIOVLi+80wY/IizBzhwCp
UBRDfyg7vN4+m9c8nm224fRO8AlB5V+ngwmX5bfp+Pq2aDgplxv8dutTL0ELv4sVoemFUrj7FWDz
72uONo7tN8j/8mFJzNTK224d+QL3i1SMZ7nUY1jZfWUSIWp6si9J70L2TA1DDcNtvrliNU0aIEpT
JM0l5gz2xhHB/1Q1zM/pTdMG6sEMGbamGDdrc8CtjLmPMTv0tz1xJLlYNFw9LA0GJIHjCCbrGSo/
+7U2Iv5GumZtgdRQw4s1qLGMKJDh0ZgDJunJvfu1ZdEdVrPt9AtBIaH9BdN1fDyF3LSKpiTr3qkX
8kfIMR+WEEItLOe78+vdHEA/9mXcwfYrTJym5B6Rw9qUad3ZDi1VILGKh2DO4TKgEe4FsL+BMO2q
h8ZoM7IpHXoZlALbtd09vD0G/doEMKC5dLKZ3vY+67qHSNIZKYZcL2OlpBRLkbpauYtPlyHEg9KD
gFC1cyx3dGP+ztfT5o7rKB25iNgN3+amW5qHddMry63dtumMd4dNufNd1pbIM+F7FfpNbUc6D+Fv
NrXBL7Om+P+NIZrEI2Y7k9zoxIQC0/eGWuRHa/ntvEKncbZ8UcFlYn7350gPej0EUU3kLd6YkD9i
5WCBXUErHhWWx1tUxXTubDlsAWZ5hqP+HUmzxv0KAtB9v7YgNfkc8PEQHVMWZ/BETCyc2lch4gBE
p8DAfHloR32NFpn6MgyXpKvibZ/MDY+t7woWRyQ9CzrGAWzxVEqPU7hiGMgA3mDyIGbzhxaxfj9j
IzZVRpPSEe4g24obbNAXdjH7tOAMe9xXpSVi4FWd+DarlkUpewQwZ1Hqaz7grYfda5u3k9mjKu11
tleQfMwYEmDqQHJsFAKdWwEY9orOIGpvmgEjRdHrbfVlYEkUVSAhkrt1Fl13zBrIUXLV+RabStAQ
TW5kEPdXdM3TcsJYGJnjylTrSoGKj0ks2Zvu2snIDyXpduqBlsn6d8AI2aq4n6ksOzWIfwTvmxeI
jVVYtE7R30kLhlo+rrZfyrlN2Fy2dmMP0DDMvz7+Ifpe5Es2FW9bMpRxpJrXBM6yYe7jmP+zRMGg
zztt46nUbl5Re1tBwqngwrDfUPVvvFqxg9MY42ugapS16I6ACzbyusOmYDwki+37ozF86i7wh4rx
UBA3amlha7V0B5VkbezzHseorVYDk6HHj5yO9qwbOD+h5MaNfrDZhPBrLIXC+NbvCqqixpmdgFKx
BwwCimUUK71gEOZJqRN834OBnS1a8HTUmJ86uEbhBUQ8CnywZ/8yrX2LgHhM/HFOumjn3/UApeM9
gxXhfohgsTM8gaMaJg2gMngfFLpb7GPSK9CQOIfv0lfR816fRAMpVLVmQvRnPcPB8mfImzS8ZHBI
hvApHIf+FfHaYjygPseAHLWksKLHgVQVafogKvvNquYLLjBEVfeEpErmsFOFrzwaECz8b2rQVrfC
IdYCByPrs/ldKhark9+TboewRXl1hYnizj4qoWvHIsb1pXNc6lOXZ+g2cXH3qt8eMG5S/Iu6x3Lm
MAJM/IKOTjUHDYhpye2yK1fOMfjx5xbdYniJiEzmiwKyGl1G2oUnZF6bGwErWnlWQqL2WMo8xs8Z
Ss6KyRDBQvPEGZYOitfytGgzJOBDK/60OT+hTxdqiAGw8AVwx7DWdd73dFjKOIw4oNZNaP1z4TYg
JX7Nrn5Ach2gQqki/qRgKaBwhQDlrMDiaMIDFqcLqiK0Y30J77TOXLZ0ql87XKft7YBE2wjDaTcn
ORySfXbHs24G+duFk82nLF1L1tDtijyNbcwXtanTbLLwJxDx4B7gdvJKR6diXJ7bXO3DvMLNXsz+
4aPJVblrJWhQXQxUOpFL9tDOblN5PSUAj7toQDApbx8zHjMYvATuPZFp84prZb32yMT7WpMwQIvb
yfk4eT+jn+yNrzFAw8awH8PmQEmbVDE8vG6DTdVLjqqE0xuh5iOxbCFXHW598IE/Dm2lRd2/9fMG
jGRwS3LTKji+FJ0lHPBhvQfVWAfW4I7NggoCaPsyhlRaDEWavwgD7KJeQfqset2TKlmMvgx4rlg+
pDrAy1Nn2NibHhm0MJJNDjPfN8zWCOmB5snYL47R+bkeRn/gwCjkZagbuMyH1gJZigh9zRrr5cHM
o8DmoTUpxVCwAxemKbUOHU/qTrHHKPYwReN84WGNuVgF/VeiaiSPkK6/r+VCzjuheA2zVN42w8YR
FhKnkDSaLVlR8yS9izpsEJo1DH4gFcoetxWS64+S/dz3Oy89lt9X7lV/Q/H3otZM7VMy7+wBWSP1
90Cr33JK22Ldot3mGUztT7NbA5bjAtyA/24ZigRJ4KDMcElhh/Y8+Ag74jaILSzK5vXG9zR507FG
wRkmfsiayLyJRZrvdpbNZYna5adIUiDxe0oXKFkxAeV7KvfbBEPKDxjpUtTMfdPi4MwIHTIsRRtW
0GSZXNl4yLTQtM42yt3Kqc9nF7bt2XapSCup6307qzrYtwPG+ffed899F+kKOjt2F8ZepEUILVY1
gViPThDz2iGZ1BJUHhLIJMd5o8CH3faU+mZ43RkTZbbAgqpJ1/YJntHy94QdzHvqF/pTCo/mdRfB
gCuJ6zKYjcCMJFZ9brfgcUkJlrwde6e4qG9BTcPOuYvcNzZ0ugh0ZuDrENlSMDYhdWnMinAj9TNL
uo/028H5SjsLx8MWdlTYGq25J0CWEhFPJyFYBmAB0bv4uNFhx6BWZbL+PgWuxjJwSw974DuAR504
4P5dXiFGQv8CTv9d4+tTsvOgCnZkKnDih3wdLcT5Ilm/B0NDblb8bMMSbFcRuO1krdS2gmKAYFOE
NLxfHwTENwpT8cpAUlgZg0yzJVX8EBMSzDmXafIOtXCcIXtUqwNqTFRpEtkbi/Cc85yo7LB0M5gj
MokK7CHxX9diuAxdTC6xTc0Z27fw5EZYce3otOCys8clFWn9HE+ZPWdBGONYcgzlMc/ekaEtkxx3
r38dCPNIhkM0B/5j/5NJFKtQYnhJsODIM1hY51hBenQMCyk9uolj0GI4Xdhk7uMg6s/GeoMAmB2n
kQzRF4lgKYE9WzodESC25yNcQUcQIZR/RAvPS4lPXNltbVtM7YTcy3ler2nWsFfbWnttMWQV+0j6
fBsWDNC0l/u7T/12ksituSGUvI1hn7ysa71/laZ5SKPAQtSP1Zfq9g4zELKgOnymp0Dw5uz4NBep
HufDNM/TK9D99N7xVr1i6WOiMl057hUEaJaxXuKxmvlqgq+qH/EuBasWxzRhaQX7kLYEhVvCcZSn
ukIzFVUrmdnjInhWQropL21vPXrOrMt7mYRwyPnAM2ozY5UT7eXkKbtbpsaWo9iGO4CS8tiGMizD
bP/RoCu4RXJ9e++HlZXQGdhTq+lejRKjjQxJViRz+1Y7dteaGTNMOLBiUPtQCARHfZhyN8eI1mOp
l36wSC1PgBTLGsAiMHWHzUZAMwx0ZMNjLKOo5e/bTNrbTAz0stTxRgE7f4D+G60PFMTlssNCDh+t
q+Nitbr/qePW5zFbhpdNU9QlbJjOLFnqX20fmivMHKbL3H5s4KD4iF4StzPsiVaM8kUyNfBkrrfQ
3+4fCb58F+CNYOx8DCSLXjlPJotZEpL9ImGIzdg7+jXs1dPI0TQXKdAigNzdvCI4qsfeJdlRXvJJ
wkIvbxjMvPJwmi0sMQTsn51t9E/kTPgrXfuhnHcVW2z6DGLoAbycdcpqJFd7emhXcU4DuzyROMhe
QteYt67Hrm1Ge1qmsHw6bn4kEPZ1+lZZHEaoFOV1jEhyHm3f4iVZsOAYAMk8RRkT+IQEOZcCfzQ4
HnquahFjvZcqUzW0eYKvVHbYyB45LALT5CLbLAMYQXpWpbCu/a6iEL5nCOcqOJBKWFQk5A4HXecJ
oPx3H5HgaZYsPkUEhVBvW3ZZkQNxWDDIXz0jyS1gP3OrnMGSiQ4nBLY2BWzb/A+gc20V2LW/D5h4
HsdQXPZ+HrArN9t3PYsH6OSx5Zo0wrLAtTkqSdYzOjLX503o40Pvo2eFupD3bK5P2qJg2Wyl/7Ri
DJ/dsBEYtk/Daxz14ihFGKIzxlYDBDT3ow4C9hs8r18LrJuxuZjnpPzwVsBWJ8NuPevHg5WBuRUh
3w4cGVVFxkd2Z1HhcTupJjj1vRElCDOQO4ksno7pR+iGDHp19fBzO4Mi0nzPAHI9rF0Mn+bZDt93
tqxHuXL3lG7xdPHhQqpedtOXbDKkdCqAUHnIysF0vkpUB5pR1r8ia6jOQfToypTgsNJuBzDcoq+m
rE++gGK4H+p2a25Fnb0lMZMPifoAmTI6b1fSJPF1sAMWf8BtHqJu2g5rvwLj7wI2Fgotd9U2E55s
LDh8ZiPUQWB0QNQgujIVrA3MT2ii6B3JMnKwcSfKPttBiEZHfMl4GCOYIPEvIbZzmOb69KaFZfvL
1KYKabykYkg/K0eajTc0hNsB/hLWvMs09ZCKsx9rP8k7tYmHMXDRl54iWEcDa7rBuoBXetzaU8Rr
/oKMpew796a+cwOWk2M3qzNUlP4WkdXtBczLsAoCWYFiktz36AUrQtR6DCVux5xqSIEDibWKsvU/
Y5IBPFx39VNpAC171ANzkYMGlLi2lY9kWG0a6z/ZLvaAubi+wcSZnAwQxgPOBe5+AFHnud3cr322
ME/Unl+3EWvsXuI+D5oIpIDZxmcunMTGpDussxMHPWp2iEDaeu3MAuCpT1+ieMhOkB3td+DpZ6Uf
dJ/PFrwbsBSwtYErZnpYwThE3+jWWwCR6m5gvTmRtBmuwCna3FgxYYyeBM4D3OAU2MyFyVZsHGLf
lCMiz/6ZNVYjulOipDUaIBgShMXmgCm0uF1u4jB7FvD2BgHH6BuCRcJTsyK0MwcUaG9om/U3++R/
JLolMHSpfycurJRm4jFkoYdlGHYdhAY8H304HsD+AErv0Ye1rTnsXb2fdLz+mKdsBpxnaIGd1Xb0
forvoOEgwMGGVZy8ikilffyOQ9PDR3mfbjIT2BPmrw2txCCOQJejJ4J11BlKeKwPRPI6cMR81tCu
Y3RAlOJKoTl2gdPnUHwsNhzWJvu+SWAa3OY1Rv2v40hNHqM1PWcYYwsL7OAN2BHWxchCeE2GdHhx
H9r0NoAdSz0YcsXIkZ45euKHbW3Cs0ZhOiCbE2wagkHzdl2y/kFA7vqa7La7Fx0yMPUH46puZnnG
Olzcdnr+EmYr9E6z/zajEaiAcDbFf3F2ZstxI1mafpW2vEc1Vgcw1lUXAGJjLFxEUiRvYBRFYd8B
x/L080V1zYwqWhTHZJaWlkqKsQBw93P+7RStpWz70D11YnbXSGXehsQeAzXK40eFquM6I55tnbVw
mZOdy6sJimCbxOZTpLH0w26QOjEwWRFAeteB4xicQ3GfvyO8ajexBUelOH2/nZWRYwJDYxRS4CIY
WL4PVS4Mog9S+ypx3NIblzR9X2o4MK2Ky9VoEqQm9D5fa9CZVCJpyu5OZ4DfL9qpBgqoHCAmpYmN
y+tRGEDTkZA+6q0OnM6w/UQr60MZWu2hTfNwN09y2qjSITu+jPHY4RA+YLSrPcdkir0m9MmXkaJt
6ETUm8VhgNBoCVF7NiDC05hCR9t5qQRTXH5dZj17s9WJUBxXmtFebUYHbKS7RdVieyIPk8AOrXdj
IkpJ6Pay6aJkCtKebS53corSsu/Wizq1azN0n2sHRVKbuqOv0GsBZdXD9XD+plNSfnWSSl07BEDd
OUXoHrtFtL7oewi3ZLGu3Fl9tmiVwEY7AIaw2Kn4n/1OSU7kR1JhanUfGMUIMEqCK9VZ+VQ4lLPD
0t63YI7BNIJiId5fgrBMilcyEKtrp45Cb3Hk9JhmBPpqhpFcZbNS7XIne9eFjCi8xUPqWvrKNiYD
DYrTBEYNktPplbrSa5R4JbE3hykctgrJ4bclU+gC8qRTjiyW2qhGMxIONhMpCZgRsWvwdWgzYFcz
X9Qy3rqZrnG66NnBUCZgFo1zXFU1Ytes9L3TFOlbqRPdadgpDwRWoa0LJ3tYL/g/gq5q4UiZURcs
SJN2BToGH6hVeGVeVFfdOXGqqyf0fHAuHkhzuSvHfNiUKdMjurbGxlOS7xKr8R15cgq6kbLdT5ap
HvpJRi+67vKrsgFuawlCL80oXI+ZCB+HAi9OGMYEtFl9fztwjF9FSvHSuHC7fb/gu0hyVtai5kHd
WAICxsn3uaJ/E5P11RCwPVNkaZ6mo0xFcLBy3RDJGvJnzgqlJpep1OSVahriGve8fZRWph8ZCB/7
Sa/edqmQOxOVYZC4bhXMrVnuexWgwhym1MNUOjDuXoJzRGjRzazQOSdz4bnQaAgk1HIHtotSSCMi
0dBoUSO7kyvVRFVQMilUjOVLmKJDQOumehHSEy9CIeFJ7BG+gv+dQrKIjl0yuIeUQ/A6FZm1jadw
fFIrYopgO7Tq+jwF1hvaQgo2pwIgs7aG5cFWEzq0SOorUBC1PSC8c28QjyHC0PSWwMNw3C4s7ysI
vPmGJI0Y5aS6RsvQHsso/CFTLbpHimMF9sBhKHUt3ceMXYJoJGcu6qf2LiG20u9qUsH7WJnWYJvh
AdJS80wLXi3RlG9RB+Anx4quforKikiiciqQS5GuihDj28CXvYNGa3bxECW+Ffe3ScsNS9XiIRt7
c5MmqOTZCvJzLuAr/EXqC6HsnYJuCvofq72JZ2t6Sc7SjUHIfhM3ce5z1XJoX8tE9Jl+OzOuPqPm
DY568eKMzTcTrvXkiLSgAK33wtZOQ0s6k1VPXp7VD7Ox3C5kkQX6iMTFcNq1rfRfO1t9aFRJJtdE
mTEvyk09LxiX8hIi2y2HE4+UATNgGL5VifeybZJN6yiabxoA4Qx17L0SWeQm7eJjMSVf7ZHWaJF1
49mmqN5VpjAeqH2Zg4kO42Q4TUHzi6j3ycHkel9Oea+idHVpzzKM/ZIz7avW9d3GaWSztfLEXcGo
WNupdR0/UxBhINhEUu4v2ZJ8r5KazOQlHhXfhG/cKD0Q6dJGg3ZSe9jSlo7nB7R6fWwKqoJSNUTm
hcpYB+4/5WIG6qq4ly1TEbMWyskUAbIxHfzDisBUa7t/cVUHPrgfaA/mUt6pqAhfybfLX9uoPR/1
UuzbCNQNAWCoXM1VYVDczGgzpdaZ7y6TR35UUcXsrwpVMAeYkI9agQGDTUZhGL3SDboasNdX69AN
TWh9ScyCoZTTq2Sk1dZhZhi5cfa8M2OJTkcs3XTb16KBqB+b9Whm2SZcItWnrswPQJ36MZ3GZDuP
bUGJnXWomolXL9eaEYofKBySXZ9BdKWibh+kmwzbVLGRoZRsrW3mGrcVpfzV1OEfHbtqDMylkPdi
VGcgSt4rcCyWqoKq/7G15vg77CJRIGnhqgCZBNx/hbIpH5iQWT+qseWujMFMg6FSxr2qqnXvVWO2
eHVUd9+lu9StJ3p11tbGnCAZYyDssqw6VKoEj2VJU3hRGdpbvB3dGxNDQG25nRlNNM0YlUR8pDVT
9gpDLA9gkjmCtbTXkXUvrv46uyRgIldNR0KcsuQ6FFCKnDo1MgsKzlPs9PqmIIf4Lmo61Q4sopFB
lFJwDrpd3XPiMn9EjdSUcPN2TzM+E3d3mJdKdX0gnspFrpGV4xYirXqdIjV/rFx1OCYoDWjuFqSx
pEqCpvrQkOixRVPY46qwZhcqxLKbvVn0dC2Qd1rkqU0fw+rEqpuv4jSPer8pGnN+VEdqXs+dtMj2
Z0CbVTYXFIUxS633zTozAHWt1Fxr+igHmpOsekPZajfn2GadNqC2h9hXx3FgIFHUiyrIyj5ZLdSB
QD95T6dAUTxsG3OobsLOslcwjcapKuCwduFiu7ZfI0wQx0EFmKY0JeRvXYlSdb22c7Mrt4x4gCcD
VmAlSgkYZjCSMKVgHuGtWbDKcwoAWNxlYQxq2pbcFL8D95FBk9dWFWBblM56ZPLpsD5XejedVpnu
qmmN9gahu7vru8iugnJql8JH+aK4QaopUMS6THKDcrJPXk2GulheTQFerubcmUbELcuMhSAVnbuz
k0TYRJRii+WC5HXYhGxvrWu8IS3ts9sEeGz2kPHo5n52KqH7SMxMuWIqW1j40k7Bt/qqTwdYvrZA
/gb0u5ySIavaLRL7fPIA1LhOIfv4FAhRGeFDX+ld+GUqnbl6jtNCGgUihTFP16KENXyCY52GjZ1Q
DPVMnp+bdFMume4EoSyTxzTKm5uKWJ/7pIzt3FNA7U+tkvAp2VcplSwntoug0CpgbaOZ2kd4IiMJ
QD3bZSeZhFL7xdzHT12q6aHfMJ9GXjVj3M6BWkw21LY7dukbNK9p3tqardbXRqiG+WZEB0YEfafk
8AdCINlkqOSZKBl1h8M0nM5y7pmqnWmZ9fJgTrP6bayyZBMrjRloeqOTntvfZUXMN4nUdBu6ZREQ
s9Pf28hDg15rbmm4p70g4mXVmlNHwdHdplkVIkx3ogljgFWupyFVvRKta8B0Y1BYPqgPflydlkmj
oMiKmWl/TE29nqxamz0qNjBneOMVjPb0bM3ylgMx2ya6NO4705quTBk51x3DFDDvNSialrDZRLXF
ljsY/cMCxAYhPb0MKgKwKEOYXMZjHDjQr8gyJ8WLHT3dZAQ3nWtEMt+yqvoCD0W5acrsdtKUOkCP
INeOHS/BlFfKcTRrlBoWVu9RYqdUJmQnVBPVWk3TkIm1tkntarf6fOrpL64jtx/HldvY2jNUpcoO
W0Fj6WHdPPXpLHc1ahCCIZWmOaCTVFq/RFmt+xToVZAOnbNSHDoCnDBsdl7ehNELEs/2kGR0fSiK
tPHkmnOD8H4a2vdEBTLXUFZq/uA6iYbZJcdQkCfthIhHmzgm3G5cG52lX7uwGeCUPFDws/JLZHX9
SlbM28E3Y6L9z9N7fWiiXSvmYtfOtfU9q3SKQr2sr8s5rg8hWqwvwlLFXo8lp8ao5x2HGg2Lp0mz
jtdVYtYk6ulyzbRvGjZkdAyrJluY8h8e7mWy9Yy2yqmWfTvJ5cVsgbQ8a57dySOYMwxSaLwdh2G3
old5tHQRNkErBkbUMXPvW5shyanrXvtiUnnSHw12oE0WebU2SmorUp1HG1R+oycMoJv75C50lRfi
TzIouSxek6V7Kirqj2Ve7J1JqO2anXFnI3sLiHMMVyrIJV1exc2rru02PRiyVFepioAwLUcEbGrS
7+kksEVotkXHarxWSYKsv9LzTSW72kvN7sY1qyFY6jQNhBwIvBmc41JSMTdulF+lji38phdzoPSd
jYmnPjmDfkQ4tKpzo9wufbZt4zFIbYR/VdsZJ3JKbsoSMTVDyB7zuDAJ6q20r4xbe53h+j1T1o6v
yBiFlG3dw3OOK4VAzRWz118RFh1Ft2ysobR3llIfeks8OAhbSV2aWqie+MjzPoNBl3iJ2kj35lBr
twYYUzgMUeAY6coa8/tByb61sUp1BiHCBBbw0ninW/Eh7BBc4UU7wj/bXtRo6s6pZ+aksdX1Hhyh
HZBLYkJcmavQSHpKPeXmrENF984Sw5dsNM1uqOP4PhHVyVj6wWcQbuZrRpRSn1S34YTZq4pi+FDu
vDeBtUKPdHHhpY2ZrMwGWV/DCQetFRnrrjvvPlamJkcqnNfCTMDNOFVWsHcSFVpng0TTpxlZrXBa
Ab+bobwqW/NYV+OroyV1ELnzs4tKMIY4hZuOjF3iLqB8o22ty7jFwNHU4BZm0vgzrPAOEt5YLU5c
rIYeM5Yx1vZ3t4TYsie8P8T2GnvSrupbBiX09yJKQbvklATkvwxBPJozKlX3mFbzwmI3I/dxcK3H
2sgZKkHTNKxRzxykqtUPip0fnbmIfDRWLoOmhfo8i7H+FjvRSFVWakfo6zw94J1gL4SSPtiVBTKs
UCrO4Zyu9RBxf48NYO7yr53bTDf4fiCP0S74k4isq8mQ2tZwjfllZPe/h0SLgrQBt3cT/XrAVQUN
Nqpeb9oNtHSiI7CscRA18SsFNkawqIuTu1ZRNRxpSP670o4nfyyRNe+BFGAL2+Fbj2bxysTO10vT
WYepjsCqHW5TpBccc84DtStyEQUhep6w1m2Y/kjMw9Ycm+572erLttajHT63o0nfstX0OD+lCErQ
gz2nVfaghvVzVkX7EonQxkVVfCSdeQjAo2XgDNX8zMXTNgsFdaAU/dmvU/fKVZMN1eCps6UfKx3T
YpyxSu1iRsCH5iE+4BdnSfYN1sbeRJRtG3ow5661zZTROjSOXR1gtqny46F/s2s12imdqH4sFs+H
0B1xstmRfCxT2hrpdexnUjHBI4f6kI/D8p7YXdoSgw2cB0kpkDi4YXzlmGnyIksyJ8qBkVNFaVRP
RcqGKOwM1sz6gXch2s/2pP+A+p+uqjjMtyXdIrJJMrsNwhC3/RRnvsWYmFMHPclbOtYuUbAtYsyI
cq9jWOfBliHNjpoU5ovUF2qOmLGvm7DvnPRY4GLJfQapqz+KxQZtM4uxGe6mrNUQjqSu+zgVnfVg
M7w38Zqqno+VUsitC9OYbLIGPAj6XE1udNMtv/HgRPnergz7LrKjSaA0tDDSheS0DWLEsnFOZ9mH
UyMOhJBptyrK/covi2kimChRx8ByywYDgVC+VYLxuhMGipl+K7IyspuM4ibJi/ilp6feSimX924Z
m0PmZukQ0LE7X2Wy1OomjecZkCFFEytV+0bnoe28MR3AxyTWBOphzbxHAeZaflUuGrI06D9qtbix
wAva5qSjsrvPFIAXo6vzAz6FbgdWg3oM79SxCXXluGRMn2njpAkxu7XltNbCWAS1qnQt19zW7yg6
xUTQvps8Wyin97mpdruktOaNTtI1ypzeMY6IeItbY3DKwGlGzA19ZRyV1tYOlKjoEhJCElCvII4Z
8Upiz3e7+5ICN4i1M6qnqk59U6NXzPyxliLohj73F12HXOgTCHtrfjZ1+r9uavrHJHaUtTWnZ9/U
6NymdL60OAZkyYhdfl3m049UNMlt7mLehVIM6/dUq6kmOtT0VPNkY0Rqc9R0M7my4ny6sprWIrTI
xFUXVtPR0BdlzTOSrSzhIFNeFiPoibN5TPOZSZSc/9cQ0V8srUu2KHkXZDlJp20z1ZS4V4HhUWW/
qWYJyBLTji1WPvqOBNNrMGJ4Wi6+qJj3vVo2+P1G0JfG0KN7hD3WLosW/QuBLXLVNSjgtVH2vsw1
yKPYxJ9AOYQ7uZ5XaOUMmjWuQwu8cFYqAOc1fDO6cvoHtut7aahFEFcMIe0jlOzU5hUlj4h2GhQr
mwaAqqHr+o5RwAAJYu79ELHqTatZ0+whNNG+cwxN6y5n+oU1tICYCk0607Un+or8BszXWdOYkbkP
B4R2cER04YpD0gG6NXHsvjEz74yKhdPBbWPp2XoIM8sk5TU5K1TpAuo7XoZTscwJYl5B8UBwUMDE
n5S+3IVgTbTwGr3G6HPn480Qq4coba8hnFPgUBRYaddR8gvH+GKeCb28SH5I2huvnDICzWWssRy7
ZDPLwvBUTCt+ryJtQimtrSIMiPwrFKe60gskk659GjPtwXWl7VeorG5GLt8L2o8fxtmiUka0dlqi
3kirjNe2jdQPXAjok47F0xpSozspo1WKaJOGwVFASuz5WpCIWaULGlqMmc3ZrNFp4+IxKdnyWpXH
3szB5vJUHqknCq+NRiJ4x62YkKJFFvI8rXG37ZTxawaNqGmdh9RP5pFpTolfS4yeZkN0aGjWHB+1
/YONgMFOxVS8F5YjN+YivlMPt9eNkXA5F4AW3Bb9Xka4m9tMvWHUjLPtK6fZJUmYeU5dNbS7esdR
j9zLMZDeYHeiIILFKZU85PGyOu2UowHcpOh5/WyaYfDO88mTkZSkaamfsqE4j/6ghCxK876nBeQB
EelmdBMXAgcd7kKLfMU0uScSCl2fw20PBD3wzaMyQJxQrGyNCTjY/woKfgMSn+lRpxTR42s8KHZC
ldJbe8MemzsiGpVrjuZ5m7RDS4fb9KgYI4vNYES+VSIM7unVN3j3bh30QnvFcnKQ+tyk+E1o/0Be
d8Uoy7sJedUQqRZdEnuE24PIDotp+AIvhEd9lJD+ZSFPwEe3sZ1YYfW6qvFVqHPhw3Ww0stqgq3H
NlDXagkEt9gv0p2z7cgkpdOCYPluyuUQKEwqOYnJLtckzDJXlUYNKCHv+M9JSLxWBdruMJ59BnZk
p0mdIgq3tAx0Z1rITOmNLQlGX4al0wJ1cs/5BJV1NDHM+SiawY11fGy09fFVkxRHtFPXVlbn66SL
ok0eatdZ0RwV1Gy+oeGMc6aKgxFwZtepyLvmxOm/6ljjIBqKDjlYkW4nM7E9aYfzdRpWKa7PkrJw
HLwEBSc7mypX7NrHsTyD/yhruxbhTFlk9r5fbP2+j2kbcslA4j6poYbms2E6q4C22xJAOVWGDShV
v2lRZd2UgoST1Oyll2rDNerir8qoqKsuDxUPKVp3NLjugW0WV5URf0X13vnqhPq6tihH2rk/Abot
XzrHrg8dGY+13r1Mwm3WGeZeYDdGuEwd6GdkMis+1Kk+QjYNa0Enhi/kbmIL9dV0emAs5zcr4RQX
8VSvkb3IVZkVcmPk8TE0TWM1ONYXKxoknYe7FZmZr5bMVddqVEXcjubBtPl5zfxltyi/thmqzNHS
51ULVmDZGOYaxgqsDFQpW3vOEjS2WbELu7h7sKXxtLRLhp4B7qE0e8SX0v2uMduZUk4rfdPmwZuX
DH87/l7c4TlbhBvV29p0wcOS5IsxTe1rapZXQk/mV4xa2T7M9OhK01MnwE1Ijm3VvtZaptO4WS1s
62xcM1dCfmunKlsvtJjPaW7IfYnnYV1hTPyStzjmrBZRdqSoqGQMS8eNYV6TEwDF7cL8QcJ7Bn0a
JxVuQXPQfF0Y1/QWBbkLoISSgdd4k7YiNG+IPaXemTa1qt9GSr9mZ7xCFv7YdvFBSznj0M4lflcj
O7a56kjr+hX+9rdoKjMO0eJ8UknP0bIu4Fw9Yc1FdaqmJ52wCxo5NtY6VDHJTsoxXGRQR/3KjSVO
k0E5MbncWg2yA5TtdcyT0UYsKUq8fPghOIEJ4rCn1UytGUyse4/x8HrgOul3nFM09jlxtNgOyQfJ
M61aaf2c3SRJf8gLhyfA5KmKFC4EXtWXZtEf2AtfLJjUdTi4ePhixQw6MaDEor1Fcloka87xBb4z
i1ZR5HppVxsn14ghArXoAbMFiyQflr2TiS9GPY+baJ5vNZR2BDpUqHoWOMcly3JaduzndaOVe2q3
5myvySsgx1A+JgODAzodEYGmL6i2p+bZSbofxIngk0WC6SgDCoc8jA5LiAEUddLiY37E+9Mwsddm
ju/WLMXkD1GhQgVSwBQ5xhRtqZA3IRTyjEpN4La6hzhaUpC85UQbdi6dZOqHaNFXFs5pT+2MQ95H
rRdncJhiVmq/xAjhgVrfV5WheX2o3zCIHelJDuaYWSYuHCA6Pyri5wj2PQHRzia06o3iJ/RdKydz
nDUC9dK3iuI9rJbHxRX5mmEiZ8InvzYTvUEQWiO1y9CxJhYmUjdsoHH1Za2Zy3TtZrPwY8qmx9ZY
Br9WZMjqmqPAaKB77TZz1mSg1HuYNd3Dhy/WdYuBHpIXC6Gr7+eotfcoC0aIsjhZq+gC2ZXGb804
hhjNpnxjmP2jzPKbBjjRk4BiZzd+stX15rVy1Ic4HrAkjvHiE/mZ81RDZc/qOTeje3B6u13ZpsTq
cxbq1zp9dVFQJBXLozMSAEGHxxSIUIGht9R2s6C08ps6BWI2ZUGN1taLucmLDg0w/kDXCJSZasGb
soVFomh5ch3bKjcxNkT+huuyewHJKlsodysiOHW293iG2AHxR2pvCXu6DFrDbIuNMjSKFszgU9VG
b1RkP5FUSJxxWreHu7LKNNyNUTwQJZsldoxGZ2q4j4rRuhvLGir3ZI6RNe01rZWPY8jje58JidxE
z8NeeJUwwmENT550MA7uwlIDPxfgzSqiL9QfyWeZ3x9EK1nnVKSfcrXCwdIM3aa5FkqDTNx11fmb
g4/qx+9zoT6I7bIuYrtmZZmmSbXwSmtLgT5qkgdwO6YSxdX8SbC3dk6w+lXu0fmr/fQVolyX+HZR
uSWqqWpbiupU46kD5PJnBHzE9lRJywzBUiSvFPv1W9s3swDTC/XiuGhDUW+Ia5luf/+NP4qTugjx
Y7QDSxrsaRNWFfWX23CwWeNbIeTzYsyf5Ox9kB9mXYR5KZQUmQMNv2lKs6B8DMNHHbAm8fLIxJtb
pxlrXGvQnv/+S330lFzEe0VxY2dIUZcNNjfACyVfgsFs9S9/9uoX8V6aaozQs+2yKYdGBLQ85lZV
q+STfK8PHsHL2X9UA2qkp4JrJSHI0Jyq+IkAO207/Cyf/YPLcznpL2/dSnUQlmwqzS2YXYYPRacm
TONPcqk/eKbM82Pw0xOulFqJIQ6vYtzcxvqwzcw6mCnHRuWziaQfPFDmxTYAiZKTz1Us5LcZb00I
J6idlEdDXzdJW/3ZQ2Re7AXIlwd0EAyFbjMBBjFbykqHFdj+/iH66Btc7AIT2RxWraYLxdmZ6ra6
ajMTVLFBMTEHVquFRIs09erP3uxikWfoJROr54Z00mKCoYrXZSAZ4WqOomTt1EUJdCWj/06/+8+3
6X9F79XNf29l3T/+iz+/gbm1SRT3F3/8xzF5a6uu+tH/1/nX/u9f+/df+sd9VfDP5V/5t9/ghf/1
xsFr//pvf1jBPvfz7fDeznfvIMD9P1+dj3j+m/+/P/yP93++yv1cv//9L7LCyv78aux95V//+tHu
+9//0s+x///58+v/64en14Lfu4kTHjtcXe/d//it99eu//tfmi7+JlQdEQ9tmhAkQf/1H+P7P3+i
ib+5umvojqs5pmWr3KOyavv4/K5/c3G3uo4waRnAKPhRVw3nH5l/E5qFfJee1REuIK/71//5dP92
g/7fDfuPcihuqgTt39//+tWWYxnGZRit1gqthXd1d45I3KdJVN2dcExqYl0U9ftPV+Rf7/nze/xq
zzm/x8Xzjr40I8YGK1VVfInzp8j65Gj51V5zft2LR3tyx0gMU+zsFcVEBRz3wIgZQmnnGdHaZyGr
H12gi/OL7BFJcSSSgx0OIe0YxbFZCNjjfr75/eX56GtcnFgIlrq6MWp7b4j5BpMrMXiQcYNlPiiO
/Cx9+1d7zvlaXRxc0kBq5g4h12oRviWfhgKNQZustPbdaj+bHfWruHfe5DKQdkk1BxJJd/ZZ6ayj
Btce4up0eDXDgUleuJmNL7+/ZB88UZfZtIL6v1Ss3tnbtejXS4btlSSq9g92//PXuDjDAGI7IYii
2I92iL46drogd7q333/0D56ny1DadACpRvJvkzbGJmw2jwYJJ2ZWfhJd/dHLn///T+evxA2JNS60
93Bo17k+7ybTvVXq6pMBWx+9/MVS7jo7NFP0KHuzGk9dp2ykQhBh49br318d7fzQX1bI52t/saaV
zh0dt47EHo2YNWgY3PYGNJ14Kpr7SdvQgeyST4ZpfvS0XqzsVG30sVxKsY9LoQW6jb4w6a/jMLzr
Yv3L3BlQC077Z4v8csa8Es59OdahtbeYgR2gA3yzZX2nl3xNHGh/kNV7vngXi7xbpNsYGW9SVcW+
VEi0qUbtoI049hCjB1qNyOr39+mDPesyibbrUhTNJCbsLaY6e3klaR0cEwd+Ux6XTv3x+3f5YJlf
5tBqSQnNVfEuvaljwYycDqQhC/7sxS9WOecqiYsNT5pg98WERZaARc7CJ6/+wUK5bFZ7M3eSOOWj
54xfPHOXBsbymkC933/4j67/xTJ387A11Dqx91H/Vgrb6yEcFiRc9vjJQvzo818sdNcFjS9n9hHs
+fEWpC7zzGmkTVUj8UlU8kff4WKpk3QUjUwF5WnVCd0kFAjG0bJbbFxqil74s7mkHz1EF8tcZRSg
5KPbezdcNgJNf06E5Ce34aOrdHF0p2RKMMiusfcT2CY5LtU2AkHTDNvd/P4+f/QGFytaL5aYIjsC
twqr2zExHhqlhTXrik92jA/2wMuOE4STgARytPYpehd9kMdYoGyew0Ba8lSjdDHn999/kw9uw2Xj
aaOanwFBxV7TSbkcSYjynCj9g66Tje+y62QsS62BgqKr7kavqOvHhdGPQIIaNKvyWVnwwb24bDwV
DPsL5jixX1TrMWybp2mwXpeOlfH7K/TR65///09H90yGR4TETuwBqMHJvcbsAlMunzSdH6w282JB
M5gNDSN+o31ufxfEYY4D4RFT5DEJ0P+zz3+xnrMMNawq+fy21r7qemg8IzlN7oUKYv1n73CxlJcB
DHWR3AGUKK6PZJxsMjmRwhwSivH7t/igTr6cHm/iyV6WlC+Rp3fMV/AUZpq1OiFnBGXq6Z+Mhzg/
rxfLup3qaDZFXR9Q6WobAlqMDQMSjQ2pMt0nU0Z+iTXyHpdz5COj75XBtPJDGOeNb6PMXS9lgxih
K8r4uVrC8XlWuwYTLeELeIFS4p6BVIfaG7GDXbvuZHzyUfTz/flFUXc5cL4LVUcjuL06tKWxrBb7
rKcZqy5bQMB1gmAtF6oQlGvKGGpLTDPJ6WWp7BooMhzqinnTEEHIhEWnWYcZWplzdlMUKNhxbgDk
in01ol9QRQi3zwRt8ESgswNSDSwkv38qPtgm/8cAe1dOmEmc9tDHpF/7tYgb46w2U54s3YArmEog
R88Ze6JZwdxF9cn2r58fiF9dufNq/mlPyFihLklw+aFtm3VqwdBNDSJufbugF7M73XMd9yi5GFmc
XikGaZ4LiWH62gXha8e33p03GVsJokgSIwfYtnMO5++vyQfblXGxXSXkmDmSCTaHSGIb61E17CbD
NA9podSf7Fnaeev41de/2LRoiDM1U9BAqXiE+9MYpgRCJbmt4jW3ztYxl1g8ssGN/oRcatgy/GIY
PckFemTS83K0c02/GhU5/Piz73z+nD/djpjkEdmTYntgJLhGGiamowVaeoW477NBtvoHB6VxsckV
BFRLVnN5iNsoeyF2Agmk6w7Vu243+Qs/QmY+aOEqrhC4SgKK16a7lBvbbI3H0GrQrxtL9y6qXCu9
WVWYX2DmA1ZIXEjW136oUyxFdWbtI9fBuqO24ROIrXmFjV3DxOT285+Vd8ZFbRSRyaHmBtcqb6+J
3g0UyYTWG3f8rHz86Dpd7KGDo3akMRXZwWmrs5lfF8cWzuyT5vCDV9fPM2V+utOR5rjLgN7zIFtM
N4Q/r2pjEJ8snV8NpmFr1s/bzE8vbmXtCJpcVgdO+7XBiFp0hSTQtKvWuLacpxAbr+v+YdmiX/Q5
ZjRRjjpFdQDr9/S8WZUKqj5Y7d8viQ8OTP1ih6Jft2dF1OztLZbWQ48r19z2MPzN8v337/DRLqBf
7DTlmEx9z/U6FOZivY6LRYC5qLWr83yFrQW9+8QMdAyXs6b4o/O/OTuz3cZxLYp+kQBSI/WqwbYs
O85UleFFSFIVzSM1f31v5ynFjizAaOCib6FaMkWew2mftdUMe3em+C2d8PeaoNwWwAK8Xv4tC6uo
r6D91nPFNEZ6DWOqAyT7u07NbvMyeUNd4C0btLXEKi+cgchClmEVHIMiIE4Ogz062abeItFtVNfY
UKe0mTPagTV4/bbfoj51Kzmhc7ltysJk8zV9f2schPmovxgxTQOr7Wqbd2p129oO3dL+21tPh8ON
Yr/9ehgsAEysxpKthz9/upUJdmEy+foU314Nk8hWMUHQPIB2eYiLvrGqLr2jqPO43LalcBaSRTBW
gULGMTmERVW9AXZXbNqyU1eSxcKooEKy0CsSyBjy6aHSfwXyHif7dgTLmA74gcs/f+HzfHmyfvs8
GTb78KLACzppKKAY6KDEAI/PYjIEHpdfsdQGIU3AygO6aTCzD4M2OT0wE8qYu21zO3S3173g/OJv
begZNh8cJjEHHh67BiU10DUEMrXbQl4ZwEtNEPIEIbCWQdEeZmeSAOqASndMe+CVWUFRr3ylhXFE
z3/+rRENTHC4DsDigbHybjboTsrylV+/kEi/st+3Rw+R2ZeRjKNViYFtmIHHtEXN9h4sKcBl3E4K
pJWJeWH2+dowfHsRx1ItAdA5OfRt7YGDvgVZ05umxqZwfknAFikr2QV0dk23QRfyytdZ77cXQhKE
IoFz5QiWKAeVyw7KbW0wrx3aoVBO51aLSnVJDYHzSFY+5tfs9sPK8eu3fHunMQHyHpr55LcOTiVd
yCldSFM9ftOfMmfefYAkhiHitG/INHb7t9jCa8KGAsrN7CuDlghZoQ26vkjhVOFrxXSTg1IHgNmu
KKXt5XiiC0mBCKsIaK77UpbOz7e0DU6dnNi9v2UWs7gHHw0r2665n36N7h8+JhFyA7RDoNrFeBMK
lszn7CXdz4HDbg2XfyifgJ7CwIImTvi+0rCF3db5ovR7kMFtAJSQEK9jR+MU3gBsUju9bKPo0/pI
biZH3gCmBWi5G+3GlXl9Ia6JkDo6Dtz0udwex7UVhKL94zjxXyvNWeonIWdQIHtHGYepfu2m97qN
lZ49WqldWIqt2CA5OY3N3MvvWsgh54vk71+uAM8CdooY9fIogWxn3E7JF1T0WWeVO7QItcvvWWqS
/O970gb2QgASTSiuC09qXf3q++YBxQtr+ouFTH6+ev/eDtCfYEVssNHP9eeqfK2hqoVofh8nzcqH
WmqAsB6AtoobPY44/AZieMhAK/Y8oh7w8tdZSHiyKUT+UOgSz8Z48ru+a19wYAVsQR2rBqpU2v4G
YTtuDGKkXgMJ8bZGLZhTV+BwXH77z0NZNoW0ME2pwpMRTauNrnzgdc898JLX7jWWni6kgpTlssI6
Y/RT1kMd+a4k7coScOnJQtQHCjWMmemj3zJcV8Wvufp2+YP83Neyef7zb1OBqhiFasqoIw/rv0Fd
WKUJNsTD5Wf/HHCyKcQ28IWZVLSZ6VcZCF9KBUC/P6Xc7nMUHgS7614iRDXTeAMfhgmF8K3iAr9g
NT14x/lmUhurTdeOn5eaIsR0ObcKNtSIaYYjA9P8yFkFOzSoSInmykO5cj+99BYhsgHyRBHYjPFD
K5B/Z9Tk1SgvaWB2WEyNC6+FtRT1cwoBS/PfXu85qkNDqNZ9FYxjVlVnNgloWLGdri1oFwYs9Df/
jKuuTsEf5lDG8iYFtiBHue/KqPpa8/1/wgUu4d9H9zCKA/FExY/fBp+g5Q7H8sid3jU/+SPzy4e1
6/yvHcpPLxLDGeRMVnG8KPJalNu68wGeZXbhoKrHgvPvMThp+/wP29SbYpuvaAgWTqZRnfpv6xDk
nQwI3OhXmu7WYbBrpRmA1NyrUEiZw3hH5xtZHvdAl3iQJz8owe/LgbT4XYVUkEV6TqQQzYVgZN4o
DggbHvFCDyPQwtxvr905LqQcJqQFKg9dkk4YGmYIy8Ae0kQYkagrCX7hhFD+clX9ltD6qVTYyIfR
7xRwPkBWkYET4X18yBRouWfIM1Ls3tT4Cei9cdP3neHBzq7bgDkJvzutHjaoG+2PClgKnlEGKf4N
WGacoA3bnAQFSIgKpDt5DuTRJGcIICV35KZHwXijVfHaudTX8c1PY09IOCpO0osZPhVYvxYeuxuf
QYS/0fdsW1qRXdsR5Bcn4waoaJs4KRx6LFhm7fkjstLKPP11qfPTLxCSEcxiZJgv4RekVuv0TmRL
1nPm5VZpnR7dey+23rNNcRqt7eHlbXKojVFCrLfb8+rtfAiT4CQk3kgOc9dW2kspRUhaqVFCtsP5
6JPg0PQf0JyuTK4LZ0qQyf8bc3naSYzraCoMr9zRgZXFDrablmT/xUSF3NK64BJbqYPLZUTBmgP3
0hc2hERGUM4HcR4CbrDnTecCuHTQzpGHf+CjZsP3AP8kXuuUlmmBF+VqTmcp6ABuwYYCO5rSrnbt
vvswX5Mb/SMwwfKwNDtyg7UP8/PmVDaEDBipYTPKoEH7DUYAPaCwfwOilt24A75JfAi34HDhtKvF
O0MnStzLmWhhdjKEFFhXBuqASYeOTvej5MegQtMM5I+1PffCQBJlna2kw5KVoLuT5iVot/Jwe/l3
fx3r/hAyopYzgaUTMOt4cP8R/sbFhHUeS4rT3cS7YPuKKj0rdHurtztn/FT2587aDwc4Sx75ymLo
65D8p18groYao0gDGGwhbYxOsJXddBdhUxW67S44BAfDRt2Xax7JBvZVLpwMnMCFe4XXbjo7f1oL
1K9bjJ9+hZC8BgM1Qn2I1epwN7nDtjoFe1gFOBRJJMMA6n3T1e5lT/aqXWG9oXrKjvbtsTxVe36S
dyiCutWclS45N/ynnyJksbruRzhG4YMYtTMif4X3Bqa288Ftu6t2cFs2X6XXABCwG2qDxOJwX3oE
J2/l9V/3Uj+9XshZTV9gn1GcR4Sj2s+dhbpiB+5H2+hPchvutN6abhR/9ONfwQZYpUP/pm5yp9xA
dofeoW7vypbkrPXLwlGFLEpQxwSmCKjxwoImtqRT+1gV1vyk3xq/QqyiDvwE/fY7XQmGpeWEKEOV
zBlUBoiL/PlkPBS3gOAfAUBzp422lw/o5RV1y9IqTRSkyj1Me3V6Hmx7gApu65thW26Ne3zQB2M7
4xgESFErcVE07U3by6NqIYGIMtURLDSqN+hVUPVsoLPtsRxXUu5C7tOFRdhUA4JDyLmLFEBCdVfR
4ADQgKI1rczrSysL/dyobwskYjSwWWowjTYboDanyJbvALHehTf5TvHrX7Ujf2TaRj3xDZCw7+lR
tQpM5sUx+qu8XP58C5IHlMz++xP0ItVQcItGglRlF17lsW2467aZk+5xErlNbe4MDiy63M5jyFPV
dlhbXS/1nJCZyAxf2sqUscYFC+65uh2O6S/UiZ9Sz9inL9k+fkBZ4eVWLgaAkHq6oAf9uFSwM93C
OfmRHJMHHctp9sx25QmH7tGVo1HIMbIMD0szQJtQeO30Z3hzuJoxFoajKGUdUNE+sQjPjg4gt261
Z+D6d+GeHWKPbICO8jQb1d0r2XJhYyAqWlFHHIGFgQ8WAvNG3xp900R/VjpjqSHCSmZkML6Lxhlr
irv8fkYS/sxe1F/ySw0kH2wrrSgE8cFiIHp7knf5nQtjTVS58kjvAjXGK2G4uGnHE7LhSpJYerKQ
JFDAF5eyhjOPkYHDo95p2ft1P/n8wm+5AYiQKGkjnAYVWu9K0XucZ1dpKWVNCPl6HIbwfIHqh80N
KKpguwCM2QPX/jYmE9RCawF+XrL/MOGKFZUTBykvksl5Ta3uZTfD5XDiSPeV37jlIfeSXbxJjoYH
pqcbrCxXl3pDiHOlB3kUDDOcxxpPNU40UTB9uTfOY/OntgiBHUUzl5QQvZGZMLfMC5tzlNWnt0nD
UMtP1vLUebvxw2tEmSvRgS3Qz/kDnOHn+C28kffxDuRCX7oxXOlYeuFtdN/cFPtgZY++NGWLcleo
TgfYJyDQg1fYzZuxRR+1p/yu/BW8wG8G+0e33kxg7/swwvzodqtSu4UkICphQdoA8jxES1MLBT5g
8WxAb3IbT3HOS2SQmjaDE91Un6mH45Y3c1/cy7h/OK8drszVokw2n9mZDIwuhSDrOc/DmwA+ZpdH
i7IwDsW6TJAWwAir0LrarV3NItiw8+1wBM/IapzXR/AhsfrW3sttemRO4XPs2bFJt5q/mZv4hYv/
dc3b7HjdDZ8samqx1tTzSe4wySOpo4AaSkC55jZ8alfmvYXpQhVSCpjPeZm2yK/19DaMe8I+omQl
jXypSX6KCWGdAEtuHTAvjFAAEV3pRB3NrzajZ26S07gDSwx7KLqHyakNi91dftJ3DZLK5X5capaQ
TmKYHTY1cFX+oDNLIr9y6a2cVg6Yl54tZBQAHgHeHs6rS6rAXBwOeBWM7SE4vfzTlzYYoqw2HuQw
KQG39CHVem4e1d/kmD00frAB4+yP8XuKLLqyhlzIjaJqFt5RGVgneFMDu4c4rECewo1r+GqAyJFH
5sqspZ4/zA/jQNS2GrkMYC/BOHiW7VdqJc7j6zG1sLc/vsf7zXtpbWLrPnJwTpRZo21udRwGE+sT
BlZYM3/6v+8y+/flb7sQ3co5p32bmmNlZMzsMLHF8PqyNB3YDlV6u/zspQOw/8lVJQ32rxMeXrrl
J+hgZyo84PW/qgfj3nwtbrgHgS0uY7W7cQ94mo2SiOuC+CuZfWvWREAGr2v0owZCVdSC56vcgR69
MoMuzTSKkCOCINE1OiPfBr8mm7gAiu+TU+AFBziUwXHElbbkIDsF9oYZdF33lz/nQpSJIlUAdZmu
lFie5fIWHLwY8M2ermSmBWEDKqb/HQdVLPVSNuGD9Rugwg6aH9/lv9hh3Ne36KN9fMJ96cpp0tKQ
E7LFGFbZnJwZ06jKs4czkC79c/kLLazSRAFpLXXdmGbnRsT34L2r0m0sJ8CmAsmuwvih+Kuvnckt
3aeIctIsqfqmNvCq8QRy077yTAsGXTiEIyco4j8ut2fpUlvUkcJ4TeZ8QpdXVQ/p0I0MXCVofzbs
Wzw649oojuAlDoZ9VjmXX7kwyERpqYYSX7NM8Ub4RFTKm0aP8/B4+dELdaayqCmd2ZD3Mz3vXBCX
8JXi+vMUfFRya6WBatfyexZxOzA/+LwSMYvf7zwEv6UBZcDVJ1yRRl9usTcrJHjToIYlaWyNlnCe
k3ZqSi0zemsNujJXLX0/ITNIsEPJyhwpj6qhFShPuXQqlV+XP+D5V/8wa4haUeASKXzI0DdxCbSj
mrYPoCreXvdsIf7Dpg4A/y3gR1Vle9BZnyUlWZkGln62EO+TMmUwZ28Nz6ygKaEF4zegCuUrP5yd
H/PDV/nK0d/6OGC40O6pDMK4ItHDBKdQ26AJvCn0crKimkV/O2kCU08d2TZtA/KUo4ZjA18z6SSB
bfYYFgkw2+A6q54c8dDlQAOdZkmBSlJSI/xfmm4IygM24QTqam6kyj2wu/EzFInBfRtQw69BoIfv
R1TdpEbcuMQEdDCDv7bHOCGOVISQDfAB3ggw4XNBNEif2paRfUpNc8frmtzi64ePY9p3bpvFxq6H
p9tszTMojSUJ9zBSJ3seM93L45Q8aVU9YyHQDfWrluRRaYOdb97DNny6gRV7su3T3DhOc53cGmBn
PkqwNkUFKfYE4OfB45xGDB7MCgOAU+WJ5DTFIDnDXNc7fD+cmQc9nOfjpoKONs9hOzYZHQ6VFAY1
C7SLACVpeTS8tjgawm4nV9VNOZpUtmmWzYfJKMHpZP14MzR9uolG0jxfHp4L6zJRjDtW/GwtqWIM
oeA5TzI77150nK8k2uOcqs7llyzELj2//NtI0tOgCOFRybymH7DS1LPmVukqeIklpbky9y21Q1hu
6SZLsVamphfoLcyf9YjvCEzQtiMrO1sJlBHk12ZcWQQtHRV+TfbfGpTOqDObpdzwopL2GQpAme60
Wj+e4JoeePrQyH7VFbhWjSdc+/bws7N4PRQoduEs+B03oPXB9IGlK9uEhX2yKOSVjUEjoQHXNg7A
sZ2VcAlogvAZtQa7OoWBweVeXEg3Xx/jW6N5WyadieIEb+pTV25HD5aGK7lmaYDI/w4QQw3AJYuj
wIMUz4NZNarMe+VvxbSVDlv6QEIShrs0L2FixrwwU0acwGmAejR3PZxhhypa2XsstUHIxhncH3ms
M8NDgYoL7pElj92OjmvMk4Um/E+AC8vSooPZuNcVZnw3wILld9bpKBOSK3JvzGBzX9XLohAXFqKN
IQFH7CllcZuH2lYGXPbyoxe+kKi87Q1ZA6Z6ZF6gwW8Vy9XzjQmM53vC1nQYC2djoto2m/WwrlMG
AhAfatMqwEMG1RM+LrlZSo4KdQkY43Xa78uhiFYOAJZ65tzcb3Ghk7nRSkhuPYrFVgA0vUl7GKWo
ViX9vvzhljYR5ByS317RS1qhUnh3exVIuLuUwdYZljpgMJYAr5+CsqPb9AxXVrgVm3Bt4bVW7+Bl
28Lh0TBYipqshkU4k6TjsZhHfSXpLn1tYU1WMBSQFlrJPNngd7psUlsK9F1Zt09zPR8nSY7tZpyf
L3+EpdEj5IgM5p+FFjWIYaJ7WYPyoX481grdXPd4IUXoihayAttbL09kqzX+6mFglzD9ufz0hdxJ
hORgmnUetqlpeChkfo4BoW9zGJhefvbPHwZrm38Hhwbzp9Jsg8BDwS63NBj6tZGBAl7VWNGTL73g
3P3fRp/RhkY8Z6HkKTkAzIBGJ/DxRWOu/P3C6iAiZVHPioZD/mlCpQ7uvFEK1EPBU+rXLUAAH/u3
BVletPMMdZiXDNIdifrXrNHu4Lyzcrj1cwagoii35YrU50aOIu+xA8UefpX3QArRfRHW3bPB53pl
Gvt5G05FgW5cDqoeF9Casrx5jmTjXc2j2hlIPsNktHVQVQObrGGE1A1Yxyt7R4hxw4xycEawtqia
DPYSoIracDuGHqELrwpsasr/dk7UDDqN6pFi2HZwKULJPqoPKyW8atahphDYSRPyyZib1k8JQK5A
t1tyG50UXrxfDr+fQ5uK2lwSjnFddXXrq6kE7jN4oDZh3f3lhy+EnijL7aeoqRiQvX5oPPMit/rK
n4aVWWXhWp+Kwlz4fMIKoy6o3w8898Jm6kd7glmdncJX2tUClW90Jk2fHAaKN8nczXaByn3YDQxt
dKvovXo7yVA92mkSVft2MIeNpEoyTN3y/lTCRLSzQ/OcLlp1oKbdcIY5EXs9eS2pLoQDExKHRBOz
nVmFygQGc1al6DcznTZBUeyoBlhKxMifIAxept7YXe6NhYMWKop9CQxBM3wWfLGyM8AKCIrHXIkq
0wI6ub43YXMFEWCHoncHxf0SrBhT7HKAtmYuqHvGShb40hv+f2NO2XmwfMvHLaynVKYWsx+ATTrC
SCg2dGjneTw5AexdVCuRm8+JKem7Du9ZiJgMMKgLswkOZzvynTw3I3D0IOePmdHtWTX+ZWZjHAej
GcEhkVSr1CMVoGvaHgeAyN/GRkrfOviE3kiGNr6GOhwZ4tmAtVSmdRXgZmc35hrmhbJFz5V2BJ2+
14OghiCXdm5BAh0LVtiXAC+QH2rI20HvatMnleTpro84sdKuhtVmlsB5KpEgAI7NLN/mNH9q5QJI
pZFHG7mq5C0qQbR902XwTSbwTsurwdwOaPiGx3D7gylU4xS8hWBY5vChaLXcgTNBcY/pJVFgvJVB
rQXkyrHoTBPMfSJ7Wtrm4KJOCqriy8FPwACFKSII3005D6GN4yAc3leRlk12Bbxo5dX1BMOagcd3
KHWJC0svZA0GzmPffFweY0sRLyz12sqU6m7sW9/QzmbhZRUAiK3VWFSS6/SaVJRcq3AUM6umb/yG
TK8tq/dYUxRWzKfPxDScy81YmBKZkNQBZ4cx9tg1fk1fGqDkUabP6GeIkXP5+ee1x08xIGR1KMI5
3Oj12i8yJjk9co8+toZNYmNfpDvYMz/Odfl0+V1LbREWb4E8pQNhOfOMltkhTWzwy7PqbIO5FtE/
N+Z/euZZMlt4amEGxNRkq3GxCaZ+m0fNNi87nH/rycpctTC4RAWzifqEemQ4XG+K5peepjscEWy0
bK1meenxQkLGMceQ4JBqhJeokjhGnszeREp109XVGrxmYbYVtcYtgP8FKm5aFBYz409SFtF9ltVr
BylLTxcya5VLOkoq2vNBMHsZG92hQXLV8QAVtcZmTweCI1Xqa2FyS4lxz00ILJu1rdjSpxeWaS0N
5snom8an8RuwRzbtYWk2rwTbQgAYQjCzLGpm2PgofgUOdv9QZTgmNT46cBIvB9h5fPwQzIYQzFg7
wxdg5i2SRd06gQp9PXQWMEuWd1VMb6VmbaG+1L9CJMuq0RcN6ajfKArsauO93rEVkcxCG0StLoy1
IxigYWDmfag4gwIrUCqZcEkao8qto+SVZcW0ufy9FpKfKNVFx9Y9kOfUT8b6bgxb0yopzhyyGYJd
Sc9hq6V/NCb9ffltSy0TorqRaUrVVKU+2PDkzuxCEwTZ6FU1B7qDLhXy3YaTlWljoYNEpW5bxb2s
Ri31GZGPAYFBfMifLjdjIUJEpW6p1Ax2cAjAROnK3RCx2TOkWjqawHGtbDWWvtS5Vd8WZiW8dkI6
T9Qfh/EYcNiKyTTzUn0Eviq6NwnYlpfbsvSZhGjHeghDDabjftBM5CYNjNwzS8JXOmEh3HUh3Mco
aLXMRJTAvf2hrzg2NHp8R/LowdSuIyhSESFronKy75KiQ0rRgz2s1bkbKzhyue77CHHeSgoOFseu
88vZhP2leTABvb/86IU+FhW2iQJ/F9rUjd9lIbYY6TYrI6fm2tbEbbg+v19+y0KEi9LapMVtSd9k
ja9M6mfZTiU8ycZb1HjDjhsSUg5TmDYupZXhtBAamhDhXRoHBQpRqF9W+iuNUEOXVlDWwZ5wpT+W
Ptp5pH0LDGJUMU6oGPUHsBbK9pRBRQdrGQebFdsk6XUpWDQ9gUUPw4dTCJLHyQgaODtCwhbdzNoL
N6sVPcdSxwghHgUkx8M04sOCBta5iVQ7MdzgtJq+KQnOLupIQpVXpt5dHgcLgS7KcJNWKjOwQBu/
pMmh7NguajrvukcLUR7youqibKB+Ws7uEEH7ABXR5UcvJBBNmM9BJKqTWUGqLcqjpMYOLOcskv+d
riPXUU0I74INowL7T+qrZPJD1j3kufzHjKbrlmqiwLafpryLUGQP/1/Zlqf6oT27P8bhCmBpoU9F
NW0ZKQlWxV3rt0H9ksLeNIPv90qgLQxPUTGrFBVYriarfTim2hJsNlP2nKuDVfAcjtKfDb/uSFjU
xeKWKIK1LVZsuPd4LFKdwkVufAoZW1M5L32kc6r6ljE0lZMurfnkx11+UuAnUlVrTgtLjz7/+bdH
9+A1zbD8pX7A4ZIWJAez01ayw0IiFSWuJJkUqdGwAEhqHGqogDYN7wWOsq8KK1WI2KqP4JLFp9aP
cRJM4bmaABIJgyM/y0uyi4w4X0kNS6NIiF8UFSTcSCfix+nZBbm05xF8q7iAx3SSoFUAM0L4F69p
Cpc6RAhnWPySiAxBjTK3wsnBBJ3mtbuRhZaIAle4vRQIZRxxllK1h1YJVhRS+5vBA5Ypem0PJVyJ
WqNaiYoFXQAVVa5cShjnqIX1Rx379kTu1NKivay/wYGhc4FXAOgugHQlw1XHnyyOiBu2AezU8j7Z
wEdTc7luzivL9oWvKkph+5ayqVJx7j1MwY3K+aOBgvnLA3Hp0cJ03isV6Rj2BZA8K7D9ZeN0O8rd
ap014vCH3aAoboWVVt70fQWb2Pqk9b9xLL0SPwvRKWpXW1OJO1LjwfDY9vWebKpquKmbNV7R0lgT
FuWw5J3IPCvU54k3obh75hWugaHWyUeHmmAkZSvrnIXpVdSrNj1Ve70ZiZ9r4R2ZZGopxhhaGWUf
DAT6y3289BIhB8Cg08wiJW8h9NWZbeQc+tW4CR14SaP2mDfhle8Rgl8ZplhtYKrtD6P0OocvU8Is
uCd6TH6/qiGidhXFK5hnO0y3PFCJrUaq+dyNXepH8Kl0Kb921yQKV0s903DNi3gjcQ3LoZ7ovQ2y
t+FI6RjsW321bH1hMS1qV7XMwLYfB+h+yFsrh0V9ZT7V0Wwl+gem+c3lr7YQ4qJcNe11WAmXmOD7
Ah6epUlfcJmRXxeIol41UjPck45c8TuDPCtV8wYb5+eclA+Xf/tCnItc055AuYYvL/s47fyk8tmT
b+pOgMtdWTdBv8pQvi0h8kwbx5lnCqxQs/wg1bHiNmFXOyUpUH0k9+OuSSgK1sNo9EpOhlu4zxpO
E1f5q9ZJ9TNr6LSHG5ZyZW8JK4OMl9j3SJPiMyN8bAtcxOjamjh2IRF81SB8a2szh42WDL3iT2Py
lwfcBbX8ue6HD6NVVxbcS68QcoDZ632bxoPiA8D1SZMQPEVkUZXA5z1YmbIWgkYUs3YxHDEpqTQ/
yl7L3LC7HoTG4oOaKLNSVjLNwrgTtZRmSnk9573sG8UJRdS2xCerWgPlLDXg/OffuiGBB1sY6a3s
ZyS469X5Liuk98LUvamubD5oa5eqC4FPz3307T1SCQVtqQWKH+qQx819ZewDqeuvC01RONmW4Egm
na7C66q3wyh24Atrw3RkpZeXeuDcqG8/nplq1KkBVYEqwq1Qk+bmoYO9sKtJ8XjdfCWqII1U1kyS
B6pfgIxWGjdG1TjE3EXXMcWoCDQ1ISBmWZzn/sxiOBmHVe+qJI2OxtC2OwVnc5vSYO2VmVikmcJY
tw5wMKP6UGRbXfg3zF7hpLyS5peGkhDWuGZucRgacVxlpvAOB2DCDzT5OtkdPHmFvmajHDLAV/16
AOOtiMK/bRI9V1z7Q/r5us4WxZAA0tPBVLBVbLMIJQ3lHYWI0dY7xa4CqVxJ3gvZT5RFcnDtJ1zA
g92o6fdmCKF3AN/COd53Xb0iEF5IHqIsUm5h2QUPRJz1VLdkwtY02ULIYsX93+uY17BDFnpD1Tue
lDX1qdbGXtehaBH3lqb8zJUu+XXVvC6qIGOj0+FZS2rwCafSGg1GtkOMGu484ysT0UL+EJGjGFJS
aeBew8ftgBONhtfrwaama/qRBcEKEabpYtCgRkqVGezDhlh9UGZWETYHLOOPKSUvGr6gZZLkDj7V
a/2ysCkR4aO0P69/O2hFZq43d8w830XwkUZex4z21Wyr+bYaObYQFavY38v9tPROIe414ELlVp1m
f4K1wzFuTXYIITN4jkElLe1BqXNXjwC+sIOR62tHzD93HRFVkDPjFNlR7n0cf0H/io0KzNDUbiVG
fw4gInJIJRBc4R0f4OilTRIUvM3bMZgBq2tD7L0Azw7Llb3dUjOEaV43wHRHVg72jc4OQR//RdXJ
Fg1bO5pdaogwvYcwGRkNxZD2hVw+hFL0Ryr6+8D4Hcc4SwLJ0L08BJaacf7zbxOx0ecFmH6DuYf2
qgru0vFh1p4uP/rndElEEWTUkBibn1na5+bNZB56LO+z+K5YQ2osPV7YxeejJEtTOgX7DL+cHHIp
tSk9yTCHv/zzf54Uiah21GsVko45RgfE9AUgf/l8ibCGalTM88/8/+EJSDL/fvgq0Yug5EHiUyRL
ryomWLmxQLGTbAjvxkS7ZxPyfzQWvwK1Bh2d4HaaZ3KxleUq2JomHQ6ENwANSdAV73Ap/xRNoWJH
ivR7xGmAB2tXHXWl5KAWE6B2M4D0+OsZKvImzQEx5LNO6s7S1OauDJXSS/Qs8oNoYg5Oi2VUjWln
vZryFiUZSsOK/l0dQhQNJqb2rLSkguVim9lDosAmPNEyBzeEZW3B4xj/vUxIBBsxWXfxl3DRDYiH
lfTs76xXmMqaGNj1Em6bcA6kIG/MDcBIkznaY2ROrlrr3CqmKYG7YxPvs7gct4nUfOaky6yuZ9Gm
4UWw0RSe26GBfSIYPSCHYl+S2+cVJa4vUMRzn5tcux8lScrtoFdRVq0PwXHsSGDjxILXVtBWLXzU
09aKJpT8mDPqvmA7eDdmevI6DyS6nc162PYzS/2s5qMVYHg5DeXmo97F8m064Zhu0OTSwo2ABJR8
VuN+qYb8/9QEktJaHa2NZzk2+T7tKqwJI2O2FGmc9oqBA6cwNXNbkfLPQilRDwenQBt1rs0+ShvF
quuzso0pjqmoN6ac7Kt53hRa/QkK3mPfwFwgYdnTmMIXBm6YHJa9sfFcGi21ITkGznCoYpsyGm5a
TQ08mqYP7ZyZtpxXyjZn7YfWorwN/LTfBHVCFo3lB62H16yCE82N2cUocutiFNmzHgQiKSWWqYYY
SGNYW6WsoOCWAReoVsknV9oTC/PY1owaFWJjUdl6Hf81dRRWBHV7qvPuz2Dmu24YUquGd66VZtWz
Jg2fES7n7DosU5fRKoqsOZ+TxG2VoLklLFYMp+Ph8JJ2HAfYRFfctC06uMpq7V0gxRMKBoFimnrF
cOXEgE9BXI1n1C7uTcz+ZZiaBnLJMHWRQYkdZMm8H1Ic7tF4ek2qZvBVqVc3Y9vkTlFCGcnkgOzh
cpFBCpLGmPQqmAdrZb/VKulGyUpA5ucE9n5SgZP0fk6tHmZtzlxgdtEAE7XMBGuBUoZeLmmHEBNa
gBib+iMIzb8zM3jo9bG2zSgI7UiqNKvSxreuLc4+cmPi6qUxPRkEZXw4leiOhDSSi917+VbQaN4T
1QA51ahSW+YURFdOuTMxUm9SeWofikQ+mEPYQtAp37VtXlh5QCprats/clLId1DoSE4eTnDrigAh
biXjhbYmRNVceWKsfVVIaqJZTLH0qrifzkdhUA7AA0iKnlkyPEZa/KSTBCZuaCIeW7wzpfZIFzSH
IDNrOMinsi2NOR9ceELh0JwqEtlqcQ+pFEo1h8hucnWCq0cZJtw1KTWSTVElJrpCljD+UTz6H2fX
sRs5zm6fiACpRGqrUNFVTuXQvRHc091KpEQlUtLT3+N/NSjcsoFZzcANSCXGL5wAl7jFXfcrSnBd
srA2eONg+2wL+AY9IdcRRzpOYap1HcRFVaCcKcvA/TUEvNmFRSAf/RWEilSvrt6DkumYqMP6TYdi
yBI7N/kBHB/3GWbd4+NkZnGeVlDsJke6u96ECtpvjgEhWo4uc1/ZorzH0B0dmXDmF0eY4UAuvYI3
A8Mahha2gNKKCJ/8jOt/GMqUJgkWnsVq9P8JmrW646OWe5wcE6DTzmTus6zvtxmsR9KCO2FaO6pI
tSzrV8YNLOhoA8AaNxCwsgi7LrOu2WuPutMPbpbViwbU9dKiad0xHdxe793Mc7cFERMAwZlcX4VC
x9brcGwpKQsvIRSYf29x6tifsxZo4OkREDbv0INmvHF8X8QW5eA8mtDyzVOrlPvak0bu1rUoDwUL
cPwVdk6ruv4Jv9udr8V5trSPbLeMKSnRkxEeGbflaCsYEwIY3s7FsHcAM479jouYBa2fjFmgMaj6
Am35EjNAeFQt9SmzXrYFnbaKRNa8hIVwDwUsw+KiVU8d4MZbRkmQcFNOcICRbxgU+1KT1j8wHKXJ
zJf3Im/BxZ3ADitn8QbESxPNU0V/TW1HX0MHAKSg/SRQtWUyzjgNaBXYaMbFuLFNrQ4+DSFCpjoW
C6cMYlN13aNdTf9X1Av+ldf5HV+rAPfdVL9/HTzcit6uIuuxUz5Uphxy6KZfYzBGOSOpKhVQ9XnE
9H8M3q5JB5LWehytBZRtDIpNPfnhhZIBktqS/DeUM72mHmCDTJ89drT88qcAki2x4DhW2+Dl63G6
EX5eMwOAhvSaT0LwsQi911wY6CaN4ecELt+pWP7/OQ69ZgI4Xr6OlcPFYb3Hei4e7Ovy4XRRdypf
5kfy03kX7/YyPo4n9N6evv6oG5HpNey/6AK4F5dCHFihq2SQRkxRUK+kijwui3iCLU383950VUZj
GoYhHtCqB6XGB83Uqajmn+44weKbfXz9ilszdBVmj5q50DRyBGww9lX73sg/sKP95uffevZVmm1m
GN4FLqqAorA7JyhSrzDbEZfe1z/91jxchdhz1zUFDwwMZBaooeEgzyM9UkRYWfU+mO9kpW5wPun/
ZBn+lUK5EA0cfQ52iybdgmut338y42TmJtrxE06bV3dqjuuUPc5CPbvu0oPZ6o/RmruIJrmEscJ/
A8DTa3x6WMxD5/aeRBdd+Rs5sDWVg5SPZFT1JpR5903yeyM3uoanT7zs0LBHcuqB+3BiEGuI25x9
J5Ny6+lXqTUy6xU6Ka7BsQZ/cfW3499UjW49+HOh/GumpjVXOB5ldvDAbXow2lmTOSz/m3k55Z+r
/F9PN2FWdWTpp6PK7GijLKttPMBB67R6ann+eknf+oLPv//rHcAMuwiMcmj/Ct9sq95v9ri9+9//
7elXe51kfds5DCs5mPzxoeh0sEUnQ/79b0+/2u3wFKerbhyMvoMLvFSwEyHFd9ZbN46Sa2S6kFlX
CkjhHWcVZEk4t/mesrFKm3mpv6kx33rF1Z0uS5vZimj8fr3GIEIm6AnEo/7mnL1xT13D0n1kvg2d
AnzA6iCLQ3AWeXN4x/vcj4CS/VX2ULvyvOEb5NCNj7lGptcB6cxSot+daS9WxqayfQ46vf16qm+c
vNfS0XC+Ma1Usj66xRwHzZPmSEyyaLbymxfc+vlXO5nUVi/CqSY0d3TsgrqYK0SP6tfXP//GLrtG
oK96hhxEH9pjOddd4oeBfMkIx4x8/fhbo3O1iWtS1vVYoXLF6ate/oZIb8bxtci+k+G/NThX29iv
4Kko9ITSpHbfl4E+lkHwIEby3zqP9Bp2rjE2+UDC7MAw+ud1sGtK6Pgda/LW6Fzd2sT4gnseOo+N
JChLTS+l9A5WkYSO64//NgFXO3kSrmk9isokXe8H+u51sGyt/viVv/n6+Tei/2vouef5QHSFeXhY
XdlEdq7OK1gyI3DUTlemhdKXr99zY51eg88hXMNLh7uIbZcAla7Wdx7p6JS7r59+Yxldg8370h0z
4Bexx/ic1AONK/3Hrb6DZtwao6sdPGRl7fBqQEMTlVU6/q4N2J4fTfFeQ3fp6w/4/7s49BpmPuZ+
UIUEZ1wLNn5MWz7E08KHe+oPYZ/wqp1P4Akjhx8AkE08tX5Xu781L1cbXMy5xDPRG2iDZeuCDwCb
oW+m/NakXO1tPYm10sGQHcKJ3JULbOzzIh8iIMC+OVlv/farWxr3pdENQbyPbt1pCpxfVT1/g6e+
9duvdnY3FY23dqQ+CuP48dIMJAk8/2+9ZuSbAO/WG642tqmHkM2lFYcse6O+iatVJ3ltv1lPN5bs
NdwcW7qrx2IUB0e3/6CgA4P7Z0WLOGAKnC4+fDMDNz7iGnYOuYjCHye8JnfG7RpWz22rd8Niv8mI
b33F59//FUK2RoCgLLAr/PVBhgceqMg2L174U3r+NwN14wi/Bp0Tq/3RY352mCTbZByk8IxComAY
3qCZ5qdf7+5bL/kcvn9/x+SgesAx1wtsv0V5KsWwFcimyuK7z7g1EVfbWKKV4PU5EQeT/VqgU9A7
ELj8jgNzY59dI9AVG1AuA/n6wB2Is5KJvRt3/PP10NxQfaTXAPQs8yrZWCMOQSt3elBVFI7w7BoN
mnHwJ8fBGFO/OuayzqOm+67WcuuTrvZ3tY66bsLGO8J3NBGf0+Ln7ndBx//AWf9Pw+x/SsL/mm/0
Neq1Qh336ExDuR1YD30z+A1dpD8UaZGPPRTximFTdwI+ydJnG5B7yIZxuFZ30EbZhmplm8AXro36
DjVO11UqbXIHgqVNk393rd0Yg2scuyNmAkFExztCatqN7ajat6xi4vfXE3vr6Z/Jw7/GYMk6P9O6
DQ8WqUdew6sMPcKvH31jO12j0KthZfBHgT3e5NRwiIBw+TjYiHdt2rjN69fvuLGhrqWWaVUAETUi
XmkhZ7C8ugqdM++bzPhG/nQNRg8JXbOcIij1pl99XyT4jzeaCLoam8l/teabT7g1A59//9cM1O00
9X6RZYcynN6XDrq0s/NNUeXWDFxd7W6NnlQ+e+EhID2awXTR8VzJNfWVCztiq+V3cdGNG+Aalp5X
tESBQnvHjJoIFtmPg1hO7afSxmL3yyo3X8/2re+5Og6YRacQ78J1OQGCMUA1MJKh8iOWmz9Z+Z0T
1K0Jubry0UryC9vjY1jgbeSstmwNvpmQG4++BqS3fc9qCxmGQ6XnIGo9awEg7L4D3d3YDNcw9LqD
jgfOR1BfSwZLMY6+o3Lk74Z8x9y99YKriz5fVjNPDi7IvHLuXRneuxnMZXidfj29tx7/Oe3/2gkw
0ADoLgB4aJT0flFm47jlHgItT18//kbwfg09b6nj9o0LhlYmShA1KNAXXRbTrkjrFl3KhdImGZcM
bdfQTb5+pevdUOyh14j0ZjW+q1e9Hi1DOVouLH/tgtXbN75Tb42plrSuankMapv/GMsKBeWFqx+A
boVp1nSmj4LefKoraf/SrKWBEBvURyN/neafYQ66Sd3W/T2sMiWEH8qe3ftrMN+tEImMc4iCHTlX
y0kufbjjs682htbZxS3MtHXmvtwqAq81k7dIY1YlLkHY5ptK9Pou8yk5CGZRQHcKHNpMinNTA9K+
cNoWMbWTfmWzyuBLkQ/1CZ1AyO/MaHlDQWd50Ms49LEOwhE9Oc9jh8Lr7cGMS7EDMACQCtU569lb
hDln0G6CBlHOXpdJtHsjS/Y0MduJuLM5pJ1WJeG8pups10nGH1QxTjtdyypdgp69o8Ovt47iwDN6
lU3WdkA/dWaAEGRBABFWQgXJ03LQbQrwC6RtXVXHUBwFyi+wKLcNQNO2YaH3o+DAmYTO8gI6tHkB
x77c1tlYPpU9nCsgG1o5ifZcoEA9WIwqyxPZtM9wAPsj0Q/aNrR/ZZVTnqUvj07fS9DmBzeaFzRr
JRn02a6ihUJTE5dZsW9zYPAKqClLY/bNVOoXz2mXtNBTFbue68YS6VgiZb1ueEd+kZqQNFzbLp38
9uKSMo/C3n1aQ54GSKciottxU9T2D3rKf6HUtj5TiMDt8Mr1kFNKo4mCqy4q50Tm6cPPpIgnbZ6d
FQ68s/dCwxqQtiW46x1cz/BnayJTweewdDeVK7dcDI+wAP8kUuSwTghhal0r+VPPPRQve+S6OZ0B
Fgc4aFuHw9nwECphmg47zsoiYXMt7kYzQImXl9p5WxqoOJmlMTGQRzEUDMwG5Jkmhq11GfGy5hcG
Pc1ti7Nlrqj/0+Ua+lUrFP+zOpTHTgPhV2WUfI7TBFyxVIDqhMFWyt7GkD4cmwSyrmj65fM4DclM
ZOAmJelkSn2IhImlLQ52zti2EcG874oeEGtE5WkvqnlH89VJsqIP4iHr5J7aGl5rs1YH2rRwnuEu
TWcPmJ6qM8ErG5lZonFxyHYYekSArevssqzMor7XbRONbTc8AVUqEqVUePQhVpS6vSNPtSjNg2jC
d9O1Y0xq3QNl1idL6b6wqnYTCOlcWFenhNWHtmAv84xGPAAnf1sl6cXtGHADVGSJcYO/S9scyJD9
FA0w3H0BkYnACHnKy/lQu/kGifyfluMwddbmwkI+xaKS26ldmp3nUvxGnqVVp3ZUNz+8vjkNxk2W
ItvKojsDMnWE/t8h6MTJq/IneOl+QBHseaThQ10sMuntstOFpzZ6mdfUuMvO7YfiTPLptGTtRlP9
QdWczs3wDEf0u9XJ3+1ktlAPS9yCFFHRNAfEh2GEeuIdNL9389zeeaU8IrvYT66/7zXEjF2eJ71f
v+X5HEbMCeIsh1I1KcgTVClP8+LsRbY+MSCH+Bi8oqu4mSo/kYpB63HZwBjmrzXkEZYcO1K69x4n
z63rzTGj2ckM/IGs2SZj+cPEyjqxvAAWgRUnBUBBLZtdm7ebbM53rQLcYIVqp4vzJkKsNu54oI+z
zn5XDfANrH4pR3GGNvQD1ncK+bBd2zpAoZQXQInAnMVhBVoOYF0AfG/xtI0y3XmSzm+fD8dScajh
2mKz0DqIoO9dxJwPsOVFpwQ2Z0ueQD40oYv9pel8R7z51Db9wS0HGWPoY4zBxRH5CeF2iRIIfwBM
IVGreiPe0kRN3b8FC3lRPnlnWp9mgVOxdjcF939mujnDNKKLvFH8Uc7yXM3sooFmQVcA6xaSV6lu
+4c85G+5v2wQF921vqXwbgElTFRh7C5Exh3xN4UIkzJcdoIMxyYfEoDBnoTi2wrsi4iQYEcJlGIb
ch5p+eCs+s0PVwCgqf0nCNH7NUF3JiVa9nR5a5WABKSeH6QdHiDzBwDpRyFwZ3SdeLAN2xSO3plK
3q2Nf65VfhcA6ZcX+IpF0ToSefCivO7kS/FS5O4JegHoi+KYgsqQjZbaewsdYwA3EL+56x4td85A
RnlASvrPtJv+znNwyXFylArm04BP/gg9fVcJm0WBZ+9bTzxJ55Pl0zxD03uOKqh/VLY7lmy6r131
UhD2EHZis4ZYwyKDcON4t6r6HgE4JENo856tFIC29SGwzcldm32HG/gTk5l2nt5Q/LKiBd96Gfv7
zDG7OadwlyxPEF95Q+3GicNSbDUcBHGDllBh6u5Z05xVZiTMrhscEy1q9Gzx+dl3+XgI/KLbeAX6
noO7dhvo2tJ46uUzqB+vY4kqFqhsZwbkNE4vfXRKvMyTbyYErraDakcC97dHH9tnGeombX5pMAMf
RQl2G68rZ2dz4WyGxg93M+dnBaH8CPWHPFlk9cpWM90BDbnsIKCmttWIsqIKlgq3ANcxkHZrZLxg
ikBOOOm1fPYXb4GMI/0TKKw8mgOHOalSRj537qk7PkOJZsfQYEKfu7n0Ej50g+0PUNw8zSHcSPwq
tmp8M4E+ZNArilbIdESg55Sxy/1tP/ZNzHoMNIGWf1Gtj8TMa1zS8XWlzSG08h550oW47htwopdp
sceFj6mHDvfYlLjb1A+/AbIRfgPvi+oeVg73Z+Ast6XRp3blGromRZ5UYYnsk1UnP+/SCh3tyA2m
LfzL9/Vay6imy84OwJn54g/v/ATnurNxHa+OKl0fjU+LY4k3M73uO16ey5oBphjYrVNRGocomRZA
9EbCFHsva44zMIQx990nr+FpT8gfBHso2C/di67L9zBfL7nrkPuJ+hzLa4FZovIfPK52udvdhR1O
3A4wWSMq4My6YU2hLG4PiLtwsVcvtV0e+pUflFR7O5cvMEpoYpqzc4DFkM9sU1oIgGnd/WzX/oVD
sG5lcmc68kNbnSBmQRwIV/RU1Ho6MN7t3G7YFtoeUcbeyTw4uTkH2DHsD9axR4eFl3oyj4YqhBy0
kGkLUNmxNiWPpsLdZAPMjqh86avuUDXjsocrRPZTWmJ/92Jofug+30zToqKlM0PihORcV+G28YNN
pvJj1tm3GebwAJ7VWbxybM6+CaFcGvAdz6fyAhFKtYfjJEygQ5ttmG7cdPEFToyw8s8zMK1Q2AVQ
TFLtJJUzcAgaAiHseuJQD+yZzD7bd03gRUDvOQ95PvQPTFdrnDneelQV1ryZA5OUA51jWeRAkNqO
RHZ1/mEQi93NEta+0u1o6k9DEa+Tfc1ox4E/HX44voeqgHKiKehlAhx3mcwlGWOnxV6XVdYkrB8R
wRAsL69acYVqeaZetqPuvEYFhFgjOQTACcN7Iqr1px5S+2N1bZ+Kov/IcvGHGmfGkC0qFQ1Zo3F0
INaYWRz+1Dtq3uVxx+fHvsBRB37dm+/Wr5OLJWOwmcIcWsCTWzyM1LEbpYICG9vwO01XrCwd/AAm
89IsBqjuqQ+jQgYPLivdI4Sy3HekO3pCoFhvmUG9eJmWgy+bl6KtUBH1UO1jXf5j0kNaa7Ov5BAD
xJwyvh7WCahHJnaBWO9CFabAnG6bKiuAzpPpqmWConDEJ5TtLPZaAD1hhZIx0OyJCzC7gcRpE6i/
lq1NOrbTwTd6GyzLq2/XbejYNz8A/hXKty+VCaAO4m6mNjiTkJ0mQCxx9G/Dgp24KF+4yvwE8d5R
uDDw6H18zSLbrdN0gIpOOOSEgmt4V0ggcQP6Nmb/E+hGAFOPcscCF5LsEgoUQ++nwPXd23Wooxrz
Axgz1KWYNW9lxn+FrvxwLIR3M7ukk9XsRwsPlqjtyiqxtgo289rzhAUm2Ge18f5AHowABu/le92R
cbdkDAbLwzzuF5KDhTyI4Rg60NmGjkfdPNBsGf/M1AN+fsEcbYSiwcYTNH8pAyhWJJZMyAz11O+I
GLs7aI31R1MTlYxtMyIDC9ftBNnNBCG8gzIwPlrjDIytgOxMB0PaLeJm/xnN4/bsuOG0HXxH7rgi
y47QHIesqdqkW3K1gy3LsgXfDrocU9kGCXCx/WWFzNZe+UI8gyOuniGiPscjEBOJJBNJxCDbRLQO
ffFXr3iGcuCQBlnTvmfdyo+Blf4aQ+PI+ckZXD6L0Vk2qw9/EEqYgRmHGZ19NWb9hVMx3rmVQ0+c
M5roptfYXyOUnPzJnEpnHj89WuzJnQJ0xljtXjqE92dEOnoDyNL6A9lVcI9bB8Uo0xl6YqZcD2Ja
YTftTEtkBurESKcHeMGgwYZ4tkn83k7RKh2BRo/nfNbqQz8dEQfuTc3D5wnj5c35fJhAQ9jnpO6f
F29STsxNW9cRstbxrkPf476ULYNXVdXejWKECngmRrZhWEQPCCvg5DhBByRmTlHsAQYZH8DJdAHu
KW0IUwCnvJAC+75EtnREboYETw8wuaEFvG9zM9EhbfwcmZXJ3LQMSnWojJ8ls1fXWwWcU1w72h6k
DWSSz34W95/OY2zgchsQJ9gITcRuRY608ewyvJYZTHzqsDOX0Gs+/HaCga8tyfOg4JVK5j58MJwv
d4io16RrgyAaTOUmvpi9p4WXxQvKWnCB5vW4xbkNH4elNWkOmdkzdwKbdrxbI24ESAOOEk+md6bn
vB0dxE8FxZCb5mih1f1LTi6J4Zykt0w1dZu0TBS4mPM2eAipi15MlVsEJTzXeFzROvE0FyXwd04A
nCWGYYbx1ee5WjSglIyWACrtuxEQKezZytF/R+imPOyBCWFBodv3T1LJCcjkZFgXB9s3uw8/rUx5
/qvzyGuZg1MQOvXPQjXQsG2VjajVZ1mpF9fyrWNYvJZzjFnZ2SZw4nkcIDIequaewOEi9mb2WcHw
bOJXWGxQ0d/Bvf6DYVlFZOQnTsZuGzQT27e6P1HppqTjgFT3vTjmRPoIVVz7EfQlhmkR6HW0QXtu
CEiuTr6uiTNUuBGpHiPdT3Hf0ktbhh+r6vsYLdY8BbBoRF2k76Paog2OmsqMe7J6D43soyW3h0ks
H32NnbmEKaya2qTgKLnM/foQNrPdQZbmH7RdIPXZz8EGEHUYO0t5Luj8s3SQzSE1jLNBYZ9MYxlX
Jsdh2gAVuAjyQ5nFggAEhHbJzdmh+ZiUGSiOeb6jirGkhPJD5KnsPveKZCzFfsQpO0h+QXgH6Sf4
aSJ6iBGzvUC/ClM5u5/V5Ozn4JYwWleQxZWgg9i3fiIXOtU/lmFFpqR9FN7KdjC7oaHvQd4mQxcc
u5UmK/iiUeNl90GwjhE4dlW0juvdFLjvrlw+ar7surU8zl39GHD7KBdk65p8BuNd9ub1voyCWTz4
Wb9Ggk7mMgHvd98jL8lj2UBWJF9tk7qi81D4aU4kF6ewHcQG1KLmjNbQb2Qh5NeYDTZpQK66k723
xqG7NBsbLjDRlqw7EN+afWsCfq9lO+3gdoatjW+NSOOEsV9m5jEAFyLBsf+PYfN2InZfeAhPzLJb
5yIeWrqpiPpjG/oYUNiL06COmgnEgjWoTj3xuwRCfxc9FG/UyDNqEYdl7Xez283RYiaV+pT9sVD1
9OZys+j6odRiTWnlLKBg5GfmFQpsp+HUeFiKhoEWMnKomcLlIKYGtVrZQ+pU1H4WwezLQ6rQsi3L
B0wIG+8GRCKpaXBDrxUSZ9ZJmHv2NY3LTtgE9SAQt8tPosNK2LoJXd2+LJnyTrzNOTgR3evAlzCC
Q/ep5+JnXmK/gzrURYY07aO1PocxXIk2w8T8aNBQPPVD+7Nv6xJy6dkGtadU0WpPK30ZAv2hs/xD
BeEvOqNy2PYMxSitX4nq/vEg43UarQNihe/tfKOGGNTbTdt6j6QhzyHzoNjuQfSszuM1bLDAAote
ut9hGqad0+OEKORQprpD2X3x3icQFUHus+CgmMX9XcFQbO94QYC64KcuvO48AQpPjbPd71wO2JA3
DpExXntHkModzOyPcGkJmlfwGdBfzFV2LOmCQqWcx7emdE2SIbBB/WWEt/Sk6jOuv2bHM0ZTMZX1
hDKKIRNOLQHvqTUgoFfZiYIdl9UIZCr4haZjpbEtJsdsVO94rwze4muqkIKjVCWK9ggZf/8yeWUm
IJrkZGcfPVkIQ+be8k+l5PRDQbHj70T86oOCpNGDOlSDSiMHfclgLbYLjM6SxpXB/dDJbhuCm3fx
y7EFgpjLE8gwJOE8yHau6bBeTT9SEKqQsvJo7Oh6WRcN6RbHOGXKSjDB4qIIunwz05okCNq9l9nx
UcQs/eUvlMxl4kFt6R2K9fLZNY3KYoSSzv2aDwWL8pLUdy2ZuhfEG6g5aCfD+iio+qBuyzzUrlT9
z1pCn3lB5X3vzn2Haojb3Qe86nd0sORPg3Q/7n0VOlHLab53LOm3rBfzz6LFCUW1ctPG4+6zrMiw
J70rxqgDT8wkJsthxql8n9NdzeVUJaVP/OU8kKxKMyC4wDSTVf9Mgm43IQh7RdmlKwHB6tR28cvq
0jgCWvytQH7nDMKopO1lkOA29Db4RpoErCd3XjE4NiZlWPfwuRgkfhKgz68crYQNa/rgDD4a/PXG
tXBAHdPe/DhDX39riJP9GWrefahew2TRRRyU+KzArpLOskVkmqOkCZZjDMZfdVRtj7LVoJCOlPMI
kwPELmW+ceUkU6cP1RIp6q6HqfQ76Fcyf2dZlsV86NhJTH19p3FF/WpnWGI6RevdD3MFj3K/gfvz
WKw7QgaDqR3FtpfjlEAIEwoPdb8kNa66FB1287A0SwAldmiyU6DS47oIxBaWoeHJswT21axHelPD
IbSE9QPpN0SV7WMnQif1LDdBPGWifoRuJ27YpW66Yzc0zkPXqSwpcNxFsgP9OgrgVbevJ97/RgNE
75epJ6BkoxBfNAg4rWrWF8T4AgiOkjwtXYEoPqzyOZlGJRIIjebbrCnoYVynZttBkuiCxRu+DwMt
noDmAr9vwC8Aq2/OeZRTwWTMKmBbUU8m77nf83ezunNSehoEQ/gAwl6kdOyUQsGweNDQc/ztdLbE
ABb6yQo3RPI387gYSkR35bDua+hQnaGF20Cvx4binWvubmBLvBwYTLjeyqHp/9Galrt2NesW9mh2
SyFPnTSoKGxsG6x7iTz2F+VL48Wyh41Uxvpi59vc3BUF83YlpKeg6E8RNCJx3hbuPN/NHOytSIjS
eWGwavwYwSD8yBDA4P96P4+rYDDPE162NfXCN6AOo5wrpS/evKIvtoMA2dGhDQRbdLi+QYKvPpBO
r5d6ph2LIA05AthRczbDTA8h2VPror+VAOoCrwfULBnKPBWrXuQC49hPlW8kOoPjSsQ1UMKzRajV
TjqatpEXEucdwG4rNtb3yLHvvTmtfTXIJLND/tuSqvxBs7m/71g9XpZuhBpEYcdfjsq7jWhBXfWH
Wm6GEbQiGlQiGQ37jBBD/lMuFj3CgeilTIeGuf69CGAq9eygYFn8KHpSAroyNqjjzso8h12pUUX6
LIHIGvW5OZTgm8LUIw5Q20yrqhDprMlUJC2UEveZwz6pXvhuFKWyTB49+RkJohEVoQdFXkLB5nii
hh+GrutBOLZNh5UnQ6RNlXufaRwQ8AHTXp5SO6+4H+Ay4sLQr5x/4dRbTmCJdhsTTr8EC/pE9W6f
YsBgEVGA55D4NR8EaB9u6Sb4SwR2Yv0wmUG9V671zlSO5JPX437uK+eeZBIhyTjMD4VSIBEaeJYG
nxoa6DkSkj8NdQ4gzv9xdibLbSNpu76hgwhkYt4C4Exqlmx5g7AlC/OMxHT152GvuvWX7IjaVVVE
kSKJzPzyHYdOYk6snmbO3r0Vyfc5XrA6lN/btgWzHsH3vAY3fFfQozbUdwRihNFo7C1nPMfGCnCd
psyG0+s4a7u8ZKSKyj0bMYZd13ha53oET8hvNNTRl7xJ1l0OahIAYNxrrVeG+eh8h1fb9Kl20vkU
/mqqlAI3VQVeUf8w5/63aTIwjxF9qUXureGiog+FPhwAyNm6VYMnOcZTuppDBoKK4WxB8sDF3rbY
YvMqrPSKIIqi2PPqvS9lcta79iQLSZ+WtXYbjIt30Zy4bAPjTC6yFBszxRDn1OvbiJp7hGQO8mV6
XBp2p1jT7jO7zfjl5A+3d04C/JZrHcZLNevvhT1yF0jAtMrV+xFz5+OqEbF5ploccLvjyKg12lhi
8a0pC8LjRpNGliRhDG5fRtc8rolmBDE8UMhq/AX/VvixB7lRuvsRj7HfupwFcVOlVLXiREfhwV1d
nygdqLu3mSPURwSr+R3bCrAXCQRDp4hRyKNxv2jq2XPqZKebaK/sxTyUcf7gVsPFjOXFaONf3ZBX
vhAMh9zyceerk2mOJAtQEdlti1gXe37g+G5lLd8ZcWYdRK+Wvd21cBgLo1JrVPd9nBAsxZSzkYmW
75wETNYU5l2aOWEvCj2Iu7kLZSnPZgmuFZkxeriUVzBt702fhRPM3CnDVacu11s731z1Y3LlfTlP
N/3i1QEEtA1b2fdhqcHFWmX1zs2cy/y4kt5QTQtEB0D4AgjmD94YUseMN8yx3+tE3kaDq072nHlP
cdRHG6zdFWG0w4vTzlAiqAmyIn1bPM3eZlgJD3WfCj/TVQmJXreHYtEyagTgU6uydm9x+auD7Y3H
tXW80a/j9jf/a+57jYn8j9u4zwfCpj3/J51B0XqQd2mosRCJ5RDOFou5FjTJYgUGLt8NR/qxIPZl
v6z6o3JzZ5OR/nDpXQMk1spvY2U/V0s27PV6Ng5VNX+LWo2dtklUCPlhham0Go58ENhUijGQrT6F
uFkGOoPw6ou5eZJ5Sq4q1h3km5XYJFR9hxXlDJtetlVYGIXLHbm7OHL0tjm3WH+OevOeIys009IL
8trWDrVMRmJZZ1iOxsU4alXnbK2hqHWeSqkoG3LrqD+UnVacBqNWfiJQImTm6uxtuh6apEM/atq7
hhbN57Zxkr1dxhKCNLZC0gJkkOkVEe7e7AVT0uwiM5qCua5e23hp/NFYF3/1GhjKBfe06hTAUGNx
YUiLN9IlY/jJ/t5NSB1kJVWP3goVaPfdL34iuh8dV4DV6K+zifx8HBy6jYz6zY6EGbaZNvt9XzzI
XD0vQ02PEzwZJm2nDu1mhr1PlAyKSIGez2hgYivHV5qwzCyD72N1oHKZRp65CeUnU4vqN66mZ2ut
vq+Teb1zGmR/VJ5712Tw0UO+aQxX20eWOWwyrwHu6WH4YdNXTDWwATKfvc3srq9uo5fntVujQyzj
4ZfmKM4ex6VpJ/eyox6ZXPL1wg54qMn2cOdvTN91MErid2o6tziT+1tRRyWnYX1L9ngCsMS6ilYS
dmfRWDtp4sTVRRoaek38Q8mIWzbCYenqP5l/asoqc3WXcp0IeoHWBajppdRY4KbdD2iFpveGDrmb
usqWXaEDfBHich47Ujet2PnAcWrejjGDEbUfFE2tKffyBX6q7QwdjoefuukbrgcDzY/WUHe0KAJ6
WNws2XeuOwS1pb5V6+OO7PF8szrVrzLCU86T84Nm8uE8ePjaCqDQtMzLMNPUh0Mhlj/aPFiV6rgB
9BT0jZeEhcbp0Q6bgg0FskpWL1UNrVyaIgnXIX5ORvOi5EKmc4/A3zLN35ONjdTkzyPc4AmX79Yt
ylNVEUGlRxz6wCfPZUKA27Lmmp9b1htfxS+7YEXTYAyDlpZvDYFIUUxSjpn/ziobILDVXpq1630c
l7B4M/HsYtmkQzNtjHFOdrnZ3FhjwXvqaqsp616Po1NBgEBQFE26teeZ7ivmgVNdl9AsgkVuiuVj
MYaPZF7PLeGbIRbvAW1AY+Sz3w6p+A3lPnA3170soTyyk09uHMWVr02W2PAK8ra2enu7VAOXekIt
QmtlCNe8Nd7pdizqrUgyjlaaAWkniN1uXkjhYEoLnXwVZ2bKmjByFW9tWOonUgbWcxrXzr7vzGTn
6DoF556ZkYyS9D8dKcezviKSS61ieFzyUh3bmkGMESpCu5y3k3PsUuUS3di6xY/ZUOZvTXUD8TE1
CgFNTBzoS9tngWWDfPUNzzsH4VBxzx7eKy8vp2B0zPgHa6PbLlNRRo8ZGD7IVpYW+2G21h9DFUEw
jFavDhSJtwX13p3aeQ15rpCnA8bd8i1LLOc0SYrSGkXjilOU+tkue/nuZm11D87Vb1w7Q/LTGeUv
ON1pr5Z63nS5227sYRF7Aa5zkFm0UAjqihB0zNsOZh3xC/fXflovcr7HWjvvYSVz4iTreGfWw7B1
lmHdTVljvM/duB7TLkvohu/VDmAC9+CQGq8rZ8Fb6i7Jh+rIvumGqdnMkyb3ilLvfapV5iOBX32o
O/Rf9hWKFt9r0V1HRHMw4Ql6S8reSZrQtVcNOi6iErebDGgOVAC535RpiwLC4R8jK023xRVa4zNp
W8dLy4ty427xs7lOM1p23fim07wEPWXab0Xfy9eWqP0xjHvPCLyOUB9uXOsDLHGBHZ/NEkytteSO
OPhO3eswT9gURxOTeF+XBDouSOPKThmLr4vG5SFIK0aeYomPsFjaD4dKVKxFlrZcULMI4kC85NFL
4dvy3vxAdj588JQuPujxHJJKQ8ZSa5Kpk0pw3GKip/Nq+zMz+zqKEHRtuKX6bpdUOxZGP20HQLYn
L48rokgMNHtJml280c0fZwbti+sR8Mqt29xnXZ8GJWWQu2JytTNqzGyHAMEL9KQODQ5MozH7JGws
8lgWVF63YE8aZLdlm/txquWL3dpwkH0HvXRBUOBdEfMZebYFlFFeYZx28VlhKQhnHx1GzwFk6Ndi
Y2UkpccGg5IApCD7CVkrDYeJc4hp6zmYZd+8aZ3Zb5ZMsVEUevsinbG5H2QiD7XpqRdznua73AFC
d0aBVjvqgDJzoDT6GRtzZyVlzag/Jhu7aQmsmmoEQ5Oyx4POwR5ErZG9qyXvT6Ohi3MuRP9UulMS
zjyjm2yp5b6eqy7s1SiIeRr2/Vg34WRnZWChIw20opo3SIuWR6ZEhIiN0w1EAqcgyUvsEGjUVzdN
zgHjt46RfERlmexXxE2zHzvIFC1D51Olpbwj5luCO8Tx1hOZdnaXyAJJ1IbsybZsdRyTtNthPegP
NAZOQRojMUqNdrqx19reGUskd6karEdZEoI6Lnm3sa2hIqu46X4QRSg4FrzyxloSueGCUmwVQLDv
GmPGyaNQ1SES8luhReSXw5ZPblvsMeXXWxMdxc+UnfIiF27ZLPX4VAFkbE3e8w5hV8827E40eHHM
qVp2TUhIkB26TjpiC14LFCjJ/GOQMSFG80R+EShumLh0OhqdBtwUW2MX5rE5Wj4rlPF5NXW2Ne4Z
P902K8+JB4zTLEkZY5XWa5R8ixaIGPUw7E+nNjN5MDg15iaoShoc0U6lh5VVd67aOHswBtNkkKnX
U0qCGGzyUBz7nPpMkg7MW643Pbx/V27N1M1fPTQVp9yNSHghMiugMzWF2LZMLiEwRKsak18gROy0
ydIl91ye85u5LDMvJMuP9LB8IP+msKbDnKku4Ivna52mageWhpInz9XOYb86eWZtHlUyNzvL6eof
ZQnbKLplOgsTRaTvDEl6mzrc1HXPGg4y9+bnpY+NhrigsrzYiMJ+2zSB+XCH5HQ5063IvRE5IMgw
otU5h9Mjnkq6jNuG2pJh0fqyEEE+o0FZjNA18TY0kXevMYhMaRVkUcM+LgC3r2Pu3DXba09P78bD
rhq0HVkX95k37nhMQnZtbgLtiEoUGlD2HbFe3UbN89FB6rfGeWhQuB7nkNXFsOmUezQmsLVFQgWv
x2jJz22itzs9067K6JJptTnEo0ECkFuGc2bceAM7taNrKixSRjunzO8xzDENpvYdv9A1EuxWRpKl
R+haHhulLzTjJm+Ku2TSA6GNj3nS3EcrFEcz3LUGNxWra248kjGRIqXmwSpjsuZK5W7TzLspF9md
HDaxzUR05qGAKw4iLSHYrNjlaXrJW1peI3RwhpFcpFkKv9ajb+M0bHXD7cJ5AsSCOCRGzLqg340P
kVmMpxUq0EP0Bm9r7G3mXnSeQWPWz66FEGcyNHHE/hxv9XwUbCdezv0xd5+buXYe7EE4h7pes/t5
Lo3nwYp0L3THpX1vgKpOLbKhdGsowrm5GzbzDGiC+JfvJ3fvnKq1NggVhc/INpFUEqtgQLMcEDDp
bOmJpqVX47pCfGsR0A3JBzAqrtjWkNMjvRbOznCcYjs0sXkszcE4SOk4QVlG2i7rvYkKJ1hJnUKn
MCpRsiQCQpJ6C3xtru3O+zGy5wCow9xm7dyciUXvQoPLzHlpy4kzNzeAZLP8SQ7Lj4ZwI3QQqOfQ
q9vPkaGaR9eS8027okPoaqxZKeP7cRzt5diXCSpKgO+NEAzeY2mZrzDU6hC7jtpJzSl+wapfs4ev
qEqfYeTCv2McBAo38ENz2fbAZ7em2/NhuBNieHXNZzNr3E3L/VrAjC5qt6aFzXxkrjCvRBkGSyrH
HfgeI6c9y3UvKOJDVskdyYdd6Mb7AvfCu7e04j5LRQejbJfnVEnEJ/aY/yzS2Xkoa6lOnlcWGOWc
oQ5lHZeGn2aDw8jnaoXjl11vhnYXsxadatUurR7XhMl55mapRAkzE19cmAbgG2s52gl0dCrKDxl5
xIPkZf9TAWJto7V8kQJqG4r0znNz0hJ6iA/XG9eLkVnsFZXddNsOwTObv1qRto/1UUuhkvx5XeYH
UK98t6QrKQXtQlgrB/pmQvgfThGbbVFByPXe7N5y2F3dqtKsL1XKraCXOV7c1gPXGOmATpMSuJHb
lgyTetBuKqPvfruc2WiAVLQzm4IcMrMnKEshsSGRMkpvusKttoiNa39yh+jHQIY0dl57B47vpfhK
s+kZnWb2LuWah3VKOOe6wv/mhoqPSeV8dElPv+ac7VOz+pF6dQnmW3jnhSfltiWSkK/BQOYSanz/
b6lylheAp7vUdCZSRRXXg56KwLXT2qNL68FBJ50wWBM3ZvQz1Qbrb7GZ82neLlES77N1XDbFVA2A
z15xWF0C0VAHG8i71oRjHAEv0WbJExtMiy5gaQ+CVJujN/DHcn1uN+lUNS+q6vXNJJb5GMV2fdCW
+cUZPWtbcl/Y1aYsApSWT4D1iO1dRltP18ubMr/KPlYrukcEPt62+Vx9LBI1V54NdjC16xR2juXu
qqpmw0gwm1SMpYHdl0h1kthC3N9MOyNdzGDVyTiEs7cfNZXi/PbwOdcWZH/P/UMpgnsZcSQJckt+
U+fCCIa+bwNrVBZAp2mAO6wtfPucmreUKzncy6t0M+EluV5uvbc2bR3g7/w34yxDRSet7jDby3g2
+wZRAjjMI4QgctGmq0K0SeVeM4mi1MYJT7pVJndOsbpBNndOMAKgvXSJqx6cztT3unCzS/MGTmxT
Es2qcDtQEDuRxrmDYXywVDz7Q9OcrA7mtuqXgt0Abl8zEigNvZ/DwbH4U1tSXqYa9VZO4JUwiUIc
sglhQDOJh/g6qVsZeiuyDDk9FvGMOHBby/ZBW/vXNFnu7cq5b0obZ/UMdlEUxxzltFib51ZDyw1u
dNM7tn5yVqPez7aubypBPqN7JWO5foiN3XtHoxd3lqLaiTbrj6n1tiVfE7HsPFCOfoU4B2PHw/dQ
aMmTVWTQRhB+Y57WbLsM/ao3rEuMIXUzmIgB7TIdLxQlmxvDXPeVqyFzbKw9o2AZwvome8MeHuNx
xj+ns5tHZeYGuTM/OY3xOy6rxxFLfbxcXSxwJitc33XLg8hfh3tbWHaoijnZC2TyIVRkdXUQQXim
s71RLHZkV/I+RqktSntjFW3py0Zm4WoXrzqpUX6qgYI4MHz+kkIfxERn9VKybtSjBl9JndiQbJUh
i0270OpdVq4TAmwZvjDin60aFNhGk/hTVkUb9Lkw4SzbVtFjPRnuvDEMjQ2kgVWYxgFw1xoBS68t
I6oahs2cSnIzouUVi+5yQh1cBmN3pdy6pNpVRKsGeW9F29HyYqBGB6VUhb1F2HFzXcnI8znFLlOi
TXunR6DQ4sPac0Wo905l3HFWI0ZGY8CX6V4ipOxoTWPtrJIo3Zaxi4gditJP0/ybHIYWZMJ40fp0
bwI0HyNXfstSVC+tWN57Ofy0dJyBjLnYDhD4bBhg7IPTVBzkshzvM6d8imr7OxXwtLbXIyJS6RxM
Gd+sGgmLUUX94TB31SafWwtan5/BSnBnUinIWXIdyeJ+psQ8QzLZMQUdm2TQfDQJH1Fh8uShVwxR
ea7MDlnkDz362ilPb6IsAZEf0G/po9EGkOZ6kCAUQxeRur6Yu/vKjB8JNrrRNOtHotJ7GlmujqLo
TMpwx3wA2N0KpKBXJ5GF4+HsknV2y3x/05haUNv59zVvX9mTWkCmztzWRIWfU9stmOenB1Wg/5R5
NO+locfM6sZ8yxP5mqlskyz2U5+saEjsJ6OzbryVfYMFih40X07dUh2G2D6g23iUlXNGTMKf0wPD
qhwuV859FuZz9oo4bY++0QjlZFVhnYw3Wd/CDzAybD1PB0RNpwMVhxI5wYzYLe+48ICtSsJYAwoV
4IHTmsu32206Y35rqZlDJzEnP1in/Y74mQ+U4Ntpcl+WBFGTpye3mmlNWwQvmS+51vmlYT7zIDy7
No9Zoc+PAs4qchIY5N5+0Or1Cc1xtIHSCG0lUCYLVxFT2YWTZ710enWJBoTQTc2fGIki2eIL45l3
qt9Xfi9o83jlg8aci9GtqfLMJ+8xCzyZPE4xwbWCiC6hQltqz3JAum/XWxsxggkoFjhr+bPRks20
mhvuzWxsOR4dekmfk2twSOFyYEcIdZDu82+te1viVENYMzNXFM2dLZy7CF/CMuhbXekvfC1TkAnr
uzdTyeL1e5xZ4ZCYBxSQ7AP68r0WEWpTGsGCcY1dhvjo0imPG81a72rIvSPUMmNHjxDYQQ9yQir7
DEkJPjvf9136Y7XzhXjOKmfhFx+6Qnkw6gbYZFu81HV+CwGNBdQAjYwJveWPTI4s8/dOjLtZzNcD
HZEyhxwWIDsOKwuhY4EYdZNJGxK85VLdNDGHqiQJFKmzn9UMucVidAGiAhfZ3AzqrUrtkmUNZ2fO
j2W6t4jyB0Az+1s3InBzmCQvulbPt9Fkwckkqt84Zq8dEpdwfjTOOmoRNWyrcmDDKV3vFxoZsU+j
Ac0VSXalQ+boSOQ6M5nTbOjF+Ka1GaBwpOqjt8Bf5kC7h7IBjxGk4277VIfOa9rftign0y+9IrrV
1pT1HoNp9EaBMpqxbWDJK0u77TvgNZHNwwV/xcNUkl2sefCACL9eslLWPzpIrgNMeHXsIvEj7XAw
DmskQ5e7iS/Ldt4gQBHvqtbQIzVwEFxCyRwGUf+WGfm2Z+CjjOCyNtw6WuRH0lnujZloIM8MTY0H
TCfS2wfwe1o0sXUROO2WqRdHQBf9XK2LdVwFE2k1AiRJguY2oIdGUEWL2ggUv7Lp6akWj61TH9py
oT3nmlweMdcZMz62VFM3pTCOGhelDaLC352GYdOL4yfVmb+kBhSYDziLlDMvW0lOt69rw2si6CeS
cORB0rXEDTVpFtguJs/E6n+SnQTQm4K79pFn7IRewbLPT0DyebA47BVQQ4xxM1R1g/JtC+wQqmSd
gjIvCAW3oZwwVpATLePm6FXGAa5pwV8Rz4G7Sns3QEptNQwOaSRueyv9JYgV921nZVzTOw3cBJGd
1yTiI2mmK+yN9TUm2TlosrjbxDN+WUzowGrkRpNzRtKTqQt0n+Rj3RMbHkjV7/JK3S3FbN9RM9n7
ZUKB2rXCIhwR5O88jAZPtamMo04y7oYY7863pHYm2uSwMNFo9iTDZca6Zreo4J022jFz39Rjam5y
e73Uxnyvg/se7bz/7hbjQXOSQ0KkPwKqg4c0eY6KjR1np6Y241CHxGIT01ApuPYTe+VD4ZkPiU6g
L79J5TeG8VtJ6/vStFkIvH47E79cApZsoWM+qnhliC1Z14jv07p+5IZ1l7vi7HpA/jVbol8vaht3
OVMOYLkvs2Hkx+le8cbxGzSIp1zyVXXakf1VX++yvAY5adIzV4oLbR5L2JvygGTnw5km8Jj6N6wq
ovyR46xNu8eEqg2/rJmTxZTuEfwNfl9aJ12N70DrV2NQbAK8xA+OBnPvNPNzPPJRs3pHGsnFtnhi
cxuAQbustvtKC+jeFi6p20Wv+bFCkxpr+jnT5/uKsAdfl/V5UfNRy8cKRhogXjjeMaUJ0680CJkp
Inu7HvQg1513karX6voLygh2CmuyXMz7tEBsNslhL1gkAWn0j7LWbwdHPCFIeZq9BTZeLKhPh+NV
IOmLuj2tqzwv6xJ0cXo0mvxczRXVhLazV2BAmNwvwr6q/AsCbI3jwubbxURdL2o66e0IlFaVaNPA
ksyG/BgizR6zYX3HIPnUmzVOrmq+UZH91tveM1FxzPlefRPbeh04kX7JihhExbn6Z246R+bhcj23
SsehAteAQZcVZJSrrCOBucgph6lCfS+y1HpokUpsieSZ9lrmCL8y7P7Fzp3mtokzbF7oqhC+UVKg
L07CjcgqyYFH8Gz2qNQH9IAv8Bz92bYzcWtHevWhdbUiW4lxGrvy9a3nRhTnYnXyO8np/6aVa/sg
JoYtay61935U4zZuJji+kgfMrCt7o42UgmKXAynuqX5SBr5mXauwUts42g9ja6lDj45766SGRTfB
7GjbdczSo210ZbUBo64SfL9+fzPXV6sx8woodPqwQrld9dnxdmwbgy5EY77pdQfONjPxbK16N2CP
zxeLt1g+xJIyy5iiPNVZI47/r6nc0bUTS51iuKzfXYUQykeAwHab/cYQdJNF3s/Bdpy/RMd8kSfy
uWQvd/K2cFxKi5bSs33dS94n3ayDFLUfNLbrczV8/nNCw1eJHPJ/MyfSNePDqJV3wncYV+p7NmGM
/vNrfxFXIj/FlXS9EN7EiXZKG6Y8pMBpwcEO0cMTs+yo/PlbLspXwRmfEksyQ7huPFGAo6LHajm3
0e2U/SVh7YteW/1ze948rblwZ/ca89SftL7fjmuGJtuQQVo0YZa2R3BaH0XFziANWSQM2Mkd+rRf
f/4Ov/ho/6dYL6bOo6Fe85iUz53z2OlAJu//7qU/pZnMhlb00A7UgbLDdxWGtu4NQ8e/+/E/l+lF
s+Y6Rk62a1zIY8HybjMsfON9Kx7+/Od/8XR97tNrsKuWU5zGJ0f8Nux3p3UCUlmq8enPL//FEhTX
BfNfYSxK5LY+zG1xWlvoeaVEUOhq78h4a9mkjxOWYgX/7p0+pRSRh0bYTprEp6X6cADaBpCNqEdD
VHA57v9d9OTnbj176mphXANYW3xaQ3EB6fa9WvvLj/3FLvK5S69dFH4tahfQN81bMis2pvm36Oov
UqjEp7WNxNKq88Qi+DZXN0ZWvjtc4JG9ITxabcX5jFQfCaX8yyf54qn6XK2H0sxFub4OJ1u8ivbW
xNdR9S/r1P/lx/7im/pcqwdgKVCfddfWwXW9JHYHRo7+++efH6WvXv3Tko4HRIpMqaTXR97GNsd7
L5v/Em/81Ut/CieaR8RPXrZ6hBy6ZDM0G61y8r98KV9scp8b9OrWhEQm1OPoRlwjzFGcLBmpDVPr
05+/l6/e4Pqh/msxd211LUnr1MlQeunj8ERpaZWl32Tu3Z/f4Ytwpc/1eZ2H9wyjdnmKliVhlIyS
R9yyyZsNcLfTATEevMzu7uq1cS9rDWL+L59X+b+fDPFOP642AXDuAkqqS+2mJnYOzWk7huX018f2
P8vtH7IC9U9neR93Q4+4IDrOUmOEyndGVJ01fSZ4bv0eo7oVRvHi0b3UYYn4y2Pxn3qHf3rTT2sf
FUQlNe7VJ8+ZjZu0n5rnYbQ6rufoaPx6nYpjBKmwj4D9nlLi0bZFpCHQxXoeFKo2cBhIsr7tedpQ
WVrcWrlGOIzwsAwzLjShTjyfDjwzTa/YL+Q2bzIIXsB9oHtnmAWy5kV7Qj2/nhtPdDcuIneEURSA
MxGDI9ARgg1xmLcmbqsbuUbLYznVlKN6jLy7BGXUxlTTt2HJ5eOoJhTrls4IOU3t99VtNTzhkwsK
ODcVo0NNSc4ZVQAwiDXlGzVgiZ9nzTv24Oq/IAxMpNqGJc7NGiPVNLjxx5r56pooSr0y6b5ZSreP
3iqv5HPhbOqkN32kPPqm7PXl4C1TepiMuqHjCplH7aCQJG8k3q8ixkMhpuaAs0Hba0adDcHsqGbj
GpV9Nm1jQG5tYhRjBZ3NIsY0l/LUlT6zOd9Hicx6ZwJ9bWMzlxeX9I0+/POi+sfNWFIK/b8Pt2Ho
jHUjXwHJs9yvi8AofusMKrl4/vMb/OOmxht8Sn8c9Xh0W4KijjDR7gG4ZnlMiND/y5b51Z//aTdW
ddp5WPbZMsdvS0NEAbklY/NL/q0S5x93Nf76T1uypjUNaWRiPVlC3a3rvCuwOvmLtO///O189frX
//5fu6bXEfHizvz9pVsStbNursJY7C3/7tU/7cl9TYoZ6QPkPpbfeqIuuvIlMf/y2sL86m//NFSh
3tSzQqKnWxtYP1Ea6nYaF+rYvJX0mnJEMePJm8nq6GotlvVbPo7DSaMxedtNi/Fcr2a5W42h/eVN
PPr5NTOi5HIdKtTkpDTZ0S4bR3q74ivFXsWLTdVVHfnY0fpj7RrwujbhJ5MzlyHwh3kYudJxwexS
b1/n0/jUkNYNgqvp9yhEJDidbv822UFu9CYrt2K8KthXEQVeXRu7Nhd1uK7LeKokdtjuGiFnDCAa
MR2GgenCXmGnyS4OqCOcwDAXZDNhg3ak0q76tWiHAB1vT9xnx4hX3UGEzKRK2E9DJsi5qyiIifMG
A5qU9KMRmfkTw9EKhpeZzY7Uq+i7BKA5IRm2nkVUFLdz4aIQpDLgRhh6txeEA5xXcLsCXXxr7GoU
A4/TypaJzhHtMzZz5Cxi/gZSZH7Xcq+7seOkaH3sEtXeTZY8SFCg3baVB/60tBaRE6p+cIqBIoKm
HdYn1zTXCjumDk6w0tmITG19MJe0O8pWSADMSB6dpfiFoylCWmuLhsgFrdxnCCZf5CDqi101RQkT
gg4XqR8ZU0qQ1Fa2eLEkMq8+0rJQk57CFat5qEn0ydv2yBSuwo0StVCHJZKwE8g8dACWmdK1V1zh
Y20mwMHIREPIUIbxcAEwiagUCzWLx8cQBTV9SJ7xhC7eYVDIthblNadhgP72yloElkqJf6oi/RzX
LkkBGriGcM3kjHmov+oNWx/NP6nMjkKXszbglkVv/KuUWjaRTwNE7cVLGRM9cbSRg0SORpRNgg4S
P7fzlwbmr7bBT6OD5c2LtSDbOZrjc5ZPvmLGKwBDVfSXGeg/14z/MyfwGT7NCYVttSvfLvVQ1vQ0
9uKnnhh7pLJvmt7VvoSkC5uxObiV+FA8C2HqpP/mWiWJ5fjfLRLpQbtoVeIeW06oAZ15BZ1Jys1f
PtkXu9jnrjB8AwMWT/ZIVXwrcU857Y0c//biX31t7qfzaVm1YUpycnxqt7xN4/RWdBA0CFlehwnS
WJhtiCR0gz0PVj07uG30l2/ti2P3c4OYlcPz9sCkpJAO86HSmng/c53/Sxz7f67o//A4fG4LI4Gx
xCUivGMkm+RkyDH/hr0veaqTK8iXJMzHqmhkULrYffAakH4WZcWhE/+fs/NojpTnovAvokogJGDb
0d04x7E31HgCQQSRw6//DrPyq8+Cql5MTZUX0EoX6erc56DmMoQi4h1KkW5f0Di4xOcGs0T51BGW
Tj3N5jS0sDbIBG8K6B/Earbw27MHHq9865BNi0TQ5mBYJ32zx13ssO9TE6FjhGQEJn32kbCxP9dG
xc8NKeHWuvwF1yxsVwkdlg12TF+77plbz6AENTl01y7clfsLn68EjmKsB9sYoFI1SfXmVpBGRpFv
lQkAd/2FI6NEDhaardtDXnPGLdbOLSWOMZAkzFWNF3WRah82WhmuhSbuwBTIkPlWFmX3gPxh+VPi
Tgcyd6guVg5L86L9ZtKrBmKlx2vTSXH0B+kFxfg/Mgd2nBH+hXceTrqXNUeJGKXVxlMPK5xz0P1k
oDEAnrmrG1BdcTZZfsO36R7U9yh7WsbSAUWIJhDXZvFpg+VZe1l5yCSggMIGytTl4zbJuxUetSa+
OsoOl9st1HdpSP2pA9CtMrK9EUD8naE6f6XHdG9Qlr49CjeiKGz3e4geunE4oAoW4qDn5d7SrEBH
WfmQPuEOEoSEcwPoX1b87N2fIbt2E/PCX2/99/MmKGrQemSJz+C8XqUj5LWo0D5Oab+SNdH9fmWF
T0YkIHpB/3Njonv0enftguaz6cKoxI0pKjiX+0k3CsoyH5MMQgjTgvxatCDcggYAVXc1rCX1NI9X
ncb6su7BBkgwyBHYWrwbPhs3/JHgTm7552vWtmotxoGem6rE8s45+E04wCQ2SLbhz2L642QrmzQ6
T5lv4gdXlrYTcTYRAT4QTwvy6FLq3oQoBN4kUNBcs9ZwTlHiUBQCo7YBxGjeIR8O2EVkB9M+6ky2
g8sKiksMg1wlCXStbeRkMKmHHRGuFvJtY0GtPWbti1uxERhByPc7A8W5URwamy4PzSvGCAhzUOvu
WGvzHbR24haO8cFVEQfeh2hDXMPHdUbiy+Y2VyJNFE95YblznZqDQ0bMcefsQS+eJ+KwPGq6WTH/
/cvxmdZF6E1dMPihTcsjyxITytkSCI4JV+GXvUKJLm5Vo+4DlDA/qS2ITDASIDiXk31cfrxu3inh
RYxxL3IYfJxhUZvv2dSlVzyB40mOqiCQGCd5SvFZvrC7lFhjp+0ALidiDfJgm6iEs2z0YybaLjdF
813hSqSJs7ROaqdJfK+8KqjPpAARMjiGYBEFg+dXybDyAdONuhJq3BZgVrAEkYKPGgGQcfnoTfQd
tNJxpSWaF6hWaNGAuqOmAk5r8lAICVkq2FTh4wTB48pAaEZd9UBD3XZmVaSbcAWSPo4o5qihC7Nf
hMF/cQuLcHlANJtWpsQbECqEmMCZ9w3xIvN8W4n30HqyyL0gt2Z7N8Zr7nfzWvgmsDFlnZvghTgB
OPH+CHODTUfgMlVE4ftyK/7dyH/3dGWRFyVDlSODf4wNDekVrCYy1NY62K1UNhvBJiH8WrRD/hik
Ed+jXlgemFE2NxJVqhD4A7ngOihXCZ2aHpEMDn61NihMuSmBKhBZMRyh+kmuIVkmVyiMNI1tZYzg
T1p2Xa194+d++K4FSgzxYoniwKJGWsz+NdYvEopgsCFjtmIgpjtlMiWITIBNmT1EBr6d9cEngJXZ
O2RG4UvKMwFMeuFa8IFCFz6RPgPp2nX34BSB2pOQNUtsXQuVyJJK7F4sF0sSBYcb2YHyccP6n+20
5juim2FKbPE4ykAKFP2doVn3M9B8Ye/3tjy/dGtRiSZx0+bpVDDn3M9iRFRjxdFrjTXoMhzY11w6
vr/csTzVhq02hkzknTn6dSoejBE83/bBceEuAax2EkLKe0AFuZt6K0tfE8FUO7ae9L2XNTg3DiiU
g7QIACr5x+mi38t9phluW4kswgSgS0r0WTu7Ic3q5xBFa9M1d56XX6AZFFuJKDx26VTIEPuwhG37
1Kfp08TvUOCNQpk/y6/QfK7+pbW/7B3immc5mIKYsjnyPRBNI3kGjnYbv1ckna2L3kBtXjkD6/pL
CQDViHqFwihQDOqmKAMXA9Ih5cHkKHjowPpbbpBuzJUoEA2G7cDiFFog7zZIT6H9CLOAyx6tLG/L
SqukpjhihRazoIifThL47Nbufy4/f+6HbwKkrSxvKwrjpAxxDRIhkDwLlNjAMCIoV+KjrmOUFV5M
RZiWBL1vtIHvouyhs7IfUKyvJMM0g6u6p+V9NFWoK4QBNfhuJ97j49EaKW6KaY6iW2jaLmsGnSfy
lwlbdA7AZNDw+oUJIgwKcScQc0AwXAkZumYoa5rLenBBdoDYG+UGgOhsED42mSk2OKEsj7LuDfPf
vzQA3EdYHdIBx4HGQTFHumkYFL/sOfFel1+gGWjVTs0x8wBAKaSCUu58hG7/WsTO3RQg77D8fM00
pcoyhvS9wVksHn2wbS1ItsFUy5zpsl3tv1Pjl94xHYlLJ4uzczlxF4kS+ybPYfaXyGRN8qj7+coq
zvLBtEglkaEs6mfoys/Miy4LEFRZwAZcu8CftnO/zoINDGeA5gBJMP+x3O+6cVUWcJ05IXEgZfVR
d0h2OJ/iIoilHvhaiXW86BWqbVqM4q5wss3cd71bj72Ar1qzy4Kb6pk2elY1AV8i/bArgw2KJacN
rkguS69ZyqpNnLSLKo/kvoCNcv6Z4k5uXFlNmuODpSzXIsOOfooTjmky3VH4QZMhe85KXC8R1963
EsDRroxQFz9eFuCsefi/rACw38MYxlsQqAfglXgyQK2yR+N9QqMVqem/R33zoVGt0uA2hjwKDI59
eLYkBzuBw3XppAJEoVa8ouwg/AtZ8h+v4uY5HKAjBz4H9aNdF+wKFC8CpQtuySg57j1gknXLQume
4IAS72LUTPzOQgn2LYCEKLTOxns2ohQhcwOxxc443NVd6j0vT9Z5BL5rhfKlT8Hnb+jojnAVTXG7
0m5TwOR7+yez3pZfoFlwlhIpTFCL+4yk4P1I8LKkGZxrixk72rJyv/wG3YZYVS7XUZK2LLZHP6+c
BtXhyAkx3EYcyhptikHOxDcI1mZen8WzCUZ0MKExX5lomkBoKfFkstIg9nhX+j1qtw4Sl5d7EjRr
gVyzblQ5c10X0hmhavRr/iOG/4JbRDeM3kVQx5vTCB5ssa/E53I3agZK1S4DjNoB+UpRpcKjU47q
zJp1r008rkRFTUeZSnThlVdNKD1m55jDLscABnouVr0sdKny5SgsvEqO7egzOHTFKB6dnddgZrHy
PdUsElW8XEmwUkbZYBiIRXelBNIDtIZwl8LPaIeMwGF5BHSvmbvuS9BqOco6UCKDESgJ+AgoJRLX
EX+DPH23/ALdECuLvUTONy9AjvLD/E/RfQiYFebx38ueraxzVLl7whQiOI/Y641I1g/9JwEPc/np
mhOWKll2ezZARSgKvy1R3yvMCYaNBWBYG6Cm4FXh0WbbJgZ9yLwgW9mL6yassrJNiEagPfSQK7In
8QjjEnlICGqClxukWdmqcrkqctY3dRKcZdKhRJri7h5h/V06qG5D8j4C+eLCreb/iZhRlldNIcx5
kmm8b2QEvF6CHPpyOzRzlijLekByIDEiPDzK4Tk8WtdRDp0W/BSCNdHG/KRvvlBkfvOXVQGcVCvT
Ki78EjjKOwC29gySp21RgEJSx9DXZDy9Wm6MZshVZTMw2Sb1nEn6lU39SBpnk8uVR+s+UmR+55dm
QJrX1qhGLPzK+hvAlTxCOXCZwWmpoJvOQVItni+jnGabs7fl1uiGRlntbVkCS5xHzlkWJsh4pZT5
jdeXHi6ZpXwTI5DQl71IWfq1hwM38EbwcjOjLRXlrgYHPehxsS2eL3uDcibgAlvdRhqzESqMSBNU
7MbW2eWo5Ek+l9/wr7Tiu2mmLHcxmhPNx8E580m8FLbx7M6YBwi2r1J7CjZewEHiZghtZXse4UdF
TeO5qcuLjiWuqp0FA4F3qNHNfFg8Rh6wbLg6pMZEwKGbpPmw3Mbvw7+r6mdx5hceLvpy8GwAGik+
oqjfVmvx//u1A8nZf+e3l/YmMdy0goKHwWVo/MCefyXG6B6tRACKal6wLSrnTJ1fA3lIjNfl/tA9
d+6nL0tyGmmUVSVOmgKU7gG8XFKvLL3vY5brzW/88mT4dmXwZE35GSVVH1kVpiBvwa0W+BQUdMZ/
AKA+XNYEZY0XmYl6Rg8bn9iNbntihcByg2h12cOVdW0iCcgFzoR+E45/Krv86+VrW53vP3+upyzo
glE3bQ0kZaVXXUlz8G1hHLMcBfItvcW+fQfGD2A740r01c18ZXFDLUtjaEdw5e+gGkk8Fy3dAo2z
3E2ah6uqQhj1TamgOH40yYeDZFeC0mwCsMxlT3f/O5VqazCcUbqZ39d07+WgI1E4dbQhQuxlL1AW
ruRpHhsA8pyRJd8OJrD5QIzxta2zrnOUtQsDJdYDQlP4rnjrbfAT3R/1uLb50CxgVToYRKMLQHpd
+HwM401A+zcUZO+Xu0WzhFUVYNgYSYa1VfiGZf0IOKi7ABSCg9QCmZxn/lis3XhqvjyuKgjEWRSw
aJhg+/FUGvcsHSF8tqe6OPKoDY8DUJeHpquQYrOb4kiyvN0N9cx06lzjV+HV7UX7XVfVB8qkjLxh
rk3K8/LQc5BaXeP3cl/qxklZ7WnUWZXguM7v0u7XGHjbOAEiY/nZ80T6/++26ypL2267AWagUGuO
cBovDKAKi/a9jGacHDC5y+/QTGJVF5jGzdAwaNrPNbgy22pMTBh7gQglvWZtFWqaoQoCcQ3GWoCN
4aBpPseoegOFBjX1z6CNrLRB9wJlmXtDkQZU4pMUo9J/DN8mwO/N8SFu7pf7aI5H34yDKgXkOZnM
EjMUJqJWcQhHsGyLdmjPxO4AOW4NnJvhjXdKYWy2Mqt0ozL//ctHFrj+uLEbtIjnHEniv8T7BYXC
hd01T+UvDxeh60r4bdlnqKzgvjAIYEWTfWdALM56aeyWO03XBOXzzW3aJsScE/U9rIZANLxNnPg6
J9aazlT3Auu/zQBUJbGQn8LlUSEPNU+vK+5dcQBEln+/ZmE7ysIWwpoaTrHzB8HvtuRy37TlcfnR
ul+urGuv9JKs8+BIFMFfMQTapAW2S5BxZXw1j1dFgFUssyb2Jvs8uw1YXbGBTHUXkseLfrwqAQzJ
ZFMvxakY0t6q/mvSQwEk2/KzNR8mVfo3ugGAGvMvL+lDWvGtBIcjANZo/FmQiypwLVdV27EgT+El
6gx+6oRXbR8+j4UJPZ9DVvJ1mnnD51H5srqiBEnhvCMws6LmZ4Xqyk3UOSsZWd3IKisXLK4gGIl0
UP+U3mUTDcDhTc5uCMeH5QH4HjKB3lFW7Wi4de2lUQ6FpAB7x4yGG8P2YNA54evQhqDdRIOAowU1
QhPUcNndp9xl18jwJ3ccSZ99ZaZi7ddo4jq3/tuVNID/WZhBXjDYvwv7ibYedA1/J2OtxF433ZQl
Dj4uqm7DwPaBmUcx0INEQQQuvWfD4E2NIs/lPtUNmrLaB9ijRTKErR+spFD/B/IV28RsZWej6SJV
g1eHvR3HEk2g1RmX6al5W4rPqv9c/um6pysb9LEvR4GKNaii60e4k/IS3oDl45C/LD9e0zOq8i43
8y6OjID7QZzeZzjldVNXboKoPF32/LlZX5ZilUFMmVJ0TgzrawM2tq37UxjWZYuRza368vSJRFWb
0sT2vRy+TTbdmsUtA/Nr+bdr5iZTl7oBHG8jR8uHfdktndzfWdoImNWY3oFwmgCCtFalpHuTsuRJ
1XOjsirmezCOzeFwJT2k7bAMWifelPbP5fboxlpZy7ENcGtkce7Dm+4qygGsbwwkpMTkrCwzTdxl
ymKOhoQBAz83I/w5OWcBk+jLfrmyfuWYhpEDvakfwwHqVBc0PVS0j/Z2mkX75Vdo1pkqextNDm68
3dt+aeCCp7JNskGK8wFMYAg3h7/LL9GMgCp2yxCtQ8usmZ8nsF4HNqoGrTXy1tSbmmn0f2I3oLiC
hhWVH4Wm82CAwH4PtEt8GkyAKMGhjIMdQ+5xpcd0jVGWtoQH1wCDQMeH++KmLvhV4MXgCq+RcDQp
bVeVvRELiPjJcGwf6QlUuRabihwlsvJthzJngNDS5JU7FvCLa7tZTa0gTlz/DScJ5XZgR43jh0AB
Ts6na/6cFaJj8DQ1t7T+Rdz7PH4j5d0g2w013ni/WrWqGzolAsAnQ1gBFMO+DcMHkgAe12SvYgJ7
mhS/y0bAULL2U8ABi7z+BauofgcV67PsolPhNAdRi6OY6KsL4MXyTNX9HiVW2E1rFIFdmvAYhAFF
H/2IWXwK8/xoWfHRyPhKpYkmYqhyuo4M8dCKnPmYO34e5ifXtJ+XW6CbnkrMSBMk3FGpwv0IiBrZ
ARIN7mv+eNHDVSWdIfKgMLLG9ANDbsYWefseCVikB5Yf/08H9s1xV1XQNXFGYXRWZr7HaHHn2LBW
KhILLqkJ5ztUEcLCoU7iEzxAy2evaGA7A7UuvHyaBnBJAUY0zvsprBEIYK5pAkoibeAlWFQV/d2P
KTDW8PbZp3ZEnnLXJK8TnHQ+uWkAhtdDePXSgUHyaKeO+SNOBIhXXmK/1Z4kR7jJmXcGnLQPYH/O
NodRSp6DhCNdOABNvZZN0IwdnWfll+86SXqzr4OC+JLC4JNT8icswt80vrASz6VK7LIqu3dY5TK/
rttt1hLAVOwNWaNZaGa1qu5DwbQ1smwEQ0LmH0UXXQsOv9HlqaELi6q0r7EBAgAMSfop6kd/V/DL
BjC2gQtM2/+ZjJK0G8Ow8nILrRW5Axl2QPH21KKYafn9msCgiv8aVnu8skbpm7lBb2BeacBGK3PT
H1MY03vQslP4f+MaaGUl6F6nxKHcLonjUK/xZ18j7FeyUw6KwrY1Aih+MDON/GG5Xdp+VTYv4diA
T1hLyw+Y8G7DpoZz+IDrArNOyakLy5lUW4MARuzZLqXoBg5jqi5aW/K6Ka+Eq0k4ExYc6f2CcMik
2hi49khgsc6K9bXPjGaTo2oHjaHJUfokpD9GIyqbkfodDP536mYjauwZVqaoZvqrMkLZT5nrDrbl
V1MCA2X5mXNjDXGlmQ+qihAE7Tzq+rT3DYqkDS4DXytDgp7cwTFjtH4kZbsyz3WNUCNELbs4daPO
h+X4LcwndlW4VoCquZ1S1YPMJDVQK5D2FW4Pm9Ofsg7xaefAOL0Ch7GveviAQYewPK8180rVEXaF
LZOKJtQHVMT3rOAuT2CC6YD4t/x8XWOUjUskU5I3oaQ+nHmDrQlPVrYZssLbSw9miDbsoGEsHEUw
xLXaTdDwcW0m6OayEhkyztOaZdBgTtNtw/eVPT3DmOPKxFAtt0zXc0pA8GzbGTuY46FK8IE79xPw
VixZKbPQpLNVXd8IB1+3sAvLb5g8eh17k5LAfwKFfI1of9FJfoCl/7ncDs1MVlV+XQajRjlEOIKb
8hrO2vMOeq0d/8pcvtmoqLK+MZlgZxHFtg+Ce7u1eAx0dWdbN6w0pqswGoItaDj5rqxxAVtAWLph
QfIaCIDhm6oTDwEbok3S2dU25kAY4W/9pkwKDmeGCmY0MF88hawipyoo2p3XZg04ZE6xH+0GtmYM
wB2GwrEtdQDuz8cU/HFuvIKRSk642bjta9g0xSV5zxzykciRHBw7uJ5MOGpXQpArwNj/TKGctplX
vva4Uoephgw3th3kh8SS/W7o+FqeS5fVUwWKPW7oo16GQF2nAv5w8OyEIzRSfdBhgDTRRqTeJk7p
PUbwF7hvDGkcwiY2doTL5sUdOmNbg/v0eNmMUGNbJoMe1CMQpALGN8nU51vmrX5IdfNtXk9fNm9x
3DQdjTrqe7K4li2MfM0YNCwalOIUF/D3LNPbwM7/YDN66Fz2KYe634RWM8G5G46lplc+LTdT8634
d8z78kPKFKaZeRtRn2QmTLXK6wYmJVYD07WyKD9LxtfqiTWh6N+Yf3mRRzkQM1VT+YbLYCbO8zPA
+8/GaDEkb5qVDYomHKnQViZymieNV/o8SbPt1FvPovV2ubGWCdQNmxLuwiERYUqF6XPE881I7Ztm
gHvO8lD8251+FyeU7Y0nOYlCWhIfCEaYs2zrm9ki45A9sLfyg9vQo+69GoearfkJ3OrJ3mXX5ck6
0D1MqkGaLx5xLw0JfPyUv+C/6iWGR8hmjS2j6VpVLRmnMXyC3Ib6qe2kTygZTG5gngmNXlVO8rKN
rCqTzPEkIuB/6LtQ4Id7p2+a57pOqlfUiNbX8EGvjl6TZ8fl/ta1aF4SX2akW2RxG4b4dlmUAvrW
7Cycfutx5dSue7oSP8awnFxH5BYIquYtK0HtCz04seWvyz9es5xUnWRbZ7QMeuihq+6pnCH1MNqr
cT3nNStfds1UV8WSmdcBFs3hI1MOsPmOxuC3FZG1rLHu1ysboqCCSQycyIhvj2mJD1J/5ZKumfn/
z0NdrewfdCOgbH4CCF9gIlaZfuK+CNeGKcBrCKDkcv9rtnQq3pXANtOESsREBTBgfuCBFtbWhiFq
194a3UuWtU9iTbeqa4cSFkI2xWYjTczTlv+VlfhlRs25mnJvZdV9v89yVOFjPtubVKgM8Hnv1PBZ
Lt6axrvxvG5vyAi1X2P9h/fyc7nfNPX/jqqAzCBIaHspB7+qjOrU1R2KRBIGchq4P+Ex8bzoRTpO
Nz5OMOx7FEkEb3GknQcbGTaPQtple+7OrEEFJHkqt6yHS9u26m04qTjSbE+8ibyjW9PqI3PJbEEG
1sx74rgT8NfCDor9cju+HxRH1VpaFDm+KM5sP0peSvlp29iOxe/Lz9YNiBI6eq8ROUBzth9G3c6B
IaLJ4o1Xv/UDu0Idmxn8XX6Prg3z378EwEwEUKH2SOenybUzhrALp1cAAK5c+X2/QhxVgMm7Jpdh
hB6a8/gceLwBFsZJZG7kcFV493B43uQg4y435fttjOMpAUWGQ+CUQLv4HRHbJCxOdej4hgEAoFGg
6+yL7tIclf2YMrcDvaIufRdOX2zekRPrOGbTSsz9Piw6qiQzB3bD7SHlh3d8ti/g6DmU7YFNUDmt
gud1Y64EEwDuUsguUGFogKPs4p6DGMEGplP75XHQTF1ViEkcNtQZx1Um3Fo3sImFP4uztZMPEywj
kcJ+fW2z9P3nCbrp/85dOE12PEZU8J2R3uEq/7rviou+3I5KeQw8r2bc7LnfwipoAD2ZYF9QNk/L
PWRqkmiOCnO0bDCOHQOnnLIxw104Gvw+aAhMPlzHPcVwm/3dZwN5D5J5a1l4yBnA7IcF96CZ4Pd0
sCu2ogmOVh0rwJ+F26xdeRO8re1xOMqpm3a2mfQJEo7wnE1iqKiwsO38EEeRe8Sn1j6PcKe/cRKY
zqTUzjftlIU/U5SZ7U0vr4+xmL2hejgnPTLPyg9QAMFbUxrl04Cy4AMwLcNhGm3nGHdTsOthrLZv
3Lw5BK1sT90Qj6cat/GbCtfOu8oFzakYegcZwio/WUk2bGEdOZ2rckjPHDeIVxWMxze2gDd0CgOx
O5g8GX/SpHllRde/D7AgPhoygFSYFdYh6Hl2tkcuQNkqcSI0xmqAf1bXgSw+Yhscmt2eOEN760AE
1cG8Sji3DRwKnuyKIoq2Nn5+BtMb3P/hpA8oXkg+vImcQgO3fqRn7Ah4ntjBdmiSG8p4cO2a4d8W
tRW39tSzeNd6fb0bWqDXGl7WKBOisNiLWvsJRpDFA1KRsQnn76bFcdvq+c86dMO9kXTxcylSgFVp
xeMRFp4VTCezSBJYy0GknHF72PUNyiq6xiYb2xPZPfi/Cd8F0KCGMJ71xGWaK0eV64KN2nQkcVt4
i/YENpLExf5OWIexKJ375QmuiTCqateokxzOyE7hDxQJxwppPDBCUd6dtIAWL79CE+1Vua5nyIG7
SHf4ptvtAXF8HXjGtlZpxFtrCE6O8LKVN+kao+whpeOiriamrW95DTlNsJW+r8eIQj7kTm/LjdEE
fVc5U3p2C4OOomn90jLGnbBTz0f2vHmsLdu9bvqxWdl5aeOOEvqbrq1TCQddyPk6F+E4dq5D1o8/
siRGPtBgJux9nTy1H0oDGPlNDsj+S2J6jrXybdCEbFXCi2USSfgpS79sxwgiLXlwheuuDJSmF1Xx
rssNDy0CUxr+TPdJk/2uW7fboGbxmOQlXdll6FqgnBj5OBUzd1H6LZzmYANwcqNkpXN0v3/++5e9
WB0haAckxaNF98STAC5cVt5tYM9wtsNOrGwwdA2Yp/mXt8AUAq7noy39oogK+DyQHXh+f5fnse7Z
89+/PDvuzcakbIY5RJm1d+OmOuAWzlqRK9J5lv5/cgT3Wf99fGXBxw12xZY/kASGbgVq99+A8jf/
DNSdrkrE5FtY+3V3DN6y26Asf00WhWuFXZMHI57sXZ031p96kOXWqAv2VEVwtaPUAVieGHxn9/Fw
U5Een4RckD+e1TqoBMT+pSYJObVVT7cGHCy2RcAYSt+sCTvXemTdYQpDsRIIdB2oxJpYpnlmRm3t
41D0q7PqGxa4V8tj808N/F3vKUEmb73OyMgEQ66hvGVwhui3KG/AVbGsXHrKGst4gNVt+5dXjsg2
SHHVNyYuRz+qQDrXqITLjshlJHu3hTtqiFLsI+pJ2DtrkugG9R7ZQVbAK+TeGBxMIHvFtsbttN9Y
dvbeTEkG52BQ9yg++nckytstPJkbcL/i/jiFo9wZRYtDjuhhQhJD67mDD7Lc86aD0oGhgABgFhQn
lSJBGXAk72ESmrwKUVE/78fwLo6QwHZjbu5gXRidG7ebXqhdJdsusMiuCVi5cRtUOLljJU48CvMb
kbjBFZTB7ZYQIU4FBYnc8mL2CsMBODo6fbhPk6zMj15VG3CxH4cePPkW7tYcaLY3u60IzK8B1EhO
Q+PCmBUFIFAcNlHhIYsLk9oBm42VcdNMeiVkB43bV5nn9H4Gp6vqveuR3YsJbLBb7K8uu612VB22
lVthODVj75sYzz3w9v0dK+MCkoXhF0THKGiTBkQ1yy3STHJVlt0EgV1NQdn7YZhIUNla86Vzxmxl
CWmOH6owm4+wopDCgSaidx5I6V1BznfOg+qxd+Jjk7p/Rxi7LDdkjvnfrChVn51XIFqFxWD6lNyP
AxwGCxw84Y+dum9QGq2cNzVfBVWkXUWTOwwJ5F1DQN6HJrsfAaEKe1ZsmHCrlUmm2eNwJXDTDhW2
IoQZYEVha2e9dOIU9Gt5Mt3DlbBdstgNxwRA/pRUG2nDhIiGG5xCVn67bjopMTOQKAqG3ZB3xtcS
Bemhu4erdrbyTf4n8P1ujJWoOcDZx8qqePDNfqLxpuNwtC5TWLWm6UB/MNho75opho1MXMGRhPVT
usWVFZIoUxDuS9qTYhO8sk1gbywbK7ajcFn6m4y2tTVhbrGXY5nnG+bGMCjPYf7cdZlzSMN0OFoe
J49VTRvsNKp2PwR7YHG72z6c8mPUpM0n8PW4khvh2Ar7XpD4BcQtfWu07TZHkfmPMLbN9zYWyQOk
8OyaC8M+VUkv3oYkCK8jNs1QsLziR8stACtFXXy8B0GWXHPYmzubqebtQwYX0VNnhqD04WIi+IEb
K+/QJK5xNxWBJCt9rNETOlwJcXXAYaZLuXGmXb7PpNgVDaDiuNqz4zMx2IsTvIXxcO5Qm+e8JLTc
VEm8c9dgm5qAoerShyLAZXxRzdNz+GOScpe0MRxW2TEv22e7ireGt1ZepgkYKiWWB50XtPBW8Kcx
2YMLsM9BWyyiT2GOm6z9sxyVNMtNlarXOVx8kFIPzjY0TkiKbkdDbGi8Vkqqa4OyS7VcOoROSozz
YCN7lFYbE+k1w8yvYsAQS3LZXl5VrJuUe9KRaATwD1M77Vj8DM+fndF4K5NO10tKxGsjljF852zf
StqfJKv6zdSwe1T9rylDdS9Qol5qxZ07CNxDtoBjlA4sevJ6m4dPy4Osm7RK0OONbURmNptwNQGo
4u40AXQZ+WBlfxDaP8O1+d6qq5VPqq4pSgwkEmYcouaTP3K4bRfiHimEM+mLC9uiLH/brK0+Ckdg
EKNhL5JyEw/pNhfTNnLJtqhx/YBy7uVu03wrVPW6IcsCW3o6IZobO9Y527RcyRjqnjwP1JejT4Fv
T8YIhRAYR2gmiqeAOR+X/eh5JX55NA6xxZQHbeknWf1mpc6bQK5vpUM0uwsVy1oT25rrNyHQdVOC
9IncRYXkV0MVsD1thvvlFmgmkCpRh6NMzjzDKVGVGiV+k4vgAQK7egujEna1/Apd/yvrmbkG2PFB
n/vIHr53pXlKvcuwBY6trGThGlY1to5xLuRvw2oAyzsRa217r/vdykK2zZEReAbCpmAydnZ9dqa1
QK3rdGXVNqzF7Wct4C9b1OFL0DYM0LJc/A5lFq10uu4VysqFFYmsKxvwvHnbaDXpLpxeJwCXl4dU
83RVPE6G1uxBnw7Owuk2E003ES7wpOtdNvVV7XiZCJjdEVhsMQPiUbjDFd4jDZ7KiK78fs3Qqups
6uRmHTFYDYZ92xyZNMZDWdnxyuFD93TlO8wpDCUKENfO+TDtQs6xz2TWWnZV1/Xz37+EnLKjJjNd
mBiQmaJh/egsoNBWDwSaLcT/SbO9MpWiiOChJfpjEdnbCYI1yYZTGj/w+Pmy2aOs2gY3QwHuFJzz
1EzV2Y4Dc07qFzsY09kr15u6IVDWbkxQ4FFa/egT8y6fbrLp12U/XVm5Ux3bSH/MRde4qdsEnnvK
vOFW0HzlW6XZPPzLr30ZXXeq0wB+gME5IMWAG8BsnwfJU581x3ZMDpVFscnOisNyY/4p9745Qali
apP3SBS5tPO7HziwVO/eG2s2Rrbh1xQXIRt5S56Hjyf5gHzz9LT8zn8y5+/eqXyN+7qE8yMNK1SD
Nv2+aAsbhzNsJ3D77FjBuXCG6tWhg/cXtq7jhz0U2HgYnfOI0jwLaZW6PST5NO3L0ouijdMLXNEY
cVn+LYd8vp8S9A/scikoQmXRbL1eNHdZEOPipkZFO/G9zGS30ei1SC8idnXb0u2CNe9BzaRTld28
iM3OaSvhZ4CEpJF5m6X8whtVS4kpAYedQCqA0cyQgkwrgmPX+Hd5SOZHfDciSkQJUZBLOmmZvkj6
bSh+xa0JM2I/itYoNLoXzP31ZVLjI/c/zq6kR1JeCf4iJAzYwBVqp/d1pi9oVrBZzW5+/YuaU39+
TSGVNKeWxpSXTKczIyPQhzOg7Dxx575RHjgcsj8FQXGzVOz75UksOK5/gJZP37BcZANtG0EetZ9Y
8i3JoEYm2tBDUbZeM86leWhOpZ1bSvmMqnY5OVvJ5zAxyUZIJyR8bakWTVJzMGmXQBEatBoRMXrn
SBrJdykYbT9KjsdoOcT9o9EQdlLNCFXjrPG2We4C2ARgjnlCqgK1AxrbgWO282ss0QMoWVYczXGa
Vhzr0jprcUVekaEsEyCrZJe892ogR7B3+WFeufWGG0n/mBmrEfDCVafDvjk40rsYyiAQFx1RWgda
KEcdWvy+fGKWRtccUWrFftokGH2Yy5CUFdpi3gZUJ64bXXsZqBgYWkZA4JANbo6M0dBvpemM+8Ya
ut3lTyzcFTqna+nVUBxueicymHpwuo5sRTNsMtdGQMDdX5Lw/WDQzeWPLa2W5iTqYjCGOfXGqDba
/A0ag3zXN/1UBKbfzyuX34L/1NHOhqESUAmelXrmI144QYXI77pfr0UcZWEVQ8kdXHTu78Z7acuP
dHy5PPSCQeigZiXMBtRptYoy0u196O0FRQkNMFHEP5k3c0wCMezlTy3tgeYbCB1MNdvYg4bnw5b1
FYiuK8i+sHRauZ2XdkCz7p674+CgxhLxpP/DuQEhrri7ziJ0iHKTV80guQG5rUT1Achq8zTwqSif
XCdla812CxPQMcqJ7UGm3HUg+5ZMW3RhPNhD+nh59f8Rcn9xT+pMrjwvB5bGXKCmIONbT3RQ/B3q
wsRlmc57u2dqA0q0+HXuQKsN/m7TDIvO5/eNQYdjUw7ztitZ8a3kcXGqKoZspmejpYQWeDv1Zl0c
7cEXTxMorffg607DzmfWt8u/fQldoHPEjlSOYzLgDT67ubPhnP91xwoPcvcX2lK/5aX5nCQlqj7q
e5/0a+n/Ba0kV4dBD1C8N30GTboU7U19BVRU74To4Nu2UIEhMZqNhceLDQeaZoc3MQI65NNXnMmC
segIaSduUqMzJjAa+kiyolAzbQuQhW+AmqUr1uJ/HTiZmlfhtsl8Mfsqit3+vY+pQAgr56Aci5vE
pycBkdzA8qYHh6Hz8vJGLoQgphaCKEeYfT9Am8kQH3RiEDX+Ftf3WbJ2bS0eFM3H4JBgr1Iok3hO
EuYpDROj3TamFVjxm63k1s3zx6T6Fldr9a2lGWkup+xK3tgUH3QsuSXG98p0diK+6bOVgOXr8ZmO
nyY9GEaFOc6RWd/NeXmcz/WeNHIHtoJ9WPqAFkfYPG0zyxFl1GQ3oFcJKuu99kjgrPUALY2vRRJo
mBFQWS+hncSdoLF/KupvLOenA63ay2fq6xuM+ecPfwqdiexEXJVZGZXZR9K+GjF6W6C2m5jTxjOr
q7w/87X4QSWOcNIBtlKzXwgbUXX77eGuvDyDryMhpoOZCxkXuWm70GgQJ9b96tp216RT0HYvTV8G
Bv91+TNLC6XZe9e0lRcnHkHZrz4O5/trtgG9cJMPwOhAXWCUVx4pzco9tyFxPBpl5I7PHhrKAAYL
hXIDPIGv3A7NzGlOy8xxoZtQluAjGSjtws4Ybyq1Cmb62v8yXcReqikZXanYaQayPHQMYwLuv2Z3
6FDnKweXLLQrMB3QjHoaAwQIDN6FStkJbZrthvmt2thFB8CRqRw0ivbJdpakSUODAZPoKd/ei76n
B0hGzfvMTe1vArVUlByK/jQQKJoXrOAI1kvIrfQDORhFn21Ax+ngINF4m3QTqkaty+d7PgLE5oxl
DCaziQEXWPNwUk5zLCcAlKAaVd60jKE/svHjlxk8ZPeFkvKAx3b30vdu/ASGcWT1hUe3ne+mx6Ku
/D2HijBgspKHbLDGMG2NdtMY/GfsWh0UXUtxnEVXBarxve3kk3HbARMV5Qkfdqpp+1e/MuZtZrXl
KXHcbJdmkxHyaVBvbVmm2zyX066qSbJ3iz4+EtHERxa72dFICozalG52h6YO673P/eRnN3vCD2po
Hv7poF1wdPwx2Q8Ffn5nu14aFHGV7tAQOewsF9hhiHPlb6aYh10Bqs5d77Pypm9IurWbzHzhjUg2
blrQx7S12qcEWhfbbKj9Qz425XvP/L8GIV1oGZKGRpOLjUiYH6TFXB6YTVyEQyM6kpzSDqmZFEfl
1eydK7f5IWMzfXO9gW4GkYjAV+Z9mkMuCrRd2S6nvXUA1P2PBP74kKdjcSgdfzqivNuFnu2VD5nF
1YGXYCBBSZ9sTQiSPneqw36jhYgEKNO3W6dAovKyE1lw5zo0fnDNOUOtXkVuYqlAkloGkk7PtXCA
1JYAjV/+zIL56TB5OTaNy0bRRGNeP6RZ/JAMzVuWyN3l4Zdmod0ZeSKHVroQyujru9Z9KFv0W3of
qfd2efivw3hw//33SvL7XjRjCvWsRrgoaWYv9hD/vG7o8yc/3XZ130IfkLpgc8Za5+WpATHydSNr
10NmqxjXQ1xHce4/9468s1V7VTDLdOphtLJBuLJHOjupVeBKGbakDKW1siRLZ0W/DPqsV8BqK0AC
WeChWdWdks0Ur1VzlobXIrxuzkg/Qxgwmh345zSlXlhYiIhjV6zRxC4cRx28XCgIdQMRzU5DDE00
VKz/OmR8ETmor5ghD5f3d2EeOoh5MLIGaol2GTn2ixc/Ie6e3JX9XTjvrhbj1dKDJk9Bqmio0+Ie
ShETsK0xmVc2eCFw0amHE1alyq1oHU3MQu+J48G7Qjl43Pm9kxxdT6k7YtbNsGIISwt1/vsnE4Ma
atPPM8hd2ZycemUe2ADGz2GNbHppNpoFQ+veihtuQFGl480ptUSz8SoK7JcBMFTpDs7WEq14vm7T
NaO2upT2MQTAosn9xdEmByEwhbbLy4MvvLbA9fbflUK+tu/iGaP7CVKbkitzrzrE3R2UBY49bUjo
O0CwDWkSH+LOqh+RxjJWgsyvX6/sHxj50y51VHRdkUO8IG5RYlKuy7Z4KdNdRf0gmcW0Y6nsTpOY
3H1V12TlpC+dDc0ZJDm4yKezEFXVPQHKqjggdnRlRgtj61BZ2wPIoOgKdrK4e+jt8ieZ87usUisJ
oIVzp4NjRZ4VvWHBTRbTqwDKYBp+5+jtzvmz6V0nQMV0iGxXnlEHEmoAkrN7i9k//EretA79dfnA
La2Qdm1DFgr8gEUlIXDi3jiFQmN03QUTnX5fHn/Bj+mIWNsbOP6luKfS+i5z6CsRxsvloZd+umb1
FWnyAR2eRdQQANvcjw4s7dJcWZel361Z+TA4YBkqLJSL++5QxSwUcXPlodRMvGmSgUATAXmonAVA
AAZp2oXMWctsL/1y7e5OeE9ZMzjuKVZFcQvdPqDN7HRNPWXhYa3DPwWpGyeH5FakasICqoyDnaTv
CmB/4ldbH0wvoLlZ605d2GEd7YnUudmOiV9E6OgLUdYKZxBskGItNbxgvjrCc2zdEfzu+RwVphWC
XSK0pziIexJK4NhspsKrzqmO8ZSO37Ksn4aIgy/hiKbD6sGnuJ1y35U/Ln9iYVeoZsVx1RJKKaxs
YHJX8hpPpZL9mEaOp6afPYIhbQ/Rh+sctg73LEBjYYK4pwSzyJs9PFTqWTSvl+extCOaSRNEI9Bb
QFeYHM0fbY7UFlj5ApkMoc3bm96B4NDlDy2dLM28SWcb/Tz5zqlMm8d0sl97o0GPp72/PPwC1yWj
mo3PPcKPuCjGiAKlGtWm6AJWV/HBK8ca0XTp54GUhGwm9EbezakzAqnWT+6zq4j57pteZyDsZuxp
NBxnBzqFZu8o0pNthZ6tbu+iceFHyhUzju6EVnMel+I29txkW2RCIAnQut/9putvWhLn+9Fz/b+1
YzV/uq4xtj2glMfMsIdfXSIKwN5t/yaNczPgrek+X57/0j5qPiijXHpVnkFjKaeRFY9PchY/QJMW
ogv0WVbeynFZCPKpFjrMKst8BH4Vclb8DRCiA9qmoO0unoxqjbF3wZvqIFQ5lkk8S2uKjEoeY9M4
ZPZqNXsh3tKZk70EBFF9PNUR81V6kDy9Y619AqHTPUpHh2IGC+nQQK67ug5AynQuZTRdU8tJcjwq
mm82hC0Uunw7EUzxn8vbvmBVOkB1jB2FWlYHDh0ytBuhiHz1/UYdB0mtFeezsOU6OtX3aDqU2QRq
PtPatMVbn/4mngjjVZXJpTloLqgcUMhOeEkiJ03jAPm8h2ZSTwnKUCvXwT+Wwv+vGkKw5L8hfpIp
JAbyoonKPJx2/M46OWEbgmzBCIwQCX0VthvjFp3xuzg4PSeb+K54R7Fs5fNLB1rzTE6qJivPwXPk
+aN6VWC3O+TMtta0hRYsXyc/ZmiBa+s2k0CrAHL1zfS+zfb9FOeb8fflM7b0+zWb76i0mGkDcmPm
81bl01FU/vGqoXUMa2I1djX1woqgWfSMptgnaY4rmYKFY6vjV4XkJJ9zDF0J83nwYNFDeVZQoaIJ
0F0nVzZ3YfV1FGstFbrCvUlFbQK+s9ry/HdpcuNjtM9J0pn7fynJ1ti/FixF5xsWTg1qnwKceCJW
KEj8yXqK2O/v5b1YWrDzRz+/RYcitUD31USWIUIHQYAQU5Cz96JY2ex/kMYvzFAHttZWQ0pwTeMg
hU7ovY23QDoWr13wALaLLTTJD9b3Dqpiz+au2BhH43v/Xr0XP80nJGLcjXvMw+uEPJjOPoyOgQxd
yaAPKvDUcEV3jgqGWyNDM+vltVwwGVsz+Y45/mxB3SGSiV/deT1DYh55npWjvTS6dtcj4c7cYkjw
823/mFTdhzH4T9f9cM3W1VATYzYgheHhpB3d0hleGFHxlUHg/4Fd6UCtHv3hUTGKk+96f9C+/Nt0
/av4zNj/UQajxo/WWexra1ZAlJdQrZehOawJSS2Yn44tlQ4KIaj9g5YmpjuX/DQgTVqrK+MeHV0q
S1IYVmzbkRL0d2OyY8/bleB46Ydrpu3nZWXD09JoBq4EgX5QqyJI5Vrpd2n48zn95Dkap5SlylrQ
0Br2fcfcrQfMzbbJ7frK36/d3x66BHIhXHBXjdYBtDaoekmB1L74fvnULzjxf2ijTxMQLbGoCcI6
JBgpBOs5CIC4+VBZUxoY1VSild1YCaYWTNfSTLdnCa6kGNomTmZDRLtRoLSRycPlaSwNrhkv9YQ5
u1M2RJMYNyP4F1I/2VweeuG5q8NAu6kZJUOLbtQN3dECn4BdjxFLnW/WJJ/kGL9P8dqNunAP6VzA
ie82PqlGGqGX13tTPlq5JzakGw/MvJvG7svt5SktcOmyf/DfT7ueN4UZp4C9RRR2fcxkN+MxVyAD
W9riYJqCHZOO9YdMFNZtlddk49qiPVhePYAfqrdfE4Ik1eXfsnAAdRgpm7K5KD1whQ4UejqpO1Q7
gDCzvVSk+FCTmaENma9lE5YWWPMGVZOWaMzPnOjc0+x5oAWqyyDr0Lo8r6Hwl+ajeYQ5d1Ebd8WA
XB7bpC7ImdW491wDWLO/rvh13aJpXiEzZz6DFBzKLiBgENU3o/05Ozxspj5Qpr/iehZsSoeWSsOJ
WRmDcC5nPQttlvOAxXIlL7l4BDV3MKUSrIIdzMq0sy4c6dw9VkVaPKE6bd0K5kMVgQqV3Hq57e6L
wvV2nPHs5MpW3kojn5GIKLJyxQsuTVVzH63XmP04UgfiMfntNM0vMYRQL2/Vwg2h406VQ5Hwzhor
Sm2ZBYOLHoq2He1tCYbIlZr+wq/XUadGLGrR2oj3IeQKXaq5c3f1ZNLH6yZwPuiffIXnsQyKTjjQ
FZh1jPh7U/ztAJW8PPiCQerA0LLLRBczDmR0n2+b6nZQ5qZpfvv2+3XjawY/QGKpytFIFqXyJTVv
xFjsTScHfZvcXPeB8558Wh3gK0vDyA1EjW5/7N00C9jcP5/FWy3arTUn+xjsi9eDjvSsmQMqlAbq
ezlwWUFWuFs3Ho7UsHE95zf1YLQBsu40sApnd3laS6dWi+KrKia08fFFb2ph9iZUzgz3Nxj6VoLt
pX3XrN8lrBJujWWDJ7NDT9lNWMfes+WN0CXrXi5PYukjmlXHWS4qEBc5UZUMf4wKLRYTO+Vdd7CV
WoF3fr1OVId3lr5l+4BRO9FZHywFHWSVDUFD6Yp5fG3ZVOfDzUcOhFnRlRE0y99JUj5JByHs5dVZ
8MBgJ/rv0e0gAtLTGk4PaKN71zB+yHz8NjkgPCp6+N0+9oKMkW8u8Y+dAX5Fv3j2J9AcnoVeL/+E
pemdN+6T8ZCcuzb1zqcM0f83r57k9xl0cytn+Ovtpzrms0RAODlgooqgXPBM8kaAXoYfaAcaRu73
K+59aQrnv3+aQtnnVWXPuCR9j9w4HeoGlK/EtOd9+H+rpzptLW/apEV3C4ms+q0c72hnoTjxxM13
EC9vLm/A17EtGDu1X+8qdECMYBuF6OBj2dNQ2mzfC//O5OQ+LdS9odjL5U8tWYpm8eZcWioGGhqN
KnIAqI+n6KXy+l1tOitP4KWt0My9Z92YtNnAsBU/C/d1pPeXf/nCOdJRnpCtAQsMzUyUUHMXWmXu
/EjTTGxmrxFgKSyuA/hQHZrngqkVCvP4/Qaeqs2wo+DzT8TK8i8cJh2Q1/qkb6cSvLWs5yEhQHDO
A6REoNhRPYMzb3t5qRZaLqhOX5sKNBDzBBVbUEPaO8tOyG3Xuv4TRN9p5CLmKbb5mOag/x2gGSbM
trVCFQP+m0x9c6Vb0eF7BR3ieY6HLgL53Afz05+uuyZevHQWzmfvk7l7tEBbxZn+V+XpvrdvM4Vu
0mfZrTFVLpxhnby0K8aM5xPGzwZoGNE6sNTvy1uzYH86hq+3bM/kWW5BdowXWPmO7ua8rUMwKtUr
DnfpjGkmXkEi2AVjbxfxogkktwJe2c8WU8divJni6zo2qKeZuTPEpAf8l0aVgUIGgeg4kUGHegZJ
V+Lpf0mzLzyvjuebZD3lqQOnXm8wgRMLi1P76v5EbfXYbumDCp1tts2f+aP33Xz2b8mpvxGH/DH/
KD+YtV1DFS6cBR3whz6+vuANYHPULF8amx1Ufx2BBtUBf+jxwvu+M60Ifez3s+k/GyNQ5KmzuXzW
FhfwbD6fzKSHIGDZSbQqdElTbcCNWW6gTJQ+9Xk7h45VMQfynJ5Ey66sHkTaF0Cqj/zO8/PplmbO
vDGyrN4QqwfALk1Qj+Je8YH/MR4NLvLQrGcZGLKt0MLneSS0nb77yJxq3BmzKLfUV0MaoIZNwx66
gVuzk+Pz5Zkt2L97tq5PExsnUw5DHJMIxOi+BRkluamn7+l07cacz8Kn8etu6mY2oqhJUucebF07
lqdIw5CVV/fSkdLyBhVFYE8FsSK/S4sdc2e5F5Xpr9j/govR4YRFbkGDqGJNVHDzT52D29kr1J3Z
rcGkvn4GUR0yqHIlKTA0fUQcUAOjw1kciUXsrStqa8NrZx93CdnaviI4bdPb5R1fWjLN3Ugbyb/R
AyvuWJMPKEv8JnzNTBbWSwcMYtiqcGZY4ZxYzjZ3pbn1iyJ7QAGt2V/+9UufOAd+n84TA7Ec83lq
RUBx3KbMuqc1NCe7aYWAasHj63jBEhS7jalg5+j6PrUZe2Ik/QUa529o97zH36+LhHU6zYRIOynw
qWgihG8Y87MgbUcSQINrk0/VO/GLlUTQ0nqd//5pvTpYhEeYMUZO3T8Z7bRpwV87Fnwll7LgPnQ2
TSKZQUZrniLfRH+YNwZe+91Dg7ZZXKe5R5lm4XVXQg3YR+M/XlbdpuL0j+kNxk6JfA1PvzQH7c3g
GtxRULI90yLkAxQWGvQnZSCS3JKqVCcfbBtryaGlzdDiidaUlWl4BcTpyTi8zxDa3cVOG58GsDi/
X7aPpYBVhxhSC+1EOYhsoxbSpfvCLOdNw8BvYk0V2/hxXgbm1FhHgYrOZmRxgkhDeUi0pvbT5V+w
sJw67DDmFe9Z7c+RQ9U7aK0evRKUgH1mPPBqze0vPPN07KEg3FJWw3Eo5obtOuBkd1BbSzfDqMi2
s4r+xUsGczvb5rzyZiILe6fjEBPTTyrpS2TaXeYdW8jOfyNmKe49wtsTFbN6JQ37rvyGIwaBSmRA
ROHflWna3OaZ7z6KSVkHBfqdoIlta8WPLP2o8x58sm4vzxJDzJ6MqDFsGmFvPBd9eddRMQAC+d/R
M+DZG0kGEuX2XwNNhwN4q60Oe8l+2PEaFfwCZp9SLUKA+oWZ9TaUMzyfP7d2Ije5yw910z9aFt0D
crUtmnxfNeR3ahnW8fIhXVo4zauMno+mB9mDzzhl1batvQe8to0gnvJ+JeZe+oLmVdq+rpyRgXwD
at1j9cOwTv61+6K5kRl5DXeujSmKR3sPfoZ9N0moGFY/WlZuJR1YcHmRlixZixRUafbC7rgZdeyH
5zyodtqbqtzE2bfL4y8skY4OZKalcHwTM2JUvbh4s6uyfWkhe3t5+KV8oI4QTDJQh4IuFCoDA6cg
TKfF0UeX2r600uQGxLrTTQo90L9Z047ID0lzzwQwp0khu8AzzeQAarDriBWpjh0EBH7KG0ayiBEf
tNOzv6kFA1rNE6+XJ7uwVzp4cBJygkS7mQH7S/aV0+5s4X6z5wF5C2sta78QOeroQY+R3HKQYoms
zDqVvQ3Q3TyJzeUJLMTCjuYGiiLtIElrzGhob6EA5AbceKoLe2erl8lwIVQ/bfI1eMbSwdOsn0DY
O/ZqExwGfAx7L93U1oe1BrFbGlwzfGk5huvxc3at77fongorg28mN91eXqel4TXjZ6VTU9cGhSy1
0nC0d2edmWxcuU8WTUYzeY6SXutIiBKmCWev7oxTG4wlT9IQncuoJBatA6C3obY5Wtv33uT4myyb
O6hDxOm2FeYAKoX2OvegAwpJYQ2+UaVmZDePFsjTiHFDk2bFOSwsow4pTEC6xdoKUYoFtpis/Ri6
LuiLK3/5+XXx6VqGktWcQCXKjJIuxfstGf3bHkzjp5RNZMVcFmxRhw8WVpIhPUznKCuHTcyzoJHX
if3Rf6j8T78eyYbKK2NcyLNKN9wE3zqa9EAZuLt8gN2ln65ZepdkAFp1bIz8mKvfpGv9JrTms7Bh
0rXWFjUO7/vstH4W0ppN2Ba8IZ0Q0Os0au2pB8N33zAvoGgl3MWxO58UE+NW+mN8m1Rw3IFrQZKl
dF0Z+iCyfxW9NxX7HNjaO+eMrE7MxIQoR6kOBNJAWyEs5zYH98CP2Inj745s4icvndptWVrsOOSy
CBJj9A/2APRQbdr9pnNbPwmabiaAIBfUDeVQxSDDJ934ljupceibtHoEBLE51GKIQeVd5YCZVPWT
P3Toq+zql7rwk23dugqA9Sp+G+yhOSK85GHrg665Fn56I2vT3FjADRxonWW/XWH1O1bk/qkD5cjf
2atFHPpm1e49tBMC+VirW1a74j6eqyqqAfL+MYGbqA3sIp5PeZ5KFTiF29Z4ZPLy+fJeLtw6OvjS
LxzDt1QHcsO8NwKQZ2chz6AHMqORIkwYX3lSLJ0YzaU2ijQEhb0J0Aq0MrGmBZi1GFae/Etz0B3q
XCFi6jE4Cjq7WL0g4bPnagzH6dflRVr69ZpPzUkqKon2k2gE7C1AF2p/U6futJIBW7g3dRimiEll
Ehv6M3I2e9Qyk2E7K27tEumzKHGacmPzrHnxFPCxAUc2+/dVs9LxmamNdNZ4rhN2GV5aubTqsDbQ
yHbd6JoHte3SsOxxklGeW0louO2jXJVsW2ghoDo6EwD4pM7bRkb2OAzANrrkgaPD+sFKSfrGasf5
yKCgux39tHjIleGGZloPd6YnykMDMDA47huXBqJODfwyA9kuH6EcBbTrrkGD34aR2DnEo6R33iDG
Y5OqfuOICXTa6DRa6zZeeAFb53vtk5NWjM6sAY4pyttEBlmPDqTxrJvpuvUJzGptYNlAViAo3Fze
kIX78t9afvpeAZGhpmRWj8BgHAPhd3cC1G1hBkHp6z6gxWQpxAYNOSk0PUmj39Des8Kmidl3AaGt
6wj/qI4NRfdXbXoTVO7BC0fVHDL/4A7tSkSxtCOaH0kqqwIj3xijgx5UooAUJPTO6rcMOzN0v3h7
ncu1NG9i1eboNF4HihpPBXPhBCbnQSHyjcyvwwBTHSDqzuaYDwo0c+DECmhzY+R35rjiDBe8rY4I
tQQDs845YYgjFIl07xE1bJgDbmGnvK5llOpg0ILbXuIYIOBVHQgMKhZJ1oWxcq/LHegAT2lBwcnn
ClSk8bvDxsBABMmd16vM4F/66ZOdiYLSqj7z7ja1fwcmNyeQA31jlK/Vkpc24HxLffpAp2SqvJxA
Stb1+j2Ym19sMfQ3BUREN5YP2qXr5qGZc6sSZPworqWZPhV0DKh8m7M1JYGlOWjxAJoue5cyhB0F
Tz/wELnzUtCUsLK4Sas1OaSlb2jmzHyXSF7PeCMOCQszE/LHZqPG51jV/rakprFGWrFwgf/Li33a
kHkkFatbPBZExU9JK0EVLxC1+QaciE0Cw2oPnjQ+jH5aS2Wep/BFNVhHcLYWEZx5kFg3DTT+z/UE
KTdE5e4dUwW0B6apKl/n1G2B8IUSYDLSLWQ6sy0YJddur4XbRAd4up6fmcj9TFFZi7Ayk9BKfmbW
vOKJF7ZOJxZFu/7I57MNyUL+wJOL3EL4s97RafJ+JVO6dpssfeb8908bBzJiCR1FpEPyJs+2UA9o
DOzeUEt0BBjWWn50aanOf//0lUISw/ASSqLUE+jz6LbMawPfXlNuWBpecwcl78rErArv1IKaLbMs
An2I0t8UoE0JLnuCpWXSPEHvkZyy1nNPpB0Dhz/bdRMOqNnF13kancJTQClzQLnGP2GpdolX3tW+
ue/6fMXbL5inqfkBNO446VTgMgToVoZul6ljl8R8CNAEbhxGU2Z7aJiBGM9nv5vSNlZWbWlftGse
9H6kq8bOP2Xl/A7P9uzM1T3x++drNsXRYZ4qJmXvTBDsYP62Tp3AtgoQ89XfRwHixcuf+HoGaDH7
78EtmxatSgyl+Rzp3Y1scnVoVZGEZp9epyDv6IDPqixYOQsB9tYz66AHHi/iQ1qbSPdA6vrv5Xks
FCgcnc+TMYfjfDVI3wxB64em2leQyOSBKkCBGGLHYZCXP3U2uv93zI4O8KwLMoLO6ywXKfr7ig+3
3uw+Xh76ayt0dErPMVViTtoW4TUYz6rU3nniw066sBJrjOZLX9DsvHagzAJ9XRXl1XdC0k1zVjlR
t1ysNUcvfcD674EaFThlIOijgEwH4n1suR2UTV9BitQMmYB6/eWVWtoEzeBJNuU0GWIGfli8dAAn
ToLJSZ4uD75kFJpZV9A8tLweApGzf29CsCFHc0sJabarRteBnTGilCoZJ+/UZa+cpIcZSp2Zv+aS
FtZfh3NaJp9IBnbNk+mY8RPzkvkk3di+6VppHjwBwNXlWXyNwXB0ZGcdOyStE+mdWD0cHav8k79X
1AjLSe4B/LiuFu/owE5zNsxphqR9lBZuss/iOds0Q652g5ivu1sdHbYpClBvWmdVp+oMRiO4vrN5
a9hr3NJfPzgdXXoeKdLBymaFdXLUbnRvXOGEzLpLutsczfFWuhIuLtiDjuAUQBCQysdnpiTeVzNU
WCrn+3U7rVm0l2RxVXkShN+DKR753PEDenL4kzPAz9IRTGkuCmdvlz/29UXu6MrzGWAjjSxH/5TW
4imlIOAZvZu4nr+5ozwAtICi35AJ6C93Ky536Rxrtq5ybuQK7QDYfiCHrQw3RjOHmSVDnIfXScbW
isEs7JCO7pxjAKKaWswRaY0q5G77Fy2X75dXbWls7RZXuRd3g0IZe7TPnKQ2+emTNezxgjPUQZtN
JmlqO+kcDZnxHcwkP1U6vheKr2RGF8RWHZ2mcXbV2HRlO0VJKQjSMrS7y+1y+Fl2ZndHQSNxA4Vv
f+Mkgt74YBEAnRHOnQX2zpsEzSKbRMh0y5J6rdd/wWB1rKVhmWk6jWmBFJccN5CZ9h7pVNW/2h5U
961pVff2gMLOxi+qNfTUgs/+V4P59HqIZTyZYID3TnR+T6HZTBsGCRtIXPBipWFo6Qvatd8zF9+w
ahGpsj7mnfPCqYEcPWMPlcnz/eVTuGBKOhBzaHwAZ7IEj3HrTKp8i87hXcNvJRTCfe/P5W8snUbt
3udlbYAJXdhAI8x3qskjM85/EnuNemdp8zVv0OZ0bLyGg6fYcPMHQDB9K8jO2kIIYbuNMPPsrYlL
+s7z0fZWQpkFl/c/zq6kOVKc2/4iIgQSCLYMOdpOT+WhNgrXBGIQYhb8+neyV/X4Kp0R3nREuzsg
JaSrq3vPsMZjjjxbqnEZJQhD7g2anUVsiXjpJ+iBPTgVOmPwVwmR6lxLnS6shf9VdPRUSmds6ILI
uE6zUOknF9UTO7jW/b40ovMC+Ws9QwF9sSFIkB9rOdEcCuLavMml7aDdYPUwkPMLfjt2Cv1KVzU/
HHfurwSTC3HwfxCbHCTyVgiIVVJo4hv7kJru+UsLby3ymC8lHYugw13MBLvR9HsqUIqz6ZXz+9JH
OY/orykTDRMQSMP9G2KJUaG3M8ki239Lu68lnWuAZrq0mli5xw8O9+9hKZnQxo9tZu8+n53/2Nn/
uBR5qyQBpvNtPjpSYebNKS2yO3jpbCytT1mhNrVjPaeD04bGr/aCLnM0WM17O/RXJu9C4PFWQQHI
h9bpeLEcBdD+9wXrQZhwlLvpXZmFxsEH6xS6a1eGeo6Z/xrqKkYwMLHsfEaqlZc23frp1O/7HNUM
q6xUGNjKv+3hJRuTGQlFG1g0JrKtNkaMU7RIZcIUsLxrrJRL1941jtPx+1rV59Z/6VoP7SCPBTQW
3moGqoNSagoDT4stTCHbZKgKB+ry5prB7YVQuUZ3ilmIbOotaAQHJ99QCM+/UBKEaKYdxu4H5Pmj
z+f7ws74H0inVffjoKBg2cJTLJwl6BW0NGnowcq6kdWVNPDSW85//2v/1ZMNMYgelzLaPIzkl4Jg
NM3TsAquJNGXnn8+z/56PkwcCgovRuTnngyFhXlK3ZAaaJ9Yfz6fpwuxb43QzFwx5Gk2+AeZzqeA
ox499Mnnj770qVfZQ9/BlYMPMMgCkWt598ZaPgCdRWLLb6F9ZnXqw4HB98FzFsAXPn/lpflaxZPO
ytGoyx3/0JIGLiAvQfdHd3NYLtcK+hdihruKGbaQ8PqRI+pFE+tADgIDvLPbSFC5yS1eRCIQZvP5
WC5N3ypguE3TOwwQx2MVvBaLOXntHC/MRBxN8yY1UdVdwxtdsAZha7AmQWhyqgbLGJ0PE4+DMZHM
ZxNlYqo2ftZmW0a8cps7VvowqkzBdI7JG1zjCwBO8mHnWHb5ZlKnjOZuApaYLAME6FgQEg+2Fu0k
g6SEJ952hNUsXD+yPMlUNrx+Pk8XVvAaCdrVzChnxApGw/8J+rSQw8i+JkDG1tDOScrZ5wY3pAoN
krACKGmU9p7kil9bsOeV+Y9jYY3t7PQAvmdRQdUcyN/3kjiIIJ3lPRTVJCOuU+jVwhzx5LIc1ia5
FvCm5qdlRFuFm8VgL7ljEnjShk+LcSNvsKxwNHCHgoJXEduDTE+07fXHWAn8B6rwH9B4jITvyO+1
57P94hXtJnfPiK26VlHnWFZctcAz5GORRmIhfgjVA9AKFRCakCXwwrkp/CTt2u5hClKgIKXW0FvI
OExiqYpAsYAl0rBkW/wfwTdqZedCWO/tWplZGfTL4WjGMkCXsooMTQgoeBY6DjULkv36ngEOWFbz
T+HZ03cliPmluW1PYSYsO7QpGZJJFV5EWNeaK1/gwtVgDXxVVZs5M2/qo4sWhvL6UFMV+/JawLi0
Os9//yuCj8UMwyWrbmGEUI6oEjE53zRZVTx9bfGvYiyj+Oo8m7yDXaR30M59zVR3rch/6aevgin3
4eEANX3naPlNv+koGu1knuWV7OtS7rfWwyQ8swkFq+wIPdzbqiD7Ie/hA9fsYWhyXCD8CvY6rjDz
TDY4AXddE8C7wLqmt3BpcKvoKl1t+9488YOlIFw1w0XTasorWcGFJbUGt+oukAPg+/AIcbMQPsdR
5/0Zyi+Wytfo1l6wHPAk+Djpkcpb9HMnEKQXIN8rN3gULsxZP19al0axuo5lYhihqITWCDdPPW5e
4jW1vpbWrAGulvKhJZt2OEUXiHxOP7KUxsFQRpCj+OKPPw/qr23HCBl8yxDsi8a/5X35kgtrC8Ou
L0HY2Fohs++9VnMXV9GOtptGAI5Zyl9fm/bVjiYVYKG68+bjJO6H8i5gb1K9ff7oCxfstdplidI+
QGzzcKwZiSeLJLoqY5fuKC5bOQ2SGct1th8/f9ml5bPKlIpxdJmqcKn2iAo9uCuPsoW15O/Pnw4O
wr8PzrX7O6IqFF39djw6sCbGKOSyNQtRcwx0s/W77TzriTSy8+LKcVIVEevMowEtc1+Ohf4esCU7
UrlfzOJsK7f8vlSBc9txi24D1wFNRfjdcJQKeIrQKgk3oTW50k4kBes59Mqu0GHa0PrOqy1zUwuS
bidH++8BGZwYSrLFc+HJdAODtXQjgZ/c5FORJn4w+ifPa2wRNkxCYQvXa/wWV1RRXabmWViWPpel
3hcI/7xAyhcHausLGCCM47T8aVQgb0wryZ0ogjFiPnp880BKyL8zvelSyw87xxQ73NbqbQE5i/e2
pjqSBCwIMVj5zutzoInn9qdddf4G/W5nS52l2xni/CoWVoel3dUhVKiK/aCs7wNn5mGEy/yGYuE8
LY71KsaGJalVqD+1EshDW6uGY1lgTrSW+PdqXqqjmGsAdgZMYpciT52z2fqgZZmHAy/mRLZ1G1dB
oMLFEyRxeDbHFRxdk6EnflQu2fQ0lM53wB+D/ezw7pZlEJMklgetWTWofQut3qice2RHkszRvMCN
wNbVr8wtYcRkAwibjhyEgnQpko72wCuTZc7DCZ4VgPY46lA2vEYLRXUolQZjB13QapmDUzbXpRO6
HZQ+dJcHmyqnNLQnBjGAamIRM+UHAyw/pm7HxrCcSuZE7hnNU2rW7rK6mV9zuMgldKTu3qOATDPt
NBurn9BFrhUY7AtBgGasQirjIwM6FVYvQ9Y24jSWxt5MLTgliy6rO9jKvvV8mvdGavViidre1FPR
PTb9NG11wycdIuE2P4qJmS50tU9Dn7EhQR5VJKC5Ld9za/pDS6++hz/6BGKtAKoaKHiaeBz5ovTB
ChVLa5JxFsuGMVKFje92WTRbht+nzZDfET3qp0a5YBu5YHxiJjL3h2adQcAuRAVra3d8ryRIPNDG
QoIGn4VdnbdvpeFAsUPQ/55NtqO2C83gXGPpOU71ecJNj1Uylt3NBKLnxoKyQ+QTAfP5ofC/jXIp
o1HgSn2W02uLuwn+ffeZX5XvUwo9hcKdICHYDk4X8cZUO11LP4HY44fnNu96GlSUV7WIVA8kvYCh
WyILZm9LP5v8yBKgt9ROlyHpHFhQxUEe2M891o8KM2P4o5SopkfO5JRTbC/jY9647cZLqzYesEFj
zZ/0YFvboBU5Eoa6Kh/8tOYbUtYap4t8rjSB9Xqfp7pIFHwGDliyEGiGkmiUZi2/L+rpdXG8xYv9
rEtPS6VhwgdSFD7m4pEee0lQ94YFTRZ3HauymBXQ1Ig+j5cXLpNrJPmSqWFUeYtyiOXZcW78t9ya
g5B58uAU/Oh06a4gw5V66oVL8ho+PrbLQBx39A9pMUX1+N0r0lgFT2PTYeqvtQ0ujWiVnlQAqWfL
3CxHWU8HUs/1ru+LMml0egcvoDFaFuuWWJxtP5/AC8fNGlfeow7JalQ/0RYfnLBOO7SbHDTir6qn
XXrB+e9/ZSwT404zNJ2NdHj4KFS2Vb7jhLNyvjiAcyL81/PnpnQGJi33QNN6DpU7BScoYIyn3LXN
17Ki/8oLf72iMrPXpMuUH7NC85+9SJcqDGAP+bWcbo3wlsT2GyNh/NawwklEBf+PXnKJKgz96itW
ScugPE29CYaHw8LDBsa+7fjDs64JmF36xKs7BxRyfVNW8HorUc3LxLvMhlCz1y8t0DWwe9EQxHPg
hndgvPPuUbhoStAsMxGNQeZeKRae99Y/ihVrgDdVKSp2BOUQx10gK5y3gBbOhQnn3HPCrmIzjv2a
XJFgvjBba6R3EPSEDdKzgC1sd8o2BlXy7ieYQs+fT9ilwZxriH+tViQjvbA6VF6Aq+Ebj/jlBmpg
+VNdVsuh0lOx81ET3X3+sgvSDWyN/e48mpVV58qjy32x9QfHQRLkk9DyFVaZtGUQ5lBQ/BYsbXZj
aDdu8e2CeGzb6UpCfiFg/tdJ/2u8swkWiLYNZ3jSR9A/OZ3/4EAAKoBxrF2mD6q75jl46UWrG4yT
lqxqDY5gR/g15BkVSood+ZgnHfdLCiK2+63qO/G1+s1a+LfGySYMpQjMFoGatovD2QrSNCSZ3SSf
f7xziPzXsl9FBdTfYEsEjuzB4nY8dOXeN9fYbxcK1muAOK1Mnokac5Xm8PiznFtmzTeCq9fczq70
8C6s8zUiHNNdp77LERhcRx+cWj8J9N0ibC0YNJPpuf6iIR9bI79zA725xVBxcHp648BCmHZ+7LrL
FTTChc+whn7j1iGl1wLvECxZAkuSB6/9Yp9lreyLajTKS6MdHPwFzTjoqEDKNPLIXZpfqXZd+u2r
050FKfRCfeIftGZJMMtfvFP2lR1wQb6EkfNL/9rZvgOPsxK3vIONxmEEcVTnzk0LGtO5KuIl5x/N
wNobt4XGDpjRIuoKIaDMz5xYWEJua+GIXcGaOl48Q+LP98yFhb1WAZajspvm/LEkBcfOiMOs5480
m+96MG+vvOPCCbFGh1dw5VpsTflhbHDDK7WEaEFfvXZEX0lkLxRM1vhwlKU6e2ylf/Cz5bmZoPJW
T/puyOQmTce7dITCwKzmp8Ipfn4+a5eKomSVIgyO29jdgjcaaouNDGAPXuILpe5bcb5resEIEY3h
FuSNEzAn+7Iw95kQ11gP/55QukaOewN8Dhqophx077mhynSwKaESEjWwn7vyzf4djaA3/P/XanC2
XElVVx9tW91Q4z9Wi//dgvlaF/jfK1tfEyP+9/qja/h4R+0aBfcSp10HVZvJ9M+8cNHfauCY6NIr
O+/SYFYphG/xmcx1oKFQV4rQYnP7C7VfHmubyhcQQsdbkLuytytrg/yH7fnfg4iuMeR5Q7hdDVMK
PjA0H0FLgIjVVnsedaMJ6IlhDwzy+ApD+SoIYQIKoyNeCPVG56m/z2tvvE2V3R/xifPHGpC5bV31
8x65HHlZBpf8kfgGzzrQ5UudNiB0IRo4sJy1s+DFcovZB/OCFA/wP+giEG+Ku5qzCkLSaf1uHFDM
EgFZnC1KY+p2EM8W+3Cd+kaPKhnrIJbm+5npn+rlwBZI4XVTQilqCaCCqvJbzy1YGNWxGn+btMF6
P8BbIqIFLvtzGnYtvfU1XudEVlaFCn0j5bdhGvwEVyYuhjcOARHLyC048cni23Ht9C+6yect3BOe
Ul3/LFQe5tWPMWfIVU8i34vx/SwOoTmmKC+Orv+ncKsdKd3Yo6hbNXaSTWnoOj8BSksgkp7MUIAM
Zc63s9/uA5Mi1XXkArkkusl7/+RM74Rax9Gxo4Vn+zYNEp613zo6bzmyOs+h+6q1DjxXR2FNIeqi
z4BcPPn8VRUQNSBxZt7yUt9aPNvIyt/0WYqBTvoJvbJNUcBFitbVZizeOZQB3Pwd4pMHWFCU4VAu
P5eaPvBlinoz7UrtAtxe3geN8wjDgnwD5G2iFrMZxhfYdcTWANi4RBWnGQGGIPmWqQ+CwlcJOXBb
FDg97mrnoelgGIu/9tqFOMiS1Oa2YB+pqULiVCHVO+OchWLCIjuo0oIW1107o8Zq7ocqDyGVRQLw
lmcvlPjlo0H16q6oQHLamiYI/YbvFxBni4FF5XmKig1fsngqnmrDY5hChrO13DS82bWjk+RVGkPZ
Iao9AfXlNBr9IcomuZXeEpo2i9pBbQsuraSdDy39IynJQvHS6A+d32iTRhAO08VR1SenuOOlfTv/
GMrQfjUTmtMwdrxDqYkdnFt7p+nLjHsNfnK4OD7sXhigVL/sKf9jt8NRLM81mEfCiiSWKcTsw/KA
YiwMPzKZWE1C6Cvsah03Ei+tvHPzRItdc8rU1tY3JjiMVqSfPbWrHmUO9meMBjUej+HZTsj3rLmD
1A7UvbT11GcHDzqX0GXvo+XJyhKjHmbWx6h7CR7VzZ1yomZ6qNtQwx+ekWRo8lBAyGNBRbV74a8c
ohLYKFIVcQ4fCrYFeOeFD2HKsjvutbH9NuCfmXvKoNm284MXx+zmg8viHCZlrRuV7HX+Y6XmjXTm
e+9iZZQ5SMiN2VOZjiG3sR6rg7IeoDwQzZDwEIpCrwM7csNTL7TVC5mesuVWnGyvCRcFzbYiT3C3
2aJ4qt47IAZRtrV/og4H24cdrXhMvTpqap5gE3XLoWjCiu+r+pHLMNDnO2w8BwnCCRswTSHx7xS5
H8y+SZ+IulnYJuA6Kp1nQe+c9iSnJ17thvrU+zKpdGRVYVfe9U1cd0jotmX1ZsqbGryVVj4sMJIx
Dtx3wtw6YT1lJgqCEGXkWW6JtVl2LIjAC2pQJc+xnJP+EYyUsr4Jprg8KHuTk03eDFvL/BjHrY1B
/srPGrwuTAuLHfnIll1rJ+rD1EAbRwDnso/2j0BIbGNLwuk0wlAC/gu/rTCbGRZr1n0/HIj3llp3
A0l87wEOKVUfjS+Zn6jxBtoSPTAZ6Sb3I7/bW96rl21smYcje/RIJNjtMvpwdLhth1297KesxXX8
Pl2SUR9IFbto0XNsfJzswK2TqklgwjLxUD1THdpo0EDOBLF4W8Oum8s7U0Y5TUO/v/GpiUYvWSyU
7J24sBJeTfhWCR0iCaZsNr/q/HvjPYipjQUkCniBOI0+gusVJ02cvU/oLqvGkOguUgLbGxbJ1W+r
fa71R8dZ2IvHEkiwxflNqtts+EWMHZpMIuugUVDJsBuzkwVkZslf9VRuixE7P4fm7O+phjCC38aj
827oTqF7VTmvVPTJVNCQtJBxSOeorfrYn+7dZUbV/VtfO5G9vJeyiX19q4DhKe1v3H/pGYPvYINO
yuPUV7FgL616kc2+J9vUhcV1YyK3vmuBsm5GcUTWiV+G4tZ8Yi0Pc+YCYpSGJSg5nirCMp/DwPpR
pnur/MUzyHTJiHR9pPlOoW9U91mUtiR25fOAyntv+bsa4tkCP5xZN8LF2iMoX6LBkU1J2/axNzzy
8aYiIKIOHVJQGQsSoRcRZdAir81JkTKesQsD68Nrxb4Q2UaoLe2xTKtNY9eRl+YoqD+WcxHX5U4G
fqwhUdPBn8vNFMxdktGbIXLehcyQW3ATw9amjxQyL35/bzLcqiUjUZbryJtLWF9sFQom0k0PC2SW
wmVuQ8KabRc8MbT7ZqeOGFTG4VfUNgQSFs62T8eH3vMiKFZU4VTc8HG6rXHsORWJA7eLejfYsqqh
YZs7O5R1Q5ASnjyIpkY8Tx9LMcdW94fPNcCIY6zQEC0G7OU5ogsoHRQ1+87fegNLkPdgSrKwJW8L
afYzlnDJanCQv6MXjEX/R/pvWZluCTjrzfhIxwc3+JFrKxxmjt7zlAzWt37yw2xMk94+k5cLBF2e
dPyB4GhKyY0g1Q2t1ZFW7g6OzF2Emv0fYldJKoZw6F5KtXeJG7f++LIY6wGiQ1AR0qdS3QRtHqeI
bwqTW93nyJOQPTiIXEbd1LaIWjsW/gsPeMjGmUWFnTB/3jLXD/uAknAxzp7lSK78yBnf0xwtqLxt
H/N+hiC+HqIACkphzx0WYTndlFwkSzdsBbCbuPs9cAdfuWW3FbwBwqLSD0H5TjIZZzY0a9o/LnRO
aIrDSOkoLW6leCGuA7fgO0veuwK6kMU9xft1251QxQqF50ez9jcjbw4FxFMcUb63XvaAuY6n8TVY
vHBpsb+aCXKdfZIu/XEe+19Fp9+Gvo1RM0fXC6AjJ9ikAEy2xCSc/K5V+q0gxc5wP6nO8PKx/9NX
bzJz7SgAOV0YLxrhN6BdO4H+Ccap7nqtbtGG/EHHeV8oCmMZyZOxMreWGGMr7x7drttUcOnxMwrU
57hVCNR5V5+KctpZfbnxqN73dlVAPMfaT50VlVztiIs4Nsjd2CD+ZrS6P8t9RyrzfqLdRZPSX94D
xtBSVd6fFHpt4TKMDmBy+HawMlUb7fGfpOqzrSGWu0GDmIU4T0noL/NwtzAbl3Dkw8UTN80PESBe
wHlWYvUg3XIN9L+XHzlBClCKCEqQIZweQ8sCdwBpZpQDCRMF6ZyFnpdvU8gHDCnbTmn7pD0L4EMk
CbgXZN38kC8WUtnxDtTiMRl9pGWFLUxo2+M9PKp+eUGL3S50GkslY2C7bKTmIog8RvZlJ6IFobUu
zZDkAs7i3KqspGhwihUteqeQ6IJ4uen/MBw2hcuKEBe6nWRZHRVVd0uhxLKHGO5vM6VORIq5DFPp
iohAHOyYYRgxqV0of3YdjbvCeiE2JG28AeVIQYeEnQWTYbq96dvgIWD6WzEtN7z23jIkm0vL83hS
024o8p8kW+C15T55fv3s9+MRvuKhrnAZnvvcj8/F8JDlOL9VCTvhmo6PgbbheRiIcQu7eXqL7fJS
o/ib6KYyh9qmv6F/o8M2y7pvbZsOMfyKBoi7I+NNvVK8VSN1QvAuCDqgIw8LM/6kdnpnzJk8VUzI
glp0OF1DwFgYsy4OSozSzytcCXIom7l5dzSVvc8ZMpyZw7MQnrQ3TZWeULzZUerh+KqaYzaPbDNj
ruOUm49gJhGuUb+EvyQ5gnDTLHEflEejuruqGGKee1t34hE9KwjQCtzZBhfrCI2kjYR3bgUr3T0E
38OcNw8zYt7oiM3glui+mp0ZSmuXVsaKua62LB2DCKpnzlPjtY9BI25rL/s9+92m0TpZapwGECVC
87TXOLOW/EDP/lEOqlFJMJ0zI6HhzSebqFu0jmWLdbg0uYaFtndTDahj2MWAS6kfoJbfb+cW4+Lz
z2zItmXW33dL+0KZHwLCEUo6gsxA1CNtxcYZxJ/GwuoqfGTU3TzsAmvMbmDmm6GHMrvlrnULPx4A
J9qzpeKvLvbzDmoN/k1rWr1tnNTf922VHnOjcWnsvSpL0Zrn7QO8kLohGWDucgRdix20H+DHuHX2
ntEgfS4mQr81voXMBd331A6BsIQecclA7W3TooxcltkbainvlgkUtMO6qRDEVWb9MCbQPy1rrm9h
6AQ6GgwfYjipDsgCyjHOoJ3yMfedSoQrnYjbOTrrTSdvARQhu6bsoNHfuuUJB/1y7wfVvG3Rt4be
UFrfNYHPn8qxSx9NYUT1MdadznFjM2ic19pzXj+vNVwqBK0qiu5YonaCJvbRWprj3DxC1PzYX1OD
ulQ1WfUHUhver73V9Mc08E86LfcF7nijqU7ID+7Ljj99Pob/GkX/qpY4/7/UJCrTzzXj5bFCR2JX
8JL+UPXIQO3gdMPNxL/BThTuZGkDVvA8Avyzg3RYMIWl1fLnkujgI5W104QlWuc6nE0e0MjBTlfR
OPvkGhnjPKf/+pmr7gIEKPyS1H53LNxuBIL3fBGxi93nk/DvCiYNVvVELI/FT2fTHdNpRte3Qe5a
tDcO0U82+hkatRFwPQTKmdeUAi6snDVNHSfxoOWwYDRQFx0ZxVi+9xOJPh/OpaevqoczqAJQnGiH
g+BB0oi0QRuYbxuwrK5U9C6UDdf89NxX0pv7pgOqAD65CtsQV1OVe99g4FD/4XBt3X5tJKvSobF4
anGZ6aMyrkJctJ6kRQ91U26+9vzzDP7VEyjaDJGuxCZrjdnWMzSyyGvBqyvTdGHNrunpveMRVo3Q
omwtF/daPr53Q/Glvi/1V+GBtwsHOYCdT8L+iYsUYpnZBuXNK12kS194FRXaOYBbJwlsOEDMQ+TD
wwr1tOC+g7XU6FzFTl96y2pTS7+rsKmn+ogC8XGSYt/N/i/HNR925T5+/oUvfYPV1jZgQlKPaXLM
nKW/6QOZ30Id6Zqfz4XAseaduxbrWe5DfT6TbjTyN5H/mHAxZAOSWQfJ+2SfVQ/iz4dyYVuvzYOW
Ku0D3CjAxOtpqJ07jWr6CBLe50//TzfxHxGWnw+iv/ZCtfRVb4DOOsJ0ZSt35qk+9KcJNb88Rrss
AlYocjbzjbdBMnFoTmSntsPOS7zk8/dfGt1qq7uyhKcRbsjHIPsY6UffyNC/hqK/cJauaeejKRVa
6UNzVEGDep6MqJ3XkW3EYwPlTu98n/x8EBdW25ps7jqQH3GbkhzdnCQm9e7dOth//uhLY1hteFU0
0ApOIfKUuahSpT961KW46mOQwkNmXdN8u/QVVvueDH5laR+gNG4tJ1xc8nDR/b329BWp2UvPX+14
ITpAkgMOjXP/l+XD2hhqvAGwqZ/P0aWnrzZ7QTtNKiDOjwbpeoVsP+yV+VZzcSUqng/Qf2yRNZvc
avRMfXhDHqW40yzYjEA5c/4cBHMMC4edGq6858K3XrPIm2qErhMyqONSfhcp3avidm6wDecH015T
9fpPLvNfg1nt9xk25KNvF/5BePp5lFSEOA7dW7tJ6e/AIsUrTMTaky1w352HoEmGHFh4EEODaCod
cyBLTzYNq4d7wgtuow2GSi5A4N4DYwvuUqg8vFqUfLFTuWafc5+3lYJB0MFtu+dgMYnlzBuY0930
wJ5/vnounEZrFvqcUykagmQA0mOJgtZ6wYan3LW+O1bz8bVXnOPGXzG2yJkHvWporjdDG/myhbpS
55wazneAdF8j9f4Hi/nXl12FCmEKORPTw7RvGl5T7qG5w7uPuZY/CsAMmrx/tgt1svt0mxHCriQk
l/bGKnL4bsls0YAEDz2tjxwoWYUOWaV1Hve0ukHn80elvStgnQthds1Jb4gPUrrueqSe6hvh505v
/8Xu/to9qLCJ00HXd8CzUd1hc/rWQ+K5C1Dv/3wNXJioNat8SAMCZHHrHBpy21T3mWfvC570ORS9
NYtHba4EwwuTtOaQ54sWPTCg52KSe8sUO8zC+vX5EC7EpzVtvMg16tAaCMclb5z9OFtqT+pUvHqd
rDcdV0sCiqzz9PnLLuRY7iox8J1yyUVaE1AvffLUiU5ZZyqDN0bStSEuTfz5CY1uuBA2ZoI/Dwr2
1ywS/gPN/mMnrf1/eu6KzEXN8YCa/MMief5WDTlPJIQXIsuudOzwZgYXxNYS+vNorqpxLjdDDjUb
WM7LhEITe9sjNfdDmIXQI1vKGsqmKcry2dL0+8IE/pHkTf0xpBa7cWyIJn8+axeC2ZqxXi+iVUwh
BkzytQI+wfFd8DUH1O2ureNLb1hFGVv0CmUD72zD0aCm5UtQW9kTYg/OKf+LYd9dRRXXiNLiTUcO
kgkbAs85qkqu6DeLO6CxAwHSKxHl0mBWeUmqaQVf8YkcCjuNwfHYB7ncyW4MF5fef/5FLqCWqLvK
ThSKIX03DvZBVeMjpCWend4ks2fDLcHw/JHKEWXBWvebchyHTSCpc08X7sc1OGFXgvSFBImd99hf
549V9KgpD6l9YJP4xYEtcnUD1wKc5J+P8UJgWLPMJ9TsaitNoXTa25Fqnz08nYKEJVH9zsfui6NY
ZS4lSq3IHWGLAtGlMHB3DtjTxLuCQbw0RecV8tcULQsv9ABY5kEWVR0HsuoTV7dFwi3/Gn7+wmJb
k6kZGSzPLUBH1o4dsfLX/3F2ZsuR4twWfiIiJCFA3JJzpl12eS7fEDUyi1kSevqzsq/q5xQmwnfd
7o4kEzSx91rf6hGJQZy7flpZnhdW/nmQkBunTKG0bs9eFaszU4B1IqRi7dsv7F98Nu8Z7OwVNaF/
RhTSvocUIGavBX9w8cIGChsqWWt0v6UnMZv7ZZ/31AVjFu5UDQVM7SElNpz805jCjfnxeF26xGza
18kEa2rqmXPZfIttsxEONERJvbIG/8dD/8f2wWczPma6hAyLgsWUJZV/bRDJ14wJ+71yvZBseyna
H7UOzRS1o+FQu7g5bG8WDa0OLTUvuKuLgP0uGOU7KMvoqxh7uOMzS+IVL8rC7597sLvO9UzTVPyc
oDWJtlf5ijbKwZhp96n7O3dhS+QwFLqV07ng7isbdAZWP9hlAX35+PMXZpI7WwmwxY4OISoHRftO
5uwwYfDhaL0TcbLyCxZG+9yEjX4wwM2Zn10kAy28nfaoScaRUZBF2LaKJp7Dxubalav95xH5x4iZ
Jw/ZYYzjBgzqs9b5SetgJ1skAHrfMRFg57yRbnVXCuywKtgUFtIm9N0Ne0nNiXfw4uk2at13h7CV
hXbp9l4XmL/WQig2BIN02JxzpAbtU5INx5b67i65NtMRELKWzr00DGdLimUkd9KJ2nM+ZIcO84+N
cH86zubjUbKwK/0/R3cG5SOy5tyzpx4d/7fvCcDS3gtLwTDWK3N96SfMVpISJ+Km1Og56nxASlJd
JHLPFON645harAyPpR8yW09owR14lSdzztJb18Z3EkF3IH9VaN9eWSIf362FXzI3QTKSNFoqrs+x
teQscjYdYmoUAm5AnPjcJa6T7a9xNSEg2XdtAuZRMOonBDM5IwRXGXQvWDHGlYLZwuBls7VhSBJN
G1b3Fx4Hzg7RAm8GqViRtpBwpM7KzVp4InPDY1tMhUj91sBI6/ILqeBLhne4Pzo92KbWQBTqQe/8
ubLQPPGm6eBEanJMR7ya7rUHiRl8GIC11lW+6523j5/N0i+azXlZlmNKTZMBNPlVeI9O00JDU0YS
GTvJoFYG8sIJZe6BbDRC9uJWZpc6zi6ODp6Qxr3y2Jc+enZqsH4OHpGHApWN6U3mlmcY1ldO8Eu3
ZjbHidNmvoRK+FxUr1ULpeHvwDo49PwKxVoVfukSsxkOBUjO6eg1lzZ8TBBrk1VOBIw8nDY3qgxW
7v5SgWjugmz8EWlJvcvP1zCxcsS3B8ZmxCtrsO8IJHqxcs8NVc22leONCryVR7MwI+fGyCFofUTV
gwY9lF2wFQyyciS+mZ3oWgfMiKA6fDyEF/bsuSdSxUXaFuPAzypg6hHzk9zirk5gPLl8i9zxDqcr
SXAWcf3vH1/x+v70j217HoiD2GxcUATuufcMQjxC6QkEI6RyW8APfQCpxN1lquTnbgjcn00FyNfH
1118ktdF/K+VtEcfUCK6m51tGz8NIe8irrOdxDkx0vEE8Uv84tTuaQzjCgLs/uXjyy6M0rlJMm8z
F+8sPdocUtntNGrYwQSkiuOUV1HNkQXSVRBTf3yxhQlNZ4cD4o0UdFCQy/gw3FSFt+urtfPNkvhh
boscjeRlyvBDsjJCPmkJoctzsgNUYAs9S/ILNQ0YKu7Nl3IHFMHKKrI0OmeriIUgBQd40100rFj7
DrmEWzFB99mEHV6Us9rZEB+ug0o62cp8vw6Gf43O2aLCMhApusarLynP1cmvMnFDXchanVaHK0es
hak9t09moJABlePSc5n73zriJcdMAB1Tuv1e0WmtvbbwQ+bWybS0PkVMJrnQ8p3aB9kDHL3yVJY+
+jrU/5pIbDKdww23F+GA/GYzEGkqCWFbTMAX/Xggs+sT/sdzmPsnkQEz0kr6aEOysod+N62mH4Hv
yZe8VN4Fvg6YjJ1w4nZjxa9kIO1P0Iu3Mmv6G+424x45H6TZNko8NoK1717WQNbuaNhkIm+M/e1o
cmcrXALuSNn0K996YfqR6w3768bQInMwXKFRLmr76nr1y8Toykcv3fPrJf/66CDRJcRkAXo6vt9H
PTWX0BUQyEOz9vEdX7rAbOlQ1CGtSwCHDNGeH8p6O4GrYnK2MuiXPn521CBhjBOeQHq3purcJ/Qg
G5B0Wj/55P2ZrRSutsGYw5B+Md6Dbr+X9W+zZqFc+uqzJaFgJk1ahcitMWnZjc/j7qCDctqGCaMr
p9V/74lsbpPM6RD2Q92FZ84zf1sDVwMhvbbhGRKyHMST8rnAMkEIRfWDF+HKK+u/fxibOydHmaDC
TUp67hwBLF6PGQJ+MAPKI01X/K7+P6cxm5smXdi9QMtC8HCLMAMl7bZFud9DzlbR7T4zbtk8b8d6
Is5sAH9rmUMTii3ih2/jft/xZI0+QMl/HuP/vxqxuU1SchSXjFdhCEDUu8uzdvhKJjeMwc1Mg291
IEyAlK2hsntJG7NPnREy/SD1DQr9QKOVkTsEJMqREYxdUkr8R79GWSBr5RHi3QIpXd2jbY0faVY4
F5nX49krkdropyg1DYEYIu12bJuB5bAbi/Reh7G3CQSabllQ/B7Lzt81YVjdNGXZbHIqgUMd+icQ
zB6G1vk2kg7+jba598T4K+ygxEfdxwIsROxm1LkGDhsYgpZ4byyGRYoQD/mQMt5KNp39PlRQIAPr
NnALcpWBoaZNn/KUvkCH7QA/6SrIw9GXw1DauJ7/K+kMiUiR3XLG6cmOFj6kVOD46oQmGscaXZbp
qx+W2S5zwFqThThyFdQH5MU/5BwOCDXYU4yO5aaN1U+8Q/CoUtMDbUH0rFMF6+1k1D4F6PEE3fN0
K642E6qneOsDFbDVvE1ORKftprP8YLvuvh6DX2NTJlHBk59jHv7RdkwQC129d7ToDhmin4Eps92R
VoCRdrpW+7JEj7TnRbVhzTjtvMoivcmWZ8qHyyiUHw1Fwo+tdFFMS+5L0Gn3drIQM6EOG7lTAaOQ
B1MmKeqfaaPfxqIzmwFYoV1W4p+kFrdu4bvbQE6/KxrCRgETH04yt7GHoira22af5amDbkaV7dKE
xPjNPY1qyKu37QAKLjxu7Raq+hRGhvqxiPM98rn8XSghLmgdPAjwaxHcFBizdQs4oGsrYLLkpthT
xa5MlfKt95pf1OrXyh1wMy0IW/mXOGSvVEFHPnjtCSfXBzMhQack6k/SoSYrCMXwzf1HooYfoZpu
xhJFbGi63uEn/Arq5R0zIK/ncZls6pGAIdbnQQR10h4Q2QNv3GxbZPrBTbw/dTWep4qc/CJ9APBX
bTS3t3KqH0Ot3tTY15ukSqZdiFrUpsmqF1/jxkAIukVS5Iky/0eX5V+5IkcPen/UQxgFp6m7Rkk7
b34J736oEnLCyQTEWQlVmdtMbB+U6YnY8LlM+g7dCqSIpm5/N+KXg6/t2sizFOZjL7ljTnhD+mDD
8ybYEUsPTelXcLR1sLWl9HnMukvrODCNKdzvQDiPVT+RM8nYGHH5XwqjDXfuoJoNGWCzHHJnD/Bf
fipKOEZKt6mfgqZHt6csPRjMSHNMargGE1fCLtHU9bWQWWyTBOAxIa+mzDwGTgbBI7AywHaELNQf
vLI/kRCRRawu5a4eECKYhd+mejgSMQRRDETeVnDvF9Kp6h330Nloi9c0mL7KPEZsJO3wtlzdMXyV
nYd88o1Ip1NWZMe8tg+J495wob/B7k2jSsQ3fe8jc13ldxCN38JRgS62YICJjeMe+Hn4KkyHnu3Q
BpED0vMe9/MigRFwNV7GYwGPZJ32LzHysS6FGdmxHGGVIbjVVY+Um1TrvSEt5AM1ufOUe7J0DKLG
QvDk4LwPi13CIhGkMOHifXjjlbDHoEZ515mkg4Iai4JvpgOEltmmdMWtoBS2TEVB2muJOkIb9IKh
2B9sE4DphazCPqQEQfCwZfRZ0m6m3Elg+eNoWws0ldOyhMnM1l8c6+VvxYRMdqjinyTHoyUJ2Nyc
OjtVDt4OFd1DUcM5WHb8ooSAiAq83ye/oKcwIPeD3z8KpwHgNhtPAR9ElIzJK7JPkApvxfNExUMI
UCK4X7XeqMTelYwWG9/zbivXf6cVe6Sl/GWc9EYGxclJwNIZBqw+wIj8aCpgybDWYchpMZ68PH4j
AWk3I1iKR9aoAGuGyzYDWunH0Ed5uG8zQPm08mB8h+w/beQW1pof4Dt2kTMUj4XFKA3QQI36Mf8D
+iiPMNoe83Ks9yD2JvDVsRe36p5hh8dBQQTfrOJvI05CV8/YXdBrvM925k9VVMUmD7PfJmUBbFI8
i2p/AhFMxTbKNUynDeVXRDNIYXjlyaB72vUGWEWZZc6WC+ltrVPBfQ2Xeez3Ny60tWev9/gRATvI
wAnMKc7Sm5zWLzas70hCxqjwp99Fb347XP2wpn/0CBxhdMjPg8h/GNhJDzQFDVDHYscs3JtJ6t47
uvyuiuq98ZPvrQPf0kD0QfbtLsvZL2WHL6Bvvg7V+ETTTkbNaC4ARcPebUGuoFBWYzyCyenYGMAE
km+VCl5M7mUbsIzPXoa2VOqYa5K6RVyQrN9SgbXCg60CPiL2JcT2tet6mcGmgm1V5ebsXllUE23U
plCw40zCPMDSUUcJK95bRTmGqnxNLHCYU909u3XrbCHqKI+q7e6Amn4OSfOSxq6O3EAfJonwgEbB
ZUz8E8ib+R5Hkjc/gCZf+M/aZ8+FQTVrkF+Ssv/mMiyqQ115mxaIuC0r4DUK0d2PBtVBrAGjDDx9
Vw44Mi0b41A4PxsJjLu9c037wDKi9hg94cHJLNu4ovzlFDCOGIF/axNAzaF6oCcTJOqWhHD9EoAS
owxrSdRiiYAXVTiXVGPnzGro4BKvxjlEyHv45CQci4A161BeaE6wfVbpCXbx205XX4PYC/d9m7Jd
Gg7VERYBFRnp/8QW/erS6h7ufdi1DPbiNAsB5jSvfWyf0xEEG9Um8TZQ7Kt1uipitrinuvk5ES0P
Na3lbdGgwTwGY3BB2hQqUQ365QFAl/dV2Q1HhfME+KkuuS86YBMqUYN/pOFA7obuFqsZ3MN99oUl
+iEr2mfepMXZQdcwil1oigQm6jZxO0hSmeEorFfTRjT+SyyEhkWkpORC0i6574KmPhk4X+8zncPN
33QI6yjH6WsZxv1DRTIvKlAvO1nJR3AonCNCq/qbNK8Zzi2N2veDLX/LgIfwsjo533csGze1Heqf
LAUVUqequ3UQ7giy91XmmxT0rtEOKJ0qCV996rwoR9t7P1Zw2CmftQcy1tPJTSfspX7zMgb1kQTj
tJemCPdIqmdfapAo9xnMMYBdEnsThoj5iB1J9nU/sk1qPBBYKZy2rfTJ1oZYFoQxX4HbzTcZ619M
XcH0mxqQQ3KAPSYno8d08GACDAT8gqhHRmAJZZsap2TTDPyWSo8etRK/keLp7brRfu8y7cHXWuJk
1vbJxh3ouA/y4dkniAwuaBPv/djPdhxyuOuXAo3X0f4ptcJG8UjkRuIsvY/F4O1lS4H2zLoBEa5t
uHcs7NKOhJslrpNiAwhsvJ0CzzvkesIeqHzM5Qbwvd5xsm2fUoDlnJq+NygX3fhMkQ13YBAP3KS8
kb6mz15vkiPsmQDTetT7EhjY0ZOApNuWifJ7heTk4VB0Y/NKWw80TR6AGtio8I+EdnPXcbiqtUv/
IJgM7csiBicmHvGbqwSeZ+CKNkjqyrc04PFesMpuMk3NJg7K36lu2SaRPDnnwv/B4YDESQaGfYSt
0l+uJO4dD4qfRRNnkakRQweXcoPGydR1PRZFePXbrMQ53KENjrBwQROaF8c8i4ttWBvAYbnc6G4y
p74EKWJwFduaqXQg2PBcRDvl7W2Y+8VGMF4dzQTFf5hbHRUsDRAoNeko5iBeqKqjG9ZOWKOJ1+1Y
7ed72/dvXph9bao63WiMLvAE4JQMcSzf1wPGRMr192B0WqQYmPsObz5RNQz3vMUMwAIF0VhHo7gf
HocxSbG9VtWuLOtxi5zRx4Lg1SapnX4nYIy7cT3QRPuwe/CzADY7M2EzYt5PZHyBFTEEZitFku6G
EgcT3aA7z2PnjVTdzynEN/YVf6I5YAlBXuH9z7YQJY2o8paJMFuPhHh3U/HvOhVI8BoD/P8lnfb9
hLP3CEDyDkUjrFVFDwoLzO59n/yp1Ojt8VNQtPLKU1f3zm4YYLovWtAr0rKnX3P005COgaNsxYLi
EigxkM0AzcB2yk0NggdcpvhKfSSYyb+GMegzDQgqGK4Z7NM2zzYWGP47OG+zrcAyemviBhbKENqU
unaH3WBb78iFW0SU8e4ey3Uclb0GCwILVYgUScAQ2pe+z2N0VE1e7NqakH2hGdkjke6GINJ959XA
62fK/JEuiAaEpMOu831M7LF7xfmlO/hhUu1rhKR/gUVHRgKKqygbql+NBFbAxqAuJLBJockyPJpW
iybiBHzfNOTvALGaO+UBkpFabGEefuDrqMrHlrvgJzSm2UKzhStVXgbIVZVuSKlPzgQwtvTMY05g
VC7dtI8IErXwQLneIvdKHZJQok8oExmhjc/u0wTbElQN99B6YBvDSyszMoVAscDBPxte2jD+qm38
6F7DTbTMn4LA++5XePcLFFImuCT1g7QMF9VwZHtXBlLWqB9hWdew8ZMQK1VdRaIMgQtwWuzXoZve
565Dzk3htxsguvC+Ozp/2hE1TNBpD0OAV3WdktseFtR9J7s/hoy3GSl/SASBwatbJ9vc9ftfMGqo
rcAdB924qL40MHRu0PzEc+2GGghtDELIQYY9Q3ztziOcb5wOzGzFmwxBucmIZG+YUdXY9HcSoX1R
MrH3sWtacIUkAEaNi2AnklwHUf5CetGCq6JB+gIl0YNAE/7jjJX5vu9iMH0GvMY6wBccAK3UcHOP
zrErrcF4pC/obovXrtA5Mqt9cvT9QexCIZBMg5PpwUE4CThOPL2tDBJdFcMGRrFj7RuX9M/ST2iw
CbsCzXDagbbZVAajDB6GGqWVd1R3EXA1qFBswAiPb8AET35bMqonWl1jb8oJm7mXpDVoXrV56zqH
7Rlu4yPtJdpRBjoOCagBws/y7KYgnf/QOpm49F03HUhsvYc8Blqz9GBnAOC8+dPJMbNgJoEB4tmw
OgdKwuWfC76l/YDHAqrGUfTh1UI8ip0thu6QVqhlqKRqzmORKYSMpj60K3UAvslowg3tPXbO014i
pwmA+DZSg0gaGL9jSzdTqPnXj4to/y5cs3BWXea0AmoBx/0L75z3jLKfgyc+pRFk4ayu3HGSBqLy
0e3QBUAavDo1TfElNWvJD0tFzFlhuYerbOqvcOwmwBu2ExbpnkEjgbOobo4f350F1CoLZ8XlGlF+
WBGBIe8kOULxdbIkePAqPKqk24WAl8EVHMUdSCeeKfAeP64UzZfKwrPKs4deF28VFL0sZtiSk+pL
FspbxH3vLR+OVe8Aq4W3M4+tadAWyrVzr+2EBNpOFyh1g92OWGh5CpKiB8CqPWnX+/Xx3VwYa/Ng
6HpAAtWEte88cbwRtQoUGR6uFIOXPnvWmWoAF6jVlJMzQnRf2i7ApsrkWqjVwkibZ0C3UGziRb0F
hdagNx5SEJPA5ChxyPL7le+/dInr3//q8rRKJMynkpyVRQ0N1Q3UEJX7hrbMJy8wm+itmuqirBDv
OI2B3MMfnh+pL3P4vky9MuH/3fBmc7dthQ3edeDpg3Tbe87L+s5qflPY5p26/q1t7O+Ph9G/W8NM
zOY90ErTgAN2cA7Ru9DpqejeY3KE6S9i14wfIlcaS0tTYjb3k8JXWVsremYIkzX0Z/8f2QOVxmnN
q7p0hdks9xOCb92jBEsaRLu2fF85vwWQE0W+loO6cIW59bbSiEGoq5ZekvKVje8mSA+eBHmkcw+f
ehhzu22bxZ2tqsQ9B16W76AOho3KFn8Qx/Hk9OrsKMx01KrWQvkWhtjcfjtVZQFQFdpliY7lpfXE
YeTV1u9wdGsMuXOnjq/Ml6UrXe/oXxMyJD36S+EEH4Lh4RZyAODsmI9jKLoVuxq5Ul9aHyy5j+/i
0mPy/vdiJeBDPPQ9VE81kA2jyppoYO2TKIDXB11ipXu/9JNmSwDJBDY4mcQAYt7JRoBoMxxMivqT
QlZov6ZaW7rKbNuPjRocrcvmwos/bfqm/XsxPOFQrdcsNdeb8o+WXDCb/3GDZbIcHEAgu/o8+Wgw
oUUCeiViuz9+GksXmE18MoVdOxGPno0rwIHi8csQQPztmbX846VbNJv3yNVqsxDEMnBkEhfNGiTs
5Ff0ZAuiRn4xq6m0Cz9k7sSVjh01IlzoGRnyaMPp/sFS8Ep1KleOKQu77tyCy3Ayr3wNIXZJnfo0
ivx6RkFd7uPnsHCb/Ovf/5qCiUKrBDUVcjY8iagHL3r+1oMcl47vyBzcfnyRpXs0m+eNDB0vlABe
D7G6U6J/wwsdaKbWXzlgL33+9e9//YjQbXPPE6A3oDJwvnYDg2txFqa4z3392ZzuKXwPo6U4KILc
JECkKUmyHV278oAXzqHz0GZGbFw2zCIXPqz5Hlosfc5Ag9u0KChuYOO7C5Jmn+GFPKqNXDNdLz33
2QTHG5VC8NYEOLt6rCEiTfwtcoPAxWoi5IJEn7txs0nOprGtbQPBnEUNL8dZuml+X9HfH3/6f7q7
fyxSc4Nsl6gxKBnSY7nnnurKP8jR2VS+/016ww1pxcbPw10Om6Ej8+9a24NXDXttfn18+evT/8fV
5+7ZcEx800ycnnOvvQD29ITm2Zr4dmGvmjtmTWdVifaJOKdF92x4dUBN+ySyHjKBlTG98PznxtnQ
Ez3oCuBDZIxs8U4NRQxDG83xgILr0EVCbetzAYhsbpvNULBBqExsL4R3e0Ib9HSRHxX8iavPXmE2
/0ddhDxoeX4RQQFOIXLasOMCtxY1yePHD3thhZmbWGXBs4bQEK7MGHbPKa2v7FLAWC2ja5FPS5eY
7ekjLIu5yQzyTUqv3DGWfa0n4Hy9aU2iu3SB2ZSvYIzuKzD1zqJ1zk1p3kQe7NlgV3aSpY+fTXZu
3VE24xWF7/GbkoUjcKsGWM3PhdmwuWm1zpQlaOR3l7hE+z4Ywl3TeI+yCx9TEyMAXoLi+qmHPfem
JpAJTa2ohgv6XyD3BWc7eADqVN8//vgFMx6be1PxtoaehqwHiAxj0LEZDlaFE6bHoFanTpND4NQv
ehp+BQiYkygZ5U64dUVyB+cx6tIo5YXTY1c3Dx9/neD6gP6xkM1Dk0lHwOqDLvFcANZ9NF5aoeeK
nagGJu9RaYSW9q5qDqEuy2MxhoC09ig4Jdpt31G/cx9YFwBX5Qzk7JuYHksayDvELwdHg7SUu8GA
meuOpfnigSi6GUaUch1U2O5qx29OXeEHVwJ7cxSmSh7CqiPHGOjYO4336BtuQOu1BaCqTu/Ht2EF
+2HYmuJGGdXtsbPovchE+Oz7ptqM0FLtykbqQ5Z0SENAA2yHzu6w6TWiDTuQ4eQGERAcfRIIrAMh
+jPEKxzkW6u3fQZSoeOLYIsmlod4Sp3t+aDHS+5UeN9FxCfgaNVwChMOeGuaITkcbsJnmenuNdY0
ONaoZW5V6Dd7jyLnGUXA7trCE1uoocY9R/du9/HjWphm8wBqJmKByjAwUuioXGgSnsNq3JM033/u
46+X/esoVU3odpsAwuaWvNP+kpN3o1ZkmAucFzZ3A8NqQ52S42uPZ35obgogoxGHeBMcq02yk0d2
V5ziO7Qvuy/13txWd+OKyWthr5v7hEO89yVAFaPVXaDPskX7utyOpLG7VEiDDjVzd6wQ+nOAQMZn
66wofHQ6Q6Su6779jveA7841VPvjx7P0U2aLrC+hzC68gJ0nlTcPZZsxbEF82Iwq0bctDIvbNBnG
z216fPYK5SKPIIS2ECJ3U9h3dPGVjKoOwIlJtMnrp37Q3Pc7kdaXQrjs7FApDhWyz7ahC3olB1v3
5Ptp9uTEfvi5l/O5CdidRq8wgthLkD/TYIio+enad5sjtiJdO5UuHN3c65P7awJBc4HZk0v37Fu3
ilK/v6KjkUUh2vB9ChEs8PF9W7rM9e9/XYZXUwElJxAOTY1ACBeClECoc5OSX7XPVubNwovJ3AIM
v/iIOJ0hhL/eR9dyiNSkj6H7XgfPBn3MwqJVJ/XKxRbWtXlEcyDzEVgxx158MIORNs9fPNs8AQ++
dkhcusDsfOXhHSTAMgAKTScP2qZgd0r2sx36TwHF2Nzbm/Kyy5PSh8pcOGCjdWP+EDRCQt4wrhWX
Fl453NnsT+oyDycHL6JqhFpJNN0PdEhXCstLt2c22VUcxNRDgxyBBqQ4TQ1Q3XE3YLOTdb9yiYWi
8tzP2yZlmYB0jO7rGH5DrtShrkdkFKDmzyvQ8Utk18bDtAbRWlgq/1+qadV2XqMIOQ89f8iF+jVl
wY9cE6gewq8sG1Z2taXLzOY7ZKKiL3jXXzhxkfOMLmztv7TDeCzQ7x+Sem3lX2qTzQ2+TawyhM9N
/hkFoe0AxW9QRz2A9KoDOxqxDGEPCFAa3JeQAg19sVKnW2DFwE3wvwuN9YvMm9qCnfFo7loXIpsY
spytgVMevdTMf0qAh4gYBM8/kiyFutkNuuh6QGyhYllZ7BbGPbv+/a/F7toh71zmthfVt1tPoRG/
xgpbGPVz+6/oTDUyiNov8N//8X11hzYUQjZWxsbCIv0fzOmv7z15hZO0YEZDE1xle6vVU6p6aFWD
7k9tnZ8f7wRLP2G2KBToiPPWm4Au5c3D6OtvumqOTqq/fvzxS79hti7kY82LTGTxeUz1hkDzcWXE
4F0AQZEru/LCD5h7gLkQ4TiNdEBhVpmN72TyVE+QV8Tt6K2sPEuXuK5Ifz0IfDC8dDb2gSvIRygz
Y1Cx3KraxC5kmB/fp6VLzNYBKKscq9yRn+Xw5vpyP0CMN7I1V+PSp8+2e+GDy9TBZHJBwPV2YPrI
pxYZQ2b/uS9/vexf90f749Q6peefXQODaeL+LEX57jn5Wm1jYeWf23RbpS3cwAh0K/PgaxPLEw0c
SOec5OJy/lPy7AbrycqzXliQ5y5dqJCVG8IlcymqrEPCvELeDL0f8uB5auyfRAwrE2NhUZo7dicA
cJHA4NcXrt0nHoDKVrKVdWPpac+mdOPUeMvr3PoyWmQkBHF1EshNiQTkNCujdenLz2Y1ScpOaANk
Wpt3BzBVTgVLPlcHmhtw+27K4F7FYj14PSwExwmRThDjrHzxhZE0N94mo2kkgiTx6f2ITPhyeHHz
+iuM9dsR9I5IYphBJWw/dyidR5iS0tQZYgkIWrvVCazHbY0qBywOK/vawnOe23ALU2kNmTi5dLhV
Q3rJUemIi8/Ng7ldtu7rpCwC0Ap1nUU0eReqPaTiMQUhfeD1ysKxMNnmUaZBAESQHjwXiZv8fsya
L7ov0CYM/HHbECwlkF2vPPilg8g8obSDRZfaso3PIftpqdz57vAUTwWiqt6qOICJIzyEZQyDRwaB
KqKZcvO5g/08tlTleOX1CWajT4KNBrIH9aONghLw47V3YYOdh5ZWqZYjd0f3nGYx+WKTsN1SsPFg
23PMXvEuPnx8naXBNpvyhRurDjEy4Rk5ok8+iZ95DuxFwvXKUPj3kkLnLttBM6n7EdUd65rIz9/j
cGWh/fcNonMjLerKXRbkTgdwevutgs/lAEXnLauU2jLTNit23YXxRedmWgiQ/KBqcI6iQbENKgYn
ku4c6AC5PBoC/XgkTcrv+iqPd6yK/YiRvtrBBokX/MFt1ziT/55RdO64hVQQ1nOOwNUy7+ptmZnk
ScQIbMSLanaSDe13TeGZlTGxdGtn+35BU5YBAUrPkMlUWzp56ud47dPi0v3ez7lcuc6/V214Lv/3
fJGOqLEwK2sYrNi2G6pNnyDbSDVR2ep9nRNk/omVdeLfw5zOFZHJiBelHFmdl1p9pz6sMziy1qsJ
sks3jP3vD0FuLFABLT59ImSr4W0KQRdR8WOWTSvLwdL3n+39OCWVLlSdiHGpw+kCHVl1q9rUPk7t
QFd26KWZOlsJBuj4kEcbd5eqVbew1EADG68sAgsPei5xpMxqZ4Th8JIJcY/Cx7fMJ8joTPK3CU0M
dIagBq+zlXfThVs11zrasoMLpirdM6rWR+3IeuMM8S1etZ4+XjEXpuI8XMSkvQtbS0XPg04I7Bmm
3+SF99jR/qaqCng12vLH5650HW5/nb+nsmwd35TsrOK7UFuEfN0FwDArJJ3BTPzxNZbu1vXvf10j
G7OCDBXqIbqk71nQf0mVvtB69FYOMwtTQ8zmOJwDU1bqGrGuFXyNEtF+6kX3iMGrVvaBpR/g/u8P
gE+uh3wWmK6iG2566b5mgFoiXa1UK4N3YV7MRY+IJfTR5evsmf0fZ2eyJCmuLuEnwgwECNgyxJyR
87iR1ZQMYhIIJHj661F3U80pMszKzqKPVVdDABp/ufuHUqoDC46rVfL1y197OYtejb47oPbsWwfE
Bh05ZFpef4dRfmMY12oka4110akz+FMaEOPBLHO6nZLq3mnIDUm7faqy96GC0/LrJ1m5z1LtmAUk
xUEygEHMg1rPerWMEZpQYGWz77P/b5ona6l4dDn0jqVAW2Wt/GF17Ba22yuDxkpQlbWUN3oIksCS
i6AuCK1pBdMrFuHbsnChzwOwCx0iylrrqHMPBhMOgO3Xr22lfGd5iy7OSqALTFAbD1lf3PGC7YxB
xNQBRghpq3DoqbbdTSXZmGIMS/eauH6lSS95I3oOiJAZvMxKZOdZTg+pVFf6+0qIEGxv/+2PLIVn
wp8DcURygdg6ZlMcmr7URULqqrgZUl2U4VwFQHEhubTs4NpwxqPwpZUwr8EaoOkKg8dzwb2X1pGd
D2cVnbuwG0F7DGdJinuJTADYbAITRY92mHlUy3L6p62d5S1GE6Oywe5uPIjZSX+vmczDsUw35lC9
f/3BV3r8UkFZm1C8aYXJA754fTR4qvYzHyjQsbS/A/cnu/u3+yxGltxsWHPxzB5KB07+7kyAEdTO
vTFdmTZ+l+H+Vx5geYuBZdQN44Cv6YMx1F2ctiWGF78md12fpTscOg2xWbPhJUB5rQgdmcPuWRG9
sTxW7hkOLO4rOOsTu2xZrDxQfTvDrDaehzgcJQnZ18zpr/zUlVe+lGIiWKYVIwc8bcyD8yyAffN4
AWtVcJjJtQ3vyiS0VGNy3sDDFhRI9SnkpnaxEzSl/9z314AGKx12qccMitq3/LlFYqBDHxs733KH
X4lYXrv0YgQKAo0P0+OErcq0+JD+SM5DI/FFvm6Ia2/m8ud/ri96DTvZpCtMz8WjNL3TWKjHzi2u
zP5rH3cx2qQQ/xAM0uoYpB9ISIuc6U6oDJz5axlaK0vXpQzTr+t0dGAWO7buz75GqBBwRnz4Tv2T
MVo71Mc2X7+n/1cs/aVHUfLfNwXPK8g2wySPonJ2NmIMgvI0kGqDgFYY93NQQGFfP9Xi3c4TVv5o
wT7Kc4RTXiLsZ7Fr2M7JwQGvnmC1hXx+a/tPvCi3lX7leZNov4UP/7UYs0OQ9Tvb2fade1LjI4PT
m2JrC711V37LxKGlCORh2xZRbi7crJnc4PnvGNjZdYUADylCZtXhZIOffR6dXS6gmgd4B5RxRCOA
p+oja+IVttSI4f+yFwozrBM34rMwzxDL4dL3Eju7qoKfajPXB+RR7hTi690dwzGVPz6p9NNt5nvP
miMXUTI83c0g0s+9DhHCxWS7GdUnuMWWVptiQrC+87NxYN1FfpEqErMs42DyYxd5EOK5qtRLnYFW
7cVavyPRHAlJuZhC2ApaxcDKTaAuUOVBT5ca4Ys573j+xBsRqfRdvCAMCO84BQYVtG+7D42uiykA
vbrswxEhAVRDHMSgjp3ggxi3FTKVBhHO4LsiVncwH0tSRhOTYVH9FHbcTmYo2MaqHtMO5GX3BEx6
TR6J9eRinXRJRPGMLYRDGyluWNMeL/IpU38jhbXhyLY12vvWR70UavKq8PDVNhndoWiXIoCCbEFf
RvTDMaf7Jq+RsR1j/M2bGKuVuJQJxZmg1d5g6UJwvt2kd9OIkBk4pSHpTDqUkIeyioSTZJkKC5gg
rO+9ewNL0cZIeVjNPFa5Gw8VIih6E7BnBLEXz2371CIPsnIREZKVMWIPI4E82MGLvOndqZC9YyQO
SJgdpiBxEog0rdSJ6Q+kfSLc9EGQpAm80Jk3esL3KZ9VdvTcR/TlMK9VWJlnAct3jfXjpkNUlKE/
fNDfsWkExSfyIbEkSN5AlG6IKBMkLd1IBB+VN+1Pp9yWPMze7CGsg8/W+GXlv3AkqdwjE2NcZPaV
lfvaqLmYX/vZmjl0AxACpk6XSLOq7mpb2FeqTmtXX0yuvSOED/gwhgJEhe0yYSJnqwR3/uuhZmVI
XkqUDTaURZ9643GmPy0kWzN8P3Bk4n+7+mUg/WPA11mZzTZx+XEYMhgzO+Cpt747VCgpONdEFX+X
oFhLmXLHbahhewUsZoqoFfiRdSyt0X5P7bw5SxnkB4EVbYZU4koiUZ0ZD18/28pksNQsu5CiDHRC
mlM1F9sxg+fN7Hqwd8RpRmYaKoHaga2ZX1krrijZrSXdp0GlDRFZ/XjsOCI0Pdg2Q2kHr7ZZPtLW
nJKx8d6t3H5JA2+XzuQmr8B1x2l7BEXsP1W5LXcxv7I2KGua+XDhXkBZvoHU3jFGqeNKY1mZvt3F
cru0oVTpCxtMR05emOXFgTb3lmNuCQ+urOhX+pK7mFa9aeQIZkJfsiXZVV13Y153E639/MUoUOVc
DggDk8eGB1HfvWBjtdXWrQuD6tcNbm1bupQ390QHpjthnHEEYUmbz+/DIPdd1m4yy9vDf5IwrmID
G4rKqK8cEa081VLoDG2VnzdwqB37wUd8SyXZIwz71kZNxrtl9vLKELoyDC31zjlYjqlOU3n0uidk
GyEGa4q6pr7SslY++1K+3HSjkQ8UVxf+24RkCYN9fv1J1i58eWt/jG8GQONl7SPOg0/s22zltw6S
Nr++9NqLv7ypPy+tp9xnpBuPPDDfGt0+yLnCzqgOsM9Vw9vXN1mp1CzlttTOig4ZdEg1a7tYoCGN
SIyzNFYSDhJr/umo2lpqa6c6CNpCZAPWiIgra62Yl+DPpvmVTcVvic9f1spLMS3hZartgQGFuBs3
U8S2ZpJFVWLvEEGibqAWjOfopE7tWZ7LXX0PANBtuvnXTuksuv2YZrJBECnuPoRNGWKRxFUCJmOz
oX7owsny8+tPtdZDFssAYMqAAqG4jxNgORRTyKHple6xcumlwLYup1aPgwFCIVx9jWMkKWgm5rWi
8kofWSpqy47UjV/gh0uVv1SpCXtcemVwWmm+SyGtaApkXhVwYZjd/N0L/KdBoHblWPm3ceruc8v4
9vW7Xxt5l2AdVJqQvkUNRIHwOU/jmY4Bkm2YZOGc5+YOx1bzN8e2+Vs2ECNGqg1MCURU/rWRf+0L
LQaDwB2GitCS7SfLcnZI6kGEj1NW9oNpZSXqGPhlOLs1IiHqeW80QkUToeOmKYV+6TrT7BITKa2v
GGbnZ+RAkysNZ2UJtBTkKpw1+kbajgdK4HbySg8taD6Xg/GqDfu5mBHOyNrBuNbRL13qLx3dXiwQ
uBiYwYOO7eEDxiaTCvfB1i1Butt8Sf5DemA3o39oA2qG2i0/4V4EgI/uhmm+c8YHgeTJHbUofbZt
+OI9B4mjqjSrZwmn8TmvWpbUbTFfGfVWxu+l1nekGYEQ1xwOXo8w2pmGmB0KTbFeGv7x7S9GnqnM
PNsq7e4gev8I59+ZqQAl0zHY5Ga2F1w/Sie7MhutfenF6CMYApxm3fQHhCGaSeurNzZMDzKQD5My
dq4B5Ho+u/JKe/+trfzLl17KgK0xyBqQ4dIjY+6IOLJZ9Fmi3GL69MVcKcTgyfoTh5SpF6aFxd8B
lvDuVNq0T0Pq8B3NLH8rXc8c4gFGBBEi/a/7lct82MFIUN6rPFA3xCn6dzJVSB/zhfNjoN78oxEU
0UhfDxorDWApLu4Nt56QXgC38ZxZT1UAQsncEuOMU9p0R3NFrnSLtftcBsc/Fgo5ZtRs9AZ0QpzG
J3yS3lZYLnbuM4LLs5IZz18/z8o4vhQX21lKB7CQukOKke5WjjiU8Oey/fFvV1+McNqmlUkHeLPL
2aU4G4RBzLKqa813ZaJYqoOrbkKuH2PikNE22wrsSR8tPhY7mAUxdBBsTStbj1e2aisb0qVg2BL5
iGJ7Lg++nNVZ1kV2J5vZQwIkmU6YRsS2pm33Ce9M98SQEnmlva100aWSWA2C50hBHnBo5e+7osJU
jhDFsGXlA3PN79oNHpDpe6VQvDIh/T7w+aPRtS0+ltNaHT5Xj6zIYCqRKJj2sdflefJ1i1h7nsWQ
M6Q+AlMQxnCQU4E6FuqWxh0UlcZnTuw5Q1GPm3e6MRqGxEiksH1905VGvhQaVx0Urj1S+Q42onlB
cAwUdCjk7t8ufnnSP17alLJSylGmRwlqB+wlyBm8pnm0fi/Z/zJkLjlCaZsRVbi4+PHDCN/cEMHW
4U+AiyIVueHNTfyRhxsR3rwdj/HNBv+73e83+81NHN/cPN0+wF4X7h/CH9vtr+3Dr/2vMfwlk9Pd
dr8Pt/unfbj/dfLDKNmWYXI+HJIked7t8I/3w2O0O2zPhwjXiePjLsLfSaJDtDvexJvNW3x/+WtR
FL/F8S5+28ENdGXUW+nRS4iRBx6HrRUaYIE8pe9NPclbhn1RDEWyjLNA0Be/QVz1lbutNHdrMTrZ
+HRZLkxvj8j+jZytDbC+W6g9rsx3v0XOf/t4l+b4R8voFeB7E3yuiCjwN8hMDkf42+BvRZKP2E3Z
Admsd12OtALvuc/5g2LzJh8eh/Ka8WllDlkKom1k/I+wE3eYQ0r3Vns4Gmwto8J8yOUuV6a1/boH
rL1H8t/nNCeCgEAkKO5zgaQHegiaz/rasPv7/OtvL3GxHjJMxImTzukOSDSsdzXSKndiJn4e2RoJ
jJvJubg4L9tqBIADbGCNuZ+kGVMnicz3D1PAkgWcammEdYEUat/1zXvh23WEyHC1U9qx7x1ELB19
bjQ/3HbS6cVbAzKXkDYyFnEmMSBvN81ByW1QDETMK4NpsGw7IESdKbIhSN1xi0AL0VlFv1O9mf8C
baQ8Xuorb02Wo4A91DgnCIWurNhDguFuMmm/RbaTg5D1YgqeLK6mH16gbQtBzpBmZ75F97Rx+dYJ
YJwN27xXz1XqzHFNpZeMfts8qtbSd1DwVUmgWgMbx6qLuKd4ZLeg7taGkO9pVigMqMwPdV66yBXt
+vaZtgRsqR5p7tJD4KhjUefKYnJtkF2M7DioyhCBXqDvZl1+x4nPk6HuyZWpaaUtL8XlFHF9meqU
t3ftB2HdwlgJUMz9DCvx1214rRK71Je7IP3CK9a6ex2Ic1HUMWooCc9lZFcCdKxmn0LkYjSIhW3s
u7Sz/ZBwK54qdmWiX3l9S8W5yKcGslJU/AALROjhbZG9fv1kK2PqUms+mZZyKtJiFEB629ZBKnhi
Uq2e82IoTmnHnINpTNe0wGufaTGkVnaG/M2GVwfd0uzdt2px14NrfgoUH56KurHjrx9qZchZys8V
1byU3uztTbER4/f8knqaPn597dWmYP93PNNyZkPjCX5opUICZaG8Su/6Clnh4WgjK4UNF42BWVtl
E5qMS2TC+5YoImQzi19AnSHOuB3V1kI4/DWN3dpHXAyxOOoY7bqn5QFhyM0mnQr+Y8Jm2IwQbAzO
TeFr1OGkujKgr33FxZireTfTmqGz8WnaUdmezMy+d7GTpupa/t8K9w5QoP++5HHi5gxYlbevSi2h
IhtpDlNrQ3aKdvQe0JH+HiE/FUJ2WmSaV55ZXNLNyTGtnGmvG7eGyZJdUl9UV25H3tFTjUV5VDmu
uiIY+/s7x6rwv7/QAxiUZrXTHgImvF2RYU3K22K8M1snKENipRhYZz1eORD8+zs3l2L3VJdpaVO3
xMLYGqEKYyI9T/Xo7g3NbJy72//mPTGXcndtjshuLmkHv1oxbCe4jeLUQco6Auj/7fjRXErZi2As
rd4yMeTUxhSgHOPkcdWpFNQcm19bHP99CDCX8CiT29ZUWml38OzgxVVkX7IUAgX3Wv107YMsVm9T
KftOuo44IDEwYpUESsCJbEAYg5evx5m1B1gMM13vFR4mE+y2ur2Yn6GYC+32WnTZ2q9fDBiV9iyc
LNfdweyGW+E54x4R1scanK1NkaX8yjD8992cuUzwdTt/hmZPjQfNENBL3lCcjfAPmb571Ex0EFy5
z9qrWgwWgT8MCAitxkMDx2hEnbGHsE7ymFqiu7YA+Hsd0lwq2DMKFD0wVuLglM6PrGWREuYGyRcb
e4DvCBVPgEpaKFSgIg1FRWRSIEnyyvOtDDVLQbs5gqOFJPECxQX71FvZR5ZD9zL22YMG7QQ0m6sZ
nytvcilth/6fUsuc2kMx99vGBVRkhl4vtGjz+XWrXnuUS4P8Y9NDPQdBtajfQ14J8Q0WvuUTwr/1
YcoosGmmV99no4ZW5Ou7XTrj/+4OTP/ymH/cza4RbN5VaX2Y3ZZfmrh7sF0mrnyWtatf/vyPqwNu
Y1V9Id29J0gOpga4Oq0izZVa8trVF/3fqdK5LBGrfBgYwU4gNc1de2EL/dubWQwA42gGRj9hJWYz
zmKj7IIbDeHrldlq5ezE9BdLBMeXI+gzhbe3O/2z0xoYAqXOcN5+H0rkkuh5w/n4NM7BT1As/o1w
b/qLYcB2eu7aU14ffJMn4EztZ7vY99a10WylbywV7hPNZAUGVXGogoneaoRdf4KE0B890/OvvLe1
WyyKRaPNjMn1oFTN3F9CNuGUHVXx9PUXX7v2pUf+0VqbsfUnZhuXbNi5SGbbt8KWdBwoCn6tKr3S
ZJdadluhgt8NQXusM/M2I922IvzK9tH7PWn8pS8vJes2QuyxeagQoVLmFtZWpgweGy7UGMqGiLtB
uvVxJrTZ4m9CZThrcBJBfhoY8AwkPVa5JO8+aKvDDRjDFNRAs+X9DsF3fR2m6ViDdEcg1DNdKuBT
pJbCf0Lcc2OZbhmaqOsf+lzlYzgOHfb0zUUd4WYQu3FoLr2ai7iapf1oGWAqhUpN84H6yti2AcgO
IBkOe18M5tlmjrMHDxeJsE7dbybaTSBH2tsSoST3YGFD5DkQDYEPUEuTsutzFxTyiae5/4YVX1pG
rQtBzs6rUhVx6jZxp3396hWQgPRQ24d1Zt+C2/AwjkAtTDit6We/jMbcNpIeNLcEj2lsdBuAL9go
H3LEBsgHGCl2eAsjckQh8Quyqt+A1zQjm7iE8BSYwq3PwRcxDR96TQOSUMM1sqSqqyB2G9/fGV67
qafykA1l+ZD7wy/XblpIN6ezNCDSMyeoADUFMwIaqVflFC+G0n3c5R1klp3Rb0mZfQSUIFA8GLBG
YP6eV0xHloJws24pJLfd0ESloKCzkVOmHcBMs0afOuLdAO7RRT4HHsaDmmTTMgucPKuJRxCfgOM0
n5GK9mEU+Bn1NFRbz+NbRRyosxs8YG76XlIB74c8JmAzSC+ekAoMbCX/DLrmhMjKJ7Ow6q2fmSck
aT1XatpWDip1hTu1F7KjHRFfngrm0pCJzgSok5EIbJbNjFTpQ1GW0L4OTM1PZg6EoHLZqbZrO7Iy
AdwsajMjNK1mMDyRgiY+Bx4xM/ZGHvx0kfJY1c4Y5hepaZqnRjz04LCAuxpBDiSj0W1TpJ1kG8Xa
XZV6LMoQLYWiOag+gbrDKVkFWWv9KGZnOJNxGGBTCzS0mMN7UDTFzkfusYvwc8Ms/E3N0ynkAHNs
BglJaRp8KI+Dldn4Yd+Xb4GsoT+gH/mcv6dlyzdiRnZqY8Oq6cm+juGsLGNGynOlrVdEBr4AAHKQ
rkoa3+6TImBb6vTQaQ5+tnHLekbJZEjjvuho7JHKA6JTbLAyxCzUt31ICZJAKRBcCHSxv3EdfJaV
++4q20bjTr8DsH3bBoiNhf36RsrmxER+0+XZLcZ9GmKzuG9hqxhH+6HPg+Nc2r90V34nfpru7VbA
WErlgy/MU+kUt8QpgWrs3t3APOEdYvXotJGXOW7cFva8H9jwGPDRDnU6cfDM2Mltm2+08c72TGH5
z5sfhfKtnef0+Hp+UO8qGzDMsWSvDUWDxNFPF5pEeqi8gabTBs57Xv9WE4yAUKJC1PK0ihyoOgF0
SxgytBMjJd/Nij52XG+zILsBM+sMuMeJFaz+UY0KB+CgqcSmrX50ed1uCoGs1MI0b4rUQOpBZnch
0TbuZZk4e579JzDaO/C5i3cwaoE9zBEcOiMzJ85lD/xqDrndaH9klnoKhnbLer1hhQ8zrodjPt8F
TXMw1B6QkjwJBl6gZcsmtodWx2nlJrmvItkDJub5rz2AW68QoNkhSLcMeu/gGaXMGT2XFd+GHBip
cibmdgR3L6QNWjcMEzxBcKof2oUVRCZJE1Qzj42LBBliFQQtoufbgKUvgwNu7FzTX2NH7hRYLTHy
J9OkL2HNcVN6O3naiQ1evbZVfzNoLL9nkqVRq7xnN3N+VNZQxxUYq9iced7GQrErmrzAidVY/gS9
b+9m3ZigpANoGHV3FsLFJOp44Niy4M4y2imByfO2mNQ3s+J1HGAbAA4t2PRyno3YYt5BOtUthsBH
ryisxHb7BhBppwox3GNqSssEeEZQNUFoingx3WhAksK6Nzg0+0ETlqN8M4zuxSzEA6fDHQKfUYsO
2i4qqgI1o6qHLLwQTzgmdbemZ/9o9fSClFME1aQl9Ca5Hxuu/CjANGyc1oldt4XCvvMfpd1tun7o
jnkGpKMz3OgpfeB1c/IDpIUwRaeYNs67M+jXegJZQ7X2QQBVDA6h9Y4j3zIsBP5iU7hPEws+UFn/
YJ7cO8wMALgjdRjk5D1nID3qSX3MKRhlkN/3iZb9uIdHIp56ekCBD+f4YwI00qEze7CCJqR+yhkP
Bb/TbWM3tymF2p5mUxYaIriFERXER5fv2xkaedPnVTzZCAqZCIL/R8+DZbhWCSo9v/ygbRMyNn04
YzkZu356mFr54bkCFXWdf2LCgUdhUMcxaFGkCwCFQ+m2SkO/aN2bqR1Y3EsnjTufzFuQD48T9yM3
x84Rk23kN9mtYXC68XwQ8VIC9gvjn25WgHsHsX+Nig9guvmFOATUbX90bfOJTiCfQGdzwMRwqrsO
5Da7eZvmOQNGduARotSQTtG5APlNOEd3CURXEgsH4IhQmTIMxwylxhzedAgnnQ3juwQDOOmRZxJV
GiAvR9AWiFYNIGAGE4Ttmvd1apuoOEN4FNT0ntXwJHRmB7IkSbeVrGy0617GmKjzDwcObNT4FdjE
0n0sZUVCTSuN2/FLwyhnftZKDnd2azpHA7a7CHQSflsgQQXTVL8riv48d8jxAqFYP+lxujFaA2nH
Lu2QZUo+Zc8enBQsoyxvb0zV3EKz0YQwEu1dH8TcDISpqGcUwCyq98SFGwH/3kJbsHFInnoIEgRR
KDFYzqGWsTA3kx40N+WQ+7b3i1sIHngCEh2LWto0rwPMxJcJLI3FeFANwsmdMq6NvDplRoCcsykj
6A/PQn7CMJp4AkfVtQQ6GLPlSIv7ocGGxOutEAVu46B4uhW9wmRuNx98GMHiFPikksQzyoylzZ56
t4QNBThMJn8OoMnlXJ/rViTC1FvSSXgpkGiOfDA7agd5BtI3lnOWuG3xlHYnFECQDK+2plHTaGbO
sfXtbW01kWit7zNSJEAJ2PayuLN7fuA1SVrtYz9cH1lnJBZRpxLIqsKRoWmzaIaa1UHJVU3dB7fF
pTOBZwmsmCBeemHe4SHTKYs6amwDb/axiEtviNECQ5pGpdG91qrYOE26wwIlFgW7axDw4MJF1DT0
HUyd+8r/0WMI86z8rpyMyAMzKExnfjOmwwlkPiOE7S9yB3rfFBxOD0zL9gBHukOfB8RagWlGYwoR
2L4s87hNW6A9L2xJ+8Mq8KuMvAdzQf/K0qKO3BpLVIKkcbhrDDs41BCVCxuzVyHNjw5r3QpTU09A
AyUyBqftkeR0k+bVzhHYwjseVkCuGI+qnQ4GB7M4YPNT1utY9X3kDDWSgHTo2vZ9YWcsdP0GM5LT
h8yo4FFyMP2OeYMwlVe3ewUx8uSMWdxkoA7KsoSpn0yosJSsFIfGtZqtKdyNKES5aUWA83VB9npo
3S0F2XI79L21DXrjNNQ8+2QpbCgVtctDM4I7FxTVzYBAFcT/DvNmZOOOEoJhYhSAsTFQpsH0RdrK
iKM5ZhmwwErdQ5FWPnceEGXF74DN+hsP1B4Zd06YF/7NzCCLcjITeHu8OTlahwHjfZuacMDo8h2k
Si9mFflmwxxkTci6aiy8EQh4BIYbvDDiCGsz2bDfwJwT2N3e9dL8XpmTjYVFVUYZRFSY1DEICxvW
FtI3TQyinRO2bYNlVeuk70A39k/CnryIuqhzV10rv9VI1Lg1EYjyHe2y2UMuxtFajXSfDRW4tbwu
ToVhmycw1gsA//weQ+os7JBn0s6jXrfpfZBhRasr2m9wio/P29E2tXdwf7hgK3NY1VMVYNa3axw2
7Afdt994qwMnJH1dnHtrqjeDIKB7YwoDOg6AeHnHJdKzEwWt6DXJzdo+elH1SQNkJRTFxA5FP84x
InCBjKLpLyTDOPHXO/WV4uzSgjz1sB3rumYIC9Vbq0HEbqVpVPPhByu7f6OcmUsfsirsEZzIoT+2
zi/EEG67wsUyaQoHrJ1Ap40oEJST9fz1E61U/X5HjP9RewDpLjcapxJHGMamm45EeRHPeudd496s
FJqXXmRF8xzgdhcZRpi3KuHgizjwvemQkM/RsnaV6jdfP8lKiWPpJfbnNM3RZS9pRliVNizO/Gu+
qZXPvrQQI2mH+NopxbFs6rtRoFtXOkGV4m3W1v2//fpFDWjqZaMch4kjrCpu/qT059fXXekT9PJI
f3xfOJTSmlGE07h2caZBv+V98UR9fff15VeaD73c9o/LT9zWDW0QTFN62OXw24zP8SzKqLe+Ox67
0uvWnmHZr6E/lV6Od6PJSRkvOM5shyseqrVGsyjl1sC+F2TGpbPszqJv9TU32lqLWRRx0xHxuBID
4/GyRdfuBQ2ThkHFY5Ci/62CTheFXF4YWAYrCJNcq7RCkPhUOM7TlRL32itfFGzHAZUawxvEkSqp
QiGmIbbKSy5EVWbbr5vOyi2WVseU17P0ZSOOQuebnOX73KBHTzX7ry+/VuheElmAmPaCkfnt0auC
M8uAk/POBgdqu9B3tfqZBhOiJceXunj5+oYrn3xpfBzBEkayDWuPVu5t6jSIGboEsgDCSbx+fYeV
xrq0OI5BqQNPpAJxNMVjTo0bl8xvX1967WNc/vyPfpx1NrbH2YiPQQJsCbL+iIoamMXXMtIs67ce
5i9V4qVdsRuEQpb0xPbcMMibATREQozA2Bd6TLfQS7pI55JNAvVOuzEBF9Uh9sNy39Si2piqn46d
FUxnI3BGEQGJTO55B8y9GvV8HN2guKtwcL0xLC7jPpjzZKSp9+5ybziDbIFoo8owbzI4Xx404Ti0
GW2s8jlRB+LmQMJLrPyMurzlIKXHDhkneIWmeYvFRLbrJxA0wCH0EgoGBZDTClBvgDod61cV8OnH
MHv5pgv6HCt+mUVTLsVtW8HTj5h87DtKPg9wt9czTlXoSO4Mq+NPzPQFiMlOM304TFPsrv3Bi9O8
rGGV97xDrsX0TVYOj3CwZH6vUYfCjNmMG2Zr75dJZlRgJgoZCfDL7S7woGEPaGdtSEkQewnZWoSN
1qWE1c8kHHgzn1UW1AmqkN2jLwMkgEyOiObea+BP6frtQA19xu7A++5MoACLWQ4bgdpA4s/GAPWa
IRD7PWIrbUx5/tOg2G5zqjgw5u387ng4CPcNUJLDvs7NkyRIJscvlYjpzzrSbJuhE3eZwIQA99Ew
xB5L2Tmb8gAv2CoephJ75b53chrm0ituvab1Pnow1G48t+w+hI2aixVwtQsuafyeq3oEF2XjDxKU
FdyoHWDxSEd7moJggtkdPU/OVNzoRrp3PMvmCO+/2kI7bD9nZTcnnSmB9nMr/DBXzSlak9nbsMG1
BCfFg8cSbSCrvSr8Oep9lIR8K2g3wsCPgPnSfLYnm4YKiMczq5GB0FkGTVzvUikzq/qtoEEekc7w
XjI0KlDfh/ysfYQWxzghGbcKsTnYFKD064+23o7ARoeIajG3k0zJUdbWBLt3M4S+JN2u1wFK+jZ1
UIHF0in7NpggZGO16b+18AqGed/7WxekjD1ytmog6YuXOjDJi67xn/n18KRJXt05DBS9SQKe4Ls4
eOlSw77hdTUn6Be3Y1dMMRyTJWjXfB5xfpCKE4TkWPF3lY5niYqz498FiNXAW/g/zq5sOU5di36R
qkBM4hV6cLdnO4mTvFB27IDELIGE+Pq7+j7lck13lV/OqeOq04CkvSXtvYbhaGqJIqf1vauaemRn
+pr8gA3VdN9GliUybiB+i1j+jhUIPQwCz4tEl6Ru0wiw1WZDa1WmXGEP9MM6eO4mE99x7fnXKi/z
az/UQGBJXiUZ9eNEabQxGJWoFzhjsYXeRpMKPOIHcF3e9RTGUIbIKTG/GzaiuhDT8SXr4/hg85ah
EsnFjmXGexk6Fd9pcIxQt+P5vTJNDzgU6u5hPsKLZQybPcp9xY0T4poQz5PYT6VtEz67Bqm7ie6r
0oMuEpm6+odb5OQ5IgAaAIyezdUu8Fh4bzTE3D01Tj+JM8g0iqR3N0lXH+3QVpsey+taQZQfhkdu
u/NH9DjGFsUbpnB3IJMucZvkalvpEVbWbjbXKfI737cmGPZwNbLb0Rp6nxd1/ddrsiIFvTGAPjm+
Tw4h25iJNTtaTsVWMKPu0QGgKEjhrmBJ0+3DzrVbVMokbAFcs/e9ptrW8LTfOQESWpkxZxuRvksb
EgYHGwXDbp4ctgH7l+y9Xs2byKBXNs19cTUPjnyjMOvawMDd/lI4sv4yTIxPDkg+G7hNNzexo0/2
LGV55AZV5AJqY3ruh4coVtM+IyhRwgLeohvj5fy6w30z8V2dpRmMzNJZoneYVeyvLC17dTncKyJw
aXaFj+tl5FXxnk7iysQ+dPsDyAt4cr6fai/cR4FLtsWI3iDq4Wxf9EruyQRNe4aJTETYvBSn8neB
TuKmhvVqwuoMtijIeO+A5ua4uRcjxDFodDO28M8AlofZ77Nvq1e03R1UOR3U3PsepWxYau9AFuEH
Ocse3tq+usKRHQzmCXWPPpEqZE9xVrKP1gtMylDqenVaGAw0FRQCA4/4u9ybYSLdeOgfSenuy76a
04wz51sp2x5QZQUDYp90MIWJ0XgKIj8AsjjIrkwNL/bMq/yfoCyI3dgNwa8R7bJtpwf9vSyy7Eej
3faQFRgGyN96u2B0iUq6sUXOQdVSBwrEW1T5r6BKIDbUYC/tKUpdM+4we0D36w2402UiqMo3xucz
tkNrkrJsbrKThjxIU/dC1M1VrlGD6nXh7VvlIlEJayEakv+hcMba1L7ptlYBgCudmF+7Dorp8zia
xMVB4QFxY1FdRsUO2lLQWhlteOoYvEhW/KSE8StfiXrfDIW8djGVifSICznwuXqXtjb7wclVIqro
HSpCKBZX7ZRCXNU5IRD7G1iEQFtE0AJWxyW8wTku/3U7QWqk4O4Tbf0/6Og95F1/NaKjkMCpRGzQ
UMb/A2eqRDJLDwxHnz1xAogotLpJQzSBthYeVFsq3TaB2xCcIhw9wGizRQd2rOSTANxy5+cONGNo
aDZ5Oc3YD2KFQMohp9yE+ymmzm0okRW4p/ah7bzrMSqfY1LOd1LFZCtqaHDREspFAXaJtCXDT1Oj
rjxMw0ORoSRfthHIPBAMyrO628bMe411/UO0cu/3/lszgbiNHIad14PcDKXzBwyH+sQn7EVY9CJ0
MaNpN+gwKWbIA9RlFO8mbNVoBAxv5VC8B3qCyAugSzuXU7rNM+9v6ZnHKI6g+ALxCr+KIEhIb5lL
sQuVIA7LGm+E88yPVjrsCoU496qNMUJxDL8uNJrtpqcnNlqZV0kYU/69ouQFYvVDYnPAb2VmW3TI
1ZyiwtaezETQMpzVbzPYn5nsvHTAJrkNhzhKRcjvcxL+RHnx16TZy0S7n24IK+gTDXHLa4sUaGcO
BZ3e+ehDVWxCL/yWtchiMVLvXedP8WsZQhgYt5luF+nwAQqUCC6/fwrD7GdZeN3Gz9EE8gnUcQSy
1A4wAJVKE7zFgQMH2oi923HkKCh0NapZ6j6mPuisQqNtGsXvFjw8qBmpGtVLBwnLN/hKqMihEeXa
ZJpQgM3KPkqY4uAANcEDr/kHZLYgehAB4zD1k7uRc3fXUTFuPCJ0Gkg2oSNOe6iF8PaAiMCtmnTu
3i05WkBu8bey2V8moLvUxC42NY0i9gimLYrQ0XfoJF6xLqyh3pO9+BpiJD5OjhBD7g/BqbBN3bLf
Ysm9dmMF4ZpIz6fm3lPhqmpj0DJLYzUOp27/Rz8zLy1yi5MufN9S3qEX703wCNSd8TeTLIukaDV0
AB2zdUc0GwXHkYUUZX+FfIGzsKB/Ax7PR4Bxf9VT7uzKqZtTn00tGNPZj9phdRIZOW0Jyb9bB88e
x8FJQjLwVMPLD5V5x2w0BD43LvrkqYujYDhSJ2l6AAQAwbzNq2kEgpihihiPEV4HFkewt3udPBTP
azYkcp6efS96I5KhSRMFLaSfcEhmFqAFI7GtTJX74KKHdOzQA0srHg9JyEWYmhiWlLadSELi+Y3M
9bh1jQv2HvTqcLzmf8HzxbU4zF9bSgI8HhAJqmeRhsgkSWfVtIUHQAtmeiwSgBB+oSVUp8Ri67PI
N9tJ4QbBHRvsMrdvPwoe51sCObIb5GBzRbFx7DpXoAcs6LMKdL/h4wygLx3MR2sAz4MYKXopgIgE
u7yu1DfD5U3bAekoYce3AcZ6vnbl+ML4fCeqfEh4z8vbfvTIcw0JxWdDSvKsoGaa8srPksplz5FP
i7sIzSeATizfFYoc5jygN9mpTF+2fNcZlkOMqpl3kNitdij34tvBzuUzGg1KqLceCKNN1Q/PnQjD
re+KxxlOr4AUDLd5jeNOf5KWhbSRSjOtf/SV6yaT0L+5tujBjsrF/5vF16iPiBSqKr+ZD2n6FmXi
tryfxYxqtBmQ/oP8sWkUiMTxVB9Kk72xIgqxD6DX1ecg3Ha4KaWlIt8ZbZ5pWWDDGRF/EEKEztrY
BElYtyX+od5wzKngajFFSWWqt65Td1NNcKLMnGLrENns+JBB7I0M+Yaw9lm15fWkJ6iTQV48LQJj
0csCeMJKcsMLlm0JnPc8tF13nZzurSrHlGTwiQwatOji3s13Ckc9MMkM0m0ziRRYKEBxhvpWaj3v
mtm9Hj2vOAQlAPJ5kI+Q6Krf47kr0gHn+bQtBUVWdJudzrNwg+tMkxjZZqj9lzptDHqfGrwxpCBs
+4Q6N13c1JCWQ6USQkXdIcqyco89mm+KKUQimUGSUtz7SWas5FwH+AAao6PdNMAB9Di+1KwXJ39y
3If97HXKmod5aNFKBp1mRz17L0DgSsnJW8YnYGmFhvAHqgMgnSKPXeWDwMZkgt8Qd4YnY6hsOsCb
bN9pvFCti+hYeN68C1Tdp1U9sr2NBOzdfK/aEBKBAtV7aSDqn0M7xehVUqQD3FVHQED2U9CDzCMB
5nI7XMBU3bLU9d18HzXukE49uwWsAap0YYWSWxlDDK5A0iwbbwe7gyodmYH7HgTpUwXLR4juql+R
luq+aUf+q+K12AdZ46dF2dYPqFloWM601XOr/RH5r88S3QK4QfvJ23a1nTeVG/K97SL/ABFzyNJS
M26BM5q2I7PxNrTyODjquS4lcmvQ/Mpm+1ANbE6GEXIMFmeOQ+TonyD3PLMJPS6jpfNQd1CTU16H
RSKJTIqqmraNEmD2N51+8gqgrzpFsEnCDTGtIP+HthnqHr6ayd62XZ+EnTK/AE4FA85w7Fs4zSPY
aoEGfuQA/tINe88N4HGf2d1gjb2mIn+H+LfZDqfphZRGeSvQQf/ho0h36HD/gq4c77ZGTIBCVYB9
gNh+Hfsh3wQw9ADZhibA8PaPxHTi2TERSH2j82xnIzZZh8O3V5IOR16IVHEChxE0mmTCYRmUsA4b
Y8NnyPS55ZuYxK/Qg0CcGtzou5bmQUq493Zg2G0RbT/q0UVPiaIYkVXoLlWixQ8OfnYwNniZWYfi
cwFtMSfi9U4SRm9c40ToSvXFpmjzJk8Nz/L2qmIB8RNHnIAqHc80RG8VmrB5x1zcNX33GTom3oPx
7HxTdRO9F44ZbsOixSaLG2wDlUUaYdE5Q+sXx8kDM2MzTmT6znXEfzqhra9EA/x5DQmiO0fKAli5
7SD2nDgvEcw6oenYjDcTq7y0mcJqzzxcW2xJTApGTXkf57S7aSaV7Ugww9yADhDOw26yE1MZ7jkL
2n1cGKApHRpsHQj1bgDnlXcx8Ii4t1U+uqO2QhfHD6HESHJvM4YGmQ6HiB2Tp43NsPjUYy2ifde3
9NEMjofOsAJLTnY5OuIzFdekbrx7NWRqJwGiPWZIEIfKyZwU1+TTXkyGja6H8ioiOa6W4YxrjLL1
tbBd+UKqMkPs82YHN8hwB1K9hDskmzdd0BZXde11+8Ceeq5zpfd+XKCwBh8+aFEyX6cUbJoNNqgR
gpBO98QK4CyTdmDNjylqOOowfL5hbsXuZhyNtlA7KdNeqOIIqZX4iQ3WO5Kq7XG9zdsX7D+gWxs6
IRvIonidaOXetz5AC1ncG8BjKD/qpokA+DIqTAZV06ve48MhDHrAXspI97dzUzWPEHtrNw1l4ZOL
g90NDyBR4I5hYHCwC8o7SqiH/xbDUY+4Htsgdz+Etu2jIChYhexUbJkA0QwQllsOZg8SEyd8Fw6C
/cp4ZvdI5DWgUihW+R0rcAqD+qb1eAWEqPC7IK31kG38NhYXWJlr9d5F3yP3eU3jjHbXBDhIgfyE
fzX8/WvF5EXzQ/GxcpTjddczf+ojCIHUqKt9reEULLoe4zzNxXz67ai977w5JfkuAsP41Z/Lr/VV
lrJubUudwdcQybYBOUZhceuj/PelgVmqt7kViGLzQOAC7N9Y8gQlTWYujPlKb2Cp2DbPyo8nUmZH
aPbdzNnwwhxyoTew0sJdyrXxvo94M/nsqAv+3eQnEh99UP0I1yBGr1rApv2aXaDurazLpVcyAwDc
QqVSXk8yx10SvT6VRgBrnB//lRaNv+hyBEEdWIMb8FHgdGE1hzZ2v/EiB2jX5/NPWHv/0/T800ex
rW6tKmh8RNcV6mNAjESTd1t585/zv7/ieeP4i8AdSVgSqdGYg9hVvTV7WabFpv4e/gJaN/GCTWi/
RnhYyrhl0KEH0LNBBzCqU54F+4AAh8nk5vyHrE3FIo5nOZxQzLm81qbZGgvM0oSnqMTnF8TI1h6w
6GDClEgzddJtkH2D1lKHIjkDpN5qoBBxSYzS89+xMuH/J9bGSqQIA2KFBHrL4Eo5FzhwzheW00p7
fSnWVuNCLIDLRFsuex5ygWrZRyueTqTPi53qtUec/v7Pii3AABpNHPbXjbsZcHTk4QPhL079LfAv
+bqujdFpiv55RHRCLDmtGx9xSdkqXE8a+VF3X9vJvEVMR9MEyFoAE99Y85cMyLVtS3HfBqN7e36G
V+T0HW8R042T4erK+uwAHQYpNmPp5leT57cywSUUPXFUuCPoHzMQzI3EPRvocrjzmdg8WRzBZlwT
IyCf0YAEApPMWxaOzTuuK1CPjCKUeobQSQplsgs5bm2wFwkCCG0HFHuYkykUOWCdgQ7cnHald+Hn
V8LKo/87lz2lXWwpbFGA6oHYaWBQj3FCdwur2+zIbPDVNbPID6WT41yv2uDYAAjro7d0OqUF1aWw
XfuMRXYAJMYTvYWJeZ+9MPMUCZUo55mXj+fXzMpuvBRMg2cmy0eYKuLuB1xu1pdXYrAX9KxWJngp
ZBa4toXP1EiPA4WenglBZJhQTbw08GuvvsgHYJc2UFUM52Mf1vfoGj4xUl6IpLWfXuQBobLBdCf+
FTo0z2GP21l3aT7Xfvo0WP+mGKikB2g00WPkukCk4oCtvEsGDytrZalWNoEqFVmX0qMCbr0TvxS/
Y9H76L2eXytrP78IWGf0qtx3sFai+rfyUc9wP2ysEuNf2mrXFswiZEuQsMGOc+mxqdDgtRytrzcP
Nt7nX39l/1hKj3lxHkFtFy66sQsKS1j1v+daf2un8Npk6P9DuuSSDOHaHC9iNod5q/XhKHlsstfa
hKjhXJKyXJmCpcwY8BvE1nFAj46bDbuyQIchrqm+d7UJtjXPUDg5P1grU+Gejtj/LtM5RufZKaAI
3Q/BCRjuneqjj1n7NXdsx11ELzcBjCBoT48G0hwj+eHnrxNkcL/29ov4HUerYxRaYYjEq30+VhtG
7mlfXgJsnRb8JwChpaoXOJQRs1FmYfkg7nJ+r07sajWX2yYLdr70tz5gJvCru6WAktJRok3xCqZo
+rWPO626f6ZmLLnm8hTlrJgSDgDNjBHM1aXFu7bEFlHu164EPQIbjlJ/JL2jEQo+qPPmFzaFlSj8
73Xhn7cfrD+Blp7Ro8uG7QzPvsb/rSG4LMc/1g6b80O09pDFnty5Luo0BOboILomKv82wduFQLVV
CDRFaXbhQOef4vmzdbCIc+U1o5a+ig4dKUFk9DWMVvNsunFVXD0AuUIfi1rAv0QBcnXVtOBXhZTb
G6DwjbvT1vj3TmRUMhXEvXJl64Kz2sTXgA2VG3QBppugCafnJq8hBomi4IfpKgbSZGzquyY/4Tey
LuxuvY6aHWVEbDrdaZmiZoau79SV7CrIxLjNhwEqYIIGgIs0wBTosctRWuLeQTZw8ti5lS4PcQV3
JbwnyS5cxVdmYCmm5VBopzFAMI4imvfh7O1mG+9VA5RcBa+T0Psa+nMpqVUqibbx7HbXbXdHQg9g
HUBK9Mf5VbSSxpd6WaxBYxEwrO6a+WB/oaetZLc9/9Mr6XWpmAXXD0VCIXowxZ5OBF4DmpyeLqzL
tR8//f2fEMubtgJ8j0MIkLyIcdr4okYJ+8/X3nyRfaLel2AXA6zq1uiktuU+OlFEyMfXfn2RfGY7
x91oq/k4oyjBsi6Ft5A0l84X/xV5/CRgncUBwyqoPXM2swMHl6RKeYi2JKnyLq0j4CiCcjh9VjP9
HCfrzIlbZ+M79wKOswg49m1etLfALLBNV7oCney83aqAXJKHW5u1Rc7qvVqqXhjnOOfz76oEyRUc
4z3J4B70tbFdZCsDRd/K9WN6rLiFtMUzxMATGM1f+PVPgwUOzfH/LjozdL4iI85usnT2xin+8Mr7
0pvjtxeHEaj+9VMnIPQXRCJpmsfR+6j4JYnOtRdfHERY3gw+0RiWGCjSJJLBvdtM8YW9+tPNFG++
OIjkA410JHGMClj1Tgf4l4dF/W4JxL5isf3CvOIZi3CPKAE3q8dlpQIAPgDigBhQH6NL9+hPMzl+
fhHwqu7QJAF44mjmAcA26KjJNqkBEvTR9dPdV+4WeMoi8OHuPRp2EvHx2JuGWRSFH8IsJZBRlyxc
PofZ4xGL4NfML6XCPnhs0VfXsJj8DcBafkMiA3kIK/PmKQ6I2swwxw62cVkXTyYEmOv8JH1amsbD
F9E91COAEBCBPfrG7jq0RY1BcnOfez/cls5z5l04m66t5kWQx1NEoRcKt1+L7j1aUMlQPJ//gk/z
E4qSiwDPGkLhuKjcI+SJ9Jao8DUATi0iUXRhiNYesIjyXHcgtbatcxTMu/Yy81zE+dGn9bfz77+y
jpeyVGHdmCYC9flImuJGF3CqmwP+hA7NybjE+VDd8JUzCQZqEfMok5VxUSBgmGjGbYvtbFvE5Ah1
kAs6NmsDtQh4OwrdlAGZj16hnc2UM1w68hb06li1F+ZiZRmxRdAXogX3IIModKiDYxB6P/xhai/s
FGuvvwj12KWoUcKz9MgYtHNAsgsH/7aLne35ef5vtfP/NnmM/yLOnRYoAAHk1RHi/mUKZG0EgEzv
AaMaZTPc2wjKmHQYpycLttAp0MdNPGrybSaq3rlzmKFVDBTj7AsH1Fq/sGk0tGAo+LPcnyhqPyLW
urftUPiHVgbh37BvyisoJLi3pM7tbS0JDLS8mgz3g6jCtzBzou8uFNZfwcn2Jgg4sPi7YZHeQ8Mi
/pNDU/7SPrm2xBdJJmN1lQGbpYBpBkuZUHJfQe8oIW5/U0fBHe/qrzS/MMSLLNNCDNn1RznA/FQ8
RMVwq2wMHJh6Pz+FK8lyqZKl+xxifEMuj5yM3aaFZkbSNv5D37TQReBvkG4pN2WsL6TMlVH7P0No
yBVrJ5f6qIX3aKGU3U1tdzXKCrfrEqwXPRW789+1svKX9tCQtYhpPThQpq90Dry6YKn0Jg9KRPGF
3LMSt0v1LNfpee2MGLkQ5P87Dwq5T2Ews6fz77/264vEAywMaWa4Mh/lWPyCYNQhMtimz//22tgs
Mk6QIwZjQDSOsOQ8AKa1I/1fqEVdGPnTJvVJTljSoVmpMwNzhf5oexzBZgDSYLOgfPWOaHwI4gEa
r/pvn/s/zn/M2pJapCDVdTGZXdqjTFeD/F8+ZDX/7mt5KAewsbM2vjBoaxOyCHgxYAllXQaijsMB
bZ4f5qr9OP8Jaz+9CHHXTEDceIE8xvN4JUYGYRHkxgvvvTLZSwa0rf1au8KDdGjZv6L8cdtCZBlW
05fO9Gu/vzhKDKb3IkOr4Uggfo7utoLgS5wTF0hZSX+eH6CVOQ5Pf//nlg3GQAQoal4fa1OVP0Gu
ilIKc+qr0jB9PQFZcx2EtP9awl2So3UHYQI9O9BHM5HclEJaSDNRoKZgqnrhqrI2Zqe///s9VE8O
KDPRIexgWvsYo3AAEOGF+Fv78UV0t5WCTJNuoXwKIf990TporwrB4LITicfz87ES4kuPZRMLqMVU
UXmE6FMJHzfbhk+aRXHSYSveju4JXSw5sGN0KqCnjaJRfOHJax+3iHa/CsssgpDFQY70tbPV90xK
bFL5hZy+9vOLIDeaU2QTA8HzoNaQCs/t3okdgC1jYS/M/Uqwh4tgJwGIbga+F4fGcQcwK0KzV0Zd
gnCFnyffJX96avuxGD0IecLyMAV1NXOChECJDmqt56d+7QGLcK9EGE0SYL2j0hMIDsSFtlkTKfYe
uGG2pxnj+/MPWhmnYBHz1gcw2NNudQw7v98TmgU3UHCqNl/79dPn/ROBwFr7kJML2qMVUIOjUQSa
lWv6C1XBtXdfxLc0NMvjPoP695DfgRL7zY8u9TTXxv/0yH9ePOZhOwgt66PTeN+ALvRucsA5U0/7
rwrV7Ifzw7MSB0ubV1AU3T6KhT5J1cBvWGW/86L82eXswgCtnDqXHq9KR12QC0aOauDmN7NdvAez
mv/pjQ+oBAiad2EDvilqHkNxYQ9Zq0ksQYL93PgQnoYR3lBalBQzqOYM+fQOPME1Yd6OahVcTTOB
4jD7M3jNj/MjubYUFuE+ahoGqI/0QF709y0vv8mwvRCKK4P4f8BBW/ekdWC+BK/zMq05GtGQ97md
lf1RzdEvOPvd1EJeQE6tbMFLKCEUzXIDj2sA12GIIFSwx8V4H3N/W9knV4LCd364VhbeElboUAVC
QKvxmFhCN897zWvxWIOlcCH7rn3GIu510XEnGIk8Fihv2gbuy1Bq83QNvM43N/timXAJKQTDGejm
GF+BUvcjjWBwbkTzFPDw7/lRWvuKRRIQ1suFKBRGKWoh2NqwBxKDs+SGN4M2OwCS8i9Ox6J+MKIq
LwYfs25Rz9mL2voQQeXuDiDk/CuQQjdeQgobCU3A2fdh++ZLiCNq5116LoCY1VenfLGnhyYrXeJh
sPy8h2Yu+t86qnfQ14sSAUbIpNiFEFlbu4tQh2QnA1kWNwTlPvbhS+z+qqtv5yf8v1iATy5VS0Qh
aABVRYJWH1muytvK1qVJQqvDnS3M+FdDwWsz0GZ4asrO+5nNoX0JINi6nXxdHsc6YlejG+hd4cT+
FhohUIIrQEnLI1JCaKX23s+/5UpCWgITs2ZucjfLULaMR7R9wrsxJ99AKb0BRwACn+FtYckldMbK
YC9tZf3QTlHrR/R4IntDehPk3XAPxuPm/Kes/fwiTwwM0tMUGguHepTPVV38gHRdkEg7/Tn/+6ff
+Ww+T8/9dxtnswvN2TY7SPoRRU/0ZOiU39Ppa0G1RCeyzjJHQBfgULd3QfWtch8j8+trb75ICRDp
wJ4MauPBBH21cWZ9Nze47VVu/EiK8VJ5bW186P+OT1m7DW2owPjDrgP8nE0xvPXg9BJxYQLWJniR
FcbORZ1gDskh1vFdQEBNrsr6WhFZpOfHyT0l48+meJEOwgbYaBBasoOTSTSfoYh8QzkUGGiE/lpS
c9A+c6hr/xlrA6Yf1tjWMgURv4L0j/MJY8RBgNpDV6L72uVmiT/kJW09KKuQw1iBFvVIs9t++rjw
saeP+uRjl/jDHqTBjI4jObQaHXBsGWOCDeo2jptDYdDrA6/01k6Nk1QxiKp0hubbhSef1t1nT17c
EyafzIXiiKS6PIk0N0NMHiVwW1DcNax7UG3mHwo/jF7ahhnIB7hleB3ODhC7LH6pIxo++32g9+ff
ZmXZ0kXayNu4BGcbcx768FiuQJaqnB8NQ/25kFdfe8Qic0yeZUUeYBYzKNUD5wKxo+dOfW+AMj//
gJXDxRLZiAZtEENrFQ7OsXsX2XefgFSe661jOHT2/37tIafZ/Cf/qa50uN/3xTEs5xfQX6ObWJTl
nnTTXTXra7BL5gufsxLoS8tVEceOAFErP+Igw688rVMTDvVOePQSwGQl0JdgxyYoQ90yjrgqA3ng
GURlmqj64o2eLtIIiuWugSwqbMXlmww/MjB0qfvQgtD4pZlYwhy72oMOdhZmh6Icn4sctCzb0G5j
+PTmcO8InLvenX/SykwscY5lNIvBMyUk8yHrv2ndooMmE6Q6QC2PtucfsXICWSIdI3gaQT4I1M+y
FBCAUPW3utS3sOK5dnXx1MDPcmjthWetxMnS3ZTDjiloFQau8qDdA3rqZP4EzUdeQmeBfj//PSv5
ZIl+nJtgCHALwmZbmbQBgq9MrdunrTEX0ufanJzW9D9x6NWxFyOjMHDeDx56JOBNQxxYX/j1lchY
WpaKUsAtesbrNyM9BKPecuFfqCCsjf7igOBR2Qi4BMSHusiHq5oJkFVDiJVVzyqWEHgJL2mhro3Q
4qAwRV0b2gbpkLa2+jYFBDpIMKt4yWas5POzvPYtixAvGlnGTdTzYxk/8+C5btuDN75y+iZb78Ku
sVKxXWIEcwdiGZ4As9UW44/AKdIeqj2wC8WEQ3eLhdQmoBlfkRhWAuc/amXclnBBUTQW/iuSwMjt
OLS3OYhDuI188cdPI/nPso1j4nUWyCdApt/nwU3d8S1yxYUfXwm6JWCwqzwNwrjkxw7QeFECZexA
CRuK5x258ISVNOWcxuyf1888V5rR4JhAY9wqAJb/7njB62iKtxksSjfCWJVx9/C1iViEeKQh+AGY
anZw7XMPJ5u5OhSXFE3XJtn73w8BiVfM4J5kh2h6jh2bxP07d9/Ov/dKVCwBhPnY8RI6GwRXpL+5
hhpP9SYDWEKCBhFFdHv+IWsfsIjuxm9aKLOdTgfqZ1VDGL5UN9UUPZ//9ZX85ywCO656B9JkyBPQ
1dg7ArosbnzhGvb5i7MlBnBwnLaFelcGnfHmlnGTp9BietQVpEXPv/vnaxTk//+d2tKFf0zpR+yQ
yRsFcW/oJWxQckpiZ0r9mmwkpI/OP+nziWZLC8uqdXXglRlOIM6QEjFCNhzTDA9Yv2shqnQJ9Pn5
ZLAlPtDOIQd+W2WHzmnubF1cAzN0IYF/njGgQPq/Y8XNMPMMugIHQE1oKqj4JhTQFMTLD9C/uPCQ
tRlfxLHIPNb1Lt4/45D2gFUymBEJ51/rS7ElKpD7fuUUcHU6GI8+1RCkDJxqf36C1958sVdH5QQP
CMh8YDDC330Az8fIwmBXtt2lcsHa3C7C2O8NTFdQkzyqXNKdMwr/Fh1ceeGssTa9izB2x9rDfURm
B38ke6hqJqP/0FYGulHuhbldecIS8DdU0FCbfSeDLTXUW+VrDOGWEoSQS2ZyK8G8dKQUnAdQicG5
eJDirvDkH/gt37u1d+uRBk0781JCZu78ZK99ymJrhr9AHFo/YIduCo+U2L2pgbuf4sdAObvzj1hZ
T0vUn+/Mp4M+jpX1TGHcPCczdGQY5uX8z68spqULZRf3DEKPuj4yQ/V2CDO+7QNUis//+tr4LMJ4
EmELAshYHRsnR/+hRYN8l4fhu2WTeyMC+rV7I2OLrbmubRV7usuPQX/oIWUuX4SGhmrw+/xn/LfL
9P91F7aE/s1CsjBgMj/+/Hl/INv7W/7k7/39NRzNUtwhU6zjtE2us/Q9SFC3S/xU7Ys0TGFmlcCA
JFEbtQFW+wjFwEO072+grgq7nPQZ1mnJmLyff8uVph9ji8TQMVhY6C7DWa4oofBgWwgy13kPf484
0sfMcYJtV1jhJi4JhIZeVQ8zU1xUwy8G9iJ1tLMuQsUxSpW4Yc1b6D5MUK2KrLoQbSt75xK+B23X
3ozAPxzhaHNlOtRf6Vg+WBciWmN2Ww7D9MUHLY4DcHyHFTcl4piPkQNbFk/ag5s1aPx5nIH8xSjf
41QbvZyfuJUYXML3SK66sZQ6P4Kt8+TUZDuV5vH8T6/kwiVuLwtx3BAi4hBFIcMOPPUqzWv4Edb5
uBvcNtp6bEoFDuJfy1ZLI8z/cHYmTY7yzBb+RURICCSxNZ5d81y1IXqoRiDELBD8+nvcq/fzbZcj
atvRYQo0pTJPngcNcirKWkxBG4lVnr1ThcYNWP58/TZn0sxSnOwnto9GX834+VnKFZgOcWHFJ4UT
cNyUwbQwuViLLiSLhnAYCik4OUnzwwXsd9mydGGS9u3rP+TciJ3sNyV6Pms1BNm+ga6py5L9AIjl
1z99bpKfxA+OZlOmetyPx3BYpD18zkZ/EfYp/CzDpZd/ixRDpTjZK2Y0+zUgHGdQNZG9deM9ybpP
Pszbr9/ib9bjHzvmKfWkhqjMp63ExANRhRYfOeiYEo6AcKDGetIfpn/yvX5Ruho+7XblBfbAL1ZB
z5yZpzJAnnXSKjQpgL4FL8ruHdydnU4vOfmfGfxTFoqAWBUwX5rt23L6BMV76UE7/PVnO3Nenmr/
JlJIGHjleo/coYT5GfRmSeH5t6pTbAfDQnZhkp17hePz/3MnB4OAIA3SpfvKjncAk8PYCKaHX78D
Zf+26KE4Gv/35wV6TnUXzmyPgyZ6h6fs9ADEcvYAa0A+x0DomV+C8rRd+E2AzllZtBLZASgh4jwg
tV17kIvBC7ntm+eqL+HeoWg+L5lT832RsnBeKJaHV13q611qdX0lnaSoMgVZCJZoKrrHDEbU3sII
YX4B89uvXCEKOKCl3N+6akg2sEmef5q+NrcG1un5oqOwaoPLleriPprBkWwSNS6j0XNdPPjspYcT
IaCyfvo8snSAe+7QrNH4StZNx/24LFUPSFo1xEICJMkLBuady9v13Pryt2gsWeFoLuGK5sGplokk
uwK7dD5EYhrXfTGmsNud2iOfbfR3fhAOT3NtzEaXaQ7v6BIM2USG+0yy8leranOVtjP5GNKK7y0b
2/smt8WPJODpAV06DgaWAEtshIRmUGY1Xc3RADl4jo7dsjYjjUVTNStgxzgaEaMuufV1meQxLE1T
toCvob1uZVPfcS4w+Zp+jD4DOCfcSOX9qRq4g8KzHfCrQCJ06W1wQ1QRxnM9DHCKn6HPkFzw10Tm
7JeV1ME60i/cnYQfzCcK2HJvi2jatayBE6Vy0ZFBqdoNOLtqFwShutF1Oi4nUsHsVofAyMbjNJn7
REgd++gMesiANLjXrKw/grAqYR2bijc32r5YCpLDgb0pYTyYdPpnBFPUHlXmAIFypsH2WFINyZDu
Q7IivAYcgmEDREdbbe59Xg4x7MTLJXgOZRfXrerwj1ONQ54M6Iyektk+e8hiPVclpkULa50dpmln
FxmtWLMwUDCjh7eZ7vsyB24gUOp3pjnZEfRUIzRMqjH2ejRyLNEMrYZ4xqR+y0CiiNNJg0TmlZTf
0iJxOxzJ3R52I8VNCOdXOFbbEjNGKLADU5OhtYj1VQmgILKBuBL3lf3RdUO1gWIzahaUdxQn3tTl
t1U6Zk/wmtYgG4yNXkiFbwo5CPgisRwFIIJ+ESBv3I7XSaRCWIb3AAGtrJeAy5g4NU4rhxsT0iwy
gItCp8UWqWH7NOvC/azdDDe/tG8/25HAg7Vs8dkWURWmW5FXIJCGMDdH6h5u83DGGRKgbYCUSG01
HtQc5k8mkuIq1UV7l/OId8jKlm22RpKi/tHXgNYgL9XbP2EL7fkCJxdZo+YU7AO4A69Q8UgefTKn
O52k5UeWjgOMJuk7rBvL234ww1Z7RXg/VV5w16aJum0nj2zBeWcrNEmwXd0V1Rpe7fmy7HM0MGsW
bocKGIyg7vzbzCgCNksGC0bTq01BhwnuyyW/cUO4GUavIOvElOh3IUP7W+pyhDV7mDyih3E6dJBB
rnw5z1BvhvIdMUp1tHbNro3fTEDEyioOrFpG/bCU0KdHNqj2tOq9YRHYqN8kbABTkYtSxQouudGS
DWN0DfxyvRoIuvlqOIkXCfKzMhPjWhozLpOpD0RcJz4AwG1feyuSw3hVZnDxzTL7WVEZbuGj+aeJ
OFulU2fGLXjEzQqmoGzXuGDcjgLlvAUdSnmvYGR3Y6gX/GkSh9LkrNyuaf3GxlMn+qsRYIbPCJLL
FzmxI0czN4cMTW8gDzT5ClFZA0/USe/hOwnjTjLS67JmCDUn8FlqGoH81KOD/rZMdL32cCnchhyg
ABZM5CkAnnSLTnJgCPq6N29eUiGZlFi4CI/FvCKpCsQ6SSIYu5EjqxPG2Au08yGJyfzgkJnOW4F2
mKI9vxUmX7uxRaIFfFfvnWYFeY6c09cq89XGySF5hZtvea2UhT1IWjU39TTJ/dwgxrdJ4y2lndJ1
n5J6ZYzSN7UHRGzTCfhukCl7qyXaLGExYNcJiLdXMwC/zQL91DzuZZstYUgEvkBdF1dp32XXlhHs
PSSh7H7wo2nLtYKylys0jdVi3nm9hpEWhThiSln1A88UDUKVSF+X2FE/IuXp+zBIBabN5KZVS5v8
KSg62PXDhbWLbd54e1k29rHKabNTok3XJiF6HQL6E1dBF72kQ2AeGmwb9x4wKqg2d9FacOddT75J
D1kH5KpTKodXqhD9K+wOjkjfDN7TNBDdrwntv3sa5vJ1MCkUZDZPX8exgNAgJMHKpS6/7qA2O1At
qu1IQFVwZB6eowImEmmv+L70quYzYXV244PR/I70pt57w+jjGE0prD9CugMvmYH2S4dVYKZs20Vy
tugtdfZajcAgSJAIPliT9/0aqGOYYIU1Sa576Fo/ENzVGznmHgzG00R85plotxmgxbEpaH7jdAnL
2Rp2I/fU9dFNW6HZndZV+kKkoh7olr18cK52B2hHww8bDPPLaDS2UFCHYqN49OJDKzkvM6LGcZk1
AldBdKm+iX4GBjNUMMaA5+0K/tLdSkNHD7tsL9xZj6lNorwUvGAXkHWEev9ylP7vfMiauDXH9L5E
lxOfO+9X0uKoGwUMgqHKyzSc/q1ZA3ZZL3nZI/vswV63UzW2/LpCV+9c+I+zVzFwtVy/11UKampd
qtcAOpC9IabfKdBTl1MXNOtQ+GAjMEZj6ZtmDab6vKoRytzODt9SjraNYQNSXaMDwFkYnaOPCPDt
egnHLmjEewVCg2qbFQ6/2VugQITwoIFH+QzHXPh8RCqhV4CjdasRzYcgdqIvcpFY2h2g+MUZi0hi
uqWdh92R8TE+hiQP6CXtl4mNKD5MG4FL0vHqLpDAE5Zw/1lppfM/FSwJDsCdtAc/ZfgoLTxIQHll
sKGhFNhuabKbfs4jUEA4jNR/maybNzKv3YZ3Nd9OquG3AYExuvLQ/wngBKgNU1Bgg0mHbcUpXILB
LaW/baq7W0MKrE5/DCJ0HE8ljvPMvjUh7LPGNNTFqkMehcSUQPmpCBdrhBz5gxgUgL3OtVWwxsWv
W8I9t1r5BDTWOcHZYxwLK+A9lDvUQL4HMPGv+3EJ3Hz9NgRwNV8k2L7gqhtW7K6bEGeGYYstdh57
HJtZU82/E9ukN0bBCFn0cGWBB1aOsxWQYbcCtDa7iTKl65VMqNkgyGrNUdUJz//em8YItExQbAF+
btCtuexVE8ZFB7eWoi7TI/dA+Qb4CkCX1glcktJ1XSOuAtYBVE3Y9AM9nmgBg3Q3ZDdpwyPUZEny
G5m1aikALFsCd2TvkbclW3lMuVQzqYEDYJN/Cwptds1AkVjNIh9e/b6nGD86T2AGcU1uMkwb4IKw
77+VoNI/UtJG+9Iv2qcU0HbwnkBU3aCdFmRiGzR3+KPFwaKYVAKTlYkX4ntztarLIXs7Vh7Ikoee
QX9t3YMyAgSOLOb6M7CkBCqE1vQTvuL8ZkqG6vj+1ruiLEeQ3uYB+NXAy4Q4SRUoDjCQAf5qQl21
GTy2YkFJNhEB2lhEE8yysSEue6PVHtEwbuFRCviBr7PqlnPnqjinYHQsumB0Bj83s88aXtBXBTTv
EUuDZZVSegshLsg4qGSEmPA2eE7V6OsDoQN0OXNhgyVhvrlF8663qVpcJlRA/RbsBJGvYBQePPct
RV7D7hUEjtum96I3NALXelE3+Xyfulq8FQ13MTyw2KYdijKuqzJ7EE1fHUik3HuIWxNoycYAPRBk
7h1WjLDGztw0/0ZsBOgLwX3gI9Bj+e68POcLhnP41isg3iM9nR4MSFEbFVL/ATgcslcmzJul5vCn
AhId0TNwZaipSw0MX9LkN2yQGKbWbVmoNoJ11Y1HPQlXbt1tPBugGos1xx7yHjBoFF/6h6bzqmtR
DPMrJkOwSrFO1szL+u0MSt4eFy2+RFRdxlDid2tIXdyqw53tCnBdOEG7SbyMg4WXvNTkDhUdYJ2j
Ecx0myFPUuoqxm3T33siS28qHxZJhkRgleFCEUeVX8MQspjgTw4jZVyYeLBNsdU/t2OBHhYzmwed
BtHSd8F0SCKQCLD9qnVTIm87o3jxgo5n/4DJnhw0t9Fb2+p0H8GCc4n4otlHQd7es2IYNxXgHfs8
qkBOwrEWF00z71Q3p+9Ced1jU0L1CbINM1vw2sBaq6nbRGFLfwoQhmE0Hvm9iGVXtU9DVo4H5sOR
DfEQjxZMcXCaAkBTYzLiMlpw1sQDSAxygf5BxLdOaa5jXdtho7LW3JZ5Qa+8GkpfpPsMvZXjMWLE
+nkJnQrQFDt2v/qSpT8tWAtqAaez6qWWWbonXg6Tb6acsCtMCnXlSFvdZi4vt0x5CWJPilzSKhky
OI2TvzdcOjRqYzrMgiwa3LQkLu3jsslK/F9mf+ZpXb2AY1IjZpMW4VxJs/bYpFIqbwVX3PG3KYh7
CExZ5JtOmLlBaFOxF8y/GRboYZUvWNS6JEYtGwg/3HSTuPF6YHkGQN9lqdodsHEWu+9YA4OF/+hb
NLQuAJmo0GAlpl1TpiM2ABN5V91UwxJXVn4cQez7aurSX/iiaRGYBOTYCtAUHCSEvPoxHHkdsNSt
Ye8DxqUveAhUY992i57b+a4IZnpXkIjF9piGtH4JUN+UDbcuz1qHfuyyWuFUnX8Abpdfiz4PtiST
cOqiVP7osHuiKGLtTTEOfR3bZKzWkWrhpHPE+/graTzcYQ1lwMn5aU4R9hFoo7QV3k8G4nu1BnxC
7ZC3wLnsZzOqpQKIDdCIIjd/8EK6aTHQdkApAH5y8YCMC1kQPrTNwucV+HyZiMcZOJAhbcKFBflp
PzJFNkOVm22tg+kHajdygQub8RcTm4s4EDnc9IfCbG3ZTb/Qbg7LSTS4i0Pa0gJu7zpdulk269bS
aMOwCayV6AA4Aolhh30SbvdoG/MBkMfEgs8yRLT+bPmWpDPHEZkDNISwtYoVp/5SIKEQWyX0Xckt
3OHhMO35MesS9kNhlsaIa6sjNQkOtYFodoWHqtYiJ1pdAZM+bAEOKrYF8e0DmxpYwYw6eWrmAoCs
MeDlilT8TTpVbYTp8jUbBV2KyGcbP2LACxHPdDulWphl91oHYEIBUwZWeQZIRNre+WWVbUhWZC95
aIJDDTHetkpT+xIFFgAugV26mpCC6oderIZxnPY1cbAACMIgW+KCmF2lNRpuceluliaHJ+LI+vpP
JPwMzl0qydbaQkIDeR/uGS5NNHIEQ+oQ3E7sOugycu/qgd1kFrtirIqpeQ8bN9z7DrwYhLkgYLbZ
UFzXhR2WJvOjlcXFHTpw+MpmfZnu0Lmql5kcghjWfMHaRlH10wIQAiueLBdPTRKyuwxg5mfghkok
BULsoV2VgiYKJncZ2PkzSEpY/JPatFdGeukW4ZW/jqynt1jdblm7bjhkmtlXpTMOcygG1V2VM7FE
mRkIQHT1HLLeqZu8A8YGFVXxCPQAOG58lq/w0WpuuE7TPbVtds+pqD68dKSvcyj41pkBjx8aGGe1
gRcukH2b17Y8RsAKCBtmw6HBrXlKX0RrQDjycvOsNIxf2jGof87CdzsxOL2dwZlaNXkQHuws6ENY
INNejLLdlQ1AFiQHfWAAGO+KhWFw05ZcLVlv1S1Nm/ngG4dNK2oKGNk7xA1VkRYfWNLJzYT89xLY
HzgaNbzFhTwS+mDYLLB+im6dpKpeaXRDbwWuPeuhRtSIHs1PXhfJAkga/yYtHdsEWoAWDtO19wi3
6bXXVt0fHeLcbVqvWWtgEnFtl3YP6ntxy9C/vWxsZn96kbL3RSvkgXA5bRVJEIzNU4DsSRgB04X1
Qh6i0spbViBP3tJJdIBXtmpdpCB3QkRltpOY+EMDYlBsRhPUCyhWSrUwbq5IrHKbPFa4XP3JVGke
PBQT7nDpVjFKZ/WLcLANQJLSj0eD251GBm6dDH23MU2e0AUac8J9kLUaKjlVJ4egqAYwKw1uQRms
pK95SvONaHi29UOND+dk9Fg6Uy9NirVeNwZ3v6I8EgzTnoOcEZLneQhaip0Raa5YGCbvGNXlLSxb
6MEQCmUvYWOMu563UxiWNUOT9rZ2rdqHRYgLK50wxjNvyx3P3HA9JYIj5nFAgWAbJ6DhwUbA1I1c
UYVop22k2Q0jyRcjZ+S9muokDrNmXBZFan43FQgnAOHq4Fk2XK6AOsQdoOvLu3Ka0zukoYjeFATF
avT/edBv8GRxTLkCu+gsTGlzH6hEEuZ0OapcvCa2qq+py70NlDe9B0BKGixoOqul70dqumo5MvkL
5EEKtFRIsoFTx5ExNOLwbTw5gRwDag1W4rzwYQf/wXhevo4OYbEDkPsjMco+ZWOUIhfn1dcWRmuY
nmmyGiSn13U+2Eecbgp3fVHsRiRjrgSuyC2YfE0JnKpyJQKz0t/2YVXvxjF169ZH4htC22QdSoo7
oNPtTzIUCH4sYHxJaTK0h+joIRG1euQDaDsL6Wv7WE6tIzesrZtNH0EYYBMOzHHAafXuAlE+OQ/r
uuobA/ZJmcIUOyR3oXXqyev9/Lb2gmgXChBFXMgGONaGSHyXusSQwNdt1vW4aTqp0KYAjlwdjfSh
RRr3BSRZEkvj21fjzRhyjwXzBp59+tP3EErj5iu3yNZ0V12J+EpYxZ4BBZrukaeG7NZHCmdOdAKX
mjnb+BIQq6INLIgEif9Ty2TeWNsi7TrJeue6NlnixpU/5LChuYKJaHrDGi9a4vD2XnIQWu6yzCvX
DuOtNkwaEMaiAGAGaesKIWuNi951SDBj85ZmfIUAV/yUVWILELQs+HJECHIXgOtpYnQTJS8UlFcg
QgL9hhzMBCVkiXvIpsAByNcM58xbCIpvjYU8REFMgZB7o4nmT7AlhAK0d0X+EznH8AeGL32WpATk
T6pC3PqRtVvMi+A5p2hkBL1IsRcSuOFQNy10+iUjL8mMHlNdc3RQINKDLkNW2y4fFKjdZL5WuvTW
rNb+bkp88wekFH4odVBkSx/4g103MxQ7sY7ZFmhp/lTJ0D1WgGHsMZW818ES8wxbOqHhycnZveSg
IqM/Tv9OyWDGRT1LcM69zsftBoWtAnycNruL6tG+B/Ce2upspH9gCgMqDgvFhar3ubLdSVl6mKGY
KUWZ74kMbxnwHYs+iSpAu2qxABzpUp/euaLqqRUFciykd6WHNNLI7N4hnEThzi9u26p0KEXRfl0Y
WawSHnmAUYEKnQMPhaBQ1dsJ5yA6ps2l+vHfQvE/Crz8pE49DWGLEh9sSvKByEevbTCVCVewn81D
BDpZDwJz4vHhNc8aULHs1IOU6NrrdBr8p44pegMZpNiA6NSuqzqq1pOe2UpwuH8OZReihNF7B2wy
KAziRocDOJhwgSXsXRe8uDLobHb7TNFiOzVpew16YuVvch+pooWEAKxcVbhh7DtoK3rcMjpsl7PQ
/gdugxRzE/HPXZp3Eg994v3Yw3o8T0e9aYoQaRAFKYFGYXdhwU8FcC/vtlOqvNcMVLXNPGmzpT2A
u5IF3aqcs+ho11xeOQekG++S4hUw4PbJUlrEdYBLT6gH1AJyn+CEKcYrW9LoNoXN2iqcknStuUdW
PSpoW7jx5/ccTcFbGFKBi+yNagmbWHgki/mSGPuMuoCflP2R6kFSOVMQZAWYGTMFbC7xkgyFjGBc
FT4o5FNtygvLIkK5919T5EQPNHldAh+ZvNgz1vkBOLupWCrL5S2Sccj8yZRkywF5aPDYElE9FdCh
PVyoQR9n4T8efWoNYhuCpIn0i30ask3dGbWgKLyhCro242tZsk2ae6g+kwPuzLEMzG/K3QU1zxnx
QXgiHgKNDDbUocv3Qe8P93B/eCezx3a6YsGF73ruCcfB/U/1fgzp4PwAiSsP/Uxb2LwhdsN5mK5I
kieX3PTOSATC4173n4f0ReaYh4wzug78ZslF125Rpp2fvx6gc79+ohDAmg0nWARUezujSxRmJPyB
+MZ+y9VIhif7cc1bVIksakQU1UStRIyLYUYuicX/NiT9a3KdqH9aKqIKGORq7ye9+WlQJbkJjTOf
4EXKVwOXyZ2CtWHsulzeWoAxD4OeADDN/Wmd0659mMayWHeSzTvhqfqCeeOZxXbqMmKFT3wlkMD3
u/l6isQfLTxQUfUnIIZrfN9n12FvG9FksPl6CM/NwpOtZIb1BhXY6lAlAlHPZ70fyxIwFD8b2uX3
HnGygaSgZKgyxAaikco48jX/BEp/sKi4oHX+2772j5E8dRWZeYCkT6rSfc1S/ilRrb9qYfzIl3k7
+EjqQ5fCwylD+hSnZ0REFGchQIxeBghsaYIwizOkFpCPmif7EKlu2A2Q3X+rhVmeupAwAKhTrzHQ
eePaNXblIqjeVfnzW5/21HsEubCiQBRR7JG/hYs31+6HDWb/WkfRvPr6EWfW+CnJDMJTZw1sG3ZI
KtyiIHKomubuez99sn2Mnl/LGu2N+wZZ64ndVZecX85paIOTrcMKpRVIjOUeFjNgh4bluA+GCrXy
sO3vuUXOZGHHqVnMDiFXV3TBXouCXtjYj3vrv6bjycZiQ4awKocsy0JoUwIeGQLxEFx1/NJ8P/7Q
vx5wErRBVugnCJfq/VgeufQJuuRi9NSAEBrNgoOxySyg1kCYgG+dshppy7HM8m2CVrmDQIrhh89l
Ph5ylo+Lr0fy3Cuf7CK1UhHMLXKwHge60Tn9aHBsIkVN+WKk9lIL3bmnnGwkIRu5HjwcCEWC2w+S
1oq4XeXdjtb/3nucepZ4dTnaok2wWL2GIMKc5vaVQ5C2CcDMuYLGQl0SwZ55l1PjkZ4leA4wpXsS
ItV6BSuneML9rhpfvh6RMyHiqdkILi0AvEZoL/GDFDhVMr5aZw/wddhWUq2RSKwvfLIzBwg7vuB/
Iwxs72gZC4o9etahWpvMU47KVFSAsv31m5zZgE7BaNlE0XygqmIvdYTcrrnjQXLB/ubcIJxsE6h1
aCPYCAFl4p5Tv/dvWtwLcA5kSN6jW3f59Ruce8zJhpC1pJ7goYXiknCrYH6CZeyGTs/ppbbDc1/I
/98haHuhh3xEOsXpjxAtjUARXvj25wb3ZF2jj79APhS/HNHPIrmPqhf6vW5oyU4Wc53ztOyiJt3z
6jeSxEsvKrZEbhhSoaX+3gFzah/CwIzOrcPZCwwbGPQ05tmlaX8mUDt1D/GpQIehHXKIOCYc7Lyl
BITJCYlziOEecUXmV0k5JfcjkhQpuHjSXJizZwbbP7k2lPDXB91pUPt6rprrBBLQWLM0XX89Vc8M
+KkbSN2hdRww33SPfiVI+Fx976wPzU53CWd57mj2Tw79Ngw6gSJrtlf+b+hslxEksxDCxRAmr1Vq
rlFweVLGgqfx/vUrnftgx3//zwY19G0CgSNU/h3PIPAza1xYL5zE5ybBycKOpnySQ4p36aHZYJq8
GzcA654saYGqqEd+cm427qIT3LnBOVnndY9TQ7Ys26NUs6XVvDYkXKop/eZqOVnspOjzxgT4eSQ9
12GjsCOyP98bg5PFPiaDaQTqqHvifvTt6wip3tc/fGYETq1AvMirK0XR+O7ryDxCxpaHcZpkab+C
MXF0G3kKylvtZ/ZdDN4MvZyGjOLrR585YU+9QXB/JE3f4vDooRtYDAXM290EoZE3XiMl3C0ZEqnx
1486M4VPPUJQj+c1cEAYGZOg6lYzwMDdpTapM7Pq763qP+sjq1F9AtkbvjbQ0sKIYkOHh7ytL9h6
nftKJ8sdRtqe4U2NOSsZaoXDVdWbeVFrqCraIo+JpReaec496GSZl57rkXqDeQMdD1p/Zm0Ycwbp
sc4XBHLdrwfi3Lc6WfAZvrrvtZPa+xFZGMpvZP+Wowzx9a//DWn+Edj/7cT4z1C4CpJr6xjikdaA
OCOzP74X1qhQ14j1/aP4LhAbNCyk0KzJcjmA3QiRdLNqS/R96LG+9YjARho9TGoe49amdBGi+pd1
7VWdFQDKgqba1jvl2mARCNYuAhM+aJm/hTNs+pRwcZMFV02efRrulhMtN9PAoNeegTuSSAVfmM5/
5+2/3vNkp6E2aFEdxJQLW8i9ekjXl92o55t2jPKbcaiLmPIxWiqC1ompCj5hTfUT+KAn1Xbwam5c
dDvkXrrUjj0WfITFTB18s7P/77H1nyGoJ6Qax7HBNAKCByR7W997Gppo6cn2EEzGPqYTJxf6q86s
61OLkyTkmtEBKUBq7LXVdjcN9sK6OzNTT71MMk6GsEd7PGRM0MJWD3P7uxCXeqfOrLVT9Jlf5mrM
oSLad/nWRynczuMypM8JpBJNpDZfr4ZzH+cYTf9nJITwRTZJ9LYN0s2PFrZLqAFkM9l9/fPn3uFk
YypElU89eBH7tr2HQGNRJvdUIjvDomWdX0oynnvIyaYkYVyJWsSM46kVT7rMb4tEoyAxg2gSskd0
CH4vyURO9iWYAXe50HhO7d8dxd8hukUcqS4Ehccv/o/lemprArKrzLOyQwQV9L/Z/FNBTL44Nh2S
b+YPyMmGYGAwPviTO8Zo7Y6rT1figu8sGmUu+defG4mTCERr1zLr0mzP7dBBVh3J587lkPgWlKHH
RjiYk5blpZ38319MnFqdpEVW1LnAqWeT+koV5Q69FT8YOl2Ngz796wn87/UhTt1OonzWUTNT1H/K
Fj02sh9yVC1pdmHQz/388UP+Z/mFvoGG3B+9HZK1aM51bxkpvnethDDzf387yLSSJBTw4GH5R86T
XyOD3B+g8e99mZOlzSoZzLMPo5k6mpe+poeJmws//e9tVfw/3JlyvBU+ChFlAHVRb44KVpT12ebr
v/zcvDlZxz6FvnIwEh8mlddpadeBBjfWq6JHz6A57+uHnHsH/3+/vmu8EPoGD64s/c8CEuqquSXz
r+/99slCrgrAjCsHVxBE2yh5VnJ4bPIK+kjrvgeLENHJSs6hHIpwhUP5PEM/8NwixxndR1l04Vz4
G7///91OnBqbcE8oCmEDQ76JlbeTnTR81EL0CuDaegvXHG/XQTEYQxJrlrMrUCGaJlQHG7T+Leix
FYx6mm2dP/WHtPLJbuTQb2kQV4tFHil+Ycc/1iH/9Vee1CelS7osTxIFZAa/KjMkK4O++aBp9atI
0jtH1Q2y9vffGtRTNtrIK0BMIG3c1+YjzcptU0BqTC5UvM7MxlNnFJeC68tzsNySEUKcQcKC3EGG
uBE0YN+6potTd5S5t8zMFIJVTdmOpsQ7iuDgvoZ2xIi9o21j207jxoeS7+vvdWYVn+LRYMgRFm0V
JjvXbucE4VH9wcwrH77ngChOfVK6iA8J5fj9QsMFMTc6nlW5B1X4x9d//7/PSugt/3eDAAI1DUOB
/dMEju/DkVX36PlqtmkVpNsRsuJF0QyXkIT/vsGLU7sTUzGvTSQS1fBHfMggfDm2at+Tqb0jfv4D
Kv479BH9CCg6x75+u3Ojc7J/8LlOo6mDbqLCiDzwoEGDOzrPskVklL8sSDleiO7PzOxToxM0HPRt
VsOeqiyyHS9IhaY/9Aw00fem2SmZbK4mwNygbd71Vb+TXfOm/DmIy0zmiyBB4fNbn+vU1mSgqNrq
oxmtlI+qenO9XZf8EeWLb77FSSxQuwTdtNAw77sE/TT9FqZINx2gurYOLuzof2sq/9grT+1MOFID
rCFIbI3xW3roHpK9WGvwmNI4QfvLqlii93pdrAOQil/1ft5G8RDTuH7o7shT9Ils7uvxer1s9+V+
cLF5rDfTgbxein3PZESBhfo/zs5sOVIe28JPRISQhIBbIAcnHtJ2le2qG8I1IUAMAjE+/Vn5X1Vz
CmeEbzqiq6MTIzRs7b3Xt/53ueWEyQrN2NnJ8lx5YxI0tCuewfDcpeWLD9eih5pa/c8KaiSwRCoN
5240s3//+PNuTdJVxDG6aIlPemTmbDcPQI8/Kn0GTPfKEvgPWfyvoV9tJYjE8mFZJnYaFbAYIUk4
eNd2PwOY5KT6iGZLOCcnWX6bzEl1U/pteZe5qXO0S9l9LcjohBZUuqeaqP48DdUU4e5Jg0mkQ9gJ
VHEtmv1oMGR79NDIeB5NcWVaboS/a7JKrXPkqKGvOtUl/5Eqk4YAg58/N+arHajpuT3wHNdnDkhh
nnoQB33pi2tUvI39bY1NAUiOkEajR7oi5Q9qKg+wDNM+ZIkovidL7Uafeok1P4WMrbZIA16/xZ9s
cUeaL8a50vizMfb/j5/SGr9aII491VTK0PGG/GcqRvHy8R++NT6rDWfgcvFaDgBoPZgiMBV6rZZl
uU8uKNNFfi4OXrNTFLTIJSAoOKJL2n6V47K8po4CKgcUJ//KMb2xdMVq3xA1rSY4O6O5ZciOfvfq
oQVYKP/K990aptXGgElUZbj0i5tinCHK7n9M2rz4rHzm7fC5NbZuPu0BxEXQ5zYno5056iiMlhW7
xqHeCJDXPZJ+j9YxtB2hBSRx3b1joPFWGSc3OYH1KpEaXBc4RUECAxve8OOZtTVvV+tad2yhRibl
iUrG7lK7hTpBkms70kagtG6GzGr0lGQWxRnkzqYNIGQv73DJsg9tqaeo9AYJMp+jvpu+AsrOacYr
N42NaHDdCWlA8OA5mAUnF1ThmFhzHxWJpN+gw5mOedtDftOM1+x5tx52+fe/sg42pFW1FrY4jcK/
aZR78AXUmNnOZUAAiyun0sZ3WjdFVtWok0Tkc8yYy+7KCTi1unU+R1Z1ncty/esVrAUyaRftIzHE
ObusgWzieZkhPS6u4Sq3xmi17mktpq6fnCUu53JXFtYFdhSUrTrp2sHheuVetjVIq/WP48KmBUTH
sdX1j1CcPqID8VrVbmPnWnc5CsiaPe7bqMeNLLDRsYBcXzjxa+nprZ9fJSEaCq1Qq9wqNmBsOOot
cTFGKDR8vMq3fn21ytHK0ZVeb7mnnsr7xBsfvFkCJ/C5hkx33cyYy2aEuI3Sk5LzrhsBYfDzFhrC
a258G/viuh+x0oVfTJ0FoB98SBtIQnmlhrdkXKZY112F0vVFUw4vq/LKRNqYruseRfRHkJQuwkZ/
vZgCh/nfJAShM/hdQxNLNSVXvsvWc1bnutPKxPQGBvGZUa+ZghGgJ2IfADagrlBY+VzPs7s2SoMM
23VgGsUAwUraILWLA7aSp4+n1saaW7ctYosYh1E0Ol4GDRpJky6B49r2lTTIxsTlqxVdZmhirguG
AVLLHaQ5UUvmh8RyP7er8lWoLyzbq5eiz2KYO+4X48UttT4XMPPVgiYEGBX4O06n1lRfmxalzZbd
Jd61puutGxhfLWkoMcvClc54SicURVk+HPyK/VncsoJxSXVvCJrCUnjQB44Gz09an1sZ627DHrB1
XSXLdLKtd4HdTzbPNn+rQY/Qajl8PKX+C5r/cQNbNxrODXEBGJjJSacu7NXAZQIBJvELMKeW8aGD
ovSPI7vqAIrUdMh7MhwBa3Nu1dhPX2ar9EOFYPwkqO8HbtubqILZzrGYhvR9JGiivjhpIaYi9LHL
UHvQQFgdPTVBr9NVKHUl/cAeU9eRoaGFdygWdNnaF8Gc4MLaGWaLiCrbPY9tQne1p3MI9bIdKG4/
Z+lPewdthGdAWCbUN3zRJiH+NT+gCl++pXQiF6nQALydshHD6wka1GFMX4nX+bjG+nbU92rZu+Ak
RpDVzZG91OLgJ1ApVIa5r5QIdH4ziOf1OLIwQ/sLUHFevnMzGyxo5Q0osy9dA4IDdEIMAqM73Hgw
8XCL3X38dTb2rHWXZm2RyRcJJnZS0bhNGIP9MHECU3pIFpUs25fSXHMD33rWan/MFqS19UT7OBn5
j3Jmh7KRdeDZNTyZFOTBM+5yV95qY6f5fy2bllQ+zYyM2ylV8AcBsjB0c9C7YOjNjmUKpXRnS71f
8sz57RGUBprJTQ9+UWBp2471pYMb+jEtG/tI2k4/UK0BpbI975z3ZvKAOfT6sz9IwDN8KLCHQIPl
mO3tmnq7eS7cQHgw05pF0Uc5WAsRfOiLc9rTZee2nB8dwtgSWGygBzV7xS3INsXe9wr3xCcEJFDh
A5WFPGFMWUPuSsi+y9DXxbjzxHizgPjiuVYEbmV5n1t2GkPFnh29ZSqiPluA7rPz8ThTiGj70uQ7
KH2LQBXdhB5K4JIgoOR7PimQJ7PhW64WEDJZUr8luaoPgDWASVMxftNObRWVY1VGKWc1QHNkiAh2
2AA8FS8wU58+oMG93XHtdRFUlimQTEkD4T9A+x9/xI3739qPrwdXdPabaTrpKf3auTLWTfMM1/f7
iVePHz9ia5qsDiSnm0uTNZOMk4FHA+MHu1Oh1afRxz+/ta2z1Ynk1T1LVer2cQPeY5aX5rYGSyr0
CyDUOvtmMepeZP2fHFMRYQ/4HB8/d+MUZ6vTqmPCkgBmZnEGiWALPS/6jz7506uDykxFUqWFGWMF
UTsjX4c0+9wvr1tlSdPadQp/wbg38jzKsgqrgaefuxivm2X9JLenpuvG2Adisamifrg2IBtTaN0N
a4ikluVSGedCPxZZdiwMe0ia5HOBx7odVqUcJgoaM3Qk/H0E8WgknkI/Wfc5KzN33Q1rLAluqeUP
cZ2kj9Ogb9GV0gWNKr9CYl8fxIzL0cezcmukLrP1r2spmQ3tupzLGGnUV71Yx9qiRy3p56I/ulrL
1CIdSYdWxkSJbo8uMx75lhZXMoIbm9F/6eW//ngB4wG3AJItpj1oHP13Vd3nOCsaaFs+NzqrNYst
XyDXiOlf13/KutjPQC3O1wo17obkGyK+/x18WdTG0R1PTgKMimInSGudh85PjgZNJ+exA4gBICpZ
7IER03/UaPXkprP86RdIlOCv4paI8hfO7uY3G+fpDfUC08H5u+YALs0me5vBevk+1hxJh8orAODI
BTA/wEZGFthRAcp5AMcOLeFnklvufq4pPbpaNzvBWnqbLmY6V0ATnI1nZ7HCpPzasALKKHSWn13u
pfsRLRTQzxHrzXVI/V4MrQqEAdkUsQMakNGhmO+GYTIvUgHuFUwVUkYBgIjdvV84WcRntzxkdjvv
fCmtPYfWELtjln9DdxQsf2HavE+aYaoDZYnqkNHl0mtXzIDCFWBpWbP6PSae9aAHez6TzuQn1Wft
jmnlw0gjseJq5vzRtnogduocNhh1nna4g+jxPicKdC5ZtsveHpNyL2ZTPFhlT3djystbMfcgUxhw
KAlgoX/o3NFbptoXoBWGQyfnG1p0d8MMCpKVjyTKraWJOpKDIgYnt9D2bfQA1N49aNW3wElVQUKW
Nzo5IlLaPNdN34SDrjOgNSfc4T1nOCGpApH8bGDeKggsD9L6ViGPE7Qp9OhyuQEq56ic/qZ0qI1G
seVXPTp3ctJfu1Zle3bRkuWyBwIwSeDEUU0WonL6XDJjAmtgJGgLDmqX9M+lXwOu4Ppvgpc/ie1U
+6preOBpKkMyZ4+WcpF7qco5zNPqpc0NqKxcxwQt1CGv/DmClVKG6yeIMzXIuwF8QsHlbOafNsAt
C21/m9T5JlJ9dtMGTmxAVxLbdwIrzW4o5TQSPulDOljvBsVDNKfqJQJBGWt2gah2sRUCMF5MUSb1
g1MuPEqthjw4qEWBh0bZrs6c/TzVD1DZtrfYdH8C0XHB2Jwr3SRRryb8zzl9B5bi1qrZF97x+ikn
zntrQ65gawWOmlMRrDRD9nPF3D+kBVlHpFnA6AiaNGltwE0bC2MM6X/qcpgISitM5qoPxCB0VPf9
s14MkqoASzKIv4+jGlyE5v6fCcLcgKf1k1tZ32tBJ2xE5lY46bvvqKeJNSEa5b5KL30peueX8TsV
zKS7tSv313RpaQUAxA9lZvBrhIPN24M23gN1VXlgdDpc3SY1YI42uk136HEBekTYP4sZaCwYnQZO
CWINAJP3cKu7cXjxZI2gthYKhNcG1Ne+3afavyvVciZz860ql7uOW1NQp8OpYvjIHi9uGVBoAYB7
dAe1RRsNbsoiXAHaiEl+r1P5w3Ocp0nQL03KbzrHPSNir8OKsDt0HuQwmLOzAP44N/3sAlpcP9BK
P1Gz3AlYiDYgWgYwTDpmi3fH3OmL1iw2lb9LTHvn5fNXmiOuILC1Auo9PYHc9Zh209GSuKklfK+W
4pfBWRI6Xb2njZYB68iX0pA/XW6/tVNXYjgKFjIIIQA9Lu5at26PxNVYCM6YBGkJf1nd5kPYU/pA
Uj9EdXG5bRO/3wvU/SN0M0bcFc+l50YVmNXBiPmEPc3eoci37HJS/ipleUsTco+pWgXzWLoh3N5f
0zKJQDDe+0Wqg9puDmC/BgulZ29u3+p+0pGHfs+oa1jkcsBjp8tlhNe/al28t3I6FC2U212WRsoB
5iNZyHFpIXs18PYl886B62tgzDgGRJU75Mv4mTvwIM/L5rFKpYgqXAxxiZqPjVP/1Ez9WAzuvvBP
kWHB23fQxb7mDDi2rLWtcLand1ikgpsFkP4loZHuXXepAo8kuM6m84NvyxuARg9gQDsheIb2USUQ
Ryd1cpcBqgQ7weVmGsv5zq3g+KOoOSfNDBSmPwcjES+NhQlUVv541rMTzHQ+W+QCuvYx6vOuSsyz
YfR7oS323AFB8F5WDN8nS0nQ0TwL+KhjPcifUzE9JQLED2HCBoH/Td8mbz0mSJDN+m7CBomTZPpj
EQWaFP062nYbOjQ5zD4u/KMLZJdw4iYRoAxO5R5ENRDWRP01m2GLV+iFBEarEqhc+5vdWnd9Zsc1
MhdQf9t7Ubf+LUV73c7OsG+b1N01C64gwOo+aBtdZU6Z3qQdcChp3cUlfH/RZQ6YSN7j9Fv8k7dY
3/rWvh249wu9Redp4TfYcH4UusEc0+qH17cvfo/GMO7oHU/6g+T5V3gtn6pqoQfugTjakf7BKSYS
FrlzwxqkEp12PhqczkGl2+HgqqoIgPrBB5jZPe1kvEDQEsgLfpCPz5qgQx2ah5u27c5+rWmQZN0b
HbXBVwAlk5XiDf0zNwgpZOAO5Jb42PQE6UnktAU8C3L1G33DXiia0QAFd0Gl9P5vu2XoqBfWnXCz
Q+Ett56V/MqtGQEEQX64z73nwZGPxSIfW/ipBylIom3T1lEDJlyYZ4rFrWr88IIpjhaVPKSYLShz
pwwkRfnDGcAbWjqc8LMHQC4Gn8MTenlEQ3kVDH31BmZz/sWaeRnWcnxoSg51AnjjdLipMa8mCr5Y
AvxRALcHzOoGaZ6BFHmY0coLyiV5NS0O1/aihx8BGaJ+e5+O9Z3KcaK19ZNs1M4ekB8CWytosuWY
S8c9FiVoRZYj3t3M+eKa8VCWIIt0wPbC14QBO4tWAECS7J1dJk+lj/IUFnDISWbD3KW+N9BaA3K6
wOalJWPI7K5G9ravYQdIQahMgMDq/GbZY/LAR2pOX4HBirnpds3gkxDUlMcZwUWj+S8xTE8KVERo
OC1zAX9W+NztlwXNDV6LxYeUDfwdBo6bLA4SCXhpYLzyoB0oreuFvTTS/lFzETdd/VwNmD4g9YHe
1R9pIZCX8w/TBOvf1kfSKwNjK0yR2RoB4AuSdIkJUIsg7fHfsjMIGnvUMOs+hbYRFg520Ze7oamn
u9kS6j7Tsx1kifF2neOwHe2h2kz0Tzr7GTzmXH2xrwDO14ERdKTHtM0xx5vsOQFVzB0FLvoGsJMx
u3dQm4Xa75VJ8aYVPJazZbkbzPja9PRZC7w+sZInm5deOPDxq+f533KWjWFC0LUDcjnA3B0+VF5a
ONfbPiDaf1+m7q5CUxxsrW9zIdB7bxBsAGUUJsg67oVdVkOQNE4lEP9U+rFK7CIWRYXJ4ZXdAbSG
5oHC2WSEbBPbpSkAcQUZV/PAAK/2s2KeLCNI5YACayuMu5whmANgktfoox2MCpyqzV99ewIrtx5R
5cobwknY9RlZQoEoADRHhPivXu+CrCicAvEBug/qwwym66NyhvKOQob3VKAr6g4Js/pZag4jEcvJ
nriNpEKQoUgAyzLLBbaUF8Q/KyA6XweaNreE5ci9MgQsB8BG+3PO/fEX2It+E8ma9jqUiMSOdmu3
N0pb4J8Re0lE7OKCDuwWSdwHtmCjSVWjFMhC8+g8sw66+LDG4fmSJdIP9eKxKVCLNdiBaTEnImlA
1ANHUuSg+ifJ8NPulv4+0cArBHMpxvOCv/TV0cb/+anr2lr2x3rOs07XKAgo5yUrcBmZq+wbCrnN
ldzRRrJ0Le6rHDICN1rquMaFKKccjOrxCfeUBx+EM6sFNPrjF9nIFdmX5/99sZ0b9ImgufE02uRx
MPxQ5le1kRuVvrWwL3W1XVjIS55A1UYqu/KrYMygVZ5s+ztm5GnW81vtDFeSvhv5Bfvy73+9CZWt
17huNp5G/gUzKHTJg3/VCHXrx1fJiyTpvVTwsQKnvioK1NKVfGWIqbOgHXR2pRyz9ZBVCmOGaM7u
/Go60bqI8vS2sYawUvXu4y+9kcJYa/tSzbKsloWOfZVX92KSBtTRBejiZHqkCuL3jx/zX+brH/Ue
e5XJaMD8tAwuJzF5bG4e6iZ8AA7sRtThg32U2N7jEv1CQdcH8NUOQvv3s3h9Lp6f80Ny5UW3pt0q
19GwHtqLPm/iCq6pC9Cu3q3GNVklzwXCjCm5JordGNC1eM6XlYJikVaxR7/M2PiK4jhIcBQX70pO
aOsBlxf8a0bbBgmXetJNbPy7fEL6gIezc1uDiPfxp9r6/dXalzVIcbJp8KUKXf/xXOQRTJqZB17j
9C17a/nke1ye/9d7eJJSW9WqRm7o2+Bb9wxnb198B//m9eMX2Vg45PLvfz0gcWCD5cilih1NjhZ3
EWG1rRsMtL2mo/tvP/zHrCarDcC4w9AYALJjgF0ToAPaEq4YBOUQHJz3rithyuALODyryYtmk8Nz
I7f2faHTnS/q+Wj9Fy8sdRlOXu3fFqXi91zy7sppsTUAq50DyU/o19KxjAfC/wjMdlAt3V+j2z99
PMDsvyavf70//d8htlAFA3/QbuM278vnlglxPya5bgKdzPPTUg6QuSPOYYdO2z1o7vXY7SugZb+h
KkqfjWMvDWKhdjiZ3icP9SW8GH2dcBhqzew9FWDsRiBHoaog0bGGGkkK4PaoNf1aOwUBvN/29P24
6AWNNO303HR8NpEPzDjctWljYLfVESkATR96OFVosL/90hmeGG5Rj43vVmHu9suM8GzGR/MQQXeR
kbZfBrojGTwsSrm3eNWEDC163zGbvO8ZOvhehsrpXhXe/FfiA0LaYlW8tAtwh62Zhj4Y4Ky+XxpC
kJeHr4BMrfLEHEvDSs5tYgKG5b27NPwW6OvSCyjtoXAHosHFxRwlZlheUd/At8JnPNQjwcFbmH7+
qWHtfeqcWoXVPHS3Q+kSpDmFkriMSdUA1WdNN14iyVPWy/mLcqkdUZgkHn3Pf2Mugn2A0YfflS2b
u9pw/4CL/3Qui+UZ9nWvI+hQJ5clPrxRENBX8AGKScqsiKb9DQwfCmSkYPyRiCoLEwwE/quykNG4
QORhMrAv/EyF/lIN+zKv7xVxcIbDdYmP1uNCq3YnIKMj0sUxXxIE22nO7uwCrmi2D9NaXTUR7GJt
8Lw9N5SD7UXEJpe1lHwXQtFI53a2g1khQ3rIM3BgKusdCsdtYM0NBnhhr1bl1kFqmTspcHpZAwxZ
DGf3C/fmA5zPk6AsWx2lyBSEwM/OQYetIMT/ByRX4PojFEzHfa81UluW96sCsTmYeue/F7R+L6aC
Yt9yeTj62SkDMRgZH+kEeeeYoHbBfqwALK0DtGBlwYjE8j1geQy0Z+8MRYpBc4OVHASk2juZ2b/Q
2lJ+z11w4RC0qUNTTukI4PbkPWSWvTzTDp9mqoV1C1pueb+ApXmsMj4cCEl/5+jePaQGqsSEP5TN
iBq5bz1Kg9pyBosUZFA5XKhTpMyMkxYHQJDAgHFL99B1ZIB7AeaNB0Y3hOzoQMpAHxXDqemJ2nG/
nPCnl0+sE3f4HF1Ye3N9t7QNul/x06+1bT0jwTUd59Lqzm5BFLx6Un6y6r5pQ0jrfhagyaFAceFT
edb8PpDprQOB8GZWHv2aLSUq30jrBFU5+TuU/FHfx+LjYd7bTejjNvloObgDktb0oREwKesGpcAb
95ej5BasgnyOzLONzXHmZrnppskJqBSvVaHyKMkGFiwwWmI1nDhnNqdPc4lEDIMU9cQEJHEsLYtD
69c2ToPFjrSjXjtcZg8Ux3Ugs1o959iCwnIQ+A9PGqgnOxKoMftd6+TJ8uvuCCxcFvYqBwt+9uBy
dzG+sZ3mZU70N1FocUxau4cIwMJFinbwVXUa926+CAhQtEBuEe4Au7aFtFsIV5ODWUqNoq/jhk7u
dCBm2/yFafhRiLpXyKtZ5WOdMo6kCByWqsT1T245t/sKENrKQXHDiC6HPWCDLaSogZHD7EdJvoB3
wJ0HxxfUUDz+Y0SNB+aJQxFy24ZzFKvbXbrMFRzEsvG9anD7r1ShTtId0HugOF3u7LnMHzsOwE4I
TjR640xq91jz8Cyo5t6Perboo+WOf+QEwBuheOe8SMsQ2zjEK3y0YdygvZt2aK2fs+erB1gEFbu5
TfLTiHw+0vgT8jxhPmfOMx9bVR2dxBvuMzUj2VGjsvQwAvnyPNkUbjSlX9SHzHhJxJpFvpjJcneA
bhk06tUmwG5kDgbeGBGD99jvbrDsOoTqX3aBRrvlF7iaZ4FFKDsOwHe/AyE/IQmFPP6XsnWAkB74
BEJO1XnmyIStmp30OhSI7NqqbutOkD1vHb8KfVyF8B/pcGZGIL/BXOGmYU1zmMENyThj0SNAb5EG
TdkDynX+d+JOn6NouWsNOlJrbdeicABc8fS4MI3a0DUBJd245pFVTCzV4IPvjaBcPLa38EgLRLjv
ghusp29Q0+mIPS4n92Qdqt2zPB3Ru1K8Tld4Uf+OTcRail5pFBthYFPFlj0FrntqqvuSX4vLtn58
FSLPOXphoT2cTv1EnzrWv3ltEqtS/Pk47vl3y7vwVxFyYjrB4STSxBM3O5hYhJDk3o9AOPkOssyD
eZz7MVjEFWTGvz8STCtXMZbd+Aj4MVKg+mDzaxcU/RT39h+/y7+vRcJfBckepWMtpd3EdgKrPUHg
RXUebXZO5manFhWMc3n43JNWsbKaxswGWH5EUoffyAF6qZqmT6Ts4OlYfK2QCFatdU1ttDUDVqEv
snolRZ8qGjAqObxrFKaeoXlUOw1Y9ydHbhX7sh4ecmjig7Om0k/jUDzwwnrBK+7KFmo9DT0y0VcC
7cun/v9htvBXl2dYiIEJWCGJoWtEsM5XlnAcTQq77RJ8/HG2nrDaCbJlFjDPsIYTLUcXqCpNQ1oO
p8GfvnrpdK1567JA/vEeaw27HOCukaVqPvltA9X5yVWwpWxSVNp/wtf9+KlX8VaL3wY4nvAxmcAU
8k4MidSWOqj41ienXq4syY3RWivP4bzhJ2Zy8nipcnh9yR1q+NECs69y+P3xS/yXn/rXUF0e/dfl
NbeRJtUA0cftG3vT98sXeCblOxzm/dv03j2c/G9gC5ErasuNDW2tREcAn9PWJl08JcjzBoRxBLYE
3bPHrHLz/dxIWPdZPvqOFRv/W0VT//jxi27sbmtRuldnUzYS7Z5K1t9kgh0TSt8//umt2bbaA+yU
US79UYDk/wZznO47pKroYYo7c/74ARubzFqQPlPNRt0vSOVXM2KN6jeFLDlI9TUO6Nbvr5Z9YmAf
kyO2P4nh+9CDrW2yWhwX6vRXUotb33216hdiYGcAYkNcLJZ7GHq7fWKWrh6bPh1imJlkqG/VFI2c
c4/WT7+IPh63jTNnrUBvfQvu0qYRp4Q3IU91OMNXrBrgZJyBV5h1gSuuNT1urNS1GD1FQtNDq4pE
97+F2Yu2IzgZo8ljQVPGSRgx/vj4lTY+1VqOXmVln885n3CFxi22GGG60+96dHV+7udXu0GB7d9v
qqmCA1j2ZyLWG3xxnqm4hkLfmAdrJXpGe15aRMtYwf5MmeTkseI8mumAJoFHwEp3VdoedCKuLMyt
j7KKBOA0nY10Jmgvz9oILoHwMoGOuYaHlOiuBBsb24q7WvspGvOUVdbzyQWOIEyMu4fD+DX2wNbm
7K6O/tnDZuWkDCHZIMu9zrzipOVocFuBNV7rMZjAwHVcoSidUXj9eZcYd5yJzyIA5tpXg9v7DWOX
u6ir+RvlHHXPjyfK1tCutoxsEmZo566KeeP+qWQGznzRny2vhPdxUl45nLbW72rb4LULioxTNnFu
2yFq3kgXIUHSw/aGsGW/MC9Gbe3j99lYV2vVuKPgpsKWS9lAmYjlT5ovez1deY+NSbLWinu4yUKf
71UxOvx79MAMKpphPvjxX77145dT6a8DXFijR9DOrWJrgbigZQhtdYY2uY9/feMTiPWGAH6wHJhV
xUrS/VgBv4lScwtZ+lTbN4hzlqGPPveky5f56z04jlBY5JI+9oXZ2aKBFzvfSWSm+qI55cZ77VFW
vvJWW1/7MpZ/PctSQynqBXFVn7y23WHpntAP9PFrbH2O1YbQDQ5BjhdVEzdTt/A/fZ00EmAf//bW
n03/98+ecr/yyJI5p9HILyYbnkgmf/HhmoJwQzAg1ppxz3HBaZ6FB/tsOtw6Aj0gLdzRdsif0kjC
ku+ZL2is9QbL2rm1meE5Wenjx++2saGI1VpHo0DJk8liJ6MGOHQaNJI9zmilq/TnepzFWkC+DAMs
zZaWnzQamGBaydHiU7hmjxAhuzKHN15irRXPbAMmGvw8T13vnS7lWU/cAEqzo2gA+XiYNmJNZ7Xa
kxTrHdhjBsusHompCZKhyEVm7QkNyjUcUYcpSGk/XLl/bEy4tVLcLMA4oSe6jtsGJjd9v/MHcWeN
3ee++VoqvuSozElC/RO1Eh0myk9vl9Sz0UndzocC1+grh/TWoK2Wu7Q5cFE5oydWw560rMme9ckX
f+SgzdSPQqpryKOtB60WP/qEUW+AN+Kph3N0YNwkHHIENYX6Q0p6sJR3bVveetBqJ0hnvZSSDOzU
1NajRh4AvjlhWeTvUzW/ECBVPp5tW99/dcqLNHFh8FqTuEnfPQnzGFQ0YeB+ZTvb2Cqd1ZIfYaln
FhvBZpvBr7yw9xb8wz71h69V5M1gq96i+BCNJ1/gY+uEWV+9wOrg2mm1MTJrGTloEzrpio7EbPDh
kwFnRIYywxW5x9aPX776X8eT8FkNP1A2xWkHBfTED86IIF9c26U2onC+OtNnOUh4VNR1jBnk3ENi
qWMLvTCNrGBJas9OxDJf7eE3lh6gSZBXXmpjb1wLx/MehdWJOkiVKOs4QUnI+0qGqFGh4xFu9h9/
962HrFY6QyMeXBWnNk6yap9kaEHM3P6M7NJPx7hXLrMb03atI0cSX5tu6Oo4R4+eQEdgMWWfi0LX
GnJHeq5HvN4/JazGrCIBcO2o8V/bNbYO+LWQHGa+4LuBuBxbMvs6MZXddlr9NujQHdLhCLLkzmrU
jT/3xyyjh48/ydZkXq1yVGC7THXuEk+et8uNgH+dOpbsWgr+vwaifySw1ipyqkwBzz1s7tZSJad0
sOVxYL16nF3GH7x8aJ/ZpJ27Bl7UqCu40v0yAUv5QqxKnfuJVFcwMRuB8lpnPvooyiLK17GRE0QM
7Q4Gj2GNztEcooVKgtw1Xbuk08vQ/euVV/tDT/rGt6rRPjF0EMwWei3boHEAl6iRtitRkyrErhyz
PemKYB4KeI4BZejj1vhAcY57PYklGpTxpSW6bctrvXwba2/thJMmqSMnGAWdptZFr4MWgr4It/Bg
bwHNLs4Sfg0wuTGl1vpqRgzao6Hsj3mJBmCv0zu4/X5Dv8nnTo+19rfr3A6uigBPNEvrRoTk+ZNn
kHnV2muulKU2NhG2ihT+j7Mra45T57a/iCoxwytNj3iMnem8UM5JIolRIIGAX39Xnyd/uqap8mNc
KanRsLW1tQaVq3aGTzIyxRKQ9tnXZ7XkG0IXa2UDk/grG2sApavOL3r2/3TCOhTWoyt+LDDvDCJ3
N0/FGe7PeypJas/eiZTNvSq9oyjVsYSm7+19v7YcjNxBWEs1MGteMmUDHzJMuyh6lK7Ydyj53u5h
JQkyLXT8prLswS7jC7FpOgVhAh7hzgn+wgk68ezhcLuXle8wmcE69FtIgU32RfNp74Oe0w3VI9g/
j9PMthySVnQCA5MhDF2NFrwjv88oKqIs7dre3te2chUkdUu4r1o8yP9C+Cj6I1nXJiCN15dGa/bF
h/VBlTSl1odcwqDTiwf8UjAhX2u9aJAml7L5JwyH8pHGOQwn5sDyjv1YgtwPINDf20O0MhEmC3kY
QkgmOpPKOMTMPNHXoMG5l7hGdKrwFpNUhGwcJivbxiQk52Nca6mgfBJTPj70vF2OxZhvGTOsxBWT
jVwVyrUCPK9kYBieaJS/QmzxAi/EH7eHaW0lXT/qXVpHGOoOtFZ9ppx+D7XVLLdfuitJD/TL2z2s
fYARVWw62Cg/KHJx6Ag3XKxXyEIUbbe/3fza6Bu3Dh2geRgrOGBx+uVjAJDTHkBDvnGCrrVuBIyo
ULaO4fOeTSz2zjxi3UM4keL59m9fcckM/jtM341+PxVQjxsncgnjEVAQvNKnbj11B7C2vX0wecVD
609zwqwpODPpVWcnr6tjO9pdQiZLpF5lgXc7NvX9lUf4TVZ99Hr7p61sHxPNb9nCGRv84MuEzKwQ
cRIXcGSTh4GCZFxtfP/K0jAR/VDG7oLQXqBECqTHT6bImEH3Z8wcBqze577j+n3vRxiO7bSetMxK
8VSGsLXyrD2x76gQ+xxO9p/r5Lq53nVCkUxyB2ihy9DoQ6t+ixlgdVQLIznugJLd2EhrU3IdxXe9
TLPDWu1S5wJMz5UYDE+jYn62On7oO4BwI+/n7a9ZmxUjJPjcXQiekGXW9O1dHJGHKACb1e837lxr
zRvxYAxBqBNkAEEtsA6aVVnsNqkItowx1kbJiAdNtDAW23gEqJSfEiF+gyYMV8pq/O2AjA4SWrCx
Q9bORxPVD84VDABARcycf9SP6RBcDtMZTk3Q8knUr+DVewke6RO5yzPn9FLds6/81+fmx7i8eHNE
SFWi3548edUTV+A2L9PGUl4JeCaCn3goeHqdhCIRFd9y1wGJsj7c/t1rTV9vKe/WrzNFQi0uSiuk
6h6BRXmhSmyVbVYWlel+Y7kSr3h8BpIHuJf9AEU9BM3yi0PmLY2+lYOSGHu86AmLCqvWkDnw9eMY
LoDvlOWME82KvuYxd9Lbo7TWz/UL341STsNINEXfZZPrZpzwOye27roSWOyAbRQLVraICdxf5LSA
f12AuRPXu6ZVe5e0z70rXomjvsxe/u/tL1m5fZoGOKRsS59Bp+DSijFrYudN0xmgxsl7Brk1lWVU
po6yyUbiveIRERBj48dTHFbu0OCo1m5qF/1TO3G83cIBDthlni8PXT2lltMj3RwuGinrLoDW1hT5
uxLQ6rKgO9iOJj2orCR0P7nkjfSh0bLl1JpENjB68hoHeNN5o+m1FW9EAaorOnQ58kKyiC+QxoMN
RnHJI+/L7cn7uHnfhChSj2pPDsuQNQowH6iqfJ3rpYVox+eE9nzTKgfezrUbQvQja8J/ZYFZcYC8
9ItDPgNXan2OkOSbaEWmSwr/FrzWKkf/65beNy16IK/GHwvbmoiPw5pvQhQB8g+c3LNENrfzATol
idM0u9uTsFIb802AoqO8ZixJP2StK//tF54xxb+iIseSKIruOzU/u1S9gvEKofxyy0Z1beqvH/ou
AlkFK2I4V9fZEM5pIKDJUYozCeZPVRlA5DCa570FAkxeQb8J6mq1nHcj+A4bI7b2240gIHnXVtas
BkhmfRETTZz2Z+29bczGddf+/xKXbyIRIVjHgX7FwTsMrlVCHYXEMJpsmj0lbE7biHSJthr3rpMj
28Eckj0Ooml+18qvNq4jK4VF3zTaadnARUF63DWjt4E/C/4URPrOKWhiE/vgessDF9WlRaFhDH7B
XmGj349DuW9iF2cLj4iNhgiqNUlQ3PNEdLulGvc1qDHQrqSF3nip/vho8k38IoexSgXWGoa41Paz
g0rBfvQt99+mlv5lKai1w3aWG4tlZeeaSMapUmIsR7CS5i5PljnekW7r0vvxKe6bDjpDEFfINtG0
6F6r4mddPDCo2UDRZOOnr7V/Xf/v9ugAdhYuNjjs7K7036wxJCefA+MNiccidfAOtzEfK/vJRChW
0ON0phoBiLXBpbJJirv1XvfTRrKzNgNGLIBoJxRIFV7axMjOLrf3TLbfb+/WtV9uRAKYRUC0hLl1
FnjucVDdvhidr1GoTreb//i9yjctckpuT3ijvQZJEP8PGmbZOcj63TRWkO7C8+cYWkdIsrd7VvZb
tcW1TzKOfD8HWEBzFJryApKSvWw0CGXQLAGXbCuLWpkQE52Yw2CucaZuyByiH+bAvUCMM7k9Yiu/
3kQjxjWIiLB80tlivToxSxZ2LgEQu934SoAyIYheDXPV0ZZ1FlkiiVqs0/rN86ydG9/56sJ9sZE6
r43PdT++33fVCC+cKq4zXkEmotH7CYS/25/wX4n4g+PFBCJa3J2IAvsuW+wCev5FVYIahksAWIcT
jGMt+061MEKCZ7N7CbvQPZUawmQR+Edn8CSjfRf36qgBJME7C7V+sYE4CY19fu/pYdhVUD59IY0z
fB+toji5dgidqDAnZ1XCN6gN5urQFRPZ+ywUhwVKvkk/8eCLH5ItadG1ObqO6buxk60fFrgU4GpZ
VqhpUQi2+XIH1ZyfoQwyv7TB45vsjcN6bbUZkYU1V2TNsmCixLJzcN+Y3T8V3RIOWNn9JgYSmshe
W+dsyIh96fq/QeDjjWtKXFBvtc0OtLoXrbMR6te+xLhD2BHvpgYHfzaLX1Vw9Oixhkrc7TW3NiVG
RCG2R2vPF2jbh2jOW5v5UA8U0D6B25Cv0tudrAyWCWOksZerRXMNFPqvHPbJg/vaezGYqPNjL8Y0
IpB6ksv+dmcrX2TCGkG1tMVkz0DsNdA8zCW0w+nA/q3jMW0Eh8aM592XDX+93dtKumK64hSa49nd
dXE8Qqx5Av5dDHmSg7DJrkJ7U/y5JWACHnUTiLguRZNR5e5tSU7htR7M3Y3IsxLUTGMcUSjtIY8d
Mq+Yfg5WfyTuFsNqrenr39/t+bmxKrAIsXhB7oxe8ADmQIJygKLZ7fFf2RuBscsn4dczrCHrzMFr
W7/kpz5n98LqNu7Ya7/eyCGEA3Es7uYqk5Dm1iJMRz59/dwvN3Y1a/MujmsK+d0JEuqO28z7mlTk
oEtCNy5aa4vT2NwFVADtRZY601TtwqlOGevhRfJP7kCzyttIs1aGyAQwllPVxFHD6gzqnie/iX/6
ctwS41hr+7rH3y0e7F1vmTlMLzQ4QJBJhET4RtxbSZ9NxOLA61h1jCPu9UN4rLWlXzseiz0UtdiJ
t8PWAlpZnyZWcdahDfJ5pDLXb7t7Pc3lKxBaeTaKoDzdXkhrn3Lt+t0g2bBAgy5qrLKx6Z+dEWYA
kELdadp8AXRxY5utTcT17+/6iP28LGb7emWf1R0sPV6jdvx9++evNW3sYEi5VtMQMZ0xb0qCoYMA
35fPtWxsXnvIq3kGMyErIOBIgyJx3M/tXd/Yu21UaqQxasxgRY9XjO7Q5vVTIaeNO9fakBj7lvdu
2OiKYNEocYJKwQ8/r7eojisxwcQgemEEg9q5GLOoZkfIHB4X0MIsgJAC63VxNmLCyqo3cYiQcexD
5MZDFqnwARDNk9/2/5Q93Vjxa81fv+3daiwF6RmFG0Hmw5Uj6KOjQ/Jk8j6HL/VNJCJoEV41cuRE
RcwJUA+QDa0q94HkPPjccW6iDoGDmVggF5q5rP8J+XtYd8AJyYu719srfyUkmJY1vZrzUEHoOPOL
+UVX9qN0nAPrqr9NZP283cXKGjXxhlEZzALPeIg6zhP4+XvZD8fbLa8kcCbckA+25A7ka7LJli+q
IFB1Hr9IuhwXKJpYdniJfDxB3+5rJTM1oYdV7OqSUWfMgPimQKXNR8/WSH5d/th7cLgU0DWDs++E
cle/RY1ZW73G7sYdLZ5cuJ9mE6n5Dp4tGmBKyKLqFqKutz9rRdrAN+GHpaWDUi+9zATOuXu/s+Z7
2xsrsht53H6feEh2w/A8ES7KdIYOwZWPHPWPtFN+mRBoA9k7q6EBxEzKSh1pAzTYhDqHk4pRl28c
Z/7jSECCgvpo0LJd4S5IeYMu4BevlnUIMSF/6zl3ZS2bEEY5QxNgLoEJcDl0gbHtfyw6fxtHubf6
zz1M+qbji5xsV48Sffj0IWwurPh9ex5WptoEHzqQ4hRz549Zp0BcqZN8ygJ34367Ni7XPt8FQTsk
fdSovs/g4dKKJGzmWUD8U3jQ6cV1+lKLtj/c/oyVvW4iDxceVLYbzsBmQCa4UX8D63MGF74JOIxG
G4azNlrW3Z/J+SnDDbDh2i82jn5utR5U/TT29VLsCTDrLQ2ebg/G2rgbZz8HRVj3FAcom2AUaw3u
k+ORU43Vk9rU33+uEyNGAFnAIOxS5JeGN8eezDvHJo+sgCYupFxvd7EyRCaC0G50LTxOi6yS+XIi
YLZfSgFx4Nut/wcT+qCWZWIHuRs3wdgPmIF6CE8jKJhHKHeWe3hjKkiE0SlKUJvVe17a1c6r+u4g
5pGnvleLs20v0J5y4Emy4O008RoyQ8Rf1NaOTVaE19nAe5BqnjfSrZVdagIFGYfGb7z0YxYPcQ41
6DpEpUVap5E7/ud2kIkQBBW1LztO1QW2oGpX4aXoZJGl3fiAlSVpIgTtueA1xMzHjEDoIdHNdMd4
/I1BcSTN5aary1ov14X0LuC4lY9zwBvHrC//gQc2V/OOgzZff7m9YtbWo3EP8EIagyaKBVNOb2L8
LeG48rmGjVjQ9XQuJhcNC+u+aMsdg53T7ZbXRsQIBdCDgkFat4zZKJ0Xh0w6Kaz4njH5MM7RRphf
GxYjErTxsBCSY25jR7/yeL5r7fH19s9fWfcmwg+a3bQIIwRJQftn24+PomGvXRVsBJiV3MrE9kEF
Gx4LCwE6isCBxI0z+Ls+lDaMEvBG+4Mt5VfXK347Ix7Mb3/PylCZsr1NaPMQqoY6I91DTf+6kf3J
hq/z/27l9wriZYGEwRNhLwH5E7Otyu7KAjLlee2e9cwjEAVqrupSQ7WD+DadWBqVGxWgtSG5/v3d
L4e7A+SXbfzyuvviDa/xKDaW/so18j9PnXcNV3M8wR9Eg25U/TPM9a6sYAHByK6AeQd8cTZ6WVuh
xtZtRojsxVeLKo9Cop3d2dBE88vfn1suxu4tULkSoEUCmTR3cKz7rqxvtxteGxtjyzYeszRef8cM
QpgXiWgD3l/C9Jus/HTMt17TVqbWxOnFfQ9eMvQOMq/TL/3I98TpN1bNf5SMDw5vYtTdItgqimIe
VQbTLvg++FLCKnAe6E462t+xsI/SsVFhqoOrqAyq6RBoZ5B1hQlHkTIHDoHx1aDBif0ltcY4h/6d
Aj98sPLXDuA5SBQCfFUSp8N/hqNDxKrwz9RXUYJrd33IAzc+L7kf3iPyiaOscBsbRGnjxWh24D3R
wR/cj//cnqyVLWjiBptY+W4EdfbMjxqI+MfyRQr5CgbofpzExvm8soxN5CA+jMwyyiX6kIe8HO9D
Lr4B9r3Fh15ZcKbUbxRBM9YKOpSjJo2HQq/09gsHokZfVTaSkrl2sRtLm+2GXDUHtbThAcoc/BdH
0fxcM82OzSQGaJr61QuFuOg5UHjLaoj0Emeygj0McOGDtvj6q10saq+DUd23Q23vADuZUvjyuGcV
ImESsyse8PDRPzq4MHyDCSQYZmyym7++VDmKEIARq1aP9/UCsfDEiSwoSvahSPM+CGAUyd3EZyp1
6u8FiXWcUjVCHrV0uoO7uPLOmSd9HmHDw5OqcQOUsslSfysKlz1WmjVgCeGCGAVVvK8phcjn2Mon
ymHnEeW82yoOrY21EVEDFkuUChA1Wg7lT6uz3nzWODs7v7PhBwP9iY0gsra9jXQoIFbM8VYeXyp4
2YTf4JSzcZit2J75JkwyLKFltYAgDD3KhP0uUfagu/KP/Am1lOqh/Om2u7xOtqDKa59hBNkW0r1g
4aCzWPycCmgef//ctjVirM49uGdBCTOb+lPEWdKjFtFN3yuY9tzu4OPsxTPhj1FbWMCPuBVe3OJH
7auflUv/9uyqiurBF4uWZ9lZ922VP9/u7+OB8kw0ZMxz6OlzhPPBfhT21/yTFoOeCYCEJo3Q0G9F
AmlBjH3oUTtz/Gk4513/qRDqmfjHTuP25rEIImPVchnhG5apbpJ//aga7v2abbk/rI3QNbq+Szny
kS0kCqA2riDJhKrKqfbjl9uD/3GA9uJrl++aFnbcFY6NwQeHNT+GSA1Ar6g630+WeGi29F0+Pmo8
E/c4WBQ40Rj5tlxwTSvgnTOPXeYs0xsdPmf44MVGxgTVXnu0euRlmrsQ5bbeIj784LXa2BUfRz/P
BEB6jj0H8KquMpI33k4R/wWON1nulC8WZw+NhPz37RlZm2xjf4chRINrhVf8cS4O9QAVa5f9+FTT
JpRRCWaFA0fNt9JdquyfJP91u+GV+TWhi07T6mVxLMQkCOLQBIbbzb4V/nChRc9e6kH4G7FiZbma
sEXQwlBMrHHv9BTdQw38QEMnEa6/MfYrJ4RnYhfHOZgDTvD+JDQp/cSzgC3Ce6K4xIsOj3YN7wpU
doByiYbmIbTH4skBHQIm3pD96As/guVcO2ycg1A/wSb8/8moZ8oz1p1DbbgeAjUk4GRqCZrfQXyA
vaiJ+qgFwyKp8fL6DMlvFCU84n1rYL31K6pCnkNX3hNjoou6UlAOpcN97kbwi6VBftd1Su87Nk2p
h7rUMUSGlg1xCdV6yeiRhIs9JhD2ju5G1c8QtqZSPAXQYoZaQNf9W6BoKXYWGfV5yiMk38iJYW1l
TXeFmq27Zu7dAy1b+mRP/VURtw6flsEn/zQAtI5px8OwhOWLFaU+KNc/WRv3T+DC+Hv45+hvzLFD
C3rqbfS9LUgEd8brO92ioZNmSQYPbk2B952iuN570pkeOhhWnNjUTm8sJ8OLLFicNRC0e4IUMEt1
vUx4HYOuVJXT5jGfVQQJbSBhLDnn9zC2z3e0Gye5I3BkBH4FaupNU5THuvP5js39W0OFfOZg9kNe
KRJv3th1+7xwYRe+QJceNnT5sWnL+AnsHgt6Cp06tb70zgM4qjuMt9xVxIaJqlq876xj8GOEYNS5
pyCxw4ncAyZW5Ac5cvgk6rw/zD1Q4dBCb1Mbzt4HypG8Bghpr9wtxa7tlxhpp4f51E4MJKqzzPtc
Q0nPCYW/L3JRvRBR1zAFIWxHof6Ojq3iPBQekGZ4l9yNtcO/stxu92MMdlPMQwceh3CogMof7AYt
8AJdMv4o4rE9uq3bphOOsEOD97onMtXFpZhY8QhdqHgf0aqG+WAJj8Fi+EdHWj1C207C6LJ1f0d9
W/0Asq77LYju9qKaBxdaB7jj3w42azHAOLJm3Y85hdw59DzvBvj+NfAa7eCedrv1lfAbGdmny5yo
Jz4OxFn9O9nP0bSxm9d+tfO/B62Evelsz02V8XihJ2ahQtlZjPzSg2NvHbNrv91MOeFHYTuqhpOP
93PwYT645Btj/l/x+qNQZJxK7lx2EtdiwIH2y6E/j2dYE1+Az9T3VZPUX6O0SyGrvpfn8WF+mb6O
X71fRCXiD320zvn+28YgrqSmJkRXA75TOhARxcsPgP9/CDRKLfFCR53kXbOzCYyHP8eqAzjgf+fL
Rp4LPQM8jMFxB/qhRRKKFgr2zsYys1fmykTtFlUPzpYfYkDdodsrOyI/JjrUDzNsy1LL8ou9mgs3
7Vw/3FesA8ciz620ubqWBJNevk52weFb15YbQLiV/Ca8Hu3vEsGh8mGfYrsqi+C+17fP0KxI23JJ
ePUa1WpjGa11ct0c7zrRji9tH2Z7mYR9SGX9guFCKiQCGv+FLbc1tNc1+cFaDY0AoQR18sixZAb3
3u7cqE4e5yhYdkUxyqO9DNbBnheWOrZHHpbhqj3HYcJ6O3ysfaERPgpAbxVs61XW982DXct2p2Es
kix90yaBTS/QOdzoaW0BGQElotE80wJhEO6XSY53bK7/fO4bzDDC+tnNLYQRF/ak96F9BWMvwGGr
sOx3JRbovlhk9Xa7s5W4GBqBZSEOH4eww4AFE3+m7RhmFC624BaI6HS7i5U5MUG4ddEosFyQ1M1N
kCfd4rH7WPaw7/YbGHCDIg8/EagP3O5sZVpMEC4KT27fiRjvugwE1hyuIOCP660XnZXRMkG3ZQWz
yGbEg53dhzBUbnH1DzrcPNXWEbLWgREG5mimrWomGMo6z8r9qsIf8My9PTJr03Dt8t3mZ27XjNXS
qEzHOqXFXzX+1eIZ7kVI4OlGgFkb/evf3/XRzQEuCKTEATFXEhW2vj5Th7ONL1gbHGNz95Ybcera
KuuCJo08HwXGq+nT1pvIyukWGDu66pW9aIkf35eDTIQav8Cx8AzZppNbknbnKxkmtO+eqqbdeji6
nmYfhEpTYdTq+i4EImvMApzgyaD3y7Jf9vyx/JxEiWfKiNpdr8UoKS5UUE5TU5nYWwiTlZ9uom+x
l2tkgoh/jJCsBn6J8+5UC0cdZ+gspAUJLp2etgrNH4+TKSSq2QLYkoW12zgtPI6fxRTurK0vWcsF
TEhuT+quUC3U3aHZNcFHddCo7MXqrnGlPCP/hpJGB442XH+hMo1s/5G4g3uAbVGXzgOoiCRq/dcu
hkXx7Z26QrXElvnfbRT6NMLNMkbZfoD2PwuXS1vzk4cUCBbWxe+Jx4cW5tpWXR9Y5R3HMF4g+2Vt
kRNX9pmpQ+o4zuxx95rHRi+B9aD9X/GW9c1a00aA4KCrwNwSCx5V2U6fQVuW0YaZwnVwPthLvhEd
Ag84pNzNh2waQIUp+sTj8G6zd8E0prfnZe3HGwEimH1/ir3w2gNLceM+STGkdfzzduv/vRZ/9AHG
ue8EYpZOGIGw4MHF3QetOi1CCXLi1W2c+KM42BIsKRUr+qrCIT8ug9c8hXxy9q7vhafcxhtMpZ16
t9jesh8Hpg/cos2v279vJbab8qSwcfZdMADjS90/QdMqpUO0v93yyriayGAH2y6ETV98CRY4O3kw
JWjL8Ncig40EZCVUmaBgqQifmmuRFQ+Jw04XhZfKmB9933uC15u98wL9JkLr7+2vWZtH73oAvzsE
QYqTs6OQg+I50UvJBO9jiOGL/eiUzcVBMeVOxlDZrsOlhjlZgDqJE7iHgjTTDnWBAW7Ngf4Op3Vy
lZNwj8pXzuNE63ljNFb2iQky7oaxa2UMGFk1+sNd47C91XjVXjjFuMNr10Yva2N+net3g+DipU4R
gkwpZF86aCpWdpkOuM+49DGK+rThW6f2yrI0EcfSIWTBg7TKvOrS6zQoN4LwisaOZ+KMPTXbcaHQ
MCTq9+JcfqHZ+GqnTVod2GFMghR6S+f4Il+9uyjrj81u67nBuUasDwKBiUOunb7Kpwm8CnbnPkZH
dfYP4oCbPnzkHvi9yOQBadWTviuyZu9k7JLv49d2g2Vq/4cM+6h3IwyVuKohQEMcCQ/rxIVDL0/G
pVMO3ObGYUxc245eWRA1TyDrouY0woJtggy+bz0Uge5+xOPiB7sFrI1HuIB3d3XLQxckTwtxqVST
ZmArW/NlxL8vuhI1RME1GHJObeW/4Q+vk6FXzt4Pa4E3+SA6lIHyj1NVjymHxEpah7HY1UVH9ott
x7gtR/LSdDF5qO082sGxsHmaQhn+dRs2Z3Ajd3/MESsOnlt5T9QLWea7cJwsKHwLASVhz8TxACGn
vaeTOsqjU+9N1tdGqOHcBaBTdmXjp1ZUVY9wamd/l2mEWR63YM7FCh9mUHPJX6XbDl4CU5fyd9w3
LK2BrjlHxVTDolP6+qn0Xestt/rwzungkU5hgprijFXfFtnUew2Jq9+88azEd5rx6zD54wMqfTQp
pBcAr6DjXR125UskSwbAA6ARdgU4XznOtIZ2VV+koa7akx158WlphbqzvCUXezrR/Fh1EMXv4IK5
d7o2eBwwbPfQbCl2JGDOF09DYNEdZmhH2BOvfsxQHIcB61weeuhVHQtZWRmrCT2ElXIyMkEuEyjI
+Mwty9518HOlqP0NePG3Wqg9L3Wff2cDXcoExu7VKZ8BU01QefZh/hPN0z6vW31vOW75KuIISvZu
VVWZK7vveYEishAq/kViOtcZUho3acdlTOkCetThdlheixPGRTeEAlDMJAh1YSQTR/7o1MvthldO
LxPx7tOpjfDu5V66AjNeLeUvyQG74TI8f66Da4h9F0pbwM9zLXv34sWoXxaN56hELsXsJqHnbrnE
rX2FcWiFAj5KbGlVVvTPnL9UkMey2i+3P2Dl5mmC0RnGJfRZXWTOcDe54ETjpKO1dSqc8ljMW1D6
/zhQHwQuUwYXj2sTb3vMsFaSv8Iekt+JvLbPAgHnFMGRlCJ4oaI4RLZzgf658+Vq8P5DFvYEb1OY
aYDTXuyKMlePY1/0aSV9F+/teX0kUI89lQux4LpSAS/SwYxb1HP7yrhnHZde87NiFF43PJLHsY/V
Dm4aOqkCpDJDzKOD8mDqSodGJY0unbMz5sWxHKvmnntcPUtcpDKRM7rLO6/dN3KiD27Y+ZfCHqMU
oU8/hL60DjC+CpIo1mSvu7Y7wfCa4HXEnfZIHUo4+qotN5u1xXDdQ+9WXNHiCW5qq/gCAe7fxOqf
vZF8nWP/c5mkib3Hu7YEuhplyKm/r9k3Z/739jpb+9lGfl6VzlXKvSyyEBCeiEKRwO33ebclSLKS
OLnGwRjOs2PXE9ZXALtG2Izs7N5NnSY8dGRLXHclazIlfPtI1Y41IOcY07LZVyIN7+GLqpq03TLM
WAmDJvheRQVoZRYeErgtH3jfnRmJ97eHf0UGzTOR9x2iv9/H2Oeu7Upg7fAGWqY4vhHseUCbF4lL
zJLArMX19yNZ/LfavaoYQbkAFNvvcPI6uVZIf3FS2jKJ4e0mvVKfhsqROztSU3L7Z65Mowm69wov
DwUFCyqeH7wQuknLAuewELSkb7c7WBvia8fvdo8WvurGBst7Aad0tp7r6fC5hq/r/l3DxcxqgfIX
MlJqn221vEbQgPzkqBhbfuiYmgYaQ8Kuf3T9RxAQEqsHpK/eYlSvDfs12X3343NedrEGoDJTS/BS
Sfev10YnBjkpWdobJ/HawBv7X2jo4mjpFhn6mfdltbh7j4+fY8YAcPK/HzDZMW+tvukuHJbE+1oq
eBOPvfMKWJLzdQntboNBtBLFTGHewpJTPEOxHLlRtGusV9VCHSrYANiuzIKJvB8d2DzaDu6mdMRW
tKr21c7pq5DlAerZW1O98gUm/h4C1Dg9AqxTpz+oBlr3kP3P4+fbm2CtcSNRoWShJASwP1MxQAPx
MFgJXFnG1BP87XM9GPvX6aDjKqIeASJYUjkf3R5+49W3242vTYCxhx0Iats1kAqZmA8hnnLnVLN9
XRxut76yA/6rcL7bZLru5pIFiG0jz3fSk0h4NpLQtd9tbF9hRxXxgVTLYOwa4e0j+NXl59LdaH0l
Q/yvEPrud7tS8RmZM5alpftDpOIhHeBVe2kr2qRegZOhAJA7vT1IK4esKZ6rF0ePysMguaARpwUu
PPBVc34vzHHv6Ej9324rm33Y1+7Gjl6bFePq4ZZF3Y7Rgq/jQClb1oWH9HOFcROL31bwQReg7MEz
SJy49KHyqY9LsxXzVlQgPROPj2uG1SG0oZal8VKcLtDLgcfLQd4peWjZHd0SlVvZ1SYY3qMV1Rx1
okwXM01qHMlLJ7OAbQxTjBj9wdXAxME7cAKRAknzZaoFvVTUEmfFfXKMG2mnrBg82KE27o6MbXsJ
3OWTulqeiY9nAXEBN2poFsHugyWuEPOfqA7Ya64gfJs0KOtnTMrxYBc5e7CI9DkEifiw92tpXZao
CY9lR8okpF39L5mAoEolPN3fwoC0J1jONXBU9aP54rsL/64gPPWGior4WTV480k6q+b3YGgDSGC1
1q5yw/GrLFTIUdFH4uf1Nv9xe0etBAdT1bdUYSB724nPZFnI0Qta/jo5PSoBo9c5X+fZVRsdrcQJ
U9e3INSGyIsdn8teN9/7LrbSmfDoRY4R6D/1TMorTTjcMrFZW5VGQhEXsdf4vt1cQioj+Io59n5p
LH+/dAPZ0DdZ68LIKkZrbBcYZhegwAqRBA7nAnqarEq73An+j7QvW44cx5b8lWv1zh4SIAFw7FY/
cI0IhfYlJb3QlEolwX1fv36cqr7TErVwusasllRKChAgcHAWP+4bq/bVGCv707R9OHV5Ex7MQD6R
JHAE1zT44dC/+P79f/5a6BqyHgPBqBpCin1ciL0aXU+gPW7LycrCO6Pfqop9vsnoGqeuiSQds87g
+1Jox4RkVscaQGQkrITYMBNf4E/pGrLOOlWNSB1iIjNwFnYq2hoVlSnedWEbgr2ZJUeOnmCnqkF5
qnUR81TZUijRanCmQK/jANJKf32/qJ/fGnQNbgfLMjR2EBDtgUY+R9rRLYi5keT9fEPQNbdv0USs
STVp7CkKe8FYzHYLYVNLiceL75/9q3e1zOnNfd6BFggI4YnvB9le1mi2oePjZGrHtNnw0T436HSN
aCeiKfqqARXZaDCxUwadAwTMdKeVUrNTTU/2ITTC74O0hqghGFWev5/XVwu3MghBP1Z9z7DJA3Bf
yhlktCmUfoctCsyvlm1lDNRWZyipZ2Kf8EXf/tTslGNf554ebyGsvxphZQrAb2sEYZeK/ZzMlwab
HI2z8yjovACZ+Y1Q8ouNu4a5h/AX8lxEYj/E5kWOniy16u/+1vqvge7gM61HozHpPhQqCEh7Nwrw
R+H8vU9fhRYx8nPB0AkKMwY+VZVZGT8FRdTGp3+RHqFrcHsEQDIg6om+Z6QEqFHWaaF4IgaLpq13
I5kgkZZrKCjLNt0bYxhdFEJqmmeGXQLiAgKFZGiDBqVTAhtoaQ2gtyE4xq0Qym2O0tSG101NuLHQ
X73D5QC8OcCBaLqgkzrdJ2N5J1VRQpOru/p+mb+4LdbEvgwgkTxPDbrXCuKpY2SbwQMTnV8pg22U
t39vkFW8MgKYL0NBoADVErsX9F5vsYB5bFwoYLS0ak3+PcgWFSubMDJwB8QjE3vQvQ+HIEzN3jJQ
/bT0sII68N+bzsoytBGEhymJ+L6uCZTL0qndB1BWd1KzDp+LWWv9rEjjjevhCyMhVkZCV4xKVwTX
9wIM1Z4M0JVXTa2OOhSdHbirW7ft8vAfvXK6hhNXgMeLSoFK11ATVKCnGAzPtsHa6hzGe8wtrcvD
cxP02xZPAiQRFV4UHmVGfk2iIHO/X9kvJrsGGoM/XYMmRUD32Whc1ibzYzJ5QcV9wOX+5hAruxI0
kCKrsXj7uDJKsLQ2z2i9QFPxMJpw3+PL7yfyRe80XUOIc4NEk9Ravp/7zDGDn0MM8eM53EvGYCmg
OQQUifbbKDV7kIpNzCcthnI8lGp4jhqGYU/KSVSfCvOaVH4Wl3bV3QU6BE32UP+xdOM8hqxild+U
6Q8eaFYHEt903vBQX2Pvz7bCyt7EEZsi1dAgDz2i7dYilWTPtFdpix7ReEQAwwxbLQfNq+cOgvQ0
qq5BkUmlxQl6szcO2TLYZw+xGMM3Rm/oaS7CWNH3BdiQrxOUqLyujXMHfeRkA6T05URXdkkKVih6
OeAgT2hoAjVgQqlLoDQYlxd1+tyGlwUk5OOueK6qZCP/8NUWX1moApFZnSsq3yfGeCWn9h7Evp5s
c4gXm39PuYHylYGast6o2l7wfd+qJ2YaJ1YcTpHV6OHv77f3Vy9nZZRIj0wH5BX6I9EOEMbujZOW
b3irX1x2a4Ay+EkDEWhVj+ap66JciPe24OhfPPQajdyiJhdlaCY/6t1VNR4m9axWdt+vxxcvdQ1F
NvMuyRKl6Y9NJiG1fM5E6qrok+jmLc73r0ZY/v7NcQgDCS8ux7LQ6GqefzUROOOa50gN3O9n8AXC
Bob7/QCBBtpcQyn6Y4r+KiHkRQWpkUKddm02wLOubB1ievpY2u04W9wcLM7h9aXC6YDmH0phAYri
D8Zgaxqx00a/nMPMRUHOmemwYRK+0JalbGUTeJjVAqQJELpI5HjfV6bhzEmR2k2GJJtEd7MHQerE
jURWeGU1qU9gtYSaTMx0mKl06s+AcZlvAhO5ZNCUGNQWXZHeISHVjq7Jgyq2Rqabvt4I8+b7Zf0i
Z0fXzMSFntGMyuWkkNZ8CJBbc40yVG86PI4EY/+CyBBCMR/bGt6K1dbDgM6aUds4qF9tm5W1kVEA
9J7AtiEopz+nouA7pdeIw9NSnukyGDa2zxdu5Bo7nXShVMIOB6Cchp9Bukj3ZtRC1PkwqMFe4/CK
v1/Qrw7xyvIgMTihzU9Ox0GrI0B68tYFQivZMR43G0N8AUGmazS1OkUyhAkaj2GhT7PbUqFfK0NE
ThNVzLemKfuzIojFyRTF2n1hUPJb0/Tp2KHBVFhpkatXyMAgGBCaoWxFo18s8Bp0LYY4DKMAxE9B
FEurxYbKeUCsXAkvjTH9UUq24QiKz+/dNf56aJWg7NC9f3yVQR/GZ8Hj1o6h8G5rsb43plR44Kn8
+f3r/OoKXqOrQzSu1vrUypOy7HZZDPKJBuENOlBaqrkUqvVxZvrptE/D3yHZEu34ctSVsZvaOpE1
NHLRH8ssMrO9ir4kdAgiyEwP8EJtUTY+2Iidhp+jt2HjavsCjAoc8Hsbq3ZVUhcJsmQjz01I2GRS
CwC8maCnUkil+hF1RoVG3UyNnCSaa7S9pUx/CE1t+BU2qI3Yg4ka6i5SleFQtJryQKewb92qZ8OZ
iMbxr8TK/3oe/3f4Ulz85WU1//xvfP1clBMg87JdffnPmyLDP/+9/M7//Zn3v/FP/6U4e8pemvUP
vfsdfO6/xnWe2qd3X7g58LfTZfdST1cvTZe2r5+PJ1x+8v/1m//18vopN1P58ucfzwWyA8unhVGR
//Gvb+1//fkHUDhv9uXy+f/65jKBP/+4fpme5UuavjQffunlqWn//MNg/yAm0KccxRdd52Rh4B9e
lu/o+A54x3F1GAJ/gMjsH/+F1pNW/vmHQv/BNZWqpikIwX/UBYTcgBh6+Z6m/oMQrkNYbYFsaxzE
pv8z/Xcv6N8v7L/yLrsoorxt/vzjlYPz396yoRvQHTMNaDwJCN+h2L3y/NoojgBDy0r0f/7Qtew8
B2W0l43yBp3Kj5DH5SCANW9BmMOsMa6YIzvzUeUAOE55deTobgf/LNl3ynAiUnqpikwHnUNwWgdA
fZRXfOLCKpQstlKaPUZiAn1I4Y2jej3ryqM2dj+SWO5Knp1LRALgtkjuUNWz37ySf8357RxXhxZE
zEITpmlyoVGCJMuaNhnd7GHaKXmC2ztxWzW+6MZ2N5HQrwj65cJ0r2um1Rj6g4YcZEWSDe/jFSH3
do0Z0JuAsxoENHIUmuSrqCGea1ZCwT5EE1JbW2NQXOdGskdZ5ywxw32YkkM7xF5vGEc9Mu2CxgcK
dXkxML8sjIcqJWCYXOh2NFtmzU0YQu4aavd556dZ8hTn8rFmkYkO/OY04NPvpkEwDm6e0azudWZ6
VTCehRXgAYZKXSanx6o3rVpu+Auvk3g/SSE4wbYU1MSGXbvhUYurrx/7xCZ1tRsG42mstNBqWAml
+YGH91KKyWoCaYUjyoMgEZ/Hwu36m4KpzjwYTlr5HXR3TG7uyDgBfKugmyAVPcqJJYSZ9dg2IVZU
5aWdxElu8+IsotP9wGu/KrkXiMuyuk+jX6TdSoS+T1Ivu0eYy9EgApcyOjhWpj+p0SusQU0PpYT4
tJzMW4bug0QYTkFbm6QIOELzSNN+I9x7f53+NSzFudSoiVHpGurFyjRmhLaJzWK0KN4RsImP8QxS
61vU1tG3om84L68dIKsXaL4ZcI1eK/IwVFmNAevOcAhrnyH541PxE3oHLwgQ9wR69OnYRxboand6
d9pnFberPLzURgU92Eht9pnmGMYANcbIylTTIbAKVSR3KS9+JUA/WU2UWW3XetXQOhwZUEODekzV
grGhdLMpuQWCOLRq2l3M031clAegJeGWDxeVwm3grl3wWQBGqQDcir4pozee0rj7KXsTzEeFj0qi
pVeNY6TMCZQtKsH3/vCH1/EBPmiODUTnsDpjeiT9A+nSPZt0v+22qnDv/dSPA60c8DwEMwT8G4iJ
Zj8J4445l1aNNpPvbeLiOKxfNsPWRu2FC/6hAsPh2Ldgw0jsQANHSS6tYgvhs6rC/TURBpow3FIG
Mfj6ZkErbAHNsSxB/4XmlT2YvJxxN1/p1uSI1i3EQXG21m7lgP/PmFzTOVWXM7vK1dWBmoIiDmMi
NWYHSIw5jQ2ASL+DkjO6S1o3am3ofG2N+97H/mtY2D7BGIfhE2sXeIa/30wSqxkBlhVl9CEU3GlV
4Kfgi9ZbJAOrxsJlOFxm0JLFv5zAOq1mmZSmGQ2onNu1MzoAjXiZT/apZfqFp+yrjTTyion542iL
oXqTSADBcRn2BUbTxh8CTQE1L92hv2QMANTglPFbBSnzSv9VpzrqHJ0Xg4AR2lAn3Jx2VQZKiYhp
9lwrJ7nMd9/v4o9n5f1CLKb7zaOZQioT7fBoSnkK18butNI1t3DvH0/+20FMdR1A9i2Yu0F5b9cN
Lm+GGDwN0e3xmANk+f10Nl6sqa6csRC9Z3AlMJQxwQtpGwiCKzm/pWx2x+EXRxU2PEHWwQHxpWUM
9XUbpd7/5yOszI8eqHU7k2W2aXIiZ/VWbwBqmbGtlb2SnFCzuCvRd8MOUwvN4/JqY/hlhu/tEhYb
VUsuGNxmdb0CSdMZEirykZ3uo51xAlVfB0lkj7r9S7OxeVZJoX9t7DdjraYaiiJtoIkX2eJUe07O
sisCuLmVOtKhpwAnwtTbg0OOLQA8L/pO3Rn77yf70Wq8n+vKLayiGmoLBsaPkbfG267dOWusXJBb
3hd2lG7REL/SAn9YXKLBjWEMxbO1i9YHrV5xCCPBIusHo7DKi8qWTr6jvurJXbdnu8jjGxfNR5OM
E2NogjAVUs2Ig1buU5k3PCc6so/mkPh5Nv5krY4m/PK+DcEsOtD4dioUC03R150AQK2fcI1rjI8Q
10bTXLlFDPdxEeDMIbZS4dQJZqBj+b3NGKRGxoDPEqxO6VXMu3QhXHPokHrzIA9KXeyYqDxVK30Q
vJ/keeY3BXj6yxyU84Yjs36DMuaVZf3dWzE1IoBz0AkuZErW0UGTDSwqGqhhcLV19a6sLHS1Omwh
uuel3Qd018y6C8Fuq80yJ4pyr1avFAJjmxq7XkFXizBtDoIAAxTZtK8PYMb2eaQB5TCcp110HUFe
LlFN/z/cvXhsRDUIrRCOcm0NqJ5Eok2hIaU95zr6KR5iBv06h4S3NP+PjYJJdATDFKZPR8i89r0q
xWBVw8PQ7sfubI5SH1RpNqAWF4b5YNZyaRl0ZQz2r0a/ULPa/X6irw3z718QQZyEgZmhq4StafKj
SqZEqwbFUmuULaLMAxkVWsWy6BI0A3ar6Gdg6/OiRnW4KHpLbQsPfrStVcQeQKmLGN5uA+W2ouAK
o09p+tCM1JoQICM5YyUp76wYTXxtzi2t3jVGeCFmw2GdctrknaMDBpyl97H6GPBbjWco+vwg8TNU
ZO0irGxR4Z6o/d4QFkTAvZ66vL1VAFYM0ZwV8l01ng+FfiPHU4X3VjONTjrhZ1VBNxBwn5xzosPx
okKAVEkja8tdh4EaFeqC5w4mR89nRxj3pCtPkok4xZg6YrzoQP8QxVAeGSeLM+aiO/PYoUPz+/f1
0fHEdnn7JCu7noQ16bIFWT7YONi9Bf5iP3YSu7dHlzOr9f/zm2Q14sqSm2NPwqbBiItDlkdAeVoQ
JSt1m92VXuoF+3ynnyuX41180tWHMLcTL944jh/dtOUZlo3KEKMyugarQng1zdOgVSykX+GIksjR
FHBsK6ljGrjR1IsgPteC25lEyJDqN6Y6+GmTubTSrzP1RfLAa8lsNSLzGegFv38lH0JokyBVBRtH
OeJnJJre21xaBXmv9qaC/L6yn9FRH3NgYmJ5azDuojB8DiVRm6Cm8v2wHzw3DGvqyKQhjGbwyld+
shRoFMYVq1i8oLaksQUsnl3wyDLDjWB9uTRWJoItCR6TomuPizWQu0EzYN6joGfJ6ToaBkdXB5SG
h41RPtvZwAcTHRkWTTW1dSpiKgoUGGoTWMZCbWyRBE/BfMn7+yISDp9iMDA37VNiCldDZ042zOe0
Te/rTN1KRy/7+f10cW/iKSgCG1xZ63gnmbSxGXHeX8MslEch6GHHXr1L9nI3KE7kbHoRH7Ih5vsR
V0FIb9QzFFM1eMZW7+ANDneaVZ6DydQiz4pPrMhrfcA58f8twu5PFv390KsgIzM6PawnDK370Q5Z
zdbq/MKvd71d7VOXBQ7dWN6V+hYc02WyDH4aCvGGgUDv/XGRwIRnpbI4waN5g7yu29BDbkofWsuA
isU29ENswBC8OuGOXhRo8L+qypepue0iUFrnnTxkUYJEiQbCe4be9plCmSy7SbvU18cZ5zu8/f6g
fdz+ywNzRL6MUZDtrZaIo7cWuvJzBFek2ytG6jAJSeYg2jAjK+zd68Ig6l12nqHpuGdWoVjFuSwi
dAbbbWjYKdyxvgRjJ8rLlbwJAdAhP6Mk93g/nhhNd2Gm41kb9U9gcfe5Yd7nZn2mi9TuwU///fw/
cSqXiIVSnfMlob92ctExpZbxWMCVhxg9sMQW2F8K4NVs3QpvZpc/ddKKHIrU98Ze+WhZMTCyOAy1
bWSD1rQ5kP5We/BpRTYkkrGZnMRoXOT6/ZQUVlSPkCQ1ra4wN17Ea1f8ygDgXSP7AFvECNLi73fo
VJayjXgg4Z6O2JLInk8U9T+IwgFwmau9M8XVzpDTRaL0XiAJkG4L3jF1xqjx2CQuDXrOeGAR8w6K
WzZFT7ze3MyKD1pbm3EffSROyrnbhcGPmBdWSDQvMIZdLdV9KgOHUUhAg/csi69GKS3ISThNfRUN
v79/r5+s7rtpLvv+TX6B8KRKeh3TTPfhTtsl/oA4qd70Hz4zMbieNM0QuK2QPF/F/RylAL2uTYnA
bHAXdyXRwVCCEOgG/Mz28HN8+H5en+1XDCgQB8FZQ7y9upDVUuONijIODLh+IBgwchV73pU7OPFW
eahvU38r8Fq2xIct82bIlVErxjorwgBDMoEUfq2gIWnrGK4oV17tw7tprbYlGgnLqjMxxnivFVZy
Nt11PtQtYLDbH3A43MDK3drObboHBE6zUYG/zv0tltdPPOHF2fj34q52TZtNJVAGYnmbozP3NjbO
KVTL7aHA4oZImVuy2kxBvjY+f7e+izP0Zq9GOI5zPGPuxA/8sLbIodtV2E7RTtqVjY7xQ/+jglKQ
Mx2zHjnY1s990Bh41U9cJo6ylUf65EoQhlgyDYjXDH0NI9e7GI0+kSJtAGme2z3dBQ8Vd5+ZtRwg
RIzZz9Lf9BI+OnxY+X8Paq7uh2QWowreE2nLI/PnY3M57owzETu9pSP9G9rzywKqBOxwwx6+Jg0+
LP6bgVcHuGI1NEYUGIoMSMcBpZC0a3yWEhtcTbbRX6dAFU35Sd1eyyBzpqTdxdlPqSdg6RB7MxSn
aONvBbEJ/1Hlpt9MP8XsSjTfqHqBPpzBGs3GAuHtrqgMuyOqr2S16fRK4Eje/wC7sOKCFIXSRZr3
Gtxvli6bq4k+62jH0wZoT6hgzYFLaN4ZyCuU86OOVQCZoIEcdRnrPtVuSLYf1ONQi8pWO+1aFp2d
MGAdQBlW6OmOyMJKo+K0T0cwHf6m3XgjZn61YZc+pP9MttShVQGmct1Acvv9JhZh0vQ1eH5eHcv4
V+nhBjtW+/5y26Vc4db+MhZISiE3BV8CzX2rAzOYwTQQgdun96in/Ojc2VFvxx0rrdKLvSVcNGoY
iRqsVy+RA7HBU/Nm0xB/4tcKBruP9Nji2a/pZ5jgKYAcmPBiKwyvscvcihI3sVtp6yAnt2p/2IHs
CN2N3FKcTVu1Mb6+OjGKngtNKReLqWoIW0P4KPMtEZVVC7KT0MwyyB61awvNBBZtOntkgacFxANY
2RFoZMjC7HLghZMk2Y/v98LWk62OVEn0DsJPBpbBAKE+0Y9FwEp7gu9PE+ag0BKBY6neyGJ8duEv
NRwODJcA8GIVMUKrrYd6B/bElO2KWt6DsRRQRmTjNAY2lZtKaOBrorvvZ/ox7b/seqCCAMaAvWSv
O/WN6a6kJsaC0GUTBL4a2uGjvtdRzuluantqbHMDqPWpu4GdZQJORlSolqyuYhyIgIzdkn1FlQwl
MmQOrSXP3jnUDp9Lf5ON7LPL4O2Aq3u54WzoxxYDQpFUtdU7KP86PLBRZPg924GVPOeH0Cu2lvU1
DF1bZZQRhEEXCAhbczEoec6gkIx1ndDnhZbWXQo9hKyeoKAwHg1CT8pmcBIFQgChdBg0SGgFhCpX
vJEGyK5CoiwoQ0eloxONSCPlmQMEzAFUYZZUHogGXrTirDfOR343CiQk2SXX49O46XxDQz9vKU7L
OD2kbXreADGOVlQ3gDpPBNe2AA95r58g2bwvstmPgjizpjmzwGGLtEGE/n/FSfvESUnmhwqxiqh5
0NXmeSiEx6LfTffAWrbDMXVmMkFIKz6ysPlVCPg3ymQDeQiJBdOKWnoSyzq3qki9rHXtpY2BE0L5
vQ4CCzlnn4OeNJPqZaGAgEF9BpLVrjXdqZEaImaxi5e4UY8sfdZuMlJctYkBTK/u8HreBQaSEM15
mZGLWSj3GbABEoySMrwTmnnFwYhIlBmiW5UVaHw3QwKjmZ2ExKcRG2yGckeSFiCJyZHGfU7xU6OB
VSmbY1rPTlaW55nxywT3x1yHlioNO+G5XYEps5Amphw6ufZz1HyQtNmBcT/2aI+o66fBJOfTrPzU
w+SsFMidpmyyM3PobJ53bkWUs5YpF6xAKTjKfqAn5UadT5Up2ZkJOZAQXWNh0p72zeR0LLV41rgg
oz6ZYIZB3OIaSfEUdJAt08NTyYBjqRXDD0fdn9UMnRlbEtyfHlK+NE1oVJiwSatDShMdsKEKmxfa
ycLXnPJ83i0lqRLtIHZth86Wg/7ZIX074OqQyj4w23om8GH0A9rZG+5H9VYteYkr1ify7Rgr11gz
xgJ4PkxKFQaS5P0uBSIEouCzcciywJuQ6EjHFK1Dqc+i0RdKtv/e1i6T+PgAwliAWMgfiNWtgkpG
o5EO1Z95/k2q0whl1u8H+Py9If+NOgXlVH+Vo3lrzHtZxKjeo770iCvKRPpXOh3Key4y9FDTs6S7
5X1+li9CPxfUDSkggR9LMVmu1ylPMSl2mV9Ubu+gz8umJ2gBIy4COxcpIDtwInu2wU5du5AptCUe
xIef+P3kX/GoH5YX+OUF94Hk4AfxAJ4oYQglUrtA+QkHTYSKrQTPfXNq9i9lUPhxTXYtaZ16yZFM
0KWm5U3W/W5HAPP1yU5k4IJz0OEk3/f0uSF72oR7BYTepLrpaWRHxpHjc9VJuUiVCkR6P0Qr4L4+
zxq1FKbczAHS/MAhyeLSTO6NprUyUuF8ngENbaOAYwGMvZ9LYgGz7aKh0O0YWtXALwgl9BpSQVDh
KCq47ZBchs3/fnk+AhGBtUQ2GsEhKlkacmbv3VuwYJuEsB4up/4y5eCRpBdzMO0rkKBXAPIGQ3Fe
mvllPaleH3X/+dbH4IYKbxfBKfbn+8FZP7KopOAmZsm1HBCJopj0t+b37yFWJoSB9raBah8cGf0w
FsA7lsZx7BJ7pq0jE82V+fCoUcNK9XRfJqGzMTz5eLjNhcYGLM7IoQDW9H6Glc7zLGaY4eJHNVZ3
CglVS7skXuHBsd3KoXw6GmcouRhMV3V98SXfHHRVj2JFMPjpC76psfhJdavYz/RQH+qXrerOJ7YZ
5WpgWFUAf6m5Lra2eRZE4DcEzLxoLDY8xF1kF0Ztbyzgx2E4MKoq/CWAHVHoXLm/YNCPU21ANnGw
o9k2d8LX7cauCpwoq7fj3G1t9iN0zF/fj/vRKL8fdgkF3qxkgr6wbjKyyC7h3YfaC4CVWzvzY2Zg
GQKUECpZnOx1DTcPZaBPE4ZYKnTjTXXG7PxaPMSOYmcoPXnBSQPYgWJtES7B9n3YlMvIwH/DrzeB
5l5tStCyRRJSE5jcRHaK1jrgabOKIXnKUCPNmHYYgwo28lRL819t2+7bDtST7XU1t14CWlld/R2V
496cAQvgs2OK3KqTFH2dM1ShWov0wuJzCm+1u0C3qN2EeFnNMZiEXyXZMR6ozblfGqdmCcZDszoR
EB2dYtQjZXaeivgcm+7Ya4XddP2hNDI/0oxDbpwD/+lnGVziKMse5cjcOM9Q5VmAdLctUIl1xexG
Jh4zeq8MlPOmh1u5dFbFZnWEhNatWeaXKWR7kS7glfxJCPoVSV7uK2peiv456tJrPbuZ0tyeTdDk
yNlvkM8d4ZEmZuoXwI7BaKCEOh4qjnYyBWkQuLfoNEX1I9ulyWWStBZXqZMXe9zqvgKlN0ut0FBv
NNYEB2BPWH4VR6Wv0AlQTfARF4MHjgw3gEoDXGdP0cijaqaHElJu9eC38mIOy8NcjHdzyCBQcQMB
t9xKg/OEB6BOgsAbWvUaAJLrSVolipUQbEYlUd1T5WCI8C7H0dTwG0ZwVijGvqCXmolIoLttu0OU
QT1TrU7D2XSTeDho0QgG3Rq1z5tYdLiLrvVJ3dEs9CBzs+uiygoBLs2Vem+q2clEArs3r/s2uAzF
k9ohmYXSUzveR319OrZXBrloh2cpxF1Nj0MOXET6MIM80zSDztKBUUgzeDooTipsl8N5L015ir9i
wExYRgK6Z22yWpAwJ6xEI+u1Bpj/FNa2kd4S5gJ8YQkJNhWwR3e4gUfzfFKFo6WLqBy3YtycanIG
MLp4InFrUXBd9pFhyeA6yozTNoz8dtCgqDYcS/oU9NSC6JytaydmC8LnoX1dxZZeCHYJ1kU7y/Zd
+aQAZafWCL3SwEuKYwAIbB78BF4V0VFuFSnab2ZiZ8l9WDdWjA6r4paCeAey5VjKyZL0xcC5EEl5
oWfIbsaRdNKY3IOwgLXagRD0I0bYVGDJDbjp1K1y7CAoFw74bOVxYE9RSrw8HMBnBhbmAVCOKQAG
DoCCDlLJzb7C4e0y20iwkRJoCVTYE0LYDfslC5ykugAL9g9Vzw/FYHpzEl6aQON01aVZK37fp8jm
PKJn1SNBAtgtmpgGE+S1EcSB5O9MFOdhnFzh+r8y2hms4eGPMckfKQ2uIPSq2Y3WQ0ibORkUWlQk
CM2q80ra+mCbOMzNU4viG5+M86JV7Ly6a6A/hb7vJrrNJMiqFxQsyOmrxmYBdbjRLszft8v7fn2s
EVBgBFwFg1KKQhxDAMAa5FDTrv0A9LvAep8OYXFGJub2XPolAuEEW6gcs5OeQ467PeXjThnV32MA
PCobrsqq3sfINpO239cmysSwsCmv7CEPEfyddn3mTWDVref6jGgRqnlgFjZm6HUnrgJaXxB12yCS
9qSmem012w0FeiNmrtB/DnXjEBV30gA5NaJb5fCQ+kZxCjTMiBi+4wcjrB5jDbleRMkDWDBaZuXw
J+UEiF1ym00m6HNyNyP5IQ+VE9EOuywAMeQo3LQC+2lyE85Hkj+kWXmcISUYqultaASnucgvjf6K
tosgotXk8ExRjy8qsKDqsdVTpGrBUM0H3a1p1ADtPoD5PPcI/50DqiMLFeIFyOqZodWXqpUl1xNM
GyBxx1LXD0m1MLZDpgSxUNqhj19Ep7meWxMnB8keFGyYLDEPIT5QqocGlFOyj15mjWDJon0V3oSo
MVB+DsONLgnsqvk8GXWbFtFDn4gLEcgjSAbQYGv606w5g3jWWhxGMPc1qrRmM7ArIa0sqK60HDUL
nh6RJXMWRaAAYDxqZG5FR6tR2EXPA0SIBB7dLyran8PA0PfxNLRI7FeXWt27S/dGi9zGhHdGGpzf
ybBNZXBmpdm1lHpR/KD32n42Mq9vNV+0Klo/GpzVJbkSHHoTgeGocC8OfrcCDSMSqdFhgKYocUUf
OHkKWTK1c/v20FHMTGlOMWGnGae9aaBaZ6SuCRK1tNDcTPlZkNQOau0p6wsQ4ee6M8yGNeh32VRj
B6BRAQTnWbXU2294YNphONlln5yNNVDrEzY2QxpQyhvQmWNjzLuhVE9pHVgCZUeB5uKknB1OPTTg
2CH6UZokQI5+dr93kj7CVU0O4Xs0MCEAAtZkXeodS/SIMFMiivFHLznDzRm5ma076dkFdBrs3h28
0e19dafcZOebHYifOVD4+CVfCASp/tqh+MZHK81uIFKgRDnYg6spp4tjKNG4gUT5aKOJtTwJ/w9n
57UcuXal6VfpOPdQw5uJli5gMpPeu7pBsGjgvcfTzwcejQ4JZjD7jC4UKrGKC9jYZu21fuOIuyba
HCpR78tJPwdeJYdNCWXd1wgs1vdBe9HNN1Z3oOq7517G0KK6Zyx12IUl9jUBnUUtLYDnhU4dPCvi
jZ7fy6Cem4yjzTo18UMSTMxEC9Z0fKB/v6cTS2igA6ZK4g36c3n9T+Mqc1ukiMTr1e7gaZvwddjG
NyWenLHduKMn43UK8ck5xFjYU6b4GnfV/QiHPm5refmex+Y22WkPLcnkjU7DA5jlm6DYh8pLK0L7
0m9ZSBkiYFeadDpVoK9vWvqdX0oBrYbW7d3xSNqVJ9NG34RXhxQJ9kxVRaRqtjAyQH6thWn0pk+K
UqZzMEwCBdHbCkSxLFxMxtXPK3KZeV+LHbwQBExqVTQ48ej5+kLFKBdyVxFH0kd282SrxK03W4Fn
aqNrJcNVKOZ3P4fc/2p/hVwthhCqG2629CfkIubsPm8iWohlY5vagSWxPPtP77a63OozF4B5IFCU
tq4FpsvwI0+iZh9Luhtj+vvze+1Z5ApMIdooMAcV2i9fhzJvMqvoE4Zy4tgwg/fe12zUDbyfo+zB
SDJ01ORMwNYgic3VF9MLSjJIbYWO0MabvCRZMSRnFErcgnMnb+Y7LarQsyINnS7DsvYEjIRVAFdx
oj7MZIda3DlxoV0nSv8gm8qBx9u3w/N4xgfAD1TPWnlZ19VyyrqlX1FtsjC+MfISTixOA3ZfpS7S
lTdKqR5R7mdqq7qtkSHLY360yPsLlXhZYFCcWueqjuNkNttiGXjIDRwYwj3X2S/PuJoYEVBKhcYC
lYh452/RlwJYO9A5weTFVpzD2Nr930yVFMRWAapIHwTmTxvkXORCBUMaU2aEnNPsWmluAQ8J8rGO
yU0WjU9lc1u1xxzttt88j0s9RjdO9PG8lqNNAJo+TwJAsal+YPV/8Ne+LZFPD7bM6U8PVkxouKnL
WmzyB6D7CBydtqD4tbJyDO1a5bIyypKd16i9qYpbdpldGmejdbeIu2qjvom0l1B+7OXUBupnh63I
BUYHO3Y5FddxXSKOfW6gdTZZ1w3/v0QbAuib08vQcYQZ+s+0tfCMazrTVVBDywTaWsPshPW14evO
GI2u3z43MalICBeNbkuh/YrEX034WgYnemDwRFud8rclX6ERbDPCNqKvu1S4jLuLKfslQ2c7MHeW
ZvL3EeOgwzlL0771OTMraRHypQ0Yxv1pN/bbsLLu5yw5baffVlxdm/5wOyadA7bhULFuT4lJoUb3
n9CrDWZSqQCBRA8dRIKyovCGhE2gGx9b4ypS3wV1sCEdO31cc7nCnbLCIK2vGeiDY7D3QQAdiAtc
TyTf+DprYmNWYnOgVt8W4okUC5fmUB7p1mWo7DSMAeFzYOA+2L1msBH2gquBpk9bCDvxQVGcvUv5
06OsdkOE0gtJQ0jUkaDx5dS/mqTwxKG4jgxQtmB0YI7vOrXZqmpCC7XC0rQ5g+EPqbt21JDihryJ
J83DhNv2w/bUwuzCmNpTdb7+eeLsPYxMsNyyCFpNU1YP2k3S4ofEntPmT6L1qPq1LWLZ23DRoo3o
/hzsI5P9NksXFAoILolq6+qMnQVLU9OeYWndtnZVnN83k4cWu2kDo9qhtb+c+E55XbgAaw7lLnt6
OQZwdXQKSAehd66RpOYEaGpsiF6G11PK8gyUywZ4d1XCJlFplE4PUYlcLfoB4V1FV9Y0uZtwAelh
yCfS4OSi6NWq6E7huTQktxm+99QSz6Pm7O9Krf2Z0kki59LS6gGwvFpVyRyFVisuvS5BBK4i2IIm
uoliHdo4lt+z/iT8dujgkI3A5KwOHTOfQswFJ7KR8GGc8s2cQ5TJp+PCGJ6GobYjsT1KgsVes71Q
xLa0VVmkySsdmBr71u7S2TMXli/Z7PLzTzu+EpWZluV8m7Q7KiTdTuSDFfi9b7qAQBUdehUV668h
uoY9vFbpoIybsME5rtk2g5NOtvQ+ubXDXSDYHITqHYq5eq1ODiMtx7TsIzGX3NTtJaAZrQf2ye7v
qMId6hPty2KhaHNxgguia+tOVMn7Y2a2BOxVLwUmgY6dKAnOopX+82Lel6Lrsrnw1JD/4O76dTgR
XSlHyuf0vPzL1J/xb9KQgDqRyuyIgsYYHDL924NQB6AOnY9tFZKGsW7UBEaUTb7QLWNp2Au0RqYk
6aEwdpXg03ZO4e8IaMl57eiSZx5gEup79kkmtmwsTBQeYX3Dwiq9RljWD5w0NW2MVOSsu43R8kMI
pDCEkywDzCGWFWCR8EowhuOyzc+tQn+w/Ldmko6DkbqfPthxetcr+hFeF/ZUqE7XgAqa8E0pHQHj
eXkBkCgoUeTpiORD+qZUrZMpgY3nOVUyY6PL1nEcBieZOp416eiIiWIniHJTDiupSabvRiRch1IG
nxrMnTh4VWZ5WX/JdaZsn8w8vEuL6UHoddyhO8SttYm/1hl2L4iuBZw8pkSUFWeDlNtN6SP8eZcB
9pUb/yKfCrelkDQesvvY18RZbgxsQPw303a1LM1kzv1Jl8G8BNljOEfbKTk2BCTuQE4Zaeoie2qb
Ht8c4YvpSitNtwG4BbiBUjZueFA5tDDmbpjbRlkdBxQFxTH2OkXaJOazKnUbs6CsaInbVDRffLA7
RYXOp2Ee2MD2VRsoNKAbIH6Av9bKAY2ZCnWQ5ayHHoxfnPuwKBZwHziaqDlWptzWs/qo1gwPq8Rj
Y648SUy8QUcu25S9Sapuf16f0p6tAAUKkiEqShYPtTrajWHuMrGqAwf6xIlmRSkaQNOpHl/2wXwk
ZJKt1OlGIK0WG+1cF4eHKVZcnwJlLNMlGoSbIcoPXMP2lEZMFZQSXfIPUu66V1hElR5EbSpQlk1v
C2uGWZvd4eh2babmCaSyi1m+rbsBqK11jgbuSaUA0WHlOwfGZp2f8ZkA5y08ZfqWwFVWky5Na2ue
S7pefYhDERIdpkoWcmVas4uRcFE7A/lBoF8LwTtX9b+5cxIcDAeH+0dlitPo686ZBLlcmzPBBelV
lUccIw07G260+dmf1At0rf5mjreOtwzGp7N1lMtUQf2AFp/VHGUA1avsOY245NICYhs48HbLkfY5
oVhHWw1tIQlQYXuiGfG1H0K4PSQn/W3HWEdYHap+mZttKxEhSBS2Oi2+HibrUYTzQtX4MtStGw0B
dFMpH0tL3ATjZYzbYE3hNl5MQbpfk6Se++GD1IlOL9QbHIm3eYA6Qf+sjS+DeDXRT/X1zG2qzrWU
dDPVKOfPnZ0bt2V2yOB+vUrXL7O66uo11gl9ysso0mlsXk/D1Vy8UcH/ecLvjbJQ3xDKkrkhrvYC
C4xhjyAiUehdcn20dfMOCJ9bygfss9ZZwcfrfAq0yvAD0JyjRTGL0kAKGP+2KoOjrJdsMxpoA4Bz
9+9/frMlzfg23T4FXKUhZqsOEy/t25gnooFVOspiKI1jpEW5K5Y7wN3zRirmA7N833uSSsIUBaQC
T3/12QQ/68e01WH01BeGIJ6KwF8r6d5CPCnPLfr25u7n9/xWSF9Glj2DC77ExQkO49dVnAh+kRWl
CrYLGa9KL7ZV8apKSN+b4a6w7iOd/lzxHluTE3T1y4Hg+0b5c/DVFtIUQz4EAtBddRurjow/sd08
07h244vMKb1tRXvvSHG6BcRSbg9lX9+OjY93R+1oqeMDdl6rayhojMq1JvuoosTX5Dq4B1Y1wvX3
ZYQuIzb2GCce12Kt2Fk8X01l+BTh5BbrxQGW8L5hMBl/bamjkg+uJps+F74vV7FPmxk9iSrYYI8M
bnfaDUnvFFF8VQ+SZyXJ5ufh37N6iUoFdxmCRbHs66dP+xbv1Ua1KAHIXtyPri5e6j1lMTk5kMV8
aPJ/WU6Ucj4ojxa5LhNttVHkfdk2GiA7u9ezsz6Lz4D5PUqx8hbEi0Rux70cF5hX5ORs+tcXc+ff
FGM3wBbMVMcCjOO0c3kmp8+zSq0niM8VqVG2fhwu8BUNEFCR/RoRVyhkrLEF6m7sSX2p/WpzmfQu
cwVDPpeUpWsvZajPzduhSO1huiuS/jib47toik9nMiy8sblzGOlEfcQQvRTHeLq5KJ/hwxUqTiLP
Z4MaJe6g5Tsrw789FZ3KF8h0B6+xjF3bUYOq61++3HldScEqZveYfS+3ZDeQLNco75FYO8vq+lUP
retEvteiyC4DKrLWvJvqgt4uQoN1Xx23Bi1fE2J4Yp2AtdplcDUtYdxGSAvh9byxoB38PB++0eCo
Y6iyDDtc/fjPumNY63A+IQtzpwBp1QLKmYM7E4sk0uHyYvDf9Hxkat6qlQx6iU6QxNnfNak9AUP/
+VGWfe7rfPn6JKv9Xs8tvwWrByW5fEOsmrHFfNk8sMd/3/tW77tad/ScUCkEimTHSBcJvwPPcvQL
fdOehceHBCf2x1IUDkFESbjtrfbZYO6bUMrBaSy9tOEcZPgWXTVkkuq7Q9DD7/va8l6fYq22VbVL
avxbiVW780Z2FDfxMliVkWNs0117Fx7oPO39WJ/CrfYRM4XPvFhO22qa79IMYMurWBySufo4+tZT
gosQ8HpA4HCn1x8LT5QpoWZgx6Hgad0QuKpf/M6wK9hNOv62qWaLceNpNRX3Zcnq2uUoUOF8Z8Kf
INmzEOolejPKfRoWmk3leTsr+q7LoOu0zVlAUQr9daezDukQru/4y6qCrobMikrxhDP26zarLTY0
UFx58I7mgvkyIrTeBvI2Gtoz9dBRIu+LRh0BTjLIRQSc1h9DVAez7fkYc9TWHq6L2wEh92y66zNl
M87BMZKuwCUQXgTA7ef5yRSytOTboUm3Y71U8m8lwNtlAu8TidJKwC1Tuo/HgYrhr8jKbKlVdrne
Hc9S/3dZTstIAccErwBy9nvV2IwjwE1ggu3GSzD8fl2EvXQ3Oeo2cGA5pbem9/M28+0EJCCkAhD4
nE8wgFfHElmkME3NbNhi92wpSNwQu1NpDZPu/BxJPRRqtaNZmI9IFuK6UHuMUyMVNzVFGjV6TeNf
IiQ+9HRVhUtDnJ0NAozjmA8VAAPUhQ0kfFuNL41QuKwQXKfcCbLll49X0KCWTgCOSTQyZ+4mdJZ3
gq+dSMVlbDYnqWR4ATKtQZqfzJXqLP+7yq/D4nc1IuSoqnZHL7qgHgN8vuziF1QJHubZehabGqDg
088DsG+T+DzUq+XbG60xGjrvP4bP2XhlAtUrHn8O8a1WssyfTzHWPjp5Y+lVphEjPurASCDkdLI0
O1U7fx49wC7QMQ+hMva/1lL4XzR8vgkVz9mY5oh/GnYpXXYFjcMUtYPXA+/17e778V5/BVnm1qeb
toIxXdMpBEF3dYM7ceaFG7E/QmjWBgc6e7HlDTujO7A4vlVG/xzOv8KuVsckZKOSJqyO8aV9oZoR
PEC68iIMO23grlDLek/dBJcA4O6m3aGl+a21/hFd1SA9QrAgPV8dmNSfFGXKPl7a3DYedabsma6O
w5xN7uZz6htH0a3iYFDkgFs7M45+HvR9Y879AP1viofqN3GmoBGHsQqg8A7VqTXBi5nUA1vCvqnz
OcLqq+ZG26SiyvBqg4WanbwFOLzNrezvXp2ZPAb7KtWxRVZpzW7ypT4wFXlZFKq8S2rlNqpyPJB9
1PRER56H28S4/XnoPrL5r0c12QfVAA7pRYF5XRbATEf203BCKTjgttyDj7AjU0xdpbUooNTPuZDd
N7FyFxn06lSN+m895nQiLRGfyVc5H3dNNgMERkOvp4Ay+i0I+XQHdHhwjL66MI37KAQoZN5kClhM
Kchw9rHOMPF71OvHaIgvJ6E6kfzGXRqdZSbcmXK47QXVM33jQAn/m4IFQs80hrlHwfX4OEm+Lk61
sqxUTxDt0W70rSHbyi7eAPKtnQYViw0cSeQbFk0Q4Ui9plPvVN4J2Bz35yH/1oT8eAqDUx8qDQ+0
zo7kOS/nwGBPLwPVjtSrYiS3DFEzUOtNGKdeCCA7ni8xPkL4BYR5cp3SfcMf2R2SfKvWaEjnhiOL
b3pfXzBwI3QVSx0d7KHcpVj68+Pu2akZtL8edy0LNCPnXi8ALXa0ZRI69ZN4N+8Er9vkz91ped3d
qI1zaEl/6GGv5iVZEf0rNM10GG+rDU1Rk7lpWgZJBQTsh/FWGpqHVi1cTK8TXWNLC7Zjd1lq/VYV
LuQ8s01IZZ3mBOmdiDQ6gFJdwhVHRFhwvJdzWgf94zC9yIi/mErqzOlDRtKVWxjxLoTZ6e3nYduT
A7ProVaG1xib0jex5Fg3J2DcvIDRjWeKUNtcyMTyDUwZoPyzCfZvLF5H401tvOrZtDFNNKl11I2i
1EuAH0GC3RiBZEfFYsJMi3Ia0YE8z0CF49XsTpAAfn7gvd/58wOvsh5ILUhjR4pKRje6kht5wZ3P
bg1vXXLAVDvTSfMgH1yR3/fu5XAgk2SMdJLv1dFRTXNvSrEIHAIWlDQ+FtW7hKWaJtzlBs0981fV
UIpFxXHG08bWIv9XNylPCqmuGYwAFSzbz95y8POFadpDyMSIVKeCDm014Sm/eAtJ3bFmbScpl8WC
8AaUM4TVMbrGR3Ir7hKp2HRTdTX0vrhR/AkT4/wUOLu488P6rk1b/IG4bujVcAR+fNdW0a4D/17W
3V0cFK5hDK4R36pNfZqnEUmw2m78Iff0AIwn50SCJ5I4SqfDGB0JzSLx/gpp3Ov9h3pR7K4HGLm4
5SJFnCSXQYLtNVjrJtRre+h7Uvnw3M9iR2p0bvHDORqQdmEdNdqJKLp+JXpdMjnjCBydUsbQ5Bst
8GnGDnbXv/niTlRKR2/g3ySnOj5Gkn9h+G9iehtYly2gpkA/aYsSv94XqVtYMrd4GtjK0oajQkKT
xhN8a1OIZ0nwq9UobsCNkIu3ovw9dCCkwsIR5oc4PqkxV8fPuNduzPIsz++H1D+rdM1VuiM00ty+
YkZpmqNVI3Aq2cFFHlOZx1CmZKNdzuHWVzMuQF4Lagdtb6XJNjWVd9gJG6nTnYx6i4XvmFaA4Ar9
jQoqS0RyNTDpqtETzTA87N/b+LkaZrvsY0eBCTLHcAYSDNZmxxBPhOgXzheKoDu+zgvi3qdDtvug
52jngibbUv2rh+2Foyn97M2A78zSG4DAmdGcV5WWsj/a1HFxXLf1iQrs1R9ei/lCpKGuS5fV/BL4
xRkwHm5icD6M21SF78r/7FWW9q9Mlbxcolg4+W4gjsvx6DYLpr14EqdrzM0dE5UofSHsg/TLKk/0
YycfSjvp36Lkqe0elfB9VIUjpWevY5bPyYU2nBSKYRuoc3XMocWtWgjhsQG6N6WdCdVk4OqRNQ90
K22hv+gZHGk4lHZ9YH2/btIquCFD40zFnuJbG6s3+wrawAgDWhq6MymPz4Wo3+SI7nFEac2lNqf6
bSR3ISCnGgGc8lgyzfPaLDNPH/sbMWovfdm87GPprLWqVyHU7oUxPGlF3bO0zrQjBSYXskOJ3ZVD
5ehtAv2p1Gl0i6ilBGRs16o4P0tHSRqRWipQALPmeXko21RreWPqMLGFoDiCo7QxNEQUhWw7UwdM
g19GfzxKd2aCZFGEy2A9HdNiH+Er9uUlaO02jy7LvAQoO0osos6LFNOJcnNL19DzscPlrha9ISGY
24MikNxg/uSbTo7whMbvzM07fFxt1BrG5m5O7sLk90zNM8KGqq0yWiN89eC806HiQF5T2sduQRKE
TDkDWQhSdtVXmd8WRjC/imgb5cdKrcCoLra+eDVEz2As7NnoTkdc7eJk2g5d4fVaQ+ESr8qGHAxw
FTgClB8Q2pGPa26e2pgseqS20Vo7vah3tSV6pTE5XYwDSvxaAUEOi/cOSbvMPFMQHKbm5g3mNWma
3sAk044NJXCb4FQxR8SIL3DJtg2lwxmq3LW+ddJKyOiMoFV75azuhUepC44RlBvRnw5bpl/JOlcK
TrJCYFXGR2qX25aUYRFzHEs7o5rd3HgSU80bxVsjAa44spdTcK7rC9nEbBjTOJ9R7op4F0/QssKz
RC2cJEOrwWKPKwEqmYpTIt0byKbjUzPKWviOAyOUlcG2SeWbToG1rCDLXU5bRedqQq0+reLXfNC3
Va/gmii6cRy6JlyYoJ7tGnAwqbMrQhHUG8uL1eQKft2o6bdzM7O/xm5gJI9WSlZkRJsZhe1Eb+1I
ehSRsFCp3IgxnB2GtKKRzlmBkr9i9zXeHHxmI79XfHJP+Tws+FNGijIntzmCPIVoOvJgeoYeubF5
A7Kfbau2zSVLDvCvQVljauQrX35ojOJazho3D+Fq+p0nt7ETsRbo/LuZMaGUeC6jidWiCVzoZ7hS
uHque3p0OmnvKRYYlNmb6L0WbwucRdt23phIYqnV5PrNVkpPhnGrZWe1/B7o4lbO5CO/P5LC69Lk
eUPfHstwa03XWhd5al453aJ0EuIK37xTV8xa005yCLUoSEqcU2r9KCUS/Zt7Kb1Ux4fZf81Fb2ov
AKWxBgWm/pMfXC8SWJlxGooNmJdzFd3p2QdBThdPQzurvmgoesGHjKtXpXjI9Pt8vuZdLIooEyDd
tlXtNL4ShjvMiCG/lraS1+yRpS37ULkupfqhZgMfOrS/zc4r29np6RrKkeyIXHh8wXDTEI1AMXZH
/nGb0rQoz3u1c3oNAViAOOpCQk2BCcNVTQNEFpNmg+/iZqzSTeqz6bbQmPhY+iAi/pWdQNtnM7rp
MMZohqeootaRP+Wkf4tpY12/KTxOmFwg1wDtNdposldyB2uV7HoQ4aZeg4kBjzg73F3IJra19eAb
JuhavF6wYRGzqzpv3UzdBvgbxRy3omkL5lPJzI2Gi0GVwDz3nJa/a4qulnle1Re6fy9XR/n8Vqmn
ZniidJmbmfRvFPrd2fVkPJRkX6qEGCvJTj5mrhaB2VdvJoWPof8Wx1u9fg2kwrWMY9PcdmXnmgaa
VkHilv1jncjkA7AyqxcJJ6FAPIcAqPePM8MscvbWmIT0RrSTEsWV9eBE7RDRLu/gITtNC7dTNxER
Rs0jv8oEwQ11adtHwVOtCRIUzswp8K5R9W0rPhkAzwwp3Crqe249aUHnFfjbQAhFshutpczfTXOy
i6IZ9i/NrF6Dgd7ZGiXDoMp3WdNuWqVnXYmOMt0XMVUo9Is106LX1b72wmiB9vY3nDvAcyv99zQq
12KWPctdR2rXIQbSAlYd6LjUCZvxmCaXUeuzP+HwVc7JdSDEp+x9h3DFS+1tdeRCieG0FSFzKGjC
fr3CSlmuRFlFvhwjmtlse+wFFs2/Q32J72m5SvfIBGdHLEADq+sXhWllrrqe1K3SyWyDo9k4VEH+
XlP5GmJ134BLQOuwJIR61qEokXjFVrlO7l5UW3JEF/0m5O4P3XHWGHlatl9ea1XZjCtJnJSamOFR
e9RsQzdzFlXlw+O3pyD3JZK+kn4LBbmSlYpIrTu9y15+kWzDdy12XhYZsMLtz0onplRmkfz8/7wk
WG6d1i1t2m83z2wyS1SEG6ocbbhpG/G49McrKajcQM63rRFzz0QTIfI3RWEdkiDa91E/x159VEHH
t7aSiJ3ON2UP4aEO3baYNgUaYeCxHEOFRj8Hp3oIyjqv2TnHe4GmqzqSMiui9/Od9nshnwLLUmXh
Dk7Pfg0aMNRqGMKsZiS4K6nRUR32IK5asuj0QIHwG/9umVkLeposmGIJ4kRf12Ws1/NkTITKT9nb
dj61bG0rebSzdj+/056O4ddIqyGW5NQIZplIjfWoi944Q9JvT2vjzAgBG6L0VQrvVfusDaUj6yck
/wfiy3t2oM9vulpDYpDFaUHrhzqB8kjShhRzdha/i5vcy6vD4p8/R1tLKGqdzG1w+YT4G9mWehcP
qtP3v8Pg0Bf8UL9c76yf3mtdiTCjeTaqikjyVXyb3wqb+rTaoffsRLvM47LrcDs33ZdpA+Mn2vY0
aLPH+BwwzmaAs+w0xoF1vHcp/TWj1OU7fOokhGVutarBOOsJ/IjmtpY1B0zxgSjf5BFXE3ctVyhX
yN5FJq+tbrvnbguKB3j67ERP8i7/+8TYj2gqnjXYjSBtve7ixWaEcH9ENOMCLweKTGB5z5aI1lbx
0l/m9c+TdU9nYimxKuA8VUqY36TDaR/TDgKiw9up5fnZDMTECzzd1bZKZleuuOloBYGKdMxN6FlP
woFDTt13jn6Ov2ocNIZRRWrAR8xSC4uvtxmRCF26I5NB5OEiBLE1p/h7K7WrQZ+qpnvLeE6TlyZ9
t5ItnBCP3FvsfLcTe7vNKBxUvpN31xOXxpwMpaeimUPbaCpWhz9yZemKs7KnSJ+MzuTntoL0Snul
N4o9FoZnxMJ2EoxdRz0thQc1UwVSSVF8wziwHx5679V2GBSQlTOtJE2pdnHwNKqHypV7V8enD7va
BbkQiBPaqqwO5Tjpml2j/9ba6QBaYv9eC7d6qU4iFPjx809rsJfA+ps5Ubj5GpQa31O3OhO8ZtON
J4iWOIfl5vaAT5YZ+1fIZWQ/hdRN0Q8qq1gShz+Fr/qTGZGt1IsuDlkh7P9If4VaxvhTqDhKJhRy
eTv0ip1SK0kMDqDlls+83lMRLAOHRM0HJeB1hCSJmW8sv9y6iABYtxlittwsaA85pdxvf17t+95H
E9GfYr0DPVl/rW4adLXteJ+iP0UghcUyHJjWe4rkKiJvf4VYfR1a7nVsmnwdyqmbpUje7sxLpoOr
buJj3yl2wcG29aG3Wo1hrbSD3wyETHTRaTVIroca43uTl89vtdqlrGIOZzVk4MKjhXU87vwduk92
4jYH8sND77LaFiIhChQhIpDM5XqaUrfWO/fnSbDvgvT5XVYbwzCnmh5XhPjzgtTuIJlvDif4+2f2
XxNhlQXJShCL7bIzVMW9SEVvFs5qiixV2dsaFa+f32nvPvTppT6OuU8rVRiqOA/wAKbiclYeKW5w
LF0HRFpaY7b8SGVwS83z56D7dtjPMVedmWHqZrNSiVlK+HEFJwWa6Ja0+TnI3vTjcxT56x5UhyNU
YEDNdr/p3WBnbLIr/1a58pHzLCi0HBAE2Xch+BxN+Rqt1+VwinzeSRGugql0ZdSkYhP9HP1AY+vQ
RvHRBP70xcRRnrJ8iWTdxLfz6bAdd0ZjF2eaVx1h2L34JBhH2uuB0dx3v/38fqu9IpyE3pRnRlPd
JteIhh2Nx4hinR2Ws5UO7Rnyas/Q5fbfm23q/9LEh6bUjrWcYjPWADIuI7L5LOnbRr5tfZJJdI19
alhIdDl9/STIwWYq+uMCmS/Leo6iGym/M8yXSFBpZmP7XFN8FgELVAOg0hY12XM1l5COMHcjRHrs
kVwrnNwECKMYK5uUDvEYXRhzjn7XTPG0uCmVh4LSXqveKHLhWcGN5t+J0W00UTgUnpMxtum5egv7
JxVaLxOvwCgCPlA8iSajUFxKxamhPilTYY/JpqjxwfslCNFDmQzoMylOhg+LNSOh1VaXklZdAwY+
6suUQtJwppevdC2Ohnx2pqj1lsZbbEEvop2EJNmGFthZ3Ol2qQeeWqavKMtSM0TE0PYtyluJJBSu
PzbbQaouuyR4Q7Jj0xXgHxH0DEwwkIXylCgPM4pSGqMZzXdFdTPRf6tpkk2KfIwQzC4vi5Nsqt4O
zK5lLX4/zf+z58mr3bsUG8Mfl2NisYlqbzFS2daecowh3Um6PXQo7YFJfDlq124FvdFVkjWzgvBG
AK2BPgPt4HPrQnYae95RiUWMItlaz6hPDdRUsqN2p0sYURQuvWHv51ffe25Jkgo5HRcyUI9f943S
bJVI6nkWYWqdLqHT2B24Kew9tv6KsEZZGCaOMapGBHVb4+eB3M3/qq6390KkfYqz2tWVYJJR3SHO
gm2OLxV3MSmtriLPdzVP205u7pVn6mY5/PODUvUHhlFbbfYyfVekPAmeILWe+IWroYb685faey5/
er/VDl/WQqvKy0nZNadhLdp6IOMZeBN074Apfw61/1ReyJXWXj4OGjhZk2AuZLcvvWseK7sy2tCB
lrbCtj5WWyCMeXwgu9l/Xn6KuRpCHRy0NBbEXHRxdXzh4tklLXB0chwNL74D03IPjIVV+Cneajwz
39ICxNmXdCq9hcT6FPzWtxryns6HIC+UH3x/zNPWq1z1qHOxAd9kF/nZIZ2yg++9TK1P52mXRUFd
LnuPfuVvc3fR/dZdCWtdxYtu/l39/u+X8f8Eb8Xln3ta86//4c8vRTnVURC2qz/+6yx6qTGGfW//
Z/ln//lrX//Rvy7Kt/ymrd/e2rPncv03v/xDfv+/47vP7fOXPwD2jdrpqnurp+s3FNrbjyA86fI3
/7c//K+3j99yO5Vv//zjpejydvltQVTkf/z7R0ev//xDXgrV//359//7h+fPGf/u5hnDu/867V6i
52//6u25af/5h6CL/6DISV9gYVtQ9DTIMYa3P38k/QNhjcWGEjg77mU6OUFe1G34zz8k9R+kEEvR
B+4+NzOdddvghrD8SPkHjXr01YHkyvxefvT/nu/Ll/rry/1X3mGlwJM2//wDi8Qvp5SJfgQoJpIg
dhKRB1xTpTjcp9GIAVloDX0yMbxXdVpDyD/+ik3pKES9vKuzzaClF1oeejFIjMzUvLQWa0R80FkS
Ev2yHZOtLKLqPpbFolT3IAnGRZBKm7kyz7qOWS8hcD/ZQjjvNNN0gQB4TWDZddXtxJqDqBKO5zB0
VflRVpKNiphlaQquUlYAgAsbMa4jPRI2rUwJl5wiS8VzJa62oSo4ZfRSzW9KkNgqxHAVw5ymF90a
SmMuITZCvt/25D84w6HV4UhGCLs9cAGhoxSqomsZHvsljnCI9qKhDchAcAdJg8B6jmqmk5mXBejC
Rdh1pIufdDEdvcjO+/t5vq+ydNvn/TVGyJshbexefU6Q/BXIVir1aYaDkNC9ZtBp42MYMfR2kiH1
HwKnSK4r6VZpb9Phl6k/JIYK/za4UesIWBGYZxKVoD5PunY7xxiOI+ULWtiuIHVP/5e689pyW0my
9qv8L4Be8OaWJEBTVior3WCxVBK893j6+aCjmcMCOYXuM1d/X7a6K5iJyMjIiB17w4oJcH4jRy9F
0awA0mxKMqVEALkDB6OefzWbYCtBSl+FITTE9brMjBt+5Yqzu+2l1AFbdB2BuCi1o6X+mAhZwlFf
SypDJEFwX/GLFfh8SwkAHsNJo56tRde8qSLPrlGLRbCVFqCy0rzISet+k1GYi0EJJPm9qzZXGVmX
od+EAsW4Wl730AT17raWnrP0TUOz2GCsKlLvWyWiYdmuc+95zPKVYfyoIADQIpRicSKJAWLw2TRz
rwoQnx5tdGHgqWOixw0ukaFzIRX57oI9+OXOM/vnAtzRgAeArJjmBYIeXMFIDxZwheDnK4GJtTp6
ZCzm6FbfMpbqmsmh7aqJqsUuq+G1B+/R6d+iov7hwgjf+N59Lqj3KF9+g2fFFi31zvK6O6ENHUix
B3DaAhPvXhhsRjG269py3FJ4ajo64XA8+zrSAOFrM4C+0X9kZLUj4zET40cngeJSJDhQ9xYQOD04
RIa2h0VvBaxvF8cBcphQniY/Gqu48zWAL2F8Y4yglETUCMKVpP30EC7LK47aCMYV9ZhJqCuDWTbz
FNvrkYQW/D1YDOix802pFldVbKxcLbs2c/NLUTyV0Dl0RriptPEGOuz7Wm62qtGsuxZdJ1iX/ASC
2hJ4h5LuMtPY9CN9MD+AivcGjwJiAFZCBl5meKsmvIqZ42vabZu9jsNd1sSk8AMDpc1jUtxrUr3S
w594E8gNaTW0b4H3M+BLCfFNpbyHcbGJULwZ/aPA+oPih1lflQiZxoMtW1/DYVgXwfcycu9dMaGd
3u9J0MU4sANPu6dOvWo8+KGar1V1lYbBwVePevA2NRCLmBnJQvsaGQKY5QeJGJG0U61uuJKMYKMH
4Obi+9wrd420S4rvg0e7oM7snmZX0R8GaZIylVYjX8KJzWhvNSULEGzdPyjalwbK53GIwZqCBBJ6
Wxqg7BXapyJ9kU3QbDyfGh4nSf4jF5MNQ5/3I7dH9mh4r3F8YwKcNgD0Ccm9FeKY6i8/6XeJCCJs
4P/vb8ox2fjaeICEflWrT8xDgig7DALdXlXZKspbDv7OwxPM9knrlS+KsvMGwOb73kSbilBVVnvL
R+J7jG0laZhzOgrGNw3YJ8VaNvlrl16PxTe/R1i5F51BaiGmFjmTiN5LvW0Ztwm4wwAwnlwk60ZL
6ToiEN0+uCE8AXG+zyjIWxXaQ+FD6j8CFLURm1sX/X0LxxvcoU6CX0bwmYVmyT8NxD6+PY/TEM74
BjLDuE5u0gAgkPlataD7/GMHg1bIB4gATEZQHnYy3N7AaozkyYhvuglloG0zlVk4A1Wh3lak5GuT
QjkfuvVjGBsAeXQbdjtm3UTqSiohtlkLXgMVvbLWlcesolqr/wi1/eiJa6MZN3n0WlUMtFhPRgHf
W+PbsvvueoAyh27VgXLt4IEeh+6QeTwxwXq4PVIwKaDTNNoIxQGw3aqvd7lrrJXUZ1L/1srvJsms
TH3xS24iat+KlxPn6p0fXxd+ADZT+o6C8S612l3pIpuHW8YGTDFStGncN5UwaJm5kzIcnKHja91J
2ouc0OoQ+dh1PTHAuQeR8FmLia3VT42AUEBWbiQYlKVJE6oFLgaZJGikkAlApb+VYvlXVYQbaSok
cAmAz70Xs/hOpIEDofHa5Bpp8+671w+bgknpUQFNY8m2BXoa8oNNqk5QyOmRniCJKq/UrAT/pn/V
2wB6CHXjVeGXQFb3nh46FnjtUpLXfiXZUdMfA6FGVkqbPvpdWAdQl5mbqPWdKqyOqSzeVz0E6QB0
8io6dAMhJU7WICc3lVQg2srUsKBsrPhZgXFQVL8XiHZkDEXKnnUwtdeSYnjVjNtiUO18vDOSt9SV
1uoANrAGvgO0vYcdfcj72zTo1n47bMNqnNiUYyGxhSr/IXEdi1DainwXMRE3SlVu4OpSk2cjGWHV
jezpIw68hiRJs5XQc5Q430pgdlL1m2cOqzSz7r1BvEGQbT0agGIYPUtetEkFG9b4nI1z9RsJUnhm
J24HQ7jN0S+UAVtXVDbUGMrkmmE5eL7Tfp3Dp8uFC/fnax4/DfF3yK8jTp6+1oKHcXxlTum2zZxc
5C5TOJ17XR63IuhewHu1D+lP3FJxCde+a/2sm+/IT630HmJz+TWHkdyqwtUgP3vtnefJEI0Soepv
TfW9pPLSSbE9TQDwoQF3vY5lClrxtq6sLwq02EHJ8JPsXrepCaHQcBWY453lQmdUWluxs4CEjltP
de8bZvi9uDkwP8LxyW5YraqMa3TKVq1ZgSuEuK6GTNgvVmJi7kt5X1svvs4NVME4ITIcX8U03mGh
VK39oNZXnvVrMLlwhF86OKrC/JqI3WECZXWldh0PkxRDsykCiRtVLx8Eq70pG+NJVT1gxaFjJFK+
igvJUbzkLshMqL7ZY1apZNoNakBAgRGUSlK7jaKrqiazqsAM1tarK0i2C7c30gcHYTQARY5bpbDu
Eaz9JQ/DdWXVt1Ee3KudvMnaZANRCmJnPlDdIbyBZXiCUUXPFQLYnivZQ+d1KyHUnFjLdwaKOqmr
voVJcOUHg5PnpLh14yB7smWYYmu2+hevS+DZjBwDZnzBqjZq5JgJ0ZTdCCxzkyLCA3jqxScjTfre
7vOruBW3vly9WWP5RdGrjV6RHsbJY8JtPuFte906+HHtxF53b3EdIOsL61W5H6aa+OCu6wH/5Ct1
/TuCcfeud13y35hx4agukwAqQNVnuSFH6kenib40VrxJuCKkAq530HJj165dP7ZlLoQJjeL5/jPd
ik3iD9YqNstvIC5h+0zt0TCuBHkb69oWPdQfdfFeWLDDiN5mKIVd0vqbQEJ8IUmQcJR2VQzdZFlC
EYAcoFhvKjX/cfJC+/MCOn3xzAplvx88kgzaR0RvE9bLOXBB8ijSK2ZNc5jBDXXN43iv3AMI3GlX
MRIbV+5jDV3YSmAEEab/tfnSZmuu9nS7KH34sb7z1y9hbg0OyYmjgjm2j4/0eIy0JooRoq7s5Gi8
Gg6yuCt1Jf4IHvPb2I630v7ztc/KAmcW5zCrwArpPha/LQ42af+u3aW7fq0iWE+34nHB2lTs+LsA
+scaA88MhyMIfkbAIuKeZiFJKLDf1DQr0AnYaF/HrbaVncTxHGmhWzErMJ3bmxV7pFDOPKvB3kQL
P8IdWGc7nkDtL2s79Z5BJSv6QqXzY/3sj0nFFBHyYS5QnfObMJCVGN70ek6kYRcKAkP2xRo0B332
0A6ZN/h8SykWnO/o3+Z+dxlOyjpZI0H2UmFO9MqV2wyIoPwSmRf83MplN9FMXZWAgqn6fFUMFgxV
xinfiIf0/r/r1sDVmfXznKXK9cXPpkLDDmwANakzFgFxbHQ3gjZq0zrBV2gK0eOkfRGt45W1zRw/
2izxml76aKcGZ72YIcgbsRcwqEnRWoh82DmRZCDlNvW7qnH/yaFTDbgQJ3wotZZZTVDOghGyI7RQ
BtTNhRVCCT95B9B234Oi+UKL/x98PdVkThUqVKaM52DUFja6WHGxV9nFs2wX2/IlfenX6VF3CP2L
zjKVwOen/NTcrINsmcKQA42F2WjfbyCgBiY6gfkYOzgYC0u75P6npmYBs9FQGekDI94EUEHGEAS6
4ddMfvq/7d88SBZd7ybjwIK01fBbkZbXygE0EJAr/6Atecf0m8+3j7lNyBwpEv6uKJ8caTETjIZj
OFlrN+2jtMq+U0QT15qTO8XTpJSoxmv9dWJQcmgx7D5f7KUd1TXOucadSIyejsqJ9UxQTT9ry2Qj
S48uFJkKlS56ep8bmYF0/oqSiJ1xtg0dyb95PElylJJVQZ8CM2oL10hTXYn3gyNv1JclJPask/yX
LbTVIC2m+2Sa4swdA3dQUjPiiQrLeP86SQobV9nPaB3+0lfNtbipvweLIey3KPLHj6hbCMszmInK
A/LZM8ekTx5Jbpklm+DZvaFJnhzba9VOH/xNfhVck7v3B2SfeHBfA0xyQJPBTrxZ4pedkRxNS//w
K+a3Q1OGVZh50IVP91/4baAX+PsoBvemo+6Ch3i91Oi7cFNg0oQujtIxZGPyrD9WCmpTWA35cHw9
bbVy5cLdMB5UB+WoRWjPjKDzzwJPrM0u+I4BVc1vseZ+n1I344rU4lu0rthZQCvrYRcf/g0Q5vRX
zz4uIwSSMoGiIfD9eEaqSCzHtGXsA5kem+kT7ic0bogHTEV+Kf46kP9RL+X/ty6JZHKl/e9dktuf
3f/7/vMYH9P30y7J7//Xny6JZGj/ghKQCGgpjH+je/PfXRKAaf+C+pReB8eKNHmSZPjTJBFk619I
0tAlgZwE9npk0v+nS8Ic6r90Uk8TiRcd9jmJuPoftElmOco0r6ma6KsQKmm4oJA+u8PdDvxkWknS
u7ztbNmOAX2lb/VK21b7cssI/deTDbr/y7lOHykfw/K5OfWjywW9wNxmqkjvXp3YIYX3uFWeFIa/
/okZTYTVVWXGYd6nD9FYENRilN7j/EsMl5Z0Pfjbz03Mzux/L+V/bMw79bHS+3WdY2MKSlxhm2xr
vlcApyetpooxUJCa2n2bL9w5l3fwb7OzwEQLjXkKfcCs9EXsdqrxlJoLzd7/xSn+tjELR5BIBKnA
i+q9d/pyYzjSTljLjwwmjmukkr6jIr+AB5xdpH82E/URyIAgw4WG96NfqAk6vr3ZSu/+fnQMh5nK
Pbrfa8qDm/+whXxua+aDIoLoplI32Iq6RwmOmCBKH7wkchRLcAIlcdKCcoiIprJkPAki/S0llZbY
2Scjf8fe8x8xfeaT/CTtakGVkkp6D/ycIn93j/zkEmXHbxT93AivHVOdyELPU7Ckq4ZQT2W4hTXp
KnPNfY7+ZeEVq6zp7Tjor2DBvx7MAb4q/dAbnuP72q9xDG/Gun2mEIQyV0UhHCk4248qdBt184Ay
+5FGUMy4m77Ox4HWlneQI0o7WeuBP2BouGj9A53QXR9QIY3gXEXUh8LE2yC3Niz0+6aaymI+fah0
eE08cVPQp1iDcmenXREwnnol98JOL03UXbLxJsz6fa4PWylAIa5tOmRyWwkS3rp/DFkMD8cvWZfc
xEG7i1L3JXb7pxDhOAG9pqIf180IlEylylWHVz1+Rg0RNro82IXUpAqz2ciicECIaK+qyW5AorDw
jVuEA9YlPZxQcoX1QuT4+LD469uffpbZM01Jw1ouaiLHcNAPKsRQriN8kVfi6h86+6mtWR6stb7c
es1vW/me+ZWtft0jrDHherzNYky8FJxOrc1yVBE1iNASsdbf0fMtIH/S15QQ0MJdNa81swpfpzRx
qT5y6SzBmocmuz5VKubBo4gkoxI8ggf/g1Ut2QV42IVPNsWfs5N0YmIWMzShHr02Imb0jn6wCIj5
G7XXSfJdssWdDM/wt88tLq1pFh/M0hRib+ikdzN75wDH0QIw9eKXOlnQzAeLnOl9fF16rzswm0zA
PyHY+PkSLt6Q0EIgha7DO49w4scYp1ohbCrynxuyOaBHz6wlmpzSV+tJOkxzE9Gd8u0/e/n9dbqm
jEpj1s9iXGN2laSl3slWH0nvkBrQs1U3WUWDAujBwuouucSpnZlLmHlelEWfSu/ujbtFp3kN/d82
ufZ3hQPr62ZJ9OKSQ+gMhFD8EGFCmsNZRgFqqCJmWbUZ8cy6rpamJi55BI8AADuMxKuUyD5+LRB5
RToogviu1bLTxOVN7oabpGv3n+/bRTOkttOXQT9wPvmlJjHtAcQK3mW1XVV04gXhuV3SmlwyMotD
MqIZVSdgJDKR+RIhgzZH+sbBUqJ0/lFI0Xk4IbQFQewZQ6wChouSlJGSA8K+g3hujeKiCRBvjA4Q
kex+V4MXNvAjrmny7482Z8mZF4a6q4XYlLQ3PYDPI30Oa2VVaEsJ7vSHPsa8j4ZmB0luAcfgjul7
fF1fTzlZuxq3BvUvcRUssqEtrWp2msQoZAS8M1Fnl9+VBMy3Fa9Tydvn7sI3W/pkk+ucJF6x4HlF
brKqEhlgqTHWfmR/7uGzme+/vhDAM6jBAcFZxL6PJvTBzd00l9L3yq6vUalRuivJUZk3jNauA3WT
flcCL1MdJgDoFizl0ue+D6ndifWZ71dtIWntKKfvaV+s4RsypfdKOH6+xGkFc9c4tTGL7NRmm0pz
WWHtidvGvFPUu8htN5M2NzOOn9u65BkntuYzL13VgwmIWY+sMCdvxNuh+1GK+6JfcIzpN3+ypnnF
R0QxUO6pvb43on6tV55tMBoaDEhXug8qCjuS0h5o+iw4yyV3nHDYU4FA0pV5nRI6xqwI2ip9L9BJ
H82HQV84xhc/1YmBmTsovuC3UdeyfUl1Az/j2iIldiNzD1fmylt63/8uxZ3t4om5mWcUhR57UdSk
765R7WAfOPSgnVzvWVQr5DUgqRUY8bHsjKrh525y0e3/NjwvbhvG6FX+yEa2Lj3N5LXWriJjoaww
q8H+OdknRmZ3ZFnRWjJjVqetTPDHykZ6A1GDSixYRFSExV3drZu3Je2whU+ozyK+6OuwQyt8QjV2
V5V3SKy7AhxaWm7EQFnYxgV/nOfSKcrbbVnUuAt0PZFPu7hfcMiL5/lkD6dfcBKAk1GEMM1lD0PE
0SeZ2MwAF1KrtuEKC4uZfPsTZ9QnnzkxJchuA1VThzPCsZMHOXCpg+un4LV+ZNDRtrvPXfBiBDlZ
2bTyE3OtNIxmN+2dH8GYWAIBHp1KyVZ15ULhVO7dMtkl49vnRmfF8XOfnLznxOogC36dBHiHdNfY
HpwTUm7TgwtWdMVofksP4WGxF/Fxvuzc5iyoBFOxRg9YqQongdX9VMfBgQMbicR4HWc/Ne+gFROd
ebYQLS88KbjcTrZ4Fl4MMxOUcuCUC5GTVzYQx2g3MeWDekIp87mVmEJ6AgG1yG08awgAS5cp1jLg
QTUWHtQzNhW4t5G77lT3Td6WtEAgYOMhjeT1hmzIWeoHzj1pbmy2v2WXZE2nyu6bv5+mgOorhVkS
ebfEITIPLJixRHhR6AAw03RGupmVjeqmWe2+9alfrfQ4sutUd7Qm3Idi8CAwU7Bwl8+jy9zgLJLl
phyhBopBBYIv9U4eFuqI80tg/vdnKavpZRq0oLn71pVvYe8IOU+lfv/5gVtawyx+DZYKTZvFGgqE
oOoUhbqFp/mSgVnUygNEbrjEMNAdGXxbe3C9f76EswLvfJ9mkcoIE78vpn2S7mDYey62KG2/y7AM
bqY3OfMGxvvnFn8/T09D8dziLEp5TFKIjcyiEimAhbw0NubQbXmsNyhPtd9T3ZftyBj8x1yfUNnQ
V9qGZySPqbdvR+ktinR44My2i9BvCVGtkhLDepJLDURvHEOCVsFMvDaNIYetC4S+WLeIIBSjgNZe
REuVcmMnXbtB5+6JIQbFzsHdB1WpOV3Oy00rIdpn3NRba0bdE8O08g2RVM3i1rDybYm+NKrY+vgj
FzLx2CLaZoNCBPGqIxAmMQRuh4o+3JdDZjzEcoHm1CiL0NJywPYRonybIslbkGn1T5PHwb6qR3cr
6Ii9KX5lrIWkkb4EkuDtPL8ND1UOwVoDfg9E8qiDgB9M77k0RukqkoH6GA20mrkffVNjudzKDXo3
WhdJGyhVQkerutEewrZZOFiXwp+FHpA29aXoqMzfNJGP3rcceMLbeJfv23u0UNbFRvpVrmJ7maH/
srUJpYOmBLiIOXYgjU0P0jOJc4wmgGyPO/MaysONBtjJ25gLp+HieYMy/rcOIEIvs6ChtVnvd8no
vg35e10fE32BPWTp70//fnJBi40YtyVf/E2xjshogBx/+vxwXYx68GOb0E7RyrNmZ0twjTBVwwlt
DQGjD1zSM98C9x95gIlkI7NdoLHEWe6LTGFlhHHovk25L5W8dbYOnhqn2o83weI3uXAB0rv729js
opA11LWCHGPTGOxf9HYMo+6WEplLn4ZXl4GLSTpPsNnOpZlnNHqlWm9IaPUoBpQMyXz+bS6GWgmW
PrAoGDrTl3SzRkyiTLRYCWofm9CpMkd+BHOzDuFZXeu3xVJr6bJJ1GssEzEZxu1mF0gIbYzSRrL1
Vm86eyIncWGwXCE8MZX978BDLrycz1LQKbhLJwZn10lg+AO0qqwx3KeP2mu08w7Cuma2hjFs2MC+
M163cGYv+QdsMqbCcK1MAjM7sxWRQ66s0XoTD8EuOHhbpK2cZUWLs3zz98osaeK9F3VI9GZO33A/
qUbQ4SDQUvD9HO/rxIsyBb8OGI4d2+LLMh7koltOTFUoQIh0+6fVn0QMZVT6vut76y0VjnX82iY/
Fpxy+tnz23jK+/4YmANqilqqDbNg+5jmBQfZ7pjlJ8Ost8soyEvB6dTUbAdHJqO8wWUt+nAn+z8L
40efLfnfko1ZtIg0w20ZwbTeoKJzYELfKJtxZ+GByfV0afDuu1kECE0e9tkWzjwwivJsHEbWNV1R
zJLekKjd5LZ+N9r1dupvbj7/ZpfXCHcSmoMqkKRZqLKUNAtDuODegppZFaH9olYVpLzC9nMzZwWc
vzz+bzuzp0et11EvmYX1NhzcQ2L3O2kbf6VOuWkWIuPvgtrHHQQ6h4YTwRduUXV+oWim27rUsqev
Vvu2+Jw72RatGPqhuW3R/J+4UaDH/pEhWQdAdxkAdX7MPv6AudskWSiImcUndF8k49H7A3n6MD3+
GdgF4cQPC5y5iFBpUtbGLLCOrlXv4CoBjPFLNJ9Li5j+/SRWaLE+dpaFkaE7VupXo1soalwI7qxC
AsiEPh2aKXNGy8SAgdv02KXSMb9Hz/W15SRbw65ef4d3+d9g2Th3dSwqMk0gUg3Q59O/nyxJMIRS
CQaOs1szHxikO6nuHC+0FhzwQpY52dEIsYwqSDyCP9rx3Vp0i2iw3rzn6Dix6Aq2+GDeEQfXgbOE
zb5wK3+0NvtQ4lDLoBUIGIVNJ343XoFWWPvPBuygJfPQq8VayeVt/Ht5s22sCq2p+6wmyKMpsJs6
ENnP8Va4qe3eZn56vXxvXbSIso5hcl2aZ4o2XQuxlyhUfDi9PeSF8TXsy7WBksPnMWoKdWeB428z
c+QVlOu5F3clOwlHutWtC7jeY6tdt35PW+Xlc2OX/f/E2uwCg6LeKy0Fa5M+WfW12MK2A9wXbkxS
OCpNwsYs15/bvHSmeWWRVYFcBj04+3KJLnWMnSXsIxTXSjlNDxkLcf6iCbQNJ3q8aUJn7vsBso15
IFlvpnKgpA030rDwlc6K5VP4U05MzB1e6aO2ovz09koeCmf7c7GeKDelQ8KLda2yce9fPt+3GavN
VKSbTNL+kviPTOvt44lm7CGRMm7Qt96RHNTxbpiJZ8byS//e3WRbdQN+LVhJ1ap7MZB1qmRbWxjV
ueSapz9gdqUksA4WmUsmPLLi2vqW1Y5vvaDXtMqUpcA8faL5MZhajKAcFfr28+p2L3RKCcae803n
CNCcdNWumEKEWAwy2o2wCJybbv7P7M2y/EJsQi2UsZelACuin0XxBdGDSL4WpdvAXEoPpr92Zg15
Ptrd+AiymB8/ZSlCbe8OsfVmIBHWMEGYixZyn2Vm49ELX+3iYUBKmycgzCRn0AfLjEyjjj3cJn9k
kGcF9f/CXXMpMoLd/x8LM79IKzQVBsMnFZAEppFhY0h+KOUS7PXykTsxMzvVXhZknR9PZpzRid9h
OXNKd6Pfe3thG17p4kq+8qAmWljcxRB5urrZSXdlxYJMY9o/aZXvc2esVyVPiilCKuAg/p3s8dKG
qjqAUR0GWRKT2RPJjaTUa6ggvCmkIUVy9HnJLDXyLzn8iQ1j6oKc5CFNww1XQ/P5Vog3svaiI2U9
TKwet2G5DofXz2PXJR88NTYLXWXHQ6lDnO8tHK4M5VULfnz+989QCVNsPDUwc8Ei19Jcppz5JkFg
O+7riZB9BYeSM+ESItQa76vHfrCDBNb9CRy4hLtdWuDMNzNwqnWh4SRjQlaPpoeeeEsh8VLQYCIN
rQIZLoKzygeSPoMvFGxi+SN5jmKmjayVan/17HELYY4IRchG3izndheXdmJ2Fhm9Kil98kzzrW5U
exDllWD8E+9ghEAE3yiCFJhtXmBmkp4jWYx8h/BFq4uvYGE3nzvIxRN1YmJa5Im3D/qQdEONibaR
VqjLJEq5KzjJn1s5jxUqlVYwmgbyoGQH84GDUjEyvx/K/sgc9NrNb6UNCs8bsbUhBrGRamoP5bZZ
8ovp8Hy4TGZGZ2trXVfTq67oj+rW5FGLZmfX3RQb2ZlI21VfXKj4nr8ssDe9aw1d0ixeuLPDjKyT
JrpZ3h//GsVmYHdkYKnaFPt6G+rrpYfmmdur6HdxeUkaI0vamdtXgQ+2bSilo6T9kiAGaqqCrsFP
tXX/wddj4JMaMxkWOL152tjKlhQGWisdvRgeFzt8hIVx7e6H+zg6uHfTJK2wT5Yqz2eeyfKmpycz
byaNyvmcEhwJYdUasXTUv2RgVw7V1nyEzENfVdfVfnrJWPfVbvH5dHaoJ6umyFACwmbKGXpVlirN
7wVPOsrwTq3Udb+fBlyVr3B5vvbf863xbamoecltTk3+FsM8OYJNKwkQBwfSMdxPhVsGh6+AIq0m
r/GcJc3F8wfpxwUqMyf1LM0oLZUFag8mAFaNS/sFKnkbGqenYJMul8wWdlSZ3UCB4ueaP/oSp1A+
jDDBIhmBxrrwHK+iR0NfhXYjrRf5i5eszkKnJsBa6AlsKqJtqvpgmQvueck7VVJwCfpHoAnzRDWv
JXmQ0R4+qsVzQn6FxpRRLQGPph85C2ATdbpqSRShKXhPP+LEMwTNVN3BdcWjeWNu82/xZqqvBwGj
1vKqeADlsf88TF/atFN7sxtN9JUKeSFDPFbuQ99dD+NCyfbSphGoyEkIlHQUZx/F0PU6UDXWMxpv
AoqJgV7bNfn9P1jFiZVplSe7prl+UoVM7h5z86kxf8nNwrvhUtydFCwMjgqp2TwajkWl+KnfsApo
aE1vH2hvWXHXmd/+wTIAF3OVgNGg8flxGZEioARYpOIxUKIbS06gItKdz02Yl/zrbxPqLNUNqsbS
K70Qj1Iy3AIv7lZSmOwlCF6C2LqaSJLlbEnb92K4m0DTf9Y1b66IeTbIAZQ/R+NBPXRbxoj2+l23
8dbRJr5ZCq6XvhUIHjoqigX3w5ysINP9VAqKeIQn+FAmry0MMJr+oEAN9/lOXvLsUzsznytLrayT
CDu59kMO3sWQkna7NI9y6XOdGpmFAz1K84Rx4fEIR/FTHOZMY0FnluZmvtJ91S4sAenVpemeC0bh
skChFwQWzf75YEUdpFHTQZl0bBUZjo43MBSrOofUy0AoVZK3o7hE4nvpikJ1DJIFmAgl6ewOrgar
b/U4EI/Kw7CeGsHhnWV7W/VhonYpt+KSk1xaIocZCXQL9tCzMBunct8OZTkeK3ayyAH9ps9yTa9P
WJfqj6hf0pOfzddTsOKZQghEqYI91ZgU/ni04RKq5bpvhmPfrIJbdOmqZ+b6d7Id2FLIfJGyHW19
R0YHnK+BtqdAnsZYjPbndQN+BjFMYZNl63xSZ0TfpDNMnLa1VtFtc8zvp2Fw/8FC4xImxrVy5G5+
MR4/PyoX3gKMTjC3ZU032nndJfWKrhhdbTi63zvbcEJnRC+XJlpra1N9+q55UZuFQHfBpT7anCUh
cW1aNaCb4Zj8qjeag9jOWrBbj52u9hOWZakieB4PPtqb3XS5Bt3poLPGDM9VXnJjbfk/Pt/HJROz
kJOXqm9R6R2Yy7xDnzOmUxIW6eZzI4sbN3PViQzI0mM2Tt1KDsRfzviipk4P6frUqmvgc7X+ryan
mH56f3fQtpYFC/OO2W26USAvdNdTfe5XbSvM3bXhlbf4QD1PtT5+sKnEe2I0g0gtoXcyrdPd+q/e
wZOu3IYkfJqZDH/CWBousnmflY0nYaqTgzDFpRObldpaWi+wUPdpWLvbBqqZwrgODslaKGk1mGB5
oZnUi627boaFXZ6842NqiW3eq3RsdEOiF/DRtm9paVzq6nCU1QIKTCdofn3uOZcMwMJC4vq7ozdv
II4W1IV9WA3HGvF0kAe3iVAupJNTBjRfw6mJ2f5FUmlkalwMx/i3Gma907bT/bCEl714Bk7tzDKx
qhNL6ICxoz9VaFXmju+UjKojIe9ALLld6vlfyJDIWIjIDG/T2zhr+iv+kIWS+Htd2W2zRbT6S7cp
VzIDWJBK7j7/TpfCyKmx2SY2beqp6oiximHQ8ceovYbZuJAdXQz58MkYFCsUZv3nzAx1C1m+GOMM
3SG9VpxJhU1jzPy+tM2VuIFz9mZcyJ4vXG5s4t8m5+1Ceq5VZHqYDPf5b7lP9x4GYvE+2kvrqXow
XKnGSl8A8UqXjvSp1dnrWnZLrW3TaaHUuSatithpX5Iv1i0IAFQJNsVjuRYgi1ynS+JU55muaQEF
5DlCmQ2Ez+zGaYekiarcx7KHml7b2436VYUurpHjha956didWppO/knYMhLX03PJ7Tl29b7YBtsO
FBbaJguOeb4g0gOi0+8+F73l2anLDcsX4ULujzIImxK+vfjgVS/BYK0/PwDngcpSKdihW6qhSCj/
/qQnywGM0leiOXbHhFH1ZOLdXpq6vhBALID2EtJk9OywMLtcZC+HfdzV2qN+k19rTgUvNnzTzGvA
vgyYzMs33VJOe8atgUVd5jEvWyIomzMaOmtUunBUjOYYQ8d4m1Pvt9ZIrf57Cik6CJezYIzfyZah
wbAHtGd+xDMl6DqNt8Ix6JPoJS9Ub1OGaYwyVZI7QV8ibD94soOOVb1rzUJgyLiX90hMmTcS2qnF
Kq7TDEEg2BwtcLn7VB31G23orD29+G6T0AxaSx5676MWDO91n+r3Zs+8nqRCW8vJiOHklNKHIjKZ
X0bdyXZdVYxXoQGzZ6dmcHxUmX8olapHxKeSN0YS81fTUN/mInQSSgQnd5nH1qqtkvYmiRTtEXbo
8EpIxMZR9B464RySdy+F4sKCgXgr5BDZ1F5Vv9Vdqz9oitBej1GWb82+AQjmQnPb9dFba9QyukbI
sEdloNwIfZtfdXUU7JRQTe4U1w9tUSz19zKLi+vaiCJbTJR269dS/xrAc2bHbiA+N00m7xLd4Dni
1fm2ssoS6vGkhRMPgYC977LdEGbIjirm6kbOIO9Vyiq4j3LNtanJx/uQbt22sxBdEnwJ/l7BrR2r
ibRVlokpYIC2Q9Vco0CeDQgVyxFTIEHS1q+mVChQzPta5n2R8l7fe0LuKcw5BY2/kcNSG3Z9R8q2
EuPR5f1Qx/s0V8RV2PlH02xCR/Zj9apqEd1V43B8KPMA4jCu0xsLBqB9HwX1Shr5u75Si4jWurm+
btpCjza11hiA97XuySt1d5XSilm1uX/IwMO1NixJIS1bBc5bofGdpq36dQR9EkSvUnJoAjlzQsRL
wlWhxAi0qdqt3v4XR2ey5SiuRdEvYi1aAVMa93bYYUc70YrMqEQIIZBEJ77+Hb9B1aga0oir25x7
Nq9vdep8OkI8JSSj9Q8RBWegg61twSdYfnhUvi+skmCCpiaTa8z2WF3EWx/5iTt23ni0+h1p/ba2
Na6QJbrNrDOlP1io1brQh41x61yWAMuWnWc+gjoUpaUjsoYgYn9YC3PdAB75mV6BOYhcHZcUXmsZ
GSSgeMpc4fj5TkJYmKf1E41gGX5HGUN4H8Ibv5PxB7w2kr2CQ3IR1yMs0OemBxopQTsw0HGdVfMs
z1iacDM1+0AHJPI/1FrpJk3VJ6Eh/Nd7H51l2f9QMAwsxTufPOLtBuGBiIZMsKojcG4DH+9gXHlh
RzX9znTgpe/bKHMT++0bF4QLquU2cNvXJqWv3uJ5e6nGP0PoDfsobnTWmPivV61zFi/zJVpglL7E
4xHmFthrMK7d+V0/3LT29WNlvgdYwgoFWzUAjmE93my8Gg6169MU2TT6OHlzu4sqmM/IMLygqCYF
T+L02000wkaUxOdetTQLFoKypK8+Ksv/VXCMzCa01XN4nWLgmZgdiSu01ivvI2rIXbvdW8DbKsfv
+cfTrgcmYY2zslC6qWI43+kGxuLDUtUlpLpjRidxTchKgQWQn0ID52qnONw6nULr11FwcHb73TgL
HL8xGfN4IMlLl8oEBtXAi1CYtmcQZ4ellisG5QRNr9COl7Vav4Z0kk+jCrGp3PrmsPovb0yQW19O
QMU5Q+44bXUegXioBXb8sCQmCxi4Hqek/UycwGarG/NsDkCYC7s/gndeAVDGNZrIUcXrS9VPP0uc
jhns1+8tLLdsy9YNT60qKKtfbIjG0bQsTYZnH080ct56x9e7GS3vIx7xv4mgEWhnvdOyai+DEiBo
NM4ROr0aiI0YkD7P7bdtqLGpUSV1CSnMf66eII0dK7YDju6bTs1bNHoDSBs1XK5H+uKs/QLChTtl
ro9cU3XOmzDVqVP2TTbm74ypajZa/RZ28YMbcOBX1n7pSdyajkLvZf2hSAN4qocL10Ub+7AhjDpg
KbzwO2VhV4ysafayivmHNzTji2HVN02F+uxjk9x8V4iMhPRPqslVYd3u4AO+Upg0bvHfbhx3l8JD
shyHKtzXLohy7eC7x9HHHzquef2JvaLplpj+PM0KSr5Zsa2l9XNNCYgBFXQDGBDsVxH/L5xWsMvT
zFBQSh5tpzpydnaZ/PO6hs7DMx4QIEugnobjdLrWS+UeoIv1MjYjvLFV0x10VG3W6x7fuBE090Lt
vWqNsJxjsSr6tMKBByLeIo2AKVjYgqsncm88FkuzF04ko5I3ou0OXrSMfdH2HnjsYu1n/y0OB3Kf
Y6H0tsdX5F9igA/2Vd1MB+CSIHb3TLrjkYDF/4BdJQF72RJqygYfdJuyDdg5BhrhqNXODw256+8b
L+wr+NA3hmRzNcBGHFW707vnFh5S+tAjjBnASZxh3hs/kTikqeN6eVt3xgNhwLZg4wRJi7apjaGs
q/ig9cntndUHN6fjRZLUBkkAjP779V3YcDOqo5rf/Unfne5PusR5PH3VVbzpU4VPguAanwvbnjQM
0uOJfwP+sHPax7os2bK0IKnKTCfsLKavSGEQMb878gvLDiXjOMMO2D6+mxuY0QM/fmYwhzcrYC3N
7Gzc+DdB63OBMdayaoxD+13UwLIx2Pr4D3FytQA2u7MH4rS80zk6ufj4asfkz22t0Vkf2ujj6F26
8DxPSYHTlaEFClsr77zUICA23l6w5RbD69y6a65csP5UTPYGhxqxoCvcpnuMvpdXTnjuA2A3em8X
w4Rk9pIdTeZLnADtDCyIbngOtsZmGJWfTbNTNk1UsN59Q9QvWDyVDZd4sRrhHkPHoSoijZFJKq+S
4utsvmL55uGrlut7UC07q+aNCv28qtGyh0MH5b6fDc6wbxXf9Q7dAFyMMNQtTRFocXXSE6vdV4To
T5OGV1CAN80yFUpNR79xV6SGQTZTcHNSqcuwRqNF6nc5x+VqxF9BYKnn6HOFJUsDgpAhIGDI6eY7
wyac+e8YwJDaZa+J+5UMBOvH7CafcYTRLxv7QDxgOA2gTQvMzgprUir6d4TEb286Bs3VTvxKCRZj
PCSCLRxx02ZD4fRvRx9b9u+wIMsUxtzj4iMJkqUPDEzaRbl1/sh0wZ3tgdc9ghikkU1jCXgmGenr
3LTwyYMwYKeCYWsjYLvx1aggznykMz60V3MiHqkI4Q4PH2g4IljTlM1Cd0EzUvyD8mVlKIWbLg/9
LlufSBssVavkS1TAvKXwnfd2q1cBAmLyCNgFV/ATs/Icz/xcjwhSIFiK5ROeX2elhqxq+i0ywWLG
gu9a+9uwNl92jr4NcDvLiLCViFugx43syM1b2K1HkVgZVOSQa4a2TAL0hBwvS7oWICG/oLQCxmfZ
tnbMWVjtIIG4p3V11Jwe4BbzD9JLHvzqBLN5zeE/LZqbms0JS5alH/unis5vMTIc28L0DotQ3H01
Ib5rhYV1dBDT5eRp3PcpXuGUvAywGo/wyyM7RApqh3cNVnk8DBsfti206Y/NBCIMjfdzP28nERUT
bU5ds5TcwK11nHYrJwdXWHBb1Juq7Cuv1b5pQVoBJkQv8S72YUs/DptK43pm/0Db5hm34CovPTnj
Iz6PJDniXF5xD29YBDdERt9lchbpctV+vPNikYk+OaP4Kgzt9k6rz1PkboMKGUQF4gASsl04y+O8
MPxcHOCFaNPBQ4RqXaSdu53IcGEeeDzGv3I65/g6ttHcnaJxfV2fRCbala11sgoudTFf9ovrvjQk
gbTJfNiJZQbPFPZQlqR+MdXTZuResdQsGz0OmxRcjjTBCWl0aVP/aIz/Cw+8iz8AUj1UmzSpHjVB
NYaUKQQBbEYW1/nuSXjdaxPOG2ettu2a7GrgLcJIXnxLSswQ8LD1ZsC1yQNzmHvv7Cqw/sAkS/Gg
hle5tPUm1epeURj1uWMBO3fs47YAoKQ5i8VGdObNVHg4BE0kWGCTyTt+8PeOvFmKeAs5a2cV4i28
odyw0LX/urbL1XHHEkarRdiPBxQ0R6FoGaigHOakcIflyJwkty6/KpfGmYUl2yC9rW/0NVrnTVD/
8tb7FNbNkNzuhxq//+pv6ln8EWraxX2K8nEsPMa3jbojM7/JZQIzBFSZpgSUI+vcGAWAuDuCZBRk
D1CvADJxr1zqfCav6/LAduH5cBDNP8AqNtPw7XdhUyxpwDK8bYCNhAxexkjJPV2V8+I0FdA1EQtO
K1H1nrm4ZdMYCaOnTFpSBZsUH4EpX1cRbiK0eb5xWLsd1CrNqaae3ZkwnjOrqjF3Y1btNHPqw+zy
6YppWoWag7i7aAXiJalE/DYRne4XQoFWcZI69wVqRuP5zeuKumgbrZ5TQF80HXzXQerbgzTAGw81
jOGAXDU+2fp14GW6bpYXsrTk6ssQ5eg0TTh54CCNrG8PQTpp3Cr+VGBdQ4HtNMQH7EMDNmEXbL7w
AMcALvLJz7wkcK4Gv/JoyNx+KN9nWwr7KtRsObqD0IERNFZFWvYecoeqD/Ydp5u0nks1xngIXa6d
gYt+/SIQtdnsl4a+riz1Ef/vDEJkMcCnnXWvDHA8w5zjKq+DfkGOdBU6Rh4OxBv/qN1PMf10WLJe
MXazkUXxV+cDb/Oegz4zeTvtgNnWJuUYHJ1UFtjixE8zoYqlearwr9CklJiYDcgGoCRvk/+S6Xcd
5M4G/zo/PTjP/GMwbzDLuNfpDHRYdZG6KoyvSxfhcjH0NFCyt52/r0EkJJN+6wL+3Un8QXuNLld/
DFpkB1/JiutxDkpdRT/9YPdzxIve4a9DHbysE9J9W90oj0pvklvSLqg52p0Tuo8wtQXGuPtwEGcX
qL8pJGUQw9x3Ih8SBB/lJU/kC35a79HVXo5Mr0h18umlOsoqiXBVDZthjnbNMj50TZEsD0cZ390V
mD2XgQwDmhW2tEv8tQ08dmBAwBkHv8fyFfX24i9Auq3VaXaT/0Ki7jAi3qHPcCLMLdHx3mFzCRzl
pC1atBjChebOON6Y25/aeNyu5Huwzo14zrYO8VLnvs1YEpS+xoxuagrGhqtk/Q07/FmTqJdgnYrQ
ALfUfJOhzTWxO1TUWaXiHP6o5WDdt2T5TEII8dpub0dZ0igsgYU+UwQaJfEzKrELkZVy/VwncXFu
TVYF6YXX8Q77rSVp+mwOyWF01QYEpg2nYzkr+HpFv2yczqsTF5b7WyiTN1BSfpIVcNIo2CsUZIMh
hdslLRoRa5aG056a7gX24nsnoi8qQVLRA0IHs84yXA240AzFqrwHYfIfyrh908FPIKpzJ93pGQQu
Ar8c+WtlvEuY2TOf7prZPnPWV4XmVD2BqL3O/yKubl2vj/DpOhiNzbClzmUFSPJKNjSGR0xVXfTc
bZkXZOjCbbVAOi1V5i7siD/2Y9INSMud2ridvVikCpXXFR4uFQmf1vBZgxvQGOf4ONZiE7krRqgs
vcVe8uEB5DOu5DDAkcbBCWH3iPVvAWppE7PdXIFqF6Mj0LntUQRsE4cfgQKvOw7PIOiULfsTNNOe
1d1X3WIgTvudE6AmfAbIpdo5fLxrO5VUwqw1rI5z2+xR0GfEEXCPDQvLMCFp9Uvc1J8U3m6k8g5k
gEKqawqVAtfC9UOAMdX1ySup+xMaWeeonYouHjbz/LTFDWEyq92CIalLEufseDTnAGuzoS8WNwFu
k+edexdgeC2YIyxgUmItIoO5A+wa2BW2clnv6q0XOcdGqa1H3QuEVHsZ6HyI/7VttFlcoHKx1TMB
M5R2UIUCGz6utKjmn0mMAJbpzEj67aZ0hwoSX1lUuobuBkbglTSU3bQWHMk3vGryLljOo0PucIZA
BelkPjx768A9pPZH9iDBSWAJ4m4jdbgdUjfXyDf78OyhcqHphtWigOtN7viAaMTTJ1ziXxofPaBB
vwXuM+aorCXTs112Wc34qBksii3+hyYF8TLcJPoyxu6ZV+AbWzx36oFIRiCArg4deQoYWhT5eJYO
pBUAsXo9XhhQkgFPsqqrTkHjlbLWnzFAbkszn40BsBvmIDQZb+EkTnKAywSb7tb0m8CEpTOqTdrw
XQDjsmX5jxtTIMrkMfUPjQ22ke/kUdVmHQ12tDEbPuMT75wL+FA3f3X3FdqcbEgyyEnfzBKVvv0a
wM4zEFMPgy1gAp33+D+orj86wVRCkbaD1jVjMW6GKTm2Jj2I9BWAFcx/fx0V7Bbbge3Z5mZy3iZ0
Mb3mTdLpJ/YlSnqDwrIqGrfeOEidjfPBNdJeSCn+zwqsv7123ragX3vTi8I1BQ+Rg4/JkFz6HH0C
dN9gzmy8TSuHi1MZQEFSF1njhSfRxyy7NxvMV/pMZpzwR0YAkQdPs+Q6BVopAuurH95lnWhczOML
bV4s4NDI1rArN+89kMuV+DCqPxsFvBwR3xJdQ7/BW1klQK6TL/ocCSm/6KmFH7yEP4p0arFNpa9A
jnTkxuvH8Z5GFAVrRf2dGrT7sCKYX5EmuKeZolcFJxM27Jxk4WCKDkPEyj4MhbPxe/BHwirogP2i
YsvWyu5SAr30RodTZ/Z1lfIHbQc8sQOk4slvvQDLTGlDHqsJelMgd09Q4RAU1Rn6jQErietgSo4l
HjPkkQhdefEQX7YhibBqU08zDjTAbqgUx5rKCFXy7N9BeRsOkjF1MK4MLgN0TKjShm56esEgmavq
YVCg0j5fj5DdIbApQ90+YP7+hPPCIT0ozVjBpKYN/H1sGwAUbEQO8MRC1lsFgX7Ab6xKQCyrIRxu
zbxLVqcBOdPrcPmpwb5oMH0pslGscNe21VuYeLj3PkrSk9eN0Z4lg1tiWt8jOCeydLweJdPcPj+p
tNqrqplAIAwmBzhbZr6nwMOCA0m66d5660ms6XxMwsa3BUkafaboW8BNobtgEPoJgRz0RSGJUQuJ
uIS6sH1JEj59R37/lzW+RmelErfV82C7HU9u1rrJlCvAxnF4A36ZI9SIYT/3WTOpqYANLjlETMhz
HQGi3CXVN1YYWqzjVL+NjiBL89OgdEBHXkIlCkFdeKNVXn+hyDmOnTuEmYjNFV3Mao8ykxWxa8i+
X9z0dx7c5Ax1rSrQk1Lb0VT0MxUIupQoENoaCzRfH3j7ccIYLYaRecZ4FZSRiWDdmMIF51W1gfxL
1zoutIOEtm0bD9U6rN2j5hhjSFUqrwN+tMavEO+9WRd9a97SDhZumCx8zitQwYyQC2QTZWwweZDh
PlSuzvDUBEFroBvCpmuTxmgvz3zntwNqluljCJ1tEDv7PojzJVUfE5tfFe4U7FgXoRz2fkfKji9f
iWxOKhpKYKWvslpf0dz7bRkDHrPzrsz1L4Hw91gpfNRedF299N73Dh6kPvbUfTRW3rSDoQnG0JCH
pfHR180PoWjCyvEBDmA+xugQjx8tp58i0K9NoLocB2XcayzzPQcsdSYaAFVlva9HtNzRwwQPEwqT
Jhjn49LJvvAlOoizHnu0RnR8S1kAmiFf6jdlsfoNYKwv+HEKpi9a6Z90WhjYw/a8RPNfkDtBJfWW
75lUuFFZ8jrAA9Iu4Uv3PECyn2wGlueZh9geCA1QMi2DEDyM/iNUlumA6cbQf2ijbnUTv/Z9cMV+
708YwGKRdGKn4uTq1L6XTRQdWDQSnKj/TSdc2myRmJclOCV199ak9an2SFfUaKNnzeCfMSjZC0t3
GKAc8WQkQ5e/9CwUdkmU5IkBYzhcunfP6D1KouPkrK+aCACN2RbRrsog79xgnGWyUHYFpgsgDNY3
P5JXNsSXFTxHOY7HVAhkD2tTmMHfsyE8oNH5PTrsgS2bU43BZ0/ISxXB3SlFq3Gtp+3ipBelncOy
2BxQlhmJNf+e5uRNV5jNLN18NToBgtYNZY7Z694B5TdK6bEW/rauaImB5bn30LLsql+ifZmzNNjP
CT2PVf9iO0yyRus+/BGV2STRyUrW84AUf5nJdq3qR+JML2OV7kYG/bpjyTcBoZKv6w6m/ac4Hd4F
Brko7cXrMpi/Nau2IllPVE9+ts5hhgmNg+slATozOI6yKggMtdAP/iDBuFXodPgCAT2stskcLxg0
siPccx/wzLlNttrPAL6aJNlIz31EcvhZafhPOeYoWvPSOPOn4PFvCLFZ53iHOBU3Id0HS/m36HDH
oTw9D0bspwmzG0+Sd8CvX3EGPuqmATaVxFuIHv82PqbJOiIw64TYBHUNFmnegIPF4AYmcSt4shgf
3QJY/2cQra/ZKgKUq1X6w0kE5ZWmm0BHj7oncDFt3iZLHiMArDT0X9AOu1IoBYAh+Y2T4RB6SKKn
uP9qqbA7hXBIovgyO0tdhJ7a0Sc9VHZzWQcOyOtTfa/GpKicFTUJLvQEh5EF6sKkK7N2aU0G7uSc
r33yot3qTlYvyqjDvhIfegva+pCFpnsv6fIIqSrcrnk2kYQDUI07vess8heJT2JdxjPQ41vRTEgb
x9NkJzhTjgX2UjWazuEW4xcQXOcYjR3d5L4RB1abc6D6vb/KqEhV9RZYZY+TpJtEkReEhl2YNl9z
7/6LFr6Va/2JaTDiyTr98x09F4rU30Liz8ppD+o0H8p28f/JRPymtnaKSkJzSUj8GqvlX8/ZK5RV
5fq8Npz1NKjpYKV/76oIK6sUmPVoOWF4eLK+Vzod6pg4vHleVSqdgpXtowfEPuzs/+ud6MCN2rVN
jxQUK5tVjCRIDp8iTDbuorB4yAW2iMNmO0jx6YzBQUfe33GNTrYVl7Fprw1vNy1ydjiUvjNYrfRi
/AsKxiti6Z014lq55t0d8HJQ3daof6JDN5AHjEbvNYekPAq/uEWvpFoTcQoi/aZSDZB2fFJNtevC
8U7Y+keS6Jd7dg9NepolC0I4gBovJtZfsiVHxqM+N4ODwR45Ogn0C334NxAYuNLu7IphylizHnpa
fUuZXtM+eQzJ8i0aeuLU29J+/uP3T86xbbdRhxYNEI8tRCZgmyItmdCoHv4B0nDHOFRlyq0Jcvz+
i0rnM1LipkX0XcnovpoIU5UA4w3qPJK2u1DSnjrSNJuZ0ZcwhUleS8aTUcPGwxgXM6qNBh0E4Rqz
PPn8ZKp55wtnn9J+Aw9WHPW2QvvZjT04lmPs5Aabap2+kODnyej/9HZ88dyZ5oiDgK4SSCBNLcrE
XcpqSvc8qe9YgBPIpPUlXN07SZHKEU9sZy4OLkauQ4QU31FfldK7GrMNJFFXStsTFx3wBi0mbO0K
5LTs0J43keVFOIo9Tfptxb3Dsk5beIFtKpXceNNuabBefWEO/RodVo+UHDx16gVH6Dt8LACTn8mO
6L4a9Np52r2jvX8NnAT9fUhN8lB3JkNT7j7wCW0KMEvmqUPe6fccJKIYWokhCDEb0Scs9X83Am2F
psUkpAqTtzk1SS5WF8WT3aGKQFPAVSxDp3EDg6p9E9enLk4L4tuxaHWPLJEUBNVrhB5a5dljX8WH
Bn/L2wCuH0bVRS2wrS8RC3GHQAsiRPXZ0PnUDtND8hnj74hlEwxbed+fDAvDouW4+luMc63ZzNbc
fb6wYhGYW6czUi2OgXOLIRbg8KX1+qNXO/d1SLaoLS6LpBelxh9ck186Zt9J0z+vB5q7nQhwUWME
A/v/vx3GpVKxUz+Ju+uQH1Xrv37fb+euvnCLmtSjr8iYz5FJUNHOwSMa0r2b9EGG/sHZTtUhgJ0/
zAhegupdWnpPB+fqrOooKI4hLH9PNmpxJ6V9UEo4D2EYZUTGPPlvMfN1FB2MahP3MTa6cHR0gUvk
e1sJDiPH+Ec0mDGgYv0d++UQQDuB+IWmOu/n08LdU8xq/IQg5WiL6XWc/Cdjfhr89qOdEHCH1f07
h5jxcJp8LjVEPYRs6ibZdsTdLGQ9G7wmIJWhYG7be+ub2zzHgPKoS4cxKprF/TmgY721MsyNGTcY
hpyJii+RUxd957zQwGBdLsXNqodjI+UlqOkGPnmfSrJrP8CEHQOpvh73QM3ZLJjTcmjxoUqX7VKx
XBcvPozoPIYciUQoKSZN3tmX1XdLpMxY13+yARBkn74unY/epPhwnlEjmpTMW91WuExR3FiIX5qA
vMBV9sZD97i4/M364c7K5Q9Z0x3EUX9E2t8R1h7TMP9Jkh6Uaqu2AQog5Hc4iVqZ8+iOP5qNulyE
uhvJHoMnT64zYeJIZQXMufoXcgUuqw+LTaNwU6su2rg83Cvg8rJaLO8dU3XOk+ETLlMm81FKHmUa
4U038lPx+UYFbrdBzEeCiFpMTXUEyAmZ55IiDfZxN/pL9cq6Fm2z9LaMKSA1ETmvi2E5nOcKTuDI
Kev0Lcbgsoie/V47knPb18jx2nZHcbbKAKILdF3MPz+e+9yZp28+TttgNMc0Gj/BXoM16BzumjVM
Czr7v6CtfVI644JICBxIDPb4mHhJI3Wd0A8DMlvtTFX/pg7/JGDhbmCG9NJr8R+ORbn60RtNyAyJ
Wv3GRL2NHOS/bc+d7EkzR2YRYLMfkU5bhtpuuPlJ/Z8Xt//Bfu0UWuCegxGTNG3hSZ3Y+NJVkEQM
z7b8bH447I0xpPBI7rbrX0eKLyfC3hKebt7pBe6rCl8+ztvVHdYkwyB9LkIe4nS0A6IQzpzXg9pu
omreJClJMy+cy2R0cX8OX/NgT+FIeW6jCdNeKHZG0oIUSZ1mC0GwOcLX8rGE6zlaVVdCucG3vB3e
LGRBeRiQFhERi+giWaaMVtV/qWTbdGhigJzwuM7qQi0YRLCC7ick/UhHMm/2bz76ZRuMN+E5v6rz
yNYvoSXdEwy0KXdkMff8OIbwxOg7DXcahVTDYiqNj1h9LMzDxKImR793LshQ4Yq7DkG+hgkM0SGd
SG18U9BpZKhjx63B5N+rvC30jSLvIuKWy6CDQhmGgz+Qs429D78NdiFPSz+kH8C4wAgy1i+Jp+9j
M2B30EVSk0oC54CQInvs1a8P2SDYvQJ03cb5Wqbm0cd8xJhSvbMIBVIo1Rfc2n8Wtp7HlP0KDw5j
cbrFFs8zJ/a/rTUfY0/WDO3vHUiW78DXXyH2SGDGMyNfrNgHnN7fmwYTjsEp7EweosO0zo7HEfU1
flL641TNh1Lp1+BFL00KccMyQHcRm6WQ7VquUzddRCu/UaJ/9RBslnxFbI2XzjvI1SnggXvxp37T
GMU3fGksVA/mF0YJReSyYtTuVQg+l43HPxk6PrnoJw/5hgb1K8AGkqp7fFkeZIppi9ylJ/9B8HOo
XfmwJNmZdUHfuurPQmE+XYXRViVUnTzVJhmUOefKGY+woeqKOfH3uksfXtXs7er+08iCskVanU3c
E3nf9NdIwfuzspiDmo5v5lG82xpSqlEvRZU8z043oSO2PvBvIqE24j+PwHWEP5OrxiJSBG285m24
PtWXuMz1cgchDXsj5ntYwiBzpEQKFLTQhlFY88hozqTbwPHX+8DmwodOpx/rQ2SGDlifSb7uhgai
BbdW71wMP8FavTrT/OUw/z0W7gUVTQmQxIduO9w4Af8z0fiOI4Zx36BLWje/KeYd6xRBalM9DHW/
+7YLMigpT8sIBRxzcJwn7r97M7lylhQE6tFMQB14g/YDKSPu/qmfkEe47qdrEd7qcP1sEtQa6EFt
zbRg2IXqIHdpvRuhBpJrc0rTZA/nQJGznlwg8YE8JEXuv/TdnkvszS/NO6rX3Ti2eGkyLZJQXr0K
el3bjGhJ9zX6sguqpH5gucRgA40umrV2SbJoiMq2Qe3upVWB4iDMfTRYB2+8+gRfoqWkZLO+RwPD
ZYqHRc59UJ69CQ7QGOw4xgSi9DpGEuA+lUhR5xTOONc5VSh+4wp7NtH/ODqP5caVLIh+ESLgzZYg
6ClD2dYGIalfwxdsAYX6+jmc5UTPTLcoAnUr82TeJ7qh+Q9rP8Rjn53QYwPeqrjxXjDuxlTtizI4
qX7msxtKtbEM77Ni9m2HRm8WtVIwiePqVh6tYHbw1AXBKTLS49Cg6N9P7tyc/hO+Tz9kSXQv94An
yrNwkcHcdHlZsANzfopNpye1SxeHWt10RowA7kl7ceed/FMVrRW6T/9LBh33IVphGHk6ZBb4MTHt
t3AY3zMXYCX100/ajDGvpo7liaJNbIGHm+bBlfDh41R3+O1Yx5tssJkI3fVRjf27s/K9LkR+rm2N
WZHylV0mFbdr8zy7zmtpRb9Ls7w7NS7XQg5RpzQidOX4bKj1rWD3vDFM8rhE/syo5VU8ida5CdDA
Cym//dq8dovipLA6MA/EKEZMJDTPwDnOu9KK52F695nEAOzEl04Va3KCQZ08HvPTkHXgrwFSmav5
X2eFCWkhA7hPnBIzQ2+bC4YizxUHH8vYzpazzKOtwT0vboQLnVnoL8vPrxPj2Bo078htmPbig6Kk
L1XlwLTcPhO5OLdgghLvVJk02sNKcGvIKpdPuS+MN6L531NkXdRgP/T5dDb8USZhYPMHdYHA7b1G
XnhcJ+M312gwfrGvVJ3Mo3wJBfqRNT4s03DL+a7wdtjblk4sjPy8XncaTCjrgmu1dq/a7PtYT96X
M8oHZ7Cv/O4gTHpUtcaYD2zOCqFxxL+yTLHNhLoTRy72p3R/6A29tn3K4ep+EVUHm8z8nP1GpsXq
xvBgRvfPPo2+O4frfEhuYzPJ8i8CrhkvU/9UZeMxc/qLE6iX0BOndRG7KcrOq1GfZY/oGdaHwvTk
ru4EFwFtP7OyGRjH00+O9A8VA51hREE8+tY/B4sOp9z4VU6ZH9ucH1YiKBRoEkkGubyMwWPX1eNm
8FhwgE0CpFS+up3/Gvntk1WmgOf4v6Z74F9DcRp+TWYX60ZJY9PN1XeUj29lxVVhGM+gApSEovaL
sTkyh4MiV6eS0ZL38oONs3oY2yilKUE/2Dq/GLX+U7n2xDE7H62gvQ6uvVvx1EQASIOv6vkWljr7
JARHkdd4Zyt3sIbcj3Rx5SZIc6C1+tJN6stDjeawckxUIkPuh9aRZIQ54X0m92T05oZ++QUW1i0/
hb2+l55D5qGbs22wNK/Eo35VYx1z4XIXqqxbPUXvquAQQNJ3Y1MN+3BktWAQ5HHVEE2wdVnEOZPX
bAO6hdm8pw0fx7zu2M0Z4JOEa8O4wFvT73KoKNH9uLjoqhleKotLo88o3LT1r+As6uC8yQ6tMZVn
RJy10IdROM++Mf5z71l1t9NNspTzcmiVdB9Gyf7Mqjqb2PG4rRfhgYuUiwzRnDL4aJiWDXvj9FlW
+UMj+T7Pq35F9uFVrumYGuRwdcv1q5AkLhCR9mxjeWQXih/7bPqC3eGN7LoPygBxtQcgq7l/l052
ZHf8F6mCX8/r/gzV+NoYeZIDwDEsnxxzvqixfKhE/ldj28V51l/HKGPaUSbWD8npcqlxV5gSvUx3
CDXrkeWfvzIq0D2BcgraB+Ks91NeoKSM69nDU+7yz065RgJ56gDn1Zd66JPaWHjsCm5Uoc/Low7h
Y41ATPASaQg54v6UqfczKujtxo3svVnW360dKC49xb+sWQyug/VH05gg9nLy4qjBHxOm8WwawR89
Bc9khM92UxRxN4gH9ljqDU2/3efCq3uDuPLq2osNdoLJDHp1EVwISZdRmVHgoXcezKX3w1qzVz8U
79X9dC48jBEWIDAHtgg3jvuF5XptgcY2UaR+XanMuG+qt6BiCLdMKTadn62xm1FTGGrxx2kxFDuP
Wo55cm9FPb6s9frIrvSM+kRxivwFK31GMMTXI4njXXJu6vAx0z5yxzK2vOJzsUQTV5ZHelXUGUCI
e2nr6nvFSI9pQd37KruUeXcoawHZupYntTD2mF1yv5L5PISl7lmo1yjnZJnoY+NYf7hj+I4aNcYD
z5vNV6y1O7EdlDgXoxduUEu+22F8SFcYVGdZnjoHGLs2ivPq6JepHT/rrEFgcY4QUa9Usr8sejg3
a3E0PfETWdBZq4vznqtLGDH22inYafjPS8Pr7FYXU1lWLKaMg4vnoZrkdizsPPY7mBOoVya9sD/p
zF3h2aZHP1IPQ238FqPxAjVzX3JUBjwv3c6Q3cGZzb8Lkxk2OLspsd7If/WVAbW2vHUqN9Doyrcy
s1hFrI3/au3gssDyemP7HEoHMGD4k+OsIPUy4AR+e1SFfxjWkFeLM3OKDj57tgx/yx7EPXEEnQC3
P/Gv5Tqn/ENea6xTQa2yYyEUufKp8Y0bPQvbMmVjXKt/+ynjxEEX3iweaMUK6M1XYfa3LJe7Zgsl
sln/SA3szs+i59wJL6Faf0yjBbcqvF835XkryVwePMWbdHbQdetDWHp+QtCZfb3duq29Ek/fOxCR
RN0y6z9z1HBDry52HrxVlizJ362HIMjehKMf13Da21Nxhi4LtnVdRRvq8m7jsvw4uXoRJsEulZX/
/i8XV1W012N7i0aNiaj3XpFRMOYWSWbbV0faz+E9H9/b1XM48JVz/HPTLv9mTyzYkGiK5sB54Ufj
j07rHvqkvSp3KncdO5CDpso2rpb7xYX5niqDzawtOdn12cYDcDvjza/QyR2+Ra1wrjmuQOyHy750
KTQQ4+9URzDy2Wc5lA/rbEMT6QKWNOjjMgeTUHxdRS72gb7Lp55zowsOQpIK0zZf/lhoeOxMMa+q
z58mzVogc/opdFRu6d/47bkcEt4ejhnjFk/y/MOhGFdBtdMGmZFhfgmH6lfd92DRGvqvc/gFG2P2
o4V87hpY8jJwSKQZR7v391FtcNvmYrpJKyZ5ujJGgBT/OW9Mf2vo9N0WzYNXdV8iTY2dNeb5Nozy
09wKgN6S9edIxTYiJLYDH1gZBV+RP9xKaR6EtHdsh3tslP/Kc71fqBSNOZxv7EyRm6ElsVfOghem
tG9TlD8GhXGKFm9iHynOhi1p5TDCJd9Y6bwfOVE5ottXUgpnNNdDqPjjfDI6LjMA5Y5qYOt4DPM+
Txi3LyuKWcx61atsYIsp99rgeR6sZd6y6eg1debnNeKlho6L3rfwtlah84Sz+z7eg3ppzy1z1Iys
E+oZXs1zMNBZjtOLsDrvu7W6Woo1WP4wrht3Gh8EjngaCFDmNVS40ekQD+Hwz7OmayiHYj+GUNze
aP4GUdFCajRj3Ev7AyjvscBiT+iB//XTXOOfiyfTENgyQ4WMPFb8/IFHAKM0cId6mlEVyklJeixQ
IJRcX17sUbwHk3N0auOBAauB8o/Qzmfns26936lNE7FOOT1V7Zuh+drlMn9FM3jK/ObdiOw/Sxox
0ZRHz872dsWGGdqH2Ods1JhPmLhjj0koFg+TIRx2Utfvk2GNW6NZj7VpX5aC+B/rwF7cdO7iVHkB
Nw3vwTDMaLv26qgdo41nryTO0/CMtb3CuJ+Qz1rTuAU+JM0oLkuDZkv47xaKgFvnyD1XErwY1+Gj
i4yb7/pHuQTfBEweqSc/RTPfWUviVcjgm//Xc6m8x8juH/NM1jvQonVTolTkq7vtu+Xc2uVTk/Vv
oZP+Mef0uFS8E9Nebo1xfCjc6mb53bOVDf9VNI1urdq5ZsPw6Jg2kK54nu0iEaNhxPWM4FOWT6LD
y9NquOcspn+NMgcCcxF+cXmALN1TOPIv6zk6yCM9UK4HOVnonW+2L7kENk+bU710fw04J9tJn0cb
iNAr8ApyM26ZDQkm/Mm94lBZ94EkgpLzES96dVsUn2GqBYq8C4kW2i+pmx/qOf0LWPrPH1k8ZI4T
FrntTN8iK66pgUifDS9OjXEajelDYGWEkJh1W5a1bTrZvnrQaOeyp14ynTQ3/sgDKLP+Kw1ZxJap
+0uBd2SH08FZlyC2uLXMnX1jVetT5U5/RcR5MeXRmNSee/Zsv9t7Q/QRSaT2sOda7x15lJ/EVDUb
kYUmN1O8zBLVpBks5sX+zkKsJ9XJm1fyx4Fvn4aiUDFD4UepUIdtYn+xWgidEUAO4rUu7e2ItMMI
klSe+xSk9LhTnuHB9HOyIhwJnoxWZ4eJNCg9il/S4hsfzl7MHNMkTsvvKIeTW+fuoS+tc4dbs4nm
ZuJ9Qy27iDSXexB4dMiD54NgOdONjRYDmcrq2kNMbQar/7FKbSW82JMyRyuYnG03mltn0X9zM9wX
Pm9ng9eFOTh9HGoXotCyPom0I2vU/OoCRcyxGW3QhsZ+j3pQk67OP4JRyoPrWmBCUAL0GFzCIfgr
ivJoVI7GdE/fZ5JgsVONc+xqTnOH5VGcNQjt9+p18LgvJ/LeQkR0NMb16GT6ykz/wBizpR3tNa/T
p94r3gO3MTdD4/xhQD3xuV46yzuD5+JDCr9NTFVjwRn2H6sPuIXkPSuui6y8n4HOS73wyKgZ/wIT
g7xsoTocvnLvp9Nxzu5zfXkM3BkGFPTdTc/kl4/Mde8NUM6smCCzyHoM4a5X+VsH+mMVxUuhvW4X
eS7fIllvWAQWE+4j1QsJs3ihjou22psV7YjzzCdfPWUGI09qthCPAYy4N8qnNTSPrt/e2k4+YNPz
G18jdNEBZ725zOS8Pfs+G/OHbf80pdNb1K/ATEF3MsL1VPoMGavKHuoS874DdT2UftRfkCRSTukJ
sGYZC1FvWnvBQGu9ujnZvX7SaftMRw6SJc+uJlq9r7tieB6j/g4B1/X3MtevuV7FUcqRDFOXTpve
LT6cVf1JB9OMBU/ywWhtQDfN0r8hR9V22XaGkFG6J9984U0ad6NxNNRwGRusfuCJi0sEw8yXo9kF
Z9MsYWGe6wzrfEq3y3CP7GgqSqjrInNz36r8YJbmblyb3WhW+9YLHrNGHMw+eB6cm5OuW37xxtVt
hnfXY3AKxzYkfYbqPavvQVnxGjaxHhwuOVMcqv+GlYDxOLQEQ9I336bYWhj/5aVKFp3TBzohHIqK
nNXQrNCw83ukXLY5SJwqVeNk6WO2Ol/r9Kqiknu48VNUjxlD0VY1JRvCs35Lm9pHh8YGanZL0/6p
mVTCjpJta3zL+qcJnfPYlU95Uf1nAg9GzXgUeVnGZd0co4hhuitvVmpve9sheE5oTUUJZXD7KLJj
Y7y5BuQDAY3ZT6+dKA+uF86bsiK9Bv8fcLGYYVmrsLqjryBVvJypdSA63+/cMN+xP+RldrguZCwM
tsKL4ZcJDmUSQlL6ylObbMY97R3IxOUnbaeLcL2dXOuLW1k0xM/LcQ7yXWGiPSgdnPC3MF7zA2Hh
Q25CDaiQq1hX7/yWlNiaxUGU7SBHyPIVN1TYI2miBwfRezsPxXbGJVsZHmcSOgXzXxsiJ+WI9XVN
J3cK0pzvxyg8NIC/ePLJ7LcPWc5hiipr28aTZa17WVQJfs5hneW36y78BnwnwWivMdjwbgzZbNxG
PC+FjGeEtyUqP5Y62NkZumXX7HpbnNNKvVWZcQx0czGsZSdbf6sIjPtAWcRuIMXbwkhsBA3K6u7H
ckz5YEyv7Aa6hYjq2+ANB7nKbydbtpb4tD31dzWMQzPfWTf+AaXzb7byg023uY2YPzts8iaZrtxm
Z67BIVXOLiLCHpBDXYYWjXh8KjkO+ry8ohXgsxYfyqu2sltPtNrtRfTZjR06zvwMN3midS4/0EYB
BGQbXdzMzUvQmHt/qM8Y38g14OLPOuDoHxSucTQI46Rd80ezaHk7TIbPnZi/HKInq3pOdI8fLeD1
/MIYv6l4NYv79RqaapirJzkHl8D+XKf+Cvf4G7nys6+c27xeC+U8disgTPhPi5egnn+yKYdyJjg1
PM0CngYd33C5WY1r4nc/2EdxNUNtp0j6XUhGhU5lJprGMO7j3uwnvMpfMhGR6bCRqC1rH+r+T8nR
JMgdRdxcazANJUZ4spGDKIMw4HqXsbBcqG1ORCBKm309pXuliUWGfBzDyuycbS2JnGj/N7Cs0gHi
1ua0HQY4PZaLbqXzr6vYHI82PJE+6Ov62tvlN674Rx2mf6yJKThSTs+PMHykM3nHLGVfmVPOxzDM
UGCxXrk+Rg1pIqFeutb/XC3900h1FEHAbpgK3EoWD8uKGmq/t725zZBgHXYweve0ZYemUJlbKv13
rUeT39wmZWA9+cWH3dICxMGAZxXnVb+pxp+wa1+s4cMq3oT7U3c8ZtawrRdyD1O9dxqxN2GKypnU
5NVMEcgpkEz/esYazwWaVFGfmny4YeomVp/FpLw3pjvJTdTIJ9wQbt+Ne0yD6eoYjznGo5F7mzVP
NWREm8zRc7XWiVoJy3kp3ui4kcESR0a3HULa2dmPidCdWNK7hF5/DiO9bzKZtD6fTyGvTjMklV9c
+nblpdXEVr4cQOQIZkBP81c797tR5QN1KqAfybe63NAn+9AjYLprEMNJQilQAobQ5xDyG0Z3R/Hi
wci7zVr7j43n7Mthvghe3i4kMOPWTaD8h0Xzb7BIQqVzMjaUcVghsXn1LFvzKXLksaf5wDD/FO76
n91aSVu7LzVrNRuTNV3Wf0qEnxPfGNkhMcJUOeZHVPsx7k9S86AGJSwk/weCNKIUfCK9F0EpTggV
ARlHdDrpi80iVCzpnzSqO6WoYzzuWJnqOHnTwaaSwBymTWD+FJ21v1+ooYM3ypgfqsF+y0r7NINw
+h3ArPNRBe22XwywuHxXBus+I7UYBW9N1L8E/fifmeY32gOuwgkRddbXyiRnVMxbGQbbYoBfcj7S
9s80BTtlg5NmABK0SxAKWjZhE+58m2d1ynHEaezlb+e/UJ/bvNObcQpAHJrXirAF4GgcaPsgu2bf
gR13/FuMqccaq3cVvAMppLMsp3usdJsKDGGSFSMyuReOG1XjTKxj0tFXl5EGidQUd8z12fQAorxb
HD8GqtpYTMVtsD63wxQ7TrhPDWejeXM0Oa0x9XCkneNUgvdUokESfQc33JkWOdLlSch30jzCnUlo
6oNrTduQe7ugzMPgwr7quG6YCqOAoa3iJjKWyJS98V6On/cFIS5MrlsED2vL7oFyOPfe/UfomUgo
tRycQ2vYV8OrD543JA05izbNmCGak1VUe8VqCWvhe1xjeqLFyLXcZUJuqaeJa8LpyoMxz+2jZVLb
YKjt2qY7z13iTuEv+KjQ8+TtbDWdi6y/4KQR0YJDMf2Xhrgs9eLb1jHivlfwJn9zKzjQErknpIWO
9m8xmq3X+8/OPG39wjsJ3pL0Xj0MzkJGu0KXWHEpgB96FNA6W/cghZdZGjBCrC4li0xbgXqd9Hg/
uKZDXa9shrG/zTH/pGBjIxtpbtrlpw04PdcmiUx9SMsRGBYxrnYeU17Mka3jjMRp1X2H3YvpLBcx
Zmers3eDSYCMbN+YD2zgfsl4jF0mpZnmmAqdLbBMpg+qtQfzWtQSWBKZC4O9bn1uyG7C/qFNujbv
01I9eH14shhzFn/4nowSDY/KhZUQescwNltjsnJasOU2W+wNWe/EdOb3gEifIL1HNTZqfkBK5tsx
EEBW+z/Xuln0IPQWaTnlfPTG66pLJl7IKK8G1QL2gYzznG2joUWjf4LmBsVSRcf/5Pnn+6M/x8o6
dJM+RuTa/aDaa8PfT5l1cRtSpfU/si9MwlvQao6WPmkX7yW3hksxftu+PpjINCM/AYPRzqFxwOSv
6SyRrCHNVyWHWaS2i2fyGQdJEFIVUbpbHrDTbJ0d2b2UAwyLN279DH0oyn/sVcWdDZzn2IeW+78D
X6jCmsyxhiTqwnqmk4GrZGgc81Hu13L667bVf1jmO825KNECV+omQrKTOaHrZhAvBiwgM1Lsp/aN
D/CYLc6ltzJ3MxnjzsqjnW/Jr/t1OXKJhd9DY9OPaY1vNpuaTRiLKrV3s15jq3g1IuvYay8p1jZu
PGPvB2FsluS2Z0ntAuVsTbpvV/NdeR3hvcY926k6eOFutcR4EFxGCTG34wHyMCDkZkaXaUBbzzL2
otpdpD8gVefz4kVnIQobGKz6FOwrOWo7jbZDRL8CUnY1Ep3NqmQIXP8wLbV7GOqGl2kxzF+ONTcJ
TFd7WGrByVx79FCFZrFdYG336xDipmJKojPh4BTiCQFvPTgNjhBXwr8rrUuk0ULz0GizvNhj+70K
JD5bNgoTGGlQUNn5l263TSb5TVa/jvFlN10sjemQ8xK3BxQ2inVkJZOgN/AzjAcvpeGL3/8ElWhq
goIlEIhqOm7kE/ymA3VvAZAPROutajqn6MjAqdVPplkT14hr5vFgu0yd2rl7YLEp33N/TaS5/GIW
7kOWhNVc4/LO2qXpXeuKnAOr9Hau5V1bLrNh1F7U/3sfopvgDVwiO7Q6esTSu0eSD33J9zPMnmXB
yUn/gc8KRO772bs3mVzFaDBgOvbqmapuEqlohliCmTw0vYdvah6ChYIvRLFgk0fPjoK45oaSC3FS
wAU6++5ml+4YwhzdTSDpqRGdeSQ/1mTElgnFbXuwoWKlrcZ+6vyFFzFDQ/Uy9NXFkwXlT/N+YC5z
C3vnyxPFBZvAEoQNwx220nkEhhgDcmRWvw1RwFZr2nWts18oQMhYNWbY/gUNHvRXAyq3h3H+aQrr
a4rSpzELYEWXxd5WCyxbx8mzFD/cs/BJG2TaEsGJjWjM0TXZ5RQ0lHL2V1HN1wrTx5w/DaEf8xLP
yEJL808w6JuxFslsBW/lgLYkYa6LImkrOPH5v6VGvI1acm4Tr2Hpxn69OjtL887zVUUrh0JpWjKM
JqmfSbJf7MHnA+I8r5eCjWamU73Y1V+zYKlvNl7AXmJFk8vU9h807gCtEatjuHTw3DoYca6P88La
ONp9Brwawi8g/++5rT5l90b9ySvsx2cB2eMUHk+sZW1H8dfM7oUvXGWX9HNR/pfu1AkdAqBQfqxq
WPcj+8kJ/mz6UcYybK9t2Z9UMb+DT9FQYiG0d80nTWiCc3o9TjSZyMg+jl2TDGV5YGFZ0reCIRfS
v/CSbHo18+hEougyjhMhdDAXyzu4VcaVlrRG/5BBmGT4V2qBqSkraR9Mt31zTX8+tM6o4VCUyVOX
yUtNpnyqrDf+jp2E83lOpdxxxHEmpuxqr7wksMdbXnG2Eofptt16VpX+jJSkDCgib1pln6rOnpaM
obYhL1NbgB/F4rsgPPCryDrCfVkHB2GqbAuS8RURwJvKPe8/6UZ9wMnMy5+7q5HkzJRnpCImn0ao
Y2OQD1/DoPiray7Q/UpdiuG+tX23MWV+GObujy7ErhDZa8sDuCBmRIxy9TiBb2n2zMudxuA07Qy7
719KpnjtvavZ2oljwr4juFvTioDhJH3mfs4AKRbmZamnB2tmx1NTJEEwf9H5gBDfQzsyxpqlZMQI
MH2e2cB9w3CJI5keXGe4hSP9BuDIFTTyGBhgIgGBxIWKqwIHW900XluQ22cfs6mY6fgZwn0Pd6cx
DgqCVQo7nldc0qCCzGCMq/guINajDFcJHEYTfx3NnvKbs0ULShE096DTpoFnD9f/CvVbkesX7pse
f7IRmcoyP61pOlVgoAOEVpctdDtyn3MXYLJgqj9ppew2bb1UcZe3z2mqTv0E/AlHTGjSkYSfymar
O1oEmtnfLRrEzpo6dnml7X+stj0sM7N6nbHIyYw+Fjf67Xt0vrLbraL5ioLpJBfGHp2Zz2qpk3pc
WLoL7LfO53Tqn4Vuv6RWlwEsknYyuZduQyTOe9MTB2WkHuesSYou4p26OPs+AsoPgr/zPHzkFrhJ
v4JdcBUVvkOYznzJDQT9mnc2ym1ToCAETDLuHUongEO3j+zgW9R7IZuEgAakzBB36x+k9GMnQr4O
I7iPuR9VGNsobX1Ju2Flw8q91yjfSIXUXLT6aTV9TgUk1Mk7hC2V83RzZJXck7ZNRP9p8q7MtXh0
R+/qz3QUlenZJ6sb0EBEOBNwNaKBxj+4Rk9tznurmQhNb6srVuqG/p+uCY6Uju21S8VhZVzJ9Zw5
rDZ+20LMuPdui9how6cG/JltEIlfi0vFYdKtKCGNlV38keb9TvytyJiXpXXoGz4AjTSY56+B24uk
bdM3C1DKCNIfsp3NIy3AbF80io+V3+omhCkK6s7f5q5HSro8ORNzufLmqy+rfWFVv17GdD+oFUFo
hWS3C3PfyDWJnPq9RQgECp9uc8Btdu61Snp+EnDb9OZ7xFMr+cHLbqs6TPlaoXlF4/Msur1WaCCe
ZXzanDc0zAlwQ5bVMV/a3xY/2WQ7D7Nw98rkBaPHAquuRuOhD5R3t3eahHlp3Wk3athIMXuaZsiC
fvXC+ZjUACkJmGfW5ha4hVG+W95I6z1EVndzW4OprNnlHcnAGvXDqpsvlUevdNmcS9P6zJDrFwos
aIp701mXCOHFRuec8e8wdoY4N/IT1uuBWMjONAAtBoL7g42wG/Vxs0DgpTWqoVjag2l3wJ7zc9G4
FI3VsV6nkfBnT8AyyJLBlvnFMEN5Nqu1Og29kInuqEEaHV/s3ZpaH96cKVy4Gnazi0m6ZGXz3HLF
+IyWno7GYamexEzI1MEme2qs1byhuXGSM6NmmO8TJ4Nhm8fJ5MUutaAfTF4C7dDxvFgPlm0k/Ju/
ytrnYpDqt7qHM0YAgp8yyxNhv6u2aFHxrfkQUlpgqIr2L+Vza6YakJiZuQsRAmq9vi0+YRgWXUHz
2Ze6qux9WeGEhlY1U2rH4zVa5qNnsIGt6VAYWtsgrqHn9C1tDAhh29Ppc2rN/YNmJdBxpigZQFlS
9CaEXXqbLq0rukCWguA28Gn7OwUQEdFKg1dmXqWjOSv5ieA96IEYvMCbNosk31RHFXUGAW8vCn5C
UioNm7Bcul30xFvTcFJ7T+6T5o5Fq31UdVW5jwYWAm9axYiAvZVuCa8LLJbAH5JCCt4ukVDWW971
dbm9U1jjgYNFmbt0cPIJaLUdQGu8dj24Qx8mkQD3jHOulrecVQ/lpqp9Ep++0vnNG8blW4uwJ0hF
cwJAZbarjJwyDrUqpL9ZvTXS5VGqG2f5KTDvzpZef4SbGh92V/XRlixiewJgnd9DUOJX5h62qILS
pT9hES7PVm8rBB2npqvKnIo0qdfFvJhDQ+Xq4I/VgyMLepxEG5If1O7I/J4DdA+hLo/citdv2Tr1
EsO96OVhnNIFd6ksKfZ36ZvNz3k25vrchAb/xNUzFPf7gYOWvHCFRY5BdT+6hFTGLfUqUAG2oAyU
ECzUPkEiuOmjGGnpvMiu6DVOrhc8FZYr2ROfy+wHeqlo7rRe6vPADVO/W6ua4bccQO3UVJf/aZll
18JMSVD49jJ/l0Exn8ouw3yyym4AbZzNQ58vzZPKc3+jMsb3xkGbauv8D9x2J+8wgXeiK3Z4IPU2
PK3OXMBpoERuq9ViuJItpjodvnbZcCPAxk1Me+3GPSNpDg6nQK8Taymop7MDQVRqiqB4sEE91Ng6
rDih5zDnPGjte78tO83Pc0mRIIPgshso6aXgJ4y2XrAsj4GdTn+1yqLPGkWVejXaYMa46rP2EaZ8
QkrR5kl7/yPtvJbc1pY0/SodfY8YeDPRMxckQJAsbySVdIOgShK893j6+aATc8RC8RS6dbZC+0YR
lbUWlsmV+Zt0hHiRGs0jDB2UlYshA90Yx4b2OWoE6q1RMdIcDodB/dZ7naZt0WNt7lHhQBlfFyHs
KEJcQdPU1S+S2LQTGUdX7aVJH6+Dvo8aPmSUP/deb36ypLS4SrAncWtJrvderuWPQ1SOCtpzOiqq
0lRgZKppKG/2UnP0VIkugDil44ssF1urL3jmG7IBMsKqO/DkvfAsgtqlV13lT10/Ws+11ZmOOob+
rV760FRHT9oPXvhrBF2RkysZA/QvVAgg+5PWBkZeMiEyfnZj5LsCMGfwnqm4S8OhOgR+mLvI9Su3
EQwUsARobz9XlpF/Vlor/ulLXew0YVfcIDfX/lQq2D4wxfRHJUcmpstjE9qJVT31Ud/dDqEEbjSA
R1+qwXiIZRCV8NKQCk17sMcqSsGvKVfOpzI1gp9t0CVfswntBtoS85s5h8OiU51I0cvCd6wBra7a
nWn0JLZ9OV8CY4DajaGqPHNzOhp+J7d0/QyaJWOKLoMpjMOVaAbTYwdyiBemXAYHtLczBwJHQ/8A
hIxaeyGMz0j7SRJfXLclz37uXCmZlTKN+roKuOGlUuEVJ4CzCOkXfvGU0isoHCkDCOm6caA+CJs4
Kumoyr0I00SPoJHpvf7L78L+aFhC+zPvobxNqYT87BQKdWa3Q0ovPw9iW8N1odgMlp98kUZf+9aQ
Su1CPLI3UgA9hgqdOLoZ0iDbWE/qO1LGCBlFTSCEpGn7VJanGyou7Gw18H9EJf03gZamm5WV3dPN
cCyBM6tNE3B3EAF4fFoy/BIsh6ufljDGe60r2u1YwwuF8OgrwdaSQiZVACpLA9ujk6VT2hsKr963
AUQD3Rvla17Q8r4bh3FnpuHcx9TzCfK5YUpg+qRhn0d1/oQMa/pVSQs/suHIo4bUImTa9Kb+uaip
hskmlK4NeKLosStyqtoCeP9nq6U0J/HMd4c25JRKpAjARo1mIlCPfgNOIwTllDVuiRLVMReole8n
v/O/JGIvHVsg/rSKlQpQZlhJ4jUYUPkxkNLhoWsBwg1D15SbQKEtoNNdvpdVijStQdlQqWEeZ32J
OI3QoeOKR3m09VptuAkio7v1Y0Thd60ihPuAg5kMKRKeesnUv0CtmvElgmxs4gn7vVQqAO9mVbIz
Sq+8CQqkElIpkq8jKVU+G6FP56f1s4NM9jkrHonlV5kwjkErntucc0W2JHrZmveT5gBNFo8OzNck
EHnz+nITAVFL5esOqfONz4PK9UKcBRCqQ1VLEwpmtOga1EOG9tcYIdYajaP20nty+iyAdvweMYJN
n1rJSyMqBQWpcvBt2avlXR+1qJlLPbtrq3SS/yucjPqX2U/SU+jRUiolzgnk5UoJrbAi7TcAaovH
UtHNg+C15aHQhGkn5RIoHdTpoM9E2SdNqgcIR1Z23QBRubYCUKC6ZHSj04kxF56BNs+1bA0mAj2q
dFVSamdTypaf7tUREr9p5uNBS9rhdWqV4AsILE3krGtfRykGcUC+f1ARFna9tvrWYBNKP03Sr1UJ
XQEOSO1EXSCnysPzlrJW5UY9KGdAV8qVGlghxVp1BoKqQnNs0rC70xMVWV1ecIfGLKJrFExArnrg
gF4tdFT2XdJ8Ig1k4EbZ/UxUyvu5btLvsxTshOPEeMpqjy6+Tr1BnRtEuUo1VPHbX0ka664E3uZB
MT0gmkIPHiXwpWw/GbF5BEIsxEAOyp5nQlIeuhEZNXXw432L3OuN3hsiANpJ2c7kP9IeUdafgqDD
WiGp6JRU3fRF8KywxPpaA6HnRd6D7+kxMMqhvKn7EVRplZrgj2pZR74C9Ta2okzpXNEmBcaIlbuR
OMRurWQlFYlGjRDAGWNaakZk/gLEjt6/2hQhnYdi+mKJevklz8DfQhAmJw1NgKNbCTweN7FRc4oo
PpVfzFXSuWo4AfbpplyhMBeEe7mD4gPFSJcgmud5RT3AENPbNPQsg3pk6fPMUjLzKaV6hFSF1SpO
rFT4sI6q9IX7Nt8KaVwCYKqoD1TjZH7TvVp/0dtu7hENFZqU+DaIPn1Z42epKSSQrFiQIhSi6r6r
D7Xgm3ujCOn7Bd1UhJ+lsjVdDVhBvg3yRvlci3AmrCpKDr3SKzukBvLvo9oZewWlJDchq1V9zbGq
XtpkevuIWhUvbmSYblRfNu0yihDtqduYSrmWPGmV4W3hxX6f2rFBetvS9kE4erbg99LXEEiz2/p0
LCsDDIYpgg3koQxTEA9oHk5W9QLViVZOMSHPaNBIRRocybKSHuVAj4dSb5XfxFEdIlaszCoUlAQ3
uVI8dYUnfJdomX0TqoKys6a301MhaL8kCwVuGjoekEBB5q5SwAmEPQ+eCgD01xESx68CythDL0Ai
LrwAfX8NiAdVNkqO14jP6eBNpMAFV5B/kYckvmt7IcIU1/DEpxqr4P0IRu8ecTIJqDFyo7zYUYRu
LGGnG8BFNEkqP9Vi8qPr1eI+0lLr3kJwfy+1Q701UWdytLGhjScAGkSeSDpO8KevBEBN24IrxvHi
yXR7fvdoGytdeqsoPhcahyZCRVpe2paZofWZCNQFQaFgqTGSf4RS1u57mWJ/5dU0KaKUh6VcjOGD
avnF59SAIGEEsfc46xvY1BrGF5ItlCQlNQvQCu9h7aKrHt9HZSTeyYjR++DIEVCx4rT4GqVGwjKu
4wzBfdVItoKiD0eI0F236VogIRmCE5sO8MkPq4LCpNDiOcYyhOk49uo7oJLmt7jTx1sLsUuIfpKF
fDSPS9fPu1fN9CUalp18Jfmtjt6gzEujxAaiSTVvF3JWAT2IVRfgX7Ep5AbvjHwqtxqHza72hfQV
uLfoikUF9o1zaafllQ+BYmhfNS/vr0TasLd6VSh7nReZQ9pJQT4Ru++Bmon2WJfjceSBuZHyHpk0
n9E5Q21IG7pDSc4To74O8qx8NMnYWRMgCTRECi3x6xh28rcoSyXQzyFwz0i9jfxCPAZqRZ9fiuU9
lfHykCVytmtNWSTHtVDJoMLBm03mzd/YCZbPI3agqtE9CJ7ZPPulmgPNiLG07CXgSULHlAPczigU
x4Jkl0MV7FuTQo1QdchcI7OET1w//BSR+7oDdZrvzKlQjpNo1eCep/o2EHLjZrA8zR4E9AqxNAG7
k0kIzs05wIgvYNKP6GC0/vAcFQLacaZmfZ0mGSUUVWQpU6H2ZFS1ayWx05Yq920MsyxA0qzwPldS
ElDGjL271EfwdwNbvHwQMgklkVZDCSG2oLNHLax6mk520lbGTar5Oqop3c+whpFeGBrFnDmHVLjt
baPS73lqY5nIfB3qFt6Z0XOstWmo+6ANQM9SnEFnr6RrFxskiOOEHhd09uImGyb1uz9kVOC80Jy+
4aQA+ENPwVr7uVB+k8uIBnnQmgMtS4uyntgndyXAon3YV/IOSYj4yqoMHkWATTInTK1qrwep7op5
XT30fEuH4svwpJdadwx0j+ZCUsZuWvbpc0k3EtJGS8mHBg8i9EhtVF2YnSKwm57dAEW/VzgLXU2y
aL0WjaccTYPyyOgF3UFDk4EuohIdBkGnENuHHHlh2D71saV9LsxCpPcwtTuzr7NPaS7o0ARr2k/N
mNMg6v1BTaDG6fKExJwHWblTB40TnHRzw9MWxs9cZBeiMb/va5Tw9WKiTyQi9xynnv7EQzzbZAD3
HSEk8kaNIgsZMgwk1ElTkRymLyyZlC/olqSzUD5SRQ+VlfUrFlFLYyVWk6xwQOoyrxwMXtWFix3K
c00XtbF20lGLcKQd+v1P3rO6MZ8Q6LHRYVoJKIuzHdqZ59zviIam6hqW5LIsL12peHx46BUF2klq
rBg8DvlEKBeJa0YeMsvaCN/OVAuHKe8ffJ+LgJLCwL2NeEUZIxuZFTqarkVJPTylwbhtE7X/ZHoT
OJ5et74JsAef0sRMoAwnDfWjyXuhsz9rXFpW44Qevias3U5wOZTg2MvWq5cV0663quq+jGFbbjRF
o7KcTiMIrbpVbjUtoU6XKBpi8Q0Nl8Yyn5PU0OC5ZlOPVoEOUEoNBWANKY2NpJsQVERec5MXXVqR
Vg0C8jqq/9BohnLIrLZHoia2XhufHyH4lXxPJwi+XyCoL3rfar+GsGjvc2EwPzfkwpwu6LmisRR/
m2Q6CvqoGncgW+PHjuKIW5d13oPZ0ixHk2hQ5FIm/BIhRzyHWfPYmzSuM6lPmafJP8SC5+8BjL60
ClIlVQ8kHmESJXGFISEl7bGISHL4apZIYSADVUlh0xOu6hCt2pTKvhPhA2ArbVzwuqmFCMHdAXfg
LfIIsJR6HfCShnR6mXYvIgAh9Hnb5kcsh8iICLJ2k/SN5LBneoRCMnyfB49ipibChhUmmINJlcdf
+lRVb1GtBiVdpsE+Hi3T0QxQanCbNScfpPYpEvt+G5to40wTjkchEix3vPOjm0GEl6i0OrCgQh6f
Mg4WR+mKAUMstbmWhBisjwJY06ewbIstjdd+CE0nrRL9WcGRiIdqAoTchyOGZuvERwezYlGWO8L+
Se6UrhR33A5YjpFzPwptbOyr8qqwNXOE2BDwPB8LXlxirfzAkquY9YC+xUzG1aySGvac0Ioo7SWM
JenedJ2tVD1Q0Mbksp3JX83ko/4QVvp3s2vRi41jxNcSmDJFxt1YtCi3orwHX1U14dRNVbTLRXoi
glo3D7HZvA7AuF6qtPa3XQFGKcv015iySc+JP6DopLWdYzbl4PYDLEtLLlJE1FNvlw6hjKwxVBsg
+b3mILAp7LD+0iCOedUrZk/ebWrh91LgY8X7xgOdKqiPQj4Cs+ZiFCG9CgKXohpDsTVAPCvULlyf
LNqWxa53qzSjZ2nJOBTFEdqR0EGdnJLcpujNaj+O2F3t/vM//tf//a/X4X/7P/P7fxwn/5G16X3O
Iq7/z39KC0+636fMbP+ozkeNjFIcp9CZJ10lRzH+j4ZySl7yz70j2RmekxCh613w6F2Je3+35he3
FnE+984iJii+lGJuKqcufw58O8Ta/G/GZEiSRA9Qmf+8jcBhwvLE7O+kPA0vyk6xfUe/bzOMTgE0
bJNvgq2seEAurC3/MYsGRUQJtgRPp4WDINIOihFJvXICHabWdyKEsOxxZVQL27tlDGVhoQ4/yIPc
1Ckn444+3Tb/VFz592hkHpX7lUgLh9p3kRbWknmnDOxiRtNvpRfRyezA5s3yPGxxId2haPHlb+KZ
qqkDBrRkSM5vvxeFZkR4kkI5IWWzVXZo1+xoNnxRN5b7b8QzZydqXZFkZbE+VID6XV3n8/jCW/Ta
8QhlEYLdtWkP3/k7dc2r8+KEmn8CLnwsWwhklp8TsHrRXaS3NvQbttlV8VnZzpbQpvNXE/on3mJC
dQAsEY90ttiud9QtgHu7ucLxhw+IGISdr33Ai1sa13ZDUiRuTH2x/MWUkkcNM+jk3QCFcGLU5bb4
Ne/qQ3OzR8Xhx8fjU+cFuEiNwHqIrAtTUnRLXyzQoPfr3EPp9SQizjkLpYbBLhsj5HKSRAeIr6EO
4RRammTQTKkVw/uz9rhLx7ehnvnXFY2qWx53FkAP8mzqGHoO/j62yp2EItkx4bmwK9gA1/Q1zEeV
Nwz0Bhq5SIv34xOF59qpTUgYgYo8jT4XmXj1dEctUegQVoV2TVsuvw/zUbmzIh0UIoWnpleH16Kw
kDCJARBR/amQuM7v+MGhrRhBevPxJEkLV9N5FzNJhgJPWp9naXGyl1FmiclQot+dbI0W23V0YK/A
oCobqCkPBsbvwCztZLt2vl+6UlSJQoWssxhkbEnebufQqgvsqyzlRFcbacDnYBs6np3tSd/La3mX
7gRbXzsc5Qsr4jzm4lIpBEmhVThfY4gg2KITH0O3fGntYI9KzU5f2WDz/lmuP8kQmWLL0FVDWYwQ
aRw/HKnknwrrji9PZnYTTC8ff78Le0o9j7EYEY9IzRNEYuT1dRfdoYT48c+//JkMxVTpYors28Uh
Qa9ISCMOSE5B081+aF+aq8rRX0GB7lJbsI1DtZZrzNPyftr+RJxX7NnNHwQslqjQuJfv/GmrADWz
1c/61neww/yGbCZknHDLoxGgwc6w/83hLr5ZGFOoEjqCi0cDc54XUpztsNdtcKOmtcnt9ImNaq34
hq9O8uIrinJZcgwwycl1cG/t0BGxLae2YQrsmm3kIKK+sjQvPVRZN38meXEWSzkeWFHMuqmd4L5+
BK6abn133FnH9i5+8nfe9uOJvbQXZFE1SB0llcW0mNeOclDQBD13W23YGciIsseZY1D2H4dZWpX/
Ps5kSWPF6/zR5MWZjyNTnhuI5DEubAsc+muFg2oGvujCAUeNpF/LIi8dKTIbXCWd02VluT90EJ/I
P5fKyXryXOBa38KbV/RzvA1snqNWrIW7NI+KrIlk4qSR8vLU7LQhVq1JlE/RdXFQt/mRbidiBp8y
Hj47WMFOj1sQiIO1cV6Mq/CU0oFNm+IyGRLLqMlRh5VPkHGG+CHRdwiur3y7S2cZeB1FkQ1ZpPq/
+HaFiRljZpUyR03vzMlrdldRNnqcXI6BX+NhvEJRbiXmhZxLPY85f96zwyatqUGo2u+YEP27awTm
78UDlP9uQ0uDNFZYO97WRrlIK8cev5UEteiT/CDcxfvkzkCH5Mvkdo5oQ1H9ScsJ6ciPh7kWc/73
s1HGOBGAr+rlEyghTTyq/srD5uJxcj6N8/I5C5DWkRA1NYOSnrSn4lDs0psRlKW2hTS8lW3YT+3K
PM63wPKWOI+4uCX8aERSJmBBtumI2Cx53LQZ8cHs5PLfnLzF0TX2aEQZI2PTul85WENh5Qq/ePqf
D2Vx+odZO6a1OMonAyYljl7OfNk1XybLBqzV2qON6+MeGa6P18TqN1tcAWUjxfjg1SxEt3dkBzWk
r0iJhtvO0XfjPvrUpysT+S8GSlHY1C2Vu2ARMVGxGfLKVD75J5CR93MNQT0AuN2Wz/42tjN37db5
F2P8Z0Rj8Rru6AxlhZEg7P3aOuEeiKmtH1CiRt/BCZx+rx0+ntTLG+1PvMURpqt+S10ho0WC1c50
Y1buxz9funwO/wmwOK8G2RwGyM/yqfwV51ejg3LWJtoJTnIFRzjS2W35DxrofxVWnVuyFIG4Xhf7
uwZhHtcJYaGKjhvkO/l//qjsqQPDysbdY4ss7afQNlfShovzqVnkKZpiqJax2HsRLSLkFEz5lPvB
jZ7i1IMK0tqynD/Ku6NEp2avq+bv1+nbw8tMvHFqW07H8ei50KavPMiSGxpzvEthE618wYtDOou2
OIsFUzNAUhANJhuv7v6mdcGKbI1t+Kw4yTfvdnUTXIxoUMIwVYW/6mLbhRHOH6bKRm9h2bnFrigd
69G/8XYkRqDpHaD3HlJiK9N6caX+iaottl6JjCwIjorNPn3TfETmEa0CLr4ym/N6f/ftLNaGKiOC
8K4w2aIbJvtWMV88sECP2Y5v97Xd5QfFWe+2XMwuKRT+M9ripBZiJE2KgWxhzi4BeJN4Qanf1Af1
CiPTtVfBxSvuLNriu9FHGAw15LtJT9kBCXonPcJARBF8F36C/PEZIT14x8Am6r/Jos/GqS++nRkr
bZBEjLPboR8ylxHd2EWbg8JeuNNWCokXl+efYS7LNLR2gjAcWSiWfD3EhRsZ8kqucPkasAzJJG+2
DCwl3u5wmgei6WtcA+pDdjB20R0t/63xMNd5YxtMqr2yKi8NSRVFXdLRAdLelZYVL+qVcCQe4I87
uH2H2EFB90AHYyvugqv8afWLXcpjzyPOv9FZAmY0mExo89WaXE+7+TLPQC59x0DekW2KzWDc/+rY
PA+5mNQ2lVAj6RnknK5X9zVLJDwAebkJV5sB0qUjWp0rKTJcA4VK1dvh6dPUBpk//D7CqkPqBDvv
un+lTrkNnNUawOW5/BNsPnPO5lI3A3wmG4Kp7vykK+5QUb5KNkig3ZY7/8l4Xlktl07K88HNv89Z
vBbK9TgIxKudG2VHnXkz7c0f0u2cGc25MyTq1ZjvVyi6MiD0LFOhYY3Y19uYVuZVAbYjyglDoiiw
55QdoF66odsIW0x9MXeRA+BwpcT9fqRvoi7TMTHApAnfYeVkQnAxoDRWBpqmtOo+ntGVwRmL1WIZ
dNKQ1VVOAfhzZHdQmXA+jrA2kMUSURvPN1P0dE6zQLhqOWYATn/4+u8FWayLmrbfYPYEmamMYoA0
IwBm49vHQS7caXwTQGvIsav0VZaVGUB4WOLAfTghSn0LMXDn34ivmJNv8djZp2tv/Pd76220xQ2a
4VFfSxLrbs61oBDezBmkdoM56k7c11fD3b85usU6b1B6tiw1pefwLXrWdrVr2iP64xvRjmiprFV8
L7xw3gxPXlyckTjWPZK+rDzqlL+qA7BfW7638BXi+EBIeY80/Opt8z5PmIMauq5ZFn+1xTrRxkLE
XS1gV90Y3lHATCDdaruS0lC3b5BmxB3gS3zPVbdbfRdc3Glnoed/Pzu6FMWaxkoTuAOALqQYFG2n
a3yH3cnVMXeLj4ODsOZ6lfZ91vd2xPP2PAtr+n5YqaU33+fCq3ad35jXs0rZhmLpEWDfSiJ2aZAA
CdA5NS2axcvsYYxMq9dLSg1a0VyJFlmfWKy0YdZCLKsZbeoFkccVYIBKaU9QKFb2weUApmxKJpra
NJ/fzhjC93Un+DoPYai6W2g684nvOxYaCEjZbuYCKZnX9uOoF4NK9PvgE9CeXfa7O4itTWcxcXKW
YA7d7YK0WPk2lw5i5U+IZbtbLVpVEzvqoWomOT4szRD6EKSGlRvlwrubNvBZnMX8kaFqvuxLVNC+
AWQBmIF3ZLCN7AmtzQM6UupW+dzf0Q9Z+3Dzgfj2gfM28OKmUSJZRbRGlk8IgfSpCyq7HTcilMq5
uk2fIPgSeF8wyJ1IFeJdvV97gV/InfkFkPSnh2WCO19mCgHVDBVApnwacMF2igOAV8dyIG5YN4jQ
OP4uX7sjLn7TPxGXWULYD7meiTwIgKnOxT0IMp9BZxxx1a6PPqI/B39bbcHyryzXC73QN0N9lzf4
opXN0NcTsGQcD9LBHp5KN6VJLTwkn2VUjg4q+nuHzM2//8VOORvy4ivj79OD0uPBZYbBVvC+DOXa
pM4/4d06UkAxKDp1jnfNyFHC08qyAvmETY35gKMUj0j0/tHT23Vu+rQW7+I3PAu3uOeLtFZaufW5
GBCsAbfp6FZwCLSVDOl3cvLRqBbXu1bR+ge7L52GV/REumtexNuWBWoeKqe81n6ZLziok8gGawWx
S0cbLoEWrRhTNEmi356nlYLvW0M/mcJicIDK5CQ4bNvyV4hgD+queBi/r921l27584jzb3R254UV
yq2+SsSsuCn0HwJgbD2+btWVjOniwDCHIqGQVA2Ljrdh/LqvU7hbfDjsnevjUK7lm/PMLD8ZP1hF
GtmkILXMVoZK6Zvai+lgHUbH2JUur4+GsvOwnRx9n/xc21oXD7DzgMuJ6zMNGanfj38ggryvwKSa
z0iYbYxj4/ZfprVFeWntnwdcTCEE8B7590g+pb9IxhCrQ2gF6eB99MW46ZzssUGMu92kq0WAy5/u
z8wukohGSJs4FIhbeDdm+iivFbcvPhXOB7aoxralKZbYSnA+3iUHf1+T3Gb76LNoz0iA1Rb1pRNL
1UF78ReMiLnY24IyTvUgsxKRHXzEen6HSOwLQMtjuqNk8/zxAXyhwsA7gBxaVTWN+sISDQglsMTn
z5BOzUtnh/vSLb7j6HiEFuKuvhIujuws1mJF+n5fwWU3pRN6UN4RvtcnRH8MR7gpbjUECFGd3Hw8
uosr4yzgYkUakHKFLLCkk8LaT6rvyl9U2N5O32LtFfGMBg6JoLrFAfUFFyTZxn8Gx2Mj4b3NnY8H
dHkpmoom6TQjZGuZWpqQpkMa79I/kDwha1G/z/ad01/D6r7y1sJdnMA/4ZZpJkgKlOXn1dG9FIfu
h/V9Ltkjto7Jwym1EXWHsLES8+J5fxZykXFWJVaXOmi6k5p/TtGbyGalQkDw+srT42JqiwPk/59K
ZV6tZxcL0mtTWgmMDfhX7xTP9SOESVc8aHiCbLoTLiO2db+a167N6OICDY1KgGmvSuzuuemCOduN
l23jbXzQWTNYz0fb1T2+FnP+97ORymqHU1877zsKXgjvOLELexF7EVshocx+YvH18u+tU2Wx8+Bg
ZoOsM8zgoKbOnHah8XOvjdvRrh7XH+RrI1xswyxQDEgpLJoAAYW+Q6OwnPYrQ1qLsbgFoFyhAtvN
C9MdriENfhr25nO2x8KJJ0jjKiiFrIScJ+ldynC2QhfJZNvFhacnRMw6VGFQ25C6aeOZg/3xyN7t
OB0cokh1GRrN3GFd7DjBQkYg0jyKN1K1b9ovY1XuIgnJrfj540DvT685ElwdVcY6y3qHUjIsU9Ti
GdyOpYgjb3UeklROHi1X5rr5n1/bi2iLDY76x2AGFdHaxFZeZKemnaMfatWZmwOFu7a1332tRbjF
zu7azm97UuZT2iibPL4VeyQs17Lh91ndIsq8Ss/2cq5lbaJVwEeD6wxZVXuyAZ24GOpBOn6guX9c
qwKtfrTFVhZ0JKnQ8JjhyzRunWGf7ccda/43PPZ/nv0sxrfYyWHtN5i5Ea2yG3t0aDba4IefDXeG
JQVrd8C7jOR3NFUxWHhUa5a5lqgOYWM2wAGjGRg7p3bNXrzTn1RwuJatHD5e//N+fbOf52j0o1WL
/+CTLGay7nKp0EuVguXwyS+GbVUOdpgCAWmeDLRQAmxnPg74PrtbRFzMpoQFjAx9QOHMMo9z3or8
KMd+sEc0Z+Wwmo+/d4MzqIlIuokezG9U+tnCNCcD8+GsZmFWL5hOZQWWLOR0bXff4hC8Mq6L383k
wNI0nqHa711yFiyFe62kZQg694iGr8fQYhfJSSDUB21brW7ty3vgLN5i1029H7OCgpkyoFCACnZB
vUWZmmCBo6PTZ2w+HuD88xaTCQ4QkPi8VJR3zYlQQKBtmNtUk3qN3PBQnD7++e8L9uAZzwMsrpZJ
6hIhD/ha8rfa0Y8M6Q6XJYni1nybBcfAnX6shHz3AF6EXLxrYs+Dj27RI0DRo7hGDGoT2d4BgTJc
v3ZzlX4tk7x0Vp4PctmV8BO/zHqViMK+BwWFKPHX8e532uOMV+3GW5nUC/co4XQklujVIl+w2N6I
PhVJFdBzgV6J18d+Kt0YmlyEN9PKVF5eHn8ivdvWsoIzJstfvcGSmVOru4q3eG6gorRVnMJF+3Fa
QStcOkrejG6R/mSWOvQRHA4m03R/d9qvpOOcP+JG+RfbW0UlxKJSwjmpL49lzS+aWJYy0P3VZm57
p270PQG8Nji5HVLs/Xg6L5xc59GsRfNKRFMuSk0cVSIkxRUfoYIRlSewQRlSWkG7dufM6dS7va0g
ikWmhZjM8sU9amESdUHEQXnQj63b7V9rG4PJDXrJKwObF9y7SFAXzbnuySwuPpkMjKwYZuKRJsQt
dE8xskeUdWfi57T7eA4vhtIoIvC1NBDoi+SnbSMzKFs6UyEs5k2SUjweUBBN1ewvrjQgCgYtW3p+
srhES3uF7IcordCVSgvpkImNVG4ac6xsWZPle2lCljRKB+xnR3Ts8YKRt4OhjRslFcaVQ/rimA0w
9/xkc6YUMP1nl1CvJwGqJAotCiS3ZkspzGXHOtmKsZWsfMnLR5lhUnUFA/+e7p4NSFvpMv0eGo7G
y0xaG1B6QZhrm52C/fAz+7naALl4yPwJKS22hWEFeNjPHRjzE30z9ahu0Vt24q1419H0nCEox7UU
+tI9S633n8P8fQidTemQjBnFLyDBIsea8j3YpZETI8x9mLNN/Av6wv143V4+1s4izpnGWURstcxK
a5hYdI/c3vXQB9w0xxlHF96p1crBdnFKTXqpMwqYRbzYkFSLMt8b6aa1NHf8CjNWbWVNXryDziIs
7vWejdDmHSjLKMR/PEXa6GaM7tL2x8fTtjaQxV0OY73VS4UwEEPsUIXDZq4ckxc315+BmIvVV6H4
Vg8zzl1udRvBLhuZq9x8/ngYl7cVB5YpAg/lrpl/i7Ov34QDKmsaUfoj7gwOGfKh2uNf66q7ykVF
+nEl3rya3p3IZ/EWFzfEy7Tju3NM/sI4/LZ300/mMwhm9K5dyxZXYEerw1ustySOfEGJWdy1M9iS
ndBMrGC64k/rVq5/J63lCJeGB1UOOMZcmoRx+HY6C69IFC8mL9EgYQubZIcj0a1w423kjbhfjXZp
rZ9Hmxfp+ceTa0nPZKIJVzldy1vJ1q4SO8zR6Ni8Ns7kZA9IjK+DDudZW37E87iLRRNy11XNNMfV
cCkd7Tj4VBmbJLhRKGevLJh5xj6KtVgwOQjRAcuuOdPrf83v03RrbaWH4Hbmp/43ECZr8RYrBmmq
wFPDObN8UDmC8ePYZHsc+6iYxDbk9rX27KWDBCWC+TECA/zdkzioqkmpkAw4IVLY/gaG158Qb402
6hMMkOvKTdxVBOelo0XizT9nDyhNLTMI2s2oQSQNCO34oORHPNV17bjy3S7GQIJY0SxRVOEZv12b
Y2xURRQSY8SCtcCnaBPcc75svfv+HoUfzJCS2871d6tp+lrgxaagNashu0zgqcW0ZaseZSC4eOAh
Go9HxLf0MKOxDFv5sTLgiwtnTk5ASkhzXvt2wIMf8pE9ulbGk9Rus/v4aNoommsbDMN+98lWHwlr
ERdXXRZasB4pyaKL0FJhrl1hW+xLe6LEPPfl/qbypkpnI1zceVWaN54cMEL1Bp307rqlgxtvtW/G
AzZsx/V64vsGBQ/ms4DL5ytakv1kRPQ1gwPrh1rYV+sq2ZkHZDhPEBjEZ0xQ1zFmF3fkn2EumaRd
l3tVMX/IAE6usMEX6sZw5oeldZwf6f7fvfbOxznfKmfneBvgBmtFfEjzU3SYiRrmQUY7Kv9dylkt
MF5cNoAFlVmJhPLYImvHHrTyjYnORO85ynTrX2XQiOR7dTN0p+IWT2VXeF7ZG5f25EzUoI4Dh/td
NWfAs6BSKwaIK2X5q/812TW5tICIB1r2/YvlRlfFzSqc6NJAz6Mu9keH16BQDiyf5qV1ukN4FLb9
VyS5wIA2rnW/iiK6dPmfx1vsjxTx1BExIcgT1mbaqVvsaL6rP9Kc6o65i3fj6gGwEnC5P8qkTEIF
oNgpxuvjdfys7T3b24n4y7z4W9xV195glx7uZwNcrhxd8qaxGOcD5wHdEAf7+qN/729RTlrfE5d2
IdwvEXI1tVQqgG/3RGzhTxaMNCfbavO74mjHrofZy/faNl/JpjbW1351Qi+umLOgi43YCzpOrBmo
ouiAwb2NEdoP+dDuZmJk4Zq3yhpe/WIV8nyU8y90tvNnjwK5M8D2WE8z+1O78r8JTrMpUH4hA/ju
Pa4O8eJWPBviPO9nEdEZxu0CuWCuKdNt4MTUYAkxSXHkV2kbkYX/N8DRF9fpWcz5dzqLKeRFksQI
3HKOz8p4wz6mUDeD+eaV024+PmzWFs4iYfQUgVafSDAdHqtegRtcS20urxJgTMj9qWhxL/a5So+r
8jMOUO0u/xzuJciQ8bZ+Ka/Bw8z6Rysp4uUv9s9wy+pcJtOdROKc2aMQ4FefA+OrJ1Urs/YvVuKf
KIv9Zhi16sUtrdZuh74AqLZgJszCW0Kdbxs9WPdrvd1/EdH6f6RdZ2/cyLL9RQSamfzKMElZVvQX
YiyvmHPmr3+ntfdanFbf6X1aYAFjYcA11ayqrq5wjk1kTJvhOcEkTDUxOyCkIXoBCj9yJ691cl++
CP9Sflih1zypaOVVkkhN/rf7FMrcCaCAVe1IxxCa9pEzAYnfWUAFD6C7l3IP8KMbIkQa4L3SMDz1
R0/GXCqs1IUAh8QAZoQWW3mN8hzyUfJKKifYdb60BcJc7QCG+HjeEUQHzC7zgTNayXSqq4qq1THc
qR4qn57hqaZLMje/Le4CX/4tECo4YHbenISzHEtUW/riNtC8DF5pZ6q81DbKznw1BWPg3Bf+6nQN
GntWsaUGyCUwrDGaplzpN8ktnQHNXZo9pQ800Rf21Ll34OfXNJiIPdrTf/QD/vi1jd2pamd+7BNG
viht4keyP4ZjMKE67DGDOtBlQkn9rac3o7B+y602rg+PCcxd2wy2SUcyaX9IwQCtdJ9e1qg1go1l
KwrMfGmojKsmsGC+rlN06WARQ4FpZJcEeyotiqnK63AorsuNvRdWmrgfaiWNuQekssdgGmD9jyEm
ydFCWXZwdPUOmHH0bSQo1nE/FaBnADlmcxYeukgibQleZ0xgYkG3A8wX0JMFnkUtma2EaMCJtmQ8
p7/iZgXgcyaTsuBiuyOo9uzCA2iKDtF9tsv8ePOt6vdaHBMpwQ3RoIc/49oBJxa65q7ySOMWaCFs
Bxs3ulvf2LfC9IQbPlZKMsGyyIJEnoHve0zfhxf6FIo2thu9g05zk2HlQNSzl+m/978PFaWK0/BR
5Dn41QHaiGmL/El5B+r8eD0/KU8pEIRSF1AAGLYunQwQIw/Nobv6Xkptg6cNPSPOkgXA3aSswbsJ
S3ijjwC9la+zIxjbfdsTjk5yz/ZTFrteodehYQQWZGETADwL2a2C8FyDuA1FA/BWWzlet6bAarmX
30omk1ZEVp30dijDMTCAmkaLO/aDM1nzpgFjp8BBuE64ksVcBWZZgNVBgixysA6SA0qZkiZmHsCB
D+C38QpX+MQUiWRug7jvqiSrcaT03b54JsaHwazwnDl0Qya565+/5yAInsDsQ7j5ss5hFqpUx8qE
KHC1bPSNvOsu5HvwEt3Qtjc4fJ/PHypPQR3AXSZ2uQCXyvYHFCPowJ84yMcQ9J4JSmpl4P07CUyc
lqcJ3PRGLx+VaPCArw4WcYENfl0WQR1prQSTadqxPZMwghJEPrTNBriOIebK4eKAwgAhyHBoQM0M
rtWPXr6oLCA6QSaOWrVhjk0C4dlQe23z0jW/zx+gUD0mZqaymYeRjhM02kuw5Ea/l4cMcBjxdmqc
yU9bT5O95BovSuzDfOtSX50ti/bRTyBw0BQIl3Z/rwZIfrBZDov/j2pzvLfQWhoTTkrAkBuz0tCX
ZH7dXo9X6SG90h6MH/me9liaxxwj6IK4IpLJhJW6kEgjBZAJbqkwaJx5QL89FnWOuGaCypgGcDes
5bMzqJokwc/MEm6w1e5MJ3jHsCaydWTO8Uc55x9g+/DuA4yg/hHJKGYZaVAQjOTREovVOGmBqhz4
a7fRUzoAn9ptf/yDuo5IKBMxTWtQ5LSpZOAY0W00OpKH9ZhH2q3KN+aId9B571BEB0v/fvVAALc3
GXTQlR/BbJrtpZfoZXhoQJsK7oe39inbKy4Icy8sDyQtCppZABTHXv8jqOdcaS+qvXJNaXXiTL5d
jlFqNSV+i5wPm3T00+CYzbFAY5EQJqB2SWhEc4kTriSMCw2Lm1nKFVqVAjHcdH5tPkxUDUJVAwNo
jbDz08SQEsWEIrfGTb3/J6szvDwCufVHc8XEHCJzcnPTgTKvQfI7TGBiAi93lPwggCDXRFhlXHNZ
CWJOL1PkAZzESEDlanwzien3uioqIIlkMCe3APSjBf0S9XU6SZZsrFfzXtmDHW3fXNn76ErUB+ea
hIGdPsxccZYWo6FBty/DHdRYv+bwMJUA+5i25x2N+xLXV0IYR5OyJOh0gMt9wMKYIGsFWbY3XcjX
GJb2wwaoCyLfFqnFGkW8LC34rJE8gwrLGPedBhrhxTuvF/djrdRiDEIp9KwY5xb7KqRwau3NFAUF
viOtJDDmADrQEPR8kJC/g5AYjPGYZ9ceVB2XN105Fq2w8p486+/EJCRT1NZFFUOctg136cH2xw2d
vhCJ4asFfGnLMlUQYrFdZrDwkG5MEB/yd/tHs6dazTdF5szePwLvobcV+5LDAh8GsPFE1qHgaZwP
jSDE0k1Ks39aZJZ35v14C/bHTXf1zbLTShr7llJBqplmoBYDHGt4HRxkdF46IMeZd8SjiY/QRug7
9Ix27Ia6sdSgxusKLPIRKX81pr7eFaF6XyWF7mdgsNzNdvxMkbvANoJ5wLoMUlG85xVU1ioz6QJw
RLty1HGvzCimXBY3tp+821TfA56NAqfj57SfX5MdH0hlknSRmiHRkz27c/E2d9E6RKvC+G0fh9ml
SDW0CyTuH3C7zhiqlw0C3AMKhnZqSFWXpQaOTwaqygSo8PIwgJjkA4s22slXGnHmXb+rRApzY9lK
KuOV6K3PdVpD4W4TH3FZqyVw3/4GRk+e+t6V35NdfiOCYBMqy3gNBepLuiGn9Q/aDsp3dMRRvwaJ
ldvuCz//YYrrENyI+qmqxtRcckwGmwV4h9A/ie+xCE6HKrfhvr0MHFAvozonBMoRSWSeDSGYV6MK
9K7HInZ6GYAxQLYDKz1yvlEFe/hu8SmmuHD8nlrKF6ddKcp4TNta6hAkEAtSqGgABGO8M59LF7zc
29zaSlejF7pgjkRVaVCd87cW34Ewho9RYV3GoCVjxUUy1QWouXDIzoVpo9gT4ZhpR2e8xbgdoNTx
QAM32UUqrFB8jRM2ltsw8wNgKRkUYeqp/8x9iWRjyXOUeUP6ebfJs45xwmErDotfv+upKPr3q9we
d04lSU2ZH0nybGX3mZD+5mvYPRXAZBhxlJNezYv8aOrDPTg4QfsZ9lfg6LsfGnXT6aCg05EiTnrm
tGYvQGT4mvNCuI0FeDA1fPDGnGq3NFEGBIMsP0bDixVdx9q+qm7LQNBe5LSJTsUwVtpX9WCGc5gj
3hUP5mbZ6ddgQnycNxRJE6ROF0KE0K8EHWC8XWvGmMiCV9DUGnF+nPRlM6XGRVqr4EUNDjO2L8GP
5QNd0R+s6c6QwRLS5RuwVfwYwSrsBFO9W5pgB7prb2yMXTwYh7IM32hzpAQZmRmFd5Ka76NcKf1M
Lx8LXY6cFAXsvh0lT06KX0WduOM8g6Wy+q0ohbd07U7pI/C2KWXhZUYOzP/xMFj9Sz8Z7hKBWuu8
b3KtdvVdGau17BxjOSa+69SCzP7RFOGpf71KTk+XMdq0DnQz6xI4IAZRLPl51vFO2v47HZisWNbL
NiHUNsf+V5KD3/c7VonQifsXm/501eHU+HusGel6I2Wo9MRH8LB3e8y3+WQfZG4cAGU/QY/q/1+s
RvV4JZNRqshBQW4kRnZccvC3YZqm0pxm+Rlrx/OHx3kqnQpigrMEhrqi76EccFbsD0SuaBNu+zft
ZvT+yWYuL5KsFWOSizha6qGsguwo5Rvw1zmxtR9rPwNT53nFeJa3lsNkE2WF5dUFG9vHGYx54+DE
zd00CCG5eBcMlh5hEzKIa74swMQVqCN7BVIUwHTS5d9lW++pPRRishp6MqdXOP1Sn7KY4JiCf1fL
ai0DoGv7NFxawMBGzR2Ta+/ydsD/gJYQmOmZO90kj6KblBcn8HYCixFw27AHyUTJmXRmPmhydkyL
6EXvzN2giGY6uR9sJYIJRUWWSAhwCsYpQZxogeEBfyyi3R2REMaVq9oIBjvTs2NmoWxLtIuUlC+l
bAtCEufBiW+1UoZxX7urFzs2oUy0l24UNHxpf/RviId/UMjk+hS2nnQwcFoEG4+nAarspMHOTZJh
aLPBvN9LDqowWj8FTQ7WdN7aHmxatDErZNOiJvfFJFeCGWeeet3AXifMYjwU4F0D5K/lgRLyKG3/
SeGN+/FW0hiXHsGKa9YDDnVQcy8wnKwDVFnxnbjxR4jMdmGDYsEdEEGlLDzWGPsB4lw0Pvz/YxNm
cAi6ZgTjB+yzzk7lBBdKh+81BvdhDMYFc3qtk8g/L4Z+dvbrrMUwX2fJprlIU4gZkVp0tez2IXGt
5i4fQV1MRLckzwjX0piv03fRFGUypGnbItzSFZf4gHynvFL2YDpw5x8BAPqftJ2ob80LizZWhkxF
xejWF/KbYFArrZ6b7GgqoB5Ypit7iLcBKI37KHfMoNsog7U7f7B8VT9FMt6Nta7ANCOI1Mti2yaB
rwU/iV5ts0C0c8L/hJ+SGM82Uzkm+VhnWId9M6UbM/mZWyPKmdmusJ7PK8UL8etzZKzFbGIpVuMW
59iBXbTepZ2wTM+7LdciGBMplDmcgrnKUCR1MQOGu0vZA6MV7RYwn4nmKXjRYiWMXZkserscRwtH
F8xXRDs07b0WbM4f2VewRjwe1jKowqtHH95kfSwnkKHcBVgkyTYUlKO4QcPT1TQ/eZpflE1ziA7C
5zy9b7+69h+7+Lh/VoKHMe7rvMDHGg/pdQHgTxCH2pgR0beWI1muIh424xwnHdBH1Y1YlKqP+XZj
Uk6JFVQNgqILeNPlBVeMI/9KtyCXrff1JXr+7igEvaL/KqPnWiqLeRXUQR+DpL5BUKFZd7dTtwa2
AUUxhGP7J2KY7xiB+bmKSdccS/WuACR4jDbkeVMRHB8LcGWkfavOEyRMeeDW0juoqF0tej0vhJfM
n+jBpGnWhDHhVmvpcUlvxhOwCH6hd+qFt+ZT6lV/iXbaOSNL4OL6NAqVydnkuJbKgcqL+3ulujfN
HBztf6kZxpSKSzI/VuSxDUOnnci2GwBlIQE2ppxcFa2L/kqTqm1toSbTiFYtOWkJxiwA0y9j8xF7
X0zU1MMuXiICW23tfFNZ6FqTbF+iFq0BOjWzXgPwW8nz7WTX3rD8jPCkE3wH0Q9gYmmkdNrQF2WD
OgaleCzAu6CBlLa/LDfZVjR3yjXelbaMZ1a6QgrdgrCQ5IBoLxxbej+vD+eKXZ8nWyXVQzVEfato
jqT4q49uguVGS9Stkv9shTvTvMwZsmxiqBj0wZ4OY8LRMJs94KNrtO4o7UfrxL7km765LYATIupl
fBjol/iyksYYcDujzVuoMTQj+xarK2ptuUZy3UX3UyJj3O5aSd7SMbu02ie9BRhp8NRZb7me+BkI
nIr5McQ+txE5DbYjsChh+eHSOZkdeXPWbIto2TbL9agdy1Jyy3pxwR3uNfPdLL8O0v35T8SNLytF
6N+vLoSxrpt6AH7kUY40JyPRVq3uF0XEwMcr0J18HSbzKSRsTBdx0hzVHyn4s8ocA+TTc7ABIjJw
OjpcPEbofOPxifYHdhywtwHocLadNtvdnAVdUCMzmTYyaf3C9s+fHlevlQi2hwYqeGnRU4jAZIb5
prjdbRE5+r19NJy5dNrbfDM+C3emeZfbWihz69iWOYB/At+sA/cxuIhxlVuH9ILCOr4ZTvNEC9UK
Sp/kQlRd4vRagOfyeaQmDWArcyELwGPMgIr25tEjT3QA2vKm+wYbTvjPhbM9YzH14fwx8yLVWirj
21YWFhmoI+HbZuIq42uaEve8BG74WItgHHqYEXhlENgjMfqIvBjaTX5howhs0oULCprz4nhet5bG
eF0ng9w5opaJHU5XkSsHtJI+sRWBVqJzY7yuJ1E8ERliOtI4A57zixARmXdjAQ4NUxmAudKxAnNq
ELIa1r2JERqE3foJ6AQb2XTkO8oXATCEWxGrCN/fVuIYjcpwjjBCo9aoZVHa7w+6WWDr1oBDkF3r
QtqLpuI/FhDZSG9hARzEcQAYIiwBWRsEbRAqDc6QYusiXDslMPRtjB2ndzZ2wFLFa67rV9LgD1rA
G3eiMMbNzlY/gZ1PBBZjj2Xwgp5xionBYpP+hfqMXX0AuDRu/6yq3nn7FIpkQgwZirFXxvJD5JH4
+U4GpNhvSlef7UDOpAs3szkeYQJYWwXXAthoUYA9taOs0ZIG6FRIvca2c/TZaP2mr2WvIkUmUI7z
NoYoJAk2OLyx5s7kPZ2hLmGsjs2x73o3JL0rqeAaCVDOe9VFF4TC8Q9gcuqKiukR3UKx91SvbmgW
I5aRZGFgvftYN1f29nXm0SaV9ZA+9pvJ79zmKqud4YoOXoy75cf5j6lQp2BM+OQ3MLHNrMNam1v8
htjWkivVlsgrkqgAYMqyfVNqU7ipShMv0LioHK2vZmz894sfWMXL0qDr1DTyixRGeCi2S+zZeQKg
uaaKL0BiMjvTaKA8k3X1xgq03tHVrj9kckQwjTna+0lVho2GLUZBYONqZAM8mWBQxvwSdYoyAcRX
Ao16a7hKo8xfisIf6u4w5qKdFZ614LX+RxQTcSbDqAwjgig9MjfS8hZaN6nRwvtCZC7H81+Kr5ap
0l4R8lgWjMq0+kRZLGSVFqjCSbxT4mtLUZAYil6VvOsOFKafkph7PNNDrcuVFPkriHwpRIjkBpvm
naKhh14rKPGJ1GJ8QCk0rQzAenNsutlVjNtGq9w2u+lLwVAiL4aslWLsPKvlOWk7KCVH2yy9S5sr
Pfh9/gsJD4657yItj82IyqCTNRRZwbhdMGYLxMXCx+3TCWIV/clfXHf1nRjrk1PTKhIpao5Jf0i6
9y4SoatzsLNAjrKSwLx5+9DUej3Fx5kPNjakKKBjdUGBrOkqxvnD430fk6ATZRlYise1dRoLa0ka
FT3P4ErKX22PYHu9lIJdSoEItng3zEU4poFUH9uocSLrzkgI9o0nQfrGq99hPOSPJh+HukqDK72K
wCyDh+18mH3bsTcLiGzJq3FpOOpBOiSHZDvfiwqTHz+eNYa1VMZpA5Dz1voAqQPKETmgYBR5NzaR
t5Sy21wkzUZZLgw79M9/NV6x5kRZxn1h8DPiY44SFC1T/lW7w0WAAU/a7pUPZDPvtV3sZVcUWCT/
dV4256VzIprx6KpQJiWd8GzM+9SZOsOxyWuXTk5L7oi+neLHnAgc7n98WiwnaQblbGSHjlKVBGHU
IqFFMap8ah7AcLvBNu4+qIFLoW/tA3FiL/pLuOlMP97Xj/splyn9GEmQZ2CWr1GCS25VL6aDTu+L
SzHMQHD7fP5cOYUZbEPR1jMmqyjO6aknGqOB6lsk18cQKdBsosA1q65kbJZ4X2Vvqv2N986JPCaM
Aa7FzuIEaXuOYd1yZ3aPRSm4O/kfDrQvFMkRs7Ps9smETJFEFR471ZsOoCbJqd1NsP9YpP5BNljQ
lfYiSkhedKbErMRCaxsUhExAs4zSNqQkbI5FjUV4gEBbtSB348azTwls6t/1dmsYGaLzpL6TkThN
nTgA3BDEM4EeOpt8S5pqZSNumWB4bNTBqVXBGJhIABO50lxKJXPBQYX1u252G/iYwG9FEpggJRtx
mNUpAj/4IH+Fqn3orUoUCHmpIJzFRDYPupUvyPc96ftlskmNQBhsyX3+PniKa19EwL+XUke9xmC4
Ai669EZ0cfISKFPFyoimathEY2EmhkpOczlr66NShXfBrF9ZJZDjDXUXhaEmsAVuhmPhhjZluuWD
Ve3T2DCa8RBEwdwclzcDwGP1ttnFAFb3CSjarHvRZhrvTNfSGMtopkCbO4J3X1UNjq7cJLrqVONj
Biz3LOrd82GP96wFQPynboyVSIouV3kB3YaNcaDMxtI1hYqcMOeQbwKsrAkEctwXpIUY6ACeGuoH
7ASYGSZzINHHQ1E/qJFyF9aoVQC44rxaHPOwFNsC0DKGVlFWYr6Y2YVJXtoTrqz0MizBs1psyPgj
t0TIIzxtdFyLYEREtPuyt6tGKQpkpVEecwkUepKVe8Qe2w1KJKIEiyfJAmq6pSKwUoqRUxsEq1LS
j9VSH1Vw2Cdq6qmZ5sbaIjg4mXMPghYTb3O8hDTjy+s8UzJtyE2UOcwf4ETUQSGT3croHADcx8sv
1QNFw0nBC61giPT8N+Pl3SeiaUBbpZCl1KRTHUC0dkcZEmJ/cowH9UAhY0SUBUJZ9LhXsmxMyaVW
WNeYVqeAJgkqZpQQXQEOtyXoofFs0QZrJqW+sjQQCZyKau0sWEYdaiXVQxm9ZxIw2dSLpRWFKZ6F
YBkMeJMW9qK/PJVr1RyMcEqg0hICSw/DNx7F9NzYpJcEz0pe0dFay2JiVBIns9riejnmpoeCu7vs
ZWfCEIL0VIOgHGS8Yowr7jGu1GMCVZIkU28GECnbqaN3t+1ytwwxyHADQbjn3JvQDROqFpwa9U0m
hUGzMRhVJYYZtr868jBru/N2zv9Of/599kE2dmXYLhP+fUsaweO+mTSAkYqqbLw7C+FCMXUNgKDW
l6R97IKe0l/Wx+Kl84Jt7gf76Jny1X9zEvVEGJOpR2qutXFoV8eiX7xh1Py2AuppAXDceRZFCc71
eCKL+TwGuqfyVOP4dOAudQ+4FeN7ijs4tIAeRCuRvFAMWe0XAXGGoGrD+XLAElEBZwMyRTgz48kG
aBBAvGBUx0C6lVpEpyXxjCEVOBfH/k6kML6Vp7lpJ5iBOmqYtZ1sX7aezhsgJ8SfCGA8SZk0POkM
szq22uvQRq4CmOEWU1651Tp9qnqqVYhuFa5OmHaVCU3YvkyWGbNmTDI6uajXx9cdSGczz7rFym8E
IDIF4WK8wCDdeS15mQ1637gvDWRtmL1n1LQAiEd30ukER7hDbyJ17MA1HsbN7ClOHjmajC2I8zI5
tnkikrnBZpP0bWKjHDHqGvCTZS8K3hRVf9fS9kGKIuHMNDUF5oV8Io8a7OoWG+WmKDWaTBl3C5af
QDv1GG6Ta2uDtadrUdOFa/2r86QBeiWsXha172paYS7eJzR3O9STVLUWfDbREdK/X0sJJm0xK3y1
sL5epsgxYiTBM0ru+psc/vjG56J01nS+Rf7C7RPiY1Vdi1pKnNp30yQPTlfNKJI142VmNi7WrwSe
x1UOi+66JtOZDLaSMg9xVweFXh8jc2tirKi/bLGcAvpUJ85twUHy7mhsjHwKY4KykWAf3h4hbHQx
rZ/eV5vllwIkCDBcg07FLXsn6cUE11yTpGRoRAYOLYoPp9/PitEcSBI0prVts59TgKWbmFpSnXGT
32Z3oAFchMFFJJIxTIDTBcM0oMzRedKNdazd5Tl3Tde+a2/LVLhOwg1lKwUZA027Op3BboUBtzp6
sPLxQR0rQW2AH7qw7qzQCUEkc0zoKux06GMNxaHGw9YzuFJR0cydt79rX9lW/33eD4TymLjV4lco
UQ95nddmToirwMfwExogCnYKG0eenBGcvr/+pVTGVMZ6sNKlhYEGP6t9ljjdj2BvXA5ueAvy9cJp
n0Uva07tFLsEFmD8CWVEZu9v0wptklf4dOQQAuCz240bOgIpWr/g5V4ncqjBrmNYFE1SSeADBSB6
Yqd9wgArAM/iALXhf5J+8V4zJwIZe7GXrqrAQ4XvtwnuNBQolH34AIBPv3BF73ehcoytpLNqVUic
6bxB9zGQF/raa+WjDe5nf4nuHL40TI6BQlFFF5ytJyrtkijSCN8uAMyYA2S2xeuTYg1UYIwXvkC5
kcTWkTMQbDJ+QXsfgZY6dC10G91wwVw1HZPtkg8uzMIfd7HwMOmH+XKBrwQyMbomLV4hVOB81/vN
nmKvk9e3GSlKjQUk4f49N3atxDG5s5obg9l3EFcBqg3YDYGnX5fGDvsfR5oUgbX4VoiUSqPvGRVZ
OGuTYBNpNk3cefnPSr+dmps6rtwqE7yy/4eloDSCGglQzViasrkJ4sAsNBrDalQdARWh7fNL2aXD
BJEv9HGa639V61Mcc+nomZFZrTnjKD1a8zTc+koFJgroHG9EZsn/ap+imBsHGBiRnkeIk6pyP4En
vpl77zuhmNaV/nN4rB2OURk1KQ5vRBvaIX7qB96cOPOb7FLiwdAjwvSc72ufIhlbLAJdzsweIsMj
cSmLneR2zvT+N1ybCPeSl7vKxMYz2CYqcKIZYWUyWErVorujBLeW7o1F79hAEBWcIu9DYXqGcu7o
xAb642ncH8t4bAlWaOjMOJhi8Ax2pWtKTUkBS+IXSZhtcdVSVMqkiGKnzsLymsGSakuDMmeZIhYj
y+unwi26nwK9eJ+KkgpQwAGEYHZhoZ17KVLGgbqWsW1u5R3I3SgjRXNPdsb9vxPG7imAiq2pwwnC
6DwbOQJX+Uf2bN9RemXsbAsvGA4WALDZ/uimMm/6ppyW1lAhjmKG4TmKqKGDlLW6EnkxNx9fS6Kn
vMoKpmQZW1VHyXF0m0vMiW6l0AHtzXFGXkfXTbXAFU2JchMDmeJJqoaMviY7vq8uS2HEfU7LnHSp
Njzko/OxPekX20JUDOemkXStxQLumImXPnOW0YxbvOiDil6f2JukJdxgb13GD9mOQg+LsMa57rYS
xxwoShfzksUhbpZqHxu7cHj/jimuBLBp1VibVq5CH5qGU54poJ1iH8+VtsouexTCjnLdbCWO6rsy
EJLoGliwpQpu9pH1e93iYZIY4rptBhqB/b9Ujw1XZOwiDZNwSIe7fbYZnufCzT6oNuHW4FgTDtZw
FURPAf1C4F+AT/RUQaVLogmtoQrWGO76bXylOfq23dPxgcwVdra45vEpja2zthVe9XaCOtro2s5V
eq96qI9sswv1AHN83AkzAl4uB/KV/2r34Yurz5cbMTHSFNXB5UZ/o7mjdWtdTm71tPiZnzyKHjMi
9RjrL7VGMjGeXWH7f3BCkAi0uuAZyr1dVgqx5p/pWqRN+FzJUvmoNHnpoF0NaScQw83c1gfH2H2i
mdoQdTi40U3o6jNFv+0cG/y56K+OO8MX2D1fLw07EJoFPBu2CrOYRRBVtoYC60/pBxgKrhH2McHr
kVsNb4obCps2lRvhTcO3j0+xTI6VGt00JC3ssXmjXAzRjaW7NDlIrileEBxclO7zMm9kI3/0ZNwN
HKmR3NrUIO0M4yytG4+HuQIClfkgOFG+LSIHAZQwaADZok+aDR3YxkmFMYD6+LEwj4oFBUyOH4Z7
OPd2uv2ORFThKc03JonZCola6zEZZ7qc4MovOoBNUfxsnge3QfaK6i7ojtoLUXWXb6groYyhkrLJ
K7BXU6ETGOplZ7nodoNb7utNcSW63XiLJWgbUpgIDR2HL1MHxmyBhdVScL3hZeY2Dx8q/pIaF74+
ufUDYAi8qHQb0egL9xrHaDbYQ2VAYQKr5TRMD9EMao8JDcsAK3cfcGX75R6P0miXHDLh4BXPdhT0
6jEQYGEInZ09t4duNocUbmFN46ZVpp06fmNkyFYAW4XEnKAFwXYC4qlXlaKHeVZa7vUqAD/s6K9x
XEQJEC+woL9BudsxfYCp/dOD66RAB4ID5Bgz7tG8A41iDzSRVBE9nviCTKDZAajCtNiLFESoiZVq
MwSlu354tcm+bH6c9zAajdj3LQVd/I8I9vbM5GEuLWyYHzMzvZSi+BI0WJ6ckrcGwHlD2d9IYfKN
xhfILzRKO0xQfGHeuUsxzbHSl4jL/X0V3Kbmv/z3mQC8VEBUlPSuOtqYVsdigmMJe8e8Av9aBSbk
TtKk15LVVkckOuRiUaTgJZgKcmjqWN3EKQYoNQsV//OfiutBn+fGcsoGgyYNUzVWx9RMtpMZPvRj
9nheBO8qWenFVk7DsI5zMg9ITbP+UJHfYAy0nCYa/DBsRVk3756kAy50HxrxgC35dZNlAIIFZ0jQ
tN72gJIOr9BA6DPX3Oq4Ke3XtBScIPezYWnCoPv4WDOg/rZK3YZaCsa0SJGY1uDrVCwnWPxonB25
jX33/ElyLxHUnhXN0jUFuwqMrFQymrgLP9LS4K76XaRufAVOCq+/nH4CmUqUlnJDxUoc/bIr1eqm
BFVMjWRHHS+64dpSfw+qIFRwTw+bbnQVDP+xVYihH61Mm5fqOE+xr2XLD+CU+kB2Bk6wpryogSq4
/Hny0ELG6aEiTAg7QpZLsRxqWoW8ppxf5DK9An/KTpbQMtCU7iUvR0FXl3shomiEVgxMw9JUarGr
M+zDMCOjLaPvj2dE/UTRD8GQ6WNPinjaThLWoXnfDMNCKsXhBg4RGwg7xMECCIjwtpZcJHmyk9r2
Kqwa/7wp8uKGqtoY/8MkngoyBUYttc21ZcA5mr19KHT91h41UU2MBjz2GkHDX0ExAGOaX8bJ5rFY
JtmAjBGU3UmPkscYK++VIt1P7XAxTdpdXqFBOHbG8RvKYZANqKM6JmBYIxm0qZTlkgb7KiJuJSnS
zkzmYXNeCm8BwVZXYhj3gt1HdbUUCFZ4Q4MmZNM56T7akZ2IL477sVaCqFOsbBCpTRRbcY8Q1ewD
4zZRRK8wmpx8+VIY4sUoKAZ6Max2KsBIR71RZ2hSv9N6bLYpnpfGofj9IK35lkethFFtV9oo2oym
rRLhntzP77T4m7vZhXZDl2RTrxc2/ri1Nzqh/F/lGFNH8mmVWo7UAmVSl9b5iAEahtg1gDkIbGlw
2DiiSXiu5a9EMpYBsCrTSNSEBg1aDBguVGxKgAxhL7BAvmF8qsYYhh4nSlYvuLvsyBndCtABaOxI
1+ritN70Hl0ou/5CNF7LrSuiJyfbtkn0r2B9C/CjyiTOkbRfWdsUpFXWZfMUupRLW1g3pQf11TA/
ZTGFDgy4hcmg0zD1o29AY4g5BrSmtd/aQ3ZhDt7yTp/P4A21PcHJ8spVayUZj5D10KyLAkqaPygx
anwg+3FDiRPRvtp+qzywlsa4RCRhVyOj33F0yyfNzXeJN+zm32BDcIA9HjkirJP/Ebo+z5XxCUxG
dSXJ4fDGHea+D83FuNE2xeFbbDKAOVxZC+MKWVN0QUwgaXorn2jnPd+OtyC7pMEl9CIBaxv93ay9
4LGH69MAudEXjAvcQWRJu7g69lHgK2Z8MOJoZ0ujyPHo5/8qRwfsHO5ojEszjkeixjTmEXI6dAAb
TM7HPzM0fB4Hv99j8tH0hYUrnqtjAeuPROYBk0tAwi/LoKSuPm0sWtD3uwv1PnOad+AE4izth/M+
wD9LdLOwLY3tKBbLoGhyta1tzLcbZu7O5WWICvgg6i9xhdBpW52CYn4ZuFUbPCbqJMNlEN/XykWW
7sTdYe7Rfcpgn7NYqcuLTKUZvgPScesdU1dX1m3lTxZ41ed9BBIlITIDL3CB6fy/erEF4bEO7CCi
r4rwKQUUiqQ4H6ukz9tbABUAwuaY+T1a7t75T8a969ZimXhZAGS3r0IcZ+trDfZXrb8yL8Sw6n7C
sOVgeTUYc4ScaYJv+JFCry70rlHbhdDzbdq9Xj+nw1YWPTO4IhQ8mACtoWCpjfG3KSilfsZ+ADZH
7ozhxgSWfmIInhZcM1nJYDxM69sARBpSiZIpiO30W1KIqmsiLWjasDqoJRskcJZBC5Pc2sOTqtxp
1qvAAngXl/apBVsQwPxwPCwJZEg7a0sJr6td71kOvSdjMac3XxqaqOADAcwy++kB5C2RYtFKdMmC
rUF7fp6yXw6Yrt0Eriir4r7FNOVTGv2Cq/OLzFHvggbSkn24K4A4YppOcdF7s2fRhaXQUb9B541V
xpVI+klXIjMTQH6ANC9xM+tvi5f7tWslDrnNwEZbbxA6wCCzE3xC7uWykslcmSN4Trtah5rFJR3U
qa+UcmNc0tGnxq0e1QkbsOcl8u3y81wZ7yJyqWo1pkswFD46ef5qzodCE82k8t3rUwjjXlJVRwOh
pkKqWym+yUVtAa4SKnh8MWCLsihbOiqKSK3bsiuPNVK15CnOLjPROj039cUyLRoPOl0OYYchzInE
JG3wONcaFQRI8kUrq7fYEDtMlrrLaiCYDumvQbKdJgFiZar7578Tt360ks/OR0hx2GRDQquk2/ZI
cbJjt/OHp78n4oRNVN6rED8eiRTGZ9BLYsxCDdVYauK6PMpS7uOm20yB6Vay9jzXrQNIer8D2alj
1JUK7jXL8Ds7FE65877q+jcwVqObdT4ZYVuCeoJi4aZ+tJHcKTJBajfgBffRjc+B5C3wQZFYJlIH
SmsHcwqxVv0UqMFDM2s3+nQn+Jw8R/8/0r6rOXIcaPIXMYLevIJks41aXhpJLwyNRkPQgARoQAK/
/pJ7d99qW33TsXvPM6FqwhTKZGUCVI/CEvpmKGqtv+KLc5n5sOQ8Kld/5m2cLd9UG+DIbouSBFl1
UIdu2lyweM5fQ2nY9BzwJUff6EfB8D9Nrpz/iiI16ITQi+yyKA7K3UpTT9OLDKvnDIarZgjkcIGM
Or0xftX2Zi/6Fpza+mUFOcpt3pKVFwLl3MN/KXiCfguVHxcg9G/hf9gLd7Za2r175q03IVB2Xmf1
889reC6y+2LjlOPOlf3ETWm07w33zaSR00djeoeG2vsxKi90Lc4dQwBSMb6PZh/mZk9uoKc9sxHK
a99Vv9zWoXPHebNlLf3x508669dQUHXdFSCHpHo9qF8OYsnpMkrptH9NXwLOGDMMy7CdA7Lzf69P
BM4OC1kFSpto4X5jpizm3HJl4zKEqHm2Dm+JPm434xZ4kHoP5g5kvMXGMLJ/+4knZk9iB6szEFjO
MOtmzgYMJdvCQct4SVugodjFKGzdmH/kh4iGUFsPIFWP9Ck85e/qa9rZQgC6rD9WhCjUiR5H6Cnm
iUucrLlmQGzs4LUvS7R9cykwjNkB7y+Sx++JqW9KVZgK/VsMHM2/+5237WL+Ay2UereS1/eXmwzf
3vUTiyceGoCKMjB7WAyjayGArZwuccl/f/ZOTJx4Y3cSQ89rML6JVIHM1I+LfQH80EpmWm78S2Di
bxf8n9ZOaVqpS+1i5PigPgk+VvlwEa9V/1V52iUSCeo7gL4J5jcv6utd2LzTHnLf1iPuJhB7Y4JE
VaVztjJRzRx0A1asn8qN8evPt2JduNNj6oFnbqUrBH7j9N4vfsndSJcYT14D6o0EL/RaS7hUp/zm
xtYVhR8DANdHg/w0NMtbZqlyBFzJMm9Ds4i9HgMfy7+P1WHGh7A14jM/hFzVGs988WKWpQtoiADz
IjfhXtQrdZNO9L35suKK12mgW/36r6PO1SakDEBE4aCZctoc7QozYqJGaT4UmCos7CRSj4FZJX/e
p3ML6K/fZSLAXd/Rf36ZO/oagBe0RaVzpWYe99Yu8C3yZyPnfNZXIydpRxstGAyt0DVhbO9VCuK5
GFF29qKZSW3q+M/Gzt5ptFw9Dw8b3upTVHbbRTyaKKyB2XA3xO1D8QmiQxw/wCs/L3LEfgtDsE0A
Za+8dWjmfXtIa8Rw1J3+KrDOKX+NRpLvyniFV9Yf1UIu1q3PbdhXeydO0RwcpgYJe8sHu541scET
RR/4SMwdBi6up1sjTOFBLtV/1j97cp8BFgLWFw23ldNx3eIvN6CmHh87B4mc341Eqt8Y1E9uJ3sh
Cjwi9UX9yDOuf82CMBaNaBLaPSdhA0p3NdMGEgTvZk6L7Xgj4uWHcw8WYydWuzqZD+UlJYdz5+Yf
Ntff9OUTXc6aBsXKDpd8TleG1VKQFlM6RtZn8+Hfo22AZf76iSc3r2io6O1+grllIM6S9s7BqP5t
RHli4+TiycAovS5EjQFKaIXfEUO5sYjmeKzGC1f87OpZoCsBFgq97G8pXTu00xjMRYfeW565GKly
jjpeddbXkaqLIo1nbh3avn9bO7kFQ0DZ6OfNulfWJthgsOTV/bV2GtjGeNUXIcZnnk8Hrh9QRMT/
zre2r+sLaXSi6vB8imf/GRD0Ii4y86a4LWKW1OLiINCZ5/MfBk82ruy4u7gtvi9frCorqDA2gTN/
mjqvnsHZ0mzLQtVXEqAnsKFPwaXNPPu9vuPj+IBO9Ztqlr0sbdg5UfsuPyB/vjYa7RksHOFEnN8y
qxOMTPBLi3zGsWFl/7a5bvmX61fP42zQKG/fHR2yTc9nP1G+J5PAMJsLjeIzzgytlRXrgRFtYHNO
nBlwup5gEskc72wIJvqpcLxMupCA8tWhqtFtZJeIVL/XzwNzbecgcIdHA1D95LobkaRRBSXvv8Cs
gAcTT4A3H7jxnnCfhFueuVVc/vjzW3h2Tb8YPTlGmK2fnUKhDJDn14azy/nNEG7+bOJ7w2/9MGAT
PeQlFghiTvYN3Lb5aAfYt2q3CruP22U/7Fa90EvsOmc/5ouhkzdB230hltWQ5y0SPCCd3PpBngOe
4xjbP3/UmecH3wQoEHDqqMd96+tMVq3x7zj/7mfVVcRyL6UCZ2/YFwsnEaWt6gJd4KBFF8emsQS1
CIiu5cG/EqBJ7oFRtw+XeEa+Q3//2qm/v+pkpxjrjaFlyPlrRUJY63e6BKUmO+p7w09yPHlG6sCf
XRZAO7ueIENAiO5jGtA9OYemy33mabsFE/TPrmEEHIUXXNbZw/HFwsmV5nPkM7MzUWew9l17b09Z
f+lQfG8SrOv3xcbJo2MsXPmi1y0q9n8FCIkBwkiEes4+J8ODXxDz0ilZ1+Uk6vqHxZP01JqAtbc0
vmrcdM8WincQQNZbuvFS/rxOoRbx+GYkly7a+YPy94eekiE6DW3lLGF2/dDlykl6SsZDGa+DqO7P
FZDxXxo+/1zdU25EqNSFLgsVrjepwYTeoAuN2U2AuDY6HTPQk/2HK/7lG08uQ1kx1zC8dWlHUPY3
n01+Celx/khiwhzvJyqGpwmcnY+hIV0fqwjNU1rHs1uRRfML33H2LVvn2P+PlZPvaPJiKbsKrqp1
P6rhkbdj6qMWCpjpEGSg9M7+vGznAhOIfIBhD2Hed5b+Gp125ZnwIdUOsjmbEGONK3PqxTRn/dmn
Jx/4PswnhAhBvjExggdUqdHDZ037MPNQVMshz7NqYONl+Q/E/zh7iLcwmYCCGlzUupVfYo+l1yiD
WjO2CkXC3UCapPxUr3a9WdUOZDYdlvLCOp6Ll2EyhOQ1CPJBPXXymgW8Mxbgg9t38AivAVZ0b7yD
zeRxul0DZmv35207bw7yLFD4xviHdzoPwZfW50GN9fxrGmrVJR23HgoZ71ZqAsql7v9s79ypdP42
d1rK9qzCrIcZ5pR0iD0f3eA59MClvPyyoLLUXniuzwZXqF+A/Aa9gDNEUJbh+0GNyxxYYKQFgyHy
D/s1eCserRik/9m8vVSduWjy5ElzIF2+NAbc1RwzhslKOwUweSTTK7QbPDDWk24DaPRFqfaz9+LL
l568c7TJG60WvEHBhLi83fCfmL1d1eFDzPpWmWDkzxt5zol9XdmTNy9ATQgDpLA3dQp5P+7DXGHG
97/4yq9mTh46nSthBjbMGH5NZJ/asxVX1aXVOxeGAAANMAEqCpjOPrlzvuJ9IEqEISPNgvLOKD/+
vFjnb9kXA6clBO21uTviUjuYrVq1sdDvgP6e2rQpzy51889uzRdjJ06rMpWX5x5aK3Y4xJ5CkRAS
BvZFaMn5k/7FzslJZ2HU9UDhILTK2PU6r7xsZ5QQ0GpbeyrdTRgQ4wK7/KWNOjnlfdUO1G/gPjxx
NOlbLp//vFHnl24VykJRFxRdJ/s0TVU3aYXLq/N3l01pvkBwFfC3P1s5+1bC8fxfK6cbJDvP4xgg
+IsYCIO7wHkOO/uivur/49T9bedkgzp3jGanhJ0hZe/wQ5vcIfRHd1Vh5HRC6fPxz591Ng4GM+z/
fNfJ7siialwerKf8RiaJ3FVJSexd+7zmDkVyCUJy9in5Yu3EA2HwDa/kMLXvPXpbvf1kBgdJb9ro
QbN7p/4veQRYBtBGBP8uyHdPHJFpDMy2NKwtJsLrIiSNnTXFv22+ruEGRoJs8D26qKWeGOmkUaAu
N+LtD3auMgn3IHdYXkJZnD3kf1s5xWtVpTanwB2QYjqvoywwWLUQnPsLh3zd7G+B2hcrJ4lsI90p
wlBi++6Xu6IBKY63RW0uXvqrhT78+eCt5/i7KdRtVrbs7yRwrLScZoms9dYeLfOj5WE6QAe0WS4S
15x9ZdE6APDMdL4zNuUYGzcAi10f93a3JG1S7K37lTN4JZy41Jw7u0+A7UOz1VvxxSevUjRP2ui8
Bn5cXGl6s8hk0j//vHLnXcQXGycOj5l5LnTPVh8OUgYoAs4zGUHK4G5AyhBcnFI467+/mDvxfL7h
L6Y5wVwl8EJYz51TJhe+aF2V08OAoVjXB/EaFHxO++BuP08Qy3DYu6KQzCZOCRVw9OWgqBDEFC0R
yKpyon5e6oN8BzTg7n61ux6dL6kCbyMhR24xwIpXplho3ua/AE5iu1WITV7CdZ59fDEftk7AOTgi
p3E7xTSLFUwmQ1Yc3dixgdSkO+YggKD3/goS3FwaRz+3dS5KZnB9qNd843ahpRhQv9TsXRgPlvWq
LlWhzp32r3//1J27tQACcGHv1mSRmSNWL1Xq6KcLx+OSmRMXW0C/vTYFPmOOnQh04zReASGmm3ia
QIJjTpwUaBDghcz0guWzB/PvBTxt8s+uh0JvhQ/sfodohNR7mqwSv6oEUhYCRheRshe+9LQ3zVTD
Wc/xpaVuSe1f5879EvyXQtSXXTst8jq6AZ+Gvxp5noKkgOjrodnwH2VMh83iragrMHrxpyaWlx7k
8zfgy3qeuMdmNL2yKLCezoPVxOt4QgdK5mkiJXB6Yjfd8OzSJT/30Hz92hNvOYnSlCh5I5gKbEbm
JbrDePlV39r3psMuYMPPuuavxtb9/eJQMAcCzPX/Pqmr0uJAiv1K/xABgtJm/3reb/VeaM4BOQRG
DRRq/mnMzy0jx7w6rgU4a5ynMPwPkc3Xv38SitqlJeGyZvZudPNu8pprunBBqtnc/PmWnT30IDJ1
Q4Acv3NCDSUGP9kIOzXQGKW4rqeISHnhjTkXeQIhB9EZlK2/EwtNjqJzHnZYrIZvuNBJO1bXURFu
q1I9d0X7FJhG+l++639MnjYetJbexA3G3osC6VV/7Es3tt34/8/IScimUCWqLBNGGpqp8hB6aXdJ
Ie5c6vNl6f469F8OtaqgeGhILF2zWwdYUWuCLDzG27I/f8n51/jvLTrFCThGL6h2YAdtFEQa987W
rsj8YjVkTX4uYXetyDv3YYC4rmgWQCEQi/7zAk2jy2eXS8SgPEqMYCC2AJmW5x4FdZOIB6TgPCmc
RydAdQYoKNLPViLtBrOhk0hrIz+Ocw1tPpeIvt4XQ5WZoUpZ5234HD62SqTSp/E40BQz1iT0x80y
BwnFxLsubqvWffXGR7BA3CsXVNloATPD2g/tkoTSSwdIkgTFEE+0j5F4PFs5aO7kD4yZbWWPIreO
sql9AwNHzJU6FGWB+98CFyBeGqeNeXEfWVWcz+Jg6Tdj9I5TOCc+szZTU8YO5dseI9UWNN4aJRIA
lrJ+9OLIfsHIX1KU7sYzexKYzxWrNz1EL0UQEeEfRkW33OA1MXsad0zHXYsjPVJCq2g7I0Yrag9/
CdSkvCWFUWzVsqBNhJFuCcksWjwOTD+1YFYs6cEP63jkt6BnizEdnXDqEWE+ePnVUITxtFbELChU
5lYcRf6hA5RbhWBgUjKuGTZKdnFQIP1uxY0H5Juww1ulPw0JamAebubQz7z806YMYuE0yQU4+wTa
clybxKiDTaCeqwF3chHHeXgua2dHp+5qcPCvldwKE7LUjSbcwUeqgISzu1eOSLv8RdoYB0azNwIs
gbM6lmO1Lw3x7E1+Uvi/Gw9t36VNh0GSUlWpN9qxM8GrFTO7mhYwfUUI+lT14s/1c8ms1Ea7eBq7
WEAJt2xqTFXkqdW1hJkTIpsBEHaVVj6I3Zi3N8L8J6Yx70SgH9D+i+2lSAwpiOc3AGH9aMziXTIj
tqD2LEz+Fk52pi2AE0HdPw8RUaFOass9+u0LuALiusJIynwL3i6cfrBoARqgZszOutchZYLYXgdx
ruFhFDJrxBWoE0g/yJ1u540obLjpsT74eZgYHuYZAxXTyU2mUL3lvMl8LQm0d5Nee1umX73pV1WH
hJUFyf2eRBTog7lOpM9iao97MTU7c27Touyyary1qv0o7id/Oo5ekwx8V01lPFtGysKGNPjXija3
EMa8yWlwVw43LqoGLrtnlbED2A+r0rwt7g/80ZSjmFrb3W/b6dK8nuIa91YjYqzVI5uNVIXzTYff
ZPAXyg3CDBmXht757e+gbUlZYYahevOhoOdLlrKhPJi9Tryp+m3a1TZS3n3jlnvP9FMv/zCYiPN6
l1vNVoRNVgPuMOQmEV5ITAxY+XKfh5+scbOg7396Vp121t0sfw+VziCQSlw93EUQBurKiNS4+0U1
Ex4owvP3ehiIMcunof0xNlY8VT0pZL+JDCwGuP+moGpIN9hZVQaZCDx4L5awJSRhCerqFR06adK2
dz6lMV3AW2/VMQPlulU8OVDFjBrxQL3XqdXZ4G0VE1u/8dJI+qB4lTveL9eNTUkXXlk4ZwV0H4rq
CYT4xKvaRBbW0fSAUEbG3pYTqZuRKNPIglAlvvUTLYPj1O9DXsYDoPzSj1LXFgcZREm/4hdulZM2
QbkNZBPToE7d1iSzvNUtoqVQJNx+dMYQ9324F3X7YLk7t8csflvDFbVZaIw3Bn6HpWdi52Ysh+XN
wGGwF4yg4vw3UN4YJSSf+auL1G4qzHgO9mpe9nYXEMdsU9NsE8qBQIN67xS8LPOvzuDAN8nx3uDW
h126d1wGccCK91qLg1eiJM/Fq3awO0WROuG4afPxTkc5mDdcwo0GiuQgJB9By2jvbTbtBH/uXboB
JIGYDEyv6tfkF4+tKGIF2XI15WnrNpu+FcSROaH2LXPmjckgCDEDWm9dU1/e0r6JOa0JHzzSuU3C
HSsFKRU0iPe+bgiakgeHZos/EW1Cxcq+bzG8WTmH2TM2SAdjczFIK/Z2sOwi37+N8mkju/5JG+1V
KJHDNO9ROCWeu5X47S6c1oRHbqDersCG5vJRNtNN2LRZwH/P3fzRq0fLUFdVNKGM9sRUtedUEFDW
xfMYh0VAtHFru10snVuJ7DnMeRIM4aG3MGQVsc1fRqycGI6DahyFkw8TLlUcMYA76XKI6G3HbNJi
Qg97kYpxIF0u9z03bhqKj67pIey6eK0/SLvfVjUQriEjGH4AH31zmMbncPg9tR9BgVNhvtChulUT
WCNKlyByPUBQOTU7J4W+exqM7BC1qoybecmGPjyEdg8VAudlUX5aT33iVBEigIUYLrzU+MRsjwTM
JXPR4N25DQZ/45QiiSb2aLrLVhoOsQwH+Wi1BdwklV6DTLVPGx3eoeKx4xilMYcR8Kc+pnzciFyT
yM0Jb55nk2VoKCbco2SKJtKWUFVbclLW6F5aaM5rM2lnAdrej8Lq0sIHtVbdbcyqguc3y2tqw1uj
UXzo3enodeat2cskEnwjBp2ZTfB7tPxtI/O98IKsF+YGOijXqF7tWh5gfhU+nVM/ln2eRA7d5HDZ
3RA+RZQ+NpXaTmBci4tpeozK6pl15kNhdLdV4MQ1Rc7RazKZAl7JZHEr0dRlxm1XLi8inDbMym0i
uP1QB/aNaaKXhcoYILTRfO00Zjr2GutdPxoVXEjVG31iLvaTHpjYDJPallrFAKgmTTl+Yuj8FxQ6
7h0vfxbAPo5B/TLn/v1SQ6+ll/MaprlZ1FZ7VgVHVgRbrenHXPtvsvMPzmTvgoimbt0JdPLcn5Ao
eavGGkHlFOzDMrhmBvyArUEpIjCn5tKcMMshYhhTtMv2BXrw1ayuGgO3wqyuhDZTq4Q2TDBYMaMa
0Kgo+DWN+hk3auPWPLW1n1Qj2NDGaheIYM/AzCMYuKnacjn0M5QaFo59xP3owpTVVQai8Gdq8Qy+
+3Ox8X+K4QrEqw5RRcgT4XW3HmbQTay847GWcDCIEjOYk3KG9YKPKS35gzMt77UNXXu/vhWQfCFz
GHGyNJYmfj4g1wbNXDQVt4bGsWyHVEXuEZw4HaH+b08aFQnggCcq7+0aab9V4mKXJdQr3HJLRf1h
SyvLjfpQFjIpguheLc51xYxiU+TymlbDHZ27ve0VGzwFB4FCQll2n8Ew/CjCiBi5ncwDOE7n4UrX
DFQ7+s3WauOCDCpf8rRbAMsa67mL83zOfI7Tb4CbEW94Kd1Xy7CubBxoXZYvzaDSsrU2vOlSpxOJ
ECC0NvlVWFVb4Q772vY++ny6q2X/Ay72Fzqer6ox42VwjzosrqVfPeaKtvHU90tcl9OuiIyNqp0H
e+wPhtWmvihfA1fdWA4UykbggKw6TKRnbcMKLzE8m8OKTS6HXyY3rpVv7XVnHwrP29TrlKMcqlSw
MlkiJ3aRD1ANAoZhvLaZq+ImkoiQEVxjRGvbVzglYbRH9gt8pLfP1bALqhLeqXn0Rrx4nbWdbD0n
jbN0xF/6g1D2k+s3T0VP7/x8+TUM0+MY5XWswkkiqvSuBtyDxiq2OMy/wZawaZtio8b5uumGq17Z
CXSx9s3YRcQOrYThR+TMyayw2jZRnVQV3wche6/GMFVG+1C1VkHGvkmooba+XWyWkW/6oUKk08xv
UWHuiqXY0x5vfKtiL5SJ0OD0qu09XfACFzQbbbAq+U5NdE63Q8cex9K7a2gTQ+D+dtFG4lm4Y7MX
G+78NNhlajX50+B6PwGKf+4rM1aaPtsL6lIdS0JhpWFkPGArrkQ+JGiXgqQhkEdV8kSNBSVyWgCq
6ihNRGX8KJzhl+xLI6m9+lgPRcrKaJe7A0u4GBMIXr/XlhUH1NxUGNzsQpnH8zLYxGPhJzpUqYMt
DTvAlma0Emvo/tS9s6ceAthZV79z2m1zk96IbkD+4x1x2o8Lw+jUMu5Hn96MS5e5Zfno5NrC1Guz
p7w/jtLbWwZPHXwrmX2qD+hdJq4tP0UzHh0a/DKC4Aqw2p3TtiINSh/sqNyaCKL+Q8271HSag9LL
R66BMvcWC/JlstoxhVaDPWE1ZuyxduXWYHlH8r57ZXX9YXoQ6jQRk+TFY6XqgzHiuZ4qRLjN8xhE
h7ae9hKNsbaaXuelMxEJs6Qf4X40y3+44fwa5mbWuUh4BRBceThcu4LtuqJPwNV86CeZdtCZ9DQ/
VHDhhV3uAVq5k5YJXktzvKuM8ujV3VY3zU4a44i/H21pZ5lEh+VvLw9TxxD7IreveYPG1tDKfWTn
SLMa+3GoUGm1xJRNLt/7Xr6nZQ4XJwOKpCNHAOftQKj5qxb0Wotpy63uahprJ84xrGHWjCwswlbL
RxtQ4MUwr9H9fgu4nw22/cCGIDFano0RtrB0doUnC6xeleB5y4reuJrzJW06fuXm4okxe0Jilv+U
trnTdX49uP2Vwsp5DvfTcOifZmQHVhs8l+2U1FXnJ3NbHrrcuhcRYO3UuVsAywzH6KlxLbAwBZjU
qtRrMSOHllWCIOLQFOamKOxYeIheLWVmrfb2Sht3dh5toIOQmMyJuVlhcj3YKN1/Dl53xLTW1nX7
z2hmbzUey6601Zq8bgCffJw78RZ4pYy1Oz5oSY+qR+IX+JsF96Js663VttsqXGhizc1CmJbP4bjs
6rzxsiBqxsTWzdanw5hZlowbgz5VRnETRahIKO/WFnIn/W67wOtrO0jsaHwcO/SoAcq6WuRLI8IO
jryZ4pwvx97ontxmChN3MMho4hDR8idIm176sX6VNt05Ni40Opy/XAkh77FLCtFfDcIfsFA0o8g5
JR/hVYuyTayQPpq2AjVLsTUmeW8s6JIbCruOpDEdVHtnO4qIMr/uh64gYUivIXtwH2ClCMYoMHgf
qZtBRYl2gEsZWu9INbuREUTol/rdqyseq1IhDivSefKO3Fh2qFteKdQsCOXmbqyC31ZQwO/QXwYd
dhW1bCI90BmWHn2u9fwk7KaIhS3TgbKcBJb8bKseNMc+Ioeob+9LnvfELsWNtpY9EjwnHWS5xNWU
v/ZKXRdtBbqxHgi2qA2Jbif0N4Bxj11qeLGrjTdrRhHI8thzHURXwIxIEsnKjWfhvRk5C8nszlej
pE8NqA7V6oxp0d320/jpF+1DCw6/Rc8VAq/yUdvm04ij7ml974QGJzVTXTpZs0VkB9birtlGU4RI
rMUvas1jp53PYKnf5gn+B9CBXwPG58xQb8JxeBj6NnO4/QPy87c+ajZWw1QyqGavTRGtcKN9UFkP
fR/9YBF/qgZIHS30w1H5mwo8MK4imJv95mgKhIreZB2crj8uOLBeVaWmUplJQYPttXdR170t0rue
Z/qOoZjrYiwT5oNhwKXTsVmGt4nbVzbrB6IHF4A/zNNylkR102LGabmZBcDR0XtY9CkXiCKNGrgX
pxpBEi0r+LsKrkMMB4zAbxEyP0de/Togr8eXHS0PObuwt97qIS0JvKRudpVlHPUypo3HdyEerqir
f5Z51W9UpW9Nv7oaTDfti24flHli9uM10D5dvGgzG5Zo74/Gnud4XebpBRFYassFSWE+CMJGdjfX
1gOm1dEK7Uz8Phcsgtq5tehwxyIJ6sw8k5NIgjkEPZGFcpJdAloRVQptzEluxq7M6rW2FoTA/Tpu
e2xD68psIXyThz5RrQhwOucrhTAt9JqcFAHgTtg0wetDrpUmpb189EbxgBgeeVlT3aLTmEkP5YLc
f4K+zc4ofY1HsU4bX1zB/yChtt0DroiRegO9DXj9QfPyOCjjs9TFb6Hq9yDEUhjLA61QjwlD99Yq
dEHUUqCLWDuZLvKUR/Zej2VcNv6HOY0vS2urZO76vTGY6/gTojcUL3rtb0Q03fYlpEYq/TPABGli
G/q+jbrYm5cfqmp+1AzPndXxt6aiCpQ9/OgH1nYpujer8HpS6vHBcyOkNv6mns0wFnNbxDOfH2dB
P6KRPiGK+4BsxaHvGZ5sbLda9pidOiinuQn85Qr01DflhFFqs56PDTL7Ygk/CxBI26Kfbkfm9wl0
L459g+y6GjEtHARbT/s3vvRR/utKeIKG70TgcwLB4S1dhpu8KV9DaSa0GZIwLzM9R6Sql2uvMAKI
Hc6U6MDHYHpXPwfjIDaAyaFUoO1xQ+XokxasfASM+biUPl4YTOChGNXeWa766C1PpoGWv6cwOJTD
ko0uvQs7S8Sur387C+jdoAhI5jXUUQNGv4b6OgzZsYrUocV07jEPMLlX0g6/ReGIgsRYBvNDb1Qf
PAc/RbDcK6DrYwZ5rDZX95W/bGxEPdbEvBut+F51UYjKr/Dx7Obgy7HsZ6PQybIq7nDlMpK7UPu0
w6O251s+14+ViTOK4nkblFmUs/3Sh5lPo8dcQLEe8vUpyxtJLB5sBcJUy2y3NvImHUY7GRUZjVTM
8ihuLO+e8dZHpXnsMjE4FdHaeqs7hnKOu3yEDKDIxowwby9KSlrZf1aosYSIrtolTOjU3JiotPoi
z8o23+p2TJjRQb3Q4Fsx49VB9MvNYodI6d7n1VZRlNDHodvpUPzy+vmustwbw4524dLc6bnbSW7f
K8t6QXH2NUR5vKrbLZfVL9Zg5plHSAzhlmlcoNbmVMv9yAuRzP7SEmiAmDupXZGF2n8xC+tp4ba7
pRVLLcNubuwRnrLUeto43NMPjV5i1vfJhIpQRh33TnndfuzkRPoifGVRfasN66g7kI1V5SujzU4x
+nvJh30w5jEC/Ey0Jqqf3jNlduI5IjYETqrTjzcRfnY02T/gKDYog73UttXH8PJ+Mlo1gDao1vh9
+L9Iu67dRnJt+0UFVA6vFSXZstupHV4Kcvd05Zzr6++iB2e6RPGKc/o8DDBAA9omi9zc3FxhQYNW
fKyGXScM3yDI+4mrprcu0nOUik9yiAeOoYHymT5MsiuhVrCHJv02R/md3OY3bZ6bNuyLv5thgWkZ
a1SSSvZXMVgvQwz6sYKOgNXpiSMm+vdoMoIJoBxnDbu7cbICRVmPhRw+hbHwWrR96QBo+Tyuih31
1rM56k/N0PmhjpSemm45zOjkZcbzKOoK2vzIhlpU3GbzfNCyEeOa93NDvucC5FBU3FTYY9LwkOqv
woyGgQlHbejIDkhi0ardN9rkqm2FFz8JkjdaYKI1mIax167zzWitOJ2OK+p1S/nIs+pdmktXzl/a
Odmjx+gIIoqkPPR180cjrrjqokOVdeSOMwWLBg1UXLH0EsSpSrltjMmvl8yXBBE9STBYxiqIOtED
YtFTETSqw8DAy083iwGkQG+NfPhZLsJHpC7foMLwFFnVw5gYXiYtfg+P3yE7DcPsjUvmmAr2kvG6
qP2LleKmHcLvS15vKtQPSqLialralRG7w4wH20G0lag/GPlj0TYO/DbfjUG1UWA96MZwW1WDG4PK
E6PtqFTzt7Veb1bBDEYU+B1uVHhsGp9MrfluQZGxtEqs5jgIVdkR0essos9h/ImrvSWOSJzKaybh
Fw390Iq4s4ofTY6GJLrbc/5DWIy3YWr22gJpbrxN6OljNf1labFrrJ23pkVggv04GYMzN7Nfx7IL
Wj7SoWepsdeolmVHJXoiBfQS4WfW1otdgl5bw0VcSQW7rm/y+rUBmrBHW9kYHhvztKK4mHvZtlDZ
SX3sLN0PsZJuxlbHwQvq1yAeslLbJ/2D1FWBiGeBss39vNRwt6vQaD0Z09sS34oZGi65iuMWjj7a
9wXlYTHn6N1kBxAc7RL3D6P8lfT3JrzNk0LdQ2HqBW7JRv6GmhC3pdQxRcMd0PusMtURW3R/cS/F
wjEEqJjUIW5qEJ7E+1OLbYYrl6v3jV9r0fO84qhc0V9Fs9hsRUcbejzhpF43S+BOPkjrMVQSB//Z
CejhI8qeUih3nYaLvp56lYWqEzeIVYkeQuUTjXBvWXtnrZBxm48KHrndOB3qPrPNUfAG7WcV/ZRx
vlqhfGxK3dFn4D9UYE6GD/I3pwWeBWK06gxB8zvtk1QgZRS6fZ074oIXhujFwGmuZX/1JcS7elvW
U7StMrtaX1c0jut8H0cdChXBQrM3xQPdGESl4I35p1I9zyhOamM8qOO3ahl2ZYIfRRmci/jWaPw5
mRB5OtZ9j2OiExW30HoXmBVbhb1plhDK9V5U4RxoocGx6ne5tcDiGIWLXO8HXMkFzJ6Et6TBFGyk
BDeJCvSX9F2tq46Oe/yY4EKfTcEcpQ7axLd5+GwukTtNeqCHgyuoOHKzFjWnnO31TniCpj5oswhd
m3sz09w81vxxEmF4HB3nTAqSBT3z26LeT0m8n7Jqxrkfv/eh/DA0YE6Ima9MgJhJr1XzQxStoNLw
/ost1GEfz+1wJ0Xpaa7mQM/fKu2XEeMqFA+2Adjd9Zd9FgRHg3yVCtdF6IeoNEahKjS1mwCKFFrT
gaS5owq9beD9afzvtf+AiSGwGOCZ8aZ/wcyVS3MVlnUpTuHLODjVHSykKke668sbDN9dduEJDYTr
o/vCJdDoxW1MCiejAxwB8ABilgRFCFpfUDgQ0PlOGE4ERM1DNDFRVNuAFGY7GyS5SCcAf9DjG29h
f7DfF4KtPEyCP8JGsAfHqZw5IJ0vtMrFKAEhhBCHql5KsKZTVBRCC4xmuk923fFvFAjUIn0eXYwF
WjR+B6JhM3JfjxVsbQAqjJBBkZPMhPfFWJBgPBnIRHnVJAiqc+CH0irlMBIYWudZP4j6pXmrBZNL
UJ+Cy9XkJaC2i5n7khozdP1S/bJcraQpx76AUlAEi7EG9LDhfQTTlGAIoyeuOw9ru0GpB3Ipf8ej
EG9L36SKXCNeMUBTSjmhjYFm9LHR/oRPtA1E4Weq0dQF6M1gYCO6wuSuiPswHqI5+4s9HgMIMbDf
rQvuZQmtEmXRMR4c3L9kRwKEG+AFpDG3QzHh5LvUE75Br5YD32KC+Qzgg+GbCbUgyEWerxJtjdRh
LoAcXA6T92Vy5Jq3+pf5V+jwtLbJXF0skk0wCkpbpJ2SJSYBZcrPbV46FvTZh+frM8ncWZsYFI52
yJd+SBXEaBXZnqSnOOHoapMZuTII2si3x91nxZIA3rgHcGq8TXB3CdUfU+sVwtsfjAWOEQZqcWC4
LoD2jbCEyTJCqG0pbXl4N1vOZLHAYWgI4vfBHYGeMHVoRZ0WLirsvCCvGu2IFAIuTzuZ7wnIzEWb
ODQGvdOFtE8Rp/P62/k584TUqW+KW9kfg6J2eeapzM20CUeS1QbMJ2ZW0VZxU5z0zrCL5saK3pPp
tUC79Pr3kXiBqCzUlaIQhRUCffkFC7Z+SiGuYqs/cxvbFo0mJ/yMPQ2VCAeEywtMZaVGiUZLIxMa
oS6W2ucabcEckK4q5CiPsA/+zVySv2Qzl5Ok9UI+1gTNrMDi/KB6kZe8lDd9Aa/z9pD4PN169iGM
MgqmdrAPg0/9ecSqmZRsLXLCIBhB1koO9a7YE794rvMnM1f8jmSJ55EWlJNL2COSGpDkl/pj54z2
CK9K3Vd3iat9i16vrxj2d/tnbBa14dZ8Ehc5B5IV4CqgaVYhdtCI8Qw59Bcz2V0Pxky3kAmHgx1U
4C4o6eu05tBALPHp5uZmlQCi6YrbCe3b62GYs6gRNRXwp/ULLjogmfI0JBnChLkNBax2OV0PwD6k
NhGoNWgkSpWlWgpw7u3kGZCGxWunIz6F92CUACTE2dXsafs9HupITMZolYsO4zHq+WCmlVOqwo2V
cs1DyOq6OEhMsGRUKIxADoHaw21JtPRMEHNGf/iOi9QBDSd0HQm/XSp51SBZWNeCUVOYSnFd9zkK
zvIWLhdehJ7eZ3xCM9gfXhWe/CBzRWxGRs2gZdTIiynO4K54asbnen6/viCYv49+mIQHKUje0LTo
GW+wlTwh7Vrh7Api4/X55/UIzH26iUD+gk3WAxyyBTwOcP0h/yUQdCiAtcJhLnkrm1k2b+JQa6DJ
ljACSBPcm9YX7lUHbTUvc9BfKL8PUI0ruQYF7Hy+iUgthFI0k3yIcS0Y/eSx9hOvlJzpPXomJrMp
3ICc5fH6VH4VRBdLbxORWg0tAJglWmUky5oH5LsAgFRUt65ZOsoj0Z3VnNiz9mgtlaA4JXwVefbH
RFEN8SxoaNEUWdmazX6VkAcjdDsl1AIrmO7dUx5xNeWYu4yU739Hoq91K3ChYVIhEjh+xDsKPR3S
rrGBKA/yQOZUouy8uAlH/pzNKq1zgJKgcEvKqgnWtl50CH3zXoJ7VAGzWZOTQ5h5cRNNPo8mF3FU
xoQiMQ23cnJXr17TPl1fK//P6vw9gWS/bEaULEUe1hpO5M6T3mbX8tMnpQ461wgkL/XwgAkE//WQ
rMUBMRoIgUEwFdIm1OqUwiSLBkg8QS8if46UMWjD9UebLO/wc+DVi7xY1P1HFAZpFjKc/oVSoP1d
BFmGloa0T5ve/99GRdVQyJmJKA+o2jLl3UwB74+/6cIndE05ZyWzAt5MH83ZNqCgla5k+sxjvTd2
FUTNh3d0IDtf9PMdUb5pfe2955HsWCcAOE4aDA4gB47K43yd9Aa41UuPimCObpLyBTwEzsBYi30b
gHzKzUKc+lqvug4BBOEjzAIRlGCNU56xV8PvMVArr5DburNInZvjEQ3gdfBdQAjp31uAva6vBmYz
bTsaauG1xmrIlZaQpA8bDTe/h7LTD4DWXdUnGrOCyyPl8qaPWn9qtgpqaZAaSiqfNUHxJHV6iGqJ
ly84cWjhLzXrxFiPEQdd5wWOdjhaoBNngXFJdM4ALGwdC9DhF157knwb+kzbTCit/SWZxjIupCJd
8KDa6HhKTl+U5slcoTs28NI861TZBqMSbyOkeao1CIbeK9GwKo7ovQ4wfCBWV8UnZ60whwa7Y7Q/
oZsr0wrVi9ytqdziDOs8vDiHgfAKDKG6B/DjLnnHcYauFE5sKE2l4NdwkjEnNv05I7mLjQ4Z8lQB
tt73oQ2IYRhptmY9zQmHIkzW/MUn/D1O+hM28iRIaCCCM5v270jLTmgKB10AlKTJf8Ka6E6oW85N
iXm8QXoZt1roaWjwdj7PKvPSh2qZYB92Xlo4BhCt0KYJffUND85wLESNwJtR9tbfhKS2/pJa3dBF
JFOiwJzd2Mn9eWc4xa12wNOYY7lcziFzuW4iUnu/6ZWwGMmterbAHOy7dblRgTQAMlsPvxttCtEX
qy9/DFmY/FIFCRjMrjWcGa/DvOlmZgcZhGQLrnvyhVDFIC5WA1wcKpbYMX4AaSoAw/+UHRMHPRPw
KXwhcsqAq5rPPJw2YanLw5pneoyXVdIVUh/aPTGs19/t5Na8Bzzcm3YrpxnEi0emYXtWLQoQrIKZ
n2L9L73Zm9Lj9ZTA/H1cU6H7AnldPCWc/75sid04dlJ+Sleovz5ZwGr/bwGoNToCIdXXspyTbe+V
E9CelszpY5FFd7HbN2OgFqU4LxDkN8gYoPas7AQv2gtBz20pcaZKpzpKYoL3frgv5Scz24HIAAAy
727NTFu/B6JTNb/UqiAF1hiIpvya8aQLzrcdWn+pU+zKy03Cff/gjYg6fEZFDMc5w7fplVs1+wwl
3nlDSvorX0Yn/75ZvXUmlKmYIED0XT4oPnEGWb7J92BOQBvbcnmvp8ycsJk/Mt5NODROxUKY1Pxk
AIu6g+jL4oNJP+9hUZL/SRG+CUXty0yUCnQqMDI526UiXoIBXOmE90njacswK8lNIKpYNfrYXNse
a2LEG/pwL9WvaXGX1y/XdymTu25uwlB5QO3UoV5JmPIW7BQcI4CJwzZStjOXm0OZh8gmFpUSQEIx
BGFGrN5dfeKVGu4B1bkf9mj4cQoB9hG5iUXlhkkbx8SKyRJ3kztyRDZBpNqSvLOOs2f6wl4Q9uvP
65PJ2Va03mSYD6MVVhjfCjhR/CxpnDOB2RuAU7ulQzoTChoilSfMDDB7JW6wzp8AQfo75wnfk9ad
bpWXmqt/yhzPJhyVJjQZLLAybPNTkT+p0c+RJ6XF/kibAFSaAEGiiacOAeQH7QdJE/ON+bNzlcN4
B/LpDVBvnFqUmSg2AalEIUYN+MYWAordehz0fB8V5TchNDgHE7sm3MShskRvDJC4zhHHPAKZ1cNu
ykl96657VztPh08R2HDq4/XFxxwa3pqhgiap1oWoShqFc6oLXX5CYp8DowJXT0+1xZcyLQ+uh2Ku
i00oKjU1YrwAUY5QqnpI+88o4fm1k4V1cXzggQOme4pOJPDO83maarnYNQgAXunkjc/gcrmo5f0x
t0FU8XlNMPY6/B2PbvEtepHEZYJ9pd3D7AOytEATms8qqP+2itfMxZ4+Fd6Zz/xem5jUXs77uutN
rcxP0lI+i2INSDQweIb+9AffahOG2sOL2dR10laoI8GzLr5bgOZdD8CdPGoTTyAGEvA8Dqo3/UC6
3anbfo42USSPd2BCus3r9Yi8maM28SLV7TBVGJKkfJ/FzzCELIDO0f5k7WAYCVgwcDM0bCmFGlWq
SWop1zAtAV5SjR1i7Sd46nN/gE3Cjy9NS07OYIzqLCA1qlkchGw0EDBVf5khKA8wTRx5RTnruAf2
QNZ1KD9KMNWgVp0xhWs1yYiSGHC0hUT3zoRlsp3eCQfxjzRBz6JRi88opyGbjJG4y/6tVT/fEC8b
EMX98I4HV2JO4GZo1Bfr+mUCcQSE9RWKZ/VJVGM7Sp+vLz1G5lMhfABJOuAqgAgkf8Om0ERWV2Lw
JeDZAdJPLzQgVXHqS/YX2oSgkqtZRnOsJAiRfW/31WH+7Au7AkPDl93lpk696wMiv0ZlWgwIDiuK
qlt4UKbWQzeRlokIb448eyTyMXKj2q1Z273VuNcjMacOmDVJknVRvnhRhoOsphcKdDON9FZtXqTk
4frvs4ojaAuDomnCskm6eBGK6zAswhVDkT9AnIBGcOOMN1XpaA9EX3IUeHmPTA09dZt49KEhKHIn
AuwKcGjkEjCj4AkndCDI4k74tTNr+mD9g/HhngzzM6pOl1PYAg0EZKAaDrSZVrf2YxdksBZAc5hD
qbeJG97xOqLMLAhpYhnLXTPkC0NgtBJNoTTRhQiP5qH0108B5nbAiELgBMpW0F+IPq9/RdYm3gSk
HYD7VTPmYUVAYVXcOF19EDxtExS462FYy34bhlr2KYiRgjxZCBMNbtuidV66DbRK+qrkRGIdj6oB
d0BANi1JhJXAecoohGY0o2TOkQPjZyKWTjDi3qrZUH8EyhaeD874fn103JhU3h16ec7lZEItCCX6
Z9kBo8VrezsKEpzLnuxmeEnkldbstbIZKJV/QdYDaWdEzYuOdgjqjLd+Jn/VkDkJoDdR24ULcpLZ
8XYha1+Q7QCMNnT4VLqzjaa9kooZyqgE4preCgGU2+5oPYL2gPldsDNIP13hXcQ4US962hFM6mIB
JQjEogCOhXNC/7o+tpO7OsSMcXrNHeXnn3zU3yOle9tTgYLYmrP8NHw1Ph1iRqfuy8UW3yToXhJ7
OB4ijZlTYW8sA/tuyNAgpgpxtakiOa6+XGUlX3GrYIVM77MWIJzT9TZX5p1kMSqnElcqQOlh2Kld
vFOAkyENaZxmp3C6l6XoOWvuYLZwHHv5ZcRjGmdGGVkA2FwdTnEidueFP/UMQd+oEa0MLobKfQG7
l9LF5jRd8V5867+Dr7yDLAjQE5ywjMWDaxq6rjDcAEroayNtiohOjcUQz2fZ6Q2ynh4eiyHsLO+L
/erJtrDXPc7C4YUj/74Jt7YlxL8WNTutIHnh3LT1zuWMiHEUwuEbpnSqSozpaJ6EXsapittMRuo8
KLtgO2THBvSU7wAt+DIv0zDOCETToIoGaDNSKrUoIXYSRqGGAWUQloH0VHfIDf+PRvRPDPpwH9Vl
kNoc30jYZXcJWlXpK6gtPvF94R6yrEW/Gc9XRbj5QDBhMS04lCBW7wxQi7CX3BaP6w0xZrM+QOgq
iG4vySt83V5W1t5O5lcG2AQfUjAFUw3BO0/7AYUSh7yyrkHxTAab8Ckg5BSgdzhk+5GtUQZKMl3H
COqyQIimx1I56KgocpiYq/eWAy0gYJRL2Zdrj7de2GPcxKT6jmh2y4OwIGbraj80P/eFR2u1VXhG
Y5BB+pfB2XHcgNQKHWWAQIUQfERDsguU8bUveDASzB0tkH0IRHCpJ+QHr8wqjV/PRmvswCXOvl5C
hiALOt84QGVyd31bMHceBMCRhoGsUWhoudhlNcQgMZFJ9pokhi0OQa02vLRMqpOLwWyikH/fLMlR
VoAy6MkScXDo3GZeBqLiwwBcQ35QADHj5WPWMUBkzf8zKqpwCY00NtS2yXCYR48QX+kc6ab4whro
kH5wID9kYyP8Cz9s3nRSmRm3pBgSeBgorOIfIOzrJt6XmVtvE93l+GN+yQOeUwL5zWuTS/6mzeSu
upgsSdch2UAWtcAtzJTABf/vlwkOb+B4RA3EIfqWHOZmpHZWn54Gs7TcuC+yILUk2U2XgWc/w8qd
Oqy5TMMCl+KiQOk66KtkjQEhfKOzDSCGVOm1nV8m6wFkec6wJNb30tEOQiUEyCHMM87nDqz5YRkS
4G3HH8kjRLKd4mW9C5/e38lrCQhR3JOBtRMIyNvSoJMtiTQmtllVI1QXoIkhe/Zr3pMyQb9f3NZG
ZeJyZYxZ0WC0qoA0oiMcvbsh+5ygOw66EkHOQ7nHRx8AV717wi7LjzxXUGaS3IYjf85mJVYyqF5h
SdhRGljCtnkoPBAt/sINBZU8BC6d5p5LQ2CdPvh8cHPTMEw4np3HTMNmCBcBcEfpyXwAndPJ70Gw
dtDnRbq0M25eZu22TTyajKDEWtpoCSB7gqLbGjYa/JWv7zVWv4isyP8MiWYfaKM0QAIOIUa/usOA
/H4HePPfMKJXTizm9CnYARIp9WBJcj59IUQAcxij5FiP0aPkZl4X7SyHvBfGhS3vQIDnITlZNxA4
rZC6kmACdYvac5EiNUI/fqFr6r0O30moQ1unYi+6kMUBq59LimXuAg1XduK6opt0h7RZV10wYgA9
gFb1VfgYpepeBlIq3qFBmvh8x2/mpG4CUvtAUDsF2gQIaL4MXnfqYMHa74wMDXTV12/KgHf/YB13
uC7/M0DquMvMCW//BuJJ7VTBu2YGzztsFTccF/T+0l5xOauGPaMgrBqkmY5veL5qIAeRlqAr5ii/
0tHu7qRdu+sPNZya5qPg/gELV0O/5T/R6EdY6BD1ENbBGjUb0dgp6Hreyis0if9kUFBmJ2wmtMHo
OjZKmjqtLSDq1CB6lJ3lKNxB9MCO0RZG2cxNXMxEsglHlbAQytKyWkM4kNJMZ3YhdvYQu11qx6fJ
bR8Ld+ptbmHECmqKMm7GILQoMIk8/3D5GhdJQjCKX0w40YMq9l+Zoz6bT/FuDmJveOUdCqwT1lJw
lYSrugKLamq3Q9dgKesBD3FFn9tSGPTW6xLxmjesDWdha2sGmsWXHB1Zkme1SpP8pKNRHHW2jh0n
OIanS+7iAj/m/gknTdtGJFtyc9TNPYSFqhoRzSNkRGZX9eANBNlc5C8fyleKh4bckdsw4o2TmsxR
neQZNCfcQhq3rXDA9vfwgL2dcA0pvtIZnxfCTNfbkdLrtK5Nqc6gz1xC2vGrs2E4eL2wgsiBNB3f
CIk3Riq3hKqRK6mJeOJB8knNor5nDrqcoY25vfkXXThOQLoxAJVjoTDWGJ9SuM3uIJLqFQ60zfXG
raCEdAcRkV3MfWrgBaXO3TZSLLCGMcrlYWltE+92kWc5qoTlM7mVC64hL2ezOjqb70i3BcopHoQS
qN0TmuI17q+VUzhFDj+Y3BP46FKyEulLCQQfJR3tY2QbuqNjKkI9pyL6R8r9Cv1vYmTqALHz1YtQ
agccX0IrzmE0JfAaPQS8dyU0/T2hS486p/lqXRFiKrk7J0ARqjfGnnNiMD8idPXRawRu9YKUkqVD
P/SqCplGCNYBgx07xQEGE9M3LYBqHQS0A97liFliAwryT0hqNyZVPoWiYGQnGZ6srowbS/okoLsT
67Zw6P9FL4t1YlgGfJlhKwgdE/rEUGejmyUBfQi19cPpeebBupjnw+b3SfxNItV0BfwXC78/17Ut
li+T9jhwjcfZgzBFeLrhdMDZfh4kb4xk0Cdcy6E0BvuQaDcTszo8fXUQTgR/+VTBbcKWH6+vD1ZZ
ZsH5+T9RqTIQ7EepGlV0IXQTXhxEqxHshwzK/NLpeqCv0uRiyW8ikYW6mURJzaLa0hCptGzlB3kd
Sl0DwpGhMxtoxEHmGdovKoSFPi1XeeYEZxWDAG7jPVEzwJClb2AZpKFrQ8Pk1mXVQSJbgyqLmia+
VTd4HGuj8n4o5NwbZkN+lM1SOqRaLzpyKeOBToUSNqeOY37r338OfUFLZrPtR4t06jBgiEbD5YPH
OmLtQh23IgnFBqwcYep5Pt+VmoRxPeFRo8M5cahJzxNimmj4S058A139B272ZmwTHfIShGdPXL3p
FTxoBSrkHBFBZAkXp99PQeP0n+VNvUDs0oZAP2rU9Mh7vGWPdBOXWsOposVxWCDu5IQP6TtgW/dQ
Wz+FNno/D+kLr5fFuvtinOBa401chr4PdfpLVVwl5aSn6NyRu1ryJWKw+HhI2S28LjJ7Tv+JRa+U
MKzHODIQK5MgR/xRtc9W9fLfbw6kToJ6w20XCh7USikVIH6zDDqj5S1hmkIrzHIJ46lEVTGjO/n6
P8aj6tIKuolhUqzkSBpdOKMDQ38HO7tbIWjuhT13WTL2/tnwqII0m8U01jOEi2/nN/IUTlB90Add
XNyZ+Kg+Xjjq9NO0RphqMpu94Cd3oAc70Bc8rqqf3un+clPtOLPJyCUg/gEWhHYMPiLNOk3zZqnx
8I6v92OAgIdvwMAlCA0P/CoYbY2AkaFNWB95fTvWwtyGpYbZAyXRQrANb6bxUZwPeX4oMl7WZhxO
Z0OjNpoZi50Y1tXfC2UFmhqOB5NjQWAOjiX7wV098wZC3GboaFyVA0bdtI1Ns1ElcIqE0Sjxfnmv
2V9Mx8yJX1U7+kbuFDgseQ0SRjV6FpA+/5WmjKKkzk5wp0PVO+Z3oZUc+iUNCmEOVhGMZc7K4Q2R
ypu5ogmwXcIQjaf0m7Zb8fywBtUt9DNxM4xcnv8iZ8WYVAGQVGMbjzUWqmyacBP5VgG21EGZ9/qo
eFHIdtmUGRF47KolIco0fwxwvRCfTR7blrPj6JN1FEI0EWrMW5Km4FzvYFhxfQys++zZWqAy5Jq0
VqwV2FzmUULKAjLYAcW2sslbfeJzMyRvIVAZMkyjBO5RCDc5+DpOtstlz/J6O4dMmT3dL6/15HBG
yLjpnY2QSh+KksBmWsnwmk4QoSUutJYjR94KuYEy0FxONN4XoxJJnwnJiBcUPD9JuFfqzpAFSCG6
C8c64xfROZTh1ACRMl5c5lnwOzfTp3c2L0qlGYiL13VQimNH+4zd3m5uZbd/4bkLsx6KdB1dM4iv
of66aA7WS9tUBajE+Izr4Cxe5ySe9TjVaBDqb7DpwY19+JQ4F0zWftsGpT9kos4LmJdQxtR+GnDV
iPOdOiWcTU2+D3V3OBsZ9f2gFS+3hS6npwT+BjUwo+N7092LkB6tp31d3YzwJ+IsGdYC3YyLftuu
xko0JNwRTpCqKh5LP9yvd12HawoBEfM47swNv41GJX+hj6cUWFV8ugO00VGE6fv5UOwJVE9weQXs
5W4AmBjNToCPgIy94Gws/Zx1K7juJwW6ojq8DtX87frsXS4KREAfFbo6WIeiTP59k4TzUmzg6FDG
8Evbyf19tN5k+n/ttgtzYLxOwlhGkUU44VIh5AlS3HUXnwwICptrUGaWQ0wirg+ErN7zhXcehUzl
ZiAiHHAqs+nR7q5/6BnM1uD8NBYLfA8G6Ovi/yceCYUxdWfjoqZO73qt7QtErN/UYwUut7PcgTXf
3qj2exEFy3PrlH/xeu6XtQcZJji5YOZaBmhe58MsYbIyjnoen+TqhwXLvXH61YQfYJw6rRzxUj97
hP8Eo59KlK5pq6yJ4tOMRumPYwhXa5ijvaaLjRNOCJ5SD3JmPO1NxprX8fyKxrtkSXhCpI84KHiP
i4CgSo8umP7Sy5w8yNjCuGnLUNIFJhT9RBqNFqV44s0EyfqYfYCHiUpq5gBRVf1L6/PL2hikAxHG
42Ckg5VHP9KrsEqo5mgFFrSb7Fn0u/59qu7H/uP6Brj8WOdhqA1gQPm6NJMFpKt6dSL9DirYdmxJ
nG3Gi0IterGtI7xkAK0cm0OgZ+NuisF/knkV7+UiOB8MVVbpYV92ZSkSpuSTDIWG7OH6ZDE6EecB
qFXWmgCdDCo+ihhkd9lNg/Z19NLbWWW330vQ9UWRs5l4E0edvmvWw69hxufpo29E9F+FI9Gv64Pi
LTQqN2hhI/fQhgKqOx4fBhiyhGrlJrUIy6SYk9Oly3SL+ZOA8UIHCZuJ7shPfTiJ1kQe4pb9Wjyi
HeeM8oslHCf4SsKzy4GhWiCLg6O2sTeBp2Ra625pj0oNd4YErKJucTLVCq7PAGNrn/1ZdLc+NPM+
rWpC1LPhdIYHn3BvHE1gReCA6vAeXZmf9Pcc0LjMYW6Xpg0RDCr9ZvfRKb+G9fP6gGTmRtjEkKl8
Hy9N3FYAzUfh4Fnhc7buFPlRUX4V63OWwVgIlMd8nN261f0UR50e4vUOXqlREoTSz3TeTXigmaTK
sWDG0qDRocNKsYTx9Rha7vW/lVHVnk8+ddAnAmg3OpkPdPc0G/4NMJ9wKs0ZHVSbgKc+JG73iTei
kbO12JtZkWWAFiyRgH7PJymZ5AGsEDAMrafJA69gFz4TdPGvxQ/typ9u5D9QUMZQNxGp3ZzGQ9+Z
GSJC0DPZNUH7Wi6uAqVtiOTAWwA24pwxkr17Xt7IOO9NXQFDRLys01I5sUYriawPNej3XWB5E6QS
gE39gw10FodKvCrccSqlQpypqzxNmxrHKqf3IYJxlpoOjrBC4iKr7yCI/BYK/bOmDW+dKHnXV9JX
//litCClIrEAEgL6xvkHHco0VYtCNz9GyADAhX59Tbz8GSKgbujCp9pXvORb7+QPw2vxJN5YLu/7
MnY26FK/41O7TjeqsVxizIKQvsCoAq7z/lryJEdZyeosCrVf+qi1FG22zA9JsjsPTgvBvGtKR/xB
+tN8EQwG6wdraDMqqkLAC0ophCtmlXTfiabU/Gnc6S5c1KHnDw8WYa9y2iMMGcjzkGSiN1V5jbdc
Habh5kcKx25cdHGvtmwNApSx2+7k5xkPxj36CavT7U2IJvMyNCsznA2ZWs5ZKc+QGTHMj/BIHgDm
HRnuil6Jhtbgv6BuXN5Fz8dLZSKgMRtwV7Bw3sjxg3a589fkEyocD2nNeKQ7j0RloGzJy3xqMLP6
cfWBDfbnfQmR3PKTfE4ddgmEggP7EO4zNeNEOptSqsqwwk4qMrI31WC81dG4WCa7PwyIWR7AMXR6
n6fewnjGORsrfQ+Z4OCqhINAvuLiFbt5V+4aiEP/G74DZ3QGlXnydilgl4ZQdfmu4diyTB5xnFE5
befPoHLLoq/jVCfY9bC0/VbY6hEYIxBiimP4cwWIHR7zu25P3t4lHq7pEspwPo1UvlFiGa7h0Mb6
sJ4ItVu467EVim89/xQhv3QlfxtUpoE1IRhMHdYIwUjC1fImvhc88naMkyOIXC5GklH5mqKIetQA
6ce4QHlD8GvFgbxiZJN0WxuRHTdqUPVzMFQZ5yBmpBQQkVVIEBuEWwRJt/OUNvQwEJtRiOD7Rbvi
kBwgLRasj2AxQsO5Em00KK+fhuyIgMkTaLlFCIvnEcNeiZWiUnAmA9hHQBoSJDfhN2pX+8oVX7lo
tMuvhxFu4lFfLx67JB8XxBv9L1Y+yCmWA2M44E3bwHJ5BhGMc/A8HnVIVLJRCGUrW1gtoyu8kSZD
eQMrMGd5+hctdLK/ztfmeTTqSOiqFmUN0CmIJv76+/KvBMpB979YHO71byfz5pI6EFKrkGIRLPGP
+m10V3fd162nn7oHsFBBCU3vTbf3QPnx2w9TBdx1/TDg1BZw29uX59L5oKnTIp5FIG8SfNLBGV20
EbGEVOCKUmCWY04JeVk7kQdqS4WSJFgJF1itOqutXs505aNtd0WH6+7R4L1LXyZphMCGh/YLpBYu
WkRyLU6tkSnKB+xI4VZsiChopLbnIecv8yUJQ0AoCjFd0qh1KY9GNw7toHwk8GismuWxz3JIiSTi
sUjj265KCzcUYZ9RFF6/yK/XVw5zjGjMAl+LfCbSuHYjzlWYx/fKR5O8lfW3rHi4/vuMGhuj2wSg
loSgh6k1SggwOSLkAqACHqi4It4NxwZGz5Bfnj04nGtHNJOcyoexWcktYphLZfMnUKWEWlVdP+Sj
guoQWjqwT14aVPjq6fpIyRajNvxmoMjZ5+lT0vt0rCwMdFbx6KHHdt7qTjbnnirifE++X492fUzS
BT2gw9Eurp3yEU6Jh7a3J1iDV0U8XQ72oIA9Q68UvWBaQC9J5WxRmgZfr+xzZxFn3wIK1A6rzGtz
2DWjv/l5fWDsBfk7Ivn3TSk/S+WCM7FSkKG+lzWA5bzLAqOkJSvydwRqv+VxvmR5hanrXfUAWWT9
AHjEN1iyOtFzcaw9shL7D/6RcFk9nMelToRJVfsmSbEMx3x0BDm1owSmWf2TPnFqv8tL/Hkg8lE3
U9j3QK61MqZQESxQmEI3Aip/lTJ/NN509SjMA8wWOXmEVT2czSq1z6fKSJJBQhbL9/2eQHXnXQ9L
NYlIH7jAzr5fXyaMYv18kNSmjvJo0pUF8chLKoGCrDt4Mv8rLxfWJoBGkU7UAMD3lqlQJYzJlVzB
Jmj0zI/Ub80g2UNyH8HUsIo5zz2s5b+JRQuPyGupauP/kXZdy63rSvaLWMUcXhmUbcnZ1gtrJzPn
jK+fBU/dsymII9zjeXaVWwAb3Y1Gr7Ui2KrRUOuyo+Zz7spLBsCggJ4HsGfyFa5IiIzCMGNBOYsR
WDnGtvps/IHTtl3ydEotAJiUhickdh5ias246/RJPhdKeeiS9CxBy1Xzs6NQZ6vbfrC0HAqFRJpG
YX4ljVhUZiAlQ62cpyREOQ68HvRPb5tYWo0B9gmMTMroi7Ftv8zM8n4YcZxaPXMT+V1UIE4QOHr7
dNvOkpth7hanCCJ3+hWqrZTiRLaMAAkkH9dSsDetz0gonL5JwNzOKzqWjGFYUcbYooYnMHbED7rJ
TR5YvnTO2mK8LwwjU8CEHTQra6omxxqJ6rQov9bdEEuvjSmqO62Y8jfNqgVHh76wk3TkI2wayU0z
TFjGwq6OdOnX7R25vsPSvj/qki8Mr8iSqox1oOm+MUrnGGDXohy9SOx9KOdKsS1n2ltq6KdYlDnR
cymzYuJaxNMd2KGuhNF0pej72BKlcz0+af7D1Ahuj27S7ZXxjLBZLlLDzFJa6RxGIPI1AdnSjymv
RliMyfOlMJlOGSSjE+tJOufvIzqcmUchfeNjh5pL34Qe76As+tRs55gEZ0h13EHRWjqrXedErWoP
/RMZoMb31IicKkFaOJQWRhYw4o+qGfA3ZmmVNJJKDCLYWlMMdH2sHLNYmS4Y61QQw9A5icF3x95L
3v71l0ODHFLAIKMyIH7JdG4KaQgIJGekc+ljRP6Q+btBeL5tYiF/A8+nQUgDtwLlSqRMCkFkHtW6
dDb7slkpKBtWHZ6SnXDQ7/2gvmvrdqW20U5pYvHf+6VlgrmTtgAwFG/Re+asdCj6yTfB4SCdLTPf
+bW0qzttB9nd99srvHZ/VQSVD0i/EVZNDChdminTSY3KUhbPdW7+QKb7pRu+V/gVFyp/vZUq7oci
5lrAUw7kIGNoCsQq6pRURJUgh6jGofqi7au7di8/Z4dm2xwVR9pJkMBMd8KJi3u5vg5fWmdqIlI2
owWJIhGVpuiUp2Yd3dE2bf7wX7SErzsA6HFjXhtTXhiwQf643NJoknQBxFQEjdpym2yyh8IRHFn5
6kMrXrmW1fXtb3h9Ai8Mst1S1c8SoZUFco7MJyQtTOU6uutnPI+8TvCXZpjzlrc1aEMLE+sStw24
FCRl+Nc+DwvA4QNQjou+ZjA+ovm5bNYqIee4fiitD6m6D9Tt7b26TmSXJhhH8As/F+tYJFBaf+qS
/WTEjjx+iNUAoLNsgx/XvW2P/uTLuyjs6QiPGD2h+nzMphWGKIw6BGXPUvkRRa/q1NuauPPFgxzm
3m1TS0dZ1w3YQBjGqWb8zgLRYloaDTnjln9XG4oX6vVKHUdOVl5yA/Br6BjYUdF6ZQ9yKgWYuhrI
dAYw92GgeuN9qHCSCs8G85WaKAYMT4MNw79T/MIGcuUbrmZgxE5UMVJloqV0eUizwCK9JvfTOc2F
raz6tpo1jly/3f4kC3kf/TB8DgQ8dK4AML40M2ngxjGKCnkfz2E/Eo+0drvRbYqAMVexl1c270F3
IRjQLrVliBjvA1ECk46H1pw6Qy0lXJEUzdUzy3QsTLlK3S8p0V9vL2/B4yT4GdoRmqYBbMOsTpba
ri4hHHHW8o+sOQ/VXcfrWi2UFyCNoXqT6MAjUbHuZg5JLUoj8mB+0IHoHbex+whgFsgQ0vvyPgaA
4juk4BCcAp+vivFIoBbZQ+sHiaaCflc8x8mhHw95sQ80ntzP0t7NbciXnmEm3RBpJmxInQ1ZI0DA
HW3f7+sNiZ1m9YU3fYVW3/r2F1s4WFgZuCdx36AoUOaLBcRS9SpoYTUIwRNYdrpTmC0nQiwv7a8R
5vSOpFCLqafbN50G5U6NX/OWR7dAfygTV3E1o/JFWAoYZNnz2yS9mPuleMbIYn+f5sXGTCe8gPYD
qFbBH5NqEWfrFlcFmgxwyeI2fXWU29TKMMiaY1X64CixehfHwUFtR07CWEhQUIz/a4bZPMiuyPB5
LEyPSoh9mNZja+oveZI++NAjVyp1I5X95rZXLC4N11yEcwn3d53+fVZrqqYM1reGiOdULI5qLXya
QnknaPl3dnBmhoaumZkoUVqSCpN4HtTeHmqAoYTzhG/17xeD40uf63CBBy/TpZVuaopkKuDimrXB
k6QtS4/TyINwLu3YF2EKaJFwZWcbUfj0k14ZOioVvXvox0qHZKGg2lEl/7m9mqUDi/0XccsB9yCy
7uVqGkHV1VKQyBlNnodKz+9FgQf44JlgPgukwFBQAIV7HsN9a+1DMLTeXsPiZs3WwASdvFGisVVQ
1qVacpD84V7SRmcqQ+e2maXMN98q5uR0GjAOYDjHOpTk2CaKI4T9z3YAWZUZv/17U7jqmpQQCJQh
bKGaF2D1JZI+ncvxTdI2fR7bUvXaWp+3zSw8lKqYuMRcNCbAEBPY8mE0rG70a2HCtUVaQdTLhYwr
TX1U0M8HwRKnI7kw0Hdpj9lCRe8TEiawJ2zGlbLqAXOPXSmgjL0ehCMo9mxlcbLF8iJBNo4KCdQy
V5TS0jCqbQHMIl6fJ4/Ol4wYYnU6kCHHdvTU8tydehubOXCYEIdQkUm4bFyeqLwZmzATfXJOJmhu
VKeg0hxL8x0/eTZKLlvVwmVQgloAWF0xPAj9D8b3BzGuJvyVnJVjeJK9ao2m3YE43QFKvNhM3hzb
4mbO7TFfUCQRqigR9sAgCOwW2ZjudEy2dFRBvxd4vculI2eAlwec/hjfB8j1ci8bzFOLQ4jQIT7U
h+CewqiiBzACKyA9woQQYN528hS/BA3nqC9FlLldGtJmmaQOOr0moUbQM10Z8Z1lukLIW9tCw0Ka
22AiL3rAft4riLxNGZovkyROHyNJqrsmVNNVrYx64JY6idZKImdnfbSyZy2zgnAbSY3hNJFU/E5N
vKfmAArsLCmKH/tOAAC4BHClsOUxTt0mGc0ftyMG/bxXzo12P4pupPMrxHE2lXpe+B05T6KguGPe
E1scMpCK4LoJbgcwGG6GIYq9Phcwpn3b9tJlR8KkE4aXQXZtXNVkuTIFvlkb07ny4m0NOKTlVLsK
o6vK2m+8MXLkPa+eXfR3PJ3Q6wcIJNBZuvSEBFwnGVhkpnO4jZ+jDdn0uBuAtaGm9OJcZtClVGmi
GS2LuM2rUNa5tFaEAlRcIXt6Fnt112TNRmgTHqBu0Qb4FmWQTSNqsLlFrBMcN0OdzkX+NPpvYsq7
eSwFQNx4/zHAhAhZTKQ2CvGZ9Ifgsd76OvQp8TK5HlZUNCq8nzAcihF+Pq3xknPODTPfSpUFq4kD
fKvBKV6zBoD4kBLR72hG8zfmL7BDO9B52qROxxupWgoYM9MsZHxM9SmKQiTsvjy20ovZ78Jxfdv9
eSaYG4mVJ8GQivhumNIEsv/TVH8XhMtuz/l4JnNtzEQy5H6FhdCx8HpYTXf+dlLsxiWfPojm5LcS
CDRhkye2xdMnWj5rfx2HRYnrmUCnEPD9gh/+OvOkN93F/XhXHfRVua65HFecg2AyQb4hfaKGITX3
2rsiJomNN2IDB19+8Uu28FHCqw1435D+fZZX4iiodH2CScv/UcSKnUGeQFY5uC1pKbPMnZEpuIto
VAe0b2hVJ0ALrLBB07nDLMzdKNoEUIJj74E1kA4sY1pAl21xw6NEXBjTBmHz7FMyZQkZe7XJfGU6
d7t4KzojynJEgcIJCsd0jbtAhWpB7AHbaEPU4w92mjeaSv2UTVTzH8AEoTiCTDopsAf1e3nQVg10
h6AegFFtrwWpOY/AYWES/nK9TOgxQjLFY+Tj2Nzp62rE8JMENvU8dsB9F26sP5gmwNsip0rhWWUx
5n5iyIPeIdIi+7ndPYrplanYlqPbdGfHl+go8u5aCziti5Wy7K9SLqURQLkTsI6QqIKAGPAxkl04
rY8RQJqK9XdcxHblHUAUm/9XBLSY2GRGkV6JEU5P6/9AsWiX2VMVcKMQzbE3PIet35NUN/MJ8fws
ryEG46arcNXbdJD6vxxW5dljwtBYDkbT9bAnPoRApGQ78AN7MR26pwP3+R1vdJMTgywmBllSr+q5
gqNp6So60oUnZ/W2mgTetYuTSSwmCglKoAF3LCMlvmOgTCSb8IRTYfvb4TTG2/AnaH96WwTVueBy
bXMiIHsrEmOhiKQBTkp1eqsABOuhKx3SFdSyPR3K4zmEdxB9ZLuDyJ9h9wqnI8E9mUz4AURkrAL5
K42GPuTW01W/kY+g31TWlEag+yluuJdrTsizmBiUY05WiQhsKk8TZi+7dbYG0Ojzv+Q6uu1GuFpf
prIpzsWp0RFgIcT9Q8XYvxeuVBfc3djVxFU+Ac/jwgB4NpkSSJZDvEMadFeVatP5xWYwh9d8HCJe
YL19JtGmv1xcRbpCH0CEjgwK/B/6IrqAsh9qrhgYzI6Ba/2+HdkWrzYmCnJJx7zitc4BGCCEIO9H
WnaNh8yA1ndwRqsePNf1QyG40YpHLrbsoTOLzBJJIAhBqjUolnfJvRLhiMQrUO3a+auG0fX/imtm
6TY/XyTd9Vn1oyU9gZBnR+9v3WfU2CVGVJ6inYFejPZpwm0OwW9BByk6L+Qt9p3mlpkYK0t5F6oZ
LFPasfJkmTZQFmsKFqOITsWTKnt441n9orq4yiSzLWYiLfJkAGrar/XSUf0Qk/LaqvOIq+3HvQT1
BUrlKoLMCgpurvkkvcob7YTKmgvtosu79UOYUKwbdWX0HX5IWdgYhD0kO8EBamALIuCd4nRH/gTs
cg06WztbAHZNCI5VmDSeZGJT3MdwX/3xK/t/uREG19oZLwRPRM8VVBP57r0YDGf2mQCcZLFg+TXs
q+vuh7GnbLK9I666Z4rb5m0wb3+ZyBvUyhAIIs5SbP6KtN9dv/r/hQd2VjTxh7KXK6ymXwGsi4EP
CtYhznCobQoy4amNLaZP8GHLVB9UUlkOFytIrZ4QlAj0EihtIlzd9VWy4m3bYgzCbBfiHZ760TBg
9q0pckWr9ILGoBB0CZthLf1EikY8MEPQXVFAJTfuLTnGzCa7lUERAgghwSYtDfpTgcqgp3DRZ6pw
waPbWbzSYgctxbJ0jNZfNTDrsdVI2KO4G718K4MwEkz7DZiSQKQMVTyu/MNipJsbZCIdgUBkPSYw
iLrOP5l3UCb1Ak9whD/Ve67vQTcOki3epi75/9woE+h6Xx4GiYbXQVb3pdjvp2b4Ru0/N8GEsLyR
raA16bqyT63ySF47oPWyb5+zpZJ1boQJWmUlCKaGybgzBmDtXn1Rwmei7NXppPmPty39H45h4iUW
pNeYp2BKmaELFIxV0fT70AGpnQOi1mFGCNCt1MtfeCQ/i/WFhUFtgLbQc74aE0r7sG6J2tJLTfGD
EimErr/xUayZEN3it+KWCjVoB+ii8dXLZMcAVLmMlMmCOV2YMIQCDpTms7AaXli8xlOp0twME+SJ
6VdEoklGXYP+iULv9EP7KkHjgXfBX1wQuBJUhUrjXM25t6nQN6WBBUlK5VTg/iOl6vTJr+94xcwM
4+XqoCn5SCuG/wVmUqiD4LU23uXBx8oFXvMWxbi7Veq9rv6vNeEIpErX2MDRr0wopAHQXrjqT/TU
6zWvObQYLWaLZL5aog3QBIewETADH8mwncQ3zi4urAtYQVwuoX8Kgm6WE1zBKGjeRyXdxbS3k8cx
BN8D1VuAzo/6njZo3efr4CcmyziGF3ILhjLh9YqFQSKMv1wWuJbWW0MApCv8MTwR1wCwXMB76uCG
gZ2tuN9vIU1fmKM/Z1ZPB1VYDHrwZY5q5fab5lHbB57/7G++6roTGDatrQLiGmvL68VQT2RKygvb
TC3fhMkoJC1s18kLCSxX7IEw1/edvubsKd2zW4aYhDbGQilqArwl3pqfVD6cYsz7HxRp9J3HnotF
Uceabajgy7HgCwO99nUpdGMiD6yzq/K1OP1X9yHe92NOewcIrZIPMEdl53q0RKHwZSe7bK15nRt8
RKHXbKn6AZrEyTufrvirvLq1tcz5n6Ksaw2I8Hy1D/v0kCKA1h9NZaPrhV6t4IyOaVsV9Kwn9KJA
fujJ6/ZDPVjEATYGlYTgfkP/FeyEsyPEBIehM0HLoH/5dP48gL/kV2oLD5RuCVw/nCfYhUB0YYsp
PzXRl80ihq0s3ljVLh9fOL7LiQcseZQSackYZvjAjde9UrKQHFd6eUUpffBVnW9Zg/qCBQata2U6
K9UtubC+kofotM8tJLNdyzHoaEWCnjevtl3aPWB2wPIIGkkd8JnLw6K2clMBJqecc/FUxScx5DQQ
lyIMCnUN/EsyhDrYCTwxMifdyoCPUxvSaU6IuW4v7zLlXRQqkDEZaaNwEsfSecRq8L6MaQNAwJjz
qKtDbradLJ8TGRDzF0xyuFp7aIZXXTmpjVv6n5wvtrBEwMxE4G0p8Mn64uqaxRuonUSEVEQ+W6Gt
HZvXEP3RYKcFdqI5zQfe3Bw6V9H81LnMWjQ8M0f/wjLz8dpSzYyQWp4e8q3qKZsCNJPkoXGp+mSy
AuyKs1T6D28ZZPY2bC1fNUsYVNfSSjtEuwZN7hj9JqiDo1+oZ3ZXuNmbxbk2LF0xLxbKxDgz97Xc
mGBXO8qOYENns7KjOyBsfhCHgiXM+4F3G+LaZGLYpEOiVPEBiqxAPwF+GS94iO5UW/2lOKIN6Zwt
d05mIdBcrJKJZGZSCEUfiDLmqjpP9BLP36K780RF+SyXB6teOPhzY+wNGmi6gowqliflx2J8l3n0
rktPTBcGmDKqS1pDIjq+WXwgKzrTRHwnPiYvxeCoH5VLmYhir5oOhluD/5IDy10IAhfGmaKqk+RU
B18oddQvlfWNtiZevOMVwTwnYTsDJd6xamgsyefwYB21IxUnoELIxsvolK+iK3PLfep1N06gwhRS
QTMYkZ7BRwLogMSnAfw5OAtGB+Gq5A3zhrzCjRNiFCbETNJQo7GOBfYrcw3FsxUIiZ6pBDJlr/I9
jfdw95UQrheoQimSKqxj0u8yIZG6KKcQ8RvZlhJ9Jzh8/nq4L5+sDG+i2rrZxnZ7F+HFqb7PAQLj
3RGXLtlwnX9+APscqzUZxD59/AAZBSRodUQ8HICWLLDpe6yM4TWPV7EuR9W/FpmT0jfK0Ap5j4yV
4jOCmBL3nZIrTb78Jf9aYY5E4gc9iTpYER8mx9w1a8Ej69FAv77YUqGQmvewvRxh/hqkP2iWF0dJ
bMZIxkZO1SvJf/s+p/BbPOOYq6ZULxhjY/ub7SiCPXdM5LPfx8FdV5SD20Rh/16nJgRC9Bb+KU4g
VACzDyYlIh62YCntqxBxpKq+QNGw8I+0tQS5mCqcDHBrJrFuN9NuKMa1nHBiGc8Q8+GEoCvDQSlw
5CcZkIVKO3RRDhmrNjkkw8ib+1roxigoBQ00SCC2foX9GH2hgfhCjrCdmU4vVjZY/s8hke+gi7kC
Mt2Vitgru/A0Bd+Yyb8wzWRc4tdZriswLbaHrBXtbFx1Bac6XHJKaIkCcWmgOryaPhwGIc6CssFm
9tNLPqnrKuYxLi+bAJYLimYKFVK69PtSHbtBC+EYmdq5eCu0lULnFERLLgGxHxnQXwWj0CwuTQ0J
KDLRHzwnVQhGngYP0xoZHc0oDrrJo6ZbXM/MGON/ISgOmo4YwL6LGPSxBtsS/tyuK5cC4Hw5TKTQ
uslKLUh9n0f9p6zsEhQEQ8C5iCwmFgo816FCDJ1Qtp+UpF0RRL0gneWHGFPIouN/MZeTN7zCSDbA
qi7lu6Q0kAp4NgWXB0RfekxD3/HvD6D7PIuH/jCJoa8AiV67ULEInynfJYbmV3Tau3fUX3XoHEzM
UtTrSrR55axMvxKbV+fWmUSeSHKtBzGWPzjmOnsNTypmiw7KhspZKA/+k3ZXHXwIfDUrEc9E4a7a
8AjdFp12tn7699n6TTUVk4Z+ALPIoG4EZWoA5obODnMJ02uWX/FwCrwlM7eGohqgJ0eh/5RMIfEK
EPKB5qn1BKhRDhuBxze8uMU6Dh6ioAQJQPauK+XGoFUGFmgc223r9h/qut6Clg/TR8mdfFIemoOA
JhC2GYRFL8IpXUsftw/SYj06/wnMWY1SIzTDGGc13tIlVy/Cffn2a3QwMLeO/0wbLq3PUnCYG2SO
bhFIRa3LWPP0gFGy55DOPLxAY/RIQCSUetHx3/PIoTKcbTJziho1b6H6iRVWYrlTlA7Ma3q7bhOJ
w4mzeFznhpgDU0MROpfBlI9BHPruH69D0CRlXrHWwc3XbPuN4QRbcdU6/Pe/pcoG0n/IHuB0MHU2
g4SxGg/BhPDe6mO3BcVp9ZGoimAjtTSNnTZiaUt5S1ZKVL9DP1DiHJzFbwqtUdRWFGPIFlaGEftY
OpHORRHauvQqyKvbbrp8UigrODgegL1jn4xj1RwB4AdjRu22oZseQMLrQODwGHjiKYBOi7JuX7NT
sQpWHTqW+dra8pDdi2U+nrX+8xPY+2+HfBQXDX4CTQPTXexm6PFLO2tdOzLekLnxd6EDDoDPX3tM
kR/oI+THOxVZ9CCWThnZMZDK1WOKyfZ8j+fks9lhOKn1KpBiYbzdzh2eCOrykhVAlVEDoNnHXlbl
otK62Biks/5CI+KwjjzBGx8HCB+aG/70yJIbUQo6iqAyruFv06SUAbo24tmS889qyLc54TF2LJoA
uNJEoxRYi68Vz1IK4DWxVSi1eB5r8dXUILQS995tX10gLlPxCgSqRzC76JRq5TJtEVQ9elhL4D5R
gEv1fNCfVB6Yc6rGFmViQYlQr5WTFfThAZCX7L4I5NEBdwQat5jPtG//GmqMzeLzH8OUyImiSlOW
iOLZmHAZLX5O+mQbLTp9u0R8vG1qqSibm2LK2EAdfVzRYSrIn6YAMvFkn7ecfLX4/YAJ+2IFEq/e
+Ma0BzAnHcRz5b/54etI1t9YAzh/QHQg4/uxkazTkpqAVkNEd1s6EDPeRKH1gpFyTm25VNmAJuIf
M0xl0+UVCeWwF8+mXNjD+JzpAFYUf/SRF7UWv8nMEOOLJbia5SiCITX/o4kvAQbvqrfbW7boYTMT
jIcNDRgkR9wvzkMGdYZhlUCZq1EfA2uXKpw8w1sN62GxmWgBGcWzrPS2JSd2Kz1k1q/b61k28gWL
pSUZOwied0qmNU0FF2hMJwtymyjPLa+0XUrY4Jim2NsvI9TPZ3FIziYlsTJ8F1p2NWtzS2UY5M13
GkXgeQJ4Tsft9YqOJLCCOCM6UP9Ws5X7ZwXc6hoHcrHoyjMTTAFJ2nZQ1A7blQHvvTenJnGAW9Y3
SSfoXiEkvCeFxc9jgQfQAMXhNazX6kzEM5KI5zA+jMXWMO8zg1PJLQaZvybYTD9OYp9UCJpnSvQq
4aUr5TSilnAy0N76ZxEKk9v7QWpJUkQ4/y9+vCm3xgrKfQ9fQwMrEtipbWhgzLVQD+dr9e1743AX
P4D5apKAsaBRxBJrIMD7bYL5j8Tp3ukYkv+oe7dPlGTRGHCVhWbrZYr+eCBlEAwguVAHHKpEqB+a
Xkq8cmqdylB2jdlHLm4GGNEdpW0pDx+Tab7FUuJvIc+dP/dCfioNdddn0P5T9C1pu9FuUPXbbTtO
a8BSNinmjuyJKF6QJCtU+j6AaqbgVpj5W9Vt+AnaTeHYWE0DZQwFk9WTuipyCCVGdfUkNFnqykVy
J5GgdEfJ+uhkM10LVlVCGR16XlNqvrZTsAvaBjomQQ2S4U4P3ViIC4CLgsjWjPy3SIQNpGtfZEM+
9SbmIvrWMOxJiOXVNOYhOsHxJhHM36Qvd5Xcr4McqjbQCEjtQFadqWmf/CzYVJHsGQ0mjaJIPUad
dVCSbNsaAgC3WovXMkleERU9fGk4qch+SjPsSFGgyJg83Jd/gbHrc5KTwwS46R5ynN06z6x9AQS5
nQ0S1DmS9pxKY2prQ/BiDOOhUtVPfwqPci88BSLUM7ogduW6+ZHEzWlqrWeQlYKFIIoFT02adedj
KmEqJdURB8HJjCb3QG4oud1YSmuzMFxTr98kOdpGhv6rM4kDCT3Xr8eNqcdeWCWtp+XmrlJETEWL
wTau1Z2hJnckJiUuK+muCoTH2M93ppFux7DyQuKvg6g7JXj9Bmol/iNUJp65UuPsj0ZyUrrcgnwd
JpiMoG1/QqA4tePcgjRIngduasjRujUqcI/4n5Y8je5UlcomCzSoduetrdUNREiNYd2Gxt2YTke0
Te9VPdVs0hBcE8voSKrsVes6PJgAZOEgnj5P3fhQE+sZqGsLrU6jtIVBQuO4foROwKFso8QhGVlL
BXmrB/G9EIO7TOxa2yJJt1et4LMqhW2SA8kcWxsyZsdcEdejPozgMiTvtSCA5VQy233lF6mD+Lep
k+GkpHprd2q9Jbp1xKjn0QqqxB4S+dQO8aM2NJMtCdFLTIkzoeLEyYjLIf5vtGKSlWF0bVwLOL0Y
MwjXga+8YwZrxNfX7QHvSJxgsXTvmcdGmgBmqbHQxQzTTYiNUSDbU+4FOAxh9Jy2Bz/+iauhnSrH
hvw0Bl47hpNZFKYo08s+6zRgbUHPehz7Vajt9ZKTWRZvVFQXScPVTkWJydRjgjjEitzCBkZDUjuD
zu/0EWl4D6etxNoxwHs6ud/YUPC3gpwCNLrqldCEOWpyLSoWCEze+4OKrlYbO2aOSWTxAFD0N/DK
ytwa4yyVBbY69LQABvR7t7HydRiWp9Q3Oc8OSx9rbobxkjGKGh84JHKGTGfb7SXgV6bn2xvHM8H4
Q1HLuYyTDimFDGy4SrhJzN9RIPA+D819bG5EjxccPGA5sKBteunvkgJNmlQD/yEeD2vMYFn7+Gg8
+rkd0bafurdO+TcIEZW5SeYbZWIbFZgngkdoOFvNU4rBmkD2vrF9s3UxXyiMU8msCxhRhVMxrTvz
ZYw5tSf9nVdbh36BAlYIjByzbS81nFKQO4KVxEzfUvFnx8XFL0U+3OH/Y4B92m3qZgqSGgZqUgOx
vSvE/VR8NNPr7a1aNgPqQ/A0Q56F5eMxoaeDbh0CLOlzRyi3kyYh/78IZsUJrssb9tcQc1dr0hK5
u4vByKWCwaqvHH34fXspi4cGys3/WQpzRbOAD9SlEhba4a1vnjWjgXIf531z6cZp/rWh0xfJWYZo
lEob4wA2xL5ziPhbHMG2aeAGDXlZSbc4e8ZZEft0JsRQQ7WGQjz76VNWvujgEI2/ca+dL4ipxkeQ
X4ZNjmtamKRuF2mr3gRkf/zWi/7cDhNqQqOTC6PDUlo3uW/um3XdOOlefCdev47Plosi7LY3LD4v
zC0ykWYSqikfqMOhwZEeKColdgVHuwMYpnEtzCkFKx6KabFXDPkmvLGD3Eq5eubHM2emgrOL5tjk
Xl5bh8YzdyqosUNXu+8d86nc+NtuVTwXK1C53IceV/ho6Ul8/guYzFEK6RipLW5XUHbeyH7yLsUp
XqbpfVjbQH7ASazipEjTughVTmdp8YTPFs8UGNPYx76igIYqzntbMHvAZXgw2cUDMTPBBJEkjqN2
JIF4LhXhbuprFwXyj9ooVrd9h7cSJpJkhEhpo2ETZSLYlt87Oo+keulWChUsSD6AbfSasivM/MpS
QixElttXP2s9ZbRejMR6MKz8yfCj/aCX29uLWgxdM5PMeZDkgZjTZBD0SDEfVB3y6VdiHRU1t4X0
8bap5c+Ezj0mXVBosnFLisbKKmPkXzkC4FIWsrewKPdqMXLOOM8OE7xyoRfEXgNplma8xMZDZ2wU
Xhtr0RVMvJJC+RpDCuzrj1olfWMSlEiVKO2VobkLBMX7xm79NcH2fEpSh2DAoasgpx6K3upKqD9v
m+Csgm36NCm4gNMY3z4u8lNPkgeoEGxum1j06NkqmG8REgF8YjU2Sk2grCP5ybogyWOhxOd6Kg/K
pNpGxnv35NlkkkrayqXQUT+TrMSux5OQbUErn8U/lPJsWpzzs+hsFD4HjxbRtWDCm9zEemR1IGPU
0HoJ9o32c6yc23vIM0HXO6suhIFUnZWAfE5NP4WmddBbRbzOOadm2Rn+LoSJboWvtYqZgwZuUM3E
ScrJ3JdBqvDum/SDX1XI/+wXhuovF5OqQqhq/ghmsV20iTzzQy7t4BlC1p6wrTZcAozFQtaEagIQ
AiqmwejezvZOFhIFbAaUKzMRvDQ4tFXtmO17lz585xv9tcMk2CZPw9w08Y0MrXVb0fAm8YAJfs7u
LXvCXyuMsxVqFCYSJRgt/clO0OoCGiDwR46/LZ4f8OrJyEHmNdlhJDcRicSeoLtS2jXezTrpDh11
jOuJTqU3Nk6w+43dm1mkvjn7SnVbw0wJiwbkJaSB6lQ9ChInfS8+g5ozK4wv5KFkRFrVkrMfik9B
W7+3rbBTOn9rxeQuAJ6yqHQQmoU/x9C8m/SGEykWWy1z+4yPZJhF6Bpq/z9kHsEIkvTa6w4YHkL/
0+aVfYu5fbZgxl38PsJB7EGSGGimPZaVXddPJD+Z5uAkENW5/Q0Xp03my2PCFK5AfphnsKYdhX2+
JW62C/bTa44qt9wb57RyBre+Tzex123Gj9vGaXC6iiqzlTLBS80wmNYINbZW+4GhNILes1iufVNG
U/dPAaSYxRMhWAyXfy2qTBwTMe8cjiE+Zho9JtG56U63V7R41KFuoNMnJcxiMQ8yYROHYiEi/UsC
SDc3rfbeiZwDwTPB5ObR0KqKxAqIP8W1mrujtpu0ze1VUJe+/i5/V8GkYhVT8H7cYBWlQTaF+pEV
4aHQAUKdft42xFsLE0FSSUkBd4GhtEg6p9M60Y3Cwo5l3pniGaJ/n4eqUkDnOUIDpmoDbzR/tQKU
jYOUk4z/j8P0d+OYWNElmWwEI9bTrvyzvi638qviVg75CUnxNZXBjl9BIrLtX/jalUuUAFQE6x/X
Y8JGGbdlHnew3XjNq7Uq1uPDiLML6Jvn338DvXdhjIkak6IazQh+WfDbvxLrzcx5UXepez9fDRMa
/GIylTbDagbQ3lDiXgyBbIy17E5cgdgvqOENd2dxlkSIoymmh1azB8+/ayPb30lgJm5WRWQnz8QD
VHXLxVtyVviV92YuKajqQDQZVscVDbvKpt2DPgngEj7Um+P9X64zM5VYaavUJr5WNgm2YNxJmLCo
pLfbZ5kTNNiRKHEsjKTwEZdwjXNDPQ2d0eoNR2iI08ojJ0J9DT/d+mZM5CjqFHReAZbkv7Su9j68
pr/11/4p2MmYp840T3nNd91zvONJly1vpQGtOVSluEUyflm0gkp0gVamoenE1n0MnYAs4d0dFg8z
RXfQSXvLBO/xZbwq1Ko1wwolY/bavEb7aNejzxXi5RCPO3ze4KVPN7fGnGZTi/6HsytrjpTHsr+I
CLGLV7bcnE6nXXbZfiFsVxWbhEACBPz6OXwdM13O8lROz8sXHdEVvglcXd3l3HNUXxQrA37GMKON
m/Z7Lr8B5vp3D/myo/a7nYuXJ23p+5aAnVWGXd/Oif0h3orIPvBtvndi46jzjQJUItLfVl4imrgn
/8fff8OXncTffsNlBqBHUecA263yV1hq8Z8Ba41XSG2b1BJMWuvCfHcFpnHta15KwdmsJNbswmns
Cj3gELNy89S2AbTvxETOZVsaKaHYO+mnsogoxeaXpa3qaVHlfCz1Ve7wr3z491dwkUE0BjPdYcTP
AZnaph/pMaigzAiiwb+/6ite5VxkEZCOmyEWgjcNuQ4RdZJhCsXQv7SANPWGK3ns188EdWpnhUOB
QuPzgTEh88ip1MtrMVRJXVSbfKxuhe1ciTvrSbgMO6tQ6X+buQg7WKUY87KDGeTNgKfVY9oy75aT
aoNV99QJlAMJzuqK0fWP/mEUK0PQs4LgJ5zj87M1dcmgnoU0uUEJUNofc/769y/1tQEH4lxg+IGQ
+cW5RNOgqkbABl7z7KYlL05lXnGFr07ACsb1XfDfQEXhUvzLKlvQQq/D+JWZZgE/RJ5gcy4Fc12q
D9fIRb74SOAVgKoZ0J0BGN9XX/ntuutqbKkpaIC9LtUrs+oo6N4zZ2v1Gx789I1rfcsvn+13cxdJ
n8wKY5mw4wgM1JxY62DivtyYmyE2sfibk2uvcvXkC2/49HQXV0Nd0KoXQEK9zjIdQY20GzZF6keT
TPNvVtqlYPpI/mP3+GRxfd+/vU8Jmhwoe+MBA/uHwW/nMv773/+qxP9k4ML/xsE06iVHd8nXvcQi
KtuTQv9qveAI8gZcr9MetX86mzQCLc+zXZLd33/AF8Hjd/uX49mqsaZp9PCAtL0zA55kPBVzf+0p
v/pwUFw0IUwHxDgQm59fI9ONNkEstKaZc+Q/YzMd5HHzCzRIE+/9Onnc+ucu/QT8JKv2KbKIP/Cn
Q+NUIIPKEaqGe5PdL7SMeo0tM/ExuNdonb8I9Svvyv/YWgPMbx6Sm12V1QP4q5nII3PYj+6R8tPi
X5XpXK+mvz3UxdHGMEdKQmBIJQAxWVgLX8GOg0pWdmULmnVXrpUvXuKqceqCEQXMqn/s7nFDGeOk
cdjGEmr2MyS8UAffoo/3PkNYx678K/a+8MRP9i5eZCsG4YtVj1FaT4bDQ2aevfEaS/81IxcvUYOe
UVsTjChFY2nJiBRNKLKXvx+qL3zi06NchEVvnJRsBhwqr8ogK3JT507YkVvVbf5u56vyDYawr7Su
SvxJftvozkfTgP/ToPuVoT9tht0jWFC8B8zwnbSOH7Iquta6+kr475PV1VN/c3mVmetqN6zCE4eN
E/nbFJH/FtQgGJI9t09uND0adsiuOMjqABcH4JPZNcj8ZtYJpBj10GEaN+X2LjCm/gzZX/7w93d6
zcqFGzqtY2ATCxkHAKcnXtcHZ7mmdPqle1BQhELSD8s6l5ib2StngCFavL8RgWm6AdElGkB23Jc/
/v4sX/vHvy1dRvcFmh7+wCA8Cl28DzMF3H8d4fdhaUcFh8J1gxlG8G0mV77UV3kBlrz+5wkvqe49
bySEAiCNeD/G9bZ+5VjynSIw1sTt5tr2xFd1zSdrF/7oOh0b66FZIJng/0MH4lSJ9c0EGbPcsMjX
IbkCNvlfns+liI4QtMPm/mdXVMHYlYDMIBEBByXd2yvX4N49r+2SPL3aLvki8uP5/m3tIgmpHd9x
UEOgvbANTvW2O5ZQvOfhsl8jvwBJyLXPt56kP07abwYvkhLXVos5klVMB53/6tu6TCsi0w+JGfLd
anS+xgDyZVz+t8U/8EhcgT4UU/ZXEyvSnQQhuryvxyL8+3n46uBZBNJwWF9DJnI5+iy7UfN6xIuc
uqPQx4ZhI7BLzfbaZPKrp7EAp/5HGvBP7lqUefUiNdyjlzuJuSdayWq8xpn41QaEZ8H5sDQKVgWs
D312QseuVCMd3DLOMeh22Rm8KdgENiJWReXGP5Kdf24TcbPSyldndbiqDvdFrfHJ/sWxK5rJZ04G
+zJlO/fZvBmOeeLo0Pu23AavxS2JsXvxU70D331t9+fLA/j7s68e/NtdYJi88YW/3rDHJf3XAXTi
5gkKAf8HfrivroTfjV1cCVU+IkcOkDRQ87jIm1o9/N0tv8q0fv/7F0kJ1Wjm8QDRUg0iUVrdyDz/
7qylwOjsgBS+/7u5L73TBtMmMDsUaqmXwcuRZPBmXAo5K0JaoYk37HA0/j9nzSHQmgV2ZiVp+/yF
CnR9qKFw1oIekDVaH3L7R3n1EHw1olwViCGnjNEvGIQuHiZn1uKYrQfiUDjCEoOWOo+mPAQJSGw/
tud5e62j9eXb+83gRTB2yqbKwd43v5azH5YTxBCNOTKyn//xNwpAM4I2qAnU+R+RKhhqNk80N9+Y
52HlFSeoWRKmz3+38tXb+2Tm4mF8x2I+J6X5tt4sOaD0PCoj+7ysYg04SNdKiq+O7Sd7FxdLbs5G
666P9S+WXihfnILECdUNyJCuB6gvrrHfrOFlfnZByRzhTrow3zr0XG1I/LTusTx6oEFb+eukuLna
Yf3COT5ZvAjJlKuRQr7EfBv2Q8IhJwRln/Fg7cBaDumUW7plr3lsXbsJrlm9CMRAD5ULenLmW0/f
8v7JmLC3g42jv/vKNSMXEdfi2CbXrDbfKv7C8lvTeynktbTq2ge7CLRLYxdE/euD6WRd6kSuitmX
QnO632T3V8Vuvgjsa68M6EWQEpl/SPiWfde0bIH79ynZT7EFgGu+ijvEQ0rD9p5snf8w9FKg72DM
A6h2FTG/TECUq+xVhcV94xlJJw/LvnV/UxVXhg1/FGgrcBZUnBjDB6AtR2fzs+Mv5lJp5B0ejplO
DAiU1DlcsYuMpE2mX3pXx/1jGbfXdiIuX+el2YvPVy5WyagLsy3dceikNcO1Vfw/AhZM2NSk6Gxi
IxcXy+qlv937PuCl1ZRL9815tfYQwT0ZEXnAKh7EOHisD1cD1qVH/mPPsiwo4ALEBMb5z/ZcCwyq
VQt7/TMoTVN320Ut9JesZ7VbVSyvqtmsR/X3zBv2QEFi47+Qzlw5Fj7bk8WoGZWm/eZsgmd043Yf
A8o0J60g6XCVBfuLh0P9guY0xKQg0nlZh+pqDoSRE/ttTP0BlDn+e/lYPIFMvweZfr8hY8q//z2I
/FGq/fN8/zZ5WZA6soNIgFjst2A7R87eSprT+G6AAMmHupMVyi68Bny9jFv/WARlHA3AQY9G3UWC
YJh91wZ8sN/0zMB5aXXxTPND1bJff3+0r+ysJGer6jS85TIRMc2Fz0sh7bc6eG4zL+bTXWNV8d+N
/MNre+kf1HZBp+WDAhIF9mf/CJTpGaWcLfgHFl33fREOr/VhLiN9BP9e1CdzbO+XfXNrxfII7ri4
2ZsiAn9Y8fj3X/LVSXQxoDUxcALZiHc5OBlLyIHUdLQQY6pvMzialy1mtOsEkz5DJTot3/8/Ble6
33W6gVh98SHRpeykwVvrTSWeDB2Qm66iS0PcP9lghW6iayXpZbEIx8E+GTil1slN8Adr3cjcAboZ
8/Lmd99pcbbHR+1uh/kavcRXLxJ2QDyNqtT20W39/En7zC9bC9XFW//hh6v4WBbbM0RqgOxDpe1U
14VcbEy3/ogzAEoC0Q7uP8wMgQL+bHRB8kokiKGBMObyw1hcxhMHYE03pKJ2UmKxoN96ftEfC8MJ
zibHenfDmPFcKtolZFDAEFUysLHUq4UbEgOr0WFhTAIgi56bj4Wr5XuV51AMatsRMnUZV+D+I71x
WwI8Ey10mE5Zn+vHyrHyN9+RIJWyyqrFOvlsGCLEDubSxFXn13XouCPvUi0zggNsEBff2nV4HypY
+b40WDSPPCyxuZG7sGWKO5uPsT2ORswMbmFFFN08Gue+b54s7rnfAmYGm575gRnWrTcssQdd4Td3
4v1LD1KR48Jcd4/dPpJ2XNpd0kw9opUwQcw05SazNyrnphuNrcpVmJuabMaSo9TtpuAZeun+XhoY
MmOW09VYscd/ElIO/FBaRYUS3c2DhyZX/TtzIfUbiiCgG8gGAUxpGYXaght8finqTOAVucWLXIbi
u431dFwAqqanJuiw4OpBAOWpngKJZcdmqI5lo/k5D+phwEZart5MU+Y0alt3jLiqbB06vMzrcOAO
BEV6rGpDzWFAkxOgbGuSYWZQGgHU0SatsKxtQDK3CKUeFfKEOrN4JMqRYmt/6cEHa/nZLMPBHsyw
534dqaosQkNa1dHupscAHMBhpWa89dboHlXLoEzUceQg3H9og7xOpbYI3u6Sn7AvELz4bZdhA020
y4D2MUNiPhZLfbcs0KjD+kV3Y2vL+sC7mOVm7CxW76g5HssZUDlZkBgk8Vnc1tjzFJbq5bHOmCq2
uTHWJDWYZt3PhdXzsLVUIGu4VjWeIKw4JoJ3zbmqpmInBc/DxRVwaFAsxBklUB3UBgfqxGm8ZOqz
YD/Pyn2YGame29rQL4Q1fmyZDrbFJyjLJy4WHM+eyop34RvVy9SjzmigGeMC/eOxeBps/yfayg36
r2xOkL7kKeF8eCRWk+NFy27E2ZrHcC4Z9qrMMjtgDdPqokoS98Exh0xuvKmdH0c1SCynG2N71mIu
tyOby00l9LDrsMSlI+LW9snQ/vIivNnc22Bj3ntBTvB+Z5/WsUSwS73ezIyodnlzliBtuAvaeg5C
b1mMXY9pwreJSS8dOlYfMm51T25r9Yk2fLACYLnD2jDTMEUytLkgUWM4DY/BEJD3oQUY4ynQJiTS
ysa7mVyv2WrDgoxrwObIUr6Ixbxkd2gNN7cEfrexXWntJ26VceWNbAqN3AVBXzmyA4N7i7AOvAp/
DERzjmuARUjO3Yo3aoNI8KLdgcxYgrNglMvJaNsJ/5cPRgjPyOz71lf+npMxiEu7mO/qxR6SrCPF
e996xq++sPstNzuwEeZFfmMLwzmMkC69dWg54vcxCP22fuPcDmYnHMQN0qWNHYjnTgZWuQ0mWx0t
1ndRzkUDJXkDVXMWyIOlW+s0NWWG6CbH6QHFLhYsCF6vDKnGP4lJqcC0MXXsXNtiOLHFY2jWueMR
zA8WBgFtbmztogE1RUXH7/mMoMeCTtw5kATOdtVoUJwjr2a/FjUZ58rP0XgTi4+7FnjBm4AMSLvr
hqaucEueYF7cQLK4oMZNN7Uj1qOKsQOFuy6yW2h5DVCtYSNU6AcUR49FUw4gSHS0l/q5iea5S+wI
Y+kaC11+Fdm810llmRzwlard4MpcnqRjQCB5cUd5ZkHr3DWkKbpILW0W2UbmoxMoPWD6DHCPK9cu
k46aOvLQB0097k0fOHbS3QttFzsSvGFVrH6YxWS0IRTBnWgCG27iVo26L4JR4GgWRmgJ7MUQpCOb
sTb1wVtA/xUu2mmTHpQPh9ob+FNlZVOiywnAO8KzXd12dlTSkSR5Pw9pWwYEwRMhX3bAyZRF+0GH
ZY4qMAYUeoz9oY01RMCAwrVY0pqyjtkyqmRpO5AA100Rwk9EkjMClQ8gtOtk6cAJuB14rkE5Qyv7
bq6xfKzAOXpsJX3WE7XvF9kwvgGdmZzfvApLdKlbFSBPKS0zg0aupctgm4ml/+Vg+vmAtzikYAwB
OKtxydM8ujO2C6bATFqW0zuLKlqGAyFWFnrKzYpnv690DS7arG+jEbP3WDXCORjZou+lazi3zYSw
NoGGNbJL1iVWAKUZc7D6qM/VBym76jhSETxOwh5CewQELisb8Ugn1m9MaUKYFFfpjbCBB3WEDVqQ
3J5OLS5D6K74MlQskIk7dcs5R6AJocrgJaUzgI3F10aIrh1NCVZNQjfDtRoBfTWHxlDSszP4ZE/K
wDv0SL4SG4P8ZOp68iFcg4S2V6NnAzxCOPk9WEsaBzKPTV5FHmkgK4b1hwSXugohOuVEpj2B1HDM
daqV26Q+2GeirHPIBhm/CMcc/8QALUm61M1yqOfGCEu8rY1emgp0xxz8syoIDrRC8G3pMIYU66ax
OSz1k1JmgXtcD3dCU5oYXeFFDlRuQg0F0CNYa8YTFrUx1xrcArwwdZuCwckNS66mUCtVJIUL0pds
1M/C9XgkFTN/OAZnW5m5eUSmOYuHbuTJaPTOtlHahhhXMSG6euJ73pSgfLcJPSgn9yK0RUQI2SLr
O1nmLDQIVD8zv/vlcRUcfbCWxH1T6LPtieEbnV37Zl4EAFnZND3qjBbHXI8NrhXfP5fdLO+6wROp
PxZF6g3kbNGxjmgGwhaI6jywrLZOamyfeNmJGHuq1UMtqN65Ge4QLZnxwGbyTSG+PZpzDpV5nxYb
bEXzYOvOi/9LeVNzoE7uPlQ9wXoMCHDx91wPnSmiSkjDz/1tU7jYOKoWkXAGPTCDyAx1mUG2iGrN
dsiN8hhkc5tA6A0r1oKiZafrAt+bPOd+/20yCp4ov/Xhk75xRrPhuZT2nMwWN+6wfcYOuLaLxOtA
dAbaQDNi+dJu6zYfjkCveZFh8D7mvGm28wTUpdH5QVz4I4FgWMaGvYekJPYbG5FPMIDqiqoodiU1
X7KCvjmk+iFVS9Ns9LN9xjJIE9OyvxmU5m+5QJ5leMEPkPX8CHTRRmIuWEIz/yFjZnMwQOwcQvOS
3eF2QF7sjfzWLReokBe62k+43xMFgFNSBJn3QkRtp4XPvNgmTZDovnvuZmLvMkanuG44EHhEtlEm
ZDWFZavfBfGQd7rltgime6dZeYYI3pFQ2YkFbCecAZfcFGe4wcuuSEbLidXsPli9myxFi3GDsUFD
HfMq13r0qjw2KvubzZvY0fPWycubaZwPJBMnwIDrcGyBzmBNAEJYo8Q9M+7H0rkdy+Ccee6ziyR5
pRC6zY1fU+3uyqUKHZ9siBgSrxWACGSI3mru3NispgNcLelqO7GbSiInLu9HQ08hrZefpWVEmOnZ
oJkyt0pY21J3qW9C+tV1t7wV6STF1giGPuJlsfVduZsLxeNi5hvPb34hfJgxkugfbakTblVgmha4
xO2iDl23Py8dURHusUT4mBsY84F2+cY2ig+DyXfHKFMT1Eqz6d8XrX5oeD8gkR1u5Vy/VKJ4aBgk
sOsOYFZ3wgHiXZINwCpLsXNADuHW3lmM4FoCOJNEc9NHDu+A5ncQbIzipbFAVTxUPxs533OvSddf
a43gLqKdvVVtnrpB/mHN/KPV5etSlz9dqe0oGCH7Xbsbp18SJzO++d3YhxM4+UOQxWzsDs9Vzu43
s2/fDN+5xdRwP2u2a+bhxgB9fuj0kxNmKjvXgKZgeAIJmRbCWeot96ydNchNK7CskRVxoeSZt0Mi
/Wzj+2Df7UB0ULnJSPNtb8x7gCRSixUJ11Pa8iFesjb1PJXmSPdAQ7Yljb+3e+dZF+UdU7W90VW1
sUtoONX+nhl4G+5QF5FWbeqUFZDQIJHC3RtzwN+MXIvIsYyDpPNt6zqPgk9PRoZScMpwXdcDUPbZ
8OD43pYOeh9IAvGGFkJNmbNsCoYfU2dFOLviDNL8HXHUPiBFIoZ8PwqyIwrYQZOT/TBgrczQMVD7
YYXSxPdyBJSZgiKp3clGhBMpDohCBxDBlLFWnP+YNV/OtpNlO1bk5l0vZhzdslbRej/wooPU9TAd
2cQ3tM+KqOi7Xz2p+1QPc+IiMzDqYr/0P+rKBdt+PW9AkhVbCosyPoecsJGdIWM4hE5b6VCNWF4s
Oai6cdisoX3tFrLpRvYxN+YTGBHXZG+EQB0PytBaxhclzAerdg/G4O8Hho5Q4SWoItyEoe6Kqs6Y
w8HvnqFXsvWcJcmFjBhovrQnUKz5U5IvwxbbES0kVpeDZyID9/ss8TJ6Y80o60Hwvsei/5YHfsp8
s0rICFnWGfpLFe7qSUqUsSrfTGqKSoLzM6ODoZBScJlD7hEaPn316AjrFupXsWOM94ybEUgvn53O
vM/a5ugxfqpaBB9VDjuoV6WqYzuQbRxIzqOMiU0ekNgw2iXKPDQMG/29B8BUtkWiB6BLyjaaXL2X
KEhq3cSNCelCMLqdFtMJZ9rXoe3Xb6OX3wxG+VFwAESCzou0yb5x37kjQp7sqoxxbLeqp3d2oLoU
q+A8tpYynigPQvCLgD9d7S1D73Kuc1QhWCXxgvIwV9OpnMSBlf4WWMBk8Z3Q7cUmALkcX6ztgluU
LPYra+1YTksIsazYRhJG5vLGtPWN7/XbsepjgwV3RgdpbcWOjvAeBt+9GVUZc9P4BTGA3VJ1Ea84
HsUyH8wWHRnhuhvSLL/Mpf8+enOqdJu4rQExLDd7QaG2b4kRz8o5u9w8UnwEVVjbYY0iXrMRmXUo
wYeGNsU3rFw8IPcGBVrgRTNh92g23NSGsa8Ga8syrG8PtEng0ZuCLqdgmvFjnCPNp9goq1RIAjGs
hT0KZ34R1Pi+CPMHJDTwyabYh3vSMduYrR2C1wq1i/WcuTJESyx2bdwRXsHD0iFoKnWHYYLXZe2N
D7C8bwZnrvUjW18jpa+z36NGnIFk8kWAqB+8M6va27gJer97c6hCBVLc1J5bxrJBO9Ks7ifavEIq
Oe4VSSxaJdRTW3hOpALjaUJWoLIlqmxy5Pytzx1MjFs6J9KoZZQjBO4md1KAsdlFm/ou1ZhnqDGq
LX/ZgH7xtekCRElbdvs5a2wQhejsZSE5FKtUM24IWfRxNFE8WwZuQQ97racCrf/bviE8Bm+lhb/Z
chEajWmiKWNn5XGhBfq5SJd3zgxqwMV2nsDQz1IzMH4tTiOiYT3rDRh7gAf6zkCAN5TGkw8sRARR
3CFclvkHBMs3Vlftisw5MUrf8DHjxu+Plt3dQ/HhcepBm5gPp7lvXywo+EUj9R+Yqpqwb9F1ZMW9
ZS37UqzdEtfHRTlucyLj0jNeBmIW0SCtnctwfVjDnVdTaMe6PeDJQ5c6Wm8LC1efpcE3aN3OTg7R
ktpVYVXlaYN71M6rMjKxTZ+2UgK/ZJOfJXFuTNG9VVptC+2mpujPAhtOoRyNpywzb9EjS0Zn2Y2I
9yrHNVGKO+LKB1qWd01Dn7lYDwjKeMu8mfiyN9vpXjl9Mi5V3OVTCqjiaei9H6x225BmSKlLC42k
/DvhflxKFykYVm9RtARKHsypeRBAg9oCtYDP+HPDnVuW4ZAJEZEAx3YZDlrwXVXjKNsskbzeILBu
anQiI8utNj3EaHRepZPjHFtrQlNPZ2efWWE/VlGQAaCzaFwECC4upGmRorZS74z8eWzRbTSWvVDj
na26o+GUO+kFH6bK9/ATEdltmU42PfR6OBR5+dY20xQz+Uxn62ZEhWzm7d4DGcE4TElgyvPU9ze2
ym6bpn3sPO8N/bR3RyKoeOLkaYlFp6x7g7xeMtgoa83ZeVim4LtfjA9kKb9bfpHYjO9m6PcJs9sg
Y3xmi/HDVPymn6qT8qw7s6pvSklCXZlHhL03PjdHY3RTaAAn/ZLnoczEG7GdB6LcEXcB35gjvS9N
EJ8TsEfa+Y0w67dBz7u5sbaNrl6BcI18Jk66AikjkvFIjCy1miLNiuKkmd8hdFZo8VXncZ7hYzx1
c/mtrBrEB3k70GwjJP+JiLTldHpzmL8hbbnTvh9atvvuY8PWDDJkTX5UOVMyienQ+3IBXSDd+UF+
DLAO5E1Z0tdIL3oMT6ibmMTFuiBaCplOIKYaekyjHqvTnqHgp06/adiwW8Yq8XIPCoQDKD5tfiws
FEooOz172dCu2lZ1D7AxdD9EH3dDtykdazsz5qDxMLjhhDy9GZrUtAxs9NMRnTbLO+RS3Kq5fdZ9
dggalaP3nL8YXXBX0P5G0A5NV0VPfjVBE90bKiQPOq0Iuw366uSBEbeyPBXZufvRcHqWQVFFM2/B
LpLlXWwH8gWN059uZmAnRFVBVAQYs0+FAaGZychTxweUt++nfe8sR/SZ+y2IT565w9tIdxjS5U69
RF1AgtCe5x8DPhga4XJEMSm/lzVXCafNqfBw0isW7NCfu8Ni0Teu+I+iV14IJPMDRWm68Zh11wIg
5LfoZk72u+tMtxC8X7sMaBSYwYynRMNooN6dxIQt5F3fIWsd4J2yfge3XBOpbukje6nfghplctGa
Y9RZvbqtvaD4xdtyPjW+su7LfAGFIr/pGusNbWj0vqaIUDD59Fn9Tnlh7U3afJR2HiM/xRXbDI9m
kZ9Gjd28EUSndhdUe1G34sEfy43tsWSGW/gduGeh5kCex0qlgBgkfk3NpM6H/p4yT0f+tGCkaWsz
cqtlZXtd6LFTJcxKu9hIM4A261T+7AKxsdEAhASP6sPMRfcpW5voC5hhk9mh6OsLtFNAh9smi2oh
PEka3OY6gxCRbF9NNLk3E1leGt/f+EIaoV5wSyya9QmdqzeKrr409DPjyghtxbCMLfK3vBoeQAlg
oksjbgVhN2U/phJJc817zIEqfbfU9gGT1bt86G5bQp+UgUjGivls5cOWCvkOJZJ0HNnZEtOWLAw3
aqFB5UvVTSXFRzmj9YkiqtmaOdvW5QxUQINGLnmoB+fUzcvGt/rHGUC+TRUonVI2HzGuuLEnxnAj
MnRxRATCYGR57Wai7Y/F8ncFhn91T1NaOtuhBKbBWgcOC+itgieumynE1PSt990Pz4Xkgze+B1Y3
rcy9dUQaMPrkmvxEK+FOVs0Z/Oc3BVoYiR20kLtu6U/lVHMkhoCfamM8C8dDwzTAQQXngUaJgcxt
DMAW0Ts/yWKlzqy2WTNt6qBH/dXzk7Pgf5S+yyIAQNauuj4sWVHjVHtnx2vPy5pQuBrgXScHdVvp
Arxrlpu6e6WzjIqRx7LXtxncusp/0Ykn3liFlZSxXZSnqphi0wg2EECLFNpblQ0XYF1K6jqa++bg
kiqCJkQ42nWYUT+RJhr53DqZykrmonzgaKnyica6otiy9NtnI0BoJNWAC9Z6MSwamWaX2Eh468aI
7D6Pm9yLO7d5DmrvFwSvomoYdqTht51pxhTadX7PANadk4HqjQ0K43G4F+CpVHV+6ztzPLtBhKIz
moBfa2yoedu/cM8lxAEzNxeQXVJOQoibzEG+Z0v7slDjoNr7dh1ntw6moBBzHPlOazznFJx6bm30
2EY2unq6w0pbITZYRcEcyAoDWd4bGXRbApT+rA8r7W0Cz01QaaT2XMRa8yjP0IdselDG+WRbo09j
FjPE2/3Hzhy+9UpjuDiwH3aPy7EGo3KYBfUzktP7tqdZlCv1gn/Lkk7nZmgO5smHFnNUyskD4TT/
hsoTLM1ObaSTmp1tIWseirLfDaR+da3lR52jJ6jyIQGzCZzQnlN42UFW6tjWFu6Zih7QE35f/OFA
bBATE8OdQvCLJv/F0Xkst41sYfiJUIUctghMIikqS7Ppkm0JjZxTP/39eHczVR6PRALd5/wRo2Uf
lljcApk+zVzYssmetrR+gq79b8sqNjvW29n7J1NxFat+qFnOi8y5WJP9kBkFeOtYvzeDN4ec06wt
Kngq+urW2eZrZkwf5mh24ZxtCiJqjazViifp78kERESp02o7eNcOhnddV4ZigDQ/gGO0ds0acHu1
J8XuXBbFfmrMnajRuXl++aQCa9/6+W6W2i713CSv9AiG/RQU7J2Fxnqu7Vq7+P+TsJVsTc3Ij14m
aWWFzZodmT7xUuXNrtj+NWp+L7FxCX6eVsSEFSQT3IQMKPo12v1Y1S8tXgZVeziHU1DQp8whkmeo
diqjD6mbk3ZsIn96MIfvdvyj6Xnca6AzsKA7R5EUPd7VqUaMKjayFxkLq476dr6WzpaMXfeAmx+k
/kbPRTjXFanayFhJ6dLH7WI2/Wkxm1Np6vGcaWCgGaSbCV7ZndLN/pELdXTdBZ1naN6bNKfut6oI
WlCwQGOfQIpFaKijWVVR0NtnwOF28F4XvXyRHX1l1hANW36xU3W0WMNgTvZq6GN98UEsLAb3v2nx
1eby4AzegynLg9GNUdulSelRUzTpYaq/jqV2sBWLNFRg3n6L6rda+ygowbFGddbktqcFJIP1yTzv
VOMlKBYnuuP1dertcrvbCd1dwsLgZS5VkpkBpRTjZeuanWxoXOmhL5si9KssEkuH5kXic8p3tmg/
zKEFdNT27UIUh5wuhpbvC/Vety8loIaQBgOcsRs9ep4Kn+z2LDaWnzotY78on5fa+mLK3eJ5zS49
GfKF74S2TctDSuO7mx8o9gFzWBPH/BkgG8SUsnZ3xAS8CU87DYV7LM3v3BDPTT1d09o4+QjT62U7
14v7sm3aw9JCXUuiLDf1BePwWq9I4zrS3f2nyn9hrUsythCTclA5DLsVY5+whjOA5vsdABciYF/9
Z3uwFJmOKOGttpnn05vHzlNI/bn3Wm6oJZ4VlomSR5cnbCz9i49oOJiWY5Zzq1ljpIYuNNvtuMzF
dRoJa/eQWPjj3unFHtVS3DGflQEQrlslY2Zcq8He2PPuz6LWcyHZX3UG1ZQjL5j856abDl0/HFRe
HVvHSsC2g2hjDGmEEfUk/AYVOPl2UdVFt9KwzkDypng216dgruNU83dBaySDzue7/ZFBcEt9VP1+
dWlH2Mo2yjym5bUO02IJK+KuVAtaEWjHbVNJMFOtNnx5vnWzUUeYzPzFehZUTMz+D1P/aajHFx1I
f5y3vdt0e1J24FrqLayHngPIiBuMC7Xuv/r5dLZzdFqy2q15EU/+GqoNVHEdIoeB6c5RTMgPvM1K
puJfUAFGpLu5eBr5w13Khcmc60zrSeXBDkVpNDttIjgUhP1q1NmT2/PTiiYsM54lzQmlWe9IiD9O
He4dvYj95qrJ/KA2BrScwoHZ2PMjJqoqomr+D9L42Jnuv044sZyYr7phL4gDXxyuv+laLr+Dlj5u
fhBZYua0Zy/ZOM3nQwmH0Bj6mysOo/+v1FWomYdFzknm3FwdEHX6MUpx0rdPvfQeMoZX/aU23jT1
d9NzPuLPwe3Py3TxWiD/6bU1L133IhewQR0alHF27W72UEWGfkiLP72+Rt09IUzjHRujWv2xWYnk
Y4HOwgxEVFNn4IFvD8hkRi9NmiBZWfysbJ8Jlnpe2mHYPjsKzbtgD4i18QU41ZGozFDmHWqLG9RM
QjN5lKaPUoMyLyjz0j7X8kMUWlhv2bV3nYNtzD9WudOzdqDCcmaJFqHyq7PyzMhhkTY2RUGMEyHH
CNvql8Fhrk/ZOh6lXoYNIozJCN78OeBy9KKs0BFlfLQjnYljFc8G6n7bT1oHYlF+mHMQ6vUSZ15P
hQIwHAxZw95k6c2+hn3TbcAOM7tumh/OrskTuhy9arm1LER3dUxffP9/eBWgzNwL2IgSpmPoAiPu
C+bP+Y27I6qr9mmCkzKKLFzHHtmMkajCuXXBEx1Up4ULq+hC6f0pt/dZihjeOWrV8BQYx6XQvhWh
wRZAufGnhR4c7LdsfW2NOmZVLlmp7EmPkG2EbioPYvrU1x+l1GWmyzRYvkvAsYpZRnetUG45ng2e
YZ2Myv753rPTWQ+i9QBDush04aFdkvDAfdft4DvE+FqfPel+VIom7pgda2s+ejbvej7sA4Pd6btn
+Ewp/6j0bSeyH7RFD4hsuG/d2K2ZEAJQ4tS6KDjRUFuvq74zBJ2hQwAoafyatH7krR+P27okFqsA
VRTt02wcdDE8aLMfG/2tytxEccBn9adeOah23E8v2w51x1Jp/BnLo6p+jZaJUvf+DXN9YBv9olkx
MZrpSIxIOHOdVv8V8zG3BO0j0yFdxlOjGfti/SBNLQm4tsy+jlrfjkwN6DcV0ZyXoZy0ENo3nngI
shXEu+pilo9QFEbIUB43lIDW3NqtHtuqj+zmYPpjYmxBXPMB+NqKtGPeZXeK1zj6I8pw/7nlO6hV
sUuzMYRJiRatjXuJ/Sm73an1Ql4X+6Phcvc5pivx1q1Xu31f5dWdvkrt1e7+STJQBoNVxAmb9msU
BL+1Y9gjxC3vd6HdcxeMkT7PJ3iDa9B8oD1NeGYjfD1huzZJx0iROtAazVe1OuGk2iQzPqh5cNqn
hupskxNPm25C1eFsXEUhX/MpB9jIKC0Bxxs66JKaZ9fb+3NP4ZDa9VtwIO2AS8lIVkPGajsLf2ZT
R9zmctRWx7X6nCV9BKZP80cRqr6KR+O3M/tdNtPoMp6Rt0UZM7qx/sEkUPV9pMRRVtquv/+9GTEo
zlNjqKjo0l2XgVigZquqpmWF64m4167MWY/klR3gH57XVJ5VacVpKa5gDfsCLsy3EjU7UWoGvLBB
XPT20+i3sW0hzza0/daaNrjBV+UtEXcP/9gk5mYZ4eSPO1DNvbsU32k1/2Y5Kg+PzCveEze7mdOb
7+dnNFxXO/s3aFu8iv5gSHVz7+osmzWwdxF+qNhn1TYXn/O3umQs/l5BSCDhJCOLTp5XF78FyawQ
1yzWZa6/qky/jfSeLCw9lMQ8bcOHT7Bgqu7Yks+1JB7cjWms9sIlADupdy2MrNU/QPlyDCBx6ACX
TIswqSni3n3MaWqp5Hgzav3BHL/yqUqK/KZ6aksc3vcqu1mbddSnz7z0Y7CCnRaoE7LyS++p75Q/
1dbXqZ7i6j4ZBmgJGfTJlfnGhBbNdrsbKQ1c4W7r6bcK0C/RORQ6+bNnf7vmUznwkAVXGxJiNRvY
CLZQ+aem/0d7nPVqL4rhwcw+9ebNE8VVjt7Vn5m7aiM0x+Fgb8xcy1fOnb+NsIzwWoY1xsOgxbhs
4xY5qeyyXTpLmow4+u1nfXhtA4DTcttlAXP4sD7dIYwSpUKjgdLRNWMar+VABLpqGB6CR7VdkHMm
Myt2WXjnPP2YK/07B/Tv4PCQ6MS2zBNDwvTn/2zkd5D2DGuXqubGM9N9Pfm89sth8d8XhbRvO+e5
eXbsP8XUPW7eDQIyEvchaf0yBp65LT+YRfeqGkEapka5I8voajIpC9LKy3BLEdbbfuhlj4v+nzW8
tItAguXEkLwPjvymWu4xW9JEuuPR13/u1JakmGlWJffXa7MajG4j1PCWCDissivjSueMRyHluMHO
y8ywU+9DK44VFyHKrcPKBFDlbVLm5Bu0/pORDpGHkqSZ1a5N/2lDwcM2M7ZxLmVyCWdZnvL+VE9P
410qRV8MueT7YmJJSL9W75Gjj5+mi0Z/jDP/3bN+AUXirpqicVLw98RUNUilOJ5LC9l39VDmrwMq
LuRI4eJ9GT2bgdZDmJgHc3J3bb3F5SqJduJtkU7SZSmkQx7Zct3N3X+zXMOWqk6R21wggsXC3NW1
y9+bIFEJsV3vxs091UwRKGYfV0kaM7n75hCaLqNMFbnLcykQW/6WVOgpDU7fTkFB3wLvpLolhmzk
1ev3d3Z8Ls906ER+Q6KvJ6JW7IzicyCiVs7EBi7WsVg9QFctTl0LwzPRgsNddPtp18la56/20t5S
iGQzW29FZhzr5cdr1bEM1ktlzC+Q/HgdvoYOhMEO57ILJ6nddPXCVBRK3T9t4wp/l5Si5pPkYfWX
nZtRKZOtkVyasLU+07ULEXSw4PsnrxvCkRaf0jz1yvuQ5hB3PYK1mlkHDp8bPnbantHsQDqswzeT
Fm7caNOOQfkSWPW5mL+c+sdbBZvyX2nXh7K4mfLvnD5xaoRd8McsMc9a3sPC/d5regST9TIucCao
jVhBQ1N+pVl2dGiKWVzv0MohEoa92/jXtLqpzEmwoe2Gkg7mHKxcFB8Fg0wwU8PC7sEHPcF+jCZj
fLv856XpxR2dk7k8CbG+FdBPufmg2fqxs4MdgG0yMsPb2munfS4TpdnyNmTftkLzVsyPd27HA/Uf
dGAo+s+acU70RkQ9C4KxXkbx5TtveU5FFCSWho1xMA8jqj5f+22qPKZwiV3i1hV/gkwcFtBSzO5J
Cs3jF8G1cY+NWMM0J4B23AB3b2p5rKbt4ngty48VbcgQVI3AEEAHw1PYIeJz68sSPFtFEasMgI+d
deCGlFiwtTrmeBjJdyWYiaxebmDockEPWaOjqOP664cg6XqeS9oGVosbUvv2zDLOWVjFZOyG8ZJz
WuVbfkIIEHkpG6nbxeW0RZViNM+Hs2Y+VSsCWkNeLee1GlF3Nw0QWxa11XzYlmyvK6amseYO969r
5u06yNvc2w8LaLr1Inor7MoPfkk4CPuiTQ1nMUtfwIrYmwl8ayy4o7pCUxEIPY8bj99UV/uhobbd
4lMyG3BwKmfRm255y50lb1tmiHjQ7vVa61Va63Mw5Af0pUdPGmtYsHf1fvYB8H/qanviCUGxLsxt
r2XOl2PXyBAadZEEDWiFdshRFyk5xpPV7abhoA0/Fi1mESpt4k1K89fstlc9yD87nVL3Te5MZMVR
Ix03Qj8IlKQsg12Om6x3h5+iFecB8t+txINZjA/WGDzaNOwUxAShbU9WazmsHts/koT3tJCPXdMn
mPbQMWQKqN76umv4QjO1iCpoxT+/Nv9jR39UyIPiEmqjMHXE27Vv77flvlwYxrADrzLvA3QJTlzK
/cLta4CmZsuSTFp6UvX9/qgKg0Ca4mtrXEl33sQlpY//DeNmH1U/1uFaWwcBrxq5qcGl2BwHY7mO
UAQo4N/lzFicp01ssSbZdzgSCv6ukK+fmtKcQ6vlAtRlzrMUoHnzW2c/yXPv/NG9H+tu3Bk9ou3Z
GvQ1RhmTFNu3Xz9LzrJ20gh9O5vll2+9B3KLaj6cuYfmv7qIRhw0C0WJFYeav149g2KHokFVZR2a
BdeA7nwZuMvHXI/Wut07YxsPKLnbEQ39dKZEMRrSv5Tshu2UHrS64N387NMHWG0+OT6CDEZTa9Zd
5eeRUkSYLECBmGmielj3a7m8dmaeCP86WW3c+u6D7Pik9fsTVLuOEw6YRpr1QvdhHvoWjssOW24J
GNCzccry3Ep18qafxr0GdEfVyMAxpDH+6WbSmGvo8hquwd/e343j88bl6ctrQ5aUr5hrJNRDgH8k
iEX+sW7vbJU2hOJmAeBB46RXu8ebNK0onkU4zWehprCskLgUt77wUNk/M7Q7fZaslNRN9ostb6N+
FRzINeaMilW9IhtYlO8GpJlZXFvrcYJSWabmJJe/oKmkYsvdyj0l7GexPSze20Cy7zjx5ncVfXZl
POSkiiHRoBgeQHnKyy20xG6Fdky5UhyOQyfw9o6TnqX9n8NkVgQQWc1Rehn4IcATQjvj3euXHezk
V+vuTQT4BUwo3auRkbpIk3mTm4vTnERe3+ZcPtmMG7WmI594zECdBzmeZoPXgyc8z4JwhH1YV8Yj
YAKHA6SeKLDv9gYKGLwfcT5dmJEiF16/xFdglbiAN2oCuydt0ulNzJJGzDTAjAm9gKehfUs56Nfv
1QdSZuzWdYsHCSh3cFDAI2au99wQyzztarDxkcHVz0i9KWHHghzpYRaljv4ntd1HIZh5HHmw70SG
Pl975PWpLfezyXPtpgKZLnzY3uHlRkzUALQBlHij9zDXLJhpbV29Ujs6aXZybHnol60JB00+LehK
ehPJ72CQmghk2UzutW8dACPUK033XOjp76isi8OvQ57CdclLKux6zIqdnNBJluOFqswUFKE5YJh6
plz53EzTGFuZdVMaAX+L8dOI/ty65R9X9S+IaPK9OSI6a3ML3RYYpTkdsXC4UVXPG0ai/CWzgG4X
kelw7LYRoc3+a8rhx1bL11B6T6O9nDvlcxmNHvafooQgX58Laf/mqvspjPU90EpmTmjcLXuSlmsc
+NO/vjPDcxrofV6E+QJblwTFeMk4sGwLanGrT2YdfM9EvDTt2yROk/7ZITgKBCM9ClrlD5FrkKaA
pm9IFx6Ham8PK1j2s9uPkTkfAuw0EjqscCJRvHcLwDpJaHcd+go+gVjI9WsYK59D7KrKp6XSf+1G
3ym9Q8i21923rfrjZmaszFdYfKwAoKwossTKVy4YIPQXknzDHPwSwJz/i0wweoQdNLGDF6W0QuSz
YbfG7vYHw1k0gXg4hfPqtv82mMdyhhkSywPq4agnV2wZs0iz03DrkEgx2vH86tpyQD0aokiLpYmT
QuQJ7jHEZP9quR5p/37ceheFVx4HK9IxiFjLOWfih7auSM1ELBJbwzKj1/zE4MV1akat7u3m+xTj
uExJxsEMyvVWmbiUbdofy492zXeVBwxqw4c/r/1rrz83KxWvOeadoHh0axo/kY6UHAiLvoZARDX/
3217Q52qt3+tYX0diiezeJm7g8iD0+y6N7siWSl7LIbyQXCa5/qvv7Sx1+Y7XpUjHUr7MTe+/E2H
YGkSQw1RD+st2nGH5jUeU5FsabZjlwgD98sdXkcoBgu62lbBMz4TOBqDnjjQRQfwqW5+mmKNRouM
LMO8GwiObVsjFeWyzrO3ZS6jwP5Dji+Txxr7cLD68p1LC7eMtSfJGHsg5oCyTkS6QXEV53H29+hU
Tjq18VSGoKkfoo2hZq2fUmj/UPCRGMPMd+AeJC4+6bbRqJevbjlHZdVPkT6M6AKN5tpqwdFG5D+W
bkSWBpO+T8yEFVZWHgnvu9T5XkYXRbW+Kwx4eRtDfj5EbQqOrSZ4NpGkFqXP9Y8mnV3l/m1Ylgdm
lnUxUVWXTez0nzkmsx40edXGY6rbt8BLESW3MZHroHBMZzNxgEV6XAb72gRjXJbzoaiqY5kOHIAY
+jqUpDakCWAxSI7c0FJZuNndPmnrmonciyyj/qjq57FYn4gVuhrD9KXL4Ul3+5tKr+vgHKScr+7G
rMvbOkH6tFJ7nZCppYhb0HRhDAwuSD6SvLOvVlNdGI12y9owMQJPp3MEtRA56PqcsYgysbH+9+Go
1KkK4oEDVB+xu7t6XNji/f7YmEyf0F4RYvnEtaY9tra4n4ZdL5cHbSHgVpK3lXG1qiyxcGPJO91v
Z7GzVOcaO8PQV7ttnA8zb1vGZTsC75Gz8ygcRnbLP7d5udeLJtHwPd3BoKHzz4i9dxMU1+rFMPVJ
u7hh57/Lso7p/zkp9jFzu7XmGDbFR2VSkDx5n71Q4Z1RKFvqjmm51duJIb1Gu27EQxP8GVr/TfMY
vfFvTEiT+7I+WCUIuXLAxmrk4MUhkP/k+rHY6T7LjZ0dDLGqslObVUeJCmJTUKz+3QBjXjaUGFKA
tudV5A/vCtw6LRErDxNWpC6mc+eUdX9Fme2wKyFoz6ISlLcY83OXBxe9/Opr1Hkab4Sqo6pvQKqX
ZHXSuOmyfbq8OhOfpvbZl93VmcvDXPEf0kXlNMvD3RcV+N8DJV93F09WGE8zERKjbp1SNOiGi7Te
qPatav8rcH3q3GJc/YCM+HIhYQaWsZLAxaxDj8lL4k5BMqTbeRnf8drs2QGeF7S6XtDt8kUA5JUx
TSfR3FhIfJC6qfRl8x5sxtep3zC0zofFls/99DNtFpanN3Tm6Em742RoienWkVfrUZF3iW+Yt1TX
T6Olhw1Kq1xkkULlNRXqmK4I/EVxshBw1xWdEiI7jejO0hQYxunOq7E+46R8y+k9LgQfr4ZskYbs
veP9q5r0Mxgu+YTOOT8IeHaCfHaMKpHZ/pSUlfQMm8r55sWKtwncpoetsvVDaxo/3PbWQsT39Cvw
DVBlHlobCTXgX4E+JGb5V5vqOxewzwgTkEMJRfbXzW+VO7MVVTupC4xz6TmgbFAa92HfPHk1iS+B
Diuh5gEQJ09PC/Fm9SoTOsr3un1fEK35LHnkFd3y+YSet3gbnDdV2FFdmFGe6ZyoXCGGB9DZosH2
w9oroQJZSpSPZsE9tjiYLUCXOXMO+LqjjsJvpPrTyBBcyePg/edYS2xgXqtSP8y2l34znoQG9OTg
RyY+y4ZlwTV8cEeg3Vpc8jZ9JXM5rpGs2ooUM+hYBEP/glmfkimdzlldH/OV5uqh0c4Grd6Q8853
4bbXvK0DLhQqmAS0s6OJL+LCY6+rDri+f7R2uhaOy9ZqB4/Zhk/DkNqh82AvYTFftBYwxWMzX7Xg
x7XBFPVUQ0sv30kgSMNWgYoC9QUIT2wE5v0hmMfvKZjwCjXISxrXussp3AOz+nlYXfSZU4CXWBud
Q94uf0nKp0nBG4rIlJMb27WlWJ+7DvAgO5tN+UCJ6Ae/K/7Pcb7ZabHFAvUEXK2/xNJR16p0D+XM
3k+NFsu5xHjmK+uIXj0ucFcmpGi8FUFxLssUVfN0IfzoU+DRXrMyaeoMSaWTSLvHhefEIGQ+rGiV
k5eCrrPoM+ajKn32lAqzAZkA+65Mn10dWVjgxLqW7jWjTmj/QYRWwIO/Y7sB7liwXn/Omh1vGYLo
vDlpzo+LVtpf0/3cu4/1gokqI8ZDX/ZtgH2zmsIeWUa/+If725Mr7+AX+lEzBAY/cuqmH4cj1dKW
F48Jv8MKAej0JXw3VLJxI8rdAQaVSlxkMtHgInPuXZQm9nIUVXVxmZmwt+x1Ljx942obAvvqQUpO
3bpbTP9g9CM8LO+nP3s3Pc/edZxYpNYdqs67mAqH7FxjpRzSyBm6D9UT1SrbNC42xdWdV8AcvfNf
V6836Tp/0kDs/Km6WoDVJvcrujMCihpxqOfA5UiaWkJ2ivcVJfwQrF/Ajvslc15WtzyvKMSsDTxr
cRgkfTXzlVkKXxxO+tDuOReDzcWoOAEIrWVjIUm2ir1Yll3jwIwY4/AK1/qU69tjMCEFrP1sAGTz
ztQJPEoivM5MkONLQOh8GAzczFnrZ+zeCvlAp/O4NdfivrUGvha5nULChQ97VSZ8C/NrMLTsqE31
bg7TeV68aymLBG8LrhxOG9dB71h5oet7r7XayBfJx8irVhRHwaHM69dCYaASujDjoeQh7rLusUFR
M6yc+HAvtda+oNUqE3u1f3IbO2+N2iXFr9B2d7Ek+B+mZ3z5Roh2FFEBYQK+7l0dqT05kuc4n472
WF5G5id/5kPTEObOo77Ea84rqjIgj7Z9K8Ti8GaOGjiZfBuk+yYX+VWh2UL3IR7yAu5AgqWhk2RT
0NjS68cNSUy38c8rPGqbed+GAvuaV6BHMvFg5P/WG1702TKxg+s+vrqRHcTXEKeq8RmR/78NBUIk
RDccamy6v7JfDoaVx2t16tkgIAx2tgTTK4s44DUhlJpbLjv0XhZNZnldMUSg4Y8Xn4PHQW+CMq1H
AjrzLIzLq4GS3OtnhE7Pk/+AOLY8k/8fEAM0Wr+Z7d/FoW4N2c6MRE7CncnkRAItKLZTaZ81QdnP
egOdjtbBTzbyBaALyCWOtqASewZ8l0e3fLeqdFd12lFl1ZlnHCWhWfwzWDdT07k2bNUhVTR2mLsm
mLIcf03B2doohLbFk4cil9SJ2LHbuDP6czdglfS8pO3sPyZ+46JIH/v82PAtmx7Dv1aGmhhRfZlA
7QO3Kf+dA7Q8SS9Chsm0vT22HJIGnNHk+ZEz+k8W1oRowiroDzRK/sCP7mgiPQiFBnBkpKrM8cUv
RZKVJlLRv3J8npHfa+uvxaSgG8u+RufVlmAVZQePVycugeAul5Nu9deuKiDPmkRqb6v6OwliOkXw
4Nk/tW6cUasftsyLgokZt+wvip9Q48Sm8S1KUQI4KBgHP4gNdYUlasb8QfVB5DXO3gkadHFsUEB2
dv2zQLP4XNMNuYSeaE5BrkWsLXVYO8M5W+pPt6W3pT0VA5pDBCfNWF16PcM4cqdwiue2ELu86m+T
+iJaAUy9QwraPViijUdyR4zWKBgDPjp/e4B9+PXy8cVCQIxWKV41k811u4oWk7rnwIQIeHKjf7yj
UNY44lQzOWX8qGr++Gn9qKFsyyuyRDw9blFHpasf2qU6VxhcRlXtdTFxRyiMcdsukEgFfcjyAg0w
vznM8ZPZ248C8W6dowAoNYyr/tUR88UTTrIYDeuRdtayfxvLPSfig7Fw/q/FwkgAwQmps63Tw1YA
nXn8WfDa06Y4VwtnZ1eoU+EZXGi6Jju3nYqLogweezm1L3quAEpTXN5o4ev1fTSah7YudhgxoslS
ydSoRyubL0bNq9GZl14MxObOr6lm4MWQ8bo8u+b00AZvrkcvCgzD6urnIV3fSPHAUZT/Zi3AkY1D
CR3E8OKojRG+OYi+eG3I4s1qyCbL/J1SLFZ5rr3eLcZ5B77qW3tPvq3zDJDe9MDuC1QY5b8njxLR
IyXA/3W6Lg/Vuj2XpRHOGxhjGRxmjE25qGONqBtV0WPNMTJm7t9MQ4Aiub2RX2d9v6s784UMgbdc
ilOb8vM0p8rajrkxA8Z774J3qWBbmXNGtEV7kkF6DZBPe9j5cDdHpIO+pDN2+JZdYPNjaQy4+SqC
EOzO06GgJoEDXXwuC0h3b/jN55Jux97X/s19wYaDxU8zIaA6kDuzy8NprWGw20c+wYstUwZ3LTgF
or9lo3O1O/tka/3riJ5QGpBt6bxvq+xA2BXD25yoZsYWhb6gMG89v6OY74+E3FUS8MUQB2mTbc7E
4jjbLsWLpwA3vJ5TBcBPU10sej92meNGFCBW28Jyss0dMo2TtURzGhk+h9aQP+YpelcHi0fqFWk4
d8tebIizbF7q8T75DeVJa6oP7e4m7vTphLFmv5lzD7fNuexq35PVvBbMr2D/d9etVNfVN1/XQb6S
LB96gOGirG5LYZx6fDuTu55XVT821fDh6uyKzWycyXsiF0n985YRG4pzQR6G4BISED02xfWvHN67
rnV7JAx+PFdIicfMhhVuKHVyyr9T5W3sUz2uAP5KYOgmad31aCDj7AcdtdnYvytt/s8TRImYWs9w
aoOkalVkZyxJ/Yr8w2UjbzJtjYwlPWkVpPcWfPQWX45uu140yqzcq8DWwg2y2mNB42YD/O44NzT/
fxyd2XKjyhJFv4gIKOZXS0LzYMvT8Qthd7eZx6KA4uvv0v2A7pAlqMrMvffKDh1tPNuju3ZghydW
/Z5KFT7hrmJuV18nSC5PGFuazVQEb7Hqh7VVJH8rhdqljEIwz7F+S3xwRsELA74bdxvzVALJqd/e
udWuEBiucRO8ays/sIn8grNuW/vVJrcsft2qvEOE2LMgY+W3rHnXY/HKwDwn7Y4gW4AmWvl+EBV1
fiv8/KersXMtllkzukmAKDxkwc6IpzVwmZeC8K1pBdFccxFlbrCuJDWXjrPdDNok0jnPdegG1ipN
0rewruZj64VvJnPfiBf5n4OvqEkXRjYuBuGEjA/fNwAv1XvbXjhH9yGOtHmy78p+31Xk9GXGNNko
/xqw2ZkM8s9r79b1WOIEnveman7t2Ko55JvL1JtvUxPf4MTQ5qfqlXJuxqZJtrlKKKyHqTsW03CZ
YXW5bZmTYZN/rSaDGTTugzZbBb7BcGJQJ12VLBAZGEBmaAOqK3BjdtDYu4acMldGX1zrqji6S3Ly
OrEe8u5tyTAGzpR+g/KOuUWR7NgHszG+pBdSaQzefmCu2TOdWzqFhifWeQVoMqUatoxh5aXWCXzA
LTB8SqRxV7esbHmMX4zwA4bJs2WnEVm+9061uyF3djRLPa2r/5QH886trY3ZcggMVhaxQgkjuTqo
wNktDiuLu+EYM7MWOfdvMu+XNHuRGOwIIBPVeyLy9M5ahAGqMbLNIy23MNgPep8jLt6UVsoZrprv
bLG+G8GiTwgfUvi7Ip/2C7gBJ7W/PT2+ZDmKZ5vZe2u0Np3bfahw4hlwo8kp31LR7wanfiWw8hSU
8jMU7s4YEM6LJYsGsjkEBDxQSXaU2PZT4I8HMgR4XfMVwbhVLLu/Aslzmaq7bORHE6hTaEwXb5pe
JwAmE7kjKw5PnBavne1+d+F8NY08vmpIGXlOjpE7Br2EOiR3a7zTqONM+W9LZ57FVF4Hgx5ae98S
K67miKqddrVY/olNM3IlVNK9cp75Gz8mWF1kcNfiqr0JuALxQvdDVSrtFzMpn03W3lfMiXvlIphg
/Q34riz9HmTxGVLPi+3T5mtsn5Zhr7qWILzvEUhZUHeSoz/pzVij+OfExWqeeXZgnUWlyFbOZ3gC
O1b2buQSUuWkaJ7JzPhaPKnwoW7JJ9XW/ObuU+ikuFXTA0Gbk6wdOg6JfYTYt1tsQywjiIvUFNoO
nsK8oOm1/vBy0Nsx0Cp8iw9CrCfL+ttIw1B5bWT58ZNc8ms1emtMJEePKQgoglsg00MwGoS7xaoR
hIddi3a2WBMf4YD+sezmBAVnm7UIpjSChswuqg0vC85hNQVI9s1qEkWM7jlcvYGAuJfAHspOWVDs
nRQ0df2QQZyzKs2Lpi3OHHzVjX/s5PBTzPlX7cZRZ3YX5ufxpnLVU8z/3Gp/DZJv38U86Gm1bfiK
O86b2M3XZs+PAxfqUAPsSazgeVDGYSKSRIBsH2YhIwfr4Bnk+ZTqYDEMR12KL/qVYz1X6zjJdxPb
QJfhuSCmNFsoQG6zykNi8QVucYzQiwNX/ZGZtajATBPfTOr/OvOC/QVRAdk9pwIokoTEPeeuJbe5
JdaqGaI8IBDpZEAM8uQ8ev6NtvToETLiMf6bZ8FGYftL+Q0tHZBlzHGEIYwP3X/CZD6f651ruF+c
Tm+p7DY9/QoOpcjwfGYDXzrJedKpi3h7BH7M0iSqaNvX2fZW/MykoJOXPMEBWvtbonqHgL3grrWc
9VCu/cU9NW16q2qWk6YpmZP6JdcT2XDsRktwUCA5nPbHqlOyxMUqH8WJfC75Quc1oAQQjYWh394a
k7GW3LyZOyNVjpFLXxUvIP7w4fkCFcHuV9DY9gpHR4ot3Kl4golMLbJ+d0YAJwY2PkPu2kGcpplO
bJmQcCynOspQntRQYB7EvJwo/OM8rKZWe5d8JrPBVaJQUw2LXs/zUtpX8Zk77X6xhwOb6VcIYds5
w5KFjBGk02pB8MJZhmzrbCfkjBmmHxcRht47F/xtKp2XdKj+FQwnsgyPaJima4BdV5gm/wo8g09G
2XyMy2+RV/dcyh9J4MZcwJS4YmtIeUp6ai4sqAGHfReyJBkzaWfQMHfkRcpsozgIiNZx2pFDwPNU
NuVFGf3ON7ynwvM3Jiai2OS3DLNtY5TgQeqogf9nujH3dIfHHgV7ojARlDaKrUq2qaIpRt0V9jrE
a1gOCuePt5sNI0MUDPCJesE2wQ3hKf8vHI14lVsv7I7jgKvds9v9q9I8orc8Y+NkOLXsnFHtzILV
z0Ju/Cl4Vo9xsTOf54pE8YIwYyQnHI1wkBQ1Mx/Z/2sEcgf2adOH5qWtJFFNSFRzjnNouDSO8+BR
rDLXPgxtGRHS4m2I16Y5ncz0bjnNe8PAXKD9xqo+1QU/awqaq7KjjAhMwYA+M18zdJAMRZ/R/n10
64NTfc/psu2qZC1d5zAlFCW+tRaD2kxTiIouVuTgCUNw4xnQVRJsQ4FBgJyeyPnBt3ZI4YEnWPLg
njw1fQfBpY1skXX4kgmgYPtm8xjIOjSnaexeDLs4w9Oj3OX4hdgmlpQHnlcQcXtq4NpWbRTq+LR4
6ZHr98lhshc0BIgmfsNHNiRs8cJRixDhCjLMzUX6Q6O09/AKe215NiczItF4dnM2iFf9LvPdTTH9
iemtVIPOj2ESH12L1KBJCdkvlql2aW5ucoMQcjvjhYVJ186HznwJOHaXXJMKlvehc7iSWS7Wy7Mw
1M7PQEuFP61dfpUPxFOT+Otumi4yHq5AurZ6Hta16/GdfdcIhYmrfmQD2Av7pEvY3WmJUiFHm5QG
Sa0isAkLdRx4mCB5rnV87xsfrVq9Tb28zyEmuDB8OGxvj8qEAeRnkA8nL2G55ZyjUARbgtabevrM
YshgIRW/a7zpJdvHsX0ZARsJVfFT2q8JVUzm1oTAjE2TWghsI7/ETAj/4QBu1tgxV3nMY2zn13og
lERIRzLuSSj08jo7BY5YW667BVn65MwMGl3ODWLlucqimnH0mL46uFvc2d6zyGArQutod+22Es1T
jdWk6BbGrpphb/8DL6XQyYo7tW4Zk7Lvy8qnaJzN93FRkUxD6DfeRvvVWiNiAw271tr4i8n/CbdL
BPZqm/NiOvwhuWpWA8+nU+RPnaA1TlNiybgRDB+JTGDKrzaT+HBxo7Gu/dghSKjQX0/QwYas2KeZ
uRtr+0R1jonTe9J0NKOtj7If6dCG7ay905j6XyOSdzkA8BDhWVCMtUl9bARb3ckmZAbD1emRwqOi
2ZSIyQUTmaoMP715+CTlfuCWPRmDuEFx3WUxV1QfnBevOALPJgJl7spOX4xifi1QeljOvM3gzZml
/YmV8Tq40zoJwr2A5zEye/VHcXZL82RZ7EUkHZA43D1G+JUkDQQfPECMuicbj58I7rw31CrF1gnD
f4lKIiP/sMyMGL+/TYsHfqiBh5Vcg2S8U+NHjwem4qQgA/+qpTrGnjh1Fpw8e4HcSAyAPAo02B8n
MJe18I31PGYRq8YlYF/jSnz2K6veCszSRe5EvOcERewtPc8mg4Ehe8iYDK5KOAULMu9cTUTx8otf
EW6rrK8GQ5BK+nfDV09z5r49Dkn67sPjTMdSlGFxCD9MYABOYL841nRrBjgFNVF3ujyAPYUmLiZ/
Z7F8jib289Rh9Ow/hgsO+K0h66KCgLlnENeiogfHeaj76Y/j4HqbYFhJ6yx9O+d8m0HZOVGiXfQ3
78aMZ+3r5ZjKel+b3qZJmmdn6nZiqX+IfGdUT2zMK7FYzfPZm+xdh43W8OXzuIT3sudzBw00rb6L
4AX8uJLxY9aZUc27NgXxlyK+iA9MnAcEDHeilHL7P2yc2pLh/5DLjJZWAh3Dq2/M3pcNqhYQRLfV
TrGucvfdN0S5srR6a2jZ+JZftApO2mRDCRxeuFPqpx6mczgP/y3zdBiYTg9cs304kK5HXrWrDfvN
N0ndRy7YU6U7pmMFwVFrL3t30zvTwWewD9dhF7bqhDHkJmV2tDDBl336hzkIT4THRGXV1cjSGqec
9MwrDMZ7mfbHUNOZcEidPCg0uqo2deWTSW93j9WTzE1e+8BnAu/x2MABYAo3W+6fonavrc+HLa3X
Tg9cOgXgOGAq+Cs2MixZ5MsNqnumUWrte+wjCp2XqnFuXYvJs5jftNUdOz+5qH75sEM4rYl5TygW
YFmuzAzgG9bfvPlSZNINk0O9rW8mXVJujgfbD3duaq+CrrwJKMLa8JkRAQAocOrZsjl0DY9RYD53
2CrHuPpMBlh+COFGaOFDS6PJFWC/2g525QCnt3U2Fo1TpZ2VTUfVYb/oMD5xcWwEYnjIFIOoxTps
2yhW5G1dvX5gEd3e2RVWv61D8Lg59IUW0QtEg6rp6jmQK0rKmQBSW4OVCcZr6rvXVLs/QaHW2VCf
Sttn/jKcjXh+TeDZQDd7SfSwVQ9vInbaY48lME7VlqDTZanYCVSDdqvb4RvnIUjT+lfGkEjHhIAy
aexQr3uitalV/WcWziuZ1Y3uA8Dv+S8YUXqYkeIOvKTZHRZL40ZNLmx0vJg6PcxmdWIcfysbYx24
5iWTw4abbIfCd0Esf+4wHXbpuRsxqnvTNhvKS4X63kr3tX6wVJKBisVzHMwHxzSmLBr1EfDTsQiX
LYCKf8lYvCiQpDg+GckbEMMoNmp6ddiAmfHU4uZMA5wwEzgXp90WsKjLyXyzCQ0leDWhT+aNRtgc
oxEnc4DEIb2fduRaXepL00+vaUj1jv8pWCiLMFB3OQ9dEOLZV1EDJctKhl0AUvPJDQE7Ze0OSXY/
5uo2lhNJwXGtcua3HlpOpgYsPg2Bqf4/V5k7xxCX5KEPEkpUubyKGRuQF5/j0CQZIr6HsYV/UEHM
YhVQK059mr6HYti7OAb9GpZKDSAh77zNlDjPjwhB0/sbWMAbl4yWiuPDUI/PhhRbQHqoagpCjsWT
x5akpnXuadkB+Q3OzP8QJZtnt2HoOHrDphUk2QInQC7qjm5S7crakDRjbC4pQ0TycmXay2oxMy42
5vd4czQh1YQMKyfwi1cVZP1jedch0z+H/Iotj7SMyKHOIXUZQysazt6oP5rKPPmd/7KEjCdncXSY
8bmGsc0IJ9vpw2gvzzCocQ8Qv0XU1Yg8UqPDdOpp9DEYch0Qu6SOf9jJ/ZrUNQ4PSxQHQ1joduLC
BbkTvbUXeJBb0hNgKo4zgk8fgNBgEcwBniZrEd1jEoxRRcY1b0e0gCSK+aNK3T1ey3tvG/sRQdgw
gdFhPV+lTbux3WCH0eqASHDMMtwCqcsEAVpjYr/6wJYsm/yNUT+lzrzXgYnrTrzMxCc4sSh743Nv
dKBPprUch8iyyBjgMYSlThpo2fQ4ROMeS9bs4u/TW5ctUKrg9sjNl7LodkBhCIsE2ymgVWOMnJHD
4DF/z72QlvveTyMAjNJ/9zCMaG39GcgCq0adEhaEAp1eWYjk2iyeWz8jKG6epopcT8fd47nXxqwj
V2HiJKCS41QbPRYQ+gLHXbBqkMndurknnGO6M9cx5YisZlofQgN2FT5Lv7gGgwEiwrixTxQmscEQ
jOgBJV/jBG8gwPgR8XEE/iF3SSK63rQZhPujyvBOzchPQfkJAgntkrhj9dm25ln2tMN521yDZvyj
Cb/mpoOrxtiXBr2HaW24x6ED0Lagn8Ky3JfE/MwMhCV+SmF3axgb0YDVQ/oEZzt74ycObimqiHFo
v0r47ojep7iu6KuZy4/Nfi4hIoTNyR0JCacwKolrH+ae5ywJDQAtn7Hf7gP6FNiyPPbZjoH02hzk
+mHiTZDtmkW9Vy2GOEmCFmvG5JV/AlwRqrZeMGxu9Oz8Nlglao5aA4eOl1cb7Y7Pvu29hQUQc4zG
WgsCRuPWEd0e3vgKyu9Th1FpstHQrMU4YSjlVrBXAoAxmvPJZVBESfvdkkIkOEGAy8Tmka0Hk8GF
Q8SStFLOMHHCcm3GI28dCW7QqIJ8iG8R2Anze4hVCzmnjhIId21fXroHB0hl/Yd2cQfUOHQyday6
7ipn49PqnXPCBLVovWgCIDtX+lD7Nd5K56MikbNkzSXLOYXK5R2uMpCbEY+TI6E/mtsAVG/dYp7z
EkF+g8aw7ddoftGkvTvOhWuXkyl4MGjArF3MejzpjoA83R1R0ocrzVtbPvIqW2YQhrgCYMEnVXhy
poaNA0u/j1HtGv7WLMu55O1znczbLtV3X1gb39fRYjeR048ICQXKXh8Nk8eExeGArm5oAw83Bi40
M1yrdjjXwsDxgO/AcvfNPFA2gSQeltXUJ9t4RO6jmw3AYuS+9bRoUPgUfKw5+DTAQJRT3q5KhP84
b64aXHnvzTfDdPYEkakoMNQ49RuG/rNdYukSbFwexoSlEfrbTMZbBuEdAwTzCXZiTF3x3oLfMSUx
IAG5tmrCs+JpmQqKH3CJJf6YhgcEvt/esiux0tlwdMkcsXT2HqB/Dz7ioOjPA6sP/KR4Zp8YL1C/
9kYAyY6/covgpnsMpKCROhvQjOvgk182RrWcmOquRs4CDsRVr8tDgEraze5J5+h6Tl7eys7+rhwT
+QepG8BuSmoV2WTOJAeqdzGsJGpteIb9I1iLSI82mCTxumTy2vb5thzzk9kNB1aE8ARXp5ylIUuW
rvo6+2+RNJsmlyx34Iefemsm09sy5HKg+Q4MEI+QG1Ntbq0Y6sM8f7FVBrtI8VLF1dkOP01LEkfI
nG1sxyuWnZ7Dql9h5N8mzrgzQ4zAvo03k2eodjgtEqyYsbxgd3laQnOnnem1d3DGESpxMPeVqdx2
OHzmEW9y4aRf1N3fWUqS18djZpUBwWBIWmO9aSEqyjDYh1jK2fXECLO/y2EAWeOcC3c6jcwURK+f
l3g+Opm76seJ7KHvvCEwI1nBK22K5M2rcN8VlfMopA7p+CXJhQHGP85FuctAicrFeJbxdEFp3TiO
/wWXdZP76UExUO2ykmIq2MZM98hFgOrt9kWTQ/EvD6NNRF2TXJn7/sSV9u9BT4XM9JcwxynPsHnK
mcCz30xb4eO0ssO9C6/BAeVnTJxzA+HPkOH4I5kjHkuGrXOiCgZezcVpiGYU5GtMA+OsjRqcG8BZ
sxdd0+UDAohruV0AewSefe3xBoo5jMrFO/JCv3dsLA6IxtmFv5o98W6LdpVSw1C73DtgCbU1XXtY
gRr6WZaX/+Q8nSrLvWk3gF7C2gYiM3W8bAdPrBvhY2mCwq6x5BVmfa0CgG6PfIcln+ap2uU+d4eR
vZYNtnagRmBu3sYwfsmH4qBDh78W2AMhoTh0Pr2Fd3la8mcMhcy2hgMCxc6VXlQs0AGcx2u5LBmI
8+Hm1HOUq/lUdu0hoXJRJCb4HSMNnBqny2rW9uEBgliw+k1pTypBruGLfRcKYvDIDowgQU+wL9Oj
S8MXzYbQDzznpCLhTPA9TihhZr/A55xIosg/rmnuGyPlfEv2cm5IZ7UH3u51M4EJ0T5xMPJy5ozY
pJGWMX8LkV5zE0S5/4ssECHZvlUYmQW6h9TWP9YxcD/Qc/Xtx+LaV8Y+oHhxSKHC1KzgGXgrk2U8
V2PwhiH6MZnjZBK1uUV+hVsE/6N5mEF0lIO1NrsAblv3L/UyspTq6Ln1XvHuJ7O5CWEMheSIl6G5
z431jGRDTVU+xRYoQUm6s+lXXq24KkOAC+KtrNStKAhk9Ao4J97XjhPYr4MbawfWRaAikYO4MHMK
yAYyss+EctpPlb1n9gCAqKSk+A7GbD83n0vp/2jyiOz0wQpafoWUU4bNx7aTd+ElT4P0MFcN21Hn
W7TvU50wagKwb0psf0ssEYfKl4fPw2sr7HrFCSvmM6ubTxb3YJ42kcE7X0zNevLtgwXHaoqXaAwG
vsrwEWEDLtsEG4hcu6VZIrNzX3Gwbn0D1bOq9+zA+qqR6Ydl+AOsFD831LW+RdfyNq0znGLlt2uv
IblcQw9M524+YaZ7pA2e58KKmqy9hsNARA+OIvlsrB1vkn0MjcwOuSTkFLCzxwNOqcMoL/w1KIfX
1rAPeGvXo6yjpcfyit0Ap6BHd0tkH9jrkhqnPjbe69yDW8H5EVTFu8VwvxzmnRrc64CToM7tQwzh
jxOXZLJDKhfLITbEgQIMYxVhXp+jg7ryPGJtrzsF2sz9FwfDq1V0azeGnKz4/pYCNwuyLWWWPUKh
UYwQhdce8mL8MDKfQq1j+4raltWytm0H/364T0pA2061aWyPe4B0TKV9gnUt4zy5YQ0OOo+x6qxw
1zvOJsWpY9AclqbGSxBCrQAIyXlhIqmm4HeB3rM+kZuxAE7k2nB6MrFi+TjMpH6f6uqGhnLGD7vC
PrE2Wbb4hGca45Xst50rd8wO1goCTdLaZ0NqDo5gOwAYs5j+xspYZ3IiYj2uEQGapxDYk/KNfZM/
HrfqeWDxRZ3YtyxzPsvZpmPiUWyG3SCrzYP+lvb5a4M9AnINBgpJV1CvQ59bpK74RfU5ZrvA6HV3
XxpnaEwsw/D33ST/2Ioc5+wLiuqhSYAF0NVI3v/RLdhWYFEztVsHXdORsGJA5gaqI8/kH3yG5YYT
RwifEaC3M5CIpxlvRVPN+7qJfwfL3+syIcWfU/Ep/6kyH5vEbTy7BJkTc2WBGtZBFXWyp3IWB9ej
j+u56tJc35TZb1Bb3hlr0l9gPiS1xw6tG8Pzz27wnnVjwXCF2q7j3aicCGQBMmm6cQN6doBSpS13
/iAuJrFW4L75xuf4NIz+pZfehsroGuBoruvqPFHVmRgVms58D/DBTAtZjkzerMG8kgE5DX2Py1Y8
P97LwDUOdemCdcA4qPp1ydUDh+wusGQmnh/xzmK7JGlDiJq6FlcnuaOaabU58NrQyZVt/lyJ/v+m
+TVE0kPi+N8kQstHUntr4hXGMYfZpNlyl1zmjvVk0o4/WM2x7klUkdDYzMUI2AMqEjNlGzHdZHsD
IYtbmc+XznVWNGx7BJmboAjvqF5dd2+JgJm4sUlISfk2ewJxK4h6Qs+BSoTGIPRMnZfuwf99jC15
4nC+l7D3fKBimc3tECzE260oxDG+SHtrDckeQ8qNcxmuHVkFDEdraOP0Jph1e5P0Z/oei5atprLg
ImfwnxqsFapw3LoYwANmmsvcnlvL/O7a9J8xue+O6X7pRwYnX5b/8kVeeeXIRI1tQ85hOGiwahJC
CqDdXVNp9C3r2eIikw3UJFIgLKA6pNbyydFKmME4D+N8XqZ2WwLLxwhK0kqoOw7+j9DNIhN+M74D
KrVS/cyt86fui9NkjL9+Ip7dMtgbuiKR33xmJiUC1rT7pMZjWg1nZxmPlpdV+CpZZhawTW4KeXxc
+2gGjEEgYELmf5hYjF49ktOaTH8bsMXHOHc5Imw13gyZv80TkwA/n45IrB4ZrQwjAF0wM2d7STYG
Y19jrM5DZj9rPG8F5Be70rehwAiTlMHNL5r/vLblIlqAKTEkmcV06FiuYYZAWywG7UAr9mbPPoNJ
Xkpv5gEBuqzEw7RezoTBm00gcHSOM7o7m+Uy9KXWfp4E2Ryg0U9Qbs4jw/Osw0luBru41Qzsw/oI
aJblJ+4ZWtbeZ7WAsuYCZzTt6NwTtpTeV+eoHC3xRLLMbpaDHWgQFdwrWdKv2UDxRpp111no3g4u
kSA1foaMERSQE+TIO43ABgjPdcgSZoCUO5nzSDaGfKLG2kpSVs7koI2W1tFABtAV3f+CGYSdTZ9W
AyXZmwE6u6cSRIWzmJ99p3dO5XqHyUyZDC3GmznF/xyVfPQCnHUeiPe6Ct9qf/5Xe9N+rKdjLc2X
tmZRwyRIMbrqGpJmEaKAZgF3bZr2Vs9ig3w0UZKal5RZvkRDQ8Mr04viWTopfLoc5gjaIkPSECMl
bJaxqgehXF19O072YIoEo/rZW7cZqfWhSo69Kilo2Tijau/3/146iYPKD+trHIIHnNSbnuQxM/Q9
QZBRJTyEAbRfNTd/LRRVywTlH+t9ET9ILOZOdMUFLvU6NeerIIhWTaDN2IgAU61Qr1PeR9o0IqXH
/9h/8p1WLqHiYg8s+KhNCJ9Uhl1q77umwtLi3ujH8BTgLinqi4v9Fjxovq9ZijEsdKyzYNHSY18T
c7l4L5vxJFN5U37yN+jYONy24Sb0gj9xhjHHn+nD4YfhwX03ffKTlptij22udt692w44fdndOz8g
cRd/ZmJ+nacp48rs73NhnrPWZEYKjN8cRLtewKOhJLXHeXReE1IvbjZ/JRXEIfI46DQBsXJvN2H3
WHWDVa1801sBYU/XehxZF8X6grnErlz3/e1B1m+S+TSEzW9ZwkuR80El2TE1MbzpOtLcyeFgfM/0
go1cJF5l+aUoOzEMJL8cYa+TFoeqFXiHWY7HTaIqhuCT/dbO0LkN+8eKcbd7YE76wtr5E1Gu0TAZ
b4krHsLTXGbPRmNtBsXwUyjG5/olhZHCqqpt3w+XjBAFcY0DWc037fpbBh30CRXTYcsK9zhNAbAa
TJ3MfeEWG7bujU8VSUf8G/eBBCx7hpMnCO8MSIv0P6Yv507a12CuYCljkez4BOWy/MUu+Gr543eK
EsLeq39eZV2Cybiqfoj8Ov3uyPsmSOZ2Cj4FV+eNfYKvsWBeVYNQ4qSzyA4q7DIoXH9ppKjFO3RL
N7+UWn01HkmRxuV04XoDrkCuOC3WGP2wRJvHTHo3HDQ3WJZYW4BpsQlr3Xlc0zYtY2JpzD8Tz3nG
4sUM97/bR7FvP1eKzQMLLoDcb9+0U7Z4yzDFOGDii3E8TuV4XWzvZAHqJ3cOTsD5ClR/AO6KkxDU
TUr2OWbKGgzJxU7q97CDEaWIlAlRHm0PTmWI4atfuldRqCieQV1mxbtPRRP7JtmcAUbx4DOJci/T
iPE3JSFg2tNPPJjVk21zfFLTRDjZr5WzrISFfshzp4QZTUF/K2b7Lyyzg2U2L24wvOHyfTSb4JnL
GeANwTnd7YzGA109vKmq+HAJm5UFw/glM09NHySw4GrAhn3X7VMZAxut7tDlz7NRRQyT3103fKDP
2OaAI9gznGlVwvI2FNtiDInN08F9pomFKvIEAVxbYazxjUIDKIr3ZYLEt2DdwLh0Y85PXBDqf4eh
pBhRcJX/Cyd5eRoc51NY3TbIqKhbpoXkpjjPFRjNB7VrsPs/c9t8ZK0TzQDSGX3v9Wgd6nze9QVl
WsleuQAA6QxSBEnC//aqx84UBubO8roo4817wDsgmV3ZnsnEzDjGAF/x3Ealw2IVcLvkgCkP42pL
3vm3SsSL4FxjJ1ax1lr9hpN9TJ2O+8j/r2cXIUno/gePOCOx2n/za3mQLs5WCX6iQDOme6m3ocAJ
PHU4FhC6c0qKk2qZaAuhYdVkWTSWJCC8xyAE/emd5aX3qtFHu/I+yG3/F0h5JgkEI5olJxMcZn73
+K6rZjMOHrnVuvgxFRtnvZL9KtZMVViETGl0T/tS4fcqn+MaL6FVBZ+MCD7wpDtETwxskGg6s31M
xvjY9Ng06vRSV/UxToh2cJXhwvUOzdLsAU/tlpRK1CuP7EfF5i0lNkQHi8Jczs9kTY5d5yn27kwX
n52CTo+vY2o/sfOcBPlG5SyfqvDf59o89wnKmWFS2VfTWlXlOWVYLjyN/88t1j5VI4Y/scsToosi
9D4zpc5LWqKwS/dvrz1wF8AcvLH51lnzqzsbOCQVk+aDQIITD3surK5la/qEjENgm3lBlmFeFL6w
/E/rqb1ayhPRblaQuDdbx1+jU7+PajjmQ3uvQxbswdRcLWlVsQzEALnijNxd5kts+Eh+3mujyvdp
tNcLG3GeQF+/d779TrASUqy9xlt7b5m7d7mHM4ecDBlMJyBc4K2ZyX15wvxgud9/prLKI86cDz0N
z05qvU2dv9JjhyzqXJIiOXcc3iQ/sr+ZC6Vc+Ho7iZbMqYXHyF7+tn3cPbVNxTqqjlUS037Iy58W
l12TpaBK3deRl17C4yBVQoYWHOk349mLgY+KYc8uN6ZbUI+8Lyyl9FX2qYKC4QM9Mf2Ng3nIqJqb
bXh7tkufZCuj2knP8+CzEUjwwDVlQ6wcIFK6oJlO6V0IxqaOzt7UkH8tJotcGbp8hYaNjRjNhaTK
7zBrVKuEmKb7l41fbOF15h1xlueis56dMNu3nOix9F5KvxTE/x+QV8Gfjt6+TYkbeUF6cOncHQmi
IBPBi9W0wAgG9T+OzmNJUmQLol+EGRBBANtKrUurDdal0FoE8PVzmLed191VmRBxhfvxv95Bits7
+6GF3e201Rup4zsqYIQyk7iKlB/NrpkOpjQln4C2p4/QbuxbXLbNyc5Udw4zma+Ah41bTKr8qTm+
guPl+mFVYMglC2P8Mvz8aEn7UFbld0YAxR2T4696RjlINiFFZKIeS20dbQ1HsrEvVGdI8N32qy/N
t8YJ760a/oImZ6UKLL4UpB9Tvcx2KBPgsB6YALd3c2L9K/B4NaDg72IVvDSI7S49/Mx+8JE2oHRq
yUwLW9T5Q3CzZ7EQhQDQ8TdafvdgOj39TRlvZDGhOZ9XKCsu5ZC869l5SgOmwRbOcQtfIdsdXsSE
dVIHGbgnelaN7YeS8a1HWmyMxgHC4bo1xCHrm5sEJlDK6BQmZDjX/bT/X+xc+0QJke97DKzxbe5y
a1tb3glCCrwjABNcqv2FxFI20VX1GuXGrxmH7+MwvgBEfiCoCUJQvrQQVv2LqOgdZgzg3qIUJ9uK
3SdTu9nFss0rOoyD23vGW9VnyFxJPUbbE3+N/oIMdjhDdTWeeJ4xvKpIHicXD4bUHDe1c/NsLjUr
mY5NyzvGh81h7cWmcel1PW/oO4ezUZaXZrAOYez9ZRWzLkK9Nv0AW3kaUQkFMKb1PJ5opMhGYx8c
JCzMHTN9NFJUK6j0FHY3gPjvE8Z4z+2APBQ75t0vc43fpulPni1/85hZKMNTokRissVqmlZzwgwT
gVf0SyxKo0vCnIch0C3tJ7FoXdOsYE2mNaBA62gN6WugEFRO9XmaCixiFauGTqqIrtG4tD0Cj54+
kWnbLm+6f0A/d64UG12bp7wLHixoqKZmuJAbZ8/FXwJgIpAxlkqxzdqADgrva6jbOytnNIrmYFTD
AY/1T6twm+RDvXOsEJN+mCPAjd12VeKTdmbjpFrryJoFGMxIeeGxKqFs6BxMbKFT7gs7xk9erGef
EWI7UjukX8r19lk1P7LcOyOFR9EWUIRikqqGYle18pBq1hlxwNLARyFcTueQFAcJrDx3qz1+AExz
cHEbKlqcZUkXv80Uyrz2astJg4RzOLMkuR/1dBB0aXHiH3zjmwi4OzOXB8dRq4YdLCoddQgT4idR
4t0T1XcjMQ47mF18JLZxI8e5WjkhwVTz8DHZ7rMxNSBK2OD1CPFS094vOITUCH+XYE7p6Je+j9aS
hL9JwG0wjBbvpl7r0rt6UACP8DcpMgN7awrXWzMB+E3H2kC717RI/LxdRWoo+pe/EIp1ZMuLdMoC
PgvdK+MCJM+M7T3fSX4Re/m7JCvEwYcqfBs9LLuJX8uVyxcGFcpHIlace+Vmd6bnkAZUXMfJ/BoC
9EzZZG20yH+z0joIuAe5wyTGDv6lTaWuFexaHm10977zTDvKycZ8c3SHryZpeN7j+THJ2A6HHS4s
WSHa1SOiF88CWxMZOA7INgfKlnXPpT0QOqip6ZuEGAIXzCAjPGYfsopOWna8MzWunmXoO4Q1SOuC
cJS0TklMivuVn6snkMjXBve4mhjUTPEyzDex77J7WfX4HDBeQOdDw3YZ7eFimvm3ZSjinZQ85S3l
Fx49p06uvS1vpRO9z/xDCuYDQhaQxB2OIK8z3TMkEHwEqA7XzkKfbfInxNrsXFmpxbU4Vd58Kp2Q
oI4wwSIC18h8VmTw/Dizze6X0rB+aj2ULWT7jPXZgIlAlASbC2R6xiqe/OJQgqd5dYLpqajwGCdS
GhszUl++VcOe8KLirpZQveqxdjDRZlSIA+jbsDRf/dggAcBB++wW7H6QufYZW742NNXCUIl3/mQj
0koZ71QGdBx61G6t+hx0kcZPq02sD0lnfZBMDF4W3t9hQjSRQrHTkGuMpLjAKGRSMwfBfZsim4Dx
JGDJeeWxMBKbhVbb4JdEwqYhrCPtbX4LSzIekZ4+NJRmq9oDFgwM0DwWcoxfiwBygCES45BywOxy
zfcuAQYfrLFCbN2y/s08NV/oHSOyNRHgNXNFX5ew7en/73fyBqwTWwHPJgBBxWV9wOYcbWXYt8gx
cCj5KTTIfuqStVHlBN45gq0lGXBkcpSsUsYpx3xfedGL6YTjilijJR2GQqVvUFPUCaR14s2DtbTy
BOx5DqhfCh5r6OLAblSzaypKRN/DpkefY28bMLRPVe21Oz1R7JOmhdWpydyrEsl9UT1MflmypTK0
fxv91uRBok+Pndx480edvdlBZdxi3KJXKzP7c+0Y+b6PFiH8QCpNWo/JU9BH5iv81241mHmC273P
oDRxoYMm8mGjVilnRZiQ7ZFPmEuMKWAYkjquui8d5PKl4ZNRTUF8bCQgxTuEidMfi2GWhL5JD9eD
Rb62LLbPXs7/ECB0WXwRVjVrF6VqY+tXgmLmB9NAFSKKTyvUD01JpoQdUUxsQGqwPpoIm9m1rATM
hpIIqTPhcHUwdgx7HP+SyEye2JTbyAiS8kk60/icZLhUdVlCKqmq7x7eydoaymCTkJGwNSyw07GJ
zhi51LAfZQmNMqC+bpLRu5vkQOfblv4H/+JepQ7TqR75WWSm2K7D+NNKjZTIRO3udY1PRpBVtGk4
j9BEpG9eKTny3PC9idEftxpH0JQbycao4n8G0SdjjETEqPahGJD90vaQtqNhzdY+UtTZutC9MxbP
Ibd3trzvPEqHGotih1P3TlFjriMJK6RHl+uCwauZceWILxNpbpVn3ztZ+CQk2w6bTaSViyNimhfw
G7/1FDbog7yNHZG+h9DrA/wis/aigCmmkyfUWAcGKdcxN679YL3PjXdfqbldqyy79E5ym+tF52FW
RJAasKSyGS9ydLMma+/zFKHM9PaDyRVBr/TkiJbQZYs/EcfukSHuKYYFuJoi2Ik9nBi29WiHuAEh
nPZEXBEGQSBIDO3YuBUOUvKoYEydTV/WxEZl8IH+NLP+bXrCftI5rCApRd8No2wfyT0VOK6eRXHj
RQAdEpd9gytQpuRDf/NISaPvCO45GKjdjFuJ2w8Ocb3xC/fbcqufSJruqs75UXr05b7izC54dOok
vQ262ge5mu5szzxC1VrSVJHGGllOm45XLWL9pOSuiv1F239tLUwYKFMfGiwJYE/ouXMYrk1cvpSk
GK9Nz73UZQbFoHSQkkhMJCLAT0/8t9GjmexbYw9D5EofVbP8nNeDW6EQjxXbbVueB1GgboR6VirS
sxwh/pEiQTcIgQpmNHspppj8svaorKWxuuUulWyAxVMY3EU5Jo6m+3BSXd2Vk+ISsjJ3I3k7N7mE
ZZDb46cEL1Hjr3Pj5rWqxxzX0IRAiQyPTi8/4h7BAT3oclJIRkuFVM+zj2GtT5eKrBF3phljJ0Hk
cReJ5sH2oWu2Mz5Dy1xr33vOoiD9ZmoD+xqbEULhCiCVvA9JeoO5AC/8eZ5rrsZ4Qsktwyd3EH99
Z54Dlpab0pDWBQUK2aPxfPJyHjUCrY8S9akaOBPcofgUqfc2s2OYvX7Nu3ZGCQtZVoYs/RWhVdh9
jT77nv320HfjQzPHtwAInvbBMBQjmDXGLKQR3yybowm/CK46o3noIv8lJfDuTlnuE762wxBSm7PR
8bH8OFsbmIxr0tx0yTszvhc1Yi9m+KspmcOfqa43eV+9pyRnItAJL5nZ7KeS3G05PTcOS60p+MhK
b+lB0fWL0GCGUiHbLN03D/kL7+ZI8qvG0BjhPiBaFESYv9Z58i+KsHA3Y/kZmjZu15xRkfct0L3g
ZHQektC62Jm56GBBGCHzT4S9QZaAOtH99Dn2m7GBQiXz5zYYiYyndbwTJIUogADu2H7GVr7xNWBy
qI6YfYv6oeAu2VRh+ar87m3yiEof0ZzC09okSxY0vuVTXLT3EA/IZO/8IwkcL2M1BsTMul9DtRz9
IaKcvqTgoC9/FxN9bZ4u7Ozm6orw0xzMc12KnUOTe6dHD2pZ8+Mlw8l02sfaqB6L1vkkT3aXJUgl
TJMrOJnVYURHpQl8it16pyLSzJqoId4oy92NxqWQDhEhiMl7WTXfrgY8TWj2EPlPJElyKpX34ZDd
g8XaO9l0znuw3NiyiNENflCesZ1GBMq2O1qVOcMRPbyV2n3ObKBJedmi+ZD2vR/5v6PHK4TYAzvQ
YLDhb+pVVdavXWtzMkH+ynO4qqornqlNViitwYU0Ptl2jE51i9VJt1+Dmd7qGVa5hlS7NlznxBPM
9Jv8J694AffBp6a5CNDxbpup/UNd2R6qutiYs75Ubrdwzikh4g45suU8SYaMqkdoY+vp1aWeJbgT
C1fy5tfWa6m9N2vSv4M33/c167G8WlCdNF0LJGt26XZMBqWh7pEHGw4PBVMtwCkGY1nU45ZLphzX
2z/hdD9NO3zqyLtatb7yB86C7IjMk0cArcyX061Phm9W8B6mrXHIi+C+MKJ7NaotMit8lAGhgwIt
lNvIZ02Eldeoc2QsuSOKOVs9gcHP2KUh3zqHIjoErXEcmuErRokgRnrAzsM56eFwd5SRsDXpLsDS
EV/I+bPCCF8b9WEglEPLPOGOdZE1U3Y5pNgnESdmgW5m7SSL2UQs9hFyT/IiY+yd831OS5w15hcj
Ty9F6nH9ZSTexjJ/IfdvU0/JtWasbHTDdTZYCzqROhfCHHYESboskew3DgEWrXo26UVDhsT6q2eu
1SnnYVJ4OGOMTwxguTSaXr+H3LVjG7zGqf3ktfXKy/xL7utxk5iceaHvE/oBdjsH8WAh+wpQCDbg
5/ZlWUjAozPH7WJTLT58n3a7NnW3Tvz0sxJhB+eXfTjXPYvwvj0HCJAAqFwTE9iUtBwUeCLbtWgQ
V8oEDeA2bDTnRQJqorWM7eowLf4OTwK3dEN69olPjJuyfExz9mxWw4ygKLNwP0Tpzsm5C/IBmXbh
N2R9T9+qjE5plpJ77p7HOj8TgAo0RXSPA2nqVgeIpNRqT3rCe4tf2c6BZ8MMP7KDBjHipl9c0BcV
zOxJ+hBATF5uEQV9J3kSkknhg4wldnWtx3RcrtR/dQ4INzffygmdltt8er7x4zYOcn/3we7I3B3z
V0M1DxWJeXelqIHIimWPN4nLxMhC5HRdQffuLLpOZ079jdfkRDqoHUqXN9+WEB6gekyLhKnDjUU9
vrZ7doD1eAxiF6TQSAh35/A6ljbU9vlQ9/4tA9JJ2CCmLKrzu6RF9Ek6rh+zihlqA1FRHOaLVnTt
gJ5pWXgswn+0PC1XgiR3I9XpHjDaTs/Re9yl96KZT7jd1Kodi98YN4JRE3EkkNslRPlakUQraj6G
gyCjt8Sh2w5ctqyWtWRg08721a5RWGJduIimfSgKgk9LHXN6NOpm1nQ2RnxkNncNmF6OS54XJPnJ
I3gtsDUzb+l9GoH50fj5qSkNwqAJ+2P1XNJgMS5tW+oam3ivaRrO+I+3MwgctyNZ18odsex0XtMq
vGU2gW06YgGlG7rT3vnFof9cNJXeu6bc1LQDMlZvcmDt5XnxcYimV2cM7wUWa/ZPMO6t9kVFeu9Y
0w+elvc8hj/nK/E90mAROetBQJ54Yis6q8zltO1tjRCmMUlRpTdb27m4J9WF/A+XyIzAmsc7fKBH
a0ofhNDzXTRWH8uofuzTV1Cj5N1Op5p9/jpjnGkPPmg/5ou1h2XGlixIRv+CwN99cxFHuB7Vt9+Y
Z9W6dxX5FIPLmp9lz4Nw9CtR8O+sz/YwfinUtZfDbLdQ25lu/ZWr/lHp+HmYnQaMqWuRfMdy7DlK
K3DOA0bO2nflzggRuARoZGbnJCyU8tQh4b6DwFm17kbxN+AOMBEuj+h+eYuGO3OQV97JNYtVE0kd
85WxB5bZftdB2BlrZc028tI6yt/GOWn/LGPhQaT7PIppTFA8Po7Qe6vBJNXQYK3erVrpQEIaTBFd
ZeCE1xAO6F/Mk3wH4/LF14Qu1raH1in3P9wpHV7nlFVrx/btMo9uuW0VOwOjtKutlPwoLTRGdHOI
OKbJ+7CNkXaCioX6gJ4OPFCcRNsyx14t3uzcv3YU+KX40xl+gszZt8CayiRbLVt208uORK9fFvtO
D8LTQeoeOOO9CrtzNM/7ILAhzkdjehg7ZHNdig5bRCeKo0sWzCdDBEtI016I17al7ENzRd+OR2LS
SKHqp8iX1GA40+k/D6UkYy11jlEwf+NuPCoVPltWu+5AbVArbdwJacIg0O8uiCeinF08ICEcNIka
tOcwCGCgkSuIcwqwpRtyXhsgOMl9zpKTYLSJiX9r+uJeYcmSaCIgaK+z0j7nRB2MTg3us9zZDlnh
VvURAowAtHSygfVmOTkYvXz3a7EkdsBZzX50YtyDvjiORruVRXaS6APRj5zmFuxPYnhkis0ErKA0
rQzkqeHGHH0+4QEMU7ZlToKyLN6Alj55EIk8h2ByLMkUmf8M7nsHKVVcq8e6z49REx8RMG9myMCK
DKJ6aNZa8eCMomJMhXm6Kvc9+UVGSvyZioH/88gnvVzjBTl6fvzcFT6fL/ockD591X/WkbOrYKZL
mPSZjwkhOzgs5RodHAZtb9jJ7WX/nCbZ2QObBzp862TOoSWAzDfSc+MSetAxv9VoB7y8eyQNdc0q
eW2mHs/MNPMx2peMhFwP+9SssJZMwO0oZREK/Y1Cbf3EgvzFvD2PSXFrO7Yk0Y1UV1wB5r8sCi+2
7xBE7n+lTvCSePJfMIDG4WlAM1mdlN1dmk6Ry5k+etp3Vp4Igo/QoJvuMGiuFROn9VAZ9QbPK7T9
fDZ2JpyCFXLf7Cqk216i1IR7XtnvYuh+6xg+v7X8nLFC6BVr9DBsYnVXrHWKywx5mN8X12HISKSw
Lyg1JNMNnrN415FfLq37lETX3KDmT4f20RNAuSIHGEFirYogLG+uxbouj2uGJmYJncT5wU2LQHTi
KUYV9Uc2xxYB0L1rETtrh8jLrO0YG6fIa1+aOeCpWtzv4dYcNLgUe+907UEUIYyRUO1nDOzQn3dJ
aZ/s0N0RqQ5CrHtfPjES0l4CMzz5xDykaUN4TgFsFe0GmXTheXKHPdNmJlP0oGzG2S6VOPCCfWgn
lyH0GC8Smt3gOWosBM8BacURy8OhvaJCRHua72tavM73LrXJ8kaL6lXFioGJ+mCNf3H0vExSvB/a
sG3aIE4LQyiUqqyAg8pbF1afvWzXEa3oasjkg5IoTyrchnd2V/6zjFxygePygE1BoNAE9dOKkeKX
WfXayeEP/RdGVZ4hEeSfTihuTLGe64aVdslI3krX7VQcwnrYIyZBV0naUC5efAn/u0VvAVJrny2h
RV1qHKce2EKf03vz8VDwazSBqb55mny7IN6CZYL+ZRPlkCT3WdsxvGrGx3au9hpn3aoOUhCYKdyY
/k13473buIeu9ok7MZ7MWRKh9tknM7aEmljm+lXWzlEVWFt7ktEqQQCb2GGQ13dZSPKpsu9xBaDB
pflhxzMX4iai9NBLIFfKD/BIR/mm74ITLRC8ZXODG+MYk67cNcZns3h18Tfx0n5X5rDO7BaiMFJI
ApLae2fyHv3Ug4zSeS/92ITI6NInhjeIHhcaIZfNoagXiAa8/BwGnSpPIXN55hw1xyI0qHObpZuh
yW+hSQ8+5ehOousA/MmEVJdMJdujYr0wMfnWfxO/AgYCz6BQpzaoaZ+8X6NuPss6+lIRK1MkRSHZ
Bqoa7ksetjbAqOzrfd7OXyD4d4D8ITsoynicnLlfXy0TY2/REj4HzCP/UDVaHVLdDdgx3OtEVEhU
o9YmntxtUyVv4wTDW6DNjbJ17xh8aN2+MjKCdO0nuwx4tuh3khF/Tu4fGupgZwgOzUB2op21L8NM
MrAXnVQR/kQRKRcN5okIPmgXnwWtkQLDM8LfiG0CjVoNGab8rYlBwyGOkSdJITOGNhNC5CakUG4E
8ojK0RuLyX3QzyvKfdYOPXUClU2rvtGQHkJ/OtoZBedcfaUT0Sa4iVOTZMLKPTqw9kxr2nE2viOx
YgzM5q6NDgZpuxLtTTzEXwVcbqqGTQ/AUHnDLoX2wU5vNQwchG6zpdhA7w3K2mkY1A4PilohR8rC
nHuljJ7wlOG5SqMdNK1FEvucu4VBdDa7k0BsR9bwpkkvYiTbcSoe3dY54NbaBeR/tTZ5EaF46mf3
WXTOy+S1Bzk0xyEZ7jOLDj2xYayCGxHhFRlYtUIshjpInAmnW0IG7yZPTRw+4Km76NnIAGFYyICn
We9tPN6hwp1liRmMQ9V8OXazQ7hyYlm2MhaVNPQIkT5GJAyrubvnZd96RXad6uQ2BOF5nhlLZ2MK
ryJD9DtADy5+epk+tByPSRrvstT+1onaFVl5tuC7W1i83TjAFyaKW+hbf3lUbSIQ49nsPysr2pmt
/kp0/Tak/bP0ul9HDqzRkhuMN4iLYfk9JGJrA8/n+Nv0xNtnIeINX22nkYQeAHys6IsHEhtRg3bw
HNG6pkO2mYroJZtdOC7kTBCwqU3aDiAjVkh4R7How+Mm/tcKJMptblwsZ6RJoMmejMSCRZOubSlP
YesRd1ETcDr8cIDulCrhJIAPIxtKzvmjxb2PYuKWWBlm4WZtFeW/wYdp5k4eF3d4Zfx2GQFneWzk
x9jHhYxHYOg3AA5uacanMDnjR0SJMLQ1QUYm9WVP19xWDAkMFhFx4m4QfJKvgW7fk+pdM5BQoO6Z
LMD9ivpb7TvHWasj2ICVAywsYW46lvGLF33Myt+bMWkKRXsTqVjHotjFNRNpAeU4K5+ENR1DSx8p
J19mV7yUJE0EfX0IjWYjMBu5mbosvLpcvA+ex9Is3bRFQNaK3HuZczUGtSW75Bc68qpsk5mQcsaD
yu+/pk6dkIsASk/bc2nKF9DffxaJXDJqKUyF+SZAnjcif2Dfe00TCz1UDqDTqar7kOQ+Y+gv8USe
UY7Ss8X4Gk67ErZWElgXQgS3ZTBfpZeAFA3fc95yoh7YJ1ILC1orV5JRJN1Nq9pdWJnktky0T+MR
mPHJk+KdVcix9NRXHUrFjt5iipbiO/Ffpc72xtS+ySh6mFV971cwglxGCAke2pXSpDzPhXOoGG9D
uv82XUIkHRu5d/LZwjUyjOQM+BqhiY88Uv7M8JWbRb0SwLBwyAwU+au32M2CaN/64cUgyaqtNMyO
KY9Bi3IV27J+dsnZqwkAz630mT0e6czyPTKs9bQD+j/uMxovtrPIIQBCAaEUMVmi3aXGgIkg7OCl
hABFOYNr3tLQAxOlre/STF/8aEZ0al9bf8BS1J3ZOQd3jcrXtcs2wVM31xdPSRf8wwhyR51y6BCl
6OYvzJeRUIrFf8JSxai/fkgwQ06cw33+WUKEVAgaana5JiYzb252SDBWqsVWiBAQRDgj5GmfavnR
T4sLfFiJ+oeM4Z0tASNjoRjq9uh3zaFyp2vTYUyaZH43s0gaRp5YDxBhnaANAqudZNhmyEdgPYDV
lk+hni5IiqncINgRmBn0sDAmTKTdU4hpNuy7Q1ZYW5fFrZE6DF/Ni8zF2m4B5xHNVo1QPUnvq8zN
nJ/S0kZLz1w0OczjsyvfHcFMG1ptXPH/fEy8flV0MDYQIcctfU+PBtChZ7bslRHi2MoQTfrMQIPm
YOfu2uO/s3TdlT3eRx90QQ/uTW4H9B6i8TYMFs5ummxNoz82MX16sSSoJsx8QgytIH9AFk9btYQ8
ggRS7IS6xfBk2K+m2a8mSDpOh97ZLT870tn8ftiQIQ9jhmkFsbtR+MemGtDL60A7xz2+/t/WOGIL
s+XeThJEYyT6kCaQkf/a2QWoimpbMqNXQ3Inem+FOvDCYntFY7waLKyNvrVvoE/60wkMy7YoWU8n
Yq3m16RiZBZb3GnO1ojKnXRCSErNoeUowIeBd2BeR8zjslY8DRAHAigvGsSCg9ZM8BPURKqhqt4O
VnpSfnoKrA5O1tbPfc4/k2g0yEh4xKOCNR9wstETe1BP2wQPVkKQ+XiL4olNQHq1R2zwEjMZ7uTy
np78gbpxIauidHHYsgMrLMBMhOxsS0I6CE8zHXIgBnKPikPDlWLQviZYdTFipwSFFp8lBuQWoeBo
FHAcz76Xndr5NMCPMHmMPKDsDIs+ilnRKiDdAJXIyJIjgbD6mYwZJFnWOprIwwrAeG5ne1I7Ecqe
2tbxyEb1CB/ttX3K2JAjcndYO6kO7J5FIQnG1EH0FADxRbuHw4utQNawWQwDAuR8kaPyY6fCRKU2
j1iD9cYT0DacKWMK02jr1JuTtRs0kwnP6oqjoXUOnQ0bHJ7xeP4OIlusBhs0GvG30XIkhoy1DAKF
QtNn9EFMlnaJ8+GbsQkUG8V34bHsY3NzcsOY37e/4GTdM09a4nZQnESvKHHoRtubBASx0DHDhubD
LNd9nZPGGPEyLU+ccyqSra40eCN3k7QepGHzuW+rlzgQWM9bjMLpLkFxOlbA8mV2iKNxQ0F3bkm4
0Yooe4oxA40e7HwzW2gsCPdsyLIUFdVkYk6Q3AZwzSFhpzJ+8Cr7gG/2jgm2jVJ3REE2oNfh8dix
W1xhwtlaxr6rT5Pbw4Z+HSZIpiAFCrKiehH+lURk9VQxEEdfG7S7VBcg9iEHoWayiwaDI5m1Xveo
pLP2s3YbTxc0PCuTpMuyrb8axHZhHu4tKGpwAoLH2uYlyyt08+R0osFe43g/OvHw0Ka/anbuwxYZ
HVZchs7hporEXtmY+LCshhEFC/oOLDIn18G50HEeDESgwmiWCbSmpNpIe/5wCBOrU/cRMdx6bD6h
wK4N+hRBvl1d13tf6h9N3cvCl7w7TOETnEWGRSkSMWkmpwT8lm9mN5t5j4uYUaGg9Mz21MZoE8Af
8ksd/MyD79Js0H+tzKh+tCYSjjP9kOHNSfF1mtUvXtA11ewmxa07zh4W86ecTAyyv5nrXRyfGyKu
T1Umdjryd3E7EXxRQ9roHyvPQjpAjveYXi3RvLgArXgh78LlB8BbywZui9oUKpsFwZrf323uFCFm
YW4yas0OWZqfuCf/wlTemeSUSnh4BgU+IMmzJFCks5PdOH6Qf4PsEj91XTwm+GLY0O2MSLJ+rFdt
P3xJWDUR/OyILaR0KpREAFJYJPSMvB3iRnP++q4z79NmPNtGeQJ6cUcrs+1MGP2MM3t6ZBccMDfc
Ku3yc5RoBKPLWqq6o1ldaX/69qrmcwwHhvsVoAOsdAEqKtNjN5CuRPHUkCLXgb0cab/TuCHFNNwn
dvSP6cK6q4uTZipmc0+5CYMuwiw5/CQkk8b5iNVfSQWMKudg8XogOVgy0NDLv9XFJ7kedzEprmLx
VoTVRtEv2AROYWggWiwhPYBrnCMf4PY2Sx68kVs8RZMQFzffs6+BiB4AnOzjuduHdbYKGd7xsBBc
dIZ4uu8iJkVG/hSTUdVzP/ssIRqirCIBTCoRTFvnuwwiA/BW5qMOeQvQ3RLzAFLkb/IhKhoQaWfO
/Xk6ABi966IPWz8WIET7Ofx14E/IDkko458x5ZOEM8EvkwL4+ReM946q3loLbFHsrYPYepy9K72x
XaAB67qDSS6I4dpvna8JKIFjJsFdg0JsAe9p6d7IDrsyatqLmG2d7l5GGa1F1W06p7kzYqZVu6SH
byfmixLBvc8YaYJXmGp9G4vhwotF6A7PWq93EFpvE9qymvrR5MRJ9LkULTPOcS2IQPebc6cAbGBQ
AOskjf4SehMbEPexM5asZQcX+VJ0VK9NVR2tzttG5d60A9hW47FDAOALZl3LhUbQK+Ii4BjmJkBk
OGu+uukjtfrrKNyrlCzfPYCaQj71yv71knAXsslBJLAquZuQBKzybNr0rJF81UIWJHBbH+LmGqHL
Npvn/n/iPgGRS9XEbSDwLUxYxGFkHpqANO3kvueEn93gOgTWQ06xq0mNkTPsiPQnikksBAKp42rD
hmYzkUZJXUYe2G9lnid+XjGDjCENrsUm4UIPFeQE94vJRID8daqc4jOId1UDDa9q7Q8W9aCoAo/s
QBXDm03ybgVa00aMgiOSzLt663JlMv6t9ANYpeAU91REsvWbmyUHViZMlV/tThgbB6zUciyYhzb3
WIMkFslZnkJq6Mf1rSdW5cPoJ6Y24edkgcOZ7QYju2ZAwD9ISDhe2y2sQZ516RssvVMSRbJcN/A8
DG6Yzq+5uENiNYoOi4cyaoQwHokCEeo40mE6wyF3HkmtsmCS/MKOOfnANabhZwipALrq5NR8jupp
0UAhENzNhv1TqpRcm3btxfqXG3NdN29NsPgoJdjdeE3e0Bv4SiDS8iE3/q9akE5Pe2YouF3HXU62
pyT3xXSbY0I5ozUkC8nTWHyzh8dU+VMTxkZDEJgtXw0+9TB95XJO5LSNPfc9Ioo+gzPowtwaGcIv
RKCM+mJC8xHiEIuXGN0jvjYY3P4uTOw1BRDNwXPgs6Yxs1VXBrusjo5t3h2GeqTjXoKtjxUDogTE
Qt38WpV7sa3XpP7AirCRxB4jvdtmHG5BGbKng9Xe3vkURd1A9nL/zyJsvUUxzWyJkQeJL7SO9vDi
Ap1zXfXhw3i0faLj2nntLDs0F5ZwgqCjPpX4/5Ol3suzU2e5bOH4rlDS1oIpQGNDa8037X8cndVy
5EgURL9IEYIqwWszk9kvCsNYWGL++j3ax4WJsbulqguZJxEOthVieiINNa96s8tLZpg71Xj3yP5o
jL+mwrGNwgNwGnFNVDHMcBudfA/YNrGxxnn9AupwXUtMwsTKrwrtNc4oTywyiYd5+DobRrptDmvX
TgCMASNTuboNdbAJplfGjHs/4811Abd5L+AbN7kDdjBvvoTCjV4XzCuljzabBBUUepJmf+C1mMqa
9gJ5mVOtajP/HsCX1nqxIkZkpbpu3UEeZdZhs9wFrLTUiRq1pVrlupwLbTZV3aGI34MmvgBj3PUE
aZhjtqZX/p6y4T6lwas+Ztei/HKMj8L8rGssL9znaH/Qe9b31A/R0F07nnsJUSctuz/P8O59U276
yGX8hYmvWFZSfnil/0Lm1SKh2sl67CqNu4Jbfmdi4giSwlpjq8Uxidr1c6X5J95l4qsInCdIO0H0
LWzfXqP0vbdDsO8YtZR2/spL9+TyNGCTfgy6+9ozp2fOdDSY6bSCWIko25hB8s407WZPKPcxXdgO
CD7NfLL78aiRIKysgjbPxu2uf4OK/9AnSrtw+kZ6vBQ++9Wy3sMSu3B8vOl6dorUcMGJeu3MNztv
TkhYLyAC101nb3WShdxQ7XwvPifQXgiX/GhBp5tQMgN2lDZkncH/jSj2ReZuPOtl8JK131vrKQg3
MbvKfN6/CY5cMPGu9ULMxkoD16jNKzm3AGA5MNbkaPjySLQr2E5NrNDd8N0wm1XC+J/qHwFouApt
Qj8i1EXYNrANd2NxKkX34vrGJjTaNer5TQkDQ8FiGFB3d5KUAQNDp+vQO9urLhzulj6bBsZTymrT
RWKmcuc5ZuDkMrIftNchmV6lIi560nZ8T3fNsp+l5p5rnCtQhfAyP6bcZEKNhghdAwHSaAsZTlX2
P9d7NqufsvskVrlpXjx+b4chQgB93WHYgj0G7+y0yHTMTXXfrhjuboviqJvfkg6iU9DzMRt4lJ4+
NxT8mY2IqrVRERfnqr8iO0msxFFj/7/FTAfnUA6PPEGt7gsksAEjC92EsqGfGllvSqU98A9dK+Ca
EwZOBRzJ4YkIfiaDYtZJ9yF1Sxqa2zQqEYQxlpvsJcBQL5Dbhq1Ca+h7v9LXornYZAI3Flcek2Jn
5PUGWCK74pDrLQpuG9PgcBjjdDVqCfhvOg5sEDKPVyYXYYXHhbdwO+bst+Nwn4g3tEv78f8BvrUJ
gUciEAeKxV/eGL82NzybmEURV7tqAi0h03WS5Uc5k+846bJpHzkpwgD3b87QCyshlrR9K9N6C+M3
LMTrEfdvKMBWoqOjjD9NGsneUfhwcoS8qKw0ca+s+J7a6M5AAmPjW6JMWo6q57bq9/pY/AbYe714
ODkZTlWawVUa3xh57XNLHSdaIbfCwFrVD3x0676KXnMY7T2BCCNtaX0ysz0C45zcCTV4sBiv5XAM
zHrLauVQlAVxKfoOag2xE1rzAYb/IHkynXbtNRL7IzhJBNGnCju2+isz1triaeRcHMeTEx+q7pPN
VTfBzQHVyQArQgQ18/eHn6miw8rbm5zTOGcEnR9up+qXbO9Nim4pls6xn1lHvVhMNfKS7tJot6r7
8GoSW1GVetMpbDPypirwpj3JrNPetYBym1vG5yVrS+1EuETDp1n0bHaMeDW2IU/HrvVOCXn0AqhO
FBZojdMPyz5ayWuXDCfPt1deUW0Ls992xQVIKo4uA3mdvsUWCjXy0GFEAU9Sq3fhNcuRwtlQVFY4
5YZf7ObHPrEJEAiBSAf3IB13o+vv3dJ4ixF02OS6Nw5nB9Q84Z+64F8WMn6cb0QH+fdW76J1Ooml
Z+XkZb+4vNL6tcP85jCxi+JtxHiJscXKcqlA3Uua/Jhw7pDOr9jDLrDZb7PqpGunQq5691xNlCPq
4PCZeTcFq8/4BbYizOsU/47WI2je8AavC1YvIVv9dHqyoIZppr3P0SdLn8CwFyle2/xZGs/JoK0y
41eG1wIZWOHtjOo7msWAoiNkGi+d/6dgLFYScjQyca3ZThNrG34qrILLwSW2w755CCvFOBKKzfyC
vmmeV4jOW3rE6bFxXYTBiVp7YejfcfWe1X+RfUPFWZW7sUPymj/nHRPW4qzKR2YC0uenGl+H6Ef5
xtEl2yXKMWvV4TnNyxtCt+d4aF9V4a2Uz9It+FfOqy6/h6qKRStvL5n+FVr3ivRNNpz4rZx1pD9Z
uXYoDAO63Uhx57VttqEwSW5xXyA3nOSr7TDXpiuD1sq/KZrkYerhBU2zvagI1VSKY6cpyD7IbfBm
BcMnm9z4lTXk4IoqyAP4zZDPJ1lAsURYs8KGhtHkxyZidx0qB6xSofkbFI7a2iU/95LlzCldnVJC
qdTaIx1SizJV+iZSdritSoZ/Oay5zWSP+NJcleO+wPVa/uTRFM3DQF/etM5Mfoa0/4cYJ/vJC9TA
BDTZX8CsJJABEMMegZ1aRI2JE6v4oUEi+cuDJulm2vcwpAW8LMi2FuQ2IPhTsskGB2/bR+8epH50
U/I6BxiKgIBNdmLmkBKwI1c1MPyeXzl0b0MSrGy8bVPEd4RGUqmXjK/LEpc5lgaJMQGiyUGY7mxm
XMdUmTp8qGqWLoz1NklcrG/adZ6z1cm1NtyzgVTN0gShOQ9sj6STMbfCpp0Y2anLCblJUhxplMnY
cmp1tWp3k2m/OROJilFBLa/9/y3KsRw/x+4T9dGyAwibDeyosHc3FSPhBLnLkMweDJKb/d+cIZlN
6dxTHZDpTHWwKggaqpn/QXIlJXslJswMPGQNkfa+/ls27wVz3RF4qAO4CafEpgYaUwV/KAHWVemd
mgQXYQYGUOkUWAPAMa41fybu8o4NHJNOa25z4TMsYOKcMHavwugSQv+dOkZ1FiqLcdhMLlmyBGJr
BF8P2LDzHMduzdgRWV04NjfYZNyObrHV1Hgm4GkfjRTk9JPSHbYsx/aKMf/z1FnqTB7mtfGGb+Te
08HVBMDX6scOymsIE4+V6E7T9W5hxmovK3IhcljpQqR8qeLBx/ZP2GR4GWOzV13dLKRTXhpUI4nI
OdKVua0H9T5E9qs1kBpS+AB68L2WxntUc8IlpodllqTkwcJhQsxJGBxiezjotX0wwU5y1bgny0Xq
3Ezse3PjKyUkoNbFrrfKteGUAPgRwA7JT1QRUNM5VCXT9B0r9ySF99eaA+TXDFEGjB/EWiMmEUGA
h9gJy/q18wzIJ2IRdkdm96TX+N5QyqqIUGdi2SIpIuKY82+mDVdD03YTWBXk8P8afWTuVIdvE225
1k9bgVGhbvVNV+azoJb4j+5ndGNM+92jYP2LuXsZWQbiNf8NMcpmYFalR/0b/vNvK4I4GlN+5D2U
lInVolG92pJ3sCHoGEH2txDBvTG1B53iSsrmnI/BxhX6jWGbydMH4zUUdK6FcN6L1AFE7h71Cotd
kJ4YqoEVSY+TZRxKo/50B4tG09y5WfNCwbuRWN1jYjzGeId58lIJMiQl+XBddFH5BIwbEYuBXJtP
CFxVOMJJBQBkodKOdQAbw6GYk/4gSW+0HtZg+2668KaCYV3o1SUY+Awdm4EJVz4fnTQ1KCzh2u5f
HZuRoWa9dEx7GlgOaZ0fe+JVyvE5bMmtnKnRBoK4eb5qkPrQhJzPyqOtRsdVEj9dGWfNjTbThHuR
sijVQUmH4PTYcJMbsxMuwbxY01mPzxmtu0YoSrt8OQTJuTSZxRUaXgRRuv/mOtzFcWKP1S7Pgg2A
7qfGnK0W73k2/YvhTuU+kYDI9wqRvY8c9GIqEXIX2PDLhVYEG6+Fp9xD2S1hHM6pWphMHZEe+xBe
SOBsKPfvdckKSrQb5flPcUl3ILnO6emH/sOy3GMUWEePKBAlDIRho3c0G7Et9Xgdl/ZTM0nWQ0yR
CtYShtq7omcZO0zHqCAdumGcnJs4yqbVlEEekHF1zeEQepPDxTIsEE7tTMKWgJch5ifpwKlhIBsr
ym3kIASeNfBQu+psQusZckkD5yznEnGswbPWgNP9Ot9yvayVyRSxD+yjz/aIwzD4CcP4qLSfRo3s
UdpbQ/aIx5jUGL/12jiHnQ8TpTv34o2lFsaofjs24VdkWkfXNz+7Ot3SxdJToOevfzv4xBsYT+vJ
FJ+ijx4W7FmNXG1bn/CugTpSRroJWoK2Q5U/j1b6PuJC75vZFkMqd5kXKxZF5Js5pHUSoZiwMSs7
sAKIeqtZtjj0u4ayDQPB6xRBigMo30tuLCY1ZLSQyJWg6B1XNMHA1Y21RbJMV3gbYRIYGQLJCt50
cphYpzPL6L49XnfHyo4cEvsYmYueWKzJgmeH20Aa9dkiaIZbhMHooiVCUweVBwrl0JLR4iQpVGP6
DHMujPt7oRFb4qfrwg6OiD/Owr31QX4mLHplJeWrrbmHrCPESHNoSgsGtgO8JW3fWMbG1+G2g59G
Mxsg12l3+USL7E6n2Ap/24kYU1W/DWgUMNouJgNWZ1u9wOfBYR38KVvuyS3EQygYNMfroAzumGke
2D0eUxl/+eRoFfCRh/FfxOwCayrs2PgQBIyQAG8jMIRPrZZty1Y1/a0NcrYQXRtMRZgJYhWUd2A+
4Ap4uxT7NlEDwiVoXBucbSCDQ9izXwC3Qublrxs535lDoR/jseoQVjAS85eRSi9Sf3JJFXUheBdd
s3b4nURP1qwF8TUbj8qklXDqfWClO8PqrpatrQXXb9q4uzD90CZo21rOeTMiKDKXwpXk/Qw7UmH2
ra2e3c75nkMfRpjWUFuwP7nQPaMzwIKfELWBAHxTWP5hmg0ApdYuodkcGS5CaTf3YSaZLf5ZxFgk
1CAOkwtEnxw607Rypfdjmt1baDzXQ7LTwmcj6xkDNavK8K4Q5R+izH57Dx4F0w0SB4vvSJjHsRp3
UzAcVd7/U67//f9w0mieUkNbVb3cIfXBrumRR0SRkzKOD8SLSllF0Fv6HeNGHR5qMBvpM3AA/ZvD
Mr2IbZT0SBga12CQTaqE6a1HaJ9uExHiybg+dPeZne06mzSPjppcgOdqjMeIoi6nNOmT8C4k/kCE
UjWyWA+97aDp97TxP31CaktPv1kECAx1yB62bdfgDCmaxYVPlqwbOTPgMcGBVCJhlIcdvR1DNoPs
siBDYpTgS2jT2QxJTM1fkla/mg4pK26OdkIwhQNUNyBIwuIJ9vGRYxLZ1cSoarh5SRtbDVa+C2js
2kLxU7Lb6OJDN9xhch16EFq4xC38ukiF1hGph0izVyTbXyuyRCKit0yTNPEwPUXkLTWwcyxVjouq
xJzjhssggPk6unceqK2Vk9ll1xsCqNaIwl9Kw2LkHyBFn4n6GB19RtzKRIbE8TkHyhAqEE/tMxt3
Xm5zWYzRS8cOhOCYXQRWQscIFHPDjQ10ESEJFqLdYwtrQQlqM22fGQ0yiFtit+ijRHAd0uYQpOUS
zeg5yMXa7eprwrw2SZ1NRsJEw0ayjqPLQE3bYgeytZCScToyUzrME39Cs55SgourPnjNW2zpSTee
ejOBsqJdrKxbE2lRQ9CIa54M7CSc8JrzrNfU8eD47kkMy8uL+RXGw4RXNQjtXdVNH+A/CRUKz9LB
gwHftnHEuUdmHzOCNnLr7nNx+56/7WeSanfxQtIR8B1osVg3+a3VIB8bWGr1WcQFIGas6n9J0J1j
j1lCwz0I1oQO2AcDR8Rsirs0zO5SaIcJCNdCm0mHsAspiEDzMZidY4QjAstGRKQJwZnqyymaXWjI
gw+hJ1ZsTia8n8WcYSGhN/vXDl9ZMuGwMuJm74l0JdzpHI4aVCN1LYl38aKeUTIhRRa4tBjZtj9Z
Vwwqz2lFgJuRX4rhz2nStS7uYTnwYzChEgzHO3QJzlfSiFNI4xejXs914iQrYovLbq+U3CgYy2Py
4ww4z0J9k47iNXLBxUGcQtnH7pcOI9bekAI++ayA3Eg+WxYSM0t7aYZw43jFpZPGVbfxjrofKBov
/dQx8Qkl5RdMJ1xn46qvufmm6imKyS0eI241Ru+IQcOIA89B9mF31Vug2PKNqFeXLQc0c7PgnEUR
eLU5ai48IwpY+hqtCjlfOYnleeEDLTTuZZ+dRsz6o6g5C1+rkeE1alVCqtDWs7vBZ6qn/tI154Kd
ywEJh8Zgg2ONPfdutH7NaFwqPqxWsk+U+PXmpafEcmaxdADVtehUvDGd7mD08lTq0wnQ7NZKvcuA
x9l2JcWNzXMyCJCmHBMF6aIKzhxkmQNM/+2AuxoNIlqykhyh/pA42aYuonWlR2+yGF71AuSg5HMg
mY1W2ODdDB4Ncemtfq/iD9mzKPbeAgabo10d89h4FI0U7DzsJ98oMDQY/ldfgdVxpuY1YT7uI0gx
FbyKCZ3jNkxV/towfUL4pb+bXXQz8egtEHH91l4YLfk6iArLmksq/J0CLkBBfprq6ixG2wPVp6/z
vD+qiVUapqmFHr7QnrM1wDpMJ+7aaDvr4hEJa18IADCMq3RHB4fPw506z1j90eswQ2hFcXZS7eF6
hO0ixtIBjdVp8DI6xtEy/bVpY7IeCY7VUk52AtET/h2H1tBkR3dMdzY8dr9oS5aY0Opya15Qx5vC
xeEx6/aLIH047MiH3Dy77He74mtkq6+qCTYAcZPVLLplLCbGdRhZu1BQBZrGuYmts0WMOZSS59zH
HW+0NmyeOln0eFBy2zjl/KzBOG3stIE9zUngz48y11hZl+i1hk1BDVKQI60hWbYNcYTf8kh5QWwv
fUn9lkqNUZNyKD6GYdMn4yqp261TTpualUipBO+A2vUoRVAMH4Jo3AaT8d3qfNz6WC119SXD4E2a
7r/aHO9+hOO3SlZQqa9QgS5YTo9hHD77YQB+XUPLWzDgwHWfN7faY+gY/AYBXWUbvTmezkWlPywX
s4jP/xpsHBd398B6mdAnmVYjjoeA+YVzJgZh7xWsM8PuXoPKK4N071ZQrisj+w7a8CsYAd4RabKY
SoOA6gxcBcyFlBB7tHxRZn5B4vkWQ7epTe+lU+OxMpA5WCU4dx0wuNS+BNg/9BnhR59nL5FjHjHP
wz/4UiAKbcoLCB7s8bwdhrE9CBBG21jueFGFLzY+t7xyW7Qx85q+1V/aoF5Ly7x0LmhHBNm1ht6Z
6q3u81vXqGs1mxn65ElEJbq0YalFajv0Dytj3/+eRummSuk2cQzaSPmhK2tpBdDfoRGEro6q3iFy
AdkFxU6extday17rHhm36czI6zKCmJezGaZuQch0be34jlYLmwgS2sTWoYAV3cmDOQBn7EHy5dHl
2/Jt47cmP61G2isbf2GHEKc79tqRlXQ73GwmQ+H+q9W6j6hpv8nRPIyifKpCquiuYVlr9IQEwFcz
INPmDpEbekeBZ/nHwUjJHZQOKSn2xRqLcdUO1iegGzAYySmfF0RgkL7cHNlsWDDKDEtGMcH8xAkT
pIqlaSQMgEAMgggxbeB+hIA6+W/sDef1m5yNtxOKL7TB5PrIBvNGXn/HNhG9c4ycYGqfABELalpo
rS+eJ1TmfFbiM3XCauXiKWW9ZL7khrqObfIZNjpDdpRyixSg/hSgOOvBVwXVh+96cNL96lNWnrd0
TLnSVINMI+oW6GkFb4wBIwQPGmSfIwD0d5S+xCAFcErIy/K2HkEVMBfNQ1D3XM0eHEDLi69tHpw8
Tzs2rvbbAxdaBdn0nZmAYFv2+LJW/zQvf6p9+W+E/TGxfR8CEBtCqM+htYmYU9C9lWSVJzX8s4aC
16wknbRUw8ka689CQiZHDN4uFeDsgfpucMRtsIu75qqeuwZcPW4zYntmW7jWhRFGvgY8OyftLo3k
7Hkoy0OvWwT/kc44jwnWRZTvgGVZrLnjWVeCghfIEaB45Tn5KkpAvKFSrxq6yix4AGCBE5z19j4l
MANtPBJIf3DeRqERKljx0VR3J+zT966tqJZrI3gULV/BUMYvvdu8tSQ1iq6WH5BCjB0AkX8Fx0sW
64DCghzDLgPxCe2+VMbNIt4W6ObJk5D+Wq95h7MZUZGaGU6JGu223MLY3AExOGqagQpMmREyNsBZ
bhU/iwxdT+t347byG95vG0m7ZrSMQicFRbGh8HFNnj+CBB+xyLcASc9sK7/aopvnEAJAo3S/Mp9h
yFT/FcAR+L2z8MdiQ2/ojKsLDl0ezM5jwp/9ZjXErDZgd9mX2keDhWYaWM97hMnqkHBSFqyLVjqI
LbgoEechmWKNDt6eI/kts0p6W2alf6B8YuazNZKpOeVosInOrUtxKmNe4VEbi3dvNMbVJN0KOWrE
mithYtn44pQZ3m/hwQm12qdCI1FRCRoDE3uS5tchmSFIRSaYns7YbSsPl0vQVUfG6wx6MvfoFw1a
GmQzMXTBLpPvPsBStKCfQQVUXc+f20zfGSZwRxsDyZJ5F+gK7zeL7M/BKcExW3MOVRorEr47PK/1
yziWjxZDkI1bepHU9R5oNXTTLj4SnJHQ5Qp8ywShFvbJKiSYzPLIy3+cWsjTyJYrwCrxUF68aTxN
XsClL4gZT7Wb1AY05MXWdgO+r/hch80xEthh2zg/OFEMgzXdxFa3b7MWOUS9J5dxNQW4OwwRbZRC
ZSyio0HgFcgACvBwM2jJqku4zhSklSUQsUvh+Tf2V7iUnKc8GTZYzrFDdOS4tTDeiiZ916X+1abT
DyfkgrHA2kr4eacGCAzCJWwLKJSM/sNGfRGFNpNYrrQ6RoiFqw22U4v/qhJM19zvAcnLzuCeiX0Q
1xBRc7s6JSOrY79bTnq2HWqxHMD7Qdw41qb5mU3Ru+cHzz4VU4rH0tdASto8nax1IuZ69UsQErAh
3d9e4MzXqnd+57tOegljWxzBiSOW2OiXQJ4xqxChDff5LJX4Zsy2FeGArFmLHlHkvFsYBYwCUYVu
486UxYvy5mqSM92oDi5JLUZkcfdPmAVG85dkx+k4z1U60uap/GfJD4s9JzVRbdnWqwqzr9jo2DIh
oMF7Agz+OSTxw/FQTLA/JzYtO9qNe/enYkVgsbkw4uQ7U3wqmf9EpfDt5/IE538tG3KiBYoT+mBR
qk3UYKseAGJM4QnDQbGYiuktc8jSQRsLwnXdlaaznFIZrN2Q1WVcv9nFudGrw1S3zyPAyNHyXvne
v4eoem9UBBSHjncsSGGF4Kdl9PMejyZqUGS55LNMcw8JLkKBk13ovnoLfF4jb4qhe7S7StYX2XJH
RVCa9aTc1mRg1rX9qhvZepTdMSk5B1Nn17acIkZocmGw2Q8LlxoivTTS3recGmMyvitcfLiCro2S
X7XTvogEOLxu/ijGRSpDYqlVZyIoPwnqfCqQ7JhN99NLnzPKPKBRvSl/vOt6/1V09pc1FNCQGm9d
8UbZDkp/u2KDXgCCikfMp7zScwQdQZGaSUGi9yT5QProEnEsh+miD/Lcac573JIKppxlPRZrGdKN
E0RHUiXjR7wxGd61mv1um1k7SGEfqV9g2Bwoqp04OxVe8tYToRGb1bpM4keVgJuqsY6t3CFSSx/u
2dKFs1DzBC0b5O+LLmX3W9cHwCx0ATyFaMy2TjL9A84FO6ihOhlC/6IbJPRoyRm4zzbwdIfC2cMy
OMFpizLvMNk9QYze3sHeRuNh7jLOyX9JGXa7xove3aTwt3nsO69a7eVLqVe4QYwaGf2U3xrfODng
QUTosX4bIn41MC+V3JVWdpBi2g9De0GLe5Ue9DXBJIggGqYh/bMxtB86rC/B88UJOwNMjpZLwoev
7mkouTWHDbGL62kqXnAa3RNP2+S2/tYmPQ9VBSw/CjQaPGfblMFz0jrIvcsJYNL4NYYjNr7xmhlY
SnIepCY+kLixKSOOKKdGptXIG18EJJVHk5h35iHncX7tB3KoRnXU2/HOn/1sivZ5KNQ6ZADEA/Fm
jdlKNvapcMDDaa1YpiQ6AIKFPIxBsMnt3y72nvWsfAJ5j6+TcbpZtZc8K9YZvVk0al8tsNJFaScf
zJlLnE3utQgTzhsIH4HdfPVd9WJSLIM6uBDGRHE5ROeACKphnvfHcp/OF4vOzsInebzCASw0b1Gy
UQ/77OYxMUMXC9rFx7+6wPTwJ/2C2NnK3tQ5LtcxzE+1GdKmwuFziTFdQMk8YpZ2X7XOJ9Kraoat
yHlZ6UgQpY5ESpo+92JX6NgadBx1xpvIbJRTwY/Up89UgVI0J4homfHkTNG66OOjk49X4gWvlW0B
UkOoZ9HPeSiVOtQPtgHagXjnW6mLbzfRTTathGlm+eyMd/Z2Aws5AQuL5Ccs6r1V4kJ3uIPbDnGp
M7cF1HbzA/SR5OFtcAew0jjJXLzDOTbkbN4B+P34rFoYtYG9dSWyBgXDUu/pdFVPrjOK2ap2T0Th
Xcy6ZJvqI8RT/8do4ahlduvvmlg+yYSpmAy/EMuju2i8cx6NbCxdG7HD/N+qYLq0cKoL4Chh3T33
vPFpl+9CraBKxWbN1mKZ5d6wLBzvWsfDPSLtl2meSZnpB4h6HP0u8ftmGmbJKv5KyuJip+4HOIgD
9d0hjB1roSHBb7tgGxvFymS15SA3UnH9LugPQLfSGkQvIbw7bEukTLKJn0HlTcPNIhN01Gqis4+v
dkDUluRGUiyEzXotvGoZ29HWQz2aR9guZYNnAxq65aYfePkeXQZ6J0Ck6s/juqFB3OYETy2J0Vx4
mBCpDID1eBRjNbdgYA5rk5TP0EHiMcVnvPBrH1i6tMO1W46njhBHycw9wbWHOWNfusziy/5awEnk
znsZscpo07i2XHuD4nZXD+0X9dqm5P5MMA6OjG6kW9+GLHzWG42CPXqjz98Uoc3tgRC89IxTkqmD
j3PdysyDpkEQhg3hGON6AucXlgXaJ5YkgIs4ykVytfx4U+n1IXWHJ2+2cyCIrKxuQzUOgyTccv2z
cqrPrBTffF/ATQ3m9Qcoclx1kwSb7rSvIPXOOANOSUOOmsw3Hl+Wnk7ryGQvqWB548qAOQNjUjwC
I/4K5h2BPV7IXthrCUBm/lyH5sjjttNLrD4iw6qHAaJHlolR3CauBMv8ebDJ5SPZ0UQRiL55g68U
7AW1ehHnGxsEeJ1PZI+DFwFGfRij6hyk3YZJ1TL1ECibxABH06lsXk06qNIY1l5b8swPp0IkN9oa
ZMRB897ANk/9HAXXP89VT9ME8FKl+cqZHGCHLGHi4rXs3TUOc7q+9CMjDJOKjFw54mGhCE8+bWHS
bErN3mht/aoF9tVjtdYpd6dX2SqHdZQ6RKOAkogtcR3ne6zjDHOkulgIxWvgrfTXMABEwcaywnLF
KKwOu20Y6pBOXL7TYtsUbEoTWF2dZvzUHPl+6m+d2LwVXHNVFO/6tPwK3ea7K6HlwiFdzPI8bs9r
bnDaoM+PnXg/2CF5yCl/g7b2pvSmKa9eWl59FqxZmb/sIozITuTpywBICCpPaxv7AvwxX0EOu4W/
4BCgu61q/Go5nbmTVuiNqvfQ6z4L3eLUNVButJAEYcRoKENZl565m6EKxjcrJwDM15jXAtq5Y78B
Z920mGhqegfj11V4QEA9kti3Yib7ahq8xrjSHNSvIoUa7KOBSZGDtTJ9NuvgFhlMbxIGBXX0J3G5
LyLE0xA2z0qi8GeRM6ga7abYCALuladtuzlOghCkcWDOHbprisxDjEFx0Zk+Hgc8J0nfvWoD7ymU
OlwBDyMoqWMnXiFgyEaHcMvv09cO8gtDPfagzaveac9TpN0SwhO8wH3ksn/Eo3gi2pLKvdoZAMXY
rQ546Ud+hKRGfZDjBQTSb7HPKV8z/sEuvU3amN3KcbQHyMDTwCZ2AYimWgXaeDGdcN7k3ciKYXFK
3IeZXhz+MiqV+lKxpjRMoqD7wYieEoMc3hKppSlftTFoXnOQLwsDVXApUeI1jv8YUPTyqwByI2BZ
c6JsLzNfrVRWb5Sua5w98f/OK2iYTcCwSmQ7x/LWcdU+F4jdEd9oznWMoj+PR901Peypo3sIaXVX
iUWMVRv/Wb2Bl8uqT5jM4TUpNopaVGGPnJYSrDzHmrgxjSAhlW8vj/dUmSfThQXpDV98o+upDd5d
o3bIrYj0ZRPwx8vpCfMl6BDaqU0t4XNPoJAq77tAUN+F0EE1o14HFQmpeTl0T4FZmm+DdKalLlLz
4UWKxWSpDe/BaDxlxsjopgv7NyMQN1GPbCD8RxKVF4vwKBlIngY27bgO2mTvBX30pIzmfRzauwxm
CKyfsARyV27OqUyeSQf6oQtTEEV2vFau/Faaw2dp7UVvoHZ2dSbFc9yTgtOYxepFkPVu4gDh4Qw0
VokBwGMi/K5JCWGMsDUyiIU57ruu9Tcqm8qvYujsl0TPklVpVL9QNLchNwGoiDF67cpSu03u9NlE
7tq1xedgxDcPEH49yhdgON3CUGH5a4F2+PWHES1/5vbTLUsbvL9sJfW3hJk5TVTfIEkzmrDeEPhi
ycU8DQKym8nhJylb6uwc8XLDJiVh3e/KGrqhW6iH5vT/kXYmzW4rSZb+K2W5LlhjHsq6ekGA4510
NYsbGHUlYZ4nAr++P6isWyQII957uZBZZipNzgh4eHi4Hz9HAKtotl6z76MzE2DuoL9rerQ8qlBg
RshANosmfncmxJRDA1WO2H0uisiDe8eKeIGaUYxiJcSySXrIStQ0V5WmudDdqbX6qytiMBmtXlts
fFvAwBhAFMlkpzSKN441i5/wTwJkyYNacTe+Mk4qGFbZ/NDNXiofeI7S0mnpBxV2O+QWb3bEnAMn
7DytPxmJl+sPda4iz9zXpRlvcdYUwlCfx8+gGNFBlCmdP3V1JuoHxj1MoksSS/TjTBc6ulTooRi3
aMI5Qq1YzVpSjUHg3aYE79o4o6YO/Uf6w9Xl7IOhN9X3TJO6Nz9Jmi9QgItUnASEJTurgMFaS4c1
PXv5a9gxtBJ6FvI5qd9sJCh3PpmNGwJV16ODUQ+MlhSDmz01EtRpq7N4ll/Ckd8nKJG2NYJeXrsV
slxyCwooD4tmXY5poNdm9LM6nrJwR0Txl0Q9x1uv04E9p4Br/CDOdZAz+XlT6G37bFL0PukdOttU
L1ztoTGHmjYNBPcMyYrrlOYsJwGOXGVgyhMBwK+Dovl0/QwPuRd0uPAe66GTDTryLqNq59ZjIlKG
9IZnYklNTpD5aJD3rEUd8waKpYyXI34rxLzGAp+C/0ZvIf9KEqH7CZUcXVFPUpOXoT4zXx6JCD6A
bfIgLkcPTt1DMwW83c3NcaYxSD8ZkBnJW7PvQTHoho4UTYSqgNR7SvQAq90oKmi0EKFDP/It7Bv5
udQHhJATrznKDBOBQ9HA9tRKxEEcamCQ/yn6ZaNHvp8fITJicojaJ515DUGaeviGHhVzWOycrblu
6/xn2KdpCidZcdKLTxViLa4OSy492uFkaMoRKvkXmYTKB//omB4TTjz+T0IZQHePoggULv/6j//1
f/732/m/vJ/ZuyzuvSz9j7RJ3mXM8lf//S/jX/+R/8//uv/x3//SVbRVdc2UJVk1dGiwVY2/fzu9
pzrL/1n6T4pY1M408XwqmvCRbtKGfjoDTiaDV4zoif7hvjlJnLVnWhaTsapqGcq1PV5TrRqG/fkk
7PSDbwfrdidtAX5vm92CpfGX367sjyX12lKcxV2XAQ49ATncD07sMLn4pK1BW9hAVbbuGnUz577N
JZOTzWwp8Ae5hUna0wbAG09xetCN941I0sLC9OuFZUXr5hF9vJO6zZ67bWYLNsPMj+kBsiZ7wZa5
YGt0nwv3MOBrISAO4ya2TvWcrI0XRoG5AOEqWFGY2YNTzA/5e7gUt+H2vvE519RlRdGYYIeyUx33
4cK2MjQ6ZW3hfIKYfoXKmZr+YjAECGSxbtslb5nbVB3uc5HaM8dBmvhlV2U91LMsFG2FR3WdbRnW
ewYO4aS2u7Cpo+NNHfPS1MQxA7OE4ASZo5NuwDIYvsm6vmBBHn/tPRMTRzz7LSJszKmcqvXZEdf1
u/Nj+cIbYdVSyF8BgbUBhLwwY75FHmIbr/2V5zQLfjp3GC6XOXFTCNzTNpGk8ykF51IPjD/kKNWM
yD3/71syJMuQdFU0FV20Jk6qej1PyyhuwfIXq5Z2fSh/rJjjuO+OM+shncUXRU2nhT51R38wJMMY
xBY1yEp4CI3AZwQ3pIdG6vRy39S4NZPPZ6gW7zvLMInM5sTz8yA+e1zx7clteFoz2iI2a914r3k/
79uZW9KlHfn6hA28YAbmB9vT0IIzZmg4Tbj9aFfeN2PNLEeTRUnVdFmVdXP8+4uDPORnX9YrvTmV
pZnaEO5R8+mZbW0dIa+GnVnr3r4pYr5YEPGGQFbJyPb3f8Lv8zvZUktS+HaKIhtElMlv6OOuUUFy
M8GK+uoe5s9N/cX6pAD1cQBT2svuL82Er0uL2ngTXqxabDszZ+6gPg20hDyn/yWsoJHaqN8o+Yam
rb6dhG1p++sPSzffzHZbkiYTOSVuWXW63TmdWNUUwprDbx6qbb3rNupG3C2FZ2n0jpst/WPHmiww
SmUTigzstBuSsXVwANdvG6/qptx6jvG48AFnoublqqzJmRj0c1LkaKKf8mpNJ0C1ozVTuTZTl9bp
bMN19SF9WrrP573mYomTA1IUJS8gBaOFpIHRey3ld00JnhMgj6c8a7FlS9o3qUH3OXyopHxdp+/v
L3vmhLJqAo4lGaJmapPQFkMnrOUVPyDLf2Xdt9r8mlVf7puQ57/jHxtjDnDhqEOlamXGLDdZ5hqB
YNs8ZK8MEK+NTbwhZ7JDpspWZ3iJVvJXyf5rp2VpnZPjWRdKpCGlU59qSOtHKWpBNtYyc1b313p7
Jg04pyzuCgNNEU7I9VLFsnbLXB7kU8tTqQGDEsMilsNoP0TvqmxhY2/PoaHRxJEM0zJ0SVMm385y
TTfKu1I+hXt3q+3aXblOnxF8XEhdbg8G0AJVJHXHSQDwT9ZE4x72hyFRTikqrBbif77+7v6uybf3
kaGLEqA4XVHAzUnj17vwEMvn+q70Wj6dvfRdy7SHDGUxKMiRrRGiPORZD/QOC9e1JeqEJnPgrQsp
AZK/VBXa8ChUHxgp2cgNQhiU9wcvA37y3SXvsdKfZ5BkIbQZ93/zzK7oSEgqmqyIqqaYk81X2ZLC
PxfyyUQGRo3NneUuHM3b1JhNUUjOMKOLN5d0X7a0nbxAPiXwDTLLWeyU/r3YG8w49G+0dO0OGNz9
Rc19hzHJ4QazNAnPuv4OReZqiZ4U0mlQR5kFXbKhpNgMZzQLKxhE7hu7PZLG+KlJhw3mvwx5ciRb
ihFelgTKqYF/sQkf1HO6TwTxdN/KzHdCAcTgA6kGs/jixLVI5uHNa03t5OdUCvzWspgdQOrxvpWZ
tZimaFoyx16XTHliJe8jl5cyfXGIspiK/lFBVN+bH+8bmXnbAl9UdVFEKJg/08+TUgsWoQBQTxCo
OcGu2JYP/e+rV1tYjjQTWizNkhVEnGTy3em3KZCNc6HBUbjivcEG5vUF+GzwKd/1L+bLec0Ezqrf
UXf+kT6Fr+56YZ0ybnZ98VNQ0kQDNloCGyjkazcMXZmBgCRSToyQrlU73dDfegweaZ5twp9LT9Bb
nzc5ZpKiqjD9SYo+CW8j+b6KVGd/aqGZECWfQsd5R10DMvvG/tsLM3lIWBpx2yJHnObdCFwrZegq
7Zg5bWlNj0G7teGrGzM1RIa6hSM2k1+YaEJqimbAuSCT71/vZG90cBnEZnVCRRFCOmeIbP+lrOy3
+Bfd1TPaTyDBl6LI7ZG7MqpM8rYOrWHGgjFqNAcBDVUfgq6Fjbw9b5YimZLOU0mFYFSfrEsrG9lr
jKaibEA52tNX7T46yu+Kt/6tASHkwFcINdC77OG+3QWzxmRlhuyqBb3x6pQNL0P8lMuv5/D53zMx
SUOJh3ngu5gQUOCSOGj+cwWq/d8zMh7Ai/s2Z2NDHeDj6Zy9aNGrJDF+u/DE/H1nXx9iSyF2oJCg
KvptwUNKEhepwrg6Vf0aVXKICZ38u09FDtE5GyVciAyeOqZwVsNCNnHrfpZCRkvrCV5XQ54eMjWK
415z02pkk1sZXg6xw/f723f7MiFkmIDqiE9clYYxuSe7QEciUafEOo5Ho7ZM8c9bQ2clrfLPvQMo
aCEe3yxptCfLkqlrvLhu7mWyo9Dv8rQ4NXA+mWby5qv1wj1549q/TVjjG0BVVUWbhMFMqzS1aHyW
5DHCoNe7CHxbIOkLbjHuzJVXjGYUQOQqWkmyIU/c2wgzjwlfIT81dfTZlLrXc1ocKpP+bCOihkR/
5f6nukmiftuzFF1X2TsG5649ncl55u0jNz+JvbLKGDIc8jcErfrsR8gMCmwOC/Zu3R6DlqQS401L
xA8n+9iVbXz2fS0/ySJKAHoINWTcas8JkgCx1v4wBzrm9fnZo2NPwr0+q97nFIhPqLV0nxTBAfS+
vb8F8z8J52F6XzFFefpeP58piStxlVPPZfbK/VzY46sL5i5jKzvCIV6/otXzY8HoTQYx7sMfo9PH
u0czGdnaOj+hLuFom9QpPsGcawMeeVapUrQPkHM6Cu95kPnrxXf1GIinbnZpfeJmCGQ0wMd+L7l9
TDfJ1tsLW+AI68Uixfg971mahFLgIGHstawT0cetiJDSCs7tkZNTetGCbCvAkQE9HhwM1UHShKe0
7g9CGT63Yv+0sOOjpetfYog6tyKcYyLRYurqdKDOKBsPGRVm+hH70BnLJY2T8yQMnMUmwU3aZF5b
mzzqaf3RUEOihFQmeJ8+Sl+1DQh6B4ymukLHcV1ui3f5dunD3nrVaJUhF4N8XiejuT7OAk8xGS3A
DFf2dnCWbMfSU7nYGbjNf3+v7o+dcfWXFyRzw7qUYAcWqYP/Lf0mIrq5genXadfxewTqHPFxWHcf
xzR4Kf29DVnjGk2DP8yYWdYkguht1aaIh2enTDGYzH1BIJzhyxf9zDS3KNMEXWiZ3Ub+a3vj5XOx
1gZ1EIjdsCdSZ9JUCC7qTewtxIMlI5MP58pVpaYMX0MH9FMeDixxTcN3df8I3F6T1yuZfDVTFQQ4
YovsFMkAAmWUUcEU3Ddxm1GPnqHKZPFcyApYyuvdCrOoAJ1UZicYt6Nni6cJxQb9sQDcuUucftV8
WXqgzK7qwuIkwiC6JLSFwtYhFLyqqq9CtJByLhmYOByT5Ek0ShqcOksEdgbXtrC7v2tzX592LNch
Vz7a05N0Pa1iOUZQMT0Jmc4MAWrBn0SUMGF4ZUbsvqmZ3MwQx04JL1eV6vQ0DBbQxdSmVaan/Kvr
2+Ve2Qlr5QnSiN7JnG631Gybt4cpQq9F02Z6XNGmVxKIT9NTd5CYiH4HY+AOjqtf/kNpey9LzjDr
f8aFufFjXpxWUxkCIxzNSR9aWPR26cZ9J+7RO/nVO+maJqn9T/bzwuDk5ELX0vn1uJ/C7rwJdtJO
sN2dtlXscE3a4PwTayZFQJUGlU4D/3p5clJWVtUlKQF+hOOjhvIa/QQhvFYbEpX0iQm3+xbnXHNM
izSRdgZ/Jgli6KI1GhRDcgL6Y0Po44H/Ka2v943MfrVLK5PbMkRUDZ13rHTqpjIckbGdTfIT4jGk
VMK9YicO4xMLX27uWJvsoCyPt6U4rduCKmoMSeqSUyIietu+icnr/VXNpQCXBiauSCOuQMgJA0pi
vPYxnD1x/kB+vx4sbelULy1m4oVRDghXzuvkBKRZsavP1QoyUcewcxpdFKRqO1gEW8zcw5JomlzE
BF/KYJNID4OXn0sW36y2gNtFFZy9HekVzC7urosGfdU1TEsPiVt9vr+v0qxlXhAq3WZzfMReH4JO
U7OuHhiKLh3IfgDGvg0OiJ+d6yCvbMI6YCPfu5bWkeAgE/f3i0YUqcQL8xNnlaxedX0d8znguJN+
MOARtiFxRHzee3TfmpcembnvC2ue+cBsss6DWlJooU4PPvxysXr2es7h2ljpB8lhBv5TuWOXHZDr
FMcWM/cZ9720OO2fWgz3t51wHk8+FXWGCej5QcnhMDSOdjC9Px8kD2pCdmovQRfmLo0r2xPfis1Y
bdKC1SI+z/CAt2vIZdnchu8KQdWiL88bBOpClZPS8U1JtQoagVnUKiGKl8BPhgd5Lx0Q/7MRn3GW
7oyZLJ1K6h9j485f3FHVEJ6hL8NY+uhum237EOy7R3m31JiaedgSwC7sTM5JmfuCi2Q3Ee6X8lVY
Icr7yXfcH/4X+DId5We/skC7OwuOOqZbk2fWldHJ6TARCNONmEgkb1ugLxESDitxr66ax3bbfBGW
2tJj8nXP3ORCDFxZV6qYvWzfZDr83VbaRVuGYrk4bHQulhOM2YP4Z1OnD3ehMpQmLMb1vZaP+mks
FljEm/Ak2aIzFu0WD+Lo7DdL5MKnkqYbonoTaC0PhvNEjTn6KAypK9qmFY1g8TE+WN8WL/xb3ATh
TbowN8mnmzqHiL/HHOQF6HiiP4RQ8splxsyuD/DjJO8Uzv+PxEFMrfm+dCvPpQJX5ifZdlikIeIm
WnxSn5S3YKc8BJ+Up3odvZOdgPx0yV/HM3Bvc8fPfXEWxa6KY6S94lPHlGblf7XGyjI1eRDPyv7+
0ZhJpcg0gOD8Tt1uHq7eCJPnOwYnpqNXuncYh1/7YKm7MHM5XlmZLKiUKS11JVYEv2IQFtX74zmD
XYJJY+ZfLStdSKOkmQNxZXCSehhZVHf6aLD9ygTH2qeG5a0tW/1gbPVNaXcP5pLF2Y2kA6ZpqgTr
7BRvJqJGWsfQ2tDd6NYMUJyEFQpCjvEeLpw3naHDTfcgLzwC5/xSUSXSYBrwNEqnSUc6pIZXFkFA
XMso0TXbsYAkf0TGzxmeGKr6eN9ZbpuZIAku7U3iqGEkfYDiU0CmH+xix/3GsIv61u97ppeWNnTm
EBgA42kpynQjxCm0zlVkqUMnzwdJBM3n+QdE69azuG8ciGNs98GAOpB+RG67z6BDFtY5468GLSpL
pRtiSjQZrw9gngnnIW6xrW55H0oO42O2d4hsRHbW4fduYxyYPII/2Vk6+XPXI5bBhVi0yqybLkWR
BEmvSJ2PG52d8kdyQrAB12WWhbEI1JZW7RGI/NJ6Z9KqK6uT7xq0vmEGEetVXoJnZWPsBGSWvsn7
ZD9eH8EGXjheqZ8WU6oxbk4C3ZXdyT4bVVjqvTuu9gDVLXNF0A5sIOe265THav7a7ZbSnJljajAl
C4JBV2SYTyaBISrVvGVABZbNskDxSa26L7UmJr+iUvK0hWfqTBC6sjVJqc4045tWbNnVJof+n/dw
2m7ue+rMcsZnsESbBPSpMe2ptmKSNYoZeKc2V+x4FE0PKjtCoOC+mbnXDVAJnlaKBJyB/3R9IESL
ec3S970T9BSd/jD0XxBxCD96u/ylfTDQlOfJA6PfZwg8FXtsiy99t5m9JAeWFNr9qI6CaLr+AZFs
FDy9DOEY+OVXpRS3ErWkhVXO26DpTrTh8E0L1WUg9wNzNcKxkmBxYqWWstCLngvYLOOPiYlLuEpS
V30vCkfY8TfMmuxI1TbBVjn4O14t2yW02cy5vjI32TXJFwKhDVmRBlUAvHhQyK99uC7cbOkBOuuI
FwubRJChCjl0rSQczwrPvx4BQGbxGm/xmh0TvUnEuFrRJGJ4EaJqfH7hyJiXwxPsydxDePZIQ4En
n7LQlZ79XBLupoyAaBq5k/2L2gq8k9QIRx+e15V5gOvXgbD1bTgMlC/89eLy5rbx0uBkG5m0iose
sqejHq9rR9roNnkfilR4iWG7+dNYNYFEfb1wvOd2VVJl63ceQS4x/qyLhNNNMrnoId87wZq+kckj
km2zGR9kpd2vlhrjt7MqpmGCuAJzKSvM/EwhUZ5fiJ7SStbRSK2PBdySDvPSMBS4QDsDo63hz4wY
as6V5FVQ3ejJMmFvJwzqPxeWPfOI4YcYNB0JKGOL6nrZmcLMah421rHdSCxb2dUP50O1L7fxdimC
zsWWS1Pj31/scGgaRghbmnUM6re++prnC2/OOce5/PcnX7DMiyIZwt46pvVBRakvlrda++3+fo1n
a3r2RkgeMB726qYjIKXIDOR9Zh3HRl66Mffa9q808maWYo0xWDNBybKmyVL0NKdPn6vCMRLLjQvL
McoeEGR9uL+Y3zCqyWqA/uk01ylcy8whXH8RuWlVmkK1cBSMOtt1Cao1jgiNO0sqeil/gFLUfd/J
OjOkgVpqtq76hbupFH6MEDL9rnqW/sxoIAK9WpLsTETUJSX6kIu5+/EsBmjFNKX1gGyeDgkDjHSF
zvRtCsXLMDBPEUTaIULx8UkFq/rETICwEkPf/3p/kTNfDNihQktFpK1vTq9txo3j2qpDoqWqDRur
E1PHdwsAMEZhZi8AOzobLVhEYqkL20bX5bv79uc+JUKvMNfwxrztsxRw3nS8PN1jX1hvvSY/lpSe
V5Davb9vZ+atgFP+sTM5Xabe6bDkDrAtq5sogPi5/hoj2VaHHmAi17lvbOYoW9BskEPKim4RPK4d
x4WIRMxzzT02bZ9+8QIteJIDYelCnft0ChgYmWSHRpU+huyLgCEbghU0OXPR5w0YDCqN5Zpm5Wax
Hje7mgs7kxgoFeVQmy122g2E3ChXI+DyP8AoNEKg3t4075axHnPfC2ZwnneWCvRhmrbWSl00tOas
Y23uw0R5NaDAkcT8fVEg4twvOMdcMcAy6crr9PooU09PQWEpeQ/fi3uEAvyVzVyFjvUeRgMZUBts
a463kX7cd5GZvMsC0wFPNgkrqmqTvKE01DNwy8o9duVb04IsSfeukG6CdukuvT1gJnBz6qmMhInA
8SeGxpp/HqclYd+oitVgRYGNAuG2jeSlx8y8JaYgAdCNWPOJnyCIapyLPOUC66EZMv114KG9rC+c
rTkrOssh2wI0x6jbtdejxSc2nREYx9T7nslf1HpfhR/vf5tZEwoVS4nJPSY/xr+/OFhdOORVG/b6
UdQfVOMxlA+iugCYk2+hTHwPxjx4sIyI1+kyysJALi2ouSndde40a29XviiIoW5RWHpNtugtaQgQ
bWBNaphTpytLJ/F0f5kzWZaJq1ugwekdjHji63UasWK0rnnWjrKBThyEM5VXOF6NwmeKxlPofmyt
sl8FTGrwb3zPc2t//wfM7POV/THwXOxzRryOIUDXjorIIweGofjc2IX4/b6V8V+5vsWvVzn5mlEc
lS2EWRpT9htNBGvhH+8bmOnCXFuYPNlMhUlns5Q1oke3hmAdrMBDsIXsfe/Bk+QsPgGWVjQ5Aqle
ZXnrdtrvLMuEn+glofTjqGNTbV+fV6JEyesfVLivVzl5eLQlbKskM9oRveLm8/jiSH5Kzz14v+Zd
uINNe72wrUvLHO+/C/eoIkXuPRODZCPKV1NfBWt3b6zzz5UDV5vsZC/LRYSZ+uXVKvXx3F4YHSR4
vi2l145to41igG7rofr+ALg/QRLMb2pUGL70ycf7ax2/2B0fncKPpLrxmzPq0kcLekmE699EpfgW
agjGWIgYBf6n++aWPHaaOuhVWZRSLWrHeO+aduoEx3ZnPYGl3CF//Bc+5e1td72rk0gDCHlMZPBY
bSXa7aNuS9+1LyNcVV/REfrIIO2LvFu6+ZaMjv518SmtMKnKuFG1YxnxWH7Whm9d8H5o29XCZo6O
f/PxQGMwJWRQlZ1me3rpKgF6JePivGekFe2kw1FhE97Ib8Lp/Mtc1cTvfoc67yAsGJ91nAvb8vUa
Szgd8nPDh6SK88uMvYMgFXuzUnZmFbhIl4kLj8iZegdf8sLg5EvyLjfyvsVg7gy/waEw5o04JYaH
EmALS0W92SviwtzkG6p1WurtGAMavYITFapQ9HAlNEvvf8MlM+PfX7iKAa6XTI1P2ATnVRD/8KG0
d6GGu29lNqDJTGBZvLUArk/itnf2z0i0t1iRhVWi/FDiaMHCTHNg/Dx/TEyCdA3tsav5XOnhHlLs
b+hWpyufjk+5bh4R/R37IaCGl4pgSwubROqAwgJIRqwW6+ozEn79yXoI1gMOuJG/jroL+S7Y/LNr
8M9ap6EayYrGgABZO3aHoXQiKn3jtEa10Xo7+ggEYlOJqyV/nGkzX23wNFKbFdxHXlNrR/dJ+0os
QeZsLNAKP81VTjB7HkCXZJsSfvdP6vv77jPrpJZqAgKXGb6ZYmkUBkcRlyu1Y2qpn2Qh2Lth+NHt
hk/3zcymhUyMgDdXVY0py8kR13VPOityoR3FQ7Drf7pOZPcbShTHZTDboq3J+Q7V0PSMhDVpL+fH
anveIcKwtQ7t9p+FEgvxTUpGADpvxixrAc7DTEn0Y1M/NvqXgrFnxfvb1QwOH/MowPSR5OTZdR1H
ahqFZm2G+tGykDl/kKud/A8eJ1cmJhHfBZ2fZGGsH2ugTSN5ciFXmwz68fteMOdslyuZOEEI31qT
mDCvy3LwoGTVZhiFxPxhqT89/tzJ5UkdD0k7CnqmpvwOaBeRtwzq+pxEfBUCFhXD5EnVbOnZ2PII
2Rb1aljq+8+sS5FA+nCMmMM2lcm6zpkU6nVOrm42n1xTc3TjIDY/7u/dXJBQJNmEfgikMgNrEyN5
0apiqmU8rJ7MJ9HWaLz9QIoHZQt/pTtI2b/ExIp0rf0U9osRaiYY04IDuCwrDCvdDC0HZlyIPBC0
Y1auntxtvkFR6SF4QroA+MvvsPj3W1Zj0++Pxcn7pxnUrDBaLCpoPB2KeM04ksNLMrG9H4jHHoEZ
/IM05Mrk5CrVkRKLDD3lKrV72wAlxjTxK7SBdrsufiyTJczFqSt7k3s1L2UJSlDsiQfZrlbSznTe
QEvjpEvltlkHvdjMyV2auFlo9h2+4xuh8aGLy2Ffm6b/YMn9Umt4pux19eGmI71R3WqRGhPpod7z
GeeSdgkyfqseL9kL5W8YYQFGdOkMzj0/qHpQbAOWMvZ4JmusjdpH8iPg5qbHOY5Znh/SB4R/NvHa
ereEX5pLWakUjvWvkRNJ18cdvwgxqpeJgh/jnurW3QK4fWj1Q8CVNsJAy0/ncPsPLuorg5Pz4FWA
RMOET0gIQHUtQJApYSrO1b/djzOzJ50xfpjHZBkGskmYUc/gp+XxEDDo/gajhbcKtGr/79kYf8PF
5lUtigsorZPvmF8lKMnbpdxxphDGZv1ZxOTrjB31+JxhYMw20hfO8CrZS2v1YZH9YO6qubQ0+Szn
AA3ALMfSyG4Gf7SNTAtIZMlW1tHLkrW5b8OHAaI/puM3tTVV0lP4tEX1GOjfquAUmksRcMnA5MPE
YdRFQowBeFS2xsaFFTGCFTF+0MCvtR7UVEs3y8xbcwTEMHAL6AiS68mppe0q+6HcqkeBwLECP/c8
BCX0MfpjHObvmd35fN/15h4zlwanmFW1ry3FNWr1SHZvMvOTbnTKTiH89GsPXKWwb2DUXXXfF8FO
48GZJiU0/qhh6zIMOdPibOMpEIlqrsqLXj4ooDAkGB2ajfsyPnL71RJobnS8qTn66nQzmA00SIWu
z1iQRkGoGKUKUSiqj+jrSoKGNE8ET87Clo7/0o0l4Hka0Beqq9NPKFpt6qMPq9DKGTm+xpbRWPRZ
xP7OHTWFttQI/B0ntCeRyY+L1ujIwniaxR+TXfIk0glGhGAdOSgW2/f9ZHZRF8YmJ8GQYMM2I1kh
gmib6ABz9cbf/QXislssAOkiJ5lLi2oAqITrz4TYLN8mGMZFwegNXhRWNpalb8SHf1L7vLI1yfLP
sKR35AHKMXzMffDoxev4ykxs65Pc2LKjfxcWB4tms4HL9U0+WpG6rTx02FQ+lI/yeoSKAp821kNJ
jET7AQmQRdz9XLZzaXPy7eK6MqUarbBjUiH5VRrbJBxexT7Z3neRuWAJaQQX5Zj2m1Msum/qiQ+h
snKM3NCOwmOaLOXAc8Hx0sLkg8V9UZzLAQvI2p6ob6JHso6KVfOtjlcjrw4lTioEh9yOn/5JZR5g
75/VTT6cC79C6kWctoryC/n+Dhgzn0zd/DXStdm4bCGZp9GepUIwjSJW0p27Nq4VwmPzq0L40zb+
B6WGWbnZ+rtwLThLF+rcKb8wOr0MPNPNXdfD6AgtabbmXsIQM+IL8/ZzsZiOM/TG44gdvfXrQx4j
caN0YsVeDk+69iEtv2TmCwprzn2HnE1KLV1RDXGcCb8Bg6eBb+YyACaWo2zUgoZz9KlK7W6D4Lvd
0s5BI+BvU5GaJv1MRrH4diQl05561nmdUJeqfAzD93qhrgr3VWo+LixsLvRfGJmS6UiZrMdIdcjH
cZBGciqwOXYJHVKxzzZdtTxaOpc/XtqbROW2LdCeTcZFwdYMU+YHxER/P8z8Bc+YfbUAJIPXUR5v
tSnqCIJmL0NJVj6q6qY4jReAu8/easORN7XdL454zLWilEt7o6tepN4WRzoso16m1Khsuq27f9NX
4XuUuxeKVtKsz18sbPKYRhUn8CvrLB99V9gUOQLbXb42xM4u8uKlyz50UbQrY/HRz/pV6uZ2Fxy1
7ptZIg6KTHVMX2zBh8aANU1TLlc+eW2fw6j3gM7IvA9jeZW+w4lgq9ZASK/A3tniw1LGN3c/XBqc
ZGCKr3ZhofJpW+VRgJcJ1Y+lNS2YMEc/vviaBZTVLkQiMkGzdco9bCnInwIUs7t3Qm8LhxL5ldVw
/vsXH8Au6mpMC/yewry2WkpC5cLUKx/7yLIHq1uFyr9pYXLxSZ0UVeDC5GOlm6sEsTdtichg7uBR
KSAX1xi2vqXhQ15LUYrYko7idsRHDDt5P9gmqIiRZnvplTNvDegRQcWENmma5lF8rbUCGvpjvTG3
+umMcMQTg0/MkjQvPnMl6/vOPpMBoQbxx9xk/ypX0tq0ZXGu+K1PP6SuhxDT630bczf2lZFJhiBH
AGYAHElHShFrVKKlj/TSEWKwDVvbWr8s2EyZclzs0MzE5iuz45m48HldF/RQCVgbgoRCRDkwDuxc
/BBkyaYUULpqnlA0QOMrWTps46ZNAsiV4ckt7jV9NIQcCW7XCMWVTfiS7+rO8UbYQPISPy2NWc1+
RBJLKAChqpank0gJFZ/MoqwMksZc6e2T6aNCSgVt4TPOLssk1bNUA0agKUGZWJ+9LiZvoF4nbc4f
mKXeBtvGcVf9B3FXLKW0c9YoldMpGfOgm772IDYILoBe+11h0AsaDRvkpZzO0WylcbjLl47CzD1E
Y2bMUQBFGRCiXbsLokmhWxScPFQTm0f57OWIB0XIAEkiFLFaI/2D0DXCr0aKiJFZbhL15QhQJmLk
0jGQXnQX8WjTWvpiM1EfhB89gFERchSuuF4SKn7ZOc8GDl65Om+8XffU6Lb5bpwT6xxUcOWd92Hx
PTDu09T7JdJKxn5AoDKUcG20trQK2rWeY7fSt8LXZH3eDdvko/S03FSboVQaIYx/bE2SlBwNklR1
pXEP+61Qt+g8uuSzlZNnXwboXwcEm/xetRFEdWI5d87mh847duf3UabbuZuvM7RukMLdy7K3uX9c
Zl4MY6ljxHVyJG9GFrTSDZOiieWjjsqtqrmbEH3eFJHczuhQnGRMog3W+iJD4vhJb3b/wuxkR9IQ
hjSODmnitvuMHOo4F9hnGxB9tnY4b8NX4Fn8V6hBlk7srLNdWJ44W8KcblOLESlG9VR1D0n14f6G
zgDi+dgXBiZ5mdx0GTKfhXxE8Zju8XN6LlCDelWzeqOVHzX5Oa0/aC4luZ57MjvbUfudgWE1RrEs
Sx242FcSKD9ZZ/a8oJjnnwajRZI1dwJkZ+uzowjnDaKO3ko0PpiC6dz/+bM3++XPn5x3JUPyygpw
CPHQf65fok8j40ZVEtGyTbpFhnHB3kway3aNfJlAVSnwTW7dIjHzLtb4HqhcPSob8ycFFVB6qCL9
aN+n28VzPxuwEZkA0A+e6qaOmMV6FGln4udYEvbt5ulMpsTgPQS7lG4Wzc1deiSV/8/c7/fLxe0+
iLGfqB3mwr204Tn0mj2ZNDcRmtuNd4R/cNeLVLuzLn5hc3JFxIipn9OIRAZRT4lchmacPXwxnWYT
6tRZ/goEad5tLmyO236xzqoOQrmWWOcoZjOAUki240eM3xO8Fxn4Zu/AC2MTnzFKI9G0ngXK0c5g
AD7yakSf1woa2ve9c2knx7+/WFVbKa7UcxMf9fJZT1+MpVGgpYVMLiErVWS0wTz5KDFz6vWvZ9/b
KP5PqbLW9xcyM3lKVDIontNo57BNwfsduFSgovXoh/W+ru0kWukq2MIS5B1C7JTeqEblsJKtYO30
nKXy89w7nYH+sQI35i03uBzAXr6rVuRJriHCNfUzBJiRmz9CEcGh6qFrpVXq17YQGAvJxewO/7E7
ZboZIvPcNYLA1cvCrTfJfNW1alXGS3Zmz/mFncmZEw3Pd+Ezwo77IWhe4vq7HL0ufMPZ0HVhY3LG
VDj+zyNQnkdX2K6Gx7HB3h6Y4P9rZ3rW+S/MTU5ZKxutIQaYK4OTC/uSqi8saN4AlWYTqqfb8Q45
SUsxg2n/2CAf7mk/Uv/X/R2bNYBrUYgaYSzm5HjxnKuLNJUxkEF9kNbctfqCf81+d06VCW/lWO6a
bJKLoHg4dCLP7hylzyDcuKLmeKRr91cy13cYB7/+v51xqReRKFPqvNMq7KjHQV2H79R1hK5duG42
kH7LG42jg0zYEjp4NnOlaw55IUJ24IEm2UBiJXInFY10PFs14hNfivRHqSGdi+VAXAs8PtIOLmGB
WB+h/9Yj9tdSrM39Lf26lSZV65pmAtqU/5e069qRHFeWXyRA3rzKlWtvZ+pFGNfy3uvrb7D2nm0V
iyjO6fOwwGIb2CxSZDJNZISFWu31LWHtPMZowLUL4g7zon0GEfQKZMTkpympa3QfeZJ4KW/oiWeE
2nYgwKfeRP53tHR9cmMR82lWKVVOYwqDd309rMO6Xg/5Kasv3LWKNKeY/T4Wwv00vmUxb8NYMTfy
VAMMYxq0J+hMLtbVUEcHBmsZCqcde2Dmf5VqaAsVJLoHzuwOs5qysnYBm4lCxayDVjqCKE4CztWC
r5oybxA6r65Cd0x/yqBDTUEcJX+E3XNS/YYaqxdD6/76trKaCATP+J9lK5RnTvMgkdoJyy69GWQg
IDq7Rc9JcKBZiXarJ27V3ueYZDnqtUnKUdd9oOB9a0hlpdlpN4RXLbP1e9JF/ovOFvO7KiZuJ0oe
hPPk/OCYA1K2dkpI5S+8g7S5m4dOg7rH9F4cICzvVnvx5/xS3Wrfv7JMRBXAi+ooSNAjYEhGRDzY
kXSMdt0NKTniSffaG9JQi7md10uhHOSoOLnoK5DqkUwnCuOkzXDAWGapRc3WCBPwESVGIaObpje2
WUH/LlS0ZGuKebGDDE4Bb99o39U2tPbhMI+OsaA0j8ppYEsGqskmOj22oQSOrk129k2VZnOjFYO8
UcQR6AJohbZGPG20Jpq3/VKVvIYCyQPPU2Dw4oCLA50tiUDdqfte9FIsQEPXBMwg2EDpBiIBAARq
julm9owOF3BXtxDSTOzs+IVmBuosIB2D50SXC5fj/Mi0mhJLk1WbxwSkcQDG1Mf4UXAqAH2Ex/jB
PDS3pR/7X8j1COyXkOBCpgAsK5TZTJYEQ8CLiVxPuB91aICkt4MIhU3J6ZwSRUGDi0W/dOCgUhUx
O6hBPACEIZTJIlFzVI8t9ZgXDwBdaiXmpzece3AZYxK6VohuG5gzBpyDigHUvhxrTNqriMvUHA+e
Df0FdLZJBctKwR7X3EFl9oOPIGHaNQmxk4gBTLQsz7+ioE9lro2TegyH1E9bcA0G5UsXqA9iBb5K
ziLJIqjjqiMKwDUHd5V1Me/ZL4a8aFAiRoI3ehAs97TW0XeDM7oNav4YFrderlu8fA9BA7YySFa/
eg8bpZZDS4XBVBgcTKY7Gk+YlGlBBQwdI7+oz9E3MIwTtWkw6nyUUVURf4x4Ea4vgfH2YPwWaDAQ
mZlgUaWLtbGapnI3y/pRT+16dM0NQjc8BmK9DR9q3LD+wCs4MNZkgG4asGaiOIzo/XzXSgw/hHgj
AF5SLUdp3paSN03FtgC6QuWE3qdhImoulBLch3KsasktwVwGqvjr28a4s1jDpwXq+RTkcDFAbQKY
SLovUuAnjNgWQ87rxbg8GOtFSmqCON+4YAXttTHR5gS5gSg8z5hhb8bEbhoFb4rsXl/O5SlACoKs
F1YgVYd/pb7JBL3zQVTxTo5OsRt2EnAMzU/VJUKx02ux4VU4L1ZGzGFSAAQ0EtQC6HhgBMedOZYo
QMaiuEvUyZazzl+WbiOAHeP60kj4f+YUKFNUrVNYRgjWjzBF8CbSoQM5NmZguHDvS2Q5ZYdKQ3qI
9GmSlKP17PdvKNUfYkd5rHeExEd+ur6ki+N9bkqlWtAtyF8KRUT7SEte61G0R3nmbBrr+4AuhSil
ANqCssz5FQ0bDAnLQ4BSjNzYg/K7rm/GonUlmUcXyfo6a0PUPQokscs79B3wdbpdDbFSUKf9jVgp
eUPpU4BCKrhJMHaFy0S9scqU1KATRoso24G8xW5fhQHvgyB5U2hHUGKt/copW6cVHChC6rzhGNYH
W1unzqAWlGrSSqp0rH4BBShnoDJOiB65M3yUqneCy3/nednL7AanZG2UOpDxkuRm0MNo54PrKUbW
CwFaZYvEwsB0hSB45hYQED49JvlkV7aaBkgsmObLgQZE5bPBTbCgImo9tVAo9OFKNsKOt84LT0yW
CaFHBBho9GMK4fyo5mkdilmDLztnz7n2LBbfu5AbWTA/IKg3QAaDuBCZ6bmRQsB/S1BmOErPnasi
RMesA0Rgs0PngTpF9yGA+cQNRZkbuTJKftQqugjCWckabYLR0Mt18Cdn7rDNMwftFm86plwWauZO
ahJAsZrOUDapEoRko4G7qI+qW8lgu47E+btRlJzrwLNDrWsBK3TfxzE8pfxhWm9W14O+nAcd4Bkh
f19tnhWb1RDicT0WdTE5RqU/dnkMtIk1Pl93xkxDEB+HQiHIJy546KO8z7NRRJO2E+vDsmRvylg9
qHPqXjdz2b3AOUdMi5YCudQX0y/CLIkjiggiCA3salf5iVu0jqBsWlf0C0ylyxpHeIZ15i0gGpED
YQgO0c75DmqRMJblgKLEHP+RlL3JrRWTS0M7irUByveLQTukUoYSBEFSBR+Eik61wbcHjHL7HPJT
u4tsluwgMnQC7sD8yCkGWh0JPDSzZHWCiBgnAN3YBlCIBOAVV0cvTwHNHxGgir8ZHwQizQOmscID
wM1P00to5APKdb6beZsVfSYoxHiMCkiEZnL2ThS+8mceap/x4RSI0oJTDQEWCHYoZxXFcm6AfVIE
iKV1cGhtKeNBShiH/swEdYXzKWmjsW5FdChHD47J74Cu2kj76k4GUcpjv+2+c44/2yLwKxiHRD2H
TlPUuLWCOR/Ef9ggD5mfv4IDJhB9RCVODcblJdj2fLpc9l5+mqXOaDsI2axHoggyUqdxix2SI7/p
bPVFeA1fQgyeCTvj9/WlMmIv7O2nSerzmYHYjlO0YKWtYkvde4GKtZXtS5WTwrCP5MoQ9RGHXo0D
iN6JR5AkVLscXBfmC1EHW6AOxi3nMC47VmXpEOGFxMEFRiepk2Zs44acGHUPbh1paz2lTmdizP6E
bvcVzbm+jyyPiRkP+C7MlJBBDyrmK+IgCoFXwPruoZOLoeTIrw7a4+KR7jIvDLnsXkJPcG2NivGU
TJwCYYC11pP8cq+DyjkEj3X3APBMfNO8yaCRVoAOV7aq5Ol3dc0p8TCPDcl38Qrh/abBQqo6zZ22
VOKxBjmJGeGM5t8b8V7/77mOTwv9NER+yMqNCkPT1JhuFY9i/ctoH+J6y/lujJwAO/lpgP5uYOxK
JBUGspvops1s7RvBaBPpiOmdjAarmdP9KDCaEDjNK28imXnhUaBWUfDE2B9dMC6XEs+hmorHRumc
UXpT1EfO8pg3YWWB2j/gnLSwGmFB3Qw307PyboJuqkIWovtECjCD9hbnJWdl9xjO/1wUtaNmVVfd
XOQiJoJ6b3wrEL2moCZrS9vYy+AJ+tILtLJH3YVUVxKtT2CvTh868VXOuJPHzM8EskuCCUNlms7n
jNRIaqu0yG0LNulBE+1OtBeI4LxJj8pedCMvKp3E4A1rsr4dIL4Yu0N9CreMionkMcwTlOwRhCmL
X6aHKn3tNCjT5O9lstHm1yDYCdVdMj7M6h+BX+BkrXptnnqN0KeUzbHBzYg/4tiZWjf28j/mywDw
rzC6w52JWsA717PxrJJNWV34OGmFwIxhVd1ED5MbFUjpBA9U4Hb3w5jc+pmPxWCZVEyFSMKiPgS3
em4SVCJaoKfjcsyHwNVBG7xEHC9DjiAVfCI0MpBegcrjkh1+EfCHWYS7lkbFqYfyUDbfDMW3utkd
FsPuEh7kibmklUHq2rcQbhFDLUNUVgJ/HvQucPLudddyCiLpRakiEmFVQUqMSZDzbTPRQ9T7LISN
TQ0Ns53iFqAN8nW38QYbBUpMeGnbCNOOBGs8QHk02Yrv1WPwpHF+ySUWAI/E+pdQqy2tUk/7KFjw
9lY3E+aH5tdlizfJzkh4n7ojt6rMNgnOeKwczfYLUPWYxkUAf7EczVcsPtiMdyBHhldImpPsc+b1
ph0X//3kI1npyizl6+AqsiAS9eUo5aXdR5mDr2NrPN3xy9keYgb/M4IiQPRLd8Y7S9QbpcmWU7K0
DLYNkp2D6Y7+8OYEdoGBRGDYdtfPE/PdWBmlG+QgtrRycfx/o2gTHxC/oE3cu82diDifGySSU3Fx
fnWEpEjMIXJAR2xGFQxJuMBeCyUXSXUUODjy5sdO54Wq09g1aoN6wJ0VYd1NdWWX+oZWWeSVpabL
sQfjaTMfdcv/yk6ihA/eVgLDoQve6hyknVFgZeptCPkWy4/3RCdKLE/AqL8gZGIUj1C5/TRILWlE
x09tyVYOPhl8b2+Hn/GN7Je+8GA88CjP2XdvZY0qwsWdKOS9mGN5m/ZtcdND7Qy47skbaSAEP62v
VP0AJiDUOFCOucSER4XSh61izsdledCnl7HZytIT55sxT8XKBuXDwqJLUdOJlqNQoL/jik7xkHsl
4qb6l2luJi9DCNp+JbNeL4wK1dpwUYoBoH+UitO3GWEv2CC6bZPbrWsSkVSig9N/QSaVuJfVWqnj
EgxxbaqQfgdAIxrsbkdk4YrDKUDEMh+4E0Xk/3dx01f2qAMzdWKRpAnZ2239wwDbG+J70827TSM5
80MNgEbjZJBc7+zMKTUbUifXPy7r22rgrEElAdTemkpt8wAWMW0SlfkoKX8a0BqgfXfdAGuBawPU
hmZmXc5RJs3HoPyQ5yep31fWy9TndlG8BzEHyUR+Lb2bEKMCZBVoDf2C0WCpjRKiB9jNWPoepIc8
SuxwfFe6o1K+Xl8WM6kGLgLdYiinQGqZioAxztkLktHNpzR3cTMfZfCU0Axtsr2W2LrHsceq+6zt
USEvMH+jUY3E3mzLH8G+8NPb7JlM8jVQ3vwwDznCT94YGKt3QtAf/66Sij+NEDAmXWrnYxLbfQ0R
uv6OzK4Sbt4id+XSFpHNhz6vLcp8cNGDxTQ+khqo71DXItFCjKzr5QwCxt7ToEPyBuktd3kq3iBp
Xtgzv8DF3t9/LdLg/ywUkrZuihlkGBBTdwZUlqefwIIlTvAsoVIC2mMSDXNuB/PBAFzTRC0bUqbw
4ueRqlENSRGWeGqV+1NR7X4GvtuwLcielO681VAqsSuuVdY9gUACQfZglAgp8bnVdIrVvDSAtG49
PIrwLPE+9CrR1hqUFeodqV3mnd1LjpTd/YXKJzk19DVdm6celHiJyzir0WCJpFMpcdk222iBTG6P
Gqb2iqob5zVheLkTbQsiKoAVLLptJZWRlrddNgN/qhzasboPO/3h+gXlmSB/XyWHdaS0dZ4n8zEP
x+ZZLutoa+ADcNz1CSdEbZ0KaC8auEAGAHNDXYyumhNzFK3paPU22jj6Y/hBmEi1HkzrKnjqBEdZ
EOw70duQ2QMkAEHVEXOZk5iL/fwVdDxcgHcBshb4FUm7haDcrpeq3Re2c2WBcq9mCCJPKw+mo9kY
9iDndjS71y2wyr5wL4aEOwB1FehanH8xQnvatD3ypEhxupvKDz3jrouccqcBnc2rBLEuOnJ4A+RB
+OGISClPGkdQno5nkQS+TWwvrvhDhx5DCFcqbQaoQ/vL5IBllWeX4dYA48MjhYQJ8waXz5Sm13Oy
LMcu/tEpsz23rTup79e3kuwUfSjXRqi3yRwlo4XexALk+fAmhfVDARl0vZdvkmZ5Bef5faGbv8Uo
+37dLOsUrs1SW4pq3oSx4mk51sKwr+fmvanCp+sm2J8NuCPSREKARBe6QIOdm0QaEemmO+FdALW4
txE81TU2qLw+RJv/0R61lVJSK3kgzvhekKUKc2AzFgmXWt1V+HY+0R5K1R2vKcf8fpgbAOQJBT00
Bc9vAiqigB7F1XLEfdAeU8NAtFlXwr4ShsWTykCGpIyVuXNcl2648CY/GI8RoNCf1qklC7I1NbWM
DC2T05vC0DAFHoFUtLFkG/eltXl7zLwSmF8WocWCNgzdFgySpUszAUkuUlE3wThvbKa7sB85rpq5
LJAYQaUQ8C6FbtQpaW+lvSrMx6azfLVYRLfuEBimCyAoGaD90GWvOfeQFa6Rri6UtVQUSTBWf/4h
oYgll+mCaL71zMgh3VWj3GaiW/6JN8WP2W1lZ9Q3QW6XnAeWuaefhukHIc6rIi4DpKGijAmxIHkM
h+gthz4U53pcEDAg2l4t8GJAICsFcENigepm9lo73sebv4OxsRdEZL9QFkWkRL7u6jkfSrNf9AiH
JC3+9NG2K+5Uk9ONYJoAGhkjfkjeUc06N5H1vRyYwoIMN7mRlhsj/xM3nAPBM0ElXxG6fm2pyvOx
V1V7HndWndqt+nr9ozAyPNTGPtdBHTo5T3Rj1sT5iELLnVSEkR3E5p0C3n4hUkHtpuixPRgyF4vE
Whzw1BByRrJ3yUjZQGevB/QUoXPomY0tO91D4paYgUa7OMts85fkLaGTbdIvbCoidTwGoE0ClIL8
rtXRMCYZq1WQKQzGa5B8zEVvl53O8R6sDAhBwqcVKkbup1EViqmaURgof/zDZIvihwphAtFNvOQP
rxLBekwhdAfkvQSqsIu6qh7IoFnOkHHp1c+whQJXnHIuL6sqD+Wzf03QTiIogrQN+3w+jRR0O4Al
EJs6JRiP/T/txnTjnYi63LwlVAKlN/kTtIZRcuLLd3DWSnsRtVWtWq/wBfv+Z1++GhHvbLKuxHql
1JNmFR00fht8vKCCREFn9ttZs9yo07eJkqFZlj4OkrjY1+8h8z6stpcKhxIy2lBF2F65OETQoy/j
H6LCKbCwjyUiZvhEVFVluiHV96O4gH14PhqgnjgxnAduq6EWbgFP0Gygt8qD/zGXtbJIPubquk3F
0qtig8SqH9VnILMPchwdQPrGAeMxIz1jZYe61lramkmkY2V54J1ScahMaIbf/Gy80ZWhsmRbDznH
lbACr7VN6pLPVtIkg4m8tLcCJwq60G57xQ2k9GUYsjslj28wygI2EYN3QFnlK3VtmXp8ogkwZrSm
yEOa3xWQ6BIBhf1DZBGifRPueR+Rvbs6tM0hFoJ/6GTL6Cs9aDthOhY34TZFMwOj5XJCkL8enoj3
DI04xxq+5EThp0+Ce5gOoVY5xRKIxxdlOqqP8gfS443lqbbxaNo98Ogjt3pMPhedB5FZjv+Yo55b
aGbqIDmXpyNwnY6ldLYuvytNai8gzL9+19n3cGWKenShrqRA3kWbEOmF2xg0Dj9zJ/Crj+FNtuXt
JGx57wPzGn4apLH2ulbVcdXp01Gqb5U2cqr6rZ0CjgtjH8uVFSoTyeoMU8IKdtB4XlzdWezoPjvk
O4x6eBY37eFtokq56WKyJLAU43gkN4u/4I6DARejdV6xOKSuKXC17pnvwmp5lIvG9DMIfAp8NXmJ
nkbVuhnN+leq17tcQpFGTO66Kv5CZE4mdDBmgkrMBY6nRqajgrUFUdL8MFavWr4pwh3nMDLfU0MD
9hcbJl3wwojZKJehZE7AdIpObrqVX260xZ7Qpim84lb7E3N3knlSoO4KKWOJjITRiXncG0s/6xPO
46lwuhwEp3bjl8ZOvML5CvQDAhuf1qiTgolVpYlyWBNBAlrtZC9zo2flznpE6QjVovCe6zDJSad9
ydoidVT6uFbTQYDFwU8eKn/YVp54YvivHF51lNVTP1sd9cTGRdPG2ghbGhhowi2B7HXvIth9IPnr
Rk/QfbGNZMPlhGa5S8CPRXS40b64mFgoEqtLzR4hZ9CM5TewQqTfgrZJ91IWJo5QzbpdBvG0m4fg
WSiKyOug4Hun5lV/p7RG5VVKqvug5APxdy0mb2WQhTyGVLLJ9EewTDgcYG0B/qbrxqpZN4u+GBMi
1qGBngSJUscH8ReC0ofSFR54aTTzS6wNUl8iL6dBaXSUPQcfpJq/pdpDVdJLfgQ2kbHLXnEA7eKW
e9jI8b22Tir2WXpLDJvanI7zpv+YwAgUKEg1jA3arE/RnvvheeaosMestXqReqxShoCF6i0HMClu
hg8y4J85E6cwz/TygLtjcBjNKvwL9VQCLG1VEgpcCD3yGPxDkK2J3OxgRMCLxN/R2fHLnxyHyF7g
vyZpbucGE+39kMHk8gtMUl50T9AiY0zmxP9Cx4BZyV6t0KJezbjoc1whPCuCBkLbDLxAxc5MXlPg
ftLmtlN3VvmW956ufwHLhQYdNBRAZ0pwgNTW9kWaD1Ev4VSW804ZltswTzfX95IRd5ApAUjMAc+F
uQEqhKuhHxZbOiICQWzl7Vi1+kbUMNgUKA1vNaw3BbZwTqDfJAHFTF0DvYtBQaP0xA+i+ApSbvg/
mwziqVvL5WJF2Cv7tEbdAqnvwyid23+87rAzvkEt2csRfhj75O3UhPPRhLu+m6wc/GyJ1HamcZ2N
pgKjBJ2tOrkn9YDDpU9EIbq8JS3l3Fk2eGmgBLRkdonQy9gTveiYd0cYpbyzX0IFy2AFizLdHBB8
NbtkTp5yXYDCnlk6dbvsRiN6VI3lsJTptqy965vA/c7UsQ36JEOYju88gwAt+Y5WOiBIyH82022x
+YpzXS+U7iybMuqgRTFOx0g9JZbhPncKyx08wN/f/4Lvl/Foof5EEJakOIXaJZz9KmGuK3WZoEBD
PrHa2OEBWh92Z9clCDoVwjD8Bb5+8ImsLNIrnLLIjLSsmo7hj2ZXP0YAVTeIVhTH9CHPiPYk5/sx
YiNNVEFNBoprHT1z6hDLhTVGJDQA72H30m4id7BHv91Nt/xOJ+v1OLNFHVM1WoCQMfIJmi0APv3O
fiXA5xDon7CJRzv2eZyxXIPU51OCpDHEPiWBbf1m+NAB80jW2sc25AEwRM3dTUb0vl4hPac654GV
K1EyHQNgLDDds1O2w2F5at0hd+sXxB1fIqUmR4ZQfYGRmsGoooI5WUxJR948pk+qV76qL+Z9cFLo
4iO3mSuEcJECzi/ME9GtmKZWo6wxuulYgQCr6xTb4BFC6cxLtzJBIoLVpWvkNJeKHib6Xsj3nWQg
hMao9WEQhuR2TM3RDYxw3Ohm3h9bZHybRY0xJplO81606vKmNDPZi8JGegv7qNjKQt3f1WMLGjRr
AVHZEgYbpZTK3Qw0+IvSacIWo/zLY5JqgjsZgvrQZyo6WWGiemjltbtOUC1bFxLRK0FrCbsVQM9K
UB2W2ACpJeAo92kQqb7ZTOaNPpnRTpxK4zVZmm1YSN9rbUZpZhlGWxF7y88rtb9JwAR7rzVoI6SG
ltlpFiU+aKMSR4KorSd05i89n8AkFrVZ/Cp088dkWP3jUCfiFjSl6HinoryzlqrxLXlS70WzmGww
Mrfude/A/NiQAzKg1wPgEF3cndrBLMayQAmhG3djad0EKlcchfW1kbdopkS80AUsH00oqGE1Mwlg
RUd86zehJ0AbFq+l097/BRkPa01re+Tvq9NlKZWez9VCXDrwwC+t5lolEMhEFEV0u9dAOIT8+IRt
VANSV0WrFMQ850a7SOkrKcCRDl6T5Ebdq178aD2ZoJHJHKsB8ktHLsKFIDP9n3RiWoKWHuTGyN6v
1oqJmSwqjHA66sewtQU7+raAO7F1C9SXET7/hS4FI1oHIwXhdvrHIrW7cV5LVqvp46l8MXv/DFlV
4MfAqNo9r9fODD7W1qggM5zyfBKC6PQ871Wn8IU7FQpx/Y5o6nCBdKwoC4N/QFpjiguNaOo1kZXe
CucIayN11/HW3GGy2IkOfIKjS9ZQIrH7aYkOArIJg411pY14lIN9/4ogwDE2qLO+8iAtXEvUwdRC
ywiU8WSp2xGJxxhzP7Kb8BNVEkhQefHZmiivPgwpEvIZlgg/fXxH4B+Jb3jm985uPEJDLDwA9eny
eDLIR7kwC00bsK8Clwv8//kVqMUhioxcIlvZ7T573NyNZC7v0w5NuNrK2lDOi0IO/uKnpkt44XS3
vCH0Ot7kQeV9T5DyoZuK9nUnzb4FK9PUN2zixpDaDksk/QeIh++tu9EnIaN6+IsQnOmvV9ao75hJ
sjoOKr5j6w2xnW7DfepoR8gy/lO986UdZ3lM37kySDmxRl5mRYxVXLtvs2ZXARhHEKf6lpOCJSN0
q7thE/s8+Afn2GiUH5vNUuqCCHuagTc4hm6cAkUp8cDDz7B6ORpALRjAAyUeKq9U+C0FfZmlkTwS
UPDiI1AAZfU2cKMARQ4J/AHSn6DkF3zZ3xCD0+B+IFA2ym8GRm4WbbGMx352yHWU3PEPGUIQyRSs
6MpcGSH2dn4apPLzRSjB8YpwB9sZbltQ8hAKSgh0bThnhfn8QH7vPwujtlPu0HScQtghq9JxTtJN
t5+ACMx9y5WfrltjAUjx8T6tUflM2KdiqBvTiOeVWMOH+z08pMfIN5zFETbljYJh/u7PaajYnblS
lOyL8Wmecm2KKrdFNOMrFv23yXrQ6tfr62OGDzJYQQhiD8h1GrhTpREGiysDu+mrGwQtTr6f0BtD
NuO1v//i2WP50LU9aj8z3AVjbvDALplTbEyQWoz7YgAxDvDjhwAg/bB3isIzD3+hVcHazLVtajP7
Lo6MosFaoZOX2WHsxLk93kaQZug80Hg0rqTb/ANLLhr9On1aBRn0+euka3WdBSBDP4JA3E77Y6KX
toZQ7fqHZK3NAHgOQ6moY2C8+dxKq0l4mUxDPo6xsc00PLplzTHBPCsQ/YNcO+jXTGSG5zYwQyyO
8gJ6vOzb7EQPgk0EaLSn4qO9IWqs3IF+1ppMEK+gFA0Rq4v6IqRplqIpYmjkZWgiYYbqNry1nqTN
+A1SPk71OB64DxHDuSA/AbsM0bdFi4VyLlImx4E46P+wvgkqqC4BXrXN++UNGkmCy3uCGCsEqh2p
CrioELyo1G0wBkmNajTmjplY7HqMTXUjT/WCceHOTFAHQ0zNrLNmYqI3bxqQ0Udg61g6x5CK7cJr
VbDWgyOIERRQGqEyTJ2QKZ6bPFUxdbMMbeFahbCPpWDknEOeEeqhqdMhqKsAQzZaHb82UfjeJLJz
/TaxNm29DuoYiKVZzGUCE+qw6GDETj9QVvjWo9kEmFAVeWKscNouzEWBQhGCwxaQeHR/1owlfY5j
DLaM/RR7aq4+hbLOgzyRnaFckQGaj3+NkNO/yhW7E89QBJxVbeql06Wa5JhQtbfjQUZ3ZxA4/UDe
mqioTp6jtJcG4MZ0LakcSxvdSW6+4PjO1kR+xGpNmaFmiR7WAP6FSgTkpDZ231BF4mlvMbz4mRnq
ZIdLkC9qhJOdV5In90dUjqBSE3HOHdsKvDeobwl7J3VZQVdezqMETFovxnAGSnIbpGpiT+nMA6Yx
TrgJhmTQSsPtgOuJOuELak1lHGPQQYjsEXGoq/4hfT7LsW770dZR/IYs02Y07b+YuGc4WayPcBWB
tRi9I2ovxyaANNOEIQH1tnPDrbLttuHNhInfDtVvXgGBsaUYCpcIfbFFwm9qS/upkeW5REOsMUpn
7AY76Y+91rjXHQbTCnjYoehOWKd16pFHgV0ZgFdEiT2MNomVbQdjuJWSimOGlQcSYlcwE4GpGLTI
1IMBSt52UGu0LsV9vA3GXf7abCcHnafQ6SAgeeCO1jPSiDOD1PZpsZWhSqySej6OSfWbzBUSlZ8O
Z8bpHmc+DyTHokxtZSFqQ6aE2EpQZ6EsvPj13YiCIRJt637yyLAR74iwMrT1IumBDrnuymSSSUN4
8glHXuiljvRoKl6ceJDXwIyq128NjccKw7gHZ2Ypd9wjysrRLEanq3eCTeWfakBO1+DyyWizc5fJ
s0f54yQtmrSZYW/4BuUkT9qmEB+tCMOUnzm8UIrh/M8WR/nldIIyqNLC2KS81cWTWTxev3HkpFNv
GXCDiNXQgYbuD4016dJxaAF/Qzs4zNxaVzZdeLeordPhmC7dQ7UEnLvHM0gtSJSTfMoNGDS6TQkN
seJOEiG9Yj1nUeR0Iq8PyvIoICRBtw6zKQgQqYpPkaB90Y4oiYzJ4GLY1tbjp1o/Xt9ERkCAcQri
/zFTgQ4+9QpkfRxGwkxKEwvokJLSW4r8W1HFGzWVt9dNMS/Z2hbluowWhOdVhFQW4CBXBNVxeCw3
0yOkwvYBCtUVADQv100yt3C1Osp3mUELwd0a9brJiGwZcwfx8qfIfv73RlQR1QgdIx14Z6gtjJJA
wqQ5MB0CyAba6qfWxl5Wf4GW1FpboTYvTHRNUImVWEI/KAnvhyi70+KSR+tODjF9qyDwh2uF58W6
QABLujYI1YTWdKtLJSBj8y8Mu5X2f79layPUYgBkKPPQqAETa6eNMedu04c7zD1+5cSt7VDfP9Sz
qUst2Bn89G5xC3faIpgitJ31LvPEn3xCE9aJQ4dWkw2MqCPioC5tVOqTMivWeKxbf+g/mv7GmL5d
3zwWeonkB2CTI+z7F5TUMpJ81ZgLVLsz7SC0w3Pc5Ddlqux0Vd4ai2SH5vK4WMovo2tfx85oODEq
64joYE+DYgnmsC4ylTIRsl7PxvGodYemfB+4zOtMT7G2QL2L2VSL1aQMpE6DyezKJgyvnV2WiDgq
4ikcTORxIausTwcMiAwGP4xYIfk7zyN04Jr7AOkKjGq/mtzpN0lkD4fBie5EPwd8MegwGc41y4p2
UHhTCIYKDX66fScLk6QowzCcJvTybeJr9bvqBvcE3IfZwLLjekVWGQdEwKiqYCAFHVmZ8lhxZ0Zl
WbZkpYqfFKCHjlxxN4FRc3jsJlQ5eE8Z68SQMSaCsIFV+lZ0o9U1QdYMx0LDvLj6XuQTx6MwL8Xa
BHVkLDNYkOdUwwlSU7hj6cgjxAGwJtnWf5qRz7mErCWhzIFbqGGYDhHI+WlJBV3IZROPGTQhS3sQ
9oIdg7wo2GXvSe20KKAOCMi50TjTrA6KOQlgHkxaUv6ltsxGTtRyPAa3iwt2kU16DIDmyXeyKx+q
Pf/TsQIEc2WQ2tcKCgiq1tfjMR4MG/1nW9DewCR4X3BJCpmWDGAWSROPkLGd72gGJKEOesvxGLUv
ubCvY8UOm/ux49ULmMcfE78ESKNjpocOHKVQy8euMYajmUKSuZ3wLiSu5Vm3cuaL4En6C/A9e22f
JslnXdUoam2Mc7WIEGbt4m3/2j7Wf4atHoGbSfVPsxqY3xv/IuBn+bT1UsnfV3aDfmnGZQ7JKR2h
ygvG5fwRgEGBqIM5+XdAlf8i4eZuMNmNldUOIxthEWKDh29gm5QdFZlG8Q6UbY0Uf7wvNtqOcxvJ
KaSjlvU6qduYVWKI7Y1P6wQeoYU+mAW55VPH2dWf/kdr1EthyoOSCeQAjfvk4Z8e8ORET4Se8C9g
Jby1UUGMZNZRGhawBsE1GZj6ZZtuYseKnPqBjFJwk0TWg7TaS7qSAfR3lMoWzipRdCHyulVhT5B0
6YGGVMB8/mh9JQ1eW6ScWoRh63IgK9TuR0i8LdtqO/smsG3iX7xFvNOpUx4tXeZsCsFCDixStcNc
1jOwSJ5yuziNrW4x8MOp6zJfpvXqKL9WBEOggfkKpwUamna8RQfxpv9F0KypL/LSBNZABECe/3oa
nfI0y6LXuhScbvyE0loEivVg197ikUC7EoSlfn0/b1XejSAlmSv3j+aQnlCU6uYQe2reVrvuPtgp
t8MbTqcjvFy/e8z3z8LQLlgAkLTSz25lVJ0A5dPxaETGoRGVXTWN7nUTzBIbEjn0nJAGSbJCXbg6
sQZBHhHfDv74Vob2cpgO+o1uB7+02o726c/r9lhvA0jBFBA1gPrCOp3XlbcsxaJNw8EcjlK7ay3j
oNffs/q9SCdOxZf1FpCkDu07DOZcpCZmpmbiQrwydDRsJf82T88Wt2jBvF2oxRAYjmldaiGrOojB
5kkjp13yRa9/ivfd1nIAHfG61J65Y5bMA78ySGNySnXQUDSXifOwbtI7HUo1xXPkD5imy36MvuzL
KGPz2nYsSBXmcv9dpka5rA4DfGDxgVVwce+Ke8HpoASRbGOfB21in8aVJdpdKWXdYh6MbKjokBw2
u2+28Yvup67lcuepmIcE9HUqBOShe0lX5rvQVNs8RBJUQ1A0+d3a0sG6+z/Srqs5bpzZ/iJWMYdX
xgkaRUuy9cKytWvmnPnr78G4dsWBsAN/vs+qUg/ARqPRffqc2gPECQ1XEToX+TPvBcQ60ijgnYfj
Uc/WqLtbEpp6hH430jEtV+76STVfi3FtOSHqsxXSZDUIlxnAhOixXeYkGeBFUjE041vVt46oZbbG
JTFgPFsvbNCIvioTwNRawMbkEDXWGLrFkA7If0A4dG+CpSE3PYlzu3wOHpcmKT/U6ixBglBgWbpp
i2PojIAcJz87SEVdj1Kc/Tu76SZK6XlodR1Gw97A+OmIS+ak6tN1C59dD0sBTEo38BRWP7eOJyvV
c0MY3pJKhfRION1qkbGTWp2XbjANAYyFAVxMLX3qsWmR1ld1Hw5vy0FvbbmAbO5ywqi7Mz+YnZfV
duEu4C7gJVbMHfwwSweqGDzM0Yiu29tafauyH9Pycn3/GKEXG7gxQPlC1Q19lOvYQMgCnJPg1Ldu
dcxeNHuCSQQx4nWDzH0kHGmGRJRB6VjRhkVjrnmCgwsdkClV7AzjM6vAKeLJJMBd5hZY1sYM9ZqI
xblNcjMe3/STHiQ7aTeDmFg5WhHoQzWPEJLLtuhHTuEPO0L1ErlcUnLeSqkQlTVogokFfsLS2oQk
CvqnkMrAzhqB5hgHgvssHZETsRiR/3Lh1DMjlRqrjGRYJaqkml+60UHdq7YVzMBC8uAHDBmSS2tU
gMyntmmUFF9z9IX3xHL1g3bXfZ+CBNNX0/3sZPdADD/K/U595Sqxf35yENsagcBgAguMapfBuULE
jvXMGN7mr/Vedean5jQeQzDQP+rHdMZZ5BWk/sOpTAxIiihLfWJwa5cKAshWREpgk9f+BY7WoAuK
U71LwWICSaJTD3W96U7+MeySJ93LAy5FOtunPn4BcftNQM2UetDKBeFAPGiDI3ulZA8VyIwNb/H7
72nrzCdITaNEwOE3+A+3+jBMvUfMHn3OFXRdUElZoePhR4f2aM12k6DrSNgHRF69mH0vAnv2z2aT
yLhZap02uqhncC0yjVGDKnV0iSyLisKuu7hJ6WhZgKKAez08Ma/GjVXKqaJwhe5Zh08sL8tim1CM
dNVGl73UAr5GtkLVu26PGd839qg4JWmC0WgSPqipHY3mNYt59xaJ358D4cc2UlFolUHtM3YwoJ7k
g+WnT8JLehthwm3a/e8wLhxIiMIRfQsg/WjMhJJbCzTHcCCH+fvQf6sFHpqGfVl9WKAnvuc2zc15
hQVhN8Ar0Az0zH1+JJ2Zwp92MQeJxPZBNEyAtZOBJaSzzHlIhqE3NKAv94u3dLb4jBo00vZDc7O4
OvQeGvs3mgpMn9hYpUO4nEoDiLdhVX3JBsg8oLz+B163sUCF7aWY29xMcZrbXDtBr3kvrqB/vm6D
OBbteDKQQrjqiTj9Wb1+c34zKwnXQsOjQChr21qzH72p2REUD8p6tTVoP183x/QNEEhA5ldRFUwh
UonMrDY1hvNWEi+IAkjuS7WXoHxxnj5Q7cjlzlazLqCtRSoYF3KkC3MhEothMAQSSEtr7QRGZ8Qn
ZIOhO5g+Z5Gs8ASpFcCSyCsSwLvLoJgrUpvI80DCE6538TsaI47gpa2dPIMHxs/ux2B5te55A048
s8RjN98yj6SuBkBzfMvzCXMqSe3Xpfk8pXVv9+MkcDyH/Sk1iKqACwbVdpFaZaXVmryY7YicFCww
35Vd8lA4GUqzq6fMtnjkDgcQf//kqxuD1PrWETJ4mQiDaB3+VDs/Q71Ne2zcZt/dgQ+W0HSMXumh
b174RsoVdeEumLp1mqUUW2DcR8ClMBn3XdSdEJg64rvSafzDyWCENNAVybKI8PZp/i8p5lKsC3S+
RIzN2hHGZHeaIDTBpGmdXUu9/ihOFQahrUx6bKCI4SUYjn2RG3Cb1lKFUMhxbFbMk1Gdw8klJBR0
i8oc41aedURa8gwZAZX14q/KjxBs5dU+7f3xkd/nYOVSW5PU8QVjZzMDB4og2Gm2iDme+ikEtP/6
wlieReTlVNDPo4RGP3fifoyyuMCzMUnTqrC1IRoeATAA2XxST8L3Rtbi+ygfx/24SA9gS4w59KcS
8wegKInqLiZ6wJF7eXR7fZSbrMEP0OwWw4m5P/e2uQ/9FRT4KmSn2hojTGSQofCFNGhjZZ+eeLV6
1lUAwdp/fwN1oeWZ3svFgOtGmQ23UKsv1dQ/ltL8sMYyIDYVmNWu7zrLmzCGTpQfwXwEwNflosNw
Wq0kHjEELgVz0tjNEHO+KzMhhuwVWu8oP5HKMmWi78Nm1KcBPVXFbw7kBaDa1Y0QgD5lx2UxYe7g
hzW6DCCJwlJoPaxBTFazY7ztUCpCuaZGnb6sUKYfMd+AYlvmZk9/ktZtVvqpaonjPsrpjKRL/6EK
M3C/365/LQahMnhgNqujTqK8ZFPdkL0cfTPobMjZ30Cw05v8bAIxjA4Vpu6YSA7HKtNJNlapW0ad
0zSB5eGtWXZ6oPkE0FBNdg4JOLfYV3/Np9/4kKx0XLEgDIyiFQIw3UbuzWztBAmeKR5W1PowV+GG
PiGETHzum411a29tkQ3Y3NpgDUorJcYCLdD8oWeFOJ8Bhau6i7/AKmkmiTtzvuG9k1mBdWuXvs3S
XB8XA2vMMzyLq7/NYW8svLjG2khA21D2E0GJJNMzI3BEBJC4JSdCdBS/Q8Ol3BGFY/5Gshxla4rs
82Yf8eYW2k6shjcpbvxKwOXUSE/XnZEVpVUUM0DZCZkii26FdclgmREQUudZZIX0aiFxgzk63oOG
+DSd6ECFCBB+qDEA3U4lyVFX9KFZgx3jH50uKClbkFYksrj5W3ni6Zsyw+TWIHW053CK4zAryb0+
omRKCJDGo+pW+woUOTygC8vhVQtlYB3rA5yeWl3fpPo8yRAiyrEFThT2zgxuhYMiV5Jdy0bB6Y0x
+jkSXroEgQUvxAuHcvSqUSq1iNceaWO9N/8Ov82P2qH0Wt3hxWDWkdpaolwwmccsydOxR66Cgc4v
47obJk5TgGkCw4QEo4dXPN3rkLQ0Mgs1799G4W1t7hRl8BrQD1/3c0bjDVv2YYXudoDrbx71tuiB
uJIUT30AptfJjlVQ/wiBGviK+YDhBpVZm1stZB1iMIlATBX4eDBQUN9KauJFUMa2B1mcetDAATa/
Yn4kIAxD6k3mh7e8DhVrPyHyBy0cHDNIxlKJV1bF4zoJQkc+mVX1jlQfo5HHMMyKG1A7AWoUIk5Q
PaGMCHEzpIqEFnqhVXaaFZBilu6KPEEyi3u0Vtxaj3erULqcz0iOLR1HIFiF/jNh7keh/TIkzvok
GEOHhq38MHjJrgmSINovIBYgTFS8+4T5PCJvXijvQowHxYRLazJ6FPq04Gk/AG2BYWMI7mTgNE/2
SwK8R+sMR55J1scjEHcZowI417TEQymv2QBuwfHNqL7KU+rk1Q89s3iHgZXVbazQVO3gwTaVWMvQ
h4P+VrY6hq+hlJy/zmLQuasjuyIySemvtOG+ODnro7+fiUYZHiFYXznFLtCtdoxKbmQ+XHcTxpmD
sgPY6PG0VgB2p3LkEclz3ecYXtZK0dOj7jDoPScPOH97yhNxbyLWGyBLNxCIL30DBz6M5gjTWcYd
MGNn/ocSHHvQK90RHc9xFz1M36Ad/LLcNHvo/KFmbN2Ypyh20jdexsUY+0daBzYd8LzibY04evlj
qikb8ynt+/MrVrgTQdjee6VfAHqFPPbOegB9WhAfdAAMIL99+g1eH9aWb38Bdd92ZW/OelnjongX
7hATdLSdCHXL9FVp7W5PqM14LUrWHX+xaiqRxi24SHLR9KiSGq0rYCwfKsCEc1zr/BnKZrzIeqa+
oL85gCKiBl5iVIPp3A+M7YlqlkkP/ur6S7S4cmcTjWiwSP6Uv6aP8/fmvnX609A53AYMI/BhElY2
ReLOsE+529hX6yzkSgcIxwpmR/GE+htaP6uzfm+DgdPFZH3MrTHq1m+6qASOD8ay/iZLUxt47+sH
lDy86Y3EpQhlPBGsap+qLo1h5UlbRWgO4A2kWhHwrCuUtgvoSRmrO0zQBQpF3lXMWhVuKiDJwfoD
3UEqKkhaN0p1YvZvdfyjm5+y8Mv1RbGq9pg4+ceALBLc2SZfzwsxl3vF6M8t0PSbcW7PNV9/Idkg
Bv3KOwGsbcRgKvYQDOAYxKYMGlFjYP4QqVMTJ6E9VeJNZIo7qY6/WAU+W5v391PUc3L5c2SjP54p
QUwUyiywfIYQbpa5VlMnSeHaIftc5EMu25PpKKSAmBxDPGcR4Fz9HtMHez130IrJvta6HWkQcXFb
gBUiLl6fcacAGvHxe6jQUydqV2nRAm+df8xSEawaVA7bwr3+dZlWMLgHGS0MOeoWdQDlOu/WNC47
QgF4MMPKqQrRy4vH61ZYPkrmqZHdoLgJnr5LFxrmLNPKIu7eiibyln5w68b/ny3IuCzw/5Fh4CBQ
V0W+6lXf1033FguHInsZeITMjH26+P/U1ygzMm+cdkg/o9UeIVSSWqKt67z6Jiv4y0By4AKwZKA5
6O8Roz+vd4LWwgsBVDX8JkCSSyjzIOcURD4XtM34MjIufEyEmASFT2dmWSNnaF+pLZlAT7/MN1Mg
7cCjPTrVjZxAsbs/RVylcOZeftik87R0EYfBWIhNTATG6ZcluhWm0b7uECwjqJoghADNiVcY5XK4
tlsFfIfNW5O9lpLqxEPrGhKPBYPxvVDKkCyS2qL29QnHJKWlWg1gOUSKsvrWVwX4kOVO+QmiQ9zT
vMBIfvNliLowRpcta3ms2zGqoO+lyN+WtTGQj4zWqY2/IaZ1Xlnq80FtYvF/V5mBXUQIIGMVVNno
qnupKVGXa9GZpqC+kZ15X4Lb37o1n4ob69Dc/RE7waVJ6q4WwrJa6gz6evJpAbsr8s/jaAtvklOh
IsVjk2Xu62Z91IOondd5bkUoMKd7QpefBdNZtJDbFyNB4tP329ihCveGGJdatUCfrff7yv7Fz7UG
6jvpb/7GwMvn6tTlHlJHIIo7rZxHLGu+I3tIEueJ9N5QnwIlGBqPr9ePHGcb6Xu714d1BI/qP9s4
7jIAjvlUTuwzhx4Q2IEgTvoJGJGtbd23fboiRkr+upfseXXbXYfSg35EsYgLrP8cI7GPH/bodU1G
MtRxnpDPljSO1Lqyh1fAabpHG/w+KXzCNsyrvfEWSdPji21bGNMAo+t7/sXAwEnhLHf1CykJpA+8
wMLI8TDMhlISGVuFlBo9AJkpOcSOMjAbp3sFr+Z5v+7S2pud8rtydhU1shteUYDx7rg0SvZ9k3Et
cjoZ5RpB++shekU37dg5Gt4Yt7MzVfb88v029aZXrlXGIbxYKpXxtEWXNomMpRK+fBVzl+Fextyl
EAC7eGw5aQlj8ORyjVQci6t+/KVvlt9I/oRXNBliIBgKEHA+Xj9+3I9IhbG5lyE/vkAeS7OF4YyR
XO3IS0X7fXa6GxBx/807GoyTgb0ktGCAKYF1hcq6DBBmCZoMTYwaJAyDcJLnvzhrYsSUCwvka258
BEPIVaRoEDhrXf1h8qQOqLUZRDVab4Nx0K5fTDuHzrIXlbb5GvGJb5krxAAKaBkAvIEgx6X9LIvM
WlpFMr1e3Co33TP01W6jm/iWzLTGDzquYI+zZKaDEli0ifQFZqmwLVSGMllNT0xKvnWeu5bvGtQa
aid3eFffmciFupNARvWvNTq45VmqZUk8g7n4AXqUq5scIcs9ePW9gneefC8OtnoH5ITX3FkYXtyL
u/iZs15yBK79AmqLk7Ev0YRoidRJfE/UHVowBaD765m27JYPPQjyjW/ciMezSjlWDMLtaCqwy9lL
vPrVdzJkl2KGZH5Y3gd3fAGKWQNTPtcu41K+2G+qujOMwO8b+kDUeYS71c1wlWQNqq9KYAXdnfgq
86ICzyAVZScJkl1qhg/cu9WL7GnHIhCc6Ea/EwJU707St+uf83PejYC38ScqvA7DIAJkB4WMRP0S
K89hIdrTyIkKbBsm5JBRG0TeTdlQFwVsehr4MQzlbzW7HZe3uOZt2+diMlnHhw0qcJvaIoK3FTZG
f40C0SvRzjYegfYoHPEexGZkrBVgRQigp8+8O4oZdDa2qUBet0UqTz1s6+phMF9aEIBd/0jsa2lj
gcpEtWZQ5bmC9xN0H2bmT/WRUH/VB3HHJZAkJ+nz+f7YSSqeJakioI57jmdIQwtH+FE8Rzc5lJ3F
2OaTtTLaGxdfjn5ermgMi1OJ3VMDXBjugEs3Oo3oyhKeZusbt3zKWh+kwBQFZgm/MPW11L4denEU
yawuOIJAmpx4BIVAVGjKgLebLNeXdfSncCMZaBlRwbJexyQSO/DudmZ+rFTRW1bzpk+E4A8cZGuH
LHpz7zZdUZuCOvxi/yDD3OE3orAD8nCXdwEwl4RCHyqmOHGfVDYhLggyRw1EI5b6PkEDObOe9fWR
sx7mR/owYlA1xTGfEQLN83oIg3DiWYa9RvaZbBo6SVLqcQySD0F7PfCA/6zKoD5UL8eDGdZYlX6a
XYwM3kXPoMQCi30b8CrATI/f2qI+1jpPoqCYsDX7xjusgZAu9HO7G21CH2jtefGJ9TjBISI4R2hZ
47NRLm8K0VisFthv1EDBTMx6zJHSHiAs6JHRn5gnVMJANJFD+2GPCldVFfey2IJxQ7mDQseNCqDP
/JogRyhkJNPLTeoJrsqrerAuzq1RKm4Br1nMUQWjmPnHQEziGQBb7wiKVHb7U+hpXzguwzSIieqz
NBkoGanUQMnVdQDlKQLJYXEW8ETMot2j7aYABFE8hbd/gB7Atm4MUqkBMGRpnAowWOS2AgIVSJFn
p8aNb61byMBiFGW4V18jnzc/zv6cG7vU/V2AemqcSRDr3ebFPBi7GHC/9/XWHtDJQ4iZbG7pRWTl
e9u1Uvd5XOcRaExmnEcxVk5hEYV7LWsTL8lXBUhDNY/fQX0i2ZUCHlsgWcM3I48FX+4KMB9CuMET
FynH1MzaLhjcnqNDPg/LrgJLjK2NvfLcWVF9mPXV3GkrqvSmqKfHeVLSnZip46EXZGHfR2n8UKVr
dFSrNPYnc15cZY6jQxhFpY+ubOkbkTnZVp4KPpQd5bu0MvKvRhlbjtmaxX4GTt+exyrxc8HSnGnN
untdmqyjNUr5MVnGxC37Ut8bVpy6Wle0e32NMcCUF+NRKeT6dhrKFqJaer4XjajbWcDivAMmnN6E
ptntiyoHGXiWa3YfTZYnd2JyGiLotIg19kRa28axGkBtuy4z/GrJs4M8aBgOiDN9X+TG7DVrKOzL
VRXdLq7jQLEi9QCKtDRYa0wKam0FNDL0op1+bs2gnVLDMdRmtY1Fbr7pfRRDmkVeBj8TotUr0yjx
okmxXntBA6OHuBSe1q6ov+SFHPSoG/grWiR2FZUouoIw+snA6O2NKiSaHcpdHlizodmSWgpeterp
Q6jJfbBW5RgMRl3c1PUIrIq1an+Q/qLLYWDE30RKQJed66jSo6UGN0KZ9vsq1fyxRUk9Vh84sYJ1
n23s0EmOjEZVb5gdQv7Xs/ZpZo/2GpCco3iy9txIwTNH3WZhJXd6k8Pccqj3Cijc5D0JhAQhm7i8
NykJrPTVuV0bdZ3lcm2k6UzW5kMmFeXY1ot3v8GCT+78z3ZU6MFDFwJUTtQtVpZdrSFVxK1ij26y
U47tUQt0Pz38STGPIDf+tUTdX0KBDgSkLknAmzzBxlvCT4Ia2n25J+wF/49848MadXGVfaw1FVFL
6DzDlp1fsNgSdC66X/LZsFiJzsfaPjHrt1Io9XOF5MM8YdRgn3mhq0T28q768o5PbcF0RAgfQdwJ
+QDU0S/zUhEQMFVIQYXVAgBJYLhE75ck26UHbZL/fUwTFyQmDSCOjrYwgDeX1qR4LItIUYGUgsRc
YpOxpBjy7yUg1Z7i/cbkDDMF2BikbikR5JLarMNgekN4fwyfJN7Cs3JQfULLrHCiFTNz3C6QOgJZ
m9bJMsAeKaWTsnbs1ke0uIlsXxA6vHFq5smGeIEONQ80TM8/Z/OqyKBLlicD8HVqEB4ykJJgGsjP
//C8bexQiQ3oKKWijEDAk96I4L4qDhVqHvMB2ESwg/CyYd6iKCeJ43Y2Wj0liyLKTgRsDAWbHbdV
y8xgNouifCMd8rDQYnCzEbAxIDru9EhExnqQrNSgncAEfu1EPq+pw6wqg4Pk329GuQhS4CLFKUDo
LzAjChFxv8qAgZL32b77YiWEX8hd7zkhjOzZp9CMzg5ehBip+iSUbphRpYmJRcbuIV1+XxxWIPsN
zwhuEJ+9nzUXG8T8iABxo+CKiwDIyMuTrlbWNIg1CIDyfXhIDi08U/L4NwGrsgO0xb9mqIsAYbIx
O5GctzF0RSO0o/WPYtbGBFnp5oxFoxLFqaSPcJMR6BXwrb4a3uhoB/g+v+fAjP4f1mie8DmJ62pt
YE2zy/3qIlztlzsL9xpy4x3HKZixf2OLSkKGAnMtqYZvJOJBBqWaXbkjvRTouUDql3eq2X6/sUZl
IYMiJDNuIPBNHPqb1TV2AzqnGFZ0pMPkZu8F1LGdP6D+wYWzMUpdb5nQgzu2gNHRb/cSdMXdfi/j
edLY5evkF8jxUC12y4DLPMG6eAjnKs4chryAZrj0mraCGKhcYfiWBJd1Xz7hxXBS8QRs7frBSm2u
GiXrhG8M0gls2q6DOAozZjSxjT/rL0CZHsJ78b7ANfvev5zJqB1uDGUd861VyoXaZRBbQCBxzG/6
m9gZTs0tudLfZ0zthb7x2IIlCPy99/EftudUINjBGwzFqE8g6AJXohKvAB32bvxl+d69kSG37GZS
nOpLDxmmNbW5/sT8rB826V2e9agv2g42lbv4nqCJZhv3RWuDpwgsLZbLyz1Zd9RmjTQQWonWubR0
fNWu9aP4KRI1ew5fZoE3Dc/sHW8NUaezr019MgwYkiQk74v3iyHx2O9GZwBvPxryoBSQwRXMAyWT
i4C+mbaGqRPaWeC+6zDC97aEjd0bfwN35q/NS9k9a7JmX494zN0EJxaI4gCawwD35aEcig5UQjO4
rESAl8R6tUvh3qwKJ+SWR8m982lVG0vUvdT1c6SkOpil1KB7QbPDB7Os6oJZBzYzh7zApJ9xcVZV
ljRnEb3rC2UGW2CU/l0pFX5wK2ZRpmJ+Wg50vN8DBSUhUXPAN40R0PbQIrEpfnBsEhf57zVjSvpy
d8FENhTSANB+8kKofaSd4IR+eKc4vwXG4VmjIk9itkvfi7D2K6PpAkIZnO1VXz9abu5cX9t1x4E4
w+XSBEkYpVbCdhbyYcnBFaZZtrAeVkvmfDhWPmNhBEgHuhPdDzptEo2klK0sHd9mc2cNKQjdevv6
UlhPFGCOMRimqhgL/qRTo0RCvAA7Sp4okKhTvfk4G7b1Rl6z5EPlp7XmmWQkNRcmqUxbQOU+rluY
VB9mdHTQGHaNW+sU7/IDlxOFEaEvbFFnfBEswcgt2Joc1MS+wJbfg4FlRMmjfRC4tRXudlInHS4v
FVYNgrLO0w+kESLg4pOCFdKN4i53uEVtRry8WB91sqtKs8Ywwvpad3aH77WfzASvZX6BJDMmrMPQ
Xp+tvWJLd3weVsaZ29qmsQ2FmapWVsP2cFh9QvqK0OlrAeGXJlKRHEflWaNOeLSuORC2hOso6IGj
nXc1WKR+1cj46HDed7TIr9mk+W2+hKVFfHTAC0l2IMEJNmty+YGe/8CXaeXao+69eAEMJ+nAH9WD
HmzdRw9QSgZfL6o8bu1MO176zQgsMrgiTVC/mkQXk3IbOM20dBNIe4bmPq7up4VH5MQxQPsG2mma
WYQgUYBcWX2DejY4B9S9cdKBdiFXwPTKcxCeRco/0ONUjM4kFo33wsRkpsXTDWG19be7RjtFUYtq
36dgp0ohpjsEgrcGmFJ3UgCk/qTpeGGLcgiM8GpNSmzJgYTpiOIAYNax3nU3lVvd5SeeQ7AdEJO0
yJIhDqnSs5nlrA456IqGt/p9cqz3c096Lz5BGWr2fkuoiVEexgI/DFKRsoqmtGwkGDRRV9llh/Cv
mtA4yu6y46XNrI7YhS3K3ccs7uSS2GpQsj1ZwHUTcjYL73ZMgXqxx712mMHqY3E0wXiMBHo1DBj8
NUieeUKBDkJuV/sxEL7xUAvk51Op1nZ59CR5UWBSUW5hjcBLiZCIFJB5/P99wAuwiM2iqJiY5akW
JZi0fouE1zAR7VF+uh7jeeugfL6K0rBFOZWsg+Cpx50SwCF23G4l7+uQULIJ7hLm7BthhZ1ffMMk
KTD3NRFvd6MnHkcfOy4ZSOEIhOUTmqrv+mJYI4zNKuKTmHznsmwxXvr4Kh//n8qm8O3LpCiQI+q4
/qGmKS7HJeFxB7B37MMIlUa1vVKvhorrifB0gq4MaK3oRDos5QGtwN11NyAn/5M7K3A0E/KqeMhT
xuJ4nrKmQyTvZHTNE68XnzN0f8X6IVMWu4iN4Lo9Ft4CeJ8Pg1QoAlvniO6ogdOKmh6Kv2DKrF/P
/uBb33jtN641KhiJuWmulYXlqUF1K0YOQG/RKTmLK0C9cfmRvF5fHtMB/10dyAQuvX0Ui7CedNhr
w6Ap7mT5+/X/z46uGwPUzRsPkhiC+wSUO42bn08ugA4gvDzTk6+eCL1pdJhtjlXGI2zz0TA4c7ms
Nc7qXI8IVeQbkU+s/crR0a2yh3f5XYYCJi5l0zOeQOF33TDxvs/eqf7CiClQFb+0K+dQ5m06CVEw
ssb7okfCnUxKtpsaDZiOJhdd4Ai4eCf2R/ywSp3ypAYHWrasw1uZoOcIUoHACh1dAZBkcEXMt1iT
k6u33KyAZ5Y6iui1N0pdzJiJfzIDAVxH3XN2GiGtQh4X0ftvPKDY22vCTcFCgQ9M3QGNUBhmo2Oh
5zaMoxzVFzzm7y1Hvht/Ljd9YNW2vItc+fH6Z/2PY/lhmGzF5lLQpHkMyxrfNXzGpJ6LvCS169gx
7fK2d9qToXD8iGuQcqQsGQrTSkF41PvS1/ILhkKO6230pbifg9+QPCGH8LPbfiyPciBTimZVi0Ty
MBXu5n0TRM/WM3D2IFWSSoezl2y3+TBGuc2EmoWq9NjL5aAgeV3+TvQzI6Jph/Z46isn5LsqcYxr
C6SCeDsaclaLsEkqQKqjuJJdgeiDdO+W/W/0kpn3robuGeAogJSJ1OebhMIalGxBWHUxSjrKNqlx
AWPTKLaJcJfYi4uesttANYE7w8Bc68Y29TFXRQrnNsQhUTM7R+FmD8pf33SlZb9CoaHGJCvXW3km
qU9qKNWaioAP4Xj0LpkYrPBFw918OC/zj4D8QHcS6WQLFL1gf7o8jqGhFnIhkNPh6jEaNZYvvRJw
gKTZys8exBCgAfkTr92YpCKAOGg9SIFhsn6f/XNl6hTHAKSnBoJsfYtb7EnjFsNYbgTgHHQoyTTt
J6VBpRLXUCzy+W16SGV70PE2WXexXxgehgmtk+oXfmt6jWhzYzvri24ty5c7rBdW3C16NiPbDgPg
7GJUop3xIPogBYjtPHIGfluK/E/6kALNAuZlE3fZp1HXadZKaVV1gtQhG1y6xSkBe4zs58CX8Man
mInJ1hp1TOamCXuxMyfQN3UH9bCCxN6dj8O34mb22sP83D7WAY/7ihnWt0apgyLqddMsmTKB/scP
gykYj7q7vEst3tEFxpa56STzM262lIp76qiuUQ9FeMQ9kCySMRtXcIgkAmkTC3te7CF79ukLkuEp
yGKKBIN36TWJOdUyKu3TW1aHtj7czfNjWYV2mcgO5zgyfWVjiTqOdYhZnmmCJfVhBXgGI5OvwrN4
1roJnfXp/2mNCueJkE9mitOPvEN0wNFwBuERJYIR0fRPGodnim7A1oi6Mz3Zl0EOk0jrnMWkvvT3
BBjUozwgPEiO8szH0LCSKowRav+Yo4760PRgiAH38VsmfQP41m4bwTGAAxaiB/C5e9e3kvWK3xqj
PMTI1iGuMxgjKKQEnV8I8WHKlYf6Y9AXoXi0WRTtH1IjRUA5Exye5JPBkF5w6tpNU7+ADk19qGXP
8hrXrOzSyzN3lI9F8ZDUrlnYyl/Xl3y+jehTAcQcgDzAEQN/Qh36OLRkuRaAqVTuSFxTduEe6qpf
JaeFlmviciMb2cNP9uA6YItFW+hT/TYETdVsTLDXfyXVQTJlq98nZ2rE4a4OuI191llUQclLyBgZ
TN7lkrdKPGAiASwP0I5FpgMA850+OGS2nq/IyQyiW3vUt40EE4S4YU6w+vE9UXG3nNZLvoARC60F
7k1I/tun3dysjjr7VjaVXWMV09v61LviYoteBiqu6muJThFuisfM5znvfywQOmXoyoISii7ZlWOu
ZFKeEBBuvTeOuaum9no7uCC9CgbR5iK+mEtEFxH6sQaDQTsyFatKTWyo+VxWdvIYO5kX+xEA6O7s
aY55BKCIB5ViOSnyYg0k95DF+MTXlNVtP/YziPAmJ7oNf5KJ1/JVv9MOGsE1x3bICTzkM9GfcWuP
inI4l2stJwDZCKAkX9XcTlKMEydccATTDklJQe5HSKqpeoeeK82aSKC1798Lw+0tQLNUL3XNe4iO
JorTgdjlL/0YcdvOrDY+XhofhqkFDlkzKkqLDU1eICi+utPtUjkjGLJvZrxTV90uDaf+m1suZfkO
RLhlBRONDBZgrULhz8rRCxMIGER86ZwVgzPaA4aX01uItN2FzvTACahMm6DykxW0pzC0RgVUMAGr
4izguUp8B88NmMyeVTt8QmEbipmRz8trWB8VRKz/GqTSqHiY2l6d8XwcjckpLGFnFr0/jOs3zsJY
tyN0tlFu1EAGgeGuy/wpbLKkiXXYke5kcNyJQPWt+wWMbDdk0Kt8FU7oaaa20ENrtUAFIuB+TlYG
t/0FlBcVvV6mOK+EY33ywp/z5KM1l9rWdxLsgHKd7eFeJPn/xH1hsa4Rg4wvg39MgUdRpc9IAsFt
IYNrGRcHslUJgMbYb4/ZXvfbE3ehrPhzlgxAssogvJWTvG4lDWy+ROUVlzLhNniNAtAu3yRudMcL
P8wkYGuPem50yqqMmQ7mZVIkVxFgVzDDguXDgoIWiNx+cEfoWD67NUgdkravhKzPYRADZlBicEwZ
vIJRoKPNlKQgkdT9OsidkVsLYB1OQyYsmRbecajUXfpwK6lKXupgsZwc7Z0UeIDdHH+Evo7+nfas
wnmcPzmeW5OU0+rJmk/9ApOt/tjOiV0Zj0r6cv1ssrfzY1lU4hrlVd71aoztlO6q/IdlHjv5+Q9M
QGUGMo0gBIPE+eXO9VFkDhZmV9+mJXLF8ZuZmHYc768bYYUY0Oz+a4Taq3RKQkUD1hVcvtlxtuZD
H4dBoUHQpqnVU5Flvh5NL0u58m5G5gZuDFMbKBaFtaiE3XQsx5tRwyhu3txEIVdXhnmwN3aIf25K
tVlXi1arYYHDob5Jdh2mD5RHQmsJ+asjnzKUtyzy9405XS97rZJgLjSBkIoSZ9b90Ejc61+NiS7Y
fjYqfOiVJNehmKBoCiaSL1OA+vMEUbr6RfWrOy6+gBmKVQuDB8jn0delQvGcj3LbFSFhA+8x8QsJ
ZVf/SwpIvSn/E9YKoJ7/NUbzaAtFJQ/1Sk4WdrAIY69fvst6y9tBZlzamKFOF6JS2/QZ1pTPo4dM
8ARlPHcRpRdlGG7UTihRpoieBB0Do0XzKFsrmGYby06q2Acv4/v178n7MdQpNKNFN7VCB0M5Lh1w
v4jz39cNMN8Q212ljxv6QZk0kE94yFEBVpA9zI7oE3iN4PKYVdiH4OMTkuVuDsE4zrgMRhjrlZdq
AdKrBsKs1+3ra+JZoY6ameJh1IcRuhTz92o8ZcVbzb01mdEDuYcJ+h+Ahum3utWVVbvmFqE9Vg9E
egtDWT8gDYVuduGHj9xxbOZJ03T0/g3REj+JvuaVnEzhAJ5/87T64HI/WE7nF4Td+TdgcqxKDypz
/xqjgkgEtYRhnWBMSIZDI+lBmZYYP0725TDtpmSVOB+MnfRsDFI5yFik5hwJav+W/VQP7X1Z2v9H
2nUtR44ryy9iBEHPV5p2ank7/cLQGNF7z6+/Ce25KwrCaezRTsybIlQCWCgUqrIyRw01GHfcFFcy
sGvy81wKWLS5J2tlkknV42iWg9HGGrXyIp8eOvP5vBNy68brTWRiY9G3ykBKgqO7oYkcfdwFN5Qz
CQLpznIJoqYL0fHiIe7B8kXLgQA90DmRz+dLKY1SnoeGSlYOHqiwmwepdevL9BKTda657a6k3gNm
FcUkUd7KSRfWllmo3tImGogAqWWg2tqtsf+rXie8cTifDdyxUIEHllnHC4g52wGKnkuMricQbXS2
NPcJJRnTnOz1LyJ+PRH3OEQ2meMwk0Ed0xA26TxrsKVVjxK5ApWUobSCsxBbxDl/nxbJHId2sshf
l3g/hfs8Kl0QbTqTCbmDZTfmtwJHpX8+U/H4ZI05CY3amEVK00liO9YbnRArKAC4esZId+HPnoXb
vKiRjguZxelVes4y466SnoZFr2Bjh024i8AX8pPq9tb7zFcCT/iSE3xGNn+o0JpPxhnWUJ5z+1do
F97+Z1ZM2nauAlUYoXwuL7Ct9/Y9XVtdeJ2mR4kR4MIzLouHahPewluP4Ezb0IG4DNO7578l5+b7
ZI5JF1JzKorBpuaye7l+JMu1IhoPFi6JSRj0IohnOaKvD3cqnfou80rXRlhLYlANfLey+mlV9MOu
NrHPQX1PqIN2nv4LjxC/djs45/I2AySONPdStI28pAgaGGC9NywDUsvsC2s2da2xNfC1dxtdAsPf
uEWZc6tJGwpjjXxR8OTvKSYngFZTDRs9gM8rjK0oCcpO78Ck+xf26Z1i/7AcJp+OlAvvCU72gvX9
bY89CmoMjcNwBF28fj82jmSDUzD108u+d2owp6KP+g8ouLhhZmWTyatnrQjtJIXNOvDlQ7OPUa8u
XXl0lyvNUUdv8cFk/Wh78/YbZ2JllzkTILLO8txACq0Hj6Z1a2bPufr4DRMm0kCZPsfRIPv8+QJJ
s3Ido0OnWr8Yq40mRa4OBZXzRvhOsrLCHIPQmvuxLieqOWEcIteoQRyqgRXVRmdsLqD2Khqj+y8W
LRwCSP59JdbMoySWJ6pygdoXACrvaPX+h34ZXUnbCoMvQuksrl+aHwaZb0WM2ciNEFIeAKjRFhgq
e17wW/5FW2AyKrblT8Gecu+ElUHmy6XxrFVWDoOt/57Ge6Gv5nT8EsQpYOG5tz1h7Zau4cultzLJ
fEZJs6vaLGHSOKF8eSw24Auaf4+/TACH591se4Ilcu8EG1V3A00GDWPzjHOWYChWa+hoLb0zzo72
JoGWIPIa4sd4te4pBm+CprOYCZ3vPjalI9eh+velvzgmxBymJYfDHtsnzR3uo9qfcqf1uqfwpbrU
Kv97gfvDJJuGmr1kTASKMBCVm4Dfmh8B0Efqa6Ea/Q843bifcmWN2VolM+V6KEvUdC4pM8eyG5zK
p1LjVL9WFLT53/Hv3WTnRtIuiiKoQHSnKHq1l7tQv+vSJ4GvcI/DakHMcbC0CTGa4IthJFh1uwYZ
dusiw1YgZ6071ouUOcNjBkyPwK5oI5kzkchJN+om1hacKD8NubCBIQKvtZtuQk+EpRdtJP35Kp0I
VSsjRMIibeUJ2JOuTcEOtj+/Im4Gv9pI5slAZlnWmp4e8pCcylS+CQbjMuvmvVapeykik+hy4KbS
K4PMk6HR1UYuLexgpsXQSLWG26YDywneD3I9Xedq+zxmo2csHViYgX8v9Gl3fsUcmTvMJqCzR3lI
bHSjmb9gaOSpgm4YKhSpAywjWhcXNaS6Q4jH05E3K3PtAyTCd6JzwU3W1oaZ9wua0iCIMlLqtMaW
TpnTsZzwSA4WqJSE/WheGgP+EXANQZbtK69taYeQSlJgLSqd2W1f9eNcOwRokB3FoC2+djR+kqfs
Vtjs533htWHGpdqmjOJex/5mR3o1pn4IVMxyIH52K3wq8RdpAxQCYUkoCDJxQI2GvO9KZNwWcJoG
pNahzL1PD5qEq5FOFI6d3/6mune6iFSGF4HQEfrbMhMJsL5Yylu8YEa3OVqH8nZCUCW3IE1zyw19
Mok+KC8arA0y0WAp5USuRiwVy0z12zB+rUZBMOCuCdyYmI3GFLZuMLuZyHKlJhNeE1JfO4oK8ozA
+87hW5lgtg1P+KUkEcqR2tZ+ad/oAFfp6rlT/ireMGx6ZV1Ubgu+yEeBXc78nQpCKBBFafj3RcEl
S6goh4XkupXC3i0DHTzgUhVDcckIPEhEKq5KlsS16kS/UMZxviBxlIt8hnsyPv4IlkAjbMOsyqp3
8SsFEsNIGq/JVXukbGMiDhbupwRFHEpPVG2VnduQNRATlhYKle3wc0oPcyFQuOJ6I4KZYoB6E11R
JqOIW6kbSTd3pxisqYNUOtL82JSvgq8mskKv49UNmGqlITUBrMy3xhaDIH56qBbPBt3lTQ45EG0n
eaq0m4QtX75djLsoKoR4TYN55qYEIi6RjHfSDNBC7JaAY/j5Fnhh3Qkjn7jycQKRPEp4gWjF3O+m
onQO3TcTDzTmcupiRZrkScGDHlKohguZFWVTPZuPaDYjvPjRQTOdqROdSpFV9mYiSZaQCCVggN3p
g4ZWDiF2SZ8XmOG8pep5IlYJ/m24Wimzx2Y3pFOfY6W0WFneQVj5cnLrd5H2f0AyzL0oPqxpzFiY
1gaV1MwyXr5vkze+9ltgowF2b2av9UbvCmzlqYM3lC5Kd0R2mXMSzsoEjRD6PT2y6R4a5KfPtGZS
+W3pgOf4CtxA0EkQV04En1Rjjo4Gum9tDBEA5gPZEA8qsLWjmtAGkEA9oe0wLpY7mJ8UHFhefgx4
//+7r8bcIH2t1AUmrumtmL7Or6jPlm47OtZ9dtdtA9NJW9EGi9ZJf74KEQoUAnBToT0ib2fXgABt
ewtmXTd4KJ6infUTwBeBRX5s+Fgi/fnKYBG0VaZX1JOGuxi1DTsCA5LWCKyI/Ib+fGVFK+M4bgj8
Rs9cmby0yXFGajEIcmHR5jHRRotlOwo6WEks6Epf2YWAGEG0V0xckaE5KOmg9IT4ImAz82UWFr6m
aluB14k2iwkl7dToOghfaHGkzxzlCRrEflC4tu2FsRO9Wo7qV1tVd+vFI78FtgVLZGXUVJIvRR1i
iRjE6l0wgJ02auvKoFamlLYQmLwDvXfiiryQh5/AhDUQteCPopp7jBtqQZhIdTn+9aTPd2BLAKFh
4FSHfyBcS92ArQStbTHOWGj2oM0pXD58s+9xxvzQN/at5pihk7ryfXgzPjTgcXKMXNjT4m7vapmM
h4btANyGips4DsxDm1qXahp7tlF+x1FXZhhHNZRuUPoSavFV9UOxn8zhtZDeBJ7C9dKVDcZLlzFW
S2uBjdmFXMBxTv3sR3Ef+p0z2o6McraXXtsS9CDd6YfANPecIxOkQESKR2TCMtr/RUrK91sIku67
+YnSDeCxGzs26LCqfzCgKLJIf76KX7FkJ/oywqI8PbbazZQIzp3o97PuH3VWYWc4djmg1UZ8Neiq
IALzPc+kqncAMkDJ7PMKhqrrCoiKITZG234cnCh4sSOBLADfJT5sMJe01TR9nU2wYQ7E6dXR0WsM
xmBFZiVQE6bO9fUIf1hiPCAf9FJWywbABUgJO43ab8q4fUrk2jGsDqVk7cpewA3ZTvHDed8TbSPj
CNWkjnlsYIld+BrHf0IL8N+n8yZ4SHG8dKimFpVLNtiuVBEqYxoXLYJE5lBBDnJRBZ4EslK3eQrd
zI9up8RfBB7IXdiHUbY1ZSVdbqNchRu638pl7lj1ZV83ooSKfpcv303XoJNJdLA9svCdDGnyENuo
AaZP3UOEQfhpJ1+DxsXF2LRbXAprVNxztbLHBMJQyyRrlitaoyowKKnUGCtW76IZcMPqNUSoGH/2
syf4ftyscWWUiYwD6BSgo4DydPMSX4U7EAb6xQ6i9wsA2mKBTh7ghT6M/39PLeYt0KeqNtk5SpCU
ECW+G4C3p0zLmmcA4Z+AHD6+F+2rYFtZ5bdKXUBDlNY4BVA7gOLvsTIVQSzhdjHWy2KCCcoq02DE
WJZ2qb9Um+I+2szXtDOrOJAquhEtif+AW20jE1LqypRDK4U9HXfYg7rLL1M3L6kszR3xu0cRooZ/
3kyTUPUWpD3056sbBbx9vSRl2ELNug+Wgxy+NurmvCPyv9KHCRquVyZGUulBVMAP6+Jttu/URQDl
+i+B6sMAk820Qz0Zw4jTRYf47E3sN4un38WoOqtuvWm2+fItpgd4+4dN5kTbutpXkgqbFE1CRz2l
Ox0wfQr/y7YiuKFoB5mTLEudbUkz/UjNVVccIMYkCojcWGFodDjHBLc9e5Ly0TYHNUbYhbI6uHli
P2vd7p3hMDkYoUP2512Cn2ev7DGnSpHDJksVenFi6uDJgErQZe7ap+E1751QLKHNjfcrc8yhMstC
VosC5rRtuCNOnjrQcKHDshm6dZULKmFbkPry48bKJP2mK6+3lSLKaxkmWz+8i3fzJaUSDjBkFd4M
d9GhfP6XO8ocZL1U5tRs0eeVD8uxpnSYPtUk16CVIZzkFG0nc6LDFCMHxYS1YZITdS0wybh/dSMw
goNJZxH0gZtlGRbKohj3AVcG4/6JPqvLBEwvwIWU5C3eUnChLITd/Ren/NsO++gMpLqLaw29HYAY
AWdXdyagKfNGPibf4hRV1Y816UwenI+QX5Bo10rb9gsENeNba69ujZfA0Y4NUhDhiD/9hV9SHije
gCMCbLCEFQgPqn7u1BGbSPndNpsMbGVUQvt7zGgoVn1YYrxDjqe6TKgl+34Cf+4hfRycGuXAJKck
Thth95h7hZkWhHxsgLHB3/n5pMlTPDR5FyHdv599JHOnBNwFpo8CWYq2keIkk2MA3ae74jokNzCv
TDOH3Oyb0cwKqUWZbIHID/KdywkXT+fj2PnJHzGBqcggc8ohwqoWqGHRJIuW7iNXkp3AU/b5vgKJ
pLaTMcjpCyKLaH+Z75ka8mLGJVxVuVW2NgFxSw4ArOQmb/lRAf+9X3rFozAP4vvrx1dlLnVLCxWF
1PSrXhcPJohhJbffDE/99T+ghaW/6+vZ+LDFXOZLJDX1YGNXNTQIUKoPn41La0sRHTKuidAZgbT6
1UPeF+1rwU3I+6CoNaF3jptXMdmCU5xouZlmyCOW4NYIXtv5TvD1RAaYr0fqoVe6BdlX68suxfkN
z8tFClCMvZ33VJUh/SmwyLsd1ktivhwUeWbZAOc6KjKgvcUL5966GRzQk7sYKAx+huJTQdfAfj8N
zVUgGnUqBMREgGCKIE9mI+JoWwspLC4/SoWhXcvXNAXs8LqSweAtJGwQmWVOvz5Jy6hjehIsLU60
tx/Uv4a4NwXO5GYyXf129FR/vhDLsvPStfWCmTAAJu4myaGwi+zTBHrzSMAPkx/J2wJ6GLRgPcEX
5UWAtTnGh6o60NJlouY2OB3plQSCofDW8mQQ8ZYPqlsc0PhwBUZFu8u4kRLpU2QYMKo7paMcpqP9
HAAeDo3Yt35PX7C9UNdbtE4mDgTEnhOlgckabDSNeTmrkgv+YdHKeOFmvZ1MPgNlvbAGGwbQQbfK
7GQ/qEJWd5E/aqpT7TIIehhYsFOD3CBxxYzbvIBgWgACojEPNn/2xWfPrT0rZtCc5Nv4TnEtA9bB
M7IpMD+OUB75SS2sN3OLA2ujjAeljVW0DYnaU3QkPeSekh/loa6pYBBeaUa4jS5AP/gtmkx1bZbx
ISNfjKJtYXY8qL86ENZ1Oyn9D9theC3KU7lv97U5xn/SLp/aasTWtj7VXI19jDHpt4NPgfHJn0FI
kcfxV2AEgBRASxsXCMujVDYBoLvNVMNe+Yp2OuikryoI7gCAHIC8EniZS/FIPMd/MGAEyhhdBrJT
Y6vell0VSjDAaKP/0qc7VVQueC/xMdH8kwEmrKqFbS7RuNSnousvpS6GbmLS+1MwuV093EADJ3XC
IhycoasAIVXMnSDwcIIr7GuGLIPpBOKgTGreh0uj2MVAd5WWPTOPmHgrogCzKwEIFl7QnETnkzn6
56weipk2R01m9DVSutGfr8jPHC/v+ghl6tQRquVx7uZPxpibUk2WEfJaWNuwqV/fs4Gf0it9JwbO
9Bh64MUUbKbIIPMxs7mVVIjb1CdpJ13rG+ARQH9/Z162++JWulElcagRfT7mbizTNMiTdqxPC4ZF
lgeKBrQKkH7QPDXyxa1y7iHUCaSxgf3Xv5DvRcRswM3cUXdBNIea14bIDrBXtmsGPhVnCi6ig/pj
FPWyeTH1vY1iWSDkQdmGWag+62oK4dkaVINQXAa6pLgOvGUL+sj4iKC6QYfUdITXMveDonnz/1aZ
SA6deBngLrs6yZELGifNlS+H1u0rp+5BZK+72UECFYigCsupAHxaKhPHx6UokPeFeNrt4x2N4n9V
AIRPHW5sWy2OCeATZapdEmwplXfW8vfKhnSXXQD9TFzpMFxCaVlUKOL668omkw1AqLckQQub0i69
Akz+OrOc9ofyAuqWTdGLkznBGlmMfCAH/Wgn2EvrRCEsUBcJnQGaaZM7xo6xiXywffw4HwW4R+Rj
iTYTUdNE1pI8C6rTpP/J81dSXuhq/a1IszJC93kVR1E6IkNjwshoGcdGX26JDKBsGrzpBZh4rWIX
tvIPNQx3c5Fe5YXmVEO2q0vl5d+tlYmw4ZINQxtK1Uka74fkOlhumllQ8BZtJxNTJaXTApRfsNIy
QnVjcTPpKR+e/t06mOjSkaQpRhXbqYfmr1Gx78yg/IkxD//fmWHCiQlg7KI3WEsR7CP90sx2inl7
3gT9FV/yiZVjMMEjKZKyjwlMRPWDpNzF6p2NfRN3FUWfhQkeuhLhhZrQL582d2UevnQy2VZTKepe
ig4wEzCqKDLycMABjqbIW8rIHfLvKDqtAq7F8r2PRWWokYw96zxrq4KrHwyPFLdI215G62ZbYRrE
vVfAnGUbhmXpX2bXid73ZjzDorY1oLaOtEsJd+NNecRLzClui/5aCHPnRt4Pk2wktLpajUYVH6zG
ON2hAoUV1G6voyc6ASluAnPdY2WNCYJ9EBJ5MGAt1lEV7SpXD1+s6vm8r/Nq2CY2D4kr9LIxjcE4
e9vNcdOHbXvqjBEPDynJrjHG0BzmJk0wwZpMhxIF4iNo0eqnxMyajazF077T5FYERX3XFWXOnUUI
Lcpiog94ZiYSyjPRq0mqWyRG8hvoEC/AihjuKAubWXoDUmr5BZPXKfKjgfbAL0XQfrrUc/aZMFka
nZmGSdOewu6uB+q2VG/HanJ7EwDRRYSY5HxdKoT0rngNaVqWi7HpZCkOOxjLi4vF/rGQy6LcnP+2
nHNvETCFK0gydQI+u88XXJv0Qd0kWnOyire6vy0MQZLFa1lZhFKrqRoGWb+U0RIzGcxcspv3SRoq
WV8+FiicoyeHYmHhjzuj+N9vsk8WmU8kV1KgZyMsZlrzp+iqnZLmsTtosuBNR0PvF1ewLMMGuI9O
6TKuuHRmJNVVijpAFGLwsayuEmO+nWd1o0/xXQ7FmL1C2j/nvxfXJTAmACoOUB0TdvKynMLGGuji
hkxGUWWXD9PGFo03c518ZYTJeoJZC4xasprTpDxJeH8QyzqEyxupgCOMKu/8ihSeC6IJB6ibAr4n
nT3SpDDGuohRT7GCUT5IpJ2crIjVnRzOsWuadfd7IRl5LiNt3Ks1hj0XC/IrBKzoqFPmoad27Y+k
yTJPRXXvd50s8nVtG9m2CwzZaUcLJJBpp1UOSaXyrmsU1YmXSfNSUy7d80sRrYTxvC6bJFyA+Dhj
/bSkYGiff503wPswgLi909tZdKLp82nFN5etSpGaU5rKCDqzeW81mEqtTR+kMC8Im4JvQ0QGGU+A
/ij+mDJsT1nsvFBJ9eZHXEE8kOyG3bhpXkvN1Z+U3T94E/IcnV42GH0HSSv6cJ+XGmdtUwctaU6l
epCjJ6ndKObD+d3kldagRo9tNAk2E2NUn21E+hiHujLT0hqI5pEeSC4J0Va0t42j/om1nfAtSD8Q
GzMUyjCJ0WVwsbPFtTqqza7NpwZtxeKB9oJoAwpEauB9FBbYafw5Z4vxxiyb7TBvYEu9pi3M2A9u
ql0BheW/BOMXwcgUJyOGLNLH0pjNBA0i3kBBh80Eyj6cd9mUOrLROlqrOOe/G9c1VpaY9F4Jw9pQ
EiyskaHmU+aXpBq3bVptz5vhQYCwIgyi2TIoUb8wokaGGU2WVOAiQeueeONjsDfdHFQroVtCaVi6
EWEgeAtTMedKdBgDCp6extVrU5nnTh4zuT6lBqRsyE+9h/pS/FuwLE6GivojFqWCABnGmCDSxV0F
MCSqZxT50G5B0SGhay9ty824WzBjLuIPpH7G+uHaHhNDsijKuzBC7UyabCckL7osan7w9k2D70FB
HbIcX0jO41IHam8k9akzf87jTrFf23L/nV2jpGzAAthImRj3Nkez0YdhphVV2vJsXYDqJRRVwxtQ
VP8UpZncPVtZY1zckFQE+ALW8vx+jn/p0dv55fAOq0bpWgCpwH8WmhUYkVYrQ12f1C78rYANKqkG
f1HzQ6omIrZtitH88v0tJEgE6cpX4aQAAlxRFurNKYIEV78ddlQaStl0W1Hbm14J5wwxAU+ziizq
UhhK4NgqiOBVsEY2Yp5i7sexCcSTZSBTvwz+lTnexsg16LVR7FGwBH04HQ6nHGwg93ftvXCCRGSR
qQKY5mTPMl1Z5fXvXaB6m9YY6Ki9hRIkgTbF/n3eQbh5O7SXAVwC6Zv8BagtZ20WzJVC8/blXcQA
Db1LKg1e+FT39Vs3IyDaioqslop4MLEvkjHX0aUycqdD71PNXvUu31PF3nDzre1c22K2cy4yfahi
2ErfrNtgi7lmELVKf+gEpeJlB1sMJuC9FRA5DAXjCQgebH+rmvBSlgtaR3RBrl1DP/cpPXQ7I3Ji
lFvcBncyZmW86ALXihBXyguPa+PMuUCRQFXB+YlKaZ14bQBkZOTMxqvAYXg+urbCBMiuNVM8M1Fr
abxIcQpQqeKwdxfQKMJTL39o6MkYHVGWw12bjckqRDJcaOx7aFCUoGnDsTqpSuukGDhqZ9zN0yjI
7HmpIqzgzQXZAKruwVyaVaqlc1yWBc58/QTV4G21y/e0NQFcnXhijHNFf7LGXJkYec+zVK+K9/ad
9gSZqZ/VReZoL8MWY0eiPRQujmaSq7zDzKpIliaY0ymNPtguFgRPsDJss928EzL0cfLST4tj3LGK
wxyQm7z4T7uwPKjDhrYne288KpHTga3v5//um59MMr5p9Qo69lZRoPKY1ri/FehohBAhf6A0PvUN
ATPh9l/vKnOHp6E+z1KLddKWb39HQK2l7MlBPoLJR8wpL3IZJn4OwPiPZvjuoGazn47qToKKcKMc
QHLxD1h3eTVBG4M86IDoMkFZh7HXl3FjzW1EV9cdgydg9+7Co3oofHw/EWnY+wQ0c7N/MsYE7K4j
ctgP+H5aFjlTdhxnDN91g5s1ozP3kaPZfk5kL6mnnZbfDJD2DlsMUFd4HoSFo2SK03aWl84NlCn9
dtrbyuz1LbirimM6dHs7IIfJxOxY/tjal2H6y4zMnd1NfjYvjtRczNavLHkYwhdp+GWXi1+EuV8k
sSMnL2m3eN9x1tXOMi/fyaqMMpixsyU9jgNAO4cydDEK1jnSCRpJRuCg5nn9PX/9sMvO3U9dXdTl
ArudV+zbu/gQX/4qj9ZGe862QnwtNwhgkAaj7ShwfhnZM5PIGIbcwHXvamC2Qw9fcmNXu26eKNxM
EhI0cW4nG2AW0zYwWknHcD+HuADattoom0hC1Zva+tP2ohuCcxHZmKZHowHvegQbJsSYRhTIYEpr
Tt3yHA6XVnAtj0/nPYOT334ywQQUSx21wrawZ3UVA44zuPKAO0gHe77yNJsAfM+J33T65rxV+lu/
nD0Tynj09sNsCrOwZpIgpzmMKMT0074tNyXRd1opbUIRezL/GlpZYtbXFkNUTtpC83fKiKs/vwv/
UW3yzAf1i6hVw3UJG99ERoXJxFP4s0uUnZUoFq2PJHnrzlnhgYJBdJZ5XkEpr01ig54PKkefbfRa
lEZlWTVUnHKjbau9CjZAaJpYN2iNQI8n2UUH0ysk5/w3+7o0BGXgf4Eil9FAYEvTIZmkRMmD4tSY
iTPkL6EV/UsL9C9YpQySktlNNNvFac7fdC12FTkRWPjqd4DdEijRoPoH6nwWxGw1fZYU6oAw2Fge
KOTcNDYxcQ3tC/J4fre+fiQ8dFS8PAAwBsqVZRmb0MsdkrYrTpJ9kPTrYLoawvvzJjjPKdgwVfC/
2prxFeCmaGWid0tfUBbK7kiFw2izamkAAQO02IdesX/eIndRJrDfxMab+wvgzI7lMK+HsTjVUg21
zrrNB7eNxnirpbVwdfSofI4R709F1BIs8M1+0WwYgoHMRt1iB3cYcvGnnbIPb3QMQYkZDrjrQq8A
WmG0qMTGWX0xWxkVVOSqCvEmuwAzSuNLpSnYPk4wgidAAg2ycir0kN4r4ysHj6UmquYK+dToVscF
QChKPCeDy0g6RN8ZfoI1yCBi0kRHu4/tgahKkY3xFNOcWPpFYr/Ce9Qtdslr1jqRTgnBiWs/nPcQ
Tgr32ShzhhPgZ4Yuk3K82Hqfpv0QlS126qHeSJ4oBed9tvUC6c9X25lZBUFpCcnFPLzq5V4zdtYo
aDWKTDDXhwpqjzIowuKUKBHYgqAUO0Motno5v2u80LpeCBPRh3okY6XhS6VqXh+qvrQ8sy9FjReR
FSbhDYZWnhMLa2m7FPLJiSFtMIs3ijzgaxb22QOYVBOkBjAy2znE/iAEsnjVtXQHpiW/y5xol2/m
ZyFW9OszZWWRyCwGpB7zXkokbB8dmsSIJtTpBl+9k04K1XcJ950oL+N7uapQfbh35XZmjVEP+uPc
0HKUu0cgC8ku8FIMU0W77CAqQPKuLF1/H7wBFB+52mcnj7pEH+VYzk9Esl27ekkALx71O60x3PNO
yF/UyhLjH7HZmGo1vC8q3tk/wxS1aPUyyNxxHx0yshGY4361lTlmD5XaGPRaV2mkIBsqIBb6NkaT
qZAv3lfClwjXLT/MsS+RogwrvSdLjpfI4PVUeRrsf6h7+L3XH/NfDTD+/zNHHtxyZZHJBYdAMqPF
JHAS6TGPe3cyr4A+EWQ03CRgbYVu8yoI5jU6PKEC/+g8dNVpxNVLb7yh6mTjdeVKP4RjU4IPx5J8
LbERd0GNnZwPENUCG9BBvl9cSAV48oW4biXwf425UGRwRg3lAGuLHjtV9qCVo1+WoEuRhThlboBc
fTDmPhniAKMfErZy6p3Wh+4alKK84RnNfehLzxg66bbSDyFvg8gqc8UkQw7WlQhu0nn1k+Lqx8xb
duGlObv64Z2heduL5j9Ee8rEFOi+DXpR4qTHpHDU5bcxV44CgkEjHQXuSX8Tm8StvZOJKQ1495Qu
UPJTPcfXS6ptpjF7nSPjOdDbfTjZgn4x9zTYIBEHmS7YUr4IFIzqZE0Qm81wFVTtnn6//E+h04L4
8FR6CngwiIjjj5Mi0AcRoIcQoUOmynhNIo9VG9ZjdurafZQST89+2YFIbI7zxWDENkxIogJbwII0
rCCKCjlus9My2E4fNu4y7STA8+xZkIqIDDHhZGzKPkhCGAqC0RmG7Sj9sufTMu7OR3/63Rm/+LQe
Gq1XUUttemkEvDA7pb3pjInqtLi3U5U4ZHjt7V9KqPnnDXJOGfhfZbySNKCrFHY0v5wiXS5JkULW
7j6UDEe3375hwJRRGtEwX/HleVyBg3Uu8zIFrTSwEH3r9P0kOEycQQpdhSj13zaYWDgZ6dAkJmzI
W+2g+M19sEfa4XQHe5tALUm6yZ/PL4rnDWuDjG+nEXrgSgiDQfKsao9GqLhy99wNlmBlvDOEShAE
dxWUugjbqFtsfbCSPM9OkbWfunsbTpBcn18KLzSAAvjDBhOKILG7yJGRZSf9mj69xhn9ueUKNJyy
pz/Kz4EbFN6/NMmkOGEUV0TJigz1bNwmVkZ1IjbVroUEFKJRDP21VPDBuC6iou4AwUgM+KE69Plg
6W0JXGGpp6f8ifJdLIjvIBzV9gPGJoor1W9Q9f0han5yPx8KHToqehzNZGNKojGJQ6yTbBP7AXK+
i/aNyA5MJHrGsoxy3heQYpZAXSe0sbD+gIZL7FaA3IGUF1zRQPb5VDxYyIbFX9aHSSYWAhIU9ENg
pCeMhTkQW3QtYrhNpAgSb15oQpfRBvIfgFwI+Xz+ZFEaYESCkPRE+sjT29Ypa4Hvcy1A79mgtAsw
xGSiY6tJcZ636WkCFE2ZXyRRqvteuWDjOSrVQP4AA/RVwToJIAXcNVN6QvEkf1Xc+q4eAMYP9rVH
DuGPvvGqq86t7zMheJq7tpVl5liPZV7JdSunp7S6aMcfC1ooglNMP/PXtVEOJVRbAVtggqDdx7Kk
mUMK1RzH2lL2y/hRbfCibfdICG+ECEJO4Qu0JB/2aFBe3Y0DdCetyBpTVInap2oz7ZZtfEN1uEbh
DCIvvqsWBPh06neERWqP+TgOqYRbsVFCJxu3xgIOwvFaDwTXPT8sfRgyKZ5ntaZ+DAZJN+GBGDh+
AaX2nOKVnm+Xq/KIycOrBROkVBko/da3W9llPL/JJTPsG1xg3abOnOaGoCUELGbk/qXC942hQ11d
bajJhAwySLXZVrAXR652UL1kkz7mLiAZmOaW8UKad5WoLs+NUqslMuEDQF2Q9pEmPUntoQiP7XQv
Tf8z+v3zqugZXH290lBKsFR26SnMMYGxjaMLuREgukSrYA6ZMsddEgbYODtpXVV9CaI7NRR5Id2K
LycZMrg4ysD1AYH5eR1z3pIyifJ3L9zkwAPFf4yj5jRPqi9fmL9D0WUsssecZLVoFKInOF6tb4Lh
rdvkfuBFIPxwItxad0nmZfW3Kh3IoRCpbB2AJPQ6Pq+SFBhkTlolAUmMFvj2L3tDnGCfv+San13F
P+SdcXc+QtKcgt1WKMIBxAh8KYHVzwY1UjdaOMI9jLjcBpntzj28va4cKFY5RVg78/RmQgf5vFVe
4EdXFEEL4uzQOGD8Hq2BvK3UEJmOlO0ts9omxbQ/b4KD1qVMg+gno+GFaS+21TbG9jITNU6hDNUl
x3c+oa3uk3ybg40fjE20GSFqY9PdYndT13TVNIDtMtDY+bybS4SvN0dTcqpRBqg2EMBzkvD3+YWJ
bDCO2dpJbVXqmJzm6Jao+8Dc9ZPABK+cSEmuDAtlS8peymSiUpPnS9LCBgX72Q7A4gdtP29AiHYh
6rryGitrW+z1krXQy2yUIQGn3OwDxqGAAbzboWZDiVI1GXy6gouFU9f4ZJA5Y5MR5LFewGBl/2zI
6BTZY68hPYhkX297gaeLtpK9Vcxqmsi89DjR2+h3D3S1ug1vMG6IZphI2IbrGTqGgGQMSaBnxKRT
ZQBhG6Nsk1M2JxvbSKGH1FwWUn9/3gG5rzGUMv62w3jH3ENDIA6KBM2pBq0w2t9brkDBBPRbdxl6
okPFmfHT8cH+tseWf6M0XNBLbBKE4uYo34YIwuBXwYhGfdChGwbsFmUnk1VXC/05xl/xD6j0BHvL
8nXIcSGnzYw1S7JnvuS7Gv04+zGAgtBOA5kOMJzEkcW6U7wkb710JiexpkoeiAqz9CCCl9CPrs3C
0xxAkXZQJUUAI8QRa26IVsvE5yRRgK8M6+RUJoYzzT/z5XkUgbj+y8H/+KxMZqICH5NTFr//I+3K
ltvWkegXsYr78spVki3vW/zCUpyE+77z6+dAmRlTEEfw9dzUzUuq3AbYaDS6T58DHLjUWVBk2xDU
34RBTjt2jDtmfre6KBVFOBWFPgAhyL8vMqGxzwyjbBGcE8z6dtbwB4ITVuwqgan3QBoBSTVtQfi4
Z/nv+kIXhqmIrdVJMukQ6zyiNzlEU4z5OBhl86DzumNuK2uZJPwtlglNAzwiIZL2zoNzFCrgYGPL
PP5H48YPPTi2LULZw27DrwcFTFsYmK7GeDWNaIZ8SCkPFaJqaxcvwDd61d63Pzp7fJn37M7C/9jT
T3OU87STxqHvD3Oih/JMsgl2PVIzBUA4CCOyY9DqOVysjvIdQeyTQMtgLh4q1+ceteo14qEwywrh
5Nc+SyAWdihXmTLez6cRdjA8YYU5gEEzI1lf/1A6apEYZcLjkcZvqZlSGjmXxdBd65zZ1kBVq4KA
cMe/HYndHmVGhrmaiKHwjWwPECQBPFKnDqnEmcIVSkqui/wpHkxhA403zZIhUbafbOgAb+PAUVgp
DLnsznZyYZXayVzL6rCoYDXdjqIpjjbwXI5ud2+zpUYmxrM5p7Iz8Mr5vNkVzPmFtbx6uWjqFPI9
egttGcFhoFUvbKL9BB7UL2RPqw6zWCZ15zdT1ARiGONeygEOJYRg+aNG1GUhoAdWUpLlMmtr6znN
wiiVALR110zGlJDF6bvOyzzBm5GuxWbosFroLO+h+RNqBXiEVCbfEZKEiquGFqFAba/KzIR8mf9W
uNwds026GkM/F0hzyaRzME1DhDOCqwIdKPUYRYP7uDWlxuQ/Jls0s8cKDIzWd1KrhWHqvgcvcGsI
0Id5z9+4x+JB+cn3Tm9OtwM4Zt3CDnSzjR2GzfN5LKRXC5v0ZV/1SVhV+Jpkki24+g/3MRsOsR56
FpaooC2MbamLOZy1tQenfkLHCNz9ADCb8wtYj9hTNmS36BiAWroCtAd4T88kJoO6EHSw9UTv6rN0
FHWPHw2n1K3BJixdLITdqqsuzVHLa+ZgbrQQ5kD1MULWFpdg9LtSrOkDp8OJ7MeqZHy7tSiztEiF
VlWbepEruOg9vyYTbu0m2Yabb024KYAqfm4kFUwbTemUsYKd9NoHU0uwE3+IoMlswJsCudWr1GIp
dKyGGBTV0TXFcCWv0GVvrdEL1VfEiGQxgJg4IO551UGvJn5FcG2tars0Rp06rvfDSZ9VGNuVmNlD
2bZ09NvR4Z++JSWLvVysjDpuShwNZTFgZQNZGJAs41W++Uvq310VrLLZ6hFYWKN8EoT+aZWFWvQe
1uBUzl2SJ6VXIOatwXjDHrlczcuWq6M9so37JhSFCDzOs6u5hAW4dEA0aGXIyljhkvyws/O9WBzl
ltLUgfAz1aP3ropR+35R1Q9ev2eER/I9zo0AOY3UFoymBnXZ6To3SFAziN4nD4OID9qmsCCeJT6l
JhJqL7hF9Z1hce1OVyFx8teiRGPixiyscn6Yo3etw51OSPcaT9/6cJL0BgOsFm5Zm2Fy3U0+TVI1
Ea7BnOKcwaS+jx5Kl3sgkmQCJoXA88dkIlhdHxlqx77J/JlEZ5ArnZhlefReRHt/AL5Qi1nrWTdB
JpE0/AF7KT7q4hGEaoGm9g3elplmy7KreyVG9GLezCBMb2ahnc5mi32UfjD2cc1ZNNBHAEMoo3xL
FwDRYOzzDn0sCLlkqal0RPcUMxjgt0lqu9oiWYFmAmuxLKPUMeCSNM+GCUZrOAuRCQkcPraNQ/zC
u4RRR+u2l5e5trvLVVLJbZZkidoIMBgEgiX5qd0Y39pIiHxDrBFEHGc0QX2UyKGYG8jAUrNF3td4
oV0iLANAed1aX5jOW13TwiD594XHJGNcZ13pIwuqUyv3IY67m6CdJCe6WaSjOYa3fPsAiKepg8Ni
7OFKdeHqrNED1m9Bhc8eX7GvZh3F3abTvczXeadotdr5xvdTIP0LriJIjNNdhiAF43WvSfE7eqam
0qJrrf9z/KQEeqf/WqBuVCEO5Gro5Bjoo8rs5BuuaMwyYLS2BOLYdGheWqGuUiOZW2UGHR4wNT2A
qAGUn+3UTTzfnVwVmiR5hFn48pmZ6K1Fy6VdyleUQOeMpsP+YeBftDVME6JmbVjphBHZobETl9Wj
J+Hq0kIpt5BzoRXFBguddmQ8Xd92rrb7gqrGaiRZfDYqkihzIAy5iIXV9uSITupqkL90yZkT8bbz
A1N6uuyJazf4ciepSAI6M45vUyys5+XEq/Sk2/ecypvlGMwMIMVqarK0RT2V27ipw7mCLX0/A6zh
ErIdMgPjkCSWs1lAzTV7MgTZMV2ogbXojC5GjfpwrHMjPJb96rvknrM0y7hX3dLzH1ipENkoykNO
jFEHDgCpWm5lLXzXIyiRFM/JgOJO/RDIk9mG3+nZnFijDl6vjqoCQtkQDzl5xzuRE9r+k3rLedBe
sWfWXbBy3E6sUcfNr9DEDjJYi69nl1BB9JA+qPD2iPGoYpaJV57DJ9aosyZWIKjJVT1EWVrfkQJx
v5G86TpzmZXaldN2Yok6bYaCDzYXsNQ46lFTvsVQD+piw3XhRq6B4h8j7q+9qk4sUsctaKW+SwZ4
yd9mlL8dPjLI19RWZGc/L59spvtTxy1XuFASk+PqAG4XncrjNSe4nv8EaL5G7LfwytWJtQHGBY4w
jILRL8YsaVWoESrhexLsU1kyJ1C4f2tJnyaoQ8bHVVQYM0wMux59JpcgUvzN/Ie8br6gGLMSHE9W
RJ0yXwlrfsTf77WrPZI9tJqHZGc81FABhSazDb3DK+STTC9ZtStgMhHPHVEEuu00FRpLCCwKowS7
GLcgk7fFaOZuaGOG5b7ZgsvjPWVL8awe8k+jEoUyapoulMIUix1v/Xt9l+wgtL4p0ZNBhfgLp3zV
WxbmqAfPbNSBjJkZcvYMw6xuGkzzaU7+Mt9PgPrETgNQ6WXvWbeoENJ/pLRneIS0JqiBVAjflSK2
u1yyOv7hsoX1Iyd8mqCOHIhm66LkeRK6BkfDWz+/6mzSli3BmsO638T1L/ZpjXKTuK8TLm6nf28h
sHviDnyAd/rkKJBH5Jzhrv4jQXpkNkXDLD4mt73BLJIlN+blZa8kRxhF/8/vAYzpqbtyeQxlRrKx
067ekiIYIS/L3I5RSrn8/Qya8UVu+q5qiZmk+SnHL0n/dnkZ68F5sQ6y38sXyBTpY9zh6yE43xn4
eg0IFYlyYMDMTVYS55MtoyJL08RJkcdYS9ZGIM1IXVWdzFEXzCFkTZEwnBIUWafLGqUuy5sRtkiu
ICA/5yx+q96iG7LxLe2fE90rJyujbu9cGhSoNInEKQWXzOOoP1IcAjJNmP9m6iGuR8pP1zu7weUm
kcaZrK23qxuoI4Df2XggwGZpJzmQ8mBqtx5pCM4yvYWbUHe4WocaOF/hJtwmeCAtbD82AV+BHC4y
I0EzjWfU03VruiX95dIbNFNrmZiMtVI+4MhAWIE7Q4OKCRU/Q7EL9A4EDQAmlNf6H4IB+QAsAUUx
DDOwS0brh2NhjzocoZCnE6d3IZqIyQPBZsrbtsZzK3cAy2RRDTBXR50PndM0v1NgDWQ2oHJDw0m3
C4SuD0KWGT0GTEqu/2ERxBA6gC6yRCOu4qgLem7KEF3+VC/NTUnE5dGkSIH0aK1CN6GXxLqQ/see
/tcmjbzKlDTjshk2AQvFwAGGAceHJLMUS776gjbk6nWBCuq/V6hRHuNn3RhrMqwNVoHSGCo6JBBI
nrZrLYxTOIxoyjJHOUzZxZ0U8ClxmB5knamd7OeHxpYRCIJHlnTIahxYrI3yl6ZFo8nosTa/ve6q
zozS6xY6dJeXtHoBLYxQgTRuk1gWfRjpi30xPurV6//386nQ2U3qrPQhdkwur6LiuqwOl3/+GpAc
MePTA6hoKXe81KZdgWj5gZLeG5nwm4myZF9jwCV7IpDMMDFHFsia6edUxKwabdKSBAvj78ut7ISP
+Ya7JziRL+TsLLejUrC0MOpqiGArvVb/EJJd0Km6xdY3W5AyslKw9bt1saNUChZOCM68AmvxNnvI
bem1/alC/bd+ERz5tWey16xmWp/maPV1vYUaIcawycMAfH694XFolkHZxQCz2Og0T2N9hMIlb/FD
bYpMTMVag3XpQHTdUpbjZuoj2CdEWNEmdfvXNicqy6DFRWek9eIJ7DkMr2V8UZ0KJEByxMnUk2Ph
5U8JRi1szuFvSetTeo7YrFur5YfFHlOhRGiNdFQErJEodY3beVNvSDGz3n/vmbewRMUTbgRDFa/C
kp6Yk+UT1i0CFfOfIPRSmFMBKJVops9Dxohja2Xbk89IBRqtCLpoIp+xtuOnJDNLeRPaEcg2QSV6
k4FJuXudf38PtnJil4o/3FR0WkVOi+wR/ubsXrsh/XL9lZ1gM12VijlJEQKnrWCNkeAZHwJAeAFe
tF1lg1QUQkgv4DH9ZqFs8UWp4CPPUe8XJInw94Pj4w0dQMoyNBXQ3vZe5OYy62wQFznLRRcGqfiD
id1RSskl6+97u80s0GmA1RDFlwFoQ8lSKjPdM9MWxoGkEUEcMNtFEMAoqOJ2spXbM8BcKJtlT7kj
otX29P8FABoM1BlAICkZ7B3JIkni0m7iP53N2/5V5LLiDSOVMKhwY9SFXhsdOZWGYLbiITXecoVV
5GQZoYLM3BdVzim4icMRk+Kxas3QIx9Y19OqFVnBSD9mPwko4PTlp41a5vNaFb6roE009HvIH5tN
KrDCyaoTfpo5Sj0u3s1ZCWUA0BSS8rDyNjzEdmEllnBv3JMpD1zyP1ifaG1iUkbj7D8LOyYcC4uc
wFdtFZbhe+UMDn8IBbO4EfAm0SEIrJUWMOioCLptApUz8YHhjatPdxAKGlALkGVMQ51uqt4Z4CMB
ixxmaeOn/C656nDIoOL6K71qbPUteksTMy2s7up71c+FZSq6hLJQK7zPBceb6YidRk4t24SNL3LD
Z8Y6V0/5whrlPHITgskgikkiNYsmKWaB4wJi6+nN8MQ+devx+tMcndrMQQ22HnLIgxfVm20ydzVf
RXv5MXyY7Haf7pvN5QUyviOdy+Qj+AZyFd+xLTLVCdP8rY+FrcA3O7XsWVWR9SPyX6ehcxhNSyN5
1vHp5tvZHe30A/SsN9IedB62DjG+8DcT804iyNnNsNhPKsIE/SD1fY7PZzzyKaG28dpX6YYgWMab
xI4eWS2p1dR0YY/swOJIlnMP2aQuPN7tBG/rDZhWqj3WV2P6CYl5CztVLc1Fb2An9WfUs/7keFhy
ju+WE5wTQlNe6jH5kVkfj0pbpjCq5hokIkhbBHe2p3eU/O3GrqHcobsx8Dmsh+B6MWKxmVSMkYUg
7EYRFgnz6wzkdGyjyEQICpvr0Ztak/X11h8yC4tUbCnVXJ+BiSOV6/oasLGN5sy7wSaaxmzY2PqD
cGGNii3oyk5cTpxzgHg80W4o9j4eaYTWgSXhsSI0jILkpy06WxFyv0iLECsDiekOyrResiUvFfaI
Ass16TxFk4tGAFtAAFGAsgCpJFHU01D9Q6coJHCn8gtGGceOzlZU1Qig9X1cHWDuV5C2c40dvwm9
y8Fy3T9Al69CK1kUpKPHLo5dqidhkvcBKcgVBwOwwtkrXwRQZYZOblWM0Lzu/wtrVDAZRilRMfIe
vMv3BmbO7ubXxFKvNe66Jv2owjW2Pau7wFwhFVjUvI78INQDrLDX0XmWUHKsM4x3eYR5L7CLn4wt
XQ0ri0VSYSWP6mRAfzZ4rz+CDG0+BXDl0EYiDZr3Yy7tZ9+hVQO9zudnpAJL2PtTmwawOUi7Ubrl
FNeIXhjrWs06FzaoUBIHgdENEWyEW3WXbYpdCjWOZN9mJEIrpuSUHvh9O+ardjVhAVOQhp6thEEX
am0JeMB4mVzowA2AaaLwcsBsia7kVyQrzhcJ6CRYXIn8AEQU6CxQyYyZm2dVOqTaZu7u6gwUNeo3
LnFY0dBQxxcTYYfyyS4sMMQCFu1D42A0NwMMNe7d1owwd4HiQIdhhGDDejScuyVsGioZCycMfLQi
VlKqdTfOinTgMt3k29tRZi7r/EvpkNIBQJMwt5xLifGzPvKy3EkHIP2CyiJfC4jvjRJveLe1EpdV
aVlbEh5AYJbCxBXgvNR1ow9TOmKyXzzkhegOguZNoA647PVrJggvAnE+nnys07SkiUo5HsRaPKBS
ZabiU9b88wisQ+nz0wIVLrqcm+KJhwVSaqzuyRsr2o4vGQYp2L1l8sNOs0fIGSoC3o0Q9oQaJdUr
mKNc1eJUGQ/cdDNFkYl62DZtMedX/WOAPPrFAhBaKJQCtIvJSOrYGk2Vtc0EZ4i33UHaxGhPyqD7
MHbV7RfuaBJ8lgsj1gh5GkDP6PKcQbtrIRzzXk6kg3ovbFFPANa6h+sJnnQj2woah5hOQ2NUAZXL
r8seclZ9p01Te5pr0GLLZXih7IGCKdDMsrQzdGCg4v5W/JgeEzvJTeOOdZ7pT0nMYntlA+w7IuEy
PvXMKhOqEEB9/qCK0NIpesvvH4Zu3JV6wTgDZwnQ0RRkYCHEBOQpFEZPTWlxFHLSnPOHRjGn3ZFb
/V7elk7riLekhgrU8Pbypq58TowWgcqd4L0hGkgduyINMAinzfNh7EcvyncplCWq9KXlKnP00U1X
GYhX+phjhSijYGRaBDMD9OCoFeJEiJmcZPMhjTpTlh/U4e7yguh7hTZAfoFFnlVWKgTNeRjgatFw
IjFPHMH3QQfVjIZ12dRZxgMIhSDzPCCSWBTUZqnF+GMzjFmZzAfeK69JWY18q8nlMVzHMUHy5wsT
0KfWDMyCgURepDFNRtWVTVoIw0GKphspSdRnJe42c6hOvxnLOv9GCCfgAAEnE9CmYIM63UK/7XOl
zfv2MOzi+YbwjoSuZkWpG8+WYBEFqy80gsjhPY0roq5D7wiIJmzn2UhFDRwt1CzS9jDtJLd0wc6E
icy/yo5M2CJ9fRLJqoUtum0sZSGvRHnZHtR9VVntFpKBHlAkgMB5GAZjdn1W9vPEHBW3Aj4cptAo
2gOY3Nym6zdKKrKgwcTVzrdPhfiDrJFxEeqbNZKUKVKAJbV22pszYCPkfuutpEeeg9I50x1XnB+b
KEgQMwAZAdG6PfWSdkiFpmr95phaoYjt9j8NdEGVXeGWe1YJ+zwGwxg463GByxiooLPFnvMLX0KB
6zBUqWUom0r4Xbc/S/mR4fqr2whebRUshlClpbn4s7zKk8KPWiwqgHiLlaHpAVpa/VYAqAA4awxP
WJdNnh9rrAzyt5jNwseD9t7pNvJjXwLrGbSHrL6TxZs5BePv+2UTKxfnqQ0qJvIRh4FnDTZq25CR
CJOuruZbnWT2Dg9lIYtMEjWYpLf/T8Nk8YtgXMccZGlCGG5ttTajq9Q1bsD2C4zNQbJ08H/knm+N
LHoc1pZSiR43FnUcwPQhHxJL6z3e+J2ITDrU1VO9+HDUiSsSjctKsqnCozjY/i53/W2+mRIMGwCi
YZdWAeg1w1noYsUxcC1sUi9D1VDkccqxMsI1n2NORPJmhz1FwVoalfF02gTe+QlHWwivxaE0o5pj
LGQ9enyu5MiYs/AMTjHytoWY2IE0ictfkKLYl0C5GV73WHosTor1AwAuMkRGqCWBKuzUDxU+a5Qp
b5tDeM0ZezJLNwO1UeRWIVnCZGIPgdwYmC/B9VUu7FIHT5yyuEtG2DU6MkoXbCqPc7jfNW4ZG/jO
n8zO4qrrq2QangfdrESrbrStmHJJn5D4RThfdUsd7PwOjmhrzvAWCXeo8AKrxDroqw6zMEutcx5a
vyhBoneIpB+9ftOoHiOQrN7Yqo7sBw19vD2oK9RP1UH0Q7hLYqJfhQBWPYtbzSO5SOSyGOXOqmfH
Y7awRn6bhXOGsS9EYgz/n29bO7vJNmCjlhVQN/ofpBiiCv98fJU2SXloHuoFRG+M5sBtym3phreV
DbYytP9A3shG3awmW4DG4wDqGDigc8k86XG6VcSuaScg2fK3M0BshFaH8DFd/nSrNzfOHWo8SPnP
5knDEYzSbYSbe2oTE11vMzeuWj4zJTARXra06oQAH2J4Ag6i0k/uHF1uDJhhUfq0aaprWX65/PPP
UB/kGxkYwACHI/QBwXB46hZTJHepLMAtMIhuT1a9Va1KNnMR5F34WpCcecKI+ON4JzFhS2vfa2GZ
bhC3KM8H9Sg1B31PhqmjHSRaLPIgxLXNYNdZ+16GCAkxFRVICIlR1xrXj34XdFVz6LWmNtUuxks7
ACJeaqXRrDOFdaWt2sOjGlm/oilQJj/d1F6RSj2KiuYwFmZVBbaR7OQaKCyVMc+5dqgRFKH2pqFw
hpFq6oQl6sTzWYIQQlre/gtfmcU+8gLw52R2H1jpM2tlK/54YpAKipxv9BLqKIgi4wQqmxe+e2U4
JPmVqaT/xAKVXpVTrgjchKCh7qc/eeYeGV+R9BvzFjndffTIivNrF9qJRfI1F5ExA6emoBXYRIh+
9bbmRrsM7Ajqx19CW9YOMr8Z7YxF2gtRB3O96yN/DMA81kGzvrf01IKOVG2l9+AMvryrKw4JblZI
rqPMD1kFOozo4TCLFQQiDk2PbJ+rTY7rrar708a/Lxs6HqWzz7ewRF0zQlvoZTHJZHVEx4eM4Kqx
I21CV9zWmUMe26mTe1p01bNS5JVKE4SbF7ap09BFXNJVuUpi2fSnnq5Q2r0FYNus3qIn3az7a5HJ
k7m6saAUlRVQdqHyQ33MuixLMSr75uCrJUgy5U0N2HtXP+pGYDN2dvXoLUxReXJVVe0w9mJz0CBH
fQNOKbcBDf0dZKBeirvaSh6/QB+3EqMRoj+XRwWydgQpSlDBJsnNhz00PwBbI5pMXyjCrh18AZyw
qNypqnjG0trXujhMYkmyZ9T+LaSzGBoiMxuC5V+VHsdCX6ytbWmPOvZJJTUVrx3tDY5wXcFTfVfY
4f7ZsQbFhfOKpIjKMg/KWwO1NZSfTkNMHk1drLUD3ASIvFlxtPTIMlNZlYrZUtWUJSuMrB4CjWSM
b8+MOeTU0acSeuYCr+sAep8xx2rx2I1KjLXKHvR+rPoWY4MgbdA85QVoDMZtuxpQF9boUtSkl0LC
87j+uKsWLczMyZ7lX/2xigL59F+Mc7HyPDBwAWK2FNkLinzU3gYSVA0lcrmn2/hX2mLCbt7giYzE
7FrZZXdxRlJAjzVbIBDXP9vShVnqJuyhatRGBcyiFR2ZIWjQSL2Ic0bebJ5bsMIMdv+Q79AF/MLb
ZPUSWS6auiX9wecKWccHLd/k++ZFJbI8XrvjAHOzSeHjW5ck8k9dIQw4aJmS07S4JKOuAmcRB4MT
+IAbE6CCn80P/3GyczSaooIV7Gi8NdJSPGs/zVHXCOSpWk0YYa5xwjtC/USIMluPHeLWoioItlF9
xv9gBaDW1XRzKYHsAFEnR2F2qCwhZE2IrJ4HEbOloDiFk54RntVzJdRNPZJ3kOr9FRVVnAQT3jFg
Eqzn8pG6mHZMlNI11PCh6YHW9+mXqkLOSCs5wFmfpuYKKNDESvQRCUaU4Gsl+mQKoSFtGi7SHR7T
hVcSN4ENTddbd04yzu0FBcpLYqbDr7Pxek5KY5t0rbGDzk8kb40pE5wArKJX4TA8T5oMmBykc++6
Wa5vK3Hj+7U2mk2jxnswcpeOpAX5TvO1ESlcJgK2pIqGWwplbMmDZNh92A0v2cB3kCLLBsMcsqr2
5igdrzNpbl5lZZJNvBQOjaZnz1ooFPsRJCZm2balE3YCNNLaqX/M2qrcq004bnJQkDqtAj2ngAsK
cxxk3ypQ7n2cRj3YEHrzDVdCizRqB/9abiUw3pVNs4HgW2DxjZDcpUqfgY1OLe0hkEB8Kw2tJYH2
yRHlgPPKEtidqtUM93IUI3nC2UeTDJTUBdSfoXJ3+tFKsAn30RTCRRKFe1AyFQQmmRA9inKE4Qm1
GTdq3fOMU7YWOTEqaCiAICKDoQvDs55BjyVI64MhvPjzrlegE8AUOWYZoa7Zrkgw8j8m9SEt9beI
M24A9r9Kxe7t8gauRkQZbII62kkop9MP2QxqhKMm581BusUUSmP+JRaVPFAl8xhe+MKw+lrCsrBI
P2DVBpQHfY9rTt9PL+WPFEDjyPJv44fKzW7ZB3s1jCztUaFKH8IwQHLdHJRH7hG+7Pl2fnXEPmVY
3rci/tIcFYK1RB+ChMeG8p64I5cqWvB2tuXtL9GyrGVjUDzQ0XSB1Dw6dacHgPN7OR16JNKkRZwB
+eG7RKyPyAGwIuQZ0JBcLktblEuGQdjOM9fhwWeYpDBFZDITDMNve4+zpR+XHXMtTwC6SpNQ4+P5
M+2IflL92fBxk6klGJ3U2PTzn2N3UAcfNbfK1IXElgz/OymYLOEKxX8Qo6FFq3it0JupwsfLXjBD
rrmV1+XIM7l7yUnfI1v6xw1q7OinOYVc54vsoFSzuFdDmJuDmxjMgtJ1zD1c3sfVA67gigZnD9pm
Z5LSHDSlp5LDvVa7KRjcQmsCiVvggOtDcsS3+kbcMGHFa065NEk5Sq2OwVRniMrgJiK0iRvhJr5R
jujXb7TMjKUp6iGZ58koGQVMydxg4ilkoioFQrPU+j93kXpFxo0fdUIEO1oJTkHw7rlwSYKJa8Ud
KXiwhy/XLgCAhnDHAmpyDhKtIOaYhqJfH/JKQRld7KXXWjWqH3wxCIx62FoyhzROBYKHcOfS6P0A
17bKyXJ9UCYDm/iu89U3rsylBSooTpMYaCq6toeqLCH7UhSVPWitYHLS+PqNL0Ue35g8B9PqGTMJ
VNLKYeAw7zuhPr813LZyAAy6Sw/RjyNZfGd/w9+PODUNX0s30JCmnLAXI7+X+LH828C6azy09cEt
03rGlhWEzz8VTAEriVo9FngG8KoyX+CLNC8PbY8Z1TkB5E/2/vEOwoYiiwR5xEPok7owlbFP+I4v
ysM0tiC56KbRFaZOsNSmD81AKkpPAoPuxi8j39EhsX0DeaHc63MMC3GRrFdmAIw/A9RwXgnA74SW
JmhlQMd/hmmIUsPoNQlbLKflKzeXH7I/OrUhOFkzXdeRdjPUuIoub8TaXkPfD5uMJhocifqskQpQ
X4X86CDpP5ukAHvi/WUDK7GZwOdAJA9IPYSS6NfhmCsV6M7V4iDcFoInVxbkwCAFNT7ogg0uytFm
sx+fh5VTk9RJjHpjkmJFKw6pzw+WmmuAwQaJaktS1LMciWWLKjFUY16p+SgWOBeZuDPMfQJaZ87B
EGci2ty97MqbLyhjnOeXZIUQnIJCI/iW6Yw2rfqg8HMZVnfahwzmnptq35u9lWc2+CFHEBoyBz6I
J5w+QySgvhRkDOSGPeP3TEKxG4ChKg6Tx99zj3h+W/iWqBU1rnSP2ePJ/lpDbaV0e2qYuPAigQj7
MIg7FYbDLarwvqdayqv+gwxJzBDCxjTNFxrZ57f7qU0q5WxnteH6AjYTwSu3hL+Re45JF/sr3eSV
wjixRgA/QGmBb4EKRiEeQSUvTrAGrvzKmv6Mdr9VrkJXfzIOfW3yNVgwyEqDR1ZusXb+l6apo1Ln
gWIUGkzjMWgK6Z9eYrxe184Hnl6ChB4b8Nu0loSmJlWe5UNx6LnCSmfQ7QDvXPGsWce12Lk0Q6Vj
YZ+WYEDDOnRfFK6FcIL6Xyi2tjSOf7RY7ry8rQHX8gfmxbh2FJeWqQg6SSM6RFAjRv20JG+GzKl+
g28APCnZU31Te8y5E7KUs4O42FEqTcurrDGmGQaHXXSQd/EvAnfwMV+W3rR/iDQ82MM81pNv1U8W
RqlqfxEKRm8YxGjyqo3XbX1z+ZpYcxNgIQU0aXAH4vY7PeTNUAcqKKeQCdZ7H0oRgRyYzcAiHjub
7UIzDzMKBHomgNUNAJlTM6koCH07TdVB0EsnEoKdmiT7QUi3GV5+ptZNT4EhvVe+lpulGGeMDHt1
kUBWQyqdlwANoKxLddBIYV9Xh3mbtIglylMYRQwbK9gfPCdVvIQwJwHaenqwoKxzFDu6uEKnq7dF
y3BrPGP/SvcmT74pPH+h3HH+kCV1X5K3YMBZBYHJ6bb63Fz1TdcWsAm4Su6oVvGe/M43RWQS0VGA
aEFHW1qRYEWP/gOzhbFyNSEPBooWNExIUOnbsNLyNBD8tERFGMofOboYKRAlJTiYbg1gySc7hPTI
BzRP2bpbKyAJLB2qxTLQw7J+VihLUw7AyohDrnEdzVaX7vTZevoZIB/HUMIbYBnRg3BImGxJK+fx
xCwV75JpjnQ+h1m0N9xYhjX/+fKJXAkzOI4y/uC0AKdAOas6+mHQ1wMS/ih8msbI0TklMzXRK5jz
suSSoSIaytEogSAA4FzSbRqx9vNRlvD9CEsMkQsnsLHkCPiomWPcazsHNDmgQDyuWrSET30V1VS5
6aC1fmhSBOe5skT19+WdW/WJpQkqQgtJ0IXQBCgPowtw8uQIT2R6+8PY/528L1EnYEfotYMPnPzn
wqgQbUTNWGrEquzpZEzv3xzXUCI/5DeooQdW9MGG6a+FVFSlyYsNO2pgTut0P2cIYOkcevuHTjRK
Kx717BoPmei67aXyKuY6/lZBAdZuK3TbijiTXE0KKsbtsearkoa4Q7BKmCShbg9d5jS1UMf8kFaS
ZXB2KICgF9oq0RPjy655qqTzSH+BBceQDLXHA9/nah8qCHRvvU2E4WJbhVBbdz1+QTKN7Bx9LBbG
6F6pnOvNoLYwlkp/mvIBQ2Jpwzjka68zYNr/uyD63lWbrAwyYkN7DDhH6yxCvMY5840wb0U3emM/
zlZPx9IklXJ2Yc7HQwmTpQ3KLU+0igBtJ+jLE1iZcT//8fGC+UpjdNVLFmslmdziIZH0ft0IZK1k
iFxyx63+OwCyjGgzai/8NQ85SDav0NrdJKPQSkaAyLga5TF6ajSgFYJr6vGsm5yMzFfIdSw43TSG
4KF7xPika16zMEh7TV/moch3fX7QomsVMwp9Zs4q47yxbFDnTa76OksBxzqoeWD6WQaSmPfZ/804
bCuZtbBcCeUowPDjl0+xEnWPa714IIy/nAVuCiI4iXLklpXkrjkIwJSQnsIflESoq6EsM9DdzUZ2
ACE11zzWfGoV7asPJkfGysj+0Cd7aYi6IKS2FfxBhSGw6n3029TlUfsXTDzyNuk+eb1sbdUDF6ui
PLAW+TTg0CI9VK2yC42QN7kcjIeFXkDivkBBRs/7n5dNrt2xqCcJAvYRQ5M03rbJ+EEpuCQ/DF3g
NJjJSRpGJF61oGAmWAVlFa4f6lMJoZw1UulnhxFsOln/OPnu5SWstNQw0IoBSEwmotCCQZzTaNHl
CWSRZGxb44CSnz8U99GzGiGdJGQQRcmkrVtzPlR04XdoU2LnyJlbRKeyy4YulCVc1oa4CfmHIASx
J+Ajgd8xngjrlrAsclWiIUqtTCnzTp0nOT9kEkSlehV8z7g+byCp/DJU4q/L+7jmfSrEjSVMTkGa
mi7/zaIUZiis5odKlu8CvXocm2AXzr0nRjMYUiFJc9ne6vWCqSnMPWMjsZXU6vowHP1+KPJDs+N3
GGoSLckmXDbjAyop4Pi1alN+jX8zHyEkGtFnWsNsP6aFRTTr6SJO0DVRIWDMDj1R/553cjerTPEX
FE4xIAa+LlaRfKVTiXFFjXQBMHSNpih1AgppELMpVkkMwZtrX/wGUz8kHfOd8YNJr7G6NqR2wKeh
BHiW4+lqrPtDomRAboZ3x9l7R/FIwQ9vOjZan3yhs51cWCP+uzgJGWf4VaDI2YHHaGRjds9EZRhh
3003ifuFYt+6PSAdCDwAeqeUx0xD2Aj9iNUNFndbP/ko7u/aTXad37TzUbGCYwSvtYKfQFh1/2OR
RLfFCgeNdLsFWOxCy7idFLO+5swKySRnZW96aIofxzG1L+3u+rf8tE3Fma5G2yMA0dtBegx/CU/j
q+/Khkm0Ko96Md87F4u1Ul9TmxItTgb4KViEXxQXCjWB2f2oHdI70n4wpUf+RdqV7bitK9svEiBq
1qsmDz06SXen/SI4k+Z51tffRe+7E5nWNXvnIjjAAbKRMilWsVi1aq1rdBjcwgRIFJBGWuhh3GJW
81IxC2xtChlX+a7eqhvMkdPepcsJNGuX+NISc4mL4Vz3SUXowrITpfKGwOJT76qgqeUBBVbT9KUt
5g5H1QyMfAFcIoFSc4qKX4D3sWJJYGyEueGOVxZejaJojIHPQwPi4upFJVD2nnaUM0qyYMnWmQfe
8d9LN7fkzehS9IXAbfytACdllG/+WKVnd+EX/aiVClpgGYXbT7/6XQZWdmijCfZ8oNRS6r529b26
AVfuHb8ZTfeQDTtL40wYwAylKkQtjCubGiX/DMOGH5Fsov51ZQbUZviDSv/VyC0QhRFEVYXsFNTf
8nKry1/jlJOer389TNdSAhOZzuNd7qPh+1ksFciO0B/W9hoA2lSAd/w0fDeemh2V/FEdnUscsZoy
4c5FdZNiC6/YZ3wMfhQSqDDPD6xoK99RUPi8L0FlVT9wG1JrKSD6CujeGjikV1U/Qc70EDXBFN9L
2QtW/JWGTwi3kl9Qi3dL+z+TrKFgRCvg/xpkQV19QMy6bYwUSG2C2ZPkkIMJ29YP4BV2z+LCKu+e
WIvVS4vMO4tUc59EJpaI8UZMnzR29jN4aDC2r92BcOSvQvXSHON+PtHrop2wQDqkOjuaTd50lz6P
4ztxywPZr2WhKFZRuiJMqIJu5PKMpgbkhppMgrtND4EKLO/oaSbe5eS/T+Ths/0xxAKQZlHrh6CH
oTjtrDmPbUhZWlmOshxmvTh3wpXEyvmMLIwxX0zODan0xTk7aXUmbHKwu93XRBTsehy1T6rSJjt/
zMxfRZlPNpL9yCv0PLSlWIi/ZKH0sxhjEwhaVETyoOrsWAZita4a2ZMqEmzR8y3cvOxMKGT61Zcx
aLRt5Weio5XiYEmknC1w42R2oqWFg2Htws4LrbSVUjE2EUwCwtmioNP5gjf1sn8PsIrRW3muiI9i
kv1s2rF86/sgdTB6JwHj2gLQN4+VF9SVCWWfkmSWOamD3dZS5Iqa3Nu1XyQOWOijTd2j0NBLEApI
I4F4fVFgdHXYZeNb3PzSMKkhj+9pprV3qZ556myUu+hubGvABoutOdylYEHtcbeYBbEAx4UITaRM
NmR3M3dSpMKKa7y5Qs/sx+R5GETyUAI4BwbhwJRsbcbbuU/n4tDO4vAooq7iynKi7ichLa2wkdNt
p4f6bg784KjXpvoUg1Pajv2pcLspNdxx6BAych2sY3JlukNSQ0IyKtWtrOYG9ivttkHaJDsxMw1r
ThrZIT3EJUJNxWwP1uYL9WCbTY6CVmVgqarZ7NLK7w51rVTbqJ4DBzxxgWUAUh5ZXd7695kwtjvJ
j/qnAkBjh1CCqbFqiNv4crAZi0zHf9jos8M5oGu5Lt5iYLUC0x+udeZmgEZlPSNvydCp8Q/xj25T
/KQVsMGZAHHfClxxNvrvsbfd0h6TJJljg0lmscRNBMLNtpcsoGgG9Uce/iTcGS/e2piIksxjosVJ
k53m78aG3GdQufOd4RkYn137wF/aGjCBvmv/3Ut2pr+MpbnQTKyNvsDyd7xVkMH32+wr5UXXCOCp
3AjNWSILW4IGUKHkak2LEsZGBJQm2kPGDxFaAuTjA0+j1QtosUTmRiDgstBbFInPFxBxqGygcT94
0DTe+C7ZcQ4nzxpd/SL9kwIA0nv0t0/xfXsvuRH41xUrhaLSRxh4VtOHxdLo3y+MtaNo5HKNrVTF
t2p8C6J3zmp4BpiH1tS2OeIF9s54qO+11GqsGLyG5TbL7X9UTXzf5oFtVx8KyzPJvLZQhQbN4ETP
5Nfu1X9FHxQicK1bZDagnHs+FHwtm13aY+JJZEypMBDEk1b5oadfffG5THiA5fVM4Y+fMTFEkode
zyYcC+VBBBgGBEayUz2UrdV58SP4GveSh/fIhpdg0nBxFbrASobkBJocwMddHhAE/BFMNthKiA/s
or2JkgclKOYypdKff20H0uG4F0R8ICZlyBLZ19Miw4u1sCAB6kSZ1R2hx6a9x28ImgaoG93uB7rX
ZOAGlNUzilrZv7YZ/+6FyifjmKKM6nfWFDz6yde/8YKFBWYX5wSjQA2BBQEl50+Srebo9MAN3K52
kh8gYcieJB6zJ29VrGtLMfRccIeetPAQFe/lcOAsavVELhbFuPZYBmLQJVhU62mb0UGRisLNs43u
FvfhNnZjDL7xqrarnrawyXh2p3UBKUIcxwxquxqEGppetVSDM/rKWxnjzxko9DUi5Aj4U2phfNIC
NDSW302JW79cvcoW62G8elYKYTR1asmVvVS2CM5FslGs8FF+bXJrgNbc7a+2voEYIcGQKyA4LPOC
74tAEZZRdgrje7H8RKT3duDdYNRXr335tw2WO9rEvJwQSDgY6b0P1p1sI+6qXU01Dfhl0vVP9ccW
Ezcwc9n0PvXdypUxoZJ9psU1Ay9SubbaU/6rN1AOrn6UfEr19Yj1xzITNXQUhzpfwU52NmRoMJDd
2Eliyff/iGojK++t4gsoJvbpC9Qqbn/F1SID6uugJUE9GvVvxvdCo0Ujdz6/iYmXbVOnJGB+06z0
sfC0gjvrtBpLFuYYtxObuZ8qSUlPxXSKs19SH/AWtPIdNRmdJNTVAUiR2fgfdH46ReOQIk9IgF46
sxeNlihbyYPm9K5sAzgJ3MY77128litcGGY+o9hkNR57c4r8NXlsrPaposqEiGG7aVclf5m+aqgO
AQoO8Bvo7ZjoIhQZpFSrmhYYJGgBYvSoftMbCyIDJ9nNH8TAkjilsBWnv7DIRJmkRfYwCm160tvD
OH1rwo0a6bwvuHJGLozQTGKRSlaiPCSzUqWnZHC0Y/Rp2BS29k7KTfVV8lI3SeyBS33FWRj7+Aij
eWx6Aputse2g894bjhx9/+++tlwYezT1HM3KqIaREcRQVMc+eWkwguRStdYKogKcCL16IiG8bmjI
gkDzwPbupHSUxjBAb0I5tPcmSOMNZ/pBC2wAPz+lNpdhl55wJlyj5frHHpMolFJZJElAe2hei/di
sUns2jU3/0i48vxt9YsBkHluTIJDlYnXVVuYSpFPaKJpriBFTgmtMEw+3/5kK0krODn+GGF8uhB8
LQpLGKFFbCpeUJ/71VwQ8spFh0uUMjgiQVauup1Kpal+1NC835H20bbBJEB+R1styRO30bL2ldB6
BIMDRoIw88C4V232XTkULV1Tj6/Ug/mjcaod7T7yiazXXvWoXf+2xl7hRjVORq+di9hEtqPZ7Wbk
JpRQTnsaok/NDtz+nslJu1bKJBdGmbOhlB1poeyUnaSkii11ah0hw9rCwBOMbD9UOWfUaC1iLRfJ
HJM2VfJ8nLFI3fQhPvQcSZypz1UDEuAfmNklIG1nIr08ikqa+PTNBqmjSoBfZa+3T/paA1xTFyaY
0E4EUSIBLb/8U46nhPDBMxWJNLniuSsJz4Up5gT2cxHoREGtgBgAMQb+tswSW6xhKM2trAasucs5
xNErvDAyvSTp0IRigrSO2cG4nxRfG4T0VH6XQlu0jX2DiczxTfh6Jk5yVPB5FFZ/Qim04su7rAWr
pXVmc8UwnJLQh/XBnju7/UKxV8mmQHsFnWloY4Kfgu8Fq/F/aZXZ57CLwJbdIrFEORW8t1gpZMkp
q6/kzO5fzpZjl9GdNrHRChpyjMVClPuoTM3033nv8S78hjE4esGhys5JRtZyV9AsYqyRsoKjrsBY
UyIli4wauasKWkeKtAR89LnEjQP6kg0XZSCv3G6IzMgsTTqBzWKkAjUE73N6ttY7ChR878Ztb0U7
cwMp+88g2nI4HskzyByapqsEP0Tz4RSGDsbSIC3Y/IxeKE+TWFiqZpUoGnJMrsWZ5RqZHVUr6FIG
MdaITufgSm73EjtzvksAE6x2w1M92l3LTSrXviP449EXB9xY1YHsvEz45KKtJzn0ExBKlDvA1YHu
7rzsC72R+EXfleBzYYzu+iK7HBTM+jWGmZyqKLRytEZK33fQJ3JGydjM+ps4RNbtXV3ZVCwLhS8w
xYANwaTBYWERutZpOLcJ0r5mejYr6a4OSt5ZWQkwGNdXDchsAIoP8PalDQ0jKrVaxghv7Uba5Dtw
68HVddOOcVAfZnAK1xvT4arNry5tYZY5ooJg6EEZwGzzC7UoT/gW/JSeDGDjazv7rAH/y6s6rOHj
dQDg6OQrMHCyzmxmL0vjUEewCFj+nmYv417YiCgJ8CbRVt6R4MsH1A41GhBKKMyOSgMhmF7GoRS1
wtKqyBFIthFI7dUYEL19QNYC9YUtZhsrcOmlxMSZHGpP2nf4XGCZ8kHSqUn3zT2BYg/P0+mvZ1L1
C4uMo9fT3Azo7CUnVdh3Q4/mmBf5vyThRQS78O3VSZydZDvGBZq1qjQayalHw9gTXbQkaX1PsTUM
vYIK7gs5gEVZ/4VkA4M9tVPugsfwIXDq/APDzHRhNxauMqkhKQLQFuYKfowJ3Djgh8N9E4HxxwUP
lmAPUKCyilpPiAVpKOWYDEOy5WzHSlhfbr3KRDufNIMM/bXk3ASiH9r0bTOwdHlXx7icMcSNpCu3
Q4xAiBaVZFMyq0Vt5i16u/1LVuPu4oizJflwUkMhSnHEKUCBlp0yUJqOtrlJkY38Bcj9Ytk0lCyi
YK33qtAbOAWVooOqCrF3zC3Jbzm+tBaRNMAqAWMx0ZVlcaOKWQYkFKTkFPqTNeiTFfCoYNdC7dIC
8/36euqqkloYhuIdM76d2EGv5r/TEWP+b7EO5ppKfQI+lFJOgGsKREctGvml6kts2+0zsLZdoClA
FRrA12touZLJMYKPiO0SjNo2Mkl9Atg8+HHbytow1XmuHtzbkB8BBfflx0fbs1azuIHXeTOowpxK
eghtss02PapVnYReyd14DF0e7m51dcgQAYnRADxnySChed/KYNXE6iL5kE3itjanze2l8UzQv18c
a4ijdzUpy+Q0ki6yc7+JUbqNQp+XRKw9pLGFf9bCXHzSkJr94MNQ48ZfCDDYmZ1vh8JD3w7j7OK2
F7gl/vOjiA2WS5s0si8WJwutUQAYkqAsMenOmXfxs4AE222c6Dl7L+36Z7r9SDd55coAOykIv1WI
dhgg87s0nCdBS4rRj0++mXl1n3tzm1p+tCX+6+3Pt+LMlAgOfM4yQO5XZFjR1BdZ1+vxiWDUrWte
qxAN0ZwTaFeNSCpAfBI8GpMql6sB399UmjOM9P6+i2MrwJikFvJK+SuJLYbo6OSwJCPXZKf2UlR6
6lkao1NH9m2W2aEARt7hvcuOgfK9b1X79s6tHY4Le0wc1Ls+AwJ8iE5+OHxWskDYonX9ucoNLwvU
jSzlDvKa2YriIrZIA5wtbhoLYxTvAK997ltzAxoyT+7STaRzoQ9rO77cCyZ66lochpmP30aRfhRo
0fqO0bvQp8b4MhifPtc/5Z4r2LASC+CghkLZpTCfwSbhmMQc4iDSwlOptL4VkWiXAtXFidjSqhWq
4wQOCYLRSSYQgDdUjWdNDCGhNrx2IA6arf6eSleaeKVBPi23O8/cVD9oL5im/Cl67MLuL0Ir1VP4
/SuY0JD0yohB4zmE8pfsqFAYiwvv9gFbO89LC4zXgJQhBIQY68zSN1X4oquzNcUvgugIKNQMvFnU
tV01ABmQQWyLD8jW5ivwGKAyW8Oa1KR7fe4FW1PKiec062bwQIOyIypRbIFEjdoZnHh5eJoOBfhe
ftDXrvkpsruv8kQ5X+6mLa+OsOYLBgTTwEuEPxjRvow+dT0Ug9JgZW1Q76ustgJh3MQmd+x8dWkL
O8wjJu3aMtAkasfDdQGRDfWbkFmKo2EaQrkH20po8YQl15DZlD8HmDF8OhRmGJvIXcIx9ocQFaDO
LR5DW79rHvq3CWLN9vxLdmt7Ei3jr/pgF3aZ55OA16Efpm14SiCwmn3SG6+Yv90+/mtX4J+laSJD
9FcFc9+rUh+eYgHDOtAa7fQdqV/HlisbSIMhc8sblCMEmRne1FfawiSfGxHzeSGeAb1TfKr2gN1B
6nq2g/d8zyeFXDuPJu1zgF1Qpyy9l+dxUGRof81acJIFz2zeIiEEYTzvdlo7jEsjzOWU1LNS1q0Q
QHL0qc8e/Pnz7a+z9mQHicOfVTA3TCihbq3OMGC8dKkluWjZ5FYd0OKcV1vzQ/7Ce7L/HyaBLgK9
H0Hblzl0bWiSomqDENPy1YmWA+c3zUl2KE/QMj2/Urb6ofCRNBw+TP6xXENa7XdSoUjByWyjfZlp
3kRij6jCf+9tQAkRVghkQwABY3ZyNloqtxUGp54ktjok1ggtj9tfa+U0XJigf7/IY8OixbA60Jcg
RoQybAsWbc39/1mge7mwEOmCKeQSLLT+gz74LtIPjoWVeHCxBubC7fxCVysRFtQ2fiwTwBC7nwMQ
/oHKg92vfPcLS8yFUUWgSihUWMqUQ6g+FLFhNWVo396wNSP45CB+MIDSuJpX8POpbqdsyE+t+qPr
37TZ07LdbRNrTyYIHPy2wRaeGsmoFKODDe2hLsDsiCHSDfmk0STpaXRTFzAQjsm1g7a0yMS2dKwG
qKHCol+8iqar9LxZd54BJq5pvt+KMl1STzN84BljlRPZri0o8HZUkM9XAmryzEkW8PTKFIAGsqyL
HcSbGYwSDVe5gGOG/TZ+SGlqapiZDpjdCiwoTuJF2+5BeoKZIwBD0RrkASLOoeTyprtYG1v8G30j
TMYqyE/BOG2M0HD7vNzMJLLLNNmko2YlClj3otohamgpuJia9ls3RU43YF5uBCJrekCx0MIwgDsI
r2l9lxMRhSxpciZRvkt8cCKG/k4O4r3ZmJYQ4zqQh33X9w5JS2fqAbetCMeRVqp4dFHg3AQOD+18
trPZT/lEepRXgPKgSt7z1rTJQd5TwcnAEThJ+UolB9ZQSsGQEVFAF8AEB2BzJMGU0eo2XvDtzlqQ
BkZYcO+RX7ItUSKJZ14Gu3LzXRpl0rxJDcYuaoH91h5GrwSkizJXNF5++qBwEPWiq3OyWCTjAzLE
xvyEwN50gPieV7yIu/bX5NAt1Z95QJb1D4iHI2W8MqB0xtwdYQ1W6tBA573HnI/V7wjl/7YE1foY
S/D/sZt/7DE3yVBpETSpEzqMSrzqU/4kfMpscgwfz00iwG15J1Re3c4/BpkzI3RZoSDDBBwDny+C
8mTsRJv0FY4E8awP8Kfx7DHHRSR1KZAZ9sTDgNzM1uxmI9jG/QjiCQfM41ymE+4nZA5MIBsdxo1g
cdpnKQXwbOgYEIF6IuXEb7lgep5BmXkdKCLaFdEETHbjJlRhcOdv/yltlPYHWNnW/eH3B5SZa63L
OsWYKA7Xf8AM8fwFyEYAeFo3HcHgiYm1/97Yp/7+xx5zy4XTqIB4Ett5pqpR0CYqbPUxtUB9ovUW
nJBzbXO3k56oRfrWEzAHJvTEmKHVOlTUMHYSO5zwdFU/wp20dkKRY6ErTKsAoA65tOeTWZVJjs/X
ewRkqEBmnDknPTD8+d2m3H8A37xqEpVOlAbpFDoLXyjyMG2IgW8Y72qMEe8o26yyUyxwluT0ncwV
7Fq74UHs9dsg44Xp3IxdMtNBDDMXDiA1HD1ZFhIOEflqNFuaYVxvlIJMimds5WCX92idUhhsgsuh
nG1hTxWBuC3o1Z3EY5lyUAG1x0KmjTSoo57OYMQ7NDMke9j03yijBrI+iwJBuAavc2UQy6B+THUV
wbjJ4jjrpDWivIspOrDvbFqGx0zpVsnt74D6PirgRsbrjwf1XQGEXVql33fhE6ovm4GYwCr5LtnQ
Idqan1oLz02veDJ4Ds9bIXMFSjU4tbMAVxL5nGh3smyLbuoEe91uxs/SjxEsrDRb/wul1sslMjeh
meKhncpYIiofoFxGnKls8GmobgrIP3rAH8AvrB+eP9+S8fxAMKS8oCajFH2w5rF7gSpAYktP3X1g
N0+Jg24v5xm0urkqaCDABLvCGeyLiR4kEza3ccsd6tGZ68PvgR+yoh8GiJAp98OBY3PtxkDT7bdN
ZmeFGGqnOoHzKw+9ArOZG3vISxVP3oNsjH8frgabhT1mW0e9x76aWONgd269G176becRSHTVmMP9
AA/detgBEgy9RXDPXo2zERM6Rj24mOGT+Y5OGUAKbdNi3AY6aKCWrr5xNpResWxKCijKb3uMNwYQ
Nw1CIP5PkDtsz+X+aKOnzj+Oof7Nfbi0xvhjE0RtX4xISduvGDU7X08C2o3tLyiriNwK9eqjYmmO
OS05eO/0XKGb+T16nB3TA7/GNwx2QulRwWuduNJdA5Ry6XI2ddUZNfRRIIEmXRf9W20KZynEKe3s
dNeATgdMqXjLZBKSto+0Nddj6sIgk9jomZiWcotjqhzq+wh63sGmTM9wKQHiybdXRy++qxOzsEUX
v4jfAd6zhlrCVu+1u2aTbOigsbTl1uBXXV3Dv4VSDsyxLQ0NolNTbdA1YbCzL512diYQEvlfReD3
JPWB22hY/2q/DbKQ8iZqU5AuwGDjAhaDwOKrtBXuGecH0/BNEzk7uZoeopL07xJNNv9VqgT64bjx
xT2mwhwCbssYVMwUoC+9QT1mlq3b326ldIWbSUd5HFKLZ2or5uPVotZFOSxOite5IyojP/CGcbOv
o2GXs0tc0A5ywXWrJ2ZhlIkxURmFAVRV6ZcMthlIu9QNPTE8ZN25InF1Mhd2mOgil9WUqQHs5H21
y4tdmB7lGdqjfuro1V1Vd5bZvujzz2h+ToNhO5iK7YPAvPC3ig5ODmni7PbqBbn4PUz4KTIljAjB
70lyzG1lB2TsVjrwEtVVP1lYYa6oFGSASRTBSnhfvQZ31QM6jPfS18AuPH57dv1+Wlhjsu8B5Bp1
V52dpL2fHoGpBUsLNOhnG0nq89Ra3Dtj1S0XFplEXKyJMoJPBG65N58oTSCtY/T78pWqL/4Vr93S
Ra4aZFrVFGYjn+PO5KJp5fmlNaLwJbvhvh0+kLutHhMMYOAPeKGvQEyJHE1xU4PPZ5yfjeinBiNF
/cZx/NVTAnw5mFoxDHQFWaqJDsLKXsYE3xMUqtz5zvfEr8SGFBZoprgvi9VvtrDGeLzYgqBFRw4M
am2wclafQkyV2+Zj44y/pMxW7vIH5dPtBa4kauhd0UY0SOUQ35hTUoagxvFJAF8LNcsYnqJBcG5b
WGkKK0sTLGVvYeKlK+oYtqi9yZaSrWIXh7G1lJ30JbsnvwrknyIwyk/cOhdnbSz7cwnKbl0SYNh4
qSH/obr9M9kih6lBO5CCVGHc5MfhjVsd5ZmlR2px0YuRMGgoYGRggNYObW8Njw30o03QYhi1EwOf
FXm8pa7cFBdbTM/VwqQKDhPwHsKkshnvybbfyptuF+95nBFrUezCDl36wo5vgG43nmHHf1C/dtJG
RpcA08mhBZKfcLa0u+kbl/JwbTulM/AE4qAozTBxWgmkOAHDA8YuoD9yT0vcw0sqoODsbysJKYYE
RavPvA1dS4HJ0ioTr8dBIu2gwmpwqneJSweh4mcZKQYtAoeBPb+EripYU83LbXjLZRzSHCtcf6KE
0aR9cdIqu9jjpggiK36k4+61LX3rttyS90rcAa6PAjcw9QjkHZsBjKWS+r2I1b6GPiaXc4wrnDU9
CYrs2t0H7kP61Zic48Iic8eHclTrcgOL4a54zOkxukufNTv2aK3dnGyo1ltyZemCxUNKreVyZxAj
BrVR1YMS2eUhjlstHQpqejpMkFIE8NXy331v3o9uS2U3uZNDKxfVhUHGa3otCNNRhUHVAEvO+CrM
mWVwb6r1b4iB5v9dFvMNQ1lQfEwrpmDorfB0olB+3Q1P/2ThH1BG4K2K+YIpGaZY8LGqwu2dClgf
8Wd0FFxIvMNHJKAG7OGO65ar3gEA6r+LZIJBkEQxEcYpPc1PVI5seEwOuBedKrKIbXi1PXAfw3QZ
1wf1j0UmEASRPhjlBIutMFlhVbupLlrpLEIP7YVzUfK+IOP6QoSb0kywo5hGP4z3kOGjQ0OdB4I4
30qgbhHycmDOdrJj9uUMWalZpyfzLE2CQWAvUqyptHQwktJWglB+IMRx1sli+wyz70tCHRDc43jA
JW5V2MqX0R7BBjH/xPuNN3+8MqX0D275f48NO9GWNoKZDyGCqrinc/799nuHEet2w2ujr/mEDAVO
ykxKUb9MaMnyNgtSmi1q6T4oBCvr9iamg2+fk2sjqg6kFmbFAakFgxP7+h3iimAO0T+KfeQ2rWLF
Idp2KmeG+jpAUytASGuQarwms8BIRTXAuH8089gZwl2GR9jQHWIl347q239fESa6MEMGEWSMdNIV
L9KKOI/kVOmxor43rSbWrTb6EZPcum3l2pNVOtL/2woTsKY+BXmNCStKoThj95OAs8mMPutjwxl3
v87GLg0xQWoOJcMPFGxdvAvQXaXZmARWfW6XjDYVL0MTUGDod+AQSABqszoEUVzHaqWJ+lHVezch
iBJzdo+pZjtNQNKsAzQ4qO6QeUL35fZOXocNWgYBxaIEeolrxfE4rHRSxUQ7DmnvdiKxY03c3jax
kmpe2Di79OJM9GOZp6k4a0dlI3u5Q+6CPQSaWsynKB6mlyF8yWt6cFZ1LhYuLELWZ54SadKOjfsP
kEJCX1yzKUsNpeiQvoWK1cbO7XWegx3zEZd7ea51Laxi+GwokxxWhW2+E90Q1avCEt3MTQ7+YIFa
1cUA7OxOX8y9dtc/0iuON7h97RiXW81ErS5UAYMosNXd2Hpq5fnxZM/6XUVOt9e6MvR/aYh+gcVa
RyK0Y1HDkHaofSTzlIYXo4cH8XneNE5+Chtr2kl34G/ecUcQeItkYkwZToIudNhnqE1uyi+ajXG3
eQs4tGnJR4IqxbSNvpm77BtnzdeNgss1M1FniGJ9zGbYHfaY4MZQHx2KH7zsueYyV11fDJemmLgz
FGbQYrAF31E9oGNgDfUXof7vSF4NcrcQ06UjaijCMvtYjMFQ1l2rHeekg17aQY9+3t6xlVWYgJ5i
2o4q915xs9eymultWWnHXHtNu+dGHq3a/PX/s8E80VVhwGCQXGpHXXztMy8SvpN0c9sE3WzGr8G6
QCHVOsTzrlOBBkh4Za61Yxxl9qhJVocLGy/lAVMgCS900d97yxjjWGYxC9Oowph4oHTozcZ3yGO0
o4Ku4h23wHGVv6EGoEJCCHhrik9ngci+WQtJh4Lcsf9qfhesYQOMm9vb/tMIMtMPtKOu7jnGHuNC
IWgquyTWTdyn9a7aA9G3Kb5QNgJe+nb9NGQsMR4EQRqzVSDDdhy/xl8kFxORmAA2nqIdRpMdcII4
XO2Rq9POWGSeF0UTDiUdMsSlQ7zZyR1fsPo7wR7xAvat/BAmVvcXPSLGKvPSqMWsG5IKO0rBNRpo
SIZ4Y0JyuNuFezl2srfbvnCtfHBpj20RiWVdpik4747iBmSc98le20G6styMe6hXorBReN122iR4
SmaixZ2rvnJFxjqTMGdVr4KBFHusdxbEHl3FpQ5i3EvPKdrumpceZleyEo/rKFeJIGOYCTPgloAa
XAXDtTN7qASCdFKAbmGBVsN4KF+nJx1kXNVTju5R+MJ99FzlMwQPBBEgRsBxFLxJmEhtAKVSxxE+
8uipTueiJLBpt52jOR2UnindDG+9K2f5wiDjp2Of5vKIotoxBhu57zXRC+F1N69NSDK408DaARUi
IG8YBw00rQ4GvZCPRlI3VqOG72EyfSr6aXf7xF4fGdjBH1TGoT10JSIlBQEkSOdcPs7QqUrH2FGN
t3EM3Er4JneH27ZWoo6smzAC+SEQPknsxEUB2g4wXwcGYkAsWTR8qxT0Qj9TivlI4FG4eufX+4iB
SHo5EQphujobFfj8ykyqjWNovqh17I1ztRUT3gjsdRUV6ot0zg2dBZSeMJ54mfCZRV92qlQZRxWO
R9WOUmdGTD0PM/1AVx9IEJ5U9nVzGDZBu2KCwAZKwVdEIVmQhYXY+7h4d8MvjChvdVd8GhxhLwGp
yDuP1z4GY6BcxXsfpWnCLhByxCSbOxiToIIK7Bdw6pzDQZ3m4mqny5HRcyYoVULvmDnx3awpaRNG
OkI1oHs/co9GD/GHehBAC6F4MXBY6vPMmQFa2URs3Pn0Q3uHTvJdfjjFB+NLVSOhaB0NDKghEG6h
l28zwM3Ercqzdr2LQJvIGgFcHi4tnhlLFu+CJMx7FSwfKj6Zsdf2EMXZU/rrAYP0dGaQ32g7F7Yu
d/XSIrOreQsCq6T11SOJ1PvaU/a+mG+Dp86qHQOwCcrMReGY2n0mgq1X/JDo+PWXvfwNzNU/SEpW
lR1W3YOlTq5qSxg7ayCfiPHKOUPX3n5pifmaekjUbhxhKdz1zhhZY2+BXmTTi4gyylM+o+6dQB/8
nVuu5SyRhUVnnTTHfg7D8ud8Z3rpZ+OdSlySfQQ1NzyBoK9W3dUxx2dWl6tApgQtDRSvNPa+19A/
0RJDPermqdK9GnJLbcpLua+TYOzpwghzt4PdWevmQFZRn0hRnd0G+whJW/Ccf6L8mvz++upWLuwx
oZSURTYTAVtpoDDWTF9y/VAXv+REsjmHhf7wK9dYGGLeElFSpGPQa+qxQl2fqj4E4GovXdErvOiJ
l3HzPhX9+4Xnl2UcS0GJXUQ1ya70Zw18P1rBm9JauWEvPxbd3IUZeZBnTfZV9RictD0l6xi3iZ3c
k725p1VuKBVw8ofViLbYRCa+gLUJ0oaAKR7jHBh5/SSZnKSBZ4AJHkTKMAcYYuOiDACSFtNNxX+t
YlKqLU2G9hR07+Urad+wAPt2PEjqcdoHELtKIBimeCm3p3y1EEzBA5cKKKWKZzIYIS8/Dbo5mRKZ
fXmMw+ck+t4MA+dAXzkOY4BxHKHRhKwWhvIYxLsiS0BbIlrEcAqZ17q9OsvUEB4xItjXVwa/JABS
xEAcy6OpYRoKhTxDmh2/4IncrJoBbw9Rkd+AJpz58lXUKs2ExOo4aQa6ifdgGsaMHKf6f/1VqMCZ
RP8HlB3e8pdfBcOzca4MbXFUFeXBL/EEBYzwdqC5/i7UhKqADRnn7CqVl4wwr3rkakdQPAeJDPye
Buj83Jac77+6FJBPSSLQuuAlZlwRgpCxVKtDfjQn04q7zu7xaW4vhWeC+SQjJJWAXYeJNH1JuoOG
K/b/Z4D5HH1vxBBHgAGxfMzTr4py+u//PphC0SQD9hZ0G4yPBBWU0RRM/6Kg/zoKeJMKyl+sYGmB
buEiAidjIxRTAwtC+U6iykIHhWPhOsiDMX9pgrlLxiybq5b0WIQtf1ULyNfLd/779ySyShDPQ7Wi
+8arKq+d4aXJq3ulIWbvd/lxNGc7AqVx2tpC8JBE3u3vQ7/vxZ1Ml4YnL4hV8Sq9UsOVhElMhTHJ
jwRMdZ4kNZk9ZKNki7mBl1WhBU6nFipYZbWnIB14FVnqIax1RZRRzISgowZusstvN6OCLWtDXBwH
M3W09LXUDz1AvUX6qQU1++2Vru3o0pZ0aQvtzEZWxag4VtAPUrWNWoGIvfkRFNvbdlZPi4IirwFi
KxmijsyiYuDMx2jAaVE/+7VFIBQH+SLDGe3iC7RbRCo4ZVUcrZ/r0K2CJkI10YZEano1ZhZMQph2
kM875sGGtAjb+H8+78W4FozAkCnhKQULiK6XOyhEnT6m+Zgdtf5FniIrR9Xp9t6tLUPFxBrYOAHE
UNl2baKIxZBnenbsCtR+/e5TJ2fbQZA5h351IQszjHPhFu2jUVOxEPEoFD8KgfM1rqsT8Cp6idLK
iwGEDnMERKlNytwwM6Tw2j7tMTo2Y3br4DtqYhX3k6PcD4ZVvvDKZGvOjGtTNKC1STACxATzQKmK
XqyM7Gg0YOAsVOVpnseNCTCyJZZFZ6ViG1l9FaduW5HJvf3trvuqdNGoV0CMCaOOV4My8VAKWSiL
2bESWo+UmY1E0pnGxlZJhCTyf0i7rt24lWX7RQSYwyvjROXgmRfCQWbOmV9/V8tn76FavNM+Og8G
DAhQqZpV1dUV1iq9QWs2aYa2o+hrJj+Idpfwjqx8yYg0QEUDVZE0kqjDB9lo0EwD0NCk+NzMnpF1
Xg5OyevarlrqQgjlC4JRRX079NnZTx79EGzzgGmWpm/XhazbkY5ZMgwXIJrQLTFOn3spn+PsHB4U
E5O0m4ncbyaIDoEe2j3VZjma/g1raI8kFXRURo9MQc0QqeCnFK0Lmjjnujg/18lzwD9X0XHuoaGG
xmq55zDDc13LtUtgIe7TFG82SVGqQ5zQovk+1xBQ1vVzqJTPYWKEXiuxLr21j4fStQoAPVSyPz3j
+x6Tpq3SpWeQDoF/UrXyLgAXEBMD7FN7CR5h4OmBSwDDj6iYfwyYJdcPnRqWKfKGwcFTZ1NjeYUs
WrBoJdYCGiI/blAe0NOfVn4ButMH2pik5yyXN1yNNwjfML4SSwSViXJBX+eqDBGJ3zl6HFtz9vO6
Hax8FRR0ETcAuS5hGpdKpyNQ3pZcGuGryLqpjI058IUdDC/XpazogWcB4OwQH8HCQmMwaEUWx0MW
p2cuAR3YHFjZ/HZdwloCgHotqO+AJ83DbanPPk1jzg+NnKDEiabQC1bMbwkYf/lioFJcPA4ma7p/
RSeIUwQg4cKs8Rz5aGdCH2QFkHfic4LT44LZqXKgaF7XasVLMa2F0TPC+vIZk0qPfA5ouF18HrHG
GtVvXXzH5cKmQZVDHRj3M0MWDRkTtVzUzNMcn4G2tB+lfhs3D5jisoomAEkXgzCCJYz6WpLSaFE7
NDE2k+LNwN/WM0DtiqcWfCJqwXpKkMyCCq3LU6QhoYMxFcUKEO7n3r+t0p9zWzg+GAQbINNc/1wr
zvRBEPXuQp7Wcwbfx+c5Mm78MbhJxcmNE96+LmZdHzKURjAOkfVSljeFjQLMoPicgau39GW7UXsn
6gFy7asMA1zX6CKK+k5NI0jcmENU00rukLS36lDZvc5tr2vEEiN+1ChUqhLci0V8FsZGwGg+3iH+
nEwOoOoZVr4uyRAlxAgsFtNd1FoRsW3YT/HZkH5Fw70uA8eTSUmwat1ogOBeIFUweiJWKtJy7JoK
Qjjs94bqJs0HU5H47+PI7TSftZKzqhMggyS8EXDr0DCNUd+p81DDvgMQADV+aDVZYbb+wxe+kQyw
YIB/Y4SBjuEiP8pxE+WwuuKm5V01wa5gz7K39/IN5asywZoEs5wOtFAa/cHvMG7b82pwnu5Hd3Kw
MwEg6/mHvg2QUpvjTtuNXmIXPpuhcCWef5BMvG5R0ujwzptzYCGdhds/cO3AKM0szQFklm8qVnbr
Z2by4/qZsmQSQ1rI9KOESydRDs5y/aIEZGOLVcv63PoTUZMj7yIwOmDIhwaXqXnfmCYwgJ7BGt4h
HyJ7rsNdY3cHsvTGXCkiAYH+fqTKjLkA5LFY3v+oUd8NfsLrE77fTgenZOH5G2VHOCVR02DEprW3
D2axLrKoG3jESk9TDXNw1o+gDw7Q5MuO4Q9f9wgIcWLHb0AOu/691k9TlsAWQSZ0P3G+zVwt+alU
B+feje9ErH/kpvzEHcGkl2OAadgo//2qMvl+C4nEhBYmoleK2MVEouzJukUmDlO7/5FhOXILOLC3
+j4/Mvt8qx9xIZMEnIXMppl1JU7aAMWUEi3FZ0K0aGVbXnEEUJOzEinmoVKeB1zvFhMvQ4C5mvgJ
3TfFjXb5nuy6+CJoeFgP9nW7WahHeZ3CFUmQ4MF6biu7eJntxqw8EDTnihmgk+pm9rARWD1x1pFS
flEnuVJpE3QkrxJgrHntft7Jbv8X57kWVJYWQ7mFVgwY8pvG4Czxh7x+aLFSwPACksd8cvLLAepU
ApKPfhGFWROcMd9CwLGx0ha+auf85Q83TfrW5ozMau1RvnQDurjDaXlaRCl8XTHB4Se4EiZPDEvD
yrW0I/is/gPLC1Zu1Q8SxY9OEEhpjrklKClF8Ox8NuUSgGqY52McJvk91w6TShp1PO3itsHn+kMT
kjjAxvJku9gWbvrMUorlazoVTkohFWsDsJPnwpmAdUTA2zNP3BKsBXDvskpyK4nQhzOkAgnsvQMv
G6S17uyKDhjh9tNgoZ4SOAGKKpiJMnb6PnSi6TB/7eZbWCkVVkAu6Rv6/B6rtW/jU+OJGG4VMK1Q
PogbI3akp+tfkmUwVFjxW12bOryWzoCStKq5syHblMLIvi7mM8rJxxtBp0LJMFYFmt+QM4BoDygn
Vuhq2NITbX7DpHtneToVS+YyUqOc6DS8A2NhcQPIGBj4ItyFtZXKTMxxRvCiR0u1rGpHjVhM2YzI
L71u/u8nyj6eHw03opc8AKJaOBwZn+Gd3B0BYv7rD09sLpvVK+N7rduFiocAOJPBH0G9odRaiwa+
y0joKg+zLdncD9SknWjbO7UZ77E48PpFN7/IpILXKMSBxPMV+W7SN8whu3VrSsdkK2NxSdaY0K/E
DD7HsIs4KoYZcTGK3QRxUfUziENrym/i9jWsHiuQsgM6yhonRgHh8wzy+1e8iKQCmTLFiRrE5BK3
k+8g7pFAQW2mYGbDjvWzjKlr03dRgse0frfFivd/PypIyadCWy0kaanWRXCuosKagRJeMaHF1n3h
oiIVwKqhHsRey4Nz0KfYUT2qyoZhmut3z0UCFbLSjiCpzfhuEhZGRzskc3Ku7/ZAwPmL22A9B7pI
owIXuj+dguILSZ6LG7K2KYNchwOdJJsDda0ciN4mz2NSFbMuePt8vL2LfEznMsXZDaXVfiObSc09
QIITK+Cwc4b5/8aeNgXL1VfD5UIqZZRxpCiRFBGpCJckV68SD93x6AAgsY38milfTGYXIik7xLQH
mYVKSPI8/c4CzKO3vRu2ZmUr2IISJg/PVtY41HoGvRBKWWY6JFMcFtAz/6aYKogCwTj8ID6BDHGX
O7knsbLnVTtdyKPsNDEqv+br9J9riDAcg5jF6w6FO2wMlles+t1CGmWnYoOJHEwZEWnox/PAvJQ2
MRA/ADmroxZAxhy/9iZZyKQu2nAISg1LFUgeHstDsOk8bAvGvCk+YrP5SdwErs98y67eSxeRdBmx
kvNyComa8rnGSGVvGm5ybzgYnAUhamJOrm9mNhBAWCtn6wmMgr4/2g3kH6VrBU6ouO1DWM9BxCwy
AEWBOiLtSMxhrsSve+S/suinSlmqJQ8eWxJzOjCuAvbSwQTfocEsMiHNZb7zWPKoy75CCyTmDehG
SHPfI8Az50RW8kTsJj/+95Pd5Bq6nKVOXfS1OhdiXsV4imGZKreb5yRxALF3wBCw13013Kg82XDA
Gsqn0aIZXWijSlTuxHuoV5WgWo5tYLe4fWYTuOmvIOsSDRcSqZiKLosaaX1AKko1gC6rZz02xcEU
btTbcB/eq2iKfc1CFzKpoCoBrcyfAmhZ4ZXke6qFCuQBQBgO//q1itlCFhVL1WngojjhuFMIvHDZ
GTf5ptqSoWN2y2o9bi9k0XE0gqje97lT83u0OTPB8l27aYBaVt3xGzaOEVMeFUkzLkLjT4W82DCD
G+AXPlZW/6PcaBkWYUBge8uMo6s5xkJDKrZIhSxNWghraZzwrgQjRYmnkQAAk9JiQbKRP/5T0nsR
RcdPNBH0WYihnG8YzhjsOKz5cJi04wOQLADqLph+fiVdW0ikgkuoh9pUTP9Rrr/LzsZNZIEawFKe
C0yRM+7B1fthIY0KLfxUgM4BxCunekQqv+Pln1z8wtBo9apdyCDhdFFp9LVEifz6XSPfG3+ldh25
+X60KsUJgGvXbcYSSF/WdamsD0dFlFARmlluEaMrzN7zyW/UrK128FqUIHpu2kW9vL0ucL3qslCT
iid+raI9wynw8YPWoAifu74NOksNPI+iXbKr8KxjpWKKDoybJFHw6fTUmWs7eSjd0BXvxocqtZDD
zCAAyZmDUCx7oYKLGACekJshVJjuuhQIFmjipQyIm3XFsIWGNSbsg9BlwLrS2p7rSny6ZBugSygV
TDzn1VwTY/L/iKDMvus7UZtUvFIGK9/+501kp3vN093IZVbIVvMF0IsowCIlo9OUS+sxNyRjjfxE
A6gjtngqM7TJPh1PVqWOxpZVbCcf4XPQusijtNP7FFvRFfLMWTr0eunyOqYlsS006fyh5L4w6Cyj
W4h1AACLoABCuXdX80aV+bhH2yw/1trgCGnkXPetVatbiKCcWanzFPMgsLpAvJfDTap8E5On/00E
5b0yyC4STYUIWXjy031hfK8rxnbGZ0gjkuXomGlXMJALBEzKDuTMn+dJkiHDSx6wy7WZd+D123Ds
rtmqfS8kURYQZlhFCDmeSJJ3s93eEkD/zq2eutu/6O2s3ceggH0vlijap2msTguiUkJF79S7ElbT
Yxe4+o07uaRaWbLQV9aMeymMUk3hggRcNhA2loHVTU8DVgM6CZMz8++yZy0irBneUhhl21NW6XFH
rv80/B6NW2XKzTT6dd3y1sLdUgZl3AXw7kqugEKBIqB2HZjonNvXRazeTUsZlHVnncEXrQgZE/gJ
Z9SAZjN81BysvuE9xj0xpLFOjbqZ+KaqikqFNCD+eENliU7lyUCWtRr0oxMXKF7WxC5jr1shhoKx
YQMiYnrPvIuauCyIYRDo5Q7vTQE5YU1eZBYra/p/zvMii8p5C3mUkmhAtBi/jQCAqED7Pt/MVrOV
HFDjsOLG+nlepFH5bpZWQSpXkNbUbvTSvAg2nrgKNm4NrC9yyUb9SWbfuV+Mz0gMj75GMEDzz4HK
VAdwbsP/eBrIqex2SwqHBMMzRUEv3JByxZea/UuJVICcMt8v1AmfkGDbSS4kngOP0EFKMNOODU24
FiaX8qhYAnMpE25CQCYMBAThed6IW83jPAUYLMweATH7a+dJBZO51Sts9uvcCaxo/GRKLnkpja+o
2hsAn8PcsWjGTvmWqhbrxcT6kuTniww8LVAdGUKkpoN0mnrQ/2iKed1YPmNiIfovj5KKMIpcSULq
QznsnoVW1pjldgzReqw8/vSgHTubMHr2v7keUBblA8oy2561NbhaDwYVoiaLmK3+vOQARlRBngA2
eZofp+mdrDBw5LvO1YAX+v46/ALBJ1F7IZIKdUYzB0Y24KIV9MSsOrBJtJvMYDrGqqEuxFBp9yRO
XSDU4h9DJQBc3EO5GS0DeALBI+vNu1q7WypFRbcxMfQxTyCNNB9J9a441htSGfmL3JilGRXbgjrD
ltn4LiuaLQW0FYbDgeT8lqAW/AUa6eotcTlJegK2MmI1lqQRuu1yNJKEjX7wbzGrDPofltd9RtEm
xiGRXA/bSp+XVbJ01qa4bPG4Bp2z8k2w+WfU0DFhBlxp0Q03/BO/YS8ZrDr7QioV1IzSCMWq6aBh
EZgZirxG/nDd2devPzK4BxySd5LLj/FEbNswlvqcO4FJBcvSokOgF/yntnabbXs0TsyTXLWShUBK
J4ETqkATC9i/S/IXDCxbGRgFlR0W3N3w+bp66wd40Y6O05mcS1kO7Zrx+yzcyy1rYoKlDRWO4zbC
rnBUwi5szjC7mxl4J1xpBag+Vm5+VFkbBqslOtRs//1eVHCOmi7qRiWDRk5DOJOkQ2GNm/EBLPCt
1T8HNgtjhWkhVFysQnFuRR0fbLDEXXVTuuPG35TfkW4CGoRpHqsJkoJxRFnEkgN2HT7aY1VNdTFN
vn+qQjCYzXbmzK3ZAv/b6y3xJwZY9U1ip29MucQSPt3oC7mUWRpdPftFCbkpIMZRtw6c6IhEVziT
sS9xA1hcJjYhS1XKOHUt6St/1vz32Bz+EuzOwyzRW+C1jrabz4D/3TL7HasOAevBEgTW/j8RDqhC
C36PTvBP+WHuMd8w2skmvlXtLDI7oEYD4JKzWe1AEvc/He1FJr27pAP9i9cqyT/F235bAQVL8cDY
smFV5hmq0XwDhV5JfSfL/okDO4qIQfFK+n49mqy++vWFJpSRCN2kiSE5PdK9Ia9+wscE9LL/WRfK
NAa5FrWyhC5BrJpVijkenbV4tWp9C12oyDV1vpBXaEWf4pSDjwVAMQDcXjCZjDNbq97qIGkHzAB2
lrDy89Gh61xsg8SficWhw+YI+3FbfJ9h69yDdB6t/GYA3eqx9FLUdBmy1y3iIppOfnTAgOSYqD7F
yi+DNGilR4ZyqynIQjkq5elLeaikCcqJHmEbRmQEpRtpBv1FY42hDf2GG7pAjboSsjjRCipreEk2
DVgrEyv9rdYbZMU2qEBthoLkYfjZd/89QnoYitdSLmwqCCV0VgRMOTtw3jtw0Oa6pHVzBFgniCQx
r00vEoAWQB87IiiSZDMcbgpsUmbTy3Uh688KgL39I4W6y8Zczlox6328SlPR1D2CrKWf0j1wKSob
GDv2tM80hhWuX9kLoZQHKJIR4i0D1SZg0MoWfwSpzIN6SM1qq26Mv6BYYJ0lZfdiE8pZUsLu1el9
p1LZY+gwN4HtQtpPkw24j0Q32dzN64H+crqUN+hS0MlSNxJjqbcKeFDwXtulOxby9pojAItBNzSw
4mJnhwqOXSwntS43OE9V3baSspMH7Qt9i6UI8icsXtmFNqhZbEAEwKGPad55E1dtGba4dlpLGeQr
LmQEdRqrU9n6p+Sltwk8ZDc8tb7dVObAgT9VxWh799i+8YqnbNXKK34Ivxh/wVr0MgirEoHsA60D
dZ0l06CkejT5SF7zLZk6zJ7nm2qLKc4fX5pwXMqiPlpb43IuCtgGod0kLLGxq540i8zByjyzF7p+
thfNqO83d0YUt1Pto0nfH6RNu8dC/QGEA4ygtTrmDsQhdBPINj9PL5US1N+ojWAnhNmA24u7ntTW
ErPc99Y4Wyo4Mb4YlA0Bk9pYZhUljUaACA0l5CM/JBm5jgJpsquxnCA47ZGp36qrASoDUBYEq4MG
S9DKTMNuJFLUd4yGn4pg9a2pObJJmvR8aKJuj66e9sQwTGIM9K0DdPt/xNIv+xkAuUkevysYfc9C
i4wGhI/pfvYJEBqCtO/8jxKpZ0eJBf8h7wPyrCq3stV5YWhGHuGFnZ18Z3xxtmOpI+18s4AVCYk8
OA6qJ1qCHbuYlIm86qC6/fNflEvIL7x2qJQHRtGo1dmIQzUe623n6XfK8R1XGaMW7L7l6qW3VI/y
QEUpxX7moB6YfcMn35M2JFWZbrlj8N5DZ1a6WOpR4bSf6lJICwNcQmcgypRu9VZuksNI+ET7I3vd
ZLUitFSQSiVkqfalpuaQ+h25wE6fZBAZBbvEGke4BznY1op30eOXnuNLuVQ2ge3oIdR1HCzvkTFZ
beNXGFmbPcTt+6l5ZKEmrD7/l/LoZEICBmqpEM/4PQDFONqB2MKsU1B//dX4GCPi0NCn0jjkSTzi
WA1Q/SGcRo6hmYPmzDe5yd0L30tr+mGw4g3DdlSqPdJFCgihS9hOF1pk2iPzohhfEaM6eKdqsck/
MMLN6s17CXA0/IoYhBFQgSGwtnsMHgP86FbcGrgLUQJjpDKsD6gS5Rd5ht9Pfh0SvyfpJ5jECccQ
yIsdzivv06PCOEvG91OpKDO1pZgAtwI3RhmaefeGjVCTcXhr6S2A9yRdwayChqmSjwp1GTbzgPNE
kngMwmYPaFPnJsa2E0s7CmgWmIAa3mmoVrG+2vq1dBFM5beq1qOsIEKwfw7vyHqUDOyeXx0oLHZo
htrKYAWs+Y//J47+K5NesEm5TPYTzOSdptokk43SpnjjLMUJb6o79cdfXBMkbn26JrBGgKYL4MSx
FfzxdOU68AWlTkhVCgXGyQFeJ2ZG+43izLts65sx6m+gCPnKyLixEEtZad7r5MbPiFiMnaArGtrl
K8YcQBM1bJj+t/olF9IoK419BFBfjH10C41bBDXUvPnTjP4kuqEgQPnvWRTRPlhqR7xm4YNh3lY1
4Nv80+iGd38KfeC2wdPdHGwpNVH6zk2BhRm0bjsYUwJwHOp9wBr4KFWr+z7ThvecW63BZ4oLyglf
UUI1ud20ZVfg1u/EhUDqI7ZxFKpNiJeuIJiEOKgxBZC2OXHpiI8ptk2bXxiT3becWTDfF8TpP5vt
RVf6i6b1zIsDSnPdTrmNi1v/Xv8tO5UFLOsNGic+/hDVHUKbLJ+ye4fMo6Y+cNKCAxR4nnhyH8fU
DX+F8JnE60HnsJ0dXJRbpsKrgXZx1lS+E+SxKhYzHm/JbyAsFzcSfIa7KTf57+zQHHQ3vGfeJOsi
ARamYYufzId9tKe4EWNgO8OeeG/8JoFsPHysf/BbvK1wrMUjQQGxrsf69WB0kUglWWAeHTI5KRH9
ktHEuFgJ9Bksj4n143U5q1eKepFDJVVzOo9hSjQL6t8qt5W55z5mRLhVVQD4ga4Gzg4gcB8PL8Wi
ZFryUCUfcysLwS+sYnW+vjGil+u6rL59NcN4B49FdYTSpQd5eBG3ePvKnr4TNv8w3bPK7et5xUIO
dQ2LPHizjBIxrXHaQ/+E+Qc0YDsbT8R79mLI+uldlKKu3saYw6lUCwTQ4IGfngNJtyaA6KUs7KFV
Q7goRRdZ5Viu+FHL/VOBljUg6+TkECY/r3+g9WChS0CcQVFcEOhap5C35ZDEuGLDQ1u8M06Me1kD
nX1XvGcv4mvK/Fqrvgt8NdBH6YCnfB8UWNxARaIZsTTifsXXwuNPs98nuU4YVwHqPsqDgTlXJnsV
bPW7LcRSN0I+6pxfBvhuRvIsKq9arZkp0CqVjhEoVr/bQo700bsMDSDj4UyMMfutEkTR4o1vGEGC
dYTk54sjrFtOixpi8JzyXdD24XjPsAuWElSIyDJf6vQGAqbJikHHW1n6Se8tJXSrwiy/K6glNdgU
jC2jZxzfamHcwI4QANIAjvkJtnRqG+A0Ar/shM7CTJAasbKXeSDM0lK7fBGswq5QELHr2Lmu87rK
F7nUd2tBoGhIE1yhN3aNdJ8jjeeq5+symMpRH05tYjHSppDYfvPS4klZvCVAhwQoktt79TGyWSTH
LK3Iz5eWopSzIhWIIqi7mmEEePjgvsf1yNCLOM+nnGfx0YjzLcRok5/NgOojOXONJURCmwGys4f4
BtTqHouqnnmK1L0yCtJ/opZiijtgbGN1G5PIvsude0d1413AJMhlHSN1w5RTAbJhAG6cunirFgeZ
fwOhEusQV4RgqRKIS2DKeefg/niILdZAZCnEIYJUvbNm23j1TxloJzubDzHp1tyC6Iy58M8SSl1n
ncI1ZUaECoJgc8mTCmwi7O4wdGNIoRvvPjAZ6lbhjJNgeBEX2rFyn2czQwj57JQRLs+PbrtLeZtk
hg7n4vq6sH3MC5tcXY63QzaXRzHpRUvkmnrLMH0SF65JJa6xMH0h7/I46mAajQPCTvCkb+T8gaz8
im7zqwbh1o/mKxn3B02pWJUJoMeYwWV8Eh6Fn9j9G03EEQztmlj3Fw+1FaOcwkqAWZ+QCl3jLHOj
FEJPoftGSGp8QLj3T9cPkyWD/Hxxlo00yKOa4QtqE/y54gtzGsWNqAIY4rqgtWlEnCDBLQXWnvAJ
gRvQiK0KuibjNHcoZmSOv01/NEAEEpyEuaqzkgZ/kEUFj1bvAUDUBqQ1E22iXeQpKK+BZe5rlnjR
iXJljuvSOgWqwUm4JXhtEgi25G2wJXMhYIvdswxireW00Av//fi1CtBrRXOIM0xeBqy378hLMwMp
FcjSBPDZiSZ3l1rzL8aXW/fyf7QE9/VHqWPMVW2tQ6rocbfdpnLUXecVqGB0WI3TnHE3OvGmPLLm
D9ZN8yKWcnN/1NK483XjFI6COUk/k36XzQ8M3ciJfY4lFyGUX5eEjxFPNuN9qocY5bjjPEJwybQV
4q3XJFHezIOseYx12Aq314+cgMHqDDMj0kMK9qkzQZACIdMrQ7uVDPyDvVDePYXzqAKVGNodMMyM
OhChuUxDM7PyDaoi7xAJUPZo2BljOJL18aj0JOhEeZx4xEu9iSxffKyrn1nsMtQjhkcfqUiQekCL
i1c1jf7tB3PIjT0S1/BQbtElvEVp9AH9H0zgMEe31z7fUhalUCJnvRKh83rqv+m7OTf72PWBHBKY
0ZZ35UOPpHI0B6zzMw5yLfVSloKp1At7RXOVZRAs3wP3wfcUd95wuOwS0TYlkGdyW1YGy1KVip5a
Pyrx3OLeUbsfvnDImXTfa2aJ9R7kNwKALoFw9zGg8No8ikUIV5hv8QYmAHFd4lXP4oCMUvO6bWa3
lVnxNqyHdQuRoPHJZBaiqYidBGXaj4AzRdpMUM4SB7OChD0Mg01edMskAiXh44q4T3vncZLMSgZx
GH88qFZz1O/UXz9HK9zk98JgsdKUNa9bHCw9QFuW3RBwJMa0IaB0BGwyTQCETieW4zFOkWaOmkSp
lzUOcSXcllvJJsUfstpOkDz/Yix4/RB1hZBFAKSXngiY5jxFCHhvD2TffZS12tbsx4MG1lwwyALU
ya1K53poWbVQTcBkB4giMAFHXXlxZ9RhjDf5qQ4BRpL8aLnKjP3HismFsqobynUGRksJtyoVVoSw
aVW/EY33VSlgkJjCKyHpJBvMGIv0WGFs1bUN8qzRMT6CBtpHz6u4khP9gHiePptZdMjqzL5+cmuo
wAr0+FcE0XiRUbZ+BFKzEiLCg3xfE1JVAIFY477eZ9/m+2wLBASruQ3vpdN1wSzVyM8XctVoCoMW
JbBTon4TxdeYtfbL+v3UXVqM4JPPZfx+DStCBf+7YjWmVm3OAPknrwOGGoC8HxUARYGPF70A59Wi
+1ID+WUXVuhxBsWDwbECIQmxnwLTRRjd9W6jcIxKmOUpnbM3TR0zcJ9wtsqlTscJdtZKLdjaDFZ8
Wk1gxYVYyq/mSOUGOcIholVSYIMBO0n32ZtqC16xTe4IwB77GbVWcoVF/nuwdBO878c07XPZwP5O
50guQAQ3fglES9XkvMxV2RB7a7PiHyRSPlDIzSDkRCK/03fJDsBiQPMj42DM0u5a/rrUjbL6TJI6
JSlwoDFBpLESdLwkbzqIG+Y42GrMX5wiZf98KY9Km0CnJrTag7LxbSkw69Liv0loqwWP7LYeSyIV
G4Np4IN5RmyUPd/DjJQNeyxBoy276h4FNeZ+BEselWlFujzLIb4r6grcLe9gIwOkeFgHFqzhEXAg
3vV4xXB3lUqCWh6DJ2EOd8/Sbd//bqIzgJNMvX27Lobl6FRUaaZez8HDgSeqOmy6tN2Ec3wrl5Vj
KMGzr4znGXgJ5nWZ6znrxVbo4hOn+GMbBDhJDW3n3DNIlSa1/W38OmZeqprdXe0Fj6wH49qJgnoW
9J5gLTEkuhoFKhtNa0E2fxKnI26d3dD1piQ/XteNmDkdOJdCiBEtrplB03sgzpHzlEEW4SeFeBz0
kLd0P1NZuJksWVQYEZUUw84iTEQ/ppibjfbFGU3sytQPgjfYilVgyka1mPOQazEFeY8kYxMLc9b0
YCvmXQdjrCCW4KIFewB8byasbgNzijGetHalLgS9h9HFWfZipsV43BunStoV4qvAsarkxGM/f6x/
NaEbX5ovzEk0zsYpmjhzwjywcm5LdDLS1hTCl+uGsXrNLLWhLCNulEIuEggTOhOXG8pBsHl9y2ND
2p6dwo6YCFrr9nFRj7KPoWyrFGurxqmbZ3OUM8vQbaFl5FUsIdQNU6V+LJbahNvT+CEVqlVLJz0r
bMbhrUtBcVDXMGDA01jXwohqMYY4SKxXd1pP2OpN7mZ+EO4LDDjcieg/Seh0MIGn103wIpf8XQsT
nOUg69QKH43s9gpuftd58ytY3m/9W7L6F6EJxlCVpSl1q2mAU8yzHhLleZth5Eh7zpmrSSwZ1E02
RXyohDFOE72TXfUwPY/7BCUDcMh/44HlBoTdG85lfMG121PiLydJ3WcAsdfARgZjjLekHSW9thgP
QeMG3aHuBxMxnPXdqGstKXIxVVWcYi+NZhk/pgnTNIj3fAoe4HMSQS2sG4D8+WgaYpLnhtSOf8Lg
bAtm9YypHizrF1i2Gvas4d5VjRbiqG8WgVchkVKcX6Pu++a1n5+/8oEWAqgPVBdKOwFKiySl3Xey
r9ZiyLVGf5c8278y0wdimMvpUR8oTf1Un2ScHu4u4DrfYEPfruxItAWUxo07Zml8NdRf5NFFgkyZ
45jPYRCN43v1I7DGmiOg/rBkMj0ZIBfDyoIdO6HDxmYldnDFTmhYsAgUDjXGo1BSqipQFRmbUute
NBHXpY68MWsPQSXsqhHF87i7U9UpM5Ve2ndD9VZV5T6Isi3IjwKL8bVXrRckk5oMSmwMAVKBrYjK
WgYfnX6Km01peMGgvabFcDMVBchWlJ9Ca438XqxNsZ3csWPEuPcK3qczAbsn2BEx/IgyykffqYus
/HMXki0VMsxQWBN2MEOzv6vedLtz2xfeVp7FH5ibDZkAIqu6L6QTV1sE9TZsirZNB5TaN7rX++CX
DRz1if8mWIElvHHMxfVV21vIo866a4QcVIq4IkvuSeCA6pFjHJnPADX+HMaV85UvCz5IA7zAOnAp
qCZQLfTiFPUlsianw0x37hZHiLohr9nWC2zjF0PeWpVdWsij3uytks0Khr2IJ5Ml3mg33f3h8cB7
gvVwWL1EFrKoHEruwHCbRA1qIDaBLMntDF1W2SQAKeFOfWBoxpJGWWkaAKIzUStEeAD6AWLVKazg
mAKnSAZoCXOCct0qL9+NsspM1gBTG0Fat5N35amyCK6ktNO/EcBTdsdiNSxpgiqqeK4QYL+PTjAM
I1+KRo/XkHTqOM0e5J9yYNh+c8c4xVW9FoKoezLBKwJcWC0pqZPnQmjlABm2ZdIZF9CfCEegrJrX
Za463EIkdVfKxqhwk1Yjr0fSqyfbtAdgRFDZpa44A2v0ixzUp1i2EEbdm7naJ+Hg47tNwANNS/T6
6xuNSWS/2h+XeRSCESoEsnD38Xu1WgoiiLkg+dNoy5j1b/cDwGXkDZuNi1gardFSFHU3g45Q7IHu
ZpzG3puawtQbVgWA/IYrEujNBV8AWnk6ImYQELcGIG4SYB/YFGYMRWh6ECEKw0oIIabtS7PhdqrO
hBhdewwvzsqgIpKBa0TlpPfPAtBut98L2LYSAfbIrI2uRaOlJCoatcaYlXGOr9K7ZAsidxPRDbw/
6OeB4bLyzdUizVIeFY/4vFPSdoI89dg56R2q9EfQYySWcsSepdsj6p5YWdr69wK8C4iT0YGgl46B
CJvynebrJy57GqsfxtBY1wPDWtCT+YsA6gyjdkpzA1heWA+fPLE46vJ9ZTTuWDNvqrWot5REnR7X
hUXZV5CkPHYvnTf+MCZCXj65ZG0se+UFh2kg6051UY6K6HnsS2loQGRrz26EN1blqTHop1pHsGLs
2xc/OwC7F263VyKbCdjJkk6F+SopU4y74NuRdWdMusCltV3tMXcOWZ+Qiu1iyQ9SXRIb2QwW6S6m
qHxhn7N3fNPXTdTQn+9/XbeatXF2svEkIjsHWaZMMyvPac4LyaTqp64Gnl/mFF5og5cjARdI68Uy
c7Vh1Q8W8qhYLzQ976covZ0m5SkWnzMmje7anbVUiIrwQTn2HSFGxOzMaxN+C8TfoXh7/dAYOtBs
DQUqd5GMZSpMRAcmBrDNjoXlu1pRW2hBI0gnRVx1jaHrKETq92R0JbZ1e7gD5Dg2w4xtwRi1YBwa
zc9QYPt0DAxoJHIANoyxzKCjjtHyjOSFdXBUjKpj8DU2mqKf8tktAOMsBqzlr1UXupgXXUwb4z4C
gBC+fqPsYwC7zfpJQ9qSjgxNWAdGBSQMTrWjXOP7CNpklkJsGiC1YRcuWGKoyFNKcqroPcT0QGkl
aToYO3KzOEdv4wM46ZEj7cPhOJ6u2zdLKhWHCoxrtWoLHw0y0eSjn6P/KIPn7LqQ9Ut48amoSNCU
RiljWFI/lTYecy/tQXTmTTUAZDe9ifeAATux7v1VvUBuhh4FBjHFd6dbPI4ldRQwaQ/zy/LAzNva
BAAukPUHhmZrKbq8EEO8YCFGA1V90jWoP1T+nYYIoSaNyfmCF+aG53NfYWZUluIoUxSTDrmgCHGK
GYG8gqBXZxZYjm4kJ7yXb65/tff5lk/p7UI5yiIlLUljoZN0rHATXkYUq39Eyv+x9l3LbSvBtl+E
KuTwikhSVLCCbfoFZXnbyDnj688ael8THM3R+GhfPblKVWrPoKdzr+UKGCcC/od1V2O/ugcQ1Nlz
4OGBvNTOf/Iqrkw7gtokaKRNxHG008LOYyMIiQzVGQ6d/GVZfrx/SnZGshFA6Wadm2EUdcT83rd7
TAvuslsVO6vysfB53WW2Ul7OQvmrzDSSapggaiBwG4OJVq8UrNwUXGalJZcT0T5LEguznQuISTtv
yu3uDh8MSyefdSD+YSbSW24q3o4BuaQ3qgIEEdEysfeH0sb1O1Bz4BnKDb5S1oMYbj6q7YOU7FPt
mCM/thRe3Y95kRtx5AY2zy5MOl2cyLPr2h9ND3wdtCbnwfDeVw2eFMqFSUZUh8uCQ0mYAWjWwGiP
UvH5v8mgDAiI0jV1mRCTxVEqHA1di78KlvZ10UcerDozslUVw5QMlKwBrHN9Z5U4F9Nq9eZpMmq7
siKnA/5kFt9K5uSL7eJEmoxZqeD947Fjzo1U6nVNYZ/WbTlBqkMmNwAoMHo1oBkUp3dAbblw0wem
vdgIpN5YEltCVGsQiCAXexOiR6jZzN7tvhLg8crHzLPAZZtkaspFKD0AmefSKkrJYJ6UKnIM/X6d
qmDof/23u6TH9bJkULKiE8ldKj/i0emfLGDm4lxYXsNtcql52acC8wMm6ECLZpLfb15ZGxW1lFkI
q4r8S4W59AgyzY5Xx2Z/sIsUystMOnZ52xFSIpTI46j0wD/lvH9zvINQqj+WQMqy0gWrhss3TcUq
Sy/ZolJxpPwvun45CaXr/dQbmSDhJETXzyTeDrwzINoVmNwPBTiEluPfj0PpeT7o+mANUIahuZvD
m1LaSyknAGBnJhcZdH1rNNMkASSYiVRcuK9WW9kB0TIovyuOedPflgHv8TKjqY08yosYIMtYa/Kd
Qkzvr2WDKPu1L34O4Ser5VKGc5SCLnmpBegNYwNfKwHklkmYbpz4HgBcuWvdVilKHKQ8bj1EPSdk
5KmJRbmVtdKKoiVq0nkkrMJGo+nVqIKqvnpjST7vUpnTiOrmVikXs6xowrXq+Sv2iT37xQqOix4X
fEMYGWRzrznma+LzJgDYcjURXIAENg7kRZT5KKqwi8faRHUU3cFH4evyrc+c7FYJ6rtxBK4+2DV4
k4IMDSKAEQgVEYdgsoe6W7PsV2TrHVx2pto5klpDdsdYskvptatE3oMnf42Keq6kUTc79nlejROk
Nd78dQTO8HpTEOZBAh1FYIZ5hUVWHnUlkLLISSTqmVzAhxP28qX05idAiwf6sdgvbpW4FfhyeOrD
MM9XIqmvGGeCFlsmRJqL7uqAgW9E733rzDIzVyIo85xowxxhjxOm7BA/k0K6AdJYv/fKO4wT+QO/
/8Z4+lcCKUPdmvXaZC0JhRxQW/ShrXSeLHgq8I763egA0UQbsGETe9x5AeZtyhrm+xGESW/QFMVK
McVGKkgiLB4kQGPtycRAlqNsYROO48yPB+4nZB73IpQeQCvGIpyB/YeaZvEwDg9qu5/UnPcWGBmA
jtKiZMmGrGMskfJH2Vx28pDiLcyDvTja1+5xua1ehpfqEHntbrnPsTNrIw2PXACz8p4981oxUKWD
2wur/WdTtIlUgJe6KlGUE8fxq1O+6AunZsZ+eBsB1CtQimxoCjX9tyzsZndkssQiXy16ULwUvBY8
RmOmJdtIpB5FNslrVXYZ6mfaZ0G5H6Lk0GsPhpQFXcapcbJSYHBgX66Peg8RJtLAPwitHL8KPyx0
2kFl+oNQoPyFV2B/KgsLexjLwNQGZaGxiZjlGqrC6P+QlajUR2o62oZTHEePMA8qp+T1ffvClAgQ
NlDMAf4Gg6TXfsgwhmEpzQjKEX6e2r0R/nz/7zOfF0mpgCcGvac3GsJVGyRjxoli8QELuU7bYNOd
F4u9VQe4NSwW40eTFER914fI1mStzTnRT222+tojmEicBeXIsup2fSy6/9cTQRgWghBagugWY2HX
wtSiUq20jfVT1tyt8zGK7hIuzSD5G9e+EzJkrOdIEpaiJRofMM3FKF1BJHyKASuu2c1ngi6JPV+n
O1lisNS2qdjIDwFgoX6ZvsBA8oppbz8bMGJkEDCoJqzWm/nfsKxFs9IW7VRJujvmn2qMYGp9yblK
BmAYxCDnlnUSgyEaur7L1oowODWs2qkHeYaX7JpvdbVXNUd1yWxzfeh/ygR2RA/5jC5vFV+X8QOm
Q0mBetJFGbHN1FoTMw0BmFRhKXbdDy+Rh96CX38PbdmEWG7Qx5CJWShA9sqAWwbdCvW8I2GYhQ4h
IYGLP4Sg/SIwK4LTRuDhWtykRALpxKhb8twPU64mg7AQ+QgBzr6+5myVzHwRVgW1yvDT7M775FC/
rp+kFlBwEYKx6EnlwUIwnAKmoQiBB2aUCLYGla4I8SqIA+mndR5qGy+xabexHbqjM7lqYpde+xIa
Ng+khKG2V0Kp0pfUjqBwalVEENqj0T2ZKVguOP6A8TSvRFDfcOiA2isYqPuO/m9uugETGvyxBkaC
cH1/5JtuvHY9d3qnFqT2dVwKpP227pT3QAi2nKXzBhlBNDhb3b8AgHwbq1wLpt7kkilarc+4w94N
NbRCO6et3ewmd5UmALaBDfYOR0sc8GsITjdyMyMSLFCmD+kJiqSiCgjUN7ZcVEorMSrUFZPMcrLs
Z1Ij/WyfBV4BnxFYw8duBFF+XdLyoTJnZH5qMAkYagPz38+6sPX72cuBcdlkjskrGbwdJLkWSbkO
OVLH0SLl+uWQP3SAYC4wG10eIn5aS17XO7dI19zQK9CWNoYkQr8374GD6FmeFgCQnAsSzjAu23uk
H3qWTSqGsCXkQM1gG8mtnDy/73AZNYGra6NXjau2klcLG9tI7JZf2a4JyO67hjY9KKf/AsuRGIn3
7o564Zo11ytKfqi5fR9dgnIkgM/J+oT8w7Vc3goY93DUO9drAFyEFqSJAWExW3dRMPkEP5rsUfNG
VnjfinrbsZxXIJ8kOl/9MsrP8vz5/U/FebwylQlEoSYYJSB7T0JV28P8okeHEOXEzuAYYe6tUR5N
MmtTGYAqgCR1BosYGQuw7lTXCkrvLzjLWG5lYypkylS0ilVWRkQUEL2+Fb2+VrgRQKYxH1ZH9QkR
anIf8Va/WI4GsQkW2VQsoFs0GbM1JbKcxC2xT4RsKAtar9v/haMh6vxG3TdyKAUcddloxWREbpo7
i6MfCPx102N4c/LP08SxLXBYUJnXuZFIaSF6z22TTTUkIkif1c9lh5EBpfy/lxJhNjZiKGVsBNPU
ixkHIzbQzHaE6SrDlHSG1SLxL8przJBnK5BSynIslkLIILB3GwKdrGLovXgxwLmSdjYGCGzgxH8g
tMMhDUkCRDQyINr6joZumk2Fuywjb8ammVe6FZhd6xwf0DR2ZNPiLxgo2DpzkUrFWesYtiN4vchJ
JXC7Zh4Kiu2uQxAr21VpW+7KmTBmqoyCvTDMDQJDVaY8p9WPprL0SFOV+lmsvk8Ysxuw9/i+9WJ/
wIsUhfjvTcwlxYAvE9qYPDnM1gWpZCeePNlDbav32AHGVN+a3owf2DKCom7EUqFyOqiaZuYQ27v1
vrOn26Kx9ePsmF8JlRTw56NXzkGZLm4jkfp+fYHwfK4gcXLAXHDeAyLTJr91lJt+8KQRbdpcKyhe
MVSVns9HCJByt39VXVBI7ws/8j9AHnJ9m5Q9m6tRytYKqkI6CArpIDjxaw6iNt2PD8LR2r1/lxzN
pJdsJhGpsSyhupanQAosASYORLis5G1H8sRQxgwN6jFWG8E4WetNmX5RQNzHjbOYrxron3A36Gi+
6Q8slamEKeheTvqnMQqKFk2fyANLoJcDidRuUWy44dZ8mV5uI5P6WuLUljNoGQ0CPEpm3jOveGlL
G5M7IwagvpiWPR/Izk7ml5XTf+zpbcRTrqgbaqvJYohvXRP4AiDjPh948snUp+VysV6YAdhGHvUZ
aykWm64KjZP8qbgDhAJYa0d7Pzvp6vxlV4T5+DYSKae0zl3arK1p4KlP3gyY5tiV9wXYzdWbnNuj
ZCdVSAdUwPupmq5QT12pCixWNzgfgVqVjilg/HvbfCKsPUDD2/EqKuS63sQu2C5DOc6CY9AptxDW
lpFqIz5fWP/TYKBhth6K5Lssrx/yDBdBNJpBbMhNJqLbfC7Myo6CkwkE++5eOa9Olg43L2A+xo1E
yikAFLee4NcNTF4J9wQlJfetR/V5cEN7eYoPvMFXxk1iigyxHmphYLSio00F/Om1LsBqolTkx3pk
W0vjRclgTwsn+mMU1MmQFxil8MnQE6HTOSXPC72pZANbLsmuOsTuiFBz9lCICnjoAix9vJJF6aMR
hykWDiTcog2sL/SxEzi7KBBugVaIHiS3qMC8RkwFqppkodtCF4cVrVDNtleJ/qsHwnKJFa8Kxqya
kLKaIJMClazhRTW/tshwEDqWvFDOhPEm5DHXTrbS53w0rZm8cwEETzkID55CV/g5KUhRIic/TLvc
iVX3fe/HSsS2YmkQoSEBHn+rQGzjLc7i6fAYYJbyyIZ0wkX3YFjPK2HUm+jmqRjTeoGwAiQAyl0i
fCCvxO4VUL8MEZnDm4L0aimoyE8tbhELemTREdS4R0JvgCIpv2PNqAddSaO8gSZWggDobQPx5ngk
edfgT3jffcBFniRWnjKUQEc0NFEFByvRkGvtiAolycq5MU5lhZKe4oJU2fhCsmb9ITkS35PeFIOd
+JVo82oObBXR0f1BKoJFwPMb3YR/kz6iWYeyAKk+g3EzOwBr2UfHMxiD6QvvBbJURAJtDek3nZf2
rw/aKrIlx8WiIx+6Mwb0mvhDdAyPqm9E0IM/czWUcyfNOl6a5AugGlvRpSZ4bQqK2rxJJqa13Eqj
dF6dljIUs1E/Z7HgwzroQFTAso8t3vB8AAOzCp3/y+XRUz+TpnZjWeFkKaBmQGR4UPcE9QWLsMEH
zAYsPxg8VeStbxpcRpYAh2Cq9VPzq3wGrIKT/VRuCcxS8kP4UI0Nvc2LNCrdGbpSqMu10VFLF+6T
Xe4LXn4TPZ8pzLjQmazK/ZU0yuc0aReOhVXp2F5anHG0B/TBdxIAOwE31gdgyMAgA5/EjPXCt2ck
D2PzypQp0uW2LkCq2S1OodxJ4ANW3HB9SD9UWbk6IRU1DxPUXzFxQhJTCnbn5CbwZDEbcpiDyLR5
QHXsN7D5fpSdVMIyTVsi77eTgd16Um6rfe4JLrdGz4i7rs5GxcvtGseSNkDW6JvgZZyCeQewzvGz
bKOhzG/NMY3J5mhUaXHKxaIwBIgjU4SEyzO7xRjYvnsW7WXHI0lkxQhbHaFihDBsSkmOW+hImwVF
lDiNrDuV/gEUNdiRy6Fob5OvkjGmek4OJR8UfwiK2x59oxr08siROeMnnEPRkF/WNEuFvOAGa+NV
nnapdFo1XuOGoxQ0ZqYsmFoZZhkxjP2R4MCQxEZ3laB4EG1gl3NqCjwTQk/qdZq0WnkC8zgczNvR
XTwsejq6gJ7/uZZIanp/oYu8U1ImxEwEpa/iUgdDKHhlbwjGcLQfAFwlI3n7i/CHqfuKZemAWEVL
XKTl9ZOkaYAiRbAs+eMTUqq7KDBBUK28lAFXKZmRgaqoyE3RXHyTK+aVENdSKOsnkAYtjoI9MvE2
8SLwPDxliZ09T/8kvlY6HEdH3DMdeEkXqfRT6FdhiSYQ1yDE677XgJ1MnOmrhdWg2Ku+cGQxv5+q
YxMIC6ymoVDPuy0kedDAG3xayhtwWWARrwtIx33NDgVgo+3mH/5MKfP1Ieew8IPUkR69CROxHYVu
grNLQStXWnYEQBnJ+NDRNmJoMymL1RimEINIGVhFBQqzMbCEin1aouRcQzs/FLZiNuXPyajblOMK
fI8VAq/RH4+EnretdvKzFqxefsD0tTn4H/l8F4F0z7YQMzMUZ5xx+rQ4HUZ+clDw5Dfij9nDJlnA
9arMB2Fi9guTX4wNhl5vK7PQOuLFRQezN47UoXMwP84Y0dB98QZgayLHkPJEUo48K1ZlkpZeP5nC
Qzt9q9qnD93h5UyU946a8V8PNznfvnZ3uT/uCFn1GYEMbQmONN5xKK0cxCbKqhH+lNwgTBgA6Iug
P0iH37s0ww1XKZnmZPPNKKU0hUGVKiylYgMfRLXujJHq6od0ULw6qHkzYMzETboIoxMdTCqZehbh
eAvCPNL2FNBi1YHE0wOWmjfSyTYkf74cjeNhjFGeFTJcnrLeqcYxn773Awdrknz8N7Z4cx4qDbBy
KY5knaRSS/FJKpSvyaLFriqPn6Np9btG+snRD6ZB3ggkv9/E5NGaqdUqEP04EIea32cVytryPykm
zFqQANojbyuPHSpvRBKV3Yhc68gCbj9RkEA9kHECeR/faX9VvuB9MfL7jai00rJZjmE/1iH16hSz
EX1xHAyZB4HKDBM2R6KMRqHJgihhbu4cJgx3DXya4ZSgFcfYVe7wdr45b5qelZOESu6taNBPUvJ9
Xk8xRoLe1wry331PCymjAS4OeREWHMda7/K5s/X4UVoPNY8GkieGshStGetD0UKMXn5uNKDvjrEt
5b/SnNtDYVWxsFUiomqGMrxEl461PtHlCRj2cJSQo7igXD3oX9db/rrFOZp4e3cXUZR2z/JgIrrD
C+790RU9wn1jYdP6C2ny9TYokg7A2A7S5SCd3v9ozELy9pCUspdVEzVWBOdsvkxOC96WvPqX7rK1
8086mK8cjkSmqcd1iiiZAUWP7ux3ZV/Jo4G8ZnJGNMYAk/7SH7pj6U07HkcFU1c2oijDmGR5m4oR
bG8bPQ4Y0E6xMdkCHz1ReWuATBNsqRaqPiYwCen6eJOM2JnUcCixCqejmPdKoCyREcRtkuyGNuzt
sswLTtTBEUr7sTrM/i2NiBUACKqDOX0ZZziAfZy/fuij/Tkf7cUm01rMEZMJZ4uvAkRG3CsHGcb+
o+na5S7fVOtKMVOnBd6l+Fy7HVDtCSKPuBd/rIgX8fgCztmYdngjj/Jms4VJtXrB2TrP+AF4SzgX
w6snjGqj1OQVPIwUdvixkUc99lzF1nAooKLVeSkGT731ZrRVd/0lHgEFzJ075YqjXni6JB0m1CEu
zEBwSIC+iiD0TQA5/1X4zfSem9NRXi3tBdmMAdt/mvVHNPvssfcn7dv7n4wngzyMjYcuc2HVzAwa
Eus/DOV7DlBlOeG1TNh26qLylD+Lw2mVRFIwk4PffFblDuhoyMn+P6g85dT6RZ6NZIUKthZmukSv
C4qf5Wu2L+9aW7/Jb7njVcwI7s9Xsmi2tUabRiWWoRTr/fQLETfYzqCCn3S7wWKouOPhrrMN8f+7
S0skd735YPGydJoRo1BdNKltapPdDCcN/xxiXuecXevfnIyy+etiyGmi4GQy0LaHYNxFezLuB+gN
jiNjBlQbQZTZ6Pslw0QOzpQKvd1mlVurPMQLzttF9+f63pKq6ZURuP8n85t+RhsMXfMofl3c3AO7
q/f+q2LHAgC0BailLqvYHbyWhk9kqW2C8ubiJHekvGndAXZNAL8gKZNxvxT7Ai/iqAdWgJDa1GuI
m+8j0ApiFIDg52JpRH4avXiXeglK7rwzso39RSj10rQhTLBLiIpn747uBOhmHVMqkrNgAtXi1lrO
pY03cd3lRuku8mKiwtoI6e+CcWHY4kEGBquXeOBi3aW+vk8A4mwZjoxG5S7zLawmcLT0f1GhPwem
V66spOuNyTj/F7rPJIitMS8vAYiD+G5e7YVtmC/CqMc3LwQZW8PCGmit9o2BFv3Y7JNY4R2KbZsv
cqi3p/URWOdDHIo0auoHbEnuMoI369cvPNNFFOK9T0g/wb4o1XmGwpBxZYBk7hLYEz4HDUsMNuJM
STMV4NrK5GY3FrKpcg18arg57M1jKhrn2ZO5TG6ww0pqtnIo97xEkbjkM25OPLTPhC6IlN6jUx9w
a/3kG9AXt5VEWZMS9DZ6r8Y61g0mr8B2g55i57M/gPcJVbidtY+4kRVL/bYiKYsC4uFuTRR8K0Wy
yeCb7gjo4fkQLD8TEjftex85ZcC1ZCyjImN6V8P3w3o3vf8G0GqkdoWgnVOa8sHANDZa5xrKcxMA
Hn3em2Yf8yKOUslQbjFIvEZIgfvvyngXN8EQvn7AF2yPROmjOumtJLSQ0Xmi0z12ToVJfYzu2sMz
LOWeWwBkagu26bBECLgvLNhd63+VhdUgTtB/HRPQHibRXO01+6kf5cgT0aoX9gu3yskyIpjUUoEX
Z1iySc/01XImZJgq0TC/QWbai8N8Ex21A9hK77kTCMxPtpFFf7JIy5cV49Bg0y0xg6CCG4xM2hGa
AjJD7/5VpZ95pxuh1DfEshmQZARs25Ikagb2x64/EyNIQHJBkS7yFZujNbwrpaxLrkdLoRKJZH4+
/YEjevI9QPFuEp+L3c58dJvTUfZFaWohryNTw9JZGEwBCtR2j/ksEqHzgz3WRi/Zq/2jLJRpaYXV
GhsADwITd3TX4xrb9VPzAsui/kNIgudgKO3+p1m5PJfKDGi3kqmIJZdHROshjIsKflRtd4YxBpFo
y7fYTN9wOaNKDVOVo9UIoQlJ+X4+DoHgofTkCoeCTy7NCv02Z1Kp1y5i681QNUhq3ep785h5sd/5
wFsLd8DdPeAxlDaPgpAnkqjTxsHqYANvBSzyn9TsINaDraDSytF+zntTye83IuZWi9IcOO24v+ou
BKumC0wT8zyGJv3E+kh4x/MEzLI4hk0V9H0BwKHRg8K1EQu1WMCukHC23zffKsdytKB6qJ54s3Zs
E/ZHFN3xbZbGiFLyApIytnNs6ib5S6Txsm72q75IoTSjl1o1Viv194EIPNPwU7hr3Gpv3tQ/PwCa
CPiSy/XR8w9KnCZVgW79OY4kqEyxL+8VtELJkLzBGRBma+DlaJR6DAZyK5DUQBjiH5D81SoPmJTB
TXJ9HsrNACxCDQcN6jD636rvbWVnj6h6ullgfbO8JbWVoNvPGapM3ReeB+edjnI2vbUWRRfJ2inK
99gilxMe8i9P1w3KuaStmk15DtX4HSLH94KzBuoP4Kztau5Nst/y5WNR3iURzETOJxyHLGKCvBYV
+fCBrImTVczplRtCMq8PA84KEIJAeknD7ulimgDc7ZymAVOqsxEwExy5Z+mwuOAOdUBX7bxvrlg1
Gaz7/pFIXWctLPGokRxqVcyj1Xa+KPbeIg87jEp+YJRpK4q6zLXTW6siaeEc7mv5exl90YT9+6dh
5rlbGZSDVhQ9t2KS505OZzoEYolsUzcxYONJWZW7/MU0h5vro9xyl4M9LiKpPcqq0gAlaRAkN47g
JQ4gV3UUq3OvfOHqCeer0TV/farmFjSXuEqsMGAAE9WS2Sb7n/1B/poDrTzBnFHrtLf8KiUzRb2c
mO4BdNEQR5p5TlGbu9/EFwPoIj6UoioowoDZRTEAUUe5gEJD0QAUKL+zqeRG2ql7DTPI6YHn0Vh3
uRVEhwT5uIBiKtSwIWzehnX3II75oc4nX5kWj6OeLHuylUUZ/7EQ5HHtcSjpvj3KTj5gNrggq9YO
doX7Twt3hYjoO51+bwVSrkBdGzCLZ0i/dQHk77JwYxSNayrWYVlzfyiwCC1OnDkE5hvcyqR8QFUV
cjWDrgfRSPjpdxvTfJge6u+NHz2tD+9fKbO4tpVGGTC9TMpMVZGiarNPnsJOdwxsJ3fkZv8lswMu
MYj6BgejfgB24z1G1oPY/gcos1aL4TLHOY47+qRmkwHg4NymDd4/KMvSbMVQlk3X0kWNwISGtfIa
sJGzrTRI3WaRI4Y5nLmVQ1k0qzXWygTUAb7e8msdbdRjHeGu+JreSc4c9C89Shnc7Ibl9zZCaXtm
KFHRTQR1qnYXjBqRVcXqhSTGxV48AgeGb15YEeZWImVelKGQhwZwy3AU5b7fA+D8JgkA3ngAzOEu
fnn/27FWrzGIRjy6bmqwZZSORI1hAQcKUXNhywFAvLAYSRAWOh/4yyDtG254bp15oRuBlLaolRbn
KVCaTo3hCyGwkOueEziw9FGTVcOCedatN0g2Zib2jSAC3KpZv3Wyn/Rfx2nHuTaWad7KoE4BCndZ
TIdJw2Dy5IWf1fUcgampLQXpnQJ1XJ6kxuaX8lhPeiuXegOTYURItWcAlO3bvbIzkQyQai/Xx5HP
TlvnjRx6JnKVphb9SwIQ5pqFByrpEUGmjmTH3Pd22jiNZYOaARSqOyQKPMvJVMqtdOoJGIq4hn0O
FLR0r/i6k98Pj1irAyMTKZKqo43iUPOF80VZz24rk3K27SIms1xBZnkkEID5PXLjcPebp356VU4c
ceQIby/YBNQbWATBOEK5oqkTpahpOiJO8WuU7Ul1iDQC+V0eptvT5IssyhHFkyQCn2vAg/BQGwJo
S4HZzHOqUPl5w2XZZevoRRxlUlJjysos7UkeFO203biDjoKtiKujrJBleyzqDfZph6UzBVeI5YB9
YrdPsd+fSaAKV/0YSZiub+VRby/BhF8bijgXaeqIn6dbwslQ7OfvpFPFJUjknI52PFOdKZZgtOQF
tkfVsW6ABSDYUTB6wsF8FbkLfMz0dXM8OnyulrKMhg4C8z3qeBhwzQCggg4nBru4vReO9tMjNIpS
1Hpc4dOpwXzswPhEVpFXrzzwswK2pf6jjXTvo0yVRJxViBqtsrABh3Fbp6urDdFLknW/3n/VbM9z
kUXFtE2ZRynQnrWTrmmOFlWonWceNnLc98UwI6Htp6KMx5zKsxw2+FTpfslt+GzUUMJ/SKcse4gc
dPqd6J6bUPIUkrIiSVirhWThcAoaIDVoXsiYvH78vaj4F1BqbIN8uUzKjLQTOiI9kUdghEj3Pfsm
eKMzelj3/PlfjYlFGRMDnLmSsuBKNbvcE2kRljB7VFNEV7TrgFdxYEVB2y9I2ZIhVDMJYM8oMGfH
LIztCcWv/6QkOj1CI+eJoK4STmSVtmYbPwgqUhzb6h41ohgjBb9HhXjhHceMAATgusicZvMkglyQ
PO0FO4rlfRYQ5poUwSsvPz4Hp/+7E8WK+rWsUlPjwSI2Emx1sp3/Q95BpIJUphm9zl+d7EG/Qbfl
VZJ87R/O9TJNGHa6CSgSlmll6q23YVwvQFv77eXG+8gjZLmTKx7zA2/Tjn3OjSzqvVtzper9AFmd
V32e3faUPKog6CX+TrdVbHGBP6f+Jri8vUV2IKZpaMNJoMLCSa8vuFrFapp1Atb6DfyyuyUCikn0
otrpXfPPGNROeMcr07L15yKSxoIqe6U0+jgmgVEYkPko0uSxArLByNUfponZyKJ0VTd7UW3qRMOw
gea3qW+ljjwA8jxyxm+1MwBp9JWjNUwjupFIaSxW8rVSSXPyJQfTCX+RvrXgGC/Kp6THut+yG7k9
T55I8vtN16cbIsw6hzik+qk/ql7yCbnsTj9KB4BSBlFsK7xCONO2bc5IvYwsnNShrlIINL4I1V2x
/nj/EpledvP3qdcgSWu+6DrusAzvBfVeru4tHpoBO2TeyKCcXd90fd5pUPzm1+iSLfLoVr3XgSOC
wTb+CCzvE1GuTlhaq29GfCJg77viZxWAyCTlj78LwfwyfeHVhXgXSPk6IA3USqfiA1nrr2l87gHv
1GbcbiMz8MKgEHoUwLIGQsq13mVFvmR6EarncFk6Il3F/m5zO2ISagLchootnBeLSyvA/nIbsdSX
U4s1RrwHsWS5FYTYGCGqMUTU7CtfcIXn91WRqeobYdSHa+W8TkIibC2xj1y8SgWXpZBpozYiqI/V
RpIxTZmlQje0r2SRNUNNtnhO7czlB8tn2Pk3HnUjjTL4k1CZY5PhQHIgIfMuDmmKZdb8KXYJLUt1
NLDylh+EU1cCVJEbYjIV8yL9TQu3NMRBbCF9OEwOIlvREzNbbez5NQuM2/ix0zFyVv7kvQdyKPrQ
GChVCd6niWUT6tCrjsV5xYDYRKxDO2oXw24SM5jM2Q8j6T6cu2DV65tBFRPnff1hOlid8KyKZHHY
oB1sH4pxnoySimiJzN0QtKlwP/jdEQOX+MLgjOdJZNmajUTav+piGaVVKatYNl9dEsSPNy3KHCIw
7evgL2CtWU9kK4/ysUIYtkbaaeopBfr4PrmZGvCreeI/6ye49UP3NEhO7giJy7lY1rPZiqUcrSrI
SivVKjED0SNZCFEx7za5ZKyUr7gsvd0KI3e+cbFZvOSDVhvqqTSxrimkT6XVeBhU4bQpmQPQWznk
rjdyBmOSmnLFt/sDsRhkTrgj+NKZnzvjiXOJbF3RRA0UJpIs0jt5XdNnQ1usv004SYrKJ+uOpGAo
Cvzkr34z36F6EUeZur5W5WmVIS7dj3vMYwIE569mTHlyqPeup/VQZOZZDlm/VoDq80C4basgCdrQ
Q4bpFK61B7tXL9g6SAJszr2ycgeAZaoW5rUADUW7RtFa5AZTf+TVK35joHc/2mZp61+llw5Llry3
wP6MF3GUS0ziPpMSzVRPS6AH5QNiTuyby8/J3rSBUxuIEed8zCcPIDYZiAhYN6OhOftFn4t8xfGE
ej9ioFyrZ4dzg6xRMDJKogDqUFTA7HP9Eoxl1eRqElVE7gJpBN2qYLTDmCIXZZ395nRQIwH/FhQS
Ih3GJAomP9NJRR2OrAOSFLPvUBsLffGr6S83fepxzsbUjo1E6nOZZdtVU16p58LHfG7cZfthL9p/
sVvGlAUOGhXrFGCMoEfC1LiLahHzTOcgjZyuegl3ZIQkutd552JaSUMDq4mM3Q2srF5/M3WegMmh
IFsf/TBQZ1s/N02w7RXtUx1TAdPTOjvlLVf9ma7gIpdmmgorHYMBIB3BF5z98qE4w+4at8kDqYA0
r5yvx5JmAOeE4KuoEkLf61PWvZAsUwPN7N0V3KIEmA/7bDvRl0Eo/aGzbaTRVeJYr8dUTeERSJGM
jAHl94XTuKRIxocBZL6FrTTKl+t5Z5VRD2m/V2M7u68xJJw4BMjOaDDFwl3/5dwmXShuMK+oKDUk
trjNbEdwYssvg28cCAaV/BHDtT0f5cfHSBPSoYG0rBwTd8BGbBAnUfT031TEotx4W7aqISznaxSx
V9Rh8Pk3kB32OQ9cyDeW9QdNKhAUsfuLDQDKgGlW3odYfIf1PxCyW/lFe9UfQPGxl5ziR/uT+wB4
8ijzVSedavUkaFBBtjNj8Ee0lcfOJducy+v8Yp3kR859sgzL9oSUM6itTDbG6vzkmu8qwMNA5eOm
FuA/DSQtorv0Tgpu8GeOWKZumsAQMjDcijl8SltQlDME3ZrVk3FPOoYE3xQBC8FMdv9iBZ9cG52k
GBtplNKs2Bq0khnShF38LPmFV0x7y0+88QZAQ4Bqtg7TvZXecAvjvFNS6mNmjbQU4qieZj99KBUb
8w9O+oolmfaxKW2z4NIWMyuA25NSChRlUmzFdUeiXDMg7crwtGBIv0J5jiuMFapsZVGqU/ZmJy7j
oJ7yZA60Qd/31sBZBmYOvW5lUGFt2kzD2hg4z+Rk3wk4SBOY+7C0VzSYBVtAJCF/JbgkdWNHSB9S
9309ZR0R7AiqZElYI8Hw5rVDqqKujRY9V09meKcmd2378v7fZ70+UwYbH8imgDRKB7OJBuqguk/x
3pNfAMK1k/mu63lkyUzXs5VCKcUIqrlEkkuYZvsG6HYEUfiQORgaJinCDdev8g5F6QXs1ypECw5F
hnCIQSGlK9LJMO9BBoLMXHC5APqsl4Z2FwDgsaSFcJOyJyCzngzM4SmQKTqkFtC9EHSNxZ/28Sfu
u2ZF0FtplD3p0jgfDMRFZ2mg6HgysHdJ8Iw0zhzcW/0zUGAGAZqBfEd/My7ZlhqC9TxTTrN5PySG
HSan9xWQJ4Dc6yYr7tI8n5emUk7GHMYe0JMyZwhNLqT1289DzoFZKQxngTZPpd6RVi2t0Box+Tyz
KxC8Fc/cE+qbCoHdB+bOIA1hpKWh8QKWEUoB0wSju2ppySfM02EGp7X7MzBCuVs1O/8u+yliV24/
5K2PuRZKWSoMK85mZakyOMB2ySOZr7Mehc/964/ZqW0d3GegYkqeuDvP5M9euzYiFmSEcKRnG3X9
AcVo7tMGBZtzEIvM32lAM3U8s549g5LDclqvGZGq9kFa+7rhv68+jIrxtXhKf6Y4SZW1VxRE7NFj
7VdAnzACGGS8cn5b+61huRZGPXKlVvsmT0FFGEd3stzYdfwJrUT7Px6JetyCUUVrR26UFMHJzGL2
P6Rdx5LkuJL8IpqBmrxSpCitq7IutM7qGWoS1OLr11G9+5qJ5CZm+h26L2XGSAARgUAI91vrhvUX
1dthJ2zXOo/4TtfE1rw0QEpbpSgN9VBmTvHSAJd2fFf2xEb1HMOKzxjNF0yqiDaRuwxii7aTNmAT
6WQ7wwyUPnXbRl+XN5HZ8yWt5CxQivpWzwaoxS8eqHzLBqtrMUT4uSM+3T3O6KrG7CwlxlmxBAMj
mm6v2WSusut2/92COAdmJUFXhUhxYEFMTLpVIUbc3LN6OAoxGS2sbij8A1jKrNZQApBeEvow6A/E
Ovaa4EpZSZtjz37L4J+9gSxNUqh9m2z+A2mLlxxALo6yz95AIeqZaAHwhOH+6jUDpE1km4iNnB2n
D2RO0grcEMz/D77swUvdhqkvqZg6Hv3SK7ZDt+nH7eUzYx89U8KFUE45impsxlaB0Cq9onbn5NnP
iI1QDLJDS0OgIKsnhwWySNEyND7dS+uUZrqCk6uKh5Q+xcknNQQnt7qJ4JzVdZyfdhYsVg2wd6ag
RzBg3MfpDTEfL+/XujNfCOBcQ56oYRZX2LB+U/dOPMMZIfc/OLU/+yMwS8WtsucpNOiizig8ELbJ
Zw0vMa1InkQIP5J98WLuAnQNjeg8sa7FCfLV3VuI4m6qKDNSII1DFGkLJ++usjAW3RxrIhDdqAAF
QVZV5xOrShTnc0FVBTcHiBje9AKIr30L0xon8D7SKwMP3ELYMiqSyql51NtlWPQIPLoaRO3Tu96W
ooWtHdNyYZz3A7xPL/XITOKYWGwNdkn/iwW86UbYNbN2Hy5E8XPKSRfOgMbGHn7roHrDuH9YM2Uc
OICY2P6D5IBIIpeYM6u0qW3QLaPDl/kmNg1Yv6duxqYBr2JP2L28el6GrIMp20CPrcn5wtia+1iz
B+Vgtm43OQA9VgCVnYGBzicdhr62ymZ6lh5EWCer1g2I8//I5fRkTo0SV86owAeDoNtFsPZXCGR/
SNtPuz9IPpoyWn4JuMCR5MHA92lcI2VFqdfKpBxKv/P1bks38rv9JMMrOpnuhM/C2uyaAwazOUpg
ioxa9PcjeBFIyUkrTwHa0L/fZCyb26PYT5ya+gaitxwJa9SkFNkX5ghEgtl5LwRP9tSrYQXBsxY6
WYWJvfAlJkeBb141QRMFdpTZ8YDiB+eKCQzDA6UKMpHJz+oxv0XmyqWNU/8Tk1hbkgVCHvSeGChD
8aDcRlunDRARFJb1Lx3tb80F2JuOys1Wv8VrAmLTL+Rc/tJfBKtkTpi/sheCeevXZluyiunb0dgf
3eMviMzyxt7GH9GV8J0oksZZflr3ZDSC72X+Kk/FKVJKmVPujd0gnMld31QAjutoiLABZXOqJ6FS
zFpXwk8b3Y9ivJnQklEJIp5VG0drL5vd0TVArXC+JQIb1jBjfv+AqZPOZz2AkUevIzYB9Z2e2AvO
a82XMeh2kEbhP+C0n66ponj/hcCDwusTtCGYtwpHkGqAVxMS0S0Qw8zD98sy2RLOVGQhkm3zwtzQ
W6ZaQQyRVrSPm5tRBfymdmuT2yZTvcuiVrcTOOM4LlvVtLP0nzlKc4N2ewWVUsbzV98HuIs0R3b7
u+RKmFVaURCFJS0wJo56s8UHyfqQ1S1KRDLCB7r/ZhVExoCC96UBXGXrmp2XDH7myn9wiGihYY24
KkHkyqOImW1rzOlQyZiLKl5aFL/QfgFoi+xt8PrYVf9CK83DLKzUrqiOIqsoChsG6g8mP1sgZxjj
aS2THCbq6miwxsN3N4zb8qv/O3DAvLc1D3+SCUU77kIop6+xTMpSIjo5WLf1Xo5Y6z+4BoofFDSi
E26lP3ExJwI5bY1nVS3IAIHNVYcm4GYbvuo+RvExHljcCnvA1vcU9WF0DOLhw58kScN57BOLsDRb
6UgfkiPvMIol33UdmtYZIL8WCOlg1tRWVn8LZV52YZBAAi6mEB0whwwkxVacOLE8OkMp0tKVMA38
jIoBLgiWEOUfWHoVWYHRDwREn8G2cYAMHVFYY7CL7giYkl37MIqacdeeyicyuZBp7OeQtMpEUL8h
mdM8ZV4EBsUBRWJGDol+JQPOZyvK0Kye4mKlXLQ9GdEISoyWHELlXukf60zY1rwqwWB2gNeKjDb8
0yML4pnERO+YnrDxkMa1waJwZyKiIF6PKsQmuRXGZ6vnt5DJPS5HIPTUwQiZ/1dtjwia8HuE9qpr
v0WhKxyUEq2SuwzNxsw7ZcY+TvDe2Yu9Ga+dGUwR34iQbnwvXKJIIKcumjZaGRrwyaFDloPx36Sj
k36X+Cdv3MZwo6JaC1MF7jJUUO1QbJCYsBFkTlXUsOnjORzJdxN+ehVvW5+lpYTJ7TUbX8jhc0ZJ
oaXowWRyHluPzVyq2t46UJ+xDNLRAY6UR1/T1vn39+9yefxYXWGm2TxS2J+2xdPsBtS+qTPflSCC
JU7+XB4F4lZCC3CJIg/B8ClkS+HNomzDeq4beLIP7ZF6aEJBk2eCdFjufCVoxaodDcXGwo/8VshJ
uWYeS9mceRg0QJusAtmMcNCqnFpyJUwHbxH6HnIP6GPUF11OTB3PlAfYKezBhOwLfwP3hj7YUlGS
Q1LvKzl37PS2015byfLy7Iamui/Y3jXzMBfy2N8XF4UcqqmcBZBnPHYVejfKq4o107VXpYLhAP0V
hUFArglw1Ffm/Rgr9O9VcocqzbJSZjOkzl/Fi+T0D+kjwpvkqGFWRX5LdCf2wJB7uLzWb6D7S3vL
H2cyAjaeQirrUuwe5+vmCY+ZW3k3fCKjsbHd1pf9/lEd3fq1+JT2QufHBJz9AExHW+B0xWODL4im
6RhoES1wibTHPrprYKUNgvNMHZxWfTM7+3oktZuWllPNvVMXIHeq7mqN9X48tGkj4sNYNS3dNHQV
T0oLz5PTs6elFAZIvpKD8gkHEjuK36E1fWchp5M7GojO0TuOrm39tdecScResdIVAR34LZ3vjR/K
qey0KoL7qv8iGICn1b1pPTYIAKNI8+XyOi+hkEbp9IqoQrbqOReiuVdfFSVlHo9YuFUBIrhCFpVa
riSl7mWFW1fzhRwuCkPTo24hAUnQ4tJ7NXqAWa+JdWB5rGkD1pHH+F50+azaM7g3LRuvPxOP2tMz
DcK8j2iJXZWn60T9EYWNyP+LJHAXqlkoNG1ze8aLqPwhe+rO1Lf203RovGpf3cf2RnsXtmCJZHKa
OuhjHic6ZLYfyYvihtcTaNXfYzfLPdaf1FHvHwAYrkaa5u+95BMfNDLqqSTWfFAD5Pa/xgLdEmri
TeZbNva+RgtnMBXHkgNfNe+sHOHo5GDq9vlPtGjxMzhtNecBzbNswxmz44y7Dmy7eEDUuZPBRlW3
eVaIg1YikSqttKjAQheCOfUttBk8Ss234F8FoqTeWl6DDgHdLfFOw0UhqIOueCR09QHhRAdjMlqt
+aXmSJXYWiEfpMx8rA0gfKbPtZ1tqqy7owHdXd7ZFa06kcatr1ZjS1cokwaXZySfSi8oDq34+xMB
LL5YXK4WQY0lLZiAdFN291bwsy79YhI9iVbcmSozPmb80xCbcbs2WWWBtFkJvkpLc1UwcYZaey0r
gmGN1bPRFdMmNnpezsJaI4oNfW4lcgga+tapBdo2CmmDnqLP0ZQ7p7ZFCHOrx/NbIB/f9ok6yUEH
Gk5dkm+yGoTrebv9Aw1YiOB2rtIbKcwIRBR56YTjLYDbBe5StAhOx4qgiYvKiHE2OXET8kPKqfcn
a7AxPGBhvvMsQNaDPJcmC+dSm+ZeT5RrubUE27TmCVRZ/y2Di5zkZoiDIgrlQ5KXm2CwczdLkscp
AqV5M3xaTfpUyjFxDbO/NztWL7Hu8qx60G1FEK+uqbqiWgYymzryjfzjg7b50MwKUjdq+GY192r+
RUpBWLRmtNBydBaChQpVf/YTFkZLoiYpShtrjSZQa/ZI0lhXGm28Jh4Ei1nTDRSbUJHBSAkei8zi
FpJq2Y4BeymTQ0nqZ0ymP9fyUPyB/sE5gKkUGT2QJXGrMavRopKCDE3eRduwRbLEsAQQsmsbpuLX
y4gkwdXLtw13NbXsPIMILcjv8xZgtUMQ7jq1+jFk1eNlZV/VRBULQs1MMzEvw61nVG2zUjDmzrp3
0Uy4Zz1d4276adeO7va34bPwFmQ+gAvakbz/LZHT/UKS9LAYWQLhSrvS/PDKumHTjP+oJ3rNx6oq
EveMpktDi/upRqRkng0jwINzcEH2nc6O0jggGUfbtw3YtCvMl+yRe7o1D/ZeRN21pozo+UYdREWp
1yKcaHCeg9o8gWhzBp7+4ETgshWc3boICxQuqmphHIyL4mK1HNKQIhxu/Hpv6YiFJTf/YCGM/oMg
wZWjzOsKZLKffXZ6+n9k8q8My8TMZJUhHh5c+YOlfxg4T3ZECh3FF0IcYcFAJJC7UqaA9mPfQWDj
p3fJFwp08S2oekvQ5qLaiffUX4roNb1mgCzTxKgQUBnki1jV3MJYCm3CGqVn6Qu9xCgXxGg59I17
C3KH++Ixe/2TrdWIaRI4FpMoZ32wbasmRlUpiPz9/E5z9etkE7+afrkvfI1gmlqYylvZ2hOB3F1a
DkNjgcaLCWwB6VlsomfLGx6mjxpbG9/Xf8BbiqmuxQrZD1o4aGO2Uj2IdCZwAkdg7Js5NnV0GWFk
dz0L8hNM/TlV1dAsrRtsehrdo5x5tEMR2kM7T/9pZxvwRhQTLa+Ar5i4CAxM/qFnCU1nnIZWalHQ
Cc9v9FZ0PlLojH/N8MYrVkdjVa0C5A/K9T9o6mC++WyBC8Hc+QGHOdCynLLtbN5kL/UH6wap+0Pt
K5vM7xo3wNRH4oigiVYA/U8XzB1jZ4VZ32eQqzuDj0bgKzbXonjkT2ZLTiUxD7hQmLSD19QkbG3r
RS8jI1hCpwzGIiYMo2efogzwym1xcpDcXah1taXaaTUdwnHyZOtgVzflcKDFV9P0/mU/uuJiTkRx
l2DXAS57srCFE71LqsrNUtkl5Qcxhs1lQWs5E1R1TYDEKxYhuI5Ot3DuAe2ZZ/rIthDnBORO9P6A
pcpPZjc8AH0co8wYeBdFuEz3eN0EGYGMNkH4snNGGYD0SFpS9fChA7hJGheQgmAJBMyGsQtyR5Tm
XatiIzuDTg70jmDOhE8FJqZeqYioOvA7YqrSrzD3jinALTrSwLgonM9euXlPpPF6qRnpoMVBd4jf
WG3J3JWdpz59Y4+5VYdsq3U3Ct6+a5HaiUxOO+tYatnMbIeDLL4r5ygN1rvenVCeaEDx7on8p3BP
OSVV5dxOZAsSkWZ1J+sQj8Slxugg3PIU80c9TF6Tffb9o9ZfDdnHZcU9d254fIMiCBPwKt41/IHq
ILcp7UHvD7YNUGQ1eWy01BvnUHDZn9s83vky7gmmqef9CLIVVIOZzf0hbIytTbo7TQGOgZHuUjxP
iqIR2P3aqpbiuGRfP3aYWC3H/tBHT4U5O3I5OVNsCyLDVSkG9g/o3wYgyNnfF25TkoDq3Ek4OECI
buwB/Xcor85WJPAt7PxPbRx7txDD6YcBHM94olJ3AFqIm06108ulS8zYq/JWsG/nBod3Haq4iHVN
XVP5UFejnVU2ptId8vxvwC07fSLQgxXzOpHAB7YJUawsbCABkLIfv67wDH32s6vjaTJcC3tA1xTP
UJGyQuVipTw95wUxsX3dQbmdMC/EgF0UP3nur00/3id3M9C3yE4/pO+XzWrFqNk6f8vlDq0ypTYG
l1OH3tP8juHKBjsW0zJ4cXE/slAa24WFJtZmpqD1hq0SrOdgioU0VKRQBPknKCsrg5Ts9W/ZNmHl
F9x6p9Km0pyLQenZJaB+lT+6H8qr+R4/5i4FiWb2A3J3/a0dgh9UOKJEVmyBkScDJNvWgNbLiUbq
AT2iGUS3+ac5vBgYDG8Aj9TsaXY7jntrfugMYYvD+SWLmjjm5tBOpVrnTNRTNCRhl9KWPcYAZQUo
0V0BqB5pm2/CTS7IV65ZyIk0LtyMRlRNW71oMWE5b+p9B8YqE5csK2sBWd3TngSaumLzGGzT0Tql
wDefsXnGDZXCNElahLfaFfL0JWIXkI4FXrcJQC/v0xG92aL0xIrr1Ng0Ipg4GEI4X++pImUsAmVs
DiXgpZDNdAz1RgqF6EOra1uI4e6BLh5iyyzmBr0GyYv1d3lVvpLBVZ6D5/ihwBybmXj5UbCfq9qy
kMm9hxpN7gypJQ20Zd6whpjQb68p3pcgN9iIKg9rtrjcSL7Y0462bM0jpHVX4ZO5Ke6ZxOBAj3RX
g+WMeCnAWLRr1JmEpEjnGSaYhQ4/gEBE0dDaeOoGCOgFsjHv2UIJa9i8j7ffCEiY1hM2nK/cgSey
uEhQR4Gllcqu+e74GffalYFnbXybXQ+MrIj51fY1QhVYhN66rkC/18hd8WGg2EOuYo1Z+5LIrxiP
dC6ry7oh/BbA3RN5G5thprYwhBHMBpLiR23m5kPuXRZz/kg/PSvOb+a1qY+a1TS4dltQ3sT/S0Eh
bBUQ7RdncOBAVSRTxTmxNFJ1l14nXuS1qPeRGAjWOca1RemVlQ2EW0awgty3xVKQp1oIbxmnQZA1
h3lGHqBQPEMpUEl6vbx/IincujpJ0YdpLhuwwg0fbdo2TlwWvVP2ucgdr1gVKhZotsCAM0tRcVZl
mm1l6bXVfqdTFCBQpoAIITfFoxhlcEUpDEANsfkvFC3PSgZDWttDVw+/RMk7xksi+/lGqBQrm3ci
h9Nx0sh6qShjCx9lbBVf3qEJSq/R/GyhX6/0co9NxjTCTo0VR2wQxGDIC+OBbPNPcslCEdhS2hYJ
I4h1ZdSfI894YfhU/2COf3WRC2mch5qUNKyNoGvxbmQDAJGbf2Iw3as86bFGGFa4IGgQPv+ZMnBP
g5Mlsh+1iPu6oAyawsISGfvqjNRU6f6aN1I2KHiBVNC9bAYr5n0ijztJGoSFHPdMY6znJJU9opYC
CSvdC9D+xT5y9jwrVZ1rcs+U8vabeRhjFP2VhTJJ6cWbPzMCFXU51twEsby9BbIetoAOhWVjGlf9
NgI29PtHR7WUw+lHb5MRkIF2gweBupHRysnmQxhUfOD0j+hUysQt3GvagcKSzBqlgKnJA321yqSO
Xa1C5Mfgs7cWayCtvxstGS+8yBMrK67LWMjjAb7MBFPabaMgILgKK5dsgaHr51fDHUP0A9vkJ9kP
X/meXdY0dIFeKgYuXTN5Dd0fGovUtTOP1gfBLBOKeO9XOgxlw2djDxMEnweokA6XjWElIw1osYU0
zhrsJi7ttkDsxab7tVf1mBou2Zu3yR29y19QM/GHnf4zTsTtyOzLvN2jjgiUVGSfVcIr7ZAgbA4p
whLG9do48jV4ZhPLaQGwy4pt8q1y3YJ0VlyXWt1gCzl4jB7hvuVVSsvU0G4ShCvJvvtBgRmH/J/X
/mAIbn/2rEWm8T/SeIWypoxMk1GwDR6hS9mGjVM2G2mLtDvob0SuZ01/l+LY3xfelAGyJqREkIQR
nRvpPQHWLhvQGV7K+z9yB0tZbKMXsqwKXXDNgKUVN/ndr+R+BhIT/Up3WYag2gl0lQUoZxqz2Erm
Kxby4loKSE/q5qDeM9psesDLZxu/yk9qjxoK2RR+sbWpExLHeBINIaz6dEC2IAcDJBW0B3M+nYR6
KEcpFssqGeyBAnjmEcwmDWYfvqtuYnqrVeNcyuQitmGsmzCvEBcm+/RHdUefi4fCSx+Nh3mrPuZ7
YzNu+1e0rFqCDNdZHAAcTBSk0QWNcrF+ZiFS0w1KWNH8MOVgmAsKd7BiJ5IFWQKBFN4yZnkiDbpB
84OF5aj3prxvlefLKrMqAk22CA2xnLPwyW57ktEqy9GeZW6jOX6qKN2ZKRX0zp031LINW8jhLsYm
ShQ1aiBncFXAF4L4bDqYZKszaMG9VXiXV3UW8zJp6DWzUHBGlyCPHtTPc00rHRsnqSTaUJT1Nn1H
KzeWOqDT6RG6qdFs7XX4whUm64Kvy+LPAqhv8axWapoGMAo4S5ALVY/1CdpRdFdx8KTV75e/v3po
5u/vc1rfhYXaJiHTPgCWdr0jkQ+7Fdx7ojWwLV64kgFmBZ7xEjKsuzAHMSWaWC6v4ux6Y7tk4V0C
4nl0BvKtOVKiKyMNpAxANjtZ2tFiE1SfoS0ChDu7zDgxnOZBAzBQl0KM9Tq4wZYBkkat07sMd1US
ztece0FOHDu7xb6ZQa9PUhTmiACTBwNpREy3qg6jDvkmgUmdcDM8Xt5IoUwuRAlimnVGCZmNHz0o
rurVoBffMwz5iSH/Ewft1tvLMlfVA+lZpIRsCzVC7hbNUh0IZFWaH8I8dKoOrD3Ty38ngbs76Ujj
2JwhQTJTp0Gv0ZSJGErPrsvvs/q9CO66nPVUisw4zhEKgNPMx9zsXQGgMbZxo5+hvSHwCehzxTXP
NdU3TNRWwWcD7GEexQ/d8Z1iS1N2yKddQ+/M5j2nFNwyAj/B/MxJOID1LcVwelGMZZfF9ZwdJP1p
zoDxv+uSu4T+TQyBNqxqoGEBOw1QAxY5m9YApWVcosUvgwY2b/Rn5o3v5GF04TPQV/QIaC9PFaiH
wg7nbHG/RfI1JkxaaxRtahkMjX4NvrqJ74if+owiOPCkt852pgTYMPqVijnWGkx/0nVqiR/na4aw
WLnJGUIcBUGgS/gZvx4jObqbwPskuXXopHu2/Ph+NP1/bxpLmZxpWFmgTEluZAc7RgdHfz9MqcA3
r90wSwmcZSRNoStJiPM0yD5DIVLWHvtB1Bq+dksvhbCtXbjK2bRiG5Xi7FBXGNBNyttK13K/HzFo
HQ/PZad/VQDAKctCFIysXQlLwZyPJmlfm32K1Vm30pdRObMTeMozmyutZGfaifIpa9bOmtDQ/47Q
2OZbaeO8nUapgxlOJtnUADcxPkmvelr/cVktzotKsPelIC4uyGQ7tKxRzg5hhKpECni9AlMKxBke
Gq+d/dyLfFV0iEKhXKAAcIUKvBqEmT5Bjc6hm9AHaaiN+05DfgqtFKJs+prJLZZpsfLhQm8kg1B0
QWOZZfc0gnJd+XF5H9euheX3OZOWKlrbVMKKjCxw5sLw2+a6b2/AODPaljNn/e6yvPO2otNzszh7
Nm2tnhoDArVt+WMCmzoBlacPnNrNtAmc3AOectO4Ru0K5AoU0+KsvJeLVk4rKKa2NeTt8DYGAPDC
gxjEf0mzsZ5VE+0wClAOVFG1VbTFnOlLFniyGhMXYF9XXpbd6D2QcNLZtcJno7fcTBd1cYh0hjN5
WucF1TuFmcbfA/krknTv8maK9pK7a/OxaCajhVKq84OUPdrqjF4Ur8oK0aGtuWYTEy6Yz0EiE11M
p9pf62ZADWNkF06xJz9AuXSkpUeeMab+d/2Uetm2Arv0JFjeefPBt47+FsudGK1GKk06xEb7HgPd
GSD57Dv11kaWxj6Ikozrp/VbGH9a6ijpJXheDmnfX1uz8SA1ZHP5vP4fo/stgzuwyVYwUGMP2aFA
K8XmF0pZsNdUrwSA0abdBq7litnAhPvIYraF8wrsvknMgh3fI7kyrvDo2ZcsTsHM4D+hYzhrpeCO
jbsSQhL1ddBjJxl1NnB0dy0qxsONOPUtUkvuGmgDgNwVKgTFxewWtMD4X9RcZ2UY/EFostB/nixb
jtBXgTgxO4x42sj9BrBIRSZIvPw/l9p/lIN/3ih0lDJ7wCm1Huu4zH25ZRWKb+yJ5h48fsLat0Dl
Fe4OKBWbDJRJtLGqD30TfVVIp8f6dwENIBupU2EgQORM1iKh5WZyzkSuo1GymREwjA0GZZdWAKD4
xtjcDEdRfnLtPbKUxvmQSsqn2TQhrZ8qN23eguiLprY7yHeRMgjUhCdXQ1YQ/Y6M0NZG555x1uVW
NkE11tZIPuf79gNYudmLDEq8/FbHOLB5F26l1wljda5xPV137+nxsnfhboNv4WiDNEy0vWjnjDlR
apOsa1rySYfnQfdm7UOxU1eybO+yHN6LfQtiVR+0d6psHpZzJ2RSKU0x3/QJ9MM9xjn8Zht4hhdv
uw0bPq5vu6OwG4VTmjOZnE9prSozaQiZ8dtsbdubbpuWbrwtyC2D7M3+EgnkTONMHudaEqtKDNJA
HsgRtlqqbGxDYAdrEnQbSId4k9s2+gtOnXI2hGYKDAPyWYTbIZccLdZF6igQwQ+MpiMdG62ECPV+
clEx8/NX84mCTmLwYOPH7FY0M8Xnxr+3DZU6A+9xHVl5jQ9jh5BOAagSP7MPZP/RWa3vgCeFnv/2
Ojp2IIVMD6AA34pYGnnfyeRiUATNZkjtscIV51NAaUjsskgYbgPDXaL3aegyHmRWrVbep9YR9Quu
bC0EItMLbCJiAr3i9PSkKc9Vc4iVzww8AflPqRTNKXJ+639X9B8BfKqhnhEnJw0EoI7sT1HmBuU9
Jj0dW79KsrfLFi1YDJ9P0PMxN+M5Uj4rTXPU+F2VBa8N7qI+Wwyz7kUAMocNeFQyHE8QA9A20Kut
GQPFA4T0omc2O+hFhuZMEqcIVNekIm6xFIBGwdWi7p4BD08av4EBgMYApuz95c3jywzfItFTA0hi
0GvpoCs7XRxGZ42oBWDPJ7vPyif93dqzQSX5FZrhCWStnJQFGGJcLSYjXOVHono5JbbBLBrUO+0N
IxoB2uVn2vpgrnXbuwScSapgbmFNJK4VNgGMcv/ZdBQmNhrJDu35s0C6MIyJE6SPglWtOHcLXe7o
J0AAjBoDZ0xjmFmk7c35U3mcNyC730luAc5DgES58UYU5/N5Q3ZeS2m8ZZlRPEYAwZo/We03vgYG
645es/I2UgdoGDL3qkhDVpQSEi1QINgEa1S5CzPtY1ylNrbwF2Nt7OuBa3gMYK++UnbRbSBIJqxE
Aify+MuSKupU5sH8adf7eJz8Tv1R65sS6DqCg2PunLM2YB8g5kGVDR0DfJbJzgsjyDG89znkW8D1
+qwvKcv9BGB34m6vFUVEtwna8RB7mAqKvad21tfU7IuMkE9wD3pNeUgxhnR5PStuigH/oFXZAl4o
buZTCa0eNCqbNv6kaXSvpaZLhnFTjdLmspg1DWQA7CZKUZg5RFbwVM7cJhhYkUJsm6tb24RxyMnX
gRe9x0jd9qgRseS1KFmwFrbZIAiD9itwEmc4oUSX5ikHU9inLjvhnXalYl4h20Re7NqfXek0N8Qj
4u4k7jHIrA0zH3BaUHsFbUrcs7oNMJ0DKsz5k8z3Pch+QbXo5mhun9DfQbckeInt0VVFgFrnugLw
YcJmVVEqAhIEJ3UeCM2Cfp4+M/u+UI7E/Hn5CNe+D4u2cXrgTgU2y+kJtvoYSjbF9wnFMGP4ROWP
ywJWTguRzEICs/HFlTkinMeUAiRo2+Rhjp34mo1OZiYy/LJrvuXez+bfN6rgtCDVAosPWHAQl/Ke
WKZNJM8JpEbggtmkPqDscleRMZGQ+UHiCu+zc89/Io/3xWlCeoO0kGfcDr7hWpi4ADkLo3zKMZKw
EWXFv1+0pw4LpKysUwTooygj8vFpEWAKeNb66VPtHHNPANiXPDBSzHFnElf72W3om3yHZAxjq8w3
w05+nkJAkgn8DPO/i18BtA7MpgPkAtywGi5UHgEVDAl2qI+6fBxo7Xa97Efd6AS1vpPb1tHBdJF1
2fbf6dO3TOAIMZwBzT73OcXUlkgwt/IxoG7zZl0122nAOCeGBzzGeq/sLDAMi6Jk7iI6E8qOf6HE
fQoW3nSe5WNjolcNoDhKeVNZkwMXJdhSznWfSeKCMFBl6E3YTvIxlR8t7U4ZN3QW4KCIRDCfsFiM
rA54XY8SEwF0HzVHIghsOGiFuHxSq2IYeoCNd4wGyONTMX085XU1F/IxBtSK3d+hHO4U88t/JUTn
yhmDYVWNjJbbYxJs5wHzP2njKJUhuOgES9G5ew4d++iV0jMcf/mQVtdRvZnz98sLWTMl5fdu6ZyG
aQXRB/RGy8cqTb0+eJ3QhtDrnaPqhzK6rwLR2Ab/0vylaAuBnKLpuUHq2cSa+o1pO7HhoE0STBPw
HJYrZ07t5BvRWLtQJqd5+aS2VNZT+VjYzq8wy/bHJ1Y91DZsUszeXd5U0bmxvy803UwVK8LUOTkW
aoSQ/6rHkGsU/Yk5LTaSu+BUcGQ1RjSTYxfJ9VZW8mo3SikoVoZENFC06oYWori4TisTGpoAoD1K
VbxtjHdlvJNgXKMIm1W0b0xZF/s2RJ09RX0sH6fioSvBHHRLFcFbQrQUzjvkcTNQJaqZE7q1pN0c
PLSZ3yj/nQIYnHuYzbAJLCWRj1lwn4KckP6U4n/XzcjbEX8HForUZ2CFk49Gc1PEhy5+IqJeG3as
/DW78A0G5xvKZKg79CzIxxzVDhP4BbXyOtlgTpArtx8a97LRyIKjMTjPEEUD1eIRngHZ9OZNy8Ba
Hl9FHhsSDx0dCTiMkmHM0va020r0qFVEwjkXURlVXyQVhGuTod71hto68lymz9JcGTeDYs83ijFR
4jTA/3GrOCq82dbLwmVmeCUNneVORaM/ZHLWoreKpMNdQVPpRaKAIBktvfursFvTB9JFjk62oNq1
qZVt50AlbkPT4JbIo3GbkV7kiUTL4jxRFHVFY5c4QrsDwxN5jI0HzVCcsRGxBwlM12A/ZGG6kanW
M2YBcSFmvVNJ1KHm4Jnj4bKOiKTwjsiIkzpucErIJjlVduxI7djSX5eFiPaM80I0JXFYx9gzs0l8
NYm8Jsw8qt4SEZ8p+9Al++J8UYmshgx/hz0DRm3cxd4kI7GsXU9xtIsszWk6UeDMtPhMIobtMdwL
ek6Mn5yekiINxgSiWOxf9aPvXgc9Fhkx+8IlCZwdtWaTIQDrcCthoizeVdtB86B64U3vG5vpWtdd
IarSqlIsFsX+vlA9QunctuiJPlZmu7HwPE6bwZEGQeOhSAqn4JIWK1mVSONxalRnmF4i4KnpvSD9
un4+LAlKQGgKyLbTpcRSnpsd6lDHyDoaOl4WxBYdEHPa5wf0WwTn1FHxTcrBtMiRDZWb6AmwBocR
21b75jl8Fg0YrOwakkGAgGOvJkyxc2dTUgBK1LKJ65aAIVU5ztLgRSLYQ74+z+7CEync2XRoE0eF
AWpd3IQ7A4hspZu6X73f37Vb4czkitWeCON8kDWM6th0EBbtddWNd/Ju7FwWxMbbfnKrfbkhSFNi
Ml96Ga5FxV/mErjTOxHO+SYTWckw0yE829egu+136rbZiyNm0bFxngkUMrTLe3hzqn2ZIJJOri3t
73/tZZcr4TMXRY1EVoPmmyNp0QaqN9emCtYdCYADiSIKLVY8+okszqxkIw9jJUasFAyILOWokZ3Z
qCwnp8XkSHU5by+vTXBKJmdjVhhkkR7iBhm14inJ011OoCIqvZbN/tMIom1F1U2uVpvLYkV2YHLu
PQjVqNVqph03rLBcbftd400bVgfAA+TfO8STTeU8fSNLSMOGA4Rl1M3KfadHbi165PCpXt60Tc6B
dEldRARv7aN8T2+mt/aGwQtI7rylb0qJ5k+xga8rC2b4WP7gvBRKa0PN0RZGjrF1F3Q3+fiRdDex
tr98VqsWhjQWwAAZRBFf0pAGSoa8NuYjMa7tBmXJcR+KqD5XV7KQwTmLZpyt3MY80lEyLF+LP3rd
dPXIcMq59/5kNRbA1XBvnU93VlEnD43cT8dxeKZ15RY58JAiYdsqlwv/pQzAqPo/MWzBi5verJuu
kiQ6HZtp2ib1S9YiudpMSCIFO0ONtzRPgcs1u3MojGtW3kL/w96VbLeNJNtf6VN71MM8vNPdiwRA
kJQoipIsS9rgiLaMeZ7x9e+m7CqTKTSzXL193acXbkkMZmZEZGQM92Ku8qdoxuvreV2DRV2ajrQn
S32cbrSCYCzlyrCra8lO10IN5soWk8Pc4d1lqz4RzRyjXhlDNjXCjAunefw+LFw5+WsAWCbMrvPi
g2XF/LlQxvWbAKYFoEdCFyqkKwUptIgYQOLE/E37TfommEBXzToifv7Vbir2dNnJucmqRGFQ/fko
rCdbAYbd8EaH5nug1Cq2uk755EEL4dbpob5Xpk/0Cd34bTckWKsGUsdcfZFSXk8+TwJzExjFZAx+
G0/Hzrgy5Zu2+nTZ8Dhq+Z75OllBb4rdmCj4/LnayPHXGOsQg4n4c7WKSy7q30Jwf7ZfjMsH+IkW
RGFKdSO7S1zkaQzXX3cOHcsPNVTr+VAR708SNuJBdRQTZ3Ss+QOCsar6wpyjM+U4z73U2kWu9NeT
b1pPg1xlTmWo9W0MMu3YsxLL36JPSF4HVplslaJXVpqcAXWrCZKVPM3ZtZam8lqQm7Ek7ewbL3nX
xpEdTrXkRG2lEGQ8ilU3teMVBmMEu6kiAFP06WeEt4Xbok77mOlNi0JOn33KrH5aiUEggthqiopD
C9qPLX487DNLbUlaNIHXVEZJkqhunDrsDNvoI+tKaWbjUGlWZWdV0WakNEFgTcx+Uq+6JKw9XcjU
igi6XH/to7R4bprW+DqLEzKxflr4FqnnCkhJvioYthCZ1dukG9ahqLN261fd4OkF5hZsyU+yL5bh
i57QjBHcRaaYwQahDignBGEGhuEAorUr1VeKQ1QEhZeifHJbohj9LCf9VSHPYBdB2H0dR9V4iKRK
3qh6L2xzdBBhNjOXXwK1UtDLkAvpsU2iCOirwDswCPKspm2UQ2K3qgCquGTuJ5+EfZEfhFIFxLuk
97YpYh5fNnzzoIWj35JBbUrLg4MNBtIgxHUjU2kIHkINCeJu3KPpN1rrTS5trEbRYltKRnTxtFm7
KYESf6u0fnzb9nq3McTWuPYNcfCioe/I3AZHpZ3Sx9qvo1dTSYPryu/wOtTHrl2nSircVeAD2NbD
DCC4HOmdIuiE3ZT7KVFTv13VmfTFj6PWK4RWc4Zw3oGaoHJmoPa4pliItgEqsPsy6QWoIjo9ZHvO
g1IjmhmlT3kDMAVFT0ZUbhrLVYRwui2Bmp5s1OY5E0PtEfw9+VdAI5RrcRYwdm30ittafnaImx7s
Dk0O/z5Ng120ouaUtTY4gzH6K71WlK+X/ciS1wfOs4yCmoEKH9uSqJppXJsGwqykrR05KB29UewZ
Sbe/IwaIVOhDMIGhQ7/GibvqsnQeAMwgH0P0Abfxqkb87VvP/50QJkpQyhZQF4mGfICQOlmzz8Wc
JOrrZSGLgakp/lwKExDIvt6aLY21xy/zKrjqvMD1vyYCyb+ZXwpH2EQgL+O9/thWqfcrEuNzFm0G
QKTF9jz2PaKQRFXnY7ui4/qJ2x4j8OZiHtvhtgQuPWJOZLHNj6k4Z/4UFshFbMa9RpIbnWZkm12y
02MivYhf5JX4UNvhwbqteK3cC0kKwL78uU6WlQGgSEiFDuZ81PZSRKxV4Uk34hMAHzaAolzr7uWz
XLqkTcStyIepAOtloQtHXD/ghmgRYEUZmbC6ROMwGiya14kEJoQTYzXU2qqYj/V4n2cHP8pshTf8
zZPBBG5WYTWa0NVYxXhvlteAjyLgUiH/1VaxhY0ikpOxCMr5qAu3mZCBwC7kSHgP89gL/+Q02MKG
MlYKkkY4jX7VXqsu+hnWxrZY/QUQE865s/UNcAblTZ1A0gxs+cOMTvPYASHfSMLX0QUeKIJ5bgi1
FLCdro55okthL6NQAJkTYJqtVXNIAfs2eONVcC0/DU8TKIB7zOA6PPDKxbWiYQpkOyA6wYztueeN
QjBtBJHaHUuzIfn0Upd3lzVj2SGeSGDcLtzSDwm6RuIH6braaTfTHtO7d8mD5JZeaosckbw1MS44
RydinUpKd0yrtdjtVJ3Xz8Y2EX33tydrYux2rHormVrsmhkOtukjxJ1Aud2I3gjW4nhGG0MKEDjr
ky7NbinG6076NPpPZYnSDg+9krdYxry7HBjDIF7pjmHvTf2hGR8557cU3NOWuh8awrY0pO1YDKKM
3ZT2pkaQP0L2CLn7J38/u+ANdHm9SwuWoIDl11IppTgSIYwlJKmYpLlewSf2WrvKgR9I8jwR7EIp
MqcpG3WjdwOPonDBSZ4Jpbt8EoDEoV9j1jed0cWT2kOogAQbYIHCiEn7y9tJtZ3xYmeCWHsrJwzf
SVhdZQBmCo3adjeqnyMkAD3R6DiGQNXwgzD0x8ogiRWRt2K2MpxTRRN6TT7G7dpSm02VUPKpkogJ
5og18brTAvfy8pasHejaP0UyG4mCqAyQgm4+Gh06r8D0CLYOoDKJ+35wykfK+TCsEx73lbxgBAAr
x9QH6GRk8wOJedfovVQaPh6etu7lD/0qvI43+nZ+GHZhTtSv0WZwhK3+udlAa7fNhuJ8AUPBu7x4
3reQz5WoDHSjSnJDOhZ1QuoW0PCNTi6LYCehqOc5WylzpHIgjUIm0ZVuzW3rTG65wj2F8GQvGZho
M0FQO62FlRYCJmk6FuvL4pfM5HSfmdONk7SyVEFFcl5bCcZzobi1zxHBthJ+WCFjITUK5R3lqT8m
YNw9mAdauQGOx436oFwlO/VhxJQNclyr1GttHRnsZMULM3mrZG6sKk9C0JvhGzTTQ2E+Bt29Hz9d
3sil1qOzc2TuqB48IVmky6i4YrSm3mRoaNDuoutkM7s0auctaVk1KXOfiCZvtA6fq6ZSFl2f6wMy
NGaMPoRAvGvDX2Uh/XFyfwpRmO6WOlPUJItS+Rh9ywsyPUZXFHhba0jjJD7RAG2MuQNH5ji5hfcI
dvKnVKaIAxj+phr0UD5SOMjGa9cDChv8hmvODiqMcRt63E9djlqRke9z9HJoAmcdi67zdCGMaeeJ
EQH8AwUGdKOVm2xd7cAChEh99lBEeUD7upd62sNlPVxW9Z+bxxh0IgxVVrdI0E+TshGDyE19y9Uz
3sTc0p1+ujTGpgE7XRdCD/UrVEAoqeU29DeNHz7WxZXGA1T5D6b1c02M+aKCZyB1h5MSt9E6cvuj
ea0cvo/BBqs+JjKn4MVbHGPKg44HHEYnoPaD7Fjzm6keJ8EpzFet+XT5tJbu89NtpD8/iVKKYEjn
CrDGx6LQX/Ii30eiCEffYNDGTz20HFWkSbTPl4XyFJ9xHT2d+sF4PYQacU2aOKtIrkWb/0oIC4pe
mOEMnnJVPMqKv9KEbMVNzHA0ne1QF+swkYQA+eLALIkiuwXe2lXDSVAsX14ycGkldDXIYGg5P6G6
kcMgNSx03+3Gp3BTr9TUmb5RAMV0bzriV+0mKsj4zVyBp43O9NKBFF4AvdQwhzGDn1+CMepYaTqY
Mm7p4DHfUAix91HwAi+VyKEzquB5AA5ILq0KkROeLOrKiWTGziNZ1PD6gWTf+ly3b/LfqI6erYwx
7bHFzA8yQOhKTr9URUks0w1N7vQVbxWMQbdNCB7N4D3G0rfKWrjR7rSZ1KDnUABw6M8IrerVZf1f
VBxM9wJyy6A8cOxgDaCO+8ASBfGYfcuvaQ4vflAPemgHDVEcpCt34l44yNdaTQSgB9TO7Bar3ONO
1C15mNOvwWxwow5FmKXIXjbu4JbPXeIgfhZs89raUZBaqq4Z0BNuU7e0dd4FSI2Dfa6cCmf23dCn
rm8zCDfupZWxioCNDYoluySyI1/lduhd3vOlV7xCp9LoUDVAWCzGWC25yaYaYL1HCVNhe90TXW3d
VCRtibgPXyPgBbmg3zvyZqgW7fNULmOfeWMqeTjq/RHzDimAeMEYErj1esTrurSVlw5U4/RwW8yR
cEnVl9zgqWzGQgep0vDqg6OlzCgoxrvjMZfQFSXfF9ejSx8PneT6b5ydpsHRx5P9udOMWslDmPhJ
jxXTQU0FsHxaRqLrbCM7QOi6mXiKRBXlkjhGkSKM/gD4KR+QJqYEQonrP6MvNLxHf8jBOkxO6g6S
3VagjuQFo7ztZW5oJTb0Vm+0/lgkW6N5KDHHECacDu/3osul5TE3cjvnsiIMRn/UD+VGW6Wr+jMC
UsUkhW3eqnhmg88nIEC9Kbb9M+ckF22UEvmgTCOrAEA7v+D8EHOHcpMj0bvrHQGJ/9jRbyUPeN30
UuHjgy/5Yv1EHrOh2VzU8qAgMTPY5aa4U5wI3CzGy+jCOnel3V3xHvHL1nkikdndoIjRtaJlVGLx
KNuo3ADEWrjxV43zndFHPvJx0Bf15k+h4Fc939bEEhShy8QJ/dgSSMmeCmtv5EfO2V3eS4kd9FXM
SAo6DWcn3VvIznglhlR7Emzkh5QEt5odb3lzaks9KkBr+UNdJJE6hpOIFcStYtfXEFm58pb6176x
W3BOVZt5B4abXwV4f3+CYjIV8BE6+tVVtq8UVcQxD6OA9orMX3yvAwdvT2fCjZ0PhAJvfM9YqqBZ
HAkXo2PRyZ3IZpycJc7dENb+RGO/VbSmI8DKTfCAkW3w62gO5zDpp31wAifSGENExZ56AWE6qi/C
vfb0joejomNXOWg7/54m2kJXQHaRXJb7USzY5pBEwJ2JMpzx4Y3flkYrmg0qjTDEEMTYYW8XUbEa
QOx1WdJHbT2XxLzr25nmSFRkSlvtLfC3ssF5ti0Y+rkARjfVYtBjXUWqckAV00DAJQAxj1JFjwdx
XwE/MiJgKQNiLK/5mbcyJu7IemVAawr2MIieMuWx7DhVRXr056pxvjAq/8ToRi1sq3nEzmk64NCM
yJaMBzXG/B4mYP3M4sybUX94Ks3ATUAZIk0A02jmh8g1Ewz0LBhj/DJIDxleiJoV2XLxULYrIXLH
JrUjtL1cVo0PNyAQQXSQjkAa8r0fE9tgvo3UMqqM50l9CkrZHtJvVjsCvEDZyMlamZBEUw+qchv0
6Lvr+lXVA+dOBrVy6wnWqhdjnjWyHYjsF2K2vAbhsKD3pfGOvYXxhh1l1gLv9xXXo37Ybrr09xFy
633ImbF7uY3RDqfWxjs+dAeo3EQn9a20DrzahKObVgEgcl+zDX2q/CrxKQj1zoWzt7GVm5k6QbhY
p5ihLT218e1YToihH5qhdUeas63v8ulZtj6bWso5d1axIR5BB3q1MG1NsQ+Y4LVTw17VK0t5VlM0
c0YdCXTgKxgj4KQboB7wYMfYS5kVxzh0TUgEYC5F6jMgkf1tmlq+nYtjuAaJT7K5rNHvSHdnVoTy
GlikZEDB6KDLZgECRl0J9EE2FCBBDm53I2+LbyKGCHIAsIK5Gg39hg30vWrT35TAeeLl9T/c0wYA
aBSA7UiUoAQkkUzQMzZ9lAkdKAUNsRvuZ82vN7o1YJwvLhK7EFT1C8ba4BND0zfv+6KKXyatkvZ6
rQ8pqSy557TRfNTys+/DNpkMSqWYLf0+KoaFkq3lUqIrec0d2qA+/nzbz+Uwl4zi63LS5EH7rN2L
W1rbpNxnOjrEUOf/dZgh2A8VB34rA14TmB2M8QIiIQ5AWklpNSacbroS7sBLBlh5PDmf0I7vjVzP
tLyTP0UyJivEsR/GiU4ZWdoIwE3zhpJqNW/1lbjp3exBoaAoq/lW2v2NFmV2vYxadW0OLHsd7D7h
te4l6/mKchyOLoa5wSvHC00WboWz3WWbUOIiEGctx1LBuDu4k++CWy57VFYUlxN9ivdJ4KXiBkB6
qELwEDA+tGAxS/3QnqJmpjG2OFrRo1hL0da8lrY0wcd/LNAjY5VWlUGSBidoUdz58/u90AtVnyjr
zVju5e4NFTm7UbbVgOahpNujSdu+7Jw+ZNTp2k4FMo4w1sxaUoWqeTal1qvL3E5MFJDzvRhuEL9U
YmOLk0xMcSXNr2Hou1LAq89/9Pzn34AxHD3yB8uKwUejm/dTcV9kM5kB3jKDAKcPC+/yej/6/XNh
jMmEJujvavQAPacY3MqE0MmM1jbjh8tSPpRy2V1ljEMoBX2M2gGUUAcdTNQrqyXTSIqKWO7sgeTk
Vdj5wD1ALRkNuS1QSn/5Mc98A7azHlQarW9ZWCitlGgA26egRZTcgmb6Uo/byc85RbavXkBTdteE
kKd6IJEVX62n8rlCw7jvqE54Uz8aE9FzKBYpgdh7ebdpAHbBZt4vwJOYODZDsZcxKPKsAnNhlvf9
r1aB2L1kgnqj17TKijOwFwmvYtWRsMINUqzjMiWRr/PiTfppl5bDxJtqkMWKYEIaisfXxU3mBtsW
tKrjo0z+0vTH0j154gHeU6kn26flSl6rIdh/KRbfBEQh6Upwoa+4ldMDD5dj6co6Fca4G8kPyrDJ
W6omAcYogcQHyLq/QE3N20TGqZhTU3eFD4pQ8P4qtmxr19LadBpHM5zvVCG8Pt33APXSsTGepdCT
QYgEGIAgEeO6vpZd4cm4QiDgFDuQAHsCSdwQxlBddxEgx0EvFnzFeMt9PnLJLjhO7t07nZyoIWjg
WZdxiUzFmx7EpDC+jrxejmWjsxD2gHSPQvcyF5XW51avls1z1dVOOHVkmB8vm/Vi4Aoqhj9FMHdh
auDa002QhiWPg4sIYw2cZXCyKbh4I242cvni/SmMUUx0VwihrOL4rKSx1UCy5/JGxIjB9NILpZ3z
hniWj+inOEY/u7bvhZiurWmvBW3f5xhGGg6cDeSdEaOSKRjbQyDJ0fhwcouMQBXt8qpFscvajl7o
Whse39p/uPh+rou5+GI4E1NRILJ26gjw9iT2AYoGn7Km5I/9VkdvqJjZ5qrY/JVBzsU48URnWM6J
uZuVuBChlkj8dBg0AI9U4ZmbVCQVSi+i0113K3kVu+Ja56TuZY4Gmcx7A41/2VBQi+hXKL+A4kYw
SHrfXmHI4+AD6RkYjyvLLa7FFdKxro8cnvZY7cPEjXe4UjY/cDP+58v4v8Fbcfvd9TT//if+/aUo
pzoKwpb557930Ze6aIpv7T/pn/35a+d/9O99+Zbft/XbW7t7LdnfPPtDfP4P+c5r+3r2Dzdvo3Y6
dG/1dPfWdGn7LgTflP7mX/3hP97eP+VhKt/+9duXostb+mkB2Jt/+/Gjzdd//Ubr+/9z+vE/fnbz
muHP7PD1K/vbb69N+6/fZOV3C/9BNkvTKASniEtjeKM/kZTfMfwL3Bs8kGk8DAF5Ubfh+9+gVRWT
aDQ1gZSoCkNtio7+yPhdVaX3XBWtioOZT//tjy91djo/T+sfeZfdFhGuN4h8nxD/eYEYMv1aFIZc
BYoZuh3ZiK2Y9U7FQNG2EIpptFwTTUmTgQerpfq7qokAcoEfRMNja0qC4iqRjpksMnf5KF4h1yk2
K7wcYkC0B5o8DyQP9SDy5rYalISAKtiwMg+fJAq9DcJfbVbWsYQJ3kclr0o5QU9sK8gWGWshF29U
zZB8jGWB9yd5GMRJ7DUizKnQi/vS10NUo4JEUFL6f2oSqDmVTlI/ZbNY6rumkwvppQb5sq7Y0mS0
07Nv5LKxFxTMgwkkSjW1uxELI8PoeNUM0/CYyVY/f8tmP+/fcsCwKCChzhMV1T1dEseHtB/G5hBU
hhxKaO4wNK9UxuGrBDQ4ZQaDWtFHJE2VMIjtHIMEEim1OJIfhq6a5pshjxINj+J2EPuXqFGsGPSP
6piPq6kwpPxeSEwVXPK1VrU1kcRoVkD8U6X1s+YbSIfZSaHX4l0UD0n5LFRTJwxk7I0sHkinqqOa
kAhX/vB5yEJRCkAqXYZDQ8DXGhYo9fRqWsyO1RmSAKhccUqsnWDo/uCpeZjqL0EqlcNTHE1G4Jmm
WGpbKdWMJAe6jSjW62qQB2Aig/I+v66Nwqo2IO4Ke91Ox6lMXwpfT4X7oDAqY68MU4bCh6SogQHA
JIBvJ9/kpkp03617ufKbdlNXWZSLKUl6PDz7vQRImBm984GQp2P/InZClyfHKqrivEOpOpjnLLyf
ZjT9KSQLgqEswNwVFTEslQxiYqWyB95fXxm9SZqkWHBDaQiARSzJzSBfgX4kbb+EkapACcpAiOXZ
9cd6LrJNKkSWOX5L0E+YTjlA+upSDrxuhtmG38psHOtqB1UsMUc1KmHa19tmTqoO1U+9GtGeNEhj
i2RKXotVQOqqVhN7qIW46whSBHnmTrrki9KNMjTaANXyQ3NSMACvoRmAZIM06F5ZKXk0uEWQtugy
yWV9CF87s1d8w5YrnMaNMndWeJcYoRTucqFMzZ2YAdXc68FS4B+Locu7Wz2JUWbTolEv9kKizvNN
NSKf+CQncjkowKI0uhKk41JTB7Ut5bD50cH+DZiR7OK+r74GopgHkivVbReC6jLBV5RJOlYVNiXW
Z62P7TpPcnOljb0K7gUEQpUARC6tGvNNnWhj0TvxOGcSYGHjIVdUx2wUSYmJamBusd2Z+iT4r8Yg
R/1nUw7MadfMed1A+9sOTurdwf7/VfObTAOc/3zX3HdfX8+upvff/37bKObvJoqUQAA3cONQ7NQ/
bhtZ+h3jQLhRgPkDfIF39PM/rhv5d3oJgbdbBikFOAEQZPy4bqzfcQth/A8lV1lSaIn+l66b8wDU
kPH5QFIGcapkoeSHHtvz+D2Y00ZP8kInNCktoQ0p2lo3hgt2Irsm1X3qFdzpj3coo9MbjpXJvBkU
HU5ebSCTsrUoSHl7wQ4EI255Czqrle5IWxD6NEjQRg8Ajlpb4OPkDbMxlcGP62YeFRNGseQIiUuS
PGYo3iILn3nKDjGxG20Cb7bTG8ydrbgF5PP36B9ikRZGihgwI2yTdl2Yep+aEBtu0s3oqG68x8A4
mb99h3TgvUaZ/qcP8thari/USp+UpU7ya3/bYqZuXE+3t9/zPxSk94AY6k+9/xHOnIYv5+/6j/KY
4NcIstBKQ6xP9Vqk2hNPwbv+l5P6P+RIYKyA3WDunO1RSdshxKw85DRuCiAQN9pinj4llJyjo8N7
vNwS8wj9IRDZWEnRZYBWsxzrU5wbQhpDYLxpXmW7sfN9v6adlhkABTweXat0/oj4Qxy6uFAxsjD/
xLwLNQmYgSUGjUm3VfY5NCVZNy/JNnBp9V+piXxP+XCno3nDo8I5fyz+kKyJNAw1FAPg+ucOwZea
pEfQBHZF3HhmCiraceBw/C74HOprVNqkJmsaC4ATgNd69KsMRiDVGpGDeBOX6INUhHJ9WRt5gugu
nyRAkD5O087HWjo9vWnGAk9O60FvKk55fGHLsB4VFBao7H3Eac+SWZ/rBmJ8616IZycAOsXlhTCT
se+nciaCSUsEitCobVRTfc9uSviqFhxkxlbll8uohTLOmc6IGpgzl9HXw14IelCWCJkgabBFu7uh
yOn1mtaagfPBac9YUHIMXoMAAaCEYEBgneFcNgCjk1KdjGm4twrwfZteaN7m/r1kVm7KIzWnNvNh
ZT/Fsb6w6ZMcBVCIm4LEKcKnKG1XSda4cZo4etVy8gBLSiEB356yZWvyhy66OKmCPO/hMKY0chL9
bpy5PoknglFv36g6NcuwoHgTrSd0P67E3JZbB6Q3K9FJnK4lHYDAeHyeS1Z1ujImtzPltZHKeEfj
oQEWSDkmXYzqJlCQLuv8wlUC7fhjAz/0yzX1KGdZg9UFkrJpJtEZImACTV/0urfBFbaNg4PFpfZc
3FJDN4Bzb4KMjK279WUoFgJeTNB+8zC5gxevBNuyO2dG2p12P/IqmkurRN4AbQHIBGgSC4uRAy0E
8HQwt6Dwr40sPOat8i2vlVUQq7uhipx8RGdZw3PBS6YHKH9APsINK/DB555x0CY0l4KTmIRF7DR6
ubLkaytQV00L3JZCdFuZMzbxXvhhre9UIt35E1/cxCOwYgxEIjToGx/+mOJqD9GKF/UsHeKpKOYK
s9p06FqwbgJBZhaJUgwAHIF0jn4u+mTQNaJPRUKwbrGInWHRTGZQ5jTWARH5KvEoEY6wrbm4k0sG
dyqIVm5Otk6o5TDBSwJNQE1lD/3zJEak507YMiXg73fMqRhGJ3xJypTBxDVWgGCTUgn1V9Hue9eC
uG6uRI6DlBdiYUoABkBaEW8PzPSeLyuLrdFocxi4fBhXekLMl3ol7aMbY5Ucik81mjQ2qpNtTGD9
bX28spHxp+TuPG1Z3t0/vwbbh6ID16jtKxyjbPTE73Zj2ZBEci87MyYh/WNzJRFzHxjOBBgqE9DN
CPqtmgbiUhfHrp5qPYrAVa5sklyvbQyXVauomqK1FRmqp8Uok0p1Oa0zc1a9Dr1nj0oqB7u0tcA+
l47NQzTGyiHMpumN80UXTwWDWBJ8A6Bm2CaHZhrDKSnhGaYt+A02FZole9I54yOwUZzhVyktf2wM
MJvR56ArSAwxWjBVeSdrQAMg+qHdoD5O8Vvp/G/2tfaMW567ZQoTH8SxQYCay2VW9DgH2QORR0La
HpixpiOBOoUSl5ir8I6qWXaPAZgdb0R3WQuQf0F+AInJD5i4SaQmUdxisdQJNkDjcGYSOqVrbgx7
tikCSOtl99Ytb15s0SNiaJ/mIFCnY2fWcl8ajCmBqaF15l7IegfwRRz84qUnC4bhkEdAk5mJe5t5
+s3zpBnv4ZXsdRgBaR/KryDBcc2c0Odma5cegLJuoUUr7pTPUsx6Kpp1kEDspjlqGgjRV2d/NU8O
1aECsydTuLpsIYtXp6qBuMiknM7s60UoDUHKJ+xlKtRvU1Z+nYPwqQ+1W1WSJOCfg8s5z0tOv++y
3p5IZWI9pcxFcchhlgAE+FZGBA3oIKakDf5oCxBBAgs+msAztuUNHZznvkeXwhS8Bf9cNGOlA1qU
hJQ6ydoxve4mueoTOzq0+3AFCqzD+GiNjiwS01a9R4z72Jd3fMlDo8SCjDTKMjAeRniS1WikibHj
oREjOQr33D0Zw/NlIUsmciKEdQz9LCXxVMMxJEl0bwZ9QMpRnDkxw6IQ4HRosEFR/zA72qN7LBlM
bOOQ+6RoFUeTG+fyOqTF3TqRQb/DSbSArKIxpwO9Vr18M4TQEToi0a5B/v1i7kdgD4Rb3ktuKZ2G
XjVwowE6QgaYFnO9GbXcK330no/xPVR0vBzjsC0pQUVIm/GCvbzO7fkZAER/Z7U60qgm6OdovuR8
tYWSGoIiY0fFrQ92buMIHImMxCtqEJangajEzgubZw+L56gjg4dqH5io2Kgd+VSr8AUst9VM1wDJ
lW/weLOXXqvIkPwpgnnxj2XQ5o0EEX1ZksgwbTBviRUWpOElpGYbzj7yVsQeYDhJYY4yFxEqtBvR
M0xekk8WWsXQ8rc1KrvmJrmWHCkuI8y9otlbAujJ+dGhuWkWMxUipUAl3YArXwZzWnVljYGdqXc9
79CWLeNEIGMZaZz4c0RzeDVlur2T1u2VdBcD3BZxO/gk7eno33TcV/qiPZ5IpT8/scde7dtE7WGP
NKEyX+sV2hmhoJbbuiiHAc0FLwbL4Q4RLN2Jp7vL6E8AgNu8Ud5DDZSISjJf5Z/pvMKM2X4udDBv
jYz2xIPeBRNNdgRaX5JgsLo9qnX+HYq1Ssi5DahFsw/J04UxN+EYBnWHwiq1eAoGYm6SjY5ODl6H
2mKsdiqH8SxTihhHpbEaPbe4tzX0aol2udKuAI6FiDhB5PgQxYB6JO2O17XODAt8j1MpbQKoavG/
Dzx3wMgfigzUbCTDfzEC+pTf5k42ksDtifvFJN0GDGqUaC9+ETZc5aEB04c9PpHOBFRaMSRKbWDt
tGMICLkuYGeplaAug8bqfuAc6aLzORHHeIKw1NAHQMXJvb7uglsp4w3fLyookiyAHtU08SP5b0Ip
IamC+jraxtPYG6T+bsyku8tudHkhcGiYTKRXEmMHoh70gFGjujlVez0HO5zVTjxKg8XLVhPRwoLk
OQAz2EjbzAcwQNHF0FfEfB3a6b2Pln8BR2TAwtFIHG9z+++8k0+lMjphWOFYGBOkmnO2xYzIGmCr
RK0qji4sVVoQaP5cHaMM8ajNdTzTo9rp22k3XnUrfz85GKK3rQ1vUUsHBkx5jK2DhZrmu8+d8xxk
3SziCU5GP1WJagrHqpA4LyPqaVljOpHB0l34c2amFn2dyE2JNPoQYdwmDdEdXadgc+0tcXq8rIU8
gcxLTMCwrjSpWNQ8VTdpm1wF0lBglkt/UVOATVwWxtlBlvCiqKrSj2U8THwl3k75uA5DTmyy5PBP
949RiDnv8xCIy/R1R0nJKfpTuOaHIwzC3HeXeyqHrvTkop7DWhtnqnj9l3KjOMlBeEI92lFLol9b
oh1sgge5J4C9dX173kuAJgmJvhIJHx9xMRV3+lWYmCGQ606MaRpaWJebBFRKiSfeyvcIxRC8N2se
BDRXHhMs9EFQlemIpRv7+JbS5WZ2+Hm0fcByqMe/FS5oOkjLEd2iv81gIz+9iEGjM0FBA6MgRf5a
hgefi1e79GQGHzrg0IAnAxgDNpM1ijB3sFjiob6JZtJed6/aF32LQcor3dE8YXKFnWSjfCvjUpvW
PO73pYQ3nnlIa0qYpsacIXOGWoGeqkKiZi8EIE3Q1aOQRo3dzOidyiPhpW6ajVgaj7nfPbVKvJH0
iFOXXP4KeBdhj8H4hULbuUajcWruJ2wRGULVNufi2VCzqxxgIEKpkLyeSN/LthkIjtT363BMncuu
YSmIQZKEdjGivke3+1x+Fmb4ZoGvkXk/bbUvmCOsN8GVgSmU/kq70w7Ds+Y1Psme+5249t2CU3NY
8IOaiQozEheI1T5wkhdiPQx9GxlEG0p/CwU3vVSN6jXAA2ZbB5766vJ6Fx40Z/KYyLQxpXxoxxBI
+JFWEsEMr/PEv51LOIlx/qTLCPaDoH69LHTBO5oGqoygwQLlNeaGz/e4UITAaBIdPcbJyyiOqBWF
6yhpiZyArzPtV7KW71tJ9C5LXfD6Z1KZky0UBcD5qCLjdQr30G7MIfr1ewWlU5A+IDdsfswoJKIc
Yh7VBGm3vMmBlpFJHAEL2gH/YwCaH/f/x+enVAqqNlWyQaQhdSMkfpQo21SlRHSt5hgCPQMmAjgT
xdihUYxTLxaRSerQWOmCZqdlQkTzWEqlM6UPl4+GftgHYQa8K5C4NANqf64QIH0sq1YrTVI1hd1k
EQwcxROJFzktbh/AKUxoHQ6K9S1+/H/sfVeP3MjS5V/5MO+8IJm0wN4Flq5Md3VXO7kXoiW1mGQy
6f2v35Ote2eqWJziSPu6GC9hOpguMjLixDkk0i0bZjh2oJdrUMPRPc0EkguwzZX5WzhYloW+ZaIA
Fw264NmQmiprBz1mFmDOdmCDfMCSqn3Z5Z4G4bAEIU1TriZcz9v936MBJOjBVQVzOsL52Zrh1V6F
k5kIjLPmmhLbxKzcQ4LEAX72hSq5r3WRKzEDoGL51/2IrRlQZABXmC1ukPMVTKuiG/qEYGdOht8g
lQhgs7zJjAlYYpABmoYhO13drRzppcBbvFxwZwLoDtqFmVkDqrUZfizcVyt5PU+ebFo9hOWbXAw7
1WROl4cHohWvU6kEVfpNA/3vr+5cE1c1oJBiSwGXOAv0ekrTQYXoqpNAgaLQaewoZbEz8ngFf7RQ
qoCYOzgNwbMLFyK/P/1PIr2Ch9D5ahF/NF7+Qdv3gzfeqS/9gW9iVw4s6tfP9XE4ED8O1hokL08n
TGMfW0B9ouA1zxxGrKmVtIa3sWI0pJA7Ro62VK8t5aV7NoElRncDoDWKhXj/fAeNjPdhL5KH7X76
JtQC+QaCtdnH1On8fidve9ORVjbtwmVv4t0GemYNyhiAFcxssjqKu0RAG5GJtVz8M7bdbpd5NOgc
zSlANPAB7+ExGO9F5wvzzN799TIXWN6QakPVEgCUizJXUWZFA5k/fAJy3+3k5HSNL2Jp68AEoF5w
DCrgXrNDwvpcqXj1vnUgBoZ0kKAkuRlFc+87QcfojPQR9Xnig4D6ZspWXscLC3tqfv6WnGTIwk8G
gkozw3O4bpwuW2PgWDMxez0id6IxI8cIGas2WvqZGcr/4yDU890pumvkqURGtMsLCAZ9T6tV9v6l
QaApBwccuGpRNDo3oRqSKYUd5kmkSFT8oTjATEAys3j9iSJQfmLfz7qsToGvC+daV5C1MHFLAdc7
7/qKpxAwfFFhNUYbHRq5i7aGLfif/esu8vLWNc/MzKZOK+NWk0CK5aT2+BDX6o+wBem6ld+Esrw2
ieJWPQ8kYAswUJTlDVE1mt26tDaN1ErFIzSmUO9NXKLYm57c0lpyIkq96yMTB+eatVnwPBpdGyXi
rZL2aPwxNKDLbLdIDT+lHd4nj3FROoncrlhdmk80rWKY6HZCzm52nCUe0UQGqAJ9PAA+pb5hqH4N
orSOr+z5JfcI0he0AKjwGzjDsx1Z1VXMpsoEK8heqn16DIvIaQevQ3PRNtoLiJkp7ypkspV7CO0B
TfcTb/brYZt59hni4JxcfUai5JXVwf/XKZgHisKV7clVbdWpVyU0luYW0iJIhOJVAnmdmSOxcmpM
eaGgvlNM4BdtFWOXIgH1kEaquk/Guny8voMW9quBty4xbQtHHtnX86GNSZexpMUM8+RjCqZNdG45
LHtsoVFKsrWQdGFw745FBVZQx6mfLWcSJhLpJ7z1RlM+ao1yQ/P0GYCaG55G2+vjuox+TZB9CRw4
/BkoQWbjUgtqVmlk4WSoxGugCWbFx2kACSRrXW7+qOWX6/aWhobHMgrthoHMyTw6skqGLjsZDyPw
HWzjnPut3G7lEnilcS1DsBBzvutZ6fg7opQL0Eg9jVUVhqnpCCkt1c/uK9RWrG/QmYTA5Vp4cOmj
RRMOwmNV9M1cZGQA/MlpaSMdUUgjuhpv5f6j0au/HMQCso8YyNJBnnc5e1JMSmmsCHDtpuwStNqp
xWdVWslsLJQAzq3MvGWSTDbIuDTdCV/MeyV41+dKvEwGO6DxhCNAXLSAfU0P/OP1vbFQQz03PNuM
VoEex0KDYeVelInLfexPN93N2DtoKA1yT3BJPa3V4i5v8zOj7771xGmZfGrLtoTRrN1L7dvA1rCc
SzvjZNHmUE6z5rY6IaR1mtiTAMZNQENKVqZuzcb86jbkKKlS2LAEIXBEvUx76GJz5Z65dILnUzXz
S+qkNqQTG6OVkPbLN0SLXbPfRuPRCp+v74X3WTm/ss9tze6SUeVy2iALBMVLEJq6olKovYAE/Vh8
bMGpepNtRaQPKp9Auxk/lpmTbtbc8KVvPP8EMeknO0MGYpUVEIZ0DPaUhx/GeGeOtyieumofMH0l
n7qAWD23JjzniTWFCIXGAdZEsxyOdvPMt7LPSxeSpHeCyxo68JCsNTf5Mf6ON57yGn9iwWp1Vlyc
1+Zd7IGTz8hIqUa8EPN+ixYycCp0N7Y7BgamWd9dX+M1R/POdnBiiytFEVYtbNW+Bva0L6ChYQ40
Wo6da2/yoHihvvpxzep7cuXaCGdeBi0TNjRWMdGCi0ZzBYFaCIr7EuTH8UFCMn/fepD7+ZGAzFr3
2Gt4UA/1xxSlkevDX3Q8InuPDKFIsc5CGDTra1B+xtU7xRnwWtB11NaeWwuBITYVGqFQ5gcO+pLP
Fn36xBIznNxOn0Z/2I2HlDoD0HTI0Su+CTSsFvBAKpwWtabBwXOsv1kLC2fKJCLddf4Vs63dVEB1
QblTrHPnRZHTb+oXKkrK/ui1T93db/XwnZucbWPwWKQ9wh1xmgRjeOIpphMjDlZAya4f126u5T11
Ms+zK1OxBppptZjn3XDLEWrk+/Rze5hu4hcd2TxPoFTRNf/SPQpWDqgrJRBjAYP4uH6oFr3WyafM
treRd2qkj/iUxus8oRxRvliSQ7ijHgsfpYmA7u1jhGr+5/j+N4IgEwkMsHsjQNFAN3nuPJIwDiu0
3SM8JrettM1A2SOhkHn93CzcdWdGZjcDY1poxUTFXJPvjeEz+60znq6bWPJMZzZmrl9DW3xnRBhI
eluojv1p2LEH6pl3NoS5IFf6GDrJjXyTfzVXrr2FG/bM7uykqCOp4kJMoDWA3Rp/34bZbWmgDWrN
Da7N4uyAgEqqAuEsZrFuYkhGv2ZtCmaOlTaMBRd3NpzZsaijECQu4gZl6uAakIJIx193omcWZrs9
GWWrq2JYaFLkEOLn3Hi7vhWWXOiphTnbD1xXbYfgkoWYWHKcAuOl8RTEWAGaFwEELUY3eU3umtd+
BxS6G3lrYgSXDyb7zPzsllArqatKsRPBLOJkYOU1HogKQqyVoH9xOwBvCtgZHpxomjk/uYTWkI6a
ZPByaI9V+CDz3MmK4PpUrth473k6ue41u62HDPPpVHri6Oy+Bsvz9HDdxuKO+2sc71XrExu9WmtR
UWEcqBsfIKaziROyEgUvvCsxRcgQQfPdQivrHGEgZ3002MMIapotINAQX/PFTghLRA2qFwdrTnUB
QIHHHpwp+MFQr7zo9izlNCa8hD2Rb9Tc1INmu3W0cXdLGx6EibvWSrLkhU4Nzo4tU+RCRcOQ7pQG
5IVI6EfGUat1z04jPydrdOaL86miGwiQdU0HNdJsi8cGs6nEYK5nH1XW+JLKNijMIuf5LMWoDTXt
C0LYIFdCIB2KHZDEq4wNwsQsJgQZPSgTdCAZQM802/6gAmiNcMTWHIrnYid6oMOtVQDCkR/RKeRd
36OLAz6xNm8HaOqGW0MFa0LOBGgJwairPpkb1QsVdx1ct2pvNsFSw/DAFQdPrgKBchI0ncUPXGSi
KegfIIzEa/PKbM617sqsbKjZiINe7cTxwBO+dchj7akBEpPrHSRLhx7kJyawMALaN4cpSDaXwpTj
0BM1cmRAYNp6JSBYcF0orBH0iaBrGIhy8fsnbkWxuwisAkglgdbHw2P+gznZJdLx2ppvWXD3SGkC
MQh8J4pA88p3Z7ZQjrVgCLdMAHC+pDolQxtXBxHEwW/vIcyiv2T7f+BlLg69KmgTgOUheHOAwXsW
EEgpkQuhdOToT4CSe+jT5eBuwr0DAvHKf1+5kTr64A2v/4CTgsy3zMz6zOVwVlKlQbEceCoUvZyG
AowsGgQUd3xmQXuzVg6+dKozg7MTz00doq8GDAqnSm7V9wfJ4Na3WmCBNcVdE+69LO6dGbRlgQk4
2UJdy9nA0UX3/uy0P0232uBwG3x9gjJ09KbJKR4h0vjFfFtf3Otra889bG5IYxbhDQq8gbGxu7cJ
0aXUj17ej45qkJUA/dLfiKECQCz0yFDimderQg3qFEA4CP8mu7KfCbijL/DDAvHXrkSAiyuJciye
uDpR4LxnG5fRdpT6JALMNvIEtjLaD5GjPjPQO+O1IwTCw9cVB760W09NznYr2tWkMaUwWXm1HjQ7
ZctdqFbYTnKXoUeu2qymZZZW8NTibLuy0Ch1K4ZFJXXpES0XDVTlv0X77GvnDj5K3kHB98qBg1fI
8FdGe+HOsZwoeWMlwaoroAXnOzcDCyAKk5CiQiZsQz9XnwUcPIbZunPXn+4XrhbWUGIBshKmLkmj
5BxdHiRBgrHQqlsEpXc0LnD3RyvB6CWCc2ZHXCon5zGzwOk8KNik2kMO8mwoqN2CQtThG/rR/qI+
9YmjbMBKrvjILXab32gNn9mfXSmFrYE4bRT2Y0jjUYSQRnOjlWvyKovH43Q+xY1zMs6kNXjRUcxn
dousogaqUuZCc+FWFUBn3P5rDZWX2Z7ZwGbn0TJpWJcTBqbcT0EO9V7IL0O11eEU7Kgg1g0ib5X6
Shy4s4hjZnN2IAvISKS9mExxbZLbKvbIttui2wz0Vw+3n0PQKP1I31A/WKseXNzXMIxUByBVuiZE
0mermMVoJ9A1INRFCOKGIeOu3I6jq9TqoyInK47nItCBNeDFgKASyvYXrYEqGaA+WgHEBKav/ZAA
/dI3n6+f9jUTs+2iJABpFT1MNFH6BDBV5QwSmG2vG1maNWSIgD8DlgYwKeFfT/akVWhgIZFghCfT
XunoD3tKP6CrgDt6VgxrMdWC7wTeDU82RDXIRM6tMR7mICmURcORSGlD1S7fcd3jbx14jgZ/3KmF
xy1nVFyUqVePw8JYz6zP/Aw1CEV+AtYFa5mCjEES0HLfibZqgZgibviRNl86HdKYq4nXhXvKkEHZ
iUYeqFRe7E4NFchKnhTsl0O1EwR801Y08kxu/F114lWVcGXBd6NrVYFBBADWRQtyGNZ5zlFHf++V
t+h+Sh9AyIxmecWfXtrMoV8SNRhDbw34thRxiGebiF9xS160CKvMMsE8qYolzl9BfBfYrvJgokUX
tBI3q0u6OK0n1mbeZjCpXVcTrDXo9aSfksC8A+f6LvOzQ7pP3VWtNnHBzrybAdE0UPgI0O2Fuk49
Qh2KwwU54ZcBRLTfx0P2lL/EB/WIBP4+s8Cn2IBVotnQh75BC9XKaV2cXTgcMBqjrUKU08+Pq0KG
sUyZ9BPw1HWugPyJLkX+vfy8HqwuHBi4NwJSS3BbaRfdiUZSW6wOwUgj19+kfk+z516iAWD12+tO
aGmzntoRYc+JE2r7OGbtBDs5fWDS95wcE7KS/7z0PIKxDQybAiUG3OAscioydWxaAB6A/ikGwQN7
j7ImxlVvTBtPHLldAwhc7hQcOuQwLJSUgIqZx8JcrdQpjFvb6Qm/Z2H4OmiqGxbDtq/i3VBKTtV9
rYArvj6TlysGq8AjgAEa6ZML1go48yg0CaymYXHQTUgPaPZjrZo7re++Xjd1uWgg9NV/CsYJlpNZ
KkOJR9lOJNN2FPalzr4OvHZSvlY2u7wDYQSNLYJrBCDpOSimGdVsaFvddkDS7ShZ7LBopW3vHedy
fqRhwkQG0QaqFKit2TiGkIVy2VgwoXCnivWg08NtMeRbtRrdKPpe8dwr2RuASE5EbAfMOV6Kf1et
x7rXNuX0lnVsBWW44L3xTZZiypAPAxZ+Du7PAcmmeh8BvuVbm9HvdiZ4IQXbAdnwow70Mq6MtTaa
yzYiqJyfGp350rS2NUCAYLTyzG9mkG/GI1QrXKQ41q/DC9j9zNbsOPYpV7R2gC1tA8UcE+wm1m32
2oElbLUxX6zffH2xssiqKSaYFuY4pxHCkDWrC9NB77EPHmyPMYhB5lhJcKyrPNlkAGqUpeVoPHIn
NV1Zy0v4BIYKbSfxpwBOv78KTpxbGIL2qAHK8j0gBgIPJddN+YZUEnfNO7zdXH0/3pqawz51h9hL
3eSWffz1k4o7CeyLSJgBNze7NCoLQRdpG9OJIIZWZUBsg2x3xYay4HkEdSUsCNgVIvFzHx42Da4Q
E20F0GicXKFl3GxF3nEbvwG+jOAKLxzm5PK6WuuCjzi1rM/SOTmvOxBkA+vIP1ib6TbzlK8MIA3J
7QMtkCI8rH6dYkJk//8arD7zGaEtcwBvMNgKKSszAL9TDT4rXPhAZA0HFkg7e7eWJ1seJvpjEO7A
/Hwft2E2TFI4mI6cUUcF/zwx12DvCy4dw/rLxMwD8AKtWHoEEykeTzmtAQVU3WENwLlmZbZT8Hpr
TJJC7CAmyUauNNzGn+He/eubfuG1Ldboz8HM0WRJy0vghjCY2tc/TZ/MoBQEYA/GN7oVjaCrpYSV
Yc3vkWqIO7noYY88JZFvQO1QFBPKxI+ew+2IrYg4f7UitbQpUOMHFhZARxy72VxyPaZjaU44dZPp
McSlLft8fR4vq67YbHgYAgCLlhbRZHl+sBUCPnvGYAJMcQ+gU3ts3QZoBuu1PfA3krjKpuOe/EkN
uFcc7PUu4qV76ewDhOc5caBjKidGZ2G/9G7n1Xd8LxiZFbdEPWj1YC9cFme2RBh5YsvqE30gFWyN
sGUG9QsoTx16R/xiU655zMW1O5nY2WkLE22SGzGxgnlEcE23b6EnnoTGJ9hDAZs8X1/KpbDibHSz
3UJG1Yp0gtGlO5I7mpt5yVN1U38SJPBwzw/d4bdevkA7aegrwF8qIrjZlJayLaUIvMXFoAR2EExb
5mbQjdypoG1Ds9v1MS6dQtGtiItWtHzOu8HtzKZhY0OLpzDwwIeUQq7eVfYqe4X46FlQAYEYZIBQ
4IaMy7wKxUkkWemEVsUSGnQB26ovAGDST2rpIJKBl4meS80Nq40sFPDWUtALG0dAjomApKPuLc9O
pAbSH24PLfIkSXk7js1OL1+vz+LSbQ4T6H4ydOP95J+fg5aWAKuPvfW+N02AWL+n6PBCXR1i2hXK
X5kf3U/H9HZNUeoSeyk6ugwFIHhBuHXR0SNBzgMc2KP1/qBX0AW5a11ro/q24jL6njLpfNkbkbH5
wr16B5G8p+LhNzDk+Iz3/QrGO1FnnF3wZWdCfSdBJ7cc3mlyHjTKJ9ta20ULexX9e4ARoBUKb5v5
jV61HTEyZmOsY+MqEXckrmx7bY1T8DJHgrGcmJn5mSRuDIp+Jqxl4bIqyHaqL67CJPRboHnBNSGv
X4ZLWxSnHh3rFlKLF221vI8zTW1hEzjD2/LDex7IR7rijuxVUHD9A9XWhRcF+pgEvFL0lprmzM1A
3SWPxwyTKXSG24OxG6H8BXTQZg2SsRRYnFmazWeYo+3f5LAU3QktjXIf7n4m8gTp5TpmYCGwRrHX
Fi9UGeD1uf9UGjBV5y3Hk75F8O5pI+CWoKjS2QNy3KAngRAZwCAr539hzwjFLJD9ofMF76aZi+GV
KUlQgredrDQDBJ0gTbXljZLXu7h/g4LU1ihvWlnZFfGTGYE6O4KKnrr2+F/IdkEgHBhGtHPI+Jp5
ungk0AGuIgyX7oy9qJc0e2hgQdBZBrnZWopWXH4zl45cDfYsmm+QYZvfHFFtIY/IaszzO7uo4J9R
/GazVqZYOPQWpF0MVciEX7aidRRM4BOKbYh+s63UfqojKMaBy+n6Ai6cP9FUDvcNyTJURGanAZgC
MFYrvQ15h2mXmqrbKsXaHlnamBCuwJsWiggEOdHzOwKMZqTshwEZLrf/Udx2QFxFTvmQb4ptnTs0
3VegEo5AnvNxLUxbmkMsEe55GxWYi2SeNNaJnVejDZA03s1l7BRU8bhtrkzipRn0R2HudNTOIVI/
7zTrq8QES6hto12kh2Sa5A28d6VU866v1WUsATOiFR7ZJ6Tq54WrnhegmISKjGMk+yI/6FkJKTXl
dSjHDTP483VjC2cK1gTdBljScLHNu+8xY4nelkjb2eoROmpuZ7wpTfhQm+GLAm21HoyeBk19UkOF
KiQvpOPB9S8Q7vH8nAl6YtSTQQhkqxjX+bZJpsaQaIdD3TT0doJCq1TYvRsR4ygr40PTJzvSdr+K
qQRrCsoR0IhD5h47ZnYcSE91gKBC+M3i1S5Ruq8zR47Llf2ytJC4yw1LV6DmfVHdIqyiVIa2mTPY
xkMN+TOAvTaFHB76rvQStuqk1YWZFHUAccixkPO8TjSFRi01WEpRTRM1JepFL8pGQBHrj2vsy0vL
ZoOsSpz299b782XjecjTEeg8BxwgvsXDl4gcuWY5cXtXR69RmK+4l0sPhiU7sScGf/ISq2vDaNGv
hSWz85ssBZlRF64cvIUo99zGLDGGmS3bFsVRBJsj23atK5gmJV99HlPXuo9Dp34WmdbkZRWXcxmt
nFsWoz8ZndKUKW0oNmQcJ18zCb02RL/Vy8pRB6hM888SUwK5LRzOVsRYLp32ueGZ01ZIW02AtcFw
jxIEDl4+7iF84HSh7l4/54unQcdZg6avjctoduZ66D9K3YjdmZs4aWNDPYjU+eOYudIUB33747q5
JWeNUOFPc7OoLEbyKkQqBOWIhvoxKmRWAX7ZZsXKQvAn5u8vMzPvFZVSKWvp+5mbGjCTgov4btpg
q/S5Y+/Vf8ASt3AQcMUBNyK6q1EQmD1F0l4lUSnDgtXpbmRHB3No1p574mfMfDJ8I348rjuBu53t
CjAx0omOsCFin+o+3whIs+KGN8lqr9V7pe2aLbFDT7Y+KBHBWNTAVhewR8MV6YDpLn6ByAy/zb/Y
gI0eU0dkJFLgASqQ70CMBXTkX6QnfZcdpqcoWMusLqS4sKInw59tVT2CAFZY4pOqgI+gTEnxRJJz
N9qbj/zF2qlHMRmF7aZb6qdvobtGqrKwd8/sz/YuTcNyIsJ+y3ZjaHtUvZfTNU6RBdgjAhlcuXhv
CjGO+SXIRiV6dzqI11SwaFsamCohymd58n0fCM5BjoYkXIxKKXzeijeY6SUj8wMQIjrrIGQItSnB
eHS+7EVjhLxnLHS0L61f7foD0Te6gpxXw9AXxSxfUHmjtTgwILrGnOxgfq42gIPorxUIQaVtBN34
tb6/BYDU2UfNSwdJKMXKkOKjRKfnhBs0BpIf39F7dGtss014R3bX3dT7LM+3vw5OIlUWvYB4bZzP
Q6+WkIcoI8zDptqFlVPc6sF4SAIgzr7noElsRKkEhvvIWaVvXzrmoFpDswTg2QhsZ/vc4qVdhTUF
eH/P74RKt/0ohF9AXPeRrJW9ltzWqa3Znu4KidSgRMTU7vOtsSExAG9WCikM4G2A6API3rUASMl3
eSB5+jHdqFv2pL/GwSpGZCFyQZwpmwKSjtfKfMa12m6zPM7FInf4hg00dT0QfoUQ41C/Fb58FNhm
JGA0J32RVqrL7w0Es+UWOTqQM4lWmIt8VhPrYahVBUIJkIE0MTwZJBR8tv9qx06Qetw1vgPUnTn8
IFyuaMKMP7+CYRXUX5sSKVJ+v7rpF8JGIPPh72QBn8deON+BxOIDZgufJPLp6RE6C3vtKAoU9VOE
+uP1/b4QBZwZm4VxAxs0OVFhrJQ+pjoE7QbqUgqq+65C2+sanduCJ0fp0RD9K5aNFZ9TyFGrH6li
wxxxWle/5xSuTnKYH0pOC7Uh5nZ73UfuObkB173xdW1uLzc9dH8gwAKFcOSgUbw/n9oxkalJVXBd
DtGrHP0wy18PPwQdCdbtPaK6eHN3g2KbUEEJoWcaVkEFFRQhpEOBrTSBXAfB4WqFCdVqfPTpFkZB
F6kKkQ4GFhiq6LOTrIEppMGj7ROAVq3xTMuuhExBVCaJXN1aGY/Mt0jGWxniE9lUF9UXremhjuIP
cj6aB95Hhpr4JeeWQl0I5/Ku3IUFIY16B/1uyLMGfarVHdnk1GxzP6pCorCnZEAvUuG1Upz1uAzC
BNq17mCRFMR40VBbxtcopMmIrvt8zOom6OFxmblV04nGbm5LifYaymHUO8CHA/qy4TSJiY+7tQXd
nKmPeZl4oO8I9ZcpGnAtORJLzD0zwOGa+k04qpUnMUF67A0QkIuYi2jSlA9SOhhtYPdDq1euZbIh
e2rSAjG8k7CGD5WTg+Qk3vI6YcUPAgRe7rVt0VIb0pRg7QS9Ly9q7qKzxChaFyJSoYyrxgyL7AeX
Kwuq400MEagBvVb217HEZ97XZtyQm0ZhcgvwkmFF5Q6yiSNSLazpLbl0dDWzyCtPB5K3Xt0aHfqr
K2IN0+gwKeaQ0dPLnCV+VQ9VDKJ3Nthg/aoxzc/pJKn64BVhXNmGa09W3OWQTeyV9jmWIjKgcxjT
2jgMiPT2GcdqnPStUlm69KWxO6Ifs57k7BuLJ27cdKVUQJXdnrRO3UVFTJoyAN12TW9poxFO3A7o
EgvSUm2WhF90ExQLwUCmYYDub6r11iMtpTB7yRQ7ZS99rUF/3IXCfSZtoEQ/8RsrJRkcpYXcT3sD
4rJB95GFJeFtWwAB+UGv1A5z2tewljpWa6XhAzcTA8nJ3lQGKHYL9fApZ6HmMTPRhMSMVWd7Bvr2
dpNRZA+gtR4ryY3aS4b1RasLVgRmVUC7zE1qJoe5lxEg1cH0mpXYhoxGWr0zp8S4H6qq8SJJDslH
Y2p7lC30KJNA31hStbK2aMVOyYFBEX7KnS6qq2ZHS5qmkRv1qPU/sQnYNQ2/Y6bxgVRd1oIWK+6r
bAPOzQL7Pg8VyKOFMgKoQ6ZmFL3rqNRmt2hcEjmbCdi5HiDvLhsGNzGiUHUVtS/7zVjrqeQMAyPG
NjTTrFLdRCuK5nWcVIQ+I8Q3q7gT1MXD2NcO1cxC+WojsTexXZZIkeD7TmNagUK4VMYidvtcjlAU
mqS8iw3+SVcKiM1LVdYPMtRgTKpV9NmIEopA9Ib8lKTXG1ODPv1Psfoh7IbhU1mVSfm1MyZVfuj7
EkA4Rk2u6S4EXnqU7uokk5UDjRWNoTkmK7m2q3ujtjYS0Uj0sbHSetqXhi5J8B1y27tcyiTIqSno
6nGLrhtBYJRKjVImrhXKkwoWoAlkhoBnSLmaYNZDNcs/IXmRam95SWKZICEEtiyMMgx58blu7UZ+
LPopDtE0gyMlfYutOo4CkiKHVKGnrZe65yRBlrOcJJI9qawiqk/HKgRCrUHTWPqlJLlucJHbkppD
NSRp+sGs2xrkZkNq6Q1A6to4bqHOTsdHSG0aLPWydIBdh3R1RtOb0mRW0zo2NDf4sTObjoVuPZrS
1DqJOWTRobOnEhBihfXxFgT3kuFHWaJKX3M2xT1o2hWq1w76GlRlj21m0mNfdHFyy0ESz35A+61O
G9/g6TbEWVK9vJ7q+j4nBSU3xOoALSEN7yunkdUo/9xNXU1at23btG6d0Eom6N1bUilN/4Ft/H9x
+T8EruFPjW3vtXn9n7esiZvx7pW//fuP/1NF4j+z1z/+88u77/9+/19+ystLOvkX0nxI9hEEAEDQ
C6RH/1Y3//5DMsm/BO81mFSF7rwgMPnjf/4jMC9BfB7YEERgAGRrpsi4/qkwL+n6v0AbbIn3GM6j
LcAj//t/nTEh1rP/PmVGFM/2v6IEGEKREdnyuTAA9Itkq8w16g+62rWOGVly6uOi1o8jG9FjWqkE
dOgnU3P8+VNPbc06hv4yNgtdE5BuFRkazIJEGvib2eEWhiozkthlbnmjHAI10UUPCaR+3bid3qYi
HZ28VnWQd1b9hseKoHapC2eopcTp0jJ2uwJpvyLlgx93iu1d/87zd/2fn6nPIiYzVarKkiy0vJkT
9+XQaryqiSYXPQB5cN3EecT5l4lZxgb5/Ri3OQEzThqyD6bNmtAx4qR8uv7jz99Of/54bTaCPovD
pgdHb6CmantXMQb9HV5Vd4UyjUFr129tQeyDyUZjbWn/xuK8miTVrJGSTgP81jAlVy6YCkYH3NJg
WgODaG1+U1jzuZDQdcsVit/rVQiGNqHmjrzP/Z4SCB5pzdFKjTGwSu1zNMmdh9aAdPtbM/KeXTlJ
W1msKLlZykYwMZM8DCS5h9jMC62rgDZ9sS1GCnSurDxftzYr1/y5AMJ5nGbJyCiV3SAZegBNk/gh
llvQ9YzS6BWmWgbUYF+tXE490uL+pX3U+61JwbkbNaGImfjL9a9Y3sd4zZ9/RBritLGWJ77e0CTd
aBqCmx0dbLnyk8ls1jhKzt+K/x0rMjLnZmQzl5OEGUaAGLdx8YaSnDBq6qAvIvuQJXq3lbtcW1nH
5YODGuK5sbYvRyKlih6U0F7at7rCDqakTr91LFE6PP/pKVwe2gl14E9lNhx7GodfSBLLa41Uf7Mg
xuxYgo1dKjgN9SCC4MVGvKy3lVpMtzk0jjbX13z2lP5zNQwxcScbveCDlYjAOVDbPrtpqwq9be1Q
eyiQgkaUtjreefnoqh10gQaddDd1JDG/tMrKTaqce7pkTBt0ifKNrA2hj4iObSW7tII+tog7TlWx
i/LOXvncv5uR2XJOmQUS/FahvkEBU/ysIKyC/sQY0az/EJGE67pzfV7+Zt+oYvOeTEsESAhlaJQL
OKKv1jX0UDddIPi1Ne7fvxnJPD1r5KqCYG40AjDRj8+8stUvI++KHZpEhsfrY1g2cVFpRt0y1fWh
NgIgE8KbULPDmzLCbRq3KFD+jgkyr/o0SH/oEgqhyGMb7W7KzDogSJlsCo30a6nU5asCPQvnSwH+
8VGT5JztrFrUeoNRMrvvU8tVyR+AvYDowtQkqe23VMufOcKP6kPNaK+AKdxKk7JxrTLTw41tFwCq
S4WlMsfgSj0GPJ+a+H4aR+Wlb3tt20dWS1ZK0TM98f+eK9WcfbVp11wqpzbajqPUuHkeJkdaT6WX
2i3zKpMq6AiKtL0cmXGQQS/xSPKiWSN7/jvr8+uVUJ72sa5W28w2mo/dwFr8m8h70BivVbOHUmJR
fuGK1HduPPbDjUnxMP+dPQHR6fP1atBNGo1VbQZSWIOKGG89K0MCqTEe26wo2IrrXQ5EFVP8+ukB
JTJXkrGJtlFLgLzuyYhCalY9dJHMN2lerwWh70iJy4gXkIJzQ3lRT0pbjfWus1AHPyYIsSP04Uux
UXuVkg5d4vSob3V+w/Hgo25G1G66rUNZHSGS3Cu8npxSkxT6lLBJz4JKqXmfud2Y6DQLtI6rMVJI
ZtOj8F0MRmaQQwZ0efXJkunUIUGelkofuibtE1Pf2WPF+9LrEj4kpTOoQ59+sCZorjMv60KpH5zC
SuQyhk4qswtm+Fk99LHpxYk1tvyAc0k2iqbKeXkswZqL1On1RV/2l0ggns+SknTIkZUVNAW1Ytw1
2ijtZaMYf43S9b+nCSWt8x/POEtqg1TUz5QJPKAZr3r0QUK8I74xew5KhuujWPaYQDOem5EIUkRU
zvtdHMt0X7H/y96XdEmKY1n/lT69pw7zsOgNYJiZz3MMGx338HBAoAFJgNCv/65V9denwtMj/HSu
e5eVlREYIKT37ruDGb4sUNOUTsT8k3X7mweVn/79v61b0g9iDsByOyRa90dEh8fX2BbsJ9vOb27g
/YTLUdFZ2VnvgLTgbxjSTVd8cbyORuN/+/MjQpgOfulfP4i/SH8oNnluxIYIMy8dpus5dsiYPYpk
7DmyryYAQUHlJqeDmz6GK9gN9hzPRyJqb1nnQ5QUxiOiayJJxMuA0eGanhO9ABCR29JbCFCg0FvG
ZuTUtqyKZNbRcAdPMDORAwRHhXv0+3CWb34bivC5pbANH0tm8D8e2mwGfXC/xsHQz42eLbwoq04w
OvhHjjBv+koIWf3LcVhc/wKPdLbOjdcXdHYV7aHcWsuceEkvb6aZm9SWkZu11x4kU604EA0+PawV
x6G7s1oHChqvwm/zbaeGZYrSxvgTB+k28ylcTssk8IHAVqM3mzXa+3pVltzKsfDC7rtXKB1lX4ao
iwEmrxQDKcuiOgQM3nDoY1NX+TYPxRVitoYhKpeoN/oGdnRz4pcKpEYyXXiwBPZlPbTZoi+LOFDk
yql40QcjZj9NqzRH3OdlnMJYFYBj/IqlsQM9EAd1tQTEcxdFrwFGb+ujIOiptYG4+9xLJxmBkgI0
YbkHXA+1Zu372aRsxRRG1uvlnC9xJM+x+2Cju7OZzaLlZsqkTa4NKEOr2hsfXD25CzEGSvKyGEdm
+MGYGeEGDZO2jcIyFyNPbiOeFRag2di2q76YiPGSsGRce/Nl7iONY9gVWavmH62JUuD80Tyljp75
nkZS5h4jr4z3533rCU/VgHN1fNH3q+HXblCMfvPzmbOHrB/lNt1a0Uu4DMhZJ4oe9Rh3Ad5/iswP
VeOJWGSfZnnP1p9RxDYqANcNkdGVi1EHPnUh7TayG7KTTrM8Rbt2U+mW0RSgQA6Iqm78KekKWebJ
wv0ZJJ48maDZWqeB7uWSDO18n6opYsltMaa0RUZdwpbY9EM5OuV8RGh3XZtDGbWxfCD6GGtlQYDP
cYoNYj/qYCmGy7AFjY+dO6SmR9tdOwP+DfaksE69AWbwIMUFpyOa2A1NVT92hzDwoiWvhiDDAfy6
mHHMlx1Ylln35s2I2/Vr52XZvJRsXZXZG9WGtttJWOOGg9j1rejCL0yEWP/VVmw4i84xS8m9C4+h
8n6V3txhtCL7PHXDPdcLjW+Q0yK8oKETNpG7pWiN+jHCrT8ISjGA6rwCGxqm7WKyHb6XutDwO+6x
SrtUwQ8Yn52QB2XGzG3nzKB4Atff9dN6jNqMgMceDCIJgAGAJUzNwTeentpj17cMdRUgej+oJVu8
edzDxzMaxhIaYBnNpUiLLilq7Onzag4ecYUKkaIGlbHcoRlMEeoSms6TwTdEX8Fv46x3oo9eFd1W
pLxN/YQlsFObye28EznPMMJX0xhlYo+4BS9Wx22BcfPQGELVdq9iq4CKWXg6tvNtNCoMREVJHQtn
2Ae0s1rJneu9wYOgeObjDDshbARiiy6gWE2ZKkOHcKN8P09cz5c+HZQKrtrV39SEeUDo4beTKR0x
6NIx1e0TRpN6srtcuCIeGzsaOlypCYMztNRDNCXj21gM4TY1GU1I9wDAP4KaMO/dli7NiBC56Br1
W+LlNRk8iSZQJiZyfmXAWkgwww8xbpsh4xx9K4CjLa0kgQIKbjeAfBGNU/OA3IcNocW2j3Jn6w48
VIDimMrr3N8lNElgrDcu3ZRfMI8aB9B/RoefVW4WsZjO/RNTs4WypZXTVG1zFGO4OW3eKeeUIoZd
+NWcOvUCJ51E7rFZ5jqskGm4jkOZgUY13vtdtBl8OvEJ2a+opKvjZRhGpj1V2FaJnx2Vfvxi1SqU
K/HFdzl4y600gLbVqHW7la2hJ0Cpb20+fw9xCHFRFxEd4bw4tG3bw4uta7uC1lkoiHnEMN3h7yAs
QpvR6J7B56REeTWD173mA1jEJSlQzT8OdD25DRRRS73DsFGGNzzoNo5uM2+koV9uIIAhIhNnAc7B
Mo77eT1HEM22wl7CmzSIMavvD3Q45AnTaUWKIeEWf3nRYlmtk0+jn61m9hobELFhjSlEp36G48L7
BfAYTQLMTfoALUhr/WowNPFN5YiZNQKusykedJmYwqAhKpyn8D2zoFjXV4LTXb9400aUKH00/X6A
n5gG/XMc9Bz74qmihE9pQski1jJUpuNZjfcowc32Q4OdF9O2lAev4YSYuitEeAgArqH03NMqmYRP
wTJo3w1Vyvkki9IVVIw3vfA1POYJ5k9L6SV0dK+UTyRpoUogo3gMoq3D5TZvBshc8iFd268r4Wvw
mK8Zvufy5ElrvvV6a8kDZdNAIIEuNI+Ppo9HbAIATC0k/d4Y+mO+W9kymyPcCAq6lJ3nDRNci4jZ
3KNOgDrD0WhaFCZSLhscR4rwJgnDs/VbUi+ex1hS9UFHO8g81SSzp7xPJsyuCw81WBN1hJGvOt0c
lpDtWBbVuYu7FjE4pIAGfrD9cGDok4zeL05u6phpzCiHeiCh32MMpDq7gs4Q8GGo8KQU6CNjGwgR
lUWWThS8tDBnw9duwOzmVqe8y+I6XgIJlRjmBr1/BgJmd0rm7NN+u47RcphD1CX+9ogEIy6PgfB0
fkuDLZ0gzxvFWNxaRgszoX3hKY7tJfUXgunUOCgjypFPU/BA5iIjrwFHpvfdNCQpZs1Yna6Ya1zS
2JuZxcWidhvydov7YgBxMt5hNazg+oEDXoDuOji/G7vTOgZfCJ+CI8v9STyxwJoc4sjgSi4DHV8t
8K4TIQrlnK/KYqJGv04y4XNxI33LkBk0IeJHX/rCBnmHYWVCeITzkmzzDUtQW3XlYqSCmaMWyaz2
hc+tdy3ygQlVGSUz85NscKC42JLexomupEtd4N0yqIiL4hbjyiD8BCD5uE2FidSv5b4/Yg4dbkwe
C8X8q9zftobjfR5mbMtHedod/lyWvxN9/neHhBnPu36YZqk3rasFYBv1AfJJLDnRRjCr/8LCmD9E
maT+QZq4ipJtrZfQr3pvbs8URIW385htV30cA0pJQBLEeZD+nW4nLfJ3zbNDSa+xOBBiAGvbR4+h
Nqk0utXik9v+8PGezDN+fbxQFKrBtglgukLlF9Ech/Koi8h+o1qRPWXd3P+dzgohf+9aw0nOdkyk
0PsCKEOZgKErSq22N1Ysyduf3+Fvbua9aU3APCx4AbiXAMqCvTpJ97PHQN+Dn0PpWeN/Mnz5sEmE
R847bHPpHAosMwJ6VNtLFNtgl6JBe8SG+Bny+DH+hEu8e++x4xvICigoRJ6anzxRd2DU0LLt5ZfY
tvzCnNjHrQHrFQPQSyAF2SeExI+fIZh4vy4IJdfZbqdwXuxO4HiaDAobOK43q4JDrReLz2YlH7bx
KTQZv16HEu34DLZKo9pRPXnIK7kz1IhPYO5/zn3+0mPjr3+HEnCQpMAf4Xh+PIyuizYh5/EatLvJ
A5YG9ZA5JHMQ1z5Z2xokNISZh8EXEQXtjz8vxd8skX+SxP4NpQhcscIQbvNQzWdtg1oOqHGee3to
kcdPJAq/u8f3SWIxI9Zjeew1kUyQ1z3laqeAUe7i3KR7i7ax9EBAKOkk4bodx2uZyPZ2Iqv+7Aec
FuMHD/m9G7S2E8zpqCINZ9drjJN6C/NvUTKG1ZhyfQAJbsNmBcV+rFOk02/E269FH+Jnhe5/58Xx
/7dt5Fr/uo6sf0oDCFjRwCYDrqY07eHdRNVt3qN6+Vvv8p84zr+9y3D2V9i0Yqn2sdJAyTHIocma
XrQ8Y39zvb6fZlgp4qJHrl/DlJVXyF3hO6untN6y9bkHv6FuFRi53cZd3WuDEnZLXR1Zr/tsSHAC
Aj94l/67777DxFQsc4ehYkpBV4wtdD1MJfV04mWxaJxKT61ebWZMG4EcjUAT+qi2OvAa64l4T4RW
nzzv0zb60U959+0am5qoH6zXaHDUBkiNuFeHK3OyjHwxmmq2fnZqUcz8t44mJN/+uoYML8CKom27
ZyGZ3RmdZ0AsIveQlrQGyQIOyv8QVW7+dQP/zsb4eGeFvu7Xq5CuX+kI1mUDEporVabTu1WskOb6
dtmLNv6MSvwxvphm70e2g5/2OUbPBKGJGJ9AWBSUQb48D1HcbOAilFPeQbTooYfefADjfZzCtQM+
hOdj6LkKfyatkoG3YJ6D+i5ZMdUOoR67BJvNM/FI8ckW+fFrhon9r88j9+IUgGBWNMrE0Ir4xl1M
awHywoipaDsOkC33G/skrOo3Byp0O79ebc7yNrepBRWmA2ZD4LlZnRrNJgDls/SE1eADKvS/BTKt
gS5uOzCX+08ufvqG/rqgs/Tdm/eRec9hf5Q2YLokF+EIFxhp1VMSbrIpxiiA5EvnSBqRXvXnpfbx
4ZolpyX4bzsW8gfCrYV3dqMzDF/Oin4zADHRUej6zxf4+HhDBNSvF8D8PF0R3l40eiKwRJjjJ0rM
eKAWbqF/vsKHIDnczN99kzispxEQJGav0t6TUTWZm6tMbWmdzAQKhBPKiPkDeFR0UZ88tt98oe83
4YRNgSdo3B496wEwircYgEyeyV06mPSLMcT7JHL748eHdPFfH99m0zadPMxUAUnmj2TxEuD0knzP
1ZZ/oqj4+F7A8v/1EgPszckA5X4jmMrLsZuG88AUDo9Tz+foAdNP1vZvdpvUf/cZTwlI9kHqJU2i
PbJngBaqzvcNuk5vrZNYZThCkvkM/FcQZzFBz/m3rneNbzt0j+Fdmo+yLAqLVPMYMfbomtGIijnf
+eCWf/IsPl5L8AL99VmApZ6DGi6LZo2n+EHKfL1QagVRGCOGppMeZNzFbAAQevqgkOhx+PMS/niD
g/fMr5c1GBzGXeGKxm+t6uqEevRbtKbFNwCZkmPfTympkPiS3f75eh+ToKBXenefznl0jYHQNBsU
0PsJUG+tw8HbjdsQ70ATg4RHxsMx7sf+mG9Fep2hUqrlAo7uxB3/rCw8zan/ut0l7z9dLaD5tyQE
GAow/H5x4QtS3f3dSMRwq3ORVF3Iv7exS6vQi4J9LBGU+OcncLrRD678XjQnNqRQ6DwoGqtQHexi
nUvWbEvSLZ9c4OMPF05Gv75SPgPmhdoB7fgQy3MBIsAuSPLtfFF22v29e3j3PZlWSeypkde0wHnJ
fnVJ2pYtcKbPutfffA3v24Y5iUKC4QdaI+qhMoCIoBxhclWFcoAxkBDQyShOap633wOyqP2fb+vj
MxCeM78+OZe0oYuJQBsUp9MOYLg6AIa9yBTCwXtw2kuqjC55pz8ztvv4gjDe+PWCWR8aP6GYKobe
Zr7qOQZgOFPsUDD6qNNEtM2iHT2uw5x/shV+/GAhYPv1isHmROB6tM4Mbls709q4BGL+UAQUOipM
FDCMg1TT3hES8ePfearxexKHamFmEzA0l+DptKULgm0vbNuBOSuTvR+02SHphT3LrTd8ckZ+/AXA
sejXm4zn1ZoVJOJmnci8C5NtqW0LkAgqkM9Yex/vm3+hXanE68bEx5uLl947n5lBNniSjY3n87gu
gpk3NtHiE9un31zsff+4iHwxQZ+Rhky5vNt6+L50TmQ1C5x3ycbIVkXQi/rPr+t3F3v/8Px8C1gE
UlzuFvIgaPKycCBVmkd5rULtKtdj8P3na31cAMCU+tcXZeaMBvBYTJvTGKLsWCeOgOCnfWGG9myZ
A/vJPX2850bvwbAI2DwOV97tRMvlc+gn5sK32fqZQ8/H6w1ZW7/eRra5ICR8znY9pl51olp4/8Gl
8phiztz8+Un95g7eL+lFjsvW5XLcEcqKN0zUwusefmb/ej7/p9T4z9Ne/j8N8F+UGhAM8P75P575
638cfir3E2TVd7KN05//l2wjKP6RQl8Bh05sLDH87LCZ/0u1EST/yCDkwDYO0wVYqpyO9v8WbcTJ
P8IsAVvBx8kF87RTt6NhgNr913/GIaQeeRohSAB+nz58hf83kg1oNH5dhTC7RiMCM6gIHkr+KYT1
XUmXhdtowxT9W7R6HrIG32BZLm/7dnoM1pYj8nL62kaTa6Z0Jkc5jmfbuq53i1LAaIFLY9oOu3ut
i/PZYpozi5AdWug2ASintZv9H6YTtKbI0rwotrSEmY07TEVC71SB8epYuLYsWOtfi7X/6dYOeJCf
3K02HuCOFdkzqOeuO23LVubiKUuHH6qAyzhUk9UirgOzJfejUi+TXDZwFofoOGBmqIflXos2aEgn
wzrlChbA3fIUG4iOE/R5lWIcxJpV3thJuHNHOS9pbsmFpEFYbQqkZuov97DMG5uE9nRnN8Sd5/l8
nLY0w3hEFRCZzcekLxoOKOcc3cJ2zYoeeeX9ts+tSC5U0LaNF7AYV0z0tcEZAxEmJ8eY1aqw3XMi
I0SgtF+cXJcvHQPaCRJO3A9vapGXgxtZ/U98Ezq8tWTtdKb76ZnlLCwdKP6VoAffm+FUM2JUDFkG
u2ZIos5phcmH/8j8Y+K15jgKTg8eHJ78XMQ3AwfQZIt5ny99X/XIY6yYG+CRNyr4DcD5modjuqO6
f4xx6dLLiwdW6AF3TmydwjZXCMzK/eJIt3w6ZIEzx9jCKwNMlDoUw6sAFWjnZ8N44YMuBBk2fJHH
hUCYe9DdtMK3vbc1mE605NlI4BS23UKF2VWxGqBs5Gu66ws1VBbT4JJ2eV75a8FKlmt9FrbreRil
P50IScn0D7JGpuJ8QzYamReQecGYggxvrrGFInyJBqpJnY53Y2qXg9QUoiQ5DY80uAumZb0IpNph
i+9rtsAidFr9B8+m3XnbymKXOS4R2N7Z3bKIMzp6yMEWw0FbGV7HkZ1rk8yVxabe5DqFbkhisg9T
L9g2cEOaKBrpIbKw9vZkvx1AE9DHrrA7EAdEJaQFkX7Jgn1BMbJfMIKEPHRy1108jSBbvXErYZDo
xQh8E9qU0YwxDOp9fkEN5iPCpGPDF/hnB/OQ3wTE7vBhz2dp6pWO+BQMYpAuMsGfozbuasT/bucd
waavZ3kTR916BUZKER/Tjm1VofW0G+fZO5snNlaeYnODZ6TPc6YvQcHayyk6+ARUU9HOzx3klF4+
hN/SbAl2A+gLcNqpeLFFe6gRWpAMwC3douGaYezgfDUcZQRiBcD0hxFS8Mas4ZcOgXZH5Tp4lso2
LVcXIiLQJo+wpPDrUdt8v3agBMI8C6zuwH0p2u05XpYOumy3lGJJv6Orxm6jr7Y2O27w44cU19Ss
G9Ozltl6maaXhKj23K433PjuZhaVAlFhJ1FZ4d6gnaYqZuCx0VsQPOhzsPIz56W2QZ6nPCZ+/gT4
9yi1lE/xnIFrEum+8sZEHGbd3pzoEicPAcyu+QULRVgblnm3+ci/qWg5ggXkXhPm7uKCs5eAjz9T
yg/R0k93gZ31bkr5E7i94swDxF4ilOkYj+hICmgrq56z74j0+hGP9ZC7e9mlEPrMCG+AlIenC0a2
Sg+7ofUUKGZcQ9tEQDaDowVcxniFvZuXm8suClAa0ZFGsAEAD7ACH0Y0vYVfoll3FnryMiUtpkWR
vk11N+x6FfzUUfQ0J2xr+mQQZ6kwZy5ZxXH8GilvOktJAOpwsFlcjCHH8c3OKxhbvoelXJz2BApJ
sqNS1sS41xW80gHwCAPO2Eno4N3wNGSZKCXecrXmPsx+UEeJ8VKwwhy2fLkEMwfxFF4LkokSj93U
36o2LnYFodc5nw+z2d42st1nSY+pluOHYVwOTA2HQeWvse37uiXma7jaQx6k97QI7uR85VYo/Ahc
Mrt0dpfb7MOHUGF1qP4uJXeTBKc/lOBuTHzmlRJJXiWdevAjUN0XmwcXYwvsxIBOWgfreuhQU7ag
4LteizOcbVUoYEmgiq8+T/x6KErSh7wm4J+UGzhu+GQRWpR138gGUHpDgvTOweB4w9JDEBcK/eA5
7yQDTQejK+I3EfaMPXhquspZekU1RItsjg6F6e8Gh+wlMGc3bINDA4U1k83o+jMPtj54XONhjFW5
qRC08xbLd9q3Fptx8CWehSy5Mq7yePCstxyzlvScw2+m9ibjwb6X/dCgbeKwa5FByjqYKRWKlr6E
eg2zbFK6XFXtPIODOgSqViu1ZdFNN4u0XjmC4Mrs+tKtFg4XFt6jQzyDgJHG5zGLb9Z4qZYuT2pP
9+7YUvezA38WA63XCJPsGuwpbFURJJcMmYcssV9A+QDe6u5pAph+zNnbZIpXYfuXk+iwzov2KDnX
NaSNz5mbLpMcEvzejj2m03Dl7eIFLJKBlYVUX7w4O1qU6sh6z/v4NYUrw6VLL3vovesce3UdDvob
FSd72CxZK2dx4vWTvF38CWJ5igW+TL7bbeDvWTX3VZJ6OCA6aAxlmu1NUvCjGYCz90KfealBhbSc
EY3lRQO3X1m/G/MDGld2FoYInk63H2Givs6F6+ESMW/HiXg//bi7ITa6oNM03Os8RBESngFaYscA
X2sd+EZfrDuqKFLObbogwcx7dHKYK/i9PoGg1yitcnAaZ7oTI5xZQ25AIet5szi9YN9FAELYug7M
RnJBaeSjVsBvQieDJmN6wpO4nosRpK81/gFGMeL0ovGJr7k8wGwE5FSW0LrYxFCPSfTTFgxnqj93
1cy3g/XXZ0S0HJYCgxVlzNs4wXVABcm98qezLF3lLojIhvxKwC8bP3GwbhBhekUmcHb6tHvKc3g5
CHgj3k8cDrZq/so09KpdMHflTEDhCrCmS2I4Ajgm09YWqtzSmuGRdHaAhr7T+zzbylGrNyMxytKc
LnvUWJUWFXE6LLdUD/sF9gZZ1MsqN9u290CM9kHJrePRx2PNsSkZlqTH1Yb7fpkalURfDJ3N2QqJ
z6IEPYPsnYPuEh1RVu31CCFM0XYKBgDiu8/D3db5tJkCBfogSH6p/xM0pqgEf8c1aojCs1PqrYQJ
x/nqWnmOE1A1hJvv4+m/Ltz8o9g05heuih37RlCQgVRYTcSHDY2iEOrbAA4OnFeMg6uaITyoJhzW
G1Zm/sEblpckHl6yrguvJjZ9j1x+iAp7uZD1dVgUCHHwp4BVAh/L1T4ofHaJ9F6mJLnTCnIUytMH
RCyOzRwEruqSfiuBaL+CrPdKmaFIvsEGqPT0GE9MnaFDRakXNcCwEvMVwHu/F5Qe89x+SSJ6Ty60
z5cDJjHXngvfBri07j1I4TqBhRuRW1h/1hBe+3UM7+xUwQR9QUkDhg/utr3sQC0FM4eepct49C1c
0+MwueTrEl/ONj5fEnpDI7UDelvlaXe5wnKm7jb2UrRZjvQWu/M5fZvhtgGTBoiXKuHS6aBQII1B
PlYiwJijYMmNksV1hIK7W/Ntz0X7DF3B3MSeuwVN8MYrvCYd3M5iF+3JvFVShfCvoMF3vSEEcp3K
DMS3qWtv22IERxp+dLG5TXRfQ/X8Y1z0bpzcy2qG68n3jn6fXvUcDP01sK5OoqgkOnrNI7AaAZa/
uA7Jzkty1ioGDUBrkaU7dE+gut1CDnbZgX9d5b3XQ+h7DqokmKVZ0TdbZ65blJUCZwvYRfMCJXTK
+I7529ps1D1KFl4OoBwKFH+lhFMI/K/LdoVTDSr1tcyoPM/Jc4uf18HZg6K2j90SlFmP/7Pvo/3S
P/DCZM1akCMt4I1hJbkVhfu+ELRNE3+eef5ip/4hi9U+YQns+BLRY2vv8DKZ/x275C1gkhzcMJah
XUBtRNLk6Jv8+5zp/swn3zmN7PloQlYuS4LTSRUvyXaSZsUL6ndSJxtqGjsVArZc8pKsgkESYuoe
yHi5xN1c4z9+M85ejCuHl8kAGQdU+yDrbSCa9nc+zvkdJcFZlgFyRbd89Ma0r5OQvqw5rF6U3w64
cVHZYHseA7vWnLn7eMHcaPCWGkY8dTCH4WE7WRcFY1dKhb95HU1W0Q0HaAv1Qwd8V00zmFADKi9Q
QFhggX2uWbojDyCBX8leB+cwQhcVpdetxSkKOdidXfSeRaEte3nFM+xR2kfAL7uPcG7mGyM7H3z+
CvvE1bo53JLgarfkIPcCDLgiBOGLAG3ycoaDGuxAoLyGUPAJsUU33WZeItvZyi3Zg3DddN6GxSO0
aAifgRygnojwdtLDjRu0xH7B9pr0yDu0s22IKQWdriCQhUfmmvNSYzu82jIQ0fP1ixtSdy9GHCSD
Ki43e7XFbV8ru6lqhDRx1YhOm7w2PYC9txcOFUyk1xnfRd4j/4N3iDWLoEnL1FKfmP7lVBQ/edjG
T2tQ8DPmKE6eS1iP2r0CJasaCbQFULaheIVpbjnCswis7lsQaKs+FQqGJuu+kwEw3wzfucmDc8MJ
9O4WliThlrwJr+xmc2XsQJs1khCopB30QqNpkJ5X4pfVNCOXOQ+GmgpzySxBzEwyHze/Zwf4BcHw
Fd0W9Mhwt3mE8gJF3pCDgNpmKFisd0HCDMnF8JuoeAKTFZqh+p7UXTKjHh2mUg30QKL2G8kWeMf0
2cE6Awe5tHjt+Baggixq6uFo5SqGuhJc3cAymBoE9jXouy9rju5kpjhreYbIZ3zTYNJ37uVk/VOC
cGqqNY6/h1sBQ0bANuih+Y1KRo3Krwt3eSG/euDHYtQq4Ql/pBIMTXBm4WqB0r8BVxoLnX2JoNgo
YYrUnLb8YlCH0R9qWC7Dhy/gb9DX46yO8yZZNpRqbMeGfkJvt0D+4W1vYmTVlHZ+NYp13w5EYJzb
wvEqpN8zGp3OOfl8SmPLrNgOBZRfftIu2Hj1Uos2OQZTX5RymuPacwEw9bC77JjZUQNePxZmJ7Lv
PM5UJWItHtYUfOIlRFMiGCzk7Sj6XZY7sBx9/dp2CcKVSIY6GK0QfvWMEHaJsCVx+icIzcqcb+cz
+hUcsXPZ23Pkl4Ii5iVrCZfWeziEQNxhANj4+ZE4dZnh7AFZmLz5KroNGLrnyYqv6A8P2TRHlRHF
jLavhf3e+ACuNVoF8NbRYU9fUwukwjAARCbZdInhz5V18nVO+d4tEB8aHilYcOgLPIUSRiUXM+1w
Ptke52z2kK5zDDsszN4X/wfR6K0E/gyfNlaCG/RjYmG3R1OMClltyJNlZ/nifRkZkI5+2C6zAJus
LsYzmdinhZHLYqQMFL/RQRYQfZmhch1ClEzB1tWaW6zwHCts61FJxOorfjM99Srw3uJbW2Luf5GT
TBwh+qjlsNAD1n4jvA2SEjm0jbMvCBdZL+WpPuXTcq46dYC4qEp7Hxx3O/BaIxKE5avDGQnnzsmE
7fWy/EhT4BB8wXpr3dJkWxY2hp8Ku+57RqwBmrGCf4B5UuhPY2nsG0YlsulQPIEI1e2p7z20YyYP
0OoMoTs6DzGa6wh7MEivdlmSnBnp/J0ORvRA061Uvn9Okv9H3Xks161dYfpVPOwewIUcqnrSB8DJ
zBQpaoKiKAo5Zzx9f6Cu2yR4zNO2R13lcvlaV1zc2Gnttf5gUNYyU1v2s9D2ZvVyWprqPtGE/aRI
P3JCwqzlCkJjjX5SjwWN11fropj8na+bIuJaDTg/fSycoz80vt35Od4CSUpSOiGXxY260adAQ7tS
ASbXInIwGpgpD9lvc3oRO3lw46SOb32rc1XtBXngftNEPAJ0MeVOjEPM9KLJjWmPmApsncALn5Qg
uE2teFrrBei+KJVsedAlO5xgSzRl4dkKnguVR27Md0CTKoKzW1Ur70ghCd32MZxWPYVSupyN06ck
jz5YSYp7oVvJyXNrDdBNimonCjxDTarSDkStAM6O9TxKrCU5eZBGdBHMaaISw28ZSdYjTzCS73Q3
08KgIilcgJSq5ECsHDGuYRUKyTHWOhuiITimTniQ5GhaCZK6yeokg4V17K3gVynp3WXWvrZ9TVKl
R3cotKTQWHC4Zqu7Yd8HTpIzHQ3HZRf6d4inJTFUz0QVR5tsRIMPbfVB6kBWePbnPn7DG0IJzW9t
zYirCYnUQE2+iz0jzlBzB1JHxxrSQFdrGyy7tVSBhMC5bKcixUYtE35lXTVbndxOaCq6U4HYtmB5
lylKgWsBlrstT9dmWTUIz2RPoW/8Cj2uk2kWTmu6OR2jZNlPsIs6AB9iUl9R+eX11Ncg3ciyYPNT
vW10hWoNoKu2Ne2UCRrTDDlhsf+tc4dYPKJ0P90qiHYg4ZW6MDP8lWHOJUOC+UFTbI00WwusEMdU
ENtoUs+BmSVxplemTYZ/n4z+d5PV49Tp+KMplUfWLR8kNSbICqkdqwPFt1HaZx48J1Bx31uSOoPq
EprRqROT0Q1YZDt5wSkgyk+iH/ScbYO2MsjmFO8hhm5aTf6jystOhs+qg+mLWt6ZteIYmQrxlrx6
lVnJFRxDSuYiF+5oTauiyYNVSAJkjnXv9LomrbIsiLgz2+e62/B8KKiFtLz2prJzpUr7Tl/tMfMG
bggSSjPCZq7ylSdZIPkgnVZtBNyeqlK4xHDnKpdLB6+9Y9qYlzxxihUpvG9bTQRvGHfdTiQNK+p9
nVu/FSQhVmYjta6Rtrse6hTp84RSlDE6Y6DgbNUnaAX6ntvL2ksfwSsTRJiXI6RDDY1Lm1bfSxjf
40QS2pJFwjCopl0gtGR7mYC8G3kIvNT9239Feg4lhu2P6Rp16DB8TeYKDMS/X15Ve06lPqKGGNpR
Rwo3UP3xDcqeah+odhuyYGTOxwGFik6u7bRQekcwkMot9ZyC1MQD2IrgEufrXI25kMv+YIXGTAkW
FCfN5O/GqNw1TbbyufhWALAz7FFRsQ/Mx1ETkk2PXZrdKxnZg3HQcuUlbuTBVrzC5HAsDvCg0CqP
m/vQ6O+gvVR2qqaR0/l7EelGMmklRc5llnmrfotReU01kjF05LZ5U3JvkUtk5vAyVAYlaNNy/Ahd
g8jMfqKKiOlVq8WOp13BTCsdpYJK1dTWddBFd6EAKYzXPrbM8bUS+zdWmG/oKwGXyvGP0S0Wo62k
HqiJFClLq3Gg+DR8/Ci3xa5GJVKWVqO5Dull2FIliLYvUzNuOrSsMwEqFeTMVWcKokNpHsGDCWaP
Ya5ACxmpo3cijomFsW1060bOk2nFAmf/SMID8mjsd06zyWCyikzIbEkMj6NfHYspm1bGRAqfTp2b
GPXDFA23vlD8CiOrso2BTKSmb1VgAWxrRXgH8epuKqR97aNhavDdek3obLXYGJ362ubtxsID3Ynz
mJ+YdpzX46WQ8/JXq+4X0t1uU88aOXL1HCiPwiCW88PzWdeh+cr5o1Tn3GF199zHKqBzOUeBgsy1
38JepepUya8gwVagLnU74q2zUrPwpkX5M/WtcGPGYK7jZrB7wGq+GkOj6rOnqGC0RiD+nksHKgXT
VXTja5Q2EVpUbQFxnZWnbYrKehYxiLe7Jr71ysEptfipJnfKIroYmpK2rF/ecjTNXFXhyMka89eQ
5sX12DO9kLdevMlPMNPiGiuH1zwfqFyiQwkOkv4HX93zRYS91Hat13y0esAsw1fUS6ls7jXvViSL
wUGAldpQGYGS3666sPudmvNZEMDjQOz6qAd0egqkaSn7B26t82f+GN6jxrmP8/BHmeLT1hZcewoq
omOZck57T6NlRbZRmokzln7m5FeosVA9DjhVSSidLlSQGkvMn5i9bWfmvF1wb0BpjGtbCClvj+p2
0kBuerUWrycIeSsxjvP1OB0EkYkmV77VE++aZBz9Uys5TtUPRUpUG3mOg97LEW9xmXXaIHRuDNVB
KoAdTsovvG8gyg+eYEeDt+9NqVkjq1QwdyowTuNGVLnlZCQH7GrSNno3TCQW6QinML8TxOjZD/wr
lAQjpxm5JyXkS8Fn+xehhMp19i1vmeBaS3/DV+XUKPhTGUMdW0wuNJ/JaAsmbez67Sh0r401b4qe
C1WMhAujiZ4b/ZqplTmFpcQVkCeiqhtsqWQ+0gq//rN/lDQAALKGK0LPoMQ9Lk0z2k49ZC9D+TYM
3FGdNyQUxcEvs6qHmrSojm8i63flh6/xqCmOF8jXqOL/HIt4L7TGXesnT3kKkpJ8S18hwrQjt2jn
goRp0Eiuhdxjpw2OZpH3NAFf2cooZfjzI1l4ziP/qmX52GGYcEAJySUcU8o/at6SXsmXoa5f1REm
mhGfdkQof16FHGDzZNEJXdHWfhIL4fsoqYrTZV3KY53cLkHyth1zu+lF04Yzu5eS/BCUPs5Lxbyu
0UbkMS9c9GZ5xBvmKbQ4rUd6DbBEwz1aCZd9om26JBG5iJXYNZvcCTqBy8cKXCPj8reK8VBGIrUn
7Q7Fz9wVCpprCfMuDeKPPq8jUmJlcNR5NUjlsKNZ4LB5nsqeNlZlorE+P+D6InDyibEFQoR6l5Te
pmCdqMGSbBr3XtAcmpqdlDcNUvyC+CzCSIVo5gVrL+E7wwVzqczcBXW8nSJOrKLkMsokb9+K/nMD
DpyDx0km5SePZh7zsenb+hiQQ+lUrvgfoa69yB6iCFHNCS+NfJzMs16T/r4Dy/W2XelaY0RiZK1j
1OkdIO+tDmA/17WbJujgihpxsFbqekuDXlgjkyDwSIPSyqNJmyzI3Yj0un2Pf3zCfhlUhOX7SrC9
kU1v1clmkoaGx7iBVw7GM+saCogXoCJlPWkhELNQCR7LaXJzXmd21XeD61nJDQTaDSTSPOOU9z3/
GxylGzXQf4mxdxc25TWaHCKvINobOb98WAuTmwW+G+aMXzVmw3LBf9aVDs58KL1IeSjYky88RzXa
wiJmF3XX7IzR00g2UKPyTfVBFwfUUHQfsQsRq3pY6RF1ne6lHXRbpO+wzszxceh4W4eIq9BD45bk
NRUpm6gPbzC/PKhGv5YrA91sVdxWQnRvdDRPAYLJmfBCpWI7ddFVz6MFxQnkLpTyWHhOOnrXtUWO
LaMEMJDdOlp4JXeU5FM1OEyddYFI9NHovKupMA9ZxXUYD5d1UCCUIj8VsNDCQDjCj5YP3GFulaqv
Cariq0Jselt6SkyBOm6g2eSoT204YTdqPZglWd1E7Uesw9aWR3ZxwKPRyG7NpBI2WqyjNq1P6FM1
zDFv5kwueDAm4bSB30HtfdUIQbq24CnaY61cUrr6WdGXclQtukOQI7ORfeqcdjJ+SJ0rNMWVJFcT
7wX6oULDYSQFbbmXJaXc6Im5VqPmqRMfet73ULqKqwmmswOs91kpOtSyhJEPmlwPvazvA5Fyh2oA
pivI1CK5NR1JGFaSJF9L6U+wGCRyLFP2Adm+Me0FeNA2VCMdkQIO9KYet1XNs0cPG1svyadVM7qj
b/298sfaToCUbPU6vAVHcBSE/FinKQclPHaaQKkNh5V6FWeuqCPePIU6EHDLzYOGp7I2IBRp9d+r
KiopHfB2rMufg0WyMlEHcQzLc1MP5d8mpRePQA8vDMWjUQmzLZe/iRiIuFYu8iA3OwTdpXVZj70d
atsEIzDwCkpEqiL12A2LV5rf7maHH/Aawy16DftiomhWjvjK+uKPDA/RFajcmazvqyuPnFPNhed6
ApheIxsOZII/j/1hxRsMiq76GEVU8BWh4kHv83/H4RNr5VuYoHMQykm2Fnk/qBbi2mqZoxCBdoXT
t+TqsqesR13vd7zFfaGT1jFeQA6CEyslby9HxBbcMDPZAUK5UdM44YmfVG7a/Q77Od316FyVagZc
HhhTFlXZOqXusoqLaTsaHIZKnTmIGNZUdlVks7hB4rwCwTM8hKArnUAETRk06R846r+FrrvPU/7z
v+a/85LD+ecUat4Uef/5TxfhS5XX+e/my39r85rPKsP18l/68JMR+/3rt5shbx/+wX0TKr5pX6vx
9rVukz+/hf+az//m/+sf/qVrfD8WyB2/5OglzT/ND/PsveTxrDT7r7F3dv6S13/7H4fXV5am/z//
hjIPOLx6+QP+gO8s4+/SDLBD38ACM/dmdPEHfGfpf9clCSMn08K90NIUyDj/UEyWJCB7WL5aOoZA
GC3M+M/6D/pOkOS/qxICy/wNnBCw5NT/Hfid/hE1q/OQst48SWYgoCaKSyOObFACMTNKbeN3DYLm
ge9hisTTXbGnJotuWNPtPbtEojyZhJUt0SZReM2L9Cp86OYXPeYGh7aotFtknvzOIZs2n0alD48+
Wp3SkX+e9tPAGyocRPkZ8AAlR3wI8DXKNY+Sf8tjP9Xo9uFkMDxEPRobXPQoxa+QsZseQwqmdIDl
SnjpIWA8WlpXziic1voGHYI6KlVOquedhPSH2KoUFIpMrtifUdW9RjKVzFVo9g3tGhAIQHkwLn6B
jqZtRtRjHqqk8HzKt0V3HAVR+hH73nDAGaFA7aIxm2sxrTjnK7/1fnWQ9rSVEGkyRmLJlD8jpSf8
CuWxvgDRRy5FJpTV1Dot78mvp/CeHwjGyjAr8VJCr+Qez5vO+w926P9GX7d6TsLn7G+rtnp9bv+W
//7bXfPcwFkNX/5/2G/SzG/61xtu+xw24fvt9fbv/9lfFADnrQIfE49WfHVMiR/1D01ytMVlC4tJ
3IZmj04VbPJfO0wW/y5ih4MihWjhLW3NJil/bTDJ5G9JNIz5izIcOcj6CwXyrxTJF7QhYmJWb0h0
diU8C4DRLih3Zcj92PNEdcc9GJfgenaQHXtKH7PPlCOetSV949P9k6YzB9RkmVEps1Q7JOZ5w7+j
KeZVXMVjPUput57W5l52k3V+oQQrMCgOzYXe8UkVVygFdd/OOc+84foXsXGABEeMKhtw4iVVSKpo
G1dWL7vRLtyOA3f/Kt7OlpDjsKEzQGGFKtiqsJNN6Uq9reBwH+Km4a/OOX19RJ2/fQQDMXicInHg
MTWNRfH+I9DcN5CNLmW3kB/E8KUVz5De5HnaFiM1OLxVzmbZQg1iEWCK6wGd1gaLtk1zbC9LO3DQ
GvsOquy6cPOjuM7c/iBs9Vt1g07v7TmzthPLilWlq4ok4jINbWNBRCh1dTLTji9dfO8cQHc8RVbI
L2wkN3zhHWC/22/Xf8b1nl290G/563ty1UgmcikwtJbDFcMEdexWdumBvExr0GxXyRoErU2JDF6x
jea9c84Rb8Eq/hOUC0pkIg1V1JfWt60KlS9JJdkdvkfX40Xz2NkAR+gd/Zt+yJ8iWQsKSUP5qwZL
xvAoobfD9wDBRMX7feYjfqTufY6yOAqgD2t5XxFF2HYOXlAb77pdx9fy9pw18akzwICNDZsaE3sI
TIvVgVtSE4y+PE/XbMoKPnCnbL0n08GjyRad6ke20RzxYLpnRvgRyf9nhO/iLkkfXPuoIXrYkPQ3
8aVqo8Z2CDh2gM/RrLARJlx7trX9OuiprY6XMOqrZFISW/7jVteDxu8C2USNczyYgua0ondmWCc3
+/sQ86/w7kgVtdJUUWGTXWvbutI6dUGa+BthRTp+5zE6a5PtswvPxkHYLvbjWYvAU+fq7Jf8f8c4
f/d3v8BQianYVPwCs0Wg/EyNkRp4c0f/qv4WXBUHaZPveO7a41bKbeO1vKIkeH5Dzqtmeea9/y0W
rKEIG6xRmT+Duml20hYsDH5t8tnRzj/mqzCLC6ynr2LmliG7beg/iqVEoy5p9t0ICM8Srr9ePG+r
46tgM9Hx3ZctDS0vZ1FTF3fPTbitN/4eg6wd5AMMjKlEG87XAU8MzpqfApZJ+RSK/2ImkQ+lYCxn
qhtUFyail5QmZ5+bznr9Os6pE/vtXsJPVZGp1C6OgLHq5baLSpXJQpvQBk6WX1D2uUyPxgayhe1f
Cb+U4gwtTjqxGd9HXR6klRJG+JLl8B524wNCBjYldhuMy2pwo2195Tt/JcAfHGA+3Ewf3y9vR86H
iItDNcgH2RCGQnVpQ+OeGbsgeepylb7GG9oMXE36z+LCeqJ6eG4qT46VxI5kUeZht0wBKM/mg5o2
qkuvaj9GquNLZ9Xl5+WwWJ6caxzgCrc8r8jFLApdTOsWbVsXlhEplbQV7OTgX0D4wbRScUfKoKtz
B+rnmLosc9VL2AdKOmoGH7dErmldPlaZ4grGL8sHIWxcjJ55Zh9InzeCLlvkEhb5Kqnx8uuVlYFu
iB79mbf8Vn3O9wFrhWLWDZq1pE/mT+HsajkRFFlIfIj4L9VS1cViQfZUJSpBJeU3qd2maikcRaaj
G+cU7058xA+RFpw2b6IYnaCe6ALwRsQBrmhm2WF+RuriRBqo41wAdW72U9U/maNMoyj04RymdkcX
snL6g4LZKt7hEINp8e5sHjgfhx/XI/FILWbOngiUbHE2F0Xd+ZOG8EHjeDf+LQV/F8iU3Rw6OlSr
eo3oIi6mBdax+eOZA+3U3GkUQ+a4OCUv7/lBGYagUBTFbffjfjbUVBzlcViZv0oqjm6wTW4gBVyo
l1+HPTGPKlURdh9fl7W6GPDoFVOYDq3qCt2wqpATQpPDN88Zh3w+SvQPURa3EBsBWfyIKGpxbcEQ
Es/KPp2MQEWJJ61o6Dggf9zUSYyKvA9CzO277I5G70bLpTNk7xMTpIrvQiwGkUQCehcyITz9MNSl
bcKIFHVg1fdfT8nCQ3o+8nXc4CEmUfxS8QVdHFAsT6wc0mq+2uBu2NF62qUR9r6iLTkgGTY0k8b+
oK7TtdBt//1Tn+Dc4PPq51m/PEKQHx0bWSV4DL4K6UXbM84oHZweH0/K2a9XJldYjo/GZpBTwnbH
auXfUh4ejtWv7AoMnLHCJ8FuLulcjvfWBv7P+tzb4dSCh7BF0mDICkfKYqFABg5Lbb5PYVU6WtAC
fBJglDbVmdWinAxkUmphiAp6/YtAda8ZIaA+UgU4utdcdCBkoSMDGIj8h0JHvNeN61wsEJXGILAt
u8lthVHut+DZ6PoFUj1tSnTwgVOlsi/BphUnZRvBPkTILTTj1hmwKrpISgH4tVhpeo0yykDxHE2F
vQWS7hoJfkAxBa2EDOB4pV1ASxl5LxUI8K9aQHfQBwA7RSih10juioUvHxKzoHFpgYi3YKide2bP
t8LieOXiFRHC5+rlSF/MPDVibRKmTOM4l9aZE627rXo/v9lwx94CNfp6I52agffR5g39LvdttNrr
4jHR3KBpt4lXOJIHeKo5o/8mfS6VYDrNblGYbHp3ywoYnpWVmielRkFKWWvb0KXXBlnzBikbkOHn
PuG5aIuLF98iTegzovW2aHc7kP5OscXg2yk25fbr73fqTH0/sMXL0zJaGqReoQEo22ngUBX6j/9d
hPk3eDdDdU1bUKiJYAIjDOHAWFl1TlDo86vu4/Qs1pwJudUAU6W5pavv3+o4+2ynusA2tthQbOYP
qDqA5txqc7ZeMH+hxXrnfIPyz6pgJS7X+4h8bYYiuP623mlWh1uoh26/jm7TJ/PneDh3eJ947nGN
vwu4WPIYDHgFYErdRdzfCZ7iQ4T7OZayED4oK4G5/fcn8EO8xSEnKVByMpN4Ykg7VDG/weKTz2zj
E8vwQ4zFvTvFTYmnADGaCWBfcmVZv79ehScu9jn3gQZAWVfn5v24CpNMrerayHU3aIdfyM5n0Osk
Td0LA2Ser0OdeEC+5Vn/iLVUP83bKsaapNBZjb1b1qvE8d3k54xAvvftwPUd+SI/c0C9uaYtViEZ
pczhKqJqgTTYx/HpRZplwlDOMWtkA/bJS7kxnWxdXpJXf7PcF/8+vPePyfPgqkd1C/r1YByjb83F
uDXPrJdTzyJUEunrcQuYeJ0vfpeoFED+DsKf46vaqTZa3J6jO2ALHEg6tuQW9ng4V+H6fBMgv6FL
BrIevDR1cfEukuM2H7op0lwNEfqVgW2ZoAkPSVWcyaY/r6SPcRaHc0sNq9BR6EH2svF3uZcPu7S0
xFWMezhEuH56OLOcPh9uc0B+a5Uuj/bW5nl/gCLdBvV3jDW3SOwB6LKdX6ZudJVeJBCej+qVeaV/
t/ZwY+/mtXXu8fDmSv9xZc3hEUoWSRoxsVrMpjpkYNawlnAPoDyPLcVYYaXvh/vEYU730U60tXA1
7MD82cG62EL02E37+FpfD1Sfwl8w63bJVgYO2Z/tkMyhv/rVFqcGagYQzkt+tT5KN4X00OqqEyow
90ZtK1SvX8/DuWCLEwTMlNTy25HXCJa1r4cQuKFZ1vDFPM9O9Zmqa4I5/Tro53Pxw8dXF0V9pA5h
1pQp6Y1WudNYuhnqIV+HOLlvDJkXlS5pMkfHx5Oj4XSH9JtrroeBb18cBWQ3/Pbxvwsyb6p3SYAx
oZ4BsVUD1RqvVcncJIZnwyTZfR3mxN3I93o3mMVi7bDmHnqa8pRCvY3ixHsDMRc7WVmbZjMzWne6
+3XEkxP0LuBiCQ51XKplxgTF2UMz+6NQ1P7vIizWXQc0WcZgTnP1/HfYdRtYDWdywDMr4K2H9W5y
xKaA6o+Ig2uV9xpKOEb1MFZ3X4/iXIzF6WyGCabsGTH6yHqMmvIxbNob1Bz+k8P5n9PxVmt6N5QK
DZnUQyuIa36jDve9v2X3rM5synlOPx0774Ioi8UcVMiYIE/kTr5/gd7+hQkWDieRw+xfpgiIcCuT
fKZZe/ISeBdzkUV3OHHIRcWrStPUb50oQDGuL1vD23c48Pp+vUGcuVw1an0m7snb7l3cxemgVArK
NDpxeVau0wj+oI8rGwrRCcj//26JLM6IqTJbRHtY6Epc2JZS7+oMBhdCvv9BGDIlCFvKrIG93E/0
3OvEYETDNKy02cQUYMGglWdGc6ICwlH0zzjLXTVg25oWEnE4tI8G1cYjyjvtTf0jWQeOZedH3buS
XHM7XET7c4+SE6fS3OGWAIXgxvXpuVqaohCpPW+uMVE3YZW8RNrZ5syJ+/BDDPnjLoiSvlHFnBiN
A3GH/uwAv5fi92OzDY/5EWyPnd0ATQyL/dkH8rnxLXag2Q1JhTGE5raQJRyLNjRKmmLndqsaRstv
n94Q6MhkOFPVOhd2sQmrvMt1aQ6bg5M1uFq88pwo6bkQi/0mZTJk3IKXbJFn1/QLb5RKOjOKE0cx
gBKZZITGCGKkixC9VuVqOvFUQGwa8rmOZyAuVOGZ2tipKCjcGphEospH5fnj8jDUzJDqZNIhzcBq
zqS1rAQHrErOHPgnYAIWHfO5cW5qiiovUR1w4MTRIIVxtSt539vIy9DWRbZ+hZTBRvgGrNdNnezs
s/+tt7O4BD7EXawFoYAtLsrEnWs0+aVu+3vFmQsNFQ3Y8lVw1TvLHWx/Y2y8VbLtjwCnXNONjtYx
soMfpp0cE1s8Xx34VDuiV2pS2UW0jAn+ZFmQdmk1wenU3QnmxBp8hoNonEKZNXHHs0CtT6t1EWxx
BiCz4ddZp+lgpgMAhccpPNfbnn/Ch8+sipxfBvZOYJQ0quUfl1FY4zNX5pHpwmSrYLl6wMD1CY3w
By+oKKf2RlJAfkOO7Ij1onknmp7JjKQS6GeVN6F5mWOj/Reo+F93bD+tbl1DwAZwmiTRhfsEXaKg
X0Eqo9lRu/JettvLGSBm2MGlxBsXXu8q25w79D4DKOaYVJlmSK0MIG/xKVRkeSDq0puIjvIefYH+
9+BAAPk+J7qJ0/1UUOxyOrs8xsGmVYFxZDf99lwx6HMldP4tdKQG5ue9RNPu44QEXktLNJvo5q5Q
s7yM9/oOrRwnOFSbc2X8T6trEWqxxcZB8CWQt6rbShcBlWM/P2du9SmreovAm1rlNMR5apGV0qHI
edyK4BkNHrbdY5Q8GsOmDZAuFuH9+62TIOjzdf7xOTFYBF1smnGkFlW2BK1ejLsC4PCz+psqUXuJ
EKVbuX7jomSDIEG50+hCni0fnv6q/xzzYgJrpR27oSB86RZHZT0jq4BV7nQwQJKtPMjb4Fx1dv6J
H/bwYsCLeRSLCmp+RUTzon2IJ+ph0Tq0KRJA9eSmPg/1+5SaEJDWkySLQM/RhV2keGHtN7GeyKAa
QtQkDaRzruXcDNe+Br4qavPcLhuYTV/P66nvCtBdBaYFaE1bbgw9E7CBzDTWUiNcllUKySauG/u/
C7L4lFLeR7HU66qr5FcTSgjBz69//mfIzfzp3o1icW23Od2yBtDmW3G520HIC9+QYheVO6OJxm0E
Ou3nuUV56jh9H3WR+tdj6QGf59sNAfRVZM+uMKe+yX3QxmfG9wm/uBjf4hAVskrS05JIKhzOrsMa
NJ+Osf8Q9B1cuicPIrLnb+KqO5MOfa5MzIE1sKeqLJOrLBuiJnp7tOj5sMX38tlYZ1eBI+9S/Dpd
zcad8u7c4Xk24OKbRn6lN3FEwDlB0eKj4kyHWMCsaT2jGHs4hpvhzG396WG8GOPi4yYFdgFxOq9O
kp70cWyfkmwfNj9a7XcFjPrMVJ7ccDOKA5aJRP63WKqCnmdeA5AbKKq+0db4fT4al/igq/Qa504P
tTnj19cxT4Y0ZNUUSaCBTS0OFiSYIIcBpHTzULyrRSvA8zH//XWMeV6Wp6Uyy1ZjzTI/3hYfsfc1
XfdpZaBtldiwPta8dlaDgXGrceZt/xl5M8/Xu1CL4lUEcy8sUm9GulWpze7bUjvFInUVHGjVrc/t
8lO5Ay8OFYl+KAvQFhYz1stlgMMB66OUw3iHFahwiEq5R/vMSgqnihDYwFcU8781v3UCNVFXrxFA
NR61yUfQ7OvvfOKSYPgzikoEyvgpkcEkT6xg5c51T4SWE4QQdVF46jX9qpNF7IEn/0yP5tSOJOLc
KWT10KdYZhsD+B/ZolzdrTsHcp/TYDVlzzBN9Hl+RBfnwOcnTlWwD5IOd0uFnPUGCX5XDMN9HWGy
uXLfNyQzcJCcRm8PEP7Vc1vxxJolEsMSLQgFfM2PSaE2IhGVK3Mke3D6ByFwph0Z8dq6DHfei4nd
9dF77A/amSk8OUBLlmfODOCLZVMPkeDG7Fre40I2un0uOoFFUz4/Z7hyap+AZiDP5xmrzpS2j8Mz
laII+9GnhX2B0GyxktAyiG2Y7cYNynvSrFFLXe7MVX9qcGBYOAQYmgRD4mPQGg0QEw8kOvO+d6jV
7CJGRCeXzh2jJ8OYmgjfBpKJvhybwokNhKXlG4534bCvxUt1OHfOfHqT8maBjMQoJGoO1jI1gsps
IPLGPI17b1Oshy0guyM8dOc8vvvUrmYNAmYFMQxXcT7B3615+GQAZLKeIuLwqPvjSsFwpc8QeY0y
OynXXx8hnzud82OMN5kqylTbENj8GC3T8LPWrIl1v1f3RnFf3KeutxtuBe2ArhvRARKGa0pSu68D
n5o0ixcYIEZoUlQ/PsZFMD5pLYXaoqHWYIvulPSg1d++jnHiMocnQwmTpafTfFws+kBMx1QXGRsa
ttAD0sltFP8bogQHkBYbRRfQxErkc5hT+vH87h/vP3AU8JGweuC5z/X+cWyJhC6YVhMX2RwsUILS
U9H+lYWNJysNbG4t4mO3OdJQUV+W3bGZovho1I24trRQvakx89s0OWqpJVtrpyN9vU+xXXZMINCX
mt6VeFjm5iY20L7GOaGPLku1629bQdL2VVmbx1o35Z3gaeaxGA1v26I0sUbwuD5G6YSxZedBQyn7
7qeF1NZemFIFF+zG++klmnqw0JvaaaWPTExjKFf91FSIrfmvCs6m+84YoBsZoe+asYY0VWHdh2JW
2QNyF07fJtmVVlvWdgxbrmLkHuywT4JtkWBlXqCQk6OVpUy/0jQZ92FPBQht3UC/QT4S1bl+qvun
sk6r6z6ExO6IuLfDGpWC8MKIFXR7ilZrofzrVr6Lht66F4wyeWiRd771pRHzcgv5KKBq8r5sA+OA
yzBiLOYQqhQ7PV8ZN77UhZfIGJRXoq9JlygYBlsuNN1GKs16UirffJ3wL6Ju2etwDxD5qtHfadUL
SSrNGysaLDRTxAipAyMXsge0EBCCwBd7vNflINgIeJd+U9RCx1hUEutNZY0epotjW8G1n6r2aPj+
XNbIPHWD03n2A+l0EV1QPUrvfQAfF1Ipmk5ZB41jphPEIKRefnppXyOXXWk7ZUi8n1k1ILjQS8MG
mQ8Bkwf0rG2lUPUHAb3+zK7TXr+jidfL6ISO1q4ea+mb3gcWgjtqGohul07jszYO5c+kCz0sTwuh
PMio7tsFI81RVWiaBF2qCAUuWfP028wThxLpwsi/rxU/RVcxjQOUTXTlWyBN000oi6LTYJc7C/Gl
3tGPS38Nez8p7DzJYmUdtZZeOLpvjhTAxNy1kA9NVmVd9Sj1oRW5n3xGZ07MQxs1yEImRriWDKQ0
wrTPXaWQsbRMQYfL+SA4wBgFxPI72c1jFIaCKJNtWKfWQcgbECGF0d0Kbde6WmFIO7NAFsKSVeEY
hIO/icoi/FlOYXX0q6BYm14TbVUDSYqob4ujHqIzkxtIe6GMLO0rowldpQrEH4RE89R44m1wlfMe
scdJ9JzR98NdpXXqZip7cxfPv4is5PmuFTF0lGWBcpIcUb0q82aL14W2QbsLXzARuKKFVtdaUtAZ
FEbP2OHhlt+1TVE5Qt+aK6n0zX2E04MTp2STFOr6OzweUtluRr1AV1KYpg2+Qd4uhlK7r4Ihc8y4
SVnlA+IKYlHgxNUDSm0qDylnc9CsddJmsTPgGHITaB6ccew2+gqV41HnCIS6/XsUEU7M2hpETVQJ
qP7l6o0ypoBCjCnxsXRNpunCz4N4owC4fAJWD8TXCL4rITjp2GTwfW8aniPkOBmBatCvsmAW1nDz
vt4rYcgUWjYsn63RB/kDKo6IVqkIA0qhWduhB+oBiVMU2kpLXkdN1950plSgnjqM406xptGx2jzb
I+AfbUcfJZhRPYylEPwf6s5sOW5lybJfhDLMw2sCiZxJZnKQxBeYJmKegcDw9b2ge60OlWIr61Y/
tdk5NNEoMRJAIMLD3ffar7KNcUnXq8ASpXxbikDx+bEAUjKN+aaro+msQlw/yDKAmzTMY3diKX0Q
mZOgfC/NXVXZ7V3Y5zbAUMB/WCdAApqiuT0YTc/7jsB3F04BTf0iTrVH4OTRWxfG4UGUAxiLpJwv
eUPTfVlHpW+Ps3PXaawbkmqEl3SC9eFa6VxuhSVFG7Pqcl9g9vm5EVpyB6rIPuSNE1ywdDddJTTG
jTnE3Upty+nBDgosCcJCe2mDqn/WJgwLYnRfMJCarndjMP2HAAL2ObIwjAGt0H824IC5ZJMKT215
nMATIcJPzvSqa3Syxwnw86CEiwp611kraQa+yqhMZAI69vGDoYPhweADu2kDLNSqdSL50qIKnS+z
lcFYGUc1PbRNamH8IuwvpiwmMDc093wDuB1x8WVznlhaPjdOEX7KJ+xLgMyKk4hn0a1tqEMYVdRc
zd4BOzgeMdAwXhANKZDMJK27N2Ew+6MaJz/oFrbvcyZx6A5pOnzrLczfhATf0p11VSngzJl643E+
S6Bu9HXC1krH8Su1J2cv5sDY5mGMLWSyuCPSJWyZbt228kqT02Gbmeq87yuzw7VuCGG89rIyuqM5
6Jss16e1UprOfdfh2DNC0idSLtuHbGg65T7RBpw4tCmSACBZpfgkSa3z6PSGupEz7Rn5PHtdVdVQ
HHsAXUFcPwjHkZ4H3lggLbJ2ntnuN21bDIDp23gbhlaNJUcVvLE32ndJGvarMEuMS6BFwSbt2VDC
YgyfWaRnT7daMi0zuECppmNrFiJhSxH9VtFEsRk6Kvi90oDU1UPZB3uJ2RuBpFdhCryi/bvfgUAu
H2hqCy5FojerPJ+/1wUaSsPoDJdVHfjzOA2vuB11vppGql80s/MwOnOzs0NLW4s46k52JV3sQQpw
E+5pRWxUuraj1MkoRBtF8JLHBtzkDBjNMUBwj6p81mUOGKPZU6VzImtXp45CRBDbBysQ9ejqNaD5
lWOXPCqpkAeFxoeY5nEj0FWowqKJzljloukM2AVWlS4JIOngvb9JeiEwG7YazFE0Qzwrk8ZChRg3
tbF8VgGLR5LRPXGGr04DRpwm666ovWCgU2yFYlffsNJBhsB0b6VEiQkUsmkfMLdJjwsRZC3Lkrwp
0nn8XuRshGBeO22tTln5pEsT5K6hTGXIjJMsIMZpwTj5s9mXj+bcl2Ash6F949VunnOjkz6TcRWv
QWDWBfC1uPFnBU8SfKAt2DSys7LqPBJbOR8CuG1joGAvXxCLxDBAcjA7THDlHFIrQvtCP6RRY6qi
1wcjgM2mJJ0+eV1oh2B4DYGhSagVoDprGZPvu7Gox20R1RAq1U7u/SGo220KKuUN8DJI4rTFOi+0
8+ScFhGlH6CAr6BddRfy1rSZmlHgQtGMuKJXptdZ4puAJr+nZsohMlLZmRMwuKsklputYhS11wdh
/E3TJ9MPq7TcFXNPN3HGq+8qKTGuDmPrM4FkkruAmHKsvQa8oFbpYGSPUhgmvjwUWQ+gVaNVN5eS
F4OaGSQsO/5SFc5C3AMvaU0YMxNIhpNrlE4N2dOe/N6oejfngLu11Dol8ZRKj11ZYIsL0l8hVRNM
OORIb4UBR0olRJEs9QuavqfJ2WShPrDUEjQrbi+p5iloh1nxzdjSK1eX68AnVAePYmlB88kJZFoG
B6W6yweeL7TCIbvr57i+NzQg15HZKI8qq9yGvSjzhTlNXhTOJkzoNJvcVm/HNWkOHei+CgBttJpu
XVVD5sdZJwjlaEddRzbeHLFqtbtB6NYhZhk3Vin8pIV9qWH9qtjdDkVH/pzbVe24ipEaptcoDjdx
0JxNZGjto5Gk3Ws3xlC26qoMNzwEe0tcrdyTE+zuh0KMD5PZAcoGkWRuiICTI0uN2FtcESwyZQp/
5o5w3uK6Y4vOoqi9kSX8IJe2FK2W07RJ055sXx0ByyApZsiKHJNOKNhcZYt+bbWwE7qTdeO0qf6Z
NIfD4XAYIxxl0OsibEEKtmw4QKzVTXXsXxYpD7Rd1iTCpg0tQc7KRqHQ+tY+dOVV9mzt0k9/P4z+
mXg1OYM6S/aF/4nnfz8U4lzSi0BgvsAO9xqqhENhEWqbvw/y67h+dfQkn8ypE1EzlfPrfBJWPrIJ
bpJy9pv6hkFevTege0jfKez7Nu3L7XHyah+qIWChi3ECROglaws/Hze8UYf54BD8/pNct5DnY57C
f+eTcMLC4/er0z2X1a1a7q1Brm5qo0BLkoExr+P8rRfHtFVWiXnjwX2QIuHJ/XNPNfX3JxfMXctW
xiDqRvluvnHW+hSvnbvWHz6HD86beFUPQEZuJGY+nC7vBr16ORIttBsRFea6kDvXMaGh3xKt/pnx
/P2yrvJMsEVLVnouy36e3OQpeCs8VmvpDv+IdQf5bk3ix2s/3Urp/qktMH8fd3mm7/JbhTVmw1Qu
E8MPNiDc2I3bDSDCffPSPolTM1JOvdV58EHFehn0l2ZQVpZM6++D5tHc1I2MeEK5x5WCDujcm2k9
GH6GdFzVyYr3gWC/pprrALC9TW75MxX1+/hXdQq9TooqnHmcAYCKxgMOuzj8UbZuDkuxJ7noXrc2
fchVAAnWf18UPn5J/rn2qzSYpaldRtiCvCd4VHLY8xA4xxuL+YdjUBIED2MAbLpOI2pxTQQnc32m
/MVRHxIgiM2tTpoPJ+y7MZafv5s49ah0aTkxBl0ka3k4R5A6jfgwYjD49xv28RR9N9LVbFECClZK
zUjiu/oWb9MzovGjlXmyr3rTNnDVzS1d9fIb/1i33414NT/waexVs13uX0qYEx30MXGL8sHKv2Gu
dOvybt3Iqwkx5aqY8/7X5Wk+5VyY4a/RvekBW+UlDN3Sw47kJ+HJjdu6rFl/ucjrLSGzdElPDcZd
aiwhnXvbfKOvlL1Yz+tkHZ1vdYV/UK7irfvnri5sv/czZjYrQ06Wu5od66/FDnsAyoPYAZB82Cz6
+Ftv2odv+bvxrnYKqVHkqQ1Y2pzRdsvhLSV6y7+X5VNVBuuguVWNu/EcfzX4vXshMEmdhsRcniMM
58OCTrF8kjsYn3CRZGDYd0FCxbdXs+U6/niQzhJKQVNbhMO/31epVLUqTpCH6Rt7z5brpRv9vqJW
wLxxbwnDPnw1iJtogpFliGpXD1Ejv5wbKYONDa889zUXbpp+kRvscsZbyfuPglJS9/+MdvUIAUbk
UP8ZrTjmCM/Kje7Z35dCT+He2pQ+2uJNNiMwHxg/U8f+/S6mWqPLA3YfWO1q6kmCxewPYXtrv/1o
ZX4/ytU2bweBYpfFxIHKwbEvPJq9sWqnl7+/2h9eCgQWw0ZghXby6hkJXe74DLSS4vq70/twEwzK
4/9iCNB9CzlB1/8Q+USpYk02seS6idLPOWYpHBi//n2ID6MEopP/HuNqh6lEqmOrxRgDs8yjGIxh
Vk/7Qu7RhbpzCIyK0YtZQMqVhh+Esr3dMfjRO/3+I1xtPRLOGUUR8xGU5LW2PxfmyeyVVRZ+unGp
Hz4x6pmU1RVgmNcFzVwyqjqaTYLa1+CseNanyMWh1NPvMT6jac+N9rfaeT4qi3HYA06xAA2Ixa62
nVoPZjXhBefu2hu6P7MfWEfGd0sL6NJ7Gm+Ug/xSgoXHyYhyCk5ZGEysxCHcDUcj9GV8R/A/+TrS
aHjf5660t7fR4X+DbeP+v/ucxnKWfLesYh5iJ3SFo+T1wafFGJStygsOGj5s8s/y4/DZ2ZjbZN5I
u5vtJR8trO+HvnqPskqRU5Fyi0bwrjq41FjHHGfE1QD8d9nct5PhaVg5FdlTY21L7IluTIuPdrD3
H+Bq+cuNVhqYLmwpfvsC7nxt5nv9Z8QCL1wMZfAtWfIg/j72grv/1Ur1z/y4Xg+nPHIEmWli5Dw6
G7G5rsbgR4TP3I1r/HBFfDfO1YoYNVbUyBm+fcluAG/rcU/tNzLEJ9tbYvElDW565eOtHMStYZef
v5tW8MUaCV4uz7aDNIbAN63vk+RWTLC8RNdb8/sHeLWEsdsYnai5uAXEpbv1uXoSHq0lsDEp961Y
wV5UP8bx+BRCAfz7nb11hVdrl9bqOu6SvDi9/mSOAcVTDlRRf2OUW1N0+fm7+2h06ZwHM/eRPsh5
JRvZvsOStB+tPRKzQzXUx0YvbuxvH10ZXWbkVRZBAkep38esqmi0UH9a9MjgDoBJQaU/zVFz48o+
Wvvfj3L18lVZ3gSYFVnr4nuDJVEgv8zpLsXi7D9/TO+H0a4vZhxmBx/wtV1Pq0S8GEVI5j2/McpH
j8kiew0jiPatP0BRc0phZ1pumUyhk75+fFIulW6AaA1tM/caZepwjFKT8EEZIvwi/n6N6nIR1+/B
++GvXnJFa7qWYr0FLBKT37tpTXF3gyPcxTosb0KxjQZv8ifIdKlHxYatZO148be/f4qPNtkFiUzu
UbUcmkF+v9Nllib23JQWekDDTUycBKPpxm3+aGba9FaRtV3wd9eJjcYkVy0a/JeWtl2/Y/q7s2XX
ayFrt6KjP6cn4YJDj9yinKA542redFT1NSmuLPZv3CB119yL+9rNXbAI+/aYopMPv8f+rRTfB0EZ
iF8C/2UiqbZ+3XNIOU7OHJMrNKlJ7rNdeKCsZLrdrgZriOtY68c787PqyRKJo/+8P4/BFd206d2G
HX29JxVqC/0W08a1Mt6FCeAC51LhHP73afJBy/rvo1xNVgrZ82C3A/Pk0Xo0n2nE8oEOrabCN07D
9wWbM2yrW915H+Q1fx/1akPiXFVKusy1NR7ds0frsxWiw6k3yxE5VD0cleMvpZ/e34xy/pyzDEzL
M52diKL+IArT3tjkTTExZ1+DyQ2UTSytxQ7Pu/X0I263YXOKtpiCrG8N/EF2fBmYPZCin0Y9++p9
zEIcWWOLK4528h7nDpQBJP5RQMVEnXfpet7ayI/GtfNmbYAqf6aO6i1z+tZG+dGb9O5zXCdCcsjO
pa2M1lpVzoF6KCl0dtHO6c835tWH44CLQb9ILQC2z+/rz4hnZGa3MuNsZl/xq4fuR76X1vIPDJU9
8Wr65mE63My6qH8svdzld6MuP3+3QVtt0TmVNlsAo8HkclNTN/BzpEBYRN3M7H44l94NdrUozWpA
w6TBYAUeywIfeCEyl+awG3fy1jBXbyjgNbWeO+5ktFu42wtWfVVu4k3ri3V1GTf1Y7GJNn8f9NaY
y8/f3cfYFmlet1xaMOneOP0wBEaQ1a1V/dYoyxx6N4qDqEMyY0bBmscvNExu3BAbwPV4qL3Bc8bn
2h9P8eOti7s1Na9ixaYXQssnhjWdzIvjR4q6K7oXVrgu/r/dxatwUUTjHGgT71o0Ppbpzwy2XTLd
eNFu3cOrdcVopqRxKmZHF7xq3VlJ8KbQv/39Oj68YTq6LDZ6oIDXauRyUgJpmBljMMtNrzWbXqJ9
sZNoY5J3//lQcMAYiNMC+b2rZ1NaDabWAc/GUeg0GM7CcgO7pZPuP1Y+w0y1DHthHRFY/zFQTkvc
KJrYYX1KKP366R5KuY/LLkq+6mVRwOACtPsflGM+WKIgfRoLMAaRMe4Sv0/6Tu2wCbNwSppc4VUP
yjZcp+5Sev4fwZFvjXY1Bel6SWgQrR022tFrfvSnbkvH7Wb8Cv/Zu7lULZ/998gXPwSWe2BhSIqQ
N/9+bYkW4AA6MFq7DjYWmeGX8m4hQKcQ1rTKnc+CQpO+paHrVvr7g/2VIHeBm9LPTYLnj1CtFTPB
vRKsu7q818Wll7WdFtT4DAsvUYoHmT5TumMeJOnJnqz9NAYvMjVxnIkvzYzN96ApXlDRuCSXwBYl
6TOWkYeyUrwu34+KvLF79bWpnX819/9H/kr/M/Ok++pn8dg1P392p6/V/wcOSjbb1P/d0MVvvhbf
f753dFn+/r8Nk/7L0FFoIStmGiEcWZha//ZzMbBSspCyAx5BKGMqS9nh334uhoKfC+8V4dUiaDMt
3oR/+7noyn9p9AWZtm4iVIJi9x/5JV1FzIBBwD4shhvMNpnv7KtXKq0NXLGrglaNfJi2QiOLHnRU
VRvc44/0UEbHzGg0v+wt8Vja63EoXjVMjWhx6wxaiOZ5uhunajiWcxWu3t3Eh3+9ab+x0H/fDfg0
hq5BhMT/hXWNu3i1uNC4VHVt2Qq8aysNEBUuokbQPdCLKp/LLMf9j8QIrf9asinU2To6tZC2RbM0
Bk82RqNyZ9OYjd4xTHgf/v7hrlhovz4cBxkEXLjD8N8fsInaiMtATgGnVrST6a1muDIHyDu6TRG3
fBk6ObpL8Hdep9XI6biS9McUO4fCeBaVKO/65muVjbpPu7lybIx9gILluQzwPbOUut6BMsOss23D
3QjQ1cUPt1/P2WB78URHfKaHriUN5l4bo2Yj2dJOgGVcm4LG8JVSOUeNVMD9ry+OEzp+TMvkSuJZ
37gJV8SN5SY4QA9kSJdQjNGHXMXFWtmbQRdq9FL/GloO5Z1WeqRFyk+RVVp3zYCuItOfVMDrz3ai
HJS8tnfykOFEv1xN3srxqQuc5sw+GflGpFz+/piM37cMPiF8BF6TRZCDuA9R7e+LeNybtGg3Eq6y
wpBw7Ix7ZxOG5Sms9PlUqo3uVxZiAdnuuLUROL0MA1aBL6KbGengj9mkrOpMLe+SuabVocUefhz7
6VBgp/oYxfk3p8FuXR8f9CZudkgVrBN20VgxZ8rF0aJNOOTTIUqSYpXOYXs/BCOdEQay95betEgt
wmObzOkdVUDtWVaK/VxZeI73nboL9bk5KiOOu1qmfKPG8NxGhbjv4npNqoSzlKbOXuUYycVJnWir
Y8C3qhLVQ9WfP2n9PN+QLRvLUvDPfvjrVoK35wwPxpk6x3X7jo77J6qIxSw+an6Qd+0urRF3a4C4
q3LGJR1P0IegYHdqmkhb6XQt3Vdp+0bf33Dfm+02S7sSJwMnAYjRcPynQfyUm84r/9bc9NPUnFIr
+lbORXtSxhb/RFGzrw/40pa2Lp3KEg/v/34cA53vOyfJinVWj9HjqHaVb6IN0XXpPguGoxbFxkPY
QGM2yjuDfn6c4Z8KodVfZoselb4FRj2PQeoPlUphyq5jPy12Mnjai2U2ZyHG4r7J88d4pqXNHOPq
LmqLH7TnPmf2qOxDow9vSOOAnP4+WUFroVKjKGqZFhVAFIZXBZPcjhfDbtIzypDMmEyZyA46545+
8XOdaqhDlbld5ZNB24TdeoEaAbac74JUy1dhd4xLbNMlGu2PU6W82jTGGYHIT5XxvbH0+BREKB/0
0rJW00CbQOxYUCNVHZWGpHqiUr41oUofyMgZyYzUt2h5kTkVfhmHbG3Ra3+YFUVaRUa6SYuhWVlU
6L2icpqjWWNtGc0kIBISgPytY6k16qHP+qdIUkHIkVCaS+NCMehZ4N+pptJrLc/mtipVWuma5Lnp
5E1Y1Xt6MtGMRySHVW1VGPldX62NAchYlGirOGoulpye4sgG7Uw/p96qqStpq1lvL1E+nCtnztCU
1EcaQDJPR4CkpfY3jJ54ZNljGoWfpAAcdryKJPBbtqNUqyZUntu0ebQUHMaxNsUhIFicQlfR3Peu
oSbn3BRfy+nS5t2mn1l221QZ7/PoTWAb/aLo0EVzZYXlk3HALvfBpvi8c+TYcStRaDtswaOVKI3u
1BTdiMkqQMqkbGFhFSeV4tjFSO9HW+rmh0DYlpcrBr0iuTCrtVLwIVgFFE/CE9ttTDvAshVtqRIO
5YMqh5vKlr4OuYwpSTPdp+mk3ic4Bf7rCwDRhvtn3WMpjVIErdJnmmT3Fnoub9RVfa/jHO45oR5e
2igZ1r0TVdQrw2SjAZc7KmXrbIu6eEAzbW+GHlAzgrHgAXCK5CpW1n5Sovktymz7x4DVt5L5tCeq
d62kRPe/vjgd0iyEiYtNOQ7xigiOIkc6tjILndJ2ht9qjlEht3lZcsvF5HBM9Z96+okOW/BBal7t
0nEKf1RB9oX++PI1NtphBflcfwnyeHQBug2PNsd4tYjNI1Kw9k6WQaIWtGW1jaSswspRjyDx8AW3
njCW/aL31XinCFOljxyT1lk7WM4oHjqp659ika5Vs9Y/pZhbxGEHzCbGvraWwvZZspwX7Fqtjd7M
zZpSb/Qws987TmecG6Ob70XnrLpwLO/qvgBvi8ulZzbpmuXT3jlixhHdNiY3i8vRnekY8/upUh+b
borciDn0rAfh15Ge2tegVs+cTZMHTUMShOeqs0eKoqz1rnn79V2b2KQuf/0RjmFQDPp+xgWbnqNW
k/b/+qKCG0FcthjUGfRQL+94HVfxHsjdGZ3kg5rmxX2o9vWxJmG5qovIoRH7LhtTZy1XXbAOnXlf
GvQ1d61puhBtBxfq64RFtCqY2GNIG4xA8YTBmQ3JbvlCK5sbaWig3F6UltvVfXf650urBulWlBGn
XqyPnkQbbEI1HT4HrUztl4+CY16E/YWogyNNA5rvZLo4WKoCuiiSz7hSA9IMq36nZn2wozbwEitn
Ke5+WnnY+Phpn3Fxau6tvDYPGHmguIqUowJP4CuWy+UYiW9xbQc07c9G6+u8AJsG8cqxooKy1xO6
BJfviqgHnA8s/6HXDF9KRHu2tVg5JsI4lfz6c1frhzbuul2cypGbpJgGp8Zce01fqlvFSd7aXFWX
AKd07dr4VMbRY4Uhp1vo+vS5mmUwG8FE3i4wCdBkuW83edNhAoVOYK9gLIFkATKZ1CY5ttvDpU1G
2wth6m1GmigzB5f0bvipNO23WB3a+0gjWkEmQPQI33hf20y8oMrVMwSufYX66pLGJvbLzcYZ1faS
Sp7cds4lC6tLoen1OnbK7kGEcvfQTBG3N1CDbeIUDnyOJPSr0EZLnCh7BS0U1tL0XbEJH8ckUHfq
EKzlci9P2JMuKpAV4sf4s2GgqJaQloy6lQcrawijz5lALuU3Wlc8GaKT1zTJSqiG+TbNU0L32bYu
zhT/FD1PL0eIp+RjuLMj/VEWmLP/+tJbFp3CJeJUrXPACuZ9eRybrHObvmm90HLwHnamwhOjRmAx
6ChVkjhyNrodfKVLvjzNUkekZ8b4ekt4VJlDIW95yqE7Ye56Ua2p3Dd6V61ATSJ3TML8GDrZJwEp
4VJKPSWunNA91kFASEJKVkKPABoHsnGYUkp9dZKjBiX4PAyNGDdTxHbt9EVyiFHklbhd88df3//6
k10U/cpW0vVY9iE6qDimeZVLC9o0o9D6qdFq8VVJWgRe9uC3PNIhbNSjUekIduN09HOCFy+AdLTV
auJN3g4UCqlCBVoZJZ88MdEqmxFkTrzgg2wajs2UNpsQAvK/Yk/0h4tMGyWnPK6FOqsnIp1mM/f5
Sx0U8AvG2To7mW0sO92PX9eJXGXXJ3b+YLGRuFbbyK4TW815JqPq4T+7UdSuWNdDhYi1pDiZFf1a
C7L23hmwADdq1BjZsKotuziKqWPRn8UeCmt5VOWCBXYa8tVQR8VTUNeAWmJkSGEXBX5ohY4rRWG5
yk2tfgxHbwJ3jpS+sCnB56ztON43Ma929ERZ8MiWJi7JPHeb3AZZggXSmZYHPEKRweyiGkPuetb6
zeDMd00lV+fODg+t2ffHmBbDGZvtL7lI94ZYa6p4norK3uuj3fidbeR+WaLI7W0tu7Nmy1hV+HD6
UTc9OhwXTryN5SUsfnaVYn5K9RnB4DhmD41aVd6cy+2jZESxhxzkh2wMqFmXv543arwPzSX6aFHk
KXN8rGu1foxT5bWcYnF0urh57PPQB+5neBxvSr+3y7NMSOr1Q/LTnhcgmU7Pwzze152J8pkjMrtK
NeXt9zlRf2hDGT1pxiDWkQ79re6NfTuJu0bAPbaUyj4hQyzxlWfr4gCShVHth4P1JV5kw5U6pKuu
EA8F2YzDXMnKai6LTaY1F52NdE+IMtwhrIxWnUiPsoO41MC2OKpijF1SzVXjx0R3k0h/pfWWjiPV
ZsyYELGau9gX9j2miiBPLY5aY+F4SZ7HJzrqVDdrTkOUpM9TJ06tKM+tIvGyDO3MYqH5YyCXXlmn
LwnyziMSf8aP03BltOqjmWgvGrP+wL0Tc+bTMkGVOOsOtT7F+woVTuJbopI3wTSdtKQr11Qpc1SJ
CPf5PWEo1g661T6MMp4aVMGxl/yuFq5QV0MVSKfJlNYUcgF99rk4UkJN1jGK2vVcTfemTcCsz5JX
yIm51Xvd762u2LYGXrEDkqexNfaaI0UsDc5414eXuFcCH8sVgtgCZEgB+abS7HFTlvdyJq/sqg3P
mZUPrlEb+KZwhtH6RwRFJXPrTUpkzRfZPpCjI0S+1i0J7rwJaxdnrtkFUiGt5Gl6lVM5uWg5WvoM
rNWFJIC1B5GGtLrko/TRcK7n1qc5qjp0aeV3amDvzXiJ2eSNE2EjFg3FPUcRdsNGJdd6wPgXrabh
NRznvQLxP/7XwSOkM2crofEKq7LzTKd/NQrHco08+9lP4Z1ulrSlEZg1Y1/4qh6C3S7wpmgMN+7k
eTtmP2YH8XYYycdCm5+iEGEzGjuYe4I1rBvHbQxKsp9oGMuZltbEbLej0VwFyfCk9G25NpwvFnvL
qokrfAEt3d4GSgm8Lxpc4Uixm0aEMSlOQ0Pz2mjOwDUECfvhF07WrJKDhBy5zf05m346U4rF3iC7
uawgmLPQsydxc4ik6tTL9hlDHslTtaDaZkl+ClPnFDTKswUJwxuw/oYxldwn+IytY9V861lEkI2K
iXGJ1iblS4F6YMUO/zmeJJ1nYvT+VM17zZYCXw/GzCt0/MpNVPScTbHvzoaHNv0+mM0d0In8fkq/
SXJib4jrxse8kF/l5555v3WGMXOjuXALPM59GTvZoarn4ykQKoZBNR7JVhtjQmTe98ZYHu2JJnU9
mb/ZNr6eZh2sFTgXnhmHBonhYj1V2UTGhiNU2rlZZaS+iOoRRx3tokwc0FJIN1OmLfE7yBEuaTdE
SuoWVWO5VlbISG/tU6tUT4Yjat+stTv0hPU+I2HYC6az1kBVq8S0zgqFTGMxHcKwG5Hf4nYOtFrV
aSQbpulnEqcbFR33Tu/0wJWrnE3EaQ6thjtaTTCZaFK5I8v3HOf6wzRWsy96TfaK0vmZYEfdT7Xh
y20eboonS800AD3qa7i4L9V1ZHpBwnIKEWbuW0gXk2Lvq2l2UyGsrTwPEGLM0PRCjpjZXD2FIEPz
IKMDXIMI4uSp4IybNIhfkpZQf5/not/kVfJcSIHz6NCKaSZye5HScHARBjprO/82zOhJ2xBPADMi
bTdO2GU7ab9bzkT4jJWrQbZ4+AkvSSq5JIUlf7CjdDXPTGGH5Qh4zaJRZfM2w+CSoAQ/mDXqTaMa
t41g/Y96Gf2dI30twiJzC2teOUadHzJYE6RccPMhe/oWk1vwKtkoDx3QCyu1j6WUzewG2iEI9eBc
VOaZoEpWpfIrDSTnkROcWmaf5tI6J62J0GA0cAmzmmIzQTvwbK3w5gQeUZuRiM3brHaLgcPUbMzQ
HGySgZ1yjET9vXQGtkYOVMzJaaX0fekWQVOtrLEEbWL16Qn+zLAmDNJKZ8F2IPvOMA7ZRt34vQbe
woJQ71IrbL25ynWvte+MBGF5KIofeLhdwqnEx2UmxDa1kEbzMicvxCd3DYXgTla8UasnlxmCRwNW
5XMUqK5SlscSY3s3LVKol0m+E0s+IjCjBuRDtorLiN9kWsMK8e9JSQJ5O6fpgbZSfTcNPDOqlcoW
O7caxba60puw2Gud8YWkQLlS59dWGdNNJmW934XSLlOt3K0NZxeia3AHfe7XxZzTjBKklwJJUdV/
Sk2q7qA6Wt+ejbMdECaHxHHuqBY0VqoB51sj5qhcQ5kKFFCBAyr3CTzJiqRdtlJHBWCFzD3I25zE
txInaxWld1aylhaRLlyAIOtCGiZ3sMctDJdsE+Uc0Tk+e409wcmWG57BFH9u5FUkRPWtCwreW0n1
TYGkS4tKx6+I0MdxzncSVHbbGb4IyUtD4+cU5/Qo9m6ZRCtQVbsSkyw3MB+tOeIIMySjqwhlp1Oq
9irT9utoUHe98SlT0xj1cc7V2O0mkYlf+2jG3jUWK3tyAt9MMHwlsXCxqukcAvNY2amSejkuNyu1
SAxvDljLhhixe3IK9Xp0ozToVvZAit2o2YpsUClhMuLQUWqaG7bs3abU7dKWM0tV6uxjutwysfvU
U1Ar0MxjYxoSRFs1MHYKWUDTjMhAUm6I7TrYJyJcVUaUPQ+K5Tft3Pwfps5ju21kW8NPhLWQwxSB
UaQkWtETLEm2EQoZKKCAp78fe3DvHZw+7m67JZFE1d5/jBBzdeTQ9CImkUPG2xQa+tJdhnFvGgbe
xppXXdVBzFIwnoGGXNrr91gSp7AwzXaH5xiwSu9Ok58XiWeo9zXggu8aXjs55OjjWdGKtojXziti
X9+4Ukz3YbPLJdYtOSV4ZfAZSXNNHMbaxeCp8Dt/R1yuw3nadlxw8xxX90+l29Qq8W2MlvV8ts3q
d1OM065tNL4Dp+Wj0tuX3G7jeoZz8AnAWQ17RwKi5IGLhi3NI3Pc6B+5H2iA5rY5xovlz9FQTxCj
766Tf+uaJ5EhTC/16v2aZP+WNzINm7npEpak2Fl5h1GZQBS3kaaZGVdDerG5H4iRUQd/WrwDcQTc
mE7TJqWjf5tAX3E/GFkyuvexjlSYMLPFr2lOdwynLj7VQLuIid1hYw5C0e1bYeeLZFimDVubP4eq
WGOb04HDP2PXUgrolAzh0TOyeFINCQ5N/+CX5quWp2QudJvG6OY1l1q3olU2ZmxosuUC8rTTnHPG
4d3gGVrleVQ5KYlZhdCZXJIIecRhrO+ZTuUoIj6n+k7o/BltfrWCcjpR1wV+upFCZowiHmtW3Z6o
0cxxI7RU2mHEJVEIciAWs5xPbTpm4cZY/TDWEM86zUnI6mbIHL761mpb4igCzfXsyqQPHGhztC9e
CmqI9J8IVWILuQkn59BZADhdpwgPyke+AnFS6Cdju1s/e395IudGHjMwXZAY53lc1WPui1Ph6JJl
x+wT5s011fbke3lhJ+yLm8ozJIHDkSbGvV90Y+jYhA+4MFM7lMT2FRg/YZ19CXCygKdxl/BR6ntt
D5k2xL0HSsK+N540i7T5bSjJe/Qz99RUGPMnkVG0PvjN2ei25ux4qWIw5wAcluCQbfZwWOQ0MMJI
6v08VjEzpYu59f1Y6AP5PBkZC0NZneypJwNL5RdlyaNw8mOqNeiMtNy8KJyB81qXp2Hs4szoPyc1
rCdj0kTYuTUPvV6j4zWIDvLXN7xFToxk2Yoc1stUcgDTGas9sV7iZ3TafEeFhE/pNebvzLiajTi2
ARE5A/EVIVzSk3KfiL5wQjlO/zJXyXBy86tD2aZ0lm/NGa4sB7HeJYy9V8Ippzif269RN2Qy+NaV
QSNUa7sLpksu7Y+x775oH1pDtXOXlNjtMSlz70et/COrqg++ux59uRzlykntti+yd36Yxm6C3ZOL
Hdf833Q85DADnx0f8NEiiDmb30Yn1UPyRh76mhIMef8he9W8QPEYoTd6obusfaT0zeBS9j7LVXjh
YLAfO+VfWZe3tTcfjDKi9+japURarhWwclDCZM7h3IFNuj9klX+PswFtmREmZqQteG1zW3/wMKN8
rdS7Ua84B3z9ZRpZW5z1SECIEbHFk6GOyrlkLgvdmh+T1JM/ua3AE40XIDA+d5zjc90nGVnB0aLl
dZK7fJPlmsfLyCU09W68rkQQzV6XxoAmvdBfp1aB7+v3B6N4tJ/mtqGaIiVvZK7SObTK6mXypket
fi7Tjsl2GYZwIq6TQK7ZOaa9/qui5KfyNKBk1V0HkY7R4JND55asFVLDUqfbIxXa6fQj+unNo3Q3
AmS6X34258r8K23EcHFM7UCVlHvPOLW4SGiYTQ2LREStMqPZaU/LmOMinY1/QeEad8AFnT5RJwva
Hgi1keB56C8BP2x7EvQ74+iYs2RCR40z2f5m1lG7If+GTkqsxceT9DM6d6TFnexjDiwfrwV9x9Av
SNWYSzXvfr+WV8kUeywXODgykvVQBfRl9xWjeRWo9FrU7d9pS4+uGi+arnbl4rxN4Od8P6RqVdbi
hkKkPkd1ivjUmSJVt9k1zc02QU06P3d96sT506q38lJl0tn3/NlpNXf8tPVD0xqxXvS/l1SLV8S8
j/poZqGyq7+kGB0XXXylrKcM5+qjYz8NCW4DxYCnT9LRrg8LAHkcFHVUToW6DGDhUeaylLcWMYKr
uZ7rMdXeU6qnPGtkBku14uS4y7u9zOfAW7tQa/Nilwsg4N6abqtZdDvNmLKodCTiUijYh3F+5S7P
DmPr76YiFN70TQbRq6tscdMb9qssE2/9uCz7zXyjLVF/1EmDYlYduCRHXpMqx265rIpYXVQgnBLy
Le9ZX9N5fQTNLvZb/mUP4Km0B4pozYfQgoXwmp6dKF2woW4AH9Ic+wfLtQirqRMfKVIxLd96aUYW
EAg+t8CNmyH/lZo8OGOHKozX2//ledWf0UdL0FfbR1mlZ2zSPojt2W9P1I1weE7egzLLD7VawMHD
r6ly9Ng0BNEtvfZkb0UbjpIx3F7T22hKSnzb5taaEADBSF+oGMKBpzRa53o55UrtbYMYvGG0gAja
lgbjrl0Z1Bc2QSFPqEfKuHf4YFmejRGtzU+BiyewNpbr7KEslq9kiy07Q2xOiLacwzMLQBZ8hqV5
iqeBiCROrHLXA6n4EtUFlHHcc/zaafd15xlT+4O00eJAiQJZZ9m422ztvSd8MUTRex8TzRjdzr8p
D9pDvWqvZuNdKzlnZ0j3JWwaVoSmsh4H7WJJSR6ivstmP+w7pccjSvoupdq9bsIOzi90PVaP2ste
Upl+VF5+n5jTfxmwDGnHnIS4lQaNk8VhUtWN53p2Plp74y4SNnkiE6l1hO8wAJRM6sBnaeDsVmNA
afOctoGZlAaHEG/ubW0Bn5ljP12P2Z/vGJdy2vBC3FpBfDGKng97BLd0Lwaut9DtBViZBYq1NQe/
7+jEXRfCTIxlZ07+u9Cnn6of3oTfIScYx/0IdBQp3xz3xEc+NVUZq2Kq4yIt2SzI7wjVIs5kZr24
KUYUr4hSpU1hrzsprol7VE+XNPf9yRJuTn4fwUf0AIMnLWbSlE3DOOLXBEsjfzAtb45JY4XzJMUz
aQPCoJzJdmDvEBNJYS2PWdeAjpUbbxf58xt9HmXDoavuQZ/WWF7bpi8iffUi5c0WwWpdH0P2hgJo
NUwVddZEyy0pMnxvrnaV3pOO957n3rOXEp7VAkkAS8gSYLZlyCzdhSSz9DwY5i8EEBlhoTCVdpW9
BCxjMX0caAbWIQlsSD5jyk3S4spjUVlzmCHE4fm1o1kfvZgfk4wDjvmLAbCn5cC4ghDfcPFb9dQ1
4z5TKVlwpN1Zfb0rO4FKBrg6MIrtXdvVI0oTMD9jzL2IdeQ2at5v15z+cTR4EYdkFc1AWmFQGx8V
uHLkTI1IcMAZHryyMkKrIJit119Wz9jnGlCAu9pi51fys9rmB6fq08dlDetyDR4AQmmCtrc0brmu
bIKk0nQ7Fd9mVxn7jkBzdzbJzdL0NOlV9iw5EscKfjXwKpKYpvvqQsRn7jO9woiGiNn8vSsKzs36
ZGjboXKKf5nFLawXQHCpsURLyelUsIqpfHIPWzcqNlce/r5Gb25tnWTrgEtJnxYz/Z4H+DIC4jgz
XCQBBCiSPjouv0u9SeQC2+fT2nWqNuL01oo2GD4OJyXVqSXd7lTaRbovUxG2q7v3vIwhBbH5lptf
UpM8aDrki5saEYjfkrWxO4/HvuE7WacfFHAzuERAD54uX3OeDMdgyvPM1byYVvWQx61wflcw0295
3T/1I3mei6GThAZwmfSlCmJpzahXdHcvVAFF6HHQCM+8Zi1qXFQojqU1x/kpJQdzv4JxhWoaXpj4
Ccxf3Jl3wx0ilwC6Y4fHAYJJ8R9rtGumB4/CUePe2h48dskkqwMkV/k/0qCT0STmMrO0cBwm+1dD
spnnldyN/L/aeqaYMY+HYXjX+opNzO5wMUIfaXM9nZx1cGljrn45ORFmovYYmWBHYVmSxe+MxAgm
bbcReCiAs3xIsbZEa1FCpUtkOUMgRvagFjNRWojTWL8zQTVnucyn2tZV7EKi8vDSbL9ox7bfvpyW
uoWMlFYqQCBxwqy26w8xwgML88pG38/BpWJ5NNzsJ+9Ij801laQu8oOCey+Wg1HsYLHTMMjp8kg7
m09kzaBi/2XljkcDBB8opNWee/ejzAwX3SAqj0luzqPKqr1r86LrRboLBgfQzP2V1wBCrte1yV3H
F0zNeNAlNzmhv9Hoay9TmlaJH7RzsvpLHrGhNnFXDX+7qgdK6wlzzWAVAxBpfvuHMfktsZDatpf+
rBGDiwiiLJbYh+89Di+dyLuL2QU4EgccQ9Ig9FI4HCZfc9U8+cqmumpeWLYGdnnh8rQBYSaBw5NC
zBxqjYZYYyfvL+jCtIfF/+jHPnswBYE/eZpVkejlY7Wg4wjcP2TZeidvGL+y4FfejiUKYZdG4MHV
L45ev20Dn8vC8Rf0Gfl8tQNyTQcQjlGX+kdp1m+aYx6qjlqlYILx7Z4IFAAjb5ctZFr+I5o47933
UUOSMjF52L5zMrvtrAunfCDPjvjG78zJGOSIKEPAw6/GtPhTE5MU0OeRuQTa8lqeuX8eqsalPU5w
VhfjEDmr/W/I/fyYV1uWwHpEfdBFmlPMV5K2D6pvqySTy9Ogp5RUuiSeekozDsGQnju5UDTcKKhM
FACW89hMq/a1CiAyP2OeErWTPatgX/gc9xDE+kkMxUwkapaSFK4SOXlnTIinWhphO5sII+zx3W3A
jrd2irRtuiKC23V1a+0aWVixn/U6mHTjRnMDImz4LL26Tbii8PXm2UCiExpki4SWuxCV0mq7gYj6
naisPLHz4DJ5HOWWlm1xUVN5MHp9KButODb+Zw/FeJ5W70iZCAGNZq7itmzpvNL+VWXxZKz5fuGD
vdPJIiw3eLZ2ITlw2KoE+Mwi85VQqM10+iN8fbQtm+JF9FHEtdluGs6dUL85rkgCqMznJiBRURdC
7KqW+F7R++ZlHMVVEGF5/590ysPiYJgfyAIlXQ+410252ktm2nGq8mhVglBsU+1AEtJ4fF1Ll0jA
6ns1sjF0pXOxQPJiZE6opcCIo/mOymqCiAJeWOURxJc766ve7tYBak5kBbi4H4QpprIGyWFVat+N
gW+wy12YWFY6bABMBas/gkedlKATwqi8jgddPefa9ARvbO7NvvwqNv8xAHYCoslAa024Z9neWlte
RimK2NJ7xCeELEN3fitVPq2tpscLGx/CYtZB3erCvFyx6evystnMoVkwXEm0POulPHm5DX0VmPUD
aaBXlFI3K8/2rXAZu9ztQ/JGt7muh8GHd99lh0T2mgxtzfIujTsXMaINMqzuq+o0irdp2q591cfE
EQyhuQyv2nYaZU5x9UC68GAmExTiqRnpT3GmezC4zmFVSD9ahottB6dKQduO5cA1tl4mo/ssNOuh
qOougfB72eayOdn9cJZrSfmt8P70dokezmDQrcHKicj09AiBCAnvmXx3zZVNtef+LYt70fSgkOSl
6GsyC4uhDixeCG0JSRHfI61EXqzZN8d5oMw3C9ctBfzt5KEd64MuKKsWyLYO7L9RitYszJU1Yr9B
2qOvZJbCkvTkIbRPjl4d/CH4YjjbwsXtAliSGrERQ1eY9dwDxqZ3O1x/0HraDs8laY3NuoXSNv9W
FL8digF94RB8Lv1de3ZHTlF+N4nN9kR2O1fCCEvJkIBqT3JPedrT4Bp7VyGDzLeAuZF7DAnByQJG
Am7UKFsY3rMs4EMbZIypnn9cNxf4BB1MQdUFUqD0WGRL3GSwbGvGfFYHU47W0jlY+cGvkCrWvfbT
5h42N7Pbq9I5A+6kbALcaD2q+nBZ2kcD2DMtmgBTh9PtSsCBc+EXb7z5DeiXnifmbN8Wxw2NRun3
SjvqspA+sH7EacrJW7ZVSTZsle8hRzG3lcTKKpwrail4SO36XC8XRyIHcLe/dWFcOI+JL0ScyTPw
W4zeOzYerEmZdcwlu+VklEk29j1Te80EmP/y7ayL/a758WvnqehsO55HSKd+RYgkrGuvlc8ECHa7
YCmgHW1QyErbxB6Ip9a1fynJUU8gskbv7Wvo0kpjkJ5AhI25hZ2KtjF1rr5eO2Et4Jprbo4pn+pQ
K4nuX4lyMxV6KDOdeeA986F0ljKe3GzHBvdi1P7XJqu/UDBlOGkNKadTFaPiPrFH2WRHWYRSZs2f
fnBfPNXBIVt8ACE993n+FdhIEQqpw+RX/sQxlMlDSWKtbwDLbXX3CAw+r06/H6oabY+VInQVakr+
Ssvcec1o7yfXgK3w6diTfilCExQR7gcwIiA5NRJBQyYRj6vd97xtQGpu2iXIz7lD5zSaPL5nuxhf
3WwZaHrj9O5h17UlfS7JUTya9+HU9r8HSz3k93U1QEGdeHI7tPpwFltFpqjl7UaKgbbpPNKgnHdI
ppG4/Glku4fP/GQwQ6K0LPFsNw0T5Aia1j+rsvzO7lgB11EVkq7vxOnQw7wEV7Ngb0X2A+9DPERC
vEEJ8t+9ExL/o6c2RuoBeDzLCJe1gjVqqBlOSHauD/b8ng5FmqDXbkPRLtxBQXOorPasCsbSGgJp
8vQ5TrN+CmtpPgh3ubW6J5NuGtawlf0nyeVd2K1kCVvB9KDhnRg1cE/NYvCZ3bcekhyK7EPk/8xJ
ZYdl4Uqf8+913NpIeJgrLC/94UF09mkRABBWBLB3KF1CbRX/+s7T4rx197U9PxLpGyO7PWuVXu+U
I29cGRx04v522UbsdtbP6uWoWnwe6BkFurIVao8jmckMxXJ7radchnlPb4GT5x+rTcBtN0xMZUYC
S/88mflfmWvnDQ8LShTvX+OFzsAHQU4SgbHdolUwWecVl0MM7RuE9h1E1psfu3keaET4i5jpdVj0
B3cB41CNg9DYz76g9JYgR0dbyt/rFDCqqgqpfS8KxO/BGM+LgNEo0zAPLBGXloumVpyBoJIs9Xlo
BucryBk1sSMdyKy/B0AXl/oOiE9NaeyWSQ68S+qfmHNUcan48CtiY3bexjfsqCFgUfJDsoK/sct9
jkOm7RtLMV5gACwVkrXWdb8F5BF5vdv71qMTUKBcWo0ClsT5lgnJ+JJqekyRIhqDNxydDtUVMFAH
CkaPp6SRDOVTrPF8jin0i1zVm5yh0bCWjMkNifNHY6RBWDme2PUK7Z6ngF1X3T6BxRfXotRupipi
hwc63AKZvv/Hh4/a+ssgkrmStUfSs1cluhz+wv6/8apV8YT+JnIZoPl3ZRk6OilzY1EbUaTeOit4
DErjmnuCqjaCqBE7OMfWMkxIQT6AVqtX+81loYXi7WKO3ZOWQXIxt5oMM2QOYPIK623Oj6Yo3xrB
JyIPujkufFuSurLW+5Hvh+GQpsfV/QgqUlEUp1876y/N0P6ZucAJ+fOfB5M1HUfi2/2oDdeLb4k7
GeFwK8LtWN70btpdnhBq/KSX4ei3N3MCX5N186m1EsnwLP9sA0vXZlbtvueouVB6ed42YmsXzSbh
3JJcrJsZYnzEAy6vpZ/9c7PhG7Twtkid2s27tniwcBhqtaUd+otulXdoOBWE/7gKwpcQXIUsSUyU
902t/e0YL0vrcnN74zOMFtnScrkV/t6x3eyBUONdyk6OFJv1juTsMF2aV89TT+bo5HufkPhhKM6L
RHHdiJxHRa/iytsSob3XTfOLtmIP1Hlj7yF7CIPkudxWNDJWYnv8BD3J0knfPzRUTCC2JNFPjNNh
yMQ5GBiKO8s8mF2/ICtjpxyDPsCZ20RICZ70FWkN9PNJ57XfavekuyrbBU0Bym6A+Vp9/zoO1jcq
MI7WPODuHxr41xrWyIWLSAPOtaKsY6ggoFMNS70aWy2qi/5hRi03zYU8asFyp4igYAbjWQmRR0Gd
l3udPcQoC7nPGP8pHnVveaPALVJ2iNb1nhq097ZtlrEd6GwVQf8KAA9muvFYz+53P5FqbqkBWV5v
vOAUYMooiUcV5Q1L1q3gU8T8PoAibi/U6CRz52RcsKAnuJQuCxxySPmDDcMI1NCL7KPfcne3qO1a
dOVbKxL40eqIn2e/wbqdB988ERRb0aYBwiMzLlfX78/1VMYrhThhqYzybqAiF0JuXWx61XBuG+Sx
UpsfO2T9O0TjHH/aaeyZnhx9fTF5X3RPIeZVvRHR6pxd73ro1kP5imn1cfM1hhjuwZkNas0R9HNt
j7YlQ0NAB5kslEEjvw1rc/eLL5pIrcjiZ6ZQrvZKR3e9ZnqEL/J3n8kiKrUG2Fu0TqTRVB2VBgH/
4EwnsmgudhYDWMPd90EdL2X+7VrIW7r7YjWY09NksHT50JMhiWwNbjZYq6l78Cz1aXpqOUh8bnM2
rcfG6T/otby6VZAlm2yYm3cMe95qXDp7ljtfKzESlkZSrpWIkIooTCrD7+6u7EfjG8k8s0PXGbtd
W8oo9ymjDdbE3Or1tDVvttUsu7nkhcZq8OQO7kyl0TzGVvNnxN2Dfal+dfzt17j0CAB9vvCmD1HH
EoegkdqUdTmwQb9Mtvlr24Ys2gSDTjtN7xOh7qoYHguKl/ZcCQlphG+5M7/PfQ9tp2uhyrTu2Lvw
S/OcxV7uvXlm/S+3t08wcmJBxHSt2uXRT8uIk6LeYSFKI58PZKgp3oQe5btjGPRswhLoC4NsP5zS
Qb7TMDdfUEUEEaHRKvQ9UtPs9tDWG9UBgb2gjBqLKB+L24x2mH+/JoS9M6fiEfUZIYgNkLHLSR92
TAeMZOqdSQrDGBdZl3Gbzjri7RLj3L5RKzJJ4x/EG8dUIRBq2e8Kw77mWiUiqeVmFICdwEUkWVrB
YQmu2gDH5Urcd/o3BUTPrrAzcGZQxrkX4bBSHqFBGVIS0mo0vmjUj3X9zvba7yBnvLb8khLj/ti3
lv0QAKYcHAX1v9lEjnIZAyGRMOn1AUO+fVlSZPbTIBEJ1m5EoQKThssHqGOK9UojnEdWVenwgM0t
mXINTn2QLKyBE1IixtWtOzQICTJtgX1CYxIhg/mxJkoyJB9pl/QhG7ajQRWKxBIhGtLT2OsZlNsx
c/fV/dbGVUjFnaTkvvMXpneikbh7wNy3MbiLj59gbyimAbujQijYBZpphrNRg73KH4WHdddo3bdV
z1zy/6i5FJE+Gnk0pDkNfR2RNaWXS3B9Rqf7+Fxr7EqagsmQZXHyuwAerFrBfe0fbCzapR7VZWV/
P6DXf4W4gVgiL2ISiBOrp3wZr/nkMAXqlBwoSr786llsxfNKVcfJ6spfM2UOgbp5cm3ZgIpzLtY6
Xpt0z87gHbu2+FgQtxyVGJJ6EJdVbHxMqS/aobfwznpbpvvVHrWwvUt6NOtdmHmzZ9zcdw2ZcDPm
OzjlamTl7ZxrhbAxcUT+Orsi4FwFk3HeHFxh+6rivA6KLPJpCcA5px4LpJ0cRt33jEJzyngc3S0e
UoSVjlseisygKBKbYmjXxGz7RX2rcwcuuMTKlnu/y8o62KKmlHdD7rX620Ut1hxJpb49imlcn/jH
KjstgOn3z/7NLrLiGSSI588/NuqhcOW+8sphlwYANrJ8U1sx0jUTlqbtR5n0HyyFuKry2+M8I7OB
tEzyfJYP1GXttbIu9x5ONoSmXuSPBb8wquxXhp58dddYT/PYB+oHfM/r09q+FpvUoPpoYqNT42FF
BGjI3Iq14T/D9mOXGs3edvhZJ/2MvqdJXLekYtEVSTGmTKAbcKzq6mNuNwd+D0tkOZOw4VngNHd1
ca96e1cZXPal7196pvW7LMY+dXdaoJvls8hRzEKm3tnSPqQmZQ1nDaOERYnSihcHcYXJ7GpYoZTp
7wb9T2Rr7iemlwDRuCLXyKmttwl6zSq9uF9WZ1/d60qKbb1osniqdRt0Zyj0kMfwUREVq6y6jGb/
3k3nZb/qSrhHq2O+aa0vUfjADYau7Qzb7pEcFccar2hS9omppjbeD/gGqC6kosK3ZB8SPES90q7O
ypM2FU/VFhTcjuWdr+QN811eaOxgxrXtvvTF+VNZmJYprNtpqV2d+Z7QVjpmc3BB8FnyMaT4AAFK
P4xmN59RnuyboPnpcasf1WAlGcmndwTzB+fEbWLC241crZHOgO1o8qvz4m2+c+uDNyJrVgYhyhra
YcWAbICRhGv9Ao+GT//OZfbr8D3ULWLQAG2J1TOdWHWVTIQgR8b67ZssXQXeqLBHlQCbsH463dAg
6hp6ADxxSiXVB9zMB4dLu51wdrSA4MnoBENUbvCMZct45lRFeq6ZNLHkIwHOtbg1JjawAAQWMaG1
p/ltR+AAcaBjh3TQsPWd1m67beRm6KYeu9JYzdBmrohajy9mMVKZ6E1Nvf3iq9lZyVyyCZZZddAD
MvA7AqTDnK8WGlZxwdtSdWgaTWH+0bK+jcb01HDo8Fnb9rr11IL2gS/JIkZDsew6mb/Kwf2Xi/4J
AYauSkTy2jxct5z0AE4FbUFgGhAktLBDFANGJMoQR2gNNxc6vM500Ufzs5v58Oj8tq2UD0YqH1bN
HB4rTSca3GUUo8fsw2h9KxmC4gKk7KGbkit3OspG9WIw60XI+fNQ8/ubCd1AnZWH8kLYL7jz/paW
nR9tfFPswuZ+NQHXAVNxHy6L/1gK6xwA/x9wPHxqSMeQE1ELeBXAIJG/Gn2ii1xcMwPKVon8ydAy
xz5o9CiBhuMa3eg3DekKMndiHHICt7lqRBbsnbnlfQ1E87zMeEWmWf+eWTQBj/ITahNaZWSKgNfu
n5fU95mexHNrTxc6hPpzl05jxwWzvki712D3wUegak9csf1BSzU8JeiEVmM6V1XenoJGg0HKzK3B
oTcFGQtr7STNVP6thVccqfZU941SHKhI4pib5htbz4AsYGkiXPPF714sU7gttnp0MadfxWT9tqHF
GyLT26E6+mL4QReYHVdHPThpoD3BYXx3rsJSc/+72aFMxDGDcys6/TIWQbabQbZTiJXDhKG9Vwui
SadDmjUA4+QIbhMQEBSKolyTedOa09S2o4mSM6tI1eqCHSwGnT2ib6/W/S///Wo29Ow0zOnl//75
oNn1HiN+dSgvbFnjr97F4rOh4I8kwhcDEc7NViiJhK7242yj5Z/MbA+ePBIFEKTHahryfR8wPaBC
x6JKJERcU5T1hKDQx/rK78N5BOMiyq8xcMyEkd9INEDSELuNj0uxSA/6xMytfHUkISHmea6/Uf1z
1iGAE1rjvqz1hl6e5qCoGT3nxWyC30NR3Ocfc3uzKggD3RDF1W667a3hdFuKeroVi+e+mv7+Pykf
9GbxbBHL8d8fITfOf1jWYAKXHdYbmQZ7s3Oak+egQjSGxnr9f3/LtXfVeu9tkOb8XA9HKzOam3P/
C4KO9ojY51tHKGGt0r6mut+eaZnbz5lCpmYEZ6m52VXWk3edLYtQDJXuGlSY57QJ7KMw9ZdabJYb
5rV/oqIILT41cZdgsqOiN5yzQQ3bmSeeF1Zx7haVRxj+//5FzcI/z6RjsmEXW4JnAozStwl1XDr7
1gjpXg3PPQR9bUZNPSyHwm2q1w53u0iVdVOLXr0SqHK1xWI9Bn6VX11zfutX3nhXl8ZhmDR1c0hi
eW7Sd7Fu6kZ0chXZtRp3q1l6F6rysPRi5hhn/9Y5ddox6ad/DJ5e364IPSZe5ig24YRe71e7zfXo
53D89ODcpUweupFkYjo5lJXoP7uSi9Af6ncMZqd2Dpy9wOgR13lhfBaYxcO2qTmlsJmGa2AE6OtG
uKtifK4s/+e/DA0Eeneb72sh6Mg8EVLgYSQG+l8DJJfCdJpDnxv/Q9h5LMmtbFn2X3rcMINDOIBB
T0JrlYrJCYwiCS0d+utrIWivbtUrs64JLCOYJDMjAu7Hz9l77XjXNpZ+el4aPkR/v3o+FIwAFkSh
7wTNsJ3Wex5SKJTIXta9eWMYnF2PaZeN9GHVWspGvqcnG6wRJFo0sn83qjpCE91We2k1a9Lr2mNm
2tX5n4vj86HOq/n3zffCNQUakX9dglme2nv6uUY3vM+fFnmUsYqjETQDaZnhEiPVyFEAi2XaN80J
zdK6RVpySaJ2/nXLowwYOS70AiOR7aEYRxqVhieZqR2W9GBnmZV90FQo3PXzyw6EcYafdqk8gBGC
LLaRRZANwgbHokp1H1Pkd3k5Zod+5rRo0v8JRajcCqhVR5d8r2NMLFsJOWHtdb3/xsauLbiXobfB
C2EUMcOCkFSVJ3s8jn6ewxelOasPhr4s7BwqpknvbGLmINhtnpOEKmoOGW7ljZ6WJ4T17Zdh2mcn
s+S90KdvhTGWS1o6+sNlfUOe7q4zcnO3hn1x8A+988u1WDIGYOf0crPY+hBJq+NZTbFLaC2644rO
qZt7P4Y+jI42tnGGCyOjQt/YdHk07jssBJQNIceYrCxmF8se1A9yu0EQz1Dm7s7IqMQzbH0EvGXo
7+bX4XkJdCQ4bTVslKVTfsxm4c6QZxT1xt6aPeCBT482irDnCTGRB4ZfZZM0n38XixT3wDTAaof/
/M4Ehj7BTIGpUBSs9Imkm+c7r0+EG3QxYG/LNBH4YyWqjsyuarUzavGe4Exi+GVmNwaN1prQvZKK
SFarZDDxiCf5OdbicO0O4XDU8d0s+7njqhjPIjXxjmh9/SPRbkizYyj9saFjEU7aBwLyEJEZcZwo
5vbDELCBe1N2LkJNLD3NiY4aqoq+daJFUG9LeZG1qO9/L31RXgl6RD6c90gAqltPD+QW15NOPzvy
tmqaPmUpzV1j+/nWoPSjU+bcMuUg6dVbwiP9qTxNfVywkg37uDTTd96o8BCQD7vBE5Dt0kocetPU
31dW1tjHIKqmhUs02ok0zQq5ovWZwPTlNGH2zJ3kay2D7q106nglJ+rKxjI/RFTjFWRLtXK724IU
KF5IgH+dJwtRo7XvZDIszL7L0Lyk2TeTDIWVUmW6t5v4PTInEBCj8VKLPrqkfIgCeC8/p9S6xbRr
94FguuMmffJhUWORsK7yDTK5ZTBN6dGc3JSDqIutF8IOSnMeupVb7aa+2VmDuSyArez7iTMQcndW
7QKPTJsTfOSPxiohw+xWVBY94V7VNG8rmIYowS8pIs8LJhJ+llb/DcJqWmNDQOjCEWHFyDw71WGJ
LslRxuKJY0pSN7jR1sNRSqNrO9mj/VpHg1y6LrYtQsCTE+mw3raOHEqlbDhaALjW3I4MteJmvCTu
O+bF/pzrtrZMyeBYZYkmTtyFZKC+N3qhnSlEu1eSCzlUl/dudI01DSNqExnamHrGPtkNrRJkb/Kx
F+nUMlxrfthaY79Y8e++pfi1aUyXiC6g++CVMxBCsk6E2OSymINuEZ+rGemAD9U4/l18EvALhAk3
DxqHrzRdaSX6vUKNE8LWE6jOC1NfoAAbv0skH4bppet6PkoMLZyoidLuwEeT7ALsVoJ5TL8Ps0S/
5VrzW6TIssrAFKc6ImcZkZb9QmriOcR5jTALbIOFddWpbNwe3pAcwAbktykO4beisEHpj9HAFs0f
pzTRYvFbnkc9z84txIhdnZmPzsB2pOocvxApiMewN/eRTJ82ZBp5HTAT6erQYQqbMj73MNHKaN1H
WP/J1R4XWMiM1fONJYfpYeo9Pvgqm46+HMEmjqRxZMIx1yzYPgYijyNw2BLxbI75vDjQBtXVeBos
KrBY+kgmVPlLGWzyAYeA5wrVshZuqID/GCLyVmHsgiuZHLwGjevvRZhrSxxHJLb2PQYIAjmCRRh9
BhAuXoqABjbFn7N3OJ/McYxkVswXsmnnkTArdPzoECVdXQWA0WLp0zwzxSku7JVIU/0wpHTIS6hq
Qwi4QtASfC7+JA4DoFTcB26K1IJYWnF8XgZj5PztZTlNGI8yORERc/pas7eh1X9Dw4E5rA5ZQzwb
OlLYoGV2DXEIGSWuRzlMp36+DGQ4HhpanbYPnYFztDMeSJulz0YOsaR3JzVqooDJ0JWNXi0GXdaH
Ms6+pTDKzrhL8kOO1mehTKlzk4ZAv52qY5NFQWHj9tumSk2XsZjL6D64AfvxtkUgrL9nHwUz7S0H
fjGbGt+BG9jnTkh1z6ddDXp2/VxyhlAd7Lap1rlIr/7oN3vb7GkMkvl80fsYPTFL0bZpXHeroXsl
zJfuMe0wRjF+lqzaRIy7NihPFXqABxJwbVnyXdvARIde57nc5pVcpCHFh+ri5uQR+MtZLH3JWHhW
GJr6dwqaapPWU0h3SsLS6cYTZhdtW/rK3mAAcR6dywIxJfOZ3o44bMpwJaURkZ5JOqrf7ay6C0lM
p35QuIuL2CF8M6pPqrbCjTnTL/7+5EPUfx/mFRD57m2yyRd3Rg44oCNCQDtziachD65iTG55XQ4r
fb5lBEaOXTo/NNMu3I5aVC2RmvhHvqjQrCerusrJQYhRNQtbtVR8Bewy5aPdbGgKRrqBTCOYtrJE
9I3zOTkx9oz3QZV/FBaNyiF0zUOcyfjEv8jxtyqti+6k/oo84AEzUPbu4pTb4RZMOfqDwXFHlPOl
PwXnGIKXJ9NT13/2U+tc7YL+hU6nMsCod33ec45RilXsNM6ZiAOSvHXjrY6NQ68N+kePoIoQb+sF
E219tehUG1KC+aIqJegWvI1Ms3RVkaSOihevSIYCWWTBd7LsYTh5KdhuveJO5YalIRgPp+dXKjwN
8ufsBZpkEF1xfcmboCy9ScLaYQgdh9QXyHz+9TTyOMBMYNfSIeMYP9jrOKmzQ5t2CWBSu1iNurbV
I2leZMNgjJOCuYs7z7wJVW1GDmdnumhbVcXlKZ6ZeVgQ/KNTtzvLqSl5YFus8q5OwOsFyVlDI8hy
tprMUb7qReceMf3IZUQf+3MkQp29bp15uby7dKW3bYNZoJZlybwy8k+j3VZHY6q7mxsX2d6lll+I
Luhuz0slzHOgZ196Ot2tzGHmTXHpieGW+pN/7EYYrK6N0sYby2Mkm2MR2/mxjlvvbst+89wM+qmq
Vn8/qwTBk7YUXg2NjwMBfMlrZZOEVwWGu0ILbG3hfyZEtNv2agAAha55hE5Ut0u37O2j0aaQdQbu
6gnv04xyZWTuKYo/6HnIJY38QYK69kn3k5mFLYOtzKd46WeYqao6np1UdXB5XqQpgksTWOOhTuo9
Q1d9VZQ1dBfCeItFZA6INYxYu3PnUUsk/sMTSPREi9a3cCYCEUo803ElppUWeNpaI879YVqvKcA4
FN6S/RBaUMOUdGsULs2UsiLA2EwscWwFI59YsFcTz7EY47DwN+GoyY3Dor0I5880HljADSAw1pKy
ow5qdZiiIT0N80W26SeLwsCWEyXH0imqjVdOmLvRYbyOVA2t3TIiHVy1KfvW22G7uUsl/GNrcAK0
kF4fZsL5Ipr/J3MW4VVO9T0HNHe0zTZ8IZYbiaSRhbuu6wDZIJ7aIhlCmas7+NhpNW0cEEBIX830
1kvr0gWpvbZDb9zUvkpv5PNeniCopBvaTdTp4zFqEW0VkeVsm4SZgEwVjLU6f6/aqg/2tl2Slzx0
xTJr0uKISCxYdd7ULzXOTouybbpNSec0L4zskhFKfcf2VG5nNAzSIePsR/adFo96MSd6GVGcflH6
9p8J3qReS1OAeB47KzQlTYycvYy0Ooje+xOPZn1qwsrBccHcivnutM99lGZZLcKVGN3qZsG63+r4
Mw+1DIFdjIFJ551ciDjPrrlvuystNgB21a67eP7oLQ1t2pQp2dnzb4LBhhUtD+nzNkgrECAlKzvn
YNhKbE38TGc8x7TbDW9V9LZ1TIRT4J82kcJKDe20b8JNdXzzwrIL+qECtthl2GzjQVO3roEoZgY4
PcrGezctyoqG095KTC7qhFlRvzSNWp4o1+TJNv1oP4TZi6yKXeJ70W3KRfBq9iEbkCLvXqRIBgsx
1Uc9bKpNGNrM410yHHUj+oaKFDAFAs3LOGg/Yqm0dUY8+613wu1zQdXATiZC9jQg7mUQ6EfpTMlJ
C+UZqfvcT51/ywjTic2estIEwpCpNdXrk65UpfveG6wLpCTrhBYMzoRjBWfLiJjte0yLUaU21Xiz
ZGJeE/fTtzWql7pfOoYmd2nUXoTI6Fg1/B8YCBm6cHqhpWKah1EdyyyWoCP1FpPFXW87pqBzV4tT
y4KOiXYRbfPilX7Cgml/U3Kc9naI65h/kcxDc8+51l/9PWgZeb2caBTgfvGCbe0Sr0P7Jet3grnl
cTBcNjXWaZrJ4BrN6fs4gdV4YqBaw7uVph4cM98ODzKlVA+U3BtB+lW13SqwY3TSIGTV2k6TjoFt
4V0NP4rPXkRgxHwGqI0OMIM17ZSHKgdhPBEeHF0OT26bNJ3PaqqZFOLGXqvKbU4QR99DDJCXeL5I
Ja+DVeeHCp6IGfRb00ntKzdAD2JobmTi48sOlZK0HCv5WxkFuIWkD1/Gny12jk2a852a3k5HIdu1
07HHlHA4x0Zo75VJjwzmU8AcVLz7TRbcgCRFH0viy6tjVRvpxkB0sMli0FlPK3I+5uG5ZV1L8x8O
dI9GoK1cKhG5138eZpXVHSzQTH/JZ4needuSMS5OntTfhnKZt035Jgy0t7amjesWSAtvqKVIWG/c
reGx+aoEWXIxFxRdUgWgCGJcr1H5pgfTQQtjVGHpy6xYvWDwj27PSzJSEMikNI94krU3xEGLTL9p
jRP+BNjKCDZQX0aCN7HTEnsnioE2m7UNiZ3PkaJGUASw/a38HG+m1LxqXWjEti/akob7NLbdwf+q
+qI71FXTfGNCzb3qfnMUxtMy9bMXzy1PUg85h9f5tPETz0L5XdU7W+/qe5qvBkfM55RR/yx0k/fL
ix5uxpDfUd1rknS7fNKA2VVIAtzQVofWrQL2HXs8c+wKNoEFHs6XrX9AFI4Zx4FqaGr1tzpouz3Y
9OwacThepqkHPW2wpmMS+X/oVKEZ9zxIayyaLMboz0QXumiH2vyiDQe71yuwLICWNS1lNkQ1rC00
yzhZGkyPTMgfuVORDR6ZFzCr1lWg7BdQcf8+SjHImiItNjp0gm9T/qCF6nzmtk4zlVznjTko57Ol
NwR70n6jn4ZN1foAg9eti9ExX7IYqqHG+PwIxQAMLDPPNko/TW2s9jUmnlXO+p5D+XnR8EGtnl9F
MYPC51c9LT/8uf3aapApx3Zk3J8XK6pRDDqomOan2sFNL/NctpYuQ8qqOVIsZo8mm/RbxI7dxgqg
KTs41XI9AhzodHRi82XyAAzQi26W1BT3Xmb6xkqY/8OxK5DoYMl30QyckBg5i9gC0SD70NsTLi1w
0nAiaHqT+a/Wnwt3OIkJQadlUA4N7Z7DaXy05mqi6jn2EN36KiEefcIg+cBnrFEMgKiIRNqck5Hq
u2c+vyOLtNrYFQp2E0oKVgjnq8Jic+sopcvgN63H6P68MLa1duH8Azm56d30P4OD5TPSgu5um3gS
Qzr2d1TLnC7nqiwZ4KsUYljEQZz9StDC0mNXyZXEY33FufZXX8jytdPaNWo54NOp70EPk3KDt/Fm
ozxz0q5F1FysJt37GlSWn0wnKD9WVksxhWDVfciGF7EcQDoU801SJNWd41Xws+uox2o4UOgT1Nax
y+ytipncozgQyKgJVJlxFfrUrIdBw7SgHFfQZ7QgwEw2n9MAfEEzIv9IO3CDHcrBNeRV+zSU6M8T
p/qW4G5bmuFXjZr5WFMh2Kq+5zr+32cd3BXqAg2ZA4DWehbirVKyUXLg0t0f2JaR7TqoTum9+etu
0ONjNXgxanoHoXHPKt2V2ZGa48hIaAMj1tuHc7dMTGGxe24cKkLi4lN5r1OtOHQEnX+z9LxZqsxj
3EFxkWiQmtWkj+z96PQmAnZ56337gAXL4P//0itAIf3g1a82aknIJtnREJkGi3stq6BfpDp6gHEs
xKuDOWkdN0psng87I4ehVosXMFzwEF2m6XY4uD+rsrtGZle896qst0pzkWHXTfwauuMPUwn7ohI7
W+A/sy7ZiLspR1OzKyYke6u2GNJ1MupnZsE4Q+a+aFUodZ9BMpwbeU6zA3UfDJkeYBMBJoscviVo
tF2X8XZmWnsyvGEELEgvNEsb+4cejz+pT6tHg6rZm9SV5a7cAfDMkBKX6qocFhhtisptZtAbpxGF
Y3mGjFuKAxkwZFyII53nfnLfY808t5PMfimoWQHpZyCB9Ad1u3ggpkDmr6O8tjwmCg6MgXtdzDLI
ykt+iKLddhVFo24yfXDrZDp1loPpaH5ZM2c4di6QIRMJHXLY1tiUZvUTWwjOwCLYs/S4h5Ax7yqY
nO5Fp29TY+L9YIiLgEVgkQ9UbBxpsWTrCTfubSi/XEZgSzgh/QdFAGxqx6lITh54g6OiaDetUURn
AEfR2fULJqX/PDbb+KWmabF7PvXP88+virBhpqKBVfIyv98As7FxN+nT5Z+LowBtO9L/HWtBs3s+
H8puYEggvnSjSbTdSBP6OKBePo5SGXu/tcQDBmn31v6oDRSCOAhwatbNeOOVZlrnElzJqlZf/Rxk
ktd40bcOPNIqCK1kL2Zeft2oHaavnT5QWkBEsR++75/ZHMZvHYNQ6gwBfKzwXooYKY9h/i5MfBWB
3lpvRswGH/VqJwXor+d5FUm+NYc7bgrmttxuqOaUR8vw2ZSodLgfI56YR2VqzT3xt+IdPnX7qxxF
tzRiuglCFukRKQUfBwkXsqNX97z0+gBnA4EtL/gbbYG9V7Te2ZkvWqeX+mpQRL83YJyCwCj01d8/
wSG9Vb2OEfw/vxvc1wQuYKIM6VR5G5zpNw0PY/989LxUIKN3bIclO00hSuxQaLlqORylqIuVZeK6
7HD+Ih+ozQNt87tKfOv6fOp5SYtQcPOD2/m3P3D85k3I6lqXoLfdJgzP2mQGEFfSD3eq2kOndyRY
m6Rk5pHxp4/H6hP3Et3/KZD7ys6yz3GVzvPLwpJi79TljWKVzrBjWA9ldpy+J2G9o5jhE6bp5Vvk
5I+pdjdFW47fe+mpNVZtBtvw+vaw6TYjjt6XqS/Yo/3R3Dyr6zg/opJeFlFgHpq0Qu/YpNoiHWtf
4BRlSadX9dtyQ05gRt7sghGZBBy5P3CsZuNdTQJwadYfuq4T+Aw8S4niBSKLIsqGRyBHGXoDamKE
PmEZW8S1dUviYFnp5p9BftD652hqOPE2bXABUl8iTbZiE8F8Fx9MA+m0ptcHZ3YfM9Ly0BGm85qK
RtWhjVCHnxwrCK8cbNrBVuugCjBRgvirDB4aRtCp3mjxT5NJ8M6MXEB3TMYRraxCB5IqyYFr1JDc
6WjmGG5j6CiBKYJmKY66qW5+3yBpUmG5LEa01Q03SNH7MzEQSbCtmYux8oYFQ2RziVoygbMw29Po
0iF7b+7SrxiGz38xB/lJiyJZe5r7K5+7n1aLKJ8R/7IVNdwODobrSlGzEUJ049z5e6D/bVNnLvEH
M6UBUlx3eXXBcQXTmPae711HU4sBYrruXpfJPrJAljAALQ+pbW5dmCpLt65AlAwnepjdNcO8VsRW
tajKqcGY6hjoCLNwPdkcrVvkaJ5QADExvMiYAoqd7Efg07YJ6McihZitn9b46SN/W+S6KM8jYavA
Uppu12BHTntsoTQgD4OysvvUsFxEzHNLi1bYbIH3rHjf+dlJtfmpClS/bKjTF5NpQsGI2CPpv63G
9qv2SRyhpgawWwS3VjO9k07ASOm2AFU6TvlRiVObaoaOpT4sohYbb+ggO2+LfSz0bTEQfGK5StsU
tg7WJxqI+YJRs7Kh0S+brPqu6wAk0q4C9GKU/tq3Sr6D1qYmLpGTEKodoGGVqKQHaVrfNb1b+p6K
l2qKgQcLtc9QcuyKCIdmZ95CZrdvbijxXYwtvTak66aDaNFu/BtaYZrfM1F08rVZesWOxiFooye9
t68640oPJt0yjFxoIPn3fhFF+67SVjVnmpVLzgBGL/BrUwoEZPTdz7DOlo1lNut+spxdVK7C8MvH
N/7wIVz2bRntpxZWgOXyKzfYAw95g0chiEkmn2XfeGXsBvsUENpVlzvJqYfIWAcN7VJMR9XYgnsJ
nAFwK+PncVEXQ416InlAN2BylXW/wdh9B8IxglA0m01ZDdehxCSHQTSdOZYCZdZqdIZP1wohIyaO
O6ucD66dvCHYs9YQz1iLOgrX3v7iELU2DPu3RBOx8uRESTNsrCkRG7NTzTwkTVaSQ/DCaEsLK1m2
0c3OP/gVoskUYByTPnCLIAgZ9U0UcWb2lmiMjnMz+MShSqux+CKPxdo4vdFeTXSkjgUtcSqbLxzn
9nvJQll45pZAq484wyxajwwqbYyYhyEyPjUHG10h7VsQiQzTHAZsLbS+IsfhlQ617x6N0k0+tDsn
7O4lVGHK4nST1PgsDsLxkqvHCamcvJPg2P/dDJtt3MTkk7L2goqag+eqL+V2X37CFJLMkHbZBWRi
lGO1BS3wI3Tyn4OdziCQGYwEdX0ZouY6F/Ot4OqmWNvwZBG9dPUeGPDHxLbcETKxbp3Xkv7B1Ywh
8AcGqAUo9hsjLKxTFPkIp+sBgAqJNWwALFVGCdnGhPdVodOWI44IvUvThSrIjOgtkgy6pZLlT6Jh
LpEpyxtkdXrGMYAjuhqAIuvkt5rBPpI5Il1cUa1E7SDBtveNrrWHtpfXMbdOpUAGz4zo5hpwyi1v
ivaNIaNZ3j37lSk5gIKiNOjOLdlUiyRG+q132YMEHTzvfvm9q9BhjBUmUH/qqlVoEFhZ59YB+iGi
5/iYgx6f1TyXwclvXttE61IGx6QSfzRaP+u8L3dJn2qHenT9g+TWo6kzTSsM/D2dnZqyo+gRfreo
kQGv/9GAP4L+8o5V40Zo0vUPPkkfVQS3EO3cxpVwUCwlHG61PgfPyiumRL0qDFR8VoEiTbPhibTZ
b5hrsAqjZV4FmKmFAW73XZUAZdOsfUkqzTs0/rWqcVrjEymXqEpRIdlMMLwE5ODQO9e0gkgzBj0a
ONadjXnTFHsHPabgURPzRhucc6hwjb2ptHSPyRAXf1if9DT3LgQ+RWvfJazBerQBCRCQ1c+Twb0m
yEI8a4P2Z0iba4n7bFvqxEeMvfhT5vkHnRd0UX7yp2y7t7yevtWTcTFDvOxYdEoL+TMV4Uw6NeHe
eByyE0jGdfU5NKBpWr3/Vo3SOQiFN63neYy1cG1TKsZJcO+ExXi4e1PBIL7R813mcH84zY4J+9rp
I3Hk1noB6MMpI1UcskYMBRDiEM9v41HrDzGSMDfO5R789Ek6/UWi/j+gU4AL7keHzBtIqAhwmjRa
lR/aKGo3Wc5nKcGNOoycM/wquyQ9saqO8XsK9FvTlVcRFMbZVcmhqoOdjHLx4c7yEGQ6KXLp6Lvn
RfxQESGH/NlL7wc5TSuWdTRzBi3cRaFF8WYwff1ijG+jGBGXhifb0REnFqzBholFybDQi8BP1/QH
Pjy867ihd0OU//Tg+MRaS255ky113aDbbBTN1jWoPCqt15f+GKAva+x1i7v5bJWc33NwULI2kIsg
GemK7IsWYXfpGrStFhkKNLCW3mzHR2S5gs96nyTxF5MT3ztMYP5wmpqfeUmIRCatjcr0bZkG3329
/J3bA2omsAi03uFCiPiS61ayY6CwSLStprU0eLUgXRv4L7ZMWu6dZrxDqYvd4qcRl9+joftVDjbK
Giw5G5q1PWLm8dzXIGKdtPyDI+9PbOZ33FA4EZgJ7NyBirBrPMb7XlQexFCXB2omRsjnCv/LovQg
/Jg1+QIIEe2Ny6zitRyMDwFdGCt3Xq/oLqc+4O08KXwsz9MDcS0O6iTfJRFg0rBz73GKKNorPJBM
wCjWhtsjArNRkNlWu2zKYZ91dGcdQT6MTyH4qC1mB0KHZzmskhhbOaOreyTAIbS0T5e2HRybWln7
Xuu2UjlLWbvTqc4S1FW1J692Sfd2uoaIZH93vXbHAL7uiaN5a1i56hlAachXPtbqUiGzn1Iov7Jz
N/2fJhDN2rCAOjSoSAqUwk3nlfvSwKxiDeEpVgWXKtg62GMn/Fpnj+Jq0SQd+Ral3NR2BqBR03+4
QSmuZebrV/DdjasFOw+G5EHkyQY1FaXPOL2HE4TR2kq+Y/nRXiyhmn2A2GUx+PKjYWy3SnzxoIEg
EaPZ6Q6lib0blQtOgUgch7tkx6AWunEJmcQ3h/6a4WrNssY8cFz+v2HPYMhKZoRKk2/AWvb7Ci9q
HJDqM+p0wWDMRZjaNRoido9QnZiYLCgvWP3MV1mUx86BhjWYK9Q9homcdxDXIQ/jXR45e87SmyL1
GK4wytwFCSkKxfSQic9B3qLnOG7+/1Fv/xbDTX/INQ0JSckTjmFDvvu3AF6EVw74PQza9UTSjNsC
zgkTi3BsEnWYfqErcdgREQ0G+VrxUqNuRiGQt+6LMdo/A7V0jchkaIbyJImG/yWi1fgf2V6uaev8
B4JIUVcygiVd7b/EA4OK4ewzNvx0AftGEg/Q+oPUv7f2BnMhL6Vyoo2d6essscaHMBuUDdGHLcIz
2462USVUPbpvJ6wDAjQLK0lu0FnOtB3xH/rHhI8HL3L5v4SSWWIOyCvSMSjy/e//9394VT1Xl67h
ONLUdYc22n//uWslQf+kLei958AEDm1ywe+N/swb5QmdVvZgcfqBlTTfTVRYfzUx8HLgg2kWyUG4
5xhc2z19uHrcaGMtD73rqUM9dGvUSMmrZSSvgTdmmwDdMEOrdsMq3qJ3zPQHFkf90WLs0hQMugmz
NikWkBH0ygXSmL53ut2d2jzu8RIrA/aDHa7sBiQoZiVgkBZxBkUBXsB3oxOC7+wYFNOwqnBRUCiZ
69avilvTCvXCC2AB7iIBQisBfam4ZBYu6FCmeh4dI7iHS/RzNtbJPmLJHmDSNHHEqgitbafAcsGQ
w/tUla7Lu2tDZauwoXPWao5dDpkoicQ84IW7WXjtGgQba4OReIcAQyDEWZC2/BsGPidD28aFqc6T
LMKtFY7BMkytZoOevjrYpQaDf748H4JRf4/RMW7+eSoN83BD74w4WIu5WJPQRmOTII9q/lvPv//8
q04oyTEgN8byp/Aq50uVYwE2jPY01SUWjIKjqQDTvXLHnPEmYybWAONX1Sv3huB/Uc3NxDro3Re6
Q4R7CGDnBqefpGtGIOlcUgV3orVR5mNguzxbX6Uwx73okJIENDLWg5anlOAtUSSRQVehwJv7vEgh
39AjW1u8UvEaN08BaaVydp7Sfqm4y/AhQ/og9LI4PB9aSXQdGce4Sh8OU5Y92saudvRq6aNql6kh
F2syjXPnIQWFIPZNUAvux9CE2C7KmEQDMPuDGuXdqEukGy5JD2An/NPzklcpkApHgTW1Qu2U6QU1
sd6QHEOdda/70nyLACp6Wjy9THluICicjFVALSXCwPkeeEaPbwsEihmQ0WMMjJqaql/KiOSalI43
M04U/iPvhTdZN6M8J0QtXxujsG5qvDiJpW3stvEO7oCgoK8bwLWmHDhS2+aBNBoo72U9nm4Dn8oT
HuUalbMdwA9QdbNhBOK3i8mJrFPDuUybh6VYvdLDU4fJZksHZjoOWpBfCBSrGB/WX0BHyTJ1sgZP
Rrk0ql4cBtPDS2qM2oNuCWNRuqFLWpQxjWriFPJKDMtkvk+a+e7I114g0x1JfsVHV+bJImC8ZdZZ
+bDACsLJmIhSmEECTJS8k40BYt2znJOoVUHGJ2MMsK7+zRWAL6zOwJ4Fx/qWBrgFirxwVqGczzBR
Cq1POQjZpkwtHWeoDwZ22wXJCypT0GVrFyN1jL6CcWx0GN3gt2KHQJ0ynqbJQskLq94wKoIyZLFv
3LjeG15JaU73a6eNkbpEvsJLWqAk8yuPicn8XMx6Q34Z1pNauRxVKKFRgLpVxfuqmUdH8y4EzSX8
tGV4QkPxy7eTgWH2maLBOvmWjXw1zT+Zw9tHx+8DaEc1hsBEZevawhI5cvb050RYs7Q4nui5Wkek
cG2HLEeAoYkv1BTjt3DGpXtFZsEW7BngwAhW9oDVGDV4hpQKnafrhX9w7Ro75pblPoMiuepZbpZq
1GB69np5i80p2GGZPTqpp65mVNsUq2Xy1obcIlpzKKwsPSEujDedcvWL5tDmcGsvPZgOKl6r6M8m
LnAsqSahLkUM2Wb8D9LOrLlx9MzSf6XD9/RgXzrGvsDKVaJErXmDkJRKAiD2lcCvnwfpchfF4og9
0xGOClfZWQCBD9/yvuc8Z3kw4vi1nQDOw6HViTEQqWqgd8COjpZDCtr33z4gAl9HK549EzdwhFG1
NAZEQfBj1fYJte+Kgps5N9Oj7kdC86sLu/QuSo7lTSYKutXIcnuDglFxh0aO1mp/GOad1L3mHZWP
rscsfNSPTooxcwi0+rnOXiIFye5e5oxR9UnO/gQCZtLdNGo7dVdmuY9do7s1NHMZhOImIkLlNgiU
2WLIjIpAkdASApm9A9SsG/ZSdORGTh1in83wv1Wdl+bt9ECnVqWMMW1GmAL1f+1nAVtoHfdQo5r9
vl9W018UKmh220mqC82EFVQvxTnNtvRhhM491zlwkA3EVlEOQDMlEowh0JiLiHwMZ0a54H3WzUHs
ZCtqNaWfqsFo7wfUStT4UVqn6UbhKTynfQDQNAiOSxq10r8Sf//Xx/E/95/5H6HM9T//N3//kRdD
FVE4PPvbfz7kKf85T+0+/RP//O+lgPuf+c1b+lmf/6umuzm9+h9357w1b//8/f/lVqe/wX0XNcMd
Bcfh/rNuk+b3ff8//o//8fn73/IwFJ//+NtH3mbQhu4/93xVp4Heomme7Eani//x56Yf8I+/bd6q
OnxLkv9Y1MkbVIW//NF/hYGzMf27qLP/EyVdYaslsAn8Vxi4qAl/16etq4QpR1O1KRH+jyxwUfk7
x1xdM0GiqIKhG9wJWsAm/MfflL+rumSc/rm//fsRfHmVf77aL3nbyte9HlJxtqWiLCumISqYODSu
dLpHLfdBi0xK2O9ql5gr1EmHVegUK6RhpuaPM2zgzsxWrN6hJ6qt88/4lXA6MX9l7uZcYCOpQrkt
8q3AB8OYzTE93iqHraA+E3MN8fo1S2gO34AbM5ACTFw7zHcwglfFjDyFZZdVSK23KiZchCr0XMD8
O5XpYKTJNynVW7fpPVyqBx+IRI/ibb8b84Vq3In5EpajRoOhRY4NlCmYLTSI/DJClSWMDAFiHQAj
+g8IPDoSM+zhU3qr/YNGg8VB8JhvJETuxOl4KlrFzkMPn6NUtmjWWoMjWSVxDgEeCVew0no3wN0J
aarEBx+6hjKsqyAmtQ8vLKW3uSlTGvlUu9djWy0iY6keN41po6DSnkss1xmiC9EuU/z58z6fF91h
nrTIXZBNwwtFLG7LPf6t+BbvU93eNP1CP5At9qJUpAyBKOxckmBPxuofA+HLi/96NvnjvZsEeZsM
Toma7tf3HuvUpNNY3O86j7uz0dtg7/Bxry5QQxwseXHlegTbn5wp/nq9s7NQKLdDlKdcr7fxYduk
rr0br1CPbGIm3CCw9X/NWl8mrdMfKH9Nkv/rBc+S5IviaAyzhAsmC8hbdkKChXlHjwL3tmzVkEDK
CC3YcTPKTmQ9iGyKJK/JXoBXa+Sn2L2jCFhUPHro+48jVDEa3aWyUIelybsKew6NTzrKuyu3LU63
9efZ69+3rcqKyoFRUM3pOZ6cGU0UCIaA13bX9KvR4whvHOYpBSfW/SXtnsHNMHwbvuKxELNE5B5C
re9flTx98t/dwjRlnNxCa4ilXps8uaOXSIQvhqp9xItRulReyBEpoYuhF3AP9shbrNdDCeVicxw8
hL4TE9JG+7Z3e8XBpQ25uHKobXNeITqDJoI71MDPQYpy8/TOrHq8zxX/+x9w9RmejW1zNNVDxYZ4
p9zlT4PbPYR2aVNDgusKfiuxR3t8qmz2ljzQ7MrTE689vbOBTtAm5upY2e+QTTujo3vSJ06fwEne
g3m6DuepZzoyBr41CRdAKa+NH+PaADob9wdiS4E1MIAma0RFmwrY+C0wa9w5w26QfNlhqwDLRCF4
yC/3K4GD2cGRlXmKIFK29GAtojIyF2Pk5r7Qzc3Ii6TVUXkjIhOtk/q2P7r8MwGla/kQLpBfFwvc
PAD8Rrbo7vBU3fKwnS3dVWqg5r2kWUBArIeGII4nOCfYHdGrBwuk9Jy6hU0IKHzKXgFhbhXe+Ixj
U8OPytzs6Qg/SUuEYcmIem4+xFuQpdWCGZx2uXW0GsZjO5+MV3fxR0So1A4EFbjHXb3qRVvfhp+y
ZpuxJbwHdroiAcGJX8CvEMPYossTbQhj71uZQfiRU7lgfCDsvx3u9J/8qMCXXHWlLDtP/kCF3OM+
ZrR/SPEDwg7MNBJzwWv2SFKBCUzkNnCPnuiFmSfCaSZNxLD2vasrG4b4KD5WFCEwvPot6wd7u/e0
3NAatcmhSNS7Ulu00B/TrUQT/LhQxZfDcTuJIKiOKO+h/lwPT5lvRivMTPVYW3r4OWLE6HG/POvD
y5VvZ/q4v/v4ja8fPz233BgEefr4tWUBdOAlckFwr5WPo8s5Hh+rd33MXrnm2R4kKfD4BRlDFpxi
K/oS0VULZbQ1u8duwZrPUs4EDrw1snKZpZkVNkaydmXa0L7/cjRB+PrTQ04POh1Rpg0/ooVDwgr6
Sxxi4Mo9s7NI6IbN4qvNtljN7kXmjhWChTvzbrakdVg9omt3jy/EoLmzrfp5VCzkuhyXs4+BTYhu
6Vtt1atueD+6wrpew+SQ75sH2dHsQLFiB/nhhnbM4DR2fivNEYo8YNJw9jvjXiLhyhbwARbu9y9b
+n6u0gTx6y9O8JznRsEvJtOcY9uyJG02pYayyLXn6QfOoVp17sxn/+Vg1kScMe6XOuTOh9myv20g
1P2o3oobySJq4P77exMvr9//Xgg14awI2Ug1cPiUe5Puand2WzxgnCyZNw7IOCyawij9dvGPq4Ng
Gt//9/GvCWfrr1yTY58qXFb70bqo0vR5WvLtd65a22XGksbgLB2pdapmxZJCpNv4QPc5Y+bC0CaT
muZ2It04j8wNpnpsM9B05oMEVw9yiT0ES3a/VgcbxxfuonExSMvoDTrxMfNjDK1UDZ09KbE2mSZP
EkkCTjufKK4vzLtwyEYPNIYTD8tQ9BoTB4AdV/bBa1fttf3h9Du/ew5nm4C0iiskCjyHBtajFc1L
f2ar7jSFyXbqHJjwvn/fvzec5xeUBFVTZdXkNGSerVtxV3YzA/j/DmWxC9fQKxbSPLMNu3EqFhiK
tDedLXiAfm2dAwmBN/ieVzMnuLKAX9z+nN7I2QxIbBOwoumXGxsIbdkWyhjb05HGgi3fH3z2yUNz
K7w2y+3QglCwDotScqpl8gM6MRUkFxjgy+y18CFmCK7kA55x9NfDLn4E6mdeqdWfNUD+tV08vdmz
qZOqsdKA4Ge38QtEh0Q2TGlD/1NgT9r7mP28OM4pGWBaeNx7ypUGh3jpEPHn1fXzGTPVCw0ROO8s
W1eLfhMs8El4AmOUOdrRrl7t0piURIaHqKKVNM6nq7huZxH2Kd5MvQ5mLj6KNrOM2S8atWGzFWSn
B78mrEGtYWcO4/t2dLN6o3d+DWyCox0nR40dziPcIT8ge+iHNHjarUZ+BkhZQDs2Br3KAV/cpU4C
mi73DjbnhLVMCJgTcg7W9k5VzKdu+8xuiJ4t5sBW0SGyh+p+leQKv+stnnkXpzvc7sCi/0W8kUkM
iHW0k5GSsFW5ozsSb4sS1KeDG6V+65ps05jWVDsb1hrYMmc6f4KW7tcCklmHftre1VPro8XgQY0X
W5VP8PYRJYkLMXEP7HSw9PZ2D/KKk+I9KiD+x7wAAG3YKb3bPXR4FPhzbXyfBb/oNzb9Q9sQz/Ug
CFc+Y/HSO0LqMvW8KHfov5eck8PDbB8pkVgH0/a3d8sbkC6+4URr0cZJTFnYuTpRXVrDTi4on63a
DX5FvNcm60Tn9L9G5+CGu+KZEkKWIzx1n9e6nzvN4x18KbGxq/jKD5au/GD5bA0Vu7bBTf37B/P5
leTWY4QCQs/Kb1gBSnOHnfBwG78R5CYR7b7QHemHJBJLuoF75pTv38+j4qUF7PR5nK2bdQEDH1v5
fpf/aqBGj1YHNZ+tL5T7ZeiE0M3tJl6gZJ0O3vQ8Nt9f/+KewpjasZqJcxWZxdc9haDgFR3TLNwJ
y7a9B1t1cNEURK2jg0PfcfoSdqOfk7ALNQ5ZxIq4BMizjzMHXyLi0H292s/szKdVD1yUk3hxbWW7
tLE4vcGzB2SKRRHmKWpbTEMuLSjdI8myeB9uxcFaB0xdM6dACpZeue6lgaILyKsFTQcOJutnC1xO
KW5m9IAAw3GLO+TocDLC6i07hM6QXSe6exjawQppFXHJ7HfJEkvQW2GoWqB+NNwZUbDmlcXu0uf6
5abOFjvEYWOSdUypwpJsEy/fMFiDNcuGzSbGD27a+NoVp8d7ts5/ueLZiiV2cayNEVdsnGwxeym8
45xY3EW56O5C9+rR4sJx5vRqxtns0LdBMh5FHvqwnMpcw0Z9N+8jKgBg9nfau7n4n/4+42z8JyQb
R8PAFSEStSMhGmxdQrgXFBbN3jkSIuRfXRkvnFy+/MqzIZ2VdDvjhmuyJxR+lTe1361kUMecoQ3H
2JHz8FJuYzz57Ca//9zla5eepseT+X4gHzuFuLXfYTga7fRGdPTR0TpX2Vav6bKbCzvtNXwpbVxf
I/ArFYygtyc4/OVo71/7XegGKtEUdBbnpFkZBGDtrQqXulWV1kSvBXyy+P6OL02QXx7W2c62n5LL
fn+H6S/BnuZFThUP7dOUpjFv5lPlb2hc9SnlWR1fr1x7Kv58M/iNaW46eVrSQUuKI34vTtdq4oWv
mTd5qG31x/TNda74lMwru6MJdO1HT+P8/MKigOeQrgLNA+Xswn0cN61M0MMu2LBTezTYqY12vU29
+sqAuFR800+vdFb/0oeqFfXuEOK9sUGyiJArINI4oLI35F9giO8rdqSkkQlT/dKBU3zlGV/65E9v
4GyeFTQ1PRgJP5UGPfjRwa1HK3EmJwIhR2vTR/lEktF4/VO4sLB8+eVnc2kfjuSGt0m4m/JYW5Jt
qXSTOokTAieqFdQfQUEoBIdX2ZsqZNBRssEZ0ZdSUZIZdY4po+MgZH4g2T3xoFUi4LLeEG9SdWlW
1IlSRFQ+Hd4rT2yakr4bHGdTMoK3g97kvLLaPTrNAkTJO947r/JNZ9x+f62Lq+DJ21HPJmS5S7Oi
P4Yh52sCIhRbaugZP4g0dFqPSLvFPrYq+4hxEo0z8ASLLTzOFAAZ+3nUbwP7KF8ZL1fv6GzCxlB+
7JMDdzQ7epj9yWRFrjr4KOd/ZL/Io5A8Yh6R/jlISzGuyMtpMpXmsEbm15ari7OpiGxLN3SFluHv
5fpkfhhlwWjNaSLH5Pl0gHZOK3mX3Ia7jBPIzDUPVhm7s4IsV58UrlB6NG3tdo8IkZm+elY3rVMv
gLkTnoKP/b4fnR6R0uCQa3notlharn1sv3e3fx06f97w2WQqgnSHYTZNaKYFn+oJQFIfseKVj4ro
IbaXaavhOuvuDNUm5Ng5Pmnz0FW7RbGMvAIxBKoAZr5PqLvE3YP+h658tSR/adY9fapnk5+RQlUk
bZ36ohMA7uPo9YtK81ykYkN0c4cm1OsXaM6H+cy7Mtwvf1qmLCq6qGrwEb9O+E1SSMNR44RMqoz6
gMdwiRbDyVoMdKWFtteRFuPSwNxm9WSgFxR3IuUtyOFHOd/fyaV+GLPTn3dytkcQ+2MTadOdkGC0
wCVP8RurlHJb5YthEnttAZDS8uxs1W/XoLbDZWbTcrWVweXbIz+8v5UJJABPMj0rVPDk+yz793IX
/kjscvX93V6qLHy527NtRSEqclyGvDI8hPPhMA2ixqLW7udeKbl7R3O/v6B07UWdDWTSGAu+Sh5P
9zF6+8zpEVs4YOeGV/EHZ3my1qnkZbQpjx9axmtikQ4lz7i2O56m2r9+T3++pbOhGjcHPEkYunco
pEVPdHAKQHaRaT7T4pY7GiV2Y1Enns4p8Y+2wNmu3GTlY6Qtv38gyuUdw593craOQ80xc7HngQhk
Mhk2GQrb1h/1u4pSmBDfBMEvmY+310TrUMD+HSl2DuuZDS4iMqiwSClaV5+SCk2lRzIGJWmdSZsj
xfFhKfOTOkSKZFWhCjh2D6bxJCFJT8vnbtLN3ZrRtdd7cQpAgqEibDUVQzlb4np1hNVVTYc+Nwnf
CCxVWHDdHiUQZHXMt04i3SdkH1RINOfAE6r4OdfuiRyRrAJkOhZETPRLIcSo5V0tfV7csfx5c+dr
op4YB8xe3FyHvWC0Kqf76I4rzmMyBHWLWnPoAHmBYDHezz6NXRu6UegSBoKva1cRVEZ76/uXf6ms
qIsnd3Q2bVV1IpDgyx0Jd4NNFpbkHtzZjbbgGKNZhMVvkx/Z5tpVpYtD7uSqZ1NUqPdim5VcFREj
FIlNVGxrkMmVBRbZnbmdbY6LSLJIWx3AE67w2DZsUq61AC6eiU9//Nnck4GJ6WE38Dq8WbUY10h+
OYl4wQP1ed0hGRPbmH/lgV86Rp1e82z6mUKPY2MaAiJVj4PXAH6nTsjW2S4/U1SLu30A+BQqsk/9
L3Ezf5+8XLmFaXv6l6lH1FCqa5osS7839id7jzjBUSUlBS5kapi1J76KCxZ1Y+DpT4d0ohbLj33j
jod5cU9r0tMfrtzA9Hq/u4Gz/bN+NLO6QALNnI+9Dve1T4ivnz7ITCIkCF4Z45f3Wie/92xKwFSI
OZN8ZAoRR30eBo9asDtUWx3CHwwUvd60b2q96OBU4MCGEekqSKq5H3bt9gDeuX3RxUVFpDjOt/le
JpWxckXlDmsSHpxymqJTJ7OVmwF0jHylFq5eXiAl05QFVeWNTQqx05MkcWJp3VYU/qWNsAzuki3o
HaHxBLrgOPhAh+w32cJYCpvDkqN3shs2YrCIP2JoaZy8aQiAx/kZPMS/RBXWhc03vZABcW8lyRrW
U6PXkt3qJsL5BPDQcI529Lhf5PFjwgqELflgHe66Z23bwrC8Id0KLaQP9nRTzLEd73I/svuXj+ad
cjuUTjjmNX91ZL8p2V4Uq2ZOYQJ99y7BuzdbyPKi0dA1+0LjRPE21afKYM9JII+2ZCxQNUeFZuCR
x4ptoxzJLQKlPsVu2/fz0FMWI/1auHkWqi6TYG/klEbsNqJLGKFYNOxpHujUUbLvCNy84d+GOBt1
OrvnHNf1EK/iyItL1yAPR9agOBakvTwXgmkf8rdj8pLm6z74VbZkX5TPNAIT4kZXbMOPxRS69dEE
SN8XM4S5hos6pgZ4xr8evZCfMrByotPmRekfYSRFPsLhHlI2uReFD1HW5m4HOsouLvVgLcWuCYrA
yVbKrcBO8Eic5epYgtAEf28bMPLmWbDStl3gGK/ZCmcdmjTlpwxP1ngQom1LUCCeTRp1b9pPbmC/
iHGZLxBhoH8LvPpjZtpWJtNRSNhk3igw+Uaut0bKL3fYqYi/2/Iy8phn7oLrjgj6KQicHrD2Egmg
gKMOPupuF+L50sgEHAVfJ4K3/YiLj0SBW1azOhHQIm+qcWMYt13xUYLCLcWn/qVD0ZF4kXJfVV5D
Rx3woN/hl9uTaK2+pKgNj1KOSp16QXWvaq+D8clXpvKgdBtRipF5hU6szGMc3taY6Rr5thrfs3Zb
hz+nzRGcbEtttzNC27W4cJLjE2Gnvmo+8GyIHehVoucNoFDHu7q9DbqNGb6G2NcmMSKBgRy4Y7o2
y/LwFGD547xFohNxHrXdgt7yyKHKyb7+RUmWHmTkInUh0OazfjScyi0iO3rQyWeaVyVc0bnaeTD2
FniGjwjlPa1YxuFSigprRj9HMB9gVdj6fo70Lz/WVtZv4iWaCuJGop9Hg6MJEW75vU7SHHl7FTTH
WnmT3nVpNR5ueiCTJZnz9e5Q0ICVw520koZ1TGIzzHfCAvfyGy5TR5Z3MtioGTwqt269jid9RC9D
yH26qpu37IjsvwAQsImGe8yajvkgyDpiBd6mO2BnqVB/u1DRUE6+yuA0W/QsYjxz9YooiAIKweSD
62H9kdBbEdC0Z4NEqt2RKkaUrRoC58uCrqcpW+UcQYdww9YJAuJPM+f4k6403HNt6pahnR5vRYkO
u7bISfmUFoX5GQdAPe61myJeydsCc+7APFQXtG2cHrFl3C3yLsKJDDOq4RzDDVFDzkAk3RWxC0Sx
DpwRVWiIMcX8VMCxtnxlUvczrBWqPpm1Z9tZv4d35E7s+W9kGqHkOC7N4LM+3LXSY6sZHjl9fFmM
f3bbpbqp8reWCJdC3cbRlLvpH8j6uz+CMg4+lSNFwx633JtohF7WbRKQmpY+u++UZ5VUWDYO6o+2
e6LXH5t07JZ5tWsQkSqUfaz8nUDlrpuqn3J0U0VPYfCpFbsufQP3lyW128RXSh2/d7l/WWFV2TQk
WVdVSTs7XeDvq4QhPk7FlxgRAmFmc5LmG3TnTsyChTWycRX4jqJz0Byc5uTqCChAHLy7bEdEeS3N
XGIn5NQrWld5K3UbDhkqraQkCuoeI//RRuw3AbJwZm5T2c3LW0wUdlF7YPIs8Rc4vihZM1mjwnJm
VzYQ0sUNhDpVTtAzYx8537glXdfDDQx3qQFjjtnVo30RvNW/mGnIayRQG9mGiFXLlhBOIMlh8IlL
gPeNPYZz05GvFbsuHipPbuhsVzeQI2vKuRhSHO8wTPLWN92EN7ejNwF5k3JcTBlTVli61ExShCK/
8CZIzCWfxpUD0MWqNzg5XdIkHUX5793Qye4OnFlUkvs4HYBEeEDrfNpeBnvbLGAfL/duR2d6dodC
QcVGuUvpQl+pMl5+O5wqNIkyNIf7s8Gn5iAKR0wqPIwe1EfAFr/ySlKljg4+RuNwk9pm7qbiJ6Fb
imVYpM/PbMiGA01xYkD2nvrz+w3nxeKVLBpooEUR5ft5rzpVIHXlx9n0TIrFwG2w26FJm/ri4I2m
RcSy11GVIal1v6AaQJx12ToQzjMRm5FLZKVm6T54IQTyNOGlRSrekynJCfHa8UC6tDc/udPzJnff
1mqZaAFTvrpqNUgLVq9P3cA2gUjidA5yA40uzxPTG+HpWUzOwC0Di5Q8ubbKKXcNSQL7wp8Nv3Bd
5y//jVbb9HWdTy7y1PJVTMYYDc6vO9JDoR+lUE2jXfSkLAnH9sc5O8If6QL0tos47kqJSJ4+nu+u
d3ZcEMdS7ZuO60GXtQMfERbtNup7fPy9uWoUi9jlrrWM1J99iA5IWrBpsVMI70bjAPQZiH2tiapB
z3RkeS+cnjC65Jm5yQ8pMF37AOWLr1CbxPZwWRXhvBLY0pJP5ZDh33m4u4Le2c8zpLjta/AqgtRm
z8oGfhK19I+Bw9KTw6bB5FT13r7fhKWPvKXYb0SbjJkaJIwn87NnL7POLuV5F/4s+rlgphQrksdr
VWnp0uFUPrn1s3O5Crai7Yt9tHvaQMBJ2JajMSLDt26d6EfT3sAMjqRdN24EVs7Do062gy05aDnn
KfAbc5McWBeO/mz7P76zsxlfJ0NCSQMeao96sRo9vXbreq0d3WNrBzp53y6gbsKVa9gUK1yL+VO6
0MUNLkrSBkXDUfc21UyyD1bXlSmXFG1YfiRNQAcDavG84R8mBLxUiTRNL9Wi2imPUeJO5G2/p/XN
7iVa8Gh0Jw9d0c5oe/qDPCfHB5nviI6YeiNxMzXRgFdq0vKlWtjpfZ19OIEW5dKYsxRAmjKSz9x0
KNj5wbJ9BKUMLdR0zGETZY9tgwDjeU9s9cEpIbIMS2I0RKd1xGIrwNpCEjudccEgIXMlHzIPPaNc
he2GKK4SS3J7ZQ27OAue3vjZmVdozRbQ7O81jIBXVFNsRHAjBfIdEKsc6PbeE4lnknlsk/4Gb7On
OcQUv5SvWbrE2Wx1yXImbiREVtyxc633ebFmenKDxllzK8nztMCBGSJ+qp+AOlXmRq4WhfHYNY5I
THbrNvUyCNz2SSeI0W3vtPAFKIDOjpIKL4JbzclnnhxDmXTwYndk1j51OFFCFyBuT4SMeaNOCMqF
eTesoUSS6HPlGV+cVU9/wnnlD9R11qg84yNAnVUt/BhQrGe7gtCISYSZIk4jffTgdVQfK59PbDUJ
1W4lagDRz1kOc11EDucp2X2wJmmAz0vDQKVtzNdGXw/X5Ga/t3Tni4CimIquYaNTzPOGmRKT954M
7GhHtJnFDYg85Y4traZbBitAz3nJBONBmyOPG8twIOWiOyoPbFTrRbzE3xopCy1bVIW3N+8OSLfo
sppobAurndkGW8RZaY/1j1l0pYBzsd9weuNnW0NCa9Kiqbjx6mOyiYR2QS8cix3DOfchlbmTDy1X
XVSDSeYeiIE6UAZDEgED5ftt0MVSEt4/3VAEBQ3neeGvM8USXiyFMDhgrmaL88kH8duZpZBQRCTU
lWPIxery6QXPJqBqnxilmrThTgY7BQWBmN3QPdJ3JmfTKVU3bZakl7SLySojXtmTX9QnTD8T75tm
UFc7G+C62mQZAMlwl5cfxKGg0QSjBZuotz5qaGjwuWACAbJ3KnuY99fkQRe7zaeXP1tL81YLS7xp
XB75KqIgR/TgMMo0GtjgjuDbnMk+ZfD6pcQOWntkzhW8bHiEE4Z10uMALl1bES5uzU9v6mwZZW0X
FAiv4Y4lJ3oLAyuiNtHZBLOasdfszJoegE0VD8aEF88VzY9eqF6UzUZa9fOrj+jSTonYMRUMjyLJ
ynlpc6CRWgwSRPaGmje8Z4IrPYIwdU4qMVhfkClkw9gmEcwKJhq2u799cNyVkN0qC7AEZLLfmkhk
mw2HfPaC338vl58WEksTTpgg/MU6mWmlEI57XiGUE/lWWRrJfE+KD+ECz3vSTLtFry8GR5wB47Eo
lE8ViT6eB584CJnT+ytfkzyNmL9MgSe3c9aoG8WWXDyo8kj4WAwlF3oCMQnu/vAUUbPM1FttfEFi
WDUWf0V6BRWUmix/5Z+0nzM3m6v+6FLFdDIJ0cVe4aCvUg96IFPh4ftHd0aW+S1X10nn+69Hd3ZG
ICpcgEQ6vVrncGN8UkzZNFbt4JX4SfqendhXG/CXTgmnVzyba5IAnERWcUWoy/OAeAD5gSJh+yMg
lXXiQpW+WrjdgEh3Db0xJagyh17kyO1tE/xOf4v0pY6n43Bz7UA87VbO3puhyCo+I03UNGJev56X
mpq47WLIJsNDtQDFNG+9mT9tmr9/5tqFJ3B6nfOzIzVDosqNdBJcTs5bOmnNzVF6FN+H3O6eo0eg
+iH9tOeZ6Rwewe+RtqzfkJPcjU4KUtw9PIbUGz9JFIRgIhBuzwFm8KVXKvNZw/jyA4fxFNZI9+aE
NOwmZ2jttJ0FxtghRkKbZ8uDF7rt6CTKjUEiOhVbiDmQrlVYYWny0lEa6SYMo2pdnUwunF2+/Pqz
6V4czbQSIp7y9OsJfrOPz1Q793ugnNsyfVeBieV2WPnRI/SN5pl0PAvgqSe6By9N7oRIdfTZp6Ru
jvEKc+H3r+bSyvvl5s4WgxD+Tqol3NykcqjtmpMfz3s92pP4ilb495e7NHEZiobJH32+KoB5+jri
hrCZNUavzsjuuRdbX8Bb7x+W+BdS5QMdGkaIagPBFsETUlzAG3XgCpW3J9CcNETn2qshzPPSF2AI
0sSawvfz+35PalLlqAt7tUv2nN4mcS5NDjyjqj9jSkfk8AhbQIKIQovoAaAwU1ra3IJb55QbJO/7
x/g9VW0q+DUVd+hPyTMWy1Kbg4sFMtW8irqlUv2Tp301BOJUYSyueiJ+CqiKfraiEwL+fe9PdUCX
tHorBRdK8G2r2op5r7UPPZk8SM8mfaaoeAGij7XqQ/z1iKQLPfM1uYsqFwNKsxGeS7L8IN0heapW
4u74MYoW1ooZ4nXlvsTC+sHuXzCdTsZUCokTjmOAD/ao2viPoZz2qattUEI2OAbRmKzHW120gkcQ
UM/GXcsO1KuXhO25+Q5jZjH4Te4dSYEdzV/fj5BLrW+D2fK/3sj5RmCshVwIeCPRU+uqCMIP/ng/
mb4UL1728/TKUnr5Azi53jR3nYwAupuNIMfMTQiK2AVT1mfxIhjay9zI+/8RFX35dWcVSHDDBqGi
/LrKMXwiWTwmrUkHK7pIHfnur5ylfnPSzmd4VRAMQ6G+qMLy+PrrmkFvxy4IZvfRbH2ga9Lpflt8
5AxLaZnnPhHcRro1iVOMHXjTUY8t2Ub3kyk0jB0tc5CD5DMg5A/RCCvDVmQfbI/xQ6o89UVyp5br
/rHR7jQal9N+PSmfxmGeG74uuMlhTgNNI+uo9WBpENnx1DshWQV43+t1BF5Kvyn1zplFc6NcFPpr
RRqZaXHujEMqshCV12gJUWfT4mpuGktBcmUB/qxgf+4OmUXmCyd+GijqzwDY950JKNDOtnLkEwiE
Niyr5mHs0+ugx3FNJ3JpF2GcPtezXYRmEC0kRTzXEKsgPgoXrAdNOV+3GxexwAfJT1eOa5cwKVxy
gqVg32DLdzZ11o0sdJwqZ/c5PAFnrDYK9LD1bKX5EowwzeqfANve6ffDVhq3vAJSOI2X8FclUtkX
eFK9Uz5Mso2ZF910nWu8m6/lXFhGc7ov3W7y6VNRw2d6BHy9yGhWXVlq1OnL/etY/K8foJ2VJjJZ
wCWgGsz9u+RBXIs76C6OPo+Z3BpL+NTuWJHT99ZWfIG2J6JlS3ayXSPaZLrttJkXG7t8IW46w623
5iZ+poB/q3nM08Zr5fKDLBxpG+Gd2tGa7lWHYzT2dQIGaOSDW7m26b1Ukjx9H9rZsk6k08xQjyZD
ILcGEpXXg7snCQU6BWXJO/3FXMUeWZSBzTE6Wu/pikLGu+sw+kwNW2hsfni0BNG96m+5ZB+F3auq
KgU/U0Ge8fWjH2cVtL9Ymt3zXTQohY60ROeiY9IkyG26qKY7cjIJ8f2Qa2nRLXibmTRDJhTN4R6A
8jzlUz7s/UPqwWKu6JPp2F7T/Xug/WwmK2eBUvbqWnxpKT6967OpSqkV4jcCYXYvRIuQYEhYW9pq
cFMXCoMdw20dN4MJtCCwaMUU1H2+X3gk5cIphscG5Y4hCtNTP1t5in0RzKqxmt2XKYITQg7NoHES
7UB0qWFNqXbDDGKx9iIGit13b438KX+opNUIW1EJIaxBwlRsBXkmhtz95iDMj/Ia7LLRQ8CwtUci
6gGYsbP/mQz4pou7OHqLxM1vW9wBSQulKnFphvZeeqpH72i6U62dyhvwDGQCH6GKo7YlxDD/VZcP
ZJsMTgbmFnptI965aXkn6AsiR63xt8e/kgDGPe2DTRItksGFrmQVXYwFlBMG/NwqZm6cG8F8L61l
kNZSbxUBUXQfvbqd0RdXZvMGvl2502K/0whDJN/BWGtT77uwGxw0MSm4nk4/PNrvrURLLYL/gCAa
2X2ibRL5babf5eUPvXyeDe8zlElGqDMhP3ek7SgLQVxJ4c/Z8UMe1of9r6z/LALJJm2KbEnihlGY
BgZuCQQ+pD0ZqB0AtvRPx1ayZPOhH3zCGfoDQJOIH9R5ZBeo3TY8emjmcRbm+W3ZOFL6FqlbLc0c
8UCMVvyQqECDcUEi5Q9rOBZPfbwCmGlV8o9p/dU8Eg51iL/x9qD9MPAsisF9BXI6eDXMV8N4LaSd
ML4faNYQIGSJkPwQPhmNBP5jS6Um9VISI4y7Tt4d0rtZ/pbXuyPlP1kREQTh6MnmHSxtYy3vP2Oc
SrP7GNhgMLPS469DsSyRTiBHr3ekj4ok//CZxqu2/2kGP8HDgoz9dYw+tPiBICarj2732o+q5/U9
zIQXlNG6crMX3yGKk/fVYMxPCQB/TyQvodd8uNGSTYbh6VaMPyag0wiOr932qp8F2HfFxzi4ctrT
p+nlfJ7X/g9n59XcNtZt21+EKuTwSgRmKlBU8AtKtmQEImfg158Bf1X3k2he89R56q5udwMkwL3X
XmvOMVl6REMG3ipezsBH1Yo7o8+Fx34zefg+V6r1uzA9OToY2qaMnTz3GuNBfuvYwJv5rFf3dqAc
xcy22mdFeh8kyPb6BgnFrL6ajEX/BkSypV3ORILQICHbCBjd2zWg+dmonAIEsc4/e2UlktoIVgtX
h8LwCtnUpkbHXt8JgGSIYSb9kze6Cm1QesZT0j7J4ikjDzZd86rExJ0vNMLpYseC3t+6EBDiZdER
NO5YGUEtO+3JuOGdV+c94q+vioVaJFlEBiV8sYdUU6H553buehlrERYonPZ0EawqaDautjIoK4IX
urKFsSHAlu5XoO9G5eMcunJ4sqQnzOCqhSxcXmSnoL2XiBbsaQcRPYqjrVyimNdG9Iuzl1s7P5co
OTPkBjcl49c6yQgAUXSgzLBM5kzfNxw9zLVWIzCE9u2Zmm4rMXqji8kge1ZQ3nNGGV8mGuPcKger
clE8JpTyt8axV48OX2/jotEi+a3QxjHup+C9WuM1f9O1HUb7/dzTMNZkkNQ3arJrhJBvH/yiJjP0
geADgQ/eh3Ymk5sAwdSpD8rK4gw9K1Wtg+RKn5FzU7A9F0t/vTn//cr/CJm/HFtGk8R7gQyn46zr
mOlivnYgZCA27oAfoVoFguA04br3EfIuMDN1oGxu90lv3cXF+9sPVdRlE9+4uDnTnaGAZI5tOJFO
l6cASIFsPEKZQOFeVoQGM/ci/uONN8B///fufU1c8vVJXB7kG+iewVjzfegP9btsqyfjxX/TP4Q9
Hdpu8x+eHm4pBnPN4tbP+NZr8Kfj/uVhRISR9tLAxedyWpt2zf20IsvVaZ6Lg79NAHPo0f/J5mjS
t6BhaRB1JP4Z/n65alKJ2lmXw/DYagtwbIzGQq8mM+WR6HhP9ZD/lfyFodhNXNI1Fde3S1/UaqTK
Wp0OhfdIZeNLpNliFHie/L2Wv6n6q58cu+hRMOkfbbXwEPbbbjYTbqX4h1SvUPwE/PhhMpDGNwy1
S+svUT1ZfTTl5yH7JJBrca5W/KN4+FFWa4NQCSSB+3O9l1A9qjuCauu7CIyDsvD3lGfakZbHv18n
7Vot+PW7vVjRFCGRO4tYq2P3SxtexGmVPTXH8jRZXnVnMXJ+iNELoWktFsohfWXbRQtzlI9VAXCR
qJsTITYZGKk741RUi/aVQiPFxlHaxGlP7yRkYKWB8YpekXMJm5VZetFL9sopepKei9ds7t4oSCx+
WtlOfPz3Z/uzNPy1dLBO6/RYRI2x5ffV2gIjLvuKFRzTeqfAzRQEp+cMG404DEwnrHdh994Wiwp5
bwd7CZ3cfyp+ozYX/74VZX5P/roVi7eX7HlYHX81oK3BJzST/W+WhLXdTpQfxPOmK9cjzRjFkVYp
y5a5Q0BL1eLE0l4icaJZ9zJB8aCek8UYER94otsbsM8pbmK5Qr7TxG2ovgAmDM1d3K3O8o3FRp57
Qv+47ct+dlALkW/mzDtyIolN28/cpLOLjw6hqb6oBEfpwJ98QgEVFX6K527ZKhVJ49S0ax3evMec
tXD9OblgWP77G72+FP33G/0jOPuyKMjaOSfvkm+0cXxtIZnrTkZLOdvKGVm1CBV2/fp/syT8OR1d
fid/RrcioCyR5/n9rfLPyaBqecVIir7dkKiLqPrAzpD6B0XeleI6F1fo7egtWWvzRZP3UUD4MSp7
ENRulYK9F1em/CCdAebvLc2VUjvTf0fF71Rag93KN7Hjs5egJwd1FJscqVZxQy6U16BbSul6mD9D
IPKGU2legvYyXUBJYs9piy2xHpq5ZHu26vVYbutx3zBNWArEJGVboXnUgr2FO2F8UZQnkwOvMMh2
3FYgBBbSHFDvJre67vK19/7rl3WxfvoDsYwiwYCzQ52IM9HN6/cSz3VmsWcyzOC0jbqX+hiD7SYO
HsZ2g/wC+QZ5cbKXIakPN2oOwpWkr5sW4KvvEN1wVVMlESqvdrH4+eI4Jl3K+YbpYsaODevHTZxm
1f8aaWgAo3ua3LkrcEv5cbUb//XCFwWcIJmJoSCTP57jNQ1AMKMu4XRk0djy2rJDJiel3aB5R2MW
3G5AXOtPfb36RTFXp10pDCV2Q31efRgGoNhayG+zoHj6kTwQ7HNj+bsmzzK/XPGyIzZqU520FZ9X
P8E+dgbw25HTCHd3wBt5RxvTA5IjpTRi7F52IHYGZEqhG0p+WKiH7ej3hJI7924sIdf2vq93dbE/
qFJikjvP4+cRRPbcDyKA6KF3qv9Q9m60qK//Fv77tunz7XxZscpcyPty4GufK1m19vgWas2DToUU
OYTQasunyLVi+1f4e7AncRWKrk83eOu/NhQONERm/NytV/GaV/nbo7loBhGu5beahgu2dn1yoBc1
2UAYgsiIoiuZN54P1pN+Wu8m7Dr8ZH19F9lp+BgBWArdzM21dT8rcpckw/Do7EK30eInAnJePENe
5NzqX12jvtK5kulckYih/4XtjSZFazsdZq5Eyq51ioR73qhuGdqKdtf3i0hF+eWN1jIiWlVwSmut
7mb6xc1T2LXN8et9zP/+y/PM4lbUyTiYvzly1tFHIHlNPyv43I5FLgJTFVaxW/W/Oi8Nf20/Xz79
xfYzSLmsj8oYHK1y3c8j1azGKSEtVR2wUXyKcBQK+s9CPMx1MmwH2hC9HZkuweCMwSJEE3asek2z
G3kHn+R6mSWksywFmWhKd7IFIqSNdaN6UeMGzRO9dSW8G9S7tN9a8Vqbazk7KuEL98UmTx/KZH+r
P/pn1f3rE6IQx1tgaVRuF2+kRUZEMMrNH85BbRKRIUKeq376GS3act04ot1xb8RgxDvix8k7dePU
RoY4FIsBFY3uhr3ru0pDCtDaCrfozUy3eu35Uz8aDkxgBeH1tQ60p3aN5gSdxms0YbJGxb1R9Z/J
CKBzZpw/TPlhcMv6IdWeJ9LJyRaslr2CnQau3Cw2ubVMXt+PvnzyizeK0A0S/JQaH/hG8/rPjjjf
CRQFoY00g8+vIlwx0YmOt87YV4c8BhIbiXRX0pr+kpP3eV4WbcG8U3IaJ7yXbeFn6HU2pXwX2jMn
Vby9+c6b69+P+b8XvdgDE6EoUzMvARqCYTl7xGMigsg2nAdeTHy5lJf3Ach4G+0l+RDl3U1Oz9Xl
/8unvtgGVSPLVF3IWUd+gfp2oAMBxvgjCJj2gsOQ8t/bzdU5ypdv+Y+i9ct6UViZagw63zLUwjhY
RqGX9nPt2nIC4GfFqAvEPUpZ8GM2adinRFwPbv8xvYsWbUJ+d4W61cDePd32YV+TohJ08P8exp/+
3Zd769pSH4awgt2VLtP2MUqdfnRHaaOk/MbwSd112Z0+8xNHjiZOiLO1Z3pcDpvh/MoI1FRxPB4T
5elsrgkrnuCp/RDi1VnYm7KjxuwC/FpuAVGuduO+3vTFhjoSXSiFKpIOCRTXeTW8nv1jo6BvwPd5
X7MI5J68znf+eBRSl8oyzOgPnvnh3lqy0L9eeZktmQQv2UJfgQj9+15g5pnZDX2METDejPGx9N3c
INLPkfeJtT9XHplyauf40CL1UwqMNl0LhNVEw3mR9jv06Wtp1QafmU+8J+W6hFFyIvHU7Kj8h6eZ
ihso20xbs0ZPfPXqokqkg8Jvs1CRkhWKow30/5KSnEdMk3pN1ieR6DRNAYkYd2X0QLpkvWxWA8St
bCCjqLxTpLUeHCqGeq6f/iCZNEvWYX40mNlhtAm8BgfkgpUX8aGiewkBTJmbIh+rnShy0exqjRen
DGHIb1lEPcPuCClluNBpc/uAKQq4jBG5qMZwMtJjkOzGyctq3t5mLfs/y26jSXeGvI+Vpc55hZA2
2TE0j0wuwhxCcWme3y1g5QxzfWTa24asC0ypLwP873BhPpLoF/Z2qK8MfhAmQK94P+egTQaBXbfO
7leLdUtRAOKaMgf4S42klqokBUw1TkMvWGkkKtmGxdbu5UuLaezoKJbbF47IP+YseLPcMa+VGV8u
b11Mk4VwzCLJ4PLqUoF6DurDpvM2AAqXXsVwVczGgq1eTQzNjnXnNMZd8RaS2fqWPpr4tMlJcuNq
M4KDH7rwuQl/1PjhyApRXI2iKCFpwGn30wsx2lPnoSnwCGIgwHZlpnyaJNqQLOgT2mUcogSn+3Mj
birtgbRra1gZ03sbxY4EGkLdWMJBttZY2AXwyrmrcp6yloCR7iYczcl9gQWSqI7isYEaqjlF/g4y
CTlpV3g6dgzLE/pVpBGZtLzNGb7aMP/6HV5U+pKYpcZU49PVFvLGei1axC8W+6r6OmsY4odbJrKb
F7xcmgKSA9WMESsGPHcmS32gBbQZWkLi8zsWoVt1/M0rXlRNVSPBu6t5TWbxXXcflxiedFgCI+qW
hcWbebM5+v+5JPhR1MP8Ni6Pz300RrKp9PObqZv2DJFAbrVuHXA9q3h7e3J984IXJQPk+lIr6kF4
HAgAEKh3QW95FkJ2gWgXl6VLRgnx7137ak1mKf/9kBdVAnHgeGF8PiTpBJ7/XD8oK1q8ByZOtOGa
E7MmiAb2jYtes9+YX656eWCuy1oaEoVPOqsV2+LnJCBoc5Jf3R3n6IUi/WJpnZ5i3RVPwNIngsDJ
20zuqSAgZ4if2bEFYDwgOz7Cn1DJf2Z1MjZxux2nzUhevIFQj59qQ7ydpSeLNPWRRb1F9e8me5L1
I+iKNv4kr3FxVl6L+Q8PxAwBu45Wgv9AaGJNHJG+ZE3BNF6Vq5TtJh1BJu+IQSyzX+2eiTbLSX/K
k2WebMVpEyd37FXGC5DeAKFO40pu9tBA+kAVU53Oys+uGexK6DzTJz2aQOlz9iRkdIaM1rOSnJkh
ovwze2Kzzuetk1CKd5rM4m44WBNm+YVKs5FviVqx7l+lnllosDCS+4Dc83CTl5usJn4uYZLMfKbY
kcUaDnvhvM2iTTP1Ts2WFglPDSKI0m2mpTFttOSAKOtGFwDQzN+lgjXr1JAjEzyDL+V7qSBkbWuZ
EYPx2Us5D7SIIG9irwe8omzLU3AmAwGISMpfH8z7/DN44OFVgCtlxBORJ+s26vwGoVlAlq85EO5B
BKuXkgeHC1W2XBE7vegakycId5Z03w7vscw+oD9mwj4t7gtzZXjTNkESuZJWspsehMQ+k0eQugry
aP0Bg7qCepfQEcM7Y+N5zw/6krhOyPCkdNSfAPJ8B8FmNjkDeAzalR+idAyfNdVLFVu9M5bpuDVE
1K016hGgHw3RituiPOgNvN3nMNNhYOxM+bE6j9gaj0J1SjEEZ8g7CZvGR+RqmlOqJ1N8FKKPrnhv
sFueKSYRh3e3qbVXOpSzKdnEvyhBq7qs3MRRjtrBD2ddMB3kdlzAwwmotlfK1l+PJDXe0XukDEvR
Md0ysZnzonxxBvp28YsFLYlJUJzEaG4hdCGMXvNB34uGjSI1RR8z3HW/kmhh9FsIESS6CguC+2Sb
4b+x8/cjhweABm64ltaawr+qolOBliheSUfxEHFw9MwHfxlscbuoJ4kFAASDOUvNz5+ATGJSX35n
1U8GOMpBewxQZmM9GZYT3BQmTsNdTNjisdlAJxke5bsiv4dP4dduC6zxuTmo1Fwew5yPJlvmT+Mu
c6XTKYE3eGsBvnZs4jsC0sgPBrDfH7Xdl6NJ1PtS3FjIz4a5KF7Xc40/LFp5Q1CS+S5Itq45AAYR
uZMSj32cFjPBLsuyIcl8X0y2ZuulW5DXzW/NVevtrX7UNWv7txu8OLWPrVpkJP396VeQchuYBVFL
61hFUOGWjMtIQG/RawrdwrI8jIQi45FHybcDw4XeQl7NYM+d+fOas25LRuwK2VUrOgTpJg83HQr6
368c4zBN0lRRk1Qi8i76R35AIqh89s9Hv/RqIpvy56LcB+d11m5keVlJh8xAg/+mlwAbOHSrtv7Z
73GzYHRP9wLDKXgC+A2cjhn8nbnGvrExWKx1Uknt8Ul5pt8mdouMb9ouj/At0rtir658Mn63ungo
J88015Jwb/kvAuiXTHqz1Ndz/tSLzwEp6JL+Fus0GY1nJndOInIGGDuyxeFjNAc5ew8B/ljSCeWN
61uIW/TeG1La590a0JDUf1QCm3J7n6OyMXYiOBFd9sAJLTNt31WE6dEgGsynMWREBFajMbX7UfiM
WjRD/SIBTVP6IbVsYodI4JU2X3X1UQ5+1+dfo88aWr0kzTaC6RRuBHVt9utCu0vqowjmyUr2xAfI
wjrIT0r8cFZeFG2eihFHkP2esOeTwv6bQNy0X1idQ9ZeiPtcWYg8c2Bfwiq3npkr2Qb8RUH7EYmv
HXwaSQt2ZqWvJqRiDYz9IX3V460YrGCSyippCCsoPP6HGi31WTe0tZQ1/7cC7ZTcPbXDps7e+UzW
+1l1Rf4Urgp7eKjMo3i04tf8leRbhrbV6DBfn2VHyJOQ3tT9on7rf6HjtIyZCZTDjSmx0o73xci3
tohIxNVX+pO2l3+Nv9TSoTvdkA+in/h7VGB0ZheBeSqHI8APa0KTtdGHF9+6k9XZYamZNhB6hYAG
BMRMhGBgEStbKLZpMSx2JcMpekcRl2P5GqRvbbeNtU2PdP8cE5F7ZnO3Nln20Y/3ernWtG0f73Jj
VaKXMo9RdNK6FK0VA97uPZVndpJjnTp5xTL2A4+fYNhj4DTyKpdoKmWHBFaS6f8KVCccdunreTyU
IJSZN/R2K6CG5HDQ3PXlDyn0Ym0v8PLoHXng/arAwKLjdfc5YYloCoPilEejN4gTokFydYNPX/id
It0rWgJcBkBZiTFHcBEdTSmVr3yJHnHd2G38QeyOXTVYgTjNV+e7hAM+kFzbShGGJXNILQxMmR3o
aI0fWbkZR7KujGRVJPjKBOwO2PQKnv5Ed4b+bq4j05xHKiNEzYKqZpvpyzbn0LgSaG9B17RZtPk1
B9yoQzRvb2zq853Mf4lj+1SU26h0Js2Rq2UrkKWxBd7sVy9onvhp2iqON4a+8rapMkedfrFXG7KX
ttsq+xnqL0SXB9mrFfqc67a1OlPGw4hVBT7Ya4qWtfafSHd8Kgrb/Dk3GQwE3LtoMt0I7L5xPxo/
dP/pfL6LvE581fA7pnsZffTY3Wfhb7ObyLndQweWxieRnG5iLZPcrZOnMl+D1UfxuFaBWap1ShF4
UHmzk+k10pbQgmR1T4RubzyUgHBlzwKR5IcupihTXaIR7PoHf9hJ1rNi7AKv7zxcyn35UhoPlrgd
EAM00b3KspxtrOA5bU9Dt83r35IxLBNSycqffWVAeiPHrH0vgncJwlZ3ju2yO1nN0jePYfyjCmjZ
gNwdkTBNwLUcOWKheJ4wvUzmPlWw2aibPt2O1v1ovYjZVqT5qWwy/2ccLvvgoarXDWrbsSEL810p
Hyzr3aQdHnUnoVxPgTuCzguy+4qU0Gy8V9Vt3u+K9K5RfkXKuugXpXk4R2tdf/Mp4pXshBFCavdV
typYfIrN1DKWju9ajvrhxCh5O5F1opHmssrOhyLcRCALtGVk/FBHvMLdIaU3oARgdFY8VRI3h1Zd
ZD9ofyjVwS+htbFqHaPhWSEyMfckH0AVZwNAM3JBztijqOwtExzDujYP+fkoxhsDF3byGDSHLGCB
1vBfnB8stomVIKxiXvievkCzkGQPrXE4w6mb4e3cbi3QwsMqURD+0bYIHFYE22+2E9WrQPTojhZS
g5IZoqawzdGDTphbicSjK4WzlzRTBueQP0COxrjVFH5s/meu/pDkF6F5w+6+qGQNS7Yjg39mA0Lm
CzNPAEzpTvkp654msAP5WXJqSqoMhTv2IrthittrPwLaM/1sIDYxPWKlohEQH6ZORJKqLwRjVwvb
lNpb46ktGD+zq4ESk2ADI9YtXmBU1cOv1njwSe402kWZM7TBYCqXL0a3xvURSttK+BhND50Xamey
PYQ1Ms/UeBObGq001Xp0L/eM5Y4Jn9KKloZyH4O4NY8mn759SDTbCn8Y+UNFzI4yO6Fk8dYh9u+e
6FxpqATuopaUGSx8P+jUskrTqQuTo3RsmZBhRoTVyFLk4HZ+NyY7ZrrNUnSrHrtyYv9+3Yt6TG7V
RkQcmRzVvcwm6yYfyGeHBT4yYojYXzjf0Ea8eWi/Mkn9ft2LymoSQ+wsasR1l6NroTU61PhPAFMs
hVdqVeo/wHDJmyI6OhL79B7dd3b0Dbfca1tzrSyDNyFZxKJtdDsZRje8FOtTh/3BQI+FdHPze/r7
IPr9fi+0GSGxumYzPx/cE60brIo7Oir8JEa6VEzGVviObrQ1/j5rfb/iRZdcjMdetrSAw+2IBPqP
nhMZsCWhe+D3JS0DjFAi/mS8O083Lv332PT7pS9OWuqkR0mm8GFl3VERMwH/MbS1b7pTRHN7iRML
rwIhQijeUau9xgmIRu//4Kb6fhcXZ/9AMfRzInIXDRUZ1lNSW9mGOO8h++o9sV7FIwEE4ri7Vfdf
GZpzZZzPJjW/he3j4vMrrdiHvh4nR4bBB6JEn2o3W5PHvDqfSGc2XX89p2WVolfe/y/GS3/03d8P
ut8vf/HBm6Qn6LY4sxb8il6oTjbBY/xRsBDobiXfw25bnHP0W+Kxkl6iglLenxXu1FtsKNV92/4K
ZMVVOZMM1ZumPUd0JWocJiEmOZRfsb+BtElwz0qdVr7mKWHvNKRP9CAeOyq9kZ41UM/cPxbCZmRg
nvsH/zyBbDSYXZxE6zB2hp1VTkADBEArIRqKrcjPvga+LtgDOBKDfc9TG45j82gCG+3lt3GgQd4+
KtPBXIYt1hGcDoeGI2e1r5ENxb1jBg2bBSEGxlYuD4260+ZGTP0Q6rp9Hk91+VkXWzCSNkqw8Tk2
mLayj3R+9Si31PM4XhL1sy0+Gsb6Z6JJf6gFsqjQtyV5p/XAwpd6/RgbP6t4J5pHZbxX9JUo5Qs5
etG6Y5Qd8tBaWNquDO96YJ5IH6luZyNmL2051hfatsQpYLBfU1KyodMStKsX8DiENEWfJUJDenTp
QlgOG3ndkMR8bLbJz/ZteoDeKzv5jqjQkReZnqQn3k3TWj7WtOUo/z8r3ylW2XMM748mwyL+yaGg
+hn+7H/hsGl+t6PXMF8UvLNBVK6tqN1Clp9j5AzmyHhRwx3sv/jckTUu0o/yLYSJ3C6oDXh2cAOQ
CVmVp5pL67wRzbWhLYrf88phDQ5n0QpLXX6nxqd6ZCOv7NI/Jei02w32nPx+WKqU7xCgklW/I9kw
9ukcJJtOXHWTOyBteZNOJla77fnNEFxGacPkthxY3kOAqc8ADEmsOUdOZ5FTiGXZssXQkVHy1Lgp
dm0Ia3YlULP6C4v/Wv1tFffMbuVgyZ8JAc7qi+5dJntUhoK+JN7zHC6zxtNSx5wOefQYnXcSlir8
Pe/kWVaHJN9a+b1BYYk20K9WRb4NspiA1lUnPYiqi1SMtp8N9ZT01lNk/qzybRbua+sklszoMBpB
04/XnGi75JgLG91YYWyTI0Sa205fFJS7Mq/Igmo5fpHfAIphAb8fHqvfIXkgqVNhlBTzBe1Y5HDn
D7GZD/d9vcqSzTgcQxFeUcch9kPwD41wVKpnPH/Fee3Dbm/WBckL9VqqPTQUWu3RFqxa3EyVIymb
KXOROE3JBuVQMKPfQ7paw0Kmo/ykTkcNYK7pnOX7mkolMH4LBLsoZNL61kqhKx2zNJTic8rAsS1S
GKc73V9W/BkGmxr0S9lfzE6If+8hf0S63xcxmoSYUnXFonVCNOL3gsYaglYLyyY9YiiSU0d0GbdV
GiHDthZ5ZvfQZZtsWrWam3dLEaW47gHquoOEZ9ehHQ0OzSCCxRT4aaGXJHZa4S27aZi4Qvz5fpcX
o6dJykWpFev0WI8EPi0U76zRj1oyD8e1W9lT6hY6sgqaTHq61/4Xsep/7/Lfb+Ci7lPytBr7uEuP
7WhP4B28EjM1BaxHx3gGGY8w2ODBcb4UnJR+/426U54fw78e00X91491KfZ5m7LVEZNVrc1wXWOR
Jfvmda4z8OeIldNonm+sOhNFQMG4m5PgpuL093Ljlbl1Lxc1YSSWqj4OvDIKfdt4pZRO6ybseTpW
b1shFptAS/CuuEYcfoGjY8yngy37HrQPhI//vpsrk2xjTgsE4YVCAXzkxZOJ07LI5DBLj8Iq2wm/
In5yK2lLMMqHeCeD8RnXuTeVC+s+/fnvK1/Rl3y/8sUzyQl8jsI65crb4Jn0VHMfCh52Dm3wutfo
PXgMP5p1sG2w9JBjtk5o1dEATzz6SfJwEI+FwdKwC9YEnh7kFaHP8UF/xMj/79u8cnT4fpsXj2sa
I7VrNL6gWabffYyfpEHY1j57t4jXmM3AQAJvqb4A8lx5Yb8+lotCfPLzZAqSPD1G2nYSn0Nrr1qt
E/wn14pAdLZ7qBVVsJxoKxTmuheXFBKi2ro5iPNefaX+EQi5N21zXIecKPPai0DBdf67FT6KPdO1
uSWhomm7N6EfSr7P4CiFJ4OiTtklHQTnZXKuCZp5wa5bpuQQqO3cClglo7gUB1QF0a8Jv9W0EoKT
JuJzY+OVNm12ILg5c8eQyQnmCSSJOdSasgYZNXqJtXouAVajMTY8icVuuvObx/Z8VOBdtQwZWo28
SpyrOc5V3coWfnMcRtHD2ADHOe0CZn9PlVOgJqpVld1TB6ZE89lcNZpka/ldzmZYzFBrJuvmeoDt
zkEvx0OTqqDbPnrhXhxRBaJlzT5mRr/kqNxkp/w2JMzpwh3PepEqZ3cwABYn4DanHzKZ00H7GLcb
5byLo0efr0vu3rvwXc4PIcWOoXxW6Y+4qO2IkOIofEKRocE8JDCsWNZ2Pjw13SEKIL8zJ0nbZd6p
GJKZRDbyQoSBQ0iZPrOtcU5MAFaifIdj1Pc9hLcBGUHFvWG95PnCDGiC2u1HLdFbXKWAWvxnodvD
z+6RfIoOs8nIC0/GTiHkDeGu+F4SfjiDwreBeBeL96m0FH1XN+xEWEemp9P9NPp9Rsh7tjqDmcv7
z5qIOHRKhdtGcE8ppXW7lV2rQS6QPJvWgxX+DjtHIRCoIrfFXNYJLIrzLlXmMidHTiUv42TTiOvJ
2IYc59vHafrBOMiYVtXgVL8j8TCaK2taDSPCUj40S22xC/THgErYrpJlLbUrNcFvj74HtAQ1i/Ks
ifuU1zLVwdPIb3oP4xKqZOD65jrOyaRvl6aBsXtZ7iY0oPQel7K/b6A39pTOdfMaxI8dzn/qCmmZ
q58UpWG2nGCRMlcd5eOZlpQIB5bZtCDwgzjPjafPoH49k6dFnaTRBQ+WY0WTc2NwpDBrJx1K1Omz
Th2qvAIo0KJT6iqpk1fuGIm8ubwiOMKlbSMwTX4T+me934vn+y55gsyZraBXEGuBol177K2NZOWL
9Pwh6JsGdKd0tPghjCqqGUS5ZNGVexUgshuDZyq3sbQqmEiLzbKyjvF01yu/I6GBb0+r+xHb2DjL
6+IalpWg0Y91AmxMoc3b1vwHEkE2WWozDQA+Rrqdhq8fxKmtho5iHvGD+MVeaqjXiHcJ9qm/N6B4
pks1u2vkp7nV7mdPorl8SxN74OZa2QYiZOtYE3ovtZLFAGZlHHXbrPgfjj/5OQD2o24j7xOy74me
2gAWGSLVeJTOS5n8A8O7sV7P28blVv915bxoKAgBKrkKqzvrNSuD+Zx5ATIbjorRjoTHuWnCsN9w
/33VP4qrv66qyKYE+PxPyNH3OrADKyRFYZQeh/K1Zwmsk0VLN1aLTEpYxSnzj3ZaMzGX+mMADr0R
PDmmLHxlLQ1rV2VBJJk34YHt2QnF3ypAhB3QwU2x9dFiOaheOagSBUE4/cP4yt+p1kY4Kfl9S/Ab
H/C8CBnkbKjj88XwW+2PcfzCsWl+MoUBcG2R/MaPhNQxtYvnaZn9JKhkMxyETb8jj4meZeLFz5Nh
R6BydSSlAGuG8mekYKounSz0RoF5kgOV1iJ0CkTVzIYU2lUtrwJfdv79ZV7xs7LlKrrMYFeB8add
PEJTmCwrbdj8Bt7yedvV2EsqO5oApZMfQqw0gI7BFVWGLX/gWGxlnzdL+/kqfz/S/97FRXukMOK8
lqQypf/gaO0SA9e5cOkdtwgSViRUEF6Rk16sMjMJN10Bc3eFpT+DpwBLLwDWMY7bHr/BLADsXDFb
3fiWbt3fRf+kbypLSOcSoXaxqgw06nreDztgXsZckdEZJbW+sE80DQkjF6sbhdEVlOa3p6RfiBDb
mr1P0rl+1totQu1+IqdJpi3JhBOlqWMSyF7ZWNI4/WgkC8KbB1ySIlXSbCjzBHH/+wu5Irj9fkMX
ZzHBitrJkKv0j5km7uyx8YJwLYfkbncSNDCvYYo0Ennq0hDI3MLcxslWMNyAZj/n2QoPkjfPrtjH
b3X5roi3vt/bxQksj8qylUpepvl1joxFEu60ErpLx2A3/FVnGEBfqmypUtAJ95OrFhDfEltLd7AY
wG7g9GQCblfWIzJirXLD7tZBdr6Bf7ztfzQCXyQVWj7IVphzRAyAWOYuCgW1dyQAqA4lRMlgB9Nu
7+aqU+D2V70McV/i+Ys5HXSmMwq3D41Xz9ZIPCC2y1gqDeviaKLko5HJAgcEAAM6OzZdInpE+Z2C
ljFx0LipKiwU3rQ8XiKZKIrjkGAcdEhNkoDm0D5ypfAzzR2U1kG25nc7n7v//dJdaaLyYL/c5MUp
hoZUq+NOmU+W55kUN0gHyq45XZI8mZl3DxsMko3ElAfsodOyeMquBpzp1tt/7Vj59UYuzinJdNZi
VQlTzJzU1+WBHRiSxt6obQJLS+CLZLYR78OqgGtgycyvwwLDbPD2kfLaYf/rnVycXXpRCdEqnrkT
zIrrAjRCwQZIbBUCsxBFNtTY9E3+MyU085vi6CsW7+9P5GL3mHo9TTFWpJD+aXxq8mzultAJMlHQ
P3LeaJuZCmPy9E1clT+VnEOcT0zJv9+Lqx2HOWkAjq5oiqZ1cReWMKW+LArJUQtwmOc6ywrzVUgF
4l5a0KFD0t8ZHszEfO1jRwNv+GtstnByDMO9dZy8vvp8uZmLrUxogzEXtYAN9Vf0nOFVGrbWQn3n
W5nhTl5E4cFhajbdlhlyHmpdImMMDnF0Y+4Cz2QARdYGU8zVNmgW//6mrnUg5NkkMeNpQYj/+Sa/
rDyN2GhVYtFK56ib+fuuRoEol/SMd/GcjJKnd8CflKfexP2+x5D8P5yd147jWLZtv4gAvXkVSVE2
pPDmhYiIzKD3Vvz6Oxjn3u4opW6qcIBCoVFdlaTIzW3WmnNMr9GuhG1+FznOJr9/3MLZ7DxVlhIE
KuVQmcORv6EkQz/ezLa56ZmoxG6LJ5EERh15xeMw0oh28opiBKlrJei/cjMiMxtsBDOoXYzSBuTn
31Mrpe4ZWCt2YMppIXn6zl8O1l1bzpvxoCdOcSYfxhuhX+Nj6OIDOrQksYl0fUbac60Cps6f/x8/
0VI0SwdPNHvk/7lBDXyCGtSsS1mAEKgQ/Pw7LVccHPR+H0de33sNQgIS6vyRsNedOD32GiLju2Tc
q+NtESIO9KGFFzvalQvl1sR6lC1Pk1OJnEbpj2CxkQj7bp9z/V7TyJWPaXMilgJAm6fbyNEhioun
K3PeBfG3AUb1Pz9KOduCaH0/4nPkvRH11lFTCJnrNjhT160rOiLGPkozV7Zd38a3vzxI5WyXIbVF
3BdTOz/ICJd81CKMJcJewkRZCW8pvNQ22/q0Roz+t1IjiXQrR1zSO5yXHzhNjfnKVn3WOseuftoF
TumU5YPcsZaSOTHQtl/V1i730vLtyoc2r5fndy4BfxZVMqjUP5rvtLv0KA95WuPSR7mxiHhU3eCh
weBtmitxJSnXGEHz6ve3S56tjqEvY7FIuOTsk2F/KiE5Iheg4fCPxGkjQuUJwitL8sU39PN3nq2E
sFkGvTO5KH3NeglDgIhpaJ7hDYeORXN6zeqbIX1CHqRJd2O215HxEZNtPFnio1QRPvw6umnzKy+/
QNAnTH/VAIg3fVHlx0F+VNV3odz1ojvjF2xreLimBr/g5jVkiWIsPlNNQidxdvsn+RRp/jSl99On
tGx/IQmQtpltdmvLh1ron+iy4HI4TLIr6F6tHWrN6z+Sap1RpbVb3WkcXbG1OYPcQOVTwlVwxcot
0reUQ2lSr7XNHL5hUQTZVVAN5JWe7PX2ZtV0N7Hh+rmTKLyqKy/lAjbkn7/qbFNgFkKqttHIFLtX
8Gh/hvFjgR85x1cKAmNx+mTCDGj5fBFClXBw3pzWFL+IBP9FyOTmmjVGvbDd/cdDPlueT1I+dZZ4
Su9jupAcykk7HJEV7ppo305btX0Sw9q25JUkR3tJQGY4UeAxA6+p3fbttDVRgi7StR6tJXNnInAb
90EPods4dN2GPbEkrePcoeuVa1RuOLrS0jAMb+AEXy/jrr+2hl78OaZOShBZWn8my5WGMEwyYD4m
QqRXD8MsqZkrPJPbv9XV4qoA+9L1YLYZs7ERDP/3avNjzTbqporieYy2HDc5sziWSnSZ29gp+1uO
gMthWEzRGtGRuER9ZE0bnF2CRP3XFhfl/tr9XKoYyD/v52x0adWUmlkqzp98RomXU0s4QBNRyOuY
I7o9Chp9QvbImt4vY9+R1ifl8Pfp9QJ5FDLtj2dyNqQqQU+zSpmH1Dpa8RAqUKO9Z6irSQsXuGdP
4w7EOcEyq6jacqiiajBpezO3qeVJmUPbGDclG4DTjrayKuwVY6CfTn0Hga2xj2+Qw24plAurJn5o
R6o92pVv1LywcecXGJplEUeCzf5sacszSYoN8/sXjJaHfbamB48ey9GfurfmLWzBmdnaVnGYRA4c
M1rzUILg6++FcankrxSyGng03TIHJ03+j7Yo4pVxiG6AuyiUQURbC52xepCZhmjjU31ECq4spf7G
il6twsmfm5ehs+kqT4I76mjWmLts4yu9MQ9z6a6/Nen21o4fOoMJx6fbxJPdEPCDykC5w7zQLLXR
FR6zjtILrdaF8GUFSyFxkPnJtLQ3JWJ26l5w+IDSXXl4F7exssK6AxlDIsrlbIOlq8im+DjZF+Rb
2ne21G+o/dt1dyPYaKWV/5kINA5d2k3qBc9/H32XzqEyEEJ4aJrE38yz0Vfnk2KagTyvtKLNuYeG
zfwZzJ5UmWAXD1wpW3xs5XbW2r4AwSZqrj2CS6v9z3s4O2YohlH1Y6jMX2GB9zpboptZytLypH1o
HuhXFzWjb6vXUogunfgINZQ4bKmQEqTzHmYIr0zIWzW9Z+NemzSV1rSwcu2pmjbVPAEMlLkDt0NC
vk77j1zEUOERwez8Czb2/BPPNzw/b+Vsw9N3vmQ1op7C0dk3rlKzmG7kbtdQGrPwRozeqG16gMIm
3aQU+cTMKb06G178jn88j7MdRIWMz9JKboJEIZRP01LMVoOytIxN4aXjzjcPxVqHK7TwUZVH5crI
l1dG47U7mP//H+tD3ht+ovtaeg9dH6FnuM/UTY7JT1QWMxedGgAWHG3V4hL2rq3tF9x0TMSqOvOf
dd3QvguXPy4+ZGWYFrOwTN/j51jTzrE1V9jPsNR/4SO+OOihmBLqiaSVcvE/f2o8yVZd6tm89CIl
Btv6Nq1m8iP1XwdTEs23w//uF/645tnjlfqsSUSFazLEaCctsAh6hge+iw2Uax2tK6jWy3Pbj+ud
TS6FUUp5XqEUTNflWlhg5PutEvu8lo8gvkH0OtOT+qxmtDBXaMX/PpYumL14nT8ufj6raBoJYxYC
Sau103XBEaIpdkVDY6f4bdk6RQx5Ywqf0JtlzqK9K0RrNmERFUx5IUNLNjb9uBbZHTP7ZMMSh5Dz
9zu8+HjmRoVFr8+g1HP2eAyzmfQ8MFHNpvDSdgj6Wb98L3davA2knjcOGOrIXAsQebwsfZCL1dVu
xYXyn/zzHs6eUpLJ08mIDE4Nh2mZoRPLljFSc7txrU/qcCe3BqnIgY/cZiXZIGXMZvbFdUXUxa3Y
zxs5Wwf7QAr9uOFGkBBbOpDtzeg02QbDkJ15Y7j81BeR9ktXv6MCkHReexsXTxo/buA8BbBVosSs
MjicBb0wHYi4jmxhK+S3CeEjm0y9KXE3QRJLbHOdcBBvn7C1WiqnwZW6KyCBkJZqdf+L+vrP93O+
t4rTSkcDZc1rYyd5GnvmfpMHTpZ6o7rCtWVpm4QPCY1YlzxmGJrp7wGiX1Lu9wFubTLr2qi9NHH9
fE7zHv/HNNm24qTIIaM2XaMlfE0BQOH4AHffOdlDvRiwz5Tu9Ovv38oFeqrxj+eg/POqeaJKRVhy
VYwe9azm/K6JBgdlNfSrKFy1VG1Jz2qdlpj6G2M77bC3hoZLEnFsS+RyhLa0rI8JOjb0AstZtE2x
fcr2vqOobwO7HUdGYJZvURA2vyi3G8oyaogbWIlIzYIlxk+sK9cnAfnSkqdYgA90ZVZSnR+JmhSN
Qu/TCNDRXc7xDdJDeBxQ9RecvbeWD6DWqskW0IkjDdiLVbThkRUgQWUnIpNCOyxusZQk47XJW7v4
on/c2dlqEeqyUWshpejyM8HsjShCT1ZBv2vMbdltO7yLo41taFom4W0hToTOvZ8IGunRA8vKRszn
k0BR3fjKazzdn6BZZs9p90JKfe8U1bFH/qEjVSGFY+KTF6unDtJ/So5MfiwQXz75+TYC/9G+qLw6
Su86stWkvavCvRjZSboxdBefdfpG7l2wmvlkobhQ0tv2OzwCDMFSjVGAss3HmLeAUNbbSrKypM1Q
HIx4hYk8N2/6jZy+JYY7sNfEdXpLtLBu7V+n8sas1zIek4xSrIcvGKWq5WXjViRvDE76IxthLPTx
CkZvoTkwM2dsszB3lbqvSN+Zxq61HsxxowvrniIfLH/6YV6YrCVXXJWxZ2qP2MaQniY0xkCFeWm9
wzFnkUlH6Rdpq+gEEmqfAzHXOIxUdR0RUBQ85AmdmPpJRbFmbJETD/dQnsgzYXSOx9B/0cqv3K2m
Xf4Y462s7v/+FV5esX4MibMVyxwjdp8Rg7V9IYeJfFx6+5zajbvMIidBXrYQVwidYva5cuH58z7f
H//8Ss6WKTMZgq5M6VLJnkwL0eY7Plrv6ieQfj4D4Nihd+WK10b/2Xo01VEiSQM/tcLE8uITPBQv
T8VSeJ8Bai2Y9gWvVriyablYmf7xO7WzynTaDUoF3XHeoc0S+9QRqLd6wA6oe7aP8eO1cKVLakoZ
+SbZ3wqGeOP7fPhjNpfTUY9I2svuGVgdPdDCqWsnDb3YWnXCTUBG9TZkVUG81W9IUgdbT4lIwHyG
SIRBip6elPDEQZIVW27YRovYfMF8jeJcST1LPFCM+xfd08sv5z93/X2y+3HXp3EIdEmclR7SjPEG
F9PjOsBtG1Fuk1zSWLNFh53w2uu5dt2zSkeDFjktg1k7gdlZXowPp8fCi7waHQ6jX3H7f5O4dvGc
+uMdnXPag9ZvxEwpZxEAKkRELaScInFcEwASo4wQUFctvrfx6sqkR/RVf0pwA56xq/yvvglLsUyZ
4t0f0QtKUudd0yNBplGMevKBit19Zhdz74+6DwjeheXgffz7VS/pMxii/72q/M+lnz1ypQ7h/7uq
D8D6CeerxovG1r4skI/QmuWg7K8nTwQWCji09HoItOUdvmhyLl6v7hUvL9r/vaWz3UgflnKqmKge
sOoKjUvcSPM2ap7FLlBzJ3pdhC1DXnEQskkpqIPeJvo53UFeTV4KKFsQQFCylksB9oD998d1SbQv
qyK0JDLMFc6zZxNX3QZDkoW00bW5ylau5zAg/TjdQCNYzUzC6alanrbRx5XLzufV8xn6x2XPZy4t
1cS8SLhsuh45ULpwR0Z696SNOxaNEjJwsVhpr9eEFN9pbH9el72ISAmJIXm2JFE/y7LA//444LEb
SOWKgzy58rjC4l6nh5igttrpO0qokGF+kcyOKlUd7YpyTkZ+SCQsNBy+jtU/tfP+Ch0q/p5Q8ZoT
kQvRnS4ftW43yl5Wb7LQQ36oVcxyZBVuI1SZp9soOejpA+6Xqx5H44/pxlSRJJokP8poE/RzMUDS
NZbpR1Xyn9Ugin4V1MeSwZ20QwElg0Em2/B9StnthrViYLHy7e53q3sanUSqqrGrxghIEKOR4LLS
paUcbOr+ixQtJMA4V0tHGr4IvPPyLF4JkACq6p1Ts5c01CFV/YbQebttIcqfXtP0VQ4O3UQv4iYo
jdWQbXDOZcomAScus+141w7Bk3Xfs73+Sv3FMNlh/1KpD7jubuXOwQrGFJ0+n0raNj6kIFCrBGTH
73igMvWJvGypYgZ3dBXvqDvpy6nc6hqmav1XPkJvCr2UKxKSMS2iFyzMdqWuQA10Byw6uC9O/Kvj
+Birrz2+03x8N/jMOk13tYZyamT7zQPE1RHrv2VgBvQS1nPxjpxYudzUlANy5D4V9JskPtTqzRSs
rHjbnzZS/9o129R6UsGATEW3GPrfPvud12R4ilVtkacfTlC55vA7NUmhdcBfZcKWokb2MQMWETp+
6DfdR5ncNNqhHdwSAQdjE8MuctfCEV4nMkYoj8ceUUbh20iT7g3dPdt6XbStX+FvkmavTBHaH4f+
eVwRYqCK/IV34+ybkXq9SZJAxS+/QVtupQcj5IOwXhThXQs+aozN9cRMXq/8nvjN9eASKK/7N8JI
7hkVCkew9W4dlLeDIi3G9ib2t1pzTLTP2n9my+346aNoNKA7lwjJy7sT4h18sLIfk0x1B0IuG5ct
BCLE0JHyOKVPXfwqFutOdGBYhlexTFd/7dneMcdVboWJmHCE7gmaMYJjbkWLNIdiyC1lPSGPt1O7
ioJlg6WO7b5+hztUzjZM5M17+DAyq+Nu2AWrfAkAgviKfX5aGNM6ad2BQSdyfPHp1QTTc6UyodgI
OKpuI2ouo7I2t6O0mvho6IKU2PvcDnBHqDD1z+/475OwfPnFWnNAhaRS1D8rKvaFOQy+388ThvEi
pm7srytLXEB+gAfDII23ZKapHixtgShEcsxRwyIhP9nF/XWU6XfB9B9T8/cw++/dnB0gIzimnWwC
fUUPw0zrlD7iFmW+q4+gcJX5zJ6XGxVCgaMEe5/0ARSh/oepAYkr3yV/h86Mo+3VFfLStKpICgIQ
U2PXe94pzyuCuNJB4Ckhjaea7QnmAvhT/dHbEf2maYk0P3WHlT5deT9/rs08kZ9XPnsiiiLRAm3N
hEWS2dHEAZrD6FmnlVvnK0Q1iISpb5XTrSh94Ma4uqLMQ/38jfy8/tmHX43oTBTBSO4Ld1pqS/m9
u6XGcZ/M4grHQI3vBHbsRvfdSnP+PjT/PGic/fSzr1CPS6vKfX460Y9TuwkMjM+3AifnnGp3nyIF
lpgwRGQXQA6sx2rOREcpuj71t1hswW8nKxHoU/siRTif5du6+8iwjUr7JLrLpmfNnsiwmiVnf79v
VtsLzwyHG/nLOno8+XyDYTGQtK5N4/vTrbJArmV4Y3Cnh+GL5VNz2IMn+QXqJiRuh+SHWlokX8wW
5WlpvmH6AJXCsnJqdv1nLu0A+Go68NJmY4q347AVpdfcOlDfEKV6WVcPHQmJFd7PhjP9MWt3GBGY
kkTy6Gs7FG6NcsURbOyP4rCH5p2zWuvDOkmPdDVbY1EzmmPubyY/8+9B3Z+NvhVxsgg5oIYNN13q
lrgYHOVFtlnS9wIEnG3y2A5E7C3gijxnK2ZGktT4O1Fw73PcLud7J/0ASzNBLno2bhD0gnS05EUl
e4o8D2CdFGgSBzu8Hq7CklwuR5ZGa4nSNoU9Zs6h9QqOkvFBmyNKha+qI6xhIjAXeBGMHBcrSKdQ
3QWR5MCO0gmcqhYFQ5Lo9/mfO6fElWQ3mG5b/jA0RxEZE6eND6syBGOkwcD66su1iCMJLQvEMIKO
bg9xue6RJcpo0FKdWhQYITDt4MAfjH5ZFXdV8LuLvS6GfeVocAzrbR3DSlpzB3TYFMA6DzxUUvNq
tq8jptxtO+vE7BLV1qcezpM7XnMJ09iXsMECa26rQ3EAqmvre5MMziesGUwwCgP7iGgJxaxvz8mh
crcMvhR9V+q7DuSlf3LGfkViSqhjufJCeTvKW1g5lnIvBKvknkbXHX4cWbL7OZpwbk20VAHJUySA
9LQubzh1Uopy9LvO2OgEvyY2pERdXTfiZyO7NfsJa2dwQHXplCPzd0xb6ABS2aldbSlBORAzSyce
V/zxrIAxhxMcNw39e2nRPlpHjQyPLS53VBgIQH+nbyfoObFLo759jbQ11lMaglK4Oq26Z2FXcUK1
lXW+Rz2Coctmvwoka8vHPDeZCKEiZnhpnmZukXkTPNXBJrczB2kDDJXTrbBkAxUmMNsWXLEyF6r4
iZSqOYCQWlXusEWYV9IGB/GQ77/JK8b6XnHBXQLQ719iWjSnlfpsboHrE+29V8gh+Z0gCB2J/xiV
LbXpkjOY2rJ/V7f9rfWFD+zEKdJDoPhQHeVVsxqXwqd2L+yGVXVfekQcll6xHNbitOzZFCyTNVRD
Ko0AfzGzpKuxXVJ/4tXSu8YbsBOW4e/0d7mRl+XXCSNuuFGO/l1yIMN2fAMoqiVrs+duiqWf7hCK
zZKf2f0vnrYiOROqXWCCj3eUFoGYQCWk+Vls/CfCGG3x6EPivWnWuZugqeTOOYfwQdG5XkPkuuUz
x2W2s/jDKromkUcNJrTDFS4/R75LvdIbvWatW7QwVhPhqdItQOy3krjJWajEhTgv5AdSS2nNkb2U
v7fvEq5L+AbhW3vLp+7IL+E7uO2bcVUxZ28lujCPcLTuMY0ka92pPN/5HBHR894pXm56t3aDdeD1
H9xLMBvCEtylHFa0xXzUOqrVirg/1xptJX9K/F0KZdgENNBXHzMMe4IduvOd5hFn9Tr+alpvzDxc
8WRsIdoI0HRIM6YRF5KOW5/tFLy2avGdOk/NV65X6MFE8PIFmcfZkYiLpZU71WeYbymkg74Y0FA+
dQ9wAmrdCT5LL/WEK5lofzaVWPUMU5JlMuew+Z/vtEecgUUhtTHyCrAd/UZ8VFAyUks8YPVTKVgI
e07HaujWd90vhCofou/QPuEr3BOVemUt+9aYni//P+/mbA2up3TMp6CJ71mZJhKuUHSCh3sg59N8
RGNGKX5sXbaF6m+1guCBFBX+CVREXGDE+4bwIKrvU1u6jB5SgsYCB7HburOuPLU/y8xnT+2shMEu
CXhXwVNTAkxkDsGx+iZXFtXkDfJyJgmTEofYkuWe8aN44vM1KcR31+UvT+o8YAH0SRfII0+qJoDF
AyJzD+fbIZWQIZK8l59p6yivxkPLqd+ZnP6XOq5piGR85DBSbUDJ6LP0HejD2C1ewAHVlU2GO+4h
TJIye3HgIM7pg+WYCVlz8FJfedX/n0doSqhB5zqQfvYI48r35a4uYk4CINC+yP+BXnbbg+0Pb2iY
2P0bM4wdb649uT9979/v7j8XNs4q2EIaBUOmZTFbXECB5qLbS1vBVR3lliodpJTa9ifnlF3bWV/a
2RrEqP7f32ucVWazXqlKv8nnXVryPhMAtF2xkVaVB/D6ptgpX6cdu4Z2L7zKd3/fIV48dP28tPzP
+mSkSmMuyzzqfFe850dtx8eTwGg8+K/lSruN77oH63fsds/xrbqNPv8FfuviFvXHj1f+eQdqOElp
OfHMwVQQPHY799QovC2QeOBVNo/THbMl21MYNUQvWNWC3cheuNIw1Off+ec3899XMB+7fhTlyU0U
C4XQBobctKxydmVbKoFDulHo1Q5OBrxT2oinlf8efAPzmOqsY/dBqQQJ7HjU1uMnyWkiyiNlpm2A
K07qbfFlHcZ1br6xm0xGsJ6r+RcNCyYl41F7Y2Mj4RbC4Z7SuwBDTOR4iWyh9VpqFWx7q/G5MZmp
tnx4Ub5kpoeHlr5122unyosHnJ/D4OzsLeKVmeqcETjHCpW/Zg1bAFrh9DC8nR6739Vepv4RL0ju
bBq3UHYCplv4Py/9PnzT1vp+IJnjML7yOOAXyKWX7wxHvIoYVi8dfn/e5tkRtDPM8DQBa/92O4pP
5HeXR/TitBZu5ZMdPIm9Y+GgIR053ivHfGcSzzq/lu96f+qqBZymOWS8YoUgHxofH3K0YtHTUefU
HBFVbMtMml9661a6CydJXf2LeKNLY81UgQ9jSjFI5Tx72GNwMoKTVkbfv2KOg5ee2fdiisrdfN9c
WY/+VH0zp80qaQtmjyFy2X+O7KyRTMI/OQLGawrMU8vwXFTv/ldhYBXJSRcHZXmiLgzFfpUKOzDE
REwL9VJ0gC6QdD5v/k1Sz+Y4bQkhh+9osUOlkXz2eey3mg08R512BUdegLulC0AjL2w2+dem54uT
1c+fcvb69fL//ZSJS2Pg5/tZ9g/twX+yikV3Z3yEFMOfT4fxix27VnhTt4vZeIvB4sqsefEN/nim
Z6WIYjD7JGp4pv1SBaRIhdZVUXknTgxKSPN0YXWKnmjU983S7z3wm1qx1KLj0GwzULMzUK9//fst
/dl8PXvNZ9ujvKxCU8m5pfyFhnxvDx6xo3a6nYhgs6V96F4T5F2skP18G2ertB/IgyJ0XHFcjigf
2MTC8iEgj0MxRBBQJrUbQUVjW+/g/LHJtMGKT+CJrfSoIA7CcDVu5E85+j8fwvn6jQ+6MeQTtzRX
S+UeoKfDljVwY7Y5IFpNgLfxQQ/WBUfU8Zfev6rqTXHyooJtIzukBobyx0Se6KxjzAAj4XZ/kIR1
fXqJhG1UrJVgYwwPWiksSk7m3fh70oAeXw1A+7NpevY7zjYESlbV1Unid0wWoDuHx5tgKCBKFQwm
7R54AOoDOLmkOBD9QHrdYj51k9zlJs9/H1aXPzlD1BjsFGXl86JsXOQQZ4vvJzoQSOBmJ9azDbb/
aFibgLi3guhVCLtcKXVrD2Gk6mX5uhK2BEsU5vLvd3OxBGn+uJuzCWCIw8ZKUu4mXdc4L94nh3gG
pXDA7qLB37CYbvzn+UR9ulp9vLRNQe5KKU0zTU0735NqkSiPmpTMQ2twJXgurRtLBFcSBTmeHCnZ
DIGH92VO85ir0Wxlwu5QqlcqkX8KQ+eR8d/bOB/hRpiPZht8vw8ROATH4WVCyNCEJCw3QfwujdKV
wfNSxLdnqAX7dstOfmmo/2GAD15L1UgCjuwBtL46P19ann/e3NmwBQXS6J3MM2rcdke5TDVfUIIN
2k3PsRqBG3EFr6H8as55SPNckNpxvzZiJySW0X+g2vMv1BaX9tY/72meyn9s7NooUWpR4J5CsAIx
qlSsycHaktwg2CTCknZRAoUppwhVFBsUJICKCyAF3t9HrjKPzPP95c/bONvldk2Q5TU4bB6NEe8C
c2vihF1k5V2Yv1T5XTc8nIBRqm/+eExPd2UPHXspCocQYlS0nzXcMUUaPUE4tqorxyTuJtqmPvvJ
2zhic1hBT3BDtpHLq3KBeX/wx52jKicqgX6DcS70beS+KxNNiMAXK5/aMrvthY0kO+CtbHz2hN/B
yXdMEgOoBi4Dr+N/E9W8aAt7QmJ3HT5w8Un+uJ+zhS6DvqE1aTg/SSSHHPgx+wOzcGpx4ROnbmM0
8zMbfNu3xd26dja9OMZ/XP5s1QviPG9R4Uez0Z+dVE5oGAZnuh/wL+muUc9rnq952f80uvDVW/Q7
GUEGCrbvxf/HIE6l0u+s3IjuYXZQsOasjqtgmw/LSviNueFTSB2D+u5XuiG3wW+2HTq/NFhfy2n5
MyDz7D7mh/PjPvJ6ZDgQmQ3auXnPqa7x3djiWqUu/J3MSc2RluIVQ+3F1fDnrz/bwUb9aZoFPRGH
k+xdb5bhuJwVi017gAGlLsHJ08uMqAaD9ZpDmyvqf4NNkf7v3/CfbI6zX3+2+vR6EDRSy33MuwuC
bkMb8cUwuC0+76g9iPJ9YT4FKAQq0+u1Zc55wtW5Rb6BRPSanrJ39dYmXhxvMcW1s6c/FVbhtbBx
6X/aOmffLA8MPYlJprEsnY+XKcqFeBxTThj9tjbWyrgM12DfrHuYoM0X6aaBtu0g0QqLcGeCR8M4
lYO8rhBBifRIUj4tDkdmtK4Ddzwaxzpchfvoy4/Wivwb9VQOWAuWl7g/aQuY9ea+eG9blz9cV5dd
cROZdsa2OJ5ZvTW7llUhLtQ3rV6pBh2csLTj0xJlYibdDulXwQVD4c0/AYQ4ThwsTSTsiXWvGeuY
CIEJwlhAzvKQ/k66x2TC8ovGz1iJxVMcdo40mW+W9CQUD5q0C0qKxeKrVK3T8DFIf5NsOlvzaEWm
EG/a33r4rCZftfS7TO1W/gWLzqv9jZl5chaiTXbTF+UYYCYgdyh+CN6z04GHU3z5pS1xuBW26S6u
ne4L/VyCrvK+JeUEzJh5OIEFq9bzwo+GFiIYMBK3uzV1wHIqjmt/E7UKXfaXRCLKa4GyIrPm2Fw7
nI5c1b9VCN/FCXw68I4CQVsI1YtfgTcy1mL83NHXJNU3jdRFoUCF6EBBcjZv81cNUlXX7MwG/7OA
tJc8vS+l2IcmPI1Hcdr3JImYN530oJmHkRPRdJTrLYd0Oi4d8Hu7YteGVBMFJDEMopUtFfgOk7E2
NyXJR9Qd7Po+KYlP9p3KSW/IN+nKvUUhvls3jr/KvNOjOC7IYaxYBgjVoOy7nr4CDAbUh8utQFec
wnvl0gi/oYaTWk6X25bl6g6HRCYNfQ2lhU0kndvu2LryvfB2OhaELawQs7sElN7Li/dhCcQaKnUC
9FdCw3OnsBVm4Z7qu8oJ6lWuLaqdpIMbiAkQKtiZuyC/Ti8A4KjW5zHUaU/nF0BlI6UJrfRBfmjE
bb8h84RTEkkFqWMxNpf6PRRdYBYA+x6io/XV37DF177Kp/SpeuFwkxa8GzCKNu5UpXjSd/IR0wJO
hcW0Utca6U9jdUNae36rfnDaA8OWLpNmXQvP+DtPn83nOKIxfedUxMhjx1jbzauJmz6/CeAcRuj0
F7HTefOTpPxDuy6OSRWa7lR9Rf06txy9tTME2bQEUv8IkYMk6u7RPGQPxm2/GBdWu+hXPKvyq3dl
B0jnPfDQdPHK5FSQYcNHh7U2f62bu9FnynKgCJM030+rgNWSMBrmMJDZr+OHfmQKo/dgte9asxus
RSjdWmW1sgQaFENJshbRpvgpwbfUK+49DQ9W/zaXDoAtr5PxpdHs/EO6mdiOJMRun45NhVSQDY9R
7ybOD9FzQuwCDPNbX9pVBqjxRUvf51UzlxPpmzejPK617jF9L1o3o0tp3Qz1GnBjFL8J0TOccPQ5
XN2UFgMomcalKsWo4m2n2rKBFlm/JLSFnmj7SoWj0JBo5lJPeaLDuh4kR6ThI6Oxt6FhU/MZTwsi
a7L4DVj8opHEB50nGZaf4bRC9W7AYBJcljcRoy+BI917mjLkURZRgVgWL+UXWGhRsVPDaZ+Sxgnv
qOo1+WuqGW5iEv53q+/okJk78VB/Sbjyxq3uGB5o82XwgN3DIpGXJwzDlOyeADbJmG9LGrD1C7BH
SfSUZsencwIS2uDybT4Ny+5OR8aKz2bjbq7S81lSwuJ9jQZAPYRPy04C/02e4SvZSsW41Nt9X3pm
8BkoNzjbwd4ZrjiKq5AVYKS2J5BWCyEnuS3ztajcR4D/b4O98J6hK2TWJtRWzO4o/tF4IhOpip0c
X61AklXvAs+J8AloSDXHz54nKTTDagKCBsoOdiMdSGwCbkobhr/aGy1u94FPc0E9KlAnMbBFyrOl
HMTRE3KiTfa9+RpEZPCgyK45XZn+zBdJXc0i0U951lldh1tzwAbuo75bV7FnsRIlBBDlTN39k5zd
KfqtILqtujf0W4aYOGyIPYoIeIGQWfn90eiZiKYPujRkjyBwLZxT7Gh4fviZps/mpWP5uFdzRJPA
IqDv8HHQYTSjGz06Nio4DXop6nNcPsOw1BvflpX5fZNF6HWjxxNU+l9Dv45CGYdJ5+gN0WH7kI6j
NH1gYIeqSZkEnFhZuuKr1f02cxBZ2PS6Jf+t2dGI8WSeMOsleUaxLU4zypJNdk9qmrYpxk1Ob5g/
54Rji/5VuOx42NY2Npc8k1Y9UKc1snUs2WWznTr2h6s0uU2fxbVyK/QOU3BhffHiGsONu6P+y+/t
igJebRcDaKYFFD2Csopo27WOUW+ZHcvoQJ4X+xpJhXK656cNyn1NJk4657288LjM04sfbU1hXUWf
HF18fxWPOzIPR54FrUoItsJKtywn7Y5Vv+cDj4E0gFSDTld6GeoBN8UfXS6G2MHgH0jLTHX414Vu
qUSHrl9VAkm6jqy7pnzT6TvNeKiSj6nY1DzUjBqSedvmuR1oN/x0vov0NDdNxwCLPto81CWIO159
Tn0EH1TgyQYbBekpfpLjYxsftOxFEu/GditNjvkrffZ/maqDr4o36POf09jV1pV6Y8QPfvE+zP7P
vN8YRFI3LARDQ36Ddm/pNVR5+ahSWLbQo/ZHpb9BaL+IMBU03jBtQnEHkz0JYbfnL0Fu2MXkTYSf
pJyLzdZakU2t10dD3fWhl6mvZrltAJoKvddLN227UmBoJiBZFmPojYor4N+xlknngBll6sxTrH62
T2qHsGkEViNaVXBg9byxMyY5LdwHDWFnJsqSEHZLZwtUT6XZFKQ3C1N5SqRjH7zI4k1SIqdr1yfh
MYT8xIIETFax+TuR1hXSIMExOqcdV0a4msLVOPwf0s5ruXEt6dJPhAh4c0sCoBclyusGIVOC9x5P
Px80E9NVLEZxpv+Ljjh9TGEDBPbOXLnMxtcPGAAgnbJVzw7hYehLX0dtFj2ow74kBgikKl3k7BaS
dyrjO3qTEotj33qVSBprCQFYNuPKNF0CiSfhpPPqJfGNKOymcdvCFCGcSGK7Q55TvKn+DcfPrM+D
ONAF26ZsN3PcUh8/ZJodVY9ZsC6Jihv6hDivdYVjDNY7gneSYPqzyMD/ZbbfhBhpxeO83CbGbhmK
y0oQZsZIxr+wHKaXosNFIDrKLLPGhKakp4xJECXgyOu+LOpiv9haw8qIiKL8zLNNPZ4UbamW4IqL
GhJOEyH1XxYyBs54XXV3SUMJuava1C36u1L8KEyn/pC6OxgeRnaa6FIq6gkIbZkrZIz49zobi0we
HvS92M8c+BiUR8wc9S3/stTYOgflB8Th8WNGHrVDCOBEBVP1CxVmsfgYCcyPqL4QD0JXlp/jbK2m
m9HX2Nl+NViCCKS5BYd+gPgR7YJozk2C3LwHqSr89ZgTkP01GCOxgYuoX3ONqV80er3iHQ/Hxi4z
ZArdV0eahlesghKlO7tjm9vg/vwnCtutemukpzjfRtEqMfZRS/mIOQMVF1y4+C5V1pq+L5tvYZ+g
K/Pr3WjcVVa+NVCCRMsUoCi8TXyIWI7cPZXJS5d8pJNtsZ+ihvQKByRdYY9QJKcyn6oOo+0PcEZT
7d1GtXVMxTCT7xey6Gjtg7CHqpSyWwbWk3nKp5NOLKvhqN3T1GJZFuLDfRPKM/G5gNLC3KiRXKWx
tW7TqbZs0Hz0pHOwURGCx+YYOTFrpTiy6K5R/2ESje14mB6M4hFLTWVYVbkbYXt6E9VHy3gqunWa
r5kX8maMOM/WRyXimyrAxzlpvV1ersJyJcKdIIZgtPvwWBaOx7BKNF5bZTMNq8h0GKnlrTsW94ly
g04y4fKpadqayBBQExS7IVa8LKGcKEeVl0aEe9hEN8igWbSXLjSN8NmvJmUTJXspxQ9Sjl/8hPw4
IMo1PfLA/bL5Mr+rdnL9LUeHf3fNyoVZCd4c1AAi+JH61zC/aRr2QvEHM8CsmdyzDa36svKwRt8r
RPrq7cFUZAcyDKGYRAFCwkYiB+Kl0C7zkjo4YbYGhGu7VleycmzMp6B4LMh/BPu6gu6oF8AlQokV
FUXZ7Cp0DndLZVWHlSmF9x3wDinB+njk0WDeJNVbemEmCmsy42aQ23NMQpsb4mzsPFgO8ZuFH4z3
ObgTBsQk08/zUwtvcgjlIiy9iq321hSftMBdRVQv6km3CFzeGNZNamBDjwVxS/NqQ7WKCrJB3br7
+vcPcWleM9+SpYmSjvGgeoZcZWoKrM1V7pVj62ARKZBRmToCHt8oiJcCrrULuYfRSnbOjvJCtad4
jVxed6mRwld/Qop65XFfQnYs3IOAFVWixXGR+RNP8kVBrAc5C+/xEoepXmT45QJwpaCfSCNjB3iF
YNWZ/1eZdvxA8vUyP/rgxlcezQXquYUJkGHgZo0DmX4GXAtSKCtRnob3sWFrAtbqmJomyT5vXC9c
kh+ZRMewWcXCQSig5xm3meJCG1ORCIxX6TuXhhx/LOYMse7w2q9ancXMp8NsA82hTkBXB865bCyS
97bYbKkB+KYPdYxcynTz78fxM0Q4h48UQ8PFE1klyvWz8WYaFh2KaX4WVpDtyFScCjpMnyjGl2Ag
pmv2aqSKU6jAmDV0BX+rfYopskfiVBiLrChwIeGhJlCro6E/cIRFj3wFq4x4M1Jb2yOV7ZvPiDly
0N/t8Cd9wQHzTjP2QXZCD+yxoy87fW12T0hUFDLZ4Ogqa1TFcEUthj4LVb+TiJ9RtVWM1WC38quD
DwbsYOMJdl5xHtPn2Vpo//vRXEJiLcVE0idLIrY7P/Oy3xDQNBf6LrH4cQhsEQ8YBaOCdrKCl9QO
K5uIBkKERtvvWQK1DwcaNRcl+ZVlyJf2qd+XcfaODKwwq+cXNoJx385YJ4gUuikCmBYclYFvIxQj
khwTIBDRT4WEdKyBFz5WNIJTYgoLb5Bpi/HFxOPfT+hH0Hn+8ujwBk20CbL5l4PxUIkSYyA/vBdA
L8i6cVNzZwR25e96HPqb7YQ3rS3qt3l2KqStOjzH4/3I7PKbFAzYlL73Wl9bk35hCGT9vib1z30m
b+rewqsebcDoNLFLjG5l50/U6mS9YFuav2reu/RVGeSAbvPgkE9HAa55Q0wY3mXL0j/o2bcvQpdf
ioOTqQy7b9PK5dn1bBQUQJ2Ieo9oLVDpTlnHNEnRrZ65er8NUS2abCtrWbhTQY5I6zWE28zczUKx
/lGpaZn3cUVBtqveEUprDhJ/Kg7NHqpbYr0UIEoY5nS40HT/v38p7HHZejVDNBRSxc8OhEgLrMm0
rPw+g7u8EnxI6liax47/hmkx/FYzWXpf+LyatqDu0k36pUJ1xtGNDj3pnH8v5sKu98dizgebwZTl
eaWxmNq7hUmfOb5OnHlBka6THLxrBpvkGTxE1haDZe2qlbSp/DXm+vP6Z0eAFk5pGQRGfk/RAbad
GKfeP3o18Xt8X36RH5R8uJdNwWHqMsHBJs9UfuyMOwFq903s5OWsD/QgKdNL0LvWYAlB6ELyOmlO
e/A2i0/IxzCan5QbuL44IQfvFrhn/FjMIWCr9KtnWjw3BeWOdNzYsw1/K3bfFJlFiR7ccvv78BWF
TY+rg4qTVPHWPuiBnX3PgW/4RaQHhXZIpZXPBBJVx19Zyj4wwhROibWrmIrAOh82s3jLJp/16ohq
/oT+/Ox5frPIRBFVlPjnZGHRJ8Q3pRm4N/xiqQOP29KC2HIUxO3sAWCRLUgxd7geqnhhL/zzyucD
wQLuSzzMb45jRbS5w3NkHWOCAOZ0U+Ohc2PlYXSG+mBZBAjjeemMSQfH8HvQDwLuGWV1lyQcJf1s
H3pt8Ktfey5nH9mUYMsl+kFxjxqzBejxDpSV5Tu5h1K3GqW1Htz14QuaPQ0Q76lPNgEepmuTKjnc
tuXE2OAmffM26Fh2MyuwXyhzhCwHqi2d0JQg7wgWHmHvbDALf1U5xRPMfey9rdvsrYp3PgItjCjh
ASgacPlWzu4SwBYPZURImDggIlyXwGZo2m5yjmP/eh7sxS/LMnVmUdqsOj8r8qJGSDU5iop7htSU
mNOmheb5jTYoeqUt9Q3XeIYWiTTZafGg9m3DIrYEtysQCvJT6h+TDCwN93TCJnJAA/B50T+Teq99
/XsPuvwm/bbSswFfkTVhUsg/KyV0qmu2tbxFqBJ8xWsEfzuLwcmbMjpRakOa66XFtJW2xlb7VbrW
lj5lHezJwbmypovvz29rOqvFqrAeAnNgTd2LCL8FxR8eQZWNLmrediI7Xk2rAGA52oqf07f3QqOx
5gEFb2AX0q1xhSf7t6s6qkPcT//vj3n2sTF0VLO8YDl0x0I1gwz6IzV7Ga9Tch7HRbPpV/Wj/mqc
ctDQRXBsdvq+q8goxVN7xzwEE3qZbFdiH66MiX9Y0uc7kCbSw4icZ9i0nr1ndT15fTw/qbFyG9fa
j0hqHu60+wLEt+M929Xvqe7qeFLux0MWudU96enQyY1F/2h1LrNsBgDgawUKg4d6WPL3cr4Q1+qA
hcmnUo/ZR7aTrYMsPnXiVqlvwn4Z73vVUe/Hr0E9zCwAjG/RdtE6OS1aCVLmw1eV3LChv5Pl95Kw
K/jVNSFTTQ/EYTcwgkHWPpH8z3uV/e93R/u7StQUTPpm9Z+JUduPOvC3YjW3WkNIu7S4F4nlwYh/
qh5Uxj4gjllz8EJ+rWKjldsmhtyPDdZO4xQyV9F7BAWO2uZRQVRPQrNPQnFFKcdUlEFamu1lBDek
bWn33RfeRaj4GGWRs4Ct4oIC1N9r4zadniZeTJCprQZSCIZcUz2NXYOB1c4Co1h6Hz2y/iu3/LcT
G+/nb7dsnTH4U6/HdT/mlunOadsHO8ZilsMPwMH29uNX6ZN2u1Jdb8fUs14yor2GIVxdwlklMaiR
1dRxUtA9xQI+WHjBMSNN7OFDwgN9EXpYMaAQkkFilpBmc5DnK5Wd8nc/++dTOGsPjNo0irCNeZOZ
s78h86B/y8Nlr7tYXenjKi72sbnXCMgyZm9KKXcw0KZvYXBHmtghvU+Nrd/cezvJIaGVVGZ/Ke+u
sUl+spb/+mApFSAlI/TgL/6syqEtCFNX5sUs6JXskZl5hreUm3yNMJS3xbE+1Ng4q49ZfKS0np5p
MJ/NzJ1O2psJWAB2MfdaAKhUpR9WfJMTZE2s/SEHIO8Plr6EaSDY5frKV3VpRyY78sfZQp/NZM6W
ral6Yowkr1Q2vAnOh0a2jdEtEldTnRjnh2Blvo+PybFf+SfpE/vZ2hbG74CpOaAycMK6lYm6O/na
bXCfr8zGpoluxEV8EDej2+4BojEHN/xnPHqSlTa9Dz1xPSsBZIzDDym+6TLB4AsqqIKFzbW2QLl0
XmuWqSiyKBLyqp2dOFbZJxZ+/8X9C5YwADOjOMsZJg5EZkJ2351C2qAMKwVMdOR6oeylBcaHD9aw
yF8YYraEisLCsjZhCpRH9NYif5Bd7fF6jPjF1xxeGkR6E0RLtc5WqppSX1VtP1d+CPQRaKIw/VUR
kP1ofWCDnSmPRjsnMn43WNExLZk3aGGFvRNBLHLBVModcR1K7qp+k1bPOXOpEXWnss71raqu/v3a
/CAD52/7TMA3abgkQJWz40kcBKsbaoDcmTffLjNrRSZayxQcDB2JJxvwo/6gvEGdwP/5buwgiaxT
byOvM5SHVzaIC026hm3nfxZzVulElhlPrTwV9yHTbMhU6VL4JPFrpzzj1/YqfgXfNDRzJCopH5i5
18mR1D+iE/+b7fr3dZz9gpIRq0MSDcW91jJvWMpblBjLeBve4e6/Yq/ciC9zlggK5P+KGjo/BKAc
3IY0PKTP9p+6TI2kqTSOx221URGLh+g/vR0JwTMJo1vqn8I3Z9YOrLlNDtf48xegpD8vP+8zv53O
XiYOiR4rxb3CCBj+IFtvRefkYBjO1FfnyKD3fQ3hrUTpVkGpUsKRgV4iXjuxLsCwf67k7NVs5CHx
OlWixnSjhwmxZIdChKkzdI19uc3ucYLS7XQjjvfVjZHa5KRe7R9/Xv+/P4///Bhnb2TQ9UEU4+B8
L1iHXlw2iBZcUdka2BaiYBBdlXTiVaDukVhBA1/mtAIjOqsHHN+06UZMHUU4xKcx35n+3Zz7CvmF
N1c/SY2Thasy2fnMCLE9CqG9dTdCeytUS/k+MIkj3hsEtz2Myo3VDnu/fS2hH4woXNjxxCNgmQZD
yD9q+MNZwYMlKQtTjEhwfkfdwJBTcCIS32C6ZtGtxUirhyEQqM8T5RTOipxbdGrCd+i9hngLtfJA
ZD153zGTymOXO4b1Mk3vwvQgkIJ0K2VXPvTLW6SpYpBHdw4id/aB4Y1DEJKpF7OR8OBWm+y10H6J
6ba/GX8NH22/CLEhWI4JQllHR/fz1kkr5QZ2DdzdW8XJj+yqzw08wR8AllFv/PzvffFiFUBjaM74
uwi7/uwrVL0kDKKCFcqrFkp/F51wrlUxzz0x3MIhSV9OwKzDV4TW5lY51b6j41umujBZkFsHupu9
i5LdfQM4o0Zm3zSxQnLFtdU6hodd5c2Ed4LSbaRoVV5b+3zUn7+0v6/97BOOMXOVxY61BxtMxyVl
H3XLmYsMUA8TWa9seI78n3alqMvxRtuVB/NVu6lnVwayW5nFK3ckKEmrninLuGZWN736KGWopCFU
FzYu2lfehwsMXhyTsFbTOIZU5mpnxametFqTmOpcnHZ2h/8d8Zdw8MAR4DHxzcXgwj1x7VdUaD+M
07+elCFKiqhDYP4r3rI3rLqRFDY7vyI9Euu76kt7RjqBfrJnROaC4F8d61zQEXOzv130rFmVpaoY
65qbJXI82+DyFVt28PmjiyIFjNQhJ4Q+ZK3U/SxlNkT336/2BTnxn9c/qxSjTAiCWpJ/jvycoPVV
TggCFhOd682URt969KnBcWJYxfgayZv/2eX1s17IGPpKHHNuH+qaBvROlgttiALK3NqFvCZCoi9e
ZVpxXz1K6fuVq1/8Nv7z8M9naib586OZ8YsPbluiKnfVJf21DrzskBeVohpolxamndBfvsmrQ56i
CaSC/Ve/AQNodj/mi/K5/LHxfWvUayodBiSeYZOmPq2AJkokly3SNNiG78MbsmZhBaj/70egzOfm
+UtvKRIMbAbKpnK+tZUd4SLDWOecq70zPuWGmxmrcVoNxbriAYj+vc7hAJh3O74QXzzI0FqW0DFB
4/puVYa29osIUexOmvjWU9Yl0svbyjUwpnjGX032Zg+26hoSb11YNTkK4AUYgFMXnFfV8VTXg1I0
tNAHYlH0/Nbqd6F/aLViyTOMjUW9C8n2olfjRBns6gFzI8g3sY3NjbFTMztcm6nd0hpxAGOWhEnG
izIPpppjckwxKayXpeGEj4qaLCWIr016SHErLOCfIiXdqKSDK4QVpi/Dh/mqNDdTbnsP04pcHUiF
TNjEfW7rHw02oZ64UH6pe3MmxMihq4xAGbb6XN1N9UJfN49q6OKUEq6F9Al6n9ThFHSUHkk6T7b1
sW4dWbQNgF/xOf30X7CnCbbCVS3fpXbqj8d5tgnFhpeXZkI71Y5LEDztU/0e8GbDBJTC/61E9GS6
8PXk1/yzfamNNdwts7pr2Js4M1xc636yI39SHGSSc24q1F2hm8L2e/3363phBKODnczJjXP7J//c
yW8Fae5NEBrDajjJB/Ciak9M1ULZMXv5YHB34KVE3eL2u2vlJ3lNf30nyAupUMjfEdX/I2f47cJB
UeV674/dqcJ5J/Odl8DcFNJt2US01yBjkE9j6U1NKZKl+Kknu1uEyzZKBz21U2wcVX5/ccRFsfjO
1TuzjUENLLtpnwvvUwTtzrGbz1Jt6ctvg/VpeJVT3SqV96BkbyK2bYnKS1XswpHY4A8LHU9oEdLD
1TTMohJTsvOuWWv8VzX5OrpFZyaky8CUiUCvHV0n2VodAAFuW+1VZlwWlMp2wDYwM6CdxSdJHty6
ZiAi4+dUQ1vSpCUMVabTBhDYSDYTXkuhtUubLzmHl6y/6tN7qD9M/iMhnrn+IOKBMO3G6jZB7zcE
H0L3Iui/0j7B8MmDn6fi+7fGk3AtCe0K9oo7hsmdVN2NUIEbTEZ06gwZ20+t2RpouIMpQM19OyY7
w3vNRDvR3os62CAd9BQYfi7sFPIctdGBfS2YN7OrWrWEiycMrxQm1riVOb6ckay+fSraxbA0YMBA
uhqW9d5bjHh6Q1V0MB4RvdfIgCfh1iIchbsmcQK8NstgFeQrfdiFwntl7EbgAzw+buVjR66Rt0Dt
ET2VB8PFmn+trdLbXH0aKE7c8GXmCui4/GCqyRlWJm/AkCWU9FsRtcJNusGDb6V+DHg3mM9jY8JZ
vA0h0kpx5qq1o5H/0DgGJANM4iy7dBpz05DFBrn6Ozjw5WNyMjzWJfKIRyXD/EeE95Ifu9PwLpNf
vGSnPXgfWLlTJ2nvk7Jlpq6hPdh0QCDJzTQs/K95/f7S0heZzMR4MdVuwex0ZMeDYl3jm9lsqVer
4bEgdqFbdHifSqTDJww+HAyjUEIWj4zo/ci1fuELajSulOAbCg3N0eRdcye8ychGiDOqtuIiW+XP
6T3uUMXd8C3ao4dH7U0rBihe1n3jFFBh8fsiU31pmLtWtp3eW6jrFkMD87l5Hxx46jnWPcLNqDti
x2aNDANDqPw2M+zhCX/TBhZW+QF78X0YnQRKzj1i4/SXxKWP3TH5mrNtuoV+VAzaxWTfpOsE2S1C
LMaSLbq8hKy4NTJP/rKNTr73Oal3LS6Kebuetcq7IN7h04lYZrD15fiYYbq2tyoHwmHGJI7ftNhx
K0L5HSWk6YBPk81gG+/ZUzObM3WnpNsbqKETylibqQLEajSILZGYmIU1j5JQMGwrZoYsMa68DV/l
ETrWI9t8GHAoLDkjundx0T3ypDTitxxIG7pJXb4wKNUWjSYs8mkXwPPHepckj/zA1RgaOrHnMnpD
IW6iE9VhbNmSdBBJ1kBmMDHWRZuH1W6yFmtbTJdK4xLBBN2WE6ghBxBjPOJ5uhWEW5Q8orcAW00x
jYMDRlctU4PHLwOxbW/+LZYLj+19kOJmFdbgxbS8LMR/4OWHXYApJzTuFc2nYu6kcO0JSy86iWwO
xjOsgUmz+cF1a11224b/yttEGF8jcUkbFKRu5btElFfJivrLFIDCbexNCAtCAYZ0hTZAw3vP3LL6
lK+s45uBu8NrQv58JzoVQ+ryCBTQTAiGdnGzjltkGEuBLAuMIX6cL3XyG2c28jbiNcRL1HcRGiG8
UD/54wz8/eI9quTSJoUgJYlV+0qCF50DslSfYGAVr0JwmIiabYSb3Jz/eK5MzkFOy3ILBRir3Th1
s4GvRThIqMJ8Z/y0VLfvd3DrpqKBPf9StL/8mNBn0sQHrGuTlNRSMdx0/LVAGJ2iGItOPc76gcHC
8wb+sXcbwLBtrdkCMNKOWXKQ0TfgWefRpoz6gj5OwVVBJuPA33SdK0sbfViETkwrJeQ2+1uEILJ9
rWBfBgwIG4Y9d534IUZPPSYaEXxA7eTfabMN7RyXxAOylpx78Mjg/IWWK8P1xWkVo2Ac0cYdRHNt
0+HGG7wOwi+opgneNCLcIiyFS0dRnxMfKQh7UwAHvXwMcCYQiGAMUWD9CvpN5N9Dm7LwcFPeA/GF
bNrRekjGbRZF0LZvQt63mQkreL/6zjVKItwkiMnhk1nem7QN7VPRYlsYLyEvY+OH+gx/uzG+q6EJ
a/whq7bYJtHO0PcN5NIr1cjfMDuOYyAWQNAKvILzamQou0CPQr07zRybnsCLRXQfrlD5zBsgni7P
DE6uhj7Ng5E/K/Y/L3rW0BdVpXmdqXWnOVNSXyakQ3jrztHdOZRmuNIfXGjGudoc9CRi5aoq52zT
UB2yqpLC/qQxYesA29rVsJ5fCz5zGX7f/0NO+Yym/HWDv13yDGYrC7UN5SzuT8GmfVL2s3LPWBqr
5h1NI1aA12q7Cy34n7d4hj8l5pCaasotzrYJFDrq1tSZxjHwH+7ZLBEWdk4gHRHFLK/FQ0lzf/uv
ez2rvE1tgo/vc6/iNrtVds0a8rUt769TUC5AuX/e5Vzg/lbA5mLcdJEc9KdxDn5axNuYHUNfIHlj
Th9028Lt1pRpP47L7J2B0zL0c/79wfyQZf+6XUp3Yo5lyG7nQv2snszKaLvulEGapy7keAcm5bG3
IbgO3O9jFh0Tdd1pR5xOq8idgZAicHN/2xVwkW3VrhVwv560FxvSeunAydduDQ33txfqvIosw3CZ
4wzFLBdbglU9lwr0ZHTvqJ3c6Tb/7mw08SoG06/xLdv87En577u8gKnoismeAP2S1vQvNkmQ5npa
IjM71U7ygAR9aPCCLVcmEcDUNE/xp0BOwVUaj3rpuzExaKORh8P+Vytfl2OidbI0X3Z0pmbTJmtQ
5p64z3yNnOYIJTUgrJQiCrBYsgVlCas77GwPnA1dBP2oj1nyostmQxyEltNyeAoQSXFgqBsRPqJD
tCejvniTfja/cC8oP0YsrvHK3fz7AV7qtX6/kbMdro4KJQ+9sT+pq/wmw6NYWRU3s0Xpvy+jSJe2
0t8vdDZUCLU0FUPCL0655xBJKN52cFemY82QLhHLpUZJnuDdqL3k7bs5HbwmWeTefS08SzKafvXX
AMHGK2794leovCJVVkhvynuCTkMH76xVA5lSTpC9VXe+wFydBz0M5aILMbmPN157yhuEjOZLa4HC
V9lKKKizkGujWVk1JbXh8Gx525H6TkPi2uszUxaHoDJZDnWzidv02BMdncTdYhRIwKgNRqEtTrYZ
Xwd0tpx8WswY/GFcSYQUtJAkBOVXWvzSaiTA0q31IsrZoiN3Ch/DZS+vPP+lzNHbss6RhqVCpDY3
ZRIcEbN+wnuNESCCJT8GIgGb0g5IdKfMmSrU3o5IeOVsmCKqm6o4meKnUE3IBs1FNWxMWk3LfyAA
KqxeiZIQkm0WvACN5zFEDQpbiqhsfEwj5EY0penWov1qXug0FSfgD7AT5W6ETl7Pomusc80SBpaN
YamxQoSW73k5oZih2I3jVfsofyv3aLAp/WdzqQ4v+anZG8JemLOebYgN5nhbPLGPdB/KDtk6bqGF
bTnErEyz7tV/xbP3l4qSlEhkhiZcoNlGADyiHZsfvfxUxm6KuadhSzlqP06ncFZDl4Gtt6iuZkVu
UnJ2iHdi+GbVpzkG19iUjMgqt+MflA3+gAjF+PuCgOVwDvfaex6E3onz1wZ1c36TQuOSMCh4pe6P
mdxnTmtiA0CKs+2Fj2CyLZhV8+KbEOfeyuDdH58zwr1iijxpgQ4ODmbi3Si1K0mrMT6ZRGiHFL6z
Ak/GFVe4F0AEZNme0bzRMSFm7xLRiYobXeGHqD/iiCBH5FrmxvRPGYYIRv6rk+46Mul4/em7as2B
KoUiRKJLCQaUbYeMC0ormQFYulX9lRftYzLUalpeASPn4MS1oA2L3rbCzkZwi+YUdI8kWtGado94
ufGHjyahe24RPlQI8bKTpB5bY0+CRfiYK9/BWtdXIY/e3/twlRZiQZtIfSdTzCJF3wbD1suvnFcX
RgLs5DLZwaqEFx4s5D8PzUD2qiiJzP4kISWtXbVyMZZ6k9kwNWq8jPeZGdzVnfxi0WXCGpj56RAH
jHmn/+2sDjLyinWt7U7xU/WQrnEBWtIgbuesVCgVS3T2V270h/p6fjD/fsWzLVcxyzCLUg5mCHN6
5Y54NQCOLurltLaMh0rBSwuhDfjMbkRQ2j0EEUyzFl+TYId9SLEt76OVdI8SKkJ0hj1xy77ofPVo
onAEl92SZfeb8uPfG7g6P/6/V62JsmRSoMLP+fM5VcLgZ2rHc/IQu5S4yuxjnEK21esIHzle1SRH
5ZskucNUrYbthh62DLateq/HOxMyZ8RXSydMIM0yxvU2gdL8VGCHzvu6YJeitxyGgwyXOrmNhdcB
Mloxvubqe9C/+vXzqB26aKVpEMFfkvhTUp+vUg/m8+df93fGkUIja4xWzK8yT8Ia4qB8ONlo55az
mdiEmww6LMseriSmX65f9P881rPXbxqjri3m1w/d3aes7YpN5iJK5rUH50bK4o54vEFChNvz7x/0
Z9zz1w0bEgxteg5qp7PvzdDGtgoSrhzpa2u4UbNdT24qExFCSnGXj29KLNu1G06iYNoXlZOQSnPr
TS/x8EoaR1q78MmXGtzyH3UAViyIY8Nf7XQXCCu8SscV4Y4EGSyZgZstiF2RbOpmPTD4wR6cgC0Y
QfWrSjYNSGIz5IuMiXf4FTEGhNG+qg3XO1XBoeHztw1bvTYNu0B5Ybv57fbPuoExDRs96fi90wkb
9E1nq4xqhdDNGDMfQ46zVNgI6gHVwRKYV/Z3iFHwqw85iVzz2uZ3gUf752rOOoYpqaOgyVhNzIZQ
uyUZB2A/LifMElSCZteLV4q/05f5alRh4TArKTdARYW1lB4llNHorsUN6CTxdVc9ti64zP2xOvNs
cijqSZ/1Iasz32KQLqe5zQldQpr4NdNkZlbQtPS/MnEdwT8/YkF4bHdMgz4Z3TxxqrvXOHeXN20o
ArN0UZX/Cm+TSi9rfI8FZbDkU7IbU8fH7XAJSwFJabdgQPDjo//vT+YCgZbn8Ntlz/YIJfJ8Kxz6
7gQNLhwd/I8wCwqfpK/W6Z/Kxi3SfaU7vYQ68EtMbwoGJLsCSMpwZdM2cL3EPYL5xbTobuu7/K37
KJ69tXFXvAf1IgJRpQjD6hgeIbME8kI+te9EAdjbWOorGj8d9xx132bFsgE8ewIrswo3x3YFTl4E
w+7KBqHNX8BfG4SJ1aMx84X/Cl9TBmUy0mToTgbQb37DkYXfy+No7CTyFElDsinI9GEryyDp6lu8
DORZoY+qGGg2gd8C90LPliI5A8WJVBgvvsm6W2P6VDxq8kJYEQa79IEQCbvdJXhS2EqeLELtkegU
y98kKbhjAATXfRdJiwx8jfXQCq9yyXsKxh5zfdy3DdK2iLmapBcOQgAS07GzqzmWl1okS8SXV6FA
EP8iQIZJZU3axDgKvb+ULMXlZBO2ppKTt8Rw0bwz7d7VNNeQVxpUQvw/2SGuAScXZNO6QiePTJfn
SUDcWfuUtK3WJ/U0H0/WUXGVfSMv1Xfhw7ybt+F6VTGi0pdw1cwNfMFV/uUPrpHvZLAcYgnwIcqJ
vMDmCp2HhO+QnV/jEF5eIaaABG8SPA/B/M8CIcKXpJIwKOEkw2yVh5MX+zpaZcLOy/eW8j4Iu7Y/
JGqyUHFlWsOEcsQQsbQTDDZTmoo0aCdnehIiPfa3pGmJzGhmvxJbk1zp69+fMj/c32+3ysahYjVu
6AaMvz+Xi2um6cfmNJy8R4hYyE84+MJ1m26H5gHrLEnd6/DKRubY9K2OSBEvqvlKLL57AhvVDl6k
SRfA/0bprWgwlIHQIKoLbIQaphVHPb7xyQrp75R8O4FEhEeTYb15l5v7GE8XzIywsdBg7krpPXW9
8Wvm+1NR4X2CJYqO0GCdUASZELHFBcKd0LcDAZo46er0sUQdoEAHgvegsBUbKWUipTj0uwLkcYWo
nnHRW3d55RAy4S3jzf/OQiIAxFxKFkHoBOas42erx/TAxz0E2U26L7GzCvwHpfymW9Gaz3qQcJ0p
1qr+zYzNq14D7c4C+SRfhWjMRrxCCbqEV6miJRkkBML+0n7s9n4rxFtzyD1PUAbe8Dl69ZVAzsKu
nv03gygfaT8T9x/EbficI8FftsfAEW69pfc2DbuJHuUG8bE5rojQUGhWSHNIkpeCFnWsjrG5yf1V
ikv5N1bq3XrcEHiDJRc7rmE+gXQnw6ofP8XulyW5YXtjdXeV8J2RfQCwfqX4vwSAqmBVkqiKEmFt
5zC2VIxDbQXzXRpLfTVUD4ViYwqD5VQtbOr8OAFW4HzhamTTUozhEtI9Ff32ytt/oZj/YxVnLUja
95PcNPIAfGXMZGlEZgnSgC02GkG4AZhCHkxyPVvqoNz37c3/+DGcfX1y66mW2LEAcTsm25TPXydE
TcwmhufHERNbsqgDW0Wr57Bt8XP66d01ut4lmPaPp3AOfsuqZmUKi1Bn7nVFLTPMHDhJW0faOnSi
8r6Lt4K8Nb2VZtrBdvC+Kw3m8TWx5KX6Cp4DuZgoqWTDPO+tpKyAfC1I86tPREgfr4dulSlU3Pwk
Hu5Svupk2hadGfMhBqav4WunQ8xDBpxTs0Y3HvBQQY2t4sGD6bJeL/79vlwqlv9Y4Fnho3ZZMw3z
Age3kZnpLrE391ne0qIQraObpBoWWesiw/A70p0pQvE5zN/VwGD0+2rZVeRM91fWdGkD//2hnXVO
baHUWp7x6xFHQ/wA2PoSxnLA5HqPswXirYeyWcmSPSh3sJPiRdetlf/F2XntNs5l3faJCDCHW5EU
lWzJcizfELbLxZzF+PRn0MDpdqkE60dfNTp8bYph77XXmnPM6aU43Srxkxle0ZVZ8xdzViz9dYfO
vqhaSlvkrNyhaU/eQxCB6rLRFmeQxANbrMBiUikL8X5Cy0S8wsKkvCnm0C+dgh7Z6pwGU3eHkGdo
wBTCEtaLKX3LZBUlB1gPek+8H0g/klf0/kFuSQfQPLRi8L/gydE55bN50V+YPqcWaBxPIMDgrv4E
/GJB1Ap/ZycEKCC2YGKtGNMR4RmzE/WfcvwA74aQztxDdVB/4lPuOrfairfa2jqMzzzIgNCk5JAR
1RbzSfqyHYlHRd6aXM38u15Pjb5qyW8z50NJc6+IL4L/VOCdC+79lnfTg6F5+F8evqKQJcvnQhzR
2frhBwWMzujr0+1QLQDCmpZhuxpn+GTWP0TFsUtfDOVVBqkZepG+7iuWkQHEFk3a7nA10/3S41dl
CAcSfkgZX+vf1cTQtYEgxM28oPpINB67xmN0auGjUpcMwttDWh//D4Om+bs7f+u+/9mzt04UCwut
YT3/2d7tGMvPnjwoKcvBHQr3f/2DjDssBTeNpZxv0rnf6j5ZdfNCwJIZajtAVW7FqCVKjifv+sDw
4tJITfn//6BydvTU217WOoM/2NuZ/hKeXnqcJ7Rvy22pr6PCa1HxZQ9AUhZygf7D88Ndb5AMpCId
wJq60P21ljwPtNiZbY93EInbPxZW8J/fR+Xi8/92mWfdsa4Wu7qyeBBUKKv+ZnivrfV8BXMaBFi1
+dw+R6n0GI5Mml8zQdXyygkNwmKmec+TSA23KBlrk5sXnkBTjHGvcU3///Vd/PPCENtpWpKFDPG8
6RMN5WQGArez0EDILqz96ArTMqneRjSv405FBaQT+x2zaCd3bbtP0BMIyAJScoV9IhRWAfwLZiJ2
XKC78j2g2iVSF050J1TLy5RUEFv5TdCCwrp7WwefAh+dTAiMj5oCGwQ4rKZYaypszqu8+Yv7uQqO
RdREBYjQuaWqz/wYDEo5HCt1OZt+KfNQkpDDAWCKxSpkko6JKrH2X5opmwnQ9RdWujTo4qz836s4
qyrUoS2SNj3N3+QAp3ChGDdjcG9YjAWHJ7ppAfCFQHrpRhSw1SbTb+VwUxCzaTIxkCjHR9Kqg+S3
iFdOVElx5QgQowQJ0nEV48Jq83edbllQ7TLIgXK378QZRruOc+Zlx8S66ZiclcnKHw9a5yBnBEYK
ABMhyrGznpoU0VL5mEnvLIgNbSYj/g0cYqQIDrF/RqtJAuNdPw79ynzOdafPXwbYAw6IKhQBEOoZ
EewME7Yz70WwAc2SEEo9IgWd+Ofb4Y9QHhMGVxmormGdGDeqvo+oCTT9WU1VMNK3/cDW9uC/A8OI
UaXZYP4VUvgSB5hfSBY4Xzd95PmUGgH6bfl/mvFoJ1KS0IKC+Vxec5xcLG4YOMx9JFPk/HG2duua
Kih+1vPaTDcxQBqCW70xdZlJWg8qHYiqfwikbW4stEEAAnPTtC+aHSIaTK3PTL2RYlhwwvrnBUWe
F4zzD/X7RZ2t7EbexKmg8xbNq918mqahSvRn/tDTXEVOwCKfQg9p2V9qL8DhOsd/7pUr++zFl/n7
ZZzts6No9VVnchmzAEa1pUV0V2+Zf3qpC23qWk/68qOwRBFDpKgSrHHWQyhHpVG7rOVQHm/owmd2
rhHMsCjBHKeuTCwRRz2QwLSeTE9+mVyYFXpGz4XGbODfYaRSrizsl0TQnAL+c0XW2f5DzKChh/Nz
iNfRiqkFxa16K8QPVo4yp3NnLjW5MMwnBvBT1w4Gl/qcf/31s20lqyddETT+uvmahTciStrZTcQh
CbGmYkfICV1khimDlivz+guudf2vv3xW8ftqVjVqxJNQX3XwtCygNMVDR/6dj067nJPRi1/TU+oK
fKtw2v6Xt58aQzXn45B8PgsMSsUQs5G/ziSkXuiGc9Jcfn1jAYzeybA1Zui5q5i2vtQqctYxPiQC
XHPaI+1KvGoaudSe527893rOhgW1pvRtFXbD0bi3XqLsHnSVRlIsK3PgRChgLej//rIAEvEBqL0n
nCexod2Ihk2nrTpMprYKOwiCSrPy62QZRZ+SupLLt9GiGzOHLPKvGXWznb1ED0zcTTC/MxwACjf2
HFuGHUY1IPFHlxoTSpqpoC1TO3tH4eIkyR7Le7hBYvoQc8ZwJ5kFd3jo4yUnRBR+QrdvulvlsX2A
BPPJGcB8H/A5IN2kkwNQyqaDrCSU8ks0ofPCphKxiJZ1Id7PsaMfs9+WqTVz9tv4eBoX6VGlGQuJ
0j9qoFD4/iJWHoMN/hWxqMzgexmJ0gLVaY/nm2RGa2fBL38LV2W0yZFoNzbKoSpDUY0I1zGufbRf
Vej54mmokmRpczn+z3igOgVdYggjj0tYYhAtTa+XPMT5Xcv4MSVmWT+Y2nMpP7YiCVwL6zXFHsrP
4BQrlMsyWKOLXHZAXepyi8JjdhtHz1de8Xnh+Okazz6wQijqOre4RriL8EhyljHB5bQqOh0olXwt
uB35zUhS0MM+MOix1e7QnrbwOaNrzeULhl9d/X6/znZAUY1NM6zohXKLaocDDMLKmVVZtL+QqY00
F33e9mxWmtt1uQyWJar51mnlK6vOV/frp5tytutNaieldcFNIZNCY39D9/qgYuS8r9dF86hVEl8G
p2UBYJ2NPSHj2EMoLqAnDzmwQSICM3P8+sVaT/YmvBaFg/98+osD3rV+BSqcc+rPD/KrOfPvNasY
ViTZoGV0tkM0nZHGga+wVm3oWyrmegod4aWUbnvLDnsGOQRikXhuqzk5eKCJFzWdZgDCqsvwo9qp
yxSejGNsyiNisJXwkG37RQlc0kk+GKQkijPdVHt6ndmC8iMcvJ8v/9IYmGf/38s/22JSq0sJk+Ek
XWmL2loAAGAKUz3ppq0hBcSkJbsyrmjGfoNTiTYLnrQa5rjkWRmIE2OBR6e2JxebEuKcxql2xqPm
Ka64ZSUGs+9hAvmoPizvZNMPfwcytexIbZUYn30g5ZkJF6d01a/TzTyfCK/9vLlA+efpsAyICp4/
C30H//23rnJdpWNmteJwDJJ7Wt89uQA75nGcHJN0nWm/gmNCpwQfSYp2x3rJtV1DRNYyYbSFkpAZ
hbHJnNI7fSpv4hKVVUrydP48qL9qjpiLHuH3Q/2W7Cq6+cgcveGWsr3Y0/3Q7zFbKLaC2PIuPGq2
+ax9JjtcazRUZrOBqrkyB5Qj6zc6M/fnp3qxcDA0jiFgduFsnVsNCy05+YKvDohpFrAUqqc5VzLe
GxzJFrTx64XkqqtrWsJLYgbV0Amawbit05c4K9+k6JSVqcSnoHrasLXEe3BAZPD49thvR3MdHOAi
ynY170ira7Xjxc76tz9+XqnJ6TSIZsxP7onFogUAFnQ5e1LG2BvEjZ4uw8jWo0XhwBL3b4E6X7uC
SxKZ7z/fOvuUfFkrp6ThClpeCmsPI4l0iWrXEmkO2qMm13OQbJ0sg8IZDLvm8PUE3K1YShh9PkE8
pkyBOVaVBxxao0LY5gwGGfgm32SwHH9gGpAD8AsDG3sWuzMHO+jf6TKXvXl/YCRFlln4PwhU/vpR
Z/vUEPJZ0fgYjrjXXT1dNOpdUnp94gUdnYpbaXpNWKU4bw8QDyFrX1ler71T56czLKknY2z4+wyB
Kfql9Zh6s1K8hWRd4X7KwZGUiyS/CfBQX/uM5tXhn9XDnFOnzXn6eu59lVkYp6bkiaaAr4hF8SJj
m6UMbEyn7TemQuNGZ9K2PlFDgZa6qk67eAw0kKbhF5YU8Klnr1QZBVOtd9r8RRXiquXNBpi/YhwI
pXz50cydGGt0kfnRVta32NYhNdCKvwoHvdhb+X4hZ69BIRhtphjcCVV3aGWEnWec1qOCRHDtw6iB
zSI7bbqEdWsPnxlR2ePOHJ/YLOIrz+Riq+37lZwVK2VWqH2mckuEFTDZAJXlgiNinPEBLPryCaCb
5FTMDImBkcNPGi4lOFzYmwYkTHc0HyfV83cqihVkCyjSFojtzJ1q3gnCHzOqmA1ehSzM9+bft+i/
D/Gsquly2dArhXvn35QPbP6ev6YBhq0J8R6Wup+X/otn6O/3Z94Rv+940hSVcF5Z+vO9FdCOBuqf
q49NshXV5zHYVPoONHE57Vk6yqPIyDiMtyWgUfF9CtYxkZHOz1d09d0564i1RRG0ZcEVzb4WTKl9
datNT2b2nvREc1T3BqqYO4lsNGDf7Xbo9oJTE60Sk59w5VIuV7rfvqezciDqBxj+2nxzjLVUr0Lh
hlEbCRqRO3YrnT4XxTgijtZj8w5+Gb1D+c8sJnSxgVXXQkS1Sy8GaOYZxCKzWX9JYr89qi5NcpId
9HmExdDPTze6LZxabwSxpWZYuppHtXiPnarYCZ8yixzghvG2rL8uEfNmOGAat4lg0sX3Ov0QYCjk
1CGsx8HpOZY92QkGHMqlg2wAFLE4h2FVaxomGbVwtSLxqwGMwvGLMLATZxyfM+uVr/XiDf/+E8/e
/aDy/aLTTY5i0uLk3xBSqnhTvIS3qIHMVh2iX+isKeDwaJUvffTRKCDHTT/+nmNTf34RL54Lv1/M
2afR9ir+I9nA0d7siK1TrA13NIC1QOIZju7IiSb20eyuaPeKtmnjXWyyngXtljRbsKnwDFGsaAEU
20OvODKDpeZZFH7Nd+7nK72Q0q2DY1EgNaKloft09p6meo1A+OQPx/HOfDX20ErsAQm77XPV+DxZ
0D6UZ6KZ6mYbEtL3O8fJYDjpU9Qtald9QOfuPyCmhWwQo4QTneGGsz7EoxvzmJLPQoZBj9HBxsyT
vV8bzl2IXf774s+6JWpgpKNWcfHDcnStpfo2Fp7xwg0PVkucs9RBLcbEeNoBkjKaLSHZam/zMwIq
GsnLi20lO9WhQETYEgRiuEN3IxCMqLPCL4nYoKeQ7AseRl1cNYldPIF+v/FnJWwz1Uoa6ha7C9kT
jGOa1QQeHeEPmK3BuPHDDXDvUuekYmwMwjU7eBxMoNweEp7HnORuXOXdKg42srkUmPEqgNdTmqW1
J4R3KqCPiSPRtRX28lf239fl67//tpCozVRVesJV03EKYKZhiJU3IhYWt8PTvmQ2YACkxziy7o13
HCbmaraPBPLVFPCLVfi3+/dV0Hy/kijMghMofgoWAxcJ6NN1hbpizturXxRqB9Ysjyp37qnk9evU
XllwLj1Ak26GaRmqqP0LARxD0ObWrNZryI2wi5U6t3wcnzSp9hD3T2BZFoiERo8guBNjdSd8AjTw
cDrq8uJRsezM94wZtYYQqwj37IbIBkBHKVQyxtPPH/mXxOysLjABKororw0OqF9GgW/3qrSafMwH
BJYznYxkEHrLA1nZR2T/WkXQ47qr79V+k/Q2xd1eXWYM6twiggLg+sFrFOyE7sE43UziUs+vdGKM
eSn86drOvuEGpkItdEhdo4beP7oYvP6kThI2MaFPd0iEclm9ReGzb/GyK/f+HGQW7XPzoY0MWwGO
2x1O2r4VXxTMPgKEqxY5W81SCh0fq2FS0axxAELuG/FPjdUKQkNcbCdtG5i7XFkTSiaob2X/JMEM
duVir83bF2PKd2186P1fpbxNxPe4OErxoU041EUcdKdu2fa/Kfr6TZ9tcwod+U2gzIq3Mb2HcdfG
D118IKSpZ6vPhG2mXxNWzcvD2W2DZ0WmCt0GpkniWb0eo1TIlDKY7XQtwnHhji4wUB9iqwKXaoJ1
A+fa54C+nj0Q5rGZzzFZVyvOeVf96TLOqvVQSIwmCwWku3yCS9FtPVJV/d/4yLz0OOtzwtdrZPNL
/p2/fvpZXR77Y9EXvDPHChE45LXcnSUvtN/sDCAfLPEQDot35ROa7+dPP/SsvFDMBqvIyeqooFra
p+Eizvli51ShgSa5k0hLVNfaUszom9viSgK6QI3VOg2Cm5V1hYZ9qetiYaWAmAPEUvknLqgqRWk0
Z98vbJ8Spjxl17BiR0ZGR1YnFS7tr2ulwsX7zrRM0k063TqVP7fo2ypSlKcqzLR2tqLO0uTGbub0
ntMiOCA/Rz1+FdBz9S+e1fNxoxdic+rmvxgd6Una8dJcq2s6h+vhluXp188P+eJt/f4Lz4qhOJgS
oxi+fqH2gn/I7aAiHEBU2A02yNKmDrimD75UKoLqIvRpnkSSAXT2N6vWmHKrxq5KziFECad5LX/V
wgbRS2MsKK1xVSLctANXk1zyAsMl0q/ZcozuStO5oh2Ai7iKF7NIOHCqE93Qn+/Kl/Ll/NVXwZrP
fWcE+uclYiMHauRX6TyZ5AWPNmYAM8LtCR0UaY986HvjT/9gEhsZlqgFFsD0W9XtKvDIszZIIQ3B
mZRntTkMwUbovXC4uc5UledX4Z+L5EaquoXFCFnG3y+nwGy5r+pmnh/HzQrq3DOIAcHWCoeDOUsj
kr1wifzZIyPezW/IEUxpeXN+wdaCwvd3GS9+vm2XJtoWHav/XNHZxlYVdRgXBVc0EwiYL2B5jjx1
YXkMCK66ytRrv/+snDS1UJfUWS+FzvVpzJ+RoqDwIJkOlNXptibneNFq70TTUmUSlbQ0HUKTTsCf
WTEMb563pDRUAKEVdu5xkCNI6WRPOc2oQIeF6cw5cRCexMUfgE9CjFPT6VLP7+a++5XK6lJ78/ud
U88GHX5myqmioXHC2U4GDY2vuZFBGi6xA6nsTvqmJ0XRNn9340J9qDBfPwDMaA8kvGbARYDp0nJG
RfHeerNIjcoZsdxCXugwssjKRM0iFPNv7bWbtLtBtih8KUlDJpV7oHjilTPWpd7aX7/nbK8etSG1
koFn0y2DlbYVeqbrQQiW6Q5AaLIhjWU9m0ra95axUcqDWMFAiCilrzUl5p3x/CPRIOzNbUYJzt7Z
zjl1ZtRqwYkWq7XoysWMFFCf+lvO7GBYFyNJv/IqFbZ40tOIj2VczsyqGI+BuQy+1OtXPpELtR/c
1f9ez9mmypGUk3LKjVE9c6MDj4mX0QpzT4DDSvxgNbElZh7Lq0OLy3/XwJShy5b2j4NEbfL61Guc
Yno7muD9QkdkikwKqTeMzjTHvuG6zk5ktcNWvfIQLgk9+NH/+eNffpFv22jW1l2S1RxcxI3YLJPB
nQi+426H2kt28uY4A3knzvxYIbqFN/DzLb+4mAMu1+ZOEBYf8+xd9HO5PYk60rU5UvQgQ5MwHXR4
E/sqBzq7GT35hIp6RZhxYP6Zu3jGDnlAutSTpfowAqiKkZfZGMLa7lZFBR0nB73elrRmf77Si1/N
9ys9Ky0DLTfqvqjm+xSKt51+TBJA9hDv5PpW4mhF7huNE615A6FkeOr0XBeYRZGGivJbFj38fDXq
vFr/8+l8u29nn04aJ/VQBKxJiMDf5uJHAgssbYmg64fFkNiR7px6jx4a+bhZ6nWnYfFQMJLR7w2I
m5K/VOKvsENTdycmsdMqz11NXIHJC8JdjGo8YuwJGaFSk4WuroLlqVsn8SYADkBuUL1l/cUXymIL
Uuv95992gYSsWxptwXnwYBpEcf+9d8pmE+ZFg+gkj3cW5LoKkKE+vBkzLkG9k1YhIVgjcchhgSwr
eKal5q/J1sYx9MIuOjO/+ncBxgPSN2doEAk2h9itKjfkBd821b3wgHyv0Tcouw1x1ZCJwmp3dSY4
7/D/PiETnBHFio7p5e9foZmWEBgWb3a/0e71zCMZuVxO2h72hU2eMKaGNjqOzmChpBIpC+JrH/bF
C4D2imddRi9+PgrNBwbAeoy4Ye4+s12Vqm1NfCaOlnyhmWtXXsbxBk9lrWzUq4SaSwpmS/v2989W
0zLwh4rUnvkVJfyjg/BbxSfSZDYatv9aXHIZqMo65rKU7/mqccq3Ib/X2EprT2v307AO8segf1Hw
XRX5sgatI0nLn9+1r3L276cEmlfmxCpLLL3/nFzaAS+0Ufb1UawAp7IPB9b9CDzPIJ/qtGsz12Qj
1Ld1yEgce8n8H0+vk4Eom+K7BCz3h1NXADpMsidGLf2TDjW898CmhPk2mw7dtIKwXGP/r9dacbuL
iDuwgbcGFmg9I7gjkxnaEGy+2kmDm0alKgg8w3dDfVFK3mTageKAjqSTQO1jzo6tKX431SvH9ws6
LzpGPKtZPsxe/HUq+LYJyFUXJSlnu+PwQkPG/FO80ZppnrRmPXCU0nMXO+5seFZuQmd8BJziFGtD
X/YIOeo7oz0Gp3Wkz6zF6z0+bX5P/n5Ef13buRI+NgIkDidfPGp7c8IVQqhgzb0D9nHoIrc6Nhjk
0h2fVwTVuoLojPN+xULIith8yohn4c+xIEIUKzifOPL9+BIew9NTIN7PZMnJixEeGVh4d+PLQHJU
9FLfYK2goHvuFZeUDOEPWEX/pQvX9FjkV3173QmFdePSr2QDZBdUaYqd10K+lJ38Sg3FYxCvLGvD
ghHcEqUyFfsh2VnJo97u9NMHCQVY4Em+suJFTn6kUcWI5LCkIK1bxYIzFnY3E51BCZIQvoTZilyQ
KPhgXFrxGrf16dZ/TkonU9dY7vDQg/yA7U+fUhOeO/FGauYcjM4e9IcON5w2ruNpbb2izFOyraZu
A8OthGjBmuIVhwHhe+ipaFm8kDNUtWx2ujw3fEYCXbK7cVhIzxzAemFuwubJjQZpclwLzaIlT1Va
puJiEmnMEBXlMUn2SIz5gzLIeO3nUT8HOPHAjLUFcYhs3FGUff8LbGP+B07/pC3UyFHulI24s7zK
OW1VJ1lXoauCkmEVcWvaZyQqI0dcDJaTt0i0+Q0SuHGgggTAlTbARrgNYDdjt4MnCQ/Ss2geKB5A
v2PLT6QHzjLFmZcdfC1/SOSKknAVuAVdVDsggdxf9Wj+j9WLcsd5V3jro9s+RBcDTCp8Umtj08Lu
1J0qfu2Qg+hIhqDo0p1AKli/jctoVwGhld5YAOX7qiWjEJ4uhyLCkrwguhX3NHG5+4v4VjJszbAr
fYWGZTCWX8F9M2mnf/F1VxoddNjckPQNGQWpd/uFUm/HksjepXHnCyB4bYLRS9+uTeKbbxVCn4pl
/Vntw635Mg9EtUUc3xWAuzqis6H8lQxMoEKawW+kmGGxscZVF69LeNfMTWBtCytfWjbKsy9tU+Vx
jOm4iAReCUQSrOOKXSVxdenFTJ8G7VGeNKx6b0V2CCy3S0iF9YrAbtQFp6ToM19Jd/mT+TJ44R2B
WPI6v+vBKWFYWgh/pnBtcSwK1iMYktcuWA6e9NlzPrZsOEK5ukFydC/uNIHoZuAL5S2vM6hwFG99
fOS9jmAT4E0ObhHdPyvlriNWNX7KMGG0exk5CrRpZKQ96IsPwBvpjaUekhMryqEcNqr5MKhOcLrN
ToepuInhqyXiL72BV8DgNrr1RVeyjjFEyCyGM7rveT49tpIw2iXxqjdvoTPmt4pIvjpNEqcN9yYv
IpFbxVNp3ajiQ9UcJGl3kv4I4aNMWjDpA9ONeXqMpSetIt6dHWMpawu8B6ISOWLyQiI7UY5mbOeP
w2NFSEzqJnQ16T3nbzngOgHvx7o+7a1+I0NkRUdHI1Z3AuOhaG7bcSVnW/7tSfCyeFU1uy7i0dz0
xZOcfup1Cn1zk4t/BG2X9R9q9DDQ2xZO5LkmVFE0uJv6frRkTOGIH5zTCYnh0+Sv5KMh35on0qib
q3F///YPIF4iYdWgXkJGOldU1Z3pV0rfiEdxRP2i6wv1s4U/+xtpfMsRRVvL/Y3YrYgxE5j8IIBw
NIa7yOuoZmzNdAWs9x0g3gffJbv056Lhq8N0tiNh00abAn7PnD3bf5d2ANuJywEueQwyR3sR3dE4
aM/19uQWD+q0JKhH2Mw4EmVmo5F9/PNf1/49LXJW+vbX51v3ba/W1AlCeTbJx0ab3ykdZhbCZbZj
QnHwC2DeR5T9cuLfTtO9jIsXNaPaLNOcGYE7YqIHI24qW3zjhdeDRXilLeUONqqIpPoVaZ8hWqed
7EwF2IlsSzibVd9OEF0LspmK6hcIZZSxSNBryh9mfxYxvtlC+rQEF1ozybhX2wTmpZfh+y8+a6ZN
fhFFSaXIVJJIMgOAdlWy1sV1IKDL/K1Df9Y+R3JDYwUrwtwNJ8jptTZXWUBtMmGCv9PLQzI4Smva
zdP0or00QOmQHbTKnZWIdo5uJ6h/y+LrKL4KWrjoDIgk0jpp8NcyULsV1buTbDmy/GqklUfPsRXF
hYm6fNqI8FH7mxyX9ieSoCh5msJf5ErkSId/i/qO1bH1/8TxQ1Dliyp6snz44NJSQBgnyCCLx6Mm
pYsxee8ROWj1dmC0ylbRFUhClEVhPFnyXm4f2Ji0O7FdMxUTrc9IsxD/okLlaQ41xSnx7A59Tgu/
LztWN9o8oXrEyM7SsQRChAIwIHVj3Jrmmk87Ie4U+Nun1a/ifq/ISwVZ0GvRe9CmTRnz2L6cULrZ
IhDcXcVW6obWOhFXlURHN1k1xW/fd8lkz0wbcdoU7Qb2Z87AGb9g0wVOZt7HKLrZl9tVBaGZ5Wjw
V2LxrKPYcAUQycHqNHhYkrNh57dP9PXaepuqThx7Af4n6TGoPFa8KL0xHjLmz/FCVdZlsRykpcIg
tfP/9NRGHd2rbt1ElDbblMF6o65LtFBm5Y2MuKYPkVH5Sd627MRCvuihJcfRZxP/MvU9aLz+AeSd
9CaaxxGSou13XgFUWTwpdhO6oJZjc6tannBX7DTXPCQzscV3yvdppTuD7X/kR9zD6Drxb63k23Iz
M93hzAmv0u1Aw2bu4P0q3XgvuBypD93t/L+jU0lEMWFmvgAtfAsD3czEhXFDCVA8gob+A8yCf45F
o/SK6TnoPPRBk6QDeTyqBRg/36DGvgtzPmPRVqbXcnjsiaRjgiiteh8a8gfgTMJFJ7c9IKnGj5iu
x2O4ubYGXTovaCSMKjJxIhcgIoJvtprE6HHmEJGNOci8Ym4ClJ6lBbj0dCf0h2F8ahKvtJbWLa/v
nWysWlgioQsM/ET+BGJgnRqC5Zxwo+ymxUxypUlyobVlcpXQJkQdqPA/BjcjrLpASSuJ5pIMY07Z
6SzNZFYvdcdkHKs8KOMiP3LQwUV1HW7wb4vm779+dv6VC3Y2X6kl7IeL6Ok03TY1OtETX9GNpMKA
cwAJYHmPXyC3oyZ/p2x3JHGtpPdTugEl3r1Z6XObHAGV00cCH1Zf2UmkCzosLhEBP3IbOEeSftZ9
C7l1lo9lBfM++ndc7kF5K31ET2HHhboCQd8YcTBdtpKHP0LC9i6dNnMqePKq+ZthhMLkQfJLjfcQ
9ZZG913hKzDx0cOXhMUYU5JoC4MbYCwgnybsRL4I4S95bU6zf599G8RZKC0ZOy0ypL313AkJXW5W
ZsG0xWskizcKNjhCzIbwzRQAfW/JXWxNB6SeTGCnEHhx61abyh62+bO6FxVb9fdj4J1EXPEearBa
9oAHcLpDtar+ai0+qk2PRKM/vYjxY9t6AmqgUt5MNlyaUn6YBVnkEuaukLlZ8cvnKJVPvK83vfaB
nadp1nP/Pjyq/E6rZonU+Me5T0Z5kAgIYUMkpeBOAbAP73BRxDsfBG4ob6ril2x6pe/id0LKVtkp
Ni7rJpVXYXzXf+gvvWqbZbGQCMDrvIgJAfHG1Q2QGumu3BrQbJjo3zJXY30CkZmgo1cgHtyY95Ib
u6lXU1VfYdNcUDD+/YKcNT07q5CTPJmkWcU2vfAIpWKB9tmZLXFEItL1zPeptrQ4vI2rDNEL2QHu
z/XOhVYn18CLODOgeCG/hC/f6x09lqauT+Tj6UOkwkcKhiXTCGYfgxG9VeLesNZFmTgmPIgwgM/c
v8iDE3eSYzXO1FQM4814oRSrGpik4FW/JkCOQHGS1QlphXXnM5MKxq1a30ztEUK/hWdGX1fSR6s4
EdpmhaCk002mPzbGTa+78d21/v8FPQy/0GRIiH4Hxvu5eKJIEsGyokr+Gs35RLaFXpJtw/Q4acQZ
3GelJxoHKl3kML6whHa7iOujX226HNhvtfUrshI3wuFa4fVlij+vc/GAMmBX6I390xxjhScIx6+5
81j4O/K5OC7jfjqmuks0bWbZFoYYR/wEH6O/KdNytFz6LYjThl32WO8513BctJUHQsQpvrQ/UAEy
ujUd+6wqt8Bp7wHeQ07hS8kQeHO4KBdacIgbgGJL1XT1mRY+WotYXBe0KzLgvLLuGqKnhURMEMbi
pdY2mP6k9S6N7hTj2Qx2fbBLPlpWtPEusDZfAAxpQY8XIUa0EXhLJPoAlnvKnnTEONdnOf8KM3iW
IAZkUdFNWjlntWqSGKfeqAaZrqu1h5+zDfcd/vvg1/UO6wU9wt9/62yk20paRpnP36J5iH2RbCkU
CXQx3LFZiVBc/w9z7X+byn//ybOudp1JreiXo3ycK2KQZW4XePUuoCPIh4k9vl0YdAhfyZnttofO
FpdGin0cS8q7T25Mtjw9qUuRCfw1w7Y8DzzO39XZgWPAaeVbOh8aRNo0marJKpF/8LbOJi6Ianwy
Ws6p1yHnD54Zk1kE+x3FGRNWc6WWK1StxKkUzs9L1gXhBvhAWeLtlTQMQV8HyG9LVtqOjZWdsvmD
9j2dBairvICpPzmI82j71DqAC1Hn//xn5UvnpO9/9ux96KJK7Pi45GMikSEp0KlwcoQ45k6mLVo4
WeIM5kLUbXF4yDyoRQw+NBXImlv27mmwYYBbwCQTuy+u9ZfnfeKfpwM+lyJDURApnp2YzbAos6H2
peOJcBe3Fddas+orqKpopZT32OSxVI76IdaOBcka26pDlSg3nnjaXq/Mvgb2/14Nr4Mo0WjFKvv3
CRppqiL3Ziof/Y71wINhTwHbotuiwWre615lwS4hCp5+YcyLHNs6S4iywJLf2tlwj5pSR+HLoxw8
cUX01P1UPsr9rvHXSY8pkNwgwKkL7qjgTPigSWcrrzxq5dIygzfmPz/hrLicIkGYJOPrDQO2ATHL
Mu4SxFb5czEg7V7ImyJbxfkNHyK4cn0l4SYX5q5wqz7lNCCZk9mn48QLIC9z/aBn62B4GoedcVWX
emnF+H6lZ48+1YQu6ZqYRepjjjiKf9X9snnFGireBFtzY7zURHRNzMNsdu0uswPzMKdxJNohIxcP
3Dx6C5MB0KL9SNF4oZGJYI87MkjRCkXo7Zi/9OKx7lY/f0wXJtN8w5ao4FEh6OCfGIlWjvOKyZp0
tGD2hvMRp6DAiMo/yQQHcdoP5GjABdkgUKFzvul7Dwt4S8R8SMN1eg2r23pCbLskWhMOySNFIp39
oXVRPrbjlQXn8utgwVFDPkDT7Gun+Lbg1NVQ5WHXcbGBQ30eA7ELCAZyaSyG5AjTTHCL2+G+WxNt
/W4p0E4Qly9lsB6+HWmAaijGHYZPGOij9kVGwncTMauDGn/lSi+eHJGIEjctWSyQ59WcUAe9EcSi
fJwEEuIdPdkgVSRtjIw7FVgLi8/XE+5ND7oKm0eZszrR4EYZsCRuEWEzsR2Q2VcEVM2sWzJ5f37w
2qVPi3KTlEwakMRcnB2KglEwhhIw3ZGO58kJlLtTs0oBf9DCnZSnSjj0fyQmdhkRasrvLN8ypdbI
OsBjS9/G0f9AQUDcymwgbW9PeFT8pWYdVAxqBAts0lvdeo/VjTVtTPUp04/D6Ygd1nCNOwL3rPKA
SXqyOSVHmJfeZpkfW9Th51/4daw7W/9mo5QKeE/mQZyvxgZvvBWIkXr8f6Sd13LrSJaunwgR8OYW
jk6URFFu6waxneBBePf054Nm4rREMTbnzImuru6u6gokgcyVy/wmfc/5Qfgn4euG9m5d3unZlhEV
GVJiy9PTrN7UfwoF6B9eeG6MNkxqo2vUIr6n3E3J0qKSWyfcS8oG4xHBxmTK6LFlxDsLCT98q52R
rmwOsdhpWx834nLTH0aMwkxXw7uL6SGgGgAcFUwjAFCTSReeQGzrswvxIRWcsFps9ooOBjYGuc5w
rZWrfL8yQTrio6IZpLkI4Z9dBULa6dKpzMCbp7ZSuTnGV9WhR32CjsarpTDOQV/CeGtfxA1fpoGI
2XFUdjMmaSInHuPl2/y+XWFanGA04ciypyPxKtkDhhd/ZckLlLtI2oXtPcJQ//6KxhLiv37Fr0tf
/v6nMz+1UZPoQlEf59C1zLsat5UaLxFs7rD5xjSQ/ToQiwT9N61SEwEVyPcTweegQdKWoABIiOI1
LxbiTOrPjC5MeBAkWl3KAyYSCAlO2CBvJW5i7LBJuQ/4PGjb7AG5I1t+Rbdzma09lC9LtwsrtMA6
NPNzUCJFsxL4nnm/7XSvkDbF+CTXe9naULla7U0p7SvEQFSPYaGvruNjUB9lpHJRb6xqxE1s4f+9
hl3eExKrIDEAmpln51lKk1mKjKo+6s1NU9WM4uzssZs5pNyNTvGrcuP2VcrfDekHOll/Tn62ohvx
7491ocT7uoglQfr0scpAruaqq+ujuKWENX6n80YS7ytxP1cuRRwdVqd5Ezxa88CHZka11e9JX8fY
xIGLc2kRg7bRgRReKa4vpM3LugwGCkiKLxCsr+ua8lxNyjyuj5V137rA16HNuAP2CzmcBZuMArXF
PnCLnrErKDh83JZZi9D/qh0jXdUQbpr++d/v6kL2DCMQfK8McMY05HPyscKoqc0hJB2ZboSNb1E4
lL4CfsdV9ZvBRxy1xZcTvCxeZP9+9IVew9dHn2fQVqDplSHWR/odQuiqyUuNQFltCyCgOyyTbUvz
Ank14oyz0/+e3oojjqR/u7eGkiL28d85nW4wsU3HbWp4SeIobwEEGkgjN8ah+NltKn/8a+LtS8Ky
Z0ollQxSfyXF7zD15V3BGF2+/fcv+shlz6MEBCmiG1cZjJuzejTJ2iIvTxyy0c+0P+UiBBNaLgVb
Ga0MOlvAcozxmMurDFvM8K46HYfqT6NsA/xDAwZ9eP9oz+20SwonazYtNN4Fw2p4tKPVZ+baDrly
5iTkaWOHN+rTqWzw7LttkAEsf+jmOsaGXtiW+LXQ+U1gizGDkbylNr2WWlzgDi6ijxauVMAo2dNn
sbxNRLSKRJQ4VQLzS16sLIyXZVeCygZQEJRgMMrOgJkNRY9R9ej5rU9YZbbVHXlldks7gEk/A0+n
CjEi8lKlcgL627X6qKaTVyqHoNpLw1NcH/ClaZp13K7VYN/pDwrE0uu19gWFEn6PAbhlyZO4qs8C
l2plRoKyanNcAFwRRkk6THfcR+WV2fhNAggmvK9Gl1/ZnBjFpRsku0iZbmbxNhbvED/BeIsua3XH
oG7myMDej50RXki0msq/Xf7Sl0yxSMSjAx/bl26ZjY+xY2JUGjD2M1K8DsLbqXksAdEVzTNSvW4k
cQaC21pDVpQVxMlDhIjJ7Jf1cx78SsqdSFsSktt1Eivo/gsXnmosvDHNML7PhNtcxAdxUJpjty02
NI5GshNsTWsGdtNIiohQnqY+44MwrmdaRf0NJgXdIuUy7vryrkSJZdEqn7Wfg3AblLcC5YQM0ip4
yDByjR6m4LbqcIZqt2m+KRuvQFxWb3GXMWjZIzzMBV8Edk8vcUB2bRYbHGZRLOrvT+nvrM1d5M07
BEYGpKsZnRtPaI//AJdRp/uWhOY+K5FVEu8G5TlvXtX61QBIEoH2RebqBDBkeqQtqeHC9UFSlh8q
hCJj9RfIsUWa+qiZ96N2YMYzbApaaKdwpw182+Kllg8GFs2ZhJIt8n3BCjgD2loUen8qmIYMx+cd
aTSGa2BJwn5bZJt6/Bn2r6UO2lta94f/lbcQO9cESLagOMVvqrDTKZSqMk6XnTugwb/DBWIBdVtc
dIBazHAnYS5Da/Dfse7CvOfrY88yoprbhP3BYxcrm6p8z2hJMgrD5z51+LGGa6R8WF8Pd/L6KiPr
0u6E1aFQMcLBBFH99SZtRRXycmI1x/R99nFFeEFNUa7t0dVu2rtkoaEfR2eeMOe962TaAyhnWNQz
1D3/fgsXdBAsJj2SxKWOMAUJ/teFyFJ7Ii1kISioLMQooHsK9Yhd3oMOE2ESO/IRzjT6WgYTp4Wg
hgomtoVQFYIrOeoFfu6yFlXnMPMHnbCvazGCRhqFgLXgnMTQun8NG5v6CI+EN+tBeUjD1QmCwbO0
bR5B5q1TE1WKa8PKi/nE50Wc5V55FA3kPyzCwH8DTcl8DWnIxUF1djq8dxPPfLgmYHgBw/z1h599
hKFqDHVWeSb5plEi20W4JNZuhtSwwX1N1bqefhf9bZe6NS4j8oZX4pg/QG79odvdyDcG7CYHO8qT
k0sO0410dhl2K6ebvMeRZImw4BqD7EBdqQnra3fpR91znjYgIbcU6XRAjHOd6VQ2JyETWD9Ut2xL
M3UloOmcAFzF29thNnb1+r7Qw+CVfXrkUqp9SpHnJE6HOg+W61swEIVwh9mBHTRjC2B6AdQh+pjo
JnRgATwQP9rkqogb++LNUiNXp3XfuzgsyzsCZwj5vqUAO93RDrmSI14gAnxd59lBb+i0nLSadbau
pXrxT0uypc4BKjK8LYK7xQtgi55mAMPUZfBA/wfpMy7EawRIc9lD374RA27eGTciJI6vL+ykWbKq
cMSO0O3RKSu7lUUuMu7a+UVrt0jGVbaFBXi1FXHwqrFRS+8g75faSjY8VbsvcQs1eLG3un5TgH6c
N0CHTLQ0YF1JjgioLll32k5cYM7SI8jbFQhlvbzNvewuJ+2jnOT/Jt7moPG47n3LA7P8nMjOIoyt
bY18K4nrjFzro90uVvtTdcjegX+GyPqdRF/R3GKFZoAWVAjFY1zOCEFKVq1A91J+Ul9wQmmQIJlQ
rsOY+yqf42K8/vT2zi4LwzLMMbB4eyUmOxh/oGPmn36ON+jOYYZXLggnpH1aDq3HPqMSRjgsgh0f
/L0Sr78jf9lPnxaiff2M2twIdaWyEIkDPe/ncIXbp4HNFDNoWx0QJ/aNh+gOHNZPqvK2cprA1p7R
Fk7eFy2fzLM2DSAL1c3vkiflz5XVXXxNCLUsqmbkotrZbh/KHI6tuERwHJ/kve4o+kosvLF2597u
MW3L/4JNjW1yfhAe9Uxfbq05Rucy++Z2+18oU/G2Pq3nrELrZBVBaIP1QKx87HS7RyN4b6yX6WjJ
yI22BcolKmMO0N+/rl0lF8tlgy6RSfoJO+UcJy9qSdvGRoBBRr02gAAAfnIjPGs9UzkyRYXvvwOG
RWYOjGfo7ge5tTUI+8aqP+0Up4KvchUep13aPxiEQ9VVFWZO+tn+MaumbybTrBbMFXu5jFyldsXn
6Xb4K5mHkhR3jn9oNc1JRQKaTFO9l+1JPbY4EjUr9MrpR9vxbX0TrMbH0+H0pN9HJ1dtnXHCWGox
YEenEPIsWq6T4Cohwjs08Dy8eeqIAmo7ZI9G+TPNMY957hFHRImrQlXQ7cDE9fdmD+8DlMtwyHqv
jX6H14ZtF3MM2Oc6pmgaTYzzdoGYCVrYE0TI+v5LMTofW38eB0eLqGrpUirpvnLlYM+wCepyhKws
SeBgHgJ4RJaiXGemXzozlqYyXAK0gCjHedYjGpPQFEp9zG70leFXq3o9bxcrokX84+qeXALV2TUg
izpdf0ti5vxt2DgESRYKBi0cXI2Qwpn96rSrm9d6Omr+oPjVW+IuMvC5fDMX23G5wCkD5NwfxY2a
LZenHzbOv6PGpZRLFvH9WLQApO8TtjgYkjFY2kpz/qPYGL4y/o3cCkNfY7PELCvaqNhjQOi4cjlf
ffBZVG+ruudKDGvCQ1HD/tq02R1lvHuSQnvhMua6l/sVcDNl87/5yfBqTXkpfGhbfQ3jyaSnTSWz
DcFZI/kDbgt6sFZ+oDYyQKkOznVXD79+6eNLIiNvlWLLBI339alZI5yauOSp6ipcE5pVJB5CjIq3
jTp5MWL1bbcr0h/ipFH4rpP25OrjJgengb6t4Mh/LUy0aKnx1zIv0nA44Qr+CaUJNIexVqD3U7M5
4JjfGWlSfQYghemawEbNb4CmBWXCBPmxwl55Uh1IWnjnDuLNqOyC/DDHf4e29YoBjFbsWdpgZ28K
TlWli6YYMvfafba/lndfCtB4TP3nfZwlkUkvGOUkWARDYiBzMKIbrW+aVigQ/Rp6T6yBhsNAgzSS
4UnxF7MlxRn+5KIbwK7CwhX2w783xqVSQJa5PZeJC/Zw5/3nsNEUoRaMJa81XgXNy9RnIYKnAHSG
OkSxLeyuaN072ts8u6WAbbonMhYPaAUvV1p8ugNLDMIj2cjgUWt/hgaJOefwiDC1aPrFyR9KuMEJ
iN4rgyL50u76vPQl0H1KyWW5FKI6N8kwm5vO477IBQykV5iQGKFn/UYYB31+dMJcaD5IveBNCJYT
aJ3MTYg0I6VVier1lTN+KQGX0ZqxREtHpQKHlK+r6tteleuRF7oE/EJ1cMs+JBjqYsLNROkpBSY1
OwGCp4mnxv74dB1BYCzH6jzmfl7CWZiZcmEcO4klLK25dqPio70u7gBbYAE40tl4C+AMfqhmjIFt
PqNT5HVcP3BT5sUIZXgTID/JTGvAyw2bfPDQEUj0fZjeti2zo58c1xjGx2Kyt/ysPHqAzySS0mNL
bb0ANpzfUbSgNb+tE6dye6+8DXao64S/i7dBBdXNLrMpGU/Z/pS9qopiVzQdkmlbdi5aSgrCh8O6
4k2h+q2712FQl4q5L9/oLC6VRvff36jyYOpsTgc2+aPQ2Qg5pHTl3qP76If5Ew5CtTduwVxYdvpI
sYQrovhqtqsQcya78lF13wCfUK80xS+lDLiOGSIALcIme+jrDmrLMTudLJ19/Q7uIMiPc3DXxFRQ
C8kxgfrgInE6CLCO9jkaeSAubS2579N7NCeu3t/Lw77tpU+LOd9L8VgPccReat4hBtg1QsFIqKQ3
expIrEg+OZGvizv8B6AOBHfq6Mf3aMCeNmWcYdNtXRssXqBb4LWJmQzSjBSXUJe/vh2taRcGNguK
buJb67XjxWAKl/sW3Kc/krkVqi3mrkuX+LQIdynhTXFEZsksb3R8B+k6kyOCxHJK/Q2EgXTLlHR+
yJMdJF8FZp14p53uY2MNCXp8h7M2PaolCAsKUPjyj/SSxWajv06+vEHqtf6lbx46PMAaFDLWBhMV
mrIlQzLbAFwmumhU7xtlraFRUb9Ef0MRgSmnhV+4mL7ING8FROa9VnnJmOIY02s5PCra/ZRZtgXo
GvsAC95a4OrXdtiFufKXd3gWOYOyy5Iu5x32PmBm2BixW4o3eHThpGkD1D3dLYjjl+RP6QvA43W7
fVbgpCHq06e3i2MbVMArF9EFiilpsqhooo5KNYT0s10v9Wk04q3ZHCEV+DUyJOK617wIZxu0Wd/h
scwLjTn0mOobmk2f5ydijxUDr996tQmQXMBccsne2lW3lqqNeU17TV5qyfOT8HmBZydBCU0pHkUW
WMR2JrsyiRses/lL4Z+e+jVjU7jY3WrxT6jupqfQa21ZujHQ9HbyH5EXugqmuW4zYc1zDb926YyS
Wivw6EV8kL9l9E1smXHGKEbOXOpfRHvInOWtQntn9MCrYrgZuOMIPxRl5kF28/C+M2Ki3QPwKpwc
i2QVWX//nVhcgNLwPT8t6myPSWEp4XTFohpPR3nG6VunSJ+yllyOC9nvujsBdkjZ7Kb4GdyUlR5B
2IuuvkNaR4w6W8iPmoOHNnPOGFVMZMrq7kcfX5m/Xwy2n5d5tu3SaZIHOeKr9j7z5RwnhfkFDvHw
kG/pKf6AVZvTraLKxLkKY5UZnTJXGrdX3UwuyHMu74vcnDQZ+YXzUag4ypU4mn1zDOmXoemtYj2K
i7stvpUb1Ytoas0P5lFW7Hy/DDaDG51ZZ6zaarITe/jt98zFW4D4Hey44g0/CDX6MZXrXLE7QMev
sWtdhWBfQKF9XfNZu0Mym0CdlzUv/npSe7DoVGV3KHGnzy3ErgHznUZ9qU5+T/c82JbWUZAewWy4
QCvcmJAo+5l+A9wH84i/J82wEzpK4C26l6v32HItnJ9eg5EDXBKw7AArv14beL3IfV7Uy1LR8l1G
MExb0WwwcfVyBSi9mCTEmtdNt2FO5EaLS1xrhpd3vnJN7viCi4+FJ8V/1nIWSeayn0QYpEt+djLJ
EiH+RDjWeHG0nvEFXuYetTvU8OC8BURWt/QHroniXYpmn9dwlgKNzSyJ4tQu+17hPvcTbT1iE7Hi
J98Mbhq7cr1nTpd8NIfV6nglOiyqVN8+hwLzCW0LA2m+s3rUaqI4ibKPV9B5WevRtAOxT1mGukaz
y1H3LO7D6TiAfL2pGI+jsyVm6CQIzrWEXbr4Jv6zlHOJoUoeq5J/Lwm75M+tpxISHVXZgQzwUDjC
CK29SRs3XNzFwtMmutY0vHiKDNjESKNSG0rnJz+QxF7Ns7I5fthrkWBFcBIwadBwPz49xRgOZOhy
5kTASF2p7coodiViFl36NHXodcDHc4LbstsgOmpFu0qdl5lLJT+1ya8o+1/AuNm8mgQCBt17FnzW
co3GwFDSKeEa7DDVXmnlYXLyW8OXfgU3Bji4RSUtV6HskjAltvZuYZpDzRPCm1o8ewDXAzt3rmyn
5cR8206fFnUWiLQUlcvixKKCvw0+6sykqVG7aN3KvxaNbUQemCqkTrlEeBfJE/PO7Bw8fVDXw28E
gwC9uFZZX7xZPr+osy2eynNuWmJGogrjF9lb1GShJ9lM+DxBWw39HuYFGFg756wxh6ci1Jv/QbFz
sekEIAG+B01hk+bw18gnh5l56gLW0YADZOIre6WIm7EXt/gkwFaPESj5H0zMLhbCn5973uywslNT
FzkRpiztADT0Hc2/W9U7rTTsd38EwLiQPNySt0Flmz0TdUzLE8n9Vlen38ur/r49TDatKSHGeT6L
UiaaUFMeNcfFLq5ZIep7n24Ln5ZSRUca0Kjd/1KpWoobPAfuSEvS+tG8W2zdh7Uq/mzbxcRCAgpK
29b999a9AHflPOlMDZC1lNnCZ/VMaQ1l0M7hsjaEGKmvV4illua+lNDzeYxTtCpxuMFhaa/pWwMN
sQxWKqEKuzdDdjRti4A0VLc8tivEejouNW+w7lrD1bRdClqEwprJl/gGuh7NlOL0njH0F+/wHOMY
UihZR7n8raZHTXpPgJWgtDGJXlzvkFfGP1FJYMhg52fYVnNXTuhWqrdDcoc5ztWPdOGG/oiAZEHQ
ZKzzF1HJcaU3HUjIpXFiAiNCdlJfNdXTqf8Ryzs0oXNmeMsAJe92Gr7yFmL1nojHbNk/hu2VeuQS
XOPLcs7yV+NEkciWqY9d7YfoqfrLDHxIVkqxLj1ymJZWLQNAY6Nd4xR+FPhn2xXfL1FVYLZhqfcB
1/zU2EKXPz+VYo2shRNnRzm+K12scxQ/NF/04VcQ+krpaqBWvczX4PMrkNPXJt61st8qK2Yhp3Zj
1ZgNn+R7M7wPRIjgRb4Twc/fQ2z/9/69dMwZwCNOJYua8l0esJ5gIcrUr8ci9HrI1qBLlpCLYbbl
GrD5vWVO+Gd0GHrlTkZaxTwcs7tr9eOlMPd5HefXeKgUZd6Oen08ZW5r2R+jDef0N14tiSiRBlTf
9Q73pY7ul6eend6KbkIJqpeOvnVX0WYoNmBT0XUen4GHq665OMV/qGpyMmenFm4taRN3WzNzEDtx
rU3cXKntL+/b/3yPD5zap80T94ZUI61Wk9iF6x6NPLYt3hKcYfqOoYOX4DLuVwZ7/vP/txPO0epd
mclGLGug1Tm1z2P2kMKxjO7EEo2U/yLlKiK+OK5Gl3G0Q4HcDievIFhdj/iSuNz4384Quo0fCSZj
p7M0BcH7OZaTsT427EbkatoHKb0RkGWAGsxlHDnBPr0158DNYjfrPICJ1rTLy9kbBpgyUQ6E7hYP
G3rhKvJwzaYQ9iJAdeG+hlKIhkUZeXkFvrS4y5OX03vE1W7Y8kE4ypNdah7GFev8gAmzmq4GlL3q
VZ3vsS+TlBolaB+7VCH0UcSojA0BLG3RbwM/ByBh26LTYFkeilboNsnFUxk/kvYFAQzzRZmvQAUT
xMPsRfXfOttQpzTM/7nDW1/3U+Csoh6iHhEn/Sps9pOAp/2ASE3duJPws5tfMmk9tWtTdZRxM+gr
iYaA9Ksy6cDu2iemIdoPFaEyiZ4eiAwMLcDTKtfcoz7QZt8+ji4tZgAil/I5fifP2kSWchVctyKi
3/YMX20xsTrFTrzOmVene+O0FTfVb2O2h/vo2ThYqwYluz/JbefzWrj7nuGfdz4ySBAmNyia3DJo
WOtP5jWrlO+9YkukLwVEmaajyYTkLI1r+z5BP96oKBxzaPwyIvvYhh7Ney7h00/lsXxdhPilHhhb
bQL1XAU0x+J7A5s6IDZWsTLQlp8Py22bCTa8b2m40v/5Hvq+LvE89BnNpHVWyRJNrKWdelP6JxCM
MOCprekVbLrHHAU2v7724A8TxS/f8ezBZ9FPYP4SVYXCg3HciMZjE6u0h/dR2ttjOQAAI7eix5/v
6AHx2RYGdZqjEWPasY51NpJnftKu0UZxrNhPXHlcWSJHESEHMGSeCSbgkGUvbeFBoHUFRkzKTSzs
Tfm9Ld4HQDe5eB+bv7JcdToAPM0rnpOTq/ykQ++W6pVE7Tvo7OzHniUEU5ENhWhJ1VHfxw/9Mrfd
BI/8gGe6xoo3IULr/TugUk2dB7HlkRK8BzYe/+U8iCGKLahDPVZHOsLZCU77LZqPFBIYJFXZVhRe
4lxdK+hInHrbnHIb/angPX54jWRXfTcgsWqBv7DgO6fWvNZc69IenSrpRrupehfruwJ2JdQx2/IG
n6xyo0KfgBjVOSfZDV7BGKGeEEJ9nI6WtBoN9yTblZG7IfQAkOh7wBQmo3t2/QYQ70T3BBGTdjtF
7k+0XyZzLZlOWrvAOaV4c+o2/enlJO4S3JnRkpNO2zojQNEq71zdL97aQzS5rbzp8huky8TgoBec
muiNZKFFuS4Mdn2wWEmfXqoWNRbjSkfk+zhxedn8CxqOYcCLPjvo2Umpy6EBFWA+WZA3VF9TnHKx
gPW7VQG/Q10XxxR/DRR/2XmIBpiOka1Vis3JlQGYbdJ3BMGuccC+06a/LuvjDH66z8dpIlgOQnWU
6tdRX1cBha3qj+4MCdnNEZVAK0Zwe9rh47ZGrzC0uQxyN3koGK9La7kBgb2NQM4vqtn6w7+36Pem
+NnqziJAIgMqUOhlHS3YXTTfmw3dekd4UFz2YulHpq2Ku9T0uPl77LNsawU3TUJFyHCLBwx4FnRH
K6xD6JLXYB7fJwpnazs7sFbTlwhXg7Y4cV0jF2dsRGxvBE88RbaEaEtwl8TUwscKShU9wGJTKGv6
q1h60Y+Ob1TJHTDwG7nOfwTd69S99oCTbWaU10ofaSnBv8XR/2y98/o0bTSjnSS+MaKWwVZcIAEk
sS+tnQ67NHPU3wsvH1EvI1j/+/t9b0V+vCMLgwpdk2Ccn6VJ5ak+zYGZLjS9B6nfdV4JHibeNslt
VK9ESAW/+3ft3XhuY6cWMYm92n37OFbff/t/VnDWuqnnMS8aEY5jHKCoDqKy/z3NBJZw346SrQfH
AWGiUP6hZG8BH26OYel3xBRcOfO3ngNqGrsKjkgPWnMlTEdFuJtg+IQHsf0d4FymVu8hfHmEO9r9
2G2ldiNqPyRtHeq+wEjXcILUq57Cw7hIRlaQuSs4g8VeCt/K02trHU57dKKacQvW8pj8atB5PNCV
bOU7MlmLf9ZEN2rxBUDn2ZXeRqfCk5l0DbntZ8wPnfARQSwUQZD9lIcXLXjhpsRm8CdnxYkOGpry
MLceQ8zXkpduFXpzevhtvC2DLH0XeRXJxBj/idLWJlsqxNexu9NfAL2Jbr0y3MpDgTVK3UB+mssb
TXzFfagofk2n1+Sg3nYCgpOM3VWoFw1M5ZNrkffOcGQ6dCdh7NSmiyONfdIfkAYyZ98yUDYloLwF
pI1xebcoBKOoioAk/2y0vY5UuJy5KBZ6gZqhKOAlOBifgltWq2NTSlS68r51y9xJTXfaL34L2qIs
hPU5etjXta++tYOWTf/pqUs38dNTi1YQyzrhqeXvD/NhA0HdRfj5fVTBSO7J5eoP1EQEgnIz73ob
Tdsm2FtbKzzEmNVW45FhGvDbcY1+XC29/g9wc99GtGdrPOvaFVEYGunMGpdRBe2f1VJWj+sgdast
+xbIkqfaLZ7QaBI4XFHQbTzGzVQkW/6DvXElUCyB4Nsx/fTOzrp5DYyiRl2+FPOTG3hrZfyzqe6h
DSz1Jao5W4TdNET3mk1jPnxY+vx7Ad/nY2cv5CxSNYKiyunEAtTVKGwhFYn0uZa5QYp6pLmu8rX2
0psHqbvPpF8nDCMGdvbcr8RxVYNzq50xxpPXs5w63qDfSXu6WUQB9xH3kpw+Gv1GzA6iuhGk3eLd
GAX3cuDGNHiuvcllT//rTZ4FvD7VAl2A6subRAwBNw4XHXxH2xcVh37xgLoaY7/VwsurowG82BiQ
XJ+jpGNNrFK9AHYGjdy4UxHk0Vf0gZ9IWgrEA1wovI5VOQjpI4VD5m7/+9N9b5IszwcDqmDXK37H
wOrC0OYWGF/oxUPhASFvMx+GXDn7zeg2MNUgzyY9rg4DVy7U7cAzBC8p7zugFoWNML7kFf3jvxf1
vcl2tqizz1A2dRU1/Jm+K6nKSd0awpZuW4AdWHtDjbdMECAbWHimtTsBp5d8wJIGnOG4S0S6s3Ty
hTcSVidEXDqX7HI8qPoe888ggVeGmg9GjlenmBcj16c3eZajiujXyBq2bRwC+Z0LbpocDJC1P7Mb
Jk7jRHoNtmUVbsGkLG0vSJmjj+ukhBV8Ahr6EUtRPOBpHELUG9G5AviKJ5Jy7YNfDF7/d5nGR13z
KcB2oxoVkcoyPyxDUnGT6kQGnyKEmXaMONetYH/AJsDDUOh1zRolPCFZNzhWo3nuIN6eUpj8D+hn
Fw/fp5Wd5avtOAdDn/DV6bgY6xZDcmE7u7Xi5vBzwpuZ5kmir/JVEoDOexj1XZt7RflcbU4w4U2q
UkyNM+fq9P9ylv9pXWe5aj4mWFos0Q09ZrCJAM3gcZtPYnAEJRw5Bl4ZC0y6r30j3FfWxkq2dfdE
Kor7tJNFm6JilGwHVx231Aufki0FetdCEIUU9ewe0gezFrqeF7YIprqa8pzRTCOdyfxQXsWMIUF3
MrS1vFDwDXFf1RtMBbraDX7PjQ8KMP+bxzTBNkOBboFbNuup8alaqP1fkN/EsKN8rMODitwKoEg9
vVnYSA1ZzKrV79XAtdDzvlJWfyz5LAB/+UlnV5myxEid2dQx5+xYdqPvtG4lk2/qsH22EA5GN7N4
6ZG2zgK3RpG8W+naQ06QQuQtUBkMrxAVrp1h6f9fux7U79fDl9Wd3XNBEfaT1Swv3Fe3IYTn5+WG
xRkRpyboLXbuxn5/TVbmexd/0RJaINrMxxg6nGttZqIWibXMUwtp6Y+WNfAIIjNIGIg0qZccwyfL
QS1gzL0KXB8ykeimOMmC2JSvRrkLucaXxZwdBlSI+27SWMwyCYI7BvRLArMbulwdnAtzxmwOoRdB
39Ixynbt5KRQ3QYo8/5k0nt321Uh+420iKY8ZZgO/Pj33fF9tHv2ts7T1uQU9KbIAjFCGDWvvifX
iGK3sZWXyF/Jf+i+pWtuMvopaMuDj0Ygteiv7OPvXdSzVSw76VOUBTMQyhDsahIJw/jVNgca1Pji
4GAQbYOEeUPpomali6Wd4KijbsCARf5UcNUfUc0fUl/HXSBYEPSCF8rATG5UP+GfXDyIDwjUy9Ac
002otOg6IkjticOVlsul9F+hrwXayVw0rM5ZCZPa53Wdtv/1oWFTEvfoXT6hSg2fcqNj3MsA9pqD
z6VY+/mpH3iMT+9tMmariEOearUfMCCmVKf2CTdkK/OtblU/0sR0oiMOW2+gBBS464K+U/A70QG2
o0Xkt9G2VV25vQZovxhr//M6PlrRnxamJnqoliofNKOnLNUHw3g4dQ9qDfB4r6EWgdiNo/3CstRL
0XeTf9TpkXGodNug/IBBwcpAzwtxpOdr1PVLudKXN3Z2IM3ISiUp4o1pdmUik6ZNuz6lQbLv4n0B
K2C2T/1exSxIZFzcO0Fb2YwpmEtrD9EaE5/kdtZc0o6IW6pZjCEj80Y7iW40OdKwmZiA8JevhZHv
8rDL+fj0Os9OqVmp+SkVeJ0t4opo9O4qeR+FO9VLD5EbczyQo79RgKtjIkY0H6unetpe7e1cuG4k
5AYY8VuoboqMtr8e05l7vVdnXTyK07619ob6Wyof23Yrwi+lbil3bbtpg9/JcJvmmIdVpEeUHcL0
PCSxLSeTLcx/e5CI2mOY7NWfcnEEZlfJmFv5Ru1WlcOfZeXQgN8vKU4l/Tf6b8hFZMnDJBwZpM/S
rRxt+u5Ym9tZ+h1SWfO/W2QNFz2oAirSC5GgzW2xwghlfQp+LoLBGQ37CbFvLYb8Ck0g2MrcPrgE
VcKb0dzQGY7QMNY8INHCTAryUtKbTUe4bXuhvKnNmz5xB9RWQHOm2HI4rf4ydbtYWI2YIEDVrPdQ
vBAeRo8rm2BpLMOtHjTcyc7A0s7E81U1rPpsVxg0K95Gc1cXL0L2UihbGbxYtBLTnzk0FF14grBV
V74VblDmOuWvXX2slWOsb5WmdIBv4FZZjFslRkL95d8XwfdhqyWZhoGaC75EiH+ct8/qpFIKYVKL
Y7skRS3fiwY8Wuvln+kp58ZMNzkco/4m9686eH0PFl8ffVa/dMMkT+msFPTHYHnI3YMQeRqNCBo4
oFXseCOGK0s54PNGn5+R5ZXb5+JPN1FlgkGHieg3YmebhVZVT1ZxVLFogWzbrGXH8pdEVTLseoL+
YaIcR9vQwSGrWf/7xV8oKSW0sv7z9LMcTs9yWZwnoziGWC6EB7n5LVV3mraRYl/OVnN6BxjBHmiN
e8IqMZyRgRJDuChfs9/N3BnfWNuVzO07lYrNgC+IJUmSglnV+VRTj1sLR5kauoEGPL2GFjDfVmw+
hAQNXxNtyDPQgAv+muX37TsW2k183yFzRmOxEOAO6I7e3GXYOwatk7T31VJuzu9YxKPAkq7geFju
hHJigaGymuKN0d5PwqvSG35K2/rfL1j9noYuP4a9rYj88Y0Xpipw93TrVBzFlfSaruedCKX5pYYs
ybhLl45h/BzHv/XgQZYHBreprbrWagmj5gmBUUepbKVwLapgwKziEt7nH3OdueLBRMfNTtrVMO3V
fJ3+qkR2B8S7wY3EHX5/gi34//4txnI9fU34v/6Ws+tLE3urVbSiIFGSfGRN/DqmDZHtJfmnuWmZ
8mN8Wwc4mcleqiauUm7Rqd0L0Y9A+DuSDpmChl8Eifd/K5LoyV1s2gbzX/omP1TEHeZqBe94fpqO
J1C7T9VdV7r4A6EYkh2kJ/Dr5aF4Y5RQdBrWRcwX1lp7J/wZUNR4qF+bd+tOTNeoGa3SYuZzv0fh
VkN3R+7/rq3/w9l59TaOdGn4FwlgDrdiUrRsybFvCLuDmHP+9fuwF9jPlrWtxd4MZtCDVpGsOnXC
G86rAPENxjqhbC8eb+HProw1pVljjb4M7SHqu4t6oxeTIFeSLD/5QOPoR5H4k/VnEOjdHslBjrX/
f/BNu3I587Nw9iUFxSTxW8ER0fod5bzO6QktSLKEO8VKw1WmrLTFCssQXAgXG3U8gLyXHdr+eHAM
uyJ/x0Ho35vju6gaSDPaUsJsbcrtfEnQbvq2F+OyKk+h4maUoToqKKjhQ1lACxq1O9AVsjU+R68C
rhwKtISlXyyX0v10d07cBW2Cn+ZeopNY2d0mzyymR0Zpj+IyaF0RDAW5LERbUB+LdzoIrsAENbT7
X9yJY75edM4UPVeRlylIhXr/frIrVYokzjRvUdRQ2lCFi9I9SYtzBDSLJ/sjbfAB2lNyk5jJd23k
SL+S2ZXIYoq86l+m3pIyXr493ljD1c/8eQ0XcdoQ8tZM1bQ8nRe7Qv6d6SuYTgqtqvODYcv+ru9e
xsWDKXidAy+FEaUXIThoPP+/XgU6BDI8dAXhkYscLNFzuY8jQByLHlrCfYdZGuRVKp4/ioNBVUoF
gKeMG/eEYwld97J8mKS9sBJQo701dPvLx/kaj+YP85/VXBRuFTlnOxRBeapCHMLc1ET8epPTwm8R
9x+YydiltvUhwKOUa+h0/8/pqvV0wyWLmltA+EUw50KMQ+Ajjq+Z4KEeR7DAnuY+adMluggqiqAE
41L6iCmDy8pLGRvcnKRcAcfwJPDo2V20iDBo/Ppe1VgcB7XRi1P4nDwm99P5fqSRSrYzbgVxbyRL
HQvn/KmNvBJgzKwzYHohPjYJ+ClrsQe+uTPkDz1Hf526HX85Zo5W+PLvr699b/p9XeVFqmSYiQYd
RS1O2augLhf9izCtcmE/pk6MR7thNd3SfJVt9aVu7VyDqbRcmDO1Rs1XIuIQ6rqDjE5n/jXHVGBL
5+tHug/haCOAiYhs77+b+Z2BHUniIrIRrs1pCUHotd1lmhv+QjhXTpZOsFW2ZPX3XXS/iLZKsjc4
hlZaW+liW3+Yv8KPW3Xu3+Tz2zb79HEumsVlm02xnvFxuPZIr99nyXnmiWJk4nVqMwBn04g0LnRO
HW5FUhPcSCKuR6D/rOCv1PmngjYr5CDSJlbQg1lD/gJlFlwQ50a1W3bOjHcbDkjqYt5CBRZqBxGm
oYWl580ibP7C/3gVlww53N4x9ZXN4oQBHmBuGF38ZmCL9gzq/avNkgh7QVsNfzR3QPnnJkPh7zX6
fQVYstFcZNh9GYyVXo7GRdMXJ2zazQaxmg2mNFEA0PnRlyjewHk3H4mKC9TZC6ufSrDXU0uUcN7z
Iuj/QAbrLQiPDnBfSwygPoSqbMUTnG23utMHLADp6izxDOpBep+Fe2mhWGO1jhJoNdIS1T012Df6
tt+JTkKVKx7Un2fsLfAYRa3qpB3DAOpnc1dF9nj89/m7AhKRED8RhP+Wv/zGvQoCtCKHVipOirLN
e7tYN6HddF6N25byXjR3hAlm/6bVK3fV+CwL47IOnw39QBzLpLfJUfy1pu9jDLP8vic7wNUmcuIb
m/XqcVFhn9KOIoP/BvRLhEVqVlNbnPI/ACYxZlkmUP1Q2Ef+P9K29LLn8RxGt8Rg3LRvST5dKajm
t/Q/v3+J4ku7Kml8pZqP60hRs5qGe2KnNb5BnDefcPyZZ/49Tr4d9PkbtcuVThw/Dh/TFJgSotdx
kSuo4Uy+reOCeuruvLg/IyLvnB1jbfJz6VLXSO6BALBJb5WR3yda8w9jR6gZNGvQc/t6g1RGGwSl
OrI3HvyH8q7GjgJyhlVthXW4VuCnzIagyaZf1avzjXvhShGJIpEIyp4MBRzqZfXeFdAXg7inhPVi
LOUtoFRV9VJq9+fhwYjuxfgxz49ht0cql8zNLnFyQlAofBOjZ2X6OR+YRti2wY1y5QoaiGWhCI1X
CJ/jm+9VprZTzvBsTo21P1K5hQkmvXM6UCFAHYc9OE4Er4284BK7cQiupiYo48yMWHgyAPq/fo6+
LfRGNprslPtOTKuvdup4lR7FRzgy9eK3EXlC+aT6bxmc0u6gBZvxjD6ZVcjO4gOu2hPWWBKW2UwX
/xIYAxHQ3x+c6kZ/Gb4aH8Zkd4YDSmHRrYbiaZSeivMqzlb5cOs4X717EAiUZIrY2efk4vZLVCFq
w6xHMdgSLCwcShPb6r0QN6Am9un4CmACsAdEchyVKm/Kyev9bSVtUZrEBvBGBLySgeByTmhBuZ9c
/PJ4ZXJHrxtfzlOwBguPfL1/3g+hkzFE28bhtkV3cWZoH/zGQ3W1ep7FmDJLF13JdMsRPD1on/WN
NUnf70QakmgCKZjmGLhYf/3UgpQvTDlkTcUADPSnqfzplF2dbaZpN0NxN4CxDfICXJeRUgcHk23z
tZa6AI2wL82Uk28pt8DW18qFz2tSZ0Dsp4Rh0iuzzTLWFOGL+aqhm5uX9BmPC2caV+GwJZmSsrfZ
SjlcmqC+x03f/VmACl92t1AL147Cl7Vc9G0lfciibh4TKN6Yb3s6j+dtLG8GmJmQHKXeYuuD/1Lx
dbzP7NSroC8D1GEmO0tQzz7S29YHNbZs8Fux4d7hdwhVx2IHGpUV4LMW3RWmw/2swsB7vq1Zee1G
+/IE8w749Da7spGFMOIJaqcatqPTM9LA7+OMSGKE7OqRi6x41vPfdGwUrtbnm2mX8L2LJElc+7Km
GUg7qMZFfSDlshgYXfFXsVwRob3wS7NkpwC1XX/Foi/m3/unsrjHaoO6eyQ0yI2XKA4OxTSJKuhE
4svQb7RqO42vJnqoo1fUP4CIR+fTWTgWVrISn6d9gViTvJxcnBHKypqhLd2HuBUcaTNQa+wG5sx3
4GV9/bXmIqVsiteG8CN5Y2hGsRfbsuHqd/odXDr/F92gBGk41OPLETq24YyRp7yJgZtNRwglU+EI
9SGjyen/ZWmYS4UhMlk+bQpoP6QJmVOiw1zGuzA8GhooXcwIygjuiw8XFEPH+AmTv6Algm76X8ju
LQr3fLiFZ75+lpAbVzRNl5DavQjlBVQ+bIQMwOOI2FarDgA9JAT6a0xURy6R4knzf2uaM2vPDe9K
u6mbx0a3UA5AR+/GvfK/LEZDfwwg0nezy0bt5LSqQXmmI5azjEIOWXBEutP4DfxJ3yTaps13en2f
NTvJ1ZnTQElFQarHJfHGUr4rEKMfI2j/WcpF9b3IoymOJSCveNQKfwzFncp1haPwbAwGOQ2ODlOY
2EmwFLfRiYoWTiJv8sBrf9FVtvNbY6or8yGJ1GOWSaU7AUDrIgPKcjFMe6GYRdJqn3nNY6Ie2wJV
Frwfzcdzgbk1TL51ZGu9lZ43ZbVqMAcs7idnEA+BtMoMBludnfy4dXyvgAIQE6HHznRj7iFdaoNp
Z5pjU0nXZBKfi8Yk9NbLpjigw1rOQ4aldtIxyMnvglT0GnUprLVluW4bq1XXPtep9e8L60p/neXo
4PNJTEzEJC+CSZMV5wxJuTlBrlM4N00PLOO0ePHNnVLdSedTOpPP8TOAsl/+9AErY6bX26G8m7hQ
CcWZR7uZtkhrlf428jMmU+WyyY/IgEXqKWFOj6mQJ1PpA6l1suzGA1zL8L88wEUfglRlyH2DB4if
fYw4bVk76C9Qdy1dAMypMno73+XAO9LgTb3ldHUFDT+/PRV4hwrSll7v18ugVc0UWIlfzPQVxts4
p4q28oC90X2D3MVJ+k1zE5/f+7MHbmdcAsjKyH3nFCkBuoMS9eye7Tsd7fDsRvXxXSeQI6mQdGKC
Ow/RLrV/JlUak6GjT1Aikioux3rXAwGvYyAnw0HXED4o9tSOPs6nCsE7GjZb6q9kF77HuLKmFMlo
PwU/M4GWop1KrkaQO68EYrES0fl6avKVOexKHztX7IJICNc5ugl/2rdipWQ7yCi9q2+CbRXuB/TI
TXxSGX6m4wuCQkjajXBvdbuuHsBR41LdyY/jOjyIEX4oVvgR3MTiXCmJMKPDWB5xa+j631ARklDK
saAUpwUNI3EnPAhHfYfyw8bfhLorPfX79knH/M2dPhS0pHbUST+pTie+aroBBoDE4b6mibK/Wchf
u84/rewSOZH0oT4pEStj+yBXfh4dk2u3tbQ//h8deg5C7i4CydVK3cspaoYAI63FH5VvtAkZ+mwy
75aw5RXWDkpu1Kx/OzjfgUtR18tiU3QFQ37V8ISUVNltnbC8l2Eb13YAgxpCIR4xkQXsPt9O3buE
2n0NdYZ6PpOx7bo1CLyad31e00XeVZZKGfk6awK/1HOxmDiWRW6Gj7NTRg4uF/ldHe/O6Inoih10
6/yWVpU2t9Uvuk1f3srFnSLqYncuJXoZi5XhKZa6yicrzJG5fKKFKal2iazf+U/TPdctIvyxbHfc
s1X60OASJSA4MguSytkdBMK++hE2mISem80QvzROhHhGAnj6nFijtKOyK2X+nwdKPpSvNIIsWRGj
PM2dNSUiK9gZxzB1cprWVWlXdbn0Yyw38eaYsN3Wn2W0pOvokWF9FvxadI/N4vciguNF8I1CTNf0
h5v37fz2L98Nntt4IUAONnHR+xoI04Rajzp3/joLLILlwkJlqVhr1qjaxfjsZ4ywC/MNOn3xqG66
ASmmXaLZvv8ESchub11rV28FDeCuIGFKobGqr+spIiGueyEvTgNSzTVM2BDPLix+vZAZ6h7tBv8O
skh/lJGT/H1rr/7t0H97G59+/WJAIydJFIlRyrWgA+Kwy+FJ0SFqJVhdZQUTknc93I3RGpEi9P66
bVgc6YjpOPN4kYzziE1nTKs2WX0XRnAzN0a/1WTQH3aqe0zCDdDcU4otCc3mxvJn7v9NcNJch/3r
CS7SgiBcyH1mRnMEyItfBajedfATDrEnDvT3LeWMagQ5rjocaJsiDAdtGNjpctaJk5EJ8MEZh9y6
NE5HooST31AY+5slXaxvFt41UVsmk/rmcaQG/mxFotJlQgzdfI+DB33YSt2Hrh6UfiWmFg7hUJCG
B7dW7wpuKtXL1ZcJSViT1JQW6UEPXEN0c91BAWQad+duVUuMqtZyBhQGH+mlENlnrKVVLwWy/hiV
niQ7euWiWlSlmDTcVdr2HB6VchaOzMqXRH9gb3UqWKQDCkdAOF8NdwBfytjDcKQFhKaFZi+U0Rog
A6TVNo6I3swN1R+Z/0z3KTfdZnwwSTzrff1rzHDNQHnebwgai9/m+eYuJUH//pFNHQlpSGpMm74J
vWttrWu+MABHKBixWnWKYDI6fLLhtaODPc4iBXa2Z8UVqPGFO6PUDI9Wu3621fDJiE9GtErO71K9
8wXPHDAoWqEGu9A9RcRuqXsBLmkS9nQI/0uGlIx/Tf5YI3DBYrZR6fKBEtXHGJWYKn8U2feKA+Kn
fc/e4gelX1a4PwpLLLamuxhPLt+VSDRwhQi3PRx1IKhIF9LUwdEos7JZ8Bkc91LJ539KxD07Ob9l
CAUqy7RwdRqLYvxg4D7YUaiv8p9CS9ZyQl8f1zvTIyPr7Lh3S8QLhg1O9Kk/t2ZnpEFzzEM7XzxN
k6W8KmS04jKv7CJ+EdV5NiVCDULzh7mXbE0BnBMfC4HeJWE6QAWzAO8Nlct8YThmsNUZ0phL4xCu
09dpg1YBxwfWDRLZwFphAk+b4Tms9poBDF2pSQxJvnBEmzWz8vRoYGH/Wr91ox0JyxFFV5r28loN
Dzx0pKzSYFPGW3XciQNqO+DF0odwsMi/MPx6gmlJVXZMzWW+m3U7pFXyhKXmCiT8sbiTdv6LGDuS
AEQN4dMlf+XL+RXVZ/U90mB/Y+cIHzm2N/W9+iQn92a/VxD3y+0SkxLk8xi5+dAlkOvYK6JTNIcx
B5ihYnNyC6R0JZFD2gwwkInk0Nxq/hrZU5KAXIq6GXfCJv1l5Fb9W0/28b54aZCmhp8L0JVIRFIL
BsbYYw1ipyf5N+zjO/G+x63K099u3X9XKJ/4j31a1UV2MsVdkAQ1q+otONYb7Xncj6OX/zDewEn1
NmRmKDcSMD9bgnT/+O8i7hrc5MuvX2QmmR+E2hDV2YmDColAshRrphJwIJ3RndUquiWQQfVWN+9a
8fjldy+qfr8c9dho2+ykn8iFGtqLy4BKFQWS0G0+QG3I07LJVuET16DbzTqKaJM0nrluN02MCn1i
SR7fxy3ZutbC9Y/4/mF6kVstknTMB261Ka6lBV8WfJEWYJ4+wQFkwfHzrNllYuO71I/C2qfLZPk/
Z2egiNkpjeP3G59o/psvL6zPG+QiJcj0Pq4qlV8+P0f33YFWof8LpzFum+AZp9kV+gMb/U2Tf9z4
3StJ65cnvrjI21I248zgdwGJJUwJgYIzm+1oEPmW6igH1ftvRS6xvXFQcSK48cgXlbneyvo5Fhh7
mPPuMH40Z4holjQtpcoSkafGSCfakc9uypWEslK4DFf409hUzOvgXVhjwi3v21fITHQJg4+msLLW
bV3zoVUc/Um+m4+6sISpuRM3+kY6yEckgtHxItoR2pPerjFd0p12QeK7QKp4OS7W0puhWoDupPNK
uy+YzoOonIMhswpGtIA8zpsemCdiCown96axY24+5Rhl2Zh2qcYhe9XbeWh2Ut+CB9MWvOQR+Vln
gSbQMvtpPiZPytFPHCSIp1+0OLe3JnvX+my0+xB5oVujgQ2+yLO1PtSSaoZDdi7Gw8/iUkWRpHia
Aox2l6bitXg2/tFBvFkGcCBbXXiUBkg8hNnahAV1o+13RREIQxTsD8DpquhqkUp8jcbZpIsLRUsx
xRzvDd2asW79SfDvDfW1M7zK3zD3jDVhie1pK+z9aUVstCSsRE5qDOFk7upTulkpRwCHKXUm2DWK
W42O9OpTST4vnpRfHXazZ2LJBs0LNI6IKfGupQKDumIB1Wfuc9AOUD23zQemw47xOv4E4K3YkFd6
5b7K7VY+BZihRB1CA/0felqT6Rqjp9N63JgR2qB0ZDxj268jKqziTte22V37KMe4WLYMqu/q1mnQ
zNkV7+VuJgSDJFe2xfQQc08y3ewOcWH7gBXllRhukflZnH+mwns+MoE73jjOV+qsL+/7IoycQ9ig
ks/7Jo106YJXiL+wTifcLbxz+H8RfboaQD594YsAMhlCEKrzL9IozbxSWNXGbDNV49zNwIYjPZuI
t7TbDNs0HLpZNxp88rUFmIKiUFfO4+xLbfKFGkAtEcyULvcBiKnyoAHbxLrYVsDYkBaOzvjeAdH/
yXR15D8c2YZ1YgWVm6CLa3hDsmwfmUJY46tIu0L6mSuOmqJdxuzduVX6GXNQu4zzn1d7kQiYiSIF
sYK+PH2c/I9pABfHBABt66VId3BXvPq/M38z9adpGpZD/kjmbIz4hluLFnPOB73bSuM+DV94OCXx
wJhRyPf+Vmz2I0j4VEXSY8ckBwnhpW7uw2h9bmNnxDBA5wBGq96/U4GAIbhqJSV9fv4YjSqvIT8F
l7R4SbC7RKQAKkIa77L8Xq5wAnGRMKBz+SjJx+G83wXKaxA+6sK7wewi3Yo9RUy2qeuNFrth9dpl
v2o9XkrISvgmhl8bMfvlB7sFwC3T6ygAS8Xt/lpjGzd1Uq9dKaYAN4ABKxCHy/BnVkUaRIKenvTz
Uc4ORbOxx+bYxy+RuRbt8ke3lT3ky6NkZci/zPy+GpcJXcbhZQ7yt5tSV8Pxp/XoF6PVeEKbjfIF
Ve2ZwwMbV7LiFYr5Cysv3IRRIK7FTmisTHHT2+W9/7JYN29C4MJJyfobwVi9lmLgYS9rGEBK343N
O8WckEZt0xN4vH6eSxqGBRBvxmIuLK3r3GL8kNL3rN/liJD5/evQ3HWBWxHsWjrB9+qwW2gPNSda
Q4cRSwR0Zc2sRT/aViDsInUZ2oKRLaX2N+pTYbZNCecDl926Dg/Q3wMr2xNNSTcVT4P7BdwEh0fT
LsXN0DmGdpsG9Fd379tp+/TIFwloEgmjPBo8sql8BLsGon3L6LHQn8z0kJSvUvMuNE+dtgOG3CTH
Sj5m4iku2LxobXZKRLEDbUfYJPWhbn/J4X00oEwz3mXs70W1qhcvEiltXo6MmwHol79iuLkjfnj0
ZdVfGooh7dFUfgvFbx2FwqF4q4VD0G9EyQ63M7dYOEF2VupVLe/08jnBi1gNuIekhwWmaaqjdZb5
J0x/JNOB8eWZ8SZ2L4H8ZshI1QBeRYblZ5Z72MGozDrPx6n/oU9Pofg86p5ZHdPwSRz3IdGsfs/l
n5oBp1Bb1+JJLjBfHY5pvWnlpSA76Uh1y4wwSte6tCogNBcerEUtvBOPaC6V4KTBbaDc6wkTXiG2
LG0xmcie/n13XZnJyWDAmFyrOoyOb7lLGwyiUCZVSuWWlI/CYgf6X3ahuvV/knHXtPel+XwWXar0
CFWVAvz6CgUsVM07VyNN85+b5mAMvzQaoDfHA9+b8F/WdnmQ07FNmzgvU2450e0USwM98Fj2Dv0F
H5HYZF/Fj0J6lIK7xukAflP0bjUF1Un41FYV3etYnVaqpbbrf780/fuhnpuYWIqhK24ApL+4fodR
hDeWCu3JNPYoKXTGR4qsscRYvFeU5WvVvxjeedt6w0ePRNRSeBrQTLNK/U7DLj07Q8N4HeyoXZIo
RI/nVWIz5KBPJbyDXpUxZ6FlQTMdq42VCjy3OSCVowaPfvisRV7U3XUrGgYpthxwTYrfQf2THC2U
n2VxY9a7uH9p2XSp7jRoDSND7Zryi4rwfD/uKhxgylU7Q/YZ/jy3/eu53eaCgmLIFrucf7+lK+zT
v63e2YkXyNk3llCkY9ZQBVp7auhAZgxNNufxR2N4af+EgBahkIHFQDuNvokMkuoRM9Yak7TQo98S
7JPyT9iu4plTE2yMeP/vxV0Z039d3EXOBkZ+EqpSbk8jDeBE2onKH7SZS8fo1nq91QSXMkTAdEYH
QVIvSRQGa5SdyouNtzR6+Pdi/k6TvkbMr4u52E9Me/N2KNX2NIU7rXRp6zGsz1CCnJysZoSDXTZh
KoGs77bdCkizOdOsNqoIy3EjWho+CLPiOPY4/eLAuvF0WSW3GZ5XYIRf13lRPGZn9SwXFS/tXB/L
9Pc5c5hhSosdLdsjmp2cTCdo78POQexOOT/3yhE8ASSQhT109lh5qDTd2GTylRgxzxP+Z5Nd1F5t
k4xnzE3ZZPZ82qWlMqFlsBmGF7qcamn/deRgwx+EzBpmkuQWtd52cNHbpFk50Ym0sCZE547yFPtM
kYSBBXcenCQWHEnuhKrbLfDh9aMhz37MDCQ0HCy/VmihMcmFLJrtqcveFvUqbXbJiFebB2WkEe+q
cqV/cGVGrmnV5mZAJxXCP7jYKLTKxQbFQkQCxWOHB2/ohtDdb7zU744m2C0K/1meepFBLc5Gnyut
3p6AO0Sz4Xr7PrnIlqLnnq1Rl1WsoFzhkmbQsHCm4WOqjygiiQhKVA5KfIXqjmxH7QWOdmP3yf5c
OP8+MdeP76cVXjQcez/OtVohtkz9tmSuFdNlQyowqPcDLjAOA4Ko3ubDnUhY7d0KUJOGvlYNA67q
b7ytK5zxr2/roroQtKIYItloT6IkLaWa2h+lpmcZbsj5XqGPDLk5o0chPgX+VqkcKp0JCFhjB4ef
gwVNqiJIy7ZSPUALPnKP9JMNvbfUvXLSlsidTP0D2jX/foFXEC9fFy1/3YGB0aeSuOAT105PMxye
tc7c9oGJACxnZEpT7tjzCq7m4PjdyQ+OGjgYLyh2Z/Ph/wHQnBdjCAo+Czrom4v4dzayeBCCRctF
P+JtLD4WlK8I6BRvie2vRwYUtb4TzXvzadbxj+vH+Hx3hsthKIeJ+/3G9X5l0v51ORdhDkJosDBH
H2eKdSDOMsh8DS4JJgBgtqUIF/t+vEdpSGo8bXQR3qvXkmQFG+IE3D285ErxJsf/euwlUogmwzWm
aBcfTKgGocll3pGQ3QvkjZAZtNptDUvrITJm8hJ19MBOI28hPg0MtI0DPnVnNGfLo4rIkF0oRLnV
rWbTzWVdJPt9eD5nrRh0p4Vgx/WxIVrI/vtgKw5UohLBNm9s10a70sMDtc9JKffIycWYqzMjZSQy
IwPsG1t7Dp7fbtNPb2rO3j6BQRtdK0Z9PHcnwn9TPE7s62X9Dm98CrypehAVy+xcTIZMKBpLzNAG
w+WLugPW3f0sC/CXm5M32yHad2diGLzUW4Cz6/Hr0xov0g8/1dpcGXltw0+zWoHTwlHaZDY/cxG6
5fhLCW2Ny5QhuT2uY3ry8ceNt3Q1hzUkXYTNr393l9PTdkh6Ney4OHunZHSdQMcZ7L8T8FnDHA9E
xO5Qm5bvfHR08dNwBM3BpkpHj4ayBS8WbIXz4uXGuuaz/u3rfVrXRTQd0ICNKynuTuIBeZ58dETx
GWyQX++McYlkhFCTWlj+6HVILgBExjqNoEoFbJwGsHtu+Er7zxep1ew0mdtSt+CmV/T5CA+fVnhx
EhcLeSGNTdKdaLvYryCy2udJfk6RnSQ6/dTGdYQptbZqnyHHa8w596S32EMWsEt0S5XyvwUhSKzI
8yNPv1MO1Xvz0Kr4b9AVss94RnWu/ibfI1Z5I7LJ88v718u9PK3VVMRGzcvN4IPS3A9UXi8AWSvj
vJYPITbTIHjWSJSckheT1jHinOU6CA55PKuyZ89ptReajd9aqBEyw5PvhWglS5bUuv/eBsqtbXBx
iONcjNHjibqTvAwexcCREzdEKg+g1fCjmyHeQwfW1wEWie+3P3nG4q4jW5fsns4T6pArRYf62xUW
T1GoW2SA6upVOQEzOcAaGwM8PxEQWaLR25+0Dx8XZNS9zN25KBwY7RV5X+wEv/PVvx/rCkHs6965
OPdRRt9kjNk70Q7SSVj+nDoTauImf4/r5XAKfpZPgFJCkNaxex7d1kTG2jUqmmdI2y1b0+sVS3gE
8xYUELid9Mbpu8KOmteHSQv3sCh+45K0o5/o6LwSFeQjZeh875VWp3pSfaAdoW1n+mIDv/EmFWh+
8O87839++LLWjxflaJhB2jGKA2lXrFMaZFyy6dxJb1YYCIFh6+IlkIxbsfh/2Wr/+emLXFJKqyDo
U346Kh7z7Lc/rY3pMI+9egqZ+CMuoAtqK3w/accx5Z9Q7n2KXvXzswHF0NzoCCGkwb5+nmxuYVW0
xIGeUfF+HvaRbYRbTd3Fgd2GRzq9OdbNzYM4oPyyycVlS1ecdNUelbXc7ethlwpPNzbcdzjJlw/6
VzHi02Uo9VK70FQeDmYEOZXoqcNJrtZnbRkfJUeKt73osuWjJ7/1wniH52fA/rNN+yYu99be0i/i
phKrizoN2FugVeSElo7yjHUEImIA05Jkqb1Wm8ITo+W/38D1qxbILYBgmrDfOJmp0i50v6+6Uzmu
OxfJO2XgxK3kEdeQ2ls4UrrL8x22Z9DyO3zXPgovgAjn3FjGvIu+bfBPy7gIvY25GPSwLruThiM3
3kfDtr/XXlUrP9zW1JVv/dhF9IwaIzcJZR1I+/MKIkfpFKGtCCsZQlYA1gcxdZkhzZIBqvJgbGiL
H4IDoyNqFxEbBeqOtlyF4p0/ncx4LYT2GDPoBTJ146VcTdU+vZSLcNgHZTMttKY7GcZpwk9HGNao
zIk2k3BlVSSvjCPrV7M9gl4hOds3kYNwVfz/ayKgzWwqEHhURbmIAOnC1OMmnuYtsvQ92ZY/WsRz
RC/HgwB5L2IRJs9YELWWzhmiRyW9FVQm+Y/cRPPmZfGUAdVuj6hnpGTaeWHL3Rqv29GnNb+8/Xmv
1+ef1nuRI8mM3zpz7KnLqmO8QAzJE8WdjO3k4NJm17xwNYHyxvZXPOnZpspWDAbhIKuSI3buwFdO
1zm2qBCpY7q2qZ156c13+n3mRuD5tMaL094rYZokYtedQgBRUvcE6Runbotl1Bako66i271t+w94
6fQ0cTAXnlt2ZE11bC0YkODIiD4Y5rLwt0RSTad/o0XD4MwWZbcXf2pShKDle9e4ZgDcOkOcPGx+
/3t//i/n6D8b4+LQJsnZl3xt4CFUV8KLF4oeim8aHJDn2ZRUwexdqn77wr6foB317wBmyJ1IqH40
7e9zdNcA05ob07GvL+N8r8puKpzq6Ve/Uh//vdSrhRhNVjxmYF2a39zVpkkOEzr5dCEO8s8QFJat
F4eIHjCBDTFtD8/mWnRVfakwVpCt1G6ClaYfEUjXOo8G7Y1M54raPQq94Ppnm8crLIzOKM9yOZVz
g8H3WkRZlAwvgk1WHWJzG0h3C3MVK5seMvRzdwKXhixRoW2EcFu/5SGuHS8G28NfQYw044fKJxVd
Duqyrp0I3llv44RCIkhzx3/T6m1FiwQDo4oypU9f5fO4RJBIVGzQml2/bvN1xnAP4xXrxku/lqXC
NYFErIoYmGsXcTaQiqgRRLGDwJxOTtHRsrHOoqfs68gCh7JeHPQWoNd/Q3z2MSiE37nhhdqq+ENa
LXuLeK3/UVa3Xv7VDsbndV3E1bZLilKeCGjV2ZZwJIk3U7VSpj0KizTJrNJbWKPgRoErlx4gzUVG
Wu2qFfZhXh1i5t1AObzZq702a0IF6T9va36bn3KRQpOHaYqk7jQisdnsVK1e9owBhOrZD2BefUhl
tuwkYenXNpBMH1vCSHd7Cj5JXQFj0IudjiDMsuVqUE7RuLnVObiCamDPflrgReNHC8dFPp7l+XNO
BPrMASc+jgc9f+ikO0XwAhoag7RM5QdGypC7177x3Aw7TKwCRvhJfUzMO/yrMp8/25R2Wdnmw/Ce
2vlBkhzffKzaQ4SCsZXeaihfETH7uvL5ov30ahVNqeukFOY0L7zLlJ2kbfHQyaoVDipAfJF5AOdL
bmdIy6HbdLID3EfWlz2HCkZW6KEaP75Jjwod5QqnqSXcbHQPlUN0h1a176YR0sCz5qGUHLRiXZer
HLfldb2blRpuJeRXcJuzuDetQHqBTM7/Nlw/PUzSp4EWD0qHVQemDC8gXProxdg0wGqcblWY9jQw
AJc2cerKVkDy+BDawdONo33t/vq8iIvQ3wRqKZw1FtHYDY4tWrjWRzed1uQBQJbG8j7KKBgfBsDE
81D5fvH7PEuZWnHwLKa/adbDu0L2o9wJi7ei+LhtKHK1mP+8wovg0wzhOVRkdisywg5Xv4nj1s8A
lG2+BFWYQB1PT4Xv0bRnGtTcMU8Yf3Cu5GrbZBuFGtgujly8LBXAdP4LBQNyPWm5iLcVl5v37/d5
dWb6ebUXIakPDDmbSm3ueIVHk1Oc2WK70f2lAhoa2U2VDFyYCcujSlPuqSVqZRQnD35+XwxbjJOz
ZpVDiy7lR/+/ODuv3ca1bIt+EQHm8MogikrOdtkvhMuuYhRz1Nffwep7u22VcHTR6H7oBs6BaIa9
115rzjGrW0H/VJrHrOCYQgyil0zrDnUqyWjSFnmhIQeFtbVAaqRvEJwnuqVigBVHlcgY3ZPDWj0n
t9KzRftd95TEqQ7Ib9hd0mfWQHKdosGRh00PmzAhAKn6UTPmTXwV7TgqzThIkVOk8NLXYugLpQ/y
6/pauZRH58eFr7frbK3sU6s/GoI2PIx3KCNzNr6ViMUrfSm6zYAej0EXdCEmgY5ar+s+OMb3eL4A
lS7YjFr2rj2/i1OOrxd0tjYmpyIcpp63LQ2qR9oCWL2qeSuZ6yQHcHGjHx86yEe1A6Y1JYfYaw9M
3dxkP36Aejjlrt6sR3iqPv9Q9DzVK90EuPqg8/lclaBcHK/Bw8VSqIq6aShnNy/qm0ooJ4vt76Nz
2+ODgKYZzssilBP1VQxbm9aGxJuPUhV9BhYwoGiViSc2UFfZR5H7qrW6/lD/zDH+eqhfruvsHk5m
L1unmOvSbKIGzepzIHEFMGOwJPWCqdJsvAV9cSMKN1H//zg4XDwLf70xZ9uERCC7flxuTDEv+ZAj
u9bsFbQrTKAwOWk0C/bv9yDcTmmgONOhBetIZ+zakfxSs+fLZajn80W96Y6pudwH9Z4gP69pbsiu
XJXh/RLQMXZrbVpT21VvkXt1tnmpBfr1t8/OelMUZXk3M9OKnlU6cBFCZp/arX7mYOJX8y6kIwjJ
9G4J4K3uR3FXV4H0K3u9njSjXr4NKtJhZl+Mvs4W8CIlh6A6CsumXQqeJdLgY7EaH0a07oq5PsL/
ZXWpt5HJswDRM911J8jrp099egxN79Q5hb7P4oAspZAz0+JBQ38bzreR8suS7+KaIVnqHU/Un3Kw
0GnvrFPqpPV9+dDqN3qxDytsbIdKj/4/MrxLnScUbxxHZFnhCHB2AJyzsJIyKRofMtR2UDCYrVgQ
YeymRRUIWWQt/Ormm6q5VzvExhJskKwKavXqrEW71Az5eiFnO3lTpdosTFwItH/Ztay9PrxN0nMt
PEy4PJVdTCJqt65Zo9L0tZ9eSwLTnMX2J96l808GyOa0kev3aKZuHl7wUB8JdsvdLH43jr9mSNLP
FlqxZs1k8lGhUSG89rXfYCLL96Ow1bvYiZSnGMZDCP/T0g+dsh3XwzW5zQUnrELZtPwHveHf/uCk
6FOyoPgzFcVTrH3U3ffc8t7pf09oS08OmpuBKNfqVmU8L29yhfDBNTQoYKiOtI5+mVBeob8+jmRR
AdBDOkd4XH5XqRRA3TY+kg52qGDaYqkbH2tp2wyfgxIILdOqXnIXP01M7NZDqqiuqHmZ9bPS4a3l
uh02d0K5XcTiT8Vd7LUAHx0Rtm6D/bYugll769UbFfqsNPlV6v5z3XGpV8KhWLTo/xlwpP8Mwr8W
k8Z8mqZUBUGp0Hfw1ebz1O7NaGVI97noYkE86rcdRkT1kOFP1ndTuj7SeI9YFHB0epXuQuYe8kMp
3vfKkwAZqoQfclCvxhkvr+HZ5qBjIWAYRw6m+heYLJJLqx+GXmRz6Al9gKR8WquLi20Rf2rO6RcI
vSvnV/Pab54VZbGZtE20/Ga4590o0CLItpLYGiJH3RZ+pCGeQJt93WCs5cSPxFAoG1zwpw++6aGk
WeiX7zWs9KWXBBNbPW1yRr3r8al/KvfoW3cIfWHGYCBIes2Ow4f5R4olVfE60lurF9miGVWsB7KP
MNBtwsiTioPEbOcZZ5ZnepjvhUf5hcxEDVjxEMiqDxOuHJBHBf2Sk+r27bYzdmhbjyfXIM7htW/B
S9vGK3EdZWHP2xMJFU/XOMuXNvJvz+qswOijqRf1kfsGYtFNCBoW10saJLDMxVp4jHx8EmjGfjGo
AW517VO/1OsBAwBJBREiYb3nByRrEDF4aSk/v8p5Z+1pJfpFcGJVrffHp0K01coemNxYmygYPBZW
dwTFhJL4U5yvfV8XDKvKt4tZ3rEvH1jR5cqkKrmIeKNJAPg5aBwBG6Z8/BTQsQuWSJHsUsPmYQ/9
/jTaFBQpUSf8P1IPPSl3jpxEoQyBuH9SpF1tHiC9t3gGosXhE+/ql+lVEFwzJ07VqwgUrwOpDjJG
B2S7alumlrxc5tscOyIxC92eFMwR+inVHTsqtlN/UbW0G6wKPQ5eRff4x04WUv33Og0EWtuRUi4Q
5DrEkU7ihNMwEzWcrZXsxMlTmo15XCudU6dr+sNgzg3+LvBJ+qMWb3UMqlhwGyS6POibU70/WTcV
E2lpftHRKQ/Kjn08FDyVwG3kXHcKnfQOI9Dbcd5I84egBDEayJ3wS7ypZhseCTG0Wvmb/zFOKxoz
w/iRENcIGjDf18K9BMWMxi6vuuggJI7rnyENm9HRb0fOocAiE7huDj5d/ZHfpNUXM9Mnstl028o2
ojvtmXHVcB+DYzF87Tndps0hpNeh4OC1oaCwTOMbOb1zGmyMbUhyW7tOjquhoDFkR6QkNPKjFd5K
7W6SNil3NNy3+GKbALkCra0cD4dJve3Sx1VhIKgGPS67Rlx8CnDMslFI2raRSEZmhVnX2AsLjhFu
1Rj2pLs6COrZq3cmOHtFxKpqz5TB001+2kO4Z+c1CAdlZAHQmZ7qSlDsOXsklScqr73VF0ozrOrY
GTA0IEs69zScsrJToxPjj3g+oKGfXN0xXmbdnbo9Gj0NA7Wj017k83fSd7nBuBJSTpPGQ5D6rxzf
4Fp9EdKr2hb9QlcCTqKqyRC8JcKSz4qq9ijUYdYopwf5rW8Aw/350o4O76W0mnYDqaELcBpVrW7u
lGQ1qgRe3GJExm+dF3wMsd2xiWHyZHOXSfhKKtp+D3F/mJS1dX9Mt5GEB96NYTRUTtrYPIkKlZGE
0IOmUB5I3arVlzh1PHhWuq2P+wKuH1VBeD8WgQLzo+Y1sAk+qfZR7SmEer6WXhW5bXsocgdHXta3
NppKU91M0TUU4p+D3dkeagLYhOioi4jarbN1ucuqcWrzfmZdhjvL97skSmrS/TQctNgjMkin2/hk
GPiTpSATb0aFGW3YvPFhlQ0vugNxNF+Hdpb4cVO5skJmSxcMw33njFvlUwa6orz1nFhT15iHK7ux
tNT7f109BDl8hLKs8Rd8X0kHVWqqspohXqNg4Xsp/SUd9zjeKaK/2Kdp3pEXPQsAE6drRpUL1CSk
7F9+/GymVOpywuF04MfJw/IiWLSnt6p6m5nYBMlaqRWXNIH+NkNXXqz1aKNrDpNtFBQKznWxeKz8
DEHJrD3FjMjHgL5I4/8380JTVumow+Imvev8s4ymsNCaRJofKoAHH+wcHYHfQXPLTP4IuCP1zM8P
YInxXsHUESQrbSTD7p8Lyj9g0L+ekqGiVZSVpVd8doaOsuM0RV164jjBYKNx6AlmE4DldCV4eisf
MiT7MDli5i2uujJFV3hewpSOdJ2ALetP/A+gWw6MnPxBrFdFxirREbqnKutrDe2LezMTGEicEveN
fsj3NyqNRX2q8+T0EKWBgT2RYfCr/jSAFFtSFIFoMGXDWYRYiUtVch/2gHfldl04BmJ7MqnBCb5i
FnT2SZqJVFddHc0PCZoDS97J0iZC6My0DGAZrX2vKIOZ7KtoM4mvJ05bofBhmY+Ya6Z7xLP4KZ2j
TsTLrnqzdLISHGAm/R1e9OLaUeFSEx0IFRiqJazhb6/WSYjFepCECR8voJxmhTcf4pNvrKStcOA8
R9P5RehvG+vV7F8NThSpxSJ4l5nPZaPaYvlUu+JKQ9JIbHMCSD10tYiT40vHziWz6WvEAcbqbfI8
/jb34RMA+BQ5XYr1/upg6sKZF1SUYoimuYQ9nH8o8UlRBGtkKZlK8oZH7JeVsT/6FlwQO0e2NnvG
QMFKwpb15/A9a1Ti/rXwmgtWMMXURXUZqshMg88ffhS2k1TL0/wgmXudYN+ZoHRqic0yxq0qHN7X
2pSXZgfffvGsxRaZVaTMGssY7xm1X1xjaQeW6bZ3qnZgFzS81m13gEqHmry6yrmmZb64iH/9k8+W
B6HVC5OJ8fxQe/mj+i6kq/kJXhnYkcZTNhFjE23dPcXX/CwXTnJf/27zrKVW87gjZfm7hS12VEJf
XG0nod8WSdxhFNFx8L62ulw6BX37zbP9innoccgVdlvVhy5m2FT5Drxh/wNAisPjTZnQqQhLM9pS
V1qIl0Z13377bLtqWx5yyBv+oIWcgUTPCIOJBE2WkyVNFS6LC9vJYS1OXRCXs/GydKMJeCSVCy0Z
fj8YbbNLyK0LYX7pmVuB/mTinrn+ESw12fmG8eWNMM9qtuGk/m9RYpL7gBW6YOnzwmC8XYJA0xkd
+9Unc6mS+PqTZ2eyWOzmEl32/GAh54eEm6DIPj0u8ZrqY25nmse2lF3FwV3cbnQ2Z0KyEFoRdvN9
uzmNRqlKQjs/YHL0lFW2ldb662zeopVZIoXmA+F9dqitUy9Esbvpfl39/C/V7V+v4OwPnyLNEpKO
KxhWyorNOfMELzZXMflvbqFtlz7jQGh3m/84qlc+wT+dpL+e85e//myzPWqQ8JSmWz4HQtWzzxiO
An0OkssDOd8xWPude5Ag2Pk7LJbhcyPcX3vwFzsDX//+s4ZOr1exrov8/SCj1CM0FaoSR0WZT7yK
Q4QyLx/kwmk93nasCk3hzj8g0hj+9Xfw0sAIIel/Xoazjb/rc4VgM24Hh/lMYoU45hRGDNAIIITt
NFIdueLxeVmvTDRX2nBApGJBo5FQWe1DBhQ508hl2cqeI+xw1+f9l58YLk72SIsaRTxbq7NarHS1
LHlbhBW0AtmJ6Dtkt2H5bKnPqtMg3XIbcE4Mddkp/KLZDcMNuTpJCDn46mTiUqVkgg1etkzFxI77
/euJWcMLOdUL8nDz44LhonNSA+x77A+xs5QgOvLS0JEDzddqR+yC7LP7b2DpIEMMakYgrYrJ/Pj7
VWgVyROCri5oCcoE84eQr8byNkwDbdX6ia/QY8KCyDbmAkwV0zcgWQMSMrpAIO+u1TGXCohvV3P2
PVtVJDNE0JZ7oiLq2UYbKGE7yemDgpSfa4HJf8qis0/428+dPYJpbFVtjPm55kcLpUAmR5Z8dPoe
dmI44z1xYemnnq1TAuDK7WLW/ahKO3qvYq9/TgkjWUtwlSrWnqP9C4odMPefNAqWvKyA9kqh22Sr
Moj5HfY2DAIFh9O9HPrQUlAB4edRPVAPpIMjw6D+HUoXW4Z4I+yFO4hqkGNMJ70T6w2gjfZnYq6M
ZEtSbS4E/1yyX9LpfLsLZ4sIuqGuSFruArwLBgjE4aEa6Z306FSPJjxvFQPgMsBR/Er2rZHTy61n
1YAVcttczWsM/9DEu9d/virtwtL+7arO15NEmaxC4cXMfjO2lNRdrdwxuimRL5xuoIITteehalWA
12SuBouU0BhWOxlolY33om+9LPIXdB3A+gqjrD29GPcZKfaKPdjaXjqk2mrSB1u0btpiRfhUmm9A
Y08Q1Sjd5h+jK9SLJ1RGi2bejebr2N+2+V04fdY8zmKyLVe44tL7Mwj9632kEbUwVgzI8mcVFkEK
rTSEPAnMQb0nehwg1NGbS6/VGF499vpK6rdtvZrCpwnVzlF47pUtmR4kpXe/pgoCawXRkmrslHu1
8lRlPh0bEmrxPKt0hCu3kOkKzhsImK417SUTxVOQTlfVH5e/Y4hEdKwhxGnnClvToMcvNCbYKVzv
QfuW/epo9Tk4bhfkixAYivvPr8ulUfeSUvnvXzwrEIu0S5LcJDcT1zzYi58LA90z1ulD4ssf+k10
y7S9NZ7iA4KAzTVYr3nh/PXt189WUTMt1LhQ+fWRl9BX0D6whEMSBMUb4vOnmcb1jF52mFzmcBwe
499lvtUzdwLn8au+19+7ByFCz+GK5X1u3jWV1yEpZFKfkkW/OmpuiwlKsHtwSv06zelTAiwnFxln
1CEl9Ct3IvJJfR1ZPWeOBtDJYDf5OmUJOnpMiYvGrrbzKl3jO4b8VaxMy9Oam5Pga8WuIbMk3Y7Z
47G/tbRbq9yd5JWQHbL2JX0r8g8xu6H/dy1s3Lz4hdPUxAEKVQhR5fetJ2mjoa1DNkDCLigf+3sg
ILvk0DyG+fqk/xpAd+nbCiMQZcwMl3MF2YpWGdNyqXBoNVrCQkmEILmJscj4+af6Xt7NoK3Ke1qN
p3Abpp4SIqI51BMg160meSKI7MIZRKfk35XejdnFGF5/iNqH2gTpPewe0S2ONoUSiNF2cAqRMyO4
7Dt1Hbmxz4ip1gKUrdbJQa6cTm7BpLu8mRi6VGhq55Zk72E/E2gnBFFMDLMDteJ6X+xCvY8x9D93
7uxlj7psKoae120GnS1mKPXsIge+qPjxusNgooL7LFeaenWDvqSQJr6HcbNKwsrf2SrRELdFEfPM
Rgf/vdXQ6EUkaGuyW/6OWhuweQ9PcwEBnVB86/swva2G55gSmb6T9TS2QdesotirxLf+U1z35goy
jAaxHl6vfa08/mOSPV9Pv1ztubE9lsYmDyfW0xwjmewvEipJ+jmhkfYgp4fDujn+kOcNfCZyoHCN
+dIeKpUs3LEjxPI7Axe52IGqayw37LGdE1capOSpSquPvFkc+jDvCEARs32X/+yG/WiuFDttN0q4
HlHe0wfqh9VJPozFs1Y+5cYuB/2cha/XzkHyshn+9YfKxK/xJUmK9QdL9GUop4aDpoaJXCxkdU6A
sSe+9+/Jmv5LidijvwnHDeZ9JMopxXjYrLPBtxJHqv+MXeU5KMxnpyjuIZpcbZAsJds/XdpZdRFX
3SCbGZeG2snVf6tOefIjzgWaH/4oohXplC/Xagfp0soif7kdZ7WDaozCnI/85rCyPuhUEDR1cvuB
isDTkIwv7QqKfDdBerMSK//KVnTtYZz1pNjFIysN+XV1z/a3IHZ9HDeZ00mLCrsTX+sFdptuaRw6
puJ3x/crF3Dtlp+dc8T4VLRis1yAnyH5BITErPopo0GtbRr8qwuG65q24NL5j7CDf7+C+llHqhUJ
Bp1i6rWl/ziabk+4wXQLGUEwgnjeouY9UbHgCPErFOhKkNRvIUykzFyb6ZNCkPpT0v/Q6zt4wrRU
LfQ2TiqsISC1/a/O8MTjlbJXWRbJ8xdTEelaKTTKgRGc3SXBkvuhNcTlLgkfRrrq69s48VjDlNWU
rBqGXM5RcyyS/TjFKzdZ+jzl2ABxB7qwoUQ3+SGuswoLw43a3w4CnnKh4gCxznsiFPxrx8VL0Bjr
y+Wer2XHmUeqmqflaBT6Sbq/ybaJh+s1yrxRXuXWK5HxFvZdVxZ8O2cSLGc7s4P0mqFFd5RPKSDv
XiXYgSjS4Zd4Vc9yYVRJBJhFKKaoLgXsWQk0a3JoNBYg6xihiHPC9R+xT8Nd9mO+QmpWRzbW0edy
xM+IBCOvOt1eO9BdvklfLuLs/Kg0+EoVXn+eaatzNtgUn8WqAQ0yYGX34udjehhqL5rWAq8ZGrVl
4ByLQUYiDWPeRUr7s+fk1zrF8R4oeFJlzHCs9X/xfX69VWfHTiPquiyVuVXLp9LfNzHol2xvOfls
6x/M/dbxBo/XP//opebHt+dztg6bR3hr0mkuHmTfRBnr5M0mbn1ak0l2OHG4LNZzsTpitW7uRLd9
oGkGqdugThQQbtxcGxVc3LGYVxDixMjCYHH4XvwVtVbKR3Ms0BcProJviXyACeAARFqCxiRPI0OW
bh4gY7v+oSKki8lmmIjDKn6BwDmRYnJyJ/7J7FC//Dd3yhTRMpqSSMDu2eMxVWEuEolLiwNEZFSD
vLOv9SYmP1wNYNeTpDt3cMrtyVxCup6ikSLmtok31f7a7nlpTGuhFv33tZw9NVw9wlTOXIv+BEFm
ACTYjq9G+xKxs1c7YEZ9ED9DYJL6lbpYxkXcPBFNN9J+ODk8UJNY5bsx7PXKKzLESdc6Nhc6kCpr
KOzZRaHA81w2wy+Vx3TKGnXMu4W+uCSsU57HD+bRCpoZj990d4Shkvom8FbpFZP94i9v/blyJXn2
zBwvfPosgQQm7Gnw/vkxGn+fybgyPMA6qLsLWNxjHhVZ1nLrWi8miyAQfURHDHHvpDZIFTz/8PZX
Ur1h6T/GARnB+U1yZ4CHFxyagNVwqH+RC2PP1nPWu4px5ETxuDLjmAWDv7SaoMXfi8mn0jpd7ZHv
3pHFAsk6Xhl7+kXwMnrJEX9qg2fRVZQh90MtxKbBkEohJeEQJqSp0wTFUrOPYAAOh7L4cTTeTovz
6WgrGaHTD33PIaJ9yYcb3q0rR+YLG+BygyxDlAzSG9CXfX90inga8zFkGUqZ+BMVpw77BohLZluI
y37GCKOyEYE4NQzBcX3n4hxD4mMd+hUsYFipmHbh9q8zCgs1mBVwmpg3dYDh2nRXZR/69YiTC0UG
l2zwRP8sHfJ5BzdmgzmJGYtYGszPBYz1MTC6bUoZPq7DajeOQcmsBZfIimQ6DE/xDY8nvF2GnuyR
XkFLZCuaNJf9o3h/IupRWQ/xZpR/Ru5VJ/qf+/e9wMCOQM4YhkjeP0U/W+KSATlBq8MzFOcgN/35
t/GBcoCEL3Nz9GrE2XArArG/0WvOCcLzmGVs5lgX8oNk7BPcLAWRngBkoZX1sI4/J07H2/Yt2ZBE
xGZBHSu9zzCwVml1KNqVEh5yLMiV8ADOUuXAfqRnoCfvp/ozSu+L6T0uPZgjJ92JjdtRvE+slSSs
o+IPyHdctcW+oqnF+QSkW2eL93LJHI3MibfRcEJYvuIW3ZWk3l4N9bnQu+FGcacM6hvEC+dPNWr1
LNHa8YhiYeaPWnG81KVAqV9HHEKczUYszIzuZFtWn3vj3qxflWmf++W1GuuCj3K5EM0SLRHvy1/i
hbCQR8sKFQiU6Ub3LeCfGoPdcEDT/Fxbu7xzos1H+1FUh+a0FrKNyWcadE6XbzsJceNpW86/oqu2
0wvHGS7L0AlawLHOfnn2ItEpNJRKMo8PdfpSG1uzWzXgTBYfWrdBDYoaXbgpGH6FJGysr/vPL0QM
qCLxdHCflzpZPC/tjmGqtVG01CvZipKl8AgpqdDsWSurckfAKau8BF8q4IMUXqA7dPodiz6SimyN
IBhRo6q4JvbOchXfhYCgPIgfkctRNVE5hvok5Vb4dspNSAjYteTVCzvo94s/KwljKZx1uWDJIMDD
nQKGUuNrYu0UFHF19DBUXj3chcIaePYxqFFa3eXv9InWWvIsRetyuO0BC04RuYQr2VylYyDKT9dW
4oubKBKjpa2CyEg+L4baODOFfolEKH9Lq7lwjXpDMDrONg7Pri4hRLuplc8GU1vhybDvj2hrkKrG
AgeQB81Cxj+SBORco32pfx+RuHdfruusz5TPrZDMA5kWy8RfZijxMNb2KomDPkPxaVula9yrj6g8
58+6e1XkANmmyBQLTm+3mX9ERKqgRUD3Idxqt+Ihl1wjIabVMy3HUtyk8gzwt5OPc8IAkHQ1WPFC
zcv1L5M+pDFLPv3Zh5PwpTdNWC59gPm4HRhntUC5W46ht2J2MF3hiUtV3gmQZ3GxNkXC2XPhHF27
kRdkKt8v5OxGinIlT4nUFLj1R65AVO1BhJA+1f4JuWv6MrqW4NUPBqqt0DjAVrt+Pvu7KfD9Es52
+6wuRas41suhI/TVRWsoL0yDkg/aBdfdAwyRHLJ69St12IVK//sPn32AYx/pZTjwEPR0I3Q+GGv8
IF6+glAAUXRx0Ld2ivTqzvo5yV7pWBQ//SpxVCMgOTKGko2JpNynNWWafbVz9vcU9vvVnRX7uiUq
zWxUS3sKLBu0GEdNGPu5cHKM5JF3fKGGRwrjpQ3cRpdkxCa+jVNfv5YVefEdATOmWORBaQCZzh5Q
WailaRkFB7Q72t2luNaVVaSBKLVPL4ziPHmVomBhTE0zxwrGz+uY/wuCDnUhnf37Es4elWn1/TjL
5AywVpZ2TJNQcdqW4aTTk6gkvbUf4kfM0+IJIS3ZqRih1+P22jZ8gRz0/TLOnklTCgO5stwJYJVe
DI/0aP9REjgYY2i8b5e4uquKquX2nldrX//2s5OWcuwbgc7B0tkmj+7VMu3aR8DvTl5SONXb9aPT
BenY9z/z7OhkwTSNo5BfbBBoVrcYcSyGxhwR7IGqlD+2wYwcXLcBXSxMv/6pZw3KbJwpdAp+GDQ1
s9WCY6UjErMm3bfyti2xDHrLKaDzhsGJf5DOIac/u8rDZRK/4NMO5OOqo0vSO+2TWtuyRcobAmkD
vhXTJt8krYMU8/5WWD5tFwaWWC2xeoVMIICba74aDJsFwObJsmumOwKuqucl0oPBmZ3uOiJjZNEX
whXBfXq4i077cLyRQgJN1ziAmnI1Uf9q41puHXoT1/bii8WWySbMaXaR0Upne8ZcW5XUTyk3x4DB
vzNPtIPs8i3yLO+4AxrFob/V8DfYpFvhyL7Sprm45X79+bOdwhKQ8PY1P28QcDLTOpZaN2Suqzqs
kazZJTOpB1LGT9lb2N3DitYGn3U8XUkma+YSf0aM5SpVcCTeVUuu2VA7OaeOaRua+wUZflqTgCta
awVtpjelNMN2YXdIMy+5Rqm4MBXlBf9yK89WtGGqwqPcx3zHG+Oh2Rn8XoIeDLAcXHwk786Jz0sh
Nt0VMZXJdmLiHnrj0MTrwlKP1zw8COFeL7eCsKmiAzChsHTGJ54/NMV+vEutx5Snw6mCt1C5VWrG
++H9rLzI0koOpX1hEhvkZMwzF54rxbzTx56u7ITjQy48LA4YrL+R0502URI5A4cPlbtcyj/r4138
NsIYMPqb7EbiZNltW/HelH6aAhhRzl/aLVmBk8641x5fju1WVW+Kglmi5sMP7X9e67NIV1+Ms7W5
FEW5GNtkOfoeZX8+vUUS2pEdXNi42ZfdLhRu626nSneSkEP14PuV6C7KhYeVRfeJ+vP19k1IH4va
m+tV/ysZXmsMHiDw3LDwT8K+sta9f4wCwRnN34oviWsh/6yjw4TnzFj3KBL4jLdC6U3GnRYu33v6
Q1EWvymWuECCfXN0zP6+a9erTkGIJgvIXyxOUf4cspfcF1kwoNw4es37iRc63xC3yhh7+mlQe32Y
0b41tjxt8VnA/9e6SvV6cllelmOOgbiTjjbTw+K4qcGRksNpTe5ofAjRftSfRiOwkvWAhbJ0tezO
QglByIxgs2gl/FsbMODp6WferzLqD26LGUC+sWo8e0e4Qct2IqePIp+LCjPXYBKZKe8nrbYb8Ycy
YY/CR5NYHF10y7PC9WnaDOKP3g6vlQB/mVfBnxBjjW2VdQdf6LkkLIybNIfUKj4YRkCG3AkcJ0ke
v3G8YTfriIMmp+mR8xaHficTCC7bQmyV6aLVADpJczt+Zq9QE81uSWy4PuI5Pw6cX97ZFjkUaqao
Jpen+mLhQ0KVQnsqbBEH9YI81E02Cl8kR/sx/a3f1EG+Lm+aJ1KZACRL9VMp/cyi3ag+JTfjut1K
r+nTMJEhdLV+WK7j61b+5zo1NP0G4kd6L2frTjp3c6xOs7hgDxLIh4qvNXu0QSvBicTtMhvRpL1U
uLFFlO9VrfJfeiqataJOtDyK3MW19ce19KUlKqakhh1V2XyQQPruwHW8mB5ewxZyDY22luln0x10
Rt6Vh+zLYLV7Riqmr5IP9edMcuL2mn/1LxvZv66ItgZiQzLizskDkVVEc5IM5oNyU+ykG6MgYrw+
jM8FyVmflRZQckTTEmOGnYxTPcOReQI2EKCorY6PzXjbNCDn0LI4Tev0Nb68FyNZnTQISR5SooK0
S1LjNJyONnHUx3aZsuaHeKtBx+vI1P5dRrsaMpw9PaVv+kvIevDWs87Qo3ogwWMkPvehF21NfbCG
AOanJNgzVxdiSDvdDxiDr2l3zw9Df24IHRX+q11o8UcVHfe5zqyH4sc8O9Z8SNAi8FrgUr+J7mbs
lod8a1XYj90MGTMLw486tOUjkHsCSVGdWMl2uIauNK5d1dn3NQ5VWE9DbCHryIOMjheYjiBnGb2p
R0QHPjW5SiRLToFKwFQm+2FMNmzyO6KpcgKH5xSEf5Gz24Mmxj5LJelWGHKZA5JtPT3VkNRWOVF+
dkXUVMci65iaexKcGIT5RtuSGe3kW+luuifPoTMWFd1Yu3ByEuKTe79EOXNCFRoyUridw3exfJXj
+y5bd6hT3f6hrhbwVeaUD9kDS+WVY+SfQcL3j/pfTbD/e2Rn1XKrN9lcypH10Au7RLkzaCyYa3Qn
E6vhJ6xLWfKrINvqtKUJTMDLBzPXE37JwirFALKuTTT41VaDTWOr4T6uHcAQDP/CW2JtpdGlTNIE
L3s9rvqOpDxb+BR2ZIZpla0f2p/RA8mhW0jTQnB86ZlkOsQZnqg+J1+5Inz86/SzyIFFjWYFHhoo
c39ELV+WjyzMJLMaRAAgHrEy2OtpC/nNer5pd+kabheJb/f/PCoBN3C+Yp795nlxUY2yIiQG+Tq+
8ZC1aDtLMheZzuxQfEJHmjyL3DHrkLOgTw/m9KbfQQ4Xj26bOMJH9g4fAA5eQmDVtG0ZPaNubXqf
jOIeExr/FD1vC5K9zwcGCCouFnGcCNXv93SjjbaIzDGzK1Jx0yA+HaJuNzQup/GEjHkL5Ld9MglN
+k32GiBXMrCM6rEobvB/H7P1cXiSmvXQ+8q4bQEZyNaDcro9mb4WcdZo7dgM0OxWBDRBulr15W3X
BEqO+La8jbL1nG2kcGPkTilvII0a9vE3zGk0Z6N8F+LPFuL7uEM4+Lv5kQYpQjS5vC2pG0ynmF/6
0w0UcD0NJIKndH17ivz4VrAW7WwU/Uj6na48QkUBUehqEF2aoGrXUuSP8R7aS5q4Ybyf5u1ROLKq
3hlwUAds3Jiwa0f/HatOFfmq4QLCnvjrgfWY6NYOmhWANJLCIG99k5odr3f/q3nIJ9opK63dj/Wq
fc8/e59JTbmBu6VtSTojh1GwfQ4HUbVXus9BZEO04YP4x5v4KaNxuEaktkZRGvX+v8bhioHlutmQ
PAJQMafMFdxMuJPyoLbWxnCfou4IzZ+WvKnifdN8SHjygasU/qLeKFfD03FcdXyJm/ZmHJxB3oMI
iSxf50YH8dp6rpm2ZbDkRFeqnylg5BYD/ULtqtH1vqfPxtP8ow2mPSeswTd/MOMgJdVTh7V2374q
+MR3wx2iVrynw8nGMpiEvtYyw/YHkTuzSuCNfUBD8Wa3drXDkkbcJ/bJQ5FZE6XCpB+eQOwlAZSv
10i1w0cKK+bL4XGVc5yw7OE5XZdcfr4WOBPExFpj40f1Tl7L6OYn/orTzOH8UVzVn9kjejbtzvCn
Z4sI1dgxAalURKaQqOG2li3smSISv3ZPM8knEmRVBojMxMhDC0SS1bQJ16kBVYXGafJ4ev4f0s5r
OW4t27JfhAh485ow6Q2TSfuCoBHhbcJ/fQ/oRnToJBVix+16qNKRSidBJLD3XmvNOeb0JoPX0Mg0
8YCBsHzJEjQFW/TEHZDXtxCEU7e9Ptdf0SUXV2nKFJ8v2C3ZCtoF713r41dYJHzzERGuavxwLRbK
a49AtF2m/UMOFE7zMl7vcaXcqR81ZPdgaZBHkLk6xwBCCWlCvE1vwWlkofsIgIQ80vMRgrv0MApe
+ZhdrqfklFG7yztuFftDpq+Sdflo7aXXZD1y9S/m8KRWVFLVnZwyB3W0PV+yUBPIzeXJz7AFpC8i
PnnirPjJmtYx75psHYH8WeNx130ZyVMxbAUgG7vRae6mB4Mqbal7sQsHZLYChL9+WgStWwHL7bp7
03VSZUGfKr7oC8PBxzTZ8c42NVSRpTGwetRrTuPmdTd33tHlR28RoGQItVMIpRZlTcj/UpcB3mFz
ulqircMFlZZN8hozitSuzzi843bJrk6fp/ysNtKqSe7kaMtbjmNIX83PhfgB7RQNVEnN/ohd3buu
Taj98jJ9S3n9kYqkG3X0MP4tGs2rscqEbvjGU0msePOVv+Hd7x6r7LWErREykSqQyE8uoSWtALbh
neKXdNUWdf+X/tF3iyJ0kuLoE/hurul9y6ThecYXTzyjGkzLerkpmKV+/nuzkb9VEew1EidzBkmq
pDNvYy/6Y39TzEIx07pLL41XPVozvHARftDNiBemE+zDL3V+FOMvQk0QLzM9IHjiaUz2xk8qwW/Y
uPkLl0xFI6fHtOCq3HR6Ok0I/FBs04uefNUei7/6mu7qnb9JtuU9LoLEHs6itJgMm+IyYUnKjsl6
clPXWnesGkujX04/3JxvVf7va0LxAegFICbZL/+9OWNgSE1scE0cXyC36+TzbSttoe5z64jvoShg
qA2L4vpR6usYDwMh59F9LrzABMP+qiivFriFDAVDsJ9JMHnndDAqqrRkC7xLrnvNcktr16c7DU0k
Fgdw192yr108m9ZLJmx/6luYt23V2x/o5tsuszzKQDKll17cDNZx6p4k0RO2yIfF07WHxhfqtiUL
jqJoThm5Zh85Qf+eVL+CgtcGqEvI82oZdxlrv+6kaBMOnfVU+085UfIi1DrhKjvX5g4AWmzdmwuf
1OnCFhf3bB1juhf6TW6d5XcGZ1lwHuXd766q00ENMIk1cLU5kobM2vZTwL+jbeXrhvVSWIJAkbcq
ZX+8iN2Uplv5MLzlgJ8dXMRIO+gMpXNrzaofr/UdqCkXg0XOS//277flm+n2f+6fAR8CU/2cKvrf
B0LRUkOre4n7Zw/xjgYAkqQWwsY2UryYwDB9js8uumXC4WHWInNm/fcVfNNc3F7BzdlQ0qxIa60p
vYz5oXfp86TWEhKUyjSmnjwT52HURHYmbzi0lZldzDMU4Dgm6jFcmNncwzgUE450NBuUJEhsnviy
GnHPdEeDQCr/PzhivwkBby/65j3CEmqUQS3+vm1cwyYplkF4CWiIal6EVoKvVrAemAoryk6ubGo/
lfvpxBHZQBXtSvkiBstS95Trp0hsY9oR6oC1+forTraV8cMt/l7bsBKxDpmGhopKpmX63y/5Kgxl
kuQYMCCN+vlB5bSA/0r9VU8Hy1jV4snUn0eyZHahVLoSCB5GRLUzNT3Q4qW5UXZjRXawXa+EDDa2
E11alAtLY98D2PkCWONv0oooY9uyDmy2EQgP1CMFEd4jm6xZ0uda8RYN5aGc7IpNIl8OmLsytn60
0pv8DOjm4SfPzG938H8KOuxdhqrz36L6t0xpSZg0RZGis77P18VhppuSBUnwkC0RvBg4PwX56N+W
ovkDNfCEwEQs81sXJIrVsAwbIzqna+s5Et3u0r5ljzjeOP9L0wHBKHRqQV4U0grtqiF9NMPp6u8i
FqJJEI6WWi+CfDMxNCGMJsRpz1obz6SdhMbwWpZWiu8VIKoegtf6qdzK9+rRPHJ4HKjM1XCp0YEe
UuiAsBfoiKb9WQxOif8xTtsyetagCBn1SZ04//NXgM3Kpwjvmn51Suk4HOofke3fpuPmzf24WZpD
3e+UqeR+KEfzDksQqCsVnx8Hki/VjZBR6bkHRbcGwkUu4CPpk665/TnA+dvE5fY6bir7fspLUQu5
DhnbL48hqsYOz3S97o5YT/MdpFRxby5A/yfeT/OW7+vrfBPmUwjIwBmHc7O+kic5hVIcxiCyVlaz
SSAEtUiP3NzyMtyQnkwSEpF4iwQgWOt25TtpTUAO/r3Gfpv9/r4Ff1zFzQIwaNmUBE0Un7tqLQKj
dDU+3EHUhsRCOoDUGlXyehkJghKjakoY1Cs/Yea+zSNvL+JmzQzatKgFnVsBD43DLqY1/fF3s5l2
IOMvfNsLTqMNiDH7p6kbWiKWuG+rgUGH0jT1v0ivktLKpvKaRmdOO1Fy39DwSDbVhFPlLQOsPpjT
qpEmJ5QFe9KzfSyRvaCvGRFCfYpHz4+fdGmDR0zOmRDjH6hDRj+7a1l61+JTQ1MMFK7iMSb1TCDm
Z0OSXnhdAYG6yhsi9bIqZuUlAY0mV+YfivYsTMQ5fGi56JpUVc8tXrFMXIepucijszmUju4/mQUn
Br/xwE/UXIPqqeyGcH5q6mafSkGRFk1AEqpdf8QIAKd1UxxFGgXVJZL2U1ctCihoo4/mjV9r6i/T
zOzB4hAvnYLuXR4e0nAJxaqJnEK00fuPmHTQ1jOrYj5LiEKuHcun4U4rTr2wka5IghckwmfSItL5
NAcB6lR4JejYZCn0rpWuKQsoiaetVm4VZRPiG4vghAXTfae8dFDowr0pnnqKg+qS+odWO0/0fNL7
uPgkYnA97a8XYYSyvcsqWKkLUuvMS/QA6sHJD8qSZmEH6fguFvflm5rsKEOF8tH3Nyq3I2AqFRdb
UQc7Sp+k/Ez4jTb1VHkXQUXOlyG9hPyLw57Pt80fNZv4oH0NFr4RZGRDNvcIADbLw1NrrPgXE1P1
bGjPiLYonsI7elamuCg3VbhUmIDQxXOjyMFJTdTlgOZzKRAPT58m7N8yE00lSo4H6kv/g7hv6nOk
ahSjM86NwbbD2W5MPVwe9UgI1yKigUR9iuuX2PKGRQodgu/SPcR2ibfSSJ3hqzx0r6S1k/Uk0A6l
xBNc3xwXSvZ11T6ydRA/FPLOx1hcoVh9KLMlU5TPZitktJojG0a56M3ao+i+tk0PE+LBP9JKAOFr
2RyhkIAOm9EjH1h3KiIoO+y9Nv9ML/NZPw6po+rr37E0lb9X7mptVmHFX8a4F5RnOgYJcbJftCWM
ffmY0B+41PUiWhOMxrSwcJMdsO6EQuwYAV+SORZoqeuvjLsCxWXgMhbLcMAUjios8+7TFLCdPrXF
w1A4mCqTfV94NGY6msRKtWQK3VU0qjc1Ktt0r4CoS9M7iSHt4DsJHeWkXynpfk5SqZB2GuhIQuWh
1zpPZOYHrdlGtOonbvYqocG+l12jIIaWVG0b0Fd66HfKYwpL1LKLF9aiwQX7yTwPWJr0UFe7pHbr
cK333gyURjlH5xDruHWAXWhKjvkM+VBV7bE6ZuVCiOxQ3Q7V7tqQoL1Qaav6TqW8dYz/en6u+l4w
H8V8JRluqC6Se6UCWLuYM5efhM+eqbKyHuemUvMy+gOL5UWHs1eTP+7nOJps9gjyQceWNLdt1zjp
+EzHuOcIGR3+vXd8P5/PO5gpMcswiLz6pg4No9BS2pqVMysfY6ZZwqB6sxS/ZruqNgFabbXDNwu+
7WTQPKHpfypd3srB5W6Uq4JVVOFdXfZ0myHvM5pV7iz1Ivp3JJWle4vev/f/ecnzZvBHC6DooymJ
1Cw6105YXcp10y+T4CnX3T5fQpqNnFRwMIwNl1TY1zyvtIwhYts08GPblxwflfJvFEXGwgVyPnIV
INcKLCDrQklJzffv6/379myZ+JqY632HCnd1DWhYjeMzWFKV7EEX80BZgsI/JPGyYUVGpL/uU48w
BhuDcIPh0vblHwxr35Ssv/fnP67i5q6NwzQYqsZVdESZBYhjsvdicpvUE8wlNtwxYY63vBo2DWW9
9IYCB/LKdMJsja+I472mXXrtM8w3YuUK4vPVujPztUgc+w8Slr/eLRMLmA7pHNWlcXOey6JRC1Qw
dGcWbMWOpKMVOo14KD1L2HLrAubT9IkNmmXaLq53JaSL9KeUZm0+vN6eJ/68iBuNkxn7KjSFhK3a
cnVOtU5RnQrWuuxJpAqsaelSjpqHMVnxTjj5SSXrF8ORCeGTJ6wdDn27T7tgIRc7tb/L4JSq6n1I
c5O4yaba4Nu/ognKbOFhXjyjcyO419Zmn0mFp7Q6jNcLO1lyLKy7EeapqWeEr8UUkDgk5LeCGwFH
M92HP/7c80nxXz/3jaux7lRdCzNerfKZnq7skHXPEIMysVcvKvZma32VVpw4AnrHMLAGR5a9LHvv
m6M1OtieeZQ1V7F7ivsBQrtTGPsOpnJhB4KTNesJwV/xolhPIAkAbkSnXNtr5ZrSrXUmYhbs/MDW
bKEPuFjDuv7N9b92WPhHhDYr9cccyflM+u3HxfZsYHuWdfFW4TupqZHLOs8arBzGCIhKeqfAeTRH
ZbgTyLnyoHAOSxbij7TFv9YtePCpXkUTLvPv0uKPVSzocn00I261cuTHMz66tYSRT2GjPM25Bu1a
e2xe47uf3q/vvQ0W/D8/9+bRnkZTagyDn5kn+EvHz5xvG9WNd5M3OSTmPAE/CDD0VItf+buO8v5T
f1GdUPN05igU9ScgwDMp23BBt//URccg97dv5I+7cvMAhn4o+HnCXcm+WhJ8mTzvc81WN2Rf/gp9
Z0r3HS78zuv8lyw5YV0d8K7J5Y5wHTSIeXrstHU17Kv2NTEY1kQrbZuSsaS8QxtXzM3AzwWFbjXI
tvIOpvGs7E0678MTTQvOc7W+oGuT8xob2yKjHF9Mc9V+ZGakWnMVZWymN0FeapnDYYexB3MctN+d
Po9OehpYWOBFkiFpV4FDqlzzep8cWzK+c52j0YPCbIujy1isRrN2zI50VLDOeuFV9TLdD73NuIW8
O/W+EAgDZMTe7zmYDi/1sxzayaN0TN4hQ/gQc8BMnX6Km1XmjvW3t2GOUcIlRZ7rrX5IaMXYjNsy
YocIT9CFVoHqZBKbp4jjFUyv+NSHq9yPXALWsEhhFQTR6/X1MgeveRiKHWFAaf3ACwvQB7uGcDJd
Vflhf/jed+f5tUSukVML2I9bam9fJvIsy4jOvc1It8u8AdXAKBauyOwt3Aj1vXzqu21Rr6beCY2t
xLdkR/DDmAAGp1A/SMG9RsmBM9NOH4rtvzf732aL25v45+XdvF5ZN8YpRMf59RqAugciJDMCl2ix
ZdnTYL1r/jGt11n71orLZlbuXp2p2iAuUl/J7+3GnTGQK7yXGC3babnNxm1AaD0aRrzGRb339V/C
9TGGyOfH56CCEhvQapg+Ou2gxe74U2tB+a4nsGRUZTNmTNWkuc/BQ/PHMmXFpdK1oZmcK4CgFfyN
dSBvQFpNwgb9CKtm2W+7lrXcHiYv1jQw3YeQIaz/rhvjKrB87zU0JNsU+4M4KIuMyapSrVr6tmrA
b0+tHUqhE+tzRlCP6Q5HBdDzzufwy0Jkxe+CeKivFys+S+lOdJuL/IWwpdsNF+tJachJtKOl+Sl+
KnfTFzVectG+ZFr+gBuv3lXDer/qX9T6qBkHudvG7UN+1Z0rOWcRGoLIWI80LCleesgB7GpYtXAW
UQ26xrhguSvPzV3GWRi7WKQcqys17QI9gNmcpw9+maGoFbH5L3Jmvh9IbnMs4Tg9Y4LRmfYtpHuj
BQK10F97eB/+vjSX9YcKUYpzqOUIDFjMHYdRfnY5AzC90Lp1Nu4Echw0R7RI3GNyfygxvzMfYMwv
HnXZYT/6PQTFKwNZYLArZra0a9+0aENuyxUPNJl9YPVlR7YeonAZ1rZ8dSxl0+Dc5qWZnnTmdsRh
M/8GpE/Jo+xBXPNjuVb2UfVLlJFDd+aPC2NZ5V4ULdtp2xqfsXqnMeVjqFGtRP5+t0s5+dAD0FBf
gz5fGbiLcmzEyDNr5E6+9lWKUG6otq7dsqY3APY9PCtEmk/Fx9Q89Ow0fUQ7dHSwIGO69D8Z0wzS
Qxcdx3g5tKdcsqPpWTd2GpJBclQLL9HtiqW0WiAEJ4cjaDVU5Nc7HGV9spDeieNhgfeBFD4AXEde
lvV77UmJPXSGClGB3R7wc1Mylj8lpT31B6OtF7m5lzQy61ejwsz82JsnASHIm3z1BDQsxF3ec6Ey
m6Cwp2IjpqQrtzVeBvFwBY5hnlGgx/UvSThM0qtBr29cR9G7CMVN21m+iVpqctC7X2V7YlqkbKNy
1p4bqsNjUk1n1Vc8EagVAeSEGgiLUuRffhSbX5pZ2Qnhq2Td5PZYktLypWRvKroxMX4O3sfuIyzZ
vUf0b7ZueFa7Dn6qtIzbobaFfwt+tmZIyInmDIn/vvyj36RmMAnJuX6uvhgq1GiwG1aZjZ9t1OlB
LJYqQDVuoeA1zL14CxgLkOYgLNLgzIzTknE32u0mKd3yw7iv5I3wIb4R3kL0+rAOn1PZxnRL/nrM
Eahue1h2OGSAK1YTwOEpXEXJezGQr/Wl+isY2fSITPAj8LrvRg9hx2q8T+/SZNnpttCvffk9M9HS
YO1PlhmwpcjAiAMzeSt1e19yU9LB64AdG0+yGY620hyDiAMET4cdPP17H1BuK4jbW3fTk7WkIJVj
OUrPyr32cUUyp1ZzflR7F3VOnQO1X6CEnLhIO/RKDBBEiG1Kl15S5RR2sQmdj2RtEsVzqrRd0zxq
ga3RRzi2T8V79tOe9e3UxYalWQyx4W+qEiFoN4u8lkphKGridJa6bSN4RrNM6fmon6R+EfvTcy5H
xUVp3yDmcWkmyijldRLW7epXtLEM/HpO49vjZ+0y8Zn7UI7hIBOFfQlQIF69Tfas89hpySagdKr2
xbrF+EoRtLKOyaOxg2l9R1ous6qVSTDrG2qY0S5SbyQN5FUhEuB6wgcqjO9TsRkFzfGR3WssyP5X
Wj11PDt97ArXA9yzgkaLoqxNR2u+DOntig8ScI+6YNDSPPHzkcQUzZkFg7EQQVO8zyrG9bRUyzs+
sQ+cogXQ5U0o1iac+sz7bPlFXFupG77L90PtjSeA9pHkTTTa8oUQ36PBRaGCSEPtSrQdv4zm06oQ
f/qkkWxaa7MIo7XPuPBO+GpSHIu22KELAwwDWITwkmXSkDywzqkqo9CdMjflucw3krov44sw7CZh
K8vbJjnG1SZJlsW4BD1lUA8G4cYoXXTAVxYEjDEF5q5TqW/SAhFV/CH4eLmzZ6ypKQGoBakEjKTp
S+aB08kPjUgn94M+mxRdxo7lfC9JiIx/CaFHJTYmhyby9HlkvpkqMKszUUNlvMOaFZaLWIR5FrW2
lC0EyU1KTy/OVfPaqosguNd7vgvadDM4kU+JeuifnT2ZkRO9liiQICIOfLl4Y2z6oHDlmmAB96Dt
XhgkypcK8VvmIdGPD+b91RO9wssB+hRnepwLn17iNd0HuukZ5SJ4r2pPuTcuqm8XXJbGOpGvwwST
+dzGZhvTO5vXRg63CEsnp1CPV3GRUpYKtCOpIdy6o8nrxWwpSLzUfUDLW98MLMHkQQDgK4mXXgu4
t9h5EKujVYIJ7fGEJraORALhQeOo8gotr5nchXDA9P2kOkG+Tkmm6tYzzStedIZrYvYZiIJY0fYD
6db0tkkTQ34wi1WE22l6VoQVn2QQVkonMei+eqhygrAoju2pYRweuo28t0xalQudHrXpFoktZndS
4uq0cogPVx0d6wrw8l5y+aRmfNbavaDvcoR7oJSbrc+ieIieTFwd4QOTqgDrj1h7LacKV4dvoH6k
gL4YZXbY+zmkJNkv60rDUto18ieaC2E4VfKqER8Df5vGLmrLNvtsKUKk7E0RSLsQnrvmymThgNSA
h0JbWBe5qNG+uF35QC/TPEtsdvmzCQ8/3hbt17V7FGmF9DFVt7ovZj8CLYIZy1f5vNmOKT78SCr9
VnGzyumiTLqcBmlEF78pdtreHK+mOp1HpPTNWm6dWpxlOghZNqF7b7oKZFBWrn/vBNJtSfv7YxVR
FyFPAOa8FfSnuRBVxZWPpbc817FLCFBLCfcIMuEfEXvf2me3n3ZTf1jmaGAW5tMUkr0HILDpjuCJ
JY4bd44Gi+yRB9nN3Tkx64cf9PuWx/2d9VDQiXQZRvJ/TwuJpKdmVk3TGdhHu5wkoOqjeyU11Sby
OFv3HrOpOfCgn37uGt42ruYfW1KxnqqGCVnwtpOTKAqFYcN5as7ZMExOIRstW6Ol47TOPMe/MvPU
1WWr/dDcRVR9UzXffvJNX1XtAwG1QDlRj2K3A79cMRpAwmKuh7NCZk61gPijqeuc7l+X7Wmw7NXL
iFztRIZeOn0ULTI6G6JkTlECFPF6YnW9kDF5DIcFgwpkQrQfWC/By7LK1260kakctD1EOj34LGIG
BCer+xT5exMIjOP40kLbjS+BemDv4xI6a97ugvW8uAJlhvQ6giFrHP0SUPk852+CafceDR2a9fGB
bDugYPy6VRimbaZyKeq7qTkNyV6jx4e32XBjcEr5yVfghLoz2nCS3Gtvh090Lgjy2osneDdQ0Iyz
eGKmZ90pX8JdTGA4Bz+W8ZcCdIpm1yyH9rhnSO9MXzUxYGg8H/J3boYS25OxSB4EbRkxjSMPQ1gE
ywn6nM33GYPPcHuQzj37M0qLaGl9WowwbXUm5DGUcCPqQkYsXyixCzffV409PbBdnoIv/cweUK0I
wsQy+DFu5H3ybimLVEXVD1Tg/vok5Tu19WILNu66TRg13VXDjt2BdU/wkmKTdqvc2CXJXduc8uhQ
Dl7ESqrDpHPK8ZlhbdK1C/AEQruCDSiKLvwTgWK3tPVXjkS4E9lPCm1ONmPrItEFlKgTJHc5+YZh
4cnLmevXDjup3ScsqcUuqAdH4HRVx4fmivP/p8G9ctsEvX2Abw75iZlLkTzx6iCXo9M9OYq5uEiC
DeVIRUVgW8HS/IVLK/Q+1hGJ4cImg6qqHfSXblbbINkOnmnBoEj37YrYin5Pogk7qSra/4sF5s+X
/OZMfdWFXO86rnTm9Q9r4Z0DPWREpCYECNzR0zljyWN35nyQ/zR0+ukuzX/+Rx9E6zo1KFjdkP9E
aG/t8Vf47G9CTIsbhZdHXGQwaNX5YTUOvocw2y0P/WUEqFktrsfqFJ2s12JeemfW65xFxsQ58lrx
/cf95qelcF6m/7jSTNHy2rK40t4GhsNgIhgxgHS2vshOOLJsa11UPzTlvok/bp+hm6GN0EySnJjz
N/MxefklWs1wCNPJnknPeBOWKU656w9Vyzcl8O/PpG+OzJVkQ0u5eW4HyxqkMEumM5QrGbd1dZjH
KncgvSsVuJo30Yk5qMcogGGIJrk71K/yuMuJU9KOwX21+uHhnD/uz8bf7eXcPJyCIOV+Wqbzw8l8
LbalReBeowNrN8XEY0kMV5s8//szvzk+bz/z5qEsKrmQEZhNZ/GOFjjYj8XQeyIHwUP/BkNR0dym
s613IBgv8ZN5b6ruKFF9nszKURCdE9z6MQt8fcy4wiqMHn+4vL89iaqBJJE8J+g/t6O83hqzvNLj
+UkMIToOTv15faUU7nhjySgl1vGzsRz1nifzEtiKi+04ZJ4EP7HFerYy1tL631f017MYAxcDgbSs
mcS8/vfdaGR/7LHJTnRnNc8gfc7Gn3uYFQA1yo1t/vHvz/vGPpq/oD8/7+ZdnK5aJbcZnzcjcAhR
SpGF+TQstVOtv6kT08Ph03xI16qNWfK65NGFp+36MUJjhLrs9SGRu8zFdK8iGqzwJuMp8SyOx28C
jWVaVs2ib3/42r5NiG4v+uZlrmFFiWHMRXfjYfJEN8iY0IGnU/djf4eJyXSit3qt7Squdzyiewx5
veTYw6Fqh6v2nhMe9jNxhxT0h3VG/tth68/7eXO6FUUGlGPFpWmJpy954lN3jlYbsanPAWWJTRvY
hm6WQyuX3L73xv/d+vrnNdw0S/LKyvwi5RpmqKI0bFVK1sOwyttfHT4bjXzQd2IOf4KTApb9ywKD
KVmzZNzdDMhvjteNrGltEfG5zfNcvlyX1hlooDadreu2sy4JAY3jFSNET/zirhTPVybGWbiqlnly
FJNHxiSOOjIB25QqRfK0y9LtdVipxsnvSUsBYKcI9Dz6hu7OXhMds/T85DG7PiRY+RpzIwZrOVj7
pVfWG7WwmU9YXoKbYdqp410pE0XaOVKPjI0u5gV/mR99iSJHQ93Vsw91LBZRtArm3urVC6uVBedV
abdluTam3SSdJ5BkNF8DnQafN3yW/ZKJE/+U4qmsdpa2NpCuNdlFGr8mytmmUOmXGOfr1QJYAX4R
dUxEy518yn3jL1HTlp1NV7snkxn5ildbaxnWeu5qo9eXv4iBSDXyHwZiZM9xt+QfGrriGdIxTyLR
GEX+WsbydyQKJ9RdIMgkoZHnQb+u2Js5UmmfPFT+TLrQv5DFbY79LHN9a1/Ua79y0q8Orc6C/sMS
mRQt4zqyCyhAQM2Id0WhhsgLeTS/iRRYXgafcT7/HuJDk6h2+vnZKer4w4Xhu8Jd8wYy5aE1PpSM
UDzxOA3gQ0HO0oz2sT5SOziIMkYm7NlOlU8m4empCmCgPwjjnZC4avHcX5fVi/oEdKKtXMk4wZIs
9OUQf7YJaQ+Pk7Jtoq+QDoCII+sej5vS06OhrVeySfTTtOyDah+kR1ahDAB0GSdf13AXMP0BNIgs
75ghKf0lNyuGrpH2NsaeSB5rbEAWhAaDoO2a0DgKniSd4RCnfqzjKpaHSvxIhJehessZZAQ7uV5q
yXLK36PrUtKf9KtNMDN5Av1WpGCKjE3nP4Yo6PFVX6UETMVSEc564cj0l1X+H0P8mKnr4umnod43
c9e8IhKoIcLRY/KI3+e/24ZsJWlSpZ14VvfMIzKHqJAow/U8b7VLg19mB5zxXh0u6bFBKWkBaqAk
ENdqiH/tJefhx4y+xx20hJeyCT+zQ0Tj18eaupLzJYkwGAvm1JwY7+q6sxbBgVxkEAn1qd2b8lZj
kuFKDv6N5tJdtFWxVA7CY9YsUVdn6tmqd2l5r6jPRvuQKZ+ZePKri5h5dbbqRJcpBXJGRAx00lps
JsOGwVv6Kg12Fu7yV3p/tFZxpQpHk6CJNaMYMsUlR//gObyS5k2l9DA8cK6msyj+NGL4Nl+8ubXW
DfibGMpr0ZbQUYhLRTMMbRrsCPRS8DzIDYanGRaaDkBL3Na4+/fu/E0S9T+fDf8Q0bCOFuHmNFCN
citPRsrqI6GWdsjqNRLEb7OkZxo/URYOGd8SAxhtMwNEJh8ykaNhJGxFBq+GRhPxLq8Wor6MiMVq
F7K2pGv474v8fUi6PVfOHDEJ/w587FscRRlNflnSeDkTJB3SdRU8nMfRV44d9035UMV1rp9rbCi9
Qwh28iaCUwrcCEyE+lheUkaXu+hJ3rdf+UWcXDzX+ak/X4eF+RZYz6D+wxf1DdA2nC4rYzJV0dZF
gIqb3bnuccbaM4lD4IlvXA0ei9mtzOvz9ZoRnrcbQwNU0AXNXzRuJeUicdg/SPv2Pl3Vh+vJ3Kav
4vtUv8Jarug5WM74Y0Uozhv+97ujYH3BBIMU/2ZTDJtcqqMilM79hsam/8q01ZAwGxO4vTXQI17X
Bm7VRFxL7RKhdiWhFhuftAhRVXHo5Zdm2ErGKgyWVbAfpc2YLcPwzLZFgne8JJT7qd0ysC17aEoz
PCogFhnsxAe92W28Y/BAnLeVAn7TogX53bH20EH+YsmNPyR9kyfAEsadHNAEv/eT9wRnLCNEq3D1
e+tOoJVMHtSsMnXoj4fKOoi2tXEfkHPdbcN8qRurVF7CGYpRg35kxIiNS4nHzV8b4V3U7MkdTqwP
PdgOuUOPw6T9QTG8HbSLiPA72NYYkOA9LBrXv/iefBTuygP/KnFV/VCKfSOEzC+SgVhPEYnutL5l
EZvS1ITtVRLP5JD1G8biw7P4pX5NhABfKZZ3Q8AA2BFDWsLmukIrw2o7d9Sbj3yHhMBH/+RVm7w7
oO+mSVR9NNMeB2dGKzp0+pE5kMdipLB9f1k5Mg/83hZKPDoOXviI4I45yvgsNhvhVXtVlsSYr5Jn
lQ2WpoQ5ckbb1FSjBCKh7iTntzpGR5r9HCOq958qDPmWCPg/t8JA0qXKIuEAN4fnpDPFVq9HkQqj
vsjZowGEHKiwQKO5s9vnYt2vpYf8taTl126D2u0eop9r0b8VXqja/u9F3ByTTSkIylzkImgcLlPK
vYU/XELPsBmsLX10SVzG9qfGgzb/aLfvImnUM3xCwYZ2qx/KJD/NxLzhU42lmDolro/sJRrY1m15
OXn6F4gnRkVYTBE3LtN2oz7KVHwg2ksvhvMZe/C5yvvqQYxoj/YFins7+dW+SCguyUw2qSA9TV+g
3KGtkh3H93iDwOOM6iNOVgYsqv4pfQtXykMebVST+Z7NuxqIDgACtFXDy78X5r/WIjht6TXrTBRY
fLgdf/RZxsgIMkGGBB3MfsW1GMPGZEuX6f7CxQf23goY7JBoxNIe00JKzKpbD3RCWA9/Msp+U0XN
jx1QvjkuCwMgidf/vZiA0UPrE0lM98GkRMPobbcdghZwJp22TAoPFMMEYJUYnWXSPsc+2neFGQQd
E4mQggZ2Hozw9g4U7L9v09/64xhz5DkhEHk5ONj/XtmgqKIYBsyW6znEucVAGe5hebR4EtHTIp1Z
Qr4g+Yf58gwA71yRgS0jP2T3e1R0RuCBM2Bl/B1Kodpm7ynBXewSGt+u/n2pf/tG/7xU7eYsUqu+
hatwnIcIAL3C2YTfAHzVwcLsGILT0wKTbYNbSEH/LHRho1N0NuvMQ6v3I7v/LwvJHBo+c635z7ed
TS2UydQKCEbKkXSDcitipEl2tb+e1akMaoPCu5Kq6GH6mSpsOo5y9VoNcNdPQKy/3BZr1oAgU9Xx
Chj/h7Pz6nGcu7LoLyLAHF5JkcqlULleiArdpJgzRf76WezBYKpVQsswDBjwZ8NiMdx77jl7r31Z
gfimTzhax7s1HLTP8kybyavNWcIcG4ZbugpcnaG6DR5g1G3oE231oLgTqvlWGX6ly/j3hVy85KWR
VmMtBuIRSTaohKRZDJpHlKS0kOmmO4q4HeU5Xm0L7vzs5m34+UD+/vWLajHm1K91hTD1cvr8d1hv
lXqp+I9asSOrNJoxHVcB2nAOvJdNFrh6mVYPUT7PMBZAB7jxql69mGnaBm9c0vnX319VX0RqJWkn
kdYahBvOs0ByoCGoDlPVwGWvpBXosAaG8/FJG+zz+9T5Fb5uXMX0K3+v+NySb1dxMfsqtTpFn85V
TPLhDMnTHRZuEI3t+/kr2XGipukc6janW5ZpPANLKoDw7dbGc2Xm+fdlXHSC03OUjkERcTybn4KX
Ol6eIEQ3rsX5xQln6hcwFytethS3NN8d8fnWBVzpmP19ARcvpnBOW6vRk+lpAP2QvOaUTGLJPl8z
Pkk2NeNAf9bv5XCFwMIZVUJSAZrX/pzg2nBqdDQuQOduTZcYGKrlTvqZfz+qP7LYfz2qi7dXUeM2
ErpMZDjrH6IlTp8qc1DfFUB1CC8l7w/rVP0k0R+BqDF6RKHLcz72jOH8qaD7YXxyMoAuTmu7t9xB
v+sTgm/fU048jfI4wHRJCTAaN8TCaO06NvdBeTTJS0iJQ9Xu43YXZXb8i1BCQIoVqCRMYTYC3bW/
O+F3Mx1hdfqkgzjMu2FVnZcRx0BivpI7nSPrdprohXY8PinnJbz82lxh1ytltyNzR3gYKMZpPAza
sjqt0hFV++KUPYzJvAzXmTK3snsxuCMiCkq1gbO65X/jaRTuq4B+x+0ZvDw97n/d64uubyrGaVKK
8XSvI8gVCz94SUBC8Gc+hNIdiXunFbIDNJqIXJ3xtxRuG3Nmqk+pPzfJ9fLdW1XplVP29IIaZChr
CjqvS9H0UAZxFpX0CqMla0XRuNlpCneeCYx5PUt/GfUpSg11+Y3X7s8R+uet+P8fvqhE06wbcilS
aJZu5Qr50Xzo3zt6l3h6cAwC/dqoS8yCyJgf/HwXvfMuiN60ZGoPpjq/NaRRpgXpX5dzUYz0TTpU
0Ukfj75O14jxXe2o+ppDdDcBiQ4B1C06KrSQMfHZysJXyI4oZSKERZYTbhO8pGYTf8VfFrbCdnWG
GqdxmvEw9gXeuP/3NytfGXHx2Nh4ZbTXiiTrFx/t0EysyqRlvpM9nXXQu4RiEeBluU3mESOj8kdM
6jKkJHhVCK59wYHfAqOx7vNMcgX05KRpCc/0l/iiOaJCw06RjhVOfUxehZczFj6kh3xmb8ztg+xV
1Be6v5Lie7hcoKqUQ7ApFhblNQ5KYjz0BWYJLA8t9Yht3k92pgeap67cQD1w4vvzXPutcQAfHByi
kg6zY4V9tFiEO2MBnaU/z9JVs8APa+YP+i5cnLfic9IvUkBFzW/zHk2ZrLhI9MDmDKgLiCkpP6FE
LkSvclHYCe9RPqsVBuioAtEViPedYaMbHk5zA6OBjWwA7g7qwlV/V6MrSJ6Hfe8htItn0ZqL1cBe
gGRx0xcEVhmiSwwvxJ+h3FJJlHgVSfAKyT3vlgbiCYam2nkTNzv+cZIvQuq9fR5NBsiO2mubPiqk
AmD2FPN32Bko7EbSnUpXyxdiT3WCKNdKiYVe9aZbscAfpl5K50Ypbi8yDB66A2rg9j6lrflJcE4J
GQy/09IcZ1Y0V5UF8jLgwRkh5wGWizPKQg9tkvmHdpl2Hl0nPXKGHLgziKHINU9oMfovGYoPDNpB
L5Z4T4UTONVPBYjaeWOGu+w87+lWj+ZToTkA6L/U0S7qHfL1G6/ttLz9+MjIUIZgaupAQy+2Y9LT
/dqEjHC0QtvfGi/FXtzmB3TbQ842SF/ed7vUzY4lMUrsx6zas2IpbfCo2wlGdgYRt5po2tXv/tsl
XWzQlqAh01G5JImQDOG+yV81hSgmGkQjblbs8AKuPfeET7s42Sanc/tU7PVxWSm/Txkgc/TghE/h
1I1X1lHfwDnzsx1AaL2Zd3XCUcBLMfTsiKpEwKPYRn4nmo+dGnsp761cweawz8ZswpQHnj4yaeG4
5flHY3lrzbi+0tMIs3QVQ9sPkZvS1yJYP44N1iJZClMxJKMYMmc1AUx3gdPv/gMEx7Rq/nzg//+b
F2UgL1/U1SdrOqpQP0COBsG4NNb1tNFVi/qF9JbzPdJ/B4cK3dR9eGMs+Ccd8scFAGXhvCRCv/oD
i/l2FI/7vBgHoSSUade9aJ8GgW+MMjBzvZKW3DJS5t2jgwvxiF1HR5M0T2M7Ys0e5spafCy3LG/H
YC480uU8MK5fGU8l0mzrkK2MVbkhtmUBKefOWqqLdgnbhpa0G636daXYJmGT4nNLzrpEm3HWFjO0
yfFOZxh3i6V0RcBoSTJ5W+p00ifG6qLjIPZjFAwRDRaV3uCUpJPN+LOQVCFNRuc6O6kOI60pgmTq
/934rG/++sVWbsiZoglGRYvhE4qmCTzgsX0M0RWGT+ffkhOhdXs5zbKbSWM/LFWQh//6sy827foU
tqc6YURQo4SdqNE9YgFtZ8azlr0Jd59/8Js3wHg9FGRxihDWJq935MblebI595HC/GmNd0SOJor7
H791KezoQcqm3Z6fGk10T/o2MN58bAKVfodBo4NM3J1f2/GrX4jHf6+QVw8s3x6kOZ3uvr2v59wX
s+jMrdS3AhJ39m8Uv6DNbH+m3KlTWbxgMfdttofyPrjZLfpDhLr8Xqg2CAzixmL8v6grOr/Nrczn
jjI2/M3w09e82GTeN/lk8nmzgB2hoeoPfpV8OzipfhnH5Hm8y36jXH9lUksMnb+udxxiaqdCbm2s
IpaW/ldjbm6N/H/Ee/15+oqso9lQZTLaL56+39d1FZxaessMLQaHIbO5aPbNfengSnRa6FrIeUOI
h4hbuV06rJKJu/vvJ6ZeK+lpxvzfVVyOqUYlbMyg5tOr3WKZfZnzs2ctCLrTfhudHb4U+J83DZ74
cNVJRz1YStWcqmn0nQxR5Wf7iQxIBgJJE8tFw+20wB5KW00Z7rGQiKjTja0Ob8V/CoJNrM81xuyP
tz+lq62c73/GRduAxq00htODD5fBnTrYGl15hj3r4ADHYabvIELSbSWjw9M9PK6YPrcwHDb/vplX
z0e0x0mqoTrQGWr9/frrWZCee59xaljNdIJ6Hf2RuYz/SwXNyqCzfAQzWB91XGC2+OV70qF6Mp6I
0XQhAt9yOF5p2LO6fLuYi9KgaENFPJW8X/m46OqFmjxvEc3Z6QrNyxfvtkrz0QbY0mFXsABKMje3
6DbdOChd3be/X8bFJ9n3Zh2fFS5DfjtTi08JS1zCdFK2DIctB57uwSRC8UbP84oi6u8//+KsqgiS
lEkjv5tsBsFlDDOfagVNY3RUoZm+1ai+2sP7/nde7GF9EshlovDsz9muN2aKlxIARwF/dkOJyU35
oDG0OSHG//c7d/N3L3avMj6JZVXxuyW6hGrJ6E6a8dM7psz0ExL6NqCD24fusXy+8cvXymEFO5hM
rPHUpL9Y7HulsMJhmghx5rTOhDMcMbj2GkaALiKZxdPkB9ymgWOaK6lf4p6+Ga59rU33/Qouvvog
ZmqgjeepbmAMKquroNpLxqdakDi4NcTNqO8k69AiINKwofXbE6++ejTrlTAsZVBaJEUqQGrOjl+4
qbarul0E3iE4pzORMgMT661F37jW3iTfkvjViVtJyfP3CiHI7FtFWaPzIhe2vMOQ2T/K5MEeEsW1
nuOD37km1B8ptWztg+DslporHTylWRdee4fPrj50/oPAQUmfwwXQNvUxlRaC/UFDEOylLM2EN+FA
JygevXi4T78AQecBj4eqcV5LR1N9lFrCQFC971V1KRoVLW6vJKkAQ5XsFbI3aFtwPxWnOxo5z/od
TpbgI5s3+GiYp/z7FbpiJrSk6SzFZIcevPRnWf9WL6Sy2YBuacZjEBHgHT2Ms9RaN6ErTuUP4VbG
g6Q+jvxXiscYzB0Q/jIpUe/BSTlKHtnke9J07JBSCNaG+hCpebeoLVY5VH2lfeuFU6eP6bK+UNEs
TLG+WDIuF/jClLJT2Z9pNxHnB1/4U2NG656J90Wvf39+ocNyujMPwEiDO+MF17Mb3VcfYb0m1EIN
fo3JwcIiBcKH4+qcXkLxu21RRy3qzcAsqMNq7vYPFigHPGdYvSRPgELZ29a++GW9xpJ7c8e69gdh
i0QmopE0av7R0H97AF0c+Oow8A0TR59Uh6qbi6gge3R1d220P59ezZA2pfbWWPs6QxKJHpIwHUcx
oEYkkl2ev+J0G6iTd6xaxXgjnRYP8K09ZPoqLm/796u8WMvbPDaKyOQq1TkvB2qkmGSdWeKJEQI1
kH/rfpwwYZ4RrCSkfM6o3CiTrrb7vl/BxXeryGWd5dHI6u51wgoOpiyiUd0k45oXFetItyD7c5wx
sdAXmuoFxqJcdhltAKWdYdwoQbyfPgNP/W8K7u/XdbH6g4sos/HEdfkJzgzUbB5I/GV/F6y6CnMO
xxnAH6zBdIp+ES9p4CW8qVWZdvDLp2NgrqXqViApGBdVT51bhaD3XEMwEbbU3xj8vbQh8+JOcLFI
OhACg1mQPNyaJGrXNiDDwnnGidEAQHXxw2JRj+c6JSU6TudZ4piGU5rOSZ6jj2wp/oK7PLUlQoyY
VPdeip9TWCjKAlemXtjDa0+L9gsXEdnWElyfuHcVHiBwksgRX6W3/hMFi77T3vBrbnrA+jCRadl3
UJTVZUILC9b6h7XEsAkgzTTpfmAiXWnh76R3MS8mzq24mj97w+V9JgPJIAqJv5bR6d97h5wbUeYb
7HZGR0vxKLv9Y+hRShbqUu6WMZk0c3W884M5UCu0Up4Y7v69XF+7AmyGuknTVoa4ddkA6xrkgspQ
SnyHAmBHyn0Tc6RN09Wb+t44byex2RLxJsniq1ub57VS8q+fv6hoE78wB8kijy88TYMdobVxO7EO
zNJ5v1dSvIfI+pLVrfH5tVMtrBBYRiQxK8glL8qMUcmrFpOMxBmJsBhEujPjRXbShbTubIb7dvNb
0YATVvP6ZkbRtR7BX78t//3Qc7k4R+Yk5athIoCRtGypf66GO5RdAWIIKlsZTKbTvhFQyE2HsgPY
B9EGjTygpKj86PkXGHNnJpEJL8oc1uB5VWC9oyw0p+JQV1BMYNdl+TR9BwmHGHpae6NKla+s4H/9
GRef6ulctl3WR9LRh9D5m6CY7rMDEsNSMROOk2fdOoqv4yJ96xZ42pfCG+5AIG50UYNZLDk0em8e
kKQrLhPkG3xRKM95o7XLD0rTDUGOokE60hYFAiEas1QkJsiBrWdpkzjahH+ExZMckIolpfS68Skl
KUgMl5EwZ15YIE5DrpGsDd5Jxo5q81bEqmvV9y3EoOFLAeIQlrOTjMjho8Mj3O5D5tmk9EnEQqKi
8ReYBYt8NuibafIgPg3KXpcdM91F6a9TtcwMMoxncgsqY8JxqoSuWCt9ke4IhlqYDszlCDmfYsur
8p1Imaez4iCSNlBD7UcIoZZdukbrVpInLfPBKaFqKncWtqXozijfsNdkZAaehk2cHHpSKBdF+tHF
n4q5Ic5PBE+mb0NiQhB2wXkD79Fp91G5EfMXqqtyowTLdviS4rVlukKwbM4LS38+09EHF0O3Xpkn
HLpOLpKmLFwq4xzaaXK2jdfT841V6cr+AxcJtBMwHwNS7sXnKaelHAqnFLUri26zIj8e5QQmJegx
IM8AJ9+LMxq0Ii3Nf/+yeqWa5/RD4YRNC3Xg5fTRkENFK1p1kqN1s/AV6gfwLYfsYDijDTsvWKDS
y8+2/it8RWRTTogWH5e00thReW/A2U4cY3DH07YcvTzeJIGHS6H4g5koNaLT9YOvwyLdSJBE24Vc
INC4UVv9aTNd7CoGWyjKqknj+KMCJFlBZNZC8L1+EBPouZVz9j8s/zEiwzqqbMvjZKFvLVjkPTPl
gaBdpmKN5KiZ5gWTni0iX7PftvVbGIaMGLG4ctZSPEVwxBG5mpsjgSfjJXkJCYvJbNCn2JiJzA5/
5TH5wYz46ArYvmRLqCVXynt4WvR0nWlp8sYwCs+bdRB5Ze+V7brszrbS7XRadaJG1+lJF3364B9d
sam0Z/gBzM2n1ufX+b1v58ThzPtn7cGXVuK8fI5kb+yIuHq01OeU4ntodU/VV6x6J+tBymHzPkRv
t4oU40qRYkHSxt4iTR7yy1GnIjZ53yfd+Uhguha4rDPCJxNLymzExpG1ijGW+H2zEBtPZoq4byGP
AXzLEJfYHBaCZmd+FQZ9Xs9613TShg3sGb8hMdJZUGWnhkuBb9l8JYEyljxwKKgWyMB4HL58xRXb
ydJc8jYSmPgibuD1CCcSo4jiSfZdzEQq+Qz0ndlyEuUZH1vJzfxf5kmHbb5WYpgHyw4NuO+EHIVL
bLvCQmMxyb0qWCnZUVHs4ObX/ONIwlKMbt0CzGPSy70Ec2VhLtWCn8vQGRVXC54q871Tjoq1lTkx
+/vCWp3GbQAZqQI0Y5LJdmoVOOQfvv5CF0KdY46ugI+JEJf9KWOLpOJ6b/gHTezXI3ykdK+x4log
PgKJwSpVaonJt3tTRShZTOhwz5nnecVikhIyQCiCY0xlxUgs+dqgpULodDqT3PM2XcIWYRP1+9Cp
J3yErDpwoI0tNDE6TNn4EIKhIDVD+TVpH0Yk+MOrErzE5zXSd0dXnHBwCTOauvWLkSQGzenoNqtP
NKPFatlX2xPqFbaL8H08/qnjh+y16EdbrV4qFQaJQuAUm4IMX5H/j4Bx76xL52d/zZcGMhjdNoPJ
0JMCm+OksAreiLAzKU697rwp1EXUh6tztBPK59BfW/7GHAg1ZUbpCAcmMI9Iwe919b1oGMbIbpMf
VVhTpwUWFk1Ga7JvhF99u0cWP95rwMEPAnXIUpVdONuhy9i80rGGqIyAZwo50c0ukrjObvnvJfjn
8ObP22KRqCuBvtCMiy56rquxGJgNb4t7njX1QwcHFy/fFGvJx5LtDbAhj9PkqNNuNC9+ihimnzYs
A6EYx48f+07ph/jWVFE+ZtVLUHvBER7WaTbNcIAy3BUfgD9ZppBcAh4jb/Xeh7AFPIbK2NrfbD9O
te9fy/jFxVzUiZUvt5oQjfLxTMNZs/0VPcCZSDME/AGTP4ZYeuwYr0J36y78mRD8+GVGlJMTlk3k
ko6RW1Uh+pkiT8LwYoenLr3DZEaysKN8Wi+TtnTs6JSY+Iao6RAQopyAexYgbGKKTAIc+O1wk6gf
038IIqDjbAoxTijmCDpz9TFlVyKjw0uWotPs8flFfGLJndbYIYgmjTaWOq1kw69z17ix8iK1hMsF
z625yfHXSIWnkKeVvEXBx5huGK7pluOTvnu61zNXgJn2UezV03aARaesKhjj+pPPK9M1iyR+D9SD
UkyFxDYy5nG/Y0tX4OGJSMZSyGxFBeP03Ww3rSXCuVBmYrvpZjL1T5h6xJ2650GyWYUq/l2dVfo8
xCBv0KJoPyRi/AJQgLn6IMKYxZonyypw7Tk9Qcx+MuY6CtLiy5p8F/j55Fn7HqxbMuMCr51bTNM6
tw3WxvjWD6jQnGIk54yphs63Xu40/w7DJPw5Iu2+FEBP4VZuz4sqxbEM1zqr9kVR3MUBCIpiVzbu
uxZjNrc+Kv7LtiEiTWntJkbsojD6ZNgzLYa/RJLQShjhXcewv5tnFYr3EqjWp0RACKC3BCswGW79
8KtC76JXNDd79uvsHrmARv26HASMb9ms6K33vHqZuklW9d7rR3G2istZ5pSdh0+uBcSZLMTTLPb6
D9ALvA2Vl6P5tJtH+k/2lIIi0xz1wnGOeUSkujtKc2Lj2P3ZsOhDQJ0cDrrsWrmjlm6dbeNwfvoS
H5q7M3HJgUvUnIOVzzq7nSu5nfxSzLWZTKJWvBqS2fDcGyuk/Z74icDFyd7Qkqc25W6J9G8mLEN/
Y4kLTEvYgAdHuCdh+k+6QHcU5hP8q7e713pHXAZmtkmMTrU8PwuTPQVlEYNtJ7LQaw7rrneo8+c3
FsTpQ//X53ixEAj5WaqUls9xoiRQk772j92iAtswMuSZ3xqz/Jy4SrR9SM+lfrQskVX47/OpcG71
1tJKhZbAKb2vkFsp8CA1Yq0fk2HdmMu4PcakKFiPZ3FPNGnNriQxokZ76TSlC9irL5cgymSoJaFb
+zvFLBy5OvQEeYjCe0KUqf+/TqFifquvaF4pNQCtmpLFH8G/X7af6zwcrDQTFe5V74riWyVzHD47
4MNFVDHhgNPoV1/eYeZQWcHb4KA0q6xdYawlbcjsH0vdK3EKZy8+1RFEy2yrwpaOtQPeXK059MN7
rOGltfN4HunL0XqjpjMgvUU4mYdVU6wGyQM2A0ZN9iCxQXok9fMIbqTvw+VI0Fd/TEqviakdUKCu
xi4Do7jKiAyrfwWZFwakic/KrxbLdOkM1YpZh0bqBA77cBNGL2cjn5eTn1PdnJpDQVvMYOCorFJ6
6NIdX+vkNaVTNZ5uvITGjyMZN1RnU1YJb8IccXkwasVCb09BpLIrh/sonFf+YjqmThZE/V34AGnf
NBxL9xqFVfusUOtHwG3BeITraRtllVUDfIkpkU7rwvIaIs+RdlWutCKAJdgxrIQ7OAndoHoSLoEt
eKXj6H8xifhwsYVsseURow3fb2q3R4vmMCB2yI2ZfMiLxSSFCeiFOuZuwhEFyHeQbOUcqZtj86Q5
wtk5Dzc/lT8MhosvE5stmg+UPDDzL7tnfdrWvNW9ekxOkyyrea1Jv15PFGiW3reSsfR5xqiqC12V
wtvGJAdoSDk0Hxwlq1ey5QtjVz6WZ462hqvhW19X2gNM5ymxoNtipn5IU0R8SK2X6JpF3pWatfLW
AvPTXMqzJZsKFpZBD/CHEEvrc1VKlExFBBzTXBJWSvpmYP45bdlbS/0Z5CMrthPBLA0jUOrP+eAZ
4yJP32Tw6jNOYSgE6l0FVR6HDsxlTskdNlP73wvhz9nSdJ2apcg0dizjh75CUhv61UyeuE7R6ZYn
CRiFoD76TKFDbYlkvQAvcGJo1nrBnqHwm9jtz8OK8rWOdxjJJERtk8PqkVSq0fHtfEaULtbHWbm7
PT7WfxwTJYZKdKGmQmpyPlzUsUov1fVpzOSjUAJYtFtyDOaax9oRFss+esohAsH9EpSd2m79fEPb
SFXuhQ8G6dGDYj505oPwnM9jR76HM0VCFRWW36beGD+Y5hN/JjEXI0dvYoLIBspXk2ZT98wGuqND
IIwBdWCWRPtR9jr4sufD0OxFKXcS8cVXt734EUafqfkwqs8Wytuac5+KcJAolOr+qVVhAXi+eKO5
Yl1ZQyirNYPmviUzK724I6YwZHouxPKxMJZsDpT0dAfNAzLWdGK6EArcuplqenLrhiTWGIjpSebA
ZKneBwwKF4Y7eF0+7xHSfAx8N6abghTT5hyULOckeJ3ybgAldiikEL4pa0VlWnN6HekMjCPw4n7R
FptEoB8Dqoqwmzlmj3AaHZTgYKk7+bio4Hw7a6cO125SN+HCOKAUc07GQzL5HTbwsOis+Op7ZQ1O
kczlMJ0CyQNtLjYLPviZAqoRRVKh7WnL9SdouCd51tFSGZm7aTgCw/6QI261NGsWtlRAU1tJvTPC
/Tm7oV7Rph7sxfqE+o64LbC4Cseaix6tUPhKXvjccNG8U9UX3H8TfqRkHg5/hJifHPEMKmuRqQqs
S118sZTHsoFqYR4K6HDxOi9Bzou1k86NytH7LS2OV932P8MnsZ2opKdfDV+S5HR3DNgJQuy8JLiX
ANcm9A5zuB1AqMlWUAyJ0+ymy49R+dh3T+P5Rb+VGvJnsPmvP/ZiltCdS7lO5eh/z42muGOTGtSV
Vi/SmHVCy+yG+DvM8hrUgyhbkrqTor5LZpk8V31b+yX1rl66LYQKAKQ8PXWvNncVf4QBGHWrIHHh
FJzM2xur2p920Y/rnoL6JiAgfKjpq/k2sNWkpIqGKuEhrTSvVLx6XMEfYXEb3oZ3bj3yC9xaiEON
vazMTfAktbEP70HHPJW1KyZHAeSbAI6yqF0z/WjLjVxThhcu2TImL2mVwTyJOeSA7dmW9aN18oD3
AFiEa1RyjLrraU8y8xHHDQORMXYlbTa1BLL+0GnPPoTxOCrYhecZbQZzY2RHH1pxFz3FCNUVcj4i
trgspBz493L/s5nPAooORSZcBaK7+meQ8u3GpFFVVLlcTnUvUrpN0d7nyjyA1y2pxEBnBxN0Cscl
zU2MHfA9GqokWuG8NqyXRHtVGssJrb3Ga55grDFnff4izKwbzVbrSnFumMT7Tl8YF3u5pgmZWg9t
0E9v3eBqKnqNZUoT0mHKkGYxkCuEDflLEzw1wbrMPxJrlaSbUt7KMKHpMy0bdSNb3F5ZwBEHawRl
ZTxH5KPQzZHusKcXJAPgN/cwEoocTlB3FTRt1nqK6s3Ut3UJWnxNUhqsaMhLGzRxhOeNyCUQfDSM
R21S3eFmzeXiKACDK2lSoZsxy00O+WdGpk9ANtGskFyp3nOoGN1O4YR5ss/ju16qXhj9RszGNCna
puKdD2n4oTgzk1ZGVjBkvAtfeBXDuyZeM5C6sWHI19YvRpOIGUSs2pRZf38aUhfV8qDI082F2kMo
i09s+RyidxOuzx1xXSvQlXgHm3J/DpcnYZ6nGyF3ql85PZlsNSy4szdeyluXdLHKCGEb1F0iTZeU
yEQ3sjEhHqcyB88++VMwi00DoGd9I4L2c+luwzJhST1V7GkrI3J5YP++JOXHzGL6TgwIYTLLh2b+
Mbt/+07MFE/hOY7VI8l/BVKG5iPo39V8D+r/ydiBQ9omM0whNgRMygZT28jGsiaTrXrC7l1OY27T
t02JriWxTnNrH98ip6hXbhr6frggUxwG44eLJc6Io2SMslA5FoI3tcuNuSE/CfUKL8WMjL5ppRo/
iLE5QOiyHlveUPe0YHPGDxAuaZ9DcHpIzNXJgEoPIcaLxid0Xxk033nLWZO5otZ4Ehu08S6S9V0V
HpjMW1Khn7o8vnC4OgzqTVPWfiDmAz2Pc7mjRzv5JunTO2lyVx4mVgFbIuQZFtDAC7f/frrX9nDm
0yhCJFOkF3eppJf6IIhTPZmO46EJdpzYRnaBeJ0mc/pwpkfqXKrTHhQqWzPepNFr0xnRxGBIadLl
c0BZ6N+odwu3PS9HOv8pbO1+GZceSBWOZPF7ysbgaJJjaXN8B+SVI+yyT3PtBGBHMV58O4Yb0ojJ
fIRLylaQoDenaFzXfefWOoFJxDHe+PK16Y242BRNPuxJR0bFiDbh7y/fLyytz7RYOWLcsVsO719l
uiK5VXalj4zkEfWNAGtLeO7b5dm4h/6UDQtF/cUZTFuoSL3V01rDo0W66xRTRNzdLxV8CnG7g8Gw
Xx/cMKKzd+e7OGCMZU9JIBqf+gYaqE81uDL0VU7m8EzGa8jANPAUSVwEEJOs4o2T778f8bUKAKmN
oaCXU6Y4m4tlrmisolDESGHo2Lsj6gdFf6to96v6PhoZI3skD6iA0ljojBVtyXHN8fkcYybdRfGu
yvma7wEVytGaYzft4bK7tx7Nnf4i464eHZoD+Kqb/tF/KV/re+yoJA7EFgeKu0ST7DMT41AlDgTq
+DO8zbjdl/T6SYGh/fgsfuAzmNDgTrUpa0TPzFLSZUqCYFTwD/99J36KCqZN9NuduFhdS6nu5Uzm
TgyrnGyOTe0a/GRGgowtw0VBNG9uOBE7Z5cucwwMmwljgPo3APfFs7FNht9MI29s8j9VMheXdbF+
BRK4ikHnsnBOHfzVuOQUBxLZctGZ2qjk6A2hx0rmWJWFGzW8fqXAYMHhvKtz5FWVy46WifciqWJ+
OwxITtn02jqH2GaR2+aG5ausT3NHbhB5IZx7GDNKW79Z8bxJaxNAFRtvmTYyKfgwT0StHtToKwo2
GAmr9NDJH2VCKPTptakat2vPkBORMcLFNWaCNA8601GFFVb4WCTccW6m25E4iNxtf8f1ugQe4g7d
7+G004pH7dzOSvFDCRYERw1nUo15Tv66ON3A91xrVZiKZcLpNC3kmpfFsnAOg86IgulT8aVXaWpB
te7EMWETDlzTXzA5PA2e+mBGNFcYrLE8uaVBtDIH/tyGIlLArveJK6GtO3aL/2Zq89cFXggbO984
6ZXvT0Ur4RMsrGq/mERz/Sz+ytzoYBq2evz3VzOthT/Wym/3xPh7rUxw9FdjIEzjmmCB68/94yS9
2Sb6Cc2ZvoJvv3OhTBzOdXPSUnbxWIIGYEuTAePQoYRAzLNMkofqPvRIWn0jEpi4WC/1rAgPIfZQ
kOYMVavBFRUY3Fu2pDIgptiWmrtUnZ19EnVqNHdUoXgPXeU9g3W4HDEHEz3URrPqfmqP4fTgOONB
HZCU58rYRBHJvnjxI1ROhPPSCemU3s5vUdN/StT4q9nr6Xoqsqpol9+f5aeMd4Tpga5QhIAGlOyH
9lc876eQWnegcbm7JU+Tr7SOeMFptTJgZnJ++ZZnjdCJVmzKx4qNd1aY+CPJuZtP0h4iwh7Qnyjq
PBbs0Xf7DRyTEBxDMFNsZiIcCoYnPN7/gXfy2kr0/aouXm2lr4xa8i0aWov4yWQ3NpTlsGtnuicv
4Gjfohb9FOlNd/7bXbh4r4vakJUm5c7j1UTTYAPPlO36fZIJ+zN/ocQLFFaYuEc3oU60b50/rz/5
b79/8b7nWZUNQsh3xWhzUdOCZvwrvdFJdikKJvS56Pjv//6Ur+406qQr0SUL/dolLMUs8zRVTzz5
zpN/E0vgho7xTJNqYnIgGnJOmQOU20KUfeNgc7VG//7L09P/foo41aOspIb8p7k6LVzUFVJ17/cP
av7OOBjd811DUYJAl10YPDihMkBsT8+ZrAJCoN2qz1TLU41tIO+NfgF+sF1W/cov73MZO1Te3MVk
WFNkACwiRQqtXPeE9EOXF/lpd0J7f2stvlpXaRNMQkbkqWmXHdisQ2CulxoTdMRjxSfYxh6SHr4t
DZstA/VyxdCFvwi6P/AreUnKdYizCmURjKmGic6b2rzG55Wl7CJo/Q/lzMLif9pXTwTVo78hEdT1
Re9Erb0ZncLOXAyYoLz3UTSX78JN/ZvRByQGhMPkAT2WREI9D5zcJ65+CZsk4gQD40AinaSwQ+HG
E726V377840LN8+oaqeurdXpiU50dTKKOiQmuBBqlISm4bbdNjcru7VW5xWNExdl0CsMujpb1IQk
NHagchuC5UldRo4gzrCU+PVaUvc3XvlrpT7L6mSx0+A2XR5wyiRKyjKedA67Cgs2tU25zLCCI3uf
iegnq+U0cAWPd6PYVKZB5uW++f2HL75vKT4LMOA4ysdsnL47/SZr7GnXgdJsCEFTmOqc2nlJMrlc
bKcHPA39DsVv05784cm8yDZ5ioUF9IyjAHt7FQnUMAPzRvD1FVnKlL2KKB4Doow45eIwJPh9rASF
qFJ+nqFJ2REsL2uDjdPslwn1eIQwktoPXj9ZbL0zadWjL+KyOZPe3gauvFYEWloMNQDNqoxYL4rh
6hxLXQUr7Si+Dc7/MHZeu41r2Rb9IgLM4ZVJlOQoZ78IVXYVc878+jtY/XDKslC6wEXjoBv3mGLY
e+215hyzIMagJdXR1hHRY5UAGc4EksytxBYYaJG7egwmFPzuCvTnGQ6Dq9HQLwOtdKBfMZSHb3lp
5T57w9CNatYqIEXlfXLDcrkxhLBQ12GloRBdGJCUCwt3JAiQZqo9vhFgQogiyabKEW2v3bsSdslU
WHPZbeCf84UDhLJuVV9fNRWWBG4ohbGHbp6S5UTumK6nhnqQM1eSr/R5u3QbxdwCqBbCK0aI6zMt
ynuj3IryfslfeayStulVpC0YGarHCYjrRkUQ0fxaTI+cuEV8HRm2sxwhUp5RxY7+FP9eus9K8UP/
EjbzT5Xzjx+gnawliTaYat7oKnthBY4agQdNdXpbNZioMt40cCnqkeMH6FFMQ1ayF6tdWO+6idsp
H/69Ypx9Ay3EwarFzJIv+KQwmLu4NOTRVA+TxVHWA35h6vtW5+BBC04VAnkIZlQjdCc4xK56yrAn
jQUwDKLVTemmid+3L2MVqD+bzJvVgG/m0t7zZ/T7/Yb9d40ni0t6DIFrltY6qwyLTVLdgl8X850E
ZQajX4x70vDS4UFJdoJEdr2tFhvVK6HDxN0O8awMngsst/mqOKXsxKg5E9nRzKsKXdTE+IpIxgvb
xZlyi3fU0NCzykzpvh2tGG8f00zgioWgR9S6UzKn2DKOcMLdyHSwc5A2GM7qPD2i3CIcPLnwlZx/
riYDQkVCeaL9+d//KkHKchGKo4yfU58devjKlTIR+BzZWbeNMAduR+uqX+Gg3fA54FTh+UecBxz5
bi1AcDyjs55B3ajgZH4lI2S92q4qH1z8v98/9ezX/N91/mnI/nWdfThrymQJ6p/BRHlIxyeUWnLx
e/bwKSo41LFtEDDUvyKExotUEHShuQTTIBV8VE1OhUwf08YZD7yw008N+0l0i8Itm29FyU1uZkiS
nBfB8xfXZuJkIMxgkR3bl3U2ldxq23//nDN9TR78Xz/nRPBzNIeiLXJ+DoLL0J38Urc79jpP8LRi
1/st7SMHk1Ty69JHcvEvy19rzkoppUruQo2PZPSQtXBO9GeGvkChjet1l+0faCRcUjhBITm3HJuI
mwholr+LWcRYiPJhirQD4NeR5KLbGNEr5J/6uUUw2HmS7KrstNK2cAnKQbuRtEG62AuvYupk9S6X
X3vtoUlvx4j58XAtCkGCuYKxihDow3YSkeyMMrpjJ1kcBUwXk9LCVZm8Rq6+XefKXRYUaVAsW4tj
LsJC9OPAnxWoo6E79m/6MehKUDgzkgrgUlA3oFxhfDAZXUJT9tpop3DMJjdxu/R+BufZOaJ1OTLB
fA2FA2ph9RGPKnsdqXocmNTNrDmMbML4buJwmD1L76YBm9kZP+IFid/rIngj/37ou6Gd74vos3mv
HFThQ+qR7aSWAZpy2jrDcGVkQTjulCq0pyOvd7plCkge1vIb2f5d6oJmRW5Qemq/FwM9tNGTJ1sa
/uJCa8huwRbVi0CkEAeaeGvCHiyuCGAysSQAqoddjetUpLNE1gpfy/hSSVdjsRP2UgQ//InSdOqD
Mn0FkktSVWv4ZCOSwyJajwJDZxi6TN8z4qj1xzRjqZp2k0c/al8Xwb+/mTMn9PWb+e8NOlneW3KL
Zr2JNZYASfVq4U7oHejRM+bDW8UHPegxKj802sqIuO6C5LnXPLPb6TW3rNyv7s3i8p7zvaD9elEn
ZY9Fomi15LzW3O9Y3pnLbY1w6K51YDobnd0eIicykUFAkHHleRerjO2ujeKGQb78CDYd2UjnaJor
rIHPEjP7ZuJpPoS+dCnJ64zI+3/+cB1UPDXRaRFpgiOulQzJEVBH9CcS0lhP4A2qfEBH3Dqmtcyj
BnOv6Kv/+NLKc26rwZ9OMcZgEQ74qe27a8Qkys1GPRjldRdVzjDtFe1DtTLXmH2o4JguaIciua6f
qmIryNt6Jrdlwu8C5mIod2LqE/GmOMeCIfkDhSPJmxyd+osy8DNT8PVOmesJlmzjbx2Bkc26KWN5
LSTqDIuZ1+R+D14cdTEZIosfkRfvqD0tclf+lMe9QT6Hk2QvCGSZIOyJ3clxILUYlzv1AUvthVPU
d0KKxPWZVGG6qooKqKCva3iNV5mjN8JAMjmB/LrK9LCoK71fkG3sHnG4TbLrhZP/7L9dRXiq4f89
IfZrprdc55uwL38I5A18W+A1nqqM/orqn6HoSYUoV4awIIemgXbcmbOTJ9tI/bQyAn/LG87jahJE
Jci6d1VjQkKIhWggMOf9vxaO1zKt5ArqWv2odocsqZxp2hfTA6YEji9wQ90i3I/dzyEhoAv7TVCM
+/h59AB5MRSY0TEVhEzbEy4BuG0SdNsY7+xrbrhdPjjJ1qiDlGDxySAu8N2k6FunxlbnkzSeG0+J
4FUgHuItcbmkItJSMQKtvaIVLxW/LYM0dulKmG9N/r/7xk1C1TkiyIXryFP2mIfNOaw9gZDY0FsK
uoCKM3a7ofwNnV8bfvTHaz0+5MkTCn+/F3aJtIlQf5T1VqGAJ9NlyF1DQFpKqFW+0gCBPGlr4C6U
6+eoFJwBjRgeor74MdQkA8NWmjeo/Xq/fDRAXbdMlDeEWJZ25hHRMMd+Nwa0MBWmTGsQCVyrRDjU
nJjN5wZTtb80NGM2PQHKdnzcNxOxkQ7NBx0N8aVG7plD4dd34mTJ1npjGAwRF1Kvkie7uA3q2uxR
HsiU90NybUl3JO8WmZB35LAINk3Pr/vxN3o04wgK0ScY4t+biP69jqTUZRtZhxmIaq2T9frYHisw
AjhNE85Oi4z2ntgdi1wI1NaVdWseQyeKD4sfq28lfsT5RoqfeOEsu73RnfWsIMwOZ0MrGgGBPI/y
L+06y36n4Y9ZIXH9oYJ1mbj9uJKn1PyQC1vh1zDdzr0tNb4wuDo65cLvmPiRn3xThzs1cZebcjvd
DNeCq71NCAohwRojMuXruNkPx+BT1nakAmssN5jjw8BM7v99T7Tvpdla/issJKuN95u5Th31MpeS
eJ2fJBEfW27up3FLrjMaXroLyYtCkpBe7zsD9v62KG6FJsE7Ar5hab2yvcqFO6ZPqpPJN5gzlHa/
dHuTn9Ufd8YKTyz26/mCVMOl/igBiIr36rgfzR+z9NynA2U54auzL7REdo09GW+Psl+6seCOQYWk
3Anl+9q8vzhg/N4D+/qrT1rrS6ROyRTxbrYeHRWRzrYn8CvhhWCXMdiTbWV6wju9MS5yMNbX/utB
9eufPlkqy7LKp6LIV/lZvCyA6fbY7Si0iH0I6b856mZpEHln4yZMP1ECe8xuVBs2IqsF1VxK2rYi
0P5UNU+uglb5cTH280wjnktkZ1lj3y35mz6Z3LpJzcXj6tYH6YAPjFb87NYS43pIFJQr2mchPfz7
RTwjNv76R0/OJmY6jH1k8EfrfNNoziS5swbIWXgRCUia6zvciJNwzYvmsyUDrX1PAL8cmyClN5iB
a8ZIOzKxLZ/b6ab7TSwVc5I5OC52LNo0VxtGtQ6o1ES9cIo+c6j6euHK1w0578lV75ZwfZfgCRQE
Rn9GRGuumr+YRAUWFK+hwr5UCJxxjfF3LY0hNXMy/Zt1WiB5SpAFldVsu7iAZMCPORN3rLxS0c8K
NkalDFDH6JAzbIgomq/kCtUOWtsMAWnlldFnR3j7SFCNl3J4H5/1qXW6yHDj/jYTabcTzrOiMW/H
9n3V82poT0cihuDpY5PAkQYoorrtout1fo38qcZB5cxtAArZjNwWQohpt2go5t0xu8b0WrLLTFfD
8fdY0qjalTwX622sdj2+ctryCCq632qCrcXlUIRN2+hAFANWRUIyDNvlbbqLEf80Oz6SuvdrTjHM
waxfpg6zyHzu+IAP/34nz38If93iky1s0Mw5rjt9pXWERP1AhoncKPJRIXwUnrgH7/lejRe6Hd+p
hgQq4HkEJ4SrBjv5yfskx3PXj6nGH6XnQgj7w5w/DPqWkUoUsEIfkWOgIrqzKFHY+Ck7R5Oa7hJY
Sls3w9N16u/LWDeOv5ouypBGVjfI0mFCu4ou0QgWRG3LcnekKtJUT5/t4hPC4fhOuRao8u+CDKXi
iVzTtH6fYVWSvJP2mdsaVyQ2m8QUi8KnRB5145jx3qDhQnXoZr8GyR9Dm3D6pru1pL2IFOYJamQ7
/rbe6uy1CgPCuUO/uu5+xbdV8w7SSQuDpL+lVTPCaut7dH+XnsG62Hz78SAdV0yuiSXzpFLoK/3Y
r/w7vunjZt37x45F+H9LSrJpLx2Pzu7C6n9/Tzpp985RWEZEVUmHmVqtgQrhSpL9vwGJdTNGz/V4
LwuHNr0RmocetVg9Vo5qXsXlYdQJRJvsWXMtsDbx27iAANduZTzown3rJs1HIl9HcIvUeyxNZvew
6E4O+gvrg/k8EUvNNEwHWMYkhoeVL4fUxAlZ+hpn1J/dvCkrF0ADEuCbXthfEpxq67v87T4r0IeY
RWnc6JPZhqEkcmLFhDzSdTeaVxmSQ+MWmrco0C7tnpbEAwbs/Lp5Ua4xJXWeOftUDRgMUjyCWLcn
gS6OurE4MA4PMxmbHboEDoZvGicDbb9u5L9Lv3CMt6PEfzAIpL2SFkEMgaE4pD/r/lOmT8NXrDCj
u0mFff2TDcPqH/+9lJxRWiEllGH9rSaV70kpaRfpsVlPUE66nUrjMn+rtmytLl74+WdXBGJ/PdI1
QPT1oW7jwQPeu3nCgY7dTbBLxhSVt+aGH/dFd2EDO9Nb4UzO2FYR2UV06bQNrFZWzHmyUQ4ZAXJ8
3Fl9ryQwt8MA9y0Ac0S2vxiM0B6MXwXNX+imDhnF800XAHix+y3hZ+7FQkk68278fVmnXd8kkSOz
UVqFg7hwO//oN9Oe93ZTA0dKP4SLMRgX/97pwZoWRaZOHaLZj/gmDqYqYK6m3Ui0t4bOJ7m2dS69
/38k9Sfv/5ffuK5Dfy2yaqoJmR6PiE2LmyO/Ld8oCG5/l+VvOHghO2v3StLQEP/Q+PltICv30bDp
kVZBjXrM3wVPuoGL1mIIn2ZYhqt953OyEGdyQD329EuWd0GiEbiR6v3UfGLBnDCC09x2/v16n9sp
kcuJChQZU1c4X339IW3VLUWMs2CtaoN+U3KSctVHsP2rUmFFpzG9uISt+dO0Or17prQuG/joUK2e
bM9HLa/NeFwFwsiow8PgjrVDr/NGxoocbanliRkjWG2obkRXb10EnMWb0PkDU7MCHAP1djS//vtG
fI+RgIWEWhkupUGbDSzM1xthiuN0JAJNXpnElupJ/kD0L97KmYG131S7kbUo3yc58r7eXg+F9s3b
iLeAWOdVWMmJo8LCYyvpBrPBQNolIZzRs9ndXKofz3729JHo1qB7wbl7chDJj5aSNAVqjURZ93Pp
uEt0nUrxThDvCHHylcJmQzA9cdoN5NLX/gw/5nUiR/W5VK7E9r5B+Wb5SMk59F7YgNV1w/v6aGkV
wmgj5FOB1vZnwPvXh1ErEs2/cpAYwc8eRb+ro23bVdAUk02i3calIx9/W+HbqLozW52I+tiXSHIX
NxavgURP36FfKLsdrGVXU10okFSUR3YLUd1wqM4ArKKrhVUVcL4uDfI97tJLToEzXdevv+LkBZWM
MemkcWTR14MeSfAVqhAchF4PhKxF2YynfGUXC+A33aKpLnyUZxxaX//8yUdZWeqSWwY3ca1izB+x
d7yL859NcjsP14RPcpJEZoPaYsEOnQM44MtYQaCiPf+M2PkHxrZ7vQiIXYiuK8GmUst+Zdp6OxVM
0vp9eQmldMaAoosyBbe65laZtGi+fj0i7pO4KAGCrAI8bbgxx3uxuyXSTOEAw8u4OWY/hMwdvNof
A2mb1O+59Ta9SdYB2k4y7y4t0Mpa5Z6+h2SsoRI3KcrZvL9ekJL1khzF3apJ67ZsCQNkhXaTuQR5
Vqaviv7YP4aMm8oUIzn5dd4MZUK5iqS3DFhCDraYwGgabwWKIO4vfTnsUepd3P9Wy5dRw1rE0Eq0
Lmzpxvf6lYQNRZEw80gaMXon9xFIRTTmI4dpXDJE60HN0A6R8psRcyjy6P2wA+OxU/hIyBzNCPFu
3Frw5GQrWjcwz1TzQXpN060oggl6kHz+0SKyK8AwfxuJdvMiYMKsbcat4gMLQyLtTIucu/zXlEdg
RBxTQUAECcq8keiYwZQFT5A32ximSaoC47d+GMt27mlLOrA1Zbd+yFLO+N74wjaRzil6VHdS7GNF
n40Ak9ujHKgAJnQvvvTGnXvA8HMRreCUUWDZnVSgg5DO3Tzr4qEr7636dVJpeVi+md4VD3W0Eysf
70aBRXXtgjite1TAXtCV2EBNtquJ1rP4FOKfwWe6WvxWMvaM516k4EbqtR5x5R8La82FXebM8ggt
Ao6uJNLQ/Eb9LZd8lWuncDsXStmMBiPuCcbZVGZ0tFYhAX1uAmkZ9fTjY7ZcteupZU/zv/FRjjKy
g6XRvInmFojzbhJu6Lm5ffR2sdG2bncn3w8XuqI2ReBo6B2/fj+g3fo0mow1/qzW9wTWcIKGJfO+
SJsJd/jltsgZIYgu/dl+gcib391ZQ1hoDS/ZemavhOuuCSZzK5lPefUctZ4i/ZIzj625w0qmkbCe
vhXpY6XeoosWibma/Cl6rAjQcNMuqCmUrClwJAlOWnBEi4iZGGLJhWd57hZxIgACwnGbc9D6v/+1
1UVJ2/VNLaz4uMrNXxq/Ht+rELhB2j+rtb/UqJHJMnTRYcwHBoidcst5Yf7sP1B4Kzu+p/oqvTry
kTU2Od+7DrjLxf14fU6nz/Hvi1zXyb8ucqKDWyDMgwwz36bS27H5iBxTH3EENiIJQnzXWbDIuKAy
OGduJzLlcQ3NJ8den/eGAlXjgO16OAD4Iryitp5q5mnMb0HMMSn7w0fbQj8ZTM8atxMzAhdWWXqp
TD37crAyruMzC2DJKVVj1SaU4jCLB2ZHzECFDzI8ybBIcmdcgp7OV+1w0710eovcUbubE8aTMytT
UDBI2o26JySfoc9UKN/jyUjVIFLv60/OBi/iJfrCd1L2Gt7417WeFA91EzYT3j5CVfz6R4Z+VYsR
J+wt/do8PiftSz096rzJcwxnQEOPKHUHuXMmR80o3Vwt39QjpnuLSBP8WOQM09ceZtzjMCRq7i5n
NqYSLBWmwRz1Rs1u0R4UyCnfjIUPA8mzRBt2SDxadR1oxWCML8Bwz3h5120eSYjKTJMy7+TNn9pF
MYVmEg8FyCuy5P3hwewhLt0S+gvvmC1/slsaG5GPvJFFtBwfNMnDqSvhBQSP4Rmlh/lEN7xW+AzD
bcuuoW0wOoBmi45uYS5I+RjO9jdNA1fTG6cHi/rL7DZduTc7L19ti5z2k71a3xv5ZnVtQcvqOGeK
uBwlpwTkEIT5NdummtuDHljyS1sySJzAwP9oGw/pnSsUIMruRmXbJ6/0IdvoNhz8UXe7XzgFlCcR
z8ts7cvFFRJ7fpmIP0K4CfDA6eKPHtLc7tKiq57Z/b/c15OPVS+rsG8E7mvrpdlOEdjEbemqxbX5
J4/cl3lZMORjbFM3H0RuraK4ORgh6ZCyYCvgspzoYY0hBPKi2MRCH0kseipzEKcVuYWKL2yPT23t
0LTRex+Lq/PvJVE+t71xeFrH2/rKDD6putql18zJgpJc8C7zf8i6V30A8pllt2p6FOnHHw5CDvhn
Q5Bpnftq8P+Ya69l0umq9/d1nH6CYp8Z2dBTQM/MojLKaA63wBBhelJMu9DKlOU6ec4JppDRA6Oy
38Kw/ffN+HMO+3YRNAdXM68GtOCkQhljjYSIrKAR689k18P54VYgQcBxm2zijY5uA8lYC1wNRp9y
cV613uvTPw8ERmWpoUXEUfvryk98VhaGIy+Tuga1z17ff4z5TgXTX3q5/LZYm8EMhOSApRWcnF/j
n+lsKMnZrjFfR2HXKNeDRqXxMbab6uniin7mVYGap5JpBngDV+jJ3WlyuSjHkpCSXLgy800232FM
K4OUDsiGmjVC1Z79Eh6mR8psRkRTy4ttaPcAUFKYHIsm2iHJbCXORgwvnpk+SgSCXQxAP9Nc0r9c
5snAUYMI0VsSGSPrUUwCv79fZQirsTKPvf6TReJCWXFucf3yF0+eWzZrnbRYxBLJCNUJVkhrR70R
bZoiIKFjV/DF+/KZmMfuMd7nXnwfPVQv071xH8HFE9Zv7Kfwc+kcCahFdtcq+3TZZRo105qYVk9M
f/LrnBuaorxTb1IiCnEQkOfYOXlJiXyXVK7ROlbtWfvpUQrUI6hT4kEIOh0+hekwHoOym6ntQRi1
9rHxluUa7T9h6NXkapObzEHdbprsTtJusiho5P2c3LISa8meIYFp3FNXw4GwVSX040K9SrBaJDzv
QpVsKAylEkTGVTY6enuhM2GceeFWZiWLE3Im/dsRVTKUJexjmGy04MMf/PuVhwRMQ+taH+puehWu
muvinQ/RJo0TZcFW3hSP1BBd4SBabWe7LV2ijZoV4sh6VtucIXR0T+vrwLDNEV0ZlNl0I/sxByVK
FBT0wEGf2reRQBPdLZG6QNbrwI87rWVbh7qmoVCDsDL97kkOWgJkHjVnhF2VbvBdvlxYjc7oo3Dk
//f7T+Ou2iJttaLN+f1JMAJW0xnby/2TMDwc4y3EZWJ87GF8yMa9xpl4uk21fd4vtjxf19UmQWYt
2FLvKYBpmeJCUOHfAjV88YyjnSR+jt3Q9FshqIJSu9NVFz3TkHd7sX4a18/XboLwqijd4SefMbqh
nI6AI/Ybjfps5sNeITOksIcExYc7LMwpM328CG/xvUn9U9P+YYBNlOT4aHHwLJhPls7YeELD33IU
xJXtVpz2ugQ7E2zmfuAjMTfjuJePu2r2MmknTz5I4GhKWGX8UtqntFLwua84EE6+ntkEY+hWlmvV
fnvcYW/C20TPD9Gx9lMSbfkO3r5TAop3GUiMMRUI8eCb2vSX+bVmtIi7cnmT8iulD5YefC2fG/Ue
RAvsXd6/n6VyZnvTTFOnz8b6rnxToM/LMTPKY9gfNDu+Ae51qF4Bn0qWrb9nG7xIMCNuF7eobIJE
g5W6kByWyAGZzEwSOr5ki7f9x0qeI77hc9kMqyHmemYAc2Byub8UjXeuOfTlck/W0DlvjEiitDkc
r/8n+eweQjqmt3SWf2VEUdNwfcENM70cA2sDZyP2Q6LLRHskPe3irrxu/Sfb4peLOVlerVms02OU
8Bk45JTVoyvTZfYo0dGfeZ26FbrnSd9He1Cc1jNAYOGgXeIYnLEQ8ima+FyklZ2LR+jr1pzGq9Kp
r/tD82GROOkXV1LrCcqacNnljrw42GeBTRSf6hN1NVCDmG4udT22ysXuMwYBQXitvxlOmP8pdquN
ufjjbVE6ZQUjf3yBNi8RSQMDtLDjt1X086JeMFudmRx8/REnxWpohtGII63Hdco6Sswawu81fzq8
lh/ppx3pDpHgc5El+MdB8/0B/nfzTgoHUg7zVDbWmwfcrlh8kpANQLMbgJuKtSEQooKGCuwN6Yjs
oM83MDukhIN60eAzw+5eqjfO5K5ywHelSB6yrpKzEnSaDIE5YxbXDDdZzWIswnkptjWkyBqH5+SQ
A0Wqn0ICRwC+r/oFxIBASvnS+fFcZ+vL23HyuUTj0qdhzQ+sXq1bAWBiaSeaN4b34BH7A1g8H91v
HxB54tXOEKTdhtHQhg7WTpXtmjRN8unt/EN+6X/yHiScBrDzEA3070VIXj+Ufz2Hkw8pW6Y5QmWx
fkjNlfCKaD0ZUMLbeexU6KNv26ejK+X2eEcIR0KN9kzA07aYvDn25GAdA7a7y6a7M6Ker2/lSeWv
JrLeRWnW//H41zsUnqKHLJpNun5dibfaiPe0vEBb0M50Wb48spO27ZLllVqLFbxXIOSqFz3OEKHp
WrVrzjDBKbUYxIuNrUkz7fS9fg/feRkr086V/TH1rKOb/uKYrBxM+cVo134QrcH+A7cAOuuCf8TO
/UllgLUFk5MFx/lot7FXM4OGrg2dZpUwJ4DWO81pQndOHmPT//fjvvC5I6/4umZ1ap6WTcXj7tze
dHKODXBG3GXTedWP7CDbqX+pEj6jPedZWjJHGFxWHGJOepDxTPaeNPAn17CPTWpHj7Iz3+AAsTI/
I3ScaWC7oVsKuYZITsBMjeEeQTtB3JEZejMqfEpRQIzbkE+C3S7ZHC9VlWe8sV+vcT3S/9Vfk4Y4
Vpf1GmlM0ZQxHkBkzxEKb9byeWLe4iksKlxmz/aCDliFsfoDZrUeemrr5TDaIO4CFts3hK2jiNZM
LwPp9HSpt3Bmavj1Qk/2HJVOd2zpXGilcHWV6ligcGdHmX2x9aM1wNwVQRNTYeFEwVMgAT20CdWL
NU/Idhos6OVXGmKSsSfZD5cLg48/h+Fvq4m1AomZQX9v8IllGw1LXvB6Wbvj5B1V30iu2tlLVA9R
Dd2LCPLnKh1BHuf2kJmwfV4tcOo6G9hfT3qz7FF1gkuHN2NAZJZ8K75PhY1x6OlBORpWBX2fGPuk
cBXTbSYvS1Gd/zBf2UPbx4RBHuzRf38z5+Z4vMD//aiTxWi0lhF0NMvC6Mi77E67KganqexycM3R
Y4/ifRjfTJqULwZ6f8OegLVgbswdEh8e8sdxS8lrenDRqISUtZNmY59YEqJkbWRG8Yt8MdBsfQv+
9RhOFrJ84pSkpFwxN/yx2za34S535s/M1nb4VKHiBf++RWeERLiP6SYi2WJSR3v36/cztAbArPHY
HVTxMWGgVTa+mLmv3evgHsH72atCcgnkO/6JiZjfjjZI0LZz6YAB0AaCP+EnQ5Jv7Ob0psxgzLNe
WtNzUm4HOyORJQl6VuGKPAKB1gKD0ow5y50IH8r0tNQdU2SKu2jXGzsdcxQeYettGR4vMl1l8ft+
aQBsEvHSiTJCgtOmaZVJsKHDKnww4yAXcTAzf/zdLtdKKtrDcdcii1PJEG7LzzBvYUr1dIpMe06J
jNZeq/FB6YhNDETdLcaXwrpWoqd8QdDtdjqHd4X8hfe6vQkxJUAfnrPf2tEPVdHWYiB7RNG07U0r
wPyrwRMEKT0FQiLpNf8opL2FNQuVX1oGUf1eCZvB2CSUo6l/LPZKs2brHdGfKPpnnAweaUM2PSRR
2ek4AIVbgTJeJ9KR/3owDvgBSZyt2nuqQ1iZP47ZnixiuXZkHRuGU0Wk8sl7Zb5CFFcxpu7weqyp
c4ng4M3TXW3DDg3qW4Kvr16pfNZyekijO5WzYPphDT8lbdV+8K80FuRtMWaAXUs8PeZ0nYSUdZ7W
EPONvCxL3op4OyVBljzEVCjAsWY3fGK6pAdTvl8s5GckoeZXR/kGcDTwSxFGeLLrZJjCN61EgMLN
bB0mcZP1z0v8aNIEVqP9sd3xl1SyRnMvyzdV7ysvgvORD/YiXi/FfoE6ZTyBys82RoMxmaToheMN
jrIcKg1Nf/gIx9rOeLPzbqMK74Z0T7RA74q+/lAKTKWdlFyT6lHUr1LhUx8eTRr6M1PKo4CX15Oh
snpN8trNgaS+Euear4zWGDWp29BgBRSs2GSeLW40BkftXYxvF8zI6c8QC9G00lBwKfd36G///Rmf
Wel4uVWFDxj8HoK0k6J8PPZ12E9G+KDc6pvZG7bEO8CRtzoP0sMMZHiffHSiK1n+SmIGn8hh82F+
1h0QbS8W6jDRTz/yz2SP0RxslU2yAWVOpROEcLGs+N5l/3qtJ/X1fMyXNhqP4QOxvJtF5nKelkfx
Sc9s/UchsuG5PemCNMqQutK6UAEOaPeRHFy+lDNW8q+XclJDa3pljIVshQ/JFqvahFHpzYKQCAgY
0ypzdBTLoAWdrvYh7yrZBrjYhV7CGcEOl6CpSAghmn9XzIpTOlmjEEYPWF8xF0X3K+JvF44Qnxm1
YhAxf/ek7dV3Cv9ousLiC7lfgEhz43gHoD6WfaO9UR/pr5CZBR9m9IVN/CEwrY6JMqCBNl+vVT/B
FOadZJG1d+mBnjkwffkJpyLcimlUKShJxF2ca0d7Rf+Y2/199lEzieKsxLH5qiWK6324Ld5S3Fr2
eF0odp1tsoewRir4Z9nhlJSb1yEmBPpNtcsN/39c6veDwnqpzNM59wOaNk4qAjUzjjyMLHpgwqPT
Ut2UNB+S14JmbX1lVTiifdVykJ7lWC1T9JvjW7UGcNh/vN6MzPwwf+TLMMqfLQnPUWsLJt/IpbdC
O/uN/HWdJ3VA0U+K0uZFxDeScaIsbWYnDKPkX8rPVgVibBM2k9LhpPM+Xs83t8TNFK07fCqCE+sh
MkcvBvkNB3nPENJOrxULLQoYd0IjZ192jcpXE/9YeyqaC33TKH6XPwPvs52USJwpiJjJCPdhHcR1
QEDp/+OcKH6vdAwD7wVFsYx6RD59aZRZUea5NHHZiRtgIwUaeRkn97jHTSVgSCwzynEvHn9kIdSO
x1K401neJZeGTbbcaM22yXxSFULdLjqv7K+OgscN4o0rOqfG1XJvHbKXZbMsAQVJhmJCt+M7Wp1R
dTf8zkmuxG/MzsoxADbucpPTzUCiQv+StrzXY7pEzMD4smezmPFu+RCdQw+PR2XtZWpwAIoiGXGr
OsRlc5Qf6HLyX0KBo4XaD3x5tho/hzUWi3YfC7+m9D56Ue7JLnSyHaROsyaQprqK9DvF8MYi6JIb
Kux8uor1XVJeLTE5V7+WZD8R9FIENDubiwOqdU/4WmsaRLoCi2MGZMrf9ow5ivMqs3SBARVtdfm3
+R7+aK6ACJjPyp67r9p4O5OXPz2EEk3sTvchuahHt+Uwj9n6Ukfjz0Ts2wURAwh4H4bkN/FVPizN
KlcVDgORxUh0w02bu0P9mFW3x/tua+1HIBmLGz+J25U8cqdfDaqfanSn/emgf6waojFAf/ezuZ63
IZirm4yg9Tu8L3gjwEQ9LRtYKoz9FA+AwHLdbFJU2ESRM5H8GZAfOd5OIJJ3dPru/r0/n1Hccq//
+2mnb3u1JPpQ1/y0dkc6woakIswR6T6eN+roKDerxhZO302cbNZdr4HQZak2AAVSj1pnAsifXaJu
nRl2c0kWR3iGgJJM/sPXyt/IqeWsjksiWjPz85nhKJ2umtKXgWn1StaeG3sYmwwlIxIF7EPIckhs
XWagVXESw5Uam4/KwO+U7sBHrHg/Jhjv3bX4E8resQj2anotfZY/l+KgEV5VXGiJnL+pf/2Ckw5o
GvXCWIa8wC1yYVy7HPVtjXy9eqNiFCVk7xcwenhh2Xu7nwPhER/o/CIJ9tFY7ypIzsd/P2WCh858
Uoi1AeKtDsBvM9+2tdK8H0Te4G4zJwQMeJO5ARJDJS8ZcH89A0Jkb2sSmAOCZOgfu9ALFNKmWPoe
zPcygXdMoLw9ElZgbS3SfpZ9SxCW4R+lLYk+47JppyCfAhWBPZILJWBNR7ix7IQNYSFleDMu+xwo
Riy6GW3JkRaCh4AXn0Z4W97CHFeQ5FskAF4tGBIbf2D0wgmPuYMbBdMvZBVBfbXMXqk6JWX8rmxc
a/k/0s5zt3E127ZPRIA5/BWDkmVZciz/IeyqMnMW49OfQTdwuyz5WhfnNja6N9B7FymSX1przjHX
sfyQIicGVfEkSZvxRa2JHwTSAeXVblSHgergLuk97TUIHXnf3xnDTa0tUNTTGU3ZSkKSQxYhoaEJ
XdIbC5IpjAXnljhYwWTWp8U4uELxeuV9zKv5+YTy7+s4W+0rkzp/2EwCp2kCqRBDN7cK/xtTfqbx
NEtMh1dxha0WqcmVS1/7Es4W8JNiBLRWuTSCFnM5A9vSCK6da94ED7N4uU3slinpdKXkoc2b57Of
bOFGYRLFr32JnNL0sA8MVZ5mT4qEaz+9h66RjY+hfuI0sFY66vRYpVFepIhIdQNZDlXsaM7ZSHAo
VtUrXY4wX/UdaISbkLSMgH9UFdf4bxdjbdyb8au5sCZqyAoiSWIYWwWTxX7MXyT1PlMeVThCqH5W
NdGgp30mr4YIdooXFLdjuI/EyTamF3YYBZKaVnw/ERrz/vOj/6aUBYQYBoUIqg9fhXpW0pD6uJf0
yJiOxozG83rfJf0vIjfO9pNlTf5TJdEQJnn0RjS2lrUqY2+OIsYnYof9nXa6x+BuNo8JQhXfX1Xj
LZ/6UFLkZ7aTPV9bD9aNOGJrBCsWAds+kgS6atvtGNyAnKwxGC9T2PpX3uw3mvivP2veMv5T6cxa
ZRiFRpuOLWELwVLVnVrgTOvkD4aHw0deSdGz1GN9ioHShMufH+o35cuZ7DwvyvTNOKecHTDbNB6p
M1gTXZ9IXKvlbUijDCTQ2yxNpfmzSPxNR/YNwzjHc7DAHAdrnp2o7JZ27zsCIJlld83z+Q0r4ett
nZ0l4YBmrZ74EyMc423ozxMnRajO95J+ZcERKmyqD5XkVOvu0D1SkFFiJ0cdBwBUdhvxuqHnuwH4
74M6O1LGQngaS5MHNaOiBNmRkw3Kg3UE7jhO6eZ7vYza2Uc+Q7jhzy/ps4R1PvgN/iMZJkEfbOy+
fiJ6JZ+03Px8Gj3mj3HX3IZ3pXgnm3ZzOz1I7Zazl9TMm6HmNyULtsMCH/EzTwldvrnu6GOhSkdA
ARe15XNmk1Ivr+vDvlu5Z0g4xVljRjOei8eHiFR2/SROrNyzln7dIJsjyFnaBuVbJnyo/t+RUphB
1AjeUSUCq6nrr6K+yeF2n/addhtZwC6OVnYUMNH8/BS//9Rn6TUkG+h9n9vUfwZaWrdCG5bBLL1G
i4vwpnGmELnEgoR74Lb9L2ANhN2Qqmk6RN5jLJ55q4UXy63TTDdsLQfNmfwnjjJXXjC8mm+md1IW
YKyj+uTYdDYMYyWHxZyGqO75uk53CQfZ6pFkYrrn6azZgCgYwL7T3WzqFmL8t6WQWgFEk9/1xE3b
bTP+EkvKG/lB8pfd2pSXfU7KvMsX4rNNWYa5LRNQSpSPcSu3vwkGW+QydAupKO05D5ECOUYrx8yI
gpPXBuS74EmKjiUQC/FW8TdJe0Mv48TOwSHIaO7zdoWDvg3Tc4WGFjr+UtU8RV5YdM4XQrz3HU20
wa2Y2IQHlzw9bXode2S5Cgmg2XNX32X5a4pyR4Bja0QvHODfxKladKKrzDXOai0n5aIdn3L9fqre
otKC9y1s2v5ONQ+T8lzAQK6yXWIdRpKJrw657ypIlgkCEBCySGz0uZRgyKYwDSW+5LR2yvkMLjS2
mNxGwYqNPcDeWdKHLGkJWngiThS88PNVTcU3jTp8fPMxmrAPHbjR2VehNoMpyC2StcZtsJkx6bT4
vMQVqgYTV1dJCJE9d8ttbV//BxUnHNPhRqWcDLzEBt3T1FQ85xTbhSK1C5+C5tWaBqLH7z5eZc7K
oPRCSM7Z1NiPiSG0OYrIyHdbV/htTq606EhJDTwieqlNizaHc0+0Ue3vtZthP3jCS4Foa0d8lAKR
0EnJyG1+mUZnN0T9Et1L0bDIZbtVqPw+NqQuxvW+CCzSnw/jqFLJ46iOLDlfm0CDwVgsq+SmFlcy
b2iJ2XNOkinYB52Q0mGpSD2kJ4rqBfAfsvg11jyVba3fktTkAIfqpmOe7TokPI25lcND3TyM4h4J
llU5sAgh9YD5Dh01XSscLUmGmN3IJA/w8NEPu2XgBQ/ZowCZj3GBAlT6JTW3luiisC7JTuwdNXlF
clPfGtlGDJaJeCeB89iTZwCs5AjHJGcMNRlaROue423yhyBcOFmEqoTWouVcERH8odCpVVaQYWkW
yMNN7h/jXTi9RFAmDP0mMgnXLW7k9i5s94HyqEBZFghaEZrXxH84kdPF34UYwQUV9lviVSQODjbZ
WadqQdSsAOwmsFvO/3czzkS58y0InCvxWh/s2wUChr+mY8LC4H7hBq2bOitHjgmgHmfI6JsoL4eb
MFzW7Dnd6ohssCdWBrLQazeBInXxV6uelW6K9gWPO6aca3PvN7aCOXSSBpKkcLRDev91cYXCnJq5
Xops9+ypWYHnnpXcKIbkhfZCxJLR2nm31Ku/fnDwNVBx0y0wavpF86fOF+0pCPELd8xdWXChqFoW
KCA8rcyDuCXc+KPFfOsm7WaQN3lPMTx+lHMR0YLJufqgtySrZoRdvZrWWr6qev1GnThbgRVMUTJ7
PMJsvv46Sw2HUPaRA1vUka11jzpUWo0FA9SDqCnZpmwzFBQ83a3i1gdQNs5oq5CYUOxwAN1iSPnM
N7k6w36jaf96Z2eHuIjAtaQzuLPG1V54YiMWuWlB2G1DSuGsuHc0g/KF17kGRQgSqDcNgZKHazBO
Zd5fn2+u/n1CZ5urcJS6sORMd6znzuESp52aLOTN6YGQ+nA1xtsmWKv9Oh7ueJ0llUsQaE6BwB77
OdnC4kZBT6mvTrVXJhuNpDRnNkHECFGpWAKK+nkX8436ncem09SVpFmqeJ6OnIgtNpGBNaHnwIvo
cFmyTafRLdoxjDvlyILozAbLMnZbiqZXuQ2XOxUqIDgEOYoyaC4ODJI61ImZDgLGdiZxMuCx8MYe
ew/DAAJq2MNm3LNBL+JFuj25872Yz9rf4TER5m57WzjTfbzkiJxdpZldvkjuTGbJBscHlfl8lxyh
vjbMqp35btiYF6nmSq0d3OpoPqS/6QHd1lZZdy94AntXcrRt9Ao8tUioRG6EDoiS7+FJF1E5aDtU
RD0eVhk/0EFt94LyqOUvgXFHdM1YvtFn5SQ072zmUgPxyUntEsDXnx4C9T3Nbrtpo4Ub2t9575qF
E0xHDkj9e1gtRkZ6vymsK1vbb3YrX376p7bv361tWeVx5fPT0xsU5UmzMOTFuPOHQwDJVt+Hx5hj
LeYRl9iZ+m+6uzaIvkk64AZMA3cWKMvLeX3ofTOWmsA/VtJBqdddDc721cxd/hpfwbHQdnlX0bdg
Msd/dLLbcaNFXhLY1bhJ6cZLW2pKbURrA4yGtaP8uDFXRPq86DS9Tk6nLSzDq+jYGuuwsus3mUR7
AijL5TTgilucbHGRLgfcwyeUSp72C7lPTtoY7RIThzEV/4NvAkFeVsaGb69obIUgdQqe16qv36go
vz6IuX70z5swktPk55VgHcXOQV5F649URdSbyS58z3YwPJXhiWOZ1HmSj6SGKOmFskufkod6XJAP
uWtuIjvZZa0T/NUjJ5AcfOg1LUqsq7N4Lc6Xn4nwXrsYCS/PD8jbO4GH8xSQYVFvQ39Vys8/Tznf
kMi+/qazbWiSzAM+9q0j9c3yZrYdFRuUBThq/1C/v1HtfjmablB6FGlruLrEUZyW8/afam2ziGtP
fpFDh/Sj2QDshNqiJdmULbMxokPI1gFQ3Ws15G+q4NyzpWBLsFRJpnJ29h5GVTTr0bSO9eBBArWz
pwGPEJ21HUyH8t4/IVTtDLpRSBQesmBDGO6Azt56ItHXoJeGNugedcD0hkzVx/72HNtk4Qjb+m+5
STwV3BYZxdlaVtYic9w1BM03rdcvt3/RVxiqOJ963Tr28EPEX9KduaOn7qiP0UY7Fo8d8+4fMFP3
zVHb+nf6w6mG1ucoGUB/ODmB3S2jO4X0LLtB61Qve5wr1+ac+Ql+XTe/3uL5vqkpar9ruMXpfk7A
Ut3gkLgEiK+VVbcqSwSM2FSWsBHkZyreDz9/k9/PeHMdULdwN9Px/fp+5VbL5TpLfFQstgIQ0L+Z
YzAiHgkUB3pHATLBwMXfOfuqMXN7xpXf/4leuPz9/72Ds/2LGJnx0FGjos2mQNVGSKWQMu90/jI4
anvphYZbOhcYVygPUnq4bC2Z1hCYvkqsg3+bg5q7lejqybI4JBH1D3aGi3JbIJfpnMbaxP5WJ2a1
W5fPEFSxEvhcQyzXVezlj9UzPJd99BZ9wO5ARp2ScQUb3NGoRCMPThbTU7SW1xwC4VEf01X/gi2k
egEf4gYPqje8BuidwfPGNqF1+okOmUU28xop0d+Tugjh/BQ2nLr0MAeLXHl18xT404M7G5qtIGpV
P8b+UTTs6A0/hVM80myQ/zDLY/CZk+yI6EiukQ2+n5r/+8mYZ0rboctyNt2Rf0TsOGCSwW30dsJ8
Zq1TdPYdwYV23xOq6prDpoY5XtIIWXC0ZAIj56nZ+Zv8gVKRg8u7VRYCNw/xSYP4oC35929hz6kv
qkfq6ztIrV7bNcpKDr0GWR0HdfIye7ICnOYZv8/PD/SbQ5Upo3/Dg0Tjgz3+2fzcaX04lTUnwp4w
TTXh3AJ5MV+K8RplO0oTwDViQfGf/Vm+PUVrxFBWdTdFO1mbkb3Kx+wB+n+ooczXPXvRX+7rrIjL
qaSe5Dbzj+aubO2Yevb0Pvm2Tt65M7t+hltNt4X1tS3yNzv6r8/jbG4Yu77s5JDnUeEqE5c049RX
/TZ81N2eLRnO/IW1n9EzDQQtZtL4qdtIq9MWYoBoPPYAcDYaUSfoGe38L5s240qi4qf28uK5qOSH
iBqkjQu+WF+FiTxgNPp0WgTIUhqnea0eyU+8A+SGrKFLaUI4MpZud/Yd0UrE2de+Xzv6mpeFG6pL
OGjZMNMqls8rom2nV9MEe+dopb8KFG+sY/QvO4zw5r5WfnMgCssHhcToxDv5qyD/AytC5Ih0Q4nd
xpul7qw3kQyd1gvDffwhisBBkP9R+nsMT7cxTUxljWCiiZYsS7X/3P9iUEGG1nU39We7WgNEpz4O
jCmZ+ohtdoe6lOaoFFI1OE/wp+kPymHc19kigTmxYA8R/EpzB4a3XzpT6sraKjZs+FAihXcKgb7D
FtsnCHNaaAKhSgiv3+N6ZWFsU3enXz8PvG9MEbO+Yo75oUrI8frsQ8tHqTaEcLCO4yF4i47NLVaX
xOEIQSOW77uLbHAVVOyCKyNekr+ZQxG7KjC1VPBA1nnJrRXNsQF6Yh1bg8Lu09RsmvbNEmAbZB9S
+SBNd2hvlBMclqXsu6FiC+2CbllJdihF2u4kLbIRrfxC+qUnC+k3mqkC1OAvSnO/J48U+GSRrcp6
V31ynvP3Jlh1p23yN32vfjdASMH0C04jYW1dQSelZoXJDW/8GmGwUi31devVH9ZbzTt5PIkUUx61
1I1jOpGbqgd2Yu4/vTTiS5q5gnAzQoqxZocN3k6frfwsTYfuZ96i+kQpjxBVrNegfnta6uG+l7a1
cSjzld/Z6bbOXFlx83qbRvteuTXZ/z8gOtXYDVS4umDAuoW0aPYooyruFIrO89h6OnuCcZERxYuF
B3iSDwD9AffHS1g8/vyNfI6h88GuyJSQ+UAUTsxnk/PQRIbWZp11DMc7WP+t4bHsnV7KteHJTwjA
EDfl93DqZoLXY4E8dyMv2ayB5W03lAVlzF+wa4ZVE7sqf3VujMQBAVSJKI91DEgDTXZk9sxTbv9b
Iq4PlT+Y1MiZCZGSHa5Sck1gocNDeRt2U+toQBarpVguf/6l39gRGQ3//NKz6V4fU0nvTy3i3k8z
AfU9f6Ot0prO9NycAh0eenM0qr4iFhZT3pMBdmY3B/PRWLFxwnbXciylb0oCX27pbIA25XgaTqfe
Op68/8BDsQDA0KQ+HK7KZX/NYva5hbh42eCleBCYEC9a1JUxzSfhyjqqgOzM21Zcor+ZXvLABaee
+He8a+BhwVwcmfusAG3HmHLArWas0ROExWLy2D/faKtgRQcnW9QvCJqnG7AK76rqpASlC4u4cltM
vMcSHs8+p2wRHNFuTPFG5lMvFtZjXXtRsxE52RCw4nUIyDcjmefa1hy8juNCwPDyzMrp0E3kdqLc
h++Gf5ce4y1nBoD88TN7RQpZGyKaEa8rktewG3oO9oF4ZR77piVnzmVJ9PskPiFVOns/VWHKo6ZS
K4tvoM6Dz5jNETn10pVUOriD4SuQrM0x7QVk7mmDD2m2H5XTUmqdBNZU505/onc5u3Jf3zRcuS9a
rTQJZaBh52XqU15Pgj9Fcw3vCQs3R/lVgPz7id7aDUfyTQH23mOuGftlazwNGSIL5bms0aHjEdjX
H9DICYVdxClG6IDAmWPV/mW7rSEDU++y/vfPI+9zg3f+2f17u/Nq8U/RIRPTUosHwTwWpAia+y66
UXTXanO7zvZdeNcJS7PeVpbDQQmENFaQyRPdlIwY5tITKdp/qsHLlOe28BSs9/FdSt+xXbeVQ4uj
FVZ9/MSq7PdLUM+S7nCoomrtB8siXKohsw9xuX87oLL/CxXA19dwNnd2mHllowuto7DFHVps+wPu
lPXpj/WeaDA9b4JHloQCAi7ZfuLCGJZWb5MuJK6EPz8/YeO7rSwyfLxymg644rzqmra+1BS9YR4N
dtEa7dZVoL1o1SoU1mNB6MSTJiKuZ8eGp9/yPYrtLLuMXT9f6pPbiV5azXoUEu5D2RXvspvpo5TW
7L9P4hqX/JC5orGs81sVi2lS7lK0jZygR4LhvQ6sT3MXBeRKdxm7pOfYOkzq6oQ/Dwi+sO3KDTZm
M5yNPGOK8Wzu++UisZkfkEYVHKuxG1Vule5C2Ru1pVmsMDRzLje6B+PENOVJwH912kzXIFn6JRoC
WCXVYhruOrGD58NI1tSgkQbFPOrjTuvuBX1NAkqVrMK7uU4QPySLfltu4myRboS16c5R2opHgXC2
sLOQMf28atkiLpysX+QwOTBpGYsGfoC18M1lSrg4KSQl22XyFQyqSNpOKEihp6LG+s8/NL7ME32H
QBpU+V+2OzWGEJP4NuCe8CedXLiyBn4j5vn6i89GYq9XviAnsnn0H2eiWrNkXT5t9bVIK3+2yYor
H/TQtSO19s06p8DlYbbSFKBjFz2sQO5Pp1Iyj9K+kpZtxqFmuoOT8JnugpiwQNKVlW9T/6EHgF02
krKuhOMAZxxOQLeIP/hqTuSpjHNSprEx0k0V3wiPydr/3cnL1LJJsssiTolJjy98YxHHYT3Q6hJW
fusFoPN5ljRFLeR3jlq4DaYh3smVQfjduUnhO4JTRpUfDcVZ4aCJE0GxOtOcKy5eZ60aqid0LQdb
4FBJu0NCW+1KqSP/PuGLptPVMjGJE6+/P4zVErDVz7PCd7vwf2/oHP1RTemUdS03ZIrMsIvwBaWd
MDq455RygzqipGL3R3gcpsFu69XcLDBXLFvhX8iqfve7jTdUbcZrTdbLfjxrF/hwUGiKzhdxXhsL
x3hUkzaqj1btlsa6yE5OmvOW1Q8tFSg4raXmAaWIBUQ7hHW4lYeNVi5VY2mMyGs3Mn1t5R6NeP/b
DKAmLn/l6WasV2XqDPJK87eDHtm5AOnD9ftuqVIcCcjrKRzzhtr+rTLX4g8h0lB0UqY79avTgEt7
tAtiyBCdS8MO0ViQH6Z2j2R08j8keq5lcUSuXciPU/amSPc/v6jLYSmr8lwEFqHUsJqfE70n3FWh
7mvVXBEgX0ueVnRxB0fn5GjDMJAw1LsyOWm6F51gAV07aF/2Oj+vr6LsEZFkI4L/ukDj5jfVfmxr
KjTRbYoXTfOsxh1dvVhS/UpuM1tr/3Qgx2AeG9VNVjlwaHNafN7PD+KzB/Zlp/B5I0jJFJqImJPO
VlQx6/JK7fuaCmWtPJHnNf02823BeMcm9R/vckXY4JJqpJEeLNPzDReXTF1smsIzqmVsebX1QN9C
Omq7HBvt02mTj0f/T+NZS/EGsRTFAoCv1D7R9LP3ifSlIG9DejEGJLW/9U64swakRgvN+fmnXR4/
5p9Gsq2GXAZ+y/lBqy+kwoxzsT4mvjvXgrUT+mM3DG9HhSa9ljxoVAGiZeuY5joSNgNhVJ6vrhPf
q9M7dUs7Inr6+ZYuK47cEp13Mt4Yh7hKz0rkfSRGVpfKNcTC0TVQPqXts9XdGvqmVlZG+zLWtyf/
Hf9XcpsiaPEPunqvGRtRFNwCiVP3kFKgzdQ/AVblrHNnxNt89EaoIjq9SR8Ck0PR3vrIQ/L4XfTR
5+5rlRw2dDHyY9Dcw45MqS8ztWvVI4XhKKDjUkH7u/JdXeo1ZXg5hK6I1OLhr54L/8TCknX/xADL
4ufWHYODhE7d00o3M4numt4rP1yoIh83q6DZvVC/KSeCnB5AU6nxbtJvxuEItPjn53/ZKz+7q7MT
aTz2hToUanVMpOWU2S0EyFWu7INxM5vEXRBVS56mtq6FVQYCIfKm2L1yC/OCfzbgvjyYs5E/mJIf
BAm3QBEvvGuXEJCPMlyUhU4VBXCdbltO8H7lohc9ej42tqkg4AyNMX4OeCCyWRE7mVEuiDch+RGj
N3M8wd/wCIplot6OJ0RZ9b5hE0aP1jsNduBZY2f/fB+XhWkZKSi3AvYdqrqkzfXHf84l4ohQNE7q
+kj4XKRzDnKDYtnVTpusEYYRmIyfUFqRMtovfyfa0QdBEfogklejpz3BMqyWVfArVBG4/Xxj+vzi
z94KXBFguCofLemAZzsJ3Th1hOI19bH4YJM+OP2blhEvcGBhkx6giaymivFKFyXZV+2rrN/m6LEh
ph9DQpBPi2igZeCBwQlAb7duHG6Lg/Q8MYYNegFjcyMjvcqC+1QFwbmVq1fyKxJKnQBb8q0OTip0
Kt0VsaEW76oIr7Zcq8l+FIHfNc86qKGRIoFmLPp4X+k7S78TMY2GE2FEFFWwnsXB81B6rK/QN65a
mq48G+OsTTKJkjia+L1ZqwBv0DmFcvS5PqTCDnU8GbSxF09HKXyeM/5sf1GLGLTQXgvF26gvJUzk
GAuV/upbuwwC4sAAlZpa2mdA83m1QLZGP8LmiQQ7oDgONzC0JaogAfMnk7eXn7Zt/xCAGMeyVNc3
GCDlASJn6V4TZH+z1nAnMosMQFp4rec7LJW8NKVPs1muS86pHq0lPo4DihwYC+EdLS1cQBy2hg1x
C5xVWEFJyssjO3qQnXiTXU+cNy/f2nxHKDBxSHyj4x/0YrSkCQGxvDT2ReMV4r4KDqF4W473zbQX
hWe8BQo6NOEW211R/ZGc0302wXhZsHNlAfE3QbmMXCpVbOSiO8u3G/2ujjyxW6FRqKEJCrZG4G/6
ECRQv7FJ2hoofAQtz8aW0+2pXAWwdgXDmef5Pp7BfC1FZ8nx74M/Jcqu+i6HEEhyOP6lYJZDMsAw
LnX6bR3eD6g9GzBSZCgIGllZLy1JzKUTqTD1FiPeyXFTo/kPbqr9uA0fESzKnPj7VeRc8+h+s2rw
KClk0tqlPXNhoDu1QaubSSKCOvI3EHcTC+/6YkJIgsJ+NUNgqztCamtcNShVX69e/7Kco0sYZ4Ey
E0OIqOZ8MRViJeoMvxoPHQT9bFlImxjlKzKKoKZDhdVh2JrULlGhpYSWrWgT5esyIm/+oHcHkiTR
pLVAXspfRv9I5m/TYE+bT8Si4oioR1zSP6vflAZpTyAW6tZQ0J/GPa+s9zLaLTmEL/BO0oKzCxxr
u7+LHsoPqott8RhwpK6Jkp9j0jQsMWgcQ3uk7xi7imGr0W1Nr12+n4qZFzj2mzDdqZ8QBSr70ZKy
BgLqEzUUhfROKaQXoOzTYtOJj9gWqYXeTsmuND1k4fSC1WavK5jN8tsRiBO5b+xrHnVMlcQtQDHx
/2Txsjot8y2JaMjMBCemf9zeh+kWrY96uoMYqI/vI1yTrlvpEssOwWiVoaDFDJEBMy4beaFyM6ER
LfvYNnp8v2xSqUUHrMo6aUpy3a9kKkpEEo+Fl6S7U3o0wrte3dVq6Knlc2Q8AKPhT8NOTELRlT3t
ZYPp80swZ+QvxdGLBbQeJSsJT+14mEuj9UrydxDOHUwKp1Vt3lL8hw9Kwur9uFKia6WMi53L2bXn
//+fxbvXs0BskQwfBnMv+BsRkNtayQ6xV4deBmgpfIsLN0btKAPI+nl9vjyvnV377JgiRELvWxXX
blzktF29ljwZ4IANR5B2aYgUZ6O8pSmyDtaZa2Wry3VmvjqDX8faS3v0XPuPzqJKOr8eqTZOcy50
+wpyA5t9iGaoJJ2SbFpX9HLTgW/MuZf48xvB+/kJXJYWzu7h7OnHemLVk3Gan0Ah/2qG15j8McB6
zcbXtkir0JxPh2zYKb7TibNt3Uy8oqUtBvRkNOiCkrKRnO7jv1fXvotaE3eGWnreWZqfOUNfvwuV
xe+kJsl8Zyo9KNwnYEuXmI6UtYGMUl0NlmdSL+9Qse0q4gF3QrYJ2q2MS8Tvn3zpLamviWKv3dO8
Ov7zrWp9bIRqzj35r+PHaS2tBDtfATedXIoNV6XLlyvE2SM429Q3hSAZWfn5CKIj+eA7w7eL+A9z
FwE2hZNoa4wHtMqrJVyYq5PCvDn9snmdr053SUP+C/jovAyW6vnpJPV8np2nAjMwndBaQwOqFbdF
ujPDf2pyHZZNt8xal3oyZTCdpvr0vyhrfL2T8/qXEjVqlissVDQqEQ7gb5aAQyGindjWl1txj2Ix
/4jfcQIvRE/0l1q1AO/+5+excunOPruNs2N2RmD2UJ54ICcnexPpTBCUbpfPv0+uGLq4nAqqg//f
r8Gav8l/vrlIy8ywTLkqJzvzEGoU2e2oWeR30Yqz96tx66/0exDOFtoaSqcINlfXtgqXrMizX35+
wGqjfgwFXkA53oq28ULk54Dm3B51b4YB7ZMDqNJftJ9wV7AnxvVLbBqtgRbLdnZXeP17Ii18IkaH
KxqXS33e2Z2dzV9KUYknM+bOiCHvOGGd/hjoP//g4lnqDu2OFCM8bhNL5+RZrPTjlU/iyhixzhaQ
oWz1rJ8vj4MGLTiLiP7R8vPdYLTHt2QTPBJTT5NEbFZQ+DIv8MTl1f7V9/PEf0eqdTYtFe2oC8aJ
u1CXfboZSA1QFyroUOf03g4L1LHAecFFkELpYi30jcPV4ID507+cKyDhihqb2gtfYZGKdZKZ5XiQ
ye9GYNGsK0BnaCzKG/bzlhtIH3GyIq/HTkRsTh5gAfLYc2A+nP6I366vnLz/L9/Ff2/o7JHkSmMq
ncEN0dDL13HknDhFY1EN/maCR1EEFjRayVt8gbhBHAI3rnwY859/8UAgOej4aNFena/tQUFcXaBz
/RiB6Ii8D1bDottXh/9QJJ2YUJ5uiQbRgxB4deqeP7ufrn42KkK9bftmnEcFqtXGnTTGAeACvbCn
FcA08GgUpwlXqm7MfI2u++cff8m3ngelOmd38d86ZtOvU1ZetVWXBdgCcJlKy7Rb1thYbJh1xRrC
vUjRtn9q8rfBdwJwmcKN2D/0p32Ky9t6CB08G+gCRhfDGjxc3G4HuJW65aXoRHXbCH/Xyn3UPenx
HMf6u9kKsUtY2s8/4fu5/r8/4bw6IRm5lImBMBzwvqgfkiP+VYrVsKBXPR/M6iNaVl3fqFegzJdO
TJ4ceUQEOYo63NTzIxlbIboKgjkczBQ6smyXlYMOo6H1QXBIxFaH024krBtjFQi7ttgRiwQAy/Gp
Dzmal9OIQt2HFr51yJotqYtrAIjLaHtSrxBpvt286hpqPgxtc4D92WIoWbxkq9OHQwmIAW5rsqqB
Y5Kaqu7QXsHXoeinvf6f4PJfE9kyspdfdVvPn/L5pz5voHGDUCMh6fXrtzaOZp6prTQcouIWsf2w
lT+oRqTNQa4XJqElynuPazg/Ct1HOf1OlgAlleZdKnlI/Y3U70SgIuNNw1Htyhd0URzVOdpTp2Ze
NgwJt9DXGxONTEW6zrqNJrV3jXKvPqZO/c50KNioz6RlELq4NZN1vYxwi6Bae75yB5ePZi4uYFDC
wIWj//P8/8/OQcwqSZH9z+0jDiVFotiykMFSrKXZeeBP942Ch4xq9NXZ73L++Xrls9lXSvU4V0Su
LN3rKFe2bBUC3Wn+ls84b1s7al/kRYnzcXuNJffNUiiThjofHOhQc6g62zL7gUWO4Smc9wNpt8gk
QiAmZ9y1qF7l9VxGyN02szGIUN65dmS5nDQAT9EYYgyrGOcuEmPKVj31J0lO7+Ulk5yWPGoySHUQ
YU6HZGqWnM/rzbVz5KX38uyyZ0/bDIJcLwolvdcP6mvwBFaT5YaqnJR6oD67P2TXABpHdbzr7uvI
zXEP6w4sOvE2b6gtZbi4Nk2wTX6pq6uGrYt18PPe6JKhatHm6sLXUaBmkiWcGmBsUFM1YL8tdfBC
40FYLAJ20T6mwlKJHpvTkYBEldMEfYJkQzOhDtxxWqXtsi9uJRqnw30l7kLlptMgaRPHs231xUCh
6Un4PcfVfxi1M3NNExRvC/PO98QXTVqOpxepf+yrXZiDbjbedSSyvWeGMHH5u0r5g2RyEUx3NcWY
ErhHNDwTJDEOzyEk1Pah2eNZHt+Ld6XET3et8HGxd+TRMIFis5SBzVzM9eMwqWE1QNgRN1AiyN9G
ldk/jaPLxP8Uvox/A1dz87ds8nLhPoQvfZW8eDlaPm9Bl8mgUKF4nTdO/KKSxl5Jsvve1upVZNoF
cAUepNuS/G3YIsI/wyFBKLNPh+h68vP3T+C/lz/bpnSF5neCKKT3zeZTLJ/dSgQqvU7PwSM1wxtG
DAr16UnaFffis397rT1jXLv+2e69rdrOqlTi76Dk+hsTA3gFMwudgtuZyxajHAq0bCWFj6RgkVCg
nNi1irtGPkyectqUNPI7RDb2xJHnDr+7Xnr9sb6PZjFR9qiIixJlIcBWdSact71tip6RuipgXnI4
oQoRBDEsjGOkk/iGE4ayInXQbjuRcxAsxjvqj9pw0/QHq/WmI41Nf58ep7cQ1Ud1E2e3JgFoafok
wGIc7iS8WDTE9yX+3PIdTqfe7JRqkRNF8/OqcunSO/tmzmabMa30bmzS7D776DN33CTJhhjobKGf
HlPDnehNsSF4Gh7KvfQ8UJ8V6LVxYN0Q1trgZkXEV8/A35IAzQcqxEa+tZbwfuzQRVS2Ni33mk/j
+69cRmUpw6km0OtsJS6CvokKia+8fFGXoi26pgrclhwtlgTtAJIJkP8v3spRW4vXNnQXK+H8tP65
9tnpfbJYBceUp3XiaPiYPMu71hU/rAi+Ka7vgu6a/ChhukCoALa0ByOxKG4gHc+EH8m8UZnQEnFx
bWugztPul13T2W2dTctt2QhZJfJI1CUEtQwPxQLQL9nn5gfpnLNvX7V14V78EGvIjv5HZczwq4rb
VfemenfC+0q2irQRoVsB1LScrvvTActTvczjPBU1cL72Wlq4qN5zMj2SYt1bh+HvdffPpfhh/imk
pGlkGlg0gc8GMd3QJpb7kDkMN0EcParNcRz3Qe1huq2RDlFQxn/we3D+h7Tz2m0cUbvsExFgDrdM
ypYsOd8QLleZmWIWyaefRfePmSq5UJrBXPRFnz6AKcYv7L12BbLaSRKbU9q9wZUNFGDy/ODktXqr
yGQIQRYtBey/wdJQ18KsLfOFyCltk5RKmNYwPtBRlhupwPZxFx4kgmeQl18AV9slRkmkLKob/ZJW
/37g/vp5h2nJL6O9prqY32K/lXGjlpRDmgbZqdNsmdU6i+Rt8SqHjnBeGi0kGztlC8ajJVDJIZm1
Q4wohjM53TbDGRlW3pkOOGQqVBheZ7nB+78P8LsqkPU/AQ8W+3eicbGG/XmAF0W59IOUZKdie3kS
kMMkv6LBH9qHCml1aeApDvfjedFYIAtfOtAyKXiKsbyTone9ZfkN8vRHUx+C86nNXrvgha9h6vXL
Dvur05lLHbG5Lq7S+qES76DIFeMqNj5T4Z77wtNJqGy4RKLb1WzuFC7Dc12sK+lZQo6TP6mlG71F
u3//4u9Tc8Og2ZgVQAYdGTnuf/7i5JzK01hHyamgttcgEc/LzTR6sVJHf5pe9PV5nTIjnVxB9KQ3
3W4BUDGWqn/B1tEe81Pzg0SEG8c0v0n+fKTnYzLZ6MHn08iV//OYpsgwx6AsEj5ms4W3cKVNdCpM
xj/hgrkc0Nl8221ngGL3rKzGe+3B+EkiwY2j+F7v/XkUV++7vJkyy6qBtuOHhrxLpMwF7dkDZ6h6
oh1Vf7E4gBZoeKOfLM8PPD1WtGOLYL6ILzllxjsUkMWtrkCZf/u/zs3V9QpFuu3pUianig+US8b5
u3GiEJX8eNmfCj9YiaQzANu/izAW3V/MBdrz7LyZ1tbjxMwq8dbRTq98jDzYRXF+3Thp3+sQQ5e4
aJLOOwzx99UDJGZ5ocNqSU4izGQn/4zVhRCTsOqF6XLCqDH6KFkYtBKzxcaQPSYOR5Sg8mebrlUS
UmrbrmELqk6tu/IP67W6MQ1R567p+vwxsIIapuvofq9t4lbcqYZWQCQ1McEZyyDcBdiKW1cYNsZ4
gk7rqUx3phOZAmyxmYqTHstuZqBUQbQxriITUd+G4kfG9jeteqDKjV/ma2FA17LVyjkUVq72XbWf
wvs6Pxng/ttjeggdmKNuL/yMi5Uw8P3xODVoqv99/r9ky//6eVePTpTnVlwFF85/vCJRLMcciVjG
dNR0yQ2svwPD71JPhKasrmo8m975Pd4Yz5DT3NIbR3/8wDsyDr5pPKonBQqr16+7s62/wF3i/XZ2
RAF2AolUwQxRiPDt3ZJAKd8k8LyRIGbR0Ot0Wthc/nz66yQoLWOUYMaeWmOVaz5TB2ZIwwtPXkG6
z6cRutaeShWpAQBThhBPIHhR4bYkx9eIcX/268mx1sMduh/zTvf+fYq/K1Ovjm+elvz2EdOSizZW
g5yc5iLXO19cEZpishJeLrvgIB8OBzJ1OriGFmIxyLMumWe3vfTKt5nM1VFcP2iWECqJyVnKVtFB
IZprDw9KG06UrNOHfG8xd7RDHycpJgBwWhSq++pOW6aPIDyr6PESemQLGiIDm6UGjw1Hk7WbIMSF
M/W69IjrMmGI39g6/vVr89u1vTaUZ0IX1nrOuWsldwA4g8e52l0+Q2UdIqxx+VZu5JVsrNp80XPr
8mHVXfJ6V5dtua4X2Q5yxI2r+bf36e9HdPXAJN04J8JwRMmqegp2eDqk6l4yVxQmfr4LFzmUcjpJ
pi+52z5JT4gyvyLD/j8P4+pjY+gXywCknJyCHSyYBzKCY0f9HJ8sP1zHEIkhs4XdGiy7i5lrpx+F
1a39+V9GPjx3hqKqaG9hAV1Lb3VGUXqhcSZYvWh+Onlgish3U+3SJGXSFmq7eVCXxurfvxyL3/c3
MkNPvvfsZcmQvFYhK7WQAEeS4tNQe4O0letjab5jxI3PrjSrXD3grsFkB4iHGLgc9aceEN1Ttm83
uKDRvZSBE1XPcX/PC7rgpkH/QhZPueBGR0mmk4SFkvhtlNirWq2PEGfISTxfIJAh/DhDmrjFn0u5
yf+gHCvBhvkAouAn/8cG0fYbL8PYsmvI8+2daRLAAttoFQ6L/rzWDRQ71lNCb/zjHKzRbuXb5F0i
3hJ+ykIVXSV1UWRFqSuQvXlZkMBZDuvS8HLxwei8xtq0xbbT1l35bBp8sF1cRYS8BjTEF+CZLmW/
Ve/1wh2EhcURC4tJufE2+1s98cfZv+qBFblv06bR4lPr8wJB9VtrJDlMd42ypsGIJBKMyHUx1sET
zbHkkP2IfAkAJeo8LXcTQuOA6SHKJRauFr2o8uno6UIDGMuHW1OO7+rYmej6261y9WkYTbE9J50R
nxqTGHZnIMPnqSW5NT4yGe22Q7QAixiQsVOgIrWFN9jeTfXaTb4s3gWjPxmusKDqWYrBjReb9pdi
8Y8ju/ooBMUwGrGsxKdLyU0I8AJOqK0KHhrqEHdP+5GLTohAC47WMyMRqTl152N0XlkSjhAn/CUf
Lq/p7rwjGb76pRKP/Civik8Q4v0nGKM6BjcO56jwxcnX+8UYbSKScEsn35csTejVUruFQxq6KYxE
WwSmcXkSS6yUSwttw//7Vmy+DpimgGfMtKBrVJDVp9KUN2Z8IoC302eYT02ylUuKt2U9WuLdRbjr
TZpMNtZoX9mXX5YpyyYCrt4zF8dfRwgzjn8ViQPMQsV8wYaPIPYtGZ202YXp/MF6SCwn2SBTfb01
9/lLn20YskjYt6lTAX7Dnpmj2otJU8enHsWeDr7WN8dllvmJsi0zv27X5NeaumtZu4DW2XAreM3E
+PX4Nl3pAaxJ75GYGP9S+bwyXizuyLGVasRECwL/5HqVEcbxIAGoVOYVQQLDBs8xt6vmT4yZwqPx
tS1NdpZyEn5Gwxrb8r9fqt9NK1yg337h1xn4rUYpyqStEqGLT6jgSgVH6jZQNyqKP33Jbzur/kV7
Gdm09RsGXoOEJMYhOTUs3JR343me87WJ01vkN3r6tgy8S7krk6WWLcbwQyvWgvwWm/uw2A+dr3mz
mBCfG2551Q6eyQKpEf8JS/5tPK8MwZ6Fl7doVX+rwlA1s5FCtq8Q23b1KpgCLVXrSxETqYWw8QA1
jKGcMyxNPtvDohE3TBI+Onfycr9PvaT0BTSHom1ON0619H3+xKn+7UCun/zG0M9ZUfJOwp2kOjQ7
4Ladxp1tJ6BCef5uSRRu/smr2q9U9FAy5z9JuCCUOv+8gAewjh9myjhxtzeny99N5/Pt9H9+49fF
+O12agnsjkrtHJ+4qmxb1heAk8/hm+kK79NycmGEsQksPgPFS+ZoPMUh4pIyhSQXI8EJ5eg3ZpHK
jZN+PSFQp0CczkkenxJmEeyGeG+oIHM7Zy5/a1SvHpoq64dGdhXsYUI527u83SugYIcjbHYibsBk
MqCsPkSIxNypyqMl+zLATH0RJgjCbucRfFemXp3EqxJPtAqcTzFX7eIUq/oQfYC4c3pn+FR93n0L
fF435WZ/v1OY7YAyRZz5zdaStVNkpuYZsbiv+Ersjo/Tcnbx4Lj8ZcwL01t6je/6qvlX/vYXr35l
nWuiEiVlxOwmWKgOivnQz3qn/QmMu+ZLIO5Z3VqmrT+NO+kZqivGDcZjfr8jIDrVakyzaK334c3d
Imq/vxSa2MtELG+z6+16vx4LQgHNvJvDuVLdj1oPjw2pMygLIoqVaqntQfUx+pViMj8Ku5vnqvdl
7Gni8wCXE38cdR1LDsupKDsrYIpw02QCeLwY0H/uXiISpOyUNen0WFrLs7Iwcv+CiKvTEeZvwvm/
eaT9Teo2C35UR/MXG5YUevhmQrejLoNxHbyqq3DFjEukh9S8WnzTIJG1D1PsZKI3GschX9e6z/dk
yNZTuiyQ1FPkojJpu0eFBEb0OS/VanoadlW6N0ihSdB2a1AQK3+UPlRCHYwDeVe5sagKv5s29fh+
4SDDQ9Y+tebmXO11c2k2SzMiEXZxm677nTQ13x8wL3Hazm3+9YxbbIOiLQsjOmXmQuGrQh/6mcic
MqdCql87yVZcF5BeNOTa/C4PHcb0DHW3FW31oXkR7i+zAsizpo7ue0dS4px1BLDa+fcX9AsUfjVI
wQgsQ74nOIODvZqzlWMHa2QSuY9fhtBr0SKupxfcPWWzTNQnrrYVeYXwGG/q/fTjLL6AOJMPyptx
rxFJTGBkusW8GBFV9jrxip5mOlVZIotneuhflsI27fx/H/Ffi2OZ6TqPHw+gKl49eXpej4JMXthJ
31HJGwCMiMaYvGqd7dkPUbhD1pY/kqMs2/WTuddZb91r67PL2y8ZnBxLA4Xoj38f1F9WbByPyagN
7q6JHv/qNFqjLFWpHscn5cSkRGdIwzBJWuTy/fgZP0HHp5k7t8DGPapDsKY9CJC9cTfuKZygFWAo
0LI1oD0y8OLeOVurvrEbCrFwEZlu+T6T7ywAzP8+6u9mJW5Sbk9RIYUQ2th1K2z2WiMHlhrD0Yc4
YSsf1keFM9DOU7cmBhZe1jJ6Vz6r1pvez6ucxxX6ZemIy/AUSzc6tO9cTg5GZaCKVVcBVnAd1Cfm
8WBEhhifxrW5rl8LNOGItBnmWc6IwaP70YlLEXvgk/rY7fLHmm1Dic0Y39l7cadEziStawbTL+N4
lyBe+dl+yoANV1iKh1WNzb4hkdozkaIfJAyzszHl1rP0l5krOYMy3kENnytKxj8nZqY26E2bjvFJ
fzs/5XcVoTK/eK8W8WJE9oy/K9zwNImP4X27kR8KEigtO0pWtOUBKyD0pkRCsQ7KHPXFWpu+/lyk
C0JQBzyo+Uv2q8LfUzjDDVnYd+nffN4txi767AwlTvTPo5b6PtfV5ELRMxDAELoJgWVoMogjRqBr
2THbEePlfOz3zVu2x6BcWP4lpZ7exGTrlGvF9KPurk32+sF8EH8mhJ+8d35c74ixHklI0G1V4m38
PGSp3avPeXL/75v4bxNCg2wBwkVmT7V53aQJspQLqipEJ6C61kkmuqqblQAK4eTwPvZFBEtzVRwo
CYg6aO0IYzThPYUPVriKD7LmSMfDtOAKwJ5K8zextwXdDqmvHtPSBRgDBVNeZmfQAPa/j/zrzF6/
ew1LQ5DHmpsl0FVt3+PO7tq6jU+sNhqOjM8uNZ5OT2aPd+k6fRwPeK3gMc0vCRJ9M98w3A6v8ou5
nRmqJBRJG2q4L2WUV9940f5thYAGDQqTKHJLo9S7ujFKbSgFyYpOX0k7grFKQK5LRIG7ETdH4vbF
Nt/Ii2Kb3jE7mVwE5kW5Qsg8AcIduLP9+OIFZBNFiCGKzyjwRCZHNIrv1khp5NSm2/3sTvIzYUHa
L6NyzoE9MfYjUYkh6GV5q2b7js7lTrcIzUDCw9jv2/N5qc4XMZCq6CQuUsMlZVM7Ab9jAAVro1nH
T7vuM3/vzotL6wv6vrt4iroXtHW7jp4IyMnSZdWs4nZVxZ4Ml5HtHMhsNNve3Hjtbm1w/lr7/360
8zzxt2YkGMTU0CqONuRm7uY98nhxCzBlRIm9lXj8yRlAavA2Kqea6QpxvpYtqD6ibV5/3ChEI5gx
Hen8ihzek4240UPWmkdN9GVCCUiMuqXs1P82HaLe5BRDGSGL7OpVgqO7KUWDDFPiPvLcq0nQSdPl
BS5PlmwvzXFAlPOmIh8J1mfTIUFB9AADs6axz7saPy7ZP4qf184sFGt24uA2pgsXVxNAMbuRuoy0
xQUKO7/n/vzCerTkcSDoiVJT30zk8gB3AA7EQkB2L4zLSIBnBhqio6bEpWEkzQYBd3WHHgd3aagt
FWTtZKseLd66fuIJq/ONuuC7Xe3rlvvfZ+RrCfTbRWymaTTLLp/TZ4NFHW6M5dxCZhtrd96mB+3J
+EX45EK7NWyevzR/vlnAY6ERQ8hNRvQ3Slk61nHYawLU95VOSNZPY0m55Jp7I8eZVi+s28Iw8duf
NGchNF8QsnGIYLsWz+ZpKQzVVOvHfBZ1KJ8ySiwkfJFM9FbjJ9Ih69Zn4STpRzk44bpQdYZ8ntj4
pAPJADFdvTwK9ZzqbaGOWIXAauuVRTFUpqo3FVxs4XXCzSbhNL+AuDrzj4gSKFxFwqtQupVJ+hyP
JLGEu/iRr1JvGzwhtIAyYhYXTUUMZw1TS9osgudU3EK0cYGOQ+rGVLwytFPEbaDEL8OwSuNFctm3
oAFNZtJ3qratGU4r6EzmPYm1oI4XmQmTcJg9z03m5bzL4MRaL1G8my6PirxATWvLMf7TgRlZ/xJK
h9rcGPFavByqYJXBnM0PSfyzuCXy/i4Tmi+DwXacwtg0vwn5w6GqelOc9CNM8i47RQte3iSLONIm
9WhH4w3A6fEuv5cv8IorZ9ia0qK3FtkrI+T7UPHjt/aHJC+Ne5J1Qh5XyKkXO8qX46nym2BR9U5/
H/y4RAu8Y7f1hd/ny/PhIwdm7EoD/e3GzeOoNC4BN8nFERH6sJ0GhEMWV9Q7wS5TPSveTtgziHyD
ji+6Q0+EK9k1lf4s5buJmfAwbYNopVVr7I9p8gS8PcMV+VLcgf/aUJ4/tjt14j3gD+kCwEtf+nGx
a8x1f9kn00MtvxB+A5tI6/fGtNCDRaauA32Rl6uIzx6s2ZshSeq3dv3rJ1O48G2CU3NN6DJyIzSk
QOcnrw20KTwQlcMkoVzp93K8MiMnpyPnJVjYZWGrZyfPXKQ5JTFGsDKZIYQ2/RYIE1bEE3lAPm/I
2hMW6kbsnuWelD64EPBfnPJtPPXH0Q2oMP36KAJJXNwMDfy25Lr6MVfNWZzF+QVzqH5sPLY7UMJI
ENapxdzpvGd7WxS+oeMzwwq47IjzubM+z+39iIG8Xl8SPzLQGtg4JBb/rrQw8Vy/EE36CiwaTPfg
0HwbhY8mIqbsfNa+HguvEYDL+pLga9RW6MDuumcQsMkuFO3WgFzoh3xGQrfp3xPtaMKTUH2FwOjy
DrFtFuySone6mEk5xE4mzdNeWxmv1kPwiP5DDA4Jn6IcvHqwy8c3lcmFqG+KCPyFa3ZuL3tGOudc
THATTqBbe5U2xo7eX8t0KdZLmv1IeG7B0x4CRGw4+CFqjXap2eYeUBFW/Y4FH1KF6gN+53RXrUS3
vSdAavSs2t/y8gTVxYaOaIwJvrifrtQP4YJJ3WPJIoa4PglGpCKANZI8gSk3zVkwPEhkgYin9GwX
6RJyMzGTJOy8mLo33Wuscz66lTbYOEaZ9vN9hbgbmSd0a+NsX7ElABE2sJJ+wTlbyptz6lgoYV/l
G+NQ7ZsY4M+reD3ur4s46Sch045oj8d4NbywTedzAHikiR1m+2VHsLlTgQ6ObOUB4O9Ccaft+X2O
d0Cd9irKz2L+Pip3iFqYEoATHtjwwfBs3Y8y8ku4bBsgeW55p27AN8wiT09TXOQfhTrDaEewxR/d
zxT12hKdXOeeoxmtn0pOeUuWZfzlewqYzNQV5DvK92BhaQyMBlSbdgTDPMtCuKTvZEwJLIW5y/pH
VOeK8chWasTBipQQ5iV3wtmHgMJ8OEjWfERJtwgS+MyLwWADvGjlnx1rOy4Uo2PTEVtfLU54gC5v
yYmArwvX1Z1Q/3xOiJTwcIeuUvmkFynBdhCJeV0KT9Fnpznjnjs84oyjUgkXMQHHc77Q6RzBpsGL
DrDZxDv5PGkPpbkhvAqAGban4HirdZW+W5rmGwI1Hyt1KKffPHtWM4lGLejqMfxk7BJKSJYrgoff
muS5V4E0SK8WN22AnCmCRrAGF3BO1xXYzFNd7VT4NSVb4EZ+VaL3XnWm1tF+8CnfWMy3zitYMect
w0ZwkfKpe6XmJFoWxTMvXXp3KV90RAVILtFAKRg9ZJ6cMrQp98JcoACJgL8LqdYxNbKP0ODaiE6L
yZkmp2mWMXOA+BCSI6IMH1TTsKZ6f9qY6p1sbNvOH+mw6lOoO7JCrBgbNvIV42dQvhJKSWsdwKTi
XhhtXpekc511vgdPRnJoI14ga0N7LlumUDUJOLC8Nbt9lQ3baPZRtMTvLag20ka6ye4le2IOxfDO
kR6LXy1JC+Ui/UEkEa2/0N1q1L+NR7hYXCX0FaZuMia5kqAUZn9OO7atR2y38GbTp/AYbpIH7ket
Xuv3F6JCZA/bj+5o2o4z0aSHNDzV4xZ8IyhrXfFCIFXYyNNlr/k9yW/RgrfShIbZ9C3oeepdKmFq
19flLd7sd8Hs1bFffdd0q0jPNengR74YfM0Y6IW8lyc/V9dGQ4ANIdsbVMrw8Yr2RHBHNcARTBCl
+Q2Ri+/RU/uZHbna1qdkutPncHGblf5M8tW58rhiKiDTE0bwC2xuY5OSuPk0Vbb0mKJQk+1mVa6Z
ubnCtiFJi+9GtWpurVK/zwLnXygzwaQxFukZ5jLlt07FCupB1zG4AC6KrEUqLRO8DyCAnqbn3EFl
EKvuGG97yLG1M8M1nLhenOHWPhX8+1698aqXvlZbf7Qw8/EwSJ0R+gworxWWVaHrOF0s/Uh+GADa
jG4gLzZEllrVzpjuRrKCRir+F4q5fN2DPoFzUIAgXWjNUpG3wnlvEIPrWOmRGoReXXNl8kaXkPLW
WFSKBryk22inWtz2Isv78iWSedW6mZTYDMSRZte2CqtrYlcv0oGrQ+7nleGRuqKVc/4drgjIx6If
TauWxPUhfQkvHmdKPUjSe2jlyzze4mavKmWpFIjrT5KjwLzDzibYJWX1vKQF+r0wHeNw2YxsaYhL
Thzm/RpL3T6aQxur6llL7sRxKxTHCvmYOAL/yu22fIQdZ+cyOX3Vo4ZfOjG9PvHA1LUCyLqfDZ2V
qqAIEojOwgRLGTEQLWUOT+c+445E9JY9qMGDRnEbbi666klPvC5vy3i/L+bmq0g0sc6cGWTK11fu
97vKbEtrEsy5HgwWyBh9WUVhjSIC4YjHy6b3lVvIW3l+Fr/dOb/9zavBiRDqoSJX3DnjYqYGY56D
KlSsRulC0IFNCJDmiR/WMaVMHjyycL0UerrxIFFUoFy6UXn+7aXHskIm+Qy1PR/zPx+rfP62VyIn
4OJIvuQmIJVROs0l3zAD0ggPz3YDh6S47bDOb8h1iLP6y7lgB0XFzWNtfXuKMqVqKy0VdQYBTFNo
mWxTc+kgFOlDHGzpq5/+qcUUQs1JSvZJd5fhAimQF5DTR8yiQ6U0Se/E9iWB20U/zfCneX7Mraez
dhDhQ/WfzWXFjC9V3dTwsuQBNFMobi6oCQnp7PF+QxpfmM3rBGwpp2wlmkF+qJMViz8iJv328Rx5
o/JzPD+o/Skq7kT5Ti3fdCRg5cI0FxIDnBL3VnoiidGWcAqqdeLlNOJYWSpSib48SHbGXEXRfFN8
nQhSq9B4jET5FOW9XP2oktRtKbSD5j3mPxQWTFqfCBAdOHwS00NVL8F0nxCsYHjiBdVoTPbaRXWE
8cUgv1tSngW2X8Na1yc7m0rbImViXGMzbA4NqifFjnr3PKFJsHxd8orObYy1GrjG5XWCIhsuL5VX
XJbajbH9d1wCTxYfURCSliHq0vXGSUqaLtGNnHlLTmuxNR7+izEgCQA5H7cXLCQWC+ZLQKLGXJjf
8rD+9dH+/QCuHjNDOuupKXEA8n3vxstqQe4bnDCTTWVCQM4tNdPXqOz6sUbNLqGCgb1EtffnkxQN
Uy+eBQZMbeakwmHSPjIh38V66UQYhhuHztip641An5OqpmM+hJC8/fhgaqEdMmE09tbT9A5gsQxJ
3xTW1YGICV+6cV2+Bz1QsqO5AnZqqsBmr1GEQpNm8ZDq2lHRWTRsE0DkreDT4XoT5HJpKScLYXIr
0toHPBQa6dfbViSdi9GsY9TL7KFLl3FSzyKlonKratuV/tjvisAFtofO46SbiwDt7Dsh6aps80Mi
eTGqNAMODy3dIV3N2VhWEL7Rjz9a9+UdY2C6szDAEes2VOfCghiewFfuBzTQMYWhb8DfRPFIpXiU
NymGtsg2ADTvBiZ0rHBt+JfN3SCfgu6nYdR2S+bx//t7crbcs9OdcaCcwD+vbsdnpJi6USU8FIum
RVntie+oBElWBZH4FCKBnAtoYsSJH/t10x403zxXNxe1xuxAJwaMVcfVrsO6VJoiBIN6HKplTDOs
b0zhjuKuAZjjdNARWNWhD+udSvXImhjep8KNRRcFIonLrtXdGOB+H/7j/4frptLyyDhdrp9uVvXk
vk8cj7gY1+H7wBDxWB9ahm6NtKLjJTdlWUKQ8loP0STqe5K7VDzXrN1f+8GpfzU/0we84gqsVAlv
YndAqFTZ51vRqn/rwP440Ku3QD8KlyqTOVD5De4G65TuKXJIxBjDVaw90/vMkD2NCt+XOBQZ2xd1
i6e2d1az//ct9H29wzkzmBmCvsI3+s24Lhtjg6e906hgiWZ7GVPP6Na5+WKKq0BV7U44SBFyBrfk
/jp1Tv+1fah+9c9cXwYpLwYMSujPTMV45AAznWNPmrxz7WnyxiSU6sYtf73wlkCOU+DiSVNIpTW+
LS7l4NxbfdsTwhd6tbyFzRaZy0z7JWfPEfWs6DWi0+uLM6DB3htoqqGu7CKUFRfZj1wQh6hzkIZn
CPZ5XrnSRrsNrR/CZ6beX5pVL+7ViGBsaJh696mobm4Qp2B6Qe0E7131nNySy+pX45n/+UEqpiP6
BwqOq4dID9uqnYosg52LncVolgWKI1naTe16gnaVbrPqNVbWE3PUVvtlNh+l/ktm3dc1T9JUuSmj
TEEnDeUgxIy2ehsGRZrVdo8lrqrn/He5sWUMcYPLe9OYXDH5iLu9TvxNsVTQsrNtVqCR2xDlM7T8
dFgdJ+hUoMWiX3dUFsQyVHf5Q+uPRutPb0b0MnESDWKhOrQkRV6tVV6IuR7ZfX7hWU+xRf2CibSM
byUEXH/O/udkoV8BujOr1q76LaHSraG6NNkx/WQwsQK0MPxocV/1bs7HU/Kry0oMV012NxEtSt7F
4uIHdrKUSI3omGnfcckDcx3mD8njpABosFVlV97EguhXLqX/DhNWM9jTWSZy7RRtK3kUk+CSHkWy
IelorLWsvkyESfF2ssXzQZ92Wviu5p4yPE/EVOYMy3jSlHlCJMwDFwG6S30fVQ9pcKfwmdKO0DY0
mrn8pDEhZSDCEymj3zpDQmfHSZ/mmWvr/Fox7bpQ/hWdSNYXNKzuiPKM6LHM+nFmedtniMbeJPXp
PHlsAwaQ2UTENz7BDzk1fwNezTFYAtFge9Oxg5HQrO6yyQ4VV4+8i7o1jBcN8+sxdIZF+VQfMeWJ
+zlOs71XnJiKYZV9Yggpyo3GMiqP3MuLLtPDiEsDPUfR/VCIo9NZIM0S2Kz+aOuPQtpdondQarKQ
2SFpnsg7wkN0ZCwr3E8y0yHYOz2QAnE6hJeNSWbxCBLAcI36qFarsF23G3VPJhOqJda55K8LgYcz
mEUn2rfx1VS8hpLHiRfC+Y4KGDIWgut2jWbA1hzhvi9cC0J8C3woZjMSe4n6UFDoNE9gTbJDDPBw
vNwAul33GP/dIozW2feqEgKeqxbHhPBjWILJLXJPYgCfonclsqXK02hy3/oNucOcC4uiZckR16aD
0F/4RArqoHhhCg/enthHkkhuND/XJqyv45oloayTqJH1a2kb5UQwGaWUHZXZM0bv3H6UqyRYsUkx
ZO+8UB/OH2i33WiTmK7mQCDMs628xcuy0VbnG/Km603wf0cDYOjLhAUO/6p8ZShWlG2iZ0eJsXmy
RLDefE5+ebB+DD/mVlTJP6171pH+LeeR+rfXMs3C//7LV7MrBYdvOOVadqw8c4FrQSdbAHG/uakM
H6uvnK8VtEn9PPRDViwoW3B4OexIEeAQsCoXc0yuH8hxR2AcFluihOGN5wN0MO0HjFEaWRlx8XhK
zbWs7WMwsOnPVP2RWo2dUrzlxqckv439/4XK8rr6+O+kUrDNy+45Vu3qJWpIQtQYlZkxXogOs3N5
/pMoJLxK3kiiLTjM7H3Fk3THJJ6i8lNteVsLrM01zm/F47ejuK5dg7AXm8HKCHOQXlKwn9NSvOCb
CO+bx/Ob9aODplfPk/vkJ3mys5Qqq9yJ557UUySf5kF+xf//TtIlGBxkb4SlED+wKCq7eQ45mzYt
ZFPYwmsc2RcTgshdD9m8dDuL4HM73RfYGHTn/wKrfjVJ+fbDrj7ocdaVlpob2TH+DN/LVe4le2oT
YHB3+jL1b5GHrgc3//PnkKFRGTHQvx4W9a2YdHIbZKT4mOucPIZZ/od+gHcJHDzg4jnYFSfd9pAS
FAchw0DHxKdbW42bW9XZdXv738GYiqLI/wV7Xb3V5FavWysRCL9b5UcqE1QN4WDrr4ZjLCBSTegH
brW4t/7mtWm71lvtHOqcAHEd5X53J1Z2H7jYb4TH86rwau1U7G6RQnlK/nL7Ah+Aa8RcHhDk1VXW
qkFotSbKCZ0liocxqrVMpT1M5xm9ki5xPTCKPqZb0BmNT4A32+bdpbSDnxWCi2L4OeQ7SfoBSMFq
l4JCjP3zmLsovUuYEI2K2mYdZl5fEim4IOShPaReuosdrl137D4sba1Km2Nt3uvhDCgOqAcw1zUn
lbGmzN0eRgiyftHDn1PFNmVm0q6Wv5RIGc5cfaemZwV1yzplP7SHsN3n/c4sNOLM+AvDp7BI1jU5
sDqk04zSKbBcU92TQDPRgBcvldKvJLR+TfOslrrTizhQM9mJ1UdJLO388jm1byQRhwHHO66HEc70
mbwHnrfws4iWo5zasmnfNjRcE0Tmu0/jH+xnXC8W1ld3X5hcCkG2svz4ha6VdpZKYMoZyobGABEL
0Hh32ZHUiZB1TPmy784v44ui23jXa5Uea9s196n2i8ClYBWXKyCzN+vXv7wbfj/Ca2VTcpHMKJPP
+VHAO/nRU9OPl3dZxFCskSvt9u0y+4iIddMXZAIp5kPTveoxqR3LgJ0sjEv0f3amcf8sI1OyswFL
siu1HcxZ3wRIXM3qzX83iNdKi6+TyqAM8gmBq6xWr74WnSgRExaF6ZHc5zKHKmT9YMcEIqf4Ejv3
IuEEC0MCfcO43K6o2Qw6QlvSiMZdkdJBaqaBeY4kLC97Rg3dPl16u0JGeD/jf2IfbTn3mH5mIUD/
iLvmgLc3Vvad9EjSFllky8a60UR+iTCvvj2EAVB3IfjS59b3z7lJbeQZcRRmcrQw/j5ILo0u4mc6
hGpBxDJNhcM33AvO7pRuyOu8acG7luP/d1J/O4CrAYDY6KHQwnQ5irTPAImQceZeuSr9yEeWWKv7
BLBu8EDrMHpjhn4coN4rN2l88VOKVs2RiQFmNXkzX2e+mv86M1dXW0uMxDQSDgwlsIXYBbMFwRHh
UkH9916tKqbFNsa10L0lgrkeRHw7JVf1QBGc1bZRuCZsN1g/JH6PPkJHfQ4vtRJSR4w//hdn57Uc
OZZl2V9py3dUQ4uxrn5wwDXdSacmX2AMkgGtLsQF8PWzEF3THckMy2ibh6wyBukECHHFOXuvrbbX
uUMGJNzfdVwFobIqn7Kr9NbBPAM6dQ5mAkzp8YTNnYlGIZq+LW1cwlmndUj3phYoZd9o+fz9G/LV
u/WXM/8yFWhuk8EF5prJC92Q4jzu28/Q8kkpYeRfI8d/be7q0+9Ukr/aC1uaqalU3pbSwVcJN301
mWaWzUMM2eJK951NdcmrveG9xPKxq9ByHbvu3PO2GbeFiTBh7SD1zFfqfRgGIaGF/WlQSNE8mu5L
igTCutE9BhNf1X9Tl/vVEmXRa6tEqZBb9Zd+liH70TYI0rpdiCN7HiaXgOtDiPIhY/rKMMWk5tak
7UjI4YLGsfx53Dly39eHgjYmo4IWE2ZZ/O68vqhFfty4n8/ry1voWkNW1kS93s7X8zPd6cUpXm+c
b4pypAw32ggPF2uMBvt1Jd5AdUxwj1h64kqzyz2d/99FMv5yYCJscOEsOGwKv6rHo6xzRNLyEoSv
ct2cjR0Dw7BGdmicuzUy5QO6Fdqh0xNbjs3fP8ZfTU0/rgZGHAMBDSmjWDH+PCja7bKkS5viNnnE
CUCPJzuLD0zNdgnCb6cgW0FCTFEcNzZabm+t1TuC1mKxDQOh75Ty3Ix3IjvM8z5Tb2p9m/JRxcdA
VPbXcfVjJQGBdpAkif5mPP/ahv/LqX+x2YrRG2bN4tTD1yFQQCsXpEmh5UYyto5frCtgTCS10aZa
FOlvUrlGKtZhm699GxbTgxf87mJqvxzhf76aX9YiwmzLvgjrgv29fkB1dGUR6iBXGUgK+MEfCbGa
sB/jvedt2C327Oy7HS8ElvhkXTygQqMFsmho7q34OkJ7xYafBs5pxtZGYejNvFfCYzyA1VvT9UbU
WUMy4GGlde6X4SqbV2q0iY31HF25n9G4s61gajbREBBrkMqV+Yg2htI47MKKI8Na2aBKK3R6dcQM
oWNR2LGuUdGhiImwiMvtpGzj8NjSkM2gMz/EPeAauY5p3+ECv2mGNT8WUV9aJ/fEsh4LWksYGsyd
iHes/CoVAxkJln6t7LRh34q7srwlQoEkbGFwOv0NjcD0QqYhW7bSBzBXL4xI5VODftAeIxTIinj1
jKcee9Ko3ErUMLO8dMO+qn7zMP3yHbRxyTmmaRmIOr4sDjrDnvo+ZI1mYT9EB7UVN8MdlRbf3ndi
tRj2v9sUuA5LE/V3/KBf7c2tnw/+ZUiSrhGmsuXg6V7s5dY4jt+c1I8O5Z0CKHxFLPECFAOwT4BN
H4h0iwvjN+PAr9aoP5/ClyVAWHhzFI9lseTOx961JACkpWhB0q0xbFS5b+KDHh8i60m6VxPUtfBW
CZ/bccPszboO9tm7ARQY+gTm2dS+SdMbEx8O0aR2dx6K2156/t+fsfmLvRgXDYEq+u1fcMXMdtQT
rSiKWyQnQXKeAyOw6NlXVzph7PN7VN8KNlLuuseJOaxjaFYEHMFGdpbaGmGsKO9wDiZJQJugepnR
WVD+lFjIVhMV9NSv8ELWr0N46yTrzvLjYUfZ+O//Bn0ZXb8uvH76G5zlb/xJ8zHF0gtDLy1uXd57
RF2xnx1qBR35PtOPvXlWLeha+wjYmPAt5KjV6tw9Rn554R/valKI+5cJ2dvUb+T0//dG/Pf1db5U
4fK4635QNG/rd/aXDqwoxLZEYLOjO3oPiQgwEkqSxLDdwbJhivrNtflFLe7n++ssT+xP16bzGivO
MvZ15onjF2/ynParlB1nFqTmXmfFl0cvsoEh5+ehr94ZF+Vib8ynmOIko1V4VJPrejgRlDqzzkm3
xdNvTnAZzL/ePCZtBwPHEuPzddpW2ri14i4paKINgfudupUe78bmMJgPs762ipNTrzUCtVP0EOt6
8lF79uZiqxCRn0d7B8qHclReUuupQnhUbcZxK7pg/F2v71dv9iIMQ9INseEv6EQbIkbflZzmSGrc
Rl9PNMmsgMlDjzb40MweK92FOEuzXATTlKyoE5gKkWUuZfTAbncOqRI+fNkSoIa8uFVQuRvloyGO
FZPU74xR2o/q7l8uq7U0c1nisvP8siLxFM0Mk57zhWS4c5xDGV7UeB+Km0o/MYrM8RFz0Gw9ut81
lCTqIczPjXmklumoLD3uFurpSO+PNYhP4KQcriWtk+3sXTx8z+7ypy2heuOWOEkvvKKTWbBWxiWR
H3Qdm+MKx52wNtG0Ic+NqYqatwjPcIJsZVPUl7whQr5dS201IdzBOjbilPyOFFgS3c1sbW+qO+cz
d/zCIt1+742kpO5gMB/SCwGYzyBwPOmPctfMAc+kbm0TnoFhN8AlSdFfvCJOtnNYOOfGxlNMGGZK
SFw6Xgz5MuCCqja8a2MXaL8NXf/VUOSxVEd7tgRef50ANTcrx3KioAb2KiBGcOnmW+aO0R9eRt6t
mgANM9lvICJIbExvfldF/OV+4ecT+DIJZq7XZKlcTqBfucuqCaEHSuN+a1bFCsB051x05dNb94GO
AS2Way6SJOYuumuUl67yUSP+/Qv+q4Ye1+N/LsmXOdFN+lw2MXVN1Xy2TehczHU9GdfzqYhOmf5C
FBOtAPguphkk2zA8aBRq9KNKhZ1QM/YLpPaG5ILsNOeuA5GigL5Jt54dKIJ9LqJJ9Kr4IrfRXQgb
0M9Q5ef0/q8LsXHEmuemy5CMB3iLxv42XThC6z7ym89kS6nCt3F9bckMKYedg8M0+U1P6KuuYlle
24vAhFXBopn6WleThln1SiryW7CYfXXTWxzfd6p7mT4ZLFMzsmgzWpLIidKNvTT8xk1r+Y2yI9Lc
yNfdvGuaE4Fq3RTwquWTr1groe7j+nsXgQSjmvA7L9+vdgScMg5tD0MfvfUvQweeOCNpsjlftpxW
fZ+Od6nK4k0PEoqS+zxI70h0Q5Pz3Zleu/JTltfQl+x2bfj2jhZC7kPt//tn6FfVyT+d0pdNSuhJ
15WtSl+AQq9xhUnGnF6zjmZLT1FjZl9colAgOkAjkdAPw/eGTBOP3iTsAPSnhJLZ6zjfwvsNO7qV
O4sdzZNy//dn+avV75/O8i/7lsgIeQ6WdkLE/Qv0+WFWfNL6QqICexKei2Rd25AODsp0+F9Eu/9i
jvrp+Hjy/jzXN2kfN13H8VHiAvScqFesm9cJRNOSS0N65mYBCCHZH7EI8dY8U3x+M8kt/e1L/5V+
91+PPTthysnughv9shFwxdj04dTTzChfDBa2aXjtyoe2v8pyrJC7vjqq3ZX61p/iwDo3AAjMNdyr
+QwmXNfPfbe155sifQCKXiYnLMWZOBDomwS8x9/+/q79asQEm22aSGMor/ylCWRmlG4ha6e3jbVq
68dyPJJZi+UCn0r6jP4TG7Ca4mk+IiyKULVBjxmJWgTjss8nMihoYK7+1Zj59/fx/0Sf1c1/TdTt
f/4HX79X9WKOjbsvX/7nKXkXVVt97/5j+dh//9ifP/Sf1/VnedeJz8/u9FZ//ck/fZDf/6/jB2/d
25++gJSbkN/Yf4rp9rPt8+7HQTjT5Sf/t9/8t88fv+V+qj//+cd71ZfE3N1+RklV/vGvb+0//vnH
Ujr5959//b++d34r+Biy+uhNJG9fP/H51nb//EN3/0FZAKAlPO0lVYiBSX7++Ib+D9TelKQtz3Mt
GrMUQMtKdPE//zDNfwA6QO5kgd70kPsxIbZV/+Nb2j9o4yJ200lTcrEu23/8vxP70x36nzv2b9Qd
bqqk7Np//rFMY/+z4AK9o/9A75gkMZOng5Duzy9fIeu+1AfMSqVtvFJxvM0So1u5SKR+uiD/Ou7P
xyF29y+HMviL6BSq5g+Ozlf9QzNZU91LbJdTi35HIdNJfkSJQjuDrg2Su/ekGL/T2WphGy3jM+v+
jF51mrL5YUNwo4iUzQBxwmmsOb5WaE/RTIliFLiqkn2HMmgSI891HbL0vp5sKEpViuxjUlHCooe1
W1oVdsH+NgJxYWEvVKX23CYw7kob1GYalocQJkAzCLZiDpKaUBgEPVygixVgy9z3OYGyPXYz5pL7
zFAvU2cdQT+QyTR1eww9tMKy/oMV9wpzMX7FHCdL6ib3rW28G8Oo+Z6RszCtRt+qMURGGrE0OmSy
ol4cTKFNzARtsrJ3VT+3tXupRxOGMflcNsM2YQ+ykkSXZo1FBSsf911t76o+e6lV63sWWtct3pRV
mnWbxgqfSxetj1WBn7RHYEqjpuzLFFesXdH0Sqfbqq3fjKhYdiGti3+DGgAJrXZyTfPnIXGOte58
yPo8zPKbjvHON9QcWD0QAbOKgymnhfPjE6OYTrnUHovlpIRhovbUkte42lSzhRyCiHhSd4uVroJF
msQex8GbdGYSGMp9oaQAH438tc49UhdPmaX32yTHEK5Vxadnts0qVNSbbihYAiUsB+3xWRbE9UbJ
/CJiewlvrt7FUDy2LvwyQy+DQSSOb9mNCgzH2J7sAg6mk5nETUtcQTJTAiWz0aqxvmxSFzxgraVB
rV15NuXP2KvQQSjhk0DjYRQWnfO+6/yiqHwO4gGShUM5TQ+K1z2LAlVXPrAKArAt8eWbSZ0eaoFI
qQmxWZqz/K7hMZnbwl5nNhCxtKbTG2aBwZiKxLL7JgTgxYKWsVEZEl2T4JhirWtUACuD+lk+Tcq6
ZA9QydCEueJscfFBa05RNys1LMH5bCd27DdhdFDjpiGk1CEevTVE0Hj1IdVmHJCaF+FGOug2O6QU
uUmrqu3qhshRwIB8qbcSqZX1UNdNEnga9VGSpa+4ixQec8rwtXU9TW3j92U5BpMyYusck72To5xn
q5i19p0iyufBix5abo7e5XtF1Y85VqBizLdWvDAvs4409F797hC3rDXtd8tp78aESWueclLc64im
+bAyG1o1XjzW2G/jg8k/YpfhBMzqzrS7j2rkxc5K94B+JPL1Ap/3mGxrncxp+GEZm7p6NUjrsWta
ZkMluzQA19uJVluodh96157LoTmOTZ6cCgwPQ4onPEXJvJo1JJTjkpdO68nr6nyrRLgVREmh1nWD
1C0PUt5aHR0qfLMlGwZ/GAbBSCPfxNTWQSfqaa9MVrKWTv1gpCrGtdLPvazYocLnIqVx6dth+Kln
1MUNSZxGpKxV4Ed9l5wiciDkCM8DJgQrwrD0vQL6ptZ+cweaoVRjp1SKbe+UF8a8SzXUe8NUj4b3
DjQbAWc24L2MUY7ZxrW07K0234WqfPV6NMZGO1+kzG8GMD/Cu+CvOU213Da1x/Jboaw/JbTIdLtV
GdswVNXWNorMbTsm67BoilVr4w6Wpfdux5iF+8oufStq7jSJJFRP843dgLDJ0x6PdAJMrJDUZEj7
gYLWIVUte0wOY33sFG/YOl6/C0tydu0exe7UhGTTUVK2gSuPAq2qp5e7OTz1Yb52IzCv4atl9Ick
t9Aqbe14vPRj82T24FjN4aGMQVXU3VZq07r2oKIM/TFUh02nrVvH3Yt5XNuYe6VhgwPob7IqfEuc
+pB75mbCVVWr4YvVqMSFRqtSBa6hjt+arhyClE27NsJ/Sb2d53pPTUy0prlzSfRIl0AiIwIuU7gK
9UBcAlbkERfrjAGKXEYbu9si7ovWZtNcl4z9DL3xsY+Lo3SZ8FJiDQwbgVI812Sl5wcC6r+VilSD
eNrGHnnzPf2KOPVOkyiv20rTUWAcQLV3kbEdNKLn8wTIQnIV8lJmxnzPImJbVSGa5YqZs6PF1+Tq
++gqQZdpBFG2je4bH63CWlo2yoc7MxBOhX2N4HFo0rOiprtJ0jBoSQdjoD5XatKslFp86IN7iDPv
teje1CmHKuzrrtwZ2XjdlwV3qpwp9JZvXYd5UInI0xnrsx2WH72MV6ri3bRV/WIL/bFRRpx44lkf
iLyq6z3zEHD/l6HzDBhRTCT1lgBPUetP+jns3B7lJu79PnnSkxGCcSs/5KwHA0o6yhUPwnDpPa0G
Bw+hTE9JptzOXXVd1to3TesvefwwCuOQeP218Gj9VIQJe+LQxfyHOVkt8pvYbEi3KimqxKzqdZiC
Zv4Rg+2bm/KU2eGtmM96k59b07vNS5u+qfUYi/mmwbteE/pQW5vESY7290TWBzqwHaJR70Xru7tB
P6cOirnKRENbdc/6bB2HUeh+ScSZHR3jpN3O6khZqd6afXJVO9Fb41hvuqVy29W1Y4Cn7ZrdBAeq
td2NaL37Um9Oc0aRwDLlY+8OOGH0t7aPrlK3e3VjBpJx1h7L+bkq9VdlLD8NQOlqMS6zD+UacWsJ
sBVpMj0XwmwYZMFxxPSD0+whbu37DiKt0G6Nvr1RYuVemvUF3nhlRPeR9L65aU+GY9ayy88vTonU
sjH3YTkfTQWZulpqF6bLbd6am8h0rvSwhgAcLVZp75vWeFcfKOEusQEbDHHJLgVupcyvna6ebF0S
10reZ04/3hLTa+hOH3EYX6mW8mlnBlJ2GL2ha14g362GKXKDKCORpJjMbRXn64kMiqS0ibJrK9TJ
KcWEYpdTAInyeFO191VNzEmmmoE64liLavtUatGzF5lvplJfZgEmWxIVOCsKIPXyISqil1BlGBy9
8phrNaATLOONfUyi9uS48XUbW0Gv2k8ivhTR60AOhuD2DRNUHic60rKtQTnvLLV+ridnG0fji8z6
q0SEZcB679kERO4syxFDP1eJu7NH8KDR3G5txpjMW1Z9oj+KLLu4xkPUsMuU7hpXF0a7zkLjn7zy
mEe8cSrIlsVnVLAf1Vr8oGR0D4DOavdk6s6LNhs7XZe7VNOOJlZDac6Plaj4JH2/SMJjcNyg7Ht6
O9OpQpIzJMmBjaWvDvipIQYWBoCROrnyyB/Ktl2q3Ee6e4pCEaRzxKzigq8R7q3uRGuleDP7cK+b
47VltBtaV5s5ag/L61nanV8WOsvxiY4fVBhdMh2oO6+p1iK3H4q69EUUnodyfHHUaCtr5T2MNXRY
lXljynrb04lZ/stYUbjeshyZTlOzMP+trRqlQatYl7idTvWcnRpGWjE+T/VW52Lq1nwoM+9ZG0t/
0I0bCa5KjTRk+BJff3bTQ1k3UUjClbnXHIWtB7pxNwXgV12VKc0U1VlXmrwox1lHUKK9z7RUALGP
Dv0GfTpXEF0h+iClD3PjJS+Yy5zq4g7dCu3dxpuNwH01qfvl3nQWBorpuXrssdbn4XAgQSrIs3ad
ABJWDetajHwayFeOX9SJxFmXxT7REQLpV1anHio7Wc+YEoV1nqWzJmh0nS65OQspxCLeyJsOggEw
1IFFENeXyW2i4tIV4RXGGRAJ3WH5f92eruVYBvUsV0Q7bLKe6DIGxKFSqYYvqc3GPqVX5grntJyc
4PntLYS0Wun3BR2dtjgs/z5hT6qSYCzyQ5FoN25lHYUxPC53wWXFoGQx3gFmVIJlcgBVjeURL/ah
F/F9Wxsbdxgw/Id+pdPaSM0gxrkgDdSgJsHusb2Kx+QyAvJT9dDXI1YR9OywhisLFeAxaSNaKR3R
RM5jrig3PJKbhpVJZCvMBDWJFOLg6eRBYX5oBjNwx+SD4WkHxggVsQa8yY7Tq+W3tHn7OsmIYDpW
DeY2b/pdC9djMGB9JdAS3AJUTUVPhtq+69XfHG/C0JJvDGGfcpZ7onnLNpEuN9O8V+fw1sVsB7l1
zTJvrUc0GGJ5lIBqFdsLBBdd5+lqEcq1ZrMxu+SsZwetm3iQsH4MFGxZby7HnJ0Shhf32CN6ZWht
hkg2YG2krtqRxyXxLm0+b2NDrEudOyjnbYuWc+KxMcZiU2Lkh487QR+pzOrS1ChKZ2BwHRDiMrkS
QmNCCvdd+OGM1d4y4mPZYN5iM8E1NBIDAXXH50Oj2mQTyLimhGcsUeIRhscM3y+74MolIyF/jJ3x
6IEUjWOUHD0osAS6ByCwPqZtoo5XHest9oYnJ9KCLE4e1WjREtR7dTSve90+6d4UaKa5KfNkr9li
baJV7QkzVgzdx6oa5C7ws87aCpW2mQKWAJCFGiKhbTZ1g4Gr81httqfKY2aD05JPDdX1ehsnxVrj
ySnIH5oNZW8ljybIEG187iB3a90LiXCUf5muAz0kYWNMjj1+bRPNouooNxYNLwgP2z4ndCOWV8vz
7FDeVzlDDzVEW6FZqsCbJd56FlZQ5r4rIppe4coA9qnrBNYNE/1Fd1/oFPTbmEkFsUW1y0J5yiIi
BGrn1p3sk82AiWDb14WzVS0JBNS5RknhQdxqkmzfKt6lLEtmxQQvNAG3PRkKTVJc3CTfDxpy5mo6
THm2Lamva7mxp2AEzM0BxGnsbSECthJwL1FS1TbPEd27YVzDKUZBRGQl45nGFlfC0G7xSmmp2IQE
Ndf1atJIJnWc9XIh6Adt9Lzb6SqGBs/dlB71cKnmT3Wlnab51R6KQwkTBXY4yS8VK9iJliVIobhl
nHS2RqZua0m/g6BB26hvc+Mxj1UQQ/gLTDzhWneYOqKqLdIyzQQasXsx6hlqksNWuCUypHsIO8re
snAeRqK02sjFwqbcdktqirE1Ktx4VZtedS4LRd1EixxTcJVjwgsx1Tu7FMdcmK916d2Gtf1YUsjB
xlJ9Cg+ZtJVoV1Zvf5gSXmLd3Femifil0IdgnpYVbQgyr029/VQOrz++52gT1BjFTHwwmH423vN2
6X41G1ghmREamSUbu1CgmUTuk6UR5epK4zFSvtc6juDcNSkPaSobWKOM/bFABJMI5baU82OuZlyF
kT1f691SoPk+29jzy6ukIlqlcl0LhI1DAA1bKX9KcLDNnKnYWt78WFYziWFat9UaGpAO25PUgrwR
xcrRyNBcwU+g6NT1+jqb+D3jMFwL8GzSJI/TUUW5s+WwVT3jdc5UselbWDlCvdOo45rKcvA5ZCM5
9aVv5PqnBguB3aEBM8eE5qrwavpNy9CmQqKJGZla7Xs9FZ8zdTq/9pQiGKuRacUx9o3SvQklmCgJ
JRqfTcpcZyINi8CNMGMIOVArKVE92YN2dhx3W9n6wFhS41SYr4q8WUcaA1lYTfm1VXTH5Z46esxc
ZuSfsc79t6Rzq9n5Z5XSUtJnaka5XXw3BmUjYv6SWXCh8irei2H83jT99ZBxQyrFhlkV83HGi4SD
ew/9oFyzBoRiwuWNoshbd03y7DRzSBuLU5Wd8WjCYh0d9m/SePWm4Vp1OBsz++y98boxwCD2Pd5h
B8VcFKfbSu3eOo8LqVBfoTAU3kemDnWWMT7qB181Op5GLTkXGemaan0cM5rwSvVWhu1tbXWo7dLo
vbNnsRFqcVtCCmbBhKNanVcNV7tVup2qZu/0v/Dlp8mBii4CA9vhykvORUwuvcGlB+FkoZ8qTDn4
tUZ2CPXIXs/hj6NKCAZQhR3ZPyYUzLhQJtb+mR2Z1UNgVmS8sacpXFnyWQzcdc0uISDVU+RfwolC
hqjzdt2k0XcZmSRUM577TlNeBuVhyhRvD9X5UShLIEhzqniDtpWBNGQeStBP4aj7kWY/K9ES21R4
zXHuMQTEYMaSepWE/AV1YZEU5NRHpW+2Yye+ucn8brTcfU80WxlFCNm2mognwMrFqbM57SiatGWF
cV/ZN2ZkN0c1VNZJbsCesLEgZl0ZTKFXb4wp+T7NdWDQSFYK1jitZ+5NBxRcj8YqjPpkq7qyJNIx
/WgSts1DRJplOPAnj5TfmghteNp8myzl1W03rsaPznFIEN1ySdVSuU3imZZsztK+45J1rJOCxNnE
SZesHToOlE5QKIRh0gTDsv8VpBrbKnouZdM2zm1n8XWudvp67vm4jEqdtfu0K2M2gbOtTb5RoCBx
nQZrZe0ctOtyRAARjyh/5rzkhauBGtYGCpkRjSvIYRZSDXW1Qon2P25tG8oCiZSzt2P2NU1Tfyp1
+Vnrw3VdEc6k1VyGLo3wHffangwuwBhqhvqvERt7hudmj5QqsVscdJG+gxd3CtY5Y8RYuoxKBfbk
DS/Tp2EKBn3XfM4szTkXOrV8RuYRY7YiYoTGbX7KO4DtcHmHXMzXYUGWlN6Pt5WVvhWl1mznibk0
cqE8jIOurkYCe3xFn1k1XeLYfLUsiq7CRaTPexyZCVulHGXUcpS+Y0SoJvs1FfUua+qzIjlHkwWW
b/QTWdblyfbqqzo2WDY0JBSF38O0xp1rakPQVgT4eWzb687r/cTDe1bY5a5577Q58/tGOxY5S4mE
X5ZaDH2SdkO5TCWecIZgMkEJMg+91pK7q2oMRHrEw2Vqy+NRxSMqKUqOc8nA0jk5FUi73BYutcy8
63fDkL9HmJpWWjZsh2E8QiY9KDMWWB07bhcXn71af4am5Er8CJnFyEtSxjwR46fHLqCHSgW0aJa7
qsPrlS9VQTu8o8zBRNaxKxp7bNGee00ssnV22tzYWp1xqeYU1q3b3VZL22SiHCOnxp8zmIROxVV2
vOVJbatD2nvncGDtYJTjZ+wi1VRUmqHewJBlRO1myqmHdenA5G/vBs8YKZhzaNtNrqbG+tQaLlOj
YTJvUL2Yw3A35C4jHq+POatngOenLpLXTuXeWhnwmETltbNt/qcwxgv3I9vMCYL/yYwe2duz7ii5
9+FEkNQ0RvVZh1nkTfG273RIU83wlFDb34uWKh3h705sbNTC6nyZOZ9eqLNWm7INzDeHDcz4bWl7
zTXlUjtVvZ2w4FeQcAZTxLTXIXrRFU4YMOfM86ADxUalK9UmqfniDfK+neJnabjhpo0mFq8mapAq
vvcitQ6GeEhQskPM6i04d8SKv2UhmQ+puNdMfr0jbRYg9nhym/m905m8Q7v8bGtBOudkwCnhQbFB
9x6ayXmaC/o/46Ckm9phyVJR/nJMfDWZ4j7hg9ukmrXvJYP08phgg7i26G2zbeNB1g1uf9epEayJ
+Nwr2b09QSuzVVRQHpbBjibvehjbLRzh65Eu5q5AkDgr3yxsZERlA3+3THM8gBZMKXkV1Trv4a6q
coiCTpsCc87TnezvFS0SV25cPZldZm7FrD0rBvTMOLTR089RSlMNip4bopESlX2ORPst1Imx02iZ
7nrFuXR1BEElrNWrJHGezMi4k5LqauYVyXYuFKCaBqTsZIqdIIko6qVx626yAVoV52QVLaVUyUq4
noxsYyXNePFkQbINjbkgWcqitUZ/Xk/6izYUdaC4lAHKJbU11qiIeDmynIi0Y1H0fjTTLFGm7COP
F12GQQxbnz+r82DclMW9M48ZFSdFBGXiBaXBbqmiD38Q6rvlJP2V4eEqkObEGj5u/SYi7G90O/JM
lAJUQZiwR8B05LYduOVekldIHagr04uZxMdubM0gclBy61Y/BmYv7z3FljvWY29FNp3MhCaBpVs0
fRrU1uzMHseKyTPuxLDT1O42ntgmKwOKctS8bGMTdvBVGG94drBkRvKSllXjx7PrYQa03l2DfcdM
cqo52DsxUG0KK0djQgIiMKK+ygr4rg1+70wZoS5iSMWvG93olnltN+bzmGFpS70YxoEw7mVZ1b5k
sSRmdaB+FTo+WaL1FCbHwaRxZuNPYRho05lQNf010o1wk/c4reaa2FzQYhDQjp3MHyB9IGqtu32R
4493vanbGt1bOmvaldHTSjSVeRMmw3keU7pFIYB8tWTLmY/0Q0RpPAKBiKlAOjkJyFlt7saWCUO3
UNo9xpR7/OihGok+uo2AZQc9a47VyAzq6+wVqhC7xxBVy5uwjvTxhXXQJJtXJU9upnpgIVfH0VpD
JTxU3YPlSW0fDw9uNWrrTFGfjBbxBbtHRqFsfvZGzd4YvYleW4KeUcgMklRTFSt/0xbsQRxaxdZ0
3kJr1v3eQyOaxN2zIaS+jinNDWFBwO7kYpTLESaKhgeiDYuN2uAcGDwKT5lY6Fk9TRqB7lGPMsQd
5rxl17P0slmUztRRpWDqTJTswAKz8SfIIAMlcL9rIXK6jEGD6tD6HOHGJ6RRhgP8FnKpAlHC+w11
Nd6oygj3C7CCVLoQ2X56WthSVWW09K+bFzW2jWPB0WgL8PQqdRRuXDZmcya8U9peDV01X1E4XWVm
x+6iz6xAgwxrG0AP6jQOcPvDLzHFrrXjN4sra5ug8CvPBNVgFVi3OnfbiPHE1BPv6mLfGx4rVhsH
BMOHsTcKkC8qKCuZtqbfJvq+JgnsqLiUJ52K/t+ko5+3tW5nO+P/Ze68liNHsjT9LnuPNgiHA7iN
CIQOBrW6gVEkobXG08+H6tkdJpOTnLnbtm7rtqquRABwuJ/zn188IvwBGfb5dqaoYU6AxcVYUA0U
wKhqVLpJBYHGc35NGq5sSVzwnMpXv0umtZ3Pcy5f2Rl6Dy1Rzj6bZNMW1Gi12hwSvb5i8pLvhvRD
i5onptPx/DLUpZ7pN0Wr+WtmiDTpTf46OqeqZ2Iz4GbklmV0qUUkRfu7uLaDfeiNxzqkdB18cqWg
JbhNgazDU8yHxi7wxdP3fdWqa2Mm2PttFB8lThGdmxZxdqro7VwrQgg+4nVK3UMOJLmtehbuHBFc
V6WAEKRSJQRpczUU0Ws2xSPuqKUGkm1scj8esIsx+r1n03cMEtc9A7zd6vk/+Dn6H13DYqZwvI4U
nukhHG88aAwQ03EnyUpLQIMNiToZr5UyG1xHT+Raibc6GWcLYWG3NY6DgWJVZUaJfD8TswMrCiPu
pVlz4ykdS7PUYU3KpLAOLcR9i5PPZaunCsK5WClK7OTNjBwuX5y8Kbr2LeNMODSJuHWDNUTv4Ghu
3QYBoHMfDwnESuUYFrmFKyffgk2iLKSDYuUlarmEebFXh6RaTrpZo515i+JJdSNJNIKT33OMSle3
8eDGML/20dhY0cPYaM4uVHrrvlT7B91PNdeINIlxeFyv/R5D2LQZSeTU06euTZXtCF+5seNy5bAn
EmXJdtnlJdANUmrwsZNTdofWp/gY7CrmzlVXqvGRD9Dc0TPjOc2crla6elUklUIfT1uZ6Na0hQFx
9OTA5WyrQx3ml6tG2rd4gcJL6yxG5UFz9mQK09jPMUZXQkYR1XCoI9wENTyCKosZIgOFoxasIyet
j2KogdoLsP6qQKiEDaBvpOqqt7ILBwzDzcBYRaTe6TVCmLChxVAr/lcZVHeKgbmxBVhQDj2mJh2o
h2MHCu7K/GlxyZGFt/cpGMjccLzYrexU7ocJf7W4YqIBnlSvk2jAM9DkgG9UE/aRrxLyWxHExiRn
o2vAs1hWIdRzONEHpJ02FhWhInQCyKPArYg/pMbx99LjrOA7n3EubxXMdkV0z4uiy8ShrPRNlxIG
HADQrbzhkrEaXt9IDjMr3HpKs4uG0sfwHvao3ThAFQ0l3xAXT6Y2XCamfwsaCaGoRoudenrgWtCh
gx6mUDUZ2YIS7tSb2ZXjE1AWW2p01PVi69XlxFjSiBdDtGzm6jiPVBwBmgB3isBBuJHbzFMb2OXx
WDzHigf9PIhePbDkLCMozFb097xfcJZnDv0XFTtNl0MEfTzkGDXnJjAFTkAD8Goo+pPp5HdObRx7
ze8uzDJf9iI3bszZETL21/7c9+YecwsVO+jlWJxCfSL/0FFudWl5IEeMU3EvgoLt+LlNHkK8NaPs
KGV9S9FsrM1nq5JsQbihB3hHZWr8kCRwixK9OAoN1f0kIR9lkyTarP0V+grKxWh46aAadUJDi4Yd
np8q1sKJoQAZbIoO86+V6oSEP43XVdcVrlGbb4GhYQ7vbKjMzeTRslAama0OSUbLmrmXeRrKol1Y
BSkYltVgCkMWAd/GtQGFapGKsllIyTcHa2tVDvAgmUTgeUSHkAx2CPw73ujEpUM7gWrWiRoXqTTb
J2GhgHvwz2R5di58xVk6Pg7mJlV7mmP4UtNok6gAvCAogqzqEPvDLlVN5+zjFp7HnYNjrFBJ7Ine
RFujDhj1c5jGt+1UKe6oqMNCJCgOJMjaIrQ7kGTbPGSziW7nHNTMsFaGAg28hTawJGr3YojKcxcp
VNtoCcrEes+jstxWGVOdoIurzWSEbyVC0a6gqrF4mmyfIEw5THGSh0eehFNtCgfQROEagRV4O9Hg
bcZ2ygDK817rxMEZHs6WbnVXUWiXezVpfvl2kZBFJOpV04w70JOLdqqvfbJzVyU6PqvN3EkbH9SW
MD7NQNhfm+1Kyv4gTQJ41JRK0U4uhWJ5K4PNp+yBfnEKc7G4tdYaie0OxI6dTPjEyN3MdcHPDbS7
iawMcAcPQQqyik7mv2onwDnVDtAtjyOYuesYXel2lQKXwTeukhTFpAkcTQlobNGSswnUFE/T5Gyh
86FRrLKPXneI0Cnf6iF67BpGBjOzhd0r89R8bSck/USjX23hAG4Dxe/XVXZfhBXTy7bfFZnYTQ6z
sT4fT4rq2iZjegFVipoZp2C7SrxNVyraUiqp7Y7C3o2TynTCsfpFNRx7ObLVM9qg909iAByo9Mao
XBfExMU5snHDttfJMBLiPDJbZHAMlBgYz0MadStR+PdJFxySRjePfRr/skL0LMnomasw9++MJtSR
DBBji4jmRi9/wbzM9mye2xpRVBH113URsGsGHr69UbQMhMAN1oIyRFO4StifFxokMzdh0FXEfutW
sXNHYuiloSWQ8ioO5NipdlnazNl6aYc2Sb1r7Nchs9S9jxOHazINldZHGyHPIiaeefQU7NTGRGKb
tOPW0KaDyXTMkEyVKrxHPZuKz8ozAfTik2k0BVdBQkiiVs0WdCUZSz5xQ4M55SDKGJVzHDFp69aV
/5QqwZNKGZgEhThKocn5WROhWTbrSH8BHxyxmlSNRZNU2mGMnMei1wvOIJR8nl09dRkP34Mgp8u+
cqWpNsvAeYrpTzcSqdHKc+CVI/dYZpx4C82DdBUa5gcD00tpMqyC6zcLoobIiHeAIG7ZFEtzCE9K
rAEBaVxqCkPCE+tA8MUA8oBczBgGdk8Z53hox9sph3ViWlAXQMuXsZqQ8GWbqK+yS4PhVCn1d8dn
SdVY9NBGXYH/kkiF0RxSCRoP5clLkhqOYYSHiTPcSjiAtKtnDSjO8O37yA/PZu39QhSCd9rToMAM
Uv3iRpEYIZUTw1CtJcvTUJZORRFK5QEC4Odr1Zqu2ZG6Hf4khKZ3O4M/xEtw8TQnt1JHTgN6r8m6
IJyNCnGWdKr0s2qLEUNbG9uujOeRnYLtnOa4meD7V0YskEXSot8nnr7nrzQjEna1vFAdb1jDn+oW
vc1sPXD+udrYWW9pJYcVhnN0CdSRfvOGTQdsyMZYTJQFjaefROMz0XFSb6FoHIM6R6LhFC29FmQ+
n+FlipdKIDOLnpgcVotUh5GV6qrKnLGUaY+ZHNdKOV53WciBrRT40E9YNde8lrAeDFiC0DsYMWyy
iOwtmmpl6VEaLoyqeaAnKhYtYH6UQoqbdcl+Qddf+MCzA45VjvZiGyawW9QdxrHlBPdL7E7j6jrB
sNaqytn0PDLg7sIfC70I7mtub4WCcmjQnNWkoA63Fe+Vqbvh9vS566ImpMymtNDCt1QxBX6g1jUY
xZG+A6gTY7S4zx7YrrZwwT4oNFGv6PKiDmxGVg1mULx2NWAGjDa8VrKV7RnMtqej4UOicnpBj1cQ
Ud4km2EYglVrYwFmhj6CDx8mX29MbPCwDllah6akY0JXI/HkYCezxmTTJeGSJgHUMfIJls8SxCps
CnCXFqMD2gTIsVW75I5C8yZ2rOeghkBlReVjIyGGyq7cM0JbTU1gLsOMI9yjvupKymaj3cU2k4qk
y7VlK+Z0wRqjHg1HbTl5BEkMd2qjvEUMXXCQQEeut8nWjz3o2yZ3WdIKNmN2BTpEllMx6+nhPPvv
lQR/KRqhuIEfPtUmqM848enSLG6GoieAxrcv60SzXCsvxwVeVvcmfMvUjDuGprXJhGA859K4L9qR
UuxqTIFFU0/lRfe5XNJNu21jfDST89hGRKSrSOU8G5ywQTPpGBqOZj3sPnUy0LZIa9v1NltmgT9n
gXVP6uFfmEXZuxhn7ybLvhW1f9A9HBqJ1PDjtIA04cBCjwFPJFgv6IOyCOZAjEBcdWLUVlY8vsgu
voNgtNTJ2Cuq8pTZ2ASZzfSoxzDtBh++u7RfAoXayJu0ndcSNgTAl0rrFCfDu6mdCCKRqfOsBNDt
RLuAV/c+Jsw8AYke4DEFMNLhz0UsoWWTPlgdcCN900AzMKXL0nntJyKFU8NeOZ0jF1nTM4P6KKCY
umrhPY09Q4cAXnYbXetVzjyIkAi3t8tDCU3VnxJnyRT5wp6zATRSFAgP2XiKdtRVrE5SaaOLLJqF
XmoPcZ8/Fp362KsEPmrNq1mYV7YZLgpJjTHOf7Ggs50qpNImJB7m6wevhHWmF3wddlEu7QlgmM+Y
01bFKks1qndMWncIEK88aKlBgSNkPv8GNQoOI1rxbvCgdUUEToUMtVXgevQ0kw1y15TwNiqN0O6W
kTrkDwJC1JZDj54wzbMHpk23gToezMikBVDIcqobKsoAo0uFMhxBAgQW8kC7CTc7xoKWop9akWHD
679h/DSO/rtsUSa0QXyb1hHh2My+0tB4tcYSOqTq3/dqli1qMV6Ew/CQ+ayA2gTjGR19J/QuWNWa
MS76SzkTbOKOmypTnd6+1G+kmq/qTlsEUoZLaYQPlVI+WlMmF+hW49dUR648+nDZvdLEzrB70vuA
UAmDQYcy2ZjAYhuaVuF91puHsicFrQ0tlBL1cRwpGoJkr2UkMJrTiFUvxsLcZhDia0AuXC9ohLWi
eark+FbkxQu+VhYJdhya064e28usNnZ62b9kLfVjjWeEl4U0nAevgTPK/BUmS+c9Nz7TwrI+YDQB
C50XbIdQ0JW32A6p7SNYVFIWr9qTSVFcVP41XqiPvk/FF6t08xhZ7zprvG1UebJNIharBh2InmgC
ltcxcLBlTvLrFDeonq7EUW8FLENmX6fequiqCWnQijdF1NcCMscAQB70VyCzD3nHsE+i5qbx0cby
jGXssbL1O5n156CJXgGISs2CkmPdlFpzkWndpgRa92OCNqKo5nY7Z9G3oGNaQAXafUiv2/nWALPA
y9j4K/1mhI6toBSFUUIRmclHxqYXcDCvrLA/1o5yEfbeosdShkYa3yjA+HtZypeubWHW+sxZiTWs
CC1u8ZXVzRPfjLH4529GaBOYbtE6bCmP7iGxYjScsdPjTwFe4idu2PjbKQl/TYp4rkJ57MKPNtMu
Os3ATCFiSY/m9KTE0aYV85CXA5Px9EVpNtDGo11YUTXWPXPMengpjDh1/7nlvo9WE91+W4e7tMGa
20qUuzTUt3n3oYjxpPrNOs3UTaOeRo9ibmpD6P850oWwSG5SZO2T9RLSlvCmfVDzUGBLgutLXmjU
GixGza6ipbEvh9mGLkpfg6pY6yVObFYB6XFoHAIuA0F9CFDl081QMvDHGs8QaqEts2/YOit2bsnG
hkMQXgJ4iAevVugfjLLAAdRon3MakTzHIoIq8uwBHi6Af15w1Z9DwJp3tQkOXqhdEC5iJeSUewXz
9LETu6w1rx3CQHleFZKXGYJ0Bswv/9F9poH9bEa+i38jiFkw/TIaAU9aTPs6TB/GQL7XQmPWgINF
aQEqT4HPckw4KYvKjVIGt6RwYwE4VotCGV6ZjNiLGlZlD1RAN0LfIXznNgnlrh/mMVVxJh3jdtSL
17Ai+JkR6ELFw88T0Tm1xVPDHAjzciwKWyQiCHfYhMwTzjCXhn9Tt8HSq8Jq2WQVB2WLJW+Jytbw
4scxKgsATpTAmtK5RRszHdTL61Qvj42vsSIpsmCqR5Alhb1ULBoGit2ChN/kw8OHVk9nP37zpIch
+o5p7Bbc37kdAsI6apMcwDb6EORRWOF9X8bvBaTcVEQ3rTO9MZZb9yq5cKkc6GKb94LTJCvStZOp
dMwT1HPYWy6xGOkSTyPtkcCGna1NmyKtdnYjd8Lp9toUQNlU06WMAbHjUt8oVf7gpNXJHxzgSklk
ch7SE1ollCJMOcCXz5HdQgVGU7ewBr4k0hAgI8abTlYStRvz+sxm8h4+eIF1R690ZfDHJsKCiGMF
txnEfA9vCWZEphR7K5huu8C4b/yJwKS7Hk409PuTbafXKT5kSzvVfzXdcI+eBf2UgogqH6wrbI8C
G+Pp0j+iF5GkjEy3WG0VKQla5vDcWiqCsBrAGJboWa0at8wRdws1IP2HLg7GbE6aYg1TLzEBGgR1
WRYmBzi0GviJ4tjvDhPb3eAUrB1G5CGK9kL2SJpHhhdtIk740CfL3K/jdS/EhaOx7ZgC+9e8uQ2F
UfC5TXf48r0EtulKhzfOPI/1LftiQUd7ITrLQg7mUVqiQ59yyEMGv9kkj9QEBFpmVv3e1jGD16Dd
BvVwb1fzngNdE71wctcH+U7EmNdFApWLVOKjEgyu4ZfHtAnWhgMcqFX4dHqRxRrMondbZLdhGZEx
Y0H8dJwlTQePsg6oG6f7un5youiQ5e0tKNRDYRRwxPL8WaQRJd9IMG5sXqIpe8z8s6Hia2vuIr1+
q63hJcusI0XUscbaW7dhZ5P+ejQ67yIuMUyspHdnDsJaVW1Cuc75jk/z0qPgXMT2dAaY3lsADwtS
iUifAScoPBj3dOd4vpOoojaPSUtgTG0CqhTKZZ8HT5ZJnoFRKrdtyxMZPNKCB9PLXbxwDRlADHH6
fQo+1FT9ZuBwgmNxVfqcXc0w8oCnHJllPdyJRhwTCChrS6/vAwlJwGSexFPOAXZoR0mZxU/cDndy
6t7nnzcU/t3YDr+0AjO8sWgvwrlwa1tKD3hFlREQJE368boqn2Eh5QehcwiR7b2RKl7A7Iwl7PZJ
2dnpLrcYHkMe8MiLSZZ+ibzBn1VKStJdpCrcMZF03l4FnNtFjDw7aWQHP7FKnP9s8BQ53Pk23Hfs
zxAReExG1TbSNmZ8lw0tCoo2hdchkYYE8UVH9ACC6GWg2nzfVQsfZDjrCi4i+Lwiar32UfStwNKv
6y5/7SzgU1mDFnT0VQw+cSukS8OHZRHysWJAHKNbXgHCeksRVC9KFV9WwP2RbK9g05peNKwhSDiu
uodvFOyGuqO7D3prqcY8YaMk3Gp0+nGpKbXp+sIelgFMLJfyoRRkZfW99zrMXomgR8oq0PGq0xqi
rCxmiHbJpAAA2uGz4bcXVI9q0R8iHq7T2URcBN7RiRGYTjHhdjkWqIVH/IGXKdkaveOMh3FUFNE1
DKZzrMNmqxFCLVq1l6upN7ulJqwrI6IlNuRw1J0jJEB1qWXeodOpD9VxGNeMQQEJgEkQD0CEsZIP
M2vBcQ25FLH5KHNuiCbcXpaWsQ40oW/SLD1K/tYAW4dCp/kIDOs8/2fS2P0nh1GDn6uEgI10h7QR
2cwZIQsisZwY3p59zblyoiehQ7UZzdWwEfVBPicaxaGwC+JE02CtNWItG8xbMn8ubHTkFka9N5xp
E+kM+vVxDVsLNrHOHl8WcldF4wXTn31fq4+CLi0wO7zwgW7i97Fg2twWAZESqQ+DiM6bXmkVM0sf
Um1Y9DpvwRyMwJUcBnFfvKUeghXdf7U98e6n+p6W6k0CmSdFdJt2ETa9AQQZ33wsEPIrzNRzbTq2
sXWMsHzTveRqviw87de8oXVLmzMiM9hRde/2Ke+nZ/Jhlvay1jb91KbMN7N4lY/izceIQCmS1zzc
w8PDsaCiVNMT9bHxxWGumiv9Q5mCOyss3xyfiVrE3Be+6PwbK0X/FRaxwqjsqgDA3jbRnSWYs4Iw
bUOzY3xHRJyuwr/SjRiFXNicFdB1dAntQnjeRJQEaIh6F4HA+sV4G0T1m162+ATqqyS3QWA0VIMl
PkpQgxomhvpxGgySnwXxLfkrn/AySJKd06snxqdn3/L3Sl3c6OlcZVXw5duB7B0QpVzg7Efgckob
FrAcevQgHK/dytArpFd2eVH4+Uef92QkZoseyn3G0GGhWViLa6TUNvn4jMDilUmk27TaPdXRWpnE
jQMgUDXABwVHa6qhnmof5/+u9OqCr3tb5+CGkwdTu/VXuTex/qYRZaVRP/aFs1BhvCwmTbnxmbZC
+bY2eS2IkUQKuFRFyDKy0xVTq+vMSgfY+BV+8utE8y/me6iqk6nS7+bVY41FJL4Y7bmxunthsxWZ
IYOjInyj8kRsmwi0chVG1E7aLyg7WkBYAlG14rWcc6dyDj9KO5X+FyMK/NUbPzirqb2PqD9yjvuF
pZlby46gz6nspJVjkNQF23R+zg5OnpgFosbu65TMaP3aGLVjaOu3MHbuDCSrilZdtGV1ToaBRsLD
64g76mS3Tvvg0OHG1urTxjPvoqw4Mv55rSN5A+t/l6fKqeuuRDvuOlt5qse3Uq3OjSIea5tpu1mK
y5ykF1uHrQnQv6hHGxqTAwe79Z6Ek8ylBBpzj+DXpMVOni0T7KN7jmpnM7b+KZHw8WDnE0c7UldA
eqmNZlVKeiK/5TCxc3kK1WLdGnJjeC+WhaogH48mM0F7XtOBkj0MVbp1msCdLHmp4ZSaRvXOnJx9
57SnnnbCo4ySmNQyb9kVTQJzj7mPNVwwV9fQwcU1SGagVbc9M6UG8L4J8ktfYsldhpywc6seGuQJ
CEmxjVMtXL+Y0kA5agO8lLwDM4ekcE75T13qFjW+esxsJqwxfebKC/XLotH2yUSMa11upGKikwzV
y7CHhMRki749PZk2BYADH55jG7voLise2dF2Q3w91T1z7uiph70jeNVdKUB4TPRlVzb0SMhCt7rn
5oOJlRqUbcseSnjFPYyHoYcmIu+jMn8pKNhJ8pLsedj8qIZDcpdDGB3jzrUNwxEF+Aeqq1c1Y+5c
VlW6Gl9DSCWYIHdvKiyjBAG6kwBheWQseI26yJ1AXYV6+ZACW7YmbkGJBZc9Ap9dKy3SeObs4F0m
Z8z9gC84sCWAtFaDMhoK/lqxfpulZnkoxr3IMrRVyBYynbo6TAIF02/U64bxK6JB99inXcDvifhL
6svYR2MSr4QizGU72OqiL2rKghCujoG8oEcVkRnZ1dTF83aCbbuYgEg0Toa8UpaRv08NKElGmzB7
ktUmPttK6u/DnJ0GUw2Ijkw+LePViwOAekPZqk2Ms83cBAQG098wFoQYRHe5o23/z+xG8p++KL+5
frzl/40vC/N8/v3VauU3i5b/mXXL5lc+u57UX/+o/w9dWzSsVv7i2vJC7RX+ZvMy/wP/Nm0x1X85
UIt1bExsvExwWvm/ri38HUPT56gUm6wQYQusWbJ/u7bo8l/CpoxR+ZfEptnE6qimasLQRTf/ZVqG
LlRiVjRTw5vnf+Xa8rs/ImQZ8x//F9oASfnJ0Ot325YYuB64JWfK3WQHfAuaZRs0e985JuJ6Kvae
E68qZt3IyjEDmNAoEcAamg8D0vzGaNfEoq5i0R49TOZtL9tIOIcR1FK2tZXPQZJ04y6UxjKWzqsY
yo0RJIvaxIW+fu0hsIhx9owmmAYXyKqGc57bTBApOIz6JgVLLXGDT/xinffZo0aGDFRvEPtsF6nQ
F2bhkO7tWg2FZjZCJG93QTy6TeCfmGrvDdyJ2mZwI76/VDT7T2/4Oxua7x+cLTSdSR9eU1/MrhQf
i4ZCVOXKjO46/U0xCxd+6q4x/PPELKTryl2PFWBoWhfYE54FUlUNNcmkvsWc3IUvDwyGllk7rWJo
KQ3T5IhJ0ogZYCT9VeT0KwfdfuiwU5q3QdUdSip6yzlUvrVLQIiC6ASmonTw9m3j0myzNzVK3L/f
5GyW98nT5z8Xx/+7R+2LoZbaY5zZGdxjgYC9pB0Aff77Fb5Y+fxxhS/Lb2p7MzZ6rpBol6q8lPad
1/k/XEP76SJ8TJ89QEtdq1q9AiNPdlCWhTtsreWwJOli2bjaUl8ErrP70XhUnU3nvz484ZjkNPFt
OSSm/35VPVUbWSJSoQO09mFZGweL2Fc14aV37NYS4aoVH9npg0VWhZuQYGowAHcMfPKArDvYmTf+
qN8bnIheThTLILeK+RS0fGAWBpZy2jvdsEQ9ihYx3Bj2zCFpXE9J3ES+YGpNLvsoSJZX3jILG149
Pap+ts6GxwjQGWI3PHZ7TXW/9ft7sOhNhAbLc/x9UNLD1ALDidFN8LeQnbyVdXKQAKAhcpIRUKdu
FHoVuRJ6uB2Cwq0JARnQ28QVbIVHkesrFBhUxJz1NE4wq4/RWF5EirWxxt6teu1CeE61sFLUTONr
UyNS4dS1SWvXcqy/23ENTBktugYpA4VM5CAuec5h7mWWcWWo2ivq21U3Wi9jgjLaRzSPe6DnLARU
PHQ28AvRPzTKFj3kBheNPegGkNr1wESNnn1hCTT4Y3VJ+rarGs8jY+xQMsc0AFIl53EAxGpFLUWd
4YL6nPM5cl5JjlFl7xwjWzfMjRMn22VTc0PlhX8NRS8Oe0W/RmizrTyfqe8TXBQLQmPrB+vMni1Q
Rmfd2jQK0biJiJBLUbhoYMw5pQoDoIMptcPQ2rdQl/PK3jqesZkUFUf04SSGSySa+w7tb5ei3jAA
hxapAWEryk02XHs9BQ8Q2YkweFWDX5m0lrE53/JT0YS/Ama0dpjfek0PsD7zypmv4crA68it6DnQ
fLecKL+ZnufeoSjSm1p74J+ttfcWdFoZntrhlQnhC83sgb3nEJnBs1kibhIltgzdsPKEtlMSprxm
81TQWC9inYji3qAGC9J1bjFrGKhFfebJDmZysdPfxNn0lAv7w5DNCWE2XqG9+CHT/Lvt6/MX+GWL
7mRoOnEYlCtm2pMCoq8YPxjff7ezmKw3icmGaWj2/Pc/uQsbZpyM3US4VOg7mHq+eDXxqVSJf98k
v7uPz1eZd5pPV4kbL46A5MpVzlV05Tnyq9Xfr/DPTv51s/p8iS+el3YdArnqXAKVxZKubB8SfyjX
+uGncDR9dj7840pCnXm6+pwr/OWleEnmD7hxcG4uRlhwS//Q3UCj3lZPxRmb8Ot+7b9jD7oTh+LU
/eqe+22x+ckldvbD+9uPcL4cbIahmxUQ7Xy79qZZt+7sUx6tlCVmJqdxjVXJCkPqH5Ofvl0u/3Xv
zpfTLkcSNaY99x5k40WiZWelg3OASseBU/0SMQhOvQEkyNhY3m0pr4QVbRJrp43aD7as2rdLShiO
KrE9l3/YI3dxwifLkbNqVj03n7r5Ml4mB7GYzWe7OaZ598MK+/aKVEoWCdp49zlfHDEjNaompZ4L
zZ7ese7ZfwK8xhoub5b7XBBp11mLVgeHxDEGufwmgjRINGc42Hc//JZv38On3zL/1k8fFGDR2MaS
19/u5WZdX5TLW6a53H+6U1fN6ecs7e+f96crftkolAlpUDZyRWdrb4pLNDcr4laPkudtLrFxWv1U
f3y/xCWEKhv/R1OffR8/36NdjaZaaeRD1O5Awme07l3iirdix3wSPo+6MFw+rJ/e8vzh/PF1Wxoe
YBqqA6l+WeFNWk1FGkJUj3aMH4U7beUx3TGWcX/6hr/4lv67czE/XepLVVe0nSwJ4ypX4P5LWMBv
3oZveK26CVa4sAfXKHCWuDY+KZt0FZBLvKi3P6yjb9f0p5/wZU0zCoi0ETnvqnuULpjbRbtRLrIH
CBmL9thcVJsfd5D5pv72fL+8VUZZQzlp3DRs3dVAvnly7rYQ1Tb6Kj8HPwQLfL+GPt3fl1XrY1qf
QzSb11BySzTRMj81D5d4+a71dU5s7sI/f/z0Xr9k8v35Xr+cdqOlBaEzLyF9AxbHDQ5buQNmWiob
gOZT3vzUHnx7In26yy9nX05sacVJPp9I3Sq/IC1tWzyEJEI6e6yINunrD6vmp+t9aQx8rc5gG3O9
aJft5ncYrYJVdcBgaSeOxSb/aa//9rADY5CYPiHlN77c3yDqyTAkb3E+2wG5m6O2Ik90kzOeXKTH
cteAMIXFKtr8/Ua/uy5utHiy0OY5lvXluthchpnjTDxXHxnX7DneQCCWDzotwf/2SpaqcSET5yVp
YYP7+14XeWlXOnpJn5rXq7YMFs3Q7Tr1JIyf2v75N//+/c1XIpWZJwkj3/zyxStmNYVIuEgTLW1w
1mU73sKmqivhWkrg/v2u/txdfr/Wl289b3rFyZ2GakFpFlX9EZQ/WOn++YJ+v8CXxxZMgVknAxeg
GaP3dP32yRCsj/Dx7zcyL+g/HpowdZyLdZ3M2C8LAV5G00KqKFeZRUpQeI96nVEWdWZ+M02kO0Lb
+vsFvykyuTO424bFAejgXvb7gmhiFSZ4M8wLYqFeREf/GjX2IlsPD/UpFIvoDIP5pGz8Rw571780
l/H6p9X//W8w4bE4loCoZ305Cg20iD74BtxCDwPv0KyX8eScNXL3cseGoJ7AOrIeBsi8ISSjoP/V
eQ9YvSxTpqid7my1EGMMHfc7bThFDLLwYd2I7l2L0n1uVD88sW/X2qcfq//+wNLQ6tWq48eiS2V+
DXiW/HCFGQH9cxV8usSXTydLu0JLho5eKb2YsMBU83Lf+pPbI0PFA3Nj9uK2mGCq4AaAvmrjqdAr
84i8msb1s/g4KOXaSrofcLxvvwEgUNPAVtn5I7M6Kpspoommt8KTPh7vtCnaW8aT01/9fUnO39If
38Cn63z5mFMc1zojogAU9g1anoUcbory+u/X+P4RO4ahkm5P3fcVk5R6NE6x4C2inAeswZd0jQri
Qd7CmXbjy2bTbq1skT79DzqqPw81lBEaOChhD1R/X7/xPmUL9g32EjLaXGYxq+BcbWeQDanv4ed2
4rv1+vlyX85QJTBx4im5XGc3hzIdtkO6/eFhzkv+yxvDAkr+B2lnthu3km3bLyLAvnnNJJmtpJRS
jaUXwpZs9n3Prz+DGxd1ZCpLeU/Vg4ENY8ORJIOMiLXmHNNiUkDG56r+fiUijH6YvkLcSwTzcC+V
reBA67QRQR4Eu73yeshfd84w1D8Nt5ggIWrszNCDmm1Psi5sTBk/6CFLdmJjFFtXEInXwU9csYRC
kmxqX9t2sS5fuF6THoBIeIE8f7D+vl4ppZAZtQOZxHogrfsEFFjcIdvSkdL/juPGJskcR8JBtlrK
ZeQxt7J2tPDnkka/iy1qR9DhClHIb3MopuiuPOy9GU4hyeq3fZ4m674I3owRGXaAEKxuhRE9W/kj
pTrZR6gcItzAoBaGFL5DSE1UWHfmB+c0BMEylcbgTcpyPHalk4adT7Sp4jmi57m5SmgdZS5rlWQB
2uDM9WC06mb9MzGjnRkeArBEjpk9U6TFAv+QpidKzqcsNJ2w+uWVCEva34Le7UccIbBZP+KEXqtB
cY4TsiNX4askjGh4lHs9eAiK2IEqsmmo0NaT+Cgq9XMkPHUF6b/RXmw/BuyFsA8ekBjvInLn/ByK
hv9TMesNABjXj4N7vKArzQIs0f6IQLmPiL96HTtTi0jlVBCYk8QIa2PJKTp10wIIampMSiPm3Qwf
Rm5tTP1WhjfVImLR5GijaHhmzNoWlT8WXo9muLG8xIafs0Jnt5nwFGbQCOvQTrpX+N0nP5vcIgPP
MOYud9SNSmT2tC6lCvdySdZ3bAWOIGMBoxgxAF9M856C8RPOzM3E6g0iFY7DCgzOc9spJHPzjdGd
oTzDwVhVuMgN76ORTinpoaJ/h3HB9qX7PEXGUEh4LEtpL0jBOtDGbSh+eCUqoZSetfJeolKrlQwH
smSPOY9lpHePZdhiv1gCJFIjBCyNdZsVjlwIt3mqOb0frwtkMkMECT8ZHFhbq7olOBxDWJ3HoB1Q
Kg/JscE2axjwJ4D+DZCvgqcpEu8q6y3TyqNvBe9SPm3TRr2Lk9gdBXmbTO1hIDQlSg5tR7ZKjZuk
qogQ4ATvB5s8FHejcG8weYbw3NH4EvX6AH2UblBhmzWCU1M8GK13rPJtokRulDwUnGtW4uh9iFa0
EfLpyRSDrWwqUAgRpvniJu/kM4BlAP0yuLJ6k1WPcnAnJeKu1wiURvAvAyABfHvIkhxOPUzoQLZ7
DBHdxKNTajKeUrPYGU1+iKoAQAT6fe0t7eoNxtaV2Fo72dIcCXF4N22aKQMzNbN5idsR0w0CvHVl
IrWCqyHS0Yvr5BgXP1MBSNaonMtKPUgyJD/g05KVJwevUFO397wUkOpGZLKHPTpF5eCNPxIxxfWt
/cpxa3k+2qCqflT9p356wfUBl8TNUYOFkKUrOHdD8NbIT4qOQmByEz4zOKheJmVev2CoVMTXjEhj
PEV9msGQGQ1Ag2DJccqO9SwryNS3vsyxtRDQqb5EOZm+OXo4HQB4jBIGS5Nde95rGWI5lEFzN27X
vSoRWXhAY/BMrLwA3tW8w551UWWTn/2q2MQjGuC6OweAc3Tvzpf8Yy6+i0N9F4OXL4X8pi+YDWG3
1ur0F1q9D8QXblYckPHwjtzUmbDr2/Lgt7UboxBHiFog7UE13pwIzrqx2vbWnySE1SJar/akar+9
wCJlInBBplMei0CO5U9jGj6G3n0n/9Gzm7E/tOMDUQQnwnudpkeRDearVEa3U1kxfH9TeAdB/92X
0BIMBRkqkoM+wzUk+GfL9B2FjkAP1nji4B4hOWlpH2mh+kPFKqWYwk4yWpKhDX9XoS/I0kOO5q5D
BW4Ub0ZLdKF41yb6YVLT/YQLrc1NDBDFR9IgSybLdeY7DBQuQ/x40VtFfLqYeXy2x4PZVLYxHic9
WqPlOk8dVlGqr8jeytsYqZAZxYgW/S0uOtLMbqzghbYH0aHzHNnJxRk3HRBjQSC8WgATZx7njXCG
Ni5/myBD6fGDKJ0tdE+iwvoMkNjP7hUmgWf8aep8M0bDHvaSW0S/YaWC5Ur3bfVmYspC3LWSsgp3
e+PfVsG0F/HkTZZ/jgPlEdur5BrtmxQie9d+V2ApawU3QY2LFsdSnKwnsrkSnMdx+CsVCGo1f/Yg
L3wzPUw6h404dswBmWz4lvN8NDJS857cNtqQokbWgZzcGn54MDCJSEW3jS0ScjGuJr32Khu1bc0b
xOaMec9u/KdEeshrcl6jnoRvnUQnSV3DQQT9897rRrpBUIq5QsQ0mku4mRt9BFhl9sjDdbTfdUPG
RGM8CyGsU3WKfnu9WeDS5/iawJ6Nk70S058qpZQCdJ2+RMKbj0jYF6MrDZlLG1TZ4pxu6SQNEQm8
OHFaEixs4hDYJe6LY3PkLdxlbnL2KEQAndVcsjUd/64+VO73m7mLuytLMommMUT0jMpiM1fUPk5D
zLtsT5Ej7qq7dFPsQMMoh3yDq3czPZPDgbl47b3LGISu7a7mpsZyL/l5+MXmLveAEXeqxeLjdsd6
w9d2U+/k7dXy64VTBp9wtv6mKou6aC7OnEYlQC4SgLnWTraTncQ25MkJ7HfzDsn0qrqJNiYAwmtH
XenSVtmay0u6omLRXdZfJhnLP/7Qyu4x2yvnSv9Tx7qtpCd+67qrflTCn0Y/l+HDWJ6/f7AXzgHy
55Hn492nSr6uBp1VtzlRJTVbr1fdvHJsu6AdMBgARaWsSNR7lgUfRSinOKmT+Y6S5pseYzol4qm2
Jwdxr+qKWz5gyF6c7y9LulAy+WvYxYQBRtn5qhfPw44Ic/ftHxBm2+EQbkyYnf/0DQgHREG4z653
xy6c5f4afPGWKuyhNTFncPBztr5HgmPHb832n+bQQ36+Nn0uTtpPt3jxDHmPmmxoGC4ixSDQ4i0p
IwSLRFd6E/K/mab/+ywXJ5ygpsue+QyUeO8GYjkpldcd1g1U21gRn4fsLiudUAJ++LusXoQysVml
tBaPse4I6tqrfwYsm+yW08pYRTSq0KOPz754AybWhpi486QXDWxw+9x1fyqNAw9aSRm4QLWNm2cc
zF4jHALgPGaxl4y7XsXB1NwnxT1A/ZHI87b0gU6wz0typKohlsmualdNJ67r0QfMDtMjhccSjc5E
AkqvIxzEUohx2a7jl4wdJlyF5BhyNImy6pci1s/V3OLzShUvjv4L89ZGz85iA82KoE7bi9QjARPE
lmY7NqfPJG5nWFyIPwJny65hIxi/ouzG1A8Vjp4Ip4aspU+Dj3F/OFnpbWpgLEijrazszZ4mWuzM
Ec597HTszwpbCqD5N1AKVMjQAZS/wXuNY1zgJTgsJLG/ivpXqHhvRb0OpfLVHMBRly9hu0sHvLkE
4FmcCcPBDpVn3XiOzMMoEa6xraaPDHBgOr6ZOUGCJYwxzinbOllLagmKq0XyGe5Ci8QPKQYJnk/Q
3fWkb7bAdAluLvgfxvJodo+GRqB6ZToi1AYDYkcQO62GqNlL8dmPttlh7zbXgzFv27OIFD7Bhj3g
1N1hUrwHJd9qSfqrShN7YL9flk8eQuKgYj/fPhsanW3sJ8pGRP6B6aHZgzpaKfJh6D0O2OVRMH9a
PDhOsuyOCcwldoPQ7qpcVyEZ1F4B8BnpR7Otka6GPYHSBK+kY45gA1qB1zojB5bW/+Hnw61sDaeC
o5ocIbmRE4C/+k7mQRbVMZoVyFvFgkY3SRhspqI4mgLJCkbzyyv2o/dLqilGff/xki9VEtCfiuLc
3qckv1iFBpJXpLJkOTAHDpYrxa0fyDyKt7ETuPjUKlvrXMGh0uEiWgcsLjjMvPXVDui1nzGvWp/W
BgF3phH5bNCiHe39e1InSIBU3fYMqmP9/SUvstfnphXLhKGToijriv5F1UD6SFYPHgtvdhwpf+X3
ga/sA9tay4iS3MTpYAKlrxFCM2FbH2rfX19rRl5cMQyLc+UcP68vl36FYoMilQDOdHN87MQzBnaO
UxLU/11R5Iexba5c88XPNp18xC+SpIjyYpXwNQnnaFew6FscEsK834al9ZS3/ZXo6QvjKJJiWIrG
ts3SxXm1+vQYcdxZw1DBr7XKxwkMdgskDCvslQd4YQtDA8mU1Xn/pBrL+qWZSS0H/Z45eyPSTaaT
fCc4vStshv8POcCFZ8Vtm3OpTXSB/Nffl9QZZZUR90F4RBTc5UFwG/j9GkeaI7WoboDOa/K1nfeF
Nf2vIRcvgzHWhSjD+WVDAc7DjoAa7vWQOrRtbLB2b8oJE+3PKzf12qCLR1cBPNGFkEHlsiL21d8m
gnfjg+AW0t+S122FENcUwNuRhoMXOUVBna97/i9/xGIr5eEd69uQm40H0FUr0zVcVAn26E6ah9KH
JGpbs6+MOW9ZFvt91GCyTn/GUjBGL3YaoPbaVEU5a1d4zATjrcZJZZqHwHwaCW7u0z9V+1IHxVEm
2UCFX5Jg5EBkCEHEh1sZXvs5F76E/BxeHXNWeRvaYr5pYt+kQcrPSZ/5OjnDAXTjDhvjSrj+Jbz4
IpmWyjdIRZ++DOeMh6El/Gxec2/i23Tr7wFybPwTKEFu9NVv/Pzwvt7of41mLIRcnEZM9ski+3+n
Olb/6JiITEHKsxocMMYIpO2r4b5fxjQNES0/d1RSTE5Z82Hv0wcpj0jLG2MqgXICH8L71UnytQf2
5QPxzxA8KRXbCWvoYv6g0RQrxaRbFFAFsN5LJJkt9Q81kzYSHBMVcosIiiDEs6spH4AQcWlD2Rr7
vSGHd8RzOjXMWGDGL99P7C/n2Pl3YWeg+W3iQlAX33yjSHRNF9hTZgbEmVLZVaNK6UehViCBGovX
vh8cx0G/sgR8XV4X4y6OCKnklROWPEon0r3oHbGCEQSNIUi1U3gPlDLXs5Q4lX5SCH5KW/qG9Xug
Cz8NcnP6JLstBhSygrCdrKttoi99m8VPWzyqovDgj2ZoDyBf3qbKj7SyjmGEJyfp1sAxHGNAaZ0T
fKZeOc9IX97qxcjzJPo0D1NLUHALc1OUgdrXQKZZfdImDqTDKR8Sp5bJKUnLU5ucyWdZfz8Rrg6+
eAlGjCwCAQSIWKx41Sfw9TLhZpqo5qmNQ4roMZWeZePVTxIHM9mV0b/uMP++dG3x2pdFpnj5fNON
KDukLdqV4FYF5VihpwyVwZ4A8moks2jqQEtBpcOOklXEwAenJ/Z/dw2GTlWEIYO5C7gsmSRXpBX/
ZsayFWQicuJcdg9jGDd1kPAGF5r50AaJm2iSWxUm3mp5ZbQ6nrsEVllPjA6U5+Isddj0WAVCzbdB
OnDiy6DEAIstmlOOOvr7x3fx+2IZog76jQtdbhZF8ga1UEOIiofRHUi+KMzHZDoL3vAgN+QqXrkb
/+Z5/e94i91H2hpTzhPDki/0jlxbuBardQKJumpmtLxOhJLlqPE+Ar/WoX/wSa8LE3MV+Ofee7GM
j3JGj04/grpepT34mPKKDECS/vls/7WUMKd0POIoF9nMfjm1+CKBinI552poT3gkX1MdVWzSPliV
9iySlkP1lbNYotOlKAqWakW4E/jYmngMcwPBdKM/m3QixYEMsPAkqsTbBcJNooT7QRvOk/Su6fk9
+Ehbm4ytBlUlQJzoe4e0b9ZM6PVIqwjH6dwieuij320PiyYVcEvVdpaCV/e2mf4YWRZ5OzXzXcMZ
8oc24lOAZwsU6DrKhXs5AO9TquceMvUY3vJRdGW1eRCDP2YFA15Xdo0Kp6veJRHFDOutlZIPncJ+
mT6Ydfo2pw3lJWyCHFOtIq6x8O9GLT0EassFPEtY3lXU7aak/jC9+DEEqoYga6VqEo0Cas8KmlZY
vQRHnsZJ/dCi2qbRBVWtXA96dBwGcacb40n3Q5sHZHeecCOTdxfAkk9jrPztIVcJtkIyxoNaVXQu
LUoQw6/UDJ06eqnCX4CO1x0HRiwPKxWXLI0xi7ZtDkgr7Y4pUlCOzpPxlsnPVFNWZZ9szGJ0JQhg
AmqBwd9lirWLPY6CXePk1BNC6VFXHwm+cbQYOGFp0svOHQg/jkWIEHEQgNISJ07ey5g8FQCwcq6T
t4YvnSNd0/722sIZVJV/y7pR+9bxEng4BNKMw3Q2Ak72PQE6QB3GibKCXG8o8u8xlaorIyJ8Uim3
Ju30mIatYjQkE/ePhTQ/GS17FXVcylQNyoFEX/2E5RWiLHIiXbgbLe2HhrbJrI9B0uw6hfwHjDWw
DHdwuQh2GI4dCGBBkByho76d3Bfq8zBim9kWwy1wQbYOwqOHL1kxgfQJygpsORFW57zBFhWj0iIv
vegbO+tvpeToR9NawFAkBiezbEklKLd4E0F/luUmAH/UxH9k4dYzQgc4Hm0vRepdRXqIjOEmkX6X
lNSycjpFBT2hHBquQM1IPcBMuJGMV63YaUP1XNaE5SrweaXTVM6acOEuLaB5w3wVinpbQ5BNCu8x
ZYKLpbFXp3uihh6HRr6VwOFjB+wN8aGvhI1RR/dmlkILYocyxadiOhMrzSXTUeJNnZ6EKtzqwp86
vBc16lw1hutappRmcSDy3S55ieWPwXjzNcgX6jFtVSwz3gEvA3wf4TRp/SEmqSL5qIpT1sn2wFuE
f42UhpDInOgxqvu7gShHY9xLpWGnqJvGHM8xQHQofmH65DeeM09tY2ocALoz+OhlqnaUG1uXNPCD
1uOcR4C4boJuY3XiobWaBy87JVBBWoWOqTXdit7Bl4U/oyI/S9pOjFq71SHsD9CjJn+jiE+YnQGN
QvlU3sdS2OTes+S3VIemQ93AodFuJOUsZBbVTW9XaMZDGycHs5TuhhxqGg7n2nyuIuk2rk8+zNvo
Txq/wHk91r61Lcd6q4i3BrgysDNhFB6H9qma7inEb0E77Se93IgBlqbiA2UGpM5qLwuvQ1fYlQKO
JL4Lwgd45ODfXyz/fkz6+5BklRKmmKJyNfD/fjTFXWXeR9W9pNx1uPJz77YNfkd95nTKE0Y2cs5W
cfooFnCijJtJeSZUzo0C7OlG+5P6JvcUfgY+J2v6SGMcqt0DbV7gJHjKQD2tKrIulH5wK1P8KBSY
QIQjdLq8L8iRC+hlyykiE96+gDQCy5v32ICYjOkwygL/xomNL4kh0zkkFlatqqM/PerKa9jk4C5J
kA3BUUeNWwdz+gOfJSyrY3KQtCcfdkoSHNVUcQtsbtkgv2da52gRhjoCsKwxgjEDrTpt3bx7nlPt
U7/+4QmQaGLpl1a/lOBQJ4KJTW3cmBNvUkUtFj5MmGzY4lVAEfWa7icxVVFZU01FR2CUt6Ux2mFN
ZHF/SIOeRBmYF8hRyI3bBlFzU4kvssceZKQzG5574aeuTu+VwdcKXwiY7vl7V/EFEcqjWN5Hxpuu
/hK7wc1qEuFiGGfeIYomGKR7kpAH2qq56FD/W8VQVAFul9SzpzoAmvQnhjMpbsg6JSq+dEmuWc2Q
4Byi/URr2gK8FhYUQDN5Veg6vAjkT8oxT2606dBb9XoALFaO5gM8BDZ51ra32kNjnjuNNarbN2QQ
qdI2ju49E/KXydIkPcT9b0z8Bqmn5IMZ6k4f0+c2rfca8ZhSGG2j/Dnk694DmowNGmTWcDM0t9Ok
uAYEu1HglTFMtxsot0viQe0AQwLQC2P2uQlY6lrQ3Ua6I7dtO9A65jtGlduNCdQihYzap/coWcO6
tH5EOKnN+jkhqL7xq22rGHtPPSndzwSgFU8VjDGg2xGoAF+dBBkNqAi3FQgD/AC3tRKSX3rzq2JV
hx0Tm+yEYC2Z7KTkYCuZe0X3btSy24ql7+bDVi5TAnxOXfze1Qp4uMei+61DKGcCR+pblWwC7yXx
HgHp8378ArRny/6Hlr4I+YvvUW3GBxrElL+y7KwBjKpQ3Nfis6y/mL6yUlr0D3Vtl4i/mlmgyZJg
PNSolCS1mIGfrwMUwDCZRj54dc4CXp9Uw1rpNM2tAT6hHIPvI0U99M4VXMm8e0fUeSeY3h2xF40z
NRKcf0NPNiy/b4qYARwnUFEiwA6u5NYIUjJ1+Mr4/jkdu6dc89nBk42ltaehFkUUs95W6xMOpCiD
qmDX1z/LXIIn6b1wF+mo+yPS1prEIcFDAiHIroweCUgF+sUtZDbI5bfg1ohkkhEdHb0BmLIK+kWr
yu1EmQz5S10mP0rlg3sfNdjdIVyt+/YJFMq2naQ3zfipTsyFfm/pCZ8L0uRJkKyhvGuhm0mYJ3J5
F2fpOlJnazxKhzKid6+ngG7k3775Hlqo8nkGPS15Q7jL8wfPwMpSmK41PpDZejf29V1r/PEC5q+e
by10LVhNidl0lOrY1WfDlPZV4gyDbOuZ28IdyVMY/HBKpJoff6yLGhK5twm6xJZr4qGUFGtk+AAv
fhXF2s4YNzUUPm+ofyRG95AWWyGWH0QDnlOg8U1qKesHoQywCnYPIcGe/KLKEDrVbatRUmqCP1Jy
E3iNaw7aq9Gl7CNjdEaZh55o2+rWXqlIsBtvi/LnKLC3IO6Wv5wCtmLSse9PgdVtg+4khQDrw/ht
iFkTspsmiN0gFt1EQJ8CwVU7SAC8Bdl7nQBxh8Z4yGNsFKm2g/F876Mw8vtgP+GvHcPuXhB6d8hP
GtKoQYdqBLJKTF+hGLoe53R66Y4UpBTJdxUAZqXhU+LLKz0G+CbBEoF10Ir3gZiuYkLhWMWM+g0B
mdPGj1JNX2GMb9nFxu+y2Z9yedz1KUhaYOiais5xaA4dCZtJzV6+fBTygNRlckyk8qnj/TAA+VlT
6LQwDYWI1NqEWk7wWnoPqX/woG8p4rDmg7TJSqKUX6ZBOLQ54mnyRyeSafA76xH9tabdleWOnK8A
deCdSjEQfE9FfqBJCoYk2HS37V7U17zXHAtn7tNaEM5ZiyhdPFJiX+fdC5J5pCLqOixmU29KkxAz
gBB/yKSydXy0oX6tfBJ5OmGGe8Y3kcaEMWqFBSyAWggbDR6+LOdOkYpPYtUfDGlfYN5pyVS8Gcdx
C1GL9M7WlpLdhC7UiJl+nHcE2zSGB8v/IzUD3Mceu3sRM7B4GuMnmY5rkz2JcnQIVQHgOtnPJrkS
wY0CHdQgozPm+K8n9zk9rtJzOz6mYXNI81Pj/xDbpzCfNzkROs5hNXYCBudTPD6XpMOZ6AZBzaAV
hHbp73PxpiMmKoXHpURHq6ydZoQaJb7lwqFr78vgfuRX9ckdskm7N98sOsKFCf8OMngPNDDNPiLN
p8r7pEykZM9FqBp1jWlG7OqEowEMta8eNML7VFW4i9Psd2891qF68KrDnGsZer0rwtGrsn4rQbiZ
2CKGwS8xf5yPVCD3Vx52qExad7G4K8anKAKthWddjZ1pkLZFv9VqxLg9wquZITc21bOgbCz9Vo0N
Vzb/6N0zs7xpP5BNO4YWbUrjvkk4gY/xtlTgiEfZU2DS1+ymj1DdQnPEPNGcQlJ9ANoYexH3emBG
61a7tdJDMcutaNBWFUGr4AykUKex5x9i7oRnwGAnr21fV8SJkIalo10udDDVJYDbfCe1+nEimkJu
b4fiPk2gjqep6M3v2KrmyJxnJxHVaWAOL1MvrdMgcTL64APkRuCseyV9iUO20APhYOz4/OTFzx5q
dvIJAaktYNS2ecoEGIpj+Duce7Ik43aA9Qq7qJE2Qn0skYAKOfkRtFhTC8cQyVL8OEfro1sv5K0Z
Kh1UVKH6HF9lAgX6wlgDZFU3YSXyfjTaSzXj40sp3yshstNxZPUvhRDatceOhRsMnuk5GapDz6I7
BMmV8s0/1aNlrcKYe2I6DTHjS5G9NlRxqj1KfxBHXU+E36kg/UNQBGAwmqdzsDF6mHDRR6KNj+Xw
LLX5td9wqRb86TcsS++NISaTEM9wkIBUklG1M324kUhCz/VxVbTFCVcWrwOKFdbQCMgL2ynbRxOu
go6F/sSeVrNTCj4xBKauT66VRy8VZj//vkXTQzWIxVQEfh/whXU/Z/URwOIjCxAIITCCP616U5MF
MtCA+r64drHa9XnkZbUrsVqppc1lq6NCfDkE0ORnCzolpNPTDANRneiqY4UAGaS3Qnyj1bteeSUg
eizUVSN1+1KCj5qkG8q3aKeRhtfxtXrXl64q1S5D01gjTdminL+o3/Y+jkDVxyGlnTW7ddDioiHd
9RuOIGip9qIr2/H5qn31UsnaoMykmhpqKnXZMyaSSDXkRpwNpd6G8hru9hUMkzWp8Vvc798/h6/a
rfkaP4226BqEsTmqHNFnkzv5dKTcrst1vlbJiVtJ7LhX8kpc+Tar+pVxlWVTajHuoiUAkB5jsMi4
c68VzUlkoxnDwCqtza14HLfS6/cDXmpIfb7ORSMgNHV89QZ3tROQsmTKGsXxtbf92hiL+SKPoip1
MtcE0/zEMWQ9HfL3+T7Kq3214Uyx+f6aLn7i6K7RT1LRM2jyYsCoomCWmQyIIcVpPtihrDnWvCLK
ObZn4vMevx9vfibLLyp0fl2ZXYoQjxbPbCL1UAaJig8sP80brAQcvsqRkF264wf/wQP7PNjigUUt
uiafBCGaA607gMaTKv3p++v5KnZjElqqqPOaYcsylyX+1vdir01pQMxtb9ZJ2oNutx32wzNXF7rX
FK4XG0Kfx1t89NpR6suh+H/j4WGxjQftXthUG8sWrjia50e/fFYWabH0LiQ8U0tNJr9CUaqw4vu6
aXbElzvaBln09Sk4/+TvxpnfiU8NtrwcpiSNGIctQYX7nZ3Ab3XFBvhntck213rZF94wRZY0mbWb
LbhqLWZgp1aEGQYoTbOUlG/hPFwVuVwbYTHtqihvZLlG/0gZe9tp9JABrX8/7a4NsXhrCeAsCZvg
IhSMO6p4julQ/wcjyLKk6qLKYqEsWtCCGKhypkdoSto3wbgtaTp/P8ClmazI8j8GSqTMXwRHcilF
madzDeKecn+7iW+gmNMvYL0I7frKXP5KBjENBZmHqqFt0qEBLh6KMrZhas4PZVb66uvQIWeu++Ud
G2e0wYSanKxc6+P7S/ynT7+Y2QyqmabFyyIa6uJlhaCcC9OENK7TPnolsnUsKvNON5IGSvjx7AdT
keXIuNrhmQPubTy0Dqn5VBM3NsdiRPK2NnPXp1uJS32l0stQ6o8armfBWWTsXD0UUKXiAJu8NbkM
t2K+CxqTaB62P+Jc3xrt0isPFdlBkQeBNknXQaM6dXAemwdtmugMzrVXzQ46zRYE4/T9Hbj0eVRk
C8i7BCEKtfNid5j6ZFKoIUb+Gfow/qxZpPUdO+d1+Cpvtd2V0S7sRf8abXG/gezq0MEZbfgxOpRo
99EL7C2MBlen0xfl0TydEIzMGkAILMtlMyn7tjVG9nX6zWAT9fnSv5WbeEPMg1sfEeNvymyFVPbK
gnZpq/V5WGXRkFfTflCTHOdx88N/EB0IYOk9nC8ILOp79RPW7F7YxS/f39ULywBWZ0lCh4JqT7cW
b87QGEUbFnT11I2/VbYk06PulLf/Z3k6d1QhsHx+Q8ElLa0jitfKlZTRk4yM99D/GNKXTPk/q/Pm
MdgXoihCQ2ousTlVpTdqYzJGdiRfpzgl7BjxG70rexiFb8H+6mp9aUJ+HnAxIccwVC1/ZnNEu3lj
gINoV+7QnNtXLSmXVgQFdJ1KV521eukNETy9bSpDKu1xD8x9tqSQYLqaxb+4T9fGrthcU4dc0l4o
mF41U7UsU/oC6UiDpuubgq0j55i95BIVbFsPoWMdyk1z0BxlT/97q27js38nXFE6XDhW/TX0fDc+
bRlagz1ygozAFsPmaOiToxQKLdrY+X7qXxtmsQiaTel5ucRNrYaXSN8I/eh6+BS+H+TSp0RBLqgD
0iBe45/b/OlaptQztKlD4KtghJzOtS47Hj1nCSX69wN9pc/N0x/fo4JsGZDeUlZWYwxP9BzB+Lj3
Nsp22BJoa1MQus6nunjjLBHVraHLDLq8cdRUssBATNy5nU1RjE+x9wGx2c5uCf+zCxxSV70887u0
XGz5dPxrzMUxVPGnqfTnMQk+2Vvg/jfDgRcvta0NCXJk+165nfN37+t4PDEqQ6JK/MPfc1AsLL+R
RNQCYfFuEao3eUTTUGTTwooEI1Lq6/9Anoc0+18jLr/+vYFeByQ/W9eh+jUl1TZryyeKGVuJYB94
PS+Z2u5C0sZjktBy8yFDZQCtG28GO4umCVa1UG76+lyKj114pdJxqRqDxAmwATgYoGT/WAM/TeMk
ic3EC5jGiUXEeyi7FnJBElEy6sHqfgwofRQJ+G0gMLXhUrBb6YHvGkK8IcXOx16S06wMSQkkOXkt
QGCMNGmr58IV2NaFA6jCSQ3cBCYzdKtzUeHTz/RlNFmyj046mRBslHfKnLuE6mnEH9MR6fn9K3fp
3f482uI7JaoCidA1o+VhsCmLh0Eja9FX1opyZZG+uL/9PNLijfOCxEJ9w0imUe0CtkBqT9uGHI6p
jG7gv9vQc6nhS0/EsD/CbKbjIpHr8CFGxeb7a7707n/+JYv3UMojQlGU+ZoBLVvZ+4hCK7z2Klwc
ROaLibIfjdlSmViM4ej1PobEebnztySTgQ0xnG6d/FTW1brf6rdX17tLSyy6tX+NudjLJnKr1W3C
mP0epKaT2fGetotdu62trIv7bFNu/4M7+WnAxe6hU9LQGmDV25lwF0Vz4tGLd83Zee1GLt4HEb5u
D2qL94EFVL8xy5vIvLJYXzzpfb5xi7dgEogaJPansiVscD5d/lgA/hu9Yjmxw1JcjyphFfLzkGuO
IXbuf3cTFy+GHKSlKSKjtTXpTye2NJNDRyIP6L8bZTHpFUuorVRllDRTbQzi/Al2qnFl/3/xcwKP
B9Ib3HowR39/vEwtq8oKCoU9p95mKCJ77IyZGjqlde2CvkIJ2Sxo4oyUg9o0IzX/HstTSBgKU47n
1rly1f1c1C1vvB29H5c60DraNpt+e60ceWk2fh50cdZICpVVdWKH0iTdaqJZpeMXj8Zrn+VLVU8u
bj4McJWzg+Tvi8NRlaudNZdo1qngmHv0grNXjgjo2ql3qStEm//kfKNRf+AgpSK1XYJCG2mopX4C
KVyPFZmgv31RsuPgynn7qwGf62FlI03L4JTzBQwKNqNKBm/eGL/VjrkBI+6k2AHVgapayoGgRSKy
Gm0ttvUDnWLn+7fg0vz8PPpifooxpYACsaX9o55uovw+NHam+fA/1J3Jkp1MtqVfpezOSQMHHBjc
CZw+GkXfTbBo6Runh6e/H8qyMmWkSqp7Z5Wz1C8FcQ7gvn3vtb7152tQW3FzvhdekhMOyVXCYCP/
VngZdoHGtAYxk/WvHlgVt8x2SyiRCUcfcWcEWWQEZktIjY3eUiQBsoC9rtH4UOkBWepuITE7T+K1
74Fuk66ILtpAH+OrqIv3o0vajGtf9NI4hcVJZf1JrblpPUECqjkaZXmeJUXqxyDUSu82xozoQzIk
ppcEOB3fM7NzvEjpVUn6eHaNVW8NAIcagqLGPiYKo6ZYlhd7QqsZfzgunCalpTk5R+elc9vH2FVV
gA8Dy/KNoIWsuuYUAd5agFsMqBLjPLxYwefufDZ4D571gCUYh6AP0/6871E9h5hYG+xt0+iLwd26
jXYQCxpVE9FWpI66KjAyhMzw30byXxqF99Uug6aTd+OY70Spdqnhnsnlw6tejQVyTeEtF3M/Hhra
S4SnHo1kvCuNdDMVZFtLMvA8lIcrZ08n/fXP9/rnof8Pt/r78BMCTERELW2WlZ8sA7AhcDzdQG3V
w3Q0D/hcD5gTrtXe3bwjeLpO9k6wnNRxPWRoG3nTXRa7aFMYf3nOf9vWAsRA3YGhHo/St3Wq7wh6
g/mwQnHjK3UiNCaQvv2V+jD2/sos+79czV5tZQyisQb962rFW255xWKhSSY7Z29tw2MBND8gqXkT
E2+PcHbzl+/9dz0fbFESwhwZj0Re/usVsUrnbr0efI0UzWP10S34mLsuaELUAO2VMqaghKU1VycG
0TXKDoPJ/KTda2QHTEgAKvdexp+kMhGePAfCQn7i3gNc2iKjRoNeB271VDVnDQ+uUtOLqA+utS+d
w2JcegpIixPY6SfhYwYy6Eizwr98vt/20X75fN8TN1TklmU5s1DFRx1OCZXxdXZf7eVmHbX1H6ga
jn9tGf7uvMjtM1nQOHjo30dftQ6ZBwDjOikaNs4u2XaPAozWtM/fouiAXJ9Ld0G8NdHsJg9685cO
+M897d/epV+u/+2ZdRPS+9qIe7q2YpOD2juX/ehb9GJXTDbiWEK31+HpaiF0L40rt/VXyCBP9A7e
gP6XZfz3O9Uvv863R8xZwjKnb7xOb9dXW+3RRIZ3lXEmjkZFHYgreN4gUQ3SC7fei/YyrXZ/PcP/
7jT4yz35fmi1ogbxZM93ghPEzJGB9cw5pupuzrL3Wiv/spz9nLv/4Rb8PEP/cvjMXacgkHvtJ22M
3TqEcNEHXaxCaiOQG7ipb/8csolD/0hclp/tWtgFtynIhpu/zcF+94qvLElX0HNyne/TPSNre1cb
+P41EK2TdjMJ+5SM8zYmUl3X2H7sjRjdrz8vLL998Yh0lBj56fP+W5syWXqHxBXopPYQn6MZP0TW
KZ3bo5mnu6bFiNLe6nZ1KvtsayKX05xyU+QIZSViZ8xmf/5tfleuMPsWEpGEhKDw7ezDeM6qm5bO
dlFjfNEivCaoxwQxSoWz+/OlfltOU5CxpNqGC9j4WzndECbmFrDxNvWT8ZQcKnsTbqp7DzyDOl+F
GdYZ+Unhzd94l3+97ve3ngwWxeR/feTG7fxqcWxVgXuVBeswV1870a/J7m/P1m9bw79+2m8vt2c0
2Tikcp28a4ENT7FLi8DCbFGpmzy7FgmEriTejPanmV2aGGGi4Sx0L4vsh2lWW8t7TmeSDqe/1ae/
qxxdscJTLY9h4HcuFul2Y6uXLs888X1SIxi3PvxP7jMxABaT01Xn8O2Zsp3EjsN1Z7Fvu/PsQKo0
dXdGdTBts6NzYhh1+PtM+7fnGV7k/3PV9YP/srBgXCbdCTMK7RDrlB2WMwnqCwUoi3m3/5+4zzlm
/Hq9bxVJqLW6Nzpcz/nxk46/qS6S/TqzF+ekYB7//J2uP+z7qskRzXUctAj871vfZdacwSgcHqYk
e8xb2mh3cvlbi+J3g5pfr/Ht5JKIsPTMiNckPYZ7FmIUHGKH+2XzN37Ib5shZNCB5zZ1WGXfk+DK
kcjuWP0sPeSp3mUXRByf1n2ONLK/7De/e9ypF9dYCiYL+r+1C9LEHRabJd4Q6UWdxfsIUM+f781v
NlDLoJZZm6lUi98/zdAWAssjOF1rFd5yPiEc0sEnII0xaOX1ny/2u+/OMiiATaRDa8bft5crJpJy
rtb+R5kvVxppjvEU4h7rbjCe+313OSOPzXA5DvSXQnJd/3z53xRw9DUZg/KVGshhvi3hyeKGtZ5g
PmEZ2cKQxGOSbuE0BoVwNrKLAy/6HxiI/+WS31Zvp67c2YyIDo3XxSrH9prwobVkN0nd11eKeS3/
+dD8t7In/9+CJX/Un+Vt13x+dhev9f8H6ZKkP/5ywzev3ev/+iw7kr3XeMz//I/bz+YteSVP8uef
HT/IgFz/wT/jJYX5DwQcuuetrA04PII7MX623X/+h+H+g/qJPoRh81j8S7ykJf+xTkLWR9UhwPCn
F/p/x0ta4h+8lKDD3ZVcgtFG/nfiJU26Hv+6SALgMFYOlGGIVWVq2Ot//2UH6Lu+XOpQ4WT3LnpL
dIHViwk8rnHWuLhZuzw+65269MliRqHdYQ5JhwPY3/2wkI0owLIToIzpqoBLJosJCGbdfEQzfmw9
MbFhGdBM6Zhhw2kVthRcSjM80SWNygPTxh/Z2MJhSG5kpomtdw4Cfq/EMB2TGtgZ6ZLCM7ONavAE
aY289dLco22TH8oihMjTMZ9qO3qnllv6cfayTJh7jSWqA0nyuBaFnzZJ1rY+9Ji5i0PhNOMGW0G1
KUP3okjd5WAv+l7Pp8twwkvSGPPH2OPTU/Ww+JPe3HiFg6ixI+AaF81GG1kt8Ove5SUh7DKyUL6M
db0pGVhNaSiObkrjUXpIcGzy38rEObMkNu3qgMzZ2iEqQ4COdWr12jg0kMx4g3/JzzOsKFrMSMAw
tmQQ7JNWo5wvjCbAhVDV6kejOc5hpvjBGNNQ/BP2Gdop6ZO9TDAiTNOmr3OKQfim4Nyi81aGCO/l
yJh21pJtuKjPJps12CT9IemGfK+DzW1xQNXpozfBHTUu2yg98+bxI+Mv+irPXkMNcseInyZXJYZE
a8qxEeenRWklJF/xVQyh8q2iw4bY2ViOw0vWcwwo3KBCNjX6XfNl1G6h+/R+b3Fet+oYQqEMD7L2
ahbdjLDiQe0Ks3pTM+rr5hzKEghaRQRK7LVY2emWNU5j4U8gxTQZqq0owtfQxrLI8gLWGklTwRee
tBy9wot+NPYuHt3Ini/q4Ss09ANJdw899F3Sm8k7cqjT22xTDmUbIIYsqNyXV52fMMce+2hIHygc
bmcxXtYFgsz130V5usf7+JySweqPhklwamlcjgnuZHmua9aL1mkItOJDF+FBH1sVRNVYgQrg4Jtr
5sMRU9nsZwlmxbpocCS0keWb9kWouRfdgE8y3MgI7DmiIOU7Sr5ix3+YUUQFUwvdNx0ZsnvapZuM
53QIr0vbvXQM98ke8YhGoviRFKCwRus2bjBgcCjG7xMOR1UOX6URH6ceFkC90PFfP7JV9DcNvt6K
7MXG6C7B6t82hnPsxFcXFW8ym3+UOSbYKTyvB4KuMZrKeT9G4xyYdvwo4/F6nk42tuLIbm8co35v
CKqMyu7Qp/mFVbO3xPeEG2z58s6I0rrpVHLsV9O/hSltIUA1LBuxaXV50WDqj6TE599DzY9khL5M
PKkmuuFWB+LZkfWbSGtejVXLZnbau+kmT1ELqrrW4fGd9RHGNn0IX1wrG7G0tVAAzhg7DJuuXTZV
T0PRVONr1QJUmPurJDWOZlOgdrNh7zav2gDtwRqex44nNnTge7Akeba8qvH+eRr5QiFWSqPDcM7D
aOr9eVxo1804LIGTOWdCzx5Sg94nqB36qpCDGRbNQSWm50JJdnmszAz9QABP2dtBLiUc27Z7StL8
0XPDBEMF3rWJZtdg3Sa5DEGiD2h74ozGyXVjmLNvCqyXOB+wu5FfWfAYUrFMj401Xw46yudejx7k
rCBRJubbFM+7vCXmBgvenZKY72SVfizxRnTpe1/UR82yLrwiu3SGJeUrcK8Shqx6s/AX4/imX0Z+
TmsfvAxTbs/CLzrnrqzKx2TEdztN4w8rMIhZMFq+fmnD1HbcF3MZTMxlKUEA7iFqGQk3KX63KiK/
pTi1IjkbdT5UDvUdj6V5EarsGpXfse37D7OpIBINxOxms0kHuuApqInk1hSdpFbXziIvFVvTGB4M
N39LZEzXY4ySrQ7OHa3S9eS+Resf5p54aj31FArzcZ7azre5vG5KoOWdfe5o9b5ffwc3mdBJ8tp2
ygvmzrgeXHVmR4m9ZUXF2DXlN6jzAznIjW5HLwZjaJZjklENrFH56oAoTHczWs1Ote/zYlK3qXHy
h1FEgb08DrVdU1rZpb9SmoM2VY/zAgVyaic+6YAlT9wrS3tplkcP3kg+fYSRvLAyc6v1WIcX40hn
o1tx4PBEoEyHLQHv3fJUuU6P2KC6KAZw4qttrkru3Wx+Ha3Z2FixdZ2wMAtyKfxGuiw6Vdb5k+k9
xllR76bWBFkRbuwWA67j3tmzDWuTuX0Wxx4Ovp7o17rHzumyMnfykCmHw/RUYsI3jcbvSzZct0QF
oI/CH/CA9ov3NHTmVxFH23asZFCG+uwvRV751bXq55Fnw3wY7PlHF7b2jnQpYCNOeR2m2sMgu9mX
Xu/gunSv5nokBSER+2UxOr+zHXgxUfKsOuAUrXQ7YjQ/Vtx5vUR+LJJugxbkmrd3mwpZbuKMvc3s
80Nuo/nIehhiBguEKKZ7WoNHkYYEFAI+GSwNEOxQ4SQhIMNH4JLyyO80Y7qCvspS0OH2gRq+cQZy
bmQ6B26qnpK2RgALClYYCuZPfj+FCVSqqcSAKVzfbU5TiWSnTyMmPyZL/ZgnjFTyfRGyC1qJktte
wVC1IvdMN8ZmP5nLVosSlHQJ0yDmyBjbBxFv+hV8Qu5ryM4ZWJFR4/U+b5FEsbxp5cbaZvZk7OaB
RFY4H/jVYMsSkzoAzPezSXw57XTQnRqwPrrnCNVSmMtzTTg35eouFMl7Dpo8UK2+m9IFlwuhlVtP
I31Wq3mBJ8Pb2FQGTlm5B5MIOTbQlf0AN95tlLEtOn1jZs1NGylqjpnghyIdzvQqxHHpGa/V5NFV
mw9xDTOji2jhx+m6Y4Z3GkhB32q6R20iCWCuEi2o1pmzAhKvkRzAikObzKSB56fERgwlvrelKjCs
9vpNGuk7TTefqIcAH6oYOOaQnwxjoOZrsGm5C5R7VW5jlyWXHa8PTIJ+I4HVD3BYCFCAWnMyrQst
B3ZPjhSZjhBlo+69JFMjsIUfGtq0mcELW234ybZ/nFxj2xtAZbMln3HVgsldihNPsR/L6GBNerJr
CmAZjfJmnNSOhxWk0YhvyLdC6eZBbwCH6AWw3o5FzGXjbgbvsoYM0hKcHNvcfIaG69W6aTzWYb2n
IBiObmjczHm9A00IJiXSRRARtEUNedYsOZ29pSKiN29uO7LvNoSqP3eh7+TxVxYlP5YmfJii4j2K
7R9OWvsVc0J7fbi0PIcqRPSvY1yR1WnutKkGAVE111TVx7rUi2Ce7A+iO7dVV1+1RSwD0yhRMXnI
vNgJy5TbAmgmPxSmPM4EGwelhg7LZtRZugUOQjOHJFRKAjqMhxiqhVfb9zz5jDntRgSyrq+Vm9/V
hZ36Y5JUvjKaiy4vXvWyoS3nlAAU+jAYKkGxOrNmxclwp6LsigMUj5+qQIG4D2qS740dexTwzXZg
Nz2llkGEdbpcxMn4Wuv8zs3YXYLqNw/F1FUbkWl35C7eLDNc/XiZDZIJBguuUfGVhvVF5+QMKAlE
RrsEI2doDimFodHPZCdn3YsTslyy+W6sci52XiN+OgAnXyvYdovIHv0lFWnQzIblh/rImmsZ5rYk
J2Mo4xBVWkhqdVswYax1C6k9Jv4xtYPZcb3AgC8ZZ2gRcpnX+3aq3lPmkme9cZTNxxxmLnwQCoAO
Y5icjRypm0NqhyrLQzvURL3VubmJqjALys4MmTVb6b6KzGUze/W1l+oue0hWQhZuysMcPaegFrau
CaSy1Vg4WmQDh1bgU6DQ3htJeBdSx+8Ko9UCvUzO7KwtLhS9dj8lhxvLbH70puaUzDZNTiNZl1lK
5hiz8pTwNEX1yB+XnxMEiHo0IXEQIarF+rs9lYyei65lcXZuOINq25A0c9SD0A3Mj7IGgjAau15q
By31inMkCJwVMzGTKhNzhrT7LyOxKW00sNoCXINUmfUoGSK1kCIaKZqtJ8S0oVRqA9Mxs6O2tWvA
LDP/HwcwHxDxpNGz0zNPT02+uLIawzU2IPVkgFX+s7Nb0sMGbY+C7TlMBAlYprYf5mXhvLroWzMa
93Pj2Afm9CBTrCrc1viNvclXdnMYF0qBOgWY4oVEcGicDo1Uv6wcGwjU6G5pVN9qWfxSNyOLXg4D
aRrT27k17hY9JaGpnd1gjVMynSd9NBM2smbeun27H4QRn0R7cJIm24p0qS6jeMTIBBglrYA9kWlk
Ze3J0csxiHD8j6MH07GciZnGh29r1ZVemywNEwY8z9rOaGc3DP5TbP76DwA7YlP3ZYe7t+L5WjHq
Uw49G7LpJqxc95yxAvu9PkrQMNOz3i4DpDLL2RURzKtwPX0YoQbfg7Wd4tvdGXl/UDGAlCVm2CiZ
uaWFhvOv0p3T6Fo/mr4CS+GcxU5VHSMx3856le+7lcgwAwWTsq/OhBMRPKtI7cgn9dpHvdx3g3ZD
GyK9cBTn10WVwHjScxV7HPXCL084tL/n8SF2UR/aNb0IfYUbjaAEiLqJqr01NotfWPzcuEBOwAR6
42itc+wjtRUTpYSyYEfxdAX1miaiIxkt2AXxnQiWKXLHSxYmKZKcZCfTCHTb1snZuIfy5cZ1uBYR
JdwTDkoFBI15q/QRWDSvWjB0ywYTmsAqg/CHtHTgAbF+NQ/ZTZjbSClqa6PACqrE3RPewZhUyzU8
17UbxP14oaUMtlOXc7w081NDhuAwRmtYu6b79WReuCV5cBmrS2a3d2UBm0RvJCNwo/qaCWwMSCFM
A63RdlZC3Epvj+RDGeahYlsODG+QWxWDqBG7OrFBg+jULTNBEH6XszxDARsxvQQ98lsWd4/0T6eZ
fYPDD2fa3g8jlqTQmT/KxeFd0Mgv6maNiComMK7eQAicKjq1bj3syqJ6KhxOlq4h5i3hWjQShvtc
w0WtipzKs4i2Ds7iIOP3cgzOTPSdgXQNXWBLQwS7yrSqDcdYePKOfGomJvr8WxHDlPEAtgfsluD8
+Gb0JUKoOaY4P2vTH7XBOSS0DFJvtqAdVCeto+i0ppIIL+Nz7L1sU2O1YSq+A+CGwV1KzDWRCRql
b87a0LwS0WFonKdiqr90xetRlNW8rUVHVxqODN2kHbN3EAeefMZwCtTePhXqQXrkCQ9hcdbkxGS7
dnWZ1lN+qAaoiHktiNvSvBCS1CtlWVWGk4+8iZtYh++pLfZ1Pt6HlkmNnYt2E/XxFerou59NiY7Q
oFwlpIhJDjEdCpyyr2+n3mSiizIlde7dIo23+SJtv8gnC6jaCmI03DZgPdzJWpyWLr0WTfXpLOeO
Xh1Yaq0AmlMT2AOhbH2YActAeUSTy6szizgbl/aA0x1E1z6YySxg0WFUAA4Re9ln/BOOVzHPbnTn
ULUxTYp4MXzTi151F4QdsV71Y+fBRaki797IuvfZIDts4f33VTTA7G9hK7sRoeKR9GMoDzRh9Mog
w5IkJtoy5GXJHPXEWMYBiWuN4JU3wsdeQMRpjHd9zt/cXCMWV9c/1tgzy9R4KCjiWdPGvTJ4p5s+
y3CAHmTM8rW0HFwMetsgePWA6cMaccda1Vflc+/Z+6FAwVaUhKCFS/jiKVAhUty4Vf5iKuvZzK67
xXqkSHeCMWo+xrS5N/K5xXuX3LeYTE1MmTQ5P5Oie3KoCf3MRP/Qqdu4lz8KPf3qhP42QtMhZ5OA
rLh8F3N8KMt8Z5rm5AsRFf6SjWdmZ79DsKFS0u+W2bzpk2ibVJTyOBsPFcrWuqJPn9oaGEJl7b2q
vXXN9FFvmMP8/HsEr781lvGks777juvuSt1kRevd0U97YntGihihwbbLXevgphy4Ki2nG5uXBToR
cBm5daTd6Xcp8VBmnAE2HVJkOimPwzQv29YCG9GLc5dmSkjicsIyH0ZsrAQxlGlXUS96PVvnZqjU
g0q6fbV0CryaaWwSHnhqQ2PXRctzQupSNQ3oc6tHFYIZi6yBxXO8zkQWBo7e79SibtM8etM7+VLb
5o8RXkvd9kTLEce00VnvNE57JMjV1d6uxNpgnc+K9l0vBW/XEAlfs7P3hKPFHLm3AEluvSpygmHg
vKtBZgl1unJTb2NIhaek64t75qZbNxTQt9oXlbGPNouT+XHICT7vk5Mx01wr55gyzo5OArPBZu7f
WknrcBJ1t7VUTXPAPG/osEStiXObrd8f+HbV2BzrIrok1EqnO7mMZCd4xq5e/7ut6W9h2OzE3N/V
XX2I9XLvKsBb/aTTFe5t4uUIfnO8ZUMVBIEttL5G7oPNXu+NUFhLkY40Ee/j1rovusYOPNqlQZ20
TxqNfZ9kZZIqxuq5cdNnZ35duvGpt7d92fMmFTaJkElM85oO9BjLu0pPwXvCoZo0SUdQMIMyI7ZO
S98lWQkRvGp4y2PvK6+KV9UOp4h2RbhU7FAxN2M2+42YzDcVQ6UQBkvwIA6jAVWRqgopUOaQwgdo
ZlQcTjvgjXZTXufl9GTBAc11loLe1X/UhtcdHbMjGr2cT3YGY8psOaZ5ow1ws3jurGjnhpyxzdQk
24tamYnuGntV/+ia7sIoenPTO+cZqNxtyfYOY7pD6mjZaBYzWJ3JucuetZN9/DF7yUPf8ssOnQvu
g71tPcLHR7tCKmzV47Q12jONtMR9mLu0kQlam6qq2RNqBr56sq6gSUU7mjD0Gmlc1APTAtV1r1ou
r3Mn7k5wZbbjslCC5gbGlRIp2ETTqJaiDromS4Kq1l+sSt47Vd8DxQZHleQs8SLjnA1/ha5c8iNv
Oiq87EInTW+bDG6zbbLp0gxB9LShcVe4a6lXhdf6wO3HNXQ5w94KSIZskvZR6tHNlNFnEcrQA75z
3gADWmwJuX7MEsolFKQuNRSnhb1uN2h7UwAoQLddFCxURpe6E6kgTEgp4YHaTIu7BLkxP8rEgOdX
9uUmzDRm6T0qZ0g8futYP2pICTD/ympLUsJjXhdE91ivudfQVGLBCiiDnzsje43M2dhOi3bf2cxD
ahNFYIhSgN8dCs4audxP5XNV6NdT21AvS1ts+5Y8uRIxLCvnA+0K5Vr9aentOIhSqw4yZLi1A5ow
Mbp031cJ1amd3Ja19TbnlhfYaqihNPb4VwaNRWkpW1+S+bOJIRN2Ev1IBN6XEMU4EAVnRTd2AiEA
BaaThjJxoHRu1UQXJK42s8NJpjQGyF/2VOyGSKGyg2mftXz3IejzM6l9JCral6KkLu3oAgj09SYB
bxvPza86r3tLmKwphlpxTv9wjkuHvkJFvk0PxXjQ58c5k80u71aA4EhAb14ySpm1be5xkrSN+iSK
AuKLek6S/iIbR2tPsiMoWMYkkt7Ohj6rHgyy+gi11ya7SnZqUJB+rIz0utS8zx2xgTghGCih6C4k
dLjGBWloXrQuLTBvCT+WBbO+tgzHOHvsFNlKVjLR6fY4WpkNuXNjfF7Sped4CVVQaJHjO7PaImSB
pdcroGyR8VIwFpx7upJlElcBkri7VPOuQm28H0f5kAGWYcZW5GtvJkhK2XFwT0HKFvssMYsT68o0
dwFhAoB4gUuaJgRfW6XvIShbPXxumRHoTXyPtZRmWGN+TWH3ZoR6zrNUbcwKlEEcseLrLvtMLG09
0JV3bkmgz9M8PFqUupQO1vWo+FDa+njbDUOolgQ+pXG4kjFGPK+lVZJ2+F5V4wubHqFF1F+gcviP
bX/tmkyywpmUZqXI3hU1YML4VE4U4i2YT3qIRFbO4amEPbohqdJfmqmEr6rt4t7ztkPz7tUzWUp1
Cu7IsZiD0o1Nhb5Ht5DgZBuPQyWh5znFJUvzl6gzQo3Cl7mkQG8Fvdal7z9X5fgqs2OTQqgTta9L
PXC2KPq7TMWf2TJCuyyfPaewIU3BxKwtuitgH7dDUQD5669RZT/XqogPczM7p2kZDkkUoR6NDeMk
vVenWAI3toazdHTO0yh5ycp+JacR/qlkp8HAo8hyPZjaDm+h4UA0NrRi2nFQ3GKPQPvingyzO+8L
5zbOz0oW7Ubn2yrHTgRU5ai7KKbmrDB9/Fi07ObnxrFmls0M70Hpsd/Cg7fC8S5b4k/PSwjhTWDx
1TUvXSMZ4tiF+5ZazD3aUX9kRwRWJbn4UupXRd0cYCdYh0VLX0N2NZy3xddi0tkWi0FDp3XJVNEj
SGkm5N1ybi7JPH7v2xWxsBL/Btu7dmQ1+VYWsWOK+QCpWttzSoYlOf6oQ++8LhMmEZyE6VaImfa4
uPEyxhmTsuWmz3Q/bt+l5t01vXeVD5ImD7mngjGXzKL9EF1o+lySyythjOfDxbTIh0hpIF45vXut
p28X7Kj4Mq01V5UnC5cvndw2hGeodYGQHT3ARW4M4b6EIntU/ZBc1nXzkMb6ARu+DNwExieVxnNm
G58WEVQmtRc7MfubQws7H4s1AYzzZFark73E4CoLeWJv3Jcxp7C+0COfntUA/Bv+YAH+lBhKpVvb
zmySwMvSMzdvm0PoZhzqzDraRu7Ci6Dyj8J1X/qNXpe0DkXEEHsxz02TL8rO+oK03uGlUtt2oEvX
WdUn6ixfTRGNZeXn5rXjEAtMM7Y555zqd/3cb1OI9yR0vVVmwiB+8XaeY73HpXmMsVpY3i40W5iG
mkF1mqwTxqDN2qe0IaKlcvJ7s6ST1aohfYmanJJfxyk69Va+09Poh8zMjbBC7XLKku1Embit156X
mOZiK40qIVyuPiYJUE9lePu4q5dTZdU7QLPlme6QbAGKkUVE7JSwaAlm11VYOtfpEdhcvqt0+9xe
5htHGsWe82q+rMcw8Waz4ENCpscV4b8NspmTdKtRt4wyzXd9130kXsnbY4/uac7lBQRM4k3zwQ3m
djq3EssE7yjVKR6ibj+E1eUULpcR0cGcBwciwEOb/uTkhMvJaqM3t8S/WTja84h0MY61eGPbLfYX
J32RTACVNANyzeNtMUHlTQcQpMk8ztSLbOjpwviza8+jsnTPWRn9wR67PUeHI1KIauNwszb5KIYt
4ueIxLhSyHsDjLaHNv+m1jCNjh3Iv9vC69Fr1owWm2ncRV7E9DKKXBrmF0O0IoPd2CAkj+Qh3jxI
mWlj1qiq+0MezeTxhrZ5KOE0M/2iGws7QzurJnGdJcMIgRi2n0hKNKl2O269zosIZKGgH40i9ktx
kdSjfjWMvc3amYGIkf09x3yS39pzE+gkjStWc3Kd9rqnuIe8YcywgnZxoc4y2dr0Zvmaa1a7K7qN
DLHLLWC8iU5+yF1gJBY8fEcbs32aQp4Z2c7cgi6wlMsxq9KHUrTY13uORXCqVjKlM26E577UBLaf
s8ET+boKRHqwrV2unIusS16kwHVdk//nDJCdM0+9lACOeAcpdGw72+fgUwnCLf3FHdNTlNpntS3Q
5OTyMdGbXeSY+2mJneMA4p+5qhy3roXJY+kNehBAqU3SnkGamsHEcWbvLS11AA0x4s5Ep4Z9vCwc
p6z2K2NitvRVuyfaPWPyW9wbXjvQoe84ynd4lUTR5Kg0uAnGhPhHKPR0ZtM/EYG+wV8IWt+t0gCl
z4OnRpZJvb4khfuKde8JmRQ7JNnoUo41zTR1UoZ9W7fcCnNRX44QBcpf5zDq42tXzgfQHqCePcQg
ZLV/2vzMTchRm1i6ddDr6PVBN/OHomdO2UrjHbYas1yl/7Aa9YCmjzosdw5avwCvnNxzkfA4lnbr
+P3CJ2ppv+0Ktzk0jeP6qoBEqtm5SxOV7WxwHmATQmINtftKn34mGxj+uEEt0J5PWQMFxPXyY9id
SPA1qUDC9LZwSAokAUDl3qc7F5jJoMcioGieknx8DyWqZqCXp1o/DAXHllDf5zHN1nYaT6HsruOq
PUHGGPzJMMpjN/4Xaee5IzeWpulbGcx/9tKbwW4DG4YMH5GRvv4QklKi9/bw6vehqqchhbQV0zNA
oUqqNCd4eMxnXmN6uDiihWsr0UrUNIErZGTjopvWo8TNaUmpikF9/tCPEWYEEAXZJw4C1EnzbtmN
uQpn1SDBOdKm5ZGw68N4UfyhRd0ahl1Zv7YmvR2Dux7RbOckTA4DqD1EU1ZxjFv/E+haDopB2nTO
gAjDGCHR7HwkdvYtMnBBqavpsZA0zFPG1y4baYGzq4y0oCXNcbMa5OQjoP8lRdNXv4mmbcexver1
ng6gfilQc9kn2nAZRtqfXWtQak2nzyF5ql1QaJkCCENDzD2UKPVKamlZC7ueN63Ppg2TpWrzv5Ix
D9yUuGsh61N0gPv8xa9aaVXj0Loya3tfU4Lwc+VTVrcTzg9FuZBfQXKhgen5QVVux5opmruVXZBs
2M9zMzPc+TVN9M00wBCsNHrDyIgu4yG5pp22iZo0Idk0T5nMxaPmre85sttX+LtbIagVW1E+ERrR
fJ8EZYnNqAqar4LevmWF7zUnID6AKW3bGDPLFKZCEi5l2ZdXbe28KUW5agt1mfcxBc0GDMws1Z30
m0YmJ0kCKaJkYCuHSRs1qs31U1Xg3yPTI1+qI5L0ZTnoGwNCAKC6oEbIspMLsGDddFSLYjXao7wo
uhPutUB4zEerkDdDPbwVQ86FpzofaZ1suKY3kz8B0MO+Y0R4vsuVbzJRou3H516j+RtU0UNaF89V
5CMtXJPVR0l3HHql3XAwHeX4wC3ZU9gdYVnKOgV/mEkGIg+szHFNL58e/ykOug+B6QTNLL6jdLDI
zGINdxapgYL4pa9onShJPy6iTkDm1dRqJ73IxlBsraLFiiYpaNRmwm1JEONa+Wo1OIQKtXowSwtb
MdU3yePGdTy2OzxpKOVKrbbMfM3CWTUhyJqsA3RbsnUnZ/7Ijh0Ur0AV5Y2bBihCR1OWrC2dtGJG
JYWiK49VyKmsjY8ozyZx8MVU4z9KWQQUTfFSD/xm6wcUovrOz3dRQpY4ds1a7aPqasT5Rs7Tr5qT
Z5/1bLpaeSd/GEW3tdL8veGOfkiJJYmch/yAbu8YjPK6bYILfYRiE5F1sHQtEtCmLF/aSNvqsv2C
DUK5FZI5uvKQ7+pAxJ8qKX0YcxJ2s+ws0tWmcKvR0NZU7OjpT5c2veSOHOy7qvoMVA2LNNvY0Ybg
fhPh12iEaapY9WmGl/naH34yYRcwuwOMXf/JLsfX3FKSLVsab3lOU68xEzw7Wv05MAXJRkllp5nY
v1Fpy1tO5FejLyXcFronJcFopufw3vrswNFvkjMaR4u4pbxWi5rCy+SLJSURy+qVdeAkKrXDFPOY
oPuk+OSz9HptZ/TkrjrmWdjsLV1q2XNZusy6Ttr5TVOtTVydliV92u2yqLX+ZPfYcphmsaLcJPYT
jr0U15JPjdVzeen+R+Rr3zq1eplPsrjYCCErrqJFKjCV9DMQgA43m8Ei+KKg7SZVHtIJFIsgQ1Mb
KMLQ2Typkx7tgRK2kKtPVkEHKJJtCNIkC0KtJ3wbTR2sU/feJEXAvRfnJ7XXvdowPEoSX3JVXheJ
SUvO7pa0MBaUUYOFTVFhGWr+3jErF6vpT4CV5p4uXbwO1M6iycp1plg57fuaiUhpGWO/5gZadGp6
XGQlvz5URSPoc9VruvqcE/EmmkzbzQobiFKendKysr3azI+aMTzrcroBh8giDzTiOSK6QYTU0etn
nUtgUWdCA6cTXIugehfGOR96fSkXoO2INw9dmR8qYrCp1DZqSQHYKcdplc2Y/hJ03qEzqkMlOLLD
2nJts5YoRRHKRfhV2Bjf+7Utge3topUZUoZNRNUtYwq4BuKeoTRGu9Fx3Cqv1J0dTZu2nhsF0dwR
mPGBELYdRaa7XhlkEHUvFrirX6sEwEtHeQchL8y8QuuhC3DNkiwMgOQt2K213FjHRvO33C5i34xE
QRWQJSSbllGCRplZ2iTX8LLBMYOPKMKPvtvU3UMaJ0e8sg6SDBZoTOyHhNdcYamXYxHQVfQ2fF8n
jw6exsQThAAgUDp+iyTshWnrnwCCKjg8fYnLtgYuCpcoFgGIExo5OBSoMYbs6vgxf0jfzFzTSi5p
qbxquv8o7OBJgCLlwt2WIeY6QfgUts5zr9sHU+AGJXM35OFTqn9zRLfRp/AKseJ5xDZaS/3nrDEe
sZOw9PE1qOxTGo3PaW4e/PaRcsN2xIbHV+xT7NQnHNj2U6PsKf5upYCuhEU+UZubsEsu8nylqHzQ
oVEQkPxU+9e6bA42lQWpLs9o72xCP3lD6HqNjuZamLR9s4VhDmey/12Pom9ZPmOW8FlFAoxrg36H
pGl0Wth/UUXKGiL2I/TuWmgbI6ab6eBZswgLpA1n3XHC7CdtDLy2pvIMBb0PZylznpV4VwX+SAFo
S+b/Vkvxwzg7YnEtzQcCDclKWVpa75bp5zj1/+BO+WYmXLqD3r2YUXAGIELTwcoBDhV7nQp2ErBZ
NXZIJU+7sRTHRkjXMin2Od5HldgamDza0Aw7EHKjcySKM+vPg7GXAu1NKruTjlN4X4ZrqCbg1CZv
HCHoIvXvRM1B5TgOCyqyvYZ5dyAdyNgSXcE/qPsjdvALqMPXopxenHjC/ruj6Dd+syz1c20qx6Yl
k460R0LretqX2rhBDeKSBsXeqf2lUehfjRmpKRkHrI6oTI+vgy1d0VLf8Wz6Cml5epP5sUnafVCu
Uvmtj+RL1SQlZBjz3U/CV9zKPiXtSdOHK4CZTxn5XhKDOi6T6/Q+TfnXvCjPXeiOAVWBGksrJoUt
uLaD2DVa8o0gXxdO8CIC4Ahxf41KZwdL8sGyZQ8pAq+akTPIN7V+Cey2uRZK5EX+tmq741RaB7Pt
XcMRm0Adtv6oLQFuLUEprP3mwSKIarHawuEEnMm0C6lk5lntRXNb+hPGVSduwrWMlHwKgaFUw0+C
YgDO3eZaNjpKb8orLf5L4bdU0qdHWPO4hinYJfWPsaJemgoWuknZjc4HX3/Fw+fVJgmTeI3j2D87
4uKI6oQL7KvChpw3IFi1c4fwh6kmbur3V9USr3mSX0bzz687gKX8Xddmh1Gt3o1zpwcPTp5fchFf
+3h4aZLo1CfFVnW6R7KRJW4HW8e2DrXSPILHu4b59Jy2/oOgXdHoJ2wsViPA3xzbBNwXXuV4rZvd
UQ7ki5wDkE/nNo15SMfoKkI+vOjxuzRPEZ0srWvcvpYeOy28hrVzklP7fT5G7N6kmaEs5k8/dsu0
jJ6jIbzOJ4ljjytFW+rWyjbfhvIS1MnLYGS7ANkie3bNeG6+TQ4gE7EM2BrEwelwEsWlUfoj2Hq7
uRj5M0nMcYiKVU3VKTHHCcgOJYfaHSNxkEs6p0l8Gbv4Wkli9x3UF0cvRaBcQqU7VZ39XlMzs8tm
q+jsKVqQ4UU6p5MLy2pld+I6H3Pzt9LbeqID9Kz1/XMFNCQdjCPskWvVZBcaN1dTjq4miLGgD17K
+m2IhpNicjK20Ssd5EvXW6c0jV5iR8en5yPtulMY5pceK7xck74/WNOEV03Sn5WC/q90mj+PM89n
T52SqCwfHjGT2Gk9baYhvQzFI5JmBy3+FIp61wrnFDbRixYHp6zhjGYogyeITXNdlLgZxUff1F6N
sTu1ofQ4v4D592dac5R6z9SCK0iiPTi050EbX6sIQy8uOr+N3zQRvIwmWGNuvT8i03w3jOFxXlFK
bx9H64so0wtJ87XN9LMugqsNwt7JMqLA/kryT/IB6ojFF8nlIqZObfnjg2Z3V9lmrM7Eub57THV/
U9Wf6i4Huxy9iGh6TYvpYX6oSY8upG+NWnmamB5oOT7FXfcIQvf9+6UjW++qOhDC0hgOX4CGPkaW
9Y4T29Wo14bWXURXfM7rEVNczIYG1Qvtfq1Quab6J5xhLUvVH+HUgU3+0OLezZyUyD18mj9ClqQb
uz30iv8+7yjm6qR0ymvfD09p58V9fFIVsS+rh0brH4da/2xF+YVI6pHeAPK18abzZVeAn/q+bOT+
eV69gTFucxX4AhVcW5f2Ttk+gul5m6b+GkvyK5Ca98IgerWyS5Xq78A1vDE2XFYmF0SC3pD/rBbZ
JWODzvfkoGfezE9I2JFlPDz4bf/UtdHVwOGUI1nXghddMna2DL2IH6Px+f16zZPgqZPb01BnR6XA
XSAKvLFKPuta8kf9ak/1g+/6sf9cZ9+E358JdB/1UXoI/eYUDYxu4KrS23jDZUcaW00pgGfnR8vu
H3FpeevYcpJuHmpx7pwet73xSrpb0GgL8UkiDJk/1vfX6IAGbaAkaSDLQNYyPl9w/JfvnxM3Nql/
Cib5I6yCKwUE4rw/5qcw2/yNE/hBN3eOHZxo4qOUHTzFevKmhvJrxqKoRxO0N5ZMnQ9hBPMwIDPO
Km2aZ4R7zjXnVjU3GBPhPI62jCmaC8B9Y9f8hEWMpZmgRnIXwxPS12c9CJ/ny0tV5ywLi6X8c1si
AJIFmG8EF5OMiuZR8KJlhttxggaadG3G3G3AmhUWnjhAibPGy4rpiIa/q0nysdKxBnKCTZxHXkxM
apGxY6ZzSCzpCWDFNrOKPe2Pg6FMriOl2MBkRJWw07nZaxyMHQRIQuxhisjyBjN4USRAU5Kin30D
UYwyO2rWzGRpi8uQvw2x8tGlEnGSyrFYPo16/tmox5dMs742Q3/O0vMoOVfTDz3ZROlC759iZIfU
xD6Umu3phbJA97BXgqsh5IWZayvftDYWHlidKDZTNW6FPewikJUZkigAzmfRFQfdFHlljZS8umlj
Ay4Cx+L5rX7oM34AqJOVIwBtqMuVAF4Z+YKzQUdhsTtMaX7Rgrn0ZR6sWDkGRXsQqNRaHZZ3xlmm
kTembnjhkohOFFA3qd8dIPscRqtftxSqW3kfycgehRhEDx9lPBMF+2tqvLLro3MVuTrxMAZgC9sM
DnpQ7dugBwiNoIiMcSHuTSFgGZmypDDJ/cRLEESHocC/XUK0BwyDb+MM1mLt5tNAVjPQUnAX01Vd
faWHSnhprIaAEAasJ14zuyqSdyN4ixKEJ7ac7jzPc0QJLFF2ggO4diwbQaX2DseB2Bl9cgqIOWzj
c+w0V7PDlisWD5ANgLyWnmNwptEI78tzmicooVhb+GE0cyZQnSGfJKCVAE5iqZsAifovAatIjTmR
OqzS2v5Rk4BF4spaOs0MaFapesQPQcpxw3DJWyakjJcBj0uKvHIUxz7MEXgCIXa23qPAAj1d7itK
W6PpfNWbfGdQmzANxRMU0AoISY7zYR3mwDWIAxrQ6HxxnPUyijn2YUZXtpYXO0fVAJpjhtt2xKid
JiU4DUoJ/tJhJ6pNsUbuGxM8fVl12SLGwKeKKzqh46rvH7osWbbWuKETvFRQEZ0/TABPJFGfc1uA
GsJwEYyuRK5vZVTGgsHlty5N/BpVV/PNbSQiSth45kn5JlSmY0/x1m/sLSSpUSxxfVurlu62AkrQ
rF3vwyCv1XTVnMu4X9uRWNW+WOm0aHzs46xAWsLw3gWGXy91FYJOvy0y+QxBbDcN2VarQq9BD0wx
xGYI022LgIwu3A70HgjTdVKp9BWBHTZrfUJmRIWXg2AjIekgf9jk4AYbqOeR/Jab+0MD4gpSgHUK
1NXR1ra42vpxngH+NMfL81vIAp3iPzp1YlrR0rtirfUiJY1nOfLRcfw11raygziS4VJVwDQ3ja79
EG4kLffI+t/zcE7Vwocs0d9jtF2AMvWFvrM69XU8+xbO4m357lMwJ8sqexmcjWvJe4OtPxXiWDfj
E1iygx1klx50QVnLtABf0yrdxnHjzasglaUj5w1uVsWXwaRUgzj7btLFAwB5mtSkPHNn1JypI2I1
r2+HkDMpnN184bVgMAPhr4PR2tYJBftBcgcfzyxWYVhf7QSHLrLcY6Bw8w3qWW7wQMawOK7GL3ip
0VjGlJVPXcBW1CxazBkZurGqobYopKtOn2DjtYBze6784ZGGyUVJJI5A+WiUAyBVfQkGd5FzOmkw
dubQtAoocEwubOPjgJX2/GVu9JUR21ur41qD/pJZnKZZ4AoYGGLQYRCSKPD3KFM8v+Y15oPbI31v
xptSl45kJIv4MPjrTCAQNoSn0Zw8cNTruhxdXzgbbqC11ktreFIzSwj28Dpt0pWUCYSapfXEZEuW
77E1T/TSew6DGXJuis8zpmI2mYYX7M0X4RglD6LPLqLRD2OBD7gT7iXqfeEDFYGd0M9BD1iwAMLf
oICiW5tYKc9RrJ1VG9063/Hi8LGkg6sFrhG4MOjWLQUrqbkO/nnCD8o0Sk9Ik2dO1XupBVgQd+uo
3iahcQDgSQVNkAfb21wKvJovNeVRZVZNa1hKJkdrBOcSgQGYU6seYKiG5UODYJ4/9mstMw8mjfEB
n70iwQdTSrZoadJnDA8xU+AMcKbFxhyMFbS9lzLmxRHg4WVGA1JakbFgW2890tJ/jaZk1+kgRT7P
i8qunF0FIFo1tvaYHUWIeAhwlFiYX+N0O8g050Z1LeflRhk193t2qLePAalMkmpvVSnvW/R0JeXd
91HZxK+2NKjjqQfBUslJEm0Yzkb/KTMkvKfoANXpMTXzDep3iXYxsM5TdWOjSZwwXe/yg9lmaCGt
cexYfjajmbYINXkIh+KjPSzbb/EpldaSxeSpCweu4fcpZ6xGn1Y+TTlqi6suJlJQV/OHFBIA4tjx
qDgsWCt/4OS4wlHYG6FUUqDGi16FEkUQwH9jPNZUPHLt4j3VfNcs7O0oBQ+qrp0bWXftsH+IpO5Q
wTmkQrbkbKWDoLuRrnPHPUsTSIxQrFCJxZYUFOJMyetkSgmlOx/MfYfHY7Qhh2ROqv33s1rmpTuy
l1Hdy0fDpTS/7kIwtOX32RBxB2QzdwczPBglK7iPPMkycXscNrYNQinqXB235LS1Tkme7hK1fy5p
wyVTvrXUbpuQKkPS57pW96Gvgxh2PF8BbKM00AVGV+TGKaU1Dlbx0ES9GzbTR4uItjNkVGSi13kl
J000c2zOU5keh1J6MB1iLR0gLciVpg4PU8+iy3HNsMwNiLGFEpR7tXlTB1pVPY67SrnKws8WeR3K
A6nsr2J7n5e5C37ao5K0ml90ZQHdiLKNMPJd+jARkyTpU1AqNBX1syxpawBQO6u2vbLoT7mV7tAa
2NRC9vwIrppvr9AG2FdVfQbaffbTY42hURTl2zjKdlkwPpYJSU+J/EDkbGs93YKXPWRStIo1RgJk
M8HrTIFWyLyGEUyqOtkbgV2pQchtT4dWFFsxQfxuUlBbeqV/pGqseSCMirjERZk6WW5c6hjLvbT3
nzVVArdfao2790cbDbmppEGckQn4YOq/q2L8SwIhT0XGP7eaH1/G//hSlKKGB9/+/f+rITIP9M9v
a/7+/ZcEX4tZj+Onv6y/63A8gIMS169Nl7Z//9/85D++87/6xX+oeWDphsLHl6LL2/m3BVGR/yj0
gXDO//rxt/+kC/J/0+Br/bMwCN//pyyIovzNQZBdc1RkoVF8VNGE+VMWRLL/ZiJZhPYHujvEZijw
/Pu/ITPchv/n3zXrb3hGmajYqLpuqraDzMg/dEFQE3HQy9AdFOKV2ZdL/1d0QVTjRtcI4yY0S5Ba
Uy1VxoPOudWsCRAozZJolxLL1i+dFlHVv05ZocrAIBPLIRFf1hMym29ZILD72Zgj6mzmqk6A7oK+
GNROiumSiThV669CtY0WwRurkiJfvihlGYpxLxF4BKZHTidjqZ51IhpUBE6dqs/fOXodjAxGSR3h
WtOO78Ng2xhhMh76Ca/7DXLhFU6xELts7QV4AM2dpaMZ3IOLSUyOg0CvANTZvrVDUfn5kvDWILTQ
C4BMlOwig+BvpWptFX1W0yqk0VqhndC9q/TyST6zUNPoTDVaA/dHr9R8T90H2PQiiSGewgmPky6E
xV5KGpdgoMcKEha5rijRe6eHlOdgDMW0L7YQWCauQphmVrNHnbast7Iip1URoXM0lo6xmsg1HagY
XRrnxjFQ9TitaTgrVkirZNQUcZ5wDeWiiuJmdOhLRmUK7rOWzFb+iKHfN7yIcjP0hp+9hoDIQg9K
ugy0Eek4295CRFRDHNOMfIBeYQGrCZKZwmFJLvxdeXpAHaZQT2Of15qzaPQeE3LenWI8Cd6BvtG7
ZKgf7W5EKrc2J8ytOegbihrr1JB0Eoik1fUAMG2scjAuRR7L5gvE+2bc6oWocf7U4gGQACIoAXZE
lVP0ntZODvj9pKps2jhO2BmA4ZBsGLnoDKG0KNE7UocKqJbWZBgJNiXxB6dqqBAOjYZ9FfyAQrc2
Typx1nKRWM9paDn5GZpLorx0uRWTPjltOXOOKCOSKUdCZNNmAmTb4rBmlU6G32kXN6C6ZVlB61UG
Q51sWwl2L3I4UiJacNu4LCWGG5hGoNSeWRhG+CWDIsNrCAetPMtDSbFpKmpJPemtr0zmWvW1Vroi
KSUHWyPjbUnLWlKcPN75vDnNJEaRAd1GqR+F1T4bQLMYK0ONJUhWTQO9k3swRoRfC9tsJOgVTr+3
fSQhnivuEli4WaAAS89zBK9BtDapX8aA7yS7d+2ymoZvdmOgbuHZftdqAxcfs8zHVbqO1A72JFCK
cIge+qbrfdpcTUv/rVJC7TWU/TR9TBFxANUdm/ZkLvrJzAUvMFHU8E3Rp7Qj36qDGFZCCtETfmFo
1W+06pMelIqZyVQXpKbQs0Nnm2l1boZIgUaYN20dbRMhQ2HP4w6iIwwkljncwWzIrY+uapVSXbTD
mNNvStGWadZ2aDbtI1CdwtqZiV/nxrmSJUkHeSAbuoyVbdQKUCJ2HYvxKU9UY65X2ZMWnILYxmo7
KkFZ7CgwmM5RDs3cPHV9b9GmoDEXfMthotY5iza2gbSZcSx/qyNeBuoutVarGA3bFr3GSPIbVVs4
dhvH4QmtpDzQMThn2/iurffj8KKFMhdnG1q+CcQ9dzBVtWx/WneGHlAMGmI5AqNIpxaWw6qx2FHo
Ner6SP2jjfkNbj6OFHEXLANRGWuORKuKZxxtALvKgKXgR9GijZRer2JX2KoADIzTb10WY8eC7CLR
1JShNKx1IQzLYRwZ+DpNgdYcWsO0zA/ND0fIC7I/GqfWBp93NqohhC05NdKYo0ShOviqFHIXov7d
Zliu6+rQl9dSk6bkseCmQAkHkF5U7qKgiZRdx96ChRAMTvxCeb3Jz1Gd2/GpqBqLflEZaZoCY7zR
Vf0ZWKE2bQXNapgyFvwNKm9AgaAmQBBns/xwwV7+1Pb7NygrlyLK2wYNrVnI7QfJPw3nbNSsFM02
LAXa3K3UWmBLOZUsWMN/6j4D7NxDcNG3gxtv6qOjLao76rg3Unm/DHgjtNb2RZxNIwOG/T5q3yME
mf6Hj3QjiVlabaEliJQgqqu48JYJShf6e43cvLqRLqie3FP/uzeJ+hwb/CAJlpvBONQ5I5ZEsdvS
7TfyR/4qn7tDe6KnebnrdnVnEm/FANUSQHKZM4mQUTxlVZ5RW6LmjR537wWrFN0w786kEij91Tq5
NdhToh4S4Dyps6ax5YK2cIFwuKaLQMMdFcpbh5V/LBFbNSyEPS3duhEfHEPNtqoayAmwjy3+ev1n
4gsLDv2mXUMOJO+eCx6Nf2/h/PYZDcPSMWwiXlRuQjhbbfKiDdr/fEaaJytkzj11Je/vzee8Bm+2
nSIjaa7C/lBU81b2O7ZSGQ42x8SfVm/t5k+rt7samL/Z3oomq7qqyoaiMqM/r8ywNizLV+C8zq8N
ZvpyqJDQ0lEsHQ7aOnpU7tgi3MoOz+/upwFvtncz5G3qkHIt6Dlf1E9wEwsvWeqAQAXmNItZ8jo/
ZnfOlN9tQJQCTZYKnjEyMvE/P6bvlD22PGirzDraFMOXtAcAUzMqsqzHwNXuLNFf9p9qINduy8CP
ndlm4kaVNQ+wobLiBttH+uDZuxkPdxQw1V/W4jyCisecYpO94DDx8xNVVoaK3AjocTaW7v7IH7nm
J28Ac3/J8c9Qrvaj/WZvpC2hNSqdS/NUdPeUlNXbRaoiHw2p39L496xR//NnaDUBSjkDiP7nrKar
7Gu7+YfR3bF4vXPCzEvxpy3BaLgRyqqs4XKt3WpEIxRhFdxkXAzb5kVdp65+SR+ltb7qVv1uWupu
7akQFoLF3dP0NnXTVQOJXQ4V0OKWAhD/5+cs6kwDr8ZSVbp+2aFNpKvdXprkVSyf87bC+rPdi8jB
cVu7c+TcCO6iTm8A9jEUkKOWzVl3MzJ+dFKM8QWJEKXYEIlFcJsW8IM7U/vLKXAzzM2mDOW29+Gh
wtBfT+68QXIOcOOabFGJeZRW96Sw7z3VzbqJ0063u4jhQkB4scbVVB8NLfifzZ19c+nKaMVl9Tx3
U70Vw0PRbNT0joXZ9xP/Zk3++H5udyFqiTbYHMaYjZnnXij2h5hfdeg9t8vpq8B0UXrXtsPm7on2
6/43NfgtFqKChok19M3+lyPkaH0H/GJ6SC/Z2r/Mlr3VU+tB+Lgzkb9uPIbCrBBpepRTf9GnD/sx
7UoIV4u2gBIJdhV3KAVWqTA+erX619cio2EeiI33XLWxbxYHGfyEJCJ5mLxTl+EyPddnad0uLC+/
grV61q9/vfZvnQDYYrgwEkcYsu1oyi86+CXsgQ4CwX+Olz/WAFSQNPja7pxggRAmRgxQP87yXsDd
etS8P30Z6Bsoa+XOtfHr7XjzYW60Y2VwoFU8ZvN66rc5uLPl+Fl+r181L9xkZwl9EHkhvd8TY/81
oLoZ9uaYSQXFkD5m2BY3hH6LjE4LnHfrYBM5Oz9AHK76+5YPt4r489QTRAHepzKGXO9tPCVFg5+S
DsaL3m1eXFQMkD5dmJfIQ3aC87z36H1mr3/9vm8tXH4Z9Oasa8EoFTW4+4X1qLgqbnW4XHgDvnHx
Gt1v769H+zUO4Alnu2XZNjGmvA2vMrQLlcCk+ZeilgiQ1Uah9K9H+PUsnUewLXgjGlfE9+X9Q2oR
5vrA1qTmLIfHJEJ5E0iDqm7+epDfnHM/j3KzLgMjK7U8YxTN9GrrEIhnWX4uKJ0p2gUJI4sGWB+i
1MTeycJDZX0aJUzK7LPRujFMqzufRv0lEjDR/Eb2nugKX7TbUxf4wtigJckz79glbrSb/bSgrm6D
pbzX7kSsvzn9KH6gs4GhJizE2wnOUwV9DJJxSD04X3QHyDJLpcZgtLpa6r3F+Zu3+dNgN/NMnUai
IMlg4aFdabORr5t59pPiFdtqNg/GSune5v/9kAhnO9S/0XS/uUjQLxkMdBR4PslBfHGriaOPltOd
V/bbWZxXqCIb6py5/RxC+aGDkUiPTBLh6gNikeKTtVEWxdHc5hv/0fKkXfHeH5Oz+S8aTc/b3UAZ
4Z8D32x39FQbNLy+D/xn5B+ubO7KdFFtuZtX91bLr5nGzXg319eodGUrfX/QmoxKt5ftk7JBRnBO
qSQbIP7iv2Dy+7sNQSrArsCUAQ9o7efZDYSs2eDn0AhcyktUL73EQ+fGkzwwPXcLNNr8CD8HPTjL
IW+OwSz+1nQzfh4tjcMxGyo0gPQHC8+g4DonVLHrH/T38qJtKOkjHuV+UTbQtM9z5or8pcvCXdLH
XqqLcM0G2k5v3cbZGqvKJWpa3S1b/SY8MmZvcY1cXfn1Vi9io1YrtOIogJRbfY3p8Qbm7bJc3g+P
fndpkx9gd2zqVP+176naD0cwQiOyNpSMZYWL6AWM9WzE0SZLaZ1vlG9GjXvSbLR8Ny353Z76cdx5
VfwwLrKZkhGMYKnmGsFwRH7w1VmTyXuzPozH/flMUdtYzRpTqzvbeT6HbpfAj0PfLLhaS/VJEjxy
/mZ6cFc6L/PKNUqz8LhUl3keF85KQ3rV6/4bV9FPsz1fuT88dZR2mTrIDI2lNaift3oLbmpZLBEU
rqgloNi7K7aS6mXuvcv87ouej9Ifho6nSEuanKEBeGefxqcevZC1s8TjcVoWTxY2PqWXsRXuHZ7z
bP4y2yxjlSSUbuStvzXlXYQ+K160/zzfCthIrqLn4b1ZWbt0DTEvvhNT/CZqwUr+n+NpN5kT7kCS
HMzj6TqVNFp9Y5L+t56JrEKm8qTI2m3tAK91IYezID3CKw+K2ywAUl6+oOX+DfXr1d3S3e/2CmrY
GGzNV5x+W0/LG8geEYpP30sV0gI14D8MFwShmwAqXUQXg/APhP9Vcu/slN9drz8MfOtv10L1NtFZ
mS++8BK/5264Qvj+i+9OS+BL6/rYbbSnvx7zd6/vxyFvzmfspLsYQVhudOCZASoaQLHvrJDfhe44
df1zPr9H2T9shRJlo1YkPBZ8nWotMGFO9tR8V/UmOYL/n9MGGtDne9Z99x7t5twZVbmQ7HnYOPtD
Vr/K+j03618PNpvFYWIOS7nQgvbw8xYXrS0M0kFE2A9wCdLvLpdIkeIJp5/B1b7NR3n4cLcM++sq
+XnY+bl/mM6CIlro0JdaiIfJra7KRi+Qfl+F36qD7sbrEujnOfXuHiy/3pI/D3tzoDlTZYe0sdCW
4gaBmBU9mCvDSzdluo/cu67dv5bR5hyP5pZqET6Axvh/7H3ZbiO5su2vbPR77pPzcHD2Bm6OkizP
Lpfkl4TtsnOe5/z6u6jq3iUxE2b1ua8XaHShoLJDJINkMGLFWpeDbA00YJWigR6yXbnlv4Fa/Da/
QRC2ZVpaxkMXluhNl6vRJHQaLPUu+ktAarLFOx7XAh7RiKBZ98LSKXVZRKoXLFoC8oP0/Y+edTlU
ItC+x9NVEd9N8re/u58hS4OMCKaMVONkat7KvhsNFcx7Zh0/TC3af45f//41nz/7/SfkypnzKUKf
kExzZOrZribbtg+9NO7cJFcYp/6am59bok4mtWs0rUxhqRu+ze0NsN6qz0r1s2xQUREadoQ5ak5e
5nvtXbYLbYh2PBqIwEHEYosQdJQZj4x1kxBRxDsRGXE6jzGLWVxlxN1kEDe1w7MBPsM2/Ph6lWjJ
LbxkdAVHkyQYOJZEdNpebh+gKYuhy+AG6ba6qR+BpkZuSjebu+yW5dErA7owRc1hWgmT3MQY0ARm
FIF/CNsWIuesSG5l31xYoc5asVBnY0L0bPLeZA2z1d6BKcJuN+96auWRBSgExFJYF9fKkXdhlDpp
a0EsgVeGUfJUarfCxsd9nCHRXTPrlKxZJJ+f7SuBA5QO7FERem3BSDMh+6O/FfwDwy1Wdu/FgMjn
Z1Z6rUUOSCBWHO42LE3VmjGLKkQDUH6tb4bbyFW23JYZUREfuAxKL92RetGj0VsGcBh2071xyO30
tt8gS/kgWf23AG+9r0cprtwdqE9KyMAovARKKmouwQOWpGOgkmUDFSIPxonJ4V8bRP6o5AUeSAw1
yF6b4T367WqT37cPpcd89RCHpId8/iWoqZZK1Qc5D74EeiWQrlQ2kZNBqXi0OtRKy2tWrXTNf1Ar
VTUQxAh4W1IbXgYeeAKiEBSZ/nUOUHYP4FeWG6wdsbaQJCIGPaS2kgCf0ZVsqD7M9O4EwIBogtLR
JSraHYDXNrznibGWLIPUNPZoTDAiYrB8x3OmsxSXVNI1RzXrZ5BW6U+NDR4NmzxtoPoEAQgLdzbD
odbOnvNBU94LnpG26Dl8BxE0APE3jXUlrOSBABs9m1U674TX1dgRh9UeeSRGnyEdYqE4euDA0e+A
E8lm4WaWWRm8DHlV1HjUKaFpSY3IF7IMsQPUf2RPcaWNAdVmUhJlhqpr5w0eorKCZChQEPRlJ4da
rEk87LQH7l226lsBdC4dFhACF+/zZ/VDRa+Bk34A5Pa136xO6bllakpBO6vyiQjLg6V7yYNoGW/F
dWIR4I4ChmSHtd9XZ1SWAf1FEVZcpNarBLSovQLEfBq/1OELCLu74R5Ek6aC0AX7UQee4O8PEfED
BElJSYqoG1KHOTCeFQpgYCtG8rD2ze4FNDMWRLFtMDoQaVLmcq6caRcWqfvQaBKoXiiwOCBtJSKR
N6gWZ4GT0MsdcOAPV6ydt5JFQS1EBKZFwUMcKWcqnI1zoRjQmEIcFfCrb5GDntBHNLmdwBj6FUCd
hHbwfzOxv4zSMW7cSryhhadhkjSwZEcvnPXu3+LctobvLM9Zc1WMUUW8DtfBi4DajNAWMcq8hznp
sbfRl4b0qHqU7jkPDYg70KiwhrdyPV7Yo7aGPhlh73ewRx5yylVoQ39nG2/EDdNfVuInvI6R9jWQ
U9cX5YICra1pr2D1Bgs8BVcQi0d4rXjgYNwxba35pgomNhmpRgENWtQFWMV+nDVgXzDH294GeYII
nXZAzJ8gxmDVmhW5zHVbG50KKWC4pojqEl3sAQMOiEBHWNSv9V1jRbvEk7xmq14FTBDE6j44t0Vd
g6kuDbrSYyZbu7dxyujgZOdsNA8DfjWAQRg0TCb/hGy5w9gLa85ybphyTjXEfV+Fpw04olZA3kek
vixeMReQuB0VMOEU+zWdlFsqbRbmBRli8qwd5GfjLXT9p34TQMDBArm+N79qEN96lB/CF9Z1uPZc
urBNHTNia+RpNmApjUdQSFrCBkHxnoD14hdWCW0ZTBCZV5S1RKIuK9FX76iMFfQlBmT/xSOn4PRK
jowlW/qlgcwJZLcNyMtKOFYu7wUOtJoDRI/Bwdk4oMQHwEsBDQmybIr1G3HuMkC7tEY+P3tSjEJW
DGUBa+QWIiAM8i7zXbLLwx0zQ7rc5ZfWyOdn1kLOV8a2hLW/sHlg+jHBWG1V29ZDF6nHmMu11Tqf
S+rGA+JfRKkT9rrddW8jC+x9EH/Mn6EahUiTeaawxkc9XUBe3pcQCoaiAaBVxBw5MSH2BIQDxLFs
JsBh1VdQ8lRRkEKigL5fg1z2815AqzNZvfyuQzHwvbPrm/9V3dGAAVUGYzfKbCrd01TFRs/VfUCW
brTBbAcAx0YDaEQEbh44YxZubOVahT3gN3kDfV6AAFAnV6dLRYenAx4FGFo0m9wbWL9xkoygfTF/
K9pdWbwLi9QJZoRtrRMxH1ys2UMbXoHZB0RVP0Yk7ztELuU2dJiX+ZpNCXkkHlcflNxpeHMRiTxf
gZ/sdJkbaOZGkUJ+PM0qihRvqcUxcmYiyyK1JQbQgyehDIv9YXJyG/2SeACGqJE3eAzOV75dxxa0
e58mG8QNb5qGpvp4V0Fax2LsTdYXofZKqEF+FbhacP7vfA+ZjE1u95vpTkU9uXAD0JiyDK4cddL5
XFOXMJINVSgRTYp8PzmICneGY3zrbNkFi6ep/GAMj2WN8l+jh65Y5Z9WtnklmwVy4A7JSuKdzTx4
Vs45PCNIv6GmoreRTrePkg5aSYiDmTI44wzwD1dM+OMyQ2FI2IXoZ1QVCKHTGYrab0c+M/BIjz47
R7Q4s7nOLDC53pP0walUwtwdqybxkFUAWUM6iD7doJgEMCInA+Vbj15bQPyLz8G319j/m6X6ZYd+
MEyFPKVcAXxqayevoN/b4KEJGYZnNLVthDtjzzC3PiwNpylgC7KmU44vtVmVFIlEHF96gq5idCM7
sRtdp1fV+wBqf6DwIJK6+drqKYC+iM8UNHAC/U/+QLWLzqrJZQda8RlJVv8ltcAeA67NB2VDSvmp
C7LdG8UbnfAKjOR275UW4HGM7bcYNQyrIrCXwK8C6bnArSBrziuNAI1MNNKVD0rymPaMit5iF5xM
GECUAiavSTS8yVAasM4kcFG9bJ+CAsIoveB+PY2ro5AxfwTgZyzxMBP05aB5CBlv/7EKN6V41NXd
1yaW9VYyDCwVEjxAoi2g9pIMiVoF0p3I8rb7zAkcaDLccAgjoi2oH5zci6+5zcgCArDMauQpcRab
oXicwnVgtrXBmr9B9/JtiFKKdu0/DvawRa+GxUOPkxWikXOQ8ksgjPDCxKmCTml60fSYL8Je0D4h
XuXInuSq0Gm6f9DtZA+drRvwISa3pYUOfoY7Lp9kCjTJAQfWVeAKl892aJMb3SRDJwpdIpyZ2wFa
OxFecF7lhhsktTwwMWy/XlnyDKGHqqqoGorwTmMBP/bbtqjnSPmMt8DdftMcxRu2pRcygOprE3pu
hbrmOAPigUKifmogzyueCr83gb83kaUxWY66eFyepvDXeKgrDmSQTQ8h6E/ZizYQKMd4SNDAHtGy
IgBDJDWAqBNHB9Aql64ZZlKn8rH2ye/AS2KD1NUFEhQty6A33QIL5I5OZgvKDULs7bSbQI/lfL1w
wtrKnX8B6pXEg5S3Bzj0s3EEt1Ke2n2+l9zOAwkQGHUcBKV4xAOFNH03wnsRTYWsTbJy7FxMAIml
zvZmLfd5ljTaZy8+2xEweHikuR+eeFuNj6PT/kZ2ZM2JDFS6eR7cogYOu0uDoBw0uhpOlAIs6gvb
KNg1xzoaiGoG6/ZdG9u5KcpfY2EKRD8kc/sTBBt5UOzeJFsVcZnuxFv222LlnkDHAa4IxEvodaWP
nKAOgFMX5c+Mf8m71y69Z3jL6uRpBhjvAJ9CFwW1WsUUQe64UHG0oM9uAwYfYOb6TYIC0nxfbQkq
cvR+4y2xmEgVrwggpQGENHSUkKk1ywPgWcRmxkSGT9yBNPbMbxxKA9y9ZFWP8zXk/BiH6GKgxCK5
pRT8B2eh9iV4GCCHXMyfAGcSQEHa+WDrHlAWv5YyRtR0AqJdHJ6ULWoLttwUi6AZ+eQ91FiQsvM0
V3q77t3gIb8j7+zCgxgMiE3xeIFsusdZncu7itVfg6NoL2+SR+6JscxkGalvhIqdgNBUQZMa+mWo
PWI0cxDU6od8PbrBpsN3kG7QO+1wp1IaK/F0ArIszaE/m6BDsLpkMc7OgCwyoMPYyh9QBrgh/iSh
kwEFM4912Cx2hyoKqEKSoo+GzU9H3WhertKimT9mEBDIyP0K3xjztrg2VBE3IBLlMASQHl34gKDb
KDZG+0GuwfQ28op9uAEw2GVmmxZPMLimJgKDDi1ivCHofZiC7j/kFP1Hug020zdS/EfdGG3KuOm3
rFkTV6ZN1wFuxMQpazU5FXT+EEP8oV+riGISPPhyt7gGJNqLXeOhuJa3JAuKxExs5zfVbbgT7gKX
tSHXvgSuSnRpImMP6AjlIyDpl0s5rH7ERXBthDP44Bgh9jLVSphzzixQSZIY1Ob9XMDCtocAjEeK
cojUdiCu3TGzaYtbV0XlAU1vAro/BBmVskuPD6FDrwtTAlsgzLqVd7IlfhDgYWS1Dk6a2BQ83oU2
MEDlzGTBcnNf2iYzfbbbuGmUuHJMfiAHuxet6oFUI9CwBLJ9s9yxa9TLcJQaK3V4TxD5RAY7+SF7
JQQtb9ItdBS+QXpxBz3Rew4aPtC7YqOcyd16eaaQ2o6GlIFAmqVV6lDltbqTUinGKJGCeeVVM0cP
CoE4cx7QHupGddGH5zFj/pWNaUhoKECHuCTjBUydnFXUiUKeBj8IYwFI7tAUjk5Kj/SDsy97gXjk
YoxnxqgxztCeCuIk+EECff1Z3QFS7Sr+vrOhbmLWp6eFVG38779henk/YnrPTFMOnJeVLFVi+APi
Gl5ncr2VY1mjHX/MDgTOVV4R6D6/YZ1Fy30j8YqhichmGrq+OPfqrANlOoeKPQ6iHAQUErpD2OiA
ZbhB8Co4yGUJljSdGlxq5FCfiPV3Q44DqwcPElqZDLC0fH1brFkhbCQ4U5EJxjvxch8mCbrf8Tx8
rypwRA+BCP2OCqzDOeiXza8tnQq1l44i8eemqC0/Vhy0bxTtXX0hCS75Gfw6wwaNNpo1RGZxJ2+Q
eoZOBCp3JqvFlzVKavePwhjhPNfeZf8uR1GJl/ZR/cgYHpmpxfCQGhQ1PHzBLkTZAN1jjmSa9n7K
39uCCQo8zjJeoRGLVgaoriJzyLC43OaotOOy4BVdRQ8/HWdzCTjAo6h/z/f9XsaFSO7f/lkEdou9
19Z8/twWtcvbZGwghN2/n56Irg7OmmbLjo2W3bPAZCIFKiN6AWMHEMCX7jhlwthFrfYeb9vtAL2o
W+2m/67cDK7opg5YeKEk0DKmcWVkCPnwDhNkFOMXNZ5ax1YedQUjCzaNR3qsAC1gF/tXFguPHnLp
kfsdj5fLkRVKb0AnVXyvD81k9vsSScFhMEuIk5jh5jfqSSsuj9APbH28ZuCxRYeZdTpAfq0fAAvT
vTSyE6cAvqgAHoWQSkQHKMH+xiCX8ZF0bpTO9KZcHYxcN7zrL8J4FW20q9gVNLCD4PkC8rbM1b/7
N8xK1jLevTRK+YzuK7MsNSMW8GeTu+ZMaJOrr1nH/qpz4qgUQCCB/KFOI1F8SNT1SNNjSgW3/pEg
YkHHy6HGg6T19JvfgL6sTueZQSoYNMC2pc78AE431Oi4DGmJALolpnaNhheIl29CT31jAg1WHfXM
KOWonTLzszCNuN0Mk3QjojToRFvccLjKmcaWNzjW7pexU2bqLAyMoMzW6LmAQ1P35n3xEtoAl3fv
pOtycKHIoRcIIaC0fmMw8vXLlBNOmnPLlNf4Ax40kUL2R/UsP4v3qkcG69/5e7JBem/2WhQoanRB
swa93Jl4+KEwgUMO5wHghZcnQdyDlLnj61e5dv3iVY8eZokBol/6DbEAB0VuSV32WStVlIbtXL9m
3HME8kpFD23G1bO0gBYN9JuhFAAKGUOhwgahbSq8U9JX8JinT+B6fYx2ut1bGuRyTNWFq7ishPK6
RUPA4xZgUByil7M21kXUlBzU2pE6L57iqWRcA8uCuIohiQZ5kxsy0qDUsoSdAE65KHnloXdoRZvm
Gi23j6qp7CSgZpNbZs5zGTdf2qM2d9WDk4SLk9fK6fG8Eu/JbitvyeuLGI282pmRemRDMZkDpWZy
1oRRzaTklYSvfnACpAAyWO9JyNzdhTtee/raW5YODy/k8XpXgLlZ1o0CqG4bgPS8joJ6B/amYKqd
ga+dv21EB8BUwYOWNA/TtFRth4yOnzYvUr2NwsnM6mMyMXJky0ekxpPcH8J+4MiR8qBnDkwJQ10I
R9kbAYPqQbF1atST7RgHdG2ODoEQdcwM7sL1YRYbDdRQJChabDaoy+YZ6AuPvSu5mhu77Qa1jeve
IYRwvsVtWBWOJa8HZZB8obNTGRTl3ASlyaN2K6BDtvAUvB4FC/SyqFGx9jWZs4uwWUMBWsKeRpiC
QIXedokUamAATcmc7knGv3OH/W+EQ4vonDJD7bYmVwA+adIjaVUJj5nTb2qn2gtWZvPokf37MQll
jvKUJksm6Fumx3jLHUABg9B8thowCrHukjWXlFXU1+AdCCvB1ny5VHqAvGkkw4gz2uQC00fMIfTr
7gkdG67OR6judsyXx4pHks5fBbsNnIHL1GwWtDo6Y9+V0Y3eQJIMpwxvgfva6OBCR/DFb5jJqkVY
At8/N0k+P/PJpIBeq9DG78GrcgAnoqc5NVghHMERsX7MHbCIKU/WJFRMcZYAd0ytn98Iedjm0Xu4
ldwSOZsGPca+KbOfBSt+iWH9x5BBvsjZsPK87rIijRCGgOoREquRRV5yCYBfEAQOC7RSMcPYRVLq
cmyEp/vcpDRpCLkwNsnkLRIxo+MfvJYnBkYrguivCXyEN7H2+TK/DrMAA6MmTLqBF4CzfOiaKgz8
N7LRSdak3w170YxsjnVKrznnuSFqq0OCvAS/jvHGe7rHP6cgEkusYKubwx7HM5AXrKTw2nGJHB/c
xAClnoQNcTmhICxqRmRW3kRPOCCTCtTx7CmetiOFQ2aZgqwOdV5eGKNGN2pqyos5MYaELVzFd7Mt
6ethj2tlHi8sUXsAfQUFepmktwICyHX9MJXbr2/sZQiOsg54llDfQfMC4B5UEGkMk1HMkfg2IG83
OaHV4QyTgNomzZjk+GpA/RZuSDDJWrJFRALLOi4cIAORNkGr1uWK+RIUEgWOf1PANOc/aNFOlhko
gbXJAwoH2pfIBxH4xaWFKTZKX2lmTB4IXKQGgqwMoOHyNYqQCq3SKEIA1bGkSqk1fp4zY3gzHjvU
QbMHwaws6BJvJQSs0KFyWJ5HWP9pz4NBcLbipkEjD30m8hqI4ed0eBsPkgsyOXv8LlwRyl//jixY
BCYgkO+jdAAy2cDKd9MmtpCYvdGeKoeFSF+iLE+D/893oY/Ndp4g51YNxHX2nQVtm92bCv+JHnI7
cny7vOrsCpAB7MLU3I3IzjJPUbLPqH14Phv0KepLQatwxfCmvsSW6umom6CjQrdRIjXTh9B9V+4B
X9r9Rl/Fyo0B2DruXA3x0jLrZ8RDnURN9UYertEGWmfWdBwtaE2SIp/NP3y9SZd+jLZJgKUMnN5Y
e5pbRJ6a0pDm5E3QkH3WvyvB49e/f/kaQRkNmGfoTQD3CL0T6pSBEjTEsEbttXVnd0aaKnDUbeDJ
JuehaXHLvByWx6cgAZKAWjoe3gpwQpf7MlR6CDiE+qt+PbsyGOv0fXxDAiXCqcQY2WXEgsKrgqws
UGYo4YNqALHZpSmlCaFT37QHAlNAaIbtOW5IJJ07kcsi87g80E62ZDzFwfSI5yt6wqgDrfUVThnE
8ZD0SF9yV3HQO5DX/PsDAkmVBHg6iJkUEOhcDmisfbGroctrPKpo6BGuxo1szuDBRgx9pbEuh5XZ
uzBGHPMsMIrRPwSFGf4QPddbFdSViMEO1TZ1ktvUYobr5Jv/2sw/p+98ZNRStXosJHLGH+Jt8SAB
6jDId8a1ssud4Yp76ixRYUG7WKOjQDlyOw3xlPAH6Vbdofd5B1aURzKR4Y79wqK22HJ01F0EqL+h
JBid9kj6XaprDg2C3DWBUYS733j7sMZGRSgdZEn6OucPCYqBEsam2+ItIYUEMJvJrsAcG3V8RIXI
cT4mkhjrvGgHGvH95EqgjE1uf2MqGWOj2eeb2G86DlMZPRPu+fiWsCVme8MDv8yOuQUYXklv6mIs
W3GEseC1BjXjT2OKB4QT3qwR+7y6fBf86SakzxIBOm4W+qgfK7Ew0kw4ZDraEcls5pyF6bTijIDv
7PTFsDchaOoYp8rqKH+ZpXGx7VS1fazzB9njDv5zhR5dyEKZxbYF2ZLJbVsWEPcyjPlrmCgbg4gF
4bpEuWchd7Uwwp6YeaL8GEPfZy+MOcRNGrMbJSYafXVWEW6KgmAgRKIvHACblDwY8DAwkwylGPLc
SgIMUoOGHea1tTKkFqGAy5rWy4vu5zDJKwgRG6pASLtdnp/tXEVQh5GRGCA5nNiVOrdHVC044S7R
XcYaXkYJS2PUYQ2QMfAVvAxVV2dwZrwl4xxMEnAc3RTt+vp3WAdWd/75AKkzu9DjeIxG+RCkpo42
fciGJiin6be+ye0IBpA5o2uOem6QOrN1tQgjTpYPk6cnj73NO6TrhL9r+2+jQ+50VpC7MqkqSk0a
8sBwG7RoXa6gXjRKrrbRsYbe3ZZwCvFqN2wYK7finqSrFE8hCUUtvCUujSRJU4Rg9z5qj/J18EoC
FeIsqJEbmqUeSOk6Rv2FdeGuhCsoTEJhDO8I8LHT0D457Pu8zZTDrG1G9HoG3GtfvTBGtrLPL2yQ
o/wsgODSMZHbTjmAigPdSEhiStup3+r7bFub8wt5MI+DCcJ9vXOlv1lMOG2IC+PU7hOGsK4iVTmU
NnnUnigs/S0hx4EGcGtNG57J6LByM6E7XhWRlUMaYpFHHeU0asYxPELhdHIEpFLbDepopK/1dzox
lwuo8YSjiWSk0aVBQw/8SdA7PqmOqv69lGxZe40C1gG2HBBMgEnl1K2O1Aq1v+ME4Om5rZEYTm7A
FgyGe3TigzLcmV9+Y3Mvj8tLa9TmziYoTIQdsUYOMGnTXiG2tYZt5rJStku/1ATCcIYbiJA30Bnb
KAwi2Wgxde2+EPZa8lBmkylLgE62LKdYWSVk1AEzB+kZyC7pBMvQh1McpsNRL6B8eleOjhYyKo1U
7os4OvoTzkxQJ/88BX0ZJAPmLYCushm7pAzIZQ5pyAV/6Wx+vavXRgQVF7StEi5wuPnlpk5arfdH
FeaS70nxoKKmFLNeOctjHi9SwpMgk/8vuMFidRTquAccHzQJAZomAyf4IKoqiJfRgKCwzJEE7+XT
40RBpqgEeYxkEXVSpL0+6UBcHVPjNoF8dwYqH8ChbtuyNivAg2vdSnXR+XoW11YNLzgJO5cA6BeO
UcKiXPvdsbXV2iTZdAMZ0vjGN3sA55kX58qiXVijfCRs4yJJue6oJiZkwAmyHK3GTneEyldRmITj
trYGZIu+HuTpEqFmFkkSIKBRDJfhMdSbWOVSfpLb/ghBRZz4oJ65AxYSkRdAPnvRgaCphxhsK1n+
laFbhoqkN3PkK6cKOFnJNwDjForK1FeoE/AQ4MWAr2C8k2StYfXQP9gWoILqj18Pd22SgTNFKQHp
DWB6KT9ShLSooFV1VLDv4vciweHCQkqxTFDrKBhNlgvtcJzirR8D25ltA4OpKEZ+Cb1q5+MgX+Ls
2p6aISwhknY6UHqsWOwSyBKnmPENebGmHvNMWYkkNXTe/5o66uwv+kKt05yYlNymhn8kHnCWpP6e
5GgAgJq2YX+9WEyTVGwn8lqrjxVW609WCJ4A2jt3TDYTyLqGTZu7/48WqWdPp1eB4TfDqQAabbJx
S2DByLPrW8GSYFHIGXWY1YVECxCALkhKgRT/ciFrQKK7AQal+CHwUWg1dMYkrrkjul3RPUUUL9AX
cGkgTLQQWjvjkZuuwINkjdVDjXYxxrSRb0m747kRyjeCHkqRfDAdBQM01fUT1Ci/F1Z/RThXJglU
Aj8B8v6DCCFnj2F7bQbPbVNOkmtDW4Jh5tggfrS7ZwVdD6QfgL/1H1GSgcoGmyZodU6hhYMbFkgD
9Fddzqkuge+izaej/033yBmJ5PK4C0OwEvkAYvUfueUbdsU6qskkLib5l1UaNqhIETRjs+moy5PN
VbuyBCESkEVzxgofqC6SU7gigsoGEh8AzS6xVzmv5OPMidgFwoGQ+3NOgQY8MJdEO+lhcNH1YKUv
vVObBOxgIMfSfYb3Bat0szbe829BbY08i5BGFcVje4hRAd1omxjUDNKNjAIKqd1U+xlVbVbcuXrm
nFul1jaJZ6R9BhFnDunIDSGHQ8IaHQ3xhRu5LMZFqj61mGqVBD5nBzmni1EDcWncfScdBUuC3I41
e6SO3r+UVvyNVaBiDZB+lEQgosoSFdMKchjeSZy+3AXXNUJReROOpgKYDiPEWNstZzNKt3eUuTyr
HYYYCffc4Ib+91hiHNunRz69Nc5NUNd6DSxSAazikRc4r1Tbxwj45zn+nlT7oqrtaS7toBjRfexB
5NYsIJdsfAbDjZKBpambXDF9QU+0mU6Vk9eW34CdQN+VrTeXV7JxlwqyHQV7Phg30eg28TNUWbTk
WhLvw/7Iz4nLaYozaCJj1ijMyl+eAR5OyM/hfqCR8lzbK0Xcisg51IgGmxnEKKRGn5qgG42eUlR8
J6b3E+dezuMvm9Q5nqR9X86YR/S7bkBAAXQdKsvMqiDVSf3n0MDLjdQGeaLQLiiofT13k4jHQ3Ij
v4qfnRc48l1v8W7nBvc1QEecB5pu1LYShclBzrROntRnW27ItBHS5eIxGGx5V7row+lc6DZnUNO1
8Ha+LragN7iWzHg/I6UT5GY+MNZ27cpC08p/xk+5KycETYlq4nFIRFNpX6OQEVSsLuPZ7yf2z0Y4
ZV2jCB2hBpteJulBFl2jCZyyjBweD2lBsvTpg3ELr27yM5Pk8zOTfShWaoFJbd8J/SDJ30bXkUMa
f/FOI9jQyBYfvrbJmkXaWVHjFUSMUgC7YqlCB7xhLBPVi/PTT08ctcCtQAiDxu9WUR6rnEIOZ6KB
gRhbug3fVFOwFIBAkZ5GJbnE49CwRVbCYG1s55apFUxkNfaDQsLmN6AIoG1Iw6G8hToA8HExsqjM
KIo4/eXOxwjBAgN6TAVILjqkUVDTqDtDP1176PBAlT7x/A3v5s60Yb7ml86ik25YYK9xMBN120tn
GTuUAZI5e4H4Y+qqKmq+sa099FYJljkrc5WdiEIRq1N6OaUwCiWAE5k5qByoTZf1EuQL2+Kl0iBz
Xm8U9fFrd1y5WC8NUGsmjHMNPfbipS7MLgUBr2DGNsnz8Ckqbb8D9qaaCol/GiARRYRG5ELRY0ft
AKFou1yu5yMgVZCVznbxj5/NKzjPvGpPpI+y2/43Ou6X63dplwq5u6SWEmWYj3P4MDWR6Usfdfj0
9WwuXxQwcdJABZwCTYTUak2SHExjwh8LbXDiqrTatNsPs+SgIHen6vFDE0IO6muTKzfupU1qAfNO
KaUi5I8KQDG3k5MeJXC1q0/ZHtQ31+kNh+TjRmUcYiteYwg82Ih0ICAUbEBqLpGlNuQ64PGWUD3f
Ixblp2iPFl8k0gKXVWhbWTlQQaBeQrRl5UW2x6jzeup74di3u7wChbHmJjpj5cgsXZ4kBtgIgGUH
/QPAIzy1uYs+4QJ0Uh/F7FHwsdU6kbFOxKsXBpAJBIoDvACSTHl9HrfhLFe4PUHZX/X3vurFwXUa
qPbfdwegYH7ZoVYGHphCjUA8SgLIiAyoR5/IYN8nyJl/6j/XBzoPztdWl1c3Zu/MKPXoKbSWCzVc
akXyXYjuwsi3fBE8K9yNXOGPbCcCT3+y+F/v438HH8Xdz5lr/v0/+Pt7UU51FIQt9dd/X0fvddEU
n+3/kB/7zz+7/KF/35Yf+WNbf3y0168l/S8vfhC//0/79mv7evEXJ2+jdrrvPurp4QN6BO3JCL4p
+Ze/++E/Pk6/5WkqP/71x3vR5eDcePgIoiL/48+Ptj/+9QeIVc4mn/z+Pz+8ec3wc2aRv0b1x+In
Pl6b9l9/cKr+TyTPZdLDRo7YExv38PHXRygXgBkViHyAClFK+uMfeVG34b/+EMR/SuBxQn5RgMoo
MCNYwKbo/vwIzGfABRLBPmx4Q/njr7FfrNKvVfsH1KXviihvGzIYaqMRODT6AdD1jDsbZGB0ebCU
Za4G+atgz9hvuNLKypQ6sYPiXwW+yuEK1SfNrMaxsKJRuGr00bCqDkw6UJR7rLQQFFsRujH8ymzr
2hH61wK6bWIQmWEQ7rswN/W2NLVBt1X5vepSW6hnN4qiQxLjJRXLVtRkZjIoEHCZ3VoKLbEZ7weV
+6YJ8UNbxHZZcnYZxLu51L06E21/vJr1ypa7EtejeD9Xr3IVbaO0d8dQsWuD84LaM8LY0hJlKyoh
4quw/AYpbDzlkKO28nr+1JBgAlfAZ12oqelPY79rZL+xuxIc1yOKzdyj1OKbdZGr1sB/RIWHQoU5
lqXXi4ObozwmBt/aHPSBSXKF6NFCh407YUyC5PEa2BUi3ZQDKDH1VWipk3zfG41bxNdR1z31s3+M
Jn+PRrw7n4/sacqskUO7DuGJ7twS0G0zlCo0Hiq4rvL7LIcuqfRcSq+RNppZI7wrA38z5JVulYL4
OSvls8hFrSVmmHdD725LHUuFMvddLghuOMwPgdZdFZLEmVWS28Yg37SS4M1yCz6iIXG6GQRpqOZr
6ZNs5PdRIFrTLO7hTmAKnaIt0A6uNEYHDRrldSNq5jQdo7j97quRlxYBb1ZoepOkzy7aNboSW3qg
esV08FXZlop603LibkyMHbTEbL3MIKAzOZHOWTxICbU6Q79qpTsZ36BRRC2tAtTR0ohSv855APQ9
xEPpBvPodmCRz8f+igOxZ4C84yDWThAPt0Yw2n4W7aoE2ubdZLXV9BAqqh2jA1aaZzMYIWAoSe6k
AnqIpSzHaJ/0/l2TfNNDqG5wxZVaprtYz+04ST6RtzXsAOsO5QpQ1ge9JXB3mlY4XVq9lyF/V2dG
ZfnYKzEPAfeh9gYu2utNK1lhxe+m+pEP/cNU98DSpN2NWnIg6NXTm6gONvIgbJUxvJqC6d4PSk8Z
xb2RjU+FUHamMc6qWfCyx3OSI4cYbZmCIkCMpk8prAQnnRVA6tP8YQgmK0JbbxiZ0MCy/BlJtCF2
hLF9FYzukIBNxRwSiHXyaXqrivWe67Zl6V9xzYue9qYgVWbMHWJNsWYAjjoxf5KM+MPP0VAyN6WJ
qsYPPdB2yRhuu6l5mWofkz02hzCS000cQMJkGMCIHeFoMAr1oKbqnRZi0QLd+O7H4PELRtCvck0l
wS9Kxcyz7FHn5iceVcqzQ/bPg+z84CL3/9n1/fPYQmEXfB/gYVyU4IHykQptrMEqIh79qEXbdWXp
6eFrI2tnI8mbwAbOaTy0L18YhdDXcljCSJjBOYvekofnry1Q4GrwaeD4BR0MrgdEU8AUkHGevXjn
NNAbtZcEG+m7e7wTr8cxvlEqZR/P+qZQIIxZJY9NaGzrqZZNuTYe6rF4NlpQ+xp58qrlhFIUvV6m
NkpmlCqbiTN+KCWEYzmt2OVp+SlN3M+5//93/R+Io/7rr9t0cdP/nzwo0tfzix7//Oc1L8r/xP2O
8gipPwJGQZDVP295Qfgnqs3gBcDDH7AAhTSs/HnJc/I/JeT9Aa3A+xXNtuCx+M8tzwn6P9GICIwQ
oGxATgP88XeueejpXuwXOA8heEBtFsQLgPPDnS/9jAtajufT/g2vwbDwiq5roOrbg7+8+Zx8o+Ps
UB6iqvlIu2rMikOUZqiyRGkQcZ9tyefZiAM1U8TAniKliDK7HpH1T1GxECVANwJhSvNtM0tN6yqV
5ivgvxnS+FvUQaM5UGyjjfmo2oxaYyiTY1QdADsfQSHMMpiaJbUSfTOqGy4FMVAcAQ+Q6D3ABhBR
CIxHWc0GX7RaWE0DM46AfZOsJIom7mWYAxUJtyGWcceJI69VryqfZbEdVVNbb6ZZF4MdNApz0OkH
vO/PR7BJciq0wQYuTgWLG/lZOspBb5T3aS418S4SqxJjhF4SoFKl3NSy93/Z+5LuuHGtyf/Se7xD
EgSHLYecU5IlWZK94bFsixMAghNA4Nd3ZNXr069cdT732/eyJLmYSRJ3iBs3wk7j1GS9ns223yDA
iXTUq7CC1q0IPTdmMwsQuTKSNAPm3cI37C5ypFcaf0D0JvN0sJIf6jDegA1uE03P8xZbLEeuoXqO
FsLpAbHMr/dTILa0yrZAj5A/7lLKxf3QepboE3SFzZjmTQcZCi8TdeDzb1LYalyzKYKmBmqREaOz
6xLQIVm/t0bPyzUIAzuzDKCMt9Ksrl047Okg+wDS2IFbEtRIE6qTavSD7pFIT7u3Ko4XJKuwJiTr
5qVPDzYk3Ufdg/N0JWIiwZTJkM3zZai7IMHAtm190Blon8DgZrTMxxpdzdvm1M0t5ruTwMN564SH
mqIWHlz64nnAlWXXL3D6tKFO1gOxnEGi3M7NtnOBS7Z7sYX9nG/R0iy7janFZoxuKy1xk1EvhmS1
b8EypV9jpeK3rZ30UKg00RBjmYcBlmKY5AXZDK1QqLrTVoEVxrZ+KgZD1uVQzzPyF84xgT2NDwuE
fEzTvsoDCBFa1K2w6ik3E1fhs5S0AbDb8xDMjaFN4rOZ8K0QWjvA+UFD1u1oIZHo7SC0oiDtLuL2
w5fLSvBU/Abo5SBHUnhr6nQxb6iXdl3QS5VZU91GJKhlsLUzDOEztPdQcy/gskFbyYXVkDM39Vtm
YqpfLepYlK9uc+1lXVvKcjJSz+y3NQKmQSoR/jQC2ipID0SAXTt0/ceUmibFjJu5r3TZ+qEIJm39
PdbgndoNKggHoTJaVzFq8N4YBbHmwCy02knIzGFTkXg62SWVn7SgykSpzX0B56m8T+ImMtjBbj19
T6a+snmsGwltDrwm9fNQjz3I/DP3oqOulCAnPDcX75fe8eU5aFw9wgiNMoIyXQ6E3Jm+WWXmNE2J
y9Y17q0rVxC6hghFfN2kG25kS8V55l1SRUfUvpIFd93kt3XZwGbsfcBzGkUmGoS/Q8onDhasTdq+
7Do7escOp9IWchkGD1q8lmICSQ0fx6yN05tfSioVAPzVVVuNg2c4TOSb1LC3Puw9bAvAV1Vn49pt
6Yp10VupqYnHw323NQvPAtoxfRyZknKHAzClQTZK1zYHw9uAZmk4jh58ncd202PmQ9PH7vjIJgNr
VB630Qn+530C9MFWdigixmMfM5mh4jCBY62L383c32yb9MJUO+4i29NkzqjwOMMmwdhOfbFpnZBD
XGnT9fCtVj35mEiraYybbHGn8s2bNc1doubucyQR07+t20RAgp5t3+/6Xg3JhYL6GspsbLpKfLQu
YpvIzFAP63dvHZsQIFJihvSl3ZralWaE3CFcnSY+KpSahrUfYzd4VuVpP8EfeIpUl68A8dN9bGlC
TtKXffoAfZAp/RJOOJg/JBCZ6ssyqRQybYhqY4ajZVTRxj18VzLDVKy+tls0BIdAQgTghfWTlh8G
gqAV1mU5n4YnxL8eTlOeN0AOYOscT9VO9zN8xTMrvVGcfOFHy13nd5V7Esjc+hPpotmE5Q1AC9+b
dKDR3aDHqJHTOZVSp03BG2UwFZ/nQPnVXdxURF69qosBhNYk2kTOp3BF4wnT9IractSz/O/gZaz7
QYweVQKITBhogcf0C4kp6mZTkzC4Z8TI6KPxwzk+pPXg0t9oH/61sr1dB44UqFawMQXw4W/EyCW0
m2Fdfdd3aLkRldnyG0rwL4ywv1/hFwgq5U20xW19h6l7nRTj3eiy6Of8OfkS3dg+8KHQ++5r9D7N
WcV3N5X4/4ftmFtR83+bhD8/AxyR4UILrw8UP78U1zCySzrBhrv6A5hogVNv4c3wqt+9o8aIoDvJ
T805+U7LFqIE5re8o7/d4/i2uAW1R8woQD/9teRyksOKtJHXDuqDJ1p0GLwu56hYi/4HtpUx9fnd
iPwXqiG+71+v6P9CA+CrHUlMxDXcLxDlHq5pqcr6+SZd0XzuX/+j9v2HBuwXjfXbxcDZjG472DAD
vZWqf60oh2BYSSLW61wGNrOnP/fbO3hOj8W8/rH9MOzs+Xd6i3+Fbf+8aowXNw0wqLitMv71qm2q
tKeC4SrBWWnt8wArxHW5G5rf0Eb+2l7++zIgUqKqBzEa5JW/XqarUh1OarjS9NuMOEvnCV4iv6MM
/8PzukHczEcXEGCo9Osbsiy08/pOXeVlOnZvGHRCfzTBnLN9k7/lR/76NoaAuG9HAAf/nzxoKJdj
vFbxUQEMHjedr5z9V4g6BnC3K6TQUPbxTQBd/tItszRprE2iY+NND33vX1fRFm7qTqYSx//53fun
75JgOfI2HsByeYi+6T+bZqwPkcT18TEYApRIaeyyoU5+EyF/UYf98+vctP7Qet20o/4WPCQMsoE/
HP2w+rKGHHij1ugJCLTkWg+dgLyPY3ERvP1kx+2Ob7/zGf71FbzdTrx9cfzPJiUu0LAIQc3TRZw/
0HnunwTIk0vOGFLe/3w///Yi/nmtm0jWP7qTbCbcNE+j4/8xU6RQ5ypCsGejQ5/8lmz3y3Y7bi08
BmGUABVMuDCgYfklywkpOfjWyU4alC9TnhjetF0Z9iJKz6SmvD/jVCr0QDWWz8OuAJ9xkn4e1/2U
fpJydXQrmC/1mLNKEwpXyy5ZdjMT1F50Os7rhxegfwsY3w4Wih8mzryAePagx5EexnDeamhviol1
d30I0GVFKHEM4BhpfbM+hrXy2HkErB68/+ZG/+3NBWEYgsaIKMj0EL/+5Yyk8iaVsAS76Q0WTLmf
6fclY/s/1JShiZsWrPjjgv8fqvlfcFT9j3v/N7DmybSL+zmhC/7xn4jNH//qT8zG9/6FVSwkLwpB
h5s3M1LNn5gN+9cfdALgMcD9UIvdfvNvzCaM/4XHhgeYYGoDYDBA6Pn3YCZk/4IDG3IhSAnstm1F
/xvEBo60f4Vsbu5EOBpYGMBHw5gHldpfoxxt53r02yBAewSryrrF7t0yNAVMT3nG1/XOkfdlmeDc
jjbtxBNNMxE2KHAq5GPt3bXoKlE53sHtestaOfm5v7EggzrYNQ4eu4WLjEkAOZgOlWPYgITpJT+S
bntxcd9kYftkdVQdtuF740avlJoCm1+CtxmS2cdJrXvToZkim52yWcXDnnuuKzxuZLYmOF3BFKV7
6LjQzBfrgYWru66128F3tC8YD6FxNck9mcSW68GCriEJK9st2HYBCcZcRyZXkjwgWbGD81fY4Iz2
MEbtcp5HsV95ex1rv99p0pOC2WrNh3GB3SwZmgzExM9Sz/o0zl2SScuBpsdzRkYNGKCpp+wcBD0K
sG5Zd64W71jQvTd1te3raJPF5sLHrQp+qrHiZbOurLTh8xqJIKcg/UXK84oAuEQW8e6nDvV30Zvl
1IZfSH9Bw4FZyBx7WbAkJx1F7ZPxE/hqaBMWYe3yeDE0awJRnyCu976OCvI12rxtEVH7qbLHpB5I
ls7T/SI6fDYepDmb+G5c55etG780NbVZhJs+j7Y+mX4prIlAV1ZQYW48vxiC6m7ru6n0QiOB7bnj
xvp514CNVq/xhWFxLND0bF37VANxKzCXuWIZEqKlbevl0dwVxudyF5FtKZtJRWWamM/rhA41VJjv
eQb0NkTeLDL9/IiDlYNPgkaRufs+0Af0fOdaYL3KwnCrtM17OAlb9n74OCIM52NTnUUHCplAuW2w
Jut7aLhqCXkThX2skDafK3+ExoYweOCtf7csy/M0t0EpYTjI6tqW9dvIGMPkbj7qVgCdmCY053J4
giTQ10TMroCbbFyGQX8iHMsuaK9rTGu8+YHoIVu4f0YSSHMytIi4W7jtgbIBJRLpWW3SlLyyd9Rr
kB6q214QbXbwLuqyYUqaPTUyLLV5VWvsZ17FmhLoVZyzxI6ndA6efKoghK+8u7mJdn4XsnKIFD6B
CXUW9gA3eQ8l5N6AviZJtRsn/dpaynOgEHHWhPXdDKGtcHtykG87L0P6uRd8+8Tq+LtwJFvWZt3b
EKgMxexpXAIG6AEc09rJfkfX0J23mH7yCNxIyafAAWFdZu8l0KK6tJ55gr7cbsZg8dy4xaCHjTA+
tMuBLVpkuHUKu6cel3OuDUz7kKBcwVbYfSd6SQ4GHmUGnnrCP7cCglmz3prdsg7yiknzwRf9Dju1
YZnEbCirpt5XUlnMLOcU38rPKhaAxTc9Erw5wD9MBnzTzyNW0dwbIdBOEgwLW/el8mi3J2r8ol10
BvKnD+GiPsXd/HMTiyzrcaMXxQBc+UtfF0vYJOVE8Cgne/FJKDGXs/BZmeuzm+VwBQREe8sy5bZi
DSLo4zBaVNEa7Ct/jx31ejfJNCx8+kOpoMfjbIbzPEcmc6QFi4wjhix1YLLNgwp4X08sHw3py2Re
j1tcvdOIF+gOliNK4c9dONwJRuxh8d0dq9BNh8twnL1G4J6VEArJWlZso7d9g2dZGWAxJI8DU5UM
Iat2S3tY7JxNoYTA2jLevL5ibE9RtQv99VV06r3BPzk21YwC974hesSxT5N9xMS989q0aPzl61BH
QI8W8DHtzHNYGiDAQqcXPo95Y6dHNgPskj1sU1ps3hPdHcCleRn7k9i4ORGgasAhk6pM7Tbvos1C
lxLI/xZ1rMSaADDCW2wweGz+EnSHeKU/Yr/tEP/GQiSujCsDkp1FZcxlGQwDKyyURApg3a/hWn2q
+9jkQTxf/XE7taLe9djRyqY0nfZt4j+0rZA7IHQGHm4aK/qOZXyLH6bJb/ZN+lN1+LvNZ2AUxO4b
WgFd8nQ6JaLRJanDPpv09iqrQ2MXUYyqcphOJCcZx+29jjC6BVslrwAYZW5ZT5FpW9z8FjJBvK/K
ENbFDejRe4b0WHHo1+MHKV6G0s6YqXUwCcygCFxS/Hhgm8sHMhactnARW7rqxMl5kV6/txKbzYR3
BPNbDXpCHILtXFV4uVu0DCQG5yfimMeDHMEgMYx1zYntvdmuuYjXsqkVTIZjqLB3Y5R+icbvlsD1
qdZXkUryWEnzdQIxPFcUQ+l2ostTP4BYLtPkwlyapfhdkXTzKXSV3FdYlg9iPzdVvRSb8qccCP5b
wrYjwuJceBXy78zJo/bNj9t5D5BcDnrReUWrZt/3kIdrsSu9+eGzSGa+s3V7jUkPfrNNAVnq+bY8
PhzbEMJ1dobWdDXQl6GSOEJQLtrVPibREVCPYqbJsRuKxdKrxgyn4OOCt0oAXF8G62ezj9M8WAAG
PeRKOjXnYdTqNzq5fTzlax+/BpPz8q1b8IDVlI8TTe4s3PZg6IYvBmO8PLSrPBLHoIgr2Tc3gZUR
SrdvjPez59B76KNiqRJTYBeylJWvIMubBHsPi9OV8zGYCcxLMyTByQYbltKD6SeGVuZgBPZTbp5m
0/KJxegW8N/wQ5fF7RcDW1yB/WmXLxuFPDSLujxFksqbelUF/vS968LDNDhyCCZa3Q1JffY4RT1C
x7qoN/lp87upuHnHZf6y7BWR6zN2Jl3mOTLuYsvzMMb7um6nRYnqGqAiS/xQlL0BpWJNxSEgRu8Q
a+Ys8tlRDETvTeuebL190bhd49yX1GJSgUx8wZVhfWoCPLxqZPD08vx90KAm6hds98XfDGJPQVEd
GALqB8GQzACVS7zPs44xhzDtqZmDtSTdACl4E9E86kyzF9x/cOzqke6W2MfLyHydJyq4JiJ5SG3D
Mj890zlJ9mZOLa4zVAhRIS21jQ+ra5IsuiVIsaRli8jUCXMe0/abT9yQ4/s2UGU8MOG986Ta8skh
DwPrRYUQf2MSPoVG9eKW/+/azdtOQWIvUbBth8Sqg9fY8UiNwGlucx3TXRCo+XyTBihEvfm5EyTv
5LZdIzJcRnJwGmO0SmFZdXMYnhkQezLQt5t9IhaNMGBAZagxwtsuuPIDziJCrNJdhtIqvHfLtp8F
DDbbWeUW04qMi0FkPIiPUby0j1g4etaavK9VaI6LA53DCl7lDF1vFur5QTkKhXYe4eaPH90aJ4+x
IsnOgoFVSAttYt3wT6jxsJFM7byb4NZim/6a9pfGT5pjOwwoxan50bTuAUODHzZ2Myaxyetacbn3
5LrrlXmaWzUDIamyquavoXLytSX6KZR72uzhWFJgB5+cPG33URURPM/lu88gnBWLk0rZlzFJoLPb
0UJQzFtaluQz5mWZiKjGpiamianzL1E8ljCXwSp6IKciqgas9UanYTAlaAmfmZFDAS6XyWik67KV
9KB462cTUmVYfYWRMJIw+F4FWp/Seo7nPWYlmEMEWFleVpqbED/TDgMqzD7OSShgFbWxo1fXM7j6
eKK2KxXYFXsUo2I/wLIdVpbJN6hsqBy0OnlOfRmUgx+GO8XSIVMgNV7CdnB5LQwMYZzOXTzBjBzI
VekQWR9HxR5nxdezWHGHIiAw5Tax+kqNOy8eTz6Ru4WJoxpZfw6tj5JpWPcbM58a3xY1j+MzdISQ
ZIVXVtTZQ9/R7zD7wxsp35KI/ExjvmdiUghFwzcfaMRpmuX97HF7xkT5MjbyPR6jdd956cNUz+Lg
tvFbskZ6B0+hBQM/+wwlvL4Y1hzULq9c1hWiYC05SJGcnKjrh3EcgxJVySco5Hx1vd4ysDmRlwyI
S6q7U9x/0nyAikTD8qr20XkZZk8OJTh0ueZjuoHppta6PiCjtXH449YurtNwHsMisdJ8CmPhoUla
0dH4FTl4vr0StUDOh9IfoyT8DnPPPKyCB39xsCTgbQy4bFmK1hiURIH/ReA1z+Jm8MpEkzgXCYZm
fnqTBsGX5YeGqPhSe3MR1xSDeIPPbtp+l/DRA3msf5gG7zCkmBo0w4QFSdDlC8Xd5wmvUa29CI2v
99L4HEqJN36eQXJa0TRnNBFp6eIcRCJ90rXJezuOh5FXXyc2BeWsl0wy/Q7ea7QjakKPIzXavwYq
eTRARcDx/9EVXvswBTHQQBpDu6aoWYlROLBU2X1gQkuT7kx1f9HxOKCOSZZs0RLeAQkru4gOGC2j
rWvjsQBOOu+nyZxWVHIn+1Z3oskgsAMyRLy9rp45xdgu4wh7U1h4W5pmOKIKfXOBYXuc0cGvd7MY
7kUUi2NFlzNM3fApcNfZula7NcDimpDRdGls/DLgTW6xHIyTRMZc9QYcMIb3IgATcQzr8bKsEQAD
BIp1nFbAB4jii7qnm9cct4rtoGD1mHjNaysMmqgw3qlpTYphW05eIlEePtW8wWA52UjOeXeKEqBt
miTfN+JB/MxwlzmJN0HxH6TWOksYVlqXCWKgE150zGsPSeifkbk/1zEqBI2Mqidw0baZVmCb2SbH
VDBTSRvmyQJOfYcjWw4DwuRIaiTPqf8+T00HfuXRsp8+6XJ4691LEFCIzACFbJh5m6aghPSIhG5D
uuvO6xTeD9BlyJLWe4PH0DPG+n3uNzFqqjX6IAlCScqjseRR80YqaL7KAW5rbDsZXj9YiSztRddI
YmgIvkweap+hVClSbruDMt6N/XbmlM/ndIi/9uJxTn/KKGum2RyjeUXEa9FpqMV1pRzcD8ihDEcO
9kHBwA7O1pAlaPr1cfU+p5r+mBP6IRDYAwceyuT1H2Fv6b6jSM/NCsoJSiNEgy1Xk7kkCss2Rrtd
OsF8nECs00Zpbpb0GbcbE7jIJ5mfjHOhY34NgxY2QFW3gLZH48J33X0Sb4dB1Y/gunQpA4VkDE9S
kx829L/Ab/wZjhU28ycfjT/wnmy21QlU8Z0Sy3friW9poPIJR6lbsISeqK+chQ+D37X7pC5GFjwM
NzZvQ3bBPJ3tmuADEQ/gVPqBTrrNlqWOclm1WFayUDVZ1RPO5ccCNkfmtRquHAB5oc4OXmccibxq
xc/Zi74b7Fflsn/lE56wtvQuRpsh62DckelWmyJZU+awp+qqD7+y32fRfR3NWiRD9CzZXKEDDY59
1BxRJ2KIbCabTR2qJUIhZYxt+tLdzQrftQegW64rnIQtP/AWIbiNZlTCpOEHoM2XPsw139D0yvZz
mrQyi1vwP6ngL7pJYZNp9I+odvClD6sVddBXOlNT8GC8bGLtC1uzHRZ/+gw4ISk7cgHJOroADxsA
OeK3/mdNxq9TmDzUi7ympMNWL427PFigZA2lvHyWODQcc6ZdH37nMoGSNl0voRc96MEbrlYiJtRp
MO1CcJl4eA+qJ7fqeSMBeAAQv44WG16ssoUbIP7I6hTElAoETl/mbbM+Y7NYuNPE0RXRGgt5NYhR
YLpmIW+QTqfuaIzHQaGB+kcyPjsu5qzvNSzYII3Jo/gr0u5PPm01cKZwzg2r79USYG7T+NC+mmC2
yUYOyaamxQhi7NFyE3JB2eUV7cDyFTOBXazn41YPxeblJILIQefxlxVDuoys7hurTKYF9S/Ao/Zk
7jOqYigFMh2ceKpP1qvUqWeEl+CSn2M2LqfFhLBKdpDcj5evTTjZfdw6mkmK5x/THi1wUL27pnpY
7T50an2ahEYjt4UCeALWgJeeYzjSUprrmyNBBe1318YZAbMGLUH9sSH9g7F2ivv2sZnXZL+FYcYT
tAfYtTo2yPlF07eIQBqQUuBNj+MGQxR/rcpYA3Ya2fBBka333fvIA3cC7DcstPD6tSp638osGIf0
UiNMSZLeC6cvKV+/xDbsdy3BQAzOE/tIPnfj4k5g0QSxlNe+O0eLhJdOX5mcefTNbXLKzMY59PFk
nFtjPhYSf3Uyemy8BADf+iSBtxbAdfzWvYoKPDjVtxkYNzsvVlAOXJLHtBr3oLmahxs2lE0bZUUA
ZXxfePraY9JTGG+OC6LDvNkarBsHDocGx03BJTjfuE0LuY0lAh3cCFPCC8rrZ05mkQOCr0/SeE9N
kgC1RIVeJW1VVO3QodmcWEa6wAfDPPzUmteGqmJYFN8BAtf5F3T9Q57Eg/njvfLnfiyWfoYKO43y
mgsAAba58+EIfMFYFChxB1McwFr5QDu8lMlwXtNmu697NNvhEmKLvwHtXDhvKP0O/C0IReuCVcrL
OebtmQtWeVigMlDqG0AYhKacTN3uRA+W0KrKWYHjgJlStUs3smRD3GJwNT861Tz7aXsOxkUCoyHw
Qq4HUXQK5IBePvhUzwicBn1mB8s706PUqdVLUo3fRRO9Oh9m0dawbG7Qo9tBHDBKuMYjwPugDXHY
dXgdxK6dkjfAPxgZjI8r6Ny+jLHBMSoL7K+BMFZfZ4F2j60Pif/1Vuwk96hVMFWnIdYH/K+RD6gK
C0wKaxpjEYOFhupZO6xV0Ld+/IQO9yod7Z9jpgEGo9wxIBzhbfrYtlTlQZ28rX71ZOeYFpyAceU8
kQ1VspumGLvEm1eQNUHF6e1cOoMsdK3nKLh3m7jUQ4unp0V9FjO7qwCKqsUfDgu8s3vrF96IgBYl
S4WejLy6et5VzK8ytKlQXJnehEu+hrP8pmDepDXW9z2iv4xrugtg8bHbTIJ07I8LusP4tMno57DA
iU9NGiIxXmOwovI5Vg712XqHtn0A1NGcgHiKXDEDrqdbusK5+eT8EdunyMdZyBqxAynP34FMx3M+
GCC2iDzaT+D1IkFbCmUOQluQE84fwQXU51onj/0QT4VZUaqYsEKs2fDZQufhcaonvw5Ovmre/CW+
0DHcQLk/UXkeB40X1iRnYql986KbCHj3Y5yS+MmLMcpcJbzOJqBHfZ1GBZ4t4K8uyFm7mHcAaBhl
l1BSLyrejRcdYoGnIhOwADAy97GJX1pw1VZZI/clCGnSfe22qQW2ZO7rUQV5768voFB5yLRbi8SB
I0/raMqHDoiSR7CyimbR3Wv1MnJl9iZoXuYOpMQ2nvtH1tefZzm9bx8edgYnxeuD136G6LW4yBjL
Bc5XNXrlBMQRBETf7+ZPUxqBgelpheS1nNN1fZ0WCg1fNINl4LqdiAx5te12rreFlWE9hDtJIKJC
59Bc1YTIRpkuKmbEId4cK3uNLSefAEIP63V7E/BmC9v22yBhbh3yn24OgICZZL7XFSlcO34Vg18A
+hIXNfu7VquD8gSEYf1qwTKnj+6z6McZ+4PCDCWvK6x41ktOoXKUd32V5D01ERT90VIozNEOmtOX
CbrRlo3X2VXHRgw/+3Sr0JjhvTJplRRi8sG8NjMtl1S3xxhSYeDkYn5lopOcFiA9YDfyZoSSysrD
4ywFlmO+xd4W3kPNDBDQtw0qFjsQzd5ZRxG6NCn8LhUYG9E178fez6dp89CSzIfIzLseHVYItEaB
w1oMvv0AdkPAwhtOFVrxPOiAC3veCKInB8bc+mu0iwJyAHgyXle9PPEGMF+MwoHaZoPe6vQSDtP3
HoIdxQojkYx1AFjGpHVYQEKdAkrjnaoQc7eof6m4faJasiPrADFGBjGorVSMqc0nFer7WMnnCccx
S6sBLeYg1Yli0+0+9KTdqcBHCbYEn3uoWGhdFVY47NSrGI8LOVg2FAZnqvqiCZB4oiuZD1qMJcM8
SeIwbajSWn/OZi/80d5OMO2oQdTDjlTSuWIVo4/gfmzWCi6yHX0OBMhjYnOvNFZjPn70VGHXaLzD
isuA0AjGu9+Dsql+dDfgj8BQuGn7IvbkY6wj4P3yzutQ2gSXYOCPahM/dTTvQEzF/GetvvhD6GMa
hNEnxfKYFxk/s1Q9ryk3WevWJccU+5IsQE/SWr/MESvHWF6jL2hAAu8wVclPWGrtPTTKVj7qkX2H
jgKK9WrnpdsxjewxjvrD0lRbJqfwOxVlC4l4+HtTh+JgDsW3dg3f8EpbO+DGToCX2N3i+VD518O3
KgHlcxqSO1+VYUoKnPe7dXHvvm0K5XV3g/TXTAjzwd3GkNsfNgcf88ghoKYIv1T2x4TU/p2BldKM
6czc62bHtWoPPZvIQ3X7kkuy7ilhSB3YeEQ0Uu4lrk4bBA8xQNYMEDam3pvy7Knuly9awdi3091p
qQCuAaq8rvige090RwwQj1bE/5u9M9luG8u27b+89sUdBzXQJQDWpCpastTBsGUZdV3j69+EMm6E
TTutm73XeJExmBZlBUQU5+xirbnDk2Y1z8Ku031IitEMk72WjNB2W3pDZPZRsR7C3g1wca2wKDTb
3vYJ4xud0ghnSVAvO9SMMTo0SaBR8keRLcGH2Kt9Ubpm08ikLmazN2KjcOBl1W5TVRLVr4cwKL6g
8ZzXlVpdYjP0hDFrZ30SzVrTItJPynKrREmajcA1uqMRdCgS7US4aqziWJU2s2dHBEShLhZfVbKv
p/FmStU7TRAbC2LxXWV3t4PRP8+WE7ZYMfWwwT5WjkRAKg9Go2/7mZZKqmM5xjbhFIjZCWq0xFX0
gUZ9cNbG2ZsKafZCVabTp6v9uhaknnVWnPFXyMciRiIfYB3cT1KDiRMbgUT9YFsWwnBEyDbfGPcF
0l63lVvZCzACKnbc7mO1/YQJbk8wJdZCQhjeYOZz/XrcZr0pIWNIFWLEEKbX1B0QPkwsRjxPE1vD
gWCwAMCRK24qIG4N3OFJSf/TD31zZcbKp24s6Bwk9YoANnCRCLKmjKMbWUpyDJSe/kIy8rM0XauB
kT6FlXgZeTVZTCHoX8+x0wdFcGb4PKAPRVoXVvYQibRGZE6Oj9Er8GTDgsOti6+jnheemtMjpW1v
orEet2oqseVJ/smX8JVILCRE2VuNQarrRVxgzmHpyUXlr5quekwn8yGM2sssmZ2r6+HX6KnKWrqs
qgXObBwbNxDk3GnyVVNoDpllBAc4hBjV1LuZdcoXiDAUp2GuxagY32Tpe1IIQBB1NPGQf1N0+4l+
QUIPaH7pGivw0Px2qwmpZ4dx0Q/ndSgXrp70+p02thsV3bertLHE3TB6URRUL8BBEGukeM/sfvg2
Zd+LKnkz0vGTzKY+M0hu1fpfSuKLOaHVaFQGCW4Xrwk3603aN/fC50Q3cgyhME8eM6P8os9Ztleb
7M0w+n3R6dMKssrkhpI683n4NEItPvlKT/k6pgobVU+UZchy1eCxFvljopsXKTFZQhLZWPnjuDPf
LcFBHK5iKk8rpCrBTsQSG3ptuW0aZDe50nLN2L58Wf3aWXgXE+PN1mbNS1rNlcLG2qLto/TTUGHU
JFdbyv0T5y0fU0/opbYia3HtBMPcMGpiO+uCZis8priQSC0pdrYWfJ2qx1lpzsZFT7TOUWcT06UU
raaAEYmUoDBtjvRFqkyhqd2QtMWYYGmXV7q50vKA3n/VApQr/B1hs7XlpL/0Ko+oFMt0Z23aohpN
+KFhigsiv5WqfBto6e9jPBrtOH2X7AqjA+2VuiPy7QMhn4YBunHUvWWF8lL5xJb5UnO10fHnVMbU
OFrqL1+73L+jUHQC259tprKhVkfjv/Qpqildt5qxecspUDQR0KCz/XVAkoTThb/sG/G3IcM5g6Xl
NTBTFI9yHlBZjlehyNPj+wtxV3ps+hq4oS4AfvoZpd2ubg7AFd6UkP7NXJcxiZI2em3UvSh6sMNr
xERoW3GVSH7DHJ+uhZ/rKx33tav1tPykQU6OCTR+nljq6PTJWm+YadfMibLzXyKC5WOFhNCr/S9E
M6vJ6v1DUOhfBCYns/IfwmWIUl6PRCbBmTmT/ika3UFPHuFgsX5M3XNlmOu5p77UT4+dmXVgX4eH
XNHiu4YLTvZz28byfD+UxRnPR77W0kpap6p1r/UFe45SKWC+WI1VM/jKLJKOzLkOqL9WoTtXQ+JW
A36fsaOJ2eXmWe/74GAP/FBCCaBIjOhWCahO93qEHEsrZhzRSB7qKjkoUvKEqijej4gYvdKYac5j
PFrZc5KscLlRJ6rt2RW1Grnk3dteT+/aeabYaajfhs6gYpoF3bod4jU9agrs46mY8BdPIwtdlTp1
ZPYs8pw1OOechulJZita+XMSbI3JUSJ1XFfAzJza1p8SM2Mz0cRDqgo68MRYu6qh8KH361jHHp7S
T3IyxchWklwrlE+C7Zc0j+ObOnuSxruCenHvC4gX2fTNF9SRUigvBbYHr6uy13iSzpVUnUQddl4v
h6lHY+a2zyPZCcycnJqeazdR3pE73QnD6IaHPH2pE3XVWIW/LlNxV6l5uypV4PC11O8K0DwO9yhP
tBi0rd8FX+KolhxNua8ylTmfWtRQmO5zb8a+5/hpvTVE1T/pSys/MUu6foFMFMz0qKlCNz9Vt6Sn
3ytI9Bs70nBap3ibs0xSWB/CJ6tBxjnk8yEbOws1md96CmItM960OWsa1++xrybhdojsnLAbv2Yq
SeNgpi9o4AC0zMWndjxn8lTfJVUXbTpNCKKg/EvXToLEcvoyW216jH3Ql6UoV1HplpXU4VCMG5rg
FIwdaUnr5anamv3wQkslWXdtTs3Onk8Ke6pQxnlllrRMQ78LV36bbeMSilfUisdust7GutX2MCgU
b3DN2OazSWiyMrmjE51pO72Ow1NTzM9atojsfXPY94NUbos8kty+v2hLBTnKjxLCEcevJ9pTLStI
UuW0SisHJx4LXU23zKfMYFKfTu1DIYfRC0kaBV79JQ4YYDu3BvaaaVWJFD1PGN80Nrkn1LrvgDNP
UtqiMqrT42zm5Gi6OPTRWYvTkhjEsly7St1Kbu8au+f6ptO281u0W0sb/b8KPavmFjgQiAFkOZJm
f8tpdqrd8EB7F52T8RQmjOsuGKHF54KZINaVqV5iOz/OAX580XOzj0sDNamfpQq5xX91ZjxDdqQe
FBioOMaUNJh8lts8cjrCv3igli6J4LmjhKMPNJUMKfraiPghs9JbxTInEA1cSzXK9mYaINQhQ+zo
qq9iyyTrCYHCKOOdItJ2n+TPIhlT5z/XA1+KjH+vySs/EVv+dySXzVuxMFCa6//Uok7+m/7y/wjE
Rccb9O+t3Q9fsuInZzfh0/94uyXZlDFqY3FZMClMVFzI0n8hXHgHPTDToCj4YfLm//9WCkuy+t+U
PWGJ4LPCgwR9+m+psCTjF4ectJj/URXAMfpPpMJXQmEsxwyFhtul06dmvBe/y89CYZFExSQZxnjp
NRZN1gavq/ttXMknBAixU4/tc2M8DgNUDHwSn344Ub/zAf0saf/16Mv3fyAYjGovV7Osjxe72cbm
s0A4Bopqr8efTGS2Y9EeJW1eDTQOchG7OOg+11HsFEmy+eAXWVwD/7i9fv1Frjw7nV8qSoST4aLe
DJ7ipeuYx3PfudpabCfzI8vEclJ/OhqkOw1HvWDoi6agB//5Y0cErFVMnnWJd9ZednmEH1oAX++4
tHV5+pAo+8tpvjoewvMfT3NThp2iKBxP59MRsh/kVbGZnrVXDfecOPjnj0ai/Ow/4XReHfDqrlLD
OIdANMwXVsOVlXeQQx50CokfXLWPzuPV7aOIYECO108X+idraaV5OXnPTsMVgRPzZniSP/AOvT8N
f7pwV7cJ+Kcyi2YOaJz6Y/+Au4S5Umwf31vwev8LU97PjrVfz+Py/R+ej0rYnWbb4XKj4MpjYIgB
9dzfGS7soZuFB65th8NHQzfVKwzdr4e9MspNFhgH7GDjJRut17pWTJIchKV1b2Pdl5xACw8pQQt5
k956ZTw+YNH9IlNDJ9LTvRQBityMKKbrM6XlbFWhSl7hZrzt69abkvwNe7GDR/wuNPOtoPNBJZxK
g0bhSwqagxqYN3qQ0QiP03vLyDcxldtMaj5Nhl6RxliAkUKBrtpO4b/Xr31ePwqCDvwYjtVZL3kF
v1Wev0Q2OzHdiq+AKo6FWXwulFZ4SkNFLRg1eEjNNz9DOKYk8T0Z6OdQyrq13pgowiYpOaE3Dhx7
nM6+HL6aprzPVOqunfapUP19nhu3SlaebWgr8ALIJ+dTIdmf0zb6rNqIDpqMrmITip3WyE+WmX2z
A//VHFPCAqn5Ejf+d5oj2dowoPJ0McY3dCXGhMcCBI++NkKKrPAKzkOp5I6p0UCyinQXSapPsxYW
Uh5B2UFCRT3EcnNgrl4p26/VUIebOqBwqybF1qAGRUlM6d2pSqOVhePamXqaHmNWfYoNAtJWEUcl
Hz91k4a4HtWUXQ7btJ02Smnu4hkRmRSHu6msXpRcuovbstzWUnVB73c3SwsVqqnvolA/6l0EaMim
EiHRfuzU8HlW4vUcG/torr2GIg87423cU/Y2h1dOAoNqC9TvOOy5DOVNWJHWBfSAUdaTmbb4rIrp
oVP6Y6nOq9gv3qboZWb+Q+C0YfAWtdJN3bJLMZaIKuFeMyQnSxlbJ+FLHGZprU7+rhy1h2CYTgC1
ipU+KzeJPLDARnnnpn55pgxFAWge3xKZGrFfGcGm6vTvA+pVFqsOhlYYIqGYTJS8k9k/KfHED1pl
hFyAAnQ6ty5jdyixBwVoAaSum0EeGhBjJJIVem1qYijt9K4i92wsAFYxPv04oP/XEPutqwxhgj+K
fD/YGXKJ5I7q29YX1bM0xKBWK+WmqO0D3bRHqDHH1GR0aSiegtlMyTVCuCW5jdxG2uUVlee5H57m
hmU9z6dVKjLytDHa+Zp5aqrO3AWlAlRMYbSGqbe0YVTp2KMkcygL9GjUqk2mWg9oUneIOt1AKspt
rlN3SnxtZdt74UezEzP+VxLaDYQDmI2DdINsoDnOivFJ77LSC2O7cv0guKksGusBUowpM74Zhex1
AiPxyPRbowicYKqR8HbhzjLno6RXniribWP21M8Eeg74MbQYl1a3Lr8pYj6G9bBVS2WBxNDwkyy8
C0EgrQ2ttDxdbwoXoRx3t1TRqlORMyIjU8URYRQTVmuIKpkF9qTIPk9ieOvtAEiVlH6242oRPk+k
9D0WJjwIXqa3jw3kPBfl4JuOWI88qISsKPu4e+bHqI0uZAkRrQJI95M52UvCl7w0UveF4P6p8QFz
UsaXDvLYn9HSfvJHamgmjXwpyNaVTvXFaIRP7h3l51kJ4bgP43CTCv00q8zwEjR7Hz7YGz/a8688
9IwItBhIs2wdR9QvK/upcshnVxbjK2sHZv7uI3f1b/d8sLmqJQhzCSZ/3quSrKXZMAzjBfQNjT1D
OQ2pdWyS7gO09K8h6xJc4B/XdJuBtLhafj5QNJmmNMf1eJFb6r7DQQxfmRPtjD0FpCDbGOLoI+mc
9Nr94JQuYdIvu/8PB74KN7okiVn1InGZ9rRqN8G+XQ1re/MvAMFHu/D7iKQ/He0q1ljsFHFbyAL5
DGMl3Xjd39LE2xlfgvMyDZ6BwqeUlhiDnKvdtDMojd/X5/YL9RwGOnX77Kl6+uDz/2wq/Css+OHz
X0UjtD/FSMVeEI1MHq6cLQxj5nwxVPajM/1LOH51ia8DkAkBIgZg4G97JNxO8RZtzI29X4Dz2geg
69/etuYy6t5QQWkaV6eZbkwETJDb1kifOuO2AaIj+/cfnLnfBqrLFDEI3rIg9v/5lvUFyvRmnMbL
MrZMccq1v6u93pPhIy/DoD8a23flyf7XlcJfzrROKGCL2/3n47VxWKPaFeNlmVszu8xcBKatMcay
cKet+lFUvDzZ13fqj0e7ui8EJG2VjY6j3fSusY+ftUeTgdf9Vr6vbMLjZXDF8LSotzfph2yCK5j+
r5/16l4x8BlMVmqPl/Ro7JtV5Jnn9Lm+LGPWQ9e4mHcz8uXVcCMOSNDblfIfDZD/6/AI60jksaOD
XPv5VDd2lLaij+VLQoWy7bG5TR/dPb97GhgV/fchrtI35EkBo8QTmU/YH6v9eCi97AJcdBW5Hz15
v9s1fjzU1dqq9mVXB3U1XeRGpzVtz+CRgsD58+Pw2/vlh89ztY76nWJhP4zkS6bMuZcsim29B5bQ
oFkKFcWxBxOdzwheGwRot/7zwa/YI39dsIXsgqFJV8Q7YOCHnGqOZEI7FIusq9mZidVrbXCCt9KT
7lRPMN1MOaUbcQg/fXDY317EHw57tR8TOYqhm0tBrjp4jBl3xoO/tRkyjpX5o4/4u+UGNMjfH/Fq
K5YtJFMRIjqORV3bXkd3/eo1p97r1Cv/UG4+GqG+/O6/LAD/HE+9cpv3gz/5ZpXKF63C1dKW+U4N
sieYtLu0HypIDP3NZJR3fz6jHx306sEbAiuXMonraFZYQhFIGNNtpZ8xpjlt+6mGF/zn470/yX/6
lFePoRqWhS/mabr4p5GISj4EJ4bJbEsnWvveB8daFug/HevqOSwDAGW0Q+TLuAas75WUGpKTyZax
cPzDfbqVdh8WN3777P9wFa8ey9DWSnOQOSZ6bAelljMzcQnDhbhB57SeT8Fa+iiU+/0htQXDAgAT
087Pi6dWFpo+p+p0sZP1MqibZBzL8irZ1Y+s294ys6P4+sGpXfaDX0/tP8e82hvrdmhbk1WAvbF6
JJ4nqHKRPgWrmkAq/y47wmVReqB6dPvnIyvKshH+6dBXG2XfT9Y8qrN8Ce0JGZs8ICJuUa01K812
WQxhuquI7JsgghgzYhIwB4N2eYRjR9If9Fn2qnwEsNZCdksUfNbzYFrfAkk9wqN76fTsNIXhPrTq
raWjSavUnQjpMxhGd5gU/4ullpesHPaI59id+2Ta5GGnrWo/fhhLNOSh7Q/e2Nf6zlIymHeRYrtp
m4WbUpYQH8y67zFFtFqFufSqKma9s1vZckVI22yCR+PGwAq+o89Q3Tqtz9AUD9APNayaOQ6bro2C
Te7n9jlM5TtUFUc9NR4bRfpsWJnb5uk5HUAMyZ1N+x2eIzORCnHTRyjW5R7eRJD2xS4J2ZVUEnOo
LbfA6MaVhIpmrRvJnY/phOZ8QFptmV/FNEuuuoihk4nOJ/WUN3OiQZyNNFbolwAxNpvWDaPx89Qh
fGg72kH6JCduYjfaLoj10asjPLrctd8knwGf3YiWZdLR9E+LbNfo5aeiSBFf1ccAgyHdbTtcm02M
Ii5voRcHSrGKp2aP3wKB44yKM0+hDGc3aWqeBh/34JBir24xQzujb9Agazp1r7WwxBJEsW6L79+N
9brxrEDOnLgAZKl09qVtFMWdhL4xi3peSI+Nl6iU61vfeCyz8rs9SY9ypSB40uXuW76gmqgTxO7U
lp0X6NSyBt3It9HYxo4EXNztx/ZmNIcnSRu/+X4Wernuf2NCw77Bg9viTcd7hEUwj5AsJOFTWedb
vZOPrUCNPHRJhV8lkVYBgIBzH0VbKaDrlYI1WxkBGhFqgeU4K3wBiKNC3435l6JPTzHCb8jTw7G6
CfW8w348ITlScop7fmrDLWgGr69I+fvKN85zMk1cPPSHVSgijxxdd0x5lDELJt0qb2iMUQKotyFa
63NZ46v2Cwkehei8uWrR+qlx8FD6HYWJoesdtccOI0lp5MgVJblyqMdVr1KY9CWm6bTR2UwBoZiU
GNEk+PFGUQlkZ04OlB/y9ra/q4PhNbEQAdsil9EhJ7aTqsVtootjVPsLw+qiTNGpMWda5RFm5EUL
Gln9JQ9RHilzyUdSBT6HCIeoxakp6mr15/Xmt1mAKeg6qZZuMEbvaqWzDOxEuTmqxI2EHN68TZyO
fDVwmPD2IUDud4sbvQzAbjJ5FLziqzg8TOnXl+EkLjkKCid24Izbu9I17ibCnWIfeRbz5kMXdnoA
Qq8+65t5I9baGhf0h6Nsf7OvaMR2zEVcOlvvSOUf6+Z1kOl2b1fKpVaMVSQZziB/tI38Jsai9EAb
ToVGBa3k6uQqGMdbCDaCkyuvVXfe9niWV6MjO0uOVW39L+9X8//TmP4PdtofbuxfaEy717drEtP7
T/w1JGNpldom0EvBpTBM/vd3hxWyNhBFBXy1DSSbGUVcw79YTIbx35Rn+RaQlP/py/7FYjL4D9J0
pbxgmMgVQSn9Jw3Wq/RU1zRau1DKbOa9U6+ixvBziBNjcrIjhHleWJZ0PDTrZGO0OVr1vO9pk3m2
3t2XZfItNRLz4E9tfq5nRaxbS8M4Es3HAbk+3skUCI9AIjUm1UNl1YaDvqt2Z3iuHyUPPz87/MKy
TFVNMNkJMQkDTK5iMttIDCOCoYwITh32etnbzmREh1AT7CtoaiwqyKiSXNP2O/y1urFGfnpOAvSX
fqxrW1P+ixlPp//fDBr5+VlbfiUFsxkkelsDnwXW7udzOM6lnQwI6ZFiM2qNnUbDiLirLPlGn3NS
i7h/lkggVeqscEL6T5JRy2d5sh4RN27G2Lqd8WGpSvdsEwmVUj3BJSjnNZqcQ5MxbUIBk41zVP3X
I/vvf+8lI/gn3lt+b5Nf2IRYxz906q/yMDuTElK+RgJpomxmo85vuimuV2KMqmdtyLzBYHKG1Lee
YRYxbbUhvYPasGJKbr4xBmIG36Ip36cd8zVEdumU771hH40RQsggzQClm89IyaYP+JUkwr+ccEU2
mMVt8nTAZOTW/fmEx11ll1mqQMLg9l3Vqa4e/3kJcgA2U2/s/nlrMiPtyPgSDaqCj0Xx/etKnUE4
GGyy//xFaWy0I0U4GwpRhavHbkfQTioljTKY/vWn9/fevyTMneAyIXN//yvv3yCtG7RovqkkNbot
i7q+kZu95Efxrb28vL+tpmIgUi2+jr14bsnZ7hp0j3ft0OQePpy7Bvg0uzVs5K2tYfeoUR0yidPG
cNjbdzbhqmPPRfSSy5XDWBQ6L5X8Ges5m70yymctguUcjT4GK7v/jLlNOSZWq2yGMYaBlEN6dKK/
vxaLEUUb5e9Vm8lbGkXduYlmG3MM8JwGiDeIn5YimUjwEtVSeWxi7hANUZkXWAUGz+W9gMYXGGdj
P8lhT3Vb9Mf3P7HY9cdi9JehTO+RiIqEk8l6+7GlHmzZDIbhAW8OI7QMLO4t09gMRdkze1XZK8VY
mQtvHQ3e+7t9DYpaS62nqumJVrMYv1pmwsJiNkd0eH/RJUlDOikF9LRCBdoS7ut/XnpdCg7BdNNU
dXOTtNhxJCl7UqMKC4WI6xehXKJQlj63+Uxbp+2L9fvbMpN6QGVXT5NQqb+ob7BbkL7Nbf44y6ZY
E/hLHpbp/FFauGqzHk+befkSQ6rvUDSqd7VuyLd+rR7TYEzcWrGrTRJJKFZZ309lE9/3WQ3+Znkr
y0xALajmDu9fgojGfoqAT27omsXTPN77dETvh9jCaGtVwGje38sy/SYAxfb+Vbi8FYd8AHzBk/v+
A3WKK5s4P9jlSfSp1hgW1yPFuh+rWaOVPPzrqzZV2z3dyacaVzyuuGAuDnQjiwOBExOIws41Ag6M
E7+9FZmtnSQBRWDW8LBpzFzIui703r8MRMuau3wDgP9Ao6xyEfpCgY2D1DHHqTqkwVwyPWn5YzBI
G8Wf4DIs3sgVXMB5nyhDuxTZIgbVBMXomHHZH+zlxfclTk7dMtTIrHn0QlAffaxh1tYrKg8Rk2pj
4yB6sIArVO83Shc0Gw16cE6OhpXFh7njKkW5pjQqH5kDgB6zbJPDTDANtWsZZdvp9wRox8AImjvZ
qh0Z898+tiX1xEWB3GAP/h6dZeGUca6fRvlxoEh/VhE6n4O6FzsrK15bq403fYyueAhigCF5KBw9
FC22+xZ/2zaPfe2Q6QhsIyZoOobW5YcpVkB5vP9RntSGE4XxLrAa5YQ/916ThBON6HazooNDnKEy
YkARVHuzBw6FRm+lDea068feG3T5k6Q367hrpufJKle9kTKR2pKao68jCahL0a+EwiOQqHF8ZlJC
Al0Lsg8yRKrEAdMASr+/yXLNPMYm05RkrbltMxMohoopJPBt/cEuMTNWuemliZafrbkfPdFGy3gB
azgBeIFM6LsAAdX7crDk+1EJN0UDZ4r+Q7QbmT9zCkvtmOg2vMa+eExMRjgBUTgH9CRvY1ZUpgrs
k/m2UXSwtJA3GOmE6SgGGDFj86TTi1JZxiyfIDZUmga5QAncL1a2YYREcSxoHk+06C1Jhr8+ZKmD
BW/cpHL2qkbaG3B1mjdReaRjtgpwx9zUZqV5YCY5bb5RrrJJ6W4Ln65oq6k7vyfzFLpZeuBNkp09
j682NqrbaiifGRfUbJUmM2FrtD22qmjYQtiJK/T35nDQOxTsYRxNELwU+CYM6bgzo349oUS9iOWF
h8DhVsVjbrMQMu3If/JDzW3iWb/UrEhV2kyrMRQ3Q05fWEzJUyUxi0udbDpOi0MoS2Zjn/TyemyM
5lRCpjpZCaC6PDZHD+b612piqE4Jxn9L8ooZI+6/atLAHCdDveXRiC7vLxQFtkhpHRtei7Q2/TJC
bKukJ7Nt0lM1D7TyG0V7qqZxvsSWsbfGxNPlZnhIoQ+lQRd74QjwkpCxOvizPt5mUaQwAkO6B6oP
mEeb7oxhA1lbPlJoEUdN6rYh+/uwKgUG8Cbsg1PRwSNJuhNtcPnsMx3CLbTROmWxgbfTRrYq+b2+
LfxGOsmD2Epm+HUOuPd8QBOnIvd3UfzO6l/GBAjAlbn/XBv4fYVmyShsN2WTzbfFgDS5RypQtb2/
x1WNAWKYceNTPmX2V4ePV0uH0xCPbkUlZAYcclACihGpXgxO14jw3CwvU4nbRy0j1F3adDMVpsFK
OZ7nSEg7qFuIyVWtcQsbjXliouH1jaZbpVoYXiZybj+o19LYmXd0EsPJlUdf8vw2jLll8aHXqSst
n4lJEN2qnQvfEyVQwLRoX1NdeQ5TnKCTkWvpqsHs5Pu9ttVKBo0p6q2K+dsttVLfAQkrXaluwntL
776OSjkTyajTgdJaVUZH4tb6UFgPokyNU9zAzmoihmXEVBMKRRXANbpmm+UQcUSWDpvQ7G7bzsRp
oiaxJxUcRVVHayNH3RGh5CPqkoC9vTQ38+AnXt4P8r1PMNG1ybcklKNTb+lupE24QxIi5oMpI0rH
a3boEDrrcss8GcgmTtyDayhm63tUSO2tD6cqxg4STZ9D0+yd0YK1lcZdzfDPKSU0pw4ysr3I03RI
BlTj84iAIRMj43FYgmcDzUlWRZjCQMW5WUU9C8fKqx0hfQjrJy0EIxtT1WL6DHxLAfmpfBUKMs4Q
FRajg2jiL0W0MFd4skqc3bYd5J4Q+VbWWZkydWCAj1Vox5YHIs98liBuM7sqSifUQuWIxf6RBqDE
hLf8E3xmc5UzYGdBqyiBXzm5DD1VilJcUTi3ZtWM7tKJInPYsFRY2K2NtrHXVoNeUIQ1jJY+WKPT
uiTqZO27UCkcGCnaZrbU5oTZ9ntQIdgZG4YGdaH8lBuRudan7j4qiStKTT6TnOSHcEw1DHiBvw51
I1ilZu8DPKhKbK25RFwEO8RDFSytVJvJNNXiBPerrwPlLakvX6ag0Q+4nGxMDKhh8PliUVKQ4Vux
mV9s397jlu3xoDdYbM35eyD1yaGWtORQFsjEo6S3XWJMlV0cchht4l0QmsNGbsp79DE8s6G1lsei
27V9J2jX2LkrLw9BH4C84vbWgZkcpEhiC5+qV6Oec7Zq6Ak4SlICBvT2TObLlyCy6w/5QOSaxXHu
lH14WNLaOsls4seS+684QQJt9/MAhdhmUXST0beOYAl3CRbe7XtY0S6xRaSBaUopnjGVKMdi7wOR
U6I7onDrPJJWr8pKsm6YIWLiF/syhuFXa5NVto5tuek2TNCqqP/F+R6la+NpVcB8KqH3x55C8laN
gOXR02SD9Y8QPeotHMTq0BhAWio0f+CeWCtlIxm8qmCttIZZPphg5OC3prJnSV12+ucFRz9G2BEz
HMWfnU5BfC1kNPxhWw6uAgdmrbeGSn2YByix1XkbJBnW/zqcCIeHLw3c3WMY6he8E9FWFZgxGOh0
O0oI7Cjl2qY53OdIxUROe2EzDIjU4rm/+AUAuSEIX6xipMYEnfI8MpHFSzVMrNi91NvB1F4i39pW
JtMuy2X9HShZO2popxHivukUaHN9jJITA97Uo7CSdh2BmHBy5vJlqXojEShqkxlc6kTHGKEFj5oU
vTaFrMORgGOICm5yeq35DGij8mKoKERzHQCFko9CcmpQHC0kMYAzlJuHIoARHMvhXaF1B0vhxo/a
ptl0Uv1c1m2EbnMlp119lhFd7so4fnrfjrKuV09jtYx2HCt1j5H4BsmUfRqqAdxaExubumFTiZjS
NWbzJ8CIxm2nPWkKztG/njHGDNz5Ddz3YDDw0fZ4PtLGzrxmzk9TPTdemuf7GfDNPsueFazXm1DV
vqiBfrCjrt0HcaKdTTuAEpJWhD6wIW4kM3jppizaCDupAOEWPpce9PEQDrm0mkZumRZryFbHXerK
EHnXQmTFfSWXnycYFgfh389dORJ9avmxT6rY81N8Y2EzFDf6dDSHN0Nr5hds7PtYCY5zpzOL2Uqi
ddskzbYCUnI2clgL1BvCW/ohuTuXWfPUGO0rktPi1bQSEAax1h0bH7VVoWsTnGlCl/9L1Hnt2I1k
S/SLEqBn8vV4b8qoWnohpJY6SSa9J79+Fo+Aex+m0Bj0jEpVPMncsSNWBDS04DftVHFFjq8qNgHB
SNymT4+vO4LfVl8UNjl7W9XyEobRqfDG/qiNkHbWeNpr6faoFSWLj0C0LYxtBkExetHZld5/UpIv
HecQascsGz4wAxZo2yVRhBXxGFs+2x65sRsi/5EU30TcletRceACW71IfiAPt88lLLZe7IsI1K6c
+pxfibdvfU8enaJ9Z+aN0W/SDwl1pcKmw4GsSRsyu2+tYk4vMkzPXMYW8mcsr7Hf4nicKYzNjaHd
FA0Vqqpq6DByOZNVPaFE5DRrJYSXiP517jfhOiWbIO+h6ty7KrcCABmSPlaSvqU+zXG1Wj3SkK2s
8xSVP5U28w/l1jc1shMZi3i8NIYcN05K9lo7eBBJg24sap2oaWp2fe9h3WpTkDBWFsAZB9brZZmC
oOWmh7g9cSyZb40bcKdO5Y6FHfwVXu3PQfjhNsuHgmRaFV1AdW3ihs5QIxjmTVF4kKozlkd5WeuL
/ePvo6+szHtkLURlmsfYY0E2u5P1M0/Qzu3j2AXuwdSfTeZiyizS/7raKY6vz2Kb5tCAHUifLJMw
5cZvrxOw0GA+44LePM+aO9hSc7Wr2zrbqkh+E+RIYR77zbmV6mAL27/OcUijq17Ow9qiu3ySPwqr
PyVDaF/DxrCvtohOvcjJUOcDJKimO5VW0GKpNsK74LGoFARfEQGdakvjVJW/8zGXzxAE7+B1/9VR
Xb5ZCtJTPRKYrGpVHmI9uiT/i+5kkVSsQzKRItH0qnnluLMHVCCjqfS2Wu6DkJ5WU6+hAS1fyJIB
uwI6CRCvnt6SUCYbEOJylznKIeXmAVIYdQuIzTN29LvCAnsRRfjhEpg9WTr9SHM1g4b3ZnhIU1Zv
nHpMr0aSZlfbEFcei3cqEMFkwJp/H8JFSciGelcXJE4LbYBR1BzP2Uy8ebQHnkcr8a+65w9XVnzO
/VyAsyFMnblTio8JdOsmcAURvWrKv/XVuzCHcNcqJoHZoVqRZEK7boIw3E+DeveglxzLfL6mGGaf
NP+Kh1k38y6rrJ8ztE5LkFI353afuzp/Ztp+FqMfHkwFndWcw/K9qoZjuSDVfAEcSNp59NGCv9f+
nJ1fF4LQD0reApwqJNDUkKdXd/n7T/UEbSWJHGCoZnDSqr2/XlYOstipCqaH1XvWZ2j/HsNUMuiP
5Xebxi2A5jXcWcRlTOLnup3SS1F6X6SOfw4F+1K3BlYcuj245sLp96UfDNtQLGzOsHsb0izb5L4x
bgepp3M9V8DfveooFn5Pa8MPjoxOnh6vT8uckFIOw7E4Gro/NCXIFiOK/e0Q4kV/HZWU9v5pCheq
SsbAop2PYqqyDxc4chvgtBTcJP9+Msv6XClSqOGHNjH40nN51W7LQtzx6JR1Rus5RMHeFJzEXKfj
UykL+zmWNnE/QMBFatxbFzKQslDNdIGD3fb4fzbhdYiSA8bn/uDkHCIZDJDQarmITyQ8kbp4/zvF
QZXCeU/Fss/nqJnc7mHEF1FZydUTWKesvM/pwfOtJdhJLzdA+n3QF8Z5+mwrI973AKnnaW1jET4n
MQFKJ0Ir6ag45nsTTCZ+cwcClG9lqONolVv8MINAhmsZxuY/2oU1NRIW7Nrk1ht1es4n1V3KmCVn
HPjXoqz21ED7p3Zuo3OQlrsUgvE1joyMXAjNygNoo0QVFqDtb693P+nxHa6MYWUZAT3ZBMrrVPzh
oswgGT7qAS1lbrg2C/Aaq9kb+GyLpuaqzmXJyloDkkjIPKvfX5c7z4uGtXAVlLCesyvwN603trfW
r71jVmsA6n4jzkNA/EMOFEmIFPiFgd7cc1kH4R2L0HsOtGSvcxXGN3c2DoSd/9V1Fzy8iTBq0S1p
5wSXd8KnyChheM+L9KZruQcYfEZb/xEKvzxlhtBrR4CAsEzj38wuv9MhEFwCoO0nmB3kOkpnYcMD
QhxGzEygbyxov+skSox9UjUnWQ7uWTcC4WrOeozowB2yuL8MtsGzydstdlP2j6lFS1nu1E/24/Kq
Vb/rZMYIUEQ7FLz+VhtA2SBUz5u0B2bMtxu6R+12F7tdyANRUe2ZWKf76wvAp+luB1/8vAyolqCY
MQ5MF2sZkF9TMq2HaK+d7MEnqp4PXc+DNoTzcQ602grlGWdbZNbRy91d1cDAYMdt70Wk3x3Aa7ew
IofgRBpGBf10UF1sD5+8mFgXO8qAD8b2XU3SuWsYAysrna1T2AmoQkb4SJa3fJepBFCVyyVlpoOz
7+1bVvfmTTn9cJjYW5WlURw52+VRmdwPYl9V+7+XO+l9ktVUWwck7FpajXoYfrOLh3q4CpRP3CnV
W0BBIFi7+K0Ys2/NAs16nVtTNN2II9SHiqedp9pXZztKv1HaEO9R5dSl454PAiIFQ+MFDjBB++v/
L03wV/JNabn/tlwjuMROw5dRz+92f0vzznp2TkzpJiWqa2Wa3VHZnYmHw8vBEYcIdTSsnzAJoGR2
29fAYiuQQ47qHzrp/HMV/5u75oO52nn4flYDvh6pcCThcyt4LgHHqyhLfsu0/RJl+JTmSHxjqhLO
acwwXesYl2xgeLEb8NVikYAxH2VA4kIodhSyXDKaW/dmQWWL66OXOI3xlnr1f/OEMibmKkdEOABQ
Nbrks+NCivKlEEgrnB8yit9tYj7rIRjEBv6Qe0JW3bJqKE6t4YdrI3fkZiib9JwYNXhn+t0pemVP
Effh3rOnjKB+p/dqyKoNDwkpJlYwJ5wjuIl7l/7MYY3eLq6zA0R6tgiZhcgN5iCfRlsbB8NR7RGj
1b4z2ncITEwf6r8chp5gitnx/2KOxIqyCJXE3Gnbm/f0RtlntYsNCAqJfJ+9ztoaKSJInDb11U9P
bVeWX2UU/loKaQ8etFxpyH43S23eYqMCt+Y5d+Bnxrd6dt2zO6AxBjkA+gGUsOOB+AiVhrJjq5/Q
vd2ToQAuh7m8VgK+Y/4xG1VzCYbu4sehc+kEdp4gcdpNI9DI9Gg8s5lqwllkXCxH2EM+Sa98xkCj
zKW5NdbhLqXaYrlrwEHI0bHC+eF38yEmoLHVOKs2Fg0Vb0N/HyIIJw1NGH/elJIZk6aQYDGXPVg7
QZeIf05d1O9zT3zzZ9sDvRhvOcbTc6hzvGMCEC89PvPeS+WvOs4eJZwbZVOfmsOd32KeyWjpMSsu
11RNoEE36P/zxMbHa86DXVDEyYgIm9Lx12ap28PMbjse9LRO2KrvY6fUG6ftxL5fi3qGxjmA7yuR
1lIQ83aazHd7pgIBaDD44AIMEeAKvVJxFt1gMt6B2i+8R+dpLixEempWhWFvm0aClrbdfVQB8qfT
mNdllcdECqvikADHANHhQsdNQAwCSTe28TTy9uVAOnQSLiSX8qM31frYD+23oAOBWPkwpKcl7zL9
7KzuY7Rs0EH1RO2HNjq8bDHepAzWSV1MmJFoVIjK+B+q8EBzxF66Z1tTnG1n7LaDRv0yBV0aZaiZ
/lR6HjReGUIv28hi2uJy5e7/1HCnIFPNIF04dinqQdIcQA4h4nAljMt63pYZ7C/lsTscmNDPyqnf
HGeSR5NYMj9m/dPzZLMteh+qp4ksKXLPvHrIMJsaBhaA9OBNe6hszhDCPweOjyrYVushDZzL2IKn
iBZV3yPjDKJtArMjWrHB4JjcA40ansNr2kHzCvcJG1yAW/IpE/NcQkfN2vrTnTEI+UGk99myAItN
anRq/HEQEdrm1lbsEFVihkt5AI0B6YzoVoGX1nNm7fvKYJac5vAxFn9vlGNxA0EsYRiZ9bkO4qNh
EBvTtWk+y6o+iooi32QiNcu9/5J1NYvf+NIw9QI+HznRfAsoofoSpBABZfbkv33U01gf3bRdp3D/
DgbQrMFkQNNwcVquxe+O3XMiSPlhjd8A/pSXrMpA3Y/9bysHEFKHBNS6oGtgwXfjKSg/OwHKvuaB
IPY5xHuNv+OeNM67SNw/hp26pznsjlGhbD5pyt/hyUSmphpjyzS7uAKDcecDWF6nJcyPlEsovPt8
OIISNo+Ysn5TRwzLqoWa5mfJKYmqP8Zo/+mL6GmVcXoqcvnWMiSSEG1ngrzWxuzc4aaC2j43bb2n
TKs8B4JlYVc6jwx3ltnfgjL9ViFhManEw8kYc0CiFfTx0dDGUdyctvkNzsc89T3+xEgM6i2HFe26
ld5RYw1TD3bwIZbh3kfLfakOODyLFZFNTml3OBeE4Y8kjFdN7wSYHnIoZ2pMKRpwMbvUNabj2jla
IApoKa/8nVNTq1j5Brw1gHNrgujmNsyAu4xDt7PpY9nYrS4AdQ/ltrIn9aw7mxZZfAaLg7N96xJG
T3JV29k2xwt5UxYemEt91yDKB0FQF/WzRA1eNUj3W4ums0PGHv1kkmpe0ZuTHHrZ0qJO6vwhZtho
njv3hzKPyCdV0YJHpO6rzuDJgGwrfhR+DmCoF8/QV8jkUwStcepBiCwUNcQQTes6v69yWrhHiLFe
ZfWLTrWxldPuqZYGNEPleZ0bKHx9f8/ZJJ7EAJJA8FYHTKLY/nWMXJa2uN+oiiFF+89Yngan8+/4
idIVxWXO2W0bsfVASnlGSfTUKflW0/x7nyfZtYrxaBgZr3tOoYsxTPHdsqiotEvrjc6g/0oXblU1
xeyGdao401m16dLqz1YQkHcpigIVZAHcK7+/UjP5z9hEwcWpxVcwOtXG8zkGE5MTUIRgWoHN3RKo
oYDrSek6xZ/WidmFZ+0iAeO9fd1FIsnM8XfySEYPIb4xTsmnEUx3RDfzu1cPYt1ZIU0feXCpQfBe
+On7Wx8Val8ZbrVo/9B5TC6eM2Vac+9WdBx0DrHRmotIbWZbwrKnbMr0Zcp6Yy+G4Z0/BNRvN4mt
31hwdFipAmEpphMFmjvbZ+zPIm72qgZ3s2gztUrstdQlBukcxzaHpr4U6TroK7XPpK6PhQGlxjFB
Uocj4DEjgYagpOywXQxQZaN3Uzrl98gr6j0u+J5UamHv09ZjuNVd8xaHV15dVBqk5XscJ8JfWWXy
ZuMFO8WyoogEMv9qSpPoqVnlEjSfn3kIw32ZmWryxutCDbydLYClw9C7t3gyvmG8zj9nqHOg53gM
0JU/phI7q5/Zh9qFcqeZMB+vW0s6urthjL2ztijcCSxtHJYMC3i3BqeFra+Ids0TZ0WwGqgvyVw7
fNf0bEz6mSjnq6Ok4Kah6FDpkDb3CEJ82WYUWfVWdCOVK3nDwyGLIrpD+9AvL+Fok21wxJtjZdWl
6wtrp2LniUva2OKzCNajWfdrxdAGiUfZ/CIikN1jcKezgaJD7sN7tqfOPdbfewU/Lqm7X1aioO1a
bXMCNlV8X3qK8u4NJizkpPbouSVo7zSmaEx4FvYHmlbC2P/HRZJ7gAOt3XOvuMX47ORY1RTtI6i2
5J0/2uXPkZFrnxod8M4NF9KgTLqr48AjGkpJmRZtRnc7LCzeOazTF2I9MO0kOaRQe0M35JhBIq/9
GHhYjzgwlhr2ctrMq96CS9wVOMVjWN1Nyc0IH1uyLYvSPdRNZd6VRJALy/pI89X0A2HyIoov2lXg
JSXq4Uz9fADnGcppOBLg/zGoYvrRtLwubPO3VcRip0RkXU3OziuAmVMf9swW0SSuA9o+JEFg1mki
3W9B1ZuACuvdzJaWlHikIckzbFaqo/IQGDJbTiw5Hb+mrdPnxq5oDQQGTR8CHUEe5vZ2vGcjPH4R
R5yKOb4Rb76ObsHzFA7o8wg1qxGm3MbUSXKea1Rzpt3MACxb1nBhs3K61JXV3YzBh1wVOtcxiJCK
5+QwOyJ5E61s1jUeTmprjOQSNW5+auLhv57CvLfODg5xlOZH3VmkkPzgX4mb6h2rOljyaAS8B46P
hvkPMbNyUK4/n3wHjL5tTMO/+5cgV4UqpjVPWGguGKmEV3Tbql9gYMt6qTF8UMwDdurEJIpvmvTN
lQBT6XRooeUKvcO/n+0sNEAAgEbIe6yp1k4H6V6oqjiyox2OWQ7efPCLnO9HEyxf9voYzGX8UY6m
PBl+93sKJ/M9D0jFgT99Y9EX3IXjsdZMQEEMmSfO2lbjxc/6mzfiHTTRojDAT/1ZphbulDHwwXKQ
eFjaOYbbaBjoAXb1pJZsFda1oI2Y1RsKQgTAwKu/5xDSz3FqHMtuFA9eo48qZE+ZQ1tZJ8ulj8NF
Y/7PMCexIbpNadP+tYkNT1iRwQmcJGWDfmFCwirRl0yG+rinRS+l5/ns2uAR04AHBH4SbdWGU+8k
wtOO0BY+/Dr1bq+VTgMNbdfFLHFbpz1lYVrdcaZgm+rIR8SW/B35+Fkahu3Mz3ix5sS+/2rhGPb+
Gxedl/pTecbIqA/JUFxfD9f817lEoV0gLPtS1UVBeweraGd5C1dFvLyxRPm9okyPWDVUU3voPyGS
i50zT0RM0RHzlWZVMNrttY8LBgsW58WxrVuSGQ67R8/uonfV6wxcKAoF4PN8NeIhP0lYx7CQa8D/
oqsvvuOk56JB/PWbniWHWNXUVCJW4MpiYSiuRVgFeznAb0vpgHjXTYMZhltKngSsjkzkWcuX0ALZ
8Lg5/1VtZ4fUrOvNS/4AJdEuz4jipp66tynA4uYVGPDpLK9uqQv5vcVdWLFSvMSlg/AkBOVDIOxX
gkG2EQYMaqujeDIdvCtTyLFNYuPcOOYvO2039giPV4RFDpiyweUxNAH8FecUCJ3sonBODyNdc0Ml
GqpvmvHo5LG9o7+Kn4VhRmgokfdV++p9djsqAZBU9mlscFed/F0RuJ9DLux11IfVLmit3wphY1gp
UEIvPbm2FQkXbRi7QYKG9W0j28yDPd0yry/WXazabZJUDyoq4cL4Q3NoOUzXaTcEpyZrLtJJ5is1
CR8lm99UVQ5EpHhZp2dMNoAthQ6f5Wz2FwTxc8phch76gBopo4K0lrvztZk0dP5siR3Jc45XcrfU
rg6J/TTp0hpwbnxFZqROHvYN1v0eh4iMAspBlhKNZMzQw0icTTQr0GiWv1m5ka/51cCRyLr0weqi
3Qfp6Owdnv4zVgW+iw6ykd9wb2m6ZD8UVbF1dWCsnaBq+VmpfzqPQclv3WQLvWdneyXVVi6Fho66
utQ17ln2F0fTn5xV5WFjKeEs5gl3gqi4JdW70Y/6baDBBajeuMOY5mxDP1U7i+Nob7JQ57dAz9QQ
HFoqww5BxYIXmMiweT2LQUdzQODSA9EtF2wvHEoa4mLr1LZw3IUZ/ZXM2ZBl24rS07XJH76LRgxn
uQBAYnns30Ed97b56ApPX6BK1tusonACc/mGt62L3sM7ofKu/vLOUCG9nOMMw8X007OzuOos2LB7
kVfWbor4HQrHDm6err/h8jb+jp9214HydfgA1Tg//n5LASL/oaKD5Y4tQBbRpWj6faJ8PNY9rzAW
5s02PyDSxGvE4XhTSlWcjQSHw+sK6LroRlkHSyegR60wzdtLg7XNEIgn+HbsK7N3BPx3BWaEESIp
n209j1vvn9cI2Dj8Xb1eDxcz9ODx1qwSfVV+jeH4KOwoekw0zlClRi/OMLjvbc7dQyF/WgnhMLpA
xwNNSW/0YtJrZ26h97hnJ2E9m05s7WLPZFLqjZUtOvPZMUImbPi2idTFJneKiTdsXtEvwEeg5pqw
t2NeP1OLrqsp3SqN6r+ax2ktyo7VeamsXVroA4/2dHFsOszqRNOx7Ab3Plp6KbgL7sLuN3cKdXt9
Ya8BpUXwA1pXTejTdinFFbtUdaEpKre9Fe4D952LF8ylKXgMBb05ZkVDXIKN6GWToOw1Pje5Eo9C
GdPaxZ23N0SOi3lZqSY8z2dlqHEzlXigpuU64Pn4MhKSglu3XOx+eBY9HT3HYCZVhhBHuRcGNt6z
P5CVsfFN68wvw0dVWL/dhrt6K22xrpBaoVaH1S1LqD6TTv/TTXuECQgAJ6yEcIiamvZIdk97EV9m
ikoeZOa+RGRbV26+pIBk9W+IV3dHCDAirNehi3D8r12jxK9UVT2iNMVLs2vjLdeLdszY4PLjP6UZ
3Sv2jEg2q/rMv57vGz//dzbYu43LF5J9XOWKDp+l3qe122GuMYKja2YxjLySKtUoCQ8d3PKHVeBt
lnrQq/EZzk54Rmga17mwBP1WNPCyFTRuXcyn8aU5WdQzHIWZB7uksiHXlL8VSuNWYrmAeW56l3RM
nNUYVuXieG1Pbly8N5Zv+tDmx99dTu0qvh20MwpV7XMmfWcVU3m4Yf6gXHf5Ei9eL1GVbyYjJgZ8
Sugw+aivDJ1A9vkNf96wYWRixJDdtGuRXY8yHWbafLdzkFOr6Djya3KmiMVW0ez+SRvfvZbhb8it
3tWpORys5Qv1IxQ9ySD6SOjJOLQqNPYVlK+VTanj/fUFVDRGbMO4q9KP7lHhddzI8uHwMi7GS3mv
4wzBEedIvbN7A/ljOUdjsGLc61ikpL3E7+zSY8UFhZ+gBCJgxTUG7BwSEX/+05YoZGX0TmL1y4vF
FpstKHeviw5tl/ebGLHBFGr85qFeUAZqR2en7lpqLOxgb081PECkkX1RDlgnRufUzX62VwbLdkoF
0XZk8cn2bNxPpnuwoXpty7SyfqREXCltoXrdKymtELxjVF/5X930hdHul6hiF0eO5TwDm/WrUXf+
1iBpfk1bnMvTWPJ9JQzJvOY/GxuHRs5KBjrS5O17x9pbGLuw9LnOM6OnDcmYfrRMZPvecvxtNuZ0
AVZo32aZERyBjLa3qwFdjdORXCSXT53X/nqkV48yQlBisAGXgwhmKokA5BJgE3wkvOHam+6zU+l7
Oivz2IrOWnMUF/sEwxzGlmiiOmgw78YASypkmzP77t1zM5sdVTseRQGHo65JU5a9tHazQxFQ/AOe
ZnFM0PGosvnglmnu8fLofRdnNn4tvAzdXPtHOh5nPrNEXn3LCG9dNWDTqaP47E7Od4fH8xNJN9pN
uqX52XDPdCLoC02y6XacqOmigWX4l2oi/9Jzuq+Xvcy29Ps/A/jqoXKDDWuukdlPj1duEpskaRE5
aIl/zd1VAGy6mqbxlDbuz5KaA9C7jvd9zikLzJMKl5UbPqwg39du+tPPuVKaXiGOQ2zd2XZObymU
2Ykiy0MDOHpNZHl4b5X73yx8+93BiISTwPkvg00VzO2l0BRJF5b33rIlSvpFXUqkdQ+uKa118ItZ
xqbL8ZxGXkim549sJJ9mY8sDFNzDhCF3ltxsAFKP+H2Apxm1YR8ndG6qitm6k7n8oK+qWtOi5eAl
b9MTSZp+h9Tj7yxRu1jRp18sD2YMFYJjZcSxYQYjxPUEi+PiTXYqGoa5OVi6Km4ikvtmqQMt6jE/
JpL6J03mfd+FbA/rkX0G7/Bxx8bTwCoYTsdGzY/Rcsa7h31pjSXY3zP7jNuSDpM3gZGt4r0aMW5Y
mHe/d9Xi3gx8594GQjwpaPuwM2B83OvFPlK5vy9SqOxRuVbQqz/p7qh5VOf5BLYfgVWGT3Jdn3rW
5sa2qGGii8p7GzIUFmamj5HbxDmybFh3E2XZUWjcPOla65cFJ8VHdYui3PlkU+iewaKs4qSdbvyH
mUcOnyGoMEx1UKpfxvWprc8wEyRiYhtvAyb29u8w2nvNcPHguBbZJWJov/Qty0M1UkhCbMC82GNf
bVVMiv518Js+RzOr7EsXYckZZXGLZTDv7QI2MuImlgOZepuAn+FKvx7UZiY7wnb2pDzHWnUKyd0Y
jHCXKbIOBfvu89/Zi0rdrY5p42aDGW4SLfidjqZzDwZsCPwZCcOu4x3ivL+H9SAvmUmfhaBicCV1
Sk7ZUEznrp4er0k4JmCOpvLJb6g4Z611qJ3B5QKQGLup4y3cUxBJycAizuouoH5KHLJJ4YnISUmk
CYI7VbXjqtbMSoBYr68vWPb8nVd66MRhYVK0147xGdMZNptxOFUMR7MTHIY+qu74C6J1kwY/KicW
b7lWH/k0033eN81BSM6CocWLFhnWJz7ydm151U8DnWSbWFJ8sI43joAV+Su0/YYaAplts3bcwr8s
jrnd/HLHSb85BP/XQZfTfD5TslTyzJ3A0olTrmS16aO5PGZlRVJdqfe/r9/s/jIgp5Jn4a9IarK4
Eqrr3y0Ssls/pRXQ7LhYK+qRV9SMBpvBpVLztbExZnWzawOIpaRqEjf5kZJV2jCFqilB4qbdpr17
mjrdHSxFzXhAhx2etBaH2GusHAq9j2Ms6Ypm1MPrn/JK5wfq1uS2Ky2MMmOFnpJ35VfIbX6ndVuh
n3KvnftjUAf1JfDib5Mh5J4EdYnlQrTr0kVLqauuvbbLF5uH7LzIbqVq/0wKd4Y9dZgK/u+L8mzj
rJVNJXtM0ctLZ6j1DJ7i9Y+vL1glqAGz4+ckynTjYFp4xKaq75owSynz6ea15YYpzj1kQ/PDM371
2ox/Dl7tnK2yMGgEQNewPQD+TD5fpaqwCXUlm3T2yfQ8nP9ObLqv8nNW8tcqR05TTh9sNTWuaKun
0djLW//Utza7WdlDW6g7IqyBm1E+UGDSEC6zPqeWv/GHkj7qNOqv9CMDrFpaH3hXsPCzcbbEXfqZ
mk3+SBMzo2+BnfXfzAvXhPBrCj7wo1CzER5cQOWR1dvnZPlCEqchEji42zyrk0O+6LMB15PjtJhR
Y0faVH62v02BOBGEamuF8JcY57+XCbJ5xGpzZROiMPLyEifcZ16uikUeM7zOPveBuaO6u/vkcrGh
TWL8h/TTKsnqD59mcXoeYL5OcdbcbQcz27DBKq5vZRYaj6EpzQfULJgbGJgbaflcocbkZiuZ3F7/
JHSF+j7Y8ii7q2/71TMK9XR1vHCvJ8VHF6XG53eNT1a4pw4OWryWBW9cEbCfIWN5aYQwyXryxYUT
fCIfjrOBY6Z0XH0afXrQ+ZDykqVGQzAw3RjJBR9gF/EpDfbsoBX0pKi+5kPzqRj4Jtqs+OAjgwsM
IYK+i1+tr65s93ZUwzSPjgTzOba7f7uAz1VslSznQ/Pezz6W5d4Mdjx/0a1Lq+hmjTA9qUrtOxHT
OuT170Oq4vMgBkpsEi/jbYbnvVkysU2Ksa80PLW1l1PUps5L1YHedECeNtFye3VmLztlQlKNNaur
ztB3/3rXjJwklRf4YGyHoPzls7yQWakOJYm5dbzoeHYQ/aInfN5T0Hv2dZ+/ZYnRYZunYFD10dGM
o4r2ehsvAbXlunCfMVuyo0xYA5SpCA74bscDIeLgkTpWu54w3FAzURzpOOO3R9XDBZv3fjGzv8cy
eQpfyqepiVy/NNY2TIzTmGZAS3PN+CBqGiwjmwqaRQSdZTQ8cBfzkVi5qq7ZcYrmrc2j7DRkRrnK
q67ZmaKH87aMJ2ZPEzc9HBk5vMi9pqVQl8jmoeC2cfVhkq7kyBWBW9fhZeZxEUxWXpVBjsRO9sV+
d74OmfozEY9h5JbZg/2z2P59qbkBC54mDQn0oa2+q/IOT7VeBZYN79WQfKKxmEEWcx8Eg7fjkvhK
q85+byhG7CayE57X25fWxsfbk7dt7U9NEmVv6kxeHNlL4qFnu6/FmR2IeTEqTngyXwffZyrvk4s5
0WDJ8snZCda75E2mqys9fddsQw8MTL/K1GIDHgwTUfMl0kUlo71xJFdUxx0+mqRh60/RCRW7okRZ
ecW7SikPoRIccwh29MAOxX4k3Mj/jPm3QgJmPbR4avp3YlU4qePxOtcloUitdglb2TP8Xf/cO6Xi
7A+CdWbUYUCbiNWeO+Y+4pTmSRFGZClfNd9UShtj09D21eMkcKoW6hEngb3FO0pJW1W2V1nO7TVc
vtQl7mZXA9RF1OrlJmpdbM9NqbeTE24ct/BPry/W8k/anAm9jWyZVm5B92Lv4SzuICrVUbqZXNVC
hZn+FAiZMBhitqpBzDexsBfIME6QaqN/4sz1H76TelsueQGzNYRdUagPp7GKE2MvIwqGt633elQX
rVlm6S6fLarEEZU2bbRc/JSyV6l05k3YmMYOI7S4tgmNJfZs7Ss3LreT6X+61ZARiqUYxfLG9eTj
5OHJCYWcuE6IY5NBonFMmEvVctQGyjefY8NxE0zDfGhjaa6cyezXRmxvi6qkF6xuBCZOJr7FNxKE
+Web6A7C9Ww80ROptmoPr/Ql2dCZ9l46yIeZJQlPAP96V4gfqWGRoLNmogCcavTRVqSIHmmxm6O+
fPyPvDNpbhvL0vZfqag9Mi5mIKKrFwTAURJFatYGYcsy5nnGr/8e0M5OW5md/qp3HV0LlpSyCBHD
vee85x3aOdzODRnz4VKUGrUjKIydrNDinaTnD0Jv2h3QZLVFrT4dxgqmKfrNsx7WZwkzZefCNSV6
0NhBfhjOtTpsSXQ6yIhU4CFKuGFnpIpc1qLwDTew9hZ5wlszl+EBUA6rGq23N36I5DyNGqJZpZPC
fPQxEeYnNh7zho7z2EAudvJS7PrIFGfwgYzcOxQvxFWimQG6lLGJW6cUcNfRjK6Z/WPeZUm8FDeA
iiDqb2OtrEOp2YVVQxSH7RNIFFnJttD8s8m6hq/vSplqlK2YTPWbXnQ+SmgyWS50sgvu1sZqsbH0
omNgpj/nbUykp96xXiBy9wBGEJjCYd0GA/HgsY4c8VL9X64aYcf1xXdq08bTdJ5ImSL2GRGHIaUA
F/09htlIPLvkFioy0rhiDFxdyQmCYclzeOrmF0NnsTNk6ZFTUawv987cHsRs+UC+ieZaDAHGOv8K
Z7dct6oJv7QCzJuN/mqOpC2Z5fMBZO8tUtNiW+oTJXbS+DdTTzpUN0A3EQTw7CgmiQgzTRxSx3Yd
NJl16uB4j9SYAxA0zXY9r0a1CO+6EM+4Ae5MYheMkvq6PhdD8SX24Xi3I1SrTHENOe/vjYkA2oQR
IKozo4M+Qc+odUu+YB23t9OyAn9jBUE0J5pahaRZkP0cCBOMOzS/yl2Teq061k4/DNjxIeRF5FK+
MFjIdzisF56mJOE6H8N8MyH4ddROm/ZiSD5j/5QhrgtbSGz2cNshX7U02iANNjthcJp0pdao/7S8
Y9UdCF+dfbwwmo6Q6LDOSFFQ4UYZCfhXliJCrSw296r3V13smJXJg10bDXG+S8xQmLZX5sSTLY0I
jhIGWZugH6Rts5AD6zKWKCLycC9KhlLoHi0gnPtED5QbpiLPCTzcFMYbIUkl5MHFc+HivjAHbBBw
EG+CWe5u6Z1Xlw28LhIYlRLpVyIq0X8aqGKRSVyrcjKuGkgm7oh1hqsHW+IN80HJzwifdY+M1XBf
LStuZw2HOLNGJCOMlewxiq+nW8uvGUFIUXywjTjajtFwsMoe8WxS1V6EuwMmdnSPKVQKR7FsVgoT
uoIfJvUCi1GVtmSuijjvncsM7vJCfMOixxyW+eh7NZTa2Z5s9Zw3yYMmrZkbGozy2/6shJi3ymwI
UZ4k22+iJp1oxW0gafe6LjD5rkDASAZuR1cHKtdqRbrP/Ki5n5hLz8WwHjIN9+7GjNcqZdtVIkP5
LsUUbKIJP5ImFY+CmMLNYPZIz0DFbyTTBlsrpDt8O5v9BT0VipS7kjoWDuFjXZR6DMWGZwmyr6v6
RLTWy8iERcIL0DcCzrRC2SSyuBEmYj3sVK+hmM/XNrRYaEf9qU8lhEMwPsTG98WnvD8NCI6OuWFk
x4FoWaKoGGyyXXhxB/O2ywZtr1dE5fI5mRWXCTHNEpDZ9eWlMOzvX8k6DyuS/qu0bQX6eq5hQxT4
5TtZb/v1mEG+ibWuPYBJgQ3Hor8j9Ty66eriBYkI29oXhajvFfFdt3JMyaSGCio4YyJ/tDbWUoHu
wLIo2/GWg8XSmIgnB6s5l1IjVnL9Zaqa4Dpnd7qOS+jpNCgrpfHbs864yx01XEh4hNFQLguMippx
CihYFsGimIVyNBnxTTUoQZvElVv0RvGUsafOBeoghIiU+6TVVG4Gnf/q8gII/P0rUDKERDxI2oLz
XmrjiBk6BoQmnGka8h38kAe9LMa9P6VfLpMaXWm/ZGqmrS/z2X4Z0kaKAW0oZn4GMHgiCRE704G4
emLl5dOcNoZT+0mx6Sq/duuJFtUy08+lUT0nktLutcW7I5oSRy54CreLfP+oECgA3R0yzmBfXz73
hQl2ebFqU2aX4m+bW/nGhvwXZErmpQtYpbcIcvUSgEL44VqMg/lkx/XW10CL1aLVDoOOAKKtVxDK
WRNHs78ppkElm7Jakh8WMqXJn4NlSNAcm4ERY4BZTTtxzu3WvG269A1jSQ4m6xCJDDJA7RLTEIDg
m9RXYrdBJ0vdt0xeM+184WTCR/x9Re7tGekl1HBdUcotoi0GUZlx1QUmsQyi/DTbqduQTH/CL/7K
pt9ex62Id5mJ+ZHdiI2eQAlDR8aGCbxgk6a6ZnjLyKaLzqZ1P4+y/ILEnRE2/gRJV3WbWgve/CYO
PQP+jxs0SnVXU9d5AYNdDB4ILhSSRIBIzyzq28dvtG4D6QhGRdu+ZYwGSipZ1Z+HO1yVICHItnlC
zZ/sA6us19/JA8swX/Q7hFcPF+mipVGoBNbUrY0215CmU1tOhl2ty6Cg9O2n3UVvixnFdiKGGREp
i28zhQcjlU7kneS3UlR2sBxh7xop854Oe9c11h4JA4IcZzAoUCwgfkGvFSdLCd/TMeYQcBRxuIy7
L1PaZbquJzRnJlPq5aUnHpPOfB+hCoDi4p8QW/ZXqp1ew9xDiwV/c1VpQ7KeS+Sq6pCZ7H7R2iK7
/n4u0nzDbYNuZRFDI1ySt2Tl3iwt80iBVccLg3oIr0viI5d/YS1OMvBKV0IAIdY1mWwjaaQVf9JO
ZbC07+0CZlBDosSkmcfJkm4uD3WBWxPGkbpKXIfMeHlM503evuqSmuyTViF2ox81jFR6CYsIazji
4/n9hZsl94Z2giqI+YNJaPtuTEnr1ChPPHxa7KuLmjxJTNFDIuJ7NkCniDR6xrL0nxD2vZDaXD0K
BXIZiMRGh1mJEkozbrrFUGZYXjrrzlfq7JtlRQtFYek1Q7j/pkd4enO4sEJU8YhhGMns0DgBJR6k
Un/kD7K2rD3AsbzB4fKVacJ7UYrEXtnLWPXyYl7U5SlsdWHle4ukGLhbi0XHwLpVxZGyAa4zyHTj
RYQqBBN1OmNcB+C9aMXxqfs0dA2oh0ThvJJlbVjnMQK6RTIpN6mTTYKEZUh1UBeYgPeTf9/Ca7ya
7Crem4jSv30HqrmOSw0YA0uPB73vEP0XsFvNJlfWOYI3x2+Eei0G3dxphrxXJOCCwbC/GPaMsiHp
8m2sqa8MlNUnMmwrJ2kwxILc+H4ZiVZ5e1NZzbRr5SzwzDzNIWgzKk2MEyI2BExAQEbHVCCVsEzS
Veuo263tGfME7WfQ2jWU7tTFQi3wjDx+CUvM8lCkMX72A3sta+nNyNW76vydViNPi+zKcqWKWYXO
mrGJ4Nw74OHI1GNfZsCQAipFRuBKWX4Xd9BLlTD9bC6sa18UzFtZ4RrNXyfcqytmMfcRsdnOZTUo
qpbbW7TdqkukxedMqxYgZjhffsr7kUW9tFqkIOKAphEXKEX9jFQO8i5Limsyz/P60gLfY/h7PYRy
ttZlhCmBPg+nXi3udQg/ZayV14lahZ7VRJASGpPAl+RqsD6j7UbiaerP6NCOYoQhmfT29NpteSKR
exDDDmtp3PUJD4wVqpUrxmMKD/jaSDAOK4VIcd2pjf2FQQXxg3p7geoxkTBBcCgfDKJNPUk3FDLg
2aossdF0JCej2fHzchdE9oREbvK3tTGDD2gj8zbRC3xSUnFtyUw2iVkkBWcCgDcDL/CN5xRghmhN
VNXIFxeKuxHj4SCnRx12yD5orHNrAGn4ttGvNFV05MtAUW3G6dXsGntvDcTEt4mqbCXyb7Umm3bJ
kBEXkNc6caGAw51uvVZMg4dWbx6njObBZwa9LX3CHK05dIBJg52plBD8F+kSFLRoXSZcg2zwEama
WbZIPbureXHdai1Se7sx6fEdYWyb9nAG7KAYeH6gTzFzw39Nld+ErtUHQKVunUoMQKWifAeTtYll
56GLIz/ZYPr0Cn5EcmzDrgnhZPBmeJWYQzhDPNFeFwiimpni3scSqBpndzS1x4bw5dloITM323oo
TCiRo3mYlpfLt2pC3TdqoMTERuGxjIMGPkOxfMImQT7VtdZ5JnS6WNIFSENg39lALFRx+lU36Ecz
jOxTorT2qaDTs33aJNtO/VU4S+qJWF/4yCqUi2i2FC8oaLAbunz4VuS2X+4iPUAjM02JuUmh/iME
ylLisAAvpxm/po2Zq+mm6yn6xaziB7GI3qacK5Rnc74dZX/imcpJYVhU3zDznsaJgVYF52AlpvFg
dnbv6HW3npa1oc5mC60J3EsF12VScHykOaWUXvlXcT6NUArNKlirC7f6Qpdr5WKVzQkx0QtTrzQ1
CIwQfyLNiJgZT5y0jvSfRco2BhSZoWFD9Q/T9aWVhFRMcmDRgHm12hnFbuomEYZbTLXiKzHWVwhh
XKMsp2dRxPdC6OoBdY0jSgjIUByhVuCo59vMNeQxXueL2FBqpmxtl4y9O7XcTLEpe61v1ydclFmW
ENVF7Znpq4PK1D7jFORFFeKl8PYiry8bMa3hP74EcPCRCPACarssykvZmA0YHNfRMeg0cZYUdAaq
VuO3JQQibAg8G8tnbCiDtJYwvdjDB+WQA0A5F+Z2YCASNidZuflW0YCVPYcdaVWULigfiJkNTOuZ
wGBvTFi3sd+5Tv13RgxMgfwZ2aII74lyX5n1NBwU6BzAMBa+TCNuW2aFeogV4NAl6nCEx5IArBY+
EyGTeAo7HI9SEe9qnZHnhSrK+T0HcxhsymS4aWWLPOwM5fWl+LZ1/FHMnHQzeu70OpQmcq5rea/1
gUlrmCsnjXl4OahYZJuDwrheQhHECGWtmyoxvRErIuuc5HXXfarHuzIgTU2WQ+N+TI7GXKDrU7Lm
QUii3Y0MQuGgzs0DuWr6XoetuDJsvX6Qy/zVFOx6aqmTjNRx5VRLxlZsYstOmvAqyfAch6gPDbyp
3cCG7KAhNHdHG+BS14fKQ/UrOx1xrlvs1rBBhVwE8sK40MYZLxDiimxeR23QXmWLzksrBZTMJDXZ
wKNbuw7CTZrajLvGVodxGp+hVuN4VYYq81cibmnTmDE22ba3S/2QUZ9Bg1AMuB9heaNUFSraNIlv
JzVHkqCoCwdZ2lAjgLIi/8T6aEnqznCb1ISTtjyOopXwEVAKVD5ps+q4EW5HHobTaGBDin8kptmL
vyMCRriESoUcoIi2ccO8pTGX9TAhBNwEbp2YREAxNj4xZUJsksFvrraFKR+QbOQ7W07AJaxIcwwY
2u64rBWXF/6+4IqCFSC8DCXqrflqYj6qLjKBnFEMjZ7XLKtyZsUNKjyrBHGcB27zVvO9vJOQ6zGs
DTJkCG1prAyEwIdQj+z9YD8VDIpvLi9hI15wUEAkyoN8UIdI2pAeeptMunHdL24LSkz/W0V0rQru
ZoAIoI8iY2NL82KhFZCvfAsef1NkdXXTLNivFWIsi9H2ssAxXZ0HCH+A/v2N/zrrVnHShN7t2OxX
GMS8Kr4lry0FdoNqJONVTP92Jdsx9ndhgaGTGstHtTyNmUYpjWPtIwCRW6QNMYUqsDoa4ADD9xwu
SrX4H/nRA+SQjtFI163GQH0PprKjBMJI315eMEJMYgqtS7V3eVElMW7rsadhhqq02BNUl6E4jvkr
q2qyjV3m2Wkc0uOs18WVzFeny3+KTP9NURb6gRI8lnnSbi7unxXmZYdAotTts2D3x+iCW2Jf2jCw
0il+wioC8zmg+5uoiTeX4lksRhqjDYFTxa7HUmAFQilyYT2aXHt5PNuqgw1+8rk3060flvJLoqpf
/Lb8mif5TVfKwXUzQsSDxDo9p9iBoCykZpGGayh/qZt2JlXgBEtGqkbGLUFWODo+Vc9ZkzCWbcUm
pPh3qRriozyKTaDW6jkVqnpGBGW7EgUpUM5oY8sHFtiAc4ncWGyImOHkC1KqV3O9UyrCANo5G10h
wm47REgYuEHsOyTcw0nVJ6f89l1m3yUk567UDFW2qJdvk1KFGsxTe/mFObetm2Eqry8/DGUmP5mo
PsVp5WMJCHvWzkJY421hLZZh4+JsRApPWKTKcU7aT2Mp9z1kBwZH37/0LVzObBDJy38k9DvbKFH5
4ie+tY8LJARmmNt7PCHaVWUnYiOjINpUGaXgBFtoMGmbLYEcbWCqtjLUOcLAIFSJj0T5OSQ3EhzV
m7Yxa4Vuk2pCMmvchmISx//4sS/k5yUEcqvNVsU4IUzTGwIDVCpHCHSXd7j8tyAyJkzvF/u8zFI6
l02NWDoZ0wyUWyNM2IrQRAEv8+ry/eWFxO6jGmrdNhHl5+liSBcpNTBvvYWdpp07yjmgKLz9Lnf9
sHTG3fJSW9YzjhUBtLk23cKsv750JHpp05b4xEleXr51KancfvPR/rf82u8xwPg/l5YtcOf+u7Ts
KG//cYjatvnHp/zLP27eUcsQl51TDE27L//6J1HY/5WebSi/6aptkNmkLslsiooX+ff0bH5kGbiz
8yNbFQZf/pe3u2z+pskWFYnFDFRTdJPkoKbo2vBf/+RHwtZkwzZk3tVWcOT+z//4yc+byPGfvv9H
3tH78zc3/PbFwPsPg29ivRVdFTpB3QStoXP+mJ4NAmXqEeUco5oWJYK+Bje+sSLgYDN+bcp61fTV
dp6IEcF9VlWXCI2q2qYlvNa+3dS1slF97HVSpJRyxowxptOt2D3RHENaH+EnJ4V8m9uvjEYZi8i3
bQ7ECg1NUkJvqBGudPNtg3tgmdERQM81oKr6UrMPoeLYEFoCo7+xFPWlBB8gWhY+qDoSOAWjBbuA
m9iUZKdPx7vFIKUb79Eu8DQmjCPTu8kS17MeMdYcV+10toS6hc7kVrYN1lJve1/eNEwjfVgMObQe
COV4V5XBbTTQvtTMNSTq1Up9m8P4LQyw5EprTBdHt7ZBJOB1igmHHjU76tjKFYG5t+LP/XAPG5/d
MmocCFiglGVEKdJOM3Mhn2pDubFSG9LE4gIjbxEb77uoOqBFWMRdT3PR7Pu6IXyEyVgEprxkh6O9
9TrEFZaEzDbQPVvCm7AWa7UgQI3A0m4stjaFzQIEiAW8Miuo4th3Mf5ucY9PitH94X6//XZ3/HTX
/Bx/9v2msYWhahjt65bywVy9gfjcg4RCy3MJNfE38OMd333zd5gOX0FNdPi4K4VwN5sU2l8cfHnv
jzesrBC3RByCZVrmYvz+Q/hZOXZFicpxdmUDMO1qinAH+UXM0YeQ7G+f78djfAgQyCuiaGosV13z
LrzF/mUjOaCkK8QnHp9q/eugzCXp608finQF2eSZxmb2QzxA3JbYYvgo99U4vWsssl/CFM8DY+Or
0VWmjnT34bY0LOb9E36zs9e3yNFybFzICoOc5vjET9Vl70TTZ6P8ioZgW3QFc5dixZayxbdjNmzX
gjQmUfmVJkZbubThU7qVX3ltEziFP55RGD0mxbnuniXrRUBemsWDkDMHKedhaEunmSBbmw9F9AVX
6ocBN9+VQV7QCqtEepYakUuMCxsea1H2KVGUFcOHdYkUVJ60XRG1wElkDIvuENnCTfzujkSZu9zq
HuIidMqqY94A9a156QL8PIa4eg0Jup4FgYep5EF5QE2DvaRfbxK8lFZyp56pOa8Yl+2hC+M6Qfht
aN8LJbw1uuiqRkRBQA/BNFJkBV6vdQ8txgYCumKKoR0oF4zLktlZajwWDNMihdA8CT7EaLAlxv66
GVFRo7+Q8vFuJpdhQJlPOuJrVcZeYYQh1gVfMUQ61krwiTTA97SH/J4wm3LGRnYmFG8sXVfxRPZO
W5KFbB3z8CWV77DHd7RkYN6p3JswF/yucpBeOXKrnKplmj0yz8N3qsHYXxm09WLN1eF5m+ekw1Zk
bMPVWczN6JPcuZkFZj3BrRyxmCX5KpzwaR9b11JRyw2hC13NyamWs1HxOkKmlQVRykpE4UeY3w48
KtaTAv5D7dRduFmWtJBWTU3KQ9vZTg/vp0Ts6PqDtjPhGkI3HR6iStlOYQ7ThBWxL+q1jQjMBKUq
S6gBRkg4schfK6XCC/U4tJ+UGN8Qc0rQd4Qahmv4NmFzZG+mQNxXiALwhHODgTTtIkhWGrBxBpPQ
TQqmPQgVpBzSLmZLg1auKxUWQSBtIdM5VTvgD2mS61R+ggstryzWIsHt5qMXickKFEq2MEW4ZdDx
Jhh0J92xx3KiwxYZNssdNgKrOX4o8WVHzo1tA+p2V7NJGg67vd7j1ME/EL0MJZDAUxgsYLzCvGmj
ad2kwSaeBrcuQXcE0JhYV36GeWTu9rHu6QNE0+gx7a+yqXsYZgauS8K6TXYhGmlYDAx4NTcQVNaY
rFi67cQ2ntbDnDLTZdRyGwDST/h/aTrmRSH0MadaoswmZfSQV3itrpIdhQYNfAg7SbcQj20v3jv4
MZ2WHWw12MC09lRZ3k5KezdoCG1K4KnO3OAuiFuUiVAL+08ODrDIxhXewZA+5DHjbFwQJiIILjvG
v1VKHsv3/K6t39/b60/lfyy/+laUU40iof3Pn7+lgvn+zkuUzk/feJcq69S9Y2n4znSPX/1W7Cz/
8v/3h99rNWwB3v/1z7eiy9vl3YKoyH8s4wx2lv++CnSLLMqjN/JU/ij8lt/4nuljyL8pmqASNEyF
okteirvf6z75Nw2ONrJWHJV0WzXZ4b5n+sj6b+TWmMK2TFPwOwQB/V726b8tb6bYioAHaqiW+W+V
fT/Hulj8OkdXeDeVuFfZsJb96IdN1Jh6C5LRgPnLY3DW1/J2ocewa8tesrZde/vDmfmremHZvn7c
3pbDIT2QhWHq9Csf9+wOHUGJVVXlDqeBqJO9SaTBNvH6LfFq8gnPS0x5Mn/FQ+MsuVu/OPrHzfXj
0T/s5pHc+TJxbRzd6V2QJqe6zg/UT15w/FVxIv/FiaWeVwgPU2VdIe7n5xML6u7PWWpXbrgj29AN
nXlr3OL8eqV65cY4//0n+1gK8cFsoSmWYigq95n6oRSyqFGGaPa5ihhbQgNh/PhQWKe/P8hydj5c
u58O8uHsiRo4PZ84SFG9RRYaRlte/f0RTO2vPogiawYRmoqlG+rH8kdj4yVYEqlAkO4VxIBVpa76
Mtl2hkBxnBGYWDr+RMJmgkcLkv+2epDnJ4yiV2nApOXsy/jS9ZkjmV+SMPb6IsaK4F0Rt3nNVAAW
kzX6Tikto5Ju32AfqmrBC5y/Z1s3PJHvOxm6fARvMGOg7n8dYRxAnL9tlOzKrO0HzEiRoUQ0GeRE
8HUaxdToowsMdl2On8P8E+PMtu32rTndyhjyDJp860fDOkqznQb7QQ4OsT4vRcA6jNGNgdoN5SdD
xsr6lKQQziVoQJmbNq/6Lpo/YeQpK59n7MZCDYJ5fWTIDwf+UTJeZzm/UU2x75R6F8nqGl/5Z5V1
3R55F7bPxfuj13ZyeKNr72Z9nLorSroAcDAN2pU8LrIl5PNZfI3Zo9uluA+CPWgac/svXfWuMaBN
aIrKhPwMfIDi7HVRJgf1HWpDDC5WqQ4uD0Za5Z/H2Pb6pHEtnX8vU0AYj6IL1ladudnijl1gazg+
l8ptGDaO8E23b+7xUFllFD2lmuD1mNA+mMh55ac0lB87ob1BBnAZwDkm5jeo8KlZsMstM+PQVJUn
fOsox8LJa+yX4FgHJcH15Z2Gah++Thzfp5TITgYuOOnhOYiSDRwodxo5JGz7IMM9cpg8GzelSYbY
QdBm1e7ZynFUichSlE8mikgUATeIbrixHkuUOzgSrZJa2VsUWJGkMf9S8aVQ11goO1r8hIgejGna
dBMNn4H2PTrU3b6bbvMoW/n94KYxQtyvwJp4DVtulYTMHVHRF4FXyDFRG+omsj8nw31UeySIOotl
xcQhTZGA/EtO0NMZ4w+ZzJTwRUPBFzjthGgIZWN+bKLtgMbWLFa6/zJRu9aUEhgPrUJKP7QJXNQH
KXqJ5ltfvZvi8jqM6WxLshV62ouK2i5jpM7f08VYPVovif7FCpW1jJdqoejXSoCmcY68dpKOElqC
2PpcAxpiJIVe6wvRSmsw9jNNrVMijDPxEjONCfILbXLFnHinRHfFJO3l4bYKCs+Y9L2ZXGUW7pUT
F87IdglQWr6cNcJZ9fw5L/p1UWUry7oz43mbJrucC5FjOW1XByifrkg/t2Vzn1JOWpxYRYbNWL+l
yjmFJR/p94X9NWnUNQoGHvrXND03LQDtfLZZ72mxK8CDJkmo3opTrd62JEz5w2s5oZ6Q7S05cSth
5o6OURfRTWutwClHEDwSZNwvA2JHkrUL7Bc3WfbWWHjJwl8LCLPlmhfzCfa63jylIJfq/diNLFNP
tcH/DZFDIb5VtNIVylczytddxp/Xzpus7raqFJwqhAZjfp3IkGbj+l6RE+yK1cyxwhGqw5dJX/I5
GB3I4JXZe9McW55IVeyN5nVq3hcpZwshHunmesIpWOMhLTFZtiQDd8aElI4RoBFuAQ5IGLhAu93N
6bEmF4kBIgSRao8juReXcPaxXq5T5T1QcdzWgjPaGlfVlxPLQ9TVrLOB15B6IfUKynduMiwhp+sa
NYA9ovDFT0e9Ec1j3z9iEuK0MIeNEX7pNHOmSM8dgrWRf5L7T0H7MOe3PpWtFJ3pGUk5+WrhfBeg
Lw/tJ0OUHv7a9BGHaDzDTgc/eZqmyctl6maCWJGdETfkX4s+ddXqsbOjDXZ1ALW3c4mnMEkJ5Qo2
ycpGXpvru7bzmcWU2N+Aks/DzsBGuPY3CE18lUYbCL8KvhqsZSNm62y0e4WziGZtNUg7ImXICHia
5xPWM/D5ENLhyibwLFTG9gCN1y2YBA49AVBMLhl5kjz0xODHGTARNcpzgwVd8lo0M5pmTNgrJV/N
sABjjb7J7LdqtVGtAHrBAKH6OmLwFviPVi9j90zGCpX4MKCbqiYvsVgK2nQTlsTv4OCnlbGTkeki
c6LrfNdwD0AGXqU1ZmvAZP6IdAsT+UzGm5Udk4lDMF53Nk7x1j2olpMMwsE7A8vnd23chslpnJ46
+xGNDxzvNwXRjl80q0VOFRMlN6vYryIonzRSgac7LORQneyG7JbgARzcYboWpmvVR70ity3HX7mw
t1KZuYkmPLnEJ5wbbGAyy+23Snhmeza1kFUir8+q/9muCYKyQA+Q3TXBW0JOgF/NnhifMJVoB9pn
UZ/s9smuvpAovtIbc2tUMlcX+FGkTwZHcvKJZZaxDDtMRuyMhL+ZPvjhRgfyh2F0QvDo9Pj7FpnE
FSOXcpJpuR5T/yacMkcN6CILOrOmb3GtqSAx9Vx3KtLWkLdKBkNcibC5ztaTaq8rDBHq5fwRAcj6
veaCFqtUhNvYBguz5I0xZF9DRq9h397rZebFFaY+y7ShS++xFk7U/Mmozbdqkp8UZI2k/O51zCuE
CbGyO8JnxiRpQOwbqJ6xhCOVGANFE+tg4fXgBFP9UjFoyJOruJv2rNx8Gn8XSGxrCBNRs9zFJg+T
9lnY3QaT1U2ff67h9kjGw0QmtJxUXiSDXkaUwfYjCtBtVzMrRHyMWFh+iCPLQ7S7EWP1YEfFNeDJ
1yhmxw1y28Ng4Fhp+la00ADgvK+aFqlCgxnwkH0JwtSL1XTX16CaoerEJFKvfFzgxwAzAqN8YRK5
bD0zlvUjpVtHuBf+4VtBz8ftW5+0XrvvUfMAjIxQMzoJWzhVe+n6mIa+6rdajiuYKF8oWfYYLjLt
SlYtaG5AeaVwn6YwFdqA5IBMk0heo+TjPOM9at/PqoARL7S9lgU38/ysdVxgw8LUcAZhncvmQR2s
oyZD22kzWE2kXDAWx90mCYGPm7toNt9xxDr61XRC4XaTDQN1Ka58svZudea5nS3aePQe5G+0+Prh
tWIM9mur13d52p70OXLxhHTbRNvCCTwqI61O/8aAkH4bpl6sYmsZP9mdpq4UxLJ/X1//uYK3LE1V
VU0xVQWx3IfqGmsrO7LVuHap+qCYVfi+XP/9ET5ExC795M+HYF7xYz/Zc2NV6NKJENikt/pxaXzC
W81L73wXX5Pn2UvezGuxBrDe+s60+fujX9DRn1sUBiVk5OqC/4HbLu3FD90sNFP4KSaeUfEudYAv
nNGFAXEggMdND/N+9NJt4gZH61eN5dJf/d1xadd/PK6k9TPOiByXvmInrRRP3o5bqJtEQtcnGOq/
Ot6f26SfP+eHC2krtJ6mxfGgwLv9rtpk18ptvydycZ2sjRvDi9a/OuYyn/rzZzTgougASqr6saFN
wtZOWwt1z+AMXnIIN/lD8bl/LnfdxtqlR5beA4YFaE6cdE096Q3RChd8MqTbGxyx15Qtt9CfXe3M
41T8Clf4c2fPCfnjj1NJYf7xAtRJmei9wR9H5VzuNG88hJ+7Z0KM3NCLf3GX/eWJMIVpAZcwe7M/
nPyq9k0jVxbTS5+N6aWpX35xF/8ZOuDD2LKKk90StCs+QAewkzFkgULuSls8BJzyLlz3q2iHzdgx
cLtf9Nzy8kT+6d7942hLgPWPp05roNP1uLRwXZkkbAmTr15hoV4jzCtW9FPu+EhiqzOguaUk+NXR
l5P1d0f/gD91yGhksZxMLGXxFEdN6ZCZRRHjzBt9Y75i7bpK9/0mWje/umf++jSDmcBy4kouwNyP
HzwowJDnWCwPkbWfd7G7RMontzQk3Ka/enyUXx1t+fkPS9M8ZhSHFUfD8j10iq8yPiNe5LE7PYVf
9RP7tBPuwxvpBOBwTx6AE/zyb/jLGxe88fcP/AElwqpcS0XKn8CQwpW6B2vM3F/cun/1HFogmYaq
QFtS7A+HsAXmALDbeDb27S7bjyvyIlbWatjVm189hn9549qC2aMuAyShA/r5jOJJVCi+WGQ7e+hv
jnXC/uZKf2KO4eHzsbOeqU65mBsEoL9Yfy9v/fGuBQsTJhR1OrCPHzNiEDpolxGy13y1Nh2DWnfc
0oN/AnpgTthtig2JNl52q13Vj4t4Yk23copfLe9/cMJtEEads86i/xEwyyJis7JmKZpfW7fdDdf1
U/yY3yA23f4PIE3LFsu5poDW4DN+XPig/aaTHzauvupd+qFqH3gZ15dZAkqXjfmtWvm3RgXX0Vtd
NMXX9ue5wAXr/2No8L9toKCxov/3AwXnU4bl/c8jiOU3vg0UZOM3mShz1QI+12R0FtQa3+YJ1m+a
bUEFATxVFXamBQX+fZyg/oZ7OHu2IoSpAa/ydr/PE34zlufHthebHozMTOPfmSdc3umHBd0Eg9ax
Jjc4DLR7+0+7Y/z/2DuP7biVbNv+y+2jBrxpvE4CSEcmPVOkOhiSKMJ7j6+/EzplSJBFjKrbfa3T
kI4iYSIQsfdacxHSXZi9PPt2af8plS9FdhGPOHwtsF8UMoZBjXRMezrHLLwTCMy1yfe6XdUn+jV+
UsTyBDij/cC6posEg/mlAngUoFB0CiEPB69kZ5vEr5p5hR3Ps7qOs4QaB92dqEuEHPZqnntXNQMn
lC2HusbbavRhSNwHOWJoX5xOnJpXEBJF84cWOFyQOCN1rh5xGkG3n3UKIY5RXHB8GPrxIQ6bGNmh
N0m58V3WkCHS/ERXFiBknuP1dKKUIaDJUVgfDDhQ+k9oSd10q4P/Se5IlZuSowcL/wdcLE16kkdA
3KcRmF9GYYwE0kc6zlW3rUa21kCSsetizm3y2kivtNjHBVyRK5khQBunLLqnW4vyXTBzdKheUXet
zZqueCGVuLjgkAPGjrgP0ywUt+077xdkxVp3OqmMKKWQvpaZbMM4xrTfxtKMy31nRCW1lKLJCwLS
kwow0e/eHwXgE3JlZc0FKJ4+u9aJ4WEXUqRKt0vyqbhvJ2KQNl7r66Kje5Lod4gWlV5CyZ9hLz2k
wNcJ/VazkgrwoKoeLptcB4tdgBrvLqERV8UPK03T4RikEPcp6aRAGow4LqnHBqlu5qFjwoQbn2U/
TMZLE9leAoOVWBfM5V1XvsAFK9nwNUahR1TIfFMqb0NFSWj7UhlW0TWABsCspfa1fjsEkx/bXlSl
L1SHJ3LhDTEaShJPQ0+nZooxC2XqYKROpSK8uBqJU6D3UIngUBRku/6voAMFLmQdSPuo8TL9KgoD
D9NSNWsvpjEw6bL3UV5R7AmxalqVR2nSsITad0pFJCvRSJuO0+4Ql8A0wVT1LuVoPQD3Ic2yyN7X
b0c5E7zvJIoZDQQwtXwUC5F4h0r3wACigEzRuxaG7LkCBq457y+XLADVmNIOAbjkb6M+UmcUfdXL
thWxatJe8eouvsgqsR3uyhB1Jx1jzdNFikX8p0EebZmDG4Z5CDij7aimbJpOrofbxE/9s5IZVbOV
rNqk5kgY7bAhyt30Dya2ipQjqsmJHvouDMRezsHW9Jxc85NnyUA9BX3wruN2hC2GO6+TcF4nggZp
EKLW7HAZW6jJdUd6jC3VVkuDZ+Ib9yqNRDa5Je3U1ilzJGsYO4ZeZd8kpLXCc1EU6QJ0mGjthrTF
QD+pKOqPap5K+g4JW8JWmc5O7DTkcM01+kEcHzBLNAaPCkr8jBWUqeoFoSnCLyBJ6ZfVKbGwaTHs
l1AwNDLYKqj0uIIlqUwASQGhplbFS46uAigRWjVpSqYXSxUCMJVtPdbIuIIMWGEfFFl/Q0VIH11E
pKl0GK2M/C2BckV07PrSUtyyoecLlBQXyk1cNAXe10IywoOHAU92aq/un1o9N5DGyKxRNm6NQb0Q
ukZ4qEARda6AIiqnzJW0/r3FP5xdCBQ+mkNnZEgBst6nUL4piJIxnvXBIvasrgYZfJ9MKi2xYQXp
5J0JiflXVvseG7Qk9gXbDIV2vJACCSGFQBCyYUdKQSUonQw9Ajmslr0jdEaZOWqWselq2NH+FLNE
51WEiGjw+jJJKQUPcguNGif1xs+TaDiqpGht6OxkVG483hOlFUZiWaKsap3JkPKH2qoTcqGVbHyN
kiGtbV/26GgQVYHBK02TyJbMlDU3CfNBQGYr4lwoNWyatjyNjUK1tFfGx1LIK28r+UR/HhJliK0z
/YShONfgawfbV4uJ1Y+ekXg98obK26ifPMM1xQgyz6xbwgsQJ/B17R7i9aw60jwgAROiPDe2pgkE
RDmMCdkGcYlAYwB0EO4TBfsaoMgoGoks6jsZh36kY09FAE2RV+twvxhtZVA+HhUvuoDXZ6THzlA7
zut9pkwxb5vXWwGGImLQNlHbB8GugX9w7iu/uqyrvG8doqngQGdTaYVXfpxkswana51RiMHwwTcJ
YW6SSIsztpbjjRlN/nnAUQ6oLclrGhsYuBGGsHbOSX35jGVOpLnjJPXWXLGzyPA16vokpNJ4RSCO
vFU7jFfOyBfDjbFoOcTH5vAUuGxdFoSLtkhqCF/4f9qu0jca6UH3bahVdFzU7kkLCEnupSj6oTZq
eSqJsA8QvUj3LUL2UxFSlRSnlr4fO5W5Cxm6RpUVOPIC4aw1frgHcRQ95E1JCuaA9+m2xsINjq8U
AfXl6SQ7cWAop6wkbinVoPtQKv0Nr0aH56gSclXJxS4jnXGrBVFyVSWCf65BZ5CxpeeIuKvYy67U
LtSNTSsSdbLJmAoFypqk7mxwP+XJmiLlx5SpWLkIOuiu69ZTriHHljd50oU/dBCsWyJMXiC1PeG2
T3Z6KpTbApLLUfVG79mUvfhOAKSIc0MGxxZpzW2p5GSFV930S1OonG4IbelJviv+kLRKQ7mrAhyY
iFxoB/t1qP0MCUOwR2VU6B16Ou0nTR2Bv4rA+g2P8Jna092402InkdTomAl66NZSR3aCVMnYx5tB
/E3aq7cTgsbf49qWfuZRXh47aba+Vh0Rf+MAuFCQPUJKKNg5itmX5kYzIhx5CgxRjjflPvANyuNh
2RanhK1CtSnbNHqYenncibkpPmW6GN2CQuZRZe0AepWDSrQpO6IENZF+e5AjwLWUgoh4sfdpDyG/
UO/wh8GH7lu9e5AJAsHqFjXMzbrF6JVPZXijj3hpgJsq0PvZH913lUJZmu6txcoUjY5EAqFOkxQJ
JTmCTEc3qKoW9yeYjtawousysqJDnRkyMxQDX1NOVFDYA+PD0vksBKX+qDctZSodoBJ7qsnJxCkD
NSAmDygJjXvDs9hvlVgMRhpBEVtSXQgwCkaqXO6VImoR58oEY0wYtF+nyZpuorqYDkBN1G2GVpn+
Be3xoz7RyVPKThCQobUA2oSUtnsthDp+lcHY5K1YXTTkDrPUt3AdhC5rLsWqDJlpvh6nm6xMxYdM
EqrHqgoK7jImfTfD03/tdbRkqyzo8QXmlciZLJbybcxqB30vUgdA7p4AQoSMcxmuuBRnv9uwMcB8
NboRbzwh1eDXSyl9baAmEAxJ7fYMStlR7km042Jvn4BOPYRih0pAnXrCd8ShkyjqoaChEmRVTxVd
LGolk+9vaO6oMzhHRZahKAVxWH5Vjy+d0NQ3jToqp1gPlelO9wl92BB34O8jbFKxG8I9OYBhozvv
90H5nUCc9FeQthEC1pIq2wYmG+hSi0zRjgi6aysdJiAbcUSYVcopoxjKJ5D0/i7PsuyX3PsyfD1N
eoVwPNBDn0TpewWd/nrC0Po0+kU3Czgtpb8L07DKnYif/aKQIHsqiqzJDh6F3BsJJmaD1wY5bNSF
vxOlbH/jChTy1wlGs+ao6lBFJ2DdBvrLHstYfNdGRtC5WiTl0bnspgbDxtTn7a9RDXAYxoClAFt1
RIW5vBeC+eCVkVcfMIPmBDTIUPU2qHDjwVZ0CwpSIQTjg540fpE9BF2APSycUFzaaMkIOcyGlH6v
NCg1cvdGsHZaUDb0mkKJ1K5gbgKPHjCiNI7lnwnQwycy2yt11+rVzGLK8/gFQ5wYsfBhy7JJyKV5
w48ik7YtdX+b+ZkfsrYE43dpEoTfZlenPu8FhMZtWUXmLxmnqTHD5nB/hS3/4x0nEaX6oaTjGAHB
omDC/nvKDWN4xPhWptsgxSa7VoJ5X08zOFpCNdR1GRGQSOVX50T7tp4WeF4BXhsS5o74h+BiIgWQ
L4Ctn1XfBiNb7iy3dMSt9lq+NHSj+ksfSvGFuF+rwLwvxf/1O0yYlmjQZwWduKhClYMQDFPCYxyv
Bx+/ZEK/dqg3bwoAfDdG5u1bnf37yt3HQRb9BfTdypgzSFjdkMHlDb+//ufXrmFR2JECBdpVjCwu
4Plr0VZIy5vaN+7/b6MsWkPBoNWcqUpH7a+F5jyDkNrz1yNI78uPf+6TzPuly8SMi9SNFw+D75Xv
q8pcEdS2Q7ChxWqb19TNMeWuFs7nF+xfNcC/xtIxGauU3UTtYzWsVdDPlH9Vj5V9vFN2wX69yvnJ
k1dlmRddJUtU4cvx/jWvq1RtczFBe13j0q3878SM+ytv1/z2LK6ElAPZQOKGIlNeeg7KoM6GHIBL
MsuA21C9kQBZsKe/DVLhYeUJve82/LlrqqLrWKGoIlKsmq/3TRkcgXEhwzZwEG488AG7b+/IgHNx
F3Gu3fjPwR3iiW1yyp7Kb1+P/OlF0r2SJGxOdEAXr0ZO4ULJkDMX6KYEnDepMfwYgm9TePH1OJ89
MLqgVGQZA7fX4oEpiReY7JUdr8H9CLQvCcqVpe9PR+bD83ozxKKVEIeS3jW4RdXdSHsoPKoHbSc7
4sVqhf2TNVZ9ey0UFN8+LC8iMjbmWubOkH/Bnixwmk16KLfZ9/9qPr0bbPFmTDUqfEp2XBU71mNM
9weUznFtuV7ocv/+Ar65eYv3oEmLIUoZZu5iSnSHcW9i6TF2mYvzds0+9MnCOnuT5u+TolKVXbwM
aiKPcd7Ff24g8AlsGnvd6c1dcQGFndYkh13hZrVO/8kr+G7UxfsxWIVKCZb5fIgHB3vUJtrKHQPP
F0kirRzTW1pzLn12Xy2VJFJVmgvA5rJpmesyXF4ycCwA/ZtZSI5O6SAAqLIJwnNXr/HjOmIyHCIs
bJOyJuqLruUwDY0O+/NPKyLct7+pmArqTrkqHfaHl43dPSKmLdkL3Sk30uHrKf5xKWFsmfK7aZqU
i5dTHE9Rp0Zd4eC75epK5chm55VSL1mhhDV/PdZC0jC/r3jwRdNE8m9KlO4X7yvSZCmYYO3OPZdZ
TZFshaviGv/OTeVCb9yDdhM2/c//sF/5cdz5JrxZqClhJkbEuLUrbdEFA1Pao4aLv0vyY/jddGgL
u1AU3fw6lF2wrdlvIbriALH2Oz57zhp6A4mPIP2JpbJdzsy6mnXEJihIiFEkYFxMhpJ+txSveZF9
HUFBm1MI5MywImX5+H3nxtPFZCOBd4Oe5vsb4EfVUKto1tj6N8lTyOmJCvZYdg/j5Le/cz7YVz2a
OJUfNY6n1DcS5fj1s/84j/kFig4eXqTYqS6nVJ1kUSyauSOwwGzoiEj0SKxmZZBPviZ8pPgYG5rC
h5mLfX+dtV4SfZDO6SXVtMmMzACWlBLPnebDqQra1yxq5S3l2YRUMeAgdibDIvn6Qj8uk5YkQ86T
JIWe8Ydvpge8LA/IFZOmgtLgpA91uTPMvkVtOhn4Gf/z0eapJKkG+8QPzVtqyXEgZHwBLBmd5+RH
41VoESixaXsDOuDXg31cKywJMYeIMRkLt7SUXPlRHegN7y9MaBnGgxeeenFAWJGHQfS97Ub19uvx
PruVJvtfbCfUmDV18TTnti1VPy4uIpKTV3i8gLiSnUxfqlZu48e3kyvT/3SdRXaNS+dQQCSnN8gp
dnEx22GlDtlxp/3lf3E5c1NxXv0kbPPvX05SaSOrEVJHaSniNnGKuzBG9OvH2tpm59Mbh6EKfYTM
sj63Vd+ud5QrMMP2qQNqS7noA0F8ELxqfM3SUdt9fU3zI3i/fePG4QpiEyrSw9TmG/tmZfXNqhuJ
DnFy2TC21SSWjZ03pIw7mPOLmQHU4FQPtGJlPfvkAhkP+A9FOJ13fzFs4JdWABKFQ155LKNfEbwq
MS/cr6/tk5fi3SDzj3hzbSLhoURiZ04ce45p/ipk/z9fKt4NsHhMYM38AXSqk8ycXsJm9b3Sw8+0
qJWuPKZPZi4jsaVhbfrTa39/KYkpBpNZZU7Ypy7CeBuuOqFKPxvv7utb9vlz+dc4i1c8b+HXcQJz
iPLcWB2N55e0uv56iE+fClIBU8LQiU1/sVkCcSTJNAedBuYuAeFWVRw5uqx9rj69YW9GWWx2+4ru
fssolowOHDphIms2goXLqvr+53L+vzDkf9jnvHmys5P176bSKzQh/+9/HvLM//HWZ/rn7//daCoZ
yt8MDF8Gz3euF4g8n78bTdnA/E3mi8CnFdO0xvz/pzJEwGnK35YsyCMsRmiD/6kMEWT5b9RKRWzk
FNtETJvyfyINkd+vexyF2cCJfOIt6qKqxA7z/YQCPyAJYRKj38cEElB1VBPtNpZ0shKSvTBb0jGO
ByM0nOhHCK8gRsQpB7tgNE6lCAy1p6IDnm+rlBxghEOZJAS1XWrNdJ/Qs1bIfaeTs53ITTMC3Xlz
nz8pwC1AEB9+/FJg6pEOaYIRbr5FB/V1PEVbXFmb2imu8GAjTlzb9r7ffP5juFlbZoJ/ET9oTNsA
jz7ZWd+SS39PmvlFv53c5PifffQ+DrMoyfF1zWqY7c23bgLzkp5KbHXpeeXWvV/gPg6yeO5zbxoN
fdB8axyCRB+q6/oUOOEJwNxBpljqwB10Suk/+hAtB5XExZJnhO0QyjlXVniHfj69rBXNpPeL6scR
FssdeVOgDJEGfatdb4d1sNzph8ZFr3pn7rNjcCRYZOXb98lLodGlYpIj7tYpZL2fQHJFQLNBi+Ac
iuMOdtWuLgCfyiR9kxsrz9ScejymKGxWHqDy6cAayk2FMqEKleT9wA3yaotIYes89YTKwg3rtPRR
9ASCBwlXMCEWB+TkIQz028qZZHDy0ytbnE1pTCcp927E+repdeRnSPZQZG6KvseXled4aF3Lr65K
oaSbjRo2NfbKvA8vfyj6CylJakTWcDnuTdrySKCgBUVXFYmzZYIhUoAIoU/iTDDPnvQOAUJDU1AF
ByHTydWiR+L5DlMJrND/iUeWjNXe1nCHjgZZmHHIMTI+ZhHqg24jNMWuUOZPvAxX61tSVnu5+p7V
J7MtXsekeenrYEe61WkIrEs9kG60pL1AbbJXy+meavQmsf5ctx2TtNNl2T3YvMMkoziwFAQ7Wlh+
S9vqGHscn5IaW5NRFluzTwWaMJjASIDfki4NAG6vWeNRRhaQmt+tSnfQHOyrMCTyp/1ppkRTKF63
qafMHY3AVs0au2eonGUrAmo2At/Qf6tVsK9lf8bw0kiq5IeR4HJ6lWzT09m+urHiGzKbccsS2uRt
+McvIvo9dTN812cqufCr1RonbzQafViOZqCe0d6Tg/gqoANqUqu0w544p4iObNoJ2yhrrqF3+HgD
a9FJExRPgRdEa6coPjVvN81/ZhsKbXbmeOrpsyzF2iacR0WDl3AWPbYwmu7/zILgN/nL3X4g2tZu
4TradOOJwQsoCpActY0wB7VpiEVLA75SPXZmDNz8ZlLjg1fVJ3igm1h7KjEED/HIy3fliUe+Ioeg
r36ySUazch1bGObkXt1Uxs/EJzclU4FyN6gK+8NY69+xBxwMM3bySbmSRA8pQOMIoGWxyj9mZf8i
Vr1nB/hhNlGE9c/AoI4+7dILw71PwtZGDscdnB+9+t4YU02KmnQXSj0Gb/k4WSXIDtrpFjg7Q4P6
LCHA0Lp0J4KpIjGXkFH6WkNquWnl72T4W8Sp7TzUFPiDiT2Pi2m0mQP1Ro3Nl6anKZ36WYb8rLfT
AWYmrug++kZ+BDGOg92NNE3a6axAWQ7Uak/k7K6dsiffJxgwqW6h1+/8vHtoQuGigkYdqCX93n7T
0+IvJ15pQbP7pNiXXYmpcjjIvAR0gjeaWuMNLxyC30H2h04/nmUyi3hlfQ/5pjB3xbNXIf3R9AiM
UjLsOoBdPrao3DxWGJzlXN4QCbwLPflmGplXQbSPI9NRw9a2av9Sr58IIHanjHCISHoA0bIrStOV
relJM7Fb4qlVxNxFaGPPhlKji/dl8QyBpwj3w3Qai2Yrhy918QBsbRfCH55yCRth5hDXZAvVQ1oh
Js2aG8O/0b0MrXf/lJj6DWqTfdvQ6UPdefCzmjQO0RUIB4wi77UrKyx2Atzs7NcIdzABwS/FRLr4
xUVuqa7s4crWwXI2wqbDka8h1pzg6GC2PwuC+i008CP0wa5P4SiWwTHtgD5XrJImZZhWSK9iAeMv
ARZ6Gj7ndIVyGTBSoWymFrdVUpLY1u6TurkzIBEZfnmevbkG4BclDk5e5bN41Qe/RL5NgC2geMDr
/YMQFQdQoi9p1myxzd+X1l1FA8Oa2aZw7jMiF0FqKy9qMToeuSaaclu0d55Y2z2Ldp781IMQ3+VN
jPI+PpGmhvMXmnN5FUgTdkALKM6cTgcAufqmM788Y4tokkVdvqpFQsIEy25nNFx4G4JEtCIaG6P3
1DXQjVOLI6V2UYwPQfNkGoMN+j8Kf1TGMfKzTWhd+vnLLMvyg5Ov/JDEg0aETJWyViJJM0fzHAS6
nZbmFfpTJuhlBj1nMHYh4t185IkL19BWsxBjYajhcP4mms9NoO9Er9yNXn5Lfkqd/+6HsyWdI+FZ
7A07LyAVaHbDVhbb377xHi39UUl/qsplJV0IzVEwz3pykBRHCutNPryUon+0ghulf55qSK0CJaCW
CR67xYC1vY6KC2Gytpk5QQ9QnwfkQaSklxu5SZ5ZYdw4N7H+y79S+TfarAiu/fisKE/+eBL6y1CG
y57eRGHnlONL7f0I88kxjRA/aHU1KKfRIgwKOQ7BuQqpPn3zq2nIlu37/UTnTYJClKA/RRgLZo4a
L4S7AaVd1ZDwVpu2QmhfGl8OmX9BsH0AW78m+lMPrscKIB8kLgID3Sw2fsuVsE1Yvsb+GzFEztAg
uJEOev06yKciu9TN7/6s10pnrN1FnX73UDehP3Ay77UXJ+S/L/CrDHKU5DtWEHQtYMPFbV8ccwDb
bVOdOOP8bHjrpSa8GCJp6yNinSEKpFTeAIblGz6xrI27rGPZ7FADBscww35qgGqXmgudiGJV+ZVU
u6l9lLrLGhgLNtlorxEzwsc4DvHGBsLWEPddD2aQMLTiJkjPQ3wSiZ8c7yTl6EF06RBclrtcPuno
aRrjydRx+KKgHqZNZ26R7yDednuJ8J701pPaiyrb6cSgS+RJy+plH9zrhNPwxzVJE1UDu0oFYoYS
J5UvNZSV9fAUZccyvFDKBy161sTbBGo4migCHi3V0SGboqJi4yOhpSlJI+3Mc50S5jXntYnpjTb9
jBT1m6I+VTwykNS7LglvARtcmGZ53/IwULU76FtugAkXm76+8tOu3cAmF92IBYw15qYWxr3OtkwT
lZ01md/METgh+PPe5fSFN0tJ3XKKWWljpXDLuCYshHerLt0kf03UmgRUia9Z4fpWjAK6o3qtPgVV
d/I66d70aVVGsVurk10K/qvQo8ySvOrZSDphD59yZyonOb4DMekiyEYPmiKNuSgRwIi5dWw9f3bG
H/gsP89Q+WYCKk+6+1XQsnVUmluqa1gvM0geQOR/tcmseuHtHgGOxJHiDAHuXTLiIKI9T0ILsSS4
E80W7nhjkw7GenxQhudR750xl2/TQHerAtpdymZOAujVDBDyZJuVQAOUG4FeLCr0MfJDW0K8TIQL
PRKcoKttSaErUW2hPDq+Qo6if0p4/3yCgPok3lVViImggjtXbyJPuGkL0y1q4lBFy/spSm1CxAih
enqggqBt9ae1Lf0n2ylEuSaIqbl2q8y1nDd1OikiWXwQC+v8l5mTOJstzGA7+aFv5Z+ena+cxt53
cf7avb0dbi4NvBmO6NGoV83QOufZWStuU7IELPpzYBfspsKltSqYmX//v2qsHwdcHGzBIZUTIY3W
OfAqG+0fLX8+1GtNz09OtpRONF0E4aWp9HnfX9bAeYxdccBltXdzimc8AhSNfv4Xz+rtKItnBQRZ
1LOMra92PZ8q6FgHTvCqbxBCkkO/zU7KStv6k5Ptu8ta3DwihoKsnbisKOhBF1abXG9WNvR/zqrL
B/T2ohZFgUgsCS6pJeuMMu08uuMVyaeOeA1wxZad7ArNn6s8f30jPznFvr2sZRXUJ5cyzaiOMqR5
nBU70xF79j9sa1+QdD95995c2vK03HnwpWt4DmdCQfa+ptwPUrgbCeskh5no0tOYWw9NVxw0bwSW
PqyUrRdG079e/bfDzyepN3MNkWENKYzLnDu3xja+y7bs+tUb76bd+W6zjx8Ld7J9m+OluCde6RDX
tr4y3z9/gxBGMSegKFmLN8gMUWdOREGdDWmyO/1BSrTt1w9zJuB9mOGULf85xOIFUnT0713nmWcT
jwJcbnzvZJ3YmZPPLxJnmPg+K200U6d1//3Xl6csi0umkFVw82TznCXXlnmPBHBteszlqY/T4x9X
h+D6/UNMyMoZptQwz1pGecIwmw1BirYnBnzpmicrVb4Ru2Xjy6Ke4K+8QQspxz/eoH8NvniDRlkc
wTqDBEEHezlbWVP712DHN81uXfWzOpjy/krz1mMJtVLrXLrmTnHy3ZjZAwBCnPtH9WpaWdoWfIqP
1zY/2rezw8+GTtF4M4FeutULmcbTVrUJ+9qxCZutrPLNPLroYPWJ7+Pt302t/3Z1+PyT8a97u/hk
kLpDhBZljrOsPqVIlPv8IS7rtYrd2iiLT0YBoytRWr630aF1B5Sx036Ww+ob1MJ27Nzfrsmqvp6N
yGHf39YaYZAYIi88i0Oyqc3a9pSjSO4umTUrU2Nt7i2WFqOIDLkbLPOcplejdar8cGUAeX7jvpp7
i5UlqH1THjNefy/Z9a6/J33dzu2UqMxtsM2PwVZ1pmPjWjsKefV16NR7qiAb4+XrBW7lES6xDGAK
m7rExnlWzSfVuGyI76zuvx7i33yE//ky/pHTvpkMne55bQry59xtFYMj07W2rSFcN2yYr1LN1Z/a
F/hP7iqtY+UZ/lkT3oyLzSJFzjIvMAgLSz5QHLz58JeOuSGeB1q4sHIz/+xnv3imf9o7b0b0ObKP
A3R9pn1w0yL9g0cFHetWffWOxUPyED1XcyryRj6lP7JnTv5u/yjXGxJ9XPFJMkFEEZNl9+j96wM7
8qCyc0fcrGMi5nny4XeCTVB1HSYs6rb38wjGZ2+INfMo6bWHwOp3ltLtZeM1trpDol59/fw/fcXe
DLZY5y19asyWvcLZV32nAGfY6N0mE3vn62EWquy/r7lvxlks8XJFsL0s9MZZCsarocITg/0SRYzm
xkV1IHT2EUPrnZcZT7rcPpv+uLIcyp+uTm9+wPw+vnn6vG6NZvgN25HZugsNf6gjx9fgcHUQtGlT
T3x0tNLfq7oIVpkp7ed2WXVzNXVv9q8NzGZjfBSzyww7UY/HIHiezy2p0W4qs3PEEDAhWPWV+7b2
sxffigqjW960bPw5Z19O3Ubbk2F8ZbgUa11imWSn2xEfere2eVt9XouvhwS6q/A0DofqrjlkkH1o
8NjiVnJJVV5RS6+9govvRhiEAf59hRWocdXQ24p4XAlr/fpG/pHZfjWrFt+MNE7qSibO9KxIhFnt
xtH2f4y3ROE6kePdEHu0M251StWFTYBs9mNmwMTbtU/k/JJ99SMWnxXKD7j0jYEOhjHzwa96/ffX
l/lZjxpDzD8XD2PR86xD4FcYeP9aVlU7sNPfFL42vTO5hI/ujRVt1up4y8UqsowALsG8ywguuaf7
FmyQedk6xpFdxtZzV65vZT4Yi/UqlQQxRwlsnc2TOG5Gl8ONO10IbriLL0lBe6UEZwff16TGn+8H
3tzWxfKFJbcrApPuZ3DwbmW73ADJjO14pwJKmqFBxR477FHdJ4/C5Qz32aQOH4b/alP+5lcs1zAx
UUec7POkrH+kLrQZW7+2dvM1k3G+smKuTMsPhQ01ygHOqyaFjdoNhx3MbjtPVheatWEWC00sxxWO
Mss6W/vkUtqme4oA2+JbuIMxfWhvQLU5/8dv3lKP2ctSTpp6yXHDupLhgwyKsaHtu195VdeubLHi
YMr3NNJbLXZWSWprW+LUx03qEgh7KR0r5uMdgtvd2mq6NkEWS0xhGUJFi9I8D0J1aXKul1J500OM
hsa8skv+/PytUPiSUZli5FnMioFs2bLMK+tc/Bp+kdQwOYqT7qKfzYVISDOy//o+vwHyt7YIzIvK
h2X0zbiLeaD1vDTexMfJsE6qet8VCskmMjG8nbjLU6K3SRluNyj3j6PyuPJU5wXmq7Hnp/5mH2GV
qq4SD2ZwMgg2eqtsklzecXN+Cum9Kj8G6XPn/x7KywTcoS+tfMU+/X68ufDFZJHMGPZixYUP1V6l
3ef50dq9/bTq8GaIxddYL7VMiTOGEI/mUdp7LG6NC8702K7Nj7U7uZgfeePHXdHz9rCm7qaDd5B2
49bbzGW/9RrDx2kx69qJzzIQdFqwNd4/tiCR1WykCX6OSpWkqYo4ZSQ6cMLDlcuan//79+P9QIsP
lKxCRFVhZp9zXdw0qmpbGZkm/sooH1+E96MsZl4rmO0I59k8e+XvqDjHxl/yyn9bopjv/VdXsZhh
hJlHfqUaxhnOx9WAl1buiSbWYqCm7V7WDrhyVhaTj6ee91e0mFfQCtIi1MHaVx7k3lAmi7o7l4F0
7IriW4Hn+et5/Mfr99UVLqZSHyjR1Oo8p/E4nwTJB4zoqhNkbXci7c6ddOs/yFt0aSgJN6V6yl3I
8X8MY8/SNfiNla/t2gNdTDsDSkQQKjxQOuem/DKo31au9+Nse39/F7NNkzxPRKdBB2EDdOCOcGbq
iI8BFa5TcSFDCXfjQ3sJWWAHDup3YksHgDAEl339M9am4eLrpGKMrNAh04yvB9RPlY1E4BLIkitq
K2/wyvu0rJ0UpGgmSj8aZ5hEsPdj1E6xnbYP7OOQk3Yr17Xy+JZVFC0YYqMckOVluryblEMJAv/r
O/dJ1XJ+gIil0eBRGFiawGLELdCvqOfNVUtBc0G0/0YaEzQ2ecOzKVPZTW4KeuMm0TaqYOf3JNit
lS4/OUa//xWLaeODqK/xo837fSyaiG830yXpctvintb0eGoHdm+G3TqS27ijw8+ZHkdUvfhghQ30
8m2wMo8/f8z/uivzn7/5HEdiZCSalRrnBu2SXEO6J4azMyxUgPXVOBh3Xz+FT847769/MY1iremF
WqCp6MdqtyHW/eDJtVtJgVOKyc4MhAuvy526yXZWlznVWN5PytxYBmL39S/59DtDU4BeuIWRZMk+
mBEyvRgL7EPAnsV5slFhsg9UCL4eZkHYnAs3XDCusLlLLOObXtzgtI/7AN6QzjqpPYH+AEsvfIu/
i4+zaRYaylVFYDE4bVIorv6bA/MMMzTJTALojIF28Z2LFHno+rzWz772bGlP4ep2bv4Hlp+BtwMs
PnRWSaC5UTcMQPyzHd4FNhmQDoHUCX2j3IHU7azc0LURFx86YBmk642MOP3qnHA/xwka0yZ/Mm5R
d3NEN7O1ET95VYCU0oTDcTQzGRePMEY1F/ugkc+SIl2Gc05fFDvqQBSAhse/jG9KndRZgzj4o6/9
mBRhU5GWnZQB0o6VcuMn6yQ/BSOlSqDpx6zILBD9Ms9T/RyjADKQlAF8dL++wZ9sXYBT80z/l7Tv
6pFU59b+RUgEY+CWVKmrc9PhBs10IGOCMeHXn4eRvtPVdL2Fzvtd7L1H2tK4bOzl5bWegFQPhYAl
xWA0SFHhyaoEdQchNADtuPmmwnfMqfPaLwTs6/Vk918MCeDpTChUwelafFKqqHTU4WwaJCT0Vblz
QBx1mMT2UhoekyGEKXa7MsszPTOInwAKCxayie+2lDk3oBzXamUJsKbU+XJU3VIt/ZRattcy7g89
TM2fYdU9ePDsgI7aWwXj7cuTnq/qxckBkRA7Cu1XdHWW/V21D8XYDvqISes3jKdXIaDbTEiHlLTw
q1OL7Sx0piAKXh73XESygLSgqI0jJP2iXtdJaRIJ77/A0N/bIofBe/fF4+aZUean4osp4IzIja9H
j5jObQW/TCMJdGlyWjOBh0tyTGRlx3i5QrA6cxMhRqkQA8EHgcHvIrWB1k4BnbxYDiBPBHm1TQK+
Spx/ydFTqa2JzZ9d+++xllU+USTZyKC4GBAY9yWqDBcZ1dEBiGLQnDPi/kqV1IMAveby0q9M0Vg8
okhqtZahYthhZNta+hLw0pWyDyJPnolvfnmwBev9380DgRBcbhaISdAUWIQt3VCJEFYtB3kGTXkw
3AVr7wGp8+H56E7SeB/G8i6h4b4Dv8x8CVGI18MQ3lXR4NeksdUatOmMrUSws2tw8qsWCUBXQfQp
bKcpGNnHoG8toKhZd6fNcLN6VUp7bbDFnio1IsKsTqaADvqNCknKwqh8oFEP4PPamYzudfPcZtJN
wzU7SVs3NWXHCuFVqQxwD/rKutiRqpXE+sxtcvpZ/uWpJxkXOOGcNVU+BVF010YPRII1DBTcLn/8
M/eENaNGAB2hSDyW0Q1Zh1WmkA/GtfzM+9sc1qIrA5y5Jn6MsEhkRSbgRwS4Y0Cq9lhOqVcRiAs2
0zUzKJzCeod1kdfV4VGC5CLMTl/g2wTVUOARY23wu4S6TJo2ZgYctNxtU1bc1DHEUKUOfj6ZD2S/
G9eFM6SAwiqpn4hkN4x011Cg0VN9w6X8VoUBFRnvq/Ali5THCSZcEDX2JnVw4AMP37V8O7XqhraA
AQMqXUISLHsrOBTgUFi09fqjlLaX1+Tslz1Z9MWBazU9VHKo7QUG+SThp5Xvy+z9/z4E0kkd5Gr4
G5jmYkPzPgzLWma4tdISyPfeieBWC5zo5VHOHRvcjAZ40oo587l/PgpAf09rEIrGIGQfUvo6Aqye
J88kiZxo9YyeW7T5AkYR1FKRoC4WjcgEyX9s4RpMvyzylpbPcUtW5nPm1QxKuoY7TwXrBUnGz/kM
UhZyizRDgN6kD6KX3Q5IubX4E6/nx8tLd3Y6cAeAvxJWDov4cygaQiJJ5BAfFdlTmFyXcDROVyLo
2cCOkvH/G2P5NDejKIkzWQWUXqRem9ZA51duBf4J18s3WRU+MdU7mtCtOqZeHcG0LrtLEhKIPGgF
OElDB9fglUbW2S1z8psWS1z1dGhibg6BAo7KxN60+NUor0McadH/d5/ze/7qYo2HqK6TMMM1ChVG
s3juoRijQwAZ6oDO5a/5e1YzZ5cQvGGgHYJ//xwJJNzMShkdgk48EYvYBXxXUjzYegvBBj5cl0f7
vXd+jra4GpMyI3E4SiLgsLkvEbYyDgumPFyphJxJfX+Os9ijpKTmQKN8DAo9upMF3uGV3u97bqKp
b4p9PYFrldeqY0rydSLphzQptyidr6ztf/gZEP3DW8Owfqn+5ay0WllEIxAsk6+4ucufQx/AMZCB
842yAlo7/yW/B1tcV1oiLLOEhn6gQy9qGL9M5ZOSCELc+94sV8LN+e/4PdZi11iJpLQ1NRADyH03
QNbmPlrTgPt9++ITQtIDpaz5BbOksUbVZOlcVxACqvJONsbHyfhICD3EjIDk1N2hU78yqd8xFCOi
TjILU8GSd9n0g902BJskUwRJKN50k7pQ1z1IuQoD0jVg89pQi3MgVZ1WNYYsAh2m6nqWFM4od6gs
71ND4iuJ0hkK8s95LQ6DFRoZTbtyQBdF3s/mPehMo2cjgCqEnUyB9ulaqfr8xv9eyiWIulE6GkOI
F7ESjYE0LvxIvA2EfyWN7DbSCIdGdHJY/NBnyEbhu8aKVfm7ORz/fHz+mPUSX63j3QmBWLCxKIUj
YRKCPWfalGd+PICFPT5Yarpp0Lc2gORY2UhnT8fJ7BfRuzOAlxOkF4Fs5W5dPDcKFOrSu8uhdHWN
5yrSSZadyDB3SHIqYKUpglSFCSwkdo8R1XaxjtZmG0PbutrhqXkD/1k0KGY2YreG7jgbdE6mOmfp
Jz+iAgVYivQRp7SxfEkeNgNKjjYY3W4+KHAyZPeXZ71ycJZZP6TEwUKVqyHIMuIY4Q4MBJtHLyx5
vTzOGdDjz+2ziKYZHKIbSushUPHxcgYgVSRN4EtrbGdE8mMCeW+G3gdkb8FOnQPsAOfESBZe34F0
iQKHm1Xx2n1ydrWhhgnba9Q3AOL5udq0AkUV7HZkeYCcKm7tGIoTZR5gFyqkumFZ6YAcu+8fBEAn
iV9ka1tu3lK/ztT3+Et5C+BOckgiYfzhvdpRZyQ2yO9gNtnVH1gJ2aayquD3+5WHzwBlJxNmMZj0
Ugi0LaoRbA1872h6hHQwPFbXVMXOtPl+DjGf5pMtLJgIC5OHXQCv8QzuFQNkvGsLKWeEIsIYjbuK
DH4ic79NYvhvP6fw3IiFFu/qOLshTHqVpmYnjQk4aegjjT19hvRcBNJ4EYBbu42g0j+ZvjLGW/gG
vFzepvMH//VB4OYDsjuU5MjyGQO9dwD7qYLfzu8SSLs4fUyvimZ0YHft5rx+gPSCl0awKb887tmN
+D3usrqkw0ivn/RYBCFcG3o4MKggdzYtDP1aPD6xIS4PdwaaZ8DBi8AxTNbgXLR8FKphnktqNHQB
V9Ut7BEgDg4KdipJV6xtIInFCgbFcdTFW7AuYYw0oVKtvoTKcFS4eDHSArJ0UbTJzeSGmsW12pVP
JRoiDe++NHl4v/xrz8Wokx9rLQB2MaFNpqm5CGhXuXmMnoEonaa4ZnjZXx7pn7DZ8vtTyHxAFw9F
Zbqs2zMCQfaGGTxgitgzKXpLLAECYXM9Ee6WSf8HYvXb2FR8uYJniQyHVMh+ty70v+4I6ipOWFXX
sw+Tbcjlnzpu3M4sj3JTgDU+AABhNp+gSB/IZBybSri9mjxOVfQEWdvcq/J+34Cf3IIQmctvHD5H
9dC6RWduJd266SzzjQ+1F5n8kFBQX2tQzkdoByqwrmWh9SiHzJMzoEVr875Kq5sI1GP4f8BJvjb8
2hyfLi/V2YB+ulSLlAvdIykE9xOIAVW8aCUs47PSBQJrI6LqLRphOCQGN2ygXF71Xgtf76itUrBs
jZ2pwsA3t1aE1v4F61/fDiops6gS5FqW3dq6HjRoxjc9COB7wfGIhvWJdg+DFaeGoAlRhneJ99vZ
mLro4EIvy+4EY99xZ4rcM+o/0Ku3s/YBxuC2gWZ1JV5D/aAlxUNdf1Tl39HEZRDd1RYKj18rS3k2
ZMIPTNdnyUJsvsU9pLdZOSWJPAZaE3sNdLMhgJDDWKCn5q0WJYDLTb7aEVSr4CET1nAAr3eVmm6t
sEf4zH29l1yjmyn+qUuRI3ENnOd22jc9gH2m4ra09UYaXmUmxEJmK+KkeY4t+JWPuiNpzJHHkDtG
By8gLCG0bHoQ1rmTSX5LU5fMwnKNeKs1w6fDBAP5TaTrMFOu9pak+Z11LJTIqa3jCO9BnMyK6LdU
DaJUhV17BSED6ISiF9QnMpqm9YMkrpn+bobNeyJumqnYjOI+q48hueZm5XT9DaeHJr+D6bDbzfXV
hG9llP2SfqPl8DOAtC2cRqanLnmXrKsuJhA0wLMXUiKTBIwWv1WSzIFIyZ1R/dXH+4ylUK2S7koZ
9o/1YLy3tfWpCM3L2w8RCr9WFJ9z3U+a4U03+GDTpvHYeG+A6cw/GcwmEtglxRLMFJPxNo2Ia+HP
caE9dG15xWGQAGvqa6O/UXOYaYjnZBh3cAmC14lweavYqK+s7PNzV8XJXlnmDE2ea9Ko0S6AiYst
4ESvy3+p/CWmR1pPK08d8huahnsCHoe6gjoYOt/zjzm5y8NpFJpCSh7URUbhv8JhgVYQOF2Bao9o
tusZ4B2Ug8Gl5zIanP21xcLQHvjwQK0YlmTt7YAoncO2e0hvUtrB3cyCoFgrB0qFzrZUgckfb2FG
5Ril/qfXm21oYiAG/2Ju/bVgHR8VEHgh6lZW4qu64y+QU/ujQjbSjhJBHTnuX0uJwPgjY2uXwZlc
4HTuiwCHL5h3KUn7IBneSHcVdru+X4MU/Cu8/QpaJwu8OPlpB4mnirUiyBRrp6Xylg+oF0GVICn1
+6pStuYouaIhd6kseZfDztlr9Xvo5Zty0vpKr4XRBZMJ3Q+6qaLKI+GGydnKLjq3Yw2o9aNXp8yy
uos5wvqUSbU8tEEXKz7RpmOpJfdMrY/w4vorSf3u8rz+ia0u1xTbFspZMAnARb7YtFonwyUOPcnA
mIgPMRoHrr7PWa4frKbZ98g2U728j4zqiumwrshlGDyIp2J4bepHZqGgZTTeGKFRoMl+MwBm0hYa
egPETif6QSZ5w3nnM5jZoynwAC2wXa4TW3QwO0AkhneYZw76dUH1LemMu5bEwH7F4Qb2HU43AgjQ
RY6p7aDW72fp8FeBjkszWldpL+AS2O2sdo0HpJ17PZ8ux2IfW/DqM+EA0wZjYvpda93EQNxVTf3e
V50/ZomnGcNbl03X+qj4TTgaEAwKxSHBrKU0/mKm6osQXsSqdN1mwxGCUMTuium+YdpDKCh6UQJs
x06BININUJgbCF06GtedsS33qg7RIRA/t5AhuB5Zfd0yDQCl5v9c30VrWkU2i3orthk8NX/GqbTW
BnhJJTwo6zs4TNpMAvJMwHIAWi4ru2sZFeaRdPQEkDoTSE8sqgQVBJtAvBY8yK23aXhPabtyWv4F
8B/bdzHC/IQ7ibljTOD7Y/Q8mKTpfmDsCnLZGUz6MkcjV7hseCXjpoG6DZK7lB7KmB+s/miWqics
iF/AJq82wYWgd8X0aSXPE30g7HWEjHdt5dBr3MVQ24ga2NPlKSSZIAMRr8nR/oZs/ZsCMVH5M8BF
//f8OJlC0kZRCAUQHsAb80CbHkLFkByEvc4UQzImhIhC9kZhz6mSbquUHhmGvY5beOVT/dr4KHQq
0IzXTDztQepbxAESmi0tR72FE9nDJL1yEIAmeDxd3g+/sRFzORV2iDJSTyJD2uPn50JpPK1qVctR
kxau4efwAHyIPCOCDIqtvCn7mVoZvxE8sUB8ezYeLw//K7ZCkBDjYgug40CN5QXdRFYBE7shC7oM
nnPK2yjDsU98krj3wpav3Bi/2QfzaLPVC16N0LpejhZ1ccP0SWSB9qC8N4/8Q38G0zh6orEN3cF2
pxzFUf4b3g+v/8UsT8ZdhDAYnGlNU41ZQOMXo6k2dUZ3YfkHahk7kfcrVZlf9+K/SaJbhrsK98cS
WoRo3od6lGcBpK3cgqc2OGR+Gt+Za+Ufcz7JP0/6vJzfI82/5OSYoL0wyaFqsACKOd5ErrVePpiI
LBDQQ36VoTTTaMB0RsUhnVCb4uwKqnBQRYFqHN+1cbanyuug6i5nyb4ZIHeUytcpZQ6PUw8y2Hu1
qD0C5ZyyzH24b2x15VGaRjsS+zaV3QHShO14jaliy5JNVh9M6yMdwy26q7jjBjuP8FcXBwVP4CwO
Hdy2Dzo0rZgUejhuHjCpzigMvKxqe+TcY+otr5W7WG38btAhmgRmf7XnXeTDSsKzkofWgmCdILew
0nKkj/Cuco3kOq/+dkkPTmfs0JQEtKKehAeQyPoryO57vSGh9FpeIRezm4HtCrM9JBOqzGsMpbVv
sTjGomYFH60iQ9XqVoqf/4sO+WJbLfYwXi7JmMdaFkRgKVh4G5e66uRgw2ZjazergiTzX3dpby2T
rjRBA200siCUgF1mL0OPqB+bMHmm9lBwvJqklUh47tzg2Y3CCcRKYRC/uIMHik2VmjwLGs2pywcN
9QdEYHtYU+7+nTNjJU8HWhwbLR1lqW3MLFDw3AXSYKMXub+pdPBllTfej27M/sDDwb8cg373BxbD
LncIWMyDYsxxQaVXfVL61Ozx4XpfNSSAHSyHq9aOK2hzldxuoNNoJZG78hvOhfvTqS820RhGaiw1
PQMi3dx0X70Hj5C3WcOn9ZWvOLcHT4ftSyvba+ig33fpzzVfbCfB1ahHhSEPjKKDMwau68+kX31u
ntmzJ7NbVkGtKK+Q/+opGBnAlLUvRr1WZ/0Pe+dfxR/4EbJEN0OFDAitKsmClpturUcuh8NKDMNd
Dc/8MJKdfph2ZZuhNFKubKDzS/g99ByBTqJ9X43VDOXPAtgOQNqxQvA9pMoaYPA3aeHfNv0eZnEM
9ZSgpxCSDGBn6UaLNv39+AQlIuh/P02Ovq/2xW7yyEH8gb4ndda1FM4FHsu0DN2A5rj2C73OLDjY
1hRxrmtBlp/1M5AKpRw26sTLY4Q67eHyoTgXuU8HXJyJAm82s2ZGCg3VHB7AqL0mn/9/Iyw2fzq1
s2XzkAYTsmhevQtUxC6PcDZ2fi/avzrMyd4w0rYPsenTAGfAzaN3qcazrHyP4pVEamWtlrCmMOsa
xJAxBebmPiQPmrqCVPzdWJh338lE1J+bnNfSyHrFTIO5d2lBD7Mgki1pCqzbU0dru+MIrxe1EpvI
6A518YqGJvyeHLUFc5VLXkRgq56H14aeHdVK34QqzGetNYmH38rai1+5eMQZkBKMRhn5pFYjAaLQ
rAJoXenGYy/pb5kwvSJ/yCAUPODRDttqu5fvY/aoKNd1jvZ7nUI49J3BcLu3IKEoUlsHuxGoACcp
k1fYbDsFHdws/9O3qmdaxyTtdsAUotcJEe6+BN5wJ0HwNJGpV6awliozoB6xUk2/vbyrzl9ZJ19j
EXKErgpdMHxulH89fsvuYuAU9Lt4OxC7dNbo62cvp5PRFpFHNrKqTtRmTgA+GAcdSUJ3YhY+Veqj
2ZPN5cmtHZn5/58cmVhiMdzALFwW6p7D/KyBGkhPa0eR4pXDeeY5+3NTL27+WO9lo1Vx/ntncJtb
63l2uKQ3pg2bKg6Py7WF/C0Fstifi5DWTkbZYVsghhvQrDSok0epA9EOOC4rD0PJn2TyxdCAGkQK
RYY2WYELri3tMt4peserpspArRtcI+ttAB5QTjkk+kot++xdYWlgp8CgAqpyi2/ITbmYmozhruik
A2t0RwtvUwCElCRB6U0AX79WKDr7hEWD6H+HXHzLVIfjuNz3aTA2drNr7+OX7E3yZh2k5EPxxh3M
q2HutsYe+PdoXKbjp8MuvqhELSOLTaQ2ff7VDJZv8O7YI09EL3FXJPLgUQaNi1FA0L9j2zLr8dyp
2q8I9QpGrdbWSzzUpPeszXdFCQk6eFeTanhpeiUY+vFYR9ZehkJ3R/SHAjLmEXkzAThse8vFO8Cu
wvy6G7F94H9kErRLUAkikCgfyuRG6q07PR39dGCHCF1VoY1/ShE+9e3k6vCeu3xqz5+lk/Vf7C0J
IqtmGyKL7k3lMEXXrXmo5exoWcWuHeELWRBngEjrVEJsg3Ver/+REWAv/4jf/bb5fH3/iCUcNqwV
xrUQqZhhhM9NMu2iPDrwFDJM+mcDhWrYsqNIXUDCffRNaE2PAgrk6uhkTecRle1IxJ2BjXAx05xu
GPyU5hsNSHKzaT64ddszYg/V2tY9mz+e/OgZoHUS8Apu4IHRRFlQAJpfsA5dFiCDSupcXpy1YZY3
uFrioCoxYk/XbdG63hsxv9WLYn95mLMx5mQ2iysYGSpIFiiIB0NVzfro8IX7rGBj0PTyytdem9Di
EiTT1Mjo5GQBsaBljMd2CSmxtF/JrNSzt9/JhBa3XxXC+kRScEnoD/Gt8m7c6m7jNlezV+xsBRpC
4NyuDgMkJV30z3zjWjj5NfUbhyiOcduuXf3zblgEHHXuuQD0D2dQ0MZ+7haIPMRTM9AUiBJ+xYbO
AVfLy9HtFE1xGDNpq8G+QTa+LKixFJq8coOcWfMfoy/WXMszA+gRRFnL+Nvz0m6r1z5dWfG1MRYL
btZ1pUGqD3l/2W76yXAMdHMIWmiXN+ockC4t5OKOinQ5akSDuziFZoa2lbzOlzZ8s6aOoKyNs7iY
KI8lIaWorcZp50LLdldMSJ+y0hvk2C3g2RLR7mj0n2RQNlGSuxnKbkjvXNkMX0uYgNRpd4XmoZeW
74R2K2fozGn98T0X11fPu141SykJeA53hkJxwxgsndIezXF3ebnPXdA/hprX6STMRZLa09BAbq4U
5k5HdyCkaC9HwMPV4UYf5lYls6eMu6nyMmVvJbsvdAaAQmqXCQCZfCUcrsx86XgbjVLTDS0K7NLY
eESiO7WadlVoeFO0EhH1eREv7LSlCmFCZAUEcykFGSh5AcDYp8K0c52h1RP2T5BT2ZgpdxRlgklK
hPpt23hQ7EB3B9QpS412iqLcpFzM+AM7ZvStzqe7YVKPkf5sGn9oD40sJhlbawRWuW+e0oo+w+fA
HjTLRqcLncn6ZjCtvdapV4NqbPQRnCfgwJA4QGC/dLroSukb/CBUtvQWjzttV+WjK2v1c/vPI2zc
tBGk8Zs7Qa6rGhYWZQys8k6moTurvFeS7rLMcobV99xvRDb4vifBji7urAKcVTrEWDk4IghIbcRO
kzlAl1qefhRe+xgDCgVLk7U8feXI0kWMlbNYoyKfI1BcIUXP7kUcQWFdceJRsnUJDh2tdOzZ5F8+
IudKPD+mu4yuUz+OmhwmEKF5acRtrAahQN0vfRLmhwx7kdoQdoGtYsBkg3c7rX4d5RToXubRIffM
CcZfQtyGUMqBCdHKY2n1xy3C8pjLEK+JeBpwHzKukS29VD7fxc74KbbvvR/dwqvpPnqt/eaYb9a0
KX6j0hY7YRGt9QndzIThsjceek/368iuN/CReKU225X34rpyyifr4/L3WLmI6CJyk0LBfcpQU+yK
h3z4kOBekawMsbrDFwG4Eya3RIILddKJH3ZPsPuyDTg5JPrgmB0EUACLFPm0LQnftMVjqhoPIyKI
0csr8XBtsovwLMllGaETlQUyyiAEit8cm63uPy8v6UrUXVaCJdMI+7gXadBkT6JhrlHseCTNb3vv
8kAr0/nNr4Y8wZR1KcRFig3THzMxbEx1hUn0DzZ6IbIvJRTzXoVZF8F7QzNhiJB0RwpnHSukKKNH
1+jqBklTvLUCRTAxdtsmx5ISOp+dKt9xCBnUQvE7eBCVcXqrDcaN0UTOQOAKosV33FD3eig9yrp6
p5oot3SkioDnhRm7rAVWi2IV5Aoyrb7WOfDUudw2rlkVDpHGvamPz01T+AWXHIr3IW/+gAZsy2jG
TeB49RlUqIxN2DJXbYrtOJRXuJZcQj+bWsfAsJbKcS83xx6txFgHahkwosvf51xB8TTWGYsYq6Ma
SODTirQaoAbU7PZFbKJcJoF/wWyLt34UmZ4Fv5yQvDEZvc406FQwDKoXWc53NJbtsmtMdKGAb64T
/RXwNLQ902YlSzTPpP8/fuciJidFbcQTipwBFBRcThqPknTXt+ZdAhxc3wOYAVcsiQNykdy2OlIJ
UXp1GOPpWOKx+0KrWwilpkL2SvNvFaGkKOPZPlEPBvX+mES2PJpuqEgbs2+9PAIgiWoO6Tp7siKf
ZZGLSsGhKAgARuFHTiEmRRUYEzaw/MqQR0qm5ESTtmFsuhIkuRXIK42GH4qI2wlN35KJAftphL6W
9ZtqShxmQI2FTzsADT1YcP6Z8GYSibnPYuIacbKZImOf6LeFmHY96rbwQjugBP8gj8KTY+WKyc0m
K4sj0FaDX5RQ0lU6W6ph8AYjDYFKB5y1JokcGtb4DM1ihUafMkk8pRVQ9lMb2ypKF64ytpTE142y
WoVYubmXSpuaqunyOLZzRQ9o2BfxGL+E4Pg66QPd9f7oiqPiqbHNr4frZjXVPx/cCAFkw7JUbYmO
aYkx8D7XsKWV2lGrAYbKzwQQiloKVy7jtZEWeVEaq1WcT3gERggeed67YR7CWsS8KvK1BuF/uHm/
Z7U4qFNOtJ7z+YmgNluNfMYSjLy+QPrwraralsbbAJ8slXKn6dgGkg67uFAPUjhs5HxN8/c33flf
FvD9WxaHkQ1tTpu8xpP/aD2Qr+GKOM1NcQf9pA3fV0EObX67fiif1nh6/yH5+R54vm5OHi9tX1DW
66hqNO7ojOjOJmBxwOFHehp9AAavKidyxw3WwTHcfmutMKpX573IfqYET4FQLVJI9TaqzXeWPwGW
eIcgaF4N+/h+OrLaw2PJB2NvJQD+hwzle+qLLGjsBpX0OcKveUxvwWLJfcmbZclGt/aTWdrZbVdU
rM+1NxBzv4dcJEWhpspDlGLLpbvJbe1kP/xFv8aevqg/bqc1ucT5b/t9iX+Ptsh8hKngPQYZmCDq
C/Dn9fuZRK6psA+fZBRkaxc+iCvn93x28r9DLrHe8OBTcrzvk8A0CwDoP1lu2tZqU3w+DRcmNpth
n25ao6+SOuEMm7a+6cRr1g0r1QOAV1eGWAQiVsZhT8Ic9aDRcrNOsRPI32uGA71A/JM66AHAK8wo
d43SvlAt2glDf2jU9jGbzJuB61c1wHty2bgRcPUpbrUq1+91pux1uEGUXAa0Lg8dq4Cjp2i3hjn4
rVq6KZQBUwV3KJLjGOwaI3rvoBCSGCCj4UnYgWJTVWg+Ki8yC+1Rf4DOil1qsasDuyL116PROmXx
FmedU1TFRom5XfN3NtzkenTs+NFCsRqaJbYVmy7o27ZS4vquXmDtbEvKE4CqNs/hIzPKTjeJw1BL
vpTnvgr2mD7ccm78TSDI3yGjqqjilc8ljooWRNXoUf0dgkO3iaw7FOyIMLKp1RwlUu6GkF2xhHim
WlfQKAH6CsjKITHRY8eJ79Fyn3i+bwsks+I9HF9J/whTQZ/SwmnBiJZhXSyy2g0N2PYV021JErtI
CpdLV7wEv7TMruKqdS1CnRg2t6kG/8aCe3mSeXEB/0eq2tpYOQNFC7E0PFCNsm7aqAbH6lW22bxz
6Z4Y6UHnH1L4MBiKzRgUJL7U6avR5K0JybNpUJ1qeDWhAA2ZFuDB3vV05p8VWz1sUXnP7XC+KBrD
7sEN7N7lAmaxaIso0rYVsP7Ah4R59jWnR5IPdmtkvmp2tV2WwHDDIMLo7q3uk7e1A9S1a6QYQuuk
jymmkFahHgyPNwqkZxSlKG19hDOmlTg1yHYWtkodO2yElKCqOaoJCBGW2+x8MsH1sjW3df+X1yiu
xFsz2oe8fhwz2IxyDTwP6rdT7zcV9+iYu6EWHwwGEz+MADnGsKrtWEl8UxmdBk2VWoKzJzjaI8Rt
BhUplTF4VQl/w5w4INW4cQZPDvaQGoCGIZ8LUVOQ4VFZd6XDLUgwFeE148LuKrHV09Qr5WeopCEf
/ODtNSHQZipHf9Ruq5S9T126E1Oxb1rmhBFOkKoLFyaBh1AeDkl6rc4ngdebLgEOn+EJAdFOq1Zd
MNg8FjVHfQivIqR3wHbtaabB0/lVYw91DETtk9IgpeA9SCGNqxUw9KmUjdlJUBApPT007VpIrqax
DeGll5LCUQw85eBvZLdzPOvJnoIC2kkYkUXkjrWdZ4DQxB5A2PIGC5+/y69q7Iaha8DgwTpmubTr
ho983vC9fDsUrxYxDh0xn/qydVoKy1F4Uwu8StI8qORs09JNLqd3IcTBqkmArJi6OdJQNsDFGuGk
Ql1agMwjSgh66XDgK4D8S2v00R6Vke0SKva0j9xhJkiREXoWeoJgJdo/MI5P7KaGPjtQAxSCXFX5
aIyQw0hx64PJUjXlrQYeNZOhZYLJ4QUCCaJS+BDp20bgoymNumsBq+/IowXaUJare6jcOVmVg1Cf
XPHpITFDZwp7h3LV4UO8LTW4d1JjY3T1UZZ1v5HKpzQLr2PDdIzhT6f/hYKMzcvRzuKDJXXbAk89
bTJcQ4oDudH3mjR4hvTeZq9aWO1rix86KEvCrtFR4reMihdTy2oPi3joWX7dg/6ch9BLD8udaoGE
iMKfV5i1X0/yo8q45UrNdUXBbBDxBjoqN/HQg9JF53AoDmqT+4nUo3tWgsuSTbE9WFdhOFuv0jsF
qk2ReOX4bycNgIdoXyB2w94DAtK2MTGP59G2IeMeNT14vOo7NfuLB6ADuZijEk7HCuawENjzq2LA
qJGjQNU2U/J7RYkdNTTdCKjnfsrvSJbtuA6CMx4RSRr/yXRrpi/4fRo+RkqLl1B8k1HpyNLpBpXX
lUxs7eJeJMNwYe60EjyLoJg0L4EBZdXjTUWtlWLMWtKlLRLdlGUh6RKM0+2rq3BjbJPBNu7FXvZV
lz+V+wg2SZcf5Gs3+SLD7WuNwigHII846QobLYt9w4RrwnC0bdZq7/+hF/Cd/yzyWQa2R98mSKd7
oIBszQc0z4/2qmYDw+rRbbwtXNCXb/6HvStpbhzH0n+lo+7MIQACJCOm+8BFm2XL+3Zh2Gkn9xXg
Av76+ZhdXWWrPKnpmescalHIEkQSwHt471tOSe5+gelf6sl/jnuUywJKkmoyo5dnrWEWmp5xd9s6
gfC58qaNDVEA9M+hYGD/6CUMbXxrc/IXLBPkVznZUWo7N5a2uhwVo4VVgErQcIBrtG/dJNexD87H
+6nj29fliz+v+Ci5TXMhiahxxZn7uiDsU4t4cD33UuwSXXlK+unE8jiGuxmNxVICv/p7Pl+o8jxu
4bh7/+t5+lU/9uMzPIa6uQyCKXmMimmlRej0qc+cateB+6LGTPgTQDUlA3TYhRkyHuHArg1BAoVt
FRo/rNPnZhMF0WIvaqgGsVl0sN+VQEcAl+DSBxGXm9x9jqx41SNAM/Zw4ucvGfEvJoB1lDFzkY4l
Er7sPr2fV+Ke3uUTgMWrYjVt5qsByrnBoly7OBTfZpvmKps96p0uVfzV1vLzSdo62sjICHkKWUHN
c6B7VRxIhmqUA5wetGSnmXuxY6xpwsIoaVZVe9O1wGB3aWhQFqoGpxZwr1FpklzvTcoClDT9hPwP
5M1OnGCso22wAuQwbuc4u0+gmlICFjHpMujSWwVgTeXI86TOfWtR9quzIIOxuhTPMR12iYQf+q+f
23/Txv1jIf0EAn2oALhWljR5DezUIlxvhsgGd3THVtJvz61LNDKvimt2X4RJaF+eOoJ/eRcW5bHF
cQFKfEdrOMoLXaSjm96Xzpls7tT0bzNil8nw5wDHx9GSKdsuo+WIv9xiojx70Ts341NR7csY82Gc
owMpkpts0qZI71ukblkf+TGQG4XONoA/XUTILd0Eao2p+1h140olN6qHFXULNCU4UDrm6yotwxOP
9cv9+MNPOlqOrU3BfNC4t8tjHRCG4AkWDrCsJNj9k+dTFawTj/IYpj4QNmc5s7J70+C+zTXQpO6J
mfrljv/hio7WTF+pPCkVbjKdDA9HYBq95Zn0beO+gODOr2/fqbGOkgZpWVkDV2xsZnmHiYNqnLpM
ZbpGVuoNMHz/9WhfYcw+zdOjtMGOaVP0C16b3zToPLa+c2luUfz8uUWexr1+WUz+cCeXq/+w5LEY
EAIiXF22TTfy3A752lkBQ3hqDn5ZgPowzlFOgO6fZVuDs8zB/GXYx2fjnXuWXtnXhReOAVwS6X54
jwPmnepzf13b/TDy0c5C4XCWlz1N7yX2/Uhfl1RupuZpkYKepnY1pmxloc6SowyRlLOPigIK+PEV
W6oq6b9P6/y0Cx0nD0OkoSMgMHGB5/KsNAUq75zDOfDEJPp6E0JRz4FAE3fMo8gnlJ4no0FVbIQr
TwkHei+7gXHHZvHKJmH0kF31r+hprH497NcL/89Rj1alHYmRthHudNxetsD4JacRsF9Poz+HOFqM
YPWVpplhCHOtfYVpxPbmXbseNmAHrxPhwQ007Hb5TRzQ6//bxR2tS+hvJrxgiB9V85TCQTYVxYmN
5tTtO16KldLGFCNdcdDwAImduptfX8Jyc/6SloHp+69ZcbQGe9obfcTM9D4dcKYnfdCCtszqU0JE
X5e2P4xztOJIMzS1PRF0Ux67vdr25/V58dCjhwD1lBt+oj99YkYcw2FHOtaNjRIVLAKac2NELzi6
JtkDHS8gtIGy9nTzf7qJx9Yt/UJwz0iPjQwVFcdpgyIr16PtnIgDJybDz3v8YV9uR21lekQ3BIxV
PxtnT4wnbtyJ2fAzEH0YobQnnfUiQ6ABAIhaV7p3vaR6+PXd+vqQ/+dc+Pn+h1EYSVuVwEIB6KZU
QGgcIY2cATtuHrBYk4BIj7ynJ30fvyLJIIr+MdV/BoUPw/bWDMCJnlOY4o5eM11kUG7IOFuqXX0P
Fd2xgQ53Ckr9c1XaHk9tj0Hx3+DV2szzQCwVOwdW5kN3VhvTVtXzXdtez+S2T0BgXljKYCXLNnru
BH/nSp9VE/BI0XCRpVMYQePAiZpV3LKAZs3anWuPxxwYSJx8WvW/Qat+uNKjfQmA9G4yDMx/29g1
yZOjz04qMH+dI/x5M482pj6KFDMdRBMHpVjSbpR1Abast5WQrTEgIT/GT7+eNacm/9FGpXIlLGz0
6b1GeXC8meITa/ir8Cgg7wBvN4Dr7J8Q+w+zA2ccXcc91nDZnnUWHDG7jRHfsslc//o6vmypfhzo
6OFUgA02Ti+xEwZDMN12t9mltZsDFJuywPDntfW9TwJjzcL2YD0A5XdKN/fLpurHH3D06GRP3Mwt
FO7kLrpqL5pLdhZtnVvLM4Bb8LEmwugiP8SrU83kU3f46AkOTtGxusCFyzEOJSiHMFT253bPo/df
3+KvdrGPF3gUaxRpUbEdcYFV/GowYIVEFio7O7GNfTkKFK+FRcjiqnWUT1mAOw2qq3A58n3GeVxA
W8tuT/APf4aqz/GZQnsADhYWgUsKTDI/5+JD3+XjlBnxPTQPw7kwNs78rAq1pTOsp92iBi6Sg2dD
PTqVJ9rRPxPP47HhksIhsMlcB2jdz2MLyFGoQcfJ/eScC3E7w3Qg1cOWRvy913VYlsWVcLK10CIg
Bji5Lag9CURel4S581GrCBqnC0AE9TPxWIyoqkLM2MwLr3eRpMVklciXXrYrJzPXcQI15dlX5avF
rxntoXE3XxrKfpoM9CGdak0QikhhQb3tsjRY+OsZ87OK8elScVqDHQxsQqhtgux/dKnUNKoGRtnD
XYU2SKkAxVKKhnDNvublxCCQ22yzyLytCvmuoNvllsZl18nrOen2JEP/q2b1Cko6wWBNfs3uHH6f
p8AOz/Zwk9fJmVnwvRHHZ0423tZDd2GNleNZej5MbT15FhyFsGejJNzsOxjZWcn3JE/QYwPLWcrL
CkQdp0crDp06WBPdQTVyDY10B8U9tua8OWVE95eJ/fNeWBbj0D1YJt/nx14WRuVMYzzcTSiCGwkM
7Q0o8iVvv77lf9kNPo9yjIgkvOxThc7JHf7lS1kuPGRjxNyY3n890F8Cx9FAR4+2bnkBxCUGstra
Rwz2ZZOeQLr/NaM5GoN+vmU0gS08XW4ZM+kLZQrgONRRIBySTFDFdK/hLLtyxsrXM/zJ4fBnQVky
asOGV/8+Xf7opxxtSziRoHtoGf1dsbcfTZBzt80BasvGRbWZFj+yVd54zW66z87oWfMeXZxiVvwl
MTgaf3kcH+KoRt5kWRorqYmmm6kDFRHdIij+rCYxQnOw9GDRtgb48tcP+dRsOtom3cga+n7AqLlt
bluZALkZoU/eBD0/JZe+hMe/bhV/LA/7KH43A5kcWWIoPtXoPcO+qL4ULg8S00b79cQJ88u1aKMM
wiA7j/8ePc2ezIltg5l9N2nXq4qrsWu8OTmxQr6cvpCthBkYhiB/WfG2dnMB8Td1F0ECEcr9lZdG
3U06A+rmMuZHhQ1Uo5rWkZNtBrNZOZBc9sqSuBDN7a8ahwe/fprkp6vE0U0mtgUXdgcZmaDHHiKZ
zosKQt78bhoAU8k9gaOO0QTUepat68caoj9I2dES2RChf8gqDVQOL/PevjCbBmx002vhn9xHmQel
JaBE1jMn6Ha1wJhnKyIfkhh8VOut7F7aIfUThK4C21AE3A1U59ezcWY2S5f3tm7A74gBJY1HIGGs
w8DYYyonX0JSPEbLgDNgYfNLnT6O9nqoCUzL+DmE9jazbW8AIEh1IIoZinEro4XMqROHDc2DbEbJ
Rb+BD7R44iboO5bZeV1MPjpWuLj4oqwekIz62l0bJYyCGI5FkBia3lqzQwM+Wimwg2hiBsSZYmif
Ea+roYWR3g5Zth/EFdoH3pQLH5p9unbA+O9CdDFWrT36HVy3zFUm1q14jQtynhvitYe6ats6qDuh
+ydyrzLRQyoUGFhwI7Kc/ZyB+p8958ioSAXts3Gt7TUBg2uae39hUkIAN9QNytk99erCqjx4W/cR
dNCrjeiJDyZhoOmW9PK7clo/b9s72BduY6uF2rAYb1ott/AUPKP9fsovR6KDMYZC9dCdSL2/2Jow
qWCnA/tkHBbso8S3b00JfaeZ32VbtWUbteHrZPNHj+k/Pjkfy3/8J15/rxvdwfhPHb38x3n6vatl
/UP95/KxP/7s84f+cWjeqxvVvb+r85fm+C8/fRDf//v4wYt6+fQirFSq9FX/3unrd9kX6ucg8Xu9
/OX/9M2/vf/8llvdvP/9t+81iuXLt8VpXf32+1vbt7//9lM77D8+fv/vb168lPgcIFl5Wr38bfUi
67987P1FKnzDN0jKuchnIdbEIbq2MOTH9+Udg3/jiwmha//0QFo8Q3/7W1V3Kvn7b4R/g1MfkrPF
HMnBh7ANyrpf3nK/ITG2bNOEzjAHUAUP9V+/7/KfG8o/Hw3ux++v/1b15WWdVkr+/TdsVJ92d5vh
uwS2I4F8nqFGyo/CV4EeAulh/GIDNuKnRVGacPBRXHipa5UXac8Y82iJjil4Y73h+owOvYYI1aR+
OE6RIJ91xZlD8hpGutw2pacHS4alO7Itp5MkfkfK5CbjGgSnuizdwzgL+kgaysGOMBqG75paSIsY
HJiajmPO+jUtZ+XPeuJXwB9lW2aNgK6ZI5sA21QWP1SaDGNQtRn4aVZcGj70VemTVGhI4My1IOKT
HhxMUdRFAWVhuMx6xjy0r8OAaAD0ogSKZWAF2BPTIH025fQsl6W1jo2keXSnFuhEZg4AWsclizy3
KeOn2pEUbeWmsq9Li8SXSVRDVqHsK3NdQhho8jqTRS8d1PlR5rDZVnJnbC+1cGsFNY02q0HDA6BK
QT61gducn1WAOvWwZoKoSjXif43e6AL4WZNnO3EifU/G1txLqNYEhmzhKEVKA9TjShhWGHWRkKDT
oO3DO91AQS4uTK8rpnJnjnl8CVT6tItVOh+oqtFoa1k1XRQOHqTRlnoH5P+9PVYU6nOmKIIuJ4bf
tCMooYymW0tKUnukntuzqSTlOqod967LZ/GkoLX3yoWB80xCjAk07MwGKLqq0n0RmdAyZjyrL3uj
6NbGqOJtRkl+KBrDAYa5omdZB2jbkCMs2alsH+KZA8kJY8TolfGxv0etNNkmjQIwrlAO3U4TbzeN
pi6+AnpcuDUVDSzIXUKPOE5+jHYpQYNMxr7bZn3N7yHT2ghr1UBJCHD8NF9NiPt+nhTOgRNYX3p9
7E7yTbfaRLg3qtm91tPkinAaKX2kg0tWZWoAUGYZwBUZOpNIbkyogwxJz4G5dFuxJ7M0vake2n0b
ReOeQHP6rCkzZ5XNiE0FKDYQF0iHR7B9ANcjpPdTUnII/tHoejQqgtDVzPZ7NubpuRjK4QrixM2q
t4tyDZPq/Ey2IwRJu7F8ywwLgGsLBlcmB7UnYnnjk4wZN4D61ntlRmZodRUPKz6oVV1N/EVyFiEa
u8p+6breeOKdOUGU1o23hbZpYCZxuoaErvNUo6EP+JllbqeyS/xK12o90Bzgdoh+Avqm85DLdHjt
OJZbzUrzVVWOvqCtKB8yrqJLncOzpq+tdufmEXufS0muZ6vsghoVgU3SUPQE0yIq933XtHtnNsh5
5+JeRDUVmw7eWqFu7X7vGPQHMwWEkoeOvXbJ4h2xeFJFmps3WG1WiD0QBKWMw52HDelZg0sInZwP
6ybKyLo1Z7JKYYZ5a+S5u7YLaO1nYszCxGaAWRiqvy1J6ng0Bo8njxv+A2SsCnJhcb9NoVO2EgWR
AXRhGl/NWXOeVXMRGmMKJHAMa1izr0ekKNZwGJo5CoWZtA+8G41Nafd1YNlNvWXwFThXbj/uklpa
zE8iEj3FtTDnDPxcWC24DcgEq5hldRFSK2IBPHjSN+qUfehIxwUOWlRrnaK4OirWfY8rdw5UFtvv
+QLmHpWpz605SlfEzOqDMTA42lRDm1008JbZOLzPMHnanBcOmINZDwZwmVfswjJgUVzLXF64ri4v
CkXlSvYAFYNwlge84qzE1qi1X3dIctKW1+EMtZ+9QV3YK5czoP/2ZPbnbTlLN2TUAe0EhrlA9xl2
WtYBiHAGckRaP8AXvhkQC6rxIs9Yf7ByYqWbvqtR24bledx6MemSNKg19upwZoQXB5VUlg1tjklc
Qky+SLxewSkb7camgQcra9suKpGAG5Le1VYMbO8kTYjJMWAX0Lqcp5Jyr7Grptr0bjO9CIW+esXy
+NodnfK1GQfg0HU12sgy4cUHt2OSe9mo21XcuO171boc9gXdHMNkLQZ4BKq8qfJ409oKovx2XIcD
AiIKGVBeQEKc6AI/zSbApFqFAXc9FiUQZyETRoncCqxpElsagoWFJVYjui/bkZgymIpMbUSWNtaF
0s1U+7YQmQgMnMwBbi6QZqMBey2ZMKowt+sZwN42zoDu7otUesnExCZS0vBT4cKgosCbmz5GgOrS
hK+NRPAXXkbtMzpZUGLeYI9rtqpV3UNrRwoV1FqmMmBNWUg/BRc/Rl5N4KUZZxnz+VxmHVRH6oSt
hBXdtwOMSX03o+20gidj9hTPJhYRdFVsHBBc1zbId4dmublVdp01AMXaHG4eGwAHk72ZQUsZFrKk
Jeg7DTCRIAGQr+MEcVe3KrD/TADwuB2ZB9/MZjKAI2VDnvui0Kodt8Vsi+km68GSeE/MKrHfedSz
eW+OZWXcQX1KorA2j3ulrBny8aLEJjJN0HDqnHRjVGbCzut5zszVUMT1mTY7AWA8xGmsdaWyAmID
yoESTYuaz3c7HfonuCD3WKtZdu7kNb1z3Lq9jHt3eFTZaNxTEzc+FC0qfUBDxaXXqHyOgH/VzcUc
d/TNzWFs4w95zl9rzqwYWhWyMa4VZPsLz1Rzd9ZxBp3VgtJZr2NWO/AgUjwjAAgn3TXIIEkeOGyg
KOl37u3E5/gc/7SjB+OCHoozPUvWkhC6a8yhfmoIqVIcazidtzPXqlgNE2x6bTOLVzkSyWJd0bm9
1mlkbnSU6ZssiqIkcNpZpJ6Y4m4l0oluK41pwNskfUyLTMLhuEBuLU0QGM3R1l4SK2C+yGywi9Fs
6XVRQKVBtrzZmHMy7Qp3jG8g0lGfG0nRPpJ27B+hDVJczVB+ytG6GopX4PH4VVvBDMWfSAkObA6r
KwB6bNeSXqkzvRNliaqdIwccyOK6tMIpatTerA239lmf4tg4gJAaFOU4XtVN6+bAl7g2TuUsqW6Q
2cIMLamnEqoai7BkSZpyK2Y9A7yAtAtUyyKmN3nRuY+wBG12Ganjm0h1LvCWo3Qdr0d033JbqotZ
WtWDncUu9ohhOYamUeYGOpriF1dqa9XBqjzMkAJ9xzVahcedhN8SJSqA/2MDx1I3ia4rxxTfwYhR
EvEcklAeZGOMrWy7pl5HSgzF2u5AGzyDzVB/nbXAXntMxhb0q4W6ySdL7PmYlO2Dwo3DDl4SG0JE
FlUN8NU2E17LpxnprUrGu9Gm+XvZl9ENgXKQZ7VWEpq2nfyAa7pzzUApXiFb1md07GDWgUAdDrnd
gwdQA8auAOfwqUYgskkl7qOx7DctVtGOiZmBUKy7bd+J8o6jp38+o8rzDmRPF9hualPPMZxkK6dM
+6A6NDuQdK0bhxlg4+IPPVFgWshx6G8LKp1rc87lIZcJ95UC93TOLX1BeBvB6qOBs7IejRUf7GIT
uZ18mMyofZiz1NjVfQxkvOCg9bkG8RKbAymWcOmBRuu+Ik8pLpIyyVeZFs2KZGXqcwNwz8Tg1q5J
jSLUDpil8TTuyohtFhm1arCqsCrj+6Yskcaj8A3SbZW2a5FncLyekNVaneYXfCiKdxop82HG0RDi
ym4KAJU9wbtMO233Ch4EWHAIFO9OCwl8rzc7yFyhlPFY1Fq/m9weSt+ZEgh4VBEOAhyq+90G6lJm
CLdtBVFO1NT3vSAQcmF0Fu9FNWVDwEhXJluIiLJXSwJpCHLNOO5MIxZvcVVHGLxpEREMat1msJV9
FrXbXDBpstgfM2m8xB0yJ3QE7PqJzKTK8JTc4eCyuK/9ZABa03NMJRAF+bgtRWdukOa5G6Wn+V1X
2EgFVAZ6SCelY+vNPQB37Zj1B62qJrCGBGTHwtZ4ex53mVXXB5013TlBsn9hxVn5GFGzweKwFIwT
dFZ4ZZOIQ2m2eejyxtjbrqFfcWp03mtCsrXMid6XJerPQCaDjZWBdMCMAaptCBfpHtlq9Z1Dh+Sy
xHoPLWHDXoSCRDvaFhofnOBkYmRsjcqbdRB1A7NwW1gJalnEWXM0rAELLvUdTlgZnOzrCbwBJwVX
hSNlt2DydWNHRn3OcmIu/JH6otQV3+kOFg0eTwY5eWar+7uSt8Pajpl6GqKuXUFXcrh3XVh6gEXT
uxtu9Okl6YvhnsbTMMD+phssqPh38VOHXBWlXjmFNIaiA2R1itUcuXoVOWZ6Z0K+zLNVZt5yE6YS
gx6tEJZKzl1tULmWCKd79KyxgaXInlZymOVZXMfueuHg+n1G4pWpawN8cEmeXFeSLeQHYohrFvXa
bfPUS0Z1g9wLwvSETle95tWbnY7OQQ6O8Rwh+QyHgjYARzfumnWchrwoChC8C+ExQGwCkXdGAJFv
+8ksqAl1gAIEbq9MhHqnUER+NqbSfKSlPd44NJWPqHeV0M9xmy3s/pCFDiJNHiuadFdGJObdkBL3
Zq6IBcE1k0sIf5L0BobI+QoYTwvcMNR6n0o7ZTdZ1vFru5LdM4um7jJRlRXUSEA2ONaIp7br8fQ0
VbguloD/LiNnfNSTi8atZXbbqgaVyIG185Mq5hH8c2GEPGEw4JhVckDVWALXDNGzKaHyHsgOCZvg
BXAAfk4FQQSUyvcoqMx+5BTiJqmSXgdx0wD/U/FZgAkK9hxKB6y9aVoDMEekiU+5YSSvzsjy6zzt
6lfkRgtFEJtA6Og2wlY3uEWM3oYdWx6wFiaO5HllQOIvUingE5N7LySFz+bQGo4A2Q1wdmXY0PXV
TvVk2MnwRB0sTc+dIMzg4dsoWHiN2RnwGDFgnujy2IXHHgQdIPhtVyuCkQg8+QrZe6iTijVU8IYD
FY4DTYjEPCdC5DhEdFnaelZJEaKxIjrhOwVBO44mQ43fQqJuA5kVfpvIFAUgT+GQFaamxAr9Wdf+
/8rgbwvj5BeFwZfu9eWtlh+Lgssn/lkThNvbNwu2NkBeMCjnw6wO5b1/FQXdb4KbDqStbWKCTob+
yL9qguwbY/DfWeqFBJYcS//995ogYd8WVDdBnRGeJvDCpP9OTfAIfQubefGz8OhyF9aCrjjuh47o
c8/4K8NP9jhsxdfDFllGHsL7JrpBhWUI0tUpugxjS8fwzwbI74PanLgElU+EZVzdxzaaEhHps5kb
PoXROeQk6g2yRxRq6kGDLYiEEFxfadthYe4NR4UZ7fl6grjmiDIeU6vZ6VDCd1AftP18vqbyuzSv
lJOvq7bf8d7xcUCx0h1ykjXc0sH4G/qNkJ3fVecTu8Sp8UXDxCBq0eIohtVkO6F0o+syHiEJvIur
t3qcX11Q0sA3HmCEN2HzdAIG6abJCuHYEMDoai3kNHhR1Wz13IYtT89iYL9niFLWyEJmKdcpBTl0
NraokHpIOzb1jDLGYPtOZ+6xPj2Y2aMc6tIN6TsvaZWP47BfRe22GCG7jfrs2EMIxcWWrgGcoWpn
o1vSdJM3WuCLJQBeRWGemHexfRG7h4oVG21sZ/SYZxOK4foFVrh+mVnwJ829nsEoqcug0AowcvGQ
gSokcSS307M0GVYNY4Mv7OIgkfm2j10LlnHp+GWHulPKt3Gbb3I63aIAcMebap86MsBB/zZt3VUd
GXAThv5NZO9QrQmjuAmyCLFy8XFywcSJxc6tsb3mPLBAGO6aTVPia3T1nFnN1VRZt8bYnHGI8nuK
Gm/JVP6YwXgWRL+oAar8lTGewxgjucIsytdadlvUpn6gjOlC5WwOWYn6QZ36KBeVXmZ34ABBj7aA
9mdSYg7XIGQXsD2jAeFvE51XAJr6hQSSrbYhW9tjekByBYnOOF8BQYxT2O00D1tCLaBdH4BO9dRc
+QJTaXpV8xvSOq9JcKofxUs82ytU0XHw2bjuFewcvTFekX56Jn3iR/o5i9AoSibkuVecxS+z/NHM
yU5IyLGZ7XUNDN6ggUmNE4+li36PDWs/GMpKtYIV4JawA2xP0QZswjpxwxSDJdG0pfE+QTup7Z7K
PDrTaITVKVo93Wvcxee54rezDYAaanu44dMVUAh7I6KQdpbksuHmyhzkCuHmPFHjlXTaXS9yVLzr
9hrB4NkQiM4MqqiVeehhEAK18XoC6L8WW0jzH9JpPLjgAINZEWZ5E/Bu2kJb/My2mV+48aU1zNco
Nl8jWdnPvfIkhx0JjF849LKduHwxUnZXAI7eJTcREy8DFesozQDI7dc5s1+tubyc8HsZr7eypt+T
2oRnItm1kbOSGix6bl1Y6WJtKH9A6eaeavlomfMGrrCXiPurIs/PBM7dnbkr1DU0vs6FxqHMrBFn
G6AXGYzaqE3CeKAB6sURlJfANr+mxLmPSns9owzomdCNLdI55KXwMOnRJQGNNsaBQNk4rvbufprh
a9I4LwlEmCac/Jq+uxhdZzVythqbMiiTCwtN0GzKn91UBMqFu5gRw1XXqt9JNaED2wAAZF7MHCuL
XjaFHbqNvOpyE3VWZ91G7DwHte8EyvpzY/Cfmy06R5wLgBdwP44QL73W1OiZGQfmLt2Uu3ydb5HC
np+SxDyC/mGcpU/FBXcsBDS0wY5QCjiC932LxDaw1mpL4r11Fa0XOkcSfE+3s28GWQhytWfsqnmX
BqcokUvr6lNIwegUQcwUAMdRYR3h77q4VzjU0DggDGT+7nVA5vr/+Y3SS+eTUATg/z7B2b138l1/
Sm+WD/ye39Bv8Oxj6F9acJpCgr9kMb/nN/Qb5RYamw7YVgD6scW4+PcEx3K/UQEvLNuFohLQfUur
9PcEB2/Bv5JywGacpVHJ3X8rwfmMaOFAl7hLhkXRkyUL/O2o52mLrjWICY02jUJ1Md/HG6M5ZFDK
jDo0gMR7K5XXg+Fv3cjIK6t6V1RkJcxrrJi1fZJbhRzn00TF70Ejl1MHyENkdqaNq/uU+1CYuWkj
swYvFvMNcgGIL+KnuX7Swf2Vjn6Ek7JkQYv4oeWeuGVQR/kmMsfLTlX3pR2d5/NraiBwNcLZQsQE
Brhsl2YcihnpVcvFBer3XueKQ9GJVx1X+9ntwramZ+3kXiVQI8+7+3zQGzLcyv4HQSGiXVIYRv26
6v3KblYM0dh8ZxJbIMS96uGVMahkLmRcD2ddr4C0fQx/SAinROqgIXZQIr8g8FzOIthHQPMlJiiY
DLjdwID0vQ++la9GnIRhf1rDfBYSZyNEFir4zdZI4ZZrSPBJbfYBsroM5N0MROai7sIe5lORgAhM
jrEyAy6PbyKDGARH6OyKoESBQ/cochAFGyFY0UNw1iFGSHFRcDwGDv4Ngg9oUfgUIQmgFWsMBnRn
eXLo5UGAhlsgxqey9N304PS1Z3c4h7YztE7uOas8PCqcETMv5kjPTMtz0VKBfRZedSaqqZWENvtb
iv51GxG/Bwe7heJjBWk2w4vrg1LPKcw6Z6iolhiKzcVGiTjsxyLoUYzNUhY4moQcd9zJ71NIIDnI
7LIeSJrnxkHLdcAdr+9xzRGAI0vvrPQVCqU0hqzwdtL3KIR7BJeORhZqwMp3JaTnpUC+K71GozOO
cypqfsgecSndPh25h+THLyPXp0YTxmsyvtGh9trmWfO3ximC2mGBpc0wxqNYfoKFHsCY9kAWgkkA
ToYJocISFMCqHwICtaoUGF0Xx4SYBah6ho4FRREnu1oud8Z8mSN4L1h9kMJduETrJUF+PxpvxQzj
8ucx3buLmfAVtPM6aPdE+YweDAvStA2j9tDgiCxkBTu0t2FWHtE0sA3Dmx1IOI0HZlzQ+pnj6VV4
TjrKkXPfG/PzfzH3ZUuS28qSX8Rr4E4+TnLLrfbuqup6ofXKnQT35evHWeeMlAUViKt8GlObySxb
AsBABBAAPNzlHDK7eEFO5dqTo98yph0kZl2K+0u4CealBdbIUDGdMlwV1W6gOHJyZN/pmn3h78am
cNb/bp2HBLcFA7JhtX9syzsJEYlSG7hEWENQGRA8cGiBdEf2pCj2DKi3qXikXN3ExIU4wQO+qUfe
YkZemTReaGWnagqWetnbNNzrGTLysXDrAtd4MDSxH9cvlNPfMWYZ125OgceFcJA8ZHMBJfle66JA
wZ1rLvkaYE8UMduA+KOFBI2e206bFaAAxJtuilBIQfm47IoWb/MSCHp0uM5vuQr0+hfe+tbnYSeB
84VwG5iyjstdAWbIoYQxib4LJVgCr6CVCd6eLPNI2LiQKTrXuvWMFc0z6PKVStNPuQE7S1/cdM30
Va00t8i0my7Sghq146GiBDqYilLigJ/eVeh+gXqTjfGuf0tk6lEEfmN+Gym05+CeVAebpvI7W9YD
ylsSKU5DJzDSgNyvfpblyUGu5efVL0DWdjYs2h0hLQ5aRryZTA+m9iRjuqqQ+Cv0rRp/Kx34dMfC
aYoB95zwKcxS3EKmqg7StNrhdi5oUZ0zycDNwS9tsO1gfMiHH+LIOpBadtZ1cSgIlrZ1l0gAT4yc
Eu82NYUvmsmO1tXOqH9nDaZZewyVtzT7HkNXnVY1VCWtH2WjHfXBuF16LENY8EJQV5XtW975U4x7
ZdQnFlgB0fgaqIgDwIkcQiBFhiGtu5NcYbVTCvgpXpJlLGBGtm/gw6BNngnOCTKiWt/piMW8/mVO
5S6cUIANBlasjFhLleL3jAA0zUOKwWpjD0IpBcQHMjSYC3eCXjjo5iFZf4in0MulyKsyxbEilNuu
N3G4ozI1bIsjGEVxSpFQviHVd/UqDlgrPt75Ylwf4v6MmMS3StTLJ5EPSMrPpgWRjKkoPjgtj6NW
oe4ob19tA9ePgBuYLWYLVD5Nh6vQudgrpb4jGGtS/CaAw414C54xKSoMU5iPKAPDvvzYpDDPeFfh
sJzNuktrB49U3roGZZjjsVv2XQSa7zHfl8Ds5G3tTkCdrBsQrvzeZy7DGmYcexBzU+TyNkp4KjsK
uqQ5TNoEtXLVm6RoNzf2N6oDI9BpZzzBoFY1W107EqD01jT07zT1P9kIwFyQOcXRHtnSitC6ABD3
PeBW9piOu6r8Led3Ce4MrH7XYlcM8ba9+vNFpnb/n5Y/YL4+6U/WVBuJFGC2qsFkP9nUymk9hZAr
Ts+L8mskd8vwPCu/UE8x6OMVGTJes/GHhft9gAn+7+CDwe9qBd61bFP/HyIHdYJp5OfP/6fsvoNL
Lfn5/TKHfv+f/pNDIwv+nzVNhh6FZcEndDT33xT6s7/6bwotGeR/VIh061Bvs5FMaqti6X9zaMkC
qFBHwgsgqGJCUQIj/BfIwfXo9rfXSmgb0GkCUd6P3mqAdkO2DJBU9xUurLBVlcAlR+DSuTCH0En/
bn7Vs78IhmwC9blaS32Q495RhyKudpvU2HxAIogVE9hCZ7sfpt7or47YnNsEsXBIpWgIijLyFfKm
ZLiYr3bt8KQAGYw7B4jrgQR/dLf7W4P5E7O9SwdcfNc4oAi0bdM+wLXUbZYk3tSae0gZHfCI9rLd
xcf15O8vYtC+2mQNY2zlQ4BH3cCeTrqZuJOKZA1LnFxpjm40gklaV4rPPoZZsZZWKSJcXrRBqTX7
vBncfCwFTfM+grkxMHDCCGt1bINs1txGsd8i6KvLU+nrjfynt8Geo+eCYhaOJ7PIV0OVoQG6wF4W
vY8oMkbjblQO23PBsxBzm42rRy0hDdqO7Kd0+UGif0VP9vccKx/DA+fQnKDWbwDn7hOe+JGKeMQW
lMHx7MFEdjgTvCLNaDueTkR6nKSXQf1Xdbp/D5uJ6iqvKcB/aDpXz938qJZBJFIi41haY87OyzKS
RlHMNjCQGLZqdJMTUQUrxyDs/dGIZ/M+xtV2UC3lfsABrJARsqbA03mtM+Fag8BKUYoSIoszOSqL
eUql/pCbkUChjWcXJkbDyB5BCovm0/AQzrcRvS5qWHqkDHWTkKwa4NkauMSfByUA1vdKk6zfcrFI
giMyr4sURyKbPozjIUu+hvmV5mACEhAiaSwA2AuAYfe0Oocq3q+rQp3l+YpqbLohAAiBPtxX6dck
e91ul7NjsPRn0ZRZnUKxE0rDE4E6GQ4ZQ+X1xXUr1Hst7IWtcbKvekuDQRoUJWudCdyeaA3nePY7
L8FF01YN9C8FoD3I7YPZAdGhuiCx3LYKr+1137hou6xSo5PzYgpi664qnkbo2cz1da6tMhHZgkEj
KwjGPbc/9Oy1CoGfv24BVJloTPJRVdrVs/PoBwXRMC1eElnEb83xFHW11YVNZruyUgPVt0GmfWmR
kfXGYz//zBrBvsBZSViKSmW9sQ0nmEWeSzxnUg/XOu72bHJ2e5YlK27DTJYjOCExUxfZ5tscSQ+m
vDiQBH62qXQ7SouIF4hnJWbrbKlO1RzPHoFlPZHs1lJ/qhMeKh+3v4Tnl8zmKel6vyQ55iAaQG4J
Za8EhYs4W1+3MqrMBrpo05TEBgafJl+BhSPSwzxc55os6VwlD5MCpsLV6x/peA9RiV0zPmxbheM6
ChOtMm1LvBsiWmuNNrtILW+SUnnabptjcYWJVgsyoxDVyaagXG6VFle1gVbut5vmHQ4UJlxxEKB9
kiFcrdoeQHws38JJv8S4nKjkWXJpAtrr0niccY9CWnClbHfL+yImjsEYN5czbuoDKbyjeMUPwfAt
cE+O8yvrBF0sEVIZVRkYe6dgWut86J9B6b0CPJl0uG47WR+DLjsgSUx0IueYDZ0GFSJrVK4cusK0
bMWaUoUxVrfopqsO5vSjrDwif7/O5kzcUgMVLcOIFcigt2n2OqhH0xYMnOf8TMzqfSjFoYElAbB7
c2fGEhCN1SjKlTitv78pXczoZJSkl1qYRTFLt6Gjb6CTq2zyTq570XRuZdBjG7Q+qOTxPKjavqor
3wC5z3bza2b+yenxna7lovlhykK6pBg5IHLuDM0HvMUM8w+p+55OiRuXP+ywui6i3umJL7sCN8AA
YCu6kr/11K/St8USnMR49meCleigtqxQ9h9UKHWOfQj4bFuH1+76+8WQNTleJhs0EYEu3YDUYJKv
28VZpisUpy7qJIdYXOJHMz0CUXzdeJnw7JuuMQnFeAc8qqgJxH+Hf6dY9tepkWUZa/S4Whq9qQMZ
SOk0cUEktEtMQbLHszMTnamsW/O0JnulRCRUcddJD9TFQF63zcJZy9l6fqq1iUQMuAct7xrVs0K/
H64bOWE21XZALpnFsHjVAN3ZGzeg3ve3R80xCmH2VEmpamPW0XSRB8PsKSLBF872s96NXjp1CL0r
MMMoQ4Dqv53cnZTkB5lP4InfHjaveSYWpQnlNagKxc0XIPFEeqHa12by8kLEhMGbTCYmUVPVkdGC
zILam64BOTDAj9ywWtzt4fOaZ/ZOFBzjdUCHdTpgAMf0Z5u+RcP9dts80zDhCWQ23mszdQjK+LsW
4Zn1pg/v4mvzUpZGKJdTq+5WN5eSs5n6xMaDrv28PXSeMzIRWpJ8ykEMXAemijqApqybQ9eOsWDd
+nwXUuz194t1NgrT/66zQ4aaXiVzLOn3NKFWUDpLEnFodsLrqmBD/fxLFJuJWHCv0aqH4EgwGmAZ
rFbZP1XwGZ/7DihNPn5GveAJQZIi3FH1j121p+lLV12VGkH572PT3VIVhkGLOqAotC6Q8urz5CyA
PmxPL2/k6+8XE4ByTdSZWBXOHShGilAc2xfEs8NQsN997vh4V/vYvBSPSmpnyRCoy+00+LJ6k4a3
KqpWrhs9E7MoIp+AtoVxrHn2QVkD3hD7aCTUu655Jmzn0JbUUInbYCi+1ah1TJ8skdIqz+5Mxjsv
hYYyTRjGnG+nap9pj5PouMdrmolYW10I6lLxoI7ywQZg1lF3pmJoAI4tydtVhrGYsLUySsEHQHtU
DMpvQ147WlQ+oAxMYHeO11hMpNrN0mu6nbe4X0fdLQh0SQ0J70NsCrJGjoUsJlxneY6bAXW5wUBu
reJsNDeR6JqG1zQTrtSOR4BOhjqY+8KToFWpWNXe0CP/OsOv3V6Eq55Tq0lBfRBMqnUOo+S3lZN9
qGov281zlsj13fKy+bgd50FSaR1oKV6qFOJk8o/rWmYiNWkUCqriGpHa/kQ9Htb6UbAGrJP2z4OM
YjFBqvYGFEMrLOtVB66h9FclK7uU3pf1LcDU1w2eCVarUJLCAkI8GOeMBC0KsoDHKh+3G+d5DBOu
ixbaKB6YAHm3hhq4kDRCdThgWznKgwXbE8dEJhOuKbD2wxKNfWCX2FM7+QCqCrdRxycUCwcm6vkE
U8Ewe/2/s4JiMoE7Glqrh2bVBNpb9Kj6Qwnh8l1yEx3qcz/sVIfsaJC1gq/iOKvJRLFNhpHo0gzD
xVOzoxl01ivLcLdnheFs//tTmEC263aALDltAvIwuJqTedM+97t9cgaXzq5xygDV+YftvngfwgR1
HGtAQ+VtF2jTcjOmS7+TB0tE985rfP39YsVQwqoCUC1G/hZGpyZZbjqgBrfHzfFcliWuyCsQKFAQ
zSTKzdjimv5gj4LTFWcHMJmgbuMUcIwo7AK1NV1Vf55xD6L0R7zNbQ+dZxUmooFYV9vFojSIUe8N
UJDTou5ou2ne0Jl4bg2UBPUhtH/C4mTGATh5dpZ6jrAVb7fPGTpbNSCBxbQiY00DTRl2BMxEPVih
tpvmDN1gwrc0o1G1JuARJyiuyWXn9NbXuT8V+pUew0q8F0PdaEYO29TVb4pKNgCldxPEIreHz7MM
E7JmOoCyfpg6sO79DNV7wBeua5eJT23UrBzEHF1A2sdCeqxCgRPylksWA5aYejJXFA2j2thL71V3
2use6lPdyYPCjzfuRQoUnEhdicwuF4Hcrq0utWca5NLb0J2W+QbQvG3j8JpWPjadAPe0NImFU3n6
ZkLE04A8Lv263TZvQpkojUxLgqi8RIOOqk5Zx0dJMf3tpnnDZqJ0AW4Kb0ULReHbN6X83nSPIIsR
+CGnbRbUVFBKSZJEXQB6lb2MoraB6seFiAhzOVZhQUxtu8wtaD9ogKd0J8+K274wrjuu6cyWCjq2
pQTGlIJ65GcL9g7cE4VQphNGKGeBWeF0l36YpjOuQnS0nyvPdX6KwdyQAcJr1rZ31bTq65Rc7HY9
CIr7DAqLAar3vaI1URU6H5XOEHgNz/Tr7xfN6yhE62ibY/yFj1r1TqhNw8nQdCZApzEGp3O3wGUe
UH+IfCN3VRdU27sosIPGW6VS1pxDxI3O81AmaMmkg8snxzzU1TMdIhBgfBtFj+xMAfNfmZPORC3p
yaglGozUeqjXcVJUNu6g05o4gyd7ZF+0KDkRZCDvl9CfJP86E8bhLMtjKGVrXyAaOst7cBhOTn5r
QDioFb1fcGadBTfVkEG38wwfVDaeXfuqfr/trLx2me1WH5NGbgjajfAotVDLU/RFEAe8pplAriAn
nKnS2ARTflaNBxX3Rttjflf9+MTiGhPClNoFlTuCZDWI76lfBBkMvgqTUweV26J5Xefvs16YOEb5
dF6BWKMLVi2o4tjtl6Pmkz1UAgXfwQk4tvgsRUlnO6kmzulme5zj+ahXNEhBPRyj/jUDr7qgH5vz
IUxgg8WDADaPDynP0R5V3Ac1kIIuEB0deMcUFvdU15aml5W8Ggrtu9mbhGIjZBCLY/jZHViwXlFT
K3AqzqrBYqFqMAiFUjmBujayIOd4BAeCm05fth2LszWwSCgp6SNrAm9OABTUrkWF/WCfl+ktir9t
t88ZPAuHKqzcVEoN7avhjQQiZ6N4S0Xv+ry2mUAuq2zKpx5tV9AURSl6W99E+Nf2wHkRxwKiQO9j
RHoKs9tPo2f6VVCeemSIIPhywXAkiDjOgsFCo9QSvMfYESoQIUIDPaWOaogOLLxFmkVGlYsMYE6G
D4AQc7BGQXfCjcABS0YgktXlDX/9/XJjVlu1oUbZBBTvCODyOoF5bb9tf17TTARnxixRPUddkmTf
SXgBGdzr2lU+DjmEaHQ3JLAKnq7N9CEqBBhLpp71r/1XZfZfJV2auZSHDuDtnRXgFhLkV77p567i
pb7lUk/x5QJ0gDvDh08dRNJrnABmwVGZnduptXqQ2dlgJrtXDNzHyPe9CA7EmQcWISXFKICaQLQa
jMvBpl6TC+aXl6+w8CiUaChhVqGWonGn95seM9qhOHGX3KNozAGP0d32hPMCmcVKlQUOSsOIGS+r
HSTjDm1g3y5B6+YQI8Z1gWCV5tmJ2aB1UFERKUcvw1I7UY873EV0P8CLZFatqCjtflJqzMEMOWXF
iZ3oSE+gYPXm/b9TYf3Le1mMVI8y7DBMDdzM2Fikm9CxjESwxnGWaRYdpYI6As9RsAzVfiqla4bn
KroKvqeA+ufD+iM1phqhVLMG+BN8I/GTQcCVk13ZOBPQIIGp4DiEBlL6tTbP1vRU9IIUdN2hPsmz
3qkjLtZNGTUBUidjcVONX0ZhHjSp3Bdh83WII0+aM5TkiGomOG75D6QUFO2zpoHxQxKodQDK1eui
isVJNWDoUtIOGVB8SG5Nf9lLDl4Zb3Un821XFyzWHCwiCAI+TnBjVkM0NeglvFlJ/JvT6C9eeQRp
jcA5OQkpC5LSk74ZZSmhgYnL7Cjf6+EpRzF8/TC2T1daao2Li8nOkjaOlAyTvfykhwK0PE+SA4mG
P8gkoMApJP7g+NT7bddFN9S2SUtbdBMrf3L5Vk7OinFv4yXPzKErXF25bLNQKlVRonQAqU3Q+c1Z
86qgcAanR+IbOY0jTow4i8b7Yn7xNXmZqbEmw28tc7rTx/pc6Li0UETTzmueie2lC6WwAgEpQAmv
ICLdUflmsJ63J5zXNnM4tvusDI1ERttgPVoeLfqgXZlNs8AqBacmbQ4Rx41hH00QKxGoaID7XTS5
nKGz6CpqFEaFf9agtvfmnXXsb2J/vo//QBkRGnWZmwdC3bHPl0AWbYXSbnCCgu0QD2GQonfT/GXb
+px8iEVbjQ3EAuYCVxOz8sW0/RqgnGZBvY4ozeO1v5ruwjEbK+zNNoP/Kw/L65pMmI/k0PuLowZy
MHgl9uQ4uPLBn6yr+kVnEZ0SEF6js2z50ow/m/qx7v5s24k31Ux+HUp1qlsLAgwlrZ5qtDdgfXW6
KRS8JHH2HcLuzFakAS2DO3apRzmAfNaLKxtmIldbrLRUjKUOEhSwG+DG00FNum0SXqZImMhV2w53
yAvMHR/WlBS3Q/sswLx6xim68sgns9irhrQgwjTRSd/5oArpRSvzez71z6QCXGMfnUWJrTmOIyTU
4JtSXGiWlmD/3hXH8N5yi4OEm5wG+S7UN3CGLVxwAiBV2hmPlmAn/dyhZBaMlafjMKQdZtyINSfq
5mMM7gNlWgRrE6/5NR4vQqFpJKkZISYSFEMFCv9w/j6HVg3JKvAub08/r4f194seoKakWXWElcMG
6Wj9Uk0vzfBlu+nPr6NkFo+1RBCl00zYBnoufukP+95fr6NEx3DOWeof6pRpbqjj1JtoHyQdLr3P
jpKTn4zdCMCpl/kgARM8O3GOIrLNxDVMtAKH8SVQS8DJtg2sL3pgHjt4lilI+j5fYcGJ+XEe7LKM
baPCx8Rgl0z9srtfjFMq1NpcR/pZmDBBTuigJWOB5rvX0QMxGxLXJaDP6nv6IrpJ5Uw4i9SS6q7r
03UjTQ/DITk2e0hoedfeu4Ak4aOJKLjPlZKMiDUJegF7nPe3/ZQTAixCS0H1P8iPMexsidy4eJ0S
KB9Ngq3z8y0BPAkfB02AH27TEkfMAVRBI6TBQJ4tCF2Oy1hM6Oq0B0STYE6T2nhMoNBM0yYoJsmr
7cTbNg1v9OvvF6tDOudyjEtGLKCZBhS3cWjsRrCl8YKKpX+dOzlJU2jdBPpu9BTsO9Ex3BMfZO6B
6JqIN7NM3JZFl5VpguHP2X6Jv83k1siunFcmXssCr4txa3XgiizvjWXxoWwqmFee0ZlYLSojAZku
Lj56vGS14K9Z4Dbb8/n5wQ9VnB/nc86tOowteGMWPfRpCo4yXx+/6/pLnghedTmDZ1FZIR0bCVQ0
QPVlNtAFsTLv8mIRXE7wGmcOxnoCdZSsRBpErAIqCJYTgptp2zIcV2EpeVBEW7a1jGAiNHEz06+1
EUIKAqPwGl9/vwgjc5ShsKXOddB2j0pyL0lnxfpy3bhXU100vfSQlupmDRGqgTc3BcsoCNeAf9tu
nWdw9WPrRq/aiQ4pnWAhL4a+qhvL/nUtM6EpoTpElXI8GqZREPY3hS7aq9cGPtnpTCYwaa61srlm
BesNq+KUeNmOXf2G+JWf+Kqol7W1z3phYhQ8SziMNugF/PN4Cpv22q/sDNEkLF4gFd42EW+FZNFX
SmlKc6yjk84lTrKHZkZgeiaOpIkfX7eMsSgsrZuKqekwDUieaezHWbA9do7Hs+ArKjdW2Rkz9qbo
ZpnPZrfsGohkbzfO2fjeBQ4vfJ4klqpbFlBpg5rsQNYNSTiQuZ1SEQSXN3gmXI0q09TUwuChdK3K
jaPNZxkidduD5zXOBGxf9mqt5RawnlLys84Ut6iNJzO/colk0Vf60CbgWS1xf6tO322IpDhQZpiv
HPsac5eG1w1NHqt17OZpyV6TMIhqwQ0GZ6VhSabKqlaSKcd+OpPDkBwSW7DOcI63kLH/OGZooQ2L
sQqt6k8l3vdz37gvT/FzdTB8sJ+KtKk5w2dhWAtkvaHEhOGHs2fEp2kSZUnrSvvJQsMCsHQp7yal
Wu1yXHzdl/ehuzyuNy842AKis3zb9kqemVg01kChAdNbMNN8lH3UzQbGufNmtwM0MHQqT9ALx/lZ
TNZQgygkJVhuBh/k+c6yX9zWqZzCmR7eM7/ff0nVflCqveS+W1OazwzHBHEhg6YlXdAVRD73IJcK
Rl/zC194+lxPHZ+1z8RxBCUjJDZoHyLkdxH8CvIbKdnpXv9+y0CBoIKeoxu59UlUSsLBcMoscqsN
Z0iqzO/fpB0XoLamPTSfvMHT/BUTA+7K6wJdZwJdpjVEkVsEulKdeqBbOwc6x9s+wIsUZn/uO7WF
OBRycmkuvRTPQKsE6XbTPO9iQp3MFpAQFD6s6BC39sHjX89XVfHILCwrT+ZMG82IBgYE2gb9zax+
dSLkKWc7Y0mnlDytpHbBkm02rxZ5pc0PVd5bseAlmGNvjcmZSV1MLZhkcQYav7daCHJXUR045/Ff
ZuFZUOuy+3Zs1xCbvdip3mIf1ULtDcQPEQWaXz5AZQC6E6fixbwXZSycSWbZqJa8IilVbFyUSEeV
QjQhfFb763yTBWoZkO7u9awDeER9iNW9ZQjmgDfDTBq95HYTyhl8PukeJfON1K9ldoD66HXRyuKy
TOhWSgX0YkE1dLLU22lB/blgW+ZdsrE4rCoxgXJd5xh3Oi5u/p1ocqzD4ODq32neQA0rghJw1lMW
kxXiXKe3XQ/8tfarmX6HHeRv8w68vWeUqDsLBFS3F4nV7z9Zt1lsVr7MpVZNfRNk0D2fd11v9t/T
Rk3Au1oXVN1p0jJVLpXnqBX0yPFYdf3ii6wp0e0pGgxMDwUaSXqt9L1Gn7Y/htc0G9wDUGY6weyM
9gvKU8FhneyEKwev8dWbL8Y99VWiKLKEewjdV/R70h3t4WF73O9Yhc9mYe3zou1U68Z5LKI+qD0J
u6d2BALZb/ZFUOJR3b5d8bvEBQP8m31Uds1NeHvlhT1LbZWZ5jzENTrO7SDWbyzUWYn4NnjbM8tt
FWnFNKAoeC2xUH8Wt7jIvbMd7WlxxnO6RyrgG962+Thr+ruy0oX1psQykQtg2ufwtqZfBpGKB/cL
mM0ZSO0+Mcb3L4Dm0yl7HAOcOR0Q6mf3hTvvzcO1n8Ds1VkDinQFeh1Bb3tLeijU65ZwFrnVDVI7
GoMKeGQ17zT9PgHR/7bROYs4C91aygVot9VlzfRr19/O1vcwCiCFJGieE20sYAvl3xQqcRg4zlYE
eqGSl4mAN7yRM4Gc9HlWNhQFbpLk5xbUNCECrkcPsqVc548sVAuiYjbUsFZYjH1oyn26CE4/HD9n
8VmqFUMhaL0kmpMBSNe+SsEcL4no4Xj3KyxGq5EHWharr7hW9hLhLEhUUMsfp+hmiPeKcjC+Cu7/
eN/BpNNRn9p6kmICjK+NtaMibR9euCpMuIZLCV4lFZUckO86GE52NA6tn9xoO2u3Itjt++THdb7P
RGuxmJMcFesHGL5Gz3W4r/NzA6mM7eY59mHxWtA2l/NoROLekNu0PNHougMBC9fqosFUtQJYaahq
wuunXdk8L8b99qA5CQuL0krtsE/GGYQNEAdepgOphsZ666GiAnaubszLVX5DqsLypBZhCpWZLlx0
RVSzypt6FsJlRpNF5R4mG34SKMd9QQH0nYqHewlFlIHmQ9fevY4+Qn4vB7jYbcwyA5ePhYcahdxY
40MvdVDo+LltRE5Ngfz+fReNj1C6UvIB35EepCf9VXOgLINCDwVV3KpXfMFzfSDa3XhexmThck6z
GE8IK6Pio2w9xdl1qx+L2mqKCJKsMVa/aNZ+9laRQuMgF5wceGNmIhx181MCrllU00uOZt1lIvJK
3n3PO/bwwu5zISuQH8bSId+Nnu4DXLWPDrjA/l/h2TgbD4vcasMkxm0h4i8zhuPYVS89Ud0mVA7a
KKqA5myb/wBvDXmR1xm6WJKvpbZf0pdIE6QSvKaZ5HrSIG5ftxpem5SADF9wQC8qwcb2Tiv5Sf7L
ArYmfWp0C3S/ASQWG7f3ZLd0Ry/8A81gL7npX0N/9kH0fQqd4gQB7p1xNiGTAfG08STKhN9Xwc/G
sH73hQtMXZpU04R379dXI2gO8Zdkj9zbW47lDsl3fLtiG6H76W5HOseTWVSXHGeqkVbYy/vhq0z3
ZZddt3kQJqzrRs3tUsOBTgGxrGsqSb8DdZew6m/d4j6zErN3d5UskSXHKWg+Ege1+4F5O/qyp+yv
vHRgCbVS8C5moDVF8tQeTGWvxwL35W0RLLBLV2JFLbL3ZF72pV0OcBdA+p7tTQ50qu6JEEb/eaAQ
FtyVxziL6BYcaSi/EcBK6M9YBJ/gfARh8V0QVyq1QgW+qzzPHtSw/MqRUN45+2tNT4MrTxGS7HP/
hCj0x2ggGVnwoozHNjtLCSQpSdGBkbGao+uSZMKSa4HBuisgPol5nk69fYS+1TWBRWwmjIsk6/JB
g/XjUT+ksexPkXpl06utLlaInlSQgFpDq6pwfG0BWIXA0vaoeT7DRC2pqkWqC1z3GPpTnnwZtbM2
ip6puE7DxOwSh9h5asBsR2f8U96vTwySU7sQaxpd4mb+uBchTDj7KGFxW+OcRkui4VRIAitQgZ2c
7w2k32tFQO6IKgJ4vsmk31OYtXWzlh1olbanwIZblmiKOfPAYrb6Aa/lmoHxq9GjMUGzD4p+ggXo
8wQZekcfvSfR2gFXIshdBmnST43atJBJTv5IQxzudOCV3ZFS050Xrbwq3ScskAvyZB1IjzHtWf+9
p19N6WxJV53gCAvjakHZYoWt3UC8WX/MlOG+o6OoVOjzLImwOK5IqYqoswGZsYeXZDwnw0FKDqrx
dFWgsTRbehpBcl4mNV74n7X0h13ddteVov5DwLs0M5QLQcg4kDCz5E8mgZtUcEHI8XiWaEuyFyun
JnJ1Vf4T5t974m5bg3OfDdn1j05JFMkiVoiGm9fes47yrnYgnX1eH+2sPQ1EyRUvrJiIHQswlfer
afTCT/tnbfHz6VXwCetQ/5mREBbEpYwpnvUHfEJ+Bg/B3josgQW+K5w/XBGSkzN8FsVFx6nUJwtd
yHT8gePZYbaW/QCJ7+1P4Hg8y6aVG7hYtmfsK5YEHegEeg4QR/L0wdtunrcos2CuLjTjHJQ/OOkd
yB9guQCbydCLv8LAR2Haw/HRVfL2cnccWz0Zowq99ICM1aniVijm3P4Cnv3XLi82XjU1Y11KUIWn
hke1Oo723VIKXjJ5tmc23nIJZSMZcarR25t2eFis26jeV2px5ciZrTeqWiuU6/VeQrc8PTOO4HXx
lzET7Ck8wzDh29ZmCi1CGEZJnxIUY5XP1uhv25xnGCZki7HSG5DEoGIT1L8QF0htT87V9JTNefNU
6jMVTADHbVhU1yiDHkBeX6kz/UlrryWahHLTR5/pRq3NgUkA62FzVtTTWH6bRoHVeUNmcuPQBi1s
amSIo/Y11g5Ge90qzwK5csuU4rbFzjdGkPmE1GdRptfNJqtD3kIu2QK5L4hJKdR7x7uxPNdgiypE
4DyOI7J0WoVcjV1UoP1M/ZYrXzNI4GadqPaZZ28mRiV1bCKapbB32jrjBFlI7fu2k/NaZsJznse0
HtdsINIo1G1bZwJu/LqmmdBUq9KqYyo1QbQYyz60lfRb08S6SPKGN3ImPJNJa9oceXCgz75UeSCV
3B72Gh6f7KYsciuJarOKwRYa9PK3aWqhBpvvWgqFaLArAyFd2Eaw3dEaLJ91xMTnoNDOUCbcF5tV
6pUhaMvB87PTjGqfaBooBkaR6ifHUiyUa4y6sO8oSEo76aZN3qJGkEnyjlUsestautLIQ0xBfk6+
r6CqBQC0oDrX55VrST+UAXncthXvE5itdVDHOM2KCSxIKd5LbIgGayJdHV7T6+8XWyvOtMVQZrBO
Ru/77i7XBCcEzvbBYrOmvCY4m8P9mx64Jir9CCNw2raNvBsa2gl8iDd4Jnw7I9eSpsHgqYUy2AIc
PIpojee5JxO+Y46H02IBq8CiPI/KnbJ4KiQeE+ugVYLjGa8HJoL7RIvjfIb79LOXa4cpfrTNB3X8
mo7ftr2GMwUsSEsZIbQ+tKAfTXTq5P1BH8/gC0QpuKD8gLPms0AteYgiNYoTCA/aDdSXoWkOSfqy
wGuIeeXKz6K1UMhrhKoSrvRfdJdMtdNPP7eNw7E+C9aqorCy5wUF2ula2ZAfpuplGAooxfuldqV9
mKhNNLswjQQUiipKX6NTJL1JoqSJZ3omamdDb5s0UVDmkA+7sPoO8iZnhsD6tm04YaUx+y2Zcpvi
kAxelCg6Njo4xvLOu65pJmKhSKEMo702DclR+VlWBYsxbzqZcF0qolLJRiJcJC+d5iz97Wj/qbO3
Lrlyw2UBWY1aVZIuI1yLVvY6CM0bvSGwN2c2WQyW1NQ95HZhFKu6l/QbLfk6ijYpXtPMLmtraZ/m
q5ubzU2nBWa2D0Vkg/bnGzjLjYXdGtxn+pqB3Kk+brVOycE8it8BOE+hEFr+uDOBjVtOiIn2O1f2
wavmrODoyJt25MkOKh8SIb7oeoJ3QmZpsjABKFzW0Ffr4XYCXE329/aV+Io7n3Q3FCSb3F6YqEV1
bmXjynjtBU+7oM3InNbtnpUdAQWIiE2M845FWNiVLncmSWT0Ur4aD9F+DBI8oT2G95IjPywO3Tn1
r5XPMnvZjmheGsSir9TSskulhe3kJ/POfDX9xIvdxNFc6QY5nOooe9GLNc+ZmSDvqwn51rpjlta+
sH+njRPPr9tfwWua2YxBi18M01qSFtcVrhrcrO/L/8vZly3JjXLdPhERgOZbKSfV5CrP9o2ibbeF
hOYR6enPkvv7I6rpInUib/MClLAnYO21HBLyXrHlq1sDsvhy00Q6IKsbbdkClIUTh7xk8szkXZvt
nPEM/0FHZFXj6DveZl42e+H8Pq/+Htf317/adE+ow7FYN/K+aXG+c/LpJAgUHv3xKL1nmv6inB9n
3oZg3A1Hx40C2wkX712//rg+tyEb6VKEnA0tmidR5Inaimq/CAO+8+xsGnlbyFe1r5fJxvO32jeg
PybwvI47hZdpIzQ/B8DFnzIXR5tuBrV5zTwaO3n9IwEX8fH6mhj3Q0vRJdj+gdDCp/fHBa/lLS6A
wubePkxHMLSc3KdpD1BggKZiM/+9SMNacDotsKo5Wk/yQn7SRzR34LSDR6Qn/kx/2l+BFPu4NXjQ
i/ue399G0Up1NBfY2oKCJXBJbxFhmqi7tkh2nNC4fJq78wLc9mJTVhrv5uM/XVAgANqY54B0u7fL
8DZcJ9WhXJQlmWwbtOhW5F3SsjALyE7RYDBeHcyVZl27JK7sz4wF6bGxk/YJv+zhRg3JXUdz0QH3
lUCE80sHvlEOWYRhlYdKsqhWACbnj7P/0Q32+qBMk2mZvmjbeQJjLh772ee0ilfaRnLJoxQ34KTJ
wyK7W5c9Bm/D/YaO3lI0H9EB3/FLYJcHr29CMpKLqIAAGPz3ZZqde7XE153UtENaGMiTYrUW0N5B
PVIe6lE9evXe2dE0tOb+G2eP4P3IL5XvnduFPbjV3hOuaTM0f0+4PfEZUnUXkuVRRcAkAq6S4cn2
5cGvqvNaHCvaH66vkGkuLaEnyzSTvsBc06JCv/gwkw9LosK1cc8e/1pN3ya2cz4wbbvm8KoZ0pYI
LBi1l7sRd5T0lyez90XypLwvS3vj8UZHeNlZUEDZoucXFZQvDgA+YWMvf19fLAMPHtWxXXaKd6h5
afilTWY0aiiApaZTplTIEzsaocTr0K8s6aOAsOj6lAYz0/m5oN1aMsnhLKOk02Eduzqa1j3MneHI
pmO+8DjtkoxRdqnz/GGGIYRiTS9tMN/nZe2EiuwhTQzpmG6/v0rzjlsFovXd5bKmzqdSzlacuj0I
3WtrT93RtE7b769mSHENRaxgAUm2rD7wEgyIS7mzBaZV0jy9tmUzuhOAUNQe/eFvPld1SY7BELAp
uQ9G1+cvENrkzdcWHYreHvGxacm0IGClIGwufczKafCzp3YWtWtKo6Ka96h9DZdTOswLDON2OU71
cuHgmsjeycrJyKWRlfQ+9GRh9K8RYG5rJ9+b9kfzfi6yJVMVdS8WTis/XWL505HnsL2dTXprfBfg
/i2+vdr/ZgzwVOY77gXneHJcpF88FjKZbiAl2EbXzvDQgLWtZPIAdaHCty9DNXXzeyfrsuqWdu1t
hs34Xn1/7zK/ST3iXhwZ9D+5QyVyliN/XI8ib8XebXQtvROpxNJAiyOuvB9uG1yYmxxaiArlFVi0
m+Zdn7HD9ZnecpZtJs3T/TVLGly4FTGa/q1I4Wn3q0ca6ynIuBOVSVAdSjqnO1jkt3xkm0xz+o4A
p5L5dRX3Lv27nUp+cpw8Xkrena//G9MEmutbeb/m2Yp144MHGsPhOdgOElOxs1gmo9V8vJHoJ5x5
V8XDXFahPVYiAifWXjOG6eP11O63c8tUkseDJWN/Kt6ptDrlPt+prUzDax4dcHf20Zwl46nlx2yS
F4Y77i5fLteX3rA2OgysxgWo71qtjGnXkBABA1eKgX+b4ehAsJrM/ZwHaHmdhhbclPmxm/Pz2s3H
275dc+YmWebG7XIZJ2t6J5h/miFrd31ow6rrsK+8p8zrbCnjkXanorM+tUsaCrvYOY+bht9+fxWG
Rij3qMovJAy+PpPVe5iaNRqGPYM3Da857BiwroF6z2aOXlQPxVkqdVJ4fbm+OCab0dx1cdlKmt5J
cdZPACt2kyCacm+P5OXN7iyEGx0C1spu5uWs2tiV/mlRZUjb927lHOtKRWkgIRfZHXlCIpFb8Tre
Un5ss2puXDdrUyy1bOOGu+HQoCt4FhfWDSFzT8RNb8twvubNFXSJWO1nZdw4YrwPpB88BVO2x8pv
2Pf/AMScpViyjNXxnD6m/menOtrlThh66wCD5dGBYeXoW6zN0g4ELfRkqeRcduB29hN00EFByJrj
TH5L96gL3ry12GbTPHtM+4r7a9DG2424GxWndniXgXd5a4QI8sOYRHscgG9eVW9TaTlbut660HbB
mgEn/6cb2X62HoPvFKCxfb58085sv792+EkFQcZkE2fD4D7VEBS/m31cXUGleA86ZvBKT3P6tmUC
0qq0jh31IU+eh70uJ9POa94+Fn5Ox3LGzlPvyNkjxYu8K1VUKXG2pBt6JQnzlB9uii26JmNZugwB
gLRxNUCvIO8+WG3y6bahNQ+nzugMtZO0sdWm0TLYp8xPj9eHNm2v5tZkLWeaDbBXhK4xksmY/zWJ
ug3lunYfrk9hqC119BirnSGgtejipkwjPwnCvE7v5yA5Q2w8ykr36FXD6fpUJp/QEWWOn8yQLXLq
eHTCJh5xAVpG5LMd1jE9QAl4Z9EMNaxOFQaK29V1BtXF84AuD77eZec0Xqw+TLNiZwqDT+g4s1HZ
aiKJBTV5PkTAzr7wqtupbUxDb6bwyqMnf6QKHG11XFgidLoitG5CsSIk6RAz3uAabSEYul8gOFad
0iNYvUWUf27j8pSegh084pvvZ9s8mmcvxeqIwvexzXfNg3Pqoa4Ysfegybrgcj3iYfouv+sv3aF4
pDtAAdOiaZV4mcuA+A1mdB0aDVV3KPcuJkxVg84jZreJmnOIzMci7mLrIT8kh+QSnOcP+w+Opq/X
vHzOwbFmW5giC55U/0z3nrMMEVZHonWFz8iiMO7/MVZtJNz77a+mpdGpxCq3xAQD7Ek8bFQueNp6
77/bWDayw967smFpdOhZ3fSum0AGOO76S94/sXzHYN68CoSN6tCzIilBSFXYXYxWv3Bp7PuhSC/5
tIaiJWFHnINvraGsf3mO2jkRGQKtru440LbreqiVxI2comC8rxLr5FMeZk4aBuRX1u11GJq2fVvL
VxFE0MWt0mroYpcW932QRCKz3melFSUSTwL0S11WUcOXaCeob2lOhyFuK6l5e1MUvLegAxFPp+Vo
HSDCNYf/UFcuFxz9rs9i+k+ag/OC2clAsF3tPJyBGzyWlBzHwI1a4Pna9accrRhadTuzmaxOy+hd
moP3piV1zL3D6p3GaS8Bmv6G5umNZ1fpXKRNTF+8cD1MoCNC+2QW1Q/LoTyM6JYuDxDn/tOHuIdH
NZm6jmKzp8ad6oJ0sc/9UDZ/L86Lnw1hOtBwIP3DrD5w+5Kn6dfrW2Wwcx3UNlTWouw16eKiE0dC
HnP2KfnTlvXsps883YNdGrK8DmxjfhnYo513seLgBRfkwUbDROP755l+WNJ5VxXeYN46zG1owGYq
sqCONx7D7Z1YDH/Mmx3FXbf3Rmz6M1rSJ35picGHeYu0Ckk3hWpdI5n3h67t74fOvq220OnI1DBU
LJBBFzvFeBBIDMC5xNd33eAyOuItqYc+S3rsuuzd87Q0T5Cu2PEa09Ca79vD4I2+Dfu1WP1d1f6X
olI7X23wR52MrKlFP6JpsI+h+Rq51e+6XR4bTx4Zh67yS8B7XHeynZrxTRwAAqWOf0NTZ5F30oHz
92m5ZGEzgXX26PSyDz5mFXE8P0xFX+fvHdao4mVpa9J9BdFXUX5eO1nVL2pJimQEgjyzMxB5e3XG
3q3Z7PAPEyj5UqQRK7EtO7SXkqwADk2+y/OnPBdlFuZOwtP3NCesOliCN/Yt3fL4Vzr0zklwPnDb
ZIirPr1P7DZa6r2CdbP+NzKLznPmZMFEyskd4lUsR8eCMJKFMEn2DlcGu/oP/E4xF00X+HI+IRiX
w3EO0ttMVkfeNUXJVjaTIQ7m4JDicAXi+J0rPtNXa6FC+OXgptIZ4nrJjk1CT1nAd1K5aejt91eF
A+NLwhjx8NWuCHM7j6YkOFwPD6at1IsEvoyEoqc8XpL5kHfloQbD+NzsvYWZhtdCBJBVuPVsNktJ
xT0u/E+VLx7bzLmtHtBFKcGBDOm9pB7jRcznwp7PzGp2FsY12LhWEfR9Ce29ko24hp+/DDUNmZ0/
jFP5qezEjsUYFkcHzM1rm+JiFV9Pk/kI0EPspMhkY7ETQ03Db3XAa6thanYgvjrGSeGn4SK7x0Wp
w1zXt0DYEWF05JyLMi/tVxuby8FBBFKLFbXfdbM05F0dGZePSS4m1xpimYlo4QDmjV5ode5JNF7k
sb3bWdMSbb+/WqJkcLjKbG+Mu2U9tC7SejfdB8Td8VuDDemsZiVrOdo70ebtdO0jbfBGx2SsVBYV
vrrNA3RmM4AierdJ5RSzOj8otKhWN4ELtu3VfFeypZo9JqbtjSucCOT9rCnitHi5vsWGoKaD4Jas
oW5b5VMcgEdpDZIHxx13Lt1N26r5rvCU0ycyGGPwJ8a2BPjNWV56tqftajBOHfk2ZjW3HQmrIbXd
3TdzwU5p4P0Feaj6IJwpiZImufH9WsfCtZ0sLcfKEYaI99Wh1RJV/XoLOh87/B8oHIIzs9ZxjNO8
PC+E3jdyjhIanK/vsMH8deayYl7tXqzbNvQtj1BC3fGGrmHhupc12HtZM02iuXCa8pkNgRhjFDtP
aB2MMsi0qMqCCkG9kwoM5vQHHv4qSsyzvyQZQ5sRasQHpvyoDNrnpbCP15fJ4Ah/3kReDW95K+AC
jGMXHGGjOFy8g8zRZXrb6JoXV6tbSh/MvnG31ndZ6Xyru2rvdGRaGP04blnWCuWvMfbW6h2AdffA
7Ny59vB8/dNNw2tu3NnKbrxki86jfaQEbQVEHd3mxipWR7RZS5DVbg/KA1qVznGuujUquiJ/oNOa
7ViOYWt1XBuZbcstuQsP8PB6RpYxGmT++6bV0RFsxTjNZeJhdSpbnnvfv/QWUiUpd6zSsPg6hi3I
fLusFjgvs/ITX/MXKdYwYc3OPZ9p+O33V0Y/B7bqAi8Z46xB5TZmj/XkHUYr/Xzb4mwb8np4xkvR
rihJGrfA62voDlLmJYifZY7X3nFBaXcLnSuCqM5KZkNCPHC6ZcJhiMSE8rsSnXaq2cM8GOKbrjTZ
WVUWOK2aYntYLnYqwtXqn7vu82SL0/W1Ml0X64A1d2S5r+Q6xAoXoNPKHpJEvQfS/+uwknCmOVYv
PzGbRo4QYY+HievzmpxDc2+nhSaxZ1EcPcr1cWbTe8b2AtPbV12+jlrru4EXc68w9JIeqvl5Qf81
VMgiwVQkbS+c5r38/LYd+zqCrR/8arElamArcz53XvA4siom7t4d4du77+vwNdpImjgj6mCai+d+
Kt+t4xJxZ2lDZ7pFG90NfB3Ehie5tVrIsh0B63tLNffppHbin2l1NC/HsbUs+IoQ6/fl0W7H0Jut
xzSVOw9ab1uQr+PUJicpCtLCggIqHoRYH8Xs7sQn09DauXgQuLbJIGkZ1+58ZPV6yhu5syimobWM
3AyjoLIfpzjhHpABY3DwMrV3k20yGC0lj3XZF6LLZtwgJmjBcvMD66c7p5u/lE7w5brjvl3/QmTo
38HVGt2x8vN+AoKi/DpY7V9u8d6neF4X5LHiez5ssB0dqKZWwdJVzTgfcDCtCRqvXX12pj11ANPw
2ukY/GrD6CgLFFxueulWdUzoxr26h8x++wLT1xnKUNJ5VdnAfmTGzlb3GIhvI8TRyz4IaaCOffOu
CvaUj0x/ZbOFV8muCrzeQa6eYjGKY5tnD6X9Wxa3KNMiPOikZdTPJckXe4KMBb2HvkEIUMJD0HvH
m4xJZy1LslWOksCY1Fwf2BTcczFdoPZ+GezuZe8yx7RCmjf7KqWzkyAO1XN6l6r5lKfll9HiO0fZ
Pyea/16I+jqCTbjIY/MWiFY7D4Np/mR11p0tnfteZNFArBzgDXnPRu9SzeRMAoI6X7Fn2Vb3y5oD
7BTnSbOzoIbwouPahqWE7FiFcB4o9Yj2zqfRvqVRfDMFzfEzUINT1qMWaVu/u+RKfSpouYdwNuyR
jmUboRMwdd3m7x0/Fp5zJwk0yCfrr+t2ZgiMOp5t4j1hXu6h2veSiMj8qJCbIhCa3ttFsSfoaag7
dBjbskpmjStFsTZl0dqro530HUqn+dgRdOM5wJk5IPu5/o9MC6a5/eTUabH4MOo5d8aPLSnUCbjh
GaY07N0umabYfn8VWYa6bQNQNyGy+O1LkvQfk0pc0nK9LRP+B8G2FuANmzvcjyHWh2O2rJA9F82N
66M5PaulZ/NEqLiti0cFteUhTx6Us/dmZ1obLY3PnTcFOcHwpOGnJKvvAx7EVbVXgJiG1xI5X73/
+Vqanij7EGRR0j9fNxxDhPB0N+4rW5WkVbHkY8hy+XPshj1KIsNn66i1ESK5PBuQi9DYHNGFnsFo
GhEgwW/6dB2oljSsYCrrVTw14lJXwVc6JnsHOcOy6PA0UltKWugRjFnP2e8xQz0wrH79/fqXmxZG
81afFdRbctQbeOGLmqqLArWGVK6n24bfpn3lqejEFsHkyDlmbv6dOz29a+zxC8gj2eW2CbZVezXB
2kypkzajioNiCA5i6kCAm08DjtTFHrrDAIhAG8K/58j8Iee5bBQKmTkkE4vwfIpX1Tby+c/cAUai
bcN5gpDc0EfX/5VpzzUnrmTpEzxkqtjJgiHEURuFk/DC64Obtlxz4YnYrM9op+IiIzh7Vgs4SFOJ
11LPs3a+31Bm6pqXtgtuj8ylKPfRwIoDUognmCAqhXUe3DUawXm1eD09kJV1O3/KkEd17NogSrhd
Q+bYb2W4BiASxsteVRz8fOfy3rAlOniNM1lXFcEETdI2YV4EWahc97b3TrBG/NvEKisb6JTmKq69
ZQlpOoJ8abSbU47n651nPcN9Cprj/j3HXOAgJJcZ+750l4oN0WT/yNmK1kbcQLn+UY0PNf+0oEM7
U7+um5ppVzT376lClvbVGLfp2tvflpwkeCZWvueuT844sOB+mT3ef7o+m2mLtt9fxYIsXSmdhwlR
GOR2hFYHwvYM2jS0FgJ86RZiVO0SS0rrIgRibloiFgix9+bx53HjjVpdV7wE3a2Tc9TGcd5d5mKO
ct8/ZHNw5BxAL/F5dNoDwUOjAmitknf98isR9IudNOAGuTRNe6gndby+jAbndbT4IIoy7a2Uq9gm
4NIQ+Z1AN2peLuEqvxCRheBij4TybssQjpb1VcUHP3csBYbfTIRUpGlUraqAFBJmvP6HDDhyX0e0
kcR11xwq5bFfQjxB2SBiD6IG3LAc4CwPeh1c1g998EOuc5jP6LqFsvvO1IZLCR3dhh4/VniFonHf
/yjkO9zkd2HavXfBshCAmpJO+SWvumMFtIoMnEMD4gcKOVfvB8s+kCSxjklh71xLGfZVR8BldbWh
HrDSwEaGeV6FrWwORSmjAPyG/dSEYvLD7tbLTh0IVzhoYJrqZolB8H6s2BfPwZkzgYiILR9U5oW+
bx+uL7Lpj2lRppnJtDC7X+JWlOgO+W654sz6OSIJfRk52Ffpj7kcdnbUEAl0TFw5Okle8WqJaeF8
Z7PfRLM37725mf6JFmZIm1tlzi1YCzDpPP3ijaDK64uDzPhpLD5l0xwNSKLXl81U1+iyne1kg/Al
DWhsOX3oJQDYZ91FyD5c0doJxBVoDtKj5bYHFezBIw0JQQfQlQuWjpZ8it2i4vx5aTM/+Z0FLSKb
HEvQ8Yc5KRJrT/nStFlacCF94w8tDkJxLZM1XKZJRF0l9oi/DH9Gh7LZwchI0acq7kTG7z2alw9T
waZLAIbDD2Rxrdvymo5ra9qlmT3aWbGcUtJflsEpyztPzePOHcTmJ2+kHh3YlpXMGrye0JhI/zKj
fQsvK8sDmHR2SifD9YOObpNOrwKiUh57HQurYAk71wpB9xURt4ky7+xbN5a2Oquci6AjiZNZMYcg
U1/TF/RrfmSJ8/u6xxjcU9fubJiVwY4E5KPS4pHzb8z5qxznI5BkYcPQkrShGdu9Sw6Te+q0cpNy
gsabMh5nC9SQrDTs279SH3LoXRByqsKhiKVVhLjJ3cmTBm/ReeVUKbNRkcKKycCtsPc8ekBf9rfr
a2cyAq2qcHLHLvLZZnG9OkeRffM70By1IC7zZSia91TuMcIYMq6l+bzKs7JCscnQNFY/tepTsCRH
4soXlX5F691tWUDHyJU24ZL3vgU0OTlkTn9evPb99YUytEMBZP/vMjZN+FK1jVrjhGVkymMHlAcN
7rch3tM95hNeT75ZQeEKKyx6B+jssM37GU+izGF5u6A8s+1RhH7rzfyYNJOqqmhVawIajqnqpyeq
nM52ceUvuY8Ek1byxXFqsce/ZfARHX2Xz9XQ1BAXi3nrHxaUOX7+a5qyEIebqCgTJONfqWxvs9j/
4PFAk5p4fe/EddmU4VxINOZCcuq2QphrdUXtceJJ1TpxOZYhrhmjigL1LT7nzlfpl5jpNO2Slxty
iY7J67IitS3l27GYen99SCFOQb8FU+8l76q8yUUfSo+wIb5uY4aIr8PzZgHNG/Ri2bHT9GeONmZC
++Ma7L0yGQLJfyB6LssdnCKceJXF33P9KFr76/UPN0QRHZ3nDs68JsDcxAUXobfeywlCoO/r4OxB
F3T6fH0S03mBayGkTwbmq2BhW6PaqYurk3wc7ubTchgicfR3rMuwBzpcr/T7bpSgacHNFQ0X+4mp
70LtBNs3KULxJKLj86ysp65tlyx2PnTwvct4Tg702fm+3q3HAbJ66N78uLNYW236RvWgo/UWkF4g
rhAWQ6A9li8JmL7C5dk5AxR7Z80hqP326J0N7fi+jtzrFlqgIxhTNYf1tB7kcZPVSk52uNHTpqc9
JTbTTYlOWQeJzqZeV8zzfy1qOEwU9865OjZnsYfzMgTK/8D38onWnbRyAPOr0FFfyvVjx4vQwx2s
NbkHF5rqoCu9cZO0gwVSBwHlEEowJwStGGh980MZBcc/K4cOsnaHg97g+H8c6tUNTDOUeL3yME1d
HmzridQ7R1dDTv+zUa/GrV0qfdbbeZz2oDxH03mPk/ok7wrxUoz+TjIxOo3m9itlOK4WKO/maDwO
MbvIT/mP4r6AaJt1rM5qjvqduzjDOukYP8XRdGlx7H1WQhPRb09FJU87W22IKzq4j1PPTyecImPn
nReE1cfgXf9Xj75BsBE/JfYRKTgJ+cXfAaSYYqWO95sGbquFSh77j+mTc2KXMsLGP6J0PO1rd5o8
X4f9iX4ak7Eq8Ke2eNbFPeIZRzwTTz160clhL5oZ0jDdFvWVoeVLL7vVxjx+9bfd31nNl665V+J5
Z29M+779/mp4kiWFQH36v7/xT1i2nqzv9cM/YTk41F+uT2X6I5rDe6KBbGXfyNhFSRhUcTtekvYF
Klo7zmIan//7n6i28MgKjZh4ndrQHqYwtT4v/kvl3ubxOvivTniWQxQF1EHjGgJnzqzYp6eUADA3
7yRJ01/Q3H3mkDmwF0zhZe/H6aUacJZqj4m7M/zbe+3pYD+f9EDV4JkgBmP7QSVg53b3MEhvf7mn
o/s8GtTWwjG0aD6WNKKFinjySSLVXjce06dvYfiVmdppVVep62extJcDW4IzUKuH60MbPNnTYX1z
kiVdyjoeL9Hyh2BevhDkITdkUXPX7GYiQzD3dGa6JqmCFjuwudr427/7J2D0P0F1dfr/K4DeLkk9
He2XJqVv90Gax149fwS55pisz1b5S9k28JzzaRj2UBxvFwxeoLt0naKpKRF57OPBZrTrMJDv8t4N
2/KbarLQ9u/W9Nf1XXo733qB5t1ooc1Kr7VETNM+Hqv0MNkDZARBQlX8Grw9VhRDneXp2qXQM7Fm
h2Hp8Mp19gYW+vMniaSFA2/optgoAWV562u//GzJzgHCaBea1+PlfLaWAWV3ARIKIHpQ27tN6B3H
w9ZST75VERjWrq+iydZ1rOAIIPnsNZiLNhH72sR2VB3Uxf1Fmkh+FBewd+9kYUNA0AnuFtKwMdkm
InMVVTyyJUixrI92ttMI/nZN4emwwWJw0cjbYXxOHlr/KPoH6pyvL5Jp6O0vvYo1K+Uid1kG95lE
GVWtAN+LP/GDaqu9XhPDjYqnYwVL4KudNu2309Cj9fOfYGA98Q9frDM5b9EgOPzydrUrDc6jQwfp
JB2QqINUj4JfLV3qcBV4+waV/sS/1vNOfjSEaF8LBkkj7Er0A49b8rwEj9Ue4aDJkjTP7/DSmU1l
naH7xPucJ9+boXnM6uF3NYw3nRE8HQgoVcmSQI4i5gs/JLa8xx3Uji0Zrkw9HQnoVJbwHHADbzfl
d0vahZV37tDvXM/TaV7ZU2n/Td0yTKtqp5A3WK+ODswtNnUcYpnxnEGk2vbuhSi/z5b1+bpzGHZZ
RwfKLqGp789p7CX1hbb5l3Jab9sGHRNIGgjwzVWQxlaSjBFTghwbp7sN2erpbHZT5mVZ0yVpnAzZ
gQ/zcS3ZGQpKN368VqYneGtRXq04Oin7dzKoHupdoQLTkm+/v4pH0hFpU7be/25OQFNw2m5O6q9b
iQ5R7cN+iW6aSXdhvCT6vVIpgIDzqVYsyqydc4ZpZM2JxUyttdnMJodKIRmcI0mq6LpFmnK2p93j
W2xc277BEV+khAIaXUDw7MMwDmN9Kbui8F6GBiqJRz+omX0exqKxz/komuDeDhp7hnh4Sbx451u2
lfrv1RPeI/69VyXOnUU6+Cxerd+8LMJ16I4W/4s6S+iX/ZH4xaGcf9eJG06FPFHHi5xS7SyEIVDq
iEIns5tGuavASbG9LJyEa2p/FIScIUFw4xRbxfnKFEslZ9YgpMVeo859MD0Qrz0ruz2O/S2SUi5I
J7cc9moKr2LeyBVekgbgzEgSWuTehtwneBs766MAq1Xe7vwZQ1bUKfBAiGDNC2nBSZ19X108a2dj
VA3lcSwfNs2W6xZhMHxddLWCqFRWpSBwntviMZ0dFbIF1d31wU3ZRefDo+MggWPrk0suxKXLbRCA
yCgl/Nx17aWoP4zNjPe/4qSC9nR9SkN60ZGHlm0XUBxhaVylZZRCDtHJ/VOQdjt7YhpeixNVX7Yy
a3wSM7quAPn0kFxb1lAVOZCgh36xUnLbYVhnxesc1jluw9NYDNV9J9klCPa8xPQntCDgzc601CvW
KAO7+TjTozP8tPltrbKejivsXJcXlBRp7K99RCUuTbs9pl9DBNERhWNQTB6dyzTuvE+Qki4h5Jhk
fpi5e3c0Bm/QQYVzorpG2m0apz44ZPH2OXJ7x3IM3qxjCbnVWqvclqUJ7jz6zKYnMTxPqYj6dM/d
TF+v5XiLkbFtpiqN0QaK2yUW2uuv615lGnn7/VXQC2xC1ySp03hWXlQCX4cz6M66mIa2/j20kFRV
65iImKCoyrgblXKPtcNg5zpAEE05RZowQi4OBIFE6p1B9hlRdVv7n6ej/riUHmDfaRajWSOyGd4J
vNteaT0d4icTx7LzJoWhT+KwZuLQNnt39gYf0pF96eKNxVx5MgbaOJTuF0Jflu6jvXcdbNhOHb1H
a69BG3WG2GIDkbvkPnilAtnddnjQAXmiHAquoPgZ+8S6IFtFta0OLvglbzJzHYDnV3CctV1lXOci
LCFdMSTkcNvQmm9WVZe2jHRZnIvqqa/VY79MO0Mbbrl0fN2UNkGRp0UX5/UQzytQNQuPkmU8uC2N
aigkqSz/MLA92zQZkOaw0Ksv804l5JK4PRjdlyOx2iosICwNufk91JvJjLQ86wuRcunJOm4sFbbM
xxXTbZ0nng6omyZZpYIzcllYi4cqOf9QkO7b2QvTd2up1ekd6nUeDFTUUJ+j9ELZHumoYWgdO0dy
Vsi6F2k88urQtt5R+nu8KKahtbLZWt18sscCtMWOPAleRIHYk50x3PXqSDlWBINq3O3NdqMQXqMa
8Xd6nCegaA+yZ5V73/a1PX0B1gmyOiDk63f7EE3/ajPgV0kLD6BTkAhk3MQfzkHJ3GjOSXa87s+G
3KLj5qAr7bduhiUDa8rZQhto7vLw/3F2Jc2Sm8z2FylCA0LSVqUaVD3cnv21N4TdbiM0g2b9+nfK
b3ONmyJCd3EXtUCQkAkkJ88Z295yUTM4mY6bi6R0Gumh+Xo+lc61h+yzSC4z+/S896bmdR+eIGnW
ImmVA7NOl1sV/8HH02DV/TM1r3mvRFExOB/RfOI0aR3eaP92I38xGyzbNLHahRqlvyiX5DCOpIC9
g75xSJlLjp27dTBcVVSQxXxEnjKAUEXxgqOsZXcxWEVHwDkcTGhNW3Q5Z/S2+NGHrXfTIFrTdbFt
7oZVqQPhYuB8EjV2fd6t/X33ynToQaKdhMfOajpSTS1j25QdRrDOMkuYc4+m6NjOruPSiiVqOSRV
+ryZk7we53MPIsBwnQ/aXtt+q4BAyCtCz7uu/hIkH0fuZUvYZNQ5xtIZ/QeORuZhe7wo5ESF/BRy
PF2W6ojWGZIOOvpMjM4ok12C0Z+TU6nOYTilJPzreTAwLRrNW5sSyZHOV3U+rWIOsqHdyygLxqSV
b7q6wlni+WcMXqsD0RgPJhVvguV1sl+raL001upmU4pNh5+thd9wxgoGepLyus53Vjpp5BYgyu7T
bldnxt9Uwxu8LmWjtEn1GMajo9FGJ94SgB/63GfqTUSd9/V+CF0e6VA0L2gWb2hLlmMbZqeYVmCy
dQL3lOw2UKBhynUE2oRr7ZxAWjjf6s9T8q3y1rQufhyaZx1yhuKkYvXDGoIpK4o+w8gDCYTz5Vjb
mhu3XdIwN276fGxx91868Vs41sfWp44uq9gaOyh6xnx675b+YxRZ3p0MF/9/njpfHUP40oR0j9Bn
h0fxSUbVJZlYushBnaJJ3mK8Rz83jmlSNT8et3AMxYIB7GLKmKozqG2DKMlW0PdLsXsEIR1SBnmi
BasQNKSxP6es/7ZV1yJqcg/XU8h3fYIW4odwVyfSqPO01rcwru8DExc8VZ56gPCPDVI7YFdzvQVQ
5JH5vgwtEL7raYtrmfLQlqcxWFEHmgnA8YKNQMaG98FFMIlSQnHvGzd73n9D1NCxZorjScedtikf
JE9FT+7FZHvSNvVcy0yvSBKGKgAVstt3p60GFmsJznFtg6mbmn8ca16t43XoQWXAYPmmFTcp6lO9
JTfgvC2GMTX/+P1V8870T/WbULlDtrRuyzegP8mWgxwSkfuYj1fNu7XaS6+FClYwORkQBteiLq6T
sDGom4ALOnkcC8ttjhrMK4rD3/vJW38sT0H0MSFvOHtxUchX0DYdqveRe6fO3bGKn5nMpjl9s80k
Zj5mpQThPE2Kc+PMZ97aiD1MO6uOKttVQZQXhixHRcXFK5N7nVRnhuciyq/MH9J5fuvPQ9qu7nWW
NtyOyUk0Jy+HpPNxZGO5BGGtWOhpBeD+uf/92l6g+fv3OijHIPJn2kLUoA7zfudvW7VcGu+YHiZw
5P9uPkDpHJ430Hy/d9kICJvgdTY67fl5739tGAThfzfv9rEKhgWpHpBnrmmVQGhiLlfPslOZbKN5
eNAUKAPnEgEknu+KikyI8OoTm21MnX989pULbnwvpBfyGbIVYTrwn2N3TMiT6oCybo7d2FGw+l6s
t4a0qGuBNBI79ugD4M6/O87qoZu9AYEVeSIghNeMjfxz0tjoEw2AYKpjxwIuWcsjzKoi8yeKAlZn
r65iqaH13t4GUnwL4/+JjmdOMoN2dPrS+8egRFSHk1U1K4lKGpVDx/jiLUO6FPOFzjY4l2nGNT92
JE+8qcKCCiIg9kdKnCwYpE1u0tC6jhUDBXfpzx1oratJnoHovAFVcggtQXV0GHhjuo5PCjO+0qwR
ydegnC3As18nxKgODKP75O3VAIIHv3vv1C+lcgA/A8BGtGlAPhN3OJRBoroOqgMySOKrXqGElF2h
/H31k+kSAlsiSPHxUDTSQWIb2QmPUH+fJ/3HovzS19fn7RrikA4HC92O8jpEuxH5VMw/qyTvbWUR
pqY1VwarW+jKHZKIYaK+1OP6dljCm7M2l+c9Ny1JbTcGsmOQUYB1IwL36jQ+mAlY9rxpU8+1pJcP
MSHfaeIp74IEL2WxMwITSYOdy0sZBaNNIdb0Gc1l17iXNROQtlo29mmogyst43x3bGBmg4F09Bek
c0ukF/BO4a3NTxYlZcqj/ctzC5na1vbeEkXwnQjA3dsscRGPp3IXJZjhkqEsmeUTBuvoEDCUNkoo
RLZjzl0/8+C6E0j/SGKbY0Ns0DFgI2C2sQhgHWDiZBqpPYu78OQm9Own5Dy7PKPcRpxgGsrj91e7
cSI70M65/QhdUwHewvGyqfWelLaiGlPzj0l61bzH1nB2Nj7mTszbcyKrlyBZ5U2o9dhrN4gZ//2F
GXlOmXgNVPEg7HTaw3E8dXK2wHdNa0lz5KUDDNnxEszE7F9H37vWm5s+X6amSdYcmdeRB9BNDELR
7kcNdvi1Rc1Rv6ZOHV/W1U1D9uP5hx5H2v9ivaiO9RJlxWtw0I95XP3t+d/c6EO/jVkboNyI/89Z
vtR4Vnv+JYO1dGTX1JZialEDCk378lQoPMmCNuJY05pTg0x85nQssMe0/tmZlttadgeb1g7TndM5
sqCYCA/vUqR1swQB+3mvDabXoVuya7bFpTD9XHwVqDsAHyZKcn6OqIr2H9X7/DNUvg8OQ3Nkt1o3
PHMJsD4HoZPKkHfvZzG7lpOQ4WJLdQhXE44KO6bLbgw8EeegAbEJKNk/MalOsyPflAwYK7LIU+jz
rOBr2kvPz3g/nwSNPz235j/vC79YyTqoa6XbAtkut82TzxB6OkNCMotOOJz9U80KkelMfE1O9bf1
3GXigjp6/B+v6M5VXYfb8z4YqiAAYvp3uJl8OaxD2SWg+4B2BOAY4GeFqnk1finq6rvwy7yMxG1k
eJHaiAJ1iktfVN1/nYUAMVlvS0/9+hGJ6rAwIYaxAU1ocqvJ+LnC6z6ox/yrH6/vgOz4/flYTe6s
nQEiKVAfLffkVjil+yIgaffRnYfS8tJjiH86PsxhqxfvW4DcEQ++d834Xsj6f70E70HTR5+THmRu
EEi2OKJhKDpibBUQFGmKasqhCnHZneYSM5turcHHdayYw1eX9RsK7YIpzGbnhVXfSKRSPyInMi4p
DgqQarKBiE3j0K7mYbEN9VYgwrYuPTtlf/VGm/CnaT60+NHOXUPIhq1uaAECXrMIySMfIolReyXj
G9+1hVvTdx5De3UiADX6IOsC31Hid4+CDtKRp1p8mbyfSf+hnw4ewXWxVFk20TgGLLkFgUK5NqX0
LY02W/GuaR60KFA2wzRFPgYBtomsY0EW1pvl7mDIr1MdT8aiLlZbWdU5qEXEtIEghxXQH1jWodiS
fHKD0fm9WZpq+r7WfvTG4R6kPkfP79pTw2UABhMKlU75+9COaw1haDaxcMjGcmv4+9L3eG3bEh5x
4BfhWEenbYEM3Z7Bqabxjx0zySBmMZD41G3qu9vOKbifQY84vKt3263E4Gs6aG3jPGkXiS8K5Clq
AtnuWJykXM7uWJ5b57O3NCex//k8/BmOrjqErZYe6Td3BKF8/C4J3k4g/U5iS4rNsH50ABurOzD4
MBBvd2PygkTW20RNllBn6rYWIoptr0snAu121RbQW/5aL8gq2LiITP3WgkTfz6AZXNFvLrxLouKs
skFLDRhxcGz8Oy503thvsQ9zh87Hdf3ch1CFrv8i4sMk5ktH3tIOSHHX4mSmcQT//phqh0iND8mG
Zt+uBTRsxy62NG2yvxYaeh/g4drrXRReq5tL12vQfOjmn8/XpCF46qC1qBm6bp+6B/HcclrpJ9Lw
LEimLN4++95+2qcvz79jGoS29Q8Q+WqZUO4/+rUIJ9kE2p5tTY6dVXUMWxx7PqMxmvelynDZvPpt
kD3vucFCOuVbVyxV706QOaqi+BrPe9oW16QbPlcyPvmY6GayTIUhFumINpDuuY7fIRFDwZ04uyPi
0Kdxrm8+I1eJjZ9UXxZqywgY5kMngoMK1DTVyeDmcneuLXHBxVme7UklgzvoKDafDEL1cmJAgM0R
NKf235dpOHhm0TFsKtzlwhQgr3vSy1PhhGBNrhybhIHJMponT3C2NeaTAOIVRG8B6iNTz/P61Ofr
MUgP1dndqOsCc9PVGIDfqHSVqOaetuXT8/Vq6r+WBvDUOm103KGGIraz1/A3+yYuLrEBCE3Na44M
qlZvdWfXzQkkSSFnCxT2dp+84liKVseykaJJeuR+l380HiJW5kEJVjViU/c19F7HsdUxwl2DIr+8
BNsWGeSVd+55AePrc9sblr2OY9uo4/O9V0sOLPkbEqoP/j5ZdgFDGNJxbNSd2wSloeDzIezUR37K
nOqN/2GFtp5UL7tKjh0kdKa1FSqfbcVAdUij5u64vUopMJ2Wo8TjyPCLA56OZVsXqQIxE1CDTxxE
u/07sneXZZLZwEEidmwONP8Fs30yVDJc8nlOQN2EArTQJldpmgNtJ/ajtmhUEyz5VP0t3Rc1gaj7
70X0pym5zTZpUpONNP9dwJdYOA/GKyK69X1dr0G2J8AvkspPzrKN/zhmJs2Pael6hCT+gnw8KC03
lrYATj9v2uBkOoCNoIKtD9sElPMxvbR7dCMuhaABtzRvcDIdxbYvcaKYXEH/Hm4fkqD/oPz5mP/q
8DXSrVVTRDBKUQLpRLaT69qWpckoj+l+dUuVq9utkmLttNAVD3B/h95gtvBjMnBU50nbKWgo64gu
OfeRFYzvazlmHhKCgyVvber+YzJedd8Fj2W4rpjTjo0X0I7furk4z7tNzdk0p5rT0naTskEtal40
4VXx/Vx0fz5fjKaWNZ+FMG5fBwVaDneR7vt6KjbbajHZRPPUbd860S5syTcKNYVqedO0A6pObax0
puY1D4W8CydbD07jaidZsEZvceGGAIVnuW0bmtfxaNSf/doLsNblFLz3/PoG/ukrkMzHXOm/eLTe
aaomWvJabgAnAk8ZnA/NqE5zhsefpgUCBi0T/1Yw8TYoOkvTJptoTroFXbySEItl9inqC1TWA+nY
LQdzrDqlWRPGyGAwbE3d/i4ZzygCS0twE/GFHdv7dDDa4NQbiCTQ/41G5wjV8Lw9VvNIdRyaO6h9
HhSsvsj+4vb0vbvLbAaL3bFJ1dx0CBqfL0MBKSb/BaqNmeuI27GWNS+d3YrF0Ipf82hxXkjs8JR7
4bHg4moumlTViMqFpMmX2A1+qiLxWdY1cRlnz/v+67NA+B9Q2SbxsgaCt5wOi7gROiqoTiTB40Ll
nqpu5JZDn+k7jwPPq+ieFHOdrCFCTTjcCSpwY8Db2xh+G1i2j19H4VDHl1X1Rt1QNmXOikl9pAXI
QtKW+bbaGlP/Nb8NFOdhgstITvwycQWqN71NIdPsO1X1AlHlugnTdvIjXNmfT4xpPI8A8spg4Q6G
eWerQUsqlqlL4zbEA/fsMWFzN9MHHr+/+kBZeMqdqtbLUTkhMyTlq/ckim2XCZO9tO0WlOX1PoMH
Jh8iF7qlL0l4B6f12d8se4upfc2boUnbLWBNa3KktMH8EfqUuBcSljVYmEoIyH4O65keq9oKdazZ
qnbkqusVmhNdACwDKMab3RKVfr0fhLqOKUlquXiJkIDuF6o87e0ag3yN0nnKSki02iDKv75XhDrg
LHQVXnUhXQ7FjPU0FTz1QMNPIXin9q8O+7Ynx16tQh1+5gCr7PcJw4dq9laB19Yb6g+HPEKHnzl1
FUd+RdecrYR+TnYoEW+7sjm4AS4c6qizffGcqphgIjzT411gQP3iAiDLb3Uv73Nbpn37d+S9i2tw
0Vq5sw0Z5FDHofWo8f//j0Je/l2zfm3W5rQOf4M+Iy1jF2XJM8TGrkVxLC8U6vi0yqNOsFQoneSq
QeopRDSJ1fzj+QQZR6M5/R5I3wPP8Z4H8Q4pE+g+FD8LSFwB6ggFnv208D9CZH/L3cbA8MA7/Pe2
H+qap2PQz0CU4oOKdY/css83SKf8AXGltCGexUUNgVLnMGv7nciQuiqf25n+xnsK9hwiZv7zudUM
EUCnMZNRXPcOtJ5zv8U7LJcF+w4gBG5Wwikiy8wY3D96JIRfxfqNd40i67DnfFlPQUBTsn0Bj+W5
hpzxKN7JyUaRZrCVzmFGBDTUNwVUrtN2xAdJCGSNPgWez6XlCd4w4zqMbV+dnWBqA+hVyUzI4dYW
0TsOqpaoic7Iux10FB3PJmvg9ucOYEI/4dNf5RiVxVWWhbLdA0yGeqyGVzPitW0MtCJTYONB/fIU
0intY2pTrDDsjrqoKSqd5mCrN5aPkhcfVkFeolKw+wL1l/Oi4q/PV65pDJq7u62Mg353g7zk0d0d
KE/dKf72vG3TCLT9vYuAjF8Bec3ZtN3aFoersv5Gp/g0d5UFzmzqvnZsj/2tqpauGHMwCYKwc+fR
j9WZg4/HBqAd3LFEk2aOEyxUvIOk4A1MgST8syDFO97Y1GUNRtLBaxQEmknozoAN8fI72M5unYj+
osDBx9ImtWgwki52GiVjgGT8EoI5EPnmOr6y0JaqNeCzQp2PLPA2Xs2SDDnf8+hzfCXn8oLnWXVL
fp/PflZdbOoLpkE87PfK2dYND+FywQMbW786/Q9WHZtjnYGsKfa5onh3zEEEcQrjEVD4WwkX68Yv
zxeRaUfVIWwJmx1VPJ4G13nZbtU6s3wSvupSEF3O/0PCrD0lcdWHgKT0BCX5CTBcjTfb6jJNhtM8
PK5aJx7qUOYCkkQfmzCK3zuyXdPnozPsfDoubd+XwnV9RfOgdV7c0TsPc/f7rv5+3rqp75p7A+0X
eSNF3+n4thNvIt9y8zD1WnPsiNUtm9lI8wS65nTv/ppR1psFcZQ977cBrhfqKDO1N4xAUFXma7wh
c4Ny+XI/r262ryBKdkDLPJNsVZ8d8hNCxFenus0gYqinYxVsoY4721GqA/nLCcXuIonwKDmCCvpl
SMJktKQCDAbU0WeeOwhnK2aad4MPIGZwDr35HvnHCmBCna1sJYPH+TBE+Qg1d6iPuVOalNMxOoMw
fAzqVSiRzrB10CoBTUV3DZvbnkBN5/J84g2HtPCxkF81HYJ2e1CBipDB6PbUW51sL8QHHpQXUHV9
n6EKNHa2OhXDzqFDzSo11tIZ9yhfp+C+PUqFpxhkz2VK6vH0fDgG/9MpzDbsQ5zPS4RXMopyACVp
1adVETg2pLJpHWkOPjlSJZ3aorzFE2VaxNu3tlyurlWTzdS+5ugQyptcb4CNalCO+UD5kUbcwXR7
fm4fQ/M6MGyunaGLqY91ukPnpK6nd1Rt/XkVNiVU0wf0lFvVrURxoJNaT2w3Zxumi1ppcZoitVhi
lWGOdUwYScZq6LCzYhnxMm23qMA2qGxncNMAtG17BPCV1aODs0frJ9nog1al3zqA9ASpLdcJ0wAe
n37lc2DZZ1XYrUm+7eLNXskXEdtIQwwupoPD2nUkIFSFbSjx39Wte2K8xyD6P5DmPuZiRNuey6FZ
pdf2Ub5V9W3ayDtlFbk32V47f89si6ei3pPcofutdOStgJKf9GwwBlPzmu9ShvSy6tDzxK2/l+WS
FU73YR6a/LlvmaZVc92qohTxpovyfpLvlOt8UdyxwEcMTes4sDCKFj5zbC/TDnEaSEHwE3U8y4HS
YBYdCdbs+5D0C6V5W+0fScO+dzhaVC07liPX8V8RNNnJiLiJauAlrflywn0we25xw71cR3sJh8WF
qrBeGBdgDABe+q3TK/kSR6t/Kljln9e4+t/zb5ms9Pj9ldNCD3FAIZILKy3t3301UKAj+Pe6HsNj
B1Md/rUqVxXSj5N/uJiF54IrIkl5r87P+29aQprberLfQ8l2mvM5SAu3PnWljR/31wi/UMd9haKp
ZyWKx57Yz1GVuqMKyZ36yPuJtCxIHzZp3M9y/chab+4+15WjvG+jdOn24fngTJOjeXY/ld7kcQdh
L/TfdVC5jqPmXescI0kOdY6zQOEKRMgy5hH95Ll/DsO7Xn491HMdGLZW+9R4LnreA9YTdPw8LDKd
g+TYotKBYW7heSDTWMecePek+dJt75n/5/OeGxaUDgpz3TVeuwgO4SxQFZ/lve0OhjsdFKbwRO1s
PQ6lfPHrl6Kj68dqitmxYKpDwdp9H/etRsc9HD3HkqX7bKtVNHiCDgTDfRXVB+2KcmkkSZarYp6K
bq1InOBnQhPRlCd/lz4pT4k71POnOi569Zcju94mhGzY/3Xis4ookGGJZsjdkqZlNKVN/KOu7gm3
HY9Ms65t0cMsCiXFyu+03n+rtzI8ka08Jg8c6pRna9Q7fGy6Id/k32A+z4rSt+wUpm5re3OLIgLQ
YHGWr9E2krMa23B+k8jZtyl1Gz6gg8NQxqb6lcMu2+irrHUE3iKa6tgWqkPD4sZZlnFEkGh3mQbu
/Hc577a7panjj7311b62FyhNCUBPfW/G7j0YUtrUSbhNF8ewQevcZs0gi8hFHVbu+cN0juYBmDwm
IOUGXYW0LhsKSqfSltkx5a10sNg0ihFqvQG/swq1PeI28ODclB9877egXS5V/K4Z1gx0jMfWlE6A
NvKFzP2KwaEo76NaCg+Uo60tCWZ6GdRp0JCgd+tCjlhQeK5FqZ/KdvZlCtqPkMdIx2FMO/9TE1bX
qH9PK4uMumktaM4tJ7kESRhiLYTeixfLq9cdvDfrZGiJJzfiupzfZYhEUg/F6KZoz4U72RgrTX3X
PNwdF59O7rxCLhDFeED6xiD9jW1vG4bWdVRZEbMIireS3weA1ZK2eaF9a3FuQwZGR5S1vQ/6mmVg
uT97L6hc2FiYbe5+6XFUhriK3Gyh23BI0gFmpfSLuVhLZL4xEe9Qge5nqnUhWwSyPYtLmD6hXZ5F
F7CwZYzfhaJXLN+L6zhvfSulmmkWHp99Fav83nOCakSWsCjntGjic+/bWLpNTT9+f9X0IksUDMW8
uPMIQgBLQ4dbiCTk+dBZSUeZ1f6ygaafIZMz1ek6tRdaHTzXu5rPqpCBpqhyxN1lSFfMfzbuwevy
f6jMAAUhHOQm99lJThSieb1HPsyUWVLahqOKDjJzqjlgUIYSd3hWKuTXjhNoDt5mYXlp+/VaJDrI
DIVZC58CGCZephOJu7dxUN76yT/YvJboIuG4qs3xImhrzGep4msxBee+PbZiiI4sK8uOAgsqSkxr
9Ztize9V0/z2fDGaDKM5KUuAwpJDEUPYLb7i0H4hnrpJJ7gca15z0oDVcwVh1fLu8D/V1L+L92+u
21sWjanvmptWodrWaJrE3SNlSodLoD4N6lAehOi0ZYUTDat0Hulpt79GYX/ehvaLQzuLXX4dYVCD
8O8IAwTM3CxzWd5nz8smSc7InR1KyREdKgZ43oTFgrW4Kv5XUNV1qtbYsj2Zuq3tq9x3y3Jt1ih3
V9fLeiW8cyWSb8/XiqFxHSHWCLLETDYsF151bpchR07gWL91TBgSAP4sBmyr4AcC0G315QtfFudQ
woHosDC/dcZ+Cuo4L0vIpRCVbUNyCURkmVDDMtdhYapnDm3jtrxPoGBYRpKCmCwTni1JbzK75qLV
vD50A9zyvrYzkF80pcx2nTD1/PHJV/uos3l4sK1gmBD6AZQLKF54WUyPGkbLYiUsmRNZ1sU9XKOs
WNm5GZvbmjS35+vx1/d3okO7amhThWzfy3sZNBnKHlK//FCvIw6sD2TUV4d8jifL0jd9SktZNY1b
NBOc6z4230H+3BXyXGxlutCvHFWrUNH2ivBY5NHBXoSxctjbrrwTZ8vwtJ6PwrX4gWEl6RivZKxX
2fC1vO/Rj16wj23sfH4+FaaWtf21qScZOr6MAR4NfkO94XSay6lNnzduWKU6oGvjeE9XdCvv4AH6
m+8TOSVb8iParTRMvz7UEx3J5boi5CMEBe6+rMAM4mU1FOjGckjd7rs3/L5AKfbYSDRXlgoMOiIJ
orzcgxceFbdlGz+DU/x8rHnNneMmChLHnzALk7j0ZZApBKS+sqVlKKLCf6GUROck40Q6q+zhBI33
RRa3zQ3TcT2H5Z/Pe29qXttyH+j8dhUizqHz9cfoRKea1+/aor2QzvbgbFpJmhu7EwqTC6eKc5ch
xxZ5KsWJATQjpbI4r2kM2v47tWQqeTLGEHqgOeV422g/tFCt7gZq+YLB03RAFytXH0I5j0lI3uxL
/Ue8jzZgtsE6OpCLkqgdAoFwXSPpFrImRZH7Wxk0lkyuqXktdxVWAQR+ZBPlPi3e1T69CTDbxVYK
SZNhHlPyai9bmqHw92qNc0DQwOwAJaoMShuW+4Op8ceYXjc+1N7EC4pzlQIyfq7qHjV2TpE9X/km
yzy++qr1vfZnMCDNcd4384VUPGNyyX1/tOyThkWpE4z5LEhEueCpk4jpZQKIalmSL6MbXIbFdkYx
jUDzXR75KKzZsCpLErwjQFp7eGaW/rF6f6Lzgg3FgpVJsXQIEO8bsAnQlM0gsXx+bn+TgTSv7Rfh
qrHwyztuuHlTf+7V58D1qlOM/dKyhxk+oSO2+La1kjfYYhZUrRVIcW5pWEynElTOz8dgWKE6Jst9
wGY8gCBQkOjQVG7QGa/cSh1boTogK4r2RpSyd/JS9GPaE3Ir1/7LFraX5703mefx+ysPaNi4gYkN
M1ASsKbWc5h1Y1+dVEVObmejezcc4v4DzFJBPMAZynvi/6USlvqYBDdRqYhqlPp+8Bv3FM+2KkiD
R+hQrb5dOd2rVuChTVwTcJoBzpYNDrVMiMlg2tHaXZ16LFxAg2i0vx3Zj7bPfLZ/ciobNuXXjwFE
x2YtJeEDnzHjBXtxku/ljooG+XEt7sifH7s36ZRgHg4TrEbJUb457OSOdebJ7oQ4bllTphnQvNrx
QjLGrgRjLvAFnnROEgnaOOaWoGFoXgdnhXxb6VQMTr64bYbnVZCVDedptFGDmprXTtQblZyDqsuB
0Ox68v0y2xeSbckxhTeiw7Laaay7vSQ4KkbR2VuitxRKYFvXWgCchuX5H61JPiZru+Bq1qCYbGZx
5jR4BJH1cBF8PUTkSMjDcq9iBigSkqgIveIuStRIx8N3Efl/Pw9HhmCqA7Mmd4tH0ERycI+oPxex
4s4dKBsloWlmNdd1SrF6jYuZHevhFAs/mwQ7sci2Lk1917biopcs7h2F5tuqAut69L3fjkmkEZ2o
i4XTHBbrjDUvyrcUJcG4qlo2SJNVNG9Npr0gY4tui676Fq441NJYvl98G527oX0dlFV5cQc606q4
F0pcRYGH9h6J5n63pDoNVtdhWWpueDFFkM52QZ0oSjdTdD4Wx3RIluBFLfkqivsYhf4UpAAejfLL
HDRcfHeHfXUtQEeDz+r4LLwfOIOqI0Qc+XOdRBp279X2JeI/DvmUzsbl9WE0JvjLKyf5K5D8D1Ef
K4QmOhiLzii2nWcYv2uT09SPlxZvycd6rTmry+ei9erosWyG7sK4+71Xra020bQmNVd1gBQQzlDy
ez/UZzA8pNEo3oyjDS1ual677W6douOSDHHuA4C+MpphMGdm1cE0Na95rMtGvwSSgt+L0b1vhTo5
I8+j2RZrDM3rWCsg0TwaSebkKLK7UhJAbX0FZ29iOUAZHFbHWtGEbgWqKIo7aJo6eUrkIqCg/YCD
HFo4OuAK8qNtB8XH6h4N8XvpFriolzYlZ5NpHh78audDHt738IBe3CPQPu1iuKxCgYrLlucxpMN0
yNVEmqYLk666L+BKcNR6oc6aFiDOHYrka93e3XW0hBzTQB6T82ogUZV4ZRAjbUjL5dThXgd4aNqC
8uj5HBgimo6vgtDJEG4E9+qhpbkot/7k4aQJrs+PSHfZYFCmMWhOzKt18NxZYSF1oAuJliq4VUsh
sm5fymM7gI604g6Uu70OkZkUy8nlJOPAsa7MVk5kGoHmyBGLvL2ZKLZevL2GTXEP5t+X8OB5RMda
xSDGqscJjgBUV43cPMTBpOdaNhVD13WsVd17pVCx7+TILKXFBv6gTZ32nh9LWelUXAF0cpZSoHlX
FNfIqd/7ARyts5ErGWKQDriSAM87yxTGeTdF7+kUDWkvhoOWeVjslWtN/ghkR4WuT+6OhNWeLbOX
0oOKc0SHU3UTWb2qwpa7B/S8JOzqh34qFxs3iMky2ra7d2Xd7gmcqgMdCC+8N84+HnOmf3SqXhlm
GNnI6oY4OTScb0j7vMzz9BNkkr89jzmmFaltul7Uks7d0TwL3Q+dF10m6n7pHRvFmql5zVdLVVRD
FW0FAIDyFlXDpVw4aNPFsSySjpzqQmcpWknjPGnaK6P1nTnCsiEaeq4jp3pRi4hCDDofaXIfeZ8y
7/FwfwyQT3S81AqQROi0fZIjcwfiJnmZq+I69sv50LS62pbrB7s/eVub5NCoe7t39EQi5+1QR5ZA
Y9ipdFKuRATg3aBNAiTw8EZNfrpF/A2E+1I52wgRDS6l03LNqMJy4xgGelzJKzU/CHctxjE1rXmr
kh4N+6hMwFgmscXK8zhJi2H+j7Nraa5TZ7a/iCoQIGDKftnEdmzHyUkyofIlJzz14I349XftO/JR
oq0qhvZAaLe61VJr9VqmobXsWtOOOF0IkayFquNKvJNqd4aSjpgiQVdKMcLm8wxsYyvTsWqfWEn2
Vd11xFQxNc7aVj1gwAMEp5MJLC14kKOgNvl62yX/7jO+DplaGtD1s7hLUJN9KKMLdfFmWZy7cFd5
xdfFHlfe9iwOsKhJXp+LgqhUzRCevj33v28Gvg6YGhpXtsUE25eL9z8/9068cP9Vg63SazKNFq1b
27vL4iFa5/C1ap7DdgC38QNII2/P/u9OCZDtf3Nr5Lah5zdY2gUP3S1I6Ydp3/Oer4s9Dl4FkB3U
4rOpWi5DA6nNaDjum7UWpW3nF7LqG+CFIeTW33fhsPQXKBw4wa5Y9XXMVM1bOo4MZmnA4lqH3gUA
MMvQJn/RsiqbyqbvhwGbVwlazlYccUk5DuCGv20a0/BaVm2kUJGDu/L9rKbhpSlL53vZuOFnvtTD
l9ufiOAbfz6e+zp4SkDPQWzrFVKddJd8UGmwiFdOQaNcr8c+bnbVoXwdSIXyDYgoRQGAaZi/dtRx
U74xW43O4Pc6jmp0ap94VVwCJzEe3T45R9ZzjWloLWJXFIfKLUDEEhGob4qGTYDGKjZYsPKGBdZJ
tPyqLPo4wsxz6h5CdzuMojjzpLP4z3WWf1vc6696d6bkgxegZcUpMw457XoLn+aFfBhj+SDb8HTb
f0wG0qJ37qKoZrOCFDIk576taFz5XiZJvut929ehVM6IQ+XoA48/9cn2NArgBtugZZa5m6yvRS9o
EbdiCJCpogQsX0l1RyXqFrO7b3P4AzEFKoywBnIEQubkLKg6eBu/c8DzddvyhtnrqKmoHmM+slJm
LZ/PnCyPYRFcgAOw1EAMC6vzYY1jsOYMrWUZKPMPPu6WZWeTYzfN/LoXvXNLCOTERFQYOnemowMU
DYucs1p37po6bGqdan8h0BEEkyzke8flzo/c1GtsszcZ5vqr3s3eZWtZxK4nMrao6pBveK3lgn7e
t6haxKIOXZchqWTWO4mbFsxxUjolR9JMFqc0zV6L1431ZRxtIU70znDoXOd+pqtljzctq3YmHuqF
1qj/iazzhwyNOf9Tqj5Jr9i3V0ZatMYg3EFRGqaZnOJSSzddG/lzc6dPty1vMoyWa9sB7xeexOyj
+PWq8VTmzvH2yIZdWIdGzcHmKJK4Iis370jDJeVkbA7KjXBpK37f/sbfa6O+jpEqQ0BYE3SlZbH4
MnvPpf95oA/gTSPsu6xGy+n470AFX2e9KpUUfTMVMguH4CzUveMUn31ne3Q2luHQnLJFZl3J9u39
upxjwkuHsA4PM6rygvsWJ/FHtx9sGi+G5dYJsNp6mpk3YrkJTiWgaGuC0zKMtiU3jX79/7s9AuVi
qNT1rci2UfhpLXpx8CfPsaR10+haDAeN5Krua5lJSc4BiS4KvfG3/cjkq1oMe8PKtzyqRFaBzHWe
8Lzfbl+6oPkI4tJvtz9h2CZ00BR0FBvFHQfh0I9YVkjucvG/Llev+4bX4rhbSL2CalVkARvv1BSd
RxEAFLcebw9vsP0fgKl+JVM/YvcPeXjB4zCa7WzNBgbb61CpYFMTrYZNZAPIqxb0X4gSh83mwpnF
NIZNQkdLld5MigrIlmwrXkvynEwo7A6vPcs8SCN0+/ZRncQKnH4u+g1goHF460n4XHvi7bbpDd2s
vg6UAhkkmd2BsSxvQS/mNy8NefPHT5BNOazjlkICIBN5e3abFzb+e/ubpjW5usG7QA4b4VK8yDfZ
5gT3q8cPhWIvPQ0PS2TjMTd5lBbNJQJ4jcGwk/lQ8ePr9sZ7z3KaMA2tRTMjXr7IOBcZBVFB7RVf
8tqxZGOTYbRsTLwxARFxLOA7I1obOmdKqy13M9+pvzGgaHcBdnxd9bDncTts0GHL2qE7j0V9qGf6
MVH0Eg295ZcYjKQDpga8djRTPeIhSOQPNU0ec77z/qWLGkZK5dVCOdwSBmHsS40mJcJxQIqa023/
NKRkHS/VgZ1hjBaEhF/WB5V4HxjuGU3vHnjPTus2pQN/nEdbtdlkqqszvIsGjtpDHse9yPhYntoo
OfWAKd7+IYasoKOmRF6QKvCxCmScDhD2PTbKP0rPt6RMg7v+gZwKoQqgIFWfxUN1wC6YTvHHcfmh
WkvR0zR9LYjzWqJpKcc+kThNNkHOp5DlQwGGwNvWMRleC2QSl4m3FaHM5j6/8Hx8TtACuG9oLZDR
u7ImYoKPuo1K0iRawEPd9fugJH6gZ2NIzIxsxsTDWNzhbHEUFTm3vm1ZDWbX0VMDmzrIZAe4pNLx
NCTXp+LoOHmLxTam4a+J9J2/+ywMPQEyt2wQz378LVBPUE3eZXYdPbV1y9CKxOUZGriO9VXUZ2YW
Xzc4iw6YYlW+ImltPBNxkIZTf1aF7fHAZJDr/98ZpO+2GNDVpMzcNnriET3knftNdM2+y+kfgCk+
B4UvFc9g9iM0BM611VNMRtECVHTF4rcDlnJmb5R2Z7HsdRItNvNkpIvTUpnFdROnXbl8kaITKVGx
jRDoWhf5SxnP10K0L2vl9zTgWeK/evJbA+XfpngNQPpc/7ztjaZ11cI09r0yiryVZ1OHNgy007tz
d95ym2yb4QfomKmmbIqFolkiY03WVgwaBb9m/sEJvw2BpVHXcLTVYVMRiaqSoj8xq7y3OTiMzocy
eivVx8o/+pEtRxl8SMdOTQAY8X5Esg385nPrCwgwF/v66X2drSoM8Qi9RVf/XMoHcC3e08o99FYt
Z8MC/4GdWiWIcRUWOFiak7+yD60bHB3oqN/2H9MCXy32bl/wEjH6XYvyfgypaN9hlwXAuKb0snir
/qE+3cc+4uvIKUctAgQnBBsylOsXEHcmrEzjYOftl2ihXBElV19iU179X4V6497nVk3gEV4sO7Np
FbRADqUHNvUN03fkY0sfV/mTFvtu1USLYB4QMq0KQ4fBa8NfiXoS0/PtxTWcnXSkFEtWuVJOMevl
kx888O6fEU3N/c69R8dKUTcAOXcBo3P/wfU+Nf5x2kem6es4qbYL2ryMsCs4/Hu+xYfA2u5oWEkd
IgVB7ppJp+qyrpMfIC14XhzyHETd222Tm4a//v9dPBVOAMbLLpcZJ/Tk0ergNex+IjYhWdOKauEa
B3KJ21BWWdExdFhALqukb7JrjsQpjrd/wXWov+QsnXlqwl195C4FzGCEKHdYfO4bsdMftShV4M/c
xgDCHyX/tjQfRBem3Xgoxed9M9eCNF/qhtRg+s6ioEro3Yo/xEMy8K5Kb3/AtLhaqCbVLOIWt6f7
dnOrtM8J9Gq34LfDln0ds74Ol3J8YL3yzmNZKOsnWv5br9Aw73c+t+qIqZIztcwu7O9XQdo5LRTR
dppGR0stDNWQykdYbSS6c2R18tQMrR/bK7SB3M3X4VIdiZaQ1cjg5QhSLCHPkfjqNOIoxzIt+gWf
og9Oec9kbkmMhrXWAVSxl4QsqgnLpCjPPfqMynw6dqFN4MdUEtPRU9yPwMvZCZbF7LkPfjVJcGrk
dOq28kMyi0deQyuriV47NMTLVlli27B96ERUZSXCbZwmlkUs/jcIcGTpL5QEIvV922OPYfv4g5Bq
XvJou+6vc1AemZ98J7SwPWOYxtYCPJmkkqjgsqxgyaFa1l/R5u3Lwjq4qoxnXJ1LdLsGaBmckhLy
2dvxKn+3Z+cgOrQKiOUmWKFMfN/Cmxbi3jl44eShDYnzd2eF+pyWdeK64ngSz+8Xoo4SRNFdN1xY
vVlm/3e7owvuv8M7mz8GAZEsa4o0Wl8X29HHNO7VTd8lS9Uk0VBDUQYtrdfOWRedJMRTNnyoafSr
sd6N3uQryGIazJp76ntbiuoYsq21HAj/HklEh1Vt4TqtJfAkoLl6LUc0m7q4sD+4y65rHdHJqGIw
6W29qrss2Wo08sTTcVbzk7taVVZMHqOlYhfCdrHXoP4i+HKpW++4BcVLkvSWTG+yvRapkZfE3Fny
BNKb3bGZvKcCoLZ9oaQlYTR5lctSg3czIdNFFPHRH9hpjPa1foFw+79ewyI5r5I1XRa03imp+cOi
8tPtmRuMokOp5gD0X6QPUFQuhw9h5R3RFGcZ2uCOOpDKz2svJBFmXa7rMejbJnWW9ugs0aX1il3P
ukRnpVoV93K/D1GxnoQLnpP2MS+2ff6iw6mWEVc1Mc08I1V89lRwR9d9lFRElx8kTijJdj10uhuH
jk2VuvH/aGB5gjCEUez/11vmTs0zqSj2GP//VQcbBpmk0pbv/n45JzqIqnUap2U+ClQ5WCpChdpU
ztRZzd7R4c6lKBobt4DJM/8IVyKJP2Jp45p/4i2UOd1hH4iT6GCqumDuEhEsbTh/hfTkucm9u9vx
ZDgUEh1ItYqtkZTGTTYsE+Thm1RJfgTD87XI1sZ4Vpkv0i0OFbfVkQzLrUOrJGXT2oSo9fDuhQ8f
iHzpw30RoHNS4dgP9Y6w7LKl70GOOx3kZqNhNqyuDqvqti2mrMCs/V6ma6fueTFb6uyGfSe6Gupd
jl2Kts1XB1saCT+I5pJ41UG1L/1oOZWZZn79/7vh+zJq/diDXwqnvWDHPFEb/45p4lrg1lE85EGO
wA1a8WsqXmaHoiaFU74tTZmmriVY6DlwF334Mgsmeqly8WmdQ8umYxpai1axQlqqrDH3JVzJr7Zv
hruolvk/t6PK5ONafgWG1VH5ddPhbncfbfVHnIyPxVS97hpex1T5vOo9FuM51RvqU+6sd1ULvg7P
ViAxzF6HUw1obRQLSIjvezkfgrW8m7sidSJbZ6PBbXQg1basBJebTWZj655CklxkID8HaGUox3Lf
0U9HT7ULSHYSN5FZsk5jylyQ0hElPkVsnY+3l8DgPzqCqpAQf2UiQpGhCu/nKL6s4ad9I1+/+C5e
adFCPYPGMnMjyIkB7N4cmrCadpVfiE475RPiNZDDZVmPo3bHf3o4gnibTZ7M5DlawIqEsW2McKL3
evZvPkbfeujsLQu3BK1peC1o800ME2ojMmtidazyDgQd42lU+2SZCNWiVo55nUvw3WWT8k994Z3B
w7nP7Dpwao3mUkwNNmF39E9REV2CeHpGkfDlts8YQkoHT9WFHNiGfoWsnPECLKGoLh6h/3mopMUp
DZbXwVOCtWoAd2R+v7neoejVsZ7lkXc2qmbT/K//f+fzQeUXYx/joZzHKAqyvDz2rfoWMwaVzPp0
20Z/fyQjOn6Khm69TkMCG41e2jU/OXjW+uQfSd7AVgNSKMvGYPopWvjWSUfchuOnJOzjDJHgNO5/
Q4j6exvtozMkugZglxMp+2vabZKnGIxrg0jH7gtECC2+atjadJIp1ox0LNxraqTj2RnKg9PL8+01
MA2tBXCY5xEdFiIz5TyB5uEkwZ2/b2QtdhusbZMkSCqh94x7D0i9bH0ShjnrCCk1lJDQ2doui/mn
Baz/M50tx1VDUOkAqX7K46pmcBWPOacBSPSK18egJpZNwTS8VnESovRWcBZe0VF+DR4pdJV9ioJl
GNJtoeTrbbsb3F3nlCpLeSUpSFg2F6Bp7crqQ8PF13gtj7G7j8aH6OgoUhHRDn7eZJ4YLjwRJ7Cj
7/N1HRk1lqxFHwx0z6G2UBT/QC6X83/iMpfgs71tIJP7+P/d2mRFEgARGWq5Qn5S3jykuSp+7Btb
S7cxuC2qpo8BCWXFdFzdzQdzmOdZZm4orxOdWIoDMTJIkINmkIA7cuEfxqBM1fJxmeO0Fc5BeTSF
ANSBbs4xtxLQGS7sOmgKy9EEQQmDBfx5Y2dWRinjH0V1IoWtLd2wJjpwyt9kKOMZlR5vq1K8DKSQ
arZkGdPQWhW5Qd1eNUPRZlVXnGjHj0OjLEP/PxnCn6+KREdN4dnVifh1PUrXe6jwCp17H3s8z/dY
i0i1B4AmTr23gq3PS1sgIVuouN12NMNWooOqRDG5UIzvURunccrD/JiHVVqA1fv28CajXT/7Lv0T
yM7V63XJKRuPdETWb2wcqIasr4Oq0Ec052685vehM51l9UMEYUqQeSgkJ1b1FjLbs5DpN2hxHlEI
ZazOVGQenf104lKegiUvLenNtABapFdbXeE2ACr+Od7Og2QgsCBp09hUIE1W0vLygje5ZokWXCiD
+bR49xXw97nLjkHxg6kqjSZLSjIZScvS4DlXQx5DfQa85Ic8GNIit2GBDYlIR1n5jTOu1QQfAi1b
KpV3X6v646qqk8u3fS/LRMdZNWifdkQILfeSk1Ml+JGCIowWNmYkg3V0hFWP+pUCOLqDXlWcTtV0
wAPj7QAzuI+Or5JkEU2jcIbpxYQXHPY0r/SCjvNPt4c32V6L3xzCVNC+xiEAT9jFS53glbdwgOws
nTpOpbR29JoMdP3/u32iKxxZlCvctGXhfYzG4a5sT7d/giHr6NiqAM1EQ0JEl7FuTHlycfwNaDFy
GRd1GpPftz9ispMWxYRtcRj12IzcoT86JT1RbzuOxYvjx5aHHZOFtEDuiiHZ/KXDQgfeAVvfGwkD
S03LNLQWu9uMDg0CIAhux+1bMaktddxg2XcO01FWAUui0eU9DtmtfIm2oAc1xBhbBjd4v46xcjjv
lrWH9weRe+g28k+yRmkT1Bb0pWl47ZxdcwFBnV522eqtqRqLS98SyMPaeFxMw1+d6Z3Tr03vNfkC
01Bep5OYwCn33Sl+3fZIw6Lqen8QGp9IIrBrVhBlK5MAHQL7aOSITkY1TRCKahOYpY8/c/JDlK8J
t5x7TSbRcm2QdEUbBfDyOlgOTXKsNh/rajGJIUh1KqrAG8alAy8PQCu4WU8BH05z7mRcEYj+RuJy
2/Cmr2iB2nRVw8e8B/OEGH8KvH6rtXgq+vXSxLbzuyGp//+LzzvHCYqOtvWABejcFxzR04YEaTt9
aORyT3M0f1iKcoZfosOt8oUsvRPgM5v3L5d3dY+rJjkO474XUx1v1Tmd5M7VQ1v5lQJ7r+rA0l1l
8H0dbqWE55aLi2JlPDROcagTvFanQzmub7eX2OClOtxKFG0Zd97MMtrM22koXZFCEwdXzS0uT/s+
cf30uyV2cw8iPq6sM3QjYH8AqlyWaRR2x9vDmyx0/f+74RMfL1N+Bx2y0LvW4tbQW710HV3bCphc
R4tjibakduuxttD1PUyBvNuI8zauburT6su+n6Cl3GSCTPDgI2sNHe5LwXDZxt7S8W+yjhbCYB5z
2da4eLeLW5oW9eAefFnv2+J0LBVuvWW9RXCecPWPuTcdA3d6GISwnNj+PndPx1J1VYIHkmtVgsXi
ZVC4TPgjaXflW8BU/us2qHMTN6aA/W1T/bRV7IksboZm0l1293Qk1cygALGUaHelS+8flIjHo5eU
5c7JX331nc+3Yx8k4DWCZeSXaPyt5Ns0/7rti3/fEAB+/O/QVRVBOtnB0Mui7sqBHUsxf5gL13L2
+3s0eTqcigwtOgf5XGRjT37kcu1xwSXBUdbYE9QY2sCJf08rng6rqibh90sxIj/yj02YgsXnGPmP
Y//Tq3+CiWjnMmhxy3nOpniG/5fOegrK/uw5y8kf3cPtpTD5vxa7teepaApQG1Vb+bQE3lvbSstz
vmmVtXNyTauldCDQk4UieM3d7Xs4R6kcA4v3G4bXsVUlD0c3moEW2KbyVJfJMS+cu7n1LMMbnEjH
V3XlwN11AWhuWJ3UAbNCE38MytehlJaFNVheR1lVZK43VVx3HmyaW9TdTcu+E6eng6uaIQzjAE10
GQuGk5+w+xYExhDTO9/2GZPltfDtuS96F0SckIJnh7oK02IbP8yRTczVNPzVYO82HlbHkcdB9JHN
qn9Fs/eReslbX9v2NdPCarmWqTFyeINLUDl1aTV/88jHmH/z2T7yQE/HWTUEqARyPadFFYoXoTrM
ykn5KC0Ba7KOFrBQuu3m1mWQRU7aY8Qo2rvV2Ztny3Hc5JVa0DobWrDR09Zl+bylOEgdN2YDoBlm
rgOsIN7obzXYzLO5ie+EfK3r5cz859s+aZi3DqZK2qAc8CCO+1vQP/Z9S4/NKGwUXqbBtYvttHa5
SLahy0KHNicPAqnnMbeJExr8UQdU8cFdgobjDofd7HvdJSnegBlEjPP7obVd/E0/QItYbxHjmIxI
VdM6Hfw2f5nixHKAMq3q9ZPvotV3o8HzY1VkUdeM+UkVCngBR/CAnevNbZZ9e46u7te2gSShmOE8
crgMeC2d6+AQzvteK7xIy7IF5DJjoGnB1D1AX6JwCzQU8trfF1Q6ZxVg1yQWIWVZ5xRbunT+D+HQ
0z7H1wJW8mXBq1QnMjC9PwFt8iC8110j6+AqtfqLHKgU2QoGI7eLUxwV9m1iOrCKiRI9iuGCKhdd
jmqKU/TOHYHgt6RWg0/qwKrBDZ11Liecmcr46wAtpJSQ5zzeR9cI5uP/uryoh96RwdxnslSnaXW+
ieWr8tWuKhq4if87OlSjy7aeV/QxhOVvdJG8bVtAj4kz7mOa8agWsTnAPBNr8Fg6hnkFXa6QHopu
tBybDDuNDqviYcPdnuHK46DhaThAt8mdT4Xiha1AalpbLVLDtvJjAFdw+KhzNCySI2g4U6ewYUpM
w2vpVW7zhsoHeubGNnilcflvJedUtZtlJzDcGXRkVZjQhkeuQg2zpCmfn7f6hcmXVXzo1xdVv+wK
XB1j1TTusq3+hueTfkiDnJ/92nYqNiyvjq+qEjUGcQfn7HxwvvgJJWdGC3bcN3EtzyZNMpRVI/uM
JwuEFDvUM23Pn6aJazGL21tcDSUMz67UqjU9NNR2rjENrQUsOBPotihcRBgqK4sq78Yg2hdNukzf
3Cq/AJkzOgIq51OnIMHQuMk/t4197UH58xHd09FTkDsNOx7A2En8Qw6PcfULYnSl+k7zz+jkcaa3
258xBJQOonLqFeTxrOsz0l77LZfHxg8Oa1LuAnV7ukofqJXyJq6XPqO4poEeI6XEkv5ME9cSawP2
41DFU5+t46VNztXyIVz33Yx1JFUVB1OxenUPzPX8nc1bDNJo96HA++y+/KoDqrrKHXBoRYbyo8+5
/ymcfvDactA2mEWnmuIoxtVNiaELkjn9B1B1q9VShzYNrcUo30LZgP2uz0q/AN0C2oLEc6ts9+3r
KH/xdx08lfQ9OAHBaZQ5JU8TXIqjoD2OosVTEresq2En0EFUTV/SzulhGwbkwwo+8G7aeaUP/P+e
Cpa2S1R1NbuYf9RgJqP8e7PX7lpK7WpFwNcKuxexTL3pdzmArNJKy21aVS2jzhS8u6Vq+mxrxcei
YaeKz99UJC3PIoaMqqOkOJ3XWK4DJg8xq/YBfBo8eKx6PL88oZvEcqA0LKyOk0LppJrKzcElZ+lS
sBZnQhX7nF6X5hvnkQboOMI2jG6vIcg/+AC7x0F1ur39Grxeh0qJJGydzhXYagQFBVx57hx+oJ34
SuvkePsThgXWMVGhUGg2Q3dzNpCgBmeK+1g0U5LilTyw/AiT+a9ffnfHjNDOFNLAw3a2fRr87W6Z
97E2eToqSgrKx0KUwD2DlLf2xiOb2xMP9vV/er4WtVubtyXwgmgD4PIwcf+QF7bmEZNNtKAtuzKe
KlTIcKd0D6Kkd/M4WFzSNLQWsRxKI7W7rn0Wh+59uDa/gXe3XG5MQ2tJlSVJVcgF29gafgGp/gMf
Y8vIBi/UYU/RCL2/JcH27svoJQnrT6KaX5xJWE4DhjjSEU/F6obRUmx9BqLIg1x/Dd7v1n+Zbedq
0/DayXcMujXyhgIKABWDRtCQ1l7XpbNTH7pq/t+uONWxTw1A0KBgwlEpqMa7tWLPC3Ue0VW279ah
c0tt1GkqR459NkZlyoA8r2h83jfzqze9i383WscaWq64cIOSuPWfq6F/GKt/bw9ucEkd8OSpYWwG
huM79YcDqQX4OWx1H5NPajHqD4WCdiYTGbgDnh325vPmsws5x9sTN42uhalP4mKbK1iFDlQc+DS/
rRCugZZ0YznqmSyjBWtL3cglAg4DyZGLnBQIpqN019x1mNNUeFPvXv3d4fUBmsD3fdEdptEm0GYI
Jx3oFEK7LnBXGL4uXoV7X7tA5G8rxEZsh8lrXP7lMKlTSsUwvEJ5E7uv1zxR5heHjVCe4mSWjW7W
RJGtlGVYA51hqlVUNPOEvbhk6qva1l9La+PuNfiPDnmS7jACNlj0WR3Hp8VZL6AwvNSLrWhuGl4L
WiDB8NCShDxDs9qxTELcXZ3iHGxy336jU0uxadmmoI44qnD5h4rkb3S1yRwZzpQ68gnVEzK2BEb3
y89kOzHx6pUfSfxRtndqoJYQMK2sFr5ydFu340jgEpWIK2oO4tWf9kWXFrhVO0J5nGH+LH/u52fX
+93Y7tsG0+ggp1LO0i0DOI2SaHrowvnjFMqHbhjBt518btYJBCn5vuuUjnjaegLR1RKMc2TcTk3i
FGnY853v6jroKR+aPFiLmAM6p55ps6bQ6Pvar8vx9hIYVlfHPM1SiFX1V+iHG3dXikV28Pvckg9N
i3ANuXf5MGZh500Eu08MvaAtL05S5B9bfzqphKUFCJ+c0dbIatjodGYpOtfCd0EfcyUp6Os3Pk9o
mjr1MaDlOy2lnZEDf6mmYsMDBrrt0h5s0tBCtziQafJa/m0XoZZIElw9WXkn/fFlRR+CH9SHckAe
tknkGJKNrtSnphWnwwaeVHXVqS7aFM+cn1z1Gzguy3qbnEmL5wjQj7aF3kmmcvJY++KJ8f60x09d
Hf/UqGCoZYtdNIrBaM/Dn1toI+r/f2LaP5Okq8OfkgC0AqHjLvdCYn2/q6YrvXPbon3pEW8bw1JA
9TVag8+TYImLd/I5Dp2TCstp+zJ4FCQBgaiCYD1uEyHy0jgEosVpR2eoWE053donOk4MgEXsSIKl
UcE79CJQydQhosSJ3xxaOE5GVNfj0bPaKHiPJjYvv1Z0PPv85G6DWEXKwIqiLls7TQ18e/VE81SO
jd/+LsGQxC1m/nsydHWoVrfxyFtW3GCl+s2i9lMlvm7x8LZvDa+O+W47UJ0nKC0ipCsvONV0/bw6
8S5Mq6sjtfA8R9fJo9juo+XE+iJl/nABh+9x3Opd8e/qaK2h4nzOZ8y+W5uT3OQD6yMLEOzvcePq
CK3Yy3uPuwXeRtuWXxg0yFO2ebb24L/HvasLCoY0LFpaB32GXpi7oXul1Zyus3+Ss8X4JqfRTghe
mPhhneAZU4mhSFtOH90guky1LQWazKNtKyC+GmXXVvN9PBQNPftLG633QVKIfRTkrg7R6lqeV+4C
+8/leL/G86OTT5at3TB3HZ5FJqcNACmusj6qxal3yAwpJWpjADZYXsdmdf6sQHVVQ+FgoxkqC99L
d3gKXFvN0jR5LWBHXrEm8Bqox/Tiwdnmx7ldLS5vmvn1/+/2Asg2xots2ipTc3DcRshQ4srsuu3d
7a3GNPz1F70bnnrrhCshhqx7cnLG6mnCK6wnA8uqmobXzgJXkro1Zg3296W+KN89SSg9QazmdHv2
hojVoVlormxm75o+HOZ8pIt/igf3MhfsEno2knbTJ7SYVSwXTZnDc4j3LcbLy/J9IUcy2cBrJgNp
IUvmmPMg7KsMtcbhACWap7DKw9QTtuYmwwd0kFYUB7SeN7imI99o9331vtXVPtpuV8doxVEyd5Bh
hT/yf+funyL8uSy/bq+sIaJ0wquaFw76+sA8rrg8h0n4kvPSElGmobVgBTCIRkvQtahsQzg2InJL
Cfhib8/bZO7r/9/FU0KB7FUS8+7y+SJWdiA5BIZKG2WDaXgtXGOlvLiKQHQ7tSte07DHFx2AyjYg
qMHZdVBWs0xywbGKZ/3SniJoU89KPG4DNICUb8mBJutrR3inBkg2VFeq3pqchyJ/YnN8um1709Ba
qHKcHl1WeW3mQj/k0JNiSse5P+4bXAtUHmxcrldhDyeMxId4CVyWiqT0X3YNr2OzBmdG+3AMiYzW
481hnZGyVW9VODC4jQ7P2nLsj8hPV4UD+dAP7WfOlsvsr/uSiA7PmoERnGgXtnhCDs9D1Z/Rcnpy
d8oluzo8q/cmoPLR4QKxru+k+jlUn9367bbZTYa5/v9duFK+eKCg6q8k9fTZd+d7FO1f4sQG/TJ4
pI7MWomzTtIHe78fzl+YX11q1yYdZJq5llkLd5uLkYUDXqK+oSqd1u2n1rFlJcM+QLUgLX2P+V6P
Ba3dPt36NY0qeojg8WG0j3jBpVqwzk61Or2IhiwIv27T72r9x11/7ltULVRJFxHex/2YjeTfCcnO
aX9vHbdU+Qx217FYzuw07pVwJmO8SgM+pcn0Y7EeBwwOo8OxRDmHdRzWeF/M2ePG5g98Gw67rKIT
XVV5S1tQ2ZQZ9dSR1uUhzqe7erGxRBhcRtcHDPNBhoU7jpmXPG7kRJ0hLclFiX3kmq5OcsWh7Bn3
DvwlTMSBogfZl83RCxzLFmYy/PX/7zaC7v84u5ImyVFm+Ytkph24SrlUqZZepte5YNM9M1rQikDb
r3+en71DNdOkzHTNAyKDiAACD/eppHkPMnKw/QR/VnVEHlsoOe3seTafMWI1dImQY4m5l9VXH+om
bfc3V/mOQ9pmbsQqWSM+TzkgL/kMrHnTriAZ2fY6PW2DG1EazYUXj/QWpXOTxEN9AvjgoD8aURrE
ykPCFRWqbN65qaKLaPrUmfXpvrtbZm5Cslq5UhGFMMuy6cvaTdfBjY+d8UwwFhjUBWtvoryomXwL
w+7a5/X7eVt3Xust3mICsminqkmgTpsxkE2ncz/0KfbU9eI3414x2/YJ4wgcg4mIQWd8zPLtXTe5
ySiel3bvrm2z/O2jb0JJbgo07fNYZHVUfih88hzPewcN29C3398M3flN1wQFGzNecFzC4qzi7M/7
/mLJXyYei6JboIRgzZjV66sqrjVtIUT0V7zu4VVtJjfCVHER4bThYr9WLKmjLp09eZ7GcCcL2KZv
BKrvQUE1L2GZiTzyOI3pv3q76P7rfePY7G7EaghdFtWsMI6/Likk7kDEdHA/NZFYkaNAKQtagizs
f1JeJIXzPvY+35+2xSgmFAtseZ0e/bXK5hBtxhF91Mv8vZyDd4s/7EGZ/vdC/JuiuAnIGreYDDF3
cOu4SZXB9GsVuX9K4bbzo2xdF0TNczHm8bcR9EBek/jlOMVOoua5zC8DCVwoSeMuVK7ZqMqp/dQu
DUhkE8IDNOKkU+VwiEoVpRMXSclps+2d8SxraqK8Wp9MGpWHMQvqKS2K4rTmX46Z3UgAXhP7OZoQ
IE+bV98L96tX8Xcd365TuFfotC2skQe0om3Fa2/MRqbVeaX057qMS1KVHgTW2Dpe7/8RS8yaaK+1
r0UgykJlvPsyqHcO+6rJzn3PNrSRDgQZc0VIq7Ke/Li5vV9+5runSNvgRjJQnEcEwrEKHYtANhb0
x6K7dCvlTgHFNryRDQI+OWteIdeU/Guovy/iDzHvuI5laBP0BdTUUNVdU2UKEAa6VukihweCB9f7
C2rxeRP0NSxx7a45R5KfPbRtDadx9/XfNvPbk+WbranWVVX3LcLJmVsITgQvRQcK+KncQcXahr9F
wpvho5mLesbRIPNElUZenTqhfOQNOXZCNbFeXZ4HfB7hMZzpkwpAdDKs0H/695jZzXAllVOGdBsz
pqI+cdEOee4c0p+PjW6crjnYzVvctEfIE/iJAuehv/x9bGQjSDVvaKWDUgFg5yca57Ct2KPntK2n
EaLR5C66qOsq26iChNPyr9cN51rv6WbaHN0IUSh3NUUB9casq4pPYmk+K6c43TeKJfeaSC86QTm3
cjBziMulA2r5iVr9tCTb8ziWx07YJtwL3NptG3tY0op+DsUPWn5ep2MZxgR6zUSDf67Cjabb6qc4
CpPS9z7JeY/v2bKuJryrg5dUfEOGCeTywmc0I3jkm+63HeNb1tWEeMU5tK7XCNUHCMCfagj/DPoY
fMk1Wa1k6/g9dzFzQv6OwT41e93OTc82aSNAffA4eKoQCtffIo2ZfDc1+ftjzmhEaC9dLw9JhJ0O
rJdNVD87E0sZOsJESz/f/4Rt9kak4rU8GNgoq8yNc/1aNvn4YV2do55uBCrqvA1FwQe2Wfx067zH
TvwFLubL/blbvNEEd0mv61GbBZFP70IMr5/OBWnSXBzEmph4rtXxekfxDY1yATn3cXAu172qhm3m
xnYa163vLzG8cQT58ooiHlvbhHrHiHxcE83VRjQICwZ+DrK2z/3G/gBL8oec8J3t1OIzpjzgGi6k
ogIe75Eq8bmX+m28E0w2w9w++eYg0HvVyjvnRowFDsc+LK6bB7GfIjzoMUasrpMAJ3q4qmwM2IMo
pwyyBNeAtsdO1Kb+XzFE0oNSCx4iyuqZud5FOOuHURwTGndN5FZIRjSz1ogmyBKce5p/ZZt7qB3B
NWmr/N7pfahLqKzq+6R2fzRdnxThsHN9/63DUGaitugyeprdThq4lSU+2FdYvqfh/FuHwdD0V4cZ
ZTcsYNYBj3nkXLqKpBW0nBWU0e6nGNvMjUAN425tXAa+obxfv3qb1knXBnuobNvcb2eQN85OZoCl
cweEWI2oXzpxA0Cwn37Ldrpxb8P85+oO09w++2b4qIvkpLxFZWz6w/WvAoTcnP21lvPOqtqmb8Rq
IQNFpDdWWVHWp1IE1xBAq2baU4yzDW/EKl4jx9HzMf2w/tfHyTSoockw7dUHbKMbW6sA5U1b+UiR
s/e9dP51lj/n6Z/7PmMb2thSm1B0RHEkGRCAXt2YZ+jjPisnOpJksKzGnhosLS7uMZLM6Gx/gDnp
spY4QPrbEUwLZSYICgKAJfOCHC/BgZduFCoz+s+N0p2HCIttTBwUE1BaG2XZZqqKrvVNehHiVmVx
CLeIyRvh2vWFW8Wo56HqDiGxpbmES32W+hCZEYY3Anb2NlLroldZ40CXzolOW1d8a5Y9WQCbcW6/
vwlY3XZhBQgpiC3z8GHqxstU82cW7z0CWfIBNeIVEJOWjTH8UrvjeVi7xIO+bjuxR6itfTzk+qYk
4K0PYY5HbCNbBAYvh546EgIgfUhHCPY3g1bS3B9xOgW6uzotS5gSR10AQdlJ9jb7G4FbBp0PWOqt
asXipC5CgMadFURk7cGEb8oB+sPmNhPehrNmdABRRQ2iqrOoCnYSsmWBTTBUOWqhhul/ss3zD7f9
mq/Fk2zq9yrfI8KxbIcmJAqXSj8XpACCZlkrAETyMRm8+vMh5zFBUZTkI2lLqjIHRaCqo6/i9jy/
6zw26xjBGwZijpwQw29BjEu999jP6jTrKW3i6FjuNBUBa9aqtdQDtqypAX+6BIapSipx6FhPGTEC
ON9yOrFb8twiEFaT4kZUgx6KaOe8YHF/Ex5FqB63rYGB8I4btY9u90k7B4c2AteTzAubJsaW2PEr
yauHZe2uQ7GnC2JbWiNwvaFbQtoSzHx7WLoHEfwUKp2KL8f80thw+7ggulR4sZw0+0yAUWX5+nEI
t/P94W9702+OaSY2Koj1EgmOS74fTujIe1nEyzrOSdm+6D2/tIStCZDiLPaKrh1E5ihZPXK0EaSF
w/bkkGyjG5tuvel5yD34TdxsacBJStAced82loU1sVEx71stG8AuBs1Prs8zZ1nf9QUYgQv35/1P
WLze5K+Kln7JXdmLrPEqMDJ0J6/1zjUJdv6BzThGzPqeDstpCJHUVIEKaHWVu1gdm+MYB2Su0YGg
IwzNq4c5eApA9Zmzjww9XP6etrrN/kbcUkjtLl0JVpCx9q5ch4kjy28Bz1M17PUz2+xvxG4plK7K
qtePfc1Ezi4y505x3lyO/oiHMNJaHXqLpcwks+pIj4pRiUBj5fONbNR/9oOdYy37fQybsKmqRHVR
uchvHeo4pe8kVXz1yk+s/JqXEWQgH4vgyEsJZSaEqhk2NcwxvlTmLxSAPvrK93hVLP5kQqggGjzq
brv9CakSv36/Nu9icI6200nGO+APSzT8B0Y1IJy9ZlLZqn564ZiuLN/JoraRb+715uyM0osaQh+L
KzkEggS9OLtxZhvaCGG3qkLVhdhd2PBdoSjt7EpEWMLL5LRa1ORHrcSkq7VN66pPIGuUlPmXeO85
wLakRvzKwA2dvkOKGCQEdYYq6eMrcaJE8flU7nVE3kotv9nATE4rWWmx9Lc8hGc2lQI0jxbh+IGB
7LKeihextU9dt0dIZ8kWkbEXCzqNXV/jW1CsSTTAZmr8sdLv97cCy3KYoKqukY5bSSz0vIB+m33q
wdFVrJ/dYKfIZjGUiazikYwb6fpI2M1THUGDTV6H6YOW34L+n/BQawFlJr5qDQnO6Dlueavqv/i1
EIkEVnznhmHxp/BmuTdRpsticPsRg9PtgRX92XODhHjXSr9raLmTSy1LbBJf1ZuqeJvDSuBH+eS6
zXO9TEMiVX66v8qWcP4P6xWomlkw5DpTbDpRMr+j/iHda9je2JFB4RANUo4C7UbDhxHELm65fT42
ayOSIUmfq9B1cMjyQRNVQ8MbiULskUDbPN/YhJWa8xLkhcAUO9tVxy1OoPH3JvhBtHOwWmgSX/nR
+P/O75L5feXMF91En2ZyiHOFsv8ArSIEb1962BdX6ExS75rz5n2pxLHUYGKtqqrfxup/OW7wqsTL
5/PCy/O45d+9iv5xaIlNqJXTsXJwSzhmoSB3AWpc1u2921rW10RDKTADNmHFUdmA1ghkGk/9Ml8l
oe/j9mBmDowNOAyKoRMBwracy3fe8h5p6DMEDncSjyVoTeIrPKuQVreVzkaNpnU2PAi111djyTcm
DMqt1nKJx0Jn1TA/alQ0tO+9ruCsu7+qtuGNwOWEEC18mF4H83OwqZOiy2PL/POx4Y3IRSe/LriA
04C862lu3Q8O+sqQkw89DCGujA2Xj2EUzgOmP7I+DUhwaSH1GIX1TsXEsq4mIoqSdgjiCdMf6Le8
Vpd6oNdDhjHBUFE3AvQuGp0Fofw6AfODTqw/Vbkn2mFZVlPzr+ihAcw72IVtcTpRP43CKNUbO+Y1
JvkVK3AtxeMQ/D2fzoyQlI/t01wfEvChzARE5cvAIrDdoFDVvnf9J8rLJPAeG/HtmO1vq/3mmDAL
h/KpxmY19F8k+VAOL+WeaJvNYYwtdqrHaWO3RDBEeBgOm5eI7mnw2ZbUiNSxreEu7s0XfZ0QvHws
zc+1zHdKYLaJG4G61Yr2fVzi2MH1c1ysz5zv8W1YsrtvxGg8e2253AqnBXTSH+aYqVOxQes9d+Lh
Yclz78i7P2UmNsqZNxcoaaGzfvxGaQehC7nj7hbjmIio0cHDnofSaSb9L3MFEHa8Hds4TECUU8dx
w0ekgcbbknbe0g7vKoe83ARD5X63+BFBCmg3/2H2nbP2/IduFwphs8nNTd8EUb7kbAWTpM6Wsbj4
sfOHdtj7+zO3DX37/c3QEXUDJ2YwdxwXP9ETmw5rNO0Y3BJFJs/VBvYSqlWvs5Cv53r8Kpf+td59
w7LN3IjReOkoKQZc0cQSfBogC4az0s4RzzZxI0AjN6iBYEf5A8LcLyxe3stNXlbFd641tpkbQTqB
EJ8FDpZTyeJS+v4lbvYwi5aZmzgoHGDiPPJhcmgSnsCQc/U5T3rGjvm5iYMKumoleYNs7nnup2hs
v5FcfW/4Xgu/xTAms1W9TW7AKLJKAx2UhFMynapu983ENvotZ75x9aB0ZDNWaIdfc2dK8a5dJlxu
e6ymlsxrIqH6ssFLfwfLu6v7nvQTsMvR31vs4rAxnQ7FqsloBfaKqa1WCJODa75+rfsy/tEEaAQ/
Fq6usZ8uDNoEUg06m4boWc7BY15Hae3uFZBt5jfiVUdjp2k+4hQGSsmuEq+49R2cuRGv/hbnbaUk
kphCl51CI6xLL3I9xEVAmYmIWljcUsfVGk1k65O7uFc19R+7Zd7ZS38fs4Bx/OqXlZzWUVe1yPxG
bMM5XiG5dAql26oXVuX+smOk39sfT+a/fkZq3LrF7V9wZ8qoZjL1lPAPDn6rEr2JLRlMrOubSWdz
ED9HXtukM9i+dga3GcgI3F51Mhyavs5auVw8Up4ISph62sMD24a//f5m7tVMp62lbZ0VtXN2SXFh
Ez8tbC8x2Ia/rceb4aNNEYpqX53V43BqBAHf5nqq8kM02RQbx6/DT8tWloUPDmtFmldGm6s/LEUi
1urcC3nQQ/1fv6HCvKsrVuvMK11ynbmskrpmf7sy1oeuaDhQ/voFPq/aXQQerOJqvi5Ofo6A3evj
fmfHvfn4f+vSCOFfhw/QxgpmVey40/ggCZB71Xgm7odgOel+gfDCntaTJcZMxFTEtI6LWulMeP6J
DOXrLJpja2DCpVYNefN+QPrkvUim+d+5aNJw2yO4+X01l5poqXbRTjNr5P4IgItwli/VVn8Yyi4Z
mPc+CJ3T/R3MEgsmagrtgGPjjVhmr6H/lJp96Ms2Heqp2rk82MY3QrmPnS2XN4Ggao5O7SpO5Y3B
tTyGeaEmbCqGWA+JwPWbtSO7bGx8gkDA+b5lbJ5jhDE4LsKwIBzoUjafcuCBOFE7RrENbUTvoFeq
9AzPkVBnc1gM3ihnJ2x/f+ih1AhbAKiDVTocHdwNDb+4gef/E/T98FrlbS6TuY52lbBtXzIi2IEG
X1MtcNB+oKlsxbWP6q9dPDz3iz50LQen069JgnkrmJc7fKKK5QPQxE0SQs3g2B5mwqXGcmsZXXBE
aSEG7KJHidLlFfovh15TqQmYErrsh2EgOFxJXqa8bxa02oY7q2xxIFPnr4i7sENLiAabX/NYAFij
p2nH7S3LasKkxFKoQE+zBtCIfEE/a7Jw+Q2NS1eyTcfc34RKVR3aWRq6oSxKlteB05cJZJCHgtaE
SUWK9FEJYaws9xi4o4qlHv4JoiH8dH94m3GMwNXBpBaIkGHbXdfUEdvFH5tELeKrTyXf+QuWjGkK
/K0idiFXBesUnXtms/gwO59KRndqurbRjagNe+FCvfFGrczFaYjc8ziR09q2O0trGd7ES8ncXUfa
BTrTa3Xtt+KDKrvUd/zTfftb/N7ESnUo6bgeuiBARj04LJG5ll+cnCzH8o1JJuWUK7AEsY/b7rSl
W908zt74eH/mFs8xwVL10qpGO5Bt7EQpT20B/8GBP35Qy/h3OcZ7XcY2+99+f3O0pYpKEgqmM7bE
WSmdRHPy0pF5J+/Y/sVtXd4Mr2qP8JJi+LiVaeV8EFC5HNoxRUCf79vJcuz5j+afN6tmFkib5ean
IH1/FqX3OQxOKCudWv7v/Y/Y/oYRxkLKdRoX8IdKrwRR8Ye1ZR+DYU0EXs3vf8G2DuY2LIeuqEsQ
1qNOmLFQXskUvBK/3tlcbMMbUdwMXghe4a3NXN99JMT9I+jLZIv3iu3ebZzfnM5NyFTri7mfFNY5
7Msx5WqOU49N/mkK9PxYBfrfG6InGcb2JQa45MS96et9u1lWxkRQtTwsXZ9GuNjn4qScD3VbQHlw
uaDeunNqtziYCaRqwoGE4BXCqV2PT6oo/AQReR0hTVordp67eq8fwZKrTDgVmXg+OCKfsqlR30LK
23SMvH+OmenmF2/ikKDxnIgKY3Nen3qnKlPl8BQsVd9WIHzuf8PiY6ZeYOVB+GaZHKTyEiRsOKS2
fptMmlyODW8cr5W/ADo6IAbFOFx7jyQ1WvPBQ39spzClAjcqgyDy4cFV/DeUgsBl5OxscbZ1NUJb
F6wuVQlWU4nn3XQLh/xU0F0khi0AjMjeetUsPcXJzlPkNNPlYXJIm0gaPbJtj+nC8g/+A6XqBl9x
HyeMnKjLAhXqYTq2gZogqngCj8MSYFGnrT53MnrxWfT+vr/YJn2L5zcuXzsrCOAjFyV6d0kEuADB
SLGzorfrxG+ynQmcqpicwkn9r7UHRC6Ll8Q6Shv+kbhhUpBvjHoJ3fYQ5bb/YYRuHoKUcYL0QSZL
JRPNdHuG1NHei5rFfUz8VDMxInu2alAMAOvKy2sYltcJT6baO0QsiRu3EbjO2kIaq/SQF/j6lTi6
SpqCXO8vsiXnhMbGrGnpFX6P/rZw6iHGi21fARJzdFcOjdDlAJFElQPrwJuSOCouXQ3NRn5QKxO2
MaO3Cque9HObeXq45EGQ+oODwnF9LGeaOKqS6KUdaNXiNSY/x9GULoo+UXfPNS3OY+KoVvQ56N7D
Y08UfhTqtXEf261O3b2Sn8XzTQiVDvwRTUmoWeaDPNV8fI6X5pjfmBCqghTEX1AIgtvHz537p179
95737b5T2uZtRGy5tJ1aYgyOeu6pguWl3EO924a+/f4mqXnxtlTxFMIkqkww91SyY++O1EROQU15
84XnNJmPl4UPLK7IBQlnTsu4G3ZquJZoDYxo5QX0NSAj2oIXkyeqGS+cNafA6U737W4b3ojWXHdy
23owQjsTHhn8/rECdn88mgxM8BRZ/VxhT0W3ayCovlRr44yXNnaa4nl23dbdiVnLEpsgqjYsJch2
Vjw29G6ZiE28Rh2ktA+ZyMRR5UVbNx5FDWtwQesmAFBXgp7KZfjr/viWjGACqSqcyQIBnoqMqOKZ
eOIULcFXGqlk65sd+1jO4yaYKmacTEDYT9mwOk+UflsL/TiFZYEXQ32a171dy+JMJqgKLz4+XuK7
KQviOQ2aOC2D7SSPPin5RiAvIAlYCgf/IiDbtQ/4y+iJtCrH87F1MPbcAPtULG+zBy9cSuiWTAKy
jvJ1HL7e/4DlOcY3QjkI9DiMYp0ytYoUWPuLO+hvBS+hKtGc1+LZH4PP979kW28jquu87bUfLRPu
3l9yqG3E3pl7z976eUTL8P1P2ELO3IWBiVwmPuDmtQ7fHTyuplul99qELSFh4qyiLugWGk1TVor8
Muf9M2QU/gCzLi7I0Zf787d94rZIb3YFhq7RYpi2KYN06nkByAWChgWKXVUWqu3T/W9YbGRCr4Yt
bNdQ4G+4Ur7opr3KeE/WzTb07W+9mX6xaOALZwwNoeMTXYqndZPH9nmTg4oHg0u8DXHA2WsPcWn1
oyr2HtwsGcIkoRJoIhKkKXGuXfIzhEPer0qeRejthLBteCOESYXSArgQJ4CjKNrj5XXRwVmKQ8SI
ePYxArjMa7cPYz1loQSSOWRXErKXIg92ype22RtRO6NkVnhuOEGCLs5qt0qo7N4Fu3rqtuGNiG1r
f55bhohtpzkRNDwH3R/OwI/lAxOC1RaTMyg0CWeqJj9BotWkGvSsO4Nbpm4CsIiUeBUQIwAcXv3k
59BTY+Ix0PXpfpzahr+l0TfB1C5oXIxW4Lv8XKIrbIGs3aIusoPu/LEPGNEKsitWlAVWtouiFPJE
SZPz1PfrHfNYkoEJwsq9lXX8ZnvO2TmMtmvED771mOArAl1EnQcolXSTTl1Zn4tdjXab1Y1gdYNZ
qBnCCZnv+9/reEP5CBfFleodq9jGN6IVJDRN0TuI1ngWr1WpZcr9oDlvE9ljdbLsISYdlUfdqItv
IHJXOCptAt3C6UPwy8cieo4gJ3LwnxiRG0OufZ5GicRQrOdg8Z9A95TEao9n6Pd/g5hILKI3LuLK
xW7bAQUPWguhX3rWJ31zrHmFmCAsXq/FVN8AlKAEA5A/AkfVHgTr96tMTKG+tqo9HgpMnldfcUBM
HHQJ7PEY/T6uUH79NS80DuvmxQG+eV3bB+gFJOD82NlkbUPf/s6blEPXYCzQ4T1lOIY8TiBwAfD2
kLcQU5+PKMmF7yPPhyX/y4sh0hDqEtLke0oQvz9cEhN6VVRDLJQXT9lS+pCxntmJzNt5Bdd/Gk3N
c8CXneK4zUZGAENIfYzEhFIJdYZrNASf4+ZY+wcxgVcQ9BjGIAD9XQ7dMseJzkEgr34s0j4+1pdE
TPCVbOKgYy2CFpINSQ/arsgPExl8vb+jWGLWhFzNVRxB9RiPUzWLnyZSfOg873Uq+Wki4lCdmZjQ
KwfibkRQrHO5jK8SREzDuDN5S8yasCsabUG31hh5hkjljNd9jzUXmh8DThITbuULtBCWLhaXt8Fl
qsAQM1Svc7zXbGJxS2qELlTEdcc8hO4QR+8qxv5y9d7LnM0wt0++yQqMbVrlt068gfdV4sZBeKlE
1SS4pzSnY45j7Lqx70PEaUMqxvEsW70mjdCtCGmq81w1OwwNNgMZcetFGyPBgNPaVERf5sI9TW14
qBpGTORVwdpFSs9HUBXRUxx+mCL+uo57GjS2iRv7rALzppIhzlF4SVzOxaz4RUz5HuDWMroJtBJF
ALEAjut/1UfP7kK++UP756FFNWFWouwltFDgkgRAVWBzTqEb/jmS+YVGx3gg0bP5q2vmcTTqugqm
zCHQOOD6UnZ8595jM4yxzcYDL2LFvCkrvOF7WFD3NIt83tkNbYMb0SqLjlVyhTM2avBOXsH1eVbb
HiGVJQ2bKKseSjGoiMMfF6jdiQni3nP/aWBbEot8x+Vtf8AI2MZxigE1VBQqGv/ixfVLhQfL+25j
STfECNTJg4Q6Olthm5k90gp8Zov8iCPW6djwxn22oGyipHFx6puftvpFde9X8eH+0DajGJE6BIyH
c3TLwUAcd3kPtd1ij4/Hcr4x4VWFKDsUzHDs2OryKkYGicfuDzXXz+tGri6qmvf/gsX4JsxKB/Wy
eArpYFric7/ihDbxS7gd0qOhxIRZtV3TSVLCQkCx/FUv7Dro6mXh4uDsjZgNhoV04UxQf5q5Tud4
/UfFpEtUexBlSExaKjgPOA5m9C3Wnky8cr607nS5b3qL95iyfdJbxqgvcDMclDh34Ais8uh8f2jb
qhrRWvmQrHU0VjXX4d9LUX8JSH0i6hjeBaroRhZ2SNjgqKmyoJouFdfvNl4cO+6Zgn1l3ZOJODOq
63UDGPb86E7bwaGNaF2iIvZjPKVmOoSLV+4pCNcde1uW0gRR0YpyVd/KuBGglosMrz1dd1zcNrRR
IZ4DZ+tzgqZiSp3xNOZsuchwr0HcNrixnXJWzRWyDDqWO+AIG/JIwj3kr8UFTUyU7/nlUPewdr8s
F8bCUxFPD8PoHdutTaE+LhZV9BQvzGtQeEnoKDzx+NG/98PHZpbb728OwNA2Dwc3QPioAsmEjw9e
2R1zQpNqagLxUDd1yFjxolM4+0fq7T232GZtRCWo4aQIQR+OlvyNn8auzVPRkB/3TWJbTmMXhayj
RsFW4DazumkNEv5RqdQDruL+8La5G7EpIGGaLzVeaH3Xj5K2XcsT7k7HyocohxvrKd0cz8uooHBv
+NZr/RNyBcfC04RBTeDy7fwJhxfZCZ0MUeSdwmL3YGcxi0kiVa0TSgRALGW6j/w0r8M5cSB7ldw3
umVNTTCU0HJdIwlf9NhPHeZPLP4KoqqdssltC/4v0oqY9FFjLUOtZ9yu88AJE01RKyyH7s9u+ScW
xc43bOa5/f4mTlvface+wTecur3GMbvE3o6720Y2NtARTZTTliOWoLsGRKcMU14tx7KLiXxSrNFb
LbFZVDxvz0Htec8oH+6J1dtmbgZqJ4u56DD6vLKfecuvUE0+dlA3IU+xZHEAKTm8f4yzTNnKIRnJ
wlTXe0wOlrmboKe2VY4ba8xdFPnnOOR/eHD4+75uG9rYRuOomp3pRrqdMzx8RKtXJF03HMteJtyJ
lWjfJkuAakbr/FOUbXPx23HvWcgSSCbgySFD263Qb8rwPtSdB1d95rwaL+BRfp6Lg2nMZI0KgmLZ
pgEN9D776qBOO0TH9mmTMKpseDCrAKeLoi5OM9MXl6r395fUkr5M2NNccBoRgTnz7QO2itL5uYnz
/aFt3uL/mljKkDOPOCDR2oLnoBrSaLchyjZpIzwHyC3ObQDiRDAvl9AQ877HQfyk2z3coG3mxkbK
16LINcHRJSp9lrBgRH2KfTlkFRPfxHi9kU1gG50bhtqRMzjnMCB7aouWC68JcAriWg3g3cTxpcEt
SzioIa8fpegfpeAXdNjt7BmWBTBxTluZ56THM2I2OBMUD/7RMb+i0+t030S2P3EL4jc7kszDat04
mlS5aPxEtCNYH8PXdZVf2QjCtOWQ7jAlJsap3Nyh3AYkhWEVzTPOYnNW+WKnb8JmoptvvfkTPJ4K
wfxb/ZeiTFWEp9ZrH5qV7GwjFhf1jb01GCsRFDFqAnUktyTEG0IS8mPYcWKimyCuEDHc8WTGS5DW
xzTzl/xQJw7xjdBduhn1LzVLsEqyCwobj3kVJn51sBJjskctbouZz6zL5lmnELd5kowmcpeHzWJ1
E8wkfVGH2g+7LBoikOoFuMDPp60Sw56gtGWfMrmj/NzBm58M+0zMPj1rUXVX6g3ry6xATipzuqcd
9b9I/c3J0sQz8cDjpIR2Buomfl0/Dw0NuqfR66ZYJE24yWJJot6VQPRHY+itTwp6c8uLT1XMfMiT
iUEsyVT2On8lTjfJj06oVITDaa6aj1HDt/60hX0NtdS1FtwtEhAlazElvG4Fjt7etsqIQmxXLcuT
X3q8CVM24Pnnr7CeK/FJNnj4eYLAShgGST0DB33s5mjSXGldB0shO0gKqmKtP44oU8sHpAZsT/dz
l81DbungTdgvi+vWgSf6jFXxh428Ql5sJ3IsWdHEW7msb4GwwMYxYddLNne5NSyM/xbr+KNcZrxL
3vrKj/0JI7nkTtFWZdnIbGID1o4GmnzRZbCHgbDZyDwYgLUMosMzFN0mWp1wUmrRdQTirvuTtyRe
z8gw8n8AhRvbYJ5XbSJEDvqooIMj0nKva8T2B4zzAXU7FvjuiI1j7lgSDl1/aek07Sz07TT9m9A0
4Vd4SvKjQS89ENDo4DnnfVCC/s4vQKsdxm31ScFq9BqQuG6SravZwaqKicyKF3CzTS6WpfSi+eyE
9ZiojR18kHONKtng1FzSAmpGYV3PydrR+H0fb9XOgcSyIqZI4BbqqKM1Cv0eNsWMwGavi9/vaelY
Qs8EZfk1jptzrgAq8/U5z6cHjm6hEEX/1GfDnAK9GR476ZsYrUU1rOq6/+PsSprrZpnuL1IVQghJ
W93JlhPbSZxxo0qevBEa0ITmX/+d+60cYi5VWrnKCy5quukGTp9TdsnK8w2oPiFepOv2Fs8yZBed
H4sMnpiaHpBNPG2dmnT6UNSzjNe+eJBZ/W1X+OmygZAJW0ExjwNFVTjskFegL3Gd/HelrC1/hgDX
oVpoJmwFn0GFUwK88lB7AwSg3HW+K4Pqz+1vMNlJi29JwaM0DaCydxz3fgPniPTpfMpCGavKsyH9
3v4M/g9Ua2g2WQuQmqCF6z5wP9I1/bqVfFd9yHWYlhMGvVoZTtM1VsFfFe5gxGmPdbgO0/KgCCdW
QfpkASJvaNDrx9f5S0mlHLxDmw9j80fUIFf/cPvnTHa6LtKrjMqjWq2A5/VJUORJW4hra/tDm+eW
dPH2zsF1YUHiUgWOUdxplGk/HeZizM4R2fc0wHX8Viugb8fzBRfsZIG+MMtziGnYOONMM9ey9Nyv
0OJLrw9IGU6/bti0H/1scHbtRKjq/jY73qtUVHjYK9xQ3HuR2x6mgdgSqGlNtRw9zMBspQO263wp
Sdx1lR/zrHnnSWap80w/oEXwvAZ4w7waPuirazNzqs5ZhsNGriLLXdjbWZrrqC1F0pFGA47ATi7X
H+hwCI6KOtX94Ib8EGx+omgvnpols+ETDMutY7jERregnnJEtLc+B3N0aahriQGDtXQQF5N889sK
Ul8VWfLLqFJwkRRgZQQ/JrOYyzR7LYpJL8KtZg3wtaw9OHX9lFXC4qlv79ZcB3FxAN9LABkhZKiK
e1IOOd4kQyh++Y9bSPeR+nKdOKvmAnXqtPYJhJSDj8VcUiTPorN8gsk6WigXleophNrRfa+6FKDd
bu7qQ746tktn0/haMMt+qMZmRWnng/E8KUpCjhzUUzvXVovmlOOyprxero64cr67anwfp5ZSy/5v
mrseymNXtEjH/B70xM2LUxdpF0+NkB9vpxeD9+hQriFa3HG7trH4Hjgtuq6vz8Sj4l3YQ+W7DdSv
2z9jCDEd1pWPi5tnVyddQk7OoZPVx8VRd3VuA4kYzKSDujYP98PzjITfTj268outPhb5YhF7MQ2u
Ra8T4bV/GjG429FTE0CMYhwslbvJ/leDvUrvXd+uZTPgLjeYcbc9+u+zoPsMOssPktjoSU2zv/7/
1U/IrJghxwicZKUycs4dr35gDrWh1k2j67HbhKM/OSgWVcEOG2+eM9nsK+J0UFdfVumSCmiTq1Tl
L1UjyyHuuHQtpjfNXItbV0ElMYvAP11PdIidTjwqyi1jv31k4oEetQJn5DXF9Wc20kOl0ntnHuMh
6I5R6iSz8PZFrw7wkgNHm6oL48uxPOHx+x0l2fc5TX8EYh/vHdfBXXlebS3poi7pJ3qB7kIsaX8n
0339FFwHd7mNUFU7VBAq49F0KDMx/Agi2n66ve0Yllin0Rpqt8iW0e+SZZLLpS7d8gQmE0vWMuxp
OqzLc/tw7VfWJRI1lkPnRPnVufT3qSNwHdrFCUihmIJAcVdOR5elh1Xso/3iOmtWVLteL3LUn22D
eqcuH4PZuURSfb5tdcOepkO7Sr5mrHPDLplBJBxPwHc1dH1kkfiD3p99SVfHeE3T6LZD5vdJhte7
92vpTRnIV6LeknX/vxHy31sorgsMbmJGSqlcCor39UDbZwdSQVn+ow2GD3wbTq77gdBfzTieGfSJ
wmlnGtNBYGKoK1dsC02qbP3kVKF812ct33cq+IctKwS8X3GkrsHDod7DjeCxCHAw4yuxdcUajgU6
XVZXyiwPx40mLVu/sSKCsBvtH3oWbk+B6hm2QApzFkT+vO1qhgDXEWLOti14dMbxVbX0oQmVH7fo
YrWcCwx+rOPDgqAUU0qQIGbyvt5+jS7EnuWHQdgS0P/fyb7hZDpnlsxzMkzkesgUit2XK9hfoORw
8QcnycGjIrZ8ih1ZHhVaXMds5SfqNKd9htPS9jzVY9ZNQO0x2jwGZXXupe1+22Q2+ne9UXfT0G8t
qiVH0DNS4KhITMOfdPh2e+oRxnnLalreXkGu641FcWVB6d0TWrj+qGa+qHBz48VxH6ZmlAcRdWcO
xMDtXzR5mZbNUc27c7p4KnEIo7EaIA4w1/2+KkcHlg2hL+vg2sbCRSQ/urwJf65QJ7P4sGHqOras
mcd+rAYBzIp8nLsKtNzVZZdRdFxZVhAKDhQcyFvhnHyfH4vqed/IV8d6VbAWyxwNWxcBUTp170tR
PGe9jY3N4Js6oiz0FvBuyALldgo0vLhbCY0n+WmaLItpqAl0Qq02FOVCBq7AHx7yj2HN+3MB5c47
wivLjmf6BS1wo1AVFdTx0IpA/2QrKr6cP0qVj5a8ahpeC95lmZtAQYshYdE34rEfkz/HaM77vG9l
tdAF9X/lDikIjLBLL6dopSj56toCOTC5uhalgkrgYAXSm6izR/famx7My847Ih1WVgmv3KjAG4ig
0xcPvBremB9paOtJMphd59LKK1DaCFYAz5c3CZOA9XrOSx3llg3McBzRwWWTD/WodiVINAE7ZFAH
yx/xPYdtOarxfHtpTV+gBa3oVrAjZSDDXTv/KeWPUyufmNj1csN1aBnfRE7AagCvzKbjWNDDwnoJ
CYPwOM7+r9sfYHCff1BmavHbbUWzMd1Ift580pzzle0T7+A60CwFMqNdoSCeLP1wX/XqEZen+0JW
59VSc7YxRvCSsrnlPdvCuA2zl2ix9SUYtkxPi9l1g5TaVsM1o9y/nwNxl/vOu5zX58pKQ2wyvRa5
TlZIgVoE3Ypz70F12MtOc2U7IxscU0ecuRtAoHkOriWHtZcoK86dqJ/xvLVv19EhZ3PftV7VgPe0
CLNfYCsCiBCPcbtcUseZue7gA0xSgefEl1+GhaJoLzJLFWUyixav1Yor6VViWYmQ90v9snr9C3ds
T8am0a//f5XCaVoFIZrSp0TJ6j0XAN+l2UPr27gBTcNfHenV8A7r0y5frj7p8wlAnKUDHLc/83af
kCjX8WVQjpaOXyuAAcL2K0TOgQKB6NFWbbazhcHldYyZu7HMXz24fLCtKFfLNjpUgnzY5zdayOZd
OoWtg9tWqLgOP13oq/1PsWHc6fFatNa1GKpGYG1J45RxtHbqKLdgsOxmBsPoGDM8ybeFBzkT9KTP
+Um2kbzU14u/25YxJEIdYOZPTQXaY7SGTcVy56bF85TeAyLzOM9VC/r/fUoUXIeXRYCMoYRHvq3W
4T5o5buBkH1ltw7hmqgcmg4UrUkeBCA2WeY2/rzPNlrM8qJvSTiDas3HU3wdbZcoAGqI3m+rD3jV
Qi253LQEWuwGLgQFWLEhdvFEJYPgUzRHXxfi3XdS/nGCxlKPmPxIq5OrYgQJXoUtIpPdeGQR8089
q21vPoYNSOfPwoOAL+pVglFCuhdf+fdLuH0qCu90eylMk9cCOKgBjghLNL5RtX7xV2z8gEVZNn7T
2Fr4roz1Na/RheVsUXHgafiuXFBM3Z64oVjQwVt+KLxwAhl80lTdU+9FQ0zn/ms7gnatdmyqEQYP
0pFarI3Aauujh4RnnjygO/jstPQzH6oEBKafeq+2bKOGRdYxW32Uu2XuFCqpAsWgw5z9h5dDCVgS
s12XGdZCx205YeVGrQcO9tV3HxbRPQckP95eCdPkr/9/lSLXcXQ8aEijh2eRSbSCIBP8Hi7f15PB
daTWhnPcBnYeAGto8xSNXoYeR/n99tRNVtFCN8xBYAgiIQTXGolLmTH3MgTA0u4bnf5tGOLVqg49
+D+EyL8zvyhjVStLbJncX4vbyZsqsnpIjTN3H7aCnXm9JCrkMW9trCcm42jhS71tjKAOcEW+hz8k
HD8Gm/wuuhP/H0xWEC2qypEdc8ovri9n1LLhPqSRr0OyNplB6XLDqiqf/eqdwj9wKAXvWlRfB2VV
Xi5DFDs4QVw7BRta/1L9sI9+DQj6vz2mpHPmyhotgriUBRf4fJCF/8IK3xKpb29nvg7BElJ1pKGt
SkT40+2yg7vNF9xvHkq/iidu2zTf9htfx2KlPF1ErWAhydziFyDI/setQ5fA7aB6e7fxdSYtUoRO
3jQgPglTPr6HUKgfq0AV4Kqn+8iKfB2Rxa7c15mzzhAZKe577p1p9GPf5LWozRYXunMpTFPL+fc2
iYOPBBPLdl+Lqa/zZ4UNbl1YiYoH6GL/EEZD+ewNc2u52zGYXkdikX5ywnze5mQJ+Hnh+aGNqotE
48Bt4xjEXSDB/rf3B10nwTAm+oS4051In4bsXZn+CVh6lH107LJnf/yedjY4gelrrkHyKm0xUoCq
AAIxiYzGY0d/COI8sJ0CvL7Op7WBVkH0iK+EdvkdusUusrPRiFzN8e+rhK/DsGoJhEjbZXiQbPJj
1MSZFx4mD3IBI0/I8ImT1rJJmyx0DfDXFtpU7s8d2oobRdpDDqw8ivMcJEa2q07Tl2jptwyzNAg8
ZAG+BAcwJ57lIH4HFX/veuMDiFi+AK9i+RbDphRqubhsyRQVS471QKN3LIv867A0z7cd17Ct6gRb
W+SlpA9RAIVR88y77cHn7cVlSGqqSB/YXFsOGm/nfOit/70eFI/pq0TfTrKp7iFPw7hk9H6NIiBq
l327qw7SKifZ9WzBycyd2pNfu3GTO091b+vVM3yBDs6qFykrz1Nzwl36viboN4zUXQOCzgpl7+3F
MDitDs8ibtqAEa6bE39j76dgO9RdlF1b9iyboMGRdIXDtK2Hquhw7iBQoPLej7PrdO989D3bLugN
gABfFzr0IiLVBOXrBDdZh4A8u+VTmT9M7AtL6xMIHNCt9kN6awyHPlFrN4/pu7Rgp73DGJS0+P00
iQ4UlZOqoqMYK5zIby+Mae21YOcMzE1VNc6JyHJ0hck44G7SEO/YUls7lekntCDPt3AmfIZ7oWfn
3G1TDEqXX6n/WWbSEuom79ISeFWIFrcKzZxMeSZiVmY/OlAAHJtc7asQdDhXSnjRbWqZExdUDqHf
nD2OrR3Ig/PtVTBsuTqOC7jscV3SCKuw9KeFfqnmR/RCHNqWXzLQ4IXiePt3DEuhg7myIJNbM0xz
MrTR2e8ccDL2n6KJxYTtjEQd0JVVteuMKbbDsXP+5+fT17kdLPgVQzDoaK6tqloF0PmcBAqOKioe
HKdxsZ3F34YV+DqcK3Jqj8oAqCXH6Q91Wx5G9gLtziPn2KzC49ABEN62FkSpaSG0uJ46v5rSEZ9S
5tVjH5RP/Zo/eQP7hG5QS2SbrKVF9kyncVrRGgliOdc5Om7vP5CJbhZPMo2uBbVTNr6CmvKMU7Qz
vfObgr3ri9HGe2oyjxbQBMe5wKcwT8bypzX047Caf3EvRZtEedkXClra3lI0gjGKUFic/qmLgpPf
j2cfL2es4qfbP2HYlnQwVy886qsMP5F37bmcyVNV/e5nxzK6wUY6mmuIUs8vHaTUye9y4Nm75TwL
6X6eF0iW8Er9vP0RhoXWEV2+0y1Z1mMpmtT5PBPZHwMsvKWwMdRoOnwrhHpnxhXq8Y6sD2Hwo+54
H4dKfKxKCgFk3B3uCwYdyjUCcraUCw6PbtiKu2KO8V5a3+2z0NVyrwpyENpSmZN5Bre26+FCtc8u
ER1t6iQmJ9LCGHLr6UYyjD7R8tKxLqaQjBk7m2FMw2txvAI3N/Q8vbLOtf1y7/fp9NErRDVewLwU
/LltIdOPaOEMrxmKgKdbkmfpqZzou2jNTg3PLZFgclEtlFu3bouqRJz5yo2jYruro+h4e+aGoXVw
1rZGjDqtO+O2TRwGP3rfeoslmxl8/x9kFhANFVFkBqv2M/WauCpf5Fwfmuie2dhtTLO//vQrz0Rf
WT4JF8jkLQB61RdHtpQWwxiWVOf9Ag4Dus0tIteT/iPf1juKv05gw1GZZn792Vczz0MRbYNPlqQZ
h8+zWsbYo8uv22tqSPQ6Rqv3wXcyq3VJ0I59mKD3Wf1XTOzgjuwY8DBewY5fjTaSFdMqa+Hbhf5a
59cfc+viOAZRXAIN2fXdeQuem8UmF236JC2KZ4n2tWqZl2Rs5DuH9HG+NLE/5XHQ8thrhs+d89KU
to4z0+Jo4Rzlc+P6fT2Dw0t2j+0whvdccFvrhOnCSacIa1K6LCO4sJJMga9uWw6F98Wfzh6ETTOR
PUdBGDtiPPhDYclChu/RsV3dWHelz/E9TjAfqsi9VKS73PY109DXgv+VH6dQznDbqUWQ8z6P0V/4
HNSLZdszGUpHda3Eg6wAENyJ6sCOMuC2tSnPQOvErsfuGqgx9BU9rGOfhGu076SlE4kBq6wAf8/c
pIfebLsFd6oT57awhb3hHKTjvMYaDQOswUGuxz14G+bnbmjuPbXdU9qA2nl9h7tr25WEITJ1vBca
FHyvirA0Y/2M+r50/teSn77zXEzK4leGPVLHfHUicxvIKqLI5/09j771fvMgV0tOda87yBsXjjrs
i9eK8TGTa9J7RcyYPKCX+BLk8oBjNvhmujgjPAajzmlm6ckb6EH45L4vyvNtzzZ9nL4JVMzPQA+2
gOAfWLA1cpyYiFGenWWwVJ4mZ9DS+jqmmZRhu4Dx5dGrpphPDdrH6cH1yMGp7sKsvL/9KYYg1RFi
NeONnNtqTcCpth1V5S73c7nsY1PzdYBYV3tduob1CiBCe555+uCyfSAiX8eHycVzopbmS1KMJAHk
5HnyhKWoNRhf11lcly0FSAOzLkFc0eYf1XK3dj9W5d8F7rfZs70bmX5Gy/NiDUSPDhc3Yem71v9v
hfTw6qfx2L0E5GkpLKWWIT3qcouN3zVRuSJUFJpncfA7dtUQk4HEkv+qm/A8OP9LbdWFyZm0hL9w
Ssq0qJakrWUdp8r5E/k2vWxDzOmgMacRQHt3xQLmIHpJhXch7nBYU368HQeGE6VOTgbebD+9HpMS
kGffVRm5KALcQA8d95G7loRoWgo9qPnsZQPFUrRZGF81xOYsPyuXx5vgcRqVAK8+UJDK3P4ig8F0
MNmyLagfPQSIXPOHaoDcrJc/1ZFjMZhhrXU0GcWVgd+ocEnqUFYnNrjrAde0X2/P3WApHUO2RTSf
aIYIFM1LV5TgMn7KQGXK3DwW0Kgcmj+l01o+xGSnq0e8KlPCtfGWfq22ZFDiVDv5aa7VsZ1tjIam
4a//fzV80BGSDl0DO2XeB69N78e1P21Vui8V6dRgTtgsjMhmS3oVHGmXxiJMH4dxPt1eCNMqaxFN
QXXnsAx5iLTiOXK9S7CTCMTXYWQjrkrR+3O9/3Ca+9CZzh3jz4PcaxgtR89t5Kzch91TRz1XpXcM
0u4SzTb5LNOyarE8pG6WTxUQLsUCxmqHHLKmfgi31HJnY9iOdCwZm8ah9ohccK+y/fREdWR+dyQd
lPVwS2RxfMPa6lCyOVTuAKfECZkW6bFvAnaenL13NzqALMwy0kJK2E06rz7m1441fpf6tqA12UcL
2mUB1RtgpjN6LRXeTq8ZzY2D8hgG3287vmF9dd6vrRgaMob4gaD4kTl/nPDTkOWWxTUZ/vr/V1sC
DdrJkzJyk9odHsB5+JgWNmIg07S1eI1yqG14LaaNNqnL6i4vIi3PorRd9xnODTrD11zIrh4DDD8F
v7h/9OYvqXgs2PeQ2+iBTLbRwlZCEaZdV/zC6vhxkXvHMdv3jkW0iAVsYOOTj3wItM45AFEGtPoe
cLC2JPe3Lc90/BjOANXg4M0hYYodab7eOYV4TgObKPfbDs90BBlkFz1e1yh/Sq4OoOWcYvDPPUd5
d6pap7A4pukbrsv+yjEdGlROIzvkqq5+WDqf3lXdiPaCmdj88+3lZTqcrN3qLEh93EUrr1oPoLwR
eDQGKeDtoH27omY6moxXBEnlWvIE/nQSwxz74lIBQMy838MYACx4vP07b4cB8NN/2wlKpBkLWyzG
2Dv4kpfNuyO4mQYJeFzT8+3fMFlKi+RlCtWylihI0YH7c0yj6az4oCwfYBqc/v0BW+bP/bSoJRnc
qgHay8sOPKCW9z2TF2khXIRVTtI0xNEfhc9BgI8ezxreD0/gnL7PNlooU/Sly9FF8vXz/mFAxQNF
jd72tmSwjY4pYyIoc5/UbjKltDgsbTjcb0497LO8jijzwR7MFigiJXXvPJGmeL+2NpSjwe46lVcf
Bm2owKWfLHw6Ui7OUVsdandn6Or4sdSp4JMenB6Lix2InqEyYvF1w20e0wFkDk1bOnfZkvB1vdsk
/9khdZUqfNcJ7wGXPSc3EsfQbY68tIk0mpb5+v9Xe51XO+tKa5xVyZYdhyA74Zxs2YZMC6GFrju6
lAcTQnfBzMM8P4s1umvn5n6X9+vAsaAOfRA3YyEEG05L11x6Zx+FMeg7/jaK6kkgZ46ieZDBFEdL
1j94asotEzfZRQvbbSP+4lXpFYEx/Cna7Vx59D0tO8tNh2FFdaRYV9KOFAzDVxNXcUvYJ68ubTWb
Ye46TqypUo5ZoyDP5vyX14cP6ACIo5zYXv1N42upN5hYkVUIsaTp5nPPxwPPnVNT9afbPmMaXquX
5Sj6eihx4cuL4Vg4eE0YBZqJW4vHm0x//dlXwVQ0kWzHa21VOP53PJAMx3nrCsvcTYNrkeqkWTt0
YCVPaiAtDqmc0OnrrMJStxkKq0AL1j4rCyccYBlI7oJ973npLgoXyYtNf9c0vpZq6eAXQypcAqYt
7ygm5wRqr+c6Lw9Db5OTMy2uFrV14POq5XiojXga9ziDLl1/XIN9JTnTAWAjp/WSZwS3rANJykC9
5FNg2REMxvkH+5X1QTDL636DFxuSPU1T9DWUzTlSto47g/PoqK/CDT2ZBYgriKtuz6wl9QeGg7XF
7w2FoA74WibS4eILlmfyf1I+s+H94H6g4d24T7uc6bAvl9R0Y9dXbDn8TvFku4yppYYyOM0/kC+0
LQxkmgggNNUZDfmnlpFDCtHZ2xuOaWW1oCVd4SIPKrg9244ZniyFyu5BEnZIHbLzJ7TIlaiHW6+D
bQDfjdUMHpYtDvr/0H1nWV2T72ihiwrco82GMrOj4jFc+K+ltdGEmYbWQhbVK1lB4UXQIKUeZ5V6
p0LkmWVLMy2tlmezahxCEK+QZOjIl04GcZ2NT2FkU0A2DK9DuzIS5B3hmHtJ899BXpyKAPTYgWPr
JjCNfz3dvUomSxDiHbpa4JmFf1Guc4pCcNJP8nzbM03Da5kWYr8qqF1KkjAvxSnPAhoDmDYcoKft
7vyJa1C8+oI8nH3QDsNCFXTVypnh4rr7IDublrDpC67/fzV86EEbDlhyApIp0MuV3iVd6IWVw2mf
gbTQrauGUeWgjhJlcHad8IPiv9tKWVqgTZPXorZ0Zd4XE0p9l3jXQvCxFPNRQLbl9uQN+46vxWwk
OpL3K85Xfk5OKowgQsIe6l6d1tT2eG76Ai12vWAp1zXCvkPxmhZO7YETeuctwU7n0aK3Cdw07Biu
ZaMgu2MCPbcLv68829HfMHsd1VV44zrSK2Nj1S/YOcfvSzaeKbMxNxquYHRklxIL6KMFXZN83OLC
++OpPgYHVzxBLQo3VfFW7ixLdA6uaIjoUPZw084R4lDNUKRTS/f5thtFCKV/AQZMh3htEOMhaeWu
CcWrqcq+9UMfp+WvUKhDgZskQbODk9mIGUw2uy7Vq3h2aQRGrsFbk6LJDjn77oXpcaF44VT3o2jj
So6n219lWnstsp1eiM0jnCbbEhyldOJsw5G6n3YOr4V2mgvc5TH/io0af4Kp4Yu3gNe08AA5vT1/
A2kg06UfAYEnUAdkwH0422EO1mOX/486vwnkUHp0/mUNLrO2L030HQQFx9u/acjUTIt22aOtEATd
gMqMef4uH4X3tZ8bG2+XaUW0YK+zzYEwGA5Oq4uGPHf7UUN6Nt/LKMJ0eFc0Vk4qGM5OxOcCbPt+
F7c9QH67bKMzdynalG6wgCh0zt2zrNsnl/WW7jiDYXR81zwH0KUCnWVSTMu5drekqLdDOdWWNGEa
XsvQXCnluCKkSV/N4Wkpx4dlBhFEtKT73n2ZDucqgyFijg9gbgUYUihLCOq4p2Dx95XvOoJrjYB5
L0L0LuUuORZ9dUan0TEoO0soG9KoDt9yIfZVpiv3kmhQgF3neERK1989Zcc02yyJzvQbWqruOied
VEpowllxKEI0zGxf6CKO1da83PZP0y9osZtS6sxRK+BEcr73hX+QTv0w0fQ8V7ZLV9NPaAEshD+3
EkwxUBft/iNz9XFeSNwv3lceFN9uf4XBV/+BaHWMzOnMaOKl2d3si99l2H+Umftp3/BauQ1JShGy
ALS1fG5O6yzPQ+M/2MlWTbPXym03xElnkRHWYCm+gSDlcxsS76DydV8g6GCtopEtkw7WWDXVx3b4
Klfx4Ip9FKJM14mcodg7+x6Wd5w9mkxM0aO3bPvAt+wfbNYWpBmrsbJiiD4Pis2H1lH7aCGYTuNV
FWxtihrJvo3CHzUpi3iqo5/7fEYLXYWsuKnr7jzn5ZemcD83or3zRxvPk8lntLgVgRN4DD0+YFRA
veXSB5bPwO/bEOOGlK4rRTJY3QXaHa8NA+5voyn4UvLO1npmmLsOu5IeYaUIHXiME16yHIokY/Vx
DPf1ezAddiVVsNUk9Cn0yNrlri+dDdRdwtb+bpq8Fqx5gdfZfva8ZFXTw7qOR6cv7hXgrbvcRufv
8sDwnUMdBOe+ogGHVxcHMnhccILaN/z1q17V0X7BFkquW003iEfWPYAo4Ll29yGamY60ap11qXm2
olQLmi98cL8QbMfB6H7eN3nv78m7JMBRY2Jekk3rkSv2vmMN2MIDC3GdIU/paCtkozYdyEyTtOdo
9diOM49+OBxilana9+77/0X7K/M7vSOroixh/jo/NrU8sVRAQm21OI8hav//7fDV8F3bLWxaKpZM
K1fHPFPDoSK5DXBl8HwdcBV1uYI8OPZ4b5B3c8XvSAaSnry427W6/2CtgnmtfA+BhUx+mqf0kHbQ
w6htgHSDbXSwlT/2EZjeag9wKOcMVOnJcxvLZaLBcXSarppkBYuuhglpGKOJ+pguxV3mfeRWOQOT
6bWwhfxR6EYLsmCP62K3be7mcLuLiK2/3HCU19m6AjQRXi8ssSFzkR9QmnXx2BYNtMOHNA5BF3nI
5zo7KLksZ0aa2vK0YVoSLZ67bJuB6MZGzcrgsa/FVZzHss+Zhtayb1FFsnEHii+q/ITi7EubfcyB
TBdYdKYqnUhTIYZ9cglbFru1jZPE5EhapTyFWyC6tmUJdJcet3SL54p8yTiYqsPofDvK3jaMp2Ow
eANS1yjE5R+UnKDfCNVkG1bfNLJWJCvqOkuYXW8B5HYoVlBdeLVlX3vb/T2dvitKSREoWWJfw+td
Mzb3pZ9/mXNpO6Sbxr+ux6t9E4zF6UrIgq0HtIQsWo854/8NkQ3scC0N/r0p83TM1bqi873GhWUy
Ad9cNtMj8DN3XVlehlmC8SSz3AeYfua6MK++Ai2oS95J3PZN61eH3ff5S+t/Q7tKDMKZ287ztn8C
Jvn3L6RDhmcMhQ9p+lYcAPCr4jAtXjJZuscpXCyJwORIWuyKAdLEysPVN8nwUkjy4eCUBbG40tUb
31oLrW52I2cpXQ7okjM3RzY91Q7K2w5MatPPtjv7475zC+hf/jbVrLqsCWiHj+iVd4H853eOFszj
rnXQ8VdtFlXZMOQs6fLt90y7U16SL0yNj97eaNZBWLIsa9LW6LzJN36cpvUc9jbyZMP66iCsjI1O
h8njar2E88fOWrj3axHY1DgMwayDsCaRsR7Hfy9p3PrOrfIffc4uFaDVt21vmr2WilcfXeRDG+Iw
jYNu1XRPGSWWADYNff3/qwBeWk+OfgWbByz/QKPmuLWhZds3GUWL3LaoQaSQKZaA1oIfinp9VjjE
HNF7aqlsDZuPjriaws5bp7UDYFuJo59/VuRboPKHNEg2NFLdNr3pI7TYrdPUKeYG23Q5oYvDSwVY
RQMXrfFL3VjqBtNPaGE7hk0uJx97TwF2wtRrXoolOzmRbQM1rLCOv/Kh65pD/wanO9J0h66fyFHa
SVcMk9cBWDk4V8MKxGZo8/bwsETBshscPZ5bylzDEuskXXUbNdgEGjdRZRbP9Yr2uE99BrVyaKWE
7b7zNZpR/w6COm2jeW6Ul3gAXcx4ma9mfj84whIIpo+42u5VjEEsvt0aBT+d0FRGyPsREu5LVh43
9j1r9rFmeIEWyMPqVb7fY5nLYrhrguksBPkUroFlCzKtsxbM2dz5hWS4WkqD8DIP/TGd0hentEFN
DVle11WUZOqHtcDVEgUn5Rb8RhPxzzD4Q30bWZpp/loczxySgWrGjeHMu2+tbGOg1765yoZDNAWZ
FsNLxasJ6wwPKuv3bVa8C8bB4j2GmetgrHz2fYFnbCxsgC7jUjbDMU83ehgKFhx3bXL/oLG6YsC7
MHbqgVXLYSrqz05UtveIO9s2arCPjshqcEptnKm4ru/13NUoHx02fN2XxHQ4FsBAUZpl/8fZlTTJ
iTPRX0QEklivUFvjdttuL+OZC2HPIsQOQiz69d+r79SjsYoIbhV1EJCp1JL58j1MzgnsJVfqlNE5
iNqdXcZm//v/b6K3GlVTrnXDQEXInnrRJz5VT3rZ06yyDW/EbcdEGM0hrnauG9+0i755Ub3bsFIf
c60Rtz2EFeOoRPaHz8ULG6vfa7aCUGIPBGp7e+PcTOZp4mMvWOaP9Fp77CS36I+43kug2IY3otbV
I+HRqljmAIxIVpoErrws4ljik5mKikNQF9Mc+jBOF7y6Y5PJlpeJ7/qvj41vWdVMSJYQQwDGBeR/
/Lr74C/12WHzj7Lv0rDZWzgtgWVSblFJpNwC5LXntgLyQblxEaVIR5ODn3Df097M/nCrxdgNmP10
6J+rRTw1aMdVdLlVOfvy2EqW7dFk3OqJp2Jf4doCbvX23JQgavaZv6WknX5Czq3DXXJXDMBmLiOY
BRLRRQmi/ixqQXojIW91YlTuKZXZRr///8ZY4DbaUOOCvwHhfl9q3qXojd9jWbdNJiOSvRoFBXAD
Yx3yuDxFVfWJNqiX+nD/pRvJ3nZj+wYjoqlywijqcVntGhWc8qIc0s0TXx+72hLPvhHPQgGQTgKK
S2RZ/jXN85dxRftmsQsitNnI2IYh48bBm4F72FKSGglE713njF1ChuIjL49xDaHi9W8voxbDF8js
kmyttJvOiI8EdNTt6bGJLE03zIRqcUDT9Z3OCFqS8gXzP63y31ijb1PnXWecgAe1pdy/CbJHp23x
uInYkiUElQsWeFlJ2icZrmfl/vX4W2wj3930Jh7CeHNGQvApXuS8o4H6BPHjHTNZZpKpmigobeMZ
XakZ8irnyCnO2pMZ3/agopaJZBJyeWFbLCCLv0Mhy/e1syWEh5Akbs6FPNYtxzwjnlvGnICVSKj4
pd90SQWR8vkU5EipJY+tb0k7maisuwS6Iyd1v9p77zeR1RrSGKC0qKo+rZY8mfNuxxk2Pxth7XQ4
PY56Ilk0beN1LoKfzD3Iu8ZM7i3tV6Ka/BnFz3JAWVUAsPDiCjntHO8snjahWPkm0W/FFuw+TD2N
7jOvG52QbTz1W/npsSMs5jHxWHoVpb8NmKs0rN63OWh65ez/fDy27fWN/XnxfFAZo3E023iRUg61
iVx/nZClmEn3z+NHWOaRSbAlfRY3BdbtzI0AG9RVGod/uBtPfVxhg/aPbvvz8XMsIW1Cs/rJccI2
x6eQqknVwK8SWl5DcazXipnQrDDw0fLqDVumccCOSXMVoJeeHXl9/Pa/rmehZvjvtW6pgbLcsA9n
1domAuUIMXxshh8aFHFrh4NA2YLHeq/p0/YwY5Ne6Lh2QICRLGfqPLrNbaJ9WjZIkWzxqQNlY83/
aZo9tI3NMUZ4R04btT0MmnWBeiql97JV9UkwsbN62IY3Nu1x1AAGoOsim2f/Bm3HDysynP0Sfn7s
GEv0mTgtNGt7M27QXqai6p+Sz3/JQe+sHZY3N3m00IgZoDDXYZdYhqeYQsrYif8KKD+EyWcml5Yf
bUg+QpYP14f4pSBxOszlS7kc3IBMiNbQhnf+eORcRj6hV1sOdUST0gW7+45jbUcZE6YlYskgd4tp
qiOd1qOfiOD3CbjmcoyQP2rPS/7Vhd4O1XslWJtD7nPgzYHDGd1J5C5SqXzLL+imx9GSPdFR78S4
bXgjxp14aiu2wN+E6ks/N6cBpXHm7KVhbDPViOpwEaPq1saDhOQYnl23ZFc6kr3qkGWnMKm00IYe
O/PqepmYpmctIRm0RK/rNieCHMz4mwiuci6k6NQ91II1ZUGYKkkvPKjOjyPZ8gUmhssvHbUF0KDL
WhakHAqeIPs+FZ7/Xrk/Hj/B4mATxjXysatbKKpngSNvayvTnvTPPtvrx7V9gLFZB64Ow2jy4eAK
osRqOdG8AlHen3G+t1RbppAJ5ZoZbaOw8TyQDehXvrGPwd7+Zhv5brI3oSWDPIi7HIeYxu1+ipG9
c312Omb1+yPfDJ0LyZs4wq1wjYMMqesTB65QjHsXZ5tTjaglMi/Cbo29DDpKSC+MUNdEkpDuqQvY
nGpE7TIXOUpzzt2pY9a2frK4/LM//M1391/bE4z9t1+CaQoDjluzAvs4SrqpypvfKl1eWB6kx3xg
bMIrUvmQ3rpvwjVvky4eLl3nvqPlMV5IZgK5nHGt9dzjG9owBnvjEgXJXHQ7+V+Lh00YV4+LJiG9
w7J5aV9LSdLJWV9lvXfauofnL+r3JowL+qx96ECdLAto/Ucp6RkchLeO8Q+9oilkqHZcYHGzCekq
POngOFF4mdyqi+Y6kZ3/ngRN2ubrzgZmCWKTPks2ytkgWOZn0VJ9jStZn4KaHqyimYiuNp40OqYQ
CEtbPrFSJVU0fOS73Gs2LxhhLGqtJuoWOuuW7sqc8hYD0dLyOJmi+MzC6BjexOTSqiaNa8fQ+9Cy
eo2rtGs+hME7Z9lxgG2mGqE8hK2TN0EHB4AqyunVdXHiVIny8jiKbf41otgJPIhUok6BK1ReQt5U
d6mGdGXyeHQLvy81gVw+I8NEI6DbPNlX2aAbhet4+Y+ndXyZXcbSWlfjtd0GL3H89XuO+y6OxE2X
Qu58vYREBYfMSE3arcGRIeSzIBCzzE7ms+WKW+8NasGHip3o8/v3hiSWxtUinPwsBg3TSL+22wfh
/P7YiL+eAdSk2qLSpzOhmF/bEKeTF3/GEeOkW/b58fC/ngHUxH2hXRG3dA8u2oolPkP5QZ2nsHt9
PLjt3Y2NursTNwKyBhjiNn3jPZuuBSsAp6funqqR7fWNIN8o6f2mnZCL5KPnnbnDPaAugtzZO4LZ
PsHYrb25jMGXiX1IzjpxBpDd9M2rv7R7STfb+EaAd2G5QJm29bKClDcxtKdlWiGEt5dpsw1vBDh0
qru5rAUWwS6uceOXfoKGM32qo3znCGzxwH9wXos/RMXq+tm4lO9p3txKqc+Hpo+J78J9sywXf71f
9McEN9tb4PwuSL+zcNte3AjaXpauqgd4VrRhKnV/ZuDaevzitqHvO/abA+pWMQ83ZbTdyZr30Ijz
VPd3qFS5161m8arJs0WYHotoaIAaVtO1y8dPRNBEhccaa2h0/6w3r++QqovlAoyOjsvb0IEe32vo
MVYLGhkR28aBw/IKToV+62Wuo/MWycvm7OHcbaYx4nXjS52X0exnfuGmdBNPBJiEZd7rXrANb4Rr
pb1IOprg6rENacji66gp+HqPUUJQU4hx9fNcL20FEuNFnkbIOMi1fddH88fH89Ly9v+Bdimo2LkB
Mjiguf/QNsUTeHRufbjHdXiPnP+ee6mJ7dIOFOUbPnuZqzg7DZDqPXsgqvqonNI9e63MVRLQ2Ukf
f8yvj7/UhHotIAysigmEzwsQLgrnudHTnzkO8yvxdrhGLXFs4ryqJlLrxnATLPLg7PP6Voju/Pjt
bUPfXfQmxqoq3lzVAaVQg7MaWlegqCfOduy4Y2K7mhUUgqHGqk9rNMQtpMW5NEbLEHg0jr29EcRo
r9Yh7vR4e+mSZC3B3jtv1c7tzGYaI4TBj6rXFmmaLG7oOabtpZmPsbvS0Ajfya8GlqO6ko0j84rv
NGaiP+eKdeQ54rE4Ri1CTaqt1ZvcnCIaAOBrTrz7XEWQUw32uCctUWwCvLxoGmUQ90HmD8P7bfgh
V3rzvWN9DNTEdinK5qGNYCK3y5MJSppO/8N19hrSbe9ubLouYZK1cx1kmyifW0elgnjvm10CO8ua
YAK73E3Spd9CoFvq6P2Qy+tQK4ghbql7UN2ZmoRbqswBj4LIWyZV/orUVjBGr+N2qL2PBsbOKxZS
57iJAVjX3dkGvE/KK55mbztTVR27TwRG6DqLx8OWQrW2ntRt88Ch7AQ3p9gjQbE52AjeYRXQVaxx
NAmFTLnYLgMdz6I8VpSjgRHA0UCqcXCQ0t2qLkVG/SqnKOWROlSgoSbAqyxHZOciVFCazv9eVPkn
dCG9W1pn51xoMY6J78J1GECNFXPHd4OPc6iAgOPn3lm/Pl6VLbPfxHZ5s1tPHSkh0+JuFyRTkrqe
zrTpbyANOz1+hO0LjPiNcTaMOa2CjLEYWnXQCqy7p2XbOzjbhr9/2ZtdkQx0gHgSbqOkip7cIsAB
Mf8rZHucwLbh7/+/GX5r60pWaxEgFVFmJB9Pd0GHIN5L1tjsb0Rvq6jSAygRsrxjZ0GdpOuKOeGL
/DDO7bdjDjDCV6ih4X2P3CL4Kp5HRZ7oUJzdak9d17L3/od3K240cNuAPffNfBmZKAA8r/fyQTbz
G8FbhCVvCuagHtOqbOyARQMlFh328onxr4+fvnHXnXUXoVcHFYeoirok12V/bnq0Tbl+j6KVw6rT
rCsch+Zu/FI2utg5h1pMZsK7aElA+dqBKivO2ychBR44qq+PvW0b+w6xeDNh+9wvewIhgCyEq2/u
lhefNoC5L49Ht/jDBHLpAtSOlYJo1NpU7zQLvvqCJyG4TY8NbwRz104lAdg3yIQrszB/akY3rcs9
xJXNNPePemMaQcEK59foXxgEbqlKLv3n1dHNsYyeiedal9JFJ/99pVj9M6n6M3TBzmNOd0xjWSlM
LBeBho/WTYWVoohThwxpv/R/tuCAdv3xWIMHNeFcs1OEU+EgszRK/p5CadABPjB0iz8fe9dmfyOY
WxFi4YR+B1rYptfcH75N8hgpEjURXPngoK1P4IgiSXSSYYgL5PaxZu0xfQRqQriqmE2O65QB8krO
iZDpRnqZREfPKCZ8q/EcIcFC5WfCWz5pLZJ5nV5XUR9bb0xKLSpizvqo3zKQR774KEui3LdzrbMs
CCZySzhc1qBphk9n/hSCzdQb8uu2zKdDU8YEbEW0A+gpAKKqpbiQMvUcxMOxeDXBWr0oRNhOyrvT
btxmh5/rLX4CYfPBNzd23a1Gv11d3yt6DutPUHYGQTPaCXcYz21mN87MuUK3CA/uBecKiaohXn4Q
0Eu0zl660BKqzAhV9PMRJQJsjKvb4ibBPkgnOkTARpmx506risK5gWGcNTjrYU5btV00Oh8PzRgT
i6VkuzjLxjWuul4XJT0r2XYrC5DuHsuUmIisIOZes3C0IcZle13qEoij+tyrg+lCE5E1u0ENskYM
H9TV1zKH4mvZX4Z1jyjBMnFMRBZBB4eSCkhsivp1rqDKK9YbKY8B7YBw+PcWWzU0L5owxLwsOiCk
uiRo1qvq9mggLdPSpM1Cta+HrGROwIHEfpdr9X0Og2Pkwxjg36+ekw47+BChLjQtvynmJH1T19Cn
3pMls727EbKu54RVTYGbGYEuFqL9iMXt2Ppu4q6KivYC4uK44tZorWbgqb3mWnw/FlBGvLKY9004
wi5AvfGLn3sCSrvLHhm5xSom4KotfYTRivk4xFDdDMH4WB6MJBNpJb1mGDYmkFdw5irJfVUkhetE
abTtnckswWSKFQp3hSJKjm07GheI9jYX4rlPaqh2VkqbbYzT8NYUy7LqCAKeZKtQzuKU3rYwRPPS
Ic8SI1jjqkaHR4TUUUP636bW85OOAP7+eHCbbe4f9eawXS6sYg1pUbTh68kDKStaWc55H+xcRGy2
MaMVzaNTv8G541aWH0vF9E3mck+Twza6Easo9Ue5UCOF5CjMQ6I1enHAonUsXE26rGITlRc6ME2/
TJ9HAH5639/ZnGwvbgRrC8boFeKcblaMzklq51zpfx7703L/MNFVPc50nbdgjZGe99EJCvB2klcy
RJetO8agQU2MVaTjdYzz7n6o6ZFfjDn6JPtjdRkTYCWbPJgJWtohgwKVcMd9V47+salogqoc5Q6L
48DmQVO/MDV/d/keSsTiThNMpWXk98N9YeeSed9Bsdz/wftjEs3UBFPd2WjaOh8wVyr5QZPgbyLi
naS07b2N6FyqVm8E6k0Z7WVwrkfXvSjKfzyeiZaVxYRPDXHQaCWR0B3k+pXiFJAUIh+Tzi35+dgT
jNNvGI2oJw14Ap26a11452kqr4dPAqYeIXjmyOZy8D51QQkVv4HJi5L5oXw0MQFU5QapLl7ixtQs
8l1YtzGkq+P3Q1seY6lHa/e/F/YJpGqBv47QIBiLC9JLf45h8MzifA/e8uu5Q0xkVDdyZNqgc5Ch
t9n50JE5+lRoPe+svb9exoiJjRo74lUuWscy3xfJIls0bqKlOYL40npo4yMmPGqeajIFC8KKFGDR
lGAS6Z0mjWj18/HktNnn/v+bjVW3OhwCsYEHNHdTPfAz19Xp8dD3lPx/q/HEJMIq1nLaQHNGszL8
WZOfbfzbzD5RdmPjzonGZn1jX81LpVZvxbsvI01l+Rtq47OXp3rdk+WxGceI3A4SJR1ZsIXQsvvU
Rc6QTEWzRwVne3tjcy0Wd+oKdw7BowBssd+WKShdRKL96GPvH6uTExMcRWamh61TYbbO89d10K/U
5X89dq/FOCY4iqrQWfOmB9OlHE5ET6dxV8TMNrRR5BlwTsrbHAcmL6yHj8Tz5d+dz6GmdezN7x55
M+c3rVclmQ6ha6P0dRjXD7Fg4w6q675w/WLWm9AoNEUtTjezMFuUHz5hU2lPPRjnkrFGTWCMqp/t
QuW5Jd5e+v/XGxgxwVK8KJqIuUiz6i5v16Qo8u7vsabreSN8jxzb5hBzBw7vaacIPAFrs/0x4EeC
2Nj7ANvgRhiPCwFfCdhBs6J2gi9rjeuVmIHXPOZsI4a3ASftRsLZXjsju5LHDOz5+R4GyPbuRhAH
NCqDxsWdza1Gfpqrit+iqY52JqpliTDhUq4DjEh+r2UDIHuh0zdIC7025E/tF4eOJsQETLWqdIS+
HzZ9tia6i9+VHQXXxzGdEGIipFa3WAAdxvC6a268pmk7iQsBXdVj11pmvomOKjp/9fSAvXHtirBO
qyJv2NkP102mYHYZvdPjx1h8HN4f/2a5aAYSxnqBZh3aGk7NOD5vdNrJGtuGvv//ZuhyJD4a9zG0
D4GnkbrPjqsOvrURso1SA81jRBWr2+naV4v7kxU9OZYOISb/Fam8Qkuh/awcQT02+KH8oFjtntSM
/oDHdre514hcMJdCVNiVqMXHzUufr2DjWzPd7nEU2oY3Qhdt6MsItA5Cd+5fWTedq9r5EKi9lIIl
dk2QVEnJKuWE4Wmev4zL8t7T6+eV56dmt5HLMntMpFTYt8My1PBB00VVCgXB+gZUxN7xzfYBxiZM
497ROBQiJ9KWr3Uj4hSRALQR65IhKv987GPbJ9wf/iYApqGBKkUEvqSg4I6+xq6IZLI0jlx2wsDi
ZRMtFTX96oauAt4rrC5hDN2RxTlFkOl9/P6WM66Jl1qxx3OHFS7kXGl54torf5+qkPy9NUudLpAN
+cuNx/qgsYyQzmOUgNZ7S1pQLljjFpzt/lZhsUdrZPOFsQ/njM8uCubIPAAulYRKBy/bBArtx5ay
OcKIZgecWzUEB+CInF99+cV1piehl521wvbuRjB3VUgVr+GHdhb6NZzU9pk4IJY69O7/gU05ZJz7
FbQwQaSfg0Elmk+3odhJJlksY6KmwKa/8MIHXcXSjWnpPg8dS7dj2UFsJ/8OsG0pldCqB+JaoX3x
5m3A1CQgkGr3+iRtb29E8DpQrVswW2YcAkIz+Vk6PO3F58eGt7jVvz/0zfKgAufeYN4FWcHn9d0W
cvabm/fu+fHotle/P/XN6N04QmigZMCStcsTCsNo8Cw+ujPZuQnYhjfCdUKpEA1toAkrcwG9YbWK
ix/SCb2ezR6I27JGm2gpXGSkgFwF7BPwKZXdivaUVqRtfS+rVO5eD5LNDUbsQozZW0sJRsda1QKC
dWGXogTt7kSXbXQjdtHNJjy5ANK3NeImXHaWbvf9sYct9jGhUWDhd8YhcKPMlfIFDGrffPQbBEOQ
xsNeycniZZP9yoM6DpXAQ8M2ar7EfBIJd1bvFLJiDxFtoaUgJk5KdhL0+ZUfgaql+1mF/bdV0IvU
80vczmdZ5u/ACPS51Dhb9/JYbJjChYoxlQOyFmVEOLeicX9Ga3ke43gHYm+z2v3/N6G3VGprVkqi
bKLDC4qZNxyxn3vgkY753Yjsslz9AZfJ/GMnf8rlQ+cXp6n/p9plgLHNKyO0+3qKl4Hh5LWi7HXq
6dhd6NxGqd+snzwhouuxzzB25NYb6rkYgRNyG9xdWSGRZ5kzHsVZG7vH9mVTl1BLCoW2OsD8jeN/
AF8HAM/pRyhT9jsxaHO1Ed4F9Gu9yQOSreLh9Ny74d9lPQ+nim3BsblqwqnEJEJ/dtFy1Wr+062q
90w6yErtyQFZ1icTTiUk9EahrhiAjsGJPogY3fVpzilq+o+9bBvf2KIVD+7YUER3Owb8yqfRvXZ0
2GvSt41u7M+dJ4Mhz1EeiHn9YZtaaJU4YXhs6TYBVbIduYg19ucJ4qKXjcff2ab602O7RFgLfpFJ
MyFVKo4cVGVFAOyKuEmnTNFwlWLhgB6Qd0WD0YWJPdJQyxw1ubDQhBNUgQIuXizVGfpGKfivzyDq
O2gmI46JA3hMUDko0VJZJtAWGa6BGzcHp7+xO4/t4JNJwAmz708n4BS+5LRorpR/fewHm3HMAHal
ip0Bxuk85DJRn228KhXiYIrahFjxKVdkYFjklAj/aXj9PRD5t0NvboKrprKM+hG+RWtwcC7Vpwjk
MrSPduLWYhcTW9XOkVPiDo5miskVCYs4BBWHj10d7UnAWULXRFdFft4QsJhjtd/8IGlrFH5ivv31
2Da2we9f9WYHRoZ4m4ByjaGnyE659q8q3INt2Ya+//9m6ACtf5DnbjC0G38bQVOcON2xWjAxcVXU
l2rmWxGDobNu0i4Ey77S5c6p5NcAfkKNOA3cVfpdUcdoDe5/E718N3etSCrCf4/DGepI+jSEw1XE
x5BWxERaiYaOUxehMxJlmm9cgDk4yHfXZtv0NMKWlmU9xuMUZEtF2LkGmXSqNt6eI5B27axrlmOQ
CbfSnT92BW45H2Qbbv53zT2HXX2qITeYTDwmRZFgMjjy8+Mpa/kiE4LF+8KHsh1OErKBXEa8KX1W
rP1eB+roBxlbcVfTeQnudCRirspTF23+ZV1UdXKnNkwmlAJ3Dl2WCDFZryK/7QElXe/kUePaXvOW
jRr0XY63M5Ft4xvBnQ8VWh90XT3VRfc8reGz4+wt1zafG8GN0yLoFjCbQDXCUAaaZfluGtUEWNz6
F5tbdwd4YPsC9u81BF2Obh7dAUIz755kEYzJEk974Ezb4EaciwqK72Hzf/GkqniCtHz07MJS58fT
9D5ZfnFuMQFZ6yTrTkJJDyfq4ms7Damr3bMg1fM083NQycvjx9huhf///80yW1HWlFS21dMayoTN
5FQNL0EVJnnQpiBAT1GhO4dYgNEQ9PiJFrOZoK3BV9Gd/B+0DO340w8KPwm9QRwc/H4KfPM1UFUu
CjWs1RMpxFeNy1tab2hee/zm/z9M/MInJmCrIWFOhROWT7Rnl0ijK7SUSUzlhXKNlNJ6Qwf5H1Gr
QGLhJaOSybi1J1Y0qMnXKVdfxFSf1Ro9O0ELOTuwynpuilzOa83BqTjr0wie69xfk5htKfTpbsGC
nvrxGCsDMTFhYgVqO45heDWX46XrC3oGUXKQ8LY8RqdGTGyYX7q5DKBek00q+jtcvGewk93mam9B
ssSEiQ4DKgk0kUMRomk5fmLzkjS8vPqzBj8D/wnN0o+P/WybocaqsSp0dOOcjTo1F+jui8EkFS9o
CHg8umX/MaFiPSh+wnkJYSP6CtoqDrJOnnlTuHdVs1x4TNHEosyXqZrjOHP9+TIF7OLiPrVsl2Kp
P4hpOPXS21ldbV9inA1y4cYiglp3VrZz877A0XhbnDALuX/oAa6JG3OAQXV0WIXZ5sd9Kvg6n9QA
ntZVgN/0iDdcEznWq3ku5eQEGSmbOMEFuk+B7gpQYy73lo1fm8k1wWN9Dv0vwnM8ImRlEs3B+4DU
RRKOw0Ez3TfZN4seVHGCfFVoNOuW/AKqKgijDhdnrU+PTWTZIlwTPYa8f4QjLU7Lncsj6NZjVxqR
FV79IvC6BHqLbPksaZ33L0E70O6fOeppk+ZE6Eae8jZYnJ2EnM2S94B986Es0LTlDKK7Yu0zPw54
sjZFl47kWLnbNcFmgeo93s7YdBe9QsxReeTKmt2WN9vrGweGAGljMvEoRIoGu2mo1/PoeD+g47yz
P/36UOXGxhXemYlqkGVCimlxVNJ6y29o6f0YbeD46Tx+aPlyTbXFUBUlz4H6zTraLGkUFq8hd9dT
zPdK3hYrmWAznvdVMYPdIfN7WIkuzZ+cNxd0mO5Y6deru2sizmK6Emeo3Tgbq+YnCtIDSMqjvU6v
X+9Qrim42DvR4pNcxVnIwOATeGAod1/Ctb3J6J5UaY+1OALa9+9IKMS6jEGFjuqxlqfehzb3Nt5i
fQxPi4Lqv4fPIxAdbpzEGW96NDxPF7fpMjSc7yy6NisZcVy2wbBKQuNsJexD3JDPXNGXYPJvlOVJ
JdSx1izXJOki7cpIni9x1jQeOcdru6UDoZ8eL4u2eWREc8grF0zoMgTBuuucJrHqJVErptbOPLVE
c2RE88K4X0ntxRlEoa/97CcMYtR88U9juXdUsIWasYF7URSNosTOJHo0NhBPp0ubX0EFvXOB/PVR
xDWRZ6zgsqymLc76dUhrCXRJw25L755yZzq5zDsDdvvnIW+YGDTPWUTPRujlBpVwzn00xkkfRL89
HtziChOBVjU12nxbLBkh05c83lLlDSdKvEvHyPnxIyyuMFFow+T4cziDCDqKqlsxVKk/d+ey/uvx
6Ja5aoLPRqj1uIGDzqRcIU+kJ51/FC0Pfz4e3fbuRjgT9J+3wZ0QA/Iqw7tg1dNHCIb67+a+iXfQ
DTYPGEfyuAk9n98XJKfMUXat/lpUnqFJ90TGYE/GyvYMI6D9Nqr0EiAD3pfoX2ayCU4bkD9J1dMi
rSNZXY+ZywjsEl0v89iDDj3YNJSRBfQli/cxb1GXCAI1+TvBZ/O5Edy1qio69FAHHJZIyJNfOaga
UJrz6diUNbFpY6hZ2UGVHW0LfZBsLXTIx3VkScGXvdy1ZWb9B5s253WfKzBclwzX4mlmrzMa31IZ
DV8e+8JiJFOgERpQXQkSMnwDgD8qKVaCviZC1R57hW38+1x7c2KN5rYO9bCgURW1xW8T80eUwv1j
eCXXhKWJrl3rYQQquR+KJiknsLAjZ/762DSWcDBBaWiUDDbfLaOM0fWz7uWPvgrSTuW/93TeYQyw
WceIapcUsVAFQVEX7dPhNmeVu+3snrahjWBeZVwVw7CEEPBrwJozneauOpR2dU3yrlJMubNV2DWH
HgHl0iRWvx8zuRGy0Dzl9RpsYVaBrx+lmvqJhfTL2uif0Sx3DGNxq4lCA7cTaF0XinqTV/yg1AHY
s3+u5ylxkWx6/BkW25tQtLFjcx23UZCt/tcmRKmYiZ2RLeuBiUOTm+MEC7hXs0nSq4o+OjJ4grLq
zug20xjB2i8b1Fp7EWXlRl7ickubVX9Y4gYonL3ubJtp7h/2Zj1AomQNwgUeZn7UpnOV08Rvtp2J
abPO/aFvBl8GHFFUCThMF0Vyznw9ofk4ysN4zgpZgtP7sXttjzGiti5q5UxIrWaASiZS3Px+Smi4
c8W3GciI24DNM43LIYLgsnzJ49VJ0QWzB+O1DW7svKvuiSoUpo+Tb/5pCVGbo/NuPcByqzGJu3zq
gaJRwC4re5UFqOWuav2OGKbzn48Nb3l9E4e2tQ0NcUIAyIbEX9gYOtCy03tsQrbB72f4N5Nnzqdq
KB3YZpFjqts2o6Laue5Z4soEnoVOHqKHIAzA89wOPEETkP/MgElKmn4qz6W77TVS2r7BCOA1Cuty
Q7tdFoNsPq1qOBnF+r1lzZYHM8UXqQDT5VRuEdSc0WAx00WfcpGLpCFkS2Pl85OeafkChoE6ydew
u1S93CMdstnw/slv3COpgETYpNDq3vjFa150SLxpSDCV2pmSrqLFzuHU9hwjuKnueKtHhHNJtzZR
XNwmjYJGu1VnEDXtrCA2PxlBXhAA3kZwHWPfr8VpHsY5mfo9ILRtcCPIKVhrI79AJ9smxukZCeSY
Jh7xQKj/OAoty59J67U5kWwjGQENWtLXdorOtb9lfd5dHg9veX0ThrYAEgN1qh4NnTUbnnjsrScZ
5f8cG9wI8rryfDGFyOQid/e+GtzuNIXM29k+LYYxGb1wjtgaMMYjITKpH6xxzjzg73y+vT5+d9vw
9xn7NgIKAWGYEjgWN66vIIJLZEw+F6zf2Txtdr8/9s3wvt/qCrymUVZXuk+49vMTpID2Di6WsDJR
aF1UgBRLIFkUFpwlfR79MQv/89TXX5qA7ZQBbM8wQrdq/K4Di2CU9bBU4lXTLZRjnw5td/F7tmMm
2yLIjNiFLGYbb/Md8dP53gu69d437TidPaTD7ikdP1lbSDTI/vdm/UZDvje5bB9nRPXoVVspKhB+
aToBUPNeF8UrLZskn44+wTh814C8eTMBbEf79O+xcm9NtxZJ7MoXOS871rN8hYlSy3VV8ALiPegZ
br8sufgfZ1fSJLfKbH+RIoQmpK2kmrvbdnn2RmH7+kqAhObx179T39u0uU0RUdtaICrJTCA5ec6Z
+daTl8/pWJrIeTV+rKLVwrDKFwEt63OFh1f5rR6tb/fjTzfw7djzKkDCac4Eph8hr0JkupFgpbNz
6yFyDlsFqQFYIgGaQWKiHSXx5FrfnDk3XcI1mUMlAHMySOg2NthgvamwXthqL+eeE5bStenSx4xz
M9or44zEXdyoQXxXHdRC8TRWDVAl9ZfpQeMrse2HPCqHLaDnYuh/3poR8LoAlidT+41ubZWgRrNr
ORG5Bdd5QyE4B0Qj9uvBxJ6hs78SuyUaScAvsoFpeSMvlGS/2y0CmM+Eb9ecu1X5xRBawAHE9HBr
nhw/zrncl8HwhA6uf6wsAi2+6QimMZKKU+uKjZKpx848z+JH9GepR8PiauyjItI86qzTVnR48XLW
957PP7SiPov6wYygMoLhmDIJOkbgHCPeGHuz6Hbh/KD2qK2C0Cyv2coeOgromYtSlw5Hp1qOjSCP
lYhUPjBv6K3Ow1kRPP55eRDBJE8yH+X7+2GrycdECdveLsrNnYButNv2GNUknezw/Sx++qiL3P+C
bm2VwM0dOvnN2AGXTIcr2da4t8YPrH+M2MUmSuDKSU5BP+IlzQqsZxR3k4H1l6Ew8ZHqXF6J3KKJ
NgYhW+Bkl5YnLKRZSsP+633T6AZXNlyQhLJ6XYfgGoX5n9AHZMrz25/3x9aYXQWZ2SBs6MoMdZZl
WC6c0CfGt/dlLX89Nnz4d7r31xK8dxtePEo72K29vb+JxND6McYDUDT/PXyfSxcRBKw8gMQ7Ya1P
nG27YLb/eWz2t2h4tVlNE+X/r53QIlfm0F3K83nX5YvhHKpZVxUE5oaV29A6Rx1kcd9BU+77zJvD
/Znrhr79/mrmo4v+a9x10cyRu58sEjxZ7b/3R76t3H+hfbatxCkarcXQOXj8GYNh7zB/V4T8NLjO
ZSzERUT2U+4Hf+5/SuebSsxCwWwktQvxkLoM5l3N5PfS4c1xtZYH3wVUCJi3TMKXYFQ95071JL2l
ToIBJ/PHpq+EbVZGltgW5EyAUC+bVx2CQV4DUT1yEqSRivliqNl7FcMxs6PM2les/00K9ATfn/ub
q4zBlbi1KrlMJMIxM/Ly5dz45I8bkXrPKX+XhdlXOpZf7cI1fe3NhcbXlDCeIElSoqwWnXuU2IGD
erHxeDkVpnL1m8GA4ZUwrtsVAunjRL964RSTcrpkAzO8Hepmfvv9VZx1VeTioRCVZMJ4EmxzStEL
VxITpf6b2y5mroQxo10FtWkvPE+F3cVhXu2mps/j3kNJvH+InwkfUSJ6W7sBmpMixH1lPhOvR0tW
M5maBXW2V2K4ldJhrUApMPD6cT9Pw9c874rjfS/VmUfZdcGHJfhyw1XmE4NKqnVwCu/bDJKpqpTf
7n9CN38liKtR9rKcItxXaP7VXzc7rlvPRHim8R4VwQXu/7afQBJ7ln6HW7SdEoucffJQrymNVABX
BTlfnoew/Ry6ZRzaY9Lh1huHowkTrzGOCuLq5VgWjQv7VwsTCbToEbVgQNjdN73OOmrYhjUkYxtc
5ehGUolVBX/PYQ4eapuCdZTQLau6tJY1o2h5QLcRa0cS164JgK2zzO3313lh26Cn2EwhJLkJj/G0
/Xv2JsNxUGcXJV6ncpzcJprp1ywa9pMT7gPYZ7VNhW3d8ErEDn1RQY0QTfwbyy6r9YV7K3h6Td29
utGVkN08Z2gkh8tTe0hmv94XxbKLehO5gW54JVzXoLa7mmL4cRzi2YHaVTGlLDc90GiGV3FaOS+s
yg0QUTbkQUiUPbMBfUvGi7NueGXXFXnLg1wu4bnw6MGpxPuOjfulN5UkNelSRWcF3LVF2QCoYLPi
kOe2dew3USVr40bPFnmoPkwjFaAFaudcLFGJx2EQOx/XXkDGuA+E4VCl+w83070KLJ+IKd+kA/+Z
W3IIfpJ6YTFeWu3YBulzej/z6D6iRG8PIFATFSX9Oq7+n9IdUqsAgmGEZDYoQQ0n9NvZ5j/naJhJ
ieIcz1FDm4O8NJBek7pZH4/jeGmH8Cmc6x/2+BBlHr6jhPO8oEvMc7AcbdeIryj60PwwZKtnaoe+
+eZb/0MJ6Lkb26zub+/Q/rzj4ZgUk9y7oNbZ6n+hRhyXfmRYlZv13/qSEttjTt0xX2Ex33f7xIJQ
eoI+h/sr/na1nkYqRqtsWgEGkS48ezlBx9J5suZvUrSxj/JnAHqXrv1J1uXTuJaGs4vGbv9BbHGx
BTZAT0frRmQRXO3RTuT6i5R/vOWyDMP+/h/TGE3FbW0NtrmRSnos/CotZZD0eOW7P7QmW6nii2TK
5hVNce613Q5LyWI5f6gKw9VYN7YS5haoiEggavcKNosI9NMjO+VDVMSQ/vt1f/Y6w9x+f5VINtdx
ljzAF5q2Olblmm6boaSiG1mJ7AIEUMCNCmAbqnAv2YCONUONL3o7AgIllvFSJVC/LQHuW4NfZbWd
Ojc8sXk4LBsAbZFzXZrwKxfNn/sm0rmoEtoQskPbWIQ/MjYiJv7O4SJeq58j2iSy7iNkrAyOpDOY
Etg1IVGPRg/3GuL+5B6EiU9fF9QqhKsL+NRGlpOdc6xCzeYDqH3ivN3iWX6ugKLPFj8V5fdqfP+Q
wVQ8F+h5cw7Hzc5hNqZrxNOZ/4ajYXP9HlQkdtD9ev9DGoup8K6cequz5Qg9yLyzGEc2iE6JaXd/
8P+VjN9ItP5tW3wVGgUr/LK5je6LveujW+KXH0LVXJy7qbrMw5Pgv6LgxQX1EraRuAcXUvnVCcmH
+5/XbIwqCdkyTpHfLUiM3dy+dNa71WOHFYSmrZ2Gg8Gzb2nkrX+oBD/te8iZsdm7zv21HF94/d6t
n+5PXze0Ev0DWgU8ISbv2vqX2tlH7d55SEyXRir9GHMcUsxi9a5ieMqmUyn/8aaH+oExthLrxZaV
AtK23tWiJ0G/5L6hSqU5SqlYr3mJQPZPR+9aDufVOvg7GiR+et/UmihQYV4BzdEHMFDvCpKCdGpY
HJabYej/vQu84SEqz1hmy9buEAjXAjXluDmNh+W4vQxd7OyHRB4evGypiK+Bl2XljHBEdzhUKzpK
LgM3bBbk5nFv/QUljNHYTYJ8xF+Q38AWjn9QHZY8Zk/r3tujT2y3GbKexuNVtFcUrlPVkAUej+5s
R67PfcMTt/IeATqCMlSJ1cLpbDw/Bd6VgJV5KeUZLEXJfQfSmkgJVih0dRAb3+BBP9akO8l9kU5x
eZl/W4ebhUz67JogUKUZh25lLpG5f6W8jlcR+/NTSJzYqgwnDt34SvCSxrWoZ3nedUDfrAdqC0GS
1QFY2ZCSdSusbNBOUbKwsZF4/GUvnH1r7YPWcA3SxLCK4got1GB4j/wA2heUf7cPXdEYMrFu6Nux
5tU2BuZWvNVbGLrddis7NPNjm68K39oq6THJMW4fYAmPYW1wdF3OUeUY0UQwlhEdkAzejTt2bA8b
MKAipge5u2Wc4PN9r9d4i8oixrtgKIabXWj93IL+Fxe0xf3oBZ/uD/8/4o038o4K4bLmviV2zfzr
sM8OaF07Duf2xGORzrGJIVa3tErc5kU7Nb6NgBpy8ikX0AUPW6vZ3/8DGm9XgVs5OlGF4yMnQwc8
CuOCHysrvT+0zvRKoHbMQmEku7kO+0q3FKw0MYhEw+V6f3jdzJU43aZ+zuoRDjQVn/mQlNAnaB1D
jtGYXEVkibYpa4u5SJV4a01zBnKyyGKPhZSKxQKsY6mhL4IEJqY4oG3izF/um0RjcZU1LBS+gFYw
QUw1z35z9vopbv0dhOsMdxeNyVU8VhYIF3w8OO656z6yPAz+zuOGs5Nu7NvvrxLYIOTi5B3SblC/
ELLb5PtuNmR0nVluq/xqaGa1LJgX+DjaumKr2JXVyWp+j2x/3+q6VKbyhjG2DCHkaLxr0x2bU7Pn
qUisP/6aoK6ZNgeT6Jj2O8qNeCNevtk+TJR/sT66+/HgfR+/kw/tE9nZx5Ebzgm6hVDC1sloWAEA
g8MxeSLObmaffdNlSxdWSsiSJnOH2sXhKRoTNn2ouo/3V0AzrorBGkuQFWV4m7kW47etqlKSPXjq
VkFYzhA2TIwwRoUaH3KjqTqtm/HtPvjKJSUXXd/ebgpZlW42mpYMvqgb9xYCr8YdO3+9AeeRzsH2
yS6eab4ap1ABV2DI9rk/+XCK/PM0nIPMjS2TV+jGvv2XV3POW8vPMxcHOnDDF3FnExn7np12ral7
SPcBZQMNB0fU9W3yff2eWN/8fh/NhhOdbmg1JAEYHcYBnie745SlLkdnoWFo3VIqcZg3zdrYLpK5
RPe9v5JvkzQxLehmrcRhNlOxzA28euZHMaYlOa8PdazTSIVYWZ3VV7LGBcbLvkKZMo6aL95DnU4Y
Wznj5muQL+jHxvE5arDXI3I6z7CzabYIFVu18cDzpgDrWNlHhz4BZpwEWboGJlSG7pyo0mzlbHbX
okbqs6BUc9sj9vmh82N776TQjkjv50HdFU8FWSF+0Jha40w0n7NDs18u7hZnxyCeU7mbj+R99uf+
hzS+qVJuhXm7Qg8K6Ys7KXVOdDo+Nq4SqTzwBe/QGH3d+t0WpVP+2J6msmtNuVvn3IHneOTc1uC+
eo6YqfJwC/U3bgAqrKodlj7oNsx52pO9m9YHgGiDeEvkbj3Wl/LbfctoQvY/SoyOM5aQ18QWR08k
i63uyTEBsd9ezFDFVlUQSbR7ipAd3fql8rNLYP26P2ndyErAkjUUEQFB99ULk8I7QJ/v/rj/Q+L+
1+ahiqEa0dTqjRVs7j0HH6DPF7sX8Zw9tb+3xDp0h/zd9t3wpbftHqpwqjDgNOt7nLnsw7b39+Ro
RWn2aQIsKZ1TJy12ZE7sPO4earikocqq1Yb+0NY99a7oZTrUUfjcha0hO+hW4/b7q322ditbuoD8
XdfqAI7/0N/dt5HORErQOmM0RJUF/6ntT9m/DA9XXBiGjt6MrTBStte890JrDCm5hqz8BCWufSZ3
/kiWpOMv4PuIt3IH2UpDJL+9B4QqUVbXVzZw0ljqSgK9GMbz8pK5T1NnUnO4ne3eclpl1y3ZbOW8
RtJ0svcZe9+AhI/anwhxE7R/GdZY8w0VZLUNdk5Zjv9Q2x/w9JOHS5x7v4E86fCocX+5NWb6D9Cq
snwwjkNSed2eS++EV/C0E/HETH9B404qzqoTxczyAbmaLC9Nm24tVCkeKzqFKkEW8Bn5uIE8+Nqg
NJn4e/eI5xYQc6bbDlkj9a73TaSJNBVtJR2vo/WK8xXxsvLnGIT9eyvzZsNmplsAJY5JW0hARpEi
uukrsEToJIhRRGjH/WOTV8IZpH4NlwLry7CP1T+2woRm0S2sEsxhVPh85jhjOba/z/6NRvc0b7/u
T1pnE+WwHLmFLwqJ3Fax01Il7vAvoKmkNzzQ69ZTidwKiHgYBbcqf3vxbbIrAhPzg8YmKsZqgzSr
CKIe2zp/GueTv/woqaEirCkXhCr5lY0nNGeEessV2JR3+VHus7RNlyJZdiVKrKYb8m0vfyOrqTir
DdpDVXur4xIZ7fFs6je7aQOPYRsCCpCQxy5aoQq0apndd/WGrFAsl6j/17OSTBqygiZnqjRYlt25
UN/IcNGipzDcQb7qWPVyZy9DWowmeKrGhagStNBeDIJwwvw5eH68MDuFATNskrqhlYAtrDrfgFx3
ruDMe57zMtx7kI43ZANNYKmIqqVtZC4bGCePXtacx3kNis8fRW7S2dRNXgncJWtvN5ZbybLjn8jk
r3FJSlPG0Q2uxG3hRizKQLP6TyAl6v5RD/iAvT04uoqicgEGswrXJf+ATQIkXS3w9nIyvedoEoOK
mMIOKHvBcd630Sp2LlZuATIXDc8okbL0fs7UWEdFS/GlEWFQYGlxiQvG0/gQAT0NVahUa/Mx29rS
ubIgtbx9Lw11c40rqrxWrUvzDZIwMAn4tX0nHss8WUJQbBhuFTp73H5/dT4eO0kCd4ZWTi1HvNB1
beI7ONw8ZmwlSJsBDZZLJYBaimqeuu1AQe7WmPbs//VVvpGFVbBUXRLaejneiFCXO/7/6651DdMw
da/ZcUzJzjn6c2zaWnTOqQRtHoHsijI4Jx1IPDrNMZ+8vVey9/dtpVtoJWxLx6lrvtioYgwB8Iht
3NdZEa/+cKzz/LHDvoqWGq2+6WwHf4E5dbwMuMYtSbOkdWcYX+NMKjrK96spbzr0yrh+9dPKhjnm
Vf1QHw56IP92VGQbL6zCjvyzZgJtaWBVTMZtdvbB2ppIgzWVJGhn/v2N1nah+2rjyEP+9zxbAixA
k+3DzZWqfZR2+/tLrfEkFf9EQeLrrAs+UwxHwI3jsN3l5PP9sXVLoMQzybqQOWBrvt4ibs7oyXYe
q3KGvhLNVe9kTrQsePGJfvryxKB7WfIvj01bOSZX4EXic7jyC1hNinjwIxrTujYMrrO3ErmODZxZ
RnAGb4PgCAKmS7fyw61Z6bG5K5G7TNQeSIHrJ13rd3lNfjucfbo/dPD2OVPFPzV498YZ3EHxF5Ga
/dsXA2Rgujio0/vja7xFxUCRsBjxdoKEIIPfefMc8MdMooKeSh/0Vot9K+NTyHPNX8PucH/CmqX0
boZ6tV2BT7+wxO3kNKEbD009W/HJn37eH1tn7Ns3X409B6PdNz0ycJOPaebs/XZMVv55cw0ZTGfs
2++vxs9BiGW7AcJ+YxUBvhaUQ+iWMwyum7wSnBH6ckVkRfxCPOFPceM0wRKXS2vtfG8mHAcGZj2W
YlSsU9AtEZlzpJguOPWTTKD0ljy2AkqgimyjzUgDfun94BRY9tW2SQrcx35kJsZZnZ2UYLWHuZSd
h7uny6Ph2ocFGIH86oo2z+EIxbqHSFCg4HKr7b1a600MI8QASry+9b+a8t/a9Oyu8SFVOhGSya43
SZdf8lny3ea2X6bFNgm46wZXttgG7mmFNueXhq5h8dTUtC7+4T6oAg0lBY3xVfgTaPQsUgQ1PKdL
g/WbZ//rkARifvF999EkBxX2ZFVBCba7BhgTL6HYV/l6LqShsKAbWwne3lvkbIn29nZ9KepT7Ty1
pjXVDa2Erj8WdtMTJOFefJynEi+TzzN7qEUdjqhsrEE1VLk1Y95D8ZnReMHbWNP9eMzeSrhuTTY3
UK/H8171LqyuS3WYHuIKwbSVMLXQO4WWpg7Xnuwjy5vUgSLJ7BjuPBqDq0And2okMj38ZGqe8/on
iV6KweDhmhBSYU5bLrjr1gIeHvb70bKfGXuszzpUcU4zmmVLCf6g68Sf6mVfmbi+dda4BeurVLU6
FXN9tDxf19GKu8o7DRGJq34wFJo0Ma8yTtltts2cwiJlfpBoJqhqK/a7L0H5EPc2DR0lMtEM6snI
xbOY8MYV7MB58UJpK3/1uRV9fMjRVazT3KzhQGqJokFI0Gs6njYu9mCfTO8Pr3MaJUbRScQQp4gj
nj2X7g8889wfV7eySnxWhTOswYYzQbkOHhhGZ2iIQOoqQVWx2t//hG7qSpyOVlXSgFS4Ma0BevW2
HeEmXQ+N46j4ptwHx6hEz8KlEeghZu17UFl+l3xIBeTADQcOzfRVpFPL5Bg6FqYvnLNNv/j++/tm
0c1d2UknOdrFZnNc5qOv4Z+azDF02Gbx4bHRb199FbFdHsi8lJj1YG2JQ/pE5N4Qy6K8sIZeH/vG
zadefSOo3NYBvzQSMJiN6/LisPdhVceTqYlG07kVqnxTnbsixdEM3XlVnqzyME7fbd8/Mekm7vS5
bf/Hscp9Zrg46FZa2WTBwQCJyJC6Vwcal+ORmGgAdCutxu4GjRvRRe6Versw+wMGsIQE+6pbdo+t
gxLD1rY0JetvZmJPLXmGXkVsO4lj2gp1ZlHi1yrmjDiDLC7eALY7G70d8ZKtj6VNFRZVrvY0Bg78
dLRPsvk4Drva1D2qmbeKiiqF03gZkJXXaEa3UbOlfWUiS9Fkzf+gojzmr0V5ywlbkxaz+1wHZQKV
1P39BdXNXAnenkd+yW2kNYdPP0c3mvZu2Jj4/3SDK1HbdT0481zLvRbbPiheapO8nW7c2++vsoFv
l22+hlJcbCqPm8A1KbBcJ71vEQ1MLFQJp0aaO0E7Y9bTHh06ABMtVZw/4ZCdrsdBPpbqVTQUm+s+
DzeG231Wtj8qEbGXKCTTg6uqhKnA+RRbSS0ueel9DCLQYfN8Melia3KMCoPyBzmjW/J2Xp0um52C
yz5u+n1p/XPf/m8vLuiB/l7cyVlxpawwvBPlCQPd3+T0hqXVDX17P33lN/2Q87Z1fPfKrDwpJEsr
38Sso3npBe/B32NDJMYCQWqBGtMECs0VIKiq+e6U1yEANCA/hzLYe/TDih5W8G0mBXiA75vr7fwA
IoG/vwtt03LpAmT8Uf6h27Xr3XjLH1wKJX7dPlztWuBdGe/Ydh07KHp/cLpyNmzquuW4/f5qOcrJ
2SREIxFo/bl0frriobo/Vfml0C6yMB/vSKiAfq18+RKUneE+pckNVAVDSdHZ3lYjbO0P487f9wf6
Aj0QHz0G9hGMGveX9O0AoyoIqic1XfPMZxcbt3wfN3DZz90Hi49gP4qrbs3Cgz+u0YOgEIB6/16H
erCWbCDD+G2s33v50Sk+N5ZhiTXeqWKhbsX/iLTYGIf+1Iws5nYiPMN9X4NABHPy3/OuKIcwgsRi
bPzq4kl5rH/zMQ5cqIVmXip9cXSCNRZ5s8OjnD/1SQ7mQGc00c3rQl5FSW3SDV3uwG7eYXoKErbL
P1tf/APOWx9LoOMM3qAzoRLgU1OOs8tx0RbbkbSHkp8mE6O9bmglvgkL+3LKsdOtlCcN/+YuP6LH
HhBpqAR3Pa1L3XlYnHE7rewLw8Gol3hAzNL7QaJJHqqCYDRlnaQ2bqkjdbu0mtn2qalc33BW1I3u
/O1a4zQ2QxvhjWakbTz6eHgTo+EJXTe0sjcHXiTYArTOt26wUm8OdtVoqjhqEkeoBPIQZH67Niu6
OKKhOrteHaaQhAH9oD/SGAoDpgR1C7D/vnRTFTElLVb2eYm/AM2cHUHLevjB74bDOF9IlKyLSSlK
83dU8BTJotpZbZpfbEfsi94CscGcx2NXx3MOIY/7fqT7iLJvF10bZW7eI0GI/ejuV/RLTPSCf2gY
XxNjKmgKr5SkaCX0Fja+Ps3C+1Dn1s5xZ0M9S+NNKnCq6qecZxCrva71pfEvo+kEqZv27Xuv9uZR
ehkTYYbKofubu2nVkRiVm/sm142tXH69zMsItAgwZ6f/AMklFgvnlwiC9P7wOpMosUvQsLOu0B2/
yA3YZCvohxSKztv+/ui6ySvhG7k+qTYPV1SHB3PcB+xUrkEY272ptK9zSCWInVquULiW/GI1ozwi
0pYDXl3pFeWPn6CIKB66gFAVOVWC8WmC/Fd2nubqi1eSz5mTGQramgX4L26qQd5HlfLktlva9V3q
+3x33/q6oZVo7VaQXGeFi7XNZhGzZhvjuW0eQ2NBselvp2do7mTuLes3TGZ7r+jyl2yqTG99mhoT
Wjr+Hh6U5qDevLHOOsPPVjjxys5tHqYCKku96+B59GfUPHnzY6VuNI/8/blxDBZb4AB57a18Q/rv
OJq1CN9idCBsSb7Oi2k/0B2LAyWiZzCRE49CwNSqskM9Pgm/TwPghayojbu6Tiyw2eXBkUcdQt2k
3KLzBSXO5Zr1coWS1LWD0NJi14ksTcVeTZCrQoJVa1tjkVXZWSzZXswDeIesJzBeGLxYN7wS4htF
9YKGdXZGveswrPO5t/m+CR+rRlEVV+WXwu420q0nSM6Az2E7ZLZpu9HMXIVU8W11l64vrLNr+0e5
sXcg6U+s2tQCqBteCW+PDh0nQlpnDunyRPjZAMILduTUfszyKqQqbMcZXeisAHl4dBDZmkAd5GUt
TEATTe5WoVSQSSmGeRvFxcvh8SLfzhsgxmUAEtx1M0mv6j6ixLXrcq+bb0ZilvNpnr24BqHGZolj
MJna3HXroMYzc1zGQQV9JsNwasBHOfvB+22cDvezuG54JXIbR3jEjrLlxDvA01m/Jw3ZeewxsjLq
K1t0n61zh+K6fx3DcQeF6HdN+xikkKrsUl5DVoZTi38t7S8F7S8+7T7ct4kmm6nYqmiuIjvPGnHJ
1roenuaypeHLOAXL+pjrq+CqcNzqJvfD7Dx4dNqBBvqLJD5Lw7z5dv8f6PY3FWYlvIVZy7hAKqiS
F8vnsfTKZG3tPSN53IQ82UQQTwWkWZdf9z+pcSQVfzWiOFXyvLbO+HMHzwqPorSOxKaGg+ot7bxx
z1GJprbatTxrwEnyRn0YLCkYHI8B/gu9acAuD2kjUqryTfHenSG+GKCeWoYxuOco1KDvm0fnU0oY
OwOdadRO/rUKvNj1nCTPo/SxoZUQznwyQbSGFhcfOTVGQ46/G7LZxH+hSXGeEsFexGc3ky2Y7UP5
SS75B6d2E7vu9wHpH7uGq2KB0RQV9Zxv2RmdP00biyxqxtgpBxMLxK1c/YbvqJCrteaF7zVRflnr
Li2Hoyc3KCtZiQf/yeY5LvC5ZTGEnsZeKg4LpTHbcsNFXFaHY8vfhvNSTTsRZTH2u+tDK66yUIHW
YtwsD7dxh1pg0uZ1fYgYHnofG/32z17dNxfZ1k3n4U4owDEuq20/r6abjiZJqDgsILzK1slwlS0t
fomW9lpBD4l3JgZwTZJQ2ac4CrXbJNHqZhXsc2ih3NxHcTmVcQWCjpwatgfdCiuhDLH1UCIQsCNn
w8ULw2M1lLvWA/gWFJn3l0BXz1TBWSMUnYp+haGcD+7v/NgfwlPw5P2+kfdhnzBsQ9qvKLHtCj7Q
xkbFYkizQ7XLd4Bo8F9TMqfuzjoxEzxck/tUyJbjTZ413Va9RtE8B9as8Ax20kS2iteaURUZpj7M
L+Nixa5vJdv04qFeZINznA4sEZWErvmDR2IVwlV3rALxCE7cQd8eJ+g5MhzJRG3S7dGU8lQYF/qU
pZw5VmOO3jck5t6px9NUJD56bF8aCXc13quSVuVZVFVDFGXnsq/PG6K7pPPOk1VSl7aBu0qz3iqw
iy5da3U1QCdbUbdYE8lZnTi0yw2FNk0WUXFd/tC4cqpQ7Kxn4N3RCBnFXd9AabHwTJJhur+gxHib
cUryakQpUm7zrnIWeRw9Xj22RzjKjj0Ii4KRGC/91gbyii0YEj8vTj4LAaNhJrIA3V9QgtuvHMZ5
c3t4XhsrLsvuK06cZXo/QekGV67NY7d25cQgS1YJYX2GtOBaxxZ3KxMnu2Z8FeJVzBzgbjssLkNY
nGZL7qvQ4Jwa51GBXeFsD75LmuIiKVQ61+Jjg8JIHz5Y8VR1BJesYH7FOIhXcfncR11XvERL4xpu
a5rgVXUEHWsrJPeW4NpWZEdXcc7c6M9szWd0ZH++v7KaVieqclu1Wyn4VOMfeId1dyNwYc8djdt0
2t0oXEA1tP1z/0u6lbit/atzxuShL9It0bi/Of8MpR+v0PgC3+5jgysBzCQJmWcL/2q3PLYtvCSw
Z9sEs9PNXIlf9CBJgvH969Q9o9E+ZlMii9+PTVwJW7eb5qHZ4Pl1BOBkv8o6DiqQbvhVaaKs0AWX
Ery5P0Fs0c3EZWuWMqnXPuW2MBUgNbZRoV1kaDewk6Oz25t3Mzq2cNYOC1O9RTNzFdxl0WLtwwi+
6XugRvOdhLomdVfN7quCu6poBNp25rgkyC+D98duKKrA/9TtcgiiLrHdxzq8qcp8tZG1XRpvQO53
XOsdgwARjdcBH33IfVTKq7Xh+epueGSHTHd/CJqJxMvKLDCaQZ7jsU8ocYtjKaTg+opdohkU+v28
a0cfKscm4KHmEK9ivihu+hGUDsTF7SwoseIG7tbt2ZbjS8ejw1qZaL51jqoEMa/R8NreWsppuR/m
J8qS7DHhDapyYG3cZbZcUUZg9oS66TbWY59kLtRRDNlNZyMlgiUVPatBrn4V0OHz/QL84e5PWgw7
PIAlwjFBRt4Ot0DFf6G+ImS/4H9I0LLxnWcCDLxt+kBVGAzIDC2fdi4vYceOni+fQ2Htht50K3g7
lAMV/xWiXoGON6QgdBSc0Vt+Ieh4LUtxqsJ2PwXRCU0A3+/HwtsLEaiQr7LbwgbKgqgye+uvwQ8g
lTHvy7L8RNf1WG4mdIhuIW6GfLVVlplHS+aO5QVK5VUih8VOegeP7/f/hG45lICufL64g42NuB56
KEoWnyQ42zpPmmpfb59aAID7e/bZjLfNjN+Wm6x7VohdKIt9WDbJkIXH+39BZyAlmDfeNP5UrwIU
+mw5LtE2pnOUGRZZZx9lS/bHni7Z7cokoukZkhR9bIM/oyejIWe/fYsNVNAXZ5blbYLlF751cTNN
uxDsURNYHSbAXRn9ERJg+Ee6f8hUKg5M2qyUYmrhsgB1iqlJ2qF5zJFUFJjHsmFtZlzMBHHSLgqL
Xd35LHaL8KHDUaDCvKK5dXBJxuHdz7qvlVugwCw+88lUP9KUzQOVEGuoGSF9jUMAR8l8saO4bqqY
OG5c8Tx1ZRYXaJglbhvj+GfYTTWeq5JjAcBPhqJwQGdOD5VIB366v8yazKSCvoqV9K2QIr80W7dr
4zDKviyrv2MEbHdrZJi8JjJU5FdHPGdpHCz4zP+PsytrblRnor+IKjYJeAXs2HGWmUxmEvuFmu1K
IBD7+uu/4/uUTzcyVTylKg9CbnVLLfXpc97EfG/PTTgkL9t+gBLSkzPWgvoo4DUFmO4CQdHnbqBi
wZw5jWZj6I6BmGW87WNKiJutZSxzbYkTAH7HjKdH8DBEdf3uluMrY2s1Sd1aK8e2mFM2zYWgL14i
4qVikLkh21ZCxYGlvLMLx5T0xcByN3YZCWgsNpO5Etmamav4L+oh97qybb/gzpkmh24bDwxV6bK4
Axobz0EuCTbG0HCrcEDA3V5S3ZSvp9GHM3MuXArtsxIW6aMpOFVrvXO6cZWz2MczHTFLTNmuWMh4
FeXlWsOl5iBQWbHwCJSSvizTk+BdnC2QVa3Y3ix+cJwFhju898ajSZeN9nH+3z5NlozWxCuwYlf5
U43X8YqtPYJo9h6VJSt3EublvUxPxPzRAwU/AFaZWkvsWcfSXzmUdcugRGxXYjNYRkZfbHoyuj/l
Nq0D6ikxSlM03Xj+KE6Q1/7mWGYXs4WvXZ00k1aRXrTrzbIEjOJk226YglRzYW+3vV2zE6tALy/g
WSogXgG4ZDn9NSSfoqKk9ovRbOOPoSo/1uQUfpESxFNNs7jIUMVsx3jb5JVQJaklR19iLdsyjxIW
HCbmRnYabHovpirYq8gHw0iv7/YFyV9cw2vCIBn2y9z+2jb962p/2GlyGxKh1lTTF/yIWFyL7MwI
g2UbVx5VEV2kd0cuCzjN2He/CwcvHwNZA1Ho3Mb+/6kPxJQVa7GoCz3g8RxdZ2GyChrWebsSosDY
DdQyOH1xIBwEPNFeijWyOd28lSjtC7NyGBoNTl0qv0BICHC64Fmma8KmmuFV2BZo+CY/G3GtK3vx
k5dO3IzV21BWK/6u2R9V6BbzapCSjylCqdn3YmfZ1ZPpPphoXl76jSeryoqVtnXqTSVyjUESGRZM
QoPQD7btNip2azFt7osC5jcNdoe6yI5PaJEZ11pbNYVJqoK3JmsAo2uaI6Iia39t53C7uAMvLd03
d9O4UUSOEiVwvQEX6bprk3toLvBIZBC3zMZ5pdCg6YmhKisW401ptxDefZmrdNcWSSgl3UHHFkXK
f/oa+6eXx0P9Z8Lp0hAjFu6BuSzMnY1rpIR2YoslS3PsSg0boGSUW0WcpnwGV3qw1hCrCXAV3dVI
x+GGDwgf99yIQ5C3NdY6enRDKwHe2GzqFyejeJOArPAU3JXJWvRphlbhXWO3FNbouDAM7qZj0kG8
fg3fcD2w/os0oSqwi7cVGEQk0mSSSry7ZiGV33v7R5asiUhpNiYV12UEk6jGtoHK6MTuUQN94KJ/
C8ru9fZJpnk5U0FcC7WGsXUzfnLMZS/BKtvmX7iVo82/v2+DX/a4Vp7Rfej6+z4cmTQ36oyX8BzP
RGroTEfXe6sW+3H2px3x39tiudv2i65O8OFDhmvSOkjRI2AAAlJl864yAPNOCbhMqjAhHjjItvXI
UFdJqAdQ1Hd16yMFq8gUS6t8BZzc2AVeXTx787TS96iznBLWIrH6xDYaWM61QwC9w3IZ9hWpomlE
lc4UYVYHu9u201xH/gP94n2+NKTAp+ogZuXftPmOh6qwSM3QoWbIp8cCKtm3v6ULSjXekYlc+yso
KATn7lDbfbevrWxa6U/UGE1FgNGk97wOfBWnqWjjieVha8iobYO4lkMYyF8OWyvvaAJUhX+ZADzk
0KWnL9S6C4KTne/TZAXsovsR12zigyuXVTtxqJ/zU+uQyB68yG7z57yr4qp7mO1fhWcdbq+F7jco
6fjkJmU18JqfTH/ihwlX9ANvc1Ad4B16Zbl1n7j+/8NvScfATYIZD0esHLsafJ10ycJuaYbLSCax
VujUfUUJ/r4jfWfN2C1x1X22neoAyPCz666RcGt81lECPh37Ei2hM1KsJMV7Z8Ffg75Zu0Pr5q7E
eVDMbE4risw8AGeZyfZZycM2WyM90A2v5OZyqUsrdTPvT9077U7WCX+yzDkIu2EeVxIg3SeUkG5l
ulji+gtMCCIIiVoe++mA8GaTk6rQrxSIkzFHf8VpbD3on/chHr3CYBo2Dn8Nwg8OWpNGdBwMxSfL
f1y8JEzrOubbqNeoivRqIac6lpYQp6Kv9q7LTkaZhi0rthlehXhNWbYAgoK513S/BGO4/G2TjbUi
FduVjqhdVxRjAx+Fs/OrYD9NunJP18STiutKaFeZBPCTU1L9IUa9m4s1JrDrFvlJXqbSdBmllVFa
YtZGy2NOH9Ps19wcrnnaWqugxtlVSFcPMGvWBvhCjzdpknngs+gf8Li/v+3tuh+ghKvpGZNl9Rku
pNYrpTh+IWRl/bXdyGzWOI511lfCdUioNKoFTC7S+QKQFBQJ13J5jW1UMFc1DbaP5yNAolkT+uy+
xOiD+HXbMpppq3guMwv6gndwmnT4Tp1vjH25Pa7uDqoiuXBFEMV8Bem5IkRdw4eA2FXJEtD97ocT
NXfZSoaq6dijKqjLWooSHb5+/yyqoLxzaPNAk+lUBTmK1gugM7Tme8sxdiJtX5o5gKRx9/X2b9Rc
V1So14zCUxJQ7ENOcj+Ox4qDjaw69ek2uA5VmbyozWyUMDG+77eR6eU74s3b6h3/otc+7M8SxFqG
NaXiBCHGZoduEEy9zs0IwOy12evcVjmBM277HTPwiQyt9XzyYsNvD1a2dlfUpHP/usOHX5A7QV43
Fumf8+Zd8GMyvAbkazG9NU9oJFuxki44lJg2Ch4EfIYPi8A7px32CqMM3m87j2ZsFeiVtQCHVFPS
P7epHU5Ndlcb2zSPqArzEpbswFVF++dh/oKXhQHgtHJNLE03bSWLHrylnCGQip00mF68Ar30rPp+
2yKa+5IK7RoMAm7rzPL+0AZX5qDfBS2PaNEeJCVR7txlcxYx6Cje/prGPVWkFwOAZvFATPxcmH6M
jeohwYUwX7xvt4fX2en6/w/umdYt6mcBvN/ynwN6PxrbkhMV3lXgYdVgOeyfikORPdm4W0wr+YPO
IkrA9sQNvAECXM/QHw5d/pgU4HtKNlFmUhXTxSYwDSyQlH/2mYhTXt6BmCwE2mR329w631EjtTam
ejRN78+A9nNZQWzDYfvEMqK+LPY2lHjGKc76auU+/PniEhXYVVckFQKcAwcvt7/lZns/ryLnP18E
omK7ZmtJqNWz4ZnXfug1YzSk9j0gJpvcB0jb/3fLcs7ysgks+ifJnNF5BclKUtCoaSU4hrnJsyBY
ybg+356JiuzK7L4yChsLQmoHlOzOITC9cDD62HUjOeNPNR5uL/3nuR1RNQ5ZXRtjN3Xtsze2zxmH
1FICFqO0iwpnPDT1GmRftzBKQCPzXVKK6tKhlCl+kWG9Fj24k/OkfL39O3QfUK7DIH/POc0RfqgN
AA867ZZCPi+crUSIzmeV6Da6MuuJM/l/ysp1vmV+l/CoaB3aroyvycOIyvWVO4VFWVE7x4nZe9H+
cVM/BV2+14WesKKCy9ADgUZjGf9QuRzsydp0kBIV/uVDfpg7snWO1pTvhAwe5mFa4SbXgPmJCvaa
RckoaAIcKLyPoZ+8lfLb6Iwg6nDDps9/9A7/5pt/wdYUZuVw6CX9yghZ2Y41C6aiwaqkGnpWzfK0
DNFg3ntrwCDduMoWwCrbad0F4/YWfW0C1odpYKzd+3WDK29fki5dl+WmPFkNeQDS+ZVK6+ft+NAN
fY2bDydqb9WlJ0lQnodFRnkQ7Kp8G5aDqGCvjLcEMFpeIhtG0cGe+iZM827l3VE3byWuB1EZObNg
Ehs+8o1nifxL83JNWuDzOwjxlbBuhR/UCWHVuWv4fhweBai4pnZP+pUDQ7O7+srN2c4r2+zbtDrT
hh1t+mbRDCS5bdxdC6/MjW+vrWbvU+m+UssZhkoE8jSg9RcIqeJBcN4/U5f9s+kDKr6r9Xqv8pzr
z5hkyI3vxCpBxf56e/DPkw+iorssMfPRFwBFz/JLX94NYKOZ5L2fXQIfagy/m22UJURFe3mQZZqC
vqrOHDQlAyqhfs9REfWPt3/Gv3f+/z7zEJXgS8pSIgWYi3OACztrqmdTvLFMhKao9kHwh/uHpiri
wCJRkrzgKSvsGd63WRl5oJXL8hgCJnHqr9UZNWhSohKCUfRPF1BqxHRQMUnlGC1OGwbdacI9O4CU
WgXwft6YsQeisxULXL36MwtcY/jDHsOrOU+9FH7Y7qYYiUo8HcwjiqdxuucrAaVxdU/ZDnyDNqRK
8AkPLGRBAK1b7j5k+dozlKZsTlTwWM3brJllK89y+WI42X52v3jyaUmeKOsjxvvQKo5+8EDBTM3N
qMFFwuQr7yG6n6bsFVPObHC+I8gcH/Xsxt/ZCTsMqymlZiNVoWVZJVJzdJYOasRLGJTOnmXN7vbC
a4ZWgWWDV5pTWo7lWebkzkV6ystk49DXBPmDS5XT2HlNmpYnkX/LjQfkpbenrDG2iicbpuxfapvy
ZJJu3/RBPLbyxXRXkmqdQZRz3B3wOATus/KUDM6bTPxdVS3bSg9ExZNVUIIDd5dVnicTTf+m8cWQ
XchQttxmGCWGBQuagi68OhvZwMLZ4GFl0H8MOqwkhf+SCHyySaiAMlZADcpipHvxfH4fVF8t6u4K
+ZN57MCCfNeTr/PUn6wBYG70zuO55LkNZLuz5uFv2tXHJOii3DzUZAnt7Lkxz0UXZX5zluYOqKPQ
ZnczqfZLD8SRl/t3dWeAgMHMv/JMPKE/bSUr0bmPkjckdiOxdyBvSESe7WQz/oKYSB7bZZOt2EmT
OajMY1Y6WpxBxebMCF4vSRk66BQ2zDNLfvI16UidmyrXfol80GiuO44/uPHQB2/QXFl5wNYc6v/B
sDVAE/mz1b0Y/qNwqvt0biOv+ibwpjDk36xChIW/Mf9UAW0on4MvZEFq2y7JtDPHQN7humxt2ylU
KJu7QJLYMzC6KWNq/gXcWvR/NsWaCmQD32tqpCO8aKnNH3lq/uZO+Yh797fbw2uSWxXHdgXT4EKB
mdeLBDfYU7lMYVPvpzWNVk0QqAC2hkpSzg12Ipa/jX4d0fmbAQjntskrB/0slwA8gkl5XnrroWrJ
3eQbYdfzp6lYE7jSuD9RgrgaPe4jbLuXsRlQ/6cmBSU7+X17/jrjKKd53dX2AJylPHvZd0CkwimI
bPPn7bF1E1filsi0qnIxdS9+UlohGQVeVMxiJXI1g6sANbMPOMQAJ/h7mYIp2x1YVBqQtb899X+r
O59s/ypIrSkHaWTdDKOPF7NJ42GYoxFBldWx7eb39XzqujE2irhFY2xCwhSKEfYS9cbKe4cuL1ZB
bCbJSvAuOt0LoVk4DPx+hnpl2bZRW39t89cBcvJ+O8VLsuII10zlsx+s5AJ12/pO1/blOSXvvfVY
BE3YyD+l+ZRNx7naFuoqQZlYTCgfVjVCvcvAxlSEbnnJcZmyyBpESveYo7KTGVaTB8R2O2gSnrm5
5y7b21awc3IRFWOzGwrAGdvXqiGgE2kie152kq6p5NhXz/7MiMpuQBIzy5mxOEeaLhElWWTYD27/
aAMG4EpI9RwdHwiSJmqDft+0JBzaIubFnSe/ddUccn7fN3aIclQEUFl825M1Aa7KTTJhGnicQB5D
6SlIX8f6Kx1XXEazcavQt6ZouPRq5NPT4sSi4XHZv4vq3upXbhq6EFf2j8YDj3yWDvOZzUtIai80
h382GUWFumU8H11/HuezIc+F8cczvpBh26RVbFtKJa/RnzWf0W6L+oQZOYikbbNW3vQMy2p6P+nL
k20Oh0KMQDMO39JxxSaaDUBVlxzR8zoFbo7OPmfZT+bes8Y7XjRxm4gwt4aoMtaKuhq/UQnOhtSE
pupsduduPtG0j8zkYgg7Kp2Vwo1u73SuDvXhNjaCmI1zYjvHcUq/5WnsmL/KpIx5uhycxous/OhP
v7t6Y0csUTFuMxmIGKBceJSdE4PdOej/Gj1QpjmkS6cTnw6DaRzNbFm5+2jiQuU94yW3qkY09jHL
rNeasT92ukbMpxtaSQemtJakaYsR+XsRjS26z9O1UqxuaCWau5YO/QwdkLMEFZVX0LuALNtyARXm
5qXWmADjPZ4zdte1X/iayppmyiqXWVG0FKLvwXjm/MkI7LgTZH87lDXXJhXcNkk6Z56PkfvupwO9
YffZbZ6d/me6EStMVHwbqxIrd6fJOk8F0i6WhoG35u86s1yPmg/hVSS9M5JZWueg8g8O4y+By7dd
WFV0W+PScmlpbZ0NNHamLnlYnK+G0a28fWo2HhXhVvaSt8xqrLMMHvPySMch8ouomVl0e1U1Z62K
b7NLYZFM9taZ1U+4E4B39bg0a2hgncsooSmmMZEFH6yzU4GkKXbL7+AQDysUqmS7ApvXzV8JUZum
OY6Y0Tq7yVPCski8g35q5fDS2F7Ft5GudpJkgO0zsK9YsnjkpP9VsjYm7sxXvqGZvwpzI6UzucJu
Mf/Cuisn7+TWWTwU/W7T8v4H7EYsu3ErhJSdfDOnCnQTDzMkWW8PrrPP9f8fgiqfHbNaGAZP8/tU
PCFXXKxjVX6/PbomZFUQmz+TwmFpZ50bZt55y3DAab7fNvT1kx8mPvRLizakFLvBFSfEvSfwNG2c
tZJOS45XK1Lb5tlFf7SEspSAatK2Wdv/P+t5cuYhMBzzbDk0bHsohqyupM7WSqBalaDGUlDrbPZ+
nDMSj2LjBvNvwvPB1pAOGpYGgIszX+yDwaHzN7iPGV27PGl8UEWrAZuVWXyZrXMNgt646IPfs52Y
EQRQ0J3qyhWH0X3lmoB++BFNXbgkcQlOpvad1fuiG0IyAMH/z+2V1eyTKkdZ6+IGZtclXlxpHjvA
lZF7O/0++3m4rOUFuk9cf9mHX0BoBdw7q8wzgLVRF9yx4IV7YJ/72629WelsdN3hPnyhMNjAm5mY
51KI2BiGvXSS366FivW8tgwaNzWVuG0zxlrsldbZB94lpIyiaGThRLm9CteJfnITVhFsvmdlRVYi
CAgrIVJkvNXCjFhRrqTAuuGV8AWSUlRWDftY7nLogl8unXZ23q6c4zrTKBFcjkYzTgIe2oz2LsnJ
EZwcG4dWjlg65W2du7Z1zvHgnzTBrk7XdLA/t4mr4tVGsP7grDNNLGgVmlNcWjx08rvb6/m5SVwV
seb4eCT0MhepTVXcjUnzWpF8BQLzua8Dfvj/vh60+WijAmye2/nZqGLh/5jq30G2Jmilm7kSrKWP
/SYwFhwiNMGNeQ6D/O22TXQGv/7/Q5AuVjFNXm6ZZ5vQ70tZROCK/jU5a2+QOruoASqT3hxNhFA2
z/8Y6MFzmAuYgbXPxBoiQ2cb5YB1RW1Xlk2yU1L/kSI5snZZSeQ/3yJdVXiSDwJyPgnSvWAsY7v+
Y2ZPEBaD5OEQsWHl2qf7hhKm2RSUHMrYCFNxqes9Sw6L/McFIUyw8iN0C6wEK4O0LkBU2Ad40x0p
t+6l64ZETJv2AlfFnQ1L7zrdMtpn0zeh4e1HwepTkcZ3VFgZPIT6PMDQ3vA2DXsIjIQplOvHlaqf
xm9UijG3XyxzGAPzTEBagZLWrkr/uR1Tuolf//8xphjjHZsZTiV3CLO8v/Np8WRUP9vce9n2BTVq
EzmXwkeJciqeZRfVEAeY2zthft82vBK1hSRdUlieeXZAdJjO1cEnIBZgxVGW/q/bn9BZX4laGxzu
Yyd8FFmtKi6MaRfQtY4R3dDKudpNY+MZA8w/+4AMgvvTizLp/t02byVeuQGkpefl5rl359isBlQA
1mBEunkrkdr6Eo3KizTPeW9EU5JEKAPEm2atgsog4WaLsufWua0sVPfEQcxrd2LN/qJCymRVllSM
sLZT+5HvZbtAMpC4rd1XNUZRkWRpTxc5tfB02bAIb5RQLqi2bV0qiIzIwOndoeXfAfePW+ioAEmy
cWglPolXss6RBS7CXpjJ4pW51Y9tK3m104e9pU0dNNBnOcyd2sfBtHYmEurbQ3/+eO6qeC8oW/XQ
OqTIvZoUD9l+5HQ7v6jvkurraL6Z5dqxqltSJT6x6SKZaXBgF4V751jpqQisu9s/QTe0Ep3+PAm3
9/ATrNw/Qu/tKyDk244LFdNlJ1Njy6HHhkWzN7v/ai3tn02TViFdS9XO9jIs5FxUKWqwIJIY1ogd
NPb4D1kYc6VpZrBHwvJ9aTr3pF6jPtYUKdEj9P+eaHW+zbiHC2Sa1GHJKRw98hYwLphRvUwRSIl2
i3Oo5FMfpBHqdT55uW0vTcqkKkYy0xR5M4PHakzm3/P4nJTzowdSHXCK7ZpAbAthFfvllGWVVx1A
T4y+9gb6M4p0myepGpGpRIdGBY7Fc+7DcngzO7uBuQZZ0624cq5KtPb7lUA+X0L7K/D8fQHQ1G27
a9IaqsTtmLMRbRkTHm6CR57GbZdEUt6DL+v28LqZK7HbLXmf1uVsnqvOi1nXn0yUvW8PrZu5crLm
k8tRQ6+mw1h1Kd8xO2CE7cCMX0Csjtcsb14c2UM4ddPnVEAWc/2xS/sxu7AM7I79zqvsUICCyLJW
cnqNqVQU1lwEfsONIbtMxA6rkkedWDu5NMe5CsEqQVM/TgUuIwuErDIp7rzMvrc3lv1cFYbFCxBQ
lI7wkIBk0eC2J9r6KyejbubqmWt6dutak7iU2b0rdzZ2AjluewpyVfyVDfSPvzSzAFD+6ADVXaex
wdfecTXuqfKHQVw3YS2tskva5SEr7nPv6+K+T/Xas7zOXZTA7Ryb0wydthfPoqFZyIN01nq1dEZX
gpYnboEqAtLhxsnChuc7G1cRK5u3neeq9CMpl6ygBO5Cl3Jnok++y/7cjlHNxFXolcO7Yix4ml9a
+USGu6aYw4ms3Ok/B2S6Ku5qccxhGliP9UzGENeFKJ9lSAeI2lvfrvn3+OoAwnf7d2jWVoVY9QBq
GHYLxwQNYJTIX0m2xiuoOWZVijCfg4Sovto+B6GrAX2tmfiH1hagLxQ70RcrS6xbCCVsg0LKpqKd
uNjGGNrdvrUhJLWma6Ab/Gq1D9nyGFiQV8sxuGBgEQ9C297ZThNvM71y1A6+OYOWxheXLpNgHKPR
kq69sOrmrURs7/iZI7gtLijaS+eSpnFub8wQVMRT0naLldNeXAzyOxuCaBrWnpx1s1aP2TZfWr8l
4uJyEUOncOeRftdBlnqTvVXAk8mNJTXqQFxmbOtFbcSkN1ecUBNFKuCJL4XT4XE4u9DqiXnTvlqF
02lsoio4LpZvj8zx8LjXOWFPyAMNvqPNYtuzs4p3aszaF16e2Ue0d++qCTsMZIn9tHyQ0zbdbFcF
OtUOMSHyk+eXmZK9Re0ewn58b4ztSjavM5ASomZjMSYEXN2w+gcX0PUuC6bQmdc64HXjK1HqydmH
BBvcfWmzxyyxvlRe+tzXa0UcnecokZq0A4X02nUT8H9ZPP0yNf4mIIPrKEdrP6SsByUYUo5FHDMK
CnK3eOymjRmNqtXY94MpGxHQQ07KmFj04FdtvOR0hUVBc3qocCZkXlNXFYa4VN3dFDw7w963o3R+
8ssVHIzG8CquSfR9X6fZiHQPdGkCJP65uU0c2FWBTSVLyAxV8fxS59YOvfQRlyvxqrPKNQP8cB5B
N1m4TZa6x6DLAOm9zKV7L5zf3vhr6ZOVjEDj8CpxV9F4s9MmLj0Yo4FGx/yumHg8T/OK3TXJ6n/Q
TXXZQla6EheSfreHRwt1uonEFl/JnXTLqoRrV7nSNxeRX1zDeJ18wvGAu5YNaDCVroptcrid+6Ms
xSVZ2p3jRsA4uumvenobnGdqPZjiObPXSIV0P0QJ36qTKHvZVX5JUP0mSDqol29cYeWcLdNgdtBd
i5zPfzIEKnYMFMMrjxMa71EhTmVaJ2lB6/xSAP1dFNYbgZxInW/b01RwU0Xasayqjh5Ac/XoGcuJ
2dbT0gQrvqmb/DXsPoTXHIBcIx2FuMjq0cvf0/pxWBOD0A2tRO7c9YUYSIBOaXZqh69AxZF6TeRL
E1IqsEkk4MJrOKbNswekkKJ4mcTRWCOs0+w5/7bffjCKkdQmGN6M7NLPR6h5s+qhci+dc59nP27n
ZTrTKCG7EIcQ3Avs4+IPUBdO6/eesR5qpO1ag5LuC8ohW/UENLFBkl0S+5V1z773fUn+2TZ5JUyH
AfCIkpD8InIe9UW3Rwts6JrbmENdFezEQARhOP2It8omGx9noA++JEx2d7cnr1laFevkDx7Y02Vf
XBbvyOz3hb9O4x/b/cfv1gjaNbuYStBFvJr1g5SAaTsc2ACQWdxnyeTsbs9f4/gqzKkkZZLVDiWH
fEr8cAjakzFWr4WVoQ7ux7e/ofsF129/cP+JBH0PIUy4f+Gha4aEXK5pCemmf3XXD0M7QWdbwluy
S5E8kbkNefdAxhfmbtssVXATK92UmiVmvoxvVvuNdlZozO/brKLEbOI3TeOYTXFJRhBMejyWwcZg
NZVgFazLKHcw7aB9n7Mftg02W39NOEdnciVcvRlEU0FjiNPQ3fnmu00CdBzvi3JbB6prKkcr9DQb
3l0VU92mu3Pcn3Vt3/XTGrb383h1VHSTS4O6cxdcM0fg5XNycMR7BTLbWu7Z8GPLwjoqxsmeZlG0
c1dcrIHuejHs3Y5twqs5KsZJwvgSpCrZxVye6wrvQf5xsddgmzrTKGFaJGbqu5D5uljGBXwfIbXb
kNK7rvphrZ1Tuk8o4Vqhi2zp57a4FOjRpUsSObUIlxSdieJtkJuus05w3YY+7Al5WnTtko/FxZ/b
nRgf8sAIuVuvbJi6n6CGbeE1PoqQGB3+7xTvXllCORiPxlO1G8CkftuHNHmyowKfUpH519ZNbGxO
EUEY/dhDCW9Jj3aG9k0GRCr+7XhvfbVWev48rB2VkSths5eiVImtzrub0M0wsLiZwKSyNv7nh4Cj
Mm8BAVyisYHlp4b3sSmnqOnLlWRcM7QKgGLpMvhLMRSXRvhh0NhRVq1tdlfH/C/+1FEBUKVlXPse
c8TEIKNuWXYL6klJvsaVrDG6CoAauz4PJIpfJ39p761X1vQ7SgBW8rbVHRxVZLGv88T3mZf9lcL5
2jbOfduvldh0plFi2UB9sLUDr7hM3A/Bt3XwOwLgvh3fjgCdaZQoLkEDiPe6KbvY3A5Bb1Dz37Mn
wrFn4e0P6OavBDLgCY03VfhAgcJDOX2tEobXkZU7nM4llRPYMYWxWARnQD6XMSRND6K2NhpGOX8J
y8qp57B71rwmaOaezR+U7Ip+WBlfN3Xl/PXKhVPkfsho0R5U9/03QehamU0ztgqCmkbb9/IAZ7s/
9yX0piFEsJTGWi6rG/2Kqvmw8dMZNWZpiAwPgcGPpcUBXy3bCBchlPj/Y0/JZNVSCnlJi3+8Ja6d
30m/8k6ncUQVBGVI8GpOKRKqdvbjwm/CkfyW9rYakqMSY8n2+jR6lY+S6XfgQoCGmpYXEALs5Coh
2+eoJUeVUoSIzRRwv5CXAeSm+WF03sbuEXLQtH9y8pVDXbe2SrQ2bTYDhTYar6JOQ0b5LrPXntd1
Qyux2vQF47Ww6lNVtHesb16SbG1/1y2tEqtmPfA88KH/m7jvdvvDnPboLVvZvzQbpIqGGqF67thy
lJfF/+mnkTQgyYCsyjfXEO+aD6igKPQICS7QgPxS2l+L+T1L36xxR8Edcnv/1aCXHBUZlXpDn3QS
4/Pm3R8e0756R+l0V6Td38TkoT2LOKPLEdDGE+P8yNMs8pe1nEGzMip0CkAsV6YQEbhU07fARzIq
ynAZsm0ZiYqPymhp59LtsTbCDANQjHfzWtFA460qKGoyBZFGPpovrP5S1FUUMHvjpK9f/LB91m5a
T5WJ9Rj99wrskFR4KzR2mpxZJcFq+w5SXdZgvC7tISjeC7wf+TwsyvfeSePb3qRzViWIaxMJWmO3
5kvl39umuQO5Fi4YxZ0TbLw5qhRVbmpDinaYcAL4T2y2I+r/oEjELbaf1yhkdWurHL3mMiR54UIW
wEgngmcwMe95aq4FnMblVUxU5s6dZ4LS8iLGPrRFHmbdT9P8tcn+Kh7KaNu2CZYG6VoD8UB+tNzH
pP6adN9uD6+xzH8wURkd0EOBuY+tgUvJdDdUzYpz6oa+etQHt2fuPJrCwbXXC4qwlXubbNxjVEaq
ki15PhpEXuR8KtInN7jz+aaHKUcFQwUZTq3huvkXqYgIKJMtewktY+0NRnOiq3AoX9rZyB3sX8NQ
x75v7zvq7OaUhHUm7zhL94Vtr9TjdOZXAreSS2uVEp8q3a8FwPycTSulCN3IyuEbuE2TFmS4+sxf
L5n/x9mVLcmNKtEvIgIQaHlVLV2q7ra77bY9rhfFjBftQjuSvv6euk89jClF1JMdFdEIEjKB5OQ5
h1ZtCd3ZPMnwU4dBQ5cCUXRJh0PpH6804uLh9kK3hEoTFFUmoqB1zJrHLu8/ijo+ssk7Sa/4nar+
QNctykbLCEx8VCJLCZE+LM2x1Lt+0IeybY4gVdq4/liisQmJSiYMoeRw18n70eYvU/XodD+TLcIg
W3LExEWJsU2Yarz6MnfRqJ5Y0Ic0/bqkX1j1kqY/oQjo3kc15ZhUU10VzKNMlbrU6+d4zfci/lgn
v0R/5y30PzxT1RAMyVDlF5E9a5KFBRAA/RbXg8UDhHFoxl0/KWU74+zfajDwAnAHVHhdkNzZOMPZ
PmA4b5sUJcjBnfrSVnw/OvxQZ+L1tiNYKOIdEyQlwCPk+lWA3MizPshjdk6d07TTe75vHkS9kVC1
DcDwZKTJwfM1cCxU0ElUsQfj/7rdf4uHmVCpZdB148a6ecwFOba02hE6v5K8f7ndvKXjJlyqHJYW
JS6FuqypOqZkeMqrrSIoi/OaeCm/pJ3QE6kv5ZVvzH3x/WcRfBTFxsTamjf2W90W6SgIz395ZTU1
gPKq2Dt1U1qlX2OxrMMLm6qB3jkL19l5t7kPVTNO0FNUF12dOPvWAcI63Nn0dWbeNV3NqOYmeaUu
o/pRJWHQlmFxZ5LZZIIKfF8lzujXF/8qxzNHmrxm8+e02xXDRtLBtn4Mz23mgUkvm9TFb/5u5nmX
eFvqKraFb2y7nhuAJshv1CUojx3YMGZ2it2326vesjuaiCkk/1DVmdfq4skfbTxD8vdtXU8LedTJ
ll6gxTAmamr1SxF7LG0ek1p/AFcOpNr7O+9uJmCK8K5go+yzS6GmyA2KvQMWttuWsVjdBEzNuqJT
zTp1SZy3AdKhUK6Hjv19Yd4kgRpzLy2EQL/x+LQD2PyvImu/3O63zdzX8bzzoj6gRKRl1jy28q2P
/2ZbYBFbu9ff37UrIAnQN4gyj375eRi/tGLjUGmzs7Gl+q7w+pih3Sm7aO+lGtuw2pLBsfXZ8Mmg
INlABNoeHUhwn+UWGN7WZ8MjR39YVVsHLEpbADBRST/sOkaDL1mWLYfb0xjArH94J/k/k+U7c7tj
Uwtal8WvFGLWLJl2VV0+FEqFoILbrfWjThHG1o0rg+V2YgKk0iUnrI4TBUbVf9z6czn+Wuufrn8q
S8gp/HV7QJZdyoRJ4bJZCdxKrv70PQ++r/WZXLmg4g2PsgQykwOqWiYfPBhYQ2R5GUH+woZ9ESQh
90/BcB/XhmNqHTpAxq/NtKrLIlYUYafTCzRrto6WtuOZiZgalMyneNbqEVSprUx34C6sUKHQ8IEn
e1wfi2EHRnLyxpQ7R43Om2O99Bn5jCOdS8/5KLbogW2mNDw979WcjHRRl7Y/CuRk1kiBpmAs34p7
M6H/z2C+W91tBZERWTMZOTT5VQMH7MRjA3UJtevU1ouvxfn/L4357hseG9lKnElEa5ZBdNSfulPq
VsFGbs8SAkwBxLSfygb1oyJqquzc+OSDXvuHPN+ioLA1bxyjUTSlnN4lIpKiQX1TnX/BWmh2IMOi
Gw5j+YKJs4K+cd7UlOMLc19HnVDixJq0PALSuW7EMMsMmEAr8P32PdR8q8fcHXS2G/waL9Ru3qMo
5nZMsY3huoLfTXEMPEdQenB6sXxkeOJdy8/kPs0ax9RDRFp4dSrey2juy8PEcoiLQvMCiKjbXbfZ
5jqkd11HUahLY9fF6iRpu2ucRoFkgCx3tm64sJf4ovNhczwgtQCp0wNpiv3tjv8/2v1hZzIZpPjc
i0WmdfEL/Op7OdSvDV7y2VKedRmcCo9HTjkd8EL7gaSocRuh4pz1T6XDvnjCibrpaWHdw+2u2Kaf
/9uGHmIFahhT97SWNeB1g2Chk2cBEHG4ON/+hGXXMoUTpXbG2HfBNOXw8sfoLx+CNX2egyn07z2w
mfCsqciJK+NYnkY2Nce+K4qTR/g/t/v/ZxNxE52V5iPNW924p1QKYFyKpdw5Il6O0u0ut7/wZwtx
E5ylnIQJqLDLaIXcDETBTuWid7wdzyjFuCs3CwjEv+fZQW0wwVuxe5rA41alfLeszsckuU9+hpti
iUslXZ34k4yEWs4C1KkTqzeu5n/2cm6qI0K1e07iYZVR1slut9Km3vVCb9xQbI0bTj51WZyMPW4o
ZPm1kmQX9NVdmxsPjDP5KLhfjqtyI12wB114YLjqH6u2PN5eMrZFafito2gwoSbCPdU0eAOZ07mX
w3PS+nfdxLkJvOqKOIaCfNE+OqyKz7UHrobQmeKttzdb742teW7qqYnXERmQ9DmoT436UIpvtw3z
53M4N3FXa6JzXk2zusTuUaNqYypfc/LUu4ckWXb9vBETLOvGhGBd91+Zi0BdOonLJ5S6w6Rvt8jR
bI0bvjoX3tAErJYRJC/dUPhjD1RKf9+uyU30lUp4nkBvQUZ11r36aZztxi64742Z+9cJf7clp/6a
L75LZNSVy19ZHOudhsBHeHtqLavGFDnkfR4v0EKX0YRkOsRyj4UbQzZi3XApSxT2DY+dJubE7kDS
y4Rn2jV+BSNxWLAX3d611XJT6LAknpRr66hL5SpgWMm+0jrs1q0yWJt1jAv1kMmx6VfcrHr1I2ii
DpQrXfn1tuWvK++/5xVuqhtqSJA4wOQj2qSifwn0AF4x1v4Ouq7AqwbVBzH7432B04RjdR1tinXi
SKe1rwkeCFR+zLONsGYZh0lKVdGirdwKwhxL9TsReAJ69tK3JH5wNsmjLOHHhGRp7bOhRpXjZZn0
E1NxBC6zfUKnI28gPSn6vXbZ6fakWMKECdEaBhd1UwHcwced78rFSxd3wxX+nDnhJj4rWPwlHvwq
A1OBdyhFBmws+T0z/jwI/XGa6Q5amodGbTH3WJauidWSnJTxwhGzQeFzZNW6H1d3F2d3xg2TwIr1
88gJg6FGaGyBhGJHRr7P0/s0jLipV1hqxdY8pgqlQt/ycgndfKtW0BKRPMOlqxxo1jKn6aVnZy1R
LbiGufzQ9hveYDO7sQu3rNe8WTMZJa766okiVKg+bWa5cbay9N6EajHwIFMel9kFIMVPlHsvOoFa
RPMLuqgbeU/bF65O+G63mQIIhYAIDs5GZFgHUarn3cTPvdrI6Vk8zMRjOWBBdXyG9ielIy+WBzH9
dZfvmlgslDiCcUtLsO+67Es2OOsuoHzc8F5bt6/z/c4sVZt6A4jKs0vjznsKOZ5K3kcDxE2OqlaP
leg01roe8nO7niVkTor4+22jWNajicial4TEIPaTUQOQ5sjER6glfxSuvtMsxpF5VLOTLJALipy5
569BpvsH1i/9l9udt61Fw1dTHa8zlVJdMkF3yJ7qRoQs+NxvEQrYjGM4K00g7AP0i4ygTp3uKPEg
HesActrppboLIIEaqX+vm4lBD37V111+yg+Fj3sWknPhOiJnpoM7D7cmJmuhHggXAi2jiurxc8lT
+Yra3610hmXpm5AsF8IjvuSFGwHr3u7q1AXpXOBtbLiWXdEkqRpLb+AFynsfRzrvtPwnzT9lqHci
g3MIYrB4TLtNhIdltk2U1ow3RS4gOXkZIfMs0+8lSpKgtnt7qdoavxrvXXwQsXTdmU5uNE9Qq2mq
T3n9g4HE53brljOWCdNKqWqnKsH5jXo9Xlmyt9KRu3ziIQMrXCf7ZeOcaJtqw50n1VVl0vcushlO
u19JnTz4st3CJV63kD+ceKXhzgkkw/M49fAUPTwlmRP28aehKaAAepjjT3FF7hyE4dUjcC+NI3Ag
zVSMyj/6xMetO7bFPiZoi6kVp+grwXs25j8aB7WcdJ3Tw+1JtjV+Ndv7JdSvA7aYvoaUNURapmz9
2YktuiBb29eF9a7tOl4W5nqpG1VxMq8h0WuzK5Wf3odu4iZQixdz5U4lclXcceS+XfryqYWYEBLU
dX0XfJObAC0cSYI+JtjeQcbs7Fs6eEO4JrHYgjhZfMwEaE1OAg2hTMkoz8gpSMqD8pBgD9jjkPOd
D7zo7Vm2OIEJ1XKxFzQpb2VUlt5xaVGmAd12VINkJ3CVhCtmhOd3JrSE4c60LJXs2saNvKrvwKMu
P615Vj47Iis3wp5lhzaxW13vNIEGp1iErzwU4Iqau+BbluQH4jv72wazRFZhuLPTiwAIHCEjz0uf
ko7r0+q5OiqRCPl9+wsW5zARXJw3CW6ScI6lbUlIGTLdK2n8+8KRCeBqhc9A+yVFVK0t200Dzz8k
gqQP9/XdcGxPirjNXM//TuRP7Rc7P7ivSoCbfFeDGN0W0m7ke57q/eLOp6XiG9uZzeDXqX4XjRqo
X5cSlK8XT2TfVtd5azL167Y9LKvFlPJz81aKVqPXY8bPNM4fWu/oi3hrC7M17/y75+PkBTHLVhfp
staJeqohX9kNco8Kf7KRkbMZx3DavqQkrx1fRkE9DntUILv8gbB11Pdd8EyuK+m2QwKeH9wIFrb3
Ju8iYgLCK9eDOBBOFLenwRLlTPxWG3OR+xzHoaAGNavXhDHIc7Sra1zOvPoDUltqH0xlct9LjInl
EkU/yUor8r0Pkp0LpLzW7o4scsOFLbNuwrliR0184Ykb9U7d7ZZmSqPZc/3QHeutBz3LrJuwrtSf
cUuoW/Id2Im9bOL9km+lamxNX2P3O2+r8iWDfCDO7zzpLmPaiYOE1M7+9kTbGr+a7F3jZUxH4oJm
+Xvazy7kOgJ/14p161hha/36+7vWZxy3AI7EkX1NfBxapn2b3wd146a2n1zzDnrJMHgmBSi11bHj
d0Z8k/oqWEvsKPWAGJQ63xMObEc+qfsoPzg3DtHVOjruPGCpVyv/kvmqOPVXbgVvWeLD7Sm1HIRM
iBfYtEo6L316qYJvc3aYFWjT+rAddqr9fPsLllODievibO67tMOiKbolRDD6RkFaMioe+V31dvsT
lkGYsK6WuFq57pBemirfu8EuaB8JlO5Fhfry+4KOCe3iYk7dlmMF+Wuy94kfsSmJQKl2XybRRHWh
1HZCQU5HviNsHiQf9pJD+IxOGxHaEtNMWJcsfFG5IxZpDgSp9Mtv6TyEWXsf7JibTFhTpl3FfDx2
JlQrHUqgIPhxjGcw1d+eYFv/jZ3YZy70BlxPPQ7+x8UN5/yzt8WPYtm8TISWRnFkorFDPZKif6DD
x6DqcCrsDyI9V3LAry+3h2Bbo4YrJwUgwrxr4AbF56rbBctTM0J3lb/p+j5mff7/wpp3AbQCvNEp
KY62KQs4mJ0p+OsyyejGGrU48n/AWjrBuxLFJHg0CWP3r3U65kNx8OON64Ul/ptILTE1o0/dCRaS
dL9U9WOaT/edQU0+LGdK/CbrUi8iKRsOI5Pj9yoYtsKPZXWaKK2lcDzc7zC1PhS9W3AKB2zZC/8+
OmROr599N611Greotb1GN4n6/noOgZG9vSZtFjd23HYIarDQ5v0lgcYU59nXcvA2or6tacNjsyV3
hrjAwVauydCEvsuXZpfoZNpIENhsbhycGwnmHH+VCWhQ5Un6eNcZ/MeKbxV5WoCw3MRcDUHgrA7x
OzwBfEpVE0Kts9BvbEzDpNNhFkDKGxUQhIQ930qvWyKEicHKUKgtlXaSy0qqMNYnkr/S6/+Ct2pL
jvXPLsxMJFbjd9pvvNGLAohPPYMORO9porJT7QOm3GVbWk5/Hgkz4Vgx88c411l/qdtIJg+0vdT6
0meo0tkq2/7z8mImGmuK27RPu5V8Z+13AkLNmmwJJdpaNg7Q7TjoYaz75tLF0x6+8UST7q4oxEwg
FmWawwLwiaLx3jxKh5A6zoY/2Lp9/f1dkJiDazxLsV7TZtoJpaLFGza6/WdXYyYQC9J0C5tXWKTg
2dFP5bFKSDi5ZKN525o0PHmcrvUzV1pdFNFU4ZR8UEX/pW66MtRptbH52qxjbL7xOOlejzP5HoDr
r5VkD27K3e0YarOOkbFSg5e2JdBYqDVkO88BthhafXgg22je0nMTjcWrBm+bom0uqiBfGyIeCz92
N06FFsubGKyqoFcabExsTOtQK9AH9Oc8f16mn3eZxuTBAujNzzLPTy5krA+qp3tG1EuabVWCWyxv
4rC427cg8ooTEAF/k+NP1n6t0x/39fz6yXfeRMGL6jqoeLtwdqILOYjqyFp6vN24ZW9hJgzLrTKW
yzqrHtPl2ETjQ74Pdok4zAe1z1/zh9tfsU2usQGTrmzc1Q3I9ziLQ9I9iJntRnnwt1QebdY33TbO
BgqNDC9CxHzBgUeEZdNdd8XO2xiB7QuG0wbj0FBCHC+qxHiYSn1I5PJauHojYtoMZDiul4wgL4m5
F3m+fqxkc2Kx3pdjdwS99MYILM5rIrHGqcxJmbXjpaZsx+PmoIct37U17f97hU7Sd/M5nb0opa56
HhY8JxCaDBtHcYvpTRDWgup1icxk9eipIXlIXd4dJumwsAiC+xgimAm+Uk3eZH1BvQiV2rvM6U4+
3UqT23p//f2d9zb9MC96CrzInefvzepCPo2rFe/wciuBZ/vCdVbefaHIC8UkWF0e04Z+Iemyo1P+
7Mn7ePKZibfCe6NaYohbRBBHSo9CFdOHrubJl9uRwdZ5w3MpWyfk431chpAoC0W7LoelzF/bAIy1
t79gcS0TdjWrtqsc5H4j1N8fknI+aMKysOzYabhKrd/+iM0DDP/NnLj20Zw8pXmq9kOnqlNaTlsA
PkvrJvaqXwM8LcyJe3Ll9Hsp6AJO2XSrENzWuOG86zBNfaJQbaEnJJZrQaadX+cb5ylb49dD+bu1
ubggbvOSgUQ8+Az6fd1sPCXY2r1O9rt2u2lFCTV1CJDJ3XmR64mvG7AZy4I0ya8QidcB4jkkyuOH
dfrRB1Ht/769SCwr0YRbxY4gNPdhjIQ9d/zL2NOwYp9Sdl9dOTMRV75IgnaqJ4J36iZsqbPD2+V9
69tUBXS9fvBRZ0uiMQWB+koPXb+l/WozuLGzJpOuXQhzkajir6prQ+dvSv66bXDbKjG8smnjZiCq
Sc49A0mA7z/0bbEBJrwu4P8iSpiJrlqLpmoXv03OhD8l8VcqUI4wHHRQh0iRbxjd9g3DMxNHl/2I
V7iTztwl6hdnRpqOTvs8d/JjlSkofY+g0r3LVibWinhL7DoupmGWxYOIVQ92vE38jWUiTKxVl7J+
JMl1jpvf4HE51AXd3+62haiH/Qdb5arUkX4LI1U/J3Ju6qNXsHDM630cqFPafSB5GZZE3hfQ/sOK
RYqAC9X3Z9IOEeQmD2Cavj0Six/8B2lVAGqVj31y1tkrGL/PTvLm1d19ZyjJ/x0vY6ll0yYqOVcQ
K0c59U7g7lk06cbF0NZ3w4fnup0UU5jfkid9yMa/Wrf9p2+3MkW25WP4cVl0c5YzgMOKfP22yv67
8vKNpxRL0yauKgfrp6gDhIjO+2fQ49d03Uo6WqK9yX8FWpWBe5MkUZz3EE18jPVfQn2n8j5/Nfmv
ujxoNMe5OBKg0sYx6ljfKV3LTEiVcPICKUcFbaHKL8JsDqCEmTaH28vcZvDrEnq3cw8did1+cbFz
K/KKUsCdo907TXL95LumCdZJ1St4EPRnHlamX1S9Rcdm67VxgY21F6dV0yVnGXv87OtxCPNi2SKi
tgR6Ey0113NTuAxLpePprmQvsfrSljSs68/ZVrmSbTUaHipUN0vq+SSiI/Ja9bOfPtbJczlv3F9t
9jE8FAWF5cB9gI0d4haPbqrwWqiLZvU3tkJL902gVBe4rGJOSSLmZEhHHwj/uNLnZOvQZ+m+iZRa
XQlQVzMk0MBNH7K5emVNv3GetMytSXUV4LUnVXmKpsfiFXyBV07Mdg0HknVhytbmpGnjb0R52zCu
1nvnAKIinXa8CQ5Ak30OqVAu/r7ttZYAb+oDMloVmQu4TgR+kmO2vjrTvBuqrfyBbXav43nX73gF
pUssx+RcrsOu9h48cN+V6peTbhzWbL03vLfzYwm+KEIip30rsgySED+7ces522Z0Y2tV6Zyncs4J
DmMIkosjV1SP1l9u293WuOG2PeVN4JEKm0jCXsYk+OCBGfN20zajGC7LK5rMZEqSs3DUB8BGQmds
zl6lN44Elp6bwKgFkj9L62TeqfH9txxFpDsnKNRG322NGydjOiFZ4C+zf4IwwN/seuXxaDNteJHF
MCYgSvUlWOPxSnu+vgP4Pguvyt4Qyjjctrut74aTKhILPvHSOymVP4na8Y7pMDl3GuY6pneeJPx8
KcmIxejgabnkS4iij43d1WaW63jeNT05fauIjwmFvE1xFJNbfJyb4HVOidjftszVAn+4U5nAqK6e
sM0CAx25qSxCuYKFPVGPjfI+NOWwsZHYrG94a5bPLYc2DxaM/FqJ9KiXrXoSm30MV13AD0CLqiZX
dONTNZCwVu5DpbcKgm0dN9wV6nxxJ2mCvATjePBCRWXtbyRTLD03QVEtFW3nMQQZlZC/dNF6IV/T
JZzaUWwEg6tf/mFmTUxU4HYKxeSY2bnKd6T73PUfhHrLnQcuTj3bSsLZxnHdgt+t0FFNU+r7GAen
wSkOsof8+m+25QCWGTBhUUqB0TALMANcZTilkYdi2ZLHthwSTEhU7pBAt1WBzJALKR6xG+NPLHjJ
kzfabwQ1W+evv7+zTdHGeRXoJo44aR8yyAN6jTzcdlub2Y3dVYm29j0Kl1p8Df5gFdYDxxv41tHP
ZhvDYwvhN84w4HC8Zk8JBePXX6L7SNMnnr/e7r/NNIbjjoMMvCLFB64Rx5nGcM23cqu27ISJgnJQ
lZu4TueeBi8Ou+mD7IvvfuXvGHlh/DGmeApLu0PB7+OwAsPev6eZN3GZ+wUWEmQPkidPSx6mNMYX
6nJLjtASpU1kFO4pTpJTHUdONz/ELjlAZe6pcNMdCrg2FqvtE4Yjt/XE1yHukS5yx0O6qBOdyh8T
tOvGakuj17JoTZjUyCB5yEDkcqoyFHkLAC0g7N6BpHTp4v3tdWUbxfXT71wOsZpw5a9xFDQ4RMQu
Ll/Cld2Rz3H5mHsZebj9HdtQTNcGRe+46j49xzSqvbe1fgiqv+9r2nBtkWXgdm5hJVfpo5st56wD
fSAqYm43b/E8U0SQuiOCajqm5wKKpey4+of72jU8ek4BK2odWIS6AN4CCrE299HQMRMXRf1kkG3b
xlEDlqeQZH0C3hLi7jvnzlJIauKiHMraPOG4MaZFv6smSJmtW5yQf14q1MRCeQDsNU3ZpucS+gZr
D3CO7ArEa/L1HsNTEwnFPN4H7syS8zTS8xUbMo9b6ht/3gaoyUlVNT7Pgp5jGxA8HHgJrFsaAlSd
TvuU/Lzd/T97LDUxUQVvhZt3eXIeIVQCJfZmv6h2j7f5Kszd+55SqKkdqKqp63s/CU75KD7VKI7c
OcumsuWfPYqa8Kg08Fd3iBnSPKAUzJ0K+rxbKTCbcYx9uBRkSdZ69E5jnhahXzl6t2RD/MLd6vey
Fu1duzE1uariIpmrBgBuFMJdL+rtt0BnW5UXfz6GUlMgME9mCRIOWCcrPmfp69I8leLhqrjquB8W
d2MA/69W+O9hl5ooKWhAzCJguCiJoob05ALZnz531qdervRn19fu0QXw8ahRWP3NpV76MNFSfxmJ
HF+0on+X7gQMAh/ZVXGgSPZgllgiFPwmSKvN7ktGZPtpXvx+w2UtNjFxVyvxiMsHT56abj6S9G8K
9Ue/rvF+mJ9YkoYd+XHbuSyx5z8ArHQK5EzwZBvox3H46FQPLH+53bRl1ZvgKyWTuFla5MKzLuvE
h6QvOX1N69Kt9rc/YFn7JhEWJ2PWt0vnnRbwmT/0TgWES9YxsZurrnyBNPu8cfKxGek6wndnhrEn
E1HDmpyXrAy80KsK2R2AJ02GMNWEb4mv2MZj7Ot4RIS8c+vEEUVlRwZaecgQn0EGEnZ+tnEqsc2J
ES7wWul44PeCsoiWyV4UzD/747rFAG9r3djhp4zifDv6/inxyvyti4nfgtbCL7dKsm3zYNy2fdSo
+IPPcHbz0991VjzFSfKDdPfVX1ATi1Vkec1n3Xgn5MiP0j+nIn1tu/pX67PDSPosvL1sLb5tEmQF
SvVZ3qrg1F1TWCzBu1+2ZLuZtCzsSe+ckP87yj7eAkJblpWJ1NKZV/JsRSyp6tlDKtSBmoAXq6PU
owwJxDY3xmWZfROu5etCFR3V/qlrK+c5nXDKc1rp/HPbav/Pe/whgJt8WTQtK48uXftYCOVBsTyV
egUJjEaNVVbVT6mb0498llDDy1kjd7PAQ1wo5CI/ew2toprhj2JGm28LJDr7MEub8Uz8pX5whfQ/
qXXJnN3o6/vYG6jJt4Vby5QEFbBHQ1mHcdF89If+821TXK+Nf7KEEScSuhZdwGL/JGj/OmJL6xV5
XHmchAoguvM4LU9iHEHDFczJ/vYnbXNrxg3S6zjlU36+VocRL9l1EGG43bTFqU0kGNZML+T1lToG
9PGDs6xzWDjJ+DHAw+GdnzDiRrHKsaubIT0vrTg1fXuuaXty8C52ewQW45hAMN0SzWcwBp2r+jPQ
kKHYLNey2MZUSnRZylTQIJE+NiKD6PTk7JifBSfQV25topbFZPJvBS4YA3qaF2c+fCmdr4P3KXdO
bPhSOb+VeJLTxvnLEoRMMq6FKAiwgzf0XKynyoHEO1QXq5Pof983BVcDvtuhJ9GAKc9t87MkYLPy
T9qTG69UFig2NfFhXTVCt3b02sc0aiL6JT+6+0mG04Hv6Wmud/f133BpUOyAAo2B76t0x/aB911z
9Ctvw3ktlzQTJiY8qQqx9Pl5AW0WNuNCvMx82XsibNhGSLKk1IB//vcE1HkwVUGSBqdqlUdV/VLj
P8MidnmFp8Osfw6QMlJp6Fb3KSZS13BpDnYliS2mfczjImybN95sOLNloZoQskDUEteRuH30HfUa
szbE4XLvdm3Ut1u6s5YDgEnPVbV4EBYF8U9eWx4AOT5pSHn6uXiciuEJBEiFex89IDXhY7rP3VHK
tDzHmX+ULQ2TugYnS4CNsZMbU2+JfiaKrFWtrilYDc8JgGleAa6FcYs1wjYXhlcrueLx9rpwvf4Z
Or1hQ0+efiX6r9tOZ4muJmrMz8vOFT48e6w/VFidHGV74xbTra1xw6M17b1iXFFmLkD6/sRk809K
kgSqgbXecGubdYw9WdfAr8eSFNh2gLCD4EKV9wdXtj/FmN0FIKHS8OrMWUTAQYZ3zpLhBJkhbP1b
TEE2+xgO3PigVu0IjnNZfdD51479Dbrt3V0Ta8LHknFeazmp4iz6BZxQqJkBr8DUBofbzVtWvIkh
S6SjdBAsxXkWCW7kEs+5W9yPtqavIfzdPpYBDb/0CS/Osnvu2uFMCN24w9pavq6idy2XssdKT4Pu
XGRQck477xeRzX00ONTk4qqmvA3cOmjPKevCGEfDZlnBWLZ177P1/fr7u74zb6yh/Jhk5zn/tI7s
yJpiI9pbVqHJvkXmGizveAp69OQY79e2r0I+liQMimZrSm2fMNx0yIjHdRan5yn2DzVTgNLIYy+3
qJwtUcBk3BqzaqmqlObnPov67JlWNTiKvzG53OlLhp+Wwm9FzuPuEYwNSK808S9I6y371ffKjS9Y
RmCiyMSsWK4qnp+neo3SqnoZyVRCT4iECSu3iA8sZyATS0aztvPnuuxPbRI/tdMKyusslCUKgLQ4
4L59OzLYvmK4b0maQS3ayc/xGk3tlSVChzV9G8gckrLe3/6IzV7X3995w1QvhCNVmZ/r5i3LTkH9
lZSnxN8YgmW5mpgylP24Y3696TXFRzFMoat/lfc9XFGTjIsiK5QtGpeASeShS36V45dZfrttFUuM
MJUTJxT3JIFbZuc6ffHYedLf72vXcN/SCWTeO3N+pmMdJrl3yMkWm4XlHPgf5i01u3RcsFqqKguR
tyD80PM2pMsL70CavpWXsc2o4cFp2smV5Sw/d6t7VlODA3n+NPAtOinLKExIGUpOJq8ZO9zslksq
n7LsZ8ueMvG70C/TsnFSs0yuSbi1kMDN0rLIzkOdgxAR/PVRVkr9cnuKLQYyoWVaT4wTFyPgdS3D
nDyUV5IgJrao1229NxwWbwvpzNq5AzNTEwJFeSiSLTJES8Dh1yG9iwWO6GZaj7o8+04DyZbXsvyV
D2XYVsdmixjFZp3rqN59Iqs0AMPzVJ6HIf8UZMnOY3IHaY77ziUmvMwtp9bTHaY2q5MjNH/wyPLp
9rRa4qRJuyVVLWZHqOzM9XLSrf+61MFTtqbR0tx5CzXJt8qgGUG8QqrHmMxfdNX04f84u5LuyFVm
+Yt0jkAT2qoGl+W23e65e6PTw70aQEKzBL/+Rd2Vm8+U3tHCGy8olJAkZEZGROPw+/b0bbvGcFsk
2AQ4frFrlBZPOq9/ZO0Wba3FMia0zJ8yyGTGVZnGjftAPXpAD0qRjNVjz7Y4Miy7xsSWUbHUo+yk
SDsyJUUzfHTX5UKKrQYji3FMri0QJRWRQCdWWizud9eNf+TxPoV0938AZaBEkW3XlGlee2hPa5Og
xJN8S+bdNnHDYd1ewe4VTD8reld6HBDiLdZvm8kNR22qrO0X0UDgLJz/bUd9GRb3VFRbPTm24b2/
z4EwXyXEBBWuHRlNVLucQK8Cciq6ce+wGcaIs04gJ8XQLZMWDKFwvDK8e36z84HyX3Lv1SGGTivW
tQqj96q+KG9+9qJvjZo+7nJVE0+mFPR3pjHGHWHO/lAZoXTNUb7bNbgJHsvnMROqZoivPjIg7aHt
NlrbLKfA/0DGGlYIyEVAY6BYouPAp/LkN3S8I1CjPYNTtznt+wDjUozU45jrGNapBzA0h/zU6a2H
vu0Trv9/tay5y1UuA6fCvaD7MjiQt3WAhgq8JAyCP7dnb9n2JrWWS1HHmVycNLovjty7q2d5FO5O
0xgu65So8suxR36l+dLI7Oj6W6eYxZ1M9UPwqg9Z5c8lOiLBjcz1HXCBG+81W67XBIjVi7OiO2Yq
U1XIIBEDHjnVlZjHiRv1pfXjPqllXJyGsObJ4sfsNEGj9u72cti+y8hI1S3qXEG04sJDGwjgOQ9X
ybF9QxsBFyXZntU5FqPy/yxOmHCX73HhMDaxY8vcddDcu76pvBEaaeNdMI7H25N+c3ti6Out/JUH
zM0EgliJU3ldusMYhWghnS7VsqX2+6a5Mbzhu/EK9nxJEAyHOj8vsX83Q/Lh9sxtQxu+qzwZT3GL
B5uI4kNDvXuvZRub5M1jAbO+GuuVUWTjoJqrCiTo1EPj5ec4f8ZN7f/BLXb9/P+pwOIHrt/06gdI
q5E54tFwAddzAs6Hzl2SPPit6rNQWwwfto/w/v6N7Epvr6aSp100AV4nDysr3y1VcWLtVoeXbQmM
mFtV/gDVWFqjHsq8xOEUHHmRCM77FthwVc+N1lBOnKeZ+rmu5SPX9YfbI9vMb3gq+ujyhaOeflnG
n0333NbjiQe/OtEeRrWrmSmMTbzYzIOZ1lFdp4I6B6cNn1e+q16MoQ2fnaBwUgOwCrMv448W/A13
Pc93JacxuOGxZU6KKieYdyNmMLcwwNX2ZEIwsuGwRGmnipGfS/kcHTLOnwgTG0XWN3MIGNpw2F44
GtSzYQ1t3ru5yS8BB103SKkYOXi0eCD51p60HJcmrxZuyARAb5jeX6O0H4chKbh/lEG0Rcds8VpT
4HBZlYp1W/O0UOs/GR/PwHQ9i+FPjYaC25vf4rSmxOEMyPoweH2dXonq+kyeiLt15NisY3gsUHOe
l5UtT8P1kzsOB/Cax3533Ddvw2mj8UqC6sH0nP5otADImWxYxDJtE7c1VBFxFl/wNG898olVUVcd
ZqeSMum7gjT7grgJ26oCIADBHHAtFQQBKZJiCvhH1wdHz8Z93HKqmTgtERae2y26Tl0qk9g/+NOj
I/6ZZrBnbHQ9W9zMRGgRMoKeRld1OtIwydV04PPjQP8sZIXQyEs7brA32Nbj+v9X0RFJHD12YI9J
c4KWxA5Et9DuOxRF0e7bSia2qgvwTvRxiKYlAd0km49ev5Vct83diLqQ+wpYcz3kmN+d1sm/6yF2
3a7RRky0HA+mjuHUAGYeNi3On2j4jlbcRC3O+wnvia7eOoFsX2A4sUKC3Sl9iQBQ3DWzSmrx4gcv
t33YNn3Dh8GipRpHwNNaSi+Dhrx47lx82oAZeAsNbpm+CaZq6eqFTTFgjwZVojL/1GTxS+wg13D7
EyzHpwmpmnUbOrrGnSeQ7skbogNqZ/tutCaUaqHMC7kT1akumgS8fueZORs73mJ4Ez7Fx2Ke8Wyu
015+mpaTLF1wKZ7llgDLmyCwEJivvz0WwuI+zSY6PPh33rk5zxfvTp/Gu+Gyz+bXtXh1IMS+0BRw
TBwIAoDXjibdZu/MfyTsb1zFTXot7qmShBxT74/k7B/KE7uHeNzRP/d38bHeSFLbNqVxUQ56QFy6
Hj9SBL+o951CfQJqTbeNYxvb8Fd0f069lh29uB0/FYVOwnh9mroteKVtvxsuWxZBEdTIeqXE/1KA
dJy4W73PlombSKmsrEMvCK7HfK1x8e7eCS5Q7gzYlry7ZeomTqoF+UeoxXo9iz91S3Qeoy1CYdvI
xiW57aE6ynunS9vpEqMBN3FCtsU8YXFVEw+VzZ1PyxVmqcBjGC0f5Zo28XxQaiOI2+Zu+OqoR8d1
kFDA40eBCCE4lvFWI5pt6Ov/X/kpxBDbljdgY8tR0zh0SqM0zuctpIJtvxihtYl4U0nfrdMuHF5k
8TGiOGXmrU4029wNF41nuQImAuHnqICOWh7cyU1Qjm1FDQ8V86xBTe+RSz4HJ5LPLxwACImEaVK3
W/gEm3EMN5VIWuZNzcgFAqFPa/8s0QoIPOvx9hljOd9NQBSSOCqLa394mNtPMX2v5yFpdZMQ8lAP
Fx59yqeNg9KyCiY0CsCoikdqqdN6ogcxzfd1P59uf4NtaMNnZ+EQlQv4bJA9d1Cj7KBhfXtki+1N
Zq0RPIL9UmPr9FV7mYMo6fz5i/bWfdHPBEetvClHgK/IZdLOHXWKo1rWu9szt+xMU6MwkMHI5ACb
+NFHMh+G9RvWkzUbE7eNbjhsDP0+aJuV9OJM/mNX+Ze6uupXu2VSNjtvqybJFoNjaY91sH2Jmhha
U1CQuOCc2Ng0to1vuO6MBuApnLC0qm/zg8/Y+1jPx2gZ0ikry6TFH3P9x9XbCoo2m5l+XOek7EfE
rMZZfqKmdZdH3ecMxCDNuvVKtziCiZfi+ZyrnI0UrF6+TNwyCtDPk+8qN4WxCZQKZq4mL8bN0un8
6DHLWPhzippdHWIY3XBiwSggNMQhl1B44zOf0GE1N1F/3uUOpkQhjasC+WkfKGHwtPGAniNdfQzk
RxkBqHn7J2zGv54hr0JkKb2oawWpASqgbSIldd4RPIj24G1hnuuvvho9ppVctIcXxKxZmHaDRjdJ
N7D49+3JWw46EyMVi066kzcKZBS+x+Kx9eZkWrdKrJad7xkBmIKDdiEc4b3vomOZf/LU/I9qwkOZ
T/tOOxMvVWXojXD6GZmvtjr50bEKHjU4Ohrx9bZ5bGtr+K6QJAtEjOA1TL+nUVeJcOmwb9+YKClf
NrUTFlmdFmF/5MEXCqD8rlmb2Khygb4ELxxcq5z80BF271Vb2VKLQUxgVNMA2OtlrUgR14ejW1+8
qdtiV7SNfd1Gr7b6jKQTadwRNwUNbhdckHOxpddlG9rwUTdaCjUuAwp5augSnGgV7vd03/WbXn/0
1bxrqSJX5NiEoskPsSPuRbcF6LfN24i33gzGQ2hsYH/3baJAKNUte7ef4Zx87ltQqmD7taM4hfVw
inHB37f/jBDr+S2EU6JJpCiTHXD63rV6Ot4e2nKkmMqDbHWEE0LqKEUL611Hnx2doJH1Tm1JSFvG
N3FQThUs/VhfxyepVx6jIk465xFotw2nt5y3JghqGdEBz6BrdfGk+jE6/LnhJEziYudGN1FQGQ8b
UgRIqcNPf6qC5Ekxqn9u2942d8M/CasIr4B9TaPsTua/0dSNX9tpF8NBG9ZHtABPF/D8Hp6wokq4
bh4AlN9qGLBN3nDSeB6J2zPsySmOT7xvj0OYvW8GtbEvLY5KDEclIRhoVJDzlDnlvSzeV2JLs8w2
suGnLCjbyp1xvSCQ+TpCqDXtoc69ET9tgxueyhxQS1YuzI5KTJ+0YpAnYKa3VI5soxvR0wehlaoK
de01+7ryl7Hd96Q08U/ooXYmAGjrVDrDgXbzXeRv9fpZtomJgIoclNCK6HqhmMTJjfLHWsuj6uKd
Mzcuu3wImisbPeJQ5695gpwK/VBAQu1820MtBjfJskpnhBK6gMFFyR8itd4D3rpvZMM/Kx0X5QDi
5nQQ4lCp+kSzLfCQbdLX/78Kn/Goi37sV7hO0SfDBCL4mGxcnm2raXgl9eamkxJeKarcQyNffcaR
+8jC+fNtq1iihQl7krwos7LPqtSJ9DMt6ZeqGfhBsC4hkOq8/Ru2bzBcVIfZBO6MAOoZzvsgfInJ
S7+FobdN3/DPLFOrmgBEv+TKPfbu11JND9yld9m0JRT89toyE+ZECpplOsa9a4z0eXDYI6NbCXjb
0NeK5qtt4/qtjlTFhzR2/ANvFB4Y3q77CzMhTlM1aC08bJtSPK0gTBiardb6ty3OTHKsolsBlSsA
QxrJl8I7iqxLZH50tt7StuENL3VzITw2RNduGj9MBsBEwYc1z5cOtJ53YzDF5z17kplgp5l6axy2
15xeuTwB3vcxisZz4WyR69iW1nDbyGcN10CspCuIPNM1JsG9E2zR/dsGN+Jp7/p0dcG/i5Kcn5Cq
OVTFv/usYnhqntURqM9xRvIxAjNocVLNcFzrrXPy7YOAmaRYU6cjhsOAp1MZfmDtn9x3vo765fbc
LVYxsU0VSqq6dWGVljRnt3bPLPC+3B7aMu//wTapKB+QzkN5tTxh958mlsZ+ddo3uBFQHepOnQJn
ajpU8cEX9LAO5bkb1+Pt4S0OZQKcBK+HqIsKeukC936EfnorxKMKxoTn4cYX2Cx/NdurcywAF1/V
tcB4IHR/QcaEPDiUq418rW3w6/9fDa48BQ6c6wmPo9I9tkULqmandu9vW8c2uuGnfRDnAG71PI0X
0MGd82FSYY0QTqnYAMDYfsFw1thBy3Y0TAQEIWt3yfNaHTM32Hp02FbXcFiqkDUdmplcGkheTbhD
epL/nNmDFPmG/a/b8H9L0YwZERYY6F4HIBVIS/klqA/+8qlZ3nXu+8rZyj5avMtEOuUh0AvulA/p
MkVA+5LTCuTv3MmNJbaYyIQ4+e26jDwYyMVT7Ec5/Fy1PMST/JVnW+yrliU2MU4SzKJ11CMkgrdp
PBBJh0O50H31S2bim2KtoFZasT7NkAoTYXns0M93e/fbTGM4bjhDo3HuQZPTxJ8JcqZD+0KHu27c
u7Km7yL2RaNeYHqv+OKu+Skn4S8/3GqUsNndcN58ncZomXHuxEqgWD+S9bDmfCOc2Hal4bdeEwxQ
agTQF5IaB9xfExdaltk0nW+b3jZ3w3GrCLhkQasmbRhkSuv55NVbtFa2mRseO8YuaMHUiBta438o
dHbC3fsl24m9YCaWaYm4ihgKr6mQ4zcdyIe6cjdurZazxoQxac2bcanR+aLG+tQ5zmdeyvfRTKqE
leLUZ1sNphYLmZimaB7BgV6yOvWi9Qgm1udC10mhi40nssWtTFzToHLKJoKyN1oSH0Co+Axm5kM9
9E+xUJ9vbx/bF1z//yoqZuNKlyqCsKRy5V3gxC9aFIcm2+LVsH2B4biu0tmIPB+KBlo8tLlMal2+
RMWaCISvfV9gOG/vOoM/tKiR8mL5lztIDuvoqcjCja1k8S+THsotm64FAoxcQBH8j3Kan7nIdw5t
uC4Poc8UA82XMnSBltfcTSY3IOO2WRuuG7a8mkmJFN+omq/VtNRJo4Zftw1+fVW+EchNZNPIHdXm
Q9anU18eW1fmSdXrO2hrnHrPPXaxd4mku0VyZPkQE+W0tF3VziBFTV3WspOOqv5Y5FtNm7bBjRtz
wMpqcb0Z8dbX6mHiuFxNZJdkeshMpFOTRQpcVrjvrA1L+OKfh5ifbq+AxatM/UAyZAEyoE6fLte8
8L8ZaHfb9QhU6/H2+Da7XP//6lBoVoeOMtJorhHdnOR8Hu7F1Il9EcsUDeSgCytog0NTga4q1Oyw
MGfn0EaszXM3Ln3fvRbQdVqv3XfQGm/Atm02MZ11dFH7Lzx4VPx79cSL18uvt61tOYIDw1djNNIw
cIeLtG/vRfuViBOJ/7k9tGXSJrKpYEER5wPF0PqLovnjsMmyaRvZSDmBBqgtsyxCerX6HizeY+CT
T7fnbDGHKRJYhU1V5SOaZ0L+MaueKvIS9h9vD23xGxPKJEK1lKLGGkby2SufM/RnegpJs2LjQLdN
/fr/V37DwFeyuMRHW7+7HNHO/1u14Ski7b4XoIlnKiqKaFR5PAXB1jeNq9OhRFPE3W3b2Obu/T33
RoVREaDCjxzTeKymvgeXfHxQc7OLaCVkJpYpiNcRxAQDGt5cUCpEznFixSHYFFW1zd/wTwhmL3NA
kf2grkehsaXnh8nx66Mf1FuXGdueNxy1AkfaEsj/7A8ZKf2wsPH9beNbRjZBS3PX0m7qcBMIvALw
MXWcYrqxJ21DG46a8bUpFh0DpbCU71lE+UVlTbuRkH+72TlkJmIJslQ8iEfWgIotBvwbKZXmF6kh
9ETYoVimJKD5cSbTkQ1Pty1lWWYTxCTCzg9ihSx6uETJUjrLoa3nSzTuhKIwk+GJxsSrlcA29fr5
wwq842Hlcmfe0kQw0a6JgBbDqTmWpyDApa+959OffZYxHJii55MGUVGn4eAllOl7l0zv9FDsHN4I
rXUHVGkvaZ/WJFXkgeYfgnLnmhquC52Aeg4yF9eNtTvx2HvJFTw4Zt/2GcZwWw3ddSccF57Oc47G
usGbzuOyZGnQ7NOZCJmJXxrFGscQgrtGw3ctPemCJP4VEjAltz/B8p41UUwMXB/IqOd1OoXndiHn
ev5YNkAQy4RH4fH2b1gOChPOpIMSqp9Bh+c4/xw4/bnaR14C61zD8auwGOGSTXEzQ9gFkCFx0Ud5
Qj5EnPbN+3pSvBq9YmWvvSxD4PL7U5bJY7dupbxtJrn+/9XQbclmWkoU1wv6vg7io5y3sjaWN5TJ
68QV8UlQYNK0/6DpUbETGZ7K+HHpH/UuPjmY3fBYx5vE1BMknvSw3rHVd5Og6qFRisaLfZY3/LYq
gxik5LjuRG0UXwCHI/UxEo7YJceJDzAcdygyXecMVZ6gnH8TR35x6mVnRtEENxEPfD1tgNOSj+Gn
0Cvv4ul3psItTov/VPDeeCSb4KbVyxA7ckIvEEopf/QgcziysRanRaE5bYhFcVynojuIgf5Qbk0O
HbRkEyqKP2rpxaGZS8BnO/ZD+6CG3rVaJhwKqqlSsghe2K9/HCnqBPy4amMnWC7WJitU5TDPqwWs
qTvoQR9i8FoT+aDVzkyJqTXY95Xflg1aWqHp/aHSoj5g2+0SNw0ZMbxcidanymv7dGyTGlP2ld64
e9nMYoTkUc8yoB2Sa8xFnez6E56MfohY3Img2Aiett8wvJz66NdvQ5g+1ueuF8dVn9r8j85+3941
tuENH1dN4ZK5hQ8S8qXvLmOxJKR934PF5vb4lvucSQ7lzoHSnjf0aSjvBMsPU/UMGoWNwS3ntwmO
UrXXQn7LB3t/Nr+0s3qgxbT1nLEYxkRHge0LvAgRtmRcBvd8EUGSt+s5r/tTu6A3d5d1XCNBpQo9
9TMBHggK9PWF56Q7BPVcPjpjvq8tl5k4qbz0wGnaoatNqQ6na86b0Es8sbR7f8CIzyVkHDlHHEoH
XPKSBv2bJ7b2/+4zkOm706I4RCWQCeMPkoIhtECGedl4Etu2j+G+QsblvFQr6onlmvSNvPjhFgGV
7eFkwqWqMZrgW457CebukOf8MJeMJ2MQYoHRWBLiQqDLgwPtyLDeR37CXMOXnaBi0J3GSoCA4IgE
7jMP643aqMWNTYlBOk5hBBgSwAEZ7Y+AqopD3GiexGVTHG8v9dsOF5n4qYYp4Sofr29O78T0pyWf
piIZsn1cTpFJFTX2PqVBCW5xPYHltFsOKFhvhIG3jROZGCo0tU3X9MSQ+gs/rXkPAREkzrstlu63
t2lkAql6pK2XciiGhzoEU8vnQY1D/RBCanCrC832A4YHk9KpwPnQwDSUIao3/aKTNev4r9sLaxv+
+v9Xt2wh1sjvnYpe/JW0h0o683Fp+Bbvo210w4lXHeXT0mJdh7oDfTmvnui01WBoG5v+PXMPGSFF
G8SXNdYJOmu/NA5Q5vusYjjr3LpE1xD5TUe5/OMiY37JeVTsSmZHJn5qiBwhyz52L47sv8zzmiFR
0+2cuYmfWpzRQQLFFenctgmHyBmNt1AqFoOb+ClI0HNw2cDgYb7cVX597zvOPnubzFALUHb56iFV
3oD5ws2qT3IWn3ctpYmcAultzGkpyKWinXvowZ96nld/C81vs4nhnWvnaKBSMPFcsQSK3Id5EbtO
9cjkgyoIb1ZPll4KZTCAjeZzr9TzwOuN4G2bueGaYLZzsghaL2BK9H9yvvwJCJoRbtvccuaaPFC0
7AcVl0jjKUh9MTklme+cA3/nkcgM7+SxkB2eu/QSeCDC5s1cfGwnPW1Uby2hzoRKZaL0RtmgjNWC
xCoe5lMWdV/c/GFet3jbLeYxoVJSIi8AyDO5BMp55P27Rct/1bAlVP12diMykVJ0pTM4yfHu4UhI
nkcGOYe+7dD/RCBPGw66OMRi+daB+XFjtS07yQROlQsoCOp6xOeQ/FczVSQhOtvw3rdzb5EJmwpI
7Ytc497hQ3yom4+U/HHLz5DXzbdOY8tym9p93TpCNMJHCzzp6wsDm1IjWSrpBxWV59veYLPP9f+v
Qiygdz6Zc59csoEM35HmW7qkFyt7uT28bTcZjhxMQ+ix/3bT1B175iTDSp6AttkY3mYfI8xGPHLc
8HoMhbl48qIhmQP3o4fKAm23Knc2Axn+rMKQhYNEArdpZnma0ez6rAO9VZa22cdIZJHV5UzkiOWq
CpM2X/7JpvFE5LBRhbEMbwKphlW1TTwiszNO+YHL5sNYgbwsHDZQSBbbmGAq8DZFTuY11z6gOJkh
pXFV+L29cWxDG+/bbuEj72uw588ALi/HPgSt4Z3TghLz9vg2y1x31Kt9388qalfdDal2BnD+q9+0
8s9S+hu5F9v0rz/7avhpcmlUTChGVX30jLw2qBPkxtvTNvPrT74ael2HmFWMoVpKneDk0q47OigS
IsEwbvUvW9zK5IbqfKYrMLWCJb4qP0dxdqw0TYceb+k5uuyzv+G5degvWU4QyAKXfYAyVJxAX/ex
lXsvP6awXkHKrqZD5QIxS5Kmq48Fr0+3525bXMNpO1GDLvuac2ygmRzx8SRcsXH9tiyuiaCCpL0a
Jwc5O1xTksAdLyqEVNa4r9MoMjFTEdOCrFciA0bi/m7k5J4zuW6YxTZ3w2WJw1s91ihFhe785BFc
w1l2JrG/gXGwbEoTNaUq5NRaRuYL7X+1c57UzfehOgf7SvjgovzbrbiToymY4t6TLWsErb+Zhd95
L+LPu/aMqZm3QP96VYtGFxk0jI9hhIR/M7ONXWO5VZm4qZpUK6XaQ7V7KI5Tc6xR/vMrP60dqGaJ
E/fXffE2MLxW9MsAIkZUAqGkdKi8E9NBItlnZ0vt1LaFjGA7s9z3Qh80jzogGYCPE70PVyR9J6fj
59sLYfsJw3k9Hks9qwxVfD0eeAb1v/BXwPZBTiMTVoWUpnLq0PXLhKwPi/tF0Du2r/sI/V1/79Bh
DnM6RGB+WB196rzgXbY3j2Miq9DjSAlbaQmpgequr3R+qCm+4bbFLcelia2SGfG0iMCMIzr2Tsj5
fT2AynDf2KbXlmNLka8AId3g/XDL8kELtPPtG9sItJpNjcyjYL6MEAD1ZmSo6y3CHZtJjGtxKLX0
kXGlF+j/PV1TipO3buzv/2rn/1tfjEw01eKhMaTONJZvHL6BBuIOEk0Hp/821B8IaD1iXSS++EDU
i2D1SVZPq8Oh1fqQ6ycZfxigQ9jl/rlpjrGKL172takFyFarpK+/z/Kn8N/vM67h6bnnLTPlyDgX
LUtouB4zvVVbszzLfMPDWRYUKlZYN9b2B7f+mNe/aPmrQiY939duHJmoLMIHHOU98hO+2ySN/qWh
gjrPn26bxhLoTCapumk9JwsXIAAi90eVL8egip9zf7or1Pfbv2DZfiY2q+L5INA0gMu1ECFaO8mR
d9lWAsQSjEwcllN2eR+5uDw6nr5kLD4Repx9DcrtrzrInsJ850cYrl8NjY4VWAguwg0PIZPHki/7
PN8EYy19hFpUBvvU45j05Xhkgd4Y2hJ+TCqpOgcAf53QuFHH/X02td/aOb7vfP7P7ZW1DU//jhEt
K0ELFgMw5aCDS+jq2dPQrZuCDaoA29Y0vJYM8eT5VQkYK5rd2iB7WAKQAWfsJez2Nc5EnuG9YdiE
9RjhefNfVn7RP0dXjMnibZ0Olr1vArLqnCJpg/R8yld1Hrr8Lqj+3Lb9f7CAN05eE4u1TFnYgrF7
vmg4rYy/RcufLOwp8nRFEvS/nJglY5ZBRnAEknP4iE7QQ0WGY11u8dpYVt8EamXBgLJkE6PZrpDn
vPrj45ZGgn3+ZmK1eJWphV27TNH3UoPqERCRIJ42NpblzDb1+GgZLZPMui7V7hNBUWCY0Mf6MOjf
/vrh9urYbHPdD6+ezX61OnUUINNCh5kear99LqXoHgTO2o0nrW1nGUHdrzgjAjmci56LY8u8c9xt
savbhjbcemr6Hr1qNXpwl+xfMkFKKS7oznuOKcZXL93oLNc+Jla1qJtOJU10u+wd3fDngCyak6wa
UrmuIvHbQR6bEpKgt1fVYhgTrAWB2KydpBIpEV1xChQvnoDOzTbeVZbjzoRquV2G5/I1eby48nOu
xKEf2MfQrc7T5mXF9gHGo7kcgSQUaxukuQStJig0UK853LaNZceb0KuxKLLRidDVG6/vHXEGCUsy
bqnOWfzVhF2pbPB4NnQB6Dp/TOxBXG/H/F9dfOvbrdp4DMd84zQ1wVfVEjRtGfZBWrZjQiJAIAAd
8KYvXqZOqnvhxfdl8jdMZVsFw3VJK6bMCwoQPI5h8wU01OoDCbOdxeD/KNhfHT1xBmHBUeNLuPoc
d9NhWvlx3xIb8VjWmSxigiWmLlrz3xN6p6pPt4e27X3DbxsPp0E+cADTws+1/8Agqzsvn4thp+ea
CCwqC0ryEFOvXHkMvOxpXvaRKUcmAMuToWzGa8rSgaBJ1fUHPS/7DG7Crvo464MyKuBTzsu8Pmiw
LMgtiTaLxU28lQaBQESuXfh8/BCod6H7TyEua7SFp7Ps8f8R5BuhZ1xNaA3MIajmFQ99QDeCt23k
6/9f7W+59Hk7rmj7RLN/mFDa/WG0fH97G1oOGlOPL84bBwUqrOXq9knc3jfl85CNSQEcC9kZokzE
Fdxx0CsjHXD/EDfXzXAuWfTn9vxttjE8NC4yUkUqxqIOKgHp9P3SVRvVF8v5biKrAiqGvCPouwjo
seyhaYQi5OZV8u1XHKTa/l7T1vF4RbqyT/3miYA/0lv+5H18auoM3CifnFZt7J231xcSVn//DhRX
gGq7/k5I0iy/1EInvvtPLN+JTb2Ft5cgNEFW+io7VJblkHp0RBVM5e5hYkA571lgaID8/QGydgDZ
9qoefI/hb4kOqsPSNfseoqEpyEcZq/wM3L2pjib32LB8TSSVu243oclPFY75gpZsnDd9dCHkVz08
B/3T1H7dZxcjpJZVQ9YIVYa00NWHJQrDpGPzlgDf20dlGBv3YRnUAc8bOaSDZF/nJrhbtXpenOnF
m+XOdTUcV6454PkczGlN2z0OEXucyo2HlG3yRmTtiy4s5QCuOg6lIdKHj/HavSvdLOkC8nLb+G8f
DaEJtGrAAOtVJaqbdBk/ZO2Dl5fvx3aLLsbisybWirmgCIcmVpDOE1qNRvTYPVXjkKArvPQ/3/4A
i41MzFXT87pbNUoY5UAPICaP2Xwg7qPep1KIEv7fXjvKVUCddgogXV/fy3oBdRrZ2Dg221///yoa
tgUOR9ZPQ6ogyp4BeTWMXroS57TPMkaw7UfJwIoLv+rzJsmj9wLYExI9lNmuqILGzb+nz0Uz9FAJ
x3sN0I1kFP4nTfVydOZu56FmArAk504VuvCszHdPsgP727qlC2zbNobTjjmDHILCUd/L8COyPEcN
CZ+ki5G+plsaOLb1NdzXEdMS+iH3UzHz5ytylICSTE/uxvaxOJeJv8odTxEiZxeiDu8cKOlW/Nug
v8YZysBbnbKWgGiCsBZodFZ6xZO8lh4Eq0tIEXsbgBPb7K//f7X5ZSvasB8bD/Xr/Ow0j4xHX2VT
RKehyg9VPW/1pNs+wfBf2gRFn6mgS2XTnivmH3134wtsIxvum4PadkDc7VPCVKL4eriKM912XZtx
DNdVXPUKVKtuCoR04sl7d/3G4s/oTej3paDCyHDeqp1UJj1sHj2oQ7BkCVo3NiZvswv9e2Wz2ivb
QgQ0Lef2WJX6EjZbOjI2uxheK2UcRuBwp7igoZuC66PnDwfS/Buq4i70tzplLWdDZPhtSad+CkEC
AqjVgCzXh2AGlxe/tHLfxjGxVrQcq2gRGH8ogocSegJC3d/eNxbTmzCrkdX94JYUEBzSfQNF1S+Z
78PAhyZN1VIPvjs7Pk2lqpPeX44o7h9vz9pyTpoUVciz6xGiXjhlWujX9/KRRuB/c6J9bRmhqb2H
wu+YdQyBCowUDIq9cXleld7KrJDr5vvf9FMYGs66ztA3HL0hALgTxGxOkGhxxpvoPOVeEvr6klft
4f84+47lyHGm2ydiBEkANFuyLEtSq1vdarNhtBt6EjQAzdP/p+behQafUIiopbRAgYl0SJw86VQY
OTXvh+Cf2yLT/qhiv+m2sKrxwzGRWROL+k8f/NOFry2m+oZru3NQaCuKmOR+tHSmMpvumBS7tt3F
ysHFQJO593FBbSJps+cpHw33d53uKraN2vJAygbkIZUgERA8+7VgBgXTLa0YNCi8m5ZsMLhlDtFU
H8bgb4lvH4RmaRWGRQPWe2kmEcZW50PtX7ntJsPSmv4ujEX9ryPNQIHluDZ89Nx2cY/x8M3Yxdx/
FNnvjn+Yg/U55R/S4uN9X6IE5M13MpLbFDdI+s8YAETc5gavpFEcFY8VDr3L6xCUOQNQ3dHiZVk0
w4/vShnYhhPWuGwVkyWmCpwbeHTCiIwvLTmlRRdN2bfZKe49i+v5v0lXaIUBZoLjJnOdjCPzJuoq
gKjwWL0t474Jf2beayflzsZ0jvuOQzFwDwO68zrIEYRYEIlZgAvovjkCnorNWvpmATocd40KSIcm
b/7m1P11364VI0Z1lnkjghAGr1dxkP2VmQldrVMixYbFTEW9zbjNtM36IPz1uEwoAKXh610bV+FY
nbBHJ5yudGhuLY+jx2yQYXYGb61xEioeCy+9Y54tcBKYpHqsRvrBcUxzB3VLK1bL7AKzX1OboLSX
7wsw8Ea0qblB63WLX63tjdKDsnMGeTIuMKlozp49Y+j3ZOTX1C1+Peg3i6ccLxIlgVC2le/rTrwO
TXZfKFFJriqZe2xK4cqCYfrtgTE4KhdpeLvV6CFV7JJX3JFgBYXDh2qPTXd25g+b5+/uU0MlxobD
wls0i2A6QTvEhH7JF2pYWYM58KhimpONJueg49OleOWf5XO56+IJzcLREjuxG5V734pMX6HLTlRg
1UrGfnUm/NaaOAd+WE7FwxbzyI3w8moIKhr1UYFVxdoMTu2uQ9IX6T6rllPpmXBJuqWVuAuqyNzt
rq8UfsGOaKE8iMYQYzX3FxVO5Tngwl1HOLGVyEfJwp+NXx7riX+a5vLcNKlpYplGSVVkFcvdUACg
SZIinT6PnRtlZHpsZnd/W0t1y1///8Z0LZnDeidGkpnX8biK3TSFL2Nd/bm9vE5K13N5szwKekUY
2P6Q1LWMaHec+pepufj1iz+Y3hSdq7m+k7Sr6CofCNBRBNBQFnlHkCHtu+P6vMXA3cTVLjybiAt0
klLsuZo4WwsU+ZIllTuryndF4TwOfW1IEjRpjzqvT7hLxiwXVSwMHqyuIJsYaL0fBegf+8BEKK77
BCXwVl4NbiR/IQnfQuRtwWkZXkm+GtoUNaurIKvCrpxQtJQkNsBz8FGRt7inKjBN8NCYsgq0qllf
deD0I8kA8hw+DQe/uw9p46kQqq4rMeChGpHqFByjEoIjpjnvbxuATihK3JVgX8uFN5NkZGk8ZOXO
GS08mZr6WnVCuf7sG/uSSP3GnqP05sC/DeH26Iz24fbOdUsrpltwCqZAx0c6Yn/d2mA/uIXB3+tk
osbdcR2zWUINB9vbF8KOOyuMs8F02Qrf9wcq0VXX5EIwTDFNLI/GfXkem1M5znEw5LttOzvjj1WY
JgXqvkQJxONYDDNoqUhSj9auLpunEhfePnMNCYrGJ6iMV541t6ON7qgEELx4xjicNGifl8WNgyL/
evuUNT+hYqnGZnTbbfHQ080vGCAf2c2D237DCObo9voaCaloKuEFS4ueaGhRFUQDSgFd20VWZhqM
eY3j7/h+lcWq91wWCFQXkrF62ZovsvqcLd9qXLMcJ4uD+fftj9CYggqq8r3B4h5G+1wrNFEWtvvx
zkHdnoqp4gXmyAcl5BMCWsmpH4NDYnffrhUDrioGBrMcXm2haJLtgmWKizA13A5156rYcOH3YD1e
PUAFqizyxENr/5Tty+2Na5IGFTq18oENBZwEeHk/9vnZAeixc16C/sMSmoZN6tReMVzBSzotKAQk
E7Ps71WJHonCEvNuXbowynP7XvVXIi62XlKggVmylRJQqjHync+VaSKnRi1VNFWWLl7ltzgDy5Vf
mEuOBXXu0x0VTcWzPPD61aLgFv7gLPmxCpghS9Bt+nrobyJW5010XGZ/TPI53zm1/Ydt8/fbeqPR
SRVLBV9TN826gUCfF0hAUPBfSUz77k6ZXH/2zc7DIrOGli7TpeE1XhO2KhBHYrmZ6Q35X5/7jjOz
ryJ78wNdiDfpGb2glzkOP+TP267d+cGh/4Gx0Pt5jvpdeES1qty7XzMkt4+FE9+Wm8beVLjVIGsw
7kjIbaGftvU1SM9kemjBO9De90qiYq26vB2vrK4UczHcj+42dVFfTYana50+KZZcu5bdLnPGkq7I
4EBdIHFMI4p0SyvGa6UyHVIb2/Yx6TKoxD5IfYPI3/c/TEVagaXF4mU1wwpq8SQE2Q98Am2Qcymk
ie3ufWtgKsjKKwKUpliLquPg7Dkr8qgqhlNrMUNyoltfMeRwcyvAlnsK8uItQi3l4IzoKXNcg5/Q
Sej6/zfG0FgCM6NByZ4EzVPdxihFghPtXAJqdVvpddtXrHkDst5Fscc+wUFfylx+QAFiz9LFoJbv
JyZMxVk5xPYZDzqa9M3fejpzcJAU80vuHZzsxZ3vsisWEkVGg4Xxy5ZFkhwzDdFBHo/+fQg3poKt
xtoBl/fCaRIwFmcphhCkq0Hy75sVC1WLpV7pZaAfSWCtUQmeU8J/3j5T3cqKwXqyXAf0n9Mk42Mk
giouK9NFS6MuKrgKUNG6CgIkU1s5/wqtDxjklkd+YDhI3epXLXqj7D5ILy0gL2ki0Z8Mgsed6PtD
7o/H23LRKKMKrEKeIx0Z9DJxw68Tph7NoAOfhk/W8qWsxFnYBvH/m6D9bwBjKsCqCMvKb+ZBJkG5
xbTb4rKuDoJ3sb0lpS+ia+cVF+7OXpxI8HMXfL79fTrxKbbMcYERsk+3U2CBs4XnzveW0u4L6dFm
et8vXDXuzQE1Rca6RkBnmyKMxxypOsHMus3ULa1xdir+yt76ms1Bap/Gvn6sWBDjCfIhr4r94piy
C91PKOUrf/J62RM8QvkZj8Nu2Ftl8cxqLyqD+fW2kN7PI5jKggWKp6ycO7zNNuND6O592kRVf85m
dKaZiJR1P6FY+DoGpHLBD5YQiv5pz4n6Pji2PVAARRGh4fT59pdoHImKxwK7aue0Q4AvCee9LfiP
wdjQrzkHFYeFeYoddwPcJd3cOXoV2JHt3onyiu4at/56e/sae1D5r7Jl4s5Wgk1UEOsIvsNd7WNQ
GGkPt5d/v8DCVAqsrWvc1C0koKCLf6xbEtfNQyfKuM7zT8T92BffHd8UpnUnoZi250zwjMydkmyA
O+nk14zeRzTJfMWmxcqXJXTphAnM4ii42PvrsLstId2ulcDsgrx18m0yJbmd79omu/hS3kUyxHzF
jlNZ4Ma9MCARl/CLcHq0yWIEtsHNaczLV0LziDkp/w+HuDgPIHCP8jUHQOgbyLtn+899olEsWHSe
64l+YUlNs8hCT/Q0EUNGqpG6CsZygtEieUpgtba9y1uyT42QKY1FqWisQazu5EuUJFrSP9lF9cyl
d5TDYMgWdctfz+NNeMHlSOadU4wX3912PHvYfB754tdtiesWv3qiN4vXcnNY6iO4NIMfh94UY/zF
B5K3d0pdsVBmDWwVS2snPQqUHITanj3clymqcKzBkSm3vGVMMsx3jjK2Ag/OicFJahyxyneFd/yl
8LZlSqruT9H9LMdf1hI3phPVpFzqnMCgH0htVf/6reJU5w8tEaDx/7IC+ZwvKHjfB4hjKuMV2ZY5
RccFLpKdGH+C+yro4oKiVdPgEXQ2pZjr1pRkHXLAV6cuP3VAdkXIJk09BZrFVcSVU5RLlQ0w2Bn9
elY7PRWDb3hj0MQoFXDV0DGtCicFWTc4naJ8tBOXgstfyGPfLQdfLlnseiOay0yQOs2BM8WEK3/o
yoDV46UW7MlJs/3SsyOR275d+CdKi09+ed9zFVNBWFlee8LJuJP4zecSrRJgJtnfdhW6j1BsubAl
rTnowpLKEecmfGHiMvc/pnSOsqbcVY4hhmk8ksqL5RSuHS4cH4BBjuDP7MXeMg0o0CDtGFNCb532
wi5Y6yD0Tvt8q2I2HN30T5Dbu6r9no3f6uJFjP/clpdOgZVgjEmaqT+VI36M/W0B84AvNLg+nYiU
SJxbQ+hw8CclhP0VthVjRnMG3tT7tq0YtVuOoMsMkUNkGOcmPbIXbm+4yWokooKvXNrygAaDkxTB
GIcs2xeef58rUqFXloOG6mWCt0B9fo6bMJOR1XJDBNbtWzVfuwQgWlAsfp0Y69VHlIIM6bJuaSX+
2mGVir4MgRG3H9c5i3O0O94+R42SUMVcO08wx2u4i1vp137bYwhFlM+GHk3d2teveZM15J0L4fqt
ixlT0Qo2Nobp5o4h9OrWVmw0aIAJKVfLTvLpmIqdVZyWeX+fSBSLtMDVunkeRLKi7JC5RZSuT7Wp
+VbjHlXcldXbiLQN7CZIH9LsG+++Wf7h2otVyh/e/Oe+L1CMM8MYkdYlmZOE8gXFYNFiUuzx9tJX
ZX6nPqMCrXKepkEROjRpRX9Jhz9VllwbIiqR7/n6+fZvaLRdJbJyANCmnGwscbxpP9rN97WXBrXR
ZGwq5Korp0WOA2y0nV+K5bRVY+SBNcaUsul2rtip1VoNRjRB8MN6qPsjMXUV6NZVrLRmS0/paOM2
LvwympCaRK4fvtwWt8aUVNYqPgyNazW5gzvP58mNpf/i3zdliam4Kpd1Vh5SLD1aYjdQsqfGWe+6
XStWilnC4BNi1wb/9ckZXyh5LU0kJTppK4Gz7ioyo7LvJvXsnztqxe7MDS5Rt7RqmZVljyFFTG6X
C9qPvel0+ww1ZqkCp9zStj0eQNBV90SCY0pfwByFhhPwnd7+AY3hqNCpjHcTCr34gaFFcKs+LwhE
4hwwg1vRLX/9rjehAjM4ETipRDqX7kfnYPdAepSXsDK9RejqyioLFZBH4VaPOFPrgqED5/YgT+sz
Wkj3U8yPJqSrRidVNipW+eNcOzhdx/tC+SVw8qg2QTG0X3BVqTciWoelLhyBL6hepwe6z5LgAX0N
1dmJu916mkzDH3SapATWDK9BnXQbmVR2e5KWHxMmRTR3/Mj9+dwXpuE7ut9R7HcL58HOnVomRQ36
dczvLV7TjKLpGY8X327rrO44FDsGM/3mTz501t7yxxVYxXYs4ma6j0yAqdAqYCybpsGZJFbzYR1e
3RkUmNVDIF9v717jKlRYVdkIq+qB1kUpvHoa6zUO2H04SKYiqrDxsiB24wHJX2C4B0emTQ737Vox
ZAtYQq8iq534cMj0GyvvlMbVcbzR/tlrl6lscAfvgsvoLwdn4wbXeV3hnYxGhU81lvRYmrUyoeOn
fk0y5x+X70ZqcPgaHVTZqGxMseLWKjxMtPw4zOi6/z06v26LWndP/RfN/EYmNctc2YrxmqhWURse
WfA4wx9Y332kw5hgcfblucx/3/41TTXkX7f05seQag9hZ2/2qSXNrsm+tYX3MQvavee4yEXyyLL+
5s5qSEl0uq9YrmhKC70sm50M3m+fABvATd28upWVAEwqUtshnk+SskSjRsRmA9ZAs64KpOrXpmcT
3mISbwrHiBZ0P/biy23Ra1yliqTq+VSDXLxH/3fmRtLahW0CgnpMTTxspvcYjRGo/FTVPDuAqfRw
NnjWRXl3/cWngzsZijU64SjGy+raKmZS4j7SxONyGO+bI8FUaqpUOsPs5TBde0p38yzjydR0oNvx
9f9vtN0PAnsIshCho12jbrAP7VLv7jtNJcCSfgrdwYEwvPJrRZ8bb41AUie23eSboIkap6OCpbI0
dy1Eawn0o3/wi/45XLpjalWlIRnUra+Yp2PJgNiYawKOm7MdTFHrx8Gd/fZMpadC8cdGp2blYPbI
kaefc/ezPz9mpjHJ7x8sVVFTM+GyHptFJlOfXvgantvaBMh630NSFS01Lm2KcSmIqln7xCrM5AVE
P6QZpnemB7bt827FwI3seFuLdN+hxNmFuqyVNsGTyfyLN+lHwcKv962sGCsGLVVpi8tmUi7B01z1
a9xl1X0XWaoSU3Vt6yFYNcups/y9aJe/4Tx+ur1vTUsb/R+8VEUghA7osfKh+EkO4L3eDaf5efso
dvlpeEz3lUFC7ztLqmKm+oECKrdA9ulwCKdHD7i1ClUWz5Ay6I5WyYxZHnait+B72BJe+jq9YNK5
Ia6+b7hUxU2VmOxLJomd+9sz87+vKNqUd/l4qg4AbLx2ZjOG9CUlJ/FWTr/b3nk1nOzVNf5vioaW
/P964zLfUpkXGYLrY/AxO41Ha5+exm9eRA/DEUPUDZmgRvAqPxXG6IExAe/JiUV9YPrYvlxNBEO6
pRVztTdX8qHFeMRg+1lx9oM0nskZa9JAqkKmSlZiiHnHnGRrxt2cfbOm9MybIioJRQ8Di4QTBXyJ
RG7IOzVKFFz//yY2Ok5fpnTiMplpeA5zgbkM+aUqvf3t0w40h30V4Zvlg6rkmJxFnYQT8dAMfxre
Rqn/k21ZQkEzHBqq9f92XrynVEocDual7jA/CHFY1qApLOOgdGLOfvMZ1epgOeSYXUzsOuLlmRcv
A4iUWFdh6kcetfOpQNXw9udqnInKapXXtp2OleMlefBlyr8L/+iJRJoGo+j0TonUdrrY/tZPMmHO
GtUMVfJweL69cd3SSibtrYNFswA1SbBsFnE+gyaOL+WXuxZX0VOYQJRWwWo7uNr8zmofUyhN/Hwa
7VXBUwHeilG/hvaik3eaf7Mizpbftzf975XxHZVSQVMlH4iDqSLi4j62Zy/+MT7i8SqeD83n5Kna
ZTvTJUb3DUqIBghvdcYamUY4PNZuE43bYWvuXfz6o2/sbx6A78DbgZO45akQO6AIpTzfFpBGZVS4
1NYFQRhYeOsMxcW2flCg+24vrCmOUZXAqlrLuWzLFYXmvXPAaIrD9Gs4bUex8w72abvvRZWqwKlQ
FBu69VJUytvEn7Io915s7+PtT9D4ARU3NQUrHZaKwKt69edlWv+6HPQ03pAWcckbU9VNpzmK0YKZ
qG2DEf4gXbtonv2DMxRRMTqGA9Ysr8KnxnrKmlGs/SVEldgl362tjpra5Cp1q18jxhvNLDvEnXqC
eTH+uc/OvC2i1vp0W/wa1VQJrby2mulgI30B/isq/fzzsJkSU93SirV2pIL3wpj0ZGFFRDH5Kl1X
g97rllZslfb5RnmKGFYBYp86Mi6yJb5PINeffCNseBfmugD8JnaT7Wh6cIf7Zi9RFTW1zcIi7YKI
5051zGsnrja5u71pTe6gQqayxV2LykMG183ubq1fmjLb9zaaGhj4pYPfZW2iftapohJXqet1uEqi
QNXILfL8b7L7XXcmwJTmIukpRuo6/TyBDXE5iW5ud6LmfxtZ7ap1esVYTmuHDgUZDynKzUV937so
7i//PW06hXa+UmTYrH3k4xOxTy45sem+G42KpAr7YOr5Cr9JRhIjAByz3tTfrDkIFTM10Hxw8rmT
SU+A0SkiUp1pdh/xIlVRUn4KUlDh2ODUDNxT6KU7r/nBybRbUjtewswgHd0nKEbsMLei4TWqMEAZ
nEO2HrzgcNsedEsrRuz54BqVWy8ufvNhc+M++2R59/kHFSTl91ZDJGo1CeHuvmnyQzOYIMQar6Yy
Uo2095qwBK9j5h6F89LyL/dJQzHalou+9XMcp+88uP0nR+Ipvbfuc8VMMdoZE3nFsm39JVi2yIL7
CYSptUNziiogKqwnzNjrczeh4RMtnpvyoTURXWmyDhUQRctsGVjleslc/1PjeX76LrcPvLqvJqCO
B0Q3Qu2gauskonxswOTBqYnvR+MiqRJTbX/B6I3rHVTy9lLx5Qz+h7232Mcw5HEFNjlwSB7KqblP
2VWUlOibBoj5CkM+YaajKw9efmchT2WnGucprcQ6oW7CHua0jjMjPapObch/ffrYuEHNPOR6dC1O
Kzj8ZkL3k3E6iW5597/LV4MrBIok/9ZpV/GxXHatZ0AA6tJ5FSWVN7k7oykRGv8o9tkJU8/i9KF5
WHfNrjW+1mvcjEpL5fVL2jCkq5caLdF0rPeNbeLU05iVipKas/r/Z5Pz+kHS8zKhs4h8bHBVu+3J
NFtXEVLSXe105rij5UhzrLMwVcA0Z6rCoyppp60nfZlwJ4t8+jObMPhx/HHfphWbJbkbYHgzDrWv
X5j90dhXqRPG9WPeZKpr3xZ5v8E9ir6O8SoPKLhpzLrGzajQqLEFuHxdsLSdFNBCDH07ovXwFOzv
k4hioZM7WjTvwY2MuuPeqb4ylh9ur6w7SNU4F54OvBB4AZroPgw2sLPKx5Rxw/I6uSiRdKirottC
2D4px9hHx7DdPQGPHYlyiV00JzTzn5XcqTZKYA1IYBd+gDNobDzOYypeb7rO6+o1Kmpq2sI+7yYh
LuEJNP7O4Too6tDuykMYL+Vp+4fE0zHbmRoPNXqqQqiGsdwmZ3b6i0clmtHXfTl6hkCrOW6VfQoj
LaTT+QgibvDUhod8+VHL+7JTFTjl9paU9YB74MyHH6u7vggbEB17+nlbUXVCUYw3m2aW52shk9z6
VS3dLuOWIWZfS+vvFOPc6y++cQsCZKNkqZEiDI44jvk32yLPYTY9hhU92h57vr1/neQVE/a2sHLm
CWlwKn/yjEWs/WdAzf324jrhKFYc+uvceb0tE9EM8RzWB46xj/ctrVhw0a0jB6Es0GRdfekdPJXl
q8E56HatGKywQVpZoD88yebiYJfBDl2M59u71r3xqaAo2ypkkTrY9hzPezeud+WO+VE3RzSad0M0
xO2jZcJEaFgBqQqTsjJeu6ONgMXH9Ej6o9d/6+uvGz3X9udqeWm3b+BTrK1PbvDBp8SgthrpqXRU
5dqVjecSlF+vLSGPbnnfqagEVKnL5p7XqEKhEfFplOISBJbBhjU2oCKourEu7Qpk4MnWfQbXQ9RZ
CS2/3z5x3dpXMb2xYr9dwd9alEj08y1igAKNthPjcmh48tM9nqkYKlKGswhTDzDE0m0j156fO0LO
NUaYsCXbBbC3mlogBeuWiLvpXWAhqmKpGEZP1oPvI3z6GPkk5nmKmkX8vi0xnQIplm3R1ZpkVcCy
80fmYAbfl9vrampr/0rwzUnM2YRHSxfr9jkaKbMeXPJ9bGEOdFXO+6Z/zFffoKqaM1exVINrp7QJ
c4nSgvXBs4YI7DYf3Kw3LO+9HxhUOBXvW7dnHiwhXL6m+Z+we+3bx+w+rBNVkVTN2LR92COgpTzM
opZar25234wXqrJTuRnqsZ6LAjjJ9317lqTAm+T3fGr2/M6HahVSVYH8akBnI9yP2+62dYq67uNt
/dGdqmLJEgPJGqi7uBTdRci9Nf+osvuchMo+FXYFD20GhWnT4Gng/Jgx77mtTJBojUWpcKrQcbty
W2GueBMY4noZmog5m+GuqxOLYq4YGRDUdVsCmD6dvaKOium83ltqV7FUs9uBEVz6yE6mX+M0xgxM
mbdPUxMciQqkcse5zeiI41yT9OjuS7xARtnDehiiDjekNN7+3P6h9+VDVFRVFwCf65Dr2RY/PdB+
8fxbu367vfb7B0vUCX8TbUU483BLwHEY4a9dYCwd67Z9dT5vvOUCthy+BJ6dLNcJdrRIQhud852p
aqRb/vr/N8tzi7MyT3GwnqxAr1DsZutXT03cE+97SKIiqdZFjCJPr5tHJa2r/hRe+CTKJhJyON6W
/PsXSKJCqBzuEQwGwEONXczHBa8zYCxwSBEzVp2afA+G4TjIh/3tH9N9jpJGj+gmAbkzhJWLo9Nh
Imh2aFew+hPD+jo1Ukx4Gd05DQL4B06idj3VpruFbl0lkSatW4u8xL4R0lGN4ajzcIP8NUuriCqP
DK4zVH1/Wf3daB0t53Bb1Lp1r8nDG710Z8Kq1qECbdkkSnm+BwebIffXqLzKQJWBbKFkA11O05a+
ZFMTNXifkraJnUu3c8VgS6cEf/a6oJxp/cqCPqaFKfPWbfz6/zcymQrmLoMMREKzj7z9M9LTJu7T
vOD6MW+WZhXbBMkHHGPQxG5Kj3Js7jxJ5WI7bVKwESxbyVAfSr73TaVRnTQUY5zrqZE9nn/RX+Tv
ubxUG6osgSlD0lSOiUoghdlLKffo9RgBnkjaQ35ge+cjqlIHN6oOpkYvjUcJFMtsgBQMWlAQJB4F
ot36m1UyqsiOpZ9um9H7tQuiwp9INlEiqYN6Dju4eRm51nkOPpA+zoLMoDo6SalAqMGy7LXfICl5
oEl1qvbNkZ6Hf+ihOWSHzZCZaaxKRUSlDFNuXWKPlyqdXh2AcyPhzibko0aVVBKprpqlP0kfYOJC
4J7AvhAh4q5yDJmZbu/Xn31jXKJHj6k7cT9xpo/SQcxwTOzl/7aI/W9tiqhAKExl81njdRK9iN7H
7UDj9bF9WPc09hIv7o7ebj1UBeBFEaC0P9avJrXVCUyxaZAlFn0KkM4lKL/K4uBd+w4Wg7R0ayt2
3RdtsI2AAybeUEfV/H0STVRshjutzh6UCEuk7/qzAzUqazuqe28nWy/GrPbj4n2dutBgdbpPUKy6
nMrOA7OsvHj2sXMPoX1EAesug1aBUQGk3rYNHEaZJtzebfK1th5yOx6NEDiNS1LppeiMgrwjyumy
ZOsTZ+3Dlax+tacz6++jaSIqRmqxx3rJx3A52UHxe/LmJVrlfY9DRJ36h2tz2oGxcLxYfDkUY3/k
rQlvpDlWdeBfUGb5MKLPJCk7Hk1zlXh+/mrl1efbR6tbXonBRZWDrYTBV5eYXNSyJvJHDyVP00g5
3fKKzcpudNdVhHZSVdOu8NfYw3Sb2rd29+1eMVt76pqMcbxqVxMakcJqBsVm3fd7b7VMj0Waoi1R
CaaYBcS78ADm5Q6Y7GIaj3G2H07Nt+oBVxY34nEb3zdihajYqX4iYVp2EFcZPgIj6Iyfymp/W1Qa
C1MxUrZXi7bqHIFycO3sRdfYO9/p8yhMW4TMoTLVnTV3IxUtJUJ8A6sD+0SyT+kAbg36tUl/DL4N
MpJfdv3NGsf49hfpTkZFT+V9ClGNqOm50t1Nw2OTF7CQF3s5LXi2tugWLVuLF+AyAtd91E3/+P7X
rXi+/esap66iq6Rdl36YeTB5m36ZSXheHPvZCf1dWzZnKUwMcDpxXg3rTRjPu3aY/ZmJJHQFIpMT
frNFdsyRMgR1fkZx58tUkb0lV4OaaNKG/2GmIkUxNyUb8apiR6yudl1vmnqnW1rxBXVGAAu08eyP
maKz9xCY+ih1uaCKuCKyLjp0OIAqCu1e83KuiR95aKEafhRTfebylzU+zX96mZ7W2TTWRmdOSkyX
YpTekEP3Ckmibksq+Znmn6bFVKF6v15NVEDWOtuN3Y9Lf9mqJm468TWomuO2rBFzgXlGeMEk9PW+
67SK0Kpyr+ccJ5NMbn/pCztqmWk8iebMVYRWzqteoLYApCn9Xjl5bC2mGb6ayKKis4o2BM3xWtkJ
ersPEw+j0qqP/mbqc9U5FxWjtWx9uQmOsoj3pYTAzwSPdc0jYPNzF627Mqp2Zrevk5Ji5H7psJmB
FC7JPdDJPofWfdg7osKzmLWU/Rxg4Yl/rvsXf/0wV3e9rBN1duC0Mmq5AjkhJWMCTP6x3LpjgDFD
t92rTiRKZK/LloSdi8g+URdOncYAikf3La2YbtZjAodAvgCeE7DGZ243RD4n9716ExWXVYY1mH0I
QjgFLYhfk51lJNXV+BwVlzWwlOIRC6lgtXWPve0nLlhBbF4cS2t+vS0bTbhRoVkEt5M5CywnWcAc
1jXO3h1fObg6PQJITBllUxDnxMTIrTljFa81rIFT5C4mEHhr/Un65TnbTNgkjftUhwZufCVz30B9
hAtWFvLIxuVhKL9lK9nVnXcqMcLotsB036CYbhCS0KtpgMfQrfgJjtk5chpk0LcX133F9UffBv+q
Drtx27qLHFm2663xmfvD7joksmUl30HRqmgm9z0UEZXuioGMdOlrMl44C9NoKea/dGpM7lonJ8We
aZt1luSIMS75LO3v9vbptog0YUCdGpgFBN3869UNMX8/chTJGsArRtPtS2dyyqXa7i1mEWdEWbwJ
LTxVyH7X2GL5uBTycXOq5sPtr9BIR4Vy5WEbpIEr15M1p/y5L2j205bNnZcwFbplTSW1pAOjHtIP
a06ijP6DWe73eVMVvFWLii2btWAsaoOLXiRFK3/VYVEMh/tEcz2ZNzZQTFwAGpbLy5Q+8uVBmqh+
NCersl359tRYlksh8jXcTeF8KAaZxVbqX7gNUM59m1cMGPMSHA9z4FGlDK3lwOVSP25uNny5b3Ul
oRbzJHtGbHHhy2Vqn5zOIHKNTanzA3FlLwq3d0B9W5zXDizfv4rQsLRO0ZXYa6d5U9LV/j/OvmtH
bp3p9okEKIdbxe7WBE+wx/aN4LBNSqJy1tOfJX84wGzuYfNH3zbQlFSsIovFVWv1KdDvj149L4GW
dTLqS9GUcsGqk7n2qhHvDb2uFSAnDSiYeC8kWbLomMGjt9ABlOVkMvvUgIBET62wc7/Yw3k5rgDW
ULHvzHoN7SbUsCqz4udNc8yjuED61upkGseUotA6RdksmQhBA7nBI7W6tajpuOlTCrRK4O1xNTK/
zwu0Zv3Oh/y0F53vgIOvBzeE2QEVNZz73AyANkKTUtjfeIfN47oG2raDhrIopqzywQd1HmqZeJVw
vriteRvq0kUK0KeEvqqmHmuTcd4UIzSMNWDkz6485exe23tsoaq/bIVkLRdEz98DxbsFS9fyKkeh
ekoL85mioKl+y8qn684gGpoLeGgqlLRzSjVVzJ/7/pC51M8UCapLkGv8teL71847CK+Znf7PuDHX
uB9ZzzYgUuzGK8PZ6FzliYJ71HnS7XanJ0eHQuxt0GLjr/L2u0cvkOvI7aEFZXKfBy4b436aJQuw
IJ/lYV/EKaF9bcAHFoJecy0iNg276l4HFM8z3jr1my6TFv77th/civC4L83LKa2z+dAJz5I2rpLs
5CVHeZCEso1csHry2C+o14wDJKpH8FUcqntdPuKqWqGgebjuX6Lxj1rXu4mw7WnM83YZU2OLJy12
ZRrbolDkoV+D3fXZqDpTOoZNFZKTccKhBbwVva9FVeyFso4HASDS4AFgmb41dqbjQUDbpwfTCvuC
hQsVWk9yUSQy0fH7OxMNfblCpdDYL7nj9X5Z0cZX9/zLbfbn4tsjU2HvqoENjDyDUXKSlcmF9tf/
/dZjb07qZmPgPlQetbCMsJ+89ZEZz/deaL3e9vbc3r41quGuqPxelGEO5nKMWKmebxua29k1b1/n
fD+oF7ZM9xdrVuIlK2UtrB/Pqc6Dwdx6W7O8sdTU7X+jybSgtykQ6jz6CyL1+2oREw2szkmpzkoW
dbKi58flZ50HfxGc1AidyJBu20krg6Z+JtunEfKqAJldt/nHm43uHVnWO0/fbEYstoyowDTqN+I4
n6a2+L5pzk2BpPNcWoo9qaT0wHkB1rHfZl99UY0suv7movnkYpT2W25DLQlFjP7V9e63RuKFIotw
4Qnkzgq5ZUyn2d+tVkTL+zKTJJeiV+YCVMmUtkeZH73aRHvIQJ3hKoqku0Y0NBeWrbo1Rm+DZaFv
yYPjEADRaSPbX0WDc4GZW1mVG0BMpe4YK9tjJqMi/3jf1nmEF4DaQEQ0eOkj116Hl8p0PuX0865/
m1o7QD+xr4xTeN1dPj426Dxx1qopVbOMnXbpUCsCR8cFmNbN38cqdl3kCdcfIjDUf/BfNqObyjDB
B1erV6y+rclI7UVDc4FqOptT4xiICS7bMSJWZyeQ5bitWVPn+bKMvl6NfISeRQV4Cspq90ufSeJJ
ZPjjg96tMBpxLHupEac0d32j7vx+O3XF52X9c5vNuXhtnAIgGA821+nwrWnUgNW39YZDru7fr87Y
5M3GhL1ubZxEXbYgd2QXzoJVhseAaatiHvztuNOucXgIdScZboN66v8BfpEyr6YenmKPv6a1C/bq
Nv4AsPf/2x5IMPpsno728uWxg1oLU0zJYi4wBw/0guqqZhUE76zQZ7e+W+vfrLwt39V5fNeyk7E3
oDNzAcQx3jT6SNf5tgWdR3cZFoqpFgUPKKjytSqtZdf4InMcv7+LGTsz9bXKYI7aPg1ekIMGXpal
i4bmwtFVCmbMHV65ah+GEk23e6QbsmVENDgfizTPSrrh8pco6ne3LKN9078s+RxcD3UBoF/nya2o
MYz73h+xnqATNuySMhnGcA6WUA/pBZKvUkEw4aO4DXU1+n5pCTSi9pcxzJKDqdN5Xr7pj0uoReDr
ktXj/5Zi/nuixEXIv+e6KGxlRpM/pMdCNdhDCChH7rl6Uh5ycsJddgxBp5BNobb4VRtdt6NgSeaR
XgAbua2yIumrJjtcVDUC0eBvUr02lim7kxRsVzzUq1G7rUdzkJoO5dtYvtgyOIggZeDxXXZj46LZ
Gpa0WX8w/YQi/TDj9vysK3eb/dh0b9ctJHp9brc11DGfcPeGlnpaJbTdCTrgpm/Xxxa5Fg/2Yhp4
CFmLGd9ftgCI+eRAGqkvc6AkLCKxIdl4hc/hQj1DidsygHe8WC/s1Yq7xA1Zqj1hY4jLuEh0Seop
CHqeK8tulaEH1zKGJezE0HDXakh+JlmSKBqe24RrtyrrvESnqVp3p5y8aW37Q+1MyQouNBIX59XQ
VUY+YT00EyOuIhqzN+yXRrKFdeSdaeLl4fVpF30HF+cV0fLaKHFlvLA+Mcbps8doACFPySw4WC4+
WEZ45BekxhmbmdelCzWDqpv8rfm8z2UE6uvdlSmsCMKCh30xyBErpQpjleVJr+5WWdVdNO7xUe/2
Oy0nRKEzFluytqHak8SpOslaJzA7j+CiRDdqx0ZRAYpNn/V2UL72Sv+wde4qqQQLFlPrePC7d6fe
qlpzW0AHoOnOzr7cUzULlbIOB9JJ5lZknuP3d49gOVVMdz4C2cW9HvlRujc6Jc+QZdrtCpATRu60
02Ja/kASb5RxV4hem4vcfu/m3jKRDSwbpQHNMi9q9EIGNBPZnQvc0egWRC5G3/QnVyNBX7zU3bP8
UlgUUFy86szUGWVwHIcNoUUtf1X0xp8qK8736hvo4nLJEvRxTV7ngVlT2861M2jbhbHvq3vfut+0
+kGxXkl7qpvP1xcfwVTwCC0dIi3MNBBgxVKnaD0J5mKUJGWiobnY3eqxXooCa4K1az9tqwcleHe6
/taCKebRWUYP4g2zxO2t0y9vxdie1rx7bHPrCffRt4UWz5rl1o5Wg8kXLQHd5pvaHu61jKRWAC7T
eVyW1oCCfSvQojiG2lc1YrHuRHY4hUf7CjD1Y5DHym11Nh6nNbe6ThuKRUhd7bDV1bt8rCVDC+4Q
dZMLYz1baEMafMYSqIEe0KB4XKbQIj65hwqyr+Nr+uVMwlWSH4lmnQts3aNGVbZwKF2zAmpFqvtH
6X6i2nzdqUT+ysX1cOgmDpAtv4BPW8cN8vjm4sI6vGlwHrxlK/m0uD1sta/poH4h+m3xyyO2nInM
NNMwrkbBycOgOpHfWC7g8VnqIYbUe6hEeIpt+gaAxujjnG9rpdN5iJahQJCnKdQZXMp3FQuV5ssg
64YU7OwGt/EubdmoJnBqUBCpAP6ebS907e276az1ba7CU2t1+6gwkHEDX1aeMveftf5x3UsEWwuP
wcrbfCyJ2mog5MniDo2FWm3cYasJ0GGSKpUpoY8XGYgLXBxiIHawAgLZ1QU0AvU3Vk+P+lBK7pIF
903ge/l3WmKWWV94Vj+n/yO07pI+zdFdfxyPs+DG9MrgwrVvFK1vdawGTHOf13WIStKBXpYmLJNp
KQoWHB6X1ZcqaOJtY7tY+qdR+9Hod9Z63scbq+c8MGvXcjDLGtqckuyFQsd6AU/LdT8STDCPylJx
kTi54ONOc/XU1XcOue8Gyb4oOhfxnFqLUkyKU81zusZG3F2KuD1Z3yH1HbVJFkwX49P1TxCsxjxA
izqVMqkuLohy2N9zq4hBUPn60CLrHI98lzXXqFRC0snaLrZVhxCLD5aOxkpnSJIT0fDGv4dftZJZ
U4eSeW2gFm/Q3LqvmNX4npvduDTzEC00kHvMOyATXq/5ipWFVPlz3TYCHIOuc7Grd26lkglL2xyX
D20MmVlI0GR+FebhjTkJrz24rmTSnA0etJtVWNp6tK0yWUOB7XmQlg3KYIvN+5y6dbuFg1250TaD
Ld7xyiK6biGBY/KQLKf1GnuAeF06DqexS+Zdku2LVk0ekqV4fcdAeIy+Ws8npympgjIYcboIjrTQ
C2UQBsGixmOuanPvx8bFBANE4tMizukXgpai7Mt184iGP2bmXXBVDIWT2e5QlYFyVJn/9rp1AFTl
m0O0z7c9gQvfdnPJuh5Y4m2xoryYggFkur7p2L7S5bKCtWiWuSDenTwz1K5C9WfMAXvrAgbinOvv
Lxqa230X6jqo9GHZr6k6A1nnvM3dJivECDIIHky1OeZWdy6KSb17yofvJjgtTfMuL+qgrZ+vv79o
hrmNd68tsmcsB/FM/3POo725OPmbnUuSfNECxAOpUJWxtG5E8ba+0wO4TkDDFtXuY3+hklATrBI8
kKoYXWt3dTxi7p5cBjIOmiwyKQzR2MfEvPP/aVGVqdWw+jd14c/9fWkuQSejhRQNfkzJu8HREGa2
5gavnMmzPvgk/17J0A0Cr+ShU+5eu3a+wSY6EFqAGE6SRiHRuMfv717Z3Okw5gaqtMSr4m6FrHPj
SoYWWYOLUZJ1pbopsMaiu59cFE+rzn7R+9vYxHSeOUs9OnEVZs5pN7Xn2c3+MYkhLQEc7/hBVVbl
ttlscIyq0fHuQzSHKAGETaAEWcz87nxQWEhL/cei8tFzuGAlWzVo9jzOaUNiu3ogS+UrrA5LN50q
3PEh66zmRLVKP28fh/n39RVCsJVpPKRq0ojSzRq+jn0dw+Miw1382deeRzB06KftNny9xgOsBuAS
2sKDb6EYkNXxcttVKLp2/+2zm2MrdXHEsIsz6ex9tz2SLmi+lFjnmOP/zonGQ6tAUaeBlBahtlza
swkeUJASnJuzm5IwC64/4+Oo03h4FfOsdbZIjT2ySgzj+5RLatqC0pXGs2tptgfG5Az1wj5cw/81
w+ugMR2QpmhBBg7T7EFRJMu06CO4+GZoe+rGHNNraX/yRo1zT1YhEI3MbcGKQQyvQH/bZShJ3BNc
GpZNeJvlucAu9jV3mgaWzy3g9XOcSmU9qaKX5kJZXeyJAoC2X7T+bJlLPKtKdP2dP15INR5u5TTU
61UPOZvJiN9CQFqnPu4qrg/+cRVb4/FVS9tmo6FkbWp5ZT12ATqYlRnyL4XpPG3FroLXr9AeIbS0
V2lnAX0u+SiBuXjIVcu6Zc8MzLG+uWm//fQ2+za/5DULAb/oDaWa0Sk39OBBYUBijJKXFhnrmKF3
u6VdZLOy9PAeWg+h0bd+Nt2P9YVYz5n9y7UlUSwyzfH7u6e4LtoeSs1BBqfqb6X6ZXFXyald5Elc
yA5D5ql5Bh8tauW8bsO5WmjkqPSmo7XG465UgC+cdSAonI9QzjTmWDX6yLZkl17H+v7BwsxjrzJb
V8d5UFCkbWg823los/V1JmBEAb3IvtMbzc8FsmW7RAcpOcpjXXbnbfR+QiPU9WATzCwPxLKrnKId
VdkvWzZFbV2FuimjPBAYh0di0QF1hiJHx71R0S/FjCl224feKy5TbqcN9Gkk26PAhXhUVsGcegbh
PzKW7M1xnobscqM4rcajssqeZjOp4Pc9mz8NTZ7sRXmj4bnAtZyNbvZRuVWZY6VNb7p+1y5aeH1a
Pz5yaTzlltbVu9G0s3bR5rdyDTPbDPJfGnu+PrrI4lzQguXAxlU4YCfdgNuUN7UPaye6PrTIH7mN
ds7K2aPDMqdVRut4oBuJ1q6VXECJPJLbaneWm/0IgrbL5r44zj8KZE1Jdq+ZTxkuZa+/v8jwXKgO
RoFOKCtHf3H7hSqBYb8WTrqVX6+PLsqmeLzVbGgVOn4xrwfgh73S4Djt2oa/J9W5O5tICJu3648S
TAQPuxrqSin2GciueSoewNN+P4Lr/PrQAvfhkVfWvkDMO8OirFaXCfQ+Y3tX6DKSAEFLj8Zza22U
GXZblEsKfsi7KsrOWqLH9unWriqNB10VM6udUWuXFG1DK71vpQ2IAt+xj6l4t8tCfALqbjsG3h/3
eIvsYI+PS9I8Og565qOLIxdYHWVIGaEvcVFctVVDshWPs/z8wUNrILrQ1tR+zTrcLB9KopM/S2o0
Imfiolpt5hlK9DUCr/SCjZGnvcslV1OiobmYhi4W2w29WdC1OUIiEwIV9HcDoKhkeJGvcvGcWV7u
1jrimextqM3Dy9BP4bTKNGIFxSuNB1spnkXH3sn2y4Tsf1/6T6bpBgqOAOa6RCDhuigbCTe7fmSZ
+lW1pufrIShwNR5+VZebNbQFBXFYf9rseBm/Leaz2t6maafxTFtttw1L1U7oqGlIsDdrONqy+BZM
CI/CMjx9aPUNHcBZ/WX+3eTpyiS3kAJP4uFXzK5ta15Qp9+GvIHv50C8O/k+ylo6RDbnwns3LOqS
HMgKR6tCFwLSRZud17YJGneUpLuCuzaNR2E5OAVovdcvqfYyh9bX/+0PaPcyQAl7lIlksuWib+EC
Ordzc/AaQB/UBrf8mzM6gb7Ork/n7Y9huJIZEc01F9uQVtk7ANawmY5uSr3tUfOg7c2s+LYg4GOb
LV1vm/1+gn5ZEVlQRH9ylZY92SBBSuZqdSX7ncCxeFhWu+6Dp5YoqYHIjGihKbuWFI17nAnf7Re2
SUtAhYBgHvszzdL5to4SjafKqnDe1qEAsEMIdE9AqX/uZgcnG1mHhsB3eCzWWjnU2di4pO2UFF2S
A1eaayAZuTHOeCBWZWWrY2ugQMhY4tp+3ybLp0UGAhWkkDwSy85yZ1YUvLztvuT9A9jbqyLJ60eN
/nPdKQU+z+OvWpt6uWWgZ3s3nnE5lc+nQpOUv0WG54KWWLqJhlusypDkAt59C6m9fDInElSujIFI
5JJcxO6bAe5gF2+fgfobiiAelSwFf29LPzhq8zxZW50b0FsDRMR6QVqEGriJ1IhEZeJAcn4PjACa
UWDX7KWCiaL8iEdgFZpilU5XLOn2lD2N5wH3q32anWyfPphx8X+A1wuMxkOy9nZv9J7g0ybjSWt+
bzIG22Md+MBkPB6rJZpZqCbybH356QwpLYk/Zp+WMdiIFc4yaKWods8DsxRI79mkhZ2OthP9x4AT
iX62H7Wg98fPhiSDFIQFD9Gy0Mjdr8eZYULFsVnuh37xV9kFpWjwY2LeLaRNo80UoopLqnbBOP0x
SGxNT9fDWbBe8ACtMkNn5TAMY8ra9mUCfYpeq6kDgeuqVYOazRKQjSeYai60GRxoVzq4EMRPLgOa
mYzEjNllkuQVIgNxYV1Drwk9BhMKUNXgA2nm9lugz3+um0jk/tw2PCuazdB0gFpFNfuWXUZIH8Ob
hubxWFWjjQ1au8G77zrQ4MHtvzFKNnWBxXksVq8Tgkouhp7jHvdVWFDj4Twmg8TiokyOR2RpGuCT
ZML4ZtKc9hiCnClYkC5TqIZzokjvfQQzy4OzoIuXLSZglRcLZw571r5UxuYbxXS+PgEC0UmNR2X1
5v830xgukRae/3c7nwfHiv3QJ15YSQ5qgsWOF0DsNN1sNh326tFdu5tHg3ntPqjkN93N0JFKqAmc
VecOzdAyW3H471WAec6eeXFkwpOicbkAJkwdjdFGhNWGEljuBOWATlJpFPQFajxCawVAdGtamMa+
L16NePBZWCZ5VAWjP0Z7RB9ASBXQyHuVzPmxKnyw7/BwLeqojKAvHhWYNsiSClILW+GDzPWAJWWR
bMIFAcgjt/KmrM1yRVZtJuQ0JOPJSrSoT2S3QYJkiUdtLcSA4kKHjyBbjZOabxHP14dTnUtWbNG2
yaO3RtfEzc2CBxTn/lzHc0p/aokaQ+L4ZJ3JbVU8Hrs1bG1H5+W4OTa+VfUj3SXpmGDZ4EUQLWPM
R71CkW3fWOOXJjlbjt77di7rhxYtHH+zsnd7cpvV6uLWmN5CuZ+nB3T+A3WZ+2t2sszIBbtD991j
SQ8ZQ207EeWHClnMtf183YVFn8dFuVIZQ96O+Lxy/myuYML4ArWZ60MLAv2vO7z7Lpp50JmbcVux
ZA/m8rLKSPgEiQaP49qrBvSeHeyloLVo/NztCWTKB/fzIGPOFDost09XbaGxrsESxe6wlN/tJ+Nh
DuofVtAmLJBFtegpPJprBAOXAkQmAJn3e2zF+0kJhrg6oysryKW73t9F4oMligd0bSX0CmsoRqd6
0sdrbF/yh+pZC/OIhhYWxjIwH/c/ZgN1N9DlfLo+84IFi9dKtApWt12JZxbnLEHAn9pIScZElqOJ
MgaeNEuryqpgC8a3wSRc0AfcnYOB9JQvae4ugeF9QqPWgkLi9KiA5r6wZcU+0XcdQfTOo6d9aTzz
8GhgCM/lZTwtsRmPiSNJIQSOrR6B9G545k2OahQEtUR7AthAM9JWw0W0sms+VdTAALvc9fkRBD2v
q6gMzrjZGeynkefSAndxoqiSoQVBzyPDerNpSedhaMO4c+pPuyIZ929285Efc4k56RwyeR6uy/Tm
F1MCe979vo8a9ZUA3Vpqr6uXDE7sdp+MofPNwY3XbPE7vY2M9VdRvlTKqR2fQUy0VCp+Hv0lv+uy
+Lo9RR/NrRcNK5vcnQBP9qw2KWv31C0yTgCBr6s8XixX9YzmwwafS8xkDZ24eCzerMT1D8F6KNlG
t3yCyuPFgHzeMpc43Yk0JS703UVPBkW/rX9M5VFjCuTLtLYDNKrt7Rw3kd73dpeVTj82vspDxrR6
oIy1bofGT91OcGt4Z24uvdEsXMQXiwkAwraq6aIm+w5dEMne+HHOpfJYMadZ3Qk5MMYlZaiiR5bk
gDoYj46MPvTjEFd5IUa9bdxNpXjxcbIDby3jxep9y7mNlUv1uCSeoRU8z4jbnublqzJWl5p4ktKd
aDq5OJ9qSGxoXoa+1Ta/mF5jhjbKOTdOJxeoIFQdWtoBw9u5IQX8qZEkiYKX5lFittN7qt5uamoA
fDO19gvocCWeIhr6OAW+2xRqxkx1cCgo+FRAwYr9PFXfr4e8wAd5FNimlBZBB5EKOlYCoXPtobRp
TM1RBy28IZlNgRvyeLCBENOlrQllsvEzIX7l/UM9yVyKXv945DvDOONAcCvUN6dljTYSDK3pA1lC
pt/XrSO4r1R5DUaaj2BuAsN2mn2fw/zUJQbx5w20nD2auWQ8IILSq+py+XddLeBszPCUISr0sD+3
IC+FgAZyJpWhdECCmSWj6cuuwkXzwcUtLefcWm0X5LsoH1jP+nhf5s/XDSYamgvccq3act3sMfWq
b1RJVYhYG7ch5VWenstyK68y121Eyl+dphJtUdnT9bcWhBePCiuBnyjnqmtPZlV+6RxQrwLz/HJ9
bIFFeFhY5wInPXS0SyumqvFOayds19LxazX7fP0JxyLw36RI5QFhtKvHJluG9uQyEgN/plX0srRd
aOp/Wtvz816TpKYiMx1B+C7YzEbt2YReolPLEGPrHJPRjq9/w8dJteoc1ns3NEQ9ieJMAMH2mZdM
hh53zvyLFPtpqbOkXx2fmeYXZR8kbir6kuP3d4/Ty9ZxqwoRoDR6lJVTNKDkcf1LRPPNxXK1u/3g
baRPFeJl+ZOT25MT6gYY478tRL2RJkrlCb02tWDovsAX5IoXKWx+7erqtuXa4WK46/fCsvRmTXXt
mzI9EJ0G1frrunVE88ztvetW741SszU1FbWyofboqIm3bEtQ7F0VL9VILH/U3T3o9AL0bZ47SRxM
cNBWeSiZoeYAZ4yFigL2fHfocPZoy63OB/3Z5LOv1z9PsB3xKLLRori4I3jI2oXKcNmNM1leJluS
YAhciweSLV03L2vjrqkyv839k8Fyf5YJMAsigoeRDVB816xq39LV2p4at4ho0d62bPAAsg7H8SEn
+ZQq/Rp7ixoqq+Q8KJxULo6hNEw1bbf3FHguy6efrBMNwd3M/Oas4mQk2zBFxuFiOm87aJYDI5Cu
6N9WvzmVZBkSTaj+72Woq13TJmu+pRrqFM1JUe46S5Ixio6MvC5jS5FDt4W1p3QKjK9aCHnhqAxa
y7f95vW4OL7x6gbUdP/+Cg2PUeYGT1Kf0NGx+cMB4YvGC84ame+egG8Pr0eXwFw8eKyxnWrtFTxo
pj/XHVwqJ2Z2kmVblIPxELFpKJZNY3ClITK+Dg8Qlw7Vwldf1mCNABl4qf9xXq9/hshrebiYU9ZM
y9t9B0OAFttBATJ8u/WdYI7suE2m2zptVB46NjbNrNdDvaeL+9C7vqJJsiXRNBy/v9s8s36rWZPj
VEnU+92Ni+wTk10L/b0n+yCX4fUVUX0wG3MzMcVmnStN4ObFeOQwtu6WcVnlRfld29EE/nXpLGd8
aFpWOl8VZWlKFlhWVQ1zsjQ5Gn/yGUexy9SSpVQDc9qrMlZo263PLesXVfcbO4d2uz8ptVIRvwNZ
Rtngr32mNRFYPtlqBG2xqVYbbV5hZW9G1w3DeZtWK5N1Uwj9gFtWVG8ubNuCywGyAHQHi51n3fDN
R+tSR8spa6Lr/iZYvXj9R8bcYpyPx3h9SKvIMiXhKBqXyxNAJwIdD7buqb78GKATwmbJsi5yMG5B
6fuitgaCge3pc29HFcbeZCAykdF5dFrVuXlXmMueGi/eBBX5KWkCZBpD1J3/LxySAuPwvGEUjSAm
1ecdm95T3TzUsqqtaNyjbPwu+PKqpkbD8PqKdZ8NUSajLRGNy+X2rABtSdlWe6rNgZudSf9y3fkE
c8mj08a8h/K2ssH5NCUo+6Cdf2WWrC4qeunj93fGcF27cJUKC6mrnvvhuZSpB4jG5QLThLiojQtL
GHmL1+JirJJNWZD98oRgQNsCk6YNR8AD4HBqTw7ucLfTjeVbkwtI1GtzMyvx2mMLUrx1z83UKtVK
8vIio3BRudMD62ZhdObdL/TkMYmHCMblcWcjaIn7YjXw1sVdYcbOP9cdT5QA8TAzpy2yyXOKPYUI
TKJGA3iI1U/6q+mDTB1cCXIe4iNb+2DP4nFn3uQOiktKzGpiJ3qkQbxl+91HS2hgbmfZuVJkJi5A
LRt8kN6IpyzjnVel6h7eaKcjct8FUTWwslBdDEwhq/C0h0Own7KwAYThybhoEb1Ie+0PP/zIUMen
vXtS3tGJsYVhXX8CLCPQTmh2elKe3NNy2j9JvkY0GVzoWnZrqIt+POPe/TsZXmTdWwm4oGMSyvgx
RHPB5e1u1unossRDsvVSzcEqI7QUbU48MZjurcO+7Bg4Z/4U9WfjVCb7Uw9WgCJiyY0JAc8MNm6L
nWkTnlLbyUKSSXbXL1jrefgZMfptrTYFkaxcNiTn6slaJIuPyDI8/qyYto2qYzGmtu14ECrF5Y6K
fE91o3LrujUB2aU6/5zXSRmStS3aZ68q57ILDAYmnE8VygnseVArBVTn1z1N9LHcRrwWmdOZ5rSm
e9b/GPLicVTLt4rIKlTCD+bifSum1Rs2ZG32gSo6EHfqi/ZkPx6dSkWgSmA5Ak/m8WrW1oNowQNG
s9XsgDnfMvfXdfMI358L9nI1JqBmGhWr4hGIO3a7MWr9A9hAQlkvrGiR5/FpBSjDhqbFxcj8a58C
cqpj94zeOvpDeTLB1e2FsoVFZCgu5Dc25R6tczVlxl1ZP5paJLGTYFHk0WolYEXgEoadlosWm9F6
cu8OPjEChBqVFPQOl/xg3eUBat1goxdHbXExNXTnxZ4V6C/SRKde4DEjWk3Z9bzARjxEzVO3lY7O
uqbznpUpiGYCQ1VkaiiiwY/q97vNQ9c3aqkFPsLp0Kc05MFMLMkciIbmQpnVg7UuTOnTyilPirP7
lPaSdUuwSvCANFJtTmZabp9OveEXX+3h2yjjthZFGA9KgyChTTwFxUav/ivAToDksV/3Jz1uQiXs
JEBTkXGO39/ZfcZJWJsb2N3bfm3e76yQ9WyLBuZ2amfLi77dD6+kXZFQbVz9ktTLbcvzX6O9e+1B
sfe8yLQ1Zd3r6Ci+3oe7dxt9pMqDz9hQT+28sQHnjqdtPrd1OsnYQEQOw2XZLdsmw4NHgnGF+Goe
6O4/VX6bn/NYM33a6qmqmgEEeifIIIX9tN04MhecFh36rS2rIYXKfdjrU2TUt7HBqTyMbCo3MF0a
tp5ifw2MJg9pX0t8ROCBPIKshni44plrl2Y9y7ZkpG51txeDchsLpcpThlVbO6xg+wCOHcrPhqKH
jEg5ko4o+WBN52FiXjYvFSRGh9TqzpkbeSiAF4DLzz8H422xS7+uIyO7a8Yt2MxzB3o7yXYluOHg
UWPEcAA9Z2Wf0nV5Y8oriByi2SvBkquls9ImVdUFplO+ZZYeT4oWjIsd6pXy4qCgF3ST8ljXk+Rd
BKHCo8ycNgPXSVcMqeecag0ul7qW5KZF5BncSZo1llHrBfxZ0e62Amjc+Lr5RONy0T1mO3MYwU4z
7VMHUSylQt+t+3J98I83BMvjUWIFsVdvXiB6WJyP5oMyykL3zn4046PxQCZM+KHV8RAu1Ce7xd1p
D6duqhyX2OGqAHYpI73+0D4YnN+JvVHT0Gw7pHVeA/JMAXDrx5uqRRicy6gdx2yY4SBkXCf02sRs
JOXKD9MrjHtY6t1Wsy4Ow9U4xjX7uFnvAEh2NTeotrSWqVyLbH6Y690TQINTztoCs1j1t9Vbgw0X
LO6f614jMvmxwLwbexvMod0KXCpWOprut6hkUrXZY4j/rFEwDJczY+ke9VZDZQEhj27/EA2M35XA
9NkebNBmkuObRfbhwrWtIHXTQqIEtwbPzeD6Kzut9efr9hGNzYXsDj3nmlY4LI9r75P+oUZlZLOf
rw8uMD4PGfOyeuxbAy+ueoGNSZUFqWhcLki1kTabkuOltQWamWbzQBdZAf3DDQA6DP+Psytprhvn
tb9IVZooUltJd/L1tZM4cZzeqJJ0R7OogRp//Tvqt3HzMy+rtEgWXvBSIACCwMGBZKJNSgfPZRxp
wLhEFzPJAxCAf+oMIxq4sWvyHH5EMlXiG+h3SVC6gv8dyQkV0n3y3g75nbKj4EIqb8sJCv9Gyck1
NWknhZLIMLERI7q7FUPhroD2hPlv0v9jNJoX+scQNMhCMtB2xaDGMsXa7mnNgo1x2rx4AQaRfNZX
VlX6Ilnquq4EHVNITI8FD3qBjgD+dl/iH7/QsX3JNnOXV2kyQuROgi7mzQmsv1jkglP2YEZdqG/t
U32DZKiWb7ZkivENq+DHLp4Oa9Mf7n+E4nhlfNgcu0ZalB3MyemPhEx5kDndY115X++vr9i6jBGr
vIQYTYIiSS/ac5vxx3XWpY1VW5fM1W6npncJls5iDIXt3xbTC1adbqr2LZlpm/XCbw0T2LaeEA/F
1Gmkj5Zf+Vxjr6rdb39/Z6+sEs4yNx6auYcHv31ZlqdO+7BQrb191Lu1kzHLTDqjUXxYz5X3NK+3
otYovUouksnS2ehLDM3ur6Wo2tscV/U/qxV7Go+g2rhkrAWZ0zWhHTYOdqESxzr5z7EOJ6XaumSu
vj35vDWxeD59J+TkFRqcsSJIkoc1ju5oeW2Bt6ezTpP1Q2Q+oEtz7Mf0sMbL2p1TavjFuc9psyvN
TXwZ8VWuhPSc95gBjjSwfcFv77JWGeQ1ImCyEYwhjszPg3F2+2jfupKpCm91y9mG6EVKHrvKeayz
XclqiEIy1LJuCeiUMV29sD7XZRWOTQeOon36KOO7uiKN126TM/heGv+ag8UjPd4Xyba/DyJImSKs
w6QhC8nR7tq1U2DZPwFaDqw56nVMk6rLVR7BOKKrBiPhaXke+zZq2ocpy8HP9lLNL+bAgthAV9Hi
RM54Xqzm9f43KSzMk8y3ipOqy1P8JOPks2Fj8OpiZUVwf3GVwCTz5W43u27GyvMUfyqWiIOThEzf
4un3/eVVe5fu2GoEK3MrsDwxup922T8Srq3wbFv84KxldNcCLidiVqQ854V9yWkdjq4dGO55Zj+6
oQpK4FxbE0+I+Jvv7NNcGfOFeagj6zMcRTb+boz2sCwAa1Ya2KPCTcsor7UzOY9bLD7Un4YsrM0f
rhXuOgYZ2VURUVu08Muz4yDjknUPbabLmyr8tMwKtiwxnwoPS/P4EwXaUVQRra5Z8dPlOipQlWA2
5Xp38YK3IM+Gddu9/0y9B6t4mQZNHK7QT5kPLIlBxjXGWLpdg9qPFt3IGtW6ks223VCmLcW6zCVH
tjSnOSk1Z6mShmSxaZ00g0uw9Egvo3Ou4od6Vz2GYJL7fwXtL/7c+CAjP9vOEiE2DsScaXatEIiM
oipJIebWxq7dBIPscpTW0z+7dFsGTjHuDIa76bbXVY98C5/GauempQvWzCpvWOe0OpfOH9xYp7LS
Ea8oDlHm+HK9kqSpZeAQ7VcvOSeYHLMUn/cJZPvNd+ZS295cM440Z5a2VYC4gAe5kx33LS7Z4uB4
CV8XqEiTZVXYz34XFn2n4XFWJSRlcq8sRjHDKVEncU8bvyc/Jd+mH24wHjbWhzqP9n2DbJxt5nW+
l1VnUoAz1AK2c9XFTR8CtogvI6qYnYycd3l17g/soTqM5/nBONkgrLi/849Bx1hfslA+xVZTJdv6
S+g+ILAJMNbolJzcF/O3f7Kj7KhDaSs0VEZZrYOZua2LjHZa0r8XkZyEPX1aR93EWtXyUsKp7U1z
GDnOoHT+tvi59X/WRHO8ipBGhleZZUpJliJH1hjHajqI9hdHEvTL/RNQXHcymZdbDLFVe3gaFL7x
2oCj25yMoDK6h2G2HifB9nkemc4rn3jt1RTxt+miQXG0onXQTbJQiUeyYNM017EasDRCglM2uiEp
eWQR6zpPP/bJyPmvA0qTYaFNgXdJZ/2amzQURYoenStGfAWs1xGzq3yFI1nxiHl8FkV8eS06VLOr
Q370Dy7QevPBORRHXQuBKuCXEVbMKG3qjfgY+/9hNck2WLYExr88ZMdd+DDiywCrpOmXOXNh1ixF
Caacz9TO9lSmiC9jrIw4RwVjqCukLK52/KV2NI9ahRrJ+KqxTJlbWSjrGGsa+iwoLRoY/lM979y3
dPeCLTWzO7uqzlbNAwfCX81dvAIQyfZJ7y5IyyrqKcvQE4q6zpSdqI6gWuEbZGwUB6n27NPtXhmL
58npo7Z9Y/ahnwBSNf65b1ublX7w6JFpvBzHcknD8uJctTwcnOJqpToUvWppyWzthdB1djFv3h2r
YK0eDapz9ptT/2jTkqmaU+YbdokiS7q8TCtIuvvylNIflbhkAvMEia5RX/U7UmhccsztJTMKy5TY
/xR9ezCyFtUG4zZ3ZTgZNDSLn/uOQbqHSS18xzcc62qU1lcR53mUZ3QXgoH4MizKGXO7d4Wfn1vH
CX2bhEWeagIIxRn/D2tXtWLQRG/kZ+D4wg4ED4vbRfdFonAIMl/XMlJHlNQrzmC+GB6SXGxtgW0T
pJY9Hrq556f7v6P6BMl6RYy2X4xjys9Niomak/Vo27pHisKAZYAUJWNu8MlDlq6tnhkKp0GZzX+1
TmjkSUDj7Pf9L1Co6b/B3Tv/44xUsHjN7auPvncr5UfbfHaKkQdu8ZV4ZgBvrTkTlawkk459vjqz
66dwotPXqaFLZM9rHOz7DMmqQcqSzrRi6Tlv2ZeYtXlY90XotZh57w2FGTWV9QWDbc/3f031KZJt
d7lN/ZjF6blb4EE8tHufitV1NIJSKa9kz80ItIlnJNlZzN4DE2UYT/l312cHbi37TO9/wFRz3hnN
QtNzQdI4cEj9MA+VtjVsE8MHLlYm7OrcIovn2UvPSDwUwThXn6w5nQLuGAH6y1/9vPWDvHP7oGF1
ZBb2m3Dpp/sn4yt+WrqpDWeuk7E0k3PWigBltBQjE4QPGPLNXZOgaLvAYrpUkEILZASWQ+LOz5Il
Oac2j7/YU8e+p60hNPNPFFog46/csaMY9eniiPDICjBL65DF1hJUZR6Wognvi0v1Cdvf31m/X1VO
beRzehYxXw/uytxL4gtdTUDxrpLhVkh/O4Nvi+ycp92ntvSitR6+NnufbTKEasimXBhmk55T7n5Z
1vLZTtD2X3iaoFK1e8nIOWbOUo7paee+K5+QYLWCmeVhPremxmepfkCy86Q2krooIR7byp6HdTms
FbkupS4Z+rFnZzKgymsxb75jeYr88BrYaResln2da/C/lKc1yYJ1yDVa9PGHMBlVRf3ESUwzR1eY
V92SAVX+3CgC4mS7vBWTgVUNpywxBwd6ZNksoHVuBH6+L4nEZGBVYWAS+ZCbGewM0IQm+V1m+yrj
TMZWNc6cGtyi1tXD1I2wJcOMQcP5633TVQldMt01mWMU2n0U8hKwxS3158JNT26mwz997BmYzL6V
i2phay+A2kri0GiHV8PJP9/f+ceejcnIqrbK3XL0UkAuzSTH4PTqnx59zpHHvNAwdPReKu2XrNcH
u4sobPwIKkrPwqnOYCQ/GhnaOMl6ttY1yOtM46kVr3/MX/6vF3XXGqOwqgoBuFn/acvmM5vPY9pc
ssk5tLG41XF3nrj1PXam08D4m4+H2H1RKnJwTMZgAQZAqngaratjuJcaFb9l9G4WBaFEeVvNbyzn
gcXTt3KbhMke60WEFVhcjF2QUMLk8Y9ibcCLi+TxdewTIAcNjqdNnOmGQyhUXEZrratdk8LlFrJD
yT+Uswvp0GfSNP/cF55CD2WcVkodaymdxrpmtPgzg/AhpckasLKNMo9F93/j43iEse3T3l2wA6LS
3DdLvAJdMoZVZoUYJXdy2vplAZmYvbQXUWZP7qiLg1Uik7wCGsmSonUsATjzN57RA8u/ZfU+rCiT
wVx8ckUrSrZB8J/beghaPDWL6XUq/hAdWFThduQZkJ1r2rW/4Vq86jQXN65rZVG4AxnIFbumYaWb
iYqJxNHCvFtHMMLbq9Yi6G3XAADbix+Nsv9x/9xV3yG5BB+sWa4DJjrMJp1fVgutwY5n6gaFf/w0
ZDKiazDakqW1La7E8/PABRURy7wn2oCXcrbP5bLzXpeRXV4+0m5sHXGl1pcufzMHtO+mmuBHISCZ
94tZDl26jVZvpefBBCWq5mmmMAB5CqRnd3Pm1TDqpQIZhmXOTYRmROsCzd01Eo8wme6LLyCPGDjB
mAhyAOGliS7KVPN8UZ2sZL7VTHm55VuuVfbdwYQFF53w5IEMQ9j7+25fKj3Dca17VWNvh0rxNjOM
wBjzYLZ/kHlXPw3kI73Fnc5cwL8EN+H3h2l+4+33XTYlU3t1C2eW3UDuacoDIWjgjDpcsEobJXMd
vbFwixxLD/YDLuzO1rwhFOvKKC7DrefaTDYtH9jBHtJDUq2nXdKQgVxrDExaQbDldbHPPlm++LZ5
2Lf0pp3vLi0LPakcISsukel77X8adZ1nKmlsF/G7dRPWtqm7Yt3Ef8rFP7Z2bvkW1P1vwoHJIK4B
Y1n9KqsttLT7Z6/o3koxnsalvrSFEaZx/ylupoNvxE9elfZBBabdfYKSzBXdQA1tDTibMWsmjEPh
VkDM+ev9xRW+QEZ3JX5TUOGDJE84aYCobslOfPo+CRQRdT1kqp+QLJW09jpaGNJ3LZpPogc8yXkq
klM38WAa/77/Faozl+NwTJnKWxtfMZq/6TwEmAeueXWqVpZslgEOXxcGNg/u2h+WXYVscnSCUYSG
Mpyr8Ry0f2Ny6NW1yZHU3fPSxGmwem2QAXehuQJVP7LFKu/MIXcxBsEk+AAMAsCEQcPJwsI/tcOf
XZKXIVxenU5esvji2vrZGDpUCLSWUI3mK65ZGcQ1DE3TtQwCamce+J0bdclbXnHNg18RNcs4rtli
a2Ebg3VthXi1qBMlvfkwTW2UWJgzYP+VGyLyLB3sUGEFMm1XumbgyDZ76wry+s++mUajaz6NfffC
nA6RVXO6fx4qkUkXb8ezdUgLWMLs/s7dZ7/7Zcaaa0b1ApVZsoif2+XQtNaVLfzAbRAIIsGDVtzI
nxMAQenbDPZC13XQO++fQFdzFtOo0WKFGRLJwDt3LIFuhBbT2XSPfur7J98ZXu7LTLW4ZOPoi+rc
rsHilrDMoHDIDzsDC+D9xRXnLsPAMBelLNCgYpxG0LT2w181y45G7B/mvxjVdS2rfkOy8a5uXWrM
+I26qE9oiu4dFjrEOXrCiEpLh5VTnb+7/fw7VxJzN81BPDdccwd8Gy4mY7BL/gtzXPnFOphnwHTv
i2zb9gcXrQwVqwonXvEgH64ALf0q6V+daT42A4uKygjXyb8sSPPf/yXFycvUW+nogEC3wi+VY/3H
jfs/sa95minsUJ4KOdhTAVXFY6YCWibPIs/3w8TV+EWFT5dBYyPvHWKMy3Bd/eQsWAK0WJO9xWMb
VF2iceyqD7D/e9g5GewqNSEa2z0m5CVuPpP17b7UVUtLxpwMCfL1KSbfjd7fpANcvTisw+H+2qoT
lWzZqayubzDrE31IIgQu7WD6xj5lkfFheNuhTZDgQWz43hGJ4lPR62JWhURkIi6GCiJqunguVWN2
Tkt2mCt27JpO47kVN52MD2Ol5S3Ih+I11r6Z8VNaffX4t3z4aaMBt7qy+csu2ctIsXZ0bFKVM55O
DTWaa2nXk3exkF2bon0/sInvnQPiK2YyptvhirLZvFz9Wjs6ylGF4jjb39+tvTr9stBNRsAPDSDK
pFPg2abmAFTnK93KTZqYSVth43zMrvFqBr67PqKRQqP0quUlWyXTxBtgjbeRkn24GORczFOwdPvq
uEwGhBEvbrN467qJaRNk/RTRSVcaVO1cMtep60mT9ivMtcOd0pan2BgjfInGUSqWl6Fgq7M4kzVD
I5cmO2dp/MRycpkT/um+PqqW3y6wdzpDmrks5gTlC7NnP+YZGO+mz7ugK2YdrbLqF6Qr1wd7jQDE
CsnQGondBcXuf93afLj/AQqll3FhpQsCmMVEFx7xu9NK8xdHGLpxmJsQPrjFZWyYkbtGN+Z5d+3B
o9KQPsgX/POrQy3ssFyqwGS7GGEIkyFidTckVT4hnxs78XF0unCxc4y7iDVSUh2CZL0YecEazJIU
V8cTh6E3j7Ndnxtma94hqkOQrNdnQEm4BObVphgy3jY3TKnR7FwRGMrMWd0EwIjBAQwWfmCablSB
xNWZxWlBgsitNbhF1Y9INuw1LbgRuwY8+/2Xqf7kx0PQmcnRWliwJrrnkwKVymSImD8jUTzlJZhi
piIEau+WEzsYzV8OdaMs/wIvcgOHajD6r5nQBaKKOEvGjnHAVbqhTuA+XHYd5+mBZ8almb2nluvw
SgrdkjFkbHT8nk/Gll8YDmPSHDAM45CM+3pVmUyuZXInFgZxexBRLx4JbJKWSegsxNXwpil0V8aP
ZSwvZ5MjCzsNFg9SJ0uDiWvWVolGupGn2eN0zUsMShmTkGT+j5Gh+kfi3/d9n+pwJatepsRd1gzL
G52PnhEW1Dx9SEs3dJLleP8nFHHXvw+pd/cDUtSFO1mIKaBJQW1hFoH/Nc/9QLQg4hv9AHh3TKj0
dRXibecfeNx/Tefdzxk8iamxIl2SFC8YV2ex4dlqWJS49Smd7GtaRQ17NMRyII1/aBh7WvydOUpL
8gEF5tOude7xWwOixIH5x3ShmrBboQYyimzFBQ6W8cS51m55tObhSD0PiMtV4yIVGizDyDBBvjcw
Tc6+5gXCsmkJ/FZzHgoFk2m5eD/FhZGXzpWswyNjJuhLskcjdUM/28fXw2RwWDnwlgMb5qDPfXry
p/4hZvsguUxGhhEyUq/lmXPNRPunRw9eOE7F3n1Lps0EOthEXzjXrs9v3WAd+1pXZFFlKWQ8WGGZ
cWslC7/5mHQXbNOG+cmLRIoGBhEWR12/ikotpVvbwPzwyhhnaLz7uyzfJjcPujjR6LxKKaUXMh3M
CowUmAfCO/GNpNWtS3QTilRaKVkqbv41bUaBmnFlPLdpd7Sa/on2rz3XcWx/LBkqQ8LMEmD32heQ
THur4ixof7Te5/sO9ePNUxkDZk6ETbTpkRAmlAervQRGQW+tEZ/xkgjv/8bHsqcyDiwW67rMPB2u
XQcgS58Xa4ABgaf7i6tks33YOxdNWmIDOzzyG835AwrI4TA7z2UrjveXV+19+9l3y4sUMHE2Nvw2
8mdqfh11qb+PQzwqj2G0cygMb6CPSwnubve6jgXGDeZh5/4gWqVXHa50IdN8qYW7QDMNNJPYOQ1Z
DVaDtX/yDV2LzcdvEiqDwkzu87xbE2SebHGYvS7kS4fb8JVmZyZea7LrXUh9yXztuigsy4VvaPnr
mAam85vpyHBVJyyZb+1a64iJkvyWAhDQHCbtdO1tb/8bPFAZ4+UgFhqJY9Q3EiwhKM4DMDWBfN+O
mpMuSPh4xjKhMpDL7OHylxW/YZ/Wo33YZuD0xzZMj+SLGwyRd+xuZYjWSHDP73u70f9Bd400zS10
Dt1KPKAb9+ymTSh0kyYU1ixju4hoSUotC+Y2vaxNF8zmbUk0CWTFQcuYLqfIHWdiWLuvD3ZxTIdo
l4uQebi6ocgqVuB6bPjz7L6VOheh2q9kvRmukQwgQX4ToqZH0lY2xkwSXalUtbp029pWYfm5x+rb
LA4LLnGmcZgKxyYjtsbSTb26hTTMpQ5s0OtmT4Q9eeWR66pmKh2RDDbL6yVlxOS3LB4iKz0l5FeX
e7viBCpjtPo+ZUhKQyyFWQeO+OnpIJ8KecugLMw6IM4I7r1b7ogDMdAPtGqyBQp5yJCsZW4xQrXF
yg3IAifzPJMGmaBd+T4q47JWUNjPXYXFM3HEbC9UFgK26hj3VDvf/v7ucm1qP10q6te3ib6YVVS7
f+2bBk5As/nfpVfDoJnVdvzm8GfbvxVNdN/YVVuWjNK3nab0GfSjQQIIRDFJCmKj6XB/cZWOSDZJ
htJNyh7CBssuOm2SQzboEi8KSjwqo7AMMRtLN0PWJZ78n9lDf4qj1Ayyy4yQ75Q/8F+dxgOoRCTZ
Z4duQwx/ovWty755bpBQ5Ic1SysEJOOyBk9gUIWJpV1Y/nKYdEkdxZZlUFYBzq66E7hG2/op5qFg
T8W+aQEEzSf/1cTMTJYqcwfnapsxesud1HoawOUVFhg4HaD7ogwKwc3AnfO/xtb6zM30ISuGJrS9
eA5TzMXc59lkOi5RFak51VCAnFWR08ZRyffV8aiM45oYeJRqBvGt43zMm+TQLbpmm3/zXh9EUTIb
V77EQOlvR8O+LQ/NxXpbwTGcRn7YHzEy135DO+J52OfsZOhW1rOiQl8DbvL1kzUeu/5x8ndqrmTa
+bCW+TRC+vVIb1C3kFqjJiuiUl4pNi6Y7dhGjF1T+8+cf+Xt54Z/ue+QVEtLpuzEg0UNgHnQYdq8
lJn92UZ5HG9djVAUy8twLWOxgRegONs+yV9EsYQDi1+GWBeKqHyeTLUFNGHdudbmiaLqJzm2mMYE
nZ8f1hADTa7el+L7fTEp3JIM2RJMtG5Xb0HD8EjYS7uPAYrKaC0HNcgltqA0tvM2I/4DVnzxNDw5
3sevExmrRSfb4SZb49OKqGFMTpY4WwQZtX10FFRGZyUk4UXakvqGUMf0HheiyWEr4kuZbQv45LVD
ORA57Cy+dkBu9n17FRausOytE6bGE6hOVDLXwp6o3zYuLhr/ZV3OTadJhaikLtlqO+M9OBDc8Nyp
Qts42Avc2fqE/sr7mqiyKMlgS54vgHUhG4Kpb+E0soBPVjTGabRreRl6tXpzaaeejSet83sxvqzd
l3XQ6KNC4jIFV56PWcfFtnT+kw7+hWpRVgqZyCArWyy+h2ErsM5qDZvmIfF+CZ3vVZynDKwafNPs
cteqb8Jbgja9WcUf0BCR8XBf3iqhbJ/0LkBehryvfRu5iYSYkTO44HXxNeGASirbT75bujQ5sZIV
O6/ZzzJ5xA0eaLetcrwynGqmTWNYK/bdvdUXI7AC/g3jLnlQXXiUHvQDklQfIZkpacyx6md8BK2b
wM1uDIPRKqGxVZXwJVtdhCPqocbt1BAAuYGqmnMNBaRqZclKOclEnWMkOZLQV1G8CB0Du0ruMqDK
RqPaVII7/mZ/HqME0x5ZZD11B5SND/khiQxNxKHYvwyuWjzPnSvfgWQKcll4GaxMN4xXYVAysMqb
eLmiiCaudiU+r+N0I61zQH79mDuJ5gZR7X776Xea7yaVM3YdbuvR/LQUvwpDk19SKKPMt+VldK2N
FKc6xj9n442bn+bl7b4fUJRgqIylqkthFLOBPRvn+DM5Yoznlb2soRNWmDC4j/SMOtLblo2+UVtV
igQZf4qbo2iMMB5OC6i97n+FSvCSta72GNedBRdvlge3u8y6EoBqXclQGVld8NkhzGP5HHD7cVw/
79uwZKcpdct+mrAwt5sHdEyFpbMPhkRlHFU+manhb08mRsYzkD2HesWd543HXTuXmbXESAt7sKEv
oLoIWz6G01TsO0Vbes/aSH6s9hZUN96fOrk53bf7W1aYj4ycApNfY3sVKlFUuEev+7uamjOAuPuu
Oxk7RWsnScoauu2TL3gk2Rgh4aMV9v7WFU5LRkv1nbfQtUOcXhUvPHkejIfS/DZl+/yKPG6wjJPU
ySecpbUcS/rZtKPc0qAoFZZjSxY5LWXmFB60MOHx38lgiwC2pAnoVOcpWaXI1nm24s2b0KtwK+Su
z/aoK3erHKI8XnAiBpiOF6wujsPBPNQRDwswWGIM3TE56sgUFJ8gI6To0jIMH/YgnvmvenhKlidz
H+CcykCoqqibydyejAMYDevkmnaooPFg0fUaK05WRkEtU7qafICVLq53GfL0WuqYT/9FOn2QkZER
UGnr2zHf3K19Gl6tyLk2a4Sq5SF+eXRC52CKAJCJXgdWUcU0MiCqIkkh+hiS8s82IDjH5pge2Vfz
GeXGw3RJDzqPrDBimVGrmAEtsWZ8FhmXcJ7pee2cwza30jP3dV/Rfz/xXeQxrqA4WtYFeTLx1mAQ
fNmmQTa93ndCKmWVbDklQCulJp6WjuMdeszBbMY4QvlXEw2rxCOZM7Vc0NQ5OAajYmHhHcv2VCd2
4NN9rkjGO8UiM2zfxMvVW05DdxkHTbSnEIsMdiomp+rTCr6Z8b8xNi73n+z4eF/iChuTgU48B3//
uKBAZ+RpVNt1ZM26+1uR5ZCRTuaYDG3uYNcOO7X5J3SgBUn8ALCsoLq3vGr320G/U0bkgglMGbtP
qyPKodMa3ZeKAldKZZxTTvMcs5qgKemFndAD+CAe+KULiiiJdD2kqkPdvund3gW1WtEtUJY0+VkV
p75763U9jCp/I6OdeApuqiyBHRWv6JFMzluhZAx7EIg+OKEdZFpaWIVFyTxYtZuvWW3Hy9VPrk32
bPnfKyugiaMJSlQqJBnsAPiov6z+cjXa+svs/BOvSegZ+dXMWeCjzfD+aatOQgqR+ZLkbbrZwAwm
YO53wWIPpxYwnD3Lo6VLOug4z+x88zpJ/wuwg4DiYat7VH28dU+GPllcZE3PTVzB5LhwKGdCgmws
NFXZj83Lk0FPRs1nu6qRQUwGJ3AoukjmXa9vT2a+EtxY2pHgoorL7wzjoHzOv++T9iapd2blO12T
2S68zoTykCHqcJnqL7ybNZ6BYZn/DRw8GfOU9iL2/AkKD07eiDivsXWdyiVa8zio58NC6U6lkd6x
TtIxSH5Czdr6XJCo7x9S3dIfG5Unw514OSxoDAQSb8kuGdDfwxhM9BQjg9vrBgYoKl6ejHXii2tU
WTnj1flnOrihFeSR+OVF05t7nKIk3Pxoojlw1YlI1rsa1TRWJeL/WJBnxxm+xVWcB47XRty2I8MZ
D1Oqw0MpzE2GQ+VJLKp5Mwg7nYMus6IZne1lWWuUS2FvMhJqKpMSsBBYRcefxYr/NcqkEJEMd/J7
MwVbF1KZlQUORHGJm28xv1kYltyOIU1fd1mejHsy5zH1k6nnt7h4aVB5RNWB74pSPBn2VFic+BlF
1mUiL5ynB7GT7NmTgU9W3DRLu+B5VKcn6t7GYqcwJPtF410Z1yCFuE38VJkYJuSFefr7vqBVaiJF
yTHjk09QsAbPUJMGBYLxAEzJv+4vrqB182TwEx3WcUBBk50o/5qVl9ycgtH+W+TflvmHQCsKqfIg
H7/FGCeUFxhh8q1xNSllhWNikiWToo8n0SBqGbw4ZOaZma+pfRJlEmgVSWEJMjRKeB0tKjAooTpu
1FGD5nTfsj7VxvrCu/aSo8VqycrDfUkqjklGSw3cjvMCVF83CiKEtfPeZopmj31rbyJ8d8s1dGjx
1sArjNsPLAFT72Xfuluc927dnPppUrk4AtSDInNdo1nHGamShnQvO3Ne+L1Fl+tgJpHjllGLx+P9
TSvCXU8GSvW1Q9y528LdLrBPDCQE85l9nYagetxmOMfh+un+L6k+QrJqTFQ0XYqhFDdR1UHMvKNr
62BBiqtFZq5KTeF6owvfnzR/A+GCzF6Gzql9lAaejJzq0Uc+GAA13obqpfOKQ7uzU8aT5xOaI3r8
Mh/RbV37UxgXYg0qSjXquKndB9GWjJViSeI2xMS2DXEZxT9Zd8nHyOiYRnFUy29e4p22lzGpTdbD
kVLeYLjn2TdI0JgHOmniZ8WZyrApYbYOy3zAjGlpBpafHQQHeUyx82Eho6FW4QqggWdUKJtb7d36
/q3UjXBQ5CY9GQ6VJOlsJKhk3dZnEXWX/kQwC+FzcdnsiV4qTcJEJaDNzt4dQINLrJ+zld/c2B9D
4WOEhp10NIS+6tgBVPeZDIiiMXeKZcYTyXkRTriCXT6soxjgK1JG/RAap/KAtlSNwqoCX3lIYZv0
tG+2X7OSQ3mBv++DEr8WH6cjTcPydYlEqB8/rJKf9D7uqqnyXAqnYbrgzcLAwrY20VG9jwLH86QL
uZ1Na0xbNI5wMOY3qKG13r4KjCfDphyjAv9XB91NJjfqKYY/d/ueljJgqnbMbPQ8GDVZsOG2Cb1e
89JQSFuGSDV0jueJbQmtWARFWQbuisnmOm4Yxd0iA6UERekyobjELDN9XE3nuzCb8/1rS7Xx7e/v
zCyrKOi+PDxbxvH7Ul5KkHLXiUbjVduWTNhODXDCzPD/bde9pRvdl1u5OhZe1eLSfYspa6yrnQxP
CuYNR8xMt5+7atZB01Rxg0xdlTZLmZJebK/UJdyyZJjfHSYX/rhEVZRFutlJKvFLVjqYdSM6C4/h
GGz6ieEEI4mE7o5RiUiy0alJLUvM+IY+LjFJPgkt/7BLa2SgFHFmMrob2t+d+gSjFMBwN/t+GfrO
qHuYKiJ+GTA12EPvTF3mn1JxNgZU1NE2FtsZtLMIM12uSXHLy9gpuvYe8IEIIqwuHsKmt7zTmnf1
eVm6XyzLYk1sqDhlGUZVrnZfgxMTzSj18/9xdh3LcfPM9olYxQAwbJkmSCPJsiWHDcv2Z5MECeb8
9PfQ/13IsDComq2qBGIa6IDu06dxDAO9W5bg+knIxCTo75rmhZ0YgMS4Fo06e34omRUuq32ynPxM
iuk2+yayU2Hh2WgKmPuZ3vEiRONwozL3sjMQFLnbijJbKEqdub2GhKYPdlfVgen1fteDgeK6mCSq
QMy/zZy11M2EPj487liDhoY28qgKaSZbWlDhwRszS+/h1rMhOUx0+zjdmoEQRxmCybDNm3xCTomd
GhK3t40Isf/BUWWdNs/DiPuIboB1S0/gE/l4k6BF7NTs6ck25JAG6Us/daugyX5dX1miRCJ0SueJ
1vMJLS9tCY6085QHtYqTUrb0fjXfOMHBzsspHXA7Rmofyfw9ma3HQZW6kNwPETc1tRinYayQyJhh
rGtXYiS26nUr2/f+yTf7RttxmVkVMkkgSz5qSxZyzf2yYJbRbRIXNBPTzScrWVl9cTGeo22+U5Ab
9+WH64t72OM77zdxNiHlkLrntHt2bfluFCDATVjqD9T1p3a7yzvkaNGN5Guzqk1bFn+LrFReVyS6
rZfIu53T53IM2lcS9OgltUOUi+ourE9mWNw4HNQW5xW6mz6mdUagCMka0Kp8LU3Ma7UXhfgkRy8C
rIZmyzMnw/tRp3fJEM7DYbAVLkW2tPD0nXrs3aY4mXJ7YhT7P1MVlE12BiK6aivyjgwMa7uFX7ya
571v2Bl8+wSmiBlPsCA7NnhEqhhOZD9FUGy9K1cMV6rxU8zfm/vV4wdwq1y/v7Kl97+/0T2baugD
M3G+03CcOiAFmvvN+3V9bYnJEAFX3mBrtKEd7DM1gqYwIof30fWlZdsWdHqaxtLGbF+k+Af0FpRL
kCL/kOi3Td62RcQVJgWji12DjlmG7Ts8LorJbz3Fe0JiMkRyqiKtaxOVCURrpf6aNMOR0/oDmF5D
3S5/2Hp2GPlexwbC4rqsJLGVCMIyU31reg2RidN86oaPffmj9zDzKnlkc6r4hOSkRQgWp2WaoEkU
P8lmfmL9TOiNCwtKDFafqRwLRLaTmQV7OWpqVO1wkiskYq/SgTTEQ9M2dBgh+boEbKtCx/x0k9BF
+FXF8m5KUNO/aDoYWMol9qzlg9FtQaltkTlst/m2PwbqjfrqAOtSQhp0NjjHjDymyWNpKWoVsjPd
//5macrbwTQXGJ1eeyLuY6YKlGXrCqrbGXYHZEixN78QI2LUNeJ50VVh7H4x3vHHf7J9b3atl+AO
mDvDPSB6C5wt+6BPn7shjQwL7PGYV1i2qkqpRK1E1ilacavRd+sGHt1ftB0CDBBGvP8lz6qH2lSR
zMmkJTx+07yedMty3IMH1ovCzT+1hWoGu+QHiJgri5d5NhIYuak/cydOnM7vQVfo1XGvq3rHJdsX
wVdJvkwjKHsB1+vPzhQnliIFJlFeEXnFKd+8keHeT+nz0h+smoECWGFzZGsL3rYc2qJthwrPFf2i
Lfd2cjZHxQtaJo79k29uJyqPqNZPMP3rjMKiVZwoKMOuGxzZrvdPvlm6thmGEm8wZ2j/CufO+uHN
9EO3qabESfCktgi40hnIVyjDY2v+MIRjRGPtcxuA5tAN9VNW+kOkHcxjDopCVSf0Lu53NFkEXqV0
tfStg09Z1uVX35eR1uDDpXsEiEMhM9lxCG9ea6v5NK8MLqDB7L4u0JXwe9nmBbU1nb4cvG4PffTP
rvnTcz9axUOJQvP1w5bk9aiIuNpYr5XMSPgfYDWN917r5s4Juqg/8TiJVIGn9DuC/0VGgCxNVwLv
edmLjvkH+7Q9GweA7MBVo31aFHohKcZQEYdVoTzVZzRFAvFlidNjFU/H/msfbpi9vh5vI+iiIiTL
mbeewWrgUIzXzoxI/cGbFX74/ZtExWGEFd3KrZ+RxnVA3AB2nChvb8OIUxGPZeWms/QYYn7Z8oho
sanKDb9vMDCK/m+DkWM4rTWlyBYwVt8TVzsaaxtBCxS69b4GYPb638vXGCBCwAeMyKSPuP200c03
tIf2xhAds7P/Xr+sBjppe+529PL7zn71CMRTatF1BZPtXtDfAqauYiYgVxgRTaZjzia/B1GOqWIZ
lAhfhFlNJRCToCSFta5YiEykMTUh6M+vb15yGUWQVYb8QOvtTbpp8wQ8MlhEr6/7fsCATqq/Ra4V
nuN0u5I6xqtdfazIF21AdkwLK1vh1t9/GlERYGV4Q2W1HgAlbh17CGmXyYgzJ48xYKg19HtranwQ
lCveYZIzFiFXQ252Bcs1fqmc0+YV/mB/083fpP5yXVqyIxYc8kLThYMWG6ZzbMLO0wt/tFtMm74t
IUfFeYHVOPJ6YDgNQvRTgvF3LVMl5GQHLehuZeu9nRUevyRtHUxbuK0XPf1e1lE7KAy+7IoK2jvN
s5vZIO3cHxc6Hheq5khJLZyKCCuXUt7p2x9H4oy+fW5i7YH9MEe/vtfjfVpHf6cpUieS3yAirXpq
2iOlVX0pHCcy2vaIPLHKv0sUQURWtYm9lgnqUUDnexhmE5IXAxO3UdLvojms75eofSxfaDC9tnEW
3Wg3RIqqrBkW1u9t8jUypC0wn+hlV/wgmax2HXwTnVIy0WzqEa8UnnWYRvuQVAotlqiZOC8QcJzc
dBPgxBKjj3qrDZOegtZYpQqy5QUt1jxWj0uG5ZfZwhAe0HrS8uS6jUIPZMsLTrh2kypzEpwz4fwA
luo41donjxGFDZKYOBFyVa2lNs7I3F9m8JO3nxr3q9MwDGFVdO3IwjYRdEV4ZRMkILD9A4rLQQ/+
AOfFONtxgwKkr5o6Kbs8gjOeAH6e+E6f6BRJH5MJ5dPMmwvFc0+yuojAKnFfLKfdsDqxfRB+hARt
PDe5AJGwCkVxIP8X2NEB8YMBYklkmeo5vr64bN+iN55ZOlUpbia3ipgjeb5lt9HwUhF2VUycjx4m
/F2q7tRZJyUuX3LbRcjVgAGTIB1HDcnzzlkeNhinqiIpkr1URAaqnG1mrRFYGFB1jZH92zmmkRcV
ta+PgYHHynjsb8K8URFu1Tb9VKYFvqRbmKs9VUHCno1E8ZCQqZQIr1pJUVW5jdXZPQDK8XYsAu+F
o6aTRQk4Qq/fHdlBCO53qEqQFmGq4yXBnLTxa2HeM1XlVLa0oKyjVrOMgrzskm1PDbhOm0+OCiMv
WVpEVPW8ZRVP4XDN/pnUsdU/16o59bKl3b/902J0A0m6HRjAf49aCj7M50HFmSMxwv+AqubGzcdh
f8DZx6KI3LnzCSjXh083naWIqqpnCuviWhyZ5g5dsNTHcL2gSVT8KrLd7xJ747mneVk2d8PuDUxQ
mLcAxPFBWj+uqhlNEjMmMlCZFRvGrkOYnOOxMn/0DIV5lJ2o4FkXrmv93On8Ypj/LUXQuB9LT/EO
ki0thsfoqC2TElsuCnqHDohfPC3vUZJSxJUyiYvKmRsMY5iQMy3GPLby0B0/2GSKilzVJCwTuaCi
2mSMbNvjvFR7GqoHoipNS+Qiwqm0nq10MCFyfTUxbPO1mwZM3lAQFUg2LQKp8O7MtG1CfhOj3kEf
osWZ3oc3aZAIn+obV7foiKVn45AvX5zvaaEIkGSb3o/4jfKgqlTUeoqX+LR8TKznVTX4R3JFxPl9
6Kv1UAhDdckZOAsMZv5oCWGBbeSYBJOmN150ES7lolulLhjhF8L4oWrHQ2HS4zioOg1l90VQUTNL
us3r9wxvbQWee2rGzR/0b9cPVSYiQUk1S5vrLkWFQAOLZ7Y9zMAIteSZqfikZZsXtJTNSbsytG2h
vzPzzV/e8F9Pb3vSiHipfm68lHrrbl+OTv7Jdg+2apCA5EL+A5nqxrYuHERgUzOfRj6f0v7jdXlL
cgYiYsoDu/Gc4tF40do10NyztYLUAmzqNF4mhVwkRypCp6iN2czeApSp7cxRx7+M9v0wvfTay22/
QFDWMZ0LjSZ7rcqKyjZkA8Z2uWFm3CtTrpJXvYihQtnd4WViOods90iz6Y/J+sBXdI4mD6xZQ2sp
Q+6ojITsRPY78Mb42K1mwBpDXEMRIxPI+rvs8zS9OKqhAhINEImoRqgXKnB4JdSG/sRXoIoHzC8o
c0WYLbuqggLrfMmToYaC1TbmCD0YqsYP2bqi4lK2eRUnzkHzzl1zVnJwy9YVvKqByBe0ISA8N7zt
kJjrh3QrFeG6ZGkRJWV1I+Yn2tvevo/2kfKrZt4mY5GAKm97kJg1toMButmd2dePeX8bRTsVIVKu
RnLe6tAm4ibodrHvjEbV8CITh6CoST2nzrTPNsgxj3ko5rhnqsKaxMSIBFRG3hbraMGKZXbh6+XR
Rr9OpYEJXmHCZFvf//5GJ5uucWu9hQVoNiNwLTMylT2CsqUFb0oaa57LEQVaMG78KFvvR01ug0NR
EQ7Fe7NokRMA/ix/4W5UNT+bVHEDJUZEBEOxrl8wJQBloi39zooPrhZvpiKOlj2lReBT2zVGvaSI
R7OTgbEbLNaC/is97NmpMlifr3sNyQ8QoU+stjbNS2Gm5vzz+q1G9oEVCgSO5DKK7FOlgWE5OoFs
vK0Oje5gDHmQkP9MTyEg2fpCBsmaCreCAQeaPNkCp41cNwMChPlOopCN5EqKIChO0JeAwQcgoTNW
Ow+mp4KahYpdRuLeROhTa24FR0yK4FTbiV8OZnWvTx9RwTG039ePViYfQVkHY9vyrcXTtzSaQ+e9
DMw4NP2PQfVElXDw0D+5rDfWYGVuU5oaUo9duIRbaPjL3XD20K5XHezo+m+Q5cX+KMebb1Bz4aU7
QQman8DfHEDRGaKWafnE3z+khfTp+odkZy241XQstP8h5q38Bcz81q/ry0r3L7hVu+aF3i0bv4BT
t+/86kQiFrohAD/lCqZaPewOKm4xiSqLgChWV1aJJBOAP+0PczvvEzry8tP13yG5SyIQyqwwfddu
cAyW3kWMHKf2Z97NoCZRiF+2d0GXud1sFtgYON6w7JfnNaHF6Pdmbfzr25ctv/+sN7eoJ1pVETCn
gvmi941x9seu9bNCNQdcZqpFNqrMLdfVRqL/0vIDAyGVE9eH7i7bjmu8T2JS9anJTkHQ6AY8KkSn
JRLyWfU0JtpLRqY58FgW2JUdXxeV7BuCH7Y91O2mjMIu1e5nDE/1G2M757n92TEcxSckuiZCo5Z2
YG6xd6fUdPiBpsqA6b0qApKdtKDHKxop1yaDEmx4vRn9YR3WgJmKjctkIyjzumLIONoXMNcvA+m5
HnT9U2q+LqpSzvt7JyIqap2srFoJbMUwsedF03xt9Y71tCl2L1teSBJbmPVRetOCTCu7bwAFoUtQ
eQpX+b5kiAiAmrPRrKwMmaIqK+7AB/ZUbPOr1hpHuzLC6xfz/VtDRPhTn7FtRTUDiJnWvtiD9egl
v29beRfYG+sAuqV2B1Y1IChygqYcgrm4KetH/gE/mXU6VxNOdNUvi/vgqkiOZUcpKGnijmVfTAge
qPXM2DPydEG1KkJamZzNv6WBpJ+5DR3WXpMnqz1smSKZKNuzoJmOXWYchW1+2bxzpYG35KN7GxaM
eIJeuu6ALBkF1rszwzz9L20/rVWncB0ScYhQJzDYj2MBxbysVFuejLpxvtRZpuJHlOiNiHWytZSW
Y4cKt8t/5faTN8S8/pqXX65fbIlfIiLkCeHrsEw5ljcPEyK0ncAWQJsvO4FteVBB5SQHK6KeWGXi
6VYY/OJNd4X1yUJCcVTltmXyEVSTwgqazYxXYZP3gZOOvjbizdw8OUzxiJBtfj/2N7pvjqydLZo1
FzRpR8SiftGV4CO7rVZBRJST6Zio+ddII2y6c5i04dAVP6+frexeCmqKkeZFviWw5lX63Wk/klKB
YZOtK6hpx4HHchwH/p/QYNGsezNRDZKUyVpQU04NwvIROW3bYUE2BLp39mpV0V8CnSIininfLHDH
dli9jUDt0Zw4Au3JXz6w1/J1DmmgDsPef7oREd2kdRusbw8RddmzN342koOuv6agmtBVBW7JIYhQ
JmMmmPW4AsNfzmbtnafNXovDmo2q3gnJs4SIE/cYK/PJ26EMi+HDkz7urzcWu6GzRHpMMW9ZNcjz
z2v/Xxw8+QfgZM3akO33aTzvxd3aB21S8TAfWOhF6X19n3chutMMkJ42QRWoXtcyyycyTnlpR3NW
o47P7meg/Y1jerHv2e/6VMfVIVd9RnKjHcEP92TInd5rEfeDYL/f6pORWZ/WhCpcscT6ifgnF8qY
J5gRecmLLSDD/VAtPjF/m7fxExER/zT34O/W9hxEVSUHDBgNuT696tZteTciMk8lGCy49UYPxwDm
iHnVj6QfTq0yQSYRvoh8GvOiYmhEgfBX7rfrl1LX/HZQgZ8kKiiCnzS0/W/pgNXd6k4rD6lxWzwh
Uk5tvDR5M878UhfN04RxDxRMODe5BBH3lLk6Wz2QXGC0Ru753UY+g7/+tuhNxD5N/exQfUA1ZtF/
1+UZgYWfV/H1fcsOcj+CNz54LLJuARUXSJLqZjODbdW7F4/UPT8OGvUUuiQ7T0FVW1jU/yWBTd0y
orUr5sAd0hujRBH2lJV9arU2avB2P93V1XKm/Md14cj2LfhjMHCkBfDM8MdcK3yAcSgw5Ko5Z7LF
BY/cLmaBEfUwMGX7dRrGYNBu4z8kItjJpAVGEe66v8C5kJOuKV5UMsMuske5lNu2ncw7tNiISVQf
Chb2sY48y3ocWaDqOpZIRkQ9jcjb9TNpONojvcUf3c3wPc16un6m0h+xG/w3N75Ja/Qcr3gugzMg
cuIyzGLzZBzMeJ+0U992c8The9M6bkvuGZBUF6XpoVa9tmSi2f/+ZvPZ3KQryxCTj7wFM3GukUCj
5m1hrTh5b8tZBlw6biQKewfiFXetddv8VSKSSbU2t50V064vGLgVVd4Wlit9HDfFxmUhFRUUtdRp
wuceOcb9TK0wj9DST06DP0U7oYUx+yqOS+mXBK1lmOiQ8ARf6mL3YEbbEaMzPdDHz+GuBMgI0k/X
76kk0BURUX2LYa4ZJjNfRvAMmoamh7M5+5VT2hjJMH7fuB1e/9CfAQzvRIkiPIrkRpX2Dd6QZQcY
YFsS9BNRkkQEFbaw1IcLpoG5zyl4bkGUbPrDkiuURBJiieCpdkXFdNvJfQBbPSz6dnDX8ufofuPO
bcOciUg7NThACel5jbTb7B6HpIfDXwJiqdp9JdooYqkQpJRuuUdBdJhB0jdqNDKa6sZoRYRQ9X2F
acgMN8BoyjJcOUCUfLgt6U/EAX7tOiZD4eHQl6T08+xMrMjIPly/UbJzNf82UhaY8UdvQWhbrk98
+DGvQzDwsFSBR2RSF5Q91XKUixgC/2Wmfu2OILZVYZwk0ZAIn0qrHnGEiZ3X9UM/hk2NTL9CzSRL
i/CppjDNrc45lq4ecu6b2YOlaq6TLS0kl2vXmnWDYmk+5Xd1ooUWXV5az1BASGTLC/UhDGRNdWeF
7bbT4UPXVveMZpcsXxRRhWx5wR+n1qIxZxs4RmDepW4I8Je3Bdcvomzp/e9vvGWqTxhxR7B0jxlM
LTBZw29ju3Hb++18szb6SqYla5FeHh1OIzrw3wvyEr6zLC/XNy9zNSJIysxGg4I/GMngD9OX7mSF
beCe2p/AUD/tpUsVZFCiTiINFcpL1bIC1nRBjwVeiX1Q1Yl//SfsF/AdzyLyTTXJxAtUYaGpzfxf
1ZloxrRjw5m+NTNBuf2psIzD9S9JvKXINaU7CZhsW628gE/rMC/c92YvsGYerfOd2QzR9a9IDJsI
plqXZku0BBSJnKyHTd8w5NAK8tUKk1WF13of50dEWJXl0HwrZjxRm8nWD9Tpn9HcTh+0Zq7vC6v4
1BjJ5LtaxwPDsL5e/1mSG/AP3mpy6mExUUFFWSMobTd0bxzvQsSZf5ne1JZloWpXp1XcreXd1v2k
JFOch2zjgn5PrV0T3YCGjOjBOLv5NgLaPX27TSqignepvYwQ9MXgdhlQllAEXk2vUA3Z1oUnsQcC
G87AUHxpvaDaTjpRKILsigq+dykApigGaPMGFFpaIr/3IamBA1a4dtm2Bd+LJm5vzhpsm7kvSXrW
rE/Xhb2f2DuWQsRblXrfcs9Ad2ENG2prz126+LYqoytZXMRZjVvLCJBte7re9R0nDzAXOTLbTOFl
JCIXsVZwvhPidLrdTazx58z74qTuedRJwBd2WxMsRtr/7W2cAmVSliLmGacxarl7oZ6ryC7Jtr//
/Y0jM22j8ybL3O5qu76bDFTup+m0Ge5TnxsfbzpdEW+1dGbRwMdvd9zVQ41rX6rSuMs9W3HnJZfy
T1XizS8g4HvcWGNtd27mHXitn5vkRgvzxze/WdpMqdXhLsKDDR6mHurhuKmKJrJdi5o6mMuE0Qzb
XZfQz62xYrA1A4ruusRliwt6WlYFp02NvlF4pk88nz0fST0VUZZsceENvLhebfctnj1kSrxTljLt
SLirimYlq4tQqtGwujnxYGI2zfwyrsnHXLlxiSEQkVReyiszZ/N2NzT8ldX1xyl3XjCzKL5J6CKz
VJV0fcE2CL0FU5lfY7CoXyaZIsEs27ugpkVbZ3Nl6rgueXVI1zHQ7emn6/Kb0MVAMv1tBUgz4znu
Ye+Ftd41ev26rvw29dT3g36jQ6DfdruxgA6BGvGlGdc7st74RBaZpTbbTDO3BpNLmVzanVFqer3t
KAXldL25dfSFACZVnrPkyVa5Z9kpCnqZOMtcYtoIEhKpFnXl6CdTG9TZGl7ftiR61AXNTJnplF1B
0UlD02PJMJOuHvzRwjxPAAYHNh+KsfFtovAc7/8YS8RMJbVJQU8OpzR11B+J4SegcGy35+u/Rba6
8KrN1pVgMjKSzd36NCSYcoQMvIr54X0bY4mQqQyQibn3UFEp9JO1HvXbinqWiJMqeO2NuYsHz9pj
lnjmhLRPz5hHpBC4BPVriVxRQ9ORZuqR/p1W86ksp0Cvf09z5jM6Ps4ti1L6DOLzjX4m3k1mxxJR
VJ3uUVN3kSfa3MeC+yl5xueuH/Buuf6N+SyRRYqjsoKcCNL86WqGNnd8a6Vx1RqHylT1TMg+Iagx
xrRUU9KvULelssOla7eAF/V3T2s+mxNtFOUt2U0VlJrkqzcaFU7dcY7gPOic0E0U4pddVEGhjZV4
KFjiEdJtDws5rCpst0QwIrKqKnMDD2aExDMngQtWDDNBF0Jk5Ir+A4lIRGxVm1CakpLyi8kP9vA4
2j+o9+v6tZEtLYTCSC2azLYhkm2+m7xvYIkMElfxEpatvYvrjauaRpI1dokHpeOyPl7zRY9m7q5R
bm1tdH37krSOJXJHgd2Mg6UB36h/m7/To3EEKmz2i5MR8Uc3zmNX8SyR/RbB7a59YoHOC99pzP/0
DQzHma/fxhhpidAqsuhz3de4PmV/LK0Tq6K1uinbaLmCyqab7bZzBdjc4l0s9tiuna/x79dlL9Em
cXpfzY26BpQeV2dkFE+14odl6yoeCNnigqpy2yiWbMLGyfxS5olfZFRhKCUnKaKr+KhZM7IceL8y
1AA2Vp3aJvvP1VqFskp2LmKqyNrOLumRykx77eCUmRHmvFR1qsgWF9R11jH3wwHj7aXNj0N1WFWV
0P3/3/EeIoqqryvCVw1CwUi+IOvOpf4yVE+F/tAat/WwI/X2tzVgRVVsds9Q3tGfSPPCzd82JhRf
v4qSMrQlgqQm5KbdeSJwTccF5heVRA3TdZrvic8i8MLcZgREkNRamIazOOhacBw3mnTntCbTc1Ub
Cs8nO1xBWVcjWVo0ayICRKU7+biQp+vSka0reFSk3qwlo83O/dtFbUb8kbHb7IsIjNI3bc3BgIrO
vnLyp6bzkx7tOp9v2rcIi8pT6mRdsqx3fY5gSatmGuiDrWJEloV/Ii7KcWEIzBohsdbTsEzNOJn5
uUoeZ6s8t2X9CAqNoMRg3MKMaGIqbqrE+oigKVZvXWoynLFNWcC1NmDLc26sitUlavwPbkoz+y4f
8Dg06RCbM/fLNuIl97vUOwwqoLEk2hEBVLq5mu1CAYhh+VL9SuAD7tC8OHwd9IrdZZ2hmiojU2qR
SWqaEkybSiCrrgwaVGxY7EXbA4KUqA7zODtcv2XSz1h/G6bOdIG1q/aSTdzcO3F7aI47uZ+F0dF5
eBu+0hJhVbaWz84y4nXHyCvNvmJyuN/P/yl+wa7I71hvW1DwenGqZGxg/bbR7wAXzuLq83DOn/aO
LRXkWSomwSNnTO8c3dqj/+MS07g/aEESWwcUzwL1/LL3a1yWCLbKq3mrtxn2r1yd0MviZsQd1rsg
Kb+t1RK2KoyLRA1F7JWZ5tUy72mxmiB3Olm+zceoMFvFQ0O2/K6fbyLfeXKTsrZRA9qGZgjGxXju
8mKNS4OousP+ZHvfOXORbWqhW8pGgl+QZ4HzcYudOI94oDd+etJ/LlHnd0F66+0VAVjD0vBp2R+X
1CVfN5flwE6YT/piqGrLEsMlkk+1fZ5ulO1FBdeNmiY7tbn9sALS3Y/80NuNIi8nOxdB1a1p6RGH
4DOTafp8Pk7550Q1hkDiZUVQ1rZoHLQTYOEwnBHzf5xGD2rHU/V9SoyuiMnymqFY9b1k0YFVs9an
YOwafygOrio1Idu+oN7t0JXNmiGJg4ppnHrLoWmfr5snycoi9gq3xC3By400jvENVsq3xtv4JywR
a5W62sBGF9eyR5k6OVaqQVUSKyRCqfJ16nQM7AaMl+aZX6/sPGxVxKp9UuD2mAEx7LlE8YqSXEkR
VNXOS1aXu2pl/TFrPzvD/azC38gEv3/yjRXa0rZK9BUmwqxCVpx1VRpFoqwilKqoHYvTFm9hS6uD
3otMCwSDBNmsoFHxT8u8jYio6qGoxNkpI6Z4Co2wiKZjem/72oGj30sFjZXJXgi4K8/UtHL/IYXO
feLV4VL3IIe2ousXX7a84JY9O5lcO4cXGOmdtj0PHKnFUZFbkZ2toK7UzbPV3bPFhdmf3dINCFUR
xshciwiu4rlXJN4IsQxAZXpfsoCFWYgxtPfrUxdlx+6QxsWgiFglMvqHrapjC6V7DhaprQruxFm+
rvVt7ymRpqqgyM//ASx1/WmlT/3w8aZztYS81lC1i0FXD4/w8bueZL5Gv7TN5+trS85VZKZKHSeb
GAYTQrcKv8HQ6Aq2/vrSMlHvn3xjDhrUouzRRvIZHEGHlOqRN3mPGtPD68vL3lMiwsottsIudoTV
Tpi6nfLzcHYOJOahFqoe4DKzIMKrFuRtkmz3JQuIY4LhxD9o0XAuwMsdFzHmvCmetbK0ooi1MsDn
7pmdiYzueYyW+yrWIg2mITYCOx4OSbTcpsYi0grkgcVWY8YNGCAfikyPtPW2flNLRFcBdG5o3Q4b
tZzfnuYEDiE+gGJoaL3xKSuCq5pZ10hTIFbP8yI0uX4qF6C2V0cRq0k0QcRR5UMHvF4OTSBVNBhn
oioaytYVtJcWeuvUHOu2uKPL2VFNzpXdf5GyqvcMEBOM0K+V+s1pPPCD/p/98X9D31WzBmQXUxzl
5zLXSpYCedHxrKHeeRgPWew8rE/ZqxmXUV75qnZHmZiEUNksx6nsnQSxVbP6aZ6G2q2GSGSxSjQ3
nb09t7t4Z+BIeTqAR/TluhWSbVvwufO6joAjoFsyo3jEd+MxKVS0DVLZCz633MY2nxzUStYP+Wtz
akCNUt2lJ++yREMAVujopp8gAqxymywrBqahnDp6J7vD4GKrMhSxuOQZIaKr6ql1qr2949Lw2uc1
Oa96fmZdHmJMyW1gPEtEV61VOhN9D91KNJNFc4npPhjIEF8XjsSJiUxWSLauGgbOwAGkz6n3yraj
MSnqwbKl97+/8Y+s7c2q7yyEazzxWz07Otsaj2xW5AQkN1PEVRl57cxs6UAiln4HD0BQIFt6XSay
i/nn7292jukjiAT3i8nu82fzBYNsAv2j66+h6duftVuzAH+c8pvPwO8ui24g7pnK+225p+2DreoP
lsleUFtS6x5mMeLOJIDoukWAxChRNsBKenKsP39/s/F+SsaFGXgIgZfpscmmKip2FoaRDUVQYujq
oWzSLy7mKgPgPIFZOy1uQxpaIvzKG2avQic1QukG2Ga+BKYS8SYRmQi/Mi1u0y1DuEXKxgCBKfvs
0KwL58z+7/q1klxYEYC1pUXmTClirXHtI612w/kmsL+lCx54W1lCEoJMYrpdzMVf9V/TcOPSgg5n
ZZZmQ2MDHZV2c2Cx5UAmnkbl5P68LhSZ1HdhvblKW1M4+zhOqNr80Z5fmon7tSqDJHlXi/gr2hvm
wPC2vnTt8G0u13M3JM/OXPoU5mJRjpLbdeqdzKFIWtW4w2CNOc4VJAahiZHV27E5OgcrymNVslh2
dQR1Tju7sLUNJ+xtT8Ri/toqnl6yhQUXjOItZYQixprdaoRcTDeunUlFsf/+6qYIwcKwBBRv9/JJ
sdFfJHN/eUyVanj/bE1vTzW9uTdTnTJQIOBsjebCmpDO9139Wvzsx/9uuZemiMHKx4W3jkZ2Za3C
OUHnIem+s8xSyP39a2+KUKxuSnN0hTsw/QCn1eXRYr2v9wrH+35QYoo4rC03/9+nd/TnRB4rdq6t
+4IqOg9kq++H/UbyWbswDqQnsmBoWbK4v3bHYUJrjgp4JRONEChPRltZk4eHVt8V0aKNjwTtsqlz
Wy+OKY7v423TeagMQ5WaNsaQE38j9hF52pjOlm85m+K1JfsVgsa2Pa2IuxvOwvi0frPQntGqYECS
8MQUSa2GdOWt0eAEhnAKCQxOjfFEfegdzFD356Nx208QUViOzaa6cvEZ1/rkJj87dN5Mt2mXCMBK
qlxb0xVL6+kXujyXI1oqFEvv1/Bfa2yKxFY06QZqYFjaxejP/8fZlTTJqTPbX0SEBGLaAjX0UO22
u90eNoSHaxCzmOHXv4Pft6ir2ypFsK2FSqSUqVTq5Dk5fUB3566AIHNZMQAySb7Rdc7ufc6fbHoa
+1GTcCo2iwy68hvwn+Ujwnvqkldo/Tx5/hyhZBLtm/pmqiuP5TUHvTxaMC+NlQQNJJDR2DaYP/YN
LrlrlUKpz/UQKFv6xubAWr+NumcDRaSRwVZCoChrAUhzIV128k33kdveV2isRTQr152ml/zU66qy
mVYE4sK478ohWNeD7Wu2omr+0uFateioJWI7XGkdbCCC2A9jElBTg4xSEFuZMvTKHL0EnGpInvqI
Hp1QnNxP1ZfmMB76JxJUYRFmOk15RaHQlFFYQ5U4/58ooDR4Tw5FZNdRHs5h/lzdAwFjHG/vpr+X
2nfcV+a36pc8L8jW+Y22UiRT9LF9Ge/4wQjBsnzwXuoyrKPlwXvSdV+pgqmM1FqGdm3MFr7XHeix
ec7v52DOwj5AJz4qkx0NO819VXFrMv8D2FoWn2brND9kHQ2q5aWbPDSCZh8mZjymaArN5gtKXmFT
pb9uG1MRCmUQF7V6157YOD8UdhGWnAWO2WpCivJjJLenXtnXloOPmZfsGOeAxdTtpRbFoYHYrj2j
PrpmUWV3rxOpNRFY9Tnmv8PYOHqeU1v4SxcKbkHV0ywEQd/rbVv57x8bMuGVv3RL6vfO/MCLPrKL
D21Og56DgX/JQ2d6GjkPG5bqdvkWAd7b5VJkcCYfJDIlmx9WsLet0HLr2iczacMaEagQ/NhBPNdf
77tJV+ZR2E6Gfnlt6nZuvcwPxkB4MKwgXW+QU2kSTtVukKFfucEpm6GU8WiD5DX14oD7I0Db2aH3
E9y0bFTLLSCtz7nF920GGfc12GhlZDFqntb6ZA+f1/l0ex+oDLXF8quzskhIjt2LcTNIXWenSQes
VhzxMsiLiX4BbQkH/tasgr5A0KQf5ngf6YQpI7sm37ZbiHOjGyWN1vLO0kmKqGYteXnfGnUOXAwg
faZ3IO1z0qQHQ9fYrbjCyRCuBgiPgRcYvEeZverEfWrUd2ZigMFhCmtP82ipOrlkMNfE6VRXJRI3
YQeb1HsWGaHxBlQP2Az1zI+qfSN5NOvmyi8o/qX1jzGNYl3nm2IFZACXn3Mo4DVYWTYZQcW6Owq1
N7oQzXZXDS9do9OmrW0v3balQz7Sqrp3BisyW13zscIqMleW3wJyWGzPfjZeE9nJnTVZm2pRZbSW
kZv/Kxttp7YTZkeyEf9vNEfNqTvzL7eDgco62+9XwcDokR2CpAeLOh+zXz4/C0/zAaqRN4NdjYx3
Ld+at03pVA8Fu5TeHZs0NK2qoSWf5Z3oavBsI9uPgxKI+R+Wri1HtZrSAexYuU2LWaAmIpJD1bJT
GevUiBWxQIZjjTV1WOGj+OpvujQLC0c3f6nQchy4xYPV6RQIlftGctMlBmTU8f7CYOJTCY647Of6
cTrOh02aoqo0h5NiCf6D0PIXMAluKnaUj8ekKFAZ958Gv9GkD6rhJadtWiuZ8AyHiznx22Dm2U9a
0kOFAt7tba/IhWS4llP6dc4oNENHG+qMTh0kphcCsXioRBva7RLk4xu0Nw63/207Wd/JhWTAFvD5
SeJtjwkCeB7ihL3z0XTvzPz19vCqJZdpsGjf+0UJPS8k+OOjE26oTnaX/kjP5ByHRHMVUy2J5M/M
NSvKOD5iaLunOS+frTQ9GaahsZHC82T0lkB1baQUr3TpzA4dlHnr5PNt86gmLvk09fxsrmPUqZj9
tRPfe3rhYt/ZwqSrdZWNuVmBZOcyDlBGP/rtcdFhDlR7RnJjt3HzMo1RI4Re8UOZ1qHjV4+dScPY
3seIZcqgLXeFNDfKgiCNTll238X0W1su/dGyR819ULGmMlKLL+7G0IScmRaud6ZebhcBtbilWVjV
8FukvTphAEsB+S3Dwg6lEwz1fPTzQVMYVFhfxmtxniQU2usb4iN9qiDG1bMi6pL0PGvzEtXst+16
NfsYAbOgBI+73TqHa2oGWtYt1cjb71cjg/cAtPQlsKiWe17JvaXT2NmC7zthTEZrCWMuvdZEmMmr
Mg6znp8cm71N7KM3ZUdRdUC1LfvaUkwZtcWbnlYuSL0ua1OvBwPQRbxXxg+D44QdE+O9rQWhqZZa
8mGSjQzkagaOmrT/Nrb1ySqeQduNO93X2/FHVX+REVvdUgnWbAgKNw36yIOOEy6psNbnrQAD0tNj
rknmFJ8iA7jSLmk23llcN8zCO6X2YwUZZSxU1wdGso/c1pQxXCMfFzH0NVrDALh9Wnyj/ZAvurZl
xdaVEVzLvDqpuynYLJBPBS+sEd1eA8UZINNgrW5qrRnxtxedRweA8sEIl+bl9tiqOcuODLIbam6w
p7QhBzovv4pu0Gwd1YJKnpw2ldX7KWKEV/TnNEuj1qmfs9UIoDL/c9/spVw6r+bYTSkyLXQSG8tl
b5VBRmyBAm7KDIHmgNn60yWf+D6EtGlK7lpYlDeAYOPQWkCTOrKwhgBxTXRcKYosXebBilvilaOP
lowSXbN3fr+woMzcn8PSWEEx0+/GOGgeGRVbUsZstb0PlhfnL/F3G2WWee/y9qWovZ3NiqYM3FrR
xl2LDH8wQzuuOpanFu2Dj1OE6vKZ6+C1is0vI7cqnq0J2O03SIn3BfxMqJP7upKPYvfLwK2UMV94
84TzxuYCxN80Kpl57Bs3C2xLh6BQLYPkveVYiMnGK+DFZb/j+A137sBwdURNqsEl/zV5QU2vRobV
0Y+CA51d3C/5x9uOqxpbctzUGBtuJ4DBQymhuRvHEZISvmMHiePpytGqv5Ay57xIsb49FrceITHJ
UtAMpPXwWtfe2+1vUO0eyZlR7K7QZFzVl5YtawAVaig9TMXOwaUM2nIbS/QUQOnBCxfjZOga6hVW
kQFafAF9NhYWsjbe9OAAVe7V2VNn7Cz7yiCtojAWqORi2mX7DM6de4e6mrKJwtoyOssjoiWGmeB1
YckOwgPG3ttHxGzK+CyjW1zL9rCQPBcfmnG8JNPzri0i82JVq92klGwvu+X0synKV9PdmcnIvFhi
je2x3d51Nw17kPhGXqLrvVPtEck53abswYgJoLvRxKfRsc+zNd/RVndKqYaXHLO250z0w4ajz860
RN3xqzEebttbNbTkknnpp0bKEHTtbgk9T0Rmnx4mUUb7hpecEvwNRmtl2/DJj7L5nNb/uOWn20O/
f1xQGYpVxx0faIdi+1xNd9X6uy/cu8YZg2rwd9mGyoisZKnKup5h9sa4N5evaX7n1p9vT/5936Qy
GAsI6NUHHAVpjd+FjecfHK5julANvdnr6jrooNIFMV9QqQFM9o3UwBWMnk5mVzX2touuxkaTZg2e
CKRLfW6fuCD3Uz+F+yyy/eXV0LTmLq2L7ZkqXgLXTsCooLsNqGYteedcVkU94lp2SdCGAkeKWvay
b9KSY/Yp5E9oFxeXwjsz/piPx33jSl7ZzmPdsgH3l84m4IfuQ3f5sW9kySEH04Z0UI7bS22O90jY
D3Ou6/b5mzT/t2CAQtu/l7AUCR8WV0wP1WxHnfjjCPeAhrKD63yacifioJpwPScybeNQsa/AXJ+6
Ffhza7yrEiNkYwKxY3oYyBjV3kdmamo7itWXkVnl2s/FOPnFxa+NOrDx9VE7p5oN8H74pDI2q3c6
EMT5FpKOPmsD5kyfcsE/N4Yf7VouGaNlk2GeRoB7L31fJujobsfHzpuY5iVRZRrJnUEHDtQputIv
pml4ocjK+Cnr3ElTLVWNvv1+5dHCSOOq9PKtc81z7bCvlgR4RPBxnW/bRmV7ya0zD3IWNng5LmsZ
9uObYR/LXHMRVw0t+XU5JZALsxCeCWd5wKCry9l0NhNPU1xXmUby714wInDvRA0hQ5Pl7Dzare7Q
Ug0tObg/eNPU2CtEPkb39yLYECRifL1tcUVpi8rwrNHkfeds0YNdhoN1tM5lmJyawxrGQR/yo+6W
qTC/DM0ynCXthwk7h3SPc/5xjb/4w8fbn6AaWioir1XaghQZXxDn90MMIigTQhn7do0MvHKGkqOX
myBfqD5gQw7+KdOlaYpkR0ZaiaIy2m6Ap8b+y+S9uXkS0PwOjVrBbbO8XwehMrAqTseionFeQ7k3
P9E4jsA1ejeSOayz5GFl5HD7b1SfIbms6bU+cxmsP7WfZv80W7gFxoEV74sIsoZgUpIkLcSWVYEL
AzXQ700m/CDrWs1Roto8ktviZSknZFhQO66fnVpEJZBUWrE8D2HxndNTJsrqoMFXCANLXC/1YfDG
08TcBzr5d6VYo6QVR7srotvLoIgRMnaKVDPQUwSRs5xmI1j5lEWDn+67Z1EZOlUsNZ2HFKMj+Q8X
nON1peN7VU1c8l6n8zheySA7YTb0j835ENS+TpdJNbaUNw9mUk5iRDWdD73zmVKbfSbFzqRcBkvl
Vslo7qO04vseCSGLWJ2NiS7h7fVU7EsZLEVHc0krmgCUkvmf3U5kwVj9IaUOM6WyjOS1Hh15XE3I
n4WA4tLILOuweKamH0sReWTM1FjbIALc+nXaJX9kBgX9s/vUmXXIB3JudP+iOrlkzJRrr1PsCOB2
2Mm732ASXQa93DmkIfTRTrQJ9r2bU0c6f6vSMYvRxh+tzSsdfltT1O0rAVIZOYWEx4+Fg+jp0Ney
+mSuz+O+WhGV2a4MPyuoDe7IC5s/5N7BiTU4SsXWkeFSU2JSp3ZhjTiDFC7AtFhsTTBWDS35a+J6
Y8IaTLnoLo0LGZ2u1hyGCneSuayKyS56N8NjJEvpKXEmYDjAG2tribk2v3kn0stUVmTIue9uV930
cTgk540nrXmwL8Nfigo/Knc9x1NZXhB0lyIvVo50xHybhm+i1dwaVL4k81iBqd3MRYf5d4c5gopm
Djo568l56d+SsD9l/yyfdoU1GUJlVfYAEFUGyi/je/YL0kxBtxO6Tm3JTfPeSVy+XR62Fsf8DNbw
Mznub3CkMmIqJQJIQW+r1/eF97AI9JaBJmrfsxiVea3MRsQu91FXGwpAk/OItkUgXI3TKkKyjJYa
cTAxnqKCtBi8CdPaihrSvPppGjhJkgbQpNGkgwpHk4FSnt8PRZcC0dHiGazsHwV6m7R056rBt9+v
rp/TlPRWSpP6korXtvhYistaazamIo2V6a1ID/ZGawYOqOcH03wx649osoEeu+Y4V0Q2GRuVi4Yn
sYsjsQP1nJ+tJ65jt1PkmMyUbOLHlZ/EAGnS9isq1dDWtc27tC+gbHpItGwDKvNIaTK0SZzCp1jW
uuCBzQMnWwOTHbzmtCsuyKqBoJ4SVrlRAczLUzIBxYS2TbHrmZbKIKkVJwrUFNE9BRbyoe/C/vuY
uJpzZauDvRP3ZXzU2FbzDBo0wMe8DxyyS0wEdHo0uk85LQIy3Ns770EyrVWy9hAoNPER9twGoFCe
QHg+msdd1v8PVioVfZ2g8nlpOJiVnPU+mcWmeq451hWbR6a3onMOJXgX9CyFd8fZEy7soVNcYqCh
b09f4VzW9vtVWEjz2nYYxeZxoTDUl32YNZqooAg4Ml6qZvbYuxvpFwowUUmL+8J/II7ueqIIyjJC
yu74ZDDDwaGbv8TZTyunobB40LAnr5kPt22j+g/JcRvB5rbJtrKUaYTp6j66dLm3RHICH3HIK6FJ
IFRLIJ29ZQnWfyq2htbiuJLP2fR6e/qKBZDxUH3aJJ1jYeuUSUDMp64KJh0EXTFlGQUVE7dE8zOG
nkoeWIKd8LIV7Zv1thjXG7L3yrjIt+uyWz7PDqgKoPFiB1Zhm5plVU1+c7Wrf/DzNIXq7AbNT/rH
OEawKVJfkyso3FWmtCIiLvP5L90CDOOt4eRCh60JgBLbZ53tm67mbggKOqIRhq/zg5vGAdi2naXQ
HLSqDSNdbC2o5holN4E4YeRj2nxjlvhNWKmJNIrDVoZE8YRNgiyIwkZhHpzxB8VWJ2Ej0HXODpUO
pan6BslnK5R5WxRckCxkb3T6LtJgNHQvOqpMX4ZH0XhJevASV5f4c3xp76ojMHrP5KV4Y0dwPEY6
IKNig8rYqJyToWoX1O0y4+cspizwa6qjPlLYR4ZFUQIWZ69DsPGWu5Q+F/OnetCUG1XTljx3sFlB
0xR7E8pGd4bTRMOgq8eqZi25bDuhf2TZ7uOG8b2xDnaTByg73nYphcv+JfW8cqnKXBmfKdIQu0QK
mB6gV3Aa6cfU0JhFNXfJZbtSDOm8wYi4XZ0Hu3gxkzoA8k1zeqiGl5wWzVc0JxNKCjgOj0vuBjT1
jm3OotvWUS2q+e+AMyx5O04b9w2u6AENSkMXDlQDS45qCjclPse8m3oGkWkbdfbv21NWHNsyeVVV
gNFp2t4dkg7kwE6GR+4x/eEX6Ry4DQifaDMdbv+T4htkLFTNhhWPqLh2Mo9DRMouje7zmvq+DkCn
Gn8LpVdbM268tmkheY1jNu+gFAGabLG+3J67Yt/IcKhNOM2rPNxKRPFnBVYasuA6UK1qaMlb/W71
oUiPcyQZVwAXz3lWB42uFVllk+1Pr2zSA0teGCP2zeJ0Ye4UBwB2NCeUaujt96uhTWvoLLM1qosD
+bTGH0+81oVdRZCRmaqgm2EmeFRGs0ZXZvekNbMAjI7fKUlw1XH8+Pn2oirOWJmpyoNCMClzgPNG
A2pdxnJIkmDs6kNu/2qqNqr3Ad4okZy3N9zS5cv2ImmbIGGt3QKxbeZ+rSvhK3yYyDmxWZuet7S4
065tMLXOG7Hrx9Enx7UGy9dgZ7uWnMioKWEtWZ2iUx9351+ERyzV5GnvbyUiY6VS0axrvsC7ykL8
iUVhH9OS2LvyNCKjpXrwInZ+g6cZs4i/0tg4xlj0SCDY3d5F7/svkbmrLBP0PWMLDCbvrAAdgRwU
VoV1vD24yjKS/zrVNFsNsICXaT1U8WHYhxEislLgIEhfDz3GrZbjykCluev4JrJMYCLMNR2nBgjp
YfxcDuUjrXsncHPdBVxlbOmABaKJznYKY/e4vi6WCNyuCNCSr9ng7zsSiFX+HdMI6fFSjhrCxbI+
VQzsqE1oiyLo6nPl7FMpJjJdVdwCD+xUqO0mC3cit/Hs89ha05fbG+b90ElkGJUZu12aVC1iWgyo
0remKw9mGtW5Jv17vwpFZDwUxWvb2gofsJlmCa1FhINzZOSftHeDzP+St3dNvc+tZHBUPA5x73KU
LIoZxDrpIV9mdOLsSgOJjIzyeWNTtPagSG2NQdEEWWsFba7ZRIo9KtNXLS3v3BldqWjhsk+QGT/O
RhJO9T4SAeJJ5y4kMo18spHmZGZ3HIfyHjR8mpkroo2sFOgy15hjD6sLtvyaP4Cw9PamVI0reS1q
fe3auphySb0X08fWSctK9+CmGlzyWVDCF6M1eniMgT2Slh14rjmWVL4kHaui6ITrDTDHlGXfPGs+
8zo+maQFO8c+4gMiY6KMtTUHD1jhSwdUzrmozK+WKOfDNE2fdpleRkMN7VRWhgtEl2ATPS0lCGgS
7oh9G0amp4oJd+3M4bitGUtYFk1o0X2XWCLjoUq/gG06DL2yNHIs3AJJTn/06A2+bRiFl8qgqLgz
lxaMCjhZiX9mjh/UtREZhohuD6/YlTImqrTAB5UJ1G/8EaX6MLWM1gjGle7j3yOyVmC/lF5G7RRl
uTqOpnUM+qTCfScZf+6bv+SyedOxbvC3g9Zbp3Ba+io0QWd8e3CV7SWX5X3VkDXDITXl+duEjhgS
z8FYDprhFae4DIYybFahVQu2d0iZ1eEqXP/cNF39IuIZnAolMf4ISweyVXyLDIeqROZApACxzTfL
qPUN6NRAkmLe1xxCZDwUErWyAmE0Dtx4Hc4in/4AYfCrdmKmeehXzX8z4tU1DniovOpjXONclgXp
L7f8DX7s28us4JrAc8W/x55zMjYpR//l+qFLobG3UdqziIlohMSentFe9Qnb71ef4GZ+v3YpMnxR
JMGU48XzkuikOhR+LKOjpmx0UUDe7N/eJd4HoVNEVY1r/XvO09LQ1ZpQDBmN+4zea1tyFHtfRkRZ
7WyXYBnDEd79yIsl8HA5B6Pa2UC35Vzvu5XIeKhiTteh395oZ1H8cvOtjNaZmrxP9QHSocuqNZ3m
HHf/wk3v8or8Rgk2RgVwcsKqbX4kto40SbECMiDKyECUAcY+AGmgLeq5PfqkNUmyYj/KeCg3pzHn
Psyzep8L6HAOKeSLX2/7lGrWkrsSt/fqtcYFazayITDT/sdarId9Y0vuyrhpTx3ZCMLrMnnibbPe
VTT7tm9wyUnbzO7w9o4DJWvLs50mR0OLiVLZZPv9yv+Nvu4hCLGhZYwOGq5Fclf2k67/R5EEykCo
coFG24IT6yJIFXXTJSuAZGmaIO41VSjVH0gnbctpZg4rKuodohcQ2ugCDgbvLtaxK6p2o3TYWiNe
Nn0HKeZifYx5H4wDEBvFPm4nIkOhwB3t11knMHtn+miDYdv3s7B1dM8BCuP8BwjVQPObTUhf47lD
d2sVoMz10YBgazzm0a6NKaOhxmGcBXXwbi0ar7u34s4Fq02t6dVQGF9GQy2zX8SOicvJVD+U5afa
uC90XYAKQSAiA6CQ660pkjSkaMdNvja5r84gDAxIoJfkUHiWTBZVsDxzUD7eridNnYV+FxV+V+jy
A9Xokt8uvUkt0sLy3pAczCT5TSeiubqphpaOV6NI2yWxcXVbPGqhbQ8AutimmtxYtaiSx2beChh5
ssX3Tjzktg96zy7MHKYJCKq5Sw4bmy066Ld0ph5AxMLhVOfWKcRx33aXztcu66lo/lIBWNapm92T
m/26PbLCLDL6yU5HEB8VqHtMZXpK0QXs5PODoMm+icsAqHRZ/ZE0OPn8fAyEJaK40aUCipxDhjxl
K3q7k408gtdP3nqa8l9JUwVO/cHi9uG2cRSLKgOffAuqP2mFymLu+0116lhLcaOKq1F3X1b9wbYq
V4dgQvyC1R6QIGuBJoEMq+pw9un25BVRWIY9zSwpawEBGwhXfFjsJwrgkzFFY1prjKPaOZK3du1q
enxu8Kg8iQdPOHnIBvuOJLlmZ6psIzmsxSH3jJIZcCBoSlrjJIodHSxPNXXJWReKxlR/ew+fzf6h
/b2UHDSQP26bXYGgIDIZFHGq2WMFBznXyxIm5+oYR+5hReMBO2YHI9KRfivMI0OfDIdOQ7exSIj2
FyQsQuEOwe0vUFhHRj5ZMVk9DlKTi6D2ceqOtGyjpv7n9uCqaUupcDXODm8zazucHsbqgesQT6pJ
b15w5UlLs7Ak3nj2JzwjY9IjK0PAwfZNevvTq8FBDQ54YozBTScrQUQ3/GG1TjdBZZDt96uxncxd
5jFDAB6MMeQdw1vpvsdeYkoeStM2dfIt11jTtQo40o6Qzdm+w1rGOmUuNnplooSSWvEXLynXCNCn
fRJZROaAopW9zCzFzM20eRbCjTxiRbfXUhEWZYBTs8SeyRusJfKL5SDE8GoL0Kc1vteEOMU1O0bx
LzK+iYuxsmJju6eaj7b9mFa/fXo2DA1iVrHZZYSTuY6uTcF0fGk6ETg/OIpAVKf0qxpbclDbIdky
Wbh54EoWxGU00ceF7EuSZL4nvH3MdHJwZK+Fecq9dApEtuokBlUTl5yUDNQtFwd1q9n7QMjZjkVg
6G40qrElJ51nKwexPgzOAfdw08juftS69jGFAgb5e5BcRQDLQE1jFrgudQdgeX7UYRwlp+RuDaEO
97UK/UgnhqPalNKJWiZt3LjFFti9J9zRDoITMO9Oob+vZ5n8vfRcfQnreqtnG8eJud4BotWcS++z
pcOFqmYv5cDFBCT9pppwaRYaWcXHDpAb7v60/bfbgUGxxjLSyZl4ueTbK7XlfcBbC/Y9JC5uD62I
8TLjE/TJzBFnE7aPS45zXAXo3DzdHlphFRnjNAGOy2iFob0SISBu2yeaxj9apztZydfbf6Ga/fbX
V6vqDTN4IDNs/rmnAEmAb2fnLV6mfiI0LpJ2xMhVQ7/Y6ELEtV5jF9VqSh5LDNuoY4osDKy4RQA6
wXAGMRuZdOgd1fjS2TqVbZrEA04o2ln3LCbPnmn+g1tCeNvmqmWVXHXy7Lj2Y3iSRaq7MfMDSufP
eEX+YHNNvVO1qlIOPKdl0+Q1ok6fuA+OVUZWoisvqYaWPHXo+Vh3JmyfDukB8IxD3u46Vxlghv/e
iz7JE4tDfuLS9l9nwkJvfmFLEuS6htt3p47xN9TZ1V5302odGdlATRZr0wc3J8B+je2c63KydxcW
fyAdrwCvMTMTeEVz4xoMpUVYNbgfsK/aJjjVF0jearqdlZoNwqRRNYHr0HPq6l7NVENvvnBlnAHd
ex36XYBnNdZz6Swf63lXFRtm2f7yaujYchZr2phjXG/qDk4RG+EU95p6nmrekq8aYCOo1xYmcVGE
qKgdZvGf2266rdp/+rswbclNQStS2+sSFxfmZmGav67lb5tAwhqM8x/3/YPkpmhX4FYxUaRMGfPD
WXT0YVymMkhHINC9bAKjUmZO0e0/ezeo4XMkx/UNa4SaL5DzefXcxkHGv2jxNYo1kCFOjmH6KSnR
yZ63xavbcDzd27quYYVPyfimJqfjMlo+aljxFDTJIyNv7fph3UWGwHwZ1ETB7sfSJEHzEhO/8AD+
Na52VTwxtOSsKHNWHKTpUI5NYryxxl33czGb/m3XcsqYpjnOAMjyYpyBgjdB1ySBXaFRqueG5pRS
Ler2+5XX2pPTpCiVoyvWE8YZoOj03m4nHauIYjfKwKbVNWJz7XBCcYsFKX0qs40uU7PVVVOXPHck
Me29GXWIArQr00Oiw2iqJi3560yHNbY4IB5IP05uXYWdOZzafQgVbBjJQ9u4yPK5RvU9bxIrAo2j
fTGh/qYximLyMrCJWQPIA2JcELy5Ctg/JkkCrdyNwkllTBPehx2ncWDw2fqH23aQ2l+n5c+yC43M
fBnU5JYZ9DIn9I0uvh2YYoqqqd0DtsDQkpPGDZtda+u8z0wegJu067rQ4M+3fVSxD2VEUzZ6eTZy
mMUs+dmeRdQaxuvtoRWHk4xmilfuQv+XAy680tBbB3Asnuz+89AkoUs1VSDVjpGO1q7t6iqeAUSp
EhIuSfVtQiCY+mZPkgrTS17arfnkcw8vcS5vigMuyc597xZCY3vV5CVfnZq+TW0fT+dsvRMQQu15
6Om0l1XrKjmqSZe1GNAycPFj8DUYlecHRJi/bq+sYuIyfCmd+oXEEHu/dGDLru7pP9zV7BnVyFL+
OwpnFIvjIubOxScLkouru9w3ja7VSjW8lP1msWWgcorbap6fO2htGM/aF3OFwWXYkl3gImbnDLEL
SmlH9NwfeG3Ep30G377n6qDLHZH5VoZ5tyw/1aIMSnt57kqtYqhq8tvvV+OXAy5gjY/0d/6woH//
mYUinB/MZ+OtfDRO3gM563gIVSsgOez2djtVAvEGakJ/SOEdl7L/npqWpjKp+hDJYduY+stk40Ow
GMe69MLc3OesMnwpx0UYmtEYWZBvaK11WhqIXgMrff/NhvkyhVOe9MIyE2x7NFq5wdb2WodgegME
6Gj+FfDQ2Udhfhm/NFKSl6BYwVegIj+wb1U8HeJZg8JSGF+GMC0cuilkQLSk3ncjWY9VSjVHoGpk
yW95aSYr6XHtLtPxvkDJBkrgtq6Ust3d37lEyTp4GbD3NYe+IfjAuBOMY45/yJ77fj4gzEW2x4Am
y75MDf9x25kVmYhM9uQMU8cgVIQ1qH47/zjoXXfXsNTJOqlMtf1+5crJYIMFiCNUrPavyv6qfe5W
7VEZ02RxqKUvYDa+9L/Yadui5cl7TO7o/QpcZnGyo9vWUc1f8uBl9gZvzXGZGgpwtw4mOup0fbzv
g1+YL9M7sYpXPdnCqIm3FihWzOf1KQcj57GM+HGXwh/+RDp5nTplbZXhXTpdyp9lkQNwB3mwYJd1
ZGjTNMa+H28NLi0n7jE2Okidg0ln3+DS4TuLqnU9iqIfxAOPWb5eWjw13B5aEXdkSBMgZNw0ttdi
RlD9h3q6CFYdwarCn2RI05y4Uzx0uJO0QHtNaIuHyGd6l4Em7Pbct89/Jz7IeCaBA91aNrWrtkx+
LZw8eeV8X1j8YWLJhzZ9hfqnxkqqL9l84sp3ewC0fatDZMhTk57zvJyCrDDrwPTm9VF44z+3P0i1
GNIZ3PR+uTAXNZ2uhTDM8GZ1j4W375hkkvvWrFoENeG+YLkIwP0dlOj3Gve1vjBf1sOzUPnjNiB9
lwbYtTgPoXg7pr1moRWhR2Z5KushQ9qM3IRuDw1e9mgNu5DbWESpblxOPPNbA0fjWC1fUQnJghov
1ruWU8Y40cTrRxd9KZfJbnCB+LlAT8FZj/sGl05e8HzWxmIgrWXZdGSV/+hUQa4VYVNseBngBDIs
o3E8WNyh3UfTdO5W4ATbCjQCaUE05lGsqkzvNHndaJB+u8M1fRmlnmGHlhg1mZvClWSQk9/wcrYt
xOM4OS/mE1S/8uHttuVV85a8tIu5Ow8xcsLVSpBKeUdbuC+3h1bNWnJSbJb/vQcms80j6qAm1zrp
0Z25Jg1X/YF0sy0hJVkIgYc1yFZy9+B0B6JDJqvMIh2vZRajzX4CyR715+zVs1YgqOyl2Veql1FN
iQXW0HbBtblfzbPgSeQ6RBNdFHtdhjXZEIKdYjy+gvD0e9FDnPd1RHVbUE1WqbCLLGwH6fjV6TlO
Kcecq0jMYJMrGoOEu3aMLG8XW1ZeUc9AuTJvf4tOnPycvFCmIyhV7BeZ04mDUyizMlyupt57wf2w
CLxhAjumNegQFCrzbL9fHa3cSEfgMpHkI2d6jME8PTBDUyRSTV5y1GIsOmb0gjz01bBEoFKcgynm
xuNkiPZw2/yqvSM5rF/V7VrPvL4UPAvdOLKrNnDN10xnnS2av5PiyHgnXziNWW/AiT71gnoAq8W6
si9F7z00eetAHKPWgftU6yC5b+0NSzX+H2dXsiS3qkS/SBFIAoS2KlVVT9Vuj217o7CvbYHmefr6
d+qu+vJMEaGNHdELRCWZCSQnz+mR8eWmtjuS5Wo7kM0rd4m60FAHPmXT2jQE3WnYUWg0sPzosc0S
wIZ11lFPA+2TsitwhlWQTn8/KN68WzMyRV6Im8rtdTZYRxe7y92QiwFlzAtEU1SceA6/b4DQtQSx
6f7zf/inljozOjnqXwEaqVkBxXf6vIrw0NLfpLnzln/W4slDN2LNPMsnTT/oass3YRfIouZpDpb/
RmRLzDoQhY/KpplhGvz69zeDi20I27rDWoOUJV4a/xlHw9/7FkKL6aUKMuAtsfn2pePkURUWxdfF
6W3wCtPMtXh2gyUspzGrL7UvIpVV8bJ+vT1xk5NqO2/Vo9I7BdcrBLkboL0cNUn4TFebwoppeC18
+27uaq8DFWddp6iHXxblnm08GoaxdQBUWlZBqST23ja7A3iOBj+C0ZKiDfbWAVAgjw59rjBtiXff
OVos3m2asXY47pwV/p1iGRMiL1UvHwgdHiEqf961lrrmXTaXQ0p6zHpJwgNdH5J0jMdd+G0a6tin
vinGJsc72yWUEHPHRa3Y9p1EdNU7jqYCp0aav0DO+kCazyq1ZWDTMmpRmcypCxYFnP1650XJz4Gt
vGjYXv+P00mmQ9GmeOkd2zwKptOKhzaRngnd6X5aUF7hdzS8AkDGcI2rTJ7puAt1imXUArLrk9GZ
QXeHBzBoEoHzqhjUiea2g9nfLS50vFNJKWg8K+TBasNjRl/X3R0eDG3r+ff4ETraiXhS0pbD7lMv
1wNLp2iR4yc5b79uB5Bp9lp8ZtvcyXUCtn1C91IkGvbN6V72DX11pTd7Twk2XAjoYeoQTf6mSPVp
XWxHmL8fxkR4tdabod1ukmItrt6SpN+TgMVSrjHw6JB/HmLfd477fsHVaG8+swUkn1IHR3rHmwr0
Ra3FcS29XS0uVOicTlLILSzycnrXpVOx4N06Cdry++L4SfWS8mLtPt3+FSYX0nbSxYEG67zW3rnN
u49lk0RukFxfZmbLBf/vqUHo5E4FZuz4lQALSiE/yLBER2D9MGzZA04DljRv+oQWwkFICXXazDt3
43JCveVTyYJzpYIDYbsYwajQ0U/L6m+saAP3XJLp6wja32jxC8urj2EFdPRTKcquJgT32oC4IOIt
T04AbqSk2uemOvpJ5VDE7NHzdqnT4g69ap99kVtelQyG19FPWVmsW7XhVjWOrROz1X1p0uKlDpKP
jbTxOhlSkI6BAl2azIN6ri9O6J3HppkO7TilO22jhfDYOFyQsUMtpBQ0YtsQj5zabmqmddU2WzBv
jnVeYPA+XaK1+JA1L6k63Y7avz+5CaFFrd8kyg2CyTtnWQ2dPkB0y/BRdNnrOBS/8Nr3OiLzhdwS
YKZfom2/4eYs69I33jlU0OBZnSUKm/on5BMtx0DTr9ECeO2WJgwq5Z3pmiCA8+ds2Ipogoh1W8m4
p+s7WapTwZdft61n8CkdJhUE1F/SBL8nHaEf0rYnd8ksP8U09PUN5M2mUAEFNAf96p0dtPUEUzwm
thRkWAQdIOWy0VO9WryzOwB81fIoL0kUOrvahqjQQVLF2jOe19R/rIvwsG3FXVpncevuu/dAPPK/
dqnbcJZgo/Afw9I7prQ+OZ06NpWtRm3Y8nWoVCPHWqCv3X/MwGukoFGXovzdDdlvaC9FbW1rwDF9
Rgtp1DQ99Nt03nnCc9axK6sX8Gp4kSDyT8CKx6Xsj/s8VItvLyR8CVO40RLmWySD5HfTFrtuuCLQ
otmv6kShpuWdN38EN9ly8MChtDJbCcbkp1owb5UaHJ/AkVZ/vAf16rlO1QNPM0vmMwyvQ6eCsAbX
cwdHylBWoC058PAnH6klfA0LrBM/pQDytNC+Ribic1xUbQR6incc9HZr0Ryzct11nxH8+vk3WcL3
Cn/Z0sE7B+M63Yfdkj0WyOO3fcewK+tAqn6Si5IJTnQVnXHrbQ6jcFGuZb/zCll13ze0cF59Fbp5
gAzKSvYUDvkD0E9HFbQPta/i258wLcU1w76x0ZrQeVpqfKJI2heyvR+L7t6f0UWeDMemXi1fMeRr
rkV0Dr2bvlpIdqmICzwDz8nZL3B7vf0b/uXz/v+6sNCJoZpa1eVcJPPjxOSXsGRxG6ozmYYmEom7
vYyqfC69YT46LucRaVLbtdPkA1qM00lCuGYos4sfvnOL92J5dvrT6n6+/bNMMaiFeOUwLxmWOrsQ
b/hQVuzUuPyJlJ3lymBYEx1jJXwyqLbA8KIdooGqA7Ehag0T1wFWKU37uixS3BSG9n5YurPo1kMx
79z8dem8eurWYmTIrHym6ANn/nhcwNFocSaTWa5r/SYgGslbbAp5dmkn71Amy2li/b4o0BFVZHPC
flqL7MqGdAL73SElr7ddxTTp69/fTFqoNAuXBhYvRjcKx/bIUhvhoGloLXQT8BvXaL3FGXidP5Vz
gwDq3d+3p21yFG3/ZWUXsCEP3XMwqOWUrFUYp2oIHh3GE8tymj6hhSj6mULZB457Trz5RSVgO8hF
HnWeb9kGTObRgtRFL0pD1g2Xs8w7FCuOQcR2XjdkFx1EhUpN1wQbsovLt7uk+KcYh5+8fbd0bN/+
qLNDzc5QApWRY2nBVRmNnfMnbcI/t5fWYBcdSZXWiH1+PUc74eepn+IgtLXXGVZUx1GJJWm3PkgU
2AXln4z2j6XrP0A/zOIwpolfP/smlNqiS7tFNNmlnOrjLIdDIva9wApdHQ8iQznJF9hEbm6MnoC7
JeMg+G7ifSbXIpUnq+y8BJkLMqvsWHrFcJfOYCzbN7oWqznvW4eHjrqEvEf9kx8HZqNcNFxMdbSU
xJ1r6WXrnlEiu8PzOrTHP/ZsjXxJ78r8M/NAhT5bjuWm5dXitcvcZQPNt3f2hoLODz5vkx/DMHW2
xibD+DqCChTxXi+BXb5kNDhvCTs6yibKZDiq6QCqclxATaLgme70Wk0P7XQPAqqIy7NDLJUm0+S1
AzPpZxV25OpBZIkgX3Uo0RC3y310CBXNwNOfDTK7dKyMGznEjvP79siGfKADp4bU89XYY0W7WcZO
xU9N+3tetn1uryOngqqUou2xZ5defgIp3ft0pLvQR0KXxZMsE3NKUF0aUbnKu+E0oM85mWwlYZNd
9IBdM5DoeaN37qfsTLoyAsvuR1rZmhoNu5Ovbazcd4garpcrKKgdvJlD8717bEQTLXlqSWimT2ix
6rYrOpkcXBM5KHnkBPq/Onzy6Teptn1FYR1HNVBcElTmw0ZyeJro5wHowaQU+3xeh1LVo09KOs6o
JeU8WQ6K5KCxhjaKFQlqMJAOpuoDl/qVRLwy34va+X4qf7vNY94cb0eWIR3oaKra74PZr/35MSc+
daIxTbzwVBVFYHtYM33g6rpv9lomuooXrPTOogdu0A3vxiSx+I4hWXrXT74ZuvE8krQLR3CpLTtk
7vDQZNtlXP3HOaCn0MoDbfoJ2qabFB6A13W3PDYkn2O5jM5LUwTOy+0VMC2wFsNBMLZZDU3dc1aw
87iA+85TB7dILiluVbc/YfoBWhyzrAjLLGRYgzG7hyz2/TbZ0Him2WvxW4dQrXIgeHRWcopXb3yc
pLyfg+wEdooPt2fvGrKcDqRKCraUZCvZY1OBB2hsXoN2uRQUKl8Zi323/YAX0GOX0p9e0R/UEMZb
S/8Z3e0AwPABTbwWdzNYUQddLXWp2iFby19Z72cHaCEEB9WWf27/SMP5SIdbVbLH+/bUsEfSAem2
+LHD7jZHnaSfPYWtir3hkzcPFvmQvxObU6Gjr8KGzV22TuzR8+pnufpxsD6m43rx5zyu2+bQhlMM
EZDYdcdo6/O7Qu4sx/67xm9itij5gG5cXHiKcv0q3O51tpZLTetz/fubofM8TN1pwmbYOOP7IvS+
Na7tVm/yQC0DsBA2Shds4y5UaXioHjw+nlNKLWUa0/BaCmgyIgY3Uzg4Ocl9l/xDpuw0KlsV02QX
LfqLISHh5mfZJU+KswJr9TiUlombhtai3y9ZKBAW2WXbxFM5kDtIpx9vB4TBJjoES0CZIww2zHqa
vDDyg/XdROmLx6ZPt8c3TF3HYVU+SUbl4uDRQyf95DI81Xde/c/twQ1ZUaei4j4FGQrwKhePDGc8
JMb1zB+cVB2rdeclREdkhU5YBD14wM40b+UB/eLjma+9u+9IrEOyUP6hvIA078VZ+AFPpMektDFI
mmxzXZA3YapqP9+yHLQQNclPc7dFfKi+1G4foZy4746j6+/RrinIOmL2lQSvocwOdbPvaqnDs2ZR
t+vUz+C0kAQnYjdu813MaFToKnukDwK21gt9zGYnaA9zlg/JcXax81mOqv9CqP9SQtcBWmPdiWRe
HKT6MD1XYvuADtx74JGizKEX0eQn5s9nxppTWvRPLG/Oc9oeM2cF6DQhpwCFDNXlB9lPzyvq7yJQ
cUrSP2qwbIF/j0gUi/7rGDNxPNBPouZLcujbJe2hG3bJj9JAR3eFfiLdckNVhtGpx413BNAYooMW
w5omrl2p/SYTTFyfAWuXoIltPZWeDSf99ywY6OJ8KAbgFAg2KOBCfBfKi2sJAs20iGdf2VhATbO/
fvpNPFKfSNfnYX4pfKjN0+qsuGvJ4aahr39/M/QQzNNchBtK1lXzNU3bIFrBSGAZ3GQabU+mFK9a
fkXwglw4937en4IkPNYq27W1BTqfVT2k0sc/PtJ3MN8P89nPZxtp6d8vLoGO5PLb1pmdAiZvt4uz
xTL7tFRfWhI3pc3hTV/QNmbB3ToManxB8CIuylPjfx/LK+An6j2Lgf6exwMdyMXbYeucvi5AOp7i
Ynrsx0+1+nHtJ7y9hxqcRwdzga6bNaCxyS9L79VnwZPtO/Hy1HIENs1ei9kwTIWfYZ+4TNJ/Dwz8
iYROrGT/IxOJ5ROmH3D99BvvB2apdv25r391ykFr29j96R3y7bZxDM6vY7nCsEOrbzcXFw5owKhE
TCA9n6Q2NLlp6lrgtg5rnbXC8LKsH1JZn9Lp476Ja1FbMxfoGL4UQNbnxzmk52oYTqjOWJKCaeLa
SZpAron2gMdcfDkmUZFUH4FUt0zdEFNCO0dPSVIWXI7+GbXZtLxLs38gwRal7G7xLS1/JqfUotYr
qDt1BUXhGt2ch2pp36deOD64jaSnwklqi2ManEcHba2q29BdiMy5QDmortSTB6iPqJxfu5ZYp7ca
M1YsiULBrQMO3BWR44PiwNZhbFhgHbtVDSmbWgeD+6N4yvr1kyycfQlHx205Hk6MvMPQKNnGAUuP
dHq5bRHTpK8L8TYTzEsK7W2MnHb8PPTTR2ot7ZjW8vrJN0PPQerWaPv1zgk6rlcRxA0KzXCfeN/M
tXCVy0Zcp8Dwo1Ocw244t1b+UpNRtFB1CuUOY7rhWloGWaRkDp1aVNb2zVuLVaJoIga1+XCT9n4O
q8cWqP7bQwtY9v9P0YGuzoczaluT1MPFcXEiF4VYL+s/86Q/QAT3a8e6U9+oYp/5dYhWWoBscW25
f5ZD/9r5fXOsyLTzbKkjtHpRO3MnmH8uJ/m81Nsp4NtzN/cWOxk8U0dm1d4SJGOA4bd+raMVBMEx
zYOfnixsDLgGD9LhWQHbCkhjQ0mQZpKCJsFdCnFMfRwVzreX2pCPuRa3106ZHjd5HxmhfNjcKQab
3jFg+ftqZztYoOvzsQp8Gpt/XQTlg+6q6yC1y3vLjmUykBa9UwPsxbLCfQTnd4M33isrt65pdbXo
DefRK7ea+Od68w5tEzyUEsqseDK+bXnTzLX4betw8DtWk1PvBfInzsteHzthudkgcYYg1lmuRLWm
UAiF2RtU3PJkvE8gad9k/LisrDv44we/2ce3garVfzN0WQ5BJmQCsaJZnTbPx/U2tOxYBv/UQVh1
xsace9BBgopni9K323GoQdP8wzZW46ui3Nb+Z1gOHY7V4P7fTktKH11RBC7q6p78reaJLPGu5dZ5
r5RsAqctYaMF4qPFRg+ccUsaMpzadEBWItNSiD4k0G6h1c9mGdZYoZP8Yava9kXQprsrC9ZYTlYm
O13//mY3zsuEb0GGNd7y8iAmP/asUjQGj9U5r3gAYZFywNC1es2Hn1v7ysmX0f+ydh9t8A+TqbSY
LlM6SMARMyhKkginuCgYoBWYflDTY5jsYkSnEOf4r4k2uUJrAe8ol8oHibM/n7Zken/biww5Sae7
IuCfclyGodn0Ubp51KcfmvTPrrF1oJY7yqVfNoy9gK0rv8wtLo77GnMCHaO1gA2Ci9onpy7xJrS8
S7F50E3L/B+3527wSh2nNYIjsyRIESBap4dZhKcytxWPDF6pA7XqNuu3PqP+ORyrD13WS9QSEz9y
CDRVAZv7ATLwr1WVWO5Hpq9p+/HgTfnAkhJVjfI55fVzzaeoRHEGfLFtWZ8mW3OC6TtaGIdLGzro
L88u6fSjlA/gvToE9GFZgV/vopDa0rfBX6m2PSerarNGXHeErbort094STnLyuZVptG1aJa1ZMPQ
S/+cQLuqT1eINS1nP1OWvGpyKi2OeT2F4ZJj7ykacYD+w2kk+8ivAp38anPYUuR4af0FLc6IhN27
dW4/7AoFHbpV9223dG0OozhqgmS32A7tUO4c/OpOb7L/1PAKJcM6v6y4DYSBf1Ez2QXjDPxryn4z
NIoxygeyeP3leh9Qxo9EZxOqMayjDtoqwiIdsjSl52B77VkSUau0qmlkLVrdBcd/oLjXX1NX3wXy
PcuC475V1OKzmlXKZpL557Stv9XL+D30cssaGqJGB2wlBKKVjtutv7x1jpu5PG8g/2m5DbJisokW
lGlI0wKbuH/2mqKOqwaYqtld2ui2XUyT12Iy3LbBAQ/9+qvql1MT+FHIxncp93YxXAf/J+dXkxBd
7C1eCmYvuecQPHW60Yc6xezFt3+A4UCrY7VW2lRpUAzYX2lycNh94mTR4szRNFh+guGIo8O1qBOu
FAVI1DMSf7iXGysjRp8Y7Z04CNzpOJW2vh7DSuu4LRKm81YWAo1JaDIcNgAL031MNoGO2dpmXIym
LQRmrhGgC0V58G4Sk63TxuBEOgEWB1d37lKUTihZReQmOAeiT7KOJ5XtY4oIdOAWDbqcOw7qnCLY
SIw31bPHcsBFw12SRzTQ5f7mmrBqCmD8fCgimpN4uv4vdlbFdME/hTfUgs0YnizJqR/a56yb96U2
nf4qW1bS0yzwz0E6x4IVp37aa3WtuiySYq67tEb9mgxA+LSQQ86PXUYssWvwGx2lVYDCxWkqgbsP
mrQC3HG9HjcJa0eQaXhtc/VovbbJglpGwzr6gbNUllGlXLCvgGTLYnwDK1Wgo7BQz6CAPi38sUm7
f0AgrfAcXt4v/TQf6iC/Tyh5qpfknkzVEIWF20UeOqpvpz5DZtIhWejRS2a3WbunPgm7SJWpQo8e
pfcL2nsjplZ2Dlu323dP1VFYYYZTikNK/jgmTg7BJcd/JGW9Wu5h/5rrLyXSf+X93pxWCqUKb/Kx
/AIKQ3xLYz/0Y1B1nkT3vLjuCZCkY5qC3s2XYM+WeKdJY84/Z+OHqgfgDIy8bvDltlkNaVhXFPRY
V7VOl4RPY+58pw2InLav+0bWtnKvdMREr42BEg2H2VbFg7V0arh//Oueb+yX86VMsfXhjjy3BzCG
HnKlojatT0vbHWT2qw0sz4jXGtTfFkpLCZt0oBZybQYYxXPrfFzWp0QVEQhfonQ61MsvgO4tRxOD
e+twrp5s0Htf0YkIroUY8JN8qqPFe9f7KiKDTQfbcHzQMV1DWhbBQKvsgh7jk1xOFJfD8Hdb3u9a
cR3VtSm+JrK8Dg962Fmyp87KRWjKPDqcC2QZLZBReLic5/Y4No9eAtn35dJTde69Lw05pmsey+Eb
S9KdK3JNtG+crAjbNchwgb/IlkV5+yyKHzXeMwU06qq72wYzrcc1KN98wkHNsN5cfEKJ5wRQ3e0b
9WJvJwBBR3k1eGDwyIRbusy+i/qJiEuw3WX+x9tzN4SGjvQKNzl4cpLzucArJkPLpVred3UXuSo8
jP4WZ/WPBjCt2x8zGUo7uHuA6NJgmeUlc+qDu7WHlMv7idx7Ntc1fUALdABME5wVKXvE/fTgOilY
TesF2mYNeiWLyfIr/h7jXAdwbbJf23VD89JUZPG43OfTazOV0YCNs7dUgP6ezrkO5PKbBWDoapMX
NoYnfwFkBhvG7TX4+wGD63KE+eK79apWeak7P0qVH7GUg6jLlptMM7+uzNtYmCAksGUYHjQm7NW1
wZQMiYPrFF3tFI4dnjPkBafpM5jIH6q7+j6L8ljFtrqwyTJaGKc0m5qs6eGd4kcuYp58b/bRzHOd
m6tpRdXgQV9e3Pnj0L6qZQEHZZRZO5sNUhFch3FNUB+acooPrGd+Rh3sjGA+ToerojC20qOwuL7J
RFoAZzLwhQMh1AvJ76qsjVBoFZnloGGgPuC6FmHXtHRY6cYfqyr7vrbFJ9GyhxwvYjVPXofOOayj
/12IJQ7VbHk//3v24zq4q99AFhAm+D0j254UuPkhYhqt3b3L3tPs+7i4sdp3m+U6zosVU5Y7CWOP
Tu5+kz4I3beG7GtJ5DplVxjy3CVrJS99n8S0Hu+cMLcsuSGgdcounrJsnAIMzbYX4rzv97Fhch3a
9e++vBW1RA1kjUtwf7vc9mBu8FKhBTJNqiQI+lxdGggB899sLCP/9+3saWgpAVP+f/Nb2lE1pwpj
4wA5HtO7/izj8NCt0RoPB3UK4tvfMVldO3VPXs+Q//GZYEu/jb68XyYboNQ0tBbDZAKyWYajhOAX
jYOERX29q3oLIrT/2qZSvUznFkt6JShoyGuw+a+7zKFDuea1ykIlOZxQQYmv6EDQ+GvfyNe7yZv9
ymOC1yMeES6deNexs9fus4UO4PLKhWb9EmCbxdPRqW3G7bxVwnLzNCyhDuECYNQbt2ySF2c8+85T
k51vG8NwstE5tyDSynxQUiG9h55zgkz0CwgzPhd1ssQlSz7yYd11xeA6+1YPYaO6HkN58SfRH8M+
Dc7TXH25/StM1tFCdM7abJF1Iy+0nza01EzVQaCv5vbgfz9hcl2fsF3K0J3GRF54OON54mfCXlb4
JBc7LaNFZzkC+peMOPl5qmmjfls+thM93p67IS/qkK6FoPm7KgcYZqiPzgoZppbdpeHOHU5HcfGB
FoOPSsuTg7a63Bli5X++PXHDiuoQrhVt8U24SpzMwMcTlejCOtApsayowSo6gAsPkyhxcBydGt85
jXUVy158ZCq3HDFMw2sH4iXpumFKUomu++lh7op3hKmoIzbSFtPw17+/yV+uO3QbDzH8Vr0L5bug
eqS2y5QhG+iYLQ9qwkziIn5BH83BY6eseaX+hyV5kfWunnWuc2lN05DjkdKRV/XpfImT7dFLLanM
5DLaBpqgZ1atjXCeBkJoNHvgIG/df267o8nmWoyGHZWM90562Yo+Bt3HgXkiAnzRckMz2V3bRl1Q
4Y9djiVl/oe8BO8XqoflO5D5L+O07xM6WKtrCZ5tFmSCpndBgnQS/rN0aQSiNKuAoMFIOmgLzFZl
EPZY2wF3felcroXQdv14ewUMq6sDtbIkH726xgY41y+Z+sRtPBamcbVg3frW60syI7szcmiX6QlP
/xaHNNlDC1S1sB54LJzoZIZzVx+kZxApV5FKXBuw23CZYdcf9SYVDLUqxoljaxpI+TKCZOKxULT5
5IsuOdNSBrjpS+ehVk4dtyDIPdxeCsOGqAO2xmItSOmn6pLzUzg9Os2Rp1XkMkv6NK2IFsc8rxig
WnCjUNzz8LLaCCFMy6HFcIGsKRp/S55Wn75M48es4ZdU/L5tE9OktQiuqzzgS7LgIEybrxOHpl9e
9u1p1+A6RIsGa0XXqcDg7XORJ1G6E5DCdYDWOokF3TYYuUvQEPvTrT7cnvHf6/xcB2at0uE0DXAg
c8CB2iyvisVN9jWR/aHdnpWtU9jg/jpGq6WgDRdA3V220P2onCPJ/5kmepA+OThVcwLIFqpBlvxp
cHpdoDAhgQ+QFs6vIYgyFyePIfx0aLm4K1cb542ppKNTbKk+qF3Zl+pS1Z/m4iPDI3X+tajKD4xm
T0EN5rfwOZw/DW1x9sPwMfAWSznb4L06XiuDNG6bEWwOsmffVABa5eznbUcwjawFs+OgMaTZMnWZ
w6I8tEVQHJgK952cdeqtYQAv99Bs9OxB5KsDa5JybJnVkCx0pFZT89AVK4qP9dydguCyOu495V28
yyo6WIs201Au9QTHRY+yl3vHPnN3Dq3dbsXAGPRuYBPe/vZHGpMltKR9Q0zrSC2AnPjAqhHkYIOM
pVdEW/e1Z/EI5tsieG39fYdzHbZVL1sATjVczyX9h/5muYwGz5JHDYuqk22VvS+HnGFDrsL7TX6a
ndizyd6ahr76/5ud2Kl6SA0RHzsxJ5/WTL1uTn9w0XN822EM2UcHbwVLzYbgugOAzytADm2naBN1
84T7+3xW6UotZQbTz9DCtSJDmbo98nYvkj7yCX8XKNSL/N5GC2vIBzrx1nJl3XLFlF6oqJYHr0qc
Ax+DweKiptG1XZh5XEyM4Hl5ZDhnjfLYFbbGUcMK6AAucLbmyaJwZ8yX75Qf0iGMRhERb18q0+Fb
/ZCsnjuKa30nDSLC6z9+4VoW1TT1663jjW+qOel5RjE2rZ9H9YyHg/djEq9JaBnf4DQ6agstYx3k
I7Cm/kAethplr2Z6nFO+i/OC67AtUNQUXjKiHA29ZwlJwfDPOIjPt+PK4DA6XqvYtnBoswDlL6/N
DsKt5pNLXNudy2QY/7+G9ynKZ57n4W4hyO95FRQZgfiPvuPYyCdN89fjdW3dWiWoHZWZnA5V4zyn
aCuyRJNp+tqBeYaWZu91ExozIGCfeQVkV6sjn5bjPttrwUpm36uKmeElpvojFnKUVpJVw06lA7ZS
2VVrtawK16I/YRfG4xYxMuL1fwQnKo2E3+yLWp04q65CQit0wwD0wc8jHuk3IJxuW8dgfB2w1Q0r
UMYr7rvNurCoq7rmEEhofQFAY0PpG5xHB2bNxG0oCjLpJaTbu6VP71Obsp9p8te/v8k4gTs3YnMX
tOcl/K6fyZ1kXpwTG5eoafjrD3oz/FiB8a2sRv/MxHJ0QOcSQo8iT2xnP5NdtLANIU6A7qlrSYDw
e6dbAClwqo/7llULWHfwaKBynl56iYfUHyCyiLM8vj22ad5avIJNuCHVhKdNXoRVFDRheVTAkFvu
CCaja+EaMPQJNeBvO9NUoRlmyyHV3lRRK4VNvNcwfx1JNberJKkD21AG5UyPHdrZRqRtGlo7FYdw
yAR+iN07E99GiB5EXSZseCPD/qqjp9IO9BRkcHGJ5nnUfCumNZqc4zZbII0Gw+sAqhYcvNRNsIs0
VQsIRxo3TvHV6WwXW5NptFidvaGhtMfsRfuFzN1dR3feKnWNws5FB6fHYXRBnMd6hvhp8vm2p5ss
rkXoNIpBDD08JXNHwJ+TKSLB+OIO7Tt33fnArsOkuCMlHiCAgpwYdD7GCjVN3uc2GjLTomqxOrkk
a9Iyh0MOvDsMGakPxSJk3Cg1We4MpoXVAjZTWyDcEY3MjC0P4GxRUaKE7Wzw9xVgOiJqzZqZbn14
Pcf3D2rJPq+KnTcyPU+qPd5e5L+bCHx7/83yW1ni0Sp3/TOe3+Mu/V768jR6Nmpk0w/QDsWgN2iz
5Jps8sEBnzla90kBpGuBA6DX2IgI/r4ETCe5GsomJ4LBSsvI4oHnxyCVlvOBaeir1d7sgWWKomDL
1/QCnNHJKZanvBUWw5uGvv79zdDuJEBlOYn0AqGqOwBbvXofRTfTQVFylKphm2ifyOitx34rlgsD
UcPOeWt7K2ih2OJBW/4CEtjPoq68WHHqxPu8UQtY3xXwj35JL9W/1Y88IhCpqnY2HTIdCeWsHlQk
yhB94r1/KCvvmGw2Tzcsp4548tou7d0MnVlBVn3Ak+T7dBhsADrT2FqMrn7VOZsg6WXtShEXafdu
E9s+BmqmQ5ymPOvBu46+i6UO8ZDUHXNhe+g0RL8OcYLGZK/WGfe+vqBxK8Lj5okTSRewqfD3tx3G
ZBotQFdOVFryGQEqJSo2/sGZE8vFzDT09e9vArTwOtJ5kDC/eMUUM3A9qMq2L5mG1nbWYQv6jrhY
UD4PnwK/H6L+Knh72yTXn/7/oHymKxK2SdLkk2jSixqTD5x0z0NRvJQ7L5RMp7FyytFfghH+0gV9
lELOuS9tMGbTzLW9tHRRaW4p/MUrXmcyf7l2GzOxWh7FDUb/P6xTAdqJIkBrlJq9A8x/FDsrzUyn
rAIOeiW+R7HNlV/alR+2aYxvL6Zp0toGip6rrGlGCp4ztzs2Sff4P86+ZEluXFn2i2BGYiCJLZlD
DamhUkNLvaFJrRYIzvP09dfzvHeuVaMLyWtclVktAGYgAggEPNxdMp/2DX2L2lf+3dexciqfqXdQ
cHiep/nYJvGuW4ww8U7S170eGtijwp41v/O4DpNho3Jts8jt/68+2+9YSXzgB88FuANdN/ioqq2w
tPifb4TlSHtwszowdtH89JKnOZ7CpdtVXxMmvonk1Zg6cQemg1JFZHVPotyHDxKmjODk17yPa1e9
I8X8ICt2HKuf+1zECMjAb9EkseC8nFDKVGhSlOvO3dUENdVcrWumYI8SD7i18KNg+Lbro01QE1uE
0APDKkrWHzoo+TbZsJHsWxzEhDRNlWycrrzdnVlynbPscajSj4Ozbt1xLb5tMlLxfAnoKuDbCcXt
FsplPsrU+6xy+0mvwoaCGEKmLqwCKH4EHGlEUb3YN7QRkRBNmPyKYGOd1dqEbEKNd0y2ODtsJjdi
kgDpkrlqwD5Svh+ysJ8/eFvhbrM2/adJ0FjtcXeAd7dAjgXTCNagLXYL21cbeWySA8TfqptJhvQd
qf13aSlfgqTY1cYiTPopcLv4Y3XbA3n7S0OgwB+KfYeCCWDK+ADcIrpj30mVggEnWT5lM8x+31Es
VjGhS33QQY4PpH3AeIP2FR0Afpp9DcDhc394y3qa4KUSLdtx4GI9XXDf15OEJPO4UR26nYlv5FQm
wZTjNmAdpRi6UDTkKpqh34krebUPtC9MlimWl9MIqkBykbN3zLzy4zDEx/tWsX26EZ2q5GRs1oFc
nIx+ydbgSS7uB1H/GP1qwxttMxghytKgVWrFae8GxUea9pELoGe/FsdCbCkMWtqUhDBiFXWccVA1
MuaGjBHpJyjxyidFX4S65AwtAlQdipk9oVdM6I0T2/azzBhuCKrSBdZkJk+TG0R0+ei0Z4DlD/sW
xjhcgU9rhiWI44tuWAhaqElK7EDHYqt70hIOJp6pzj1UGHos/AqaVkKnU5nwjU+3DW1cSAlDxSib
VnKZ5pe1Wz8vdPxx3yi2kY18lxVVmrvugmNqkuGaqpNYVHR/aMt6mjimwJvbuGY9YNTaCcfpa5FW
IfbNdot91/bpt13v1QlbOlmwtjP8pe/kCbTr36u4/nj/021D3/7/amg8txMlGizl3C1RESRPQZGf
9g1tBC+6MGtcRGFwsrYhy/to7rdq3jdveGPT5EbMMrSt5OOIkggVy6nl7d9BOn/RMXrRWU7Oyg+O
DnE29iCbhYxgpZ2L6mnlgYbIL35A+oCFaN37us9ERqAurtI6nVbc1nt2WmgTevk+glZhQpTwtIO+
nhz8Z7iYQu44eEqVd9j11aYUoIr7ddR+Si4+SSADWBN9VtkWs+ktHN9YWhOlxBzVZlmwkAvUXp9c
PX/LqiWOIBHqHGkwXnsK4NK+n3GL5leuX9VDWXtMkQukAb+Pbf9XLLdeIC3piAlUSospc9Hcifzv
dgUBSVvt+kdnGncugBG0EiLEouwo3KZ4Ft6T62xcri2tcsKEKcnUU0E1YmBoAaaf5Sk9kYh/1lWo
Po7n8lxtnH+WkGJG+C5QDkETwUgugXbyQ6PT+bg27lY/s834RsC6bPTFrS31TFoZOvM7wKGOaKHb
8BrLXm9STbG0q5s8nvkZYmigs37fQjO+rCJd7YIkCBOnVNQrYKHLxM9Oujpn6oBB31uhQbPL502Y
Upaygjf9jNAN1IMrobSOC8r9oW2JlMkrxaapFNxrcJS0vX7SkCI+NKotbyTxzXdv4dW7xpciUus0
PE0xiCN4t8gzCTZbJCxuZeKYdICh8gzeOwfVn27vZOCIAkXX/Z9n8SoTxZQuaIALNLyKBdmhF/5Z
FOQJDKE7hzdCOuiXyhcU3675+OR5Mkzm8iEr9ynECZN2yneTuutdVOQCSHHy3j8Qf1/fK77R2EZH
tx5TcNiAq0w+5TF/SpK/75vctp5GIPMGaY/b4qo7SScCa1mCWyPZclfb4MbRm/h9nC5lFV+a7i9U
48+r3Fn9NNFL6Kwg6yBdconBhstnNIsQDtKaXTYxEUux29fFnJbkQvs5fVk9N4t8tW5VVy1GMUFL
tYciOQPn0rlf3Sif4mMb7BOREiZYqfLqPB97DO0NuIlUP4NNoglLZJqUUaD2EAqE6OgL8bU8JnhV
DSHVGnzwvGnnw4dJG8VdryzbrI4v7VQ+5vJJg+aVgAzq/prafoCRKPuo3a6Jh3xq7PhR1OyJCvfX
yraqlrbhjQB1oGc4VCqPLz3twtJJw4XnJ7Ls9UgjSh0ZgwpIoqc5KWUfElF+L5p96obiP7wTr1O0
uc1aAg6ud2TpI6X+Bkncr3nN9pVzTbxSNfizjnukIanM5BAWKe2/puAF2lfSNTmfRF6JSTRBfEny
IAtF7b0UY1pGrGg+3fcbS7SauCWg9BrmppRchpI+F0XyFwmSLfiiJc0xQUtlweWSMY4SwlR9XbV+
XGf3sfaXn81CTvs+/+avrxY3z5sONyuOrQzqj/G0fljjrYYr+fYlwkQu9Wj1qfoJBRCGRh9OyBPA
hhFl/Wli71AHf9Gt90mPW8ovlgAz6Z4CN0fWlpTxhcf9qXCzxywDMetWDdw2uhG+xezn6ZgDPj3X
/SdHs0/+0j2Vy5YWlG14I3wHpMsk6VFw6QaovxCw4k3q+xjvo58RprKfB+ix0vjaSw6SOLn8dobm
fUu3Gsje9lJuopgm7pao6SDE0pEP4SyaZ1Lm7xNv+JClWwayzWFUpITTMVYlSJkHxUhU8LqD2OCY
HWfOZAjWo+97ooGbJE81G6UzBB5IKhMSdmX156Syv+4PbfsFt/+/CjRC5xTtT0hdU/2Fu+94QZBd
ruE8FBtJiW0CI5KHZuiGxcedhUKHGhoM2Xhaa8h+OQALRO7c7SLo4PK2D776HQmQDHm+jKjgkTXy
nOGd1/GNvfrtqgM3gU09leCymSdyyfP578wtnpJWPwfV9LNFvYdXxeH+Sry9Y3OT86lyPHQwDTCU
yotHMP4e8+Tl/shvhzE3hftcjsOdjgPaxkYdJVCXJkNwqEVy2je8mS0P0F3NyoyfM949zcV6Ttfq
6PrNhl0sX29CnAaoI9OM5Py89PFh1u5xYUdW/Lj/7RajmzROGdKfAvwr/AymlMOk/p67fVot3AQ4
xV1TLMuMWtUApSh4u3MK/Ol50kXYTjIKCvePIu82VsD2K4wgLmO3TGOBBXaqJay0cyj11hOIzfpG
+Abkv+GLROWhd6HwOgV/5pvdHLYvv/3/Vdj2VI9lnOOCmKqxA3FgOT6MsjzsW1wjd87xGJrmoDs9
9z7YXVq1jCFL9AYg5O0yMzfxTn4OWYqV4Gx0+/yYJGe6fJvzJCyGJRqScHU38jjL5mPinjhEsBMU
StAe7n7wi/V7NaT6AKT+17YompNo/K3KmG0ljCgegblQVCHhLWRNwlkuzhF89VvNexY3MlFQNKGE
psqJL7NXTscl7V4KSCUcMubvKo3xf2Gheuf2VIpcQojlBSowEdXO9b4bWZbA5H7ymmnu6ZTgoVEm
4lSS8kMHZpwwndQUeW3gfRDTFjuvzUxGIE9o1/caXWARxqkIFwEe6nygXyjarHfdJ6Fk88+Aax2v
TfsSMD2JZ65QrL+dZEnD0d9HYMNNKiiduq3TqxLwxQr8O1qpLATplDh6qbts/ATbehhhvUxkzesZ
7/kVKNXCHEQtCaVPSoD8qElOSbJF3GJbDCO5dtARF6sG80yglUf74GHIqg+Ub+ACbaMbuXVHphJ9
YCkKkrn7R6n4KZBuVOTO+b7T2oY3wrnlDAQlGrUgx0uDcEWf5dnp2d8Bp1uiEJYZTCgVJ6sacegA
fTi5H1z/lyfnb3yg+xbZhFNNiR51kmR4bejFQ9M0TyQPHvOlewQr9g+UcDamsex6JrTKX8vVaceK
nxt/OnBnjBy6JRlls48Ry4zkgLU4DRaY6I94oz3FCdo11uXz/QW+DfPvtzBuqvwxH3CEhiHQ+rWP
0iks+2e1eMe971Tc5Ity66mJiwllYVn0KuJlRsMcij9JnW+4qOUENemignieXJCfkIseOdLR9chV
8FJOwTMgnCcnm07duoVGsS2zEcqlpGsrOg9pxlgeRdA8uP6WsKZtHYw4Fk2RBSkXqFRodhqY9+zy
OUp1dSqb/nR/qW2eZMRy3E68YUCInv3Sz46UNVPol8149N1+XxGTmwAsUPiXtAJ3zpl4oFpeFyi8
ACT+rVdka9e2/AgThTX4AZ6TXAFIcRV/X7kfh84EuGGZpL/vW8myECYOq8LVQNLbQsgaKVgbTeWF
gcirz3Y9THITjIWOqCSFsjq5AGEwI8vW5NQopg73v97ioSYUC3z28UBGpJNkiT+B7OlDUe17PuIm
kRSY09J4lThp8JiawiyJiNy0ng80lluhbLO9cSSPkz/Oyw2Egi6d4kCK4MGf1yOpc3HWjd4FtuAm
GEvIau7kjP1iUfl7pUCV4fobW5HN+kYQzxrVdU/hWaZb66cldZ5b+XXfuhqx28cBQSkTH8098pW6
FT/0nGw11VpiysRasWxqEjTV+s84Kz8Ncfuj8lXYTfW+mopJINXUStP21i+CdrQrY8OvMXev981i
cRiTQ6pzSlLUKYJ1CrqIp+2jzvtDEFefwDH3+/4UNuPcpn59tUx5rrsBX6+DT3H6UbEuHOO/9419
m/PV2CnEyKF1gb3Ao4k4pHXz0q69fu/O6b5+N27SRdVapb5cUD6gWSLBxBZL9DMEULa8/wMsDm+S
QpHKB6fHhOcBV6F22X3VY/Zz38jGUcvKcWiKFNUyt2fyMBd5/yFJ6D54ETdZoSq2VtPQIZxILtyn
Frofj4SXuHff//i33wa4yQzljei8nCBady5aHTl8DFV/iv34PCbFY7bOodR/acfZuAFY1sBEYal4
zJt0xWQrIKTg+vtW+9UGcNg2tFGXdkc6LR4pAAJKu+d0zfGw1B/um8gSViYGqwNBIBcdHiQDLwd+
7Dpq6CV03cP90W0fbgRtPpfL2HcaVTPWvagg1SdZsp0lORN5hQdmtQRa0bNw8l+LSw9BB7Wqyfnc
yDikLtToHbqRLNisdPt9rzYIvfZxW/QcukgAmXjz50kHYTm/7DOScdrGMEnlJ0CQMRno35lQLcCB
bC02hreAdbgJwerXZNKL8toLT/rDwkRUNPVJkfcu/eLO2YuTBACyogCCogRnG2eN5UAwuaPKMa/L
rk3oeckz9WNEfvLcs5mH6MP45TC2r/GfmwithZOiZFPlP0P1Yzmj5NUUIZIXtXEuWNzXBGjF3Sxb
KOX6z0tAvPfzIJfnQiRb4i4WG5kArSLmYiYz+i/Ioj7p7qufBUfoDl6U2jKPRbSBmzgtQctlCggd
Lz2HoEU5Rnq8jv1zUX2haxL1KC975GcZ/9rlyCYoS3rN3FRpwy9zXp2KpXjRXbOxA1qKRP+CZEEr
gE0D4ZfaudDROWdsiqSOWsUP67zF0GS5wZoMU5nqB5/kmCQj7bOgeMdvw6UcvtXjF7x1sZJv7Ca2
eYyArzmqUPE68Qvv+WGifwbzcoRM0UGsQ8jbMmrKfZLm3ARspXmXZrXv8ks5Ez/UrK3Rd0KP95fb
crqaKoHBtKwu1G/4pZr+9NviYeXrMSgY6IRXJCHvF/pF6m5jLlusGHl3kDp1Ww9MXFaRhGiOj6oy
PTT1k95rKhPK5c1UQagUNZ1M98cGLcSRy/zlcN9Ulo3EhHLlPrpbcSUXl4BkL0MLuaDRB0Ln/uAW
dzKRXLx0dL62vrhAmjfqeRUVffArWdcQ+6BSDrjHRXR/JtvPMI7z2h2yEs0D/LK2ENgAxcISlSuk
cu6Pbvsdt8P31SHLXRLEE9QILu5UHQrvxJLvteecevGNqQ9DsfUwa3ElE+Al17IvS5pCwzGGfmJF
T3U5h21VPNZ8CwB3++I3inmm3p+rRO1yFdMzB52Zbr+IVEYL/XHfTLZFMDPy2tFdrwOEQpsedTGp
cEjHz/vGNi7O0H3wnMBBmHFaTBGjqj+rlngb7mMzixHECRNziYMIIM/idz59xftUqJa/dn25CfBi
A3hIgxLhK/l8cH001s39xluUxWFMcNdULQXQjISe80qe+rIKmyn/IJR7wt3ldP/rbQe1ie8CBVtW
DQMWlbi/mPMp75swCA5x8leWZQ/V/KlM86jblI61/aLb/19FWgtyh5pCpuq8dv2nfpoeCp1+rvUL
FXpjv7YstXP7/6sZpqFPgpwgAoBkUlFVVd+D3HfDeW5+b1js5pJvxJiJ+yq8kXszmCsvnE+Hbv5R
uM+NE0To9A3bHEKV1fds+ZpMLzLe1+kL9sd//qa4FnjuzzxxyUfeRX676qPIy51HhMlh1fFqpjqT
4jKkPCpTqNKsfCPuLDuGY0R1Fo8jn9oZrDI88UJeVn+PHkAM9xfCNrgR1LmuVme4KTW3io3PZPXK
a5+W7cbob3sqmLL/afNKkMoFWgpbRvkLdOFZoqNYZhCL2NhMbePfzqJXfjrHhXRKH91lo3OgpAv7
6QDseZPt0+diJtRrmdTQgInshmufDpINR+383GN3ZvJV1TOY8SYNyzidPmm2QCJiC2r3dvAyU83P
q+dc5jdWBdZXBzrGnx29ht5md6bN5jdPemVzp0ZdbW0oPGatDm6CLtwCN9GUhbG3Dz4GYd9/TjGo
haqgl/7zsBD5gSaElqFI4n29fMzEduEhrV1qH7ZHteSE7thTT7ZeMG3GMWLV59AJbAliNe1XJ8p8
SMKnyTdwlTwob4uT8+2QZSaBVaaCQlcOFkDy4TxAEX7MtvQmLK5jorsKVfABPcP+c+qtH7oAobqW
7Dubve+7vN4EeHlO49AVjQvnvgbD/hxhAz7sG/l283zllfHokHjwQdAkgTh0c/9R5P5x39C3tX41
dLVOYD8AHvC8pJBmhJw3WFbvj2wz9+3/r0Yuy2JtUhcrWTR+iMb5cPDWR+X6G8NbHMWU6lODoAPS
EvTe6uSbQ3rQjFOyc2wjRMEs3mZDDyF4eMlRxnPk4kX6vlVsn21kyHk5juhGw9BF81Wt3WF0051O
YkRn5+XUq5wSnbaj/FyCExJNFmSnlxgH6RpnsfIJdt0VNMgFGR46vnWKWgxiwrX8BF22a4XSdMOh
ojk1TnMAlHrjse0/F6d/Z2LMxGrVmYa0w63RsJZcr8vDyGRdqnAOBjJ/SVs9ut0hWQriPPDMWbKf
3tLObn7SS+4V7wcph+JQjDVRThSg4Ql6SnmdrPmnFBijrt1VnGcm6CsIeq1jTzt/+xNjXrQIFOgP
zsDieiNRsUSiKfqX98U0NoHWv9csS5evwgeb+KGs66T8OoFJZB9Kh5l4L9+ZxdiB3/f3IqvuqJd5
+gKS6SlUhKpfu6LHhHzFs4t+ii7zf7dOmZwCvA68i/1+q5Bjc0Uj7EW6NLEgrf8bcBGUEPpCHIe+
W/ZtKiY/FnVc2U9yBhSuyXz6cY7hXccCLxD7OqCYyZLlgsQ2wCMkJvA6AJdBiv7Qlcm4b3sxJQDr
FALZiUwqFVJo0j/JbGg/VRmJT/dX9j9tcm9E6r8wXjTXZJhprUI/+CH0tZ6nqBmr0M3LPxMBpaIk
Hj57SXWq+m+oUIaSiIPsBD0KhTzT30f8wUwwmF83N4w5xx5Rq/ww1OWhdLcAzm8XJZmJAIPuWM/l
BCBVmOk/FrDD0nhBJU+d6mkIY/kThNjHxtnHK8BMqq2JJoVbjEiWwzyBpnMxH/xsa2zLjmIiwhbQ
j+Uax5cKSfuQuhAIS8GW+PW+K1jSTBMNhtfoIZYjweB4Tvf5B1agwx1CE86+w8wEgzVgRgRaJMb4
wllBp7mGq7fVhfz2WwDzzOO9c+Js9WMcvsE4hBpsILNz7tpvqqpCP2b7YtEzjvplzkuX8NssSV98
4YAcMHerz8vmpMZRz5wKNccmxzt3K5+CHEgGdvS9l5IVUYzKj/u3IFtFC8tUJhKM6JGhFxd7FO4/
Tjh3IpStG4nhV8HjEFC0EDpoU7/VVGxZGhMVRquso6WXgzk5Ll20/kIfMclOvvcxjYsTnZuN09xS
LmMmOGx1HZEz2oMVLdfnnJOolTQEmQKkL0DI6R9KB3T3Mx+eyzbYSCoDpNRv7J0mXmwFdTwo72n6
Lki7dzcaC+h//ao8D0BfHlWT/qz0Vv+H9efdtoRXaX3eNeiu02C+ucn6hK1PTin7GIBGvstIWLri
VLluNOO91i23QIkWQTNmwsr6HiSHMR6MEiiKvdTtfIJcWziQ937jnQqZoGxUh1I840SN+vprJ1g4
pVuMiDa3MZICZ+KTNwd8wdNO53pfoZDIDlq2/bHtxmUOe4rXPloNW+Jtlp3VRJ7pbtWCFD6m89bx
G3Xip1gJpPNy4/Hb9nOMrWMOct75U4zxk7x9ChK8yHTqTCGAUQB/OaTzBoLONo+xjZC6L9PA9TBP
sHbv83k+iLQ/TjL4k+BFEQyQG1uhZR4Tl5Yl81xWLsM8yzK+E3gLrSHY0sTOu3nyoXAoz/cPJds8
t9B77fZrt1SkGDFPK+rkzzoFD76bk+T94mb5AYz+3nvKnXjjFdY22+3/r2arSVD3Y3P7Vaotjiz2
bknXg/SCp3IG3DTRn+//Kv72xmEyhuVDuXTgWsA81C3EeVqBNPXrcqMgYjnITa3DReLA6GSxImz7
W1ZK5MNIocBORB9WeJC9/xssp4gJX4MsFS+bQbfY1ys8mg14nSiWcK3KCNikQ7s2x2R9IcEWg6lt
OmM/AITFUXFe1e98UvUtOCQU0VAJ466rUC6ctapzNwqy3EcP/LhUy/rUTF0MYNE0tWW3ccjY1s1I
MzR6CVuu8RGQqEwrSAJsjGvZfUzMm4QvZ9DhBvaPlNkQOTP5nlRgkF+reuussh0gJvBtdOAVZOHO
1fHGP+XsHzrZHEZFsnBJ9M+k089OlxwDpzwHIt2nlMhMANyUoKV5HVzn2q4TO6jG++oG1RbPocVq
JhFZm1KIRvrMuRYuy0Mh6kfGu49zVW14uGW1TRwcbWqe5NJxrgLNwWEAxqdoKNeNa6kldzB1EsEI
jY1/TZ2rbHH16OvhUPn6iQ5pEUkQ30ChejgMzNmn1sVMYJybrlAlWDvnWtGuYVFKG6VPQxnIjR3N
5l7sZsRXW6foBW2CfnKucwsekJo0UzSrFIiJOn0fdzdO9PW3rAtydlk9hu661cJlWyRzX6i7NAa1
WnwpE/Vdy0WE2L93FslMmBwtoSuXDZO8LDIA2qdfxcO0CrJxttk+3cgJHA6bgZI1vviu55zB+JL/
bPN63YBH2UY3MoEKDzRuDhaMC1rB8WpQo19CTfvQ9MxEwQmJ1k5VY/BqbpZz6hXtEYqrj/dPFsuX
myC4VXtSD2WBwT3tXmRT8u8ZCO829lqbp5oAuHZpVJfWXXwJSvmTLcWhFewd5/or8+Un6i0v8ZBe
mzL4MtN8y5EsW5UJg/O8JJMZZfFlXMDv00Cjl8To2Zvl3/tMdpv3VfRVhJFpZq34Q8VN2PvD8kkB
ev9yf3DLVmVi4Er04nVxWqhPdYY/X+qMNPI0q1gseBHRfZ184bUDGVkhMuLOUTI4c/fx/tT/AYe+
ccUymcuaIeF1UqzsD+SBoZQ/swpIZ0Ihn5qHAP9HXdmF0AEKh9wJWY1qVTOHwwJhXv+xYfVDAQ5r
b00fqHo/TF7U6Oy9q+OLVzUn3N6iEi0mUn2aGYuyKjg2FZoQgybSVB/E7OuNa6LNn42sgfJY9iQh
0x+g1p6PaM+8yWm18YY/21zL2EVQr87QKdOk71s/DfGKesr8v9Js5zsVNXYRNDP2cYWG4veU/OEr
Nyz8rTZli1VMcF3JOQkmFyMPwAD7cX7Q9Za6lS3ETWxdz9IY3UpV+n6q+7+WPqhRVU6yB3DVvS9l
/eRUJI1UTR7KonQOKlu3YHeWJNWE3TFZuqMAEA63L14loTt+I3jF6hMZoSX7UOFleM5/SbLVcm8z
4e0C8CrqpZw0HXmN6cCa3IVQwYojN9iGCt8c9I3gM6nVlEudugeWADd9FBhYUoRjsHzElSXUoMsj
qj8UNYv4mh6TcYho/S0QNLof+BavNhF5wVLmFe7k/Lqu5aMnW0ip5++SZB9ChZlovLzGyZvhTn6d
a0B7wXmBnHcjHi23r/+Qq75alHEoyzUY8eVT3xVRG8CxiXcumzUE/P3nfevYFt6I+UwWQdksDb/m
RXdYuym6kY7sG9oIeHetEz9eC37tCoH7ad2Jpo2CJdc/do1vgvJcKsniQmr76hDCNPSA/bQPRexu
kWVbDisTmTfG2mWQUHdwlSqgB9yGKymqFti/lNXuBz7GC/+LVVOa5FHVdK2rwtUfhq12PcvCmJi9
ioo+yd1UIM1W7cd8recfeqTstM92RryrriwGmefimi5eCzibVz+ArmvndcfE50mP1l3V4dvdgJXP
TeeDx4a02cZ9xxLQJjZPsgYsOSQRV1Y6oT+O7yaAqrD1buTStuGNa0DqtEmVehUMX+WfJ4ibQCoI
21ZfbFSGbAtrnOFrUC9BHmhxHW8vid6cx4eKjlvoBNvXG/HMYgHVwkyIayDryHHoqUJ915/URlHQ
NrwR0yJ1CTriM+8qhvRYl/xx9r51ausuYKGNpiYgjykZOD10AK/dsb+4h/wQPK4vc8RPxUkd6PW+
71tnuQX8q311dgc82+GH/P9ZsmN2dj4Nh9sscnOWt5eZmti8IiknLfJYXLMZtNdF20DQq9vatd9e
BvoveJ6vq4by1LsqLSES+Fcp2schVsf7BrKNfvv/K/s4bT5Oq4tPH9TnflUnt/zdF1u01LbBb/Z6
NfjU1VORiMq7jiqFTmB3goYzVHK3xIltZjeitwnAJK9Z4l0HtKEVcfKUbipKvH0eUBOXl/NBOYOE
WXiuTrOewqzRxyVJcWNITrxY0Dq0r5kanHH/NNKa5lxVsvauc/eQBO/LaiOjsFnHDN+iolXj3sK3
Lw7Uo6FCs8t9p7EMbWLz3Brn+zx62DbBXVnG43un3lKesRjehOUtFYhn+YA1raHHkAYsrPMskp0O
q1Ke3AG1tGLeMJDFO00iNonme1X1mGqsPwwyCXX/AEKTXQkRNbUmdYAGwuq2JfRj9a0ATiriQExt
DG77ciNo+8XPSTVq71o106kPgqdgYYepSjdOLdvwRtjyJNFOsMAjM7QtxWp9LCYKottmp/cYYduS
3vfSdfGuROMdEs+qRTxsGMbmmPSfsdQEExR+iRTXGaqH7ZAdxvnzPpc3ojSRIkmzzMc+uQKNhS04
C/YhsWhgBOoqtKybbOLXoPlrkuhkaT6naqsVymIRE7BHi16WqKfzq/TWB6ank78vd6ImWM+lucsB
K+NX3XxMliys4h+absnDWVzQRNmxznH6lXb8ipvxYWyLZ64KoLu33qhtwxspMTbGWN5SJyjjvmSu
uIV+ArjgfVexDX77/6tTz5eZP3jugGvWOIW6CM75soZ+vnWo2lb09v9XwztBIScyxPyqikcdXxO1
RcRjy5VMvclqLv3ajTHy/8vINHKl+QWIy4cMGZm/EUg26xgh6nZxVXu1ElcnDs5dnT9K4YQKAOx9
xjfitC+HvG5il18X9x3r/u5+qeH3/ZFvvvHvsgY1IXWDxwqgrxd+9YPssXfbaHXkQ8eAS5fV4f4U
lqU1UXV4lGLF6uOmJlo8SNQSz5VbbFS2xTWhcgyEkCQW8r+Lm5+yM/3UIRFuz9uLa53FeAqfnXIs
Z/6/LpQd+4f5pT/+32axuJCJlRtjt5sow60qiP/wkw9jj81tX05gQuX82S2CVmBT82odFd4hneYI
tKn3l9eCb6YmVq6J6Qxta++/a6CP40N3ag7/DbHmYR+BNjVBc612qtJPsQxAO9TFc/erWK4bv+EW
p2+EgYmZS6sE0Fh/xWnlq4gtVdQsn5g/hMR7jqfvI6CdS/yjqP3HDi0b3Olf7s9rW3Mjrjl4MgIp
GH6Rd4Ba98Sj2Plxf2hb1Bnn7zQS6Sc9zpp2jPr0oR83aheWDcMEzHHobDqS+PzaTHgvkMUDpdXn
YGyeW2/el6mZKLlpXZd5nVp+raHIk8vu2e2qqBrGjSc1i9FNcFyfIYlVPaovTf7g9ZDIPPTDBrLJ
NrRxApfoS/Q0NKqvQ+ud62x9cKBSF7P6dH9NbcPf/v/qkAzGsVICBAxXEX9ORhn5+kGI9Lhv8Jsj
vRq8FEsshO/g24EaTVUekqE6Jv2f90e3uY2RHjs59JaaFG7DSPqMc+bYDfMfAq15caU2PNNmHeMM
LklaBcOCQzKFQkbvvaumOvS2ykaWcBJGpDrQIw5Gir0HRJdhUQxosdwn2EqFEakZmfPRAfnwtQTl
Qc1C4X12ycf7ZrfYxISmjbyBgBLForrN50z8pDEEVXcV0qhJl5blaLWgIDu4XTSr231Hnyn9H9Ku
bFtOHNl+kdaSGMUrkMOZPOSxXbZftFy2CyExiRm+/u50dfV1qc2hOvvRuXwESIpQRGjH3nuV960j
12ZMo2NbTcUES/r/Opr7NKTkdD3Y2c7sbCzqf0DP2llF7tVcA/EKktDx3O/JAGyNbFmqXzEhFQgm
LyL46HpOondDnq0Vtcx0XAdHziPCBOBNR+DHqYgL/sdtu8UyUi/r2voq6n2JunOev1LVvmfcmhDL
OMmSFx6IZ3HJRNNmvVPhTmizwd7k2HCx1p805AsxsHfKL15SHPuz+dofgqM+zrcJngFD+XfX6K4m
cAVI6y6yJ6BvcdIBdfu50DunxtZmt5FhjprzaBiav8q51yj2/8u5eynKxgrYCDEPEMGFCIRp7sLS
cO4Olfr68rbZGtkKj8kqardvW/+S6R44rfGg5LeXR97Y7DYwTDn1DCpAmJHMU62K2EVNvdsjCt2c
dstIB1oHNeh+4MGO/aNzuGaG12lfD/1pv4q+9QnXSfvpWEVNyxFMVKi5kkNFvLhBmgWMxm3zYxls
W1Qhmj1K1OO8BKGMbJOw3DGsrfe2DNYEYVSgPxmXPOsrRT4iStrV8N0a2jpLo9aJhra+JoTRCW6m
AmL+xgDMJjxzxmhxOw8TQqfp4ITtG0PBgFzqPfjKRiHXxnpBD3sdyYRDz0j5MV++gPMCoqbBmdf8
rJanSO71AW7MkY37mhpeKgDL/IsziGPXVWkm9YPKeHrTxrFxX8JoApY5LIHpmpQK4ITC+QB8Q3Lb
8FYcPLu+W4AREJs+ohDz5XfhtBy7fNpJELacvk131mZDlJnmR8op36AX4hAdyHf/xA70jLa8l79h
w6vZSK+yrY3JufEvEqxg+WQSofdU7raGtszWZx6Vcrq+vlfHuKxK1XjrzFtmK4eVeh7aNS4AoSdV
/bFvRBpA/vPlOdnalZbllkvXVI26HoQozZPISwc0KI56r5SwNbx1zg6960dBAV9Zh3WMkktaFV4y
zs1OgrAx7TbKKlq6sKAS6dMUoXMw1hlpRFJxAdDFy9Oz9YCr1/jJ1+fCsGhocFzNrhMvvUry5dvL
I2+0Hzk2mkr0Qzn015nvU+/eS7qkTkjS3yNLOxWH7Eh2vP7WF1iGy3sddH2PLwDqGlWD2r1x6q8r
/vPMSBWtNcW4wZrw8DTuVSO23vf6+0/jTt2QrX6GypYax08ZhwxZ3nmfXp7zrbEtK43AGgzdQlip
gKjx6rmHHHyHLw+9sdF/RCQ/vfYY1iQHAQPSst4c6wiMu6WXzO2eE9h6c8tM24k6PRz8P57trde2
7LMk1TR4EQzIg2B40taROqpCPsEt8B2g9sYTbESUkcWwhtfazJWTEw7AkC85z48vz/rGtNhwKKcV
lakXFIuBOk3BQ5BStBq9PPTVPn5RP7SxTiMoSjW/ZpIIVxNSROj6Is+NefCE//blJ2y9vGWZUKfw
IRKN6kbD3rDIxCrf6xrYenfLNqvB6fuqxbs7RqRd91mv8vW6lHHQ9jeu6vWbftruogsjCZppPCF0
3kWgB4rncHrbzMv3l+dma9dYlsp4N/hT2IEUnmeJZK+aYomNeP/y4Ncs5ldLa52ogkDIbCxI9qw6
kro4SiMdJBrLXGcfOkCMX37K1idYJutD8qhxWi2fvfER8PhEDZ9DcEjeNrhlt+HszWD0qOXzlBkS
98FYv14H9W0Omz3Uwa93J7NhT6ObrWoopXwOtAI8Fe0KqrrpSGKRdajOeplM6GP+J4iYNJk8Aayy
sy834khU+P++MZXXgjWXtc37xb3Sj13AXhPrZYj5kEL0Cnpj+aFjVdI0R7UnwffrhWY28CnKA8Fr
JxD/Stm8MhmmnZn69U5lNi+Z15GQFv4qUMEVKYD2UJ7kaZgH55qyNMtZestuYrb2pBeOLYlMXz97
EMg5gfZ+AnZ8kUk0Zns3Pb92SczmJ1MuG4hspLiU/gN6EDw0HBngQdReweVqVf9p0xBK+fu6g1A4
G1raLVlch/yUu2MDao/11GRRupRDAi7acxmVT+PaQ40XeVfR7pj51odZZk7GIKMgXqueC6GeQkgj
3ik0ih28vnqi0sk/vLxCW9Zo2Xu9dlr6IqifyyXP22O7COqfocgb7mE0Nx5gQ6UGEOABCkjrZ+YE
04XXmj0D0bRHIrNhIjZaqm80hBJL5lw4XdKs/DaM4XHU+c723Xp3y+ZHzYdqbDH6KDIP0jBAYUXZ
vMcnsTX6deF/OupWWYy8Ri8bIN3uuS8Ro8t5x4tvDX2drp+GpmOmi8Wn/LI6kHVH40Subop0mc1j
Bq5BMnLkos/VotukBtDjGfK1y28v78ZfN4IAMP3399Y9HySEYdglhJLT7B/oinxaAmEAGlLHkTH4
iJKhFzuztGFhtlClHmVbByOeNnrojp8+5HmWrvJtPeqd/bNRNmS2RqUPHszJbdzwx9XE38uGWap3
Jm3LBiwT9sKm5OHqOpcayYfW3yDCezDB3vXK9ez8hf+z8VPl6GvqOS6/qN574to7hyhqc/POl/JC
Ricp6tswSczGU1HhCLcfVPSv446YRO2hGjbswUZT+WAx9it9dRP1B9K/qshNF1vMpiqLDFVF3hbR
JZx+a4O3ZfOucp5fNoWNVbXpybxQT10wzdElQDmpfFzzJPN3Ypmtoa+z9JN3kGgk+fOtF/dTM0Jd
iDw52W0QHmZjqEipV84HTEnNyXVkdiM4iNmMZHOZTySTLb+M+pJnZTKRPczU1vawjtpizXxQSZjo
UrngC5PhIQNj9G3LaBnnUk+u5gYwtUnfLcOQ+vTchc1tg/8HXKqVYznXuXMhPv029ejOG/uhiNuA
f7np7W3MVAm5IhpkmHKGfKZUcfilBnPlbWNbh2vE3VW7RSYuYXf2nFe4NRi8vaDtGpz9wmnZACmv
zOcFXUr830C+8fzXLdm+3904PmyolJ7XAv12BpMzsaSG4KChftxAiltWe853AzDFbMAUi8paiCBE
CpCm14unIiWHmD73h/Vwvd0ubztCbLhUqAiut9UUXUx5Zln5qllEUjp7WJStY9CGTHEuVtmo8c/l
oIc/Ly2v3+Cc96F3W8thGfEMUPVYkx4H1cAgB9Imjea/Dd0UM7pHxbbhOAPLmMGJuCrIR4nLWr/G
RReaCHcvurbmyAZLOUsJtkCIP/4bxXC9Yfwf4YnMxksJTzZoRx6x0IfyFcNtyF/Xx+qwvxIb02Sj
pjSUjjs3wG6i9ExFHuPWju7qs20NbkXNCBG1l6M15RIOzilsm29tyHDZu0cDvLkO1+f+dDjSDrTr
OcsJ1mH44Kb1SSeVH3sxj93Dcq5uY3eGuuffH9MQUbrz6PNrsBOCR6HcD3Y2P8GKog2kJgftYpu2
Kfr207/MzQPOYX+RN85Mm/kr9HXdBTPmCSgNGt7xGxEO7D/gU7WBV9Vu9MMQ/ltnsTlHlikj9Bde
EzrRZT7mF5auZ51MLC5iljhpcwr2CCw2ZskGVZHBdxcfpOmAwp+EfBT67cuH59a4VqVrImHj9TXD
JKH6WpTFMQv58bahrXO5aJQi13Dooj1AEGqZLBB1fXno6xC/OJZtEFVToqS1gFT0Es5VMjXsLmug
OOedndago08fXn7K1txYFtz4pbMOJeOXuc9LkDUuhciTou/E15fH3/BANoNXRQvB5+vOR+Ayjup/
cm+2/OQ61gPhniIXlMHfjiGq00ER/KaifK/5aOvtryHTT/5tnOgiRA/HA+Knk0Qfj/G/u8seq/fW
6NYhzGuXN1IHiP6Lc9v9o6Bua2jLYiuvqhYpVwTpQseu0ol2/2CeSV9e1I1NY+OqAPuQqzt2KCNC
HDVeWcfjoczfvDz4lrexAVV90LJxoNGfh/s1irseu9eugKtH3gviNp9iWS5uwUWU4Ur/B0jpL7//
Z6vvvt/fWAYbZ5W5aBCnLlZ4hMawXn3cR3bgmryN/BucA3/fnjwLWB1xX1xxhf+KHfYbk7YW+fr7
T3sffNO61oYjmoYR3095Mbw3RN/Gv8Rc69idvJ4FYNSKLoPH0a25gCVurzNp68Uto+1HtyN+RWBW
Po/N6ib+tAdt21pPy2IdMtLOrVE/hzeDxcrq9jTMhlgNyveDUMLXXJG5123f/0jD/kTN3QZWBBHG
3xfVl/k00spBtLM8uNNn5t6WE9mwKoUccqUNdmJ5la2Piic26UO1yp36zka68h+wqtZty6CAsYKH
rYul259H1T6vU3MEZje5ze/Y/FlzRmjRrvpPv3NFvF79zp8UA9FuQ9uW37EhVmLJadYvKBH+BcD+
b1KXjX1qY6xY1q9V1Ls/ci82Lmj2SPJpr0l08xMs2zVhZ0ou//UJf9+pyIR3dtSGFdsSkgLoPyfL
enHJoU6pAZlm5V4Fa/MDLDN2czHXY+P9tQbXvrO/AKq3f4B1BOdFk0djhzpZmC2HVeSPBUR1Xt6q
G8trA66q+QfopyQXcDxc7/BQ/QXj5Y4dbA1uRcuBr/vBGbF3PPGqqXVM2FsQb+wEtVuDW6du1nfZ
mLmE/xd1rK2hrVzXXSCSViJ8vaxjmKLdPYkgaKbn2wSrmc1TFdTz2oFsMgJkWnTHaeqdu4ll+sil
t8dmsLHlbT6qleIC28eJ/mPLuwt9nFizg+y8zu8vkgmbi8qjfudlphYXg/tEec7mbMiSYew63GKa
mguAUnzaHbop3+Me3VoO6xRu57qsV7C2gONpAN1o7z9PeZDdmaAKdnKvLTP+gT74KUIJwSNUTlxe
k9/inZsaVB/yCNWHa1p6e/XhBwHcT49Bc1IDtmE85p/XXjfONRuWtVA6yX5B/R/KAodZ+CqNAOgN
RJgEkosdg956iGXQOdGh5/StuGRR4vJPBFTrM0TK2R7/7sZK2xgtNFGXQRkMiKT5uZGvFbr/9qgZ
NyyCWjbdLzmIzgR8UegfwugNuzXHsHmoej7W0wwpAkT/+cX9UdH4Ubj637aOTUgl4DQ8h+Ex/zxe
3Jp16xBmfp/7VOofifX/eCNga0LiNo0C6oJCzLXe46bqCNxUGAfxmlzLet4enHJrY1rHsMQZHEEQ
F0FjptPQjDGpxVl2UIpa2PGmk5Jah/A694MZQON9qXOJ+572WJk3aG0/vDz6r7cntdFZwVJLp/WR
ImlD8nO9OrJNx0VFtwnXUhuiRVpfOsIY7FKwBzZTcSY5OKLL2xo7qY3Sgq48SEhHP/wvHNvWzFiG
O05eDgSLF14Wjns2MEV5eg8mtTX01SB+csdRFuVSXieF52sSgmtmncud9fz1hkRz/d+HXqerENIs
MCEOWU6dVK9pOHmPtCOArzGwbN62bSzTHea89OsmDC+6D+MScPY1//byyBtHIrUBWBWbpNcpRM3j
sbm70qSN5+X1nPyz9s5fux5qc1CFfsDBEoWa3j8vx28Nbdmrk5l8kcO/h74GtnvgtI19Y2OrmmjC
plnm8lNAIUmTeGzmzlPkl5G/c5G69QD7nPUj12mHnF8Ay0gC5KX6tp4xanNPTdpdpw7VEjBGr4ny
s4PbLHFv9vzw1otbxspDFx1RfccvjTPe8Rkc+tS9cU4sYw2dMhJdBA8pWZ8orz+qdS9f33rr6+8/
+QG9AME6RLO4VBCU+u16loT3GQUf5/llW9rYija8agb1OOS8xA9AKS6d/slW3Braio3RsQtKzXUS
F2qKxJA6nfMr4doeqmTDjdlAqqptgmysSg7afxYTH2JIq3xw9Kd8N/T+dToBafa/zz2CeFLmuGu/
5CBVTZuorWINxvGDN0DwaeB5mQTgv0pvWggbVEUH6TghGdmla1T3SnOfvF5qpDJVPS87QL2NBbHR
VE0VLp1DQD04i56cFAAzUKrz9Rto4ma3OX0bVZWpWQy8BE2a5DOHwNJYGthwP5V3t82SZcR9tPp+
C72US+OuaUjZwXGDuOe3iZ9RG2HlkirPxIT+twBE06x7i0z7MWq9VHU6DtzhcttHWDYNlm6y9Bqd
JB44Gte6f7U04lSu2YeXh98wDBtu5TVQCg2vfEPFaKCCIu8UdIscrk+aFTtlqw3LsHFXoJN2SDPN
6BNsJGnjhRbZOYtYd6LtGN77oG770FCnuM1HhVYELdBRBq2Ya98gBdBTisk7SJJ9Xhyx7mzbLcuw
LN0J/U5BfBbd7cNwNmCLzdrhVdCanQXfcOI2KMvhspvUAsK5aqTTAWAFc8SF29ubltsGZI1jqXm9
oOlpcd2TJ79J7r4DHXyMvG/neNuYHVv1UZlhcFiD+Z+akX8vqGIHOVULqI66wuyUbn7IEPxn7Yba
+CxnZBnp6bCC66/Lk5A+h/k7MqyxcJ8hQ5K6w33QfyrQoQPJtLjUh8L93JDD5CxJuyynHnqwvTc/
ULDO+JAiyLw1zrOnwd/r5/3RKvmr97tOzk8HMe90XsOuxMVfnO+ryz8zLh+7tT4oHw095XDXLJ1K
JlN9oC4/QKm7SyA0jlvJIJ1c930T8LuI8KfS36Ow3qDmpzYQzNUZtFdX1nxx2dSYtJ5lfXKLafmj
i1zyiRjt4ZSSBfk4y366yweZPwmUl/e6ebeicBshJpFy9gC8OUePGtaC9ad169C8jpZVTPwcOXke
tAdMWuPoOIfQ7dIcsqKJmq+8hvgFOjmj2oGE6ORUzgLJKz7qPbqdzVezQo9QFo3jwW18zpYGnA/V
heLCpgmno5f7R78PUt8pExLNH9axSMp2Poi63DnHt2zdclbDHDrD2JfF74h0zoBhNzGf+N6lxNbg
lp8y64rEsMdxHa9LaLoYnwGmRslm+fplZ7Lh2G3ImUe5cMuOmCzGAfVKe9Mnh4g7aDvEwm/TSvAd
l7LxITbobGloHpREgF9yCMKgeDLjPLQKUMne77+8/CkbXsuGnA0lLfsmlHAo1PsomiON7r1oJwz5
cT/zC29g61XWk68a2k1zFrdFHU/VHAdfxvbBKb97fXg/uAqc+Qfp3jH6TjnvXPW76isoghUgSDxJ
bRLdnmWWVBAibaYv/Xx6+ZO3ZtXyUX2zNHM9t3irvP1KJ9SzbuRMpTY4DU1BhVpzjZ4n0/enqiHJ
CAa3217bqhTMRenVw8opxqbR732N+lJd9nsX5T+kSn61VpYzaJsxm1TOGYaP2IVn73xoMrhTcFhM
o+KIfiXudJz64oG6EPyouXkPUpT1ruZ94gzlA88rnDfRw8LMxanznTaBraWy3ARdvWzNnCKQOKdn
VI66Gu76dWsAENjZo1tPsHwF+LurXLJKQI6aGPk7g4iLk4yemPec0dYBZCPZZuOLquoEvoGtIAgC
Fy3u/li/JNzwE+d0Puu2lgcV5NGhXsSQkD67bafb9GEE2u8RweUspi9wniCadC+z317ejZufdfWN
P5/0bQ09DbFibBpyBgmjGZJ4Xp9Qh8XKnd6WQfas/dJN8uYuK4rjy4/dWC4bCJcr1w90TkN0NA1K
vEM0aj6HGdlDomw0q1JbytLncq0lWQhmbMoAUu7QPfWJOs8NdWEDqPyR6MEPYhJl8eg4h5c/asMH
27g4BZVtv2sYlC0hiw5tItDrQP28M6lmfO+y9Qem4Bf2bePjXEPaga4OHhLmNI5WkriMQJAK5Cho
RsrKNvbGg+HzKZ+eefHOAwfnVLzLnO+19yFCL7wpIMhzboL3uXv2Gw3Z3/O8JGOWMPnm5WnYWlvL
A5W4UGVlAWGNuGfhx1qJI6Qv9rZrhG35q8+3PMmC7eqhCxSDm+hNtTz3ksdCv3YxD23z5IyXUILt
7e3svW9VB0k/J47U19b7yKd76oOimnVHWdyWetpUZxGrixByUXiXeq3SIhTxlCU+Kx7GvahzY0fZ
oDzTQqASWgN4wjKU8aTjyqVxvcfxsJE626C8tgIFC9ilYCT9Oj93zsOVfa9Ww33vs/jlvbAVm9pa
mJlr+nbNr8q4vWrva7e8z7I6YTiDwkGhYrIcx/pbMQ/JMkONqL4Pl3rHxWzN3fWrf3JsK9qCwnWF
NmlcQU8EPZT+HJvx28vftbHHbZSe0dVE+76EFE07uhOu2hceuXEp9Z5O8tYDrr//9PZSlUU4O6D3
gGR39klRSAqHGrjP217fikEkcz0XkRNGZ52BKs2QOv4egQJzf/TC/sJIbflLr+JmJqDlOk2UQ0mN
phPa3xfKsPi42InydmofdJsvTds/dxULl8IrjoNZPQ725XufGcOZ+O4YEJJJdOW3eU/p93wJS82e
hEeMkfmpgSxTn3/E/c4UDJ/EnNUuVKeA3Aij0yD9OfPj1S9ltyZTEKn+qZmLtazvswUMG3WSaVb5
WVJExizVyRhSKpkG1ULC37qRohAWr17RAXkAZjclu7iOHO7LVLHJkU9QpuXws7ggjHDBrEH9Vn8n
M5QtH52eza0+RQM6WdShEhPICtNobkpUT6uQGe98/Uf3qnQGJzv2Xh2R18VYDTT4yF0IgN3RSamh
PbtAKeMWm63T+H3Gk9X7fKjFcvGczud/DEws62nIosAJErdtOzJlsVtNQh4q2eEy1yMOOLgI2GCW
Y6XN4j4MC/FAikaNEnJNG4oGyMS0a0C/6Rq3zugJo97gfmE+jhe4M0iz8VMTrb1eY8drQx0m0Mpd
opPf0tzo4/XwLhOWw9cvcb0M44fQRA3SYEiGildrU0eZEwc9UIl3cphGdUJ3Dy4KAl4suokhNN4v
T7VZnOjRLX0vYmlDnGFJpopFxRAvoVfOn1Yy8baOfbCt8Du36CHVWsohzD8rgcjcjXNRZrI8dsik
kerTKicg4jQo3bxXjVHsNxa0NdLuPOqgk2uKXAwnOoP+MlXtWKBR2G/bACgWKM4aUIOi3tHwhBnJ
yOepZXkHLdrcZGUeu37vLH9EaBEDqaKmBgQXw+j0zjVMqv3xnrtuMD5VuCAqe3Koy2UsPgzBYKC3
gntH6NVGaNK/EKM8Np2VcoLs41Qzqk3aF0FB3oyMhezSZP3Ajsp3/S+89Txse+VIU8SNs0DNNDGS
a/1QZEhJugQd29IcmFQZePMhSdjfZ2Pv0tPgtjoEBdswkk+lVI5OvGnKvTeF187ES3vRLOoSZEPD
HrTpIM0Zr6jDr++NR3PxIOQc6K9tRNT4fo1WFeDNhTSQ0CNqMePdwFcBKdiWtnzBBUcbNNDFnLO5
eNPR1Ycupg4rcSbEuPO58IO8R8d6SQZz6VRdhn+oSFTefE2Aa/rYhC4vGXhnMsjWLkTNPpxnlMHS
3gIkE43vBj+cXkOZRd+PfhsAm1Urs34nUU7LxFHZ6HykHSNgJVrGyf9Qhn5U/C4iP1NTnI3NSLOz
F0lRAD4EJpQiGR1uogBCejSfDnmnszZWJuLsSOoih5qcCek8/hZor2jm1Ak5iLRh1wHjT64uWHde
pnECwzZK/d9Kr83VZSohnJjqZg29o+h6Ke8FV9q7yxUh1aPIcjJ81U1I/LPpGzW9K8YoqE8F1NVJ
f/AjMpaXTAas+jRxZxjuAjnw8ZQ3VYki2tj0M4/zZob8KG2gV9W2bZ1OYw2pRqqz5tViKnpY3HKo
jnOUQ/8onleQ5vqgYiEre+8XroeuDFa6YJ9yr07ifd23DlviRZWh97yIa+0xRl22Xc5dNfjL0XP8
snhP8VXNgSot5jH1cWXbI6jk2UriyARZ/c2tZsLfztoUzlvjL6P5JDgW6uiZzpWgvy1WLg6md68F
TGaKckwdocf+bli4Vk5c6CkTR7YSJ3yTS2Q0uMSqSyPvQXctayembZM56DPzG0Uex8odzB9Qu/bH
EYkyISQO+zWAdHo+ra9F7/QfA4USJciljauje7StIXtA/X963c0o6SiwlbTwvqc1W4a6uepMdLlK
x3ANUC2uIPwzPU2akPYPLDBZoCztIK8ycVPWHULKUYZNt8QRiA0pj0OfLm3xCPBnpeSRQRknck/X
rlT6ptXAW6D/LqqWXMSZpxY/zUMsCz+3yEGa0yyI8+RmQwESisDRFYjL1hxt8we6VLNbJTOEZfCX
UCOR9ZQUmWHiuWv7vk/BV7qGTjJFKLwgO5sgDzgeslq1XNwDnZV1Ita92/CDB1Zst0tyt1/YnTAj
alheKYl7pHzs57vSoxokN4FuSnqCKYtoBI9ENXJznEAJJ5+mmvYg09f0OWjd5Z7Q2QcqiEufvVM4
zkBxnI8SwoHj2kDlGNuwN29Z1GbZK5MFnjgDFgitBF/nXfUw5J3Kn0ZRr97JXSNasHhaFK1PufHW
ygFXk1iW+1YAtX5vRMjc+2odsvIB6yrV2xnAZt8krciX/g/uhb1ujzpiCm2I6JaSKp5CIA4TyHCh
gSouICRdH9YKJ7l77go2LO1bT+Du9b4IOyrfyHAQ45EphAq/D6rusxxU5xpzloCCyZ262AtyR/8m
V4P+qKu9LW8D0huokvY8hbDSgVHO1WtjcAEd48hSPhZomgr/69p1XX1AI6wSv1feQspHd1aO97os
9azrZO7ridyJlWRKHViZ1bqOc78k7b0ZRtSV4iyfXPOF8oDpORFEZ0GbokmuQizCCsixvtfEH5ri
0HA3D4bTmIm1NQe4VN4mUAipuvuQ5t0o0XVdt1n1jXXutKRmFKb/UDgl/kcsRx+CknHhR5pUyBVR
EEH6U5et+OhnC/5mmDqEVTGiDjmq1J0yOQwH7eopAE+HyV2SdqiCFt94GExfGlAXhee6Q3M988Lp
CUI8HhPw2ZAuy+M2yqrxkfJVIecCaaTvkbhalzoHqEFn8p3bT726rDMf13QkxFvmk1Mpb3GPWYBT
9dS6jdOYY+Qqpsc04HzpSrS0Dn3/MQRHp1/hhbze+Z0X8KkqRUTgj3ejW3FV3nlLWWFdyjUQyGyH
BrOCqQyjEj23kexD4IkytE2xsyplIAS4YdvchbZzvwSvqxZHSeyEmQnvG68LuzdtLkInHkslKhxP
0tX5965bXX9JORyRegTzecCfeFjVwHOuBomLfCwHh0/qcC26gR2kD8cqzA4VVFBPohqmV07h9fMT
p047sSNHUbknjz1Qos6rvnL4+JZCnaBZ02zoyuyuFlVUDr+XCFzHw9DxGvKvGQ9A8hTXzUJq89ZF
c1BdJdrPM+eNG4BJDzTehTPMIKFEaa1937aIgs+mW9TjXPLC8RIo/FU1KjpwII6fVIuh45nAGrtD
BgiK5x+UV3jBB4Y7FiHicBqCmiR+zQCYSmrZEOxR3hreRYmk1NAm1c5QtW1SMMcZ1zMOB4MEtfYR
34A2G+1Qr/LW81sTC6lRI1vbGZiIQ++R1Q/TpkNUp2JOZZPXqZwQGIapjIrSfU84dtybtoso4qUp
r+CV+bRUK1q1KapfOC7AObY+DR4ivgcHRG3ydd+xdg1j7IRMTqh+lJUwiakiUr3GmqjlqwN77Zpj
VPVTre8BEGVNlnhRNWN90W3ehu8j5IjBV1kowz4gioMKAkJtL//aFu1E3nazX4YPzA1cJEtR304T
+Nh5WKqkZSsuD1L4WCXCUwDJIVDAj8vkecnSS5GZE6kYk0HcgolwfaVn3kCGIndwpfHalTMnSzx6
fJ3Xg487FPcpCJexewhY1DtwtUWLZCQBZazHaQr5KNwJv+Kj147rpdNNxtbniLaufyLAWPofDEjA
ZHFmYRY1BjafgUYI8ffg5u+CssDZfrcWAanPo4v4DPXyAXLyA4qJZRTVd3moBj84qqWYaHfuycyc
a1Tce88BpIja7Ij0xfMOjiH9cimmeqB/BAW8+TuE35NEvYmKkZLUBG2buY9DkRf6ENAlVBBDz8HV
FyWZ6+S1Av6iodlVwK9DtkzvEZS2hMUOm4vgBE4Q3dxndVmVryUJCmdOA8cAz5uEUViHv4OCsml0
kmWs0EcceIKWZ111GYKIanSdbo27MoQGGVpxqvJAQ6qn/kSKlZovTU6wWatBUPM4qLxuGWS916Ho
qjp2Cqdz0COrJfHVK81G7r/rajFkH+tidfq7UoQd+ezlFUcFA0xuHLex3lT1yP5WPnVgo+g4/Gdy
NZlgSGYhIvkugnCqlrgMFKw/t/r/CLuW5Th5MPtEVAkkJNjSTbfbd8eX5PeGchIHBEJCIIHQ08/p
7dRUzT5x4m6Qvu9cB9u9x0JckYiGZmP7kM1T37XAIcdOvtKdd+wf9jFQwnWaTkvMDzwiLFEdg14Y
EFLhy3zCnCNckDseKoSiaZS4pa2y9eA64x5Slsv5q1ShwKZUGhqy47gjw/49L1PBbjY2g+zH7DJ0
2ylZwhYedFDFYi8OllJ9O2UJo2g6LqRIbui2jUndSAS6/iCGtAeMmcN4aIJKEPi3rOjUU1W/7xov
0GbLXdMHMrULpv1QhiG2h2mhaf+8iRZYTz7g+/9sp27DqTEiPNB9YaJb9rV2VlEIARc0bOLgGuWU
3WRj6PR8E8omA0/Z5hgoZdUPY6eO+ypdQ1BUPqJ4s02KlRwTxEoqrIx9UP6DKZeY73XsSPvtMFmq
r21bmP9l5nJwH/3qnPmJiBhKb8XcFCI/ldD5Dk+Q3nn7HsNUwj+ON3cOP3zXOXY/W1RxJ9U+9qv4
nqKefi2qizO7VdDE93dtnOQmKzZj8PpNXPGSYxYDHLuMFm8TkYO79PvYgBRvNGnnptKdzDZwr2L1
4cSdI7Ou+yXn/lUZxKL7w0yybBrvVwyfK2TBTtNw4aHDDXixM764CeeNYKgJrKbOT/3P2GRFn9Ry
8DKYy97uvL1N0oHaVxnVpOa6BAuUfJLNW7aei0zw4sVqy0JTC2zk0A/0OETLeIxhKch0z1HT0rsb
AkhAZRXL90jyM5v7IpYXjN1KJ3AxmM5dSrGR3B07h+PnJGSGfcyLNUv/rQwpq0DWZT8mC96ovcNu
5M8U+Yf+L23ovp/S1XAMVRoJasNhSbsxl3XjIQ/CtrE6LHfVQjJb/Nx9kVUangPgk/qT4f8yd4et
K90Yqk5ArKIPJcOvv1xveLndYyr1944wOb2GTHrxlKPWvq2TUoFmOg5rDxiiXSEbeEvmNTO3W9j6
J6G2+ZRE7EmpzJoFISmeo3JdMr++k9XZwCqH1e9IIGWZUfdeaHEkYXjNVedudwTVZL86CWSkapvR
Hzm6PWvTF3itC7Y5fR+YUe7ZTAzS12pcBLO+hhQ5LvK4z+lMvrvV7Dur2sT6Kug9y2vIvZpmrcgY
C/a2UUyAFJH/iuj8EFI5FT8au3GV3l6XKY+87LUoHb+Js8ep9bpwPNFZhYmOZaxO8RxhakrRPb3n
F28irvzjZtNlwMFAIfVDll/MiEFwRTr39pRhE6KYW9GxRX9Phif6sSvXBgiBRRCivD5BMqBxeC98
oQK8vbMwt3hWTF87j7BdCFd2pcv3wWOp/jfREsCMsHtr/znEP3nsdonKxX86IyTGunG6EfDPQfo3
4BOg5WpAp9m44VhdMr50w4GsJDfrAdDHEvoTKq6mwv0Y9piG+yFnWJ8Oq+0mJiF1gG8OPWTE9F2v
XvMu4ulomZuqOZPlDVanbF9vh0HrGTteum7IA+yGHEjGEDRQGSTHZbcxzZYxr6Cdd/E4Lmz5k6dx
WB4pAMShwoO23WZJz/lN0GR65D2wxXEW3GVnttA8+yxAd4T2SRToba8zIcvhXuZ2GS7KIC6zOayc
9qYC2uP6mkLDN47Hot8FR+TGOsnsg+MDAQJS8ESJogoS45ICPqUGGSuGjI7B1WvACP+pzJbau2zr
UjhZhXHfsDA1wwnnJ0epUL7maCoWCkv4zLn821KtPwGsyf1+IzHdsMTgSuXvAOGAkKKvTXr/jWVB
qS9vrOOPCJNEU868IQqs3kocmqbygMna9shbPfhLVq6un27ljLnBIRYj179tdBhobgFXhnE55wm0
wfEgAevQ6W85GAsArcFt38RXAijCs2eeFUkcLiiGyJYvbJUkdc+55oC0DgoDIt50Lde0/JcPPnIH
OsUyfZCSqCOXcf/Jl2VaXocW2f1tvSGqxl/2uOXTUc55tmX1KtfsWpuTbVOHlL4J8OjRL0GBB9b4
erD6poZt+GlLA6iwOOSIismzV405uvtQCeXXwAmEJ2ldtaIt4ouNHbYr9D7wiN7XtOxMmtR8aePu
D9lCcDse0lRF9E5vfhfzw8KG1V4MQQ/iF/BKW9AaKNvMXpoOw3J78kkrcExaF1lz1xue9m+JBpz6
K3dxHeVROyn9UyJLfHtHOiTrFo5tGNbxyMe1n36vY2n6s0iDwUY+FWVm7vhWICv11omUFzUO9Wb1
J+a97fc6jcHqBb/R4CSUUnM+1ZjqbcR3mRE3XuGYfg3d/aCjDHNFTToyZEBqT30AmmE4JwcyTQb+
IBgTfLJVeKLHHKcXLAlP5RpZd2e2NZq9GgCtrCfGJL5CbGF7+4G+TCrPvTJ+h7mSw4KE6m9mXb0x
fGV16pYhPndq70BDLrD1xNPW9kXIK0r7Xl42zNmAxvbJzuVpMCPu47Is2wcSfLHfyX1GDWcVTVLM
j/hQ+XzD53Esfpe96ReFZE5tUBCmw5QnfxH6FGStpjkvdZXLCYcNmguvIkj4bNt2c1WJeApAGYg2
UZacg+n5/DMv4W2dsBDZofxFoVHGsEpaui8V7mdiIYjGZbRvFerZqL4LpuD0paCu7EFJxqaTqm7m
JqY/B6uB6xy7xsl1qg3ymVkCPG/qws3SKZPdLxa9d89It5UbPw60y6XD51zo9WGgsO7eD2s5FuNx
IcmepQcB3gSzJGxWCac11qmhJWc0Y1CE9oy+9XxBVB065H52BKLR917PTTO+lV2/bLbCRig9Xr8V
A/R3dH7IbpaRpuwD+p5Nn4c8IPSGLrQ9GZsUpKap7HdMjVIMcax3oBN9fxTQ2M7pEzJgWPjUakm3
l76ng7vDl8EYVkxPxvZeDEoWv7H2bFiCZIbY8VdGetddZCzogPM/x0L0LydODOFIC+7VdshpbxEm
B8S9HG0VXch29PRgWEyBi/ISyrsKGLfdn8oWY8G/kofFP+CQRn0dmKbRPRPM68ulj4POXrowl/lr
Ni/eFAfAJo3wR42AXPEG4qOfTyiq4yu62JY5LFB3zst+GJOg+Y1qyzx7KCxGJH/i0xqL45IOlrK6
hBaYvvQJ2WBIbhMJG2aFS0q1otpDpzJbzTPm+g8tBTWPIZdrez8GzMkfGL6wx6MFMuuaS+pdSpGX
PS95+qeUWxDuDGR/1p/jDr7mYWrXztRrboILdes7tn16D/JCHZLFJM2jx1RBTkNP4hNdExSAYMhs
wCcAsfgVnG1/lUNfgg0acIYDwg3p8gMRoGLSOJiW7bwlhJ3avEER1S/kdXBk64gleFsTvezqj57H
zWants8nVd5Rz7uRVBsCAoJ5bXyDIsuz36NnGKo4zs96a3qpvlk29W76mEcyyb2GXJPJd9PSBZkd
dMj6b9W1tvzbFHQt/9MBvMMZ5dHD9Bw1Atc/eSx2ds5bnB7jLaO0nOPt2vccGJcb1iU9Ib6om3+1
S56g1xshdPJN4oHl2BCE8snb2i3DersEeFIwO2Ulzw8JqJPk5hr2mfWwMqASxEGRoPsJk5YwY1vt
62D2ryHD8nFBcjoT/JK4fGBptc4LyX8Db6Pkrh2NLz5aAFSgA5NUIM3+eru+SIFn/QmkXkDU3sr3
fD1DbtD7Jw4HC11qwla/Vo3l/AzjRtk84PHzA4Dcwe1f6PyhIR6NSU1yTvsteVDDYp6sd+vb9fq7
xQUXn0SGd4PgouUFnlBQwozvN7z3EfOD7FsDMWQryz5Wpp8Uuyt61s93dDLUHLOJrQdi3d5cR7h8
gmSvd4WeDtTEMnsANKHR3BoAG7AXEElp81J4XsZqVPj02vup0SvCJUBkUPeH9LgN9uN2demltdet
m/7106bXv0DMd37CmZPQB5HRYfxN8Gt45Orhm+/964y7iH91Mao5PbRhbotaUNo1+XlnWqJFEJtC
OX2ureuNOMOpvkMjGToBzDn3CJruKhQJkOUw5gAzsD6nHONtBRlShsko63RU79NUiNQcdkAYFnc2
6F1wAmlSghVxcR4hTIxN6iGALUbdkzq1UN4d/WTS/pirbbBPYHu1uWvVJggOF+zI7NQb0E+Pic4n
cY7SS/ybOJ1CcVCWYwpu040BCTYwejwMKBGn7JyCFkR06srW0IPksguLJVrtRbke4HMp/QOgNR4w
TqkC6CPLiPJ/EgUIwlfI2ssMiObWGZWdicDKrI5ZFLi5XlCHxrQ5i85IxQ9sdFR9zcqvgJC9y2VW
4wHm0/AA+0nZvxSRabRtjgSOuAojjBqBPeXQ92AzBPZjxb7dAAjLlvTLZVsJJhaHgcF4YJMWv2q1
hGZ0a+VYFzCCu8QJMH0NlgKsBoA2W5DNKykmd/DDaLG2A5Ry7jaC5dI/Wpk7Nx0hK/DTRyfbhMpD
xHM3hCdJsq1vAbyuESdVJH25Q4nBl1JtR32N9flux0iMqmTRJgiIhdcx3DR52yVVAJE87qfexQL3
p91XNlaZVz3FoqBn/PtHYvYt/6IbwG4NAWO2ZhtmgmLkFlTk5qyoJbzs31pZikKwraWUbce+mebp
SClBqtjZFHMLNK3Ee1OloOnYKSnipm9LLGNuPAFxttAuVgUgs+mIE0E2b8CNS/0G0o124BLGoBqU
OHjBx0vSrA37DmlIzKvjlGfiQHuRhOWErqOC/1K9CfTWZzlvXbU11vi2ArIg0jtXAPe/k0sLX1qD
C1k+pmTtpnMK6TPBMqBTBOjZtQs1MTNawjAX7voCMmPj9wzylvE2a9qQQxbQ0uJnFtk6g8ClZRnS
e4BTHR6+fpxmiqVqgb3hLiR8nR+F7ZYC6laIcTxIqCzu+/2Og8B9bD0gpBsjAfkfuwI0qzwRoL/X
fx8v4QKIMu2dCxWGpAUT0QDwLfwGLBARTJymgQd2o5B4uj1HgfbHS8EbF+/dug0rgiSRoA4hsbFp
of3ZMTGmNaKp8l8lXhYUR7a6uO+2yXwxmuYn2e14jdoZ9GFlsQfb+6Vw6s/OsdTWa7nk4wsPPTqH
RkgKTA2AvB2fneHRIzsdKzpSgXGBSTlC4YhtEcLbJZl7aPeb0i/Zw17SYvmdqUC+CITO/L4rYL+Z
BvH/aG1SgIz/t2iN/i/Rmuas69GPhtmTpoXNTDZiI03BEV4VMSPuNTlAb5GtU4uXWeBgS8WMBR9g
Be9BRtCZvMCqbMqfCpqIob9MAhssaltKo/2XSFVxpdwGHKj6pKSlkPuFZoHGf/ZepONRBS3iUO8T
RHkXh1k4PiIHLE+nZwqL0cjfCExmBe7sgurxj2nbDBtGCsOo+NWyKQ7sQO0wqKzO3Ci0qgj3U/ea
j31C03s7Ymnoas8JNiKcfKQXW5U1vQWBhN1QzkvdTJiDv5ArB7Djgpl+6n6DT6SyOBFsM1gXwAQF
8qaKidnLkKMXwICzgBXxF2XlXj4REMz7CV+xKdiBrXmv8qrvA9iOCuRXvk7ACZA8dgARCCDxMBqC
iNTD5BEj0v5bMB1oUa/LCJzvDgyaHN4TcNPS16CMo/UHwvsttueNsMEHqF4sKIlXMmhaJHCUdXvu
y1rrDRm+J2LZvv3YPZx/3bG0gRp6aGOJ5k14bOHOLE8gg/uivylHwTVc5hjqwFs0WD/poY/l5trH
Yi+B/CD9kYNkw6sl26V/UEkw9tMnSdf7eiL5qLPznHVY+W6afZ6FrIZikflaqVTypLzxTVrI9Dyu
ZcqyG+GVCvE5AVNT/EowtuXNg2s25cXHpKlou2eFSOZ0vEkUpdRh2QKKe2JUR/1DiXYU8XNHXiTA
DTTJlduACsg8gRphfUhRWNoiYYG1+fwQGIIZt4qY1BpzgOTSJa8rNKXqtjAmFMeUmW1+xhaI3bKe
JhS7TdUwcWZSqHikKvHHVp+8TwCDG4fUSOAwp4FiiPyDtT/a98lGkt41zmUU1Htpt/1xmFCE+wV3
egqLl71KOqoAP3zWHAAdKKxJAwl2fV+RxWeuyhDGx1hFFvBC80DFa7nj2wW8P+VDd7s1CYUIkeSi
tDUGnwS1ULOdISio2tTm40/Nsfk+xNRTVLT0NswQ+ZQsb3lxGs04gi8fwaTriuGu2H6i+61Lf69t
iRwK2HGRhb0BLYxZgseSJzT/TNswtt9gRU14ykOJwalaLIKA7ylbOAIuLV3iH6D6qfvZXtN8vmVp
NQPU7BaCGXQIbBfHHYvTeujnNiT34DZJe49fltM/bAChcJP6Emj/IV0wwwtoCVSuPkuqHbsouHHy
eGw6MoEWmRhsz1DI6ky8QD9V6BHIr2MzuSVNP+zPs5+E/gTGn/uXMHO11N3SDv5tDDYJf7dep/Nf
AAVXGEXhUwQdEWYwEP+K3lP77YZlD7c0inH83U9loUGHIYMUmjcN+jdcknJ2qLtuZR/SL+HTgM91
JNsy/Oqo3snn1meNfEaWEWlghsjTcoXoiO3N9kYADdEbFMA4lOxdMyp1clqTbsxykGJO+UvoqAzP
pG17355KwBLtR15Ykf1NG+6HA34Un9AvuK+ExTrhDXMbWoumcXjAGZCL4QzZVRQ3OfaN4S9a1xXm
LA+KSN+CghL6BT/K6+SwBPwmBRjWUOp3/NIbxktERXXIYbNSx+JMG6w0p4xtYfiOQzJON8wVk/8z
EkU7aPggJDkV0M4Z1Ogwney18WsG/RZPSJazG8AzWE1u+0T1M/jnPrj8kIetidn9Glin8wdOB5Jh
HkY8SXdyu4gFP0YeBnG/zlOWFaeAbw9JxI0fm9uBZeAucQTjnJazjOkTRKq4RPdNYkmrGiMEGLNs
KaN4t3YJ3FWKNE3zB5cM4A+7kSH/muLm4w/IMqb9r7OAG9bKi8aGAlYS4H9PHGqp/DhmoaH/YabY
cSMJuk/RnIIwC/QIAvqNbK8nm2j1PoA6BxYXJ8qSd9Mbez22SVFOjx5ccTzHZi+hoi6x8qSmTvCz
2T347o4CDkICP3OXJTg1/AOo09LXwNBuhWecQDB3wYdG+ddmkiyC2GcGPjw8hOSPkryzIPmRKaur
ne8s3uAN39af6RUoyg4zlqTi6APwpKOC9CqZKoCYUH0d+mAWpQ8i7ef+dYGuH8OMmEu4dFwH9SfQ
GUgQ7f2oErBkHGHx9vkKMoDf33Lev6R5mw1vIyvXcFxzhHX/1zVTIf8aKKr4n52MjX7Q02ybO7En
1L9ymBTIf7F0jEH0Gab0JeJAaOqGYRJ6BhKOe9Y1QuAqBFlE+QG2J4F9gNDUvMsUZPM7nxEzed7N
3McGHT15QMIed6zP1MHHIZY4yduy/KccYgRVtYCDo5dMDUX2pdtpw4KsFkxhuPU7EJQz5Fns3oaN
+Q909bU7jmMj9uyIlHwhf8xjAcsAoCIciccFArT+99aOeaHqwQY+vuNAbaebVbvS33am3PKHKRkT
8glsBqQaG3FnYzm74iRTnSjkZUHGWEwNP7hNrI5VdvBpe1wn4Ecn3O5umg+zA5P2FOxm5yd35a9u
OkdHKNdz2Cq3n/ilVfEM8cQWfs5por0/KLzwmEsJPEH7UbPBuksD8ACi8zJJIbvgQGDGh7kUq0RB
KGqO9l+53qP5BMomsuexjWNnqkbjsfmv6Xa+vdkYWkw6xbhFoOdlEzDJVcQXc3yS4zw+dCiUbao9
mbX7CvMKVW5lOgtLSLUBpUwf/LTPyUPUkIP8Z4lsnTrgLTU3DcCB9gUqPyPe5oB9D/+FJkw/wRY1
6OjNcDaewroU+7GnsLidxqYY5fua6AlqHNewv22eN7cySpxC0LU9KZE+d91g4pv3O9mxL+zl78b0
PVbwDu/H8xAgOcUEemrK9HGZuksGEPgIwXmi7gSsPvLH0gwu3O+Q95o7qtc1u+i0uFhwUUN/wPwS
i/64YXVPZcXXmKWnEsK3GQ6U0g6fSmJiei/7QHHUpJ3i1lWsSSY2oDFxKoBLAPUY7AsEFz6/S4aM
Nr4Gl6TlU9uDP3+KcWfZC93nyUBCsKk5x7wzUF8rSGHEyQYCk38JcA29sRZSh6NRdLPuwCR8y7fb
nGO0qGgDI9zntvt99RVTsCp/uda4DmbrjMDEVSxIPz9jLcGjC2vA2kAGmXoimkfZigH+LqDI3nio
muwmKpeloKt14nwFfcS6345dZrY7DPU8rQEH5cmtpatp7vY8oZg2M4BlsByhdadCPeRiKshRgeR0
EDIiwHDwYKww3m/6bssY/kzRQKANESEkFmfgT8hVQaTriMdvnv0c6xVknBC1ICKCnsAKGvVdc1Um
MiA0wpvXAJFb8hdZVT5ntdkgTOwrabeSblWhI9//cxQ25fXU4irA1NzbeRf/AFwM6y9D9OyeRAfF
+FIt8DSkN0jo1MjISDfFukvZYGnzFyRR4H0/p2ZXUKq2uRJQVecg5swbWRYFF8Ga9MyjS2eArAN4
m2lWjEUw6wMyqB1bJFQXakDkqztMjCNYFjlP08q/8fNxf11mgePwBZ1KO/ycFg9P/GeGeYifA4yY
/hV1Tv3SHhOohl4sbuT1kQ9mkvQfwJtclcegIPj7V6T7YI4RMs31fc5dMj8gbn2cMOvACtK+Q+YH
BUufuzTvgZjGZZzuwBvif30rW97MT96QAFly6rB89NCCylXvzZlonOcKsgPm2Ocm/cbRdgIZYnjM
sXfaucrA9hhoIWEuc9XqtdWvFIFhIAh2BY9COAC3ByxejT3Ynh8LDjHJ0IjJoN7CN49kTlIlkMiC
SSKlsnNelwUDTHXoG5XsGk8dxd8+KrLknb6BaHxYumPAmb0ANTKajledanGNe+80WK9TOakmvK5g
oFhzkrgPyY1okI335hmegkMJsghMBpo6I70ZUWK8f4LGCU5XwSU4Nyq7qzice6CQ7AuU4hCBrgG/
g0OwS/YOFnOI0efyls9coDMRw5xgx520Q/jWYcRzlZtyzYFVJCOEAnsJGF2g+xob3+805bgeZqAj
SG+eYVLY9/ciEddCLeegVf8vX5QUKCOgGmQK7DQhLT5Aro3uDfII1j1gUw5cVBbv6a9ub0Yk2GnU
CzUvlPQ+4ASmM6SHS45sxBt8zCmajOICwRx4omiH9R9Q1ZycINqzJau1DD4iE3hB1+0Zd0mcMJ+3
wHRKsNAz8gWqbkn88h/qxw31Z9BAjfuzz2sp+9O1c2x1p3WcMs/emnbMcNdkDv/rGxA/NH+XoejV
PczJFFFg/TyyR5ri1XmEC0DnNxx6AHU7eCvUeTML8IYqS0YQJtWGLsLydy8aLIvVWhKCk8jvasR1
nm58Tr4XCEyhEpgIXAJnkHs2U3ccK0o732y2yGyAR1vEv0RIRKl1iPwr0KFicVth5I6AtS/triGP
RojDEuZXu29T8qdcr2qmCm0WGJsOsgNHrUG+DGa9xx/Kwxk2nggFNqit3X+MkC/JFQJ7PWKzM1dB
xIec2nxE7gqbZlPUfbNtAGa9bNAxPSonP8DZZUjPYhn36Us6Ao2/VczSeGiwuazFvZf4RGAvsQvs
ffW84EKFvEjOQ8AKftUWTJXXabdfbKFt+WeK1/igGwvd1z4gQcs625wwicbu3qg2E/DWD3POsEYu
yAxYfs1eL9v9gBGbfUC8gM05nXYqvvGfsno4BDS2EImybWbx2mPzNwJJzg5qjq02JTwD4akkfS66
K1YwM3ySdmUlr0cuZL5foG8sxnds/2ZG4deajP+tbhbq21m8xfriSJtRdSwcnrsXvAyqPGPoYfYF
XOJq5krBftG+tqlsu/zYrDGH+JWzZaWs6jDAXkNdUd0dgKfyBNM9eGmpEnksVVStgvnxKkxFQTt3
Y1evQ4Mj4YDSZptAFNtOS5oecFjDn3w3rtuMYGHsGDsyIdJlaoM4S9gkJ3UbG5YQd4OX0ITzloPO
bw+85QpuFJNP6d98B/TzOrWNjLejaxu2VX4dneTHHuMSObse5+EnQW20x0nVJn2aHvVOi/L3YPhk
74B+5wB/0Vk9K/hxU6COF6UmaosKaYKBQrVK4MCpEpFMZqrHXuabeXH4DHoGsboz4xPB3LeEA9I+
Ev0QMdqA7gzaJckCLU82J3ltrOhtHR3ejOtLQ6b1WozD2vUBO3To4RZBMUPrz0Y3itx4vIr5D9im
so0e5e6T+ZGWERqQIzbmbbhnA4ukntux6KGnj8a0HgsLLq0P2FXY9NDsbUO+UsDRPoH8GKoCKPYK
ssJTtOX2yuvMVnt2FH4MUBmDbBLFIdNpTOV9m5N5bl461BaS7mCN6gwgwaQZyvGmsPlcpvViAQqO
deF23Ka4WLTmdexFub9ET2j/jyqFl60yGOLLb8tgG4D/R11VchRKQUxeYV0tGiptUSagkyBfynSF
MUPIi+qZdO2FujAvQ10YhjXj4NUQmreCGK1O6Yp9bz2CBuH6DpK3kL4Szib93z7OhGBXzIG+xKeI
MnPUUJBcQj10NOkUlyc5lMBwpAxpPEwgyUGKJKzth/ywtOA5MFaV27xUHjBu8XdTQhcgi0Box78R
w419QgoZjq77iL8/17YFLgaVwzLDSYbp1y3r+wYND+rFUNJFFlTNrxAZ8Bozf0MuV8Fu/i0C8uiK
s4o53X/pbCuAVSN5JW3+LNimkqJShdoY+OJWwvIEWgiW06e1cQbpOWtWLnt2g4qraPoTnICubSuW
tTzTqAVLRIROTMDv9pQ3UoAvMIVf3PAwdGGA5EDiJ0E2AFUAZAI1rBUjfEYbGQP7ldIpJ49m0UG8
Uw3CnB9ZuQgHDng3McMrIbFoQwXlmlIPZ+kAUnWP8EEAf61n4xIS7/QUkcAMVUZDyzsQlaqM53Lk
0CYf4yI4UfWY8SRb7lPHwRjiF9yz9bYcgWehY92xfEPHEu5RDx4r3Xqr71dMNM1wUILn/HkxUAgY
qAuSDjxgm5Vzk4JzdBjSKvCwhcgPEHWqZjoUCAxI/AGeBO2Gn6xLRt3WMG5keNhTlErgG8ODGPLj
EgjP+gOQcrWDqJ0hQkqqJInjeFW7Xanoq7gVShgoQElqH+gCJuhDG+S2xeHgZ5RLIuDY5c3/MHdm
zW1jWZ7/Khn5PMjGvkx0VcQQILhT1G7pBSHJMvb1Yv/08wOd3WW7eiq73yaiyhFOUTQJXNx7zn87
yAPmjBWFIU0RnGdqkmS3NCylicGRuAs0CybCjBzcOHFmtAJqMRAOayNWS79ZNVgT3d9YV2VNiKMy
M9yQRaSE7hjyPAf3E5x5++pEdd8WXp0lhXGDvstQPKebHACjCg9Z9mTmuia6tZP1qYaaKyAmr7+I
vmq692psdBv4A9I22ysorUqa8Fmy8tLTwsnCgGEPKjbWUyGsgZasZxB0u2ha7JcZMuq2bXJR5fuG
h10Z3Iof0zVOVdvXgQug0CcMWpPJEYIjTeGYY5eixk55WOhOOqyZtSiGfS/zOBMxM0xiOlYRBr/K
q8awiZ75R5uA30lG53aAJBukdc/8qnD0OPnU9pVKErR0pcQjw4S52Yos8cwMlhrltH9h6SCcjCao
EmTQgw2wEQWcYUJVkbggWzWKb9CuhWb4+Pp0JMNMzVVqIIumLPvXplSjlhHRoRCFV/ZxZkurNAdP
f4xzXka4T6LnEhqvCJz1q2kQE0KHMsLrStA3C0Ygd7WSJC6UoEg6V5kdffpAjadrN06N9OYOF5Kc
zRAEiHc/6TpZUqtILgdxQS6E8NLDhTKEtxOafyTMtlHn0Q1YQEo/oSURUkoRDGp2omuqYlyUYynN
WAIlcD827JltdicGrTEe80kXxrA24LOi3rOJM7G36A6IkMcmkYAkr0kvd6zYzZlDU36OwlnQL4BS
HoV0KMPkkMZUsdnOyrStnu4J2fLyZqCYWHFVeulSDAheb1Lw7/KWuBabSCuiOGiIAmwpzlNqg5Qt
CQ4hBxiKmn7KQBPVzmm+to0tJwelxQcSbnJRq8UhLBvEJPEKNaEdVmvSy2atucnSIDMEDjjEVYHs
pRlCLdQfppLFJR4YnvPeY9BQVSE7mALebmP0yDskUk6KWYq8iUOHBs1ywHgQv4tAqO2qm80wziCa
ptSxRy/hQmvORw+F1znEYKGDkBKHVrVV2p7kMLV0oLcchXEWznqw0sZ8Dc0e8PYAdYny+ckQgPvJ
MUtl+o07uMtAjqNvV+v7v32M/zv8LC/fbeji7//O3z+wxjRUT+0vf/37CRdHKcpv7b8vv/afL/v5
l/5+U30W923z+dme3qpfX/nTL/L+f/773lv79tNf1uj22um2+2ymu0840/b6j/BJl1f+d3/42+f1
XR6m6vNvv38ASrXLu4VxWfz+5492X//2+5JP+G8/vv2fPzu/5fzaOvvt/i3r376Wza+/9Pkm2r/9
LtnWH6aD8NeBx9UdlWyS338bPq8/cuQ/FNXQCGdx+MPRlsjIomza6G+/K/ofdKEyP1A0RLeaQt6C
KLvrj7Q/FEPVCJOQbegoEvH/49P9dJv+cdt+g5K/lHHRCt5XvU46+UesAECDrjqMxaM8U2XDtq+x
Ax9vd3ERLq//X5Y+j5M2m4af9MFDq2fvCya+Es+2ZJ7ZUmN3MuC+Efae2zHYQcif8z5k/6C1dJeB
2mmSQU3k2dqpc30lj9raSSnKBRFPWQQY2UlAIWgtKXSi0EckVjBnMZpW0ZCCKzZ5sGpmNiIn7vaD
aUk4v1QcE8S+KSWuG/QfaWZ8RW8F+uhY51HCXYgk+kGyg5fC/DqjnFyh/NJWQW89LF8BAvWDrYnd
rqBkj12cvntbqXlBxR9Kau3CSBOrudC+Vd256f1Oid6vP1Pr8HEcrF0cIHXEkgZNCKyH0s5xW6vj
PBoSL0toVAQRvbjVsOIUvFNSKV5fll6fOQ/2SPeQaPnsg8g+SEO3V830bflYI85lIrKN3TzbGJhr
ApDVGo5p2uG8e1DL9D1R5nllyRWcYFh97eboVaZvdedOgAsAq9XwQiuNJiohkAF4Ln2PFnX2nGsr
QX7mSmqIVazzV9Okxm2s6D3HZ4hJJrlR6/4h5+I3sqhdKrOPoBiPFR1k53jsUK3ePNRV+GwO6Iux
tzFiM09epVj/dv0vtRN/SOUL+r0cHaX8pWat5GF/F87qHv9ruelyfdcg63brLjtPPcRcG52NztJ8
if7ObZN6t2hb1rZiTsg0Ut+M5C+5k2d0vYygKs6jpfWrCMe+0UDiiNRa4y9n+G0TfJ0C6RiKIl3L
cnCxyg8W8LwCAHiw5+6LgkNEzfIW/np4RNFgU7C81HYzurnAZEpZ8E6Jvxo6cBjGYHAK54FXZTXG
Jme8Q6Qkuz7RA83Z5tqtELjs4mmr1DYiMm3YaZI67tjgdwUN/YFOkDgajjSEFjCxE+DbecoXQbak
X5r5oMY4UyxJadxYCu/wAQI+zCrkkNhDm2JEENV7tqz71CQLgCAB2y/LbskhuTOTxDr0yeTljh6Q
s9FyJHSQepFIYPNDi2csdHbAZn6cVN+I0MSUVobN2rD0l94Qk0d86kumKMU6L0oq+4xjrep7/VIK
7R5j9K6pSGaqkjlZZ7NyMeTx0k5R43I/FOpC59g0tulCUQ54w0NIABsLTm2scx5R1xyebcd8HtuY
hkxOb5Pqa0LIPraytVNgqY++qqiqPEIudq1IXkamcqy0LtjFJnPcpDTfLcMdxsn5yK3Mh4VgCTOT
pwBDW0V5tQt4gNSlOUHu6ckIenYooiAGBgqIF7kYbi0SUO9NZZhOotJpo4ewOnLfGxfIWtqIkGgo
4YzkVzjxvp/r/ICBbRfHpb4Pgjg6NUbscdf1FQKu1M378aFgJxor+YsyZ+WWuq9wgz7/OjD2CzdX
aR/oi70odMLHoTVWDcS2h6cy3GKdXyl06q5mFPPGanuxRY/PIjNSn+M7XUVJ+YJjMQedEw+jmQ37
HIGtmyKwXG4I+jLrHk1AR7FgHKpQG/26v2fGcOXJ/fAs0uDV0jZVl9zEjLF2HYlNty0LdWXN5UuR
nig3Xycje3EmDAR16MmUl147owWX8sEbCNOExF8q4+BBHSENy8BzHH/GZ7WaHrVaGCAj/XscltiD
cF+s8XhCNHSAMH21wxaJHhDdG/5/1G4gaIbrVONWs5s73dZypGoBvQb0Ib+HXkJTSSaVZnttBwyp
1sf6trDAJVvFor/Lv+L4wUio1A+tjWpOj+jEAGD2elA8Jn01UNG2tzYUtQyk2eNI9EotJxIj/OxN
AvNwHutThl5XOws1bpkcrX+TxNIs5pKvD13sp9m8wxiHwgyfiW43CA7axdtRPJmIGY5mHJAmUccv
ojBeRWsUXmWMtdvC8HhMOQXgzeLbyogwAUQME8bG0G1R85RuN+XRJZ6kYCVPGZtE1LE4OaF86bPM
we3eUj6OhL1npToOi4gmpYoczPqVU7o1sQ9eh4PbxRKaj0+WrIf7YcpA+ZfX4Up1NRMuCTm6J8A5
V3YVXggIIeZV2wNiR6vZtL9ZvWg9PbOLvZFjLIrsnpmmrCJZvpn06b6uiw9z2ELZgeS11VayC3Nv
R0WwTuPAy4Z2Puuzzcx2pxTn2cYprzjpDRDI5FKedL7Ih2NYFYGXVOEhqqbCR+nTpDkyKQej//C1
Uu/aQWp3BgTL0Y6SXTik030pnC/JKJEelPfRBvG0j1VOvZunIXCTvi5dczLLO5TzvlwRttIFOach
2dTy8GguTUmUSf5YacTehUTlmIghQT3ErsdL+0RA/do2XPx44PdNfa/HJRW8bBHCY6niMHXpq+Og
uyQq5VsTVuWO6tg18nFEeDOjnUZPpFLubklpSzapjbcnK/zArl/A4g4OYuJAvjcqyZcWScCg4xKQ
2OS6zt4QhpKsEB8fHxozPpOieMGieAI+tFdmHr0g2AT/UsuNMSjKngjcnaikWzUWm0kyEeu2qXst
EoQOkztjV62GeI1LNaVZHcUqfujXOqAPeLEdnosGdpFIkBXDhlaIDXHs6es+UOhvEc2K0pskT48u
9IQ3qdKcgX+pXBC8r4NRu8906EDhGMeWB9kbu3CHjOpoBBjq+iZ6xYg64+Dy+wSPllM1/qw6ayav
MCA4KjaZigHZ6kE63FL/GMWgbLCc4rwCbr8jKbDiODaVTZy0O6R0LiJq8BO/I8nVR+WH3ErM2CvC
A03FMzmTM3ij82VutHFV3TWi5hAeYy9Tp1NBJM1q8cB72O6dR2MJ2Oo5ilFbe9YQrtu+P9QqPmxM
d1gjkZobkRtpZburgqFxpTCKfMiL2sNVOCChx9ZRhjmu9fxFbcdohStV9qJKBiODY9hOXZ1uRkOs
xyn2s7a0vhUyc5Wi1nVQ118GE/AuoGz04jQk5aCHUsglUz4aiQUBClMyjIdcZn9ty9OQRMNOwQmx
ajVf7eyvDC3Gi9ixqxjnsZoewkIn1N0wDnEvfyPfh1YWuZRRJME+KCIAjlE5d8m840G766rgW1L2
z1JevswjZpzEuBuHgZAcsgzcOFO/zoaylSjOvKCh5DCaT5vEoLFr0LVmY7lWdOxPiO84B00YMKUk
UBfHG436nYpm15PAfWIOpyHO3+Gf2Nm1eNjUJBWmbX0orfh5wCFDxQFxi1Lirikzd2z4/sJPdQS7
yIlf9Sz7aOSHxkESpw5fFZty3Q7KgSoIOldW7q3JgPfOH5Jc36CcBP6JuQdRRrpTiPZt0B/DYmzR
6+aEWOR0oEht8A9LqBbRyHhZwyCk3vGrdkatrX466VNfHsqRyAIT06AksfJTyAlH5w0Da3CTCIsZ
7gDCHhZtjCSyM7LjpzyDO+HVqDDs5+4GFuQFAKhcaZl9P4/JO8P9jkNgbZ3sXIXTjQWJvoteDbM5
42u+6XLr3FelvUvs9LGxs102gzVJZQ411enbIuDDh8E3K2jvGgD7sqK0KgU8i6gxTuSZfLI6sz+j
QF6SkMpqr7S1QW5Zf1SivqP2ro9q1qX7tDbflCzKT9xMD+frbZ8PzQPIYrWRDTZXw6y+ELCIXRrs
2FoWzjjxFtIGa8RTJSLzNKKkXgVmKW/S6EWQRuNpOvKOxlHTvUQ6MJlGt72l+pKCvGbkHruxoMKq
YmuH7uQh0OkComRyXEHf4QiqKp4xkoT70xAMfp9N287JD/lEP8eDlrj6oD2X+cZaegV1iBPX1qYP
ROmLjFoQV0SXZYcjNXsovyNj4bblPAyANJQag+2BvpscjeE6CAwQGoZPYPbRHupAWtJbTQ/xtOzm
be6seWgeS00tNnrZnvUAxIhxepC3SKeBXsWKBQ8E2Vqcg4PlN0OLRrfSMWObezmLSB/p0vcyIMRB
MfubSHQOBy0znqQ+2up6g3skA49tHHZXvniiqOTQRJROcms/pA7BRUgRF+uGc6BK/bTPwNcTjjGi
ruq3MXq6vhZZXrK6Xom+RoOtFH4sxe/kc70MqBKqKH4PQ9o6s+IIJ8SdBAzytZbf6WGOKPfj99wE
YQynnLONhPkK9vYsS6MbO4q8rwfjo0IZimr4tlECXPyato9xZdm4cWboI4AmaVqcqfKaBJt3A9M0
sSJ9t46uTp1Bnw5dO8A+0hIEddjedbx9L0/aOkBk64EAXrJRzzHkRc1G6k4NhKArRJpx8+ZH4gPt
2yHXjzmhvhs4JW6L9KZLeX8zS4anGq32WPVkn7aVK6fZdAInWdcwaRupLRQPuRPtqPRBv1CvGMT3
fu03O9vazUtT5ajf/vO6k9r4NETIBFsl2k54p3eWzprpu6aFUmDsieVE91UzeRU86V6g+KpQNNKH
brqoG8+TsY/laN4lXXm3zHPHKH5Cox4hfDoaWXPSBlr3pMhpdxAzo3LGe95YaB3Aw1aTElg+bL/p
GT1BKNOgTecSdfwqcsx0A6DGjIkAPH0Ey0zCL+YkB3vLPBpzgFy/nHqmscz7cWbDrGR7R0LTDUlX
t4FBhxysC7ovTTdhRJIOI/S4jrLkHSs1T2+E4peYOsd5IIjzVKoCdedXpSUgGsEoJ7iq3hiD9Uqk
ExF7SSW8yTpGrUm+C60753bvVkhVV8LkIwSQG25tSl6MsTWRWmw/eKSgCnZ5yKO+XGcb8HaV1n3j
Cu4FHsgxPYa48smXWJd2dEOJ9qAFPBXYPR4yug9glzOBC8mKmA3kuSGfSbFJwENWfcZdFbotKS1v
wZKy60TdxQjwptEeaJxVwYPRLSf3skMkCn9TVQf3m+FzzToCEu0HWMozhHoTjKfr4yCr7COdyN4t
Ye5URmGjmkl2ccHW1JEK4ZKrgHqLLKJcNtzley3X2ua1ZAl9SL2+Gpra2aQj6ImdI2zK7OgDp8Wu
w9++shT1GVmC8AZdP0+z0ruRZezyYpdNyTMpTe6yOJd1Kat8U4R5lyTdFmHhLxuilMznME38uoxn
H9q1gMNiFwYBXxk9yNLyVgCqJynnGZPl9F2mwPn+cYLZpA1ZdiXgnaqXoIUokthhASwKF6XJ6GVt
r7sdlvMR0o0ZTqBD1bIhNLMr4QfKiZxwe7IW3S7P3uEvOHPEDDNJz12UHDiRPW8lvH2ravqSK6V1
vTYoGR1X1b/UpMy5csaee70d+vKZi/hhyZesbT7WciNqYT4og+Sa5DTUpeIgCctweBKn0FrWlytk
luS83fX6ArsTVTjoAFd66udth7FyvEsAv8kD2cPTrovkGeXZmzY3t1k8Yp8y1Xmb2WPolUhc18Yw
YmDUpYwtjGqFODSTRAISlmZpOloji9gEpfeFIz3kE2tt2SCvG/cY1pRk/YdpAQZB88er3l9u//UI
QDVbL1JL//pSDUktESriQjm61VVh7SaoH08KhnSP3LuAO04CtL/kPqaIsbds54JzGVxyeUzGKPCN
sjFcnQBPdlbP1HY1W+0KewPcz+g8ELLzVlXiMa04h34AgP+EWH+EVDUA4upnQFVTiO3CHy7LC4S7
/PwHQNVsLMQAgW74ks6qmZLtQBI8ht9VGhBWCO5XtB8xC04frTNEB+lNC2iYVQF6RZZqUYE7hl+W
TWC5t7pDaFi7L6f9WNSXOjF2RNKt445VyQyTBc50Krl3B558I9TPiabeqcHqX3+ln+OhF4iYb2QQ
qqU5KsqCX6cs6pKJQtmQDX/BhPMhp34HGTPid9TFm3LsvpgpYOKgWn8RP38dtv7rpVQN2cIgrMoK
ZsafL6VaFPFEE8SlbGq/DEK2BOO8wMAtcS1Sa551tuVlFyEX6awsR36HJDWf43fDtmj4nReN8mGS
DyRfPEUojbEufsK38SjyNGP33BKf5XV8cKiC96VmmGoOmdL8i6R+bYlH/vWLWIpuGoppg9r/Ol1Y
S3RZjiYGiKBQBKnlky/735COt4L8Azt5r/rmhjW/q2MeXwvRDOqO+N2cYoA9Sg+40lXMxxLAutbY
4Kk8L1t8yg7caWC/yyY3KR8zvpKhLLXVkpa+0v6jENJ1dtOljhGafU8EGJCstF7uZcSjeV0q/yMi
6KHM+d+v3M5PnNB/jyvafJYLzSJ+fav/D2kiG+7m/00T+c1n8RH9dr8wOJ9N8dtb8fW3/4Nwuflo
44/fjvxV/EgfLW/2nT6yYI9klKewRCbmI9nkCfjOHhmQR0BIqsOxaxGYpsIr/UkeoYn9A7s0+4/J
r6BYWDisP9kjSXf+gIwyiAfRVQ3nN3zP/4A/+iU430YraeuqzbKmjke1cl34P2x2yExJ9ZPFtE3V
F6PiAMN2B3jJgTYJc4ujathkqVFt2w51cmhJwaFsGjCRcJCIXVqbZGyUvTpeHJG8R1FV4cGWRy8l
UnQbWcqTrjYwMFGt71BhQIVa+0Cbk7+Iv1eXqQz/eDptoqroORcOzuCL4Kz+Jdy8RaZoQf5UPmK+
V9uZ7zHnGAcwOfT4ZvYUosFo2GD00iGeFaD+YtjGwXLM6ijP+mHIw3rbK11OonUoy+tFpXjTL6VM
oTq5i98h3KAY7h5yamkAIbCZBWzs0cAx0TpVtlEj/8XGqf/TNzI0C1+/qssO+gL11+EJtmPB99hK
72fQz6TpQqkYNyH5jeva6rVnlCcewodD097bXVZeMCRtcGE5PkFLVPVy7mzKqXA2NMWzC6AYfv9v
Wq2PF5SVpwin+TYiM3KVh6O2RXL+3s7CYBYCZZPWoUfFC040m9wegFvSi2GKfdK+A681T06m4KsF
JUsGRzqSYdeu0U8xUikJg21RNxzd6Hx3DuvAF7HOV1BNBjDNtiK7xah2lCzGxw8P439xZF/HPPy0
AAzaKxvDquJYlsoU0p/PGRwaddE3zegXdOwhwzg1NBXPIyHPNXhGYueXKUmf0o4Z5GVKbNiIssBL
yUrfTpaTepLxGmLbfzWH9k2bNG036JcCtvRcJY1ybpZ4u1Dc2B2OcYK9sidZp3kuCKbpB2kvF6y1
qbdJPWh8VbGSS2X2R1TfSLtFHEKkYsZt6X4Zz2yQmUBIzo1WGFQ6/TI4RRCh4ZMT+xpnpe396+vy
y8Ay2+BUMi1qeoBpCF70sT9fl1bCCClHpbm14fwGqeruEGdh+ZCaXV18GwYn3JTBZyVEeCSlaEkH
m0LKwKC8aBy+G4HO/TAFDeMWpWK9/P8vPt9yX368b8vns3UHDT8VF7wUe+CPpZZRq00T67NJ0gwF
MnXXfW/IaLwNrT0rYForCw//GkNUCKVp26eBwAnYTYIpbwMzPP7rT/PrXsjVUmwVTa8Fl88pb/4y
ZaDqBSHtg+FsCaXV9yaVm6u2wFvL7AHfgW94XAJOjLRYFCpRscdOVecZYZaWeJLzghp3gpMBf5EP
qtwnrhxk8cHMulMo+mFfF1gF7NjO/aki9nqUk4LHCFtDB+v4Vxd2uXA/X1jFwe2FxmD5SspVNPDD
tm4znio2ZS3YYsUZgIvhDr3B6oxHoq57BO4uMgaSTwi3JX0NrsdEG+m0KY9oJGeFh/V9Jg4VyizA
h7NuiQ3biBIuH2W98RdT/6610z99VsuWeXgdHt9fF+nYp4OmBcQNOakKopJknTdVoti3Wpc/hEiY
4KDiLmSOSOUQ5MvQs5BVciDFoVj1fzmb458OE12mVsUoxxlLOBwL4ec1KehhnBAF+c5ZJIW0rsl6
kjqCb4d8TTY7fp1UoAFEghii/F5n7ZzuJ0tj3NcEbQ9hBk2NL0iZbEH/Uod7Y27VRzj2P/+qBQYG
xFoXe5wrGdmiobouC+gx8nNynyF5zXE0ou9lHTXZf60TURdT/c8XWaXut6jDaQQM59cFUai6/X1t
E8btbNp0mIBliSbFdlDKq1lUL3CR9pnadFPndwW5wEcOFeOQ9NqD3PVIvhtlcsOhomdurcFrkpJN
neziS2WJByYwyEfVyST3Xz+SCh3XP39wxzKolGx2CoNK9+fbMYUTxuyglbbfTxA7KBKAntqdGc30
pNTz6Ms6w1Ks3lS9UWuUI5mMBwCdETBkqrwujpUjRPKFFsjZGYnxZOLQOipmDPAxRv2O+PtsNeHa
cIVZhX5tlh+aiv4lmaM9TJyMwLuV4RhvoyydvpBF6nZ9OBLz2FBLBNmxy4t4j6z2TPbExxWOHJYr
rGsSZbo8a+tGesLErW/aWpI8DYrSFxGTHMw5qACgqDJKszB3ymQouyssMYGKE7N4J2GnuVdsKFPi
/ny1sH1mKxiHURbfYslydnmmkX9O4DmzfdfMWRxcfGKt35mQgog/WZS4c1wlhFTWh4C4gi7En4qL
6YKRzjg406c+hf0eSMyEdST+wzxcayNMgc/VVCcQfvhEJwzHhFLWKFQH0puFTfAruMutjCiwpYU5
xGNueLJipB5W2+SU9O0bawrXeRPflaqOzJjcmuv23kXTEx7jlZpo9um6dCCQHJ+sptC3HIDbWANM
GBQiAiW0wQd1BM4uMtzPpak2axKAtcMkMiSuC4DDDUZ5yCwb2sldUAZb9tfhlCnRAUwge9JHBuDi
mbKP139bdpKlj1feoP2Y6HFdHkYIYorvA6FBetukJFDVhGOfDIuGnZQ+r6jjeKMExQ0d2dP1ms2U
PRv029o2MnptA7UKWIwvaUN87uO14CIKL3SDaWOhSL4PBoXzdnknRqh4oRFNXjxAlcAX4BGyOv2C
CHNPQPiqqOUZckbVvEI1lR01yTLrlvMP8W+8ColFOIRpMfok5QZHKQgdX0/ji1MNKBHIPF6pRpGh
UKyTjeCuYfDqvgVzlfnEXud4Q+HIo/u21TYW2PutmUYe+H11NjAgek36NDr9cHHg679D70bSYbAe
mOYzTXyOxkjFjnrFu1YD/6jyKiApQCLDPBlZz6YnUjk+dUE474tevyEg+0AwBsZKO493cai8hXJU
XNRcR61e1tRQJhFGUlOZL1m4UUZjy6Ksz9zjJWSHRMq1hYXgyS4gi1sCFG/IEH4eazs560CtWQgS
WcfZRIRZH75haikucdIBCzr1fKgLfDlzDpVhhhm7NGPlJVvZWFnLpqD06dYkAHKVBInYKpok7gb4
hMoyLo3BNwgJVztff7kaHJg7qyuOtbiBwDa1LrqXgdkFw2t8vViCMPpe+P1YoVEhvmCl4zVzjeXW
IyzbhYWghZhii2MjhrbIeMCyVv2ixn7YDJ+jkz910mjsicWs3MGk1ia+ZYePD+torQ/rBuEsQ30J
vwwlkyBgdpVxlBChOST9lBiLjKlTn7uQAZ1mUUjoVdmNryX+mA8H8kC+RfBx+2bKZaZc2KNbFulD
IdozgzHUGw3ep1Xn8llS0NMESnnEy6dsRN2ImwbdgUOGZ+UmSE7famO41+u82Y3KNPvZwnIh4Wql
s4SyBjAzfoowG3XIf2iLdIKldoj4YWTabEf417wL9bk54glx56XKk/RzQXI/uTdLiZnOte1dD0LZ
asqzNqntpuojMvpb0X3/SvTVCnb3EuGfg6m3Ms2jqmQY4vpRYeZK096JCYNOIMut22foCkzRIWga
mRgADD1+v+9hmib7MJUQ0RECe8A1xh+jaRyKCW9qxl1NZyu6MbAEXTeSCOlDUsPVXT9gboUEBEyd
fg4DFotNtlPYEiJ7bcaakRO7U3e9ULXHXleee2PCoNUV3WsGoQyuikflFrq7v7eSnnM+iZETzwPK
SdtubhkD0B4iiSA3A6KlIhcN9VqReLFi5BcOF7dY+muy+bHVGOUZllaowQT5lokbjnV2R1E6+2jK
Hq8HdodrdNVrIt+MGK2fiWb+FMs3vjYuQtRsg32geWQdIj0y0ItHzjmojYZQ1P7RiaV5Nwak1NgC
aVFjwgEQPC1B1tupp5d96qdk/rk2c08JC78hfiV0owoMdAh38FbSbdVJ1gaWNcKgcZFsVPCIOxOY
JB7mKlji3YtO+Aq6eSM0cHv1DoZLnF5J28vvcySbBO11KxUD9aYIsG18/9jaVJ5lYUOxtPGeiEI3
SoL6xcrkz+sJGhCjdaykioe6r+ZjVSvt9/t2vSKkT/U+Pin9dD2ZA3rpQJ7Fzg4JTqmsnCSUNnqH
nfLRjW66pjwMUxC8DJaJVTqNtlnU3REyG3zqElMIeKRrLJbYHtGUdCLZWhoPYD+ExuE1HEpGrFzv
LINOUo/c8OzUGc6+MERzS77SOa4C7ZDPur1hQt9ax9ZDIJ1dnMNQpsOulF2aG+ylTUMF2eU29ClG
CYS3zCRNeke7YAjKIU5U+T3RRXqw1f5+YNDtUQpHdZNH4tGsnOCQEbh5IJ1iUxXOtBvkyf5eWjTL
aIJZoIFiH7qQ9Je4Nbq1YbKqF0kiRC6Wk88CutPqlAcmQCgPou0J2JWJkE2yYa3RY69KK3E21wPy
uqGKuJH2LWelS/x3sxEy4xS0SI33I0EF11eEuYLkay61bwRebuR+LDzLjst7WGvn+1kAtvR+ffwB
XAI88DQgJGKdrn8g7SQU69oqExaG0D+vK7zpN+qlanX5IFp5Y4xEfa+Kljy9IZwc4nlTj3lMYYfI
vhyO+klFFBbx6DSDS1IQJq6iKtZYk3W/HLxYR1BCeE+1IiazuEhz9nI97CU7eigsPTwZNT4STSJC
TRU1pAABMUEVVd4stNwrzTE7TfngF/OIoIPlQV4UNC25VKVclWvszwfmshxLrM9o2sbYB/Jb4YEf
/FqjQ6QSIyx+yDLllJDssSrQrLiScUNZbjM2A9pxCLnAmFzHW7w9WPmqc9ON8hFVDBlmE/OVyo6w
MpEK3L2y9e36QMh63hx0NSNYNY+Isls2gGy2mnOeh8ZJsl5JbDHup5naCmr5rRC9Dp6MjTInDtFD
3nKp57w+5Y6ZkYFE1tWUJv2uGLrnUrVoYG0SrYlxjY7MtozWSjzpe1UuxXpQw+mSWOTPcCRlFyJM
7ojsZTLSPBvr6VsXkjukDF21w/R1ImspPDaC6TLXZXItPvGi5X4cko2rmkSUDb0Qx5EruIQGBBzN
FxtP97rNESLr3EnXUnO85hbZsXInCgru9pFxZtU9FsHXqeOX1GrKL4wvBqZBeWNxsJ6YgJM91YTO
31IbDyuonHLNtKz7rJ42xpR/QbmE4FmZvmSEie+Y/vMlyVqNaXaFQYYYM+5CZrTtCDIyd01rKsts
KrJ/jeiSkLS1VgdFYC8poSeNLjoxIulJAjnxcfFLm7hF7FhlU0s2SJZv5PLx+5JB+3zHLlRS2Ngv
rewovqw4Nuhim/lx3murLNSFz4gPZ483TzvWiuQZGKhP1yuHUtM+4YNZy4AsB/v/Mnce23VrWZb9
lfoBxIA3XdjryHvpSXUwJJGE9x5fXxN6UZl8lDL5sqpTjVAjIkgQwMExe681l3oTiUp0lZYKfDAB
0ICOr+cA7nl1Ad0SnxiDdsQiZThNFCM8W1frHE8KDeVaOBbE39ywIUEdOVbX63C0jNyt2+Yd81F6
++sfOLkU+8QdOPnosnIQPrX1mY9cpMvT1Tu8TNqjBoeL7M+fc0yjuhVnxGLboFBbCGECMyyrc+qm
Zoh/N4tQ/AzRhMYcEIraTvW1jGNHd359hXExDHYdrtHVr39msEo2W2c0RyEWPAAgxc+yV0h96kLB
N8dFvMWVBc0ja6/nBf8JC8axWZf+pBb1nal3Y8CTtVpPlPXJ7rpiDGagbJwr5OwYy3JNi3nBjK8a
pMACc3loF18oIb9rwlhcNYgijtMIKnQdGhrZhbxrqfnwnXZEnoFQd43eSp6bon8RtBIdpdAk3q/a
4a9/WETotGta/gi4WN1PmvY2DnpK2ELDrraKydixBslRafi6vRy1B0ELkTJu8zAte9HpxC3TG8A7
ZcOQHb/bECZFLRd9biLl417YvFMIt5obON8jcVhav6tT/XsrjvlhWZQznjvNnepOQCVRFAFbNcP+
NYIgz96qmjBd0dp1fy25hcSRa86n5RlaH7P3EB9jswJQklcPzHvoamOFZjD7lmMmQqmxQrjyRjGc
yDOY0D41I2319nmOUuMac+71DH5E3crP9SCvNtlOyqUrUWJqBbv5LJuPEgfNKC3fm3icL+mUnKSs
xzKxDudfXW+15EubsmRhbzljqS8O3aQjA1sN9a6f+hNkHFjpkREf8zbzflWvowm+CUJtNlsEYTrQ
wlB+iFCfSUVYdhC+KL1Boj8B32xRFFrtjWgRCsl/GkRrQDHjO6YulWwuMB6qetO1xk0HJd3lA6Uj
IIAiiYXXGcsju/94PcZGe9HoCiyYDsH4CUQB2Cp5nuwJqRn/ddErgmeM+0jJpR86LhGyhkB459s/
4GRrvM+q5Ta/Rl+UbkN5eI9K3DzLyo5eIlLKLzpFvDU6U99jI+XoPsjTbpCp202iNuCUAJE30YJG
mNTf5tUaQTTrCaDpt/Nhg5U+yjT9IECHYh8+Jah2aUCTrCnuXwqRb0ZHYIsSo2Aq7eTIUyHG2loV
TjeRENWB0pjqQ13yCC2K6Kleayf0mltzhTpxKg9gMDtVO8G4ZnOdnPMUTi7JVgXoJhbNqC0PxJFD
BUig1yQC71n969PuFJTdC6G+PhwQIGR5SM0R/eftrwMDoSwUSbbDDVAsX6cb9VzFa/a44MV16gpd
OZ8wVhQx24VmqyHWE1c3t+rOsdqSno4R76pYIDch0w9GFZqBak3bKDFOxYTTO+R0wQOpnoUKB2K+
nUdE+i9HXCtomiI2dGx+vyjM/2Jc/r0cp0Iho+apybqhUHn+e1ULd7gpk1WW7cE2QZ+fJ4+/1+JU
AMRNjKpr4LU14RrPKVbVm7asdu1W3dAn4/irudM0Vu+ykM67ZtU9HR7SHpgHBKB1tmggI4RRxuoK
kBEnBIJaQ9CT0PON4Rbwg1tNS3uTFNZLnq/RkVSs1vsHZV1tK8x9ukVUHpopS1TT6Zp/KtwNSj/D
SRxy6OoRrFlh6Kk1o9oZ6gxLN5PGrZEbx199xa7VLacIZRI4MjjQM2xgDpOEdP51yJmbJ5wY4QF7
AjInCACHtkguEhFI+zLOJf/XLj8azLdMBxS7ThPA5mxXIJO9Ks1oOqpCex6FoT3JqdwF8TLhJtZG
+dRU62iPyWLD2tt0ZWzNMyNUrseOwEnLWHczlA276NHSWYRvQuf4P5vSUDcse0C8gJZ3WY5YMBbu
pA/tJFpxZWgQ7bhWighyOf+qiP6P+vP/rPn+/9LF//+wQS9vJev/ukP/UCb9G0359vuP/+UV5Dv1
b93HlvyvH/+rJ6/p/1JMRUbJgRRGojRJu/jfPXnpX6qF1dcSZf4P8OKU/+jJy/q/RB0Zy/YzhiRR
c/iPlrws/0vH4ImNm/aFtlXX/ycdeenvlXqDq5qigpnUoGtH/1/91Mwm26Md4fJRITwofu0XAdSC
gKBD23IH+8Mjuvz1MX6UOn1qvfx1LVXRRNEQNayt+lZ8/9AmIrqF5vAq8aFdDV606wLBY+s9O9ii
vDoIneX2iwv+veH3+wU/3VxG2y2dkL26kyM64x4nH1sde/F1f34T3PSr9gHv68Mc9Pvltjb7h/sr
4ZwKncrlOi+7jpIrcGCB7o5eJ5xZtZx/cMW/N95+v+Kn7lFODGsE90R1W3d2zUOxixKUP+rNdFUF
CIMcI8heZ/MY898SrBUY7hcP+O/tkn9fH7mJxEBGcqJ/uuOkbVnCddgTuLR8sXmLHcmOPBIb/Abf
7A9OHw7A96/G0R/v+sNVP921grFtkFEzuEtQn7T7eG8GyQ5Gv2tSxnKX8+SvnrxrfujeF/cr/3FA
fbjyJn378Ib1OQrreebKBJCy3YodvUWFGDDFY9HwCKw6j+/hc32YH2R28g+0Fl0MGF+PtD8/ARps
oqXy5X5WIFhExEQN6d2MtNkF72fHL+O5CSjjBb2t29aBqkxhrxJi2KAPut3/xWvf2CaGgcxoa2X9
/TFYGCXWtaOO1nlEiezxye2QprnxTuSFW7yW0vnq4/rjo/+Pa9K2/bSHKSY5lIGKQTjaF8f6GV8Z
t154qZ8c0+eydkM3cYiXml3jcb4S/dLL/DT44r63+eI/Nxl/DfePf8MnlviorHhui+1vOBGoHmBC
ODUMO3TjTxj0bNFVHurA/GJaYar//aIaG8ptljZoEv/9YQ+SsMwK4AgS0DDdyAM61uYLAZD0p3Gt
f7jGp5kZMa2AepKKAyDvvejlbuUQYH4n+5VPQqz/xWP806zx8WqfpuVNPzVq2x0th9EdT5yCnfCS
H0l4v7cOso1JwRlfvrjmn+bmj9f8NFOR/N5oEWm1v4as7iQePJ6n3F4dyRN3zVH66ol+db1Pc5TW
k0rZbzWcbemZXcltbiIP2pkzucNF3n01NL8aJJ++SBg0SadWXC5RqyDGv5dz7v3vH+EXl1A+fYBV
CsKsZNJxJSJNs4iOmFRc/feXkP40Mgyd5rvIIUWTNmXjx/k1WrFhlbOlukTBchyGWy1IoI0lMtfs
Vl0u1UhGiVy2jauE2esKakFOycQbUsFwaE4TJaUCe6+H7uGLP+y3bRL7FbZogDRUXUdF+enmoWFk
htTBV5sc+jDX0lHfq7YREFdy+Er9u8E6/v7Bf7rWp1lGwIODJnnU3PI0Mbs2Aaa7U/VM0KFPhKCb
uKGHpOOLAfvb2/100W2G+LCytZSv1CKbmGXaZCcMxjd6M/dfPMTfvontGqwX216TAov5aZBqK8Kb
3iKkfXuIsqO4tPzJrmfBkpxln3/7ShD+x3tCq2cAuVJM9ZeO78M95QOI7qWRqKOiI8iHa7AXX8zN
0vbe/7YibLfEqZMtrWro5i89yYdLAC0i6Z5TrysewkMX9Duqi6yCyddrz29T9KcrfZo0SVGcGsJH
NJej+LPhrzvxAtPhoDl1kH+55kjbq/h8XyikeFfAS0Xx8woP1C8sq8z8a/raXtXyTr7hvntU3HUX
BdaVgOn31PjFXfdD+2Io/n5O4FaRG0uKwomJpPlPs8Coo7EZgSq60nn1k52023btyAkCchw8AAxf
vcQ/fdwfr/fp0SJpU8ZMwt6W7ucTAcypzw7WXT0Fv2Dw1Uz9xyHz8WqfVqI0roikKLm7yaHrfpF2
/W49DPvibvhim/bHd/jhMX5aguBEaSHhd9Dugu2wlQWTr/r/4Ia23/PbWPlwnU+fNV5UwjO7X4+v
Zy8Y3fQXnO0OtnsOkzPWZ1tmWxh6wm6dvnp128P67drkBqmSwXDRjE9zZS+bbZGb3CPOsd1CHtyB
P8Drj4aHP8wNbbDo7kT0mGp/9R7/+HQ3yvt2bhaJK+Iv+/jlaxR2Kqxo7Ee3p9vvJo6V/+Dp/mmG
Uf/zOr+G04fr6E2mU9XmDuWg30t2yl77H17pTzMMk6QBPXV7ZZ8XX2Gtu3BcuCNSYwISLeAN7ZJA
C2R3Et3E//Lw+Md39+F6nz67cMlQ5fTbE8ydziMuY7rNvMjDieNVr9DvcJZvByj6x+5X1/5tn7HN
MIhHOcqphmjIny6tZSg3iDTXXaslNPTaUO6t4vaL1e7P11AtU6K4w+7909AkpjU2pin/a2hqu+zG
IFboStz3nuqbx/SbcVEu//bT/JfCyz8NSgrOmoGCkFP552vGzShLhbGRYffI63cQ3v7ZJ/+nofLx
Otv//mFQhnhJlCpLdZa9ZCdmfHLJX1vbM8XMiP37f/8sv7ot5e+XU+ZQby2T21K3g37w122JX26i
t6rab7OJphvIPvHhkQb5aeFR9Ir4eIXr5Pvqmgw5bx/7mL/c5h4dlPsPDrWm8vkjYPxvlTCTcp9E
F/C3aQRMmCWAF3DbEqXdtUFOCwgzckUDaS2QiS5lN7+36xbYvppxxnmlGQiLWeTsKQxN9YKspSZq
jvHXH1NTX2TTNgyzvEqaIbnv826t3D5eoHmybV5pai2lROMQkFFT2AusESzKKmz5UkWn7pIMYH1L
zbQntSWVVTjkZkn7J7pmBox25SgRp0yqXR9gWUuvsBMXsyMUzP623oo6GxNBuTWS9BGS4VFvxmmv
r1J7FhUSGWxhsN7EUTQgtun9TkF86nEig2EZpeOTGi7VfVEwzUKfpH1qLNyXYy10muGE7+cIJxsK
YmwPM9PUu5Ck5k9Jjrq9pY45reHwulHN1p9X6LTmaCj0KucQigUZ9x4tQG2flRLtCEOIb4tVPzaa
JgdKmzUA0loqF5GGzTyXZs9Ke34sNMPdtLV+wRY073G1oveYTVrq/G4VNAnzyZseZ9Z3+nCwDqRw
bEZ8qzRhAfxAEvaIbdqw56JWY/ctwgJ0RFkdsiVPA2Lg0Eqh0HRWSRueADwqQagRKGIU+W3broO8
w4+QYERGjEt4Wg362iOcFMpEC36Z1whtYR+BGT8WkroEc6Sh/c+jKDrQjlYDArcWX17mXAoIkTQC
nD/mc7v0q+zNsYnCdeklrxQBLsdJA68rbE6gRrdIw3BfTBgOdIiex6i0oJSbcNbyIpW+AbUD2oes
/54xx9ggSXEXk/Py0E8FcDNNeRIJPyJAz8JMTu4eZLolA69l97OAzznBxl7SkH8iUgZzszINxMfX
ZUOkKgEe9SE1uwrFkS4NOzUyLRcv/IiiLlftJIuRYHY1JPKRnqBrxARsx7MFus1MDXtd9HhHLE7k
k97W2qBt64MYE3CvYiV3GgJsdpk05zlsIFGClyEOzqBGVLd7gJllSJDGzGN3lnAFBpcs0k0uEjck
sPAUEDahKfqQwdDNxeu93C47tcyPEkAqDXQxeUk+Qo3jsoK+GCuvnwunAJkbt/OpE5r3NY22I6kh
UrJprkng6uhxxheL5+DEIxLkafXg20LAD10tKvezMLq6kbpSrd6Vqyh7NNheQhXOdqsrV7jJr0Yl
f5nmwRf0ujzIkVJg7cdAJ037MsltTsYOVBuSnWezRo4mAKbIHamGICjmTlHXP8Z1vjMzSOYSXOXV
IH5BIUlMXdMaokpM8BFu6l5G15Uo0B8EFz6Ym4+EdXeGP5Fkx5cC8ZR0FAZWgeivGd+6sIC/ojwT
zObJMeWvcniV56x2BmRKZT/iBCmu0q3vNeNQCQpDWU7kE19NTf6uo1indJzYZiof5UUhSSV7KekH
E++FLao4AZaHjVp+n0gKH9e2xfk3HggCQq6HRkOadiDUCA9pIb5k5lkQLY5eKzkEkr7vUNQvsGXb
sfg+zsOLAWpIlksoEOUNIp+fSxn7IIRtBNtOE87HmN9K8h7Wcmk3F/O7LpY/DEHcS6RxBIT0gSis
lhvsG9/LvO2BMuU+mFXZTmXAW8l07mbjrOXwu4ze0ye8biYJT3kmcErC0DMJEXw7caNePRKeuNdA
TxIae+qBHK/lSLJKBY4MrnQeJo09TfC/Vujd6PBgm2uh7GdWdSrGHPpM34eEdKIFwpOrU2gFbrXv
gFZ72SwCUZwk0nzmttilaBRFHlQukXEqJxJWplg5DykJHUTKZGDXlodGjqzTsBHrhY7Eu5LUI1sF
CCIl+M1qktB9Ah/VYG1E0CKIe0b0AOTBIhUXp7NhDp5utYdKlG+bZQDR0i3wbqz+WQNPIMlbXtAi
ecDyc7cQK7RxIk7mhKnSqZsxJ8A1vMgdgnbLyl4W2doPWfbehvmINNqA5kbg+0WRJhlxjPWQJl1z
zfgqHavUwqBL5uOYKLcKXjOnWeW3qptnfPrgJKSyftMlogOHLKrRcw1uLcBmj4vRQ4RNvBkTAH3X
Qe2/i5X8PBI562qV0EFeM/xxzX0hkry+afc5jRRXQbAeSiNyxKJ7NtIkodq0ghsWXNwguZ3PhS8I
QgMvZqaNpYgPcxgHTPpIfWqYXaQ5QWUk83HH3YAkIqAHsnFB3tg8Qu7Md4Y5fwcWVJNoJY44JmgV
aIZpz5F6CqWSoCthMk66ngOEngppOa6dfmeQNUnYtIYuqZOrfcjfmgDvq8eCRotFYU783kbTSyiz
qd4ytmkC6LdNEd6EAMq8FmO8gMAvKUvsY8ZrFmovhWRigWs8peoei8ncl2njr4Q2uUIu3SBt8QGK
X4Vl5wNtPxFLfpGMHpEf0LB0QLKulS1Siarcl2u8qzHN90J4SkMIgXWnPldysx9q6WDIwhsxJ04r
9fPegPH5VFixRUBXem0gUrWbcpZQifWys4ztoahmnslqT53s9dwqJ3Q0kb1ksxdxJ0XHVtmjtRMu
EGW9OFIchPsOarCHsg9v9WxkkJGMToFy9YxKYYWOAFzoOsC3Cfqhyoju0Y8BQGXWR5svj8pFG9RD
ChoJkgnw/fyVgDXfiMpHGjD3oRwehhzZfFjMb6kW/oT3ceyL8F5o1PLKRDpARtEY2XMc3c2pdQFd
h9O1+Z4YxuvMe2HOf+xmePTr2AdgPAu3mTlyVFaGuB87xspg6vNSdgCCW/um7xCHjr2rm13pNWHn
933s4fnimbMkhlV1wrGNaH8z8mdqexTR8ZDXoh3GZEKJ3Hai3Td0YnQEVM1ontqcZphpPqzj8FSM
6bNpKN9WxTRccBJs15bHUYmDCFEGlH86DGOEOiGZv5N86ellB6FUkQGxSMN1WPVOo0mEUwDVjIZd
1BDHYcjRTlKh2jUgSwqleIvrV7oJviJFtADJKMMOPIQo1hTYmNsqR+TfAQvtzmiMwJKkayFic9oX
pY+ww1HAoiJTj1FEsJ8cJhPGZXgsMVaUxk+rYM3Q2JLKw0o6anHEDQWprm9/gNb0iibRn5kkdn07
KA7axGs1UqZtGo78Cca3xy54hnJIFIbK83HaWHYGKd2hS/Zlw7gbUZyxvgHZ4c/HZT0y2yzujF6l
KSK/GAu3hrRWlvG3oWvREOq7RJxlGz2c7CC6gaG5oqPbtMdy5RCGcI2/8LGW5se4ar8ZSxOgFjYP
ikkkZrNqRzIt5l1Wag/1IhxiglAiTT4pSX6C4Pm6rslzMkk30iB8E8q0szWFcJRkDA032cC3VujO
Vgwgvd5VxbKbS9FLxXanE0WoSdmtppCdFRkBLPx7I13O+qbyRn8TFIpx3yjI/OSI7PimHdxMbPaJ
obNCK0MNRFytXTlrr5YuvpXT5Si04THRG84NYQ/kvQnKrkAng5MbsN6Yliy5/bENn1e5fZIIaa1E
4SgMud+bv7BQ5Am0bCm7ZToRbkp4EC7oHRE9+8ViB4ZJkGDcxWkktHWLwMBKLDhfTfeowrJzwFBQ
rxoSJthVOooECNhkKvsZiufBjDg4hEG0YPdarOmSjDnDE0oLQ8TvyCDZ8YxUBFhrDMCzKcnUNrLl
lv0iaj31sQXRb3eK9FRXxvclDd8Ea92LHbsgE81o3a0vSdg8TqsYdOaKVgx6DbXk2LGs8m3tk5Xk
lclyjczyYKc9SEvzpitEZafSzOq4BexZ68lQgJqhS7qqqvy+7clkMRGUpwKvYhCmfVK0rw1HqWwR
d1NK3owADJL9eHitkVeXSGSno6M1UN0OK/ncY6kBClVG17CKlw57qJ3EuHkzSf4JSDvDU0LsSBsz
YVgm3ehc2nWdfCPkxknE7HMaReUuTUUceYXsCKB61kT5AYCZXTKQvSRT0KqXyp0+QSDKAfMutXqg
XE7wBrbXKqtvomYNhIKZ3shvdMl4JyzOZzc/O0RbosK1ltCXGhT2bakj5Oa0JsIItFuAKjb3fU0G
eG8DfEhQKqk7vZe9PMSjgB9RIm2SBaqrrjpm17jNdnGEkhoBpiMaKRaZVQepK7yLWvSeCuWtYs3B
vBa7XB9v40qWrjMVN0Y6ecvG2gZyI8xoeNl0QlRqhzNaxsUdpOYuNq2zKgF0UuoJs0el7XTOdG6M
z1BpkQkmsXhWUq0A+Nft4Ge8xBYoUnyIjP2JrQNEFlcQlqCvyVPvjeZUKZ18MlPpQW003W7H9FJq
4qvWi62nzOUuM8CX46TLYyV+mOpsdQeyI4hRTh6qWgdZLuzSLvxZK92Idpk0Q2tFITnDB7RZCnJA
SdDijHjdgSIgTGpUn6pc2AOakm1glRmwy3KnDthZQGg7LJSwmZvhpha6GxUaAd/mPduS23EQ39RE
flPaonVgf1+hSTvERfygiK3lKuKg7iNNaW+rlGQEhOD0LSOH0OPehq1oeNIy7DH87PRl2Y0WAFCz
CYQYFNtU7Xo971mxeOdohL2eY4W/KCkWhfy2zNQhkItMeWOuOU8LZCOye/eLio9qpJjhaFvYbK4r
Ad6sn2aqcego9nOC+qhPMX7VODu6JfaSlJkmbkwy0GonqQgdnAvlOq76e7iqT3Ir3XWr/EwXAWv2
GCW2EaXbZY9Uaz2zJixTFJcr/vbaW9X4NgUM6VDWyJ1KgaWoz6i80o4tCZA5uQ6FYM6yx3aeCLDC
6rNUuXYqYsqTcpi3jtILb+Sr1nafpK9NlnO+kIOxyZ8Iv/YSsXfTVjssLbs+QkSGRdstnHVYo40b
uRUdqKFgNXIPpa5v6pVvLPewedE/P6h4LkZSSUrz+7rgN+mYCinY4C/sd0bZOqrYOItWOuznOW/K
B4DvtxmxF2D2+NOx5ySxvrr1chMRyZEXP8RWQ4IP4FCr7jr9Rh+OalcGJb9JX32DfKR50V2GjKcI
ALIG9hz5vV6/DNWLpezlaT6UautIiN2NlTRvufRkMy2AiT303fo4VASlp07VXuaGqnrYzc4Sv45S
jZZcfxgBZYbzlhW7EVHcYXw2K1qkOvunxrPC6WFd0r3AetPAmMwnsg5D67Iyk83LTcIeqqiBdbZk
Uz8ja7IrNs9dfssh1cW6mq2aG2U/iPPxpIG5EuL0UpZ2VMkeCHG/ZQFLeg5xODMlc3qWzRlnAseO
pVVvWmiRpLA+yJu8ssZ/2JuLvxqiR2DxoTavF2KOHTHZQGqLYy5Y3mBIILOosfBOwFQRaksnhZzl
a7MMj2PxpjO98XiQJIMrY986doNjLPRmx8lJWhB+91N8qXhx6fwSVX5ZxPewk+2lKfZ5slAxu+5S
RmzNgXnYaJ8T/jf9oW1+VkCC19EXcaQ+dv0QtI0AnLD3cjrBDSktwpUsvMjTCfyGb8p7s2mcCDOE
+a0U9iMEWDU8J+Y3DqVJRErdEl9mAwJg08aUFwqbHLjppk+NEgNQZz6SGUMek553T6SD3berSC1Q
FOKzZnVQvqPbVTZ6h1Si6JLG47lcOPOmk40zkM2Q2JzN0Svr+RIPE9oNRX2lSXOp8RlY+NiiqXE6
mTpJx0aostdBCXRjvcXOEC9v2MDZ2HfBOMsu1geqK3OA14eV97tZfLdyPjHT9GSELkIusxOFuauK
7lClF0sQL6AfC1THnJSfMsjNeE6dNMOxgL66o/AxmQccK2/QULEmkGZrGI/JyDgwjPbBMuOnhBAa
UcTIqX9r9NVZ5OJ6DePbyGxPqZV5EC4eU3G5mVb9fZTD8wj5KllVmoFyPLmNIl0b4uDnCiGUIkRX
qYmfym6RAIUxGEOpea0q+VpRT1FJ+l3EEhRD3bXLMCZ1Amyy3UwFk67kkA4TVHHursMutYZjp5UQ
LvMfa8pM1uXxj5k6Tb9SLmp+RuKzrMtBZI33GsU2LQbtoQUmwU12XOFxEV0KwJmDsW7um/deaV3M
q1gljBNTrqNIyXCyiC+jtePiTnBmCN5Wh7pZmY/ZBKJUJ/yUM6VXrxlTQOSPTf0zI4Nyrp7DVL0D
tntN+PVRLop3mapSaxTUQvkziSRrsMVId5HElxC1vC4huRhJBllsukMzawNT2MrND61V3rVC/2Ru
UQqzxZcV4jIszOWpW5LzEuGKaniYGQz1Pu2+aXjebF2OfghD9dozHQ7ddD1n1BT1nLwGfX3TRkLt
WRlapbtg6PlZTit5jRsWzxRm0I9Txj4+2ve4SO1hKEhBM3/I6asqk1++CA9ZWTR2RSwHh3OdsyUb
colfw7LbPpbTszS8K0UicbyPL4oWPkO9h66mPHD8Bb4uXUodfTluuEG4ooz8Tin1PErnaX7FNXiK
s+5BoZZgSN8qeXokHfEKx+Rr3L4u8yNp14ndLsnN3EqPGfkYoRy/xxnVV4vQWipURA7k97N1q5fL
i64okZ0N2nmQjBep+Em6970O8d6eeorcBOGC/6hz8k+fzNZiHh70W9gg58ayXi3zQrj0WxRuKVvg
RWyJIreBI5Ykxwhhkl3K8mKbfUvCQHOtwJLv9CHQen6lJaivaV9f+ICOOGEcNX+XiGzBX1c/AABl
61rl1zk/Qfrc/dqVd5aA3X1Ybo0tdIP9s2oSzaYZ1P4MK7qTGSgZO6NlZlPah8JhArFeZXhrRpJi
mvrQpelRzsY3mYTlOTExaCxOS9GUwqlxXVOiSwZQD2BA1IU4y7V6Xiuz5AuOObAUSLcG89zkLe60
2UE7BwQ+D29Ebf4hxuzCxzU8l8IZt6sjjWsQE8e46KKXdCsGIeGcrPE9aIY3jKwwNmU8IX3rAi+8
R+J3Cx33Zx7mDHEw7XIT8hHx8AhIk80d6BQiM6Rx16jFTWqS7hn1yXs9aAc2FBWOaw72FA35RlT5
NQ2121XN7iXt0hXvdI3dvtiJNVPhFHHcqGPNlhZcWRW1ZNV8RPxjsEkpH1jwHaNCxgnMHb8o47qZ
jpkJhmFrHUzEYcQjgTBZ4bQRkAktfQxDeDocJFSpfVkS8sUW680cWr9T5LOsFUExiB4bkmBhKkPf
7tax5Ge19BTLUoBBkwHPxkSnFDmCSaXE06alk+O+TYfCk7P4rRJUGUTPQrWbuq7kr1JNgVLmLDGC
xYzi7vs6hj/0Tv5GVTDA80u6XTH7CMcOfT5FnFhZH2GNX+Wd5OdxsviG1rJbjS99iq8mLBc5SDTL
L5MxAP7rdyIIWcr3e7JUCHfXfZAzB9xC52rV7H5trsw09dsK19W6uHDYLnOt3TSt5ZEeLvpSSsUf
koGsqg8iZz9W62yXt1Z8ZQrjZdDLvYLVrInb+7hPXwT2djbkAYxKUewShsj6qUvHvEoPqzLdjMt8
qAtxK4bPL4A6OazzWsReB72wniRNOXLd66rBFDObwkOOJTheFrat9PXm+TGqsuxOSuTs0FrFtdRF
rHqkTctl6iuFeS2kzYEFZmf25iHviMrUhxuynuk7kkbhNLH2k7BXih5tf5ONmBchrCgnXcO61Mt+
PSi+KMDbElWwLaiwFcHZaKA62SBxlf2civ55kWTm1ohyf78ogdDE3wRDDQODrU7YWDttjfZhUTsk
2p37abnX27AJZimk6qCfelNlnMcc+tcAitFkA//cLRl9BcNg5Cp+uWnvlH77xLhpwwO374zUGfSl
EpxSr/2a0BMX2MV7pSw3Zp2TSaDQzoTX69WiUTvURX36XoE4tVvF6L6qq9exHA9YZxpPNXB8peU8
OwphEGC9hSucWD+EKeqhURtoFJTxm962iD+Ex7pmRazj6byKCZSW6K0zO0Cg1DvavCvIHi65EhAs
+IK97BKP3doaZVDbUIzZq7Mk8mbc50cOYpcQfyIbutQm3/xprTLBniqaW6mUHIgtvwXuspfK+a5p
wJOnQ7dTk/E0rrh7QjKK7V7TYGDPk0tjYycSoRQpQCaaLDkW2JGLnKPhVJ9JwHFJRLqduuWcdp0C
GXpboPvaJk0F8jwdH8oDHeeacf0uzKrp9HEMg0QOCd0u1ztYcANF0wGzRmre9wTU05YqBTuNBegu
RDaOEv7mOjRvsoTtbl3XFxng2F7rTQI7K8IOKSqRYkiBplxggWdrEEnSVZ9atDFi6qIWsQ3DUPnC
VoKWE9g8JGXAkOoItRommnXkNQxiIJkdGKeJLPiqkJy6lo6rJLta3lziityOKiEYWV96IhLK9b0Y
0hdlY+qY+WvRW52ra+E5UigRCMsaVG2IfKdo6RXoFDRkVW7OZdxwiAqv0DJJXreo9x0/GpFlg0rN
6SniTFN4Q/grmKy5bP14bY6dsbSwxWQ21xLlx5wmUaWy9aPq7q8yc5wxJm/wLj3SeXN71sfneTBn
u2eX3oUsTwM5P4JKaxMyDM/OMxX9WsoyBrwKo0IpjTO6fLeLjUcixw4RvXbmemyqBeHZ21B/WUTc
/xxYL4opDA9TSpMiM8iaJwKKNCPAfGuZ1Gfil+NboW8590cFpwKl3WrVyv8m7TyW41aytftCPyLg
zbSAMiwWveg0QVCUBO89nv4u8PzdKoF1C7pHk+6BTnBXJjJ3Zm6zPhTSW29Mr81Ygw4xalvLG/pt
GERo9CAxC5gAeld4iaz7RKKKQocagZEMYIpKqD9adwqneSxABSyIkkn03wqVCSVDdqJJtbwI2qmE
9i5QO+OprtjR2miliG9lj4lbpttc0tBb6dps64bwYXnnlT4hjQ4Zw4nfW5s/BjEjxeN/qz3hR0Rc
OqoHMM8FgRvDsfhxEtIckR68TyQVKaPzWfU5J+UG7FS9ThVlS/Gv5NBHuK5p+yYb7cMDAGFDs+UX
+vsue5mSaUQn8ReAoJBk8tvUqWJk69XWkm2ZmpquIBvkRepjO6T3RUjWSou6B0OKyb1IORImHWnN
OGr7H03rD++tSqqosvi8rRKma7JPjmsVkxYUGGyx/JIK7ESF5SQOxAJ06SFJjJ2plhcWiqeD7iY8
h9uN7xrPfJ1bIXS/a7BSVmEwRhe+ZoTcycXH0BCtTRyMV2kw5tdDwEvG9KiTtib1mZBiCwcK/Qvc
l9AZ/MR9dQVlE4ew3CIJ6Z5INgiRy/d63yGhCtzK51atWdcmIgnPVSBy83PlvKVkEC2jLyUoiTah
lBbiIhUqrXaNipxkj1HjbvTR/8keFtfW0CMyFqb6thOqkAytJ9+NAAX3JcmCVMocaehzNFcjKPCB
4MR5ZsuiiPQ6XSO9YBymztWAB55Npu7VrwI6exXAUZ6C+ISfsyRddKvgT5Gk7pX8SpMq60JO6f0k
czAGOfKk+U7xFLS7KpGwOlVXz3FUvARSDXJdbrnZa3Rom9F17yrffAqmNgF97LCtmwNS3xepoZBK
5zsqQ3/F9Z44QEmqIb0f+uzOyJrA6WSSRCDxyisPdszeIhA8TLIGRcezt0u7iwRKiDO4za7ReYcG
qXEfumB8Uh+QbN8aV6Y1IGctfDcyIvN8iVFRL+m2kOERuBVxjuq+1McGHZP8JsgBrwhkA6eg5k/X
49beQW7ES9P906TxQaxDgBpaiLhdgKcGk+ZROsy3QRtt1CaVKI+W5aQXn7OaKcG1iEhgsSSFlAie
GhMkCXse/EiHkfmqETbjFSix3etvGuLSyIeI8jdfbN5FH423xuje27Llrh3pl6YRviV0dYuld8ni
BAvtveSCfxUm3SFDZHWFANLaHH0OXb/O1rEG68jULgAUwB5r/ItU1SmUDN1ntzMA/ojkijrpQHxu
vK6JA9p1jVIf1SaXtUxCuae6YpWTpnge665fS7F52XflvinSl8CgyMiRZN0lkZel5t6qmmepKDbk
PLPvocBlDazcDVhQS+OIKdmtVrkLUS5HGZqLNnlQggKos21LIbsQEeq2FWWUbtvIj9d6RXWGEfX9
tnRlAEha7DR1SUu8aCvQ28jOTQrB0EVstFfzLcxjQn20ovcvhuGD+TTGwNFyS7VF07/qzRr9g9gt
Vl5Aaz5+CGhKmduomsuUHsCyTIt+LdflYy5x45IE8vVtsZW4FbRCSaeveiHhcNftoD6XbXRQwkhl
5Xb3jGOdfQgv5OK13/jiFS2Wd4SGLzOV54QYpVSkcvFIhTZGdMG902vtINTuQ9h30A8I0FlduHN9
pAU0EqaR7+/kliBhWBAjhhzVOzmK9lDarMdYhHulegRWDRQkoFsMYJOktLltRu8aKbdiX3Cr8wYe
2A2vypDYCX9ln0nys9Qjq1TLpM0j7rttmHC2SxXRLdF9BUX6VBbIUXtm9gh9i2KT0LsMDADAJsHR
IQh2USvDYx7XqVrsihDqF9FdSRDWsBPxn1mlrcLIk2zkhsrnrhb2ZhhbK1OSDugTkRCQC0pySjSU
GqJxSS3uKVy46QqqjzyFUipTxXhYiI2T9EbJcmUAg6m+1oLCLAIO2xp50B8EyX8mDbXmzcp2QLmx
iWr3kOhwoQDmQcfoiQKl1GshqdsEdlTI9TVq4sE20fRSWHkil0oYMYWtGHXjCDmAF280XoqYgKkY
6M0+6tHXtWIeHm5IaCka3qSmPyRJu/cS76tA8gTmgF1RvSNRSto1h7YVr3zvXvFp0pa+BJx8nZl/
FVrreQxM3im19lhm451ltVd1UV/mvEOF/C4IBiovtBdD7N856Xeqlm5U/0USTCAC5abjM++hEDqp
JR463UAkCaUsbViLEvu5O0DUnmR8VshD71zKQijUEp4a2d+SU3fCMT7ERIpTy0QyXka0mXeL0siD
A7PkqhbfczUK0WB6yFpkGbk+oQkoKrCH4CbkBj7hp8WHJ6evrlUT1SaqIvxm3DZ55wiy6KCACJrD
3Zr5U1F6TiXkTsprfuAlL6nwsEtzF1S0x1FzZhKjDAnq7yzaKVaeaVZrUSnJ87fWj96EPZmgCQ29
/tIok3UgwzSTJFTVqTRKi7ggLd1uxiKkvVAMwmuOCaKWL41UyqB7SCcm8Yvi+zhBwUNmjbKq6HsT
vhgk0FIk7iibC83hiVAYJeQr9Fqmx7Qt9zVVUgbNRq2wkXqLYiIioNZLoD4Rp7selWQfA1ArTMF2
jfYprYJuXcA0W8nmE6fBVg2jaJ0M+UVRRauyGpAqiZ+Htv2uu9KFp4ClNCNQL+la9PhLRkHcohJh
NpNCsfQ93P3rDOlGTZPuy5ZyDitBlsr4kWnvk2LVJBPb8AhnU9qpu6V81BmNPt4U/fAWC8Z94UJu
6rvHJnbJO1LxJnk3ZpbbSkwaOA3vEWwcLxuljCGbEK0ICmG8EnJLvxrEYqvJwTvFAj96TSqdMSBB
0eWJuoo04WB2xnewCAgOMeu7kdIPw6PNqhS74tL1RHMTQ0zbtAbB1aoUv0pjdZNNAoo6crTUuwlk
D0fKFokO2qJAbcUYuaBiSoV9QvRfq4KvIUBUiinXCLduiORVa98l39x3/V2RDOQOky963W91q7qX
AXtR7VQc1AYFT09SyE/n71mIenAbd6gb9DcEHrneRtaB07Sk89l8NtN4jaD3a56C25apIALvhAor
iqS3YhbrX+Ta696ohW0fdL97ynzCKYGmU19INR7wsrohncU1PE9qXhH5gI7vWK8qM2GBp2zysiZf
0N5DMATwNXawIZrboOYWNAUERi19INtL9FrqqJsReFKuUq9Vv1fZXQNRsNJi2s+Boatp/ZKq9UYL
C+S51K1Wqt2zqtfZe+IRCkkL/y5KaYOzxlowCUH15r7U0mAjBu21T3kv+Qx9r/Q4eODZMoEnvJfM
WmT1iyWioZ6lkX/HbSJnHBPZ8a3wNUZkbOdbSXVQ5Ey2KRg7gLp8ChGauAwsbt7I+E6cIx5jDerJ
6DTv1EyXCSfL1laGqOwQWKJySysF0nYCwj4K9RPd1kxcEkO+8UCMDyR6VEQIz2pfdRjVthdowdrw
ZOopMsvn5ZqoRBxIHfhUayAVhfAEEMW0upa42+5SiG/kBlQdf2X0REXNgvqnVIg2g9xqV0SXeKsE
OhdCSlnJ7g63jZiuuURexkL9QEHedVRzGTOr9k10K/CgEDhHl2KQNDAeZCEfbmAuiTdjSgVOoBjU
alEwSnK4WQ+y99zp1tpN6g0e8TuRrQk92T55Fmk/L3xHIgcmbMxtraOWdNXqw1fokiZEsNRaqwLC
iWUwaZg15h01fxZxVG4Wat9DB1UP4dhtZNQRN6puUAgthciTARrXO0FfU2vtlFbwPY693hHF0LKF
gPBqqTak+PKcF12IhClEzy+yiFCc1b55arDO6fI05EjhLeSKa+Tg6aNNcLSm1nxpW6RKg9YrHXg6
oDtVeowk90IDZbLJEmSBPTYOYp3BWyAQkNcEz9hIgTY9pVG2z6pGtxHFfBTT4VvVGdeJNXzLED0l
tqPSm9uwp9tEFlc+nJwVrW/mKtFqY1tWSHDKGVpQUc1BQbHWs5hwMGdi+dXv/ccmxLxFwn6ddmDF
dLGlKaeL7hot54VEEfOKovGWAj7lzUyJahFfALekX5tVfSenQnFFEwzC2iURSBH5PP7jN4qBv4aN
+Fj1qroLNfOyzcuHmGCuncncnjVzQDhXv6Bo/lLpsoukSQ5KGhzUuGqnoAhqnVIWrceWPExZaVeS
hQIlinfgfhAGGiJqlMUyBcCMrp0uaa99nX/pVfEn1buIbUFOavL6e9/lWX6ZtFUqhY5Fn451xx8d
O80mh69F/aRYST3QdZ0JAjcDUSCzRGCF25Uh/oh7V658+//FrhSLTQim17CU9FZDuZGs/lcxpypI
VfQvvWLkN5FQ3NEx+8SFTURVinLrBDkNsoqxSUacfgHwX/4hS4RLBcARKsnE/RPFuuoHCQnHfErH
0DpnWpYT5PVtBRcNLFdg4Dybb2IMJzfwULujGOpbDxWR+aUGI5D2ftYHNnUC3ysfDphY1WCgSXvZ
nlF2r4abosGRx7mX2axYnNv5vo9PbYgA0SfAAIEFOmwVU5u1sIU1BaOw5WWn3qAreUA3a1ts0SFc
52u6hOQNBS2OuLMunKWme2ne1PZhmdIK0eC1IsvzbufGLMbcHyzpg7BQ3KtrXqhOuaNQb0WlwppN
a4d74Zas10KX7LwHZW541jbEwx3Y92S40Zq1Qe0pKO6FWZ13Jv1jAiyHAgFd1OaspKqlNqEVmdXL
aVJ1u9i6F2vjql8rNlGzNYDphf6dT3yBucVZYw1HTA+fzUNt/CK5L/YTMqHZZF+4p629RTrGyRm0
wOnL9K/Kn9pH6QcOKZ6hnJHeOVLR9Cw8Lkzg56YdluWRhVn7GIXbYlJSFfCBXVHfmq15q38XHwgF
a3tpHa4FWrT9bf4yKgsbYsnw9O9HfVdSTj9ElmA4F+KdoMgUz1KhHyLeC1uNVAXU4fNDPbkNjkY6
24BprsVkXplLK75LvFdqSm2Y3wAsqWp4TYiUnje39OlmTZWFUaLHkDE+oy42lOU6ME3PW5AXptCc
dfITlVb6sZ1M3ExYBv8CATUed2tzDxUCleJLZVsd0Af86Eof9/KFtAdkuvGckd6bxZazhQGbs90+
eGJDaQjzm/EWGdEhJtx1fsCn996vT2jKv68ZIZJTYliYSNGgh43mSqIjJjrxk1docHQYXasUpsnE
8vvgJ/Thhb1/0tkcmZ/17sVebVR1h/kmJGRWD+hrdi2yqXH2l4amqT7aGxHtIdlY8GEDM/NXkTlc
h66+8zLf+csJnTkzybc6X/enTfiCRsWu2bpO92o+qJt6aznZ7rw1eVoBxx3OH67zaP5mvmbQMmjn
OfMXXvAIcEgqrin8ojZux0lIk3X4VF5SP9440loh6HkhXy51Ok8W5r9AhhM8qdTIsq7O1mjVu67S
pBwXgT/uc31b+U/TQ7wZ5aWlemo3HFuaLdVBrYQoC0PZcQmarfINgsEO7cgOjG87c9qrZZLSKf92
bHG2OjsEg+Q4YGy69MVHv1SC6RTAGIk9WrXqnZ/U2/Pf8+RkcvJy1QdvYCizVco7Wx9DEq+Oql+G
Lnyu9q71gF8I9+ftnLw60ZRPo7OOhKA6F5aRZJPkWpNzUXHGDc1prbwCT1kegl26CR3a3Bzg6/qL
AbZ/Ja8CZwm+8amZdlq4xz9g5suJulheGmc8INfay3hQ14Wd2dZaf4Daum4fsbiwMU95Gi6J9Frr
kwiRMvuWKeIJhW/xLfMB2PSLkt/26vP5WT359ajqMUT6uhUax3/3MTQLxuZoYkLw3whsXWv00saW
gdKot4DC+SDKfNp1R6Zmo6EntRnGaTRS1aUEJZS2cAAKa1TxugPVrYnM27Gybj017t8noadtPMbi
8+CHCNNVmvkV0L+41Yl08BwHFEfRQITXUPwCoGGyH7VwL5Eqjxf28MfF+NPvBsRp6gpdwLiL36eo
J98U6b4C8Ciqmo1J+w1eH9bPXey13WOvpFJOvHk0tiJMaGjHYnHvdWKy6Vq13hdUxtt1U6iXhGQo
4LaaYl2NHq1BNZFGLxHlRy0bXZoF0Jfu9ZQlZQ2BI2Se5LQZJRS9VIY7yaLPTTaoHELWWv2BiAiB
WN0otIWxfoInfixxU5cslTeCqVizu0RiZL3ue+rkm4WXFHgimR5bsWmZ2Czxz04e41xoNXFCFyiq
NTt1KiMqDStsJDgQ0bWx6XfTFbo6ePafNKZ/QrB8jAywmwIkAQLMnBibaAWRaKWfRoZoNBjxYIcG
sRNcKO6DYv8R027aO58WzpHJ2TED9smNzBGT47u7bW/oZ17ho8Cl2n8CETzlLBQRFzwtUjS4Ztsr
a4NKGWNJogP4XUA8PrhX+rv/u7M4NjHbCYXnURQkkenuCLOZaPKEtCEqErHgrno6b+oTM2r6Xse2
ZqtDzNBhojxiWh3xBSXPF5BnHXqxXw074Lmq2frO3/sLPurkmkSpyWQQPCM1fWbVKChw86GLc4v2
byfaJTXJN5I9Idy8zdJF8n8Z4y9rk3M+vuBRn6m4bA/qfijJpDtlK3ckgQsveG0U6VuedHsakXe+
r36VrPJWJ7lKKjsHySxuY3rgqN6ny99dEOs9PQmyqFG0INLYqs4mQU3LuBZTVwLM1K2FFXpIbJQa
OJi5ya/8hevDJ0Lax4c+sjabBFUeqUD+jzUVimq0NsNb0+H2/lPDF8TZPSpvCyfrSXfANvnvGKdH
1dHUD+N/rDYfNDt6hJweuoi2DXcoYC4SPk8ds7DWLKJRIC5VcTbISMLljwiSOqRmibCkpe9kaIhC
dyRxiKb5y/ndM8eL/DOnhiprFvckYw67Ii1NuSOeEGcX7EAGwLyhlm7xrfe/fLv/2AGr9fssem2A
povCw2HCZlKWHO1qUhrAptTV1AVOfYJtPf0BtvKUZ1UgwvwzPlOceVZ5yKqIxmJ83YbCS+8p3bQ7
cPtrK0Oy9U84mUsGp38/Wi61IYbtIGFwIk+pFL9saBa0Jbu/br8u3+FPHsPH45v5ckNMpTGdghTh
RX1hfZs4i9pWWpfYWmTPTnM1P6WObc2ceqM3ZNymCMw0l526/2cuR3pJ9n+wYk5uBEWcrhiyjCL4
fGRxmFPDRNys2Zs49eI+P4wELYCebvOfA8IYW0orbqoFjcyTZ+OR1dkYQbNQOuf7PB0813azBxSK
d3K68LCdqcVyg56OrOkJRKvx9LacjS1sOvhyKIbwpJX33s7cDmu4LVtvba0Lp16H97Vd8wWXXgmf
+Gtzu7PRtQUVE+R6JNhFFL9fIrEHBVSGjrz0bj7pVo4GODsYKp9iG7FhgDHLcuKv0QXzJ27l9CL5
NZEzb9nHrQs/fhrQdrD1vbnnCQtHS7DJjzmcxo75/AfTeHKPH41udiQUA4eC0jE6dHjW9KEBcPl4
VYqb0bL/YCuctKdJRG8NXaOfeubEYraIxt1AcqSggHgiHIS0XruCdBGEwVuqhsgOIPJmls+ogW94
0+90q1s4J6Yhfdr7Rz9h5tYK5AxHigQ5lvTqKazML96o7KMm3CqJfq3myfP/9ViCDM+dgk4PcRKH
na2fTBobNUIV1kn8O7+hzWwoHEv6JmW3unkf0IrG8rLPmzyR9phssh81mSA2q+Z3z63JnRpoJT3P
E6KTb2vroZM8ShQumQfrrlzV9nBZ7dC+Mb8oxmHxkfPZ82BeAqVJoEkl6DUzb5it32uVMDrtxtu1
N9nVQOFTvJpwzsMOItHPcJteLVr9vLR+s6rNzuXKFCQtp5yJQaO0aEMBSVawCmx1g3pqvVq0N/29
39fRZI/YjyKBihLnnk+qDT0peevgGPpDujFByY42xYqbJVD3Zw+EIT4nm1/VVVWbrSDEZuFjaQzM
aIydRFHGqowouZGVWqNcX4ILZNE65ufUE1ZZupA6OHFp/N36zC+J5DyruvdEXgc0Fm/ije9QE3n4
Z16NW2Fzfu0uDXbmkOpSFVOqXihT2IJ8AZpLp8M22SzGtT57gWlYOCH2h8qFfzYsoy2kAcIEWIA7
94o+KtWub4lDXFGLJ9/GT/Gb+0Lb+aV5Lywohp/cHEeGZwOkV6JQcxHDPfxj3STO0BNVl9qly/7J
7XBkZ4qZHt3eDGozawIR0Cyc1kGomKYCe4oXFhf6Jb0Gi/jVJXvzTZ8OoepHKj32P4e1AbYw+FE4
WrkC/gD6Mfl2fpmcuC3+9v3mQM0a3EpSKwwPhoo9OtUqe9TW4kbBwxQLF6kTT9bfbc0OrUinx0TM
sKVuUSNGXwOW7W25qzbdhpqdfbv19/FWWUz5TFenTw7m1xf8eLIefcGe3h0X1QAwFRdJT3BSYPtV
YBObDRVKu5KbVfq4dK86uToVFIYUpNUNIr+/r5qwpqOyMqXRsZBCVqwvrZlDUQtXC1/v1NC4f8uW
Cu6Vm+NssfDQD/PCiqdrh7Tx7YRcsu/A0XE+vuC3pTvcSSd2ZG+eLjS0IKJ8L51CHGO24vk5wV4n
rYFQ2wwOrTEXSxN58gw+NjlbNH0G2cNAs4vjSHn3v+cHHovrYC9c15fupnvx7629uYvvvIdi4Up+
yrMdG5426tGyScUmHro0kRxN+6a2N2X66sm7hsYlatKWLhrTLXu+RI9tzZZLlelRGJgMUlsBVO/f
ir23N9YwzEYbBg69rQiHLB28SzZnN/+hzWUk7rApVXlOBVh7FwuQps6v0Mk7fhoYqQHubCKPNmvm
pbW0Fmj3YRIr9B4Bc0BHNXgmUobcArtYZeFA67DhLZwNJ6JQFtHMX2ZnTrsIfUVORsy2G6ruL6c3
cHTg/APcm24XX8GnNvuxtdkutIxGpj4ba/GLfJdfKA63RCBiKzp3J+7y5EvZ+v3r+ak9bVWVIPCT
fKEq5/f1SRsSzdIeoX5KU3sEZQN0fIKov6m6cqkQ4USshvkEBEvUhJAe3ca/2xJE6vnNGlv0bLhb
3bagVZkpna88ctKfxjZdw0hzRL/ZBZulE/HkOI9sz74lei6WigQi4RMFHBPlmE4huw1YoqU3uHLa
EtdDUaIdQpyT1oNULrtAiiSkOuvU6dB93Qw+rRa433Ld1Gm6U5Sg2MFtRXW39NH5jiGeCaWVXw2q
ll9KbjA1MtN+mkZVsI29vLBrwW9AODQ0kTUK8sE+QunU1yHPSwUmZXGDvvWM6Y/mJjIqWtUeyhJd
2dGsq0OgRh0KblBpxjCtN25jQHOipQyshgsilUKX2/NL6uRtQNFUA2GC6Sr+8e9HPi+Rus6Sw0BC
LXe66lvjriLxZLUK9cnCNpvqxJMx6uy4rp2xDA4mLLMFX3jSYxz9hNmytsKSitiKz03lu7oBZVRf
yhQLPiat7l74IJz2CvWtu1rs893C6E+epkem5164o6clLP5Z5cNatz1Ff5qCdc07Jb9U+OtPfxA5
OGkUZTNSBqRqqez7fWsVuZr6mquIH66fCxigcag4BEGnXZVfLZ1qJ72+ZamT1hoNyvNEuBEXKq9K
KI6q5N8HEDoTyV+fn8ePy83c6ROmRuaNcBb/N5vHljbyYIgZ0vRsnq7M3lea31e0B2whBN0p1C9M
L1gghFfKF1bUxrtZOtxOeiySWdSlEQaZ3OPv00o7FIKo40BTxrp4Qtf0h2r7dngDGGeSAfOznx7V
dulilOvU6j02Oxs6GPkyL4wRQnysFdc1csdUR4s9wuqutlbok4AyVI23JqEwe2HWpxF9mvXpNOA1
QlhGnp1CbVYVXulSIzkpKah26hSPlbk2VUepLtPyweRBRvWWS3mDuKu+icFNpm0r9SId9ot3tsnU
mZ/yqVy01Cyuq/yU8KK9UBsHvpnzDzvckrbTLwg2KIXflZviMr9aKlY95cUJmcB9lxVd41b1+5dH
MbzxBKnkNFZ0uiwL24ouGuDO56f7pBUTYL7FIuPiPd+2It3RrtcRZqwMIE0JHdXQD73H81ZOLqcj
K7PXdQX/y3dpC3EKLfymeQh49v3eyptdIlhIeJrrIu+/nzd5ykGoRyZn0yfXAL5kE5OB/qVyvyr9
koM/uThILJmEDEDzz8+YIs1FVK95rGv5XZk8xmG9NtTCDpDapR9rZUSXAC0Xnp7TPH1akEc2Z94A
RBFqzdEgOZCCwP2+yHTTS9Krqgyr87O3ZGi2/+GihW2gYagSns0h4ZZyGxb0LqvKv1p/v2Zxdnuv
9CgS4hpDpaIDqgJ91XaryP8Xd8wpCfifbzVb5fRr00mDrKojEVgpk8IuxB9RrW/+btJmqzxFGMIa
c8aijT8VqFqq9FTXj2M2OOftnN5Nv0YzW9q0p6NYn04fB8BSUGeX5UiXKD1wg1KtRn2T0E5/3uJp
L/HL4vSLju5TtJwLlM6z1nslcfTYAJZP26qytBiWVt3M9QeeqdJdxsBSzbcR6uah9WqK1coIlkqu
FyzNlb8U10IVfFp2Cny5rnzLAZup9Z2mLtxEl+zMXv1l11QCkE2cON1/A4QIrfpWSjuRHprzX2j6
5mc8w/wVJbm97nUdhors0vxZAFyCbp3GPNeav9tL81uRBCMNTBRTF9PVD2yUgnw4QVawPj+g0/77
v0tuLpBIY6kF8BYzHm+ORrdWMejC8yYWVvVcGETwvLGm75WQjF7tBa24LFBK63Px4byZpU8zcwtF
qGS5GjOSwattuI3w2L9G0X0Q34jNz/OmlpbbzDPkHvWZo8k+HUxwPZT1Q3leQQhYSe3F31maeQSV
lvCw0rEkWO9Na67U7OvUOCvS4Hfe0MlY3ZHv/nQfFLOARyrTJwYDjEjXe9X85L0Z6Cs2zY3Rj2sV
4N2krz7G7Zs/IoFioWJQxNJCTdDCcpnfBlMIZNRs8kNqutg0V3dG8cYthYVFefITEmIiYcZtjFfc
7662Llw3E2vuLZ0p2vDV0xhFcOMmb+/Oz+vJ0RzZmX1APWkEw9exM9DiXCC70XgJwIR/tceOzMxc
ulXphSvEFDgKI3JzrrfKAxUFh27hSFyYtXmyr/ZiVU8zRgMzCUmZBj8LIYD8LRKT5+ft5G7+NaB5
xjoS89FojcmSsAFFvE0g/Sf62lKCi1jenLe18I00+fe1QE9u2iYjtkZhr/oB/Y0w5P1kfd7KSU97
NCLldytVF+d6J2MlYU9pY0zvZ4jo5t8ZmX7E0Q2CRv+uBuDCzZWm0BrIh5ovxWiXZmv69yMTNFYq
keLzlImVJw0uYw3PJnw/P4zTNqiJJM6hUMo2myuTF2EmTG6vKzOYHne1ntsGUk3nrZyoZrGoRf9l
ZjZbiZUGkZFjRpeySxWIoCuWGyMSrsI8YFm7r5FbbdPceEQhxF0wvjTE2TSWuWnKCIATOxvoaYX5
T1zQdvNyfX6Mp3fsryFO/370tYDiKIEYYSaZcMcVOB601FyQoEu9GUvjmTnUsNasSJWZS7d7A7lo
K2yiOloKW5x2C7+GM3On6Oa0aglhwQmCKwWtkLap13XxrYseq7hYcHZLI5r5VK1K4RfBCnWS7KdA
17siQbyg2+v8BzrtFv47onkZPCX3rqUkuAVPT2yl+R56X84bWBjGXNauh+Fag3LCQICcsv4spdRL
9D/PG1lYZtbMhQ515vn9gBEfVaBe3Ij1VZ08xNnD35mZ+YU+b4o6KDEztLI99k/Aj5xWvQzprv47
QzPPIBi6lANdI6wsg99DpKKBFOeitdGDyDxvamFJz0NDaCGZnTKdCxq530ag/HJ88tXBCepnnn+b
88aWFsPMHVQ0XWTldNQF2Q9L3SXQNZayaUsmZo4gFrkUkwthvbUG4hONYww5ALpi4QstTdvME8Sh
D0vIYykEwrMGyaySBbSr4Zrc1+rfztrMEzRhUY2GjBMteuQC4QaMUrqqq69/8W2oh59VUqXuoCRC
gRXw0tDxoBliJQjUhfV21uFMZfe/nwh+oaOFMO0hBRhYNQpXeiIu9Dac9QaYmHmDCOFEuZzOgjq/
aTW6gSG2u/pNli1USS3ZmbkDKsJLyxNYarXWO2r1NClxDMa7qN383ZeZeQMzNEe4idjxgWcjk7VV
cxMthnRhSZ/dOUzb9O9HZ3VSjgbIK8wkEEAh3KxQZEInZakhYWnWZj5g1MywK7ppNODMGwHShfat
Rq8N0s/5aVsyNPMElGb2rfpx421KuwreAYCs3PqhTpYuckuGZr5AEN2wrUy8dcEZKlnJVgInCh7T
MaOF59ySpZkn8PXMU/WClS0AzIwfrVxC8vDKQ/Dr/NQtLIV5ndWYK/KouPiCvvfXbteC2Lqib3jB
FSxZmbkCKEKpYk53j9oHqjxxnNAQ0+R24YqzZGbmDgBRWXEZMmkSPrpBQ6cqNToq/QUzC9/mI8Jx
tH1Qy+mSEckZp6F6SgrfPLjfXWPaZuf/3cL+6N49tlQkTRN9fJ2OgBkYzqS2ZQA4gV4urIOlMU1T
e2TJ9QxldCfPg5yPXZQHinBsMoU+u/b8gjtlSKOvWYH6AfpZmS3sXh9lIRFrLjzJqzK+WwPxHhis
wuD9i690ZGjeHAmBMEoHE0Otdt8LYN1MH1Yb6nRivFDWc6L736I39r9j+tR7j0yXXA8VfAgzuBHr
xO7EfFvU5CVSC+Aj6fV7ldaMMRzvo6L5ppv9BozTWw4/lFpxkGAehOyu2KLKe+gqeh26/CFPUiKx
5uO/mX3EXWXT0imame0QVQmVusqno7+aqolhdg2GoxQN2g5LRYCnP/QvU7Mzc3Cziu2Ir5QA4FYG
dDu5tsHCIRf75e8GNTs1vT4RzGZy/15+3Uv3CrFrtbhR0Dv6OzuzPaKEakSpxOT9UchyNd8Zxuu8
TFa+vxRdmf7SPPqvSb/mbprbo92YF7GhQeTnzqki2om/HFH6Nduf58dz6mZ7bGV2bKImAJisYjy9
/q72V03Q2H32JClEtM2l8P/SapidnJ3o1UquMKIcwQwR2GKMoCmVw76x4F+Wpm7mX5SshNc1XdVS
9y1tzbWI+KCEWPhfTd382DSL5v9HDYcIUSmLvPfPUXsJvNvu36SIjz7SPC0tUgZt6gMfycghnevX
uvjTVA9y+XB+QAvfZ16M3DayGmY9ZuIkXVn+q9xf+9qXLpMWvPLC55mfnTX5MymdvDKas6tsIBIV
JraL2sn54SyZmbmEohqQDdUmM1Dyh/RbZ8UbMdcXBrM0adOvON6muSBXijF9G2RzuWevhNIDgLyV
y39z5TheBdMvObKUDKboWdOpGcPMllMkFkrevMkXpCIXZm7BKXw0BB5ZiiolbtzpbRCIyMbjriPl
vdAh/YsP0fB+/istzd/MKUjZkBnN5IAs7X6Irws5dDzznnaUhd06/Z0z7vSDwnI0pqyCw1G60+yp
+ioGgdjHd4ay9Sq6M6xdDpjn/LgWVt88Gy3nSGbD5ufyHiE2zydK04co+zelPkdr4uNWcjQqqbNE
eK9YSbLvPUSqRpbXnZFfnB/LwtzNE9FRFLe+ofGNQsslE3OnaT9c+SFE8Eup65VYPZ83t7Ak5tno
sqh806friRjYFaUCkEN+9mhrqLQrnjc0nQNn1sQ8H90XSVTGKYYUvV5XIRpUiHUG/O8WvSbucSg9
LnV8LC2LmbsQuyBoAJ5wT6E6dUDSITAh/6N5cH5kS2ZmvkKMDasvJherqSjgiVMroogK2HkjS99p
dnfwvFJJ3JSxJLlqGz2iXnCus+7WD57OG1oazcxHKHrey6mCoYiHyaiVTolCSB4uWFkazuzWEHWe
r8fTKZsjDjtYh1qXtmH2XJTm+vxwpoPnzLKbJ529sg3MFnVgyiACW5qgxePfDUWZvbW1HjhXJ2BB
RAguSp5Q4kYo4TIIXs+PZGHKFPn3I8mk/zypcuz01YugXbRjue2iN5H33Hk7CwtgDoxChVnRdDpr
yZ1xM5kQqOH9pL953srCsTcnfgWyRX5+mjW04EY/A2oERBiurF+8Dfq/iO0cOe6Pev8jx62Hfh6q
Uymj69665W0r1sREfgRLp+vSkKYPeGTGi9BihczBSe4Rn0h2BaoYqMWtGv+bVv0Pad+1HDnONPtE
jKABQfKWpp28H80NY3YMQe/t05+E9vtXFMTT2J25WROK6CKAQlWhTKZsJnnzlADibqs25srQ3/xR
WDI7VmNyaJvCuFXSn7m1L8Hlcf6MNu/OuwzRrU7p2KSAEoZhi81HZQwP9Tw+nhchWYboUwEFZNbZ
ghaivr4d7MabwTUGvi6Jhd68OquFCFcHkOSt3k+QArz/prwqNLDGl3eT/TuWYCXG+HgmQO2q7MWB
mNCafZI+19ovddTcRFpalO0aP7iVpvXLkqZUQSdNHT70JsjBM4I3hKxUJpPC/76SktQU3fsWpGjz
y1RhItoGuBZIq/5MA4Rb04OZJDZSKFkG7iJ9eLVTFWDwzh9KEdwnBtmtPDGwFpLobtl/1SfmZ9HD
ny1FcJ0grm6tLsFSJuAlRgnIXtASlDqyUrnsXISrD9gBJSxyiKHlX0vL3LHdgyH1z67MJ79plOls
zRDS2tdRflgAHZ5roO+VNUpLFiN6T5J3laa0kJOXPxMDrAOIBIn1Z1ZGdJ0VgM7mHFzcPq1+TOpf
Vf2sRD/Pn/2m8X+/+6LX7KjpoB0D9jjXMPpmGkBbr90CAbVTUlDc/eGCBANA9bqsFY5h7rB7kt4y
QDo3aGU/vyT+I59Cp9WShPs/KWB3bjhSmzY/h5g8r53QPy9BYpcN4e6zLNQ5zAf6s5bbKgXBX/F9
BEOp2o5/qM3C9S/HmjTJCEHDcls33xYwsvQW5oBAHnh+RZsTp+Zq0wQbgDdiUmVckmF0vzSAn4FU
xMrz22nJT8yOnsdePaX64M+kuwXf+zcwmv3hpgrmIU/A6G7l0MSKPnfjL6qU4Pw5sNA+nl+q5OaK
+f5UydHXkOFSZZnqKc0QlDUAomOZFsrECOG1Nho2DStsaAjCVYs+h0m5q9PX82uRKCIRAoROKZOs
jiCE9mAZG9BQVV2F+deil9TPJVZCRK4aihHE5QP2TDN/kIacJhDHOdN92wJ4LO3/8IAEI1FFCwCm
FAgD57vLUK1X4WHHUVZgkh2QYCbMcP5f1LOA3zxhmH4FMFchGz2WSRFMBSDX9bnjatDWoIItwWMF
6uvWkbEAyMQIhiLHdG+jvYW89tPIHij6OPuylhgJmRDBRjgK2MV1fjBJl/gmA+0lntik/p1O6JUp
EmGDANAwjIMKMf0EnPbuMeqrgKgPuf34R5dH7B0GX7oJTB/IMZfbdrnT479qdmEPP89LkWya2Des
VyaJuw4KoFDzulM7f66KO3OWlbQllkBsGU4apetV/lRo2hrTOqDbyaMdyS57Q9J6IjEFpvExujb1
voutHLBZWWycYscANfE9s056mj7moEWT+HLZ7gm2oAdFYalwX16Ef9UYQoOSg6Pxd0b0VxonIist
YHJqFR1hSZqdwjjz0moAZrhEEWQnJFiCfs6nzsmwlMF5Muk3uwW/RAFwVenLRCZIsAWdWTWFVUEV
9PZ7vICbMt7TMgEXovI7h2NwTDNgDgAkWnBxsxWrI+l47DjeRykg3q0Hy3r+jeuzkiF4uBh8SRWI
BbFrIK5LVMcDvY5ryJKHm0q9kiIqdeGkQxZDig4e2MLUvHo8hip1R+Sy9eh3+njNlTRBqZMorvWI
QhNyTpQObrxp/FY6MliPzatjcAwfoFtRlQj6tpCMRR2fFiQVA8kT2AToL4Dr/s7xvAsRdG1e1DYM
IwjJytdp+TGHMzjiJPM324fzLkNwO12RmhMY2nmz41eqVG7U25gjfsnte2OQpY5km+Z8tG59laVt
WKIzKLYx5LZk+w4NlvrAfifEeT+bT66nbC3GYlzREdGASWOPV59D9G790emIvocg757UJRTNZsuF
7oCh3RkO6Em6Py9GckCi70mN2dIJn38ts19DdWP3IDycvobtkUnhvvhF/PS2W22ccFGpAS5Ljesb
x6JtjuN1DGTM2s91V9lz3oNcFsZvGtOVQOGutlOkjeCHQ+lWI0E+Par0L+rkAAGfJWfFf+jcyrhm
rrJWU8K0JOMOXKPDvbUkF3ZnfPmzcxIswpD1eqjPENGTL3GTuGiI8eYw9UnxVWOySVvJTTIFy9Bp
RjUvNjbOVMtTHsM7UONyCWUqLjsfwTjYbOqiucSaSrN0VfLQDuphqC8HqkiurEyQYBlqlih63mA9
YxoCQuegL0lgKIDASSTmTrJxVOi61voBNNc8LFWS+QG4VNfq3P9SSC5LYEoWRAXvrRBt1nQCOUOs
elpUgvr1yYFDAjiRJE6Q2AcRyyQe8zQ2RmxdhfaHKL8Oo5+LU7rjDOJpaQJQtn2ChbDMig6E27wY
VFClFnkJCHZbTOWfv0syMYJdwNhCGk88yVy0iac6zEV/rItmSIkYiVUQMfmZyahiOPwW5eCV1pdT
Q9LD+ZXI9ID/fWV4stBRWoVPyuTG44K5hcW+BuUHSviNZC0yQYJFmC211EFWiSDLqVx9vDK6DN3X
x/Z3mvAxpPd/gQ8VTEI9DwryFVDsxPxJWXuCEXKX+IeuNRKTLdMBwSQ0Xa1lCzcJIZLz0xLjXQ/W
T/3p/Pnwzz3jGCzBHlQpjR3wMsDlRVfGzNxpuplsw63qh3i0PZB+/pk+WIJdmEZ0Epv8tkY1xplO
VvsrIXf6IpvvlmiDpX9Uu2XuknEo+bKSB7v+CZqZQNEL1zRlqU2ZIMEgDMQY0pqHj0oO1FNwEiPB
vfSWx1JLog8SO2cJNoFGVuLoHMbCYvdgNG5A1jPa92zirO3355VConoi1JtNG2uJOSBMnExu1H3F
HLTbTI/nhch2jv99ZRniRjdzwst1JVq8AI9Qd7MPhlovsxP/vCSJmbME05BrESBAckjKneobyoQ+
YY0EQke2Y4JVAN16Pjo8SFXM1jUr4BfbtZsoP88vRCZFMAk1uuLyheN+RA16hDrVzbXrDLysfyRF
hDEtB/Q6UK5o8Aweo9/QC+XG7et5IZLTF1/3LV2mKq4hJEQHykAbj9jfDPJoJr9VF3y31yKloQXI
a7MNsWf1jOSOFXsmHcBWK+szl9xOcYQ7bhm4AnikWKG/fHIAfOBkbtLM4Hm/nbWn85vHz/mz0aY2
sIcMgNu+ocKurk5PxzwmJqIQa9QDTDicMpUFQ2nsG5uCKqRDoXh0hgDUzJKbtK2A74IFBVSLKo0G
nm7sm3hH9ATciWl7M8/qbxmgf+SIPRaElrluF5BToR+updcx+qHqRKKCm3iOUOX/20axzQLDp0Ne
8KpUWfya0I8JLFa3YV+N9JcOyvX5NdEBULpcNICxOH9+m9sIDiBqA0aSaqJBmuoC7YW8O9wwE7dF
v58zEJ/1ucRjyMQIRmlWk5CZvNud9epr1obHXOmuGJElhzfN62o1glIsldoaRoFpjqJB62es3fd9
I0kLb1qLdxGiSVpIq02Wg5XU2mlmX6xphpGN3QwjT390MqJZWgZQg75hY4zkddEN12y+/V7dfbUY
/aPjS2gbo4mMD7uhqUPB04g/kypTFtxvWqSVGCEy4chaVj5jz5yYuAylJ5LCNXU/EyDAJM30Z7pm
cyVZmSTW200y9JCmF6mfmy+FPnm2FNJbpgdc41dSosxhykQgJdbu4vzFKEqfIWdfhLLOmE2ETE5h
9b8ragvRCQgx85p0OKTs2C4AIPrGiq+FX+4tAGTiI9A4GwAq0o18WbXgzbZ9Mu4ryUK0YrACt5b3
5amnbnAV49lA33thUvT/ACoSiKv7Lpjwn5jNXfDUYf1fQKP5m9pP9i0SAyLCoZI6JHXW4lPoDC7g
KHFjgHsvkawMs2mIqUPgytBFCTh4wYJMVeIM1Gk5OKfqAX7ejcGlnB+NQL2QIbxutiJQQKwABgmc
JbC/H1VonkxnybNSBfj1stODOMBrRz92AdkB+PNFxsuyZRtBUAKGUYLZPHQlfpQ22DO6OcNO9dM8
dYn5VxP+TmPDWoJgTUpKu97ie4cshJeoS0ArEy3dhtspRXDeOMoWI1iUMJta0mtYzBQ9Zabtdo7M
/G7d7/ViBCsCsgA2UDRXAoTLfA3rL+k87Zse2BdShMjttYA0Dhqng89MOBhoY1zOCDF8HRBfVqYF
JJQ8Cd5mEsSLjEZUtOpQSwf/gCAiSYdh0R2QjCgXxWV+jXax5TKeguohuqsO7Fo50QsGtI0LdlE/
JhegKWxv9M6VES9uben6K0T9MAhmPsAd7i8pLm7dF7tsYXtbL5FQaPbnFeQzwhAMpkU41wlHsIXY
j+puLUaj5EM9gQEh3Jen0su9flddd1IkYakkwWTYXQGicAWStNKxX5seoG0aSKbcVrOK3NVAw3BI
U6c6Ypw4CaZZWa71cqp/nV/vJyXiy7XAmmxqmg1AZ+GEI3Wc7FDX8BFT+SU3xwuUMiV+dVsE4nxL
RbOcLWY3NWAiWJayTGgFTl5zdbmpQP5+fhWfze/bMt5lCPfaUvQRZTYsI6XNcCBJlx3auJ2AwLcM
l8ivaq8jZelJKUpAVPc6ZiZjpUQHfO8kL3/4KYIB6Fp1yoGkMYHobfBBX+dG8AQc67vYm8fzsj5d
DGHVQixBSaNM7aIip1aTh6ruPDCX7xdV95Tuv0avgiT+JeuoZRmRBC1xhqNZMS9d6i9Dqxxnq8Yt
0WUQijKFEcIHfUi1hiD2A2Qn/epEzl2b/OeZdmE9wi1f6pC1hoKdyxzgasVt+c0sjFc7ShGJ5aXE
pvDv/WBFBWHCRc9nBbrXQCP0GYMkBVBCpstW/57oWqCmlkTY57CPSwO+P6fkcGxdF5aWkClWmANp
o2ebLoo+bHSd2XFzENZa3hDEmulzkuFYSjjyOTARRAsLdXqdKlMO0cBk/0aC6fCduOH3f8du8plw
/aMwsZG5gi/vl0qf/PCrve9u22uOqx97QC9CZAlClcKTYc7zz/90ju87K7Y0O/VIzBxzTaitNkdO
nGr8O+JU7s/OyRH83cysPEaJnZ+g6nWPBeLlHgRKs6+6lWdKgHg/E1MK+yiYThLZcwV8tgnRZHfJ
Bq+/Ly0v85WgA7XJ9Kz61alt/fBCzhj5KTbnkh2dgMOeaoYhTkSiUzaZrMqY/GTS93rWBmGqevP0
fN5IbvoGLgKBsoEI1hS0EpdaGzo7ntEqVwPiTulI9liMoLEnKCD6WhMpQaNUhZfHShUocZ49zbCj
yNnMiizFtnk5bc1xqG2ZAI0Qa4p5Ps052Oln3BC4XLwBD3kQHgdcS0Pf433kmx6yUveSHeBHKCqU
zeN3gigODlgwCXE9pYAqyjG7sjd3f7PltP7sgy4zUNEToEsKtFv2DluNthoK5kqDCs4iUbS+dzRl
8u0ytZ5rGg2e2S7frFpTjqQ2olOtEPV4fo1bPsMmBGyOoMW0PzG4owFqdgoHh5yG9JBa2a7sJBK2
9WglQgiVyhza1YYpruEpPuRfGVivF7D8LlfVXsp7LVuOYAKMbkjynMtKG7cPgL8DCuq89EAyA4AR
PJX1g9y8bVpU21RtB2SYoJgQycYsHSMtRcFmMOGpnrXDcy+jIP/qXOKAnS7fhYmnlDsZ5xhXvk/K
+S5VTIxREM+o6YCTi/UbzXmNkVRqXjQnSJEzcMpud15P3saRz4kTTpH1sb3QGoskqavdWL07kl14
FV/box/e2eZFdmyO5I33KL7M+9pNY7dCf3py4LTy6U42xrplA1d7Lub2h1Svc5XrrTl+adEEUkYX
NZM9sDe1Cb26uk1A8+SY/O+r6K1dzDItGAIqZe6ty7BOi0ApR1kB6Q1y4vPWvosRwtHRyJdMtWfE
bcGy4/TGMQhhHK/d8ei3uZI9CzfDDXAm/7Mswc5otT7ORjUh/D2RX8RLA8y1hq/ULxs/fq0iL5Ix
W2yr6rtAbvjW+6hl8QAmYLxkzCpxh8I+VfbghaZ6AJomqrPDXjELyWSBTKZgu60ICXitwCJRPQXV
jj0OJ4peZhYQY6Supja6gd5fRdkBAbeTvP8/c/PBQ693WHCdwAScMQWNBbdBc2T7aZffY+zRV7zx
Vn3oAtWnFyAd9/4F5Rr/5TO6JDb5TFUxFBOBZHUPPunL+nrco5RBghaWcBf6xj78jt76xPHGm+Yq
u9JkURHXnU/yKfhOOXG3Sh1h5WSwSeSUA2ITsFlz/JNeH33t4AQTTD5rkM5xW5N4GCvwGi+ZPJlV
/Mylybf+nw+wRGzJ2LCUOVfxAWTfHeNgUd20uTTnXzWILecdWGbno63GLguS3pcZpW1PsBIuGElq
0MQ063HyG38M7F/9vo9OqTd5+q7b960Xg+JsLyMVOr/jloiotTTG0ERc5qLXnjH+rLLrHGwX3SC5
UDI5QrzbZouZzTnkdCz30nRfq2gQSC9iKnkyb5un1SaKVjeZrUQx3k5wfK525R6wmq72S0cQH/my
Jo5t47uSJhhfNVXnyrEgDcRt5j17RZbbTfetj5nIJch9RS5x65my1lDB/I6GExkagcTGp41r7ZYD
9ZWvcKNu7s8HmXpIFygY374oa93McG70atk1jxhJ8gGY7hqNi6kHMOfKKgfbsfpqRwXLqzp2oiYM
lpc/w4bwycIRUvBk0/ZQ5WCaNz0G0kD3j09SMD1Om5sNIPu50TV202MalKB7V4JxpyMGs6bQA4fu
4/moaDNAoLZq6QaY6shb6LtybOOSqsC3x0us1ZacI9FHltdkVdT55+VsRjsWqiSgszWIJk4uARQA
BhfNMkAXbh705LYpsnti350XsnnB34WIveMWmgdsSiBEc8r5ihWOqy13mM0rDsNSSTZOsiCxgTxS
Gr1bIsiyk9SvFR3sVi9xL3FGm6ezWpDwGBiSrpnUDEKs8tW2OjeXQjNvv21szQZUno0ajyMYRaBH
jdpA+8mHvwv35iE8vhC3QNZbyie+aTVWkvhiV6oWNn2v6AkkqafsR3liYFLlfPDxa3H6zYyUvZIm
WEWzbPRcrSCNt8Mrtpu8MS/aLrsoe5DUSW0Gd4yfwgbb1E1AchK8owQjlSDDrup/2/zsNg+Gw/f0
qO/IIdrJklGbmreSJFinUKMRqGNhJcL+W4M+KsB4uB2Aas7fpW2ruxIjGKPJia2i40Z+9LRdHLnM
mw6gfkfDU2D94jntWbYwmUgx9LPVIlnqBIae50gIUlGll4CCWnF56MVF5rI612awadtIHCBdalGx
i6ZjhWJqUft3rNXuu8O4Ywf1IIvpZGKEe2yw3rDS7H9iil13aFCyBeX04XfOzEHFluOSouIiqEan
J1rV8NDx7w2MA/bg3McI3/gjnibSvKjBf/CT1oOTBy8RixJDzGphDLXuQw2esjDN+KCC2PU40l69
1qyWHofKVv250x7VnvaeMtL4NA5oMYznMj10GNpXwrG7Hmv9KV2iexy94xpzSa+LBrjDY9UihZxX
qW8qiYraHyWeWVjaHsS0zwjbUzddEuqVtql4tFNq19Hi7/GssCNJDc1Lyvpnl5A8YGDg9udJV0+s
0nQ3SXvtYJoY2T+/9ZuXcrURwgmPtOjStsarxVb1ORiXSgv0kOzraMglnnTTJ6wkCQbbnlmIMXA8
6R0tv9NIedulssmezcyw7aDATDUT2TwRQq4YSzAc9pDBsh0vZbWecWAPwAJwh1+jT3f1JY8sWSCL
gLbUyVF1vLOhwpoq8itkbZ5bfQr9JZb1mo67rE6+zjaeHQSkamqEHuhU9tDdOri1SCGWrRw7axn3
E/ns8ux+scv3eRJ8nxF0dXvHVy4r6YNn6wjXMgVf4bRZXoHZYfJRdfKU7GcaJbvz6rj5BAHuMerZ
KjEpYquPzjZVgdlNZwsn2BwRpz9WuyiIPTvdmbMLd7GXmZ7Nk1vJE96NozWky9jZE6YxhtQLbYVd
KqpSPmdZ3SzurEdT7I6TFgboOB9kZ7iV5V4vVrh802Qsmj1gsdmltmM0SAO24wWvmu0TN/VHV+qp
+C+Kds/RcD2Q0Td0R8SGYUMRGrFl8tKJsSt87SL0Hc++qY/k4PiTJArcCmvXwoTAqZgtpa84bYKS
WBfjRD3wzjRN4+V5K1EbrnifloUAHaMEcIqfXgPz0DOj0pG/z9E7r7Byl6YkAj1Q8qrnmgfwAe+8
msrkCQeHLM+IxgFn8ittfGwWzPuyNrcx8mkgD1BFOyuTlbM3412c1z9LFMxnm9a6QggvURjsAFTW
U743imyX9X+VIfPCyHC1MRiZfht34+H8ajfPcSVaOEe2JFqZAbkcwL1fo/Y2Dpk7169hJklzbN99
g0+eo+IDSymEvk4XahHm5yffuHFu4gMqTQi0a8wA+rlfeLLn+aYBXUnjq16F9SM4IyvKUEVUnc6+
JjA6bg7imoPTV8b+/AZuikKlBz1PIB/XRHyahvRFmoR4rJL8JR4eHfxTNj3yuYMR2Tf08lGKnidV
Q9Hw43JyOus1wMt4NgVc28YpvMK/At7JoTwBlwAQQ4Zn7/JHXq4rOxf0fbIN3QyD158g7KhijL1S
M3wCOxZHejJ21U674BXuIQDvsNx2b+rlasmCO7JN4KHoNuQ1zlPF6p0CKtZENb2IGf7vHKClOqCo
R4uCLWxua2PKtumhK86AmlabaDdJWXpsBtfEeUGbEYxD3iUJexgOSTZkvM2j8+394sMj+CzEDI2b
RweM8Dlf6yMuw55NpyI8GDKY2s30+Vq8sKW1WQ1pwvtz2oDui8cUxC1BvU/34+t3C0hRuxBtCuxu
NA53sgLiZmyxWjh31Ovr2EWNlTPeHFEle602b2YHOirZ3U33txIivg0J8jkl2tr9CdUe83I5mKoX
Xc47I5gRXHvmo0Tetob+c5oi8VpoYKJC4U1e6BTY21eDHx2yHTSoT9yuRJkS9fPLZm92N1JHv7md
puFY6KrRKAKpj9vZWVVYNCls9uiNKJ25OoKLOPIYhFp7LegV/1/kEjaXuxIqBFOMLsWQ6XCLLLyq
jtXuWHqOp/aumx4LJOlQBU4CeRV40xmvpArOuF4iw8pCCmdcY2g3qmpAMFQoPlWXytLshp4+SU6V
792naGMlUHDFQx2PSAphby1n6fahZWcHvNPNu6kB2B5effmlM8UWc/NhWnwd/btulzeh5OG2Ebhi
DsmwLBh8Hf2QgklycqrgvdmNfgMySX8B1n2cHwwl/A4mWOba/fi9qQcJe9jGTlsUwSNe6baKjlPh
+tixUTrWXIx+nKYTbK09dYExkN61Qfb1QoYqvKiNJN7/9/228JajumNbmoby1kddbpaUtBaJRw7Q
25NlvHLMi6nUVXCKj72r24ehOeppsguJjDhxKySx0JaGsS6k5CzLFuyhXi/jFLYQTfbsFkAOh+ql
9VXkWthplBcMNszTB2mCDQSZEAmrv6Xl18VuOgynxeMmt0K1QGYiuIIIWvxBmHCYSDQYhdNjabna
+9l8uZh+2A6B5Oz42ZyRIlrAzFQV0+jeNnB85ksifos2HrSAo6jkHGUP8Q2zt16USESJIqiz4PLh
Vui3UwZWEyW1/jM+BVHRZU1VPKD4GKA4SNbFlKZlHI1o7tbvmqR27exRyemhHIgkGthazVqSoA+5
o1cL45KSGSAO05coyiTns6UEtqY7aKZ2+FScYLEduw6duFMG4FHbXju3T2nvnEBaLTFWW+VZXB4C
URZenujW+XiFxzSJGZCPR+DJuCj2Zf0JyFwB4opdgXGaFIhWiPFjXxqSbnikD3IF3xCybEzBHTjC
AWu78Wt5r8BUBLzutzSu2u+zJShR+iu+yzKn0hULRmthRp6B8mx8q8VZxqWi8YpjjXocMjRN4v9d
ApRd6k2Dtd5orlKrMMop0BmfgqPQB5uxinfhvtrxCHxs0A1U/hufv+WH1gK5hq0FwvKDbwo7TEwX
tAm87aI86YHmDocuB+ys2+9sZG6Wn+lrKu3E2shPfzheIVpOkrEHnheE8wa35dAc5h3dyZvbNu/h
SnsFL6B2bT5wck4/HdNbFe1sBatkN2R7KTZ6Sym8+qebWKosspdQ5ZraLNcxY14fPgwW3DpCRl4W
j+vWH8oLh4JF+maq5r+vjLRKs/UCwZ6+f4hwZcYqpLlpzaNvdKhb3NroI9Mx32wiYqbeAvsd11eE
3EcmeDB3ui8/VH3TKK2+QLg6UwP0KdYsI/AVDwZp3Tqo3sLY+r78prgt6jnRpf46eOpufkzurRlM
ITdtcql5XMFlHmXrVfthP4QbtZRqFeU2Dgbrnd0EFfxju1e82MtQSuJWS3oEW2/5DyKFO5UZJSuM
AiKRT1LwboYy5KPtI2OHJG/tN5lrs/vcSlyCjsMRsDttwGwPXZCo78tM6KYFRZXVJuiNNR0xKWNH
HVqNE20EY2ybXijJNN+Be9U6Fbh6+0FlmiQpuhVj4oGNPibk8YhBhLuGVgLa1xrs5lKXy484ps51
O6kkSDuH7NU8zL8tVblIHO1bP7EYpqylCp62aKKGGqBKR5w3B/az1h3QLY8+1vKaetMOODA5ZgNi
Lz+mt6bXBdap81K0dKW3yuJ1jfdbnebW+oOE6GywcP4sxTaYYVq6fZVeY2buSPpSNq++rd/vGy42
H9iks4bRMbnhwRuVupF+M7BrbnN4sW+sKrTuSr3jptdYCRXigSIngDadsd8lA4eMuRyqS7TrebxV
zKrQxo+KF6pqLP9p5zf0Zgq6vfzduGnVkZ9GOGI7GhApPnoujCwoRtRji8OmfGrt9gbcTTKips11
on1Vt1HM4E0kH2VkWlyFZgYZfT/sWdkfnFn9XvXzLomr62oq/Ck0fp4PubeWhSINwCgx+0o1MVeV
9dOAga4UOYc5uwgb81RX5n9mEUYIvJYh+N14bop54jJYpl3FDdp+DOdQJEZwfilbtsdRAUSqE9PW
HfGN286htiRhhPZcw56PulXoPmvn9IdRDtrt0pfst54rjgZoTXTNow4txqm5MWDuMC0x+LSPr3mD
WLofvMWbgsj7NznoN0gk0e5ABTFQgtlolFgFu2MPfaYaGTYSZEep2026c5VEmb6vaGd/Sadhdqk1
KddjX0fHVMmGo6JN+oXVsh9NskRBlAG8sLYn7WQ7EQ06M+8OZWE/aEht75Lc0fZVzCJ36G12U+kj
2Tvj8AM5b+PWqYyvOEYk10dWuwRzXjt9mWavapUYLfx9DgopEC2wqrO0XVUBc584M933Bf5sM4KA
IKyRaHHwv03hgGOiH6hHF0PdjzNpvawxAFrdP9UUU756bj2wpJh245jmx64Jv2ZZgmpJXdTeyNAf
25mogc1KA0zwbnlt81H3wnDo3bRqgcQPAm6Aiy0d+5nU019Vy7pT0RpG7A4GaABMxUI9Ikqt0TXq
Dv3o5jKasaczAOg0TvpNqQt9d14tt0K19aEJtlkBDVWYo9IEZ9Fhqoo3X/THZt8ezovZvMh8yIjo
lonOM8FGNmC+GhIFNlKLwnnfN8bFiIZpSdzJjdwnBTSRzIGzRYubI0Q3RVjihaTgis2Z7urmtQ36
A7CgnV/JlhXE5P8/QgRLWy7mQvOKIRnZawE6GeL9UoQ7zNRAjUYTQCyA+4wmWTJ7c/9WUgUjxaJQ
NxYLSzOW68y6y+a786uS/b4QqSAqMtVaw+/TjB6m5BhPsrFS2eEI1mGhUQ12Zkho2JORPXbV9zj9
jZ5fjsrwz9kIygz8S0Z1lLnRRgfrglF4vBapa7v2oWbu7zndd3Go8n90iCGtazBzQ5xFO1cbdC/r
ZHxUmy+YtQzh4rShg3bKETLsK3Ia73n3/bKnP8ygC+hueULeyW925pFKvNVW8WS1laj3fVxbrCZL
SW3IVU/z4jGvfapu6ieSuNS3H8Bk2F86p+4ufYhuYORk8Eabcdx61UKokSJIHvMa0gsyeoqpu3Pz
ZOjASgG9NoY8PK3LjlnV76csdMfKPqpU91Ll9fydOK+xUKqPW4CWzCWiDDe9g4MuTykaG2SX4vy1
g5v+KCJeFIcUXGFBPOSW9ezJm0tlqxAsB0Eh2rJ7iLCml6V9iNC0NcloBzdfuevzEswH3lSFqbQQ
0gbp9XKZUtcE/IwXH0xkMsitiVZMXjnF3ETtccqbxxpdmeyuvYh2MjRX2ZaKdkazkinnikuaHRLt
Xk9k0MHnPQBKBx8PrQ9JCSZHSIinx1Iz91lVHpryWU3JJdMvxpDuz+uh7C6+QVms0lJMKZU25Ypo
PCxf2ufkdjh2N9qB+eEPY/bL4wyeR7fzOgzFoCP/KJHO79r/36t+6kepB2rkkYHlohiPQCdovQhw
cW605/Vb+wIDMLJnukRl3/KC6/VajKaMSySd7jHeWQuUc0v2OJdJEWxM5sxpP86Q0qo3evIdbT2x
JkMR/Qzhwh8X/3gkxCUfdQWRFVF6ro2p7RluctX41eBikMwrPZq4S4khCuKqu/ACxbY7ZZ8F1RU6
bnzJEW4v1cBcLmBGNEs0M3RJLarE01teE4QIXnTPPM3l6ZdpQcPoX3G/5wMV8ia7zRQuEHL+kSxY
H2WYojJzxhHuKzJ3zRG9oPDJRXLEMxjyZCljbmc+6+q7OMEOGdpAIk3HQp14+kmKPPeAdvklH+sZ
OjTRSzOqA8neckd4TqRgb/RpVieTIMUYXmk7nlkZ3NbnlS4UqANZrmHjIG1VQ5sdCoh4EIu9mZo6
pMXs4Ame2yZGw/S+BAmvNh+dAnie5xe2YUfxhtNN0zEBrKWKOLt8KK8vHMzlFrN5nfFSQ/R8XsKG
Hf0gQQgxerWu2sZwRn+ue9i0ENOrHsCWksRFq4F+bBpneVp6xY58UqeyFo0towrpaGxD4zRy/iJR
TDIBxjPhVhwoHd9HAKBddDfZQ/MyvxpX1fPwXN2XPnlRfO2HjCVg8xBXkgWbkNDcmaNQQb5ouZmr
y1K97arL81srXR3/hpUJbVlTA1wHq0uOypfpcdz3V+XVcJG9ZBfmXfrYPk7X9CXb0ycijVi3j/V9
Y4Urr2mZUlc8dmuD7pI0bvajPhU3jLndoU5c5Sq6nS/7R2CETAA/yGTdjPzXhev44VgFC6AXsMFW
GI6+FSLHbbwk0UOvzG457CQ7zL38OUHCve+buazb4m2Z9bP1hTxbL9EpekI3zPgFCe1bdgEQlK/j
Qb0rD7LZa5kGCRGIMTYKBYUAMnH63YjWEPu6lBGYv01dnFmfOAcCvMBuiKK3+zH4w+Vw7O/6q/ZK
uS5ewp15pZ2mAP0+9/1Dgz5mDThLqsQAbT0CkEqiANKB/QH+maDDcaLZrNSRrf9/pF3Xjt06sv0i
AQpUelXcoZM7ue0XwVE5Z339XWzPnFbTPJu+ngcDBjbQJZLFqmKFtXrfCqOw9GNfjx3dt+Em1a+2
MOzgWjx0GSFxgAE1m20zUuUM6LQLyo0gnPSBpBXGQtIbXucr1vQmg3nOVdO8gTwB1TcL3oIWb9XG
kR/MUPWaUHwVOb7pnTTGwqpRlI/ZCml0fIjO8iRe/KQANqcMiutaUOzg3rzd0ph4CsXaHDEbhNVJ
c73mzWHuuutu8ZMoerx890QHxRhQG922Sh3joAojdaz0RzHX7mUJ3Au2WwujemO15IqKqqBn5Kvh
ppva+Ili2M6INOb/H67l3Rkx5tKI59E2CyymtG1M6xRHUqdnO7FLx1jmY6r1gnieuzTUvxQFoTzm
hZilaW1Z5GVMNVDO/SH/bNdjWG1/EVyjq+pNCrOqtJylRZJwd83oSyOdkYnTycPlM+LF1u9kMKZe
kqwRY/JYCWZADyapPNW6NpLmZ54MrhWNt2r13Zhvq/YBQMkOsLrcNT1JRe8sOv4Lupw1lTE4Wh2s
HmZl7bZPCpD+lHH2Ln8nL4Xz7jsZTxHVkyyBJRd9PKMLot/0frwxYrd1Y58cWy+70X/235t7C32N
wmE07p3UDSR40fKOQRTG3NRrVi7J6zEsOtCVU1epMmc0NsckolVy9WonirE1TadoRkm7YmiTZtKg
qutS+0bb3rPWrb6o3vZD3PjFNQUG6g0KmqNRemD2tlDmXk+KBjMgEfCAlq+L7QtOj5qt3/zgTgLj
a7tebyyphISmcA0AOG2Vk/ppWNvOGiiYpAEGhOi9xt3KN5Fsn9lYrSRadBRu0jL3ZRk1BQiVMGX6
vy2NTcpLGMacGioH5Ykl0APlMQsk36qcOSBB+pIKH6Kc5xlawP45LZvREaLGUyUDXA39NcqtZFa3
ZDZvh3QJ4qINk7UVWAi+OBOjChgHNjFG+z4IbocFyGMWJj4Ry/imTUqQwqqf16l5SYssdpoVVZ/L
W8q9bwDaNFDpwNzHa55sF3YjZ1nMq1Eh2QaIOiAlFKdYGa/irhGNl3DadoEX8CaIsa+T0jedASY4
zxzM4WdTj0nQzBiAXyqDnMnWdYeuNybPQgRw324ItbuxE/X3c9V09w2M/a3tKGqSGt9gaI9683HM
r2L56+X9FIlgrndJun4iLfZzbKyTbvcHaclOYMcQ+ESuFaGwswj6UJ5lobeWZdPauMVKkqI967kE
igdR6w1/JSaiWDhd1WZH0/txbC1jxYhjPX/pZKAIROE6f7+8W/xlvMlgdmsiaLfNYow0Fs0nAmUg
SAtelkD/wm/GEOHVf1fBGMN5aszNmAdYDMPqAIKT3BUIYA5WM30wOhD69oN0kOJMlHHlPwXe5LKP
kXgDkQWqpq85SL++R6vBIXocnPooXw3APzIFGyk4LHaiel1jfYhrHJZaRFrQytVVUjV3k7WM3uX9
FC6MMVF91cFC2ZA0px+19miE6SE/DYcpO6jlJwo01IUieCHu4uAs0X6OVnBEBe+tYmaqcdlkdPC1
M44GqUAMv273c709XV4b1YXfdGUnh9FGGeQXaa1gaWaEf5Ph5NbqDyNYMkrQ0gG6JcUk0BSJuHr4
T6ydXEZH9cLsiz5faOpj9YmLmM/NXeUEsMWzqKr9mnm/sEYWBbUqjKQuZKwRIP9ocs9DCqYxHwdh
/ZyXSAUa9j+nxqKflora1vkESSQ0TpKTfYv93J1cpOdiTBKLcEIEOqIxagnHmVp2Ah0xwU/WfFkJ
sL5FzNOig2Lnd9Hv00XNhiXpzuQpVz1Gs9BQ7SZn9SDSea5fpgCVwIbXbMwWvtf5ouqaEiDAuNDZ
rDiRGuVOmgykcmJdih2MHBlfLis//2LvJNId3kUCgGtWe7uExZJP4zMdtpg+2q4eZvcUxnD8KIQ+
4cY6O3lMQFBkeVzPA+TpzguOTXXANeGW14tj+8qHjc5Lou/Pmw9i8G9ugLyTzNgTFQ0RVdy9SkbA
8ZP21UbfU7BctI8q2tHFwAh8gaZFNFwHREH0993WVjQ+Lg2EdfSlAYDeV2dA4AyGG6Tcwu3T5aPk
27E3cYzumKNuFqtK10fmJiz7hARrquWf+mY0TMyiysnmWwAWyR1AwBpfzVb7q75G3P63b2C0SSGF
micZvoFig2bf6R7HP+geRy+Dux6EtLJ0Tb/btTd5jDaZ0iT3aoH7P6Jygiwg3owipoZ/sWhvMhi9
sRvSEonaGHqM4w29/nPQHjunDGIhNBA3cNltIOOMgMtJmqaHMG1+GHSwvY6njJBjHX+RJPlQdCLk
Hl7b87sTY7xQpNayFVUQKJ901cPr8cp2PtP50/gk3YBQOQCy7K3iAkOwbwCF9FdPyLf1srCu3TRb
rT3jjiA14IE9/HaulzPQxwQ+XrCtLEOFMpZAcaFnmHWPYJd0JIIpyfUwDgc77ty0/6v4c7csxi+Z
ZO2U9RWcTZP8qs9dLTUcAN44vfqpaRbXrv+iOxReF6M+tARmEIO5eaUZaXG7lHjkWJaztN/H8dDn
j5ctDN8T7oQw1y1RgBlvTBBCrwLghlFhr871kU7zCOlruEeGsWgEf4S+iplr18hTopAVbx3aIk0J
ifptcimyseJ2zuBHDh08mCQQPd2a3WkVji3zTAsd6sdoiK0pOssXapTqtK1dQeUrAWA0AjNzE/0V
G5+OEcUPzXQtKgtzU3B7oUwejETJjDFsCB08zC1vTvu8+pVXBEMCPNUfJq6jibnXgxjGkKoHa0j3
ghmFjaZJNbYSPbGx0lxFk/lpXc3buVJF9T6eT9zLYXyikZLUBB/8Lw2iYLzbOcF4dHklhWUwniWB
PK5528tjnGKzaM1YNpC3aU+53vtxtdwmxuBKU+Jr9fgyD891EbtydKugqSLr03Nbd89jlIRgn0ST
5Ic4KsJE6l2pPHXby+X7xFPx/ccxd1ZX8g249/i4QkN3nKGC0yVxzURxmrlx+7IFpbQgic91ZnuR
zA3Oui2rovj1Bqc38YH2d2j3M00QXov7DoW7z9xhouhTVaz/OW2KDDUobts6K9hr7OflXJ6SAPg/
GNo+0ggsNVJvFBoS0T2mh7CLwibLnNTGwDcYRoC+b8dAm+DlY+QFXvs9ZVzokupkKWrsKdCA5aPa
xsrVCBgc14zN9coyjI8aRna8ClG2Q4hlf70sXbA+1oNKW9wMsYr12cPioF3dxWheeFkE95GwWyHr
PhcJEMPbABnUFmffiiANzWvdNxwpVA9q5Ip644QCWXOUYYa5BnUHHA0gxabXSaD+G+1WGVzyFWDS
jmCF9A9esH8sq6muL5oWjRBIQi3ALH/rogvgZXMBXYYSpDIL5IkOjTFLitJWZkXtfDzdd5hwI3oh
UEqur96fGWNc5kyfpjqHVraJ26CfKTquFR7iclB7xWdhgkFg11kWwa4GJrNFb1l2VT7Hhwr5+XR2
hxPt/m1C7VP+9fKBccv+++UxpqWxRqvB+AaekIlTP6ur0z9vGNePn+2XOSwxQILR380nXpMftA+0
iUscuwq1lDEtUt+VOdpIaFYlPSA/BbGIT6LbFF1jtScdM1G0zgMbfkUa+k9QYjGmJpeNpDAbHGp2
jMEJUoYLaHs6f/FVB691oAzfb3OoNE4nalfhjVbvJbO1nmZqjXJAlQ7vBC1YnwlkH79lz3aIXP6T
uF4mclRszaequraebOwtJVij0opzhdAPzXig7NG9y9okOkm24JO3ptmqPaTRBgQQrvix4TaHwbdP
JRoexkO0CQwAVc/f7Q3wEgEDAJJGm/HDWjKnqJ3TTH5Tv1SSdt2OzbmPxrNsz6BSbvQi+KslWhjq
sokM9BLGHizGnDdjhNQSjd1pajo+afe/UtMU3EiUjfgXhXmTx6yw7LIMfEGQhznZx/gwhvWTBPuT
PpIA2BqhdBSmlvgx7JtExiQklZ7kiQqJJBxbl1AMJTefHcOZwWSVe8UTXnqeqNPxX1TnTSpjBOx0
6pK1+k+Wp76nbyIdMKp22N38yb7Sbftdcd7EMRYAs18m0QosUkfjpZOkxaGW0Fedxx/0wRTmPvh+
6h9pbHChakWdpvQQaeqT/HxFccgcG9O48XfNb0KwOgvfQCKZzBtoUbMmzugxzm77TBm04g+WR5zm
mSpOGqxnUcmLKxANx2gfVdAKotHfdxFia6a5FFUwbYPUB63Wj45MCutvLvxOCHP9MBsyjMWA8vyi
N74NgERM3Dup8g3QbU7bKt7l2y5aEnP5NjnLUoWWPGOgBPnJnBXXRrtagtcVX/cVHcSfgIDUZZk5
qjzOkcvVWnrHgSF2AkrAuTkTxw6zA81wihijhPLU9ye1Fs2E6XvIozasuaMZVfnuW3187WEMzcfL
m8j3QbvlMY/VrRqsRo5wZuA1Pc436al0ZcrW6zYnMQCBcHGMGm5GMbRSAr3vkIabjtSQ0M2swQ78
R5vJNZeqikoyABKBWMZoZK+DR0N5BaW/7k+ri0gqaN1JdoinfqMBU30bC/GPuIUoZSeUUcxxK6Up
0gEWrDuzPx3Tk4kBMTrIKSK95Me/O0mMN0jzseyVVKbeYLoaERJuYXukYVIsfD3wd1IHKBhCJBn9
7u/VMpIyUvcqsotl9lHVH+rouigFTYvcC62+iWBWo1koZispioXlhBpX2YMTPotXgRDROhhXhpFm
Y8kbrKNIKq9TIkdD2zPILfy/uVcqEpVI62EGgmWzqjGvVsEU4hqftiA9pCfb3ULtRJHqxJQn3Nf5
ThhziVctaZrNfC2z0ihkOmhhfxSjK/BGyyio0z+LYq5vbDeyntFF6bf5fXPXaE53pEiSuTtnnvW9
/UZfy2WQIMt0itw1lM/T03KtnsH36gn2l3+Ob59Cf985tG2YuxyMwf9FXJQBQxh5cVj9pNQgkqd7
3ZMoDKKq8VtYogFjCpAOJsUteS+ym/t+2ToVpjIxA+TcnKXQ0Z9cJ25Sze5mbKMzaLVAkbjr3All
LoWlJgYwW3DFy7wLy1K7trvtq2ELAPhEUphboRTTKJky8CS1CSgZW1b4sZog9MpNwZNdtIdMaDep
ndnqFBy3IJM/zqaTjT8kTMop6uSk8Kntk0BPuI/2t/1jUUjkZVHkaIbAyXYwiV7eAAwE7KjysVvd
eIK6gr6pEiySnxPcCWVihnpLJX3rcGjFFbBOD/3n4hu69e8Nb8TIMHhFwW25tIAflh25wRtaNCbI
P02MCoF0UkGMzIQQxdyUSrlCUYHxiNaOTQ0aLX8ywW8tCPioxv9+I94EMXYHPa55Vao6Juqk/hTH
yLFGw0eM1JzAbSDK6tI9+02Wrikq2EvRbcfi90zxYGSJjtABrSQA/IuOnT+CYCkC7ZooPOc6Ioo9
ZgC4AMaOmSUfBpCDlxU63aZp7U/9YGNmvUlEWsIvhOzEMFqixxGicpogwyDi1erLfhUAa/Iudwsn
uVEBgUXf5ZEvmrYSrY7RjhWUeTEePbjriZ7e1oVmebXVp8HfXDyArKgqzgwwOMzqiFY1VithE8GA
jCdOH24f6RNHfaH51OpJVGTlh5Y7ecyyUqWXe+Bh/3rGmS9IcJyGjymgxGpAUyM9JySw5VqWnUBG
+deonOMctZbXd6P5YrjK4ZfA6ZmOU4oFcm/ATiDjfXOzjdpyQaiu3VqhfB2f5FszjF1yEAfqfAu2
k0VNzM69jtqiWJWJ9+JSuMrDgGgdbSxjmHi2r29O+WI9dv7mR+dfbR5Yq0hL+VH07gsYb1tuimlP
CDZgQ6NwDpfDcLLD5gTcAYG1VnjRE4BnQUekWCoa1xnN0VJZm6oJ05VTsEyo3CjheBqAqEwTvOvd
+A2waJL62CAzPyJXTpmnRZEF70ruv4BRJXtKts4CoaUnYQ4B4KJqI8KLemUoYc3nXgSjPODbKeRt
hoiWBPkX1U3PIEHO0Y/Xe8UNOJfd6YRhK2+6tsMaSNJ4306h+BXBzZip2GdiyKaJHjDG/+dES9aZ
zlvKpzx1u834SMnRiYejVetP6ysdu1gszyHupLJD+2jAAC9oBamqmQA50lBT44CC/PTJ2NJRFHHQ
iOy3nX5b4uujbXd1sqbtiVEk9AGPsTKl8UrlaJNnDQ95G11Cm/wZPH1l5FMmDnE9kutV0OyuQpUB
dgcA5/c31yT1SIY2pUlsRbvKrEM0ab4e9KGFyKOpz+uIPJf2OCjXMfLMsScsyvBCPHTcmwqd/cRk
E2M6kNAmg7S0v+r7dLx+mu5W4oBuJVxO2f3gymBsNsHdgRLwtahZ8l8U7E06YzY2ddSmlcBstD/r
Lxry3AWSwCblKi2hXCAHE9sPXhS0XzATok9Q6jFTITJRYQYHj1aiwIGLxHPnWzYwSrs/O2ne3MFe
LhO0a3KzSFqFjSYhZKO5Ng71kGYshbaYe38oa45uoVlEZqHf1lLtklqBNzBve3MCRNdDeqAKhbRb
dDMgo6LXDnopvVg4B8rNTyEn8I9o5jw1dV7MUqKJS68YUbfUDiBAQ4093JAx+gOoeZ5XV23kl02K
za3LjCkGSV6WAE8P8Az91AEwMKmth3w0egvh0rJiIFAuDnGZyIAX0exQq9vISZrc8BGabqEur+WX
JB/1SeCjeA4CwHuWCdxKzDsYjIrpoKtMbA1flcE0Z8a1XNeCUJ7nBDVAoMP/EXBPspmyWNEBnCD1
mBjt68ZRlvY+0ZrHwk5f1sQ6KlL20+rk7wBPFUGh826PRp0BwAw1zWA3vNUK02qaATOXXWY6ekWA
29V3x07vH3vTFFYXuTsJ04SELhoRzFf7sbPOUhLlioTSlBcZ0egNZGnuZzPGBNkwKv1wNkhG7uZx
6LwVrWiJTwPbyFVNTcu8omrH6wqYvZmjGjkqkboapYJhIp7xBPw3oCNV/PsN17HRk0XHAWDOur4j
8SOSz6FUHol9u66ACSmFiBm8mw3WcCRH8a4CwwvjLcZ06HtUdjCBisDO2RJ/8zAMedLs8zfZdvrj
fEsh4lMRfThXLIFKKQqIhwwW8KGIV3VWGuhzk171yYNUhEUpeDByFXonggl49DUxV20B2klHspt5
1i0HKY7Mt+gZNmC8J0Z7j1TtaSgR2V5++7x2y7MhgIY2F3hf3CeAhLz3wUjGyas9UtlocZseE7f+
YJ8LT4vcpvGyj+l17S5OeUD7KcIvivbShZJHm23byimuh9nNnuSzOaJkKWq+5wUnmg4uOZQzNFgo
5rzjFIO6k4b511k+tslPBbMZqNDcqOs3OwdI2+V94OanKbEUMAPQXAiKh/f7YFQaCicr5qmBAXeF
UCA0b+hUQXunHoQ+ime4d7LYXsYxU1ZJUiGr9SdPRwzto8/fkb7oYdNT/JeTqHuTq8Nvi2MDrW6x
9alOIRAMYX5hRR+UuflRW4p/eRO5BmsnhnmdWInWbaB+wg01ZcdSu09SHAmyf/xzMjCaidQ+HAz7
Vl/GFol3G1qxgmM80a1AI9GhidvSzyzl0Z7jw1zZV8PQoL+tja/VrOi8y6vkbubuC5hVzvIwVW2J
iWUwaPqFMn4yZOu+JIOw5ZWrJpiFx3Q0plCR4XmvkupCxpRMcDfN1oMgoO2zxamkNj0kU2rc2VZV
B6NSTue6gO9w5NaKT0qERLe0dq2vj+DuK8wxzgSHzDX7ANaAhweoL9GYizJr/brUOgzG0hSSh+k6
w+s3q3OqEkiGchrpGGItj300B5e3XeF5XwIQDF01kOnCc/v9dsh2FXVJC3eoxJPbd98tcgfmTngf
+5CRqyo3keQObDxL8zF213kLNwIcefJBxuzYlKYCLeBGe7vPYR9qklKn5SThc4DQbjubV36g0d5q
hX8GUcW7WwRDpoaFcADOjwmrZKuMxz6P4W1z4pLJeO5W5f7yDnM3eCfityB9WupchQgTRJOj8Skx
rdCuvy6SqB2f+/IBrjkGxeH1QBjKHGWMJoahnuhi/PUnbame6/vIo6AGHZheyvJD4YreerxbiygK
0bmmY/6ZhcACK5BcqXqLy1T0H+slKBrlgyliJOXdjb0QusO7iA11NPQ2px0MoKKFVXs7St8nQE1u
+RYAotedmvp4+chEq2K0Qq3twtpsxGCd+p0Uz5FylYgIvLhaAYZ3FDuhG7LBaIXRD+1CNIhYgIck
V4031J27FbFv9qIcPf+K72QxelEQNRnrBYeEOqcLDD+3aLzi63TI3eRZ939NNgwoGX6/vIsiuaxD
trKtWwE+BUgQTwmkHijsqT8v4dr5eDYeZABOdeZVghREIApyuP6MvC2Zdc1qZEzDMEG0fKIL7p8o
Uy+aGnz1LIJ/eh2/ZGO9vSzGcynVaNfaClmAGACuT49ioGMW7uZJaLCNfXSef45zB3mIoMTsK0XA
zTbEI6C3eEofAFkBJJtfGYLY60QtuHybgDAbWXjb0oD3/P7uDEU9ZTgEOPYxC3OyhlWdeu1GfDPq
r9WoD0eSHyzg6zilAf6HOtJcAre4auW5M8bOuawSXHOL3jzkphBqmCzNl5YPaayOdKvKqQ7VeLM9
sprp02UpfCdiAJYPph083OxjWUpaeah0vGm0leTuKC2pP9bkGdMeaMnLtB8WyXw5n9AsO0YvyLvm
XjmW1MuInrY8y4UMAkXt03DX2fWaZZ5NVqOD1kw9FRXxraJ24uJrtWyOlq6O0pXB5aXzovs3gaiT
vT9uRHFWZcxA9rZRCVe/GNINabcrrZtOUxULfLVIFvOSmLWtHpAtwrs92a6zofsBYrzHUTX8Oa0i
Z8wSgTyeVd6vjblnvSGZCJMgLyoAyV7Ly8e6UQMzByb75U3kCzJlDcxVUFb2bbra0zLInYkMUHq0
QW+KFmhvmwU+RuXdBaRt/pFCf995tSxSKzXRIAXIeNUPWsGJvxinMcxWzftFroS+7qRDS3B8rI/S
KU/Ac/iH3E58PX37Froju28ZVfABzCVqA9mV8SG5Sw/dbfnZuGsO8q30QT9VG/KXkmcf9DsRtDVX
Mpj3DMy+AYiNpSmoZlDwIUUwe8mGlzHGWEwfwO21X6UZgFS68qpLs8xNW70P/+KQd4IZpxhPfTan
MwQbpDkplvUsb+05yrsvl8VwbZGuoIqMeU6NZu7eb21kZ0020BtJp0pIHMi9UwQ0cYpC0namcH2X
BXKVdyePMfi1DmL4HiDlXpqimVQZMTQ8nsytE6gvt0kfxXgkESikD6Ln9+tCjF5a66Lg4K62YL5R
nMTDY/vZcABoixanyK+EeLK8mGkvkrkxkmUXKbCnoKVmFfTIx5VTdb/G7a1qdgLt4Nq23eqYC1Gs
aRFnFUTFGIhUu9XZAHy8RpvbRC+ZEgsMDrdkYyARRglkiQV/8X4zey2vup4sUEaNfLflJKjN0S3x
IvZsGWw1c1w37rpJL9W4Ad4FxICRrqCsU4WLqYMkAL1ORXMejfHOXMyHy/rE/Ta0/OFFISNbByf2
/ttWDNPXfTShVtgBhHGJbrZIBclisd7EQ3nq5SFzqq10l8a+1/LyPEn5uVk1nyhdmGv5cweWK8cm
up8qraAzl6fqsNDgVEHmwzbYN/M2SdJgkXgDXeIUGB3QKO27WjIFqsDTup0Uthck7ayt1KsUiY/i
QOYitLaXAbX3qBGkKwWr+Q0dTh1iC7gYm0eam9i2XLVAGLlMggiM2yVhq0DDwgQ1CKfZLpq1H+MG
9NIrfSSCdi31q81Dxxeg2b3xKB8s7ShqpuEubCeRuoCdcylLY5Z7KlFC7jGI1QdjqcZgLD5cVlSR
GEZPJSMfYkyirJ5iTlsYpcBKKI2aBG1MBEEWN6i2NdvGBDq4OjU2a6CYo7kam74iuwvMizsZ+CW+
5S2u5TT360Pm/8EUFi9a2ItkNjFRhk4F9c6KZohRPi5X+ck41lcahuoCpBU0cAj9QV8EjajYl41t
oDCjgk5DVtlxe2QYKmnVxg3dngTMi+nJuqLPFyPAaLGwispd4U4Y4yj1PLUGTYUwO656IHloV3U3
CHp/ue/C/YoY7zhbnaZuG4SQMD4AZt6zvFd4vW+JLxq4oPp2afOYE9MxqaqaOURZ0YOcQRnlLjDq
+6k86Evt1xalQBIYRG6wQUuXoI8lpimzpTRFk3q5i+sNL+7uavPo6IB2/zoOGVQ//qrhai+N8cfI
JVdl2kGafBqCKDTc/hpNOhhF0gqHoMQvnF+lL4rfthRZOrB+IipH0PHekrQ1yIyUBgYrVq67tQQF
lR3IU+pPCYoqS35a5zNQRQ5yYgeFZAtuPdcP7IQzq5X7ZemsqdxArNY7SZcfm9V0bWCVzFkmEMU1
ZTtR9PedxVS7ClQkc4Fj7LfjugK+k0gICUQTz9wbtxPD3LhsGacOfY7YzuFbASjWdPp52SRzM0D2
TgJz3SZDjvJigYTBGwsnh7U6NcGggnbg2+JmfaC4/fcOtoSIsvy8+G0vmLl8Rmv3Sm1CcJWX7tp/
7xvVAz6YE2lHQAn7l5cpOi7G84CuJ55bmx7XYl0NK2UOl+ev2ZaLWAC4JgWdU8CzNGxcL+bFPYJ7
BGFOt3lrmTum/UWTMVlVw32nfmK2Tm2ujjkLu+P4y3uTyry7taiqhnRqqc2UCydtlFBLPAP41RLy
eFt+UNIOdKWDW3wQ9fLwJQOkFJyxaE1gs3jo9h3VJsJ6yYgE6XraiquiElZAqNX43aq8SWHWR4ZC
TzK93/AQn33KArtuEZhg5aMdVv4YpXj5ikIibm+jbb3JZCzZhgpUuoDtFKYzPTS3EQYoyqPii7eQ
+06zQXAoExVUqxbb22iqqTW3GYw0yGyfMfb7mPolKGZBlH41PdO+pFi4Oq6l3IlkFme1eK7X1Au1
kh/3QByuQACvV74MqOfLN48XzdrAsDV0DBgjTjEZA9OCtbXIWgTnAOIDb/FJduODckhD8jB6KZB0
hNB/HJv5TiBjWCqt0eZBzzZPq0AtordenAknWzhtXe9kMPYkadbCMEcsSmqU1Om2pHDqOPKjaLmJ
tCUgUx10kno32inKVoYIY4mnm3vx7DgseqLQjZrQPa2jOMykrj0gLKvuFtOq7sCTmz01RWOfSdFL
5yUZiwrsjJYteA3xYux3X8HYOrXcLBR+sNFyWBwXT0FXSvaQP9EGSsXfkC8ThjOCo2UHtqpkaceK
YN0U1q2uwW9ehhSKqeiDX+at/yq0AyKZzFWZ0YtcbTZW2fqjDzLg5bidjeNW+yBidgCSedBMX0QN
IJJJf99FF8YSgSacqnCjxAPGUHp0opBeP/zV1cTDXDcI+v/ZfjJLl4yxpy7410NTOZBPzWFEswtK
DbeFm34VyOM4CyjMmzwmmrEqCYUOKk8+FXegtT5l3vRV9+NHDU2f+W10T0cpLsvkGLp3IhnrM5AI
sU+BeBTPM7cxvs8SUB4XdJJNj5cF8QJ7VOcBlmnqQKBFofX9mZlFtElKhhDjv9ANag3mptHDtHg4
K27+8bI87l7aaN2FTUXqR2YWVvVGn02rjW7sfiiAITcBdwf0TWapepcF8XRRgenGUKmFJk+WC8su
AAZa1t3qRVKX30pWhRHkTSoF58SVguk1DPSg3oo0M7N7ax0n9lKv3mTmx6mwLSeBt3T+Yik7IfQj
dtcKkNKDFXcQoiNZV5VgR4kEErjeDjPMBs26goeZHWVbLXSWZxJEyCfbMTDGtqG3esVMDSrVqPA3
P2wpvLwonobvJTJWGOSe65To7eoBpx1cBWNc+WqlGZ6qr8DDU7JF5NA5TzywMr8tkQnGmqm31nzF
EtcGgD5NkAT6jaGAlI3C7wk9Lf1rTOj3ThqjGEbUTjZ6JmDeYfIlB1Yj94sxII7iav56WIe7y9vJ
V8S31TE6UkT2Wvdpg8RRA2sEDgHSdSLaVdGR0bu908OMgBHRaLEmSjhfeVkwnH/00wcFQJDe6pXB
fKhXN89fhDV3Gvr8vpkYzDNAsIHsImOj0BUFjrBqRJ4vwdg78WU3b9FuYLj6uQ6rj5MOuinNnW+3
HPPpIu9NLdIF4a/jTLtVz9a21qM8YNVlh/lnZTG9rZs3J9PRKaKR0vKSDqQkl4+TR+wF/flnya/4
TTupcYzEfd1hyVvhZqiDqD6ilNvyaTpQXibpej7Wt91TjWl8UeTA16Q3ycw9MePZlHvQvXuW8ZB1
36z4k2BpPBewXxpzNQCkG2e13a/wOBQPGgBl3khnzvB6iI9SmFcg1BP5U65MKA+6A0wK8cm48NYg
rQXyPmwnQZCQ31lm7simqNeRe+ktdL5aYCbCCBJzQfrIirp8gar0vgHkXswxSP520/wE+mtzL2Z9
4fpuZSePWZUMjSQm2OXBSWiF/U3hYQLYmU5ASP4gzqLyMpx0ZbSWBLpAxB/vr/8U2Uun5FCMKRiO
9alGy4kWJgdwXwgRIbg6+No0CPRQAmiZ96L6JE3V0sYU2TImHlHRXSRqxKJ/4bdb/SaBxeMyp95Y
jAES5BM9pzzUQJclhjXgWq6dGGbPRlSXu1yvcEJlf52DlZKg/pLBhC6W4axSdWMksuB+cVV9J5K5
v3kD39lgRttL0umpktTOj8bScusJUwWXb7LglGzmIgOf11gWne6hdWfrLxH6Nv83AfQDdkbQ3oxU
LiwIiJXa70dw14yCzeKrAUHWC5EihiLo7zsJelZ3VlniPKy5uG7j1HKkbTtti3nT9LIzEs3TTOVr
nW/CCW1uOIJH2H8ksxFXCfiYRKYBwrwcRuvTZlq+UTwk2e2YGA76OoH38Gme27M1iEYIuG7cNina
Pa0KszWmupjRsUcy6KBWF445rDdVEX8qVe1H0f5VVRDY02/SmLTGmMZIwcU5DRpGwN5R3tTFBZfx
K6aY2HLwispgd8FsBG0dtVW2MYoog6a0UYHVBUowAe7SNU40oE28Bnj1g2Mi9bbGV3+QeeOd6Jtk
jFS916WsjfXIiKGt1K+tX7SDdaTx8/w4hKKhXm4OYy+LsSuDFiFzhUq5l35BOSZ1KJ0IpeBav2U3
mz/8wYuUFwbtJTJmRdrWpW9aSCSzYbqJoiMeGcsrM08fis6uwLwZfbh8+3k5/t1Rgh/y/YZ2ZWFp
W/a6obPf3mieER81cDn4hjegyaXBYyh2zRpZflEMxH0P7VfLWB552JrYNiB6ReaWgES5szGxPbmL
j8lWZDUSRxNYIqFIJnhQe22stQYip0BaA4BJhba/nYoSeQ0NbS/rR1FYzbMD+zUy0cNsr6U90+1t
rM+1/FiW520iXpWJcFl4bmIvh3nyA6Et61rwGQPCN32yrLh0CKAw3cvKwvN6KpDONQLIEGpt3utK
qa+DbWR4TrZtdlVX1beks36mai6qyPCvwZscVietItILFXIGdfC7GnyRFrju20Z6TKtWCdY48f+3
hTGauJYEfbQVfSdb8Us9Vsd+MO+yyb6/LOZfLMrbwhj1y5ZMWqoM+RLzAdbLt88zcYqvizsjT+ws
17mX/WhFNXO6WWwQtj80RgMXK12atIRMXXFGAOKnZ+1QXoM1oXCTG8UHS6Owa5kvEg2B6O6xDHQe
vNeTtarMLBtpyPwZSYBPQJ3NXUwCoQWSXrMpTE6FaACHr/9vIhn9x8Dc/5F2Zct147r2i1QliRIl
vWrYk2c7ju28qJJ0R/M86+vvorturE3zbPbJechTqowNCgBBYGHBMcE/tviVWt1rqX6l95ZktFPs
yh8iuEvWdJQSqQS0UlQQWixT5w5ddTOk2bcinPo/cTVgrDUDnTuQPnL6qHbrLJq14sWPiZCnLlfK
IANV3JveTDKvFh7dRhSnlx0XfbYsEOXYzyZIeftUhsgV9iQw6Y5xLaBBAV7itFmceWxDAhEZI3GY
HXTlrD7PsaycHOthBIF124YHEDg+kgH26cjosYSfDiB6toMd+4j5YnY9pGAHT1BrU4riAI7J1o2J
0bjaWGNvOB0l0UR4oBjIIjZ0NrCQ9tz8i4Uqo1XCFpfafrPb8iqscl8SSURvHkwtQx2UajDwx51o
lpptES4x3to//8GB9VdF49Z3q6sEJuDyABaBGOtIQy95khVrxLfoRjhnMWAiqaZGiVi6GR0S8x0+
Vf9iyFHVHVmqIIOOCE90I5B7QZTgI8nNGtl0XYEjYakfyh6wxMtHKrzccKk5GKFk02RcZtln4Ec0
W8ho+1NtPmfqvdk+XxYhNENbxag2Roo1lC/ODSMMjZQuiwJeqjD+XoH73G3b5jQp+HKIA5JKolCf
jTDush7tGAgGHR9pMXZO/2TmT2Q5XdZH+Fk2IjhDr0zSlJkBfSK78ELaupb+R18FkFqqYcOJCuzQ
+ZHhz4NPNYSdJ93iKkrlYtTTJTi5y5qII9SHHL4ASeYxMgsrQbylq3Lqmyi/6jBb4Ob2qB2spoiC
Mc1Wb6lI7w1mWRpu2C2a7LEv9Cw8akC8hpcVriz2UTdPZVuxUFxznHey2sTNDY/RjzroFOndIcJG
F3kWLiIWwslawC+DEAGc7bxRJsVKcpsyFpJwT/zmJmtczA68FPsOPVTwoHgtKMaxGW/cg779qsGa
Lt/6F3xRoqSBYKYdMAI26MRvHwbM1FhTrPX0s1yL3agf2p2TUNVdLApGtdgGh/tCRo9EpeVilnEs
XXuOEfLsGNs5ayuqT1WhyMY8BB9EU8E0gTV3DlDKaHSdfxBathPRaaX6XWuB74bel0n89+Qkb0qO
JXBr3NzMlvNCMGtrV+ktqcLvyaBFrhZqXy9bqOA7YdwBXx8wEMamwtcykgHth8kyEDyqwbdRv1AW
x8/MITBLNQj7yp17rMSq0i+TATLN4sXJKtfGPEYKDo4ZC2JCA6T/8a7LTYysgW/caL1pvB7DvzLi
SJKXz3Hh/KdyJhWtdWnF7KcOVhP08+At5vfLp/E5uGk6xi5NYNpN7OPmoVTWGBpmaLejXyRxex81
KT2mseMEWTQ3EmU+B+1zUVwcRR6WYLimGf2Jqkd0i5+ztAziod4lwyy51cVasWKsoYOhlB98UwvA
HjWQ2/oaPABzb+64fsuX/eWjE3wc0DoRYqEf7YCuhbPoFiMMUdhCH0VN3Sm5RrYuOTGhGhsJXMxG
YGzbdYUaTUndsp+8uczcSJFRwXxOgfBh4A1MErhg+NH3sqsWxdKm0VetfnCJBcR4Y+T3gwmES9O/
FW0ShPYsu5BYYnX+nDqT+n6RbCK0tURprOEC8tE5wrRv5WMS2M3zF0f5qhDZg5Gd1CVhnCNZjToo
a4L+fXo0d6A6OZhAz8iHjsQm8fsk31sgG53UOrEzLJKFN+Vkp8ydaxeG5PEkFMEWQjuANiO6c9lV
lVnYITWso0965WGdphOJtcMfGPZGBHdYfal2mtKosIfiVMbosNeyJd0yJbhQMNE1UqIEEhIdBI4o
E8xt+eOyEkLzwugrps1AUqoZnHcueRdjPS2M2uor+47WlT15Zrck13GkLm7Yz6mK+eNcNngqdNmN
WM5laTg54WzAqmuMm800xgW2nLT612XlBMVGOM+HGP4Oy0mEezqGdvqe7aur75z8Zl5CN3pOrmHa
nr3LH8YITNCejJtcGMVBzIEUEm/QTyNaptUgt4z70e+wZfgqztvqOBhOVbiYbVmOuNQzyX0tQG5C
V7w2VQd8a6B0YPnOxqlio6NrjSEw9CnJTi39pHDJgS01znTXfo2vohz0ffke81eSQ2Z2/ilobAQz
K94IDquaDmnYwYQcIA+7H876ill+b1q+RF2OGXVkCfa+SK7aVKayWDI6wLiXMQj3nsJsJFd2maiV
wqwoeiwG69Sqh4q80GZwu+ixmm6NTPMnZXIZBkaiNHO9z0p/iOaUTrrCitYEltUFU0AAm8jGN8sb
A9UHZRQ9FTJWn/eHxyWBzKM2uvZTXFZdiphZv6qe81oUATpnu6EFi6yNk8d64tCdOr//tQbTE+NL
lCgsDBQUAYLlpxh15qKdHaZxZKaIRYCDsLIe8ddDm3nRQ+OzrdnTtcEo/RLgg2uZaHaWn1TfiObC
YD4U2TgbiOUMdpO/kR3bXDCbrrlX/fIEnM/9f0+IDV/aSOR8KVqL0e5ybfSzInGr4gCWm3BqZI7D
/spnvbBgBaM3KKrwo5KRtjp4bMJ8tachAH0sMKv9ocOCNdQE/oyqkGn1Wx7l7sR5LZpyjWdklpY3
76JDnINhywnsEcazBgsjIZaajURHyplNYlRJVnXQEWBuEAEd09fcZ/z/NNspYOfN5FweQkNlqEdA
BEGlZnDfzl7AXKuEFRKmmTiY85nIbWyU2ksXaflBaxMtGJrkFbnBjzqpQ08BlcxVrKlDYFnpl7Va
EjeuomU3d3N1Q0FHcojqxjhe9ibR9QfCCcyvg6kSRELcb9TTTB3GIR59miDpxkBg3v40B0NiYKKE
dSuFi1FR1BFSVQkq//nfZort9gRrrvXveebsF9CuT7JxMtG3Rv+Z8QkRVBP4jYh9mlY20gikK1/N
VwteGt+VB3C8eyCu/1LvZRNzuigGUyAbVRDX4h9f3kqpSZuR4GUBwpjX8HkBfS7xjYcpYCSu8a68
wiD2mHrhbvX03fiIRIZ6MgyS8Nrd/gguOJkTFpmp7EdYT81XNei87CG9U7w6GBLwtNBd4Sd35v1l
8xFVCVDu/dCcs58iNWqnp7hye0yUGpitSR7sybX9zmfrNBxDTqsqisFgt8fsBAbObUxrnF8/eMVH
k0ZLvOKuiq/g7QAIKlPcKg1YN1z31YOWomIlMWBB/wq1S4I6CEiPLAscwedS226KrbnC4Y47sjND
Nztlf0NLgtHZyOtvcvTGr7S3y4cregNtZXIZsWrlMbhg8JrUKUY2oicHTEujAdKA0DX03FXbHx22
R16W+R8+6IeiXD7saOE6VUzR9FgfNUxipv58xS51LQhf5EU44dc0UF1SieUgAHHnaoOS1MwtiFPz
/ehMbqHIkLnCCGeCJJ0SMAFYfGFxokmCfVuw0LpJA1IuJoqoVTBh167ERsSCUL/QURfDGm7OFaIl
z3SV5lAFuVATVQ+6ngejFf/3bU2YItU0HbVCoNz5Wom+lqlTmAimKC+A6z321gM9/oM8Uf9opcS5
OM4KhzIfmi5PcYvpP8Ypdc3Q8SU2JwyfG404m9OzgiJxhwi2qIwFkeI52nd+cwSR+042IiC28A9p
PLtXBLwt5uYgjVFsdd4EZNQEsOGM0NzvB80rQOcSXNZQ6MkbkVzuUZfTnOQ9RKbpY1rcOGzddX9j
YvmAuXTY4fRSxplEpMgawRGJoUsLzMgmP4KY1OocL/UAouC5w97TeVCxPWysPexM6ySGLwCKajoi
MarFWNlCgU09D46aknVTNLfD+xOEfb9swLaFzmebnLBpWUZcJlRtI46zSMyn6q1CIE4loV8aI7ZT
V04ULF12vPzZBGgvNgCEVBV1Z3DA8lwxxMY0s5obA9acTmDB6RPf2ZW7JHtPHJfdCm4Qd3iioase
ZDt7RcnjVjSXMk1TncekIjhT8JRXioeUuXIb53nJvlT1KAPticIwWBoMZIDgS/lUfx0wGZjTEaQ7
iW1+c9B0ddEal/TMhI4HSCL2xuBUQbzImYnTghB2LE1mJqxzCxocL/3BWHUplhCjXfty+euJks6t
OM5M5kZzmoSJCw04gPOTpMpOtamvKeD5WQ5WJ2k7iq0FoAXMN6uY+uW73+lEK32mEMgQeuDTc+dr
7cB2qLM1gRSU1MB/BFhKIrNSUXRBPRvE4GjV4Apl/rJ5kNfdaiiYrxnB6qHtsirQ+qcZ5KN7IE29
IXTRI8JS3tRbPJJd9Q3mKDrJlxVYD8pLWJeLOAPmaJ5uIyvNeWQVW2x7Tr+UZfFlbWW3uEwEq3Jt
dIyVbmiaeR18GpsnNMxidzbTh8sGI4gryGTBnYbNU4DX89jOeo2nEsACyCi7U9Wkkdt0dup2Tn+4
LEgUMCEJvXbGWKyj9XiuzVIqZqNHzLlRIWM1GwJEAdJXtgKh+CHPXgU1wK08/sortMzUTVsfsAob
Y8aQWO1nMGour4kClg0sGvKzXR+dwkE+iCU8VHSxGUk+Grj8PWQsRAecFLYxdtV0X02Fea2ks3qd
Fq10KoqVDbgyBiMHtxhpN64hPgNTaqyUSFtlAONT+6St8y7R8Q5yiqAvywctqY4gFP0x6uF1STsZ
xYHIQNH7Y68SBxwfBnfF42ak6mLhiNM8wmwqYG1NIblnRUe5FcHSqI0PdHGmpkMJqzGnxnjMMMV2
WuYFq9kUKiPzl2nD5bLmQNbJGKCNWZv7rBtvqVo9XXYCwUpGDaHy48TYb9iok9ARvzuHDDYaWna+
VblZib6u23zrHqtHtgzSulF32X0cuVHkR4OL2LUD4tnwrO9xICsQiXxk+3O4KGoXqb4WIPn0q+l7
3NRg38Q02Ho7LeteojgzBd5Mt5K4WLaqA4jRK0iynvouKH5p2LJZnIA7vq9Sv3uLrvuAoQUZc+H4
iJLQyXi8/AvEhoRWFEi7EYP4i0otbQfcAxQJVD1qRwpoqW8aMSDs5lxILiexIX2I4j+yVhZkJewS
LvB4HXtXR1nrsjaCTAl29CGC/3ChpayMccN3sm8YSd/p5rhf25dxnO/HwQouCxOMKcFq8fhCowrt
PLwnz62WdTawEBobDjrFRvuzoCfsmIlcPDEPdVY/w1br5VYzyy/2NH+LCl1Giiy47M/kc8aDadZl
tRt8O4ZAI1fZftrFB12afgqvqK2eXLJmklKf8w5yGPcyZuHd9YVREVdHZNsvMt8TWsnmULlUrVjb
pF8GHGql3wx14TJ2Isl3Y8Hxk9NtRHBXbqqQeZ5X9t2C7mu9mw/rfkZ5O8XqCjlq7z9YCd5eIAxm
rs6dnoL3iVIhguL0pmC4JVfJPsf9vuBBJOPNFBvEhyju7NpomPqUQpROrmrtl5N+Wcr7Wo/9eFlc
UK4HFmbC/uQwgfAEQzHKKpgGO3eCpKGJgufJPyUI9ohO/eyGrUKrUGOUbasQHyZWf9g2pYZKDS6G
LKai1FMbMmmo6B46QCoCx2tz1DTBM/EHGG54ONJoUDCjJvUJYBozcuDRhrgeK1AczHMG4RGyXGdB
Kl3c/am1bCRyn5Ao86Q4OiQyUp3pJvR/Kjfxod5PBxknktBYNpI4L+hWKy+yRMHzBNGj2/dYt0wB
l5WtNJGI4TGFylSboxptxDCuulbKaSO8x9CtYm1XC71mLktJi67JxnbFwwcEp1Xcuc74zQBxtsTa
hff1Rgxnf2E0VOFSQsyQxy7W4/pq298luKuxnN7VYBaKUbi6NrtLPLqRkbz+iXwbC11BhW7hnuNS
y4LqjPkEp5keUfatd9Uea8QC6xd72MmiidjZNsJYHN1kZSPAAoWjQ1g7l1gz3LvgoDhFYBqvi9fJ
HB+JNd5ghnG0zdRdlkwWpkVnDcpNDC0AiocnEmegetYvThYPqNamDXWBynGd5LFPr2dw1/bWI3hG
XDSsXBqNoAAtZZSpQu0xuYGNiwSMJYBMcNqbs4XpRTQXMjPbtSizRM29mjbeUBzGUvMt68mJtfss
fBjtxpd8ZtElCC4ocEhgr5SBEziXbXR90WDPEwtz2msaYuiu2dvH0YP49ruKF1rkGxKyIlHqRAHv
tPFoIhhm5JKZIVTWrtDswZ+tOr9O4jGKvcVqp8wbu6L3nL7P3aHEkqDLqgo0BSEvQ5zjA0M6p6nW
95PeWdHgF4QeMYAOavlJcposZHLX/VYEP4Add2SqFiZiIXjzOioodh/6anbDAWUnuCtdpJ1Ugeni
iYu6gc5SaqwOPv9+eZbpZp52SHWpjnkmfTHuwScc35NypTeLFU/PTTgXoLDAVP1d7VTzKQrX1vS0
kQ4HJQeCQ7Gt/HlMierqqVpg1t6Mi9FrqzE/JGsb3UTgjjSBrUhWNMrzdtobua3u08EEgUOUr0Bj
EG3VXUfL872lFgWQemrn2c5anTLHqv4ieYFoBYTudIP5suolysqffZ2PbwtNwfmnLNmsuGvY4c+D
Olk5ghBmuUUvtbrtVtAGx5RRLlEC9zfWKD+OEW2Tk4aHf+I2cxdqrqqHA+7H0Swf+9HqJEg6AWsF
mui4mnXUYtnbhTth0M7lep4Og6+ULrpiXvY1va93jQcMxmPfuiybU26MHRZ07GTDZCKT3YrmrhoK
V7GMAqLRxdbcplJ3M8xbdtMwBXir3Uphv2ITfIvG6OOcFe27oPrOppnJLeMlJ0EeKNJOquDBywhX
AQlDZ8L8VJmJx3TVCtoPfuscSfzWAwBAU2wJlHiiqHXKoMpA2GvAKH7aSgAke8G6nGiNP5kuA9qn
PoBumIvDpt7Knytscv3vB7uwvHUjkjvHOhpKJ6MQ2eQ6HmrftLbZXw5homL2mQgudFZxlsxRpqHt
jeoFI3mbr8wC037/UFuZk2seJRJFJrhVinv5TdSes0mBUl2g7bALZ2eAnwXFSn/ZhW7h09C3H2tD
9vVEUQ2jVmxuB113dAfOTZJgwbRp9JC6Js/hvghY8mFmT/oOk8pSkI5IRQtPGYCzwbuGdvC5MHAT
2CkSR5Sd8tpTx7felL0DhRJwsUMZNMY+8XZRK86Isdi9H2Pmbpf3zuDOSlpJ7lV2gfF+bIHCBHPJ
BPQi752CjR/TOKx6kPD3vkn/avPHevyqGg+183dOAqX8GWmyKd53vp5LArmDU5O8yZsJAo19fp/c
WrvyqTyGMMrdEgz7EIBAZ2+tgXGw9tgH0P+L/djMDj79ArQfwLeN9senNns22N1ozwP4m5XwAagN
DKl0PVa8z/pO4gcii0QSDKYYcDijDchlDySx66nURqar8pO95HuX7K2TfZVI44gIU4Mxxt+yeA59
VJM1qpaQxXxu/Ku9wzo55N7RX2XuxgdWodNvyZf/TUG+lLzO2Ceo9RCaHltw1+2iU+9Gx+TL+k1e
9RTVec405O7UcDInpW8hLD9mjwaYLNK7DMuYjd34TfH/pHBwJo27Rqcq1Yp2epfG4EINaPx7ALPo
rjz9i4XiEkvhCwft3KdoRb5Ly+9xayOdZvjC7u5fUM6L7H9rKVycLLBVqM5DyGJAKIB998VDgVAJ
qgW801Q38itp5Uf67bgboTDAnetgYRhoJFSv/dJ569U/gxLhixx3+9494T18qyFX9FEUO1SqHNJY
RTCi6CLR/VI8RVfagTLGjMYLHbf9jjzsCQVsPFQTD4vScbvLZmKFd6/N4ir2s2L6he83WqZCdGzB
Yb9k+rVW2LbYefmTfqR3mrcUWEkrJURhdvlJ941E7qRHjHeaeFIwiW0CkjjdK/0VxVfLS750f8nd
UnzYGIWywSfG2Mw4c4rsRF8rhzKBePe/aTt28zqP5ZUT9KfAetAeC1Ri84fphQb6ab5velf2Fhda
9OYncDorFrZtGJGFSyzFU8Qe3Lh/pIUkpxcLQWWDoG1MVb4TqvedY4UVhFT2uNMaDOCQZ22QRFTB
M9cAgzQbpDUwzmhyljv2ZoVaAZ65ltYX14Cx0P3cj8lNPSqt3xRr7WNF6uxKwrjoCbqVyt3JGNsF
0zDrFGDHnreGFHy8WNINAuakcbuaPhcGBtbt3GuW17Bt3+Lodaxtv0IdyVmVQ1sjM0mv8ymOJT/s
c3KCtgXwdoAomBh54/fIdlWcWinY5X5zk00AQMu5yQR357kcloptkqAorXs9W3TTj75GtxqQM4yv
Lm/d6KYDDpaVHdO/VVmPlBnluaOeC+X8RhuwFrpciOmDcn6o3XnSgJaPSIjZ/JKG+1XXZxlhhQD3
cS6Tc5QpqWIsRcWBdkHzffk1eXiOJ+9FcQfQDx3rE78Yu+FOni6LvyQ8h+0LtD5RpK+OPdqptZi/
q7mAOAf6QYZeE4yIMwU/5HC3thpbpt6tK5OTPZLDeBh21ole/dGNDUnYO45VIAZ2ZfD51trmBann
yQTM9h0itOvrIMEwC7bI3aXSt81nD2XSwEagYviaIb3OLXSORzoSBzgEY98fcz99KoKuY/y0+wRt
teS+eFtvVFd9KZ+lidDnC+VcNOccRRE1Ku07059/Lh6E72IfzbXX4pru0sDx//shMCxoRt3fAESd
auhbnmtKUosAQJZTfx0jz7HWA3jp/zbN7pCpsto/++W8B25FsaRs4/bhENet0iYUFTBCXHD+vI60
+3o5tn6+Nc7V4ZLWJdHKro4y6gML/WgY1lVC6VNdjIc/EANCZdzB6JUDQnyuigYCGl1xcGrlslxP
o/XSJPEPwBb++t/EcNqMNWpzUQUxTe54aZvv+uUbwU61y1KEYcrGRiQbDRMgnHgCOdMZ0jYEPo1l
TZgJ8DC3BUdO0qBYduap3+f7AYt8vXB1aeHKcjbhF9sI544yspsV5UMb28CdySv0q4liIdMomUaQ
CeEO0jbCDvVdaBjRZWfU7UkjPyfZ2o3PyQRsb6MJFzS0KkvbAQP6fjQlwUq/JuWd3XeowmrA6P+Q
fLPPLxgmzMTOFMD6QI3KabQss52T0vknwk837/NKINiPsX9R5reCrBqygHRFkwkjS7ivzq29iBYj
ttIIuTz6npqvuew1MboGK9Ptpivp6IhQN2yOBzJfwy5Gvt9RoakWx8kMJ36n30jv2jro3TFgaNDO
3klO8jM2TGes8CBRB0IZbTSuakBb8Jno6mD4sZ6562J/wULnTFee8AuO/YpVQtPXNsImPiJDFQpe
aYggAOqjT+6wiVhOMjaUoXdZ2uT9XOcvjA22DegrIz5PfCJxAdFX3ErjR+ssGmMUFcyGfgNckRF0
e2Yzs6cg78LU7R89xs7Uo5xnJ/qkg2HKIf7y0GP/67CvPHokNzPIDFG1PsqgIoJJ6nN5nEs0cAm9
iiAvvW5yVzlWAYZyrqd9/GT7q+m2v+YAEJUrqVzBvXZ2sJzfgwRniZLZIr5ysPd6YIEV87EEkJJt
xm71k+7X+16KRRCksxDqYE8pJo/wSuIOt6JzMWeKAmUxjaMG5IrsOiwFx54YV1tQgUoDLMcuXdks
mUwsd8ZxO+b20oT4ponh58XfVX2wxqdJb73LXik8U4yP4WWNpqulcnLIBJJRhxQG2Mm+WdaDWUhp
hQQpnmZtJHBfLeq6BpG5NOB8qtfd9k/L35Vnv+Ge/bWiFQZKidBbHnEnhY8yrIXoAXQmm2m/yYTA
wJFQPA4MXLim41quyV5AaHt0FWBUtXv7b1YfyvTlgnge0TmnILHwS6UF3Y2FC34E1SFI9Ix5PNW9
kfpJqUhSC8G9e6YoM6eNolikkioaVtD4KXCTo7HXatDiosl62Vik58k94we1HjASATHmXZZ4qNy3
x24fgnjXeDOAz0EBSvsOMlxJhUL0+oF2DMCMaQIN6fO5dhT45aaaOgPPuykwr9eDjioiCdQXmdeJ
Y/dGEucOsW3F4aK3WJ+N/h/buhyAkSq5Iftu8NgiieJJ2lQSXYvopmIyFNU06MedKTYEr0ZV4Vpk
TyCNAasCNuqHPQfHy19P6OpAm+qYhnZQfmCGu7GRZCCVoejoTzVD5tblL5rKxi+EVriRwN2zXaIB
Ya5Cwvrzn1HUYn7f7Tztxq/1Y43LNgxk5yfR6t12Nlq1gAPUTgMXryvcPSlGy+1YWtMQZJx4gvw+
Oh6UMtVtaiwsjnTR7BrKVW09ttbqhlnnNeT5f/pMPIgh6rNcIZR9JgwYkqFwSxnuW+zGG3W4kByi
iZRmNdRJliD63nxdgu62foIfY0TlFYAT0Dd09/J6lPAUbcwNgzgCb32VC1Kj2RdmV+e4CcBStuSJ
pztxkMTYmJdjWUOY7C4fpDjt28jjPQvDCL2TMnm+AVhfFXkMP8siR9i78v0JRGiKjKkNpRrMPvCV
VAxhKws6bobfdslen7LFK43+oU7N2LXtavasuT/A9160TrkOY+uGlEbslUPyEwDtn0DRtR61urdQ
m1eQtofXQxWvLlsuqKfhiVZp7i1Dbrurgs5sVPU7uwTBFLLq1jOiPPdmOr01qvqLxPXk1mZ9HBvs
/UWSAgoUcyL1/k9OF2MeWJxlInkwuNPtKisqpwjZiYope8xa7atn+32Epn2U4wzFgXkjjQte2GBO
SD9AGnsaTbNPruF+fuM7D0bi6qUrbwCIb52NSC6aRZ1lJXoZs+QBSNRjuRuB1Zyu5X4h4HNBQv0h
iacmKqs5qcwZyjFJ5T2GAdbYzXdOAKo8P76av88r+E1Zr7O5GqTQb6FbbqRzt6szFnHigILUTxX1
plEUrCk3b1ta7BdleUjVQTY9zf4eV54605a7YxUndiatf9eWJYTlHegDsMJS9+mLbIRT6JEb1bhA
V6VEKdoQooYlwZBOm7maqSyyrEiYq7PZTUaKi7I+f4CDpTZThqyIlXXY8C0GSWpXHw6p5TrPKwZJ
it1w6J3HypKIFn+6D8ncURa6g0VyDSQXdbyPo5tyXT2GEFs6zU3CWhZQxcf5IY47zlVPwC3MHguj
gwGBQ3s0D+ERTH7FK7Br1dE5rZ37L1p/MrHs/zdXfKVhOzvWAaJwkLjIOSkWAUeBcUQjI81d54FV
K6zj9HA5vgnT+M1H5dL4QV8wWcKEjuXoNenfyQzEH5gvY6UOJvNYNlKCC/axPvvFx+ly12ObdObc
O5DIkA7Ez3fZnn5hw7nA0x1QyL2s33+IqB/iuPjtqJFa2SrEMfiUARhAvEvQLge3J2hDop0uAeTI
zpMP4EWZh30Dcab+VY8PZfkdM6t+ZKE4MpeBIvt8wlR08/m44N3bZl4VJcQ5c4qZY6wUi78vdSs7
RIlp8t2Sdu7UPAaFP2hu7Ifw1O2t2wYl98XNsAAlDyZ0glLT+9++HI9O6SfFUBIDQpfTO7/NLsSs
/3jKsAW43Tu+KvlyAkg2u55+WwpfAlUnx5oXDfLK6/nauQIdMUqSq6d97eF3Et0ksZRnbArVPAIP
BWTFRwxjBOjc3XTP9A3BJjB2/T7+FkauIwViChCS5ypyISZzmjgte4jNj/2R/NANl4GaMDE+Mso8
fcc+paXK4qlMWS7G5EpkkoFZj/NE+2tG9RJ9s33gjbNDdcTS4xfd1/9FoipMjNnoofa+bw9kAOcB
VVdKs8ojJMbkrgS5J2ONI9/+eXQCJSO570UushXG3VFhpCZpnUBYnqTpPYaRdd1LR5IOktMUeTze
FRoWLgFcCNaNc6Vao1rWsqHEn6MlINbka/aDdAOc6MLdCuGCZlTMphESbI3qMZuRVh12xShuMwRK
cldkf1RuwfQamCOBxDQ+oSYmOmi9uUAlTORieC13i0c26BXtlZvuZ3yLgifwaLIuhPAcN0K5QL0q
4WBZLYTmqXLMweqBFtzewUz+H3j6VjkuQk8RyatyhJzI9trwJsReBKzhwXr4ewBd2sZTFk+pvTXQ
gSWXlZKFNvmhI1+iX1Iy0nmC7E4dXH1+i0pVEqTZr+cv8412fMmqaNQKWBhIqNPCm5zYb6vE1dpv
1XxjjlcGWE6N8nD5RGVKcY42EWxObxSIJNrtOnx3yu+X/74oWtk6Wx9rWGAytbnsr9EXTUVpEyXp
vHP1kLjV+hyCnWFGSL4sSQCmRbuNAPQJdJmJfjnny7mJnSMWMOt47dn7+C8drJoZ8hMHQ4fVa7nc
sduVtUsNkBdqrna07v/IQja/gHP0bM5XJwYfGdK/16rVXMOSLRoSXqtbJTlHMxSrpzZzNLPDREyK
1vbXMkFBKYVLJL8cijBpmrs6NL3yD/rdZ+fL+d6oNdglm0C0Ze+1EGxLyltWv1z+iEJz/DhBnvGi
jKle2a1JfNvBiKO1uEkhIzUUPtE3R8hTW6CdGLYL+0rW2gYxjb1Ote6B+fKnNA4YWf+sUq8abAST
RJKpCMPkRj3O22ysNSqxM4D45dRjSUE7mDvQgMdXdmzLWihCUSC1YJ+M7crkbNFajCEluU781rzW
6tRXjcmLVVXidDIpnDkmTpSkSwkpXdd3pzozAGqdImVPjanf/4FpbBTizG8NC3vNV4Kz6xvXKeNT
30lzK5bDfArAuDbRsbdtrIHiolU/oLU9JriprcR6jUCtgMZw0JH8VeknLUj0ep+YGuoBs32VRsPf
1pDJuhayX8AcZPNs7Zo2J90ILfsk8pKp9kjzVnaKZyTUTZpvLdZgq8gZLAf06h35dfmIhU1agCR+
688+90Z6m5RVaoxwv/Q45Sf7IcZanhNmVvy5PjFQtBY46rFKWPstuCyameOnkwf3J3AMoD0jNhe8
R8DZsdcJHdNWjb2eFG5uJdiVMAPp9NMErvKyNKHZbqRxzhGDjBJrCyDNKDq3HOITeFN8VZfcfeKU
eSOG8w4UUGdiDBDTv4PLk6BOQCvFthSiHkg95ctlrYTBcyOO8xCwWS/FCAoDnyjJq060m66ICkmK
Ijk5fkAzjMnaRAtkNDGmqG3aXI9L6WOsWGaKog4X9ob8v0E4zFE2pqg2I6ZLWQtdPVm73K+8FkMw
GDi4kV3a7CNcsDyHi8kE2GLdKdE0N1YscMmdR5WGXww98rXeeQI+eXKzgUosQ/KleASj2WrhtOhQ
zjaqm2ac3gBTf7xsDOJ0aHOAXCRRJ6VDZge9xtc+cQEcIz8dVw8SLNSmeC7axIu/96jX/gTSGbXG
fJ9WbirbcicsGG0/IxdRsECqpUuG9gZzAcPLguq5AH9BG7CCEUgGZV9TBJdjq4h+2w0XSIokGewq
wdEyVrUY83y6a16zpUCowIGUyMIA0FV3p74ANvcndyEFfT5mHNiGD87bp9SoZjCcoRRn1yerjYIy
agBMerr8Xf/DiX6I4bx8SYceS+NwoqxwPB5L8LwmGGgwUIKjVxgJlSCTxA7/WxxfrLLDAj2/DuI6
1jwCx4tzHUt1kgnhnD0uY0AcCbOS3QqiXuppV+HRvJ126o54ups+5PtKcgWwY/rs9u+UXyZQbHxj
26pUkugp8EiJSV5CQ+ncMSxuqBJeOdiW5IYlyF/m5SZMzbfLH1Ds+x+Cue9XZuNqRQtyQJQan1rF
+d5ksjab+Dh/i+Db26ZmTJkRQ7c2a/YZvW/NKrDWTnIVSBTh+9sGbdAQxnvVH039b23BDl5lldWB
hDU2EO0xZjb2mfjGduMUuTF2OC1GPmntphuoYfbo4o2Al4OxbXbVcSebGxKeH4BbFpsDVfFwPb97
1lEt45SFZyu5LsubuvlpdJIClzg32Mjgrp1ecdYuS2DyhonRpDUC+7VuHsGiFGC2e/FAq7MAjNPf
037NjnO4KK9T5OAQ8iKWfEdxRNn8FHKubp2ZdUMI1DWfotvwlJ1CXz8OO/V1RaI3HWggcQDh8TIw
Mxs6RR7CyVNXkL1EEyB5bf1/pF3VkuS4tv0iR5jh1ZhUDA0vjqYyM/vr71IOlFOlW6pTc17mxPRE
75S8SRvWWle7muKrbKzuSqUxXAHslnZYV9/qKMzsZdKvB6var1p/ZxgrMn/tus+Mb90gPzaoKtgo
E3qoaR+lTkfT2lBtrPr7caqYblrPvzDdWWE0uv22ahkoW5b+eiiHm3w2n5PZTN24b0C3MWUvqRED
X7cBAXH7tJjF9WKst3lFflku2YqgYzIyUlN7LczW7eO68sdKxQwT3my8L8FMejY3Q8VsQS2FCpU0
lCNDC7tH2akstGso6O1Yxd9zMHrPFUg6ygE8bjlPNrn1Nw4RKo+JXhV9Zbo1D1rrYTVK5P6To3zF
XbsVQsrzDKR0xZmfkpvsJ0cNGPIsgEIAtxYYOdiDudS6tIub0YpTza0wS6yA2DRpOPimLD3bSqA8
bTWaVZhLieamZraX5dUdpydt4sQRZsKxkUITRYFbMZblHlLInFkW2VPQfJeO5jcEaMznq36DzRD5
pzBxUx2SydAfbCuY8lJiEoLSxog111JWYPSNz3Io2jlqcDaauzxqBs5dmpS7qrtcj6cUXyu8mk/V
Ib5p+2v0knwZADfNl/QPkPStR177j1nt2h6R8hSNllVm1ZIvuM9v+weyxd2Bknl5/EDDmOjbe9dJ
2V6j1+mQaJBFFsHCFwnAKrlzJXtNYHj1S/0c3uTXzW/RBgD4/n1L4H1Icvebp07cyHNaKpBc5X+S
dAJyUOSt0V0d8VSVZeLg6tMxeSMCkYrukwEMXDDGKtNc+a57yW9VnI0MNw2D0+wVMjzovn8wZvTe
CqTutK7DQlobaE1+ajH3/VLvCw+Yc07zS1luRo/g1/JkMhV1c0bqMq0ixMu0wxnj+UtV3SeAHFZn
njXwLpJ6ZChab0y9hS+mIkgDkq1EN7W3S2gJSsyfY94hbvn1y1EFC2BV9ks34yLJPHT5e35IXdSE
sHWRYVnyir8Xz1hkvhRIeedo7adsHiDQBGJPsPrVdXINxCcxQCYJCyHYKVpiE6ybxs0EQDnciT7h
/+FNYzNtY3NwyofLIdFlZChgcC1+Jpl2BIILxtOsvWimX9/XVo7m0ANVdZJGo2BAlC6OB7NedkWu
Pba9wqljMv2MBlBExDyApdHxQmlDvZYtAcPzmDu1owbMmXI2wQoxI6KUhYP6ij9M9f++Fo4PuhFL
RQtFq4dcXBAt1CpFY/DayB5GlRNwiTm/caEbGVSQSFrQnFoZjpbEU+xJST3sq8pQORcoM3VC19CC
xv4sgZa89Jdqo+fI6kKMTLqLV6KI8kIKliF67o03eECadLCViR25+llbVmQvQLB1VlTz7Si1Ub39
DCQTqpZ4KYAsEisf4Iy6/EFmq6Y9+NkxUTV1t1WeXpdL70dr5o9Zznk3MJQUotQzSx/Wr+gmVz+q
eWUAzswFM8SxURVnFMZDibfC+7bA+JIE6Z/sd2BJWKJf/eAozuW+VVRXbo5KdjV03CEYoguUrlxI
oO4s68twqAHqg4QibJ7JPIHudq7cf0Uxyo183uYuQ2cuxFGquaSg5AYNKgYK5Ok3kH8DozS9QRGf
az3kWMF5K/fN0QDQhbk+AmkuUlEPuyNRMWFTD34SlLLiTvO1PWDX9uuxgCYSir8oGF8aMJB//Qik
D2tSWxY38qkQKGSikYSdSeRrvww/OaSS05t3ZCMh3olHdbgNnUzg5qP/j1wTsrGJCM5U6pO2aotl
DOxJQO55uNcRUhC0kMJUCsydMuhRZOQV3VjvaAh8FUp9WNkahXy2NDIAh/T7KNmpO9riQ7MHjVVq
8xDKSJx9+2lfpVEJaVt1DR5KkDaoD8Jq/GyH4qeiZz8WJXkxp9/vGyGrhHtxNkqR+hDLPzG50Hxv
fbVMgCH6qeBgwMkVIrv1RF8CxbfXAJ14jA7x5ImmnWCMm4vvxcrDL34IpVFlmWn5ANo2FOOhzFBj
0sWQ/RSDm9zCCNNSNx+U8u61mq4zJhJAQXYTBuOjIbqK5a9fdDyndF+XHADKV4MtJU7Grftwz0ml
WUVsraU6n88JXuYzkr0JErbWEXfcoTVGDnlxp1SGJeizLmgDZLXu7AoJuFYFb/CzR+L/BCTGvKIW
11KoVCrp0HvrVugu8Ggd7BA8EOyCYg8A9KAMeIbCKiptj0enOWFciVVnQhqBHapvySB8+kxqCS1Y
TYYjTx6Dyw8x+FVt6KX/pmjQTg9xneZVcr909gCKDrLnWe+E2WtyX3pRHBG4RvmZUiUBkklkC7fG
4/smy7tk+p0cZnVtNsDWxCVrfn+DOqU9O8oBftcuHV5tniuNckdqZ0hZBad7RqA2vvy1Zx7eAKQF
l8zjtWPlXRdXTLkjMQIEqVbjiskjBMsbWCGpnHFX+xNg1eTKCfetN7mlF30jYU3ZW9nzWAHqGHRq
+O807MTdcDFOOFZkUp6pNeJixSIjWYRTX8hzZD1Db8rY7ahgRrznCFetKe9kZBNyc6JmAHT1xtAm
TLK1t74sGLpUvyRc6DVilO8EHJpob0YFdYrb8/kI8jfhDSCQ3DznwBNDOaOmlqy5CKFIZJQVqRhW
JSXvA06PmfVtrJTyQUIxSnOEFBrRenaTI+nrCo7+YKEZiKX6bxxjJAr55vI07GADn5lACFDmYYRx
mLWxCJ+QF9/zOv7Z57JnpRYiSn7VVeJD1MyHLEzvY7G5B6X8jTJa93k2PSix7nJ+C/PkGlnxMiQQ
Tb+pvYx5leOPsBqABlcJ/rHGJrWXxVe8SoCm8hwi2zdsBFLW2rXqhMoqBBK+weG6+06qZ+SzzhmM
g5dfs0ZHZHEjjjLEOppFLbUgrv+bUTSb7SS7zpQHdZ/tybqFojnFep/0R57yMj+zjvoI3tSA5znf
xKZ+pmr90ibxAuWdq+9o/hZ21fLWH8nPf6NKGxmUKmVdntUW0KfdSq9DV5fLwa1DAZl8VRYeR1UY
XQAwTr6eh/pyupY3syHMMJKo3+VqfIgE/SS3beQ0Qu/3ZoL6vxl9UUF9Y8dD/v198cznC2pNGkjB
sJ0EDBNcxeY6NUsrW2kRCaAIOuhf58qGwvrJ9+xculMCJCkxRlgIDEb3M84+wboILBPC46Xg9fkW
3knJ0JmNUhlDCj7G6ncEaFL10wNPa1jFyQs51DXHijbN0QA5JJzlv+uH2AdgnmPgkZR7xcMHCCNY
wWp7MspGJClSygZjZ+78dXZl7CkITqdg6+OcFD1hpZXTu2eNOl4ckYpWg5JMyGghsDxFYKjod79W
p7/mhw9Wzr49GJU3Z6ZVxL0i6a6mABJQGew+re1BxEM+yXnWwbLErSwqVEWmAqrbGmcir0xZt9Po
SQSqD6Z8iXNLeieLnobf/EcQQy5qTcCuVLC2aqn0QGWfdVGrKgnmD6VysodODgCTdwsvy4taDC3R
YX4KKSUB3Z9+RkvTLILfuyCNuMlbAejzF0uLiE5S4uu8PR2eNOr9jPqaMs5jhQFtFCtkDNODO4gg
oBrYeAZnGb+0zLK7i/NRrnSuskYpTZwvBjhKdkQj1h188CKfRz1qpzvu3ndorEgIpD2UP/HVADtK
EwRWndKtpgqBPVa6x9FRdsnVCMTv5lYnO8DcnJRhDSCCIKUzApL0Rp5Z9muupDrgbA7hXe9Xx8mp
96o3fqmP3Vf5V7P/EAYfI8EA2IUFnEwUuqQ3zZ0o18Ce3gyyay4m2APKqXiW4lK9MeIG9fo4HU/1
Mpp+3IvJqQPLul0JtexUkZg9t80i3r1/6YxCycWvoZxrlZqzOo6T7CbpbINzax8Z+1p7tHps79aN
874w5oVvjk751RapHWg9R9mN49pp9cQ2i+rYz60jqxVHFNMLAIwAZF6Ad0UB+jI4xmaotgKwk9wu
xkTGLJ+apXvMh5qHisE8Evgo8ClR48Y7+VJOEWeaJnSqDCfQntZfClp014TU27iO9iCG74Haa8sn
/pILqwQC//YqmLpLMwSdnpRCcLpfnguvCKKTdpBt+fgBDCqmyhoYlYNZYuxYplx5qsTprMYSOSTZ
Js1dEws9gteitITqHf4/b7Wb7Qo2Eun3h6J3vZRAIlmX1Z3uirw/xoMVlF55xX2eMxI53KUhnWGg
FI1+vDW1hfVVcr7RJ+Ukc68EVhA58o7LtcWUZKqovIpACAT18aW6rOYcGoBLlfEsHd0Z+DpZUJ0A
Knrk3iAzXmwkEcXdZIex0YPxKoQkOLXT4sUOGRciuJt4lt7xnzHkg1B5N6g5DTwZkQ8CJoOyA2SJ
cR3Wpoz3fbQjFTkFGOd8NjYGR4msY+ofeG8aGh4AqL48lm6Ig2GO3V+j2upzC+SGeafaCBKjTbYr
y+vcI12JfF99ed95kb+ZPuFWMvXplKmJWjxgMLU9omYDkOGh2/83CdQnW6eizbIOZ0tb66CZ3Q7b
Ay/vi2DV/gEErQABFssm8htuIKwtjE1W4BTgfDpzwUcgMCAvTgA8OaQBkB545sUqj29l0rPo7bSq
8lxCphqIgINQAJai6I5egsWn7h41ND4sjIvkxnFY2p9T9qQbghO2d9Jw34KTNOH2mFixAQwKmAnH
vCIWMKl7NsFRMaJxLrtW3N1rWn1dZ7NnNjIntDKd2FYOlW13k1BUkd7B2B8IsV6O4QNxL1ytXgq6
GW42Q557tH4aOogzRULeI6mUk1bbSl9ToyUWaB66u38WuZvb/MCtibNsYSuLcs9D1c5hm0LWcjAD
QG6DhttCkYQQq8JtIlfjcdKz3MtGIN3zl/RmCquyAST7Pjwkh3annYn1eDRE7E/2eoka9aY2BmG0
xBoHIzk9iCVR61cBCLqc1B2f/oJ8kXe+mEblKEXSJ/FQQFi7lF5sqtdpku3HXAqScHalWdtFI55o
HAfAiuUGvDSptSmEiO7SgVqpFmbripvUbvAs89Zd/kV8mB1Cjr3sRh4QBeu7oTmN0UHsaakq7a4n
udXCbkpktxeLOQC+Y2UXiZQGS9ntykEffIBGFK4JHo5FXHhnZdg58E91HYQ3gHh9i7hq1aMV1kLl
StpzNX6b1JMI6F3OfTLiLGi/MOYLqHfUYmiSRLHJ8y7SrOpcnSBcnbl0H/sG2seak4S+HLpc6+OJ
pGJgqBp1D7T1CukK5iq+ARL0SbtvXGxGuZJq5394xXTGR7w4IhX5xGVBQRTkFOiRZ4otC8apkqwf
4SphzLX+VpnKMcoMLw+LlXe5DD8DyXif4YWtgaCRMke1Nsw1WXBSMlUuest3C0UuAKR3X0NbOIQm
+EJ55SZWg+pCJjGgTeIEpoJW1DHOiMS63wNup3zovyzoi4AnbGddk4wtu8uCzm32gBxDIjU/NpjC
5Q5U8Y5OlGDzMxZlCJV5MCrX0jGxJlX2vC7e+7rLePtZKCzjwS2B3FOjIc2MxlCAE61VrjyYbjb8
GmNfqyNb1THaGHMe9yxbBDI6uBeBgyhZChULC2DBzFYJM4m7RzUvbK2/N8zSef9ArOI2TvQqhYqB
azaosTbgRMOhuJ5WWzpajjDb4xfDmw/NSXQLd9kNol3VnKtkBY4LyZRbHdo1DecIkkGHuMu8KLMN
DKQ64Q3B9xlCd+EZJedC6cmfRk5iHRTIFVYj/4zCo6x2diLdv3+fTBkyhkQU0QTwHQ0lYiVrMpkr
PppU35TRN30MSt5KEcm1qBiIZfdXEZS1YXtgDOsFx6hH5Y+olyCFV63d2Bu7fhI79389D8A2FIDa
EcopFO4pm5orI4+MJKpdS7sfpt2QPEXz8/siGMkukYGBIlgWFhdo8pxK6bpELCEDodsMSPc1O7a3
OWp107c+dabb2elOIO7KkCe1Tggg0jzlHPP8iry8VFJYwjSmjlYPKHwotymqeK8LGRy2GhTX0Q71
XQFx18sfrPvOb9D9XRDtO3c5z6aayG9yTwVuLth3XY3zW6S3Tubyt1AfuJOyQYhJsBIP414/JIsz
PPWoAB9D4AmihHnb30mmJ4Ij5gs3m3sbKE1Ar4It4QzIjzG8Sx8a6Vkia0nZIzZPXnWvP09XwnXm
kDewMH+AX4/hBS4FUv6nBoRaB6AaiEMl0TzgHXyUAhKX9SP/yc0o0F5Ko3xOnjSR2ueQ1nntPhRM
sK7mNmGBGQEOnqT2aMxAML391IiKCax1vL+xBI76qU5dLJY3pzGTcnLOM3u9kwukPgMWvLMm8RrE
bxNliEOdXSFAuopJLyIBnnXpRH1CWTis1btOnkQPzHVA3yoNdBLWyXwcMlAI51GicMLW2ygMyYDo
wdqLRPipqINWUy0VRQx6xliqdV9bi8wOu0q333cab50gpGiKglYe2JEAcHSpp3HbV5WC2WJXV9Fj
NgEYDFzY/hS14WMmdxPPJN++FCEOEMHIqWTC70WJm6pBio02RTsNU2LyU0rebgDgir5+YA6D/F2X
ruhCFg0UokblLDRh0p8LXnnhZ8MJuLDT6sRBe5I9eXaiA6HY1NVnMXsCQRO/6cW0ys156UYNYcNs
hR7nJeXLNbSXK0CyOI07e6mIIh8vg2SUZi/PTLk8qHDbNlUGdUUtLP0KQHTMxMW7Ca1KXhZwBpB+
e78ApySdLvBvEQXepIlSFYZlh61YfEvxudgNT6pgTxPm/gYXALPVNyxve41XuImbOwqGrbJ7QqZq
fEMi5n2gUszyuKCcNjA5hXLqG161cQDz9LpG5KoxWto4ZNInBN5Z5a7PADn9zLAcuetXgVQtRxYy
tVEsCFQezLvoqIBTQwr0X2S9g48ay3gbXEqj3EFvSg0WxqHNsy/5/QMBPAA8n2NFtn7b27k9Y5hp
saefmCWGeAE8Q9zHH1Getx/89cBUiGkKa5oNK8YNo/QCeAcQJNRegbdIC/YJnnoxxqhQTAK1EZY/
kc4gcb9UrzhbmjJpcb0jOuGEULJTgeL1a3YkZ/id3nHr42894YU8mkhpndco0hrIw/mAW93htQeC
tgLDyeD9to0fKMIEH2imvC3LX4qlEqZsXfKh7CGWvPnqmxlEwxoZL/hM5exSEuUbQmM0BjGGJPl7
7wq/yJXGrgyAfVCpJ3YL7liuO+Idjsp6o7DT9PD8Df3knhC6jocKrc0PzE281c3Lw1HOaJGItyeH
6zzA4ADD4pA5yUkL6nswVX5m2vlSHHm+bHxfZeG7jRZ8nw7MbDQdwNB8ahLwlH/E9hmJLKShm4iJ
eSwFoc1xKS2ZNDFvKqtzj4X9V9JTxS9FQOoumqPNTn9V/xGiXehxwjW5tEuD38oFAfClXK3RZqUt
IbdPG79d0qMhJX/ezz8YXZVLGZT+V207S/0MGSRigcHP/FPdmSh8okIPXLbFR2Ep3qNna2juB6zv
bdC4lE7ZRD41Zb4okE6ChgCkwDVzIvDS9djAENH5v+OBGDEi9KVEyiREea2xNweJxN6ROKc+CdGq
b0UfiBqMnsulNMos5ryshqSBNDKLurq5a4y3enYkujMSMh1tL6o7IeW2BN4+3y/lUvZhyXMiDQPk
GoJftD+U6jbNf3E0h+mw/7UKhd7xisbeWioNMtRA8UfgtDlm9wQmYDd9Jr2AdroZHtQJU4Xcb/g2
s7w8HRWLgW/0t9YQnZVne0p2a3mnY5rxEAW5LTlhYtcNRsyD8tDejQ3muj8xu3n5G6hgrJa1aCgx
Tk80FzvlObDOnd42Aqxb984HXtM8U6GckJHG5iQkEChfkSkgwc5djKt4PZKrj7BPMaoZFwekEUpG
oZMazB4S1f0q+eVvQJoJ4+omgHLYWd7gmrbqz9d1eFqi73X+2/wZ+Xe/OSrGOfPZmDdufkmmVRKL
8yVjAQPuoa1d0pZZHdEt72SRO33AthsyniPrGOqg30cWFgNavYfAohPvrO5aVfvrOOUtejKeJeRu
/xVDP40KkB9m4T9uTzmVN0isyO7M+hTxp4zfvvkuhVEeXm6B+9+3OJN4AJ2znX3/R0/bp+F/fjNf
iqLceTWUkSDFYefOBkCs2i81MHs+pRKvV0f577aQFyPrzmpJPCqaLuN17IMwIsCq+nj92dRm87Eo
H57m6P6nOiSOPtbIFY/M3hMCh/kaCJuCyxvfYDu31wNSrntZFVUoiAqqQbLLDgko4zHnf+Q1jYmP
fJtbvIqhXk9pXqlZL5gdDNrv9MoeLNVLlB9RfqrGhPPR2HnMqyzKX4tLOWkJyZ8W6YDA5MqG7HDU
gh2MXkVQ7jiW2r8NdzgMHllVnesvUEOvtTPQcmHJcDk0KGbfLgFHMO8eKbfclL0EMEicjeQTilk5
0uSn+j6/IRhuBJqlu42s3BGn6362hZRLKMe5W3qJSza6dhRHyA9j87lsjPtuxBoi55Act0hvbrVp
mC3YGyc62SJpOoxiZ1uAg8H0xuQPe+NPXYPQoHuKPW6sZ4eAfz8sva2VgpSwz0kmM6PjKdj1Dbin
CicBa5fitSgh8R++bH9p6mg6onkN9KPLrLuTKjhLGU8ZUuFMdhg6Py/hxceaz4DGPt2rLMq3YGcB
kOciZGn24pCVv+EP8c5gcMXoYHzgjhITB/zW6l/lUc5lEDBYl5IizV8Lhj0IDnE4HSlTf5/ccBdF
eVdJOZlF62atmM/i/rlIDcNhLcpBvDERxiA9iT2vR6OcTJ3lhboo/8iC+WVAQ11O4o57KrY1vEqi
fM2itHW0xqjDnPELv2kY7yFoBuIeJOFOvBuD+CDzGGHYKYOMHiqK0diTohel8mqMzJxc5RI7YaDs
CsfyUoxfuqvXB+WVdPu+yTPdykYcpZhCFIPolYhbtfR6jIujxNVFpu5vRFC6mCqTZCwVRIhB9vwX
QEu9S06YRvOQQO95BS3mV9uIo3Sx1fVBlTJ8tbLBG6wQAXcuPeoRrx3MuzhKDQVjwjBEicpEWYle
JQIJqf/y/qdhV+Y2J6H0z5yNXG4lXFz3Yu0WhwxCVg7m6FDUdYWgDTIehDTvTFSME4cUTkqFwBaw
i8hPbC3hYWHzDvUmjkUhhmNJNVcNpmdtV4t+5pE5Y4znASjk5gM9NKZzer1GOqiFIoh50LgnZoyC
9Q+y/gx6EE/5UfBr1cwsYSOL+OXNQ0btI6OdU8jqXQMcS5FLPlrs51+m1MuuyAgmeTJbtV9fcYuA
TJ+/kU3FM8EUM1XBntq5DxMeCNf1aJOSR3fDH2xj11c20ijHAbAcoESTeup0iAFfte7m+wLbUwCX
uOJZNEct6cXipTbyxEogCoubdlUejJmXVvIkUD7DWsBqSPam3L69qsVwZ7XznmPMbC3ECBkaJ6TT
SIkQG3AnSipEaLZ8WE/FoT+S92173we8lwUzRGIoTpQttP80LN1eaqGspbVeZQMGbsUaUEZhbcxB
Fa6CagM4opKcAvQId53QVLtUGGoXODbJkzBojeG8f2jWEwdzyLIuoaULblTK848zup5AIiLpJFll
7jHS+RFiVEaXHA038MoSlFBZVehNkDJM5nac8MZRAwAzSut1lO8IWhyp+HXlaFvYmkjQJXv/dIxR
pEuxlMHNS5MLi4njkaZj1T3XfhF0vljZS2hnt7lXBuuP8TrzeU86Zo6wPS9le02c92phns+b7EQA
AS6HApNI5Glcpd8+4EJZIXwrkPqQA2gYUmuFQDKkp4NrbFCRTmK04zdBNwidmjfmRUIbnb9uBVLW
YvYyJoYsCBSEp7Ht7bnsnUiMgm5ZvDQGcHUo7Thfk+UDtiIpo1mNSldH9XzGM5iz36IIVv9Auxob
trm3DjdqzkU8Z7YctlKpGI9POYlp+PfNRmgOnSzEC8NLMLmbXZM5D3xVP5oAsMqvGLEixlY4Fe/7
vFbU2YAC//VKsERbOLeVJSf5iiVxTqrJbEFsxNET3sowjGqS4aytC2DpCSVjdKoS4IFNoy2YX+XE
zkVHy+3hd9K5Cl7RfJ4wVqNs+xOIl97E50hSzAZ8IsRkDTvE9E4WACjjlPNXmnmSqEwA+qtFRg5J
+R4waFftbvGxFWDHB15DVeYoLj2eLIm1NmH+jpzp3LSytTH3Z9POrlWvCjCBCUDXIhjP/Net/kXW
gznzQtnTlmAAcAiCQMAxJaZeAchbVC2CJ0sPoEcSkGZrC2/59GTcEKwMc98athLIgMsQFJuLl8u8
gVd5bwYltWFTo5fQfUmyI4iNyISE5ABi7yHOrnnglmwnvBFKqdKypEmFCTziE/9i8ZNLvOhBqwek
5u7LyjMe4vHeeMSNOEqfwL+gNiOpTnagNS8RaeRGtfsCkDaEqLAM8uJeDZ3hEF7lXOYAVu6ibGRT
ga5s6kGte1Lu/SV6QLnfSYV9rsT69ZPAA/TkKA897qKN1tiEpAbVecOzdiJzPMRHWC8wHu+/qiqd
oiRhYmVlhqMRaA79mcx+D18JWy+YGL/9Z52hwloaKm0UTpAmBvWebGYoZ4icv7iBeWkzOz/ZfDYq
oklKiwFWcjZhJx50jwwsFh744J6mHmveso96AnYJ+DhwPHWhYlok1qUSk5YZ2ewc7pI7/ZZoC5Ac
MkzDcnwNz/apGCbIhRL2C4SRcRKpcEzpikwkke2M3HTnfDfd8KeESL7zjjHSkcyMpWJdFtxs3lq2
pBdOHP2e26f/djR6UwmU482gYrbD7X0shmOTNHS1Yg/YGo8s8gypk/7hYsdwrI9eWJINVVy65qyh
BaAgO6ASD6k94BWZeiVwMThH5ImjPMswjlmjrfh6BIqnAEXcYD6TqT3sAAeicpP85MhjJrKvJkHv
chutKKbwLmiuBkBWPzUOWTrGsmILNDQ0ELgpFk9RyJ9v8o0km+U6JU2eHOz1oVbvIphcMn+qW7bx
0BrlWDpDwXu8xrnCq/FkgNWZFHubPWFfJE1jbmOT+bLb3CPlWsZhAKATiQhkJkAz7RLYxw9ah9b4
LxXTOWtmT4/9M0EkNyO7nm2u3+aYvUb5GLlVUHuTcLGNV6Go2AXY1g1P0p2ObrW8s9zwXr3n6A5P
VylPg12WqE91nJm4tWhxO6xAk626FDP+P/mqw6ywbL7pG5LLoa0Ljcxd5Pv6UcNKFMku1md594Ep
B45d0HSXWd7qQ0pCBQEDI+v/UuiE39TH8sUg+/jBpHLY1ZjfD8uCQOlF//3NjmI/jxF29zRAyKfz
sbJEJFFLKrif+WRAQQYFJVb3AARyaX6qWYMTYIAUNVi8Atmw5WkraukEGq8MYt5WBtMqXsXRYYEQ
aUQlmiEQR4bVskAJhEDeces7TE3cyKFSz7bMBXUlx0qxgVCjnvlrPWDnAyhQKA1/ykVvhJEfs3Fh
w4QcqRchjEDokjWXGJi54QNJrMUdD9iQOUilAnJLNQHVgH9SjkXopqxp1BV2bZVS6+hY8nFHQe59
wLpGwMAo1tyrTEu+qawGfHGgDHPMPhOdNFsLF/m4dmqyfr7XrfmH2EfYqeNoFJFPR35gE2CyXgKC
japQv0/r5CafxgmOVpKdRlz2wK5y+169aSVAgOVyciOHxgF4XleWpPjx2D4ogvxSqNnvRV7v5lC4
XVE3tWsx5+g6cXjv/TDKIYZRE86hNnZu1UWRt4CaF7sMmXEEJT2AKHIRsKZWPYQPs5oUj5+6FPK9
wN5sorh5qSLtAholMZvxaAcfNZBikWZioKEBWgMI9tAwxsi0SoZR+WAbLL+Fyfh/JVPK2RqFqGcL
JPe+eiDP3QwrKmRm6TwPwIWAZF/yqzjycza2ECVarFXpAq+1zqm7dOHgqNKwl6X0OKNfp+bRUVCW
+jMmuD0lcaYbsVK3REam45QtUNbrGgtA/XHGe767Nb/wy0KsnGUrjcpZqrZTpSXBIQFh9HNIh9Ie
JwuzvvCyPGtiPWpRr0UHHruHgGugRMkDau5aBt/Suqs/u8g3EXpiTGqOjnBFPFpxY7k80iNmC2or
lUqWgDy5VL2mkmC3eFJ0TYBDSdIpR9cYYka6xNtSZxaotxIpr9F30yhkEc5ZgQYc00zg8bwZAoxp
45WiFlgTBNbWjmOUzM+4uVvKIYxSNclFevbb/elcNHDXM2yLitRQRZn86QOFYmJvb7wQwOqhDATm
k+48zHFaSckK950B/KZ/JL22X/kzmpWYXeTFCpl5QlXC2j/mAWTZoG5VzPKo7yIZseKFYPgNuFVn
chZnxQQc0BVO7X4IYtdw2uFH8ljeA3I40PbJc8wt9jGWRhALNr+EumspNNVSb/FLCE7jdB9jXxxY
UYZfBSBFE6HP+OwYIS/vQFuleMJevhJqm1cIJF7gzd0jbiqaBTAE8KVdeolWwsreQLywoWGFLVls
Qys5QYZ9468iKEe0akqlzHi+uJisdpLcuuqtxu7L+VMOD8g/gK8A4BDKhZdHKbtIXzsBLghoTY+q
Fx3QATiIPiGp4Se/TCe0EUa5AyNpDK3vcagyHo5o59wC1QUzzuDcKkaDg+h53qZ585E2wiidLQQQ
oa0mToaKzIscZG7oyUH92NmSHftSZM93WG+IbqWrBWsGn3rdA1fp33ul9BSwJ0KkaDgqqVnqTu6P
naPcnwGjAj10eLM6DPxS2MVGHpV/G1ajABIap40xNLdcLaotP4Uv6NGRJ0bsxj/DhwXtMnd6nJ9E
y8+RMvxHVVJInX4TO/PMqBdxwE8gObnu9LEdgXZVviHNsr7iu11W8QtvDdOwTB3NSHoBPcGrWNAx
K3iuR03X2I+5ItPiilfENm8Ml1mD3gqj7DECP3bSdhA2OWAuPLc8f5OusnzeRv5UtWYrjjLLATNC
VrtCHFGf/BupnpRHDZPw9feJW9Vn+prNRVJmiSH4pUtLCFPl0CkVxS4nIC60g8eJk6xGzfZQlEVW
rb5W4wA5BG+7/HueTPL6K+5eH+9ElPUVSS2VzQRJpFRZ/y7ugUN3Sz5X9nvCpn7h1k88mczmkKoD
AwtgqZpo0oWhIVaiBb1xjP8+A2cyudfvpH3nmah3Ye5G+knIO+FXT/CvDpbTrDsD1bChQPWbq6sk
/LzxfJtfQt3z3KjAwezxSzpP+UpKtJkzH7QAVBqYEswdwf/Ud309OXXbYjtUQtFCXh8t3pqM8yGK
l72igqEXbI6YXv+xVuJpAoF20IUpp7zBjCmEsEfCErYFwNNLr7MsYyULOryOBdpvvBTHYg0K4VHA
2jfnmDxJ1Auo6LsKDEGQ1H7VA9Hr7hJPT4ECGN7grYfyX/k98a3a5l4vM9MDDSwWcwEyp5mUa8/l
Kq5nUsDRbuYTZo2Q5Ajfybsr9ZIbHi0fO2V/lUbjyzVDVQxLfU5mK4II6CZ343E8EAKfNsPaD9fV
Mb0CuDc1QNXjma9QHzCKdQULawopsbQEMHZXe8ktGib8BSOmXWwkUR9wsJRWW0dIAuzBs/qDxEXS
uJSxMwr0EP7zjh2UNwLJD9pExK4B19KkIllVrwaPlE5Dd7olCWoTtEcD7mDaYyLZy09wUtzZJGaS
uhFORayllWaQt0L4EL+UxZ9mXTkBn2kPGwFUjJJrudcVrKi7Zmk4Td865gr8a72zUy3fv297LFFA
msEePHi58AyhPJqZZVYqTjA9I3+aO+w06rWvLrPXFx0vSJG/inaegHnBc05W8D86t0cxrKt608I8
dyM9KmYtEY7W7Ic0aC2eNcaDWoygwgVIyHi1Ds1duhSVYCeWegQC+OCIqYqduVz5A4TyA9hXrYTz
+5g3YQLbApgcAH5SyZ9vVCqXZnDEaSmA+Eflziyl1Y4V0zfT9Gs35Dy+MpYwXcIeIiDJUNilNwWE
NoFrBfy+q4qJYynLtT7Nj7WseZneu+9/YZa2bkVRplIKAugl5bB3Qzm/H+bwUBoLJ1Iwu7RbGZRF
YMS2WjsiY/RDgAm1NzN6Yb0NpAzPCvogKm0TD1rxs/M/umJIkqrJ4GugmyhKmcSpBfpMd5Tcek+m
cdZ788a6mgFs94FlbpYSb8VRIUPqGwAFTRDXtH30rQJ9w7GRRMPrVG3YqUJePapqKAZC0yQV/qWx
YBc6z50h6kbs0wAj268SE8vCxjj665pixi8bhd9r3WEM4hPf/fVi6NZLXehpazT4pSt0uk2773mS
Pr8vgqnFGxFUgOnBt9dVAhEht3Yr/1Ca5yy705T/maTQQjHdAOY6gWYE/MylZYqDEhdDAjFzeKVN
X+P+flr/vH8SZs1eJ8mlCTHo5/wfa9e1I8exLL+ogfbmtd34tdxdki8N2vbe99ffyKGONFPbmKKo
C+EIwiHAnOqqyszKjIxg9nVKJ12cE4kIOiYfTFRgBfC6rfI4g90cee0ZnZK43afbZlfv5j9W2Yed
JC/gQ1rA2yMUEAYzdq387b8ZYHYoVMRCtAIYyPXWUzEFqEecWLVaF7z4cgoT+6OkKoJQx5eDPJMr
ucahseA1bdUV/cKLn0sI2vKLkeS02FiiQ+wUgt8QgQFT8PWRaHUrD/VxIAqH2VOgy2WarwSXIFBB
2dli5aniHy0Ukjo4iLoGWDLzLUkDOW7jtnPDV3Wf4LEIUpXKS+7MZ9lH22Q/vv0R1gYEqBa0QBUL
2iXMqexBwlEYQ4dBGrBjI83BY9W4o0G9ESJ9vH70iiAXip0gg9MUFV/WMpidzKxiTPol612AGQwv
jdr7yVTU0B3aIdhobVPuQ1BZfEwyBF9btWZlU5mCvqmL+dTOau8LabY3tXmyzaj3qqb9Ksfq6IK7
8cVYgnhjdQZYo+Rc1JxuNJV9vqDLZGhRpTuBUVZOIYxPt0//mrOmGgYowLAa5DjXp2TspgX6BFXv
9pDBNqOfUb5bwC6AxKPVeI8Y2gr2RJoaKPyppUY0hNe25AwEgeYwwJaR7xcgCzyh67w5F53eKlET
k+aNOUEAx4xD3sGkfbllmjmY0MlcuryH6cHXG9vw6w2JOZeyLbqEB+GVo+jR+c4cKpokygnuPhbS
M2VpqyYRvqqECnwaTt6oJ17Xf+3M1zDe9A0vueDZY45llcxzOeewR8lF4danRDuN1mvwHY05Bw9v
twICDL9mtIdPIooeBicxXB1FQGaBNi30U7Bk5hi1UpQlktr3iD+owUvNMUVO5U6J4izRsFOW8q5o
BFvNm8qZx8X/92fYAlu2qsoYgpB1pgSQJWkk533bYxanRm98AF2o2c/qNjL7dJM3ee+DN4eLxVk7
zaB6Q8SVoHOCBOb6NJeNUgnqWGNGa1t8hBKoVwHRrT11tmA5OebfvlKviZiylNIvErfReGeaHDh7
yDA5iFc5Fm/oJv35RTbeJ1EXDE1NI1bVDsS196Sm9Ivjurz/jRfs2h2yLBDNgw4MDGUic8gWXY5k
RS5pkHZwl9wx3oId8ROqR+nLb5AdrS7vwhyzvCQp8q7UYQ6FJAhHQPTgIT2SNmjn5H7oyzxZnrVE
43J5TIIeJpWpLCrsRTt1j7P6pT0FrrRZIPuhb5VXfqK8lhpeGmRytsiUxqYNcuRsjQngZF0qTpAb
ymetK8yDKhgZR+FkzdVf2qPfc3FemjnoGm3EAqt+tNUsdqMpc1TNVZLdqHKhY7zTwlwPFJQUtRNh
jbS+gp/Ssbof0AhFBXRw+LNQK5uHp7kmApcAChuNHbvSEn1AVA07fMautYdZPhSRGru3/czaFMeV
FWZNy9RbmmTAyuRDKkV2tGMPzNuz4Dx5EwY42sqWTgP6rbwyFZ0E5qZf2WUcnBTqSDpoCA/SBt1X
K2rM3SRmmocxtPqJs8aVfbuyxeRT0oLWrtjDFo2wx9v8MQItXn3U/dS3djzanbWO6qW1cxHr4kwG
QqLNElmTN5JPHHiiYCeFTYJ/mH4lYu7mRASHllt6dJBaNNV/8PKStf4KfoWJFpaB6obJetKpQg40
iRjaI3T4mfkdBLpOZpe7aSNw4eFnxoH32/mPOcbTBF0ezmpw/sSio+fu8CH1aOIXilzZRvwCgZfH
HAgX7XHxxMQPFcCInD4FCRHv8689TK4WzrggiDii/VJg4fRGyMHlfaCqJBUJy++kyMePIitR88oi
44QAxzDkTILFX7OC6ZkOhc8UuuJbr8wwNxU4GnFeWlqYkrnycFfn+8GUvKKVeanXileVoNgGvSg0
ApEFMAtSk7RP8xiALNIB6r+oe8U3Dssu9gTMM8SlLe0hVGsCHmBz5wMpaWXPESQR8PLXEZF1lg0V
BLQSihY1NZlxaO3CB9XaBgSsfnPitnXW3MKlLfrzi4tqZWOVDyNs0TK7D8M9JPKAwRrdMLF/A/rI
WxoT/GW1V8p6gbkoyG0IWfmDKjv5aNlVbDiR8Ii0zK50zNjOp6LmwR/W2hDI2v/5sMwF7adstuK6
oX6r6JSS8KvlCpSbOr/NvTP9DrftGszlyihzF3tNyYZsxpLJaGbtVDN3Bij6SKdQ2QvZ56T+tMg2
OF8J3bpJAKMSd53ySRxrV2+3WnnQ61OsYyqJ9+hdPeEXX4M54dOSlkOtVgBOFOE95logMLJog53O
6S4sct3N57ny/yAKXe4Ac3+LKh2sqMfHIETTUtgKlLb/ZmMrHG4VYS3CXtpjImyk4sndyNjxj/Im
2Ix3JJFIzdL4+y86Nn55hvdVmTg7hmArCyusMIHMAIZ7Fd98xNSVn266ffRqbAA875wSRMPo6t3+
uCuPxcuDxlIztMZSiQkdtCD+2AvVR7UodklwX+S9kxSf23l0btvjfFuWmGEpUmtcatiThcJtg9BW
MFfW9zknO1tz+fCBGAvHe5vKXtceKldmqwhVbGFfyE4TLp/CEOTwhnhQ0m+3F8SzxGxdW2dhMmqw
lA7SJlB/ysFkh6hOKtLA+XRr0fJiTezEY6bLTRbRmgjVQkNroGXc8m/42gwC3ux/fztWHgIyHrKe
ZC28ewMEhloh2ciNYVPJ7VPadg9gOjDu09Co8bYdbEhcWnZTGn8wEYgfYcooVoKpHXJb1xso9vFc
5jr8TPpzBicOscA20IdBd+R3uhSrmwixUE1E1QKSj8wmTsFS5+aCrl6CtzMUN/bwMpEfAxcRoCg0
bOS35g/bwBI0lv9nli1nm3W05Cqhbn9BNesTpEJV0JTQDI3xIXrhVaJWT9CFPabwFXZBMCu/lhlv
pcOvfIsv7bxGL3m1LiY/MDOtmGbpvK7kA4SW3fKOgGf5jxnIwa8GylCiO37vTs0+ve/f+D9gzakZ
poquhGECtM9Wu4M8SPW4C4GPEBXXkI5D963PMJOkA1Ck7a3a5ESote+KuqmKipepgE6DqWWOVgkS
YaEERFxX0IMeDiE40uUB5OxDdF+b80O8NK9ZHnMcwtqpNSULYBO08gyQFzN3pDEWuZBzIIzL17mE
Jol8FyvJdmq5ExBrGdilJeXa0lxokRzKRQvR9e6waL3iQhbnMSi7N0sud1lveINmuXKYhHaR59vU
TD/d9rKUZLHZ7eUPYJKw2QyBvhewVFVLNgswrvIc/kEkvDTBeJxYTMY2VWGiagFnaR4kCItZC0bY
pcIW0w+J+AcNR0CYAdylFgncHHMbyxRF9VBNMWFtnKZOtq1E5UTBtbesDI0fWYbMFvRSWAhBUQ1j
kNZCA8CO+JOYE003lM7MhZIHvMfMsbcGM7myx2yT3AUJiHNhL9tlDxjdQWsQwrkKKBIxQk5igkH8
+cwf7MT32fY36FlWIDyAZUAYBvVnEWKijCPXhCDv5V5v3EpK7pTR2oiA/btiO0Z2nGNCZdQh0GOE
x9zQ90ZYWpt/fUxliWIW1HRRgFaYM6QIU5BFQ4xHmFz6lnWnDhLH1awRalyZIKdw8fYKpSiW0ylC
k3Vv5h6IbvIJNbw9PQUwiDk1dlVs+sgbXofYqR/4Xa8V33pln0nGZR3vkg5tPXcogbYPutFGrvVt
AeeQnUftRxMah22Wcr7r2nvoyiqTz0WmXGV9DavALZzJgkMPPdMJRYrcLg2v2P4i2SLxi/KA0tSe
huKM+3kzoIozcjwFnWLGGV39GOaQFUMuDHGOHyPH30AzZkfo5/zJOTKhjSMZ0OJhs+ShmHUA/LDJ
vbxgwDa2PrY1X+NwxatjHf9YYeIHBOTaoaxwW/9X6Vq2xdYARnreRpwNXPVEl7aYCBJMsxqFAkKy
8kxSajRjXrx1MyZ3Qbrgtvvb32/t0X61NMYRTe3Qz8kMczS3ixkRwFxSB27WOZcuXfGJY2/1U6oo
sSqgfkbRmVmeLMoD7mTQoPrya6CJKCqJ+YqvNUE+5N3puzDFLG0eoWit9TAVB+VDNAR7+JxTpoSP
t5e0ktPIEL6E4uxZyI2d78uaqJLl2WrOrw1pm/6SmOZiA9eqjld2mEMYiWDHmFPY6dw42wsQP/F7
aF2ptpJ7XXlojxqAybxq2eo3vFgcu10F+PqmGkalFuT9uugt6amRRJ6vpr/m3VZhKseALrgEgUTG
TFtloao0SuNOYFlXvYSoRCEnE36nSUU+ymN1yy7MMScjFarKksicDCZfEuvufWPPb6+sRnmknX8v
i4lypdZEtVLATuvVxUazU7s9ECdAv1mO2DsHrGTlgwE86+KhOffM27z1I3NhnwmBU4zu2Ez2E9As
FfckthJ6FngWk7toW20KPkPG+kZCKlHHkDIcJrPiQtHnLlmWvzzlaw5sMAADR2Ej2s0m9HktnrUn
OLzvP/aYFVZ1VMf6CHvqJthT16UDqaPuZ4/8GvxaMINmPRTedRmvCFbhfQHtDhoQcuOa8WxsxyEs
tlE+prvb3mTVIcsQGxIhGYyQJjJfUG3iRUTrir4gCDkxCRTOe/BjdjZJZYhbA0qew/Y/2mS+IuQS
x3GcYfNME+Nmfgu9V5TeXURuv9tE4Y5XHV3zKzLQQEj9iP/QYNIUU4qnCv83wkCXOfjaftEd+1bm
LIxnhc0/mlmCVBTGCluwSrZvqfVklrXD+XhrmTTQDMBvQSWU4KLXeaYUCoE0dFrj5gHgxk0v3OuR
4td9clfMhW+WkSto2aFpgJEFXI5jfO2+XRpnTos2hmGZBti5we9246k8lYPX/KRhwHm7aI7+JPHO
J6WtrKtGsMP0hgHVXIgSXy9XSK05V6GWA4sovoIdRrSLwg73iV8JzjycLNSC6NA040mDBiNvZmc1
P8J7RQFJKKjJLTbcCqmkRzrZb0AfGznSwRydbk9cZrItvw081gquPSbsqrVZKBPZA358F/V24gp3
BEFUPF0CvSOvubh2ZC+Xx0TCVJD0RsxgzpJegYDqTHRNcpl3bNZ8GTq2CLdQBwcqlbGiG4k6AmgF
+F8Lloykyu1RvhMneROHhwJEJxPQ8kYYeToVL5ViB/oGZxQjEPVIHAju2i9BNUgF/ylGWQFZvz5O
WWdmTQO2CrdSph+lYjxrMW+slLwXe2KBusfrXgUqHqom1yZQ4h5EqUA5GOz9fjm1D0PdPGcQUemz
1r99H8ltsaYw04TlANtkmGydcimtTkysDvWtWbNj9VlQZNvMXuMxeVJGxe2nwbttcO3zXRpkSiNt
k1fVIvSo/i4YekhyZ5o4PnQNwAx4CB7qGF7ALrFqMLNVKUY4Yk3zvjiiWXtHxZHJsQO/eVWcHJTG
3L7S2o5dmGQhj2knJ6LRwiQ9SoBLqy2HsrTGGzJAQL3RFzaQ9HWV3cJ7sa5dPyinQiAZCo4alDGv
z0rXmmPS5ahtZcEMpVPLKasEjUIeg+saJgaIP5xFg956kOi9thPWcSM2DXUHhaxyIiMt7DwEkiFW
7qtc/DlmA4h51WAbF829IJmuDuJcsAW7ARoNQ7McYwGAyBZDggpUS24fqbWPf/nT6Mhd1E0AdsoM
McBPq7XqCB1G14iWF8NMfcz68NBj5DzZ+3JpiwlfSY56cDXAlvw4eoYP5ar4G81c0oTFZBzD0r29
trXDrOgWQse5EKyySVyblM0yF0C0htKHapE3svpJzab7VjYdpTXsyRKdKjO2Vhi7wRI4GFf2Z1JM
VSVHSxXeW3/lUwMCAX1oHDRQ+ojM7QV4rVSKSQJkRwqdYf4ZmdXGqgS7jiGf2YJ8sHlKlfhgdW/q
qGE2IXKMWdj3agHN7MSmM8L5PHTsmP3AUDYqk0QZYaEleL33uZaUVlirGOk5QUqZBAxVN/lCEs40
h9oeeH2WtWz3yiB9oYvDJmRKtPQ9DFJjp340f4w19DU7m6TvVDwD97zRzJVPfmWQ0psLg61lhqHV
wWAK5j692M3Cg94DbzKVzu1vufb4u7LEpLiBIuTFQkuD4tRR/BkvhEKA2KX6Pd0u2+ytPALgHHvy
Vwzx2MUL14mu3K0r+0yiJldilQBRTvCsYBM5yjYMd+S4Zb/0xWrPe2yeY9uNs8M67daY+lHVFHD7
x0+CCY4aEH1XmurpRWgnljeYL2ABcQx9cpf5Zw4/FlSJ3WLcYcFsdZb0NkSD7cXqbdGSHbk/KBhi
66svYxE+TSEUfXXlEKeDn2s/ylbcKorgGUnI8Q/0TW6tgbmQplZOpRHjm6mb4YjS2ybeCZvf4D/m
3DN2IGLo9UQ2l/PemOhRa1sIhTmDPZCs7MNvdKp59ujPL059Y6mj0i3YG3EvxTZ4hIAq/QXSVY9o
2G547/L17widljPCSmdlc7VATloj1eiRYO6JnQ8THXcyt1i6Eq1VS7OQk2BGEFaYZQk1FCXadgE2
Vy12ohS8RGa71/r25fZVXsnqgI0lhwgWfei+MzcZlFZtPZsIGrloSZupaUdHieQMTngK8RovhNSu
ITBxMhutlDguecVfaeh8gywDeHkF+fr1zvWx1qW6GcK2JeB9lTWQBG5U7bSArMTVgmB5u73WlU+K
YQQFYBAUOTADRV7l4qTEmbiMaoiQhCqHnNt5LpT+Urap24aWwfORa+OdeMWhEAwuOwzwso/JQYcy
UpNMqPv5/StBSENcaof63uWH0Mn2xab0shPvjbXGM3Nplm1DR0vQmFEEs3+RgjtKaQPOsAl2mS94
ysbMfMpsSb86uONZX7kbV8YZH4O3QzFayog6UgWm6uXjkovAyi9eWt2PS2fakTraYcVjwFsLR1dm
mY0VBFHPQ/rURGJJTTCU1aCeRNq2ua+Xbvg9B2JYT0ATNfgI/qX4lbfytaz36jcw91VUMjVQ6Tck
O90EE5WyNR8I8qlsetkmUlZwoIOnsW65z+q1buCVaSarzec8m3pjaFwEmAkUY8mDZCMaF0AsKxu1
d0AU3jiz7QBoxY3EvB1nsiopt+pAINujY90Tv1kB8IyyHb7SNJWxIcQcoK7HbjOKfOMr5amrhTMO
ZB7iIZ9mHLfzWT+m+wakNJKX33PBrmuu4+Iys0NxkKcDRi4/X2bwUkHG7XyZw82EQj74MKNH3Ute
uGdqJbRhfejZU1mWZE6uHRa40A2xBZUkJhkHN8qOlZ/dE4h48GbxrsNpyr/e9pBrOeulRTbREfI6
RfbcAysAUK+QHlscpOmNhkSt6EQCyjnHJ3MtMi4jFvIgiVpYpJrweY01pmz+XuP/g0XGW/RZEPR1
BIuo0DqJeozQOsh/EHtkUd+FDlhTPnC+Kv2NTOp19VUZ3xDFOvg/m47WCJXbFPuIy0kC0Vl9l2PY
0Pj+Hw0yHqGpDdI9hEHqlHfzAVSxX0m2RW1OMsj0S96xob/v3QLRjgT8iaIrizsfim7uZLn9tcAi
hL18A6jXWcVRk06k2c5l9ObZZLYxyfLSEJqzzb8uR+hB3uJ8dAbxnta5fOJ811U3cLFOdiNB8jFi
OIK+6/nojJvwkVY5eLCICwk6IwQAh2N19fjoOhXdwAOCxvK1G4BMXx730dnNjR6+7rgZ3jp79o3o
RHFNfuLYW3U7F/aYnDBLh6SP27NPPx9XuiDpC60yVY+0l7wLsrqVFwYZP6dLSVd3BhY4AzbWl4tT
yApPkmrd0fxj5JxEXGR/IJyfa0U+r0p0ZuNAq5reYlz7v07of/2OLBeUokatnrZYFp0W0ThQj1J4
MqBpgXtI7rvkONM1zCXeC3+flPNw1cUawzoBEFL+y2Kt7DE/dV7j7EsJjqmxARgCpG2b6KUCzxfV
PXhbuZZ/GtDkImI1BaPObJWxbVsjAYacFh08Fke014UjuT1SZ1EFezmgsOfE5jZ05MIGwtX994f3
yj6dtYtPIMRGjknrmiJYtlP85UPsRa70SMoew+eIz6y4koNc2WMSoL5SAlDdnO0NLgFqSfBH9zEc
uvuTlSGOgFAHLQXgBa9XhtPbxmbZNAA1LT6lWjSSoO4ypFkFGBz+hHoLPDt4exoycX2x1A2zDGQd
DjD6b6GHJqPiE6lrP24wc9MONkgj7Kp0eM3TtWt6ZZVx62HSZLUMWnpX/Kw9V2DgmmDT7jSKXr64
HW3tO+e7rjj1K4uMU5/HSUctFOsM1EM+OzpUualkMfV+KrmFSfmrK0JGjufXab+YoImWKiiQQWJt
gRqDyV77Ouli/AMMz1zLfm81qRcPVbxtlGHYLbEU7Ro9mXnBhPIp1ipopACQRK2YCNyuT1EdGFGd
IQFCGajbhZmb+JYnfoy2koY3IW+Jax1GQ0G/CHNwClgyWKZecAwpVREnhGEg8eNcATNuDNleyYMK
GIgtPM5eroSuK3tM6JpLQYmkFPZoIl0Wt8QMDh55r8jg7RIAA3mTomuHB8hd49yAg8Ajk76GWiB1
UMmrAYpObU38VgaBvYQ/by9rJT6iJY07iGkIElVkjGAStU3DAWgvocWQndjYpsmhp11bBlhLJbgV
SdNxGK9PhZFDSExZgKYpkheMXXwrcwWFn3pzex1rj2Tj0gzjnDssEGrfMGO+jLNTFocCFxxB0dGB
IvUk3RV+kMJtgkoJl7iQrhN78DHQReee5CLZIacM2kR9OyIAVmIK8ZfU+mTmy0O9yPvYmHm6omuR
2MBmQTEAtwxMKsw1C8uxCUdslWtgkB8avvBkCyYyif4mdiLNlys73sk+FWLqA1GA8rWK1iBSV7+B
cTB6VZhhVktwpVZ2kMRXSfu5JA91HLhTG4M07aQ1mr0kd1mFwltyv1jPtaVzQJirB+viOzBBqxx7
kDcKADFJwDKYoeYv0nYYZ+/2wVq7IJdfm7n2jVFEdSPja1vJ8lmehUdV/BN2j6uvySSpw9JnXTrB
BnHgRjHIPYpdF9gQ1gJJtW5HrR0coFuByZ1AdvnsF7eXqLwDE+SNHoo1PmQZ4wkQynnsjWWif7n9
IW9vF3Cs135ACgAfzAosUjfvhAWjhsEbyFTd20bW6nVgJwGWAFMrVI9lYrwpg4xa0pCKtw3KDGKx
UU1HrGbbTBevfaWZx/qUbsojWOMepRkXBT1x0hPihae1bwpXgMqzQbMRbEsQTUdRCERUAsLQzzKo
AbTl9vZSz+VW1utcmmDuYNSVESIggjzmM1JvbITmWM49BKhyIfJrQVeddLFyd2mzbmPI8jHJ0FIK
g/4hVqe3YFpUEFf30X2fQPIhUUxXzoreU/vubghMZSdg0tbrFim1hSgc7LaqE6euF+htKHrgq6iP
zfaUaaEddR1IU6yhcJDuHEoBlBhLDSROCbCePSVDsAObRO+Whhr/EMJG99patL73kuiakyVwWuMy
XcdbH4VxCrFlVlFmnSswJIqA7xLu1U+YARUMP5CfkyZyekAihsjWpJdQ9lVgktA19qC2IXZ3agVK
XdFWlfta2U1okIBNjONP1nrpxuW2MQ4lz4Dl1uhkUB2MivdNs2mUL5ZHvHbgLQNdV7GrUr7hlQQG
aTUKfiDypwlr5tPUAHW3gwyyLeuZMOsYedx9m5zuCylF8BFZ5LOYjSA8CIVDk2g1yR1cPJYWU6qa
oZwr9LKaHaq26GW1IEnjAv/XVgVCMQlgSJCZgpbw2k6jy3ELGZwKj0KSzEyhEpOfclSIiYxd7Wyu
BgbPILN/ybhUkdjDINov2L/cy/zyJDggufMVL0v5smQrNRrTUoD5NBSMUoN66nqFbdNlo6yeVyg6
mMJz8pPu0vq6jYAX8G2vck742H27tMa4aXDpyqkJ8XK3w9wthObNXbFNXme3RDGRK7TIWxrjrUcT
dKtKcP6WM4AshT+9mUhiiKkw+TOBN0vF0CbJpRMFHbM2Q8b1NxvggYouE+wyjPXAtgDMfAJgs7fL
vAoBXIqmxB6Dsf/a6JP+OI9D+gmlcvGYjkv2PART+qULA+0T57OvREcLXJeQNwHRH2A2TJYcJHGt
j0GFePE6O2fZQnfEiBeCPqFCNRDV2JCD29y2uhYt0QgGzTBAxcjNWYm2YK6keO4KetMsvoy8o4Hq
dvEQOZGIcTr1U+URbatae0Vqp+1bZDzMWy6YZeUQXP0I5hBAWiufRiANzw+r8ol0aAcn3dXwFgKX
BOhdqq4Bi46WMNA6KrTsVeb2FiGI1IYJpN9iamTbJi+kjRKagWMlYMtuu0p8uP2J3+UBoCAU4Wyx
sXgdgDbu+vJWjRqGSqO37jKNqbNAzO0usaqAE/beBxWYASYVnl0Dnhr/uzYj4x3cGJlBiLAe7HDl
vjGpRXe37EGfDp5qm7h+R8P+94u7tMosLu5wsIoUVhUjt7OstbuOB4lY+36XJpgw0qvpLAUTTMwy
4D7tHeTwOIt4301nvh2TR4VZ24QDKZZrtpGhnBg53TMARug6Ut/mLgwwREbjNAFvnPV9QYqxzMQu
whHMASCbKGFMQLy+5qCs2HTQmZ08XfPgnPg8cFybzAXoM7HEBC0OpLCl9GPZSdsAyDFlA2XP02+o
o/M2kHnbjJgybJUeayT1pmFXRWegWvUa2DIKX6bHL369v+LEyGFhBgRoe1W0mFMJmZ95GU0IlEu9
9C0kPu8I4kW1XnlayIOE09e6ipZn9o9/bDHH06hyC7jlEQSmoWFiUjSPTmJfQSqli77Fkl7bbbkM
b4kS1d7tq8dbJHNo9VmdDEHqYXjo7HpWtmn5MdZ+xBIvRr8LTMwKmTNaZ/FQQAy+cqtmdgZp2Wqd
fhqniPOYp7/m3YfErLqMiRBKdZggYJl5ErYR1pMkuV9PhT83xWQvlbqLxPlTJMHB3P6A7/JTWhfI
OHQNICgD/3HtMeNCq4ZkRjY8+eUdDVz1fgGsFbe0/q6Iz9hhTqNQGx3YQmGnOEK4Gti4Xyq6HVcM
5T3T29kSHr/QZUEpjH1gy2OZZaE8VW7w2brX/MwPn9o7YEJc7W7A3FwAiU1i0OzAcpcsdvIUvM1b
Xo/k/W2nr/rPb2C2cQoKMYxNZI9xjEL38LGJedqh68vEVIJiYOdUFEivN64IynASc7Fy9cztPSqA
La51qJ6tEAWT8qQ/0IyxAMT7IdvXqPhB8QLfmve+Xz2vF7+CufiVMS/mWTIhmA3xpQ21eqflbXCs
FDXYhLppflEamXuYVm+9CQJW1BQ0oDcYq1pRLEsUahVCVfmq72WwHvyPPKr5QktNXf5LbnVPMaIl
WhqAeu8GQbKpmOUaqHY0E2AYoQpCdLfv4trHpFlg2bRA+K6xxZIqANtPlCTY0uIgaolbpV9y9U7K
RydKeZwVa/4MTgYcthpGjyVWY6Y2mkKUmhL+TM1fiGbWGXTIilp9nnE8zHvwFC6kglltQMJwVN+R
RYztuJh5MUETzG2OlozEAtGPaGypY2huAfBRnMwLfR06przz+f4dR8ZVuDa8daA2wxIc1UqozSHm
H4BJp5QGUnBo6BGEiU+Hw7XFBKMl6oUiFWBLCV19n3vBTnitQOmJXkyzkbgJ25pLvVwaE5LEQF+a
IpFKlBbyu8oPdsbJwtmvHJOXVpO7YqMSqgrIIeit8K4vms5xY8ypUKIwGz6NENcU74mil2yNXJfy
vqiOLSPhF1RgRcwAn5P8i5KJGUsy+BhgLehkxziaj7KDFgaYDMTdMocoVInor/Pi+8rdI8Z+BdwC
JHzAylnnoMfq0r7C3TMGuzOtTWOkbgJSLlXIN1Fd8j4pvbGZT3ppj9WzXvK4mSod9kZH8vPQlrbx
qfFM28IYz/bfo4c0yZJAloIYD9cCj3kdLBogCNM2gDX0hSCEknoCaJoADtjQy9b068LukT5tb7uz
tY1E8Rn8UOhKiuipMW4aHVndisUUyZk3HJMdidAuW8tTn61H3Uer0OcFhhWnhl4vWuk6/qWikX+9
TLQQLa3rA9RoluwO6dVdI0SnsjVfbi9sJRJAZgEQDIDGQX989gMXB1RJtN4sNXzNyhg37fSQzL17
28L7ri42TFFEmqZRoPfKwkysOEaJJsWUobrRZ5tIevEK+waGwmPiCe6/n6SCORQNLejYUUwwGc+l
ReXSRRGys6SNd1VVKnY7pw99KUHTvbpL0+lTlQEWqZmeodVbxepmp+4LTu678ia7/hWMQ1uWMh+k
Wq7wJlt8DXoBuWMtYFdfHMnD7PqOSyeytpEY7VQMEQ10gPTpzy82suk1DdNcMKjdVzvp2J8S0Iod
oSFOuObEA3ntMkKyjxMQ107ppVXmWgxaVopDC6tlNfxEu/ZhUoEtEcDRffsQ8VbHbKqUBUo/G0rl
RnVlYzLLnqWn/2aB3bAaxZgxhoUCXOZZ8zyEDeci8NbAPNMXvY31MIMFqV5+VmXqtFb47fYiVu/a
5X4wT3OpSNssnmCDXLF4qic7dzRP9GUXBNAhF5TyHr9Fl81EjoeTh4jDhpoFz7ph0bD/1BIIEweT
7xD5Q72386x9/K1+Xk7UAaFuhODXnInpVad8YZ0NPBhHVxbj12pFR4tteoupNjIi4kyGUeuBm4NR
dGFjHdYMvQZEURAnM9HHKvIJ/PpWhRng5KGUT8MHatIbqG/37aP44Tf68iupEVjh/7HIXGxxLJuw
nALaUtGBFgaizuj3u9+Q3lyL45eW2Mss1SB36mGJ+i7KMd/rgIuNbrItHnnRbe0uoCKuAAAMykVR
Zm4byLULqzFgSi6+hdoPZfxw+yKs/v0ALROaAgSdrDcs5LKuBF2vXHHBrF+rPmI8iiOHsHrXUIzC
/Cx420B4wa6hMs0inw16uZ27fnYJPW2qu+2nTX7PTVxXT96FOcZ9lHNYBBhAp6vWow1qbBM3fwl8
It+K/fKet0Nrnv1ydYwnGQK9U0oNXzDsSg+y9F5spLapvtzep5XXr3VhhYXZVMGs67GMReHZY70E
ZTlutbHd6UEpv7XtUPNaYSvZP1DnFhFuQkDCMpk90+ahxo7JUAiHwJSBFI5o+scSYxk0bsPtg7zf
M/QkFNDXWLoCtXXWPXazLC2jbtBjgzCtMcLwAY3rDGkAwROncM+tfb/ftyuTrE/s5VKUMVaFMSZ1
qj14bX20Az2d91mNoSpO+H+/fTAGRXtUZZET4/l9nXSAQb0xBdGEwsL8HIFtbuiNbSm/po3Bic4r
lw2W8G7DaUG7+x25b1eEOnAASIfRv/s1j03IYBTyAyjJhm7m/NtzSeYMpMZoomFGgck3JsCDUHIm
c4nq5Grjz6Zl9425taR/3w65NsUcyWRM82lI8ETMpRDTF8FjrcWcjtVKoIQNDDEqUN2kChcTtaJ5
UopZwvOa0oJgnx5o/Fr/AL1xcMUIu/KZ14ZcqR9cW2SiVt9DPa7qcNGWbyKgnJgg/gEKiWO0HX7w
PNV78Sj4+MvVMXGrlQKxtibYQjXbjQ+F322FU78Tt1wf/N59XFtijoWRxP1gBmf3QRWY1ql/dNsR
NRHlB7/e8z6GwZgBECcKg1RqYpZVD3iy56paunL1PTQUJ4p5RbqVchZMgMGWCB0VPB2Y+xuGprSU
lVaiYq74oKWsUFMybX2Cekjlja54HE5TiLxR+BBHdpG6vK1bdVYX9ul7XzxaKqFX4jaFfbk9xtm3
KtkFxcfbN/k9fIgyALAoE88iKncsMaY+to1iZSGeKJ5+Ko7dEYWYbf24oGKg3ysn5S5+6To7xPHs
3bM4FJo+0DYWD8mp3MY/lU+3f8/aki9/DrPkJG4quRZw3ef0beoyv2tiaA4rHP/1HjtLq5bRPsa7
W5FVkzk8aQ1YuEyrJjqJ6TnzowhPgRh1yuA4+lTvSj4bD8WJOxO4FhIuDTNXZJ4aY4rJME3oyZ60
TXYdGpLWU+pYn+MHBNpNgRx9d/urUvJznZZjuVBRAfEYsNUY274+SMs86nS+S1eKxdoupBACVZ1t
QdgkFe1eBoQHKoj2bZvvGWbpG1uEhSKm5He1EyHrtbhQEf1GJ/mQH2Y0mmloJ05tJbZnwVs+UIl2
sLVT5xXTi3T6P/a+bEluHEv2V9rqnTUkuF+bngcyyFgzcs+U9ALLTSRAgAsALuDXXw91z3Qpp6w0
c5+vzJSWabFww3KOHz/uoNvkQ/k/oWb96QofgRV4URC+QEafZrKTjMNi1WVYqYwc3AK5H5Z4iMOb
orlZth2m79Uvw5s/G8t/POinsTxok7orRaxxGWRuesn+2BXL28zLsaSASpUR4OCJ+sXg/u90adx4
EMNDAFYxJGw+D+6JRVaNI8aY2bRv0+aChu9RH7sZjmEWbePSd7PJy9m2Wo4JyWxW/z8wuD6dwqdh
3nZmikKNU2hhGnqxJvO357UIjnBi/1XTwJ/NqAhSoFBrv+DIn4OsumV+l6w4VOV+9fRtXacZqc5+
+4vY+M+mEEDAizcv9A7QOfjzFEqSSOFAP6BqthML5ZvO9/fUXd5a1bxYIl7SZayKv55DfwIgXB7l
v476aQjZQNa9Rbi/SV1YwdA6etJtV+WgAg/ZKJLzFPFzGI7vQyXDLJVNtKlRnM8mR321AQHQy+Ig
g3txk1Wx4VDun+Vm5o6X9+vyqyrFnz+If53rp0WmEZE7Jwx3yPXbTVXbzDbA1xm4OM7ur2/Ln1RE
cVtgRocCmnthdn56GE3QJLIf8Mx10e9T2PZkoOBvncdxBrWjL9hNezSFn6sD/Hh/pC4U1QUe/ipu
vNz9z8sqrjdAOw7CENf9lASCEsxH+HbYzVBcmsiaoiqqq+lw4a/9Grm9BLp/cbAfYd4fgoEFO2G8
DlCYJzUPv5uhdk8J12JvkhCrCzFyOxgfbYB/fav/5KFCmwXcEggxR7jXl2nxh6POs16g/q6HjQiX
K9+FJk+03OnWKdM2/ccm9W9vy/+pPrqbf1yL/o9/x99vXQ/zswpj8ec//+OKvalOd9/Nv18+9l9v
+/Su6/6jvTfq48NcvfSf3/nTB/H9/zz+5sW8/PRH0aIfzN6OH8refaCr0Pw4CM708s7/6Yt/+/jx
LQ+2//j7b2/dCPI5vq1iXfvbP1/av//9t4ts4r/98ev/+dr5ReJjhalZ17OXz5/4eNHm778F8e9g
MPsxEC4fZQL3ooA6f1xe8cnvaL6BN8zFzAUB8MWSp+2Uqf/+mxf8fiHQRqjiudjwUcf77W+6Gy8v
+b+DbolEEW07BJAkykS//eeZ/fSI/vXI/taO8gaNEEbj08Flqv1hWEKaDt7X0PyLUCOB98JnQiUX
dnFNtNRZVBOdPkD6doAIuZmJju7r3p3pyV+a2KqcDMvKQN+FxiEZirTtPPPVr/ym2bhCJU3BRUVT
qD+QxGkfF6TN0JFel0XtQFodIixireteB42YVA7FrMU7q94XZMMbqp3reSIDv2JrokH9cAZSwUhs
DByIs8ClO1nhWtsL1LzVSDTxoGFJdMy2aJugC1QuBuLUwXXcesGyGRYe9pnbxTZw73k6+fVDmoiW
r4cWiWiEMDEMGx4E23ZxjDveTrGuBcKWyal5eg5l4Kj+3m9IHOj3FkUqgdav3oyJ7ouko2NkzyNr
09ocKBWd/VKtIMOVMhr8/jirAS0TMXrTq/ziVgYBEhNBZfAmVaRfM3gwdGrnwGtZ3tQO6fDF0ogp
grPzwjmnmVetXQjn7LU339Il9SmawuYhZbu0dhq5GyyJk53iIYFccKWWuBzRcOeozGBHmTKRxG5V
9EQLqAVxBiFmFtDpCNOlWpbYS/p32IDH7s6tqtZ9rroVG0vvTVI/z33PV2jzLmt6HbkLX/Z1p8Pk
IEmowB8e17guAs78OkObRUuKWY8zXLewtLgRWvw9p4Y7NVm9eS5YylLnpg79aekKR8EhZEtqNocl
W2PRlw0sYcY95Z3rfTik9+dvZvbWCGVw062dyocVkq93flRzUjSdiXq7dcxC7Xlth6HGcx8gc4pb
tEyzj36tpJnO9SArmrehrb06m0PrOrmrIpGehdG93jWAVZoP4kgI2PprOtFrJ+L0RnLTfYvXKPiI
Fjl1JxIPIS5SBVP6NZhwI1C8WPGFY1BPbRYMUgP37Ouu32G/qCEA0CRRu0EzSft1WFyI+BmnsrIU
mnmiWNJaRkfBpyjOgnDwmpKFQvZ7OK4GUYu+jUqNBSQMSFfnEfdsvw9VrKuCtg4euQLqRE9jt6Td
kaU6mO7dVdK6e+46sYoMcx27ctf0/MPpjefsFzxxlIdlsIpdTxdByjDhK39PzDQlN6OnKM+MMg6y
3xFV+qJjvGLnRAxD9d32VifblfRzVFpbQbInr3oyJteB8WYmM0bZ2ueV8i6ySZFOTZebyQ7LN7+a
Z8DBw4XytHWFDOIN8/3efWpg1PCBaQ9ZuA7az7CPsqpapjyqnbTehLySc5Zwy3SURROriZt58ZLO
m4A2wrBsBqsuhruDou1O2ZB1D0B7UOuUsyF622OM2nNVyzjoMj+RUcWyuOnXzdzYCLLMvpjFZiBt
3Vh0/wRQSHaGiPpYDUalr7SLhuIttkkOxVasNwkqliLEB2hVQbx8EKp6YYKF5EsL2wIDO40onW6T
qCMcMX81eV6moQVbbU2YVt03XJaJXqJx1vLAtcvrLnPHVkGiJQgWuxaA51dcGA2jN9HEV0jefPqW
+v0CtxcGRnfZNV3ESz2Jusb4r5OSixFKvLwecWdD1y7wJO9Iy/IQXn9NEcKAec5iwHbTqa5r4p3H
sAmim9U48XAVW1QqswCqI4+TjDxTrjpYvbKN/JjmiTssumQVa/wiSSqyZjUqW32mpaVVvngM0txr
IuwTW2qi8rlNVrGZJ4vRNeh2kFldCfdhgvN1uBlH1dGtTQPVX4UiMM11rwiDspFt1iFHTyvW7NYO
qd2SSMu41PGIK/aGi8p4O1LAEoqs8sE6SlWl7JRwr1NTr+51PzVTl5lV6emg7FrROxiUzklhJmCS
+2DpLIy0wY+aT2kUdNXTDN6anzu8bumWyN55ry2zAqKSpGvaQzKDADpkVaRjsWm4871dK7N8Cau+
Rz+AB6pRYawlLnSRYyjpclRfu61eaC0gUegPBla6FBXnOJMe74d9ALdNpPummdQhdGvfHK2AmuHR
GP5lsa4pPEnUVTRi09vKqEv4WxMrE2/7dB3WDa/Gps/8oWn41oaTDxPfNF1TgR41E6fo7dOuhk2y
7pYhPsUBRZ1ZtCKhO3caUADK26kf0+5BBuNMvw3gpEUsizoHEzaLg4q3V2ufymlDo3bwNnXvVY9z
1LYKwH/DXwjYcCrDfoPpkQFmZOnGtFqj00jqdCyX3mvaW3ChPDjFGNWNJe/66sVdCfDuGCILwb7z
+3mBArg//yP+/v8B42/QEviriPHM3l7USzX+FDL++Mw/YkYnIb9fAMsQkCWUOy/km/8MGp0k/j2C
XwBsAy508Z+jxvB3F+5ZCPUJ8JoECMJ/RY2e+3vsAmlNEWkGEM8Kwv9N1Eh+TpxC/IsSlIchZoAT
QL3iE6gfoyMwDcSgoS8abQP0AE2pKhYa54ODNj1mj1S+VpDWrWWaTc1w43nLaU4cdJwlSUHr+SuL
2z0q64eOkiO0i87WT7tMjvKBjr/qVb4kcf8KcH+c66XHBCIsFxAdrJmfM6Au8vuQs1SVc9ztB2lu
gTtv/fZmCKrreQi3wXpj4l9luJ+g58tR8ewg5ojqKRgrMLP++ahN7yZ2ZqEqSToWDkoTwhnzzj9V
k81FEx20GQuivxmvBXf0QMarRvj3yT7ygSOurDAu5J49zOJfpIOfign/PC8MqEuD459hS0qHyo44
r8ijpQXgISvn3GLn1QMULpEHs2nvhEGGRrdfWEH/GBQ/PwikLOB5g+iNetolcfkpFQ37TvE2sarU
os763uxdCjxrYtdj4orc0jrI6CgL29Mi6lAFG6gZNizg23CRdZbO9Udil7BwXI5NRN8mdriGncWd
t9h7312/dh9rOD5Okb7iKYK9it1IjZ652CcPPhrglU1ymJEVbeTmKTr+wak9RgQjmPPclWMRshEY
3yPz4ESTIDAbaUFRwJ/W+DGx4dbEcZ5MXtZGw3UQrEffjbfSRtveGTa6Cx/x8bs+yWGbedRqrPOw
C99D3e8Rl0JiMZl3w1KjmQqyoa07nxCuXHvVeIeTewqM2UeE7kNj1yyJ7FulyZJN/QAVFIua9CTj
rK897I2/kLnwfvRh/vRE0KcEuRUIM2AKY0h8wj84TJo8kVainKI72BULaANVd2o6hlXhsS1ssGK6
aSDMSTKMEKQz+hGxin2K4MeeFr45BG5emawBXenRWzdr8xDNeacz8qLSzD6zJIu7bFxyp8uUV1TQ
A6IFRzFk3KTBdXpo6p2Qt3LZN+tWcD9HjpFNq86qYSh4KwrSl4v8QoMzY1XmzoXqs8hee2DpR7nD
IJnE7ht2JUg+wctPvulxY6bc9Jcjqrk0DtwfS4HGZMQvqhzifRDvaXpITWnbE+FQDSyF3HoKMUQO
8CWqinbeLHxXdzdjsl/4PmhKx71VDBzo/dhdt+1mdbcpFA1UkeqSDlj4ELeWg5sh0CfJQ88Owt8S
dXB7N5P2qEQxpGU3HPoJYXCuE4YVrojZbsH19NXOBkc+5w698+ItZbfLnBOdu8N2YNcYdAw6updc
4k6tX+TytNT3FduvuEtTlTH0uBsoV6z9aelI7vQim2DGGLODN9+6aYm8yKpjBOMOlCKqXL/XfT7+
qpUOq9nnlfUyfC6q7mgSxBblXl7/A7a0VDXK8QKC8W54bNLneL5PB9DE4RSbiIz5DsROEe8lFy/s
q1AKmLOQnJH1Kqz0XW2d65U022lwNpHFuoNC3BD4ILc+olcjc5b71pk2C7SAPFMklxVRQzR5fgZu
novoY5jCnPjuLh1vkABuTNDlTXeJ5vxdt6CRkAbZsELhFeN1ER9uH2SwKypS8REPJpOJyVbgFtTL
0nreWm/IJtHmjdnAJwJUkIlspXoI6Y2wGzfYOS2qC9UtN69rt3XdM2lvF3nvxDcpTNSSHRFXTVP2
VTEigZWQCMhMhcxRXNdyyWJg92iBhqp8Z0OwgUg5+5AETW/8FKIFN4nedeFOitt1eHTNPfzTg+Za
URilEcT64bPP3syw5EvKN3OMbrB2PXQRwmy3gHL8rnb0NlRfFjlmaEj4xU7h/1yfxU5xMfyGJhIQ
+QuAGH7a41lS8zqMJXqbnPVlkVoVcU/igrW+l9E2DI+0H8QhYA7Gn3SvXSx7m4ViELtQ4/CsPZG6
u3XNcpWO6WtMJ6A3zfydhmTcRf54CDV9ExM9hQSJv6/kkEfx28ympBDByrem1gnoHbtgnkTewrhu
O7beq5NAqlc79S8o3giSLjjoH5dCxFQ+hJ9x2dAVxLb9aSxzLM0BA3xRJkYM2CDklI0OGN7KMfVG
B/CmqMZ3SdAxyibX4rl2WKwo4uc4ggJR1B+mhUO5osPS34dIvpsm74bg1am9K1cjZ6Hx6zILyKLL
dcmgZz2ClQv1e6fZ11V84wTodEWQlInW2ac8GrPUX7c967wSoFqhm6S05Cv8u+NtGHWoebXnIWol
ZpQjc8EhLisAEHFwgAd9is5CINSCKaPKRIWmybTbuXH1gHwKHKBwKCY4ieSLD+pHGpyQkBIMfS1K
b2pgQ9xhzXYp9EUqKU/1bPE8pDrzZsz8eHpwJYA+0gBMaBLYPPpL2UIxuzCtz7N2oG3W9TPb6+GR
JeqIRkLnEEcYmk6o6AYUKOesgl3D6/61I2BiO7pPNlL0aZZ6TX3vtvMtcVxySHoZ5Cp1xNF0kDxB
m0H4YNmCc0LbxjEmrzKy4Q1Ia/wu5M6ms6o+gcSZk4CRGypCcgNi/WNURc1uSOv+JNppKmLZagA6
vdkYLoJMOwrbdZDwnDshbms4743rRAcsQmW0Bsktd+R4M4/2afT8U7vOam9h/52JaDWQKq3Sovfd
68ofIOSF2XEbK/3sSw0LTn88m9nvy37ozB0gf5OT2qRbIFjbtuHNNVCPx8oX3iu1OjzhCaG2U42H
oNl1nq/2tHenvObwyvjx2zISJ2Nsrk8O14hLDPuAV99YOh11X03D7R4CZrCjWkNWksYLTjyBvD6E
Uz4gXMnzpmeqrKtI5jGZh9NAvacED6Pko8aG0dUvNrH+lZVRW4qxhn5KGDmlSYIhT9Iml6l8VLCU
PgRq5rnfKrltVfpOhynep6rrSiz+Gu4DW3BU7qPGOwQSDj9wPaUHT98jiNuqhijMcZ9kITowkY/D
m9kK7L7h6yoCEMYl3/mmfgxcaze1h0APZlp3IcCATdyxKEMenW79GS4CXVjtwzZccuirmUKm3a3o
aZoZYH1+WL2io90UFZDhjM/QQcF+mG4d1q7lJZSc6hZeigg8WgrcY6G3AdAVGLYYePeMz5qm+9YF
FNSn09NcJeCVwQspV2EEZqA51ol3muHonNEGrWoNheinhcQhDa+dLka1u9KQQFrTtBy7WmQO/4iT
cc57yodNO/sl7z+GUQ4Z99suI43aMY8NkK7xvlt38rZ8Gk+jvIQVYoHgT+fDIROD7cBgKngQC7kh
AMawR43y6BFfHkPtY24kARabvqmu0WieIOfvsJuREJG8K18VntMxrdflAPFSnTXUkfddt51RXzin
E5afRtWYkoGEbRiz70vAm71c0EuDZeHQTe6x6VavaEwKKNXG8LR2niSZWeY7U7MJxyCfODbPlk7d
ltLpDl22MfCPzRAj7Im60vpsX6l13VKZ2rKCEzaTc72rfcJLQbUpmeVoqR48xOSqWbZ+ExRqbPgO
LQXQHq6G5wSmxQdQ+45Yr70Cai2YVBr+Q5XAtuk/cPi09HR4nhoXkXF1xbuPoKnDglD6VUlYRnRz
cPRlDitpmTvrWOWR8p9oN4cIppd6i1lqyxC2INvZ3DWsibZra33MrC7OzSqWbYyf4N41QyEWLJKz
tjoLFSJAjkYSzynD1fSHoZ3aklBoBjojQ4mgD3NB52kzYwjIRhxq7uIxeRwISw+6BnKKDYQ4X4Ck
RVk/WJFHBEeZMZ5RO1i3ge66DNaf0CYH+oRgG2hoqI8rlSARDxbCUMkyZTaFVFqtgiRjkX5PODbY
yjykE5pHvdhAwtQgGuWR2ndxtQtS56udTLNZWoToataIkmH6zPo9Zz++YYXMswKrcUbZBvv4Y1s/
wqyPZc68oHsknp+xbNeZV0PogkFFcYPUriSTsTuHo/hs1LBtZL1ntqlBRRgfEZKY3F0EHEECGMJR
04Nf6K9tHq5jUXVDmE9BZ3dzGx99H05yJAZRdNVhPlpymybwW1u7IOMLlmQIqe+1YljWSBxvooDc
L+P8RVgb7uLUKfpZo2GvqQoXcwGrf7vXfg8SDHCtXBrvgU6kdJ2pxth8R0+hs4Fg+a0bUVogF5L5
HKC6vqZLaYbgHC93Tl2/rRDeoiFCxzqakVE4SCFnEeC2y3qnTBTnfBJjIVSMzJFBcKlq4mkjO5IA
Rb1qJKFHgXjbVW6FSNuFIFqlQV7GppHOUEATU5DVEN3LlzWTfkbQ2XMCyF0VQzKcQygrOQ6DWQfm
a97LJixG8ijn1OynCzfTh1lQW5kWnBtD9/U0RVc1g2eV618FFfXzhQOXjRc9ZnPlj9sI+y8Sz4BX
0cmT3VqOwouzGr4V2ySg39QEiIG6c7rzmYcY7cP1hHPPHSQPArcVGjPOoUG+eC3CKb6OoBACrJMd
eeJniTMs+0Uk3oGq1TtIvnq5bLs5F5NXH03yntqgOVXNSo/mPUIMcnL8bjz9+A1xNl9r50aHDKwh
18RY9QtfpO4VjXp+CHt6SCe3LyYb2WJNnTtKqTq2HXoOGuLuRafi848fDcLVczVMqvQ87WTAvRdg
LOFlqBh5ZS4/fvz248fA7cPiupjz69MQAGvftJ39HtnJg2K1cqPCKEFQuKvQkD0kMgdE65XGBWCK
OGjn9jTZU8vZqVVf53QJzlBuIpugtckm6QCs6564ZRylWM5sKw813PSyZlrpYaXDWpBBNvs0gDEO
a7qrXsVpGdaQW5JtTOeMY8u9QqGovRKu3pKmAntUKpJNQzVto3ngcRb1R7QfISNNuySvIAZ7jQu9
pqhq7qbKpLmjUpbrIFx3cIuCIrXktyIYVcG6OL1vTeVcxX195A5kz9yueRnTiOa9ruF+BWBqx2eP
bRSmJ0tm8YDOmhXll2H6mlT9reej3Lm05Kar2uQ4QzERbkpVkLnD/M2tJnVb1aHOvH72ribWmDNW
owoFMqdorMtvO8Q8Dz3GLq6gnQ/Q0ngVuAdX/ZDSYnGwVKfzumeUVwfZ2gWYWPi+AOzfpTDtuo7l
mGSg1qKmqNmUQfVmODY+9G5s1SBaEti/Q5GeNEWSCbOLLl/iFooBazufV+uckNGtp7gPKDwCWkTK
aj1LG6hDVZPluJhmGytP3TZhekqGGOHX7LxKV6670VbJlex1fNXELgSkuP9ttF/DNTEMqSUGSd8f
cZOCO+Xw8K71FtS2LlukHsfrJgzUw2gsxjhdUe0b4OJi++l+HPwH3QZ5JMRQxAaIyUiroOTYCljd
Fmxl6RmuvXd2QBtHC0gMYT+Ncq61zoKAPfnxvGwZT5tNOgEds+wixIusd3GxttBqzboBQpZQLd4F
9bemGar9qtjOsdewZQJdz/O2qA2jpNiQbahR5RTxY5XaFEVy90UzxMWufV5RHijGMXPc+SY1frpz
UW+dO68qfHqcA5Zs1sQvayH3ikD1OKAoJizgBM9+lSWz22cIP0FYGiP4R3Z5VNVXunI1cMRLlqS9
cuU2LmezXGj68qNJWFe0RTWst9q7qVNAKIoHUG3ukjhDkH2quS5RiznZYfhK6rDLhjncdN0KpZvY
f14n1OEFGVS+dtBpoF8TlOhoD9f7VrQWwWQPAMp654Whxwe1fzg/On2hISSc0cB8X6Yy1F6SBVOy
1SZ59ZX9GpMvlYUGapXAXJESdpu6yDi9Kv6Y5gBCUqSCPKo8QSs9m+HKs2lru9M+3uJ788k1erfa
eirqZDqgmP+lR7OFRoaZk2Z+6tFSgPebmwr3SvVwv1JkfEWAqiA9GLrmK0K+AwZKkq3udFg0whn+
LNoGnt+4eeCxvbWjeaqIPbVtf6hb/xVOXzlb0KceVHFmo+EWTxOY1+KeUCutcuxDSCouZTVSkIVB
r75y70c+344zWtW8DmFDQz+YVuA0zNiC/QC0q2k6/Th0bKt6E8tt7PRQ7XXAtvDayxlxAS2mpv2K
SPnkTQHLWtJ/Xz9q3xP5xQMzM0N4mBHlrzIsUTTyjAtgGSNYO+I28tmcSfFYrcsXboPnqOIyQ7Uf
iCbWRnieshDxFIfSLVgmIHu8IP49oyHjcW7lmcOMNKX0EUzJXdLbnCTNppmXbufP64Pv0S8sEW9m
hb8bXZPCD50PCu3qXKxwEePrGwkuMk/hq5qD+wViECNa8DPZqyc/bG57kJhzGdb3s+hYLqf5NXDb
09i300FTuXcQ+GecvdOY3VLPvxEJ2/m96vIkWSckDW+BJ0DBbFB0j2r9zJgG+4DwdhO3zkdIoHUH
v8Z8QJkRSfduaatXt6F3M0SF0NT+yn0cJUQS7shpD3JMLu+Xprn15q5ICAVD3Wlvu5SJPHbBxXE5
snEgFjvUEl+F7Wg+evdp2l2hCm5ShCxCmrmEVttRR9iJArlPEn29rnfCCYFw4Xi9tddJglCNqJ3b
WJjCpBFUjZ3bsHsaZvQ1mqm9dmwaY8DwMlbzKekhlklM+hhGDJSJ4Cas6ofQYMysa6CyNSaHdlyy
oPLPHO6UrQweR41pCJXdOtNufRRiYYXbkfsWu3ct6wBiytODqtmtx5I29yOTIcg4ewo9uz0RT2iw
L0mEsJng6yfkFJn2omNvgo3vNYAFBcKbOoieBhG9BYlZ8o6YEV2f18wB42UVw8mFkGom3fnFN9HG
QH0AhKbNvLprltGqnQpmgbEy+QWoeptx/epphJbocQPPUQ+ZdQdbNhEKBdhPt4htxzwMLZ7juOAy
gjRrujrJQVk5pBKtmNYPt2nT3QvBHrCtwToLNIsuIHezNwAqd+PTJOtnMB+eEM5/N5CZ3tBpxvWD
VzDP836m8nFBySdjmpcN/nNnhusuOrljOCXkUdCWbh2dIwELMqmbkzQSesmKv8Su8+ExojeVAxDD
TccoBzUhc1izpdxgEEIRdawRbvJayozU8sRCz8B+Hv24oNhkl86pxVQ5EvY8doTAWKskcBVynlcF
8emlbrF22S2WxGKxBDgNRW1GNOga6Optg4J1Li+yX1RtRbe+/rjp1B/2XPc3cNUTGQgyV9qGHoop
e2TOIg/jrgL5IEpLPugjcqggd6ul2djKnl2yuuDA+LeJZ4cM58O3YI0GyPpRLAndBV2v4QECPTBS
tAFqN4O6tnbKZNx+WB28SCxNbeJk6HgvowZghxN/iWb7LU7Hd8c1W9Aiv7UB+xZOZ4z6g1zd+6CD
79i8fGMt6GHtdNu07DqI7SmakpewdbzMa2ZEf/HWm+y2aoYhh4UYBnyEkNsX4twEOkv84W30Bdat
GukH14cmps/tulM6uqoCDGhAtUhWwcpZ63dDkFiHFtFa2j+NlH1wDZhsRMyoG33SvQF8SOvvSdt9
wTTN/Gh4mVZcYz23X0itcrfmB2jyfYu08903/U04w5s6BncGRY7VlLGDjtl++JBeyQlcNNf0m07w
+MuWKQBFmBJ+z+Atny6v02JAcANEQfwG5KUJprdLF/TZoMmVPwAzuxRgKkkA/7l1BlpKqZR8HkCu
Ryhm6mIYCbjmSE2qXr/zWDxybzhA/SCnE9s0rDpR7DbxAiEObSN4XznTszM7p955iIVeN0GAjBj5
1y5y26RYXZBnJmxnDVuRN9EkH+Kib9pvWgBgaUmAJY/5r3NfD7jvQDnTSpdhPHxjKt2ohfTXweAe
l1kWDLoHGaS9E6QhtFAUlUQIZdDgSTFceAMAlhiYW3ME0nPTA5MJsSwwVGogIXxjZ/fOSiSIAXsw
4Doubf1/mTuz3ciRJGs/ERtcneQtYw8ptK95Q0ipEknnvi9PPx/VjX9SIf2KybmaRqFQVWikhzt9
MTt2zjEa5xSQ8gK3Mki9oCO5cpfW9QYLgEUZupRvHSKvquzOtDGc8b1h3VmdxwXgbH3n1RxTbREa
rbmqq2kn2um9d7LLRPTPhVJsMxEhUhnLDvMS4hpgRAKTvluMgUmmXU+3GI0dmgQxh1NSbUCYeCWj
8dUt4EPp+Y5esaOHpTuIIL3mF0VXH1S2Q+jnN8M4vAkyW16e4MYXVDPToVyW5kMSD/qlScqz1Ezq
GXb1CNN7REky3ustJQoaGS1M39+KLkHMoGt3AU/+Qkn6l7rVxcptErkY9Y6SZnU2KPbMAqy3nWnj
2BwN/2QyvDFVJDDcJ8hoI6+RJVhKpujelGXrus1czJUvynJf62O4ak33rFcanFNy/8EPgDZVauOO
3d/FPqmuVffoamzjV8AOWIQJ/xYrpktdIdgXUdFdWTVipiLZcwhoYdKNgSfK/iFv60dbNSXNnGmW
qA/ZRumLnKtttnQnAlnlSrWNq/6ywy3TaGix7EhImsFjUWUUFdXwMbecg0P+TY2iu7Wn/HH+YH43
k6QyrJYiZYVbuxy037YtVxVYRRpkN5FPHzeyCKDEIl6bw1y6xJhT05yFlckXty/ex87pNlKljux3
zT41iODdiU3Lbnz2g99mXB0QcFnLUjGbtd5smqHOV2WAxxMFW0oeazAs2HFRcJPZFR3rFLvedzlR
m6kh5ipiZWFPypnd+16LSmA15WBj9VDuBjt+x/k18srKSJdW2rVe+jZ15mPsbtLcActRAa4HPdgr
cXgn8/xVLbeRTG9FRs1DxG+2X+6tQML+M0PekcQFOErjRSRoBOLWudcnVKhM8x+lHqGvpSUE/Xq8
N2Cyej3Auk0soEA2uk5F9xZDRVy4BY76PsGNW4z3YeWVcb5ziEcqKK6ea+uEmy7bXqX6TQ15WfVE
ANHZUAfvmd+vxrh+sazgXPqpspDZG73er3Q7xqExHiA2Qs/syvayquyW/rH5uWnXd23Svk+wNM1B
3tGY5pXWcd28nDjmYnpI9HyetMZ9Y2VU2uxw0zsVoZxyZaeGtsdbXFPqZ8hhSwOmyzq0eLWQQxHB
Uw/uLX2X9B2QtmK8KmlzcAffQ13wopCALHu6C/kqMYnb7bGleZckY7vUOBc2/Xlb0rIhE14gl9oi
HqdkVU2oEm392Y8q49BM47pPot1MrPMyP7hWq9L2rJyHoccDdpGJ5sZxnPNYU8/wXX7rkOvCePll
IbGlVFXchS7F5iQNcalUNJLnwST8VsVrMFTnXWi9WJXsN40P8I6N8RPBxL106YkAUwVaIhTLLgRE
z4fYmzrwSMzTAzgZzrSpx+oqbsfbdCrAkkQ0QIFNfztOtYEC995iwktxEw97NxK7ulEPLsUTz8dj
fWUEHP0RJF/RIxdokccP+i7tF+vZTqBKm1UL35c7wnzrzOC6rFemVWVLX8kCXFdE4blDxpEPINCN
U7Q0TH0/0j5qynwIu/hWRt3U72VcCW+qbcBlNrEX2ZrXWUPmZYbaUyLtbvvYfxYEiAtXG27Gunpr
Yel6ltk8DskGJs+vKUobNr4fLoFOD5XjC+D+mMsUPBlCZLI0KpzjNXL0NcgURdEpNVap4e/hY2kb
fmyLt5DqspXS/OAYdbnQZXBtOT2j0EdH72nyEvGHqrV1ZeWtchE4+r2oNJ6Ejhqgzn2ZGEQqvryt
pP9Et3j8PqB/r7m6eGGTcE1/cXOu+pzX8M+9NoyLzdQZuyLwD1PMqyJy4ePu0rRbhVOz4sJWcrib
Fgj8GlM6PnIf7k0/eRFV8RxMfcMV0100pXLBFXufuf31EILuxPBkovjeiIorVffF0rUikgp1dDwA
iqtQCx6rnkbWWSxWYzA9lSrSgVHR3toGvGd0+NC+FkdnPbxiq9gTZq3KUrpncV3c+khK1pRxaG1Q
tnvpF3vRIoCx9bDejKp+WyShu0jz7CpSyqtgGouVHQ/X0kjP1aRYFHFrUxbmARI1D3pQJeOqNn0Y
xFq0Vns7OkhLVh7p6m9NrdagFc4hC3gGdEpbkT4s1VC9rsuUwk6Y85Wzhd8ENMVxifmRPKzos5Sd
Z/ZzGoXRmnr42RhDpmjcl5qmVktKmevOjV+zkWIXUvb1ALeicZOlTZloaUvihCzkEGqSjG0aZbDo
K8vB8fG1ySLLa3xDXZI+pSvKcBtaT+/LgngiH56E2hsEG/aTu4nUDMGDVFatmr1bWq/tql4jh9Wj
tziS96INxvWoGDb7NLiO2lwu60kBe+kgTADUsimFYp91FhCSO3HG1KlYFZGMN+AWb6blvjvGKrMo
g4wTJYvc73svgGkLJ3iLev5ADEWTsEaNV0NF3wWn4rnFnEtVYEX42lVaXo52SpYTqtiPR+YmN40l
BBCOTafd9LryVPj9tGj18Npt+uUo9P0UaBZXHSKeQT1AGajXcVAaV1VRVfshV27ycHyRenUWW0l/
pk3dnLAEC3sm4RYq+HkrA+c8MoCM0ETQOFaH4tGRpizbyA8o8RScyujW1hrA1sEYMY3uTJLFtO8b
L9Hg/gTKi6wGekoqroD/VxGt+3OwWP/KOx8FqzHcWS5kX93KjQMu8ud2N0S8D47mpajDuFKIQ1PN
Xebm8KJ2+WUkm+6ya330fO64H/PLZBARoSsBrWa+1KV8xwLpVZEKL0XU6q+THJ4oX8VpIa/agQJg
ZCYgtVYkF2Ehn7VMdDsVCkza6C+Yd1CgoqQZ5z0WxxlwZFRd1XzAczMxrlWZkagTU/Vq9+rYcPhd
ESCaTHMiUv9FC9RpIZCSwLah90pQEqy+GmOebSO1m2jSri/GCGACtcxytBSaOPzjyuG+6WWE94l9
yP3orlaclWbAVsjMZa3VTzmiRFm9TbZ9l+WpgJDY3MdyuKV5umD/xCRpwr5VRufVkfqTYZSoXyBy
QJmYPCht9kKTNlI6ZdxrNlw/HR4fNaC7SYD8+gOcYmW6p1WMLMYbVwWCnJxoNWT1bpq6ja5Ed6Eq
FeqX77bZ3DRBVG9MRVK5HP0bir5dOGLMoY5bk64N2zK1r9VBrMxOTUCe6s5zgubSBlA3tHEXo9RY
R5mCTwk8em9yKtJwLW722gTpEJv8fWOp5hm0vGHFlVR4nd50Z0Whs1s+/jGq2oljlF8WUiQEdDHw
Vh03z4V66FL/LejC6LJwunqTyeq9oDUunxmHxyCAxTlCQLOb3nOZ6RTm5zKzf0l47ru+LrSrsSZo
hgMIdpxHVzpkCbc0hgt3asTOb4N+4zuoNpoyfSerHS5a7EVRf3Rb+Cr0jsgAC3xnqM9H3lCnCpU7
lChzYh+cOZn/0CW6tuzbIF4YTkRrnpSavhkrlwgY+nPpui9O0GfbIISt4NIwoK+oS3YW5jGG1G/u
o3RKz1D0ZCs7T8qNbJp/6r5Mf7dacj9hiXjWFvDa+YPNvY8qY1mKUj6LPh09dxqidaQ4Djy42L2r
oayMMNKfImCIZMrUpZVY6Q3OCYtJz5qlaK1p5UJrxqx126nhvkEtvJpJ9x4durJd2km5Lc0dJWcC
Dqj9Xhe9SwHdz0luXBplWeM+SNUzfwxRIiBy0oxkp4WqZzSwKvpmNNdFJKKVCeV/IaxK27ap9dhI
fdjmLreCU2g9QEKpXSk5GUlQrsu0MO+nuom27nDXDyX25jzLOwzrC6o+1dVI0x5v6I03KyVK0FME
uhQl1JUhVWdhqEGxhbo/EdYnyQNtmSGZpM1dLgsLUxzFvoMQeptXdbnJSsPZjwQJGYy2e0qCRNa5
/uRYUr3ggj44k4wXjnUGng+dzs/J5LPyNUO0t0CUp6wsE5vpsCp/UWi9GSc+RzbVXC32Y94K8ww/
cWtZZwWrJqaLwk9ozhABZpk4Ss5g/7mc4mXRmf0Zmwusl+LiQo3P6LqoeaJvEBo53YMTpfourizK
fmJqFzB9hm6Lw1V2B3Am4U9nNs+ju5Kpis+GWoUb24n18zSwljG0yFHrlF9mAWrtSEdeKrDsLI0o
Zq5sa5NbvEKgoyw/PFR1fOgmo0eHoItNMBXdY6O4hPh16ywxlouXU224N7XSXGup0j23ZWCsNMUN
NliZ099O1e9pgn2TO2ThXYkep6Wnz5T3I/yQob8olZaolp5xeqgk25AX7E76vgXVzrpJCidblbZW
3mdtW21Dqgk4w0IVMvnqZ05UXtfGmK19LP3JJSP1PEETVBiyXBjGUF2aPW2hxt54t0VnPuACXsUy
2NilAcoVisyze86iVLJFbrXtL5sYFRhV3JXElff06Cw8BITapVJG8UJR2lvVcKvLErhRIdy+zDuT
eCtPL2B/zOnemK8HYUmvNNHi1U6RbyebGwKwI9qSCAs2eBOcD/IhHKz0d9yKNb3s3kaapPyKoumy
Htnr05BM11EGjXRQ6ugGEadXW9AfJl6TG3to331FRPsuKM4bFFG7Kc8bHoSk2rbdhCso/lJqVD+J
cHjqy9ag0RgXUugnoGHVwA7OMvVMST/otNYqtbp6qdXMbcw5qx1PlxcMoXE+wVVDSJgtyirDynJo
l51iWJeiTJJ1PXdxSvORiwVrx54Y2Ius4neBnG3/3jfOaoyaaZum/C0K4IoOzm/FhHWktoSXnQ2B
zmmryxjl9xn9CuQCSoe/6k1ejBQq3gU7Cj4Yk0Ig2l21qhw89cyZcuUC6kC9gP4TLKtGtS+yYBdF
PlR1y/E3GZ6XHFTYUxnVwrViKioUoOwNC8HXJu26u0L04Y76uBf3QvPUTtXWSajhHgEhDv05tX+9
lfeqVWQrJQWF0Jp08pKi8m/HvE/Ppva5onzoqv0Sv9Fk5+Yo5/Sizs6TxkDWSGSozC5HuuWvm7pp
4QACWGZhpD33PvwBmFobPpe7GLXxuXZaIJg2eDNQuVJeu1TcKT1AS28odbqPeoIvfj6dG4YlFyBh
xQWQ2RYlF21UQOrIQg1gxgTZamgsuz6SN2baypvRzyHEamRbH/8tTTJ/m/kJWkSR7003KvbwHR41
O282winvhthV7ifNji/6Kn5zbiZ/yu46O6hvyZcczAwWMdLaXYlr0kiJCgXJ0u/NC0UgiDDH4NwS
frfp9PGfrI6sDTyNYqHYmXtd9pN7PQk6TeK3jyFSnI0bZ/LrhRUr7rWTQp5xM7/dl1bpXycuvAvb
HC4StlidNR2gBoSwhYC84hvx2ldjHc6v5j82NWrB0PcxAZj/NbjQEvEYVKK5GiO3OOBU/1jn2gbj
BuNJSIW2s00v0GwY5pOb5N4QZIdaBt21ZaaQ3mSbL7ohWxm5sUWFGS0pGwYrN62cx7qjbl35vnGm
Vo5Y5mmGVXKmJ9eJfu62UIzCsUKTV8YHbJKmRaIoNAyNw2qjj8N0pTp3ORCRN5SJvSMh+m3gX7/r
tcI8V/H6Wo9nYcZ/SMvKy7isQG+KFyXr4J3sgzEixVDT81YbzEWiZe9uAJ9Gk+Y+E6Ce2I4QsZsp
IXPR7mtt2iOIrryistatC3PL5WMZxnVf9jeZxQajwXLppWH6kNdz0U2q12ZsK5sJGQiwbQNvZUZa
gLNLOrwuVAX0TpfTNoxQcaelRvEwGTUaULubVi0fcvou+vJak/ySqcaPvy0e+wGgxRliENGYqFVt
g60VnYXoiRcykDSO7iHUmDU94mLzUNg+zC6oQ/2ln06XCEHuwgTdm68Gv0v/PklrYonhNhL2S6mS
yRVannniRh2DFzokUYJFLFCO5SOU3W2vWNeJKh9j00+B2vKHvqlWDdXlhRE7T7bj3ikJXPxeyN+N
BeitKMPaHHuHZDDeJkZ+Xto2YkwKNKnSXyfGP6O8HPktRf0L4Eo78/WmWGhWA4cl9196JT6MMs6h
CerZwu3qNx60N9/M4LEN7i6gDpLAScwG8CvwB90bnBjJoHszKc5WIoDCKiRJvSrgwVQdeiiUEVRN
5O59NXgGCDl5xLYcuKPAJJZF2L3LXLmzzASqmO17RlwiUymN97ZTX8tyKD2V3dRo1QW99ODe2yDq
hMpSmpTDCVYXpU4XvzhrQNvlLfieV5vJg9Xoh4nYZSFUmMgIiD9Ecn+lF7zLU/469oz45DXxP/Og
2PyTz/YN9fEfNf+a/+db8X/DfsKAjP7/t5/wqpcpSv40n5j///8REuruv/TZwokNgGuyIeYuJf92
n1BsA2MKPERJ/GcXtg+N4X/sJ6x/4WUNHZs8F4YlCkSkWv+xn1AM41+2hRkivqa2IQxkhn+jJPxs
T4LbBAYYlk7/J9tCKPdvWv4fEpKqgV5jlxN4lhNC/BzAIimoWPvWLU1kH7U8Ycgzy+7+m+Yv8IxX
6dRC70iaQ2A6rrIcf0pWWl3PM5mNHItBhrrn6jU6u9HmzQw6SK1/fIerf/+xf5prfNYUIDdUaT9v
QzGgZIlH5uzv8edgGSRinjiX2hBtnw9Qf+wHd2jCg4ib8aoil90kEIquHLNyFz+PfDTNj5FBLXVz
1mhiIXw0zQrunR5M2AVEdSfeSACDnaslOHelgXuqvcmRF+LHNNFOYLbBTplHO1KRUauvyKfDwUP2
nTHbto8gi0ZJFzqHIh/C6EJ0E8QjVH+mqB/cGP69hyCkN5cYQmTO7ue5f9at8HPo3IyxJZ152Fi0
FD/SrRRUL0hmlM7TFKHtZDs45y6MuLu/HgWNLeaCjqbaTPxI3wl9GP5pHlIDgS6zHBu7hgmXBTc/
j3IksZongwMMp2zuh4Ehs300mXo0apjfSc+r1LfnjgjsxsOHpF6Wk7BudJ/nq0wcUPZaLZFo4wIP
+Ty7iDK0iKAp+Ym1/bKv6HWk0pzAdszZmuZDM/THcQ3oMogJjN95XQCjPWnTjiKcKaCxDv3q56l/
vhnmmdua4aBCorcg/3zs6RmLFKkKpTnAfMVf1lXuguSUxbbhf5uslcUJt+1vpoZHj+toHHYd2fWR
TDiwaitO46D39G6cfkE7snfSVei6B+hwYhU/lK5/3EK4Qs+yKqizBvYjdNY5Op6O0jZV1rBF+wlM
VHercUX7XbEJTRVTBOxDVqIL/Ksyp6QonRaAo40amsn1rb9t84r4QNTZ+uf1PlIGC5O1dvg7loqa
RV/1YzOsyGnVyS1ZcMXQr/NhfK7yRqNvQnieK9NKwvzwUpKoTou2TaifEAcfX5UMTssZh0YQtJ8A
tDjSBsclBIOUuwKihYGFqx/fDWH6WyFChy1RLZuYK3JKnFMGYJ/Njz7mzCPnohrAiRRrpqNTXFZu
nlTk19QeJXSVtlGLxdA4yYqWEZanTWVx6DOK4IVQgx0u2TRN1dVo56ggID8v/9GtxZ7TOOOYzM9+
yrOs8vNbUQLkU6ef0Y4sLS5L1YC0F4/uKY+346/8MQ66b/a3QLlPh6TP40xBjOPTSICojvSba0x4
i5WlJhunMFsELD2CoK62vHrqGm5rFmKY1OufpzrfWX/sfn7C7BowX2o8GSauf59/QhxoNGstAe+y
UsKy6yQG014n8uoZhlL2ZokmE7teccERfx54ntuXgbF5E3ABBPf20REvXIxgMFlhYBwmF13eg7vH
SrgaGz05G7WqWsKZUq+B9uqbto6UE/M+umHmeSOY1Qis2MNzS5LP8y5kRZda2LILs6FcR5xfbVO7
sy+EgLXx80y/GcqmrZlmWsKhK8lxc034vbUtVOopTS5nPbKAC2ZlVQ7F2/SLE8HG0U09z4vBCDds
oTtEckdvlF3kmR4h0MEzoNaeA5loW8Gtd6vnXfjqw6Y9MbnvxuPeJHKcY1BO3ed1lIE2xbwX/cLq
3e4yQr+wSlvqHZEBa0w1AdZ/Xsxv9iv9d7Go5GWgRbt1dGTUxMyt3Nfgrca1e4AAsJeyz35HnU16
Drf8V+xacDN+HvQ4qvpYVa5h3gpL52I4HrWMsIMVCCFJ4Ki8VC35GcEXGD7QVJ3JdYpkhPaNC7/I
KKRgObTV1ECcuJW+20dE+TakQ1rQElZ+XuogHtIpyRsq6kU5bGGFT8uWVlaIukV04gX4cgFyIKix
qLMLKE2djl8ATI8aHIZAs5t+tNYZ4Aj4l989nVjWL5uHYbABYX9oWIWzYT/PSEt6J85HNcWBB76E
B22pWo1hQUV9LBX1EFiTzVvnWlfhoFIpFWWEbjx2fX0VKqN8w07BQNNqN+ZDHSXlWTXqxiUpzMmm
gV9W/uN34tOBOzvt0MzjQxV1ZRcIK/WQFCMeb4d4jQUuyp2hTU585C/7m6Fo/kT7Ltzy55Dk85Jg
wSYrTcFqJJ6q22ZQhBfGKlqYKvNXZV/9Rs7g3574DPPG+XQVs/yabRLQYktpf3Fs10JaV49tChHS
cavnTu3Mpa5AUevUocJgIdO8IdPqXYjCEuHHcC/jqD/Rw+jLa8BPwE3Y1fEusOijpH+eduhbTgKf
bVhEieUoSNb1QfEBzzM3f0sE4t5DUCh+RrE074btOCJcQdla5OWJk/7NxuecY8xIx3kikuNXKc4E
ZMdoQAeIYieepb76rQbqtvl5yb+ZLs4/Gg4sXNTwqY4ePxlbsYtEBNK/4za4nQDW1wIWr9Gm/SKr
W3UFf1tu1UpApLSU5Obn4edzdfTBPw1/FOAlbiNKX68zj8gTwmIPcmbKbo892XmIbQwSj/Sxiblk
/zfDmuZsVcSD6MyL/0fCUjpRApORalfraxiYuBblekiRDVZj2BcNv4awtQQPlw/QaBvaKbudb44W
s/7v4Y+e/DKHDJoLE0OSKsejvFEO+XQR5ZyuHlXChkR4PHGYv1tnTAwIIl1iPA7Z5wkTeOVtaoMj
NqKyFzZueJTkcpwwnOSfxFH9G4SYyioPucR/XunvpmpjdcT7b86GEfrngdOycGFqwnAAX4Tgljbt
8Dq5NWQ4gMbiNfWL8Lbp49I/Me7XCetzrk/aRtcTjJ2Pbq9gMprOsqFxuqBgxnIskiHdBKnfmJdl
EznFSnf0Kb+COjzSV8vwA8s68Qs+muN93tu6RhbnmiR1PC3O0VfGWJqKfBKiKmgnHXJKIApzGXbt
SHOhxJrIK4Z6D9eoHhc9dK3HoUimQ4fPH5bDmdveEApC2yipTu/bNk2v8R3CNOBvP89MnMcSb/b6
MUkyPn+evM8SrRz5jZBGh3MdHHtFC3t5HRsIxAzFVfHuG9TVz4N+vdoY1JkjbZcXF1Xr50FjwwpF
50QZLeq6yFqPMc75a80gzD/xCb5ebp8HmjfJH8e86TobUhdgCHAQtDz06XjglN02HmPutbJPIaGE
UDkM/Dcxe5pO+Id8swfp8kTDWUJSQJHjdk8prl2BLlhco7TEesop9lM5txJy+aZIFrka0MSljdI1
KM3dz0v89diRRtEVAJc4YEaG/zxzHCmtvJjme9WGguaEA/JCKl+zXL/NnPy+aYOhQG6DnvVEwPY1
Qp0zOD4qIBhNa/BM+Tx0mDSNEVMBRBenGmgkG/9X1oXhjUTcKuJuVfvSf6yxBfYqeo7TsIySwlLD
5+fnFTjGyGYHOn4HDzgUW4sQ8egGkEPa1G3REr8onbpIdaM6WGbYXiUS78U6VZ54dqm71SO10klV
lq1Wi+UIYwnvEqd//vnXfLMV/vwxztH3wHSyikTBgyP9ul11lRNt+s52Pauv47MMQdi6xC/2ZrC6
4v7nkb9GtsRwQAd8D6I5sMLPn6NGPa8hl9CR9shhXYw5BUerSRfUzoZlZ7fJCUP9j119dO19GvDo
0NElDi/ZTIG010XbSZToXDt5HuO3FhphR/G4k4vOlSrs0XBL67U332mf9LQ4JBmgO2Xy16KukKHp
D9hkZlyYkL2iaESs1KoWVVMfVy0sJBBDOTXGYJq2HCkMLxAAXaahcmI2X+NtYkGs+gh/8cP+ghq7
dlLquV7RKqsvJo02fwZmn09ZSMcmmgs6apWe2ChHLUzEx7a1uIlJYmndYh0jMQTHpA1z05vQtmvD
s0cR+Z4IFAllzSTzWkAzreoF0B+JXh9WeC33Mh4hDqLPmjzL18eIdDc14jN8Yp1gEypt/IQcpBjP
FbvE1cwvxd8C0h+/GrxbYOHHYeOx+7zLtLAf4snRobFPmrOxwhA1VThEO2xiSVOqVtu4igjPgkZR
aE4Xq5cS1PYOzwLz0EkMVX7e8988MAZRHcww7jngw6M9n8BGV7PZOQOypdpc5dJI6kWnjaq6+V8M
hL+KzXPGaB+w2h8PTBky6YrG2J7lQiVcFaHaDjvfrHtxYlt8sw9N0Cl8PInVudiO3ukE85qhU0vq
tRM+hzr6mcfahZgaumb7d4j3/ClJCIAdHUCpuSvG50/Z+RToo2SOnKrC+a1BwPGE2eT3RTOeKrt9
cytSjKEIhts8KKs4ikpj2OZVj7qLXW5n73pjYpvjxuEDwpMMFoKFCQGc7S2qGWv584f7Zj0ZmTon
ONgMeR6tZ9XFQpM1yS2k+RYWW9+ufCgq13iNBicexG8nCVhDHQx4H2rR0XoWovY50BnOJ/T982I1
UZEt9sk6GnTkkJEKXaLR46ViW/JEs8ZvogBef2xGbRIdKrpHT7HvyHFoUmZpqqX21MD/e+i1tGhW
zVhBL8OzQ6kWVeqDaPy8vPPb+ukNmEFGMniqQTrNxo8B9Ny0lSyt6EXky5nslqXtLjInV/LeOWKR
mfq07dWxvvSNyT8USALXP49/9HkF1SiKBmwrYRB9cRd8XvNUy6aqV4PnsERevGadnRs8oq10Xxei
O/FEHD2wAIAWqDnic9oP4SZ1jFBNqcAlibvXKxSRllela43apif/MA/QQWXwW4vSSJyIbo6+7L8H
dYCMQXJJr+ZGEH9GtkCulh34qP6cKExWPPvqU073+o2DlQiUOKR4g96JE7fdcUj1MSobmUTOmku6
7tGyWpUZui6kKgRnOD1hEmO18d6vKzx+tD1NUw5RKR87MEGUst0qxiIIUBs/oL/8uCy4YXFseSQp
0hwbxvoYyei5X/Ir2tm8VS8tGLyYjNiuPp3YR0cPCRMGaePwzLQA0yFV+bzMBb3PkWpKnFIofFy6
RQMbD8uhv56Q0G1QTodT6mA4OH/sP14Rmj82sjKxwuC1ND0zHypMQ22UNY4xnHhHvpkQQ+EOzpsF
2eG42CCnCAo2pgleZqeavjLdAjGIGQSje+LW+3ICBcELuwSdE6j+F1yJZqTNMFh+BFExMOuVLeC6
LmxZop7wsxE34Z/3xNetKeardS5saPRh+5JsTzijFzlSvIUkSoP7QpQDppA1/X1Ol5Epm25Q34Se
jeokFNY6DtUScczwfuJnzCfgj4sP4JiyDJbdOnAHBaXjxxNgBZ7eiBAysLokXtldgnFWkVrypYCR
13t9KjE1tjIufI9rO3kBRw/v6qQWpzL742uJDHumOYAS8ozTp/ro2WnGUkZR91HrCegcYFQke2T5
OqJTPIbSm5TjFZ64lb58BdJdejYD84ClcxOKo2tJD+oB7y8D5wBYfBb8OzNfK0rHztZqnYYZNlZ2
dqV4aarU2XZUsNd6GiTYqWXmzbrr6vTUMsxn59MHgdmjfWTBpIHCPkaxLT1S4oq2nFS4Ji1amIof
PYeoD+AZBh0WK26dI0qfuEBPGYx/txgMzWnDL5VelubRbdlMhh0HoyARcuV02VZm+TAmmb3u0sxY
QgxWzyIzpE99ZcnHyR7zw6QeBp16DsWHEzfMl80wrwIBD7wJMB5Cgc83TBOpUVlaElKj5iqPKbDU
XUQcXwM1Vs0vs6POdeLmPD7/7ARS/xnCn28B+hF9HrFM65AaLwlvkOvBGrF1sSobk/arSSJPDPXd
Jzaph6B0FOQgx+ucFXNNB165R4uH4iGyB9pRZ9ivajCT7wykySlyk9K5//mofztBnnyqMOAc7KzP
E4xKtxRaFwDuQBZf9Klm7HqSxVXVdP6JCR5f2h9ryVtEZM7zoJpHa9lizFCB1mY0/mjCS54Q3KZk
pZ+Y0FGcCreA7II6AIUP27RpA/x5QgXGjzKLsRV2qkH8M+VJvGwm2zjHIBXx3JQb7U4ZVG3R+eWp
vsPfreVMebEtHlly3zmc/OMB9I2+FwbOk5DeI33Rcj39Iyk8bsPCr05Ea9+t5Xwx8faR0ZvHyH/B
C9K1KSkH/ufZddtJcVHQPvjURfjdjHBHJhwku4BDcxR56yP5pxbAEO65/u5VhKq4G88uY1rqbOIC
A4NI4EmkV0OzQ3tporgQYwD1IRELqO4CGgKuFZQqOTt9467+fu/C1bLAhEAZIKJ/Xm/kbxUuYKQk
iqrG+E+Xljl5/hhVzdLh8TrVcPfbxYBtOgOSBnDc0f5N1PyjLUmG2X6F+gpLKuQQDf19MHUdk+Xf
zm1mzNhzuxPuXee4b2QTZNA4YP97huyNZZHRwMTKQ6wSez07EXR8nResjY9XBU9hYP6jZRSFPwFt
GdOih6WHDCFNnxETUjYL8rH4u4yK08lY81/kKjPP7mgN40Jx27Tmkiu6ht4QIUXqOTjFWCOaqosK
XsyeSEzgOGsaG5woT5Fkvt4OYFHgAYTD0EcItD5vmbaKmn5Que4U2yc0RSOqI8qedP2X5o/DLz10
s/fI0crrUreIc37+pqcGP7pru0DisDjyfEWOGT4kRTBsJ5xmtrhxTYta6SUSG5z5037Mb34e+et1
wbM534pkdnOxYv5lf9xMIsw5JxZgZm+34gwoMLgpmu5kW5Bvh6FKQKkXsiHB0+dh+lxCzNcdzDFC
NMqToWhb3W9enVlkT4kS+W0y/Kqi/6LszJobVbI1+ouIAJLxVQLNlmV59gthu2xmEpKZX3+X+ul2
9Y3Tcd/OiXKVqhAkmXt/ey3zCBVmW7fg8bI8U4wTMJac2D5bTM3/L8/R//lXonzGMulz2LL/urmV
VzHCAOj9tkYADWD76NihmxHX/S9P0X++vjll4UXh5WaSsPx7p+AxwOwNNV2SSfR0+YsiIZCM5hby
U2bxawyTyJsvpp2ZV/z/f7scgyjesVOxKeH9+2UHTWHTfaM+UjDr9ZgseRFq1Th+/X8/hTuIqJBL
tYluzL+cMP/rHqoEA2Se4O4VdVR+JryWHAZd86z9L9/Yfz4lfA7hlVuqH3ej99cLvDIXq+oF92pe
zEx085XG56hJ0kfhLaCPOodzkMF8djz/l8v4f30w3yErOzkF9rt/rU0qHUhC/+vxXKR5UjK/xJEZ
XWDTQRmps+jDL2r73gN8vvvnK/ufCzD1UDI7vFYwX7K//ffvD6I77NmOLlekbLWPc7s7sbextmnr
zA///FG3JebfzxF8dSb7eHZhBGL+rvRmdlNUY23CcOqSfFwn2pjeDxoMxtKghVLG5vz9zx/41/PH
jMUNT2vfts+OxQ7krwW3y+ZW0x05rXqdIduwmev6u21SPBL//Dl/XcO/P+fvUp2b2HqE8hgnBUDt
9MuYrb7+KUbDKx7BxM3Ozz9/HEH4f4VW/9e1/I+P/Gs595Xq6oSef1h37n3auiZUPZcZIp51OfXk
wDYE6wYO0d4UuzoulFYOnOBUr80cJQcVE7MHw2xKb+v2QBMhl0cuN0HlNnJY+fnolW84jFpkCxEd
C8ulwiGTtAQSQee3Y1MA5b9bj1Lp08UkOWc/6wwfFwAL52lweLt1NYmvtQeNRvoBGYklw1+1CFmD
u2p7OjBg8A1Zi/WgqptdbdasSiTbflSReakckMIrYqWj3DD62UZgBBeklGARR0ahEyueQi2tsz1E
bvc41wgxQHdo2aFqFsFsYuecYNtB3zILG2tNWl5nRAU9gSTLaJmMXPRwKv3lalZ1CoauSSGs2VUA
Fcs/K+U3mwW44ro2KI55TcXhll7wQRWNuHqj3p6KtMcxRct7i3CQGEYtIyYt9XKTOMyVRqDFAdOi
q4GiM++m0tX2LSf+MCV+ddK6GDy2IRTjeqBQbLbSzMloo4O30843sB+We1bA8hD3wuGKQa0ypsR4
b4We3VE78N6naczvFuR6G7ZvDIFShoLNSnB/DAin1lcIm+nT1LjGR1Z1RaBTfQuhD8JCkC3UoUL1
OuRZfbwrmXkI8cKWj+PgpF9agYXTAW76lNC2QCwKg3d0QdJkNjTAdOj05zRaVOAYWrGshyVjgm4s
pfx0RRMfZqYU0/Z4C0HDjh8H5hFnNNefYiyAJ2IaXLZ+1Qlo6dwBQ3PAlQWOo/c+xNwzgQA1Kw4K
JiQChYx+uwhP3cWtr+8HA3FLidP6xZ54cqNapScCHcaqTrvu3JNRVaukM8pfrdazFyeJY1BjY9sd
MwC1cwCEEf+J5gGp0RzYJVTrGMkrylNRuHJtZ1Q+bWMyPxjzqO+cqFcbP4/cR7guLnYiOL/xZL2W
U5SuKJgnBz9XAC+hXFGBkhqiGKCd7wvCqdBzK6YpI19xFnDB405TeacB84YmACdwLdSQbDQ79kJz
9Lp5zbhfvJWd/dB1lR/qGWRNCdB2N5LRPPg+Y8LAnJe6jcFheMsYh7CYwVT1uTG9VlXnfIM+oG25
6BHeGI/h3sYYSVaaMMB1t2k25WTCNe+MBDMneSzjGs0Dc0RTfjGsjO5r/1sa+TOl7nBY0u+l8HeN
bLE1FjeO5HNdND9q1v7Ylm0DwyZPzYgzBXGU8mtrhkA2mc1tnKF50uzuGWA3j9aEx5GXhjo4jTDv
LHRRWgsMRxkF0t7Wf9GSii/By/fSGu8yTTzqST2GonbRo8GOgs6vWxcoZPeQP6d13ZYhubFbVaAl
scin6YsdaJZ6k3367KTm2+B7JhwtCBwaZI7AjFpgJMOJw6TC4rp8sNY9Wz08stiIIZG6Dp3dJBf7
hmxOB7kcDHD14DvZz1JW9ymsjU0qI0lip4xX1NPmFXi2BIrFAnCo0bkliXhVdgU+xUE9kTMVPlfp
F/ngGioEE1gxHduANg1jWo2PlqokDBZp1mtkWAGdx/ywLBlKr94eT/UwXLij71ph8oEKEHJE1CoQ
U7fwuBqHbjGJp/blVcDy6BJj63G9Vw3lQhYNhgs0bMqbaESsNTiLucIbTYm0nBUM3N7h3IT9mX+x
n2irxkN9k3tVvip0Dby1afzJE5CjbeNBvTcqTMd5solrK71Ezk2k4EF+T6sIEGtdZPXWFfYNoiAi
FRjIL87GLKZLmTXkLqgKLZdpiP37RsvhM3lengWu9zNrydEv/fvJiO45OL+xjHBvUypbkai/IgHZ
eS4ZuaIZ7+i9X1qaYOuGKaRtB/hkTQ1nywDFqs+s3RxZoann97EvDrUdBVHUhn6Paiahxh9j4uSZ
xD/lpJKoaTV+Jw0QjaVFdz9nT4wwv/fOdFishLCxnZ/c2dtmpCXJCy0ntUzPQrV3tVk/MLUhg1Tn
jyvo5TWT5jHAXhyLWRwbCLgDMcaUIUr46vH9kKXbPI5+piZKVrRlAUWV8NSpqYf+MF9K1cHL8DxI
R1q+GQFeAbkp1XpwQBQkgxlWUrtrFvutHMuPYuFhaoECyuZB1giA66qHiI0NOiblVHTzGyKYXZVh
qy30wHCJ+9TJ9MwsD99m3EBcdpafGDxAYGV+ONT6z6BH6wEG9JqYHPAaF/rsfLKH0rxrEufRSIs3
6SxjAM5sWE1+em3LHPZ2k258ke4Kle9Y7YGMJTu7bg/afPNo+9zLns7tSI/y063SE5gsEm1sDEBr
J996AiDKBbelkUlcdLGVk9aHeZ+f/dq66/s261f23BrzVofM5MOj0cD5Op2o0Vr58rvo0/gPBNvy
aA7KDLTEfFVqoc2xKEbs+Yk1996pw1g1YDzCy8JhNZ2Gj8KaVZiPII68dIYLz9Ol8q3iBgFsdYVy
ou/6BXtmrI3tRvVOFvia6omOtWAijfjYsJ7xf3AI+KHckFvRRfdlLsoD+xeAb8kWNnxYZya3seQW
M4nzWvNO5mC6bBrfvH2K89iZG6iAd2pM124FbN4ayC8Y50IvLy46Q7ZiMc5wvVVrv8MH3Lei5QfE
QFBqaALMxluNUQcK6H7gt+YlLY2QwaT0nMR+xk+noKwLwulHw292rUwPUSVDcLA8PJlcm3JgGH3I
cJekxWHx4xMqlBvgFwqIWaSveknEpRkocmhgFhfmnwr11gItGdEl+E7B/qawv+OqXae8J91FvFZp
yzq/cOfo74Y+b4oxeRZa21KqyMLMRlM24LyIqrUHCbjLclBxjfYw4y4pW+fJlyZvArBMbmruYhN2
jIxCtBWB1Y8bS7POFSBSmPbNHyNKvmLbfLH1CeKaobCZQmok3EpzafIuUe++GmI5dxnwV2AyG9G1
j/loXCmIkzbkThXxsyvn99Jk/tVau1p78fAWLJ5lrm0DCYtXnxony1ezDbM3Hx5GCz4qwOt48oJ8
AS+UmTvPRDZVZ0e2XjNVNUaiUj1+nPTiXU/ByhGpfh1mwvOyiN7jubosxrLXYnsdmeND6YtLEsPd
EeO0TkbzI8u8s13ID79FnbCIaljFVXrBBvXDHCkbr9n8QFhDED3xg1Rpl8pTK6Gr27wb07SN8ckv
bpE7r6rp3Y5HzNmWFXh2ebLF8rwkaq/d5ig6OZ1lPJEDyO+1/k88Dty+BmgGNnlE6DOT6zyzSvQA
2HJkVSuGomp2u8ZhSFQYm4QYpHWpGrmBtL3zreiXjuo2oc8fkDtqqIDkP6WefmH2WmgF98+FXr3G
EYhMpzTvKWfDX28XgEsgX6UX+LIPPMXltMsGmFib8a2DflcLDRh4zxqguHQ7jT2+UQjcrcb+Cv7J
arKtg5mhLIIhc6ey+WhmlrdTmn+e85KoVXXMSgQE5vioASsTA/AIoNw0v0LbWbZj4/mcBYYjqaEf
vbVRpbGxslL5aEv9UsSq3PlF+qdGLQgk3pLgYPzH0W0OUmRXW2S/Yhkf8gVCRw1mV6vx6TI87fuM
AX8xn8g2y3lkfO0jNurDxAY/qgBOFWoPXx0HYrrrcd6gbMN8jW++RUrWS/da6nEgeHkBj9rSCIpW
VunQtLP3QExC0fShBV65jJx85Tr5dbZFOBXGMRms0I788wj9x2T2qCZRzrwCDSwLlhj4Fex8nYL1
OW6GPg3QUr968+2TGL5Z6cBzK3CEGAlCDNp7G1Z/Pjl/uiYKDVKDXd2v+vHZ573VFfqDvojrNPkm
LNHc3c6yfvWZzedloV47h4ehXZDOlAVfDrrHeXmkJ5WvR9U9MIJ21zOYvGKAcVrZA/wQS4wBE8Ys
G1wC5u0K+ZS01rUBn6hHJJJj9ZYLdD8o45MZMCngwblSWwxjT5WQgeBneFnXoKcgmsPPVmeZir1V
pWHstWcxucE8p4CJcS+WPzwA4YCjbHEmBOTNCeYr3zbm+TTbemm9Iez9IIccvBi/ntxN9nJIyvzR
LotQVstNY7KC3Hon3Rtq5cmJec2K5Wmy3rTxUxqAMWFGavVL13kbye6rR60q/Re7/tDbrzbLuXg2
IJSa+9F6Tntos+6qgIGUTu9Rfkqn4kUs3qFL68BtPJQ5sHblWY5nTT75iccdMwcjgLp4qIKq/mat
2wqx7PVR5634rA3xLtLye4tDzKrUjBMbndUyRsGgoDG2PzestwvDrpLgGMVFuwGE9eJsSUQmzinR
P3uaZewX12QUH/txOrdoYAGABqolv0h7HOgYFOW3ooiAxZoHrDmr3v+J6WiPThvG9TVV7mmE+K11
LxFSzgXiTBud06INveoFhuSKBHDoxlS9rHQz2XNQQDstQOZoKqMtWdBOexfAxQhDgYXCjGg8WLyT
czzsaVnu23g/42OUmnYE1oCx7Hvh/ZmjMe3gHzXzcNQhSPV+tJmiG0sTS2/l4eSMsaI4a4+TW5ZX
ITWGQyYewDhrtMVFPCAuuEptb2TPffoOYIxKggyzJiEGfzEaln1nY7Cd1uI/KEACGwq6hmu9hjl0
Z+UHOh705yy4ZxWzao0MfIGz0fsY4IS3erQCiAyD2cA7+hxb95rpXavuFY1tBEQvV5u5flecIdvE
o+RgeftZ5z3QW3BdkvbbcR5KzrWtrW17RF5tI8+q0DcoHkInbQ7ZcNaZtmogsYnSPSrLPWkV3MVp
moJedk8uMPvZeY1ikMMt4bb3oe/OUdG+tN6XECMlDoiSGSSlOekPFcu+mMswL5/9Zt4DJn+wK+tx
jvVNlFWvhsl2x29CcrDhyJZBi3I24P2677SDdUNzzHIFaGidVLw1inx3m5DOvbux2S9aF8py3izj
jBYQGhKM8nAyn4YWBkL85I0/s6jC0nqs7bdFRyORX6RzifvDApfPzzXi6c6dlm4dKz22DOSomiVU
jnwf6GtlBKCC0pOdgICvD7IZtyRLOZ14BxcMusmXECV4Z1Pr0faG537gb12ODHrEYVx8VeW9C+jZ
i9KT4GbOG/GgjfDR6IM19Y9jUosR2cZm/50ilPHVAhBtPDqJ8dQCXRobQK5De5IFqgVy/LYP5c/7
w44fJp81XRi0+RwAwK0paFxSo/6k7XZVzcQBn+p9XdcrU9MKpuaya+rZn6wFu/EG0Dei7sGi8adm
wVY/jTleSTakefoLSJMF3KTiAbTjSRr8sI7iMZiFcwcCeOd5xYn/Zs9UaHdJpa1z/Y6C066lhVFx
NGhKeVEE6y1Oeb3jgks/A0wcDTfMJ5LNvMvWCoWLAb4ygpsmbeM5UylvGHdrgadynQGBaLaWRYZO
oD4pjstUUIYAOGpg1+95dYni9Kmvhq+bX7b1kp2vTyunxjLE9sFOfgVaNaW/DdHMzi0L68YxAzIJ
xz5ih8sNOUK3mtXeqsu7wjdP3Wxfc2/cVEXMYcXx0VpN/bqEOts57y3akQTfcJ0xPlU4vAj6X9Mh
da39aM5yxQkbogDdGjPGxpFjxSjCeBBbjmerwspOteRdqnHqap6M/E/GYqE6f2PwO2YGr6vevnZq
OsDzWiXedwMFSyzpnT9enMFdcYyrAfJj1YJd8nDzla6tnm/d9PogyupQyWTT05MDIMo/W1jbqZse
h9g9VGAWJ1cd2H0/2uIlx27W5PHBHSDn62Cy/ceFU7NZGaFT7TBM7WArhi6LmibHOzk0L1SZUGWL
vWk8E5JDA941F0v0x740KZX6QRlZn7FjPjkN1SOMrCkaSy2jZyTi/Oim/h17i50w6zdbV7R3koDh
5XszflI5ygc/AbolSBnDnbRDqoR4xvBj4k+bfNK4LqjhtAqdvNkwErWqqm+zhvWGBTDBk81isu7c
R6XLsEVX15n7Sso/BlS1aJfrMuijrywtXC5jt/MhJhswjosFkCiMRYq/O4AlqwpWSQcc29Xwctkn
mqtQTv2RvWK1k9z6TvZq9T23TrfqWW+s5UOLBCC68lTV3Sl3khBYx4q9+sqzsWAZoLYkb4+O0tKL
nyLoQiUQwzRjqAHR1BIjHYDR0Zp/SNutdNYqwYmfM/chMqs3SBOUCOY3Rtu3sfdMpJQcp/6tJd2h
MZON2/PARC96wxq6LMcbtLKapj287TfJ800VbTVmot8Zk8eCbnLkTSvnjWb4OWu0U95QPpv87k/U
JvuJwGao/NkI2t68NnP7mzQZrBo9P9OeLFYZJ2PLsf5kuvUirPpKdO8xjviXzu54X9NrZejuKkR5
9mr/S6uNa96iEWin5z7ZlEO38fHw6f1j71wtp4NLem+6bwXvENW+25DdmJjHsF3s8cbtpfA5iKMx
s47+cm5J7XWJdqdPc2C3FtB5fxOXxW5Wv32EnczRGGxP1zawEWqSDnoxt/iWwxKWCJJc/teCADvy
MkD9klhfSWRuYvu9H8ad40FTyNAB6ZuUpVNzfzuuZc7JgeiZw0vXSZoA+vhar6JtGYtDrliymh3N
gK1j9Aff0bayUdc4u7eH5DPCsJRrGSlY7po623XFtDJVX+4cZ57PhOAoGVGJYo3ypws38b5elsD2
tU0OPq7Tgml5T/Pbhe43w/LqZxg+7XLL6R7pk79z4jfXjw5z0R8z6L1Z36zI/qxnz91m+RcAGHol
5jpL3F3JsVubahrG9vRYJsvTYuSHgcCZyBAmVRcLsIOdPGmRcXScSwqpRQ0/S3R/8xIgKFnRzV7D
Do+bDq8diwp2AkdhKBj7nZdRihUPJnvn3CS5B8FwenRxQJbZZwTm0QXoVA4vCWJ3MPopB3XJhU3T
g8ioUeCsIuudLjioZpz3dB3N5rU0u7XyTnYHHrznuOIGVrIrtN0tnFehzQbnWIgnixJPlE5Hihar
Do1mga4Gm5yz/FZy2lLNxblcfnY2mIfSDTKLuS3cSUUpAMELxut8tZ90ezeIS1VcSvcJj9e2Gqhj
opagf9Bi1rOfbaRoWHmJMqE18z9wqGOEM8KFSjhIw1XWcIiluFTeALsvZtmc54G6FrT/ssRUiEoQ
Md1Oh9iO5gI373hOacunaXfQAOVGWdZTnh03XeNdo7EFBsFrRHpoccH1V06+tz39sejsHWKwXe7g
tHTktjTp4ifteKfK6jqWgDmykayMSdVA6S1rnYH4BCtsioNX02lAVbV1JIG6y+oq5+UNT5DcZXqX
qDEPhir+xlEEwSR+zbrmCkPh6MxOaGroqc14N0/xYdKNz6F2LwulmB1miCcbP8TK1+GQtym85CpH
TFfY9m8xKMp10uu+B30c9rXHHjlDCLEGZnsgPrCdSg7nvtbXZKqU2npae28I9tQmVekxreNNrihI
K9Vcyc6CdvTTZQcOmONfbxVsyuydNSW7BcoGbgUQDKYf7Ui8PQ1djfdy9J9rCxKyWy0I2JtiM5XN
tlXqrTSce6tju9E69zLinLYkN4a+4IHUHIj8Xkq3oOIDDJpNskgB18StTg3bwT6IMs6kHaA6nGai
2JqLaaP2nTnJR+C1uSNz+mJsL6szaE1cWxktLzXOn0Vuvte+S+XOb9N7I1+aYDBMmI7zBuItRNy4
29zIBsGQlcRcO7PeGz7igF4MH7UDNmCEtHoclfzDoc2DGc13K2k3IbRrGYpszhHiWV259kOiVwei
PY8+wFAcIyOMFlvjfMhoHbsIVBgUzjLilB7Y3qi7ceyFTbdE4EBfT1gwcI5KGA6Prj5Xz8qvc59Z
l7F/sSJqic85V5qb3DTRl09xzmxs3fm3VkV2ZCsx+k/KntwOwFSn0+hRVKztWN+Pflx/+XbE3EHp
JfVOSzL7pXRLSzstfV+XF+q8S/qVTkJ531KTKttYnYMW3uKZOE12K+4aj9tqVtK/052RvKtOcyLp
Ov2tZdo+MDuPgynHipD+SnKgwynfzd6KdumghhDaZXR1gPwjU8SRyPCTRLKbiibgjAAxtxzbBy0x
nH2sLfZRRNm4EyXiSKob8qQjwUG+UaZhk/UWNU/RIJ5e6jLwxv7ac6rdpzGHRb8qxMVAYn7TGy4i
1AyzgWdfu+jOBo1DQD7+IETN1vWo2Cq7PsbYKjo61HhOi2IdKADgI9ed07BQhT1uSnzie8pKFdHQ
cjjSaCakXnrFE0BlTso6FTxi2tSK5z55yIxJd0ONrMoSeO6UnMZE+Cz4TJmxteNPm2Xm1Kt+qPK9
8CcaJUMMXBXjU2jlZvOoRWN1z/1rBvoAqVdE6KBs7BzURSyaO9Iox+04ETZ3q2rgIO62uzxyVCgX
Pzr5EUJjy8G2MXtRid4JE9PrfLtFR1yCfACi2MrIsotf3Na5iSGQ3CRyX6EAP9SNi+JOFBkH/diY
52NttMm5zJceB2/itw7bOZYbqzHKvU5BMCzrJNlGph59RUQjaZEpu32Oq7k7+GliBLcAEAVlG6qM
PlGAmHWTrpHu7ZakK0+qr4ytNQzQw2c8qBq6BnpYjn+oNCq6QPF4oXgtBFONBsVRapa4i02ganPs
G/QkK3j+WeqiKsGfPua3IwnF5k29VHkoBnbAFWGwF9suP+x8xLhLU2fb2r12Kx0aT7Y9qLUZKYqZ
+ZC/mB3ctiCpwEjRzaKDsyhZEiQaiqtF9PA3dfF6GkUbr1EIyI1ewzc2wcnixOqG0yx7XvRdbDwW
ZcVouhjKWm1hOI68ZnuzKYzXuaIJSEDTY4IA+rxxD9jYPnC58wSjTpw79W1YLkd5lCe1wGlvJtPg
n2ql58yICkMyg0HJsEiKoyiE3n36ukbw6zkhdBDT4mB2QrHJwDpZvDZVqWPQS8QytRvLWrqu2cc2
RiK6Rm7VvC7aEslLnWnKfVp85fAbyXN2BdsdvojhFdGNsH8ts7MnOi05YGpUYkvnzQcwNV7+kHea
6R8yfwQ3r4YI/8Ls8n489Uorbq2hFBaJseoW3FpeUOekFminkR4r3o3ascVPbDGt/yW12J3+LAzF
ckwQ0p/pOTnkE9kGR2Jo0zis69zqPil29OpuaBcVNYFhA/LNkNF02nJJpVX6iJiaUcLAAqldv+p5
7cTRCqiEaVPksXwVcxOpMZPI8CrLp7ZHCS4q33MGPCl8sPAk/Y/m0jfjpJ7orf6Hm82lSkyuhL/S
qnbTrnnvi6bqHxxrgNerWZmlXqPIaP194cYmDgtu/fke1O80vzGJ3IpD5khUd23nxkBPrb6yd2gq
lcPTWKcpnKW80l+kT8Pu6FgcLkIgo14HSqFFlEafg6cGu5Er3+22Mdtr4WIrYyMwMeteIpAhLDU5
WOCZQDGsc9s0SgRjwyRKmLZ9JMigeLGLoWLW3mdTeu+t5bmcXmy9idIwM5c2uRlzLEaz1mVs+KW+
90BdUj7sLFm1aClqzWMLYRR63v/yT24c9IylS1eOkZvfXu/74UdNvgYofxniQb2XxAzYTFqTq5fU
HqKlS581vR9gH1K14OvQ69p583wWfMp0oOqbfddNOlvwzLEX8SSFTP60njk1x6mypqtr+b3YzrXT
Zfe+o8wyLCV1cKp+QmhqXtce+RR3VaWzQZ/ZbOOBfq6G7wZ3pqOb9bs1LCyrDSVoblVKMxyGV7Ku
8YcwTirjYGI+2+AEHrvzMQK47T7GrIIlLMpB/wGsNndX8E9muu0aXzSHMacx94s3k/LYkhUN+leH
QCk+NndoSV1lUZFySDMHbV3HvSE2ltuy+VaDOWdHAN5Gw8XppdZ81aVXpRupQ1U9ao2NHk5NizJ/
m0G6E8qbSLdffHQv0bdAV3fnKnojSGnTUbh0ceI4kltUWSk1L0bMKnYZFvLSAD50rf0wN+h5L44+
TZC5Y43K/pfsasSY9GmW6JzoQ5+cCh6qZGfEWQ84ZknNOeiXYug+0RT32hu6bZbPVbEMkWI8XS/t
tQHZrvmNWtvPHwl0LenOw1Y0MaxPiPFmiFyKGp9XOhZ6f98WNpu/BBFn+trXNILf4smd7G0UdcI9
eaSOhydbzk4d2nOqCeBnZaHXH0Y6uusRoDh7475r2vXEV/KnMJI23vLH2tinxjzLAlyGiN8ifcKu
5yc3aJnxVrXKHzetmZi7qUhGa+8rzzsuWdweTFFEyAXihjhU1i7TeCki/DarCAHPOaE1emahBNgg
G/PNT2lOw+xEMknDLnkZJgXnPmavWni9LcOxnRkPNdqGAlCRaIzge720iK0NqXcmrMZ2xo/0Iyg9
Em0WOJTyPkMN9JWhjH4jTkk/Qmtd96c2vH5T8Sg+2JmVXwXIso8kZ7RAaYqCbe4NOfsVVEEBEz0t
XRTdis7GNMztnsg9pfm596bHWvc1jAyeF7XELOgCrHvCLUSEEixM6yqN228TIs+4Ep6cfNIEkdgQ
zDXXaTS356bpMdhoeeE9OF09LE9doSRsj6T6IX2NX7sbrMwmqC2XNhhnQxxKHO730Geb+8TQVKhF
0ZsV9+9sv15qFyFa2wqCd00dryoLAowxjqd4abeG07/Y5ULejyFTdiV+G5ad8Nalrb3qE002J3Ze
U9/tT6qay01sErCTg3spyPtynpyqQ5STptIrUC8S4cFLZHfqm5pzfEH4gxF0ljuYQA6ij2EPAV7b
sKnSVq4rkyM4hWXL27A62ZFQHxwuwMz7zQGVhbFus1oLbBwh62nARLNk0trGkWG8NJ1qd6oetUvG
20Bf65k+Fmc3j4w78ktcxIK5jmxOUrbzGp2yYdjDTCoebGp1X7NWji9NM5fNVei5FY52NBh7r+PZ
WoupKe+IEpDtKbkrSQ9PjX+dNVMcOqcX/dpwoJ2siLi0QQKl8pU8CW482f2knXTQo9Q0c4al3/LX
/x2qWttkvo+KyZNUV+HT3Ppq7aaqK3Pdcnn3k9NaQeOpU0JhyynRgk8NhyTNoDQ1M/HLTC/dB2R2
gpAxUyyy9sp1N+N6MSLr1VaKZnsl7Du4SMTXeZle6oQKxiiaF7OhxKm7cjkqnEbXrlnS225wwB4u
EJyaRwQXHFQIi6/rUuC1TxxrVTdYHYzmxNaGiEDkso750/LS9yDrWW+bdRIZG9mrOHAnbIq8sHlO
LQ5xyAxIIZrJZVnoiueDba3xLNxbKrdX0rnxE29JjakgcUqqziHt5jaw/jw7qHvXPA69fWE78ok2
qcfFRjQQbveyJloKKS2v2QO6bOgHAsMr20a6C8+Dq5qxfROjAzo18xhEq+JDM4hDH0syRG2OZk73
UeMWJVVqgho83ivDy93Ar3Qd+9nibOxaEWMY+ol3D5UD6NkVB3xc9CMP6xn8uktTF8lWyWuIYOXD
5EP0rhseYS2/rfH0jPZ6l+YbZ2KoEfDNkRZlsjYXrJA0oZYQOoYfAGB687uOqiXb1xDhNb6wpPlG
F/FZV+500nLryWoxkxNUf+mdRaxbPbFRvlpT6Bt6jks0awLeN12Qo8TZpvlsHwHjaVtiAeOza91g
N1pnheQkjvUwsu+oAHw3OStp0tZoLirkfc1orqQw95AI5bZX/8PReSzHikNh+ImoApG3DZ2jc9hQ
tq9NjhLx6efr2U2qO3Y3SOf80d61CdTHVCMfzEp05EkKP0mjdxqzIagh43vWBnO9OMZnJ0nXxFQA
d0WJBQSMWILcKoo96LqBWCCH24gZTMq82KLkgDtIh5Pn29Bf4Nfwsd3JimibTHLb3PNU0RBfMiTl
SfYmBpQN1v3CjpfnZMobervUsS61J1fApDfue2YCgUOQ78jKs1e+m9zQeL30FhjFMjaP1KG8J0zw
d62CoCu1HR7iukX7ZpbDLfOzcVP0wgz1zgijqZyC0a/eOHLNdZ1yTKc5WSI+UsZgtqFV9FjF+3gW
ENb8M3xacROk1FqAn7AdlXd2mIbw397QnTA3dTcg+Mykg8T9iUR/pdD3A+Xte9O0Hx3lN6LzLmnS
X0ExNhUj8UqRXOpUmvaaxsaVCm0IRNrPiQ73wIj6V6p1HpNONzfuYlxpvwY1S+X0V48Y2Uw7BX2c
yntRDiM+c+KYF7RdUae0tzoB7CEcOua0otxPJSjtqraz+OxauUKFQ1tnQ9Mb2haTDDCV6WuFiRO0
geYhUDIJu2AWxwxv+g3AYXjUESq/Vr5cXjrLGh7xhphULw7VufF8ta0xAJ3oBElcqPMaGRTclu2t
qzFr5we9oZxr64xGOoW+U7VIxNwXA3UOqekz7ly2REfVIS00BgBRU3JEt7o8S9vcxqaur5YhR5hg
WOqST632qnRn3nipLkM+yJ9Yt6EA3Y5tkrTu/cDqhchvXA5Kb2d6rFlCayCedc06EDp2j8HR5qF1
Zrq6idiEMlQe3XNkie58Pz5OUf1OGCmduuhK38oOLmQs5nbPUtzQAOlQi1iy3ud5EqaoWjZpX8LJ
dJfcnqzQVkt35wrmGwZPax1pxrgB2dnFSwPOa6g9BYmoQMANMq9CesxGsZ0rV6cRtVQ7dNyU1/rl
F7zUcqHzhXOtkUgkFuq/Fs/fz6ClB5049LPM+Vj4VA2CuJMcOknaL3FHmleVQZoKkVyTvL+AUSLr
pmP75A0dsoc4ebAWapj9mO4qDPr8gc4J3R/7tg4aNrUjinqSjRClT2ZY8XX9Fr0EGl+mp8U3e9A9
t0PBYnV7o0gQnSh97d6hz9oAqO7qJuOeyy8M4uBOIwuY7c/0+DU7eyI5lL6mnM5DDALep1TDTyNn
+F3G5i26DNRASfyr0uSeYbFvimbfFd3G1CpaFtkklhI+Bg8Igi2OegB5hDxg4Kw9+kQRyng/PVE0
2cuI1Z7m7M7MH4UfHzijwz4RP5ls3ooBaJvK81uPhz5obHqA2rb+cMvG2uS1/WtMab6eXeuHxlB4
kb7Vg2TigLb7di8Kk+g6qKbhLiOJxuc4SnzaLVuco3ZnjMhHkjd6VqIgvnuIV01VvDa28WR4JQKy
3EewOM/UWOZv+Sh3pWArn3v9Z6TV06uLAUldG786EQc0Uo4stGMfeEIVOzUVRzyr2kEfOBjIXZ0w
0hfdyctgTwgsfOCKPap4nIMqVyfyZA6VyaxLzxDyhA4CTtC+VaSAWZ73yRMdDG5xFvMczJN31bPo
1ZjHW19MO2FBd8+J8WUWMzD+mEMp4QTbEPCaUDp0r67JpgJZc0YO7djxc9ZUiPM6ZQGNEjz5Fdqm
1BgcBC9U0elO4uKDQr9hu8p9mdzYaCGhI+vAdE2YPzEmq75rz23uyZWbEIqWV6hCE+GeStfYTomW
hl1jaqzy/CR5nr+CT6JJ86iUXkoqb5CmIwgl6YxyNP1gZCXL00JDnmxQJs/XiSadVNzliDV6S3wF
Q+CMrFBRM18jJtd78+8DyfXm2i6MsAUaRo8xfXVx0Ydk6pOZZvS/kd+4V0KJCSiNhq+5Up95CWVD
K6kWxIqFtGvFQzGYD3HRbZMIC50++k+pTtUxqVi/BMyhT3FVEaSoEIK+HzO+U8XYQknbxEKZSpKL
E+paY9iiPQVmE1ejaDeQ2dqqlwL1ZdGuB7exN6NfHohCUQdPQ1JtRsay1rHtHFVjQMYW1h8WW6Ro
nnhp6H/lt4NLS6q/SmRbI7PPDbw6BgtATRohKRpLDmyj12aKrzJmEJKg65k7fnpJ9NixNK6XNv1X
MasDb1b7bhk+xFJElEH7lJYro18ZXfygIRjztOoiB/dkCeNvImsBI5/2hcpuzzmIaMC2NkUGyJzk
/powEjfoZ/KOMAPHbfcde0jiB/L868XsHt3F2s6e/2MmqR/AxRPPUVtvZCbczCI/T/4QH2WqPtJ0
oonTN94z4DKIEtZ5p14+cFMMfCreLkI6/zDM47TpiZIKdI+EzzI9jewSD9h9TJob0x2Yrx0IZzqq
uppxTkCkx2CAflysCOndkNCy7XqzCDma+Fwq858ukM7qhbZNADGNAJrROhaT/i9zJZXNFYLJpnxe
4uRWm/O7XuG00HW6RhMqETX+O9qx0m0mqFSesqNaqiOh2jLACqDf4tLfVxolurlI0WoNzBzN6IMZ
DxTm6WBf66FFspM32SEb1d6qDUGPOOGVBMk/JhEtv5PwfqN8fGJx33I0XiNDm7A6TH9Ek9+7AoS5
I2/wq+P3cUZkDNxVazMffrmGLxVc0NovmA3H2L+YBn2OlvboxEYfFnX14CqKpPR43PDroX2JPt17
ykPPA8lkWXOCjntjQAeqtdmOwh0HBojWw7jTV5FdekGrRSIsF/WbtGkcGlP7qbRxTSDhK14w1GPi
qkX9K3PO2W2db6pD2IrHvF53GmIVoDLtVI04+K02oRq9hH1tSG2ELcKuAuE9eEm1TnEfnke5+Ixb
2TnXzYMdC2RE448xme9xxeocyQh2gJ8F/U0WxECud4mrCDp2cw5OYKyBwkEXMAjlPIKVfAZNbET+
nCXWwxAZD5TNylVjRTSBGzy+7myj+MgopGMwuwuhy8pO90nmKRhkTh+rZO2L1WtiuTs4OZRuMaWn
pffia/VR66ydqxAEdGJvR1GYlx6jb2JvuyZH21Z6XA0UCRYKn8PifEAuvPuzpI8o45VM9tTdcTZT
74KGYtnc635DZCxPnpMlIZwT5Ygd84Y+7tJaQFH72jFmFAhqE7lCjyRCdfaJksq7o2QGRcx+6tpw
VjQe7auu7FbUZ+h7jATbvCcggSsmO3uF9ms5PXadXj4D7LSriSAZaiiPEkHq0JqYBFHTmRJ5x3ji
FVjbpr7unO8oaR6EakJfTT+F2R41T/HKiYsU5eMAvOurYduI5T314zUAGf3CC2S5nJ+qXgvNglMt
E/2nLaIkcMf0MFp96JeWvmWhfiBMBGeVu23rDCFFFECprrWcWkXkniOMeEquTOu4ZClwtJrpoZh/
fSqdULFhOuPqped1ejciqtaHyX5Sdr+V1MMWaXuXA/RyPteqvVD94UJn89i1JS6F6Q9zCeZGmOgg
zpaXKpvfZk882Q3yAVvaR4tkl+1YV48zT1FAOuSupvtHgfth4LCvTurCjZVnGaOd8BK8Qcr69Cr3
21b2+ywccBCLhwX34ZrA/50w0bLVwMNAx3q5U2m570rgcNV1G9E4f7NR8krLQwkJlln6rlrcVdsN
L15R7bLROgKrn6F+eUjLC03BFFk7W6oz6BONnUObEM1kGBrat9gLbK26Gb1VraMYDYefjlefpmpl
VPsssk/m3dKJMAZxkdN92gi9EGMeqhigv5gugHQSjY/cZDyxmkIkUyX1I5XCr4053CJDUcRX3s1L
EfEzIxbs3sy2ZT8h+KsZW7wXOlFhxC/uMuwKDxVSXSA+R4VO1TwFjump04d9lOLSbD2odffBVFmY
+lSxT/GNwZkY1cR7SJp+qwnqIz20j/j7ixVLQL3SKvtVm+4GshRjgc3MV5fTZfKnzTxFG2DcgrMM
JcJCPHPIwX/NY7yWul8CfWQ/ruShugtL0AX6EoE9k14kC4pnjGOcD/+aXP8kMuRkWuWrpg+P9jLN
68FztdCI6/3ijk+m3W/kPfrWKt+1vA3B9Nc4oJjRVQI1aLBRG6a5K6lc6Zq7G2tYz46FOAeng+5F
N7PFBrk06S4vncsQjV+LPz6D6LIRl8dGlAconkOn8FnO3p/OFrcSi2WtZBehlxouiv6IoCrdi+7q
a8d0ODbjT01Yf9Ognhw8QytzcN7ALO3A1NO/JeWI7DwD1lsQChKjLiQPbVjX0jx2EnV3Z7sHU9nt
ujStfTuJTePmm3mxYSjzALPaLtFxGFjDR2xH+1Slh4RDpmyBDW0XABvUwptRSXU0tjfmQUxRwPNB
G/XyZ5QyZNM/GUwUXS7CMTWvsWB/GJ1hM6TDIdPnP3hFG490diblAuoHhWD8Tf/pCgsValel9lE5
Ps7iiYCjN0vXGau90METeRedU1B/s+ViB3KMPpuWAup6PMZpuhEEj3OOymfPYBxE5rkiRe9gLcU6
KcFzxjs+GcWIhOFC3AAZBQK5CC1XNPYyHKJyD/z1nUX5uutIsfLr7MkSEVYIOW7caLn5g/E6JtSE
VUuziyftn5HRQkyKx6OvRydPL0So2vjFztkAy7nYqKQJncVhkBucszcvX7Nj3/wckASAAnEXb1+D
DomG6wWVm2EARlTWwTWGPdpC9pRqKyq1MpEXDYLWSUIR8EE5DXh5xUjfhoyGj8SwhQkCgiEdOczt
c7KIryY2vuMaZamvNvGk7k/wNnVQ1qpuAZ7WrW0ONSWp/PUmf1vA42ZlfS0cQp54OU+uW3jrAgJH
ZcNP0pSPWFMvGe44TATtfhJRmNVuKCf5WotyT0xixwua6EjIWnpF1LSb+va7q627JcjcYbjS0WZh
WhXyovfVycNhbarHQdK1FS9inzjz0c/sB61MP0dUNa0PU5p5Vzt+n0pKqaLmWGLGMO+/qGNt4rE5
ytLa1a2HD057omPhoDXTjvCoM27oZOVgAm4G61G495LdjqHX0/aMw20wjr7CZYcuxyj1fCORB6vl
VUGJGiX903Fjrsey+Etz79khkDOssG6E7pDNG+HhBmUtoFu6BhGzm18iSPMVihoYn4r5zYF6Ab3t
gikDPRTR/ITfGeM3roG0yrE6WTAKbZT/eo13WXxYk8VFxc4ZU+TGwxj5R3dpfns3+zCr/KAbFe8g
7KvpYRps33Tan+d2uLU98b78QsjRx1R8ZL2EwBjI4SuGcu16mI7xx8MZUqPCruizDqAXo0H3STPk
TdJpjCIWOUEf/ekjYrGppbQIPSiGaN+zX3jx12Xy1sT6thDeLrV4mjy2qXTcgkgG+DzRfBYGIaT0
waYssmX2LUwUZ40Ipenhr3NG6InIxq+oV2E8Wio0qzG5yMUlkHsCn0Vm4EBdsrAZ1sBDa0TTdUiw
9PiOYg6r3PrcxqkC2xfzsZ2VufUcKTctdZIPssFciYf5Z4idBrFlFQdGC0BY6Hr15WKvpI+AKrWi
E1moo/I566IjgEQHfSKR4b1LYmQDZbwmzPmv0OoDg96Ow3ntjt9TMxIH42yHavntMiNwQTPicgtn
vO9gfyha6LFNoJvArcj5bVBPP0yEcWTiMNdEd7ZQ3yB5YObnRBHVXsd9ICexQxC2b3BYUEQLHVMg
l4o6ubWLZuMb6kJsIx3vbMlYDu2hXtvuzAOr3ypyuSPed6rbz3c7PHmaYc+obXr9Tf9//RzOKgF3
tYjzzqswx7lU5VPgGqMMtazYowxaZSbqpVh9NXq0HQciKGxMmrhtSuGstCJ9rkbWQZVkFCjLd79y
zrwc+PnMVdS/C7fGIIP/w4wPsUqPMZpqj4VL+xlGnUPXCrTYOPNhneis3zUWHllWA9T2O49S0dQz
38rY+vGN9lxl7RrsgzHfqbMQFCf/qca6DyCfs003yXUu/E02CCRrHd+XERIMt2GxDYquRKibniY4
GCxQD1V846faVBP8xTxaf1pm7BFKBUpRYY2gMYr5wbTotY0h1oB7XJmHI3Zee9rmBfgR4I/v3Nvh
HYSML/X4XI8/foYc3gUnlMUtBxiCFiLfbnrPnSHoq1+Zus9x61AF6F6NSb04mdpEy/gbq2FjoiO3
h3Q99HiOYcw/CQWAksVcAsww3A0J6aNTV9veKHemKgj9QZ96L4JvOx7ipv9I43Olp9uem0VO/Y9T
qzPe0LCImRWgs1Hy13awVPrWRdV17/RcPBYK3z3Ak+z7vN8O3gu/d1jn8+OAN/ce6TD3X707rxUP
ctunR69rLm5dHuuYDa1Mn6olPvv9dFCjeaRm4VQv8xmvrG8mjIpA3aCYKp+PlquTv1LzdY7mgYnv
qsfpevK8UG+gOpLpCcsr5rbs0Pjcl9pwTayZpAf7jGrHQF/qnicLqFtbjtHifRexs4rJe/examoY
WeWkP8uEWmbjT1+KvVicY89c3QAC5jMxHy1RFivZcAS6wycvwa9vawyh2YYB6VrM+965wWg+JaI8
R608Z2RaN9V8w2wBz3zwAU68BZPKnWCMxDaFI5h9ULixMeFstW3nypvZmS/CZU+6A6Xe6H5XKv1p
iggHnO3QV+5U+9I2Tnlffhde88zBFE5Fv6npNZn/75E0aO7x1jLVv+50aR8VRyNLnuZ0xgIFZOuM
xbtTF28i94wAWdS5iNCRKu3JTymaSvli5mXT9NxgRCFu7rwKkiW5YiJB4BgfyU7ApuRcUqdm96i3
BlRJntfHmqouCrBDT/aAdfBIZMJLPNh8PTcen1MxzX+FU1iwXPgSWv21oiTCNbq/GC3ESlsk8QrJ
p2DQSYv+aQSfJ3R1p2K0pKO7PEc291YiiLJ1orf2DufZ8pnIPWg+PNyt3KUotJBpiG1jk4ZWYrtL
weNRyzz2Unsw2+kG/bvOLOPB9T8Ha8HeXge6sl+d1Ls7zFHE5GwNps3piiGQZiL+Zeiz9atRhTLD
EjDK5JVlZl/iGim7x6jPv4g7CtzmYdRN3o3iYICgSKrB9G4OtahbN8juSxz7JayrE40bp0mOJnLt
3jv0mcH60kYX+tuPUCg716xe8sw8zFgi5pRLxe83GqrUaMHzRiCECR/c2S9tNF47V2uQKShvNUT6
BoK0NbR/+GQCYBH8YunvZFm3KRtPevs20LwX5zFfYnrTZXHAKLljo7xo+rJbhvIyYBLzZxMjMiWy
lnNfOhDNQPCwNPgFjR4xw28GEDxIYOe8+BmoGgEWb/c9HEJvyh/GvENpMV+0zd0GYr2ZxrDthEJW
rz3oYtm3SfXqKArIc4x0qHi1aj2hcBKt++B20w5XF0KwPTYdm5My5jwhfKBb/paiJLll2XRqWjcV
vagLw2xxrKdXLooDl8RfRNaIaLSVp7+kno9qFKXgzA6BIc1v/RePi4vFOcz8Wa2dTLzm07BNKmOX
mWrv9PlGk3lgTNwS8Nke04eB74lo5CS1w3zwHizgj8mChe++smYJ08jnifbOzC97W0arOBrWVpl+
MYutLKlRCI+1BVltA2jWMgnmlRZWU762G2OTIJzWEfAaM2teM1HYp/svStN/0Ydsi5IB2aFwYkV7
9FEU/iaJgc7b8Ya27aRsQB0bqQ0BUbvKtNYcfGGXuvjPB9JDFu1UW/6bQmLbJzX2EOffVOOv75cQ
eHqfaZQxYQ4FR6bxabEPeQ7P2OnrxL9po/VupkiAvR6rJwYUV9u4ogtmUiDq2N/AdYT4wECJf9kK
uL+rrSHNv6GPjh2Qp6a9eISMhKIZb1Y5HyzkETVQW4VIdIVu9DK6w0k5zUOXWetE5aesRpJfm//u
VEg6idtoGW+TUe0IbdyK2twusoespy6ErChnkvti9HEMVusMgfVixweS1Q8y+oqm/MIFB81HJkVT
MTTaD75hIMSu1vzab6aVPgJafhAU2K1iFyANDwyAv7UuWP/bqdy4sSR282XGljfZRBzYCwqMMcOl
YK3JcjyKltYUSGMZDRYDRxejsSOAB5FpjqAuXixI4Z5c+08PJrSEjkkz83WibWoFCQx5zGMXfTQV
xu3+elc5ddh6ZsEr7DyT/oTiShcBEuO1D1Agym1ld1ufibQHawsj7yxgBaQ6m/M5zb9ayUnUVoHp
/ZlEIFkcTGZUf4mJJWiURrgY2QFv3Wcy+nuShiHAsvFaSvO91hxmOiQNVFXgLZpPdeYFrnMsNbGx
5a3Hn2Hp/0hAusjCWg+z+1djfaA2m2wZuDTSK6pOnUbr28qw2+fTOiOXYY6ilZn89c2MUlpBhv6x
xOHb7X7SDE9r5J4c6gk1qcJStiBgyblgGveQf7P3J5XJ6EvKFTatEw6zHSAvMb6ceSqXh4j9ynO7
bZ7tIz0JUTRwgvNm2eI4y3fVlaHWYc4rRP8Mr0dreDpdhsL8djru5aWvL8zBHzG665mzgCMB46tn
McI6bf9V2N3N0u7GyzawPZcUjejbqZCs2UnLXOTUQU/ilm8j+iv4qPWkDOI+w7zYP0wqfykppOi7
O1ydkw6B3sVICZGSyVvL/5rmzutcNqeYD3QUKLFxt6NoAdPgNOtcD4fzYxx9N+kHN1Ng3Rk824P0
t5A6cbj0Cz/X0s9bu0zuH+r8NqXGZwL0fk9v/rVbHeWse4/GwPuexIxTqvmqdPz1Qtxau/1IDe/T
7l/BrfW1mKNtlOmb0k7eQN0+E+86VfmfmueXqtxKLnaMFqR2fBBKthFsQk36RD7Yhz5WJ9+QYVQb
Xyr1/8mo4Rg7UuoQdEX0q+nmriJ1y3Y7sdUVEUUOUTyBT5t7iKGdq60kPCI/xRHjWKXNF4xn6aM3
zdFnd38k81K9pKnpISaEKEQ4NoMPi3TtFV79oBqtDKE15pAmhQSNjtCxXUrvaDeetReNIpWDBKq1
ys0jsqZI8CokvL8EVu4qfIRhaylyNFyWe0TjxEuYhH3krsJQX7TxcdbtFpW/aoPJMLGUaNaMetf7
Qhb/tcw5HI7ffLqCL6807pC2qB/Lts43kTt/jbaB28+HCdQmLM3V5FqrdI5f+tbh77SeBnTRnpfJ
6betBQQqM5qWRnM6Jr3W720N+Q8QA5no90An1ZI8CWx3Gw14b5qYiiCuICgcJsrBTjcoB/hjSpgs
ZJDXYfYevSF1gVFLk1GsXUcCz2HSG+kqmyux9ZLl5IAcctJi0u3rYTtI5wv9vWTipATHjclXtlDQ
STcGG6y+Sa8nxMDgN7CoJMPnXEI4rURs3ETuPww24LXt7HJiG4NswkmtHGh1r3/yqn7X6PwvAFXJ
a944XhdOqtoT6fTlAZS44CGZjG6aBnU6320/vXnyu/5OXGnPBQPl0roh/LcEIVLfSBkhkYYgKQSw
DtYqq7rwR6Nl5zONIzNd9Y2NTUUt3/nEC9MtybReSnbb0SBAJfFK2L6pwxeo3yzh7fl6/hFN5WDA
1PaVUzyMREEN7vwATlatO5egK9PG/Y/KA3Q1bza2KE5uDTAGrfk8onG08+ktlQAOGQLEYLIKZHJe
vy/TxYeJbRgIfee7GxbnVpY1uFfU1WTXu3FArEy4cBylBIXRuHj0dKZWmch/UcbBnrBDB4tVPBsq
/6WH4ZwVEoeieuyF/qR79T9rme/XELgYhR94yIbmxzE19PNVssddEDad9Rl5mDAsGxu8n8FSpa2F
VLj8NVLHQCeIV0HWTAZ1BaRsoSWsOge7Il4Ox1/2IpkREJC8vJ/S9to4yRlp+7/FMsSBtfSbz/WH
dhidRnUc2Ia4oZP7vINb9X0soVsY/KkLkpZ8Bvq702B2DTq54DrGzotWJMMOwZiMSZBk46ehljeJ
HW1alq/8bgBvo37TEj0e+lF0qev8LFKOObaYdDWUKUFB/ZKjqow3xCUqRAjEGDbGlG1ERgqFwakc
WLxaq0zVXyoSTwsvd8WLzbdIEJUSvIyJaRr73gQMHhHuwwUifqssgjgmR/8t0a2vZ4nnhbvy1W+k
u0JHhkwwI0+GhXetBNA1TbeEhOFDQ17/m1bIbNrRbYlow+rltqRplQgs6G7cyXL6BQEYd50U2LGy
4YHq4x1MN+tRvtdQJxKrNobyjnFahQY4jy6EoJkDxNdXYXnrhr/A4Yd0ZZwYPy0NoqKYz4lbYnw3
yCiJBp3R+87pj8I42QQvhUs1jBwKApcvm7ObceCaubaB3dkkg87tXNjHzI7VNpqb53oqvjwfe2vZ
GNuCusFVNjFgDvHFbNngaCRcjUSjBLFRsvPlw8aJopdldq6qcn6q3ueSqsOiqG5D13y2Cu1jrUFD
UiYUphk7jhBPDZIycnQqKxylTVtkEmnI+OtjW0YXRPinbhLHrDN2ptW7QMsfZPjrm2J2noidexk8
hBdIfx6ruf/J++Q69yShZ+45y4B4SkTvd/uWlRi3LgULEaLYpk1/VYb1Kcv4bRmHV6MVb+D6zKG6
eYQp3ehKA2P2/wnUtvtklFM4C2DeNDP63eKhiC+WrZnov1Baq8y+Rzri28bxjIPTXs113OLqJ3dw
kjH5ABlzDYdlZPV72RDNjl7wgy3MxGuE/c8x268mh3zSM85JWLHLNJaPWXYfDxfkp7ogoy/reDgy
u7tWuVdufBjIVFR6mLvcOBoKA93LLmiU45VbUtIoVIog27b8+y3wTr5OtsJF+SFiPPoLQR62kiXy
ZIWNyB3cTdy1ZTDXZrvuknHPc2oFMPRPrfAQPgCm2riG1vnAA1hHM6+0wuGDBTue4xsH0UFm4tuT
+WnKMQSQREQGUuEP66itok3SIHzWBeIdMR1TYV4Nr/lbdMD52WVQJaET7TqxLXuihM+Sfz9IeA9p
7qPGmXfaQDG4a5PvZbYkn97ZtCUjz6rNwNW1Sh1ncizD1JbX0VEHk0iohTceMc6WJIwUBnI4lqZT
rskuw7OTdYSbQ4vbmveY1eKfYUpKJHqf2zvTGEOjO/YEV7BTDnd0PXDOzrnicKrIAAJ4Tde97T4m
CecM+RG7zOeZlFA+EYofNFPMhtOwTqT/ITX7zSXKJkqjMx6mnZvqD36ZHmwNlqHWCuhc6raxghmP
9HkdR8JKV8PMpto4RViommAGAaTTggZhM0IllX626C8WNm4tjr/1gbChSXBiAW8jxBR7pnCY2KlP
n5RHuEjhVu9VCSqKRW3d86uXd5Hu3A+ANQU4LOth5sw42+ch2+g+IpsklmonfdI8cep0p1gfWMEb
lDmDi1DMHiP3hjjc3XVRc49FfqCr09gYlfPiZ56OS5rgtEU5JBIKXC11SlTlULV6qEorQ/3Ncu/q
S0PASfTn90T1MJsHyG3zTWaAAePzRNfY3nMRQEEbm5Nm7DROMvXYNSPbc/yaAeM0mfPZTAD+FjJ8
Wm03FmqFwCzKc1Xkrwip+GruBW8JuRfaoTdYj0x0AglnPjrwZVY75WrPiydug2u90tKysuH9vUV/
n4mvyuuUEGHhnvWZ3lpVbcYuXy9DH84lBQBOdpev30uPTcId27p5kUTkNR1uSDvRP1Uz7qkZ35ut
+96O8wf1UTpJKj2svGa9lDlhpFYmjF1KQR1ylPieFzvDiRjmsPZGQXiJ35wGk/SL2G1XXVd/QDZc
BsDhVQzPR+af/pQnDIiNY78stXySTAVWJfeaS7SHXHb35TOr02ct0S44tl+SxDlHvsZ+r45WYp5E
d3VnECi2nHu8QGA09dHQyIEY7C3W0mXVgNoGknAjQvo2VjednQrvXFpOX3H95GfdC3njO5jcQ18s
j1Ut2XQI2cipU3c0EF/guFKBWzJm9Yn7wjPVBSNSVIEBDbwrui32/O7JasQ7aP/ZLVG0MTuYDugK
L0GMcuaw4lsBj3Z8ROTY3lXaL0MRX+c8OibwhD15LPRyrriUQrcXL3Tf/svnZBPp5UWBI6j+K1fz
2SIqKsu9NyChqyp8ZKtwLkru+v4LBniVNjpzHNuitZyioh7uKZHfNUhuqAntClCHXjZ7Q/cRFNXn
7BJ7NRsvNrx7qo+nulWHzsXfQwTYqupRc6CtxiN2qqX+HenoZDwuYctUz33tEKRMViPJBPHIQOrL
P1DobrD3KCxXkW9vhCvDekF/NhXuUeMwbTAzI+K6xENxnMf0VPrVNqH1tqulw3FrkeMSla9R07+Z
mnMo0Nckg/ZGoh45m/Z1ZGABz/V4Vz3Gg7L/j6PzWG7diILoF6EKaRC2JEAwSiSVtUEpPeQcBsDX
+8B7ly1L5Mydvt2n8SyVHbTHto290FS5+4dZBL3gOVv2QWygCLTpW4jNgerCY+z2HooJQmy9VcI6
WKQDh/CT4qU7MbM9EdPPcPUc4ZM/pGgANshfV5meTSx+ZvmloqZpNS5iHDqdtoDRsAxSDtiYi2if
j3xS5oh/XnoUX3jKEiGKlO92dXW5caMo8kwTUkL/U5FQZQSucbIvydvYm18oNCjDU//N1PBEmtSD
hBwQ1rt3tuNXtn1tcvuX9AVgj/lYj8ofY6s/hMhqmnOXsATHod8VlssfvPREOG0LjmGyvItvLebB
Qj/kacnchNcpyv7pGUntOcFcioyxZPJoWw0LtFK+NLyjuMt3mjUGmpMeQ5Pklq1cTZzDucJSOBsx
bapPY2mskjAnBLwJjaqJXYoeAfZM0LUQynNvMmxWs3PpWemPlXqD1km21czYGy9nm5Oe5XnmNSmf
eH6IYMwhilQG6MCFQWzp5GffWIGpLEyKyvJOJASpVt8rrXImB32TOCEicmRsY+fYA+u5x0l8mu1+
O6ftWzThHlMLHh/jP4N5YGtN+AeaptjHdXjRcJORFDtVbnVqXTCtYdHzFteEzeJiSL0+A2KcUYe4
sXV7L0Jt7xgEj+mt6SHy9lutzbfKRBSNXQhMrpZPc0nGtNYV6EXlaYJO6elz/x5V7VucDxw5ExMO
veqBknMtWsVwjvX00DCZ076GyAlYDyT/xjawumsIjbCaMx9x/bWgrWRj2WIrXWAPRTbrfh7r+olX
67PQTKL5GNC4eUg0ZduYkP/WXXDPV+OnWVZXac+YudvN4OgP+FS7jV5C3Iub9lYn7udcuNN2TMPn
xAKmU/MUcONLvaLJybzvOb5fUKW90BYbzZ6P3WjeGRt4vCscq8rGLeRDBRGQMJ2tQZ3FfSkVeTIx
jfFW9yoWZpJ2wcr6FgBG6gIUCAaYhemuwteXQcpwntTiBRQE3zKH7H57Klse++wvVSxecfZG+gY+
Eoo2PDaIRhWvpUKt9uPSnRyrf3Kxw8EM0hGz5/aKtJMCC4p5sUHrmpinEGMtl9vWLao7ime16fGA
znF6KuMZIyZ/IhQDIoK1eAsVGLgVlLBeswFmxS8Mq1utN/xRmz80Zl2sl5xshkt0Z2yU+YD3MEhw
um8KKyYqIyDpxL17i4iYWJnyVqfFHWqyZNDUb3SxQnywfmYtOYwtCzcbLCybbskohv0jllYeOE7r
D/WwohpZvEwUYWZKsi3sP9jmnF6cMia3aZ1lx6FkWtA/WU76XZuiDv6C1fe4YLZhrp6nBnTeUPHZ
aVemtn0JRYp+3SqPC8SijYtBxQvjqfJUfXgTtvG4DNhzQtu8urXLQ9xSmM7S8CjYMA/4db1ec3au
bDh/F16F1pOqx09U4LHbbDvgIhb8wlmtmdAm89uauJkxJXsQQfhgLyqTsNkmzIrVXXUMLNnaT4tM
bzjSJ5vKepTc0kQCvW2IaWfmQ01tSaCEzj2fy8hnFL3GuROoA94r9ga/UUP+DJ7+c6tkDhCGNqOE
NQZOQy+yHJNbKMQDLvwgjROmB4xgqGtdYGbMNEPPuy2pwb/0NCkOxfxS6e4frd68BRCdOsxGVcwK
NxL8ZBWIL5zqIiJTDJ2uEjcL2XZbZWgntjngu4ifCYr9xHm+awGJ9bX5pBf2C92NeJaMGPxTuwdS
+2ivG1uemJzO+YeraM+zbXwPqvMwKxOjZXhaiJWhihB2l6Q0rJpahRBZuxfQg1O9QQcd5TUZxDN7
PrYHMXGBwvqzpgeSFyCEW4IbtR0jMofpuzWJW1MZlzBJDwQvvdLCZsiiyBwlvn1+BlV7GxNtn3NQ
R/261ehaHm78cnSG5bDjwBOKnzvmTpUWdAPQQPO8cC5hRSm9pdCe64W8gR12AdF85vvQiwXPCeDC
qmw/sIJMfLQ+NDPcOp2zZ/FpBrqOYDRG0TleNC7ECEmbbcxbyVWYaDFsvvmYhwXyvX63zYoPkMqj
p2V2mZzlElcrjdV67Mz+PDRYrVzqBCpW4vkw/bV8l8slxVilqdye6ltncBWgPbyLhZYLvVceeEt6
oargnc/77UQCe1bvhdS3CBzVamTaKnL0JJdailE4jMeLkxhnU7p7rBCeZgI+0u1raCp8sy2O5oz1
ObL7OKLZ4C9MUL8TdAEeFto+xHQWV8POMe4xjv9oBBSi68yyoW28ksp9RCZLz8TJqpPbub9iMvaE
6o+EAAkfhhmZCSx41o/RzMEUwiSnHesgm5SRILuCRfnD+cE1r4Tvo4lVkkzKsu2T9m0Iu/sSvjfJ
fMnS6S3K5V1r03Jn6/AyqPa7pt3k6xFGu8xgbmYNLlX1ZLVTgZ6WQZKpnK0JTlQvsKoTJvDCuVy8
eSE6pbq3dil9kjL+ZNr87WTiF/P4RHFm4tVly0LJpJXe6Ip/hjXcu0gLgyacmCRww5LFKvBM48tH
5mqwHS8WM6t1j+bmR024DdDpeKW7sbXBer0TRnmOnO470rGUuU617SK74BnC/z+7b3fsP5pBy8FG
6j4P972qabQrYXGsi+KTDBjDYsM8ySf0hvp95zexBZlyHNbpw2Bx5vR7W3NPqw1XlvrOtLCruMLX
3fJTwR+r9sNBds3Z7ZMvVLNDUrUoImy76PONPUORwdzVD7CtDxRQIRqIO/5LbauSAGYFr6g7tIe/
Bi8GZUUVE2wdDIa2NzFQluw6lZatb+VOGliR7muYDqVOcEVb+NJG9JlEErzPeLBE9ZbP8UoJwUw/
U5CSsfFHNMagAlk4tdtd0zh7td6ZEfla/UcLMQzyfyT2iEKU+bYCqBXw11kqGBgAVw7m0yQxi/fF
QxSCT0vbZ1Z9mOvg9RKt1cL8Nk7zbTHEE1bbQLGzgx2h9GOmHvisuPl8niWDmUiMP/K8OIbl4xDy
IOWk36V8VNUWa+A64aVicLf6zK3LX5wIhVAqptXYV8uFy4COFqcdKa9PU34guhCQxC2ijQ5h86X5
cjW92FISsWKBOy64uuQ3x5ZaZ7qF6LJx2ZyyFYDAVnCcJ2X3JziXWUPoH7oGKKML724fvfB+2/eL
eFxi46IQVwKer3DDM2ophHW2Wjm+t+vDFMvNm1ViASJn9ZGMyCxa/lS7/CWtih2OPW5wkTGr/Bm8
Wro0EkESEX2alG1YkEcyFPutmulFgXn33VW9LxPp5WHI3TsmVFcoFcF3/DvQBH05wQwbifvGDf6s
+LvQ8RmmCuR9toA9d7Fmq9vI1pj5at82Ul8krEHmpWc/je1P9C6c4JYtWMZlq9bpWUYkhep0Pudz
7i8mJb0DN3Cb8UeW+qUfzIMJJ0aPqeNJMsiPYZOdegWr4GwyGhrUp6CLOV8NMaHBHE94jGrsIwNI
+ni1epflsIlhKztSPBWje9dqjuEoxhNMIYFypZ3EZU5ozzCozoIAYCXb42CQKVAbrDe/aNlbRUXh
zrRPHuoYsxRyPFCY75Pe/5Rt1ZIqhjghIuXdmaynopaMPp3w5zHfEfnFO1fiYE+twGXo3BA85yE1
2r9EgF+qJXwttO5nDtHEUFiO+vDTGgjBZhYHCyv6kJCkPuKzSBKLWg1d/ivLD2UhmeA4TyUvkNLN
gmIRJ0M+FTb3lIZ9fEx4EtuuduYfuIc9Mzy+laulys8hd14JfmIpgkESiGTic5io72mmPY6TfXG6
8V9MBw6ntFMdRSiea6f+mVQS6fW6/jL47UYhxIU4PhWSpKXl7h0eGwP8/qZlN1P1xi4u9VcwHH/E
bI+Z8SDI+ZfuCW7Qe4muoPf2b5goDyW/5HaajlZqvk01p3abHSjxPgsbiQjSaRepVztCh1CKSyJZ
uDLGLk7nwUvmA4jAlbSeurxYbNYpKQzMHvleOc3xI7VYnoblMWWGciVRjHAPAWk98ghC2lsDL2Za
NfzoDzkkypnVY4UrtcAWu+R78jpkyqZdR95exuOBrk4v6nilYWweNY6spfF1NX92V5cMh5zGy20h
GpcjKpcdO0tWwVuj7bdDZN5UJPwyT30MWzL6GtfkVvWiM56AKeF7Lu4NLSo9LEU+MK/qlB6X1Umo
FEFmYcQ3pug8JF8iZTPM16qhqgDtdaiVvT0V3HhOUInyYi7mxTF/SWPwl083OenW2eAFY1Otab+m
7A4sgW8u+nUWdwu56nnOrS9W8U6Ur2Z6aJL0ruzHzt71LTFzp0eS07/ZQnvp1AcZKocafZcr29yV
Xlyw5u6fR9SnmRuwUux9lgiEmoynSRhkBp/3krlK1b8sbhnKd/jRYiKHLDJQlV4BWFzKst7N8Red
ojth27sJOO3q88bpDnag8Dt0v8Jkk2m7K5Z0M6GFO6O+1QeyvU1xVFhQ5G17aFjzVyvMNxLoS8ph
pHKrRWIbnHOKbV3D4Ne7qCWAuyTLdnZ4WFZ4GzAb1eV3aeBviIhjIhhF4Q47HmnUKGiV4airH6LE
ILAYmwp8UmJgjuw+FOMM45Q/PxCA8XkmCTNyGJIgZ/w8VDO0WCKiYPIganM6c8V3Whc0cDehqj4M
1WuhEJp2wtqL43PXmlhrjd9m5trjWqkLBHmFBzeL3PlJH865fCrlXiXY5sr9MhzSqfEEJaL0paPm
cO3YeZCOmV9FPw76RAZ3RCx3ii12qsK7YYWmW0cgJA+OWe4szApuHH06anSeS+OfCYl8diE4K1q5
HfTBi4YIXKn2LIoKFbl1KV6wsTwN4y/dgZsIQ5I65j4FeJzr/bwrGoT7SSea29KQwCM0Ih5YHwGW
nA3HuYpi5gGVkSitftt2fuymiwJwR4zhSbcUf0pouAU9lrDDneY26Lh7TfnEeyE1vp0pZrW1n9Dm
amkyhWm+hGzHGxvkDPOsbMhjInIXfLFZ5i6rDtTRYFEPB+RI1h+UYmKU1Jf6DMmyN+Umi2A0Kprn
kDeqFkqfI3u/9F+9i/Ap3IOUt6SH6YatKSOdzsCEvr40O41vkdMV546MqPkQxVD9Gt74Wm/fSFxT
jfDYN8dRfdb5LmqJZyo7DhxU+q80gnasvbXVQYnp4JE3yXgRXafupcweelOnOGHdW/zgYNrUrIMc
zY/WpYFj+lqPw028pmxniESKKd/rkjU9NZdAY7xkMDeTvT46qZSo+l0XmT7dlAizNeZBdaNCO4tY
YMAo4uvyY47AxDKiyitVOp4DY1DvZknVgX1W7R2vpJVZr8XfS/tW8yCKFqQ6Zsgp5rebAsQiuabg
tWoODheEgYlfGrtV/9SKT9x1eXOu568SH3VNxmuJ/jmfYU3UM3koeZ0iBTvYFjUuQZABIIS2AjiF
5dvTZ6IC2n5ku2JNO7bTKGck6QLZBuAco+Zir+BwsGAp1DLghhaPRFHvCue5y5+t1hsxIFtAech/
8044i+jPJPhnUEnWLd6oYIFxHxx98ftoOgocMYpJSD4rjxU3RV+4lBe0aI6T39LO0xou5wQxHkKJ
kUHGh2UsgqbfxNz1zJ9U9THEHSrdd8NfS9CYlz3QmxxMjrIt0DAc9tezWG2+1Potxdl0D3znEJ5J
/zcIgYQDdOvNjQGy6tkem++xS6A+W9lflSrbvmr/BkXAH1TxAExNj4mPAHlRaPdVs6baI+YxFseA
Ghb5bUbg7Cv4pFSGTTvgTUfHjV5cHQOSsNMr+3yYAmBs4Ggk5ECqyd7TKucVyAWMfZ6R8HZzdjSi
xfOtDyWI5WezxpZHEmEsN4v+lAOrbNXUh1tN6h/W5GAd487Yqm1/tZkk2UK8VYKhgJ1oGSeHQn10
VIiOz724RuMFVWqj8yxWFupqls+JjdRgKpes+hg1ohB4A0llFSJ562bO9hpkm1WfxPikpIrv4IOE
O+j1iX208DRCLePZ5EnxrpIkwIgCx2hT8EhDazGrfWG9AwS3Q9LIrVeidJbVR6+8dfhFtKTzbWXB
TEN+EHpvRAmVun7LuC+ipzp+Feq7ap3a8GGUEXrlwwzFuSe2V7MF81Lgfdp8ZF61bPZ3qMPmD52p
h3XFASGTBd5zUc8sBbJDN7o7PeO7SxFOQe5VUMSTm8/DEpjuvaL6CMoo1sjqoJPgHs0frZkIvz6Y
KWyggDqbi7t8SBKtWJB8+GFeAsR64AGO4FmKhxmrY/JiO4dce3Kqd0CmggpnCevRcvZp+GTxARTp
YdF22HWQITB1ONo7jZhoF/hL2KseV//havKV0X6c4OHSgvWSuA8WC3XSLO6Qe9OwQ3YT6c7A0Guw
8kwI8/b3kO4lgZPUzc9xQ7WE31EYwydUkp8Npb0jf3SuuVBhRqx39SYHt0CzHpqd2GnpfHerQYH0
DGzMMri8nMh5R0aQFCrw/UGODBOiy/hySda6L4sx3lSgmNqISKf0x6HNjo0ksFI/VkXFu/2JTf0R
gP61AGITV+p2SpYtMB8EhXoTs//UMvezwJFpMwEDf0TAtz1zvrAIBLurUZPA36GDmJm0O0F7H1KB
0b42AKu6Q0dt1qJcpXmOmmfZPU7EIfOgzMudo+c/ScwHVemr06SQyQL4x2Z3a2C+DHMjgJL7OVOD
Q4WatcvULCgx2Nv45t0Rs2Kqnfsi++cQk+iEvDHYHRUqblri61zzbKO0fcmeTKKOR/m5reVx7OhS
URDm1q5nc+6hETfkpaYt/55Dr/6ajuqpiQUSiyGonn8XQ72P5fi6OMlF65bAUhDUxoZTtzK+I5so
MKCvpRAbUwFwzZqdjAq04JDzxaYVR4YL9rRUJ0f3Fyn1dZh9DZmi/5jY9VruJtHhAFCzyCJlPuQN
YZKXsGZemr1+bh6NaQIHd1sfywBs9uGc+tT4UA65Xwr5RQkithNMz13pK/Z4zKgliPrizVHnrdQo
otyn3cjxKjdtOVy7FGQ139YL3D+UtEJF+VO9DrcnC9P3QsHwb4hgUOGomn9jfVqYsu3isix6YCHq
OPNZ0Wp/bB4joDFSoQiLcAO76zFVsbJ2DznpJsoLQh147FEJdxWPwmw2zjhZ97J+JCfPiULbVI85
asEekAj5hJXcGymLanqkuEy9apYMxr55gXN2FrjAtA6nv/1CQDJf2yp54uo4MISh3GpXeTUHlloM
ZKEe7zN4YKW8kkz5NRX3WtUTI2IBmIQqvSnaGjYUr5kPK+wWJiboIpjYQo/h+M4eFS7AigSKAyOB
M9WaBzR8nx4ieiD/DYiScfeuMkFMZJzwirnx0VTeS3Y3rfIjp/Kgq78WiOBcUtuAItHWl7F+hZPP
l5sx3wyPMrHOOotisrXBLMGjo7iPDmcm+mUit66t78qV/A4qu+Qfi5cURMa8a0zMbkO/LyYi1218
oJ3qOTXDe9JfhnrZ6dEvJxAWcDIXEhvgwqvKYvLOuWeUszDNQwE/ZxhvPZeE+lS29oHvvur8qAyD
Rf/eta+V4G+XH7L2JSYcnzB/piFRniZ6DnH/5nhwsUj4mZCYx4d/5cpGkDEjFDxfplsMTzmQ8TY3
YaL6Lu9yq67RW0faFiyvMYhayQ8SnLF+bCONq0g5kFmaamRSzN5m/TbHr0tEOVDEWyTmXVhcqRDj
P2H4DX9msJuPQ48bYcFW7xw7XjAJsbbEINiY3QnO8efJ/ZAA5Tjym5ITfZH0JmnufRLenL70+mEs
Zx7qN6XieaopAbBTHy+VrfSXIsbLW/B0F8ZbyK8aH2hZfjv2zQHm1+BhKKvHibWgm792zUenL15n
8cme3mV67HBU1VTBsWzgp5n/sJETLBCcIPZ+vXOdtN3Tnry+uZhaNO7ubmq9WWJtlnIjYKaxkt2q
Lsgp4ljJ3O1qsMP9zLaPBCkFjkT0Fpp+9P3afBIq1S7FZc5Tn6cUIAKnOmVOHdStFYTE9VVDvWCE
fOaWAB+nsCee8X0lBzkYfpaF26FBbYnbbUkea11dESrxeIfi573Yg7gl4Lc13D+OmPYFX/CKE2iB
dLcoOiUx5pG42h70yhmD4UENGbvq7JUA0lNCPSCc3u20jF4zu/BgEH4hZcU0Z8Vtv6Fe1U9y0hh8
22odBdMi1srXvhp/VcZdLhf8RV14AFHv9Zh/0oVwQabtIRgfxsK9qe6nSJPHmLKESCr7WsAUbxlx
DbgF3PCzWfD2VCHLql5ButBIE9BSIXHE2Wsi5ym1ORsTsCxhGhAZP5NOPVikrbc29qvHJWQbrJW4
Whi7rCR9Hy0bicPmtdDMNGKwroo2vZODJ8yzvwb8bDkAOhyTS6ZPLwvGqswu6dpsHnXClsWQB+Zg
fCkpgZ/ytRXLc57/tWWEWUu+TZJOYs14iIiHN0Z6UuPoUcru0Av3XzS5bzE72rZW+Zus18cVnpof
Zfeu4LgU6i/7k79eGz3H0vxhlpT81UeY+vCKGqyHDTaA17LCXuiu6qjD0NYtwL7tJWizwceB4Tlm
cRrH4aHqm9d2bpGdzpkJ3BjLgAsyS1g7gPOKMkJtKY8OulJczU8xShoN7IFtq7eBctCFwbVTR3Rf
406sJoDBhoT9XhfX0WLt7x45sPE7zZoPsHxnSembjM2cJ99Zws/IwQs67g+YwWMWE8YkXG8afNLR
HlJ+DocRJR/L/eCYl0xbY4UXTbojMSedGRnQnfIdE4vie2V/LFjae/2LCSinecEufmcMt3mqePGU
v/QcJrGWfkDo5BAkVKJG9iYBLmfxr0z1N+xCCBx/vWBlbOc8JBPeYsI6DssrQL3/HzzzRPhQyx7i
0Mfv+xfxq5eDuhVcYsTbAYgwW9siDVqCVhUclarUQMn/jPnzRLXZaDU7nUibDC0sixQPmGy0HOsy
zdVjW+Ve2lhkCUncVu1x6TpgmSagSsozpv51JD9WquGDXGpfQ0vlTjqDHvbsFn2tjq86koZTKH9I
ma8ie0nd36R5SRXwpqGg3wz+tSaZdTvPXB7nWhBk60EWQaQz1a/a4D7L8KoLjfQA3/YFzqdAPigx
Z9hz61V2uWtselTcdM8N4smF0sBsPCeJfsx6onXyhpnhYMYva3EHTZP8ahPms8zHkPSY5BjKB2pm
2vdEBSkwTJS/9XAbVvEnOivJ4DeZi49Hv0VZs9eR5lcOUTjyMprBVRAS1pWjdJgeBuMoEhaxeQzo
yuVFzYRmJh1tN4wCPPoB/AqNsal0dhY3nUJjIgVy/4Dj8yWr/Ty3qDFZEqLjx2zA4k65UFNFvogI
yQBKuwy5ICqf+W5twN+MdhhmukFAvUCzpat6Km4oX/cs7MkL2M9Wvh5C7Dz5LzYY2DpxFOh6umsF
2qJ+qOFKmRFsAIG0KD2v/BQvX8aP0Ct4mYtBu6kiP6rD8JctHXyj8Tsj18c0DcsonrA1TAVk4czI
rM04zD/QBG/uNDxIfsptseSYNwh+rg55BnplWbkRwHCKQuxau535JWT5M4647rGc5/AxbqoXx6S6
WzN92r656ovmKYeEReFR/zkYABjopuOIKEOsepnxPMfRL8G3VyXO/qCBvCJD/E1LzOytcXo2EkRM
Qu2cbzfMr2mtfcth4llgsByqZjn4RiNJL8ulA2WeiQC42mkGiR3yp67bAUu0aGte7lUeuIL4QTI9
WnHakQ1Rfg0ju1J0kwRLMrHcCu8Frxev4xe7lWZVE/CI4K1k5osuOXxnSXgVsKcWuDNtD2J1TRtl
SE8O/89UQtPvqLkDASMOiKbT/9UZobYoN3CvjPLBJlaPbmkT6VAtZTtWmos/vX5SUaxXVeiqQ2jb
QprkoyLER5TMgZOF16HMd9FSHftW3cc6p2+pPzuMlFppBPpkPxDrtz1NA2RjZXjFzXtrIN/TybUx
ZfOvUoGSR/prBOOVPH0MX5rcqFCVY9yWzx1D76Yw4EYQ2DOkfFPTDHpPNr8YavJStKbllYPFVQ6b
MIHekGnDibAodNMeH6MdlGvJeGZHj8LBXeTawG1ZmFYqO0FRKIjiNomP7DzSbJvM8my145GFzR6k
dRWkxfKWVMTDwd4TfbO9MVK2+A13jjPeZY70GNb4j8WXI5srgTLfSN2rOiEaTRhCwKmH2fSBI+Vc
Vx0KDGZeJEkjtilxa1/pR7jkfXsTGg9SQpeE0FX7rE8LS0d9N9Ge3a5cKY449JAXieRO8uVemT24
BFXbN621lybbBjQK7rOm5jc8FE9OFN3GBKtJqzunqsu/4wThuKORaUACiJd/7EI+zYZ+ZTl4vVG/
jYLaq9hAS8vEU2UsT/PEqgzgBm0UVnZWQk4cmnFdy9CYv8I3+sluhjYjSmePVlG8jnl8kX30tbKV
DDmdW+RPyjYOUbXUO2MYdqGOFNCw7S1Vv6NDzEi0h1qP/qG7wuOaDkI1Dx3WUbKghScno950PSNF
waATDwpSoPqQaQ6nkL4HLkN0Ae9Zzf1K423bOoeUTW2hTEeQVvs27jwAKhgDe2ZUtghYmM6KAg8g
t14ah+WDnhFqWp8xNY+4YrYfZz3j6ZUEHXQBKgQp37BY05aHcNaONHTsnDqHtg45yYXnyPKHrY+a
3Rc93JU1SIzxp0noqpN7PAn+VJP54/ajhHCTO/kW7MPYMvviRkS/uGA1D6hKOlSO/miJ/hn402Ea
ixvtzp5gyoyGYjdoyjVv/hLsZaPABU42J1j5wnFY3pw5f+Rk2uvJcJpUkBusY5TKfh0yZd9WT/by
LgiLqMOzqio7ygg+HWXtKbTvUr9CLH6IDIgEY3qSbPpkSrqSJwEm/O0y27fGyPzYKqDrURRpYXtY
cAilTn205xnrb7V13fOKsaIs2iP34/U2YQPmwNJNAl2xGQypgmgG7ncTG591jpJvfZXplOZoEB7D
hNO53+VMd1EPb43lQxwbvj0zYPFlLGEdpi47M5efB7HEvC8R7yQ2e5X7prIebtEMEKH5PFNArprH
PgwvpWNQ9AUahVt0sOpA1Yk3hH/F4O6m3Nw1hhLQ2LSnzsIvbdLapo5oRE7dRQfPUO7Wt1HFLcm8
zx/tn1FXX7mCD2uYHSy4F9WmVoSMIMCocMn2UYg2nc18set/zI6HVnvRi3JPZ8WmszA/xH6TZ+cW
0LuafWXla91pW2U2P4zpPJPEjAg+CTrZM1z/dCJtS8kI3SBE4i3iatmBriNR85xADC/xyyYq1fas
XvqOWEIKNKQyeAciG4NjrHVgXXk73HXMVaoG/zyfju4ck56YtppS8GprMRJgeIbg5Bhnp/hwUNTp
/kEBLX3QC1F+05Y8UHnWGSuubC0OySU6ScWMBgWxgo0xMeWWnb5brTat5AAnQzFDXul/rPFFQ+sd
rKdVahocShxphouEe6ZeY2+oynZx41PL3F8RI4mo+wqHn0Y7ZVJ4HdY9sfzQSLmNVO1Xp7N+ky5I
hmzXmpDNcg9mxCq8WYu+tSy+a0L6ZZKek6W5FAu0vIm7vg0PpVv4TkTSO/mH5SqV9c0a2x8lokRK
ukwDKatccipIU7RFnByHemPyWuQED05tBCPOvcl+MsENATCgpcPGkj7tQhxbLnU/2Oh3Nt9iO4M7
VH8N8Vvh0J2DvqJh6tVhRMTr1DKvSAFk8JER1SSfBxYHF8BZMdVjFBP4HjlW5/mTI8zjBj+Tgz6r
rKiH5TEy3l3VV+QbxFNWffBr1Wg3dfZrk05fpWXTXFkTuDZetdn6x+l4BKMMwUG9yAKiEhsrvbhp
8p+FXyXiKQMlk3z16m1wu4tLcMGen1QmrWr9s1bVvpxDHwuon4tn6pa28t4oEZ1blwIx3OLL1dcA
biHIYaLTtZdJKV/DVv3W+oYgNRkYvJT8nw7kRFXtrYRiIQcXwAe/LKA5+0lv/0lF/4GiMacTq6kY
MZXyBg4LVLU0o7lpOXZkptFjcuXRXutiMSlLvGEN4mOnkEbhvC5ULFVdvl+WdeMznUpw9bMBCYTN
eE9COzWKi4rtzMEkNTYtEaTWo9IS37BGcS2cGUj6/1LTxRXeHB12IXzSez6CBQXTAwEnim34qL9m
C7lg/rQJS27ZJGsK6JUqG76WqNuk9qj5ps6yAeeQByN0Atd86fI7QXgpL8yGDo5l5VRH+6Q/p/h9
AVgs7j7jlYMHlvr3Zr7UmO6i1O/VPdJl1x+4qCWcjkcL9or7rjcv1vJejJjq8O4u5nth/AlWI87R
Ele70nzUEs6vJN/2aKHkvqRxhQi5KFC7AHx9aWTurB0xUpaEoEgAZ2vc7DYcgJyvHxYAHDWMc91a
0jXtWk5Fgwyh+C7m9xz1pPuDS7OkATqAds2GszFSV+LzXVox9N2PCaMdICaru5k3oTW/wBGgeOBp
EQCuoNjmp9AkzsasGRRs6xIrDmT0Oo2MIPHFBuAlIH4/Ocb3lOJw8DT3AavfvrM/cToQwNUhpBXu
cIj0Rfh2/u6ULz0XJs1TfgKOjA2aIAYwBVF0MopgUI6I5xSA+1Va8xgMTNiAozPTJvXM5LU1Yyxz
Ct4YVtyfSnuzkn/VdGsEmEtgbEDiHpphYxabJodBuqm7X4VIe/dmFYGtXhgLi+XHyVcfJewlaCEj
XXRnWSJc1s8U3afFDYdAqhBjka+yxpTsl+I3SXgTnQVIF0rfsO5lQfIGAcVx4DmtdqHmBFW/FQcK
Z3LHM8ed3nzwelUhOYYNhEWwHjREt9V/HJ3HcuPYFgS/CBHwZksSoPdGJDcIqSnBe4+vn8Ss3sS8
7mk1Cdx7TFXWA8KCkV0MIQSgTd+yhmIKCgFxVoJKDYgYhHc7xeDY/xmS3Z9yeiqjOMSQcqRran5P
YnbD2A8l+99njBpU7Gw5cxrzGMuPesqdvMN2GTHzIMIZuz0Mxjz5FqeYjMEO2PDL0LexTHg0CXCy
RSz7yzgw90nrrXXh1CZOJmFk8dQTY1TumrkLwHtG9FJsnZoeSjOJhxg8CesKqKyWqf7uVbIMPYht
2cZnShHzi2pmQwILnbDW5pbiEUPNfuIs9U/EQXW1bvwroR68Wpjyyp+0W7QYKdtlU+Bpg4UBcL09
6tkdwz7XZYZyGROFx4qfGF6U2Lw9NSP7Z/6VktWjcbL+o8nBPnUYUJe4qO8U4t5xszJ1uVXRiSfF
wFFjKUeGzmEOAG3KRHFiGh2Nuq2D44dVNiOFiAG6b8vlVky+ZH66yD9H2W8D9IBqQzhpOZR4ZCx+
4vjyOuzWdXXu+hP+vA2erkJdskhpucT9FgH/B9JnYKwUUMVQ+5lB73CA3aDTy5Phse+2Cl+6RfEf
VZO7Fj9nQCYBUqoE6AoUPZHPKsRDtVD+gRUSvA2EHWk89OZdaEl/WKAw8o8CCrAYujkvDq7ZgkC4
BjrNqhNMMij31XBWmH5J9AxlND56wXanYw3bc57s8UEiw1xqeEasZtF+e+OHoJTA/2N1YgqtLeKt
IGUR37lHXtBpqFYJU14I6tOThVpg0U3nXv6w0LaVEnWh/FfJ3sIfELehGfGo9cWercMNj0E7vBXh
q0NJk6m/yrhGylEGTmrYKQHlg7kwqcIqby81awgxEWpAIm4VHpDIPEneVsquCWaoGmzT8C9Md6W8
A4RHs7AHtpgb/wam7QYvtH+NOwcXK3+6rx9N6+HFjoABkzFp9xfx/pMY1lwt+KfiSmeh3ewS5FAU
WpZyQERdGd2E8oDKD/OBUgnF7LAfjEdA7rnESeikLbgJmCKbVPuOq5eRO613jMKXpjiBS8MNY+6K
gQz/YZl8DzyZ6pL/KxsXpEqeXVz25tpPWbQki0jdhP6uxX0nqKseucIoPSEw1BaLXJBMJOCYazDv
RoPBmpmaKA+OMClfSU6UMRChjxofKfTCWvwnYgastoO2J2OdcNFh+HT+T02uAXcn5ILMWg7yHOGZ
31Gd49MkwmByo7+Zh+vxHNNwRq9EKcn5px1NrBbkpdD0X9tgWzQrUgLVkK6IMQbTKpIEDY6/MT4x
0mrHXaMu/Gml/C+sa0ap8/HVF+jLVrycXjtPFJuRFTxVRNa6x6IcaWAjHBPvkeTP3GeuzLamTcYD
tvaiwlXLzJAD2vLevvwjWrc0Bm4w3UbbiD2pdbeU2wih0rAn2JPgw8YMnDi5lOPTYyllCO1ODvyF
F56n7KEg47ppfypaM28Rxesh3OveyoyXoPidtnlipUUx/Yohz4ufQPlOCvQcdGqV91XnL/zJGEug
p8cpk110P3bvreVq2XtPsfoS5GBjyuIc5x+PncXCv1fuETLOUuVv0fKBZDf/w4K8uoR9tzFbvJ7D
rGp3SfZDCbTQtO8xeqosVhEXJf9C310wKgHueSxBG8pgwQs4I5DWXe3Y67LDJlGHHo5UtL75EG6k
fvK7vbz2pbWt3Y/9oo5xiPmMTpB5a9gPwCrV4y3l4MKTCVyRU5kYpQL1FbvBjuA1gwJCtj2Q/hla
ToMmqkzRJ2rA2Q9QvkZ0K3G26i6xLh9ZW2TCMdUcQUJ9pdz1YJgZ6p6NhfI0xH8hz2GMGy9VAAqh
vgXCfPdNG1vszBR+DCRA4F/k8KYnqypaN/HJCu+qe8RLhDIjBv8j3fVqYdZblOYWK6GW45JDkf2+
iHDJ9jh5A+hLpeak1qVpAN0ofxJfDQMdoKFbubqKSB1T7Qq8Eb3tcuytWdH16qzW/vjw/PCoknmk
6jZxAlRUL/7cYNeQNYn4x3IPbnJ2rbuonGttLUmHTj+V+VfSwfR1vOSpjvsSMr5MkDm5IR7HIdwF
tAw06Hm2E0A3lAQIkBoscjmv5GGRG/c0f0kUnZ4lLkzglgLzRrbHMrHNyFBq7mAwWjPf2LQ1qeTl
Oqz/hPa7987ALBBXLcB5w+pvYO3YrWaj9omwSuLPIuR3zh8zxGc1sEVrF2hfakMiEknmAaUSUZvo
0v4qlsHAv3ic0F8VfIvlWqCSzirjEA0McyHoZXNhiq1q76JwZv9jpcdJ5Ooy1p4WDucU1lkganvF
VMEtYwRahhIl2K+IeC9+NwYAKPZy44/UfVtsvn1NWer11sy/dEYook1EXoGxjAaMghB/HiMYFdxm
2IOMFJYpdpwMVw5WlBLhdXh0QxK2WUFDrwEspS59bo2RWfO19p/yF8wRVWdTQdqFJkPaxAZ5yyt2
8vXvmFzBU9TxpkQax7zHJ6UlhMuf4wT+DOGyq/em/qNxKVWnbvhhoT73h6c6rE3Xji3KUO4JVqjC
8Ah8Vjk0nPNOANzBWMmENkau4MqQ102/FVHoh8oWFYLV/6UQDRDWV0RNsEZzBXEfkKrBpBoR2YJe
ByztYEEcWRXM/QO26hK6e/SYXnkQEDQPIrawYd4oD9Rkgb+a8il65tMZAd7ZtOMpc3oDLK7dapAc
V7970iuhf0VD0aC/6aK/pPwZsX9KBigaUCIseZkjNwIg45ZJ017NTxIIZV+nWuCxGJmbLGr50wOJ
1BKQNeG7Y65SyMuC0wmOsgaUN1yFxc1ssITlWynn1uyoYNS1wfnUfeEgGIjFGr8YC8BW3fDssfJM
lbPPtK5Y6cVbh8ZnMecFKfSSJMwr0z8BP4lWdbgJRF6MlGFRviyL7ygk4ekwqM7YYWdvX/gTJmkZ
PlYbdrBHGlRV74i8YLLdzwvAXy5VfJ3CLv1k6PSbcNcw/SwdRBqzgcegAhoYRYfM/Qup+6QodgzV
MfKTgi4KdDbHhs5v1uzO42yHoo0NkB36Vx2CHb2Tuzo0yGmVh5m+ZJpa5Hp+cTOkPzk/VRYk+Hw2
RVVnBc6WeYWMXP5ymXdgQ2DDR7pLctbJc7H4Jxa6Kf+Z/NCBIJ4AXeiTR3yanKEv4qbVIFuwugxE
2JIYGnIOyzgY5jHIcdIQSmOVmg8S5JkX6nz0QXlX+n8JeEnjBz0BBqyz+YJnpntOER/K8dcrqAQI
nDfnQfqOEbTm9cPzub75KWj6rbGjfvQWAlf4QvKvVct8A8OL015ynoByUSAAaTTMkBtPQ8YQQKdb
6NWfWpHztZbkZ4WfWLNQEFaH1Fj0B2yJ80m9KcHhh57pcdUDDmu0bc/R6NIiMLLwkm0AXmHsPtJI
fvRCGHYh2UZ0OHAv4eZ3wW/o88j+Zem/HAkL+VzrSP01x7f/T0MdIQvrWHlj43K0JCTEaNnxtZXT
Y/2F3NMULkKOt9fgRmGJXF/D9t0iJlIt1F3YpffDcCQtizBlDU+S4ZLv5ohInWErc6xI4h+rk1jY
u8KmEAhCvNKGtGypy/HQhDjOYiLRYfpq/qop8qUVkh0LhUTH10F3IEm/OjFg/BoMauyuUe0edaxp
mJrNYal7+MEeCkPo1FBtneOeP4pzFNSaNb5jbFll/lH9bSvtusZdiFQlQbwI8CUnfrsnlVzkLxRF
2wic3riHsNd0Wys/id7WZZnhPrQLyrm6e+oC87Z7DJVOG5zUp+liS/utoogykcbpBFDV0bX4ED4H
w8JvPxk+QuY9MAD3HgJXUKnyg36kAZqgr0yXuegc3mHSTmyUWS++Jf03zGmEWdHMtfZh5J9Suynh
GnrgXG82Oa+lDBbwqo0HMPFWyIR3L7EScFXKkOkrVrh7r0b7HQbfBG342IKV1tEyB8kZGCJeeZbI
Rv/oYvgEa9HnWLclc54bTpfstX7OLrli0KetucRHHb8JtBGEgBGHKU/HkK3pV/H/DdaiqS6aOcyK
/j1yP/HpiRzU0R5QdIU6NmIZq19p8YhaiRisyy1jtQ2prA6MR5RzM8snoOWMMJWJrp5sx+DgCl9+
9hJah0maGl39BJNU+m5j1g9XUUTnuCSaAGCkgXK1VB1XPZnqoZVsqExBfK6GCyuxNsBPXv9GiOta
zJfD5GvigAzbgEiVFZW4Jh+iajfUv1IerUpud9Bei5Fg0ex7OgCjBDN9wECveGSTNZ0RplJMQ08a
2+Rt+D+5FG30/MdkxIq1jfUTpURmnFKaF0xgBCqyUeeCQopROoK5Kxrmfauk24cNOeFEOZDbRiwj
KuPmG/oCqrJ1mPz+X7TdJfPm4xlUGV8vEkyZFWeuxdGko54GwdVwcbcZvXr4UBWMTIeJON/x9fg+
jtqZP4Vj/CMNHFXRnsRfJVlZ2akSji3HNJEqLQfNsJMJDyZBwNQ47jeyTm7cJtA2JGJ2H8g9Tf47
ykBlYOUB3UDTCCMcJQIK4OgxsJXwP+PwMRAFNBSTSbGTFQSpPclM7DsbFqm8sjyVyyo7GXSYofbx
mFWLIXbBxxCdourapatKQg65cpVzaqGCwDSeKTMhhKTELRihcwXjgP4nW7Q9SlMCFWuEDVjNSoyW
v42Hv/WqeS0/PSiCqcVjqiFAuRIrkWAGbw9vJWD8jgvMGtu99GC7FPHyNZsJP4uChc4Hd6qOYpel
Qpo46u+0r1DMwJmAmu2IFggUyi3SMUjO1WjLIqEDU87p3Dy1ag/N3h/XJNnl5iNuNkCuUS8BqSro
lJMeiroyE084v3guzBN7yqbegaAaiMhSmkMr/BnKIXgILo4abE4lshhWoSEghZiVeV5x1xzgcxGU
YOM+o7EyK6672YRPNBWgh7PsVjEsr8NgHknscqYOj4xTFAYEHsFFiTdmuWKRijsTgcr0Cyr5kSfX
TJxcfbgb7Fp46T3ZQUvfpM8AGD/w0IwLAsFSxAXck9DdBA/h9m+h2V6/9SofJW7PPWNLOjkfmL+v
bmTiQIKp/a0q17xfDuwJMAWqDK6xK6GcQiUoElSR8V6gSpoN+9C8EVlCDbEgdVUt7qh3CPao4neG
JQqeUAWoP3LGmA4ESPlSsVB1K3QIh4aW9eBFTt2eQYRQzezJkc15gdILezqh14Bt04awk5acwF/n
vD7+sPONd6h8++pXNf7rhYvV/cj5ijlugxqbrabVAB9XDfasnBHlW5Kvfu0yYJqzBmDgh/DWqYqt
rmm4MCDVHVW2ZFqwSXHyYvTRCAw28S0b8tVi/x3kawYYpK5CiOFf/KO8EqdgADTLWPmXUbARR+Xa
oI6UpAnjXs4w2MxkaZvAs4k/GYZc0aHUltCOb4yrgfCnU4eV/09s90V9yNgAusWvgvW3ZUBKEy6y
PVYQCS899dG5M8rWRP3wcS0bXifd/AdzIhyxAHc5yvEzlwjW/VHads09bHDF8wWg64M0Ur+q76g8
Bcmhj47p+KMiblDYdOXYVTY+wxVjqxXnwcIsym0cshNC6dJuKzQqjD4ULIanXL2YJqVZuZK1TV7Z
LgyRmm1uu/LyU+v/tNCCixG4ZdPa0LOWJvj1tPto0QrXRmsSzi3uQvRY8MBI8mKCAQ87DW41Ab5x
8qf220Lc+TGflvUqhnUdmOjp8fQfxfxZZbkNgAMFvWhyY6wD3rmsWxHoDlnlFIXLHtFILIG3IPyT
H8GKDwJYQTofdW0SoEw7Fl8GCfOMdlQ/oZSh3jyL7aYdSU9MtglRXm7OG7eL2FCI62QkB4frqJfP
nXSin8ujU4CLizH6XKeDkg8KWoTINiKF6KhuLlg3zNzYtKDiZVTh3MmjLXAk5hg7iCikYvKBhCT1
I+OUQZaZFH9yZyNMk+nABw75pqpskf+tcf+ERPuo/hwFdU3kVsLfjQ6B/PMcTXD0RdEksrd1/7/l
bd6/RmHTJ3FdcItV0/Q/Z01WaedEW9SiufX77wTeQwt5OKOWbFD5VSi7721/A9nhWKS7qOI80mxg
qWAPP2L7o2m3xDjrqFaRvVEvMRsrvwBXKsWJFUk7sdHm7KMbUknJ2hj1YEHm+zKJGFSgtahcGJT+
Hj/TKiIqWA+Sb7fcafE1Bj3FmLnk/KNafKFdwUoeQKLBQmYSVUc9VK2YdrdQprkuvD8d56Xl44b2
GJ/tSaohVsUYfyqGFbG7ldo/9WMMR0l3dNmuEvwLfCq/sG8HQJZxtAxRHA9nij+FYYt608tdFfG0
L/WWNf5RL1eS0uGYtutUXgMioeV0vBBDHxLurIxWFozIaixvaJJAFgyBsuBG7EkCDCuuvzLATctZ
PszD9LsOt1Mh4ifU6500S+VNF77DdBnSBnL6kH4zqA/CNLVJ6bbhx6so2zR1LaKCW5PBWUEBUMxd
/yQgSFPmlrZjP+S2P2Z8AmCjGWCfwmtkHqX8wfIOoayqHzsReBd6MXoMvoKtlZzK9iJnZN05rI/y
WLHN9sSAWzG3fMRucDG1S4no1cf4OtYbQzwJ4qHl1kf4w+7GZFonR/86CTMFSjGU416+7zyI2iHQ
1eaoV4eIIbtUHYNmPwD4ahk0EEAlTmcSwa0M0aY7dlYHa8bMukk1g+ADdp1ECpn2krWcoRsQD/Ye
ZfQlgUCN9H8sKtGLEU64JvDQwU7B4pDYKjJxt5kJZ+NRN3v89nCsWMI8c0DakKdmqsZXexaUk2Xg
S2MElaknvT1r8dmjSpDlq/ostPvYfRNyJJNMSQ+TXfz4Ni1mXWyZ6kf1lm5t+9lPILmrVAOAnH8V
/cNPLx1pecQc6jSQ67q4Di5PuJ1bBNN12JFno4+xgaBfmmGW1ALqYRRQ3clloJ3aY8MiE21BvHaZ
vprnSNoKw76zONDulao6E5iyBAoZU/R/QpOxi+TE6W8sKvtaY+7F+B81/C5UptyazpZGYP04LF2V
1tnM0EBmTkV5WKhQIP+msYo8rNgLY3mK+Rw4O+KT0V1CaTGIp0A95tIOVBjFXEiGL8uVREHOSDRE
PQ+VF6poV1kULYCf38R0Eoa+lDQNynCVkU7Ooy/lX+RzQmRdV/4upbb2wRaUVTBT3Zuu2eY4r9BA
VsHT4tQZhrOWfvCna50zInVjO4qiXs6PrP2LzEdY/kgy4oaWLjUS53PFtTE5dw6p9AOfAd+l10Ai
2refURpmlj5u1Jxk8sn3++DfrCooCBXkBx3dRIpaAr83/neTSXbwQp/C8w+o03TvvrUV+YK4LXwY
HOFfPh1RvOVl+Jtkbz5U9sKp964Zw0FWMSctQQ6gMNnJv0PGRpabCO2ogq5TZNl81+lGXZltFysG
XEtMHjYGb5jKNO0MQdQYOK7wQgnfPJlRvySlxMBnXKws/SIwsCzlbVEsRV66Cs9qJq/w8EWYH0MC
M6JpFLob3V8KEVDSDInmSrYqIjSNC5TYg8Dtx+DZA5DQtMVK6Wif7kb+T6l0EgU+IvONnlFE983b
BtFCUf/YORTJ1kyROiDS4E3dMriyQrCuL3Qj9GtwclPmfhlRERuLdQi+tEhGqc1wlewYorvFi8Ff
BGCwZB2bhuF0SwYXN2Frs3uQH35Vby3rLcX3iWwWS6B+zXA+HHz/mNNvC4nFrKwAtdzYpXgMymbR
578NggFpoRjrEAbyiJIBVSERx3NhfIT6I+xPEF2s0knByFSPOqR8zM5+zRA22gQqANb8LbKeSMnk
0Ot6V2M3DLVdaWzyPGCtdC0jknQVGhbxarA7Dh+Kf8NHbYos2Q+VEC0M8ZiP6KcuSAOsEsfrydWc
Zuoz5BNUUSrenRjceo4mU6f/6G01H5bsBE34YhldEbJbWt6vwHjITOMGwIkkDQydbYRfonewsNwU
xW9JKgyfAHMCdwtbgN+lmxw8MCwb6k+GcNkcAv4qCC8+HrmkfRrsZ1zkLvrDRKeIhBgrJRdsRLET
vQXvLBcHtXiY/TkanNxcd4cw2dPAgAfpAmfkfsr+UrRUWbTGy8iUs0sW8nhOasryxhZx74BSjjas
t+JqJd/RnSn6atSXdXZRezuRaPbtXmFVUDF4RmaZtd8JihQvvRKSiqP9nOpH1lSMKltWHJu0B4a7
8PozNAW5X6vNrWveMpBy/1uODm68Uphce8W90yymxeOci8LW1Gqtq6dev4lAIETrO4swJVyihGKi
t7WB8TV+l7lKcijlWvk3UNzm5j3ODxGpD/1a6T+Ju5qMKdqgL6RgNfS/Fr67BDEofwJeG+2Q9uDO
OJvJ1ZHxSUfeD8oL8hd6HYHRkvJXsBB9dxclRu5O4iTOH6Vap/4PKtjAuERTe7MEVuCqh57Cmg84
DP/K9gd9VZSupzmnl+x74CJMjXzDyXv6b/yleEXb+JiaN7E7u3y2CSJ+FSm+jY6V7Q4bnnZNHC3+
F5fcWm1fs5oLmSmXkO8xwb9rWlMf20NLbq0ACsSPTwEqf8iqavY0oRgnNog/s1uitm/Ci+Ftsf0F
+Y9g/NNYYiMYZNWvclxXwdIngz6Yq+FKVq/DSOFYox+4qQF2X6d55UQ3yKceDXGNskScbraGVCSn
884FDG1McspHifBXoWRlAI5+hAaxia+Vv28bjhBrIbpXZhiqURCgeklQ5+RYv5wkWOF07KtTW7sL
Kz0MuoJt/w8t1LLqclRc1bxRrRUM9kXLqH+MLuYkUa/e6uSVeivFNLYlPS5ifO2q3OGfsnnkJmBo
k5+fVpZlzWygAFcoYCKqqISfphbFK6G1/S4tCRlkWPbyoldHyVEEJ8Fgi0rYYwYwkMGjT++cS6/y
InsshR/VNQ7RI5MdwUtKz8nlpzaOIO6a/i0I2YorgGJe5FCplzTNEEZK91dmimTMa+Wgjzzfq1KH
R+EMP8G4kn1K/PENT0Vgb9/1P6p+90ErEVtAftfMNI6CsDP7x5SWMiyD1hY0Z4DJjVNEvY7Zlhnp
oK4q/iLKv6D714IrmTLA427bqa8kXEvD04U9Uql7TyLm+0QjJOCR6rAEoRwzHxlCyuI4mbCTv+pV
pP28RAHGAkturgrqkJxHkKYrDuxR36v6YVA2kfFMCHbOVui5kSsod2a0bgrFe4FzgyIWcNPMQFM+
8l6aU9jqI2VLanDbj6Y98rzqKfQrdlbwTwQDYwFTga+ovKkGQ7jvMQb/4P4pyU7UtirCBOzQLSpC
/44nTOkfsrJNY2pRHgHCG2imyxJm917jxYh0x5y+zo+S7appHldtcVHG/kXBBiZTuPRUOBGLxcG7
9MU1jzQK2G8zOUoZMbbTmHUZNRskJph/E/jIjbfplbfUwTNMFvqPiKgZxko9HEPMi1n89NOf0Dpr
2UZ9evXcglfJBBk+m4qTlnGAlCAlR2Qo83lSWJa9PwOZ4OkXsZ6oWei0Yi5oOmNX3natv2lByYWc
tSTTSAgSJ2X95FesvWbRiKtBcQSIZtkjQ285qGcNT0CI4l9O7STdCrizoDaoc/lHllcSbVzsHiPk
v6lwpG9MUGkLE6jsX9Es2HkPKXUBIj5WDUcLBFlH3inpqQSCP+EvGe/aP8ejSBQYwE10XCCWyJ9q
usQxh3bujdtR3EntpxAuxBEH8o6PFQV2MyxxfMzKb2Haf7RoZxn8MdpseBBMLGtasDCLf4lr6x0V
jvcr9Hanfhgex66jAXBQJHouOhxf+pcX1kxHctMwgFCfkTwvfOYK95grAum5g4FA2qspQLD7oKCh
yR+G8NWCWIi9i1mdsIkxiNTaG3ziyntEhsGAkwaiWfUoG6QOSgMuOM9aePyXkQlOZ6At4ORulW+j
uqYNP3q8b6M9aLAO53jsbpTiD0enLv6Yw0IlSheHl9w4kkAK9+jyTX765giqsW0fLVja3rr1lGWC
/A7kfKnH5wGjXY0q1+dHIShiHjHakiYC3yRXZI9phbh5FqK3zMLUFuV77a4mNpRhq+NzYJZZoVts
qF6zXdo7loa9IznKMGWMlVpuSD3jBN8a0dZXD+yN8PD9FOSIjQprYmJeRulEB6ir+6zZd6RmJ5so
Xwi67eH9Fbd4DdXsXTHIjMy7r13N5g+oQ26c+uyKPJHDoEh2XMllyGtsDyXl86kp+D1sWqH7EHgL
+3VRFavU3xW851WSLHz5oqIthzE4XUS5vxrqa1pf0asD6dwVxbr+5lrlHBKUd1afPZ+uZhZLEJgX
aEMS49L2Z4b45gi4/pLIe66o7qXLqPa+QFDNiysrZlYarDAD7rCMvAxOG0ITsJvXK0RPKoEs8qXN
rtI7iS51087rr5RNp8inShLISzK5WxtiD8XIlsjs4jhGZR8EVxREGX9fRjnsx9H3mleN3mzKe6gQ
ake4WWXU5THUo9RStljveLBf+k60lmlxbJDNB97VbdautEiNbVzXJ5Bli4CJUeDBQ4QpTAhYg45b
ZjG8xKpdqAykRmfS5Q+P0vCQWl/wMosxZY8TlTYXUt7Ywb012yvc1AWjmXRkuxYeQODCnXPbX7gP
VUkySoBukIAtZS+MZ60BLpZcxObcw910t1r8EwE8ifvfTDtFOXc0o6TSMRHQAOQl0bRkIdqeIv/l
Ds8aCTsH0jPwf0sVkam5BWyXE1ds9Ysit5YCpZ/wokQwp6sSiy/E1ITCRWSxQymInz5DYoMZlo13
0t68bh0//ABNrKoCKDujPqI5FpDMog/rYb6itim1rwFuR4uy17J++3QzssUw3U8nPmV5sD3o8Hrz
olEechCbJvIS6FA+WgyVIVQccK6GG0Gz27sOkxQft7/BIcTQNo8XXO45BDsUvxLTfJPMXbsbfxjX
a+1HQlHRE77NpHUXSZtU3xWUh71276LtIKx6viB5gAwmsQHJtDXHzKhF5yhlDC7NefdAxSv87fz6
qyPur64paA0oUFdV2eesq8qzMO7BGc1pqjGWcAqmvqODboGnRNa3K9otn8EkllbtEFRxle955FL2
hox9MuM3ocxiigDZqNK5Qrqfyjj28UElqasJc45u0nMAHMvfgwEDhfF7jWIu2cv5zKDyGlDDIk0o
ljzganjQxLVH708wJU059IRixsyn0t/SPQj/oesWRDvU5qL3VMpXEf6qwJBFQmnHaQEo14+82Fjw
XPObzI2Mub/eqv2JLxmigmodJtJJx76euHEa/oIRXMJ0uPzkCqzOrYxgBJC5tdIr9JyIBVctKCyY
h+LW1QjaQ42GFwU1FKc984VJcoHun/Ml5z2Ie6QH7QOLyqKMrpE+OnpLUkhf32X9ByObM2q4kcDC
enNBvajooNWsng0CQP4eKRu/NpVVtv/8cczLg8RFVJ09DcQMZCedCjOfZzCsW8LRSb1pNHGpytek
fIZCudbqB97sMni5qcadhdrUOLfGqwlwcDKTUtrrwDw2poxuXGk5IheQwkNT/ZFsaFeI6mQKA1SC
vTeslFBFi+2fCtLLSz5+i8EhaFK/mgtAKnKEiSrlWaS9o2TdZKey3HtYDwLIxEqY3mOs/xbmu0Jy
BPcUo39UEjugALdg7AxEdceyzlxpkjczalEfPXh1Yi7nHUA58u4Xfi3PVLgqTUsMolOwdxNJi0VH
2kJCwhLmjO7fQLaa/21Bg2NVyMa22tWEasXVNSFewuNUNDWn95yQmS0w4FnHuhHHA7wkInTQr5js
ocdQZ4/FYgjjX0ccLlBP+ocVkVLrdiShyrVNghQKJhhhzRlGj4O3aa526CgYsyhkYVlFtBzUT6Dr
lB0y+hd0i4NTDqxK9BHnCxOXBc7KlC2fOgSoFnH4Y51ihNrDUNDxwFpUPzIkUsDrPEJ7bGR2iLwr
7b8IjVmN4aUP2KtycUTofzAYIK7GOiZrc1nClk8emmo0N9igR2RmG1WxEGDG6FurH8mFd1BW0Yx1
RRiuEwJQBsupJlP+3Rt+G/OMwQp35dktOQfZ3MImU9OzJbwE9zsxd3AW5/1wb91zLL3U4lUCzaM7
GA9pevDDtyyfc9IrPV64kltv6FlBslyhHIFQMMDH8jl/mBkWcsKV+4Vneh5KNzG+qvV7DJ+Sta9Y
ow3mQ0Stw8ozZNWtFe7cA/E5k5lTy5yPPvcWgZHsDxm5jKN5SPpi6TP1Cqr95L/PRVRc5W8Umtdh
Usn6xDImwT8rp2aET5jSVUNLmJXSUSR8xjx3cTPruukGA+sBnjOqj76Zb8kctfxniFheVtAdCsQz
+fwXqA3aJFzFzAxbfGLkwc0TBo0y6j4d+0WuKYBFpi+0e4h4+q2We0bO7F4QbPYKILpZRes1E0z6
lkJdEejAhSEhF//XlqzIqtrjxFZ2WVewuC3+aiBzBk8FmDIuaoDqSgC+qrCLplxB8LYDhIp9S1ET
uEgzV1q570KV0LboKpX/QmIdY9KIyvKrqD1igC5EhWj1qus3bpofAzXCq2PORJZThULz2g42SdSM
c97Z9KNPH0bV2IOlcxek7MJ1C8Xq1FYBbQkYYMibXNb4ImqAsHX7lyjhodKkXwE1k9/9L1CZN8wu
BfOm6EeyC0DRcMHAC9GUGuFpj4+6WcSoEZia6hY2Oodrz69x37H4CIFGycEHZwRQTWomH336WtW2
MpsDJKmuenaNp9nu1JDjtluqVbwtnjK1zcgiOcP0Whva3IveRvu/WYssbwFsz57M7gIJYVspQIxJ
aolCJ6By6wR/5tL0jIABrApTYndNIi6IVcI0TTfZF45EIKkUf6w1d5U09YZnVT8FncXOGDAeFL1u
aaGhaZN5ov7Lss8oRjj/R/iDTslmucp/UDMehPDpoz4XXiYlHfVZaToNGl/0n4GHsIil6Foqecy2
eQ0OSNmINblJ8l70vkX21TkqFXHOkO6UK9px0JJHyqqORkRNNw3o+xg53igRJBrtNF+dMhHmIppA
E9uOkf0z8sFp+j8QMxHmiBKBGuMY9voTZF45COqyFTemrmyj1MBw1VG5K3zZExkMaAA1mVlCq+wv
kv6PiLYReQ88e/wvVf2joLsh2ZZV/QZoi8LosO+uoTwhWGe1wvBNI9R35bG48/H+LHgJCPjx/xnD
iQJZFr5CEyMRIxATVUzc3vMC0oN4z6IQ0Bi1FpzcKd2JCYCb7JLuZskRxjxKc4Qo8iLjaar4EqTg
P47OY7dxJIqiX0SgGIvcWoEKlmRJzhuinYo556+fwwFm0cB0t90yWfXCvee+Vy7XCXHnQ45Q1oUU
uo3TL8TPqrv15dWqAPfxb05XLnIALHIPrcQKj1bbYmPOPHJt6mD214P3jpwgzs21yUbUV8GLqwEM
NNaC81tz+y2c7YeY4RYMlZBlBUdW4q5zKFThPtH3oe2APH4dA8RnEDrZWrGO+bF41iv8CIVstjYW
SRI6+UoTAH8mf2Ny9xy6z4FP6476teZXVbCzxJOYjll9GP8ycH3upK0q5CJLL8uWTW+eyK9E/UH0
1WORo0F/mmckHezVAiQ1Z5qmuN/pGIZ6Bn9jxNSgPSfDj2VXgIgxDhylQYi0znf7XZTspRdmWUrF
OmxrhlpWNoKIW4OPxAwlbfmgME+lYt5It/cTnXqKHOEMxiBqymYzgdYPsAcsFJHe3iF/y5AGKlHs
pfESId0f02K9/C0Zw5SixccU31sIgcqv2tPUHTSXedI+e8m1t059LR4D/qsQdJmbOjhk8LIasDDz
sxZtkXIqdj8mj8AVn45b3mSEdhKmeU2ko76sAEFqmUCuDKwcE3IkcviumDtPAWqVgv3HxDg6oePN
VXWek2WhC8u0mcQWNdQ2xHKf4j0gzu7fRBPQ9t2+9VJc6syadIaxYbrnnSKb02ZSWT2povMRXaY8
Gop4vSNT3Mnyl3wC4HGkUg0AdC6YlkJzm5PdIbaEe3nJPh03TvqUkqCoHmkgCHlYhMgYxRXhnj3z
dtyNhLC6aDKZYY5rm8F9C1TzuSt9eC924kNrwjYysYApd5OxNUx0G68aLve7UV0KY1Xi7clJlAni
BGbPnSu0m1FFfPF1+ib+EGxfldiOLFrYAeN7QZnhEQHdmF8FLtKyvTjdvs7vLZqA8beh1q4rLqPm
jTC3B7pFogdSe0nP+O6ZsI/1zG1BakdbnFIW+Q0HtpD/o0Un82MWl6ZhT2H4hvIe6aaZ0FmcFXPo
W1a0rurZR6+Ou8EcNRQyrwYtUBK/TXG/LeqrStkiqX1JxlbCdhZSbyYCf7SpHC7KwLI/cJWMTHXw
urY3wdrZIrOYD9DgA7PI7WQznjEufin7vxm8bQMfHMc7ETnnfty09r1C5N+6r66oKb+fEvXYRidJ
HWhoHgX2Y2hevPbJlqxXxNHLX0eZric6aaf8MHUIq4LEbcytOCGrArRiqrYLdGVMT5l5rc2/kLWE
pr+WC8p+OHhYHu3sn9VlzOByBNwnMpvJv45NOjF+R0MKVvkvKwltg8lAuXR2xTUloQ37dvRWJDuS
jJjCIOTdTXF5YEqnB08FeogUO5UmfzwOiYlmsm7udbc1wQrjAAFkjuIGqhj4xudYbrtGrfMwuRfk
uOlPY3QK5w9EA5G3TNRbuyabzForSWqp995NV2WfK6pwGPLbOd/BYsHMZNo49JCqLgq9AN96RrD8
28yMo+PFY6aOl1qRrZpsNKfdot7sIRFETMGDnOIY7xYqM91A8gHH2vjTQdPEg4t709fLfRSynVfq
IKKncPhOUP0bpUFJEfuuzQZBe2s5yHUsrY5avJxIARb+NJuPLr6IlMJ3i9Ns30fnObi59V0SB+Hk
qH7AghYXBmZQk1F40s62rLi/lLXMkWCmI/H4jYx1SkxS8OYMpz5HOoQgyPYAiqFUj62b9u55ztpT
HzExnhXviqWt0GkRz+ZY2DZXFQu/nC1FuMvkQULdLXTjqDQW2DaNBe92fHX15wRkAxSdbavNBD23
27QB2lXrzJABTCLAkwxmdbP2q7hmxfbj0gjh0n+QiBb4WSctHlQ+8BpXCWYG7iQ0txtAOw4aVefD
At8TjfvAOVTB2zgerUr7ZX9+z5ucVbSDz55LhNgHQS6q4iggXG3nuAHnC/SvAhm8xj/awK8t9mHy
o0cfHSu0UU77bjjk9UAT2m8J2/R7g70EtXyE72JgMFiSOFFkELm7rPmMtQjzk7dOo6fSc6EN2hJp
OhMq3el3ruHtl6e3/GyYDRBbjla5ZDo2vwiXxlv0RFZnbzO7YSP51yGsKbHwZKhgrJx6AylGGqB4
K71ftz/FY8eWEBObHrLC8TaIO/9FjOECPXxsTXRligFfAPm37k9zO6EsAcjPRLzDWKFs8ssA0wQe
N5U5NsfB+b9bJQuQXkwFzlrSD3Zkaml5jbgeH00zNn6F/sQx8Klz8/bseSm7Eqt5z2Em4Q8Y9y6x
aIZugSXA0THybczOQ2rVfjm/Osx5KZfV84wsxiMdSDfgXFMiIm+MmeObBi44nrTUbA4IYNaycXbR
DA8Jsl3VSvTSy2zkJZrBdIdyo2ziRPF/G/26Fnd7DDcEFNLKv448/gbTwZ6YOMLQWucXAgOwjuiU
JwSix2xrsnz4wwTHOK0J7mGQrcvR2U5Fiv1ETlvlmJ82jtaUTZR71wpmsqk/YDXNODwSFPeBgo2J
06cdmT+CNzYR/Ecur7bc045RnbN2xbgS8DFjhlvJlqOoqd81NGk11vAuOMjui3tLIX4pMDCkOelt
UrxG7L+AouGqkJuZFHi05gE5tppVXvPZJFi6esNZm03td+VA9h8LaAYF9iQyBhFFJlGw1tp/kwC0
YZmPirczdxf1sNqnHDSFndEZYnrgka2qYRu2zOfZVcRc5z0PTVHjEVf7lhn60P7LuieCgy6kiq+I
xH6QmL49ZFZ2PZ1z53WBLAjvMUVHMMwBpt1u5aYI3doE1pNHuISF1EN54dlhuyGrb37jtSvMvZg/
+wJDJ/OpOtu2JNN5xfSC0YC1Tr6QjDcRQqNAZ2SJEzmpvaObHQX4Mqfy/C6NLlXPrC3TPt16Mh56
gLXyX8h6VOHFzBhgxebKBFmrxYjq82KbYEr3+p2TP/YoKsZsb8bd2uVVFvNOodueipOGdMRjeGeA
cc6H75LOfUJjo/c4vYGDc5nzb7c2nXGBvbedawy+pDBIaM91Cvq6uLdw3oPl4x35EgnKdHtCwDF1
yMfPJYJ0YswfYk8cYpGRIhOvciM7pDPTFbSi6KeK7oWPYU/WHYwrLhPUBaaufC17JPSG8Roc87Ka
scQsRM5uHaX6Y1WHl3rC/YNNpoPS6TjtTh+Y/to5JW/9REDkzljsvEZ6y+S4KzGIWIgaCxa3Rntz
uB49nWa3p7uvwpK4MY2U+r9sSqeHuusvUUgaJgw5T3i0cD7MorXXZGs6C18zqZLoRAP2RdRWfcd6
LKSStF8CrIVBwykauf1ar8xH+v/nJGRa70J2OHWQqSmi1h7ih7wrVyZtqoalICP7Zuog18J0c0yQ
sK271kyY7RiugC518K1NU9trdL4dB8irOfid4X0NNKkBz3Js6X8zuzHuDrat1so17DU7c8w3K4GF
uzBpD8zkPbbL15AmU2ex22YGM4t+22LFQXn50Pe/En7fXFE4hxW0COb6yrnoQ7wekX2nCHUgOG8X
ZzZzvK2pBnaf1A+632aHrnA2dvwsGetrJDCm048dQeY1v6cK3cc/2wVH00G8NuOTh6pZk+nL6Iwf
k3ZC2DcaaB/dlGQ3CJK9n4vylUQRZO3DgJPRUt/FlBx75S362HVels+OfG4LGzJOAxi7UJAwYPy0
V69+ke5JmgXyrU+vJg5rxHOo4HS37rVsh6uN2Dvgym64h020dt1rg8aKMJQE1nX2Mkh5jJS3y8wG
WQCnWjZdQs37maoIch7S5BFJTB3iXLx3HmbNgroXuBPBwIaNXNJYrFT3oteYbduHqJW7IQ7YpKNs
qEDHkfKAeRdlfotTL6LtsX5gta6KmNZ1ETVwPcKhtuyYDvfdMN8TplNG8tVJRu2x/Uu2LN2TDtiG
ZafC1Bc1u2QiS68NiWON6R8uOs991wFfwN1RqH8zYt5AdRMbmhp/OWiksLwZOZYbzV6jGMHPn+ff
zMrHiqzI7Kf23G8vWiRcBLbow9pimciqgH2ttykYrk1Y2IYGRTUONKfTCBm5dLLmZ73TUPuavDwm
Y4piyG/pkvUZUK6Rs9cPryVHZdVzBl9YYwrWb6F5BylfeY+lTeVSv3i4g2K6l/BodghjCAMoLObP
HzH2cFMFxI/QB7P9jjrFOuzkyWWrveiLBlTPv1P1VVsgVdVTliAGHrACc14vsRjFBKa6Aw9CEJDO
pG6UWzj3tPsxnS8QjSpyN4Nh3jX4GDMCKhjd655tbYZfzeFeDjKQnkG0m9lmh8vylwej4WdWg/QT
kXgJMAV0hoCqPiDstXYxsWNaJR/nKD7AKyRUbHm5yfYG+3rJGoI/Ao7KGE29hWNPeSDOuEo81W/1
RWKLKIc9u/nbmN0DjtHKqzdz4X70yZgxzpI+lR9BcAlLVsidRKA5cKbRqHr2dQwZFjD4nSWqIB5G
A6PsGN4atuv8QZ7LL5Kn9lELB5znmokshvmDC4GobgGci3eLvrAx1gNqb7siOzuHnXOvySFpsBqW
GJGqtod7KR/K/Gu2cbUy3m1MD7cbqWhls3XwLsgMur57iHEg6qyHxqza1niiRVbvJzumZY02Govt
0jim0zVQ7bEhTjmrxcnEnmEV6SqzT0Ga7SIi0iHzfZp9e8hcEwhGRzTqIVly6OxbKQxWgehSGdAY
ffansVVMhMbNAw09W5KFjw3vWWUj8kKOZOCIGRg7Rom1G1S+r3v08+bkZ0gmyYzZJNR7DpJGw438
soGsVVefUy/fUmdCpPVdMIHUAdfKwFjF7UdWmKfYZv3MYZV67Y248rXJ1rurDdae8xmg20PEgKIS
sBCG4ryo4hMAewUDB3B1N4gfhOA8uzZNcss2sdXXXKaEBptHw+22YAXq4mk0uiVz5GfJTh6pZ2tx
G+PuSafmyWdJUdf6tefsSeN+sNLqpQ0H+oo3vHugV9ONpGopqmqjW/1+ojjx2gBy2usiNdOoCl3i
Fg2qux7bWlKq/eBMR0u4ftnnfrV0PTDrKOdJiCE/wOXtYEdOOnEMYj1PxDvdFqoUsY0RFooheo7U
q8r0i+0hA2am104kLF1TtAAV9WE23QJBTA4eKnyue08Dd8bZNXGgxbj+8sB4NbDZsp+IOrI/2ZcZ
RMES7rfNk2Ib/M8LtTcUvbzovW+VKCwC4nPn4hIz2LLqjcsrVmr/uuzJcmKg0WypyDcdIsAgOAMn
ca4axoF19jcm87akWWr14OiFke+m+WWo80MFnMHl41YcECWYo7x+R3FKN9De+PBjNFIWorm+m29W
8dhblCBuxO6aokqDQuY21Iq5d25VcApkcpGdu05H+jYSESvMrmx74qT2x8rcxiQWpka8tRCteonY
Gro8qAiMGm2wYCCgc5NggpfCOAGbLZpni0LCe4kj7KOBg4SIHIeSpqfm2/xhmeMa0WrAh98g22KF
uBqr4jLg1FQAefKAtAa2hoHFaoCiWLLd2DssD8pyRCuIf592XUhBXEnh583BRc+aYrIqYWbZuN2B
fEA59gO4NI6Ex5K/hTSoUZ1w1TMq4n7Ky+Tokkola3WikERRF5wjzC5Wn2/CiH2Vpnb6JHdNW25K
6nJA+8h1m1sbaC817tuWrcCIAXpmVDJlnMVBt2HRP/TMQkQIZ07fBPBTRD7wDrOV3Zj8HyLBVtJM
d6HFXGUIDiVZR44DqYlvyrGwkr06LfkNSD/5DBKddwTfXYmO3MWMan0H1Sf5gUH8pjNxyJVYe6AY
cuBSXrGjMvKjYH7zHLKtwoG7M1srrN62+VUDCgvZ5g/iOcvXiUDnB5+wt6rVMFMcBs7TbGuMCIil
sYH/oOBYtCJyYsiVg+MyARF7w7Zj8Br06qMlaTPJ0DVmNa8CUmfYEAHwjxphBXKDnTUjZE8pxfDr
WHF6tB3vx7S+koKqWml3z3ROgz76gzliTtc3E6X/GGrPmkcoRdue2uCvm36yaN1yOcZqqY/0o/Q0
GGifjf0Sz95Gid/B+dXs4CboL5Z5fVP9mc6wUsgkxlQwjzUPlUufk9YbEHxrE6eJYE6Q8U81zKsB
l3zM2BzTTiYcEdh4NXa4UN2A7HXo4hrow+z7sP5YFVBNpEn1vKMZenZCD0MY1l2mxI2X0skH66QB
WuEO87tE7tRjGu306DThhCnD0Q81BpuVddDNdl+m4dFmrzrWL1Zz7kY2P4IxYBBYOLJZo2J3cCAN
4bE648Db6UJDuuFdYQXC2MZcSSmOomGXWf2jYnfsJngWIoyzhouZKCcfJdhLtB66QDLa5fyhtNnU
af1vnsa9ZLLi9pXvzGjSZMd1wac9kasACAEY+uPUV6/STQ+xO1+VwQxNRnsLG3gBgbkXzCvn6Nij
mxYTUasOSAYn8eEw++P4ptzpmaKPCanYJB60WhMphFXAgYjsHP1CigPdPXiwZgTmd4UFswvIzihq
MIsjgyCFKpXlLIJkI9GB3je3yTl39MwpKb0iyP8aqOkPRWxeFUu+juCShklnOld+XoqnBIlD5xlE
on5H6oUtuS817BKQHZuqRv277B5gzfQONDnzWPO7tQbrKDgx1pzHlpWLxRkxIPIdRigroY6kPDk3
ZfTMS3+e5vDNtRPuCcPJV6P+qjOVN6pXhk07WQBeRRBVsqPKEGtp1U9B4A9hzjvAvb9T6cPf3oaI
/ML2g06Q6lU9UOhjLEJmehlCSm3TQRGTgzLCU4vLKIV2H8tjoX9Xal9zN/LMHe3JfdZJY6+BQ2cj
n8ASZUiXEMzzsffGnzZhYI+9LSGbJSSTUleckuB7J+oW1/5sy8gv2AxPBc7WkcWS/rDE4TSS2wg9
XxhXP/lIdqdD05U26XbCdyAYUvch9QjHjwtMTnf+BsZH2qROAVyEGtJBGel3oS8UT1pqoHG2dUeW
i6c0WRlg5tuO7hQtgY0+OBY/NoIvJQRWywprB/xVy3waRe0vU9jccDqfvNvFjQW2TsG+eB7bN4G3
NoIHFEwHvaLeFVz2JewWNpuPIW9qVdmvJIO8IOK8Bi3eHCdbDu0Iml70SKPzJGNYeCz+WnMtKVQ1
QntYkT3ogrmVwcggZ7gZhKYvNP00ch5HE5jIQf5F+bLC5S+zsUBYrJ2BZXwoZgIjwr7aRt8OeWfS
tmNW3CqP+VI47WPWrx4m3izOD8piM9fW7JqzVUs0WIPjQHOqfaaTzIfHdBrorUP5beTDa81xk2kG
BZeF/s2Ur2mFwJH6ukjUwnphAVYdTXXL4Zzkqn9KZ2vjNuG7AuroFulxzJpbz8ZATOleq3nalvyH
Cr2Mmbzw19wb+a+ax1NYSwZC5QrA/qYYeFVbIqfg8RnjtBnY/huLQUi6b1ZI4zqWhxxQRJUiTzG9
3za1IzSrHbAdeSOCMMLTpgfZa81xQxQBgvJofrQSsH58hoUSBH/lm3LwTh1eMTH3zyGF9zzhm0rA
/5RA8ootr8xejgrfQjv7RNdTsDP91h2xFeZra1HB6Qr/QcoD4TTo5YxavMX1FaOZlzj7cijQq1MS
pnp6IcXhyRq+yvR16OdjZXE+VvajZwrunq8lzMUGyldaa33E8gfWWbTecR6nvSwrYHKevhlaxkoh
ln3Ve2QFoFMULVSi7NxCWfBSD9sDZXNV3Y0cQUse+YKIvSZBGuEyP227oykdrhBFkklHoUbTYKNY
Dfr8uZycnSMQ/DoAiCr7EGavIkCKsqSIEIXQSe9egEuqhgkPwbLoq7EgMpFCwaVMe5sYp2F2XlXd
7hrTPPeR65vsHO08XOmiPFRy3Fp1e8zaAhkQEjNGln9VkB2HiudwuQSHBu9wurUItTInFiLS2Q5l
/Tok/1T2NbfATapiC+CbY4gtU95vzVkdMjHso2R+Cspy46F7ZgvE5DtZWTO2L5zN5vxoMgMLOrnh
YkbflME2IuZS/2w9stW9tQudtBLybDTsSRKx65CrZOkpCrhMVE9+7w8PBYYe0vOgGI8zLRR0RtLd
uYPts4rBVEJy75W9HzxYiixhCoghlS7R5jA2nBKDM3a4uez8B7JZwijyDbKWMEtYcukaFpcrrOn8
koUlKxEWgCFptqIYcJd5J5A0bV9cA8SD3LX3qenWQ46dwFbsRih9a4BBs/aV0ZUayDAtVT2moevH
sfOtBjQbotnp1syBuHHj+9KDxKJ5p99ijZCybOtQknyWKONGxN6zGA5lVCMx/lUtinyJV3ORIrRo
X/Syv2QCe4ouLqZ0fbsucXKNh9EGuZ+EJEGw/dakfqq9YB+YcmP3zU3THYxzkDuYqMpJYUg7OySD
z67f6WDtPnK936QlhylKxZSJYa9jqS12qkEJS8ltV/VXNnzWSKRz75/NaLsr5mdvZr0tC5/wOFKc
0/Qz4UYOowlTzhgew4EBbdx+OU54L1m/r1Onw+ITsIC39GGxISUYoIX9KvuLW+Yn5SWrMbvLxVKP
KdGNHkWVHjIcwj0bICAITNh414aB89G5L6STHM5fEu+K6j2d46NsrxYEmSiZTpg9/ApPg+eMlzSe
sXTiBEA0bloDpu9mFY+UfwtYYHA/SiQDZjc8T1N2lINxN4jZEqp8tUJmZKOzadEDPUwCniBQV2dA
DUlhGdjZ4vifb2E4A9PIbrqs0DKWv1oVsOwbmBPF33pTUP4NPHRdZ4PNicd3VHakISnmQk3kMuyw
6oAYqsCPI4KUSLOUwCuKMvEFWpS5OldTfjV1Mq5Qn+Rx9uQZcAjkKVER+KomI/4u0ShGrMcy+lG5
pJtF1BeypansdMsE7zDikOwLQC6V/hZmTDGnZlEbA8GAeGslGSEYSPnHn85img6tbiOC7iAmh+lP
6SeTwhAPCLw1TlWDX8gr1sGgDHQ0VGmzdwrz/mYhAY452jTRnpXrXMskOksxbY3E3g15x/3Z4bCQ
xNdc7OJlDp60iXJmlJfW1bH+4yLIymtcmMcpbPYu7q0ZjXFjaE+aK7FKMhgm6tLsu0sCcboOYfJ7
s7efFLJGE7D1MnMmeyHRsGDSTWl1d1KQlaOFFggkD2I0F3V2TEaxqvt3L219ZXNFQo8bZL1qSUWM
OIb4eiyZEHGH6XExolelgOxr+NTnC+Jb5+hSftJle1uzzxqX9aAUTz1R52CkogygJBlB9khnuOjV
ueRjEz2vYDCJVmKcKfBCe9Vki5Yc7ZwZM15sMbNzgOtqX4mfidAIg71aGou9BwUlAVgMf4b0bnPf
GdOu0vgrMwOTBfozG/5FIAH2TiHor+EaSlddi6b7Q4S3ayL7JayihukCvRimXPSpAwpHqL2dUby6
S6x3jFizQ0YVL30w7qXWGy5UfmgtMJfZHmcXH+u/lD6tWdwuGnuNVLc+Da197IPgWSuaX46Sy1Tb
5yku/iyJKihHmynoFZ0ZglTC3rQgI753PYNBj8GwsqNvzLghQKmCtpUz97YbmbzQ3VexCLCbDPuj
ETjHLikB7Lo4F8MqfGGQvFaFwpsFLPiBO+2hKzEORZ+9/l5P96qc/T5I2NMRlDoU+yW6iZ7ywTTD
rZTTb6tqTj1K1aquiPSEiq7nVMfcJz0kdEjkaGAaesA5ImwmzvZ6mT7X8s0weWJqigfTkgCV4SMF
UJkkEpGxIaF2oHPVXLbhUe3eEg1QnhEfes6qCbaDHNTRSs1zRuAOmCYLNTvfeQSIr1fVx1Qar5ZH
HDbtvpbJfdpaIEhgVwa67WeutmOAuaLG3tlQqWJX+BqFMOO97WAMz3FuLOs9HAwYujhxtbQ5RPHE
AsNh2JSvW8U+M23vDQu+bcibnw/DduIoVUgPpsY6NwDxW1n869rhoDu02pm9ntPylMHNM1n+5tpf
UDwnROExnsWnjUnHyIn5nRH4EHtE88XAEDe/hdpTa8E24ubMYxydZfzckeNjFwVhrfkhCYedW30N
1PldM6/6/u5Q29Ct4CxH+NYmtxL/Fp5UQDSvbjG+FzNaoIHIc/tO1/tR4OmLdMM3sSZracm0p4F7
jLtHwZXkvtYWoAIdVh89qhYpWbwIP9YDoM7AIg/MaR8bVd6SeLg7uX7TcqjDswmUBNyjcJ7HdPhn
q25XTjsXe2RVa+uyowa0Sd/Qgo+ycVYzu1mXgYMYMHsypoonHVnCxE+61Zk2pD+R5hKLtPgERPRD
EPmtn/Cfd7r7MpT9ZwO37CFsFkC6foTFSauk4BrNuXlDOHuTMZJ4bcTRZ1Oi6OjVStMBX+Xi3hKf
FQ7plA8www9b6CPMtxkPTlU+NU5y0Ek3MmTwDQH+kUU83F918zCHdBY/zXy4VqZ8qkziVsg0MhBV
oxC5cjGMTLKYaGkoX6PsktnFTWeuF0+NxqQ88K26ONo5aZ8l7WGBNBqZia15n7WJtlqIZ63VT66J
g21QLQFHkW+iiZlN62zlrq/C2G88pETIdeyBSis2noH4QzKCTcbE5jwKJpu5w+HQhew+REQNAfPG
aOp7XFlbXbgvRUVj0ybjtu4UNaKFqoyslcz+9FAE4O36jShPiB+5Ol3oYKKdcD/DXM9i3aZWQMKi
NMLeAwDVaskd6iKxJG9DG6E2ov0r2he9UU+W198HmlAGmqAXDcBwY4GMHXIan73fAGlqGdzRC18y
hCAiCZliNo8eP+pSy+aH0SMQz1UF3WHq6227cahpm1i7MrUgIrCHLYwVcBreioaeGWN4T4MfGT2Q
Jcq+xOZQbOOQnmV4o9f8pUPFJ4TCrCoZjlUQ81HIM3lkRi+t14p1RYrvMh2bH6Nn92mQo1LNqzFF
Sa7GR4Ndpwa/mA+HZjnbT+G4dXJvIywbj6HchJ5LMDWwCiizOu0KIun1DAFA64y1g/dHQnm1kKo4
jLu6SN6HPu3XmbvEgqFVKb33wgQXSNnhNA37p/ofN6yzykJ33+kV/QVO8Wj0YvzrC5KatngBaTdK
3PsUzW7pnHHiEX4b4CcrAGP8NR2MrPw9b0tKNvOxtqZjUzrHspnPZZZesz7xgwzumFFb+8h8DmEB
mS1CWIfBBRJ0i23saqoNBArScHZMRp6a0FwVy5zRK08svH/TEgyuBLtVRCTDZXN3QsmJxj6Lz1UI
Qj0nACDVXPZUCF8Lzs7N3Fh3yTkbBgWyyhLPKJZkDHdZDKGqQA0dy/qo1e21L5ozQXfbklICaJT5
XqbIJcq4Y0OvJauidvHjOvA1jE3RV/SpZn53BqatQ3lhKnbG74JRQH+tjU6gyeJYlx29UxE79JLZ
v9Z0SjIuXPa1ojrYWv9WTPmXFw/rOXeOrRndGHEzUwLPQsIkcF+1xf3+3Xus7duKMMaG1xCzNr+Q
EBFsWbwb5XxQXfKbq4wwM+2YoE23S4dHIbpaPdJ//ifLCyZSbRNsdcmoKFNHm5IodpElVhoLiJDh
e4MvkQOSmBEDqttMVnCTsHASWNJUSEnrUooVuLL1KvjqsvwRff+uJsdAmchhjfBXJMNTaQD+LbTZ
1xMUzN5kPYeu8a+3wWfGyLkmyrSwl6gUqaRBjU818xhypOTseA9jx6QzhxWT2128dsW8H8yBCGpM
ZXbDosGDT4yfJ8CqVrX52QjKkzNmf4nsyfoGH1uocpMYLcF+drXNB+LFtPiQEUvMdVMcqFNxNSD9
0N19Tk/j1B8p2sBmVpdawLeWkLCYb+kpqfWpt7Jk/FwlwifolwIf2rNFWnfV1M+sDjcGDG/ClXAl
heIpY5c4W91a05EH6c7ZENSXxYSlxKj2fHiIyLTNsDijkq7ZMl46DrNxDiLkMhSsdd6fDGHei4gD
P8tPYeJts1z8JRq6ngo1kOsQsm40Cld4ufWgGSK5wSuqs1ujRhlcdEQSjSrTLAMRW3q1EZY9TOxD
M8mijWkeAkS89/P8PErIgY3SMOILdztTXY8IpfQ4OkrJOiph8yf0CkHxeI/q9hx7d91I90r0xyiy
vskL2xROfCwFF3IlTkbL6tskyEqijwNOqcpgNbrlR+iFz5WaUKXZj4nHnn5ioU7sLZoTAAWIw638
PZPz8/JRFQPwN1FseQ2wx2LtYW2VMLpUasRoq/7qANBCqRWXTusvISZLzeOKiM2TDcU57mc/Dj06
GAPTS/jXF+C2Dcs0MfiN1GxoccLiPGr2c8MeS+tYlhg4C0cX8ggaiociTZl1u/RJvYEegUIL9Jpx
nHThmx2KoYkAOIubJGztazclXFPAUkZxI6T3Ie/tNXvznZOS0kad/JAT1ZnrHcB0qhgU5H2nvwUe
An32yURUe3jtcCtBGs6c+ixsBhsFZrfApr8dqdMxXROl2NrrsMSMMkXZYyMwQrc26ry2xwiZLwLY
JjzMrnzJYgLtsGguHidEKvsGh08t9PdKH587Z1GuFIEvvHnTD/2ndDS+duhLGZ5TeLvoFvV1jasL
Xs9N61i+N451z4Nq187wt3R1cLrmOvO5FzaqlAwYdGiFSDS+XRv0VTTdbdOl7jJyFnvpS1cycnU8
SrbhknoNJ2B+7ejVHMBwZpDfOxU/Cyc8TN38ks0aiyj8N2Vyz8AmFBbwC1bXbGEYKYOtEwDviZvD
zgmAAevIoPYEE9LgwpJBn9XfbOz+dF1bVy1U92LnxvbGHNKTTWi04QHNE5336dKDaBzyYWd7EOBQ
aY7Dd+O+cWa860F3110GxASE2Prdmp1VVNCFD9qtA4o0UZraTn11cTA5ufHuTN5TyMgtIxS8oktB
AbA36iuYWewT9ca0XhLwKVw9cKpYF6ENNCbtPI+IKXqemDKTLxHLIwdrimNVv0i03kIZ49t8sQfj
ikvn1+QkLqI72+pzFdt7e4TrH33YKe8ncpDC5uatIAdbw6OeoX+J8uaom+OJEEPcpS+WnrLhjNCX
JU73H2dnshy5jm3ZX0nL8aMVCYIEWVavBvLe1fcKTWgKKYJ9CzYgv74Wsyb3RoZFWtUkzbK7lLuD
wME5e699lak15gWVeJySJ0B6WWjTbJeIQOv5exsxAcLb6kJrsTAFMgG+MzOLSvkbU79YnsZ1V3CX
BhfXitMoolNsfdXwAfu+Ps4+UHQxaIpVKBCL5tftYbWNwXNbv5mcryieX9IRdTRdUgcQS12QoIy5
1EgaW3VCzgjBTTOn+LDgqAtL6ETwQvIKEAao6HXWsHxLM+Qekf/Dc9grKwBWOahAAgUBowcSN5j9
0XEbnvC459NM7PRwVeegxvvwGsPjTTT57y7HQjOJt6CtLjo4DlOQPc+OJK39c+rqZxUDuJ56WJnI
gZkVOdV4sPA5qfTKWUYcSFjJ3BAFRF7U9EyLc+1YtKjClS62awjGCgoCQXzCYUx2ndkgI6zOPlr+
AGqRUUZKUKiJIEEtVKpwqW+zDjWaF6T3U6xvvBgJqTN4pCMPRHMyg2cGg6rlIFJ9meKuVfJzWYct
vn+Lb4P67Htr/K886G+Xem1TozAoEi/kRoTXqaWfMk2fM+LmRRFxnlryvgk6punzNoIM4TImgTGt
mb26eIP6Nv3STYVUkp88HOYbUjf2Brka3f7TjPS6T0lOYInYffAKKv7N6sjFwhdWI+8svXATjiBV
K815Uc7+1TKite0r5vR9dUA9ZW+7mdFJxiS6QsR90bl1hX8DzHRepuyHFcgb2O2W9b2IZ6SHYXRU
83C00/4ytNmYhUV6dLmYW8sU4I40lVr5aQW+fVU1TMz8CTNwXaEXzWPyA8dQkznYYN2w9fLW2+5D
V+hTM+CgFRS4nf6JaeMhaRiz0nMn6ClEy1N0IzEMdYicZTxgCcUzVYgfcsawNivrvUMRTwnolxfr
4gi456B4QLZggIlUI81Nx6V/wDb5sFSa2EB1hagE/0GS3nYrUsxpmYDZ040cmwd3oNVOWwC0Q385
GcghUynOnDbcU2ZE1JPPnGES+Q3QMQVAAnT7Ui7frbq5FVXw0GQ05tuWvxn1331WNlciro6yIdxa
6XvpJWeLLHWvz180SIYJK1FJ1BrSgPCbRzeso2TXkwXwK+WeHEjIwIXvYzXDeU+23xrV4MB8c3u+
96yFDjDbzWkpEKFbqkaW716ndvkYxu1HiEp+UjamCBdPHRguH4AXcVq+S3ZwkXLJcIovMMTbJf8Z
aH5SKzgDKHswU/VB9+COIIhjVnA4j9knTCR3PyiJ3AywHzMkWtucJyGDirTwThmH98UUfkggzR6k
gg6TlvKaL186b0O+nOlE3numOcR98tQEyz4UhkRVi35XPAbY0+JzXthURBZOdRBVhIlsoqx/8lr9
6HrlbVsDoaRaRZVCaDHKsWwhih1TgEHvEXJ85kK+Z2O8bQvvMetQPs9UCjNYqCyfUNahTDUO2XkB
2YcOFtFAtE8iDZ8LAZ06aMInabvPRDz8mGh1GB1AToUWoZITEI8rfx7hmAXDufPsk+Hlj4vyKm66
a0ZTu8DG56qsmykKNoGD+9zuj1EK9y5j/6awxpLKNdqXb4UEdtLPhKOxyTdRSQPaw8iN5s7xU4h4
GbZpFwJi1JDHbkXHvE4uhZ3fzsJ5zSvi4bSzJ/4AItWKQwTj6iq6wD4yg2bsbsIBoyr4wNTJtpO6
deAhGvo/nliDGOzufgjrA0f+PjH+qXPPk+c5gEYKee07ENuq5I7o6HkzklXVV8NemIJMLbqaKFOd
GQ2ahwJ3Mh2ZEnO2n12PABq9M0V75eaMvfmYJLQmd0MByzJy7R3mz5wILxiXwnBziCcQ2suwYrsI
QSvpMS8TGJjWpvFJvTIjOJ9r68lF4TM72VWnwRZXMWILi1qwIRvZ4wa4FTP0vtxazmPnPHjZcqoc
kndmB7WNzjtiMr3PcQhu+m54Mg4IVl3Z34R234KSe2C7QsInlKV+jecr1DlbaoPi26T1UVfLvqsZ
2Iq0PEaYCU0Zy/3U+cu2TJLnPhA43tjmBZyGyDxnc/HsavJEmNWzCQXWSpthl9L1cPIS933KuJOB
/L1Nqcr3zhTuFzYi35JUARCd6EvUuxp/wYV28u917H/+q8svlrfUJTM2Xqyfceg/NXaod7WFtZQY
zFNQmEti+q7zdPkI7AiRyxI8ByVe9b5LzuSrHgxkUk4+TFAGylmdqNchmN+bJb6nx3coSI1sp+GY
cFdDWDk8QjqKwJhG26GqDCx6mEc2puXabR6kXz5b5ciJPpt3p1fFcU2aH7vJRnU1neKOzXQK1rt1
hrSjN/S0IBczeaGVW+YlJkW7QTO30uuqZdOIaNfL6akuM8zjGayIsWfuJCsMhUnpPlATrzlzzWPp
e8xtkTNp9zKdgtdxxuIY5fm0Rquxt/XOY6d7fsAEllgTV9d+HtzIYvI2FBREdZiJYcWMTwa0pm0z
oVUjt4hsNcG2rvOQhFV3NQVAxnny5+Qy220D/8UfmU86E/Vrz03/wgrrlxIGRThBFNCGL8G2rG7v
kM4a5gVhyFP/ZZXYsSccMAB6ANkEQ/sdlchTas9ya7UGiqN4sMbpvcoaNGAO920ZJ8d4ymkmVZdd
guwiReW+kFFY3g5R+yklJUwucH6H9XStHe8bC/U7Va5m8NOCRuJP40rBz2qCGQeCB2SwSen+QUJ4
SuWgbjyk8PinCovjvwCHprIIVVkK1EkUCoLzYI/2dFs6CbW7iRJmh7TR0xJcSlUdKrq9aZr/HEHN
WeR5lcNAFgO5QYAy7YYBk4L4HJDFfR3XLyQ/7rwgPOvxe0f3IqJxi502jVgt2TsQe6ZNGUPKdxAz
9zG53GHF/XVh67W4vQ+DZohTsUzieF81WJiL+toe5g9FAlquGgDzA3O629Cxb4ye9vZQ31oZ7hX0
RzE/GP+cx1D3d3brXUDKb/S80aNzP8/jpa8mKNMfkLO29irdYIi9CPUh4/KK+OBDgyl+JFtgQni7
9UibOOvEKQ8tWjpSR/vvnW5/UBTj8HPJZBnxk+2GFFalTnR1Nq3PeBQgUxAO7aXBzXk3OghMpAZP
Rk8JAQRw8a7x57Pqi+yh9dsGA3GNJqsgvzS+yxfwuOD8+4ZuLaEEPuGxwwrvMGwwPa4VnwtnYocP
dhXhAa7Fz3Jh5pXD9uggowC5wnM0P7hIzlBqMVrlK70y3GaCm2aV3L+z+9jloQQ4073503Zob/rl
xulX+QmXCO+YEXyeo1LagNUbs4MqrB0k0002PoL0T5ikC6Yp7fOiTp5+c4NTWxO7UNa7oKu2Uf1R
x/BHrb0AoG1IglLxEdjk1snLXaThA4RbhMMTVmASfgZ1F0z3AyoF/Y4rk1kJU5+LZnrBlEoDMu33
8NGa4RqklVuDeD8ujOPW6IyV/c8aQvB6FHgEGJ0m1aM7M0BFpbqmJNyU44FLO57fHFVIFb/G0LAj
Hz32g9G7YICDBrtnAbQAz6cu8Mwi40xvKBgL7vuudz03HyneqiQKuW7+tIBPEihAO+hHjJdoHMtN
hr7Od9NbWpu8stz62U0Vc76Q5evG2SbrGJNbHBM9767V3xTI/nwchynPTLEJgERBzUbTF+zmx8hs
i3TC/srtoBXXpzbk+4A+/Z645956ZVJPJJgVXbr3GEe3TK/pv5O9yuh+I9ShhHgqE6jAmALjUw3S
HAZO+jr7/tF0CNEuxDs/j9MSgBzsagSXXOHQwl8aOuOSQ5QRHzetOr1dh/9t+9KQHJAwmWbKWBPZ
W1MfEpYB6J1Z26modqlEnUS9wsUbdwuHzrg2njcVKl+7fIHp7PAuEFkWdN+S5MwyHvoDnROSz7zx
bMY9mp+LjglacmFRK1XNj/W71ZdNdeU5K0yrbr5V2cnt7zSUkAH7RkqHa9MaxiPNRlXXY3GXOGaD
Bsv50dHQBX0g3FtCLuzhu1nQfNzo6T5391IcvNgmoezAJePC+VJc4n2awo461t1+RMeTrVMeJMr5
jaoe8LmFAAW50iZwXysCLzT/6NccPUOfntc5PeZV5LOV99L2D3P7o8kxk5gfDakHAReLkH4P0WId
P2HenPrshptZhy0hChEegNIHfVlVF5L+C/cdZCflZTZPDw4cxjq1zj6XAhwyHIOYEy4D/qLlsS0u
qxApKVcG4EEtnwM+gcIv7L9ipl/kQxfAOHjR2CCtXROerOHU9Z9Dcbvoh8W9xP6BPJS3IqZ6ewD2
RJxCSc/NarfOzB4cwR5dYCYWT4IAClAfDBDpHmH8UcAtPjA36OSFinjtgy/HSe7SeGtqBN/HpT+Y
mEpmRJ19MTX2BSYVbqno3Q+rMIupR+FzNrD6qpS+MvJFsRWaXv4DDAgXevn4EWWPvrosHYFfUR6r
FZkhK1wwwy5gcqlvxuybVRSHZYXyO8MFQR1oZYT+l611jeXl9l1a1w0cqDa87tblRz/F3zr1T9e+
T+sH23zDI1niWEWJAIztwKZOyEeefOTtsXWf6Qt6bCRGspZABOR3/Lutr/C/1AgducBh7civ7RRC
bHdVRuSvb23GSg03ZX8M9qFGjbJzUJhaH94YPZbiMHj8A7D4zRLANVUHrjsGTxfpfDMzlOIattMJ
IroRXHrziN9229o4MCRDpJSsKUWG48Ez3yCR7AEGbALcb7FHAeNzl7zrvPs63cXhIQPCsIh715xG
uh7LmtSmnyNUsv3ScX4efWsdenzj4E3yjyTYtwa+YPOi5UuNwMt6KvOVJoHHYVMGzUUb+1yDv0ND
S8d9BvjT7y99zpiVaEasLHoH9wjhg/waYe0EfDABJIK745yCWYHPHxz7+iYVryn9BAFbJi9uGIuh
MDlbCyxT+3bgQDYDSVdyO/af4EJlf2mSawbYeY1KaTdMCOBThjObnhVa3iforjkeRfjVmatk/tLu
B8jUFm1uTaclN1dF/TBNAmXtMVudsObczsD2khszdPdxc9VMy4ZEt0OeAdOHxRhd9+lrnHyFeBpM
9i3mtWLbGoFN2M3VIA7ABsbkGT2PvM28O1JuQj45EKCw3jv4C2O+n859dZ2fNpXMsg3dN66wEmq2
uLTNLWRJNAel2c8FHpm7CUXgxHbEK0a05Zy/iph2Iclv5k5V1LR8I/mp5VpFqkihIdi8duuBQeeX
3uhFzvquoz013skjaig5Nkh05pt2enZox3vfLQxayUBu6SME/Au3W+EFBcCGJryP9V017z0q9ghw
Hfxg900T38SAvBMoPRGRe2dcLmV31aEAtAAAAiMd+mOBNblcQrb1c+Jc9t5nZ70r6zQSh5GRb+dJ
Ji87513jjLFRN+qTk345YGSG8t7SL8pyufECrvE4PHC7MHuteCskwZlJf9Lkw1pW+JrPhG0Ay8yW
o/LBRtOkpXRO4q0jX7IaDsG5C/Rucl8KSyAuO1X+W6/vGrJK7LcKiU3E9bwjfA1N2kiUzrzyIK4M
Ikjc8pUgweXBS/OtC93Sj84WLy+sIC5qW5cDphhuIoEmimYXW0u5F2F30BUge1Zc+rBKK1ieInYx
JhxXltQAx5E2IPb0ZkLSjNcB0HF5brmTi+Qb8Wp1cVYAObPsIQufGwcVl/0sxrVlRfc2CYlcubdB
PDBGh19wZI7Exvvu2QUwLRcV/3WXPpnyTYUvQ8dY6OgylAvYyLyJc3d69+ikl6D3sXZw22koKq/9
okGANGwJhdv3QbdBjMjOANVyvhrmkWlMc+hzpqF7O4xP2p33M51bbqVc9d9q1mFnjiDbD4suD1N1
IyXmYfcmqLyjtoCAu8deItwBNp8dpXpbefsZ9Dr0Y516c/J0h3xxo1HD4sZdCFMMamaWw6cT3HhY
YJCn03BCNY/Fl/MPh1QH9AAM2hA8WvFHL3BsYcQMUwgcBgdwB6AQ5/UqhvKnFwXHaUrUUdTtQ+0k
7xGJOUErWDyr0QxtEzoCB8l4EBCCxCw4qmv88eJCD+E1U07iLczZaq3HfqRRHuLmKFa/RuqnJ7gX
h4TkOSdFWQwkBSLvNxS7XP1K+KB2Bd62jjz2bm/rMduwiYFPOHqKqdh1/mpKI/rK+HZzXXe1gE4Z
oWcJ8yf0IYB4gUGVttikKjz2q7yoSpJHNMvMTdF6uCkO2FAdZjgN+M71pe0BpTMr98BiYLxpI/fg
RepQBBGBZlH2A33XQ1OzgIK+iE+D1z7NLVK3kK7w3eDp6CQSuMBzHBJo35hya6VD85r1LYatGTo7
4taZWisc0u8m/FcHBPpIO4dXU6hOxm1W/uGCwdrjDXAlb3RDfoT2lgQa/OCd4sq6UyrOj1E5tOdB
IVqbdYWQ1LOv69Z/DRzHgCxiyU1lQ4st9h12cfjlEAf0TcCfe5FP/itRyQwZ1ST3vvGiF2QODBbc
HoSqYSYLAZH+jTovJVR/dJLUc4u5CS0MO2XjqvXbvJtqOVzaVtxulCR+Sk3Y6H3h3NDk5T61XBd4
HUK3o9qY5suUQq8oBWaZ4NYNaSQmlFYb0eGnZrB4bLAS95n94bq4KAfOD4QD3FCbjd0Jf1u2DGpq
ph+l5JUV6TDRyIcuMgD98wlPATOQ1/O5CsB0zt5nYKFTB5bJMdvjFdetezDCc49d3B1NukYTZWfP
U4CIQoO1QvJ52nK8MW7+mtI8wesbnBYuOzMC/dlpmeHhDJtX6iFHrWZCXgeAJ7thzTLIGVI1UBpt
3yfHglwCDFIBppUZaHyUZD9R45IKTIrr4D0IkjitDBJz2oMwq0hZmxGUewPNk/pbKoOHEe1fggVh
q8fx0DfqR7Xkn3HLfIS/jYmOgX6irQ+TYO+TDAmq3v7o+9Uebn2JLP6RuNZz7YFDCSntXeu6IPdr
QCugRQfwrr7OZHrqE35xq7wpgwS0RkIaJXvc4p56CvtCBi+Id5A+htU18y3BhB1HT1+ecBzuR8W1
PIiPGXjgNMNPTTKb9DWmTn12lT64tv1STmglkf8gPku3WQfYscdAsfh4S/zqhssxRDg/uy87Eszz
/inV3Jd0CGMF4qClucCI9yKyetAoDm70PlIuicGOglYgDmMwT/YPmDQGg4anK2/6brup9D/iHFnq
lzMO7cBsDfS/a5OMVdgEP04YGiB5ulaRM4qo6rGi6Kr9usrFPu5kzUnSW+0CZonjmdFs4jYFAy4d
glKimUHQCnmJivIRr1+cNJa4TerAAwrclxHowo1bVaEkX1JD1uA8VV2DFpa8+Y52FkdaXdD8WspV
hN0JfrYLgHcdkcfYZTvJSHNhNv19Trno/LRRXhLioBYtCJCS1hiNbxH/37U1EDrxoB7aUZWwusqs
YGaF9jcaKBqscm6Cb0nkI2SgCaaS9pa77ghHtA50zt6ggFCtQ56Bn0puc2n1XPiBi3Jp6JlJ0BNZ
Fod2EF0lwblSjwwoL6e8HKti26rSmyg9Ygr9a+0S/Q2qTY1us9F+TErFlITy7OVTVnIKTcwotjpw
S1h0OOgSMosR11ZcSXPkjMW7Dmkxz5vKTmraYznypeh75DGPKHeY6SS9/JSsYU6mckiLQW3jwkSa
MCIvQp4L7CMmLKBOosVrEQqOk3sEO1lzH1BRQ77GRgVMBUsWHvJOmAp9CAi2mU39c2mFI95rF8oH
ejk7S/IZNWU3QumWxRIq5wqBmUm/BeDDiE60TJ1gBKzCJI4tAMaxZCRoR4kpfnRD68Ps13YWm2s7
H3NxK+chWi/dWRtQeBb8kxAv54u3hpTExu+a9zxDyIc6xY+RVlezQtJfL9bE2JuMBzqmF1I4gcfM
bSqzVdKequwxd3HS4Z0IwEQMO/xt4cwtPp3LGZ6KE0gggrFoM2C5FDnJjQqbCGT0GNo5I1DD5kH3
L0i7n8bPCnJQra6egcslsTMjUvX62SUuI8jZ/aYdxPnAf1KuwIXEbCBIJcGw7hyE7qYf+5JioQoL
aS0oDcrG3CpFfYnswHE8zPXoX4tiXyTzwq+HD15F5klWTbH2fT0TRG/9mKUY7iC4zelXqoIMK6rm
ZB0+fRSVGM3YO/rTPFrz6mXVYecwUNMxteFOJdg5komwe4aTCr8kPUIxjrlGrsG0NBXHvsJOPp2V
sGpStOYkU0yTB8tPATCW0FhyAT3eDV1yYWwtHGs/hE1tXjzsHFhpM5nlPjokt1GK0sagPLVQgIfE
sKEFStnlxdJFJomPbVVEI/ihuB9RT2uGNOgT/cZJdvyJXXAU7dIybul9a9XylJhQ4xGkyYrjjxFY
AeYZqo5LKcafmrKx77sRsl6HFp+5kBLh/FIGOtbWZaWHrDI7bU1xoK9t1ytKfzskcaex6xTuigWN
5kI2H2MwxEsK8Em38pvIR43U1bHt0qZDDGIwl1veuJhGCOKCfgx2Iu1S8ahFFBXDro10bbv3BWRx
NJwW9oDhp0N3fygfK5+JY/VDaitGb5uxQhag+nZa0VPokzQoPmQkc+c6zhPZ0uetvQp92NTigoaB
49QSq/9sqTJcE321P7xE+ZSL+ZB3kwgNcpE2QX1M2TDSM2sw/Ul2Zqvxb6Owk+Jsl21FkqLgp3wy
7lhzpcV7xodWSG+ZJcY6ZjGUaRa3b6iEWGmbFoHgeB2hfkF/1ud7UC/qKbY9IpKMZA56n9gJQRbz
oiomcqOAksweinIpnMO1xEwG+n+ox8rLaghQvSOzC8YfQhYeWZ+KtFnzOmvTkNQb9rPgkjQsbef8
ZJweL9d8NpZCtsR5eg/lsZZXruesXQPoIxzgmZ0t+SEpUse98kzHsd6yjeMzzHzuQ23PHWtHfzHI
ri0ZrJ3Argutq5Gp7HICcdxDM+T/PD8ufVo88BOn2WUadt74XTnCLCe7TgsIXYmDYQnSuR/dzzQW
FHqI3qmO7jKUIWCRvgqHg4wLG2paYXHBVUuZQlxs+sSn32qyoH3ATGZBOQzqyk5phi1dOx4RRoY9
bNoM4xBWeQYdL7qvNL5SC91juKNhKpOt7LslsDlIsMe9h0tD95Ql7NJjEC5qbzoS85L9VF5ZTjig
0jjtHtEFl3QS58giPSoWedC+TVqmVNP8Rha9kC5eJvySRRShYomreEqZG6FTOJaGfHMs5PXC2qGP
uerrVF9T0BDn5hUZT4iWuhjPOXSayCHTdaRDBtw51hEz+sL2zbUK6WWfeSkan9nF2OHipcRG10d1
NXvzp9WOpMDHofXSodxDpJdlw6IuLVnlkulDXhUZ6KTQxGiajZkB3cNkgN+2i9OoZULawABiSc87
yQQPmmUM4i8oFm6NdTg3aYJqJIhDYCMtsRS1UTLSJKtLC2hr2aVDikikHgtwRIWf5AfjBMy/S4/N
bO+SxKUOAXYO67sZ8pgu3MTo/NBXpAReWUmNFd8tZ6JHOIlQcAZVA8hSAbGIrqxQMje37WBIPkNc
4gPjl2SMDq0Vi/kSUdaon4kSyTF3dXkFWQ8ro0En5YqIzcPieL6b81KCXnIIAqV5VecVu1wjcsKu
k/7LZUFfC93WzldS6Y5Kq/NESfPG9QZ7ANoU1OW+lTZmMCtDZcJYjmvY9RKCHbjTow6cy2ayJvYL
1mx7qty2lZdtvEQNXY7Y6ecfUdQxpEzdZaYlU3E4bkVg8UZ1Ua9RGea97IgJ6allLblU2XPSlVX/
zKtaZ5tJWyS2BakzTDfs2HN2RkgRsVcbzyxXfc877hjVxFvdK2yv2FSGp6qTkH3yIDeCQJ4AIJkJ
/JQAQiZA5OIOSc3as4C7es15MhPhryXzqOSK4ejQYxisoZejWkSc4+deOp1dj0rxwnhSJdd21TKm
mWhZjrtuZKq/l5FtfznSX9azbQzknRNFOdr6ZkTLA0/Nj7nsNQ4BRVNFR7O3y059LKnIcX1Uahrv
acIW4aGUSqFkVapnb+ryAFVbbYVTcYLgNsidx8siN7nXsC1Oxq09lmENOLEVnYB7P+c5hVvYi8/E
78avMax7/pzEJRPAmccQpks1OTd8mOxWCpm0xEGxyW+tfmJuMiu0dkSwdVaGPmPKaabnsIfoFy4W
7TnZwyCeEe4TF5SEpPcKVFsXalqwyBa2Qgw40yKdL0K/9pBv9G6LxaxupmBtkPrZjVSl8TYNUGii
PHu//55rKRn1AYhaszmCsqAZ5GThIWgHNGkWs3HnQaTCoFPw81A+LOnClNVxkE7d5kBYbkUTZd/w
iwBXcfsshkzfljOKDkGMjId2/L31u/leRQGmK0fn8VlFim53zIaCZA1tPn1et61JVYoVqettDY47
wlv7vdYiLzZG1BX/Oo/zF9J4CgyN9D7fZxjzvtki8j5Cx2DcZ7BM3m7eTinWkpiNCiyBGL4DJQsA
aZQJgtKZRtLbzFj1ATpi+5kWDSE7XlMleOq6tEZmRmkJYF9mA1wdFJ8E9ko/IWkTsWx6dB0Jl9MK
lYA1CUnhsYPLSXRdj6sOKhLEubVmZxVYnisLupMBQEarm6x5O7PL8A/WUwkqx8378ljpsKbRyD4+
78zgEE/SY2avMPoo8oTjzhYcSFaAg5GHV/Guchw4BqkIPUDzmCnsHf5OGKtzkjKX0VNGIL0PEQKn
o7KrkT5e1z8ZC8nUriwVXGpcPp61Zzf3g6uM+nbaZF5chack9vovgP1jRew3XjNsh7PH1Yh1ZXFS
S/SoVoJqAVBVdW7KQAGJBq4LN27K/eSB4kXCsilGFz5wLYhcjqUHqAXFkyKqMk/gEOJMpLbxbHqk
+3ks7PYZvlLV73uuYfkbC7LSt3iMqnQbSstG/ZuYsjsG1mR1H349kaEazHpK3rthwDjrABJPv4oY
4N++Hhx0O/DOZlGRlwGuK78LAaex5hd0uzKgXBlxsji53wZHmKtz8RIiwso5txp/vOoZXU0nE9l1
9snxWbBIlhlMDdK3MWFgSkVgRVdj6qMk4MKj6pGysAOdRlcH3d9Il2xFczvzcmckAbzkFC6zAYWr
s3o/+p5o7oNOKZeYgdCgbw/bAXF6jnrObGrgR8xmujKxqbEVSGkWeqKPEcCe9KtxdEWB0KYW4QFJ
Q9pXKFP083kZIP3vq4VraTZaxcM0NhbCsrl2EK6JwHi3JEwocwB/Vj7koy/Ug3R7FLIwr+MPCsKl
242MNuSxGKUfP8fgQgm26W27YbiTtBX7gjFRFkEWk/WUHkbUdaAhh84H2RAW07VXj0O6k01SlzdI
W+mMprgkT11hnIbXXNE19wYPqO7Ylnl+2U6d6g8pqpTpaJsqT1D9xiW+tHjduJahrmCaLWpNSyhM
XoebonOnaNdwyCWvCmFgiI9PlgxocytshmfEKJq6PcbgwRzGdHOPpFQqyMcAZeDlSpcJ539FaYrj
smHTx761ZQdlvPvZqkepV4TksBkxuMRgGGWDISvHX9WtNb6HOiMpECv0Pe38rlUX/Dx4rAxIaDo3
S/7S8h4PiLiKBNEckodQms0///E//vf/+jT/M/5R39XFHNfVP6qhvMOr0+v//qf65z+a//ufnr7+
+5++CjwRBEK5vpCu7aBF4b///HhIq5j/sfNfJVSX2lI0PQyZL9llZxdRSYYUmKEN7LYKnh55KNNS
wT//84P93z1YqlCtT3f4178/2JMG/a6XEIbhIAgmgs3P9aZwPKfn1JLOj6rs8FH++Znevz3T9exA
CmWrwA/9cP0y/vJhq8iYArsOljV7cm/7pXReB251F4nyzdOfH/XvH++vj1K2/fdHjSZWtkWxxXx7
7H5wkQeSoCkjqzGy6U+28X943u8/mlK2j88ksP31v//LRwtpcXPbpNfvtMDBQPM/WYZMgylT3v7P
n+w3T+IRvMmeF7i4o8K/P6mRSACTBpnToHwyZKc2wTjnYBXNmKf7/s2fn/ab75Hax7VDfjDXd8Uv
63MRTBIqJl3AN7v54EojSOYFUGlFw3AL4yPc/fl5v/t0f33eL8sy5fwMIaEScpiX+WUV4xKf1dic
YhpA2z8/yln/9r+/ey67sStpMbOupfjlNwtqLcfcJYBMDDn60qj/WbsF2vcG8zD78meHOeBnZEMZ
rWLHPmYabFERyOE/vIn/vgX8/c9Yf4K/LB1fQjeuypk/w4nku53H0bEbB4brIpi/icyI+zxEKP0f
3sXf/LCBHbiB8hivSJCFf3/qOLcetTxvvrR08K3QBt9rL5XLZRDGHqERlhtG/2HpOutb98s3HjiC
Pq/LCnaV/OWj5iCL0livGAiQJ4eCdu+9CFpYZhmehLHQzUGlo3Vseu2RvyoqUMnZ8v/+dQcCbir7
g8s+JH9ZYdItPOWPNPejwbMkqqNh+AB0tHhYb5sQx2DorxZ3W0X+/8+ThVTsgVBOGCv9/SvPnGSO
kfvWKNNz+gW9UxC/pm3DOKTO644EbbpDVPSlrrOrP691+ZsvHrS/K+zAC4Ub/LLUIS4NRZPwxRfg
l6GBeU6Sbss86t3/sKx+s5g50mwhpS9Y1r/uu7Ll6JeC86x2K3FeXPMmuvqBpGjsjbRkFWv88OeP
9ruF7AG29G3GhCq0f1lT5MUKh+oT2SmiV6aUPs1spzbLCOS3pk+WYqf68xPXHfbXVexxgnk+5yYF
5C+vTtjpDBMw8od0SPSlWyboRJO4QT5aY7waiF0IE4wdI1SKeygG4u7Pj//tW+TbFK5hKF0P+fTf
15E1iKDse/ZI7IDOj0AFNRI8aplm9P4Pe+e1HDeybulXOdH36IFLmIg5J2IKKMMqeomixBuEDAXv
PZ5+PrB778NCMaqmZ25nX/SObkpMIDORZv3LyGuBVGJb+0PsDvD3ZyxOza5i+J7/fKG2DFMnPYih
Zu1cPETlD0UEWK85njyG0udwMDGDqABKih892T7j6/mX/mhewZQwDKEoDLKy+GqDODOKSONLqSul
/Rn1lfKZ66y2xRUZTp6e/7Kp0zyfb9M6GWdh6NgICb5ZeYYAjvu5slmFW0hilC1ryitgK547piBp
UWCmOK+M7SZlz7+rWni955uev8fjKXbc9GKKhVJYBVYpceMr1XCTsDyjCAGiikyp2J1vSjntWvF2
blFVzqK68bZNvtt/JlGlfeZPBeZoo78P23K6GswM05yhwppUCHstkrreEoJX4X2jY9Eke/GjImRS
UCbbJ7jDQF7kCWpmU1ewgI7IIA3MVi7tHnN/Lzrl6EEX46HlhkphXsZfAYtb21Ifgp4bmlIbB3M2
YhzIgoynH1NZemuRQ2AGmi2hAZzvrg97S+iWaijU5E1j8RCYBhnslXB4My03EdsMg/ytp7T0JFsD
agsATkyK0ioI5NX5hj+YEvPqJlNJUWRWnXmJfzdMqta3FffuGcdN4D8PTfSgeFYEycSLLvT06Tuy
srFLsUVrFPHF4h05N9tofOY7Xa2QyVBM+n06YH5O7MJwKM1aoeIdwCk5/4IfnMfmZnXVJhfCUhVl
8YZGL+Vy0EKxLIzCREIFVUxbSakn3+vECjyKSml+5IUSRRgpoDSGyJzF+AGgXcRk047sCx3+US/g
3Q/BwWIuq8uDQgWVugpLGVGSHfeu7JXJuinlwZW4ZnIq++y3Rnlhcp3uLIbyvsnFZw9YnkWNQAdV
K5+RN5QHHgBNJP9DVJHBiLdgWqoBJFFbV4tL/T//9uPv67j1Rf+XRdtO3iyKIvn7iyiH6Lou1Pqx
OrTF2BO04mrsI44Zq9Wagr4CDUnGFDsYU2wiLl6oPuh9lQsxW5ipsPBbi65o4QeH3JzpirCBmlkO
MisQhP3Rb7Yy8ozajYaGmvH5OXi65Bv4EbCK2YLjtWovrjtWawdSOBttNpMnH6yZ4+VVt5YE5dJQ
5PZuqMmCSTUzudD3px+3pclC49NGdQZgOD/X+4/bHKklZR2QUtXhd9bGaNmiNhMwlPjSLswy5aPW
mM+WReVC4xq5aI16QtGzmVJo5Yym4VPgTgNMkwLRrYO5C7Q46piHRpXMe1sy+2udMiSFLwFjSLLw
UAHMemhnBU1jEZN+fgTm49rxJLQEFwQEY3wJRLQu1h58+HGnqkKCJ6oKO0RNS8abEZnptdo2OPCG
HaZ651ucp/WiRVPWuE8TwipY2ZcXajWoMPQFf/ejRr4GbTd3nW0pFzr9dGbR3cxnzhH0POf/4xHG
20EUhHaX2G0igAK6tk2sRwKoUe3PpjTxb+wyL/Adgr304gWNC1Li8+95MursHbpia4qm2pqpqoue
bTsPth0ZGnA8S8U42GOMh3XkWzgCIxv1jcP55k5emOaEwoVDF7yuIhbdKrW9SeQXWXAx1Ks7FVoD
bwufqi9H+ZB2qv0bcyz/WjLb6Mf5lk+m0HHLxuKeZeg59BacDdxgaAjii5QOGW9DEb3EGzsZw13a
IEe40Lsn69W8M2PKwwmFZYML5vH4BkY/SWVPIrge9+qWYlr9qbWwezG9hmhVUVB5E53ZX5hVH4wp
xE2O3zrojIxg+LjVVi+0pOmYu1U9p7SYY9/ukaEVWHzBWDnfrR+0pcoCuFC1lBk3WLyhHdTMKYwi
CDowU5w/Z7WRSJq9WWbjhbkz/6qjT9KQVdlgIZBNCnz8//FrZf6AGVvTpJiu1liglnp6i/wL9tM/
fiM6jZs4XyT4j7LYYyixozHWRvx1Q1O7bSXgAMAYUs/9obmwrH3QeWwQaKhtm5Hi8Hj8Rh7+BNiu
tLjRhymZmkrlQfEMVPSm3vTr/Fud3g/RqAuOpiw2KmWqJa6lcHuqLfDbFdQaDefHScKCmLIX+nJt
nXew7xBcYu2CT/ZOcAL8kg5yvD3/EKcjyDMYtmIjDpcNW5/7492GZrY+Zf4KwXgF1O+v28QgwTvJ
uuRCO6ffumaYQoEiaei6rC8xlaIxOgzCWGUSZBGkKMuRhYtOnqazpxWkBoAkqcuR8Zx/vY+atQAO
NQFyZslLWLRXfD+mIhdg3Kqp5Y0uR3nwjRChyb9N2jCNtlWXm+oFLPajPmVpMW1FVziW64sVdfIF
HEicGty0E4igKCP2VwrquvjCZ3F6PuDgL1OLkJk+YkZzjgfPS61pDHP4zn1aRbCeDVHc4ByEFEOP
8+teaBKIGd5ckCeGG8Sn8qM+1sVdayBBiiO40/DZdJgwqX0DXSN7PN/3H83vGWfX5+dj55YXcysC
IqzNwkDUh56LgCytf4yz7kmPpoACmWHd+8XoEx0Eu+rBIuBlAgmCuLI7/xgfjIYJLD7jx+zr3FyO
O4nLiIl/MR58Q1V5CG018qWQ2BVteXO+odOdhRkGimMDtMyY0zwX331K+Rj0OXQ38Lq+I01tltsH
aQQrrBuNmyEQP9WJ7JXzbZ4uV8dtLqaaWYSJ2epRTomzDh7SnJRs2AbGrgp06fl8Ux/04/vXW65W
UqpwZqm70C0pCH2B8d9uKGnmFwDQD1/IVjRNZpnQbHMxZ5KikEoU9nQiHqAk00geY+VhDgmJyTn/
QqcHH2rNCsc8k0s6mOtiqZeE8EdVhT8fQJVYWaT1HcKxgc05eX38kGKkddWWMTebvgmEeaHxt0vy
u62Te7OmUEtUgbY5R1tLXK5HZK0qwQD9hSA7I/CoRRnYvypiYATrgzmgPVYUFxc2FR2A7WJ9iDOu
NRBIF3QHxaovfK2Ljv/redgJ2JC432jaYi3xc8IroJwR69cV5SanBL/XYjtcq9ZFZH+5MLy1ZQhW
LArANl/l4pOEVCsZI7MWZ4PcJsPM8/sRH3HU7OBoGT7gKP1/B9CjlJXRx5HusHu26RYFAcXl85Ng
MavnR5lP2ey+tsF+ay0nQZ1KSKRTeARpi7Y5ju023wamhoHl+YY+6F/mNJstJxjgoeXtZdQnRcQd
dhCyMmZrs5AFd+Qcghd8wu0/bYodz+SGymZLmXO5/3RYA2D9QE1VTdE85F1UHGxchZ5l/vPL+abe
6qXH01hXQIDmSqetwMtc9J8Fqc6vbIhYitHXvIwkbQrJw98/swYoEj3iCQWTar2M3bJAJoLIC2hi
sLWrhKLeJjCLaOPBJoCDr3+xYFfcQzqAvdnjT20rItq3GLD4WW6uR6jHOEQNiWu0hNNJpnkH0/KA
sO+pbPRPUgETmXREbIwI+ZVM//eYlbBTTdwgsliCFxp3c7bblzQ0SMWG8K3EmQLHGj/UKfS7fTFP
SGRY8GOG+EfUFp+ivP8ByI3pfq3juEZ+tYbDbjJoT90Q4NhhYGPc3Ida+lon9ibOYqwDStVRBfbb
YSQ/tEF1H9fiGT4LB3/tn3+xHBtlEG/N4FxlLb+ikZu5B4mfUraX4ZVeDmG5JspoINk39oNPFwaa
zWsxzupcgGUfBus5uXynXNAgt1CNK+TQ27ZNoNxUmhxty8TMDuTTdVfn2zv9XODY8T9gPTZTVqTj
zbTQLPioFrIVtWuIXxrJmMVteHgIWiSL55s6XQJoiqOp4B/gGaZ23NTUy9BnBWwHuaq7Kz1P2+1U
G9GFDlQW2w0rDc2wyKig0RyJTu5KREEoMOVmTLJtDkFEZIxGOvEmmbMB7TAettiqYOI2jV/NAFGf
XdnNFrh0XMkCKeNkVLo7aETxktZk7Ht9/B0GPhkNdmH8sz347Uktlc3JNizKdcuJJQE0szNj7gq1
Unz1idbG+aRqnTDrgwu7zkd9D3ynwXvgtnVyV21tL4wMaFmIPnFZcbosDVNHh+vbXlh+FxeBv94J
8IiVinvVyTplT5z8S4h+q9qwBgdWrbe2pzYgEZHLQdfqwYXD4Fuha/nBWIJCJwjvzKFZXI0b36jx
UKCIjGZqJCQ9B8e/AYchiGFqoeetKqksOqKpzLraxsWEMLozkLbg7RGGLb58JZYWOmksP/7xbKc8
AfUFDNPWgNKOZzsFA5iUDZsDTzXWbpBEeFaoY9PWF77gD4YWmEUoBhAEqpnl5ST2O0+kOWIBM7Nx
ch+FnUkba9JZwM+/0eLcPQ+txUmCcjVGeshXFkuFmuCoNJU9bhcRsTBga9mnCAWAW6aqfYeOFC2E
JKsXasvK/FsX4/u+VXsBXkV2gjSpkBnfbgpjBxYweCyJOc0aHRpSSU1Nb4c+N10ziIJd3A7FbKde
fp66rNkWuZBw0wmxk/Im5IKRryWPsZ222ANAaSEz0tLuk7xIxwvHnQ+WVVZUjl2cPMH7lod4ixDO
djJwBgFR8a6CngLPKrDQPpRhhJnW+YF5O8Oe9BEfwXxHsRXAqOO5xkHIIMoEF6pghG9PfWb8Wjf6
13rAuaxQI9vxqSU91ylnQKlIH+dtCyO+gUJmiI8XvGhM4iBiup5mDfsq7GATtna3hg8yrFsrtza5
wHjPFwmAYes1mxKEyzVL8wXFH0ImdBy4hRsyOvL+q9KFAUay/l4fFDGzGQ0qgzhsJ3JB8FeiECAX
KI6Qg0MstaTQaK+F7ZFNbN20lf27tGLZbaFIHgo1tQ4kmH3lTjm7YpSEFmBy5MujcAZZTW+ypsFu
RI/39oiTtCpXviNPQnHKGuby+Q5eVuKY+kLWQTUANE2V4VxcOf1a6PhiYEFRGwGrJ3oG3CYx3dpp
HPCvsNMMd8QHI85VtAaSakAXTKoaBE5L3fDCZ3i6ws7PwtHWtkEiKMscD/bU9AmVVjIq+niSbVe2
W9j+JoHh2GknIdxfqxCTdaHR0/lMo+ob0MndXtYWe/cwKn2cz/o2LubRNaoLuOv4HGxEPGibC509
v8DxbKa8aLPEcImfv6F5wXt3v5+LjLWU8IJD2Y3jivyTH/hgkk9WUexNATKg9sO/Q3myMrxx+IyX
O6xUQiodX5nKz+ef5nTR46rGZ8yB4m0tXyw/ujFaU+eTCRzB0YxcaLWtOwRdcOWBfmu3ZA5Mypey
t8XT+XbnlzzuBNq1oDOydcxtL0ZZGzuS4UI8ZNKuxwolC3tXsTvrAoJ2elZiywRBU+ltGGBLwFcU
UxRmCrSKlEXwqrKHaGc2A26PSVZ9R/mMyqOKOuwce5Tm51/wg42btgErQQWo31vL7USoySjnngfh
bvB+ZdHw04OKsaZA92hL0qdZUTNa6Y02ILtMAuVpyjGwMKoLRzCYvR90NKwWvnC0cSzU88/fzTby
HaHzV3RBLfAWwLB8O0o1BsYO2BL/bpmAp89Z8TXVCClsfnmY/A5d4Eo+Ie4mdknkTHJsm0Y0u3fw
11ZSpWKQ4nYWvj09ao0QGdfnCh+haWoIFHJK/8XnBmVFstP65C0kj+10b+XyphrIcsjiNUopbmEJ
NPLiSsNFFsMdcjEwiy3hVykbnEDkcIcYy0mN20YZ8F4LSQMS11Y9OwRdS+QQ2Ag7hZsFFJcMwjVx
jpizYnCwxFzVmtWAmBlXJLwUBqa2A27/npVc921U7tNg+CZxdvalFwIAkrByFC9iD3jx0b+hYiVB
Gb1WK55JfOqbjRnsuFpzU1DwHVHK6xgNrnJntXhdebo7QTgxItXJsQcCetTHz55FcMpTgOMG++Eo
vigYAPnpk95hd0CgXYqc6HNCBjN1v0J9bFs0Nea+JxG+L7VVOd0RNYUWamUqtzHpRDkq3eGJkBeE
1vikIRMhJNCkPBzgs2B5PycywjXjNyGbk3ZL6NxElnXAGhJjEcPeMRU/BVhx3HyPWxh5a5vwhBRr
tE5g7yyXTp49N3a51228tuL4DibfSsFzcIpvOtIv23SToWmDS6+ba+ibaLL2MYnc9rdaWCuGFisv
vGMJ3pZaPJ7Unap5+1ba6skmbhXHYhU1HQM3IO828OrbIdn2uKXE1c2cpxqxvSBpyf0n3JQJjVNI
BpU/9eUBoxLZ/pHjhBhvMV3Ft6ndB0S5NN0BtYVPyCj+8Ur+OOjY03X3Xrf17WaNCJcAlHudDIM8
wEETjfdERPEXtcL+Mv4U9t9JQyMgB6caBT+5/tWfnvLmWkV7AM+fa2GzN+JHkqtE8qDGmy4jLZ1z
Rh0STVO+DGyJVfSjgjhcNiTshOFaIO6Bt0JuGVKWCQ6UaSNKnkgnmHUbt4V+ZSaxEwgsizkjZYmB
Xx6WWc2LaG/J6UixPwqRSA/jt8l+zTvOmZ8SRAxxnF3BfVC8Oyt5EbihFxlZoJgXCCE9ZVmOVRma
BRTxbEt7fGl3BX67jbHyIhKm2mhTGPvOfgiwCCFCBokvcu1RR/JDiGnS7nBCxkBDrKtWdhNwqca4
jwlq7FLrBm4fP+IIkumbqGOUjLXt3am5i0pIxkFJlX6o3nCPbcRaqXbAHTFiVwMbxPNr5kebAvaO
GhRLGJ6Qno7XKqny1CjxoT7najhe+1KMUTZ13QvFxrdVf7n3YBINkRIJhgGif9zMICK/BsMH8BjE
tR4kaHw0R9frm1zXSIM2m3htIN/+ZXnCvw7qmoQPUpAnJKCrLi475/xLnx49OAzM5U8eRrOguBw/
TY2stpNzYKrQIxu7JXdtV6SopVKvvnTDOT1aUT6hYq0A8mjzznjclIwS2fRIHl3pLQkpQav3n6ZI
M+6HocBKBcj6H48n6OFcEOSOyLgu27NCrx6mvMFjjprJfHof7GuMku1/SLTm+IoqT7cYSQWoh0PV
8XvNYhtRTTAaq1S5ngI06Xg4FJM7hDhfEdKWXecJu8D5cTudrKYNtgEjUBOgWUt0Q4DC9h0iUcD0
INspXoXQtfL9C7ff0+vhzDHglkUVGRRLXszVaCoMZFE+pX6RPmE9cEP8z3MLl9+tMNsWkvmNG6vp
Frp+d/71To9OJmgDoKDF+VA3lnQOpN52Swp8CeUzaZ6CJFBvOqHUlPrwjyN5u99QSw82BLNe4q18
3DKMAzgOAJLL0cSbXosMn5Y1gWy7SjHuKD3iyBA5a7soIPwTcai582q7vTCkH3wf3IA4CHMTgsOi
LtafQp1iwwgJXVMgX7w0mt/uYCaRNahMWpRhPTXb5p7v5g+OiQD5UBLgWBB3ecLUx7RLinKzgXUY
U0DWQkyhbaUM9vh+k5uFDG/diyR80dJudPgNFoQhnfj3wazdvG+y9fnHOZ1uFuzdufRI3UynqnX8
JY0AR+Q0yFyaK8Pflso2lb4gy1H5D5iC3PqNPa5KS5cuwP8nh1TueQifuXxqs0Ju2WwHf38ggtN3
GyLUoEb1A14T7lRP2tu5K2swUg1rSOCwMTvkpheW4JNxn5vnPqvznUGJXBL8Q01uASr9wLWo4HVX
GlqG4UXm9mbjpDdKmkpUjwon9Hxfn5av5mYNCIgA4ki1lvuQj0TSMnp8wyPZqzf1mFcEqHXxz9zQ
okNs4FHYihAny3Ek38/AsrXP8OW78BDzmn+0Gb49hM0VQaaMyT+OR9yO5iqpDnGjVOoeIyetRwOb
4QQ7UdJPuaLi39npjlcrhBZMcxqM0QE69RBC/9EoWHxSLN8aYCKe2bz4Ethu5bCWG9OuoPxrEz6A
gATgS2NFKBTWQJy1hykILlwQjyfeW5uqCVzM/sQ4UB84fnvAIwK0lXS2nQY0w0LJwFYL8b/E+5Jq
yacfh/8Q4XhrFNzEYlOkYKiCchw3St7PELCMza4fIvrua6HGQTqTp9YtwVRuIi/p8wvf9fFmddrk
4ru2jaASWF5xplUoNcWNrHy2cbPYnZ9M8z7733PptJV5ZX9318z1Qi5zv2SJKOCQbEcrKuW9oRJ5
uxcQMpq/mvsfR2La+k1c+zMvxiokmG3xr/91E/6s8jr/3fzP+a/9+48d/6X/uites09N9fra3Hwv
ln/y6C/y+/9u3/3efD/6l3UG0DU+tK/V+Phat0nzL9nv/Cf/T3/4H69vv+XzWLz+5x8/8zbD0enx
1cd/4I+/fzTrhPlI/y0qnn/73z+6/Z7yt/5X1f74vvjTr9/r5j//kAz7Tz4csHJmswBiEqx0/evb
j0z5T46Y0H85IgF1sbf/8R8ZIrOA1tQ/OcRolGnErElmVv7xHwQ0/P0j6rJUVmzQA/QitvbHv976
/q+R/2tAPhY/a8bx3s4CK1PjFTZLDdOf08zie/MmM7aSIOXA4t0QXm7hIzbpk9uZmUM6p9v3yYPU
c5W386c2Krbg8Svf/4Qt0qaPvY1mPXqh7jYsPqtmsG5l4pisUqxxhYJsGRDOjYMWevvIJwlvuqm+
CYnQak+f71RmSLKi7zSttGv79irtdhLAg2ZuSr/BUWu61eLyoTDaJ4zfnIw0kZ54l1Lzb/XAf1D8
zpnKwMkwCs/It0wzFRNPfy1jepHDhy/9R3AGLJ1eOKWSwHEw5N+y+qLLw+dGE1xpKdJHn1oBTEx6
lKk1bmT8UqppQ1KzZWWO0j77kiAT+1fDOUMh1U5u11F+Y4TatmieS4wfgm5wSSZY8UWRiZMSD4bY
3h0aXNNJN24yopFacxXNDpgEtMM7WMc+SIjpOYX0DUL/qsi/Rr5ybdTWysAvvdRUrpG+Y4rKSVpw
ewzktWjXhQqmb9/bbDNkNz3JSJ7/pU6+FOV9mBM99ym0f8+iyRzHEWV8jj0SdwzgtfBnZiALKJ7M
8a7wX8jg6ocnLFLJLruPU8Lt7VWUPBv6Zz2v13Hx0AEwy9QrG/16GJHvjKpLLkRK6qXwvtXpfEHF
cplxRBWxbRTsajkh6aCyeAu6XTCs9PxF8oMnb+pukUi5hA1v4nHEpF9slImEKGkz5bcTBfRg/DGN
r3H+bei+RnGFU5OxCivUXVm3E/J9SEyQx/UPX55Eux8UUrnw7VC/zqliHmJkNb8h5Yk0KAz0Ek4C
qz7CxFGkB6qAREWTg0cpYSWg4axwWFrr7bgO5cKab1jXGALtOHasIQdzoqy2khFdF+w1qNmcovQ3
iffVCp90zDk51MwG/bhjZdpenswbrsjroaO+4CvFal/iR7WS/Xrb4SGSGtqjsKdfkY/JoKl9zjKy
8cibYyAZs90YoXQlCsxWHzAbc80MswUfL+0m1DsAv3CbFWSz+tjumWX/IGLlUROR64nXOYAxJhhm
0vaCOGfftp9BN4l2UleVfxULbMzEM3gxDp3hi2/fY0WGWiF3SrIjYtI94Ies9aTaBYR85KniBJr3
NGE9H6twGiJBXO9t1D+lxPsUY3Ln9z3e1T5epjsCHN0I98hGJbzN26kV2VeFiXTfRnKCtaCKs6Nc
8GdM/F3q9hvpmC8jwZIlXtWhicdOdKfKVxNsj54k2JACXl0/Wj5e1Jjyp3g4OPirkqqynmK03CyR
3/X0aXb01WsyivUh2+gSF0ZwWCk5+I0HWgj5Iq4+k3q2Fs0LBDKnMvunaTKfSQf+biZF5JSBTVn7
Dq/jSU/2qnETWyxMNm7Ydn+LAnslxuRaSXaC+ZrL2cHL7NJRsc5ZKR2fhVVJmKWkWz8GlY3NRzmG
0aNIJFebWHZ6xLBgoOJhhIpsGMtzq76idrGOvXA9TVBG9OK2wSuxxi+/wFeQykyp7iRxpQzqc84W
vMKbcpUPpZvkw1XQfnu33fy9rL/3sFhs838t4typZzUoWtClIwHWKVmlaBlzo96YSkPcI7ql+/Nt
vBF+3p0l/m7E1nSu1jOreX6Id2cJkgZBSUOutvVa2ehP6UOEZP8H1YlyKzmsI6vepSpCpz0RCx07
2auFif2FE+ni1HTyDPO94d0zYE9ie3ZWmK4ij4SShOigTOiK5990AUf9vSfitvCvN12czdKknVCJ
04q0o0iwLTae62/hSuBNvq62iSM/Xmhwceg9ea3FMS1pqafbJl3bO/1aEWvdKTb+2sRl6Vpseze/
xyn6RnktbswLN563k+1yUBEhqTPb2EB7uujQEVceZJMNHVq6BAev/TUu/aTYXZMjkTwr7ab4gYX1
RnXHHS4ssUyeq1tf0r19OLVQGsCjgTkouO8dD6tsTYPSVDinkrzOy5eOASPmuX0i2btYGdfSk7md
n0Au1tpVu6OCHNyw85wfBHU+6Zx2xX8/xKIr2jTCIlXmIcSqX6tO7eAs94SkQ3kOXNNJPhHs6FCd
BqRcy7vyOSWR+7U/YMN3/jkW+MNfs+99ZyxmX+Ep5hBmHSGvG39HxMGDLpzOwQKMueelWPr+vza4
mH221gPphDTYuKQZuuiHnWFnrs2tti629SWs96O1inMtlW28TCDsLA6cRSpZIZkI81zX9/Xv4Bea
alc8BhvbCf0tFvmboFyll1pVTwdXoCRldjHPYTgtgFavtkB6zGFuFTfNe+K1tvN4Ks5wqx4uacc/
WKVoTLBOCoG0ZQmeDPKU93kgM5PkaV2Ov23gm/OT5FILiyHL9aSVoooW7OE5nrpNH1xSIH/Ygo0c
TyOABSLO4pP0YGVHkCdYZIfB7dnKdfMSj+iNN7/44gScgn+3sfjiBGStOMD6z1Ww67tK19EmfGp2
wSbdTlvtYXS5HLxyj/i/mfBH7S6+MPID8McNaLdcU0lYBw5pO4fQGTcay+ylybAAld6+56PWFmOF
XUFTkmdE6XbbXCkrfw0Lhnku76z1+Ukxd9e57lyApcqo4dqW05ApuSm+QGNQXEd+cJPKwfZ8Sx+t
Ue/faSn6ScPRIuSdpsQK33IncKaD5XL43WJ1eHHJmDvozHuJxbcrKoEn0chUVPGpseS7RhX3ha4e
kIbcR0b/SGTmheXig8mPykO2Z4OB2WNgMUHgJiQ1GBUJZ/EebsiXxO6fLvTgpSYWsyKOEnQXtWAO
Ztmv0LAfYw/rfi/5jpPwakwi3NHq21FM62wSN9imO11HxJ4vS0jyKO9eeJoP9j5e2DQJtwCSQKXB
ELw7Vw25XUg1TBvXxn5tPw9o/OI/NSvSMX/Jbrxpd+cbnDtwMaRH7c298669MRvTPkK16vbKXg52
GKbfmekhtffTZF0om7yttufaWqxkHWnwpazQVnSVHsgFdaG/buCVwR84ELcyrfQ7dZOs1WLvXfgg
Fyyut08fWZLCtgOEM9c2j1/TSqVs6nsP9UGerwNlOhgFkXXGQAZrvFb19pOE+auvP2bBeOBC41/o
5ePawWnz86b4rpcDyNW9TzSHK+/DXbivduZWmbf0C80sFC+n7SxmT97obc4UBkP6aWw5Oa0IQ9yp
9+EVtIRr4ts2fx9b/z/O+Mfct2eAxrZuqvAYauQv/IU1KuafLFYm8DWFCzIXDH7yF9Ro/0n53pY5
dXHOtyF3/TfSqNt/QgOXBcZU80yF0ftvpFE3/qT2QymEmh/VXArV/whpxBfp6KOnok7ZmTYgKNpY
nuFscjwdIz9sAk76EcEu0ERlOUs3RYeqQwKByb10OAzAgpZ4VgeZ9FHSUv2RUGwxHLxO4QBMumCe
5OXWLIWxamwNilFNFS7QtzrJfFpiZXuL0GnTrFvQChLTlRDqlDaJK9337nzZeGzw2yX0Xv3SiuSz
DErWBMjhQf5xd22GdIWv/QZZ6artw9CxtfCh09OHYRrRqcBUdLCbvx79/rtnNY2j9oSzDV38YklE
SNZ9GTmH2X7gPk3Bs0xgrxWpxjjhFjGUtkxsh/hJ8poKZFLZqHn7nKQT2tzO/s3pa0Yf/eaqIXCF
UmJqZMqtRYVg5Xv2lQg9Iqw0Al3tAl/yUbdxvjGbYDdgo76ybZK0Wg1A6KleF4oVPvagSpl9FxC8
tylwUlvZAQdqvVwH1DRv6mJ6TOTxxjCIMBPplzQrva3ix19x1aazmq+60ZdridKmgKQ7y8sJblFm
CFQyNmFltBBpPw0+0WTmWGXb2C+hRXg/FIMIdavqSdcmJ0HSrNJt5LZ1kWCtcgx53AZr7XWiBZ4j
esN20ep7qywzaldXp+uiC3IC3wGfkiRZKW2Y7cI+diPbJOO4IEGss3r/mtySrT5CcZO1CFp2kycr
clUeOjlVXOy1r8NAQlXX/MqSEX5OI/3WJqibCiV68N9YuBW+hiuD/NJrM4xHygeRhTF/9jNEqOBg
Eg7mFpBcZreziiCOnaoKSO+Q6mmtkfoWAQd1nTpd2aH8pKVZ68Yh3CwvJ+SlzogbhlbpYFdiQ/b3
p21X19IO7vSuUvlNInfUSeo2JN9AHA6uWDHJa+1qAlqIAHYxH+xWSAGHW2XOD/Dsx7QxH9GKcO3E
GNSweJ8u7nbttPNJLrc7bI8KyWgZA+phnW8+WGpmb7TJ2+eaxqWRqgnZAJQQ5ca23THBZQKGk5Nr
VrC2jPjVI7rhSvFLZEUB4ZqSktfbLMQ/rbE5c8dwjiTenhi0Tmw0vbqXtQG8X4UQpccJqUiW/ZIm
onG6tlGe7Cl6DkzSblsvVNb2NS7mJlZzNVVUDcALEXqw8RQ9ucJU2BlMgPvWbrR9GaqdE6ud4XoE
x5YrVcXiX8rduE/sb0EIJbKNcAOIc+nR1kHpRgOtgcATaMOHQ4gn7hKdVlhuydlosDp/k8qDvRrA
ZSVrVGCgWb1bCsIwqLElg0XCWVTjM2zWn0fkmK3aPGBvbG2VOHLxAUThFmo/VXU2fDG6nWZE8Y5j
wxrbR7wCCJGUjAGL2V5KHVJ6B5yPKjRhIabRskdWdkNAmF00+hxQWq8RCa4KaSJTpvfyrRoTQFk2
JCzibUvo++MwVcGzIcdkdcMZICUk3lZy+GCgWOcL9LHQnUAVSLl1GKtbP9Z3eKkmq6IVINYWybpB
ZuVrr8NZYGqJAIxjTAVYBg3hg5Kgu4MQgBl0GWpinXkx0XzK98AmoTHS0l8JpWU3awjVG6KQqC6b
FDzN3ke2VK9J2VCcyCCcj8r/Zujku7EqH7sSuqUczFxB07spo+dKw5qMXKGrQg1+aUZw6BAOr6aC
6ZpSJBCiQ3/uR59VCepjwdKw8kqtcULLuFVSXd60Te9azdCTzxKHOyOMvui5Blbo8xlZlgQBMI6I
62xAcUcHc9xNW/YFqY/CITlaOqC63vCS/ZWKGXpEhqrWMcskeK8KekU8tLtiy7bwnMSqBj0MpYDt
kQuqDd9bz7IdT8VS28r95zKY9kC/uHnLwePQ5sBbRDBee4HjYY2Piv6AQtdwOpINprYKN3VHtGIO
ALkKCiK2Ur9V94NXHWSLRFqZRdoiO4mozeheoEfamplFHSckuztpgr0RBGIHgkrKuKbceGZBLopu
PitErZP9SGpn1SAwNIr0ahKSE+brtlI8kC4sq6tGQY5YaK6FUfWNkt5VRmm5kpXFzqgY28rS9pak
61soC5YTki6r4hb3JTSeRUXeepKQISWX2VXXxNsQI/BNM/rXJVlurhrpzRrjObfVxGPelb/lMqhc
pAXKKianu8OZnyA66g+D9CMnyIdcI5bSqNkqhSCZhhwrRrC9j9q3mZXsZU3sVTknKKka76SMbVMV
0Z1BKmA59oRkTbe+6YlPfXNtxVG7byJqTOi0yfUxCWhvqEhMRQKInzU8gMqsKVA8mkk1bkpN26qC
1OFaNqMNQKzSvBCFMq6n0fSv7Bp1Sa6ld3wO1nbwtN+NnhBKKSnfghgau6bnjl8XD2E1rZUy7lxb
izzHH/stB59tPJcbG1+zXCKDqBLUU85C/zUM9f/N0XksSYprYfiJFAHCbxNIX9519YYoM433CARP
f7+865mJycoE6Zzf9lFJrzz5lXQwGIKQ8qSgKbDI6lO3GVnEwcEoMlGyBxDeKOOSdZ+L0qepco4m
7QWHGsh/VH4QeQrXm9pkDrnSwYm0b4Y5UArf8BRkef6ctU1xXsXc70kFVWGSH6Y6HaMt75aQh9Uc
/DhnWXyS+OaF3mK7TR/pVptCp43MGoKUEqW9ReuG62XfljPiq+nx3JWpAiklFXxv08wH56/Pq+1c
cZy8MWWVovhYk0DvFn6BjDmiM0zBkkJZt+F80eCjd9RAfHmjQemgf9VIL47aFsel905D7p8qa4qT
vP+aM3kdG1hFb8yuU2t+rEMBwkGPF3yof+rmySMrTyAvbu6tblJxPpmXJucMWJKGq5FGl3IFdB7s
hDPJhiqdpaKWQT9oqVRYTzT24rItOQejta3S43RLql2QyvZYhKbcR7m8eoc+I0WGX0LSnkNdtVbR
oM0qVmlFm6CS+UnM3p5LSTAquQWp7/678eG79AyQueUfA7fedmUfJ0DAVyfNMF4s6TuxEmpf1FUS
L8n6yQxT7EZEsHj48o+NGWhM14pMpaY4CpMPno8Nw2PzT87zCzmzy15a65sxjkO8GKmxK+dHpCtb
qKTmxzGWP9tS+7FVWvRJ9t10ty6YT6o6Bf8nqPa68YCttHmfU/Le0Zz1486iCua62Mq4Un/j0pBQ
p3eNJLS8qlD/bkmIKafbl2m9MG+Q3bVSVRgSqjMfKje/R5Yvj7bdEl9SjG40czywRIi7flxJsd5U
6FLvEGbk+4V0lAbPNHmE9i2s3m7S96kx3ibj3ajT9Ky9E4UCxb5YKkLkbfY9a+pO2oQd1qTlV43r
nE16oWiA6F7bkQm+G/yAOZLMB8AHye3rUZw+w3x6BiRs8B6ky6/Q6dUuqOvOXPMw66A+ZbSR7rqt
sS6FGPSud/3tXtod/ZzT+ECM7qGpR8BCVLrrw5iMD6lYaa4gBf9ALSytYKdRDf+lnX8d2k7tXIPe
jcL9qicjOXpj8iIz9PeEcEEHusfVSJxdMTgfhsgt7trmEUunTV2FiTl82xg2YGyT6ogj+qOlJ5bp
NMkxFts0WBuQu1TDYJGaH+ytp8OLjtStCK0cEtqnBCmyxh4Jk5mN+1KbA5uByfFW1/pIcM66Nyw6
nJwBD4R3yRZOjkRw+ZvpSCs0jYV+iXuAmcwyDarGbM3pSNl7KAuOx4U4GtYYh/+PN/yUdk4N3LYt
Dw2rQu56M60THOJL2h+rkVCqIrushnUbiCkxSFyLs8Rtz/aClanoqLpe0tMSqKOQ3QDDanPuTXxp
ND3FIwPyrQODUpo5+9MaJ7f2m/00tnOIVu1f4dACQE5geSJKP4hJKf/nmDXGibmFMB3KK7FnsNnK
4FymnZAQ+rBualwapd3Es7f+MWZSkRMoQ0+1D2LMFEWN22uK/52UQ1CpnPIbKqFskn3zs0kC+qW0
20PaNHucGj+TcF5r0rqjpObzetQAY4X9LgkjChfzaPV6OVp18u82Zw/99K9qRMZZQymm08oKSTvV
rBSsKivRRNnKZu/4xfM2dXDfi8EoR0FvRsGk7OnNbRL37K3prSB1ZmMzX1aqbeLaHvtwDazHUvxD
YvRX9+mpYD9wPU5zq7Pugbf6Va8Hv6ZSei6PmGCufJ3txW+aQz2gZJ8s+0uwIcdYjk8eotL9uABN
1ekzorU4nQdaT8blyw+2f36iD2WuN9yOZJ1SfGCSScoE3lA8w6pVhb3FPJjfijX0WFs7VzgMhavF
JbH9rcj3Nm1Rxasyz8piCF+K/jSXfnIoOt6yIXkTuBxjCkipbr+bS1VEzUBPyHQr1pjNIKTl6Hlk
9InSqXvIMss/LhJfjutxBdMYtzM+rdrl01govuecXznznP+oUuX/WyPgdMzF28vFW6Ng2agZ6lyq
0VYqnOe6U+g+jGdlBsvFYa1NRzXvb2WqSd0QipsWv7emlp23yDnWXkZE6Sr++E72UBWKo3SwuYpo
8KlnTDXp9DRYkzomvn0tW/c+Je/voaLHOjENohY5MEJUCLcW5SbzuHA2siz9chDIdMwu9hw/Wubl
LdFFQ/5n44bNLddaIsPdbStbcTEb5WVwad+QSv+u2dAe3Fnem5NTXupu2ss5nR9HJvyHfn41U2eX
m4V4XXigYjsH3rUt/aM8/17Y5uM42DvnflOTPls0gSEyac2rpLWHfWF5toTx5k/tjzXkyy7rOVOI
6Nkl6KWMLY8HZ3gZKl4ev/Z/sKQzFVRvYps4b0b1zhiDQkkyOTgZtamuRwggytoAlYV3u+D901I0
WyQ2/UB1VtTmRnKAKvsSrBmWXG5qiWNhUxySGPV+qPhRSQUlomN9wKsLcbMuXIlOdbYM/BKSribK
gJLiItPDthHFx86+AVmwuwpnPGvZdGfSqroDNWDZzvQapltLkspAg7ObBBOi1h7AwBLxYJafaL67
k+rITSvyV7HY1jGdrBeaJ3epWSOksTT2mao8j5wSR6HHc2Z05l2mr56uxX16V3iUjbTN3MRGF1xp
g7tVV1Fckp+3W+y6sKenPt/Mu2l19x3BYeh9gpGDrrzrc7LgN35z0KP+ZPymWPf3aXFZZSbjHC0O
DcRFhPWvim2HZKbm9qO4ue/gOvNvhzUzvF/SmMg4U4Z52YXZ0t0Z3XCxJveBvAITF5RHVXmPkpYU
MC7KbN2n6FOh2QozRo4aN0xc+6xZGYqtK0qFq1XI92BlklqBbAbFLD73tMVPRXBlFzmN/AJ7V6QU
+aTcUiZqqc3DwdfStist+2/nprEpqvSMPCrMaHvZOQM1NQSm5CiBaHwzGEooLkXoJezQWIY/m0a3
0um8OPpzWBlpctI+ZUv2UQTJHSkI/0YxEbxWmbxriPrSdjpQLnRfrfMdUYinatb3oPyc+jbivWpC
kTQXyR+M1QbOmmQN52U9ES/WnIpVXCo3+FKVuqPMjkpprc+q4iML1nbgTooZhg8CvxPhcZb5iMcc
/GBpF9ssemFrALrUdnCoOpNyInrrOofIp9HEI1dQmOyb1IN5TZ7i1JZH1vs3td2zLx5HAPrIxj6G
Y997cnN9JgULfqUQ9Z4qwYeFAThcDSZhDx1P7KQ6GjIx7PugINgj40+jc2QnsmHeOY35PPkegFzV
fJel1IhTqFYrS/OleSosHqfWK/4GOBgzYTy1je8cAxuBZJP4n3ParHtyb6nIHJaYJXGMGk0uCPGr
lyUr9wlhWpg+3C+HJEZL/SXi/dg06s1lDWFSy89oDE8UTUb5hpEoqJdIjbyxC1c82rouNK2W7dD6
rVmk2E3ybfoDXpTvCF2NjUKf+Xj7wmi33Wz7bMX6m7bigNvDRWuFFjHjWWLR2iWiklEzc/JmKAtd
4d0J4Sw72ykfeF4DopEPLQE+YUY8/mEUBdKw7N/qTjTbiuq3TvIPZfQKKZvzT9jeWQC/6cL8UwYl
Q+St9HykAnOngyDBZeFThxQkzt4mUaWutg1B48XvJrylc38/Zz1KUBvHi++O2aEuB29XccEaiiZb
yuCevVTTTLSlBF2BFwZdNz8YTMcbyrJUVFhMqUuKbM18UrhG6E2m/ayoVGl8NrmuJ8wIW8kYFpmB
axXPWWzbEZbsIux844vM/RTd5621JwnHYWX8k6+e6PGn06/MGlOF2dQwb/nyMpWqDsVKt3bp0MO0
5RcHOyASMBOT5/JTPsqqaf5YDFVUe1nAURFZR/RWZfWLmoKY+b48qTV5txdOBqLjT6KhOC/1UVGi
KQC5wFMV05qacZ19pGbx5Ab0SC++3+4dxz0tGXgzF119mQP6u03KcYq5as6JE/xVG//Opn4M6E05
J8lZhI0C2+vN2+vpZr+e17zMYvtGDUk5esl3Umdnlb337tWwEuOw9iLZWYQq0Tvv3BnBP13lbpwK
SX4CjvkKNX3r9SiKSIu2/AWrzCxCRZeSzUN19YBaRcEx53kVSWlFuYGqNNtxwqmaiIW+9OHEWzyw
8PqffJwB1a2OpNkecHBzzKZBTBbPySrd36DmFRzpiBMm2J/KFaiEQ0DBslymlM+HzeRq2kUdGT1P
c9l2P1vLgZTLyQnzhYvTXH9L0vfDoLeezdSlUK9T//qaaRKpZYqiEQ1Ws54NvfUHczYELckNVCyG
Z6Mvmlg7lLZv1h1Ncpepq0xGvOB3Ta149gnb7JeZUfHmYy45BLzMWJ7IVZZn3vJ6R/EqglOnvg9W
74oeVJPn4Ko4CMLSBBocnRmDtELCOLm08LTNU10un3ro/7pg9OK9VwSgLMthLERzHEl+2fLHWUy4
YdPkvkiKt7QGRq2SLLL4EGDgf0hMjzLP//b69TPVmFRpIHkr3fd5oqI+N3Lql538Wk/506iwn8/y
VuhFo3oj9M4AziVvmtOYIY+3dZHfQ/dfklmgKxNcQW3gaZ9vFpnsrVBkjsilxKYyfKoM0/ImjSit
R8Bpyy7DdF5SoAvzqaNesQevr21p7swmf2yLwyRw4s/GM2XWe520H6PtVNFMIjdRSWmkTfNI+SNJ
1KRj9A2t7YC2kucFxmdqlovNt/FqV24d1U5l8eucwZhfSbBAVL16+7HA2K2z8S+1jOwPXlCiGWaz
qc3zYgXbZcXyyXXKybDom9ckL/elGRnr8EGjpXkeCK4yTJk/icZFq1ueUPby+6LT5/DT9wAUNFFu
dRXhdd3pPLsrLfEsCUMFm6B4zgE8onQtLpTz5L/o1sTdrcWXL0z2lPWvU6yXmkOHCt+DQ2tr0AQp
3z8+7A4zOsEx5nLsJNs/k6il7EMJdNOWuL9bt78fsygP0v9u58/W/6uo+RyWGpm7xUIK7nJyzOEi
ubNMK3hoS/ntiu11MQaSA5C2or/bO6NDG07uyt18v7QcD2V9EOvcvtCei9G2SOcoJV01Oy5VDfKS
AngY9b/KX8sQPOGaT5LcBuphr7nPn7pMR7+rjQdv8z8T4rzjdDFkWI7WeCxuynTQlJdGymgDWTtY
K22XfPPCWrMIVVBwWoMH16Z1NStctbcpxnhWpGxxvtBqDfC7ozYaZOAyDn5zmZnVdUEEibLWR5ph
wiWY+lNp1G9kyHvPtNQ+D06axtTEP/aA5OcqJyVO1WNDitx2H9SZB7DufUpDq7uhNQ+Dk901hMjs
ah9CZB6Lz2WK3d45cLDQRlu11qVGVO0Y6yv+MOsjcQBCXPqPo5EvY1TG0V2yl6Q3EDsPzgMNrQTU
SfuqbPV4C7CPAznG09iTvUDj9CH9BPHPdmObgCHCNahSf1NE9K8l5XqnRn2sk+XDH0bccNZ/PlFI
gd/w+XuseJvK7uluUhHBGie4Jty2evr0xu6uXGq86Kn+u/nJdfMWBhXRPciiPoJpmCCesHYD8gPw
tfXo/9/S3+qHcQSoqZ3l0Jm0Wtb0V94g01dNqfxjpzliNDf6EVDbMAi9sQF0n3uhoWpaxG6SN7S8
pCxtELBuENMghoUCo1Oc5UkEN2r7AOBVlVKmGtjxsJLxjtEZetU6LoaTwjq92ZX4WqE8TFX/JxLv
JFbrWGmK1aA4Doax4NGymKm66o84WX1P063ynGjzFfjtXAE187zOsF3fL5g7qT8umeVaazk3VR9T
45jtui6/zUZ2wD2Jsk0wUtJbNFNmkD3S+V7xnbXWZ6GuHjW6Tqbqp452lp2F140GQ4yelUtGv5/d
eav7jAxviNsp5eKesP6rvmPmo7ccuvRfo9qvwFjl0Z23MKvaAPiu7K92Pc+sVPZbQpMp0EzhH+0a
F0ufzRvhEfLH6sUck5JOhnnaZqFBYOiDaXjQe7dM/tokN8JUTGzjuMRAyPE8EKFn7HTFp+xcGNpt
6bFMOuVXwPxu1sOBfFcda0B5Nedfs0OdmuL2ZjUoPiTQ+m6x8GL7CX6cofZ2MjV+1tY7dIWponGw
2gPj9rXH+MiT79R7BxsMLTD5yc6t4+QEOFED/hLuKhGJ5AYn1JyBpF9kdGQesRRHiqJgOmHy+8T3
T7mfvJqO/+Gk/dUcOiBg7ALwZzul0vp5coz7euA0GfRy5synmXc2nQi49qtxF+fq2g2hANlDzW8a
5+ZQQCWnf4iJZLhP7B3R/ifbSe/r1QdMF+OV9TI/5SkQiDIcamJu8Wik/vdJSZpKWX3x7qArU1wp
i2k9oS/4tdte8qw2Dxkfq+X5z6UczjTe84a7VzLY58jFFtB5f1OSRQ+5BUVA1t1Pkw8y9vucg2lJ
QQvM/AWdxhg6QcZjpoikwOHFzYOM0qnsU+MYNWEu+lBUz9AVH7QXb2gtgdw8cg0g0YC9KQmgE1VI
lp0GsDar2zpMYJPYkBmTuKWrnTWUVNHkvrHn0D+itr3KUVN6lWX/BU9D9hCk82uTs18YZfGXd2EO
Zy9/EXlO4+6Ib1w7T8IR7C88o5ZZ+TtDrlxcs/Ex+34ejRowNIU9sLMc0RS6OBj20X1iDDGXxtz7
TvlnzVrAzIDxbLW2PUO19+AG8g9cYhBPpnG1qvxZOYWKlTKAl+RWnJvVOAExrtfZSiuW1q6HYEys
x4Bme1+LzyHgnBhgrUJagcltIQHZAMF+zBeGvdKs1zDnVQrz7F++bH+nBCXJ4lt/aSdSV9cTDHdp
8zWrzYk3PcAabSglQETG08Ilqfl6063/2QI/P1bBfM1F52AswzaRddafgCdjtKv3bGARzQPCUfLO
G+M0p2PYx9dkU/ZFmZsRLfT1DcKAj26IJsEb8Wm1JxpzX1ljzq7/MOYOkHGXpVG2rvta9L+NwShW
2D1GervoCIJvgfQyve4Tl4rtUvRcdFlyldxd21zGXg4yYEBNE5WUXXymmMAek7gc2J2T1QxZizRT
14pTQE+RXbB4er2796vPsvSMU9VbxUGV3cuQCOjtBmuKgTOq7Ng9MzCzXT8mSZjJ9dUqTDPk89WV
2++C9of209cmY5Jl0mkjfgsTjJfm3S0wXkaXKXucRTznLRjuUNmwIVJjVALPw89bE4/SDlGn4cCr
SbxtA7Bjv7ixXisXDh77PPoUQI4ddY+/Y02qmCIAOlsYrDqSTuOyHlqSqIHd3cQAN/KHCaayOiVY
mg5Sw6o7ByhMTpViMpCU5C9rr7aDW4wHlkF55Cp05jo2Bhc/kZ1eVudJTfVyHIaSK6cZ81BMmx0y
yG0H7MvbTgbK2FdpSll4MJ6rQZgHbWLxobf8KJbmR2uBxZpWTJR6HXOvSoc4c6DE10acSyMo962P
zMaqbsoIG+QxIw0BcUv3E9S5E2X/zxq6CYrmdQRPtvcmkgVsv+tII/PN6phFdmIzAXs1z6fPuOGy
z6UoERLb/MBlOe069Aj7XKcV5kA6yET53+Say9nc7Bu/951sPJO63Z5aKB5CrR3zTpfrUzARfTpf
Ml1dGIEREOTucx5Y/1HnjSUyNc9yOjdbQT9HJaZou+kQpppkO9D5+sFvvF8EPXrfJB+5EHxrSpz9
rix3zTrZ+16dpmH0z5MEMrbmbYagCzoUNNrlT0sfVplkp75W8TowFemM8UbxShYC/L8u4Z498Aal
87C7EeRph/EAkGmsPc6cfv0OcE1mJsUzYmIoqQgk2xrxszWtjCl2gYFHN7ZC8LNVint+gv5inDqb
Jy0guIwStO28liRyzCZncmPa8dgnX/kWFu203C0QZVEwQ86W9fqdJvpj9qY5lkF9zLpOxW0xi52W
+D2l1hTEVJY6BBOuP5g8FY7tE6EtGvyuPW8O0Qi6umlGZoQ6XeHJkJiOx1zXe56j/by6Yww7RN2D
NX5k3AaRnxSwnJZVPNV3bbgKu3txNgDgkl6vGkhPap6C0oMOh8W0yOUFhnf/pDUsZ9UNaAC24lg4
LDVdg3ImlYpwMPUVwNxEA3mzPJ1DfQpS5qqxcqM1yKewW7om7iWY9nOQjONL27/pTlyzLbvaqtji
Dj1Z2j2QfeYclFD/wKz6eEs60GCLQbss5L5Yk996sPEdIoQuyReZbRQfNMfv5o7cWgQiflSUKz9O
yQqRZX+k6wwXr+LGJ5/DMQBpJuLXuMa26dKLOl7nd7NKppB1eIp9zSNemLlzQh9x9g7NZjCOpRsP
aU4GmDX5z3RKPltmfilK6gYUd2tso64BCfQ4p/Z9Jo5DMQR3AcmRgtSWW9jM0zJ1EFQmSA+bAghL
WzySOr/uTei+MPdgBdHsojiy07gX5GvBq1aREaRN3K1xim6CKihviIY4R1TxXBQlE65t3klXkELG
ij5vBVr+nJ8Zod8h9+TTnC8DCIYCQEHQa3IAmW1/KdV2lw5WHa6q8s5O5hCxt1bPPTEQkd9vX7Ss
0ifQZLFR1tdML849GkO7afCCVcbLooLlCo96Qlc57ZRb9OFkgcYMxXa3SWHfrro59Dj4VsFcnUxL
PE7GubSnS9oyPqCouNGUxRz7ZoLohP3KqzFUd7dXyDZB1IRTIsnM8u+g9t6TZex2IvGZW0SLual6
6ToCt5VXkko3y7gwOy9MFCoSflg/kctfVFo/guZ4u+dLNhqLq7IcYHWs9stA9KVtKk9k2qEMdP4b
rXKKqK0fiXOonsakyQ8DD1HJfQ+Sb995+l9rA6Iy8prAcgImte3X/VCU9k67PQBHFmTgNOfZ0e1D
UuXkafn8+EV7rNb6eZ3nQxlgv1yKb22PJndU/tqN6EKZV/GZJnNkufO5d7L3vByTS1ncG7PN2HtL
9qjMZC8L176X0Cq7VObmZTFmprZxdmJEDn+dWkcwuHh220CHiwWwnLjI5dwyJNgJtKvLCYm0B25e
t3uTPft7UzsvalBHL/UKotxy6FhrCeLSROai1HBO6z1hQs39TIQPMOXUHTLhxaO0sJuW/Aa+mclL
ScJm1bnWmeDxIefXhIIGI+pS75C546WXAtkbHzJK/GWLIAe4fYNyRBEBqwtqn+6LnPgzm2G1cNfy
orj9ZhsxXTJhdO4yWbD7UOyGbakCYTFigxEyIqHDjtrpa17M+wAjEKIz6yhd+nLnW1CGvTRtVNvp
W9MuseuenaTtDvOSox9SBmH/bhcLfzOvBQWCiqzYePD5r/LcYfWz5L0qrKjzyRExJ+vT7auzgwYY
6dfPahgCE78+GI2dnDuGN8/d2wTfuNML0G3zIU1wZFSWo5+Op7FUL4gd99Knsz2v3A+egDHMyu03
yPWjl6rf3ivhHgwjo1Hz0nHu3rGc0TJUGQuBRX1jMB8sdwUuUkBEtkQJUWfaW7mr6/pjyd0zfwVM
ORVbqC9hoafy6g8kTGmB78W3HoSEXzPt/Dr6kC0+cWxZ1RyTtPgu6L8FGrUPTbsynRdmv3NLcgZk
F22dF5zyBeBTB9z3Dc5lf2LPCAcQoWi0ex1Xt2VBFQWjKlySO+gxbgfkyZ5vgpG3pOIhMaOQtD95
a3dceR+Opr9yfBj6PFn35AUC/djNjdTyvsqhZQbb0CtA8rJL18a3y6AkmiwiLr8NuyD/AiBdLtnw
XIE7O2Pm7qctQ76/eseUjJhYKK5xO0nR+blFcDCCi79mzs6r/Uevk3drr3m2Tbu/Ep4Ur85dUm2P
PYXHh42Ie6S07NXIGRTOd4KUMkuFBFi+Vf4yxDMzGheuLMf9fJNK5N5XV078Ctl8XsC9D1bSOyyV
csF4Ck9Lc9hVrjbdSv1YxsoIdao/53x7qVoxHxwTuTfx11i3l3k/cacXbGMHXJ91jLiW6OA6ubvR
rF47hi5ykW1j7Na366wVjXrtbmwk1qfdYhZDxPj35HB/RwYQNNRDfiGXX9xTWiCO1oygz6m+p/I2
krp6CnWQFCG2MsAt29sgoaaNpi5eLOjjaGDOCRrjKIb5qQ68f7d/UBWFPpaz+k9LYiEJvJTnTC7v
wYY6hOaCaGpK67BVXBhdiZSJ9xtDEpeGX5O4aP2HlHY7NFojmPG+CpMRAby6OcE+IqKzqylyb6og
PwvuwcdJC11KeiUttPVQj+4QygGXnZvPf8yiG2/nTdTypIZGYl7HdjV3U23T3dFPPAU1wXfjat3l
LX+HD5FBFaUgnRZaaMSpjFp6pxLjPdfa2/U9+xf1YSdr7dhUMfzuZ8nbknfpXeWP1X4x7dckR+G6
pVTXjhi5QNdbFKHSAltw9qRl58yX432X1jAtCYEZqjmXurjgfn9JBwNLlHu/TpADSdErOG11yhCX
HtF+8MfVstu3pJ5EvfAPDM4eKsrqNzcPlRzK06Ttve3cuoQ3rQ8+CU4+oWV0g3g7TBVib3jmUTez
cbCK6dVNOg6KvqAOvWDlTNWymxu4CeZyDggqQDNjvKymkkevd86FU8CZM4DusiGQEV55nghZ7Yd5
enH02hFGQpK15az8JjgD6DYtDuM8f6DBOlJ3RrgWOWfuSmrdYEZwm6b4oXO5P/Uyfa/yZnhK+Ouc
eYwEKDJxCAZUnh98ycSQUSdmLgFik85jYsUr4bbQNUG+n+R9W3rplcf3qXFKyR7vupGzBvt2aeSR
qiSsFG71k9AtHLOLB+Hguv0d4yxSCML7p8UqQ8QjsDMBy8bk+uk+2chVQGrdw8j8FN6zPdd/p6mS
BydtYPLFk+IXjJB9biHLyxrxrkvXP+YVm603VmFAAie5sTU2LDdBOVKfcgsN2UB0ZzJ39wrDJHYQ
kR3IYeIs99J94LYkxtbVM5dYRYbsHK9pd3K37kyaCrkzxZ9BmguiHarxin6FmQfa3enCcCNZTe9U
iyCSIayfu0TvW1iTViEi6xz5ZJJ+Etnzu4T0/iBMnNhQdWdhTotugzTQu/uhbvKAbTjpQF3tmehJ
IsvkEb6i3g2jscSJAfeyWNxwbv/JnvFrUHV06j2UsoZ8SxpI6LzWJRKULQrod2VWQ2XAJcJEYHcT
qvDNDcegXY9LinxQG8iKWSCvSwcTBXcnzlZTegCgwUsjhpqckhN7nclHWgisCRCEqdhcfUBTIKFm
bPdylbhbyuWyWPgkRRNXHnmtq3y10M/szFGb997EZHgz7DBVDQ2ixwnx0k3is/jl44DyOJQV75IL
4lET3ZhOyC7TYvk7kUN68CwUXOh8dwKqLbGE/Vh0vTxpCiZ3ZWJxUDXji9Goj8H5ofoH+CLVYt9W
X6Wf3nCL/tCV4zUPguGcGxoYK13vTJ1+m0Z5TdqsjNkUvmu/4/ER6uSSKX+AIaITN6jqsC3BaraS
a7MdDDwYElV4aXIU1K78VDNq2QRJvNtaDmfJ3zbboNJwGqDeQ3A7bWuGSpsOcXJUC7qDKXHS+26S
l2F7UxaGEpFkA1D0/TL59R6nxz0OdgTrjf9fsajs4EvW6G1DBpPJoIomMVzcBeoLAn6KrPZXrA3V
DkaXRw6AIWjuJiOnGnJ2VXuNcp08rJbVHaGGnGF8Z1qSR87ABC4RcT3XszVQE5GYneCWq9jV8zhL
kWQqc3uV6uY3sjRU2SI7Eo7nH0AsJ64yXDNmdfMLDF/w3wZq/q9qq9ynpalP/rwtXCVAu0qV35tI
kJOI7NPRT0ZmyxPgN7YYLluulAtPWPcAePpOhvYfKeVD7vefOTVAL6UbTLuVd+wwlpCi5ke6YMFK
ctakxCeigQSlPA+G/VKgHw9WWI9kXPQdi0PG2prn7p2XGH4Y1HV/0Hk7Rw4XNx0Spx6Ugczh4lgi
EtfLyFNdeg0hmjVhuFuQHdnPmn3AMgSq3vBAdtO9qBnIiP9Ai+b36a5OrPzQW1qx33gkNabQceY8
Sl54Ue0ql2+3WUCQN6TvuEb0YbxBHME21ft0tZyI/YSnqpII+2wilBqFDlh7oxexCrdASd9uZRNV
3OQAKxkkWU9K247w/unUiOYuL0HOS5sU6KV3WEZ1GSFbAAjrt9/kf8yd15bjSJKmX2VeALXQ4hYa
VMFQqW5wIiMyQWgtn34+sGqmq3K2u7Zv9szJKh4SEUGCgLu5uZn9n3WKxKayJ0driYE0FA9qkbck
BcXuvM2H5LZurKRofcAtlbc+UON9fpjd3hqraoDwUPQgyMlRWdAt0bOs9ue1pjTpu3wblaAfU6IB
Wp85WlaODqC3koKk6pLENemJnDqp0TjVi1IflYwk7hTP5JnaAMg7SjAL3LNMG5ponlefvCazaZlA
6zTZT1OgHnEatfykbW18VBmqM0yfoTM+t7LReK3epv6Y7Du7noGTZdmnOEEbpS/pM2sKR6jeh+nV
ILpRSm+pbkQzdcMZGs2R+7E9Kg8SASZnF/7MZVOG3R5TUutnszU3KhLKD41BqplF4Vb0trSXB6Tf
xRXqkFXFMgVlAEjkNL0a4qyxn7G+Qe6/WNZNtzEFZEvGT5LeXZdC7A+JgWIgEZt3NUVUksXGcyy0
4abntNKbRcWxAKl6Sywg00hY1VWT8txV1D5EVu8Zybm/tiwvqgi3/CYsEG2kpDwbH6rW+N2gLw4i
7T7AHa83NT6zjG21NR5ilSLDYm13rQWFvKJ4slpSsWzigDnLtU9Ysjs01u2QS2zVKROl2NjKCauP
c2m32vJVMQu0RC1xVXo7gplcFyksNMFdqso6VMKHCI8TV5RcNH2vqqdZYqmmOVU45hr6Amu6jopV
hNUKJYWKo5Kk64u4RXRyfixpkOjGOehrYY6ymFssW7WXLlTJoYUh20+pYzhks8DSNeErLjXI54l8
YGUtIlJFkWQ+NC3YZwILcNseJSHzSayyXvW0Ahl3iLYVAxjPy5CQyHAqyM6G8hq/J5nuUC9FUlVZ
PpJWoUPHNlOaq1AtrkMW9eaOqnrRSCo/r/tLbWwaSbFpOndakbhFQdZGmpByma14lqXljAP+mkA4
ahqqbkWiVM7QGruO5Eb4eKyvbVqe1cGkKkAHnDnJ4GPq5zITV3fVhSN91QJEXPhQC2UNS2fdTuzR
8FCTViNgrxrOKNYhi1Tr3MW6/5Zs+aUu+e9X4uFfSIn/bwTF4Ee90wf7X9/qfyE8kfo0Gj4g9/3n
yubnH1UO9f4/or54qz76/+Omb/U6Dm/pfzyO1cdb/We64n+/3R+6Z1n9jaYkkkgTKMC9cFz+S/cs
ycpvKvRyQM2yxs5YRtz8B2FR1n6jzYUIWxggjMkelLNjS70TFvkRzQvpeE+YZcdI6+q/o3tW7035
/sEfgLoKlgufUPyFcaBtM6GsKVPOWZQe20N/ER7YNdqNi+dnnuXD/lK9mBfdI/gw+YCcw/UgPXeK
LT3Ej+ll8mOvOq+f1zD2Fp8i2Ic5SGEzdG5/yE75WxExLRRQ8JAEIzUYjyBi3cXXHcmPndyVXd2D
Ph/l3hQSM+U59VNB4+ZP8UH2WIiPN2d12rCFiUCtsDcdFfcWCeHqbK4UpmEXrd7gi4F6aIM8QIri
4cSF+qF5pqzOldz80gfkvcYzzTuixm98zS8vyQUNo+Qr7hCqrnCG/EZgyTzlZyNsL/KBzGDQXtYz
hcgR3RoOxSWNprDxy7APCh8hajgezEP9GF+FS/FMo50LqeawPQwhUVhnh8TcnMQTzlpAEDIycdcp
EzxT/W3aMdpeeP2v8XUk8LZ8Lw8DOKscpozqKX5v/4i83o39Fyo0HSnQXfpfevFP3dmpM3hk99NQ
PTj6r9TfBYq7hapdR73vidf4tBzSgDS4Jzg932wMKvfmz34bIQ0OuuPoUjES6l+7Y++WvuLornLI
T4Y3+6jLIimYr1WIeDeYn8rHm78F1iNR+z4y/dvj7BpOHpQH+lfkweRoThWs7uSkTmxnh9uBEKOv
/JQO+TX/kN+tb0NI/RviFhQkL07iUOtvG87kaYf+NPv6Qx2pfmzDmQyaUPRL9xZSxfCI03laXXo8
+PiGDi0TXEqQnygi+tg+tfhJE6uJI5MTn5zuIhLv1i7KxTr3Uf7cvJI5iJafok9VeWS41ND56RXB
ZyCHWaBFRG1BouV+dlbPmlsEsQLbziVdnD4bV2RifBpUp0Bxchy7a3XAL3azIHXFz2rYHNj4fxYi
WoW4MidresN7ynOcp1B9glAJ6cvKKIhzzIv6JF0ZiQHJeEgdLfNE5NjHeCxepWv6nfnDb2aPRrQG
1MzrBzUQ/PQhf87O2Ylqn5N+RmfxlIFPk4PulEW3Q3VQj3+HtiI98BfCwT+m+i9kg7ke5Vqnqvu8
wm+jV8viDy7JMKcPR5vOFZxD5/78OQQpJAzdK6ImIjLkid7qDK7wokTE5b3y7XadHeBytuAO/k4g
E53c/kRAzAd96gBAxOG101Byu4gZ5uehROscO3tPPVhdDs0t3NaRXMU3/NxDFu0qjPLhqCYHaJAO
6DKHBLdDlUywhPWjdpRCwSODFCRBGqQ/SnDnJCeAnv3YvpevUzgc8yB/NQk2hmkAQjS0GP3sI6fj
k+AYjvBJdTuODWH89ebrUXFUo9yJ3frV/Jqc5Ui6IKU1GUtn/YEBGSWR/LI9aU9Et/3pYJxL4orR
dEhOxXG7xH7vqw9aoNRXk99mP+SwUT0v0IQkhveyzwd/cgCccvwn8Vzn7Wthv1dYBdJeNu4iTELx
wBbM/viZ8fdUQLv778YOdHZntUuXd/IovDjMJ4iqARX7Z/PShtS9uZo/RcjMJMhzI7+c+tR2riE0
A084Jp8ZcW7jvOm2GKXOBoVtP7kPbPhJDbgpZ+FYnTafokdvdhDtHq0rInVe5ZfNH3zTM5/woIvA
YjjIASES13BTN3epMvIA7NpVJDysh/1zizO5yAe25ei/Ez4y82r/5jEFojasPTVIQhF0DdJDR3a7
C2pqt3B0r9spao50zD3RQZsKPG22Z7vz12Bkqek9wSada/8kaAP2DKtvL24Vaa4F29W2IsoDwjYU
n9owc4wX42vidgy/9EvHu2uuEgmsQHiMnF3tmY7hxk9GRD2tTWVS2PAmt0PzmhDf+dPCf/19Zfwz
zFIik/BP5tEvwJoZMANYZFM8t55+3ljKaqcP0Le5bUittsA96dzNpybI4RtwKUfHOJHFDCrWKops
OCq4z8Tj/dHTeJpyNT7RpNxfvdL+qJzKGW2aXjhxQLraBlcTFIc1HI8j03DwJ3+fsiOftrjfzEAP
Jp+l2RbsDBZjz6rYe/T0nO192OyLJD9wE48zZHGd+Gs9kPwuMg9QKoLONzHlsVcwhcVv46GI9jfs
Q50xBg75AhCAZzeMJggG/o1etxzNYPQUm36v9wP52z6e+1Bza16LThflTypv1Hp1aDEkZD4miyAq
8GX3N289KcoYLAPcwP2LZDgK7LQxBlD03cLdGJVZxF+dEcQ6xGk/jXw7meFDBx2+cn7horGIKz7W
i2/O3PDrN3AUPlXGLqlfJ/Z0TwwGH0iyB2nDS/kHINaVD7wfl5sxJVyL19gzvZZTWn9yW5zGZQJ+
F0U7eQYid3slYcXYUYPNJerlEEZ29IgNuJPaKraTcgNuJ6FM16KbBeZMxfCZAVhIfBUGuit6kwub
xF4dgTuz/2y/ZjRl52YmPoH6kEQDCyOIZyYCEXFmI5MuqliC9qFce/TOYrLXfAgafg9ctHaS7MKN
3Tjav87uKg3+eFxDLAF3j1KbgAvEbwj2PvTqcL94VbR9Mc/zYeVygJTy4Uj4+BMBsNDTLeoP7T5Q
XT0QHvY7bcCurLAB8MS8xIcg6nXOM7l+vsPKgKucnzknRWmOjeyHzyzv14KtNCddcFX2izxw8jn/
o/hg4VD8RuZ0INmGc4jOINBDPRxYlVOX9qehcMQGHYXrHPbhyjjeP0vFy9vnSOJm3u0+MCWWipkT
RdcQdLojRAXmkoXHM5h5+5CoTtimsNhHMtZFZIghYuADumDgEuN3OA0LVu9tX7YvQE08fXVvAeYq
7NF1sdRlwY7YA3tHqoORh9TXb79DtIk6X2bOysEtmEOBWbyP1PRiBvJh8knl+2HszEcr6kNCbkyH
gV8BxGsrWGBiv7ghN1xdTLQjhLdoeFcxw9Zpt1VFgB6BIbNfMeAWdupWXFEqHPkIytowgaBePK5o
wJR6NF/nR/WCTeNely6UBUhnBSN2YtjlIe6vy7vZuUvNKVaPoKjd+uhh7AoGLNfDSfmdle9fYxHM
YOa+zBeJv94Nv8LfoF5jJgDTZiIjd2KhYF7gRosBDWNBZWWR+IgilCWmc1a3eROCGrMGCRx7AK+b
6VjiBiwYnpnpbDKkCVXwyZZt+DJ3qojwX2GDdmHsVm4DGIHby2dLETWibu3izDkFF5kE6WECAqbc
bRtt4O6TW8Ji7SvPPltXpKV3K1MFzFQHZoZNvoKv0J16jUEiYDV1p3Uo9HNRogAAHm5cRtydfdXj
VKbTDd9ishebipGn20d92S91e9A40YLLgPXk5w3sQ5yTIHuJcbGbhzJocVSQJ2Cf2mA7bvq5eigf
1x87f5TyKDwbCmzCLsRyMNUhFfFrFgXblDWxK/GQ7gb5OTmQSc18wiRufaj88pAfkkMdFOtJ4O8e
liPYo3P/g45k9upbAWIcBydItMtXklFBGnIuvmDXjmqLPgPMvrlzAALVTs/simzUlnhJNRTgNCSU
z2/hjbgZW4rULp0Or2h3uwT2JwR49n8+NJAPwUnYM1gO5bn4LY3HDfLX83hZToRffNMdvM2zAmpf
3CVsKHTh7WVPYVcSR6BQrEsTkvnzWlz23KG06ahd4hcNODdPxGfjtdVf1w5KL46YBy9zscvAZCsB
V1Jx2AXYKZfFdOH4vkwYk2g4xlH9yvVloKiu/DCyC6mO8pVQD+QFiOeRjAenfFM/UMRe04DLw+9m
zwmno39Nf1gXAt1X4Nhe4Ze5DfQ+8eDnJY+Ch1QzLAOWSNzM3Q+F9a55SSB4Ld+TYlYn4TAN8ngO
r8khY2C/DyFhH1sLOABrtrev+KZv1Rvd0YbVy0/pKaG3sDP6SjD7jYebFxI1UNsQoFEaWd+Aj9z4
sy/ycyy6GuOEJ/ULv4zPt99eYd/07awg/EXFMbmGdbTvw6z7fbN4w97P3tTlKHzDPWUAUicch9Rm
2cmLkthylHbRFtz82gFN+5XKB/d94SbG7yAr/MV7g+KDUaDRgU1szOAcDcfwVJuOgoyu3gUx7w28
IlKOG4ps2qYumUmVMMfpybs5ezEXey62l6JrBbIvSQFHVygyw88es7onYyiLJMr3Ir+THYuoN7xs
mr/8pBTGi/m43bslXQA1xWv5hIL3p1CAc7yfhW0FiRkKj7Kv+62/nwaYFxfJcfJRPBWXNQlUv2Zx
2906nCDMWsyYbkI2omfDY7Rj1ika8UjiMR9G9nwSv9OwDLDmcOMYu84bhfAstJw8dGhy3Xw6ZJO7
002PVpztfXBvh815/UncmQ/ZL9e+BaG4ltMZ2ebtq4f4WcBG6fZ0QD9rk9NnzbsbFDvDAMlc6AyD
hHfORkDmGDIZLtnAumhg/5GZ4UnvXp1wJPOOTy2B9QJWnbGmUp60fw8uOtvQoPJAtvmju3EiqMkx
8rs7aOFEp6yHpt++QJ7yaUAZ0K2d0988Idh/k+XXWR40voAaWgfG0Usbcb1YlGav/7T5JL4xyiZr
L3HGwAwbdhsspMEefxmC226Gvf0qswXAKOMWnMCs1T97PEbBR5rpIT1ibcFxsfkDThhHyr9FABsv
8JX2NQ6kvi/b7EBUd+HLUJDoNT/YarPC7NtFAa/iX/vfdNf+J+73r7hKOl2XlJpJZ5xUPE3K+CsC
S6zr3gd+ikdZ6soaUikOGwBuAPRXFtmJWBCRI2xajgUkqctSB/sOR2Vzk7C47v7WEiHuIsKBQolV
QSKWhGdqbw/xa3yOz93Jeugi2ZsiiDxEOCw81t4hxoRTPR80YkYQWF9INoVDFOPvUY2Lxab2dw/U
hOWhPxc+wPuw4n/dxQh56Xk46tFuEUfffN7h2bsFmj4vnxf7CpzMK4P+dbOrh/6cPfc/9mVAetnX
N3StLgnIULJrloD+0Tgu9vvE5C5ZD3ZTZdka/8TdzrPakRHHOmghlUGUQ7J0pJhgRHVO5t7IeOBn
7uuK6XZHAWsoueZB/ynh+BI/QjCC0c78iotHYIkg3b6kwBQ/zbiofL5D5AQkMV0s2Gf0u9Pq74sS
lac+2Wk+HDATPlr8uPi7d0Mtzu412/KnDSAvbh1bItlr/B5Dtl8I1tJACHS/dmF+cIY3nE/ZaTFT
3BHq8TyV1bmOtkOlPPY6092uCWVNWPTBRnSTY8kXJ6sCuDpYXP2Zr44ZQEXgTZ+ERzix2IPFUw4p
W32NVXsKWZiDFXupeEwO9lmpn+ErAWjC/+n83Y+EvICHuPvY7Bb4Dgo7e214sK5o5T9TIdvQIRNX
LzvPTO/diMi2kDgOIAImCsV2KUOwc/cxSWmZ27HVOq7HxH+lDMMZIwQTmGmIOo8LouQDBS92Fu5b
WzbXzFmICGwBMTAetBScqhH/Z3fxFBIcvopO6FB4MPCd3TFcuHBjxNKKLUEnyqljEXDLiOTg1KHP
3zcl6IgwqViw3Y6d4vfiklxnd8Em7SGHEjNDZ1X82X89W5Em/5PZ+kvTqpJMeF7cTOMc/5Ae1AMl
JYQhdn/vVXzannUyfOfJ39zdkTUxjbtrKfnVVXigcPx5+KpF6bN2rY9E1R639+LE8Z/5BZlRyBrv
mQeKZ/zbQ0z8ePce4mtyQA98bI5SoBy2nzXxzQSfZ/Nkopyrn0Y6juFwYgONG8PWOJpwidnE+V24
PlCAftWvVAS/UpiNW4oQw4cKdagZIshNT9RVW+evLI74kq54yTF4m+ehtIzkq/x1OJQnViEcWvJy
xHBHgpwtoQk97CPr0Uzc+R3FMYUyvnpsj9YDWoF9R8N+tSLypjzIl/5oRGy9vfu+OLB+59/+f0vr
/C/M2EgStv+fZ2ui6qOufvS/kGj3v/kjJaNKv4lws+lUqYl/JF7mH3vXK0v7jUyITFNtA128ck/W
/JGS0X7T6T9F4sVSyeMomvYPFK0gib+RqVHp2i3Bt6Uxof7v5GTuiZ8/8acNk+SOTDdNidyPAZL2
11bg1UQ9/zgMRDgSYBriOhSBiPj/XC9C/sezksKKuBe2Yybn1RVai3AY5u3p/qrsNqZJtyHFIGtP
zRHsY0HN1+tN40GwFv2YKSJ1s0KFhZTe2gzAUCKv61M+3gAmgY34QheM7yiqSegiY7B6syJ6klio
k/r2Y7TGn4pEdx8pzr/3lfiYV+v0qOSJ4AsjkaJJTLdjbEyWD91neZQTtNFi1uhfIJd9KvZ2ufSA
ijuAjuICWUMqKdvrpeOqlMz8fHrKt3n9lqtz6SaCJB23WRefxdvwpK3AXeLBpFdx0xSfaT1YwwPM
Ep8iyO6Rvg3d4/1YU8s/LeUmHq31drmp4u15VerbcyIhg22UpLy5tMK6eUIGt6/K1dv5/gzYNVuq
vx77/aeJRrNtysmcRRtXP5+s9VuVvWc0TfuiQSEJ74d7OUEFkln6IenZnOVqcRZqQaRjD8/oCfnH
s/sxtCG0KkpH61RoV4ts9nOvjOULPLc929Emx/tL2lp1fjqotSdZlbMOyfSpSleCRlKdfLs/E2Zd
+PqnZ/nyyRi+pvIMbGx/UOKif6C31YxME+rp/Vhh1n/TM14ySWH+Ml4N0psyyHmaMZDPZGr8meQt
dgBpDDOZqUlS07CUaCylx8nXLTdpWaBQ3jY2iXIEx/Saiz0a8qXsH8W6K6CLLixao9Af51bujxRm
9MdmkzuHK2k49x8gj0bbhPTcFUdzypypL78j0em+NC+lqq5fkqVpA/BccZBquXCuLGWkBqiWvs6d
HrZFR0SUCpDHdJ0plrf69IkKLFwJ1XpK8kmGaT8qh5tW/vHsfmzZj2X7sYSixR0CRrFq26aXmuZx
btfm3ee1HD7PWh5/E4z2FI1LnL83VDC6Y5fM52UsV0qMqVwfN718f/rlx+I0lDRqKXHNm0YLYaz0
UWalyYU7RTSp2eaXgiJveANt972tleA2pFdBLdavaImDZbPUNz1TYxvWAeU5Yk5ytlgoAK+ptFOE
/kmABO1W1Oz495f3h0Zi75etB7WYyg5mL9AJbRvk15S+dLtoDfV8HDVlNh1WpJSuanwfjFnNzzlm
w6NMvHmJs2+KhdBPSG/yVcneZfisP1JV+jFWefl5WXRmsXkrrw29u4KEugvKfXsx7JEgOtk+oTcJ
aahuTc1jRaM3qriVj2JUjQdTNX9Oxbx+6foi8Rle1OHPgJ/qaYpWWYoPQBSmSEBbSP07ek9Zo+bX
rAftWbeEL2KSp9/FsiAusqXWddHVKdRNlNbbYp0Ta+sf0v1BKZr+AfCIcNiP31/dj6NcqTajcI2p
wRYm0DaPlCC+JLuhrNtyeBBgfMdUQofGNCO02M9TvMEkQtNqeIJWELMo2scBhOxnWYWPqtCY072/
NHe9y9RWwJCAdk9tQ59CcUxJtY6kA++nlln97A0AaZxsAE20arclKg61tiMO1658rxrcyjUXXzqq
tux0hI8Mr1+3E3XrTveHorG6k7bMf9chW/1rrpAlSEK9j0TAMlVJUaV72cCf4PwDmj1JmgS891IS
UPjTaqIsqfFcexgWN51CrJ4qlVL/QCXzXdrAL84JWvaGkq1D33t3g4uwO1wm+fZwt8FF3/6E/VfG
DL8KlZoOgqCJy0cTyKeujLdnajXROmc6TY1FSjsz2EKV1neP2DP5WqvrcpUpSbwaltVfB/EYmzTv
thpaE9YrxYeGsnOcjMoST8U4HuNFY4UZyHxeEvFWXY2PRtUFOOv788JS/D85GP+XrNC91fM/yii4
XrpJbYfIWq2KGqfwi7trjL3VJk1HGFlHbqrKzee8ifvv+Tj+/mQ/Is4jkem2XS7//fMu7T8vnY5A
10gofx1GtFN6VS6U4NXo5Zp4IU6t9JY9FPOPYW7L90kqXuVM7F/X2/KpmyV9epLW5aUrJtZMvUso
xUXV8a+/3f8cDbpF7YpJ03lGBeLuX77dYDR9rsaKFtSDwS6nH8dz0q+FC3YgfU88ZR+sTVVlUIvy
7dz36niOxZ5AEc4GZefyICjnu725DUjY19sagtUryIQiR6AC0pxOVbuKrpAozdP9WbWO7RP6BtG9
P6vE4e13n8HoRlh1MFXozjnp0HOzHzcZ6RMVlzUNDNcDrhP6GW0uo67Ksy+l3hyVaoqfCtUQrrWs
vG63Jv3SrwkMKe4oEg05/QJoh51Ybmbev75w5l93PwwLQ6SVlAQYgQ6qOtzQv66Mg7CmqJfzNNDu
hreCRoiQqB9fpUY8Zla7XhtNG1+tunlulw548phauxODHQEdJhfIPAdtns83PV/O92doHAfE50t2
WGhvKKrdC+WkyquZfBESoQ3KTNCcZKt1GNf55otD8UXctppoiVZDFSuLE9y8M0Qlt/99xFCpGt2M
RQ4UbVBeZxoxYAz75yVum68iQM5R7W8PQgavKZvGJVD7un1KdiwFzNDtvWcrWmUFyV4UnwjQ6+H3
9502/aFRrfxl3rUrG7WRx3nVrMdaJvKg9emLTj3gS2u07+Otk+leuGm9r62x4mPex0BoEqSlu1Ft
1JzsdjbLJ6SrJrXVOZoiq6/8TIY3oXcS9qGQSG7pHQFRyRgOBmRx++5ACYvZPWVU3FKmX77cEqn/
m1lv7o7NX2a9gQzS1FUNxiXtu6T99v/JSkqThMxkSUBXS317KqsVuh8Qw9+fVbQnPayaSl3/fx1q
ZILEXZaU0I+T7lzfkLbc78OmJqBqFP1Bjz9QI4N3HSHlz3K62veXVjZOUadOb7pas6WuEv2MyBIu
05kO68b5fnQzqy4Aj0FwdjD6B0yzpecP6u4DZrs3qOmPQtpoEViu4bDqliLuhC62r01NlSZev6uI
8qnYFuWtBnY8F5v1EeesdSsVoy83I1V8k6l0aK1KuFiFAC9LEPRvaaJ6g5xZH+i9PgwZaUGFbtct
KF07LgzUoK+Kp7IU9GO+P3RqDixCb9QZcR/NXY28APAigsSq57V7nGgT+mh2FuzZ/Zg4XG+N2L9V
jZnsTWRvX9IY9tmQNvUzRaHIUGAQPaR0LAhKsIjHW2Woh22trb+xgPpfm9XsE5l9HWu6uhfkqfQq
+eudzkor0QypSwNJHoVA7irlVZsqQtriLNn01FiP6t3FqKXOFbOMdlr7S2Fr2YSxrENhUZpr079Y
+y4F5fkCnn4vMlUXzfC7ERdlWja+w8KqCGd3NNvYXxNRfAU/SosE3I4hV35mnUCktYnnBwvCiLuk
K7HHdFcHgxv/EGXiyf2N9KYOBlmO7gtJV5nz+f6QIdWuNnX0y2ykLeZotO5s6uvFGuf1YkwxOdta
FM9CWTFs6zU/i8gJrGXRCGrLw+xX2zrYEohzCLmKRSyn6qZjub2n1Wz9lPL5uspK+VbLCeEuOF2f
aigs7LQaspiaSuVZ1k9npUus0MiH9G+a/Bj/cybSBcZA+kZbTMtQfzW07LcEOc6nPCBADJqk7fqH
OpPqKBsRn20JU2B/uB/PKDxZPpmm9SQMqvJ5XJIEdOSkuuNucGqmud0i2bjPy3SiWbOuCJ+tBFc9
EZfcp45//bYf3xrzklp5fjBunXRptwTlSi4DiGmB6Yh5Qo55/8H92P2nWrXI52J96qZNjAyxeekT
0DyqCrh/1ormYsjL7vfVB22W4ydALx+VZIJM182KcvVZehwz6QU1GjzfWDroxVpdt7z642HeEHY2
hvySr5MVVNZmAkTFJ9AQCqsjWeJuMQNx3x/QcBv+ZwXt+v4yU7U1ghaRoqEdo5G22t+bcRqdVsiq
S9vLzaXL+wFsVLL+zaSy/lpIs08quucq92iLYuxW9K+TqqsXjH8tZQENSyjwAAv8bHWJ4hc71PL3
+ZGJNA+uFAoQ9z1EZzXv4/TS7JZi3i1FWzaU7ykT7OAhZ+erqmfWq5k695Tkg5Ylbh/L2tGQasKr
fZc+mr1EmB652yziJyzzVn/OLVRWYrVSvlmNzWc2+t/mrhEftFki4NGMqn+X2FuwJ+28ohHO/eX9
YaXL9ITy/GqUxeDQhYAGVvGWnO8PK7uJc1Cb89Ec8vRSQN5/3qSW0XkDHSloY/E0syIHhtHKQbIY
xWs39J/iZaGWSAZWDP0VZOo24jwwvD/LRUdjEBRhF0Ay9WVKlvrSKuK1q+Br3l/dj2dKzEI4FJSB
9pZ+1U34AUunPRN4UJ/nuvqWVnUZzvVqSX6P7L/Ppe0pb/U3XIrqIlmJ8ooQ+c3a8KFvifZF/L5W
N/XN6maIE5uwHG6tsTzRkO1vmrwpf+0PuA8GiqFVSxJVMGV4S79YWDmRQAmJVREo26Vgp/5tm4CO
Wlk3AwuEkfqpEBdeW1t9FeqWvmiL2pwBRd+OLTpAv6R98XO/SwE2vVc8pZXAoRp6gnUWq6u4t4dV
LWr/agtMcZ/KdRDDA+59uO493TsIoqGYaf1GbBanl/T0NJgI7hCi02dhk5XPg4H6t8ObPSx0u/i8
Dtkxtb7+a3eRonBG/F8dCpY1VhlaZeF86r/OCCMebytSrja4qTNpKGnRnhel0sFy6d+W/VXWxYT9
K1pSqnSPwFINokh1MZC0+9oxruvGPnybfXlnTpkFu33RVCEl69ty1jRhPvfd7iEyVO3FvG20cSCy
VtdQluEBDk/bfuwe9qiGtTxiwYzLnELjUabqqph199AWFjUqSb1+U9p3tNhf7q4ikcYzzdXZ3KVI
+iWjqy9AhFTyujRI+secsKx6dmkmQp4IQbO9WkvzVVE0ur414+pWydi43aYpyCzjXXoiqI+taF1g
8NwkWm11ZKySjGyWZZ1NHerCNsBWZUe/+o3Rmpdqf1jhQebyW9a2vtH2zanIWvHY3sN+Szri/uxr
QznSpEnZ+8iI/XjzNKmglPM+o2RSv3dfXREgCGkwiHolI/pZ05Qj6xLZLeRFZW2B1woeA/4hTLJ8
pkeUc5tVYAQIlaWb+Zz16/qSIE90W1b3S5x1xmErcVkzkPq2DPLJvbs6d6dHA4Pu/c1QUn7pZ8Z8
MlVDJIosyya9E6U9aPcn3zSTEbnNcU6Hn+JGTqKVqe1aDK7gtDZP94du2H4K49Y6Fa3k7UEQPwQz
Zm1LqhH6mlyeM9QLjxs93hN08cnRIMJ2aVCfXKYd0A69UDvK/USN2TC8be2tueTFGLXbjpHbvU6j
gu5fCwNVfw018MbSIumvh3Xyl7lGXWCw3xrNZf0y5jSe+t3edwrNvGgyeY0rqbren8n1UjmqmVLx
PqanuqVmJJkT5ev9WbaOytdbu/nq0k0nbbeMC9T1cOnSL3ev92YNKj0kzEiu5u7ciqb8Wg50XhNM
Wl5UBRHFbbnFfpzlX+4/zNueLPA86c5+SJpFxa9WHWoHu7LzXN2WcyLpVxN6jAOOobqoUDzQmabU
v9Iz86rQLeu0xCoFGUpCSZvRTy+dMlSX2Ghf7q/uD+JykoR2eU4Knf4UpRQHwjzULgLZ4rmaaYwC
6l0hj0xwvd+06UBXRuuclvRqBE6Xf27r5UtCPPSwAWT3tnR5QCJufmHPWLr1CnxkNQkqTnLS7pCA
76nZlWfCryJbXp5V8iwGcx2mylSEv8eqbiIyLAVawhYLz2vX+3WalDY7m/qibPN/EnZey40jWbt9
IkTAJcwtPUUnr5JuEGXhkfDu6c9Cqv+u6ZoT0zcYgFL1UCSQuff+XHyOrRQ7XTsu34JCN3bY/8N/
WS6ZRBAchLdNNbnfGg3qEb47/zZg1v9rb/Bg4S6jZdIBBTf1H2IVOw6x755rpnA5Rg+tWzdnlkm8
b1v3YmmWezGWgzpTr402Rix2hgtsaZFrJ9773Oqv5DRZL01vvdeySk6ZnxyGJnSeZiJUSIfrcfXg
jn2qCqM5+eNcMJ2odJwrWxTwEbPDzdwuNqEhtoUjZ0k3YBAfjj7z0fD/zrx8wqaij8n+KLesJ917
38XT1q0xV57S5mEWnn2SQszcSmi1lx5hIBkJ7SVnzD9JefHyB5zYQANbHI80p5FvTJHrldkF06Ue
i/KtyvSV00bQ4KVLaZPVyNpbbz0h0LwWdhldKB6I58lalDWWMRNKm7/ofS++LSdD6vkH7JPsPQPJ
WzN3/WM5hyUi6fl73mbaOdVbfFlADg5OJvRdspRdvv5FTkP8nmRWdmgInWlw9N8GTB+e2MWQ+Zi5
+2OE+NSTmvo8qqGOn+SnRnOL/VAPeFmMpXWqB/elX4o8gbSVnAWHSqysuSwD7INj8w3t/jGe3fEF
15fqLopNGF0WkQD/e2kUf9xNvsmNJHRH6JZNyaH7fwxlwrqyCzc3uzt4qm77hIFc/6Q3njiJOJfr
bu5XbleLbeK33SZRS7u67jUcFhrLufaWw++Fnbs1k8G7pU26q43GOyGUZJvqQ5Q8QfEtkpF8xv/i
YzJk8HNatHylPn53Mf5c9bU33bdTuuULwKVSL/sn5qwh8U1z/r3pV9oU5R96QvPoCExgRtAX6oD0
UXMC7cXpMVmYrfCCEy2VKykduGfrVbYv48R6QTANmTPVjKPgkxtqyz+o+i9yMw/emaVv1GVWZtqt
evvfn6z65P6jfOGTRZFmA8/6LrNCYf1R0IvZKn3b7k1c9gZW1rQWkDjcOHsLg/4Lfp/az8YHwklM
bOLVApeiow9LF+pxMjkPv8/sUjyQavBWYrIXravMSjee3mdUzb+8vsaQJzKbW0cnjO1kDqOuMtbS
6QEYwkH/6yzitTDS002kSye9dET2YBYv4603S/1DjFgzLPPULJKk7VZedWv7zD0ZNp6zPCMk6pFn
s8aLG5VsR4afsIhVsK2zOkR2ZJ8DMwSjsnwkoMkEvDcsu4qTPaPqHM9VJdtHa5xQhDrJxRi85rHW
8TDJ4+y+0qgbjDboT2NICLZLEgT+ckO8ric3fQD/8Q44pUSHRiRIqhgubNTWog5ln/0StgcZSYOQ
GLHMHFLMBW9jixEJf/xrrcnwjDsiyAG2yjsdxflOEmS+CQmdPLlp+aqPmCLlfmO95imBWaKo6EOW
8Ek3hT9Em8ijSfuDnig4dwQtbtos8kl9/RuQ///My40/l3TfJGGVal8YlrB0op3/FFMQmGiIKTbu
aAKjG+6J3S7zS5+l0oVAp+lWeiFp46X1EVBnVPlr+uHpI8J5cJXUnX4/pQN2VLEEcsg7VMWyXmMc
Fn0P6u+5jk+B3hreYSIK/L6ffYi3tf9h1O10T9jBdN+0NvIkVY+AmOMH0J4TmRdvYd9CmPFLHp68
u6Rdb98FZptN+OwjbHLqHwlhob5Rlnfx2MqHBsUvHjQhPO/aGPbLXTg60r8GJVW4nKwnW+T14yg1
9+qOFr4zuV++pxMGg2URDsfeJ4OkrKoOuu8UrbM8e7MXVzi8kH4VRi3YhdgHdCTAuCdVzboEhcCc
TUOPWNj1wzRN5WXOOjJuGjLfHGJYJlHcMXmIP+vz5XW8PUWt2d9J3lrK6PYHA4NrY7X+k4eeedXU
Edh2apn7ZKaCWA1l5yPU92/YIgyblI75G14gKz3StXe6lnyXWvpw9LS+WYcZKH+LfyIpjZ53ict5
Pn6i6yJKSyK4FsMSD2+3lYywM9D17625rK+V2f+QTTz+Cy8Q3et/tk4MYX3XMqkZHYuocEr3P24o
JxCgzI4/Uo3akMvSSl5LH+GYkXbwwtpa7DAKGQgRwZJz9qt7U1bi1RkORdqEr0K05sNYOqeit8Sr
HHLz3DUeQ4jl0jTz6RCSv7fBiO8oG797G1hmCLS0fxVMfaxec94JO4VglemMMNu43c94sq/qIAiO
WBQVjHYoTGkX2rX9bSIh+Obk5n29rNd/XzW5af6+GquG5I2wvScMzTjgu1Nj+pdOX8ijqRaP2V+h
hSMWdraQRFrLOTMNn5lfYOBOQ1CBfNY5NT/luxjxtsCZynm1NSzqzNQZv4m8vzOSafqXOu0Prpf6
CmxPQH8xfR5tqCv/bDkCQoe7Pp+hBUr/JyHAuFAvB+bSf50xIdz5PJdx4bj2obdewsBg+pvq/WOP
Qelq0PLkR24wnaQm/phcr99ErdNeip7cu4y5ySY0cByZJVmvvZb07WoUU30GfQ5Pw4w7rJs157TA
FtbBhgKqHNW+nQavk9W7VxLkzRdXuK+gI+41lX529hanEGxW13Y0YaGFY8d6oCB38AuXVWo8VsvB
NHtmAImt70jrm6Faxq8toM0D00P9sa0xYJq0qV43xdCu/2WVdJZP7PeG6lGj6JbL8ugiFgd8+3OV
7Aj+cXKE/7ua8GXPnN98Mopd9ZjjTu/sp0Zq+2Ty0VNqi+NcV5Zvlo/o0RutmzQi1nhvg3dmTmAy
sLnt681WTdJyPdwHLUmcGG7bx9+vR622m7r6GNWQbnovI5LEtNK7GGcp8iZGQuvE09Q55RNGSP0z
ASa4zhViOEem2z+nA+tetfioOBmNuRNWeJBkUPINslnvpT57F/4Ila8QHJjkGtjPJtm+FhAspHSY
box1ew9GsuPrlzjh1szkrLh/7itnKZ+RBiz/rxrzTMxScYj5vHRG/NiMnDKpGx/dGeqEdDP3R20f
o0rI0wBIjEU3d4ZRefXngf6tOeeVhfEGqcL3kYnvnsRz5HEsRywx0MNjIAdj0HZhog5yPgx0YRvm
dtkBaxDzRbk1ViXhRQmBQis4TWJTZCQSOgqGHs00PlvipPDrIV+kZyMTs1l9Z2m/LmMzuGRx8L2n
WHrpM/8+6MbmmDfud3XPqp//fZVkNrFrToCtihOat8lhwt6V8fQR1IMJHWiKb8RdmDdR+5B+fbfc
hF7prAbCxvbDRNGtRfHOJznx3YGyssMDstkPoau/jxFTiA7kkJHAbaDSP5HzjdSKjfjdJx9gFTUm
gvjJsQ4pzn5rYOB78kard9FnaJFY2w/qd2MDix0xhY914hzxxJ3ugnwGuF56hzHPTmNV5i+eyB+b
eclwsfL0vRle1Xha+qG5C8YhPWizrl7O7QIZhW4hg/JK61DZ2LrENFFfjF4yzKKCvULSqp4Dz9jj
ptb/Sw3r/rmPEARgwnkwDSh4HhS8P2rYrsQ3Ca+RAONsB250jW/V8nc09hTu7CEMDo6R2W/ViP55
eb1ISAZQrxdpmGxLKfq9gx/EyjND66iGcjmL/TmxordGbYDqp50d13s7a+4ENkxfRm8gZAIQnUfM
Ip0GwpmssQB1ugRVlTXF3xupb/KcDWcM9LO0u+qj6sKGOEnuiswfi00sKDN72d+rG4hk6Yv1jyty
gQoCgfshYJ6RwfZlwLLRtEI+qjPYJPIxHmNjUwyafAyXs7jtkBj47ogNLcPjebFcTMxJHFUHEXeF
f7BTLJPHxjpEDErvQXH924j3y+9BR15DAtd9/aFfJiHwVgidbeLiVJjYyf3Lamn+12pp8N15wnN0
h6Em5lf/3H96zeu7qXXAE3pykHYMF/tz6ITNQ1pO+yDKhi+FbcbrYTKCGxHZ1anw0fyVFSkJGMit
lv73yWaugutA6v8gZrlryuAnj3W0wlQwuQGVfMduG69cEfhfyxa139LbDfH4yFRdfukav91MWvEw
YR12C5Ppm/pSYYa9RQTIPneid/bCE/LQ2R6IdN9/k4Ezr4XACTKocv9mYDW198OJVlqO/k2LGwMP
iUHg30rrtZ/yMdrkRBFdZBZcoddVz5TRiNSBQDYKmMLo/SZjsZ2gbF6I9+ufmUGaK4dm+k5dRs1o
b3HgwiRn+ekIsfJurkJIRQWgD0s09EgtmmikhuqMmc/PYlmYeytiMjJjZBvR8bIg6NuKPNEAoZ2R
XMvca/amhQ9fqxXajqDW9FAp3LHLyJzyW3erLlkCjkwo6ict8b8WgDxf/z4pcI7SaKN2OpOgNR80
qy+2nOO2gR2ZEhe7cksj+jbnwz3rcfUCIGAeiNHxdmPczl8q1l/iZtNNSle9xDDkW4CT+M6OA//F
DNqDWosGk6GRL/zHJhIoMkXonDDAR1yQyOYFB5+QSYbe/oQZBg3TCr/3xGWD6tTjQ+kU2aGrZXxs
SDv5l1mt+0/+JLs8+7zr6Do+MUJAuvqjbmrrurE0XZf7MRn1Q7m0jlOG1/igR+5OXTaZKQ5kB7Au
VyZpeh2Bra1ZdLdayuyu60x/h4HmD6uuEPUsEDMAuXkfG4fc12l+MPBe4SbUPDRTXq39CarRnKXF
hWwDfOM7cplnv99WTVZ9cUkx2ndOdIk8S1xmHwwsChrzAYDK3yTLmYwb0uAl/HcdZD4Zf4IfOx+G
YmeaxBI+uxPKzNIfv3Q2YGbbteeQedGzMdrNZrSG8egseFaUjVfdwXVJIxx7ZU3BVzOspy/DYNe7
xHGRJzGDXMdGhOvT2DEi60vmXoW+hw+wFnnlbFXFrGmY5KlLUuuq01RY2WZwsYeDrf3QtDnMT6s+
q4OHadpOlqQtqMsuxsz3fy9Bf/B91Ddpwt2GXA6qKehI/rkC1dFo6YET4IMimzLdSo+JnrXMKlJ9
1u5kl9cYVXvNJSzHHmrw0F6kF//fmRzqvXz5/fPfZ+o3w1E8Yr9lvvYjPjla5L3juobio8uAXrqx
P8MPFJ90kiwwvhAS0G2EFqORDeOTsfAkS5vVmhCU8WrgIn+R0gVwjpZ8QaE/9rod7iwzjM5Gmcjz
mBBZin/4cEhzItYAAceLmoEboYegn6lLexQWHLV2cscvOfFzhEynr23f4WvTGl/HApJnUVHyQWb1
jrrOQMMrgvq+8EmmM3mKLpNXfYkXenaaJmgv5yo72Hgebz/BmmjW+aKWH8s8P2ZknUFDMlyqUOkc
NLgjOE2XxkOGvdtpGNNw2yzQtV3tsfUaVppdTC8sX7gQtcWX//0ti//aZ1xaHNXkAFYaBJL+81vO
idx2cM2bAXdx3EzrHOx8mdyFcffY2C55LL0N8DaP0HP0FvleS4QtGY3zo+PjdudQCvqYyR+FOS/Z
L1WJzHsI8w2No7khtWgVml74WKE2eAInGZZ1Wi3W9Zi9uKVMruoqD+8gNw0PVa27t8hyf5mAdY+A
Fc+F04i7IuyjQ+FhRTAEXHnufPzjjC5ePxb5UjR6NWyzhQDWVIa+MpzCIrcwv6qNXiTEi8qyqLaM
cmDdVozCdBMaqjxVrlPcAlxf7/73J4zP7Z+Nj7twyYWAegqHDrXGPz/iutLLMmoSd+9Hbngd9cW4
Ng69V9XX91mJNUWfelDEQaNiay91rOI7xhQZXkGdAeY5Lp70sB3aLE9umDvH40s66NqhcTXveZba
1lpWmxpc6VgM0S7yh3Kt4AI7Csz9NBC8I70OO1wB0w3E0IxxtAVUDVc2xMIdyEzBaLMTLma41cHU
SxwNWNauYVOjT4+psJjVM2D2Y4PPjU92ZNnYmWFpQDmciBkBptlkwRyckuWgzn4fGs+BWWCXaPYJ
Htv4IUNjkxkpYFE44Iz3+zSHy8OjSmB0DbUanCTdhkLffsok3Mleu43p/GjgV3gpJcpYuuHWHWz/
DBSLCFUCSQ5h6j40dO4rtUrYRfBTiwwBdY7U2hifvS2xhAB0CgmZGuzs+zGYFyM9e1stMwx1qSVc
JkYTrFj1MO5aAOMum5w1HFh/q4QpgSjTc+/nUK1p8FCJZhkqS7xEFTKTNQ5OPn7xGLr9tM7Gzl1N
uV+TYmzWvIPMfw9iFr4ai3ICNHH2qnJ0fyDFl9iE+k2MED4VC4AJGx5gJmn3f/xQ1fG//9UA78eJ
Z+chG+tXarTgSr5NcmKISnR0mpgHmfbu6T/PyOyYFYP582/I5pKksjg2zrwd/cxCDgMZQou1NbRQ
LCFhGezWpHfEWSsgCZqVjI5224RPQFmv/idDWa+eVG1SDslXMUmKcMaCxKSRVlYXfnX7/CJlR3Ey
RhPEYCNr9lAhx4t0mmYfYsP4eSb17BiJ4tiPVrMXYTJeYBE1e2s5G5fXGouoBjPod+p2hHSLjG2s
xlMzIl4VRnUNU58UxAgOLrEGnOGP9jkjbfTQP2m2O2H6ztDjnHhiOMTwqexQPE+wmR7zQE921jgU
pzCx0isoE0HWeenu83L29+co9YcPZuyYCGA3qwbW6pC4zseidEIXEG8JXPCvjZxfzQhr4sQyZ5Lk
xC0vze5Bt8RBNTbyH1e45HYPdeoeRILJANjcCwPC5hQHHmbUy77U9Pqw1j48zS/w6OnBEhIaBCi4
XE+V+ZViPgdZCRAuSfuXHqBuJtN2lXmJPClsim0LTXE1zMc0MNrt55dW0ySsKS+xIl8O9RhXu6LG
1Fm9Jllx9tyHME/a+aUXdvIUySQ5R9GvzoTboJaTWpAc8UlS16N+4y8W+omezh8EMe4ro2peQVzt
o3q9Nb2eRUMbsMWG+ATmv8lhIlzVVdgBZBNPhH0sj8Y+1rzkUtCiuGLuGAnIXlykuf6UG0yBv0Ny
063MUnoGUzqbeN2OfDxA0XVTuemTOc/bmQTX1WcjwB003k0tepJpyWZWbTipQau4HPrDJ3nbzEuY
cFr4BDcuIKbHS3bqgxt99/mz3dR6Oa+1sB73BZzwi2Zjlkxa6E22I5kEVYNp20K/UQeijdC5My5u
HGc6U/tXK3U3KF5Sa8czTU93EwtDXnUUlR56RMyZ9moIunLvLk6p6mNR5ArqvVs1Fs25H3xsBbKq
pvY18/tE72zmdXW4y4ymuFeiAD4tfMhLzMxYL4FWxYdCNWkJ2QyG4L0L3j+BzYgP/Kj2SpHBTbYM
iXbeY8XRY4teTbHSB3N+CSvCsGFjTefceyISlKdwqaF03Ug3sd1jCpaUxk3vduotqfegDsRv/Gtj
vHCn/jFG9GysJ+3F6lGn0/AWRPQ/uCBBaNd2G9faPsvjYD0Z5deuGTrYB4F/bCmUwQtK82Men+ZQ
kgDVJhmoEsbiZjWStdiHBqMikojT3H8N6haGrRiajTN0xnsy2b/ciai3IQjqUzCJ7kLUxMo39eA6
puOIN1OAV0Sa0ztOY3DVJr09aPgen8w80k6D6Gb4rXa2L6wuJZ4YVQi5vNn95GkbpQpRh5jECJJZ
dOZZWk3Omu6S4+0523gmq3hkj93bmsvOZ5UYxTrE5W4JfrIPYiir9zT8WXiZ8eaVFEXEv+HAkTWf
a6AhJLZBSz6nufDenFB/CMUItBEHbGBVZdwXqoxPCFuIelJyNiXz7Lu00S6+BjWis/BXHlJNXHXM
3VdYFeMsaGoLqBYz1hxF+moExYOZUU8DM6L6EjLfNLA8bkKDSNiILjnI0Ysfpjz/ILIMQrCi+Rlz
90WxzqQxNwcvpp1Vl8LRK4aHxH4bWfTWsf3oady+ZJljX+oLAsU5GegFsJNIvPy+Xw5DJbu7T6LL
5x8zlwM9eVgUzaYDgc+L9INxCV43S9vZ6Cy2Y3X9BCwTrbmbm3Q+kBa+mkLNvVeMUTo056hXPCt9
NDj/wuQFJvjzZvXpnHRj6aFsfE7FH2SPsnAIB8jT6BA6lbkrgVlvQGAvRu+YL39fAYtbLzo0wTsq
u+1gJ5iIuAQXVr49PU/yvo/zaFVnTn9Rv1nl0Mbahs3gc+vWevOHKycMfYREnpQXcm3wGKcTEG7j
2tcYaPg5G/ODqhKToEeBb3SMRqzChSuP4JEEBUd7VGdp2P11hiQJEDvTD4gdSPUYH5w0/h4vEyg1
htILjD3QTlxBfLEs9AXMkLL4YN7TXtUdWDnlR2MU7RX1qvmyXIlmdHcFsrGN5k7ztmYnfh1HJmmK
cjH4p8wmBJLEC6iiavTMJqqfqYMfkPKWh2HocQggQWjTWYHGHGjpNdppwAWgMqJD5gbWtZg9j/DP
Aaa/HfbmVr3fHmiEGMMXr6nZCVNcNdR+KrR+WHN3mycTbGQlIIMEOxl1GEksh2aczVfdbXZ5155q
nYLMznIbHl4OCjR44ech1QhrKLzG3hZOSVc5ev5d1Tpbe6EnJiUldpum39MqwweD5WJtdU17tDqT
+T9zYazYIRSkUxW9ZL1t70ntquiRymhrqnqrsAROZwuvhHy95M7NWixM7B6Xg9iWG6KEsCftbYbI
2VQ/I+rep36DzQaUtphaTbuqwkRNHNBtnuxyQuHStTsNvSODlNI/fp4FUMGn0TuFbjPvLHiX+4iJ
2bsZBtsgKeYXeM/FudQF3Iye1+tU24o4yndthr/Ob7quJTGv/7y1WvUWmNsNT1GmH2FTwpIoyE1g
ENLf5x2tuCNlcADFvEeWKI9TyzSfYW5+1Qbf34XusP/ck/93M2YKb9F3/ef+AdcBIAqbYrTqaNvQ
t/9j/5hpmmwrSoM9iW4M593FzxQy387vKQzVwRu9mTj0v69teyArp/06ptk31SNoqZdd8zH+FkeO
ezM8GyTcs9MDQ7hvhQl2UGizdhYWMmu7sQFLFXfVq9B/M43dkFsmEB56/VNHxawm75XlsTDwrUkt
hqkAEnsDxsWGcxl1WHFwr/qaPMabfZmIhXoVbCVBTFMOoO8K29khGJArP9RfiMt+ta1SHlSxgaK6
25jLpSo7QodBitcENwJKzaOFcm1rN370Ap6VIRkVkHtQJPMedYPpWG246G7N+qtomc/biZ89CKeL
DgJJgVNMdJVLDafKE9u0cbQTFgSN5TWKTLzKNNs+1PD8Sgj/j/OyLf19pd7NcuXoCyy5NJV//+yv
N06tCpcyAhbFcUlbxtxT7G4VqZdZRfs4ggetI88OrlHfhES0AU0Be0XQNhVDtu185jrzQsu1S5Og
hbm96wNknl1kvzqL+qdDhbExiwxYX1rOj6rLUdvV/Vf+5ZcBvsJqSrJg52joc4uiz86hRmqaCLwH
ZwrPdDDpuvRF8qgOuU5pSpwQwSwN7fxaz+2zE0Zoko3Iha2ciKN02mxVyaZ5cKlP4fQt+mUyMe2N
kw3N3ZQA14pFPZqbS96f2kK7wNiGeesTKUlz6oZGeIr6bhu7YrioTtO1kiuhgJI5SzMcYbpWz5SK
W2KyrTcBpHqKrLZbM4r/QugCYzwtf2iqfDhrnn39JISNjv2OHsC4JzWn2HYYJRwhIsWvLvnjHV0v
iNDyD8MYYpCnVr9Z0wghCQ/+sgyG5bfPZ54tqF1pftvvx96dXgy3eAZ/0nZjgk8vhH/SHFBOYB9k
QofdhWU48SQsX5G3lyudUT758KtxhJjL/xZe8atxMn+DTRLejU04kEY3+cGePl5buYtWziQxRu1j
YijmOz0Ciwzzkv1qIUI6RZnckYtgrWrZka1MhqeduXihRMUvchcowabcM9af/wFTdoRcTtl4n5ba
q5LORMR3Hcy4j7fUCvU+arJsi65oghrFZF4st8QUdMmDllRkkvD96BmCnVTN+u35DiloeE28lIar
rYJXrQqrY5HZ6XmMw716g7hlYCdoj/NBMTVnyw6OOrGtpl6vrIU0rPjC6sD29lyEEmvJSNbH3tOn
kz6n9Y7Yjvi58Fl0tcnoHj7726F/l7XMH7AMwRMwtXFmLZsIgrN0dlGJ5IqqMH+THbUjYIh/Ygr+
/qnvilrcJyxQWOGEKBiNRIvW/QRjevBH+wq93b6KtvjrUJroOvP10CXNSYZpe2uWubY6eKI/9Ugo
GcUCSyE1AQhpPeNaULCmq9Yl/CXyw59Kd5ZJpqAGBMa9X2nFm2YFzlYEiIh6PWsZ43LQs/kHClri
LLoG7loAIcWxKcN5vTkr0Byxsrmha8/36tIthXsgtwDLZ1Euzgt2sVclS/Xx+RF5I7VApefnNIMO
7EihbVMhLSSc2Ly7s8RbTOuC9ijJn32p39SIAQz4CXFZSKzaUL7ZIdsaDBZj0qO1Wv9ryjH1OBiN
mEF7RpLnl6ejBJTaf9LBM8O1mt1Y1sk2WdDIyOusF2lOWKcxRA3SIXquawRdDo3DXu0z42xgfunW
uG970iNwa7S2ioBSuh7sPb5LHepk15anzz9smqybolMt3WEkDFy3FnJVtERBhsn8KjusHMmYvmuq
CMKFZScYLC41ljp4y1mbG/pd/1keulgwLqVZ8hRkSPJsOHCo20mti+AkNO82RSpRqFF9lmSJgUAE
e+Q/yLvKAKVKmpLW2Gjmwq1marjUgNEizQWe+5ml3PaCW/IY69wY0o9snvNueO3b4FcFe/AyhbmD
fXWHEmH5nGWM1Z05u8/hFKbgXBM4bdIpFd8BYob+JSPTWIncnLr96aj7N5Xc4nXI4p4tLifspE9Q
OG9ZGNk3gvX6k0ti85asNrHugf9PiDSOimuhlfqbLqv6Vdi3yG1x7FoGcYFWvBp19WLHUICLxa0j
LZq3njSvBxbucYNqFnOZaEn36rs8Xjuz7hx0rMr3PeSil7hCOl4E+jPKLXGtnf5NhxU1WIVABYBQ
Mo2n72mKuDkycXFd6FNu6WLspo0j0TFAIR0jyFaPnBPpbh8LLetRHSpjxoFLCv5jLNCrbOGaDAvA
aVZx+TRhybssVXpdQ5ySHT7EC4nJcusU7+pUXJppjI7qRtWWu7WDeHMe84fWbDD7l5RGzbLtVE4M
557HfAV3ixCkzEJ1YxiEiSzSGT8l1ADrm7cBuwxQF4fBphFHF+Sr4efBb9NvNllVZBgnEXtmS4Ti
Ms9WB2wxyzGN9hksnXW3COFE4Za3JCP5fSklRFM2D2bskdmubrt+0bd3XvWpJLU1sz9KhFiIVJdK
h4Txw6yRyelbVDr+UBTPA+TbaxsbQDNIp2XPQ5579nTnsx0olVztyPJMHjIkdjcs3/TAc3bpRPZM
YrlnCjD/XkmMZAhXQp2BJ+cbv2SBDRqYB1lJX1MuwjTsNOTZ0noiOBjz4p3yatjNsIE25JyJS8E9
Lqv8nfq8CUIlNiYy8a9e9lQQAvhgXUVgWh896HWFFcTfZzr5RofPrWrGXGflps5zsnzE+fIRqwMk
uS96ktUXBvKHLoqK754x6wSCdl/LLDFPKCkwYE3y+M7lEb4meT9vghj7BqLwyH5jhzaiYLhXGJXd
kVrnkNy2KeaIbpL8l03sT8O9YYfx0zjV/s6deKIGw7iPyKc76gXqZfX4Bbm112ZkV65m9XtI94S8
UvusskV2NjZOtafJinYDJKXV0iPcRWEu7xB6UWs1nfUQRj/8sIYJ0L2rJlJdxPWHmPUfkqb5rGbv
g985ZxhmULMq8/JZ7c3GLySi5Yq0egrUBaas6GM+V16Qu2BtMPHbqvLKb7XqElnG9wp/lO/VfBum
1v2BXcC4isZJrD/xTsNoypM/MGCt7Pjhk/zCMH+HQwJZ8Msz2/UjQSJqpRrsleaCNg25Cz170d46
w7E1c+/VYmZxbbBvlJ6FQjqDiODUzqOwqzf1iaH5YY+KvPLcW0T85a38fN0H5eI9j19MA6Mm9flV
WrUeTKd4kTISt6ouvkGeY+cgYPO+C/sPvYEZ6ekGXrKNblxqvYPsNhyJisRDMnDdRzB/AXE3G78v
FH6NBeHZiR0yZEU83JB9ybXIJ+/DIWEbDHA7eLkk3g6CsiXT19rtrTdklBRYjv0SUMWRsET1Uy9K
lNjPuwNslYqZAPinEWs4Ni9GVTXtidaaj+VEPhucu0u6aJfR/C8VLXJUdRn7SUdG7lRTozFwisPk
LdLJkbR9yyX1O7Reu7K+G3viXPSRblxR0eibvK2UI4aMlc1GUUMaRzAQHLsxhY3eQIqn7AKlb1zg
rLBlnWnNdvkJ1/akXcK8e/NhK51YYeCwL/e2uv1Dk7DjicnSHZle0ZNpZePJWn5F/bQMs+6eVZRC
un5B1Id/S1L6L+X41iyCFqc18H2Vab7Koii/xUL87HI3A2R28KSOrOmL64XvQVRA1At95yHNCzQj
5fSFPejP37InPbgkM6j3aDvIdVLh3ua/z+Sg//Xa77Mwitidi+6v35NBWl6siC/FsvB/LIHA+rTB
4dag7ynzqnoTRv/WxbAadTaNi1e13R0ynWwTtk0BlQ4e577Qygcmy2fSueSb7nEzjj294zh959Xu
oijBtZjewsF1DvYkIbtk/DFrWtRwp4TNcUaN0wDk4rLD8q5WdSaQxkovX5LK905eCo9mnPJn9URU
AerUIHBINClL+1S4yLkV3BWKDrPZkhBcyI7hdszNRXCBAVWCadLD2DNZVGfqtWh5bV5eU2cJcZph
FBgrpZMXYOwAb15+py5bk5zrJLU2zhhi0r6YLMGhwnaCNmgXZES6hunYoKeI7pA04yGgw0T1ph5r
S9SPO1H5LAYZq9PnGj1hcRa4Uf+U507/ZFXjR62DAERR1z/pdkeAwOhgJ778EJ+4ATxiItkdHHMV
RnCG4dCBl/QwHCYXerBpXtum705915NXKn17nZX4GHf23GysWm/uc1JXEQBPNjfyZDMfTTUS7sbs
1rswCf4fYee147iyZNEvSoAuaV7lbXnTVS9EW3rv+fWzmKo7feYMBnNxIZCS+lSpRJMRsffa0jWa
F83Ta27bHhp2I3o0ncE4M6MzN/0iMxDpN4vo8g/G38NiywXcM+2C2eAjJtJ6NjIiiO1Ue9Osfjsg
pzr9tcAaYa9vxk6vD7NEDVJp4FlHtuIoMR+FNP7Ui3JqqvG0czln/mFV5mXuYYVHlv0d599acZeA
CMD+rjRrrzU+ZUrcxNsUJ/RGXe3VQydRdaY+raSp3d3q1rIc3K8CrtB6fZU70afLze6ULiOY240C
PNtmtiJwCBx4YY/VjcSzetOBGmJ8tuzHIeOOwuUepUVa+ANKCT9fulDRBk6ZJK8OjNWrU4C1HOto
MK7muKi/oRwbqKRc5xVEwSpFv4jTYMzOA1Lb96G3VpaSllIYHeY4crei0IL1rXNtShv8iWgelIk+
Xpz09ew/acIaL7X+XRk9aWVUq8gLgkNoDF/Ik9SqcTGaRn5v4tpeJ1bTLpcXe/fVCkfbtubHJBsQ
NvKMb7d/bmkvDaXTv6XByPA1elJDL6kTIK7HzbCTCyVoZBx9QgS7kaNwvnmwVHZDbjkHbXLD1zyz
Hv2Wb+cm921N666IBYuoZWnDVXvnG0Vz8meXcBWIY7R8OICZixnM77MKF6ibkLEx0CqbLeGtWxGn
V2Nym/vSrQUhnBIkbyBZi80CPayWJfecmRH2ou7VWQYedD10ZHNQcLAroHZc4CHYyvd66NUvpd0K
8qIXsNKQvaj1wjA7iMvZa6URAO/ytK2cRr60ug2++4i9Yncw/nRRvOI8RCVfJYRnkZv3CyPMB8m6
3Qd/Qhjdg108DBoH4HIZSEOb7HDPrLejbyz6bKv/0ecYCtFSUIMtRhgRUW5OThVeEiN2XgWOSXpE
0bFjNrDTe6q9rO7FYz2ZATHTZnwWbkcPZkrDXWqGZL70rbOn8Ln0ixYayQ7cJzTip8hkKMRxlq5i
nVt2sQiAggQzR2j23Tuay8anb5AMjnaBrpBekNHRZVnUt5Ulrzqqqzckt9ZORAS8NqFN/VXRJoPA
YV6abDxQ6JMK6h0xVBm//+dGGDoXf8DfI8RSTepZe/Vyei+wvaITTJRPmx9xhnbRPvmt397BzIL0
VBFYZbIa9CO7OZXYtXdmKZpvs50eWFqkPzMPs34ouKiFAbxhbjj7MVwQXINGHPiyFS7PqS31XBCg
w9dEyUnbe/rGr5cr1eSclBREymslfD5i2T50TVo/JWnxEDZ6f0VST4zoctbriKw1L0YvYLrzQybf
cUT08CMD+exWg48athg+sUHeu17qEO5KPJM7dlyi0uTZ7Bp/46aeOHopJpQ+9rNtvSz0h6QgK6vx
aCFAi++4sE8d2tW6Nomij2EqGIwouCQwlo1788kzMzKalpYD37i37UKspYPtZCvfiKD24QJaE9g9
08gc/lEZ4YcodrZV9muzTnfMqJqfVktk0qLTlZ310Xa29xaWzu9O6oCd83G6jRl1aE33aJ/2RHve
3o3l4cdodyOB5xBLOW+6q4WL7zZonDyijTMkVVExzmt1GrUuiam1rc9rs+xfJGfdM1P3eCVkkz1R
/NqnzEX30+Aa/zTku2m+DoGRfKTVmBycKTR2qmTm6dKL04/KKpMDieekS/k++OJf0RQWd2lqAPBy
5pMI7fxYw0i8NwnSplMo0g9PYPEqk+7aoNRBO6r96SN9eEwiDaFHQH+ai013GO2EpuyyRdQoWwE6
9FvvYhmcrMKuRUPFbOZPPrYRVuWgeHJ6WxxV49Sfm3LNrS4n3RNdJtAaGpdB4e0sLwezv5SebmuU
aMe6CHk8q1Z9qtzj7RYf6i468XFauHZNaHDr61hvrBojpsTmsva8kDnUn7LwGk7EpPytmHFNW/v4
+cNgo6wXgCgbt9ZBDNTyUFTuk5ImhgZjIzyuS/bwEALuzLqz2kI33R5aOYMTw2+khYeSs/8FGRnK
OCtx6J7mdRIuIi/V3knj9hQ0wYhNbbKOvdYEu2ZA/5Zpg7eK8eI8DG3onrMoAg3ul+mPqFj7qdB/
oAoDcO2jsfEaDPjeUJAzrF7QCKyxrOocNh25hOYUXBOtLrdl1PorVdbGOTO9NJxPBtOpKys2oKbN
AZ1X8aewy39tjGl9iD3hX6wuAwuYifHBqhHWZAAxNh4ySx+LYJBc+9re23mw1o18vraLgq1eHnTf
LM91LM+B5eZrdw7mvao5ZieEGdLLeaN2U9MNngN3WjUERJ8V4eOmaZxgmdE2J4VMfVNmbDVntUut
rJ/0QYvW6rm4qy2Ur3SwcLK258oKwxV++YRo50kjdiP+VIdHKRFrrYAv5eeG5ToFMB5yptblzER9
5UR86Znsn2IL56MCg6gHfxHaNWXnnin6d4EWjxuzmZG6TWTiqGVKz0Fz+tIEJC2xVZjaVW/lb5dF
+mO98i29O0K0mkE+WIL2I72POrKGc2QDyL81P1juITFwLmI7Ct8jO1wPXhKO49VQtPT9pjB8icjX
289L90S9ygA7uk8TccGn2N8HYQMgVNePVQOjqbDn6GFMQGNpBXq8KY/fwqAQd1GVTCSkp9+gpnrP
c4WdbwoRw2TUkZ9SJ8mhLct9gfd3H1DVnyr6sKu/HSEyZYmtTJJ25UJeXuduMrybTnluuFO+3bTZ
lZ5gEymLs7oYuvl0MtIk/aQnYnGrCqcjZQG0YA6SUs/k1jQIEldfkrV0BpwgvlS9NC6D7Q57lsqQ
T8NEP9RqTlcK884QWL59JT43xh2ErI7AZBizfdFo+Eaks3YFkJexbemlQDLYcOkpP1sDp42xcLCU
gsNRxnGvp9eBhgT2epYN7/NwjYrKubstqMoQT4Qa0NZlSVgy8cqrsu6OsRPeZP4u5pLt2PniyDIl
fFue7+dmbeDDfS8jlwTvvuWCZojbax0jYSwYdrSXXCz4w+KclOAWcztBaNUMlIKR9WCbg/XH78hq
AE7wa0rbhqmycF6w6RgQ/ha7O73q9cy46V5ZJvQJqrZMHX3nlWhF4lS8RC7LisKgG69sU9Zo76Ih
Kl/1SnSXkpnD2i/ku4gD70kE46uIpfUjH5p/b1TFudDgwc628zuHumBVMUPqmmVZzPrnlxjzH8VQ
mN8MGReM16b22TLQxZie1Z1zXxzyLCMsJ2lszHkC5Q2fGvD1osFZtoLluWh59d/vywbvgBznNWbl
tfOd2H8oI7/ZpNUQvto5YxIzbLSPQis/Qq0yf2WOvkX2BFrGb87STyH4DVZwiTPR7yQytMPoGRR9
FTWnA0D6wOpCHkLmUg+DzyTUHgAd57FFzRl3v1mFf1b1hJKtjMc9a2X/fqjzb6ZqPhp4CuapI6xi
2Y0rjCxRWa3pTo5PeJ1hsVQjSZQyXbeLoUeI8tuyg5i+vLaDl71UPmPRRpb2wYhHSmqE+gc7oVQK
iYwHHGl8NwRNkAWtV4bJYxTn8qMqAAcgXaif2sQudylVTRm8VHr32rnt/H2GGreKijy8n7ih3zke
EIG6d+fvjT/d910RrR2loafuv3G6c5Fi+zHDn8K3UVBmpAO0MzOlqkDwyUovPEuzjjf95LB0Hq12
1SOnv/Mbt3q82a77IHtW+hymAt61jPSz2qPJ2j6xDLymlTh3RT4kaxqsr33vJhcdrPxT0VH6gSpa
QcZnLhGEf3yG4/dmEiVrcHRgiGW8MdxGLKQmcvyQZJyBjL2kYFnONO+1mzUHJtWr1qX1i9Ohdu/z
ibjNRUI+9CXFO7f3OsqNs7uMadWuiYfcaaS1VjTmfqGgqK24MShr8sLbTgmyyrZZ/ioLHkW9kNCX
ZFaafhvnfgBoiv6osQtyqpYFJCLwaR3Q5zjr/RFKovciB8oAp3PFRQ3PzWU3mp/oVJTneGlt9x1G
w8Yyif9YdlO3I41Bhoj37fyKsrR4ALU9n+3JW4gf4AJNkHFbO6eekulZ+UjiIq2yTe+G8VFO3ZHC
zT7rrWZu86ynH8MZelYPqVPbty2+/mIl8kzbCt/Hgzr3pn6u+uY/m7DRYSIj5xh7P4e7bPRXmKzt
Nox88TKFDb9d6he/9GIGC9P/GhzHenO64GlywvkjswFkVnGbPekV1pi01+PL7GY9cpGKtNKlW4Gh
Qz87pcHAfNnFjEaWUQVhVB0wdLJBYIAHUUdOmE9iX/rM3wS5K0pmEGXcIJE5s7toECInxYme40sP
aCmyjmmf7Sj2jygM3S0scvPTLJ6GiL9da4qPxMvwjTCwVw+245NpZuTe/tZllllwX/cpgfDNVg8w
J5YgPJ4aL9iqn1wve6UnNurbFJpP2EqGv90T/aOq080xrPfVMDDnsllx5E2jXfNIZ1KdGgX6BMra
3I5LWLlMr8UQmQc99eTWoxNsirD/ExOZ6LD+Q5KTPUUgFj+MkWkWhBr9aPSz2LrFkRU72qKlf5V4
9n0bjEcl31APmiiGdVYG0b6tzcPXDHNG5oIO2TzWDfRL2xy9a9JrxnbKEv9J2l61ll0rv4VR9TkZ
Q/C71ZFTdSXeWXoEW73u7rmQmbemsTTtYlMaZrsWIy2nXpeCaoy7rD8x6Q3L4jHnS7lMMV0BJQD4
710KKP+QdgZRNl5rX8LF0V2RMf9aYMVxxxCLchi/NMsqedkbvDZ+wf99vN3b8tT56OlUHouo9jat
C7WrnlkDuZVN8DW9sE26VLVuCjQurOff3TJtk0kMpxYkkjYgBSi4A2yjG0+n8FEfU2ikeFt36r3q
gS/jONRxeSdrmoo5Ugc6ke740Ej9aNFsRNjGXiJzEB6NXWOFtKs1SOC7ermKaxk007AaHkp9dpr1
kMe7wsW7zP30p4WEERzFMrCrOxpcbdA5m5Go2+W3Vj97cuZ2KcRiCpx6uN6uqUFq6g+ermdrC+ow
FRc/JjAQjaFhAdeVlxGxEg7ecwyhn70V3qujQKl7vLbqLtV4SR1EQwsOLVraUtF4EQZ1kUGb/i5B
qdMty92+1bJz79gdZiJWhjiH8w8GfDQxF/9pz+HjNNXVLFnf8rWRpO7UQFkXKbMSMEehTuU0JGSv
K/uOgjjmXG1LAx6iOleYRhrHEkW/nlDJx6zJ6Fx7S4+OD5NyTwb9RdJH16CF83BzOp4Tbw1XlDvl
/Y00LcJmoH+jHex8YT6G2SD8dpEwMMIjszoDDJsXVv8g4mHc/t3CMTI8BGDztlOZrD2g71+8xSS8
Q50EBzstJrqlMB1Z8bioNsGW2lFdrWyrKx6ozPs7WnI9mrAqBPQeacWuGloyAh0/2SZZS+yi1mWf
AX5cL6CXJiw6t3iBnac5Q8hbu1p2aObmuY+Ef3ZZda6tfmo/A1ld0sVS7QeYeFpXfEsH86csWAzL
7CZHLxcTSzp4wBEhTuTR4B8GgMO4l6GITsuWsLijBAnCTrWrXlBvmfq2xVyVhedh2fr76tLWvP0H
bu/r5jcdry99AmSivjmWqzEOySulqbeWEV9FPPQUddSr3UH65KG39BwO9CO9lTJAWui0CVwJngKt
GJ6/GpsjI2fPeZDj3N394xbKU6J8MuoEk2tQsY5phm9Wb1cMfDwkYRmCIeFX1i5Li9v1OXdnifli
XjdhtVNnfTQUwVH38Df1fTEczKSPNyp6Je21Z492VY3tgd7HEDR/xqXrYnUPMu3nX7pnDSvW/l+9
13aCvDpMzX2x9NN6hifvssUCs0BVymqF2x7OtY4WJTGluR0yt0N7AXBusDjWI/q1V7ns0gmgrMjm
LV6xeW93WnOol5ZdD9vu1XC7t3YmgiOc3Z/DYE/X3mwuymjAMLfedczD1rXRU2qqJ7U83+qNPlyT
pRvu0Y/mtM+iazz1Z8+Pst9BNp45w7PfjU8COV/aTY+GxnVTO6F15BoDn62u3mCFkcpD++etyh7V
7z2WhLP0dYZQJHhSX5ybBRrUBf+RKa6xsZkOnuISi5HhcYNoJzqTYSSzrfQS55veImJa+sQppxoL
tews4rB8FtgTcYQxY8+TdIkfY4iaXxMIjpvGIT9D/WQtpkXtMgcTXjS+mROr5yR+osv6WxsI57CX
nrGfUiCzNouvgZt3L9WgH3XcTTC49JeR5IoTeRBUUEs9X1ZhdHIHFhnqwhKl9uPQE2V6u7LrBjay
Oh2gTy96s8Fyqn3c86me/c4z3kMjsq+Ya0haXAa+0PycTR1GW89KtEOwMEcKOf5Rq85liZm1wODQ
0PT7iQnNSvoG4uvlzhuKLj7PDQJjxi36RkZjvp+ADT2GFoiS5R6m9mzuX50xG1fH78FvOFOwkZKF
YuImPxYjxh83ZfKMtmzlCfOhjn33zqoy4uzImNhIj2Wj22rRnTkwbw5Hmf203V1ZG80P/H3t7Q0j
3HGKdwbP//sNtRkx0B6t47/eJPRdkqbt//1f+c8b1O8BpTe4tm54ptyOLwOd4lWl1eJjtIwBSUm4
yL21+dnqUHsuz8cAKraZmZvHuMRn3ZE1pN7vxExnmiot9gyF2/VYGDoMAN17HOd0r47IKJqbrxsf
NLXjgOyN0nGpE8fCpu9fVx+zJmibIpa4JA5oMG+y9bMVRSy7fTe90JhVX7uQUPeFWAx2y1GAk/eH
kG63sasxu09SBGD1Mt8YjfouzB2TFoFF09vsL5MeEOG73L/I7Zr2eZl97WZQZ/c1nNEp8heyjBah
UXGJ+LTH/kNzvfeoC8ffwAjXlU+rdEUuziapWExF0/hpdsI8N45B/KXkJlnphYv5OPKphtGF5jLz
3ntNXstK1r/0znnX0th79VryAgBC0ibhZLxPIianCQaM9ZgCFqjGuV5XnZs/SU/CRh+d5BIiVDxj
lseV57vyoUuSC3BmNExqtlDzt3fmTz3sD77XXtSS4FbzOTbns4NNSWuDlSyt9s3sxvJULbAxquDm
rp0pstRIyaxM/5HqJYDUIpNtt8wiyeAMKuyGs6WT55s747Uz+Q8lHjEoeYS/E6l9hpY/Dd/UFqV+
8LVFxc3qn3jzmupdAOf4HiLxnVWhO2OIbQ2r+WX0SHC9qsjf8D6u56n81FQ4CYrr/gqcMBYFQAlQ
KPAg91UjyF+p3Af10HjujR3iktV1n+nzKRhzMlZHunNqwe+IgXDs3P2hTfrCVFxetSkWsNQkdjtf
Ky8xb8fKTBtVtMJ6j2Z/OwkOEwok7Klult5bI/ieJO7K71k7buzF8Oqz4Fs5Vqy9BOQ37Wx0RJkb
FBgdUdaiKeGTpBjT1h7l7C6rErrXi2qrxaB9VLuSaeBadCZQ/rF8bqMk+4nxDpcXCw6ISgH1dz1F
J186BLIq95BdRidwjl+7Erz+7e4QaQLORZI8apJfWEw186uCpTPuIQMLQWgjiC2u6taBL9k/xTH8
XXXlLoCubxIZ3X5A6Bk/XcZ3V1V1+dX8URDizpzrEQ+sfrWmKUcrxdqpxBQE7TrCjJrP8lhSZIHV
JExMG+nW3n4pH7FJMtIZVb+7loX9GaTdP3fTggajIKEhKMPoMw8QPIh4Dr+2Cu/KXah/BEJVbTLw
jvfSi/XDIMv82OaGeaf6YhYKgrgS4UNilIJewfzNm43mtt4uZGyvOdMQC+MVAND1/7AYTNf4N8oH
+ChWIgQXhglVTHMXW9w/bG8N7QB8AyI4NraQW32svJfc99xdV6M4hCTkvURO4x1rnWaQehXp8ITG
xf+uXoSpbD9WXXL7l+oNDbTTGTjnTqLJ2qinZrJbpso2727/xstx9DPlOqkXGYiB0UNPsFev/v3p
6tWWWK6jRaLPunMhS81D51HCJcNTikZq1PNn9VDbCUHNInM4WHguHunGxkF54DJa3N5hdC6yetJn
bv+qNKb5ktT+t7//jQG8GmucOjvDMyye8UnGpzopppV6y9jFVEUFmLrOfo6MKrkq2Y6FXOdYaQmJ
HkrT1pXWs27P9oahq7XtM6Hju/Wc8xDmxsFctsblOZpnS2Me+R2umyPiHt8+AVFIsV029j5k8Lbu
Fgps2FE/9L5bHvRay6gkNSoUX/E+ixHBnqiNI1qE5rHiHtX3cXdEmTdeyZiDAxLF8W5YdqFzkglX
CKT636XjD9/duDE3Ac1+WoX1dKJv/IaqpjlrjO8f60Xb2xjNKdPuA8ucPhm5+CsFf4VgdqhspImo
jvT3Rgyvqk+umXin+mLCtxLQ3fDqelX4oUm4gLkctilVN5OfYlsLOIlu6RV7heHP2iblNgBCc/IY
zixlxpx6p05o8lPr0eQ4YIVYshOSCPVT7NIsJ2WXXFMnit197eOKbPzQ3lhO85bbQ7DKtQ74ee7/
cwtn0f967h/vWwzJTdG+TG2ev0YZbx2wCd/YSLYdMXFpkk2xyHJTbibLRWZAWCsxYQMISK7UE5LJ
7Xi4keb1eOBQLuDgoH7gOkhX9nEewv7KtZ/s4eXCY5S41FPb/lY4brZREi3sTkehDVxz86k63gzP
RSfWhEll61KnBCtMNFUm06ZFtKyJ4HsMN7cuXfoCsQGECiDxk2LgFK7/jb+vf1ZPWUsmeagfG5dQ
LTWcHIJJHOe+ajkeDPM1H0txzBmFYvmufxWJ3hpU59AD8Xv45MNH8v7vVlAyz2srrT9pi81QdiJh
CTGZJ/TtN7m3mGbAWyyfdn1qliul/lbPOQTtEdX4vaF/B/bR8T4qUoelhv079rDXQoG+hTXEgUNG
BFf0wKXeraNpOqutvw9a7YxH4ba3d/x93l5zgoiLUYekcDeSvumiSFYPsJW0TT8TdOHKyblrvXKj
xL9qFotEFRs/nUy8qHn5DtNJ5O8A/8v7tih+JpldvHtdHB5DcFWbakoJg/Ynl4NaK/eychsq0an6
ABSacpiMPgsDt31PjPz2fFn47pZF8UY5MzX/HSpw86J20hHRb5DedUFJN6BHQiLGCWoBHMK/p6HZ
M3xUzyWt0x+QW1TwfRm8DBhBVuZQ0fZezvCxqj9urs1Yb7NVURKC2tCbe3O86HHWy/QD6DADHE+C
OuV0nOtqeuiWwWgXtu4dbarVbW95qpwKuRYebCeUwijbfHirJJtYq9sxTzXR751g0p+whP2Z6U79
SCaWP5Mfi0fV8M5CWlmG4a1vx3Is5kPVVx0olN58p5beIG+fkNlEzYPu++9IBLs7yXObjqFLkibo
c+K23pvkdKGN4M9bGtqJVlX+MjZaeU0EJOi4RLpjwwoS9QuK8vlJxNqinxj4JBZgX11qdFeRkBZh
9HUaqDMgHe33BAlyoaaqStCbUNc74BOxLzDYk5bYtUXpMNppyh0IiHDDOuHro0w5mnQWZl6YzZ+i
63Hzy9bbSNJHD0NqAwgm05m1kkOknlViiUsqB3KkuU+yqv+zbISRfdtAnnDbUC+Fg9gYerWqh59W
T14hdK7xai8PSZc4x7Qvyayvs3rLnw8DtEoYajqPq6vRY6/JnXYTdslwVP4s3G33HdrfRx/MGPhN
luLxuG0r273zltnjlGTliVUVnJbe0R6IhtrVZoAYyyGSQokovMqvT7cDyoqKB4wk1nPu5c4BIhwX
82VUYaOEes7Eoa4EcehwLagi8YuuisB2j2PvnQaNXKBaPmDDSb6uj71eNCsmecWx5fxmNMvlJ67j
6JmbZXPx5/bD0w1OMfWq1AwINJltVT/oVhFju1zl7Dp1D1hanZW63qkHv1uYpDA1NqMzfi9Nw7s3
4Dze07w3znZWXW57//28N0hascKv0b8YO/UX0xI33LFmqZlYYHDzDCte+X4q79ogt7eAddJ9R/+k
Ax2aAFa5K1KL/rfaLQpu5zljUPVq5s4xznObOalM9uqzjTgBH8Y53PpjAK5jbtFMGB0EVXQjv51m
Cz8APt5MBmCl281rnpvf0rg2j1ETrdURaZOwcuxbAjaUI9C+w+frP6rtvC2sExgJ7jUyZGrltUPN
QFEAZCzxrnXdLytPw6NZSFSnHveUMY2h6eQrhqNtQlOO/9fOLgJ4wa+3SFAJ3wMnH6L1GFdN7bd7
Sf10myx0y24Ve+E27Bl9xL17r96hnroVpKn59Q/sqJsvzYDQ4ElFmUL6WnoTVX2HkHk+TAgu1Dqj
nUZCpQa73aprYJVp4amm6saZacwvWaGx6EJsXCuQnmEa2kEtHSrDrK+B/9AHMX1qZQpODJuuq9eW
F3+y5IZ+afU9JXrPQqCdVw599LEpuA5Xvc3KVL4CcLDusBTkqzI1AwqvwMPJUR6zsBp3hltLgDSA
GPVSfMoEbEc1Tt3pBkLMJHKrTe5b7w3GOZpt1aNSeix75kiMR2pW8lhLWkW2i9JAtrLelGYabL/w
98hmkQMxFMhje9vHqX50w9F+xtT7TYkaewkDcrSBCQR6Phx1EcELq9ItWXHee0WUhTIUOUX2oDPa
v3P8+g+SwWqnz3V97IqsfBndAAIvlW85wXpF5t49ALjpNoB8S3xA+po/RHiXIbV+UOF57UL6KGfJ
7ySbm1+JaIdV4MTaD5A84FhZ8j70jvceMpLZR/gJb6rJJKbZkTdMu3wwVJuhKbjVR3gu7ULrf2lB
um7UsCiDE164c/Pd7yaHINrKeC6HFA6agEoly1ms1CVPV2WzRldmM4x0slwkfWul6nUoT5U4Tz0/
4lU45WHkcGO2252VNO7R8zL7EShLt5hhWdaNL+qjqQfMI+BTQu/aC+zSoQWaq04wU0cpKgpHi81H
SGto/G3a5WM90Zcky6lJ3AIEfht6JzlWrzkGBn9lZc18WmzOqyIJk6e+YewkWz1+AgOAsmYBIFjz
Vi3KwyQu7jWCV9Utm0j1dm/hhlzdFuVWpB9Ns5HJdQo59AaLvJwsaiE6KX6SG3lXxfqwl0ng1JZQ
WyanPYkRtcSM7FI5sETd9pvKTOK9cmeF01JDlsYBBMl9uZiPSSjb2gQRwkzQBfP7wudWGz3MVTdB
36I7z8nWHoOShrvamiUlcoV1aT975Q91WOdemt5V/riqBWraKPKS+9oR8/0o0ULePnFJVXGNgzZ4
rvn8MirFXaHx9aGgyBkwjeX9v7aAcK0zm0yXpVA/236OOTdv0Dllgddh9TNwaSwDbdjp8bW04nvP
N9+UTFczQnvXDZnYJUbvvRZ0OQqDaIEgGv4sG7TJxj9BgqOW/x2Zr9bbSk46+kf8B+rzdGZw5xqp
tdbRhR4tyAlPraRjiA24ebiFrjZ+siQ8IyTHcjD+bPV1WeoxAkMCEnwvLh6MWqZcDdxpV+WG+0og
3ltTs7JH9+/2T06cTFhN9fnRXjrFyp5RF+E+0AcMQ4EFdK7OcvJ23GplQtGY9Wi6i+L262EezOkO
DevdnMT5ST0PquvrxQnx0ynXv9fkOaoVrFWa7cVq+nqlB9WdEulCCKAGN8zhqUtIBIXKH5ySpUzs
aAfvicfsbn7/dnavQczv9Je9cwPwMOhad3EHej9pvt84IlhF7yaj+06RlIAXRds+tacKT+lz3s3u
OXSMn72X5/Se6RzONbpPwzH1jYqDlhXIXr0GejPOjb6z7Nx6pZpYq3k0VaF2rErzyTC7n38ZP2Gt
VXcOcfRqfDfoTvsVAGzVAq6wg4HMp/9yb2CQOIuQTh/Ss2bdBX66LmeCkR3LlYfeN8NLnWaLVEo0
Ry1K7yKUAzfOUEbbZ0NY4LSzNZEhA+zm+1irtXMi+mwL0f7tlosRcOnT6+cW4MlP2Rk6gHynv/Oy
YtppJcrMznhu0TAjSCn1h27Wgdt6wVUdrZhhXFLFG4RxFsHDgYziC6kHvwieda/1BDk0qtDL2Pm3
Ucc9UckE/Erga48xM4Ne2MEWZF2/NxcRgQ97a3MLQfYDKAOs0W7CXHWFKHOdRXvj7wvbHY+qOeEC
m8x8T140UlihWwuEJItOrR89f1VqvrHrSvNiZBZJpkkCKajQVlUuSKTOO+5aLGhX+WDfW8kPr2uZ
YwcS8on35PVwkN0hPtgsBdq8eI507wLR+nFEL7Gm9W9jo52fRrp+dl94mzqrzrCZOTQCpB86sh7R
29PWHLgndSMh7sMFEb/YlBEd1qGEVsRsPW3hJNSd6RE7ZW2gaIIh9wx7ZbveTvf5jRP0L2uj5fS2
/O65reMRF4OO36+9nw3P2Thxnew0dIVxYhymSJdYRZjeth1elohxcTe6RCLzUy5jws91M6Ba7vxM
kxXLYuXBCQo2xHdZh3To5DppxTsUq8ckzZNNPyYOYsiS1N0g/1VIDZsyJtEq9HB4MwTNiK9dBZFJ
DwaWg5Yjrm7C6Vl6rbv3shaG1mDsKDFOg2WOR1nbiLBzWvdwWdeaZ2KsHrJVC/J1HVZTsB4BKa04
mV+yOWKaUTQ/ig6BefLZGZ/ATSESJDsjH9el5VwIK4o2AK9JT2e4i6XA4BjxC9QgzidAhoOTae/L
34u4YACDoQeVU5uou+i2SBZm20yySGroYxwdn3+K+vdR1unV0rp+l0qwQY5Wbr2ifubG8xO1JLQf
ZHl2/hNxG0mADHp9bhQYGFFxuvWJWdanW9t3xF2vYo4Afcjgl4jsFAO4WYt5+E7bbFXG6JeazKl3
k5xZqE2EfDYyIEFkch7oBvwc2vy9iJyHajHBu9yqTD01tolR07F2+gFesfbg1eJEJqK4lv10DGiS
sHjWcTpP/XtPobyuZuekldlvWXKqD6a50W3rR5eXz1GYA0bu9F02+y//xdd5NEcKrVv2FxGBN1NI
0qeU8mZCqFQqPBwOnl//Fqkb93X3oCeKSpWTUnD4zN5rK0spNqa7flEGjqFoZYRM8JrNIn2qhBbM
HPSKZsSwp9OGN5rBrkD/ZOlIVy9tw7MsW2YwhJmWBxSa1eR5gYO3iOzgAt65qUXYvuUTTvX0rudI
azFS9h1bIhasQHeUyMDDdInamW7IIPxbM1+qAVqmK1mvTa6ao5drdd+hu/BBMX5YsFDOOEAhhTk+
CaUlP9SIe1dLv0XNXj9nGxuJtAwLLTnqSfvk6i2a2B4OJcfxmxwRQ5VjgWWG+UBkwHlOSeeD9SyB
s/MoT9X+0ygAICeMCIbUiveGHO5R1EjqovSxMogSdNvsHRv7FmfPHNhpMyNbX6eI32yOkmBJZ74P
UoGzRXufUvPcL/KHSmbYSSd+MO2Bb8Rh9qUj62tFg2HLRRUY1eWyQe3ZH7vKOqnuLEi96Y79zPBR
X+OqlyIJCwfvj26fu5GiapqVH61Z4B/M4mp1AwoKu79zycH2iTR6aFQHX9qQYcMYl79dp/7tCEbl
bS9jH4vEIV5Jh8uKzRy762wrKeQHCBN1D51ZzV85mNHp9zOCSUYdpRvis6GCqaNPr2zbQ4ZxxS9i
uXAtF/GmyytYW2pKKwK6fKTUIjHsLWN6gYjCoKC1dpmQ945TPCia/qHYS0Q7mL72OSU0lCgyhorO
2WYlASnDzKKvLrJTnmY7u3cpuVoFxaWC8BbPbpwuOYYFsiF0bHiaZ+0WKV4rQW+ixEhBlfhvmYwZ
jSw6WvcwliazI/PSS3xGkV69Exl/b/ZKFtjcG4Mh2zDJiRnSBUiHaNmJrs3PRvzeRSBy0IsEC8m9
AcREvwRBuMoGyWWyi1NdmTwMJyXzrZSvw5lkCOnt3uva9wJS40YqObgirv78GXXC8rKy4JLmxyBJ
bIert9jkSTsCHJh+3NhIN0t7TRLri3dW5qJ+XZboTCJM4JhjGapKzoOleyLa64mfZX+0kwhtQbxM
PG7Kr07TeZ+GXdMxWy8SFu94wyftAReS9gB0FgFfNIdtl3xUQh39STU+TGtGHxdF713siJ1AmxUo
BuO+Ni82hjWolwY9l22qnD0g5oj8Q+JMGhNmC9odkDJMERTstxslNcZgBru/S1Nrv6ike9Xudl4N
8+4AqAGO/SmXeIBsb3zKzYscs2HrRdqrIfTeL7HDbIxI64J+VrYqAHCMvf2AdqFP7/MqAdaBEVyx
ig1SZTYhzVWYEQq5uHXY07VwFY2Jy0/+W7L8YSkY5A8DiMLOz3Fgbyzbvtht/1Dn1j7TZuajtf3O
Zm5gBPulga4JxdjXRMmkbGpMuttRedYz/V0VCf4TPDqthqHRkx6xIpHzrC0NUTQuaQ6pNx77gWp8
BjM1NPNwdnjffKMfP5JIhLOFQ5HGkgWqziCqjsRTFPmRO+vblNmhLwiHjojKOdtj8QP857FSzTFk
I2H6hYr7cmwN8lLsJQ5Mo3nMxyHsc/vq0q9wAPHTyltCZjR143Z1cWFDf6B/jU9tC7oF24Hud5ny
bVvLY7no11FFXMWO7LVHWHq8Y6T6XVfGldjJ+UJ4+obAry9MU1w7JtwBUgph1L6mY7vTZ9blVsQX
ZiM39GOGiJfM+oh19SSbvghtbPf+BJCaN+DsYjJYNCfIKnq50VJ5CE4CVE11p2oNJlByaHkvOV+5
icCqnd2a+10Q2e5beOg2juV+VGs6eomlmlPRfbbz6MFRmVxrIIsGg0YQ8RypxPE179mD5RlSCcmA
DHVBFA40a8D34oDnyZ7yydkj5nrgHiScC1gbieT5P6dNn/o0qjBPV60/LgowSgSgQNSma9x8NNVY
4+zLyc+e1AHfgEWCYrIEJmyOUMaC+7QneTfOik2Rwson7RZYtzksOBiWSynKj7KHQmUxZSpb9wGp
pdQ+4qiUcMkpEhtcP2k3hvkAfXek4nHp5DPYg4Yih33WazCn1Jz6Y3w3xgyAXp46l3xqr83Uu8Ss
968Mr4bNMpGlwH6dBLNWBVGmU9rHQ+z6s3SNDTP3Yw5WgbVcnPoGEoGQcWCOUzQtttidQgVBTuhG
FSloDqmCniixdC0sLJuqxl7eJRtdlCD4vJEngVb86RjJseVADmkr9WfMG6wp4tlMFcHZbvU+oGGT
2qfcqaZFK2kkRpjDX48WyKHtYLyn5NaYJZe+gVDhGYNyO9uhoyQ5J1eMu1NQCwjjX1p6LnM3iycc
E8mJjcJmhPtUMKmkFmcub3X85GvewsZYQaxIHdQMGxfPYC6fdjyMSZg72ZWAmPYwjAIpTlZTNGPq
ncyCyCfecGEipDWVfuMIajW9SllNzTOW6eV1atpz7BQ8vGbu9kG3Pwc3PipM3c+Zl/7Q1hCctwhB
hA7vnNebTwSxPHvJmj77Z6px6la2km1Mz7u6K12MkRvuPnQjXV3xZO6KTUrsYdAuRuq3g14D0lE8
7nE8p1Tjha4WW42Iz8BxcW2kr0WFo1bqSKMmE3lH05WUR0kRTOhDgYriIYvNAzLRi2mzb8ppvfwJ
7zHD+gYGGA9aTegdx27VwE2jJC7wopgKGlcQtD70rfXGbDMjDYhhRuDXJNcUnfqbXQQVbtsezQBT
uBoL3XBZ75aBb69Dr6625DUr8QuMkfdszrc1P9ZMJ41Bj7SdkwCzZ9WA4HrKd1qXEAnN1sPSKRfI
XQrUwZo3atTc0T6AiT8pANnol2bXX8g9zUX5183YUOlF+5cBhnvqjb+WghbeiRNtw2TtREEFX9Ks
7uJsI30yzihpYqLbhIklotLuaIrJZVVbbTey8hoNO/VdVHyBx+IHCR5HfOzPo3NqTbvlk55yF0/J
X9srLwTEspVL1QelR3wmFXFRMCgR0zb6CxmIGzbwf3oH+1o5c5VGoJua6tByKxQejBOr5ha29Qt7
vaeqeORRwDKAstAz0vo4sEzHUt0S7VA8GSpMyKFPfdgfqOq98bVgdlHX297eA2z9E8WEuSoM1bdu
ajoEbDzr7UImvM7Nyt6NeYZ67W0IAS2FQxdaqfNiQ9sPenTfrbN4O13LLYT31obzi6txvZFVd/w7
j+WehBRvP3bDtrRT/ezAJFdEzIKoXKqgeFiRpOAYP7GEHZ1sIbiAmic0wcX4Y3zXQCK4DpI9OQxx
nV1sKG2PTq/u7ENOh/5o13E4DyiUFxqrBRoc14yiIW4ihJY28LuLwOO2UXYa6flmiRgt7vi/F9YZ
eVO9kZL45DWeHZgKa8N5lGVgS4DiYw5Vx3S7U58obzPbTT83GPsZqhypnRHxlGVtrMMk52i0dbm1
0+TDHhlB2Z5+9ZDtrg4iEXbaEaYPlCJRJUEURy+e6X60VfdOCkagC1HvSit9ifDABAORnX5lxZ+2
cB8REjTAIdppM4lSbBGinTvQtj40yosAeEBRQuGLSC3betjKkC1y/o+Ru0WLhCCvvUPszzWq7vM5
i8LOGPGuJMboCxeJvsd0NZRVm2zziDYc3/deLSJClFYUJfkRwBo5I6nSKhJbrT7QIk/388mgLeXw
8ixClouueW8TspJSZ2QvzDprP1TTtU6j2QejML07zV8OUh6yJQdWS2fmuHCnJ0x6OPWSkSAbxLRN
wi53yAvMKZLj3B2fu767kkVj4phzPnAXlsXghl2hXvNEKamH/splYK8OmRBVKS5d6B1+lJXTExg2
HLeZhHnC47NPN7XmNEEKdeeiJq/uBHJvMQSLYeR+ZgkbxVoFe9GAM3FaCIzM5/a1EzkscPrDvAT/
1aihaeohJh2KqbKgt3S8JzR60yFeERN56X5POcE9eDu6Bzh0gRkhfoyRMphmTZHbxQcQhqGG7nXG
+ZikK7qgtNnyVG8FvYaPVdnv1+d4OUcfTrpetKqlQkHoseJXDLZtjLicFwuPQbwVVbZCmPy273D1
1DbsECV/8EiNMax8S9KMFhh43/g3qCxsZfCN1mg2XlGDQ45778AMpjsiSv2HifIo+v4LYzxrU9re
oLpp3Bdtq8rKDrIYevQEYP5gwhvz8Q85qyzBl578h3vqW4OHsqk080rOWnFkbXAeG5uF7dA4oecB
w2QnbWK1VsK4XSCMxA6rbK/9p1knGkz3kETdGzrVR6kksOVNccUZtbGTSb+mTaP7Wm1VQVrKb+z4
DLU0FQeIDYus6bItD9s/Lcu0QdbYZrMkJCHeYFz8r2pHZ0MZH8Nqa749FKROYj/EPU+itQ22pBmH
dq+9QV1lJR9H3oYEqLM9qy/L6EBDBwMaAzRklEcJXCrPsuhfprR2AlWf33UMstyY7Z2j1MXJI+KH
Oe3yUM3pabAo64SV/xMMWU8I2nzXs0pqQbU99lGK1ieJpxDYJSBINhlIGJQ7XSsm37XRJepjuavH
0Xd041wh79lOUJFs3cZ/1cQkg+nRaZrEQ6EkJhoJ9XmYep6jXOm+pUwF61fWhXEuMLdaP+SpH4v+
FfySt3FB3gcdfCgXCGMApa/aZAYtNLoV3o9RfRraxtjCEEIDmm06dTyu/7o1Wc12sY4c9zlDqJIj
dcCm0eMDqhRysVsetla3jafBCJum+3TVf7jbmAZhJPD7GXywHKlY8wSmGIZPv+mnn3poK0gmRLy1
SR8zCXXkwV6wsalMuzetQRGJ3sjczC0RqO3KLMD5TUvjzY8A6CgUFvgrS2YyNeynFwTi3ylDU7T9
XaB1pPDxtAApd45KJpBZH0OSYEpYSjKLvSn+KlDgBXovuZyHZYfez4+88Z47RfL0FAnZgNozMDkM
4MrO1toXvPoYDTRuIlMxX2DCGjRq6mOVLX+S1alrlwSoZx1HtT6BgFnnMWSmw8ZU+PkrBdgwK/Fx
RycIQRmDeXSdjmp/mZ03b4TTHJ2RlOm5y3jyeDZZifb0PDLGpQ359gZh+ZPXDhtL4nojutvxvG90
0h0N+APzHbbYsbYDmT3tpV20fmRofOF247Be5ILkTzC9IkQOSvd3OTITYDvhsZxfPB9gHe17HHik
rh9VrT6xyl4oR7gxItgh5FdPp1JrwsKKG9BQMYHAcMigTcgnpLMbkWV3TC0WchOXBQOEfShxhXnl
cs3yWA2FZ9w3FqOxCRfooqs6szfP8PUpeUQDcKqhIQNGspkcel+20z+1TnMtvGgDoBZnblargTmq
zJEpIRLyncOhVr/RxhN2JxyBw413WamST4A2IZMApsJLjfINmAlUrnqDQ3m/1BJSpZPgSRuGJ8S1
7A+b3tgU1NIon5BGGy3JF132jtWipB0hPQci8FfW9vLB7HemxPI51zHudH2dmugDEY/sBOwSfUIx
HtD+tUFge0zNFKrEsRH3RkU3AK6YQbYjtpEr0a9JmxCr3HtYjEULGPWmvpfTx5PYl2QYdSYerQa8
euYq34MrQKqmL1m6hEq1atJaiAJxlb6Us0j2XmT5jaToIgO7CiNvgsEXRMQ4BtLmp5N66bOmgUZO
J0YZ6vTAHn3lIFLVJ1X/MuAOOvZxPKIxtNCk57kaTg7p5mumGmLjzSpPWnh2ekC3dvTBY1p1L4tj
7DTRNGdQ6w4jSAwwk/xjKSm+nwbCG5nPInB4hGsYSsI6Kz6HVvlSJ++lLQgY10ew60UqIiRQYDG8
CC+6YqUntyQqc8rerRz4cA0NBA7Vzlrs5C7W6Os0gedqcImQSUjAGyRjrvE4kCqzJZmkCgydnhUH
6xRoVKa+W2H4bboqNGaP2lozHzoHe4mGeH5bjulnIaOPxukeMqBdbVrroZO9zvnqy8kpluYl2Qq3
j++HqiGa1wkUbtyQmUoVeFQ7es0OVtXyC3LXQG3TF09yUbu4LcKyjcaAccouNc2tjPtmo7nKT7mU
10TgKEkNzj7dyg9utDBP9oDyOGprbsWaikiCNgVXbf8grBd7mY7vVoKOxYjVVVNbEWHAmYMG6l+5
6uWp+uGcb0atU45ZNG8ZRv5YsCeDNpL30TQ3Jy3PctBMbs4gbAeCCd+Sp/b+5DozKepwMbwiHHOE
9VOSr2kv1BL6Wy7JO0RIbm9Y7mGFrcTeaNC8Svyrs0310POtdirfmGmi1TZeW686QJR6TcEPUHUl
5LZU7PhzCymRF71Xi/HR8Gb5Q++uc+qXvHCtQCU1N8CRau1lp13HZbqrJpsH2mBpu6L5UUG0V2Oz
x1SqPEYYfneV2YYLeDS/IpI7jcvQKLrpSBXwEc+TFRAwXIRuJ5AM8TOsFmZdQoEWY/Gitb/4ck82
ljPgw/km8ZQTj4mYWgqGslj9LfFnt/R0X577T8VBL9F0Vr3+t5vcvZ7HxwKxrAkd5IhL9d6WpDe5
mZltde2czNSmbmW0vEloKsbiW+oeFz+IHl+WnPPgSTdOzr4qJ3AGEmG1kV3/02+ghgwgYuH8u7W2
Fkz2ua5q8u/GLxVJF66U4tRX0QdWwzhYVvj0UplXU0MampiYpiNnCkXLQorBxh/cYiTYtHhJCgFb
0Z2iy5IPnIhY7N1GSdnoXqPOQNspYPsvGcxR0o2IvkDWsQAbtNz4jcdxMjX/BlyywCIYIRBKEBCv
o1Hy1Ew5ouWxyZli9G1vbyebKl230EzZHl74mGeZlIN5lXb07bIGRRIyMD6hkwW1KfzWTpoDZlAH
9SDbkdFQm8CkbqLQTL7dsRw2cRYrnHItMi1z/soT0e06vq0Rn5CBgMPJQQbiWmKGtkvVsd8h9LRQ
eiI4nthi+ymaNWrxc4rpxQFTiPaFrZlUrD2yIzaxI5XfGFVbcaoKJto9osSMHd1zyTIKnzLXLL3v
jgDtQ99yFfd9VKNX7f6obkwv4Lkfaywq5Wa8T4chDuqWw3KJ8quDXgs2aUd3NFB9OyFofeiAimOE
UaNdONWqbQYubZaLYEWYYM6gSIkLdcdFu96Tnhem6fCADnUg07UERThn7+B9wMcbLT47bbcA/zro
VX7Ks+k0I4hRd7KmLTd6E9V3nT/Z2bacgBybKiA4HoP2YrAdi7szTiXzsIzEw1vosRn3M1xd8spv
xmbrOfqrJeKXTA0ysrt2Zmb8mCVPPDHvh27CbTImbADggghDI9APSZqp602I6P6xEggPoK/eE25O
NF+e7gXT80A4OtnmjhtYbUWEnQU8IbJsBwasxljBAORd6mR2JlWAuYtJekffMTCHndqx3UfuwFJl
QuSoj0NzNJB9pTOnul67gPia11mbf8RbkwzRHl4qTVauO77eeBVS9aq6YCY+LlJ1wm4tCUmt0Fom
uEtcVBSyiKYWPJkoElGh0vaKOQp7z0KVQEDbtnOOmpjeST8gRgANtGq6306He5vEqMxtvsxJ/0YW
soXYvfiTEDt3Ku19oUdscCcrhOZVglKzd7odPWvtvI861dwCpy4ZGVz6ZY3LwI7qa0N0kKr+qXi0
/q57ln1KQhUKPICZ1kteyuVEn/c9odAUaQGSeB67Q2uW8FD40ukbeWcKcw4T+5+eet9Zzwln6pT3
eancGQ0j1cqqPpsupq1Ae7xNRX/AOEsYW5QjDVbjLSNwmp77qce2D5TL9b0OUEs8/+sbllaZ16mb
2R7Opkc5Y4kRx12GBLMUL9KLkg2jlc+mZlGKHpohqZUvWCi+YD0+2WB8N5lK6AXwVQa97ZPkRqJy
0KmUjKLcTP2P5YKyhSuINyXo6pwIAWd+MxtUlt3AFWlMjCs05p9DApQshvm3GTLzJUeQkkj9nR3D
Vy0byeBECRE6mA5pC743g9ejYbnIonqxgewAYjdDNNTIU9PPukq/c4KIV55QgJh1QczC/H+a6nmj
29fKBkGYlA9jRe8yKkay1XD9GzWpLr1AHwaY5hQxkwrKjCWNdHdI2stdaau7gVx4pL4szRlVsbvn
GDJZ2IFIDJpqhWV4RR5Sbvppwk1h1tx1mc2355UI0g39NHQMj/WCw7hjb50ywmewKcWq8N8qSrrc
e8YCQKpLTumohCWk0W1aJ39btsS+l61HPJhab2GUGucAOlTEOQZZE6eJZQcwtpUYqF+0QvRB6dnH
rh7GsGJVp+T2VzmSBcw0612RXE6ay0WD8hAQkUrBA1gp1vVvZdDc9VENUoEdBto6oiv0JtvT7h6m
FoxhhVzDpG7cTKP3oc0MEEvCJ67uBPWxXp85qei2jqF86U795enGv8r8MkCcB/qoIlvP5ZONTEYB
WMjzv2cpDoNdssjxO9Y/u96WT5GnNodGUUMjKoe9jE+9KPIDGiHGnIq0mOC7BEeo0d80n9gTkAEi
1TuigftdRKYC0tmBnw9vhGX37XYuu+cOyOYWEiK3VhQWpf0VcUeCZjEflwyfNgXNwdW1OEha99lZ
/gBk+8O22r4A74k6M8aa0T/amVFuBap8LeGE0Ur8qCQpGMN9QbSl7fD8a6Sfla5Ou4iDkwZTMNPU
552Z2jtnjRJzRYsXm2IwX7pim1n1kcHzQ9M5GYoKMKu98iPWTWkDmp6nMkPuqGR7g5LA2SiKcpYo
3QEdw4JgTH3QJ/mpr3bT2jGbpwasYmqdpAPV2dJaO8RjZ+6sLrZW9osRqFNSfbhR+lAhOvxXZyYI
ctu6Y7kcybDlQNqurRwPu/GP08CxSmrtkEzGIWe0ehnzJr7c4K+ey81kNBlLEccG9q+hKKTAqPGp
zu67Hk8NWks6NYvFRp+hzJY3hb/Mp23VrOlIVVE8am23QS5U3yEb7YJ8NpqwdJQKnpZ+AubY7x3b
ah/7GD2ep1Ay/r5cIyFEiSZ6rPKeE0BR97WIlF0rVP38v79yo+LDVlu0EKs9qxqW+I7Z0Z3KRHmV
nqKYiL1KnoD2zxdid/deEqGBcBzoxnACwqFbbxd9Mt7mqcoQEzTxGeqD8ebqeYBPMUV+vFpRBFva
BscK1ZCuX24u4V/v+KQbe3PO1EuJ6rCHrX2pXKy2LMxMVoMJgTKkbzzl9j1DMQN9kcMKI++6ateI
8V6ugdOjjTbS0d1qOximPEC3FxsHPz1XPLRu+vb6fjYRgt0Y/Lff0G28fzmegetUzujgI/hFuUXM
oIU8AVkyAay3/4fAJftCYC78fk0a9/OCvPcXEcLmTYfth8KdSxbPWJo+N076+4oxF9/g+jczFjZK
5qb7PiI/PHKVYuusgo5bMGPRvvzn/U2V4VB1GrdPnf7cfJ6Y2H5f3UToN016NBSvaYP/+OY4rzLD
pw+xPkWivP7+MyNhCF+lQQqepi1/RGYZvsEj6qlHaoHbxSWvoG+rE0LCcC6cU0HXxOoR/60uKLXI
4jR3Rt9eClO13g10I3kr8cE4Gp60ZHTOUi+Ne1TR9LwwK8MmixFma/Ff6QnnoZrMjAO9HbA6gbBZ
P9/nxpUgrzeMml54M+dbw0iiFjmwvxnehqQGHo38o+o17V4xi/URHOv33Lkghhlu7i3ylVbte35e
BGk27E15XUaCTvOWWzRYw7ljbHc3tLO8OhHwPsvDnTswu0xdUYe35BQk8OQ/KeNDk/XneNI/Vaw+
n4s5aUGUEBjRY7kObnCq2CvLUAyy+sWfLKZa0q/qb8IeP36jwtQJFmTuJcspbpRVSgtlFxq+ho7b
PFYqTn3sxe22yklK+VX4S89brguVREpK39/ZYKunG07xIhHoIsdO1YuRlfmRR2AKWtI9zqtjpbwF
g+Cn463/D4FjgbAcska19+wV5/cuy3ZJCVhUSTBRerJm6bqG+2X2qhVZKC2U2oq2nWIYR4an6gWx
Ltk2s7BeXZ2aqpzns5GuIG0VGTlw5yHKrtksXBfNlbLO+nkURlY8H7LY3Nz4NgxrTqrqdSc9H71d
XkEEScdJudYWd7rSov5kKRdvVBZVDKGhtI2qupcz8rAJsuYvl2ho0GJRBIswc0gKNwan2hCa48JA
dOM7KxHJBcULFAaAXz6bl2gjgFfv8zr5urFgHJz/OxoOtAmFUl4tks1HJynvlvXV7VPlbPxUA9ny
M/OmX0YJoJ9XRTdwXuFlOgpZ2FvNW4ZnkCysmCO7f/Ymi1O9G1eMFJpCtl06mIoEJm+XRHKXri9R
02e+huN/l4/L2qiDK4iN7J6I6Ox6A2VoDXK6ZM390+Zi2IoWXdHvGWf89zWqGb5jlQBQseTh7fjS
bL0+2A6mK9HK5vz71o/Sm6BtsW5bJbqZIuhSWOFferi9rGXko5sXONnyzq1Ahbb/bieKkyNydjzu
MjzQql9UMHP+DwRSNw79cWwHMpxnqhGtN/eWlvGOL333HA2vA86M+9+3Yk75J4eefU/MWYxNgF9l
jhdILPD7G/1HrgggAewkMEY0O7+fw+i24av0dvUE16dsPXmPZssInbphjj5RwNzALOgfAs74+dNQ
3x06/i4bVb+2uuyvZ/69mYfsZPkmZqJ5zb25CkfALyybWMrchNvGZH3oqRzubrd3n7gfll62QefZ
dFI3rL4dpdlBsThHbneo4lYPUyuKx5Ii+uo09VfnvbaxoV1v9n8sIxukicrh99Afx3R+YK4+lgba
ROIodBzrWofKQGrlHeBPO2DkWH7PxXFO1VVE0s2Hm62pq1z7KOzlylmO/i9RXOXQ2XSFOG2Wgxc7
iHdEOjxx3e1vl5i72gDrujGZu3KJFSparDmi7wYLHP/xCm35MqR4Ir65fUbfYGETteCWrZ9P7zIh
uq8MY0KoFPp8qGeWNZAA5MFaW3vPjA2ALXPLDlBTC+ZE4xmyWXWlbP3PByRxtg8Jb2TGoO1WPnYI
Nm7+PQvp7vpH1f2Aw2M9FfEsDkM8F5SwzxVZ018uEwlQXdF0HmOXiTCF0H5YTa83M5NEtIv+bfIz
EKPbW8KxgkgCmBaxaTdDidtpBvL2TN4pTJYTUzMZQAzfejx7h2YW6g5Bl/1QyYb0t9kq/tSJt8Jt
+ocRtJyfEUERCLRR5474g1eMf3429NPb72PBSnmMRUWWMWsR7U6WmC0mckButJ8b3KkdBthgNo60
FfkjZjoOFFU9SZNIXcLWdLWHAZs6wWzW07J+iABKUhhUzrEd2D0DWgpunLxfdJ6XnbuMx/ft1UQP
SFa2xKL1vJja2cub9M+coOHvEXnfGaD5oM8MDPLX38iXbCeM1HhT2dPtwNmW+1RR8tf1b97+wO1v
Vh5SsKQbfVh26ePgKJeb8VRpTfWQlSwzlcYz3mCmo7rFd6Hgutt09LTA4Fdort4jvUxTse7te/NO
01P0ttRs+yXRL/3qqTJy+hwnXfWNsxwu+N0tIkI8+7Uq6Ce04lxzdjziuZSPoljOtwPRkYVzGKVS
blzGAWHT87UnEvkgO7SIsFNdeYLQsLeEmOlHJTmWKijCerWOeAqnmEVC0sU1XX9skuq56djPF30p
z9LoqucCPFJYceFuDU8tnyveAei89Hym+8mC0Xpiwmk9iZlqfwEvfCMaJipV3ToTNRcSYolzBLQb
X9QpbT6qvM35WscmvOV1aqr6UTVFsRkZ9twplXe8OYsaM3rRB6m+Tj30qYVDOrKir6QRiP9Wv+Et
tK0GPSAVQ25RFgmitguylKpavHmm8wVBy/zXvFamNfyzjOpZZ9f9VtLXb1TDGy81vffJUkui4lcE
za/L77d4mxP7GitQhySz0lWOvjxHmQsuBIbRn9KSZCUmAIvmQoSpnshvx9W3amSxZwf2g9XN3C6d
WAiJ4RgZAJj7ia2oF3YsNft9yAeGnvShgUgAiJowXqz1JSk5CvNtZl8oHeKjxwQDn4hJPJuZL+9l
YelkJ0AaLL3MMfe20M4u+sgLPNmyzeXvi9tnqpyB4u/3oTs0B7mdrSnxA8i6Oso2t5e3D6qlaEeo
pOM+q+PphFcWcmAOfXSkxHOzGR1g76Xb5VZ9GOpIRZpBQWLX+U4WgssyThQXKURxZvD3EWX25/Rf
27cz5/neqBIVHQBN5//+Bq7EvGXPLXoijDASoxpZT+eRGEW6F9j6U+ve/566RtGgNK+X7C5uCRaw
aavemi55yzsz+pF4p0CrOUdoCBazZdj9WkQMuCnL4rX3tN0Nw3L7vOO5h2LBR8OWBwTqkLHVixm/
3arMG1rPBpqzsNNd0vpr5rQMTD1Kr+RegOACRLqrIecGc78q8Barj3eGAJZHR/nsOWyyIXipgPbN
4cHr7H+9YVPF29gKUDBV4+mGqpSDYh3dJWJ3t5IrXWHiVZj7EVMuMy0mh4MKuc9Y/dheaVab/396
rPf/Zo+7pmMZturYqoFVHBv4/w1hkZqolV405X8SRkfLbBmPp+l9jFt/W/33Vy6j19/PddxInrnI
l4SKwIuzCGx7Ut2zwEHLmFjlwxyXJN3VJbqs0Y1OC51UaC4TwaB27sjfT6KW1A5rdESqutNVGZqr
ylby9Otz7BHjhqrZmBvmT72viriCwjdeJ0B898PtQ5EvFLzotZrSu799Picq8GIn3qfL//zk1Fq+
NQcVB3Yd1SdpG+42g1X4iMn7sc7TV9Pyohd3dkBHrr9iC1EFYwlppUNyuSHkBFgbMMn1Q9qi0oyl
I8+3l3qk2hvLLMM6YmOhLEZ8SVQ+3H6lJ9prg+3zMqj9W66O1t1gDvoLSyWy5GqOUBewRkmf/AvB
dFUslKbVPcgRdGU3sgSz27f6fwg7r+W2kS2KfhGqkBt4ZY4iFW35BWU5IOeMr78LDc94QtXcFxRB
SjZFAh3O2XttTCU7wrowCc8HLwnNB9tR+YtF/NK2+ucFIyjwJKNVwYEdqjGtowrs7P+J+zYdvv6/
Rgs7pA27mkowPRB8+1+Mnha1QBraY3e0OtN+0KOZQUjJ0EiN4G62OpnPpjb7+oIYAUFohMVWmduc
AVYvxWrVTUEGzAZEI5UmuRMsi8hZLWu/FHL0eVlkeI3TeTtrYOvYauU3zYqKA0tFSAa6gvzTwnQ3
pxVUbFBIVoMb3FFLXRaBFqLdbV+81HE0Pcn8mUGk/VolUuUQzUk0GVFvpImkuyExaniUUDWKwYcb
gFrrFM6nWp88ibp37jYt3uf/vr80MYcv/+0TtHXNdizsThrho5o556n/hXJUsZJNNdO1jwp3/1qN
cmjEalPQ0MAXgkOLPmblWsFFBpGGTNM7RC20aV28/gneOIQyJLsVM6Mz+SQRAYYWDTNWGQG8nyDH
MdR6K2q4W1YEmx7VsbZiVvY+psCBpwfaJlefmDMsIBjJhvu4p4P2x9JSVXv84GXz5huIt8Xg9t8o
tpAlbX9nWY9Ahw3GesB8fETFwM3XHBwAsLfC+IN04LtDeEj7WV5V4JLypwdpPvSJOliFRebf2EMa
RGXQjQk7E0GE17Mhxr1wi+YDbC3zYup4l0Y3+QwXnUwDCijLo8KxuA2a6a5RDt5NfsP0GIfJLbHo
6HnuzYtCHxD2YN5MHa6V2WyidnrFHdI8NuiTHiGKvY02cTNkVmqrvPLRidfCxeBGm2bfVoO42mri
XPOqHrexp8XTW51WBZ3x1Lug/72gdqoeY5JDVoZphpfRty8gPoPnqtXNm0jpXoAsVe3hKotLZEK6
D1M3vskzdqVHT/T1hlDN9m3K63PQiuBjUGxKqIU7PYRdyxA1WRdZLbERdV4g5jC1ynOrKV8WXicE
ivJBycd0h923vHH5j2VpEmYUxlsJ/Qvc+qM1teDRVpXw7qMzX+mTQjkwDP0tq9iAOK+muxS6Ep/r
LPX3HQiJJwBf7PIC4e8DslUPoddu46Hja1e0n8rgeS9C7V88+rRrD/bUwQ7U+hNJ87upb+qvJgCm
jeta01loQ0H0H3A/qBZfWZDjWtMT7WZM/rdwSq9q43YX5ID9BSPAcPTIWFZZy11SzEqz2xpj5kr+
TAvV1jLq9zL0TmjK8ldRmf0pjLmIPRNtxAJG+++709b/eXNSRUSMSzicKkxb08Tfb06tq0WBZCw7
2V6fX4rSCl8GE9Gy0dR3XebVLySSfNDE+RfRB7ZPYrUpXy5ytcQvt4tpvk1ai4rbSKtJkp3ToBgB
79F6qgE1aexoL9IsO8RsyMYg7nZDChVBb8phj1BAO3YVeHR9rlbI02Y+DcygWquKhaVp7oMFMO2e
5CNfS8OnelY1a1pwLwqfvLSiYvmAnOROZhk1zASXvdyiVm1nrtsQgRirQgAids7/E1vupRhIsSNz
+DvuO/c5EUV7SMsUHXmP/sGHe7hpTD14COYsaUmXtbNI4c8b+/8Dg7PmQfBvg6Qw6AhojqvruqUj
m//798DAmRJKGGSYM+tg1ZnpW6+zQjf1E0MPE5zt5MSA6vHXgvI0Z1754giRYm8g79OzMjgoXoSx
vNxA6HVQi1N5S1k1MCcWwCQjN71hRd1Iqg2ywC9ZkgYHmeRmakpyXJz3emUpxzE0V43GjqSH/3rw
YYvthG4NX+bnPfZ+K0iXxoHMmx+yVOqJzKDWE/xkjwvl+48zxYvF2iYc4oTN0TlPHTotuaaUByBY
O1h23fm/r2ZmjX99jMJUhWo5mqMjjPvXXBNpasWOLaOd1cxUl7S27G9arv0ynRcDdYQuJsg1mKKZ
/BXEL8vFm5uobfJePFvhpKz9iY6j1hBpnlUdtzLV/ZXcDvZ0Y0lXI329nPy3tNfKQ9taH3lI0X0T
zBFI8jk3dD64r35qsiuxgEsyNgJIYnPu/HSfzL0XeSCsKLhS1FvVCJWfiBn9bA5CezA6OuVN0GAy
mC3zeOxfDEUZcYcHwzVpkBZagWNs28zxdlpQiH2jp86e8guO+Fh9lIwSNczZMSrpZ4K+gq2PJm2j
1Hi5wb4Gz2lMJxSwYLPVTa14csUuk6VcamUI3Jor7pY3VynwuqUUjHVkdLJfJFtFY9FmB9p6lnnA
NQDii4/S85QPiJcVpeHxktlqvyrDbES0laAKDVgtX+QBaXK0W1Y7RPja+xHxY80oWMWX7M9DwO6X
jzbcLpflVCpfjYE8LTlr+rYA4Tn4oNGZyEOZ14SOcc7H0FXE7arVPZW56t6z7gPFAr7DeVioPESc
TeMgKlPSh7is3V1Q2ISUWK56zny8jgI+lpLU9Umt0TmQsEeZQvG6DSJ5n5J1ED7WTo/4BUHaxZqi
12X1tSzqWB+/dXlXYX6gLP2boyDxCbVLBFFdP9PKmfYSii5/YJh/Hr+yu9L6zr8SVPiXF4OhPQMC
jS7yR63Wddb/fasY/1rXCke4qsF0ZLLpsdT5TvrLqoxObwzpX22OrmJ2a1sUeGXz0dWAfjEb1MhH
ye5I9nI4HtzJfaRPyyrXnl6ng9FM8DQwIL74QZSuZEUCvj++qmR6bBn36Eok5nFmUs399eQuCs3f
eH5ZfzbL6jXNTOOnGr223nQLWVjJ+0aduwnykd1PW6CE/aaPdTSQmijevfixxEf03x+B+Nfc50Do
MTTB+h7gj2P+A79JSTwwrcgbjoXWX91Os95yJvNTVRrduixy683G1b/zK4CoYn4VD364sVRyKOSr
6uDQh0YscKXOAf7JAu1sjfoXCcqxjQBBWuK+dwP8oQ7THspWzV3/pv44JRr7ZFDmCAEaG0lp/7ov
/NnXhpT1UzxpxjvbuPV8QiEQ9gAPjMLiM4a/iMcLMY3hpLcymNCFcvF+tWCVB1odbOmkBuhRU+1i
dKNDz0UnWh61+kHtjyiGg0eTFSnS7HGu+sxFE3aPwV5mjEwVctJu1twFsUhfYje0L7ChvtVGm74U
wUyGZZ4AEVM3x6n0UHJ4xoM8qPZkLo8sx/k/GzHjX7BUCsYsVlz26gZ/lf6PC5but55kyEtORq/k
wGToMHiK+UVNw2DdGinZMkHh74isd2kXKcVJDdDfqdk+K0GYM1pPO0kyK8q8eZKHpK1/pHSZC6X1
mqPW9mLfq/SgXDTty1pLiZRzlibO93DSjgnrEDimlJKxNZXgJcdV1SSAzekdhanRb7KUVsV/X6Ka
rv9rYeAIwKhoKVApaNa/LtIYBQD3qUb1dOjCE4bz+mmYoq1NQ4uaSFXscqMOUFdz0Af04Evbnxhw
f9u3ZGhNRhqxKwjHz1BvCRiqIn1v1kjhHYu00MROq/d8QFpJJvoHunb60a7oLl6rx3c+CJpxiW9/
drQbjIPh3LN9qMqsQjbtcNQxOZzlgTee78lH/C4ZdyrxSAVF1hvCjfpxGmDQaaVDm26QvWqYl9Aw
AhIfcfy7l2guWeH/O2qdPX0xvJrElcoZ77nG3Zd4xb0BxbPuNaULti1aup08n4kqO1jW+G76LAeW
UOIracltDgD/KXO00biTlKY6Qg3K0B1e5ClkBuI6FQxVReHam6IyyxM+dxSM3oCzOvDh56g0sya1
eLdTXAtT41mXzJui4zJtOV6O3Uhrw69YrAk7ALyc+WOLECg6LXMit/wEUMTpr6kY8l3cImuXgC35
HM4Yu994INkmWxvvMsmOcQivQVdFVISIp64CtbmignikzUm9rLS0v71Kg/RqZTbFQqVy7mgOxpOh
kE5XR1pxdkKanFedTJBtagbZcSLxec9q3n0qEyxrRdnob8sfEk3Dl2BoUmZ4jXZzrKWHPDbN7VTV
6Oji/iyCqTr3jaBCOueDyIN8nsSn8++nPMjgyxIncXC0gKWAyWwIrBcIssdVA6ttI8wx3DuT+FkV
ifcSamB/tAZvLXZZ96EzhutSBjEbaPyuS9NYRGI380l38tLVlfEZDqxzXKZ7OfOzuv11savIe1TG
6yfHhWcmlz6WeRsjMtFb1oK0iQfapzQ5T00Ss2N1tPbR7N32mrOcw+AFTlK+gOg7OBmlOdzpCIiL
W/YjVd3ZwuXp0LFkbmznjCmrSnUnOYxRC3AfDDFlnrl8OsT03EPT2gPEsTfLxZBaBk50G+U/ey3y
ZQZPsJWzeuumiDWdhJdlxRIEq6mckO4izF/l9UgjmzQF128PVXEYCi18loyxxrEwDBeBc5AXcxri
KAnC4tzFOOWx1hjsLZ32uRNQUiwAGMzSAF6R5nu0lMdsZwrX+2TQg2tl7IRq7v2uuhZMQ99dxEfz
ndjh3sEO3kyvKgDmrVqMPqVM87PkXVWQSk+eXnyRZ3C89UNUxjBrjUqBitAke7Iqo7dRKR/9QuHS
LdPprLaxe0T+3q4tGkaPY0hRY57tw3m9jAuczof7o9CoOMo3a1SwMryO/3sY7Oa9zUr25Qq1x1oP
h1ddRVQno5/lWwhVu6BkxjpGjytljRes3knArHwBlUhzlImxTFbIUMik3lvFOILDyMYH/InNJg1J
m3dbd4Bi36X2RhXNVQvsClmPj7lITAB4MD+uPIo3i1yoqd5K7rw3u7fth9b6UeT9dYQPQQ4sB8op
vx4Z/aheqPpQ2KweIv7+TdT7OEeFaYkNntDszJ2znqW0slyigx9/ms+krkqeoW/YyOqp5lLBml/r
GQvWYRh4+05pq4s86E3HEjsGcHTG4kmtctXZ0HS1MLEOmZ/Hu4RYBZ1IzdE1v8gduETbQZEAJNZu
8jRqXiaFeMrBIFY819n6TvOjYX5OvuoXxU8SIftbN+rl8+xv0WcKMezP8lmnsWX5/VpROucuR69W
RYOuqjqk6aIzVqUc7f2R8MFlM6DabbXXsvAzcUh4nXs1aVftEJd7b9RJ1tRr6wyIkJIyq6JMq4m1
9fWNHDrlAXgAzenSU7al2YbHuHWffo9F6pjAuxrFX4anJ4hnGaRfOr6J69d7S2jYLd3qqx7p9fIx
Lp+g/DDH3qwugu9qUtyBDSSXVnmUd35Nc+S8zK6NGydruWEguRh+qhc9NpZqPKtgR+XTwtOwxEce
GxXDV8AyF+nKn9ThNgLC3GrApl5Fov7QEb1c3WK6RkmUXLUi6LY1wYibVrZ9StrsQEZmi1J56cmz
/yQElhZGR2Oqcet4ePrgDAcb5C7jZ5uCH+xss7y4bNKZ4RCHpE4otmTdJ0cqX8G1JhiERE5m79AG
Yd0n2Y5qq4FAqBouZLPpWwfp7+NCOVMU7167ofIA34egzK5RHogNNFZZpt4kYDF0LP/sB2i3Bs3q
cfwi2JzmR0OAgkw+ks/5mBWXV4dW+NtZ2Lr5/cPy0RCmDiL9bqYpBjNpKfjcDIl5CImu20ktHIrq
NZG5AkX3jP5G/aqgqNvKIUAOBkY6+LcOQ5+Hh1kv1ascYSRUN0gF0VAs4slWmOnvswH+z0fEZGi0
+DpkeeXAXlg9O+XYL7+t6bXya02eBGl5kAGtdcB4BU0F5IeFLBiXZngo0/AHH2z9RA6a/5gr37Og
hKVlFJm9r0c8BaBBMW6avUPkoLJvFH8jx77f79FnDu1LDQqz3SkHVLb2rfdRsQjbnd6rYVgWSSUx
pK59LeckiLbIlJsh7JvnehBvbcWmpeojdMm7fB9FdNDlqTwM+CG2nRjrK77hfjKSz5FDxZlsxg5D
kdru42lyMNKaRP8St3ptCtRUNmOgfIrW4WrZ7OYTtii/QsfBHlm/xYqmbLF8hGYUPoi5W1Ei8nkI
q/bgpzWC6hjOVj8Wz0w4tARprs87aIrtzLBqbDw3tkE0B+Gvbyq3+QnuNNZzQRb5aoG8dlGPIWYe
BuQhdRmU9aEgTmYeGTzr7NhW/5gk/R4xRvqNT9pYMfMAeCyUr/IDDp0eA6VSzx0XK3mwPnQzJ3Vs
MMgeLviG8NSrZ7Ubv8pvj9JU81QhIdyM3LHM621zVSMMyPPf2esJrZ4p9Hd1Vmq49WcMrWKEyVX+
T05akXLuRKegx9tXhCpY+kiIS2qeFLkMcupgz6aw2IRT2H2eQalBM5DtkBnGWl7GmZcwQ9mwxCtt
W2ZedlTx2+1MwqreEp/wb3Ruh6T3tUUq5iEkVkvwQ3nTGw8ZSsgIHu+3NK+/YkGFOq0b2g6d5SL0
JNFIAw+KoXQWgYZBoD3naHwCUw2OJB5qrHeF+TxG9ZMX1BiMZiWJXxYm41GoEqxuPhmy10XAo7Ur
hxBYsd0oSBusbeZF/kuR4oLKMdtwPYF6XK7EElCP6taUNcIvqQuZjDnhC+vTdDtl2nRW4CWgPwQp
UMwHp0WCuZziofnk2JQaDY91zFLD9fHYb4wiHUERVPp7pqU3WUeoE9Ikx8H4FhQRnpNpzB81FdJY
Btyhd5rQ2U8NyM0wS+lwdBgIqgwxfqNMycXTqulQFGC/GkQqKLboMJfzsp3QD9txzKtkidt5sqYj
3lx+i4YkM98ASbRZIOsNpdKtg4+WPmSgYW/03XxD9bjaoqWnSFYqxQdlKesCqMdfwJt5JTCaAYg9
1QizJjKDz0M429/Y8CFcMLxrnHoxYaGmde0y9V7N97zQO/+Umv6ubFmZhwbK9NIEAmrNlFpWjg+L
NiBi07byUxfVneFRZ1zUG6OF6TtGH/VL4EjtXdlVqgCHo6mfUgVtTq4IzNjzFWLVhn7Iw+lLS2D7
Ghqhe2hGMUCrMNhiu9OLwdW49psQ9+uQJnvHsMTVZGheHiF9whAs+52D33nrGSDwXJdKda2M+s3o
NTbTrjFey2C1lEhxaJv3lgzELWg382xC3ri5SvW4vIpMtj05QY2/0ZtjDlysjpeIkCfIESj3SZIZ
z8TFAo0yum7PG73Ls9/P/z4FnIrccFJ9tBUTpJNKHqGteYQdGCClsnUzkhlQ1axy0CXxI/JFq3Ax
4Y+ld5anOANTIqQZ1usRXqyDkRy194M81PbEpBj4CtBUTW/2yzmt2KOHqg0aD5J+vMdnmcLYeG71
6Mf5s+2P9lkZU/se5wc1LczjmNu0a7HAfyFXdVcUXv0mnzcDMh/o1HwpHUs5jYkyvohUxydhPVXN
VB9/X8dSM9HEA6s48B5Z4cS3EY/bEciYDyJySh+dCpm2BrrjawWJdlGzTJl/D0banlvxHR5LeffM
eLy7kwWgSkvV1aAc7babdrJYV5BbupTtZAHPjiBey1fbMvCOalEH9udcQ4Gvo9OejLIHaZE7z+Bp
lr5SjTZBBWTIPsC7IPZkuwuV75AHsV1+5Pgy71WvHuRdOUo8deqnLPMx1eCk5iuHmcoN+5eXcJIU
cKR4Uq0mpsvCJX9FiPyq1EkEHqUzXsFyY5eqMu8UMv7Bg7SONIDnaLWMsa6eq3TzTdjJ+3Eq6dkS
0jVtgwj/TdF3iBOFCWq9PdpQr4mAGsU1VaxHpYqKx5BN7VBl5WvYW89LcTgaDCwhQ9XvasxL699Z
m/LR7xfCuR0snyOI66nNiwK+tiuumtueJtvJTiLpWgow8/9nwRG+6o7oV+NYPgEobugR/vktOb6K
UgOp9vydJV433kM2oxcjam6GYe1tuy9vcszwfKpBwmxZ8Q8QQtZjIPbwQ+mx5gDwVcvSD9UIv3ma
ZUjgldWnvIy1p7FH+JJHlnaSz+nwWx5UpIXyRStM3XM8Wt90EwitMKL6OI659tKDXd6Fmq5u5akj
qgi6Y+av5alOqsKNYvWNEDmNtSntorRnrzlY1s/O0I1TNHP35YHOk2HxhwXzM05vUTsPBzLwHMIZ
NIUyJ5YldbdZZEPLeF54r5UOvQ9GDiOHZ0MHdMA77OSHkGAKAwoF9GIZRwune8xBYvz6hMAhLvdF
CgIWwZ6PJBc6slRV4zH4UtT2C/ElwdSvPOI832qRrsJWVz/XaD2X3+yCxt1Kt4RT0omxYJ3t5e/L
Uxbp7R4zeHtGh+UffLM7B6OvkLilNk9GpWcXexjfZMkSAG+/GyPgY3+5+LXgrRonqJTokdHSMB+U
lm5dw6y6KbZnXNKwui3Xsrys5YGI8a1TKZ81zegO8nc0vZzOhJT/VBVn3KO+nPVXWQla147NiOAj
K9jjwC3fSkaEXHWM1a+5LxH2OUAGd/OhRRwHVXlPRaKBmZ+fqygErdt+0rfs7/E8BFVwTEAiR/UM
Ka0eseJljwkxdDyWzxZkUj+Op3H+icxotp6RQPJMnVf5edkaHZy87vHsI4x5C4fkhUqc/d3FXR1V
6vQKtWIzFSzSOlV4B2NCrtqUBkxUffwSq7m/m8rMR9k5jy7g5WwwAyPsB9ghj/JRGaDTrxp/Xw9e
/WDm6a+IcVALSLFacjm6ii9wXimAa3CwEuK/lNdY4KLsEqxPzqqo270rmmonEdvz5F9YKZblmlY2
hU2m5U4Po5Ptp59QsOqV0n8qJj+9+AEh3vJ3vKrbwggsTiTnbP4xxMphN6jb8JIBVQfCU20Lgo+3
w7wLJB28GsIJo/8QX+zcefDs5nHJlIPuASWip5OE6QCYBVuUVdArIXt/ZmHpEbCAGy3fagY76+Q4
w2MF5Oey/AOU2FjT+u4LNWPzWjSYis3YO/h8SHuZw4qVSl5KA/XXA1mfJta2Q4YdDwwdT5g1tKSs
Pyh5Zf8IfIKRZ/GlPLTWxIQsoySUzGoO8hqVK6HY9DCZxrgLadgr+6WAzIY7O/UetOf/LrcjfPhn
/5imOTg4jAy27tqG/s+WkGsVTggZ+jgRsfhBwgC8wXpsm4ch5D7skCTtDOwtK4hB+xT3H0ZhsrUM
lvpXnyXxvAeiB0tgQxNRkMIHF1YVA2lmj4fc5bKNRZIeVb+46rQL7/IpaoHFTrPK93p0x5PSJ869
A1+/shEEfRip+C7/VXBTPjJr2JBW3p7gjtGfnmswtg1dHGznFotoS9WjKdF64VbUuGe2JNMggCoD
rImxKHBHsoSuBH0p6g9EgYD6K1SgKJk13WOv+NqVdEu10Ihm/Ph3xbGDY6T6Yl5Up3cgswcyTaKf
TCo8AD9DVdrZ8svNKVOUYa9k7NZkeSnIzXfiicqj3N8a+bASDp2JGEgAHG6DAdoI8PuqcASzIB1f
yEt4cQot+FC8nNKOmdncZunIOI523hQ+uS8FapGkgEw1EG//KY/IglCAaOe+qAkXYOdtZl1xH+Ez
KtWoXLI+fTECVX812/ipVdzx5s4DbxnTUSCrpiOYhCmFCqX53DTEMufj+MMZ4y/yDfdKQZQjGMF1
kYsvI1ClcwMvT+6MDeraey8CgmuhVAyzfPyimE647VN1W2Hs21oUpfAcFgT2iXi3dAcS9asSDmLv
2BljaG622ynNYXdFJGsTaKGuM3klDXAinhxYYFGu5Vd4N5+xFpsP5Vi7bJiw1jvzqaA7iSA3qFby
1WRuvpleBlZHSS56hDsc6h3y33lIm8DR77wAmhJuuHe7ZZZghwmrp+ldsc07FcjV3ETX9pBRf6Sz
+jZnqfyoWiEk++C9g5dFVZmCR4XHFA+794145YtB1u2DZgn+NUCjs3cDrXWeucX8NkGVqaTyaUn/
iUBXSG85NvWGaJx9N6nOOnf4YuGXN9iCHEz5c9spQXW6imJVnPAqQkeIjGQDY7b9kkTjLqUmfNFU
IOUFXIt8o6iEs1EovkkLQ9E7KrXUgbC9ztd3II/VdTd3LGLN1mapGj7juXWRY+seWKNhcZhOduyg
TpgL9gix92RAlwe7xuus2Gr2EgdNvaKQrt+diTSOuoMtEOG+950Yb+IcF0O9YLr7JGxFtCUo5RvT
i5TCawZJu9M4lUfTzrnLytHbsZiB22IxhWPsh8mENSBSw2ffxTSu5CZyf8dd5T3G7DVJLfHD0g0q
KmcFsmUF81+8utn45DMWPsRxDzm/EkehwKP1e1HvSGLABDMvduVhpBJUV/9HVGOo/xwT6dPQxNNU
UqVUU/xTU0N4ZmtnwFuOmbDeXVi9hNiFQGyxZ1JjmlaWTd1GFhhzKlMbfOzagX3mSVN9GyCm7W0L
mPjTHkwf3OFInfBei596lP9U9OFDrrK6MXZO81mhDCvpGlWc4UPRA/NgCiYlw7GdmXRPIEWZhf9P
oer+SwjgwuZmsDdMnSjepQf7Fy2Eo0NtHjXdPS5DeqHbz4gb8hX66v7drWffYjJ6D3ak/fquqDfQ
sNPAY+zRwA2qVjxCuJ2u+ZBdyK4P93Xj6+jRep3tsYHrsypJV5jVEUqpPYdhE35Ss7leqmJbJ4hr
T88MWsQ0JuEZIAIrURxdNx8p/CqfXw4t1CuKjyXB8KsRi/9jOzDIV4kSPU7BSAMjqSlvDbW9m7zu
HQK2tfHn+MgGyOkQxiE81Wo9kmzMGoWl6qUi4M+y+xc1+ZTbiBUhdMC0mNPfdLcETkvJ5GSVZIDh
jS22Mg1mSKon34KohkrKuUSDKmDW8Sj48xH2sHiNw+JJFuhkNb+OfCakAoZlqekPUkzSi6o+jIww
BC5/R5ZAzYOYF4WI7SnbGAoFm7iryCZyf8KxYIOHwwdvZeLU4JMZqwIph4q8CzAxscfCiUt1nghZ
EE8X1f3qUleXGYmZSIydSlSO2ir21g8gfspHCqGXtyGz7K2hF58wuRF5Pp8FCs+bAMXWWujsUGWh
s5r/Qwrv/obKZ7bz+2Eni2x6WszyJoxEKoKvP/zty4hopUUCU0jJTp7Kci7G4A/whAJ+0eUPToxX
jnd7h86ZbEriv8kH5dY7Q5vlwm9d9zWiv74OqozgYl04HxrqbgorAgcrlOUtID+xXaaLyEyNq6Gw
puTyDb+N0Td85eaqL6eftFat49C0wL50t75RCopW1GCTx+UtxhZi4KXaVMZlt5MrDaWnCZB5b0of
pUhAdQwuGeLIkfL9AY3yeKN8tP1dArMC5D4M4WeQW/LZKNO/FkMdn4e5g02m3CExEnPlTGielJje
C9ysBzZdcxDJXtZjfh9koSbXERgEdaeddDm1DLAtKYiQv/zfizzr3yJBFxmJZjOW4cMXCID+Ln0i
ORAyf5MEJ2sUnbu27PhXFUpNsnbrpMqw9cesu9fOBAWzrUk1oFHpGlAfyCEu9jS0i90EuZD6DtXy
5ZOsAjteJ1YM/4BkArDPZpud5XnHzbyWgnPomdpOGAVEV9SnO9MCm69hEHwuk8hZTym6s7QtyPqG
hyAPlv1RJH34aNXQVIwI11PtlKD2iYw+DlgKwZ+9UK3CdpL7yg+rvCpNZlw05M0UiILwVCU++th5
bW+IJqcj5TqvMdEkA8LHAGPN1q7JohaB8Y1skvrVRr2UWfp0MmfznTTkFaFZHSyUqK7nwsYr46sj
bHbjJHUT4dyWRKI0w9cog+mbD94PN+nAryiEFRK5TMt29r+ZFjE7AR6DczqBn+XDC85NEBt4CNFt
yB+ZNAXiT4GGvuzxfEVjegDi6ZApAF+9q3UDzVhysF3jCICq+5Q36g94191nb76XiplmMP/a2FT6
xY6jYiXawdxrsQi3mV0MV6xh/bVI30Y2sXe229WjoxJcNln+xgT5sl6Ew1VcY+DqrpFpsUXL0AGq
zkOWhhlMJ6Jfe818l3cK06S1tsFJMWLUkBO6+rGsmtfCbIfzn08vRpFYBWIBZMXXzLfAsuyd6o7D
1uqzYzgPY1LamZXW3AGYlwAmCWF/KUMbVr1XTKXcZLEZ8B+Blek/fk099P/GYnxesAEW2PIM2yLB
XvY9gl83VPH4EJkxODuH1a6jjKAbCXABqd1NYOY6fb7tEUTTlcQ3bLcDOKt4QBDxkXu2WOM/cU5O
k0BfRD1G6oe8I3GGMh/NW+nIHSHyIpkO6BZfdY0bxgjVjVlaHe0dN3ieajQgXv6aNsmSuOqUenFL
suiFtV+3krurLncMdhpKzkZV9GstirRuow5m1+6iBEZUE4sPo8qG1wwB2xy7Fp7SSGv3sv1VtjWU
ybC0oA2JVQZ1bojb/CmNW2UmPRkfPbseVx/VU6RA91NGAn3GVimOES1TWCVs4CtLLa+0d90Pzd1N
U43edq4Ozv+eqfmI7fzuKJOkl8k5jW3IWfaEVIimtSPoAQWm2BD4G0F+sNwPh1Cqo0yObnIyQAOE
e04M5GNeocu1uk9ZyqkZ1agfVUcl7F5kQ1u+mYz4HLLbp5JMs/ihnSwyPOd1LGJMhXA4+zmpbAps
CSZXk5ltJZQ2YLnrtgdzKrRjrjgQ2Tj7/WMKC7GVpefdSYFvc+9c/4JHByBlF/zICWYZYr8HlA1U
ZqjbeC1nGzfPnGs5l3RtUd37Im6Q8k4QjfrxLrdZxPaJg8oeAuHUkHyQQmaCMt5yvUS4xlvitryc
RYNZp0d0JGKjZdG3gjbHS0UNFkXMuJUtQtmNb312a/pYnUU7hYCgR8aQgGi6xT0QRRWaEIZflGs+
9+8KQ0/40DEUoJHB2aQRuZiXQ3rsI+9QIUlJ0W87xr4YLWtdR3l8waEx3oUGU0qlLfOBe3S/bIG6
IskP8n0k9GRpmg84S2yo8PNOS6pF7JR4lWbkllQxem3A4ou35XejyPs62RjR67lk5VQiP5Vt+R4X
bnOtIbUQ1IG5h83LMZvfHFwDErciq8FpW38oeXv0gVK9kSP3x9PyB3qDqoiAvracDeVzUZPKEaUP
cnksD0RupevKK9cOIe97ByrHgWvAWYna34uWUhmG+u9tBIknafOVzrX8pPrvcpsjfZyMT4Bi6ddv
uobtkCxHovjQ17nIsz0g/D5ayw5Mn+TaKaqQDgyTXjzhP9hVuduhl/O1nbRo+hRY92hDj3JzlQdz
6FgiyGw0bpM29xIi64s2Nt2LrkCiMG3weg4ZPU7XqFRQyQWtu8jakRdcbZcSAZEgcDlCbWvE04GG
cAfKKgH7oScjQYGTtZUNxeBtiEoFWCqQlCRKz6GjInT1ACpQAK/uZTa2qCSHfp8FVbMZvLJ494Pv
6jz9NeznV82YjZcRw5Jt+1a9K9Vq2JtaNuxGVWeFSI7uYZy7VVbRNsfcMoO1FFlJ4VWyq83A4U0G
FUY1Mz9DAXv2vWFXdn5zli1ggsWLjRp1JrCa3LhqPQlU3U2gETt68wooEPVwxgr61qoZBrW5sSNC
rEq26Y8HqauXB7vuvMvyGSwqVBu9zMq1lIzolsI8/4+w82pyVOmy6C8igoTEvcrbUvmq7heiLd57
fv0sUv3dnrgzMfOiAFRtSoI05+y9diCT6gLThxKIA7PQpiTTCSM5qcW1hdWHwSncyIkBSvWV1Ys0
4eGra0ot4XTRA5r77Kw+V6dKeby8sfxSB/50xCqI3HLsqiOMVvliT1p9rNnasRcGuchG9ouMw4Oo
6/r3coAZz0WzMeBgS+EXmgXu5x7zxVafS2fTQQ9kI8tyel/EbymqTYrKzCCC6K6VTzh15iX6OwGT
ezcK7J+lU36bqO6cx5CaLoAdyPK5bpMNH4flizrKq+CzyPRnxvX5LKXItrnpFl+1ELKd8VrOFRFg
kH5W5MTsEQr0B7ew25PoaXw49rDcWbK6OFbo7Vw/ZO1vusTzFh5Sjt4XZ00ICywiJePWsd5od3bX
XrKsdmZQqgWyAJzY0s3PTc1//P8RpDNr/s+dqGu6jqtTgLR027H+tTRt+qLrxzzyj/d/KimWTwke
z1PbZ+2pQPm1k40Tr8Y8NdlQZ8mjaTs/M7SRn6Bq050+s+9Up1mqPwyyTR68YtAhjyOtUl6CwYnL
bbAAUUt9/J7JEjzwUgMv6QLuM1D+7O8Kd2MAftgMXRtebLZlqgTZi+hptPvsmlDIeppNAo0XsoHs
vOyF6KomCGn9Yeo5qqVr24f1k93c17GCDs4K56JxaswBiK0ZtifCOq1tT8Vvk6D8PsBlijZRYHQX
vUWxTBEJp044Fod78bnoe3tFEGtxgFGaAI2GG5Q7BaLhNCnW6hEt9awihHyT9ul/wmCppNFwi0dU
7CaPeOz5i6IBo7HReHQtUgCgjhuSBygywCZq3Rc18pury082VcZhWGxUonD2ZUsVpqetK8x5Phpi
AOFL/s2CKIk36K3Sz3CY3+n32c++Fn6idq4v6sV30uZ+pBl+s0UCxB3EUCvh0MTD2tWcYetQNYfL
qvkIXwC0qEbqDHJj5cF926O3IR9K+r/9XCB7qQDKdmWWHWn8Zo+s4eqtLSImKtcsrr0zVMfGSK+z
1hZXX5vqbkPkN3TfKirX+dyjPK6jqr8YxufizsD/0mos6To9S7GvJgKyKXZyGXb+ic7/kzr7+2Kb
PfH11LmKmzsX57gT3io1BTCnVspXS5tnDLvuVQC1eZ6t2Xw2hHZSjt3G2Bet1d4Gyq2k3nTJwbCW
lPDFRZuDOri55mmyoZ+Uxsw81Mcje6TJfPYSP30yoYy+yLjdG4AEPjxcpyCJgFMbbo9GRPmEqY9V
m6YU40aL2Jeh+IPfpXQ3LL2bLcJ9Hvy8EPpN4+7A9eP0L6RJoJkd6vmIMCLQKpDOizEq15S6yN7k
ubzElcwfsxIbhIWY2NJ8BIFLyrALh3OvN2X7YOTVV2Q2xlsu5/uZWp+q91L5JrBIat5rr+EntmPj
bEDe+Qw8U24yB9IDzULxEAk6kYs8Kvdq9+D4lNy1urszgyZP12keg9pXS32/ZgepTsfI/MziznoG
3XMFx+i88bU0h7TS070grxzWnLWOygflZPat7hfd4+QtHsiSxBTFKDxJb+31i3YI3CgJJ6n51bUd
npEW6UbKokL14FjzYiErVuY0DQfEv+OjemnNukY1FhIxuCAsuhGm+F2rEYdED6s2q3pxloZr5mYN
4wgt4zUWUv8jMIVJaC2aG0ni8dWmGHI3TVXFKR2ZNJVvisQPf6NbaPpMVAjbrFzyMCgK3Ch6vk1d
/Big5Pku8OHmy9azyZtXys7uh88edCqWHZ9TZ6e2twvYJOT3uA37FDXW6fbUPN4nV8SQmJqHjbDa
LzQWzeo7gjYnDcZ9Oo/VtWjzkfBEjrzlWuH6DvEeSBl01D/7gFb59e8Pa32c7D3x337+7w9YdoG9
ItPa49httMyh/Ft61a3NEuep8dz3IqmrLzVajaWG7hxo9PfAVB3vZHoW3dg6+yFjzVh5rqs9BqbV
n1qgyts2rLSLAZVmNbIdXEMxmB78IfXBH7bTWvFy0ig/GDMAfNhy9aFom88gsfxfE/r8Dv/KD5g6
7irz6Y5QXe/3avCJxvInCoCM5dDK8ef2l6F/x6yV/PRDYlFSM2yonBOQVo3+k6ya+EvWfKTzMH01
Me4CRi/SA/Dnk9WXIHjFoh3QcbdlOjIB9fmTC9eSo5aOh1IaP5y6N49/J6gqFhtfp0sQj5p+M5Ii
PtZV0xwIpRGPXsTv1XY5c5NJUJ5CTcZ1+kRpYDoSv4Pzv7K66cJmhW58ZSHhImxqxNQI5gvtqQ3w
vTbJdgY0GI/SopNdlA8UIUk7oixg6T0vTqVdk7YR9h4OvUOao/oLyIBBcjdljXHMDPsjNZLt/Qt1
p8Ell4+SQar1Z6/tqGgaGlqBHE72gggtTyHV5M29s5u6tIcGaVxoDWApA7mVdmb8kkvvOSAdcROJ
XH9SR3k2608T6zYt7Qw8KjM40xplJoJFECv38yzL461jlfX9b/89Ftbw6df4m620z+pV6FH39QkT
olbcT1/73rtAiBHXe8OdsI2T6YifQToAbvaq6YV7p/7lWQgp4ymtH+7T1RCgrCiGqDjCpvc24VIN
ocm4TB7yD+tkzjTcxDPJNqamv7Rkm+1GFxASllUqFyJttqyJv7pVGtGNhg1iy+KZsKvxOZ3NcxTa
wxvQWNnsBuRJjJFEaCyYKIfv8hKbmQc4pQIeNJmbmo3pH6VcjrPxWA7191qX4UUGTX7xpQmlf5be
a5AC1vNzUPtGj5JppvK9ccw0Oak2eYX8ci4JHdFkVr4OafYRGWn7XRuKDy3WcfebLGu13wl3K4mM
KIRt3Av71svf5hpRa1VN3kqWSXZE6Zc/CD3qN9Rco0+oFtsJ1/NrMGv0HKNwKcVGnwSnart5dMad
uZyK2Tl2WgfIfM6ApUFSUy0PwLz70kIcGnpS206F0Z1CrB5PWJV/W1BgXGUckmV+60okHeaIbDM2
3I6KVj0eqpJePN3D4Hynz6QmKYaNK7deLPWV6dQJkTEiN2mjgoXKdHTjo06ETmu35UsMY1CWYMls
3T+1hnFTm4m6ws4yuxho5gWuKjWnSLaeTcUZvePGmWzxhiR7BEhMNFwZkhUpbbafqu8tpxxdp9X3
VM3Fdg683+RzO4+wO4sDwFEKYNLrbm5Kw4jwC8ooTu+cAnNmLBIAOuvJKN5HPmWkpiRWQ+bcm2PN
rqlp+0dXmMOB/arPBrhzbvY4emtZS38dFUbGGgitvVHon8S7tAvJq9vVbaEdAoFJ09S7aV+UmY+B
cKmKLqexR4NB7RKpItXRTNoMBhCY1ob5UctFuZ1J7drJmYDykrJMYf7Qp8l9KmMjuuY23odkGfsw
VD/a1ayfSzOp6e72XXW6Pz+ULO29T03yLYqiHdX48gvV52mv1f68M/1Sf3Ri5B8K0zbpMT1TNxKH
e39zRJLcHPrUL57VhSIp7IMTje5Km23vqhHetYkXNBzjUf7oahBM87YlByYHxlBlvr5w5+oT0mrs
z4uBs06q8jnq9fuZRrHt/p+0UcWq9byt6xRirEqDAQQ9hqQKdFoTm+S6kOtJtN0NY0x6cgrEyZZr
uJep4Ndzyczd4CtIvzEKr6J+SfCJRu1W1vilvMonRq7W3a2ohhzdCrf27LIeyLDCUxS3r+qIuLI/
R7HAglvniAFLcpbTUpse+NNQhNLsS9Cb2jkYzQOdCX8d0558GWG/0FmevRd1LRgBlgKoYsmnI3VZ
93BninXQkewSDAVyy6Hoob3H02ccpRw1Y7mxY5q3dJBNnHRftRprxCzLAt6Qnr01Xnhrenf+ZtNh
W0uPdIawHyum+sXfFmU1hIsuArwe+Np7ST15JDaSnnDVPHe5Dk+LyzaxmRcM1caqb6NmZzS47aYk
gPjdmenjVE3Jme4N4auDO3wxw3hrLnP+v35CmvxiubsK9T77uoDkqykS39seNGwYCeeqXrArWiii
ecO2LJxnXoabFU5wbVPW6bpyeGKL3q7IA7v0ai0rCQtHbTQ3rNkT/wq1/Kxqfehg0Q6j2CJtg0cv
skJ7r+4ydb/xaxQkBjSHAePjISI+4kh8T4nAFPaij1fpM23qG8Tab+MoxxehRR1/TyleiRybtmKe
82vDIHjqUqowg/9OIJayQfUt9J1KuEzY/hXRxjWdtOSVxiujJi2nyINwZ2TOOfQGQlBMykqVl2pX
iqLrigQZOtEeuNb7WtTU5nGnW2NI4g6FpTu5UhveM5jQjz1fNSIS29hGXdZug9oyH/OmabfRchQs
19SRuka69HBDgr6ZsiWecRHtKvkucNbkqK6phU1YDXxzhr/EuUBE1UjkffT6KqAIjXCaapL+1kX1
ZyIAiAI+fwQ2RmKE1Rpn5ZtttWEdJ+yGIkCGm8a0Yhyz7vMiMXhnXZ3vkDbrJ/xx4mbR3lszOjk/
crLySFrICJ05Kmxmm83tQksnxWKhHAXxR0jO0psjmC6oMN91cImY/YMPfBQCju7sAC2AofEoGl7E
jYgImHkBpAp/eXFiUpBXcUvxOIyJWHCSiP5P6VNeJC+NOsjDHfEYz4w4ukhR52JysodOfKG280ze
k/0cDJlNG5MBvewDgTqIZ7N3uhqjKvgHP6Hyr9Wm9n5Vr7UQxaOZohnVk+CjGTqJzBmLbYnWcD94
Mju4KWZ1Np2/ha/tmrqwfs8cpMuV5a3EhW/VevNwiSMW96HNAqHyB/FYITLgVnLD71lOXpL2YgLl
fbL9zn3uvOmc2MSpF3WaEucwW5s416LPuZtJEHHcAPX+QI+AJLhVHRbNau7y4hWfbb4Db0yW6BIc
b4C/2ura41RG0cUlrP6pDoa3eQxe2HThx6ir4tqw5ryqo78vdefmx7SXVxllx/vSjepm9o4A5ObQ
+P/VSH+3BKZ9o6DbgE8iv9xPtkaRRWCms+IKfszZ6FIAii3Kk0AjftC1cVxF9J1DYPzhoRypKBD2
rn0l4HhdlCL+2S9+Wayj+XMskVo4LPT2dCH7B61k05T77qdGZOhdfW3Ztn02whkmE+2Hvy56s8XH
OoPu2PvcgQ+aHu5mZYFEVnCZlhciERk1/QpbTdMtWdD+LUOdc/bdkaLLojkIU5cYD1I4H4aBFRsr
m6VjI+2nlp2RjCy0ccvOiChC58BKxHqJyA4Ax7cnBK55F74lj3HbUYJa1rjVAFPvn+siTn8Nqf1K
DRHPyqwk5Ab0/jQur1jBf+WjVe6zzJf7znAIZ5mDOw3fjXRCVb3qg/IWebAi+cizrDwK1h7bbNQh
xFJGgX0LYMFTfbLW7H9hwSMGyKGdr8n3qPfMRy2f/ryM5Q8KB92tNgp5vxwMVrUCYYdqrmu7oyry
N4TgodPzi+1dkN0SM1uM07PSVcaWb97fpM3bbYLAG6jpFjQrA72H0jiiUlM2rNKJxdW3D+2iMGMK
Sq5jNgD24MxJNf9YhvO76jopHBAe/fBKXN69KbaIidRlW89+iKQIaEEaMLmyBX+Zg3nYV2LG42cS
vavRJml80sJbK662Hfrwix31NA0nHJ3Q7M+E2fhnHGn+/UidmkFYnMUEefslWChrU46YwpGp98xC
zNwnFXKb+96cFZOxtShErjW98b/WtrY3htD/FXnVAyjBfu+nrNOUziRwcJSwe5t3CrDBcv1mp652
GDVRHKxR0I7KuuE22LDwqmLyn0Ld26Pv927qBZQs/GnH7OjTd3+uYXNtz/c17zxpP8Owekd5bTKY
uvQoWjbM6hQXOwGu4USxP9Qu46LySJsOX5GiSrBL5V8NBBSNzPs+5ub9oP/PwfJWaLEPIePy6//+
cyFhal9EW2OpjR8o/dg/59p6AhLdfciqq8lvTZqLloK9aDofbbOd5Z+iSx+GkIdKIv6BWaeNGzp0
xSnTZf+Zpod0eeqEl7iHLIMSotkb5OfFR5z15aZt7PbYdmUJrzH7UmoeTvVehzleO+V+kO9Glpgf
0RBZF+WLVqcxy7pV0OksrT1cyUnQn23xki0nf9A/Xrof8gD+bcDN+YzteMQoR76EQbT2wphTL51R
Bie/JaSpWrpr0Ebdcw4RDsqCw3IrGCec7WN1B86U8tC7KLNk4z4q6SL+UUizRvDIwmva9Oz4znjR
AnzdpP003SCfablifqghODooXapgrM/JmDVPYzmwESYRZuUkvfnFw2Cs9KhjD1HP7fL84nVVcWwX
xWJD95NqGIuzFoNdGAGrnqpCI1YjeI1GK/tRO+5vE9r5Du9hvhG6nyKrJ8+x7QlE6axCB+4WEsJI
6wW1vJc9Y+wqWNndqE54238dhWT+3K/F6oiS56YUc3PgYTur+0/2jQYcmhRNdSqCGKdW/tWuvPIb
/8Q+XKo9IGJvkZ04zG32Ie9SkxhaKzjEycC3XNMuZNnpXedWFB+kEa1oYgevefdSLOIJi+brdR5T
C0ETmonAfQaQRxhUOVzjiX0lQgDMUwp0OrmphrRDnnx71E742dFhymCvtyEMy+XMLNppk+VeTNxb
XRwLD/j0vd379zy2mgLDGHmMYn5p+6h6VN9RKPRyf9/aNiOyOr8/BbY1/FoOmsga1QGeWf9SIS28
o0nqLGfO+gdSMs8e5YAyuKjr6EeO9BKaq5rLEuKsCL403Y2yXWRTlMLk1kktAnWM9KbpfvlNsmJE
an5kUBfXkV46Tz0+jb1E8nU0S/RlQ96Y6ynRg/3QC32XmvL3rOvm12Z0fg9l9ucgyk3uxPoxmBEB
hwV9HVX8tfNfg9X67z3xmpc2IKFEXSabx1zVOVYsN0Wusghz7rxsdeiOt8DTd6VfsQwlQRUktZ5c
ZNUyYgNI6Tfw+AMyghq29X6PZHHZ9ab/nPrQ/p+mzt+qsp81ufM5n/XtHWeWdSYijG5GqkCOouoX
4yJqXtTZIq5Ocg+6ggzS8WnojfzFLz2S6nKBu7c0yYSjur+VEUrtWfpnb3lRR63suWtiMQ3HVFXZ
XK//jeDwaXbdCAlzxvNp7BMz2Ch4fWTTepRJFDw6OQIx4Qg6v4ho10MPMb51TMJUlFNLi+An15Yv
juWkTevJ8NwriLgZ5VZIbXRRGhtZe+6zknVJQN9+mZc0mHubgoru2gDvfv8Pqje84smqfBZqCzhA
KdyGkmhlOyCxI7RRGe5j06YNGE7drzrWC5Kt+gdHN5y9TKQ4/32ZrdasVlW50Kp7bNbKP8h264+T
UJ0KQ8YH30sfauiFSChz7B/G8McNFixHRtu95SU7z/tHRrZPv4qI491Sg9dXCiKncHKeSUxTpAQI
aW2+5OR7kIPb2NzqSf2am91Lh43/G5uuJZlImCS6es2DRtAadFJ0vG1fyYfGSr7bWhc/zwDULsVs
Y7rFt7undzeQmsEMKcv47MrSPU/LmbL6tGbgnLLQxkGA5nNS/dvKIN69LWL7bDkSBmTcZiuK3F6z
Kz/vN45ICWJW1cgY7Ny2rmjp/7UHNULQLQNlu1XNiJoaQ6vV8tiOSX/ujLY/N8uLOlLXRiyy5yZy
qT2D+ScD9NbVvjypnsW4dCpmLxxwoxjNQTUu+ARZLUqjWnczHyarmg7UBHOPcMv2yoSzV2t0PelL
rF8Ecf5dsqsjtZb3HC85Z2NzNnz7SHRfc71PMoYV7xH44lPNf+il/3OOXYcRTXzch7F2bu3vJiqh
YDa9H91gtyuzi0wUUoAr22ROD8hPj97ss4PpbIzyer6dQlm/+radHsgF8fYBTLlXqzY/1ZNCy/eb
bCZ0AX6qX7pqWU1purmOlK2y1mPytkgYCiNo5bGQ+dbz/RePfg8kj7Lbj54vDlFKFVh4pB/5Rpd8
ZfOwm2Ceqr+/zQKEZlY1PpY61TqyXc2tRiTAl+Un9Gn+mTtJ+szH5BG6PnUnI4yaN3MaTyZqP1h+
DVmDrN/wq0AoI+dzeCmLQBwyqeefNrOqIvFgLct3PPzHTh/EbmKX/Ww6EYKn2Bpuf4ratKlXYLwO
6n8VJpmggNpO5P5U8ISX4jhhElut8MpjZKWbOK7BVYaAVQPYpBXdiZNdUSaP6SWj9kjGSvs+V8Ov
vknD9ynyCM2q0dt18yJPS9voqPbm8WgQUjPp0zpNJ1Jo4ohxSCai3khdr/ZVhTInWBJVjA4JfpVV
5c4ckOKphCldI16RZh0bV6AzYAY3I+U2RUtZLPgvLs/u2g2sd6gbI9ibpnxlav3WaF77lHb6p7UY
ixrCJbSwXwwvJGclJfWPMvO+FYVp/4yjdt+h1f0Y0GX2UDRe0OmNRxQY5mr2UvtgssS9r9CbZZlu
9dCxDN8/AhQICYish30/+SnJ3egoq6qVSACHJ/XPKqEU2HseDKEn+0oO9WvU2WC9jVvnwLWGgg4P
dHGHlwXoVC1IH9J0JvXCItFLucmBMSdXdTqByjh3VVSvmSGCreXr1WnGurSeF/lJaBTxvg1MYwP8
yF8rZbWdXv4swsOkvlqi8G6V9NxbHhXV3oQCgaBowG5oplC+dB/7iUr9qiqixxysW3S9zR3QEeuF
qbZ5MmsKkwvdwIvj4HT/m0cJhLwIvK9x5BrfloOma+8H+mDFnwS24xkpdsaiM5+7LHtezizyYlFr
JyudvKJHn6l71VRNcFDCMLWcVdfqri93cZ9t1Rc9tIX/CC5w7aJD2t/3CJTEnYeif7VnbB1iGU/V
JsQXTX1IRgQwo+mLWzqQYvtLehVflyL6FVpfbzObsGdb5E/BHBTHaLEL01pxru1iElZHoiA8IHZd
sW6rusGQKczDHV5hdbvKsxjkBQxCfPliA+woeVbXwG63JEZ3xjGA3PVI3eU5M3t7Xfk65QRgkRhz
ZLLWU2vc4tnpboMXYndyo/5+VC9HiS+ZMNtevo/1+JDRsX5jaOsOCFfjfZwDm75//vjkvhEDv4RW
lx+2VTpXqMvETS9Wr4ywvj2VlgpMKSInf9JgfVm5i1MGGTNQ3UeslPJRHcWz9hzmkBHUmTnL4uCM
mVF91/Ht72x6FOxJn1WTP5bluSHxeatrGl79BSiikV76aBWtdq0FihdbwAdhzemtUxYgSIes5rlN
CZ8upLXYoFk1VPnwIwfVu1AELFAKDLVV2o2bfPDRPKVMHvz57hzEBJv49JLQayaLL7ZEtfBx/w7A
i8n936oDI7Wzmaa2WHv6azzDd4hDGDJ39l1YEuak1XSLlmJknJBrHaZxTvo6R0XW5Y+j2x7iIZ5X
SpBAWwN+WSnTRYYK8QTatriqMSelZ9F6kbjoE9TwpSygagOtE6FRsMQR6MC8b7qU5dRyz0gprZOI
tR/OohZ3NRiAVv2T5b22KsG5Q55MyM9YzHSmoDnk2r1zoGaJvcoy/T8sF0opNFfyeW/omUv02AwF
rejg9Dn459l7Fe2rOZELvAwjtYGUWDWb7pj/Wpr1yqRZgrKXvaefmeXOJamRavRofsDayVe5oLqs
eBNEYltrfxEzBzYvpnSHw5/HXPDXwMStrqSQOet8qQImtr313Aj5DmTnPVvSQ91EBEWxWnE2Ta6R
fh1VH14y6IRaheNWdYIbGfP4R5I6hdIRLyWTxhHBhWQG6qSsmusUhN692OSFYDnq0DoqjSABX/Vx
hHoD7vmzotj3WCYa/q7Gfyj0pr8y8gbsXRZdC48W0jc/vSqBi92aPn5OJtogzqc9CtZsraSqhkWv
CDWToF5M2F0BbeCmjvDoT8fF0LXKPaKfZW+86VNiXBfjFc3S6HL/vJrqlaJTf0B9bT5NPjp8unbW
z63btL/vn5tefJkXk7XMerYD+kAZg5IM6R7D1pYeKUBL54ndSHYYnZ5V6XKKM2p3b6HrHQNYaUcb
9dVaLHLXojOay1iQU3WXOQ7z5KLVXgL+Gk9bE6j3O6n08gq4qwZ8FVGt7IjqY9T58EZkxEkdd5sk
i6IVI7dz4jNtSbSoxhvy6G0I4PDh3jG0c2xEbIguYRAK+u2VuBS9Np7j8nvsW8+5b/YAZ9j9akHR
faHIsdQ8qV51SgvbWpV3umeS+aQSnNCM7Mu8AQSY8Vze20uAAddxUxUHTC/NRR0F5dRcwuXavFwL
guk/7yaev753XGCOhPffyUvAxfQxrdKJ2FFZyPLQocl9GGhZbtOycpinCCn1G83+kprjq8xH/bfh
vbZlqr2kDPDrVqN52hnph5kFjD/qGQiD8SLUTdTJAsRTYrNv8F3zwdUnfx8SlrGSbS4fLLh+F2qW
6w6eFqQg8ru3d/HyKQekd4kms76U/xyRTK0fOx99bfms4sjm0B5fA/HcLPqnZmzViXrH7QdjZc9F
ddDyPNtLk1MzLZsb7JjmFhKjg1RxaSpbckie7FTLCeiuxq2s9O696rVka4nQ3MN46d8jwpjWoQPs
Vr3bemO+KoO5uc553r3HEnN2GrpkoNcWUkLPWFt0/NcxabRXLcXC3vrJbz2IrPe7/JOIgZ1oDfZ6
fT9v9SHzYCt0r3k62ReduXwn052LfBrhMvAxvSeajT3UUEUeTcLWOwiWWM+DQZnWaaubOmsGfTgU
AfztMfv+V0ii+TQuojr8ni5FprJMUKDoRknFMvpowOd+BIlHdI+woofaL2ELpMOAnsqHTNc3zwlK
XZxxpvsd8t66Hgf/V5h4+9FAurBI/zKR0O2as+pCUizhU4H8WfgWZvSg7tfdUodE4T+vNbMyt2UM
wFaW2c+/6YNI0L/d9SvRVKDJKwtX7LS0jzaBzfJPm/8T6OK2YXidKuAn9ujHp76OjEfDEjvKUDTk
3Gy+ESeOW6iy31gvTCeVr1di5at7/0GNl1FWkRfjd1jNM58c2IzPVkmLVVpJ2lDUhru67hKIscU4
ahtvYJMQLMkzfpdMJ4e24QrYMSrOZjNp8P1tv5/XroGHJ6kTdNGVQP4jMzj5nc1wYeC8vN/w9xtb
bBN9FgTi2Zir2RFhYkoy2K15O15bB+1qZMQRXvEZLAzipp8oJFZuHgSXQaucjUO2+KZPMho0y3zT
JNpjFbU9gUYDXOU2LJbpogTXHbQbBaurJueWZXXyqq6ny/VMI0EmD4SzTb1oZuXfh0cMdfLVLIuX
Zhgj0M4B1mfpnFsUzaoTGvkFPdRC3PuiWQ5uS22q75ugggfnAr6jI9Eif3cL6Ed/X2Cu//dT9cZU
EBJoZegkcx+iubKmNz1Ye5TEEzC0+k/V3R6wNvdxTK0P2eBhyr1oHaGOZGYsKIQa3NLLCH8f5kdr
3Q+IRdXgqobZ4cWx5p6pECe4KZtw1+s+hYzl2V+kkwcqTfkqNCCYprHfLFkn5hswSKzgttFf7ymH
/5yqd9Gp/nnXmHKS0vuQ/q5oqXJEwUfnl9lDXYKYIKgs+IAMkRz7klxO9W6f5uTxDOe7mhr7hTi0
VafEtoHEujvxX/FAIQUtISRLbhphUL9nE8FMF4MXpoCNhGBZkf8tc1hMFiuzMYaDW9nWjiIQ4DMc
R0+dWDbllNfUGYirg7EUydQZ5byDR+NCxN1FuSERkofHqs7wGBOSfDa8Pt2oSU5a1FcDbXxR12m1
YYUvdOdsQBanhpVXT+z+b6aMyo+oGafTEE762lpO44Ymf+w0G9naaJ1yiDqrYYmKmvgPz6bfPvAE
0dsIum7TCz/Yp563Aswefkfp26BfYiSpqqJ+dKUA8pRKbeXWWm232wHAJKMCq6nETIhlqzoSshHm
DBtSQOSlzF9CfJvH0QmsVVAB28+mLsdAYeJiT6D9lpN/YXwLX8QSZCTN/FlKLzy5KMRP6ohce3x6
0w1xNI3mRUxDhgNpE4yADwIS8K0tW6JS+MVepV2dVYbz2LpfmiKNAYZmLiqqYBNwf57LMGvXXezU
F1NkNo5Ht/iIqtElZ51Fm+pyaEWfrYOsp4tpkJuRx1Gzd0MYxAlyg5WgNb1SezWkxz1dtIoWt2Rm
UaXKzo3aI7tbny+kxEiyxHupU/Xie/bKeU+ojVvWFcD+n6fEGpp0B9GM2PjO/laUms6avZQnr2Bi
0drRXN1nJj9x0wesbNU5wRTIk4lyMWNxTFLwVY/ak23JHwq9aTZ9tKqjptzIePxUuats9L9ZGjW6
+63+ZwlTUzD0l32Nkv5Lp8oPgED7VdJZP/5vV+3/4lzwJIB23SC7xGIL9K+UJxRWGnU7aitN/oKr
pdj/bRFHEL3xLcePqrQuQQvviO0L175eU4RhQ6v6BqqD8K9egunl8+6OhKxDl7Wl9GmvDU2Iz634
XS726ztlZbl+152N8aWmeXMqgV84m3kOzs3IQq6nGP8wJKyqs+S1qLm7oBSNp9DEhUcP1d2WDoNz
l/X9K/ig6WTFHvvC5d22rR610TrN+OWvlTGPJ7ZZe7XDcHGe0HZV7Kc8qrXNiOpwreYA8i4jtA7d
mg4DgFGPwb02Ila44FAwNLY7p3EhI44jTxFi34c75LDyZ3T4PkvGyirsFcXJ5smuRf3kBP2w/7+/
Man/22zi6VyTAge0bpNO8G+ivl4XREDYJoG51Ej26A0xR/ixPPteMV+joRKUQuE7xEEfgRPTEePN
njgqR5mbUaGrp7wgyu1UNeKpWgpHso/Sh6TsvquzPpfJg+YO3/PYf0XhWHxp9AUdwVjNQVLV04+i
cz6aeCgfA1QbZzK1WZDl+K4QiEfY0tGvpoYLMwbdxVyN3zRyvjdRG+inasnmrEfq25qxQwDl7sY+
GY8RdISt08fPk186F90c7pitRjhsVZsGcA0BoLcpIwrXQh/TuIZ1VKK3toVwCMGkwgtsOgt1jALH
7C+CAXiS8ZC/xr0WrQ3gKUdpxPmrSKwEd73ZPvWaHWzrvuxZraJaTrBDXC3wTysEV81D1rr6qyj+
i7DzWHIcWaLsv8weZtBiMRtqzdRZmRtYSWiNgPr6OQj0dLUw67d4NJKZXVWPBCI83O89d6LQ/eoT
bfAkPaZqjMOmH7WnWXXE4BTdj/Rlsbd9J9ChfEYvraKEdOpnJPf6rq5FdC5dLz6QsKBdOqKgT7mm
P5Ohkz9AIDSuE9TmmSZ29aX+2MwLZYdyj+zSeVurndg7m2GIZhHQUt4P/iXW7frCVGVulDbKSTcJ
gI80K3uQ6q5sIB0iMYeEnlIYrRGKzAeWsLhSP7CMzRDizEq81YTzhjCooGYSmug7oUzKY956mNzV
4agjJt5GnQNDUc8YrohOMHCxDf/c237C4ZZPQSFe75rrvbpfnqmzcDDX0at7eDgPXuXV+8z08lXf
JuO1ztxPL2/qqzqlzbCy0cFel9dem58JiNjIt+SDvvwKzmYY/xc5xayjYT9U3XCKs/HXPNA6O1Oh
PtpDcpBfS14Ia1dAgVkFfY81PTT050LllDK41rel0wNxnSM0ia+qGLoQABGNHmEqP/0yfgvdyvyY
Esj+SRKER5vhxXXS2jcHie8PpUQ5JVAPr/RiVcJPilZNH25T3e5++jqbvjtWiHsajAFe3L3XilKt
8bsRoFK5n2MSR2crbiLmLTzTIwxoke8cpllfIznjkj3uFk6AGWI2qVWl1+311P6wIns6hDJGOxQW
vHc5QMPlX646swrWREdmM9dhduBqFjDQCfpZx+J4wE8GT26WXcqXZmd3m45wvVtkmR/S5V0Icl97
Y/SOqpr1WxMR7XYoevUaESMpO2byQc99bVuqkcf4O3uVBI2xJd18SL85E3WREZ85a4fP5dgiePNE
v4L0zlKpN+qnk9rGZvJV66w6tJPLPPuwDLVlukGPe6xbc6N14iAsA/+nEn2XI9PGoeUKOPmmKlXx
0ATJeiRmhTXGykAmBBS6Jdqnzqlefduvd1Y8uSfhxNWBRo7GjcpEhkHXdVCzcj/0+oTcKvYASwUN
JkscSFkjjgXoxOe+puTSvToUR5dkdGSxMUrb+kXyUjT73oWIdX+bMDMl/KgjgD990j1QgKA6blvE
/vOzQBBnIJTWuYV2+2TaRn+XmHDf7Z76Qu2wOSGnz7DW7enFe6cwHSD7mYm75W8OX0pHn/g+Ebct
fUUlGepLQzc8L8f0W1Sz4tFetu5dgWpCm5InDbzu2h8JPpEld9tz+8uXfR+TASzP5sE4lSt5/KNj
MGNaJqYJdNrWQYOTqafleDCHMr24oj/mBLcg0oN9D5d6utwkBp+syGC9aHn0IJ02crpgFxQvWjtW
V3ltOYzaV8JMkfhl+RYLLftPGPxMZxiV2jQK1KzZtKmMzfxRpjpCFoJEAi5ash28W0IQmjRWlLj3
9oMFrLOZLOvsNv2n6a6bOi9+gLAN1tkgUP6mmXmIWXuW+sho+/SDoiSEQYlCg68F69g8apEPqAbp
yxD9hz6r71eiSNV7G7fJnREfZg85tRoRxxodgOp55SyZy52CoPoIVAzEZKp/k9AXeRaXVT/RuzSh
Db3ZxX4ZbKwg9/ZxxuhVMSP8agqtBqJEkv8BPDH/vc+7DtnTpM7PwWiaPgd0/gVvJEqdSB387ach
H95HaXdCl2Ru8jTbpSBKyG0K7GfcacpjWnYrdR6PYIOwnvtK/Ro5j3o8ODs1GVTQrL55y7p48Dme
+/FZ8sElGE0+c6uYgbRZR3sptGqSKP+oUC1J1ZZtxYdGEE9Ls+RlQqcCcoLyhv6od0q84VO+CsWn
RxhaTbpZfnC4s5aoYo0MullN898VEHinf6CtPKBOnqe7/N+3Vcv7p912HpFmVNTGSSFsZtuTg4jC
4tVpynjXiQ5hnWb/Sq14XGbCyKhvuuGl4DmN/HPUmmMcIfySwj168/FjETKNGp8s58nRQohlrSAU
oxm1bZcDatFov4OL/OU0qITXJA6i27Pr6mwZXrOt9cb/4pkAWbRDmocFaBMB1KzIqxMtjre8cYut
rKpcI8kQ6LgTnt46XgWhPpw7GFvSYo77vUKka7fXqcLvSwvp+8ATfK+efBIke1GGyMmSlhgJSwdx
J+Jgze5AKynpMeR5ieDqNF2k/n3fnOPY9BEW2QMFb0pqnq4RHj0g0DFw051JqzPeFdCYXEDuCx8m
TBgVzjm9Mk6CmuheurC6tao9xxK5yr1x02oPEPpuS2C1qe8ypeCmCmIB3xgXlR5P+b3RMPTPk9TB
AKcFwcday1mb3mBL6pEXnuXKOPo5TCxDtIjaPXx1hR5mDLqgA4et7jwXJnEgwanWzHo/aB1CfTej
DCMGrPyYfIdkQxIzdoXq+Tf5LEhSxtYOPuXMoIeItrI92kriPrSVe7OtLH6PLeciFV4VkLJi1F7x
YiSfQ2DEK7Zc0rWtst0bMLalE84JLmDgNGBS0QBxVlFPSSBghiRT/UA6E5xtpWnedaP50U5mx7aM
eRPlau3YbrziiVcr5TNtRo/zxN6lE/xeRJaYf/Lnr5C3SQlSihBx5vwFyglWP5UG/x6+2mUnQNTW
9lX2nXSDr3Xj1S9OaJH/m8bPUds7Ky0a8Yn7XfIwEYK6EiOyALfwEKtXtXoYUloBcsyQRSI8OHDS
1ktCkZ+oKz3obWjTNFszU9i7WOpUYO1P+Js3S2vfCqpum7r+kgyg1Z51cTW6bE79R/zLjHgk15bg
Cz/4OaKKqp3OeNc7H60t/rANgk3jPVMICo5mZAOrye63XrCLFLK6QbkfpV6woNTBk5Z7cBLoNnQ+
sfB4EswlGDQr5vZiWR7keFyN+m0TA/2TpoApHU+eplhPlpoGT4pa34RGWFYNjwTuFh1rRyuHNU6a
lyp0lPMwC/4i1XU+BxI2ve7Y5bF4kutAjsB67dSTvbLM7AcH4oLWyhw7vHTmyaELV/0Aus9icVtC
1329z+5xWpwhv5i70XSchRHt+YU4xAZQKKsIAYj5Y3WArVVdQpJCtg4pOqhxjRvmPBQflV3vGBHR
xTcIszn0ECHWo7oieZcJNfSUPFOyHafpcVuH8BwrLI+UWcVwWSJ2VdRLT5A2tMMggBpyx/+wosR8
70K9g0vWjVf5OYU/OcNwnB1Ci08DE0TfOjrEGngJHo21i90Pn6kFYpEohHGHSMkDw2n/inTHOjbk
Jmxj3Labip7iIVPd9hzSb1+H2KHX8WjrRLWx6VOeEL/nIeEs8+KnHC0oNhah+VWpB8qhJ+dhH0Wo
kZ3U+RGK5MWEVvtmW/q9VwKcV6GmL1+rBsAGI6NmX3F5Bi8N1wME13ClaJm+k85kb7Ynywd8x+9N
ZZiXBBDLqjXj/IqUpN/ogekcKIq77dQpweIh6cbmW9Xo5r1sjB8Z7YDFs1/66NqUms84tNzv2B/9
A4eE5H/sWta/IuGIK1QhXDuq6li64f4ztxA5WdlMdTmdgij+MYqQ/qY6TWsZUGrUoQpdzPjiu5q/
lYhY+r4IT11oHwOBdhdHupA5QoQnSRYeion8qFS7Jp6WfJ1bksacpkEjHKSSeV/2Qdpu0wZzRIgo
AzT67we8uG9YJQ+LLs/z0mEn6cgSPU/6YrG1jTHbai7WeQuM/3VmWLwQhnTuRoIdARTwTeDn2+bd
sNPHyQNAHDZnN+6stwn+pjpE1Ydfo+KOC7DOLMvdSuvFtLebiC69iJhiG3nI0h3pMG0QcmViaBfq
RJd1oEeyGhEV0Vj3WSlaaIrYqAyynn4/C1IPnI5TIcOE8S/1eAv4X77Obe63WXM4x4X8mRpeAck5
hJPJLGZ+T/puBJvPwxjpT6VVKSfwEd6WsZMDYgDVgNvr0WfQg8xsyls8cXXJvkNAP3ELjY1UkSrN
niuiMeY/L3HNr7mrekf5N/qFydzFNd9kWRr0wakLPDK9vTTakAs8HVgavN3sETyCJrcY/bHHjTbk
vSnIw20uavfss3bf5A8SLWU648/OhUJnmCTfLOZMXwkuiBKl3gdKo23zwPJvYE9QB5vwRSyD1XVu
cg8azFVkBqjx5wa3ylewCeeXYWPfINmR89SAaaoTDXuCmlvHaqrKx6JJHiSfLBhydWM4VymVl1UL
vROGVch24R4qJv5dSIHyB0iRY58gOOnrsBX4H3nyCYdH3QdGme4lQoe3GR9T9XdguTossgeQJjDF
s5FrtVa67xjGOjrB6Bm7+yJfiVyiMFGhG6hAjpI/nQUKugXwkFvA54g1rPHd7tX8KBF48qGxSBGU
IqUg6oqj3GAqZ6T5pGtcUfGTmivdRR53UWQ258Kxv1ehaAC4J6hgAYSt03jwtmlX+XuTNtUXThuX
SOc0mmu1dfZNrzy1M1+BA5G3MjKl34tQHR7GWbUYlUWzr9qtHBE0I5I61bOGTY1oTjoCALwVq8Cw
zWdVwOYyAyV/51xa7xurYKCO0pD2ClwxZaN09N5asy/2iqhIa0E9drFKHVk/pyIwbN/K3E+uZiz6
07KDM2qYtl3XE/M6hvpRbr6KaonjUl6E/U9ZE0WmsXbSMf20PBzLLdOkeCCotNAjutuK8cas1Dm5
INRerEy5/GHUGTUiIQADyCydxYZasjQvQE9Z5MnCDz0IIwtdzw8VyOEoznAtuz37F9lxDcGdM9tD
04ue8nHebptWxSjfZ/VOoouHrrM2hunDP5mXrqBz2Hs9DPFS6laSZ+NZdA3lYXSKM3vnzC9ZgA/E
KXlX/DXh2cfyvsz2cuLAFTru20Kn40aFXVJsueVHMarlCj/Lz0IM41x5875OIpfTZfQuhWlvFX80
Vt6QHtqhxteKRHsrJSFjU5M71br+MTpJX4FPs2/D1kUblFppkwaK+mNqE32/iAe6KGSPG6az/BAb
N3+NmrHdNKPaLtRn2XDQ81ZfJ+SBrGhgfMq/SHLdgqLd2UpUPmZV8tJPTrFYvfMkelGq6QNrU7OT
vy1LtLwMkeLPtu+AQNffahctvPskxFxQznJkn2FalK35kwhPutuoH+iNXAReJX1AnF3bGm7KBpPE
SHqLIe6y0Fz0kwNf+lEuOwyYWzQ1SXlK09Lfoz6s14sGKwKZyMAC4uDyL7FNoACkdTZ7JPUZU6Sx
IIUP/Ytddxohak68bhzxCN8eQv5sLRlbzbv2WsUwP34RXh5d5d2r56oBkyJeyxVP/iMIL4+xQXkH
mt3xI6mY/cadAnWXIJM/p04ukE0IddfVJaqX0OeySrseMEtfbNvG6y/4ms1Lzi67LQcCj2XUWZDo
L0UjvG/FaL8UCbKN3EJ5OJGWcCxcFRMDczXdoEPBGSI5ploXXtIY+aQcNmvDhB60Z81otOHrH3Ko
lAsHYcbvB+HHc3B9dcsmtzzmY/yqU+V9G2hOGjoEeUZo5arBx7XxtDrYN/Om6cr9s+OQt106LAEW
ndJQnU0oI7VLVG/bQXWrTZGp6rmykl8yLcWOak5zJfmsSf/TM0vlmx66LJ51bdxJIZHw7bgO5rsH
RWZe1uAcJi6QnEPayjXsi9zgCljg0Anx6a2WgZXrqN4mrrVNHoMY9udcLV35IgsUCV4t4N2dC46g
boSOvXIL6+BY3OfCN94a0/1lhkN2L6EjJpqjn2R94lx6r3Mv1BTDyevV08gxCIBKuitSCyFclMD3
SJVizTysLtVXj5nUF0MdW5Rh/bvCcZLW04DwuB/q7cj/od5LzE1tokGv+m7bzmdfOyyKM8Z2rLhV
Ya8Tq9DXAnrKavQr/hXcVWv6D8R8wxDbmDOSXaW9uprCJp/5V3T1Qj3e/ndXg1Dgf3U1LG4C2wbV
bQES8+Yk5b/0e8KUeQN+A7LOG8teuSOLXSSzwezumV25OYmcMVVdGjNelNhPFZHQc0WUcMh0gwmD
aF/csrfwJL9x+bV3hkLPJq0NC+qaX2r6S+ozk8BeisTbDON7SQ6A7xb9V+b0eZX0P2LRQBqdKuMg
xIwJS+OXtLOiq7yAUJthWIjEN1iTwUXNp3bXmXEHCAFQOyAfZLsecD/bpZExcW5NBn9te02/qiH0
wYGjL1UX6Lv9XA928iU443xdT96LvLSWIo1hXGHn07VaLjTObzugSDBx5iLNEVa6xtukE8eRIt8c
0kRbMT8HG1Lq5JSZprs8C+f3JmMY1+i4Vt0QICNlzL2TWjaCeH5FQP/2S4eTqrQlj5FIzySfwmsQ
qvQF0J8QO6hV9BhqZze1BEvJvxG5zUoKZXIwERtXC2HmdUTJhnX81VRhPMbNRLoVz/qosj9EotPs
/7ut1oD+uCl9qhTU4z3KSctZzuZG8rzo30wy/nJ0clssbO2j2QYRopimpWnidH+kJ4XMPfZsc/Ch
WeN2ZOTCQ64c8o9LyikpeHYDfFFh8kokbPZaDxvggqTe8nTeP0P64l5464o2fh/8lqNvqrLszu0F
uOSvBtSdtZ+SFVgGYHZa3/0AaNqvc8tpHhVtqjma+9qpmmIcZsAg244k06nHfi4fCpeYDbfQP+W1
UY+RuI4dH2jt2pj2Hf+ej1AqabvXq/++h6x/NwYdWqYWQnIOHyxF/2iZZr4DvRYb8slzQ3Xb41ts
7Fz9Pj8xfH15YsV19m6K8qtLogM2xe6W6vp0FEFprk0tTC9W7pNaQghIxTJ4jEOQdYalXlxz5qvO
HbCxLJld2N7PpQJizd5KAhGpOQGyz4LQCbBtliXqZ/lVKCX5MHpUP9cOVQUqVPxP5fjW06D9Vv//
J4nSvYX48NdIeAjyne8q6SBqkmmXOn1zkW/JB7lYV7wPVKa5MF4M/sdaZLn/DA/wNNf2HJPuv8N5
led/X4sYF/kpqfLpOa6HP0DhQaNdcEytZLqetfiX03lpFlZZUKJP0W4wag0Xm6fjJoSYwHZFMlW+
qyPWs9rLlUdYmu61jpQjrEL/0Zh6/zGfUPcQ7wZof35PPgT0oucEilOtjBOzOBsaPs7HbQWsmrWt
BrE6cNW15V32Vp0xfpnmV6XiVCwDjsfpKMZKZ+nwkH2d5GeGLxe3NaILwiBpJpcHXT/DvCBPiUlp
qY/ZiPbGJi7hsfM0cYjKstoD+F2TpxyfCTCrbtNQlps68BJoDC0/I91ERzsnIczywQ4JFoqRti+Q
RRy1WEmt8LGbkYt0TOKNM3tU86OchA8TTEfhJK8TzfSqTdJjOlXqEnvkquXXxtJyQjiQRRVK+2rM
I+G8TZIbcMJ1ayvrJMRbz8BaWbdGzLNEDza1fDb/1Micb24Rwq3g7eUX5l81zcbEXGNUZI7qO03L
xNfaaep1nuZ45wi/3TttfzShsj5UcAMXTYCf5auCMzaMj+yGLUL8mJ9MZKvtFdXO2SkLvmeUmXs5
ylMEqEGS+CBVuFfHgMRIe0ps7fyXfiJvDZzxaHXryITaHTVUA2XXEpjtHgFrEFs406qGxDhbE4ak
DgVGmNNLDsKMlNiNFhtnU51+onJrNlmR/BqG8Oj0yvdcr8x1CpplsJzPSVQ5ITfCxWXhbQMcT2mZ
fZ0iFO+WulH0kgKm1t90HHYxKsRVRPqoNTtMle+BplH2zCm7mR3+gMwLNSHBgtmN3olbV2FDQ8Js
RLuoMvZmM/AnghcaaRTs0adAoYsJkDTJpkcoE0DKFHvHhLVctLYAiaSe+hGeN+ziZOPgy2p3pc0J
uqjS1771niMGB4ckYMKPe95q4rPKRTY3+mnvOmSbZitDq/at093KINiNWWTNNs16m/SvQELUTSLq
/IKTieuAypu4WM6fKSn0rEB+qo2XOUp5lTRN8MTZ2gc/wmlmGpnhlU9+ngW7fmouTUXs8RAU+tGy
ICfU3sWpDW/lFrHJdsMM02UUL5J8OClZ/mLbOj4uTtcbs7en9cyMDwSE+jgfNsB3VlrGJk065BEh
x5eK2o+1dbqUmEPhVh4ANf6YTJq6k/ppag8oPZOVDoKtgwqWOQ0ilrHfj63zQ+QeV3os2oML0T6u
57mpMz2nXkweZ0heVaeZR8b6yKEDUD6EeYiXqbBOY15Rmdj6VcuVHwBKQFmFqxFm1131xTXN7LMT
EzmKO/xSddzPLWX+qldyPj/kRK1oz54S6WutJluUxX+PqsdazbxH9l3UpgM0WXdwQWRz37pVc2Vg
8mz1+nbysscm/6UyD/cNpBed/jGNib0danxeYf7iQadF7ms0B9NTST1q536QCC+uWr/3f4ZYjPOz
Fk3ZnNOulQQpG26qvzVg4umPfY/q0aPppKa70p3UPUVT9xzn/amP6IsYImm32ryP0ZWLyUqiZHS6
9nXUcKeFflE+tn375uX9LdWG4PTbzUKgfXFupnadqGl5C+c1vsccsq9QfRTZLe+yfNNO2Z6fQCAE
H2V8ZoYFbXyCTtmiu32nWN3gZdwoKJI7kiV9vrKBjysjdDwGMjH/b+yeYXkRZUbJOYonmIk32Ixr
336LRbpqx4lFO+VYgT5GfYiiz9JAw21Aim4vDUSDsPxpGpcehpGZ31X70LiHAChUB+YnU3fDgJo0
WqUBGBh77wRXmPemv0qjL71w1xVcHFMdQA6Bh9y6CZQ7WmQxUQbRaVR3WX3Sapxpro+RSEEO/wZY
w1sH6jsiyW85C8/dTZ6kOFeIXFtXpo/Qu1SePMTHZ1/QyfORCrpWAELcTs9aPktIjIuRntTBrTcT
cTPnfKCe6s3sZyAsbwPgNrxrECly7dPoUa6B+O9jkkd1v1+FuP7W0E2J1DUTJCZBixVO958631+H
bgZqFh3qKek+XAvdoHD9l7rxsy3dnvdRU5n6FwTTpN1r1yfVNRUKrmbXOXP3qccoxANZz8ONcSrY
JFRD26BtOvh4YM8C8pA6sYyMZZMeBxtGQD6HzJB+4ZJSsSObpbjao3nXVRIdKzS+IvleEBusVFuv
1b465kj0CFLHVcpEZifgJo31MUgm84je7mvivbd+oUKCaL9jSmJe36Xeg+znVCFxsC77cNKtexGh
gdKb8uCWaoWgbTjYdhJeVN/5IttM9FORS7mZvoa/ZaO27PLDlHiUb/gytnGv509ZUeJimhqVliIx
obYIoEgbCEbALhoYNGumwYVj3AzQujsk/rOVmvfkT1F5FRvmfVZy7Y34ZVD6i+JRGHl2Xt0WAWhT
AvBIm4iUhajp37Ez0jwjbFqizJf/NPMacdC0ynPhRrEzwLLDXhRsvcYLUSTjCppmDbJZjjXtPN0/
mI6LKAo1XC7ica0jLNtSRanAb2Agyula2yjjzstccxfN+jq+MmOJEh+FFoCMsqadtIGBtAxBRsUo
t6TBzYZqFOIA3FtDdMiDqF0EHQwPOQbOL4uEeGoD9+JWaifNHsVsTcJbo+f2dull/HfZrsnoliJF
wZwff/zf/0N5qc2iRtW2PNu1DNqtfy83dapgm9DZ9NxaHNio9Yar67b2JqGDuSYtLjwvczhZuyPJ
PTQs9291q36gkwFm643TrsdicO29fpPiC33u1PY5nxzlYFk2kYUspFchm499GH9YjbURcZe/DaV2
XY6rRvFDC59k8RL2PXMx6FRnD9DHGW5OAi0OUgpgZv8506HFliWpU0Pj0c1IxInpGHPqQC1GUkCV
l3bgJjIs42tolTQNwDO8GMRn7RwlzjYZhj/WJWiiZUPHSp4nuJTHTeB43/sJwxXNqel5ULVoUzTs
cH22AR9XvSvOPNPNnOQaCtN4n4pjWFXOLY265mHUwZTOp+60iuN10rl8Pl3+mAyOykBY2Jt+Lj97
33BvxnRtqmEPu5q8O6AI3pXB1z7Ic8LYveoq2+p1Wn1VekHyxpwJVLKr7Dx4sgxgwmptgza8iqDF
Hta5DajpSJzHiIOwNOaJ+lo6iOZTlUIqppTFlcvUPLxIp6IrguTuiFdnMJrb0hbF/9teE/Q+92GM
ztJZ4jKAfMqs7thONiy9qsmwywzmU5oW28X89t+Xn67967SDMFF3PNVzTYxGppzc/aXzQl5CXwcd
q/8CN4gKsAH+CO5L0I01Qr25e7mDg8xx7yIbupVRKtGP0qJ2F86Pbgb2DBVJYZlVD0c57KF1wJU3
xIeiNrYyakbSCVTNIC7UVh+wbF0NyDMBs8ebnsbFRfNqe9PFZBUsfTe+ctTuxoTtuI3Wwew2L5ET
4Gzv6Hwo9tQTtQA4JAPhdZH0kBBQ2JFZ98FMQsS9SLyaj6XFMaKHpurwyo1MrpG3l+5alHRhJrbc
DJDAZ6K6el2aem11XGgPNkzCs+RAiGJquM0we1u+096iPm3OWqe9LZR3YxLNufWJHhk/NVNZNy4e
a6fVBzi+CWoPtzHPg9n1K/lZssHU64FLneEZNlX54H4uHz1/5kQtGO+sMYq+DGDM9kmrNIcyiexX
EOO3qdMwzjGubNkWV5k9suFLepEzH/sWSYmh+BcmXoR7M1X5Cx/LY8wEk4FdbOWoJmV2WG58mSw8
P7jzgzYYJDEufMWuIJOTnvGmU0R9ES5BiUQWngzhPi9zDPZTRvJ+5W6aKkT6mg6++werzNRTZSf/
EnsmRPInO73msJFE+4q3H3Sl/on7WDtzEFJ3TC3clWeAV5VEpHRQr0vTnEnsJ7xagip9q74tkHUT
2h26/BDolYBltmhIyh4H77IbRVQpNIzwOsgHgqYxPMwjUvnSigAxZXXqQ2oh2bcZNIE3cJYEzA/y
vbQCa9a2zmcL9eGoDZp59x2tPlkj+fHzK7UNLDi2PJt0i6xz5Cwb+dL3cWUvTREdU+769+Rhqrp2
H3GeXvpo3HAPIrZsSnsO14yeSwVYFFGsw2yRMxA5wJ3I0o30valNQKvXaUuioahmY3rjRFwUL3Gx
LRIj/4uQVupqA6VHPVBXNmEUOk3CIUgeFN3QEMApNiQdvA7LbdG03FOMghvQgBvkKMf/Xlas2Trx
t00NlY9hOLRSPNVlc/tHD4XOuKsVat2cDBp6SZhVnNlD8DvzM1cxm9vENHPjot5+aStL35gpI1ys
2PZL2objfiqicaPNL5mx5Oexx5yuFsLmWBPq97TNrvI/deKhXRegKfX7yMJZI04J4Je04tQTGPyl
EuODDNNKZyiUaQGFoiqA6uVRc5R9uwPXbrwSETOcJ5htqJYc9QONOGLnKbLucV9rD7XSE1UWltpH
ilIfBQ3RC8tC7LtV995r8zQAmoXiULaSptk8G0U+/g/9hDFnaPz947RMlZBfFWqwaeJX+XuN0Idz
CnU5FieQxQ9xyEnPtTT9PUCKgH3JiO/FBBydEJR0FWZWc2gGweIyP8jGSZ8GIEgDTkK1I26/Oza9
TYqWXQo0YKK2j3VvElmq2couRj5zsjPzqVCG6Ya/fLtsmqGT1UdObpZ5QM43PQDn6ffhpCibOoqN
198vpQammVDd/feFpZn/mhSwXdm2B7LWIHOTfevvH4URqFgYAFeetFHa/o3xaRTJIhupu7in6MnP
Pjxurhh9fItbPo4qyTa+naFyLaOPIGk+hrEIvs1PgrLNtnWq1xsZnJi3nO+UjIy3bDBm2SBCNZk3
U/TmQO1bPSl+1pyHNnHvRIjFa7CEyrarCJY0cvoRqvCCJ5CH5aHS1OnQihlnmbMrpFq+DUzSLSMd
SXg+IM4t+Lv2FqL291L0VOeOazNFw/sVWoyUApykUw/JRqXfOnmW91YoP2Wy1ORaD0WCtouU6uAZ
p3O3wOUa672BkoAqrTeOdTOmO623jUOgVtGXJKXloJTlxZqzl7sxFDcxxJ+wCYajYVTuDsczHrSi
cvb46donaRH2hq+WZlroxieL2p/AR1JdGBEj3TGol4XylMBNDiNN/aK7VXtQIdN442usMXnm17hI
4d8onPrFk0Is6ROVw7ARqqrTpEE+vixEk9so28mmu6YqwddAVcYvjMXEysq1p4IYyzendB8ZXmff
h/5FhYwZ+xNnYssmO1TJw7VkxI8dzSEd5aJXiujO8IaFVD40iNzOsU2juCfvd3HG12o4bbEqTQwV
rPhBGa0PSW7vPLc4+GFbbjF05PvBdvu1zcib0eGfxYZafQNuZh1l8pDCIDX3M2UXFGNyi8Lgr8/6
qUvXIychtMkIB8f5gc1P/R9df9ubr/e/Lw2OYamM5BC4ei73xd/vByRkAwchqPiRY0Snoeh2YTXe
gqh/DEYyNi2E52GGd8AAP2a3+fRgxwg/s1K1dronfC4lhVAICnPG29OHfFZE6rg8C/98T/50oFb9
y+8FSf6dOal2drxivAy6Va3rORMC6TlfjJUX115R3XMSYZqFlLCVVOnUGkFcKAk78QyZ7gpvOtia
r2/kS2H03gZ5zo+2xr8gmSBtj9WTsOd6EftwkuclTghYez9SODc+csqW1nYV53sEjsODfOAcR7Yl
fQzMHoylsIx4d382kwK8AMfT4ANPkgh++PzSI+IK5ISuYZdOAhi6gAZlBI9r9sExrot2SeTJTfND
q6NieMwBZf8jLMelM32pVcvZ4uroFdg9w0lvcnFVhj9gbBj0t54tBPHlZPlpSqNDoc2mDQzL5KhK
B5EeaO6KzhzDzRCFsV6PDp4ewZkuaNpH+PGrmM2WQ7TRP3OyTNZTE8TLnyfjlDNOYn9U0docrZpX
EAHA0ibnELYDQRtOuXG8lDjTPNS3Tdb4W1GlDMxpTzzKaW/opX+8B5vOWY1GgFICtdMVEvhfH1pY
B63fFif5fgzwhGXNVY/h1NDxDmY89czGSXV1zjkMylM/s3GqNnpSM8E8P13jEqMfEfr1WckN681j
wClB82lkFwcSOQnlw4HEzIUwqGHG5mQ2TeG4d18UJTLbbTxfQ9gh7qob4U0DobmRTq3fni1p4dKn
djrjHg8sHJSgOHOZNNbctSJ9azsVRuRkDQ+KmYwPWu71W9fWSsJz0b/qLCl4UfnpJOhGuGN0VGSm
WdUl+oVL+MEGfj1Nw9fQKek+JW5LFkxjPDl+/SsBnH5B2atuhoYOkd03Xwoc5Rv2TeeWqYp+1BXC
5MKx+dKQhLxr5g30/xF2XstxI9u2/SJEwJvX8o5kkUWrF4RaasF7j68/IxOM1pZ0b/dLbQCUeotV
hcTKteYc06ibDJ57mu6cJhn3Xsi8uylcejwEOdwrnpq8mVjthd4YPdS4gj3CTrWIjLsUWvjGNOLq
g+bfic67usuzzKQkZzJph1GzjCflqUrPczXaMTFdDat5O9TchjGCuKH6GG14UIR1Z7uwabSTqpTq
Jg0dpKdB+1Yz2N5XAzNQ+unDu9lEG9eM1a9dp84bcBPqeWqRtY1GQkNcUNPSAXnpUrpPQ5ZddDzL
AJ2zmfcCICfGNm9tpPlr4gl+AdaxT/5y4SP3axTtFg2NvcEU6R2kcF8v5huOHRQSAV+G3aKjAiIa
nJg+E9BAQ0KywiTXN8uJ2dPJj91KvpU/JgBn6mbc2hRTx1Twd37+AM/BuKXFYD6g1VoRT5M8ELha
48xRy49oonvhdCWeq7Ie3rQSo2Gne6u+ZhfjM4R8NBManL2tv0xWbQuMardq1QatugaFZivxND0M
UpbBtZ0qxptbM3QPfbU5Sz4QdnNgq351AfRarCkPoo0l0o0wgZAAA3GYadgliZtdp5sHHS3e2UEt
cb+opwlRBE1CIvxnaa/Z89k1HBRnhLYkd4UyZ5CdOrr9YFoOgQMDciDo8eBRuZi9TnroBKIjsR7l
eNyfSA9KHILorfmkky5MEs58o71eboyKsCqk/CTWZGp+TTvHJPqn7re6lqofDUuVfMRbVdPtioBs
ng2+ShzKE3ah2rTDWxtm5UNY8QUrWaYoVtpnGjulqJ/bOsHfrDXqndfY2yXXLBwY8gehVqzMMDs7
yKZWciKH3NQ9GxbirMyFzB00ZM9XRnEn46aQmSpnX2VQAG1+IXMqJO49TLhDM2p0My3Km0xmgPax
NiK3uKFs6Fa11YEvlaPdsEGaqHfhFykKNcz2fbC5xQrlJlHvFVY9la7JLWDycBsYx3aC+e4ZOTCk
zkPIRxl4swf0GljKUG4V4zlwdO4vx7mDmdGTIkEGxrmWG2d66W+p4PykAvsDvJobYVLcNa1SYwPG
j9QtITF3/L69jNN4YZp7X9ha9z1mCCkPCrvYtZ6/SRM9vRpC3xqhalXJGLrC0ozWrfSawKTGIkKq
1F+GDfgcK+5bjxONRGPY9ErOvsnxzHGdUottEqyNdxMYoEuKCnmbMTXeMQnqDqOtY2injG246XY0
UmdI6/wx1k3iGTzwfYTS3MltxdTZ7dlWTCLxhH5FvmBvd84aoee44BUodxMRDWVTraUsMMy0TY9Q
4W/iLtLS4R5zlGsaIJa10Dbf5mx6El+2jyKr2nWVk9emVNjyy0Zg7lWm1MP0pusgb6QKrWKcuQKu
X17kqbjZmSn267436gdTIx7Mzdr6Qx5pqfN5JK8N8HZ5zH7hmdY/9rhh73Sb2Xoofm/VwQyFkw/w
UFAfSeBwHyJLRyud6eWHhFZnRl2c9CEY7xfDXp45HYw1gImanhLp4ToP3ZBfy8z4lOSWppPdGQOU
ENloNyPiwmaR6o1HXLsOSdtth9GCF4ZidiO1Fr3u61cLcWU9+SfTCr5LVmCgasM2LhRn28yOeQN9
Fe8/jbUxrYmoY0a1iInbvoEOB21pXRVNg1d8+obLUBhPaHQq7Jrp6dCcskTzr8K/eXFtRzsuhspA
b4mLqZlA/sNICZA56K5+kt4GIFJBFHjfYJHGa3c2uk2KAgO2KruWqTY/enJ53+c5ppk6NPtpNtpD
GVjTWv6bk5S9RxPwDXWcI37DeUN4WbaDvFE9jFZJp0KyosY5+xL6zqsurOT/U+wzcGRhwvNvX1We
pvC6Jqa+vpNvFWwSbwTPXOGA8NQxsjs/jcx7qNLmvRZg8cZeuwM07V28Ydj20WRyyweEuaJEHBDv
WVVfHZaAjlpYNXNn/sufzORiJf3ni62nCaHKXHONcT9K7I1Xzd98HxmqXGfZ1JJsLpWFRWdcoTht
/7//jZp4xG6ypvsqbuqVDFMLevNCdu+TgjzhJW/ir1OS6V/FQaDqGjPG3jjKgI+m2Dg0tK+wXnDK
B+V4JJAeqzqbt4mDQm8el25ZYjEqs22W4qke/A8ENVe4+k2ACfBhNvPwRzu5f+lKNZz0ui6JxKF8
VoNQ2blTAw1cnKaZS/ksjgbTrFaJKLiNrC7vHX/cz2nm3cnKUh1rBWaAg7DWNL7KwhBlWnYM3KZD
WB8wNrUZv3UYWQ5mTECKavnWvVnn7+xmq6tWxOozbL/NGJc4rXyeSALE5SVGdUb+FhztcN71cErP
ZtRNZ3n08yWvcn3jd+GP/2hF6H+2Ilw6HYYq/CyG2IT9uvVq6bPSsmH+uOhoGMj2a7Ug/j0cI9Lg
Eaqul4xigsj0vazPQRueqAOCU2Oa9YaEQmtj1u2rrRntOR+M86JrpXC7KLmXM3R03uRnKt/FsOCS
P3tvPpOiI5oVUqOI4Dx2PSxeocMfhfBeQoIj9L2Eatp3hdmftCGKHopGGbfwN6NLVevMLmMbgr6K
zxWTyCBuSuiWI8rpXj33jWtv4rCGqs24cY0sMH39PPp76WGK/dst8csvVtiMz7bHHY4E/NjElfUa
pWAxRd5aXIbjsSt2+aypd3Nk/JCBVaU4g6v5gwm48ZKkmOnUMLDOeqidLSE3RRRMjIkg27Ph9XZ1
C8Y+pdPIzFd5ihsnoJUYUMOLPVSTl2PBrLFAqhrgswaWy94/WUntgJQSmJUfnerefoqTJDlaSCG3
IOCtnRvU1dZNVUhEAxs0QxvGSxTnj1Hb5veMN+fjHDqI4kKGXWgbmDEHALpGw0DHnbfnxB2/UvRW
Gw291qZqygMCJ3BooqHm2ZO2tyCAfXTY94nppvlI9mbJBgJVK9nC3HND9eAkyPgrErpmG3db0I1f
9BRgkpOpwtvEB+J8VFlT/QdCRVf/+NYaDhZiPKimjlCQ3cyv39paHwxkV0gYy7KMITBOZ7i7zC6i
kiFMWRLWY3cOydTpc4BnOlPK6iznOjWpqZtlSMIGxbnr2cwMQp4y2nBj+PakzwVikignsTJWB5Zg
jhIMeusZ+c1aM4PoVme44fU6bXd+SG4a0hnvzndEk03Nm5szQXl2E7QHTWg52q4TYw76A94lMaYd
WRLVAVsR/RmY5BtjLgziWeb5bWn2lUTeb32dNqiNgJidwL0leIGSRCmPXCV9wrcy7E2/v4p6aTJN
9UnWS+KsxQXwJL+T4gx86N6Nrb0MiZZCRrUFb5JSQ+FgBFuGOPqnQyHBI5XN7OsSBWBZrHT6BZcA
SAuXZXe/NICgN3Pfm4cx+vQ01eOa+DR1K5scvE0mOt3koGMvvtRm+V3+w3pzYEjJmY7cdrXMZuwI
uzL4UnfvYQw4BnboXYFYYvUKWXxxvXWXWtMRvaq41+V/RZ4m2L7xakTza0EW4G7QMlAOTnMe3BHx
t1rrU7kKE9RWdPSK7NCo2r2s2VhS2l0z+h2ANeq42dDd3bIIWC3DYUPvaDkm+nRkTKm9otLYSZiQ
Rf0mH5XLHm2MZ3NVTWP4lgb5UYbbRzGMxGoe0vsYNdlhiDXUxsbgXscsFgZOKtV48N+bZrIYVWTO
Gq1nr9xmj31XR2an0mIND8RCU7XazfAzd+fbhrphK6kelHi0D0pdhNfAU2xAqIb7gQ5MHZ1ji2Th
7zhtwC2RM+aPnUFpB8+Hr/275rjZyR+Cs2Q5ACgQnPnhNc/M95RN3bmoIzDWfu4erCyNodL0wVHe
q8Wc7+xqpPveGleJVGsziLDo4Z4EtOUl4OHFKCTCPEQ/lzTh4RKYMxh5Ef9TFt77ZHnUt2oyXEA1
mGvVCSg2sRPkALquncbDHqRb1GTVYbJh80vCGxpVOjRZV0OsoMDdThiT5H9Q1dXvpR3G/zGGcA2W
hl96jRjXsfAB1mFU7Jma+Pn/zIppziKQV+Coa4PP3ZugDW9BL7JDcZhN5UHIA8u7N+opuLQRpi65
sCRhQIign92QlaAy/Oc6RuUX1YijY6ln6lL/eTypMQP32UnyrnG0jAczw5NHj+lGeOXXhoN1P3vu
bnFjJKBeLtzUFFjesCrTOXvqe/xp1jTFHwOMcBxm0DaMUYQ+cNboyef11CmNRwv1ErO3/LXHIHgc
Wgu6jTjNaavsdX+8/xmIVAH9OgCMppAWIUnghg3oLWjEtK4klrzFK9rPEZMjtY8OpV9Mm4n0000g
QMoLPpm7wbgnmpEpwr5Ja+evIdfu4MXO312N6dQvBwR4LVc0DhyDRsLkRspm6PhVacQUF8Vs64MS
oNf/j6LG/kMPYOo2X2xSvxwgyfgxfv2MDcCYzUi41EkhJPaIl9U8kzm+loPzyB2hZ1WdCSExbZ9m
xU42LhTP5ZS2rXIKkGuulA4laNtg6cmNF04yODQvGYpTpblbBCMdaa99/O6YHWPR1qRV5IYAscy2
ejKS4uryFHzUjTq7deSlQ4ZJnjWClhW+lGDhe+tetV134/fh8KKyVyFsxB++ebSOPbC9t6LL6nWo
k3k0A2w8F6Yf7eayGx8sKwT8kDcsF+JoVPJyXds9qrjBfl3aEMDdG8ymH02eWcDRp/VodozGHdc7
eiSR/uwu+ar/BnsYZpbYQyXTHFx7GtJIbh6IneVj1rhNa+lZlyY+r4M/alUxFKuheVB895TOQX82
hdgdS3rzII+60T/pRo9WpmBv9qGDxdDpMDAP8o1111M8rGRZIwscObJKfEpzC4NtYmfplnqFABtc
gMtLAAlrM4TOo5anw/I35V9a/rqUROn+LGKAw3A3KOHJK0HQjqYSPxEcFOx8vn+bRPe7ZG21Xbcq
0mw+9kq6Ryow3MiQ4KnDpOliaW4Kc36t49k5z2OW06BTuSOy1rrL8lZ9qs2CMrE0GSso0RY6rIFg
tVT3xIKOS7yINDHPql/sQD4FK3kqX7oEbeDSHa8TyOqyFJ68SduZ9C7WYBwAmetttFEKxbyNg3U3
jJp+L5lvjd2LLFZ3NWhDchdloECIT0zuFBOBEV3WaiyTF21q/5Yz3Lx2tkQfd/9xT/05vYVT52DL
UFXmlZbjienu/yybICI0rqrmqeqziya6hJYxKDu6Ut1W3iKdXSo7RQ8+T4Mk2YSEEg5G65wJHAKN
oPTh9p9TggIOga2DSsgYXMZOS4ymeJFHkx47yJxYUnprJS/PVv9DKDhQc8LKD00fOaYZP5YCpC9f
zFEHnhGyo5KnShkrd/++rEjzyS9PDtM0xDaJZ4ap6X94KnAstY2u+94pJYtsWxLJzey++Lu2gpim
ROM8I1mpd0xKk7M5OWxbVE3bFJYLWX3q7nkOFH/bbXOH19N6D8t+2kRRHt47DnxvolGrk2GABBJ8
LcPQxytc2zWp7eGd3dNvBp/lQzHGnxIkVrYXSFd+UyzRKzMgBOgYWzHf4iTlx0O3LdxKu1L5rkGy
EvZVV0e9c1K+9Ohgfr5oWm1ueqZNawiV6UNRZ/o+hkm6omeT0pFkcLoKah6IZsNfE9em3EW6YfQT
MJSpfpgU7W/pxyOe1twDK9e3mgB1eXA6CJ2vvc1UplBBWvRurk97UkWq8OvfzKsMToilIrh2onyf
VVOy8WwjNdiGbwovQzQTgv12eo0evPiw9WoYjzCY++WbIK+FQzZtcssId5Y9mId//9g1/c+nicXD
RFQLaBdgOf1WMQytlg4wn73Tot0aydG4QAz77rimc6eFrbdREs3chdOkrJGB1QTboPYKNew2VlMR
Vz4Hm55FaU+rq9xa+F9fKi/6PJX3DlyjbvWZnBuguR9NZ0LdzN4yVeF+mAqfpDNGj4wHiSEQQkGb
J3THd0Mti695Cmw+9W39oVEU90I0N7RGpPRP2Sik52mQHEmhVp8bBGuyaqU9SonSFePD7D/Tp42X
+h0ber0HOwx8FZmBYkTJWc4g6gyiJ2l40fIc8RTE1UtbXrfSJd4Q8yXcIxBDuwlP7HoerPQASJCB
pHACZ0lfnbKk/REEevXgY5juLKe7wQvFu6kJc4k47YmwvYAM+LKcYTK/GeH02s3szFJGCntzzvpn
gsPLDfANc2+LU/D5xaGmubqWP9XVGu9XnsarciCLSiMXG8yR4Ryrckz3YR34bAoS5v6G3cMxCWv0
RLzLHUzpC/GEEHLEadkah74GASv9rOUQQbuxxmKXhbhLbYblEjnjUkPQJp4eIvg3DHJFN4cA1adB
C8YXltKjLGNpdQdbaCIVOG39+O9fTUkc+WVFsujb0LhlI6myOP3O0TLsjB6hYwxnvLRjkfvnLpxc
5jI7qYNVHUJr8FCvDEekkMvFpDBPCQj0i+MxtQpIo12RfFfQTnST26xOBY+UIiXOuf08KmCYFG6e
39UWzIph7rzd4lDXEmwWMETXfuTUj22lhyena6LVYqQb3AxfSqxsZHOWmUxG3lxyw+GjHFTPD/BT
UXXoIhtsjOkROJN2y+AoHAOsLbvy5d/fJ+vPLpdlWYZodKE/snAMiX7C/zy9KnDhLciD6pyFjH9m
fWjPSqbp2VkdnHzlCNSr50fBSi1474iAazs7xx6paS9k1G6H+ptrVHx9IZYwYN8sqy/PoGsbNDYf
uIvhQcg7qNth6gWbkRk6/Mau6KcX9yTnPUEYvFomZuoQpzRmJr24dIyUL7hUwl3oEwamdoW38uh4
1cVjpNoAKdE74HKVm3A0TMlxFMAOc86rC3vVbVDY7gZYUQiRxFLfQKKt0ILYH3pTIAhu41eI9ExX
3QSOc9M92kWCNSIczKemSe6rMtYOk6tWG1s4IqtiN4Z995SaTcPIQq+Iqmz9Lbre/hy1s3uHfhNg
bkN7tDQxcuisaWd9HOmyi82fpvh3sV1kx2VTHeXDsWrd/N6phvoQFMNflqD7yYxUeT21+x/Lnhof
qawsf8LsfD9PDstaaAzI2Ay3DTbgA9AhF83WEVEoJmyjcJf75KCVYuYvpY9syh5pSMIGxYt4Iey0
J5OiVK/yKBZHhV++V4ESHmO1OYYie4ZZXX71HAu+XMNQE3oAkrpI2448JMOtqVs/aN8yoB8sBxEs
5JYlc9aBuLxdVsC51KbNwjKpKsDCUWKto4D1eA5VfkD/dEHuJyrF0jj540ZKpGuT1LPOiECnFGRS
SDZnaU/8nnN3XuKJZh8VhyRaDiSQHUioIhmBuGERLqqVa3cgmt4J+ECUOBwvlcG/c1JtDHnkZemC
JJTFibVK0/CL60fjbtG+xdkPB37dfsFA1HmKUKPX7N0wgvVwspJ4Pbd7jgx/uixmA5+A6tWCmkA3
bq9k5V1FlrUtvNAmiCVtT2S/HX5+wFFgEY7q6/06FZgsW8x4R0Wt7nLuNHlJAza59oQ9QP7XYuER
qIg/2mg1iT9aqTebZPLNYz9M6inM9M+jJlXInDaNZX7Ees4NEastfTIWoKEMHxQvM4/S8iBbmHYf
foB0vrB16K71AIfJndmtVUI4L0+JQt3PU3CUvZ7IaknFMAZktpjpblU/PDs941FgDocQCmb4iBH5
o4ePcYBcuUWVExDp15dPdfpGYvNNyvf7MiRGporJFmjW4Jl9sKp+c+3VAWRvhGRpqSDwIXzXCqpb
uSHF9aJcxFgv/y4TN80eXk3rVtHSkqjI9TsCMHp1R/0V598uUZz2pSOFhJbsGNguD7MBapA4tbL+
HRnVeO86wIEQsKrHMogLWgMsUEJJiRiQXZUdNw8xItS9V2HqwgU/YYmzbEwjg9ZsAwFeSzC87KK4
OTtSOO/bm0V1MthadGGiy3opXkTyXtYxeaZ7qD3w6yS7tI79jTVnxqXzzHgDcPcgF8CyqLrTspj5
4P6RGRO8JzkCEoM56OB7q0J/tIo2X3nofw8OX/ddPPXumcZze1GZI2+RbSpPg4MOjEiY+lmJI/ZG
QzMQHeLX6xYfPanjxryXNqRenLaVpeGk7zYSBeqzv0Sibp69yQp3fj1oxBGLYCiSw9mv1NNFYoes
0roPFUDvtS6y7XH+qevMQNeSdh2PTBbIuySMxk1UheEF441+1UigWrD+PWHuCoW5oozGV3bgX+SB
UvhfcrU3HjVkByuJPrMJsZureDwNUFx4C9MYfWJE31Bur6KcPWmu0nkwe7o+KUSzl7lYNcSfJCvk
BHGM4ZjafpXKg39+xBDWSptn9mXdczUQix42Q3MMgjh4KzRIcPwq4Eji9ORXOpRXUOpbSTDLe1xm
pYdLGQaRrGApH+0zeXm1eW0V924S8r9wCot7novlBjFpvJHfFZw26Hli9yI6CTEeeLwwzXQxAFFh
EglxxLfVQ49XZT90Au45aPdlMxjVX7FLoJjk2ZXxYF3TYqcM6L3UzM72krGXwtg1Vm3P2obXftzz
bj4tRqJuCvQdHh3r1qWQfWu/+SSkk7gdreyq8fcWitO1BSB2I8s4+WJiRZPPUytlmEUQ6Vrm48pl
VubmdolRbt16fKl1jLAiqFq+YNR3MbnrRBT8cy12mvRu2dMrwooU4J7tUytaQl3lu5VhLMNb8s9P
JFeFrZt+DorsToBn9znG2M+jSL3OcWCfpMgbLXhwV/gY/3jHGtAQtwBKxdrEgn5aerMksyynGBDz
TTqTDaOhOn2o+ldP6L18oQaTRwakmBXjGvg4RfMS9r35NPNApqGxofwO8/Vsob5px7FH3xFEnPv1
ySen517+2SRNh11t6ztlJGFUVrW2C9Ncwyrb2HN//nk9REb083rVotTj7kR4CDPejrFk+0qV7OS/
3xSn3pQkO9lc9hF0bdvhkXR6PmcSkb/Ef8v/Kz0zcowD1rgvslxcTUsNv3yvGJc08tQtxGWRUPRf
KApNNgl/Ka5tz1aZHFsOsFrLcn+bjMa5YU5mYaXnoOmqF9VCpaZqSfAqjwqzUpZr8ijwiFJ0w6/y
zgXwxbpZu+ZyI6PDas4ZoPgVxfllcQfRb4+h1A1YadlT7CUVQibPAtFLTpkR3XQBRJNrkQwc9pBN
7hlUM6zoZxBsLve7P83EjXqqCqS6GLc/wYr0uDQXdTQl1inki7gj0a5+qSf3W+CQ3F3AB0Lx/DFG
k73SLSe895twetLK5lleB0qZb+M+6oC0ee4L+wN4GN5+asbx1qONfSQI4knq9ybodscu0h5pi/Qr
uemIzNpYGU3EuFAsLYsraCmYjejZnMtDMDPKlw1EFOSYsmKlOlCF39eORk94ULrXvL7ZgoJZq7p9
iQoIAgQ57T5B8BJaNrhWvbcTDepCFd//bBhOKcA2rWqSTYacwKhDVNxq5o87LSGgWpakohLt8x6a
EA6mldeU1cqvPOOtUCN3N+Vdv6ulNDEwIG+TiJdXIard3Kyxg/PSu9ObhbBgvdR/qep8cZyuuBbu
iPM+BxwmY4WiOMKbn0c3JWqvhjKogoijrwujCf9S62hfGJHxVlpFhQCGBPrIK+/R3AUixaWL1e5u
0d2MEXZAdeo1Hj59y9wK86zuO9Tfeek+mDY5j4vg5t/3S8YfzhfBDjEoYyGHsLH83U/ngu9QVMjD
5zZzx29zSZYZ0eKEtHBkhgOftz3kaz8wXl3NTV7ykCwjHG3Noa6JgVo+7aHQrEtpqhtASNSQcLs3
ZcPUWx4t18RPc3nt1z+H+IZBoZLk2yzHGSB9GDE5Xpek6R/+/Vc1/2juOGwJcRR63Cekcf7e1wzV
Hlyw4fZnsLLOMXMmKgmRiJc1KrJOvFZ9lCWMbM3pPRO45MQ1ni1Gwxe1GBUAaO6Rhn4MXUuMtsSz
Iamc+dQN3Y0q+fNSFBRX7ntuRjyrdxMMKba+9fSu9cpAx5ddc64YV1+jq4wmzb6AUxwu1ZCU26mu
VcQTztWFhjyAM3xnOYWXn+Q/JkInczuPnv/9DbEEpeqXZc9h+0ykDOYni9bC78ueZtkMTiZzPJdY
m2lC1WwrxXbCd8YjIHPlrfbcL804fJFVXevGh6RNnyYtbh5jq9ZOTun9kBtqI7ei49jXu8T0gruf
eAJ5lOUxkFGtjbaT7djV1uoN5OoTba96aNCd/CNndvVe3bez56zktamr5nOdq+SHVKX+wveyN17k
4SHIa6oir8CrKkYRck0NuukYNZFxlourX049/dJoPrGhu9hiK6nOzY3RXfyWOeOwJZbjPwQ27v/j
7XRAnSN+cWxGlr83D32/xuoHqfW0qGjMVvWRzJA1lieQp6VpAyLKewQR7YrJLt0soaGAxtLDpAxY
E2eX6Do3LUVHUXkIicANGVDdIGuUt7xrWdDtN4W5xKU0klNR16aLYpfWC7Gu3kbuKPx8PkGUzu8C
pUNc7OgtQJFyeufP+/OoviU5iNdOH09yK1X3lrWJPkpFoUVZeuN7FDZPY5T7j/BMvvcVOkoeB9Z+
yIkzaTtwbvKoFkfS52/B/WdOA29aSmjAEPL5mg6RTz4siRQB5NbXvFcPKCMiSmZwZusE9/Q3z1Xv
B0w+2KA5hgY2RTiJnLy1t1qlkkciToECTDBhmgD1GxsFx3cn5g/RRhVjugD23U2cya4qH0lw3wQe
pncDtKMch+ed5p6XxfXf7xvNEPXArzeOTe9YczXa81CXfvfAo2t1BwXF7Zk/VBxZCOenviVV3Um8
HXKVZucSwi66JbXHxA/i+psZ0dPP++mtGdpvJfYTthj+vQTUkp6RbT0cVzvF5Xk/Ddq8ljipSlcx
dolKdJGxmJp3VGbm13JObVvaA+tz9szWuTg7JPKUqn8j5Tq4ky/SR+/XqfspgmlbHeADuBFClmGM
/wS5MWX4rJSxKyNgJkp6jfIi+1aC2gA9X1/qULByROesc3XkdnPDc3ROmIGWX4NpTk815TVKLxNh
YqAfp7TBb4e84rNHpOZD9Cj96SiWroY/EG85Wn+1EEO3kdv60HMUEgYjw8Zlkqc7efd3pnHtbFxs
Y+R/T9UyxJXMmK/spukRD9wy5Cs0+7Q8gpieNifZY8CLqZxnQ135lmEOG8KUA/bRmrLN01MKIeIp
RJG7Dqr8vmiJhHZCLzwji2ODVxr+W1HysHN9PjnVsVeBPtdrkMnw1pw8P5HaRKSL+BrLFz+PgA9Y
9hnFHrWDUe6VwthrbYCAXy0fk2i6B4ypvM6ZN52xk8Lh1snT0xQ13gcdOn+ChMKn2Cu/FvNIcBp6
XfzT9aaFSjZlvvrahjkJQxDgl2+xQpj8Vn4z8tolBUJYvIO8NA+s4m+z6GbPhK7+h4PxzwAHT7Vd
z6A15lmaQ6Hwaz9VzyK3M134ufXopc/RlCHNLRFdxhqEkszUv4wtv5nWVcmtiMmyr0YWXNCXDGhH
1/mUxiPh7XdjBv1UtOFs5WiUbv/gT3p2ld05Eh+ZgqhpyF6zOEmTOKZxNFW2p56X4K58AC+bBM8K
neRv8qBon3uYzk+kzljroNDiq6GHFp76Wj9I1YyQyODTr0E/lc0juC/jP0al9h9LvqehLmFK5Tj8
r/37kk9NgBWrhldfaIRble17PuD/Wo+zGmJnRJm8nOcNgz+lI7CJcme42F372mZhh9UMEIlcwAIc
Que2gkYiT4GwdMup5u7JFgM1E6n1ysdvd1UNOiRjJ54fwsxi0adP4Fi9+UOu7JUYjXwwkLKsKQG2
V8XNbYgHeBtoBPjs77E1QLvpr+a1Z0Jbb20rIDUxJ2+b+M33rEg7pJTwVQi/sbCSwXPvDO1br5vq
o9JnwoccK19TvYK/Slxqwl8MS9+jx6Ilu5zAXJHf6dYliCa3NVfSPGK0fC3mMKv3Hji9f1+Ldf0P
kQ9teAyclHQ6MhCEIL9+P2MIbUVbK8FlMvnnpfEAyNhx00syIeobE1TkSJKjv3h/XxWXgRLtZ1gu
ER0tqpb2VJnq3/JMPj6DtKzXVqlCHOUZY6r2Eb9D/ljbrn2KI8J+BpygGcmJP3IvuZQ60SK+WXwt
lbsCBRgTgcm4KPS8vg5ou+jmON1zTwm3xdmiXCJXpQ4qyYqt9Oij9USiLNXW7JEI7Solpi6lc06B
wSgdJaWymTQEmJYgyf20RutdyrhFJBXqjrui28If9scI0lk7aIfQYFmDvXNEtdQ8YgV3d21cqmu5
ds/jfMiMKnzMgw7IjDE+IrjWV6qEOy/dSrBtvJsgqhB1vThF8zUUZp541nnu+yj+XZ1sSiuuaM6h
Hz/7CD9SSt+ngW7PVnMwyYXdkB4LuyW8oYsoYa2WVlliPuqYUPpGN154ou6TsTWXOLuM4V6aleuo
7lYIPcsnR53ME+NExK4iN/OoGVHzMeQBVMgpdtwDhvjmobRSNpMKW+rECfEoglpapQm2Rdpfp7SB
v7nMH/LJ2AcVWz8lr7xV09b+QSKva7c7jj5PRuqEBAgSjD9n6piI65r/ZLMnXLWkZa2W3AZFJ7bc
GD2XBpobHCtwmtfJAUikDjiv5tnTr+54HhTeqHEIhWeBP5C4T4uvGM/KiMi6MDewkZ5SPqmzlLvI
fawXglCbGw9PgaYGm9kBmutn/c6BhvTDso0jGXPJV48hDoErTvNU2/khEiDCJO7MQxpa7a0cY0ac
Jrea9Pi26XCtralcj6rC0xpq/76M3PmoBbNyb+R1ten66GrnyKSRmDBm5xn1cxXOJ0oPPLPqnQqR
bBeoUffw88h16ydPr++bHAFm76jkJw9+d+y72tyZmMkHu8Y7lRPRLCLk4Wt+t+dkeqhqrX9xEbla
Rvps1ebS0lIalmUNbP9WQ8JZZvlOBLGfGjFL03uwSyp2uJP0IeQWBtIaSB1cA2sn7ZvypYdmuK3t
Wl/9vCaPzLqrznRSjxoQtLvYnaZ9m6f2eVHh//v6Y/whT/bINkIM4/GQgRLh/aYYKF27oSSbvTNY
73zL/si6sQc2TkZGopis7+Q1p9VWnnNs0i5Z7mZ5S7eoMQ6JajK3Fbc5maboxlzCtxy3ac8RXrLF
ZjVaL27p6suVsnXeO7/pTss4r/EuwYwIHGepsp3GpMLONztkjjEvkb546ZCHC0bwtRLgwsnM/DA5
Gru//1iLPYF++qUsRjdhMXEl0tJm4uD+thQnExzV0kBvjEn5ccp7rJD4ao5yR605My10rX3BgW6y
WtLKktdHHR13GU/tMStyRLOt29MJrdyjdGtJ35YXZvMXYeUiuqB8d2rWMdixdHtswtjcyBof4smJ
djD3RkDKYbyT14KMgMvEZdbnOA2oB52uVp7dXD/znhh+HZquLN8Y59pnujXM5fKEWIm5tYHNZAUz
YwtoeDjrW+ZOyun/CDuz5baRLYt+ESIwJYZXTuIoihQtWXpByLaMeZ7x9b2QdJd8qzu6HwoBJFky
RZHIzHP2Xjur0uxESvIiGJzfgd7/kb9VEWGisMmp7eLBfupCK3qEhrOkjhBgZmNIHswmL9a2IMv6
a0w+JQm1XRRNGNLm56qFusA62p5kGJoW28N7HAMskoloMhvN8yiqqD1DYcw2XSdekkrpq1qTpdkQ
pq1WApnF3PORB0qadH/09LvrDOpOB9a34+o9NkxbXYX2Z1dj3MCgoXcPA9JUhBSAxERZKSclLPf/
9xdFd/4HFITPhqoJQ4P9jxzq39WGLqStUY0xXDgPnqKEquJd/S1E7pyNdIh5czSSM93q1S7hz0dG
6pJYXZqvJh8kMwFb6NMWfnZYJq7kWZ9QMsspLMUW7TtTeH/Gv57xdRaTZYtvAbMvXbEc0deRHvmx
mWlwsdn2l+qfM2TOf8awNH4URjTtZTN+IsDvjyxIbfK3ifrmQzLBw3dsq3iI5jNR3uSi3Eow3Ife
m56wpvsP+TbhZNRYIPPqQDeA3niHO61KGtgqg4X/fTvDnsyh/8MOEnLgSvRt/Jo2Y7HzrI6bDJxR
fnHVhV0m6vwhCDLjNJGz+ZB7jn7K9bn7r+Iqrb2rwuIJb29j4tU0sEZUHvS1AqdDjUzzrR3jdS9y
eA8qWR5jodQPZuuGa1nvmWKzfkiwyCKRmNO/oKMF66qKn1sZHTmmpLvG46vSF8O5FM500cPyu3TE
50Pcrn0MxNs8z7XVXS/jTwQDpikmazULr3ItkAD+9yI/efBURcEjCSQlcO2rzkbyko/do4yCtJyJ
9ZP0weNaZGk0Q7GFjs+zVEplk4e5AXlDRWfpWfT9nWotM1DkWY4lXCREPsl1rxUF4R5kB6lMvX6E
uUWcBZPT6q8Y5UF8xNxfDomFjdFN1fyBV0zV2GizJ9Zx4yOdTGdRtfzK5HrQaQ0BJ7NNAxfl6csI
oclxpDTYL6gciK1bKzAvyaDmzpuUaxloPPHbr2h8iA3zRrYPCINa3j3VNN1REahE6RSJTRl+qHYB
rvd9hinlrrXR+Yas/aJwlpKuVAtANxAK1GWfam+j66kbW4+gMxktMBYAvxc0hSvdaYFHaGgGvbJ4
Y1VVnFQl4e9e+njoVfGR1No3GTNj4RRaGk2r76zZDRSqZrfJwjBaKWS7Pf/rLEuZtLRBpWhvPHWz
lLHlD7AHPPihTGgXIxMnrKOFwHBnZWPsjHRAHSxKniao1LPPHbeTrb8YhneNm1x8s4sESVqaiG0Z
8GYOPiLg6S0LqLJI6FUmkCGNzOjbiYBe8L7erhv7+hSiGyUL+Ke8JRa6/YIwprved8wYHpStZS+k
58EdsvQQF5CHgyyn+5qdiGivv7UEpkoRhVslZJyQlzu/fJaw/km+8pKNNbFJWLuDeT6Wh+ifM6vf
EPGsHO+/lVQkyAOpLNODYRefVupWRBqo1nKcdH9YqEqTn+6nEOX2mcUUEAA7WwW66rc4x56Eq1ar
Lm4osUvGQq6f9DjAqcysI3f/VnRRyjBeyljRAK4wuhteXpGaT1FaONf/+8ZNVes/p3W8atyybdtQ
XZNkNLZZ/7nDYiufhWWr6If7JsFXkVFbbc7+I3GD5tH0LYraFOzWaQOJyASigisBkaCR1WAuU/7a
nU9ZR4Myjp+MfZPVlPHRtqf4+I8Wsh3a8TEvzX5nOYimdbvOL9D0AaUBXTuQI94u5bq5mdf/DUaZ
VYvSbJ1RHTsVbbeSuqAWiRrBcGuRgJElafgpnnMCK3hsKyft6wNTm7pmoU80HPzgxeQLfye3Rg77
j60v0gn7fn7xY1v/CRDg6wS6I1E3eQysJqIp6zY2xrdOEy9R0aC3ybJqUxa5eLHS2CbHIHN2ox5a
L3Nu+UIZ6bqqpQcvrNHEPvYcUlgCLf02es4vYOrINmtCqVQ7aR583+5OeTnnC2GrskRIsEBiNA/S
idhELnaPymsepFy0NIwP/LX5tknLT9hOuBpSN09XAUHccYH5x9Qr6/h1yBMzJO+BndnXmDxrtPFc
oxRcGRjwNrmDzki2pXXqTQ8kwTlLcrLMlTWpzWtpOC8x/odPj6AHgzXM3u+p9goTXuBsPo6moFzU
VqA+J2lNXdlm96cI/btBzkvVD+EPILzUeGrTPYIJSXeW21kHf44CrgN2VFVUEN03AQTTyMyUJa26
NrmrzJeylezXRKyk2WSx0ms/Ycx7nwmSeNE1v9oAhlbZNG+9B5vBmQlK8uDNZ5mZo7EeNQSdmlAX
FQvlHS2x6EpQfXwltWhZFFX0JIdosufLUup5yeL4gAA6vCAz+g3uI/mdWMs07s3fsG7fJ6yAWyIF
jDsGFRvFcMIhit6lHnfKTLrOui5YJiO/vW45OuqLYkciK9Mo5KyV/IVCJdEedCOHRjhX8Jx4Kv+f
hID/wSDjC2zQ2FYtwe9GD8z41x6FilzTKHFgH0hPtx7uVqRR6WZohzqtlTGiu9SGAf1Zq4ufqLv5
wDYM5HosS273tq5rDJ+RaoZbiD8+VN9SveGCu8WQKT2FcmU91OiW62EjC3yypsdqP8LzHL5XCWme
XyI8m1gfwsfCRTC11aqWVImOyswuju30VuakPKGR6Q9yGgNqBzs9qKd1lao/88630beIBHg6QdiO
FCxZCVJrNuhwwIvcfqosemgJJHgLTYQcsYbJftLGEid25u6/hqJQfR1Ta1j6GTqdlHzE4vH+3aj0
I4ulPbFyO+o8ORkg099tLQUY1R36yL6FG/d8Yx6S/Fwxq9g9WDVb/3HvGZcieEsLtzoGJlEI8tDq
eEamwSIh2fLLdTp/8KWXZurnFrmh9s+RhUecrxsstrrw6W2H+qoRUCTLymKV1cbfg8T7pGGofIyE
nIPMQdk0TL8Vn1vIfDIyovR585jObTZ3LrMKjMtprRUQxKnAxjkQpbs+QbXaMzq4+JijXz4m+ID2
mUo//J8hMWEzNizj0uX4lKCIt48V/s7HzCIBteUe9cNDqVpiVnXboxTpl2bonEeWV6oIqIaakeFt
KZSi7NE+7hTSdorDLZJmvJEzy9J2S2wHIaGmS1/TxbqKsFVwex2mrgcakqRQ7XTjlUVZ9/+Ut9ms
z0Ejf+1akWe7JvsS2p8q/xn/3rUaiDb8nkXDCZvjBrBCxK41JCmur4p9Nx/k5ddBjjlAn5ZjSoSW
P6I2I0eiyPda5rPWQHD+96DZ+vmeGEOQhvL0r+fLa3koc3FuRT9u5M/5Gp9sIyPnkADJ5dcjU1X/
9794/2FZa0WsD2DK6Xxq0aoX90MTBuXebwxw33KQXLNyLwflJSGyYOZBLqMNzfbhOGUkg/332QBu
fKmXTbH8GpNPwZjIv/717H/9z/+6lM+TY18/xqf+/VCzm+kVq9wr5fjnMIgarLVusqgl5Gc/CIGx
sqvseCFP0xJ3/yJRymx/P/3rCY0SmQ+qFz20SBx5r+YnCUIWpjVON95B7RVTxi619KOLm2XpBc4n
Hwfkc50pVphByd/YmVVyFmE1q2y7cwKFb9FArh8dKDOFGB/Swl6J8CYcaFtZeE51ppE6alFS+uFR
jbtP4h+2YebiDkEfh+twbVreoW6cdDPmCjgKOEOkIvTNUqlhjcTjzbNjdEZ2vTIaYYAMy8Apmeuu
pASvspkrs2kNhwdKxZiLhTOFbyNu9DjHPobuLSmmF2eYg4gR+y+LVHvOk+bVDRT6M4FurfVSXxl+
cByU0l45ORX4vIqOtTaSsvYDI3u4IWxlnZjdj6zJ3tnWFYsoYcUDOKSf3D1pLJfa7ViD+SjM4e+r
HbefwX8v/CBcz7lartrFC6/rtAWFu1uaaRfPOpityFdj5WFx3LmvlqDgGHjlqc67neeSBecsCZhh
BZF/2q4OApBVIN+LsNFvGAwWQC9ulUPLmiVTtup65uNcOxakOi4GQz9E2lIJlU8Te6dBKXDVpcG3
LLnoc8dCbCHAH9v0OTbzas8S5RmdE+V6n1vZJD6tcrzmiUPgov9kEixiq0G0tKmAej4ISRCDS9Mk
YU7VF65HhZO3VUEfDVhvGQUWEtu63/WJQdTInI5SUkYwu6sZTOUin4j+Q3oIPCEsj5mvLt2KRQXl
uW1kMxt61XsDBn6lpsSttCiUKw227ORtCesLFmwyyOLQWOmXin3sXPEYV+4T30uVT6at4ROClEUB
H6FRx9ah0fAkkPX+YWcYBsv8qR3I+fIH1h9J8sP0ImslyPJMwRSDLtqnDnHBbUA4BOkRlI3KnxNq
F6b4qxeFz/gl17S2Ljh5BkwhN5qbv8xCO5vVhx672zg+qLRxcHRZL46NujUrd63Z28vENbPFpGsv
dq6u0qCrN6lRvIB3+9FN07QwDUifvnhOrVvYo2+Fz7OsunxjdG245HtNimyNg90gOKKq02EZxeEu
7NCv2uFn2t8EH2tYLG8W9rt1OfrPlRiuUca8UepvWaQ8KQ3r0V59wyRLolajO4CqSY70uvGF9PFy
odYTJt8wX9aZTrSIjY/dNd/yzCCzIDVWI1FaiWHtaclmq7IIH+leUbBu3iD4dosWsU/ES6zGcEHc
4GemVL/MwW0hD471tBzdot9msPnswh8mdt1ZAWnZy/eOP22VQRkf+jop98gyiv0I6SNZfF27HT3w
vGs38t4kD/LeKO9P8uzrAXm/lJesC7XZc0BA7HxLlPdFX3O4Jcr7oByUB3kvxAOFalBe/3UaQZb0
UtXYhpY7jjQK8i7by0Pg9hYf5cQmVs90kRprabbX5ilHnsnn/Pvyn6fcH50v5Vl6/wkNSZK09NOV
fPlfv0iWku036/+yvTzc54WvQZZBpKPKh/Bt8FvI9+XrqfKyMbtwkQ6+vwb5yXtgzP+6g1f/PlfI
s68xeWnzEpBO//Mc+fD9//56epuJHyaq7nVRszk8WPOM3ZPg8OdUTsKQvgK6Lyhme6j0W1GBkpRT
WjCFRKkvqUh73P6JrVcUbmnBvB4IujFtuCfy4+S138SvAf3ixUAe6sKsafCAPTEvmlp0aBdxJejo
sVZSvBjnOUUgWekjCcpZoKZonXJis6sSxunbzcJNQ+50o8/tr2qKbTVxT2clMOAdryfSDcZu6RdY
jL2y167ueGVjIGDAMZIFqcHdJInRHzNmle+qk1ePInQXZJ9h5Z9N3nJZGxITvyCABqjavB4cbST1
am3v2DkBmnWEYz0oAeHo0COnVef7uK/7JNkbJmkSsuYWNiWuMsDmO9mtSDuyOdCJP1titPeT4+MM
m7c9NDvCZviWQD755g/LgGgcWnOL/Fvua2wWEOOwJ0j+aEyk2kQe5Jir5Yg35rerNGpuOBM6bHuW
for54Fu1CYQOZh1cAgxf27IA5JSmVvecCNXbu62B/apAlbl0Qu1QBmBRhshITuYY/TYVnVwjeKcX
pgcipdSwXvMuxR/MjjZkvB+KHdUrZxpGLAtuey4mBEs4WxZGFru3tK3Vx8J0n+WVqqThc49/Ql7d
D3gtqFC5F9Xu3ZsTRx/ArqxjBLZdjOKWuA5hdDWQUvJDAI/7Kbx9T5kbqVwizIdCEldiKS9p9FOc
arNwgchzQxMlJbPNaC44ljdm16REeFFBx6ZhXuVPs5zqDYytOMl/agqsX1UQYBcYgwsppvxxi3k7
kM2HXAkp54rEp9javftDLT7mkymxxccw1O+5VVgfEydoxoc3slEXUWq0mBVC61xGrveIm8NYyChp
05z+PFDPD5itsW1yZd9YNuaUzLMoHFFQbedytQQZYO06jIbaPOXRUx+K+CUsgvRJnyC3zHjWbsyM
3agq0YxXWrTT0J0ledV2hgm+KRJ2nXy3JznW6YW9Dy3vRV61Mzhb8/NbXnaPmhYqF5Yb9hXyxh73
VXYNy3oLmBLmWhfo+24oj3/8TAzZmTNu+4AVxEARAILC8IplvqRmN/VnQuhUoJVBvrOZ4fdR1h7L
JI7wQ6gEDunmhDZm8taJlbnP6fxRNUthg2AQN9edGm3VBJq1mGz+ah6LtkdLlKnK3SQJeCXEMPgO
hEJ56XYieOxbehLQdE6BR7J2qUFQDdpGTYir0l7Nuq0XtecqD32TOE95llLZibvqYzJC1qO56V9a
W6hHzI94aucHCi08pC3OENvMsi39CPLAif0NIhqTutL6hzFCWKXgCbvhe+bznrI962txyxpbu41A
F3mkTt2M0mzeLvHDnzWWpI9NbLW3wtWbZa/Y8U7aed2o9XAiEsg1DrBKUj3zV7ogvyZJ5jyE+eC5
bogHnQl6HocYGyzzzLqQYWCdBoJ97jia3CujBSshbFtTZZ0seLTLweard+eLDg75JbI+PRH+25Nv
xcZ7GDZunMWbgXvzSR7QLbxVduk+1OTM3ofkeB1lmIL8Duw6soGG3CQKI6z3qgX0JzatVveuTlqz
xTKmgLlXGu0U9q+SowIdZFfXDnZnNwiWPRaEUzd007UW7k2pDestsUZ3Rbve36tBML62iIG4fdpv
jVo3D3wewbb6zTV3XeIRh6Z41h2FaK8863ZOZZv7u1fPh028veNLTV9QCbXRCzbZ8FBrWXn6OjPU
9u8xkfSo6Jpasx5ETb66URCIlTagCmQCupZ7p8aKp7MaAr8i+QGjHsK9RV616WJOzFj9Sx3wpRPI
0bOujHQGKrklfs45Yv2esy6K5uQY00aGsHc+QfJ9aBmsKAkkR4qd3UIv7tZV45knWEHjjolY3U6O
oTwiuRErxPGLvDenHRWU7uZUBNnUcYyecb7E9xsTNeGQLdxq3c2NaTDfcZKuN47391VEDoyzxLoU
tVU+lh22Dfl+B6QHLlPVG0+pEepXL6hZu/J3iKxSW1ILXVpTII5kZfWHPExqUMOEC5kKeRQQCYuD
4SJznQYHmrDqQHPBEBHPuN1pCMs3y9fbJVqYbqeWCVaPMN3g8Au/Z1VfLmidlY9WN/ovDXucAnrN
d/Qu5QEYMcWTtiivijJ9DFNylWBe19NPfTaV36dOV1ZWw9YmrlnFR7UDJd/NfppW3T9UmdOfJG5O
XoYi/y2H5GHCdLO9u42jGmsdL9S7kEGj5ElyCecLY8QgL0LrIh9yQ26NgeuMD2pGlkls6T8LJxyO
eW6J5z4GJZSWz70RcPEZmUDwbC9xj1Hc01un8aH3fnkz48ZiZ5mfSAvKr0ZqmeUPx2mLnQ8rw7JM
47dLTjDuu+Gnwk4L7aNbsw/MfzRKH6G3RJQe9p8oy1AZl3l7G8UQM5Ob9mGc+OCSvLME3FyKvUjj
c69Exa5MXwI1B5zS9kG5yiR1PaERCjmLvVEksvEp1PMYpjapZ1WHhNamNRYqxlrVknFr90X5FrsV
3sSifB2GfluLiD1uoP9CFhA/OXlZPFXOkywv3yn9k65YtDGF2n7GXuzd/Cm0Fgqsq8vE6MFvjR8t
OX0r2dIk4kBZViyS9pISXU0Y6onjjIsx2Pczp1Sa1AZjCs+RthDpkKAeEPE60O3uNjqTvqrtlFA/
soJuYTxgV5uaEXEpj/ZVba5RmbJ2QjG3VJwh/2gqUNtzdd7CEU1u2KDeIsiAWIetGtPtGJ/9rAGB
pDgbywyL1y5pm5WGLX5nzpdulH7A5x7Ocdyqj4HlvkUQAEwjqE7+LDOTHZR5yNaqisQrYPR3Ybuh
uDQJqBAcv3KVg5ryDhqXD/xym6F/sgK6VpNlGU8wk8na6bM3raHl/jVeGm67okbtLu+cei8TFylL
U3xocqY+vdllh5tNhXfn+VazizrsoWOiej/G/Df4Uvv7TPaTeg5j4HsFOECs5GXCLK2bQfZXKGza
TgBZo3Fcj31F3Rf58JJ6hv4w4I9hs8rneuyp/KSWJY7M1/lrypw7qlVy0+n7bIqSyIEkbcc1+wLj
iPp/5NscVBufXsEtskN0bpTKhV5oUIiL7EagekeSReBs695Nb5UGVE8xZtL80GwqTUlfKwNaAZRd
9Qqrq9/nudqt6WUmL0ql7CR8QEyTfyQOqV/I5niqG0fUAOHClnFReVHM/IeEoFZtQrebom72B3Tc
wXw2zWNfZ35fo7X553mUOCg/Rtt/PSG3SJkZhozQd1M71DYGZl1N/3e2T668U2xWDyEK+WWpGi67
845VIH9l3sYi75C0jR+wZ8KTbABEyKfWZTeoG3k5GFR/raQtdyLqzbM8cL/5UAGd/jWkUbg7O+XK
mJ9kD8y3PsyAB8Q+6bLTsJlohlJfgSw11zl4MFL8XeAq7rL2jWpv4/zHgVHpj1aV5WvLK2wsPX6w
DL3eeiu14UYTWP3tgnlw1TM++fjSRW71lCvaSW5f/rkyBPA82iD2xjcpJOg6zQBk0wSL2jY8gEgb
N/w5g+fY1UKcdGIhd0Vyp1QMQBDlM+SYfEZWsz9XSMeyCVvdyT1DofpHnT3wk9wz6AbwiKFoYP/O
O4445Ds/Kfa0lY8m1RBtSnoSYHWT+iHrMTpR/Jyad98aIfpVqsYCT1Ne6qKyHgrTxIU0X6ZJVq2s
OUlSLRrnJEiNWdAf2uJfzd7AiQdr/gztMceVeFLdnqVB57rvZuUscyt02AoxWdMkHkgxbPKrm6aU
mRU6TyxwNGQCM3+69sJfbh1uzTHMN8JjKZCHqP54XcaVb5qyjkmthSVmYyeAsr2NqBg9MpavWwDU
ayWMXGgSmXKy4/Jc+e20G7UOHZNL2voqDBxw3fOjTfIbf3DOrzDCJnYyBBweLSvik+nBJGFJva91
h8dscqsN3002IQ3JbNz+N1NXjAe6L38OhuHjHswiY0CWLc4h8sSD7wYOMQX98Q4akJdZ3BwnY1x1
pa8ta1bPS6xV+MjNRrdP91MleaQBuWirsDlCiw2GBfid/CQPLHbyUz0l/cpuhboMAUONgamcpYaP
0pa2FlMcrKWuz2gQFViz97SaKvPSZVBcp0b/5qeGeRlnSZv2QT8fO0FsHyT8U/IfmtpuN50eXBXW
2GepsFTN6JrW4G0myoaPZuy99KpykY+XsyBz4Nnu/OwoQKbTt+JmKafaVNQXU5mmRzamCQuzCUO/
2QmgpuZrm5v51piRt5OVin6l6Z22T+RqU2+yc5LUa3X+QkIUZYE7gESz24rGyzwGQRIDPyaLNvF+
pWZrnyorKRYh7eMVsnc80mppvNy1CKHib8zAJKecNIoRBxYbxWidkCVZeq56wUWVYLIEpDt7TMNs
avZko775k/5Ngd7u5+O7SflgQ6sg3cjXIl8BcohFmhQNQlnNONh586m7nrJG9VjdDc1pMf65DKr3
WC2yi5qZ48WvD/L/l4ey7MmXkV1kJ3VXOmmgGtE7AzEkDmm8klYuZV8Z4vZdUOffc+E3556vFJMU
xHFSvJNBuzmF3V8UUZLwySJwWdoV0miGkE9ot5pY5wW1TUhsMNsXRa4qD1VfUx4kJZ0oFlSa68Sp
r5jaUxyGZXoUYnROLbosNHRV+VFm2VLxCdxxaIIu2lrAQ09DfZPl7MjhE1Py0mPw70aHbaMan2jM
nlLa5X8dECd06wzX4jIrmzN3mvjXf5xQEEjuI/3MPFX9bosmAtVTaRCUPFd/2F2B0yoVZRslXXjM
s/K3NX9h5aEF8HmwrGajyu+rHGsMZ3wsKuLItVw5a7YZrSVQ2uq18cmn7HHwRH25D3VxtrtTzO/9
ziS77287UrZ18xAgL/tuMjMFxvi9CeABsuFHIsT6c9MFSfkwhEHHBiDMDpLmndJTatHM4Z8uR0pj
itgScdut8yG0lpmSwNeYhBsSVgQtL6LuDO8jwaphm+EPk2ji3On9N0MffVQqczwkMPJtIcDVSseB
GlfOTl6WY5Y/1jo7g7lBOqXo2uyG3EmJE/waw6J2ao34Yjr5QVq67sG1bYV+3Y50Wk/RgZYrRbyZ
5lA54/z1saE7qNEQbHC3/Ayl7ihuh3Enm7cuXvlHWxk2Er8nh6ZMZQINyA+LBNSdGPvjoW3C5joU
4w9HEf39KsZQtUlRSay8AnOziWxkrxdTsUBuTgc3rrq9ZPJ6bKwPwVBcR5Ixnv4UOYeS5b0WkVxc
Oqjgp5lqMB9k0A21AVzXznSow257Dy0k61DApHHzVVkrLVEqrMxi339LCAM5kwGNZANpP7eFLaIP
IuHnO0vQlp+INLKDvOqSNDoTzbNRrp3TTB9AGfVVMgZALqsounbkNC7kA3kdNwuj6JBXmU3Hdqup
1tJqJrGUXwng7mSwQWVXvkH4VR5aUW17qG1vWQ3ec+YDj4pKrKSrdMewq5LHuu0XvCk0Eiy6JSbp
2/ezr7G+QDbejBYkBju4koRCTvBU+Ee4avEBv0T+UDe+8kRfHys28qV9oVboe2xlmbfF+K7bkbeO
WsRjWuWGlyAxtyAxYtQvkf1k5ZNy0nOUpFkJTzvN9edcHbOFYyIFkhU4S67T1NSlkSIyZTuZ5dFU
Pe17GIc2a+M0P7G1wF2BfxSxJCjl1A2bm9PZzJQi7D7xtTATI+cWRr2aCOM+hKX25/B1Wdptt2fm
UEZERMAp8F+XHzDHfsoTp/P/OimxoMVUi7SG4DTIds0s583gw/Ct853bveJjtC6kFioAm76LVVJe
Rbq7f/dFmPmPFOggo1d5v8bHWzxiSD1JFCdtJOASaXWWKE7igRT0Mf1LoqMQkfrIovfddaXo7X0S
yObLAFTHxkpOqLuTN82osHTmSDMafzumk/fuWMq0mKhsCVO1n3wFA0esi2yn+3l3bhUHel+dhGzI
McD7ipEtxrmEKs8U3xze2JKCp53PMguNylxDWsKFAgjoZqQX4a5ZSqS01RYQB6a+PDTOAMr+AsK2
v7rdaN0hhGFQFIu40zVIvGp8qjy2j6qbXlutZHHaub63yI0i2UnjbFAjKRTV9Nyq1ZliJeVETYCa
NNHartvIUS6+vpTPjNv5A6lr5xTz5O6ednH/eqZ4aoKW6BgJIzcUjVTZxFu4U+Tgw2DNpDZudyQA
0idHab5OG6VZJwpbq8HP/jxc+PYNE2e3M0iiOksADfCybirOkIzHdah49i5WvBXNQuuXXwo2MtNE
pbINqI3x5ZKO8ans3U3Ss2mScAEnNfDozn4l4lKWachspOsTVCB7plclHvHMusmG2WX12zfTr7wd
zDPhn8FO6TUSZSYmwabmqzqV7rgWSjus5XwYaWFwQgvmnzQhKI/U4NRbYS7QOEUfhkeFFdKef1YT
s98jrnpnFaUvazVIHvvR8Tb/21me6H8/mn8EZqss7vj4oezDfUBPVppEcuwpkP2m5qSnif0oN4X0
ML+pRpick7Di2zonLIQavcupTfRzEzrhjkI4tnRQ30+53/5wKv3q22GM04S4e3mWwYpZFrS4T1PX
nKSnrLdD3r50nO6eMlkAkGO6Qgsq/FnOBkNMafWBOLZgYaQdN58IutLkWvXDFFTTztT95Ik6QLus
S1YlzaTERIR5lJGUZTdXkkylEc9DMrh/CnhbOd1JoVDFRnDrNAWiyZkGV5hld7prwxO4JMtBhL/5
F4cHGenj6FqxVQtD2/Vzap4ZWunSrGoVfwg3zIUcVNE9jF6/Txs88/Jfr6oRmptBOmI217iSFhhF
0Vj0gnhV8hCg1OTu1+5KpVGOTelYW6RvECyipPxu3d3XZvSMfBWMBXPEiVpHvRU+5kfgljTPUK4+
KGFlPZcq8Kiu7zKAQ2m1bTsgxAIG9JFVb/fSiX6htpTOvPSbmyN5jBX+b3hfKXktpvVMG4IEBOPm
hL71a0KOy0Yw+yE0c1ymcGuRbU76QsmZJ7PcKF/lGak41Wvfcb9UIoNwgKrDDDnPsy7/72MHh86R
ZmytrsXprsji0+RApk6bVVJjpASau4g8V3vriRffeJCVNtqor++8urIJLBiKxtXI6HQMJVJHRVfs
71A895ZSVAS3Gz+dsPS/AeayN04ZK7vWCrOn1taLZYvQ+6fdL/xiNDeGQbw0/aJ+AVu4+S7Peh3E
RDNmj3KpI2IwLg2VIqTVcXpsLGjTNj8S/VaCm8SCkpaT63ZQ4+mqtrayCc2kfSlV61wYrrITE/Zq
U8BmG52Abo0JiwBTPa6fMtolFYILxYFfSvWtemvBykk//5CKjYKPaiuHNfG/DvftE3J375Kp+a1L
qvAaq4uG+hT2SFVHQWBRVLKw3gyTElzcLooonRE7iOtFeak0U1mnLCkf5CVWjWjZtWV3EH42Y+OD
p9aDkkt/z/qVoMCIEYd9mIQWLalFx+fOKZt9VvfGJiIk/Pb1XJ24Kibr/MNNdJrN1GoPwxwZnwmv
3lBX0lcZ7wf9Rpo+LvRT0nAIM3TJRlqjSyOIqrH/gDaCMYI0Lw7T3P+QUX3lvTMyEThYZd3jH26z
jpBQCwIMjuQPcvcrq/WQEgdI4XNGc7kju8bedouDYioUaWcIuts73cEfmTNLdDh7ORFXRlXz8UNv
QVgya1fFeo9Fec0Vx/3mmQEmnKq3t4nuF/TTaH8OYsCiOw14VketfaK0gc3xv9HRE8C7XRuRfCDH
hBDgG2NsKMEwzvygmD5PFFEDigmSfAuC4khBYnguelRBWB5RMzdJ8JZkerFq2eDt3SC3vttPbiSS
fdayBVJTvb8C6VoqlpJ1S5eNroYT+YJ5hp6Z3hDOTPDGsZ47uGAYdLQyBDrYefRbQkzkQb7VwuWp
o4rMUu4pSDh4Lw1dYfmg78c4VfZ/zVpz0l5ESuBCEP+3pffV3SguNw8s25H2zJfh3B0Odee3vPIH
khwGc3isU8NfVZplr+/f+tIoy72e1u8RXv3/ou7MdiNHsmz7K4V8ZzZJo9HIRlcB1+dBcs1DxAuh
CCk4zzO//i5SkRWZ1Y1G3ccLBBxO0l3hopxGs3P2Xnszpmii0LUropnQ1HprNUjrVs5q2uWhseVT
oezw/GtXSnblDK2OhR6/V4zrc1ZeNmEzrgGBbpvBZ7kU4kpxU1nsGmO+EorEoUsk5r72vNTR7NQ8
t3X7xYm5oQ/J1F8vi8Ta8XwiE7TueoGIMd37efTX65aXgMPvP1+yHPBtF6aVKNXFEdRlnK4ddsvc
Bf9TfJchhFi28oJEjJ+5SKC+95F8GfKmoZuel+tpjKofYZXejgUt76jIWZqrSn9pCMJbT8ZgP4xD
IqGwFPWtk0UTKlLCZBPM/QcnSNOft7Gh0eNtPpdYNoUar2tpd6dBpQgC7DkDRY4GCh2TGM85Ei/V
xmJHWZxxQ6YPlUfiWGqaCCSG7MGMx7VWSyaXPbP3hhDodRUoc7v4Qagzi/XnPLifvDurjJG2z9UR
U5GtC67b//xJCrD856YHn/ehreK1+89dyxuWV/x6vx9kDK8uFgE3I1KMDn+65/vyFOUp8QHLPpOw
2H09B5KjRA/umXM/lUDEvpS08Ld9A5ZBS9yCJRrKraHfSBj9b1rM2fRcBfTOQ/jfkGB7yCslHuDm
IvaxY/t70VXn2vKD14FENjKNouSMtX3f2U6/t01orxMI9s/QMUdvd3Xiaq8BRoFtiG1kZ6cp5jVu
T+1qEdYs0hDfax1gg+JL3g/1XW33p+WTlXWEh7COvVNuGs1LqDH5nj+xiwaEDmXUHRJNpfUmWX1W
FKITAq3uwRc6tLDGulvw5wj28Bb02I4CvgwrC0PLzzJHWwDv4250WP7E/rwZdtY+pyazlTObt8lp
W8cB+PF5a3kgroIA3kLLd59LGITY3cpJjOJFyXFj0cghQHDiBl1SCciE/Fgc7iIOBH1o50Pvg/Es
xfhtKWX+j0XN5YgM1MWo1JqTPjebucTF/ACMkIkfxPdl16+xgMXNxm6NArgww4PeeDHROORxeX3k
7EPf0I8kDHiXkq/2xhd1/wr5hcSdH5botWdRDt3JyuNpvWyWWlrsWssxd8smE7ZijXRDHtBy1xjF
FNRPj9S6Wc0TkL+7kkY0e0BaKodx8QhtcsDEatb3Bm6+a1Xt88ZFAaRnwakaKvmA9c48xL3brL0x
8K581T8vhrLYCkccjL59CCTgknU4b1uiwIfi+OMqG0cclEn16df/ZdpPvf5P+y1TuxYyDBB4IdHI
O8g3qWM9/1Jo0FVI/hBwkFtfoNVYhB3LK8LSAQxASP2mdDuaR3FY4x0WcCZcDaa8XeuncE5u0SAZ
3DYtwYV4d38kCjdUbrT5ExLTdu1yE/p8tuxrovqIPrRAHFlSF4LjtZ/4/U62RUHdr5Nx20nHeIT5
0qxiAou/m8QyL8SBVokbVWjDF1SC01qLFeHCZibWkUXiGCovlH1zbKRdwBMPe1mdDb2Xz/Xorqyd
u5DUrDhNEEfa4X6pAAmH2FXflBu3mwJgC0wTGStGkib1gmDO0QOAkk+nZd/yUHukAHjYSTSr2omM
Cnhi2KCBYiZ5F6+JyGUUw23gZ+Pa8YPhJEbr+wjb76HBZH+i6ym2vsF6CwpqxJ90FWLC2XPrlIwf
xPwRekUvdtlumz7d+Vop9gULh0saQ2NSJtK8Lven/bL560CIX2vO0fmOD2UkEHfMbpcJ6PJQtCiR
TWZkCbG+y3SfAHr/uhra4lwYYu3P9Ole+O1VD7h02XIbboNJ1EKcm+94fukdrdClnbp8D6EhUQ7G
WKI1BMZD48JO+muJuTxz2oy6lwlbedkMEJo3WuqdKsQV5KPUV0th+bO63BOJEkItXfko0NZuXIbf
aH9cZbHKninpJYc46uu9lGTLfFp9mqA7VAgRufcYVPuE25SHtBm8S6LSnw91GiegyXRiZ2mw1ru6
I2omCLv7nkbL5n96lpfwQ7RwMA40U4uUpFgX1luZPVGomOvcYYB2hvArBy0PTyJBoPrK0G/rwafx
69vqOM74p2ToXwKzRWoxb6kMaUk4UTWZtwZlfrhtN+7CsLSuYKHrnySnUamv+PeKe1H5RFLStkDP
T73lc41epsrbGU3XIagsNHWqDHO1zGwTGRxhgA8PMVrxncACeFBG7LzUbr1eAFzpvN+Y94N8JFrR
uiwnvBN2vSkIw9ws9fzApiL8s/NR2iUGT05iaXnfqkGzf57n5eySpyy2mV41oIyGH75jmjc9UR9H
x2Ruv9yQBX+uz80ysr0txhVzb1CF2xJnkOyXSdKymQwxcH53FOsi8rpXq+8oZFVMXGZkZYJm9sq3
NXVbd8iZSnovb10r3mVjiXtZC3HSMk7O8gZpzKv48CmtMzgUVbLr3bI8xtQMn8hKvKk6Z3pTbku3
vXCjS0Hb9caxJwJwJS3uUHXpJSPGpk9t8T4/0azy88k47+mt8BpMlvU+8gRWkaQpGn8JWqNZGxCM
z3LRHsTBNUpRdTdhOH2MRhL05p576XnqKoPNuBLzq8w0pRJa0OtY3hQGQ8P8tksJvB66fcuf9Wgn
VnBsHKu4hkFRUhjsijs7bZJNT33vqctYOiKB8b7mYKlHYlt+NKxOChRGgM21F7dQCLUsdzpH/jDe
tjpJwFnadd/iqrpxI9N5GrTE21tEQe4TVO8S1uCTlPoNOKP8zuz09CkG+9xR0Hnxq9C/2GAdPze7
6LL4df/j+/Cf/gdw0WT0iVv+x3+x/T0vSMDzg+ZfNv/xmKf8+6/5Pf98zV/f8Y/r8HtFwMOP5n99
1f4jv7ylH/W/vugvP5n//een27w1b3/Z2Ga0Aca79qMa7z/qNmmWT8HvMb/y3z34t4/lpzyOxcff
f/uet1kz/zQQD9lvPw8d3//+G7yS5UR9nqf55/88OP8Cf//t+i1568P/9oaPt7r5+29C/u4ajrSV
jT9S6UrHIdl/LEfM322FN1NJoUtD4RL77W9ZTobE33/T3N+F7QhwosoCd2IZuvnb3+q8XY4Z6ndS
KyUsFN4khTKM3/741f/yJ/z1J/0bK9zbPMyamt/lr+hSiZjEooulC4tQGt1ZPsWfQy0KbqBeTPd9
hYXVxznJd8Sc16jlV2x+1ZdygCu+BiOurnI9d745pa78HY4VEOh/Omk/P9lfPsnsFf3llls+iWkI
aTkoNUyScv4lXiMMx5rrxsjI8JLiipVLAgVh8vr7kbDM9yTN4vvWly2Dd5QXd0kLsYOKpTj2Iptw
IOZd90B1oTz+7x9L/QuSkT/dfJpdaKaODviC3Co+959iP1IvAqRiTsPKhToXrS1XpdMVSsT8MPZT
+iLDnmDipGuGQwDzdhdPHnYKp6/u+sglWrIz9bNR1fmuVERydjZa8ZAo61Ns+DatahOgjkX92tcp
ZTLUhwk2ilkDilV4m5tTeGx9Q8whEOHGIEMIpZmvUbrCFd/csIqXt8C/DCJkMn2Hw03uA33yH0RC
cyQoQzycRIlkT40nB0R1WnhyxYjavg9pwqZ5BJDL0lh1GFqA25SbPn8fvKH8rjjLLpGorbWE8b+z
YaEd9boOvui+nW38Jh3Ok12qQ1sm4ijCvonXkZ6GhFmLQF2l4by3agT3ci8sKTa6sSo3xFC3YIpZ
0q7RA+r3hu45OER6AwJxofXpqo/G6bX1O0oeudWecY4MZ1oLGav+pj3ip3ZQE4f2VSINuaalPHzF
/k7+AlfJXSlLdVWMUEMd6mEbL5lguE65mRwrVL07XGDcukxihKEBI2+spi4CI6qzIuqr7CEv7DJH
7Ocm0FxxQ1l2ZN7moGgLlis1xceVTpWVBJsMac6qVPR/1ro9xMw9EJC2AYa1IqjFTVdR3VpRDwjl
98nECVhuWwT8pCtmWuhYR9dDTvxVjzK7T9fOqEDA6fgIshtlFOQlcflVhMC6VWkQ4e0WiCr3zCj6
uW8mvPhsW6qUCSaEshHXlj2q6CImrA9rVJ6kRuR5k1L3Nrx+JPvbNOSLr6OmXVeUDsS2jrquP8to
4s2YCfzSpStIbsINqlkaiQ3fa2PXtFoS7QImH/661UL7vsDWgLI5llKDkd0LsZa+0VNcQaC/ccpa
vFtGFt41Tt8UXwJdhpsRTtwrUOH8Sc/VqK2UbQY7MDzVD4n6tFjXtkFvTxYJ9vC+9Yl6KjutuFAG
cE5t2FNpc80hqdcRddoUkaIiInlWJSe97WOBD9Cb0ViMr63abt49F6INC+7MU2tlyOKVADRFOVxo
yZZEMMOgfUf6bakPY7vVa9EaKzMbcNM6ykfeaJks+JzY3ZAgxUyHrsI7aM7wNTZR9xzGQXHZUVcZ
cGiMRkWjKypGPEF6/BHotftE9b/pt/ZgpOCFB52SC5iACl272feIyBXeLlglaYets868blcrRDKr
xLIG/9D1CjWITMbpPfQEYmkb+yDMc/9pSmyP6oIW/9AEJDyq79AlVF67J92OtGc8AOW6bs0SEzbC
tKmo5UpZJROHXNXbJJbmIXFlchzsAJk+0oBpK2KXWQLtPvMoAU1c1blV3Fl1py5SF9WNSQbMsStU
iPrM0I4NDfbTVENpXY+hKqGOx+PBzbvmhWQC8BYBbZN90E9yy9LPNlapEU3Ef3rRzg2i9hjlJs1z
BxnexjWL4hTAuUKEO5BJLexh3HmpFe0GImz4ImvTAG/Zzp1Txij70Ici+x5mZvUOlsf/Fvm6fSZm
GhlI5E9DsXEcB1+eTKYQd14ZFuOqqEf4L1YuGOoqB/+DE9rF7egzx8bpQ5oWgPPpWxxpyXU0Un8s
ohTCMzowl9hijyS0brKiL3FFaHaCktFfZ75fHAdn0p+82pw2rZlB9MK8v9f7Unz1+ZH1KnNF42zD
0E3KmzRPMZgGhlcwEqfF93RonVdFrO60akwx+YhgRvNeC6mEr1RODhKuBLwlBibHV6cRBKZ0kURk
m/RJfEfVLv1WmTUWtEjhy6ecPk63JCbReispJx7dUZHWGFBDLk9tnBQKW7ObCWZ8MVEWkyhOrpyc
HcvR7tZUrfehfBTXs+VmXId2jzoyiEG8bLKKzEnfi9vNgHC4uXhxCivQr7svVT0a76nIPGxWVXwj
LVncupXWHacxEYcpHAs6d+YY3ap+bKkyd7V4HhoKOY4BTj/n9OE+zVBTdE0RP4Zh1ZxlUQLT6IqM
K50pAEB/Tn26yRDmQYYAoPKsVzi0AQcWLPzCoUxfwb1PzQGHRUtvJTCeY5f/Jgzi9ETtVvs++iNt
icwLGaOz8EcwVD3XHJGhZDgMN67ywkvoa8a2nbzpZnRkj56tKYHPE0tF2Q+5/trXerNcy0G4t3VY
aS86Q1VGHyEuhnVDc4iMXGHx5UzBLmYbN/d6a0UQYtbtBJEbBMLWFX6IOXolXjVFRdggducYfYKb
evsxmyBMo4bQ/bs8NARxLwqZydrIaFNyEUOngWIP0CNCgBbOgO02XEHF0k+D57TX2PmaO6ccnOEw
mgTGRCOuAVLu4vRH4rrtswfNkGtex4tEKHxtbXQ/nnCQwBmmNGFxb6KlWF/HdWw80x9ATMBs4Yfg
TndPXJf/LWa+enCGWV6lsJqWr1VSYyYZR+cbPQt8XEgD0dDnPbcyk9L0CtSxvJMQQo9ualMVJjqi
2pt+2KJ/CZzhGg0zhAEtj1/GJLWv2pBzjwORtfegSXubChMeJTrdknDWobyxK3eIqT1mxbsVCA+n
T0/6bSWMghKWPu5NADMgeIj//EKYksNpbpNpj7CD2qrwyI+Nq9T95oej2Op5VtB+1i3a5ln1pNUl
g4LiPzh5fhXRyVfJ1aSs7tASMvDem4Wzbd1uuNg9KccgqcNyk09Od8wS3XoytCj/QgclvGqYNo+o
sov6evCsetcalrySoPYpKXe1sRdgS2FnGZNxo7sNJMKqxuKIZuqoDRQ616MfE7VlcjvGyx9YTFf6
QYNbM8YSbKxb51/tsDJfB09QicQgEt2kUQUeFCIM0edm0JXros39ExMkA5dQVXV3MozSC6bm9K2r
nChZj03l1FjT8P1TCKy/lIWLRbZEZ3JMxtHfOVaXrRXxOF/hA6bfyjGZvgomegfD1NKHOmxNawPw
N6BHl/ZXyVhMJ2TdxG36KnnKI8PdKx0AL5cpv/Fq6Jmz0kkovvpm3HxoxZgcgbwxrJi0Qw8J/dbH
rrWJhScQIDqaJh1HwwiqaD2Fyv4ymYP7lDquuoiGriTpvtGG1OwE+Th1HTEO0FrlSKBkkthkAlI7
4XYVKn/PSK+fsRoGd1IV3hMWNOfdHbX8ITYSC0547D+4KqcaZtdc6j4dh42mt9YetRo4NrusiFsi
MOO6T+xqg2hY12+oGGtP5OYE/qlJkWb4Y0PHxyXk8Nmq7NpeY0uErmQ4HWhV3T4QOCmpOqNXzliu
VdzPg2n4lpWje0FpZ8JXMPpD5AZEpaa9oV57ilYnr+jLj3TCo1Ww+GLIy4ShrwNH7+6HTJUXUA0K
Ac+YT2++QpsWDgX1iawbISt7/oCovQCsgJdqh9aG/m5acqtdcfGog+s4NKG7PtsaqsSnH+CMuCZ3
UW3rwVyQOZU6U42rWlZFANlWZpA6L33VB5dqCKIjK9Vxnw+DuWEEKW9Y3vjXru5NG0/iMF7LSg0H
j+LVMbUKtR+jRt/qGaOcN1rmd9npFqNz5Fx8BSNfEC/4NFqwyFYVE1kG2AZYXqMBGkv9KrvxvDLe
oyDFs5WHVnrH3JSytq51c3NOXhCPht7KYbjERJxWFgTDIvgQbVsjgZcpms6quCkwcnJhqOicoF74
QiKovaPFnh9T6YijZDL6mPiTzsqsLa61oq4vtjUWj8iO/GPkBNZtaweaQJXhIGRlFodasSzbByfv
851vjs0B/NAgt0hgUG0X2hys4hC2TUmu0jBR5jH8qpDanAFg6zqL8vAREYTJoqYb0MhXkz08zxLz
g06OxVnrcJqstDhpH6eCiDBCIOMXK5ymW8ObFZytXhNSU7YxJeOCsCdHlDNexQsAeTCAaiucanSD
R5+wLNOLzHNhNuG8isJWwfg3fGhd3X5vk7pBGd1l4nXGhL86vrDKNfZSnGqqtrehtNLrqTWNbcUg
uuWrYD63TeMeqgT1BAqu9MUbO8SNkWG/qyELry0mXGhz0NLTYAo2jd5K4tpVfgO/S1+5AVwehFy0
UqJgjPd2M8WnSYJ81pjXajCYRrKD9NFc63USHxpEJW9xHFoata8p23hj2H7vpio5wJe3z3ZhF69F
4E0vUGYQAAwSs5QMEd3pOqCKwo7OphrTW1X6sf+Jkv1/KmL9exWqm+Ije2iqj4/m+q34/6BMZerg
8/7jj1rQfytTPcz1o7/9nx9Ipd7+XKxa3vazWOX8rgM8F4rAHkNXrH3+KFYZ9u94lyT8B6wjwjL+
VKsyTepR3IRcW9im0C2bT/FHrcqyf3cd5Uql67oS5vwD//h8/0atyqK69VekkrSRmxGwgzUAJDL/
2/wr/7kYY4W1dGRn0uMxhvbkRQQ+JJ730CC3241u9YBdtbnJ/YabtbvqteHGcoLscegrRMwR+Jul
vt6y3+7L4YBNXYeb2Bq3kz5UJ3yjX5etnp7UgVZ3Q+UrQfFfxB8trZA9qTLmqSYNG0sIGnx/Cvw1
srvmCMVXf2gc2z+NScxQsxwufaiBlsQJZKgvHTeVdZp602XwXKxiGS9b4ka0xNyBZ3fOjigeQ8zP
D0ktgs3Q5fnesPzwIdNJbCndfutX3ivGxaS7xPlYrXCFeEeHIK5HvLwely3K92J0tAdu7PHWtHr9
Kq+5dkG8lm/OoBjYqVmUeJ7w5N/rfgQYymW5Hk0jKON/tp4cxMtXSZIeomwaT1X3kgqqMCj0+3M3
qP4cklt4gvCzalr5E+2VybHcYdhCkaPR5dyYJGiBrwdmM4tRqgC6X6MFl0WpEoXAMDufslelVfaj
0ww/yDpMuQHZ6VM2xetU0717p8qyp16brrxSyktVvS4NECIS6xt9lN6q4RzhS20T3ITS3oV139+r
kVxsSRA0iaTWWtFVOzjcQOGNFaQvLnCydLJfbfKvTy1YrEMXmm/uMJZnNT9QXEDJ6uiqPAfMdre2
0T0EunWdMld5WB5Q/d2wnh0Yv31xslg+Y6NJbrW+su49VOs31Jjei+k9kAkgjr4KT+NUQrniV2YY
hnDnEVew7wIPr3DykLoogsBJ6lv8ynLaoOsKuVOH/V5oQmGkcG8IZY1vVEg2uFdoAPLouD5jxHjC
enlfd5gFxu6+mmWRcWvIjRVc53rdXaYiRZFr19FrrYe7pCi51fhm+Rwao7tTg25t43mTMLCUX9K2
cCGG1/T2CcIxOX2QO3jABqoOWmZF2qEw+vCOdUvNWbD3fGL85H6dnk1fMPMU7VufhOY+yMvsvDww
kczOYxpkYH5Mb4MlBgcog8OWmgSdCkPrAlILhLdu+67Y/mkbFBG4PcATlOTah6kZqtvlYSiJw1V9
fHGY294m3ZZes31dabZzaAzKw57Zn/V/PgSy6c8F7KLz8mw58GtfW0TtSXM+2i4Nj2gmD6EHDiCe
H4pyTr9VzoRrrBaUA5CVJlECSAjJOV6g1LqtNMBOvafF11R03lphkFic4Md2rJxlXolefn4gQyC9
rVB6zBud5Xm3UW1ot8i9jnWa6VtGZIrcUVwi1hJPRmANe2Lkiqtl1/JQ6k35ucm3MNmrqfoyfXJR
oAztVExUdOtTf/u8BmUh8nGna8HXkGUH41YfYY82u42qLZrbUcuyQbF2WJ4B2wi2w8BctKxpg6+W
nc78mtbmZ2dFDndx3iS6WWxnDDldekFTPZIeCKohItVP0xKbmV9HCbJ8yIdoJa2sv5OzsmRqpnKH
spUlKQ7VfN2grAP58PPo8M+jlJedE/qed3u248SZ5l6b2ONC9y7RnFeib7JtMPtKPsMvl8jLVDFr
bDU9g2jKHC4dpkcWB+rcRPkVuuDgUtqq3OIpYlxXPTqrwPlm4bJDIWB8yQu3XImx9x85WwZGbVD4
NNt8FAOw4Uvja09HxkEw7lBdMXR9rSVDubeRXRyaJh4hLIuI+nvpkpRLxeK2zKn50Cy9OOGsfFYs
ZwJPePZaeSAGE5yQOaDQydgXvrZ33YhFwiyWq2T3KF3z6GtFfLvsKsyMya2wgpOvIBe6Keef6Ifw
um2z6Frr6Nrqbm1uls1fB5y4NA4szC4eVb5zNETh2Uhhtq7+9DTNJ4NiLTC6xfUdBbkJ6Ue9OBjp
N2FiCGp2zcUG5HAbU7p8EjJeg1F3iw2IRHW29WHNaZVbbcrrL1nnbnqMB9/0udlviLqZFaHhVWlJ
ewOKvHlzinU+bg0Ih9E6NIzxKlDjbRrZbPaNSXve1K1VSXtigwhDccfpvFODIpF2ZWTNlZuEVfLy
1NDEvertmoJUZl4TH2lcB4MfnnLDPAWUuMfNss8OB5jknkVGd9iH689984vjDOIWEdXlLuq1FEVm
YFk7zciyVaCZxXUsg/yqnnk23LZvRIS1iMTM+26OXwqZc6D8rTJwKUBZ150W/Oj7LDkvR2vQdOuR
8vrGw56njMR+1CO4G0MMXjKCULLsMoh21tG775MSdNBy51o8eVTxMsTHDQSxmTXstG3DPb1VO4nG
exW2k/7Qu/AAbTdOj5h50zsLlQkZFBP+5VkJoMrkzkpxi6ITz6kgsrk8pAOxW9SDx/2yGU7pKWhS
/QoX2DMR1/IVz0S3C4ui3S+bVMSvU2J1HnxbX/no9C+pZb2bRBa8+hY3iSwrjJ0WdMlrFKfBqjaD
5iZs6/4Rm/jnfiMt/VOZxcVmeZfbIecvM4KGSiBp+K5C7VJX0BWjonwePRHxLdPqlU81/RWEPwFO
BB3jqHXD18boKA6oFqYziggj1g66rMaTX6TOhh5pOXMgTDAvRnKytQAQvdM4905PE4bcwe69NU/k
5rUnH1TSJtNq99Ka+jEeC8Yeo0dTk/sEFC/TqrEJ3UvP0UWdLEvwMz7igA1LN2+TUEE+p36e3uoO
FfpBdA5aOJvcVpebKB+5PY7+4D3aYUMmLuFItq6D5spHFpOD5VzCGMz9kpoUF+2j68PZCzJ9ugim
QdsaPOaeyoL7WOXTrTLFV5np4inhpGwNFA07o7MRZsadRpmgqnfLvPDX5uLfW168HC2nRmJ9zndZ
qUEKxYR0aznMV0vlRqTvVP69DkhrlbR1905MGcKn5NCNBukpyirg+pNOHjXCv28FE1kivou3MWnN
VdzI6UbzKnEkluYq7vxkQ76LfCV+5hbpRPxjINMpsMPkW013ax06fnxfBdTtktyoEYYfqtT2Tr0t
m6Ptif5kxl59Eq0xHOHzN2eb0sthYOV5ZfaFtbdLF+8HYKZdXCTyYgqV7PJ0evGUNk+ATDxYHlZ7
jLXyjWCo+2nw841RRs6x1kYYcG1f34UUJHeDHpnXAzTGwxiPLUotOZwlhD4KHIqWpJOfMH50564g
yEI6aXjPDD4eTbHxy7qm/tOIZ52AVqOl6JxY9logVFlxOYyvum0YGz0h30L45GymEwBu6VhPeZsg
pWuKLUORBHsPFt5L31AqZtumRqZeijv809PKqEbx3ZxSSqy9/xV5LLlL6VBdqTSKLyHd9g2jloXr
Jp8OuT1hdZzTK4ahbK6ZLAJAIUS6R2T7gtm5PoKP+FYUAV9ND3kedcSYWravfWhijfuq/Nr1+VdD
vE+R3j3wg7qHAgQaoSfBeFg2qXuY5yB1qcjOLwkTlyKumQL1wfoXuBBx+A9is402Asg5VP1KXjlJ
8iPWJfg+eqZ3fCO6bSxyRUmALym5bsXFTYt636oEzUycdIesT7tzZnpyF3pDvi4qdWNEVXtZHqb5
GeRUHKyKHOPOHr8KvSs+OnCwvTDKYOX34TacwuqdYfBj1CLtxW86+hZtVN9L3fG2rKTGa9XVVDk6
xp4skrOv3teOXP7qTBt22ndeqy60J6YtaNv0ntQ9b62Hwn1yiW1ZKdX5X03BiKi77btw4r0lO3gW
iNllRIRqK8adTYr0O/a4l8SGJFMLRgfu1sEmRjR/ofsQnQW5LDsviYpn19Cfa0ra76TDXHdRmL/G
FfSjVEXdVecY8XXQeXJDPzT9kvU9HZVyeC/N6JvEXfiEJ4dwvqnuTmYiMJF1ZUcCN3lVkdXlX/ue
EYX8aPc6r7r+Dufcez4E+VczaSWLzjy/8jq7fzAqcRdrbv61M219Qx/FPDFy60+13x+W/WXsTFt4
jO99wGAXNZ731Kv0lEcifiP/qNh0Tugy9BnlfWL475/7a5PURMuWF6huwU3SW2oVjUnyZurax9jj
GCVr+UC/G46bF8FnyMznJk/D81h06TpLbeO5mhpkeHlVbpejmccqxtLmCtB8tE4rZs22Zp6XzUCX
j55Ra9hrOWgTSd/oKrhLDDBYiHYOTKzEuSoasO5tqk6J5O4T2KgZpyhwTnwrkmMpsVyrwKoPul6a
V60XGvvSlMY13Xlv17ncROrneuqAxJGTce7bgclSV1a0gBKyL6ouyu+pZOCXL/1uRfO3uWoDi5W+
qViPQKnZDaR5PVWj/72vVf9ON/4oAQd9yV1hwe3N0muPZvDV6CnoV52evWpGdD26jdxUc2jc4BLU
5/s1awS/Ibrdb6yNQnDORX3Tu7X31YpLsfVGPzvxvXUxQIuP5bgFHwGu2Bje2wDcTi01NssNtW0Q
6e2ZIHnzjP1K7XTVoYHocGjFtvReJatpz8lJU6yu0iBnpMei8wJ2a3oNBBnSQSeru8DMg33tlS3V
5to85/xBEWL4L5UmsZv2TrSnR9Vfo1kFLaA3xpWl+fVBdaU655GOb3EQ4dmtoE169J9PIfKOE2GT
01ED8nYm3w7Ya4ep2BrT/FBXUbdKxYTGEUntA7Ha1n7INetzc9lXj+YmmKyasAmZPDgq6HfMuLhN
v5HU5T2EKpsurdvfVqLJHoWrp4/GGO0y1kO3bUmZRxB4t6IxaNqGd5NV5BX2vm2cB2qyQLepS2pT
Jy9tzdhd6eb4QNGHvInCj78YsvuCUJeKPQIb+gkofIuu3BgV2WsZLVk/KzEn16Ac8zpNHyzX7Lbl
xMgYW73aZ3mn7fWBNbEscnkKnbE8ELgdXtCYeFu3Tu07D9r8RhbuJSwNVoAqKBBPsLyGeza0QJgw
Rq2BNov9VDCmZY3jMuwH38hK1G6IPugfDbdB9cZu4IPy5A1i5w/cte0m6b4Wrv7l/3J1XsuNY0sW
/SJEwJtXWHqKlNcLQhbee3z9LNSNiTsxD62uqlarSBA4J0/m3mtrndrecd6ZiHso3HtsCR9QMJKq
OKidFUhy2KVBnMgMwnTrhpQJ9NsCO0+X1DWQ1zXO3Y7Levr3JVLzh0lvswMfLvOitm9odmfjtVe0
4Spvv9LpWAc6UTT2vz/7739gPc19ExmL8//+QwOzjUwZg+VYEWzK9uhBmcTiXi4tYGdemP/vt/++
LPVyBb4fn6sqKu8gMtZLrMkYQCpW9O2PiFqMgwlA2goIKuma+Y5zCpwvR1gGsKFw+PdnpdAPl0JQ
SG/mOwYUZndFZhMbBZLu/v0P/75UoBmESc0u/34nyKRhSgi7RcMMT52tCK11WpM1/M+XsknRG9To
S7x+aosjbsZdlmN1TlYRjDcOOBql/T4v019AV5JnEctxEKZ6tedebV1eZX8o8t7va54EdWBiN5pt
HnTRcjLSZDdKyWwj/UJjjwxmfYaA5JBFlceAYY4xkqWw+jAYR6sHULvG+pyEw85CxjWmhMJIiaPq
hBRluN8a9v6fQYvdsn4UPqEqOYKqHeuWil1sOJoy59FuSTo7gvyR55uq9W6eOr106u6vhnhJ5Q1k
0UniF1EgYU8YGepPXma8RCYdgGmFO/CCgtypzD/MIHMW7TQj3ZcM33nhpu4hK7MTEeXBIj309jx+
8/rHULXV9qpLr/JMiwIdhlHDz+pfjCV3cvFzezlK+LbKm0Ep97r8U1nf6+LnX9Uyl+4cc+JHYlbl
rDAHRQnUoXFgyAZtxrxusBwRxM147AGaDaCJJ+OzhRGtVx94mL1Z7RhOvEcEhyjET+JISdDapfKu
YtQv6e+oJNG1vUf94BKCZY995nKtJ15oKG0fRcsgE/MdnRDQYlC083DH37Ulg3AaGHi3EtqFCKg4
P4ewTmdlGNYRPF/QrBHNc93edeVBnIKaLUiWXkvLNVaVI1HjDCYULfOPUgcY+m+h3Js8wrBI2aXR
Jyq/l+QLXKCtJl9FwZi8Ct1UfM6AsITzg8IHo8EBjDk75/M9FFJIrCilPqYudQYim9DIOH2NicnI
3CL8EJONRc0NQNdq2Owf3wpnR6vhfOtkXLNFSXFI/nTQ34Wg5Ieuq/xHpPHvptq0+QDGfrXDGGUm
edxTFQVR/NKO35GwXcK0SRy5fFIlFKS1itmzRRmhMLZ60y3JKZEV1uQkaQiiTfwJkrvdbuAq7D6D
KVKNsH53anoaoYm3Pl4zTm/WsieirUBD9SP37vyVNh7yAPrYKIoMkQByv56I/QIp5eMRwrZXalyP
dUIkqsp/+mMSHnTFywRbEZ2WsAQs+KnbE+HRcMe0HWlPVj97xCe9DHV7pqeT9C66caif495HfkOE
8osi7yXec0kbwWnaPVIvVbIHlFsh4eKdp3aHFmKe6q/Y4EfPfFLILR93mukvkAA4WWKfozFPl4Mw
glc5c7PiJc2vAyk06q77FTSyqoG3gEdVHwh6ZivvjBd92BktDVIGxK4U+3Jy5FzWyI8quTtQT9g5
Bx/gVouZttx32aWSfZJp+oZdKLBSRxR2s8JZcJcRqNmoLoEZ+nA2B2SiJN8JzIiNjQHa6T9hNZU7
D6VChtDTyYYj4dFJ6CvzThRc+shKbq8mCBtPhsGaHcTm1rX7bHDGkImdzYXQSIUsrqnGAY/uoJcu
nmW9WhLUTHetHhTpMP4RrTa0ex6JgsZv68sUGao3VNcGq6lwCKtr2Tjz+FmTrpo1tyh2RfUebaoz
suxbOkK7lW23eSN6gJtN0W79wkcY2Xp3HVS3NN8bgQObq2CjXQD8awu9/+RJIN0ufFol7i7p2Yj9
JA3wO1vaAV6BjcEZ37RCVKtTojPMzxqFg2L61Mz6fOi1M+BUk6aziv4KQ8m1E/5E5VEV7hgtmUQ3
ONTA4wfZmVzFmtl9/YnWyaFLzG1uWT5iWCY6NlN6zK2tZEcprQEbuH/N9dKv1pdOuA9dtszb7mQi
VmabSLO1CaBc0gDJObNaRxRZGPhPPFYUSp3moMJRCYxLaHbMrJp0rGjMnvXyWaFhB+OGLtqEAo5M
4mBGXilnXgmqTLwPbD24Yxm/JyTXBJCNyuyqVhyobD0+bGNtLRiYF017XX3UJxyW4l3tPgbxbVoC
mlj9+BCP8IL8MEucWv2Upj99uJb1jsNymAUE1w7K0dKvSe72sqMk7tpVrkAwXXnjlMeKP9a7eH5o
NfRJm78yxl80l8TO0C91KCNRPi/xESu17qdAhbMTskpMyFrsiBMDhYue+Yu+0z7GFP+I2zWulXvb
RAGkG+e22OHmKBTaIDv8Pen0zbOLFKBRIGwemj4QFJ9TA+sBk3pMv1G0SysXYxDiTrk8iXSCR98s
nabyEQPkcW0btLN7yWkEvrmxGx5ohnXzwYKyETnb/ZF+p4/sKF9VxpPFDWtzB62gbvgKy0fdaZ0z
zPYws1aQYpC5av25LifEFIAebTnaJROhao763jePM9JOoOwsVtYRXXsqeSOmKPSBAa82heXYHpdZ
ckzKrx50Nu7B7jqFtmihXMb6iQEd41B0l5SFBKr4VhhUKohFtDP7onY2Jl6P6fbNelAILvSabAxC
q1gdWlqHHOnOtlC6auH3xIeEOvd7hY7apUvZ2iTw0Bx7UcWL2FXbPWXtQXx5hWBIe0J3ZtoRI/2a
kohTOsq4wMBLzGdlXZVjafBQz8lj1zRAqkkokzfEct7VX1bUp76B3JzK1djN3RwHSg7Ie7YI5UlJ
fJ5g1tuaoeUB7UUOIBX3x/wdmQBAOSpTRJQ4msG9zE89kud42vx8HbT8Dvdi1Bnuth8l63xUtIUI
QbC9TgK4Q9oZ/YvGdkqm/H4QUn+U+gdmp3bSMf6gkA8JqrE+qyhJDwhIq4OWmR5bAdtuX1RftdBc
V6v9qLDebRuqXin0FqjQBrj13kRwjKiVD0LTtYd/X+ivfc2F+YL1rAfDa+dHcN6JxqGyJyyLW7S+
KAYq+3rAn8heN2fk7XHGVsTPlahvNGfRLp9OS78Ibssmu47y0eyfILTw0OkkldqhwbIjjQQw83QJ
SPRb3HyhIB6YkdkaTqWB/uUKQx8qc+lL4Vu49VvtkT8LTbosLJfVGEC076N4T7jaPqSgGhMR/hbB
UX5jKW/QZkEWmcbXXB2E9SbFT72ILIqmmo95xt5KN5NSYxY9xbCt+7iLPOJxP5N1dOK1CCLjZCZH
se++WIoHVwK6vvQhDaeRKUH/qdACdPE9ySHhzeaSl0hrtJ+VzqqwX2i8oQMSjAhs0U+NE0Jm5gb/
VDGxf/GPlcd7ERhBOA2UTC/ye7N1WKpsB32GUPMhuagP/GxxjXdlRCiXLgWCdhCx0znr8CvHEniJ
4pgSkjpt+IdyF+kRUpnfBYC7YaanSYbML/Et4dO/X6KbO9GGP40obRHdkQ0hdvtGXx9G6Vmpk3va
Emipt+85/0YAdx2WN7WSns2fVmuelDH6bHSeYmRaQvIkz1N+G4Ui2lcLdwd+QVjr320TO33ORF8C
3+yUvOWuYp7RtKHIAwI9WQOKk04hmD2KKpI0ySBLJJnukymiaATCaTLjPiip5rJM11nHzEBrTU5w
D1nBeIUotcIhUhwwSax6QmH2EPSJvqPMV03LjqeOijKlfsgHQDkME1AnwJ5K+07Hr+BMMcQzfZhf
+mFe7akdPHOcxkMbPlUdyRpIqUC+RzV5qAPfrcrll1QCLOeA7ZHCwjzAy6ogIyQ84xYCRt0JF/qO
QkZ2Aqt0t6vEq4klk7mNxfjhKdKJ2JOD2sIOiLgDSVjJaYhmTdf8rtH0jsqTqyI9WXPjTtm00xIw
COWHoqieKONipNlrJCX6OMHTugCgiKa/JBAF9OqxEz0p9EVwHHr610qvcdvYEfcCdpqITB6K9V5x
9faviZ+mBO27uXjdgGl5WpDzLf6S6Ph3veocP1YO5zkb0SC3u6twHk9YwWyd6mx5iwlOrHajsmNf
MXDNTM5YH9SEulp8SzRXUnYCF3eASIwl+ADJzAAe8WMantUEBimseKMNr5p2JL+OnQNylYr+CkE5
hZDZ2LnfzfZau9h8dSwa60ImzboQY57/TpoTlr4pHc3Rk3XHBJXKq4wpr7fyk42LpNhsonpzIwoq
PnwY19JFaC+xcmXyjkafQNaKSSMhqceGOjDzemCOkj+TQYtClrVofqGchYKSaW7JsBClN82pKG19
3ojpJ9Feqg/SisV9pWfqVZnHHcH/F/2y+/NfWxFfyupunudDcuOdGsqO5wB8ZW7erOZVlrDfunnt
wqksq10zkL7hcDUwH7UiSN30pTC9EDvshPdqpwq7TrijfiZUw6Ha668GJVDTX7XsRkKwZdwsyrqu
OomgnEx/Nn3YrL0JnvUtDl2aS5Lg8qyXcIVEb1ACRCDmGljavoQnxRXWgrEBOXBQuQKdw/tdNaxO
volLI9pF4159GndZoFz6HWqRn/U4H427+sBIYvuQAjFnQjzx6xmKAOJZW0HbknukBYrBqGaHmhZr
qywQY2OPntBN1fioRtXW6ZjG4MbsZQZYc1TKv4tYn+etln4qq59eF/eC4dLET/k46ECVVTPzxlAb
1zSZnF5XQFdAHZv6UXJlyzz3kukz+cx2FNRay2P9FZqfmYlC9oDGQyYbobi2yzVKmYmSd+4Rr8AS
vgg+J52Q+ixLT6LgD7Vf5MDkIVaQkhromAKb09q9plnu0SdG5alql6IgtKw4C/pZzF56tefMiiuD
YIrlUJVfguQMyW9snMkuJY61z5Cevo/iyOLjU4oqtCYIRN6OK93zdvVSg/N5VAbt8JisT4QHF7J0
2DgmS3NH8e0UNQJXMlW4kH17kJt70T9jqbQzSAGCu0Y8/RYp14YtNnerf426B7ZkYKc79XdIqAPB
eGS/7ZA5Ek3EJJj1IFKgnlREFIq/gvAktOCpzfMquEJ46/IfnfjZZX0qaCUQsRjvsSdP8T4UoUTp
kTPK39i29/Gqo8mmFpR3Eo9rrXhKeCPmxgnlN3l5nx+xBNE1zAMqZQttLyOyI8kXRqu4qXyvrY+Y
d50BDteDtWDX/wJ0Y4+gF7kgHb9kYjaKbiUeovLb2K7bnozaqHgoudXC9UnmHahi4hbyFZifk9TB
f34WsgB3SNFY3DKKBe56Nnq1OeKHdjB5Vp4p7SBxTlAIw+9i2YuU2mkO5u8gFM+8FH79HxvABW8q
z+vO1P1W4bnk9ptcBvJl6XMgqWvRMT8l3VtyL8LXjBFh1TnqeXMMk1Lg2T+mma90gTK9wcRWkNiD
OrRRGTf6OwIoJx+ILA6gajYyC2eGzfrA2JjdvNitomRL9Zs57y1y7Zg9yszvEz4IiYbKKJUXZrGa
v9BDM2LF8A0qnd6Ath5xGYQwqM3hUhN0C9aK9bAl7tHEU+HDFHyXkAcHramxWw8ksb2jYoL312lw
oQpi9Fax9aREgNfKPNo128Had3JHe8lb4kGnaVE5hol6d1ih7enVrzkrRHVT1fUwVM51I3pwDqB9
5UntrXl5q2p6YKUgvsv1hFHEs4zVB2eyx11wxYrW3cr96kdWzQzkAaLsZRrVR5mZmi30DL7IBXqb
xlZ9HU0yR8rhJ8kZAcIInuk7M73rZMqzkLBbDU18WA5fqfbX7s2FGMc1exn06gfqPh0OaDYb8h1a
7JLFtwXtSz21Lzj1qGcViS4So51yunctTakI3yWWYD+fsSnRHhWiYIuRmAhkQ9T079//+/tKIZvK
ydSn7Q86iyFdwpqjYjzaWu6w0ytOnBh1TsCYuKFFDJNYRTDlhzxN6ItpudRb42yIQ6buwyWerIva
CpeJWmEuDB8wYyCJy1s9Yd5YFX/7b9v3NKV8HPJdc6Ewt+LCrtUTRVOPQaLgBtpZtqDENCi6PTEm
2Y5xCFF1Jge1ZynfmgsPMrmDqvLOQGuYP8Nx01bfYw6MKDyDETFJduoLn0/K3ZhmAqkfBIvo0Y0J
LlPyt4maRZXOpinaDb9UsuemeVDCZ41pVG5z21v2vg+fcXva7VMagXN4mLiwC5XP6oFoUnqOwpdV
egjzQ5w/a4lN3DbGWMVW5WAkGoHfUSbF1i5pLnxPJFwE/b54it8Ij71wrZQAIf/mZiMjGUhsdBwh
uXUEERH/lUcPseiDgM/UQ2e9TdLVeFMLd8j3tJrufBNLD6MdTotJS0TvCTeLWB8Jyih5WnVvzE9m
5IvKYYgacuqcvrtVFUONW8+W0xJIhlNs5LQmvsoIGKvpS8YnSnDgcB+bqyjty8QrwL2b7M/f2fQl
9fu5u4ndj5mc9fELE6Mykx41Mqrx+TGMKyqJcjTc61XQm+we8sM6EtxxMKWPeDwM7W9pAd7ds2uP
vFBpL+t+RTtdeJaIwywOHYS1oxhziLACnK8v5DsoHklHMNOT2SungcQBc29WSuF0Jq06M036a9fD
AilNXUMynGmXEXEKxJaOngBhhaNUvAhWt5zSloUaxiQWu6V3zNzog2qhRlLNe9uSvpJTDS8ysjQp
1p5za+x/VCHBQCcB6VWyZa/pu2SBCV/XgGD0cqztir2EH3+NlsbcpzGZGcoMH1Q5ZLRZaerhsSrm
8T3NKu669CEj/zMYyo6AzWh8atQpECJrV4qh5qgYLof4gss/cxedKO465wiRS9Ud+ocjWWVgoT3w
6lQe9tXMOUKylhQpsg5Un9HloGnfHapEk4G+25XFHZBP7eFYl/21I56LuBQaVZO+hSN6ajZ3LwlG
sENSm8/iSMxDhGP5jbigX7bn3biOy3kpM7blRCTEnDITuQqEgfSo6fXwSA+C5XUL/aJSROWmo9/i
jqrh3KoZPhIQQ+7chRIGsNwd58emQzZracLjFClPQAgOLeBHO+cse+g62pgykX30Z1XqXRSXj4mO
ViWlqOoGG4xT74o10zKxroV7GybVDe0GydLG0UIlRpLTQnrMpp6zS+MnIx7nmgvP5aRW1w6Vy2ys
GvFhpS+MmJOyIf+Lp0gj6JoN3ygNP7W21CppbvxlTQSGZCmiCeZ5PYQsGsR4ANcSLlKGyskB7UrF
X6h04mLSVo0MhRxWiizW2Yai+jPUV0QDIrudNOBz62WLwQTAq48GoVzddJJriR275/Rvb0v6jC61
wvjBWAYGNzyTiZw/ANzfEyGA0sDyVV2nplUKW2LRkoYymIk7yDgTZDnxykpgvqxEEqjZIzpfluLd
pOHUGMST1dBeKLvXiY1BHb5kqKgeTOd4x0qUVtM9xrTo9qlGWiZcZbPZA00/Jxg+hhHXnRG5/UIY
Y8II+tRFhnlEL6iRngFHmp0q7s/CYoTuQiCFLeXWHSZa6KvoLo94t5J9hpxwEflB/74o/XiCUycG
akYqGy0Mb66zq9yOUrAi7TshHBB2A3ikDkpxDjn1MMfapcOkultCmC6rNRdOg5sS1Z5RuOTsPNet
B01E9WUBERsW+34+/vsyDq9qFlVB1FVneVSko1AO//eLMUXwy0C5eO3WsPrvFznp6Zr++/3/+WW8
TohHeMNfiMo8pUrmvcEtFBVyyz4BQm4ct2ZXrnCc1tkx6y9ZLX9WkRUv7qXdYBmHWZrqcy/Xyj7q
+ycpa5aXNFKQg07dO1ZT/PklYOtiEeBNFbDkVkK1NtjHQ5zHbqIQ720ezL6EOQtixzWI/NNF4nIz
usxLvih7s6wCISVSBpNnWMGjW6EO9cCTxY2T3KbseOJoVHaoJO9oiFAOhYwJxjF8CHuGMNVq7Rui
jCAD6QfzXSgq9Yi7CRJUZEumVL7Pgizv+Q2jYi+JmpHegDi/lR0DwnW8FPFj0gxE2mxTcTENJTum
iTwowz6yABPmRVYCa6TfYuK/56TQ4NXS9HuPmMCWmkxxa3Oe7SwxSZ8R1MgNGWMbGdG/ecORvqhj
GtQkmUG0cGF5n1YUszRYpIs6teNRbqQ7CWHPTUrHSmRmXsISW4em9IRUfut7rOaYwXs/Eeq3SjLX
gxkaHZmIQnLpe7L0YMw6OiEPAXDPxBFnGk4mHDh3VOF11frWy1GNfTNUhCKXuYcXPr4w+Ds1Iocx
A3FzVtT1UWikd2msSG7Fqm6TbAECvicRk5RT+FcDLbjmMmq1VzcUJJ3ByVA7tZBIjwUSQBoii+lP
s77u/LwtNyV64xaoiDm1FCkDg/FRovHm5hFxQ6uslw/MnrDIFIdwUL4FibiqrmIkh13sKIScgjCd
D5tNcT80FrDeVIU2qZvfs/DFSjR4ZT3ekyTiPKlNO3Etf+hpSgd1NIfbvJjQGQfxYy2kE06Y5Dha
8gc222bXi3SjCKdlBrGkAvkp9d0YcuXGXFW6EElKB2Bm1qG0ZwVnvV+XhGAXyfJdzzpD/LlRDzBB
vuFvzLfW6uZbgqR0X4Vg85denW8VuIvaouQRM5oK00xMb6337lJLnVeT3hL7CFJNsqYF85Z2cFog
dSQcdtish86H8JQEed2SPW9ZwL41c8DUXzVHRVlfhK90Ja3KylQ/VBQ8p99NbD4sqmYrGn37ECsR
50TSlMpPIra4y4WGLYHIc+sp1fD2RH/amhL2wcAoYuySmvhSEbtolzJ/gqHqaKw+cXFbon3WzM68
nprpjBLJJnpF3iISdaovlbFBuwTDSN+PuCJXow5IQmgzJr7A5IoO3jYaZuxD6TfMP5finsMILSzV
41O3Y2XXNW/xwnq567rcU5v9shkkQ3dis+4Oorx1+1Q/oept69ZVkBi397bcLdwaKoNhtFpYegD4
qtzQ5mOsvS2Mj1RzdRoMswJnsvi6oU8wbnPdaObRyMxpwQzyUS81v0kJqBL3rKLlcgJOSxAFGYDn
FKRz85wwGev1TzMril3VJHh4pqcxky14aK29smkZ5GGZrS2KRyt9q+WdxXmhnD/KlPj1Zxa1UTyM
5kWmZZE9oqR3hOq7MBBFRrLN30M+GWBB+IuHuXxpDXxC2R/piQlHEP4Ft4XYIcihkZcsQLuf8+zV
7Lwx3Qskf+lfqXQb0lPSB7J8koi4kK3zjDM2Mp/TYXCQCKkF+gWEttWTOJWODgWGuEuwLJB3X4sa
sc5rYgZ0lG0dZKnAULmWblVznrPH1roYjLQzmB3YOd1s36m9N0slCfD4bQtm+nymsemPuHfBmhrj
RLXP4PAzpn8+g5FklAsTM+dSb0wh5cJM23QLcK2DQoxYfh4kxAPtUabGmMJ7TxvSoqHJ8LDyF/Au
HLUGBkduziCJm2d262NRQhOpbFYfTZgRS76Ep4r/oZluIS1MObxDslfCYyt5Qpi1O0lnw1iqTd23
BobWXyPoCmFRBsqSWLaIqMJTCK+3COepk/2Sv5sirYYd4mNOWA+dEERpwEyOxhp8GTuOFvIIzyI9
rV4jQkoA8oTqDtQN06Plr8OKkZcQb4mVKYz9WLXQ0t7m9MDAx1GQfEwNd3UxB4qBfGdr51vDb9iZ
QVN2niE/K/xMPNTjZu3p231nosyXLyIbdhe3KJEYuAYyCa/RhOyjfhXniqMOXmWkEHnVHJr4IWes
x7O23YtNQuXYqFwJPu/4utD+YzuV+pJR5SM0mXSLHl+vuXguwmtn4piWf8MBlQK0CUK6EvGhi+8S
B+rFl+LJkZA5mMlp6TxullD+pp6fhjOOC7vNBRJ3L9Hg1lqLNPWcczBWZBz5EWUqdP+1u6umeW5q
0U/4qMRwV87TgQCACFFkZnjbSJyxCSYxNamOdP5H2iW6atlYp1yDjohMpwbFPatQspuX3QyKYmz5
zKU/Xfxr8K/TkYzx20y0tVtomVkpU/fQe0pelwilgYJXpqq5bEhiiiPoHqZgBEtCTKdmMTogVmaw
fRPCgEj+lSrm+M3XxPiMsCt380VuspSZPObQYyupCy+ircPLQutkTLST6TuqpIHFHAyX0idoijEQ
f+PEIZZbY7iVBtK380Sib3cY1z2Paqb8MJojmmoJYk0/9eUPsZUbe6qRfgk6cyXrAf1LUpqOrj+D
QPHF+BlyimdSaip2DWpyxvnPe0pi08aC75TLhzTIjiXdZu0N4+e+Z3YKxxNzIwIxDsyb3HTXdqc0
0tkTanvlIooWLlL1YCXbMjzbIoj8eszQp3xkOfOr8NgpF0W5Zv17ylBaqzy4T18K5vpNsxIN527Y
kdMsJ7IrAYqo6jwYEemjDFLbgmYnvkJ1Zb39EKWTYOHMyfxYjs+QPF2u+xqF3gzbKRZbX09Pllrh
t/EasWRKsS3TNHnkiOqpJkZalt0QcAsIVLl94tUCm6MbadBkuqf5q0QU6hy72wylujT7OLyQAVbg
cgnbN2gBpvE8MhHriLCmmdh620tJz2izleSWgP2vg2q8FSOZuPdUO4ecVct7bN7k+bBYL+gp1vZR
086N+opuRezRkxPVWu2raW9lwLVS4DfQfLosSHQSMf02e2r5fZIdy/4I4SbGFqq69Xov28eE2B3G
7+Zl7NlCJF8WCQ1EwDfshIkrdKzCnyi8ZwOGPYjZDzFgrDg7d8kx610Cf1v2B+afMcKsQ1sHMido
W8v+1uI4oDkwfEsJKgRja/ooj0xhHd06dMtlsc5du2uac1nihA/UrZ7k7jjmWECsQ9MdDOGUShDe
fkk+kCHcFr9x+JoYO0QvdN3l8Dx1BM2jh3ie65+LubzCQInnZ6391pT3tL5QTvX6sR0UUqhiewjP
UXZKurdxZOL4Umr4FXfc8XQh6BSfkAJFxb0Zb/LQ0eR4ILozrr1SZgQwnEvtTPa4xIc+/mSAW8z5
TZF3DElH1EylcUvDIxeAdxoK39IIFrv5QF1UssBty3yEEgEDJEWubbEtW+Jn5oQKApvhJd6a+0eu
MPP3UcHM9ERo46w/DdZdGL9F+TIpD0l9TlUf8iiMKmRJZ1n0NZXsB55JMshaCphttrQZ7hyGWpHp
gR2049GfxAhtyxVOfp6/yfiITdx0KCWEYp9NB9EiA4LxIxa9gJOhUexawy+mjDXtFsPhyv6UFjdY
zWe0H4z9RFRyMfJkXwv5tKge7W8OURmthVD+awZe166SX0L1rlV4f55LagAotyuClZHG3V6srkNz
PmnlkUhTaXyewcQBhKEjSGuceXP4KjHfbfdhS/NI/hvL325+RRcRw2fI9r2mOZK43S1pdSEgh6rj
ec4OfcmMUnUyc2En3aE1XYznaXqVVeo3GlpfTQ3cjZrNG6lcStyL3cGcYb/z/ui86S689Fp6Cs1r
Kd3G7kTAx1q9FAKiv4OY+YUZmEagIazDfGcnyKjKh6U7aBeFFb7FkFwy8tzlIlqJB4kLqLuD8Yx2
SwI6nh50iUbXV81NJvi1h4dm/mjKa2GdTekUhw9w2AYcTfJpTl4bdoIkPS3Gnoiv0eHkbtWYvvCV
scFpx9Z6zdIPBkmD/qWEXpFwLHzkWqfLVSVkbYWZconHzwLvAL1Q+Y9FZ+74iO65QWQEbez6SeRz
CB+KZt8U7zms5Zrt0anIR0kuA+obJX1r1YDcI9wJd6M9isNuiNwKqVd8ZYPOSblVrlJ7RD6wTIfw
hLLK6oHDZeeEsZ12UOavePpAM4uWlJ9qKW/LfLFQ1kSeMnuacRH1Zwu5j7HngonyT5d8cBUQAZLh
wrvWi2sifAz1uegD8dqKQaF6i/6MMndFOSno74P1I/FUqJsGicZbl1yyCM14ciGPfu0uhfzYxlu5
/AqFJ5KOU/JC195uSE+Sua1u1hb8Qjv72uq3xHgRtjYXB7rwYc1dqt6MjZXtZUO2rOcQIpoO3K4z
96F8yjg8NYpjNjc58ibr2spPHBy5Sh9KeQS6VTL7k0+80wTe94q0pjuF1kFJXvPujuaqi59Hw1mq
W5vB1rqO8VVavmahwvuMbHJ8webo6CS6II/KcCK27SOKQ7066emLmgZmScVY7efsac5vINfk6YlZ
qqLS0o0QcD3nyjNrezc/ddM5YxLbiveqfS7n3yZ6ZJFngNig0tceS/lrap9rlUgbMABeSZRdonHS
5u8SNy17oIXuExI+MElL86EPZ7XtfTxldjMUCNGuJgNhIrTSi0mXIkwZIFR7cTmU6jM0PKdN/Zb+
yMA0mioS+WvOFLlXFviJQAYR2oYVTzT4QPGpZHuZr5V55XOu13Oe7oTZo/aY08cMLNdkW8wzGl+1
DtCzGBm8UtVANTKNTxFqCpsjsplaOHEbT/25ppaZSj/p3ysYljr1BAdo7gXjJSmfN6Vq9seSlfL3
vQmIZ8P4RCYRNZaI13Z5mMsLB4U6BTt/NNSjNZck3d5WhJfmpSveI/OTjYeF0TBfK0o3tiP0r4hT
5ZHco19YZywliOOYG9NU6WPOt+pBFl8GXmfX7FcxgJI4ja/r9LEtJ0YQMTO2Hvjr2fIH9V6xtEgv
PZGmI4rL6oHy5Vay0tXCw5R+6MTQkG0rq2zWyl+G0D32uPNYVVXYRhRSYfc/HJ3HbuvWFoafiAB7
mVKUqN5lyZ4Qso/N3jufPh8zuLlJENg+Mrn3Wn+lbYeZX1uZaHWKeB1JDGszRXGYOASLO+HfXbgB
BkS6Z0As8wR6S589bKNnqyK6jMUXAAWJ/3n406FKSK9NveujXWF9WtLSAJEeLsLwD2XB1P/68S4h
to88OnZnCqNKHoC1lUnOqo+QDyoePvmiY0wWOQXVdLCIRO9Bk6WdlZgPQ3XV0r8WMly4F5xyCooy
vjFOF0BPwjxsKVwZo2fT/7XqxojDZqKZDZtQYe40hAz8CcRG2VpBvUoRGvVe7Yb1l5EGTyqC+7Up
+a4H+YIN4EVIOG28xns2mElWcmhS2EVerxiprBkYi8k08bpRWsXh0AxXclBtmc7oEGmpnigEoeI+
rnMgB4Q9xI1l724un6mQW9cI+61p1pqpC0L4LoapoV0W8q2khiKMaVHzSodu3H2qDa3CzVYDwo+p
1BM/pXDT88TX27xemmJAPehmH9XXajogZWMhVo1HVdkVvX6V9NlJdw550SdG86Pjkc49Fz1at6XA
ikaqsL9BtlcVC6iNajgCHROXYC3iBgVr1vyiZA7I6lNmIUrPfhvujPYX6a3LYABgSX2o136St9s2
J/1sjVfEKBiRK5S75gWpTc+OHZnFUbDKZpcksyZZHRh+NpDYXUOCaHgplZ8RawPuDEkWCUFZE7Bp
QKmWVrsKsmP9yhOYake/9R1RsHSL4+3NfqrgpCDBr8Vd3i80Mlwq5GoZIbPXqbwpuJgZqmvkNtme
rBSHul87MS6A5fyVGT9EMkfzNKzmUypvlmzM4z//UCUHoTlrBJyJJOU2p5aA83pXYDtVw7MxXrXx
SmjmiACVx9VjgyseyHgFYUcgOqujHmMbEfJ9k48oUyEKMqniTsy6hgU54osqLDQ5cuRaCT9wjuHN
le7cXYi2jWjL4losZoVZ6ZB3mmrfarBTW7J6d0a6Abgro6Omwhp86d0dKbIs34iNmyXk8bCdlA2t
pf3gqp8WcY/+v05Fr4ihH3Sl6vcd5ltItfFocGJOBxq/IF1Zrle4C9QQbsYdCCbFfBxSYU1crm3R
2ep0T6UtPqNkeogGQsAuEwac05iKRwZCxHao3PIzVByt8HbeYJfysPyfwP85eczxyIxEV9jYPzMR
hmuHGj1K/kZraw0nJqu+cTn1MvM2A1hR9psRQ9bMQE1+7kipavakNFvZ35iAH35VM2MJU3GXKrKq
To2Awn2VJAxrBAxfkgHsZ28UR4p5FBFpEoTkWTeopdtbf3jP+Xf4FzuiVjkNB2I5YUr1lde6Zr2h
AjhI0UWdRN/FgawJXOC3nhlfvsv9E/WoV6K4INXzFPe3QNoawb0EBpefHTNAfDDZZqVlgb5K+Me7
YHk0ISNTJfOGiKOeObiP/4ldwyNaGgvEpsSPdY9EcjNmltlgrP2o9curER/cJOo4o8cctayWByv/
F9ERTeuzPdsmROuN4rqSLhPzCl2axppPUB+OnegyE7a0sjHbadGi0FgzhtXPIFFx0bMu4MHeJtkx
80oOnX3dPVuIqyxaD3gERkyCp1r6E003yZBdVxuBfyt/puLZ6t7+9ByGR6HdZ7lxfJVy12s2k7WM
f3Rt0wQb2iLNaEV8DqKGLFznXGXhuirRtG+0ch8VHEpuMjpEjjRs0kgLvU3ebGLPDc+NuA6nZ+o9
QN0j9VOO91Z7VS1XLj7JggpkV6faSzg3vVMVZ4ORxzsUdGOnO64dxjjJuGHrwaSja1ji4BFXYrr3
OWDRbtCAgkFT0h1huI7yk6FyKNxUWuVDAQ0JDUwa88ISl354BoZX28OgutwchnoQavYuXCIkJ77G
8AMStFnG2vCPINN1jDaESu6Iw8cwHqlHpaDXkRRQeg4I9XDIYhZKn7smc8T6YBRXUh7YlTNINPSq
zN2Z6JPmTbwyIUrV1NrFhxHIrH4eckETzxluKw5rr+BsAkW9x+1FHiWcA8aHoaWLJdKPhTyVdMX9
axVE+LZZOW1V3DwTWBgMzLc6J7XytaH3S4YgJXrKFvQm8gpitDdZytp01PKt15h2auBC1ajnWVm6
i55b5TBGbBHw+Urk6niwh4RDSGNr6/0OxJVWPTCLh/gvrbQFFHJ1MYWGBfth1uKfJ6gueMj8rRDf
NVV4zKlXsg2KMbb8AHG6MDQ73ACQBdK9BJ8253YnbLd++MVUB/tNAcd9ok0zQw1IlbzbcI1a/Nxi
Tp1GvDb9t5Qi5P4usn89xAcedA5djiI8FV4HerH0Y7f4EAxEGgrBA+SuGtNalbFNkHuDGGbF5V1D
7bKV8SJz9zhJ/iNwu8AS2QK+DeHXt2KHMK5lSenNDIbV1qnF41AcxepQ9YmdYjMtzpOHLewYqW5l
nZmHetOtxMOAptWnoBX3rAxoPBIe5uvXEhxnhI3T+3EhcWHKZr3SFR3BJoMJL1oSE4HF/3vDsApT
iv5ExlbkISXHLp97rwuLmuMDT8e2FPj0W88R8ejUqFeZz4qPskWTfcbfvMDQizjqSHInStEJwXfO
h0NllLiOhJcm+atJIoSt+2i7Szm+JqyuhbqMtJdR/FAWkvfPEhyPPmYnGL+z+FAa77Z8ick1RmwK
/McD6OZKc6h8drSbnj5GUqIW0tDvPRoc8XPtMs4JbgJEkBZQfAUyZ5Tfnsj1KBpLtEl2LO069ZCM
coocFtcTEoBRKpw+/CrhWWUeBzCp3KCu/G4Ra4RuLOCuZXRUXdrHEctXeN3/mdVaT8VlmtYLnyEl
U+9oBEj+xeeaYRZICpfmZa3YNeW5DN/0mYDtr5j6maYbA+vVjTPaQ3AZIHefk+yXJWpGd37FWaSQ
zBlOhO0NQyVxp4MTKG4IohQLTqO8YnRwdRSsCKNdh1F0zAFnDe3TxyO2IO/IXhjcW4jn1+jNIHar
NX8/J+msCqaTwABOqZaNhUHLb5bhZ5c+O7QfXuu540BlPcx7kDUOgEWn7+RevxHTuS8BOlvwD3Bw
oFPftPuKJ5gegq7ZG/E6K49Dsh50HpCHXt5ZtDc4sjgvi/IM9YA1BnDE65j7seRQFF+bP2TK9rOL
zLDWEqhHoRnLUYxWSUP4BkoaHX8zEh+j/zZTwcmbu0EifdelG7Ws0Yt5sL5r0QmlJ03iaNi7ZWt9
TbHpSDoRR9BKrEIjLkEt/+4G72Dk3qolntQukR2XFTbUAbNTwn9OYDZzAo/taP1TDf3W1T1zv19v
BqqKYCKx1JFL0nbhIwgGHG7iMqmDL00lBh5NK4mbTBg/Mlx5oV08NVkWUrj00W8l0B8Soq9OOqS8
a8QlbNICYTqlw9ndqLxVjmoiQ42lWRu+MLmoFatBuSEfFQAfn6oavCmK2E6WttLnKmC0ZPOPNsXk
o9xqndYzZkaTZkcqyRz2JJDrmOEIhnYI71ImLTomW8a2ZCYZUTLmi0qIyMcj+BprgC8ozuyQqC3B
kTrPFlTvwLhFTDFaOnVVMr9lG4XzPxX8HXSDYLLqI91GF5UY0q5uxC1VR5zXPWvdRwLS3bKoVVSz
BtWPKBbYO6imyo+Sj13SjBZjr61bk/y/Gp0iQoYQLbWaz2J9RDNpyFTIkKA8inp0AthLMX+ZNVkj
0bkjvNRADckqMJLT7yvcOszvVmk6tqrJv7rY7Dghecx/moLPsXCZ7OpYu1fCuGwahQQRmaJfTimP
hXVA2j0jbXVn2WX9AkqqZG1Vz93mdLHPePxwrEXZThkc6/mVxOrTszGBN2e/JEbYxvBt1vWiFL2z
1RagbDVq8i/6X9daW7Acz1YLq90jwEILbXQwOlQJY3bs1OXe50hG/q5wIlUmRY3Sok8iZ2ZVw0Bc
NJp5I65sWuSbxmr5/Bzar2Ewl15MDRrcTH3B27G2cLtSjCoH+NmU5JM0sQOtEHbpIKoX/NPU7zUi
2KBJbSMBJoV3JZ93YXbPqKOG80/To0WqD05HJ5URYscnR7zvhIswc+Lar6Ep5Lpdo3xQIQA7hGC3
okuuFQyk2Ab7HsJEhsOEo4L08rj05epkSrdixw0W5ia/JnrLQKwVDIXoAejcPA81jUioej3vK/IJ
D8TXGRsBZMJZqPFU9duInEnHiiJp0SCCzSJeLaNHma6lOpsbP5pXL6hHX/hec9DHY4KIOOnJF+l1
F3yc0AdU1aJbQg0oYKZ5/FE0CJCl4GAgOInmO806xFZidzJqP8SKsqXCG30lzPVBbJG8vUw5yxgW
bE3rlxYzccpF4knUl+IPjjddeohmmbhvIJEpUiuhZUvPbMtSvom1dGZaa8Z5UAm9PVDXqOdGxYLr
R+824sgnI8MHh7nMv4pytnaBjFYvUZ0wDOwE8a40D9A9zkUD642Z1Xv1X1ATl8nWy4wubhUZEWVs
IqbMFdgi0+scNKi/dcFprzQVWmLySvC/AWMFjmDi+ojeJg7a/FT1MT3mS7LqFaaXiItBhY4iuQwS
3Kj2mrglMjpRTpVi2L9YkRxRI3xPk8YzajaBtLFFBhRAegDqX5uBOWs+kDUSXljZak2hL8jed2/8
GNOpRfnaI6BOg53pf4tch0nyTKtDpOXsjEKEiqu6JQYUgi/0C2KbRNkBm4OqkAdOGIKLtwuV29Fi
HgkWIwECBvesclAz/HBT/h1PdMIJSJVJDNJOZYYnHc9DVqLY1QiJML7nnRyMykohxFtX6znYWajQ
B3Avp9u+5QdiqgyJ1DGpUWtfiBEFjJjAPei4K9zEX3UvOCU/Efsx8x8NOwvUSE6PwlT9FjWCK1XS
rPi4rZ4meVNYDcTNeLONxp2iyXNQCzlzSb0AKqJhMaWAQyR3jBM/NFy+RIqtIOrJqcl1NkowQ7YT
EV4txmlpV7Cltm7hy23Evr8Sk7axTNSeUUIzCH57l3iygFU+Ql5NyyYjM6wzA/CgE8nOZdlgDKUq
Ey00+JiVYZZCqSsV7tTQdh5v1VZ+myp5WKlAzFSVmfcxZXlZdjzP0hQfNDScFghnxOg5+aVtYF8P
LRUbSfqT9kfG3++UrUr6nrpPM71QRYPKYi+0e11EdJCI7bPxcQWWYVstB2CaLrcAUbR4Zt7G+5TO
lXlVS6tMrG07v7MuFFreSWTdpTRLer1ABHyP4iF/WvFExs0X750pmouxlJdKqNzDVP7OZGOGm3n1
PaFyBwxxyJbsIure0Zz4ZLSG3YnsWdE4fJL9Y0sNAVpkBOgNbFmOZe/kM5yow6+FgiyofxsmH0OD
qZJNZ86pnCp1zV46YlRg84gDAxCEpg1x5BXyqEa0FdIDkAFRyESDugsM5K8qOcDdqZc/PJ3qyq+b
wKnN6u5HunoEo1UthFqyqK3rgZAR63NMUNhEv562FvWBZ+8jKs+DcMSarelHWT9N7T70k380fb/y
6mDwqKnzM2mIOKsIxPwh5H1N+oOGe0JcFzOgmEw/0dAd0nK8MSAkLWY64nlZ1kFLG2dSHXRRZv8R
C584C5whnI5WOLq9V6zqDnEqaLn2HpJzhhGYLu5jRnmFOMi2UdXwNdd+nD40JdxXImoVWU0fJiKH
1aCILymUc/o7MzQIyEjexEgpSr8cwj+NSNiqXOWYNbjisWU+zHFHJu1CrFFs0Ia7KHWLAL24eYlz
KK+M1bwfWxn5QUHnozesSawlriCJ0fKKwAPaND4j7sp+ED+HSdI5xHrD0f1wI8dfFE/wankDNYUK
201XhRwZlCct4hgvaqGOMIbDa9TYW2Fswqr6Vw/hR83Y1eavqMzWbYmVR+ax8/98YvdHqnIbuzsG
9Q+IZaci8CgZeeoi36pTdChQV7mtofuYtq0Nma2oD8T6mfsSs3VUwKXp0bLVSAiKDfFzVP11mug7
kly3uScvKPuxzfbpS8dQOBUlNUQTQ0h5aaRNX/nTIVPM59Bz5JaNhqSrRwZdEwxWaGWKhTPdNC0r
tWlyOdWC+AwUMpXHsKUew2OuU2HYWmIJ+clMG3vr5KTJVSh8G6mQPyHx95JFXQGCeY6CB88oz4L2
qWPa8Bp/oeMVIMuU5VPAX+ha0lpun5Qk2umsV547n5jdFx1Lp6f80TlOETaPXnRrGzcMr4R29SAF
vha7pRq+TR3v+WBSm24FbI6d8EyHcq00YJH4SlvW2+SkKCB2U7uuWTRStXkEA3nFxFK1ptMl7MfS
sNItYmXS+ygIP2bE0i7NI32URgELtkAh1+wxNMHCo/KqifHb74OlkHeGG0bWIZHkUyfWN/SFTk7a
j+979rgUwwqmGCy7JE3Ed6MR/WR57rqtwUqDbBRyQVvIzXcdbfK/XorPbYcxaxypvlHKlagSuFmn
9W/ROvXwQeKw17mactG8W8xXihRcpuSIUJyT82G0/S6Zj61F017b6lMILnjyx2ceDN/TaBHJICxM
f6/4T712e/HIi79glwYTYjpQhZNCjlY0XrL4RzD2YZAha9+UlVu3OwqCk/IsWvQp76Bjg3hbtmsz
/JEiYPvsOig7sXYDc6eCex4rXGW9DJWR/0sD43vU/1XsGTQKzUkHYEstjs7ZApb8SNPcycrkCY1E
zuRK9ZXfnkGHyD0p3CaqebNG+RGr/o/ScVFxG95qIiA5f0JImcAzHKn232rUqCSNBW8x8KqFZKo/
HmBVEOxHubEJTw7j1wDLL59G0pAH5rXtYop/ioS8lFWVXzvMrqeRHcf0HBXfHPILk40WEDd+0R6M
iJ4mEk3i6m7SW2uk2KuF9p3xLLDNQkhpLb9YzeBb6e2LjdoNE/lO7vSb5rbFSAY7ERvNZxBK+0Sl
e2uvT8s+PhvkwoQvLVhzaAbJ1lSu4/AiA2c/CbvUA+79DS3ab4mz3pL3iWNRxLQ4wkVurfhiTddo
APx6mgnBW/+C7ux5H4FMtAMiB+1leuJ9it202/X0KAQHGG4Yb1L6VqGMOLnngCk7A/mqByreSovQ
n05VLexIs5veuMkGW+7B2IJRO43ysIZoI5yJjkuSN5GimCs8JOTJvLB5Qpkn3hJOOB42RGsXGnu4
eIiLIxzTlbkIHLXPTJ7NFYlYr6ITf8Wyv/KnznlRdcI/CIFYBMlO7Wl1XuYo7oszzeEEOhj+Sdff
lb4qij9BOMvRIwv5kZKtSI1bsFOiA3zg8PbPhccP/ugLDrt7oripcGJGksO9PqzoMI8HZBP8jKu2
n/27ahIdyYg7DWGlL+i/I/esJHnYILGgDICTDP9sprJbSw3h4rYzZh9z9Up/0DV4GLcaUD2bEHZo
gOnyIzpAflTBb627QuySttfgMZkUsMKa5GBdeicBNqoiGFEI3UXpnLV7dl3CGaAjEeMUClEVH3Lg
+sk+heKa1/BgV7fLqdgF1TmUjo0IzrUWikWIUtS/8mf21WNQPhXh1bY2zUQhE11BndBi9GiwO1kQ
5xbIyES+Xjyn/AASh/kp8p5mf9MQ6sXrKl6j0BG1a2h8Q71T52fFTxg5QbrUeIwIxpLHYwNDK/82
iEYg2cmdQhPT9q5WuBF0nLaFGRGybcfLNIegK8dxnG5ivs9RQ07hp8dsFxPKU6DiRnPGFY9Bs70o
4lPHJZahF+85CdVkG8sHjLmKuDcFsqkP6ocgXzvzEPgf9fjGFw/XudQLy1GQ0lmHqbrya5eB32C8
+hAvC/GrqUqoiYTWjV+iPlxWlXHthXMg/8k+wIoSpU+6xUvwO8MK9wT6iTYx4XcqSNbk93Px8Bry
wh2og4umh0r6S7kC1jf0nWGAPx2NcN0LBz6yJnWLkICjfkQAwj6VguTZBPopyQZ4TMmRgc7jaG7H
o36LyiRFX/AIR5J5S4H2MK3v4L9zuxERqbmGTAYwBMXCB2ljijtEdDusmlA5jIC8ttJ85V4IJHEG
dB0m0jH4NUXcAlp8VNXHMJI/ee0mN6j2sbm29Bevl2Htwij/qlLtnxZK4ANgWH0TojdMjiB0mYlM
7t7nr4kdAOCqDI4eb6VPZIFR/rPKf+YUU0OeXQtD/1BLLAVSW18igYsfvRBdnQazg7zuzFcZpWsw
Q+g1dE4ZxF8IiTQpt4LUEeMSwDKW1k4V+d2u/WE/lreiv6tjePPDmnAydHC4VsdDF2wKZUePOWrU
YxFuW+8SiYgZECJ+JzPfgc+gALasRmKb4ilAB2NBF8v7ZdsniKqDL0rq2EOJt8PIuNXK4rtP6J5B
Ipqj3MnwJWT+U5M9ZVFp0beg9/uwtIKFoIWf9Fk6rWRxgDXxKy9SWOd+r1DiRL+NHy57uaqJvGTL
zmbuOkHLXBeA2Z5SAof/kU5CS6QKnujzoO/BKUb9OoibLnOLfBfjwJz/0yWiSyn9Q6kVm5sYRT/g
EXw84q9MUHHn9uItMFvuM3y4dq8WR+RVqj3lGBpyxhyjJvZHktjgIr+SFlGArgfuntfa5IiaG6CK
LD+2RD4EC/XLoG0V33V/F2B6kI4USH8t9Tyz7eVikq94gcqKSDxHw7lpOlgr5jKhYoXJv5U240SS
55I/oNYe8oT9aJvnG531R2XfB6Nbp1h+SUyO10BCGnLYXtmb9ZqaLeVhKg8l3Bb8qWj8KJFAUCFr
M/BBtmviMuo+LIIQVnEhOQuFmPJJChHG1rA8xNtg+Fv76X6Q3TFcArvJzS7FBR/QK4i1gg+N67Tf
jc0LHg51SBCL+7T27hRGANbANIqx8U4iHx24LfYr+1M09ZNRAxa1jCdixjCFJhHZkn42uq9YIwQX
4RiUaJ4TEeYo6o5r1mvmOuqLhz1tGBFCryQF6fvgavLGLuhYSY64uIRvIz3ypyN1Um3QFxI/uJ7i
zuH2eBEWkEE9RGcCp3H5OUpys6ddjUl/XhYylTk31zhcqWZBvKMOnMxBdpvyd2oRaKDbgbztvdPg
PeVgKQb5LO3tRlTrzZobVa85HvGrMnmWB7W7JEjWEbM1SGV99iKEazbJDq5hrMSXnyF6r23MIeCp
w8OAN5nXRltr/tp8sVIYGbvVBsFdfuijdiJaW4Jjz5EeHRbmKQyWuPXa8EM5JAU5kMqmAIxi9SLN
1MKndx66D4jnMV748puAtGVJi0X5hetCHm5Q4L+JB5RP/chnDzyfaz/+9Kr9W1fd9OpXlj9FfTXO
v+WR40IQd2P0L69PQXaANeGcnT8lsziBYIibyazIX/nxhC/1zIF4z6r+a2icuUpZns5xCz+7GvCb
B8pTQAJND6R3Lvt78BcQ+MVe3J7idpOMjxzNTtLsGJ8kTXB1c/wzloNMDulKArDgO2Qrjb6VaNrE
+p81AymftHzICVXobbQiNFSVyEIiKN5fy9arqg56vLPwQsv/uOrijhg/zxpuISRiCk4iuWS+SNGv
oR8lUiSAomh0hXQNi0fS/onpN9p7FB+2av0yOdA7BmRVrBKfEpdhWqQ/RvdZWC9P+vOrA/edoKVk
UXOhCCkM1sBN33fxPpNjBHZNdosqRIdq8UmJzhp5Dne/POxG3hc6U9e6ijzEJAug8ZCKRzwSknTH
Tjar8BFAople/bYVuW+PJF/6422O9qoBSwk7+RDypdzTbrMEGOgCjqH2ivy0GhBHjI6WzHSqDQR/
73U87N865iScwOq97c8Td2C1WwXFpjTAE48CdqI8uFaoLab1JCzlz6KDQ0Sk74FORUT5K9RTJ3zD
snFqgjxUROrhO0UCXvXvRScXUJqTg2KYKlnUSyAD/R4wPVL+tTREjntFRQSg3pJqVerBviVwVRrC
YIUl+OFp8QZE7kNP3imSAuUAtKPYctnDU10z03Wq/tA3r5L83o7UCVNwlLYPeI2QMMJ2oQMDxXE0
apc0fSHFHHgs96RHZQDzVvNnRNJGAKXKcM43U4LMdRdH/VIAJa6tv5SJjooisSP8GE3TrLnCWKJE
RE4EIXtArUNITZay9su7oRGgHE7WChTX03JnEcN4mv4wEQIVcjZZJbJf1iTTyFwx1qqrODbFmpbG
1K5a5nzZDXO1/hit5Ad0alm13+lg/s5uHTuNJ1ZBgrOi5gLdguSfZg8/QpLxZr2N9UVVf4uqtEAw
KClvaaBN1GMU18nV8kTC+sQcUaCyWiSzmY8Nty3MA5ud00sO6ihJHmYD64IlIKfJW7BQ8uhGR+Qc
fdJ+SrOU0uOYyTD3YB/dlmqwRPHfynP3a0bsikYWohKZqwYPtK0rBM+NwfgKFVBEaQJ+Lhs/mTHZ
tCRWU64FEvQM/6uBLeFDJGquLayFEG1xW5Tgb4ZJJTe56i1OEAAwDI+yyfPePlzL5NKq8ldigFW2
oEOiqXLmiiAOpP5+01p8olP+K0OuUbGY75lP8I5JwkGK8VMHMaSo0Y+rVDVeUl0f8aS1xlhSMKoj
pMWRDiwEoT2adh1RzdWg+TTyGdHFckymLsqxlMicmggnU+dSr7SdqQd/QkLudds0kJIBHbSa9VGq
jcA42X02IzuB2RCjUtijUtNAa0EbTonwxqb58HLUs2KnxGh2CBS2wBRkzBkk9BhkmZYSj4MYfAj0
WSfIEqmV6nrrNnpfWjgfIEJqh5ocLQSWJvIRRL11aH9dBHpBXXjBfBLskXnrDs4gSrW3ioDVqfbB
3wvBctOiYwkk80eBI6A1mu/dyvcqyjvXUmdjZIWuIyjzYUfN78LzRlo/8hbnLJVMIUuzXRrFDcj7
MtWDsWhGuJ8ypQGNPFyL23PWnct9sdDq8SFkxYW2TGmdSP/DAQ1jQxGJFx5mTTSIv/AnJKSmufUt
ZFc0ffz2TVSCdZGaPBQsdwnwKHXLuCfL5FGZL8hdxnS5eOZSQRnrBCnaEHsVx9kvj2qGDSTOD9r8
F+qmYF1JyIdW5MABdMqji0xkV6R9Jl1IXCb77VTXzlGIRU7bUU0YzfVbOSgXpbs28sEoLWQQ5lb2
qVSYATwzG1nmuHFajVkoZfZuBwXJTXktrip0RBa3xLrQekVtAwOpzh8JKlMK+Ti9irJxHVE9trOU
MizCS7Sgagkj88yHJ8uyO4wTd8X8j0msh26tSXPsdrQvyf13BWkrStU3UeRTQg7gQS2/0Eu2E76B
71KX7ZEkOPFMJMyAo/bc/A2Ug2DJsdT84PEjlOqvZryad9K9dUWmpl5YUn666Oo/vkRR/cRsrPJe
G5HbIK0u8XeXODlgYcFpKS7TWEobdFoyDYplJS/1eN913wrspxYxVuXw4/fUgpJglulKgAscGbvQ
I8uUSwoUEl9JTrIO7MFyrDe5Rac2eesT/eJapq5ZngitbhxMbvMhNNjhOPKufAfUtcXi2SzufLMU
QoVj3po2dQAQwx1LhSlGIN1R2UBrfQ3IVCJZF9VryzTVU+KetQ02V7il/Kgpm1Lake3Zs8ALFdI5
3KUFAt2/pCFH6pL1BlnIMberyTJ1jnuIOGEjC38DmZxq8I+0W74zHHsOxAkdJ6NtUTTisMwEvvGW
oU2TCwQVEjL5FXiXvGzGr6aFT8jS2nKFCUkO3bA6zFy+yyg5iRT+YZxVM4I/j20VQSPyPwUS5IeP
FN4zwExlSFsEA4xlbUE3FV+BwFs0lXg5VJ9fyLTReMBmZ0Ucf7WVvzB51uk2t3NkdAnZQCWG3lD7
ERKHcT+qfhAwzh9bKP+WBt5MYI2l5ZMZRbqypq2QJfo5lK7I74/I4KJY9V3gaNG6U7HWSRDa+T2A
L1aZG0OlwcrMKSNivNB3w3TAKRRJB1XZq8Oz5omzeF3k8EFkoh1YN6YodDmadDcyBDOrTl6X3UZJ
ltO0CbQdagXfbqjmzfbesBXaP63mQyKyS7GT/KPMsTWus2KH8jLvbn25UeJbb5APeC7Va9/vUHIh
YTTwTgRn7MiN8iUxkQn8rwZdEQyKTf4lMtrIepcYZG+3oAb6JZVuJm4OnKuUh9k9ZvwpLdG8vC0P
9fu3VO3H4iCbJz27eyIyT1dCXC9e0ugbB0YxnDhVQ31vyOueovUR41dLKDBfUF+TMDrK+1xHVEj2
reXm4SzltskXkb7E4TbLE8U7gmWz/vQmcgvIjEHMy+6d+7cSl0OS3LziwMtY/thj9kjDY2r9MTAZ
4iXUr8su+/P8t5H+ZR5ptMyll6BXF0r3b4gPUXCK1FfXPHCU4U4qOSGx18rCTI+SNDhwudz7bvaw
/Mj6xhuOvnot4d8JCLDJRkf/1cp8wlhNemwLBBgrp1hwFV7U0nqP41ER79zdyw4TRkXvUmr9poIL
JWKpLzSuEibkgE1uH8lu7B3k6qvXnl54VuQ3D3nQf/BvDG83+7bnrFmd/25tlmtQrEna4govaFzn
qKOnRznKePN+o1w/8XzopoegqDN2Q/Y7Z3Yj9Ecu1tTXFINR+6iLOzh02l04J9Xg6BcXXfxlQaMa
p0L4iBpSgdV6W/pXXrzTwmdbxB11kLVzSlhwizwiHqGKjIsMk/BJkDsiZRO6GHMdP6Nm3MnsfuIq
hFtXPDp01mWzrfwXJMwmzE4KGtV0n2bvsb9YPW8JJnmDWt1ZHy1RDQpmHFtuWHHh7sIKaIpO8IJF
/ASJhmt7Ph6zhPiG2rADlllfweCVPwPzPuhb4nEgJeyIIEa8/n4+2b76pA1RLPYKhpLWUQge8m+y
1ttRjt5nY8ibAgktaHELuUQC0Ego/DbtNxrRLflpqtn6t42yrIVneDSR/QUkkJxQS2pUGud79T+O
zqu3dWONor+IADnsr+rVkuxjS/YL4co67G3467MYIEGAe3McWyZnvrL32snREU9sqfx1Va1icNvN
YQNs6tCi5w0Phcv1v61qxmrbOvlXlnc8M7F3rMJ9A9uhhby6n+qb4FU1Od23o7eHJdRmJ2M4Bvn1
nwv5NEONiZwrPOvJqxmeo/rYugiSzxAnWu+ms9+MwrNjflfaRnMPeJ/KeMeQcW0tMBsODCVHrB07
e+LhPSh3O0HVRrGhtrNmxWfQsy4r9hsXg1RSzvweJWtx2kgf0slc7h+T4AYSSpIZ6pxzeYtgccgn
3cd4shoIRUyf7HWLrO77GsVgG91jQg813mmg/peEW/4F+S5HXayOIXlQ9V7mD2rGIyi2R2+8g3rP
7iMC/eJQDP9qdqbxEYOjMOElriP7QRGMCSrttp1x4tFKA66fJ75nbNZe8hR4J+hxfb8C1bPHN+bk
z27/B5WdNiHld4HeCC5kvDadszzk7tn0/g3ZGsOPCHao7tiS2cVOOvdQ7QcGQfBczZPjrYZxj5tG
E2u93yGXJQELEWUXbxnP8WAyWzK3nEEyYWu2TRJsZRs0KGAg4LShZAryE15XYb7gYhssqr5dvEZY
J5aOqvYG4rauxz6PvnO2JPKY4E2rLYzseC6OjJINE4PFcE0PEXgZc+J2uM3Yki48zJF7nS+uGamt
amS7BrWYCpIRuMmgBXhRfrGi4DASzhB2QK+cqXovQ4mSJJOPYfQBebp7T4NrA/0CI8PEUjwDcBL/
jECpbIS/9QHfZMZCrs+mdZz9W2HruzTxax+eW/IiamYzoC5Dr9y5c7QPJJV8VdTZet5yRI3+GeQu
8n/kS7GkddTqOWmv5TeUWv5HLfrfMZzAA6caI01Z94ex8f45tMhSoPooQmgWFX9q9L86PJtIkak4
bGMb/2OuaHBfYpXob70FQv9aEqs7dQYh3LmzGYU9nwAxcLJhCwMvXNGL7ulDtPZPZxRotZdNxTav
vdAGnsfgPfNQlCaf/oBdaBwUXKs0mqc/0U4gr/VJs8ag3b4g3+/rk9m9kfkZhIe+PMTD2tbNfFGw
7pdeXe/KiTIrv2mRco5GvkN/iPkAX5I39P4m8XzGFAkPGz6yfV3tUIVY/c7wNwYqaWc5kMX+hP57
KOxxG/ngbLEBV5Nn7F24+qa1nYp+ugldFs9WI9KDLeDlBT+FNrwBL+QwPYsu22Iqs43hXE78mRaX
TZ+CGfa+SDLdIgVEzWFoLz52uRWSNz+g+AzB4GfblsaKJKYReqIOOsjfD/avD6cmRFJrMfdUGGNZ
qbbFUypO+MdLteuNz7BmLAy19K3A6Gsa7fOAedUJ1KKtzXNQb9vsKMo9QzsiiVGRQpRHAcZTUBY/
cf1gYGLOONkW49A/lT07TuQxCd2jVAeS2XCp8u6xoA7U3Z9wFI/86rZefwwxvGXEnZoXGwcmXp5C
2+haIpcdKOVljK9S997S8EDmII84M0IWV9Xw7iP6ZjniQ9fzA+OqWZrzMRlfTRsjWXo4cryhchgq
NoJAicO3vL2lLaEAVwvan4ll9GgSxQNjMDt0jE0t1CwaY10b5pba+3LbIXqf94Tppu/qje9TmoHn
M2zw4gFHG5b9CjPEgG82wY4t1R1F7hC/IkHDopnn+8ze2tG7yd5m8NZ5GiGmvsYq3GaIqDJGLUCo
cjZDnDka/eF0FyHWw12l7yxuc9hLpHIgE/fY5+Apbhc2/oC4+0xcvnkA3+TJFXF6H4V81sbuOaPt
rAZBO4u+q1wLGmxQfsTPfKaoBmnsGda5wF2xtp75MOP8RFmzSWaXpSS9lynx+NeN51SSfEF1cY26
ddO8uV3JKQZMdB8Jdl17d+K51eSzD82l8HFI4g3vvXf2ZCxQc/WcNNB69mN7rbSfmhVS6ezL6Nj3
zHG2Knw4LrNTIH3Co9cpQmZ3XYBD1kL+ULTd3oEMhnXLbI4GJ7ckkzvOv/rkfVS/efgKI5U0Q1I8
acEMQl5/SqRyakL5NW561IoaxGiHq2Euv9g11Ucbm2/PlvoQ4UEsmYwubO9WVusc/MgQHWT9Ggz7
mhkprNvSiWE0qyY/VlBMRZpu6jsKJXPt1GvmriwXGic4+lN5840DKN6hZkf0zsUQhG9Rvhtm5r/M
NoGBHgTTf3uZsyh4lZKehS4LCWdVZVuvePGZoiPZlMY+am4Gwpo8+xCWBVgRySOa9vBcN92p0ga+
t8hdDsr8aNEYdESE5rfEu9rJb2YdA5+Z7a4kBwz1J0vUQbKG8yTnpdEjNAjc4dikpCC5DSRFNOSZ
nJ2fPpZo7N/GC9ydBXvx1ZA/a2GOzx9ZoNui+8U/a8vjoN0U3QfkBD1oGVUdJAhM3f5hyUjfqq/H
4QycnrB1f3zPOZ8KxmXkvtFGkrHHGoSRYyBXITWNskG00wg6odceRlY0tu08tCyHNSN2dUxLaReS
J5PtsWScHYzqA8fZclpayYdbfznOjhtVBjtKmsQE73LWwRLpz2KWCdzCihP9Be2rG6CH2TIkQfMD
kesYmzNr0vLXzqergxlHAHzPvXPhQiV65GhdbHaW/WqqDykJLxIx39mbPtopX3blD5zWEDtMgCQQ
U6fRbn3lcMcxOTt0zRcbwaH8RZOUpz46sOzS+lhhkfGzWUsgwdTuXYxgo8ZKWxZ+eBwdn8m4WlIz
2eEjr35QVSDx1+pTltw8in4jOOLIQINOUw7njbCptTcdK/1FA56KCG8ROg6Ekfc4WEDWWrboIzO+
tVY7deE3XyMF3aB8NGDyUwsexLGYkb+IYyLk7g15pMakr3KT30L8YeMP23kpWsl8GSflSg2YrUiZ
CTJUjiVkoYQm99UjYHCGFbXqS+eIb1ybA6Vdpvx8uEWdmDlmvTQZC+nZW4ViaIgfHR+8Gz4xVVpi
OmO5D8s4Xw8tbCkTC0LawKIih4vpdBz+zLAekwJIsIIqvCc6PNHjMKMD8YjtSJ07sM6yd5DsXIvu
OyMuMgv4WCQOMCtmUo2Bn4HlIolsa19l2nakqA/xxGodqxMKHFp4MNYlL3UH+RNAz0bO4MgaXTy0
Cc1+Tsp+aT5ctzo0ZrYNwz8SK4OFqfkzz2ta6txlPj2HTrOD9JpGM8WeUvqQF0Jr04XOaXLipUJv
ZszGc2DkMaWhza6VcDfyq3xGgg+v+1KavZF8vxI1d83GquBIHxkz1VgKZFNTsTV0yDYvuLOCFr7s
pycxIXiMeS5Jy9OxlwEDaIyCD9VGehqGx4EYR+Ivme7mK8F7Z8Jo916Qs27BTK7I5V3BYIjVjIuE
qpDboLdc+4zdMkUVyEu334RhTr6i8ZNlXojSPET+CqbPJG1lJAQKsbO+Ki3gmW85Y7fw/9VB/G7X
+K+8/OaEis4NgG4rNOb0FHWh+URqna7WAvonK2S5M7yId5cwvcRy9olLhJDK34t6X6ekRkLHMU13
l/f8Lnp9XZQII0qYG42KvhOd5zjk5hq74idPhmPvtGw126e05vmmAZsqBX7IO8VG+qqrAiif9Qfy
7lmARK3FLTeZOJArsFmIi5g5aUnebUD48WAug+nN7Q2MrvoTrrNFc6rXtVfC1ew5R+Wd+FWggNAQ
kameekDXLdhgeMcZdPyJv6MalomEwq5+rfhX75p1JC/WWi8ZOoqe36TOQz5h+iA2auj5bR0q/Ti2
rzFvt1cPK9VcBoZ7zTFhppJmX/XwiwJKG3kdzA0r2CDbO4eCuVxa/hIsvVTcBt1IHCWbnZa/I/xi
GtaU1uXpGZFk1G8oXAuQp6r1HwIROa11F1MHquDAXnNyWCZQiIlEPUUFSLwc62GKBZRC0NXWOvkN
zMMGY6S3Pg4UEzr6GLWHLxLGOMajfzYSKriRU/KvTjH1z0MS9HL6vOelnSgezXTrpk8dmUWdfdre
j/ItarB5vPVP6x4dPFdTI2k9zqkZwj9FliRoHe82YfeWOBxCL9rbMBECUDY9q3/BH7D4NaXxI0XX
qqXRrim1p6Ql+5YYH1vDosjn9BK4xrvtkqBjXhxAW44/MvoCgvoZ9QSSVerDS4oFnGvUj+S64Nkf
kwsAq4WZMFo4K73BfuOt8d8fXNgDOnVYxajDTfL5HVzPwn9VnaPCWJtMddMiWVWDjU/HhVgCEWGE
/YpMwYPe27+WJdGntdzpVFZk7PXpAfZES9R27xyG6KfrPmpnXVTPY4SNeYFzue0gPZjmqo7qpyL7
ibJLhdhZdRcVcUa77qLCjyPxV1ledwTcS9yCwTonPhn445z4Owq81Zg9ekB0MdDzfqfDaNKpjzjG
QrtfOlXAztidp8Qc0C/yo0XC1QUp3h2s3jUrqOAQcXWkJipOtl8u40tpPSsCCZH7Lu3JX5rmZ4Ju
ouawDSIQU86iqn8k1beFAjnhe/fnVK6c26hEr1/YancurNuYvAcatLN5f0omSxqCKieXzyDhQ4o7
lT34rEwYV8MhESL8rjHN9M21UFcda+hAcxD2I0K215aFtwpJEhPpm4kqttfLVeHGi1BQeZEgELa7
yLcfEWYHS3WwBbyXqGyvRB+fCATdGvQ1E5NFXCeUyIcmyVazeVZiZ8rRiuVEJ1awPUDRr2a2iEnw
SgTawMLN3yBUVJvBNjCP/Ss7VrEd28qPb9PQSTcNcKxPqwwYBfFtPaaMwPurRbx0MaEaEjMIKoLm
lxxU8WQKG72NvSLocSAx0IRsNPY/cUUmnestbf27T4mqEMU+CsetKqzVpS0eRdP+o7TXUsScXLAD
zQ+wxQrwiND2FmaeWIG7BxGF29sG2+k2gsAoLreB5aiaLWuQU+7MeTUT1wZEPjhX+XtKu9y3OJWh
I5XOkbm7H/arEuQPMzaSu/T+7it35zJDozh242WIlM6ut5VR8mmnjLN5PMBgivSqc74M1Pnwerjb
7PYzkZwodrDh/M2idmng/yAaKRlfx/CRzQrdj9bRmTWg85p7FrYkpTbwoU6YfQ8FzwTYK+m/DT5e
ma8g+ilC/PpvkqhJG1LobOZOfuuImEdoHE2uCMOuV5JbvemxyaXqBvF+aeJOnbMwcMGxLfkdkYKA
0ycn5501etfZqwoOEAQeEtO3A+8oWCCD8iNLp83gS0pnxpu8ps4d+UYy8WQfIIZC2nSiY4Hv1G9x
YDAFRZBQ/P4/w+HLZtW3TqEZKALThpfB+NVigmW+s4x/0QdlQLgi9g+SBphUgWplftAQkpXyz35+
u2xrN09U+f9IZHvyc0zHwce8yNbUxQ/pCZJuVSMH07JfrqHKeBnr06QfZP6aQZWENQShCLUFP3AW
TWub3FZB6+urD912DpMClEyJQ3xyybrJxn1m8qvXnH5ns8Up/FmZTKXFrsnSPpOZiHJOhcau+x5V
R5m9ht63x7KkqRJAux/l/CaxQXbDYetVM+1zGMm2sVm73HSG8SLnhkEhN8I+9MaH0a9yao2h0jAV
XyrWtiF3TMkgyeyDVQeNOxgUQ0qY3tWTl76yg4f/idqThZPcRwSgFP8m3NoYFXFC78gZDSm5TPPS
I1hDRyCogSr0P7ymUXN3S/QoLnsRIljQhjE+b1GZzeRj22NFAxA9ZUhfsSMwfqO58kUyrwcMliLA
BFS7SbkbPRJoSorI9O4nd9ZJ2SBZkpHAxZDYu5vqjPunbjB1fXYOM4v6ewbC0SSa+P5Zlkzc485n
1tjrJsAI2Pz00aML+63WET8w5esQyZwn3lCfarVJFfnHdCWuHiYpISh6pIFMUNu2cwqkxJpsXZV2
g7wSUsHIkHhNmg5nYehfPqxBEZIvTVwQ6ENM5CggUJ14JbFbdEwlx7WFx0N3r77zO0S3mLGbIDhO
huR1HrzwZhCaPI0+Alo+KJOquDqyHAFeRzQAoNfA3nB9N/pBN4/ECG88/PPe9Jl096is+C2zHiJq
MMTw/tIjgKCacspXxg2d+1Y6t452W/LhMreOo89YOwhGQRof67yWTH3wqcyQtlXwpay3Wt5L0hh6
HzPEbNusG3zK/YbyHjoBpEUy5z0Gc9q8xWDqk2A4csGPkZ2ZURuH5bsSSBOTvf7wOAiDnvqK0Ex3
Q77TPwjkao5e8v8xKskdjPj9sMrQ5xUF2yaQCjA/0xIlavTrxmgAKwh3AFxCFFY19jjaYA+fTVps
XJgwvTwiO0SXUOr2Z4b3uEWwGLbkIc5Jkweh4QOkt2i7D89lceqvcoSbWnrUmo5Vq0eyACEud4IV
RxspzETLSG1oHntiUATKezbt9eQurU0TsvIBA4iADY0FIIB/Dd+9zVIc/CdUuvJP1A+jopBh8EpW
wAob/6LjYTDgI8bbzoQh6q9IYeZTARLBDT8DealeNbUT5iola6h/kbPqRvxkLN8t8etZUHo0Xv4y
bVskjvxb5MZN465VZ7Qey1ELWLryoASXIP7MXLUV6kX+FEQpxMEnBrYKpc78ZqcSmWr+PnG6uLZa
yepm6YxWGD15sXqqUdYqTCXDfLGPL+R50+9UC4b17N+T6k1jlQH/BM2pag8a1vQaZ4qizp07sCjA
Dk8m2rphBVTTEqfefpieMmSn5l/AJ1QysdTKtxaC+rzodcwfzs+wc1eZSbXsAQv4P6Qg2Xat/c9w
kl90q14HJCIVFyfsjIPyvqku725W+6jWb8UgWFh9dMFrw9M7cl5VVDdxOfZU5/ZuUng/sKNB7ATh
kUT9S1gOz4WWMREoecix8WB1ZvNSjC9mc3IwSaZLXBCLDHAQ80yW7YBgdKGvJ82iRXPeQvocmwgK
F1Ke0Cmt3WYrrKs1knVZFDtRehdL+55QZfRHC3U/i2g7Z2akSa5Gj961gB/aC+fNHHhGaxy1GcI8
Pw6+cp26ySWyfjlm9WMAzpIcLOvUyoC2FxodjEJWJLNVNb0HfBiSGX1FmVWW9baPchSxfX7UnQJY
TtW+j8ishR3GW8uFM+uYUb/Oyv6jQ9YM48bybjn7YEVbz13xWTTnceI+wLSlc42s3ThYJzmbWGhs
PmvWPx2hlDGg0Qk+CslJkrebvHGw0EboWDeRwMtIfEsZhWw7lQ0LgVADpMAzXmEeMGZfXoBTEKOE
F77nycRLTLlWVMwv0M8yRWR2aOafBURvFF/a2C+82dFUDstJKyn716OONtONstdC+U/k8WhAO7C3
RUjzJhucUTtoi6FgRj8lP52BCc2SFLszgcaTG0v/NdTZIaUJ4XMMh1Ui8VqE6Sxz0fN4JUQHNyG3
X7t2QlhWs7gUuI7r2xAwmBrlrJQGj41CJfX+nJAA1YTnur/oUUNqyLhNSlTSQW2xXAXd32reroy+
o3Hrwtgt9IhcSUKMANkM2rvXyD+XJEWrvCjr1dDJH20IaaiGb7gNjLbhzXjQUIzJXuvkD/CqQOoI
GVL3gMqiVueijDMOE3JsjNZ6QT+hB9NrMh87wjmxwGHNSDIec8TczZ7ZvBiiw9jZOZsBrANFlrGR
BrDtgQnjQgzhSc4mJWd6E/ehfXHJhAjEFYF0XX5lFnNbpgBqRN0rcraDzoTQ0fTpErohPeRtt7Ym
a2sKA7xARECHdAyCU1CudC7E8FJjh4nEP4i+CM3YObyK6K9g/xiDfYw6Lk4z8zbpmD48D5qaUsc8
pSdmVXQUDdbShqQCa5ME2cn6UknI4NXcJQpoNnCILiDDWvLJiW5cuDHWplweKvonB/8ocHvWJ9Yy
p5IaM1I6hfs9Et3Et0UrURoo4up5seYErCVl1H2QvCkKAqnrcNg0TX3FCnrocRfiWCSMD9Ms7F+I
6mgSu42j49St/IGlEqeymvGQfftSEO/OoZ+aL4OyX8XgP+gEa6j4JrddGtRrhzQZdj8E/OnZS5+k
zMC+wk675k16t8zpuQiRsndiE7OOdx9hGz6Vgx+dLdugD1m3JYedqLrhrKBHQVOg2DVJ8lMRQmcy
3kx8KupRM8IIunNQvAb0J3m4GpIr8r2cma/vv8tfgz/Cj3XMJNT7Pn1uEnoHo13kmrHT1Be6ihzu
/GB+5goHkK2B8CiDd5ALmEfbb1ZglD4DPzQe9WNTRnIDrAInd40lqdO1s6U0i5RisXhq/rnlkcPO
OiFkI0MkA9xq5StHZy/6E9Q7mO8ObkCxKIEjI68YaZZkl0C5ad8OEvFg4Wyr8OSGfxAPIPT9S8EY
kH0Y/9TqMLTZpspsODeSkTNHCzEVlxEvgj5eVbyq5MZxWFOuDWBpbvAUB3w5/QoBI5IrB2W6wRca
CKQ3ffu3S3ICIWSHOde+4aCY64xsX/Yhp/1bNqU7CII8syeLClkb9laFPBytULmqzHUSnPzmlUo4
d5/MHpqce3eJoptQUmAjEXPVh0CY4NykfTMcBo9faiQeE1JFwltU4Eju6v3UPZcQCChrveRj4vYz
uINg/OVP1eBe+gJASp23lEnlAGzBRQjkSMqqnkoWc98feEdjq6snFI/A3NuDS1Ndx5sO9DzBDv5e
myMHYns1OJKBLAaIPCskUzXGs5mTbNN3jWzIiTQfI4LGruV7bLkUkLRB/IHuYOLCb3DLOtI4By5b
8sIhAFkxF9KLnYOnJnbQJGc10i32OhXLHGfTdDW1pb/DtpRd7+nY7UaLQKzApsXLsRDHu5QxayeT
XeC4z8zhQpqlnEWAJIAwMI9RUD6HEg1F84XESlinroyqZU9FDP1ml3C/pxGvkWl4B63PCU5vPuoB
7jMrnx5LnjnPCh7pWLNsJG49pfNORumtqLEGDsXMoaqLe9RKdTO9hFN2MPN7F8WfJNUcWngP7RKd
GPdbTAywW8yGWvPED3aa4urQZeE2xzinoeYbNPWRVuUL4NI8K/E/YmzwRHh2HIYSKAxUhgI6Doaf
KEdBmTvwjoxNqaWfscxOiLD3Oid4Yh4QHabKX7nCQ79Ngc0YhXGpixzVd/uRbhQhji9v8URIVe8i
TgsqQoiAVs2nZ7gCRpIiVkjWg0sz0r6nkwPwTmdVNXxPuIpObkAJSVJVvGp6xkyQs4EvEe/tjiFx
wQhEkpJPpAc9p7mS7WBVj6s6ZIDp+K5FfiRjxMzwcd7lGBQNuyVxBYNFaXMPPWQe34NMu9SoNTpC
wEI/bjixxnTVR+EpKV4UGVQ4L7BI5fKl1EZSLNrzGCpCBp1zoCKyZZyDPksc2p84pqFsDYyVCZGk
ZGSHXvDXwUdkZwCtQ0gcELB1rWHngsLpSZgqCn1n5i9knzNueUVreTXYoAJXIFNPkNdF7VSuI/S4
emufUpk84sY+OTystnUL22LjIMog7Ym9J3c8ktZsMSbuTjcNEpJQ3Nqfumv89OhF0TaYlPiljsHC
OHfedBnzaWlDcMf06MJxdwy0BnXFWAQ0S0LATB2r8WV0qPgT7dpjhSeUDn6e+JvSl4oQk2QVn81n
5ldaSYiSVV+1j5wgKcxnjEfcFNug75+NIhP7JmDgJbwPVYsnPNEIxXT7y2G1USFWZ33OR9jvAh9N
kvqmPx4a2OqQi/z3WUiKpijEoc2UO7uE6yxr8PcUwJ3pc3jZYHeG5zTFBHjy6p1gjJZtHKQkiBrZ
Zp3UI4FdhOHNpXf9Cfs1c/GaVg43E2gcufdY1iUrBEjT8CZAYmlHS6P3+SaHFGGeZmUrz352XLff
xJP8LZxpjy+b+e5fcifkgJk0ozK0BCFjsTq4yPjbgSqjnuV4MIoDax/wX4Z1HgK6J6whgqFToB7/
J2e9gl+vvc38PxOMzY0nCEBritPCzeXFDcojiuuvafL+gsnNlgWn5tpemx6M5mYEtuCNBD8gZLNZ
Yny7nd4dRnu6+y0PQTioP1tdyr+q/BcT+EuZh2ZpGbBYrfGC8F4nEx7Po6fRHK8iQlLUF0IReq/Q
f846e23g/QffOSnS55aTdVS0IRFZvmIPPgvGB564nUHygfaAyKXnJ+aUXvxG5IiPALHzwP6077Lz
/0Xc27QFxM9yV3bkkYM3LHdBN/dhGuDWcQTPN8VnTz3cTHOvECHBKjGccfBNWIEnluagEUJW81S3
uajgV8UvhDDkl7HlP4R0A1jvpin0V9OYxqU1soPNZieUzRAriv9VAfrwlTvFF2LfgWxz4w105+Xe
mbf9yVsZA56xQgLZA7++1UnaHayEisIeyr2bMK3uXJ7//pM13tFUFxTx21x136MAN9Rm8slF9UJY
w6yW5A1Ac4ctFaAJsh376o4nUlbQyfAEDP2u5pk27O1YHnji+GtiTG3tpcSB8EzUpWU1K8aHLVp4
f2FZ9ySqbnKwn+mHVuFhijGNDPxCvNvsbQyhAWAvijcYWgb7yZCYg1e6x/55pQ+7KKEfGX8HR4ON
bawVuc7Vp298yYjiYjhb0WGydpwDjYYXGwfnRlhPboZjat6BJk8YR80ovuqSw3sokifkyQYd7iCS
nSnXTGtRj+rEg3Ig4+YgFkMuy5Y5RbQESM3NXh/J4BXBT8ZgDiWpZIQ2ssq0znZ5b8cTw+kutGAN
IZxYOHi3sgH+yL4Xn6QnS2r7QfuJh5vJgbQvOtwdUMuq6gOet0GNZ4vPXryqHs8pNyGRi9MXPh+G
oQ++hpueGzDjxeusp+08xCY2vM2lxDpuL3nKscIotr3xBXIM/xVCrGN6Ym1faIjjzzNqZXom8IFp
l/4Ow7MKdpRjRbAjqCa7o7izOEbh237PsQj9ctSx28gBHUOAv88q2r/efxlDzOmqtVkHncNoPQVX
DUYfwmKJ37srwHB4026hkPi7FMDo2pmVJjezGtel/hqWeGx8jGW6pH8Tpa6WsrhZwSZy8bTy06xb
B+8brXLuAdZa+nINEjfV6ITrvY2cnUk24TW5vgkhjVqUlsMSmtAqoIMyXvEx0YKxPp4nxClHF18y
aa9DU74Iz/jxy59YTmzbEBLgRaoZ4P7TMMv62zG9U8VBmQFSxcKTVSTBYgweiD81gPXscQVzXX75
lL+dlCFCFf+Na8xeEo77rdXGLndYL4cFl5cYr+boMZ0l97ATVrOcOnoG9ophSLT2W40px7B7/OJU
Hkij9OqpA+xvK3thlv6CUfLKnoEOQ3GUonox8v550pqXWsir16hNAuDXA0jCg7i3ooepmm1edViI
83ddq/fsCU3mPlLkt1yM7S5X6OtrUX6LMvwYSBfRzIuv+1tsR1rhz+PNequgFvSZ9wA7crU6El8z
nYGfHs+xXYglAPgxeHlO/PYKeu/YSHMfMUIcsnQ1UmDIYNzrQu0srX8E0z60SlJg3JhA+seUIWwJ
+3YTuhPxWa+C2ipKcdqb0z3O7auJXbzHBdSqYEC+UCNjqYZu2bbGv96G71laK/ZMLznRwzmJ8AR9
r32y6jAgsVrBHudh8bHr3UC50fOFGexnHn0eBYvMXhoWizr+niVAXwdPnqTLBT4BV0kYnxMweuU5
zJmvOVgHkclVOwMCcq5jwRH2ljOWSMn/K/DYaBiA6/4xgI9J6Uvm7dn8CIz6jy1cAowY1yw7vbcY
Qfo4lhwDnW+71i33njmCmr9jsSuEdihqAamkPzfLTHKJgnJqUn7Xv20dvQ82av3U+rCon8OjaZ0I
mSY7MgLcjdBRNP+yMT/PW+DcPpFiW9DiOgMIRPNQCtwTub8Ou3TA7qyvGv6QQXhaAiKjUUe7u9eI
ypGNpP2z2W0ji6SWosPbHL8ivlzR1Nbmr8IW0SJjLm5MORuLsBsYQkIVAPbMjUYhZgJJscm0m6ns
+kkEzk4fgp84HHaq6H6kqf0Cq/mUAaDOa9SwGK5gADb6TkuQD1vGqkFeI92j+mPi7KWHVchGobil
2iPhKBufWyqyjHwOynwY6KA4zeeAnZrvl9nS12iWE1JebctaBrGxs3zClQJUfR/BFjIJ7z8bBQaq
3piuUx5F4qFB9TdYfrSjXruvGYI8jHQbG4dUB2Kzxm3k6B+9B7gcHEIQZEfscz2tqPUbxAzorHpX
9PIUWdrSMbx7iRcuTLGPGfC12JLyKLmadOARrXWdFWHnHTYNIZ45W9BJ/DbNyU7GTx8YbthU2DNA
SbPzcJCuW1EELSw4RhZ6ZYhGw7rjE/RKvCoNyRkJU5oMcSNZqNbbZCYbeCY+4KygDn4MTHVWFAOQ
aPUn7y1PPFJa0c03aO7tJ46FRWJ0T9aUufxA1lfa+tzLxWrAcd/ZCOJSlL5zwfiI4rXRQeRGSZvW
WGSGXZW5dHjQsmmaI/XTBZPDk8cVoXBwtYjlJ+Gv9QpXUybobTVN2wwupwDv4cgYKUdSPoakxY0M
HDTbYQ6j9pFL9+WmzO8AAzB2NEeGPMxwlMv4mOAVAOxcrp0TvAh3dmNQNjaIT1FWtL2gZUQKkkb7
KRM+FGmKyKDR8LprwKXyjaoA9pQAkDhZxIdSr135VxeEpEybgErfmXOSoDtYhrYtJSZtrT/4jEZ5
e7d4FFfFODPbn6FQEZqcbGHP/NNN0O9uu6i/LM0+RSWvSeCe8mxkEWI8h/Wnat8asCNaPyw2zhij
ok84Iin4MkjxmRugnzoF4bzPKBZO9evqBq7Kdm014U1P42OeoBM3SRxeiwjafuiuekV6H8ouF3hW
mz/G9lhPp9reFWrvhHCnqncC57CiAD21/2alSgvPtgZtEQP6C82DwbjTxPFj8V5V9IzL0tAuBD6v
Rf0Uc5/I8lgXBCK05cari6X4czAlTBE7+mLQCMXCZg5MdqH1PhRJD78ziCxWZOg7cfOTPg5ItDiW
wlpy7kjawib5a4aLkRNdpiMk5RyNXH8pqs/c7fciQiUbYIRpPm1ahcj+HVBdJcI6R7wSnCoWypJp
o5kR6DZ6x6pnayVLdc9rxSBipU3hBjIFZ1jz7GPPHzBFeSxwsdBPTMQCsOi1nC65xxo9H+C4VJfS
MQ9RHEDc/LX+OhO1nvVL4/9taW8TUlginlZd8x9R57XUuhZl0S9SlXJ4tSRnbGyMMbyojMHKOevr
e4jT3bfqFpcDxkFh77XmmoH4Cjr3Zh3CtfKG5CByoWve5DYt4QrTNp5kOio8o+X3RMMaNKwoRLTO
yWXIXPyZWaBrx3GUHNWNHH3X3an1zkZ8QmXcUkcaHsVALBOJ9GY0b0L/2lhf0aQtUEikFFU9PVYT
AGxHZ13L1g2nUi9exSFZLBWApAL/j8Ha6PPkNss5Nk+V1AfVGB2rPJm5tBS09hCHoeoQxO2asgqx
zqeJHfP3qkk5eRhM4x2ewoHNgbPJMHsFToYgDwjKGeqL766hNVPdQmVHGmPEbv1LyBhPTkRQ5rp+
TTHmV7s+eM/Q4lsCzW5e+7CLDFh5pUoA2Dg8pzp1TDiLlYpRU7DQyIalGYO6rGtQk/GZfpPfLUa0
OZpgKdj7I+BYuS6/qs34JQTxOa2vVjm9lqNsx0gJqPwnFDJN8ImP+EtHjIVAiRUq3Qoj31MoBT8+
dWAUpJt8Ivw88zVIhvFG6szdkPbLiKlGDl8yF84Ts+cp4HLPqRgLNBNKy+SqO9XBS6IYR9WbLdso
qWp5qQsi7A42E0O8+li4zahwREJQxOcUJn2XIvIaz2PneLlnuIy3OqOcbRStrxoN3DDUg9PlJF2K
2OD3BKznZI9JDQF3Bmor4oHwSyksbGSD1A3Ld6Fw818TkqSFsUhQv6ViJMLn9KtlK/RnMgqpBcRj
amACZixqrXaynjqMteksMEuk9CIIapNJ0EZ9lmsx1/DSQcLV1sqKuNzT5EcM57m5OJi9/BUCuFCi
4IUFcAMlkq6U5reFCDcSOZYvUpVtMXvk9OBQL+cJZ72XTazfjCzEq2ml99NLQ8OA3v6Afc5e8WhU
g3ylqnSvGS56nXpQdRM8BEvIEQ4Bo5c9+hj2Wu71vF/5eMRDtFopNX4MucIMYOT2QmrrA0mH7Fkl
OZrLvpI/+2mieMhCF38tm8V8wBBSzTZ18cc8XxWx8cjq+kOdbe2sKVnXXdc6KEpX0xCtNNIIPcKk
RhQvvo6BgAxbJwXjVdWDJ9Vr2mbY0Fn4LUm8WU3ZW1nwaSZEMPSYWpAWiq4Yz8xFCf+twCuxgjbs
8fcozVFiybCDYgAeyvBsK4nbGqJeQC6p5Pe21d4FxrtdJvzW3S6zlNpRf8ZaI0mjW1q1hMOZxiJG
bbvv4ZK1UN/JVgePWpCDk/qnsiNVnZaciSmTbXHqMY7tIAbI4VfckMVhkcVAC6kIbBkWy6J8rWms
E2pCXekOvXnV9baiNbjWof8iFQwz2WXnbLW85ox4X2n/0Xi9UyKKrSX83dNjNOUMxkwX6dPKHBJH
x5lDIiDECLFRQuyUdSb2xCjlMoGEuPie0/QXhKm3Zj6RZFWjc7U9+vsQD5TKm1NRAcbH8BjQRvP5
l5JOK4/PqpGdLO+kMbHOPnQuUSiBVMhX6cNvwCTz0SGArDeuHib0hZnvTIao1cyXbttbT6oxdrb9
Khf1C8w8s8XXg9D0FfPIj24SlhI9NGeyroZrrXzIxvjWq4yIan5zMtQbrlioq2e/PFb+RcDdJ4X6
d5KhjUuh14eWtxUb68VvYvhH9Mj+Vg2Y2H9zy7URsMLQTehD8D/81PFygk1DJzdkxyDQuY4M4N+q
xeXCJ7l6EpXnKGRAiairu3Y5eOKroukqvA/tSlb2hBc8OHdhnvROYu3XId800w92vI5kTC6lEJ0x
K2c0oGAcPgXqR2WZJ5ixrVNcUDwGNog9uqy+V3CJPSYTXXpLzPIja0lBypXgSr4O7Td+nFF6zHvs
a4aUSYHwRm62xpPteA/MKLSQ2y+OnXIg1MprnzorS1yru4gADnIMzwG1M6k4y3xoL1hYvyjsx50H
jBm+ERGG00DrSApoaBq5CG44np26yvEqZRAgLT1RhNuEh1a4HHQBQaVxpuBm+Y8wr4UsEJRM5EQJ
75lBLt6rgeWA66QaY2cZQXonaCEo0lODtWyG2U/3RzLztg1DcbH/TFhFI4kw6RSh05wjEhG2llYI
gASdkJVoN+QxnubtAYsJKii7ATzKMLnLCXpdWp7BjhBvEwQqerPVLQiWdKw7WdOgxuBhpBeHkb1M
C4Dh2wovz2x81aPmOw1pUQmHtULpDh/CiFMAHzQ/aTyz7RgwwGs18sf8nwLhcjStL5gN+b6lvqsi
lD54vGNEg1duvFbjdDv0DaNnD6N/8wA+jWtm/JPgh1zH9Xc0wsL2qZpTRKHauJyjM6fhRcywsvSa
DQnRpoS/fS5tcXB+EAQNoVya3KQjekpmKbQnSjKUOnPgs24Ct2Ou2WuVigU85h3PvlXdPhec1gxX
ZZOseuwwCkKvhiY9qFZLfNnHZKE1KTCkN0NGwlOfv1UZg/gWfn+Wv+GI8jLJrm+KboXjSs0MoSc4
PZzBGFnDO/ys+JhHzEp2H2gNbxLCjhCyC/im9kZONk24yqiq8wiVFqSqaccY3KWYZOCY2QCUKW1A
v7YkyDxGUk/QJAmlMK8WPjpFokNMZjYqrDv9y49SF1VxkRWuLyUrlaknA/t1DrGg6ITlFGjrVCOo
jeyMLPpk2jATdYMM8V8xwEfqyBoiyTSb9m0nlE6jy7slXHdn6WPsxYoj1VgzZXWYbXtN45zVjAvT
RKBBjTFeGnC8TEni/Psdix19yd+3f1+s35Cx8HbUGyCGRMal1hwxFZClNNti3ImZVWa8BeOEA49Q
ZsQ3891//zTK8iwzOu4lBiPx/IC/d/H3UJjxCZT5jZfrOS2gdWTWS486vyW1avJtnJhEfs7/xPuW
xAM15X3lL0Q3MC79e4Y8JpdtxD4XfnFbbrs6+d8vfiPtFUkiba3oZ926oPMLUQYjkhm//P3t3/v4
+/Lf20oNHx1vbjkE8rQdJGRBHL/pFF7FCR7+aNK+/DsO//3doAgW+cT+Lg1NJLiElMZoSZ0u9I5F
Aw7LnEEYyWsR+pGUY1VQlmJEKmkPS6aYz0czZM4QfIQ50635btHMKcdr9zo1OFo0qQlcV0JHn0C6
ZGU4zM9HSccRmr8kAmOIBAJKFFcTayM4QqWGxpqpGhIaK3wNNFIIq1meY1U+lhbSPlQ9andBW8vz
IfZgFmaNHG2iiBKmF9rD3/H++xIroCExfgRoUmiPtPm9TGZYbNFqojqMn2M0IGUJtE4GNpQ/1f8/
BTjumo5vLapty+AdFnFVbP/+8u9Mmw2crTH4qpWK6Vc4bOOSGOuM+OBEUDb/HZk0SHS3VbSPPo8T
yf07uZmEZ3Kq4DWYO1Evd8R8V8O21FOyMVskoaYZcvH+Pcffl6wjO1OyWLv+/kkujwnsOh/8vy96
h2V/ZGr9Qo08nbOe4lUzhOC1qnXvs6neCqZRb/++S+ePgjZfKpPA9Qt9Ymdl27IQ55vAbBLd9L+7
xtQZjg+kACG75fyirktG89/ngkD1v6/89/L51CLOs6plEYr/97Y10wBqi6my/+6kPqv2qTeRwd3O
+Z9+sBGt/A3mU7oNFeIH0oJ16+/JBnUXJOVahW4BpoT1HKyVg9inJ5omKOn6WeRQxiJL23+fXwjf
EENciqiV3KZiqeiw/El9RvbceRBCr+IoL8lFIVRgWLEKvJk5QHTZ4QoVxsAthgftrZuV0RJYssI3
pFWvswoMe762/74oEblh+JO8MlBLJGoL1dHOpjSdRsUdCnxGfD1aZh1wWtQcxR4ZhNZ7o5OQ7L7y
jhOsmXSlC0sU/xgYmL6Lkh8fQPLLJsMxiLyGuVYtoYKYEikpTnkjxjX3XUbepOjOQXH0JpVTmisc
0UgAweXJbGxgAhwICcWTwfaYARL4TayYihsAVFiSGRzFsFE6B3CcSM4NbLTlJOnVyEFpy+rP/KF8
dbYIRpJScdgahlWuHOJkSFSuKYwtvJDo2vlQ/Ghbu9HtnsGVzzWT1Bil4PJJ65/AjbQTJrSUxsps
pCgQYSODr+IuY+epDelN7RZYj2hs8878M7YvSipaHR1eLiQBpv428Ef6M6LEB9AA+vjBewytuIai
EIsv26DDWRAjEegga9gD2cOd8Kl9Njhy4yrcujDGM/BqRwwI53ELnAws1j3yQBysyuD5IN8Gs2DB
2GP2MNk0B9XdR9g2l9Ebpv28f8z1osmWOEa9w7H2w4VAW40rA9FsDGspvWwyxCoKREi5zCgqF1gh
hsCJbbIT5Y0zXD18tmBvQhGYXw5tNK9jPIcrZv89eASZgJ/NnZG/Ni4yDLwA1m3IeOGP9YRp1txn
6UC6RPBHw4sfEgIFgmCZ14U25t/VnUOHcZNgOMKzv1D7QLiofxAJeYLTfVkIAtBP4R+NyZZvE5wD
b9D6BewsjRciS+YpMe0FNz6wjaPBf/1F7qgQ8/fl31RYSduycMiwhZZ16r6kl+HAzDHa9Zvh3mPO
uYb+C4VaXjZkDNrhJbtmd3pb+hc+gPeo7uYjv/AA3mh21p4RbQf5cPNRkGdW2KLCIii1/dfgPD3z
C//KkQZYi6S0kzsnlSuB66G6z3Ojye6uDGxG9NsL9aF9yY+hWkxPMuVLef4zHjNdi0P4ygXXgPLj
2Dj/DG8IE+coepjWpopluFuceTRvj/cxTy1gPWKQdaeA4dcBbn0oQyfGugvrmQGHNS42+Ei97vyF
eeMJ+YPqTnpK0e55bsEk2oR3hhnKPTtDAKQlimDA3i1CRxfhKyeHT8rp581z0kfeFbi/fTAf/HF8
0aEOJQv1BounuytP/qfeeAH/h44onX/LxeL/hD/NtedzcsAHCN823RsHQTQ3VcPk9pWLNGZKQhzJ
6PIN5rUQXdGm4UBI26tBnZpvU8C55Con85VsYJPEsvOFUMCTsJqk17JZe1gohq32FVAIWAvzLbkq
Jx5RPMM9M7f6llx11BTQiV39aL6Fm/Ghv3HHs6Tg1j4fdD4vfPg9dEv5YuLAf06txQhaitgZAvou
FPCVsyvGsuhcObKf7AjRM4ZWn23F1+gbyxG0/O/G2XxVmUMx3cMa1h4/BQ0hEnYO/Buk2CLwDjpX
jsRXwVYq682n6GFrj+R7Z4g0z2Vt4P2F69oYCoQ94rkjD0z2m9ZcxWqjrvOsDehbMCToXIuDczdO
3hF/Fs4S33bPfC8+WIe0E0nBN7/tL4TNQW+xHpXLsAVJ8plsoxOfFYEI5RoeGr9oORiGCtAYZ9EI
oCLUxEWZ2Bwa+gTthf1kg809MyfeJ9fggowZ+JLQzBbjJcP58hd4gX94rHOd3U9LBaddQBaGT7Vj
DCyOcCIWCie4tK0SmMDmIsDQjIvLjVqF1ELjN2iG+CBjKGPm8UGqQsD1PuCk8AarPv6Ia6DGtOl/
rBZIYXK5vuieucDaFpNkZiiulCIbojOwaR8gHWMmhGXyLCkjkoAVHSshtGjZETIxGTO1MLt84+Qy
nYNvbF9MxgCWkxSuho4i4wh8pF/DQjrl/tSgxo+kpf9Tjw1mETUKPSWpkdVN5tmtYUFz24avrN3t
xniat+7KOo/6bo8b0AaH9Zt+a1hAjaf/wx7ANTavJs/oLFaO95Ces9enE7+qD5CD1+LADQTpcObh
1st5UYw3Bd/fudcgrGLWQt4mGI3NXlVW6JVw/J83LTYRg5MdXa2vMIA2ZSsnEbyndlEiSKPNPYKV
JSEM74nllA/5Lbtqp45tbTOdgut0iq7JNd5QhXPZeEf14V942uiKfCZ5wlnBcQaYFq9VWLfYZbYv
8QhMGYrVNiSkZvWGu+i6aRHmLbCi8ElJ4vFcIrGDuwAAmgZvRlw3mZtKrywlBGF85S2q6LfqHSHs
CJdVcOBRG3A5mWXYxsDS3dE+UMgNxG4D5uPLuRJwCUeFRJItvnCIbSE3XKUrWwXCxnxe4DD2Dhx1
mX72Rw/clo9/9D7q4/QuvWP1DxSfLdoj3L2a3RG3QkKHOiaHrOrVPUNhP6+z+m26kiOLQxtrKB8I
WukO4m57YcvofBgPiZUjNEe07jRnfoGf5Y9yFbbStb5o/J28qC/ZWX/0mstCiSPcOb5wVGfnvis3
T7rRoJK6LGXyYz7ILHKUvew2wX0YF/LDxGfsyOBtSUVBSjdLVUMV9JY9BaQuaAIfOjRvgokYWhwr
S603AQzEleUxa64IButaHTrnGKxNNcd0oOvKA3YxSyMrcP+gRRtU81VJ2wIJyUT4jknsnzzBTcqb
+luvaNMaU4xsRWl70rSxnieSivnMptWZ8kGRhGbb+S1hxtpaqtVpZQY951YzVLcxsESRNHOX8+rs
iHqxpOvB7uKlXRvQcXObKDfI1MAceEXEDEiHRVMuyAzfmut+I0P37FbdOwIuAL3C6WKHvBQTT2zk
pbIdPnBq7eo7WQHwuy19cReT8sBsj/pd/VYgCX0kJyDSEMLjNxu+jLDaHXJaSAZg6L8WE9QaFuNT
9zu8Y+iQnERc+0gKojWffus3XqsYFjqVMSVFbHfvPEfzrn9Dw8DulAsR9BI7Eu2XAqR8607TL2Fx
Vec0X9Nvai68cOl9+7fmi8Qj/SPloo6+1A9Ii98hlQnIPqQXcdF/+G88f/+hvFbvHKTOt5tf5JAk
seGWAU0Ry3sOCe+ieBE+PYJMJgepUo4zO4jqL8how6E34RVDIEbeh24AI5L5DcKbqH6DL1QKVEI8
goFazwdQgciRPUJ4Y5iLmTenxRbx9vsdSS/mJBfMfq0PWPYUjDDWREJTIWfCKYZUsuhu4haY7guy
M/cr1RcyczYafsfNSqItcopP69LR72INhFTxUsHBE+34A8fajENLKuZvTnrfh3BRZoKNE/0y9/LO
AOQzdEluQ78gNYKESYRNXIGRimcJf5O8S9ISX5NfHgIhKkcoVbim//eQl4mR1a+MUA/3aV5Sixxm
HS1CH8EWP5pfznX1PoDPkBb5zcXW6LTcC24EHV8w1K+9G+EnMq5qhC6xE2obX18p/QZ5OEeTq6kU
7Bhb93Gf9C5nRWZ2HO8QT8/+zRy62I6YMxdOC9T6RSQEWGxC1t5iTgLC5wjteIeAHRPThYXXO92q
ccRpXbmLl3DaRRXEgQV07hBbAMo1fa6BqcQifckKFJ2p7+Kf8DU5xCwZpGWid6J8o67KkjUF9ISV
AiXpZrKmHz/5soqShUOGBRjFGmqc3leRjg/M3aLqrSd5z6Iro5FC/UYBT/mk4bhi97eR+rKC97dl
22BtEb66cpBdM1F+a+KK0wcoLMspJDV2H95fkDlli5J3iYqVslc2N6Zi98Y6b0HGX1kYonoptuh8
nHljuvIO09fqTt9D+UdhTOXLNwpNzpOionuKIxv7/Asqzwl4ziqWU0sLGfTPtDLxxF9qz452Ipwf
Qw0JEEQ/dqPM403zLTqe4I60h2xPDFCpW/lcgY01Gs152q7YuUDyxtqtAIDU+es0YmPt0NyQBYlT
MvzL4skK61cOBUExctwcdjXqHGhbaumIj1BesONh8GCQ9cyzw2OaLWr3lefOraXjddo6qQRyQ2Oo
VijIHuKxhSz4FlxJ1K2oczkEf7slXy11yRNAqzwV9DW0q+ORTqGd6bJzbQbPBfIIQAfoYwXxECKP
A0TPds375JQJX5R1CUnWs9SIepRvcOFBDTPOWieqzh43EW3emfklZrXWnAVAiwQhAYrQgj6YvEV2
D2o8sXTkt/xBjRpKpFdStjLWlyHFYd76wz+wsgYLnevcmnsTHRQX60/0ne7NUoQRdvQtnV0dTQZh
6A+dytGDcEZJwfhJKV7LIdA2Uow+DMsyqDnha6vAlo1yo9uHA9PFiGUwqnCPCw1epDWQ5koMdbJ9
Fxvku4vWV1N3P6UqPFO9kB2zF3alMYqOZgw6jjVYLyietFIndIBx1QnrWJOXZQfO2/rpRiqBvZoA
7mar51ydLQWjxGzRhSv9ELMo2hbRJQqZPQgGmjRN8yl4Y1bqXqISKI2BCGKUMHLaHgah6FwlUr+7
EG6HiFpVY3xYqP6yDxjd5Ro+RZFg2VIIs74vWjiy5DlOrZW5eBAIgQkJuVIJFJ3miB2oYmGCdqic
qEQrj7C7seQiSSas2MsGuCfOJuwgF7zpj6wheg5dLetgYsk7IeYFmoj5szaBNUgtjA4hhtKUXiHw
fTTgixvD+8DbiegNfJwXHumJdcHVknlq5YiCcgr/7BEmHGZE7M4ZBmImoVH8BpRX+dDReTeRtYc0
frZ6whdEsHHSNqjRqy9lgCfmwcViai4dNRwD1VqDpUD0m5vokwWzwOuX0wj9KuA4BxOFjA7sbPTG
xZdmpVQ57ZpotsJNiYYctOTGlTVh7EsG3oKSi/VMefJ/UC7R31WHgGRAqs5hF9Cb57u8uc3oTL1W
kaGMLgEbpI1Y07rHF7JdwZdXniyccbCikmRW2HLz4JCK8/Kw2w+SitS1ug4G9Gn9wY9ovFiQ6f0C
RxpdXcUszaVPQtDc4+dIGxGt49kTiyzbFhQWb8hs2bcuPKVXDXNdo3pkrCG9EmarUVgrZsA78qhB
0aWhzQuEbYfF+KSUcG1GDyMbPXUEXxo/5E2cTi3Oz5rmhjqeee3I4LhDxYLQchHGFGSDrz4ls2Fm
gE2LEMvZjouOU0WmpFdjFpA0kKGh00aGdGvViTYK7qFj+RPG0dBgUg8APOlBfif4ubLab2oLSbhQ
pZdkOh4qVOn0qEu6f8ABfdiRwwMuwykAMZq7b9P256KZ7QeVHnCBDozzZFAKdsEqBe5Gg4tpl4aV
CBsqlvL+FusBxey20gCElauEtBshjl2APJl/T2NKpwgPy6oWG6eSoa2PjGa12EQJasL7RhO36LDA
3qRNZMAB5AYWh52ff8qQx1vOSVPi5yZOLXKSCT/PUFgFgU/CRfDTVcjZ9dI6pK/cbFm+yv3DxAgK
hQlEoruE2DpGU7wrvaOi7+im2BFMb+tpD9ZVlE9sHoRksSb3gumOyHTHcmT507X3CaIc8rjSTeKA
Cslsj6VcfdS1VZMLbCwruszAnSeHdGTm3FySB6NNx/gyRu9e7QJbWEBqGkMzlyu2pqGL9jJUYOsw
6DufEm1g7SdRFfmU/4I7tVdw8uoPQdWZgsuXoZLIAQcOnJdvmu9khKK3kfOXzlhiIFm1S1xry+Zo
MEGgFIocGNON1g8v2jACBbhs/B4hYaiGrG0HBUVAlrSaWgzAmiTfw6d613Xt3PZQd4sEnM5H+kb/
6Q8s1JqPe71Zx/S4Mb0giQ4qWS9KgD9dL+LjoRoKjrEh+2nP6FvTVPbMu+h7W61A5xEWhVPveUrA
K+HENUMINNVBdW2u3JfF3diqN4hAbOLM6kB0Cnk79Q67XvVEogJIGGDsAttrC7pIgLf6KZyH5CV8
15G0KPkUbnohvFRFvxwEQXOLIfeXeoe/RsIhRzmJCwFIkMfUDD4mGXeU53rahKteNN47j8xuVUei
3rfdPSxlfz1I1XuWwKtEwNtqyIamob+rxmuky4AaDcpdXJt2eDCAYRFHgU5F3UC7Jd3gL1285SYp
iPNgHekE16xd2nguKwBhgCcp5QqiDaIohqG9pDZhIe4f4EgA18qXxvR6qctEHtopcu3hjGN0jTFq
Y+4CEY532a8rAZSlFhHVZeK40dJhWVaoV0qqA1ZPaaNq+NFLqrnqsv7XkPQjsZv+aME/wRgdCVh9
LaQq5/Iwif8mz6MF0zYrw8UWC7ASEP5GSNlWMrGYQKZX7xKp5Yypr9x/AGaq8FaJ7RqmBFcm2KiO
hnDCN5P+aziPkoglJRVRK0G+Kk2F7Jwy1je5KrgCcxd6l2uivweIZ+EQ4nFbKS5Tj+BkzmaMBPBo
WIMHcBdJXcb8IZN7AugrptgW+wd2ctFp0DVt7VXcQgFGMaowNjAzGAZIZrc4V7KY7QSfsKQsPoMO
oHCYS2JYrkz+qVZsVk4s2Fk8+Amlm6Riwuh0T2hb8k1/wPIBk2V1O3TswdfoIN9AnYA3uyulJjjL
VURZ9H8QP20498b847sEVAN4z07FYslZp5SlxOUrPbD/U5JmccV1iYYe9Em95Xv9jWpbOPGD4Qkr
A0AfuctCes4bHi6ZlHt/FaxprnjkgwrWe8vluWTmjf+UJA7wZLxtivWgfw8OFLdU6PMoBZtpXjFw
maDwPrnNAJnAfwhQAhrqru1+ukZrawsQoC+ZSYE5UGPxNqL7eEu0JQjDPBhhLsg+jdbKteItwwCa
//zif1J7g7sTNYpnGHg09ShbHeU2KG84F6kux5t9k6fDTYYf8kYZ0HBseQx4Ex1EvPc3VrMUfqcV
WGHypK7+YJkFOwJP5Tzx0rznGag7eW8Aruh7H8aX9Y64QbgP1g69k4isgm6R9hyBLEaZ6SJ/jD/A
ksIvsWHP4eztzVd2oDlBh95SWWtnbJFIWUK6JpgzFNmpE55/5C1fOeaUp1teFdQYwj5kfVRdLE1z
Nc/yw4mD2ygPO+hgvn6eD7yFW4ZL+cHXOV5OW872SxrJyruZ8P93m/OsHDMQGa6x7klJwlmVb3+9
SuxxsXBAuHRYCbg2+V74YsTClAt0jd5AhAycouZyTGnuJ3gKJl0cOep8bnou1oDNC1YwogGuiuN4
o9rHLJnRdqqcLLV/TWg0tapAP+Fdqm8sirQYMHbdebseapCw0A7VB/q1tCTFYsH0E9MHga4YZIND
KuD4OW/fEbQM1vnv+oVHKLuaoKBuKWE4gkAQKQHNt8AID1opQ5n5nzG13dFrqMVBf+3hIzmm78I5
Rd1AaQtNBws68O0CqHV+dIBgP3bVskKinVDccoPpwfCOF++qg05zlKTsBp/2h+8NxxyAmOCFCkzS
ED7Dmzp2fmRsitE/Zqg8iZdnO8C9a5FkAkM1RMey3u4zsjj9lPfLM9om1kSdv/G8CIeymVsGb4j4
2D7QT02xVTTlvZcBmXv4rpuQ2nplFhBnxwLALjc3fQ2i4ND8cajB73HV+sAziGAYy1+Hl1ie7wbh
C7jNwlu/eJmXdZyzceAGBx9tUf8W8iuyIuaWAKv1bHTcitdJdNlb6qWBV98uYxQuisK672RuyAYS
ZCzazaHddPfhXjIQp/3aY9JCSpzFznKAbMvyYjxpnZn40AMzF5tHLz9+A/XVZfLDGJFfak+xXVHP
znM0a8Ujyos1udX5XxnHbUZvqT5EdqMTywbX0lO8cf/prS099Zv/0zCfYTWT6/WMPoQLvL0ALUlT
Cj9ZTkzgx3lxZMpYcgfwAzjN82bGE7KWeG/WS3ZlK+du4Ze9SXyZzX0GnMAxo7Wh61ygiHjFQvHc
RvVDR0Fj68HP0GUeUnbRpVTQnsXd/6wO0aG8AL1crFO55yUzNwZ0Bh2lauidA1p15k4MPIkxf6oP
lrRocpklLSsbqN0G0Zz/bAlsZ7NikCTPEmVskXna4tKbx3LqTb0lGBwuq4PGrIKAir+hF/Eyi+DM
oGQTX1gaT8pWY8XNuNxszvnfnLdp2XzisL6MEotss65G09wZXf+iW0LBbL9+YXUPNZcJQxdtcAdi
ZQl6hx48VrA4QWK6aG/ekVFXks3uNazXjDi8CscpzLcYUoCXMZKOzkaynYIXi7aCJYEwgMztcONg
MGYsUgWUbzE6ndsu0Zue/dWwnbbe2/iAwg2U8WAB4gz8a2PkG4IX593bcRjHm/Alv1kE1dUuyw9j
MpYkNpqeEphLBvzWdDjHLHGtD/TlFCagEE8z3jyqZRotqmWOA06G8wWGZSjrHdX0jF5PNoPGFM3A
32ybqwVAqUjfBhSO7JOcfP6CKA1AKma7f9AW83HGFPzhnDGDMxIXemV3ZyAybkPmi9mZhwpP2Vwz
Pm2tb+wdsF/p260Y65+MAGIY6dFS6Ndq+uLjFwO4OkOfrvQLFCfC6GOtow/Hd6xf9jWt7d6Lj2hD
+h14Yvud0A+teXk4bmejXCjvUP0UShgEXcNi+mXRwM82h3ji2+VbiZ0Quv8P+bsACgT/ejeihfZp
nsvv5OWnXxOl/qFX3Cm4yCzUg0UR84tzNJLi6J0qsnfV7tVvPqL6PR5/LR23wwPuvQG0EtIqQ3u2
EmmuFoXRcMAio8pZK370XcLyGuIzABaLIGltJHAXcWAGDzqiS6r5JjhYMn7yMlGUme0zfYT8tMho
nUzmn3GKGZix4xIyALIA4cUX40Td0A47udnK7YqBSy29DuVr7L8yiGm+apS60pnPnzso9x1j6z30
m7VVXAMgPVoW3n4aT6J0jjmhzNgj8n8BnJGy4Fzlk9+6QHJkge5eC9GuWyD5BX52XeIS1YVcRniy
IpE2gBmPeFEFnKcY3ACwD6Du3TvdIWYcocyKs+DN/JvqQBYFkKAdnM2BRQe5Ag8Dred8AOHL35LO
8uL01lLWjnq+tvoXTiHxO/EDmAf1ZH3xblxF+q24R4zfNW1Z8Jm7xSclV3qR+XQURVz9LKlcprQo
LKJ8w00JLRQBFNPJAILKXMpMAcI37o75qge7QczIXj7f67AQJBDsDSYbFBKshTyYm0tWZxyBvYSt
HkSR2wWUkd8yl+Omo15jYWDHgLDiDUt6xJP2AtRDCdB4Lqgi42mGdMS0YAj9nGaqrE2pUN7oGf5h
kjBafJRMPdDHPEZWX1VE/mzOAP/IsbmQc5tNvmLEgQ8Zrnh2YHbZXuGc0AAwN1LkrYY5I+FBkj0+
Uk+1/Wx8G0NONf7m31MY0pJjtUPhIa+NH+sHtx+4ZMIlbhYD1yUM0m9Me0Ha+YEIM3kNrArchdkP
RRvmOdJSlVwwfr9bTpGDCwlk1zAk7sCxunXt0USygWL1tOi/mYggyqagsvJ7rB3bAjK8eKvATRkl
+KD78zVBucIUYnLw0Am+ml8wecYhXAujsS1lF8Qe05PsK36AxfdcJBwBPjiqMwocxiw4jeH8z6vw
9ZcrhKppfMOX5TV8cKXiTNEcrOt0t55wIJLDcAWH7yYXmSyBZ5ivXRlIowswnizOFP7NnZggBqfS
SkbE6tLogStzeUypSytfO1RslAKUfPS3VMhcMl6zovkTq7VXYkXg1v3OfPNQQs6DZ/2N005JB9Jc
eK7PFTFHHNhsFXTBGfehATHrx5f2Rb/HTL8BW8UBGW8T9CREn08y0z1Is2y1yA8VJwLwZOFB9hlS
P8omZy0JEEy5VOnDk4aF7psKuF7CRaGQYAUG62ETguThPQCFaIG4PWjwuPzZlaCl1+0Kjsrf5/Zr
h9qAmX1HfABZJjovgH4G1wLMspZNhw0XaS0v2EhzErTYbQUbQn8Mc1NzOCcho6OXOhQccZC/dDzC
Iyt4qzCzRsYtQjiyAY4bxjiNQ3yu0AD17JBH+oxaCKxETDQ5EiAHjgY5kwv0E87QbaLY1f5+RZ41
w0SJmheeDpHjEgOdebYlMLP4ZS3OcPY7GhttM+KuhNsDSap0FsCjTJZweEBy3zqoNhoqWnmXxKtJ
RjPppMhvVXwH963oJJY7D/3YdkCIaxGrTFsjWucwucGOzSZHqsQMGatT3Np9G5dfZWCs5pjLaXpn
42Y0KXmZ4ytnFXe2YhGtKbJYETPRxWlXGCCmup3+qXq4HywYDsHan2qu2hV3J4WgCFqr2mzTkMrI
qMSYt7wwjDHQ12CORioAKoh6zewI+I2ST5o5AQyTGDpjr5Ze2ILpRxifMHUJfxgcsUX7P9YpOPOH
NEpc+c2V3oaCg6ua/fpGT0d3PJMV5JnUQzEXNi41ZCJuKOkQsVAQsLF0TygFLIJJtGGlAxlkEsPN
QJ1BB05Ph6l9exMZsBjMMWwqlBIXEEyycApJ0YbZAVhPZfef1PJbWNpaRUeSqEwoUo2uWRDiba7K
LhgJT8Q9xahF+LWKFdHE0XeROK1GhF4UMFvJ7rxXPkF4kU7zG3zgTmSu54oCGET9H6rOa6l5LIvC
LzSqUg63liXnjDFwoyIY5Zz19POJ7ouZqi438GNjSyfss/YKNuUs15tLX2NahqSV7TG0uYpc2gGo
ECIdbTRaYCWQqUPBFV3n8/5ruecMnrpcV+SXVDBMEYqVmkvJ0bteNskaY0gWBwWN2zQXZxDT+OXO
BIu1NcuG4MANCTM3pt5ELyfRHYddsEA1wC9H4xLiAm8BSynGB3bsOUKqa/MZ/iTX/KV+ifEH+mU7
4qZRyoaL8p0xMd7C7xneLWw+RQAqSC5dseCTNtKar+u/1zK71VgvTXVfoxe34E1wbJswXpNRE+HS
ikVkGrmpCJ5mM4PZaHEMZoKWvcvlVr+qZxM78DVM2aGSiLD7qO1eBsxy1S893/T6Cg4pa2thomGD
HTc3nVmcaY1mwbbUTqk8t0mreKepN6k9ITwlaPAQphfW6vmX5B2db3T4Vu5m8Su+r8xGX3YyOOwN
8WnYKziKRBW9yjXcIHCqe4us7F7le8FwjGYJTZaxT3DN7KW8iEVc2qgRINMtU8JtKJFrEpEXyrnd
GT9043DPFs7Wj35EuZ/ZyrksnOzeP4Sf4J48WQ1YBPqHDuzZ2+x0fJd/+bd6Zx6VdzrPvF50b3fC
i/UD0Zh6TPZs/arxsnTWy0dwN7BrgIKFvxsytQP/5xUgaOUcGzmClIvooxXni0XHWdwlhctmxc5E
4TToKCM3rI7BwN7g5JgfDdCf5rIqbx6EeVTTqtVXcTTfFDC9+WZxm5LTFK4ZONprv6deRtzq29AH
aPezJlGMmY/qA9ICi3Btzu3pgeWXFA5SoiUMeRf+N8pL6BXP2co3AM9Eym/D4lDQ4Nz+IRtwc3kB
/PGx5ZQABEAPPvCk5XmiuWAppxiDo8DGauLxuWOzZenDSIr10GwWFORK7PTFko36zuvBRKieunLn
6hhn/yQ+eF0KZK4NzXvBX0cf8W2O9qa0xuz7i4tnnGEAPFBdCefm0O6y+ZoGw8zh6L+yey7ZrPZk
JzzKr5heB1LMF6gGWHlRHHLX4ZHQf1cWukHfaeYQpI/4xpN4YW6wCl/oK+TXGEgYcEQ4oy4pRBIM
zy2wqHyY6xFdWUvR2YroVbiqRi8IXyIIBekyuxf0GT4QoNKKxb6Idh5ww2CPGFPIy3oiQG7dWqtA
XPsT8LQDDZfunEfqnfJO4Q1ApM7LMawtOuLwNHM8CdG0fptYTuB8vcR6ehYb6ONDxQEZZlJyBDZe
adt2P2OOLFC/vAtvdFmJRVRDdNg5dP9i1Ml6R1NsoOnlryhci3npAs+ECTyoGEOt/unQs4yT35Nk
x6DCa29uk8PhnOHOGc/LIEZQq4Jp8XPqFipceiSUutmr/G1dilfA05fkM9//oZGUsfkL6R4Y4wou
RwtQv/A8/VIBQyag24w88QNrxvEDWi/KnHjheG/xzwxMnDEPBpLLlqnCfoiwhuNB7a0CPCqkGrUg
TNCVDHUZXwoIgWD6mDMSe8LJEPw8wE7FMV4HaKoNbADwcwLtZ2t0h3pw4KzC1+1S3RUXYgq8macT
cOyRWQCXHFuo94ynxsZMhBElNVJHgAJ8b2lYYLj6nA4KhvucTPg9XZinYpohXXTlci4yJZwN4yXz
llWSjCvmFwxjQ3aj5MzIh/4RDWsjdpR4JZaOxsr4xODdrLFMY3LY2UfFBKN0oK4u5gqJY6ZJUifc
JFgjvPdnzCJjOhPqPo44g93DMWViU3IzA1kyMASKV8Ozgr3C3CMTjfiRYJ7lvFOYS0Gymj9s6TI5
TY5mrOqwmvmod+9rtmFq5uMZZ+eAxjnRw5zMdILi7faMvR6VhA5wbaG+nHdKqgaGVQ3HnLEJMONf
EmsmtPPD+cYdC3kFQRumIt01ioT4DEY0NxCVX3oqP1Qe6htAEMYYgKo0qeGBAKHo34AAFJwcsCgp
OPj3PBOePP/CQDSWEDR5cRqGCE9nOvTsdOYtIs69c0vS+vXeKGKYJfOGOCMNbJab8IdTcLqCgM98
+AdKn5FqyHbf1CHaBdyIl/eX0DPKJcCeXi7jvXRBFAB0hXAUTJrA1z7cW4NDXZ1bnLltOhrU57eA
jgAvhpf0LGKA101p8NdmyOYWAiUPf8G7NSO5vA5/ESAeuh5vludEM+6LywXYWrzl6E0/wAPex1F6
coDqWQJq4YCNG0U5MDIFGs/nnE4BA3oUFiecJmYjT1AR2haX5hfIhd42VwPcJD2D6oBDQsG5Kltg
mysBLCgMuOC8NBeRUy78/swgKs/Wari22DVjDrhMABekDTey0V2C4eEbecUp9I9gjnHo4PtD21y3
UImscvh2IGkpxmPzLeev6cHS+h0hlnJAqmHy0GDlN+aSiDt5bsUjjF6InAyKEldKWhIyAip4OA6N
GgjydI9nPFL9Lj4HAiNeCGz8pp3dfYo1wXN/ZRgncMy93xg7/g/Di9sJkMXr8aFpsfJpoQcxLnIR
r835yM6w4m6YmMlx/grx5WE9BhDGRBmgc14U+QJshMPcC+MiRpzwN+aAPSjujF+O/qa/YpxDP6b3
DN2juIK8Cr98PPMbuIvVzfwW33LtOgCgfNMhQe7BignaX4B3kjjIh39jWIOTzce6bzq50HXmcS4t
6VVz1Ke9MpLc4HDQa37JfAMhkOcOBMgoLRfARY6VQI98bA6h4YZfqxP7gfwlYGD+JvRMqZNjlwMh
VS/r8kO4W4fgVZ7HlcFCBUMCJzdacS+sJWR+tspM9gGraCjglRTXGQ+QqeToGQyZAMeN41hvkB4v
v5d59x7v4f/hj41eh6X/kw/GmOPdsEUAYeR7VJZ8hst0pAM9e8uWcwEPTDEX+K/MCKg5W77ljfFU
wCKFYsKB+88L7tk/GLq8UgaJmM8LHxkSCV050CpelBQgeGsVRTp9uJ9ZeMJrlsSsO/o3bSdO1+Ub
AhtOE1xdLiPvhxsAXMIPxW/mMf9S8WpzQwR8hLvBz0BNuO4zEH/BZhWu041jB++O50i4EbIoncZv
WLJ/IEr7Vv3KUIjTFX+aZ4LPJJ/zX2LZYpX6WxkgSGkfs7nzB6jtLfmEBb2nlcc/csH4GHzNSYfX
bowluQOzMCPdR6/sgzSZkEu8it/9G9g3V2Kg01/NZ7Tu1cfTzgeACs+ML7qQf8DsmcaY9gEdi5M9
rR+eBDQAREtjiLfDW+zY6um8LPgEb8mndwvPMRg18BIXiKGGJgLv2fmKWouI5kaAa9HcUC9eWTOt
C884sZ8zqF6nX16wpyIYXb7gGbxr6gQSei5s2vh6vpq33hW/eUPyqf0GnOAP85soK8IXXlH9zueR
ynVCyjW/t5mDj3huAZGNFuZ869gWuDc1TrZz23CKKqKT2QUr+P2CMx+awrnJwY4+n5SfFMPUg5Si
AVYY9xBW5GvPisQB+RoKB1bIuQEHJsaC8Clj34SYyP+J/s5rbAHz2sSdBXtmhYDsvs9J0Fmyl5Fl
UeQOZzW42hqTd1++AN8Mryxp3puO/PCHagBoKXwzPjk0CSxL+CqoEA8cDmw8LyeAy2MNUL/nbjHz
mpYDwmj6q5rDnsghb4AVHxybV3ZADmgcDoOr982BmsHOjOe6r+p9csSwoh1IONRmomExaqTqJhxB
hUeB0Yw+QI4SkzE9lxZiGK1qsPMeLo3BBDJ5Bm5DMRbB/lKDobBQJ5Y8pY0SihGKNL/IDnpCxrmM
5eig1N0xJFaC291x9mnpEE+e7K2wAoJb9JX5dWRXvr5Jk1Hd6npn4U5hlqcYAwB8tVv1ZRIJYGt4
rW0bWAEXtHwGUq3vu9qcle+0JjWVbHrZozmFexaNFUh4boy9LOFyyO88hN1Ai422rSRiFLOW5FMy
yOZUYt+7tJVl7rocPqhpxfVnItQrywyE11TrV0XDIS8c+u5WY/R4ghq2KWSTvK1EYpYo4UECBc69
EPwu7zAB9cT6WUzTmxSp5bsv1YjPBJ+rLWP3IilEF/w9IFAX17KB+Eanh2NFKenGqSzfUaxyHFYb
YVOEkXLPi/zfb9GfdruqDkBf8xHytR+JB0FXuwdIYjjquGkNg3/AdQ3NY8zA80WRYPsaY14zsCxO
/oaARJtvRwwqL7i3Fja8Oayx558V84NVU4gWZqS4fz/7e2jEMl6aZR3/z8+m1BqXUwwp7e9pf79X
pSWQOtxaqUpEqD+BdqvjaEamui8JdXZlq9q4GapyJBmg0W6KHhogFsFnJXVg1EnZn1JP7E9/X1lD
9s6tElF1/N/P20LfWl3aEHdpoFnPote2hS+L9RV7XqCHr1ULhpsRMbuW5n+twx7irCZWWD8ZM7jZ
ogk1lOCYqx7RFUK1+vtuIFNxMD3hLodw0CdsETCTNiC/JuVHoYbeex+2CAk1xdzCqiOBtW9cLIO8
90GQatevIPH9/RouaX1YAYKkgbG2/FJ3wIuAJDzfs7WmjPfEX9yzkj7BqJXFxpIQAfq5PLAO5Oqt
VYHgxyjTPow+PmIjEL5mJVRxQ0bdPd8UzbOE899D2KQqAkt4lS2RfV1v1DctC/wb9f7fN7qYNbei
sNiJLGpYpUFHXeeGusPLP9n1Pt6EbVzgtyEQUUT2x0WTQnVdGlJ590v1tc6T8VjP34UYSCPQNKX9
3z9OkcgqWeHBNOmDum5SP9wYZAkQTSqau6QaulUmmvGpxCTAMTpVv1YJkHBYS95r2GLA1ob4ocah
fDYsfbhmCWOmMdHO5F6hIw0jHwHS6Q+ngrwcOKvpxq5osv5bgThuRF35IfljQwajUj6AjkHMca2h
2wkdZyoL69JEJkJZw+pObRkbLgtQftAUvVmDwqU7RS8RR0tGufGEId5PMWxeoQT38PreuDRWbFx6
PCJVrSjWXcaULyuje81DLGTC1ni3uspwDVMeV3/fZoRM4SudbNOW/DVrkutrG4/gEokcbf++ja3A
WrVj95MH1cNP8KYXFQXlRS7Am0wG6SUJMB4X/B7BqEc6csx4kTKRFSQ9yaj+X0TiUHnD9a9vKN5u
8tVxhQHA1dP5LqxanFmbAvJ0XFdHY35IdXLZJhMQLDNktpj5Z3oPWLn4+5c0UXZqUEWfZJqsOq0Y
sTGpK0ilyrDvOiXaJ4PTNJisptIE7aDLLnJikilVpCXI7vxl2AenqgA1xL6NsOCyuARB98y1IP4w
LFghWqIIeJfj+4KlQE4YhnynJU38UFmSiAt74oBBg7bJq+ictDhCwb4ucLAuxiNOVz7maB5ck9DK
8E0jeqPMyd/027C6BaGvQfEuRla20Gux5hIDjD87VBm9VXzBZf6UQ6k5ywoHpDEZqSjLCt4k0btn
07qkVY5f1vwwKJG28UwO5nXUgX9iNvD3IA84CIjzg1kz+JizUKN1d4RaccQLMFvh2NMdPEERaT0b
5j7yw5sR+95mTEwR7WIV7cwZScos8YAJlLdNE8x7cojGCM8yiK0QuKmw/OnuIRvHFU2Xh8DpujA8
DYR8i6UiPj29+daJkKUkAjuj2bUKMUFailGDt4nl0wTuMonRqVHb+yoUu6GZVkIOWbiPBpn49eIt
VpUCqL02X82B7PPcGuVzythOdOJg0xarMAUfVjeuZRFBihWsEV3Ju14VRUjwFcj+mNY7T4XVFJTq
Wm/raSX5rIOZQfgtNzL/wkmTAAeiPPjwtywMcBoLvLXiTcHp7yGSwndmPFzYVhcuaU2x2Hmp/tM/
inEYfrqa8ySZgeNlzI1nE7RYlYuysVEtrTmoqgENohr0m2gIYNFDLK1YactdMT/w9F0zyA+zLPx7
YZkWppNEMNdBL7zgr3o0aB0iTGJRtoLQLRQxea2sQt0GlbSrxuy77oToGGXjTOSQxoFigbLFn2hq
i0V/YYGU13HZKE6h+f17mpSXQZE4kzcIdKDzArYiFJ00vT8QsSi6ch7026mT/WNjRTcxk/yXuk5W
o66g2zPAaqgWtNcxzDeQPuE3BLQN5akB1RciqMY6Dk9Z2ucrSxOFLTZp1Z61IHcLrRGuVEGAPmFE
BHMXv0dj0ZLfirVxEhHIpGZhf648jn+NUAkvpFZo6zFIyfYVVeGlwPY7qf2bNHCd/V5mXjJSyX6b
9QmHydRQYViQAdJJ1HaGAA0oS5lUTZGlRx3GPzQ2qV/WtypXh2MQNURvzg9ir4xH3RJvmZwNG6v4
SCHapkQrJGmhvGmEp6/rXrcgWDC9glKibcLQvXI94SV3bbfS8FVU/Jay2/BMLEDE9KIN3U+fI3ML
aY+szSmFQuUbxP7F0+3vIce03hTF6DL26UccIA+sBYlhNvrhCZt4yPZKt/370d/DMEkY86RERtVj
r+//HpKJtS+UMP39+zbwK8tNKxByP45JMfOKeyLV2dkXg38flKAF4iVobl1llbfTRG1ybh6T/DRV
KDDg5IL4E2K70v0mo9eW0FTiJKQotXhoW705KK2ZLEOR3p4ayfJKxYcN3Z8e4Bns/fsV3HMqXj9c
m73pH4ZyZvtbiuUKTQslTG/xc1CSeDYZ06erUVswTQ3tJE+peE3Lot20Qw8sOP8j1oPqUh86wa6x
RtnJ8mRycp2/nObVKG8jWHCFKi19VdSPvaHGm3oolbVe6RcpgddTZ4YJzW8MOswHyYCUOr87JxNi
tNH3xa2mFLTwPYhUWbSnemTqxp60E9EwP6QOjKmVvbvRxQQp9dAiJr8ih1AC1u6MvN+EXhHvxlEf
gM2NFHodTUY2jwFHTg0lGgKIyVfeWMizNG8fQyQLu6lNyGhWy6M/Zuuo95RD3tE3jkuEAIo8qod6
yv99iGsxpbAiPDIMpuwgNIAbtdKZm8zjOCBwkAg1uVxXCsyncfK0HcUQTgotBf7U1XfLMqOnAE20
RRANpmMuEpVTbV6H+X6IQ+MyqGXkhkrYQADXT0obFLc4rsnDLPz43JeER8mFig+lOvbSipAKRJGg
Yjo1K1KnKnfZjtTDxHo0wuHIq4M4LgdVUQ8eY3ujxhxFJr+wYLrowgr/PvPox/KaMumr91NwJIK3
+8V/yskr434wMGUYrCvGtHYxIZkDOAvEkOzw5jTqwbdsECPkJShw2Ig3UZ/um4poF0uGJV20a9wV
Mxoe+lUBmfKw6K03OZHY+PjYbSuvBDHW2HRXsiDfCiVDVfvCDcGuoAf9kRX6ilgGI86spuq3w78G
zsYE5EvtlCX6Z+R3X0Wr0ouThq+poHlngotSj0q4gx5R7qD3zXSkvi2+wczufCK3eOh3UqsvALKl
9wRIuz7jht2Uq9R/pj3r6Ck070X9HdTfEeYPwwOtSRvfI+lC5moi3cP06ncXOXxV2F4T5VRVVzPd
W8YLFUABnYczBbKlGRpVoC2sqH//BIkgf5+oAoEN5Y7UXkqE2RWFsHugS79dUdOC09GoBKFJ93OF
S7U6k5LrPT+fCWTKDMPxag2NgY1lLnl58U34tVYgavlbGM4vjUlzvRcV/K45h9vBHCsEML1JRxcQ
Bshs/OEm6ie1nX1grHtLTjJ+lFju4W+Glk3YYmGiAe/T2VnzbP5RYLE4xPUbT2ZlSNuN+cPvcGLk
hD1ccWbAbiEdFuOP+T1cqWDPIMrFTomQldgkGbXmibeTAejVe0s+ocFDJwTPX6iO0GWhLvdn/ja2
Z0AkOqbidXHJI8f6BC3XRscXsFB9gjDyhrFwC/ewi/Czl3UnRE6DiURijz/4MaBlY0TRWjsI9nDt
tvxJ4QlpFgu+yC52PfxJ3bauLfkZBGgvVM2uaW8hRxPh+Lv9G7AQnRxc7Pozfwm2iAmPmq/4E/iU
oQxe50/9PFx7H8Nn+pT2RA80nOmkE9c/uZrf6dlYaYdhbV19364e8vtwzZ/4CUAqhQAye+AsuZ4D
mdCrHGsHSkXeKO5oCBJw+MKWMFuHtgB7BXQGJuQ1X4Hp4862gOzrb3lbL8Nl/FGmDRW2cugAl8xo
aaB6yUDMYWiNWG4tggKKja0qy+FafNL7mnTCmJdj4uZvxCV6k2Jn1k4PrrhG8+FLbj6fp1szCgzU
FJoL3NfLx04+yajFGWvwG0DIrJvkPSq0GNhpgY80K9SYvCbcXaptgTEfrcl5YSHHKkRyE+Piq2eI
5/CgoAdGS4jc7AZ2WB6yaJP8thh2wvh5kbMX7k1kLGGCMerb0BlTlyaBF2P9R7Tmpii/9encbYEh
SVMiKNj3t0bi4D0llRyBXIscaYgs/AFSx1kWXruJSuQuCqhZbQzHakDNatORA5m7xJ+2yaunnWFe
w9+7Ut4RJoXnJLzjYrgqJDiUrIiEDMomaGF8QK1lNccEV8RsEzcnL3OZB0w4wkrl24JYhli39deR
PMdF/jTU1SB/DuppXsmGFUNNk5wCFgDL8H6AtVbaTFv0AdURLgNTYPhi7BOVif097rvkXsAOx56O
mG7GcIovSTqbSVlXhMXAhGNx15KDANlFdIJqJ+IJgHTntfrBhZEBQnp3C/ZcE+kAUrglkMPP7xhL
FMVKKh6W8haom6h0+AUGFr+v0c/LDVJebFxXuRdM97LBy+M4opeP0PdYxSNvTm0IQwedA94vOV/q
vCv6xe3RIAutdHr4ZLT3op2iISBayMNaJb6QPsJC/u1Cks4WAwQpqFrGoRBsn6695EzFNhTfJJ7/
JdGR6109fsX3fKHrZ1y44vaU0K1jmnovmn4S5C/48nj8UtsJ+ATiHANmjiw4eKgQOERnhF8QnTAE
Dwd6VBvejdhhljztMxOyfn4IbvGdeF8FVMvHGnpXy8Qn1+RG2Eq7C8OtwaDLjG2nH6SvFjSaPAE5
+BHzzyK5QBTlVUsZyOlBL4j7umjHl1p0OsWRTQfD/IrgK/3DFa19n3yPyo7sZT0AfmO2ahiBXpoH
aRlitEzUU95u5BJzEYNBKd70/USge/fkT6BKy3Nc/O6N9sFNLwZIHhesKGNuX3ItSOzIPv306omu
EF+oHPPCTbSNsVP20P6S4NhFmCIeqva3kxQ+ynsefxnds80/rerGPVGVXS8RLbrBdrFMMIrhFik0
AODK0AaiC01OXb0XoFoZ1EAo0ayF9yo82juXknRgUszxsMEDw0b/S9KvnGMcZbwn8SVJ3nRMEdQF
5mZVc4nNN61459xXFmePNmW38Hf5Rzluu+oG4xLtBKnUxDvHyTENn6iy1TWzt8vXDVXOeA3Gr8p4
aTUcAl4mckP1M2CS6dFBwaWfiMaNXmIe+TqVD/zs+4j+xGEgBIjdssU9cpaMS8K+sHZNfGDQlzAV
RohkjnnygisoMd2k6NNAIPjBXqKTRXZQBWyEH4a6MaalDF5SbDTpqozPTF8NUCJj8lw+h3yD2zP2
nbMPp+k/w/BHGL/VFvPlFZbIFmUG0cqBW7DBYcxAEtJsxgxTaNnQQMKg/jwFrmHt5unkzawQyWV2
SrEtCfh2OUShTbQouQ3SOgfgPnxpj6lzKfjgRZ+jhx8hc7G9F144vvcwWBMMNJUb4VqZeBnE9674
RvGuGxtBevesw9Ddi+aaxGuzs1kmCBhuiU40fmvmMuafH9FpWCdfRPGwTpRY+MAnixbZgxkkGC+i
xt0OmJ+fLU4T3hIRSEbvvt8Y9HW0I7ePT5uSsXMNKC3VcyWvy87Jg5+kx0MruWgzYmVXA9Vf/63B
BrpapktlqMMhMY0920utuD3oPH+/zPd4oJCfy8w1OzQ78k0RZmK2S2af8JBkpwJKpurRca+iD0R6
bLGLkMZcZZpGs3UaJBwbgbdrEY7ZnRmcL3KwbSkaGeM+HAbsClpkLXZ8ZHHkqnuZHftb+SZx4F9g
vyAWSCSpRyPB0estYYRhwjlC34g6tJk9IKuP0G3YjsO27zZ4CpdUlgNBsc7wRTBfoB8adT3eST5A
4KON+4gENbg0jTPCjqOAwSEP9jdJjyYWDvSa64kghag7y+HFGn4Vyalh9TAx6/At6qKlpr0m8jHq
SEhyROpnoadZAhjBVsSOzrGgcFP9yFU0fUSL27Ynr22V1x9tvw5JXGSttJY5dCDUgPLbqGxDrD+7
k+t7JjDsq9ae1bCyc+SVOm9Lnl6MoNn4w5pgFwhhuCp456zZB/k3d5sikUCkRXl3ibaNyabvWC71
3s6xx5GFR0wQboZhR7c3IBom1jr3N/ORR1Rnq0Q2C3IqBqhCOspg4kCKE/RZ7xErMBEbREhIVoat
kbITkGDrC2ufjn/MroLVDr4bb4J4r7p0VeB6IxSrFLpRFr9V8sVHg57AdbWyBY2KA31tHF7Su6zd
5PyG6GmBvBuDgV9VeMr6WUahyNGzfcubqxnfvGJcKG8qDX0fwsuQnjLhYMRXMfGJ/8a6rxCXJkTk
EPsDAe234e+CcZdjQqnS4MplwZmAuyaaSTmkj0z9Ep/AJ+1HfYng6d7Gw/SV3tNncEMExj6tvlfj
Ut5UO8vRl80agc8Cwy1nPA4bw+2P5TZ6s3YwHe50tTyV8y2F50J5YASmMb2pIkhLha0YucZD++qf
3Art0aDZPUzr6RGdImFpPju8l6g4N5rbbSbO4cgzcOfdFLSaYHbFiwGn884dtFXcO4nsBLfhMRCd
zLGTSMN6LvOR+5rSzlDWbIu6sDYp/9Rlesior0xHZzc3XQYpX5vd2o8d6i78eIP2KHYbSl/qHE3F
DmaZQdtjK8XBpkddtUhgyQ8kOa2ZcJZD1hVFIbHNFkvguKQCVNEjRY4ec/6O3gt9JZAqJtgBRgjd
0ZN3ER9adgSYcixc8POTYx5u8dLuC9aJ+bGMz6zGFix50rcQ9kiuKazKbk2CAk7JgcsQmXBPr2cB
JLRpnMmodgEp8D7j9I7zFhUi5zxo42K5ngyXZVITMcPe8WvEZLHl1vkdjw06BYjIURVgMyVVLuxd
tKXQXVVO9eIBD7C0dqhGBTJQ8DkiG1DaiioJzSvd2+J7DNXFQOxNKw4wopJP2Mq/izcQSMzEaFG3
b/B3R5J1yEehMX7gFBFw3yELgrbBn4LBqCHO3whUVP2BW8i+yz9RL0UtBg22nwBEzlUv5hEdNQ70
SP5MsKgxc7ARc/Mlg4giBPGi9CAdhaDBmltu7gPjFOCXRyeZXcfMVhqyWlbS4h2XOI3MBXOZkI2I
78wPr2js+nv6wYmOQT18cfomfdukQxBhr2QLr2awoNOZ4vfvLzmXAYZj38BPsMtBzI35Afgm54a6
XkPtQyYFuyD444PAGoLXDIOo0RA8LTlrzedCC1OABdU49yD11xK6rcJRM3tAM9HPhyz+Mscmjona
FSyPK0LSu64tRdLo9vIn1rAhcWefyuSa0ER+ffJJSVfyd55wNBviXEgAQRaB1nX+T7UcbU9VYyI5
giiKP5QP+X+edqLOvml7+pkCkWqpBc3Ulh0W6ks2I5IkRawLQUN7m7GdA3mF1F5I35ch+ZWZi596
yfAWSPu1m4gVGMk8wpUtCwMLKBgNj9dKssl6xYedQlrIKagcxKGkoJTCFXNr5prloVywfWoFZWH+
ZF+ltNPfNW3FfmZ8seQwOawvdnT2uAkaBYKTT/2T5aA6e78jDSwM3jhAtisDfw+c0nHl75cJ/G0k
a4xgRJIwPmbW5aJ5Kc7TpqfB51q7+mOK3DbGXMJmO4UD/plktsnLFWBuc6xCvMOZu4NYCnK0SkmM
Kp04cephw12gCNaAF3wUSMsG04PZlsEmQlCkqroJX+xGgF+ckEgaGIhno7yMfEQEUP9AH5jJS+rq
6E08aALq4iWBqeylcb/vTkq4FB6A0Jq47DHiVHG5hAG0yH6Q7DegueZ67qSRESTaKJmpctHPJ8oC
z4EegWu+8iObZ4ds390yQwo38wOd/INJIsdOeS+fnExpfSmsbeQiIZDJoX7ZPvspRASTZqQTmJcC
u7lyxcLDCQTzxAb1bnVrhV+ThGZtVU1LEdVIzcIClugG2kpmQXryMwHD8Wg3SZThdpEvC+BIQmip
CIuVR650trWIXBQ5ec7rEP04FiEtm0szpEIDQ8+jh1RvxmYLSVZtV2riysESXiCICPQ20ftszQ2z
DUbNi+A5dTL7N0Gxg+LmWZ+I1eHSYIyJvRQKSnyFAZgQHszn7GqNUQZLGBu4OLi41zbCXom2rIwV
8RsDDMhVJuxnAU7sYrcgi24K+hg5OaxvUESGO5KSFpMGZB8LllHM4lrtXZTZ0zqOFRtJ3kKs0cgr
jefJT/ccGSkWM4L3yOTtLPP+5k0CXnsIbmYoaaVNm0jejtaJCGWVvzv7f1DZuBznvX6H9bpR76ly
+RQ+LDbrhE9pjPm3tJ2kC6GB8eiCFmCcnFLYscbi6LKEMBTEa9RAyxzClmKDjcECUuKt6n+WicuS
BRFI8RzYalm8zjFdpgbk+gBtjk5IknGKNd9iPHHaLJVFHrth5HD/+jNQEWoyymvWIyph9R2j0h+R
rQN6NLfYg7IIKsnweVff/ScrFj+FJUGRzW5Z+utenRcTlhF4y1+scpxFhIqYeceEg43GEvb/JfyI
buWzffb9WvkqD8QiVCfKFOb9pRFeuF47Y9edjJ22TylTHAFwiWg76rXd8NJfpb1KWKtdX2PDztzi
ZnxlLolg62GNhB04xtzksUPRJT3CDxa9xFUehHgfolN5wDqdnXzTPYKTfp49WGkYPwFuYLhxucIX
PTaXrXyJCCYknWNlnfIUS72VGm9FaUXo28BdMdYVnMwKOGYhnHTQQk72v+HA6YCS0p0a3Nm/wtKu
aqeBGQ0LD6+tjLg1PMdnSrASEEVj9yKMZ6dZoSeqkrOh2w0S+Q+0dCkyPixFJCQiAPfnptqY2k4z
7wFeRzhgIw5BquuQLC8otgHpKQE4ytRVwMSIYR+jNl5O+kejfHrdgTkdc8gALJuT1tco/ctn+kF1
x8LVsjIAjsJynMiRXAkylaMtQmzXHAH6eLsaEHvJSxnGHW7OWIUi7eEjqKvGcCp1qdDxsNBhOZK0
8xBn4SJI0Uuxk8+yi55ChTDJwJ3AHthN3mniQD5JKVRhXhBSCf31lwggUrilagsZRZwJrj2dRltB
XOKTV31j0aLzngh4g80+ZCobpLfLxZ1Yv5Nvg0mZqkBnXwt4Sk6LUV9jwUYuJVQ/UDGcwYF6ZmMz
GGogAN+emzyAnDwYnqzZbJFkOXQuCMq8+c/DltRdR4wha6DHJnt5QXEPcgFOSc3HXlUzWPNLfoE1
dM+vA2Q9wdGG3eCzDZ0Gc1MEoKwL5VscaenaI9MzpdZY6B+okqpvDiVzXKxh+7/Vm3cIMEzEfA8S
JQcnE8OYjTk6nPpi6PGITlE2wWBEcs8khWqG+wZAeXGdrG/jirUPO3JDYggbLuliFA7A2k9vw3zj
TKq/c4blv+aLPZnyCOWnBY2jWZSXnr3vllLlgFvb/Jm82de/oYz/0QINQylvVX2HDUwhbA02UKQK
HJUZvgwOD8XOgsFRbcpjfI3O3b7aZOfu3Nyo28EWuGY1OiVQsnfO1CYwLljAe/U1q9iP7fuIhsWa
5e//GH5wO+gfA3tiKR79Kh9YzSofxl14VX8owIqv/Kl90d16Y4sk4AjwRfTt/kMCmrZ2FaWu6JgT
c2jBpovNx4NqutVAkjH3OtACULC+oIbCA4QogxqKFZDZOrj9l6XzWm4by9bwE6EKOdyKRCSYJCr5
BiVLMnLOePr50OdMzbi6PW23JQJ7r/VH6j8u9Xf7zVG5fqQPw0UEjKIQcqIPp7f/i29BvacF9cMI
sJI+lrf4c3sTj8OBLtD6bPzSJIwASLEL8oh+pDfUwUif0atvdv4Y3vRveCbuJs5hZKhMwhmC6et2
1wH6eMkejDqxm57ZYjcDROUifzLvFX8BPPSfwZPANomplMD8HL5p6Ss/6Lfhb/LCyrTPgRh+PE31
rJpjCTaTjmFUBYeVE0N3ewzqy9P4KjXH/Rh9kX+10HyT/5uSyGqr4VN0lsojZ1aGzp5yTkTDkBrW
08yf8b+3+/9xTKT0KJhwcQRZSqsPU+MTpXehEhaf3Y34FAC16kdLXKYmglQYtDk/ZkzdbHignM0R
5HpiWWJGGC8sSylzHEMidjAMwX/5JHquBKxBfDZ8mKAtUCKvbHKsdAz6nNN8sXwlWv/CDsCXojNM
kcpKG+h0VCY8fwdmsS8Nym5CV3lQN3arq9UdqxsT0/rG15rgAwOUIzeDZeBQPvM3tBILid1eKDJU
uJfJbUyp5XuK6FnltPvXIgiFnSKXayN/7ABq2JGhL/o7NIAFwRsx2WF4GJzqk69eRK/aPA0/60V9
HfvXGTx2N2/s8+D+lsm20dqW6kETc7iOr+LvPtKCqCC1AvvCkQLoBU4YheiYeIKTFjXn/gUqFYLT
J/mXeTNlWGe6bI6QShxNLDkRty3fmPa/hedvcR1fm+sGftEd8lN8qm7Dg7AtRKmE6CACJjZQf4rY
fCy3eYj4/rvzSjb09l7QNmTteMZG6vZgb6WTKEfmYBW5f/zU3AqIpCflmHtwoJZjvkkPQO3sO3pj
G79tD/UVraTAM/dr/OVDWvUDR+b8y18q4lMf+00cjrHPs5gw4uJ1MUM0VG3uatGRY6hnkVN9FVEm
vjy+EtB+AviJn31h8M4+uk8ete42L8eCdGgsCOH02Pz1XHpUhb6p/xrMI6j/MK3nflwdG9hVpMAf
/AThVdy78A2cJtgwn0zJ5XrUgZWcwl/jM1dX5WvfHKAalogP0HqOWfArjlZudW44/qJFn/5dfwnf
8fPmjG/ClYdDIp3Mn8LsVl44AauH/G9+G786kn5wvfBN+yejRQBi3r/tOz8frHQUIAThy3jI2Frg
qX5Axlg16QWEzvPWS/Gpv7HFyOSdis7wwyefKSyiw838IjSTx4FvhfnWNfjBKObaH9x9F8DMQtls
sH51t8lvPteNk7x9Bb3MwPIxt/MxkBvs1N/aOdtpSo131Mv+7vTwj056zm8PBMMnAfHZuWzeBIlR
k8W9up8sJKEA3WCHIm0ZVIbDHLgD7+A7aDGPLojweOfGQGVK5Z3EzoQB51N8qx7WR/r8H/0BGM5I
iCgcwXkgfdMzHvPiRXbHefdXeyCA0QH4CA6dyQEnDujYvrfY+Z56xUu4VN+x7+HH00F/J4cfFYrA
CYsGH9QO+xzE7XbBlWkozAa7OzxnNclsooH2Uk3wxiNWzx4GarJxXgoY/WARaSArnwjg4Bdh4ZT5
rfvTD//yOT1nQvGTLZbT3iMkfQiV32JSGoYDoNwnDPu8/7WJL+p7k6ni5G3NF8ws+2HH6Ik8k09j
vDSf3Sd36fgKglP+gvJm/YlzHY5RQX852e1wrMEgcKUZe0J8Oz1AzP7CoolmaJI7TJIFHxmlxYVP
u65BkBR4DDL0L5WU9reZ7hoN0WpAQVe5hJkRaump1APkMGQe6/jiM5tZiiruRDzlJc7FE1KMfrsW
fCKM+QLNhS4HWLKd0GUqlmcMXpMe49ouAYJU5PQ87ydxQeDhEhAqpgF/lP2sf7aILSQerPemnjLs
YARZ3UPYXV07DR0tODclfY22c56T4X7QATX6Z5O4pIIvgQAZ+MInFOwlrsLc4WeY9FKSEBTI8+M0
2BJif8Qi1b3eXHlh78b6dGSZ1iE7p6P5xcM1p2A7dku3bU6NnpdvfmG8zqK7sC8yKeC56Qj4OEnS
cSx5jPkm0wVzYIiKW/KDQL72l7Yj0Z1jwiCJwbFiV2Z6odly8CN+2+ftASbCid2y0G9H1hTu4A15
xVx+KVgfJ5ac7MCg96d97uP7pvAw7NnAh1Yk08OJi3e+H5W7Q/ODXZGwQMjFbEPcMVxz0ankEWRv
IB581PGeHH3cR5AxslMMgMWq0VeHDSrJmbfSxqJ6cBNVv43Xk2R1LkyfpH/2uodE9CgXi1sN9KXN
OJWAZHP+lzXDqc5/DFyTJTkVaHToN7POk9Rdk2gOuupMefjvZqUXncY/OoGDDr7AbLGi849jgqaO
YsrV87ROtlzCoqnbW5eROMP/SJlMK6rrs9/RIE8DkwTfJFN7URsB/2JxKjdX5KOa7f3/TsGhls5A
1vpVCQ9+zdZzmWEqstTLfmxE6SEf/3SpyRCcvfYkABL669CUFuPvachZGS0C/kVP1I3jrppgLdwt
nRKiHXdTob49fhQ79aQWz2vyLWGFnRgvDF7nGG5PoT6bWvlVyc+zyaDbAyqkHNiCdra47tul3TUd
om+s4MCaxIFkTf+meuqIMRlFDrigFeWbxXpVqNajL1XcbcqlMTmoWOZ1uX+DHZ1oWh0HJBH5kOJk
wL1DXIBSr7cEoSy7XAfylKX2vGUERxK8kgFF41GPFekwCSyEXc+0b3bF5DQNEF+uB3PR37vCcroU
9KGtFmBDxdXZpCIpfm4jiomL72TKIn/IMQjhBY3YPERBdpqewNmEP3+wUlbOKjtH3aUt8/uI6JwQ
H+yOV0Enn2vu++hhiXmgL/lNWavmKFmOxNT4FaMBBXsNgE1ZcBJKyYxkcRZV4qSP18VHumTXpuDL
HfkHerenbzd4/ttieKxEnWfpeFvrEA2gU61Eo0nFdc1wj9LVs6qIz4BvO+lZl0W3VnSeG8yBT7Lw
26lfaeIlEUKq88A9MCrvAzV7lECLzzFRENw6mLpIDdJ4YmlxkE/gC23xbEQnc/rcxL9S9iikl/nc
mEFUf6GGG1HLZcKpXz9yTpqi/lVVxO1Hqwt7+qhuKg5UyeeQYz1mKmHFI7gDLhnjLEAdmc2VN5UI
0n0UICvKb5yFACz4Kk79dNbTW8qMwvWiePkeY2ADPGNakFMvAmoFYQWbRkV9MUWPEZDNlQ5Vg4W3
YKoCZwKU3mCY/WQgQyWM10crvHXQrD2Lht+X9I65Itpm0VtBjMRzZ/o6ceTzcUT5Iwc6aPJqvaTC
LTHJ8Zw4k9FNE6ld3wYQ9ggXGSciYi7i8TYsjyOd96YUIdnAuAREiZwGhuRYF9/y8lDKu7JTdw1e
Yt3d9GuJEbiFcKWy06aRk7riEEJ95nzS/LL6K9BAYt4TI1j5GAz2IlqIYX77GRkMcKBbRm9aBzya
sKafe+mD5OPlkAlu3MFxvVSWT+w2peZZ7FrrZZeVL3aKh3FFDgex5DTiKU5INTSuG7ohvj3W3RKf
pzycy4xZeIDBF+aLUSUAnjKGmvyaSv161GThs+g0zwS1cxYLqswrYs4ECg99XXlkg8dwK4rXqmQJ
GnxFDeuSirenBBd5YjPs5rXLqxmjRvS2x3BTxHAhtaiwKUJnUxLXOzmxckNJPZp5rIO+ImIRPCSj
xz1vMkyy7y4hv89yTJ/5W2sIsu5RdA8g2XyA8UGH8tDLYLO8WXHFjfaoZ3n2teE04SCXT3C2Uu1v
hNAR5dAf22eJ2VIioux53LzRpkFaGg5pSWvLtc/vpCNNysvIAm+0LDDM+3pvvFKPSev5CJe2ZIQ4
WWPAxKkBK228x0o9+NCDCLyL/Mq4bfIvh8vvXIXHbjwpSVgqriIfncly09yfYqgihGNBrp8Uyqzj
s9Y81PxF1z7MPmSK4GqnPbblwZO385gHk3UVAx5HfBcyUAapR+mXoIQUMWqjG8lBI5zrgphqT6Ba
p3cay1+jS1t4tcxD4pngCp1TrI5ER6rpdvMpS8NCOpqlpxlun9E94sQSCwLyX4aqFnxJNNPv5QPL
EO+mKL/muMmUgNdtbi+J5bVUV3ETMOoQqiSHHeHC0qMn3ly6G2lYGV6CaN0BK4kVNslIhw7JR+Ya
VL2jLsWX3FyfBZQYw8vEUw9xiSDJPOJuO2Yjz41f1Z+G4cfyo6QKoaeT8UAPdS3p/tDetSiQVyKf
70kN/3voOuG9kqy3+r6atoICjhhMxRYprCKajz0bGBH54eabOtF0XpoHjXVFnD+fRvOlkcJ6dKwK
8sCLdz7iuse0ZeuzrK4PkYJiif+gqCTnwvwbxdq9pMF5ci3CySDOoSPAiI6tAuHjIzbIF2/BJzph
01w8TnL0n30BNfdYuC4shDCweY7OoYjzGzy68FAYbELQi76FPIoy155Kg4Kk0k9lpGCe5A7zHxWl
ch82EdjhGcGtIINfRkGc+RKl58g8Ec4FfHj8POe/TVADz5ExcRX19bdFNaWro7rKs2Sjoxl9teU1
SBhXoPEnsL7UcHT9ZRpfONS3zuWkNfQAucGurZo9Yw0H/Rzr76JxQwo844nQ/K3x+HGBx2B1pgB5
i14h9jZyLUzP6HyrPU/Lu5X/6d/E7ToJ51QJJPGSGc9pGYjCJdPtTnQSwm/1izBdpDbQ8KUwABIV
zur5nZ5U23B42dPByRJ3P2OwwrSXFUqiPkX6qRKCtn2LRc9KX+uYw4dYqdmi1Jo4ITL74vOQvQpM
+9vyUi0vafOzYDutpdY+q9VvMwTVPhXHySFbTqt4VkxfFG4lolmcqbQIUNhwotBxtS5Tb6NTagaX
Ss0EvaCsnMfEURUf8VLiRMSLK9d2Jo6lbVk8JXG7GeJ41jLl3gaScU7JpKI2jDm6nK8U61Qq1g0E
/d7Qv3B0Q7haJWL25ZfOWeu/GwK8jAsatGYrzkrlDxxYnIuIwWq7lbwowEZ+qHXyZviVDgaKFUQi
LfwuPRoUW8Hmt1DEtJjARRCn/FIJn9KA3Mzj8VsVRpZ7uRJBGwqWm030abnUSUpEnZjReymeJajq
PJgxyLKBjdoHRdf15hvTuwXQZ7WQpna9ndUsqGVPSE7Rry6tXmIKZ5MEzOy5WU9icubbGEHMWi+C
HCrzu7Ai8nDfVDFgFtl6m2dx6+6S9qNBRPhmQZxpmFuYalzOZMN8pnhTTNG9hxwyjQqaij4Fm63T
V65MBENFRqaxgeh3XKwB9cgWJQuanQ02iC+HqvzfXcTvvY0BRzNip3z1aGNtW/Avpr9XyLjeeJci
BDm2lHJfEFnmAnBEsJIcmhl/kKr8oxm+yeLf4GB4QrLDHssezKpnxPyDOPv8NfksXuvsqpUcG31f
o0uIclqkm8MfILGexW5zUYYo8OzoCdGJksOf20x8DwwFCG0SeHP2+lFxFCQouDKh5vr7TEZCGdb9
Vwa4SQY9iNweZK/BPtqtRSkbGYkfZAUb2bXLrob4t9RvJgwZuW0Qaw2g1LQ9t1V81IWfRgcYbd0o
e1tnukzQJqTBdopkzNu8WFXxWBgu5vMyXgTjj4Yv07ji4AH377Ev5fJ10kly8kv1PuNRM3caJX6e
yQCJ3Rh6r35YfKMEX8/u2eS1eIfe54wtq/joiVYbKJ2FQBe1wm3i7V4lhK5OGC60SfgcfDOoYZmU
AD54RUilCa/S+D7eOyBZsOatuGbj+77QZAJAHXoD+TSS7f+7xi9F4y3gL8v2w7hURQ6mOYa5SqeR
9IG/RCpCZY9xedbU0GxOsRrwQdTpBxv9WuAtPIOLsjPt61qjkXfkEOAJcQ9nP0WgVh0UL6ryLtox
uY1eNBWDv8vNIZICzSHLnTEeLMPvDG/hbDENFtW98O6y6hBypBjDPizWFc5HuWbWU7XQD/Q8Kc+p
9T7Nrtw6WHAjPgrO1s8sCzUpNEDalFDHRWRXcQoLQle6Huik0BTKl149JxtZmDXMtfLeEjED9YGy
DWIYTQ23XGQypn6gfe0PZRdqvRujM4crfN7iNyFzlI4x1xmtNy19bLWty5dmfOsjr1BddfSRO0yt
y/IjTY6YBHqDUtiDV8dpCA4aK+6A3QXM9qv5BBnpXmhZp3U2x22APPANOkH7C29f60dI8Okx/vfS
G8iNBjdD7QLpwmlpZAQC6l4B/C6xPzEGqiTNRH9Hi4BQKVBTklhHRESjmP/WwSQfwCHYmVfzxhYC
LLLCdpK0fANBRirCx1HhZADnQx/fkfu0QxuUIUy8nOo5OSfaDYRG6z85aCaqdk1XmF9G4Dd4z1mO
vsp4/mPGBF+Cy/bqZ41UPaEVTDVOu96MQFKdZ3OU/KxAJfg8yp+W+ryB4pIcME+vWvmpLDDD//gp
ngRASsYaQJG5vpjSvSBBCn5Yui+wBhaY9hhVWAaSc7G+F5bPe4OSUK5PDYdQRYCUoLxZZC8zkg0O
iod98BEJHyShAjyL4GiIUbhr8yDg4pCDGLE82ONVTQLqAzTtXJCnylTan/DW5fMdVdS8BCYFguVH
ufjsGEBalXisE282bFkPq+mt2pkBLF1z2M2hKl8S4zFYN8VwqEzUf6j9YNx2BfTp0aNe7gTU/s32
gKPGnkZWoj3vIoayxg6igoafrIydLVBEn7SWaHTLviEV7pUmYSv1sblXWpABHDTuOGH1/VtoFA97
OQ3piCHYZiHp6quqfyjKr66zWH4lhE0I5BqcAaW0FdfUa1+yWRwHJKmW3aneYt458ETlRWxedSNE
qItXtcz5lj7XK4XZdtIESfYQROJjPJTMOpPTEoiRNyUOKv2NtZH8eOACgD2du9Xh8ytFf4oCNfOX
5Z1Bcx1C/gzsg9LCeHFeZXacC2uBKAXz5qfxeS7BaGzaOC1Ev1Xs4p3BccT7eZQVVoxrNvsDR6+o
nSPr2JNBVx1BTam+qVeTwHdSWWeqwxAyyS2aypM8hlbvwfH2Y5jsd7ENl61L6PickgqSzus6r2cf
ZlwDhlFYagNVvpvNbaJTY6JkZwejk8jVurM5/DVb4Nl+85UlQe7oF8sJKOvWtedR2m9d817Lj57f
qg8Mw12EewYna5gwWVp62eCElPbeQ6jOpde3zmi8a/MltU6cpiPePeE1ncKxvTB4sOip0UXMMcyG
E8mW6SFjkKP1QvKcZQxKwe6pHZ5PRYS+2sXXWQOrdMnmT4DKDPGAMbm+feeV+TbIkLhSkQZ/RFJA
FYhW9mfEBeJlmT4EssM2OGGkCWvrTOZP34YwM0h0JdK61lAxCNyifeNUIoqO3hrtGnMV1s/oGGbZ
sRobDcw63cvF5S/i7NbQGNi/LDPHNkeKlT8s9TrGLykyteQHpeo8nZfyY5qhCljTqQdFz2N07pp6
uubs+1TnDdYV3BDxwNTcs4jxjrMZVrOSt6OhPtfj14w9QLEnwTVlQsS9Lb3M6h/duIuVv0inKvbI
NVxZonXOYnZCG3lc+tsuqytaLK/58Ff+imR3IHh9DMvhey08SbhCCaEGqOddJ2SYzjxcC4WBJtAj
T7cgd+tX+qfQKTrgtkrEskFqp7uoiLQ4Ody+8LTY7f9DOLLE1tDjsAUJYYeKcqteGXCG9CTHn4Z6
xAhD1OEl794TxgztpujhriXIasTNCCl518Q9aWa45cYWYrSQNrJsULzrlwTTg3G24rBLTlt/nvp7
k/Falk8DJKKWPjMOsr7juRC5+pLPHHtwNAEtJ78T1B94h6yc1sLN2mtMq8fwV9PolY73zZKBrIjc
TTjqq5utP+P8qeUPiQ9ph0eEE5vKVtzXONCQBQH2V+EqnqwSrPwWR96yXKuIro1j1TktvKpEKxkQ
/bHTz1Mb7PKvxoVGzNOzTpYSB/O2vm/Wq9bbCVlhdsW7U/4b0lc5fzGQDUfzH6ITqvm0iw3B2aMw
FptQ3oNcVLJzev3pWJheh0oGlZBgpyQWIVNS+YcBj9yyte+9kJ9HU7xtaLSVIBJsQ7yMORcUnxbJ
v9wXy+5VyCkGh6jLXITq/C2H2w4nUFynefzmAqdNoBcBbGKdnOvKHtEmEP8FQvSfBhP3dsRv1bbM
Ti2Sdm9cLlL+T4JPG6xTmqA/TE+a9anX8CdpbifA2Qa0jVXIXhy9GfndkF5rYdc0VdufbKg5eCJo
AI2NwkB/Ecq6pww/lXE3h2uSO/JyrPS9Yg6SOvoPv1pDo30xELuVcG1K8S+aITDTMEmvYhzo8+dC
g4z4krXe3si3/aRk+RFOggmNLGQxRGDP4DL/gpzAXirMvfg09VMTtiSgbhL2fiKN5v8AEa+k33OG
6hf9cXyV1fJwVA2qojyswjqxRrK5EjbYiyTLEveTSjIbFTR3gQcEpLmcnzP2JEn/itEX9mkAiT/m
7tAx357GOuwkGEgYgMQArQfRRVidIojL+aRJYj8bzdnA3TkgsakQgUk2XNmhUV+yFbd3YGHDwpzW
X9vhMgAmldxpvmW4dWlrPIqkGVmH+Rn0L13OsRViO+hnG3ljWfgQJH3vlDSYrPYWsQoexb0wTbxr
LY84ockNUX5c/gq+9b81krGIULqaiycq/zILVuaz3v0kEG4sZYAU2+SmDHNlWFD11P1G/RvzrTEi
JfoAHUrUsGmudX0ahuAs4HRndHLq1O+7sKjClmS63stH4pkxrRgfTdcF9brvgvHw6C3QHuSQBHhq
A/7Xa1R4vUUbwEciviCAlYRXM8Z2Empowlt68i7q5IuZW6i+qJwwHRTCdchf9ehikPQ2hkBUa/ww
TG9TEOWeVrpxZU9fsB091j6QtvPcergseaIZYPHEMQZZNbx52BC3o7HgntstkCx0k56ZeBqpk/r7
qOw0CfDbwLuT4P7G/EwGEs4zhGhBar6osrekuGa9tQ7a9yl67vliTetkjR7FFybQzkoi8X0yOFO8
2EOA0A0QCcfB9CLRa00UxOAlNwmzbLddVAIbIoD/74m5IB1DHQni5kwrTWluHjuwU4D64Jm8KChD
kcm1iY/WFPyllfxtjxx0o+hSs7kUdNnZKIdBCLb5bVYvrRHif6wq31B8Kb3yMyjsYZ8k3c0QcfGY
5l9TxMB/Hq2DAE+MUsiPVyzVHsNMF4N+7tDvMjPhBDWy58zLWKrlgEsib7HRAdURB+X0Nc+KM5R3
5KT1ZOeLq1ehmJ0wmyTVuf8Tgcf3Lgs7lGS0+ml9nE1nFP/2Gc1WoWSEsemkiQNW3BGyz4U/uims
6nIcZtqTfcSxSnyCADRQQkBt4iL1FcNbN6+Qw2R1uh5w0S07RyTmDLwgwnLpbOtpVu8iKOaEEG/B
/nJShPOyww5uRHPc/v3yKtY00onoXnzSamfYy8jtarlXFZkdINR3FfqGj6/dFD87CtofDF3QD1Th
jNFb+QfGnVcLs5qVuExlmcXQxo7ITQxtem2pKDbvs/7HylwKHefxQoMNmcxEMw5ida4qanN5p8Ux
hH8ai52rXYug2pxtdNFdwSmtgTkcm+1Z6E4K0cP6eJYqT1pCFdHuiIvlCY8ddZ+2MbqoveLtyj0S
Nz8KG047v07Jly7fo/aNdsdF45wIpvjEqJTqjjR+IFprm4usOYiuk/jEdweAJ0l55sOGQitSnUoA
2eu8vqZc9wRLK8hQnbSwEYVEOL344whPDswo/Gimn3vtPWu8dP40yeGOqCWoPDFlRTtJXSiSILf+
yZcXoXVYDdgvNJINEraAu7VznVeMewrnPxY70lbbY52yKXtC46nJS1N/zN0XYR4Nu/DgOJF6Nxcf
7B9GhqcYrFTaTloeOpsJcWA36DNENx/R6I2PCmBjqkjMlG+jiZTS0JCvJgulEKkcf8XdPHnN/Miz
CH/ByrZAd+ZUmeeUoMrN5njJNoeVik1KXw/lP1nJX5X8amm+s8jPOWczMSmpK0z7Al38jG/H7jvn
46dUhUBmIxzHi6JejiRDRwq3ZsaJ2YJ1lLnMKzNLr+qEd6s2EAOtlfSvMH3UJFTmtNl5tgBlHDQ6
lnpAMg9WhUbRxPkKMrsCZdr1elQI5Y+PtXUZ2vNQc1UcI/E804m4vTD7oWCZ0KrEpy6+kCQk8GTp
DqioFl+q0eP3XxMfHfwIKjs7s+KgkdAHp1VcHiZEOawXeeGpQzhHL2Nz6Sx3AFhHP/qGgStVHBwd
qRWu2iWzGDGe5QkFr0tPAZ5q9JrzfELjnMtho53gc71pxQVx2WQkFOltyR5iRj3JPyyTprz/ixuK
XPlzCzhxvwv9Z1Ue84bkFZjWV9pzt8D6uKiCFJOz1eVFm0it/IIexjtQJcfjgo+aPBzqcul1bNwM
48KrgmwnEcYgmw9FxmoVtIpvqrz7dAcAPqHs10TEpGgflNJkJp3rUDK/cVXA8ivABsuGHCEUV5iq
j6XjgAdNtxwL/aUAgnLErFVRA5Bp/+oxVBEnaL8SeYXGciLcpaXlB2aXHok9xx5nJhH9h1E9i8o1
583tTsZ4LrdjsRxEI6gKFnHeCXqk6x8gZ6M/qCtAgYsepSgeuN6Y3Ng+4TYsA+0HpG+gbx6fOZdv
o4QAKGj5rP4eIZxn2SNVGcMuE3Z2RLVLojmNCTV4MD4n0zFSFwZbVPEthTxuQHKq6tQdn2Yg9Mec
twJhBegfzQQx/0DA/Ag4pPDlQTo8sQMhxtsnDOQblo5a1xHVXceyq4QpAtkPOdXfYq+JuRM3w4YA
0Zfv0XQG469qRmGlsilS22Ww2Ck8XVl7V3vrsxhbph9kuyJd2jYgTJ/62+gZs3tPNyKfuHBB3Aam
axdMX0LUyl0cIvXKsObgE9zVQ3Z0QWc0/5sqC7FiLKPDA5XaCLUu9a9tgay7M0IBPWaCM0E4CYFK
wSweH2Jf148h4yQMNv1WgFzRArG1rd9QhMWmzGRoS6aDkUInzgAkdkcCn7ofVGv5V1xCR7E+8Gcl
MtXvAGEU4Xuk0YDwUoSjP+BoC17iBh+0HogscmSt77pBrT+v419dOqsNOkTk93VtL8S4bscuO5BZ
LMfoVEYfww5ONbycpBg5KAHRei7xc1GgIwAV8RifVPk8LPSOx06x3PCyCAhmi/sofSArXf7i6iHk
Fc8i9QcFu3JseVL3PVIUBDKwerjR9Yqyi+uSXXcbVwqKTfaCC5SHXBJ2zzbkNz4PBBLWR0wluOy2
0lkRb0KEPO2eFh5BVulGXzAwLvsnekjc7gOKXjo0w1TySkSeqPsQ1n/rxVFrieY4ltbRrI6JjMzw
rHDC5judDb2Fb1b/h+BHoGucSsvG3jBSSSeqZPSgkk7WYyYLWyEsm7df3cj4oiXRa8rQkKEXSPA9
QTp2KAcEL1tgsxlILg3B8ooM6HNW6is7lkTUDTnBjK4/7LpUHz2BlNUrRpFwE2mQssmDN1ub0HBC
8PW/ZJd2ryS/r+gkoFHU7iYOjohfAWIJ2Ip4jtgZC5udMM8xAyYk6nhZi+HVVYrzsIY1fXxk2Pcn
pHi0bgI24N/rfcYE6CgTORUWNtmdlJArhu+3/NXfeem12pvg63PYUQg82sUpIH5i5ItFF9ohq5xM
uTGVmulvo19NxekGnyEYa1z91ieYBmFQDvMCgclZCJNJ7Ag9A369XcWBMNG3tUICcAEGTagkHFCt
+2lpdx8ElFoNw4P6L1oV0sRQpIKGmA+TDmAzZLFCnw0QyPuvxDayMPIL+SVYGcC6tM5PiaqG6D62
m40Xgu6zHeFiCnuCwcLYBb02qTYasNw8LADYGdV+oYZsXrpZ64tJvSq2DPmoExj8UdAPSbhBlQHe
7NCuooWjdreK13I9cj6D4pBVyFreIfvNsVCStOXPGPpJbJcOxrv5y32pI6rAHEheNOubjov4oBQE
eSOX44GnlTfIstOoBwN7P2ETIzmYqPZJSlKf07q4gf0ToHBEippvV5wfSDnMQ8e+lBza3mmhhXmg
WV5g+UlGwYRwUHT4NekAZ3hDjUpKXr55enlq8FYS9FIc+zxg1+zi0/xcL362hTqSAnI2ZEchdRf9
u4B/mx4D2CyfXWBjxuXuRvxWQvi5reyrbHgG4/IVRnPqHkx7mXCVqTyyLL/bHLG5WCtlqrbB6WZ4
uuTC1MBRiOYROSs0u64fCzJCLgzwMR4/RPeinXEvL06aFvc5lpxh92tGT4zdKG7F3kk+uT1NkUZc
b4ovgMy2ic9D505itPBRglRQNZUvJs6wuwoR8FxJe0UK6hqAHEjMFIf/ci7V6Xkq/xyHATzZSYDc
0a9hD+ddhmsUjgvzXuZstZ8DPOExZuI3VodrSTBcdAARQCYmHERMH1vLn504aUTX7kHuXxT5ZOTo
WKlc7ODsUWbLkX5smAAjQsR8LXf4zHg2SC6uuXIpTzinwCukLaIE7IjuOW0Ex/U2tyZio6Tnl5Lu
cwQ2YACvVp5sx2SfBnAV/Vr0EpGOVwelItb4qjpI1NA0R7SA9UuxZhfRBqpHvWhSf0gmQFrg0AuM
yUlJUUltJkjWIVfnQCW6Gq0EzeaUQuVeNQSxADe6/+spWnLZ99L4Q2/fOjUsqY4bHJObDo7AwNbs
gf+br/qifg9d6xfpn2Sh/y4kJwDOfSbggYBHnF6rY203jf5J/USaKuIM6nyhNQo0c1Co3CClBswD
Bs1Ag1JGp/8ZjThWMovclcfIuw1amJ875XKcJRxTwpphvxDIqMbFiQWJtClRu6GMBHXiW9bPR+TB
uWTvUCXp4xrWblLh8yjmcgX3sjKgztb66ev5d8/pGof1MQfyVzZyf4FSuDoJ4Cga6EkTnCXlqz2s
ZN6KaICfUKRyx6ul21KdIbJ0HSmS0VVfasJVIGQZXE5kYCK4SfdXxW1KvMPP7fCXHZiRcd0h729e
KaBsZExzgdkTZT59FBeTqMzpl99SRfDaPDKV0/0Qc84vQ1xQnYXiWxTtMR1Oc7IepI2FTV3yyiHE
ciFjrPhmHC9R6aHC5DOQ8HkoXvUCBJWVoNkutxvvQ1Lu+lsnxipDdtwSboJHhOYzGZhfUL4Ac6BI
BKGMpo2EefEd6CU+HhxG0zcwk8wSPz5Bpum/kDKJ5kOjdS/WCbOo+lZf9oeSrne8XLurld7U/3F0
Xj2OamkU/UVI5PBqG4zBOZSr6gVVapLJmV9/F1czGmnuTHdX23DOF/Zee9U/gcO4mUtD6YRfym1k
y0jFQfwWpuTeSfUD1ZkcOxNAHWpCJlgCURBUdWsayxFyGXaAeaNgGW7WlTueLRFp7gp1Ntu92gFi
6YuhTkxSE24n/LF06JyzG1n0xMwP0HIau44nG0sYrh7cM4DED+AW/OJbcLUb/xVZLsaOmZ8ZK96i
6Gt/kw/2EHxGvH9YmFiVKvVu8V3dpA9W2OMjlFY3gNTMEvk3ER0SdlbAFqhtGf4GKrr6QkEEqLfp
BrsFW+rZb9bd50AvvKpv1Gmx3967N0xuP5WbUGtw0i4BdfT6ao/bFKt86lTH/MwA4wX+gV3ZPrho
oT3YuofIwxGOgUR9skq38Vb5BImEsLb8BrOE1s2g3FgR9rnHWuDkP9NVgZnxsxjDkCV/zJJDGcMk
F6oG92zaXlNuDfoLcxscsjcVxwMuKtRhLqFwsh2UDtORQ+52TFw+po/oNDxM/hAf2hRJEhf5kINd
Whe2dTJ+rBtKn/hftDXOscOyI/g/eI9wPtl0KEpWM0npq+Jtw/wcOQSzVHphuiWCHd4hlhyaP2Qi
9Oyj6qI0LJ3Ubb6YgXTefE5R6QOp+jCnTWNgA1hLu64nBU7KdrjD3RgjenXluVPfWoQjbnpJTqDf
E9o+sqIx0q/KJ4HNwY6KB0xChphl3E1fSJk2fIVP9Yxg1LJj2/JR/6Ds7Ox6Y+UOswMg84iqsPSj
l7DlfwzF+87LN9UB6hDiV8N/ndM3Rt7BgaQdTA4rCpNaOyhu+cuGN4QrVK76s/xweANsSgc3PQRn
jlundEJbPQP/PcdQilfDX/QjPnAIUEl8d39Yl7BPLlxJTIMX/DVO7Mo2+YY2nq3ho0hWjCT3tV9s
JbfZDgfGL9/Jiey2HcnIh+LR8U+qg3KFm+kEJ5J5zvEu3jLG2vY3Hu5f7aeaVizV75fqOxDXGq/k
/ylS2nk8TdfsG6A7bjdE/EwN3k0beRzNx1/wfLkt+UjKR/TgbeKT4RcWLgZE7b09q2Sh8sOKh9hn
SrLflDvke5vOl5/CTthbd/3Y+QP/Sm+TGxyp+mmM5hjqyw0D3YkvzS134TU9Sg5hbF58AeTnKJvu
GPozTkA0FtfkozrWu4Nw4l0MLggTzuP/jqTqWB2bI29Jxy8WbizmkdcFn8EjeLyJuoWZZymTg/SS
unxD0F2qP6wVPIAzJS+3uGajeQhomyGmOLwa+oIvuzM7GeV10myjATwaqDnmSTssZPj2TXCz0nr4
Cr9oZ4tp+Zhg21LmEnxW8LxIDj2oWW17gZ6TCyeLudZgUmgWix/P5ErEuhC8KeGeAyvJTkidPicU
4RjJwS4UmHidnl1LCcoT7xE7Saz34AMY91HN889CFheDjU9KeKLSQmeo+cimskt+Q6SCpFs9m4yT
eJQKQIYTUT5vDJAwFI2NPdY73BtjYpNeaHyETwwVbFkHyWujK2thg0AArmhSOeQ9ClUchnvuuBxU
ULFy5nesnEg23mj36V1ny4ugERkr7Q7bBlu9Kb9ZE8r4PJxhUhiLXSZT9gNFps7E3ohqpFykgKbf
vaIOTlpnxOYJuDjHEuuDkjwbaQ1qGT9AClyD7NQroEXX8lMfuZGd7zqEH6vgH75YlLZoiw7oYl0s
gS7QEhdvuz8d5Tfx7fVbXIcv7tLDdMmebBYIWhuWu371+tNwbYeLy2eJUGOFx2wVXIZDpK5WHNr9
6y567fvQXkO/Aet1je7RXr/mhxShXSMUIAcY5JnxvRiUzJWl4dZ23buSFrodxawn40q4lSEpXjGH
7Ud7A4HG+VbfUx9lFEfauGGBzjkmKq6JPBOd6oyG2G8p8XbKz/xrGXa0LffDcZEJLBnowZ0tOKcX
PBtEcNV1w/Hc/lAmM6poPBInTjiMYFkY35nH8fAmBCfEZYmF7WHV4mazzQ8MqVtEctfxXSJnHL9Z
zMh4bZ3a9+BzmmxsIAv2BHHdTAe7e93LfY7JH2fttOm+keR8Tv/GfcdIfYVVpDxh2l/NEmmoBOFu
mE4jFose7H+5UknIC0tPQHr/BzXvWbnte7SvNBkSjAlMpv8gZItVurzivfzyFx/xmvaq+QoOjYcP
AnemW9zUPSys3VQFGyyRR/mv30kO6UXfwzM/iE903T+hamLg5jHK9PkWMxEBfkiO9IBtY5pHxjMx
X3IwwtWQJDC/oupZNYkH0eunLyMIODqGw0JPw2NQVazUmpQE0IeZCYdSbyQnjMUnU6pUerTVZ2V+
NAV5kJwA60QindlGizrwwtB28WdAVUHnveULZdSTa+uxtmMSU39ya4VZKJkYxoJH8bRlpnFMKvzY
6LARxoEU9YzoARGdRZsSo+M/dZyzAN6x/5gbltsp8sOILLc1axeeV9Ef8PhoS/YwUGXTZoDWk/wI
vTDfM14EqyuJfkkdoYKX89FrjKzKXuzEpiwqj7zOrfBeMeQsitxyE8kHxARD1eIqkRrrq8bngcNX
UTZWKaPWoH0oIgUbFbLVQBq8UtOeVEFDccYU1fNwGGvKLXXihlz3o1d1Z4xxhCe2GIt/xYWFtr6o
MsynqM6/JwRnVHLTrA9HyjZwEnh9zpgvEREB/ibd6WJkn2w/6ukmKvdQvef9duSvPWMPE91iGSFS
X9sZSbE2Ix3cWTrWsGQf6r5U4pLVrnzQuFmWWUL5FqdwKW/oTspwK+ALoieyxts4HxkLBcW5mQ80
WRrEFG3dJ3xS24Jjk7wjANc84MvFzwyATXcZuCl1ZPa0Bq/PHTIokMb36bEdbFGnZVo1pxkYTrFu
LGdCszFfeUrKDU1gT5woxxdn/g9GmkDZl4jxaPXVfZrthWiHsbuPXSSFTIwUY68yT+oOrD4FjKFM
BbTcabBXVtwbdgBUc4mNtYO19Vs9i2dEOJm6CYMNAATWtHrDlvMUajSG/Y5hX8djIXBccG7Irii7
Mhi6TqWOPdEC6UANtAMgMFxx3osoayj1i85jQ1DlWZUfoXUXrQ+Tymny0hiFyAr07oqJadR/KMpT
SY4dZtS82NOissKlfLcEd8aVph2nzrfGQyDuJaK6lk09sCynUd1HdwoJrhmwyl9Qa4KOmpjqAZnV
98xbgTmq7AA1/B/MIWC+YGfjWN5l2pll1r+u2VXNIVe9/rV7KQjEt2TGVffGxHx4spSPpDoLuj/m
2xGSXWbnsAPTQ4o5jjh02IEs/n7AASS49J4xXjweQabOxo1PNk3goO3n/sKlFf3Wyo2FL5BI+aEl
59i8VD1rB1dLv8f+bsQMJc9dezQpgcNfsjWM7k5aDNtx+uxUdWFc96kvst8nto/KlYZoIvZ5X8lH
IWMt6SocxMfwF9Hn0ixv1HBjMg8EjGWNJ0XYx+W9yU8p6JHmSqTNEt/N7DkE8vW/qTM5s0fk8cRG
usLtXpZeAEaQ99gJR9BhPqistvBH4VxBiyFXcMc8dUa/wIIOyBBTP9LicbQ+2wPjXOOgnjKsduZf
E+LLfZOLgwAlCH1btoWDa+RwD7YpySrSXhOZQW8GEm1ATnlx7jYTIjyn0XxafU0GS9FQuRCTsw+P
DaEl6XJi4fPnGKNJo6Yr1pVTlSe+HhL7esNHKtuaRMj7+uyos1MfzX4JQ5u4AhyAcJv6EP1JZzE9
JPGxy9+6eGe2Dx32GY9r4fFxk7RjjvtAv7wer95Gw2MeKyxLS0wbcN0l7o94hcwJGC/Z40H44K0Z
+rc2/6JzqEGcwZxa4lZX7YHd+RGgQoVjffSJaf+XlivyjEodwA2iVVKWeGjS8lR+meYOcJD5Puyy
G2SZ48RJzIn1rh8KG1rgiuZuBanhSIZcpP8PkmbQ+DvdxkdDp1psDLIe1uV25HSFmxw6PeUbjSvv
rmJjYTMY6oJpG2wjBWFsl2hlUqSgqyXRaUZ2NaWHrNELRyVnppkIxILmgct43dwnVESISBitcsfn
w6pytc3IN8vZS2F4RTjnKXSuFL5ofoHuAlyXz6IQMSS0hmQzD8rv66BXgmBLBUBNRTy2nMbE6TU2
Q4EXVgXlOtbvc3np0KgKdJN06kQYAjlCGTK7OTME7SeWL9h9KjquFaM/BkM1vSwSYcx5xFZDo16z
rkTMQ+XI8GkBIkTr/r0mGkleywFlIa8lU6hh0aNT6jIefiEOVZ1MxaWE/sYGu5XFh6w6WtYWzTbT
R+pugaBfXnJ4nluoo2oBs8xTYcMwJK+3GPFYvmYuoojpH8RBhA1IFgzpLE1YlRbPnvm18AZOM30Z
8kQH5J5KBe9xsfqyBlXdKUAVBYtlgJHDhrIvYbSHyo2KESy3Ky2oWI1COAsBHnjBRZGxf1LR1D9T
v2GwLbjMHgLVYWGFnJb/5O9B9UzN3nzp2Ub12DAejVv/zl+dlVcOIJMgXTTOqGz3xq/ygWwMYOyK
iO5BXUuP6JLekoOyI28WdTbHO30UjS5W2BUu9Hy4iCWCohOne2MQl3Ok2a7HbQTmAXwLbJnzINns
LFQUpIFfIcW2NtJZ+d/cTvtVMp9EXr4K32MiwlRfN1cBgiJ6IyYvn+iPht38kL/Tm8xbtK1OhGIK
nHCkpi5hoOo3t+BhPBbn11X4x2NW7VLaeax6PBatywvP7zAjSBsdq0CXtCZv2JIdUpiNgmkUXMjN
GN6mZ5qjr193XEhPCnIuEDdlvXUtnhrQaAazhcffdtnjwbTrWSYunntjQFH3p5DKTXfKD1cs17gr
I8mEYRisGciq/5f3iDS5KYXE5w8RPurBRnWee8D9aYra1S35pC0QdoCa1e/2b0kh/sS9aGNlvHHJ
K2/9Zfyisp8ICP1H9ucV6KlkbnidC3zCIIaYAfBnMVdCQeI0rS+E8IGAqdo5NmZgj+lm6B1+9PyT
3//S/hFOxCHE3zJ+BmCJCFpA9Vrt4tml/RwMdur7iU01lUeCl5pZCv9Rvuc/2k285D/UmIzelvb2
H15Bht5UKo2n7aJtw6Zv+Z2jYRd1C64gefBRDZgPoOtZG+GXFwwhkESW7RqlLAcJBSw6c/p32qDl
4QISAecArVSwMQzAjEyL+XZcvQLiayeUM/wTmpjfzI/2wyV9k34SfOoXHmw07JqG6MEODTAkK2tV
3pmY6SCeQftQfyEDZAWy4oGH/5mUiBB/qS6pW/mBWEDTLLP93oBcJluZCOYlRbk/YNyBJvRdmQ6F
FdUa0yoWBRy/IvYujtbfihEed40JIJeiBt7g3cQcT3O6jZ8aKDjEoie5ZEh/xFutdLbEc0WQIj8M
yqYf8bMOr7yafIzmIXyTj/OZ38XGh2VPu9fxdY2uLYPCySk3xEMi4Sa3iIwBeFnAHtdpvYFyhqvk
dc29/M9CDbDSHmq0MSJ6+CO3Z6ktsMyIGxHNJ6AmupUfRpk62rdl7WZPXHswKettbRJhuQq+l+cI
tCZ1KPoRjK8R8jRPaU9SchzHrXAebokP2AjiWvHeCQ4Od+MfEao1mM4/XkUetEJYjwfOjGzyMUlw
M0TVGdu/JRMI68agP4iO5Inhue0Gf4z+KNcbl/W7EiM7tQfDSZntCZgmDhyBavkjLyy5Fb48hgDK
T1RfZqcMcbQIZxbfiyYa3DD+ZG7iapurrFqw91y6wGckELQO+yuZODpCzcxtZTBRxnQNZclBuGWx
bczBia4JK0Zmb/2Lii1tH1ydlfks2CwiQWhf21eRb0j4IfSNdnkmpqXGkYkkaKcBPkBuws37gqMF
o9gXmMgQ8ZX+koBEtjHhHzzCKmOQzJ1ktzfeYsDsvFNwujonVXZZ9yc1FM6MS7ckrvQs0AP+rK3E
wyNuqg8a/J+IiR8Xm7piJq3nu2p4q1PKg7VuOiHqV3XXEkvNMQbFtbd5w1+ESIE7+WDSoKPMinHk
IobZB4XH/8LvHXJvyXQXtgz2eNjV6rOJPvRg/Q95p4oFxXIoPwPzXsxXM/AnWPnJVkWp1DmF7oW6
NzXE2/lG4lfZQdUPabFjzsDXPsp8pruiXQe98wp3QYftb0WOdwXZ7Q3wMXpKIfHIuTLyDSAE2O3w
bKGlIpRiVcJsQZSgy9AOwITYFDiFiKSseFMJLthTplKIWukqfys+5sf8/4fB1gUo2wRORViuqBHW
Ard1BKGC2TVSF3b6Sxx7KlDuIV/ey+I+sezlGQUejnwIQGMPbWQ9G0fjj4A9mo208IzORbtdUZdn
V0s5BmW92uQ88q9DSVPbngaSA1I/MHFPugbUFUTcpR0qiM0c+j/UJbTP0BeQD48Moi5YluoKmyEz
gA0CdxldHYUI+BN9YzEYaFdU8oyEfnHgsRxoDCcOfMypPC3xjATWfW2jyYtQvo5eS2o1rR5IiiWG
cqNCO0vtQHHb3rUE5D+7pD/g+pXiH5MrJ8jYJeM5tvn6GA+YxSYqHLy4lbrlIeGC4TdiVTP0LCxX
nA9DuyXoln1UEdom2wdaT2gTwGAKl1k3C6e5xvC1Y5XB+QmXhcqyk4HsIDB66sIGrJ80b1/zNrAc
o7jKKJ54QaBoCEyeNqNld9CB0yOdHZov9F4qiHYI8ILPc85nL47IKEDOXEiNlNGeJn6Jv6BAfo4U
7lQLW6IMCywC0obCr48fQniVajoSfmdaXHArtPH4NXZodgoV14Sn0Ih2R4MuEWU43E4qKwj/2Zb5
OSt2XsCl/gCC/X87Rv2jsxaCkyDTpmzZ3b446PnEkm3cO7zs9YFSRJq8pvTorGl6XyhhUp/PX2es
F0WY6C8aZHL9kOmncrqApSbpvDFXQ8nkYN8CcSzcRqNH2sfm/dXD6t6HVDZLTWHHvGK0ynO+L+Nz
YTrcuBUOLNB2As98cZAnl4lZH7Hs8VpAFvkjI2oj9hOEHKE3E/3QbhqOEPOeWvdE5lG9FB39+bMS
OOF9ESpgAHml9SfDE/SzMBGNsCbtRy689HWocVyyJDAAz54zWs8YsNfCkoaku+FDtM5c45G2SV7H
fLorYBv75F8liL8Br0Aboo7pGMeNIk8DHwTvJeMz6zIAiJgwwMnOkL/L+kENof6Ze228iLAQIi5z
WxQ3MyLFnxTzuz3HTD/NpLvIBdJNUyWFVrcT3pKXi6aJVb3KvJ+JJIB9ydX/n0khIxiGTT45+GzR
HajINybbCu0p99mIBpInJHvGL5RJkzMVPiagV+cpWIYogxs7YZajuzWw/IboB0RS2B3If9/ydCFO
4uNn+yxjTzbchMl8xicAXY9J9R48zhzZEQnm6Dboe8wNboO0+IcFpMt9K0V8skYswdQ96iB6yzdL
JMDPJqZTiG0Z9A9GUAA/oV38UzD/QRZie6ouv1Zc7IFUPTZbNyN3fgtyY2jUcjY1jZ9rZ11Fl7I2
8PG/OKp2ikkqAvOdmq74OBaHkJiPOvZNpt5ScSDNq/3gO1ZfBwPgiV3ACEzsMnQprJhC80WVCWOY
LetNiKyULhvlw9ixgIkO1ZMNqNs+OBwy1rl2/xBpMMeRmcmKGpz1A8qRYYQGPeMjK1Bxjg1GvrZU
2+08h59KHXr5lmEhEYj8gYj1qZqC4+Bmp1uGtou1JWfLvKZCZ1pa3WXHdPqj6o+PETkRZ9wjCuk9
w13HnoyMFhoSxmNy9NHETvPNdWURizLthQ1SCuseZocXZk0oH5teP2cIgdggfsLvoId4tp8qMu0V
UbedzQgMju5Py0KBWf3nCC/I46ew9BXgKYfWA4Ry6cpw43irQHM4+AwBlIo9+ktHpR3hN1DJgWCI
u8JRvuU6MwHYLuYX7pyi9ZbVgXCeeDgQrKE9MeeN9PIqfLD1xsA9L+KMAyRxnltnqNnSrvhb0hEk
1f+9BGExfGyvI1VDGWNE3Fh/r3xTg7dKXaV2WmYiA1LGR9DZFl8MHxyRUp23hKimcPNygeqN+rKY
cNbW6nFG/RwgvrD+dGK4VtlUefOs+lpf+PAK9k0o/ARJi76jsTXJcIKi/0WAW+5UPf6ME+vtN1Y4
Fk6ySg7ko+vfrO5AFYAvn1gl9rYmQBCY1AUL7vg0E2yA0aaX/AqygbHI0ujyshh3FQUdIfNEZngy
KTZgaQqXu0zWkEF+zclvNSMB2xp0YtqtVsP1ON7zlJL1qHKcpOv6OFHDi1tZPho1Iehnop1IUeJn
BkhOXSmRSUKC3MzOgwPZ0WEZ8A1lDwupfoWQfx8a9Fdgwxl3URNEq2VQgwBP3VjdDjWiKH3BIukD
sI/tWeh2CpOLbDXR4yo7/sIYF6R+l7PXiChPmXIQD4VcdQuzHQkqO4Z0XQhMVpxY36Uag6eDBuML
HYHAG720ERR+iwgUI+mCG9ippkPy8uB2hidOv0HhViH+/MvL2stge5ptzR41dvvY42iMoDzVHivX
gSnzaQDXgmuOj2tcciMY5JC1gqMQCJIrR+SFtF5bHMXybjLGz98my5NqH0dDEbrYTytYxfv5r1ac
jk2oLGyM+BAPy+y4Hu+zKO+hjxBIC4+esoBaxy7jYxPfh+pm9m8xLHYUUq9iz+xLznateh4gnwr6
Hr2GEP9UKolRTE73CgBb/FjitXndX/l3jFSOUeqO0rpkgY6KxrpU7bMF5TGce6ITZq+s1xrry+CY
Bg+RISvmCMz9P0VtD93TlONrag4HqW6fowADsQ4ZUdM8RnjJEz7835dYRhuGb0BOiIpQ3Ix0G0Hy
cXFxrAkQXdcd66FxkwXA6zSbEPNx29y4dUn7m61rlH2NwDCwhtO8tWTf8eMSUkOqyrwXVZyuu6xy
xfmNHU8/HiKoT+h5Ml9dAusY0rLJM1bpLX6nSpIjW9dsTpK0QfixIO+hGTByOSWJRmcHMHrONZBZ
tzDN3nTSsl7irZzHAbh89iHESGEr1XQVC3SM9sIBTyvY5M8wi6gag5oDQRGoDiO0Y0VN5oBKSyOo
KERqFo88S9l7ae5xwSUlI0dO09GZqndRn9iku683eq8fVJ5Td7ZCb9zWx/i3EBC62D3dFKxC30BB
o1FZI76oCT/xatiUYqquEsRzY/nbjbcKlCRaWILQXraFBAFPKnD2JrQXixQxCYYfZa6okZnyYSF8
X0LsjHnatDBkWJejoOOClRw8IUh8UQrnJDtRAgguoiwyZuR7kj6xE1LgA+XWs5OGNJTNljuPj0p9
E0uBl941QB/11xyBQ1ou3FZPYNyM1Ax1UvumgWLJ480M/Ju3PNSvcXAqqjvh3IbkFen+FR9MIBrk
wdfFlqAvi20fVz9qXozYAj8pc2Vha4x2ORMit5PvcryNg6uQ7Sou8OFHbZaQd1zXdK7972hcYupT
jWyg+VprnxX96+gtfIVwpe/Tnf7/R9BsLEalCow/mu7Xkj1RXsfkkLIu2zf7MUOm5KbyP+Y4GkDW
ABy9P2Iv4AVkif3aa9NqgpjLDxZvAZTzVOUdwkDi+ohSrO1SP07DuYWH8/I1BFf265+p2CFyVRr+
VPgEDhg/EwakMKAzsPPsSilCEruqiGOiO+jic9QeCfGwal9TTmqB5EiZ7n0r3iRl0LdVzDs2SSSq
xPOb3rElbD3LzE4VfGGKR3jczBBIe0OzjCatdnP4oh/J4cLwh7HTQshLj0xp5hvbqlheGzqbTrux
4NQjWcPD52bZqTSf7QLj2Xa197JA3NlivJEsiFkkQTIsol/wuFqnF6yIFZubBkqGjnRzpVw0b9hN
twk12WsbBk772fyGv7COBzB3EQONPU7GoGNoy1aBycznC4iF6VrYd4utAMOKNJANO6ptCGgGyZH+
YOhVMq2OWQAdquTe9xyUX23osVKNKV9Z+X/zqpHcxrKFhhOrcb6PFZeLUOovMQ9SR8e3GlEKoje2
AGuv85J8sSMHEZIsKlyGjjEzdmZLJWXYRikOGLJy1H8/TFM5gYwlkIdhm0O3pMNy+K1qO8Tgg3wS
bheGXzKtlWMyemxNccAzfc+wU8LdaG8WJC59K3MbzKjsLjoeGl3axu38NqlEJwxwS2Syi1Os+qFW
Aiix0F8NLdA52aS/0+fXapIHtlUv6OZmnT+kinJeElvYa4jumWMyzD2Ms80KicFN8WHNaxMDxLhJ
Jler9kVJO00GDfYLX7S2euPyuU+3Fr2gRXDSdnrtv8LqpOGqmvwKF98LoatNeEvMILw8W/l2YEeK
FIk7D2kbt2CEoY/ZyIeSvr/a4yDfWp1KZwlf6NQNbxlvhs7ovqTnObRAg3imNWLFEffiLrnM341p
E62THdLxwhmDt5u4G3CVDTvGeXkR0KhJqh+bAAIYc3mpTFm+VsolX7HFfwfrA/omKsfUM9F0mJiq
GCPj+F5z1HgjwhjD1YpzKO9NcrpF9MbsvNf8MrIV8vxMfGSuEDPgzc1Zie5Z46UEUkH3OY3ZljhH
gZWNzpm2leRdSaU9HwITFpnX4+7QUPTbhbwkwHA+aw8BmRefcw6Wk45yWcUJiqugIDUYfcLONcwE
EaGKiUbBsi2tM+lczU5UHdl1AhsC3Zns4pTF/q3InO7XQMqHU6+nnN5IyG2DQwuDLzgqS7j4Lhh9
MwKYgRFkzalr0IQm+6ChcjyIgUfGoyZ6BdQLgFD9oeI2yTEiHIkPIk4NFlJpeLOGQZ5vbmORM9B9
kHUq/kTwpRqY/15pMDhkUODILIsyJ8dDz2KIhwddCMITya1LvwQSOzts47KzheSYSX7jKtxkPM88
I5LiFKn2obc0Hn0MFrsPFhKtaXmhhEd7DMzYbiJ+y/ERVaxhV9jDB6aXE9nqrjZt+08JEiUp5y+b
ZEUb/zj7YRYV3O4UeKAqqYkgPQrTtiWzES0OMg9YRTHq0DXTVqKCoLo3FohNcEkcefL0gife8SJn
Z/OlSdsqZDGS9FgMe6E55qGIzMoALzQv0FBVCn+sCvxsFOBc0+iQdBn3dM1HmpRDse7qgO8dwuPc
iP+MYnKSl4VQsNf/KamQe/WoohTDrVIQfu3U5bGVyyd0THwRjYaRkIInbqcGqG3zVw79zAYN0HXa
T4ITyy1EpsavZUahATMf9r6erpGQ8VYgztU5ppCft9gLkDbzN5YlvCa8eYW+V6AtsDfj2dNnvNql
aFuE8k0oIUqV5ws2f1ExPRJmsT0MGC7nBndBmwkpzbe0j7J5OMeTiUmu9a2e1OSX+GeStQQJLI6v
VE0Jic2y9pYq56z4rNsH6yYTs9u9IARBiw55/dPJb+rAvrE6VMHBmGxyP4j3JKMUBomm31PlJlgg
shlli75BEkuzkRhVcpi3V4GOSC4/RP06DLcC2yPV39DtButalm+8J7LO07lN92p4lSUGfotxosOk
g1M9+U5isMO8YpPg8d2r+lXPWZAFX2rBnnIXKXcVplyjMNR0B/Nhaf4470ihanPIpW+k6codkAlf
ZUgxGkLssyChCYloMKrhPSm3Jjkq/8qEzPN1QFVnSXel2fc4sPLfAohfiLs5sGzmzwww1nWoIaeT
PY5OhE5/I9FVsRl+t6Vl8asHTAKB+qWWrEaCDJK8Cb6RBnNgZp/V0Pw6Otcwkxsmf9/0vCRgwauR
w99BgLc4KYtrlGY0JoxCT/nlSZQg5KNOSi1U07IIh4ToBUEoTZbEdJ9y5BvzZ5FB10eNSIoxUw/9
E4bmVLuyQRWdzpa2mYbbSMwCwchWXDJN0b+1kEOofCFJiSxyH2Vs/t+N9aBimY+9eC8RUIjBv5gi
Xxp+5cSOsp0SPYfkLFpvEimuDVll0Zkv+NVcBeus1bhEjmV943QnSKyIvAaQD/rGruoW5Do9rl7R
d3imwYXa+zWyvZBtnfkhUPqA35EHJ6lMugaNkDCLVL5YRsHh99BfWp55yr8/Kxf4c0UYQcJinWA9
akBmOYrFg4F1O1GQXhLELMOllkFCi6Q06rC4WDaV7TnDNDR+1oAyOPt7rBjgi94HDL98hHEIKWm4
NMk2VY5x9BMFZ5OLRSp+KwEzx1FQHO7mOPqNtaOCnnYo+L/fu/qThNxS/JaXsBeFXbgAVBMVhG5+
99TvE1ZrJ0dnnIv3ihVV1n4wxKjKu1Y58sBXOLeQ9OxUO+fKQ+S1jaN/WKkKM6tXbOjjIn9GUtu5
tck2MIrYgguAV4LpGWjCIWxGqKvN6WP+11ZvZYKUiNO0xPKgyR8VbFgJ3JHwg9OABWdAUETtC/p9
Mpj0bwC26eAbI/GRSfp5rFPO1kPzMUzHvjzO5R9NkcI7AB2ByQyL7ijbdsO2LbkGnSS5D/29mnvc
Ev9eOekkiZ/Xvow00Gq+rOyYQxpQDwNFQZ2R+m6sAraRWKpLEqE5TJNDq3lSfJfPaX4tldbt+H2X
yPh+/gZEaendSpO+9O6kwK0xEDi8R/KXJbvp4OXNvoPiV/uQFSKUUuwsOsk3+fWvaiR7pGUdA6rv
Na9K4yNDTASKUwVGP7CweARp/CCHcRTim06mrHbP0usoHaTs1siMnr/i4JEiL2vD95xdH0iw9h7x
PSBNmT/zY4gYMHHJzJ6P6b3EdDzwB6p71EcLVDvDwFPvJE/qHrwOfG4yVGWoOVP4BT/K6K614o3x
DVVHWRK/us6PrN5089FDXEJtnJUUD8xRnQXmZF2z9Jt6C8EulUvLyZmkt1fxkwZxBCr45Rn5QBSa
AF5Y4U1m1cvKmecRoKMpnaP8NkuHLPRppDPobwq7kdcykmP/MwXyuuV9DBpf0M4dVRYH6SjcpNJ/
odweWbQhMMXnWB4iNNN6eVDjhzpQhKwkzdOI+kJSr7ivfGfG3wSbqtmeOHZtYdruxjX9zivbyr/x
cHg1z1w75XjjNfbgjS8Cxp7B/rxPEmqaTmbd3/WgAAIodeReKP9KZO0dcEa+Ilm5Cn9haOOtFv2V
DgIwMe8GX/YweOEAmnNCNMM9mn9kyacOEjtlsszmZ5/QpvfPSbnKuaNVvobMTTvLHUbmZCvEJ1O+
aTm2usppso9x2rVUPW33UMznq/vSRSeNoUw/uOXiptpJpD+UAROjvr5m5rZ4DYsht0QFKkXi2oSc
WQW2JVPxiJFJ1Abai3hiRZsz3Wpy8CBmLt0ixbqmEkg4UeAbknPLE2IUZ71YoXr9kOqRQyzHLSa3
uxAXFuUpnstYbN9b3RlCn+pdgZub3dL466VcxvFLfu1TzGEGffMA1xQkTCaf6RSl6bOYYCY72ifn
Vl38dDFLfqjCEMvUvVjuWuOs6weh1hiiXrhL0FlErlU/UhROEsdOIF6T+tFjLFBf9zoCeLZRXm6o
7l8U4/uwYUGJGCLf8CwwAazLdS3f2QIWyo8qXKboXH9XhhOyBAKQzzZvSxJioW1AkrQ6lLt3aUas
rkqYlJ/W9C1Vt7QGwzX8aMZHOqCAcf4j7cyaG0eutP1XOvp64AESSyK/GPuCokhRK7WWVDcIVbUK
+77j138PZI+bohji2I5wdLhbVUokkHny5DnvQo2wVWeZuAqbB8ubqwx5dNf4V5NzUSA0p68d2mu0
6TktiyeJBKGdfrO8TdpdmOVli4J98dYn38fpWpZPcY0s748sO5fTmqRLJhQ3kFhA7QaNwl8tzek2
oSYGtoH7cEvDxzlr4QYGK4wjpbyO6KW7w5YIhwEbsF/zl59etuzpmLgDyB4sD03Nwj+JeIwcfASJ
I7cwvMIvG7DlgLrFubBOcVz0vDNU/nF7jWdSLNdkr/xuixtcDV3E6J1tYb6CaFTZOVtfZm8BKnze
tkkBS5yV4XcP7Zkk4v9dTuvSOw9+xAU2iUInKarDU0u7EhX5F37gwWtX/awl+ZV87tJlWl2F1qXt
3XvWH036S0KVj77p7mMETrciv5619jY+hWpsuNJzO3OQF7j1kDiHIkwZQgO10V4yB2pPWn2ZQxxN
IBKUE1BlavJ9Ks6qXDmr1kGXU+tCEJji8n0p9ymdt4RsxgfgK6std5ZAvxqGdpHYADwc7w6Z/aS4
oDxcc6PQzg2M7CiUOWBetAorYe+FBvZUPfb5Ve+tmxLxdJAiOCCR4OAbgm7GdBnHN9oyS38Y1r2e
3gIvjTg9cR9RfGQ0sn/16NUEt1Sa3bpE3XLrXA6CIHSeRLddjfy8/YMjJCyvvqmaok8bcJ13hUee
hKA5Xb3xHKyqcM/qS05fQJkuObxd+QiX/mrx3+yLjVu8CHh6+Decqnhm/5x5+Y0xPDrIK9b12hxe
qmlNa7W2H2vtgbJ5TlZLlKiWxnhja5AMgo4G9a0Ocdd8860Tftgb1zpwvGzJZEr/QkdDGIHbjlI8
+icg80/LHoWwbdVjHwYfEhVPKikV1oBEifc78pA/JRMaU885Go75Nt2I+plYt1DTmVTXEtCQDyDe
uJ7KFcvY6e99+2cHj6x3sck8GZxl2J9b5jY3rwPaoKDdoha5bR3dtxOrnP1GNSid2jZJvmEj6AJj
8bY+InaRXHY5GNhzwKaZtm1DIAPof5jnfbqKjDMuiOqVh6wcDRGNC8CjuotQeLCYI7gdvThtt60j
eR7f0NVukI+A/AwomHpdf50H14iMqgjO8R0EwCJ+6goOYPs6gVwXTh1F5JeivRnnlhBNpWaT6tiQ
oh65yXxgbki3wrM+ZaklFXLZJ3r2YJWnzrC1vFtypMx8FvTFnOsOoYhffBteaCLOO/M2oiT4No0v
U8U2a8k0sysBpw7uT3Dux3Q0L1NiGXYosf29iLelCz4E6Q+y7vB8mM6jierv7aj/7HA8OBtL7DXB
Lc4FNKHOEnnS3KbT5QjSHj8jGPbNiYVpFNdcnjUu4OuiqXTJwqeA00FIwllqOh06WhiLpLwTKSnk
U1W2AqbGM3UXAwAoH6F/5Z4bmC/0/6huulTTyhOmpNkr/nYu70ZIFc+1hajJesKIKcQP4XSB5m7Y
YAVGQxyxkd9/+++//c/P4f/5b/k2T0Y/z37L2pS6SdbUf/3dEr//Vvz9P2/++OvvtmMLaSnTcqRl
6ZZhSZOf/3y9CzOfP238lysb1xyqEcu2eFW4yAWcjL/gnLjAphJccDAaRLJvhSZJnEGWN5Buq0bE
bhcU/Q2cki1gClt6UFNwZtk3NTYO2XMxrut3oQ49vOmAvesnZoZ25JEnF/aHJ3cN19R1V6BwrluO
soR0Pj6519t9LD36/XFQlsjrzZbhdnur7FkjpdNoOwAs8QIfLbnOvvQ09NzEZJjPOt4UuVl5P3pl
0mjoJ279ldKAIkk6V3pzJ5lgG1U3XezKbeNYIPPQnV+6pq/WdefdfP0FhPw4D167w23DsGzT0G3p
OO7ePFysT4oUz6QqgNGtFyh6hRY4GBGk3baXkIj8GjiBSHLrtqTar1f9tjXT+koJqV2XrqfI84of
ZTxo14G7smlBXCZOeB+57niuap9E1dRL2CZdD+ZDnblGr91LJ/OujTGjGxA08sinsdXnKQmlTGEK
aTvSdKyPU+opKnm5oxC5doDbtKZzV6VOBzDYCi98L9G/6b617s2hvS9rjMUyv52u3aC+LcYqeQv7
EnECCRA0ja8DfWEOhnXz5z+yOEGlN4weS5ncO0mjLt//MbWGcxncZTXaj8lgdTceOkzLuul9Mgz8
7cq8oDwogbl3HQKhfRpC/KmH+iwvasw302Zb6SDDLZhtyylv0YNoIhh8klabrY3JUyFZP50FtIna
GfloW1xE5gxzN6gdJ4E/4DbDv8os1ynkJeeqS2jGpEi4p7Bh3v8tsTE9e188//1h/9bv+/lnzuxD
P2j2/vVvD3nK//5n/jv//DMf/8bfrsKfVV7nv5ov/9T6Lb9+Td/q/T/04Tcz+j+ebvnavH74l9Os
oUZ2275V491b3SbN/8ah+U/+X3/429v7b3kYi7e//o7DYtbMv83n9vz7P340xy1BGPtnmJt//T9+
Nj//X39/CN5+W7wGr+lrvf+X3l7r5q+/a1L8RRpiDnlKl0I4NsEDfYD5R67+F0valrJM15L8YI47
WV41AaPKvwgppHJt0xW6S/j5/bc6b99/pP9FGaZuK0EsNZRhGb//7+z/EYX//tkOR2Vzjrp/RmXX
sizBozm6ZTkEZdeaN9hOVM6FsIakpTQTdhlqGr3rfFMCJeDUqwDeVfG4LEqA+diI2WVjXHoFZMDK
KautW5rJbeNE6irra2ydpHPamB3yzPWlw4o39Ch46n0FGiUcQLQ5bXDmGemLHk/6a2wF6eMwZSUw
WA1jMtvJAhSVc1ocXhKagNMqRcsr4UwF5LXzgQ6cQ3Ow3puwIIhbtqsbpnCdOdjvTLjIJ68MVRmv
9KFUF8JFM0IbqFpVTSzxewpOvx7O0A+8YcsQulJSN5Wpu3tvONJylcc5ls5xDdKgKJA60D16HO1E
+EyzSQEVQ1rbpYfQhIUkCQpe3Toerh2caUrQ42jCr2yrpO2RPQqMeuwI7e6CllybPAg0HOgmgP8p
9aZ70qlPjm394Ip6JSuqyCJV7bJMp/MUufmq1394k6Q2HgHZs9AXS8eEnl2RUeAIE+sillwehXDr
J7su0jfdQ69EjMjIGAL/PbOBM6xVkM87i1acKqmDOusgSkHXg9tMbB3uaeCuU/qiRi5BrmAflHZU
nUf+XIxW6b2uiuRBSwPY+Z6h7pxc9XRb6tspBgKiDyqgIEfxq9fAQlXu6L4GE8d/qckQnYUAW8OA
xDlswhL/hgREnQBgWVX2cOO4xEVJYnLeDaAA274AOFSOd1aqcUWZrPI1t+3oO7g11E1iYLSRr7M0
ZWOKq1TrORJHGsVxU3trg7oUjOSYM6XW3Et9QgDANuml5gKJopJK5IPbGoq+OR7o+aCBbcHi6zov
Y4D/Xy+e+UDeW6uWFMpwiB+uJd4Tk521apdVOKZ6g4E4bXWsRnIbwkELDTjJH62UB+7T+O9x/kOY
303TPg0pDXIz13R0Zbu2s789VDVEnmahhmNy57Md91eY4RQ1/ZoAOCgcIaJUXX09ScM9MKaQLiHN
1smuSFE+bsmpHFwV9Hq48sLYfTQLNPncoNgEWf1IWVy78KvIW9Vun1GyDWeCn0nZtzOsN6Ol1pnF
I0aQNXUjq0YuNhv6WQrbvNL61l+FPVfzMfbxFWxqohA6ybaN/IXfcVd3R+9SZF4MWV0nI5MuXRZ7
pEg1lC9075EIl3+MtgmSlGM5qAEwGRIQ1sDNqe9d1FEx4RksLj6W8pEmaAf3xOh16Ee2vMcfbU6U
qMuXWN02Gk5tU9sNmDFCo9HooIfeCHnUT8D3xj2iuk7q3ziUPszAxxXNQzVlGhVa+k7vxtvBbe1N
7jUQb7um/xk3CbpXkXDvBzkhpGxq11iiLfuAeiLkXMAQqTneh0NgRkhOY6Vh+Qmk/NrVL/XYqZ9F
H+snU5LqS91vf+Z90VCWmIyNoeRLSyFGR8zcoSPHdXlcmc6I14Vw6TfMnPISVckEO6uo1b+3QRGt
xqAZTrPKfHIErYbC8i7zgN6A3zYX0sas0AAgw/QQIqyHFO13l4sJaicAo2Q2bawoQh1Y75JlYbFV
8xLRyclG9LDoEGZKS9c6y2SIg++oKNmkkBaU2SPOrKobganflWckL7GPIK7um7i5eX56l8SoNVlF
6F9UtTmi8Wdwi8xKCixNEd57XaytGyfdtMpplubUNHTN3hUycRgPa2gongHaww+zp8HJYP27Q/wS
BBX0/miiuNX4Bkgo1NlxyuD6ESD4FAqkOoKw54YGo8mLf4w5xHVXSy3apch4Dp37oiNSGqBiWNUR
/iNtBCAp9pdz/KXuA5NDH7jhyCpDSWR0713pQhaMUBzSCundTVWgnckUPKIy8HD38EwWLRGpaCJJ
Sx7ZSEXlUjo445idcRM1ev2SBHMzwtN/EvHBz3vJAOUCHM6kKCc2WHh918rUgzJQUgjsKEEc2dX6
fuwi2yGK6Ir/KVIg4+OmDt0sMM0piVZFWN2a2LrG2AHIdgRANl7l5hbLN6xXIBDygr4e+tMJLwUH
rRQ6hy6503vKsxM16X+kI/efZGXpkN604GRq7kCtKN88Mse9e6FFbHYd0zIIl8KWn072bBKaY2l+
yiUPERdY/CFy5mj/fj0d43N4NIWjXGXapiRL259PaY6yFDbwPC3Ew3q6SEieWqcGYRHOSlGlemjt
caVlCSIkQG1cfFQNqk8+cjv6dFpKAHCN/a0f8vOvH+zTfZI7vCkEuY1pqvnI2MtsNDVMvRbOCJr5
KiJyudDRu41rJD8EBjcClkVajY9NCe1+AJKOSGESoyihYD2llwEORq0D16LLb6q+uBudaVPqkOyK
WkL1GW6tbMJWOEKQGyuNkq4oWuRfz8D4WJMg+2UGBFWbxSJt7vd7yWDSpW7Y1nYB3xD/+K7Dob4S
p9x5T6TLqZDcljVH7jSSawhQsyIcIVLmR57i83rlIRyDJF+3XPWpMBK1XclZjjkWaRXkNGSPxo2w
nurxj69nu3/9f5/szjjWxx3p146rmn6ebPnco+dXJ4CMoVeU2wSM6r8+Fu/WYHsoZQt9b/eT+HuG
pbM0ahsF5gr4Rst5G84sshj7lPDITjTV53BjmpJ7lE5tQ3LT2htwGOKmECItVuMUQ1FuEs2/8ke3
WCXlvC/y666p3LOmIo+1nHI2b8BPS+uBk8rUvZoCB0nlWRefFnML5t6P6vYijsNgrTmIpbRBu8hb
CpVBhsd1HSagAVxazoUbnYsGcRN79uqoBie5izUaeFnnZ7B5VQfvJZjC8XFwygIPgBjjsYaM2HJr
DKVVF11TOoEUV9Q5wcOSoEciWAw+vSo9druzJHeQ9yLVXhpE08c6AZxslBaSEZwFBYTvQXa3mt4A
9+O76kmMDi2JNigMdaXinGZBVAtKL34r1pYBAbEoUAm3ivu+GLdDrsP4RHXTrL/LPKDTnfa3FABv
S6u7TPkbepTdciP41kOtca13dQ1UBoX23HY4T6GaQHjH5isEZWE/umayHUX+NLTVDcvszpPoaWdQ
tfsc1gMKo9bEZ3fi9m7AJcpP8Ok1dGycG1q4MA9qM8WaB88VakTK8q81YLKBg0V3XUCf0DrrouiG
H1ITz1WEvnNbBbCgrM5ZWgbEqDHUi5M6g4U8mRzeWiXcRRHk+mXfQcw0IwJK1Cdr0wP+6dXTs8wj
tKzLEn2w7GIqwUpmCpep0PRo/ozqrWz8lZF1P/oJsmqMfAUi/3SOosukhdxjdbRXMzQbx9guFlmh
PXcx5XLLybhMTdbD1EQQcbBrGwEsoQmtEvigXR4huZZMalEONYLwlnvd0I7y6gEvBAeQZidN/SRO
R/MkKgKNpVXif4lMS8+tmCTuuQm0P6rEEajWlM/GaC9xw8UAsgGrRgEVBCmNKj3YtjK87wAGUqVE
xtB9KcFOmZXAf9OBE2HeizZEMy+jy1/RIANsaJroIfeOtrWVeVcBMcog6tdku1YqH/1i7C/zqJ+7
X6iCjtOF09Hq9tWjUNVZQI8qsbuHCb/iUaNP2Fc5KY+2qSDCCyDqTQbaIAcvriPWM2Vo9blu9rOt
dIrlyY8BlW4Hll4CNAlXbxgUEWwuvJIvu7IGKGL9ygvzmbeNPGy6HKACJNDcOjFdi4RI7KOPrwKD
roIuXjwIHo4O+3nEHG+aO+cGyLq+IqMPrT8UlzTO8Q2ebJuqcs7G2QbEKtvLcNa6b80S+QCwh1GI
Wq2WPflJj69ie67hKTcBDFDcCM2h+N5Z3DI7E9aUl2I+OYrmLHQVwiYDboDSWI81xO/E8TfWiG/F
REZouulZgDSCrOIr2QH+GCzsKRQWNBZM4EHDDBNETQkaPi/WAfe7pS7CpZ4l20gCH7M0sHl1nryV
YXdhUVtNbegwMYIIUQFrKyl4rVUPfCpzVLSIK+gbZeTQ1MpLLg5AMH1MKh38N6LYGdBHkRYuNAmI
oakHUC9iFP+76Cmzh0epsCl3mvSuxALE8pyf2TCExEt2oBbHNTEh6paNo7M6mzx/CTsne6r8KaRj
b/zqGvhkqUq1xai7wSYsWxgaI+gaMSFnXOlPXEUisOJAYcrKiM+b0IU13EIozKLxgcKJBjJUXIoh
u6ht9TJGtIpCB2hzJRrM4cQfAc0H3JE1iWpvA7cvemtSDukSpaDQRbpsGlCp9r0ChZKSOzvPaZ/l
IZDcKvCTtVWOv5KmvEiVfulk5lVZyoe2ax8Tmz6zbSA5IYgOyyFExiwafMBxAW7LCF9pCTyIMqEN
BGpExdU1v2mjd/Kx6q2LvLfuhYHiaSJGVIIoBJchFQB7VCCM8/7V6p17P0AiNhkIDokRdoBVA+1H
l1XfyxAV0zjvJFhk56kfXRdxB3u861VxVY7WCo3O7sgReSCLJCumVG4ooUhc9w7IXEkttUsORIkA
/lAiw5U8D3A7eu9HghRnRSP+6xTgUN5qKpvqPLVrej/7ha9RhLIBGgkV5qlDheASNXykjBA1g5F5
PxgnP0usEq/HS4RRVu6Rstucy3yonJB8KEoKtukYtDrUXklBmVTQvNIvAWDqALR/1JT3v57e5+T/
4wjz+965ZVjDmPvdOI8A5MeFihO9Oogzfz3IoZRNcYlhElxoqFh+HCTwIp3yNyBZY8g2RgkzLgyX
QAFvhhKpcEhYXw9nzL/v02vbGU98HG+ypfJai/FaBGr8ahtTaEkR+xhe7K5ZRlp0wxX6KqEvHxXf
//WxySEMgxab7Uq1n4uryOlV6uMKHhaUKTp4Fggmx3PFI6efG+bqsiLcVAhLlgaExaJ5+foBPi8Z
hhW0+rirWp8rX1NTGlaq44SV2/qisb6b3d3XA4hPlWDpGNwYhcmCdFxDzT/fWTK+psmks41mhdvO
CVfvk2QJjikfFqSU/cLZNgtnkV0j/rIgXz7PToNT8JjfoU19/RyfVy6PociTFXVFi2jw8TH6Auhm
5ZnNKpMb03vJvatkuP16iAN7n1bj3FNQguyfUT6O4Q7j5Ismotp2PyzniUbBwlwCiVtyQC765bip
L8USbY+z8uLI0J/3zIeh7fmmsPOWcbUcrSRl6OnGu7KfEXsPT5tvEGh5t/qK//wLLc0bCl1HAsLn
9fNx3L29KsaJitw8bifuoBrYUIiOzOzQh9t5qfbe7rTzxCwnP25Xw4r6UvuKX+YpIh4n8UN3rt22
m2GNaciRkCAOTYtTQ+i6lC612fl177zOKfYgFTlMK9jIZYC6onGZrdSqXNtnIYy4q/hRnVj3eBAu
owvIA49NDawf2RrvSEQ35iXzMTbR7tp5kL2AG9uis+x8nn2BPmwDJ1ubLHjfoB3SyXorR1RvMUIe
RQK+wvje6NBnuCu8FW76s5NRS9dFvx497AFVcxvCrOh694+vv9ChD0RvySZgKzbX/hnbyETQPUG9
Ifaf+wo5BsR89eT560EOfpCdQfZWQTfWsBT8ooWCpC7MEA6enx151/bBMWyCFC0Al+rW3lp2Izs3
yIpbei3GnRGDHSl78sOJ6hTmj8nPVhseNLD4Y4GqRlbpCpR2C4FS6NeFjpq0o0M0gU3505QAhFGH
BNk9mh3aK3MdHC8gkcYmcgRIJLesLKd+KrscuGUGt90Cdp1BDql179Qqo2Xa4BChIDR3zVvvua8m
jsltjfStNrlcLkZvrY8d8lulhHQYTK+B9LDaQW8mgDEi5I0WYM4TxJ2HNLv17PcRcvblvRGUkCbU
az+KFlZJfazvd3ApkNBaujm/w/0EJAqs2EntkdWK+GcIr9RF0kprj5xZBwpYbIqdYfY2RVc4fWXH
iL50K+yMtSWiJST9axSISNtPI4S5jiyN90//aRvujLgX2c2umESdwd0YKlwqa9O88mejpAL/b9S1
rJmOmjmYScVjowHPo1RflTeDX6cLv6u/TXWCNEGj3096roHYBXtV61eRqFGpbvz7LBFPX+8W48Bx
QCXYIuXVpSFNY+/Q7WvVZA7t55Ua9YcKWnWm2UuprGDjutg1dtZ5is2k6ZUPcZ7cTIG29jFh73Tc
mx1lYuhdWugs1RrK7+Hd18928NFMVxrsNGpW7ryGdkKrPbp6OWWqpaWkh+duWz/F0kJkLe0qaMlm
fpJM8JT+9TFNk1jO0jSFvt/fa92uHoqcMVV3UZrpqZ6hvqnga09UYyP7yGgH3/7ucHPtc2eKuoWs
Ae3WFnp886jQAOmL4BuVuKsCi9k8RzGpCuq7CKXbEvYZkInHDKiRXZsVnpxavMSqYTNmzrod4yOx
2jiwQwU7niYB60L/VFY3DTyZysBHOOK+WSIafC0pPf8IVvEJJRjjRCyaNfzIY8XeQ998d9Q58u68
kFGzEX3utBY+GzjREW/K+kpwkCJ2vZTe29cf+3NlmWRzZ4p7C6wv68xMG6aY6CitFtth7OH4Nus0
PnbZO/gyqSC6huNYkhz+47RaIx5Mb0KFZ/RObRdjzuqnaRRHVtMczPZCD6CXfw4i9zI7L3FTAWyh
g+CwbtLnCOWXgSqAO1KqR/BcQGL++v0dyjkEx7gCvaiIIvZe8hPJsTZ6hxHRoaEEJpeDuYxWzhbl
mA3SDpQa0VtZQu5ZxluYuetjSc+Bc/jD+Hvh3U59oy1aXmsJXa15UVIdeaWHvtvuBPe+W5F6ZmAM
DJD1GpLU53l9VSApfeQ1HlqHO6M4ex+unGRY+DmaNskmvLNOwEneUHM0FrhhndZkjtqwpCIIBHjz
9cDz0+8vmN1x99IYi1LM0KZ8PtdF6jWYafftt4xTWC/UdT6kV7WDEGkXP3w97JGv5oiPm0EmWujm
PsPaHB0wODRko74ewfjc7nB2F4azd6rZqgaN5c2qVwtszrB0aC7MNWJCCDseGenYZOaf7wQsp+8S
4VJ+XKGXfU2pw8c0QF6XyBziCH3RfceGqz6y7Y59tr2wpetxWloBQ+J3sjHOmjPM1rGUODq1+Tt8
tTz2DqehFUIl0ftLRGJ4a5z5V+oK9yikhvz7Y4nTocBvua4LvsFUXA/2vliaMhBdtw5cFgK8wXPv
oAjf4n8GFwrbmK+/mji84/4cbe+rxZ1WiNae1U9751ua5di3l0/WgL+VHaUYNRldir5T8mZiURjE
ZUYXEL0sitio6nUArCUdhuY1l9NTbjsDtp4BDYXhXgv1S18rHyw/eqbiDPbeQINeROm27JwjNYSD
oUkBmbRsg9a3s7d5qce40CeYwoi5byij2xrPqaiyjtQLDq1vm7IMQAGivL1/chWtGGnWFQyT3ENN
soCaff0tDuXoFEEcNqywDQX2/eMOGo2h7BoPXdf+xJjdefDHWcOLQ+0HUc/bo6v60Cm5O9xe9HGV
7glVvA83mzWgI7B2NsaP9BQNYyR0FtP7iYW2HCg4cf31XA/t3N2x9xa5mYnELJyORQ683wFgV6JG
xEIPqqdhtn1CICdO6tXXgx78gjvvd2+tY5aW5OXAhPU2WrgCD6n+4T8bYS8gRcHoF8n8BeNYe9Ro
EjlT98fXQxyqs3xYJXvBSGhtIEA9EPRuAZqvs61a4dtpXzrf3TVWEmfh1fDN5BL1XZ2kG+0cqySS
OCgkkLrXRx7l0OGy+xX3sp58DL3MFUyXO90l8n7JT+wSuf6Lk/IWX7d1v6pYRNhPoPX63N/EGK8f
vWce/KjUJ425kELKN6+0nWNnNNMhDjpeR1Tj2ma+YAxzZF8eii/2nyO8Iwp2Rigjz5G9M48g3+zh
D9tApiQ8EoeNI9NQe3vftAI59MFIBjIssAxFmWVJ9rOK1z9Ri0Mrc4nV4fLrz/d+o90/1nYnthcA
pg7/EmUyZn/Sn1YbdKZPpjOaesgPlS9IJhxZLsahswbyhWvTIObivJ8kZ2oQXWegwNffdqv2VD9F
44OyffGCf9K6/dmdoqnXnIhv6Bl9PdODXxBomQIGDwhrHx5bl4Eblh0TnWz/DTIOWo6zRUr39vUw
B5Mte2ecva1p586QuNPUrQwVoCs56I9FbFDDEsCt4CvXi7xuLkRYAFIcXkCnNEfe8LzfPn1QCdpM
zvW4T32DFIhFifxmh4/28JZKcNC9jgdPaWiwVeIz13OODHjw2g78lyPRpWpCv/Dj7uvnKF51FiH1
PDzDilelJ902QaXmhF0P0uJZW6crtG5jAtU6OrJpDk53Z/C9S88wJVZBXalbBegTgtXHPEUB5hRG
HC/yIEMnWGuN0yPfeN4Un96xC4CIhURj5FNdJCuS0s1Ut2qW/SnVyrWPYMKpTh9GLDBYPhLtD8eF
neH2lpQIzFYfR4ZD3maJRUC2nGH1xan25MMVvp5LD0m+QqLxP5zm3oe1ARcnjWTcuV7oPc39A4uM
IH6h4nT0IDk6y70v2ZRWHqXC7VbwXLFrXFhIgJ7iBrQwTkBYlwu0uLTlsdz3QBMTKs3Ou907Orj1
qWiyGVU/7zaIGbFmTQT19AWxdvOfvc/9koTTttIPIsaKNtmDscRy4x5zMcpH7bZ6PHaFOBjv/pyY
3DtMkmqYRqfm42VqOm0stOmQNEw8/QhP8HDCujPO3gFSO1KlxvSPSVmnwxkdnoX7jEQk8q3/3m7/
58bbp4UWssyjypScHD3awsVjFUbLBi/MFt3rODwytYP56c7M5uN658zvUz0O+oyZee4zeg7QCZae
u43Q97ZxuILjejJg7fT1Gjkczv6c4PxVd8ZUUdT7MuarFYWJ5c6LKFAycYqT0Lqh9nnkSPx8+LuO
Ax0SioHrSqls8+NoQo1N7NYA64wbhw4zerJn6G+d0BtpTkCTH/18n8qoHA+0swVsERDQMEv3BtTG
olBThBJy5U43dS2uVN6D9hhH0Fe+Vf3I0SFZGnXpQF2Z5Hmge+olHtuZwRNaWw3gHEgUyr/tsWvB
p0NsPrh0ICB0LmHJufspZDQOCOkUJZjpNn+mmlKgshVD20FrX2smPOhy/6kR6RKg1lk6oPcem8Ev
S2LIW9a4W7oqBI7boWPiCOzAixpYwNcrY/+mBtVFB/QL+87mZgjF5OO3SmsPFSYLCInMb7J+egrQ
pvehxIXXsJlWZXSs2LefqM3jkUpblmsaM/1tL/h3nh2VUwTCorJH6kZ4ShrFmJ7apY5FFOSRIwv/
UxyZx7NMwxLwGB0LRtHH+Q1aMCmPStWqPXfW3jmKLKdyWgznKGOc4mRx9HCb39fuGb433nset7PT
apGgnujDlOf+aZ5IetTm3Xgjb/2ts4puvRP74evvZ84Bd3/A9yTJpqMCCn7vhbqiChF66crVYDSI
UavuZ4xaszuZyDv5frQ2YUHfOiWs/UlHgHYYvGQFVK04UYVj4cSAVjEEoAjV7hzUR4MjF3DOCSTM
mQT8joNn5NxXvV3f1okq132ODZtv4NPb4BcfZ+FaV3F4NkjDf5CehWixR6Gxbs3+yI1ijopfTXPv
GM/iugZo1ZarBqbQojcFUNHx7Ot3eWBtWqbFXrV0yjAAZT6uFTnkZWhHgMX0uuEYuBuaLYzERZg+
fz3O/hnKGrGov9kWeFdomfst+rDx61gYEvRv0KDYLddO4t7ppXz7epj9oD8PQ8JO4UonZ/+Emojr
pGqMiunY+UObbFoknioQcDoueSgCfz3WoVe3O9be56lopQVGqIrVNGu75DOf6MwCUVsbx/gSBxYC
UB7lAGKQ8I/3YQFZXJoy6YGHOf5t2NG2/Tc+zu7v30s82jFSMs34/Yn9RO8KkUck77X434hLIJOg
PZPqsxL245Lv9MkUSj5OC2WlwPM2ijZpf2P3P4PhLJ+1BPtLMq11whkW+L++/lrGe/l/bzvB+wYU
5VIHNo39tq9Te1mqdUW50oSL4Ql9JFNguRUmsyZeEQ03XoKqSe9qNhYL4ipAAbRQXrkxwavUUBoW
NUCdkzIoaNuympuF9BBLCscAHdoBmZa+qRowjwauoqztMUIAPbO75xoaWDPg+yX0jUACzw3NYKXb
/Us8yxYlwxOt/Vs5es9CtAgfV+W5P+CAZEBS8ETQnQj01spk/COszNs4qrd6ka1Gx340texHn5ZA
DcT0PbUtTJhHaF8V1SE7mTbtYCCupIUOzopefuW4nrl0jeEHyGuMF3zkACHKIdXYXsjWxgE5Sryr
yErsLY3S6DRG+5DOUNVdBpbaBLAQpzFN16DIi2Vg+RuA/OMiMlV5002+e1alQ3Euy1RubKW9Cr1a
dfRYL+OpKjZYgLQLC/6DpoM9i7RxW6hZk842kvUQFigihbRlp6pCRFfiepE0+lVj5HT5AFu+DhWO
Um6UUj/tKlKpHKXcVPnXrhHeB2OyqZt0bRO5kWECiW1VeF3omOwYAdwNbZrd1mvEzJE87id5lucD
HgjTQzbhyBloK9UPP9MG5UHQHLe+yh6zBIm8RA9Oei1duk61CRt7RG4PyyhLNjjK9RU2SZXE5qxG
3rKKENoP7K3v13hjgUyPMIguA+4gpt0t7arUF4kenWlJjo52b/mnsZuufTO8km75o8b7CFnWb3yn
1Sic56qCN5uifWo2jb32lYEiTYaRX5C9OAHeM6MznMajQATSaZ9jzaJh0jkOT4psvxn8f9qubLmN
HEh+UUf0fbz2TVKkDsuW7BeEz77vu79+E/LOiIR6CI1n92UiPI5wEehCoVCVlalB5lvHk/36odkK
cUCg6/S8ohXA4mDnIbLaMc+hEVmABU5Kn4ylP3YgnBIz0Gpft7UV5ADiwmQfzqhksI2ahay9aqQq
qBhFjImDuQr60rwItJGpYNoZnXKk6cDMs1l6XfVrpokgXmqN6HPfaCBhK++yEWyYBZJik8xfslEO
Ms3yJkP+1k7L3qjUvWpMnBG+jdsQv8Oi5TPNAvqVuXXFCRO/0So1GH34WdSPTXwDRYHr27nx6S5M
MDFdAoQFpO8wIVvZL7UBb282Fqc5UmZ4ixBcN7a5Hh21SAV4Gu1NKdKKDG2IexmZSjwGWrHc5yiz
ZhF5um6G3qhMBAdk59UMc+NmjRkZpAFnYKyHafygkA5TH6COg3j3JH1L+x/XzW28ZJQLe0wiTcwm
lsce9mgdpXuAmAiUybzI9Aqnt6sduP4qN3Gnb1DN4FWTNz+fZWA7kWKIeOld5mVQiZGHFM81Pwen
aIZZLiCFVgN6NgglcdPzAEObH/DVHFtPKbRSbfMET4ZOfhyqxNGnpx58Ptf3c2NNuoiJWl1+aS+y
1U21JCDQqaPW79DOzIwEQ90o3DRLbleQ+Lxua2NBF7YYVzFoZjYlsKU2kL4EHxumt3yCca/rZnhL
Yj4TiWIytKmAQQH9QZoRoMnPWQS3bq3eXDe0tR4wRODBo6Hg/iZ/RhMg0gcd0VFooWi0n1DF0zMe
0GfL4XW8G0VQbxmA/LKVfaFXxH6osBwhbD5hdnOXeVUghSCvfYCCgg2M3vPyZNw14fXFbb1YL+zS
bT57QeqjLIKcBHYhu+7Scl521DwwjQd9MIQVz9rGLXBhjXk+Dqoo13IMa/J9dkINwquO0LtIv0oQ
CBHD4cDrzm45yfmuMr64WojFGt3VyAJ7KGhGoaMJHcScPPzRNiL+4klngNeDLvxsG2MpRgogw1C6
y06/C4ggR9hBF8ONXMI5zRv3NXbx1Rj9+zNjqVIklYrsAxKSlhN3mC7g+uMbOAWec9Czx10NAAfm
p9j8A0+9BFNeBhaEpMtLi/WXmIP2W9XH9M5SuiDB5MwJiP/UkfvYvJeWGarFbQY13GE+VpGERLUz
AC6Ys7u2UU9KpM8HSagxhwxttvQm04XxUV31KMgTbTo2YBF2smqBUhMBgihJNc79teUI6CPpkgnK
tLevU2NY5Racbq1f5Xu5qLy+FRyaozaW6V93hbcfRxORRilAHbzQ59FwcvZxClTiy07vJ0hNjoGx
VEErPl+38KbiCfgsTKD9p1omADYsPULerSqkP8fJBy0L9DUckPl+o12NvHEUB20NrsO9aTC8WJQl
Co03RUwMMYsCtgETUHgI4zoWnf5xCMxddjPdjEd+L2xz/85MMQGpTVcyYip28uWoeSxwWDNJ4W0g
zcAusxls4JkNJgyZSharpo7lLHvIyO1ABA8V8hAI1QD6sN+Uz3/yvc7MMVGoTCy9Ji2WBNQttBk8
CQVqqfJA9O5BkucoYyaSY/LtnXW5QOZyFFB9HUoBFle9CjGVCD1L6UOnL7vrK3sD4WD8gq0/Kqte
lxNdmRpUpzSx6x1oe73qS/9h+Co9gtMT5JSB4cSfigLyDrnuosYnPub74cCLifSTXfmkLx58duwG
zJ1mU4ZfAhIBqL7cl/Fsi2njEYgMFRZxry98+wi+ftKXa/XMXBGbLeYx4UHlzexCC9FtAmgbO8in
dtNODFUOymij53DxQdmeQyYUgkiEF48FSR3mSRXRnn7GLjTuXWwsiqClnX/kpcKbboR6jYFnqITB
DsaN5nIYZn2owAZmfBSbQ9qdMBrO2cm3kRkre7XBulCdNErUJOXkd1Clcuq75gsY7KG86wx++wkM
uUBVhe1RN+x/24ajvmugAGthYM+U3tD1VEY3ryj5IaaV94r6Rex+RvKHjiSOWq0cd9lao4E6Ip3H
oLVEJnz2ckow6alRVQfoQK0PxdBjZMSAgpQRXN/OrS8GXhf0wdCkknHfXd4+skwGUjWQhgNrB1gL
dzKk4jKNk3/wjDAPXJVERARWEdFF+qmCh7gxOqrGe30lm3um0Sgt4SLFYNLlSiQNfak2EiAz2H4j
rRKAoh9UzAcDBeXrhjZSYDjCqyWFwWrn0hhXwA9NQA+NmNzEQ3O26XVqBaUH5XHeodoMmuf22G8E
nK+aZ4QGzdWFgMt+OEE+9liH1OvHvXoHMjgb0hlPkFimo+IudANCXmedbh8bL89/BPMN61hZW6nD
jxD30F7dU4ib7r8DKrUVl8/tMIkxatqCpgELisRYx3LB1uCMh86BlLOLERm8a3Q/c6GEzkNK8dZH
04yzAD0Y6gJ1FbiPHLS4lMgOUhQ+hic5523TS9EZ0HULR/vNCHc7iaJs9ehdymZ0r0FfioDrCfTC
gdlxrgCE3LefDFxGpkonXEwT3L+XSyKRtUpljWHqbIYguA5SEtE8mG2DkvESdlA9LjXxs5GBvLRH
jfSIeporSyKUsNQfxCKHPJNPeWSWYUQAzVuMrHQzsgKUm2jeEAkfUozdQQcAYksWWHQEQfym96oX
Q/9LKqEiMfcniQA2IPaktcchuSfQCCJVAhmGztih5nyfQt8lUbvaFUZolOHmAP0PMIxZK6xP4ACE
MJCxj0ipO+2whAWg/IFspL+6zszBu14dhB6ah52pP47a3NhDVgWanjhK98mCVJ5m4P+NBsZZ+yzd
r0bvAtQDdYoB0srV9zoFFaCVQQgtetDrETwnBcRYB0eb1YMlN57WQcLWgJi2Bl2RSSifwNjyMDfN
apuA7SVS5xroi+WREMrzY04QMxXoCo2dZdgGiDSn/hkUGIclAymMPAJcbkHrUrdFGG9qtAHmJtrl
EIwX0dOsMC+aoY0uWQJIY+IjZld9MRV25ggWxGgF15Uy6PdRU36bi9pTwTtjlEezzoFt+2UOlQzq
TjyH1OGggzyigHxxsk7KTmnBQ1o/L035GXpEVop6mKn35lM5VY1TgXsFvGLQI9Ob8rHScuhWdBDk
qaqdBLW01WxAulKOt2I8KNCwMI8j6uBK2vu9toZxjV6EkEwnzK3i8SA1R5CUiE7aSadkBWa7U6D3
BNzhA0gE5j1IWiN7LKdDWnV4zzWyHSlTf1SszBvX+YTR0hP4fNC60DDxGkFJSpt182ffiutdWybq
KYrKfpfW6pei0gpvHBfoUiQ5yFOjXkQXT/gla60yO3NO5H1kQFO2a6b7pGshWK8R8xRN440kg00y
gpysXC3o6IBkW4dqZQfYh5nh5ywxJAxlydEgd50JUK6GunoyAOJW9zeRuiT7ukYjRUzMZEeaKjAV
gBkL1cILNH0mpghKxz6YV5E+dJ/abP4yDVPhrhNxewmSKGonfa8UqC2mQul0cX0LTFIB1ZMSI56q
8RAN8aMWQ/1RA7+kpCATBRjjuMTFqRK6yOnaXnXRCjvNKCbafSzJmOEd+qAfO9HrhDzz6km50bIm
KIYxskH0A6UxEQKxaOsryk7MZSebu6/g6untsYHS5xRHdrNAbn0usNXghi/0bAylNcWoUWyGM+md
WU5PmhQPQSdU30D8vZMnyNwTcHdNhrnXBeVgltqPvlzAY9yDbEYzgwwBzV6FGGKByU4q4zhEm8KA
EFjljUuJlvhYYljTjO/rniwHXReKvSop+NGlAGkkbc7BtwXVyHwSXSkVP4AlZ6fP1Y1KMGwZC2DG
xKTmx1yqQIQHcvJjjZnYfazNrZOLOB5tMnc2GLCg0VaDQTOLuvgUq2PkLBbaSAhRrVyZHmavCzB9
RbvWNCFnA8k7I9OfuwE1njrPJmcWSRkYKP9AcCP9vJpJ6pgzND5qKZJsJO8PSjU9tVZ0VKXx+6IJ
zwrBkKw4KRVliunQnyRQ04GmZh3vW037siZCASQCZMm6Uf8gFODQNCtM+JZts0uoCBYGVxfIy9H/
SPkAXuO5DNR2He1ZyQwnq8vUHi0grRTQpoNSVHscwE0mDM1T31tfFxKBmkddkMg30DJHbyszAV1W
m10nWgdpMaEoVSDD74aYuJZcowEl5Q+rOO4atCnnrkOqAjIqaJ1X+m7pwDwBfn5nbgEAMSH2qikC
WEgV7bRK0k7s5q8gcccosgbPiyET1+DmqCBKI43QbVA8CPUEdWN81k1Ivgrz534t7kdzpkRj+ieA
IqBeoUD9uAgERXwue+IPVvRrJc+Z2n0bJv3XCK5PV6LzzVkDyaoJ5E7mtI8rqBVCs+xuFA1vzJcQ
ZSXo8ilwuw8NiCNUSN+KawrtS9XXVSThiwkWWh1KAm10SKd5B8kC0L5CDT2+bWJovEKERSjG0GpA
Fg8WW1FtHaPIWi+Oq8WrzHGnSxhwjbrPAmVpVFqPZF9NSDeBnNaLhdxe28nFbjsCeJj19tDhfpni
GqRf9WGJsx04zJ0WPGwgIXZB/OUlRAnSATI34KmFoBmodm5TCzdMXkzgasMTFzocovHdKHGP6Ma+
MQDdbYT1LoeUaj+qjkhVNHIdqssQ0bP1YYXSHZTimzQkE55vOsl+Gqp8k9W3UGRIIeC7xk689Kex
ib62anKyVuyRIYRStR4IXtEJ+MESUGxX9d1SyMe2ryAyZrgG6AMwrhT2crcT0/kwQTYj60Q/T3J0
VSH8OLrxiH/ZwBjWrLS7VViVnWSkgVRk910F5FiEkCzigsu+KTLGd9Sbeh5vpUqEjGmm2S2EwGOi
eAtkKUn0rYJWlFVm3gAJ3KKCEA/UdYtsxoFPP+IL+SPUavSoduHBPqRO7BWFgaoM2vRIDEhyLWvY
oOuRCXbU4I9z/qBM7d5qSEgackqgxmv2ftxBflT4MRoYQslyICXLnVhA1nSuBvQNZejqDp40al5s
dJ4plcdaG54jUbHr5YhD6WCsbnFHoR3BsRAfK+GHKv7Q0nvACPw2A1xwxrBQ+nEGc1aDAsaIeVNT
utXQRSi65sO6KEexB4lbDt4/BGZH1U/TBIUTdV8n5sd6AVeZBemk9WMlTzaopJ2pL5yu+2GSHs+i
k5KJx4KKe1gYtbMSWxSGL5JxSHGDKim0iCVQcjWzm1hfYgR8nXycoEmcxCsYynME2njXlsWTUM+g
gpNs0Dx/X1f0LHGau1wqvXYZVewcJEFjrRnupjh9zqbmCYke6Actw1Wy5UcqL3jXTsi3WuQMkbIv
zTmc48hr5DKyMSL20SpV4kCQ4VPfE8eyqtmxVnMKOtLiSqbaOvVzrcJ5i6X+jAwFiPRB+zCmpjv2
2W0lGV9AltHYlUBcgCdqBOXen/QaJMRq7iLvnHZFH8/uqKm3dZTqu9gAjEtNVU8GytLLkelM6ex3
0HqMG+0LikmmrS8ZVLQMZXVh7naUQHohRpIUrFMBAZpMV32zhWib0idUeBjiSAogFBDFle7UERyM
U9qvbj8onxL8fE8SQSg3T1CcbZRWtTupFexZNp5Afzh6ipHgNPEm3jeaOZiqw+9H6VyBmAqLw1wa
yEVNSgdw443srKCo0MBOiK663T5RxqPqrsUOOC0mCTCeyHnNbjzOTbwSMEUE+RYAf5l3c1QauBvS
dUCxUXTUT9kXzE1ALBukOQDbge0V17RdOrxiytaSsVhUHQCUAszsTeEBqchYxiAbV+lwrpPsjafi
CLzZCaqnmJtVn4DIWMI84NX9Nh5gF3aZdyxI6MqmH2A3acmxmYcHcIeiJ9EiBReWlFcr2NxcDDUC
bK9hOJ4tSvR52oPiyRwgONUltjVYn8e2TZ1ekx45n5H+buZ9bqJz9ZcltihRLLJFiYgGlKj1/RRg
L+1s1+xaB7pk3PkTKvFx1RpbklhB5t3qsCbu+122tzykhcBSG0/gH8wc4yj70yOFwpthfSz3iYv7
4gdnwRuv24sFMx9yqVaIjBn4CbSUXO3HMLsRAlChcz1mq5Z6YYl5R+cJelFmg4+o3VKmrkm1oS1t
67fEhv6rB4pyIAt4M6q03HDtczLliEXvNQ1FY5Q88HAYBm9GpLy+gZsH4cxhqOueFTyguqsmEQHr
i6BGn7uqCIDcSmySQt+wET5dt6XwjNG/PzOWAr3bxpRTxfggOyA78/HMDGVgdfd9GKEDIHiqC5Vz
FHuqwELoAXGnN4UEoA2wOoTmQ32PMY5APdBAdM+FBmyfUmRoogF+CCjQXP46o19WvKjw63Tpua6D
FRpo5Nf1HXgzAojqMZzo1QazA4NSJVoxw0bngXTJqfaxL4D0rQogdu1MbmtLH6en5oljlbom60aA
+KMBZyD6vEFRrUs9GkQr6XiR8T1/VB0ljFCsBKXE7MkjbhRefevNQBNdp6ZJQBCjcfqWF6uyyFw3
KYbF0x1tNI61C1InyLW5mI9BbX4O4n1D/uWAOmuTCQVZBfEBsYFNKIz4kLqos5JTXN7ykPNVMSGg
V6AAM4/V6KM6ANZAFyrTjgr2NM7n2jom52aYUy+LSmXIBGYmBM/G7aDUvlO9aK/+yGNcGlAttbsd
pJ0dy+VBpLdathcfjjkECkpzralhExvkzDfWgRaX69y1gjwUQ15Nm7efzGkws0WpqgELjSH1NwhO
BInLLufIpmzF0PPdpKXms6BT9aRaqx4rWhQ8klGjiNTV4XwxetGxB0zTVBMwRUmEXhyTPZWppuTz
2GA2a1/ulJv1IJ3o7J50xKwgx9b2nv1tip3GzsVVMta6w4xrIdyoC0IlyjWixp3l3d62VzvM3T6h
9FpDTOn3AGSLEtIXASFq3UO786H7AIVykdta22qPwvlebTIn2KyLpK0wqezHN5BtdPCCSzziKscV
XeB0AW0QzwG5FpkTLTeDtuRjSyf4Fb/0gfOG0jvlvG6935fPb0Js3kj9ZjJxvlLmiKNrCvZ9Aqec
HNGZbzRfSTx6Hbbe7A2PDdgQUYzhT7zTDbzipxZzuidd0rtOgll6/cw/UH4Nra/0nsUDCQT/7vVj
wXMh5niLcSslUgRXzcjdgPI/MR/+mwH2aK9asgwZ/CVLwEFd35nS1+sG/iEcvnokg8GounpJpRYb
NgOVoHbQKIYnovwjVxMK/Q9DhMc5NC+S6TkWeOSSXONMVFlEYIHEGMbHHCy4QzCGyw96ZTf+O04C
Xck/uwb6oZdhUqnRzywH7CWqoIAKSHaXBbEPEkqKwGidwrV2ij37kEoPeSGNs1CDRY01dTKj8YFT
2HkkKED7IBU7utAS2d9MOJf4P+Qmf31TQ2SizAQ+O+hNwS3pm7O/BUdr4llehYfZ/mt/NCNuXONt
LRNkCIrpQAfjmuut3GlHpL4KELWIb+AtWaFmJ+Sdx/Fb+k9e+5pMfBmqoV6AvKYZX49iAqBe4yn2
LUcLFI+Mp+Q/nnVgGS/dx2rGZpFlGMRL3266wpkb/z+uiQknU61V8dTBhCI7+Q5VntaRQtM1IRO1
w8Bw/Q6GF879AHD35bIEi6QEMzF/3UjGeHYjQX/4HeeQ9+WYiNONk47mBFYZncYbxa/9OcyA1jFR
qEVPP+JnfNejNIq0l0vMykgSZZofUdaltXAKL8/vMwAZKHEZ5KDAfB9aPHHJ7QtQxz0HQU90y1hs
i75KSyFkNI3xW/R5Qqs4pmgB/4bpuwQfOcbLMODnT1u4DUoO8rdlxo0iKcFMyQLL6S4JUaqnRJa0
yrXs6i/v2F76z705iWfmGA/KEtRJRQPmOg9fc7ChM2HVbm0eBQ2UbYbXe5KnoJGrAowbezy8xubH
PbPOeJMudm3W0G1eIsnRpZ9zyhtefsNz+/LsOjPB+M8qwGXRpvh9cSCoQbrKMeZPVf5pgdBNZuPd
4k6u6CozhrOcSfyeNftZ9gl6Is71CMFZLFv8ijuQqJIMvyQV0NRfUaApUg4vwmb2/brYl0Hns8dE
sc6T3KW4qajiYL78WvrJk8oluL6QF++/4jQKc0WRtUQrM8FKVMpv9V1GmUQ6qUkgyCEadx7GEL34
J+bpDpmbO7qnoTV0FB+Mz/Lhz17yZytmLi+gR+bcKPrR15P+YQVjkahAP7r5aAr4DWSy1QmvNzQX
dLdAIrR21eehJl8n0nByPd7OMzfaaDQTsWR4sqR9qzF6miFJ10feWM1mQfosOijMPZYZa9WpBT7w
Egw4sNPDekufIuBeSBGJ5UdKCpcu4TsC/1YlE6MiwM9rENwFiv4yDqsA3oI9HpRw8yQ+FsjxhuKY
m/LtQJTjKBgHLTH32gC1S4VzsdID+sbZzgwzO7sOQqURBYYrE9QeOYAeUmKvlScbX5b4az4lhxZA
hesevhkVz2wy2ywZ+pq1gCuAs1DclZW279tvYgruLYtb0di8UAFpBGoT7NEoy1zuK7Ru1xTt1t8P
WfA3HrJA3AnHOBRtcAc5wA5cX9pmjQ9TaH8ZZKGpqdID4ltgPxdUxQHc/DA+otKHgmbvQeuM2OC/
BYfQyGV1oEHhzXc8s8u82NuogDYm5TPE466yMZWMwJt+pay7EPrltm42gy0k61SMe4hAVTLumsRa
rc0j4oJBegDBzEPWtJwjv+kkZyYYx9RSUy5LAhNC3B5VEs7LrdXG4PQqObNa2znBmSXGHbVJjsVe
wydDLxe4RpSizcfkY+1ZtJXQ2MqO4yLbn+p18+jKz66RSSsxrEd5EqFKQILap8XR6W7ez16PLJaX
BGwnW2fLY3IQqE5qaRbhtLXg7KIvLOVQy14SRICLPmpBf4r38nzDXeXmu+fMLJN8CBi1y5caZnu3
+TQ+N4W94G1p+EXkKCbyAgt5bVXfSh6tJ/GKD5uPSh0TSCCkBrsEZGQu93hshRLF/PmFnHG3wFIG
Dq/OpWWdRj/yOjVb19O5NfrFz78oQBWl1cFa1JAc3f2bqMg/FKPscTxn65Y4t8Mcu2kmndlMC95Z
eLyWfuoCDhDEYeHzFsTdP+b0FaBSqVYVZH5CWO6mU7Q3bwa3tlHT5D4eN59Z56tizp+0lGDorbGq
+IaSyi3jbeqnkqO6EKz2kvTzO+iYtq6Fc5PMEYS+45SkPT4YHRVW8axLQKICxrXyBH04vLMWHrR4
K2CeG2QOYWYIhjJ12M+1lmyLgCRM4Pr81lV+boM5ccDkSXIvY1EvrHWAzGqQnATadPGhZWxBjm/F
i0P0ARfNfohAixvLzoCYBPdy4H5Q5tKVCn0qxRY/ZPZJkD4X+/GgeX34+/gVjcdNU7ci6tnK2bK4
OJMqL3p4kH6cXcFWwvkg4GQAFXYQ/uzNfG6NiS2AgOIYVlgefUOOsb2oNrkT76rv5Kb3kFmE9fTI
e93wDqTFhJg16Wcht7DEN00G/oHkOBI7mDp3mK954Sem1KjVr8nTHQHc2KcyLHaym/nGTrjDyOAP
dKEC7nXF+5ZM5AFAVutT4MdevFivgPonLsGcXbOjOB5+VZwTCtiqeK5Dt3WhFLo9VFsF1CNqNAIa
14SUbf9yJfMr8ZxgYDHRx4RAEPR2kQBEw+w0YKCRZg5jBc8CE26MTq5UPYe3WESVXbWGyrWYDBEv
c+LtHRNx+jIzCgFwQR/zC+AFIJ+MHhUVOl/Wrp7iZW6850Y5errYRPf89DHBZapLaRYaRFLoCav7
7EDJOdGjNAKUcPgtoq0s9NXam8K4vkLKdvydVi+eBGk20rY7MhZOhuEX0c09PP8FSNYKwq8CST03
sm1lUef2mVij572kiwJ2WLNHJE9gfrIxfoFAjj1WnDWz9yDp0jK3Me1yDt9xOV/3pDf18kpK4tYC
JT7SuBGhFVw701EcP+sunfdvA8xmQDIF2J7rmc5mDeR83UymI5e5bo0NzHaeujfvJ29wesXJY7fd
VfvKsTwIEu9nuFyO4l1vq7dlqEIPsPKnb//R4yCCc5ndYQwclF4LDhPtm1l+Cs7BgPp4Gqb7Mgqv
r/wfLk8wmWiYoaT0W5fW4rptpmaGtXwXhUkSrgDGHVEIuKn30HGFVlU9OwPH6PZH/tsmKwY4jW3a
rQRnSikne1memqKxOcvaTpFfTbCOLJdCnAlYFnVkyrdf3IuATqErAVAwROcwvFYfpYlndjtCvZpl
rk1oBbfEyLCyFu5LWyGT5mIuwy520KySHT4sbvM1iWmrv74fS1qUVoUiVKX410JjJ7+l/DMLRuWy
W9454e0q45olGKpABwZjSxEoRQq6vo8V0EvXv912DHpdEZOf16qgy1MrIfWYNQ98qgAPqaMtl+QE
bOPekMd7sbE4Fxi9oN5G+VebzBXZNPNaThjF8IVuuSkNA0M6z1LxXTUnp89+Xl8f78ix1OwdptiU
XoQx6pt0mHNtAwHwVyuokCsHEZcOlnfe6I6fvxdn0cjLEZ/NsgIRc0mVwmOU2KxDnbshE0Zkawa3
G02JKcYgCQ1tBeKOTlBSTZrkLg8rIG5wm/Czm39IVcH0CZVaSQY52OXqZl2J6kbBdtIWq1r7Y1hj
1txV/cLPlz03YdxOCF7NMZtJIlkuQK4LczKY/qBELw6jnZH7pX3uO2CmZ6dFN6DOU1cuSuePXOfV
OLPNYyK2eUWjNdqSM8jCBWCYIFyCtiRGdX0BXC58vvDtQ/+3TZlp1kv6ErdgnqZyV5/0jwv9vocc
YgnTnRp9epFM2b0D1LcdSV+tMgFc6xZBTF6iwJ5G0stmKAYQ/rSG82qRid2KapK8a+kpQQ1CuUn2
y10BdhyIwXFxVf8QtV9tsfnGpOQdIPLUZ5MwSvYQ1HQgvwhulArMhG47ehzH2Q4BrwaZyK0W0IFL
Mxikb+QodbqgQL/1hIkpZ/UiCy+rHH/mNLC4y2RCeTKkw1IhowVmW/PX5nKZZSClvGXyfJWJ40M1
p2o8Y5n0rTxorvnRhE7LkJ/mcD0N7urF1t0SjqnL2V6etzIxaAW1fZEPsEvBZKs7t7cUYBXd0C9a
FLfvOJU8i0wYErsoKzFd8ZfFVAheLXZGwMdP8uIsO1gQRZFVKNDY8WXcWvvfaM2ueUFrvmN92y+h
vx2W7a+i/lDreglrw17dA7BGW2OUigCtMbKb7+lz5H0by3EhtuvamDHw7zEMg0aQFiQEGyqGkg2J
HUf/kGPwICAH/suPZ5UJPqm6VrJJHXeaMOts7AXM40mNyPNTThhg+35VMVggCsT9MbfeAC6YnQbc
LzoCkC/ClHK2R6v8HYvjWaV/f5Z/mNmUq2Iq41uuxxFvdiHmcXdu52+v3kK398xCEgtSVBbYPj2O
7RKTbFI32116M8ZAWlXaw/XjzlsPE2UmVQPTbE+jTHusJs2ZUq5cBv3ebxPS1wUxAUUYZGU0aeSk
l9F0AvLWWU//ex3xK3CcYKIwwUQAWaK89PB5YMwx+OEWHkRBaAd6wGSUDMqbP610vC6QyWRAGZuZ
Ca34ty4JMHksfpH30ynZQ+hV9FUbbHvAHXTqv9cXpBASXf7bsMqkM61CpKmnj0969V7cSSMqDu+4
ejmfklWaG7R0IZ0Ab6H5qaR7DZL9SfV+rzAFCd3uunfyArXKxBLoro/dqGGFf1C75WTDKpPIrAQS
hSt9y/w/2GLCSCc2udJhotzvAHynvgKWIiRo+nvqUJwToTIBBbUgjEhj3NyvvNUvC9/wMTy0672q
8EHaAD/hQgd4O8kElZo+5NVxayf56SdvdUx0mZd57jGb+fur0Z20pdPNjeRMt+8o6fEWxgQXXUjV
2ST4bP/eRTiBmS1m6ZHWpSa9BiIMNJtGZFvq3fXDxbHAlq6MMW+1uMTOzUKLeZmnVhL96xZeIBtX
Qr/GvHzEUhT7tYEJ9YU3Mb9Ngpc+yO1/fcpqTKBIJKKXDXXyf/9leEGJrVN1ijl3UPrZsMV3b95H
YgIFGNUbSQOb/su6+sGTA3PfBSR1TRfkC2Do2L8jPeaEeY2JGBEo3NAvh1HhoO6hSL0eVvA/O0Yg
u0KMeVRunZhziDUmYLQklaSeVv7+eICFc5LZwlUFEhHSR3/0DTkJncYEjdKUun6tEA2z7MNEQl29
F2fRL9ZTW3ac2h/XNZlUJEcukooL/XL/HnywuYUQ4AE4DNA7yDNeJqr1CFK1KcGR+78qMpzZYhxk
Hrt1kQnSbkxS+KU74917Tycd6n3t5I4Sc0Lj9j6e2WNuFcM0pMQUsDa0yv4a53v/A5G3k4yHZBCK
ygmEd/5gJ+lGvYnIZwtjHCSWiSjGmTL6BSQoGjELI+luSgU37nuXE/w3o8irKRZa0BSamHYASILk
xOtvxtton8z7BtCUyl0Hlw+eoP52ZWmsFGqlQ7txKuguCl/MyO9Kv1Y//8c1MddMKeExY0xYE21o
qV6C0esJBIKqL4aRy6OV3a45ne0gk5HOpkYoSzrU5H6u8HspxGPTdKk54+c7qs+bUfjMHHPX9Hok
Wb1GP9jLGOFlnfJdQxs8F2FCiBzHplHH+GRioAem4CmY6C4P6DAVfo/mAS8x5Tg/ix7oqgEM0TP2
c11AlZ06avcxjf14bDnPls1L+2wjmegxWW2aQzkPGE9rr3Wt3U3P1/2Q5+pMwKjMLknUBgYs5Xtc
NXaTiZ7RqPZ1K7woaLHBgmSt1Jow839+m5jsHF1ZrJXe1er/S8QF3e7l3ZW0cZJ2Bu7JP7i7rh8r
EHpf2hoicRJV4X+PFehp5LOCqgV1a26bg379fw6EIBW6NBgVZpKATwWCkIblgP+oy0aHWDcFWPz0
DytpOUnHdWc02Sa/QNIGxMUwFxk+EJZOOXvW0DkcX6S1jGuLYkJFXC4YHbFghfpiclgP5o2yJ4d3
JKPXb2NTZHKNSlxBI5jAE//gKXE9AEIL+fJTJbFlgLISvkHvE3TAlNACu4S1eKqfeoKr86aOtl9k
f4cmU2QiB0Ymp8bMsbhF2o8FCEfXDzVUApvotgA0RyDyyYgzMBeF1z/fZg58ZpaJJFU/m4KBUVkf
yBU3q7sFjeL+KFXlcznENfCWY8VxmOuxHg2oy52tc3D6lDp2NkrBowFuFrQ67YmSv4M+8PriOAfg
JYyeVWxFJcrrtYRrzuPBbH5q/ac0frpugpMKmC9/f2YjViGjNCiw0Sy7wbNsNPWQe4zyTtkvO34I
4S2JCSFV0bZzrcLc0H7MW6xqn5ufri+JZ4LJNoZSNVSzpJ64fJ6VY5N/7FIudob+zitR4wXhf7Zt
uBcnySzhBcvo0tnXzhkbdPI7dyyD3+INvLfs9bvffEEXnFkU5EpKF+oMOeagKnCrCw3Hs7dBF6+H
iUUJrFIeU27Tf+6cv6MkwAmKEhM3prEyYiPHRv7BhckJihITLLQYe1jqCBY0KJpfKdtC9/k324KV
8osPnKWxoIBFEc3Y7GDuT6hbNqfo9dePxyqiJWTUsZn4eClImzEpJ9lleaQ98/medljR7+SfZo5P
vvCRnfmkbmYdiHmR7Uz9TZH8auKcEwF5Likz8QJEYkrZ0BfsnxZweEtiokfTivGkmjBYCvfjemxB
13o9PPEMMPnGZEEesqZe0SZfweFp1xFXSpvj5y+iQGefJapzOSYWzhQuqdAIo30DEhXahdZDOp+6
GKZ7fU2chN6UmXQj7/NJtejr//+hrGHKTMwoo1w1hxTWKIKhhVZIYJY2Pcd9QPQ/hDefnSwmbETm
auQrLc6/vlbeSybE83e2pQ9u3tWCJBHtqSwY/9eRYTyB3vqm2CleGj29A9LD8Ue2l9+qQKQ11B+F
gx6UqlO6NGgkDnjXSxtqoqBM4l1lnKSNnaYWJrDx5gOuMkX8uVoFuHgjuwLlcwF+4SzzOL7JWyAT
QuJlLeKUBqnWH7y4wJ4i1qfO6IyeBqq1GHOgAbe/yMkPFPqjzo7g0qfLKMVw0fI7TQ/y7xm6tqNT
yG7kyFCz520p7wSyc9LlmBviVOEz/vvHBW9DmXfMCH0UvaQ+GnU/5QQStAsnRPKSUoUJJ8IIVLJB
c52XAEZ2uU+pHaP/oe3KluO2te0XsQoEQZB85dCtbkmW5SmOX1ixk3CeZ379XZCTiA3xNhTl3tRJ
peq4yqsBbmxs7GGt9E40LKaYafCv24hwGFeiObm2v8RQt1gWfC2TQp3Eeczr3nPs2zxEmMUOmKi/
DqeIUA3JobTVpIG+HcvTx9txel+ld/N6vA6hciRyCV+b67VYRCbnrRenygLlGr7GUwyCtED8925S
YYFy9T5emW7GYnFRA359tHTyTBXh734jRizoXUPW/QX3L83ywjB0hFM8oWAPB9kZ4ac8zhSmsLuS
Zxg5l10NPK/s2oQpJHHAxq801N50mDYQUkrKyBe7N0NAhGtH3LnWQLHiWN860zmFdkZups6c/DXl
HxJn0Q9JY3+2RozPZItyT1WLFXHLxikOOJKm2WFPTet7YX8pJoW2yn4MvFmq5OoLy1mMVgCIYVwW
eeYv8y3crgmyZtDkuRQiCSeV79i9zDaYYtGbRRUL0ayiAGZGqsCatdm1qpp7bI0hkwD1E1auKkYD
hW3K83FpUg0TpGxQa0FrtdW16EqDBEWscsPCj7/wipuVSX4+aWcd8u0ChkYf8sW6aa2l9POxroPV
jH+/7rBU2yi5fN2weAsODpy3YTrU2ujbrPAX9n6oO59Emn8d7elZKa/NIhxVDhMaJiD4vvxqYsA5
myZ8tQUFArCrfdI0X1AO1gZSZWI4pFvAGIlkGXq5lTSbe+dgCy6dgzRdx3oU1w2Sp9S+T6dRdeb3
wo8tgnQQ6hUDS0/ZOKMeoa6SBFb72NA/reXPvoM7i9Pz3P5ZrSfCvthj4yWYPLi+wXsmuv0B0qno
wjq2NPTqQDTnvLABHJ9/lG/Rf7S3IOJHbI6eblQOZSNALPahPg2Q7oNSy4Kps+aEiRj1IOxemLDF
kw6EWThrv5TwpDh7N231pQzBadu4lICgmTxS2is2UWUn0pkY1jQZ8gx4Zg3lsA7D2obqjD/lPK4d
BOktFaM0kvaduB2i3gun9l2fglTfFkLWYam7ps0i17Lbo1BD9ypolh6dZoJ+Ap8x9ZOt3lTqPyDO
1weOlf6i5SEkrZAZc3mBEcTrJrUbFW63Xwqben3V8jTC5/47U/+T1BUyVsdXBNTiEF7ZGPlmNhot
7mtRXREeIrpNzpivPE9oqUZPk3L6aDdc26xNrjHrLQvnTqxtsrxeTFSCzcqPD71rsgM9tOdXdJfu
pae2kJIXgpiTNcYjvjw5JzfdhOzl6MWrR31yk/1iqcZydmnJtnCSS4pn3XaYgGt9dFo0D7EQkqHv
i6zw2wXyfPERBazyL8pVzS7u+ugTmWyvtG/ZzaTkgNw9WzpFdgotJhiKks4WH+OlIJGDvKP1e5WB
2IKyo8Je9yG4wTmziePIfSwk7DhoLXF/NvVfGbliRkZO85YH0ZpvJa9gcN6NwrGef0AlH1WhSSdt
FgH6f8QXvQWTNrEYmFZANRAFihqcQ0biMpByOUqiyV1L3axJ8lHESrqZJ/hW//5tux8YbLAkJ1NX
BAQ5g4WnxbjcrHmO9Zg36WR9oNZDOKbeamq/OVpzCssFCnv9DSQ8/KhfUcxoT+jidEmZeZCx8XCp
K8qhYjNfOKTnXyY7JD5YVYXaMjY7/bbW3I2tY6c3btFCh8kKrtvuXui3+bCyO2pShk5iHVi2fsyz
2M9s8jDEmr8SU8EGvhsobFYleaEVqoMhniP4tryDCHryLiLor9eJ6mmgsCGZQAO7Z66T+K4vM5Tq
AE91Ch3hGjaRCV8nUDuQt6IJ13nNMqQ4qAnjZUkbnPlswbgKCTC7lp3hzlsQsRI/yV8x8agyRsnN
hEPcQqUZkKbz0OT1OTdOPS0OK/3Cqq/XbVFlIZKTaYtiaPtIWEh/GMnqO3USpI2KN0NlH5KPKaxc
bx2xh/8v9iF5maWtRnAeA+0NVa9rK9MJ/rm0xahoGzQdvs17qrDEn2/svp7L1elT+02eeq9x428f
JdYleQ7we0HYJ8W6/g4HX924ce18CSQpdJn1LEZbL5De3L+m2kfJf5AsXlpwC+3YhzJzfC1KEYuT
nEe1Jl1ZmzheWXwqIrDFxtS/foCvekMBITmL0aF924E85OX9re5rV+2c5C3SrCBNOApvISs/KHdO
uS7JZ0TmHFX8yTP9a6xrTlBsoeQwCGlZZrRwGPp8cMjvln5uaoWf3X+D/HUVA0PubGmWqZhj8o+Z
d/9e7WH3Y1GDGjajUEKWa9YsynqaDBqcLjjfBJVP1Lj1bY8mpfa4KPm6doOaDZrkMIjRMI2yJ+fE
znp8S7/NB1wnYJsvPJ6APWfxi/i9ukq+/3DdAEv+g0IV4edbI21OgnHRuMN8m1cMr+yx2Y9hN3iS
9xhB3T/HJhb6dJeFX3QIPQKW4PEBue7q8YdoCHg7P7u1gZa8iTmEpEpH2BC7T/itfS5uIFh5MtFZ
74GGXnTfqohyxCF7EfxsECXnUlYMc8AEBOVNHd4h7fVgNCBBnnUPKjMPZtLfjCp+3v1zv4GUfMyE
Xos+iwD5Bh8jjPLa8iQfY+hkakwdWN2fQ+72p+YYQrNpaH0YK0bsVNIPu35mszTJz2hhxe2iw4ls
hXg4/7bqn2x+fMt98AwiF7nDOeFZJu6DN8Vaih2UC9xNWhpVPAANp++5w+31p0/h1OTq9pBZoxk2
wHthHerbbjcG2uyk5FlGttCZaDjpc/q5rNGG1k1um1a+uR5tu3Un7RNx8neFqoCpOgFyeZvkZRll
Fazy5Rf87/5Trm1bJEdnUQ60vyO9f5P4U5yAJ828TQgLYes6TyyAOWw9rA7IObU6aBPzoDgEKrOU
nEjblLiBC5y0DsPkut8c2/w+QU+CHpAbVvmTUs10N4rd2IrkSYqSV+iPxcIGsMWs/tMUxk/+DfDz
vGp+XYUoOROji6sWA0iwzocuqBuwDB8GDHY3fpVD2/Og36uzmmLXrrhLuexdd2Wply0gSRX9ks7F
earIx2xeUrdhUVAx/U2x7fOuylXvrAP3aE8B+KaToAhh5MJ3ZOR/+bK/qf9y24WMnztQiPgRCMJi
Zs3tAq7Inuy+ETaLlNxMMkwNlI/gZsKkc4foYK+qUsf+d+PcYgyCrEQWbKtNFJ9bce9MJAm60Dl0
dk3dKh9vQOyauWuTqjokds85M2yTUbwiHZmqRSsWw2EOPlyW3ufTHYRVxvHx+hnfDU2eIeR7zrHq
weRNMh1oeZvl3wXfr76879PJxZMycHJlqX/36tkAij/f+C6QpkdrlkXTG66eJ8N+cdI2WFI03WTR
PDc2sHAZtEFvgrPEaMwPZDJn1xy4m83jybTJXc+Ld2mffzb1ivn5TMN3UWwhzIe8fRDP9KEuZtSu
+8W1oBzmFp31e1r176hVfdAnVCZRQc+19ZGEaeladDr0kFsHO8XJ7oePTjKin2qpMbzG89zV9bRy
+4YC2jjWmeMRp8w9zYgOpTV9G0tzOqya+eX6N949GpttkI6GWSYjh6+ZDl1xm1of1lSlzLB/124Q
pGjeKmarWlYgvMzov+KuVZmQFMBH+tzq2OM3RS+798NmZVLojmZzG+caWPybaHVMzuaH6miB8zt0
7Zv4UdWUpzjxcldZmqDENg8xLLb/bNu3ISLcVeVV9h/RmzVJt6wzD31pR/hab84V7QYSG0TpltXX
PKoTB7toxi4/kgDTnDXeeWKaE91srxjnVJiIfMe2K+xxKbGPbwhwVViSR8MppjTqsJ00mR/thLg5
bfylS7+2WoiBi8z8dbHiRwKN+3Cl5x5ZJkXVRXG+5Ru3KoizWhl8eNLmnhl+zVvF3aqwSpkdJjfo
NNIWn8+uvhuZ7nUm+HMTZSP97gX7bCVM8iLtzIq1yLGRfze85F/nwwIa8Q03Ijju/rtHkWliVkz+
snECMiIkdhZJCA0VMoxrv0bBVuUtmeRTBrSNOkkCtBfGqcz/qb6cFMFPo8PbTIdpFNG9w1q3XU8Z
n93r94tyQZJDqVtYoMVhH/++rXJ3iM/aGInsSjrSDrENLHoUqiQgBDw+Ka6o9QgUTkvmiAnziPVN
i88kRnFycgDX4rE/CynqEeQLSiotxSmW+WL4hJ6UfAAcnR+gjYbpROJd/04qBCkcyjo21ZXw+za6
uSwz9KJMO1yH2M8jPn8emR9mRhfDECHd9bRp4APLfaFA+tcAE1Pat8r0TMlnrHpVQcUBa3r5tnlF
zVQRDZhS5DHXue1kKdDiO+L98z7tzyJZ+Tppx30jtKDETpmJYpF0gFk5LUY34wALwk90/gnG1iea
2DVoz+1xHG8UH3D/NnsGlM6yYdtLFJoAfOGc1KmhfYf/jCWdZVLVvbHMuKUvHb7hbxz+68hwr6/S
kAuO/UhSBka3aeOxXi1Uo8KS4oOimLSe1ns7qj4O183FkAuOE0hHQsKezOXn+KB9cn7jrnPE2FHl
h8F/MhZDrjqWcRUma/fP0p65dt8c0v1tLJh1unw4DhkkBWmRvckw98/5M5Z0zvVIR42gAhbKEoJ1
x0wC0a3Q+fHwAYSlvnryft83PyNKMYE5hrW91ECs8xrPzPpcOuvj9a91/bQZ8rw9tTBvV+iASLR3
Zn00ye+FfVxtBoqOH9eRxI99+e5+XozkQ7piRpemjXNtVMP9pEOiL06DoiZnYxhur0P9LxfOM5bk
Q9KEdcswwgSN+tE+659ES2LiRfNHephB+aw0eYVpyBXIORrbiWnwHIJRkGvB34yCRXGIXtd3qTjT
T1fgJmOyWsUULgZWSI720QGBYe8OBwK010j7Kuzwabs3YIY+8jYXjrENP68G8iWdKgMkPsgV43h6
nW4Q7KmbM7vHclIoVZS4zoZD9wrmcYUNPs1hbGBQ30iSSnhCy4Ys11BlPoPIGk/zY0LG79eNcD/K
/scG5Un7qNc63QiBFc4BLVo3J/eEpu51kP8l1HlGkVzEOM56ZMYXd9ZfM57qe2S3aMOesaSwI17G
yegHrEhEAeadkJI1zm+WcYOu8l8BjiEP12vh0NBCIDnE/zkTTudfwe/gtQGGZacP/VGlfqEycclj
DI3O4jEFopE1PregQYTUu+JbKbyEPFc/tHWqRy0w5gdxfxgYWK0wsQF2ZqGtqW4F310TuoQpp1Cd
4Fy6sMIk5BrjwJuSxG20wq21/E2X/QZDsr90qFddr/KdC1htf7v7t8GS7K+buFbFmNj+KZBggMjk
OQmwBmgXVAf3u4fYZPrTDlIic2qjSulYCXztIWsGN2Zf0ScMqT/vLYaxQREfcuOWJr2Ym74pkfm6
nwIKhqInQqSfL4hXEaGrliVZRmJmVV1w3PqsvWuq7016F1uK9NC+8T3vnGQYSRlmzrDgYzH+zqi+
RKZKBtF+icAJ1XUIc4rGIsIlhKli7UwYxugHJzLuI834bnDzS25HBjw6uY3sUghZWXemtn6bV+5b
a30LYpqjlhsHDEnclN0MCa7w7OjJLdGQzV8o/bBGOTJzY9CkaTCZ6zduVR9NiobUNT/GCVhnjTVa
XM0p8Gwt7WPXVo031fWPAUKIWWFQf+nt/DB1GnNTm58LJ7unlg0V8S7xa8zPetUM5Vl9YbbXVc67
opl+YU12X1plYLJkdnUYgj/WQx/wKa8w4AQChCG+02Ot9xM0lLuk64663nyjJWY61ghKzlH8MPHs
B0usH+tSE1/Pas0tqFZ5dOpvl9bgB4vHPuX9uUs7PWiLfPXw+qi8JhmjwGDxjzSP2TEEUNA6BMwb
zVDhl9TQy5tL7WYcqj9oXd8W+uKWda0wFPGZLq9+fEYGB2XbnJmGJZ3qMEuHSjMbeKnCcJ30ps/f
ifbwxnnDQD2QTHAf2xa0hqk8OmHQYlptuiCA1936VATpgRtudHyP5neog2ale6tq3do1UW46DoFs
rAGGu8uDnWLO0YkdIK4xRovy5G7Js+N157EH4YDxnJuGbjmG3B8eTrozOR1KnAbB1yluh/79dYCX
voJjCIQ4NiR4iMNlZrgmM5wxYWgLieivETmOfe1PmBX4byAi3N14wCWCp7BF59c4JMdWX71uSoMy
ToLrMLubtVmL9D06avHBtABjrh9ZOeDEr4qFCGuVrXm7W+IXbBbSNKXVJRl2a0RguUzfoxF6QRYk
9vrIm/tMkZhRrUfy40vS8oW1QMtLeiopeZfH0en6lu0UhsT3Z9Be0g1mOVyKjOo5HFfe4t0W/iEG
vAxf6BVkXgv9Mx8kyEqSjX17+wfPElHoZgezsrCizEA6LSlWryp+IDfp96pWOBWIlH6Jx8iOqgiL
svTx105LTuGsVW6yqmapxKP2pTk8L0ay6yQq1iaysJjVBl0OrY0vfR/d5hX/kJn0zPqQYAY6UT1/
91zq5pPJkuoIJlYSc6yuyn0hc5KOHvMayJ9mnvbNcXyhgJqbr6mZiPVI6xUduBRULzZl0HO//Hi9
Vju0FC/F+MTP7VPILmSIeOXmAUxFZZs7C72Ak0KArBjWqVoBt5ydH7DMI+ZbrXeOg1Is/O2BQrJ3
nI+65laqLd45eRfI0q1lVLlRdivCm/YAZYkB4uvDcbxJW9f+KNRlp9tGgbi7VN1m3IaaIzflatRY
ab3NcpELah7Tmbv9lLo8WV3a/3n9wO+ujOEmEe0lui0TgbOY9hO+43SAa3nM7PYXa9T+I4SUCopC
6rRRiCvf0t8P5a/N8O+vLJ2YuBUJx/i9w6XTbZcjZdXaTYeI1+4Y38YUwieQiLy+UU8v+BfGvoGR
DneVdFYzmYDpfeKZh/LTeJqOGZrh2qD9Lb+ZP6ud4+7H2UBKF1gTJdXoRD2qNdrHdVk9ooW+YlXi
r3ixKm7oeDDqumnI/UU5oUtodxOipIfsg+Accj6M3nLQjiA8hsilioJ4J4PBdYJPRQSjASXyK3V1
4jIqErxS09PSeCyojj196KBNM7/TIDquiDZ3HP8FmuQxrLhP0nkBGovKyaM5+sotBr7NZVHs4+55
dSzmcIMhIJAHH0LDSutCEy9H3fRWY7jhthYFpWkdir5UMSCKO1j+ZjphBrdRDDIt2TlMIIVIJh0H
Kp6gyWivsVdY8YnSEYo79fArxOE+W0b72zSXKhW4lzkhWImBGhS+HMWhk/xgV3V6ZpqwFvMBpahD
dh/eNCd++xadSwCh2uVgINng8EyXNwu1ex5GC8FrDy8+YyoCmh4Ulr9nG1iDbUMOkJuw/UuIbiAR
ZBBWcZsQXJjTZ+tGDB70ELq3zsMpxQ1W/KLA3DvQW0zx55toxyKpoUWY8DywR+3BPOTICGng28pO
w53QokmUjfI7XDNcx+l2hE4StlF+MEzmMKxRyrGJD/F7Gohojr23Au2+OVE3DYZbQ3VL760RjxPD
wagMLi7506192SatY08HTCXreFj6OXRzo6N+LL/Q1m/d16Ss95dpMETzJmOcyc+WaU2HkuTxfKCP
a3tqfoN4rt/f1KYLd217/Rf7UN+r7ugnVkfpHFKCxyXm83UHlVnJSHPCsiwP7flJDmr8SCqw0/fn
6l7/kLt39FCc+EF80/j4tbwzaxdaouqDshewX/wI+VoK87BfbPyIZoEGrYMNd0XqdETu4pgnHoGS
evH9uhnvODtKQBpu4+BYlMpeYCXhsvQVIIv4a5tEXm2e7eW2Bn/LdRy6Y0oXQFLk4EwR0dkKIDQa
xZ+WoEOzJHc7L/tWRG4WpKfsQxEUT5La011/NI7zlzV+dDCAoswY7xSZwM28WbT0MJoTLYMkpTOj
XMyPFO1rIHG50c8RSoGlp2Jr2pmNEv4VeGB9QL5EvibNhmvTqGvzoTSLP0g+h247gI3KrFYXJ++M
Bmvbj5uq8vnSf5yhkmfl/Ps6tucOCheHJWNfel1/NAZnurMXxEJWR/Iv17/O3seBLCU8KMIHy5Rf
ijyHfEYZ4SdSUDplICccVc0qO/ccMn5MnGiCq0DuhCxZwUESAQR27E+iH0BI/vTHTvGs3jNnHdkU
G/eZw8C0cemUO55g7C2OloNtT8HopIcBHR4uz8gxzNRUsbvbxpBcpsIpv6B04oY99XQqlkPvuPxc
QrGRaG50pxdudtK/gPXIi/yc+de/1a6X0BneacxgwJU5hTmMZh6ncsFWLkHpd/fIEP46go1UOxaH
8rOuqn7s7KnBGAO9F0hFmCFfrkvIbVaGiIca0KfpReeZuX4c2/rQhId/v7QLKLHhmzs1KZDlBD8d
nhcT+VTOReRTppVoc0s+mF3hI2XmUW7f9fN6Xls+uV013mD6+/ugN5Hqt+zERxe/RTKlNaGVE9dI
7RtG4Q8YV8mX94lOERH+Otq/NJA9qkqfs1nR/fmUy5Ruogtc8Tk2e2DG00TnFriiTw0ipwaughkS
q5gZzQJwX2JmtM9PNapOk2oUb+9ddIEtxYS009ui7YEtOETvmdf+qt/YGP4DiSi47l8T0+z4hQtE
6VqYNcOCzASMy2rPILT3Q4hZTx4/T0fkeH0G8eXEy5Z3zjG9VdeI9l4wF+jSRRBNdgbJB6z353BL
6Ufn8gbzV/5yY57eZNuWJTq/MAAiRxgh4dWwcKxUux2CJYhRAUuO5v2AnW09dQfKTkiMpT3DSbHE
oqVNXRDATe13Hh3S7l3fKh7re/foBYYUdmu8pjxlwOgP9YkF6414QDtH6uK5qWzgVC1I8g2d7iQM
kx2wlKX0SPF+6I81sTzFVxJx3svT97xt0qmnFpiXBx0ob+iX27V9E48wMYuOu1eyPt5VdmqjtHRA
UOiV7Jgu2t26VkFFTXfIj0t/b03vlmGK3Ih80nq0a9tuOGhfSf45Am/mWsynuMv8tp4UV4zYyheb
gHhfjEbpDv576YLYMBa1Q/Ao1bVvuQ6qOadQIOxdYgjxnyGkc1/x3ujLWZQA3zoaKAz+2qKk3dZC
Z0m0BYt66iyaPmRBKIQAM3QW2TfqfM++b3leIRf3y8aPt4UW62YNvBeWpK6v795VGyzp9dI7bRFZ
E7DsvPat4gZd4i6x3psGPE0ceWVZu2n13aGqN/DuabFMXbSzIl8ih7YN1UF0XSKP1g0fKFgtq/nc
2zfgsfIbjIYkbeE6lo3ZLMg9J2Nw/aju+oMNtnRPsraw0T4oUgp1cszA/YceAy/MYwXMvpPb4EiH
IdcbB7TaYo2d+XWObnnyiZGHMfy1yYeztS6uSU1QNw8u9KaPKSgsri9z905GPItaM57h6LuXvm2k
DVatTdGMeKA27sQMBfonIMR1FBfzMP+CV2HrvqV/nQPPsHSGgitEWqTjMhac5J2uoZFnbbwsAr2C
brjXlybOuHwiHcgPmsQAeyOTm6FJiHQ1JTGGQsp35WL53eqc+uE2M5p3dfqIMF+1lXvmugWUnA7P
4mQcGwC+4UiKu09aHMOLz0Iu1nb4i3oKxhSHLmcZFvdTrgXKPT/lWpbhp1yLsv96x2vDXTO8OkBd
i3tZMhSikSZtQagCYmcbIfNH21EdOWHqL9a0QZBiiiKxZ6sYgFBn+Zk0ndtMH6l5N7H6qGQs3/Of
F8sRG7zxnyaIqueyBdgbPtaOYVxgia3dYE2z0TV0zOcn8T7eiQavg1BAGNZDflY1rO15lAs0Kcao
cittx+VpZfaxoPeGX0AqUDT/lfRene4QjvDaV5Mc5Ron6IqzsLgxLmK3WI8Jz1F27u9mVW12zwJB
b4yUOR7fFKnly21M8FZLJkfUTJ0Hnfy+1KoHivgL5KVw6L05KG7Ab8gx9DiTJGzbEtkqcj/jYVj3
X3s86zude7b2aaaPNHcUTmrP5reQks0zOox6ss4gZiAFtKpm1FEW7d5JcuIuq+kmyXC87hV3DR9N
J+hyIciW2y8615oRrVEJTO+fskoTv5+9V5ZV9tKtKE0iLYV+fyQ+5XSrsUz2YvRw9OJi6Tz9lqV+
eDP482+tt9xgqug7+3B9hXtmskWUttSe0FdTleGElhHD69ffw3hQXNp7CLZhiv/ZzHjRWhOVVVYg
mYrHT0nddv4SQRb8+hr2DtUWQfYYbQSGF+rgejRiFwk5n6a1pxfv2fDndaCdCTnkXTZrkbwFptAX
ZxrWFYQrzud17E75UH4qcuN+5nHoZgz/OpEfsughtZVNonu32BZc8h2tvc6dAXFk9Dd2gfaDeflB
8/jvxrH7VAZxoHSNux+OcQQdyODZL0OCtIIcaAS89BSecb98Q/fV6PZudSqD8nM7I+uuKmOqIKWg
oAjbIgwrxFdF3blOeVptlajeXgaY4YT9syrJLy4EbFGmhSOG5qK7BI+73zqv+NaDJ/1LfrB96DJ/
qZjXWx76G9WZgOsLhHe+9MpWUjhxFI3roW5rF7wTbaGozD7xGclu+Xl9puxCkCnTWNVhC9l9eD/6
1GO/6Zo3tz46c4ZvIOnVErcmEBkeTyXuOsE5k4welgyJTWYGKTo8j8SfZ7f/Qu5adb5ftQOSw1lb
rSnrCPtPq8lbjOy+Mpi/FK2H7l23rbtbtNV6sVO7NiVeWkKtoh5ctO/iNaVwTHvv3o0pIPK9/BiF
Q9skLHGa+T2EI39S4oS+cb96oQvm/1dMuIjFXfs4YnM2sY2GXBSZI3wccoZ2g4EUVw9xCtC3RFAh
Qn5a4Rj33isXK5T8VVyzbB0ceMYGRZ5gCiBFBKrrgw2WGKicm4m3Zm7vvWKibP8rO0j8W2h2Qx34
cqFm3Ddz1iMQ7QKMEteeNeKRlB3rwGYB8Z0vYOevfEfB4ir+0pe7+wwqOcjO5vbYEuzuEkPTgZ+z
3vAWO/EVl4AKRnqEGmFWLdlqoBCLKZvedmmGCLXsXbCIH/SgitGghtIVT5XVq917Dr4YsQFKALrc
45tEa9WyFOFPX7Xv0666qUekhebON7mmCHz2Ii17AyU5YjL0LKQdoBDi+Vk7BElF3Da8LaLV5ZOq
3XPXWjZokk+eNB2S7hFCSdv8RJvHsfms+GR7b4rNcmzJ7fIpZLSKZ7TyFYlrZzOEaZESqcEXQ46J
Y8M8P7OIuOv8mKSP17F3reV5bbLUyNRPeRvm/Xowo8+z9aEuZ9cuv17H2N8/hFZoagOU3LhSzoiM
866eD7zp/WZ9P421+98QpKO1Ri3TkgQIPeJDxvtgWpnCWe2b3PMipGPFrXBdE1KB4FR7mLLBs+2v
WnGy8LK10zK4vpzdj4LmSlRBuSlSKpfuCSxv1tCjcnUYZkgHdraHgNxraKvYtZ0nkom3A+YrLJ2i
rVxaEpiO8jmLmvmQzdY7y4HNlavuPGSGHnpOBF+RNeQ8T6h7G87x+gr3nhIX2NIJ7q1miTQGbHKc
D7PPPPNmvmG+81i7KCC5iTLlsbOnF4DSIY6yNFssB4CTydyyIh6k99ykNBVmIn635OQBw5CtxrUC
xVPxMzZXKDKALC01wJSsxsVV8fdoFXmfOKEPQqFjkuYfHW1SXCw75wuYli3GvwhDUfcSsyssrW7i
DucrpmGgsXp0tXpR6Trt5SLQLyWS/KgVGZRJOzjbKTI6NnIRz9OobWChY5C8LdTegskUHLqjrZMZ
AqzhptdR6uoqMqTdXXtejsy6kcZNNnAOhLafXJIfDUeVj91xGVgDav0Ww269kNiws1WLQ+GVmpgj
mj4Ws/N9WA1vKNL3a6yqk+waOHd0CsYaZCHkElGY9VExL3BQTQ+q4jX061U7ho4yaNsJEk3doujw
MtDO8KLik456H0HRDg0g9+zsIOPmV0czKFp/8vPFV2eXd9e1wZM8BU/rgSwU61rj0uWcn/Qud+3G
Pik8kmpdknlDEMFyxvLJI4lhaxH7CvNGUgCtGars1F5wv91FueTTtyio0QpoUEXoAvts/4bxdT/z
nhR17Bv1Nj5JcL/wTM/7KBcHuJ6aRaxjHzEvgEyp9g5tv4fCMwPzGFdBXgRC9qU9q8tbig/IxcZv
XOJUogMFHT3zwaJfiuVUrqei//TfPh6XXCBaYAxWCuMXPERgsPZinyMpG3lvVF9C5+hmK4Vr2azI
WWg02DVWxED+eHgDqZnCNuX3ShQiwdmIM/cs95Td6aCeeaPc0+XypGgqaTTbjMVJ+MkSB3nJBAXQ
nw9PNLeoLWT/NEAqGUyXDNMIsm1iRn/OV2EiOA0M6oi0A91NjJrrAp6KYL2PAzu4bjG7vhk1MoZB
QQfpZyn2WSHOUAwGvH82137HnBtznFxq6HfhQo/2rLihdxeIqADDFugXcHRb2lI45rXUDCxwW6EI
ale//3NRqkcJTyWf9C2YtDZS6oVJZoDVZofqjuPr0EvLPzd0cgcjyLJ7PZ8UYc/eZQp2epgh/BZE
laTzpyFXnMUNIMueo8pI0ajZdOVv17/ZbtBIn65UC1biyDl99Dau1BK7OEF9ekq8IuDm+wwMs4Ka
y3CC1suPTnlQoO68zlCXFRf5T1TJf0VlPUKJtEXcM/5DERfpTxRxakK6PbvcgkkbaRAtSacYYKA4
T/yq6j/WqFdDBPWhsc13WaYqIex9OIaufoKmbcSt8lOjmQmfjGRADG71LaRXq3cZWxVXqzBu2R63
GNIGUqjwVYvWw/gxwk2a5r5NMbo1JpiQVo7riP15gcWRQMUAKGeW/KZpSxrmtEcG8ydPV6odkYYO
ojvB09U1r7hXdzcQpW8HoxlMB+LlXaDH9Zgz4Sx5XK9uqDuxW9etwgZVIOLPNxcO5mmsuSaIJGn9
RzT/YiyKTkLV3y+u8O3fnxfDuBoiUu36x5gbx4aUChe4D4GpDurA/1F5VAaThMlEOIygt2MXowKu
3n5THNSdQIMT2yDo5oXyJlJ7l6uwUjtaoniEe4i9pcXNDMp5jDaxydWgOYV+s8VfkqBVijzs5TEx
1Y5+Czg+PMXl0Ltw6ngmho6+izPRP/V344MYKRnpibkYn4UoOLrc1NWInaemMHQC14Qr5UUgHhlJ
nZohUPOauM34uRhS12oOdnMe0VvchD8U27vjBy/wpEC8X2MrmSoDGZCnGOuZ8kv9WN8xlgsoORbn
TsI1E1C8yFzd+JWbKltRLEaOv8HkNIMdHZvHWc9dwhd3ttL7ljita+b9pxTsCS2GL/G1/TAcfKdV
5ZP2jHXz9eSQJ+94ptOW4laZ9XMCEni3N9GjHZaxp/huO+4XZUEd9OUY4cJ/pMOtD0mflR1DOMDy
/GhZ0+pi/inxKj3RPlo92CEGZ/gx4v+ph+RGi8Lbcq46nzHjcxNRMVyW3pgmCkJJ3P2p+G077vri
t4nfvnE82cqjgpb4bW8mJN7pf7tAlJzEZGVdElIg9l9F2qmOXftTdccP/R8q7Ze9hAk3OZqdwM4j
MgASVE+G0jDzUIQrU2CagZVhPlsLIBl9qMITvVGVRPdOzRZPOqCrM5pdLgYnTNASZPVdTEv3+vfa
iSwvViSdyyJdoy4fsCIcnKH9MvWVO4ajNxqP1nCKp1szyhSIO/EQEDFnwjk6215UalbSkMlMsSao
ibh6fj8l9sliH7O19K1KVd/d66e4QJPMkZIS010c63Nu2Pl/SLuu3cqRXftFApTDq7J2cm7b/SJ0
VM5ZX39Xee6M5bLOrjl9gH5rwNwskSwWw1prkBz+4vIIj+xW61uEoTKVD7Io61gLVc5qGZqJTW6l
GTcEbV8oFmZIDmGG8SlLMcBlXhe5tYaNlwxSa9VF9sApcmuKS+mMRYcYVeqxlSLkq3rt9bNa+loK
hw77sT/HyvS1FPT7Qu0jNAzrX3WaYw8iLGwDw1mmWnOOMGLfcV4gXp88rs/RzkRbM5yAXm10xjHC
KouFsTvEJh709LKc2QKuFrFRflXCaquS+NDkKiY22/HSKOpT161BHxfrEYh/L1Gb/ZxbhTfDuDT8
dgTXY8ndaXw7PWk5MPZTLj8hyz8tE3/TA4DCvm6qe0+uD+dLeUMCIJ0alVEyDEmQpFPQwDrDZOa4
kiOULLnbfGTkubvegfePRDButM8gKsCobLg2Xd44iwU/8XosLvFMN9+30o0cKp+e+HkV+BVyFBMs
aD7BfNAcsnbI+5XPOMW9ywOaGKKKxWMyhf0xQJe9rmNzBntLmEj0kmPmNNOd/rh6TWVGtxi08BQ7
T0xRBeoQ494i34f2j61kyheB1AY+GDlfABEiWlmjezISOWA/YRb0BOqgeXy8rupe9NR4GDFwwJTP
MD6NWIdcJGuEwe5BlDtsgjWMWLZrktichFVjeApFYeowF43XCs0gwcyNfC4kJNp2XD/8NbCV2BOQ
kb5fV2rXVkilSsQLBUZJLwKHkp5HEQdbad0y0DlHQrW2PBbBG9sZ6wLavfG20sgZb67zKkz5tB8y
eMA/gJV/11DZWx57prkVRp1mL/FDxlfJ4mrdeQy/ruKPTMHiV7j+2Wd7P0PKEpU21Y2WaPVXkvLf
Uw+yNKOuhnnW66FN8NE4lLzr8GeY5lYczaaK9vb/aB9UlOwj8BFNHXQjhanpsh7/uvGmG/aNt+tg
AEpA5ZRXNZ0eOhZSYVaKBaFklmcgz752RsUIGXvTU6q2ESF+tD8MAXeSRL4UWYireEf+1WByRgYI
GIHwXWzFKtxBtrgJA2k6Szj543TA2gonue7G+OtM0FZQ7y1I93hr+VY4I/BaVyt6lX3242+vFvZB
VcrVJmFO2raBNBSFcY9baESX7uiPAGzKEtv4VfyLVsz+F1R1oJDppGZEpX89tmTFhkNIrjP0/bjb
NWWBkO9K0GVgMPIy8j26xziINQALUexwp6V9mDneTUMWZgcJC58+07sIurPY9kmWAjYBIrAaEZdP
6m1tsGTsTWLCxDVZxboL7k0ahS6SuKIblXgBJBS2hvj4HsRStZk10aM2Nr8EbUJf3+h/pIN0Bt4P
wxJ3DxHlD6DiyCgO0GXSRK1CcZZIHsID/1ZJzD78cj1s7GXlZHbqbwmUn2mLDOIRGRK0urGz4pnP
eFsPn9rSlxpW0Ze4zafvtZFFuVU2yFyszjjKyRjNYXzKm+6+4F+q8FwmEdC8Zm8sfGHyhuq8qL4e
pfZ1Xfev0M0PIMe98esRe+GDHkLZbe1esICJyxxS2JUFtAGRYEvohk5XktpWNHppgld/qrGwN8H2
DnYjy6CmjgBSm8kNCZZkg3e19W+CT1BJsMBL+kr/Qrm9p/dWIKnJbA5SKEpt7jUI/Jsp8X/gxFbV
rSTKPpcVmdYyQtL/d1fnn5vuantgd1f3gspWIGWkdVmGaLnDRubkCUMzq/6QsrBWxT2nQ0hE9UI3
RP0T/gZmdRrsgUKppZZlmxMXVGT00VPjLDBy8aSPyssgIcWLUH+2oirtTLnNv/fcHJlxK2MTPj/F
9XQjCJyjqOVXqdTxJFp93FnPhVYZ5lSJ7qAKkxkNo2GK4iLbITdxdtVVNcOn9nL7rSpU1iESOg2s
HRNVfvLDANjsxxL9xcXXkodi+HXdgffCIdZmgUsAPAn+00hODB7sOZTrBcg02LzD+BnWHK9L2L2M
tyKoDHGIRMw5ds3iVr8xHYaRbVL/Fbz1d/mFtwEPb6vOdYk7GaJGtvywxCURGC8qQ5zUTi9z8NK5
tWCkVpsOvlJPD0UbBdnAf78ua8e2P8iiPtYsrUuIAiLOr5Pui+a2HyKnbrTn/00KlVuEqjz2Ugwp
8dieZGN2FlDEymts/okYAg0rE1Bhej5LTvoE+BQ4OEMP0rR2ZDwXhpqhy95DD0f2LoWyh2k25Kga
hgXwaqTImNvNr9nM3gALp6B6YFUa32hfqTvygzzKHIZGiaYxI1r5BEk9c6KDAYSc9Zm7z7zKk77H
tnLMnuKXxioApzLZqHfeycfMLS3xArhKrz0bgfYTE4BGEFoVw1j33APDMxigkSSymUr3yHo455JJ
OI7loD4NDu+UbppZ+i24VoPiNvoB0kSWR5II/+lENiKpS7uTu7ovgU3ttiBvJ7so9ffWWS3C3R7Z
PGOrYa8BBAUB72JIwKLCDMPHm41vqxQDjSPQXex8NJcvgzd/Fx8JJIX+QvC24swMLfF83ZTJR/2s
4rtQ6pIrslobkhVCs/VrBHbxuTZDTL6KqMeJlXtd1t700AcNqQsuFzXSsMB5jj/KxEwflZfIl53M
6f3pR/5FfBlGtODZJe19T9qcLPUd8wQxwYihJFCfLnMA+0UnD3t8VVDZsdOxC16sUyXRcJOkGA2B
pZuhKFlIIATxoPbkqkO1vIwWQZBOsFzlJLXTSH4Nfjqfcc67wXajLxU5ygaAo1oBfXOgqT62oVna
q68GpS/egMwHNG6X/JDcyCwD3ncXjWBzS2gR0S+7Nh2TtFUhVrjRPeFUnUfzR59j74MMvzGdc+f6
hzH9I+3t9bQ54yXN63biFxiTm91j0QejPoZVPWn3cjC4s9Nb6VfjNb7LPda1uVeg+iCZctRJA4Kd
zK94TBwIDEkYKBh7A1KQSWZYWaOSe98SWQ4ZFUPhDaOSH02Jk6ROAEwpbLdRTqC//TWmWGgJxZ5R
d3570NGRYCuIMpopNfgl4WGzL18IOVlsCc+R2T/Hz70UCIbdFd+0zJwPolu5OdDhjkN7lFVm84SE
gGu/grqE+GnKypWE3CRPQNpdRz+jAazPdfjchd2hTzkbNWsn7Zo7YZqtpmp/oU1wM8byT4YPkY/4
6YcQrBTQbwJz9NNMS4HmcTrMO48o5oNtJ7fUdCBsYYMZggBsQX3iRFozvZlgT/16Lvr8pl2zPwjz
GxF0vSIcFxS8wGnqhkr5QwPVQSwIlzwrLnFWvKyqxLg5yS/+fHj/aESPRWdij6H1CRrNy3SPitZq
r8P0S1z5+7UDrkxfP3d1/aMeWWru3jBbPanrzBBzbuDRB38b7hLsxKl7Eng1ByQLF6A+OJO/1qZc
MkM+8Y5rGlNXm2jIXIatbRxwKzk6uBWa+CigDaYOLFCE3fCz1ZG6zVCdXPI1h47z8EZOoHOmehs/
A2D623hOzwJrL4Z5qFQIWkXOWPIWX1M/q4CAy44liKovNYZjLoMto2GUnqVg6E0WhNVu6Hv3C4WK
SNySy3w8wGg14+ucnfkw0GIW2BxLBhVvkmQp+obHYfLa5Ezx6HOa4QDTmDEbtZcQbL8Z9fwJU6BP
YxkBb7uMDzh1NY38V6wbJp+96lrCuP8Z8USh4snC86vOLdBJ6HOniNsA3Cc2IzwyPJwefel7PlRT
FTI6Z7aJo2n642gqTkWG5Bz9u4jmaGCcEsCrdceBEV4YH40ee2n6UJm0EYYRq6ol9IXZ4pYCPfp1
HVlSqFjSAnZi4hV8szBqzFlJsHKvWyv347qUvSovor8uArQYpV7seXyM/uJaAxFnQOSIg8WRLcFX
LoqnujETB+SNNepzjHqXRBlh22h4QMmQNLrp7eBMlg52Qhm9bC86dJKp/4wfZHt0FEtS7PY8HP/I
nzE8BCgNWccWHznwTcaWTsAWE0PI1+eFNyeB8/ukeASvLIvwZ9cBNoKowGEMHBgEC35xpagCfIEW
xEvyyvhsu/nBRgb12eI61zJ0a+AAYXvWWoy09zX425Iw/h4Lw0nvQgvLQbKjx0VoYh5csXIub1zG
r9hLufXNr6A+KV9ioG4Y8CskpNzgEjwm5/RZuCsCyVn8ipVz73rERhoVWKop1JeQSJvGypv5Sx22
AaewQsturHyXQpeU25GrZiMmUjBYZS8oLv6FdhoGuWbKgi1W5hTbq/PXu4I1MbB/vW7EU9l9IuUj
oHohfvwh/BhPxaHw5rv2d/YoAg6ZORpB8oJPPrmRRgWZVO6LJlfgE9nv5Jt6UPzQ7s3ppfy9gDKF
TfTG+IJ0J5/TI0PvRYjjuvZQNcEqLX7K6uDv5kIbnYh7bvy80kfsOYMCyuWNCy++ZMZsjsVhCsU/
uQY2cqh4smYaFysk5xITwWurCqx1kitrZcBwsv1vpAgErVsEZg35/40+jaj0GS9IGJVBkTk0K8Oq
3dhtj+DKy3RfPIH/yzd+Xhe6/6HeZVJnCBBnI8tnyNQH3e6VyamApDB2jCvuPxj7uxjqCBsRhL9F
KKKoBkTIQHMJcz28zDivToWKM+t5R371Z2t/F0cF5kjLpSTjYBlRDgyBoRpvuZ5VA963vncZVGDu
jDoFzwtUCsPOymdwriyptWDvfv1y/RPtHx7BKSCECpgqpCQh08/yCYVtlAcnh2DVV1b7jKJOAJyL
BxY1+u7RbYRRkV5dKoCZGxCGCqkzjeJzrabP1xXaTxA2Mqj4zvc12LtIKpKesKVikVGA1F0D4DPZ
gP1/UsE+SbBWI1d+NoKVdaPufjgF7RUV/G74R9liUclCm1cycmQydk/OM7qTjs1TYRkWmW5qbrPB
TGzWEtf+82YjlzJKOY+GPF0hl/f+KitjEh4jM5nVO6SoM3rVDaktjwx9dz/oRixlPV2mjrmIt5w7
9w+x/iqkrPC4WzHHHtw/B0qZDIE24rMJiqV4aLyNsMRwb/UUnUfLuCMpJgudRNzNR7CdAXBylKo+
TS8OnN53iKB4soEX1Zrtzk8BRgHM+9Uvn3uneEwfdBv4FIaj4XjJU6H2dOY80u7Rbn4FdalmsZSh
d4tfQRDLYwtdi8Y0LMXLL3/V6NTIZNZcdy+JjUzqkpCjKQIXvUYeRKEngiJStchVnhTAzxbN/GtS
mkXPCN+7l8RGJjmHzcWULUUhZpmKcKodMdbrLcbXUlms61GBOP2nmL0RQrmlzuPRYBgQgpXGg+Tr
ATDIDv8CNIl1gJQbzhWwJaQYcjpHPpS3mUPYRmZr/o12C8DHs+/X1dqP3gaAMUBcRQyWyvOaHPNx
aUKylDsV26KS3/uZJf5Y7AJ51x9lzhthlEVq0ciHK8mc57w9lPVslnHrqRWjyiCpJGh8+lgbOZQV
avjTQrvg8lPUAdM0TXxWwe9pJ0V4mWcjMctsab1SI/Pgw4AXQp8+ZS321NdpPNWJhBkA5RtSD2An
cXFmVVnkyUX3JS413tJLkKO082UKu+cJkwEmnyT+mgEIaBaRPShJdQD8sOL1tfZTrXpXLsJvcTke
DSl1QAJhJnN5zIfhMI/r65q1F1nh7xNO6p0xiU9pHD/NaXWfN/WZa1KXw4tezsL7JAecadLVSEqK
AYM7oCJdyyW8RECZfK3U8CkFxKo9GEl4WgfV+DIvREsxaiNTHbmbUGnBVd+nJienEwYRlFPatw9q
1QLhLR0iMJcOr8U4BaCgvemU3B3CwVEyIEjxjaVJ3IsaV3Yn9Di3FACFazmZiTjd4IrEa3kWJ6vg
ysYUOtWSJ9VWovUm0zsvGjPVLFGVC2Ved+I5PzdRez8VgmUM6/Mq9/f4+H6byKZUN7Up8WFpNisi
YTzYWaed0SN00uYVM/Z+1D3xo/oSYT1CQn5bYnOzrPnnIZEwy6+vNhflkTNz+bMWZuAUiXPZXVrh
IoryRRyXC9Yxz1MZ3kaddic1gweWm1+dHjltXh9BS2PrHS4GeQrEMDGHBiPgXW0WxuBFefpIjkfJ
gRlWgls2BD+M/NAKj7O6WuCQ8socbBNxZWozVqsi4SQolVlF2AfAeEgW26kMWqTcCJpFVV1ZXXPT
GDo/qUBYsYB/ubqJQ8MelzaomwUoViAWiAugSIfqL35BQ7CPvreSeODDFJ9ozUHOa/TuGKH33cmn
hptv2ri2G10ze7lxprJ30gm06UbI5+aqzk6xSk/Jkvj4X7NOjOe1K2/7uD2EoXAUV4SxsX8owaRk
riJSjVFMwYBSYGmhf5DVxiyU1a5rLERomlkrv4tJxZbTCkz0ofvW8ZMVjoAIbCOn0DpXiBA+6tot
tQhMQYp+UzTIXfraFcIxiIxzvM736pIe+DE8tkJ7bJfioM9FafZNGtQigNTLNnpOVfVOAYBZKi52
Nkc/+HiFVYxeN4cHlYtv0hQgBCBjnNQI+xXfRLWyRqFw6kE+KaESO4XYBKFyKHnFTgahs5uES5xE
l+107b6ncwuaYpinDnJq7KeVX7RJwDLwChJYYPu6ibwe2gR13HI0dU60GmyyaVVtluM3pS2/ZyWB
G9E4TFHIJh6qh6Qrbxa9dsQVg3MpN95Io3EsNClysfLyu1X10O6yVbNQ8Vrx6eUAfbrfjdK9DBx2
TmZusvIm92ZFcJeiO0Z9A9MbdO5WSRtLjbB0WeNcp3YG3FgiTQHPl43ThcipVdB/VKXoqet41yk9
1qGw+7EanZPXVW92syRYCZfOXpfKhyaWUlPOO1epjK+1IrykYtIey0aqbAlMkKYmCihWrqOvV6pV
JZJkATm5BgtrcjNytZW20Q8M8mOqKQHQMP+Tb/A2SvrflSL7q8xJNgA0M3NYFGAbTiWohRK/66db
QCSdNLHnLTHTnL6tnH6q/SQxTmBNfVjU8j5PSt4ElJKNAf7vWDF+nUT1DrDX30a+59xlwGgRbyxr
oPbpfQxY1HrQLvzIYQDNWG/qGoZZyMpPrSlvtaJyxD5xy2gAwZ98J5MvLEo9fFhRMyCgzx7Hcb/0
sMsQW0Y9qNQ5ZPR7d/P1zV1DZR9Y1geKeIT0co0br+IaRM3O4rvUXhbWwA3JVOlrDcx42IBTAE0E
6O6PiU6YJGMH9FWULRZ4cm1JMwzj0CjJce2zJzgTI7HaSyA38uh2mbbGkrJyUE3NwNQh8eYoMa5q
maES3SIDsvCS8wNERF38MoKuuxcfCjU30yK9a6sMKHSqmcWavVb8fa1MR6zpWjmAtsNWBDFrzNu9
oCMyi4jMuuSt+fe2W0wABZndWD4b8vAtG/NXedQeVCHxauxXTQjV+aLbWfS1qrjDUN5FquYoYu6G
A1ivwioAtP5t3Uq6WeUvWZQdeO0Srh3m/qKnIRF/FnPsprF4EDlwKsWKy8jH9lKX7ZnTKVKeca1W
4hv3GLYhgNgcMBkqT05NxAPMGtVe1psDeCVZhFl7Ce5WMJUzAaEoa4BGhAR3Tvyw1xAR9HYyG3lJ
zaLOXXWsTlkY/R7DidVi2BvVxUwTtoV49H7xXKIegUK88HqCwSY3MorJKrnUV6M8KELDHarwt4Qa
Mx4SUm6qeoOCJIetd7FHP5xx9Psn8P4rqIeiHjZIzjK8lyart/tT/bh8WzFQkdpCGahB7YyOCK54
B46XuVzA/fdL/RogWzAHjilEFZxwH527q6cpWlW8nFBkQdbmq/rCUHDXnTcS6KeFOqky4jCpcuGU
ubI4lWvz+/ohsmRQX7IsVeAkS9BCwB7bXBAenMfrEnbLMwYma3C7CJjtptteQ1pjGEQJEXBvQNjH
9V61mKBsflWOiZN5/A0m0wYrfMAUrnHOLysm8liV3d1H0/YnUE7KrSDdTir8hCX/3Y8KaNGDpntW
1O99/Fr0nZOGnVNqPRLpoFPvruv/H4Tr8BRRAerO25jX5rnbDthykIAejggx2u0tKU8hQpy6oPXy
M+vFxpRGPvhGWo4HdTr2kEacAtCyZnMe8UIsgtRfjkx+6t3rQAYVpCpKIvZiKCfAAlXfSA0ONjyL
Fhgo3exXWwbdeNbulYtsjg4W/Zz2aVnvQVNdsJoeu8aLsS3MuvBgxpCoEDhpEajleOhajJjXmu8Q
hBguuLdVhYfLuwjqOI057Ip2gIKtrd2gXu6TflVqE+ywwY6c6EmzqoBglv1RZWYrmTraWpFKOcUK
kAv23tEGnIeZP4TgMlkkMFz+qx2FvVLGViIVb9a2EZPaIKYj17Yyp37ctrerbuAVm3ogGwj6Rbrl
lQiPOmmwOb78GZMB9rZmQdwyT52KSnU9hqpC/DUOuAfFlbCc0b2CxK7nTSm0Dad32ovqyx222czw
onaMFPE/yNeByoVlL9D5UfGiw7Q31ivjFZu/2QVJjmCD88yRX0dLuRMIBDVaJ6VD2NdZJk2+6qeU
EVsOf0umTLoz+knv8CR3hVWwYz4szIXvj0YITGpGWGJJoiwb/C6puujQEW9UrNERIuxwMrMDCshY
E18d+Gtsxk/Xpe577Lt6lFHjla+AqIdD0sJ1d/Os3Bb9xOCR379vNkdImXHPKcDMrJMVakW+Zooe
AJFuif+kbnIunjgLtOmFVV9ACXYuzyrLdva96F1FynYVNY5LbFOvGPhuA9Wafo0oeCAnnNH5LXgU
6cQ/QSdFkHoXSSdC2pROOo9TbV/Cc4sUiHPEoPxteGRklzVHuscB/EEa9aqR+6Rp+gyGoz2MNhid
3f67YQl3v7pf4WuC8jig8++MA3Bs0fPg/DTgfs63162IHOEnJ8GkLshiCZ3Wp5HzPle0kOg7iuC4
W4djmx9DgOjrGoqvrGCwa7IbYVQs0DBllYw91K3WyVGXY44n43V13tLla/pQTg8okXhuiQhisXN8
Ku3Ujs4E2i17Fc5SY6KDWmMrrTuylpF2g8BGOSoIrAPfd1UJyQuBWJ47UrUc7E4GsD9Dx73BE3yr
f74Z5fkg7lLCWYIkwmy7nCuMspOK/Hhmt2t3k5KNKCoAZCVWwXpynHUiZNiSxL6zWt1rmeyDfeQk
xBqIqft5Ymj4lvBf+4qU43N5JAB7HmKlcHgqw/FbmWJYFWU2rRofcxH1zGx9yPjhUjbd7x44ZkqY
PidcLgDRtXYE1bCbFBVwIztIC57IcoXVZv0+bpLXMZbuwlp2FUXDPltVvl7/NqzzosJHUqt5F6X4
4QUf9ONoS6nodU1nR0jJawFRC/n5dYm7SyNba6BiyKTPiTaJEDkpaJpGfnUonhS/8JofBKwu9SO0
TF1Wbrz7XsReMOgaMQ+BObiPqXFrtIJWrrgYSnl8TTg5CDEQ78z9GPBi5ZdjBVNswYXQdCzELWJx
n03jH8n00P/ac3UvpSm4ik6g/yuQz01fCBpFZmEzH3FrsGIfuw3MEe39WP2u8ttDfvMa0PmpmKIi
R/CKJk9a0tWUe96fU3l0JxVdEFOr1wqcTZ07TAJQ9ocM15TaBsNQWvGA1kghBxGsUUmFQwwmH2dR
l9tBUS9drZxUvffbLE7tqud1VkzcWZjFmoSoa4ZhkGUyypswdMgnfYiPVay+MYARYzjOreoKPPpc
Eeq8ZW4uoM4IVeHlum3uxvuNYMoblrCuMiMm6UOvuhKPxSKF2endzRE2MihLbIxuaMUY9qCe66DG
/FsIdhvtrgnaN8YP5hIaQx5NsjBHMnwa9W13+espYTXnwkNObRte7nCAzmN8vd1r5V0/ukkJSs9C
XzS4dwe86iW7lRByVeYQ2q4/b6RQN/PccYmRF0Qrr8PmH7k1k8ZMVKsWrOhX64sPoyM4vB/CjjlT
vzBHP4iAT269+QHUva1Okqo0DUxFAfl0fbucI2c0CQoF//gv1sFY0qi7WqmTpRk1oi4SS1QRjskJ
dVVTNGMnt1jjjLsRa6MadV33tViBpw4WqodiMBsCujUnvsvQ5lgZyRzrK1K3tSYC9ELsSWwMxqA5
Jx7K1y5/ZM7L7CaNG42ogMLXSSLwGT5W5wA56r5EIQb4mK+1o96U38iLmrNjFGQaxnPkjWf+s5Fg
UVlB7QdhizrJUe/iZilLkvhEfvqSaNZUWcVZQXlSdoFSh6N9QPTH4CuaP6XHelDuLkhh3+wf+dT5
itVSjMpYgKIxUFzuR+1Wv1SAO16WG8Q2xVug+XIsD9FDiEKuOfjsSvXurPj2J1BHjzWMEmvc5Cec
9EN2aI/ZifMImzerJrtf/dooSwXvMRoTPiLKtvbbLJYb2sI9aNlcYN/4BevT7oe596OlwnhezYok
9vi0nVNcylcQlqRY5gNPGSawFKt6QEMpYWNXEB2uGBTd5cnzKC1LsEehwscBG+l26swCNM2Rg1mh
c/oFpTAR1OzjU/+VPYi776z/aEy3fyJJKWWuhuw8SPzsLvGKQLSzG1bBdt9X38VQkV1fI0kMSagb
lq9yf5MYL5L+2Oql3bOQz1gWo1AxXNA4Ps2Ie/YvaP5bnVXh7kBD3oqPos9aVmdKo2O4WOhJHiIf
Ww5YzXZmoCRhqM1rzQyFAdabaz+Gv58iFXmWNcuWDEtXbqFd1l4L2gqUDplixUL843rOxDILKsag
ui2DPgduxx8SX/BbX/HAZMNG/9vXyCA005izwZrjxwx+KUQNw4HQKE7M6ksf9A/SMZrQRYhOaMjL
ruRMmcUftVdmVYclmfpwyQq8RcBrE1fH5WuvR+6SZKbmrIfpVLjtIcPMYPRFvb9+rvvvJOTBfytM
fcJZzIwBINuwTvQOOLMjd0cbm5xDFrJFewWUZGaWZ+alsZN96xgaB7UqDyQn4Id8POh6TfFYb5DA
EdKF1Z7uxa92GXAmv5oN8RAPjVSCJZm8KE9sRJk9N4F47Nugro/GE/1Sq2exlxoRNTSQTEyWejCO
sTuayYDUSrQTl5Wu7vUzt/Lo91nBRYIRaZDXvSHBJYf1nhBoqP6/CN87lvRBFjXAh1fvnKwyjlY/
pyN2OsFyZmFq8KzakiejB+ZNhauC/gxYDSxA2b3R2g+yqbjarAlxLMgeXUxC9Y8ErIU8A7rEjO8l
i4wQskyJebaUz1axaNQGOdveVT1A9KgWhmqBwmhwTu8xG1LEMKnL8YOGlOHOVSUswgppIpY+a9lS
ARBaoPqK8ZjS5G0CXMW0np3E/INMykm5WVQzTYZMrT0QWk8weOAydtr1jAfdIXOZqexOBvBBIBVu
edDRty1Al9wJ48h26AmP+UseAPLPIcP8mRWFfmdzHt+j8c26mveSuQ/CqWROkFCx6kl9m0CCKafV
Fy7SAefKTnR2zxWYRZoOWsXPmPZAWZO4Es7icoI5njqPkKLMB/1mBdnFvxC3azobcVTuyCVRLZUV
eYhg9nux9LeneexG3ho6/MsKa2WXKneDwUYmlUGKnaEtGPIEXL8SAYRKPqTGg6pGrigxS26M06Rr
AB1oo/KuxGki9ZAsxe283h9epgrbEQViauhcv7qI0X9yROBJCDJKvmAgopxCC4syNxRo1jZTbdWc
+gIY5G+xJDH6Lftf7V0O5QuNWiulRlp1fTjcjnN6WJJv1zXZv402qlAWH6UqJyTkhTo2uASxruiL
r4WALJ8skWMkmfEg3rv0ddy9QFQwdFH7NDAA0L12XYHC72qC2X3hkGDjejDQb25kq3hsv5ANwpJJ
Ybp/kO9Sqcg5FtwiVBWkzij9Nsol13ibcZAk1H+2iXcRlE3E3KAm/YyDRNwiNOoRqCkO2BPjseQA
iOzc4n1WcN53sHeRlHnEsaqsegutYjHH6huQE41ofJTL5LZNpZQBV8E6QspQmmXpyyjBs0UxfAPr
Ikr4BxOFH0yDilHlOqS5klVQR1DNdGrvE+1YSQ9cVZySoXG539e/2L4Tv58eFZ7WUZ2SHpPlrl4k
/hS5/Jp55cI4tf2s5N3e3xq6myJ13jVRIYAx8K0ClORHlEcs4SsPGiDQmUeubmFEUGCRVbK87K1u
spFarGWna8TLCBRAjWoQwKEFXJ4qut9g2X7Kz8rEpKfaa/UBMEXGYgpWyY1PS5mcXgL7fYBUwyeJ
dfhFzJ3eVg9/1Q6zJiAXd00m1pgX904H7oNoysGRL3RxOUH0JyxP9tW9azgbNSlPx0R0OmbRW2Vk
Eg9vNHGF9aMlRHvo78jgCWLOQ+6H6Y1MytWjqkkaBfTPJExr5mwbx7fktkGRW/f/RRa26+0beZS3
J5EQpXkLHScU1TkztvQoiN3E4vWAVGUJ7U3Kgtknf/NTBN3IpPxf4qoqLBXILCTNCRuAp6QvDY8y
u2C2U+L8gfcrZKoLdoNZR+qlIoYLgllFSiNpdmxl36jSgA/d60L+w2d7l0K9SZJ4ktoW6ElAGNc9
6fQ3Cndrqv4fLTRBl3dh1GNEKMZGinjETwMzyQM6rDkW/kTWBb57z22kUJ6Wp9xaDwrKIcQy2tEr
nMpT7WE6qqZgjXfxIdRYp7hTgfmgGOVw8ajHRlHVMIz07Q0SAsGEvJwnL3VVm6DxYR2kvEGp6V88
SPY94f1UKc8LlbHKZQWniq52YU3Z9H2edNbk+a7lv8ugvK1WsUUEbj1UHmNvmmezSgTzf7REyrnW
AvCwPQcRBKM381dfcyRvsgE8h+cGqxm9HyHf9aGu1hFccM0yQRjWMH5kE8pX7Qju2mp+uK4VQ45E
Kj2ba27RqjnRiwZ08VX7sCRlDa6lyI7K7E++D1jAMAyOtUqRRm9uwmEVFGx74yXzhZfv1fb5uh7E
hj5Fvve/T8Nr5HxorFpC/n6DN6D0vIigrlpROO2864LeiojXJFFhLwoLVJ+kt4BE5i4/0uhpHvtm
3nWfjWpUBJwmTav6HKplWEfLp1OmMzIs1tlRUW8BWEIujSQ45Nxqc+JwLufh0k4NuqWtIduMA9x9
aWLbBU17DFB8AhgYMLvZr22HfA4NfCtMeBUbb/wpMybDbBIsNErF7xTYTtiaDDgpCYZIvehAMb/+
M4i3fv6M77+C8mYwJCWGULcw/Fg5hvl0iFMrH9SgwUGXsWJOAwsoaDcGgycTpQoRtWma82rly6IF
xAxqT14bYJDSQ0EPmKusRG7XozdiKMUKDMbmfA0x0/qkJl4m3eYRw5n3RSjYW8LsCDp3lAtUoTFo
uY6g0WPzKwdcYjycmkFkBFyWFMruky7uM+yvoWvQVNYsP7XDYOUxczqS3AyfDEF7V4ayfgAWYLu8
JGLu+lMDcMiAcPmQLXewPudmfon9JShcjgnRsOvXG8Hk/zehNze0TppKfCgBezkY97Ay9Y++E2An
gFsKrnWRukSG/2Ptu5rrxpVufxGrSILxlXEHJStY9rywHJlzAvnr74J8jkVBnA1/PndmasZV9qiJ
1Gh0r15rNjo9JzhpQ3LOlm9Lft+Mny8foz1YG7IQv23wF8gQQafOynGOGMghv88Nr71Bm9YNEsiQ
ZJGh3R0dNYBX9OLUfNFN6Ix0P6oPEHlIvbOoorUfLG4+htuYilKl+Asfw9IHwGSfpHt8jyd9UCH5
YXXu5bHv56435rgdStcpKWc2dlZ+mW+qgJ3p6gYaWodE4KP3D8PrNHO7tFGzeawWHLlVl1zb+qc0
mrDI/oJ64c1icltS7oZuiAdsmH66j7SbFFnHpLoXzNr+gXsdChvqZt9HAIwBOsK8B4rwMpgsyDkH
9+vRdoH79pIbNDBgc4xfFVH/o3B7cIGoIZsj6vFYL3KLPmHmhEvEvSXouIBySHxRckm0ZmwitgNt
5DIrVHgW0nyiOVoRtCslNwWbcA/A8WbNOH9P6YDO7wnTWYyueipv0oP2hRzoM+onDmU0HZ51Tg7U
X38COYlnp6hove/GXpeTczJFHgOCbcJ+VVzN2JHWKJTpZMf2vYv+bULjglSLAsxNTBYxHKVP+oEB
IxmMann829vz1RTnQWbSMgoNrBmo9pyuBFNAMgb6NP3V3fZqhvMcVmXHisQc1VKGEb22ozvL+N88
hsZ5jEkBGkyysS5tcwPeC/Sjn4jI+4tOFF8IthprWdYa47AQyhzJeTqjJf8hfkzuAZkShjb7sfer
w+WrBi3Rogz8By+9BbWTHtBQdg2SjjC7MU8ALviiWEqwtzXeYRT1iCwg7AGL7WSy5OjLJ4E33DUB
skMFDeBQEuSjwrFe7aKJsbdZMmB6HD+g69GNjyCkwFWp/JgPIjEudTfc31jkHIamTkaZ2rDIbmz5
4/QwomJQH9unyAMhx2k86hRTSY4VsoysRPjzJxoLwvZWXN7aX09I/ukE1PHaO3KsOpfqZbJGNnjw
C6BDcARTBRqMzJD4oJK/FfmqXY+8scetp94gPljxFA3A5hdE2V2RP5R1KTh4+wlrKNFYtm7LBCJX
b/3+WLVtaWeY4OGFQQ2sFQYSx9SVwul6dix/fBZlC3afFhuL3E1jGIuugkwAS2r1QVPpnj3PTi1X
bqdkbguGihjcTTI5CPYu81Lv/PLGLLeTzD7ShlaC2exYPY5Q0wB0/aSffoFOhWCX3ZOClmpVZ0q+
71i41KlUGt2Gfv1/yXkZo9kDar7ouIvd/Fa6EzdtiGxyflpalyElFWUblKJ0X3nWDDa8xCvQ1yQ9
Mwo5OXOMq8En7uB2Gq7XJnbtz6AaopXgot+vSGzGzzl0owaNXSHN7NzKbnXHoAvkkHm5u95QlxHY
A+sjJJ3daxGwQCT1e9bZDG2CmLQc7HXuYbX2WbSW+2D4UT9ThzyPYF4Iyh9sZ1M/O8/wFR7odYGI
L532LGIK3D9Vmw/hwsbFHJJhtbD87FSpgDLQr/pN51O/c0roXbRfW9H2Fi0+d44tBb1duYyhM2gu
SJZuzQM9gBAak20Fkewsh7/q1Xsz3dxJNjOjq8wRNpkwtvFxvs5DFupMN/2tLUQA/suc6hayS4Tl
5bjYrTW1pFxm3G+GCir5sg36ZXZIFd3O0qg7SYYEcZ1+rhRd85R09Ux5WJ3CXsJJM24kqgjekvvX
gf37c0wuzlOWwZqlHP4kuWKnbR3clD3ET6zpB0UvcVFof4VfDXLRXtcOttWw8WfFdLXS5qx3yv1l
JykywXmQiuL9bUfsERBJblaDLkv5m15wbJrXYXCeAT85pR2LJn+psCrqy7xBNQyeERTO4nnbf/Xb
tsqgh4qF/pu3XmGeZytWy+HXYWRcmqVbfjp2YJL9RNGvpfmMu2GEEiagzoOr52eg1Z47Lw7Mx8vT
uxvMbD6Eu4KmaLFTyGMhd9kP4DMxz2QtzrrdBi2xBFASkSnusBh2MVd2heChLBZnTHpnSu/ppPsU
RY3Lg/oXV/97evkHT0kLqyhWmCpAEeW9CJcUkMoCQ5bzH/DWH9WA2aq9u89fJ5NvnEVjU0+HDvso
h+qNIxE7d0gMRSEord+QiDxD1lIwUsGcatzpiOHrIryw8HhsPqhL6ehgAQN4zcuFyZrd0G8zNu6M
rCVB4oHCt9D8s0k+RVmQZ6ISkcgG8wWbu1Lr44jOOmzMbVN640AewI2xgEJ9EiT2/sVTvm4Q7jI0
Fnjt/iWHTu4XxM7pGfGI3xb31LWcBdQhopeQ0CJ3GZZTRnsrw/X7/1HpGU7tdYici+mjGbzVCk42
Mai3TGAjRk+fRLtAJ2Vw+byJ1o1zImQoLaCoMbZS+xTp2XE0ZleZ8//RCuc/iB5bgNfjdGlo65kJ
GG2+VOokOFC760TQLk0I1AgMk1fxa7NMyssFe1A+2QAdFBUiCC31WJNLsriZb3uqUJ+GnR3eb2xt
cnsDSiNDPrN7G8y0rctocSXXhJwSOtSJS0OQsdPw8ortRi5bk9zuMPuJVhN7xDIgbza9kMswGoUe
XFoA8nbolhWl8/Zu8q1JbpeoslRX5QyTk/xsyZBh/nF5TKKfz+2PHqKVqzxgw9e2HLRSFVDjb5AH
myHwQHallKahMTAEZXB73zrVsQP11wAiN+g1C9ZrtML7lwe1myHamuRCLGtezLRiPpG1CsTn9GR4
9DS/6Oj+AZp87yRvrXH3SU1qOe5VzKE+T8p5GJQwrqIP0mgHaWt/qofyJBsxCDwBiJlLw3bMrJEC
WdVyVzL76zUGJ1gRi/rAmNELx+PlyG6uhd4CYetA8VGmcbSj7BOhUTiUs2e2B9v+JylyLwGE1Gkr
2SfSN3kQvWNY2HzJPnct1VIhdaqFJeDEhYX95CLn8xLXbEaqL9M0Rinbwv4EdinDpTaupTWU0XoT
z5DUFLUP7Ga/CbpAmJ63rcu8fmaSkyJLmOteQtRGPOWx+qaeIGpZuS2aF3IXXK8huxNjt/2T2vwe
NTh4yyDJDiDzS9H17ZUfL0a0FvPCXB8JmqC9XhMg7uF30QNkINkDinnsqdSBlonfuBKoBHxxP84u
bHDzFfy5rtasVVYdX9H7rG9MOZRPeZiCazrF65E1Gxog7XlOrkW5xH03/Dp8nkBAlUhkJwSGp8AK
qadfMRXK1AWc6DurNVSuSDhw358gWQjsAB7gCt/4r9lr24JgkCEkq+N807qJZ1yxbpwpFIP+d93J
xhjn8uVyTBTayQh6on+05FtsQ7OPim7sXfewMcL5fTJalbmULyPSTvmZdUwwIBg4fEMxwu1fVuz3
/PE4/xZMybLOViz+It2m5/7H9Nx9zaDGrAXVKU8cdBnr3//mDkC3mE3A0SyTdxJJqzL3BiteFsf4
MEmudSTXLB0K3KWnD8K0xu6qbcxx4Qiq6rKyJOwZ02afUWdxu1Y5yMvHy6NiP+WdV91Y4SKQpE4G
o5VhJVaNo9Yt/jj6QxrG86fLdkSj4fZgWoJPO68xec1KvHQNo5UC7vz5spHdUjae8b+XiNuEK4l7
qdDZEjFZIvMQowqxNkjsDX+QPmBT827qNJCDgo4bWtB8U20nFem4yHDaVl67bQqG8jks5fk4drck
EoVt+5fSxhp3/Q2S2YKH4X94ueyfsY1FtqSba3Bem0pJWCQXmaOvoKSzlo5CvqQy8czmoasCc36O
5gPEJN05sdyiQRfHg2BBd7fN5hu4QyArAH/UAFqxFAKjNJAc1k6BK2FykvLPYeSipeVOBU1AVd/q
eNCPQ2561JK/gUX7Xp3sxcHjJ4gm9Xh5oPvjJLYBLVn8/Q6F3K5A/kUIbpK+darRLymiDl0QOIuM
cGHltLQ0HRiQJs0eBsOf6meFBJfHsSfYAnWR14GwR9Zm08jlYE5QIphhIz4ikXDIu+qgZFkwFU+K
1LtDuhwM7CC5Oco2aGHmkxrfRqA/lhrVq6ZGcC3tDxk0Ooqi6brGAzaXNgJDtFbRQNK+Se3kDKTy
RpEPZV7lvSP4bYRHbWrmkAEghWx3uRzGEoAPrUYTbyt/HFW0Mxn9h2UityOxBZk8kVnuTWIqZSWB
GYgEdWqgbfgG739HlgYEZz80UE/n45fI+nx5eQXTaXM7KGvTPl5yjFTt5MQBJWoDykqNLoZz2c7+
+XudUW4XaaDTNVcdduIydkY8dbIrWj02YyCBmPOyqX9xrK+2OMe6KqlRzDMcq3bN+lp7c5N2Vv8k
7cyuukvbhU3y5oi0KpkmUE0h0B6ukzo66N1Tpt3JyvXYh7ItCsxES8Z5UMNSlza1M7z067OGRsje
iB07FT0Odx9n2uskcg5zItVQou8A8aw5+RZw3tKiuTKNHRo9twvTh31aM80bjNETLN+uZV1Dqujl
1n/J8W9mM7K1qYojKDTIp+E4Xw+gHbYcRmshyh3uTuTGEDeRwzSCV22q5MC2r81c8cz5CRKPgt0o
MsLNoyIta9JNqNTWRnorxdqhMCfHlv7mtoGmKeglIHPyjqzaLleUoLUVx3ih7ky/rGnuEe3D5ZXZ
HQr05tn7RjMJD9ssNKtplSiWER6hyQXsb238z1T/Xdbu1QyP3ExQESwqFiH8J2vXhpZnRMGvrJ11
+IOsHVvod+d3Y5Hzu1NGrEW1sUb9SJwx/w4hHV/JUEDORGd3/5loWDISA5BCgjjrW1fRJ92wSMw3
MVoBrQ/+Syug98EQivMQ+y/wjT0uSldqi6y6ss54gZdfoNgCydvEURyovAClwDAKEF0D3cDgDNSJ
g7+g47LIxjq78DZHuVr71rRfbpdV9vrurm9llwz3BsAJl7fmrgf+bQgK8m8NTekyR8OI12PWJqVT
Jv1jni6n0Vq+NjO6E8pEUgNdXUXA3v00z8Yut3MyZaG0j2KK6bW/SU4Bnaafy0dQd9aISq6ToPGH
AmRnSo96p7eAa8Wd/qlCIjj9+68k8I7g5YKK+Ds+83GCPAjV2K4Ci9PVpoOwQAehyG2y6/PdadkY
49ymtJaVHE1IPkxZ6XZN4UqTCKnEpu2SCe6UQJAmmQoNy/l/7/ncdWqb0XAHpJr0pMAyIlFXfa+r
h6Y3nV7Um7NvA0zHYBTA+vCE7zKRF4SqhAQS/VGqvZdq6SmiIAO6fAj2F+bVDBf3lI1Jo7VlKRTJ
OCBs91Lj42ULu47SfLXABro5z0aFBsFcw9LraeF15gi9KM2xWxloI9EWEA2G22VKlaDzB7wLAJwg
dYi8JUSIIxd6N7Z9bj3qV+Ay19DicXmAbGO933gWUTVbYZy/3Hke2rlC+w0OUmxCVcjWh6PSVprb
ldn32ai9eK0F4cEe7bdFzFeL6tspnbNmaUqtpYHdG2gPlIvCtaXkeao7dJMrNnsHyCHeBedco15k
qK48gDnFGD8l6Cgcaumcrco/aSyfiD34UaF4Od5H0DqTBDOzux6s+duAgh9SI9yR1Id2kFHAQ516
6Z0lywODmAJpkt3dtTHBHUVDTxZIV+EaljvlZ9FHIUktt637zrUN2b+80PvzboOoybLklxjw7bwn
uWrlcUpYhnjxa3CoQXArcXJ/SJzsm/T1pfOVNdTfNKZLnsiXrrn6G9QnRCB+fwJ3XtFvH+dFoWKz
5YkL/nxvAX3tMAy3l4e6ezduzHCHNi8kOS4ozLS2HHao6gxWF04Kegus+l5SzRCE9oJdvbtZNia5
w9sOrW3WIDRCh3fqlPGpqYhgO+6nJcBEICPjbgOgzJ1UrQDkUDWwfjNQpJVvBnPsrufBAXFr6qSP
yRcENp6iMTr3vxrcq2XuxFpyp3ZjBstJqwXwFl5bfrq8YvtR4mZw5O3mTC0ltzsKE6yBh7H7Rcfu
QMG4V/hVWAueevuL9Toebhs26MXKSgn7QwWYQe6RGezsg2BAe3uQcSKbyORCT4Z/OuA1OQJlAO+h
Ab43us3VEDmG219HdxCqPWmtZ6AiD+69xEEHlrj+uncBb8zzT4pSyiVCU5hH/t0xI+LLWeYbg0jg
m4Wz/O0BbSsd4BBC8H7lfCQdNb2JR8wkgVAlMSqnmbJzlX9KO7ReWSejS06rUQrmds9r2rIJcT94
Mhvvsrd7pYBuQ1NL2CtUpZ6pgRKtTA5NXj3IswhHtLsvbQvdAGC5Q46cHyDkTOmSWBa2SkjhNkEo
+NV8Wt0vxmE+94JtucvYtTXG9tQm2NAThEpo1UWBIZmCpkDNtFAPc68F6Ct0zQE9x0Pmr9n3pvoi
2K1syt6tI5YQnQ+qYRn8lJaWDVLIXmJ3w4vUeAAFU8awsqJiWd6CbFewhPvzujHIHUFq2pE6zTDI
Wh/s2mEUmyt6+Fdf//gH2IedDAu2KfRsVQXqVpjDtzO7SFneRVJBg0GBaKNGPHsafFMp/D5OfSWP
ryYjdqvcDnWkOy/P7c4RsWUFN64m49KGbvxb000SZ5pW4SSqYRQ2QXRUQqbgLiTU27UDFiqVJa5B
m8/ZGWsgT9smmgP6jcKDIo2kuOUNfvEjAdetZL6U3mXZy73Ys7+PpeB6MnYcHg4lrCuGCigqf1JU
HY8K/BZBrqSHBtMQPala5Ulkvq4liwQZsqDWVQ6tYP1QLPQZz7rPTZUdu3nw0xYv9Oxr0uSpm1X5
w5jRoxrbrtmjam52jtbpqSOXrdtFKaI9HeKX0BqCoKaWmS4kr7BbR7+tVmTgZyvzi2Quj4Pc3JOR
NM6o51cGSU7N2JS+OZc/9KIh7mjNKPlkShImtNS+IfVnOm1Wf2gVe3biXEtBDsh04uPhsNrJwWys
cMl0vADUD9YcXxVK9tw0yuqokA5V6s7Tq9lPc+swZarXDpAnLfAhZar589hcR9TpMvnD5X214wXf
zDfnLCKU6cjMLuUFYF99ukPAAI4FCSp+9wJDezsLzTOQFzUViKPxTwRLr7WZmhPSk5mcHa24Ks6N
Zv+jFgVAsBaEIdRxlk8jJZBatfFeyeqoc7MmRoEUQsadREYg2kHT0Ew24s12qpwk6r4uxRj7EKzS
P7YzxGoz5clO0bSYrcl12SjnqAYppAx0mautxhWQSwdS6k92bIE/azz0qfRYlZr5RdNy40iStIRp
iK/k8fJIWvOKlOSxT+fcSSwZqrSTMbpl1C0fbL1XfCRTGlefZx9BDXzqmkmnUmoPa1d/kOiE9idr
7j0kMPGHJBC5DdOdbeaeUQBFMdSRo0MnL0wTkP/1M/SO13zxqnoufSgpqz/LtK1ujJQeyNzUASl7
/Ojs2+UF2XGepmEosg2NWxWchHxsETfaKhNIJSNfOBzVAtCL4VDmQe8lhzIgcSqUCdgpMMAi3LUF
cnS4MJ5nYJ27rqAS3PWvAkO6bAoMYK8U49p3KrdvLXIx5yzHpO0NWHzRu8fK+tNB+mh5Gli/EP9+
I5AfdgXz+j5oemuTc6EzoYkq22yUaDNRr9k7PAFk/rYMgWQPsXHaK/FI358uE9eSaWoKIWDP5MN6
SdEKRW1q5JiRrLPVczKf6vLznC6Qj0ZLNDwRFIUFd5Jqsul7e+EjMNUYWMrWVdwX7Ks2ocZk6nG9
yp0MsSRtcSGJflP1Q3JLujwNyWBVx9gaFn+d6c1SQJcTQZijUoqKgW2hxWnNS2fI9M43IBtt1fAM
I1XdckXTE1mnf1Y79qM4ClUiXZNeO1AIo0sr/ZIYfedUbRb5a6t8rIfOQpmxWxwjV+O7XlKoB3H5
1ZvWWvGbqDtoEWTgRzW+Asvxt7jRH0oNjB0JgMe58Sy1yc9IaRA/G2Yw9emnOEXzV1acLAib93BJ
bhtVcOZ0tS2oAMrDB8z/U91KoJQwm8zNeqkJId/tVmMJiaO1RkJzqgq3AwJTqengLhBA9tB5ozhj
pFlHudGbgOiZcUUmA68srYA/7FpUoyL1RiHTYSVz61KpfyCzfSiTWXIgbp3eYldlpRP1Yys5A/hn
e8jH0+TY2DJ0Wez8Bo/K7E7L5NynmWoEY5mYV1UzQpV50jXccDqgu7QyIZ69UG9AOfZsWvmVLOWR
2y4G9HjLtMTlN1Y3M8i5AMxWx9yj8XCdqigm5SlU4/BQcAzIzXoQmDF82yzqg5Sr0gG9ig+SWime
1qIL38wX9O9GTRrIhRkmGvRu1LxsT7MylIcsTuLKGatZv9L1Ef+X5mZ09BKlkj1LIePd3FR+q8Xz
dWWm5XURja23rvl1TuV7icrBYk+HeV4W14jGxIuN8raRZz/qIiAF0WUwNhI5dVVeunnRBgjVJreh
0VFaYg+SCC4k4KGRrOr5Uzaa3xNSJ049Ebcuh+6hQcrd7/OReNGo0CsNmedeb5XrOM9kaPaACs2Y
F3o9ZwtJ/WRdJSh4x9WnJTJyaBf1PbmRTPOUrFqYl32I11zq9usiu8oIiPbUnU1Kn0BEFk5Jd5NN
i2+P+nhIVetJUpOHBfPQJTluixwS3QhxllS+jWor8UAv4w6IOA92NqP3x4q6aynqrDCJxtNM50NO
aelWyHAtRnuSiw5cgtmpiGuvTqYH0KcbQVJ3UmBZJdTMu6R2m6IHplvBxEBx2RuBM/DAJieHGY0U
rwPa2jBWREjZ8FmO5sHrQeaTlPgzxoDI1p5vOjI9ILOAVMEyuoM9TdeoOYL4rjzEiewMEMTyZKm4
UyU9SPPpVjfA75igm6+mhUuXOAmzHKwJi+kViXqvgulxrqXnFNd33GefYoUgIitS45QpJp3c0bQW
X6VF7KV1fSVF8X00RbergrRFnR/gF04tqFPZmPJjrwMgH9s3PYkfkqgu3EgtbyGDBKLYeHk25kr+
Ucf99EHN1POSSuBVb6ID4CeHZEUAJlEp8/poKX08bXCE8TZ0kEQtAqVtbEGMu3cNgmldQfraRFj5
7rk7gppUiytZxgUxQpNple+GIzrfwx67NPYZ3bEYJ6i+z9DCVW+McoGeGhfjYDcwmh2Tu6Z2ssfy
RlmCMT9E18ikHUAxcYU6V8JQtqF5bQ/3xILzcqLYz9C854AYSAj+3Lm03nwTd330MsqyAI7JIFA1
oHq8eFpBnUn5nBVKgLqU07eZr06a6IJ+H/O+mQq+GyuJJ2NC8l2G3ISTml53ZETakVc8r+hvI7gx
oS6L3tc/6I8XWeaSb+lQmZJSvFj2U/KYt99lvwgY0XVWejYCkik0pAIpHVDQCdHcO62/b8fNBUNa
VWQpLmswrX5qS4+gfQ8H6ba7ikKaOrTzBsgMATVw23rK4rdXUXRb0rPiq9BmE+UC94LP7dLzbBbg
LEATAduOSBV8bALWs9B7+V3sMpCxMCRj8/ouTgGzMrEYpszio6Ma2AGjb1asOEjMX0knGT28yNbu
EptwgZqBUggCvbchEbWsDDfoIgepooO280zoQ06Gs6oJch87UaaJ7NV/7fAQcaNaEH5osDOWmbOm
1Z2kqo+VJUxdsWj1/dS92uG2bJc0WrJIsENUkDjHBylyoJkXgsSZtSBVzV+xdDAWbKJYqPmxf7jE
u6Ev80hqRQ4kGblO+95EeHY5Rt+bvK0FtoibuBW0iL3R9dh9qgF4O26ycW2P5hJetvKSHuXnbmuG
yxflYFIx61RF3JK46ZfuiAN2xHsgc7/rlSsd9G9r6qxej8Z/JOl+tpmjPkQxU2f4DFWf7oZJff3f
edrfzi13DURWW2V0wdwa5fdIqZy6hcQ0yFAuj3zvstkOnDsEBO/X1oI4aJDIa2gVlDhpoh0nq/Ca
dD4YvZr5lw3udNi+GRffag6dHSkeLFjUrsfOsb+x5D8TEdGb/9ApFH788BfNUG+tcoejWae2b9lO
LT8aKBsfWqjsIbQqvRWs7Y24aXPvwtzM68t7bLNv65mWMTRcWORg39pO5xkdjmTFbpBQCcnsKS7+
c2Iob3G/3I602dvRcg/bdchqq5VerMOoF39QP3eFVz1nldOz1hQzbFZoZUveUINOwUdjqWhf7fSp
s08wDBV/oc7MIwKawer7Dr8TtJ3Tosj58aXCHbAk8wL+20f1cfkmB7GLO8sbD0AK6MdTAQI3MZpj
N4rbfgqXe1ZtQG1TCWsfgaYjNE4lJLkAfbofP8lBhXKTMNm9f6hex865xVLv4waOGNHSg6E7UK1g
WpKAypyj762nfsq+FDc6whb7KETc77vLV8ucu1QVyZoV3HbAFFRH0JJlj7+ABba7LmBrYloyf9Ch
zMKR997z1SrnPeum6RWNhQidt/yMz+vZdtNjfRyhmim+tv/Fgbxa4xwjRdI9kSZYgyhz6i5gVW7u
8hMyx+ADLpzsxj4VfhGqAuTybhy03UWcp2xyFCwLBWYHD7Q+03E9WN4YoBQbgQUlFtIQ78aAG3t8
7DskedPNbFLX2+JqLBxEfvAh+IWhB0McZqChad0IAWkah33imYtTq45e36V39V32Qch0wQ7JhTXm
A7O+ycd8ofgc88H+Nn5hmp6WRyF7UXxRQVYlFgXe3crQKAEY02YYAs5jk6RKm7TBlUwk6ars7aDS
oeKJp47gPmLb5d3ANna4WHvQgSBcFdiRQytUDWcMp0PROYCYSL58S93VZ+pL+uee1SzEOci9KFTR
iGaDWAmoE54IZuwmglsW5rMjxRtuRYADRVaXgs7P64ECau+0yYUCx5Q7ubCxem+ODTxtmZoYlA/4
MllVK3OSKREObjsfSWM4lkwdPTlenmJ1b+9szXAnlmS0I7IEM5V536cfdQRTslm5cXdfSk9qdW8Z
0EpTFqdXfkr1eoiiYC6vpi532iFy8zK5bjXoJrarV1bI0VQxXl994uYW/Vz25ePlj91bj+23csfc
LtVWXzUJIe14MrAJALSUkzoYTGG8vhcimIqsMcUJ2XpHzJ2ZvbkYSYqcszX5emI6EONC0utxzCtP
HRENFchsFPGt3Y13cvKhmAynmU0nGj/09lE2S1QyzIDIAPZA61lwKvZWDA8wwkjD8XU8Qh3nIaJR
i8d9QzOmLwJeYwGRxq4FFW3DKM6qhNhciCLXIM6lcqkE+Jc3FGDQotAHEES3e1e/rZooBKPdDXAF
vo4Rjx1By/kIDwXqKgNFjKS4lmf0JVO/DtAHBnnz6nB5A+2cqTcmOX9St0MRa/mkBigDu6beeI0E
dSIoO/2FGbyP4R+Bzn0XX9VD1pRLKaug31ldlog3l9gflFY0gzsPcoA9mMgXakHv/VNSavDCPcVw
jr3hSF+jI2PFQpluCAtXBE7cqwJtrfGPA91G5qOuYa39qf20KASWIg+6vB7KcBNKtC9iwKI8wAsr
IHcDvDHK3TS11JYRXWE0bpRDHemuDGAA0En+oLa+VXxEXQEgvXA1bMB3Klz5idvJSEu2ijPY4dIc
E0V1KrK6sV46+So5dkO8Ep50nW8Gu4J8nwRoZ04OxvzFVKrT2DeLM6TI+JZt5VC9uG/a4fOaRp5e
QnpX2FC2A54GgOx1DfnHSFotdBknDJBRm8lfqqAMoYYSzI9DKEL87Z+4jS3uXFvpNPdV+2IL6lGp
AzINtLcYDv34Z6snNMgczeal1ajQnkDdSoWE+uyTCdoDLgOXpO7kV0Yw3YufVzvUA2w+NVTwTMY0
yUMfDLVsY5UsKuJdJZCvSdClnkbdDAxukTM/sU5PDVCa/A4lMPOm6J3obMnOH2TL3sNc3n4Id7Hq
SI5WyoQP0cLizjxbR2a2vRM3Ev3LFnodMnctpvHa2U0GS4wsVYHm33TIj8kB8tTCJvKdjo43o+Ij
X2Kki95FsNX7KL8E9EyD9FCehgPLYw2hdDRDKxAv616Ev11WPsSdUAWkuQy72XG9ksAZF9gu68mR
r3owpPrCyHPnCnxjj7sprE4bQVwFe+xy0ifHPP9Xpr44jI+MsVTEVrr3dnpjkjudfTnJWtbDJMME
K4+S6iw5NDEnp/Pt0/yQdG57W4VCs/uXyO/dw5MVA7RdFWYLs9F1FK5HChTri0dAreIvcFGmTWR2
WRkWomo+rasNpV2vmc52KoVKiOJEIA8unfVY/tP0YMgYgTlTnoCceDBNvz6j0H35Yt5b1Y19Pt0L
kAwt5Q72obnj1FkXyBIRtA7sPFm2Q3w5rBuXl8lRYYLaBg0/xm2l3k0GbR3oL/v9GB/qSnc04DUu
D2r3bGxHxe3VapHoiq4cFS2LjC04/+cXWbAVZCdb+Pbd9TZba9w2zeea2mSGteqKccWzmgM7+8Wf
eBv2s/jbf2uLuz/QBmElGnBQL/tFcirPlkGJb4JJBfnzW5S5hE9pNlfvLEKQB61MRDXQ0/T2xiKT
bg7g3/t17gE4OcQn9UhOoKkJoxtRdLO7HTfGuIxQly3jmHaGGhT5/WrqX+1FTJ26F/KSjQ0u/0P1
mZTxhAExfmANXAe0OTWNJwE08kKEP7jD6EnzB1Gf1l7a3t4a5u4/c1w6I2UzyQIbtnYpdaqHpPXb
p0Ty8tbRvMRV0Jzm2j5j6i387il+iNzZrT259aXMSZ4s6Tw+i2Z95xVpQ2JHRQUL7ETvQD4GdAGs
RGlIsIzNCfUe2anzZ6vUZa+d7wRHc8+5bm1xRzOOayOR8pqw1jjtJF9nUI5eAbL9M3E9kTXuaFZ6
bRRUw8hYgW6++a8q3Hwr5gDaDe2AkwKgnlg7KF5NzSQNoiIEUFpGPMwoaaX1JbQyIPBq3AsFXvcO
y9Ygt59yU4mSqoZBxtc13zyuDgWIlXEC/f34AK+zLTSCo3eOe3jQZWlrDbkRBBzpIbNOjMzVBtoc
chGglnSqcGx8wWbZ83Zgjv1tktssZlX1mtbBpJk4TOey+6yAMnBySxXEcH8kM77n7bYW+Q2zopvb
smCRAfuGBsC+Qr9mfoHFcon2IMqB712Olorm45cD+C6nBcBAXYHbHiNU7mEZ0uYmmpz16rZo7mP0
PuJt/nx5Uvd2DbYn8meGDnFBfhkrAI9kM6uhfINncWmVXj4Kzvieg91a4FathcpHG5slDUDQ7kzL
d1oY4PoWRBV7Pgu9aXBWOvDc7xRQFZIW+thpkO9B/5tqIedZeJoVWHQR5AN3+h6QVQLLB8IzUzXe
65DZmdEUAPMEManHME6zRzsDLj+bAeVSb6bRPmqKNZ9zWXEsZQ4ur9ZOceaNce6Mt0uy9KXWoeJJ
G7+RtWNV3GsGXCZKYkkfOZet7Ubc27FyDye8z2qFGj1qQWh8YCVkoHZqV61cBmyNHFyNP5AKHT4L
zO656Y1Zg70cNyEi0vVD0zVoLv0Vrw0q4LTKB3YDFnglC7bn+wVFyy+afpHMQykNzoU744MKTVlA
lH/RjPUh5Cwchp/NTqIb/90e5QxxwZpqJlJlmMAXjiZ6R+zxYzya/4+069qRG8mWX0SAJuleacu1
93ohJI1E7z2//ka29qrZWdxKjRaL3cGsAJ3K5HF5TMRhDJYjkLo4DZ8zPWFEMVlaWmPhQKshqlP/
kcv7Nn3K2tBC6TXC9+J8rTMfyciix159LQyidJjdgEFEgFtHr7C0BRuzbpll+pPPX485c1iMOCZf
w/BsVqkJtrgGIdzl5Yuq80izzkM3I4KxsjTshwgbBgAao7EGsxPSo2RNO9CL54Yn+LX3FwMT7yJp
1RpqeM6NJw9YdtYn+C9hCdwuXxyhJ8dC/rfOnpHCuOKi08IoNgf0B9qptAaiXEeZxFuukc6CGCOF
Mag0DdpQFkYQCL9n1KOfecFb9YDePcZPNIuyFwa6NR97ZEGXdfEs1FDJAFgAMg3W7c6Y61IyS3KM
dhz2GEE9IPedFWJuWhsm9V97xs+SzlYW+6IXuxS9aulh/Fk9Fk7rG/tuN6DmglHk4BUT2TveJuj5
O5YRyqZcRAuTmHZV1ZvkUfeWI4UuhjikXG5h83KRTUP7uEyFUZZ6Waaop/OLWQeqs7bdzWjtXf5e
myI0AHJjcX2DD2DoZFUAeDzclBZbSfXQdV8uC9h0uSsBjCWDgQKruoOCHmEQ3GrZP7oUHqThZZl4
YxObmrcSxETKsh/avpoIGrHLFyOQ7NA8kPjf9zOoAnxIYYuLdTJJ0rhg55IW3QhKGcE+O5o+nQPh
gZZwPg1bTwR9dh9NqQpXgf6WrbRJbaE4lHLsaPvaKLcpAu85Dm8VkaBJEZe9Zjg082xlORgDflzW
gc0ArxKA/BHgIpxjI2DfpADMDoRogrlYKIo7Zrfc4HMtjprWmE2WERbb674pZHfSDR7ux9YZ1+IZ
HcziOowKjEx7YpvihKlwO8A1odeicA669cmwJ67SxU2sPrEY7uOkoR7U0pnQOHC18V5seaiJW+a0
lsCE+jSuA2WpdNFLu+e4LCyjPuTiFRl5g5ObEVjVJbCbKeClR1b2OacwmyVUBJKgvXx6x4gDVYEr
2MoV3UP/oxWurYRpLZDe7SqJSVK1r9UaAocUrJJVMl3NcfyEKOOLXeJhit6/rJRbMVLVDRELvqIs
o9b7WV4apUmllZCXtrE7JssR6xH3s9S8CU1cWWpgHisJSz6Xhf6Xa/0tVWUS66RUBzExIFUF7p7b
7I2vtEeZYjYVOO7Ngb8vdl4MhcdanVNlQlYmqh3pMYuOKoFIMf7DQyNjLkWyp2thP0ccLA3uAZmY
1ZZzOesZWv/pbFNo7U7CGLFgd5jQ8Be3v+GnoxvWTTBgA4xiiZbs2deDtgSTniqIMAI2z0JykPPW
MQbeG+XsRSSj/7CSwqjnEAVZXBAsUfYHw/8Fl22cyj0myx1e2N/KMj7JoidemYKOcwaC1tPpz+zW
+Jp4YGW4Gk/Nnbz7g4G4DcP7JI1xKXlhNOU0I2XDXpU7gSTnMKHs2V6h5nkwdedkmNaf0ayeg4Mx
d0p/2eqczUjEounx5aSb8Gt0awD/fQ5t8rV5pOQGsa34Y+REixVTYrrU0fdweNyGD+/DMsFBVpe0
joGUjiqh/JO4pW/aTQMiQzDauiI3M6de5VPxnjky43VEIGH22GeHsh67zMbcavBFAvz9cFvcRF72
LfBUtA5mS0Lj0JOP/ZFXWd6yz4+vrYosEJxSCHmHtSwwh91p+Nr1Ne3FSnfF84JZYoGvyxevF/IY
9zNhmzHCLiTAdbLPyGvAEPd4c9rbroAAUU8imApi53VMJVpiI8Ltxm1mh6Fsq/Vtm3GTQOrDzj/i
hxjGxwGeWWvIDPtUb9J7qjJ0LHmM35eJ/qBNvxHz8ck+xDGhOIuMptLx2vGSk3AzizvJ2KteC87G
2C6QztS29LPvXKwT8WEieBfKeL0gSsWF1Hiu6umXKjzNyUnPeJ51I2n6dDzG25EsCKaix0eT74Sb
7lbahVeqq1l0unvwKX87r5/Mu0/G4S15DzZRzAF7Ixh11L64kQ3xBMJAv8gkzpjatm+lWQbALCTU
eD97uFodyzqQsI+kl8W1IkyHol5AXhruUlF7QJTcX04vtq/ytzj2TSz06VSWOvJPAz0rQx6tYlF2
l0WcVyTfPdiHDMagl1hNUmyr0vnpUrO02i4PLVglW5tyqGOJLMWKm1UqFj+V4Z2OMbu6kopwHiBZ
ER9mI8XA8tfLZ9t2zh9HYwxtUnSBkAHDm1NKoPE1tkUTSzeO8fKtF7/187ESMveyyG1d/BDJGFgF
NBG5D/HF0kE8jZ18kkl+xOvkKhvG0Los67/4/g9hjKUVOljvhxAvytZV3oFV49Ime9WnNKzNk6BY
JU9ZaDp77ik/JDKmprRjYSxgL3gnkADLNDC6Bpeg61/zwJA2L1KBmxTR78N/mVwiXbIgAfEeXV0w
Mzt/bk4SkJ5QLqfkyMPPuEf2ier1Fa+kfD5uRO1hJZjJH/pRqsaMLvkGV43smDfjbBWPVHDkyPu8
tIyb6efcgxcZy5U8PK1Ni1jJZtxLHAlJkEoGZDep28TgLcCY/2WluSwCCwqfPRgR01jJZOqd5cKp
TYymlTHHSdIbOlOS36cAdvJnEYIM0BstgA2owPsptAiL8KNFiq/EzJ0g69wli/991Wv1zbC9yUhU
G8AoKlCWLAI8Z6hay3J3+dq2c/jVoRhfIgdBq5YLRER7DE26BYryud1+N/3SM/e8UtH54OsnJUQT
7vOBpE402tpAgSU74b18lXmmu1wrV4NLM2fxW2CHL5fPx1MLxpUImoBlocIENLj0LZhu55A3MrQZ
OVf3x3gOcSpUScigFMWQuFNYWmNYoTsq2xKWzSTgCF8+D/29l3SQcR/1qGB0T8B5ola9HrTmp9Gp
b1EFdIDLchTexTHuAtj7SdPmJt6R7XgaiHBVBSdxQO3VbC0p/5phC6eaO1tP7gXlawSG6OxOrp5J
VDpaUllVljh6CDzOGj1pqdupMjx4Kj8DssMxqhtTvumD4EUl88sSitcpWmppmFl9mWPjHgCJY2Up
A+EcaTusrD4V44XkLjGaDg086IIF1LkGtXjq/bJvMdLibnHlHW9MeDNQf0hkh+SMMUBeVSKQNYlw
NUdmbjV5PlsT8MzcVhcjuyyW50nJ94s8zc7lL8j5gOz0XDTrWjEWNNAooZ1goSqYF457Ol/A/GzO
785l9TCGF8fuY4bzJafejXfSTkOPN7DlyZffQBD/AxD2joKSs76va78b7W7iuGTeN33/89UvEJaR
SAmt2IbX49f0SIeCKhfWEcKfxA7/kcMx93cHt5KXC2o9hYjrXh4Ru8cCVSDXVrRoDkD3eGsCvC/I
+C60HlCmBVakF4eZPc4PAoCFLuvI5WQEqf9ndxyolVFmEZxX1St2WtxI4n0+P0hNwdHFreLeOpC9
JyeraxvlWiybDG5rNbzV1hje+hNc8/OdQkYtGd81pyH4uRQcawRzLZ3jHDE4+hIDxMVO7XxveHgF
3yI9R6oTuOK9fhtjcu6WV8LguOp341mdORyaftQmGIeqnjrs0zeD247cshBHSd7hkVdSSJ9Po2xQ
M7cNwKZJAVYRcr92+tjCNknuxE77jXeyc8ze9wsmmq6JmmKcASJkYl3mWqkqKPx1++UfiijWXis7
qcSyaBdhplSxs2nPrwFuX+mHXFZf267LgSYOf6rcztN1Ux8T+eGySWyLMCTUUBWMVrML3clcEBGg
XggSA/pYAGeU4bVn4l+Wsv3VPqTQP199tUQTasRVzA0QHWuYgenG5t95xg8RjPfA6FhIYh299dEm
B+GVLotQUOXuWThQABVuMXjbM37IY75Nrfd9XkwacN4xi/ofoHftMadz9wDeTna6r2K7AHlsBOj3
3eXr/C/+5UM4kxYJgzzKUv4OfYzh0E+8CeKOe1SaE58lYYRgnhFbg8r5MqsJIrsWmHrvNXZC95P3
gddjzImixfzBpgh9WFyQx66LtUvW5V2IJOlvapNkMyh8nE5nnjmT3EZpbxAQ3QjAtDQz2Y30zk3j
fK93O3NJdkKTODP8pd57ahbvAK/1kPd4AgVeJ7rAJbUU+Srt8aLsvFrT3QXvlgZjPlh8BPX6tTmN
J9C/O1H1rQheFqB85sQj85uYFl4qPVbaz7LNrCJXsHWW2LEIBmEFcJbhE/gq3GzIKRKcRepdqmp2
BsaCy5q0af6rw8uMYXZE1xoK26GYmVXGuh2kpzJ4uyxk23+upDCPrkgI23SkqBHNa9E4iic5CwC3
sIrzApTLbMZuMpYAKz8F9Pn9ZdGbVrqSzDieZh4TNavRYg47Sltj+FlVOkKHxYOscudo4CQY24a5
ksd4oSCM+zBvobqrwC8NDh6AO75hbmquCtRHyQQW/xncc0tkMYIXwF8uN5Ys1FbTgyaHPAbjz8u3
uF1MWUlirjHRTXTqRdgIJZ2mU1/ZK/0nZcY1HLmz071Ct9n5R9x+r68kMxeq9m0fYA4BWYWFYXGA
ytQ/Usz20Am64krdXz4n70Lpn6/CFLCCdEI6NEXwdLIi8WHArqo5d5bc8SRt1lYwV2yaWBGny9Kf
JWEGLOwmAwV8MwSepJhag/A8KLsiQYE9vRFbzgek3+fMo67EsRkiHdvrNIgLxsUC3S+KK5yr40mg
T8PV1VVpknSqQiV0jWMqX3LQG1z+OFvTKkBT+H1nLNNuPDdRodBDaPJk9+OLQR6S+rUPvVSQUFx8
EcvSmfO/OZcuY0hGR/aHEfvP50q6DHu9FXLruQM04CDtY9J7lw+23W9dyWCsqysUo85SpHl6CHwm
q0FT9X4KLB2YgPWVei/dYwn1umot0mN5CYgRw7MIb8mrmG6GgtWvYCwtzgPR6FU8LZUwcnO4ynbC
FHXDo9jYtLGVGMbGKl3BlhS9UBWomWVXOA3ipGgAiAsUC5cvdrv8tpLFWFmGwhFIIvAkGTy4rmcJ
bNpgt3a0h3Kv2tUX/ogA73CMnemVWBlyhEDXL08TSt0ZUOn9nJdN874UY2tqNuh1I+IKjVRRrboG
BkK1qNaEosPlC9w06o/7Yx9bNUqlQxah8RKXzxq23SuFV3fbLqmsRDDZl6r3YZvRTpz5IJhYn7eW
N/Xm17B0t2tyILJpoTNEaE+A/AIQxJb5ePmM2xFm9QtkxsJnDQjKFKpFRN62x1CMa5yEJ4AioMmZ
cUlL3h3GmSteiWMcSjbK6mTGMDMQCdwVt61d2oCEeQVM6ynaJQesslw+H0dZ3lFcVo5ZBUJJCzxm
2ioGU3EQerMmOcnIqavzpDDOQ8/SKjFpwUPSdyCItqvotcfi/P92FMZ1oJg6KbKBrlUJarzUyA5S
FHimxtkQ4B2FcRqYcKvbgWITovh8XdaDr4y6PXOpcrbFYBgRCJIbW2JplyxjHPSYONnpD4MjvNKF
0cGqdsaD7gNUGiNFvIccTySj6ZgZyJSowRNZnG8SDcAW7U2Y8zqn28m+/nEwRsENUwgHPPNpN7M7
Ja+pi1wq+Mf8ChTs7ybe4t2PUgSdgJVzWo2bpzMAwW6CnVJFV/+zHS+JFkhpAsMagvAoB+B5m4L7
XuaNRdBLOrPflRjGxde9IQ01FtS9+X1luv5CwbrK07hv/NjjpYnbzmkljXH1QiuWSRKjJkr8eLfU
77uE5SuwxO2yBn4VamyXTey/CNRkCcDIdJ+Q3vLKXcQ5EVSCATCETMPHyoqv3JPH9PSLtw542pfF
bQYYYFT9vzTGosMwA9w27cZlIvGwv2LxMY+21eJDBKMWAx62vwDXUvImtUcKNS/wWGw3s/nVMRid
EKRoLjoALnloe+RhYAWFedWgBVHPP6a2PIbzt8vXRn/zuQ5+nInRinxUSTEgbCHN6PxJRLU3PaF4
AxTIfFc3KecjbY+WfByPZRWXQq0H1RqN0SnAgvu7xAHxy+wIP7qfk1vdLz+g+Ik18obyOMphMqlB
EapajuEBJKRz80QW5QZkX3/lM35fJMsiXjamuvQltF2T3nIFgyXJi4EZv8tfi2dT7CQsNEJpGorH
RgkpqtqhbeApd0cH4x1+gF1MjhHTz39BPUx6sSsbJkSZl1FFTVePR1fPDuJ4lRjXOvibVdNNwMku
3V8+4aZAil2hA5EL7EHMl1KTJokG2nWm9XHliP4nJo6yAxdigf49Zwf7xYsEvBNsGH8+WB+k8TAH
0Xtb5V/TxW5nah/SWLXvhkTtVap/wY9svzjZ9/SQ/tqpfsc35SJXcwUy1yiG0ZymIC3wQtTDDrH5
ioatt9zn+6IKsVIqWiEXqHDTk6zOSKPdSlXSPAcHW4QzlkHvgl3DmqbbSa3dLP1mRByaTO75mMwg
GgZZiGiLNvyZ7UV3/kKX1FvQl2NJ/U8w97fV0gSWk6ppOlFZ1y+NQW2WyOTEQ+AXHuZpfcHnd723
7/BDDOv9hTDTBnqHTVuBZ22m3Ksw8UbaiVJxNPCKvmxt228m80MgYwa5IeqZEMPcaqmbbwo9N4BF
1te2OmJPJ6NcGaqSaG406fcYMXhWzCSz9LxEWzysayscE2KHYhnuawwA24kA5tAoCg8ATPPLqea+
8OhXPTfa37+W3VkujElYZjmVPMMUnVyvYEOj8rMQArtbZKsOzdehJmibyOrOMPp/smHYqRGefXLN
8VKbVUy0ubBPhTKGarDwh4NMQKNBR8I03S6fRXtxUtWKGxQVQ1dzZk+vMThwAuUhWum84datYLaW
zWQ6QtuPRhVDdtdLJ1mKvgydknMCNU8Go++ZXmp5veAli9zAB/zqruEx3W5LQJtQUiWM17GRDJOe
pjo10Dx1eVCATthN1V+d4UMCE7tiUOL9isjZ9BJ035UidTjWs5UQUu7a/z8Dk+GWWYNFLQ2vSBqN
k85u3uK7DtBV8SNWmPfhK8D74htu6NqygrVU5vsH2WxU4YhGRAdqRnCzuLkfnCiPPfFyL3TyF84p
6d/HWt1aHqMLpBqkIaAhWbnRX6d9c1M9JE53XO4p4pJaW8WXCLBLPPAznn4wrrDAKGuittDASQ+s
JX0N4q+Xz8UTwLq+Ng4KklIFRAG4EUGuOUjKP/+LDLSlPsfEoh0HLCwgmw9VIClmqjcJ2d+Ewo/P
cwaDXFYzCKsxn4vlHoqtlLv5ZP3C3pKd1gDVC2+4ZvNZvpbIRPoJWCZyDaYhD8Rkz0ADceLeIYWN
vc/kWYmAnEopemsd5FA7wfvfLpTaxirJKAYFJIsU89kAEl2VggkSqMuXRWyF+vXpqN6sREiq8Z9X
HpZA/DTC4AvaEGF0KGvZm3odndPAwun/J2cls3ulRRNhrM/Anc7tlwgU53XW+5fPtRnr1wdj/EYy
5dlQBPBWM3KY3I0Pmj0/gybmW1h5xTGOsQMG4r7JzoglowtyG/F+wGVHAmjfzzeLJmOLRV0ELjpc
VGtWdmt6wwPFKK8d+FAvTCysqJMdd9LnsseURcaXBEj2x6hHsg9gVlCru61NQKsHDJLWATJY4/IR
7y9HhjPqmAwlbvCx4XPqEogEgA7ZhV6OKMf5pBwx7JRkkNT1kNLntLAb0Axv/ciRADn/1h2yzJI9
imCMrkttOpfl8sQyr4tcVIoCMBA43fRgqLeJ8sZND3hO5v0lvDLDMY6aAXyAtHo0u21rAXIozRxs
KLv0o+kgiXgwQajmVz530eByZJDfHx8r0cSMFzNI8MgePM2vHoEJ6er35AazkbsMg2+hU7qX73Pz
OSNjSB1PCwPJJLvVlrVj0xfBhLLIjhzSY+ZM1nxLUcUaS9vxV/Zk6qHPQjrokxQTm8N4/zKWWKpB
lutRKXl5UQ6gr5qcJJjIQW/7W3lSExvMqaAMKH09DL5GHWY1J2E+gpQRg/tNdkxC8E+GJP8ZzuHP
uikxeZzVzjTqGOGeGl+tMYER5j3HQ25fEiEasASACSWzaAkkr7J+KfBZJHR1BMDwh3cAIAEnCIYG
wK+gcT4KdQpnd7QSx0Q5VSlrTPBByRNUEh0kgc7SEkssVYzbo9Iy9RWWrzp0zS7rwmb4WYllIlxY
K3EL1HcU5PIfQuTrQuAC5/JUiX6p/czqzBYqrvptFUMwl/j7ZpmQp/YkkNMCC7JYWG32lP1EvQYC
NZ7yTuHzSkpUty7dK3UuK+tq8qmqgw6o9oIqFI5Y5l6Jp4CLpZGDAXwx4B1EnIG+zbhDDAxcIgMj
AK75LFE1QqDkZ2hWYI79FDa6E5ihh4E7YmWCEP6dmv6WxvpkjGNMTVwjRZHvZrtDFzC3dXe+QYrk
JW7oEE6PabMkKH+c7n2OaHWfS5eZ4EZEjlmJoEI0YpCOiNg7GAGao+AdXM2tXZli74TJ4KMqNIM/
QnXimB+MNt3m6ocwBmOGA2ZUqlAC6cr+F9xmrFuSFQEkOSlvTf9PsA82Py0ekKYp6eBJYIdfVKVo
yEQ7bEN1N9Qgyf1hdKOVJLykcDPireQwGUQEvqte1hFop+hJMwpHwn4bWvKXTX9z5EtWialAEjhS
WdxXktXVpBqwfYouuea244eAzUo8+BIUAIDI4D5gg5yaJsbUT8gGAS15Pz8D6Dk/BPvQj/fxY3Hd
3XU+Xq+8wZBNFVkJZRxNOMh9I2B8z1NiBS/W3AT8O9CkOC5003OvpDAeZpK6IRDfizNL9EUAM3Ai
+OlTHiiJBd6Ox4RovCfRtnp8XCaTWgN4aRprICd6GdakLCU6lg24o4zhnqMgm75zdTI2buuLboq0
hwfo6t6Od/1VsAdpFDjZwD+MCgBqkkc98bWXPxil3UyiV7IZEzCEsu6FAgoj7GgOrexKX6pcKrXd
Z4cgsHmggbzDMm67DLMyAKkv+I1CAE3m3fTUiVgB6jusHqMoNzvgUeY1WDgfkh1TCbJWrBQNXRyE
+AcAhR+60TjoI29pfHOcaGV9bJtjycdomTMYwmj3rokt1vigg/h5v6CsnLng1SvdiQsiyDsc46DH
ggTAksUXxMLiT/01PvZP5RNwBP3qaxw7dOsHQyo7jsrSv/Qs3H+ozfvGySo8xYppDqA7k7xaLMAm
Z1pmkVhxglWutLB7EKWm0bHGM6kFZcjkVN3zZfmbAULDgix4mjegV7MlAsMK3VzTNKm3lkqzg0Rq
rbGudhr4wy8L27zglTDmgjHYqs8FsF6RMraOAvLCyLxeiOZclrIdJlZimBQxJYsoGBIQhs4oULng
HtsnwkCwKQIVzWAnIYo8U7N8xIka8EQvc2TpQwzmkm+XT7QpxZDBx2wCx/mM6AiQoVOWqCksHUOK
6lMueF3KCwrbt2ao+I8pUUxZxp2E3ZxoWp/Q1YPPwZU/u8eTxTYqOtBTzFKOA/17WdtvuY9zsW/H
MNW0LlOgDcV3AAx70qMReT04OOj2lpb6lIUNL2bQX2NVcwCd5R9xUm87tNWvYFRfLKKBBBp+hbAz
/HS37HQXRHRAsKU9EAEUIBy/sq0yv7+mxtjA0BuGbrT0hvWHUnSH5HUMvMtauf3gBFUTutEa7fUw
MrIwUWNjAdDVL4A0cCZQgHHlii5pRfgX7lTV+9vgzFmuJDL5UQ6wRr2VKLRWJwAQfvGDbrHn2Uyd
WosUK4pjANL3Oui7K82RlcXinHjzVlfy6Z+vnDWqSaWZUcpuin3YgLXdDw8Umap8BDqV02ApTnxR
eHwY2y+YlVQme1o60mlCgrZedCr26TE+rGsfvO7Ztm2upDE5VAWYzC4EyKOX9zATza1j4qjLSR7e
Eulu6npLTXaxkvvGPedyqbpc+rhMApXko4TsECr7S50k+bc6BZYog2OWN6THVWDG5dVCVpFlU4Hf
JfIVmP6F7BFBqAJocBOM1mfoiE1gpqJK8LbXB78zfzTy4ITZACRy0LlQ716gS8aDo9uK8GuZjPbU
sdD1McXb+wVkLRAkpv53wJ/rOwqNQNfKssHlzfpuSpU0IqsAVSUaW4xahkD/z/OpmV/rUinsKZru
kNedIu6M1pZVEuRlBFCNeBiyOIZLPgNdKYgkb1bEV8OM7psEuUzaRx3H/reeZytBLHShIYONJA9R
FiwDN+yeZIEHRbpp6msJTOUYbXNDH1NIoA6mIzYl/wp2FHGSBMAT4lFkbxo7pjWAIK+JBLCdjLFL
8RyUtQmH9u/JKDZ3p1WkL6A5l0QFX+uz81xkswc/dqJ5IMojVqVmT0SPMDvRhsu1mqsvQAEaDuqi
ftXV7CZR9Wd5BK9Lkz4UuXoQ0mk3wdSscq7v+671RnB23JZF/R3M6aYlV4nXpkNmJ2Imc776pptY
/3D58w/vSaQMsTGDbm6vHbByGGNx0Ev9wVYP/eDTcRr1n8u+8D0BYh3FWiQTWoc+VIuxFwEFCtJr
ySq/5L56TTC8HmOEvfZnUKRV3xAInrDxigeKbgtufAfQ83vBdLpd9DJZ45V4heC0WAvIqhVXuG0f
Kp8ENupademYjvwt+1HvgO5kOoDlwRzGTXBv3JfH0lW+iyCwMt94u91bZro+ExO8BW0pFAlk914M
Ju/uaZ6wkfVy+d62nsQYQRIxZqXqqHYx6twC2iMVkhqsmxhryYXyXi8jxGWApnhD0UcWUoWGQ/qw
5RPWIpmoJfVzm0aRRLy0AEq7uAsABXb5UNv6tzoVE6ZUHGsstUrytKsZkzQ66Gz/k2cFFnhOKNQA
RyLVaFb9NBCA/QKTOhtNLrNiqJOeIGZgCbHKPcUp/eKY79UWlCN86IstzcA4I3w3gOcNRWW0vUzV
OavRS/C68aVqfUV5FVuOZmzW89YyGO1bFDIXY6kiSAC9lNjjVYbe/7f0qnJbzJNP19mXzEfH4q8u
8uNk9OSrhFGVo6odTSRT0V4+pLv4YNrE0X3Az/9JeryVXqzPyIR6c2y7Ug97yQsU8Ueehs6USFdL
athZQmprBHRrHlR3tTQddZI/joV5qtGu0rPmro00p8IKUJFrdlSruyVPf2YSVlg497HVSVn/QsZA
gaJlylGIryBn5JsxLj/aItk3QqI4ShAewPKLcZm8/6cIw8c8MR9H2eQtFfDuiLHXMS0McxlwRxQB
rjzE+N/WXuj+H/Ws+DaFm4TgrNZ2447nAbd8hSZrIqbTADcPlLbP2jDlJamqTIJXz08KSnVVZ3AU
btOSVhKYGBvgmTnKOSxpKt5Qq7uaUHMV4ufLX3FLiI7WqIhBT9QKFMZc67bo2xpAKGhvh4A9PIEk
RZd59rp1V2hZGCirKOB5O4NEE4OKDEmpof4uwf9IOzO0imO4BzkpqKuEU3DP62tvSlTprBrwvonO
jpjIAxBV5R5fZwa7qxzaU8bLH7dYKQjA33+LYA20H0OlrqB8/WEB5q30KH6RAfmL9S2ASNqhH6ke
fUZ2+p84dWpbrFNfC2dsb0R3HVRvteYFlQ3M3e+KF6OTDkYMPxhs84q8lo/RMXXGI7cFt/WyW0tm
bC7q0zKrS3xLsAH73W3sgvh+Z7oU12K4q654H3JzkmctjwmYirRgMG5OtfeRL6z3mi/1U+qr7nKo
gCBy6PeV3x+Xt9pN/JTfxNk0D1VTDR0rcgoIuj9buVZVgVLJ0KOFdHaUGk+mEV4rIi+2bKvrhxj6
56vQsoQoPLYdrHAqBjuowWIORvO/MPTVSZjoVSp6rSgNMrYlMB/GiPzIjcZfdGxNX5azmeFgkez3
lTF20ZphNok0NRxt3Yp3sgGgfbVwiCVhDds4AvC34IwF8m6PMYahHMMQoNd4ymWyrXWPOpdAalPp
NTQpUUtRTdBLfP4+4oBVHqyjIKmhUzI50EZLX953ri64WEbBo4EXXTZrjCAr+H+JbGe9DMQe47ad
5qkP4XX7FU0Ttzvqbrwffo6nzA09gXOJm8/HtUQm3Bgk741ER2YqDp+ZE/8Eg4N7PvnzjSKhEfuh
7CQsMI/uckLr3Mnt5RrgVyfVTunc0V/sLK2Px1gyIKGEAvJQtFV+lEAOjDqvUDiBbtMrrz4aa8ZR
PyWYzAAdQo1xiGm2C7OwWuD4K4tsTxLnRNwvxpi0EY5yl6Fc4ynavjlRbBjDyXuQp8771OO1szc9
oaaBzUTG4i1gHT5/MPx/KMxMI/wHXmFpmlhLnPuLNNiX3cemLa/EMOFlHDtQ0JIFlkYwMYNtwNGP
gArHcVLUB52FTxC0aTrGAYj57sNW/hYJw6IbJZRBjF6LwnDLxpXBrpM3XPSNzfOsJDEqEYLWsq8B
QuR1rxjkekmRmgZO5ar+9JztOuy+cguhPImMVoSjWTRIeSirdbgLQnRbUzsMAFVsUOCpA12HGmJe
Jk7N9dKFMk5/IG1a1IoJc37nCn0HjDjle4p5zsd32w4xq0tldFHoUEXKEJY95RftSI0iDiA6TVsl
f8g7sqn9K4mMWpo1kfJWIBo2Hg9ZehMKYAIL3/5C9VcymCCTS1O+9BGUUtYrUD2+SIp3WcDmu1kH
bi4YSLFwCAK4zzasFEsuBcJA30sjZmbd2q8H1+gc6cvsARHQFb+1L2lrTzzwks1S6Fowc31ympjx
mMF5QLCrIZYJgGcZPcnNPRPsNA7nnPTtdaaNq3MyN0lIYlRpj9ScDl/HeKnrMDjZST3efsqmrX0I
YkcoEik2ugwvBI+keeCnS3eVK1Pkco6zKcUUwQ8qatjIY0sqgdAJchriIVhX9oSnRmQXOoiNc3u6
67EDqMfgnuC5e/pFzq5wJZP+ppWHHIM8X0DRrHljDtgjoFjn9aMxPqrCScwquwhCjkfmnZH1Wiap
S6OXVc/IHkq6aLPwfP67dl86EuOjSNVlYQiuDS+W+30RRc9La+yzqNg1RWFhp692h1xp3DJt7muS
XC+jvBOIjOmjSL3rO6yT9vM+SPO3SFdGzifmnZ41zKnKC01AaWkxOysAOmbTcOLqts9cfVDGBElm
lIvRwUNTGiM6rHh8DwuUeLWxjF10UAgvKGw5TQOs37qIrTFsYzDfFPD8PZhtcSqtH71l0DxFML22
acCJFbZWUVb7RYzvoxwIK6lCdt24HMsptlGkuMqI5rflwnOAW1qNmQvUInRA4oIC87NWR1EzpcJI
tdpOBVeUD9Mpvxt2xJlrR/FFRztiL6M+VddguPZ4W17v3oBVwLV0JuctYzEdugCReRYPgC6xpMcr
w9a+UNiexAM2MKwZdDnGNR0f5Vv0pgasxTMZ8Nw3atQPiwr2AjovIQnv+5sLuLOaQ4MhfC4C5ub3
pxOeFAQB8YZxwz1QKoSlQH465v4ArsdFPmQ1t4+/lXoYqqybeCupCJ+M7XRq2lRLr6NQ+mOhMyG7
SED1j+7r6T8il5te8cQxdtSVKHr3SiJ7hh6XVmjKp0JOrqQqVD1FH2+VpNhnfY7afhSmzlB1fi7g
tdGYyt8Y9PrczO0iNTZGdCtkFNW6PVpmFJFff6KPbACui5a5r3klhG0N+rhqFkquKPVO6fsY1G6h
A5iaPQjMMy8CkEtG2dCCI7+tv+UYV4dk2cTR0Gz7RJhVj0QPqb4Hew8n7mw+otYSGKPsK6ElYgX1
+TW+FB/GW92neevfMfWsRTEGSDq8BLCKgl0lVb3XpfEK/4o5fTxJE4Pje9/xqc58DSa/gLtsSuJZ
H31qUDmWIxxrxnhUC2olbzqmoR29RaNFqQ+Bz09AC1Z7sQMQEqMEUELkJleZgqc3bwxl0w98/Ba2
1Z6SRJOrCX5PFn2FAPukbwEYm3A2H7a1cyWGce4lGhJB0+HIrUurzIlXK6OFNwEIYWAQu9nAvgXH
CLdd+komoz1ZXghpHNYqjLC+JqkjERuXPciODnoMu3qYjsWOfI9aK2nsMXYxzSsmYHv+O6+0+h2M
ag2pbmbCUMG3n4rHJbIown32EwhSVnWXfOElh5tWqSsEzByKoWMw7XMYBQuuas5qqmOd+HXo/6lS
3pgUTcVY7aVTmAqwWFF4ZXe2TPH/SLuO5ch1JftFjCAJ2i19OamkVqvNhtGW3nt+/Ryo37uiIE7h
Ts9Gm4pQEkAiM5HmnGYyxLCQPfTaWWhxdwXxSxp+hlfnHOBeQLAVxFjzspTUWS8EREXG5wJQfUVZ
BtlwBK/cqUmesplzLffFoZaNtxcKsmxENKZKJZIBzgPvZQtD2V6iPo1S66y17Az97Kb1I+ftQBXw
/U6+SmSCXjFelllGu/42GxAnhxxh33z3L4K+vbtOwdn+u0LGGw+NnldaBnlZ6CbtmSwXsfx8e027
ykGR11HVRnfAu5JVUWSSElWyl+tBlfwOR8M3tBw91i0vXNx7R5obSfQebB5B4OecUH/I5BffoJ7X
QLojx3/Dkbm7axtBzIXSqzmsigSCVgIW1TkdAmPhBb+7LgHVa/RxoRUA4NSMfey7yqwqo5Q9Qcfo
/Fr+NKLyLoswRxGh9tfmgjdHRVDVpYh2y6G047K7q8Afs8yKPwKaHfhZ/jyKQaoul6VSfqZEc9K+
OeYCgtWIfCB6709t2Pu3j3s3VYzGMxFz/aahEY0JdAwDPlMg+G75ovnpaNP8QWb3VjfYeLc57fFf
JNF2dQyJTlA8KkjYsvVDYY4EpFchU/uK54tdRHZznEur8MVrD0Z22ZKdNLOEc1rZPG+5G5GYG9nM
lZ17I9WWHLJ7Z3R0D7k0PA5U9P3ER54h3/WZW1nMdQ3rUhfMEIqHTNqMfGGc2xTKM1/+D9jUu8q+
WR9jc6el6NJ5KHQv/Jg+pdfkpH8q4am+hGftfn4uMB9P3yJcQB2q3u8sIZHwIAWpLs1Wv73Mjdwr
AKbqEC+fKYaNBB+p3xE/DuSAu627dn4jiwkLQBs8y2TGtlISWhK704redMGeAUkcKYjQxdiiVJDA
1QMIHK92tKu7ikpLcIZJ0Ib1dqFG3ifxAI5NLxa7J3GN7tIhPSyqFCzqX5nijSjGQMoVBvzQ54gX
rQSYudIGkpM1pV+WgQf2zFsTYyCnkHTm0I6ylykjgL+9Qv4wpR+1iFME21XNzXqYqzeg0GfqQit7
KHWcwQtpyVl4nXm4hzwpzKWTzLyrhnGAcUG/hVrZk/oT/ZTWbbO5F6OZCs3ywmZKSGu91YKZkKkT
ROxYtN7rIBmLtK+3Bew28G8lMEqul4KZayKWIYvdw1qHpwyOAsTStj5NtiomP/paeTaz+Cs2kZfM
462O0fFZaqIwBf6w13SdWyKZHemJc3t9u8Mm2/Uxyl2SLG0jleqcpnpxLFwMIwd2QBlZZgpMD4xB
Onm/YpCs18+xLh80ow3aaWiszpStSu/gHFt71vVTXSzHCkn1mGAoWk0uoDw7DGu3cmJZ3p4wd2Ts
J20Yyh57MmTXYZ0d2Yhczp7sGlFUAImO9j74RtYX1/mYJzBunvgwuYKlBul9508+ehgPdQBYFf2B
kmvLogWu58MA8gaead1d5OsHsG/JNJ/bzKigdD1eWxhpt/oy59VVd8M+lTYwAPIAjoK5n1g5CIpX
oqKfAMA7YSnamWL8rArw+apyaoWZdtfGsyuquXgi48qD2iLvY3aVIOpA8R+t1e+fV2iGnvUk1jO/
c6PH+am7YOIVhMXX8Tz5FPYEidvzjJpGclCcGem7yK7uBac4hY+ISeJLBTyu9eP0nffY3QkW3n4X
Yx2TrgsTVcJ3UfQlIDs6yYP5WLvNAX2kF3CRcvT5vZl8K445hiGVTASjEKeIXwdgvAi4eUobc6Rw
V8WEI6IqjGZrvOx26CO2PM5WZq8+RTLHqK9rclzM+9BAxbvWVCX0xiIaZ9H0hn5azKGAVSmX32K7
OI3R+6LcngfALBlZZocFN8VFjeHbyOetSObc1LWN5GkVcWmPdPy2Mc/Y08QBFakrAsjNz20wR982
FDtB+1uZzOHlpjRmogFDofiLGyMTYgjYVsWiGMzGibbMrALH4+3oy5udZQ5SBiJyOzUyMrNSkDef
4uIahRzTQL/61k4y5g+PEKWoDOykhoY0c1V/gKJSFkwf868H2UiC25u4Kw1ID3QngffAzuQVTdiU
em2o3iLctcvdUGNa1Cpk6Of467akndoYjdQIjA7eu+/xq+t4TrS2AFPNn2bG6bHGgOXqEIe+BnrR
pul0MNX8i6rEe2P7VjKjnCEBeyFJKfXPFMu2Ui/PppLeN3arZcTuFtVJ9faurqbSGheNs8E7BfG3
whktBTwDICry4QVjwBkPyTH5NWCINLbIsXSLDwDaeVx/trxuv5eJd0aNVMBeoCoCInXkt5jYTARX
GHBocLAtaJabb21l6aWlHAu3Atdt5JK7ePRQCcLo5VJazRUgbHzUrp3GSvXNRzDhWz83YSRlgup1
aC77hoabn6tgV7/wUtEAp7/ilZJavS899/YMijubR/Ir04O9tQnUam2SK0Zo9kaMCSOvbIoSFOu9
k0S1u6oTmMPA6hV2J4CQ342R8hwX4pPUNrOVAH4V0WXjml2GmdE2d8RS9pM+PEgjcTH+7qyS4WT6
GtmqWiAOUabMKjCpa4Fh6lNfc6ENdm4o9tDArBUxVEzIMfYgjUDzkUir/h8rN1ye4D6AzjsiM0Hs
3i6c9DidDB4Mzs6dwdihKhMd6olRdUasWJFpHDMD6SI580U1InZJRAvlIBcYjMdqiB4mNT+WkVlh
4ag3cIzFjj/Zimdb3/WIZBMa0nW8pLNvFIktU+4AgWwvTg4qX7CSZ985EnciojcSmQtj1oLaz72k
v6T2NVsKiouKmWvTV4LSFn5ypO24aFVDry+aPRHhymz8h2YLcRW6jvJWJkEtItRBsgA5mMGpVFen
GQMrdk2HWPNnUec4sd1ruRXOeLE+lBJhbVuCKROgLzvDrya3iPddP1X2GDROutrn8PP01Pv6lTep
tqfNIIBAXI/BBnTqM7tcRfpUzuKseRGo9LIu+iSQz9VkftSL49xyXo87lRNkKNA5TTRNBBgcq8Od
MSUEs1CoNxl2jYbT2guPeF6hiQvMEG7sUYUqwOb0kD4C88wDwR/nlN+/JN58AKvFZqe2tYIELzLj
xCsC4N6dCl87yAe0CmEyKs+4VZrd/X1dMovM36BWhGhP1DyxrT0JdaDpZwn6ObWOrXLiIQJTG8Ca
183+shj9JmlzTN1geRRcPjsmfu+iOS7gdUDthc8oACk6OguwtHfYSgaoNvow1QlYGYmbCYqLxuXu
Ije5q9eAksuXz1k7GrZZ9aJVlf1l7AXfGOpL1TTX2ye6t+Ltl9AD3zgUoezMzBAFgpyAbvWgF8+7
3zVmAmbt2OWhXQlPhfHltsidkPPN4unvG5HRNJBVSMFwu8bjdU3We5EoF7M1edH0nq/cLo0Jkvpu
Nqo+wSaXP/LD16+gKv6FJiFLu8+eKAY8H9Vj73JsBTKBUbtq01LLWJguR+jjN8mHQquf/2LzAFCC
NxA6N95BTkxiOmLCN1GAZ3YfKXfGfOrWx9si9p4hNAv6jwxGJ+Ako7ZPI8XTPjbPxjG2MSTzUYos
yhakeeWDcOWVYndVYiORUQnMIsRJV0CiCsrMMsUkWoXABQ3GnJXtOeHtyhiVGFOSzL0GOXS6XLEz
EPdqX6jRpMYL7XncQRzewhiVUKJ6iMwIApXL4EZB55uDl3007d4VncIBLHZpTdbIi5X3bOZ2mYw7
7KK+bmclV7y5fxDSrzBEgbze6ZluZ2hnuL2nu7dsc3RMWIW3RykkM1aYJ49K0t/HFQxz8602psNt
Qbe3UmGhsnNlnkpE38Aw14cPsT47ojp8NSa15yzoJZnAOoHX3QO20Fv7VKNZaRxHXLHsWT4i0vcF
O/6uPqKIFRSqU/xSXXIUgYTcY3bTWk4ROFXqz5gqr04SZ8m7cc32U2iItzGVaayZctHGCl48mI+4
go7REdGFNnwswLbeu4IfXSaP6i6/72bXmP1zropIr9JGdEPUEUNJ2IUI2Vo1HZ2E8LDUdpLFSBhu
ZDCGxlzyPDN7yJDn+qhWxadi7E7a0juDPpkOoA5d4OYdU3QAOfAZaNFIKndSEGJNQCBQiuiydt11
6afJGprkQWuSO7PR/EydfuWr+VgaCif84akg/X2zJ9VgTAbp6G2OL2tyMNLeakBAd1vPeRvP2KhY
awDYrraGZyZ44UnPYs17wFOteafgpqzqYNgmmOdgFFzsFXmuhApjpC+0YuSTgMKwcU/s1BJPPByU
vXeBsRHGqHASybJRyLXiGQSJrFC0pjjx5NTtkLqrlciJQbx4ewN5EhnNTetJMLIZEs3wmKHeQMIz
6R8mebL6vnOTnOtVePvJqLFeLsVQzjC3E9rGlm+0SNoGxDeP9QMfZpHa01uHx+ig2AoxaRusTvGB
xHvsIQi2l89/xFsUo4aIOiPAvaV/XCV4K1CsSPz4LrRAO2NY3Ih412Vt1IRxlKQN0yoHWwweq/IR
VR7RBcZ10KFwgC4cOOjJUe2qtDTV50+ly/vCMWKN4gEYpdjmmGTOh3apcIC0zTsL5F/ANy4s1ZXd
8oPyMXMr1A8SuwAzHRr+jvKn5kN0X7mVM6El8NBx0qW795/Oe//nYxht0lS0eI0JDricG3vsfw/1
l9v3Y1+DXgUwGmQo+ZIOCqyueEwCKUh8yqDFLzrtP3I2C2E0qCumvukrLARTXGca+4wBijCH+I4i
zP0L+m7eKTIqhMSYMg9TiwABbrI/FF8TQMK0J/1i3FcH2cEM7U+gunBZC3Yf5cZmnUy0JQ2CbkQr
XacjArUSkya5M35K3PmAJ7lTn9aj5GZO8mE5T7H1V2038KIb+fS8N15pFQbEtAbOk9yD01b7rQfR
A7gLdCjw4FUH4jYxRoiFA4/3ZQfPCG8QWQMko6wDXZltDsknY+qLOgNsNWCBJEc6SRiSswDGb6NL
5FFxskP9bTorPydPP45+/rELou/V99vKvPtYQcMGio7oUUHZkTl10wQwXFbh1FunPiRB6Um1Y3yh
GCOCryKw/64fuC1ue1d0K5M5cbE0EjkfYKzKs7ZY6B91Yi9q0DZLEfnVZ6O3+BAxu7HgVihzzGi5
NiJ1wTEDgz18EJ+nu+WinimgSnZQ8DKbPAMNVs2HfgVO1t880DbC2Sb2bo4AvzNBx2MSfxv1RbGQ
AgwqvfY4x7l3ibeCmNhEUKZSFWKs0rgg1n0unaayVYz3XMdjl1hzbmU/6AAoSGuAvMFrd9rp9oNG
vyqTQZ3i5ioJozoRBSUdpLeUFhnEzg8d8Wd7omOubopJYfQndJgITUAnUHyaL7WvOuU5vONVcXff
INsPYWKYEBD4nSnBI3Xu4i539U96p4TIAvv8oFiUBhYIxOfULS/Gp+ne9PGWdLXCSh+EAw+Of89d
bD+F8UeLGMnqKOJTgAMekNMfd5Hyu+r28vNbOYxb6hUlz5K4xMkbkW2qTWmPZv4JoK8fFkF2x2G2
xWxFs0S9+KM+feToHXVGbFhlojQAaDaToEDASBeQiGv0DAo+HbVj9TCeYcU9MAZ66Z1wMf0X7OPG
4u3tDh4KVbhXsYyPbPVKNAwCsSmAzsFTmHvAOeswlEJjHgOxVnKV3NpGiwIItNzba963Yq+yGcvZ
GGsH/FJYsVj9rVSXaXm+/f93ep3eLo4xk4URJ2qu4zYZxTC5RjyOVpJVwTIsoiNVsT+R+iIXCXhb
liK12lZ7uv0B+w5qs7uMyYyGckhS7SWopN2LKNk90Iy1rAEtLgzoGGhrQ5MBR5Fdj61d3NOZJOv2
R+xVibdHzDbfGHkjJ+hPUDwB3v8OmfPYwgmPAabnPfnzCxDWFcMWfun3KU821dobWq0y1tTUBm2s
Z3joP/kulAqg0z+QA0UVqPfx+ALO3e3l7luLf5RKZSzoGBWdoQhQaJpBR5ELbikO+IXY3aBrc3HY
8d5IAgWPTIPL0RvPIFdEpCVfjdSSPukn6RMFsqpRTNRO0gWZ3uXMWybHXKisUUymZOoMHGpBckcZ
Jkubr3LtxB0PvJTu160TZOxSFGZVqhkvb0vBAIkgzUYpjmJaFVBTQYXFe4jt5mS2G8tYpKhD1yjy
Moq33id3y3FCffKgY0AwG5wks/IPlDlO/Dx/K591jK+1j62Nt1BwW4n+l6DuVYsY05Qmizr2KS6u
gu51dHNfMFEsXouzZMuo6guAoV+4NUSOOVQZayWnYm0OHTRKxfOheiSBcajd3qVBFfDoHfPAnbjf
OVsKBQdQN+RiELkyq6zjRE7IBPsIMAEPw+LHEIW8+BtMgm86Iq/+vaOyb6Qx6xuIYiJ6hC3QLvqP
8hrb5FR8BKZY6IG9aHFoeda4KxVLe+QcJv3HjAq/EcxYYUrAIrTVoAD8yrwHs4ArOSRIPTG1gIGF
LCZgPkDSFZ74BZk9Zd6KZsPW0azU1ExHGrsQUIo4FGKjDsYA02au5OI5v4DTDn2n99OpOcnH4SgG
vOf8jkF88wmMCQ5F0NDW9AKj8deW8vAezTVPqP39NMIishazuY619KD3EZcFYEeh30hmTfFiqH0s
Q71K01Iept+rUwLsDA31rd26o4t0bu/zOk15q2Xi1q7UqyGmqTBJXjHohnRJ+CkUHqNOBSfWUyiC
KKz8xtEv3joZW6yhDRHQdbDF8WFwRTdzRxCy2do9ZTstbfVQXnht4jvQHKBge7257CyfspYJpkix
tcqlRGqjBBiueNDuJXSv8B/4nItrMBZZmtK8XFMIG9EmrYsxqJUnhBCJXQ8cb7MXML1ZF2ORMP4/
pJOArdQaDGG04Vchjb+EUp5560RaKxkKUHiGyU/kcr9Ms+lrBG1O1RQ+xsBkDYfIyZrGE4v6aNbr
NS87f2nD2lLi8ElPgLNZT5e6y/3b578T47z5ZsauoSCbzlWDBAAZG6fTZhhsSQ0iMeaBtO3FHBpl
oBCJ+ZL0YHyxXPa9kQCVEVgAKuAY7NrrlFPu0RdRjfSgE33o7ehpccRz8kP+Hmcur5l4T9O3H8Bo
wrBkrSyoOB5V+9VILfq/gtt7Sc+XNdVbAcz5x5E8Tgv1gbPhh8Y5Jfe55lVox+LWIHhLYU4tRLta
09NTm47mfRladD6tQKvrorhI/gJ1xrzyqGH3bNN2cYwfkpbFWDoN9wgAG5c+e1ziykuqSzQdFvl3
hOmEFBTl/6/9JPTNu80nmLWURDNcnyToftig9jsVeKrr6Rc8GZypmj/clrf35NqqKGG8jZgLUTqQ
F1tIw+/Yy166UOUTz9DvmsDNbr7042+WhtnpRlDAzACvLiP5VzphauUnWklHK/2VG0TsGUGgy6O/
DIyUyPQxjkWo1CwRjBdxmDAKfQldTwhbriNCiMFZ0e6FZ3LkJd9vb+iumm7EMr6lqKs1MQokJQoD
zTDz3aDz3mh75mu7MMaojPPSGEaHExO6YzN1IBMOmoj7COWtg7EcTWNkwiLhumkP/UEBrOT5TzYr
fix+5i5aSU0ugMG+hmz2jjEmrSDhgRYhFhi98qlGYgM5jaMJmIjaFg68jBlXGmNQgFGfC20JadMR
uLxedJwfZhswWUBoMB1e6L7XjKxtT42xJWGPeTddhKFMD+A8Hc8UQRl1orvCNSaQa9foeGw8+VR5
UoMnSwzoSV4McvtCvGMOV4bUIKSfUDtHhkwpky8F0K9RjhYfy0RoOH5hL0+1We87DvE5GymSIfQn
ya34qbpLCosmZyMXAzW5V53Bt41bX9xTBBDe0e5GJa+bLYtMIIs6JKaGMIkKXpSqAYwWzcV+IJ+S
gCZF+wDZYcmirdeUVVxtbOWs4C0xcKnFd/3HP/oMjIW3xnwmOfKOEfxHegiPUtAGKiqveDBw9vp/
0S30lGLUBSDMbHleBiyasUo42d4bkP2lu0wAPfVd/b5+Mq5VD1RY2uVOAdRXOMwgUy/L3zR64sBf
P4LZcwwf5ssoLTQPD2BdW7LKDxV6TihlUxqsl8T5q9hmI5Dd3VxeU6XFqgvSPeTLMnmaqnTObXO+
7x8RvkmSYYpoS2DurdwsXS8RCSGcMT4LlrnOtaWT9fuoIH4tMVuAJ9nanxIZI2sc0fuG/h/RbCww
6kYpZQbeosBd/9wexBnt0ZGfPlMOZ9qNqP7iN/Hs1WBxjK9CmXigigVFiWfR8PT7BQ1vhSsF0dHA
YLzkgquNP0a9l7l5I5DRGzxuyy4hK81pZI1NKyj99/K72to63DTNbAyjx+103w1bN6tkdAe4CyBW
6TvYfkAXUpgu4IUeSBDVLygAK5Lo4rk8lpnD63rfd6uv28uEB7kwKNWqYbWxXviKZtpkeOKoDd2w
dyG5ArYY3dAU/R0Tdy+Ik5wDStMTgPmroBUhsxsnfgTHNEoCvLTmro5uhDFOtAUuWbPSqHxWYqse
PqTTN1l+/H+uiLmD/Vw2qTTitMILLZbXJepZozU4kq0/1z4Povn2kgjbNlh2XQ62VyzJMD/0g+At
oYAonDdqv8NGj8b8f3aOsE2DuNiAcy1xuymxsZFb5f14HwEyqgaeEAH9ODyTApo7nm/cXx3IjYEu
LKNJj9F8MD81Td+KOLAa8zoTCtG1bGcYTuKcGT3491r4KodR9KRfKjFKcWbj5+h39qxieOZaeuup
PUn+UCOuaw7keRox/VTbPIe4b1Mog/N/Fkk3YfPUEBLQy4wCdYjo2v3TXYH5OngiCs6rnIYTb9x0
32xuJDLhstIk4mpQpVmO4nFxCxd0hY/kUh3Sl8hCPXC2lx7Tre1lQuUmIoCxNbDC1qFmGmS2lwT0
SrMdA6WUlppvy9uNZND7B44goAy+63CdpjRNiQCtof1OJKBFGmqa/+6NuJHDOAMD6KFxKEMOtcuD
BrQhoCdmWNbstiJmaHkCd2PijTzmNghhCfbaBkGLrhaXUAyPMV7YswKy724uvdt7uIM4gxu/EcZc
CSkhc64NsP20jUr9RDtydbjVCgOQvFh/r/fjjSzmBrR13cygXftTmwB8MwUDxl/9O70H1QHYQ5b4
Xcdf/u2jy3inmptlMldBV0BVG6ZQTXC12AMov6dYtG5v5a773ohgtF9vBzHt0Pbm9fHgGNJg98pF
llAeGDVQOHPuGm89jIsDWdUgm4qMq50f1bmzDHnhLGffXm3Wwzg4OZvNsJehGa3zWTlSn31NkIah
j9HWNrnasf9geJX3EvRu7GOrGMVkhi++Z3YUW8NM7AtwTiB+fEmqHUaUO1R7nBFlTqfsnnft9qPq
zQcwUeYUxujDz7DgelB+R2JybmQBM6dRFIDN7rGbwTKS5ScJtEr9mP++rTy83X5JDGxWr8A1jfEf
Y6b9jlCu9AQX0A+tkxR2+zj6EabGrJobznP06MWFbMQaQ2yMcos1R5Nj+IPuEG/wkU30O8kRf6jH
MPkX88e7Ba2N0XnZjI1UsgAvRSwgVX6oD81DBuQgDUCidvVRwaQl1bACbHbkEHn5wzpb5UMNwveY
M1m1r3B4mhLAJam4K8x5q4uyGGaCC0vulaPsYqrlLv4eXrOH5ZK42qFzZld9br/RTE/krVe55DyR
d+38Rj7jV+pGGIAoQ2DntRQgkfetPliRkViTxOWjpEt5Z/42ohiXIje6mQ6DTl2Y4UtnhHUgBZic
4SoHvH6cvU4RjWY4dUmT0VfJQv8qKgioc1P5E+eMhw4ju81D568nDYgloTXdi6doQGshr7lvb6J/
K5g1ILIaiySjFH7KV1TQ8NxHYgUA5nZWIchCzd2hcBfKI+fi0lN6v7X/LPfFwW50Oc3MUJVKnOJk
F99khFi0O5jCyOYuP1Dezw++bi5rJnJJT1WzgDQ69NBZxdfZgus8pwHyg1eew95X0NelMVpjiFmT
LnjPeR0pgyktHHkCp6+uWFXOuYsv6Je3dpEJQ8raqOJ8hj+L0tS0gEbho7byUGASV8NAMmkEgGMr
d2UrW826XCQlQVvlaASJ/F0zn8sqAk0sbMSiPhUDJiSF/kOziOcmwWicAX5A+Yc0FJaUDCj76Y4w
a8+RDJbwsbKriRy13nBJOdl9M0WIC7pTqHd+K0+BApbkyexsOUUX8iy7ExDC1RFtfY12ykrVqczM
GhT5PPePXbM+LcCfTecR1Jym0+QgMi31XyApC0gNPuk0OaTCD9nog6hvbFDSeMk6WaC3lMOnzLyo
Mc+070bHG01hgi25k82mELGjKcp8A1qY6IRF7/OeNbsOZCOGCawG8LhKs4BLNzV6kEmgZk+4+PW8
K8ZEVkm6AvRgBcEHfZXSa40W0g59wrRzqLzwCmx7KwKvA5BMgVxP0Vdw4TcXegWCd5mWCBVzLXPQ
9OFksWpxjMbe4RjAMJXBIQf/Q5gVjdVaT2kMeyz7IzAG0NFwoRRuJcpBQMpxiD8+N57wRXWi+79K
+m9lM6GjkSpFphlwvsJaa5YoJouVidpTJotfFXE6Kkt0qKRMs/o26ixxFgAuDjT+eigCAwCNVV6A
4U4Q7lLQBcYJ+THGxMk7JVhCErRi5HN2iu4Eaxi2X8ucht6ZqkFCqDF9fNHmx8pP/OFCH2DJwWzR
1rQEyp1y4TW87KZCNoIVpugpoVQwoIZHBTfPqEIiCZd7oRP5FOyCNkjQhkDuE3pX+V4Vg41JBhLV
XRdD1dFpAvoSIOcjw1r5FIAC6JUnkjn1L17gy9lihV6/jcJH4HoWC2A5eiIp7LIJTPXbPD5iHMGa
DI6d5+4q41IGRZ8rdYG5GL0/o8ul7OopHp3w0EDyQ4opV6yot4p7XlzC21n6+2aV4yqSBeOwOE8g
cbfi15AfZe3ZKbhDk7JpIs3DIseafSbpeQ3nXJ6zuz9JTv0iepTU7C9Dga00xvKKJamNoXtRUB1l
LBFc0uiKolHdz4LLCbObSzI0g6KXAZkO8d3b7TOyPCThCKaDzh0d2Z78NejRgEYpJOAMPe7IOf1/
7+/9qzzmuJq+Ew2th4XMD/WheKy9CuzYL+1esoU8pM1LQe6rx6s8xl2u5lyMbQR5XQ6sq7qzc8Jr
XeSJYA4MEHoGiSsTS4qrzpL75RC1JoAF88kb9P5zLo8QHPtrFd71i/lNIPpJa1QAkSr1h6YQbI5l
3dfW1xUzPigW0knEAC01cMBAx5yARmHaZrs7gAoF7U88n7f3BtlqEON3AOyuhoKOHQaLJhh7Udrw
9SOlq+Dfjd1a61YW4zUycamaIglpl2h6bWBLj6Mn/wbxiRW5ia9foqf1juKggzHvQmN11FQc7nuE
c95s22ZTFGk80A2WPlBrJ1hQKlQJzsSfnPhU4YXLFcm5NSy62NBMYFxAhO4BVwxkCNYC7vjM7hwx
Qb1Txk5zJe5qkQ5EQ0nUNZgj5hG9pMtCCH1Z9p/NBSjSUiC4jRN1B4qBJXDrq7uB00Yc/ZyNFY9L
cVxCtOzg/YOBtfv/Tn3yvP+uS9yIYaxdoemdBigZpAbQ/Rf3q1NP83FdK7cB4nw36Bz4Gmpc3hm7
jTjG2I2mobdtZEBdZ+UU1UBOlIE03vH44GWeHMbIAQ2ln2bM3yFws/R7Yk126Bdu5CpfWtFqvupB
g4S9JlnJE6U2jbw5tZQEDQkYcl+4LNq8j2HMYZTO4CQKsehWdXs98sBQCxRMHvT97iXcbC1j5fI5
kct5hMKYw3RqwcahZLXLsaS72gIIJGKYJhBi2amrLu4WU5hgbeSHULW65/jnPFrRKUGJunejqzFQ
XD30e8DI8J7ou0kPBGj/yGZ20SwNMa3+ZHaG3xgsq6/pVbabhxXOuXPiBPyjYNobOKmr3QzeViy7
rV0K1jKR8lzjSSYAWbS+D9Gptx4wwnKvOaOLYvJdezf7+UPkYUYqGL9wNn33YDcLZ9yJgfOMgLtJ
A5IFX1A9NH6F3ixaSAD4zgxbx8ui7SrsRiLjVEIFLI3agGM2zUuvBjoBqtWU8NzkroV7lcIOWq2d
FkdAi1a9CLwWjgQUzugjoNE86rpM6p7PcoIEaeoOJ/2qcVSZs0R20ipB4LPOeO962lJYWoN8pPK8
ohf59tnRo3ln7jZLZIx4ryVRK8tUeaTIKU2CyqseKyCdaBprjsfHWlQeer3hvXw5GsMOWwnZWugE
w3xevz4LvYchXc66dpP4m1vBzlMJkTgPaYKF0VEY8SIFBICQCQpqsjN/pCXQv3O/m62kB7rxh2hw
krs8hkQhMHyafQQOuTs5L+ab21fBMzYqY2wm0yxHU4e0/Lx6lEMU0y8q0KdeInN0CAqgk7oTOEgS
e9oC/ksFeKyihIcHY2pMkidZk+FC9NI1imJrDjtk45BKBjoo5hyVKHZuq+feJdgKZCyLXIngtVsy
1avj8Bgl9e+irgsLEfj6F7dtK4gxKIUuFVnYQRCyUEFXiYMlj+tDOIqcV/feQDhgZXVYJOwiyFiZ
IG0OzansNWwhBlhWDzbFTj01siqggwD8sHmg2RQEiV711B6re/2IKtsFELgfeDdwtwFz+yHMzZ9j
USq0EgqE252DK0u16xyJr0Y/zKXmqmN8BmbkR7HvLqQmj2NagidNu+sz4TpOU+KQIbkT1DCzjHp2
jaHghGG72XXaBqVpaMPS5HelC0lpe6UrqE+hKAzFV+PQW4uneTWdXP4r370RxxYsailOklKCONAX
DeE5TO4aES24q2ZFZei1xcdhPlZlYVe1abUYntYrzaKAQ8Uc8izXrs6/rpytYrRNtxIlhIbMHjgb
QVB1AVZegI4muzpolCEUVBVB7N++aLsV1+0GMOqwRslYhiosMh1WTBB9KqicULIbrqQ927+VxAT0
Roo8b5vhqoVfaXE5dyLgqvQvtrK69hfhylV1mh9kndxWIv2ijWVeNC0E4yYCzxwcjRTaOfGpJokn
/XB7F3lLY1xAWS9RI07Qon4FM7v6WY8STqqAJ4Ex+7myqGI3gGEukv2pAjCHIXH0jyeBsfFpXhij
OFaICArhNI+l0/c8UFSehjNWPVeqZZAJtqlIPy00Pg/v2/L77aPYna3aHjpj0dW1EFO05v3pcGke
i8fBhzHBuL7hFJUlPBBUBeXe+ghUPjwGeE2CdJduqNzL121ULl6qFUioOa5TVJ4qYp6btABhlWnX
snFUBMW5vVre9X0psG/kSflUoUQIeX8gmGgXDzlSiCJe4/7uc2Ozry+/byQJdZFla4vDo8+NKEDP
/Dc9scTfxEFL22pF58HBQ7V0l6BESkn24lPCH+feS2CZmiESzAUCmp995qG4VXTZ1Jjo+Ax9OglS
u5Q7vUJcl3Nu3L6j3Mhirhzah6ZqrHvwkLhN4baxS4tE4Ci0ux/o13eSQ/JE/OSq/Yt+t5eZp3dq
ZAKLSQYFCh3qfmu5pEUtBjJis/ECoYiNCvq0Qt9EYwJIRK8SyD9ih9xR9mjhGL5Mi/YXM0VWdvBM
t3YHB+mtoD6idMWxdHvxJxCqUfBRMFCAxkZqRjZqIOmxpJsJzEQfq+ciRvS5KCVxNRAO5qpwQIhz
L+igGS7r8gPI5FJgr1QXfeljq5pN09J0vbVj8LtwLgI9DGbD8FkUMhypcUI0xo2BwHtRTZ0ycK7I
6inHtdS8MI7sJX3i3LidWFgHYrai4HhM9d0AS9yu2SJlMzhHEYBjUCZGJ2L73XTzE23qpIQwKBs6
xiO51pw17jXvvRHNLFIbmxD4qCOCFWM+jPJ6LHRBtPPGRBU7avtTq2a1BU/02M4kmCIQKaya+jmL
zC9r8T+cXdeS3biS/CJGAHQgXmmPa+/1wuhRS/Te8+s30XN3dJrNPbw7oYeJGEWoDsBCoVCVlelf
J128ozF/B3f8Puk6O5Sav8a+kDd+5UqQ//IjF9d8NzOWhl2HCYiB7nv9lSdenCe7ja8glvrte8vc
MIROENBDiygPys5SzzJYaQAzERR/hRVdqTb3Cnc6boklrAR1LOkfY2zRh8x4lOZ1BWNG8pBF12k2
mCnkbGmcOFR+2FjZSoj7YmzxUGh92ZdHBcbivei1Qn4IScvooOXibsGv1MubyBb+JBeRgTHnAabC
Y0nRRwoj5/JqPsdEL3ynZc9qwhRpLgdw2eB9PLWn+RT35myTq/GEror2M/yQAWqUQCNQP6MFE5mi
WFedIjxizeqxuxEiOd3NNp/DWnD/sstia87CGJASxezH2OUpRAE2R27InAwTETn6y8yKn8XwaVqZ
ZOc7W22u9QPyx5vE35+Z1jLSxNWEe2WSlT2NwqdcIntgY7eOyJbXLu6vZgB0NO8/j0j0jvI5Hp2J
479p1w0GJNRTjExIlEP/xeTHl51dXF2hWhlRGsKpAB5CjLLiDJ3led6oSKzVeb6YWeSShsqoVvlw
LCHUgNrnQ4lvCNXlI/NykJnpYOu77MprqdYXi4uQQ7UgpXENi3kBJbLaHDDxFZOXfsIE1m4ADskA
RiNirXnZ7urN9if4LFtYBqrLtChhVm4++mkyu4mbFAqWkrEhjbUGDDhf4LJzpcm0nQcCS501uwTk
i2gG7Oe/OIbpRVwtr3xnOm5N6611tb9YXQShmmX1yFNYbRz9IPiXMs9/7HGNYpT/CADYRgtYXr+/
/zl+xuJ+StMMMygd7MX77H14rt8wKV1YNXpm8x13wCpaWRgCB2AAzHya3Vn0ld4Ylu+Ud6EDandn
85W6cZUZi1BkjAYv4mASG0DdKjBT29/roZma1T5zubpZsPycD7wQk5ecI76Wkxjs/6gAPVAEhc6r
LB08l2BvvtfAfjUfjbf5GD1JQJr7wIO0V5gMfQ3vlNv4pOzDHw0x6VbVZ/WjgEJapuLgQiD2a0zs
56CQhpZxPC6kGzRO6wicibk7HlUA3nEn+NgMzCZAm3a7U716C/6xvUQZxc3cl2VicFfxbzqkqL6/
9XhfjfiKzjAkg3xeIYtYpaZ+QRWClLEq8XmTwVTS37NKNu7a9dT8zMxiE2WAKcN6JNztawDFGrW2
Gi1sbyGxp9i+Tq/zMtTspK2fgKqqTL2PDiRpj8E0/9b6FPRNc12aUNLYXY5fWz9rWWIby4JBYmpG
3DyxV2pXd5ipfEus/iAacvN774WJKW+c8vXr4c9eLItpeRPmdYGZgb+b1K7kW7NqdSDhbMER+OnW
pLTjeOtWWk3ezswughkbW5SBEnGWS0s9VAeomdmaKM3L/wXUYNVxVUZ0DZV5DVpmXw9NPNKAQ7AI
RfIO3ADaR4P3zuVvt+q4ZxYWy/HlIkfdH8tJI+RkYJV4MHTvsok1rDp0nv6sYhGPZznDxWPgcEwe
xJpd+jjdCTwmwH6x6+/JwwysXzwBXL2FuVsrNX+xvAi8vGNzUWQQGp3Ati4D+QnguCeal4oTQSPh
8jrXIhyTCWTKdPBxf4ObanPbdlAVp246QfDBYCBY8GpkESRBTIsA+hneLhtEcMH3X8b5c5OLsJNm
SdTrAuhHDII5/1j3HWNi+Ukdx/Ah4nWODDeNTZaiyYhHoRMEcQsqKAXCukVM7Wjwr2bfd2oVmFN1
Km9DyVDMWdJwbg168CfQUIKUKTCDEaSbSdPeoWTgtMV0aDrNmbNyFw5gNseouinrcWz2LfugCEWy
iuLv2ECWRaGpnbMMvKS08S2l7Q0gXrlkVfpIvSke8nf0pJRDpwCrpQ7sV93nkdl39J3SOTfrIblJ
E9/Vg8ympAzupkqO7YFBpE4ego8mzu+5lFOz5klmznF4a0TNgXeKO/jN7BR+8xx0MTA6TZiZUkGu
5CK7iRrZSTmIRNORPMa9MZmS395Rv7iutfKnqmE0JJ8xKwNpgMRUiRgFH+5wp7mKUUFvLg29OKGH
om8fNRV6DpBs0nc+grJrdC33msgfwU6q2JUUu1XS3DWthPYLfMMaQu1Q0ekQ1TK0CMn0Rn02WHUx
12YbqDtdAtFJqnZmCGygqTdRb+oK6JuLKP0lh3FptVmGKQuffoQj9ijpp/Iwl7jMhqgl10048Wtp
0sv9MPX9gc5x8lBGwLwFUgoBtxyVo2KoJUtJZa+bcmdM6OSWjZbtVa39pU/5sMsTAp1b6GdYxRxW
jjoYyY1E2ehqc/VLHo3OaVJyF0J9Qy7bR17kzz1jaKcUUKeZpviGqt0MtW3tFoJ9u64ZvSD0bWBP
Tv0UV2aX94qpJNNwzPt4309Ra0Og+5nBhT2j9unrWMfMjYxZsRN5ZKbeGdKjNJPx1EyEXsWVGu6j
SJuOgMEDmN4OTbM3SOdbHW73Q1QVIOmr+/dgqGOnzRMQ/sRdYusgPHGqvKa36phi4pGPdi5nXph2
R7/Ufoy59ECaZGfQ6QOCf0+1ATqYnB/LGn8/gU6fZ4+qGA0l43VN5quUhNdNEXhE0X6OqXbb6QGx
NFp9pAkYUv0Qty1K0VEJqY94vg2ZfwsYuBtJo2zGQX5dxYCHpVlpRoPy1jAokwUZH60eraiciNH2
mBS21HFmBzweHV1XIevVB5NraKLpkPhHTUlnZ8rpbQJRG8vwy9MQy9YoJw9V1EgmWEIKK43H66bM
nCjMwI/Re1VZeHOW7YBL8pqxs6eE3sWZ/sbk7GZUaqvQjSu9zEKzG5qPaeSDO03+baboVwifGZgu
BrNqoG1v5DrcVnnxg9Qui3EfV+UOQhluHTVoVgwaMNuJfk8LP3RB0fteS61TKCTC/y01b6RgLIq1
p1r3W1ufq9uJ8sHStRoMBXFd7cu26Bw5YMY9k7oQZylB47TCiY647tWxAeKLhoHJboqUK73KAw+o
lLu0asJjq8aWIgZLuqRTwThH8meF5sKJ/dpEGe9d5X7n8CKMHrKuCmuTZ9B9gSx5OZlNzWcn4Xlx
GyqDgsG/Fkzwhe/KPNlnvfRe+rNsapHq4Z94MFLtKdfCtz4JfmhzR81BaQ+Nfhfw66FKKDD+4y3S
L8Xk0XgMJbC+YQDvQS1l5RiGbWH7kvRKgrZ/SiQ/NEFqABL4IqzMfCp+KnV2rxFSWcgt9n0eEsvo
22sizwji0r0SgEoPsy2JQ0jOgI6DNkCjaCBvj1UZjjcQgJLVufKaPpTRnAKuNtcKTKJU5WvQ5NBr
ITGYonJFt+LKcOepPNKMAfMe3gXR+Dql6s0cK78qufox6Oqe+ErkRjzCQY7fZYDje+Z7I7iXH0jP
QsEc8IvwLDVpEPxmg17AcYwHisOP6+KlrtNr4DNekY26YdreVFw6ZmD4M/NC+TlqwUGleWtBb8oZ
52SvD+oe7ebMCXl8qzBOcVVN8q4IGswaUQLmWo1/BC1iFfMhwUXZ3WwwdFt8pTKrhLvzWDwakIg3
Fa0ApZjaH+DxWGUIgrGGkVMScmb5fuzpjEOIhAUzavud393OpG7MViq6Fz8tp9dZlyWvYrFxH+Rl
faI+yV+SXK5dhlQPgqh1ZY/aQJy51ZkpVf0pL+adnFcvFcaL5kpyMMbrTFqjWJSz2Fai8gePqsoa
ZPW9zkPZIUX1ly8bV3PtZ5YWZLEzU3rHs5qZ8yTlDkY1BytRZMWE+we2lEiWRHIEI3WnsA5zWVEL
7oTsA8TjzmwAMQiCmKtyau8hY/E60EI1cwpacL/mrZ13hWs0jJqtrOSmPKSxVU3GbagOb6BqvJ96
cmwrvq/nsLFLqcusSB/tYYoceHfsznOF6kMd7NRZD6Chor9ltXatsml0Sx9fHfFR32uUdoem4gec
02OjNi+4MfHEhCKskuvIrmj/GKrS/WQwj8/ZUSIVvYmYdjLIaDMfYJZiPKKZetKT0Q5SyWnm9Fbh
vQfAQmRmJQMKBcLnEfL5lO98jdRmVrUOuLF3cqJYYYoKY6SiPp6ZZSBDWMXXwcjN+31B2ClhdD4G
kv6a523tzr72OzaSfdDLHpfauziIUk8zVMOOyTSaRhXiIRxpSN+zuXJKMji9NP9gU3nq1OBUxvxt
wC2AGB3dNCREY0OXr6UcyUVY73g5HjCDiTqmDGbaEqASqJt5iTxIj0EJYQe9z0H0jERgIpVvKyV9
qPTU7iL/AZ2HCFO/uiDOrN9kHyNQhh5Ce5RbQ0BM3tWoS5AEODRVs0t16uxRj9xC6DwGI33vC6M2
0yi44wRBHWj31iVqfmtIKE2lzfimFOMjlGFKs8IcXTOQD4j1vsPSBgXoWt3qPPtcvEZbJVFUSTAN
lM2Ot6Glqs9d/0G3ADyrWbwBASpG8QIi6udY41k5tYz7Du9dyOwKOPIsnlyZJV4NilVUIEuh8cYz
e+1NdG5vUVYV+ZUctWiAzXl6U5dGbZWcObjrtjCta8+7c0OLQirUwpvA16FaNODyhsjxxGv78hNh
rUIMElKKfaOGxpeFoLnI0jaEPKwrt4kplZDR4kei/9Tk0uzrLcThmj9gIFlR0aNT9W9UIQwooqia
8SLXQeEPLtc58ULU+UPl5fKi1r7PuZ3FmzUNfRZGIR5aQZUdSMesIA8/FFJt0nyvvfXBIwMZJej1
gntb/JAzx2tZoUoS0FQuHR5q9lvB+GhSKqaMXI3kCajkArMPazvUT2hObjjhWn3DwCFFKMD0ooxZ
p6/G/UKP0Z6OoUHdgZOZqCFg8spBqrlFS9DFKtJkyjlxo1h6SwPfYsTo7aFJ33nXX5VU2qjxrOw5
5vTwe9CXhxLtUoi7bSuSlGiLukWChxufDSuMqGuwZqt3sta3Obe0hOYGeEZ0URuD6dvNnrN3/5C7
0rV2Hb+Uf2E+2q328k4CqP6l9rbmEdbqWF9ML8otNE3hTcMIx4r2ouuoWkEMFJMgswv8XWNLXoSx
pc2xr9W9VaHEzjUwlxh8EQaQ9frYXMhCS5FhUe2gdT/VeouWaW1ax9BFcQLehJHKZRQNh7TqWTpT
F8g++jo4it085ZDNEWy6qBF6nTvYvjleUye6HSFKX0Pvge4vn9z1j3v2Ixah1TfAN6mlBZRhIdBj
z6fsWZAWFpCkRpsb+E9BgJW96Ue8V+PNmeO1i+TLFiw2Oh2DYFAyWBdjru1jctA/6U4wHGGVV5vd
uRVs2hdri+JMq+VVx5UOR4Zp5VVP5BYc0HloyaBw9TDE2x/aUtvVWmB1U/kic77RZ151K6gnY1YC
tzRZ0owFNMkx34cwOcixlXe3LUJyWE8bN8xKCcowQIMIgiOOq3nJQDkUFVpWqEFB+xNjkRAsSdTS
mkZ2KMfJa0lslf3dhhOtXJtfTC7if6FPwZjPIizj+6GsN10L6pq0vRaTkpPtG2ikb5US1zYTjQu4
LlEwmamK33R2FfisaFSjxmb68yMi9k4LAmdIt/RkVz303Iz4GWdmQgoYTVTAzOTpnhhuAZ3HAbKU
GBTabousAemMc2uL05gO2aCySNcxO6cETgWSS3QEvfleu+fX/of80CEgFG8VRj0Sm9tohl7+kFt7
ujiOFYDZmY6L3O1TNnujT58zhsdfrm9NYYp/aFEm/bLOxUkcgYDNWIPiTkpUJ4he/BKiQp1sEa2w
Y2ncWNaae0KcSqU4eQYoWBa3CCDUQHZVieyiTNZIIMqIt/LGtY0DtTUDcQIh6jcBqrHNYjlWYSEd
MLCiAJrHUFJVt0ZxVv0D0HkK5T70H/hnY/fMG2UAuH0jR11OOrYgmwuO0w/tOO/mI0RgwZf57ndg
l63cacf2ygeKfMlWZ3z1PHAgxnDwqGCKWOxlUiRJr2edDOzy4PxNZgamop1AAEybAMiVDwdVURny
iIAdMl1fuImvj6MY10XGlVZ2OmOqa0t/YuXDfbGwyOkMeWzygFLZnUr2piWtXSnqCcP67uWDtZKI
n5tZopkI69KoxGPABbbfKfnLrMZ25F/38+tlO+sbJmD8GMRHYFxGK71BFcPX8LqoryP+VMYbHZXP
/tbi4OIkGYYObBbF4OvCQDfLIiJXyqdCFHkKoXmD1sQNAJlXmxRDa5um4LsrMkhwFUiefg29pJY7
fQRTDcaK4keAyaHTmNy1O+1OMEeCEeJJQFC3st01h1AxVwj6ZB3qysvUT82GSomIortp+9oXex88
IArPN3p8a6cI4YLquKUNTQaa5OvSIlRVoB+giqX9zQchpEYrcF0UbnfcghF/XxL2ToQ9nFq8A5dL
qiu58WduyG7DX/TxMWlelWAjjRTH5KtbCBOoCCgMgkgYQf+6nqSKZq0dCQPAo99XXnmcXFD6e5vz
DKIxecnO4riSos0nvdCZq95l75ic8ISgVbKXXykmA6NNXNUnhPWCveW5ncsg8qHliO9C+F+k41d1
XJa7ZqSoJCqtwzqIpCWo+Ph9He+GjqF4jGLvR6ajPtlKSO2nEZCAPgPphtqWLshF0NSqHQlkwTsV
xXzbkOrbcq5sqaKtyfOAWWGNqKqNV7oxPkolKo1yOgfmPDcfA5WuRVU31EMAYCdJd4jaqKB/Yqde
6wdzyJEQdO28BxP3e9MptzmdMBUKK2g8oSnR9b+qKfsFwYK3mIQ/+8a/BsPoVcXAm63WJZSUCLlm
DYb26i636lE/aSqesE2Px+wwghcl0yV6JUlpB9qp+v1y5FqJLF9ciC2ORIwWbgl5Z/Y5FCPjpRcd
1L2GEcL6aosT5Xv2gfAlG5+XGHr4bJHmpGkfakMIL5LYbphQSywKN1bKI4PAuZIOGzFz7fidW1uc
DYnGVRFHg+7Gw4NSQKikDpxA3azJrR2NczOLo6GVFb5R4uNoXEXP5b50Q5c5HcTPTn+LemxRlazk
IthFxGaUl4RE/HIuAMPXyYT4iSLZwbjLroV2k6Biye7YtXrTnMTMRyikk10InVpbiMfvFx38AQ9z
BmJhBXxSYjfOEqGahbHSlMR3WVccxpjt0nEjpG1ZEH9/ZiEaUOCtc85dmdRQgGkdpfsX9OBfV7G4
TRtVN6oG/UxgPTIf3cbOMljr9n6F9mRd3Rc95j6Vip9wzP/SYuRzXB0e+FhsjeStrRVskApKhejp
fOP+SqIMZYBMAzotLbpDn6FLUTWxb18+4htWlhz6jPVNkNYysDPo8TeBYU7dxlFbqWagKvhnIUsF
HVmeC1lP8NHan+3bcAhvG5CuKAqiCViZPd/lGCMHvBAzu4m9VV5YXR6XUdSlMoiZl7BrPdUBdDCw
iVKDqqDCr8Lo5+UNXMHtYHlnJsRPOPPJWg+SRg056D/+k3zPO3CngQR6RPIwuaBP3enH6biZ9a+E
MEiEEx1/kPqQZQYRN5JB1VjFEAQgse1N7aPFmOnWv1jduZVFoNTDmA5VAWxQbfueDI7B8XP2XzcZ
Rn4EOJTv4zuI0jlbX25reYvQiZsgV4IKhvv5lvGdwQBRDdL/d2oOPY5/9pB+o7LXI22IIG7mhlx3
pqq3huTt8gauOeC5hcUNmktqNYNdVnN5C3qxTFJ3aUm2RLG2jCxKPZJStbVfh75bNYVHu6owE2V+
vLyQ74n/161aBHewweQtROERKMqbsBt2kvSsZx8UQJ7LdlaIYYQhlOqRu+K/y9dMCHW+uJo/IbD1
KX8snoWkAalMDC6+1Q+SQ/b0QE6BcD43fkogJZpeQ+v311aGvgIDFz8EfxiIxmRo/3w92JQZk6RO
vsDi9rYmm2OzT6AWG7qACB/47woEdSAlfNyeHFh5iXy1vAgpoE0qajmAZWmX7wdP8CbVjnIQD6zt
x9XKNNVXa4sLr1ZbruDhKgYaDU+xQWr4FKjmCO1zdBAr8KcEVu+VT7GHnk4GtcmtECO8c5HPQ5mH
IGdAxkK/DZJpQ0MnUSPCaAz22Y0OvYnJk3dB7b1dzVtJMynIoUCbwPDYg5N9/ahNlyYpjYCW09BY
jwo01UE8OYWGU5fVLiWGfdmbV1D92Nwze4ujmWf+TDpc25/zWXFkZ6CogJZViAosmKXd/NcWDcdq
3EQxCromOi6AJW+A3JIG9TAAawJ61UDYraZ7nW8EtXUH/WNkCWX2s1CSRgjLAcpM3fZWCMd1bnRr
uAS6vltp5aa1xTebczACBIOEYVdm1fsc9HsyuNJacIuEoPvbqmGvn/uzxS0+WaZmOaQI8MnEgG9y
H5dm6mIawIv2hoknrZke1NM2X9pqfD2zuog2A3IIYohFjs2VVGBUiL8PwUlNq43jtnpXnNlZxJaJ
ZNjOMtBdpg6WFlHTyH5c9vn1CH5mYhFQDMhDKGUDF6x/pmCfbEwKXWJ5n7+A2as+CiL96NT+FnQO
lZsKNgv+0brGXfHXlur1xln4/NJnqdkgJXU5ZHDTplEcAJMAwXUH5enyctfj59lyFy9XA3qDlZJh
ueE+3lNXt+YjTvlfynHcqaAZB5rgPsWbq1bNdFMc/v84G+AIpvgFOO+LvR6kMDWUDH1goesN4vgr
7kQncFOi9PJfXEzfm3WIZiBt+V9rwonPNnQikMfRRdeZTfNOGfsUILKxdBIlPxpDCPnjqHwGLvjR
iFOM2SZb8yPrvvvH/GKnizogyjDCvExySJ9caerdxrcU6ey3u+hsgYt015h5qpUqLPQufyj3Yvhr
3AmuXcGc1Lnl82BDbdRJPf64YXn1FjyzvMh3gyGc8hRdHVQfo+vPCUXbeGxcyQOk7bgFwl8/GP9s
5BI9MNGpKjIZy4xa6IgBFF/psonpe3NjUeJHX9jOJYdXUMeT0k64bUe00pPZVN/BrZV9Sm6BmP5e
MMQG1vg0PSi5sy1es1a+OndXbRHJtUGlgVRgmekJkO+rcdcehKrheBW4WyXqtYse7WPxmiC4fDGL
8vVoVJ3kp9JY6rjofQ9ogcN4RIK4003Jy9zgpvhrY2tXjuIXe4ujqKiZUtWSYqDSo7ilK7IK4oLo
cpNVfW0XYUkT6omQ+AO25evKwhxghKmsBR5A9JHBHHpT7kBVvyu9Lc63lUvwi6nF5aTLfmNIsmoA
DY7hMDa7km6ceKN7jE8bB27dFIAsSG1l41u1v87lPKZKhTJP1Zu1EXiFtq8BMZzHbOPG/cQgLU4B
VvXH1MINuyHN1WlKDbjG5IR76VH2yn1/W+3AUO8C1euWu8klNnhgwNIYRSa/rx3NS24VhxylR7Ip
i7G19MUHZSNN5KmIfDeOn6r0dhjrI2eBpQNKu+GkK3EG+Tz0qFDA0iHCsQhqePimg6Fg5RVwQoZn
/BaOyh3VVH4XaNeLWf5/kf+em1x2B3oQEvS0a3U3k3HhJqENoGr4707fn4UtC+MBuFnmSlhRPeOA
foNXO9QC092mANdaNvplPQvnmZJZMcpgAlsTsA6qNVx3KOn+wCPUDGdLd41j6AwvamFvlR/X6lpf
DC+8pFCAhUp7LBEEgpMr4VuBnVXfR/sedJ6jBdp0p7oFLCdxt1oBa0nNF9OLMCC3ErAIMUyHex1q
OAFehNRrTjUKhNs0vuvx7exbLiK3NIyqBGuIBPvpWQjgRlef6m13/4UuzMrz88vKxNE8S6ACf5qn
SkUs9X90v4VSnG/nu+mTufDQ/iYuRva99o3t2dZM+8ZJXLZXEqnN2yTLDDis9KqjNTCiJWjYeIqi
c1s8Qlxo8+LYWusil2r5UCQKx1pjzGXp6WiWaYBZm6e0/M3C58uRZiXR+LKvi0DDSRi3WjCL89ji
hdgCAgm8mrfFNbu6JORBHCTTuOOX1QOelWoQz4icoT6+D1VVm5TnztBGf0WsxCs4yu4vr2v9+J9Z
XBz/Ek952dcRQUVTGrOIOIO4I9DUgTaH2ZwCi5j5k7wlVrxCDgDKwTOzi8MfyWnZNUODKJp2T1rA
dwC92qRQf7ZN+95K7KTPQJv0+alK5mLnz8ZNyyTM22kFtzGoBuJo6NOw3AdrH6lu8Jq+AQbiHo1V
ELwHmPLU+wBzGAb5qNTRRN/v0GThDjAWNw8xB7qxh6I+8O3+PVvMIpwkLW/YZGAPhXMox/ZTb4o6
olaxVTQU/9QlU4tYUuIlJgWQ9wOpZGDlIP4Cb9Xl1awe5LPFLCKIPFJoIQkLXQ3O0SdaHrm/5XTi
615axeKdFYR911ARLATlVg+QR2aNSNYFCQL0Dq7+1ZV9tqRFoMADXZ8xhgtn0wwzBqEkywMzD35f
3ritT7MIEZFsYOhDnKQsb3eT/IsYWwA6sfXftg2YYWBUGAc57GLbuiiJoaVDANuddavhvUmCh1nl
O55sYs5Wv5CYHmBgUyDfgOaFrv3HpQVGF/RzwQg8gZneIru8CY50lyE6VKfZKyKz4E/USVwgE29r
b/OqXnXHPz9k+ZLUmFSkHS99gD+a56SGqkGMRBZMpWwv0hOyU271zCxe/sW3PLO6qAgmaEhBTAvf
ctRzw8x8FdxB6QaHwUopAInrP1u8fDz6pZjITVTdxeBo52pJdktijDKkJPoVjnpnjvNwKmJlw0uV
VSc6M7uIvKTA9DmVcfYaZwQzPjclhH5ZPqjkqon3eW+WkJA7dF6Ibe5czFTIdhA6o4PwzM35d/PI
74bXKTKp0zqRBXZwCMxHpgzpxK1vv3qgzn7pIqwqBpugEcR1DDswa0z3RStvxDpl1YSmyAxvNIDY
loM5hV7WdBhChtEf4xD0xa+SgMwjq05akx6YGr4AGfZbqq8KIBKwVzoQur6/S4dOM7mv2F023/Vc
+WAtewLY6kPjOibC8mHPitrV5Oy6zwawGGGOnoyHvsjspAThSj1iFrCUoUsgtcnsNDGbb+sGiwtq
fbKnqdpC+K4mL2erFC5xlhSmU0YNPcY8Xwx61r/l0fhh+ynxCQP9Fp/O7CziU9+rrB6zirnKw2hL
ZuakoRlCHwNEZKE1410mPwgQ9fwrveJe9bZd415/U5z9gkWkL+N6aoy0Y3BuKHy+17eqAxIUWxCD
KNa0Z7+F3u62oM66XV0BR54GukzdWMR+dBTnyu/wiBow7Qzx6eSuSo5FDrFfeK6D2pffgoDiscfc
NwilNvGL6w+aP/a5KOacfeGMkr4bc9wM4Fq6FnQ+lc08H6fyv+HxWQMBITn9Z7V8ER1pNxUF1zEp
Mx0wXRu/saN0I6PsBqimVb0O9vzcQE/Lzp3goXmItlcr/OibnxmqjBkAg8nfJnWKiRJpjAzdnbnJ
XiH1fQyO5Cq2BemM8RDd1gd2YM/ZzRbn7OpddGZ34V20MgJJq/EI4JlhMgxZpAMYTOStquYKAyyS
4zM7C28qMxWT11HEkIKZot4fOUllNl51qHF6Qzc/ep09OxglFORyoVnebTdtL28xXwIXpqibNVBg
IPaWjcn82pZwD4bJVQz+hlZONkjb1/33nxXzJTSWxYi1RJN1RA4BjcWs/oOo4gx2e7/9blwvpRoM
iGkF5blvM1hpQ3uICWBxoRx3JipnE7RoMXalxTommSEDrBnFQQnb3yGBaveIB0PToGwGiaPW7Hi8
v5xrrF7IZ79mEZ2nAhVfXmPteBPe6J22k6pTGEDrNM/ty5ZWb7szS4v4XJYgeWlEtSwGehWSh25Y
P122oKwmNWcmFkeklyUpySpkF8G7/2s4COXW2i2eg53y0y9BAKmcQErt+HvmtGb7m3s/Z4uBRlm/
YY521+FykK7IDUNyKfCLsr1d+1kvlp79wsXhKmiBcffwE3Uh3UBgE8nO9Mxe270QCxgc8i4ofwUC
g9jFHkDUd1CDOOGud6bTeF3c/AsYErj3ISgFMW6V68vid6BrMe/aAHcmuS6K+1R66IfHyx9FrOhb
uDwzIdzi7HJogwpoyjZE8/zQ7qPD3zpS28dq/fo/syPC55mdJpZ8yg0ktHkJAL2WYmBfymIbAC8P
CpNORAoHVDeOHvOrsXgAS5JVp6VV57OZZqMLbggHRJN3c5ZeG13nYXCucGiWu/RfyMUivp790MWJ
C1IlScoIey64vJNDu6OHcEd2WxTOn8DD7xsPHAguKUzpfKtOB2CuhPKqaNlALfcNJ/tevc3uxhBv
GHBaQOsysVJTfZ0doXCTouNR7HFp3ujXGHK4ia1juK9eLvvC6hXG//lJy+p1ABYFOuB0uBCl2ZVN
Zs+IeXRTAG9r6cv69SgpU1OJgJ6kEkieQsWbGsifk+ZgGNnPCMhiU1X9YxcV15IaHKIOI295f5rz
8oWCaqeIyKPa6/f9AEYJObIDje/kOXX8KjwlUrIH/5vpB/GpBz3V1CBzbtDq8OO7Rm7uoTvs1Lmx
0bld2zjUoAzKZfBe0+UQet6VydzpeClEwVUaExfaN/to/HX566xMBwsi8j9WFp5ZyXSC7HWACL2v
T8FuuC4ffKC6G8/fCz2k5FEwRco29EpseSeKJf79FsT7c1xo6bXnv2FxS2hkyuUOgwZox0GWdUYa
X1wBBHqPsUT0IehJgXYFMi1bPWRgB3rijiiFYghCAHPwJLzFeW5O1AlaK7iRj6DT8i5v0taXWFwx
c9uxRJ0RZlJczEF3VWd4l+b/Kgk734bFPVG3kdzUAGu7FMLYkynE48ZdB/YsEDi6yl1wqI9/Pytq
azjKL8kL2aXW/HF5rStcuJ/M9DKmxYElU5f4Yllp8dgYkAoKZWvtOEK1Enw9bnzY2tXVFAwc+P9Y
WtwS2qRnlI+peDoNTgjodOxC2+zw2V12i43ah/Ch7z72x5j4xmdXBd5QrGpLZCKE7MdIs+NAPcQz
KBzBXYM+n3N5F1cfLOdrWxyrps4JkXQE/MYBvgsrw9H6ITy5PaomCHBfhz1wnqM5OykYCbda92v3
77n1xYGaw64C7Rqsqx7yoF3ktVCM235+r6a153YWByNVujmMmoQBSj048yM1hWztiPdn9z+kfddy
20qw7RehCjm8IpIUqUBJTi8oyQE5Z3z9XUOf2gZHczk+Pn7Y21WscmNST0/36rUeSUcGLz1DJu3W
GlIHxLCmBnxEGFbRRS+FIf5KFO0T1LTvpDXmUNwwWDiujgHNzTxbWj4o5cUnze64F6DXBpi4ACEn
wN8L+7k/cVmoyX6/MTyapLkyBqRhZXTdKuDfAyxhhuRf4ZgvcHEvkBht7/kRFO8MmvL1sUhIN0/R
4rQTqD/gLER4AwRGRC76r8jZeWOkcoHJIE0LKBJ/t1/VoS2OxxwmlSAL7a62lU9C8hdEGwyJruvV
pFyNXvdyAgwfsm6OuTg6ivbFqcTp0A8gxs19IkRF6r9oqAjqg+KAtqzbj/d8oWfe8CkvNGnluuCm
w3cMeEH3laPWmXPb9TA4oK/HSrmevoQYdx/ilDS/wkD1km+Wn/rZ6sSKrVtO94Si3oOAp65pT6O9
vPSv7VN6tp4W3O9g2tNBCI79nT/xCo2cw2tSPqkBQ7QClSM8gUVfbR9kPG+lFqkp5C9vTwDH05uU
UwLPXGKUFbZ0rSenWoMocKOZP+ulfC8Kwa3CiuPrmS/QjRekU3FWI1iqXOJqkb5HZ4Jzm7zuXg/C
g37ofe1L79b76pPwBe99/ZcOSRHLC5+r0S72Re9l+2ofvWQvIHr4pDjKa3pv4XH6j5AnsDQa6GYj
fMKXp9Tm/psFrcqKeCRtdEReJ9wnRwHSzAh0udkysolpP4YaDiTaTSTLQPl97VOgkWyqc6WkAZJK
dmKh8JVbTiTwshjMiu7WDnWol7YZxZr0iFjPfWWnPzqEi0Q/vfJEkK040rE9Qo3MS7z6cwP5kGWv
gGXnfvGb4fB3SVlmGk03kalEbwXpVqQuKNOMxXVZW9y3bjzaWbaPvxoPkFMiCIxA/B6fl6N+LD+B
KM8xd8sx3f3FnUy2NzX7aAIATRaSlRr6ASgXY60VBAmXOcVUECKj0h1e24cZkSOcutMeIKNrJ37o
WI+8micrGlBVvCSQVzANoMOou0TJh1mVY8SvvSs6qwuh4ycT+VHywkz8fwMKqyqYk2SSyEBnAOVR
srDM5XbAQRefknvM8qlwEB8vhEkIoBpeUzgjprqyRrmVtW9GWZZLwx9986CATnoCklXecaNixum5
skPtISMWU93oEHioQf0yQvWzsksXItKu+L1vnPKevMHqn7zQihX2b81eAtqNfxDWxFz0EBUb8RAe
hhP4DwLRBayUj8Ii24DaoFeWqFx+LHdiKaRYNtKM0J1Lf9yphE7kUd3x6ySs5NuVNWpT1hb04la9
h98LCJRdclP3JfbbDvzB9vg5/KGn9pw6IZhFSHdO5DZ3IHAUXP0cfTZP0uOPBEyaPCwK44a6+ibK
QYJHVBOWEVmasvoadqJdGyecaNuUISY9/Lh9GzIijitblJNsGnPQwGSL9Ev6bVBAKDd/v22AQZ4G
xaw/x/DSO7HZOXqVTekcX3YO2mA/J4Vt7NBxhfOBR3mHKm3/E0Qx7m2rvCmkgpxJ6iGOB0YXX6qQ
UlJi8T0UoLc+Z1BvGyH0YMScbAzDrV6NknI2qzKoUwcZcn8WenfoE3cSJHB0f23a3FMtUBVzeozZ
bgC5S8hHmBo4HK8vUVHPCLIOkaKaxUE5/BSMwlHq8+1ZZMRkGNQfI9QsQoWuWBIVoWKP8vK0gjG9
Bl+48UOp324bYj2nrixR02fNUa5rY2UAtx4G4x5FkAq593v1Wf8iHtF/8DRJTj/Zt62y7uMrq5TP
DhWzyoQG4xv97k17nu5Mb/TB9PoiZvb0Wp0I4sxC/RSEogOA+zHu4+E94pEZ8ZaS8uhWiGhcG7CU
SvoKORS0Jw1uWvHgkOwT8d9a0gVZawSEw1QRX1s7PVhd9TX/MvuLp3okh5YvUHxZvb9iMbyoqHxw
6DpSuCRRKaI6er1VK1RnB52Q96qQ4wQDPu5+xSUNZskdeAa97gnAcEgiKzswOXsN7s4qsJwBSlXT
fnoAnWbuLc99g66CCC0+ZSDb6p18rPm4Y+JWb3wnPUNJVeWNFAMsQICH+icCSyCQItWHpuXO4orx
MD3Gn2mha9ZiJojaMGBahG5Z7TUfxAAY6xGU58mpE1o3sSoPiBwekIr1pEeP8X/LYVE33lKZcZgR
Uv31oSNZRELRobuV4ogYKB+dzuqNu7JH3WZ5ZMRj2xFPFZjBRW/DKw4mSOm9GU9rXO772bEC8YgU
RuTUEDquXe3rANmlmeMyuSOn7rrcbHt96OFkLumoS2OqcT/CeAOFK15CkYXAuBo35aHjLgunOMN2
AgAU7Sr1Y/tQOCDV3s+eBvaABWiEFsgPnmIh02dvlpfy2UOnx6GoIA6tNQWzqUHiYorBPt0n/mwq
zm0PykKSXw2S8tuGXg1zZsGDKg/SRZN+eSz2AN+5icuTC2N7683IKG9dLtlQCPrFjzQ6xDezQ5gD
22SHT6KnocmycOpdcbSCeUWtNnKk0/yq9jY3Dcd015vPoNyZ1a6KMkFFEPi/ck8eUNJncz+A+qm1
QQN+AKDX4eVrOdMML3rtQss4bFJLwtDJ06l9JC5bwZFR7/7CFjn//383CI7oa1uSWg6qBQgYTslI
3LPTOONdiUJg5S53PB1KVuZNRTUS8jh4j4LIjdpAZlpGgklytr1LkiNdIHyX8SRHk8DzemedLadJ
wDqF6B/NVwi/Fbvz0tf4lbe5mI9TCKjgDwjlRIN+FkvJ1KHQBd+gv44usGKoauAjIM7jGKYzPPIj
VKY30kFShi5W/DFVap4jNB9B+gVrSuTu+0fjfbyznMWXPAP8RdykC6viAK//xxzl9rtMm6yywbIa
D2EA6bf8PvUNp9jXZ80Rd1mH5nwywYOD96sTPfMCclY25so+dQ1oTdTMdQ774oHQW+TuvNN26UP8
pToRvDVBSmGpiZY0gESB9kg+Rj6LuxpUF3gD8dwk80ghIiE4BxDUovp+vc2hhKSGvXbZ5pLffk0O
7a46ClD1sXOH21lE1pI+U8i4EGJOAxyxdCpC6cUqTCekAL+go/AIONzuODrDUd7xsqgs5wQVPc0C
5BDs7ho1yz1k74tMbnQ/MnJXXNOjEWlvKhQLOH6fzM7HAf2xQ12lM9q/a2ECgF1Gj5YIquZwn8MF
Q0LJF7zR0YIaih2QBB9205P0lWOc5aG2g6Ru1rQrBjVULq0vGTTef+OCZ6+1ywM/H8GbUeo+lXqz
BoM8sogF4G2d+UkCGYLO4Q9gep/tiCgvGKtqLZbdBQJtfFd8xGY7yzFO1X45ynZ84GVzeKtH3aTR
2uXqOqFzVw2SHekdUgLytuHBTbjDos5Y20VFWNToM1sfepApERE+Cc//+w71+dzLfwovt3eGzAp+
NvOoU/dkIaQQlbMwsOGgPkm+8AXSjgU8eeSNtvAzO9a5jVTzvjlCURLwAOS2D92deGfspzvunc2Z
ZJ3y7yuOfJXPJXhXbDOQYRhtrnjkoDNCuYOiFpEdRlnrURyd5Es8utGzfr49G8zMy3Y2KJc/l5IK
UCoafsUAKOD0sbMbJ8adNn0vvgwuqfgSF3vbKDn4NxyDTjmgxgrzthSG0G+F0o7rzAZ3nXvbBOdE
6pTvGaK4N4YSwxq0OXaKZfhVVmkMVRVuqMfbTpSjUda8q40LPBFYB+QkxqPukB5C1AK/TH68Sz3r
cfzJS/HyNg7lcbK6AtGZjMti9HuUeEmqFUJ+3J5o3kpRPscE+t+MSUeJoGUPFXg119IKbq8UM62z
3YGUo5FLzdCaBijwwVmA3VGd5hu6oR0lIABGEZ6N5wG4FimX0+jLUluEOFc/DahvFt6k3lte586e
1TiVL7jKV3Tk3R4mmakbe56GsIkrKj1q2Yb+WMmmC9Td6ul5lrhavop2VYtBMxbc5yUrfbCZWhrP
VolJoa4Slg8RhVvdgwjFqU6/L8PiqACmjeZsgrWvRJvX8scMXbe2KcdSiKWqtzK5/Z90ABYbyLgv
D+GDCDr48P7fgifIHIiKrEo6uuYw/ZsEMsoqqdUXKM6XyA1OQepD6xt16PLML4Oy4G54jfyxRW3Y
aJBDVRyRNya4HGMn/oxqX5wcAnlYXNOH7CTyT4T0Xtrj0vhcos3sL55gzHARusSgB5M0FUO+HrGo
RcqylAWyoWiPsd4JvfXiD3v9fbL/hWoKIK4/tihvg1JgJggh6klEo1cFUYmGBgLg3GUXKTZH4MCs
mGE3AKaEuJ0UQOnib2sYSitUI0KPE8HVF4f2HUjMY37gTyPzntiYou6JZskW8PfloR/mz8byvRE1
W2xy//bZZ14RGyPUUnVSuYAICd2A2iQHeWP8rIQE7LOmCfmJtHi7bYzpaDbG6LUq+1CfQI/pT736
Ntfxo6iknihUPqS+HiCxGXNuWuZNtLFHn7ys6o2RYOfVoN0X3rgDJwFkdngXHtufqJAckQgXOVog
rvd7btaFicCN3HgxemER/SJI8TVSqiX8BzyPwrz5NuYo9xVLoQp9Y7wf5Az6Mu0PCB1zbgRmuRTE
OP+NiAqDYrEAjahBTOjdIdPVyBakot2Nq7QrS5QWs1Q8y6V16FXrJFYFr3uFeTno6PsCJ56FQ0Yt
XIOWbEXugeYoiy5IVvP7Os5gJLAy7Umw6tEdVPFsjWmwhHLs1FmyK7Tue2wNb0UfLkE+a59NiGE2
qnU/CwUgnpbEmSB2pK6jJgC8CaSj6HxLpInJPCvoi5sOREKidAGGQdIDKsNfFL9zwCW7S04CIMaH
+H4BA1WG3qbX2av+QkybxTigoqv4v2+hjlVUtL3QjsvvijN4S/35KIxg30QrPxjb1k9pYbdPf9Eb
SF4jH+KGjV1qlQrRBPVO3xkg/aj3xS461F7/iUBPeFkBFiHx1Qipaw36xm2TAByJ5/rkAfl1iHYQ
gj2Mu9Ex7focn4EvCsL7hFvkYB61zRCpcAxbc5gGQDPQUgwuk7RwKuPptk/kje1yFDfhQaZHwigk
qOCTsg0Ylv1Bve90R/ayg+CornVaPe0V2LX0MRHtiVerZ19of0Z4+X1jXhtlJZ2aEK1xh3KvHNc7
6Z4gaaQTH7bLPtX/7dOLG92YWlBRaEQZpxqSmZ5hPC3dzzgq7CQ6QEkYMzvzsjzM+2YzNsqLLbGU
WhrZoKO/5HZ4QNkO+IiR0LfUu9wm5C1grWpP+YG3Yzn75hLmb4YqYZyoN8M9FPWyGwXDM+Wec7kx
C1ObY395Pm9stEm8yks9YW/6xX3tg2hkp74mXnLKDhZgJ2i0Q9w3euCA+FKUtvKoQoATKJC/QLpz
HMHFQW2+JI7wbkhCjDax7hVgeppad3PzW5YBXILev0IGOHOwO5lXeWZ6YVPUVCh06USnhVrgPJJl
YZCxwGowHwdPc5NP6LcX0S+8ONk5Rp+n5UX7cB/tq6N2IDCc8Fn6laU28uG8nnDWkm+/hfy+mQRV
hFyxNoGv0kBj5xw+GjBz21Uwc9BbE1SwBjU9bTIyHKDeNZEDh77d594ubYLJnN+hzk2YZoC5fATk
xjHPGXRd5HsDFJeEWzJ54GXhmG/V7edQ9468TlI2QDsZKXEDz+99hexMb0sHKaj2PZLyCTcLzwqJ
txapGwdlq7BVhhZFgDlzCiE5mGl7GuKK6xVZnmNriLpw8i40DAjVgqsP+WFg/V4I2mB1LZ/kh1UZ
0Z2KpjyUQbmxJG+I1I1jzGuJvY6zRNa4fdREuwgSwAmwhrZyUCAGMbxzH+Ps4ZpQVEULLwG1Xu9d
tKkQaWrcQQI66YLB0Z+q3eLMbgYsQ/kZUOZ4sZdL9yh3vCRYpYMIYCpNwBxJrz/9OgaUWciyYgH/
jr48WtNTmEd2PzwAimEPXbKTw8gGrfe7mlSACn2rp93tM8WM3S89aCY0/iABSp0pKRlUqFJj6BPq
Oqjq31n38gM6WFAMXXa8ciEzo7y1Rh0ZXTEtAOQV49KPIKAI3AAYApRO9gIQqTvc8RrsmU6JdNj9
z+ioAwP5s6JNCx2jE5FMUb9OPBZUZgF0OyLqpEgD5FylEiMit9ByD0qpxJvvsHqWJ5zCXXzGfx+G
fXmY7rpd4iIARpBWtfY/ZYu3H0IdHGmxMrDtyr/jqPBT/GMISK9Htl/gm7zCRWXMcrk+kCzYx+37
3wTTahwdWsBn6GEiMtVs4zj7khUo6O1/kIAQyoJyAZlPRszDF/NyhaxwajPgS8fo5sKJGwj8JgMG
LGTHeV53lVTaVXNWe9HGW80B2zcnnmJ6iT+bSaHenXPTNmgThcF6frYixWnEEOm5+CjKiz1wgT7s
225jjrrcIQMiTAnUVoD46t0ZdSSnfLbu+sTu99XT+D4An0z0sSZ3Oao784tuyyAwIuDoxC8+Rz4P
IM07uxfqm818N72eZBOZb9LP193PL93JOJPK04gqASDg3NQW8/DKsm6oGsR5PjQapJHY9EanEYOz
W34lbfTtHQgTcBcMYAGZuKhTmbnCG4tUDGOsaPYYTAyx+t2fSZi/oV5r3U+n6qTsEDtH9qzhKjD9
4rkPiufSyd6Xg/bSutXO2vNmgHkXbj6H8s0itL26CO0WvpKZdjjt83RnhtyoinmEN1Yon9w3g1qJ
nYnoNZ4hZGCstVdMw8uwAu4bFV9KtV/9saxdNHoH0mI8leK8M0yE1PnU2ONQ2ZEKYIfZH7pUqner
ZgTF1IOdxjLGUzEpEujLVK/Q0l2cmM/VEIb2Uny5fYvxhkC5eUGfkyhOsFPkCY1t8+KO7XM79K6y
8sqCPEuUu5/NdVRQeAHe3CJao4mdTg9tlzv5v3BrEO3o/3Y/5c9XNVaWdCK7vzDdcTXskCeKcHu3
g/D3OurpgS9QmxzbC40Wx2n2M13b1UWQxyBZUu5vrxATTgfOAgmN7qIlftATVppqiloBRytTXjL9
JZP8oYrtJj4YS7GzcK6gbe3maLGaJ7hvkGj0vSdE8kMov5rJ2zJxfDnbm22+h3LmYL+cV7HB98xz
sdNToC2Su8bU7FV4SyVvCBe77R+W5gV5h8J60KvV5UwIM/DbfADl3o050mOzwweIQXSvoSM/OkV7
UtYlKVMefIe1bS2oNsqSKolAllAHBAI7Yg5FYNyV8qjsxmjwUjRwRb1UOglyhvbtsbEc99YadUig
U5hL4UhiIrWLXbEcBidZrH8pRWytUAcEDDoymCvxRukbUAcQuibBWUd0gpm7v2B5YS3XxhrdQKOF
szAJCo4jofionkwoVIseUo2xrX0GRAFIrHTXiFi63EGywakP2Nm8LcM6sKBpNCFmCiZ8/P/6wOYq
WqKkBt9AWmv0T4SfKnsi2pXr/4iRXWARvvDj9nKyeFjQcfbHLnVDxLlYLLnewek53QUIAWzd3oKS
I4AZ7ftv9YbhIT/Lu/y1eSRCfdyhk9NAx5l4mUHcEdR65Euuhx5WZi2vYHxHKiu7iA3EruEtD6uD
Jq27PCh4m4tnj9rCwH7EVqMgLXhBPIMksvTJ/iLiQorXnjqOPfLP3RoetZfjGdn+djFwgUm12wid
O2WKnYEGcVzRXUiQSy2PuZ6VNr8010Hl14IeHJ3CX2BUrSSSvkCLBMBej6SPUXeFb5MLmQVULEn1
pj6F3u3dxHAOV2apzdQvVVNYAoYaqZonhZOrFpyUMssCwemBVkUlpDyUZ13HYUw1UtNLFjR85aC1
nTljIAeNWi4E3n8skC/YhMKmYRVpCt4nf1RWd7IAU86y9Vum15yRsF7nUOrD2pi4OKFcTe2LLh+Q
99OgsZPFxg7o6ck2qvhBFWJwEI+d20RARGVGexQ72ZOXyR4aOXLMIXJurxnj+iCQREm0oBgOkh3K
8VgQoFL7BrI0AzDp6EB/rDGzWQHiGo1zdbDy8TClIxMC0jYFnIDXU1uD5kfspoVo04DcCyjTcIf2
K9Ts+QVmVukBUoQgBMXYNNGgW8kzYxxjRRKSYFggXetUHmQb/OZVTSGiaY+7+HP4UJ/LA2h+CdsF
Z05ZePgr69TaiuGaVMjIWL7+FO/lwit00FrmSM93vvmwesBHgYsihHTnIXHie3Ajgg6m/3p7YRkb
GS4V8h+QQSUrSyW+wkSuRCGJ0kBDF6SQnfuldNV5dG9bYW1jqLyiaxi8YHjH0aiyqjIFo+2wf1LQ
4xNFBfKK0/6yTZs5po0x6nDmC6C6KcJQP0enIEDL9jiC8GAcOTuV4WWuxkRtVPidOI1GosTYSWAP
yd1o+nR72hgWIKUq6aSnH73eNNYCRbG+SkzEaSK2RgTWBrCbcVaG7DHKkV2ZoOZqXSDpLTZAx/5m
kiFdzwRJysty8kZCzdWkq2sr59BsVSeQa+Y/Ndxot+dKYVzYVyOhrhVVXMa2HdU0AM3ysWknNJop
c/tYAAIIHkZh/WVpwrlN1NVNmkS3oQr1XspTZ4fDWHtWFWXwZ9I3MWoey976MRTpzyobjoVm3XUK
2rvqxckVM4ilBu3DcZHZmbC8lpLwLVvG2W7b6q6rtEBrhi9J2v3SSu2rEakJZ7VY5wiaJPAapm5J
FgS0rp3jNE2j3qoDaf63vvcv2HMXxmQrsD7FHi/mYkSbhgSiOZMkxT/GB1ElQuLJKNIgTCsv60xb
TM+Chhn9VccGxxky4p8rW9Tq5ZJcAngKW2Um+4uGDHyku5PxWlYPZqLYac3NZjG8BCBwIrRowUYO
2U5qS4LhXJhNsUswlULugM7BPMQOqeBYjvQEEvLkcX7jyzGwreoQR0arJiFTuF7AUCiXXoPHDfL6
a5E9ztOboHJe2qxo3cBjXkE7qAKnq1L3ytgkCOpKhYxMAddr8SSAomN158huvo2QmgD1K5FDiXer
hUYvNEYm98JXXmKYdeI3H6FRuYW8tjK1JB9hAHfbAk2liVFw+8izAtjtQGmtrnBFQTBsxSRIjwIY
29CVkhzQROYRrN94MEBwUPjCnncsWJmDK7PkpbgJ/qakSBrRxND004Je2GRBmTV0lRMR6hJR6uXX
xBj15SuLxPdtLIqAEjZZHWKg+2QnocyZBISzLT7wTgXrGG5XjboO8n5RpWwhM2ruQVKuigdB/zYp
5x6jSw6c5SN7nb57tsaoE5jWSpzC7WCLgOsZlSCHyEpBpQuBDreTgazJLVuUfxmFVEqSCJLXDSov
Qf0DT50HgF4VuzVc6Grs2tHjjI53AKgHqwQVpM5ScNJTPOK+jMfLAF3TjfayZf8lEIrlXUgbnngR
I5bpLE8pxHLSKzWiOVsEQ05nx4MtFHbZ212JIpuJvETrgDK8q3hryd44fyyT3zc7NDTSqhSbi+Ui
25k6arcqkgNZYL2hBpTHjvq92ZP+b2PPjy5YvXFw4KpOiHHQCvbBq0pS0oxrCkYi8OEJ77qTS3Ys
OAOpLSZOd2z8eXDn17Cwf833BXF5vIuZNf7tF1A+QVDWodSGJAUz0AXE5OrTE6lrkoKMFkheeYg9
KPZ+0ZuAa5t1jra2Ke/QSqNcVamWwg3quMOg0AS6s9WZP/UBt6OCOU68l5B/kjTjA21FbZgD9Cbj
NJC+F609t+7qZqTHlIC6VVvsvKFzZRDjoz3nr2jxmWPFOwVrjfc3g4ug6LXGwFjJSmt3pHXsAkVA
4xgv089qvwGdFiCgJrlExUuxaLOn5zRfhlKBf2r9EQlGBXiT4hSdvocPiofuRp+s6G2nwTq/W4vU
KYq7FcBP8IEHo9DbU25AWkZ1x44nvs4zQwUIU78ksTTjsOKxfVSmcK8I+r7rCk4gwjFDl4bLtYmt
LsZaSdKvUjqXZm0vLScGYMWomxmja8BG37cAHfVpYJYg20smp5l3o7I3VqgHVLwsCMulqyaafVWC
1QDX+7WTE7W2lSWgboLQ0h7aqHmXR5AJ3d4CzHfM1gh1BQtjI7cQsQO2VzIH25yr2U7UKQCjNxjH
pA54J108Gv26F8p210WCVzeK2/fGy2g0q51W/Q7qui95Kz4XdePHi7YHZPt96vVv8hS9Lr2uOEZR
Psi6ujN0QNWMCRT8kN3JC7+w1CezT+9ApHGKsuIdPFX726NjhmyqJRNkMxEjo0voAhRjY3Rvgz0I
XS/x11Fwkd80Ihvtfa9rDgIJeReV0B+AHELUcd4Y7KndGKfWbxLCqQ1DUKcRJ51/7d4AITtAICd6
mk6yZ6HZsH0kYlvWU/Y4PaOpobBr8HERlofUyWxcHHv8PUgP/yBuC+gPWuhBZk6SXtTtUSRtNxl9
jI1VyLamnlXp19olnJ11uf3pGIjsXeg8IZsAvSdq+ybiuFZ5hXsCXFSEOdJTJ7tx0/sMKcMUjZWd
S/Sy1sbO+NhX5sprmmGg7Aspe8mgfJtlhtW6TkIaxEfjea7s4R4iXa8aopN33SVsMXHr5F59mnn1
bZYb2hqmvJ3et5BHDic41bKy++XYqD/X6szZ12SFPs7tf6Oj6WTFuY1avemyQIRQKmTf9/VuwGz+
7snnwQKYaYDNkOh4p8g1K21R2w7mUut9CJ85QFW9GmH1OsVQSEzqXTcorhSZO2ADzyJ4MvFQWjj7
ieUNtx9BpmRzPY5qqzVCg9M0lqEztpk9F8r/0QR1YAV1CgetW0M/G9/m/KUVeJhV5ltuOwjK26pR
InZl3qbwRzMoeUu3LREz/m4Xa5+yZ14ijIUZNfDyRz5f11B3od/FyTIp05pOWQDpgl/xI4hXgCpR
H8UH0iAG9RUuDTfZ3h92pg61YKiTgLNRpZZpyuM0a0rkxQDHeDWqb6Jc2xXUdGRpRvy2IqtV2SIi
Y86BYO6OjVlq6Qx1tWp1UrJAeyj3wPIT/ceTvB98qKLYJkjc5fNtizyD1EpW5giqb1NK8cJ7j6cf
WsF54vD+feJmNttdlMMhi5c59Ot6H4qxLRbcpiOyFLeWinqkNp3e56A4Qr73iTwiCIyd9FERYujI
5zVRMcNbbbNC1HUglIkuI7UZAl3VHyV0RmffzH0CGlHRl95qB5Ser7yQmhWtaYipkc82TE3UqDmc
0U8fDbmZBkU/vCTFEEyJ5FhW9ih38r6HLtztLcE+bGDXs6A4CJFzkbpzhDZe9VTLsyB81QM0Kfnd
CbWdyQc773rhOMLjnxPhMLeJheDGAi0OZpeaVXWY5KIwNLgs0ekylMbrhdMcRnbBh12ysUANCioY
XdSKRRJEsvI21vOvce7PWgXuZ0PjVSAYL2u8slSRvKqxbB9odSBzabVFWWUBXnuaBKom0tx1QcV5
OjTVI69wYnSW4FwLQX4QHpWvnCX8eCbIB6iKAYC0bHyo5WbZojVzV8OPgGYYzKyEg0LeW6hCvv2V
ePXH9SPPSqROECSheEwXxLQlnK0wHHLYG/G4JZQLeFigfYJony07HvKcAR++tkfGv3ErZmGqcdqs
GuDuswshYNecbDQ0+H7uCvfRYXo13QbN791jF9voodO+grCUl0Fgj9kSkZIG/vsDtsKq51bo1hZw
XRRMxH64n1ZeK9LHIAzDROh9ufZUmUaZZx36zQV0hwQCaLML5GSUym3qz5zNwrNCOVArn6alqjXt
go8BAtlVhQtlBmF/T89gx3OHHRBPt62S83Z9Hq+HRp14PS/gt5M5C5LBcPpIc7T5eyw8SXNuG9Fk
WzGv95K5XJu5pBxAWLZ6Zk0YZSkq58zqD9rCjYs+empwHSHlQTw18DY007UWZcYUqTNYnV+JiHP+
rKM14Fzeqc/KIcRLqAbF1fp1+By9355Mjl06Z2BIcTuHtY68obkM4O7skN9Z+y9Rpza2aYkvC6IZ
+7ZJ1nSCmx7PL8IiBVjH9QmsV8WIUgGRSpevTm8mnq7xFJAZoAZM58YGtWS6miy9kVjklBPqbJxt
4B2BVKv8xOcJMjFeB8QYqj+SAqGoj7ieptTUQZExIC8M5sQlDMw5EoLRV6A1+G2wrEOnIv2Klnjd
MkC+cD1/o2UKOvLOgg/mBXsW5sdeSp61CMnX2+v08d4D4OaPHXprhKFWqZ2GYRny6pt56WqL7A1m
9ADqXk6sx4iNrm1RZbpJz9Vl0DCm9SEFDAU1a/2QOSPymhM6OdrA+qrf/+9L8bBpotavo7ILgnkq
YhbrJuzKxQRpKTS/f9PGSB4/Wc5cro0Zchw2F07bFesaZnEepG3lTzhWOdDbFhcnzTNDft+YMYd5
XCGplAfKAs5mxEmuZAzP5oo77Pa2YDzhrueNcvpVUshDn8NldJ56kA/DGxRaTyNkj1Fl0UO7DngC
ewxygGuLlMdAVnM1R0CGg9GvoZ9ZBFJgBX3wFwClj483A4k4CzBwCykbYDCvZ7FKq7SuAMLH2JAy
yX+IP8GX2V9OMziN/fyNlDitx8onyXbeC4HlGPFIRSRrmooE6rtr47lVR6U+CWBMqaBamE62CsID
zuKxbBjo51N1RB+oxlPOo2nSaShDkMXLgeiMAmTBpB2hh4nfhOqO4A//QuyVdWEjU4PHsIiXwQfR
c1NYqlTQRTKp0IcB1uuU3BOfHPvhcT6rD8nRfCAFjGXHZb5j+TAwpACnis55vISoU6GAnbhVzBmE
HCcziCov7rwVbZX6bJNhq3avf0GJzvg3iRyiGYhCBrH7URYSJCdthG4pCMEpKaABeT37jZl0TicD
h4Cu2sIWWw3awnrtyZOq2LmkeEWXDM8VdKXdpmjRuZb2n8QFjYilnPhrNu8TAW/UTHAiuSpBswPp
HdWCKOdYKDGQiMkjZ7N8LP5gCGhy1qFdxlA/7IC7aVvIqPsyqcdY4CuEXhOR/sgB+OZlalhLtTFG
k0KBHFHRwha8OghIfiU1KFuj+hgN5alrUw74l/FOvRoYDesRlWJRs4rwwoBkKwyiO8LV0uMQwK1A
wiU88x7ivMHJ10c7ykQpLVazCEz4Y2WBEq3wXRBP61hxvDPrfJsKIEQS9hx4iigH1vZLMVYqWDrj
pDprq76Xqpkn5cVyklsbVHCVLOhDqtK0DKpM1b0wHBM7X+JDOxWTE41t7+h1e2p186Rnxme4m13f
Nb6Q1oO9zmEf5Dmk6gvVOsZ5/qiO8Q9Ar4ABy4EBur1/yVjphwIUiWWI9BgMwccxl8Mum5MyMKJz
nqKXTRGB6PNy6ZcFhcPbtpjzvrFFXYrqmOWqMg9Z0OZvy/i5sgbOq4fRnYg9u7FArWwzq9oirWoR
iAfNrw7dqTms8GHWawLqlb12LxBmT1+Fajh4ANAciFAGhI3IrK72cGh2I79dkNxHt+aX2gfNLNZa
1fckEJjd7pz71Ss46kGLrngdRD13vEPEjBIJ5T4yBeCE/SClWOlVaMLX6ejggTsXT1Vgp8s5RrSI
dowcVPfpuM/k3e2VZR7djVGy8pvACuIiddSF8BXtYDqa+SKD+X02gHfguVtWBLcdHXVXNWJrdHWM
q1nJjuAdcNsVEsv659uj4Rmh9qmey2WKW7pAxbuIdxO6aZ21BWNUJHPjRJ4pasOKSiW3BmqjgZ5B
AwPZluJcHWIfXChhaWua3b+thPPlxAujmO5ps2DUtjQEsR7XHHbjvXkA+u6kgITrX5CF5Dyi3cEC
PTHqiNSTJZvWWhN7sOxV1f06fcqqh5BL1UOuhY8n7I8N8vtm74VSJHdTgTM/T3eSfwH4OOmvfvFm
r3fqgFvnYu/1P/aoCDSeclTvMhlt7ANk1L2886IzhEt90w17Z7Fs+ce4OAbgNTUXVcPeLX9MU8es
nCe0d0QIl+alPcjF6FfxfYONcnv78wZInTGrzNpWwaPPDyvhMNe4uQpT+r721S4pDU6UwdyHGnSQ
NcUCpIUOtXOQX0RQhEX0FBAqX/JqafZ8CkbmLffHDE3npAExXKzglwTzD+7h6WcCGIY1QAc1+5TL
wv72/PGMUZse1AuqGs8SlHtzzQHvvZNad5YS1FJtlyYv0cfcEpuRUbtfm0u5SmIoXZtT5Ecg68tQ
+IzN/0fbly3HrSvLfhEjOIN45djdmidb1gvDlm3O88yvvwmtsy0Kwmmu7RPXDw5H+KEaIFBVqMrK
TILzaxIWi6yNHe7Uh10SJ2s5vaW59fGfuUbln7nGfWypsMIPTAu1gDvA2A3h3GICSPnQj8iezBf5
1AASMQRge3HHrzp4g5ia+OpkP01/vVossJH+94gneK2Ndc45Qifc6HMw+oNMpnpOJFSsGmo41ir9
VUK0McRux8Z1LU1SFTKg9T5APLWdDpNfh9lehifMut6N8CiANC3ACYgxLvjg3O7ri2pvzl18BP98
LL7xjwusUWIhJmMUNMiszFmG9Dabmp3haPE6WCABhSkglZxbkqOokVQ5hOLljHbgQF0Q0Lk7p1yY
rRnvNrjIP0wLVUYZ2sIMydfcLb8we/KtAw4kcgbE48neo4IR7927Qe6gV1oD9sokBHMprW0rWuys
Tp11uttZlzBGbtbFn2g6gRuyYetCEzf9WYK0Iv9qAnub1W9p8HlzYqf+vijuWKfWYoCw1IIDBNNs
ciKeEahu5u+WvHZWxcMWujrKQ2PA05ux5E3XjIfcvCyOAFMf9gdPdo4fj+uPSYIzGSOvXkfpqznK
hTOBIMA7v3PCuqFlQsqTYlZMgb7kR49grc0IYeSO1WJmjHLX5k2E0r9jeKwsL03f9hGlwnVtLHIB
RM4TUsgASgd1fA8woW3qL+fXJEwnNga4yEGteQLmHCJ2pfy7jEBIZFZ+ES+uFJc7rxBh4N1YYkvd
uFMF468gGkAy0dPoV5kSA+J1mhvJUepAtHS2+yb6Kw++Mck5JSvqeh2co5Zvjq3TtccBsMHz2yf+
PpSomHCFlAw/OKOvTZmqKrjvp0Q/dn1gKeVObBdv2x8L/DWCuEdtNq1h+Vb7e9WuaH1oy8JtQwq0
r+SfX424qkQwP4jaLRoL/DSAFauLta6IrVJ8qeWOltgqo4e+N2qU6U6M5HI57tPSK0KXtDHLOcB0
VKOQ1HIW1K/94KSPxbUUu/oXiKoCQM3mH+hdfI8aa+5k/b8hI2b39tMjZWOfc4nzOpMK0jyWH1+W
R+MyOa3XBUYPzIPk7j1QhPft3RTPCRGqCvaYjpZvYNI0r9HslWtXTS6S6vn8t9wzxPkqdaTtSPOM
+j1BbWG4brOHUR3Aspj+lVfcLInzUSBDkeVExi37h/egc3rz6o1WIwOLYn2SD+vw7fzahLduY5Fz
WnhP9qtVw9t3I7h7FnAHL3uAd3GlZmODc1f6aCSrGWH/5Lv6KNmdE95STz1GCqQgJhd9sMNYOtDG
PL+ynZvAgx5SuZfo1CA4y+DrVQ79gY0qqIe94Cw0Y2HgT8OzzvikGRQV+QJOaNnyqTK7YAp1NFz1
aYUYdnu9RD+ntXTaZMf/C5OpjU1+Q+Wil/K1Cv00e0mT1db03AEJ6l+dxo0ZzucP8yotBgHxSAP0
VmKbgP9EL5ZbWo7cuikoCvf1ggQwaTxJNjbZXdyEtlWLQ5OWNcq0D5OHIXJ/kH6NKZozqwOBBL/D
JbjIHRARN8ouzcnetnI5KlQoQH2k90izDHrQp29mJtsyXpnnz6WwgbldIueic5oiPEc19Yumf1Ij
cjATYhtt4dGoAS1H85rmpp1m801G5x3b4hVCzxuUIyB34PFVQIWOoxqyHk57WY4XBCOo2f355QlN
IMZCWddQgLHlHErZZyQiGGcJZCrpdhkNDwBEmN5cSDv3WxxhN5a4WwBBbaOV8Kr0o9+Dx8Bi0Qh+
ZaSrtyugAv9qFlQw3YvjubHJXYl0bpc1SiO8lpwSBUVGpnDTfGnuwZbtNa4UFPDTqD1f5wd0pK/2
oGKivWVD02weykAnjgtERqtnaxyC/qyUVVurTCdWZEdKyd7OqoIgTpm0G8YFoITGN777URrjMEcV
KdNGDGwafnIyUsd0F0yHYED8uF/wE9576HWg326ZKEmYXN5QxBDtLqoELRO3+608p7rDGIYtV34I
H8Ib1e8h+Wkd2qu9RqOw3rMxzHcao2ldZXVeUQP3y0fyNr23+Ok9m6Db418V5RFbU9znU4oyNVtM
e/lhmP0G0d9VlINPqalOSbzXpxDCkIBSY412XcWwFOfLIDkN/aoVy1pOjMglAotJ51bIxDLodu2R
qexa41xaVlVjpNZKEWRfmNfGXM/1DG58tEmAZN7r/Ii3kVXMgGcETo67g0ZlrF1aQHBAHxc/nPFk
VKrrwng1tZ0wK8qNMCxjEJBe4dbxTEZ0XRIZzkuBHCDGd5PUGaN8xyGLsoetCc6HdQWKFZOJI4GO
3J+y8H6SIj7lm6Vwe6a0Jm2QqTA2UyuYrtfDcqudWnsM9pl12LfmXwDbJXERPJ7lbCCIAf7cK6oT
juPgqPM02SUxImdu+0ezNu9TGUSD/33g2drlTvw0YGB2hsSLHw3TC0gzIB4lo5Ifrl//xg4g7eBD
0wDb5W7xQqVkqFYAWMoefSx6hBr0lUT2yt3CQw5apP9YYS56kwcluYlaBauYTksJtpPQ13rdlfXS
QdDbOYPCqLIxxUXsvE5ryJuzy6subl/Nl2WxOhDT3rlNYieB0WVA8wH7Aaz945LoqvdpLJmguLyc
EK9NpwqiJyUgKPhkN3u+VryoP8b4Rkgs0z5NCWq1zVS7cdGjS3tB9J2jIHxts2ns/1nS27XbfKWl
Hdai6nAWtAbFefOK3Cwe48EYD+tFe4iOymKPp/oLG/zff/8K31Vb69wZKcKsXMx6RRnIhY+SvSmQ
v2gdqJ+hsXcqrwfrfr7ah8WJXdb7mrnjomXgl11SHJf0GB2YlvLwr0iL2HX97EbezXCecY1kOo10
IL7STfak6G5hYBsX1U7lqz7bQ8gLnRZ6c7hRFjw6X3Ovh0wHFzvoV9WpsId1cFZUCGt5seWxxNvn
VxsWO7dOmL6C/A9RDIR8ELfl/EhH2zIs1hSI0zBPwDZfF+4ECkt1kU9WiFmHrruMKnAQqnX8taut
BaPH1fWihkEyN0eIMO9cT+GF2fwc7jC1DdGjrBkkv0kjP1cyRzHAYVAQ77z3FMbUjRnu9GRVupB1
agE5xFQhLbRHSHO7502Idxbj0zqYOCj6J1wk0BKty5MajoZBUaBp40YQDA1YQoL52is2hrDc/41J
+EQDmlEqNXmKvrmvjLFk/X+GITNB5+jHFjjoawNMa4rT3YJsN3Kjam+l7KN8uiQbs1ysVTspCeUC
Lfpw9iCn7sUPyJhvZjBKotaxj8oTVu3pxh63s9ZE0jRCkcMvLPNp0sljl4DSg3QHuauy67orLlo9
bey56q5kNUZ52oIU+ZJ+s0jt7+z4Z1YeAiV30FBgqhIvIl5ofcomSRlyA+Udo0G53fSoOgfoVHhQ
D3tIotw1lMVpdWD56N4zTKBz+NE2d1fMcC5HzNyWAQq79XEKwslmg0L9RfdNujePt3iAypcMPB46
9Gi4cWPTb3s/QnCRoC4PAi3U+QEQ5hP8nA5mZo0ympFz9TLp8dGYtf/+rn4wwZzmJrplS00SvPOL
oDXGmziu3BDo0/Of8e1icCf4gw0uKSimPDKjFVW6LlO8DtOXrdLf5mt/bOoB+Mj+zlwAWwulNQD5
5TGWRjePJddU4jvQcZ6UInyJ58p007r1ohkT7Zl0DJvhSOK6tk21vBvN+ZQmkTsVuILjRC9D2fB6
3XR7OpyM2vwNmtFgmeejCd5CkJenB71pvN6ygsEY3KwJwbmrntSqvUoyaA1X5u0y5Ic5HP1Olb7p
ZTiAExQj9KNxkONKAXCXDHZcqc+WUgdGIT8r5vCSS5DaTdrmuq01DGmAUrIBhAYd8O95sVwoKbSM
e+t2lnswB6npTjtZlCZst1jnyMAWS6nyMIUqZ+8Cuet0jlw5zdN8aFxG1VV6jeoth70qlyB8fzDK
RbeFGgBR1ADKdbLlxibQn6NDI1ChhT+l8uv5QyTISD7Y4q6jkXQEKrk4p+FVe9QO/cXg05O+W+kV
JbCwA+pnE+9OxZA5b1tb4ZqXGD7FRuaPjByVAqCR3DJJ0/00CwWdz879gzne2VrDJLfDUgSUNl8w
8OpHkMq9yOuSgmFluUziFvFtbklg6uNvIx0vy7b93rbr66wX97rZ/DSbMXL0GfVvidxJJL/v5Dh0
mn7+Qtaht7VmARFj+WOSwVSQlYcM8lF2GGIGS6U43hOdIA/NprIqKzuqs1w6Vi0tGBxEqwW6loNH
Mcdi1jH0nub+mIZZFJQ6CfKCvur5EAwhhsVmDB44fW7J7lCgO9lq0aVMl9yZ+zUorPnLlBe1N2Zt
+L3M4vA4l5FLpvpCl+Of2trZdd7YXfrdlL5EBZR4hyZQm28ZkY6pepSbyVaLJz2Ez+g1W16U55ho
md2oZu3II3lZLd3NVOvnYjxElX6x5qMjK8ic+tKZ9aXxQmA3y3j9MtbxEejV66pocluvr6rhQauz
Q9smTjlh6DO8VcEZYGtF4ar6rzltb/TwxsiM17B+UuMARSt7kW9p8Zwv2pG206lquwCZ3aEc2xUU
Zy1mZx/y7KI1zcsmsu46SQ+o/tROCWjzyix3lqZ3crIAs6Idqtq6zsuHogNFS0VuZAS2JfxhRUqg
Q+ekiRcvHx+TurJHPbHJPDprldngl/EMSbOjZT3E8XKRkAkqd2BJUkBSvtZONRaOsoCnHUrpkABy
pMGwKQJ2UhQopBMIpcU5SJSL32Zl3KKKYIed9TUnhq3H+qOR6LdJL/+YFMVfSkwSVd/jNvaNDNQW
8UWZZTdqPjuRHttWntprNNhGSr4uIDbSi/5phJcsVEgl6us17WdHBRvsHMtHnVZerT5P+nPS4kcb
qq0ai5fGiKImxvsn+XpMtWNqJRdxqQU9lKEXfXKL/udaMl4ew07T7pjK6ErAoNVKdrH2jqVgjmJa
bAUUzK2cX8xgCcBDGk7VcioU1McVs6iSYU9Iq9MhDuQGryWUUNslOUbGdNVb3WPeVce0yy8XYzzF
UX7EqNGzNFUvVlc+6OH6DF5JlwxhUPfaRSWRF6O4AVASv3LwAFr/2lXSd6NeTvmIVq9kfk3T8JAk
6t3cd641tkEnA/eEhxuEPeLXEt8jSdbrrlSDmOYPS1bXBymVmPpBdZGaOM2LQcejNtfazvND7DPf
fRkX20H3uZilxkYDLPlR6udn0A8FKOE5GAJ/IVoXjHkcSM1et0x506n5HPABwkfmACgVX1RL+1RK
lBrqzDGw4nXe+w1dUdg1I59iJE43lG/GQFbwD7VBUQLI3UtBGZcPa0PBLdEup4lgejNTMcQ5hSep
tzLbWKpjZq4PJWga7b6MbvQy/bEO5qOk1LWbzeReX4rGMYzxniRjsLQl9ehU+8jiX+V2ve7r+aBV
3ZMSIW1rMPVXhk+dZDzVPd6AXWnqdqfVr+j9za5VqVChWeVjuPTAdlQHfZGeigmiUlHsSoV0mIpF
dUal9daU/qREetC62vDTub+JpfY2HpAOtyMcQjkhR4VwHMgsoRioLbi6ce/2dQ9mSQu3x0RxeJkk
Owur6ELOSusCRFN2KMtO1oIqZewXZ2jnp8WkqGwkZvKc1o1kS1PjrVHujxnBoNoUXtVl+QAlOWc1
h+SpXWbTVzKl8LMB5AFK/xCXjQeRLihUFeurKa8+JIttGs6L31LJUcLqSIb6aQxljLsV+XioCnAW
aVFzXenzwWqKX8VcVZdrKt/FaX4Y6u5gylFrp319bC39Up/a8n6KFj9aGpAcxcvP1uoGB0ktrqkV
WnaXFD8xYAf2p57IdhIXkC+WwL6dqo9mYwI7EK4vVtl+L1vy3Uqws01HJGcilr3G+csId3k+kRC9
bxBy3w8nS7o3GW+UpFSSUiT24RWUHNk4HBPr9DDE4ABiffcvajjiNP7dIksCNhY1Y8jHbmVQHhdN
rEvdUy4Y78j4m9EXxd4+p4NodOTDGrkshqYwWFPAyIvYsZzpbnTJM2vKV0F7QSD1Jz/A8fmvyIpv
SACKP3CShHblLofB6V1T3vFDwjwRLSbQRsqYtOSrqbpEZ4xUIP8fdJI605A+xSw6GaXlDrN6kyrt
DhBbnA6rBJQWMpvF4yG3hNEKRsAg+fCpxisEBK7LG+oVyEkcjGLJLjg6GxsPup2FimqFbKb/j13O
445xkmIIHigIqjqMz5C1KhPtGtc2vCTejG1WnMqNT0vogE5uD9csQhp/MM89tBIjHkgY5vC7Axrn
k7P6itsFJmQdf8w/2JEDUaaTYkT91njrEUU7SbqoKrP9ATw8t50yU5IqALh7OcZb7TGR4ABMyUUD
zuvHH03yjQxQASBfUv17isOYpvaAuu35Gy7MqdH/RmsT7WlQln+8bklTxeBUQb/FLNSLsk7uw5EE
dWMF582IHcnGDudIwDaArSYlkwNUnplCatXf6K6JQ+ZBYZL14Mx0h5lG1EJlmht/1sa5ElJUuUVb
IFGGExtrne7X1sONPSH24KiZ5nF0uiNkQ/frQkIntrHMuRQtX8OaqtjVKf2lt4/tHqx376txLyG9
m1eodGJlCgSbjfG3pIGI5Xnnk+0tgrufVZxRaV6kf+ramQchCjwqbkYPXfAb4vbf8r+ZTcIHs9Di
gc48Oj3cG7kppiLRMoxfMYRSF1hHhlD6F7SxgirhBzvc+3hN8wFp+pihxY25IYdcrBfjgUAzaQ7y
zN5jqRV/rPdVcVds7iepSgzA8uT4KlWI3VPPVPcYzoRGUN01IImCkj2ProySTB9pA6jOQiNnWmUn
auHNu6fzZ0J4JDZWuCORJFmOrwafOYVf1Tiz4/jhvAHxMqw3gn/4I15SaiFLE6sK3MQsfwVE3ibD
a9z897BkMDO/2+AuZ91FxWQOAxCZ9Q3TzVRlP2bMPHVr/98Ww93SPAVPjBqjONyVXWSrY3hdFtXr
kGs7EVy4aaDFUVidHThhzs6oj9BBzOBtQrL+nLt8tNO1uNe6eQ8vLE4VmDILwFKWZfFVfctsi3Ee
8f11s0Dzv/UyDT0+y3pM4+WBlHrmjobyBFq6AqmsfMiN6EuJCXx1JZegNXTzMP5xfotFfXzwCDKO
EuCKQTTDXS4y12BxKBlE7W0SYL1QrlneMN0wXdvztti5+PRQAx8Klo+VQ6fmY6gkbTSNSoJtRsD0
sli/M1bNNkh+CV63vRKlwBYq+JjkBQurill1zlY5V6oMcLYFNjzFN8h9AYWz8oD0s/KG3GHU/qzI
li67g4bsrHCL1KHIRwgwVSC15ulz+iiMke8T4CLIL6XuHTX6HtPbtHnqi71JVFH5kHWkQAOBcj3E
L9i53qT6Rj8kUTiiXfs3UxyidOuDNe7am1OnrnKKAYsaj+2rtc5u1ka/rCT9vpglm2ZFbktmeK0v
4AHOy2tUYW711HSzsbyY8+rLf32WPvwY7somg5IoRgf4Saq/qv1rFRpuFul2tewJags89gdDnMde
IzPrcnY/1H61O6sPmqHbYTwQntXNZ+QS6SwMY4vWwJmk3eioJHb7brahswGUUHE8v23s1346ne+m
eBBD0feg9dAApVHB3k30Q5aUhxHV+9xs7NAkTqPqznmLAt+KO6gANqaa8DP8c4zStu0kAi7kRKu+
KyjUtgbC91A8njcj8mMf7PApSVwodYeA6OeTAc5XxbiMK63zGqv5gvt6T0PrrurILxCRnGZNukI2
vUehILz5m5VynnSa0lLtRtwPuQpUCQqDpa/mykmNZNug805oFL0HPqyXndvN3Y+qTitmBecyvhzB
dEvQSnpTLWEdGCBV/4oXDAYNRmetMRQgf0pLStIl1S2/TV+m9rvWF/aa7KHXxC7t3cqnA1oVwxw2
Mn0bI5xGtwnwbIdAtdva6iFVd2lhdg1ygULLtYSg+AW0/YFNwqFEdM/iHypqp/0IKGDNBkxpszzu
lBZaHVvS+tbVr1BBVgH5umKqT+2h99bOX02f/lZMEKbvt39Er7kPtrnzOavTZGG8JQ7GwWYcvsvM
+nbFk3kkXvydnNar9NR8668Sd9xD0rGz8cntbJbNHdZmBs++IQM7FSmQPOzVprRTiQ7ov+S+HoNj
u8tviii7KZsmOO8XhO57Y5kLkSRFTa+cZuIPFlJ6Ej8ZoXx/3oRAdvDjR+UCY0jnQtNm5DVS2d1M
HVgBrfol7NfXkSaDrQ7xi6Rkup0ko0+H8WtBzYe2Vr3W0L4XQ3ua4/U6rsI7s1U9DRxd/s7PY2fq
3OZzoZLMjJFgwFuXTeb+/7hSXMjs1qEZDIIrVZoHhvXGHAmEbR2qnBZ3vYq9PQVSYfzcfGPOMwHK
pAOz3EMhzup9psLoRuocugkSbWealNk7v6HiiPbHEfJTYmmcDi2K8hhc1OlrGuZowFvpE95LOx9u
59LwcK6ol9OWapjkf1OJOkBjwUeJcVfL73+JnKCJVSG1A75M7nwURi4tc4PIybJIDQN2yy0bsBuD
/Ulg8Zd6N8WdDCuB/p61ItPpmt4epW/YRW+sv+PFsBMehYagSYHHtMUImrhrv6hp1stkxTt7bbys
xyMgnp+tCTiJvDJ3bAldzMYW+y2bSJwOo65PKlJRyawmu07SH40l7WRR4jCF5xleaSjwfBKBS+eR
gKGpLKF18Qa5sKOXAlgBEpRQL96T1xJmie/G+LHWPJ3GkZAREOHZT6fWLsbfeXGZm3dphjHCbm/4
eG9xBheDi2JSxqlDQUEPNJ9ehMeiQYvMVX3rkEB/Gw+fnU8mvMKbBTKXuflk7dzSymLFnlIxvW5Z
rgZD7lBgQNf3vK8QXy4CghYLSbABMuaPlpqp62IgG8pgIaAnTLovZpn2Dk1LHwAadBuh5bV2jdek
+EeZRI+UkrvzP0H4McHlClCbCqoYgwv7ZThWVgztSb8y1asKHckQxBnOYOXBUvUAZLQYhiNRqOys
XHgrNma5kK9AFrEH72AcaLrkpHqwGH917yzoPVL8AUMud2pWHU3QTENrrcyeFEXD+NLe1xN6EQuM
GQamluRPas1J1wxWJydopaWp27Tpaw+u2sNQLY6lh6F//jsJzyRKBiYBGTyBJNHHkwLIBrL5Hvm1
bl539Fc9e0a+N3MvPo4bI5yvamu0mFf0qwBkXbzx53qQb40gPaiH7GGvais6AAp5O3GKRaER8HE9
dZyDjKSdgJfvIFuXqXHtjrGceed3Teg72ECZAf0BMHHyY16rMQwpGj7/FHqKQ+ovc8DUiEMbnjHQ
d32V6EyoAHWDvB5Ko59mhQo8gdYMFKv+QB7Yw6v9Vj5PIHksQJ5PvaSqbRrol/sdEdHrEgFaBhwY
9cBPo0MyqpI6BA+JD2lijDaDtDsDryhEQEE2a6fN5J7fV9FpxFuYgjQf8uCfRivWdZQXra6SwJrX
yxUqi2leOabW7xDG7pj59Nyb6inKjTb0zbj2KdAWRvuzn+jeIWGugE+BMdelEbSF8Tef4iC4WI3U
IXpODlPi6Jz4pj81x8qPfO14fuPEB3Jji8txWjWcZm2GrRacdBgidZhsYuczFpIyaA7nrQlPBVOu
B1ccizCccwc9ftGtIA33R2MBRatPe8DCgUclTeJFwNGdtyb8WhtrnE9ftHVp1hZh08oe0Bu0Gz0C
J/7DeSPCCwYANk65irDJ97CImTUT2LhwobOHTr3C4mw9RKm263ccrshBQYpCAdMjWPFRJP7ooKQp
zpNSykB0XiynBIM1g97u3CJhlWZjg8+kCvADV2WC7zNBS8Btj8CzJV4MTWJV8lWQcO1rDorPn878
ITGpYfKNrHlUSahWM0zirJejw2Cl5YFVvBGBMxB3nv9cwpCCsdA/9rjz3udNPmYGDsUbi698xTRE
QG9WHa3Dv5jqZZnZp5u8scZ9NKXAJL1cEBAV0B8GvZUsDLpTAjx5AeHK2l6tB5yoyzSnToKUYM2X
4Pxyxafzz2r5x99amjQbetQTlgqVDNmocwz0R49aJ52WuNtLQIQX7n21fIojJVJRWksX+pZaAqqZ
OEP00o2/zy9JlCBuPqDKtnyTDNN8sQCWQsfCSOKLeE0yD+i0BdXhKLT1sUT8RrtqUX6dtyo+pyBB
x6QSVMlBA/3RbDj1YbSOFvUr5a49hl8YYXfi1PRB9Wuoq+41n8TndGOPc14GCAzipUJVIlr170on
K3bVgw6iGmJvGGA41C9A+PZ1KaU7WhandSzWPW8gPLxMKonJvcufBrTAUFWEaQxvwGZm5yO0Y735
NLlMklDa1ztlV+HTVdlY476rRkHVXK0my/VmN/uRHlVH/m5Cl1lyMnTAusswBgcGBjSdfZUyYVza
2OY+rjWXTTXGyDOrRrPNFmjE/JVWX6YZ1R9lzwMJtxXdS4wJoeQi85lmwgigUhNF1e53GJRuh7ms
Y2tAIyY+hD/QSTX25FSEq3s3SLn5h7VpuoaRwvtVD0aB0HDMPsRKc6+yTs1EnZ2bIgxUG3PcQ0dv
C0MFdW/ot0BZWUF7y+jaRhuEnyT4N31aEbAMip5/NpRyJyfWl2rSRjBbA8DrAMl3Zd1Ot/0FfaJO
702XmGN0rOviwrpqvq470V8cMRm1OOYrLBRu2N5vvJGSpaa6hFESADtzHcrAblrm6IWSpHnjkAZm
EfpL1sa2rlmPZjZc1EoJ5vtFOibK3gDj7m/hQhuA9v2a4MCBDyQ/QlLglbH6I6KS/7myeyMuYp+4
WTwX3UhPKgVDPARfuj6W39SnN0p8Fxp7hQOk907yKIwujPLAxLc2wDX0cautSl/MqE0g2K7Pdm3g
BT0/RWGy4/XEp/fdCouomw/a0WbQIgUPJsvqwByLBKjawakJY/JmHdyRiTJQRbSYisUEASYEB0wn
1J1XjcQNSbSHKxD6GiinAVgKDAc4mj6uJlXBu0ssFGUZG9k/xVJGBqn9Kz4y4dZtjLH/32xdSOt4
GaDQEDTdYCv645A/77gW9nM/xQiqItHW4T4/zTwCOGmtUT+CSEsrW68yl9bTK/V+lJXc1kawBkGV
+Gaq0evTGikgjfkgR8plo5Lpvlusv3pfbH4N53dULW1XlMZQMhikU6VMrlyUX0sQsJ9ftXBbkRoj
GZA1FVnyx22N81UyulSjfr38msIXuf0bMlTsJ8VrE49N1J64E5kMEqSdGyDWejOsMNyBOIg5lKGJ
Luus8xNZ9cYu/yLF+teqQsiSFn+KVSRZux5MmANsfgjnwZR8CouiXqhfSuQK/qy+yWPlG6ZSDgUZ
LqbIxGiLMp/aLHGqknwz4x7JSBo+TG3taEN90xXaXV/MhU0xonqdzOqLScq97qDIDwHIC4Q0OCMg
ocr5oQqcz1G7oJA3Kc8mSFEyRvAf70RR0UffGuHcUKv3GG+tARbGqP5Bbq1Xc8338GoiR7S1wX12
2cwUs0rg6ia6+LgsrlRXp5nqp4ruKrIKbTFdKQhAq5Db4Q5xlGmr0rRTHkyT9KszMFiRpODZ1SHK
3ky/zl8Y4Qd6t8VXacB6QfV5gK1SMSDzTbXFASkuZqwa97whYZKOHgeKa1gTKl3cDmYj0RIzJf9B
NP0Hjabgobz3IBAv6t0UdzVW2WppPOKOygnEbtLIlpL8kCyRvbMkkYuFfBuSYQU1jU+Y3FbTI0iI
UgYw0E/ZBdOfXG7/gRgwDsu9ZQlzCA2D7ApIJxTMjnEHY9FoR7twQq0JWkRMqTdipFc3NDAPZVD8
98hJXdM03ZAVxYAaJPe9aKwbgzKiyj/JGPmD1HjbvDZU3dlD0Xj8BzPctxq6QS5HC25MBjlTuEKG
21xGO4/aC8gvh06tz0C6as23LiS5b6b6rVkOip0MXYlp1YE67TS53ZL/BNBKsY0E4OGRSse+t17M
FDwrFmj5qlVylSHsdk608JQh90CfwgLAlO//VNMwDw2uZiBH06lTqq+jmoFgYN2TJBS6NwwQI+pY
eAbxaTM0ZMNknZcyiOTWJxlgzN3OpxZmwxpRkPgAwGp+wq5K0TyXc4hYpr/kR/LMaDDAvHNhQXfH
G4N9uQh2dvjcZGuP89hWagxVAx/hJ9qJJNdtStwSI6gTqD1LjFfuXFNRYre1xp3kpW71aqjgecwM
BHVskiVMXeoxAD20S/4OToXGNNJWiCkZn3C3PU5LMfQG9Wd6MtYLC5MzzQ6uUHj2NibYmdmkj2Nv
zlapapafJQeitm6Dqlm71yj4X47F+0LYr9hYGbqcFCsoz0A4BglT1dE6B+PW9ugZzgoUwa8ySH6c
/1Z76+IOhrLEWdtV8NzmNDgDuc20yEYGs+d0BHwg0Cl+Xxh3Isy4DS1lhiNdFZeJphoXhNhQKUt9
hmbBbJerXja1zTQc6if8I/N3fbmob7H9CZzfK+TMNOMCL5v40grAQwxoBgk0QDP+xdyg+AK8L5eL
Gw3GYbS+x64ugX4q1KvCg5zY5dsMWXcF7F1w/iOKQ/379vIkEgPp0HuKcOFGjJGf/tSNaWCBgn7P
Gtuoz77kz+J4FGqRkiKqF3RyjWr0pTA9Iv+4laXMn0v5B6nyu7gsf55foNAjb9bH9ntzL1pI7lad
DlJWjRQuqSF8CLKK/5sJ7jFaFnWTDH0p+cUi+xYN6nmvcybMMjeL4FxIvBgaA2cA9ClX7gq92ZFO
3pw8z8reI2Bvuzg30hdmskCzOvQHc7St9Rkslju7teM2dM5tqGtEtThHPDFoaHeYkILbWNfv5z/J
njvUOa8BkF9pkgVO17xi7WFwCPyDy2UNmHiBqtKukxCuywK4BJ6CQgGTq0ZiBmHQiwyvDqYPrIUQ
dMfkuJNDvPGtMAH5SdkGSGLvSokTTSCRGHst+p38IzctTNIuDZzT6Gu+9atD1VX6habgsfCHdTev
Fa8SZQq0+DGwzj8SO1qSahpZW1CWggmT+Uxa6QGbve48FN9eM598BSBW/7HEnZMOie5KBqwLLAw2
aNww2J7bbRw5qVT4GN0ZM92h7eu4q1wtdonACoENBg0X8CJ8dBmSjLQ9lBmWIaqfqKXZINi8hDjt
aVY61ELoQaXSZT0Pj8syA49S7uQL4i+6sc/d9r5JVTC8NPSNar+/jU6jHR7+Ldm+6IOiXA95HQJ0
5idAQxIOch1GJfWh9evquvQEKbIvkxLuJHYCz4+2OFwYk2hlVGof9zSZ0wi4/CwJ4ilzCuk6DStQ
BvlEKd22wejy4/n7/3lVwBviSY5evAppIL6mOvXVmqxTDwaZNgxWgMr+H2nftR23jm37Q5djkAQD
+MpYQapSsmzrhcNyAANIMKevP5Pap7fKFLvo4/va3q1VAIGFFeaaUym+F+ZWF/Kjs4QVQCVx++YR
9+UYWaULZcpGkAu2SeRERNiZ/P36Ot5+6O+3YAZOQqtPnX3KB1xNNfIhzAXofqN9eF8OruKi++Dp
sZ27wqFudxCBAbonFD7PFFUbu7xLDpmbeJKru9d/ysc36LdfsvRvA6NoRSSYAlRig7ngqb/jUfRC
u8jPqn4jyVFn9/xx2ZhxAGAJO7x0aiFoo6kezQpkpfmtKcbs0aqlYm8ZseroZDwa+nRnlAXGzdsT
UcYDNeqTAVika/XTt3Kkv/IBnhdKkg4pJEeOonOKuoJbTPwUjfSGTOG3bKh3Zs7uW2UEhJMat5Nc
7K5v2eophCbyzH1tah9ASpYurKkq0RHT8/bUjQDZxlWga6N/3czKSNj8ad7tLFylooJhY54u9KMI
YBfFBUWZLYLYGYFUTtIfxakB48TWg7d6+AF2AbhXA7330kt2BHGCOc2U88ALyWEEv/xzY10fY2Gs
68LE/BMuYjfNHFgSMvSKtVsIE9fudBxQxn2THjWjP5kLmT37h2N3YXD+oBcGK67rCelAgYpRF29m
coh89a50J0fz8eHulA2nuL6FIPFG+qkrHxiHexYWlayBMxNdNNuwmB2Ojxtb+DF1mbcQvLwqgDzW
BwBZZ0aG1aNg9Beo8vXV/GtqWZ6c1ErQhFRpYKmRo+nhMxvqreWsf6B3G4serFGnPQklkEPOwMmI
ANY1t+bAtwVcl8t6f3teZ21Vc0N7pmME0fTymOvgfddMgbuVsj6Q+uyuC/nD9Y+0ZgLvL1grAB5D
bXLxNoKkeZInECj7CdiyePZzmDbgfavuVDcw+YdOrgYs0iKBVcBpyeMqywIdI0fjN/4EILCXu+Qz
/TnjEFignmeoJhCMoBeG7P1pOEXezJTP3HLDta/MP6HFefFbFqs1s260AH9NUBjtPbbLMVuWBsPn
WRNR7FWwtEQH6kWHv3FXF2aXLCUl1bnekyIJCC0jO1XIw5BujR6uZB3z2gxZQ+wBkd/lvIPQOqmc
kmamy6eB5kCy+Kg/0McQ/LTicZtn4mNQBWQ3Rriht2bM2hWLJIcYWseKDq+kSTwlnNwpfRpkYZvh
Y2rG4HN7vX5OV5d3aW9xjKZcaYY6hT9GraD3hC3fPqFe77TlH8LM1LWY49Lg4qykcSuDmBH++B/A
KHfFLTGB9HLegJzBPzPys/SBtBeefMB58qWb5pb56mRvqeasPebIeTD4MX9d/UMEC19tCAudK21S
3TyXMnsU06963Bqh3bBDFnmknoKg0UggtNWnj0N20/efGd3o1K85nIulkIUXJWHLaFOinBACoOqQ
vnho++x+47Csfrv3/SLz437xlpYFFsFGDBl1Ps8AXxlfEteQbPJg3sqISyonAXWYbHNncx5/bXkI
hpBBEV0Hl//8iFxYlkImpikBE10ePZDK1b6lnuQBtEf3Ze1BJm2X3xfB1vFYyRpRj7+wOv+qC6sV
LSJSdIiH6sPcYPpnfgsYnT+IU9aOyKWpRZhCJDmxSoKtjae9rpyaFKX4bkvda+37XRpZBJW8rsNk
mEWieG+BLe/ABXIcYdp8Uxxt9XthngoShqDYxkP7+84hIDcHKalmhJyA2s5JsedHHaNHN0pl0y8Y
fPK3piLW8gvzwuTicKZ4CIpmbkOPvLgf1NGR9cQH1v4Okpya3YTix8Zt2Frj4kwagFLlYQMM08wj
nkeB6iW+5Hxv+yOI2dzwCMXAIrhuc+11uFzj4kDqsmRYLdKCuT5vK1DW0hIIgyjof8rgb60PfEu9
bGuNi2MpRhXc3TOJ+FjU91BPRbrDN6KH9e9GwKqEUpdGlpiREfQG6gT+GHguLIaq4I1NQ5wUXT91
DFkPN6aNGH31rqFy8b8Wl2kv6rqmirDTArgNfAbNlyFLbDn5dv1Tre/cu5HFDeCJbFXokJp+qJKd
WVaPxmh8uW5iax2LEw/iklZhs34kE+3ZAniktL7nTX+6bmXVaVzs1uKYdzGmpw3khb453ukxGGGL
zjOzxtasLY33rS1bnO6eVECPQKjMN8FRXNIalJVb2Oh1E5jHBToB+dOyCBHJgpO+h+ZwacmQCeLH
PFQ39mul1odXA8Dr/9hYhFR9Q8cc4K+5tZTv/3k13kEJm8DGrRUt4inWEU5NCcXTujJuw0RBDS7v
7jqqgu9Eh9wgsF5cjYUtsfEoMDZe1CgpV9ZRIe1dl/e1/Ten5d/FL3tPI1A6ZUKQW+kxuRcNWNJr
HJ3eYi4HUfV1W+iO4xlZJvcmWLwNFZSuivKhdN3ITVcTTMLJeXMQrekZhbYLi96J+5NBwtqmegye
2BiFjMpu28lLs51kQNEaFMfggOU3aRt7fTS5Vau7CnuWpH2R3ejlzqr1YJwSe8ig0GDZ47hroA5c
CNTgSuJYagWGBf6LyCEIko2vk6oFisVtHTKPhk5dRcvtIfWj7pFg52XrKct28ngrN2BsFYOjj4Mt
gYxaMK+Jd7nQfqJ06jamgpKmZrccQlz9S8z3tC4U/P2TWlYuraBUmb5ETQ3i+/GQW4iFwngAHy19
1LIXieB/zx8b9pWk33qj80WWgbKnAyO3bEcYN2hE7khgxRYJVEp45zVM+wKqbCdLBX7qt5hmn/v+
PEnCm/+LupHtRuv2gDfasgldOa0DY5a2N8PRploL8tqfXa/cQqcZ85pS0GWyk4XFGXN9kFeKPDky
d52eOWPEbnSlhi5SZw88OUaNgJpt54hWgn7pYOty5HaFuq/bH3NTKovOrfrQcCVg7EWL9WPe1gHJ
Eo9EuqO29yYD/3mzq2X+oEX8Viryk1rJvhzehFV3BJeQPQyd3ZfWEaMkgcgz5o5h7MB9xbaGggLk
CXI7Lh/K9j7uFQfpV2YbQ+0BlB3wVrZHK7YrAzzC9XAUyetQHtPkvgVAgrTp0RL3GDIGkNfwQLph
4+m3R0nYyYgldOaB18Oub1QQj8iOmTyPzXdMq3dTflcLsA9TyCZN4UOGUoOW2GPxpHcwV/5M8HUq
s7UL4CUlxm9Jf5IUcKRJv/RM8foRzMEhqMJztG6VyDaL0gmF2BV0cDPjpJn9MQPpDnQZ3Dyhdl5G
x7YTD5JkejnOrsRru+nCW31CwGqAbT/7DpZzJ9ZxrMcnzDB4qjW4Aic/V9FBA6Xr2L7EYrjPK2Tr
KtrulGP+8VMuyh3HxnbQrqZVDdpwKP8NkE6ptQMT4L0dErsGvKemktspyUHUp54XODfilyzzV0F+
0qrCoVPhcNHvb+VD0/7g2Ot+Sh117NwGNOARae1OKLs0ZH4ba25HOluNa7fTuBtq+cNgFje0JQ4r
qxta8YPSN8GEO6FyupNV7smiP/TS96rsAFwyvBRg6xyjxZl2U/Bwz3Nsj54hltAduWgeTTWxtUoN
BA9Uwfh5Uvi4T1vZL6hcH8q6OYVEkUBDn7yYelbdhEOaeSMSyaCDsPZOAS+7GJgveJfYIop3tLEa
F7oqT5QrpQseK34LTHZkkzz7iR7vmVZQA0uj4QS6dX/Km/PUU90rwXbhZ7Vy1Nuos9uYB0qHk55l
HJetAQgw/0Vb5koc/GaWrCQ7OWa9nRlG7DRJedTNOkTwhzeGYfiXjEAyOpQl5QlQrm9MBtN2Vmj9
rkgJkmzMHewgPhMBfMpxACQr+wVAcO0OWuEaMXWNpvmlYhKgSDI/qtlTLqIHgf/jaEqtHfLSU8pi
H1dFY8dhfDaVEl3x9KaEYAQfMi/q2teMiUNjiQngMAt11lZYLo3EC5GmU0XLRybzc8rLxDVjon2L
JMJtluqfxi7djWHtQ64mEBbXMGNZ3eEL6q7K+tiGMthP2rGzlCX7opk+W1wKwhTlrLB04pyeQSzw
2rbqK22b2O6SxivH4VTo4oeq8k8qDZ9iVQM83jg3MyNggeEypj/lux6QTKCQisiGQido1PkPJrgX
NvVuUojfy5OnmdmuUcwTk+H3CbSBkgTHNobPnRwixgPLdB8Dy19U1LDBiO3QEHTbU4n5qp7s5z9C
wFdft4MLYZbvtZbruLHhc6sPt2RM4dhCA65GPdNWuk94/FLl6WeShE6exD/bStvpA+50meBKVtj/
XKntsorcaWwe67p5DWMI9SGMOWfxQBy8X3ulbVpbLuUgYlaQ1LmbgUtKQhnSy/WK2rESemCbhVCU
BarDgu2bfHiSMeANakl1VxowPMHRtG2IW1+MtxlGt7LI8iXdutUY2rFSnp+nXD7JTf0KQfsg7es7
jKh/rvXCrcMwoFIyR4XQVFAkwARj/QZ/PN2xtNl1bQoChqL6VQ6l6fSGOdgsAek/6Qik5UIBjafO
aLA+cdJIKjlSnkDYKlNf+w5sW5M54eeHGdy70N2mLZ/yigg3F6EENrA8ubEqpQuARTftaAh/cokH
kqqCj0jZh72BSmQsRw6myk+EpZB1CMNT04BDehqfNEyDOCSrX9BXeuhz9COgGGP3dS4/pXLkF6og
QcFkChYLyNH0UbIzUcSxpUGneLgaARQ/UmcJCsH+WNHYYV31iFDk8yiRwdYGzZHk/iEccB86C//I
7Hh8CQv4oglJBzEdRczvLGhAYtS+QFUvauORV9meWt+JVTqd/iixyZukClTAYEF2Jjrd/z+IlPW1
EAZCqmKywyLx2gYKcn1826eYzijBxtaVDpEgVlAkGNiqmAvN+29NKm6R7OtOzaAO1KKlFGl+qWal
xwew7femPdZA0ee5ZleatZFurUaoF0HaouogREKMjIKDRIo1qFScmuruehw4h7jXosBFzRSbOWpR
BP1FvUHPSknyfVvKzynH5ylT2R/avMYBHPYi3SiIrabjFytbRPpJRljWTqinGPmvjqIwRK07Pbyp
rOcMJDLyJn5izhmvLXQR62tDUvCiwkKjfbWvzqAYQ0llcqpT8xcTTEhi3pe27PzEvTQMRgxTVQd6
Ar2ajppefq/EVr99PVsCgwq67RgUx3Qa1nxRYzP70JjUERxJ/xn76ex8pxz+jCVptdwNUP+/1hYp
ZpqIRFIqgWzJYw+aM94CQvQ1DkafeCAU26aAWj/77/YW9ZMpHodCDdEHYhSM+ZFpF90GZfAK8e38
pd5NLK5XkoNvMaYY7YEKzRsrQpy60NLIMIo6fu8RRQFHOQifbKmegu5p7TgSMISADhbJ7rLJNaag
elRynJFChQwua7ysrr2OqLaIi6+TIfkx7kTfAAqYWrYknnjXO1DXAvN49CwsSMVXyBDmUe8bjX6e
RH6fTwEpQK6taifWIZ0a2alXjfMIKRjRETvCY0Mi1Y27Q2vxOxK+FvCdUo5HuMQYDnBgCAhbufHE
8JWWT2IoA6KbgDSXbqxZIHGAHNHJ4pjNtZCQgw7OKnYaDXcRND1S3np9Q/wh/gGkjh1R4y5GKD8K
2ZPDX6T5HhViQLSg7pUkssvuRwgqP2hBO6Px0BXKr7SG65wkR9cx8Zf1tWfK0ETqEo34rZXnNi+4
4nf5cIIU+lEeuUfYcJuZo5MUhiuM1oaCrF/V+bnIDNdEhFcy1Y3U4btGkdKYUK7L8OeEftu2CJww
0mNbSniI0wxvR3VPjelBn4xzOEUOQv5ZGgXSJ8o9AAoB5otciDbYUGj5UQzDXdsNJ2PKjkmfeySM
XIwmJvVwiHv6DHKomzKGC23jF61oAg0wgF5nfj4OYPpNHytm2hm+VZpCt9SMnSz5okZHKhKb5gBu
1LEbSrnNyn4venzqvvct3u+Z2diVCkHQSnUtQvZh/o1bCGYnGX8MEbw5OXGJibRhOvWMHXrxXSTy
Xm8mtzC/iuQhSUbQHoivmWwht5+CDkwcIVS/kTtxwXa0fk5xsQjVfRoxFyTTYFPJbyIT2VpVJs+1
GTm1pHiiyD5nUZjbvZgcVqObxCI/L1gQdvlGc3a1MPd+MZbOs+40XTUziI/RnH3KaetkXXui2ZZw
+JaZRYlRSZShkDgyCpPRLyOL/YYl3xMiedef17c22Idn52I5izpj1RUGYw2UK1s8cZA+mQnw56ld
4ENcqBChHqDt0722nzDDKz3rARh0XCmxy2Od2emr5gu3P271frfWvng2uilkKi+BGujMfU8QUVUz
uebT9ZWvPxcXK188FwgglVHN0B1FHDX4bJcVTh1InqY68/QC9Bnk3f/vwuaFX7yH41TTDg0ViKyU
z0165uN5iqKNIt1/WReGNA1FMzAJvggkIPKVcBahhFSgKhKkIpgiO/GhrBJj1MgDKJPv1M9/1aDB
CK+mKqqMmdjlygo9TnOOEWylCp9DuGyWpXvoqEFyiDolqTfCzpVZezyMwDHN8AsNxfDFEZliySKV
BKiWec6f8rvxpB+t9Gl6TYPSNQPV7dieKbYcgf42BUfXlojM6gm9ML84O8TgmZYCgeIT49Vgey5v
j6GsNygvbCy2FLqNadQqsMGZV+zl27nJxhR3Rvr/AR/NajBzYW0RacipLGdyW6Ro3Ss+cQE2Af/y
Q+eU+ybIb6tbdt7aw1VkyeU3XIT2mtaggDkv8I3lZ3DV7C4Fy890ym3FCTFX9jKX1pHwbaO/t1a7
CO5bFoNDECICfjPQvZj00hZF+vW6g1k/I0CKyUCKUegj/H7Zh1whI2htkbmU+XFsktHWeIy0sN6S
FFptsmGK8H8NLdmSyNC1JkN3HeQ6wjEh2jRi9GoWS4hexmb3F4sCaZGqAMCugZPl90Vh2kWWunmI
KOV9MOJ1YAOwi/JWF28VImkaOhrMoHz5SIMHjbEyhw4dGNeTHVfc8hnzbF56y37OuTYUDAOII22y
Wq+cCgL0Ktj3ICUPsqKFU0kkGXMaMRSpwqmGaJriwqNtHIoV1mNKiIGRRuBk6YxG+30DGZrcAKsD
LpJMFgQ6dBTyw4cpUZ55PB7rDnpxacUexkjz5uroQOuTaWICJrT0QyqFp6rlT7nFb+ok9Ki2xdG7
cpJ++3GLYMBgRPA+Q0c4x8BymDSoTkNWt4BK3IRhnJpuPFVreCEMQGBgyVQxzodZ9t83I8w1mVkj
MBh9S76ac7QsWagETWkEuG/zBTxUvhKOTxCCc2LZus9R02909dOgWs6QSj97NdprXLvjZuFaBZgr
2tDKvGJQDqhjPlOLOyJMNLsclX0McV2pSjeAOStX/Lffv3CafW6VvEBw7WvhHSPHlJ6jZisFnPd8
EaDhOM6wWlWexUYWbsRIQLRARtQhBh+cB/6w05nd2Mm3HorBYMvbzPzW7Bm6DmoraEaiSrA4oHVn
pVA/BLpDC+RfIOID81rxeTpM3vi4PT63UmQBKMCAI6Fg7/zAusaj1kIPRo2DnPxgZbqz4t7m2pFr
uu3WEA39Pzuv36wtvL6EkYAGiSnunWzaAqqzdf2k1Nz9v1tB+3nmjaWAnS0/WIqy9qBOGGUy8ydk
mFXypeLBdRNrhZX53sDK7CIBufv94nARimhMYeMf+v15On46/UM/vU2/v+YWL40tTrngRTFUJWI7
xtrzpAKXLxp0J64vaf4jy2N+aWQZDHCCivjYgRxK7d5wIUdV6X/UMVQpcJHJhjXl7Rhfs7c4C5M+
RVbbo2kw1ELzClk55Yl8ZybhszRAqpglQaeLs84LPN/DMQLb5lyJPULz+DUikmlPKgqPcT9GAYv7
XwAj7Ixe1dE/g0xHEkG7UIl+yiZqT5WUOrWAoqE18OcpDCGNWpXoN5W5nw56YZcgtUWGY97Gg2Gr
ZeZMieaNTC0OSm2gtmkWspvL4AJTNKIHcZI8p7m0S8sIkCtDPg1yeqfWoEFmKhjZimZfcWiqVw2c
BJW8VgVRc5kdVDo5Cu3Q12GvSVd+Ljg7pGN6Tnrr0DJFtZmOcam+vzUy/oVI2aMowkOkUPQsrLvc
KJ/SUrnTwdU+0vyX1I8PcdTdEVT5wQLZeHDv6IAM90gNnhur+prmcWHnA/O43HyLp2aXRJppp2Wy
S7TQrSh/apHECyEfMF/6CfKut7oFhqzWetTyWkYr3ISkcgpCOaZ1KKrFeyhF/lLT6uf1I/dfbhGo
ZjAVYdAPrESlWWu6FGKWdgZ5zZyjUGnes8ACO3jkGQ/Xra0f8Hdj8y27yP2UOhsmoNjASpQcYukU
xcxRaqCnxy06oLUEEM7h3dLCOWRoWxmgEYYDQhiIVJ7+jA9v+LzIQ6EGnHmbOJW1d/DS4sJDFL3M
pEFt5iFoI6jGI/8yQPgQM2q+5BXc7f1BOm3PQm9ZXbgMWZtEmygg4rKMHUXbugkhR/s3GPHfdnPh
KHjPaTxV0C2IbpCiOE25iwFPZTdoFeLjIRXbRKbOYeZH1/T+/RYvPmlr8E7N369wJ98gTwA0BQWU
Ttr0E5mx0+4mAnfD4hLYkwP8C7kmfZ5JzfgB9I6Y1QdDJ/NmsKMCvb3NaaTV24DxiZlBa5bhWny7
WITACvQaZiaHz4QRu4KGU58BAqBvKY2upRIYZHw3tfiAVq5MNGzA7MpoajyYYZUfakbRxhO8Daic
oYgZg/cQNVuQ/7ICuIrKAvthZXJXLSXFlcvp3GJO+Lo7WE0ELn/W4ivnGVjR5RAEEJgOfyvtR8Wu
BOsxiqsQR3ekCBLAOq5rWQXgdmo3zG/s//KLo2gPbrsenJoh0+9abnwRZHiMm9a3ZG2LZGXdIb1/
gSWNgAxYK6lVGBvvoa29n0uLzU57NMCAAge4ebbeqFc/XKALe3OIe+FqG7WGJvfQIAMW/KUsUfgC
kxQ4+035XBBAEZL4XIWQiR+mp3yaviqa/DLKlk0VpQWhaZygAk2cUTa4F2VT6JUA3wAEMwCFxXTU
8wuvkcNxIzZ9qxtf+9HzHb340V0ucSXjoPPqxsKz9LMlbs3ppqfUS/TageZ2HsZQittor66/gRd7
tXiWGKgaMVGJ4921tm4bh/Iwj8EPQFj7mMHf5OZYPXc6yMJQn1RRsVi8TYkSCUD2QkjaN7Vr9p80
gNFIaicR/ZsoHNxKM5ccRn6XrUeJJJoIzTgLQqAGBSB9Zv0axY13/RavPkEXVha7p9dCMsq5k6oZ
tTt3xKbpiStbRfq1NiBW8b6Yxa6B8jPVBwIOIUSPIBHjB+LXwWADYUUgWB3aUuY2t/1u812fZ1c+
nElDR60HhEEfJbqBWhsnMN/FwdTobis9VFKPi2C52fgN0vXONJ1zJXFUbavKNLvka3YXLjuMa8XK
cuTVaQf138zToOep7FPTK4vOSaWts7JWTUa8hAwU/CWzGvXiMyIdDEkCxcUAWn7DHbpb53SXnMOv
9KbwOo/tDbuZ3bHioSVwN24EhvMf/7DYeSD4jezzAxlYF8u5FVsl6FL5oyG+CbJxxVev3MXfX2wm
CvBsyllF/Yk9pL0MytICEJYfGtmqVKyelgtDixetEtZg0JqHoHrgOKndawxcCOBSaHEO+y7UDwVV
n0ypeyzYsMHBsHoP300v+cU1RSIMvVIIUyvtjSmLx6E2nUkkG2bmqOTDp4Kyw0xLRjHjv6iNGHne
S9DyQ8uofCom1Qb2JaDocAOVwsytasX6M3ZhbfGM5cnY5yVBVJ1Iaum1ofJCJXGyRHlsTM1lGgv0
rgJ+t+jvLBlws0Tfo5df2owKR67Kz7TPia0VubA1vZFsqYTSi54ouiuH/D7l4DyUWLolL7P6JS5+
9OIZQ0NUS6lSY6wq49xRB4DSown6sWRLjGiNaoGgCSTPxGorurihVqcxe5MgRFKF1+ah0VtHj9Es
kQGO0pJ9QzOf8tinSnsLKMp+ioDbUsqgGVQgBTiKTeimJPiPeWIJG0zRKfrVihOHNRBrpeJQEX0x
WfozF/rGlV/r7fz22xef1tRRsVf6OPSFJT2xZoZYxzHKKvy7Woob6Jns0Cn8lFSDa2QsSGPgA64/
XKsx2eXuLb6TrvB66osQQ3c3M0sX2WWf2CeoLXgqlM/7V5JsGZzvxvLuXBpc+Nikgb6IMhlvggcF
RieYJznIDf9M8GDN510aWzyYbWZFE7Te0Y5MgJxLvocQ9ejGb6htboVt8z5dW9b8Sy7CNtF0FWcC
NcWPPJV/JIW55mQvV7ZInIYMQWJXgmxmQIvEU2S2g2DbrjCscyLCO4Apf9QDeWg5kCQd/aviMJ1V
zNHQkgkAib+vFj2tXq9nEomZNCn3BYpfd5U3ePQIrnpX3xq30dfexgt7y2kuRmKq5YTOo4bNDUj4
g7b41CKSb12rfESR2m7IjkCISzvTbme42rl3VYRCkeFEgbwDFjr+3B8BIN8JNBJ3sT8PBTwA0m4l
NvkK/P/nJGh8E/BuhgEFu2AH+UG9jV4Sjz0qP9pjhjk/3ISt6uPWqhbPCFdHrppDAn0KgoEC5VsE
h3P9eq89VJf7tvAvxOhDmoHB3Nf4nY4KXV0cK/mpSrByKdtdt7UaPV0aW7gSdGAEzzhU33tncGeZ
oOFoYpZe3KZgfa/32s7ctw50w33mblZn5oV8uH5QxFLgPTTQQS6ugwoEepTMdHh/pUO76sMurC1C
KTBr5rmR10hkQeJzAKkhUiWItvx9Sx6NHxMaH3Od4AN3V97UqVDwT2/gP+yrXfa3koNhDA5cKHGK
A6LR8cv1j7l+NN9tLtwZkScrqimOJgLls2SNeBKL9Md1G6sVmcuFLT4aRsCBcx0x6aorYKLxjIN5
HHYjAcuDy2LUPrIf/MXClMjGpdha2+LrNaIxqShgVk5UJyvvOy67GytbP47v27fwjyAsHXSBbheU
CMLAQsva1MDrM3+tBkoEm7JqGytaYtEGqOn8MzLMo/6TlNbHhnTB9SW9hc4fb9i/S3oLZS4eOFWK
00KU06ynCrk2LzrX3wo/OQOg12FhMxysCIrD8CzcWXQSHYvr9tdDpfdb8FbAuLCvTJ3WcoaY+6+E
ktZv+PtqF74skvpwajju3F9Z2zguy7xTWNAIKMwe/iTuhM2J2Bm6BSJdUu6BoPSgUXYwFADzRFl/
px3q2+CFOdYVZuQ2Nnk1XrrY5EW8FPVShjEWpG6Ghi5z9bUpAYmbKWdq3ZW8yqtNTLbNXC+bxTpl
y/TC48hSGDFlHnuf66DdU6rb8X2FSSRMx+xaF0NLQXJbDUH8uAXGWw+BZyUl0LTpJiTNfg9mpEhm
WScBACgdW2j9GID/xW/MOsQBxnFTWWgtM6IX5ubDcHmQeSSrqQ7ojMQ+SdUT+sS2Mm3c1vXdvDCy
OL9Kr0pGMwe+syas+rP9BN4T9omcIFDhZ3iABwwyCUfab23m7Ds/eIkLu7Onulgc53FTTh3EdjiX
H/JUfeVp72cJwuK2PI8CgLUu3Vrrauh9YXNxaKUW7Vc2s95/DL3/hCJ+6/stDupIRJhC9w5t8BHU
X12FgaLJKHBtq2p//TquWzIxcgieIP0DwVSsDHJcpzwLJLO2ZU4C8FnZIWH+dTP/5QL8a2f5fMS0
UUleYwO1N9LVeHTQsHOMt9aW3PwB7G5jYcu3BMVacJOLBqdCSvesusmaeSZgY/dWH0XtfVWLe1Za
Qh4UFQzCLHrira+qqb2xb/Nf+HjY3y0sLlkW5RmRUrisOQvSvOyAvrGrnvlpAMO0spU5b61ncbWk
ppiseFa4TUG/Y9Bbvf60sZ7VnPJix+bPdnF5m7QDgz8okuA0dD87pIFm967mI4Ha+DT/xT2979zi
DjUQYxVDiCJAC9IdHcii7+ob9848gOzgPjkYHYzRU/0L1l1AqC6WuAg5DSqZRVSii1uOOyOId53q
QfTINpXD6Lbn7T7H/PeuHZFFrNmpRZgrGewRUCQ4oxb/1OrqIcnaHyyMbqJc2ZhKWA+TLha4iDzV
wYwZi3Hq/3GG8eE/eKBtrYz5I11Z27LY2qkDawwzyQLRiaAfmxsrAzgmxQCIaj5dP5obZ39ZcEX6
P+phjW0U0p05YYBYy7Yu8/or8u+RXOo4thiMzFOtnDnL6D2FIHF8PwFjqoKKH8w4O/pANta0XrgE
fyTIx0BNhsz19+tGwwFqtyFKOFSSwfQjoe3dAzFvWdUN1BYN18pLP6HUrdl0RBfE1hv5WBRQFZqM
EyPTj2kYnruCBo3FIUA21S9Q1cNUU949oZGBweTKdCeTuaYcnWNTbPbTVzfs4ucvjjaBDkguzx3D
v3t210/2hb3FyZbTPixajgSgPdCgP80qfsbNn0n4rb5P76aWpINVBLorcHxA4H76oVZfitJvm5/X
T/TWcugi6uxqbcimGDbm7dNv/nNR/6hYuJrNXKxn8RQ2odTJaKX9XTaztXmLVzGWDLMYVJwLw/iS
p2cNeAJjo/+ydXXo4i0EVVFRkbCnfiwxR+YYU5MScQNUZ+4ZVvV5aoeTGGTo6STap65VfKmWd+WY
7qkch4ikRHvbqeZ9PIXAuDQJ9DyHbnRUXehOL3fdXpbBVNIo8WtlRJ6VgF/EEMkGJdbWNs3/fvHY
hlLM+jyTIKMW53YdgfmA2F208RxsGVm8s6oOngZawMWA4dumUGnKwtuIGc7GWd4ys/Bk+pjJCsnY
P3yPQEjGGIgHEYcbuabTebV0ruzUzZ3NvvTWuV64IDkei16bm0yDr/jmrgyk3J1jFoFaRFp4G6tc
fYQubtHCAUXgMajgi/OAf8lvMIU6YTqGeYCgIzH/ImMCDswRWzu7Gj+821xqpRIKVkQrRqCEyaJA
ssNn+aX1oEQ7j8iE7nCPfMCOagxYbiqMbKzWWvgnkCLkZlSC4QokfzdAcu5DbTPxWA2gL1a38Etj
pWCaF0RVb6szaswbJf4/5KBmjTR1azhtveB4YW/hmjRasTEacB3kQ7wbmVMPe3BFYxs7ICIVyyOf
Yn/6H9aubLltnlk+Eau4L7dcJdnyEidOnBtWtp87uK9PfxpyYjEIIzj+TpWvPQI40xgMZroNnt/Q
//pHnrSyyoCVCaHkOiW47cTXVNNCkk+aFuItrZqB/YKfdPLOFovG6wpbzDkGG2qIPj7qNVXhg1hi
R66KfV34KtdRtq+Pq/UxIFNEYVmMBqy99JlSodfWVQxXcVKPH/e8oGDgBu+1KUGjIl75i/7BnJS9
qunv1CyVbTKbT1JSc74gDexLH5CBmSgWBAxaI6ceizQoZM1Tx0MHctRaeNSjIVChG5bIncuBG15w
MHAzxUJYKjFu5f2B7H/lO8W+sXUo/PDqNltDeJie/pWM4mX5d5ex9FHCPHwh+B0ognUnd6X8OJQ7
y+u8OLJ7TMIWrizaoSP0e+WNawW3igU+bdE6udjKYYeogCRDRhMUyhjfH1Bf9lVXBZOUO4HlhK/6
sr25Z4NMTGpJWc7zgPeN5+R12VGtDgNTzVQc6o2be7bGxCPEdJdcMBPLT/HIHjtadgtCMRuv3ujv
DKYgcy03qnBOonTOtU3/95/Oe7bNRCeGNohECpxadexEX+WDShlMb7JA+JEMtoSLduVAXIlzbtGI
uGSUidCpm7S6klC5KsXye76oj+IgyA6022PP1LpjR/S90sfq+8shs40L56UycWpZC3jzpb4IMG4w
oa8wNwLIVIKcUNgZy6fLtv6CemdjTHg22tzM4AQUfobnsiuccEfFjF8XoNQhL+woe9mOUBuPtQIO
2zR4Tq3/p3VPlxe0aQCKF6qkQXgA0jK/AwB6i2JdRLLht7Jgm5Dxq0Dod9nEpivq6FowIO+ig1Dk
dxMD9HKFmuJoiAuV9r5tP1U8LtvtI35lg/GBGDKuc2QKuLqB/TGrod3Z4m1dnG0dxLNF8kEIRdsa
A7nzk2HCiMmN2Ftuw/0Zm/iy+hnMbkJTAe0RA9i1Ysk17Ml9GdsW/XnPJxTYbN81z/ZY95BCWU4j
crpNPh8Wq0Ewnxfd2/nFyhqTG1qSOsr9CLimRxOV8R4hrEfZfPgzJZtFppUputGrkwFSM+kgCijL
SFCnMKbJHfXCnSnNX/d42Tu3I3pliskOjagr1VLAW4V6DFFQ2T+/6+vgZPwAfbhXyOpx4kFmD6EM
N9d4botg1gDF4X6oO+hIfLu8LN4GMmePAYkbPSGYsLCW7+BLscXmc2LpIEvdXbbD3T7moAGbKmZ4
CQ65DjywGDeCdhvNA8Gjke1Fd+5eMai9CfirL8YAipb9cg5relh0jJaBMZDIPXxDsokycA61bbcH
6y8GYk2U7Nih97jHsDFRw19uf5ZX5h/bm2i8MsVsJugh5yWToLuFsmBjdxE65ZqZR2K8eX1eGWG2
b5lJCmIzhPG/14o3XX1lioHlqUOCrGd4WNYSKN0pflV/hRwV53zZflZYWWFQNzXJ0LcLPhCVmcny
vfiZgmFyOD0rqMh2oOjR7zFIE3B8fxPuz4bZa3qOiEpq8tMz/jlX53w39mre1IUeZxGA6hf8znfP
M7+vuBdQ0Psj71itjMHfuKiFSoyRPk7fwOToZpBGgXrrIXtP5TsS/tGy+Qa1sseAcFGbsQJvAS3l
juyTK0j7XiuH8IpvieORFgu+fZqoIKMXQJQteZaa74pG9nSl4lADbMPiakEM/mag/6iNDgmJehSd
l9u/dqTib696XN0ExZVBBjqI0olZq6MNLwYKLkt9XWfCPp1TMFZPbjvcXXb9zeNlZY3BEHmQzCqD
5KQf5h8HEGkrHsHM8RLXnNjmfS4GQCrNqiUS4aycwvixSpSdOcuzDV5aHsjzQpnBkH4R9TIq4YBv
uXZfXhXEqn7PbhYjzdJIxKqG8Iuc/NDJrZxVnJ3bzg1fPpHKMjlUBiQZGighntgX/5mr/vL+od/+
9yVpENicwNp75nqc7+itCEqHO352eNnXVZFBC/RGWPlAg6sBq6kk453rJpquxOjzrDUcx7h8Iqsi
gxeLpONQ7gDx0mg6hoVOIfPxcihx8guVHYpDMZuk1YjVvAHXL58hIAn7/TNFydy1vYILyu/PT69p
mOHtHAMRlpjVINYPk0AUyqtsKe4liacSwPVxBh6kZFL7UgOaGzU6Lis/3CtH41hezy4KHNzyES9s
GYyA1KpQyY2Ot5sx97J03okY2o0Mnv4b5+xQ2cacdLBIoyWnstgEleDhdtmlrWM4BpgJ9Nbhq+Zt
ThhCL+9niqueXHR13Vqy3LIGFUpoJDJv82L2xwjXZMyOOWnYNoGSzl/CqPhuquaxU8KjtcQQWYQG
wiw1ICvSn4rB4BygnL1m+z6brFQwoIISa2N2NrREFysCs2PACb1t1MJAKnRuRIhmMEBijXID5Sm0
vlg7M5j2dWB400FCvy7lSeDen7cPzbM1BkskWQJZUINaC0aj6LBt+Djfk73ly6YXeU1kU8Cs5GN+
4Caq22F/tkx3e/V9Q6E2G3NAp+m/p/zbYX82xSBMJuoTlLWxyLFrHKu4UbQnzkfjLYYBlq4Iw9EK
ZfrRnqW7Xt/rst3+jLrVLwdhAAbUmFlZZlgNpbZYXOk9bVkS7Kixv0p27KouBsdB9j26DcQeXgE5
f8GC8w9gMEcXxyzVZRwOmuzQpk59skFT6YB2XQoWr79FZdXj7C91+j9z/xeTOpOd9Gaug3EXGkrP
D1cYpaRi7OLtKXV9DR3fX2DcBGES7YhBHPzunlo6a0qWniz+u6wO/WR/Lu9sjMlUIqIofTiWRVBl
0TGpQn+W+toeK0g56PXHqI5upMz6cnlPt9HsbJPBmTwFef1Sw43I5AvVraB+alP/sgnuJjLooscC
ifoQR/tbMti/+OV5RQyiSBZJ9DLHJwN7Iz2kUoyGB6ELarJs9zq/5O0hAyxLK3Vl3+D6u3TSR9Lq
XhlppY35AE6HxnYtGdyGv7yRwZeS9CCNEJDyzfd6AKZ3Hf5PCXTA6Exs8dQvyH3w38a0s00GZ8B5
JEeEdjlRqvRzW9BrkmeuozCQYo56l9e073ftKPTsGW/5FS2eo7ACmWFSZJZAHWW5haiNeVj2uWvu
IUkwOaaNl+ku6Hf/LRJYwcxk0siYh7T7HMUEWpb5p6r4dg7x8ulY5czJDGsppr3u6+189YPtNjif
rTFIokJcXsmywvL1X03bz+BMuwriGRMavNxh+zw/G2RgJcQbopnQ5Zntt66/EZf/cb4Wb0UMkliF
UFtxBgeRbsGr5hrD6biZb030uKBPIvZCj2ORIsUfJwCiWzMU8C2YGhPgcS3OoHwHo51+LB/7wwKy
KuKWNVWqHdC4JLrm13n/iq6ezZWu7DJBXkN8Ri5UCIGauddB+h0iBT9ivzY8jL3Jfu4NuvO2WFjZ
ZIK9lPIkXyQzDqZPYRA7tZMdOySa0yN4fR1uhruJ0Wdrf6QOQM5+oGxZZVx8zhftg1GFYI83Rjse
OsUhpOohMqjcG20/OL1mDp7ZEYI+PL13lt78rIjaPekGXsWb88F1Jr8A0/9kGCN+1olqWHRUJxKD
zCuho4B3CgpEkVMbAb/x/FQBvuBqOpNskKIu9SbCyOgQNR/MtOydLom/yn2UueFkkOssVlS7VPTq
YbQGdLGlUXtdQanNUObJ0/C2d5Bz9CEmKqVoqn3RKr1IUK66Xr1L0Rjt1HW8U4wRzHnjg9waty1p
85tU7G8EIt1MixKQafwsRsmHYZa9XKgelblxpnr0Eqt6aElzDBX1UEWt4i51IbpLoUn7Jmlw3EnV
RzMSvumFqAUymXTbssgHKwsxgjqKiQth99gu0raCbFrvFSOe5oD0d7FIvuXSsM+NaF9M4V1YtE9l
3ByKRXzqe/2rNob3ulrLEICAwJ4qq8d+GCDURY7xPLxr+/FdPGW3oZjeFeJ4HGtoRSnkfWF0d3Wb
7udIOEZKXEI/tyVQ25FCp1yQdzfQ6VpIZbhCnMg7fQCvLtGHGsdLvC9rEwPhmkHJbHmp8qZfWTI4
OPGnahYDxhbaQ6MZTzXB2IJQSpGGr8bc7oWqzdyibd5fhq1TFvyHL2FUDbzIIqX9ZLwYsn5pG5og
PV9G4ThHuCaqVXqchMiNOvNG6vTA6pbDPIauNeg3OdQ2wK271wh0IjLxS10Wt4M27WUj8UAt7gh6
/EVRyiDjsrNvMpeYqx/KOH0rF502lgkd25f87KqERHDtdFegeHO1G/Iw7KbI1gLdl6+E95jNR874
eeHUpzeBaPUTmC+DMWZBaSpAbS2ETiZa11HZvk/VnNNou+0A50/CHI6aWakZCpFg9I9Hp8kVN4Ha
44hgkUKu7vLm6WFZoORFJ4UEB/j9kjQb0xiDbQo6ZweKYEOM++dgK0H4jfLECa78juNv9J73p7+9
GGQztwqtHNY04ehIIUmkO8VnyKa9RyXGzQ5wMfAiGYF0HN9Pn7MHaMRwkrjNtOO8WjaHM0sDtOa1
BIJWoYPSae7kLY/3cNtHzutj3XQs9Tgs8PH0pnSgOoFbPcrV3AryZgYMBh5dMWRNRK8bk24MclxE
dS2GeJ6U/BqQ7A87Fem2WdpN40Aah38Ob/nK2iSTaUQDCk2xjhT/rb2nm635a4uMdxb4XtOSExJg
inAPgtqb+QsVBtcVG/AMQoim8iA7CeXV6/hguf3Buq6/Cvv6q4zoDy47Lt1P1m/PP8VgX1fURTXU
OmxMiAOCQa9o7/sqv8uz2E0EAap7SsG7MG5d3tYGGWCW2gwSrHMBGqJ7SHHusiOd+RcCcuB/Wfrh
Lq2N8VkzmcM6EQhoZDOgaPTQ9qUtj2DN1kzHjE20aXL5ZLcwbr06BkpLWVEX8MkQUKWoB8Utg+oj
2YV3oDV2s/fES27Lj+K9sr/8Dam7XFonA6xiZUplN4sGZAoly071sHUWvTu2mhkIEWYswyX1DNC7
eyGE8jj+s/kgs14xBY5VtZRkUpWgiPn/dhlf26K7v7JlLoJSq2P3swW2dSHG1mF8otyXbq/hEsJL
0XkOxIBRmaMP18LUsQ91ZXfG+ALx+2yxVf37BO5lffl2+TtuFlPW62OQSFG1qdBJjMn6QD9I17Tv
nt4/yv3iyXblgBPG5ljkRSODRPpi6pjYAH8uevB+CaeApeV1TFNbx9RqeexTDfR4U8VopdBPB+hA
C5/TKnMvr2frlFpbYMBlUqwcc09pEsSD8BCPo2znJPsRFmLkXDa0+Qi0tsRgS9FGgiFIGE2Sg9ET
xVvlWtqF+w5d4Oa3RTlAFuIw7urdZaubWa0l6qKhQCTQxHzd7wGAvtBeKTQ4iHggd3Vg7hMbVW4H
eti3xjv5idJLFZXdBea7BBLbd+k9L9y3I+L8A5gIzGIwjw8CeKT7SQZvO9SDw3g3ZYcpRHY1lXYf
t5xPun1AnS0yMShbVZl1MRL5Vh8OOe50UKwr7vtIucOw43sQvfKWuFnyW28yE4XQWIAgeAREM4u7
fK9BYRQUzxARHB8WL7zik1hvnxnnFTIxmOmLoicVPmon3y2JHBRlAeW5AvTZ15fd5y9Y/WKJpQhL
23IS1BZDIf9eON2OxLMpJhLzUFC1QpbB2xWNwaRIsy0PRIG8VfUm0ITWB2UjpUHBWCr6Ci+uIHXz
1dkZs0O3lyeMZlDZRwG8lo4p3nWoi0lPl/dyE8tWVpn4H0yhkmKhxnAErmU4GUIeNG9G2soAk0lA
UjLXTeji+EmxC4fPhbWLMJdpmhou6taHSRc4cbbt9rie48JsKZbFdlaIGPIMGxEqenMRv8um9koY
zOtetbzFsA61quzARbWPZhFKq3II6gF1Jwjdlzfs6uo3MPAiR2ac1xOoUaIwujdbciXmHy5b2I6B
lQkGT4oEcxcD5VZ8QwMJdYI/ErOVLQZJaqVZ8kYDkmBUYPFFT9pBicJ0lUD1ITvFH2rbxMqVPQZJ
rAL6z0kI+vZWAuUfER/0uL1tGiHIwxpjrT0n9DaB62yOPc+TrolVFZSjfmMWtjTmOwESSF2y64re
u/zVNtFkZYmJcaHTZ5DiDqHfhzdGuNgkhb5n/vWyke0zXdZ1cKvguiezPNilLqtZBAF2nOniobgZ
v6geSj5OtM8foSD0TrabY/um6xCiFkru6AA02ftuV6i4CkLvFJQKtKDf2tJOpbUCcDm9pUoAebAX
U4w3kmRRK/Tvg0V/sD6r8vgtMhIeiGzCoiVBxUQzRIjh0g+5ytDxcBuhmxOcSorsmAGEyDI7qe05
9VofzG7g7Ef1JQ9ilWN30xNXZhncqCQ1lc3IpGrgneSBAvzOqsW7SuwyW8qmx7f4ycoaAyE9yhNG
0VgxSnZhAC33yHLbIAsmPIeUqkMsrBE3dQKeiYBjeRNQVpaZT2hNFqh8JZBvUxWW9t1JgxN1gnjX
QIHzTQw00JR7+ZgMnCRZF9ZDnoV+TG47VAbKAzSaTK23heyzutw3Y2+30bWUfUrmo2I+FNqjMB8n
6NRfXrXM+bps2rKkQiq10JsDzoDDVBylz4mSpjjnG1c18ptOb4eAiOJg9y0ml/JQSg5GKoKWp1JQ
6wtH1VFFEChhuC9L8r1MsqvZagOlX/Ymavmykb7DiOrdUpiLmy7NsU7y66wbOC5KN+uPs+C8mQYD
YQmxTD0FB6Hf1ulXccqPVt/sNTH26nzYCXH9Xguzr5DY4Zyo28f6yi51qVVEjgPamysQdaAph+wn
aNMaXrIf0fL3mq6tzQNoZYxJWmJdlsD2hFKaAaFkrbMH8Quox3zLhFSuxeFQ59miULRamJCEtSmP
iMLGWgKpGnt3bML/NUlqOpCoeopKbtPI5im0Wh0DbllVaZ0uQFqAzv8afu4aka3iaV5yRLcLKGNr
5Ar+ZeffnNdYBaHBQFsyoygnQ3LAn1EX/JTdQHL3Zj4OV5MFGofeNbDadyJUZyTOowDXcRiUa7RJ
GIQWxAOUSya5Sg60SVlyGoz/gifcubxMXnQwwJZJg1zOKYCNls9BsB30vnHoAh67AQ9JGEQLR6GJ
c8ir+KIZH8uxeyx7AEoyYlw0Tx8vL4n+5AsBzxLkqNOC87UEb3kRQ/BMwxsqROrssV0CnYiebuBd
p814UticfWQZc6QuriZtxEE4ydltUkO0JwsVRxNkNN3JUeko8fC1iLrPQtvJnE/IiQ6TARpoIhVt
CdLfQKxKp0pAZ1xptonWo7dsqwl2SA2CSCJ73WuEfoBmXAQJiGXCA/FSvpcq8JYPeSCrA3R4++JK
aFVOMGynNWejzNrCXoeCIC1ySolqp8WPReGFOYX/P73lbIFBzsbUNKMjoN1ofLInhV9gBN28PtFR
dPxZLN56GOwchdESRx1N03m9p0zUsiOYduvEfuKk5Z0VLEd+b8z2zQsJ6K8vx8AnXoSXMC3xvE87
jehE7K+RLH7h9i/gdbbFoOYojlNEudn9fJ/s5OR/tJQ63tF2lbK8n3eT9F+/H4OWYP5VUnAlv9CJ
0Nr/6+lEeN7CwGVXJrPRTD/HVf6xA45ni8XMpl+ScME5QD3zRJTysjK+Z3Ick71STpJukIiSHjbt
JyKhismd9KGBdCHQTl66ShuifoQYKYEFeogPdyLlCFJt6z60ZbsXnP4r7xGB5/cnX11ZrMii1jM5
tRD+TsrGn/XZLhCfY+z0vLqyBcUYseskwAiad2jXfAk5ZK89dG6zLw+Rh/B+FAL6qpDMvhWEV/y5
DxpZl/aXgZYUsoLJPGEqNxo+5FnuWsYhh14Ambl3Td6XZPBkWpZyxjwpqivr7j7l+JMziI9g24fr
C6icUrXV5kqCpPapQI8eHZ1Qolz29myAg3qR+i9pUdxqi36txuJtrnQT5w7EdSIGXzBMQuawBH2Y
eIDonHWFSXgUN6ubEZoBvD647ZP8vE4GXSazlPOyxqPQUOaxPWMkcsK0S9pJHy4f5Tw7DLKUymzK
pobm8sIUPkRx4+IFIbCiZXfZDO8wYIkf2kRP25HqgFg7+TDeUBqS7vDcdPqKHt7te8nL7p1CdOUl
taApUdgg3FtvaXCyqmjRxHO6U09u4RWB4cS1g2eayee/JMickGAJOtUpX9B9isuegJbh6+KGKsFD
JTfQ90T2wJLpG4HiYSQ0MHfyTvyYXjUgtuHl8tz9ZnKZMptqo4dI34mmXIbIBXkQnMSJb9IdCZQn
ztflrZkBHH0e+3GMAOi0fUMAsJ1aYqno6Cupwzhue+ruWH3gUC2qWZ9At4FBMCdrvrfdYLdS7P7H
dTEpTNHlophDWwvrWg1FU0q0hjYv873nL1fNs+cyGGNVOcmlMi4D9UgPjDaAhGNSOvr3xpvBF4hY
2XfoE0SVxOGslbelDOLIoPYP0xjfUP/QelXnqY5kl4EhfcjAdGwFubdED/z+EB6osl1ighCHgtkC
GN6kYMBxVLZFjCRRjrEdQLj5GYxL/X36UDpRoN/2gw21Zw/PtZxt5SRTbFvYSHJxLuYETx3W4Mxl
FCw5lxKYkx2yDf1Cgzf3Dgy8z1v4IvMi+vlrqKk5yYVCt3gVejNUedQmwrRJu+wU3/yRf6IsKhgw
w6y7Ozhy+0l0MfvIjw3O0a8wIAMmbpCxJ6AxV4NhL1014EGTXfGK1yPLg06FBspqgbWRKVbVIQRT
3Fty33ySn5QbvLg5uh8f8pJza+E5CAsxdRwndQLWxX74QPvOM7w8X45s3gdjICUpzaqJmqgMavFT
Wd0XqbgHpcSuTXlyWxQhLqSdCoMgeCgtunZGCySGxxKnTbKP0lRqu7jNoAuvmaNbNaB2nVKLk1xw
kEthcphaGKJBKFEjV+VAjg27NQ99H/OyP1pfYFaHUocsm6JqybLCaok1oI4E89ipFrf4EWpxhldc
PxdxI75EOccaW2/vy5YstYLbJVR99UN/P+2a8mA4VlC6KJG/Aod5BinIrLw+BV2Aki4w+KYZpI1W
XRA8yOCmViGmrbLPfPOAolw5IsbEAyZmnPSWPrgpHljTeUf4hnP8ZolBjTluB6WX8NkGfxBOWuGC
861sPd1GIQJa4ZXDV2rZAOTfbDIIEkodGTBpsFFl4fImbi+PToMruqTKIuP74iBratU3SITC2SWR
5lRZt5sU7pWdY4ctCugxiauRMoCg5biFoJc737SB/pQ56ehCaTbHzb28hU7L98vYtZHIYydflnfK
HlZeqcbjotU1lqcM2o0JtShNgs60NQWpWBz6VON5y7Zfnu3RKFnZk7QkHa1CSwIIbkYeup4ql8TE
6zX5u5wpt70hBS1BWTULA5Cs8vhFNwD0t9UyR2vRtm0cGiaaZef+O9qsJrvrcl/uTdHRzPKbIYgQ
epfM+8t7vNXv/ZtZJkRIVqskyU+hT+fTQfdp/3pneA3PBtceEx7dNE5C3YEqwcLN1hkf6ZRX6Bqe
UOEZh+q48G5DGyfgbwtkzthYDaVSEzDNjDGLxySbHb3WDqNADmZXPXA2k27WH8fEymOZ03bQIegS
J/St79cwLlUOze26x9QWBpaOr5jT49lkDl61TNA+32N9FLvxwrqjE6TjiWyrcFP7FUyxm6fFapUM
7AwVka0EfS5+PIiP5tDs5wZCEI38kGvNXdklX60M/N9W5mdt13hCVz7VBQR8OXu9jbMv0coWFaK+
qxQZarj/P710axdiKwpEVca+BcN+MDXtFxxcd5E47jAkxulF4SAAWzzAIdwTsM7GQZ8PgicsaKM1
MGNmQU0JAoMDZByjrHdwEhDv8l5yQuRU1VgBn5IABbKO9hkMqIoYgyumGEJWcjzkmBxVBF78s3yS
tSbPc1uiDR79Azj860C/k96pbvhAb7iQhbc4CfBWRv/bx2MAJyrERAHpDpSpr0FiMrlg/PdrV/QF
4pUQGct59jjxeGqmWG3mLOcKJNpBRqfcVoltfYISrJMFyXU1uqZNhYpyJ/t4+ftt3aN/WyODO+OA
cciiBAbQnroZBbZnCB9v/3v0yyzehP2Umhb281euSCVOnqn9+O9IvJBgoEaJlrJNLEReJlcHk3xs
IhzFd0002kaZHw2IhF/eSc7HY0sEsWppdY+ahK/ptyT92BDufZ1ngUm1uy4zU0uNQgilik6yE3vI
M2CwNzlpQjQ2KFwPEuH1HdPc4cK5xBYJ2knFyOsIvrhnEpr/70OeLROgh68azQT++NaXAR6ssPUB
ZBVRVVClEjmo9pgPvkqOrQ8WDDTyNUHoTE//zU8YUBmquElJU4TgR4EC04dM4Wp1c443hUlbGlVX
MRVMeT0CKr2z7J41J6TjK0Ka5x4MfHRWpOlFBVtJ/mN2BhdpoC94cf6Dqpw1B/6k+alEe8khGRAx
mjzP+wanQATpb9ToFXfaadBGGXbLjYK3lfl2OYi+4iSfMrffSbehQwUhQ6/cXf6OPORkywemCUGd
mrJcUVqYprdryGrqtTt4EoS4hym4bI4T/Cq9gazPhq5phnEhaZAY0cdOCG/00niL4t/6MGClQota
EiI5Oh0GZrCo11SnwDxV42f1uuN2tVJXv/ApVebWFM3VEpuZjlxF+SHElR3JEPzi4TLPCPXg1cZV
xtL3DcHG6eWjMfrgGXYySKNf/jq8VEGln29lJVWnMNE1oP8vReQRWq4n4eBXKSKf7s1/bB2KSpau
KBoadpm4myyxm4uyFnxJcJvyg1rNdtY9VsP7BG2sWdgdl2Rwc33mpCj0314yywRfZBSCgBFMLDPW
HCP+rCSeUnwvxdrhswNuHuCrJTIHeCqgHNIsOO4oZx3e4j48U5KB9ZVeUzSvnv3/REcGbs+X/WU7
wEyiNJImIRJ+ir7k37KDBW6klHiva7/c9qCVReZ0r8dGkOYWWzv5zd4AkEli4zSe7JtXVHE6KbgK
d5yP+UfX12hqTZgAu382HISPCySQPczAg3vNAWmr03Qo0PivaTXYRs/VcpmwtKyuq0ZZAsfkXD8R
1diHZY2JuKjo7DHSMD4eu/EkvofKghPlI2hFzAdOyG4ek6tfwISs3DSNOETIbGi9PjYPIFZ9oBLm
qghV5GbwOOYomF0IHZZdvU4GjOnQasmb6JN41pgcINIrdAJYYEmePkm+6kWHJZj9CaOotHWYN++0
eQlc7SQDRuaS1l2Cho4grMFdMqixHQ6wFWp2aPBsceOEgaAJ47vWQnVi37KPm4fHamUMBg0TaAmh
OIk2h1C6mhv5UOPFwE5DmeMdW80/a7xhGdaVcdKsYcb0VJbbIOCd3CjCwxjoGkRbuhK8DtnUVLhi
aZfvqWi3+G748YpiPickWOZ1UxS7dtIREvSGIYMQLjpUeC5TvMTnTijwbDGHP8C17KqofBZHO/Wm
/YOIFwfqWAIbYzbNuh5QXbPUd+k82uncuVb4kKFHpgFX0eVQ5xxcLPX6UJpzl1qoecfFYBfZdyEu
XaH/EqrX0ohBB9Lwkg/eVlIvXiUfYq6BeWOkaizXZvB7ws8l8KO4fAHGLAZYVGER0q6hD0zH2Vnc
ny0b/9C5xQt4dsyKSEnRCPRiTSdf/5nfm7eXDLxIQidA2+mNbrmZ1J/hxWLgpSFmV2uUpTpLQzs0
qfKRf9kX6X/483MhSZQxGipi0PZ318DUcNqYGPr0o8avyaFI7zQzt0XtY1vcZhoEM7ntbifus0sm
GQ8pdUzpCboQB8IwYdi8RheIYfhV/F1EKmtrYpHaJJlvkDB/TDJIdYn1rZiUuxiJuWYV96JgPkAP
eWfp021ogUbFyK8atfGNqlrsyTJSpw7TXdum7yEY/lXNJuiKVtXHaB6fzLRAN/n0TZWL7/HQ9lBY
A1iS8PsSJnY8Gt8LUbGhn7Hrutm1+s4N5xTloW43E93rlsZO1Mbpwnywm3zZE630k7i9kjXtEDZI
pafJcPoldc1i8LuyInYh1TdTNTia9sVM8dbCVQX4S5Z0/nzMyZoqadgpNVK0f6cA/kucnW0xno8u
nnKaKYHlr+rcik2S+/74lwvM2Rrj+qpVKYkYI6rpMd7dIUG5oTRLfImP7SP8xZDGXJyFvqiXqANz
hSKiicA4SsD8UA8uh9l2EQnURz/jTKOwsoLgBJ0LU5iuylboABE87dTQGs+v6KfZzrnOBpnjU8rH
ae5iLKstb/T8DmSDNooxdp9zqu687WPy9LzNojqhlMUiqu49sUmV2bLRuJz94y2HScaTZKrmKs/P
/NOgDsccmi/t9PE+C0Y/3hXDK1qeectj8BGy9bpR9iBHXhLRUeAalV1aHPI0XmRpDCK2lVjIs4g9
HFApMn9AIWgv/MhtzHZ7PYhAeXu5neycXYMBjTzWo6JukPvryYhpPsi+zOE70OJ57aTsel1s7VoX
r2M9vMPjlKuKtRtb5VUymXafIj/pi90wfJ+T8I7zjbdTh/PvYgCmycNK7lAspPdNWjPLiXOavTWc
0V88UmEOlrcXvK1gUEabql5WFLEIogkFVyLaqVDvovYJmsKuiUz+v62QpQWdDMWYQ7zEI1V5mxTu
dqr5sqUsVaJikT4zengWSD9tAi6L/inNnwatxyGp2BpYSC+vkBMuLM1nETbWlMpYYELusuJGqn1j
eHfZBC9adAZxqsFMYhXdXicaOdzO/Q6VVaeH2G4HDyHR7rK97RzMMqCzZoLf8oTsK+QeDCFRc8ps
pCABaM1HqeH5/XZKebbAYFttmvHS1HWK2VN6q4qd6aPmiT7xMDLJUZP4S8JwtsXg2ZTrsZZrcAh6
rCrX/1HDDVfWsykG1RRSizIBFYOfjJFgT7rm923Ea0L8y8F6tsKAWRWPoI1R4A3iveiIXqXfRp6u
ofyHljY/Sp/41YztlPlskYGpxKqLucmQmQAZ/5dYXjsTRzI/LQsYPiNiZ1N/VCceUPG8kAEqEwOK
GIxXQ78CDeRQ1I6EQthlR+dtJdv2YJh5qUNY+pfegfTvQt3bp/rLVrLdDxgnLPNoVMAbi3oCVCXs
JrZNsXW09GnaGY7oyy56nJ2GfI34jemcLf2jJyIHuT2ZcNxo9nPYCSHe73uMX4OfVTrOduSa/SNn
j+XN+9Z5xQx4jcqcg1sDe/xrZF93p8NrR/a5X5RBlmExI7FLQZL+1vOGa5HBl2UWNdLR6zFtUyrk
AEywGMLDPFO6Vxzw6vv/MTDYnohisbocXR+Wr0zESWrNzirOAcBdEwMx6J2rBFCCUGL21RSKcnw9
MTvPSxiIKUiqG2KMbPfXVWvVCMHPBznnDzsqQbIwM2by86r1/3omsE0QyCubuFUwQVh1ybzrShC+
j137xiLUS5Sx0xFV1S3mNMHvn6/F9D3onzoPOTjGNkEIlS7pozyDw+iAF/XEq77NOMit0EZHELRx
YhDNubO+5792885zth1iysdQqvqTp/yrBtBfruTnXWXQRDZAvE3Sn37yXEZUDhIaD3nDLX9J8c6W
GBTpzAwNeP1SBHLTdrapjrMjETFYqtHJl/JhaJuDNaqHFtwqtjEa1+hA+dQkpN5z0Hr7RnL+HUwK
o41oKA9LkG7lyjvUd1xMtnuClynvKFvG/JrvyYl8hcGazKKsnRPgjDabqB5GQe0GqQylCCUOL062
s/Xz8hiYqXH4ddGAMDGqyBGn+0WHtZi3iRx4YfsgZqte5K48pRX/KunCWRDbBJFJc1y0iUK5xES/
BhNHKNtiyXVPzorYNggI/kxaT69xz0n0M9vB63TveYcP2wMx1GFVhFSn9W39Vack78/q7ItPqEyC
EmEusZMnFKqEHRX6Iu6yx6uvGkQ7PKznPp0vt8wbHe2GqWaX7n+HNLZVYjKktJvaF/BOUPl77gF8
a3vS+Y7Clr+jeSJJQiW+/jwoyAFDke5lQOGcEyqDJ3mVNn1KUG1X5vowi5Wrya1HiswjEAC6bIp3
MqgMksRG93+0XWlv3Li2/EUCRG2Uvmppdbe3JI6dTL4Ik9yM9n3Xr3/FdhIrjKZpt+cBF4MLBPBp
UmTx8LBOVUZx8Xp6FnmdjoRo23E4IplSDd84fLE0+w77YltTiT1ko3N+RIJ8XeOuQHAXompRFrjx
F6UNDB7Jh/MBtjSa1zdWvhTcobt7ynIcpppvzjaofns4jhz02wX9AwlexqvaFnUFsqk5s934unC3
xJD1MYFYSXczzp9Neptr77u6cUvzSy59FgxQcJ7p7PRZ1zLUvjQDFcsdJnqtZx7Nv592tA7Ryh0T
hhENTxd8NN5YEnKEbaOZaKjOquiqQVOiLZn/i6LmrrKgXanR2SV1VNr6NNzhAz+q4xjZpB1v0kH3
em1wiDLuqsI4ZoacQnYv8GUlcQwrLeypTlq7KmnhpTR9qDVJdlFChX2LsdhpOx/VhT5apYrMrx9v
KjWwc6P/EsHu/WMuJXvS1pFtjdk1Cn5XPVII2qLGmaFGb1ut2tk01V00n2ffwz75RzW7zm7UuXfj
DOJxU5TcZTSr/TDUj0vUGvYQqrd00K8aCOD7b/xmXNZVU0ma8hmby4CBNu7I9O7ny4GKJ/93LwBg
9uJxbk1y2Ve6wC5lkJD11Ei+kv69pH8O2keqv5fi76b+LchC21REe0+AIXwNPFXDH1ceZu6YTTti
hx71oOSvhN68a+zgKjp2CUrVAkgW5Zq8CRaof3nU4D0eNB+k6SDF7Syvb73TndynySXmub+BDAeW
cVM0Rt4CZBo9QfJqejqR3ZYUAvwXzSeHlqSP22XuUORXzfp9lkK/u5RMbyl0gVSfKEHha9p6K83w
GcL65GoMP1wyxTd+AWTyNe2yVUp9IOgRQj/QLjbRYY/aNsVBOlWP2vzBygUUd8FM8jVtYg5oDs9Q
JwKB/1g2od8GjQ+VoTfmyXxdO6y6DAYIyLz+KM2KL1iCg8DgQMVoIxJGBo4dtT2OTWxXHTwPuqsk
/NZB01Uad32xS/VHrTQdo7BJRAVn+elGfAZjeDHZNhyrCO61ePKq9YPJhB2jsvIkaLw6c2tYtlFN
blEoe4ia92CuLmiKptanOklUJ8qqh1Iqj1GoyY6RwPhDlmfDqxr1wUqMziakSx09TCw7l7WHRDE+
ZIvkTdGMXvuweZRp7bVGcUVBltKl5aArSwcpDKjoCYBbcJUzuGRvUmu5XKJTHmu+3lNZFI1P98a8
mRuKaIytONXHBDLpT3zFzAAhLLAEwxPtCg7GJKOEnbkOIZgcrUhBeps3B0kR5SuiQXEgJsmzBZIn
sJJRe5is3GAXe3IMncEXEwG2NKLXyMz3xtfKki3wPMnxDpO0+8mtF6g4QqskddQvimXDtGty+/vo
qAoegNhmO7MXePnYHN15pp7qeIRsFjvo031XjG8MwSZ6lfgZc1l0MuNIlXLs0Xh0yvm7YLkLIIVv
vVfGBbleh8oFdw68Ravnt8/FYZhqTG2kFCjLGpanj0w7f3BkdN6fH5dgnVP276uZW1TV6IeJEWWb
z/3iL8tfkfHpfAjREcrrwI4RXmnTCtdCzZ+99GrZ19DWppCcVh0onrDKj558PR+Tgc+5NcfBRTNJ
ZgVvNlzZCPVIYeBGiqbp8kZP57clIpQDCpTnI+Q87OVKScCv2VXGx5i+Pz8a4QxyQKGEU6HAbZDd
3NTdXCN7TNzQR6GCzaGJ1HHsBDtqS1Fpvfz4DgBDkiR0KuM62tXuSWezhhwYy1phJ/Kt1tzKqw+B
aYvzc0H+w+vA0iyTq4AVERbzRh6+zpIXTvul/GdWQQlWBF9PgE18DwCShEyjLZKfiNwqAS5TmSFI
BUTfzmTAstphWdfoUHHDPg7/YYo/2Teyl+A/q9KTkLW4CCMaEocbmizJRGuwViaYiKT4PjoRYIZw
SBxoJARur6ClgqJwIq89qdIxZ+nGrl5QVtqu9YBbJmuKboCpwAqWqykMxnzMY3JRrWf7vqQaBha/
CrsivgwjLd2YdCxNbT11V4d44oDG+XcNbKV8l/Wu0LJn81x5jscXZeqxT8tegegJywGYVjXLAdhc
qsgCxDKbm8C4CsdN5dLmGVFhx7KDSwuxqyztbVirvidpHSAvNgXba3ulQP+HGvh4mkY4HNZHq2nB
amVJ/+h9Xivn3s+2qPy4vU5W0TgshvNLjb4vYBZE0arDStHLBANRVPs5/fY/zphVNA6Uu7hNyRJi
bLPPSsnko/JlgsW05rECBlQ2x522A6tLrFO6vUafI/NMhh5tGZFOl+CiV/ZNPFkF41aM2ealXBpI
UgksFOR5smVNlISIQnDpWzsaKjwwwJPQ2gxOzf+Tpot4QatBcCDcEMhuJDVYTmyXva5azD77mWXB
yzRI0PWWJgWJ4oBGNuYBinufL9aD367mrobEgXCoh3WRsqr0f62YsorJ0GUFxNW4yMPMCBf9DPFt
Vq+zTJvY0Q6qvNbdy1rlNjPUVUwOQppuiPoswhE9m/eDpR9VUtmj0lx0TOuqqcgwRqSws/l9aJLV
Wa3OmB2tN58cEiI3/B47xcmxvXoQmXBtjuo5HN/wVJZw1MhUC3Z47fSgURSOIQp8m3aKJYDgzb21
CsRt3yDI+pAs6BcrRjDv6I6S3hVkp6KxcNuXdrqiRlkGLjbkEXbhHs3grO4eO7LpB/btcgOl1sAT
BBWNi9vRs9FpStfmsFtoLNjWIFnU6AB6WpQrHlSrPzQzMWDcFkh2JaW4wqNBAQfdFRiCd0sN97+k
nA+Cn8TG+cfOX001+8mr3TG3k9QmrDeIvbYth7XtxAve9kTR2FdZRcvHAO3BA5rVfhYPGAWEpQ1M
fEr0lL59tK7Gxu38JjbCxTDQiXGR3ij7a+dmktvz2kCaemGbcXRGT63u2FtV3e8Zcy2ZYf9iHapv
6sOlzIzVMLkMomr6KKYdhskm9b9pttJhOMXMBg20sf/+CeNsoL3GRPZYSRSMkyvjmjEv+ju8VInw
bfNYWsXiRtaVamJYGnBg9gcKQuIE7YggPN3oLNQkj40XPgwQSsy8OsWNXEQq2N6uz0Pl4DWtEl0i
eCrbzVZly+VNld+e332CAHydPiqqvqcNZE6RzQbTu7i9P//3t1PZ5wnk6/LtoHSm1ENx99IC0PYm
+DVlfGF+zse6MGvAal6rdj8/UPl9vPhJKnp4Zqvsz832HIdD0mxJ6Fih89yvtP81mbwv8dS4qHuF
jN8UkU/w9lHxHIuDyDFSYn2RAVpaChfBXLWtPLRTKmja2aZyrb4Vh41LBQvKPk9AvG3pYzY3j+rQ
3Zi95JZZ48VK84CHqU/hUt01S/v4xnXCI2U1TXUBQuVOw4Omghfek6i3ejN4LxW/3j4JnieVg5ER
krF1SBHRaphxQvDIhLqokw8WkpcJpWThpZUlDeeWDAcmWZ1ZWm2e9kIFmFxL7Fx48jyPjkOOrCKG
mZQ4C9ZspLeUyA3ZsHBbpRoQ+XdAHkM1DSlFLKXpvi0BaZxS6e7iTL4GodMN1fg6iAa/miG9Wixf
4SL5fSEGTIQL2LJUx55MAlA7cVP/mOjVD+IWE2nLQckamEtlpT1XTnKIrq3r6XPka1/QsgSR/OLe
um135BjjTelj7teu7o+u9X5Avfh6djtH7He1/Y6w+k3ccitgaVlqcwAnqmO8XxSvQQy3DD12OusQ
sM6+y/pN4gwi3cJNPFzF5RadqlOQ9xsYOEupfLVIsLBo6/ivcdZDV19osz+/jzeRahWNW3bWUlmR
UaAuoyifFfpAVAhWCd6Wt0NoBNrICuxy+a78YiwbpcsGWDNNaAb7qAVHyRAsIDYnf66f5xAc3kZK
NuXQKYWqinVUpthrusWuldme5r0x7QpJMGnbVWOD6gZseHUCbd3fN1BdIdnuaxglFcM9mCRu85fx
0Llkl+8T8A4aA+2Fh5fIYm3np6vA/B3ELIe4lU6IZPpMx+9J9Ivp+AkRaRNvV7G4A3O2ujapI4a3
0A0dbxn9mnH4ngp2lxW1VtG4Twi6CoR6rB/CKesKmviJcHu1PH89Dv5Ssy+JzKgHXWXeFIMJL+/S
r+i1kslO2t518efze2y7hLYaGwdvEZgHQcJOruja8OF1+ZB9ZiU0EJKfS2hjB0wRXh830+FVZA7E
RqgSyEOOhQqqGBrhfRyan5lzhOaxzyk53XzQTrepU3jhAbqNZc8zzb7E6vI2lvEgdTlcI976urKd
xq4GzuFaGo8E/ZSIfGkau5mYPwfkn52nIWinXMP6LY1mJ0N2wSKiu41gQ/IvzGNtdUqgncbENuTa
JUe8SUQzSDmo6XWIzFJogPzUxjK/sxed1sWLjuoknpjHvl3vXU0hBzgmnCOUZF4Bzqv6Zdhf+/PM
+LU2KQc4Mw2T1mywNTjp9949Kb+nwh4n4YxyuDNMpal2A8wc/lvRy9WMcsATBv2SygXGeOku2D7r
nyeVw5uANrTvCTqDLK3ySRT4pMnexYHIWUy02ThckWNJIz2zIxjIt0luPUmPducxWwCclMMPkoRh
AlMHiILnlR0lpfZokrix9aEYnWix/JCSwF7yCM2+Q3p/PrZgdPybdDmhd0SlFWp+QwNybJ3+nSvR
RWoFz0uDf2ys876ZJmZYcVEJSLDZ+Ado2ip5bLGO8v+nhcg/R096a5TlgMKzacb3QWtd12pyo0ax
c/5TCQ44kwMRKzD6pGR2NwN6onEd9nLyObMSf2lV+3wkETqaHHqUHXyiRxbq5wUxhW3Yk0fa25M/
k0OOVp5CErEOJkZEGyQIVC+3k9Me8MTohu4oSjYFuGFyuEFyq0pLFJV3pXRNaW6HkC9qAxFfUZQ+
mxxuSBDeTuIct50/yJnCJhFhLA5BUnXRg7EC9v78XsxM9WXtRQKw4l9Z2j7UsnzBwfLzLa7f1Qdl
3+4FS3CzHvKMGbxwHNXBhAzZAS3jKfiHmJt5rR7R9pLvRE7QogVvcQnIklatUrADuj++3lJHsAD5
S2oax7qVRArOZu1Klu6H7J8L1YNW08eBRSijY6IzIU93KQhurguqaapuaUj0eU21JgqnKZ1T6BqG
5UMUtIVdqapP0vC2UnunSgYfSXLtVAs0OS9ZKqvQ3E4bAPhZyETgX/8Svf1EvIrF7TR0x5daEYDc
x4h31a70x3f6rXVDnMKb97pL7oiANbZ5QP8KSGT592tNC6neJ03oUrmbytLJs1pwrmxXn1YhuApD
MdZlWSbAX1zcXCajw9RafVzYbJr7i0duXsC32DykVzG5DdcWWLttdyousHea0I49Jtdlhy97a2N/
7o8EfBWO/ZzV5dCYikybItBYfq8vsJqnmC62DceraNzmw+mSw/QVgxtqVzvKNyFsN/vaLXGi/QdT
yR3W+WhQOqrweHhK9aHF5KQPBDVLGY4rlSPCSnY8nptK7rSmxgBOWVDgbYPAMcOUXaTc9pIFdhne
FmooWJybSc9qKrnD2rR0ZZgi4Bh6Djyq/x2Vpd0Zo2eUIiHqf/lq1KTEIiCr8Q0GQQoJhWr+1U3x
7Ej+ggvv9q5+jsVN4mTNuRF1gCxyryyH0ZMgj6zNPhqX/sdenCvlRnzIbR479DkmN5WBpclzB1Vd
n7b1ZJdD8b1RjdLu4yUTIfLm7jZNgt441SQ671CXalYhTeZpKl3Tf51AxPZ3s3RZJxQHmipz6x/H
i9q20o8H5tcRkYSx/vhu/Qi1RzBP14nWC19OGLL/sdFW4+K+V66GRRLraISkIHffGFHa2DWS4UKV
7H6KA88qlk9DWVZ2VkR+kSVU9BW3QJNQTaYWMfFf/itmuaSlgQpqEjtXn4qyT1ZOF9MhVIWYiiHr
Fv7HQXQwmNZIB9ZKm4FpiGYdF3avoavsOucFG3BrbOtoHES31VBUSQJKdHbIYwf8ln3q0MyHVLKr
Xc/7VvPPJyksB+E/5joet0iJMqMHuQTlKi9Tt6xnV6tvxs6w5ew6lbEbu1b09bYgZh2RW6p6I08m
vEPx2nJj+DI8Q/FomrIzfQYD68n+S1hY39r365jckp0ixQgLim/43zXHr8NxiV/SaSOZmRrFEBzj
HK+Ln9v2ZsIr1vlvJ5pJLufr84mmtYybXEbvlNay4zp3z0fYgubngRh8kqfrqjIt5pj4ZLldrMWu
2sQO6k/ng5wfhiFzaV4KdnneLciBQLG1F7pLsPDPR9iEx/U42K5bpVmmMqWyydrhL8jEz681uE7+
HitE518T6BiOdkPHKxPssMw1Dy2szmFvh1viC/ihW3fS9fDYDK+GN7dJqCYZFsLT8n6NzsRW3rMO
xeGFnlfRYGbIv9GgZ6ejeWcQxUv62YNHzFfBV2Nf5d+xCQ+0vw8rVeUkyJMfTN7/hKG1HhmHEWbY
KeXEeMM/aG+JKzlkeGlyLBobBxGm3i1pc7EuligahxTj9HOB5ABZOD+pc2xDyOCK+UNT45O4dsYm
68ynO7F2VisynjoS6zO6coml7I0ks6ml24OU+JN+v6giTwHR/j79+yrcnJMhbKTTNerV2lGCzXYq
2axiLYqZ6TqqMn6DR++2tZcr86N5TxzFNr6CbCrYA6JoPJokcwVvXnaU9PaTjJLU2ugOvJzss9oD
pyrDamxyM4dpNWEeL8BJ0cg4JBlMY0rzCrEuSFlFsTgkqYk8EMW4KJbgyDy9g6+mcFiKnJQzlXah
+TlHBbeYvGj+LFgVgjOGcOhRFfJS1HGf+K1H8IjeOsxAg94ODvULT/sqopZsliHX64LDj2rS6ihX
sea19wN6zXctDMCS2e7dxcvdWGwPLYAPvuslCRv4NObwfGJlz8UdPzz12/xGFkC/jbgjUTRSXsez
Ho3J7Jk0fLfr3NkrXIiHSN7iM1vxEGIC+/Nfkk3cGZzklTsNUg+jFpnSLjp0h9bvrlgnkbIXkhAE
BwBvXjoMZa1MIz6gfkd2jGItHxj9uLHzXSzWIxUsT74vZhyCtIFRx8985NWihaJ4HJRUkLAdCnaY
olDI2mZRJ1T3uXPqSli8E8faO//dhOuEQ5QmUbteb043iqc76Kve6UWfj8tNshQXmHRGgpdcy+jN
VSYH3gzg/2k7fbLFuiSCJI93L7UWpTFK6LXthjbay7Wm2rMOBmIs3eVa7r9xJjlskdDM30RM3p9x
DPPlJPcAEp4T2G+wp1qBGa/ciWpTI1kQwz4dcq9OKwWfjhfwhDHVMBP23MaO1BkMsslmDDLWPitO
uwRXqZNWyerwkXIroUmCoUn631NqoQkoEtwIRQufl+nUYImHxA7Xd3Zss+LL08J/2aPeJl1k/a24
m01QoZOBEMwek+2TTDs+pk4Ug6/F1kd1fEk3vABMVA5M9Ck0W8JK8ixkqiPkD4oYC2kw51lN8JQi
nFMOTIywLXAG/Ei7Xr0iRQPkwCQeF3VQM2w47YZ1hkC9NgOrN4T5JRRpmIGHsH1WtAe4dCXRzSDO
TYyPHarqrnX61P95qBJFeKiKrgO8TqeKVpsl1rBGX38f3pT/Wa1QXqhTgeh3YhE06CpZgXa42Yuj
j70ZuSRVI3tp52vVSK6kqI1sRZ+uprHL7YDJJsJ/ZyTDB6LNdmX09qK3bp713lwnTlnNbtCmfqAM
d10EpQ5NupUq0GA6Y/q6EOU4kGixkzzdV3p3pTfxPoFCvf02XOalQWkYV51k4BCXflBf2UY37MCG
Tq6YKSBYIrw4KIliiNrNWCKsqxAbfQHPLq8PrGYy3b5gzwmQ8g9xUDOOY5qGsT9KcLlsrqryn4vm
T1fQDo+WZovnRwdJICWyjBH9h0D5HI3N7wr553lE34R6qnChHX739ScrGkIlL5AW+Bdcfg7HMGYV
TgUnfzIN4PJPGt9rTYCEEbmTwIpg8KXHiHhZCXf7Gvc8QO4U6KOxVkoGIV2cuUt0HQQ7o2tFh+n2
vfQ5Cgf8ijF2dNFgJ8nIJFq7y70ELsT5AWVCTXgJEA2Jw/1qyiycMRgS6B3Ncq+Q70J6B/sTf15n
nsfDAX0fGcM8h0ruS6XiwW3IzSB+GQ/3Vhg5sVCvTzR7XOZYN7qeSSl22OthXrT8/qA2xx2NSHTx
8hPGY2NfbbCsR7t/NzNrmPjTsLT2JKV2qtx3ecIkrm0983FL9ergw6SCKtBNnq6MngDBtjHy19fk
2c96Nct4xUA2OcLuXHNaWOh9AdHDmdH+r9jdgIYL0om2xPZB8ByUQ5YJ6mGW3mOVsnz5P8qFnqNx
qGKSIUrHgO2Jm5WN0ZPHY0PxwCe6iSuCLcKrcPWFslRZpxa++QUGqENsWxCAtWzzFtN8jN4p9ck9
pPQhdVc5YWmbIQgoWgYbGBPTrnrM1VbEPBT9Jg6GQimJ2yiGsFWOLq9QsyOq2mNZ+FGdQ0X9UbCs
RF+YwyH0Yhqz3mJZzYZ7Mhe4YjyUkLiWP/ni/g/RKuYwKcwTGTwslFhS+k5rantQhA3X2xn18yri
gCjX0yzvCmTUCVSfwHOxrrt9DYYoajnRjD4By00ngZTnv9wZfsXkCdIz6CJxFWIddS61UJKLj8jh
Y1t/b+IRVd7LuS34bIJB8mTpKKD1JAcqa9Qf4Ch2IpnhbX+CorTu5MxJWrQsN62CVeV5jFxSkwVp
NRjs2RaSxjs4Vv7V5HPtZMja1HY6dupwYwWwng+1D4Fm/hOMZL/I1YE2xW1W5O+sur6ulOpbG1SR
h+5gT1Uyt0m01o5A2hBNj2BV82Rrk4BWEuj4rWVy7D3FAXTBYMFsjuqRSRKJcESwZXnSddw3qZkr
uHaESmXTNrwOzaNSH6Rqp2amoMdakDjwrOvMHGR4ywEk++GhMw49/VrrgjqocDlzECQjaQhb1bis
KMO2/Jk0hWdaK20dBBZ7Digq5TaOlfu5Jsdmtm4iajhaZR37orik12C9ljkYGplFrKWcLjizd4HY
mCA54kVuZCMeJriBQvXZ+oq3xiMJDBuWCD6Uwm1pqJwozd0ojZ3ayrCDRNxX9rnOzDDPxpbNNivG
FEzDav60aNku7SEiGNzoi2BaBeDOs7HHsFyMhuAsqWQ0amt3oS7kqwg2Nk/BjsmYjmDXXpaQiMbD
ZT+dBG952YRoQhdmthVbThdp7nkgF30a9hNWmWWaVb2lM1MKsEYS8tjp1Day1pmbyDkfSAAbFvv3
VaBKS+IoZSkzdC0iaBiXjWeqQmqH6PNwwKF3P1822LFUvOv93DfuoVSFRCny6qvzQxLBFM8mV4tU
sRITJz27crxa90ewhy0OM/opS4OZ3dguuOCIYnE5jGa0o5Yxk/rXP/2eXRiWzLOKIg2+6ho1cj+u
/1Hl1B3JJ42KFsbZnYQg3AUqUjVQTssIBjrtozbed8GjYCmczYcQgC3M1fKux8WwlhjQc1lB4l+K
mj+SIcTjoCGV07gN2cXo9e/lornjIGLIErmS2FpAkoFsVnNqkcytKAKHDVmUzZIK3pJPwg8ReNr4
v+757yOKwOHCVHVGLKdYZFMl3ZVxetXJgrRos6X915GOL8JdZOIlzxKysJpb6DGVJaLglsx80iwn
WQ5hCVLjk/Vxpwjzv/NIhOAcNuS1ptTNzLT89xdosrPd/6/nOaJx6CBXaj3E8Ljzh8/l38ox3Lc+
rmx+8ii9b3ep34EKEL8r3XEPmoqwgf8sNFkyTyZqwmkpc/qr9vJ2etuvTcYTiXQdji3LzDaZLtlm
8ZdBZJtUCZyyRZmLaD+fPvAKPywkhKg9X1S9On+Rwgxy2NFG5Q9Bq9ExLU87TgemurCUHgiXbkud
8Fjsx52xMyu38nWnvat84SVZsCF5blFWw7kj0ZDhnwQl2csTHtdaJ9rFTlK+s/zlJe08oqXD4Uwr
SW2s6CijPYHmyiRY7ERxNhPBJHOIow1wbEtHLFMWS79+Zj0wZRIhpVkUjQOfIMQVd2ICuBc9L4ii
cWhjGWmmZTWiBZYHVmtzgC3DznCj/m/LD65e8GQoOF0JBzilFOa63CIg6xOU7B/SWvrNi71YRIDK
c446VR0smlw4oWev7xY0gX5PHoZaTmYlTEM/7RI7TFM7r0Mnkx7n9jorP5w/CUVIw5OMkCHnaVID
1F6fRgpSO55n1CmSqrcW9oDSfGuJ7MTNF6uZ/fMDEgVhSLNCTjmdJ+iasMWoA8SSvQRZ3LQU5A/C
9cBBRwDUaJsIRVGWEDMxntQJ9hQqpy/qMmHgcOaA5c1/hyUvaGTgGw3oc9QsL/g+QXTELXahp3tq
8knehU7qVtW1qJAkmkwOR6hZj0M0IY0dxs/1eE+7nWUKUmXR2Djw6Ka5zIgErSHImCquKhkeMbrd
MgT/68jy9fzaOP9wgp3FAUc4D6Fhbvsgsg/3Vhzm2USGqQ9KAYue0zN5fPXzhGlsJukujCbADZ5N
pOtzmpgxlgkjfuZ4dE2ym0h5l3qwigeBI7Br+RPc/ZzMiWNRuis4wHlyURgFqHKnaDGWW/1vNFJ/
iykZ7GEwJCcysVYTS7+r1PHDFMSeoRXu3KbULmvjqM7KsktStbAF31pwuvNcpDSuI0UpGXXsqRdf
dUu/uDo9n3a+iKopAgSVh52gV8OFPTdecuIK9gzPQjKCuJa1HNeXKP2i9+jHMgY370a70vSDYBYF
Z7vKfsoKTseubLtZO9U01owu1j0olt0VLSIObpJRx4sbxSRa4S3N0aAbCinzoqnj4CakUzzRIYr9
uskLzzCbxgl0MLFLo52dNIsS16gyxYWywvVc1++mYaptg7b3Szx/UAhJvXapencaCwl95uFbZ5vD
J8Mqu0ytgRfsWBlvcZk5WTC/jA8oQkOenZSrehHlzFS7c0evJQfDSXaxXxZ384548t6M70R5vuAD
87ShQe91cARRXoyr1J7Hg1aJxCFF+QzPFRqMbNIU5qNxamN/8n5AG7u8y/by/q2QyzOFJHmcJxgK
8N4PqpvixS2b3+j9sKov8PbBYJBJelYhMtN0AJusdcxD+U2D0mvnj4vwcDlJnp7JQXgL4SCtk47W
8CrPsVM+xeaSHPp0+NuapP9BQmt2C6Irtkm7uzEqH0bwE+wyqW9Mq/iYqyPYaVmPtlV1OIR9846W
uuGaszXaaiMZjjUb1608v887M3J0XOdtrYg+aD35LgAzwZHA+xJPNMzahM1ZsysOgeQZDjsS1KOi
e50vyp1ERwLvTBwojdoSloleciScDvc/vg+4hqpqmTKa1znsVLtmkonO1oOV7mIJrOyw3k/JtNfM
8tiWMaMCAresW5gHem1sfpQq6kZF+741p53Z0qu4yz/GSnegKeiImgy1AqIepU7aTVniRnnzyZqg
sGqGUe6NkwH72i44FIsK8xg5emfpQ+ypWt775z8ZA7xzo+LgepSXvteNAIoe3cGM8JFKCVyhfd/F
dg9RhZB8m0tRX+s2Lq6mkkPhwZhzwLDJ0u0TyTdzA9iBq8W7CSRYVseyIhHJd3Nl/gpJ+ap3FwZd
FVVRCIWW7hCZx+BAH0Y3sBX2dN4M3vlZ3UzrV9G4CyYIqZlm5mHoB3j6s6gtlw9y0wiCbCq0wKzp
x4qkfA08zeLSqHtoFhfGdFTb7jv0lt/nI3kIpGy6LfuoteFC9Cib/YOyDF+JPl7rJD60JHd7on8a
LOmv88PePhtWv4irdGVE76spxotTcFNA4XPZz3fMcr1xiovsb9eD5/LBSAqrMJTB5YWVsp2EN2Ow
a6xQlONuFkJWA2IfepWdzcRK4lluJLwIwpxtuB7umDOb5YStp+yaY+SJyq2bV4xVQC4dBIVZh6ce
vmmzyI1tSqnuzVbglXU52rD+UOxpIhc9q61icsiGx+pKLRoMUh5cpqQu37yu+1Y0qRzmpAvp6ZTF
IXiXw6nL6wchvTxg74MWIPREEK5LDnCSqM2UiWKxnLqLn3KWZQDl6UV+VZsp/fN88hXzWoOSuh7g
pFA79PsSt08SW/JYvy/xdOPTC/jbAnQ7jX+1TBWTmqreICf7j54PV4Njg1+FagdLo1WJUHr3WcsP
UV3bhZyKoE00IA5IAGR11TCtJLDUmPB96J3awV/GUROgNV8b15ohlIoSADJDNruaYYWiXFewCz4P
jpsXo9XEcVDSKHQOqQbvLTlZcMBXdjtErml8HHvRfhbsL74UDi21usopJs+4mcFnpMMPY4Qe552s
vIBWKTjQKd92mwx5NxRZL+3KpXBr1W+MfdpnTjj5fZrYo/RNNr+Yqh+TzItxF8yyw9vmlkOUfAEp
oFPkwres+pAqTeVSvKd7Wi6X+6RVRCZn7M/9e9IEZajf94BZRMOMahqqdkzJK3jUoKXC+oDb0Sud
wdbs2TwJbaWhKy7Ob17xntcRXyk3JkvpEkZ3nIvHpD9MnVDnU7BS/yiPjz3JNBn4zATlM+tbscOi
PZSHeTjio7JGJYUpiCW+qFVJNDQOW2QzqhRlwcLV6/e19U8eiPITwc7gC+QWWtFDRTvtDEY4jucf
O+OHt7CYcLx9R1l9LS5NCZplMroUcNkfjeNM7thc1pAvGrT3nS8+6QTpA++rQeLEGnEPYd7y97Oe
e93wT5zN3twUzhB8OL/pNlUPVykYXzWn8gQ5BgU59eiQnYG393b2zQOkVrzSBXVheJDc/Ksg5pb8
1Toml6ssTVrJjZogd4AHGTX2sTbfxMG3bJ7tpclhQeabcbTLh/+djys4Ivie3LaFoEavYcfHtHJk
tbKVMfEm6fF8FFGewpfPoYMFWzWoY2JGR2+6LnbTfnB6d77OjsLbs+CI5Uvn+jAutV6d5JcN/6kU
9tQYKy47CmaPr5vDaFglhiyxx+e/NPoQTrtSE1h8iI4gvj7eWkY+6kFz8sZj/gLkY+oxsTCi7RbP
xCOpsDQlWIp8/Ts3ozZvzRbU9uJWyuguHC2YDX8C+9KRA3IDoWRPh0yDWX08v0oEKMlXwg1Nyok5
oxVcxgOAHPdOIav78yFEsMUXwEOjGhoS4ALLhD/Bl00984CSBIz+duWuDy5z51VVHXUVS9c0mZdZ
zLKoDAdGWWWtIJL9A5lZW+xLcxZ2mPx5iD9H5G5a8CVqBi2A1kR/ZGKEMNd053cwTcELozhD394B
z8E42OobaZqVDnwh03yXTBQsbnhfWEIlHtGYuDwIBjTBGGsn+3IIWqRwVDauJ0cCSaBC48pFmtnr
j8blQYumztQYUU2fyXHU72tI1pFUgPjbq/3XzPGtXz0IZGPU4M2t6CNXlRsnaS5q5nhee7yrxZKg
dJoOyKguqSMKVsIfbV1tohR9DpzKAy+oI1ua/mnSyT2/f0WTxl2fijkPFKW3gEmy7BBwi2VSC7jf
p1vsmf3Du1cYVLbGoEJnz9OshUem1PuS7mTRYNiMrm6caU+scbHweSR4ODmNrh6mcpqc8zP2L4j3
vM44OCAIU2iZnPhQynKX6+Yucgd73LWH9v4FGi2CjUo5PJjVbKZBgcnDDYLd0axTFxYEz15YkhDN
IQcMqPCOcV/hJarOXKasANZZ4uaOUlwzNSvFDfsr8bEvnFMOH6IhDuNOQ1SWzqRXNboXmfIN044o
fGn3ti/4R09WHZoThZvYheJB/5L+/loxfEuWslh5mjGfSmsvO9RmahwfQttAA/HLHm+3c/vneGxN
rfZBsFRLoxVAW2PS3E4/jMp9kdx089cyWOw3ziUHIIEOXw4lNjA2XDb9Soq/1HCxgCOPb5TGYwo7
bLfpg32nxX9FaXDslOaqLxsB9LMtdwZh+C6ruVvMotTxQQOltEn5kFrXmRk6WiriVgh2I99ipdKp
azumkDEetaOZf4Lu1D7EwRnYU/v4AsXI7Wvo85fksMYcsnJKGZ/v/1j7riW5cSzKL2IECUOQr6BJ
U5Xl/QtDKkn03vPr97DUPcpmc4tq7c5E9MSMYoQECNx7cXHMeDu5KdlpduR6Nk6i2E9ODVPazVp1
a4aLeOMVvmLkZhnhSt87M0xaERJCutKEYXrwRjdeW7Y+3CLaaIY+pcp8Euv0aPqZI+pW8vJF6bfK
1PU7zK+FXASYJqxLwycfR/A/Kw9uLOGSVJUGU5wY1cdY/x2osRU6l9SqomeZCXvTjwboTNP92ZMH
TXeWi98mNG6ON8/+LLhEngoTmR5l1r/cVn6rctyIZUtZ53IY0jI2sZi5/5CovtWOqVSDwlZTVSpJ
LDfC2caBM+f0eD47w0hpN+uF/bSK/eftorF+Q35/I+Eu6VeGSDuvibGeSXnoLRUpHrIq/8Bbb3cG
tzKSuYgrPckDxmkX/eU6XVtNd2Mc6Gm2zRmbDyp0SQ//j2u7CC2MqrUaex9JXnO5+RfIRRn+ArnU
bBPksmp+eXbvWDKzlCGoyKxbjGg2XxZr2RbQZbA1cPn3wskP5be0sXhrR/H2RXUrDCxCTkKboB4G
xDY9cfRjezvsq/wo4Oed28Zkb3f0/i+Njb9j3L+sPnI6qmYW/bV3Jxt7F9Hb+d/N+DcaG59HVRhR
/vO0BOhvT9jAgBF3548vqvtbr2Xzgv3fs7y2fMUGjUvTewMLOgJGONnaA5wauZxPDBrqhZtagNxU
+x6Wf78lCbER+bQls4vVU6f0IULR/Hb2XyUvPs+MmroIRG02NFmHretyNbfBB04yEyjtx0D0GyFv
a6DFpUnrjUBr5trNaCoLLWjJm9by1Fp6yctGAPj8RGhLoWhRGZ6hQPwOkvLsmI72dMEaO7TyA7HN
4Pgb14qt/bmIOG3CzWGEnM7P/fkzMwKB9ntGKp/f17Ul0ysvy7IKVBV0Scpk5LUWUaCNqG88KX2e
LrQlwysgDEdOgeQqjroFLanLss82qtyPh6FPDtryWToMlLxXI2hW9Fb+NMBDDdWgG94VALl3MrzM
D94hvCwvmRvbob31tLN+zBhhTAMsXDWWQaXIxyhONRyz9jizj2Y1QcezK6e3+87atjVZz4Vn4827
9izl+z0pG/iGQ9flI/vWViJmDoFqz2YOQFZAStAQD58fhQ/s47+W+GzQxbXJ1ElqRB1awr6eD1KJ
x9LW6vpL2NPnvEr2Wia+h2F7akQ/ydwo7jtduyBj/tzS5inXk9T2eHpVtsaJ1cG90jNXCzsnK/h9
USROwTSgtConaD28MebJqya42zbFySvyU+oPN6Gp7XuYCbdpFsqYkn1mRpchTS+Kqnej0WB23VFL
ycSzj0tH2fcx5G+yr5+vwWpld7YEiwhHDdaXfY5ev9aNlmEgW42AzBjeLjehyNJu4dc299Ui0Kl6
6bE8xXeuneqAXTUzQOPhpbahCW4rh1zbtLFZPatnM1xUWakXwNCg40DiH00ZWBBNndEJiQzijyw1
naJjRzfsxVfD+dmYi5CXTyLNoP6PctKPKwvO3wfGC6vSK7uu6FbuWH+GOhttcX8r/BhOTvnH09DM
pfub8vlb1Jut1VzUU3Xvc4XOV7je8r6P81mtHzLch7nTjQgOPDxV28jR1fvArwkuQyGr4qYYZxvB
qdzru3Af9AiCcLPsbDy22SiVt8dczSNnQy6KqrIqSmLAQNkNFDciN4FJrD6g1ueH70Pb+ZMA9HFa
zqIeVKSCaMoBwOurKXIixm/MIdak8MUNadtm32Z6hapKx8ZNm1HCPuuuqZr3qjUHPCOZ6X029k4Z
cgeyM0cStFeFUWE1dPOxMsvbbvIfceN2KhaWMva7jZpla999lMJnv55lCcm65iNHzGq9gA/ezDrZ
v8PgXM+GZ99jEaeiRktVo8GJgiu63YcvhV/IccANYhotH+GZ8OdSjyRg2A4XV6RCo+2J50+eOHbF
tZk+QRFAIqnJItl9/g03V2ER0XigMxZ16k+Vi7kgnRWL55bibzCatg7CIpZVCi28OMFB8JCuLmZX
uhn6N+1CE60hw90G9G8EsiVSKA47lhBstF2tHfU6lH6Zycq79/0tJsRWYliq9JtJ25hw+fiJDueX
f0tyzu9722JZ67e0s+20CGNBVxA99T9C5pmUnXr91/vltkr4RjxZwoAa5k1RNcdoZXA7+NVG2mlM
t0r71Ur716yWSCCvaHO/LTHIB24SrGNsDnjp/CbXY3U0E/B6jaumDtDMP0u2otf9Sv3/2M1jsCQ0
TEY1jS2BMp6IWKemOqSA9cMI9YifgmFZBMGwWQbvj9AWTGPcFBT6BnyJ7Og6nvOawpLlv7OA1zIq
JkaZRpgBfZfFMvoiLjyoe2S7mJd7QmEuH5Knz2PU6hCMcxCyNAEbuMUQuZ8ZeUpUoOkbFxI5dqIw
5/MRVg8UM4Wqq4IwQZcCvoYnzHaazBkknB3S7H5mFwprdKfhMZKzDGO0kTtX4y5XVWbqumlwsfxE
U+UHKqTHgl1w8HapM+y9PT8SGdq93BprLqCWaZqrmJUBR0nyL1NJ3PYSRkPh76j+GAKmPymR7cdu
zN8G8sMMbv9gLTk1iEmYpgr8658Hi1RBq/kd4JG14+3qykrcbm9C3cpRdtBfjpx2324aXa9lFmwQ
lepUhQsVWwTEOjdo5ns5hHs/tD3/arn+1Pb8LRDqWmbh3DBVeF1RWEwu0qaXlLpRFpFwRapaLckf
Qp28qJVxVYzk/fMFhZ3o2gfUuTBwl9WYWIaqhIbBEJHKcBXjpDV6KtNABJKqt4OpXapZ8bVJTLvu
QYLIkhPpO+l3UGmJiN3Ut16gyYSzXR3EmeyHJpZ9o0q/FpI23R3j36YxdrUCcvDiuowmC3EKguTa
rk2/5Np1REtoeb2L/jtpmr2aCWcsdDeslR3yD3RhG7WSXv2lzIiMBvWo6ZodlIrF+Eun3YFtepeZ
s8pp3x9Gfl8F0K+kyq5Or1Sm2IlPLvTmgaS4GfZqwl2RRQeNGa6fxtBJGPYlfmiXXFetgNnkeMz7
94p+DZTwWHmJDDWcT9+ECmR6ZLUhq7Jy/BSK5Q3sREHSoCL5gcBoBal60vqrqPIPesL2QXLSptIO
9LaS4AVYwdRIXzSD9JrEbcveqWhi5fpoJ038WhXxZT6QZzVQLQ/eeKC9pTLQuFMKWC13CqqYKD6M
NUTuxyYAfyK3Bprvex7dZhqEjkb8tfQ2z32nbVI76wSupPq+15VnFuaOVzWeVY/feGS4rGycfP66
g97LoQcNa6quNEC89CKUqoKa0ZvuGGrgJGx3iRh3WVPtCkw1hAheVKQ7XrTvSTBT9ijwYLHdVsYu
17tXRe0s2FJLvy8cs4nsoZxco31CQrTHKoaZ54Bcfpn2/S2nVSD9MbY9RVzE3XTqql7mw3QF7KNj
FvuhpI95QO6pzm84VyHI4FvZrGwPtrIIfog+k402Sp+RB5IEtld4NvW/KUkkG0YciO2AxmbIRkDb
GCKmjAiL1IXdVKYkyegG9C2mL0OeWHqOJ+C+tpTpaoxfJ8pOcI29VFB0QHJadrVutf1z1KE9ZhYy
MjKJnqqD42gPPrd41F8wkeKrl+g9qjKhXxVg8gz/rVOYleaPCX/ve+4mpLVT1rtCuxaGaaMKPoRN
eGFE5NJLYt/Kjegy4u9df5MUxrs6J57iRTNLl/d0PyraXebnF5DifA8V8opeQ+N0k35Q/eB5gKvh
SLt9UQSSFxk+ZMHdhqAzEdx6onCz8cTT1gmCfNeiH8PjUIZNb9U4kGPXOroXPfmBbo3BTZiZ+65q
AYcrcMjEXZiXX7Mivmqa2mlocOBxvGvV4lJv9FOlVldIjVeinW55bdhVbL7GfR5Ic+obLDrDaev3
QOoczajdkaC3aEptzqdbdQovag0CeibZcdO7CVX/2ht6u/UoNt4TMIfXUzZdKhB76srgEBUGbK7u
aPCtRO9Qi18gZiJ1s7EmdXCqMX5m+lNk+C2allEG1Z/02WtHqx7UO6EyK1O+T/nokK6UyBtW15u2
QV4KtM5klvbXJQlhO1nIIUqObDBss1Wl6fvfOnSUve4tYK/tlLfW2PYyy+AzR8NjU73WKnQ6tPaQ
kuA4eOAB9NRJRGIFNZbKtwaDWEIZZTiRJ7xy2l77VkCwV58q3LpUCy7MElYLje5LOqiymMguCa+8
mFuh6UnK6G03W8aXSiRL5C0F/LqS1I4exJYactlqt9X4wywy6WU+bnfVY96obzjZeNkfnDo2wLms
vhljYue6+iAm5b3rkkts3UMM3+MgQthIJsMSdZ4dq5TkX1ljJjLqtN6hSl/bo549Qep/kJUy2lEf
d3IIgWiN9KI4+tr0nUc4UH019rLTDZw+r6hlkhsdfhj7HnQVFPdYOzc2EPjjkR36prfLstgndeEA
wPJF51h24HGiMiaOwsxLL0TDmdIjJ5551BSES8QGo1YPfYgOe9o+NyTFgdEUGRTlCRBi7GjjgXXD
STG8F1zVodpTJ1dx+6PCEvGQWFUL2Rs+SRNb3QMTpR85vvJ1XSqOGN60pLCj4tYbdDnGuRTZZYqd
CFs1CS8YWY3UJTyVYXFbGsOlHz61fHDDCphNkP6Syo6DxNab3J7t12K1lkLJZW2m2EK3wxS8MQoW
PDEcgw9XtK9sFtKXsTX2DMIkVVteTV5kRcI4poMm6wjxAmSOPJ0kvLpcVmBXktgiInenQnPM2HSG
dLodqSEDJX2CfQezYhEP0lTwjtw+5Ul4yISHCQ92lmZuqA42eEU2LXwXWlHfeRnaU60fhFE5kHNy
Rlq6JQ2xDfMXI3hT+x9dplxpHGBNXhzroLMmbwDpt5Iqn5AuMkT8VvZFZIsIu9ULbFJBwaAddjVl
jlY8p16yFxX6g8nF2D8aQyRTgWydiRvapdfzXE3wjXKu2EYJhfdOhQUrv1diBV3f7LXEp0syz9JG
RILmORhbSWlz6BJwgg0ivVwDkftmjnVqT76IAexAw7NM9Q56kk6BXVsGD+gm32ajdzP03d4zqkMV
Q63ae2nxH50JLJYfWXVaOUxTLB4Lm3TNvkAGDvLuVqkTSZCRizqxRPtg5u99GO4JITLm9/H8pgRl
dPCldrj7ysET+y4orKbO9mqi7erhu07iR1x8rDJC7yJLvwGhLYOskIqO1dciq2tn6Wrf9hi86fP+
ytcCp2u+g8Ru0UyzouBHF/X7qBkOw8ju6srA7L9C7GQHd7pLxtBe9nupGtypi9wqw8n2/Er65g3x
OtjPX074NUle2mk97iswRIM+QhIu3TQ4TGZn4cRfakJ1A6yC4vmAFqFSYu9BNMgOcrYDjS1gV65C
5ttlmjtNYFoFK508fyySCjmEyoC+5Hln+VlnB9FeJZnDs4jKKsLVS3ksQm0nem03FuSQIqQn/rtX
P1exikAXStFMUk0f2gHInz48wlFgLAnk4W4ScPm1tL8q1AIs3WCfT4pkTXmIUkg5RH2wY2Zz4as/
Mk0/lExH+FP3RTVaXaE/wvvQapLhrjULZ0gmh1alU+EnRKUilbJ9qDX/PixYJjXfu27pZAdwzekj
cRH4eWaxRnFIBj60JmyO/96g2hjC2i7SiEjMwh7017CvLFw5L30fYbyb3CL3ZNZOjqaO2BTftSJ2
+NS7peCV0yaojto2eFICCDGavltWjUy1aSeiFyW8qgzzIEJ9R0G8i3RYzeQ6xM0ayTx+FOUPoiVf
tDK/qag/R9qrwGvdSsFcW+0yoQ80rfBI0iBpdo5aqdj4DMoGngWv1ZeG1DKeHs3EAAiguA/x8mN0
0ZEHKGL1H8yrTxB4sbIgtBolvaKG8kqN6rqtH7q8dlLdd7TQl3lIZN8+d/hehTZBi+SLgkSHAkAE
wioK6goltcvRt9Kkd5TBQ1Dhuewisa8mZd/n/VPZPmXVJetbqXeIf36XX0QhtSuiW2pXOvUI/c0c
MRm1gWeCJUcSy+g6ZPDhGFd3UcFl4yGLRcXXNMPd18RvUwHi8HxpRK0kTLFIFyEDvXkT6mqYBSST
aqGMdoootPTUu6yQHxLvRY8nwD510PDEBd5OMytQHpRq2EW4sRBWPNCWPUJC/7Utx5eCtE7aPIu2
tHwTumj0qz4le2UObsK7osF9W70NYCGnOTJNBa+bkdhZ612LqAaS2dhBE1+2uOKoPwhPLvXMOOV1
d2NqvmW0ijPo4SGP8jvU1ccqZjsj5/dCrU6F0e6GsrBI/K2ZC/7IsPspuetLD0e9l6ys4MpU2LrS
P8EGD2UnKiEdEZ4k4tVvJ6vmL9Nc9ND+FAfUjcnDOLXY/alVJDn+r4Y9QJE/UYbdqD+1RL0i5CYL
2WWpvXg4gHmCti9Sgew1/7JOxn0Q+nc1Gx3UcMhq9SkTSINd94Twd/KSL3XILACfraExkJi/xk0n
o2rCDs2+KPMre1zvc2FeJX2+M6MfnP1I6x43I3SWiuatUgy84JWOH6GjEca22byLCs5T8zM90vL8
Y9k4XaRm930ATlx6EbkLB1jbciXfa1H1YiDpibgHmfK5V2KnU6pIRiM91o3qeL25D9I/QPNxOAQT
hq6coS2xWlEDswMdxpxuCT1ku4hnrSl9X/h1JTktt5SD1/qa56Mt+vKhmXhRU+nZbkyn95GLG4Mm
e7PQNia12h4+H2fRLgggjR1UKTQoZtjHLDA3vzUgw1i/0x5ew7hw9F/g4Y6OFl82sxpGcz8NegHj
MWCvY2y1MRhuyTi9JKKqJRA+90ZLXYMUr593KtZeY88HXryCCyhmhxnXhZvGB20AgUfvcRbqg6+E
uAokWy201abP2TznPz97wJnMpBhZOAt74Dnti+rU1vysJozn+EDgqdTuA2//+QTXOpHc0CmWljFm
Lpt2qAiN1PM14Rr9Yx+qMmjzjVep9SX83whLnlylFKk6BFqy0+BdEYmd6jGn5Sig1XdCQ/vz6axv
FNOgaCvhH0uRmUKkvWnCHtMd+XDdJohBvckAHGxwhYcqjQ3EK65Rhjqh19SkWz3X1a6WSYkuTJPg
TC/ORJF1eplW7KeaXryfAKajIDJTSNqFm/4iq1/ubLDF01PY5zEuWzTYGRN/S3l0gov4xiFf/XRn
Qyz6njkpWAEYCMox/WJEb0hTg51qTq6mG07RmFvLp640BXWVcsFNjepCX7Q8g9oMuj6kBghy3ncv
CK98BT4olOwiPZOB378kQ7Lvie+mJdk4BqtwF8ghMyYMyAbBQeWfJ6/sm6nTc0UHfpe743Aoc8v/
XtozWbtspapZ+mSPm/Jca99Qp4B8UfQKqFg+2KpK4OlqVIBnFMTHNGexzIJxq1m++hRwPsr8K86i
SlJoRJQ1tmUvrBnl8eHfEbjz/cMlLrhtfyQucz7iYjVneNnUgqfnqjR/gj4KiMWB/9RD2Onz477W
sz4fZ3kG0owaxfyIx/U7vNLsiArPIuqj9FY3QvP6l0KENHVhAH+1eLHRPRU31zIG4Yg7pIxPPqd/
AGHT6a8RFqkmbmLexBF0RiPjy4R+0OiPG6s1r/ry1eR8hEV28c3JQHOYzMkseBCDeWO2yYMWlvef
f5S1GHw+zGK75QEkPrlA01Bh6UmH4gFh9W4MgxeRB5aiNK+K2bhBuxWsPh6kP5veYtMxHSLIKULF
h638rC5qHKJMxvoN+rbCaW3mihIgIzuuLYFLT25vKZRs7ZHlbgzMKWhwLXPzOOcyi9rrJIs2UIjr
O16YlOt4HMJu+edZjvWQKijEw11s0H1YgxYSxahKoguVbtmFrEV/BKa/h+JzuD4LG1nNszaBGKVb
cKgUx2Tf5d9pIqRAH3gYt8Ar64v3a7TFAQu8KdPKpvHcqR5vFRrcagm2y+c7c/0A/BpjccQ0zzNm
oWzhRnPHKUgcWCDcKR75+vkwq7WxzjQEdJ3AUXoJ0uA04nqD7qWr49uAnVTvvNnxnMLxnAS/4Xi+
unZn483Ppf/4Uu1YtwIU+i5Bi8vsIzxKNnxT12SOD/86YAxv4kjQJp6tFwdMqyLBSsj74Uly5lz+
9yfJtWdegHX+N+DiQNWp541U+IabCvUlQEzssmjvdwFa017yLR8npzXMrXp1PV2ejbqoeiadBmAM
zOkSrEtmoY3anwwb2Lb4gEruqO6n9vXzDbMaMc9GXHy/GN5rQmkQOD6opbt4N3vvbUPoVmPH2TCL
2OEFehK1tDNcEqflMYREpl1EKG28KLsI4+nu80mtEpzPvt6S8NVTwIcnVHkuGuKJ1QjjSfW1m9bg
j51hoKdeQR+x0RJF6oHnWyZ6uJ//gNX49Wu6SwqY0Yx9R4gA5jPgB7za7olfv/osjSRDFjDDfCO6
rJ/C/+3WpdVWANhgapb4in39RUyZHKMtYOnGB1x2EqoqAAY8QPyCiPyjWesRembM5s3wXqXq4fPV
W1VHPP9883TPgkrkVw3rFYR/Xx8fFFY/e7lSWrXKBzR7wpcpwttGU/Bj2/O7KFF618j4Dit+qMBw
FehA4NUkGpyNXzWngU9i0JIX1oim44OBh4NZQly36l33DEzQLneDW75x+/kI0/8ai2u4zXEgaHCj
++cKxDH8v7oyMdwCDvAWjTImY625JmheUj28q9QS3UhFMy1PGU+EBxct0rMcGgh9+Il333VwvU3H
9GZIo+rAS0WRny8GX40bcHXRZiQRARbrnz8wDdV+yHWR7RgwIrOrjWdr8ES5EvVVXr4FBA+wGgxK
0EPgN7Hmtu60h1NRDZI8NDru1Ttyah28jlvswrfpq3YIHtW74Hv+tbCn9+rRd80H9U1kllrstF5O
1yDZjHeUW/B8TQ7JCV26fXRAxx1/Mx4Dnz+f3HoS5Qamx0yOps8iDBP8yRDnwoCnugcoloQN344R
gG5G29iTff5Hmi26rpmGYDpgMEtIm1nWGpkSuNf9CZFp/cKpc0ZQ8hPsrjnZnh2vjnVJUwPu5rJb
eC/ZsKlKwGFuXeMdwInEGff8oGwI260GKEGIyampAt223C5qR80qxIpGwBVU3mtsKhshcP2j/Rpi
2ewJacGFaD2kGHCZzBpcpiGHodTMZWr5YZvL9KGR9a8zKrig6BgAaLls+DRRVU6lQLIOBqXFe13v
Vnx88wN6pFq8y3KGQl87jHheHURpK6V5lU/DW4qPInmmwsK4MyIJMtRJH2MnL9iFN4AAYgLTFSk3
hOHdM+jzE+8mUH1yPJeZ/qbuwmpIO5vCIvubPELXO4VH7Lzv/htbYDUlChMhjVJDNZYNqsA0B9/v
YYKQTPTYpzjxdfCsjmhsAuV5C/HsjUO8WnAbBE0dgERNspR4or6oET/R0dHK2zgrYcnsprq+kefX
L35noywylQd2DCoKgGzSH/6XGT1MHA2NFNlkMt35uzTHQ4eLNjGUl/b6W7/pLTxfG/61B8/GX9TF
bBCsjqmBvhWUkEIAzn/C7mcTjdD9I1y2jkatpmE9gVtYxMW+RvfL13DEZt2Y/4zLXp0bqn2DaoYG
8OMiTClDr5GAQhHpj4Li2n5Bg19H0J81V5c0PtZA2qfucXGauazVeFG8D+5kU1yg4t2HJXWnXP2G
lNvaJM+GXdJZoPZMYyWNPNTff8k+zZxvZVcdY9D8NmWf1q41uBoCkaZyWLwsu37DoPpmEAMWqOEZ
ur8S+YkAGNImjzXwLrq++zyRfhgkLbenIBSAZnxHU1+2DEJ4l0y+j/ennCnf8y7bp3iEFNFUoCzo
b0pAI51KaD+CJvyA71i88XcKncarvKEXcVk7fjZeT00MXI9HDz6hdwMw86IrDsSob1tjSxlprao5
+73LvgPVs2FK2thwp74Lb9NJBbSKFTe1X1zGQgCS6kPbXdVPXmBuRZK1DHk+9KLig0d4UU/UE24F
IWeguhzz2T+aMEkwIJEtIyfb/RH9/3zIeW+e1QERYWPgNwgezYd2NFwS4qcIKXOwuH5BUQeo/uvn
G2LtFiEI/q3Ol3h12Z0AdLaJsznfCB6AfnM7YtcxGGu03z8fZy3ZnI+zyGta17U1SxsQSEjoZhEg
qmktzSGxBsGl32xV63Mk+vc2/zWtRXUTaXjQGRPExdxpHVa71C535AAQagrzKaCZNtt9q42Cswku
KSTlREs/jEC3MmGnO8sz5dbfkf+3zJo2Zri8jwg6aB+UDLwOgrMYR8qFbnYnTe+v66a4IE1w2Uy6
a4rUqTyts8ZoAm7Tu2kB8/j8y64fk/8t9dKSTWhqWzITaf33XVK25jr/+dmx0IMIDg86uuHjLRz7
DLgVJ7ZxQBMGQBdZpvAQ2XRIWk0+v87FBzfwbMiwNrqa+kCxdm51qC361X+MoGKmUvigTpYOMhfw
els941XWxPkmWhQPnQ4+/JTi/P/cRP+JrbY6Qzo/oZuM63TZwBtzkBzgCWe4sWzcM5pVI2v3L6LV
9lvQ6mY5G3TRxOt7OsLKAYOOpipbFgI1+f75dly9dQjwdRiSKeTT+WKzAPo8qLTyf4rvfMg2/szf
P2UbNW5tjLeaoc7Gm6d8tlP83td4OM4XKX1fOwN8c9PEmYnTjRwszaKJczlb54IHGziJ9W1j9Hk2
/wp0FBcGwzBRVy/DAABAdTvGJr5idD9TrwC+cBQn7+5n/MV4+A3y1Wp9dDbiIkcRrSOF0kI5DWSv
1jElvwSRzSH6gR5/S0xpNXOcjbf4nn2OPr2WYstA9BmSJuwxeZnrQHTy4PuKHsDcHu0bK3a33CNW
Pyw4PuBk6AL/WOQQ0Wo4igomGnnJV1aJY+rVxygzXv2qdxrg+oLB+GGOSmlvfNO1O6D4NfCyV1pp
o5ooHURq/iAKrI+F3QMwEjPIss8BUGCReJ3yJxEHEKe1zYpH9b8HW5x+yCmRSFEIBlOifZ1UL9qk
hXbTwTjN1H16AslANjx2axM8BZI6DM/faZgcfPOBAIBrjK9TN7rNpNhx20KLvrSqERoiqbC8wZTx
wC3V/J42pzRmNkmuy/Q6MkNr4K2j5brVCfAruvTUpK8MaB0K97TJe1G9y2jSj3lpWirrrKBhAGkb
NtED3+q7715RAUkEiKkPrH5BgfvnYPOY+6YfJVe9nceUnV986bwBQO7wirYPzK/tnAAhVxZPxhDL
Sh9kjwqHe+GJxQCqlt/84mFIIHs9W0oRoLCjy9aEa5rpWYmOJ8m8kHgq3/UGtAABEiM8O0Uieffy
yqpC/O9C28dAvfogSE3aQcufsvguSe8nfQK6T9nBBM7JPHgSpyhUQSQB4M32p+9s6qwOyM00Q87k
X+s4cKbpVVBPTuR66pqDVgKnGILNEcP4eugtE6hQkyNuGZHi8varGb3p1WMP3oMSgkTUTXJKq31M
Yrftqdvl6PGCaIE2nSzhHZMBcp6hXer5gxXX2cVMzIhwTvX2q4irQzLWO65F4Gs8ad3gDD7bK4ri
hKxyEnWCLCH8hMA3UgvNCqpRDnG4T8wQDPLM6ovQAilLBbw1At4+Jm9NB/O3vLdinTymjS+DmRcB
khRYI1MkbofqumEAHVbtrR9d6kFjlUDUZqK90ANImUTfGfg/8+qpyb2egniRQrQFPfRMN+SkQ3Bj
KKErlMqchzKJzee+ITuzAkSyH9snHUgAuxl9D4Sb7ESq/GHQ1Tdd7V5BPY+ATlG6/aTAe7UR0xv1
jcbVBu3bCPpPS5SbmOXUUT0FuJLpLk7M11RNL3I924sy2NUAKcOaBzMkckqKC56Jy9SHpGpcywLk
qsB7ARPWZXF8lRe9C2SxhdjhKmmyJ5Fx8IXvjIA5xdANafzrEH8LiwNgXm9a6JpMalhJc4ScPURP
dH16GPhXboI53kwFmC/elmriarlxdvYXnYoWDvMKjeNwp5TNixnggNddC66ruSHusV5DnQ20uGlE
RR9FBqhzf9BBW+3birOxFikC+MoiogzNJu8E/xHuanvFKvaztTOg8Hvv+TfEJ1cDNtcoHqsQR/my
VdzCD6fOFUgtfLDI1ZPvpBakbn9Pr+n/sHYdzXHj3PYXsYoE85axu5UsybZsb1iOzDnz178D2WNR
EKah0fcW48W4yrdB4OZ7z+GCw5k7aUxwY9rpmiIPph+zOc613+QIFTcPA7OIMkqg8QEPXk8PnZC9
gh/G7SQzoXCvdRvgTBAK974aACUKNi/svWTz0Qx148DoBHEcNxHeyWN8U2dMtdLJZRQsk3oylg+q
KrsYDM4BoPYW976TxGjClqwIacbkN5bC72HZ35AUr3gt3GBNx5wx3fpWMQP5PDhVGzJIVQE4sbdU
7Lgq/iSMrfdj87xPR0rOvcqLO+c/Jf1iS0Vo3P/yMP4eieU/kPV0xnQejmQf/jt0KL9etjsTE+2a
iWKVBfaPAXapnQzbpTwI8+yMQQzfDJwibAJ4tYcXCRBhl4SNm4GVR8hnSdXsRZS/+xVMDKwridy3
JX6FhS0ibF0inRdSkXIziZ0MRtVjtG4HMAn+A+v5h6aeQiNi5fY1sJ5cfB0ThD8qRo4xJcpiK8Aj
yGmVNCloBOfWxdJzf2c+SNewaL51qoLs3vgMilBYtk/THcDdsdYxXUmGU9+Yx/Mq+Rjlvvi+iH4R
vekqMNUYY2OitpAPYOMKCso2fURhwes+dx5appi6bl2s+84u1r5x10AxDs2fgO0AXar5yHgmQreg
Kvnit9hEB3MDXIvMlr2TyVamSsF4e1yciuKTnWlYllacaH6/VCr+Z+kunRyc/wCPxMgvhWKSB1Nk
Fjb+GZuEvTkyaysmv6fMGD29IddWVN+mlhV7mwFu4woohKukZk6aVgeJaB9JtgZJqbvLgm1iRb5B
0OFpxXIolSysuiLYLMvvNbXBymF7FaULABKGJsMCXoPQKo+8Wrcqd12wdgqsvvsx7yenRMDr6kua
+eVMdDfJO4/YIIuP49qRLNk/f2TuSAP6NDYKBQpQFdj0DvMfmj3PQAaiOA6REYyg2+m96lpZgeTQ
YUYbW7vkm+h2ueHJTiyb3GlZrowzLuEt4Qmvt7CXxVSwt3lB+7VBaQ6zvrMLyqQvxSdK54JqKBDr
c3dYcWIprBpkz6KD8kyWpaL7i6+rYTeEMVlzpJK0aVuwV6q5n6ezh0V05y1XuJPBmCzsyUWNib5i
UGntOyIXV4vSXC/b/AEY2TTPue+y9t1Kkm/JmtyhPHuzVgBxkLYca1Wp4hlaL2iqc02aRYtOMlht
ZYvtQJs56atW0Wk6bYS2/kP2Y5Sax9OAiYzK2xxKzarfKi5WK31kphGdRJVuxF0sXjSz/x1MEFzU
jarGPfA7mvRDuaweikTIphdvshNPcAm8gBQIL7hr2zSxk8M8sgKL4AMQRP62IC+MS4ozBvKKt7U7
MZJPRyQwCaKySwE60O30kmJoTPaJghUP2OIMbLfbrsA1c2pCUQmI+4if5LF8KWm3Vm0Z4zMiFQsm
sr2XtVSQr4hEMJ9vBDJPVRgD+n/I9vq+Bt7IveCGeJ4da2Xw7RaAeBAJPg8CV5CfTqWJR7ndaKH8
VXHo/Cm510PVtS5eEXSK5L1QS722VhOTaRQt1ECM5LbhZHuAHv5kBAVAbItMYMy5H3F3QsZ/JypK
NyRFq24p01+kx+AVIWV4/jPSf4N1kfuv+CJBUMAFVFZlmJf3en9Rkdukvjsvgu8cdudg3HCKEkfd
lqgl/6ZRopGHcWmGFLNPuAjCSw3QVkfRDSsMBmDinr+KDQsAcd3JKMWflKC/bq/Uu/77GhhBE0o/
bAEtEP+C/gpjm+rdXERajD8CHamcZM5+o2Te+Y/Hv58nEYwibSC0ITMeQZC0N0P1sVf9VBXM23Ob
fOgqGBg3w2AC5rmffzOtBa6EVWMAovfzaxT6feVhuEhd8h2z3E73Abj7//1MmJRBWR+TpOjYM5pr
Vlo1WynYyay4wJZuW77rG/sHqIuFXQyeFd9LYnRWGuEl1gZZFR0kUS+3C+X6jxUXJjP8r7g7FfMV
7ZHON1sbcDVNl4YjwNBJkVbZQIPGCtIGxyEqPnGTxv3xGOU1JDRwUlrLf0sezHO+e2GMFo9rPMXL
gpJfs2l+FqcBCGRP0oiMRi/e4D32olg/P86KBSAMYK9qBmCMv0SzqJPO09y9BMZMmCnwQqqlyzBj
K90Y7nwVY47Vrb/3HrbUSy852YDpcM8/e/qBWFP7VyZQ5GgfYddS64Za1aYeapbZg29joLm6SPJf
Rmw6NZa0z8vi2ty9MMZuzOs6oIdHEdcn8M/+xuxEcEhhGcVRMc9IYbvWBtCfjZkLFutPjiPT1Cwk
2S25Kowvdfkh0gSrY/wD7WRQw7/7egtYNXWlen6g11cIeTnG/kSMibI7U18TA4OyK80xaPuzA3MZ
wts/BqTw+8+/LYk40uClynvZjNEa9Ekx0xhM5Hn1A5fXfWiX6x5YGWbQRlfmx/MPRXR1jNVSNsMs
NhNX16SXdgkYqkvhdBZX13Y3x1gpgFqsedOA2FAxJDeXDZeINsa4Fev9J2Ns07pFQGDK8DjkE3EB
M7F5gOOhWM1PSO5KJXD+fIO/OxdjpTql1CsVuEoICFGprsPSp/CT43xB6cum2/WAyO38ZfEN/k4k
Y7YsvdDHqH2jwRe8Q3ZILZGbfm5z8AvpEiYngIxirJVT2beFWgLzp3ClIiSz6IS8KHt3kzpjtzIA
ZthFhfoFkEdoY7z4TrsPvaeaXuy+BtNT8DofYRx3diUap3ZVKAFd1xM/mz7KmSgK4VZbKWItiuvY
/MYE93PT1ZcLQCRU4N2bN9apOPYHwCJej+F0UG5ztwZMNs6nuLFb+MMHKQRx9puWlZGsYnQKuAFA
z2W0vCrHUc0JfLdpf6m3d6p2qqbb82+TazF3Ihgtb6xeS4sErMtdcVPNJ4Au3q4A8lHGQ9TexMKS
BPed7MQxGm+jFCDrAzD9B0yvulcqsi/HPqr3zdE8JEierXv6RWPfdv9sgKfeQZRH89URyxTYM8CX
RWHk+cV2smypG6U1KbOT6fwzplJkJxChv2ZIhXvoJ3lslW1Y+8jYKCVkcrkbbfoLmCp+N5yQBYEK
jdORU5koeD0/4AI0tzLK8JXzdPBy6Z083QB6y0lnTC4Lx8ToC2Hio2fCGHuayplZV3ZTA1wXbLte
cZPeGkdA+YDZB8MwmIXxzKOEivX78w+XYwAg9pFxhGCj9UU2EvUxgOtIFS7Gj5XMTjmIZgm5XxH4
tjq6Adi5YaFdbCmxMXiMkWM1+qpZwLiMU39GpyzWY0efDuePw/2KOAWGyzUTM/TMlRmyEbdZCyBf
FTzvbivVk6MDadebJPW+0jBccl4c9+vtxDGXlqzd0o8KghVZi+7WNL+eslVQfuRtWeryTgajZtoy
1EWiAUq67XuKB+vJpAOe40+ifTOBLDdc5XKolrGAvZbj/jC6TkyDYveaL5BO6gzbNmnbgMOjC4Ze
AZLcna53IVG/Az3Ya7feAUSYf/5rcqKxZzIZI0qaJLHrqa1Cu+8+Sll5JaeAM7M0QcbPvbTd0Zg3
Ym456ifpGIcYX37I0ukOM8UiflDRUZiHsdZNCWBYoKc3yqWyXUjpgyUa+xcdg3kXqT1ZZRthp0Gf
xjKYtuxdLmEF6/yVcPWJoJKEiVIUv9n9HowkdbW+LZh0mdMPFpppdV4d8gWDKLMm0CVe80aHBMCZ
G5qKl8ccKJqKWAI6ShxuINKwSseUlSDKYz8BwUYzTF6rYweyiB2S5X663MSF5nfVAqzLu1GPBeEt
vZ8X1hiwwFihQlqHRf/npr8vFbPMNDBoacWDLEleV2DePH0g+gEO4aB3s3f+O/NWUXH4J4HMg0Ex
bU10yn4iocnweyKyOBJX8/OTRfuS+VH2XtXT4WUPzyQzn31th76rbPB3jWWDgdetkU8LkTxbLu70
KPs+ds3npFSCVkZhflPzLlhLPUysOVDi4ldUidwFL6zQgZWD9TUdxgfgz88/fZzGaFdugxTQtdAB
SODP10IHkcvg5dbPBFJF28XAEsCx5hmgzm/p3nFKcs9kMaFon2yIuCkLxj8lOcqGTBk3xJuT/HPB
oOoEy1Ya8qbn56qKthhRdkHx9D+vHXLNxJMothRsKZjbHBMUlKTpEwEq5pinrgwVxsSMwEpwrd5O
EpMhxUOMcroNq5fH7/XqZylyDvzntxPAVFqKZa0BLY6MCNAeWwCEtlACcaU3Y/YL3GTiKiZ9zi8s
zU4e89yB3mulQBj9zRJPJ4dKNzoUaLbRVyEur/ANzU4e89q1HvqVDZj+6tHARANx89uLAbMRlPM4
y13NkyJfAXSpJ46n+aHMTjbz+gEht6rbCNkT+ZWM94UO1GkCnNlTlZ+IoToLARry8v68aeW64p1Q
NqqIal3uJ2R/VX8rRQCyzBI3tT6fFyJ8NozDmOLclo1Z+a1s/5UkU6TaLHXPvKbaqNX4kLSnVJIr
lKGD4kI9lf3VK9i4+V9QNZBwWgZiauZsuhzLzVzBNyk3FC/FxOwG1gNqb3IGBzhLXi5fWsV78YTU
vxzzSTDjFJVEJQWhGeZva0n3bl87Vce3K0+iGGMpL6AxWCgjN9bbEdpi+6D0BE+EbyT/irCYCrgk
yaYUdyaID+4nrydhaV1MCRaYt9ihU0glkLlTf4rBLtl9EE1D/cv7fBLO2M16HOeipwzu9FPO17+7
kL9dzyuMDNfN6U/SGCNaAhpGRmPtLdsO/K+KIoQGF0fHUp57uXwzTUCyzNgNb9YPGNWY/XobRqcv
zK+RlZNQcIn8kz2JY6zJvNljrbR4J/9fTvVJFKN2RM1AAD5F2HAHBNKIIY9mPXbRL1UXoc5w9dug
wy0Iu7AyyriguZ+1nvRJBa6b0rHH6xS99ulNZngnhPE7ujJmhRzpZdhl2FmYJW9QoitZ3XzBBdGn
9cKf7uQw70HB0FqZV4iwtHAc7/SgDS1MKejxlQrgaCfxhbytXAeO1XnToDnLCxCZEhQlzVqh8xkX
oGcEiNQFXWKS5Z90W6vAGPUbprCQlzwJZJRrkKsqLaq+Dg1M+0cjmAozUYOQfya0px/nJ19As0yZ
0ttTiboGxavKlqDH5mscjuv1GnSOcpWcFE0kkr7mF/eGwT1wZaFC+wKcxeqiYTb0FI9QcfDn4gEL
+DA9FOCbQXkYc7gP5bvmY3/sQpFtFElmVDpWZnkrCtCByW3uaAADUOSvROl8i3zdilXkBXifFiTJ
4OiQDdN4gdCRYWaHrG0JEq3nVczJ75wEeV4geqC84+0FMsezEV9uqqTFYbK2YDkCaHdCnD6dwTnx
1VpECHxcR7MXx1qtbcpTc1CBypGd6PLiep0Fkmt0r6wK88y/Agw+DQA7hmWyU77pZmAtpLSTEIwU
TqUfzSKUa3AwiUa6eHKACorqhIpKN6Zpn7sZTVq6SbNmPMyMZG4cT17ZqsRt+yF1AdolKiwqNN5g
1WEvjwl90mQqtQJwLoGnXekorq8fU/uBcr7XMRh8Y9/wyoguo9phdCFek+TeIlF0BTVUHTMxbBIu
gRmy3watwiul5YjS/x17qY8km5F73mbzYq+9MMY1RJYdSZlhlUAA2Q4zQOhVY/h6XgSvXQkIracD
MW5BWnupBNcIKrVgywMdluHWj+ABpuS/rrPGU7u9QEbtiL2paxOjgjTWmyv3w+oa0/RrGONDM8yN
M6htI3B9IonME40IyLPUDdO5DWCG7fKgR99S7XvU1p4ufT//OenXevE6d1+TeZ3NpEHDsZeI2TwS
asp0l2cZNg8TQaVW+AyZqHxOwLOEz/i0F1K7/3C9viLd4L9DVPx0guFCdEOe63gW51sUjYiRn/XR
sRegIR2PHIoMKe6j8wJKojwJZbz5bG0rqJcwazFBzp9RFUx2gFwWoyoiXyA6IXVOu1IXuGwK8D/0
WWgZrTO11639ljx4fxxGl4epLJIywzek8fF/zoN5wd5eGqPV0aRjSqUxpKBcXYy4eZUM/qAwRk2t
9vrh4RXlGpFERq07UmK3wURKih0y0yHu79mixwujtKiiC/sXu/X0PBil1stJ39oW3zOznRFIBKUP
aqjlYH74A+fwCpGiIzLKrXVr06Udkre3XCH3RRIio0SJ7OPFZkxlyPmwUoDv2gYHpARepSR1zhsr
boUbOwv/yGCrk52F0nqi5/EjpGTUYuaSIoeBewQYPHSovezD5ko0nsi1xjuhjDHRE2DVJCmKJrJ8
ypfYj8iIXtppSr/Ior4Z4cWU+wPSG92pdT5GyZQvBdhmQyy6OP0XUAmWGFP52H/BSsgHo3Eml7IU
mIZbfu7AZ7o+RLIzP+QPgi/NjZJ2h2bsC1F7ABN2j+Xt5rgk4aocC/uUY6/0d5s+t8HCckxBZCZE
d+G6pJ1oxvCs+qBrMumlQM2TG9nOT7OCkFrWBY9JdK2MxemiTdtQxUTVJqvuMlLNTpv2Hxurba+l
Rb23sLYeC0RSfXvhbHcnY0xONq+LSegYQmZfTXIKdjANC22Hph3dDEjdrf3l/C2KviRjcjI5WtNN
QvInydWxmBJ3VqWrziTBeTECzWdrmF3SrKOJ2C8AdoxvtfiQ+s/zEkQfjoke5DUeV7IhSolskOTc
zqntapV1A4YzaXyY9UJwT/xo5emiWLioBq1EuaZVWaPwjdN4uxy6+mQiREcDYfMqVzjuz9d7XcMM
jmmhScncVKS2WV2OWhbOrhYqgebXVwYtdpwUoL5Wrsik8W/MooO1umJjIOa5malKUNfVHW1qV0EM
DIleyO7CrfhSnNt/RDBvXcbkrgLS2YgO7jbHnXN9TTT0L47hSRrz/bQ53YaKdEDDA74X8Wdf8XKf
EvJ0fgfcDID7JB/OP8l/eSNPIhnnWiVbaYPfOA6zY3pILBDGl64NZ6666HCjzzz55wWK7ozRgQ7A
lQBnwrADMOudvH8H0d7/JIEdlCyHbMF4ShmHKXmvTh9b43j+3xd9MnYosse68VoQ2CMWfRPUyL4I
fZO+4ZfG9u/9sAORGkr0i2EvUoAU2FmjX1uH9jvWWv/HMzGOMiKSDVAL2PT1FjxswXSzAfrGTYGj
W3vN4gqhz2gEcO5Y9JnsIgRaTdSmFXMcNKb7r2RewhtjDMVcdHkjEZRE39JsEN0YYzIULTOiIkP5
DhOYB0BNh2tVXWt68yZ39fQwGFuRZ1NubL2OLzidppzyjLyB2E3f2T6dMQ2LpmZLZqxAxIt8Tf7U
lzfdLIt8FP0a5x4CYw9GW7bTyMJD6GKPVqs1VwMKDwbGJ2cyEQ+DdtttTWQyoqo1P5N5Mu0G0/7q
za7cagVY5tv9EtDNWdqDAtFz56wedk6Emix6hezgYbb1/dKUqJNrYYLe2mE5YKv0V06QzNeQN4ja
KCLnZVAl3ClZVmtk1SWwac3GX+cVA/k7fOPWyf61GIwFUQoryyYZQAuD/itqjGsD8wq5rT0IDBU3
xFCJCsYuVFkxCfX8TFJZDSRVMH34SC1lnayvRUCv7XGumK7nioIMvlPGpDgw4cHFpLFETJrc1mYb
FzWqgEe6fEJccLArSNdSd4re2cDs/X8QylxdOtUZlnYtmkEBjyEDPgTdpY+VS1r6AV6NBXjRRlRT
5lqu3UmZbxulnV1U1iYFXXVb9iju2r4saQL3zFX4nRDG8huyuaxbjwtMa8Op1sapotFd0Gw2C5EB
o//UC9uyE8WYfTNf4xIgR1GgVlemeS1NIgohvkrvJDC2fluqsW2MKKLDOaOvB394d8A57jVgwRW2
2vgqvRPIWP1hWBOAI0ZVqPfa4mdkbUBxqEfmCNryxb4c6wGQUAuZsRBNks913qVHUkwb/pqIVr65
2czupzDuQQUnbFQRTJg0zeQAEq5NgOprXbWV4kgKgOLuBZovksd4CqDR6HO2IFIdAtrH0Vyyvqc1
E8Mp7VBxCXqphTtVrtX60pv2SVGF/WsF2GF/jYAoMI0Qt6YJ9klXwMf8qXuBV8bNVldsAwSvl2WT
mcyGYHIAc0Kt3F8bix4W8uyf/6YiEYyVqSWplrIIVqZLLSePUgcLzeclPKZ8Z3SQnedHmDeOjYRp
e42kfj3r/jhWl6SesQqZ6Ct2LYfWhwoBCXAwHqzouBD1QR1asPdooV60PlmGywooSHVVnoxkCqap
btzR2k6RAYrdTB8vhy59V8qaX81AeyZjn7h61Fyu3XToZcUjVvchmhqAIOoZqFLUVg6xk/5htCwd
/NfaFGwUA5KAKWsG3SQxnTJpL2I0RCJl+6jPlSPlkwn8X/A0xPYvS188aQFUY9npbl9n4L9qPkv6
dNWk8nEALaZcR8d8Q8sd2H5uYa2XE4AEiyUynLQfZSeSpFMpSe/rbpWcFezQh95ojsaKxDIDjTKo
T8Cp+T6xUC/Ot84B18ovIy8CO7VvSJELEhm+uaepLZqI6HMzCpWsapp1HSyxHWFJj3wzDH8wRUty
fK39K4TNxvIumXXgG8YAsLyY++uplZ0YJ5Pbm229XIEwef698V/0kzimypknyVIAJjsKcDTQPF0o
IjMkEsCoTE+6dJwtEod1ujogjYus9+dP8C8+5ekIjBcet4RY1QQJWpge2u1Edyf/ZuSIVt+AawHL
9iSPnngXJSq5UkVbQT9Z2ztxej3gYOePJHhoOv37nQRpjTNdt3VY7rhy+uUANjAH9E7nhWjU9b20
NE/nYHxxlSv6Kk3oUKuLmfukWGVnWKuHDgrkNRHQ9NNtvkwj1bXjOfWKfLqr2wzEggW5jXvEIMOi
fVHKrncq0hzVNA3R7m4v7EW5NEvE5jr5lCqj07Xe0jrdAiptCcutxXJb2utDExlXsxp/nmLQuI4y
yJvkFbhHzRQC5HTy2+1XNZQ/FaX9MUbFF1WK75te/xoDAnCuBtVZG+MHmfI10Nvq0BlC/gd+rqMR
w8A6uKligeb5Ddhto6mpikrZMwTnDOhnABoH6YQ4u6LZ04vb2ElkogNrU6o0BSnVnyLJdmFdqqfo
4hVdUqpx5yQxZixraqDTK0ju39Ieov/YGWFsSbWTkmXIbIQBZGwPZpTc9nn3DS0xJajl5aoG2OzY
mkuQDiQTKBHhWtKnL8qicJezBB9Ytsh8XCXIMmcgzgTU+DYs3TSMDtb7/Gf7YXoc3VTdLsfQEkWz
K/zuuvQoTFJ2JdwRFFzy46rtTrGLQk1jW69TFA+7Y32KjmPQXGuHV1SWBZf82HHaSSrheKVme+M4
MzdF2X1pxiKq0VKvlYG9r9iYHBNgiyDK9SXAdSatIDziWsadJMYy6k1mmqAbqcJyM6+Hygy1Rrqp
DeXnedvI9yk7OYxttOdNndEKikOrfFeAb3pukDTb7pTfv46Ombs7RXYCGYODEbZcIqAnDJOYBBJs
/gjGtkmXO3csWvmb2lbDwUhbH+h46mUTgQN+HCPpG6hCiutkWq+ybUyw04W60PkvwXXfu9/FmCXs
ls4ViLbKsFiCzkTymX07L4C7U4DtFkVWsakLPCzmSufaKpUZgxvBfEKs6OSn9ArrSa8Yu+S/nSdB
zJ2my4aRSEqd027HeDlK3bVmCDpv/+I3nmQw17jB8bW1ihpZX3iDZ5yyT2hD+IMDwPLN706J/5Yl
bn3/+ZgLSuKkU0vw/4bGFZ0uUw/5B82RrqRwcLEDJtiq40EPP5PG+A6lI3WaLTnwGYts8Mt+uo6T
wVeL+TrXkvseY69hrc9HjYx32HYNLLn5qskwcV3+UZsUtwenTausR8ET4lp6HYsNGlCgLLjr596a
tJVer+1WhcC0WL0xBmJ3ld8mrepL1QzCxc0bWux9a8Aq76fZ3xoVsxhZdNukkw8Ojg9DTky/KpuH
PG4S7DULcbb56o11OEW2qTKxq/ZrUY71mMEcU9qszVPeZ8f4oB6kyLVAOqz4Y+e/YhCEO5r0JJXN
wbFsX+YGhQmqwbU2dYaTYVvIWtOjZp20gt7fVblljqWBREq0BqhyPf9OOHMp2mJUddZQiIOk/1rK
yw9lSoJ27gsf9HeSP6el4hbgCvV0zfhkYTReqhRvTGfg3OdkcdZWmYJemTunsGbiTeqYYKE0+dSU
7QKSz+yA1OswV92nVtuO2yp/yvr+QJPHdNXXD01a3JIyzz0rkZwRgOvAiLfGC6XXv9UzBUEFy4mp
ZQ9ySXRfHxsk1nMvMgaiz0999M4Hj12OdYcFiEn/ffuF77B2X5tJghKl1eK6ouhM6SXaoMRDLxm1
HqJ8tENQjx9EVV6uy9/JY1y+FhtzDu5Guld8ka5XlnVVm3dGJ9qd54UxKmbKgQIMhjtw4jz/hK0y
IhEr4wTWbfyYH9or04+P1ncdaAqxJ9qV5iGdAGn4SRrjIdoFo1qzGcWhfNIDU3aq0VFBL2a820I5
mC9Lb71Q3dKLb+xLMGSAlDUNDAF2GO+77n8C40AyuyXjpCDxqLSfywIwr9wCpUEgryK3yxNkUX5C
iphnYm/k+ZfN1CaPZou2w47WiaJPjmEfZl53UVyAtWByiAdisztV1DjlWAXAkVogxgEfrk3Y5sBE
7HqJZ8BQSkVXO9OKrfCmRIpZSGEtg04kqRc/N5RPqlUeznsJlfOWnolm1FHW1aay1QXYilUBxIUk
+oiEy69JdtBzlCTV+b6U6vu0LO4rtfwZ2/GDlOtXY2fJcB8KAWRDEQIHMoRBDexBvVFBnKF38S+M
y39vdOub3pdBHZsXWIP3lKxYg0xSmsBo1bvB0L6a2QDCOut+SaTw/MF4TtkAYIamaibgXnV2hH60
rXisJoAOTVj3mIhTf4wPymG40N7HRxBt+NKpDsp767+/1GdSGWWJQFpmmbmeh3X9rkWpcDB+FGOB
EtzgCM5H3zyTQz6TxOhEk5hlIkt9gb07I0yxEtR/Ad5d5E2uHOhudau7ykn2ipNor4QTMAKeH7DB
Bui/QF3LyM1sqZJAcFiE1XBCdGPXHThLU+8tp1MBdwLoOYUYjx2MnZdAEaYi6EUXj8ON1kesK/ua
Y+O/6P0ENHMK/and1b0rTEb5x3sSzOgDmP/mqRtRxwLJ4OiDswnFG/KuS5xuAGhN52++TTZnvhdv
tnOSCgMNSRXBPqiVLY15OuWsV/OcbHowWqo7Rt9suxO8Ge7ZdhKYq5M0KwbvNxLtsgtMinWiAI8L
9DtvubudGCb4Hvu6s0pzyVFiWH9FGGHW/OY4hvVPu3SQ0HyKgFwfOfapu3tFxYjezwu12AlnYvER
kBNV0Rs52PCGyw32u77C+jcWUYe7VzTSOKULQ4WvwGA9BVt9DEB2z3RFhgrgZR2pMIYOlMv+w3Ao
j8WhuBXNGXCvbieIcUwtsJxMeL483BTFtds8JNpdZonK7Bz3B3o9A28PLtA22dmCXCHD1skqPl4B
fPmiuCnkxEfh9dhHyoPglXDiwGeyGEVT7G1YFCkxArBU+fFF/qV0B2cNVL/60gucHM+90g1QXcPa
D5a96cfd3dKyTNqyYXgWtXDKNo+HCeypV7wG3udDMmNRXDgFmGyMfqE5mkYt1nEgZwDvY/ylwiBI
hvmn2cM6eRDfm58jN7vchCMa9PbZR78XzGhchM2VuO/j8rGohzFaRLkaSntYpAI/QFj8VN6dvzze
QTGaSXHnKIoOG69k1WLro9XlYWf4qz5dFmPkdOPolhH5dV4S/eXMyUD2CjeAqAwLaqwXN/sol9Zx
MAN7reFNq8LbGutaLTJMui+24uhr857kgFV5g1iAv4GbHd26F2gtcmEkdQs46qAs9Hdjsywutj9w
WsnPDMChEgPkU0UigEPlnnUnlMkesD9a9PbQYy5jrJxubk61OTtzjvCvsg9pvPnlNgj8LMfnAN71
6ZyMZgzabJVNjDJTPs+jG9fyjY4qpcDt8NKwZ1Loc9rpXwnYozGvH/krVr8Gzy1UcAy6r7FrL654
m4Wq2Ys3szsUo4aNgnFezG5i2nbbHFO9lsl6JZuNP6m1U9eDf/6p8IYpnp2OUT5LlYg5tUBCp8g+
c7gdSPm18xcUttZDrnw9L42jeSaRMddIuSpeglaomTRGmgUM/gaDnFZzl5pGUFmLozWH84J4HxEc
iwQ9PR0FSJ1xOEsTlUg8Z8QK6aeRIKisvqv2/RBdRkYhEMXxbQglYUqwJIyhb1bH26LrI3QrzaBu
vkvVJ8l+t4j6rbxS0zMZzBNsMV2TqxNJQsTkbQGynPyQn7DAe0mtChjvfRpRJlf6+/NfUXQ05ila
ILJYVkMB/gZIgWbbUTZEsFjYPy+Fe1e7D8i8wKlOSVqk2DmQT1p5b2Y3kXTbbh8VQ1To5AqyQM9F
QeUBZcUEV9mqN02PxjVqNxuITec78uUFwenr4Lx4HxJZhwKGNwU70SyVVp4ZAyjpQQyhA0FWDRJ3
bZ3apf7VyY8oW2GIw0efCiMI5z8tL43El30SzIQppmTWemxhkZFy77RmAApHsMrlF5m3QJq3uKu3
TJfrYRauQXACJAxUYH8MvMcKIB6Zjy2nemUrIMxFR7LBzuF2+AfnXvJEq8o8+KS9LJY9RKsnEMgr
OOXgTd40gZATZOSrr6JyTsOyKPmwBrJXBtkqpM/juSCVDkVRGFtFYY+5dVOaWnmJZUfsnJfJdyO7
E1whvSLWH+wksIeLSmlCUgcD/RYaNq6z20uj17pzdmSRZmg4zgMDbSQuzXxok6zZjnY4hLGn/a/H
Y15oYzStPkTgVX5L55rXyzH3x2P8Qi73q1Wk4OIwibsFgC93lwfwmWrOI0D2XROKUIH/5YPaBARY
wCl4wXi2RVulUEZgGJ3h0iofKm85xJcLVpdl/eMrcKG4egf2GVMGIRXWjxi9A0WQFSEw/M0SNF8/
8Uu8AlGIWuYXTxNopCim2PbL3aO8rYu808BDaF0tXg/mSO1zeSK/ZF852D65WYOCoA+Se5GvjqK4
hZM0mOpONusS0RGyEUzjJhOnOFJU7vyEVTIHqNzo/KNPJrQyvOAF39NCUcdUX05dG+YapaiOYbaG
uL+n9GM5BD4bZpIxpU+HSMDQZiJjEe4b8+6UstQB7hPgD+bjfOFOKdPYHA1DxfLvf2868A65F8U4
Yw174n1EN98zLXG3qnazITCqd4ao6c+NO3VdQfsMXIAGMAefG5pHEpmsgaA3cG/zTKiBkh8aifD7
aDo8l1X1clbBxFBZVpijjmr66ZHu3oJ++E18P+ZeGqOBRpNl9QZEP3Qc0kO5PW6TmR8oWIEmv3Gb
bC+PhTDTQKhaFGB+Di0CHunZONab9EPghHjaZoC6BeBD2Gh8Aei1rnq8psB4DAg60rJryl58AlNh
imJm5QPg9hUjTSKRjIJrg1ZWugWkzNk1HazDVFfDoQWyOoofWHPMg8IluSCF5cbZhmpiKRn6rb8A
3apIL5smwWK/DpRXBGpgFO9DIOUgUPPNCNXT8Uac8HFdxF4qjTF26l0NQ92Owx94BphsGrSc/hcY
OGo2UR8zUap9Uf3IK0mJbQs78NTh6sC2/A3eYRxeYTK5ireTxTr3ioAIu8GAwF/YWMm3sPaOwQnr
QA5adRC8U16Ivz8cY1W2bcKTSQFoVlqJ5mtSO/lDnfeneMy+R01zCbK+20ROHuqu/KlhzvFiK6X+
ftPj2gWY0WetyFYnndRfZdLD9KVJHAp+IC9e3P9A5q51vSRAUIRxoF9fvcy8zVnfGc5nX3VfdQNc
LdrdAM1Mdm8rlUCmAowpets7fH755g9Shfg1iw7IqC1y7r4HdD2lYVc8E8jQ5iJirxBdMv373Znq
NMnlVMX8UpyrV3mN0VHyQ62+LRhU6zQRjoPoPIzvaKw4KytNzkJz7EM5Ke/jJHoQPArRJTEeY443
OW5UXBJ4A6uLDulS4YEjFVO2WP1ry+AVYaLgWOwYidTreP3dHytwsxwplBTFxlPdOji9whLQI7Ch
4u7ds4scur6laheBK7Bq2/FnWw9DaKspCEuzPtTWqXcNUo6HsZ3+j7Xvao5U57r+RVQhgoBboJt2
uz2OE2+oSYcMIodf/y3ZZ45pDU/LM+93NReumt1CO2mHtQY/xXi5y7qm8qba0txlca4XrByYQ3U9
KOMOJNu2CyCnvdpmxO0SlFEl1yHxWo7gtUiG+XkMuvwd1srWat3aH4vLIanZ9IbFAM8B8Bq+WmcX
WOvhE2aWp5vXgBwClJg0o5QdUXBDFYZ0+oZr3MajUro3tFX9WN+94IOwNsgcRxmVfal9qMNTn9xR
7bvkzrZS5LUMwe1UdVk3tkKe1zx/ITYNFORib2E9kSmz4IDqUE37dgCsSaOYnW/a/T6xl7s6Sn1W
pFdOimlHLdqPNgskp9x2FIaBqr7pAFxVcBSANomSagDzswaKQlBED86hG5o9JvYBI6NcFyn9oIV5
hUTTrH1mlF4CQGI3tfvCxRidbBZq+zP892vEtRarw3K3umBeiKfVSJjeO7FbAh+/6YGGV3kZWNtJ
s+d5dmMBtkHWVHwGI/ndp7zKF2oVpFdprlfonvRHPoA3Per6jm8xZ5gMe96HZfMtyPr2zEK6KBvS
3Hagr8IFJ6FrCk3sGglCPDuuldmAIgtH2fLmdmpovErhCrEKdRmgz+aw5JAEgXEEpjQn9Hqh/a04
qrSs1bgtD7BPoDRGyY6Ig7taVNsRWYDKlOIeYw+sZSBGVb43u9E3TvExw47l36g00N0ctOLwtBan
KEsEP1PNBmVfdx/05H2S/ZMZpT/OpTcmuatmcIpx65k0MI3CK3LFnYZUEn83r/L1J4ix0CqUaNFG
hnUmo9i1zrIniS455qYLBJGEZlMQuFARRiBNSzTiE2zh5skptDn1CEtkua9MhuAc1AlbPlMPwCnT
5ZTNsWdnH4br6HlbWve4Efi9eSPD5tgsvlLeQlJRA3VQ3T5XUQCntnYIqh3+Zur8MCBP7DsNmjsO
iDm4lF5NXn2Fsao3TEtsnnglWohibWw6lJPc78Mv445PvOW+xXG7F0/bY5jUYyCXlxW2twokFLOL
KkyEwAMLvr8rQ9IlDLjMzkKw4PR1Gp0rBQlbV0lUZrNCspYkZJ466fvGUJAY/HmFZMsCLCinZmBO
EaYvRGjTZKaiZkBl6EnpK53hqennv7DztQghQGNcQh3B5w7KxVvLXfylQ58/9F8QyACxK18d3vRl
a4nCTZXjApyEGfse/CVvHZaDWnxFSr0Lr2c38qW9zc1EDgN7HG7aAPST2F4qSTlqFkNO9YJUqfYw
AAzvJAB/Gv3GtQ9AaJYyPm7F4JVQEUavs5dML3MdywloeIyLG2su9t7RjMSgcJS4GIK0Ag1VLqwj
HaNPqXSyh39EMQav5Qsx2FFHvckiHLoa2VeCjMcu1OsGQHbdAjQDqzhK1GjL5NfyhLDLJoyZkRK1
ktJSZ7dWTa836FErLC/PUGrG+IHddVd1UTzWevsOGAC7iExPc+I8FWX9PrbnJZD8oq2cbP2LBP8X
l6yZ5j7C+tlNhEl16BmJMLpCjtkPOD0/l5aDt4x1LVDwejagONIZ85OBGeH07e2gSYPyVja9FiH4
A8WZpimsW77aYBzN07p5Jxs633Rza1mCY8iaes4izln6Utx+bVjIZxRlxiJ4BBt7E5ni4FhmeVNo
p5Z+nIzFLZegwwyCUgVh/0OiHFwdL5mH4MN7WqXKEuMpqTxXnqNj5vV79AhcXnmWdihkxiFkAEoN
sISiBNZdu0viGwOMwIiKyMYzeNrEAzYAkmEF5J7y96TEDYgroUDDC8eQ14eNG15m0qe7dA/OnNbH
Mo6naojDkR/+fBuBjcQAxU0h3dLCmi7Ppw4D8IDv9fojSG/x7EAGEBTjB9l3lhiguPGJHulkjzYO
iyXXEcNOeftTojYS+xM3PdmwGElS/Fud+cMarUyW4E7meSBtm/0VLcjWXqC1snVN8CvYv+7bfu5S
cHUmWKfTMAaX2B+yCFRDuqb5PZbsOq34kmLP17UN0CpKvqtMVQRfA04Sy44i3JwaAHFi8bhhOFCV
pPU1F6AM/v/Vk2qCy4nKsqYtZ3b6c++2mfCsv67gbBIdnJQNoAz/rpUucW2a4GwyhSxmqeJb/k3j
ftPk0K1QLYK1AeAbnD8ydD0r6tzEJn1r7FsFMLmD9B2zeR5szSAF1sHvIo7Z6nll9VqG8/Cb4mQ8
L7Dmb2T82hi9tvAWtLEXh/1BtNbOD1QpLJqGrIAVmMaPqSp3ZazvqDJ9UBvtOLUdKjz5KaF9iiFD
Itvj205VV9IFO2Ta1EY24Vo5A85rBDwx0wHnxVmKiwVwXsuNPB/fDE4rmYLtZaRgHDUSMFHtQ5zt
q2k/EQk0/WZ8X4kQjI0qzr+tLSMbvSqz/TrEju78pUuwAKGYHjWuq1HdXXYqMqGi1c12VdsTvqU1
BFl5lzQnTd9Z0b7P7oqh9vRO3V8WuBlrV6cUDG/SnNhOctSEgOi1lIs/ZzP2INAOHQq/ILVsam7T
Z76KM7gmr0pQHemwh6uAdSI9YQI1T1y+5JoF5heq8/lsFPakKaFMpPCoyA06YgwpBurToF8NGNtz
p159UB39x2RW2BGaVIytdeMuJuahSNJvna3cjTkFuomhl+7lry1RW4O7jdXx27SdStKgo0h0hoZi
6urOu8WSeh/ZkQUH14eqrcQDLvVXAdMP/e/29K73Q7fyx0MqI0ffjharexU8EDiK1K7nfeC/aQFs
Dl6t/J249Fl2aZj3msnfqSN4PpKdNoJSkSdp+i49Oj4wuy/f2/+QCG+OBXUDLNeCEoHSaLILExKN
oLmigAiJ/fEzx+bQXCDfBNE3iTyuCL+l+iDJ/SVPUBQLdCl2W6Ip8Ot7vsSPF3YWqYlsZm0raYK+
5ABgKToH0lqQDXLsWPKOHJ85S6XtG+7ALh1MUJQW7MJ53BZlkNkg2SmP6OW4XQ38gy5z0UqfsdEq
+ZSywwnhSY0xqJurz6ppHDlfxS9+ETmmnexwQlTirCNFzNCbaodsN2fXxhR5mfMzLnzW48kETAnJ
2fh/eOlrCjFKyeuxswcgM7c7si92qR8BzbJwa3/xdmSX+LNr7/TRXT5flrsdpV61U4hSWVwAUC6t
KxT2nxdJQWBPdtpB1ljczNNWainEJtrPRYYtoiro0i8N+TpNh8vH2PTGQGnTVQeLLZpYY4sxgker
EXgfHaoSM+CmdiG9vyxi23G8yhBLaiWYj4DHC8hfoKtybxxGHl/gxIwfnz16rmTLPtt2EWQlU3BW
S6GClayFzN+eCVJz3lTAlSjBTyUZuKVKppZBSIGxHjIvNt917Q+nl2n6pkN0YECgKOUz74KL6pg6
N0n77wOBF5EGNzxYQQgK3TcMGGz5DIejzWDI1lKx0Hgep8t6BpDZ8Fc+Y/O2VrLExueQJp1dcr7J
P6/Mbyn8WpSgGFkZAZ9ZbapgYvfJ9Ll3fmZ97F3W+C2jXcsQNGIw5tgxS60MsFzp9lXkGVTWyJSJ
EHQB+Je9U6HOF0wGoD60ZvA01tSyuLGl2uuDiJGqTjulG0G9wHJPxbg12ydfhgO8a3fkw7may4L+
Sd4K3kylMNkNUBMLY9co/p/rnooqomHVwKfvrUeOLMW5Jhf6xOdp/nb8wOGoSgbFSxgMaufiqNoM
TsGZZZIucUF/t3fy7mbOw9ssN/1FAbBGXwIBJjc/XtaTrRiCQXYLYDd4iWO6/FxupqZsUG1AaQOR
daeO+ZfcHj6axRgwbd7FmfKgZdM7RqrdZbGbU5loDxPKB9pBdiymA31hp8ADQ9mWg09zRKSp84jL
24tZ/dxefB4Ilc4XbDmwtVwhN1Cz3tAjiu/MnbJ5wq6AyxMRnmXJE5FtJVqdUlCiSiFDF1KAPgFp
Pgx4o9+4Cg8Ey8zAYjcO0lb/psNcyRMyAnWGHtnqfyHnT3ictx3mSpbgnHPVsZclRaN2cNww4AuU
5KH1kztgvkhRFzedwKssXXivagBBiuwepJD11DOX2e3ilf2cudMUf0fv8+Gycm5K0ynvmQJVAnsX
5zZRRBNLtAXYLkmYA7DXYSdFMa9LI7/OhurxsqzNzASMmr+EiUcrq8wJAWSt7NUBSGRmvOP88CH2
D6b2tKCvKS/sS44nLq6pWjEPE8fM09UPBbl2jJOTfqSybc1t/VgdTIhACVY1OzoBhfd3hpk3zA1t
av5KmhCMUOTry4gnke3x5XkxPzOY04N8ip0brZjtr29MiEgkJAWdgVkZhOGd0mRe3X1Ws4cm+8dq
8uCydmxmCqtTCV6yTYBgG6t4EZaDg7XC3PbnIsH4U0ll/njTL64kCX6xbLLCHBRuzXt932HqAlMt
t4bb+2SnHvrxg2zkQvYRBc9YRC2Ye1XMeekLPRbqzhmAbo6XTHnX6PvLH3HbC6/OJnhFK07rqe0R
a3K8kzrFGw4Uy1pgOD4y7BQR2SjzZl60Eie4j2kCLIaTwX00ReXqWLfpyq+SE0n0QqzfxaltN0oL
bcd8zvwcPam+b0HzYe1iIH+gAhPngHeQPWmeo/IF1ReJOyuVWSozE360ZfaKnobenJaJW1ZDuDNB
fuCGZcx2ZWq0LsuqR4eFJzM1fccZ78cyfiqq/Kmvazclyq3NzBsrhdebO0b9qh8zPx10wMil8R2g
HPaN4+wWIssn+V1fOoHglcbZIUVtNmC/tjFqQJi3kJspi9zSuqs4ml0vLXxs3hVwuwBMBFZjLEad
R5NUrQgdCcbEjACDVOh2YAwYGIeYrXQJ2KjQSG28aF/KMp1NLVyJFQw6AR1bTzmSYaEzz2FHfZ4k
T4xNE+bpsW2YHM5RcLlmOC9Kb+NgDFhXvuGkvjm1V+mg2WAwKMB8SiUCt4/0KlBwvICSbewkNcB4
nbT3hWElgKuOU/+ybW0IsTHOh5Ef2+bIZ4L1lk2ZgwEOQpqcuVpquJEtKz9vBOC1CDHkI3hgrHkE
M3mVH5zkqSsGjxn9VZs0Eq/+3KIXtP1MkpDdz51WsY4fRjnwadrEBbH8tOOAp9aBgMA17d6xHd9i
S6b9ezn8jOyggrG1akkLBi67IMzRkc11dyDgHQVNc0erv3DyZ0cVtBGbZbQrVRz1b1qXW01v2wTY
mGmrHHhMfL5MSgqMcwU+Ph3TXY4Z6Tb7YDaDn5gf9P6rWZ5K/YnJIHi1Ld1cSxVsGtOL2VAoeE7o
0Q4yi2sLy9uz2/9jPmJUkS/Hc5Y7UM9oxo4+gjvTZF7BaZgijE2WnmxmYsOXnn0EIYZPitqreYKP
oHWpazagmdC/FckHe6wR9po9kzrvrUh+JlGI5LQKC5rGcDkvm1avCy5vKT9tfm3dQGvasbF7LT6N
i7wxq7xCAtvF38zspvkb+gDbXAkQzENTejWOqhQTWV362SjmgFAgWRZxL2n3yQ4imIYdx81sgExn
3+VfSoN5hMk8mkwC//uqoWbMdIkbBXDfbb7obmsnCdYVZon733oqnX0vIZKic07IogIID5RqvIhb
sOciLkIpL+K+CeVjI3ifiRQszhqUvEU/DTjmk+ZZjeWq7DZ0JOipG4H0TIhgR46WqGGdgkaCgx/X
2g0Kd1+Gub+Kdc3X0Te4HOA2rXaldYINjemotWNqOvvQKko/d7RTXcbvWqWK9tMS9uB0WG6tkUay
29t4oZ2dUgiss1nHUx3BQa/eg33tV1f2QT6YsO2gX08pImwA8TrhmAlp0Do1gOOs7GRGIeKQ7ZFy
3iOGBnFsXg/EXjxryf3Ln3gr7q0M2xLCbjvESdgtrAzmRMP6Yj+6hE4PY7rsKyX5m3Gk9Ye1BDfS
TlHaLYAVfvmwDnBgFLDtYE3qb6lcIc2yKIhNKM+Qzk29QfnSpKnONxKA0O23XmPkrn2l3zwju/GF
BKp9lbVGt/3Lf0LFjKkE83yWNKCOcdJTwRbMCEvTdJkI4c6yqQROgg5LH/bZOzCS3lSB9a79bgKT
EqPeYDL+XMeSnGXbubyeSri4OKGDXWs4ldXdm8vntDl106fLmigTIbj+kNo9W3Q8dxgrfi42Tdwk
VxK/CGX9hm0f9noWMQIQbOrWOYJlNi0YAPwnAbHr8kSVIJ3vLx9pOwl41UBdCAMU5TnggMFdtrvJ
B18IYc/1MhOwJEzfy+s929b8ejQhBmgU3pBxlp/ZcD51i40OotaC4q92TnYji9VbhfG1feliMCgd
LB3wVxVfr7dfXvWK9+9zMXSzyMdM476uA8lX5ZogPhVWdq0LYWExyjwrOiQJv4YPMOp74N2OyBsC
+UeVmZvgRmqA/SMMQffjaHBnFfDLRBJwJNcm1kjasjMYBQplYLdg0Rzfhc2TYg/vGmZLJtRkCilW
ReIxVgdFgUvktTP7Z+vZV8rP3FWCfNcv0l7vpklj+AV4NRY4FMRnNzFj1WwyVdlb8E3MvNJAIlvJ
1kC56/lNG1ZCBHOeSKqNDn9N/Rp8wcrgqbh64+DLpjKspAkW3S+5k3UUXioHJv5wBaQhy2Wq+12/
7/35pB6YcpBFzU1/tRIpGLWTp8o8NmAInHXVn4rPc6y7VCVer9znMmrwrdFMNPZer0yw6ZzSTLUo
hG09W3r3cNmUuaVeujvBkq2cFvU8O2CmUz6y9EPquEN3nfd3jv3Y1fvLsrag+M+OJtgxHqNtlGTw
+0A091Xqtq71zTxl94BX71zF055qoBs+YTEMxchF28+PIATYZx8v/wqJ/oim7pijYlsNtNVsZg9g
T/6QyFiqtqyOgidXIwa3PFO4wqRXGtKpqHxSrdp1RflON4eDOmpXl08iEyPcXaTTVo1BjR70WOzS
vrbKjT3EkgfApjquzyLcWWhkWmbmqD/lWOJ8rh4/E//ySeGKTwq/CZ1g645WQkVW6jBCcbCZcEd1
cf28TnLiu4KD9ZR4TlD5dsjX2f4iBKxlCjkdTFtx9BYzpzouLJ3edeAmAZiaW5mTzA42Zr8xCvmf
foiU1JSA1HRskSS84FAa78vvnMwVq82dxwvzz6zfL3hiMUBYpaX5zSC0/gFCpjfSogXGOMZ/uI+Z
Mer+q7HN3gD9IbtM/vfVe99pF2UitENxeUJLe0IFcfh02RC2/PP6OEJIsJ1S0/LWQgAq3jOFgnNe
26uYb+t1HzyOsg3EreRnLU2IBphLLpGLI4IDeI4XSvPv5KB4rQ/guQjl+cSXzQbz/1D00WuBgjtJ
9SlM0hals07/aTn3Ghg1Cu2uLB4uf8XNeyIAC4XLIhrAc8/vqU/BxBNOZRwAZh/Qj++SQfLlXhgW
fzvJSoTw6Ryj1zsGhvF9D9bVq6EhH/NxWLy0dY79mD9k2bC4SYon8EBDTAcViLwB7dIBMOTNBzDM
jv6s2+lOA/2tO7J+3LU5PUWJ2rl5OH0C4yUuYX5PMPyPFuHRMLPPnTE/Rd38EUy6mFRhdwkIi7MM
7LJd3nlRH7f+CIioeqmul7E42jVQQoHV6ltkfGqi8Lqp+3tlAZFTZTrfnVH5XKrZLVUVv2+T0csx
huaGU/9ereLerRvyDytZClhX50fKutHrGvVqbmzmtrXe+M1kgx+bKj+VwniIc3U/FcU/hVqHe5UO
iWuy/iEy1Du9qa5T844WWN4Fw67xgSiD4iVA/c0c5fMCwOTYqK/QXas9UC68Z9TmpaD9pGE+sbWS
wgWh504BBJ1btfnRTqpjUkQnBQS6pLAeF6u/j0Ly2FMndJWhuVUqzfD6zg5GPXxUmnw/AgMecOF5
5AGW84cSDnvTSX6CkAxDB8tdpAOUYZmX2S1Ncmsktu0lDWk8Rx+8sF7A0V7XyymjZXpsQXg32dWR
qcMHk0xHC8OhvoYqNGFYIgjL/Dg77SOg6MHCgun3YCyzx9G0ddxIOvimVeHbJtjjsxuXFeHoa2bk
7CNVKV1aOU9ZPpKdmQGUWBnS3dBleyXqH0KjBMN5jadeaXwfo+4r4BTf22bzTkv0O5qlH7tkGK6Z
SRd/UJzInRe66zW7dfN8vAb2W+qOdv050erHIQ9vUOkN4okcqsH5yayidkcdWGFTgYn8tDzYaEcq
EburE3MXxvrPjmmHdkQ+anLs7i68pk6ya/tm8uhkBXWZ/VzS4din6YlgA3UiJsVrFPx+qH1mCb3S
u7J1pyz74UTxBycpPxtRdCJhQ92oBjHRsBzMCnCTBSB7GXuKCvUL/05ux5x2RxOsSOhV9dhCvfOG
AhGzghvs6dOgD/jZw/gQmdkjJqobnzXhJ6dlP7D+0x+6rm1BCZvuTUtVDubcQxdyIJ8N85TuiqQs
dmE9ydKjrWkPG5Nc/3kawaFFNWntCmQDfzE+uZ2/rGQJSVJVhbbVVw2eqmDM3ul74mbTDa96TfcL
Oqq2+Yb4ynOi390cMFFxRGD+i4gYdUPTosjgSZvePFiG8q7sAe5sg8VLbzt/ModdpI4/p2aWwRdu
vcQwJvefYCHUarBUojIIJo+j11wVu3iff2t2DjAa31A25Z/u0jGFgNHakVKrYx2jtgI47dN4U9w4
jj8B8e0Ltn53xkdOuUp32rFC31CS+/6Pe309qhBK+rpN0zZt4oAzTKK0+GX5BoL0FoTkvn7U/PgI
YCbNCP4mRL4KFRR3UuwInXv+WtKeErAbJFUhyUI3c/rVDQrqGikzBOjIzDDfPlc3uvOG+fbtQP96
CiGlR+0SHcnJqHBv8077SlxyHX2hd4BoegAxu58wn0pSi80M5r9TgbDrPLVgdTUMGZD0gqiZXTLf
Wdnt0mRuOkq5GniW/r91Eo/wc0lOm+dmBKKgICa+cXypbz/DgAF9Qw5AtZkKapgAcEDVZYNA51xa
orcRpQTSXubAc4CqcxQ94r1xRHRTO1byuP2vUunFSjoGtpEqyOH5aX40KgV5EGi558xXVdVtE+pj
uEap/+mrzFuAjFdMDxb83TTvLlsCphi2vvTqtwhviKaaspoAEAiLnOyhd5LGb6vO9EOjmoCEpfRA
eMHUepNUpk9J3mIOTT2FZnRXKvTULOymyONgmfSPNi2JO2nh1zjTdlHHHrVIB/P4+FkppmMf5Z1L
lX72+prdGlOBcM9q6jFchtfY9c+W5e9APXWsAHzgplX/Iy9ytLvnBzUvvs6dYbndwE6TGR21zHkf
6srPfrB8eyQfQlv/aBLnGI/5MSXjqU66n0UUHvXRwhxHhi8WL/mxZT0Ypqv8CkjXhympD0lsfyqs
GEzS2Jp3Fy0y9gOI0P1qsN6FEW4m6nZLpH1iND0uCHGVkZ0aln2eqmXCrPZwcOwiQzgv32Vt/rVL
VHZgTh67GiN7bRw+TWp9E8/DE+n0T0qkgPc+sX44pdN5RVM+KuNwmzdIQAxrpuC869+z0bq3U111
rXH6onTVj2xIThMFTKI1hO+VukBlpcu/WlEPcGrUlvYsy7VdqTs3y2DVbo+XqGvH9g8n059mwwSF
XnswFAw4lXbl1WgxT+XE3CyLA4vW+FiN4ppIiWxg3g2p/ZTb881QOF/Vaaw9k+lX2NB5b43dQY/a
+4iqTxWStqmrUs9iWFWtOlb6TcY5h+dQ93UnG/ZOqsqCw2YcXOmmEAfhp3tHmawqiM0Hu/kyki9W
Wx2WBHRyM7AVLfCBA5Q07tDPo60flrL96s0EYCVfiIyjWYO/z0TRRHMGb2lrj0YaoAE/qNnimvre
BJFwlu0lFilzDkJEJJoeLgNBcBo9oPGpt5ws9BlC0go63mpzrth3FsjmOjYb7SBR+s8HCjGRpj2Z
Cgti6TPyRzIf+PaDecMBZp+rF7Jhte3qxUqiECM1tNeRb0PiVoVUdj7ZVxWCZaNGDjOMCswr8eDG
qema8HSdbBl3M0Bijozy+SALUyTnjj3MkzqueEeMLMODmZQ7a7RuwxgE5c4c+5cVZVs5LQJiQjRm
qQhgxmZzKkwVT5CcKT6Gg01z3PXFMepar252nZm5bfh0WeQWRhz2Nl5lClem1oNWFT1viwUcINJ4
z75z5hXd53Rm/85kvGmxbvv6XgULH5YQpUejltdOuqABGBYrghr/XD7edij8JQTLZ+e3ByaxoVTC
GInwjNIMY66SWu5fiABrg8NHDS3Mkp2LcEg6mmTEdJxaRngulx5ImCUitlNqyknRHL5pI+7r9XjW
9xj94diPWeIRP99ngXPT9HeO12E1tcXTae+0kobY5gWthIquOjFnZeQjAvqEgt2jSY6JJRGxeT0r
EcK3M/XMSrSYTyHQ2zT8yMpC8uU2rXclQPC8ChASynbEhwOGiKsliOFfE9K46aRKBG1+LMsEqY5D
gNYn7jhmXaQoKS8cm8n7ar632lM5Sj7Wpnd4FfHbamO+lGWcogw+kX8I/YGxA48B9qHOrrWocNny
tUllu4HbireSKaTRXWuEVjehfos3OncLsZfwN3qBNzoHCEAUeUPurm3lryuh/O+rXNpO1bpVe7yV
VfXIq+9YM9/ZPm2O1dVbdva2XeBKnpAvA+fIIHVOKzRgv1PnVNYfAR3laxH1HRKipFl7YLNzk7bc
Oa3+GPUHEr+vlu9RFPv1/NNBsfOyR9l8va9+j2B4mabNzhjhpUnSek/z7B24sbxubvb1ZASVxnbd
3Es6xRL1NQVDjB2j6AGHhOGj5lQO13p4ii0JgfGmrdvgFdHAxmQ5Iu9bQVnL9AS5QbnkO9IVrlLK
XPH2Ta5kCF8uTBYz02a8+n7RiL0EM2ePtNj/kwHDrcNh0BwEZroBFyBmCQnqZigjJixg9QE4b14Z
2/5lpdjMrVYixOGptIf5V33Mnqk4Y75ddtccAI61L/bKXSWZZfxdBR0VRKMmmIM0Ayulgt3baqyX
wwJ9qNVbZZ7dClXeTDXdVLtX9GsgBktUfqPweC5QsPlEjdNSbyGQI4IWh+jYAEfGI55xUq5iGTnl
71EBK8GcfBPozaYNxsNzB0NHIOdQY65Q+v2p6NhVQQrS5YFjK39+aZBkmxSkduC2M8R+sxWmi25r
KS/EkT31UiBkRS71wUbrNWBrOYTq+8tq8rsingsU0jnDGqKEpKhDFHblpm3jzoVsiu93X3EuQkjc
jGjQQGPKW8D2XTw/zuQftZAB/W/e0Ot3E9vMfTFXGL1E1o1Y+7FNKuoNVdS50WDu+miQJIkyYYI6
dG2cU9Jz3TOv0wHsgyjhhFiMSixZIrcliZqYQeO8YuQ3DO+xoRObVIRTg2k+XvleaZ3q9r5Na8mR
NryFo64l8V+yiqHTiC2LhhD+5Bz8avL5kxPJIgF5zXgbH9H/uKx3mwa8Fig8NkERoSnLgEwbyeK+
Pi6HqAO6LicrfYMBb6ngWpig5UVaOaBIgFlVqXlk5CPT26NaSmLilimthQh6zpy0Sod8iYIFa3AO
yb04if44azy7JRHevCowPecQfLQm/WLHB2yieEP44/LNSI4h0nswwBEwh0HnqvE90QvP6GSTKDIJ
gu9mjIVmNeNDNcs/dAxsW5aGSsxG7NpUYa2gWYYpwyVrKj9O0k8Gym92Oz0O7Syz0d/T7PM74add
WU5pdPlodTOWrebHpLyrwxSrjagVgapZM9XDAMrkuLMlirBRqzmXyjV+JXXUhqEryFzDXlVP86iH
wiPuClPL/UnfJbeaJBuT2asjOAhA0SamrT07CLKfrogbYvi7ulpuxoNzuKyBG1P854cTfEM9ZA4z
yygOwszwuo4kaJgq3yozBud2pLhZat4kGTgpqPXUpIvMvW86Czyawc4HTMffCIdDdSTztODTAh8+
cOabNLewJyqr3WxM/OKQKzGC3gBLdEwLgrDY+Aj1X9Uv2hHj7UBuREcTqwvho76bDwOTKQ43rvO2
yrlYQXE6Roq8LhG8OI1sFQFQ2L7qkGO49VWxHxcQPF6+TH5Xl+QJemO0daoCE6AKiPF9aj5nGnOT
EKjaqgXzaCRhTHZ1guKES6Kocwk/vwyPuv3FBpbD+OnyeWQihFBihQ1KLhZccFZ3rqFfW0mIQsHn
y0K2w/FKOYRYsqRxBca8f82bP6PJR1TXXE7R17w3r/5v0sTsqS0SfdIJsqf0Kjkkyb80h5xBCjT3
JZ6VEp2QHU/stgHkuYqqHhGAQ5glNbhbY1+9sgBvbzeYOpdVfjcDzuvXFKf0JsCMsU6DOGqxw1yr
XlPrj5JvyJO+C3pO9XOHzEbaj4OGEc7OH3fcP07X8219ZV+PB2nHXGLDVHAdUz4VepXAFzc+2r67
F4Ye/V4JwMTlz4HkZLKvxy1iFWqMWu17tU2QPDXVvToYp7mlvs7YQbM7d8j06yGd7hJUNcIhPDUl
y9wms6E8NHsYUnN/+dfIfozgTtIk05cpXeoAMcIA05j10Cjxt8syJC6LCl6EZaPFlCqMghCLJWqU
/nR05Fm9juxRuQc4zJ8XHc9cMhVcSpwWalqHqELU5bWzYIKpSt3YemR/PhZ4LkdwKk3cZuEwoaJi
ArirsIK4f7r84SS+Udy+6/UhqvWMt+z1DyMIeEI8jDJnkXgPmRTh+aWVzAwbHdas27eZDhSw7Msy
zA+Xj/I/wrOBAg1eXxYGwM+1XtNT08iX53yHT6WgzRc9xj5a2K6yHGafA7nO2mGWuartxI6+yuW2
v7K2cbaaOi1wSQNWXSPrmX7Lmr8l3rBr3ClQD0stW+Pdzu1WMkXfxdA9B18mrzpM/nTVetOB+67m
+Abfte0nbVBSgb0bPFGCEpZTZA+Aq+YPzV955HzLYarfkEduysLmuOFQsN3+trQ4Y5zYWSiK7P//
ZYnltrzKWzxnkVe9+P/WC6/e7P8l5xKhnCJbSYqJr6bx1HG6wtA37ssJQsQaWS6+6QvBtYwiKUDO
f+NIKpKoJEZnVkGlH/OGeBamJFSgHWTZblhk3bdNy14JExxhX5WERhVyK1C/7nIDu8qjdiCdFLh1
4/sB+A4g00AwAXuuWH3tKjN3pnFIUDxkIHvbTwcseLjEKzAeIR/R59YjZAZraaJmpKEdZhNP9I0A
kxXarg6AZg7ZzxSdUxAfe9lw25ZBn4nkH2DlRNKxnJOFN6H/PBnh9nrpdIK/qkaNJZOBb6lYN1kJ
8sIQszTG4KrLx7q4jaPbhkhqzVuu+ex0grsaazI3WQX1T69Y8fxBFa8qvSZysZKMpJV7SbvxpNOu
G+p5JldIu0IU/Ya4golHxr1efdTBp9NJ5j5lIvjfVxdXTOg7OmWbBDmiTEttD3R6fiFfe5ZYgC6k
UZ1CGTARcZQXD8Jf8y9eGGRoh8uRdCNjw64s0dAYACnZb3hBaR9msw27DgZH8cLxYxLK8qet58SZ
COFiyqGOWTZDhBFEB+tQeYU3OsfJW3ZdgBm6UPZe2vx6qyMJt9RgZi9GzftlFZnHS14LMY9vyfU3
FWIlSriovh6HOQlhXlP/qQcbFcEYaS0zqC0PZesYNwYkKABBxTmSHH30uFw0BShwo3bkoKdArJ+j
Xe+rvp7BJ8paApsOCg0cA7A2moMdSSEL0FVMxsz2yL8gfy1h3PLNGYfNPZDooVayxKLp/2Ptu5rj
xrVufxGrSBBMrwwdlSwn2S+s8cjDDOb46++C/B03BdGNOTrXr6ryboA7YYe1hlbHIgZFQbMuo681
EGoASXFa9PJg1equxPJHu+iPGc+4AJ+Q6/FB7yhz6ZKfkRX6pa4+IwSd+w4wP3Tw4glQDjo1Z4+F
YeLmvTG7s0G9kWFYJMeoaom2g6IEbRr5ZKZBkYePy5jsjKJ/mJbJi9QsKBXm4bl4KvPeVZviUzRq
rhJHAYX/nJTFrUjzYcG4n5NmD/o0AVenhdFgz/7IzPpTpLRPYKE85fV0zwbzzuiWp85oXC2vv5A6
99t08jWbHhYrP+mM+EqZe3pjY+2PBHTWjiPNd6b2iKnHXbhU32JiuuCzDDD+7eK/+6SBYWOIl8eJ
mTdVpJ1o3X7H5Ptn2lu1r9pOoIYyMtwtJV9/ISFcjVZcdz3P6ENz1zLmo68WYQ72uh/iycNbNcDq
NMcue7sUpXehVk0KHujVPDz3LDS8esC2RMIWt8+XBKso/X01ZZK6KbfPa1IF+wWjX710I+gYDRp+
xFzsAyu/lnH7aNeyScWtqilx1MsBhWdrHKtZOKdlvc9fCF/r2wYQ3TrWBVqZv9hy6WtJQp4W1YDN
SE1IooarehTcS9MP9nU6aSeOOQU+tNilknvcSjPWIgWHoZXDPLYtRKrwT+2+O3QB3ZGDbCJxY7EZ
zXhNs9CBNbS3Cx8Wrx/GAwJwvTC3OU7P4V+dr3p5ikLpcGiCig9Dpi5/B5bEL+3PUzDtseXsXVfW
zZC2/h1CSItTNJAWAvR92saPdewcGwD5KWG0Ax5uYOlgk7d1t24z7GJhKS1jrkViSeCW/gYhzCkq
sBuXHo4zPXbHpT7VnuKpH/kF1PW/KQtuuoHV3Qu2YuhKMiQR6i4MS4HWcIoS25Um/9tC8KA1TWQj
bwb9h04rO2BWYWWieR5DcHmmvTswSfVg00Cw7/YfIUJSvERhV5kJUn6DxK5Rn8N+L9GPrRQEwOG/
JQg5cD/0Ya+HuKv3zD9sFSVgFRdpgjaiod5P6vKS8MyBwqGKS8+8wX7Oy1QCyNas/xq7jJvhRaCg
embTpCzkHaAZsD+k+JwmEh8mUwNB15ox1yvLxv1l2vx32ZOvQ5/vy0mXiPmDDdlgOjMcDJCIT81J
t5BIGAhtlW2gttJmx3Fyjnk0nLV4erZoy7cu+8ZTZ7IzaH1HjBpRtyPudX3ZPu7vnyG+QXWzbLXZ
4BVjfL2QPA1N5yby5tJGtQCf7SJGCORNXyv5AhCxl7RueM6feCiiAd+qzgx0J/nrLJ095SgriRPZ
AQWLSw17JMqM+BAfsYT5iIbJIb43Irf/ZgDQiXyKMBHY+srtFLAAFEweul/Ite5J5CJfu37X29YC
WmkUTSygYonpdMbM0Ck55gEvO1HgABQZ2IMhfb985yyyrWwsYPPaVwKFeOxMhT2X2GPea7P1V0On
zG/I9BAR/czKWnGbRQZQva3WK4lCOK6spaqTmdUvBQbMF/sUbVlv8qxTt4c3kHGuS+S9mcumLLbK
mEAeJ0RXg9YbVHcANa+zpyB1cWXvk81s4/fxLHGcjdjJ2KUzzMWKP2NNC4tuNWJedxytxMvauym8
iWQF582QQbBkSsEFQZF9vH75N7Wiqanal3iFABaj/N51zxK15CbwJhVFwZWqGDvG6qEQMkCP0IJZ
Da5orBoME7HbaPo5VSMIrS3t0GYK+jmNZ0fVByQfBbiW6+MiZULf1tTLbxACSaRpRUcTTNI1Q31m
7adCH4EN0LlWFwXzLBs02XQKqxMLd6pGS5JkGA3bd0v7vZ6ZpxdFACoiSbDazPEByWTh6UxVW9SW
aNEqDPVhKr1yDtN0p3bgQgXMtGUYEs+yeZ6VIMHJKVDKYZmglqSJsYG2L0yoPvl4XU8230krIYKa
mNNiUo0/xpYMYb6b933YBTOb/T7Gwkequk5UBNdFapv2tpIpqAVji13NzVjv22K4Tca83GF6z7ew
iAemmQCgNQ9JG93Y2uiDeT5wzPSjuiyPY10+LG0YOOWSBU3Wfnby0aNV9RipeDNf/4mb5rn6hYIq
NZpdYxkcGVCRHLTpRz2GEgHbUWMlQchIsraJmaN0uAPsttMgO4V++KkJlH2xsx7YrczFyZSWW+qq
0jhXLCwWis9sV/9Y5Qdqz96o6/7cP1y/OOm5hOAEx62nRYjmUueH+xgjrRqgjfgeCgA6/Ka6yb2C
yV4uXEffuLrVXQrhKanNUE2bF5njC0Wh3nzkIpegrdxmn3t1KEn0JPrx8jhfXacZR1mm8yISJpS8
ML/L+8a/fpES438pqa0k2KVmh0WINjxlH5tq8aus8Ubt83Uh24H2cnMvf19J6RuAdAwMvowPIDu7
JCg8FKSoy9z4oB6kpAmb8WAlTnA2Q1hFhVXiQ0XRJzPvvQxDuyRhLmu/mEt7vH442Tfif1+dLRlK
LZlMZKdKNXg0Bi7U39cFbH8iA51G1JgclFNfCwjNTHMmG20X4vRB7HXpKZxkcMjbrvK3DLHHbhd0
wPIJH06Y0y/JeNLUfQ9khvTbaO3MtD4DRuf6oV66iW+N6SJRSOprzWpM0CqifmqEd4va3ANyYHIN
Y3hsm/ab3k2jq0b6AAyANBhbsB/GWubGgKlxiVGeoqndF0Y+uxlpD7pp+0pWPA5R/oAhkcCsB2BH
m3/rRnajG/E5ptnXNkwfWd/dV5hzdQkwV5a5O8+JbNRe8q1E+Fzq1KDbaqHoS/tBCTGMloFbrKcS
oKRt/b7cnajfGStCu0MJBfgwqWuxG5N+i0eAABUK8PkiWcLzB/O9yBNUvE30Je4yaGBUdgdwz7uh
8bXsjaADgk+Tji4gVAKlaw4pSZkbkvmmLmQKKrtY/veVlenKaFfZS4N/OrQLCBeVDzP2668rpfSg
QrRMx0QZCopUqA2aY0uO0YmmgYUhCQIypY/KUZXUH7erq/rlZoV4SQqqKKyaUPNk2mkssh3NIz9X
HpTih8mGIMm+te0dSwZJKJMpkBA9i2ih6cCGck/yj9bcumqNpVHlkGpRUEX/XL9U2ZcT3Jedo/+Q
K1CeKb/HY9JczokhsYdNEZSYNt+kMdAje60c88yGOE+BF1HptWelXVDFQDONeu/6STaTm5UYQTvU
vBznKtFQPQXPShYNJ7zo3B47ZJYqg8/YFmVqRNXxrMHG9+sTlVnYhxCFcXm1dCdnCDA/70ejcUMS
yT7nZviiF0mCbY8GxaBdxlW+Aqphgg57IrEqmQTh6wB4Nkwpzwkjg4MdpG5CcokITXZfwqdpZ9RG
rR5prro3973X3YA4d8fuoyDxer9FO9/lQMcySMiNxVQUFFeXJ5iv2qpKZXXIzzpjSD01iu4Ty7nR
NO249Ehw0IlLXSfMPiyGdbZmdkQPIFDmKpjHyXKTepB8y23/tfo9gl3neVQXpYYwzkdu9QzkQA7K
J7O/oPsHzo5S4ka2s/CVPMG2ezpqcTsi3A27lwoun7jVQEk++2rn4cb9QpIQ/0Ei5uf5KhvBm/G1
YYBFFg0WFSVcXqEGuVPux76NmvESMHKfAfZTtqKw7VsuAslrgWpdj3g5Ik8ZGabldN11hpthdILr
roV/mDfZEL1IEew9nDLb6BNS7hW1O85pjYLmUJluUaBnzFo8+wcrA+6tjUfzdcHbhnMRLJj/MgAi
L+YvUKdC0WRo6Ee8MQ5MNe/jxsokDnQzy1ydUvAEVZTresgXY3WE1cx6AjiuZ+i3Vd/5en9kHUi7
tN318/3BJC4HFDxDzmrDcUBtvdfvqyP9iz89eEkRS+rEzXxD8i7d9nUXaYJD6KrFntUYaCCMpX5f
UTCXSBLnzdC9ukPBxGu9dNIu7LD5YB+BXQc4vvIL5s7Hmu4aRfsiub3NhtBKmmDgdNBZ1YDk9AWN
fDm+7NNNHop7p/hkMl8ijdvSFSsQsQXaxEqA3oRUgW+ROC3AP2xwuR31PXD4Dukprj5fFyjRR0Nw
JgzAqY6RYIuEUNUFQJFr28OuG38644gtfNWb6XirGJIPyJX82iEFh9KXZuIQPubD1PCsZlaQFt1p
krI9bg/DGOAbAqo7oEdEJvTSLs0lHDEMA1zRp8FIHsuB3hqYN67SDgBQ+jnJ5pNmFt9rIwrAyb68
y/IuP0AsXrQKSPdoD2vnj34kmCivn+dn7K/tuj1WgmSlp03TM0zKF/sxhGkJpqeC0A1r8U0C7Av9
HHXGnZ20T9f1ZdP2ViIE22MsYpXewxoyANPRwJiPAzv30UNaS5Y+//DxLocR7C4nI4oB80trdL33
8W9mpzeN4HIoWwCn0fRaTaYEh1KUIZjG0i9o78amcs7jJ8xamvbfVfz39XvcfvasZAqGp2WDnXcT
ZPLRun4P0LPb+NAgQ6kPEkk8cL6xtpUkwdqycYz7GLCMez3bzV4VnbHTiFW4zm3me9Xvmn/BL7w5
SQo+m/9ooi0E866oIvQ5Ur5FOfi8U5f6VogpB/LR2AOU7TB9i6lrSJznpltZCeXmsXogx73aJSmn
BZjm8IhBYJsARU6XzVJvG5mDmW2gy7yFGVJjx0kyDimfLZ91a2erMuxXmQAhXFMy2rPCNaMsHowx
caNekSQh20Z8OYLgJ5QYkIOsRQBlunqrxbNvD9XkqU36KZybCnDNkelKlHAzipqmpZsEg2LYGXj9
bRpdVRPSoESo6m1ACtOvS3U3lpgLbIsdW9onZQK+Vlg86mnmV6ABlvyAzUtdyReMgE1NppQNvloH
oBjQwXe5bHpaJkFQ+Sovwb+e4yE05+eFoJ3pRIHkEjcVfHUI/hNWCp5PowXFQ3Lwf2+N3Hf5uMjk
AZ8D3X/+vpG+NmQfjv+mtczImjQkAb967r/Wk//1Wsmmp1qdT9D83ErDxNZR1Bu9EbzdL/19oBB7
2KD9m/f3w5/XL1R2n4IdWK2ChS0bI0sT/btMTlEReTZqedeFbLBM4oW8OpUQMgEyqRpxga/Ws/5T
bhp+MbEA1Iu7aKA+S7ujslSPGH2+z/LsYViA8EnILSm1pxTwm1SdPlVdsovy+m4wQg//x3lJk5Ol
lmd7mHdWi2naJZa9ovlNv4kZaM9jnlPFLtEbFK1aIQoJ4YP4nsNYnWkwHRKvsAF2NmFMTU3Ahpzu
y0Pxrk7sRbCY//ZIQcfQBioqiT50IXOnXnctcMlc/yabtgpfpNoausq/QPhXSp3GzJothuHRtv3Z
1SkgYJ+vC+Df9O39XQQI35xMRU2KClMzYQlQvXo8KhNTH6pqiV3LiupgMKYjGk8y8LPtuLs6mJA0
WeOIRQEbSKS8Jzg8Dw8vG8CreoTyvomyi8gXztzVXepqZ8wzKu77CJUe0j0p9OP1u5R8LHFhMEwV
OgB/vsSk14+e1C6xpHsOm47HslRePNUd4AS9dnIDBeBjGOHa+KurRRa26w6Yq+KjsEripUF/0Il3
/VTb+e1KpuDsFGd0BsbxHvkYbPPARY67/mie5cSy2zd4OZ7g51R7cZrBwtxURYkbs+dGRlv0B727
SBD0PTRjPc7DAtvDuzHgY0skPTuYzJr98NzdKp/Kc3xSPl2/wW0fdZEp6DpydbXpOACCQ/IvQJm+
cbrkxklD3za6w/8kStx06E2wyo5pVe+X4pNNWt/qFTe0Tra0tLEZkS5KIWLEmH1MGpZAKTSnRU/J
xrqN6YXx8Hj9PGTz7mzsbnKE07cYcA32fI3UxIGcAwHR1BxkB+NHc9/XbnSCeTXn6qDvzafOa+6K
3XzuD2YQ3YNP7JTsqOS3bCrn6qfwv6/8h1MobWXlCwb5GfggGhXwoCx7vn7e7ZrpSohg4BmKKoNj
YGApzBngnR0fvVKUV3dOND2Fea2789w95GpylzFycIbkozViICdrO1knQHbxgtWDmLbqHb4qbk+3
Q3tDqpsO7QAHPVLJiTdz/NWJBZtX9LgB7Dm+MEew54Bn1Q+0fZnmVWcgWIOEB+jndelXYLGWzRhv
uzYM5WIczsLQnWgu+TSBt6VD9sBhFF4gG7CE9O8gbba15yJKeFe0kxIDjBPTfWX102hjT+1l6x8y
CeS1fqIb2lYtH54vlPAR61zfrKGSfS2ZDB6fVjYw5sRgXY3EN8eYabxrClnC8wcDuNwT/wUrCT0w
fgstwtuYt0XKX9ChfOUA0KHkwIFB0lwW4PjFvMmBVlog2FxRhCWj/B37u/j1AojDeW3x5Ot9O7iu
8pu+cyVPMK1i0Lt2xOTevuy62putibg5tff6ssiGvreN+HKZgm2VSzmaoHMETqnTfZ379CZp6H1n
6x4ZDUl7fNOMHdWyYcoOtveEwGrWedtbFS6RTWRnAv+M1buw/9wos58Okh3ZbbtdCRMiaq6wLNQ5
PsfSGYsLymfLnSIHq3SG6seh4tMIC9Z2/jio3V9lYp0mnUoHLTZN4fIbRMgcKxp6gIsBYkw9OW7s
kR4bEYoXcQy7/6wgm5ns4Jv530qo4EU0ZSzZwgvSDdJmDPJfmngc2xfPapmLlHxWETinBaTizEaY
46LXx1adHLeJ6g/OqB5TpTyhmS/rpm9fKyUo4xNdoy9j/iv716tmVLsZCAC2Mp+TpdrnTShRVZkI
wf6MSWWOMeFMFQ3sFkDITFZF2rRwzAL85xCC3aUJqMX0coYrVivXYH7ZfKhzWYdOdgzB4pR5Scax
aJDrgTWsBwZcJZOw7YxX5xDsDNswuqJl4Bxug/iT5mPLD2tvlavtuWe0Izf93koS2O3pgItIcU8l
sfS+tkKI7PwF+CdsBwariGK14Bc+GcZgU3fYx0EsMa1tRf/9yUREDQub0WoWgdWwbh9bzIywnoFs
DQTgKDHOoAu4HgK2vx3nUneAAg+Op9dRLunLljUUSQ9dTk77j63LcNC2j3MRwH/AyowMC1D5y4iH
YhTdJkgO9eVBa6IzaRe/MSr/fzuNEED1BjRnNS/cWwp2l5TxjoXqJLmx7f0e53IiwWpzIwtrC0x5
L8/QxQe8VrLLPG0/Y1m9uIWd/SLZbLzoI2yagyKqbuKXX9H+eVcAX/0UwbzHuAlzBUxk+wXEeyRR
3dza6UzSe5SpiGDeYxrrQ4iRhj3ICNxEA+943koSkS37Rj2bGjrQfaiJ/t9rLUkbAwS6KgaKeDhp
VYST0vtVg/mX4WQrckOi5fDpWBvbl8LVZdaUstFBedvKcscj9az6WqNGbqwrdxaZM3fQssID0uTO
YPNjkTm3HYA2rqvrBug3MpTVjxCulrR1bQx8i4JXUVh/uAymzLqvfMldZ1/v0sDxjURiKVvu7ZVo
4caTFlg6HUWNlc/EtOa3FnM/fCZGAQjqI5p5I+cdBYZbarwjy11JdkRiiyLuBsvicFbATMk+Wzv4
nmMX1Nln1efUzLIBPMklY7n/tW5NwME1rRkJId+B4+iW+VFxOa46OnpYp3Z5So/Jo/ncSiYMt8ZI
dFUDXzPm8dDEERepSDWAsZE/UviqGJCMdX85vCAZW/v+IT6Bx/m6Pm342lfyBM+UhmpjNHzouwOD
pb0kx7D4vNAHe7gf50GiQBuZxStZgv0kqdUtjcGbejFwyLqjGlce6F+uH2jbSlc3KBjIAOrYbMYz
7Pe7ODyaN8bpX0F0bby+Xp1IsAgbOKDKnGLkkFuEnZ85n+MAElIAXbb5p/dwQ8P4L2cTx+cJ0SpA
Lyz1vuzNuw58oyFTZjcf8shVQxlW6Fa98ZU0wQq6AdSgGPv41T0nmetUAOuKAr46vQR40YK/JA4i
P5K5uI2Hwiu5/NZX8b/CJr1pwLHCxanVc3fMdxy6zirO4HILBjXgXZHrSrMRr15JFFKaWW/TajBV
VOr6j72VubN0hZlrgvBOfyWB/4LVmfjD0xgi1MasLvlqs8ynDKy6FMRnDgu0uvx7Jg9pIt1+4EMV
18QK2Q0bNbJYDl4kOckxOMqy26TNdpqe/WyKBZ0EomDPwTIOPaDmAWztNRj5d9Gt+t6SoXEtm+pu
WLZgK1qeorpD1RBkeD5g94Mxnvw8ZMBkmbDtZU3Mndn0oyqVzI0KVDhtR2tdPUnObTOmPnhI34Fz
/OpCBcelO+OsZRqSxMnI3d6ewMeHXftJ1tKWuRNx3AesgE6rTZj55vH2FdL7fKhniYfkvunt50L3
CGMDADQSl1xtda4shSOkl214MxHru6JZvkbYYWbkrtbqezza/n6P6l9ECoqpthZm7zjnjTkCebuE
O+EwmJIEeNvz29AkVOvxT/AkY5TlKqng+XssciggIqbPiAGSUCYTIrgNVmdOalXYxlLssg4cNh/D
SHdT7Ja/6ytdTiN4i2Wk0WK28ItdDg5oBal8t+vmH8NA3B6kW91SSq7vD0p4kSh8JJabGDCqUdAe
dvqaLyQ9z2f5eOS207hIE5wG1RJgds3YP7Amxc81E+BKywnLA9/7pcRsMHyC1ag3hWKeqf7jujZK
TyqYddQ1NLNjaMovaC0O7bbccSBiADkfr8vaTn0uxxTSEadRFM1gsGy1vcmqHFzaszuB7bwyvxmV
KtGZ7eRZu0gT0hIG0DoKZsRfzX6OQZL3d3V8KDAiVoKF3DW+pCej3E3WjWy6RGYXQpLSjqaSASUW
zxYHXXIg/+hBb8pQWLfj2+/jiUOYKjDFjKGD8fVt6FclYJTtNAu9aE4PJa1PplKdJpst4KQ3/7n+
GbdAjxAJLqIF56LrwAcZO94br/MPVJ01X0kHywUnSI1t7774WFfhD7WrAmKTh65KUd4l9SGn2r1W
hkdFy28TUKX7alp8K7XpydH7s6WX/4QIx/fOYnzuFKa/K9+4/GTBVdnJ0GppBC1X0sKL4DPkabDs
gwhOqiBJHDYaXIbDYd0yZ684GYZZKi+fvyoO5l6KGjPPeK6C7nAEUkIcxTvdAHzzQDxQQjgeVW4G
BQjI44TVyUiSpXOH9TbQXS5AcGhKHy/UTHEBToYBJG3xE0My2rodSi8SBCcG4LmlnGdIUGkDtsDu
lkZlENEpMEOGineCkZfaqr5c18U/pMwXqYL70u3SmWnCMWB3zTFnwHGx/bQ4/iqrY8oh84Gs4CeF
xJVtPxsxYgOWHU0HGKJg41ESa3rHMfDbaAocjbiOzoLBPGBn2AvrIy2Yq1bGXq0PdhofSCL5nNtu
+yJffJiwKW+M+DW/xr8dYONX+EZ1VqIEcydJWuURX30tcxzTAiZt/90wvzXd+L8eSrDSpinbCCMX
fAcoPA2Vj6XF4bn2R5/egNa9l9VVtw9maJh3tS0McQrxaETTWiEone1bDHvbmltqkTuGWIKVeZ8/
fK2LJCEWKcqiDFaInI8/W8f9cjA7b8F4YwlctEy6vMav6e0Hu0gTdLMusmGgEyyRS6tPHN+0ne66
QPdKPOQWGQgt2Yzr5Lc8Kgyas1yhC4CcsKP3wdwbuxKEELFv+laKUGt+ZLt4x5f1pr/Go4mmbOTr
Ltknd1/IY3Ure1duht7VTxF0NZ6NylRyXlx2UMwGHPoU9KEsO9z0dCshgpqGU9ybM5+VHrXDgoED
s9vFExgG7tNyAVBAepD4OMn3pEJksRZ9mccQ7B68REU8ACYfQv4+B/8F0Bol0jYDxepwQqAASfsY
pQmMotbDHeAdfNuWlNy2EAJAdmwD4wZZEIdNhP6unuZRw4C4WSAzA1HewVKy58F0YuABlA+1Qc7R
FO+0CLDQc9x5GGv7ERbtUYczPTi9cwyrzu/ndApoo3zIW830rK79FrXVX5o27Mc42ilt9kHJ458g
AP5G6xmv60m9A4w8Wndpc87mDmheFU09zMb8912hV+fi/mZ1LkBF0IEagNzQY8Wd5tRt0p96jcSs
+1ktkkvcrsavLlFwXka22KMOoKuXXQQFPWUzPsQ7x5t3xGc6lhEUmXfmavbWrVw+m+DEurrTjciE
d2bNyaHRDo11N9ITF+jaPtCFQAlzUvVb2/qqaDctKPtAG+9ft4TNFGt1ZsGx6cWY9pPDx4ziD4AM
cM2BnMzx3HXOHgQnfkPPuf3PdZHb5vD70GKajZWqoVgYRDZLvVNM1dPSn9clbH9JnahgkNINnYor
4bkD/9nPFFh0N8uOoykbj8MP9Vt2XAJyyEK/dyUCN/3JSqBg4l3Z9kaW4kx8asbpPnLC3fGBE+5m
/bHaN6VEc7jev1GclTzB3sNiKgFPivdQV/f+YEfeaPdu5Dy3sUTQ1tq2rq4k8V+yskBlIlozRVBR
PpwDULLAgOUDjmb05yOA8132t6ybuR3aVyIFO0RteAy1Hl+vAzGh7qe72Qra3RBwJF0AU13/dLKb
FEywjTVWjS1qcAWp/onH9nkKsY1uxFnsVmBuvi5MejTB3OJZLQaTwU9fUN95aWC5laO+b8Zt3UaR
0rThQ8WdxqKzloLUIa8HV0EdOXsUyb5q4yfJiTYzlYsY0Zq1qte0WkPk5q+FktxrbhTwFuYUoJfX
fuNLACHwiXeObzveddn807w1gt8nfLnslWoOeV2pk4nLjKLM14bJTTGM5CTE65V7UzE9o3q8LnDT
Wa7Oyr3ASqAxVSqdwOAN7DyopUHckViesZSHJl6CsWN7I0YH15LhTsnECsmK7UyItxmu2E7D2wpi
zD4NinGfWDdV/dMh8z6RAkxvRqbVUQWHhqEtMoAh/VfCm/MWLe+TcvyuqTigX+k7knb79vNvJVFw
aVa1LGA4hETz1t7z9WkjiO80r8HmuSJ12DLVEbyaRZOwiXuoztIdppz5+nBHFYwzs6ckp675DtAV
ONGLpgoeTY0paXKKsbEcQBNAtXSV8dFgEueyGVdXQgRPpjJi5mj51/uss74UKv2s1bI4tykCnMgc
UAL8QVT4RqOVDl2pwlmqNhrnQI2ULwhsRtKVCOHLFFNb6DpqAWClDfcdqkrYaw8HT99jZ39fgDLA
v27TsiMJn6ZsptSseQ+mtLJPExuOKghR3yPC0TBq9DLrIdxaV9SLRUZ44kXN3NTKDrHC3oH1gaFP
U7UA6oNVLHE9PysnVY8Hpd73jUtO+k4/xD47W9hMyT5p6DbKxrX4Z3jje1fyBFdYjcY497xWOqNX
jNk6dwGFZWcPnrnI2leb7m8lSnB/Or5Ql+kO5iWwAN3us/2447oge+duKoKBKqllEHwnIphP1xes
7iecSC9HdwlR1JZ1MjclmADB0akDKGpxeaiLwqmgDZ+LKOOjUpziTMbNt52trUQI1mMnTRllER7r
vMlifwGXZBD6dYEwvAT2mc/wp44kKG6tLcIZXI4lWFAMJtxGz1CrCL8PPv9CsU+P8S66peBF7L5i
eoov+GAG2ituOOIkkPTJbkLdRJIOyK5X+ICqMkZDN89YXy9tN7GPtiObvt9U+tVJhextLgGOqtVo
savNblge+RN7ij7WytN1f7EdCi9yxLWIHoTw08Cbc5yZ2+5mt98X++iGT+zQrAd85rt0fyVQqPGk
im5bHW+gxuayY0NyVlDouX6oTSteiRAcBoaCurnFS2VPYMVsN2BtSNmTwztGA9fKKA52sjbs7MmA
mG68a4vHjH1YWsnOK9ejN65vdRKuh6ssMIvBE5+W+Do2fVry5sHIbml3WLLOt+vHeNYO1y9OotaO
ED2GETCqiQa1Nmjmt/V9okqBb/ndXzuR4DXSKhwxpYjPz994INrgTrb1u8KnmMKLdpUMuID/5Gvy
BI/RFjNpe4Ju1zia+2KwG7fIrLNG4+f3XJ2pWw5KAIiMQuQADFRRLhYf9pvSY8M0t5sNSeB96Qq8
PctFhqANrCUsnFKt3ldm48FJBib6hnmTeX26eFYdxAn2xFIso1YPy/ycG8mJAYfSTI8z0eGlEm8y
HFcf6WNlfImK0C1I78VOtesyw53JsxkBzj37HBOMBNDHLnwuh9ZtZwoMqg8GAyDzD2wj7OZGdav5
lE+lT+1djZHtqnBcpgepcrIbYxeb52Zsjy2SK8z8lTtTqb9pFiCX1DAGxjhxjWYKjNDxI/z4BEWo
OP7CyqDs/1LI7YTtDrSXSbNn9VFtJr9KSyDaD14zd54S/SzKWOLJ+fd/e6eOrRmUAqP7pVu6sjC8
ssIY5WB8tzzb4VmQAJ28uSdYvgZJ66fCmSTytv36RZ6gJ3SIwyqLEfq1eB9ruRtr1INNPC1ZKbO1
rYVKnjr/PpugL5mWAPa5h74omlvdVA/M5zskzVcMg54x3a94ypfWL44KeIPmjzFmYOd9ehv9k3r5
qX+PZwEjBtoMBB03kQKMYHuEgeMDpZ0Ehb/xKV9kUyYv2wJvvuRFhBjJlhpEXHCYHN5l8skXtis+
Y2a88sALkX9pPtZe6GMU73bAUGruGqfIK3Zp5tZA48OmmQHwWdfxaeM1o+SLb3kgYARjCBpVc0DG
C5HcxFKrTlAe33P4uBH4f7qN8vK36+5ncwR3JUWsjdRpyNQKgzygxGgAf+SmPgXnFVKh/GsCYDCO
b2M9Y/Vx8XWZaK6y4sVrugaKHczJm6B5w99XJtQ6utZZKnbc3qANYrIcEBnvwv8AmydQOG0DCe6b
9m2lRSCkMhaOKDBil/N/pV9dyxJbtWk6JEkRlcn/ybpQfbO9bPJkM6VencsSciPH0pQsLGIATQzq
UxzZoCvVc7qjzvygdChxFWXhsig6pUMEHm5ybLXia6fZmAaw/UmvJMnHpk6tf46QR/XESBfHBh0h
hz4ZniMUs4GcRDxstJqe7VezP+5UHx/5nYPda9mCn8zbMJrmHNfOKcA03gaNfeszT0tfWOq7IZAY
EL9bUYvXAgVnyaxWZ4Mz8Y7M/w+qYuiUDfYICtqvNy00e4mNUI8RAYpJ032nT9B6KT7Pi3NjmfNZ
te0neymDMbUCmxk33ThIqgSbWf/6BwhZGCDg2FjZM2/Vz0FxAA8JtobAsIJtxmA+UFXiAvndvb3b
y3mFJIxNcWbm+ZTs5/m7ynqMGclIcbac7PpAPJFe+SBwoy1DkkFdSJsesSd/H6eFz6xcoiWygwi+
3KkWjTJw4O5BOOym/U+SyZzpthr+virRjxtFkRtEf6WG/xnok7obmSzB3cxqV+jDjHSPz+ouQNWO
On/isE3/Zkxy8+p4wxjU42BOEftkYT+o1TCNqHkUqUdbxy2BpPMeG17JEGwYjFBGGRHEBV6S+G9h
MbfeZsDY/X0gIezFdlslY9Un+9bE6qDG3Ny8H9TPS58FNb2xyefrh9tKHNfiBJPNK0AZW1OENGIy
MWyGAW7ygc/XUIkc2XcSbXUwywZIQPE+SYH7j5dm0v+8fpLNqS+uBOBqx2PfpqLetckwmcDt3YPM
NPVZ5vQ7h6ZfE3vI3E5fPMwXArM+PmeV8oSGcexVuf5Nn6jnpHrQ1frdZP4/0q5rN3JkyX4RAZqk
e6WtKpVsS230QrSlS3rPr9+TmrvdVBa38k7vwwCD0QBRmYwMH+eMD4LftBfEbH8T5+tAtGnOdIB6
/iHR1m6dfyZpPdEo7W5vbiuN824T6eKub/Hy3gaU/SQgw6Hz1MA6TDedGVw/G1PEC+uLxpyFm1aN
i+6clmI9uRgygBiX90OSeqn5Uy0+X5fxhqh0RQhvt0ylKrEVCphPsxxOqpR86+hofqo6i3iTUj1m
zfxRkscbhq4X5WGLfpKO7SmNDKsL0hg37YnXShPGp4fZX2dsbxV55ZREtHL+f9z878vgG3mSMprS
MMOC10PzTTbzb7OCldmms31pij4Pi6U7FaFfdSUNxt6cnTKngjR+d7SZ/Pkeb85546uAQ0K1rIM3
bHxYjvK7eiKurIVsPTD5RB0w08ffGAiyqPK2O6qgy6oJpENdti+TMKmJ0xhAMuGaMLrT/MDWk2z0
879amKiObXA//02NTNcxEKQhMwP4K29NoBWSqhhoedAYc//d95JoZxkW+rr67R/NUBTdRqahXuQg
VdYOCjXLGg8qPsS6w9Y829r//g+srVqfFIHBeEP44hVe30jk7LGhtEDQW7I6TH/ld/2R3MmP5MTg
7fWnKFiC+CS5uulWxzFc/cqbDuk3wZH3nvX2B3BXm/fxGCW6+U/3CmMZ+SkJeif6oABBO/NBev2C
lM+7LnTPOeiGJSPb02FPeMTM2ZYqqaoSEJQnaGESw/iQL/TrdRl7/GDaVghnihOr1OpIxrfsvdFj
uF1j56az23YuBWYrKIOe86PljHctcDsPMZI/EvaCMGz/bv+ck7PPklEqjW7gbolRvdRm9Vmbmwar
35ngrHsxxPaoXMAiF+pU9YlRhrFSYCVbAuCBSuLCMxIbCGyp/Zp19VnX0ZS8fse739FUQFxkAGpL
5aEUpSYxm1XNa1RFqTNagPNWhQjvzItfPBBLMVFVI9jN5SuiZMC2/GJXdSiXxmtda6cyLybfWPX8
sQUzk6ur1r012KajxrPkrhF234Rkfbvf0dJVGAZVk00epg9D1pY+jhIi3LE51On43ZyagyIpAnXZ
vc6NGE5j9T5fGrKkaQgk6jtjGD8CikfgxEUiOI00lCgyey1Lw9hSaieZSOs0RvF0XS32zejmIBf6
WIMMPs/T3VJOjUqZKAfZfQAWcItNAnAMEMq/z9vUPm1jNPlTUA/kZ2xT+mt2u6KmPPQfTPOuTn9d
P+D+Lf4Wd1EjtObcbBrog1JnHiAXAg1ziNdF7KvcHxFccLtKc7UucoyiSUZcXf5UTY1rEVGjevcg
gCmxMHEom5hheH9vTbPGbYJmTWgNqWvTn8Ix391jgDCBoUUgseaxefJhKdPGwjGweHKSStuJVcMH
e4rgtvY1biOHc6MV6Wd7KqwyXJXFsYb6PolUJyowH1P/UAfA3Unpqc5/EgMsHzJmZDX9lkaVYByX
3daFqdr8CO4286zJzdVMML1ZftGlF9P+IreKI6Op28c//kI9NqLYg9gEf2ul0KGX8MIyJT+OUn0r
TSCxIqJO3m6ciwmD39+Pe1immSjNnCPWUxYau1hpW+BZImxD2lria0Ua+/PYUF+Wi9hvU6Vwirq5
W6pSRAG0r6i/fweP8dP3em/piDvDspZ8gvolwDj861e6L8LCYQlwRhS+D1tMlZbEHUSo/UfAbboA
lRJo6d5jMIBRZSuarYLkmXvTQ6r35rREWAtfb4YCBELyWYpFnUqm6bwSboWo7zUjzobSLrB8HtIp
eZm6+GnRFLchk5eqk2i4alc9DCC3gcIKpSpgQb8Xlrc6YrkOvF9Zm74YSnmXTSV1sTB1itv6WNTj
l6Ivb43W+kir9dNAehEezd6T2/wAXi8kLdaJKiFfrMr6J8Dr7y25fElbLF6RSPmp9MOH60qyf7u/
D8xjPg3dFGXxapZhSekpVl9L2rtNpzt9JZwpZq744kPCLDPGMzS7+H6INCaSSeYVTjQaZE/S1Nlv
1ak5t1J3Y2sNIvWatp6q6JjlTG9olZ2luhiwkA/AzYR2gkRl73UYIJrGtBFY6c03A7wxOGbS9x3Y
wtMwqeQws7NjshrPf3G3wK2W0XNmySVnPjt7rcmswInbSoY51Tsp/qV3Zxr9uC6G6eTFvQIY1lIt
NJsM3ucloDo3Wws1Xr3BTCpwu2j/q9SJM1eYU4lAezj7VBQR7cUnhqXAsJj4mrjB9+8Ek81mi20J
sBJk0mE2f8nAe8jqn1X6Wg7U1QBFdf2Mu8WBrUDOH7ZjtBZFgvIblujCREJVIPNy17bRs2yO2Nw4
Rl8BeigdhSWpXT3BzKZOwGytabwVjYxYVkcDLQHGjlEhWvdMZJPHESyLkXyH7jsaeW0gOO2uYbUs
FTCHGvSGN6x2F+eMQxUMgcud9Wqc5NsMSzDxEXg0wPhS3PkuBXeYJoI+2Dd/G7mcrQW4YQqyMNzy
v28gio7IBe6j3KXJMi0oOCm9O4IFr5sDexbpzf7X+3OR7O+bVw5S7LhuR9SUqgJMvqb0scq1p+sf
6+1jXLy/zaVxb6FLtN4EyA0cVLPqTmQvT1pkfxzz+aR0qV8mqato2QH/3OQqECsr+ds8acG8ahVI
H8uAmBZwvjGPQvF61zYoTPOIbQ9PmxZ3XBU/RYbdodo2EDuwaux00sJv7OykpA12OovTYsuHdkg8
LJT5izX40J3YzzLzYQCbfZHYt1JqB8B7v6nS9IDk3WsoMDplejBNDRvd0bkoVW+Ndb9L0Mgcle+R
MgZzmgaKRG70qb0zpfU2m4bnSLVfNX06D9Xce1kl3awaEREwiLSCe+ZDHoFdrYf707qTBOijTPEj
VbQ1LhLC2WVq0qKKJNQ6pWoGzLLcd0GR2YBBb0Tq93+YrT/6x4W1Q1yqCtCqWOIIdDkXTq6yvM5R
nPEmSQJW2q6CNHq2PREgl/Apc5EMaZOsShs85f/t+aAtTWA6yFk6Jr13/Q1ou2HEnzfATwNU7VSo
ZUZYbYphymdePLsM4OOGtVDnJ7tz9eU8Z65Ueanb/8obR+udGjtaloZFphWjsRJxbOmwanf67MgH
NQmiHtiFqXaQJtcQMecKNIAfKADdg6mNKUpp1lAcx2F8JmMZWuP4fP1a9oI5E3s/QK3QALDN4/Ck
U6FMs4IJkEJ9TbLXQflsktGZRhQqhGWlvegKsRXiK0ygg8yCi8WTMp6jdsV+A1uPfmOaZDiGv5km
xdsie598K5DzFXMV9YnUo8+nRaOnUynIZ9XVCbiiGp2KPti+MMuWDZAPKyiJvLfj1mz1ciNBv6YU
4YXVtk5Vfyb17BBp+puEw0TJ5T+yeF3OEQzEdgKfQew0caQiOXQ5sR11NL/JhYh2bk8Tt8K4z1Yn
RjyvLQxEZARaRDzSgSCUmoId3rdxPd5HbcVwH6vOyRqVeo+6SGncxjJKVqg0dlIfALG6d4A3+c2e
rCOy48d61YBrsRZukybgV5fV0FqXxNFN5X7RZj+W27Cl9Kil0dOQxk9j2YbRkInGD/f89vb3ctHB
kC/tWHW4FmrOfmloXpWMj9cf5+7NK+jBoK5nWdDk9yolNwTL1p1Uh9V67Pvkk6qUjSP3mSayjbtn
2QjifJqB4cnEjils49AurpEZUuuMtMCau93lGAqdeidp1a9qbmIvtgKkYTndV6nxI7WW3NWLBmOn
oB6w5+VpBtuX28jkgBWd2qGgg08xcTTatPIarfOUFbmplFbE7RNQIyQyURyjxALCFLVOXQ+Rk1bL
hKUhuT2VfWT7lBKCuCH6cP1mdwekMOv7+2o5B9svvWan9oQRAJ8NSEVfFzZ6iFgdG2wxQwcHuAg9
/jd1U9FH5fytTXWwrRvQ895YnCY6azEuIxdVGXet0eZ8nDXC2iG2jRPEruXQD2i9xF+jVbtZm/lx
meiL4DIFwvgOMnDcirVB/QZ7zXowW5j4AjZD6nVecih94PCE9LMJziLhfp7gKt8CjE3oTNUIdQp4
ybCZ+zOgFG0n6qKnuOoCwQGZibuwTX9uk+/7Vjooi3O1SP4CaXMvVd4oJp/0g1FI1QcCh/xnj0kK
WyHaxP7V2azfirYy3PF705ITtFIMDF6FLUgAhuF1Xmd3rL9ev7ddIViTQkldx2IjPz9bzjoacBVB
Cxk1zHz60Ga3RBFV+HaV748QXvlsM7UbqiFUjsFnNpqpg/TwIbHP6zoK1GDXSm4kcY5waZYu1yaM
fuTFpyJ9aStBmrYbEJsbAZwLlJt2XOMRkyz/QMI17nxgE2T/DUfpXnUEfX0bWCC2hZiMfbrN04ns
LI0KE5MlUVM9tJiVH+rKUdoW7NGTo0vRcYqEfIPs51+8oo1M9iU3MmnRYzExwZdi8b5+BvVx/q3B
CjhhpAiStyTPf6F+G3mcjcdsvoK1Z+QXivQNSEpOUd2m+efrMt7U69qhOHNONbJEFjxaaJQfyzG7
0+USUDSnSgOgX6Nj0nC8UWsQt6uVK5C8a5Q2x+NMfJvm6ghs0O3Y6z8oAdPBPlyXtfuQ/4jiafT0
Rp/icpIx0otkvFG7T0t9wMC8IAzZ10kbOASovJooFb7Xj7qPqibOcCALSAdm7NjtU0leivIVNNWJ
LZrl2b0+XcZKg2pgyIXfs5yLZaCljhdgAKJe7oyf2Jw9xIbuFNNNS9dTbehBLGuPuQ0Ct1FwofvR
rq7pJlGJgmVSzv7qEwBry6ZGtgAI/Ln3K+osfuOnd8VTB3h3ZODeAq7Wyc2PiuGonxW/wh5AKjKe
u+PEkP77dzCbt3mTg2TigTCOZzZIGqWudmBLXazhExTY359FAOd7mmTpKAHjExvKBaVCP9ZSD4Qs
7IZHk1PbhjPRr3YrwnzYPZZtY0cX42IauZh2sSR56poZSyt6OjpK8ylByr5atxoBhj24sqfHRVUd
sHibYAE1/4LiSdsK58x4O5jFOmYKIjxZvmnq6Rm/79+3BogM/DQZ7V2mvtxTMbEOttIEVKNEeVwk
2Y/1WeDsdtwqaDbgug0DVXvQC7xXDLmXCiww5m2oTQHAKnJHQ+1Nr4CxAhjY69Zlr5OMZ2BpbJGL
qSLnjBY8+nwu8RgYLk5t3jYATjNfBoDs/4dNqqkFxnPHlaNSbhqgNrABm8lHWZIcodBpI1mPMbJj
adFJiuhfQFUA3k7DHpeF3o3NG5iCWMlSdykJrFvZJQBInA/5G6L+dBTv5u68K5CP6vDlBN2Oixlt
DOkXxJxaAljV1q0rQJgvX7Q2Elzb3pcCeNg/IzkovvJfSu3o0ifxoAcN0qbV61yEc4gh/e4MmgAH
TX9d4BNUZgg5/4oQhW2eYWYCA0mcoYz6FWoIMqVAoe7blN69+pKfGqQYP9FpSD5iIxHRw3IoAhkM
H7kTPbGUIxbmGjtxOVtZ0oDHaNiXOhrFtdpIsWUH9Dyfy8A6DkH+0Avj8h3FfCeGi5HSxswyKzLs
YOjogRB6TztZVD3a27d7J4QLjJQR+26qbtqBGmqfVX89t0fFKV7/gVHC5t0hPiSg+JPc6GA47VfQ
+z12iWPdNEEdunOImqRAr/a0F58Wa2gGdu0u+IFLdUVYnS96YLTpoekxn6h9XyRV4HR3TJq1kcJH
MWNmxERJFD2Q1e6mov2z3tcPdVl6WMIVhfJ7aruVxZlPjN0oiVradiCf0kNxNz6wJUagMjrxj/U1
8UXTnXv1jHdn43xOXmmERDXU00yMCmCaMx5Dp3gF1nbdXpMfOxQ8MK4XhYpV3o2qfU4HgMnXkyNl
j8WUOFHU3RSl/YQpDf+6db/4tgjnAC7FSMJAhnuRadZWl2MM0jAC3SwttJBUj9qLv9Dy53U5l7aJ
CbJREzU0DJNcBHRGBbiZJgEal3afP4EZeQDUk9fDRN1pgHp/KuFNZqcQciRfRK2cWO7FTqtWGN24
4HwfWA1JOZcgMsE0sTc9vZFkAG9Uk2GepAfzx/UTiyRzz3imAJ6usRwf6OMnG/UWDCh5qENKq+rW
c+3mRIRsIbxi9os20WKGvRCj1IcoYICY6WEywKWXuih1M9i15YDUcfp/y+TSHE2JaAROByvovfo4
+PEh9+OTjbaB4upfxYWRCwOMz6liWgAWEANDF4G5jfaHEtv4nGOauXUso1sqKqhfRqdMBloEFubn
UYDhG/ZFpZB2xKBEwPL86Y4GbL/ZuAdGejAc1i/XteTSgzJpmkZQWGADywanoIVGbR21dDsYA9nt
Sn8+k4/T3fTSvSA1Pabn6IMaUL/+mfmlX42Axm1/lqEIdmXPCjCePQQooMW+CCeVJR/lAiQrgdmj
J0zvsuXVaARbr7ufbiODs4GtpoxTJ8EG6nTwSCKBc1vEl7T35LbH4KIRtQJvZg2qmCCVY08F5kpG
LT/DYnzVfpu73EFm41z/fIpIJDv15s0NQNU1RhrZAQmbr3rqrKCmYSwxIDA6M4BFxScgVk58ZXKF
s2b7Xw0LIJptWrDi3NtbexOLEitMKmj+Btd6lHUsn5TBfJPeGkCVcJCiMi6Sw7/GwmUqS37L5ftb
krbQIp9teGr7A/ZDnZ6Khhsvl0A4EZyDzpZUleaeKSRKUIEVoiMMUMLC6XC5WKm9nU8YSTwB0Dyw
Afdr4b7//YYN9xMu9HWt1AwtvqAtv1DZdrXlpcuer6vP/pv4c5Ocwo7KkI6SBe0ZC8BE5PD30SCq
pOxqiY6mrm5jTg3px3sN7Q1psWBgMIN7ZtBOJVoo7bf0nN21TuumQXOQPJE5udy3Z3enE/SHLKBk
YRbyvcwcmL9JCSaGIHohJzMo75M3mkHlZIeVx+BoRInI/jvEwCUyEcCNgJuKkwiUkVVL8yjIP5r3
s2edlLMOGqwZpGVKWBxrZ/1q3YClTUjZtH/WjWROT5ZmwB5EJdlwF+Boc1MsHS6S0zuDFzmZU9xn
L7PAZwhFctebjuZEkwwiJ1e6j05lUDVOD0vj5MflnJ1W/OfJaQ7XdXXX0m3OyVm6ulobVelwwxZ5
BqI/0e9qKh/sGsg1PcphosXRXbXdiOPU1hjWObdMPA2Ao8ruohonY8XsWpFr7vVziQRxDniu+9xc
Ygm6GsXuLCN1JedqENDlXlYU2YvYHIeLBhPagJ6a4vaWU3lsntLUzb7I1OmfTQBpJcHotD4qOcec
uNovK4Gvb8PpoAnqUvtmdfMr2DfeeKsx6TvaA8MuUB8xxuVbYXWXHyYU35ziVn1Qwt5X3PUr9UvM
JebecJD+ddWFuwbOZfV1ni/YTGGxVfJQfgGQEhYzLWd4rj6Il+r2Y6s/x33brd0ct4qbamhLHHdy
M2CSnrTP6+fkx3i0Ehfrb0GBRmh6VE70CSN2qeqho26HvVuHosLM2zTruzLJ+2PzBcGhmoahUSI9
kBqPuWg21ER/AWMP5qJonPisP+qn+Wt2YLSVutd7ShC5NVD2hB9g1+NsroSzVvZqy6Uiw3RgDY5d
gifFjvLN8oZACukpLZ3hk9A2M92+dnrOXOkNyY3BzNhnqM8SDTTVMxhlJzARstQln/XH0bdSpwrk
G1Go8jYhdU02Z7Uk2hVYAIDCNX55Lu7aCoV8fP0DOVJPBU6WL/lDEMN8OslddwTDpQ9id+wIY9wJ
pAzIM0DSvBwwdBYIP4XoWjgLl5VAcwBeif4fx5H9yD5Tb72xHmx3dhevCaZnvXLLUFiNkHe/B0Ow
RIqDOitni9bIyuMlgg6QkD7YQXQsf6GN6aZiBKN9bfsjibM3rUoqRZbxAOnZ/qxi9AThW+5GPa6Z
bdP2PylmzARG7nLN9e2x/RHK2Rh0qQrNIFC3MSiPcefI/vyh/4Av7fYYFEx/6Cc9TB+or/ZOHIhq
ZZcDm++lW+zyNzYnTWepbwpIn7+nT+NDVgIOrLa9GQs6QIGREf1gF1XKnFlyhJvL7GQXym4qoN9E
FRQxEPfQmhiYskSFk5lc9QQUT5feJ0DfdWhgYWam/Jg+E+SScek093/BCcoOvhHOvbSGVpNlpZkR
TPQkjT9HFT0z/T7Cftlf+OuNHO7ZLLFmxvqQGkG/Qo/64ilVFyftR+//J4YLCxSp6RuqU7hKqQjW
CMPLYPmxRFw7+3Hr5jTcW2yLmRp9gU/Gajarl7jLSQkUr/TSkw12GBXIZp4O6PXh0PxVYmAiCjfR
5sRMIhcy12Zh5TVB+vifctHsFrf1AewUNpo7Fswx9pTuRul4/V4vQUre9OSPWM4DtY25RFGP7DE7
Tr7q5jfsZTImHMXFN0XYIe4O7JuEzVG5h6EVml0BepNFXwu2ITHZVd+UqQcQx9wH/BXYQZTV7Xq/
tjy9C7BIhOUIUVL0tvp1+Tr/HJx7IK1URLnELEN2LB/6s3UiH2fZow/Tx/gm94twdNXvQ8C2M+hh
BR0qSG2j2MlO1qE7d0e9wTSz0FrtGujNxXCPKZ6AoV7McAVMB8AX3r2VDJf7AcNhdWg/rJMjuofd
MiWwMn7rHfey8jTTNSpBAVhzHbw9ro59GJRMVnc4M3oIWzhEzz7vtZvnHlnWK/mCyDOCw0t+2AEj
9mDi9F892mKxOP3dTSk2J+TcnpXPeqkyO2x+qI9A7nRzP3ow3SGQg8VDnImXJXTqu+nZRibn9ZIm
7vUlTmGvTNe6Hb3yuX7IPrf3rFHU+moKFCVHW3zmgGxPSIIjkM7vfzel0ZnA+GalKDo61q860D/l
JqAzcqg1moCGg/3RunEVcLdYT2h2CIwKMxpXvrDN2bKcakmmqrDWrYdBUejUfMDoL7igNL8MNZEJ
Yxp6TRpnwgZpphR0YsxyGmEP7sIUgWTiMYO9nFU0eM4shBQ34gSvla9M24My1IWC11rKWO8ZVsfE
MPv1m9xVXcDYsF4f27LkVDdqWIo24yJzpIY5+ozF4iCIE32v3ZNsxHDaqlDSlwswGYPyHIXovqMX
5NQ3GHLEZAsGelxDkH/vxtp/5PGZ4JS0uZ6XOJZdYvEuGxy1OHYWYqKFeFVMw+uXuN9C2Ijj1LEG
FC0ZwDsKUw9c0vKxCQ1vAeK9PR9iBbVK0etn18UrpIamCFAPMW6C3jD+vgk69QXk2N1SRYHUHjT9
a5IPj+MynfTIfDCwbC/lACBaRbn8nlXdCOUj3QQQbXFTFhas6qo6xJ8PvaOFlQoHxvIl6kqiiGXv
lW8lctfaUtPMKZMYoRsO582qwbo/YIL6SYVE7cdffEZMvCiAOVEI0Fa5sGGSLKUZRzS3On9Ert45
8cny0IM5svPpAqvypoMXH9HAbBJmUlg3iHt6dVFpWWw1KLDlYKfRrF9GowaZ1PpVufgGEBTwLL3c
lD4Yy3SOzPq1QyCcOUtdTk4+Mkykmfb+nDeeEmMgQ+98rVU1ZyiWVfBT94wE2EN+/1JO3dJlast8
gbVPa7SKOqeI+qNBkse/uf4/YgwulVLlQi4Ag2Qhe0TtBn1bQGoFALFG3fq/cNq7yrWRxikXyXpp
ajVIU+5ZnVwBnLFxBlWph2BQ2HDbTRM3V2hwLqQsFjKuJbrDc7D47ZfGbW7HT/RmPakBwMIRkmBz
KHsUlUMuZ5gRfG/FchoNFYsLtesMDD6wYjUO6WNFJMT84r0pUJI9E78Vxf6+sUl5YdF2wk58oJej
U0ivhD5f1w+RAC52LbK0XGleIMqagKPbH0EDI3JTe25jewYuVCXSCvZeCaTIAPqW0UeHESj86aUK
taf+NAXYuz10D8ODuKuwWzHcSuZCVmxIdfNK3kwPRkFge1wDKcHd4Mt+6c2ftBtWWPD1WwDLog/u
1K59xFu8637IB5Fh2n/tyBFtGXUTonH3TLUmneusjIJ1aDzadoFcmIEyiuhDd/MCzfgj5+KyMWY4
ZrDuGPksCk8LSqBsx7eT5kaJIwdGIL7m/feAOU0AOWCqCptc75W0tdYV+9a6AR82HrPvjOCEAbXq
H/sX0dtjRvHCvJtEk4EQCHYJflSuG9dOWVQcbwwstGwYeUb3X4waXs4asSduK+jiWzqGwvkgsaUA
ncm1zEQoPvnlg/ExPxUhePgOvW+eFL8Jmg+xJ98IQRD3UgBQBmORBGM+mJ/g3ntWSnRAYhfBWS4+
aGseh9vmtggBL4SSKqYew9hdb2t3+ia62EvyGpx4K5n7iHI29xWoBtAO69H3I35JQbVdg5/y1Rp0
864wYzMYkuyHrdYH01LuYrP/ugxr6q5DCTb4/Ah0sS9FVck+KWwK8k4QLBfqoy6Br3QEwoDT9Y2i
HOs0lr0xXQUR954ZYx8LwyYmo3/i/M6kGlJam3IUDDkSYom4pi6qiIpEcM5GHS2taljRXz6h50Qf
mC/NweeDngO66JlTC2vMe4ZzeyjOz+hTUTXUQPdukiYf7Y9QrnLPrJVQ/lxSWRDc75aUttI41VNp
o62qzaRhCiJ5GI/mDas0s6KSlWBOuUZGISxj7B8Rc3PY0sKkMo/0E9fmWMQsGaNH4xe6GthtYo2d
+tOAGGU6Vz/sxcGQ6Lf/omqz+9Ss36J5jJ+GRlliEIgmIXltz1UczJ7sA9EkMDxWR9Pdnp6aI2tl
iTKNPVXSMcgMN4Cx6QvclmhVk2RQV8yCqtqxnZbvka0I4r49EUBxBQ4mJk7JxfDAVABYp86UKGhI
5dNydQ0wrFwPHXbLrlsZnMasmHJNEmVFQRCgLMNXrDKHkr8+F6fIU486RkqS0/za5yjBiS5w1z5v
RXPWCorUquay/FN2tU6J2581zCnk6IlEju7SOx3WklFnXD/y5VgxrORWLude0xjbwMsK+0yPFujI
QWJofsu8xbXC7q4LxxsbZSLFX18Sn9wvHqNsLG9VjMQivjilwMxNTsKr2HOJpoy1MswUWwzy9b33
LZek6PAZkEcUSex0ADTxCws75RKJX00SmW6B/bdgyi2wjTWYlE0U011Lmvt1JUPLk6nxsVk/u3nR
9n479LWvWGN0moqkcKqBhNdvcDdA2f5c7gZjJR6zJoKZWfP2e5QUJjAnwPM8qrVDeizMxF0Zduhi
GtnB0o+aInVOWjzbU/3z+g9h18JHElgKBQwWIQZ4nzmPAa5vk2Qpe4MWeSR5fphJ7TZZ8K+lYFQX
NIT4Mlj44uMIrBKU2MCqsrDGWk6cYn4o+mDrpeBSd6wooC1sHaDdKDeB4em9CqTyXJIEQ/RhPQNY
OEPtH2XDtu0d2gDGYxIt/7BPxF2dgVUWS4erNS4h7ZQMmz8RjXNwEGuPNXodWT+DkDypfzYDpsiu
3+DekwMauwksDdBYm1iren84c+6XoszXDCuV6VN+M9xmt41v3ttec2DDyMUh8yI05vTQvqsP8a3l
AdbE9Mn3CMV/ig0O1KeEfmv3Bja/iVPivibroBEpAyYAsFzAW0UssGX8SEWs73s1sHeH575sX8pm
keRAD2Sr0lNIPyRe/UkBYRy5sSVHlKTsOI130rjiSRHnsio1aR72HRbbRxOUXI3gcxIWtFwoz+bq
uLLHmtKeZDachkYBvLNYDq3w2uOocamkPpdtdiPL2j0w917wv2HBdB4+D3J7SIbZA2Cua+WlJ43Y
noh0JyaRYzbdbZRKj0hADCc1Z9PRFRkzKW0fOy3GL73KGj/XOqZYc8PrS/M4jEmQroDPkBan702/
qhYnnvsTqeXEmRKE/AOoBWogqRA8oGmKz9pUox5Pvet6vVep2l42PwA6dnE/TMWUh+v3GaMc0+AV
g4eV0Oi5Az+75mI3MVCBNPoSfQLOwDfYD2HIt+M6DF3B/IIJI8gWud4/LX2WgE4UZ3mo6s6sgoVr
8qnmJJ9Tf75ZvhRnRjpcBfAq+gumpsFIJbBbe/q2lc8FEHEfJ12V0TyM7Yd8BLwVEWjbnrd5d0LO
eBi1UkSq2Wcg6kl+sAIASv5PemieNL/FPraIDHYvFX4njzMMjQTaUUPCiRgxUIvXylJhG5S98iF5
ua5AezZoe3mcaciyYdYKHbiGipLA7T+v1U/LflIagZi9IpsBQAbw+iAjJZh6eq8kVYYsWc0MKEmo
BMRt77swOlpHlhdobhXUUFSU2URhjcr8L28nNmIvMA9sve0UmrObHI/NCY4sfh0P1o9Iw5gR6+/G
rvrJfJA8620W5KHCJYhK5bv6+efob197U31LKOlmraHM+vZHJXdBbyI75ovy1C4ATyn95cYCvWvt
X/+wTCevnZxLNDH7Ei0V9l7Cqq3cPn22mtoxekG6Jzoa9/SnGHgVTV3k4H1LAlqBe60Irh9j13dt
vyD3ug2Tjr3cr3lIHmfMZCgYkesPE0pQ7StCYUFkvpeMmJiVBqEg8h3sYnHPIVXtlKgRAZLoUT2t
3uSuwXwGbpkLyuzTgoaD/biAcxf6IpK8c5WQbAFLVTUQR/Llr2LIUd8sdUYGJt0rqYNtQyQixOnw
r4ECNRHnP3sibRurLggpQbtz0VMZ1moZE4gEIpeLMRB04z7++69n2raNtg1WiLHOwsXHKFAxchwA
3rCt+ThztRvruJ4mb/qBCrE4otrTlnfyOK3XdT3t0hzfD5w+K9ZgMdEXRs/zafRTzHT8zfrFO3Gc
/g9VrtZWi+NpC7KebgGPp3ABe6fC8E4G9wDmKCEYicaRtNTUgngGcUw0FL5smO0JiFp41TFFX5HG
paeMy8fSovcAO/fyXgGqFEZs1AZDYIv1vVS1u5yur1Flf4iVPiwGNUwa+dznVuEmk+Q08ew3WnpE
7+vW7kFmOja3c5l9ACpOkCij00n2DXrVvqImt6Mq/wQ2f+dgnTHosKaIGfFDktoAw0Ne2C9eZUQP
wIx4lgYl6LFxGIyq6Rd6++u6gu24L+xJoTSBHTGoMv9qlGXO0oWh85BZA4xc94h+rzvXSygnjXdd
1N7k0jtZ7Lds7Hg7lmZJDSBhkcrof+iSnYUmVg5OZj8Vfi5jv0HWHEnG0MGY1UcjmkPAVx3TIjSK
Rn6RyvFYSGoQm+kzndXMA2/FCXjDAou8V9N49ys5C4YEL+lKZkcwufy5+bqeKVJi6pReFpjuBLIY
xbVGlLvVgygO29uFwINWUcHHZqlp82X1BCjldtQARXByq4/ZcQVNDV4fxomqykmeZE+8zL9jwRgm
j2xjwx5wKPza1TjXuTLLgKFOOhTbptZLZkEFbMeNbiXw8fUCOvZmkXCmutcdRR09WTFcanUi5WKW
gnPX7+TwhjIfG3Wp8MqZy8kezJv5pkRbYvTtE8MlFm3E7hnKd/I4Q9kayFSwpAc86y5uTka1Ima3
64NN69Zdk+We6nJgq8OHbkg/phh+z+pvkwymtOtvSvD9/oe06+qNm0m2v4gAc3hlnKhRlqwXwpJt
5pz56+/p8cLitLjTvt6X/RYwoJpuVleuc+jUge/GStZQufGG5MWv3/KWEXay/j7598WT7ftYVzsl
i7wu5MAB9aSV79cPsJL7XFwjUZ+FgEJuOr8cKxLbERr2xJMQpbP1fC0uwUKqfC7MIESg58QVrfer
HI0TyJHcsjT5n7FuZqPZyRh1UhFGttjLcYDzrgfmtA93vnP9nKvPQCU8diIIRPGfy3NGfjiRKhgB
CN1F2W09vwnB9n8TQWlk1/kF34kqAiBMkXBqYErDbA4Ta95pVSUWJ6Fc9qiIRVELOAk/HkPANifa
/5+iUQLaDA8sE7SRMAdEtyPKlp+GUNMQV7k9EDAwTrqbkQOLmBplpoprx1nIovsPtWbUbVtxOI6X
PefgRSbVc+0p2Gp3ACZy9Rsmrviay11KpFQB0UKeGTkkYinmVCGFicwQaJCFhdGC1BoEuzn4GAvh
wNDMipFZoikV6cG+luizjnFC+FiMaGv7+ZA5+YNx02M2m2/xCoCPtmVlkWv5+PKDnjdbFq+80cZE
jkfsSwc3glu648bf5DeodPzN7MvaSxMRL597WWgaU/47m4U8S4Fo6+avra3uOjhQ6cbfHDCAThYG
3B+sgU3yB2nPA3EKsJVQGv1SGZWNOQjVDA9CCwMrjp1aeaoRvw3AGy1bhhlhyaJCqIlvWpTSQcmh
fEyZcopK0ZXb2ygUHX/4ed2crD4MwcAgHsJDFPso0y+W09RHInSlzEsnnp5yhZmyrZ/mUwT5lAu1
iLS20fg5iL3oOd1OTrRJdnxs8z+mk3QP4lestvwod9w2z60k31w/3Wqshc7+n+NRN9lnKMrLgQ/H
85Z9n+0MDMcJ1hQauwP1DYbmI2bXau1CkT+BxErB4ARCrsvTGmUVjhkPiT0P0ipgkpVMoqQ1b6pg
4A5tXA35Iv3OCn2sQYUqknF0eRcCOSjDIHzi6FvhjjsqO12wu2+E7TCzqxzD4qwt/rWnBzg9GGzM
04FjhzohNiHmssmS2Mvad7yCcegsIWYNAKwFesi3ESgDSVzHjM3lNZb1mIh1ksYekD51oP/PgFhv
PIJTAJgAXrKw/dp7/zAARpL8P0IpTZ3iKc6AIA9NzSoAZ/S+bhkBkF+uK+WqhiykUDo5cHnIYVIQ
PZYp0VwuqRCigNvqf5RCfSWRGyTkYUjDgmG4qYT2MUDh/V9kgA+XMHryKGtTPk4a8yzLB8hQyt7M
tW/5xErrz/aHNrvo56kEW1QmKcylHqDN1wNpH6WDxume9V2JzePyJd9nd8JewbgV2k+ggwDiiRib
sq14we2wFff+TbzjdmRr3zikMhxQd+JuESoV/1Cz1Be/jq6bCkYlcBGp20w7dQeuA6984O71A2oo
IDno3tM3VpV0rZFxIZG6ci4ESIgPFDgkQBiHnC3iZsP38FQ+tC/lZrSUXWGDjzwBl4aJ9mBuMc35
6vP//CLnlGlhzrNOypWyxS+QOjNRTXVX/vgN7oUu1mwFvtltUyfCNvD1V7Nq9BZiqYC0zcqi6VIA
S/7GMe5R3JRddna+5qyWX5SyOzqfcIUK1DAvFAs76yc7NBJ3qB4a9Z7PGaH8WsPk4mNS9qZKgRg4
DrhKQm9aNZgOn035VrrL71MneUgtZoRGIr8rr+ncflh+u4TzfaWDvsp39SFB2SH4yZ+4I4eVYe0b
a3d/NXle3iVlguIqb0eZMJuod2R09wwzs6nsbDt6E3Oaj/kyqH6qEZUcQjNIO1/mbKJPjNJ0YyY7
WXLJ1nQDaOB6NnsAzORmA0IKh5X+MT8oZa3KWu9yccRv6DEjrWKZqOdNFf1yzitcLNGyB1LWAAOW
KnS+lcUX7TRhQGETEgmWR4g7HrftQTlhFNWtfnIWJusnzMOoewWRv28i/d2kR9bT/IpZjExu8aHP
7aXFj1C0oNJnHj+C37XACug3hN8k3LDRDFkXfAatWEiK/UkQjR4KzHthb6JsjROjVO4pNRaV0Rtz
ma2OVW/9aXfOH2AhEeu6VdRL5GxedHPexMfmT73pPnoARZJBe9aWK8PQnWdHlwKxXCsCdBM6VMZW
INwNkmjNxjHI75OkACG4cW+0rJCOea+UJZL6IsIoC+p3ZP2HeyfgN60z2cm2O3MW8Cxq1DV0kQuV
oYKgUFU5jiMtgfNLqUEHAXQH0QoBGNyhpv69O6JT1gJjRNk1gln9AGc42TJgHZz5figbVYyVgK3i
8+8ADTqaSe3D9CzYwS56ilAxEiwChcX9SiIgY5H/Cwjj0mSWGclpr9hlkbJdaaXVZU4sZfLc26Ij
beb9+I5e3haEWpiNTHfaNwBdMN0BS7cpc+XrU5vFygiKlOMRwzvbeVNuUAP/rpwP+k8lkYWZoIsw
YyMD3iQ/xy7irnwUHQXnJOtJmldt403l8ua0YUolEdGVu6XpHjGNlnA1Ue32FU72JgVTk/xDIvYi
cY0f14MUlsuTiANePF4lFbNO9VHoHHajzcGhR9gnlYEXwx/+oty5miR92iY6EcQaVZCDUQXJ+4fy
YHyQti8A+N10OKPCsJf2GPpCFwsyZcp7nVhfXXnM9Uf2lCvjHUiUGermVu1UHYj+DeeUEv8uD14w
YYbEZ9bIGFHsmd1r8aH8LjLUjoRe4p201Y/xYwKcsX4z3mMd8c7wmr/YkGEZWTpxDvvSLzJ1IiFs
tEnd/kXkTP+HdOwdTH/yJmfXTOgClobQhqUdtYSTiT5ialjGVnf2E/VWxAKBle+6jchqq7GulbIo
vKii+q3iWl+fm9SsHyUyMPjjJ5Eofe+f2JQtrBcn0yt3Sq8mLQmAarsDgnRoNZhKBP/gDhtje1b6
xdBPOuEN1ET21SZGf0ECv1s1lHAJhWxz+oSJGUNjke6wNEamzIlWSnmYSLjO7JlMdWDnDvmu1ZqT
i5EqoEMyJztYB6SzrF6fplzHAXmwaUzg3J5Ls/BTU8hVVmmOkWnJxNgsXmCp5X4oZTib/zY9Y/s+
N2M3OBLEAcFpAbqX3KIVCrg/4x+2gJehB405rgxz3okTrBh4VWvzvKXpYGV1OxzOI+TszUnWScml
L04aSnn7m86IwEcMaENF2D2GoT5UADkHdgdWjF5GjxgAVrLOMNgyFd34+JKaIeL5l8Ubl76muWgx
HB5LYSgDY6hNNxQqIFnQcQN+pyVWWDpOAVehbstf0QGbSjf1feIyGzoMwyZThkaMJhnkeMQVJabu
yQ5AwSQwfDTmiGVnwQl3KPf0LKBz1nukEb+rOZLkssF9/jY2yNf3/SbwZjItsBn+CXwOGPxY9DMw
7QTYK+r7iX4ZTXxMTnnMAcshbDSHP6GFg1QnsEOP8S1XjfdCGvUtsw4I4woJJwrBwwrn8B1bvjCm
jY3pXQwNjCmWR0kMzIxDV1OehWDqYxogBAQQNI7Je/xkcbk5gjo02Lcn6ZA4xZNu184M/5w7s/NX
Q2WrZZFP+TQuAMe1UZoEmI/AVq7TPyobfUsyWP7QnNgpx+qbXAijKni9z3OZQngJq+5Dqj8GFnDj
6otc/H3KZ8ipOmppir8/R1pv8vq0L1oltfSyd5uZRYzCUBmd8heS39RgIiIKKhzj8dBKd7HEiClY
56H8hFgNamqk0MqxPirK21QYm7QzLL9O3ev6z9BCekhK5+b/lFJkj/SH+w1oKLbsGgbr+5PzLrxB
XXZCko6IcY3ymHOCF2csLm2WBMpq8FPMz1UKdQYAqoPxeweY0tevat0QLpSMMhUziE9FLkfURV4M
4e1ojtyNbqem4QEI9Oe/mfuFPMpCCH0QSHMDPUsPOixDeYpt7d54K78HFmhC3pkY5+T3f0kaP+XR
6EB+M81qVKHHFR+qZ7SXb7i9cJLvqmcjsKWHxkluSMctQ2aH9FWPnrTaxLY32FiSEGUhdB6wMMO4
csZXpQGDVH/Sc23COzA2o8s7cAYgwHbnnWQ9AJ6PGQmuF/UWV0DZEYw5YpAMdN4oCY0H8hyA/YoH
ITK39VkHo2xIaqh5ikUVcFMDdqEOAbw0PDLujmFD6E1voQEK8xBAhGLmW3UH5BezAIKbbH574TxS
xgv+LfRaXB+xnItn3mizUYA3BxobRNs5nS2xYELxkdzmmpZSpiSq/bgDwjFIOQNP18KN2hWmGL4L
YP8cxSdfuPWn1qwA0s24TtbroAzM2AmhEuqQ6x/VeSOj9yXYxQ7sFIhOMASL4uj8K/lRufWRNTy5
tqmwjIgMyvAAGbDThQKGh1CD1qE5AdpCtAg1RmjPnnoiMzWJbQAm75u6j07GlhVSs0yfQZmihpsi
SZqhS+BSu2m3yr5HmTIzFcz2bMkibPSgZ6y3fz1AweDqpTK1XKMERYBC3R/Mxc4mEIQFWik9VoFZ
8q4/SfTDL+Uh51SaGIVvpEiomaFncijdfo+h7R4oqK0lFBagnrcMrVot1P15MTpPGRwAF018WeHT
9u4A0BAgy77zW94tbJEJwEAU9L8/HJ2nTU48+XPEw7y3CRrX/LsgYXE6A1h391JNH9fPxbpL8u8L
QxCBJT3miL6UYQZAOc1sE0bgzpJAmRq/T42gJD1Lvc/Nsv1oYgYRhnjdfmLE8vIMaTrVSZ7hDOqx
cwAD6SgoDRw5K9gN3m8wTBg3svFBCuTSVjzv9ANyytZuhR//23VStgf7jBrWaTpMn4w+qKJnu5si
RsR5PagF0MXlaZWmzPmU9AQQp1vBpJmzLG0rw71+EJYU2o40RoVhE0iJwIatSE9SttFK0b4uZHUA
6jOD1OkJhbJPjNCXIEW+A3kJqQAmTwlwHbk7zsOohMlvWLEh41z0Hlff9pJQnCurreAp7X6qMc2f
MjSSJYSyFWE5D0IjIIgewJWSaYe4wi4nkEIYt0fswBU7cfYFi7ebtcWYS4SqXjEHAJqZ3VG/VR9Q
y0SIl3vtkTWAtF7N/LSB58+5EIg0B+vtZLxj2mU3EtpQ6X5yCcgCCSn/BeZ84UyB/nep6KORx7FK
5gwHK98W4G3OAa+eeS3ol/je1H6lm/oONCUW41YZ3oyeQpD5cZRyUtVsnBFFaexcYKlccSY3x9QD
Sx3/i78GF6QigoASwACXh5z5agJxNAZxB2uaYLw6j+xTYteiICtjZK+QFaqv2WMVtEQCYCIM/QtZ
aKPocaHpZewF4A8sS6z1zqxJgzX9X4qg9L/r8i7yOZTdKmH+ntXYIlEgJ+SZs4Zrll/lQZ6LCFkj
DKuXtyekAGBTSQVKEMz5Q3CRe7njO1akkOukv4Rf8oGA7rImCojto9/dUiplgfWxrwtlFkiU5+8a
j+wLcJ7InhlZ08SlHMoG81hy76oImbKMddshNWfAWOenysuOiYVx2JtkGxRmfCPa4CL7NuykGEiY
rLOuYQHpix9Bj3AoQfCf7Rww+Jp6bWwmZbSHtg3NetBe0xKQtO2w1wL/aACjyBTmdBuo4zYYgERq
OFHF6o0xPjk9zZHm1STrAy4/M5rQaefmlwzqlEpoQmsee9bW+BrkhE743IHnTZAnaMgJoeLUsjdg
Y2ugfzX3I4j2boo7w608DpQTnA2AhB2ZZvX34iG9Q0+nNUW7esTaGJDB6qOBabPSYhni1fe1+FFU
wJP5mc6Xs4pGD18cDRXls0ayhXp2rpvCVTFA2wCcG2DuDbq+iz88GSkvY5bVNwbg9XWbLhaOSsWY
pl0To4F7DrvjwMfFLV8+YlBxSX4oArKk4u9SbTd0TlswTrL2YpciqBcLTq9UM7ghhuMaDx2qBZ1b
3sjs5TnWUagX23WZXjclwj/COBIPwBM2O9iHFtRQqqmRWacEa8f8GxAcrn+q1UgKcHuGgs9EsGyo
nGFqeq5I8zw+52BgFU3M9hQ4qh3eqC4YjJ7Ax8gI3kTyXWgzqOkYs1ZAEIXtYHIZi2hg5opRFuro
93BXtE/tdittNIx9j7b/S9v7WyADOz3peZx7Au55xAuzFKDD8ZhtszWvtvwx1JMQZ56bMcxOYqHi
OfdPZGuR9CKL+NB+7x7bI3tPeXU6ZymTUtxGxUKVEgHRR/gQLclO7pGL+jL4/s5evIqB3js6BYaw
cgc2s0+x32tGr9glYOOQrtVasGCsAZIK20qgs738FuWkZlpU4w2hI/ua+d0raHUf0NF/DQyM/vbh
Ni41Wy90O57jf8ggl6Kpm+8EcBanoh57UqWYTfCTyxuGcq8OTy5FUBdddQogehNUqwL0fcBxQIAs
81N3Q2CukeahN0poZpqTgrGByGV2ntZczlI8ZT1ErpbqLkLE1NpjZ+WPWO23xSdho2Kku8ssJJfD
AbTMTGy41eAQOIY64QoXVHDjXX5VOa4kI50mCP7It2QAd3wxUBYcEBr+M2YvhAEuGbia4H2mZ0BK
feQKUAXGiH3JhGjk6KA7Ieky6LO4x2LDMFprAc5SHHWxiV8nkj7BaIWCrZnA3Duev6dgA9d/+xfo
pCx5lHlW24QDig/xm96Apv6478FUoexwmWeIYMbp1tRmcTp69iOo6klTpTpGaN/b9bQniN4gRMr3
micfEtd3+Lf2jl0aX7OES7FUdUystGpuBoBkJfHrIB4MlFsZB1sz/JhRAL4cKGMB/0VJSGYg2yZK
k5wPxp2wfznbJVggsOXQm/Fz9uibxjMw907CliF5LeNdSiYfeOFyMl+A8xNxNtlDOh3qG3i6s5lH
aTlTnBLz1P+CTIQsCdy1BBlJ4RXK+Ch9BHbAERBnID52ZK6CV8c7Ydzpqq7owBYgyDoC1u4vD1bH
Q1ILapl4FQhEzKrptmIwvgAAzxkByHz9Fsnfov22jkABfXvJ0MFMcCmLT8IolEc59vx4Fw6vQ3bS
pffrIlbDkYUMepiSi0Af4Q8VcOEOZM49dwGvDAL77PVcn3BKT+BM5urZqp9YSqUUE2AO8hzKOFnv
ttvoJsmw/yFj76V9B5qg4cw7sk0Luqb2ProVbfGlerl+7NWv+HmzEqWeAaBYWq4GpETXYlC1E81A
+NYEosVXtfP/l2RoAigKACGNXTtKX/Sm5f1CLQGkHXCbKMzd1ADruRSaRszaIlo71FIU+ffFmyvw
HRU+VUhnL9/O6LUVlnyLUW9rvCM4FGhx7tWYCau3pqRLqdSri6K2boy2hxXrVFvQdbfkS7uOWDMz
62LARYAkQ+e/gDsrlaIAMBEGJc7uWikzJwn0icrd9Y+1qpeg0v4jhZjsxRV2TcQZehchOjskNyEI
HdzM6SqTwzjn7JGdYOMesB5gsuE3kYBuKZuxZ80pLH8BpS8DSJwzLZVICMNb6Y/q3vc6j9TSJqz4
YWwmcjtWSsISSelNaKQdFswRkvLTbApTZxaVc/1eJRIf0JZseSpKSaogHItGR3xU+8l2DEULK9Bg
sNAEzex8RExSiMQrVBSz6mQnaIDIGhZOH+gnflIfRoDd1HJmq7Gx7RvBq+TMbZt8N8/iNh9mq/Cr
PQdILGuK/AMqPo4gda99mPJmHnMWNq4PnWy8cD6QYOIaYKVKDWBrvb2dEXUbtXrThOKNqvvH62dm
6hIVM+VR6QdVBV3qMez/yp2AGNS9zaA4I9PchoOlutlKDkLu9JM5A9mOjUzO/AmUA+nLZk7TBGOY
VW3G23KLtUcAWIx7zkpBzXRQAD6y60ArUVr6jXHwn+LYvn4Jq0WpPx8ejIdUx7FoO35INVwC6TgG
mxkBsRPsZDt/Bu0r3lF95LbMStiqtsFfAiNWMQB+R2mbYCiCMqrYFCfldnAiIfkY35VN9IYmySHf
9NhIqa3ppZjtmWWmzkXnL5q+kE19dRRyW0nuGmi6XR8INHW7DUElBqyS2hmdIMWkJng2mQUN1pGp
Ly01NQT3KLbxs2TqmrYvZqz7xI9qXrhx1Z78JGW86VWD/Oeg+LSXppJruFwe0JP0SuCO5tVznQCK
sx/+pchPYp/f31KgW8hCEXNxAIhP2MPBkYF8AbDcfWUD49sLXNYi7rkm+d+/HogRLg8lGbOktRKs
7++0Sto3jakgYg3AJMnddANKJOAxM8s3PzLriLjUDVwqq/B/roZf+xlUjQjAVYUSVOdD91j/wF6s
zd2Aoq58T7BMlIEHHoEZ6LUHK2PEg+RpXJNMOcAkiwIjEXABYg58nSkELK8/byK/h9NFmKSA285k
mAiimtdEUh5PLLopbyr4htGV3GJXeKPgRG/qYKrAI69vutviAQuPP2qMQvGepLAUbNX7LRSM8n6x
0khKVQAWWD6qihn/qG8TJwqshjNFlGtFswvN8A6pxA/GsVlyKSNVpgI/FSG+MQGzAPvgw2hrQNEn
eyODnZG1UlYxmnXRlGkSZB/r1gZqq79Xn0k3hJQLWLM1rINRpsjgw7DiUojhU/VnwyUPcakyZu8Z
IuhudO3XmLqooaXCWJlJh0oia6eacVd099lIMyGoWli3Lk1svUzsyjdMPUJk28xmnoiWOOeO0b0x
lILkPV/fgq6iwC5JwDin3kKjtnNUSYC+RfkbD5+UzdTt7w31bnNd1vodfoqi9L6sirENeohSi/YW
aNX7oCwer4tYN6dIkwFXTHp/9GIZP7ellPVa7OlvRm72IGuoHxsARcKMZx73rN4a4KAe7KY3E+BK
Y3fpL9itVv3U4jeQe1iE9FPTxoU4CwRNONiQCbPI8QkpsfjYOuEGKwVP/r307frBV63oQib1Gbsk
z+vRgEkr4tHRepAkKqBWVT8UQGRyindd2FoKj1Y/IOSBV8ZLX+AzgmTwU5SbSfmKt8gQbTSaQP7E
vnjvpNBWB2Ezi1l05VaBhkOEIfcD6iR1wkwIOTmVisRrksSe63AnE+aBYXQYZyMOl3oQF3IoLe3V
MdenDBo07OYCi9oCUFpL57ymTdgSmaHjyru/kEdZZSWMZ3HQAM+U/Op2hHMKiwOyWYNMtLDAcvka
PJKlifBuPLL7NGux44Vw2kADWzOcZ6TSEmgavdkVnwOUIR9V0JtwgKT2U6v/NYoeG1h1rX59IZmy
2bUfzoMMeEevfu0c0pEpKw/cU9qZD0S/F4Fjfn/9y66Yn6VEegUGEAdxX7TI51NNMgP9Q+1+XhfA
+JJfuCIEWe5VDu++r1+x3GcO3IcOoPQK9S1xBIZLDxZ28eW6zLW5m4tTEXVeGBtBMjAzr6LRRNId
vQJnmr+d72bLByvHX7BfrqVXF/KoQBEwY00njOehFLKX2Vh5sSX0PyGWsEG6njvcNgVkQ7G7fs6V
bONCLGVTlVoK6iTAMQ0JLC49OjrtSYt3g3/XaCDdTZ6vi1s3NgCJAruXIX8ZhKlBJ9FyGfGKsGx9
8qjWgOFNGbWfNdBHHOpTCvXtRr6JgZAmArLlkDzLtWm8ht8wOiCYIdbQZDMSTRKZjc81ppt2/zIq
eyGd+pIyCGo6mZTRaq6+H8LJhcu6lfphPyjquzJxWAzoeksVAzfTgAFcS66UzwdVjU5IgJksQStx
yMWvoT7wFKnhqBSI4QIxt0NMftegdpHq3Eon0VKKe6N6HgJw0DScZSSRff1zr3jPC+GUb4mVKC36
lHjPbDol4FYzOdW3Wl86zFzqRZMkmtcFsvSLcjKz33NTIUC/+Pa5AVZ94G+VhsUdwRJCeZYk4Ea1
yPGB8wA80ZNmocGL0pDOuLxz7PvVY36qMeVEgkhNgaKC2yMmCPvhp3qTYZI2ObEm4taqSxffiXIa
YitqRW/IQHA65Y/jw/BkNAiugJQ6PP3mUKifq9v6rf2ptW7opE+sLXHyWa6clF6uAZ4XF7dGhFxV
Q/MTrCdypIMPNjIN0buuIGuDy8uj0kszUgvmnFKFKAKPI5yEWxLLRhv+Fwll9W+JxT01h+Qwg78E
k+1oMVvBA+H+i1xmbYCYoWunpsyU32da0oJK/lwgJsWt+T3wjLOjTj0WrglDaWkqJF0vgmgiV6wB
dqgqvuvTi1gznOYahsvF5VLGphkAsF7yaL+mBwOIfEgGnAy5OGxuVZgk8Km2aDKDWYXbcD+SU7cl
LCCsyI8IuXatlNHJMbFTahE4iKcwsQuAm2o8oz/DukvKyoxCNhoD+Ku8BgMncg5YGKl0NIPhK/9L
KPfn/dPFzyRp21lU8MkGK7oRkWtVVmHlLyrAQ+KNyIQyWENrvfh6lL0R56HSIiIvRc+JYDLLJ91E
Nd+KbBaXOevBUwZHljk5FPCV0KjYqGA/q4TB7DkwBrNXk647QIOubqbhlCag+yOTo/2B7CT1YDCZ
rew23bHqJetfTEK+b2BGSwKE8WXQqAxS1WQyMCoHzSKlmbpDtZFEcXGy4e35yN6UXlXFT4l08F0Z
+VTnPvZWhEa30qK1KuVZ4Vk54no+sxBDLnkRDSt5kAZDCo1HJ20GMBMo9cCrZwUOmfcKUkA0+GYF
091btfcvs0Do0v+5VYWyk0Gi13ylKsSqRN8LNAIIrM28mTEM9JGFZ67IxIXjuO4p1mgLIBaI10Ao
OkNSX555aIEbPhtopsVbyeVH08DUvW8SmOjRCm8wXBhY1ak8+u9hg/B82vTfrv+AVTu2kE89R1VP
G3/qgOvdVUD34ManSOYYey2r0f9CBKWvwaxqWuVji6xrn+q+MgNAl0RZE5ttoT/NGWZDDYVl1Va9
3qfMcyyyUCVwIHBDF6PG0ZL5I2BfY0QH+yd2/zzesN8HOcEXZ7CQRimuNghdUigT3N4JHEKbek8Y
cP7i5a/eJAa4FJDvgpyPngXNWj5uYpEE/XaJ4npo9z9E1R1mp3T9bYCOEdgtsg8BeC2SHRde67GK
gOu1o8UvoHwvFgJFIwaBm1cHdrrl4fVQP8JOq5dnDrY37HBCi4M1kLqeti6kUs42KTlR9XtIxS7F
Ga2tfMhQXiFrlwDFdiI7tTj3+rtYNXkLkcS3LBRI4OckFCvE+EHa7OdYeK78xEZYx9r1WVWdhRwq
zCeLhxU4QUiRvcX2P9ZFgEPDLrKvtYjAgvmpOtQ7LzlgR2dgi8UVjjbCQKv4Kb1I4GUH7wipN0ig
dLZEM/dmzbl+k8yvR73/wucKAbD+yX8yjAjEc9EdD2RKzOidq2NvhW8LrM4q462oVL8x5iJhbslg
xIRFWTl/BkCmU3ONZWQ3sY7SYMczOkPkS30xAp83rFJGoJN7RNmzgeJ1tp+H1ywYTWCDmgJqEHwf
MIStV44W0ih31Yi8XCY1MKPJ8M5wE+3mewIbiLR/Az4Sm/EJV83pQhpVbRhHte4VCc0nblNuRQfo
cpbgaSAqJ1PvrCTiPOP09SY1TLFpOrwivQkCpi1l1IxzG4AUqNsH7UWGqA0iU0/d8mBOwiwPXv7v
im75YXwrclNSzRg4fqysdd0OfP4W6p65fEpBewGTqw3+r0ryb7mgB4NuysgY/8v3/JRD3XBl9FVY
NXAhsme8YpFhLwP2gPNamDf2JOl61IGRR+x+YOYBfAWX1m0c4wqdfomEqzWQU5O36l7D9YZuvc9/
1Xs0+rBuXQKtALu048g462rI8SmczsPLwKjEWsHLLHMflOoDAJxmTbq9rrKr320hhHqNaioG0xQB
7bwtlUNSlAct9Y8AomJM7bDEUOoxTKIQ83UA9Wgrs+neVAXM6gMLun01kVEkA45fUiWAj19+LoTe
c4rPiFrQqB+KrnMwyl2aUlY9FWnGKjytq+JCGuUqxKgo+RaVaRQvUNoHxIqCjWdHOTd/fSAGsjr6
63f4eTpKGeu0GIY8wG6N1KGBGTxr1Xuf1eZ1fVg3Kp+nov0Bx1d9kZQYSS+CDgXS+R5sqbGZ14mn
5sa+zGVTUhKrqkurAJlyJZmdODgSaJ3deopcWQZACHr/xyhIbzDPjyYkMpG8K5+6ZH4Z0/ZemMoC
SyLNfpJZOCKrMQKoHUCNjIEW/Xy0RSyijVUtVzo+CMn2pH27KQ5AGdywSkXr7/JTDBXyDHxZJgpp
xAs6Wkh8Z8ZTxnJbxIx9Me0qD1AxEA7yYHG41OSxA6xSPiDLIgA+AtZ+kY4T+tT6O8ilrdQL/oEr
ABtMhLRRFAAXfY6LFneXaK2RzAF8STu85u1ghWrPiBTPXWn6TEsR1HtJB1kKewNz5L1L8MZjzIAa
p9FGCO6We9LN4d3ImsFSqR6EPTqgdvJIotbc0638KXsXvWFDCHlYiAVrRmP5s6hnJchqLmsVPFcx
bnJY+fxVS3YRx/LWa1qzEENnWkqsh7zegA13KAunGSs7ZUZWjJPQ8YDYdnpSYP/JG33fzATMgM+a
Wam8KSgDw0ywTkPZ8yjlcmEgOwFtH8Rmlus//Y4VUqwfRwWLEB6S8YVLtE+SUOIq5KbTIH1Lcgyl
Ct191pYeEBufrlu91XwN0OQI7rFmpCl0xtgLQzOBg4oMKEsPpFVLalOknBKhvoLOdH5krdkrq8cD
bYYhgUNFwVTD5RPvOB1MkxWaFSMvOm047nWu9MqusfgRQX4mKO+lBKbtegz3Y8F/8LX2FnTzsRfy
XRGmtxrw9rgzokjfuCjIbIcmv+fyYQ9X53Z6/NLKqtX7xVbVAb4QddPBGP1dGXenqBUyc+6BkSik
ocnpxfMohtCV7igV4UYOo70ua7Op9PN7FCrptlLiXakNgDBKv/PjlNmYX3huJ2kD034KRPmm1NRt
6Hf71Jh+iHK1033F7dokNo0+Ds1Y5zfFxP9gfDHW9VEaKKK7FPOZCIPl+m/pY71Fm9bTYgtnG9zx
mXfbe5LxKiyiqdWyurD4bpRpHpLC53kBmegk7PzJItO//hac6dvOGzeapd4qx/K7aGbuJJrFLejS
3L9g+VhLogSy+YAlFl3G+v+l8vCpJFTzhNpm76aP40cH2iYFWL5l6chmByaB2pLftee/2IYn1/rF
iH8KpoPSMYjwLSc8lCQ1fS+3Ayc55mASM0ChMLyw2rerZgY7OipibzinLwFdPYC+qIBF07vv4vhN
BlsMQ43Wz/MpgXJKs1FyqZpAQm2jZksGYQBnGUCFZNd/YbdDVpN89Nv/nIj6cGOI+qke6cSxC6/h
odzyCbDO1G/6YXKzxiaJRGCzijSrpfCFVDqoK/pQEisDw5iEfENEwVbYkNmXjwIdzOzEgmFejYyX
4ijTpiiV0BWK6LvE0xP/Ln/THNLll1CZzVkgGGth31IaZQl4n9eSXBrRmW2qCpyLAA4xAFlndUZ9
0DoMvA6GdlI5tTZHX9xe15+16slSNmUMtDLG9i/pOKeD4QL2xp0TzDUreg68GwFjG2p79Lvk47rQ
tURgKZS8mkWsFuB5xjVQTLyklyIznUKLmzBO25eseYXV56eQtT+M9uN/qHxKG+QZFJC42bo3bF93
jJSFsLCumQsRX95fzEcxwYsik+EEUQKD6PmeOwKUyIp3cWL+k0lZCKQeYCQkcqaEPspPsf+9iIJb
XQrt69/n+rUpdJNL7ge+KRKI8KfMFIoPfmCtFq3HKyovY2VLVAhX8aUK6FMH7lsxxrrkBFRngqs+
mxkBHy+d8Rdvt170wCxurR5rIZN45IXaTQYYyno/xBL6r8HyJ1OwE2cEgY6E6f3xV4wevTe0TBaM
VWXXsNEPdAxeleiN7IHHUqgUYhpCnGQz85/FDjPcxczyA+ShfvFrCzGUHg5DP8W9jiU/7ET8iDgZ
5BAV1uGMCJMxefdDKiS308h6YYKQRhawW4SoZ7a0Jv7gEhZax7qXWPwaSklR5UoMAMn8HjYp7oPJ
1jIXUIYbwWsOpeQpmNe6/4t9+1Vv+CmX3tiei16p+A58yr2rA9in3Rea06CfKGHgrQFzGWMue1Wj
FuIoPzGGo5yHBbg/ZIw/iWqGvSFGT23dFS1EUM4hDitM2hJq9RTMOQAE32QWulzb2cG2icdqpK92
D7CBrSKHMFAX4alnKSK8FjUCWKQ9DE5101ihrdutU2OURL5tbP+DtCbFzARJzXWTc6ag+aq/n5Lp
x9moadATrLDWnt3mpnvC8vSTuFXuAk/YcIgKZ6txi2MPgi+sS1mtVx+DE+ZP59v4kP0faVe2HDeu
LL+IEdyXV669qqXWrheGrLG57zu//iba54xoiG74+rzMPDhC1QALhUJVVuZzVzBC4HpcB5+dAQF4
DOPTmthhqgVqxIOYqtu1hxnNPt8mfcXxSbSJ4Czrdb0eEBf2iKstglM9dyImny+kZYJb7eR3Cauu
Hd3sUAPyeYgWM6WniHd+2fKFSfpjD2AW4EE3ehmHE2zBNAKIHJJEmNuyyrSr8DMAwv/dT+r7Nlqo
ZL6P9REFqO7YQl+PTEyhicjIaNbfNwtL1KUvdLoS84Sucgit8DbaV2/4gAf9HW50g2rq4M4OZnQL
u30Cz0l8Q1Qg0Nv4m2InhHw1QVQFvLZ0KjTkUg4MGgegSMWfSv48Do8Ci7dl1WeWNqjYwKFjwRk8
Tqt0H5yJuFV1BE1maYJozOLt2Cm/s0oaq5u7NEnni5Le+U2AecLaFge7U028oO44q3jp94mViGZ1
iJ+FXXkmMJ9iX0xmDqiDzWIgX7tTl7+COiyBpo/IlZHXDanYm7KcgpqYs3o1965HpbXseGmHOiGZ
Lw3FGPHgVh2gK9gfpeGHkcWmlu56PB8ldtmUZZA6JVmZ1z0fIuoQwU/9KNxOu+Ydut5kPtfRA1AQ
dza4mA5srrpVmPNyrdSxGfqwiPMUX7bb5dtxO++n1xx6XTKajeQ5Hpx8q3GACmJiCVeThaVlKnWJ
y0pBoSjwXf9YH6CluI+c0JbRhDd7i8R6CCmeWdWrVZDq0iiVoWhq3M8toRFNgEkLvKAxOVN/iu4y
C9PPH509O1CR7M0osyQrdfg9O+SvJQ+LX0BXIuIc0rPDjAhRtE9z+Kq2rXXde1dzh6UFKgYJmYzJ
NKI7IZwah6AOtHO6/8mhYdjc/3/2zlgao4JRIaER3imR7xZ+YyUKhDRyhgXi/PR9tbRAxR4j5mQM
ASCTTuXGLJv+pGT3QSI7svb9+satzaf9shYqvgzFkIx8ho1ToYsSQNK73YjbYKvcTN+jx85NwI9T
wy3xXtiDOEC5ZZGhSWtX83KpVODpq0AYexU/gEw399vihojehG5+Ul9BZPoi7aLbfBMc+z1mjR+K
LarlbuqpjrTV7udX4557MLby+fqmkPN/bfep0DSgFi+FrY5soYBcY6Ao2wjMBYKmulMVPZVaeH/d
HjmA1+xR8agedQwVx+jjkYQBHJWe4oWb2mM9p1mXKM34LgMAJEUj2idkqwljljrcEWAXIe5HngCA
utWx5mRW8+zl96Wijx6XQZiOOPvRj8nSd/wONS00yXywMDQu99468TtRH2a2YFdRuZ+GoSCPXV+k
mWozqYUU4wxpp8uje6Nu8eT1wM7iMUU1rjux9GVEv+6KMcxxe6p3EDwBeky7IZnJsP0D2NP12CB9
GdCXxSjiJIlQGYYt+AAqi+TrEqqDDkE+caVlYCjJTVxWRrTqpoLIgzcZWZ5Eq7o0wjQOlQHD/I5Q
WanbCZBANuv16mWxMEOdPn9URj6s8d2yObWn8iXjv10/bqsp1cIAddw0PUtHLYZHool6O/CClcWp
LfOMEL5+JS3MUHd9rSTanAn+TxVlMpgGBgPnZ/U991iU/+vZ6sIadczmPJESH+wvbvEjeB+BL37i
TvU2tJRNAeEp+cKLZ9xFByIsHpncneCg286A96/Gzc/fQF/zCWcMeZJiY3XwHynifQI8dTtPbjN9
72PGR1xP4hbGqBtfU4sm90kveLAq3YJKsx1Xjiq4CkhVJGtOUOIiisLpsXxjJzTrUW1hnUoBxtCY
+87AdoNdjXBvi9B8JarcoFd0Zy++maE2S5iK/mZGQ1zYpRIDMZRSP+9ht8raTW4Mdp49Xz8d6+ni
wgSVESgynxrViGOumKo3PSH/uJefCE4tOGrHDqQfN/m3EQDLdBM7lWBFrCWuYuaXa6QyAllNW2BG
sEaoCnocsgHBVvaBY4AnW/NaQoW7+4MhefLFvlzCi2VTYScooq6OVRzXYUKHrjpyznTST8V2sguX
rTbOXCQVhGopy/h6whsk0WwZ7EfAPZdbInMb2/pDFThVZJYz4H+6b7PygFXc0HKDqciktijlSTrO
KeivN+AhqLDH9UOIqYS8NdN9vcHcM8GxljvObvb8JvT8s/iWWvWRRUK3Wnta/hQqbKGXyIdDhW0g
o3r5P80dIdWMDjphHxbQj2VWgq7HKJnOCvxg6DkfaRDefugA2cO5/Bjxf9lpPIidYlAY3cS8tNjU
jIyABaTQr/mIrxV1DRJ4kn3xVnLG2JybHUVM1/8st+UqdK9KTwExOhvsupqf/OvcMp0zAEOUqbnS
oB9wQzilCd1xtuU8yLzjA1+PH4xPKn9RhGnqLBtE7HC6TW+HM9p8To+UJIG93Akd4x+GvesHV+ap
eKXVmTAGLfKFxpFc4CdSiA+rISpDnJc6hmyz0qCLbPzvIwUYJ379kJUg16DXxHxJ8sRbIwa+xv10
itBYAdkvxiAd4102RyfelCi2gZxFDM32EZrrsdnNzC97PZeRaTmZKtULQSZlmx5UkX0/mqkPi3rN
eF+zzFDRqugCSITKEQFS4PWOhQUvWfLC+JDX80uZFosZeaOc9BjFEeG+PjQ38Vbc9VtAJVwkFCf+
BUOlHlAtKPYNG2V73TYjfZJ5Kg4JoTq1JQen5VGNEp30VOzC0GxuSE6dWNF2AK1weifV5vRQer6j
v5WPrGouI2GUL3XlxYMlEfHmVGc4ctAM960CjI+vPxVxdFMXdWwWdftNy8ALJczboGzQJRCHHyq0
W83rW7H+bvqMFZd/X/wMzLxjrp1EyEi3srO0wXP0rf5BJInKI3Pwj3F4L3uyMIYsBnV0HT1l8qbo
II0FApwjiHBccLZh3rW0WXIfzF2mMqimBkhcrXHPxwftwrzu23g0vY3QQ2VPUTGtUcGpbQSljEd8
U8LsBYHkfWh/xE+cV3vpMWNFXvLHvgYmyLMAg6OqX3j15S4J6knH0sjgjbQJ3sTb+Wb2eofUcCDO
4lusjP836/s0Sa0vGTE/0JFgHx7IzAYZtB1us21gkZkNZma4HiE+rVGRtwMKTgxDAh9BtkAmfiIn
QLhr7RxC18/BXUEmcHhXQcFKLh1feO9jh3E61h328ydQaWKWx1Ick0eweud7EC63xo0APCyhUywt
9cywRpzx2hel4m4aBHkGMBBRnTYLqBhFCSDyZnCYAFwBhWJk62BxYvRhWV5EZYd1mEthGsOLCrUw
S4gzFNErY1nrSdjnJlLRtpH4XvJ58opxBid4AjLvAf1eE3Rsb/lT56qm7BKWc9bKfhPa/rVLY6vU
bha1NEZhT/ggIvAovucm8pSn5rZEaZoRSFf7vCJYzERdVmRJpoF/yiTVqm5gVlv2ygdCqD4+yBbo
0w6am7o+1E4bMPEL3jCY4r1/giCzy6GRxPOmeCnFTUwkyuot/vmD6Pc5Z/iaEOVAQMno6xZ7iKdX
58bz7crO3xNuV3XQhgF+FiBuxvcmLvPFjReGqdQ31DK9EvTLToAKndNNkhSi8wAaULM4EObXEowR
+O+RiYRZPUEL0+Q8Ly6YIEFxZ8gIm1VqTo5kF1b/LJ0hfPMSWEh//2D8ebU+t7BIXTBxmJdcU5Lz
U4PCSvfiV8MlgE91azwaqV2hyS3uu2dmHrya4y/sUqE4nfw6HybY9Y88OA8EM3DqvXFstvzmr1rc
oojGAY+3BP9FwqPyo3qoSY3uctPsITh7DJHvohG6YbjOus9+WqLiLZ/rtTzGgNe0fW6Vc9RZehpC
G7GSQ1cO4iNwKS20SlJrrDirAmTMzCN9zwXBizEnD7MPltJxjlmDkasxcrF+Ki5Hld4JfATRPKHM
PloZ0L65056vL331slvYoOKwJIhJE0LLwxu1R5TPIuFNCG59QYVmizX0gqlMDEqr9csctV1IJYCl
/ItWaR0OQc53OKbDjnQnCU0Bec1oXmHHb6yUe3V5C2PUwfRFcGFHGggYIIx6IAgQ0CAeMpeVVa9+
qYUZ6jQmrTyLPSnUDfxsjpAIGXjWJb3qogsT1MEr0ThXpQGXdGuLIFjM3ex79D3/1r3MVn0j7yM7
4TESyLhd1ps5C6vkVy0CWz5VfJHHCGyK+R+SEw+5EFCZZgTGLivHME7Kgu+u1zAWRqnTWHdyOOgK
PMS4B8+BG2205xwkDw08JbHkBy1zhm1y33t/kPuxdpk6coKQgK+uIk05cyZTfPmFyHv2ggf541LJ
cFXn+gFcDeSLxVIHMG5kX1FA/eN1XWT5w07rAN0ETFQJC8YFyVoblQ+1ehapggFLoOrEQ68x+Yxz
JJ3RkWBYod+Xop+PVd7jgoh0fDDun3564zVWDGGcN/r1qBZ9PpQxpkebXQS5d9Ctu2VhfyRb3cRw
zimwWXTN65iKz890iWqLg1Bqo9RCluhnn6VH901qTfWWTOJP9viYo1oweayownCNSw1sYVMGWWQw
8UTBqwysInpoo8ysS8kVImbStnqtL5ZHRRdOjtPcb1EVGYb3Wj3o0l0jH1tjg0vtHPRnCLQIZlne
cALrNUkC8JekbWGYuNNijTEG5BOetMlkT/whO4VHhhrHFEPqpLDFLMyum1PxpQRDxGgXdQaiCv3F
uYN3yncTiGrIwwpYSDvb6m5yYl0+60fhX2Ma1RsWqq4WuQAHTs1+hPFgG0Lj5BIL6bl+Fj6tUGkv
eCmzMJPhJRJuAG44NOXr9Qi13qtRPi2QTV18I6Pq27Aj/HPyMXjKtz8b6/I2eFd3kLFB4RF471b9
eSMgwfa4f67/ANY+UrdrFtR+KxMlO8k/jcNT0mzjgbHG35zvzzVSB8BIusYXFLQI/EdDMKsn3lEO
zaNvi/+oIBTtEVb0/cAzwey/yYY+7VL+r3dZ3Eg67Pau1Fm8U9+HboU0/t7wMrcXXVYtjLWX1N06
qqmSJXyBd0PVVXaHSRXb0Mo3UA2xYjTjqNFamREXc52mwWv+qmjDWhd1jdZtIcliD7g+nsHb2eZE
h4xrck86XsCDHViBYGIanbWbqyWGxcmgwkldxKWvT8Qzpxuo1rt+X9hZ91LOr1kdMq7v3+Ri/7qK
ToWTqJANPy6xoYNlnCRXfCQrBLudiaZOChg5GtAsk+RkfY3Onyap2BIZfj+OY0q6HtCDmdrWJPK+
od2amez09Ueuui3z2mMulI43CTIVqEMDOvHBg7VofiA9b1EyVbN9UsFwiXP4dwVbFezekBVUMe5L
JX5qJM18XSNWk4cCRIXvwV1+Dt99cKWHO4y/X49o6+2rhTnKXflohnYJSXHJOD/qNUDiw7RZPhEy
S24bMV55THuUozZDykMf65K+zG74igLBEYPn6HZIAN2lj4Z9fX2rp/FzefTYCPSxUkWdsbwJMyr8
wRcOqsYgEFmPnCpkmoAHxzQQPVDAjUkdYECbQDNGewbaHgPT4PIzCNzeZmKv1lf0aY26H4I2jvo2
Q3zBQ+h9cDizu0scBYMbE/KVcKNvEtuwZ5ZoxnrHaLFI8rMWV2/T9GXRE3iPhFo0AZh1j0g8FcA+
vhGQ+IDXH+lV5Y+pCk1l8axtw53CYIRZL2hi6E8SebzXVZmKArI8FD7GrsioweQ0KKtB7wywLIB7
9qy25ypiQdIkBRh/XoLQJ2VL4CZUXmQMppKDwXUWl7nSJvMqjFEI79CQnp0WdXe2dO2qOy0NU0En
T/k4x8w/Bjc7y/fIi0K+bYGzUV8UK2NeHKsxDlwehgwRZg0FLupAViOnRykP1vQWpdq8MKMzQaSW
oGa4yZ+mQ/DBRtatjowsbNJslKQgM0QZwEyj2z2RUjG/LbbCkU17tXZYloaoj6i3CaC2KjooJaYC
+yE2G/kpLt6vxxjWFirUF5v0UvAVCYVmbqPhPlTJk8xAJyrbxht5D6VxsNsxTJIrlr4Plwsj9+Xi
OHZ9GkpdDI4BkBWh+xXtxFsN9D7JiZVYrObcS0tUvNEqLQYtGr7VT60JokykvwqC9TC9BSARG61I
cfL3ys09/30AnocpKEYMXFsqFXk6JRR4edR/dsGI2EUzeVJxmdkioLPkPpx24eP1/V21iTxJR3UQ
LAYCdQn7qpAIuU9mf5XSIizIoCS/bmEtYYOs4b8WqHs3SNIRmuCwkOWhGfCtiT6fM5WSJRmVqZTf
r1u7/OAvm7gwR53yZJrUMq0wlXusHHmHzuwGQOHoocLMiQL0T+6BWHfSTDRhgm/XTa/iR7BM8s6F
phdoUn911UHsqrDNQUpU25ILEbpd8R6hNokGcWoT+FNqKoREW32poLcDIBTELvZRaxW8yXx0r3/W
z59CvTnyzKhQyYAvZ+Dubt5HSXVS/tAkz1MWWWILWrrqgHLDzClmVrfWBCpXI0xYZ5ecza/f4vNX
UM4FrmYJ8R03Cw+s3wuByqJotIkOY4hmLkjbPMVmfILVaLH4BJSzKZHWtM0MZ5O95Gx8oCnVvYO6
GXMH4ha5101fm7xb2NB02QtH+CLrMl0PIosfQLmfMgyIwoi/SN9Hu2ug/aqX4CdRSRbxDGy8M7jp
ezC7+ku8qR/B6sUCDK/H6M9fQDcDhbI3kgCseXje9nYSWeSS018Jc2b0Co1y7y+nMBeOT1PID2UE
5B04bD3VaHaldDsCOxoPjT1xbpFBV6L8SJvbEBsR8RXji69nL4vlUleSIIG4q0IjAMvNbkidJIFs
1lvxvd1Duu+dsD4WvQv9PlYDUmIcMZoeTOsisWsIFVzwRDALUMBMbB6gv4GAxXgdHRYSc6LX+Fy5
w4bbhMfyMb8riIy5FbjiOTzmj/xe3kBw9Q+QgSTWXDl6Bvn1i2uznXpR6ThwxKT5qc5dYURGMP8N
19/yu1MBL1KbJtNKbIFWnqb5m5w8N/FoKePr9VO9Wila2qGiWdaqPZ+L+Mata9z3BwIpiB4NCzfW
bBFspW/VTL3E9ex04VhU8AoiWSj0CieZdPklG/xCZrKFGMEf6bSTuHTtc1Fxa8BMagCu+cTLufRV
MsKNJDQu6CVuwqruzWAoDlJuvDC2lRGeDSpWlYIaRHGESJEfCHah8DC5g0l5IqecAEDKupTE6/Z0
GqKLWl889jLcBS37BAWU2+gs74IbqE7YqdtuwJQq3hJK4e4eqLw7wxs9HhL1rBC9+jD/9KYv3dCk
yhJ9KuFN/A5s26WbeT3qHADAC1ZsJva0Z4UKpkUqRjWzGillho1WzPoAhDDeAcBjmxC++bOaO3On
yZdYnP4EyBVZmmCwtSOUcOx8i/dOtZc9go5RK0jvEeyuf9LuMGnQgogXKr3kScta+Vo7ZbnVVBSC
R1dhEIAMVI5nJxArLy2KTRmHu1n7m/rH0hQVi8DcLM8CIbHJq4cg/lFOpxig9+snhrmvVCAKpbrg
qxwJzfgBDSxP3xlQ9axDM/te62a048APqRrmdChssbFGqBsMmy6H8h8TMEeec7+PFzpPBaeimbNy
JPDKaQcWdxM9HJBxy+BxZ4/EMFIanYbvRlLPCTV/cSYZ0o0NRLBQHGxR8QEor3ey297JncRuGmAD
mxzK4czVXr/MwLfzqzt3mcaPXQ83Gj8ElzOrnbABXxew7squeyAEDOxVM0zSPdWRM+YwLqFtH0bv
iZ6ajeRo3R3Dnci5v/IV6Z7qqKpNYjTYWYK20b51iam5U4T5AZImxudmq3mz0/5A82WHMcrhOUEi
wWLtUK/nMfrlHlzEiqBtpSQp8VTwG9321e44TZzJSfmpqMt9rhkmqooPwLs+8h0EQ9oWAl2G1xrK
js8wclmoGyPUHcUo3uaq8iLcVqI67RU5sHUV0y4x+jmDf2gL1eOb0UrqWTFLtd/m/eT4cbrhpfZY
R9m3UMIYkBh6A9dsMXQJ5tvZjXv+BTg7r20qV8sGL85VWynzfajju+fdqWvkrZgle7nzAdNHRJP0
vSp3d3wlAxwUhHdFqtnSlNucIG3qNrPlTrvTDN1TIxEc2a2nS+U3cDve9oHkXf+0jLRUv1wJi10d
gGWCrjsOaAMkpPAw4IKB1H1viR/pzWTrm/KmtXKP9QRlmqUCrhqojdEYl5sGyf8ZA/OQy+zBgIBh
PQhLi2b/nd3iZXkQFXoxoj+XeYG1dvFQmaUQHhUuY/W2rmdI+mXliw0NVLGpS5I81LZx6ir0Y5p3
ENiC20c29ZP+URxEN72RXTbSiESXa6eUirXS0KZFGF0SQSIf2YP2JdxkLmt6i3FXXiA6iwWm8ywr
jYgF+tHo6HgrTJkjCS9MurzfVEj++ypHteLXaJpAWWASSDyXvS6z222yE18DZ4KwGUlKeqfaSpZR
upHLgosy/ORy0SxWWFVpURYTONmmIXOLwZPawWYcO0aKSRO6loYmlSJ5/wdPs9uji0XUjWQThNiX
Ls//nNNeugmLNSWxiIdJjs0crLYw9Tc8RL6VL/MLaRzErnauvOFMaA8ia9TsOAP9VPXAdtHVfsEi
+7kkLoufIcVRDQJg+KiC4WDUJt0RZ55oOrVstgFG7nEpgy1sGXJiSMmIPeZ3KFKazSPh6J1c3Y3v
WDVZVuZ8mXhc2Iq4oU+rBOvqXdRyZCfYtaZw12IUGPVQu3tmvVEYrz79opa3MKi3fdcIHQwSNbzm
DIlc5HRcYoroug7PLLIyEjquhBaRCi0dlyfFwMFa4HdOnPaQcI2segJeW0NBzmcRyzO3k3pmqlrc
jAaJ1KTVA/AbIRkI7Q4VUTy7NPUP4D/rZ14TFUUwdEWgSZ1TSav4muj+cilv6sVRqhhTDb8JZ58W
yC9YfLFA5HwF6SFxkXbb6+YcoWEWOLotlMhOFbCX13fJqRLMYSOxiIjXs8RP29TN16SgiQYlPwoT
6VutHiX+qKYPjJDG2kHqzZFHQ6sikSFvueCc3uZutPO3/JY8kCGa9Fw/Mg/d+lX7uSrKK4OME/KM
BFHlwmvZmNkbdxZv/U2/492f8neouMBZJhb8+jfFy0/TlIOWEToJcooGEykRRJZWQFPtP3d8aiVg
DbxNgX9locZYW0zdiLGRZZlM8vCues/n0Zp41pwlwwI9oDJOilTLGg56Eg2jWevi0yCzIPUsGyRu
Lw5CJqCmUZJEPkRzoxaOQvqN4YoMd1epOoam5t3QkNJyjPny9jDtepuwNUtn9V7aNVsdI+VMlMh6
WvSvR6hUKSMGz2ggVUgauM3oKm4DRqtN98q/+hDXQ321cqdviuZAvKhjIjRXo7MhQ34eAgQAzlNu
kRZB2OhDQZbre6HVh3jia+fiCES0Odi1mXzkQABwA7O2vPolPw3TJfw88+dq8kEBGo6YM25kcF7k
0j/XPybLBuUtlcA3auUbGGHRoPcQZVuFpZ2zmjcvVkF5SzInqtiFvgG6B6I0124U709oZdav7IUd
ykOqPMrG1AdiatpV75o7b4bXEQLhilXd/0EtYjXDXFgj+7o4Zb2qZmWr4tvIHhk7Cl3/gd+iaglg
PoaO7JnxmdZ9UFNUjIXwvEizr4dqFEhz08IVFLBopsC7gRyx7Ca3CCEZGzJeWauR3/i0RoVfuZfQ
3C8w/qJAItSq/ArvgdK4B5NYjOkufS9HOUh3a59JAb++q5+GqaOmDGWpShWGRuZTvhWfCNMSh1Om
haCuIzcN6ymy/lD+XCkdkGdfFDDv32AA09/JQLOPmwIij5opv6r/+G7rYGrPrnUnfmQN867G0IVh
+ty1SthDjx0flPumxsAYFT+UubOvH+71e3RhhTp7TdZUSd3CbYQTATHlNmTQjvJJ88h2Ej4wliYp
a1nUIYyyKpr4GAYVIzH75l4pfsgqA3+25p2ggZAlTEEDx0NToUstx6O1Dx7hvOK9bsAgdOF2Qr7X
UQ/KVclWU8Nl7OPaspYmqQMBRghtGMiUmt6DtZ9Uz+tTtOv3hiXdEYXO+Yn9wFq78WQCxtJ45Mua
SJ2FIczTMG5wFqpSu1HxZjarKNRMRR32omYwpgHWgrQsyGBnhkKvyNN72upSXMl5TZohCSjq5G22
lZxwxypurO4juHM13VAlXv7Clc7zQF+KANKW0jlNXtvxG94+JuNjrfrHwgiVKU9JOOY9WlqgPCQg
VgSRxNQrgOeyY3QkiPliO88W5B1cpDDMIjU5UvRbTgaIRuGhB6KBoO7Xi0GBBILI8UhdFX2879Q2
Nseu5t3Q8HW7rA1okI4q+h7JYKm+AH8t3EACY52af2dsw6r/LH4IdfanSm5VrQBiikhwYTiuusvv
QUhzGz8nB8ESnN7z0crUzVZmRB1y9V3bASoGtEE9KMYE3c6QO0ltZMYG8wHLMkH+fXH7Ni3KuWIG
E4TpkAjUo9svxRb/D+HlijdAYj6ErPfQqu8u9pP8+8JmkM1qz3G4FKMOgJEuBvLrh6T+xQzX0nso
3+UGVYoTtcK1YOzaULNH6DD4wt+8VxE+JUUH3gsSQdRS1DaIlHYEJ2fJgYNKeUtKwxS1B4YDrp6E
hRVqLUY6dZPRwooCgsbGFCuTDPwonuS0CdpDzLt8LUdarop6ryrinGZ6joEO2cPA7mVaxiV4K/Gk
P0BJfStvklMH3s2/eTbKmiSAd0AmtxLl73wuqC2QU4idqfYo8PmhDZmau6s3+dII5fFarxmKGARE
67s+zOCjkzbGmT+R6frWEp9TiyWtt5pPQ9SCF1UZilhfBDf1BtPYQAP+FwcJLozvCZGpwbDwHRPk
vQbYWhijnzq+L8tZUIWQqZlnO9Y4t8/O4hiAnJo3uyGycmHyZAWyuAHPCiar18XnOmnUUlQBmFi3
5FwbiivJcmlmJX+bJqNiNoMClVYhPeWyzEix16KJAu4bBcm8qn5hCxNLyYCQl4FMd8ILMn9uNOB1
lbvrR3DtCoAkCXIIQVR0DFj8GrIaCbrXdYgKTlsoW7V7M/rOisKP1mBhVtfi8dIQddekgcanZQtD
k4orlxvNrmis62tZTdWXNqhjFvWzNjTFpepAqHaMb9q3+AQFQ0gZ8PZwr+Iyux+YSL7V77TYQurc
CT3gBGWCaopgnObwJlBUU+E2jKWtRS4FAQRiFRiqwH9+/U5JNnF12gEBH257VPeSxiRsk8JzdJxO
6j0wohAP3qR33Ov8et0ywzDd3p6mEMwmBCCigZdOU2CmhO3hOzK3TSQzlrm6lZ+rpNvcZYzC8Ehq
6n1R78q+fwjKchOnk3d9TatNENxtiFzQuoBSEnUPZHLAG3MMO/FB3XUe0RnBxLCZnv9gYGoteCDu
S/huOMoQ6/z1y4W6wSNMwj0IzjPIzAqMYv2mhPRs4+qmT6bDnoloIWczMa7kT9NpliLrGgQLMVQL
SahfTScVOpIhaRr0H/NJ3gkAHprJXgAsLgTjleJB2X7fPgWvxuWx9wclkLX7XVEUVdAMQVW+iEIW
2pTO0YQnLKmLZU58mgNTuptcEbha4XVkzcKs+urCHJVO6GM/6hy5IqA+6iQbYV8e9F22IRgqiD9r
NmEwi2wDFQr3ukOtBreFYcqfWj6DBFAlo2gLPbFEf1dGRphee3wtN5I42SKzzKRw6gDUJoSo+o4Q
shHK7nTHSmBXcwhFhXoTNO9koNMpZy1LqQ1yDqedvAiyOwFkZYal3/dPBOjnO8VGPF/fOaZF6l6Q
VKUCcT8QO9WP7EYGOLbClHntBN78Y9jGjsHmkyG3wJdTsVgjdUv4xlSJQKMSfIDgEg5O/bb8RkY1
CeN6euQzk7HE1aimQjRUAUiU/yL/mPldNuG1izboXQ6pSRDqZZZBOJj9TbDtUUASN/F3Frp71SV1
lD40FSHgi+ZYZpRqlta4bwvhrY7vmqlhLYt8mS/7uLBAnbZWmKvOIPcepmCAT9wIGw2sSrqpvqB0
5DFdczWOLsxRZ2zW87gbOCyIdCRJmRhIBCd3CSvwBEBb4kKJcSfi1cCCJq5i+ZSFZerwcXKSKlJ5
ORRzZIpO5YmSmbamPFiJbEZW60jAg2b3mNAAHZtTfyghZmBBlmj9z5tARfRSkKFzlpGLayuENu9A
KuAYQZKmt4hwib9PtuBNs4xt/Xc8jYtd0Eh+vghBqTAZU0AwwI1TH0Sr8/r9h2oWDy1o2lhQs9Ut
V3mUtAQF6e8XHbkcdazZkOFb0Y/RTQpPcwl28jGNMVw1oaMfuXhdl+AOk1/KH7Nl7DCxgxnPv+F/
Wf4M6sv30tj6VY4RIX44NxkewllgtuH3pPdZh2nt6lpaoj6saCQ5VCWQ7E87Uq7I3VR0fMnEIJT2
jUhj+ZiCAvA24Cwe7KTn6xFq7WgtjNMTwU0kxZyeYJn+2Jn92EMn/SaQoPXRd2aQFpijfbhucLUV
jxCMDysZmCeTSchcOFOU9rLc8ag8FZirDN/jWnWEtsS4lTMKm67IoYcDWNMhAzNeD6JTpXrqhqd8
eNTyzFQ7pnbMWrBc/hwqlFVzy5UjWhcgTutSE/zIdwCtEs3V2plsv/fGNzYjM/mbdPhc2qTiWZ41
fchlGZ4n5WsHcSWlLtwyCdwmr/4ieVhaorwYzdhyihMJKbwg3JR6tY86+SbOFRuC9pI1qPIPLatd
YO4ZdlffY0vDlFP7BWrzSo1oRUK2aEGAcqM5HPStrXHnA7pPmHkazVQfGd61dsMv7NKztOKUS3Uc
I3oo9yOgHsIGTSmlAbqLuyOkWMXGZypSMr6mQiVOsgRolzijA6yYghu/NqYw2xP4Bb2I8OTfGN/L
wgJRUOr9FQ5puVhyTS+OkgKx8JovElLTIukMKNMdsGh65U2J9g3rAmIcFLqQpURR3Kg6LgFOOZfl
s+E/MT7dWlKhYupakyRVQ32cSs4iI1H9GtUHz09tjEsdMviMYfEc0l0M4zmsEY+1vHppjqx3sXkp
9EP7wb/o7rTb/NRuhB3pPLPIolYrZUs7VLyDIu+EukBMlOTIR+q8+BRgFlp1s9MfuMRqPF9sIhXO
MqJuFqpwxkBDL6rH6Epm+YDJ7HS7sXXT2MmFiXlOsH1CQX5PmtHXv+K6l3x+RCq0SZ0e6j5XJOBG
fOWFwzQzSuCr6LTldlIRLUEyIkghWusxqOfmxk4DO4iQELab4iC7bfoPFAsYLUWWp1CxzBgqrh45
lHCFvt71wln0d3y3n+TRrjXFMvLcDIfS+ot9JO18QwIf+RdZxUQKDG2U8XCoo/eafw0Txmlb/U6L
v0+FjgDsXi3fIaVOjHs/QMWdYyQWl+rQl0tuYYE6zp0wZjxXgi2G1/t7v6htdcJkz81cQKIoGO0o
yo+KAti9xvCQtSfXBQjxn52jzrUWS1JeD7gBkuiYhJ3Vtbs5Fhlu/pvVySqqO2iMogj+a/TowsDo
jQ6r+++rXPLA6428lNUUXXd46V9L9I02gYQtSlowUkBksrcLlJBiu94XLxBIPKC4v2fF+fX9+7RH
XWd5kkR6FeDmHhvQM/mKnUjfSiBOr/v36uNfXSyLcsA5awtZE8LYk0LRk/LO8WfxMGuybpZ++izK
moOq0oOagkFGAGPEOD8IcuZWYXcsZsyPXP81q+NLy19DOWuWDnwdkc/ZTKbvCbf8XQkeTRuUKsey
xTg+WL/AdTI6+TnxTSgSA9J1/Rewdp3yWqmBNok4o59SJaOdNucZ9Nu5GDB2fTVVQSECAzyoC0C1
9VevzcZSHUrIX3l+6R9iiBuX/Hd0L26hdcrY0fX48mmJCtMY6dfzVO99PNYSW+2QUGes4srqVbdY
DHUE8TAX1UBBCKvFwpZ82Sp6w+qABuUr3ZS57nZKWZx+q0PG6qdNejoBbVH0vIhNIo8kT9ZEJNg8
FUo9QPk5DXoNSmDFb6wzyVgqXZurC2MefJStvYjzrRQ4D4xjmWKXWWpSbtpqPxuM6H0BlX+N3v9+
P3pkwZC0TK5DRFF1Pg4OAQf9H2nXsSS5rQS/iBH0IK8g2b7H270w1tJ7z69/idHTNoXlNhTag0KH
UagaYCFRKJMZusqNfue/d88gWKG3gQdOvp31+I4MCGjDv6f3Zk/H7b+Qzll9Hy/2nDubTagGajcB
AOMTqIeo5hrQVWaUsyC7Ven4g2WUO9odIJJ9/UwyB7q2B9yZtEarnnMbZ5JlRJv/T0/+i/QWW8A1
O1yEaIZKK9Wxwap9cugpWn6ce/tkT6THi3w+FFr0Wg7DsW3yO5yiN33MnDEjxG2n9NP1Fa8Hq4u9
5sLH1BxMU2WZnjSiwQPrpMXo1FOCYZ/hViyQoYl2mMOj3A5Vv8zg17bZbU2/deqoQYHX2rdpdrY7
4iZDcAf5Ijdugn1SgjeigChKqu8Km6QoVqZ7UAu6et25JOlOkALqKGmIRZPCOvQGZIR1/ygnxX1k
o8tEy8fnqcEA+SgRz8rqYzxaVOrqhyacb6NQPSLvdI9UI8RwjQST0DZaRSbFmUBEcn2X17H+crY4
bJRIaUlBik32/cntqn2hVk4tEs0WGeHQsWFy75ipQJw8vybJMTOgLmyIinYfY2BXXFfjMoPS0FVS
xc6mef8xzPSYYe6gQpmCDTP1gAaNyRo3R0YOJroyV6l0FmD8IS67eMEFUiJJkjYhwtxqCq5tDQQ6
yVmNqbmPHFTrjwV6EphsXLFRvzTHzpk97Tm5FT15BDutqf+8VOOZZJpvAibi+CQpD432oxeRN38A
/C/7rIP8gKjswc+zBk2S1pjdR0vTZoAng5aIseshQEFVr3DaXY1hp+GpOY2HEdMsrBlWlGxYPaqL
X8Ahw9jPmdb0eJB0McZFNcg4yO10TnxoyxeS9TCW1skqgdClULeD7d+va9dt3OcaXn584kGxRr9R
Gty5H9RzEMljstnzlvWaiKc8VuvDJuqlf1vjQL/qojmVC9TzKq/c22gRypzSi+5qqHIIQ3vRyjjg
11EeCtMe8JejILTVvfCRMYjNoLigoAwWfsL1p8Ribdw3jE07GkxWQqg8MBMcoIFyCNDzGN5oXrLp
jsJuR/ZUuPblOHgfp1IPNWSYPxrxomP1jG4vSPC253QrpIBb30tU2Vg7kqLwIdLYzHqi9A0ynegn
QybsUO++ku2HMs+2EPTDrl+T+sUYd+R9fbA0OUBLhv6JxYDkCCmZr6ODk8G+nAjoVgFmYY0LgHyp
n4pqQizWhsWpjcE5bsSeGcmb69fSasi+MMN5vpUWmA9VsKguC2mJW6/UC++6CdFKOIcfjbQ3BlVG
IUl7j8cXpXsYx6frJtYflotlcE7uI42oxIzUqAfJhlc9sLZ2KQMZdudmd9LBfhHrsgr9gXP0yJTM
PDPwhdhAKIbRMNM73/dQAZx2qZO+CVa4Gi8uVsjFD2Zv23kfI1Eq7YKb2vAgP7uToKddZ253am/+
a4S6sMgFE71FSFkWeDe2b03lmC/dOTujnbamYIQPjxAr/1J8ESxyHTt+HjE+siB2K1tFjqAYfBL7
4TubO0dzqFPT/JNIx2z1dXVZHR9HlGocYtwCqQhMOFFSfM2ic289ziik6jLV20TQ3LeeO1rY49Aj
aEK7tCVAFZt5yjeMK4BRYYs13wXHTeOAo+9rdN1JFu6Xtt8ExXQIytyrZ20n+FZr/ZnmYkEccrRy
XxWZgtjAKJqKzobpZWaR0QJKtmRIPycZ3m1T45ZKdqhLaSuwzg7Xr7fMxVM4UOlKZGLBdcPIsIOd
uTU9MFXtmy1rJx424z2+JMS10u/CjmLBMdQ4oKla3ZfLDscQb6W/aGIh/cJKPg2NIbknLo2vR9vo
pVLxj2b/oimmSbKWqqw0nuER45IN6bYRGPvQ7SR5pSe/z7WT7BXPBMFQTufP4rc4W9IvW335AXwj
rp4rtemTLsFEQu+FaVu+Q/Gb0HQwPnV6I2qtWnXfhTUuE+kPAxqqOyD5aEtOSA6KDdm7+lXgPquf
cWGFO42DNPlh1uM1FheYZMY8sY4A077xd2RyQMOAQZD/hDcLi9yxlNCsqk5aBDRt+4Z2TXzT6fW5
q5WX0Qz2eB5qtG0w2yxYKFvItY/HnVK/xbyJDgLPrZY6rDKanOXHETJ0IaS8g40tSMOv34mLVXLH
0pBKY+x9OGt6YoF0gUATg4LoJisdMU20yFW4sxhYc9v3JRAoUt9D87bQAurHt4INFBnhbvnJJ5Ni
s1YBdOA8gh96nx1iXEvDV4IOstFjM0OityX7Jr9+M0MFl7pBQBbLmawr8L2ECTAmShOXhK91/0Ww
qHWvuFjggonKD7ugDSvk4W87NE5WW+KxCaC/JipFj8j1PLtxscYFEnWVFXbX4XXVuoT2mRM/mef8
Q/k8G2mB1riUDiqNUxCwQh0RDO6eaEfXIeznL+BnOk1Zjhp9RlzRFphwMuPpJRntEwiVwcBaBffX
d3fdYy7GOASbc1WNAgvpkcqKHSNWqF1Cm3rYX7ciWhL7xIs8iGoOdmEwPqey7p3eimkJZp4ezy6j
zzbXTa1H15cP+MukfUmCDMMmqK69gGslb9zEQyYYbXilSesIpJA1TrfoISlaIIdcKL7GYTAiw6IU
0SEnkStFumMFGMEIc/f6AleDicX6ONSairzILQ2oVYLjukRSsfG/2OiHMrvHZhKdPZF7sHUvPpwu
SbORdDAG8tkb/b7cD1v4BwiAkTrLLZfVmXJH1GC3ngVYLJHDFH3M84mw5yTLp5Tf0M33IWKLugWI
v8RRi2iRHMBkqfr/TiAZHYvlZ9na1uXn6x/tN3fN5ZxxsAJuBiOWCJAZjOE1QurQ1e8UtBGjX/Bf
tCgKVsS3Q0oJfMPWB4wYR+B4GHoqzTktDZEW9+qz5PKdCAcedajMgZxBbNjPExeHjhbx53m417W7
Gil5IpyMFdwEhIMRq+uH0Q6RHYrT+rMN6jvaWOmNH05fwHBRburS2KRSf2uqxh1R0q2uZd/nSpro
n31LXj9kzMAhYJMM4y4QldZO0WG6Mz+Y0P+zqLRpWKZNQAJt/qJlGptFPTUNEHpy/hKVTm/b49NU
4RQG+/rIWNzK+8jt0IF0L6rqrVcTF8a58+8bjVRZNYqk7YYNJCq7SNpZ7yxxzjS7w0+T7+gBFXW2
/gYALmvmAMAsrTIhKTCcDRR9tI0d+t3oZHvWwQAVV1G2bD2IudjjEMCeMEbUMtmJGvO4ihscI69/
BR3Li4V+q8d8KyLMEtnj0EBTplqSanSYzgWY6/PYKVQRySv7X/wal/1cEp+daKVOBo08MJSR3DTb
dtd6TNb9Tz2ET034pDEag6kFIJmlT9ToaLnvtkoOnumMCTYH6BP+1APjRANEIifhqxqWJOl+y/L9
xu3w0tAc5BdsOh5tCexaEl8T61mRy2HgkxUYF/I1lakRxGnm5G2FNsqX0h68avAdtbGcoHKTGlT9
SSi48gXu8sHhvriF1b6KVM3o/M3c7CoLKtxh7l3HtPUL4+It7O8LC10D/r9uwPWkzucadkpU1QWH
TLQIDkraSp6qjI21JQZKB8lbqb9fX8NHAv2ay3OoUbWRFSsD0ixjALZS2QtuZheUKE/JAbT6BtVv
c6ggfYh6x4dgY32R9qInpWiNHI70pip3Uo0wsC9uh/QlbiLR3bOayFr4IIcclpZ1RaAhcraTMKND
lm3HJHeUcjqRsn9V6/C7RmKvlSpv1LTN9Q0WOAnfic+KF36goBiUop0ktjQaxiZtwLt93cxvnmA/
nZEf+x302TRNln2MNSc/FUc/odmLtrFeTJ0y8tnW09/IfQs2Y6ahyuYtROH8b8K1y0/gIo1+aP1S
R/PtxkBHG9kk6GizvRaF2hQJc1G2RWiNS7dM6ZTPWY80kr6tbiB7z+Rewi9smCSsqfjJLrgadObF
i8Me9SG6ORJ0wP7dNYL5Q4i5ia4GdqCvHMdfxijaNkgGxr8HbYWbJivPozUdO6gPqXYl6H9dVTtb
BEk6By4YcZaK4i+eYnQggs0T6Y6IyofwpB4ipAwkx9+hY6JDa3FN+8/l/XRSaSJMhqzXZi/HU+cg
qA96o+kJOyInphKbuiPNj9OGVS+FtVkWXV/bXw5sTENqIx+FNryS2hMWiblZZsuEHq3oU4pOPoc6
helHXRmDmqIrv03BrTJ3UD7YXz/2Aht8F2lgpwPpYhkyR0r7JkvyrrbHvT+EohyZYNv4YYjaT2Ub
augJhpnKPTmyoIFNirHOWNG2/SYX8RNGeKExCVL2clYArc3zmQmnFWfrCaOVmME/aB7uWG8QdYSJ
dpGDknySq760ACUzaNcn21H8x0KP3OufalVnfXHcDA5BeqsFzZmESMigKJwg4ErRcOGQDQ6a7Bjn
5MkHRfeHao30Dkr93XXzojWyvy/wK4fK+2Q3CPwKNBynVkQlc3CJImylZAfoygEzOFAxs7GOZgkv
r+aHVlANGgms12KKoRVXeggkUhofWWsh2sVdUzi0I4gl+MTqbFRzLmV4I2i0eBnxCkoOrKPR8FoP
YjGfxPGtaFs5POnBqUtqEwFa0T4UNUYGpMeG3F//dIKrx+CAxCDtoDcBsqvqls3c+3sFTemt8Oph
MHvly/Ep1L4gvlm0wKu6R3hSVD5t25kOoXZulEp2xiYRhEaCj2VymRA5Rr/FFOGuU3WdxupOyV6v
b5woRuBJSzsFeu4lI1zRbsO78q45q9JeB825BiawcKQ98a4bFK2IAxJFH4Km0nzYK98tKaSWJEzz
CWLZD0mHxTke5LZGcyRQpKkTjQ5yhU8V6q5sBI8jwWO1qs9h3oOzoFM3fSrUNmAx3C9OYqqKpiky
hjx55avEKJNBSxBmhgpS/aMro2U3g9yzK2+mPcas3Osbuur6C3NswxerTRWpiKQRIaW+RT10V+8Y
WXUp5DVffwUt7HDoCD7IDLlGoGP/Jv+4TXZNQoPwYEpQJSpBio/cu2O07gRBZpmqpxgUH+ISxiqU
LH4Dh5xd2weqmeI4hN1BG14q6zYsJMEzYf39vzDCxVpSOAZhEdTsEurdaMe0ypwZ6SLKps3NXXwg
InYz9rN/9RhbBjkehmo0ntIwnrS6kkaIdk+gOuqt8j4u5kM75nt7UrbXvWX9vJs/bfH5m7rWiDWO
CB26g7ll9MQmsJIdd5YAE/nmep5vYY3DryhJplFWcBTtZNMGEJbV3MhD7rj+QpxxQm0BLPxlA80w
ETHy+qm4LJN7aAWdrBmxj2X+9Rax9sYWJAHCU7H65QjAVwEfmI1c6j8PH0YTJIMJsG5N+dNUoWqH
FogZc82RJUpSr7r+whJ3i1ZlmFhFEuPVY36JxnNF9mPwn0LYhQ3uFpXzNgFf28RqlJjnfZtBudJS
aKt5+UhF7HCrQdBPWxAc/ufOgVRJCgwJr4zI0GnXPQTN6LT6Zhzfbaunk/x43e9Xr52FOc4RMwnk
fqaNqIf4lqdUj0EhIpW9/oGIzHlca5qdnRohKp7Sa2p+avzPpvr5+iLWD+9iFdzlOddao6QTNk2u
N9aH7r32EOz12mXoK+4tEG0ad7U0aViogY/0daP2515Ff3lUJIIPsw4RizVx94qp5rOftwE7qb2K
yTOIwSbo60ZP6c2QOXhNu4GbHUWZctHX4m4SWzPbHhphaChKRirbP1T/uUQ9S/C9RBvIwUOGi7kf
BnwvqPKkjrZJDuadAr6YGTyj6m7cijNMonVxMKE2KbreTABulUQgTw4dUj3IheRcX9j6+Mrio3FI
gf6vMPZ1wKsk+wOVk8SpGnKnqfFNWBPXMsZjHDcI7sqhoXipzjSsg31azPeyb5zmuf1UZVntqJp1
o2ng5xrs+oRJvFdzGhwtlG5kfUgoJvnumyrYzVk00VwDdXnXbwbDuKtT8y1N7bOmjLe5Vt1qSXG2
fVA9WsmNpEDotFcOo1o/2XOQCxYu+KAfqfxFsOVXE3qfU2Syq9a+74J+QsaZvF7fXMEn/MgFLWwM
QaWHPuv6z2zDsySIYYXtwRoHQW5rPYlADHSwymBok3nS4dqfU7usCnBLQoLZdJAaNA/NBkklR6bT
awH6sJKK2MrW13axyR07CDhVUtEY0XY2HlJyrsZXWxcAisgEd+aIEZi5xmaMikmqHK2Md6YdH2so
eQpO97ovXNbCHTW8oTslHXGlTDJEyxrlYHSBYCpt/ZK8mOCO2RjIU61VuJDzMn20auslHIfjNFbH
xhyPkSY/g9JP4OGC7eNL/FNc27oPJZxt4qfbMbMPSjNTZSCCzVsnw7l4H1/jD628B3Mw5o7bTAE5
Slm56OEBgthftUR6TFskesLhzbfCmzBHaktVUZ4uJejT5bcz0W6GcHKCVH0cQPK5vX7+RAeDbwcg
fkygKQNwU+/bU36XuoXDVLL8x+qEVhFwqYiaw0R7rv0zFhqsjCDrBU9S2u1IWmfMA6rUP64vS+Cu
hP19ASvoLcgwQIJnjRodqv5JArn+dQPr9ZXFJ2XLXFiIBmUotQAhqnScN6oTYoQ83avbfM8y5ZhV
s2nlTgVtoPCVYnJNVLgVLZDDFkuLgjCv4FFGUdCM7K1WAMwMOX55pi3WxyFLk6lWDzZ8TC/aj4V1
ismbprS0Hd9D8nJ9K38T6P08+ITDFlkdfSMocQrHDdjXNDdAL8gIujOVVo/iZ5poYRzMaBhhq0gM
mJHGO0169rOTHdzr81uiC1tx2Ue4socWF/bLnT2Afht7CP48h9Ffg+zLLCB8T9CPW85U+1GAFDR1
BpHE0PoZs0HLYRNQPPBFdtmODZKEBbi9W9ArDr2jqQdleBJ8t3UfvFjhDlk+13poqyChYctrZgcK
ymxGJYFydPCNTB7DD11EB7CesSAXq9zBK8sAagkhrjw2ViGPDutLjPYgu2EOw1oWrMm9vtB1rrqF
Se6wtVEWDX4Bl6nd7MYChRgjcNsM2+STPFDpJQMXwVv6INMPXhD7JD0FYo359arY4kdwBxL0bVEg
KdAXGw6M0bbYZhBFMUH1A+Wv3fUFf1QVf3Xcyx5zJ7IJyl4yJbDvDM4E9QTrUIBkVdmoXgxt7mKb
u+WpBzmx7zIiz2wLzofwlqAtIL8pNhP0TA2n3Fpg9oRO3tGnLLnP2BIh03fXOqg0C2nKRZ7InWmz
Dwwl0djbDQy8ww0baM+2wd6Cpna1McF/JKxts1vqyg7xZXxZq4eonGGxdQH/M/A/djFPhJ6u5luz
F5MMC040X84nvf63PnujUCuDxJX6UthP17/7OjT+/Oy6+s87LcD0YVJaFhI8zQOxCY2yjtrSQ9i+
jPPbdVPrQy4Xd9a5MCAustofoacCFzO+9hra8mRvDqmyq1CJPTLBSnNT5VT5XN5AZg7edN3+6n5a
KohmMGAD0nkuRdLofVPHTISts8vvepU+2pnkVHL5ft0MOyi/uMnCDLejVaU1SR2BUwrDUZt+upnK
Z8XSdxX6nvDQoUPQCda1fpkuLHL7qgWjrs0EoDzh0GFWPrhX36XvmUo1b0I6vhUscB2WFva4S6Bs
VSmuKjQ9sUsg/cbKUR9qo9/EBSnRN2N/X4RctUyiITGwmRmeNz7E1OGfbht9u/7J1iPixYo4tJez
HOp8fYXOjrN8CHb5xnf16IYdbdb2Dom3enCiV4FR0do4dI9tvw911vTUbqwtI8VjSDvuvpbe7Ejb
cQu/uROYXIUwC2J2kHZQ0RXLgWaR9m1gtLjVcAJtGu1S9FOD8vaxc4s7pNi2/y0/fjHIv7bI6Gtj
3uGp8f9wyKlLd0aP1Y5RLkUlyg3qlzTxzIfrC1XX9/bnQvnXl0XqbG6zil3fyQ3YIzYgPE2fsocM
Mw22Z+3nrXHDfFbzjIPq1tvwk7zJUVUSjRKu3lKL9XNgECugeRkLpKsiBQTp+l0wibZ4faU2OuTA
Ns0Eo/55Qnxbx1fNUbZqM5kGSULt4q7EK+T6hq4/Z2HhbzNceBCa9hyRGZ7TYkNZXBsd2lcT83SS
09LoiVFnKd+lvSE4metgejHLOWwLbbQcQhaor1SyN2IuRZlPk/W117d6V1IM2TmCdbIP8it6/zTI
X/Jd1EDSGaWVnw4LJZkbqNccwOi/+09J2sum8je8lPTSRAIYS0BQq+i3Q45Wq9K7viSBg/A3fKok
iTlaDcp9fb6HUvs+MeZbJTcEZn5zC112jruF+oFIo8VoGpg2U5BRJpU+QjFWcz5kf0Q5BaE97hbq
AlxBAeOxQrfaNx2QAmaYe3lTuPIRYlsCv1h91i2+FNvkxT0UgKjcl3Pk9SZLA7fv6ES9tenm+U4y
VcF45TpkXPaRu4v0rIiamb08khLtF/FrYTz/mUNwiDFEUx3MFcNGOIMsQVFb9p1qFLJfi44SBxmk
HxQ/TfAUjpEgAdN3+BicoQ7ICG3Q13cbVNvr61qvtNiQtTLROWbbvLzVOIfdGNVQ62PlPUveMYGw
EO+VckK1RYIuLujE062db67bXT1gC7PcB8uLrmrmFu+CanhOICPUtuiMg6bKn1nhvpqdKx2EmdFU
NUzPSvUqGw+m8JOtZ7gWS+E+mW0pMrpPQ3Zt9m6W7uSGsi0kmCDx3xpIbJQQ0WMS0PJrdwRB5dl4
+rNVcniv6ejCwHwHpDD0pxoTq8NzawiCoNWjfFkjX+JQ5YGkmFxD/nyw3NzWKITLMYZgUJRvBN9s
PXGxsMU9OZB1asoBY754pDKqvcYBo2y9a1x729/IND+LGFLXA9mFQXYmFzhldYYZhwrmjgbHvgUp
sRfestwM2c6IZFFp3AibkVbhamGRg/0U1QilVoAm2q1/H0FDsm2cPkaOQMHIaPkJidBXIuowFJy4
j11YrLIpsnZMGESqUnFUTGWr1eUGxW/3ujOuP3QWa+NQHwSBCeQM0PLqn62D8Vo4bC8VRz+Jm77X
r7OFLQ5FWox4aG2M8z0dlI0N6hAmQzu5f+W3RKlk4co4NJGhLgRWD2DWuDEnigbbbU+Nc3PSnsXZ
V5GHcKAiWXaQ5si/gk0DQkl+446p+WcQ/JF5WDhELSHIjlXk/jtT/wxqlG03KzdtJDKznhW8fKQP
/FzYkZNImoYGL19960+0OZhnJFk3uZsc1BeyI75j41WBfNBdA+r/A9JgMVV3+VZEGyVylo9etsXv
iFulRsEUBZUwouneQm5Q8uYb/5FAKyXZiBIngg/IM4bGXZlihAWRFqrWXmmBwz0X1WpX4/zFxnIo
EukRpCpCgtpGR5WvmIS7H77bGZ23yoTRNDaskiCym3ZgYhA2ca0vj6kdWuDfU/mx1MpMzbZTcRam
5pSm6MxWRNNH61fOxQL7BYvPVY1dUXdRgBC8yjSXjKHihEp2lP3qSxX3olj1N7f4xRwHW31S9LrF
OqAbz9/2txZEkErKXKRyFfBmaVBH15zutoQI7nirP3TgNXMFyLmO0JefwKFZY0yZnytISY0b9Uca
ebk7AtCKU/8S7gZ3/MzcVBXVCURGOVDrOqXTzBpDJHkigy3BdMce3diaaHr7N6fvsjgO0IpChnKf
iQhifAufGEeP5Xab8QcT6RG3hIq8k4uI8taqIdqKk6FIYPYjn9P26/VvJTDAV6wIJt5Vi714g3S4
UXNpqwbD83UTgg/Dq+VN86yQmengmPadPR+D8IFkAuqtdQD5+U0sLvDJkCgYch+kqDIEENT8h1md
TO1RM0xXMt7TQDQuss5Qal/scYCljVk3xyUb+RzU8ESCItyqEGg4dJEcvpl2aUxUqXTbjQy8fALL
eCFgzKHGnHiTn9tIBedt+ghtkfQMfoNvA4lReCFW46K1+7Yq7YZWMlGo4kN1Cmz+GOWe9NTth+Lh
+pdh3vNLumOxDA6Z6moIuylsURk1GmolNTXNfWvshw4pz6KjwwzFaPz7utH1VuuFVeYvCzxM01zJ
wdXyV6ogOra9E8zUH1wdpUTD02n70v8Ara+R4akYOOYx9pJ+I0ogMDS4tnQOouRMTuxeR1My0N8J
ZMzf4LM0ycm0P6WyKGJdn/xZLJnDJiOqq2Ri9OKNpx/SCErylRPntHtng2eshNncTkdoI/35/WZx
cBUpfteEGkgtDInlz96FOoYiBOEgKk0RiicpnCg2weaVf1NFza0ixOXZyUyNtFXA9AT984xHzbyD
+onXnFBzBB+uyD1/k0f4ebZ5ZeCiK6ZUZutpvLmg4MZwa7zon8gDCp9PrGETItYZTUTMA+vKShcf
sXkMa3vNHhhbOGjn3rLPLajuMqfeWU+soRIjvYf2RpyiXx8BXVjlkEzx87GJaqx2ONQYsXvWvqr3
HcgcmJ4oZpVLxYk613JbSBqW92Cfy0rU5uz9Hx5Hm0OiUfdHFMwQMVRG5nQxmla1ySu0h0h/ztth
ex2BBB5rcwBUKmGWkxKXakz2sYpKiD271y2skx4stpWDF7Uc87KuLSCrLoM3SVZ2fpOdh0GBfk96
O/iD5lrWCHTPmq0eV/8pyWHj5rYUAp1pLvGQQIo8SgeE7GHQU1I9DeZNLmlgF6yc6+tc38mLIc5n
1QLa5D5jLE21rKfZLEfgcYi960bWb6mLEc5FixaddF0CQacqCbdD1u+DBBopZkqzsXKL2sLk2D62
v183ui6UgDzi33vIeaTWFP/nOIau/AYy6Fgire4rJ3qGGIWbPuxZ6aOIKPlRfas2jERa6cAz2Lrh
NrgVvdhFW/CLx05DNqfIbfYBWi8aq3jP9eRkGb2boLIEwkYvbjGrRKy8EHzh33jyZR84Ty7T0O+H
FJmJqGzvax+M1olaeyRBs4UfnKOefBszw4uNcC/Nwrnc38DTxTp3cYbI8c9+hpFE4xGWc3jzm+xJ
r9mhcNj+J/vqTXHGF/1r7RX75i67Rcz15bon/OZCuPwG7gZVe6YGnnxc3slNu2FaPWACdVEkpu0A
ZRCm8yxscGFO/Wt8cjHK3apTFY12UICVY3AY83Dq4vMynhbW85R+6nYiMh/BSebnyBvVr6pBQqkW
CWAvRand1wXdvr+5xn8uiR8htw1oqsdMB07fsvZJNivrRjhL/Yu5mY6iz/abd/DFHIdNc1laQzgj
agDjZg+8oPpBZ/XfGyYCGYIF+zg6+HynIafBm71P30LBNbP+KLn8AA63EllNZYmN8+lK6VYZoU29
C6KC2vKRhGBaKEWhiwAl+PlyZISy1DBwl5NRcUhtOY3yUpOZBs29an/XQEGXi1oC2em/4qYGB0xT
NxpE/1BdT08k2zfv6nyyRM2NIt/kIEhJ08ZWBraRIVrejZwWRPStROvgcAZjR5oUE2SBDFDeSP1R
DlDjbt4CWxHgqWgtHJi0XWvbQQA4taXPUvA+Cmv1q88rIkNrUYdCO9TpOeQAAXUS9iZ4SqqPqkPi
RQn1S9pHm+g5Bj2XdSJbA42a1WsAz7+dDccq3FkQgax2ey1+BV9n0Ye+zw2dtSvT8jSfQGwc3zU/
4t4Bi7pr7sHyI++afeBET0jvCVOk7HPxbrm0zgVAWtXbVmYCzcJY9nzzXCS7IK03EE/ZhqEg98Bc
/JotDmdKDERGmgWkNjCtgLiLhsFEO1l0CFbhc7kmDk7SvM/riJHr5KmjH1jTNN4lRexWLmTjvQTN
bALqKdEmchFQCMbRoKwSZEb1WcYUVO30iQb271x1xxEkerYwD7x26S2XyKGJWY16jD5+VtRnNwSR
P24IJraqeWjpDKjo2SH6dhyyFGBgjA1GmVkr5DYfqsMYkVMli2rEq2+75cI4eJHQlZhZCd52xi3T
AzFew1vWfKWWdD6oKso8SNs/6J+E8dNq7LI0zMGNVJO6CGzU5ySUpAcLsXI8OZJVusm4i4MvOlhI
JOUuAbsDsXTaSBItuydw+jmqMnvX46i122n5UzhcipJK8ZMUZ7JDhXw0vtj95IzzabaPWhVSVQkd
rRIl6kSHhi/ZhH1d6V2rsy6Edl/dM3UxjLrchjt51x1F7V6CA8PXZSorS2ZbYcYwIKhDfwXv5XHc
D/arRUTZ7tUa3mI7+bKMWWrmlMxwKX0bfzO/s6BGxzQzJrT7Z+nbH326j8LYImNXSlqKNlOUFGTQ
QjFWxAFpK3UnJP5Zu4WXa+IQp9GjLDZ1pPDDU5VSJvfSPGeO/N6+YqaeZdi3zdHGM8f9s+VxsBOF
ExTRFdTpy77am6q2i/JhG+ZWSOeku00ncsh0iJTLpnzzZ4Y5+FHGsZVLwko1oIZSp0M4fpqtyAGF
jJo+TfWpjL5fN7gaFC93mAOiNs+0UvEhrdW+YRySVk77Oj9Akd3wxm5Te6PHoEhD3fIhfG4lqp9F
XH+rL7rlL+AQqZki8A6VoIGN9/G8wavRpoxp0/Z8FwMljpRAz0XaSmfyo6bts498WyQWTBI5GodF
Y+Hj9rLxNqjK2TMICMPzSN0WXflmpeND6oNLP7Dfs7Lbk6r8Mg22N+j1Lout56JVc0py8NAP4Iq6
/nVW39qLveHZK/rMtiK1AUTq2/HEBETAHYDNUHeN4GoXWuICpFLzEyuUcfHF++yh3GTbeVvt/eO/
0KZi4c+V8IjnG22yMFJypvfCRuUYRV+Odiz2iv03SliC78qPQRmBlGkB0ybImuC1aoujOqMndjZA
iqCpgkj+gw7p2so4tMrsLlDVGvGRlpgmHXS4btQFB3WyOlpV/R6NYe5Ylh4Zq33S1G96+RKn6R7M
ZvvG96EPkdyoY+RhztMtg579JwqtDDOg1ai5TQkhkLk4pghKZGU8NHN6Gixlo8FCUkDeQSqRcGvG
+znPb3xfddFrTMMo1ZzSbL/lmV0Cr6An19teMu1ydMlkUNcFh5RHWt2pZdvTDC1zEiXYpRH0aOMm
Q4PLCGZK9F9RX9UGOlfKTvennppzvAGNJepX6cNgqo462JspskU+KfIUDoZrTZrxrIngKWr1Fpf2
zUymr9GofYZm1d63kRaX9HDXFZmnoW/RUfL+TIpEAMlrj/blEeQgOVDxNMfpTrbgPhppOVtvShKM
qIpBfVIL1KexDM9loYvWLq+eEtOSZWIamkY4XB71pIxMlrGN982NsmN9i9NG3+hHYfMI28VfvfZi
icNfW1GkQItMdh57t7oxf5BNsVUexkPnNvvqLkMDrfQfelqJfDHJoa2epvoY+8hLhBl0tFvc6uJw
aN15ftrg69h1N6HGFmBZf+XLwER9VO9Y5UTfxAdNNAy82tq3WBJf01YyNapCdB1t68AdN8EuTJ0P
ZSLVGTaolJSOmAlL8OH4GrduTXneFsgcFPJuVGEvPJXJF8ENtA6gl23kHpmGnJVQQ8ENJB/MH/r5
L+r0yFNZ8hFs7V8nd0z+66TIcj85LFUN6DwFGUJnA97RbBR3AMSdffSeQm1N2Sk/WOFNTN73m3vw
sl4Oc1rZxwUhf7R0BTtjZ+2jjxlCeRcLepzYAn45dqBR0kyi2Qoa7PD3RQjd6/bYmgFCWysxqVR9
UeWv1z/dqnssDHDAZfuW301dBfGCefiaR4Zrt/1xioPHPzPDAZVk1HEwKUiUjSn0dMMnFa0ODa6N
61bW00eL1XAo1QDgh6aZWM0HCQ9dPoIf6mxOxoE0xa0e/I+061puW8m2X4QqZDReEQmKpJKV/IKy
ZBs5Z3z9XS3PPeS0YfaUz6OKVdrotPNeS3gI8xL4HWQOjL4KZqPztCTzmmU+JnNnR3ofpNXwEs6h
W48Y8461mLMP25HlxRcySm2gzDK9jKAhDQix27sUOApg+dyrrwkgnl1ebMS5P2x+XhWLOI81XFRd
F+1MRxf2wrmhm0M+xnlFbH4+k/RYrnP0qQGjYQLdxhx09ryrb2pgZ3YB7cyQ0YUn/BUw6aVcqtov
nkardsuQjxNsXx4d8x5NqJXhDCKv6rutsy/Wx+i2Ol3KqKONW71XB+OX2kswCqYf4pOKZbU/hC/X
7/BmNuBCHKPSwmqYBE3EFS613pbrQCz3ma5ZxETRTuWV6ehtu6Je2Dy8DObUOJVwPei0Bbqwd9Je
ctM9L03OUTIstmtalf+ZNVUx3Zr16ymDa9j3Occd4olhlExv9slc05OiWBe1dhyypzHj6Mvt1NjF
+TAqpl3hvecrhg0oEKJsg+JVt7v72NOdKhgwe4NuvqG3eLdiOxV4IZbRG1q5EDGm2FLT/uvkDl/X
XWGvvvB13o8uZbxP7e/1xFGnnP38jGQuXtiSAs9AXOGt1NkIEq4Hs2iBCsZNSfHEMEGlnElqs4Ck
9TNNpGSgS6Wl8vIEzHnAa8N86ycAu7nXn9mmx3LeTxbhta100pU99pNEiJiX2oqmd1Wsdx1JveuS
eAqS5cgS19YgS4/1de7iqq6ya35kx+hp8CR7/aYeUndCamrYr985cqliuvK4WcTXBqiaOabPMBYD
YqflhA5spDEb9OSYIF1eduvbv5RHz/niuigT5udbsKf6U2z3MYKE+q30qMzRVtEUtQLc7V+aN53x
XqpYFzDZRW+opDlpd1gWjfMGeAZbZ5RKmMS9JtHA5/+hQQVbDCbvV/2el1Lk3hVGu0gKmQcFiLKf
/EPoVakSW0EXNM7tdfAWysBACROjx36ypOD6+fGeIaNhkBQGwZQGe9pNhh1PXtGnxwYZgn8lhZ3t
LhXgouYFGijnstjpeWUPvbjPJh4MGed5s6PcQKrqgQiJJAtmO6wmvxNlyQqLEow5hf03C4J/DlYx
BfaScQ9kRCC1sRBgwOtPqZpZaqRaJrJH16VQq//7Wz5LYbyCbqlULR1wL0o5f5MNEJCU079cCPN8
Z6USgI+CcDsfRFeuvqUyWoQUcXd9IdsFCOm8EubJxk07rMhKATXhfnHpRLjyQPm8iBfveTr+D0bz
LIt5u02yRHEfQgOmwQoAP1C5kh9giUAj6GyX30xi5zvZErizIZt9u7gN/9wJ5hUbWjW0coen1DvC
LU1A3fSOGbu0hi245rfptf3Wrm6K2JQPT7r9jM+ymWc8Le2UC2WIeF9IbTHPrDwFjELG04ucC8lW
yApZJyTKkXWbVxPAPxVa+DRJ4WSAtn3hf9bCVsaQcJK1EviZ/iS0Qd9nh9RU/FKQXTR9BvM0+tfv
Jt2aK4+MrY1Fgl4YXRnTPDolxEVpHlQt4o53LXlbx2iMohriqR1wO0x9dfTRcKqBk438Q8xy3jhG
XeSivE4tRcvUrDIoTuB0vNGORaDYMsoipsNjZt7sery48J/IGhemP1fJmOeAXABzZXEyEqv2Yk8u
0WmnA6Zt+mHcVH7txrBlAEaZduIJdNhoze+d0kW9U37nuQWbE62X38MqmV5fzYjCsmdw0lf0zUMh
08Y//UNE1VwIaj6rHQ03r10eRtfIIFfX5QJeHgUt6YMY0KHtTQ4So8ZLHrl+wvZVRfhLMLYOv4rx
mSMpivRixPOrXDAVHpIT6EBszF10DXofegsX10Y+ofbT43jkw97/4X6dxdPNuDjvyhR6IzThPYOH
LvRLT3jQHe2+83RrdSnFpsTpC9qE1jWks0DmzeRho+rjigNVJnEPOJpTOqoeWCB2WbSczLm9LZOF
Nrae5kLdS+vqiyvopMzOB3XKaUnkO7mMX9FoKu2mTvGTLAVH+wqyvApFrNoEamapRpYQG44uR0hW
yOlhavW9nkmTa2ilP6Eek67lrl46XwGE3DQJR+Bs2aLW+mpjPK357IddzoM3/4MBOy+becdZu/ZD
RvOqE8W9egbr3gvczzuKOY0QieKnAIQco3jc2GFbR50FM86AVHYlacUODSA3n8y+dPIkdur31adV
uHy1+Gpx23CdRTJvtsigfslYQ2SBtpLhZ9z+bDDIeV3F/8GdP0thnilJZbFbV2SMzU571rT5Vm6T
nSJlsa0noG0lRurJ83yItdAd1CKYC+WIHr9XzlfwtpdxECpzipQhhWFLA7ANYNYLiDizvS5WFdAe
u8hRj7xqCvcuMY5BH+plSxZKiXGv70tnvcluon34PbHpmEh40/vt0Xj7K/y7i4fLDuE0QMRGChtE
U0BND4bcQBtr4QJDbbaSKHuZRsNGluHYpMnXyUgaq1GW2qkbBTzH8BI5Hi5n19kRnXI0/kMQVaWt
teK0C52TDOXcYXYYRySLEHcRjIBpJqcuFVARzd1E5lHP8xbCaMOobXMRBEIoxo25lQiJlcb/9qGw
ozWJGctqXcGk56Y1e7DpyjsaCxylBRopzLjPs9m8NTEaJyqrUGgJ1jSstZNk34nOTcRsno4M+hkV
2W5YTeYFTDMhmCCEUlv25Zf2Do3NrWSndFY8/IiQt9MEa32UX3gr29Y5Z7lsEn4q2wqXHFuJWYTl
GVmRRwEwcbO7JvZ0yx/+3a6CXMhjnAMpWvMmplWx0et+Ns8AUOieKtt00+f5YcYcd/H2SWtyJ1vo
keH40JuB94VsxjOIACb2q5mNYMgFbMp2XaW2Ea0AeB0cjhbddIIuZDHPYIr0GEApc+i1r0SzYuCc
2plLyynSfaaDxFz4FgWzq+Fk0R0x9g7eI+cLqITfnL6LL6CX+sIPSqdkrSUTM0ZVOCHBMCSALclU
tE90e7HFZOhsZrApWXFLFnmw416aLVkgX8vE/D4jCOboN+5FY94QGvklcHq0CTKNE6LN3Ck7OL0z
itkAxgSMBiffztt/xmJLudF1+rBgwDLGzseNZQxBG/uVCR5GM3d6gpm8hpfZ4TxijTHgXbJK2gi+
AT+ZxR9AJXMMJfb1WuVo8u1M3MXRMia6zMqs0PIl+8xKDzjKG6PaN9Add3hGuFSZJ6QuWt4AtKsa
Fo+B7LPl6PebpZigIFBUTf78vIub1S8tOCBjeAidm9+lATp6AoDYnQDGdhiAWSs/LnfVPb3roJx3
ZO9XLiH2FYxZUnhCRbNaRFmCk4i8O7996ucvYzZm6itj6AgSDJ0LrKAn5V0Hi1hqhT1aTxS3exSc
+Kl2zLchspQAsL6cS/5ZLLq2M4wWFypSwZHHSYRTZ1jyWr6ZueinEzmEY/UDnCn3Zh27hVA4LRld
oZQ8MVI/ImM+LpXuFW0O3gxQgNRl4amiCSVV5DelTL6OcRmoPQpgpbaPytYFbuJbFqq7qRqO9ayM
gHpSESykTxiMPi7x6BkYWZwnBDsxeS2KKkBAeugJaTEDhVHtlgSGuhyRHrGJKu4rktmkVb0kD2/C
FnCkAgptVbknjbAbzPLVyKV9r2nuglG8ZhThn3Qzj8loW1v9c3JszgY0tEU9UkTsydb99C13cuCr
IVpEF1pi9ad4v/5VBUk+S2QskdGH4ywMsHzi8jQIGaZwJKCi/tt1MTYH/bBkGOMO3anOJ3y6rVZe
Gv56GSiNad/Vcndd8VMlc+UOsp3NzdCKQ77Akxgn2RrKzorg2RbFwxrlnpmXHENHX9Q1aYyVAe3D
JMSUK7LXfqArfMIY+YqOBgsQ554gcAz4dmx/cWaMEYllsNkLGkZwUO/GtficJwe9fIVrgpyli6vN
kchbHmNGahWtzG0CpzkSMaP7MZWnKXcHuQGq5e0acelUtw3I+U4yBiRtyVpqLRzNthsP8iL4axT6
q6S/o8qJ8cI88roGIcpYvgjj4Jthmx1rxbC1ZAhIKr3Jnfp8/TJtu0znD2IUqtynXTfTCkLRDXbf
ZbYW3rUtuKjLhnOR/nC2hirBAQY8C2HONqsBCiP0I/pjkDai88lZBqS+Efh8lVP/yPe8tkF6M3+/
uWd5zNHO0zyLk4hulyjpcksQ1iOZtZfr28ddFHOgiiFl6AP7VGuTO96Vt4Mfe6CgcI19/yDfSCnH
AvIWxZxXmIiz3MPR9YtYtlb5qcf7v76kz3zpb/umiESTNSJLpkY1+YX1b1NxFckAG6ve14HqgzXh
Qd8bXoiSibFL9rpjHvvn+iQcV8R/weRQd6R5KYHNdP1DNpd68R3094vvQKqdhLibKNYk5eCmo/Za
Q6NzVrvtal1IYW6lmvSKOBUCzVaPAObone4bumz2tOypfKX5JpC//Eg8HtnedivHhVzmdkYmsFh7
FVqcHJefZL8e0ALmGm5zSIIlASVAay87HgXj9m29EMrc1n5dwmGt8CQoztbkSzehI94Ztm59Nrff
ZFxwYt4ZMtdVrkmaalWfgSW9KN24c1CGQrcK5jbQX9ECkgCInbu/GkQ3LpbJeGmRVkrmkEKpTSD+
1g4p1Ax1NJLvLapeuc2bYeadJdurIicYaV2jiA6+T8AhAT3Rj+wp8jtnAQ1g+bW00dn4/frj2NTb
5yWyNMRprqJFC2iPvpHljllnlrgelOW2rJ+uy9k0WBdyGPdGm5HLrgiqmL3c20U3WqNwEhJOyYin
cn7rUqlAPBlGcNWirPVXZNTFUHkYyBCADM1ti9kp83Zf6v2jnvRWLkYuKh4vpp4Fk76Aplu351rw
6jB0zb6IrUxQJwtj3p44aS8ISTurmPR3WZ2tyFh5BoB3EIyWajt9kciEJlnxXglah065rnhWmive
JQFYBe0SY6C84Jd3KozSMmVTaKSqRRhSxV+i2fTkXL1Z1YhzLjwxjI7KQl1Ua1OI/RFcjCraU2/k
5O36/drePhWIJZqmiwpbZZVEtezSEu7zFDauuJKfcl4dK2F9qgqJU9D9g6o/y2LucimqUZ/NMGwi
uIP37fflGNv5Y0Zc/Q4Qz4ccs7o3XW2hvoGur+vL/IPmPctmjGoplkoV1p+Bq74v3PUGgy6dt9pd
UDjovH0Kv3EEbp/dWSBzLwG4KSW9hlTFmLbvVVt8MVPwQoZSGGBgeZcrQjDXimkp4rIDT/urFs0h
jRVv5QG8QJqhIECEHbr+UbxvYq5tQdQ+Fw0Ux1Rlvk2mRPCbJhxsQctKzlnzJDE3t+ibqhZkSIrr
/jVMFX/ohlO2/BViuKGcd5kxqGM1N02v1LQhc3IVQN9iLO1jtttvy5fE4xVet43pWRhjTCUl6eWE
FrrbAc6KQiyt4t0angjGcqbznLUxcK2QvV1cxanu88doT6d0DX/0OwGobzzj+Rmu/u5uGqAu1WQT
9WRGZElyhZQpVkW+LgvcEkp4MVolJil3cWyNu8g3jtmXFLN3EwCpQJ61HGRr2fEGof/wQv/5DrZY
lIYNughGhGbzh/JKyZlMNzlI+wqNC/8Lxt12LxKmpv6zbrYgVAyJPMvmEHozemc70V4AI3aSmzwQ
yuFLnimVlRbpN0XMa0uZZnB/RqgsX3+P26d9/gRGIWaD3qihDNsFGmO7itGsRjhAE9tZ4YtVMnov
06IGHH0a4su0t4kwOV37PteFs4BWJBCQTVhAMayuL03uDPLu+vK2lcB5eYwK7LVCzhKKwdK0z9r6
IM4Yrfy4LoK3g4xGmypT7dMWrQFrU54iofQImXhbuCkD7E8KboqkgI3qv+MgAtDHpRZW2kq7ghdW
+gIKE3cEnwOSry14yxJH44E/Uk3y25u8EMnsnJHWSrysAqLM9mSAd3ZVA3l4qFDsbxTTVpfeub6N
2z0zFwKZfaymKqPk4zThTVE0UvTJ4fGHTrlb9zqm4ZKQq3h428qYCCC9SHGnI5Luyo8aXfPi8sBZ
1OaApKFpsiirsmgojHGIq1JcGwpZTkej6aBW65r7cv8/tN3R//TbeV1IYiyDqU99N4couqV6dsAo
7pfaUHYqMgS63h2qATOxyQIaif6AYPfYR4Y1IxTTRvFZl9obTGH589SjP1XsTjEYest10FA8QYmo
E4a7WTQsYzaOfTkcE8D/hAa4/NruPenH3Gnk9q6KpoceKWjdiBwjK52GDPZQim6bal5kTodC7J50
Qb2Jw8zTS4BapYbYWebcfRFiHPM83vRzv0si3RYNAKI1y4PUy8e8GXZhPN6X6fyo5vJHOk/7QcKM
VKbzSvPb8dvF9jEmqItiAs7CHmyvyrDLotSBu2YPQL+dieKlgOiNwF2tGaUDtmkMTMemn1XaaVSz
HQGQICBI0L/DuTubuuv8SSyrj6obi7kYqKZhOKazVLuzK598r+KdAEB/2cvddb7nG2PeTqhMzlzQ
ljJVwazi0fpK6WDa6HvhGyCvpIMemA/9MtwoAWep9H9eubws3U9srCYsAgxveWiDGggCtZuhPIzG
FO6b3zZHF9vK6FJ1mGrk62GOfukZWrEV7MQ2ULdKbnnpls3Y5kIYo0XnAonlWkaKpxofcvlFiAAb
laaHXOXSPlBDfW0LGfVZ6rM+FQqS9J0LrqsCbfvRvnHI7YQWTyvf8+rs3G1kdCe6b0eMOdHit4Op
EtR6i6ceOMi02CvvNB7FO/dWMopUTiUhXQDaCWz20Ncye0BEj3kxjC03dvZFdMAADdSJ979KQF6c
329aNV7Au4I3mIHKbwAid8Wd8KCa5drBMZqnbIt+jRvEKRTTgtZWFb/6ou46jie0bV/PS2G7QDAE
pKRqBTnth4puhTsBLDmUk9a4Nw00g9DBMV6nMef2s6OZqhF3qhnjWet6tlvkwl2WEJhJhnLM89m9
rkM+0wRX9lFjPNlFKJUpHpVfWVxKW5MTq9qbXubCvnvanib+Wjd+iGzRSjx4NIvB09jb6yWmpsuS
Zkosl5NQYhIjmj8/IbxXbtEy+W1GUjcFEjEa/jvvF9MF7ylup86Ms1jmKeZTmoazCSWj+oR21r3X
XmfRjk3KlQgMGCAygLmQElKcVORae0zwmI7M7aDa9BgvPoN5okppxPJCQRWlIXe7ZLEieQB0IzLZ
wuxUxb2AJsfrZ/6HO31eOfM8y1EHCNIMXU7hE1YKyUNZMHUHoSNVRN0jv7tp02e8WCXzXJPY6DSw
w2Dky9yV8jcDecbri+II+Jz9v6h55LoihPmKzgspr+1C+rlwWbm2Nc4/u/YZll5IiNIE+EEDSgCq
vx6kHcDzXd3L91yNw3kOnybkQs7cZ61ZTbiXLXiYk+fyMD3TPl7BNex2sfoF9dzcjf6yrnI+os8w
/0IuIFA0fTFhmrTH1TO8/BYOE4hC3ymuxuJQHjBpsgpOM9K2t3beVMbSk6WLx7mCp5/PL035MRc+
aUbO1eDJYGy8CGTdfhWwoc0It0xXrUTFAjNeH5fMOzhWoRRFRLIFUXPx07wF4NUXat8jlyANcYru
tZvYMW2MOKcnWjOSb5LbBkolcYZd9MgzwLxPYZRKaaZNWU6ozRFAA/U6Woq6p3YVLCHnzQHzNpfR
JYM29Fo24VXMneIAN85NATFVc9nVeM+b0R8dsFCUkWYksuc4QMePq7xEruZi2LgCuyzSh1w+2237
QNBSIUvENFSWK2gGmC9IDSk4EDKUjWs+0i6VLx0eYn67PJFgudVv0fsNvDjMg9nNzgwGe3nhmanN
hV98BfNAqm5pwqiGeTBmchThUk1t5VxXndvp/QsZzANZMRthaipuS+cOz4piKx/RTkG8RAb3Y7VX
V79Jvkf2CMoMnne1GcFcSGaezCp3cjUNY4beXpq9aEBc9KH5spNypwq3oeguRDFPYhhyLSGfgBBo
NzIrS30Wf7Z3CZDo0HREkWfgDVvpPZ00Qn/tro6QsuUhkG67/xcfwbyWxgzLSKHgg9QfN73hSXC7
N+ppFF7aWNLb9YPl3R3m0YxtPDRExA2OMXg8zK+iHnAE0E37zXs8r4cFYpKluTHjCvh+YQpXcVYe
FDKKXrj2XyJCXmQ9dpfICJqQeEnSgrN4Hu1Gqt8iubxJxqG2zHUMmsy8i1q1tWpB3UmY61Dzysmr
1h9jw86WxI5U0y4Kwe2z0s2j5TZSQQDbtZGlp+bizoZMrAm9QU6eJsewbo9qu+46Y3WKJC6cOREB
c9ZOb7McSa5gzJGlCcm+kjt7UCcnlHtH6xJvqhuV42ZtasaLvWEyAmlkpGQg2H2yQOv3pgBckFVH
56nwcP0UtgsBF5JknNKF5Ub7Y6bO4WeJDCRgH6sHVBBXfprRM4CM5ykG/eROAy1k6soHcIEdyTsK
ApzVboMrXXwEkyBoO3UcSI6ErgZihO5EAQ0V39yrO1530vadQ4cNkXQ0Q7GZliQN25EocCVlfTzC
gRgstasAelc6XSx52pjxlNT2QZ4FMts7C2XfDmGHnG7/APLmChxrNHD3+30q79H8BTKMdIfefI8H
n0m1we+v6yyY2dKpbbt4ztEDEmvRG2BERttc2ptsaFAGNG1JUL08qZ+vX6ZNz4GcZTL2Zhj71pBj
VDbkLLJEqbTksbDRDGZp5Y/rkjZ5tYwLUYzZyWrwsiwhzE7vAABW/foLf8zLveirGtmVTfF66JRT
4aRf51P+UCIIzTxermm7fHXxGYwNiiM1m8UQ7qH0OLhtgLFItwO+LrCaPVph5pXLeBvM2CGlmNae
zGh5KeIvoOPBsMFwaxb7RNTeOfu7bVzPR8kYG0OTYkWall8wQblkgXfLKZ3UMU86ZgKNr78c0eQW
7fDZO1h48uO/XStjgEDkvip9BTwHIf3a949JCwoG8UDimOfBbL8UUwb7jWKgZMAIUkItigHsivEC
XKSjVFu0J820spv8tmqs5S0Kuspqv0nu7POBA7ZzKOQf6WzsGZE4q4QRkVP9WjxLHsZdJYv4Mrir
BFd3msqaUXeSv0voiqOWfnjn9W1ta6jzBzCmRqglAR0S1FVNxb3Y64+CqfliFv2dJjzLYTThGBmD
QKZPQwM0o4f0rXBHcLGTR8oymVpThnCGZ1i2nZizTEYJloOOPpcYLpNmxJYqgJenFTi2iyeC0XkA
D0jmVUDXG6bX7MQsbSN5vP4WeQfEqDrM2ZfGQOHQSfISFR+t+Ab8cOu6jO1k78U1ZBRZngjGIM6w
wNG3Olj2xSl9o9Q1BNQ1FQlEJ/O6F97p8BbGaLO+07SCDDDGPXnKqtwiSmKFKExfXxpPCqPJwgGI
GI2MlVFAwHDObbMpDnOVudfF8O4Bo0VmIxzyqsH1Hlft0CmrI9YZp71mO/d2PiR2mmNWUJ2KOxi9
MLOqb+unQh7fk6fuo5R806+8HOSQ3vV1bQd4pmyIQLqRZI0FnK2qLF4GDR5Mpb4CfFz3k10DAwul
FFTzKTmMi4UpINqtwaVe3Dy6C9HM0dVlvRRKipuv6B+rttqF9qMtE84D3nQJL4QwBxeGC/DA6Hg4
aDNcY3mpotSKZwKY5LuS95R5m8nGPMIkt0YyQVjv9Y7iwdG9aY4g5DhmPmVCby1TtXJf2HEbnzmr
JIyWn/ulyUYBaVuKSDadmpMCzPx1lx3z9+hAOxrmpwp5Ci5dH+cIWSzasTOaeW4AN5hn0PPrR970
VofuM84l3Xx950Mkyn9HMQhVQ71rYUUrd4jt0Fec2CvfjQL0jyv45Y0ftc+bYeGJZBT/gvqzNkdt
hnmRDASsd/3Mm0ekH/2bC3+xKLq3F6GZpgytlNE2F3G/PBfuvANRxPNqU8RBQLoEPEdgOwozdaAY
YQxBNFnkWaivvFVqqBfVx5ifne31QPMRJ3BnRLbRki4ksdZGSsRSFqEsWzMMShkEkkN5G8f6SSPJ
YwKMj6VP3UWRTzoi38EQb+ZkdciY7vpOsBa5c1LReMzl8UmeKo6fsuliX3waY5SMVm5boOjh07T0
OI393sxNh4TguoxK//qt3fb9LmQx+s0oElOJqM34/yk2bMRbCSqQm3EnB8b95EwBRd0Q98CJjy1k
73lF3u3neT5yRvlNU4qZxwyN5mh3spHzuUF4YROl5GTqt92L80rZSujSFFI4drjKqh/tlsiWdavx
iQPYe1d51sEU6FTE4rfobGu9f5bHVkOVkQBENUQrtaZ0lrCYAIv2cmHA1UrvdX3hTCXypDEebl0s
0TrS4+waJFFGdQ98gy9y2J6EqOitYVJ+cu4P/Ye/K4jz8hitVyXlWs4FwkGaEewAg92LVvpeAHfb
RBAqB8WBZibJDSbSl9TWJovYtS/XLs+R2wYauTheRhcKy4iBLDqPlQaYx/K018EFiQ4Sski0JcEI
Stjktfa5CmszSL0QyyhIRQmJqQ64VWmwPCu72BstFQWn9oGPVUEfwrWtZjSWrumoqtOC71iVpyJJ
JKuIyp1YihLqrdpHPJg7/OxIS/jl+iFvm5nzGTP6SJQHSTB1KGVhesn71lJnXvXzD07JWQSjhqK2
r8pxRZQ02eG9+Spj7Gzd6U77szCt+IT0621qY3mB7l5fGm9PGeUDMIGQVBlCp0W6l8yPSfSVsbUI
4NG66KuofU96zjyAwrkw7MhQReKhnRbc09ZBp8BD/zq5ojs6s9O5ZTA7qm3cSIfivgB+qXavvgI3
9SvGBYB/gqJbgkcEBk++l8uxODrjmpUY0IALYcDLrZR7PX+LVMmppOeu4B00Rz+xALhrLbZNouCc
QZRslUJpgb7CI9Jd3U1OFv0NiadxfpzsdFEiNsqgK9CGpAY4mrILHdONAt3S9oCM8HmlLt7aGA2k
NaoWtZSg3uyB9h7uxuY21IudKg1eN31cv7fbxdqLpTF6R15F8LQJCFy1W/nn6OWBBFQuZzhStEfK
HEqcHIlAzNpZUm41b/Wp3den0i08/uXZRo24+BZGMQ0huE+WSUelQLxNBaQ5supJVu+1uovtkpST
JfbJoZ1koB60SN/F4iEhkWXoiDFmhIviE5hw7DU0UNEAgdYAPu30Xp3z50p7zgGhp2X697FPrSJM
HDEH/5L+law/Uey31OI1q753y8RxwDgKT2cUXgmFAAQHDHfoRHNJJj5pZL2/foC8F8covHgSClRT
UBetJgDCdeluzMVT0QRxofjXJXH8K51VcWI09BhWRn548cZhfS4Hw0XrsvevpBi0JfoiUEAPbd3U
He5jJmuvyQDijRjljaIVWk4uZTsDcb5tLMiuXNSZbFQ0JPHFn6iSoZNTIZ9mdwRASgei3tnmDeBw
9tBg3KqK5FNmKkCJm3MB7WwVXlv2I14nXiKAF5WwRfssHNWm0FAySb5RW9DY0T53xrvOr3wTWG3N
QfWyt/xewOAI587/IfQyNcCRacRU2P4ZQymVQehh5RXZnFCwXF5bAUihsf4itLo7m+qjLCkvdV3f
TbNpX78924Vl8yyc0Z2jETay1iIIoIlvAQWq7B4FUwDTlW575GUitmvpF9IY5VlNcdyMBpZaaEAZ
U7xih4Y99D2Lx9yb0TgAcizaMwQsl4f42+yS/4FqbFvFnBfM6EylyBRtpYQL6/qoZfcjco/Xt3Rb
wZwFMDpskGVBJSvWuEovmfmY50cAS9gqGJavy9muP11sJqPJwLOVF3010Elv5QOJOV99U44lGkvQ
B7HsDGfm8RltP8bzyhiF1pliB84UKIBO9JOy8OcRrCYjR59tF6XPy2ITnTpJlHTU0doh38u6Axwk
pDor1VLd5psIlKvIjdFxmAThR/0wPguFK7mZB1Se4PructbKTsmOeVrXYY13Ec6yM02Ds1SjVRuc
rC7nMrIQxGIMvGqN5kJ0hPgGeSm4wM1/CM/+ObTP7b6wD3VV0WYkOEfoVgV0FJDmKTknpthdcKmK
j70L6isXjK688ij3HBnNssRT1DXUXCiDBcraYnE10wKwYD4/1qE1+fMOXbIFsj9W1Dro3RtK26wx
mWrpA2q3GShkeF009H7+Hsedt4LRPomMCedc+wwZEaPvEfN48S7l9urzDpXRMENeJuhpS+BhLMAb
lZqbtZUe/t3tZHSMZpbIWlNvfpZbS1K+LuuNZD5fl/GHDNV5uxj9Iq2K2BSUXSlbLB1pTtNKv0cP
zSnEn/b0o8egWPS90Ny8cAy/ANbhZ4TE8wB4ak5mtM5IAKrXA3wLEWp7EN0S0BLgl07snBINecKd
8sZZN+f8WH7NGGi/Smcg3Ke44NpOgDX0I19BRk6D9jHt1i1ASf6LcTR7ngE3XfrzD2R5rn/H5ssF
HpyqqqIIAB8Wv7IXGh3+u4oJva+LTXzl0D6Gb4UtPRQHIwbMAf2GyOl4XX2bD/dCLpuvU9M0DgeK
+KZJThliEqp9TB2gLTrZMb0lThYUd0jQBgmEr27vU3Q8fhfl1iFcfgQTGDdqoUukzcC2m42d1QqF
15D0C2eH5Q2FcCmE/n6hG+VEFHJDUQC14Uje/AhaCnq+AE53BXRAcUtavBNlcX6WfjJzLcZcaX4o
g/xOOaAb6IeJydLoTvApO0D0EXHr4Juu7eUq6VZfrBK8N8MqAKjzM1MoYQxleJCwUBKQA0UTxIAG
sdAW7kTeX+UGL0UzGjcXUlLmITBT4kD6kEDYp+xq5JcyPF6xAglEE1AmYZ7K2NLzl1IZBRxPq1zr
Sx964h5T5Udwmway0/q8frLNefJLOYwWrttZ6jICbovw2AcVaMNN8DpK7nDLN12bfvqlLEYZq+qq
mXpNlTH6HTGzN0t2dtQP6TNtDJneBd48srpVgLoUyKjdRl8JCWMc3QhiKEvVI69Riv2wyLdmqNTW
oJa+0IL0TY1vhiJzVqH9Odall0vhbiqlly6tgiWq78gQ7UYRoFx5mwQSSVEy1p1p6IIek+lFJn8J
QVs7pkBPrJNbwTAO/ap58QpwJkyjtp3mDtkY1Lryvc5TR07IDZF6PxOam2VYdjKyZWIhvijJ5AoL
NzDb8gEvtoDNGEYmumHiIspRNxVtzLqAu0/FRPi7UgFDTf7QvRreIYZtOYp/U/VJCnh/0Dwto9Ht
v99rpTdNkyJOQbp5gXM0TO84C5ej+jbfyIUQ5o1IxlqGiZAmfj0/DsqxqzKPjMhyxsAH0L6NaWot
+mpNSrXPezWQzNzq89LWSWZ18ccstp4qP4EryZlDkduPsqmWL76NeVeD3KtyVEJhGYMFsB0MGWV+
87G8Cn7+f6Rd2Y7jPHp9IgESqfWWWryXXeXabwTXJpESJWpfnj7H/yTpGsdoBwkwwMygG02TIr/1
fOeExc3q4dUAw/213MXTqq0ceP0Y532e4arPg78i0N9ymMYYhbPNOZW6cfhXL9avFS/e1tBLA3oD
CN+wwdJC/6Zb1JiSA8d//4xRnfioAc8hvm/Fv9f9z591Lwk3DCmhXHAOG8/Jvnjjdyh1hND1vcvZ
+AP6PL99Ap3r4sZuz1fpMuwG5BawQQ/QW+PS63mxlZHZmuAEtrAk9mIO6q8GAu6lLxdoPIZ2s3Ih
/Ka93brk14/5z8IXjs8eHLsi53nIXLk7N9E2k9tuqi5e/X2Dt/Z38V6FZ3fK0VC0nIsyKrrlWEFz
JB/8Vn78faGr5ZPfJ3nxaG0jFpOC0A8MUnmKd1OosWbR789aDfpXDniAt1bP5us5MJyW5ZLce49/
/wXXXd6vb3n5NItS8zB6dZ5l+8+5C3ASy5Ud6Vjv/7nWxbvMVDYSe4D5FavqzlnGK+P+jOoly2R/
K1A5/+z/cUUhf+k6ng7+xctsP9F0NZYtcJAkbXZOsnV7ycryw9XIPcXc142NnX/431Y7279fAZmW
WZY+p7C9opveFbG2Tq5Db2QOYwOQFTP2x2oMlJ3cm73w026ORNevktbyeaaDdfxINbks+E+pD8cb
v+zWOZyDgl+/zOySrnc8hP5nWr3uTh3zyF1h+vsf7ZEsMPx/Qv3DTcN0rTfn/jr/i5dadq5deF4J
KAKHIbB2KTjl4q5eVXYfJtZTA3J5K/l0DOHbxtONPV/1Nr/Wvni+A9F7VzrVv8heIBNQMHvlgCIV
iN+DubkZVJy38rePf/GGlXKrtPkvQkj7G28XM8MgL0VSHUHqL2jWzQ0AxlW5pt+ne/FonVJoBj/n
Uj1Krl5UokUgWHln9WxeCYOVOwyHQY883tS71o/32mJYJQfQM0DoK0rDYXlTP/waTcvvH3TxsnXN
zTlXCJxrtF87KNmbABupB315i+niqgf49W0vHG1ta5mQNvCL9lQupvR5QjJP51tG8Wqo/GeVy4KB
5RiFjuLovzg+U3SVjtnuLMqkLSx/HMHKfvO93FrxIjvWOeY39DMhNaBJYbI0oA6rNv26C87MDFpw
i/zwarD4a4MXBsvI+1iZU5oDjIbi4a5dytWwuq0zdcP6/NPu/GV9hGVKzSHgWGxo8tASOwTZGzM7
EMN6mFqZp9PfX/6Ny0EvjI4JXbZ2GnELm0wiDK4XtYbScvfy91WuZ26/Du/CvnSdmRVlj9thMRD7
3lnLdpmjy+Gt291t0NNVMZBfT4temJdqznKcFCzpeUQfrB3i09jCiINB2KhZsjKAIMTE0R6cIRje
2N/qxN/c7IWpmS3VlXpxPtOw3XqoE87LBG/hLBXwv1BaufUFL+yImqgdW/U/q6G6HJXrs+4bhnCa
LfJLVOVAD7q7tcVba16YlNkr1Tzn+Jwxfyl6xTj9GpxbPaQbi1xyEbXjFJOhBb6UKG9vTK3Jah1y
SW5LX2/czhtv7nIozpAZXL5mnO8LkoHn+Kd5tjgDXeYy0/7RldO347uG9Xe3ovPrRoXahLqO5QCM
9++xhqFlSUYz3NRpfU6AYnB18UO7uOVwr/vb/17mMudJZJrIXLPiqOBB67lrJfmNJs7VgW8MMP7X
Ti55BS0xjNmYF7j03bC1hL3RNPsIKvQg5WnkJtUh68f7VMpXTRhbTQx3vTWtZ7N8GPTxsbRjVmbY
e1LvkExvChpv8kJu83GbV+ShG4p12sMLS34LpHM96Przsy+sep/MSRcbqH6e69wULANnxmaXnRXh
/78f4SKu5F3VUAKnv0g8EjZZFzpFdfz7Tb6ahf36CBfWXPa9AoVCxxclGFWzT2cC02t6l+lz+Pd1
rj/NP6d2/vNfTiojsZNXGrL2ogmJjTepH1z7xqe58TS8CyM+YeyHTmcwgomBi2bxL2XS+iaK/Sqi
w8V0h+VBHcvGfMe/7wXsf6PKZQ4oEEQs0ZojTyLI/BaVD70HzaH43xDnXQ1//yx5YbKF7VTQdEQs
aptJIDsUgfmJjsr/+0e6foB/VrmwLc6keicBye1i0PSI0CTgqmNeYfpjrAKw8YIXExVhWd9Y9nqC
/udALyuGA4jVGnGGVJ9LScXXDErXbtcfunfwhwTm/gx/mzAZu9RRJoay96Lb3CJ3vfVNLxGFI0mL
XNPx1M6vOo/SvQ7FGY31vntOMBZme3db9u96y+jXvi9MSTIIk8YjTMkZzAFVDTSqnI9kZEMFf4xa
aSQ2xZ39eeaEKhbGClRQDepdN9P46wWuX7/jws4oTD4L8AOfzz/tmRHlAoWuOciAyzMD8TwEImFx
CTXLW1HBjQtnX1ifwSw9S5P/NDrq1dmZ0QXqabdrlVetHEUvENO51MST/fcXW2laTawpAWwWF8yJ
KnQAw89V8+lYzPApcrX42/u61RG96kJ/LXphjmK7H7SxAGTOaiuWSdSk5f3f3+v1W/triQtL1PJJ
6akOOPC58HAuwWYJaALPDEIxU2txH9/dyqGuBj6/VrwwRAYFtX6mwPukW0NQNs8Fhost9y52fppb
GjRXXcavpS6sUamXTg4qdCylQKo86n6vWsSNRnTjEG+sc5mHkrb0hGwx53Uu73Y2yx/BjL9UGxvA
UKiGAISaMvzn1t2/iiF3/+zvH+T1L5dIMDgkGxsgPXMhZ99O0StpFnEwL5JdsnaDIXLBdRyzKhqW
7v8JBfV78QvTM1WD3esVNo3pjsezxRs/2uUU2VFxX0XazW7qjQd4maNqhT1XTotrYzTI3jCGz2nr
NxZSnHq44U2uPzsHst6OY2Aw6yLJT9rGxMQcWn45Rx2hIwxitjeWuH5j/ixxeXgjLUtiARM/kbc5
G5hot2K61c+6/tL+LHJhlMVoJH1rYhExi7vKqXxlGau5txdlXS4VWnx/fwa3lrswxXoJ4gCDwERa
JVnaAqmLWS8a53l0DNbXzsvfV7t1guc//3X32zid5VCBX4rKt5TWfimewFzA/r7IrZtwYYC5aJzU
EQ6avxXxKWS6yqq6cRNuLXE+1V/7oE1DTYP3sFGzhnxP3eOeP/19F1cHwVz65yJcmFxdkn6Yzz3s
NuA2c3JIUoEx0vC9hzMjpvcDfTMQcvk3+/S3vtGF/U04ytraANxXHSSncw2Gb5pF862FAKCF5YFT
djvtvB6K/NnsJS7bHkhW8wqbRSgI+OdP8+OU//C/2KsZTDedD/Wx/NmOsmgW4d8P+up+TRMMZI7h
urp38S2RU8s5E7DHpI6DRvuyKMpNRnJjleu9oF/LXHzOrFBerAyEBfmqXXW7c/44+t7CCPXlTTXr
W1u6+ISmVRvpXJVnF9Nva8XI6VzUMlkfNqt63azAM3Pb1l/vDP/3Dg39AlsvjQpzqS5WFSv0Itbn
Rf8VlIBTBuPFN6njrpquX+tdWHzTionSWmVHw8wpHGmRBtJpUmZruhNIMwfbpvl/o8hzLcdz4WJM
A8Ns//70Mwy8GrRG7NWE1ieEf4JzP5H78aPJdNTtEDHcepFXv+afFS/fBlEJmcyzPRtpHcag+VUd
ZYPz8/dncL0Y+WuZi+MkgGG3XgxKIufYB2d9CfUyvLoMSP7IC262K89u7H80dn6tduFLiRVDWkcC
p1gnwRglyxRk7sDZmgSgIDMqlA8y7+DvO6TG9d7Or1UvnGvZmEM8cpkulLS8aOrraVG13bfRuwvL
VNMW6tCuP0CQmcfxuKDULUPM/gwHzR5801NkR7jqQ5EnVTi2RN7XmJBj/WicklpfaSBl11KMQDfT
5+wQPx60zWwcnORT0tecflUg92Z5MwMO5OgThNzjTdepJ8fCkPr0IG1uMpLN9bLRrNemBfsAqDh8
TY+BTddmMzLt9OCk8WMptVNKYpZ3xDdlHTV6esgr5ZvNh0D9WmtfZ7pzYvVA8iYodcVMRJPjKAJD
YVbPTe+r3jvpeY3SRVFhZrwRR2ukQaZP0Ojq9sKUrOMp07XUN4W9cJNh1+Ty3R3bN9nPzFYyNOPy
i2daz+jo7BMXIgj2B0/LcHbNyAPoKaLeMIW9o3toTCapjRDeKtk8OXuQkJ6qnr7QsQLllXpp7PFZ
8qxkICUIvSTbTbkNpjEot49mu1HZaW7TbWX0y2L21lxCu2xQy8yQCcvj/rMoq8m3RvswDf0mSRBG
z0U4Dy7r3fpz9EQIKvVHvewgA/DRViJfzsJ4qSZnWxdzWDTqxZq1OBjr+SVtMFYBStu0MO80g6yz
Zgrm5iMtm5XKygX37FB3nMBIpsPo/GiN67cgmevAYhUXy2Eqg7rtoF7dhyWHDJlb7MiEgcnkswPI
YSBoLJQfZVutjR4tNTsBb9GQrUVdhfUUb61SHntZRE6XRhwfVUvchjnWyHrbe1YtXZujCoiZP4xi
X9vb3hHvmYHpsyLfZFm7hsnd0doDZ22ZPfRFt+5cHs2jtcZlX061XOiC7kbbWlozGuQFdSAbMLmV
Xyf5So2FDwZTlnAJrUTLW5bqSVfk6JmYZR0xVuM86rHLuA4AClgpOphYPeNPJgak8w7MZenQQNZM
D/j0QodnW7x52bQvm/Okr1jRaVjMivjAEPhUegs5OcDjxiSw6sKBxm+xEvGc+NxstgnYz0bTjgi/
U4NaIQLxHTKuFffWA4FYduf6TZKsCo1uiqnaldwOJo8u5nJe2Em/wr0L1WytYhBokinKazO0R28v
HfzrfQPpjHF+TPoj7TC9ieFUZb/VoIFRxEVw0QR8EEHfAUfAnXugydb2hO8F7IA2T6/QMFuhuxDl
HuQGBhKORuGAHBg/p3rWbGPVpnKROc0it0d/Hks24I535XvVWo9pbDxAw2NR2RBIcIfmWVBvESft
l0eLvTbNTzQzWKtKf5z3hlsFeVOFFbg44o8RwB/ahT24EmGrcFJ6YALvkBrlKjPSRU1WMR0WEI9h
NU0LJvDXYwnWWSnA2lQdJ57uFF5IW413qXFS5K50XF/Xit1E0KXoJEMtL6xzxFXprnbfOrcEXqBG
+WnrzEkwGWWo7D0pd0SrsHAGNt2NnO6NwQpAwYVx2EfRpowb0uezucHt9qsEwObsre4Aay9/xuk5
Tk6TuyWxYmBGw14GVkkVxLnOKFroKr2r3MY3CJ4NPtWAt+aCB0Boj3Je5fa+BgVJPoRDqaJJPp7l
h0ahryz91NAJHPegfsH8eNvRoBKJb2ev9VywkhqhZUdNfzTFKcM9Kstn4DFDy7hXI2c1bqyRJkGr
HGY41l457QZ6JFtVgU+LwNuRg7B0Nnem784HIFWDXuihpY/rbpB+nANaNyVh25t+S2PGhyfiYhrL
ype1fcripepkYJVgHnaHKHFIIMFulQ8Wq0A3ylFF66ZXCuSjA7bsGPUFPEpPfxi8Uyyf7fihxI8w
gPBV49J0TwQeno+nJIV5T+8H+dDUz3WMmiSH4JMAOzUBqRDei9NVQeo4jKPMJEoTfFD4vt/JLAOa
fcpJslF/lRYyB1zLWjVMH6DZu5Lzvk3cwJo7f5D3NH2yOgAc4mduo/Q3vYOXAY4OQnOF40PqW2+c
0Ow+iDrSrEUha+GIk0sPhAq/aaUva0SXC9FDC7SW91ZLl66K8e/qi2Q+L2iwrKkCz3tEPsbI8OC6
2/N9qFsoswtwlypWoE8HJTSmXLR5lvEEOBGclKkz6I43+HOtXRE94l7PUgedWHff6mCHh4z4pLks
niEe494J4250IRigPc7jZs4r8El9K3cOh/m9LWvWtXQx6W0wZG6QzhYc3atJ3htwpLoZgfNOmZdr
fmG7YW6kodI/O/kd4znDJfjCJayeP+chh1Y8AJ4pphsrySp4M9179HTbr3pAi+uVq33I8YFDNC+O
75ToGTTKmAPn22vgasassCbWrXNwCoH/pRbDZGya3H0uLFzJ8bvqLdbqKorpieDrpthT+9LrL8L6
LIUBXshNjFF/C3d4GOWSiyLI5yzohvKus0a/qd85VX7TdyEpP2VytI2j3e+t+W1WoII5UfRd8XgX
InYWxbjx3B+EQKyBU9Gkt5ZOzEQP4QMhAy8BqrL+BGSZTTpngKP7ifHu9j3zMv1hLF/TAafLF72W
B6ZbRn0pVglwsLOp+SnMUQfSTleOiAsGGnCEHcP4kVqIJYi9rEk0WLZf4LHVCeRA0T2lK009e9Yh
c1cxlovlLpcIMMC9LudkxfPUl0I9gVDLz2ws1ra+IOBEEjoOa1tIe2NOiikotZJ48rXpRaZ70ezs
UbGMQES+P83dAXLRtoUrpa3HLmWteKiyQ0oOfFw0ySMpHq3hzcG1lpGb3vF8o3lP3vxQC+ln1WnE
Cyvbd7277zIJwSEYAjCUxJhg17SIk3dv+Ezm964voeh5sNqNaTpnk1rmd7LYN7LzbXJv0KfCzkAp
vxznre6doINu2o/J9NTbAA3jIvPi27IlK9ylbYf59KJ72yk+oODjixSDB/NJSCdsBrKb7I2uTSD2
XeOvpGRL7Lsx3jVCw/2LzAxRnFe/5NrZKXNfTDRoMydwoNhNzWXKrUV1/r+lFiKKCnuPvtsY1ctI
zjwnC4amDixvDBMIiTjmGHDoK84V9XOr8S2jZSKG0BwmmWiTsEFai6wD+ijugoSCa6fdlBBAn4fO
DDRufqYChrmD8BeBThag7GLAKJR3SGcAky2LUbU3a4PFzbE0ojIvmAujmHRfRVr6fMDoTtKva36f
KLwZsmkkgpDGDtLyBAv/4xAUazMQwfZTiIq0D0ZaYZSgIF4MMBZQzyYakMh86bnHStvbGmepewAR
GnNwS934yyAkaBywrFCE6BqID+ImIokNSZj+cfTmSIFdl2V8zsIRFmkE+5YQx4au+TSjPNrIhpGc
frZ2zizzNSOrHh4ga9azVfujboWIuoN82pQJP2owV33xVpKTVePeJdNCR0t9zvGajSTIe8svtBXm
XuEiYvyEjxwjYZl6mNvvGjJK3r4AKUFvWX6JWLAbLDRoklWfDqyHbexrfuApXxjtw0SPCgrbjkb8
ycG3Q6BkIrYbbCjY2YchpuDxWboGZ4XKfB1VxREeAygQZhb3FMbIib1D7MllxVPEhjp9Ko3XYbrT
6NOQv0/2Np2eBWaLizYUbu6TFICwbA57vIG8Jb6070j3WHgyIAKXyfx0yPfcSN+iX2S8U/Eih2Gp
vCRQXLFBWHu7fm/Kt94Fh0Kcs6zrF1mbRiSDzRMw/ZA+Nt7y2oHF7CLX2yZmvXbEC8kxR94elP1K
tWfi7Spv68Y7w9nVPdxK/ZQjXaCi9gsEDNz1mJnarGzfkpqzCmSZTXbKzK+igFuL0xNAkggHiBMm
ylw7YLYHSDeqjTiixl2rtQdEOnysIisV8OR9GOuvdHaCVCCG1R6581zYp0SU4Tg/qSlZSYOwDrS6
9HxHLTSVJA0cuRkM3E1IvND2aZxSZkxHPUuCojsSOEKVvE3TY2ZDVzABz6bXb7siYX13mMwCvgi6
UmAjyAYERy5epamD0Do7jO66apYk+VIKSCjsG6FY6AwJqtC8DkeB3EQdOEL5WLW+gaFQD/Z4UG9E
vGGTC4pRhNl5Jdm9Y3/q1rPsDko7WfKlxD2j6j6zP906eUAMAy1i1OBo6efyaIPWJm8iPesQt89R
7amIzHkQl4pJGy/RgnRNgeFQWkEPs4fJ5KDK+CEwwAli1PGlHT9jVeKEOeP826Aics0vPc6Q4oyR
4obfDCKstC8Nl3yWwHSOiAoHFbRIiVHPYWl9FmN7L0vPVzMSpxq+Hh+MoC80G0GLaFDgSeqTGyQx
jJT2liUFejaDT6sQnXM8FpMps/JNfhhMhKweghHjo5iOpMsXgEAwTX1WZFUBxapPXZjKwp+sL1q8
AizIpKdeKwNFM/VkcH4sdfnY2zWcosE4onHLy/fWeIcMDLfpualf+vi1HfXlkL3Y8zcHJNrNP7ix
z4bK99rB9/CJ6gaRimSkQ0sX/BAR78tDYcfBpIwHmtA9GoebYc6WrTj2dcn4eXN4zWbyIjldzWUR
Jknt13a/4kUOkC+6HHrTLsfmBYwIoSFeqYMUs1wjwNWnQwL+o6ZPSkbcnVORuzG132SDdMiCmbUB
uhxXumWHHbJXSeZN3SYg00FOAT29Dgmf06ggU1voEIJd/nuSqZ9WR89NF6kCFBb5gtHnvkCzfB42
JuaSG0Pb2jG44L0MvFomqBKY1pQnmuF7VgnTvJ9iPApQICe4q6YXgbAusGkeFJhoqADrmSudpVYc
oiC7cfh9PRLmmvl2koMvKFxSOS9TRIpuXj9oZYHGdOE3GLqBIKzfJ3mQygfaqsiDEeEOqiIGCG6c
PKL5dIR+GzKaGRUXRNAVZwaMVQejNQL10ppvqZNGVLfuyFz6QwPNKWsMrKHc25W1KrJub7Q4CD4f
3AYjEUAfT9NGJ4mf1xsDmpMe90GxHdj2R5VQ39Lxw6eVJ8U2EwObPRf7mSOzqCE9iDPTJx6pJl7o
4xf0jlE/oUzAp9b1j4f/ImCtK7MZeQJCnG5LPEhgJUXUzCBdn9ENTSggUqo5uqNYFkimyTz5kHZk
hNdQzyhai9VO0jKSIk8ZBzf1XWPAwDGC13wtgZrK+UNrOg9d80XzhxmVhn4MnRSCEM6MEOtTmi8J
srqhOHFQSsF9pCNr1BjUZGSU2q82ZuA1C0zsGLNlHggdo8kCU47p1m04SisLXXAVRtMMEpzSaGDe
qPfdOqJFDG3oO9eVEVA6FXjkp6XSxd5o4uwxTsrks+UKOupW2iIj1HS+hDH5bDACj9c+7bK5kKit
yg5zBiBZPMcQteM6bHabjo2thB4kkvgEV6J3ywcPXT9lN6+ZNX73lhYWINODnTXHfa2JHzolJ1Lq
zzoKxoattujVH/W+W9PEiqRBAz22g1gv7/AWIFnBi0+oaa1BKoxMIB8RRgmn+rJLOYTFNA6BOXjV
ulBqn4/uFIihJFGKwShTN5D9IovEO78jLe8Dwxnw6yZYpC6r6AqaWPVS89KQtjxMpCL4dvpeN+ql
ivvE7yWSWPujs3PMLRSHzHIxx1BYZWgU2U8pPNNXegXTl3WQxCzFc6cakAK21cPMUaOxSiCFjPK+
rer72a3uc94Xi9Zpe1YX1b0x4iwnImqwWYmPXkL5c9JdH3On27QkUJDTzDiIvXhHpwblN1DwcHC4
IdKiuXZSAkYl4RvQzCwSvX/kHoHXmZde1b/IAZFTqfi3o5nPfQlerr6KcuhBtl61iPUUMbIr91Vt
rDjCtFxiDi5t6p2q6FJPdwI5gyFyJrp3USIcG+yljHM/M5/5gNqgPGrum4HrrcFOcjPSPbmzLVxv
8xCTMTRwXplatOS9N2z4eBNZostcgZql+dYp1I/mnPUVfArS9Kr0kIg8jcO94GDLjH9MPIAG9q6C
L3VLYzt5zdKYdPTgZai4hkIULtysLQqUVzww3tIExhwlrdk7thb1W5Re6+xuMr/ALFARJ1BkWQwo
x1o/EFOEz1pPzoQKwhtBFjhCtmMwUDzomWVQVIvVEojnnE3ZGOmy2KXFSZAzR0ACNHIZChgwIHSY
MmDIrAej1+/NOd3pOhig+8OgnVwr21JwqzIxv1Irsu13y3D95Jwpxa8GAKJFy7zu0dUhAoqCN+6a
b1bYZlucjLxF2kOw7QS/7knC1vGnfEDDb0hXLhyyaGMWT3mQ89e6eWg8tVRqoRliHRNnX4wUNFBv
Rf/d9DTKZ41xtUU9jXrpYsq6SCg98nLpVxreO8WHjfPIHCgeLWwrrZ9mHI1lf5sGCVqJnNyDrH3T
R3YOumZNbodasJjsKzDoax3CyVcEzT7tkcTzBkpL+NtTjCBAzSsznffQkg87/MNF5rABNIN93W7r
HOyGZvyQwP85qK04UDQZZDMyl9Sdn6bqI7MyMJ0XxQpVE2qdKqPbAH3aISmbQy2Gbgx05mekUS56
7gXn8HEaazUPZbZ9nj3zsfUntMzb7q3hZhhP/U5YxZPFc7+FEKtIUC0CRrBMwBOk8Z9Z2C+O0DGv
WEWpQ46yL/2pGSKQ7CFYat3IaPsHZ4AWgwvapGkIjA7TJOlZt8BeuXB1ZZIt6XgvBmMhkSvX9bAg
5WvjtSa+vVxNxrwYUlTOz8wP3q7R7cieOEq/atVILWqNKcRgy56bPKhsJ6xhMS1U9nJQ6CtHDwGX
3sdavgOrrW/046ZNTtR9mIzHsciiIkVYnY1f51pnDzRqPVq7AZR7OrH8GDVMQ6+3sQdReSREqpv8
2rWCZnDX6Cd96jo8tmyZEpbftq8az/DG2iAxkcf3xZ1jJMyEKZgEmiLIY8qijtqkQ6SGtw6y0w6l
UwURDolqjyIgccjnBWSwDmYCjG/8AfTO05jY2zaN77TqFWZmYSoIVtF8C8VRPKG3FOuX7U/T7izi
wDU5SyN1NkmfrOeu2eatzs65/qy6padl205LFuYZOd7j0SXu8Fpo8HyevslaHjluB1dYJJ8Qy0H0
trf08sMwLcgIg2Cj6ckxMQu/z/mmm7K15WYbUdO1rbxNnKGoaPJwyvlBh4qOY8WFPybayoC3zFG0
mEwTbN3vNH+XvbdyUNujFkpo58pS8pZ4deDmi9jMUNdygfEa6UfrqKWnwMtoUbyueCUldZBAmEuY
b98owTXW0nsl80Nzjj0a8H4IECKLGvd5xeeK6QD+ohzm9/ADHTlMOfhkIJOETeKyLEYUE5v+5MCR
aOTR0p5TwEGN/GXWaJDD5yS6vi4RcbX5F69RQszC2KxhKlHPqB91inMfCh/FVqQ9ju+Zhj/FqN7w
KWzHL9Jw5lXYdp1HCLD9KpsWGvi7Zu9AXem7Fb67eLRxujmK3m4ftt5bXKuViaQN9CqYrK/YiNJA
QitfzFWY5E+1/kHrxG/h+zH7JptAGzvfbbyAjkk4CBDyg+pvQIdr0kCt445rYMtYUW2csQNXn41A
6R5D9IblsHp45dRmNbpfvZ4ENYxB00DSSeXr2ev8UhdLZ4ZiJDpyeUb9RDvUCfEdCiZOsRngvtxS
D2NvPaeoQOFWO96j1aMauxGkx780g0DvoUG+MODVWf16AOTzHMlmdFNSUPuokzvYCCY/mlRB7f57
Eh/a6AW9syqUZK3L2WC8tYkZkjZjIyQr83k9u0eR3rvk2Y0hNUtQq+eHkierrPkUtYgaa81BgUDn
t9KAzczaoO5QNzUy3Np3CXhZIZbEgJUByBbAChdAD2TYqNt6KajW0z0nxE+ECsH2J9y9HPYNRpFl
PDBulyypFmN9Z8fb2fw2xocerEQiVZDtXpQ8ZnaBhwhRYcSOWnusYWv1eEF0NI7oThv2hodyam7B
3g2MOF8ULi0Xbzk6b+O354Aa17qb7Sk6/yIXauv8iWvK74hEHnGv13vP/kxdd5f1Yu10L0ogvJjv
m+w1zWKfGyBhUfc2QAd9u6viIyYIkcYWzMjeiRmvvf8g7bx2JFeaJP1EBKjFbZLJFKVVl7ghuruq
qbXm0+/H/jHTWazc4u7MzUEDB6jICEZ4eJibmYtPivnWhoNjTSSulDUsLhWFdEsxJTvNx+ued7SW
vQtqfYgUCkOmsS2Kn2kVuJWnkBfSTXCQNopXbQL/Kq+UvV71G2SZG7F8qU3zveblFZcvepVt2iq4
tQAJPHWwY16TEW6/me9IAF9pZ+xJeDIBngSZdZ3iVdErrmp+ZCLpBaoHM2p5kk03nShiBX3dq+aW
CqYTtuBCY0n389LxGo8r/S7Qrlq4Dpr24cekKKKyxXKdXqfdhVbdxv64TZSLQmc/kwmkwrtcvE6D
uZG1X6N8IYwCj2btqW2Ejz64lCYcbOSO49k6qpBvSvk1gzCS1S+JqWyGKSDXDDH4ijfYcIHnmncJ
MKwnefeiUNM6adxQvOEQPreUg/ym2hg838scfwCDV77Z7clsqHPOb6ybnEKfJLIy1p+wqLd687uU
Xq1Qdqw8B6j3qSu8SCNFE0/HzvehpmWZlP4u9Xdf+hOAISRKvFGCdksX93a4KrX3gidd1Ex229F/
ssShYbyoOqp+NEA3hXArTCiVrTuhutSs4iKgeK/JL3HfukH1VPQYpeHcpAT7ovtZJbfWDIRGvV2E
/EhJ4okngDS3YGbFUYyNXdk8/y0KzehIcGdA0lKmYG9VV7rab5Sx3KTRtJVr3p5FfRS9zg6oCkWV
uRdF37WY3MRGUtLAlUzBUTv6iXWFgyJtMxEkY14l9EvctGRiHmmLEnqkr97W1NIfsZXYfijaHkBI
7KcbP340iC6q74E0GNtWBlSRgYV9tkltAfd9NMOLxhIgYbGL6CqMC2CWO0WWnIDnopRSs+kqd5CF
YxT+oWxva6lw9NJiLzYWoZP4oBZAafVN0YqXYqc5jYm0OZ7sXgF2KVRqTMkhoopH78QEoJTgYI0+
1Sks6MXbIdwPskwmQ625LLdFkO+bxjz6UumWGt1dTcWxEtqmRboDRcq2sj8xqF2qYZQV6dwplLYo
6SeGsfUof2mBdKf7utOFRK8OQSzWekJYbDMp3Wrt6FZA1z2zDvudVoR2Frx41EpyEbuG6Unl0Swa
r2JAWYj3Si/96pm8bFQH2h2RfXY/kg6cCbZHh/V6y5NhLlQmfJ+EbMSPun2kNE7gvU3geEoh2iNA
WRGk7lhWTgpNzVffqnLaBFTax+5XHvFWS6nW6ERMNoRngUJPiS3Nhaey3Ou5/C6H3FSNdgyE374w
bUTkF1KR2WnyZ4jvizrcmcbDWJT2YA0zNAOA+zbpULp8zhnHMgVN9iuSL15xDdmbHj0aMeQAYT4w
2I5m+2IONSBzBY0A88jfjqThUjPaxlC8RdqzqfyJ5Au6h7gZW7LiXHYUSqJesPuQXrHFteS1u4yt
VfY868viuoPo0dbUV8A4pbixlfBd7MoCW/pXs62dnveEQYIuZeDFpbSpasWNsoMhXqpxsk/DD292
le8J0+TWhoKwJPko5idQbd4XeWl3gr6dOm2LAuq5aahVa0hAjIKybON4tUyJ69IzK5JJ3C/nnue+
9aJJ5TYeEGyqWFRPH2Rxm5grVB9f4/B3rT3QtwpMVbiVrHSG4Yhb+kWT5Be6rjhaqtpCGAKlgO3H
yq0yjbusmJxEHh1xzMCH3uYiq6f+USUqhd6rmEHart8qWdhx88oCEy/LzcTxHKd0N7FQk5+7sgE3
6DEIhm2nZBsDTFPy2c/zgyYreUyD9UgEUk5fUODz1/GssJRNjOamTm+kINo2sWVH1JM86aMWsJIZ
FdwAo61EX5lE0eyueYiAmyuqciRnWgVzob+Xu8BpxxFGB/CwHt4lTeZaFA2zrrYD4DhZ/53Dvfb1
3xA87UYmIxA+FC5n49D1FIo96LLTPiLn7me4WPZsMSw2dQrYZj5ZxQCwItgSr5u+Cm2Ly02UbqgJ
J2L9tyjjac99vyuhgxik+VLwVNTiXdrLbibs0jI9FDUWaN1jqj+l1lWuPNXRXWDcGyyrZxlup+/1
+ENOJSgEv/PuvgW3SShuQfe2ew+apKnbIGfbNGtss9hryrAfdV4PE1e2vsu8t8hotqKHR1f+i4IG
CYJgfsgFxQifBLXmjxXqvWc0vOd27YRDLmBHYbiD6rtcJkJV7TKKjlFPF6fwUbV+RZlst2Zvy5j5
0FPDbsnvLH3Xly+R1O204C0GbSwp1wQ6d5K5mRJeOhp3UGYrtcI/LVfprio/Igm/MpP8RmnbbVt1
bqnvmxJfPM6FEXOURP+AtnAPBeQ1Hp4k615ICe0A0xbuY6CKRgrX6QXjJ2rVV2b3rnnPVWmLQelK
fbrX+yddO+RecW0RCPH+dTQJvznxqRqBpLzEKUGdhDx2Ur/jD/RwD6ilx6KTK6+eEdr5oDkJXkWy
n7p0UXGN5LlRyKGDxDE0awNFzk5HSqP+W+rFlyK4m5HW5IN0YTMIolgu0V9wF3LCIirekgimSaqe
cj/41YVh6BAWgYVVCk5ttO1B/0qLTL6Njppi2kadXSg1URRX5s1Y+HtPvAaptsOBG4xYqYpKRzmO
emI/7VQQRTEt3dgQwelEtxAmnBy7H1LPU3sqHjM/f5oKn6BA9pz792Y27FNkh4rR2DHNZ9NK2/dI
rBoIMFNoOJ50Vbf41yviZjTeJau+oOayx0uV6Nf9UtVnQ+8eCoqJY8Q7Y0h/h+Vgt6G4hUh2oYbt
oZRoYdart4N2O1FHDFvyh+RmqpRtle4rBew+nF+tDduNUowAmpIffXV0C1G2G+oDKfB9h1g4DfJ7
Og45fvTqgRNq7URRi/Lsh6GYG0HFSVAy9omGQDsbDon1ZxzhVxG7KURkMUlHk+6q6DgUeCxm7c5S
RDuK8eTLo8tMEegWR14Vd6DaUN5ixfGChxaunS7TZ5g6bEmS4KneXdR0W7XUHkPFItcIt1aFW9Wc
IpK4T+OMhL1TsYaO2G4qQPuikXeRHjq6fKX2twFEAfrUbNpB3dUB1JMolspNXyW8iZWDWFIzoF6j
wjDocajirR+mb2kDkTW5DRRhR4taKHtAKwDNtmUNu56Q0/q4jOuP+EBvY0+wkzq4klDGpAAO9ST9
LlQFiI1igyRsJ1278ZIrKR4uhHkzhIR5opNuRKxERRk55z2bUoGUMvIIedY0cqizOL+U8qcqShzR
h7iU1TcZTa2MsPwoufV5AEybCXV3GOluStU1gtnl1fRnVrdCql/64gAQh7Bs8C7rMNirGXwYKdpL
EQFtlKEhAy5MlLxqwMDctPaZOsITqG1dBzLJb+u6hk4F78NUN1lCsBd+5HIDC4615nR1dXs/Ye8q
gYRJOplTQqLmqdu0S+4V6m1DacKTkaiYkKfo2h7pC9X2hs2UUTw0pEPeT24a6O/qNFxSlWHH/Exb
bVPksuNT0a3Q4uiUjsJxH0F28QMTzk96IQsxgJH0UFfGvRIbtqlL2N0bOzUJ9lNd3ihz43qK6EGM
rR6HE9ffjZeQiPcDGQo1OrNsnSjNfpXDuJM9cVP3+qHrjAuhK+Cx0CK37cGxxGOfADRMyrHt64tQ
h+xmVfsoEWB5dXeY/MaUNYsHkfUZ0tDWs/EPheJkprixjYJtXd/6CtmrUDlRkUPrfE+5JrrK2mvj
i54XbwlOkbyKofGFdg3yRc906sIkRBq01sa6TLwST/7CljXpWu1H5TgZ5WWpYxoEuJBDeEnaxlab
q4HarlGgvKAwxVd2LEpboU9eOCbSY2lOu4j8oeiRawXQ4JrhKJWNEzFGbPwhsmxRcHO7RZ6j9Oar
NqNOoaPVFxOwYDncNTykeiN+8IdHdcKCQYOlkLGSlkqKJomiO5nctj5LWJE8a9TdMtJPS+wPQcHf
nqQbTfdwIFCuosbgTfquCMisa/xxqA72PFtiGHc19Z+OKm8QmbZMsKVx1EbUBGcSexd7/0dtphCJ
7aWax4+Z2tg+WIxAWYdqg10r1WOkWtUm8VlexfgzehKFL8kx1PhnMb/1qtJ7j2Af+T4pTiU4hlg6
OlhwOh5kpfgpcp/q5YHyBdhkMzkBhm1R/5D2w87gBFeBuc1jWBNVJnw0U3f0fS/dkXVq8PzSPRyz
YVdV3pUcKJ3d6Oavlslvu7CNHI90Yj+kurgpNBDDvh8DqBUtLZKCu3SoL/Qh1g9SKh8nbkBn6MKE
OoH/qJbTfa2N/Y8hrPNdKYzvYZ7xyA3ad0USr7OOlLNMEsmVm7E59pZEibAR6WYdkVGHQo+toRjc
N0XlZhPQgN9SwWnVS4gud2YkH/q0euTFcuXN1YSyK3BRUItuPyjTVaHqAPo1J7HpncYY+f9ehYJI
0RWbtpXcOr5BnUtoD4LUvZMmlps2JS2TQezsyNciW0ykSyUzjv4gl1dSLQLHFjIe+76i9Rd1CBHz
e8K8dNZ56IQuvxCHJbUGj3TuGpQSpWFC9RNWTyUQbrDXIJYC5Fp6dJTNFUH/X9PyL+IAXTU1TcO3
ltrrZ41FavnTiOfirLHwdsKN1MGDwlk3QZ+J++ymZYdtcDOfbX0bO9hizrKmdz3bNdk8+QkLEVkp
1qmvxB3RjicM3YpVblKue9hVsU1G1tCPNb+c/YPIzbcJDyR7fA6ewmrDO+BizfzjrALk5McsJEri
JA6aNcvmZlqBH18L1nPeuysf+6yc5mSQhUCp6/M4zDvK5sh3KAIfWzxipL3hzZPuqWqQWTnlAVYK
vp7Flkv++/HPSup0U7awPNR0fdlSYmpTKRbwyN+N3nOcwaqJx+33I5zfzidDLLZzltHMr7WkcJd4
016NG9Im7d5oeORZ1MCgPjdq/iHVxV0OnL4y9lm9y8nYiy0tZX0eTBZeB+XfLkqAeHcAp8dqA5CC
986ajeT8sb6eoH+rudi+Wi6VRWeymhpv2NT6kaa3JqzQ7LWbyTnkQt9P7/ze+TfcYoMOjTY1Hb2R
6V3pep33jhX3XpFpDNKY90loPXw/2tmtYkiGDA/C0sSlC08gpklhUL/eqXASSN2y7Pf3A5zfKScj
LNRJYg0tGA7Qf5wppMuQ/o6zSLpZ9Udam8q8bU6EpGHUjIEeK+EuoD4SNgII5G5lLmd33slcFrte
lRstk0NWS4DoM6mZO6r1Me1iV5Kr50Ep4Sj7xuVglZeRoj6EY/uaVuEPAdht5YfMArIve/LkhyyO
gJD2isFTiCuvVB6ruroKNPVKLr2PGP5CyWstKWO3gQjSm93TmK225533/HfjL87ElIddpecYCzT0
ocqv4W5jUE+Lrz24gSs6eGs7yW6ticssB/xu0MXJgLsCpKCKqEt33q5wu720k111v+oqcPaqPlnc
RfQO07jQkgEBbXapuDDJD8ZVeaiILcFKr9WzdxGeaYqmkhBR4Py8Y5mKN+h5xHYSP9T63TdooeKv
tIeUzsaTk0EWn4rH3YBkYRbBp8qdQTE+Ttqfhpr9GpT2amoHYyN20VUHsTuQqO6R4t0g3wPbN0Dz
eijPHbxeT7uMPep1K9v47Bc9+W2LLyqlVm/W8CB2KK22oKWHInBm3yGkdJkdH1SX8jCoqV1hHcd5
/vX98GvLv/jOlYcJVaJPc8D4OZYUt8VZuCPZ349yXo9tWTKXMd2sraWrth8PUTwIGb44b+NO34Gz
1veUlXcd3Q5bN9S2+WOGu3T6/P24fw0hlsfFQg6gSbIBuqMt4mGR6F0hGXx4bRNeU0Y1i+u+ve+V
XXmX72ZrVXOTvnuSA2x8NeyC69HhpV39xK1P2tYP2nE6im4DKXBLUx80zuJKW8SzG/P09y2CqYfS
oDcyheaWmIOqH7BYUNdgW7Sjv8+dcldfBnvo9PqvYLuqXj13wk+HXhw8TQLptWrCF5098O1wSCEc
uI5/hEveIkgu3LnFGHjp23grbC3b2E0/5A2lCAfcHv7WsQnt/4e4c+52Of1Vi5OaUuMckAMFu/4I
H2ELB1DYSPfNdm4VEzyNtOT9foecuzCBsCRYF7pqyNbi9Ik8GpSiJbEpIvjB4j2OpSsH/Gzqb6mi
quqWqcuw9T5HOAvTwrwBuWGh2YM0u5QcxJo3Pn6hBzDPmIoagu+Bx0e0j7a+WznCoT0OgPJrLaTO
3Vinv0T+/EuMso7kvuCXjNNPLcQZdSz3DXITNJIrkz7rNmGphiLRU02xJGWxrl1f+50+9rAXwWko
IdA0AajDm10KADPYRHS+gGG/KuI/Kzuna44u06RQU+UvyVwrpKoCuwlzVlDi/3jhUBVJ6ZYym7Ou
7Z+zlp+n4y3WtDXijK6GdHjq5QJOgujZnQ69Fo/wtjiIufAR1cXW8BFI1tJb01oXvZIdSsC6qGr3
QtNDqy7hZKhbqJQvkJJ33+/vs5H39PctIqCeBrUcKhxzvSKQFBVVKBDQrNkLQXaRVO2rBapmKi1Q
XQsyG1zBd7zsxODa0pSfBvyBoWlXLJHP9kSxdMNSVBB7/rsIPYapmmoxG37nYCxwCR7/tvzbmsUm
+DPeeq5x120r2t9G2/BBuv1+QeaN9+VGOBl7EWACaxSKbvZIzYz7pnxuK1Rl2Sug1jZU9t8PdX7t
DTa/yMsCG6HF2huhavTG3IAF2qO+U20FXGozNzgwnQG234Yuatekie7qpjwb208GXlwrohjrvmVg
FD9bZ7TcshJ2yOred9YM786Gz5OBFl9SqXIfqE2IduxosNgUFUzifr+K85/48sFOhlh8sKhr9bCd
X7pCQunPevSGAQh0LQ0798DFsOW/P9UiXkk+1gu0XOENOEWvktYfkzTdekZsa316rVFl6c1xrafn
2a1oqDQ5MWRVF81F6MgkNRsjj6/UpyVkzfaJ+vZeReoSwTiLQmXN0ko5v5T/Blzsx6hRE7VVMOiT
unqnGZ4jx5krdem1F/Yudr5vU9fhmqAdoyK8LavoxlLaHxRKD4KvHNM6ejbL7pB36gsQ7mNJsWvo
ExgM9D+vBVcSUBbAvR3r6YdIu5lAQ5kJUy+xEPX1gZfBwKTy3JiULyo4s348fhSpdPyf7BYTlQK3
Lc27FnYqNVJaLjnWdEKYr6KY0d7H+PH7Mc5eo8Z/j7Fs0QXgbQby7HMY5hR90aOkFNHi1xYhyvcD
nXsaWCYNH0x2CN07FpvSU8ZMG+RxPsaIGNxmP7fMk1dzoL9x6MsROxln8Qjw2nFADzjNBpKindxK
TuR2v4zt3MoSdifc8bXsYN7ZXwfkghZ1iWaTy7Q8ijKz8g20DfUf0YYc4ZQfZApzOyxY2Pt6LQ6f
PdxzOx9Z08kMlmbHfa9gSFGDOweHCikyshk7eIe+zmtd2Vv3k79R7jLajW/1i+xKW7lwzqLPTPK/
Rl96IItemZcg01jToDEDiLynWAMFcTNchPRfuZaw/s8v/dvhZ3Ef/Y+cnqnsiLJsqdr8+pIXIbqL
PKtKWyKbJKCbGyPlR9dl0JPV2yTHLaLsEJhZUJM9Y/v97j2Tin0eeRG56emcaonM5QD9ia6+9A68
qfYdJlW52z5rK2flzCb+PNrisASW38q5RFJROZOLA4CL5mv/e7awhCJ/t7qnvsbSz8Mtzkw6iMoo
Z+yp2bq7Bv2R9v4bdeWNcpSd5Nh8ZLZpf7+gXy/bz0MuYltTScTcuT+IH+iumUb3aOEf/ldDLE0s
xzRRDDNnCCGBoaUPTplYa4f/K273aRpLw0o/RrFDW9T5Td6BdGQPnvM7PkT74mkVxVr5SMriho30
IMRNCRQrL1qMU4cs26pN8qTjASF3li2H2UVZDpdF3d0h9nvNR0iNTVjetZIRbwWtby+ryDp8v8TS
2vwXtzB1qIKBtGBnCMe2Fp3MLHZ0Rr3S0EQE+kvniwo1yPACa8iNLK/6lM5//nPs/bz88y47gYin
LhR9bEpof/UwbgMbEuv9bKs2uuNltAmO6hrEsTbdRfzRhaKs44GDMn/uyYE6hkzG+dvhxREev1/b
rzfzPDfNwA7V5NFpLZZ21NIRCyde8yGMXKQRA8+byZ3A9L8f50xMnweyJF3HBtgy9OWkIsnopugv
bmPuxmsY11v/WOwB9p147x9VBxK/t6FWP5OBNlDx1gqK52PBvx+wiK1qMChFUw00QmjBYdrfsjC5
38/xzBP+8xwXAbVWsqKJQ16O8hUst2PiggKbIBXdVrJfoWxs154tZ+fERSUB1JmK/BfMO9mZllpQ
Vhd4mg3WUw7ZOheyle92/ko6GWKx+dGgaRFlWs9tnPpH4QYuVhpblLEYX2b2Wl+rr2kHC3gy2HKT
SBPq2Jb5hHW47X39Cr3YzkRLmwgWRWZoZ6PgrHy0OaJ9Od2yjju1At9aX4JNmZoGaqP87YbTb80j
DjqH8DBs574jhR2tYPd/Q/V3oy3iawzFws/k2QaiFJxOQxNjTneaikMRDjk5moOsg2pqvDVd/460
+0Dx6A0H/+Mg6XY7pC7U/X3RS1d51sEP134WZXjU0ElOhnRhIkZOypyoIVUXY+TfarH2XgsN3ieW
MwbBr0zWf0xdsUIWOBtCThZwEUJEua/MfGzCnSyFN2KiHCAT3oLPP3iobVY+1tdn+rxB/n2sxW60
RJhm2dzruJ4lPmVi7Ktcw56hOsghOoGp/RAqbJ5qXYXdVw39dmX8s1fByfiLDTqVgxj5Eg2a/B/y
3FsIZMLadkf5NyaNdAAX1iLK+QNu8XSCg2FZS6/LOo/McsijhBSNdid2vM2DY/z0Gx7WrjhW/Tb6
WEN7VkZcel1acTHlVo81fiI+e8LHiPfPyhqe3S/zWaOVAyaeS6BTMa1UGWpaKsze6fgJ0lYBwhbA
OfL4ew1Bmp1c5c/m9VpFfv42X47eybiL/JNqmmEZls4FAClIgnJtek+mOK1Mb22URcoZ1Zkp5gn9
DJL0pgMvTHAMbYL/7zc7x+DfVJb9drJmFHLsOYAlPFyUsAIYHAO+5/cfauU7LXHhSPVKQwxUYCQR
uV//mIQ8xVCD1SvPvbVxFiEx8cKuhKoQ78yswu+rhpDPS6BvDo368P2Mzr94FF3naanhU76kNZVx
r3ZZ87fvA9ozmpBVx3JnOs122ual4+MHstrc+UyrgPlb/Rtznv7JHW2Go+GZImOKR5lGAbLmpDsI
lbSfl53cJd1pL9au0TNw8ecxF4mIVNJ/vtCA2FH9tyM8U2D9t/nyxsf/4N/GmBDeoY6no0f56/sl
Pr/9/812ccgafBGLRCzYNHh3KJGxQ+h97ZnaygE4n5acrOrimMG8bPOgJIgMLr6QTnKT/a2UUBIi
M6FsMq6lCWcj/78B/xJWTj5j0TWZWGY8zeeWITMAg7jyvqQqIzrdLtkZK02azm9VVdFknlaSoi5P
nxgnqVnHnArppt0WBwUKjHbdvuB9C54FhXXtjTWfsi/R8WS8xSms0R6LykSfoJnxZ8E7g2prj9xr
8r6+WPXHPnuPn4w2r/bJauZq4xHC5k5o4SHtLjssERJrL6AIM2XTTlREqL8jeY3UsDbHRfbQaVOi
ih2bpnHN3VwqFa6naxoezkC/K6884+Yd+N2CLlIFE6GzlmYGKN2uOczOyj22yuvG7WcclTnrJ0u5
iC++Wppq5aVz1+/OGQ6Ft5Ec/CnRs6P13MxHHmWqkz+iwXC4VN9S1zrKm/EivWnu/NV+E3Nk+W7W
i8iTtkIUNYIJpqRAWkS/rZu/n46D7H4fZs4/tU5mvYgz2phbo0fu585JRHof73XdRpaS3NCT9dDi
NXuRvUGsX7nc5bUdtAg7qe8ro5cybLnNDvU1bjy1nT6Vb/mVYNf0ours8qA8xQ8avJAbzY621uF/
+xuWYHritUZOfjv3Gdb/UHK5xa7uCmGwt1cPWIXRqiniwxqQE2pxU154P5PdGhz9t8Hw18+s04QL
r1YJz/7P5zfTRTGIKza3+fZC+wgpsUUbzfcNQpg9fTkyQEsNXtc0/nUvT2u7v1jD9s6cL0vhB8wk
AU36Wi/Hbw5bpirc6ZpoKyiBLEQNCmQE9KlIp/WjJ4Ie5ysb78z9Bh9AkeYqPb3ulyTZMImQmxg0
EUDZhZD5hZqsY2FQu7K9z+yzT8MsItXU56HmleSqWEmg8wB4h++MNuJArLrwH5TD/2Q8GfaaaNBZ
7UsRKFMtD4eKv90f2j+YPWynZ/UxfNRs/TlcjRFnqrySpf4bbbmDLXMwhtAiJVJ3Et4adwGO1Njd
Bw+gwRf9S1Re49EHdWtt20qrIy+YJW0sFWk1ebRzS/546PR70bqHcY3dwti6uMbaSaHYVtxuWuE5
9fwro6Fg1fgWOjx0E1Px5hfTgxJqm0CogXorCTtN/xWU+bK0hgs/Q6yJMbwkC7gVp7ZuIsOMadTk
d5MjWoIti7O8Fl26pe10ASGG5B8zBTb9UB5LvA5VM3AKVIeRCbFdfimwSpX0X1JK09xJuRcUA8s4
7aETvcPE5q4mdasaoRMUV56JD+P4G1Kp7SFYmeoanzDFhtqxw3D+pg/lnTwMbqT3wF8o8PQ7Zeze
Q+l9aoo/vhlsahxIOO6IoxtHTbFxxl+p85Jt1l6mtHTEbc5JrNzpcFAbtb2A52SEGzmGE16L945s
bfIJ720D1Xc8PvfWfYsLpJVf1APmu0Z8nxUf2ehtEwsriNiefdJiTJMHDFE839jKZrdrouEAqeIg
4HCp4m2TBD8q6abu37IC+aRQ/5zdtpsBJSz2M5uV7X8ulpxuyPk4nqYjLZ4zWhDSuNDy6w1miLvK
8pDB4npcKs+zlLsWZwmL6gw43Iy1hKStQT1ybMRwGwCbTvqbWQ27KUguhrFe3bdn0qVPB2aRLqll
HMihTKUmOXjHOZdIkAKo7nq32DlZWMR1pE2GOtdPJelLmVHywmgsGqDurr4L++cBPVuAq0XUPn6/
4ufgYItiMzY66EvI6RYXiMKl0nkpeYLxUFJx+tNeI7PaxvZ0F14hGINliIf3Q7dTL8XL9cYlZ3DG
09GXBcZKjjQMYEkEzahxxkR28LGCapm2dwpqP71otivTPQPpfxpwEXf6UEHdEHJfqjt/j4LpCk+Q
Y/aLtgvNhe5oO8UuyQ3nicoYsm68+9WiwrxFvnzZfwtuLbZ41Uq14SUUkLHJuZPS4eh7nRtn3qse
py+mSrNnxXipyuzBCE2yCXXrI4MzE2Xt4bb2OxZbWfDxwenRd/2tnJf3ZbKNXIuWI9n1KNvJXbJL
7O/X/sxTUdZkS6YMJ5pwFpflXDxF5cno4QTgGQuJYt/y4u9v8Z0VdrN2aQ2T/5ohfB5ukY8rXo4n
LHrvHT7eBU3WpIRQv9Zha22QRZptSJGa+/6gubxKccfA/6T1HZqPrCzd17jzeS6LLNvIcKQR5j6Z
qUcuiQXUjWwMAt1TrENephdaiRTJ6BEqd8FEW+BBXfl2c5rzedN+Hn8RJdAvyuWY4p6bdtHPycwc
tfDuvp/jykou67cFDWV9S8vxci4BlGlkEvz0jRXU/wwG9GkeywKuKlZq5wUFnl+2wAOb9sX7wDWA
D9oX1U3d/mIVPvga4WSN5FixZMs0aFk9T/vkRhM8sZwomhqUbf7DJOjwPfiYzQiHbXrAKQy4+lW6
bTAL30ZPa2fu3KJaqIMo+GFIQGXx8+ieLrRGmGHAkKSdLVS4NkPgyH99/+XObQ4KiZKic4FodIT6
PEg1NmbWZpIFTZa+GXX+a6y75++HOIPCsIwGbFDZ1PSZj/J5jCLJzSRWy2xnPXSX5fWM9xfP+GYf
4vdm59+s0ZfOyJ4+j7cIHvFYNkmXDpZLMDPcLCKxwkYAd+Ee2XfQl3ii5fLRDKfIQTbv0zMJG5zv
5/w1BeAnmBaN2DD24JGz/HaSlORyIZquggeQik8FrtcNDiDy/vtxzsVlqm30htWBuODGLr7fhJIC
jxXNdPs7XNFQeAZu8lxsoSxu12/8M5tF5wabGW68ClRzcQGnVY0PrVzOBh2YQuKHl2CPn67RdM+s
nU4hfb5tFEViT37eLnVSdYKZ64YbxY1v9xV5rCrKldPFGIU1KirAqL7Devu+9XNs7js8KGkmDdsm
imr8QbDQztvswzACjJ1klODfr/iZU6mLmsb0Za5CCjCff92gtV42atAogr5/HMLkR4yxECr3FZjt
/DAmEICsqbq+PPy4V9IhKOK7ttNjHV5Y+kMlri30nK0sLgadqxxcHZafBn/h81TUFOxQyScLsyl/
Xwn+Q66h/NDwDOwz9YWK8R+zUo8ZTow7M9E1B58IYHA+3cqSzofhu9+xuCAHgba8SukZrl7SlUQU
M7fvgmucHV8FTb5pyum96ipaTAzhz++/5bnINBNgdU0WDQmUeLHVqhhSgBellhtcdo5MKx94KZ4j
3sz0LexN1gsZZ0+QaWmzHgMP52WdXMePGBO4OiWbKTDdbl0M0lcg07PHhxuLSicKE2VZ7UyHNk0F
JUl3vfKqxRZuiPXObC+qYmXx5t3x5atZusJA7E9jGXmwCctwU5YAqySMdJvoD/Ycla0VeK+LCioI
aVgpkZ/dJhbFTnAPPtey7jRYRig1iiy4sTlKl6LUB6TfybRPxO73UGHKkahYVw95QMc1wfJWlvWM
ZkrWJTjTomKapmIuawmC0srWoGAcLx6zW8yB/P1MvpOehS1WmDjI0LZawXR8E4Iafr9Nz33R05EX
r44wr0KllElDBEmyDaz7JJHnfY9jQrHWEfbcRz0dSvkcEoqqHGrRYJJqxIvVU2rXUrpHeqzdhZqI
mXr+8L+b2nxeTjKsWotzwcq5J2vxsdFpH4FRaVliqEq7g+9HOhdQJaA5QEeRm3kp/miaUgvDNsA9
V+gxx84uJ1+lGXG9MqG1YeZveTKhLMBI3Zvto/OcFk9JPj1jwAEQQyLy/XzOgPfsRxl9l2HM/XX/
pssnIym+ZJV1URuu+CZKR4pbTr7LeRf/wmLkj+r279JTsVsL1f+XURnOmock7/g8vzgH10jF0iMB
H7f6T/HHLPNQdsof9VLYiWx+73oVuJmv1GWkQUj5X2MukU4JpVceDTpO0pfZQaOGN12nB1qm7de7
v57d/ydDLW73tDFjLUO87Wr4i0kwtHtKo2W9qbPX0Xz9/guujbU41pVSTAONLchQlRIf0/w4SbDP
5EJ6juPShVJdrySlZ6+704VcnO5EhRJJsxnD1TbJwd9HvhP+H9K+rDdyHOn2D10B2pdX7ZnOTO/l
cr0Irk07tVESpV9/j9zfTMm0JtXTAzTQDRS6IkkFg8GIE+d4pjsAWpcQVw4h47PnL3tr5M532WFk
QxRTOOkEDPqoJ5eadd/yFCT0FWPHiZV7YXrrhl2vkbvSq6ZAW7uFs4BGXz5BNwJvJxu6Gj4k57rv
VjCf/8bg056HcqdeN4a2kCDE6PdH8t5lnu4WDx2C/QHazfVhsFjSUIfSRX5ytM+aLFGUESlLclNJ
j1CL3/GSzU+2MsBlY0XS9xD9AvamBrmBzVoLp7pIj8kk3hcW/WXIe9C37Zt1ZZGLKXhAdSoFgSTa
kAxEWCBugwIUZEi9NFyAJca3WvOhc9KhN4Z+Rv79+jHcjNjL1CZ0kA1My3IOw4QOGhMzLgY6g7I7
Tl9pYT52quRdN7P93f6Y4Vykafo4hwIIpgtBnw/eplLeueA2n4LSaiHLh11dCHKBODkNhADmJvlg
4AwAPgCszgrwyHbVh+vL2YCT4/pZWePcJEeRP6sKavhgcF0uH5BzQkPAhWaV4k2Qjtjxyo2m8Ud7
nJPENOoM6LklaA+QIsgJnuxFpheOps1moNdF5uqzlttTox/E1rqMkQ6y8gF5mppPdzq4CY0GkoaV
ClbHcvjSj9Bbk6qkAOcyaIpFrTuUY4Lphr14tPPZeSQgspsSmreojA2ZBdWpyRl7fWdrlpV/uh7/
fAmDu7PmuAN7hYgDqwbL1CVwv2BvkHe5OTZXYmG4Gl0F3P4G515arM6yNoJKalqYrJungu3ch5vX
kywCiL00TcxPnBzgNbIgulEZiAMQBEIrHKf/FUK1qg1FMjhVm+2cycVH+Z1bG+TOpNQq5TyDjdnv
c/KDjWCHNorJLkbwx0TqAyUzRMyMYq+Oudyyn6xKqBxYKA4Bk8d58hyTuMyJqftWe6R4deY3yy0s
64fZgXzITe7vzaNsOYiMxyYes7D2iQWDtNBGbCIKeiZDunSjcTIU0HRHuYIKEYlCedaeCoxf3haF
vLfWzR1emeZ2eCh1i9QGM8Eu0EPg0ptDJQHH/PzVqFx2b52ZNx7EUDZscH9M2RONHqY62IlUG/V3
DEvIwDjAdzUM236Mi1aUoEhWoMQZafSNjSk4M/X0rZ/7l1GGrApLjApyuBCDg4SLaMvgQd35Acsi
+Q8OFXewMICXQAMbyccfoI1iL8VWg/N/Bu8sRN8wk5Z6g01tSOqAftidz4m3+2rcvA/WZuWPZukk
TxYtYstfxjjRG89csIY/gsDepoNLgshyr69z6yJVFrYT1CMtrJa7SMVeLDq1JrAn/UrGixDfDu3e
Vi6/+dNWrmxw/qSCAD1KyESCcdYfShMfDbA/Z4Am1zCD/lkajozoN3kNiQdQGBbF9CDXu42IrWxv
vVAuEo4iqitExkKXbG+6zCEuGIQoer//9N/MjdB4EKWFskDS+ZHV3mohbmPCd0bDAXN4ID3J34qD
6Bk3CT4nnQ4gOQbTt7MfNTZveNQ6VBSV1YU+h1umNZTlCAnqyLdCQAlv/vXsGgLQY+64znvxhP+u
KmT6oL8mAdPOlyLrhihgbVgEUB3hcZBc6LgTzAODH/FV/iYHSgE5noNagn6KnPTjMilseTUSjzA+
MEcGNboHZVjXvE0eVBvSeOqjiuqdAklZV70Vv3YH4FmDXYDwljOqaM7oqK/rmLjhHL5XwF2sdzN6
CniXLhv0lx+09t95mW4FkbUxzvNnESAAAfytYC3Kn0WpvkW495OpfoGAxE7t+X3iif8aGpBZmDJD
pR90Kh8jhyBUuLhqqwoSKT/FKljSVTxoUH2vGsBP8gxUyxMUd4SgxeBMaWaOAnrlAfS3CaPHZoAs
AaTrivRn3cm4byCBYWluKtdePf6gbEAiL4fQ6sPIQh2IBj2VKdAy3clKVAiRgr82f2vbndrh1j2k
Aeim6JqFkQkeaieByQFcTXEdEIxha/pbAq5VPRsuKYEASvtLj5M9j94IVIYlYkxPR7Yk8ls4DyxH
iwPpaq9Fb2U9wFe16df1gLvlEmsbS8a2SvgLouqjaUAfiwo9epIQbK9AKw1Ygm0JLLxuazMaYLQD
xxCXKbT6uKxFGiPBSHsIXsqidhyK3gLtNZht5spvyeQwAbJwhlic+z4PQdx/a4zDzst+e7X//gE8
dryQzRq8MVAB06CAog+DLbDMUduXOv55fanmEth490eJF+0nCwkD8qaP+9q1cTmCQyUNoJ7Mvlu1
MvlRSX2rm5sQxJMHoxu8TqlB6yXIpSsZDeCzgg7KtqIAcQep40Cos86zChSFVUGkh7HFz43zWXkD
cgPiKHO3zKHRwmW1DPYbEsugx031e7PUoHgjW/Wr2eAP1DabbasUv7KuO0Gr0y1ZgVfWEN3Ks9x7
lGqQNIl1u2jbsOyrU8emB5KL0LxL4wvERKBunIJvuZX6YKbALKuTI1bND6ZkELVJlhFOnwpQ28LE
GZNB+V4hM8vFJx1at7JRPUyl+FSNPfSIpYc4Nwu7G6WbWTCB2tTPVi9AFWWh5UzH1s86EHI0xoOU
l9BsgfJQv3CYjzHUVvp70AO0kOlQz1k0vvTF+Gpl9XGINPCgNZVbQSd16OlT2UG/ZlCTVwA2I8iJ
p0/Xv+pmOrT6qrz/NBPGd5OCWqhcMnesAoB+D/S4dHo63du/PreS7rU5Lumr1UhVyxKq2DHkcCDW
DcXXOzp918zb1Lqpta8SGMN3VrgV5EyMt6EgbIggM+JMdiDzGJQkMn1ofxwgnfo4MW+BSlEoMPgJ
OLAs8wI9FR+drcTbe2Rs7q8FEL2E3oiqm/yzpkh7ELurKHCoQXSM2ucYM+9uDU7KyjVBT+1bO8f0
PxiENXCVmBow1B+PKZGMiVSFafq0cQ1bdsRz5oK9sHFFH3Lmu6+oJZryUcFC8+df5pbdX0VbmeSR
LAll5Et4MThRGV3mHqrW17/hBqQPDDIrK1zsoSMoo8WEYJT8S3JX++RRCRU/AWd0Gaiv1CZfZB/H
+l6B9lts7/cntzcVkEV0SGQd1xa3qVmS9VHcW3/V2v/bnGYL0oPk6Y81bk/LEmIUkSUAvQDoexpC
QW/h/psHt0BLDXp0YXKUyN5Q0Fb6vjbKbXE8WXoU53gX/VWsnW8knArJkc776fvWnbUyxY8YyqAU
tAw1RbEWE8ka7ksjg2ABtOT0uPGve85m9QQXM1A8Cjq/n9qjI5s7FOXw5f5K1zG94qzz0b2UfTMh
WNtb1r46D2WldGpXwp48uDXaMrGH6Q0okwft8R9W2NfWOL9Uc1OfKQLf54/m782GbB701UZyTgkO
QRVyfwijAkgcsuhu7JWdU/4f/P7Pt+JcsM7SAlocMAHW18GdPIijYXzXTVzxcbmQagPvud0PtmTt
nwIYoB4Ae+Fcf8rqzVo1cmkC2EE/L2CHdHoHOyjn/wM7/I0rYfOkrSwuO71ykWKWYi015WhxEfX4
V3yOJbiIifj8DyCj0DA2kLFJgKniFfnRGK3aiRADrbt+rh2lWdTsWqeqk71vt7GNH+xwZRUTBAG9
BMwV2JfBwIOk6C+/X4qUkItExKqinYt9o7DyweLyi1bbqIDRflRSDKICN+8IVMDqMAZHf18PIHtW
uI81d+Uk5R0qDQSxyqygT9E+9/r9/2aEezIPkPa2aI/SSQyvaESoXj4bZPauG9k4wB/2i4tMcTlN
stkVFhT8qIfS+ww9susWtoLtBxN8OFIbFXq4cII0cRb65BLjFx4LjeflMGUTZoJ3j+9GdvfBJBeW
0MtoUZBBF2EKzADV8ee5RXan+DmmZ0LB+TGR2yW5e48d/+vZ4uLVJHaQUWnQoZNyvPtnu1IhDpS/
7mzqRj1lvUIeRdxqxZgMIjb1n9RTNsa7ZQOxUMJViWfeJ3htN0/zKJlgwVi6jstQeebmz3g7V471
EJ3YhAwkCVtnBLoH5em9S2br+lyb56cnRnAcZNWMLf3vs5D/YAuEjyAogqwRX6gi2tya4NX5J7Y2
o4ghoc0AgBvYNrhYlU5y3DUQhvOVFgJ3bSiX9yz6ed1RlsPFXWSARQP0IgJ5hg4K541CDUhNWcck
KNBIBZM7iG0gCgfVoxxTcCM7XLe2fdbxxECdDyVKIIg+ht8mFodJSLEkQXQ7T1NOC93GgieYoxfZ
j27+xlnfPAkrk/wdo2aZLPfTP6ssbuGlAc3+s0Dum/U6MQZw8UV+WUS2JX0vGeoBd2kDZT/xkkhY
czn6lTnvBNGtt84Hu9yNU7dlUspJHGP4tLZbTPapM8SnE5Txj5QyjBUGo3FXQF4agoVRWtml7jXt
d8F4oSbUmFF2VEGNb+R20wX/4JMDYAOsOtxMgx9zn7ypRNJhSMMf1dLpjf6x1YRD1AxwZ8krOiUk
mHRMygW6k2iugOkUAUAseaB7jF9b7zHUJf78Eu4umzuUM61ZjIPlTc8OM4jr2fEvFmsQae98ka2D
tTbG3WoCSmxiIdM4gE4gQIYnBUAIEZrnTznGkXe2eMvFQcdjaqahQZWWL5A2gOW31FTiwGiPS7c3
RRdU8IrsqByX7HCvPLHsEx8zdBWwPx0wD+lTPZZicJNmkgbhGkTzApzTsojaE/Suzanc8Z6t9ENH
K2PBh5sYMeDCU0ULSlHdw1S9pp3zTHHkTHGv795WlAUSFShYYPHRWeRCUilGVg1BDozpN6DLZ/IL
0QfouJaP181sntC1HS4OyRWirCFg6msh0eugKf/UB9UDCozgZFtoO0xIjvndaX6jDsTEw11yzY3W
rbG2z0WmpOtVaNuDbm4i4yWataNslD/nBMLxrdLe4iUQDGOU24ZavrCmpTs+qm41Qj7Y5yKUoMa0
jUYRTRfxPBe9q8XkLAjfjOJ1AZzEZuyUJUabIXiTzfjcok2RcWb1E2qwBoZc6LFGq6N4za1H6SkG
Ab3eHfNFag3St4XchnUXCpjShCAlSUKL+UST7cQCdCcPhfK2GiGMXFi53UF/V1Lz20T9AhAMmFnq
sFV1ewTMpmfHbPAm0FpBHVKeQVPWtdAKHLsZqK1OPAtm5NXR+EDV6E5nSuclmfSi9/I3oYyDtoKC
LLSrBUfrJ9k2B5BVllJ0MWmW2JUMeeasLFA5bCCTnKkJiCGqRb2x9KSu0NyZyfe1mN70ihhGKrQD
ZQNi3ugEHSx9vhVJnkIiTz4J2D2rI+rNgAnRPqIOMPCXgikvRlWF0dQ5YikCZPw0mb8sbbpVCbmR
o/IN5FYHoAQfQIMBuef0oOTQKkBNXLT6UzQbgZWRb+pYTKHOtCBhBDSbpJfQZInOwhCHJiS3s7i2
+8InCXZHBc0uK2yRaIFUgpV8Em6S8qdJy7CaRDzdoHsdyZULMtfSKea0sfW5vK9mzJNU4k1Fq6cK
wuw0o89iRL24SfB+GX8SiNYrhnYGJjYkCgR4pCR2mD7eC9DOlmSCYRTBLUXiVRHzemi2Apz8U247
V6YQW6/FKWAsOYOmN8gK6LKjh9NAFQEKp2+lSd60SfOktIFaeItHZjCI5L4245u5YgdKYq8VSKjP
/aWooPxba+cIamY0E0+U6LaYt2GriWD6xETuVB3aSHMt9sTMA4m+9FPliNA8BVz/oiS1a0SNS4yT
PicR1JsPRIptDNfYmTg8NFY9eeC2fZoZ+VUN+i1RpC9Mip5m4bcuXSSGYd9TXEpuBz3HPME8HPKF
Qj/18/C9Zxj3Zz+KUgGGEBKQ/UkiCfVFM3ssMkiuiFZQTMIZGDJ3FiLoFJcnTBlA3z6dvxgVO+sD
blgdyTiqZXEheTRRbAwjnEkyHBM6eUT5gc5PIrmRKt6lSQ6eDuLWUESbew3/jdQJB8ms7jK0K5Xo
kLJDKbzQOwo2JXbfmCfxtqidGZK1quAkDZSITcjHf1umwyeoeLpTfGyFOzPB/4BpeugNQ94SAhbK
IyFnqL/HmOmWoRQ8sVMlHSf5wMznQbsjxqErzijuuSLmkbQJQtQvI6Q22VMGTdQSHKRuSn+BsBt0
9Q361BZm5LGV4nNfgrEr+5aDKplg/B9zNkNtgiQZypRA6iyDY6INyQCdqbY1uCYCjpB9bUavb5wI
jLmaTV7z3Mtnr02/ga6jmaDS+0sz3xLxZsjcCQLwUIdUWYqfctHKyNZEYcE0k/YOXJBk9KgQ5kBV
568qlIozqH2/RdQECQhWAHAOaww7gYI4NMMVsAuR6mIhEYEEd3bfjucoO4zd96qhUDPC/GwXOZCN
DCvNsNMEtAYi2tRxC+ybq711hV/ozsi+J1/1/nXp4aVDCJ6rST2TroKCF1Tqi0t0K0IOJ0v8LrsR
jUOjfEGRXwdTghEKqHqPxvfeOs4y2tIohLMTlGntWnpiUuuwdvBoDYVhoLgkxW6l+z6509W7dn6A
mrxuulriSVg29HA1MEyAWyULre6ut85ghlQhlEkPjQH+tCkQlXMlPU9NfFCHzJ57cBjUbpHgtm0D
bbhNAQ8fcNCMW4Qvu0fvb080ZevRhtwBxTrkRhhY4GFLUYsZlqwRlrQSxbPhNvZAfK+/F8/+xotj
I2n5YI276eIRfBhyikkvNTDB0fHUOIlrOOUhe1iIjhYE6S58YiMl+2CSS7LlDmN+Q15ByGxIf4tT
xWxNocQeWpGcIwKlWHkQHxBKb9E+TZ1aR1QmSCjtPDZvcqkyvCprX8dYRDNf/AeYShNzMJA0g44x
ZrX4TJjUwJaWoHDIgJPvgoUCH0wRwV5WulUI/mCHK+rI1JTKYkQRYvAxU8/gZH6lO/pr7UFs3q/K
8wBF8ZfdWtKSgnLZ8AezXIoqK0yG3rgBDbtjdKzeZGcMuufINZ7LQ+t1J7JYBxOndCied3O6LU9b
KtDYXMzIfnq9VxM46Ttk4YAEKl+hyCU+Q6FHgRapPR8nVxwcOYxKew+vvGkVFiFDC9MiD07Lu67G
oxrMc+IwhAbUaSuS7BQKtkwAb4cey8LQ/AmZH3dWG0WxCOHfLpbsmM6hOfXP1zPyPRucv8SFSox0
YZru6vlSizWAF7J33cTWkxMzdn/WwTlHWSrpqDJN95FlmAHGcAE0S1nwzqCP1MXe47TfwlsAbSED
JQOSPow0ca8ZvaRkitMUqghG4ZsZ7vK6h450LldePtEA6Whul6MWlinS0mQpgc92DJKeniZOGc/H
pnvRjdpGZdzru862cLFX3aVXFQzM1ct9obuVUR6Ro0JNbzgbJnvD6g9WIwZUzB7i2bCFqHkxS901
aBe5aqtDMxqs/k6kl6ObspdBbO0M8X4CqZ46VGEzQTN4LNyKAJiGy4YWjdNrMnF6Ufb7CuoVHYrA
kQD6OLAbPURSVNuaVYFowiwcuQIaTabHIv0hg7LY0lJXrmVXbsVzZRFXohb+GtWdtMwHRgVtDGKz
CZlvDio0pTr0VuRIYF2iUBrJM7AJ5eygpFHY1I3T6q0PTotfYgJhJdxk9jAWF6MYIZiuIvXOJSO8
7ixbMXz96bgHoiFYNJJ0ZE1998PAQwIQK6cDpiqL9ub3Nj1/5STcU1BT+gQi7DjAcdY/U635Wils
b/Rl2/UXZmIQPqAxzc/ODpRWpTxjppX59DS7kj2H2sMAETpg2JCR/PeFAjD3AgiuQowKtVnuAizb
voMCLOoPMtimJGa6erVDFLP5eVQRWjnoNaL4y52sahZLRS90zOhaPTxNbJ5aTbWL4leW70oDbxR0
wGjzxxbnClOWNwOGEpe9A/e9u8wFAtDjKU5xHCEnfd3vljjHX2DKwly4UErgguZiVIUHRzKUhu5D
UcBVKijK499l/iPLTwbB4wWqyNcNbu/kvw3y6KGMNr3cG3D0RI8AdHMl/VhpJXQqdhDzS2JxZWHv
WeGq16djgrWvNUH3ARe0x/QsdMmhTE1bgEjoXO2JBG6VfvHR/iyL+2jZmCDE5Eke1IOAAZKif0gV
M7WpPB+7CPrvaRaCI/KxSwZ0Q4j+9R9sKipY+Afv5E8qiKM2yEYPRXofqjwY3Fa8iIyO2UXPGQoK
9nVbm6kWEul/G+OuTkOm42jqke7rz52X1xd0zrwExJ5jfc880LvHzt/QKdsoYGFtcFKoKGkmkFn4
3KvPWScY0BdRxMJMVhToDl5Nr6oL0YYgPS/5fOPWX0TFNlFMAwmvs1A4gVzjMvr5HSaTDup5OpoP
9BXamG5yXvhW5zvhZLzuKjRueR2mCSHWg1hkfFLGKyJFhGoxjlNBq1MbZ89kEm4zlHnwnFM0vDzZ
9+tfQ17CNe/na4vLeVttDKnzNjOMfqksjt7SfZvkG+DxwgpcSA9KMHulC4Ur4VS5Yhg/Gu4U9jfp
415fc+tSQUkYCRtEYoEc4C6VQozHqIR2k19Sdk+kFAwY2o/rKwWtw9ZSV0aWH7FaKuZfoVcA/Iqv
V+QxXqanxFJ+0gU5oKiseTQS3sxRBucGdGAVGWjo8aZnxWWUUV6EuMG3aCh/g8fYViQBiU3OTuNs
HMVGtQ6aNLu5AU2TiCE/0bXHgpgQT0RF1FSZq8hNAH6YxK5nOXEVq12u5fxLpptPoom6gF5DG60W
z3KN+kArq2aIbsOPSZC/CJiCmhJkR9pshFZqBfGkOqjOWYFMUX+cDk1sfcPEgJ8n7X1b/hBQqtLH
2RepGI5i7IgCyBi09gVpz8UYytEpGCi8wC4qxOV9LfWHOtfCRumOaKsFg5X/AqgiMMzYR279M6vz
QzKpL3nUBrMivLat6BpF/CzM9/mUu9NIHJ1VxNZlQPqt0akw2qJULeTh6TfL6F/0Kj8OAgi7W1oc
ugr6GjS5ZLl0HsEuac/i1yi2vFzUvUlgNjU0n5iQh9OtYwOGeQGo3jaOvRnazLpRhkoMdUidWqEF
dkUMS7nAxSNxq4D/q2wtjqmLQqWdl+UhijoUQMCIk0S5mxJkpjkop8FdUtNRspuZPCWKcgZbnz3G
lWfq030uEh2adH1YNabp5AULwPt7ionlVplxSUfQf1u/B1r+amiPuSEJPxPqT71jtVaL3qMxgzoy
Rm1RfOxqq3CkgXqaQA56CZGUkjqVkQSxMKBhmf4wFjLCAbyaiXZvqfQRj2mIjwGeLEcguS3q32I9
OnQsQ6onYT/8QDHHAweLl7b5bW2qYaNL36cWE5NacUzRlsSgk45ks7/rpv6RyOVPLeoCJRsdCAtZ
ttbmpV+YGkRXO5BlxUI+2FNXOUNTncHNELA5DaOkvweVjgumHz+hUubunLold/oUXwAMVRcZOwgS
cAlCxyyzswScbE1C60L0OsAnNaiSdG76VGE0u/Cmmz0ZoM2SzQIP/T+j/LCnMLQsM6rxXyC1ZSDk
746BL7+fXx8ak5aEWxMEZXzuKBhdP6YdyNCYP5wIBNkXVls5NA47+7gVvNZ2uDidN6Y8JBo6MErC
vveGjm4E6NJsDIcUAK4L37Fg0AHK8mEyoEKUxecO1RxbnaydhO+94nJtwdxNarW1zKwGCx78KGg8
8170FtiL/FMKLId6olu6Y5jf7j1ONy+q9QZwaQNQPiYGDaASsYiH5ADjAihCbO1mDpfhavZ7dK1j
CZroyEm/jOC/AEr/dhfZveTp1xbPebM+mGnK0ApCOQoVSkehNljF7EbGrHUd1Hup0t6a+WS3HtWq
lSiapdqoIMdtoQ+OR60LkrwnzD2gQtyO+KPxjJGtg5ypDyBwsaE0fZrK2mbzz75G7ydG5yth9S9Z
YL//X1GASc8q8TeSXgsyAnHt2rClbM9L3gG1VzaKT59jBdTCnWUuXwu305t0qxygaHPQkWAkkL9V
QdKDZ9apcUpnsJmzzEpbRxY25+SWhJO/eNEiyJRBFF6/UHDDClCz2CPFkLfSjpVPvT9DVxmBIsy5
zsoO5OM6exuVGjXNOS8vUDHAfhba0zi0t4pk/JYXmWAmgsu0UpdKOvTILbRIaFY/qCR/ywQCmqoa
cvZl8iy19FnI2E2iQWu+Ui94+IkgtGyGnYO4lSqufzuXMqlKTQqF4TzIsXbf6P0RJR0fYGCP4LXS
NsXOE2FD6BrZ859A957Wr/aq6sG/OFpgAq1+LzAtZKRu7c/hCHaDEhS3OH5fRhePzPvY33tkbkHE
YFtVAA7D1NNnjAIGfsDQDARhA/7wNKx96Xvtw3fOhjdDJMMMQeWJzpBNnN0K7faJ/2OaSxrT1Izm
TOzw3jyZgXaaQ+md8+bvMIpsVj3Wy+TqECSvSqto8UmFcPYNvwnqcGnuL0rpqbvn/FsX89oYd6Gw
eBZlZuB76pjfbBScQswoEfRmr19ce2a46wICeiSpezD1UqO50Ew4qbXsg6ZlB5q7VRZYr4a7HUwo
G4/ThA6WTNPcadDQl0nX2ooAUtm83akNbIUNkD1ilB+8+Ri14W4Boe0qs4WWFARp0CszH+f64fqm
ba1mZYCP+3k8GKa2CDV35p1c/VTqkKjoAip7MWTzMl8b4upSQokhGC1Hhpv/rlM7t5xFEBLZOKBc
6OrYi5RQhiu9DSy3FXY8Y/kk/BWxtr1kPKuAok2MmYWGXdTRc43q771yTkfM/Re6DXDyEQUY73/b
VS5isrycEyiPwhXTOpRl8jOJtdbuJabZk57uTMjv+AgfLhuzM8Hxjp0FN7knmrEbN8P/aIILF8Ys
iNqwbKBGvubRc0x3/v4tqhfMU//bz9/1B1ZfyGw6dRAUGEAxKDBumZu8a5yRU36pn96lQxH4k0v0
A9BBUPxjqGa3vriVXq9/Ahc+JMCLBNHANoLw90JQlGFHAaIRe9nl1mW6NsOFD5obUSvlI3iTifUs
psqh7sybGSSCVYxHMjMer3vi5rkD2A5EsaaMRgtPHqUnUVXWy85OgR6gvv3U/mC+7ChufjTdAuQ0
6HKCTGC/v/w+fcGfurVlbqWGAkLXvEPYpy7QBnedA8UVV7spUIKA3ov0W/IAtb5J/fJd4LN/aXYC
9da5MFRUeCQQEWMsm7t2FGMgRqMvHzSbErsd4oNmqjs2tr7m2gbnNA0YXxpDw2VQUcXrTAG1Cs2b
SPxEWfltAuTj+tfcWxK/pUTLQYkLXm8d3SV1fKF718G2AUyUgnti4bzkApcmoRBNCyHyR7E+NTFT
bKWIv15fxNZBW7it/2Vj+Q2rsx7NOSt7BoQhZGf85R3b+2CUD3bfsXt2uKDV5IoEDZFY8NVz71UY
27ExLOqB8UfHJOWLfLeoB6DJ45NnBWx459q9vszNHGu9Ts7/0kHSDKBoAS9qz2MByOLSpETBpAUE
NZ2PNaix+zt1BHQpHz3wbDrX7W+lQ2vznGuixDnica5qfpofgCo65w1x4rTeuen2HIbzSPA6taxf
1IEH6RLLqR0BFXh9HVv8k+9c6P/yFy4HQm8kE1WQEWPKOA61cHyGCgR0kkD17EY3IDA0AFvYewds
pUVoT4B2ZgEqf+pPs0itCgB1clRT4wEAzdyyuwr6eMyC/Fe+y5m0uYsrc1yCglKkoiWiiQwSoXK6
aN9LJ4fUoeTkd2jh3hbBnqbn5oWL6rcJvgNQzHxqe8pM0QVWL8mym1/6y9KpiL3hpCMpE9CjWJp4
6AKASM7J7mkAqN2NFV7/rttb/O9fwFfOyon2WWfg3V5hOJ2g2IimN8HYljH0eydx62W1WixPl2a0
bUwJxePbbBMJZ1BHMCiqxInfS+Vga5BTSD4mlqMUKB7rApJQy/wfl8t9YjDUC1UUm4isBBTxQux3
nZF5ctmHdQxowfW93b71/3zez1D7oRcJQfVoQXEvvZbl+bwAvKBO5NUXfF6vRvNL+Xnd7rYf//mm
y5+vQrtQUUjq5YgGsjrgSTSqYFUU2p2AsGkEdRHw0YOR/VMPXUFDQooYRX1SSTAXmThQKdkxsR27
FxyYoSuYAuL3r+sIpKCaFroz9zrwME2gXfLT6GrOUnLcex//B2vI0ECFhBEqvmevxx2kEoRFYTdH
HdUBlSMGCxlAuaAL8Ux/fzB4ewv/GOScMdFUVjWJWARpA0ydfEG3auf22Y7amGORYAXTHvzLdQZf
hUr0ZlHbk3wU487z9yEETTck3ZdSfHmLyC3tPCO2N/KPUf41m4CPdSZoGQHSqP6WvfgIZUGMznSo
/kOw5uG6s28GMCgjWGAzUdBF5fILpZXjSIzx1eYWUB/6OFnHWAIrprjrjeLG+xVTSYCFaiLGJXlc
aJ0AHMRMWBIK2QflnK3KX3O98KBm49BC9+TmYJbWIgkWXF/iZg6xMsydZ8uslLiYMHRSWYaXNicp
egESa89VNpPolRVuI+lszVHMcBPIgYQZcYZqP3ReoArJnMnVD9RjXuHt0+puwgPW28olaEVnEV0H
CQ+oKEZPRZ0xQmL2zfIYCn0xME2Qk5Jer2/o9r27WiuXlU0gRwSbSir4+rf8DRCw2e2cCv1/lHdy
J76vv0s3S51f/VEduqfKjW+1zE3FnfC291m5pE0oh5lB0nmZsflBx29S8zCNP64v9P3F/un1t1oo
l7Wlwgwpe1leXvQLzwfVgyn3Mld9Vc7MIZfxkLtq51jZ3T9p8K++6vuA0+oOKsvWiiUTi6sN41sG
0a7Z7J6uL25n/3jegTnr54mmaRE085uVqXasoHda7E18bQbpPzv47kqrhbCxpiUzFTQslFelaTHr
s8cOvmdB+XhdK+AmZtKilazOnUNEgtmG3L2+VZtBcrWI5SesFqFawlwKHRKRIjrEHXQxpwaQhMJm
4/11Q3unmZ94hqhJJ5Q1giRFG8os08uUqPdlrX3LSqAMMuGLhkn2rqQvfdU+QSHL11kdsNQ8mIO4
U7Xd8w8usPSDIrCC9Mg3U2a3aWQPg5ubZOcUy8sxvXLE3hWOV3vbm9kgDv0MN4S0toTSimE9Ra8Y
EaEviGQY6v3W5J71UIi2CB6hGcG08MYXo3nGgHsFadmwrt+yX9Iexe6eV3HRpY2bui4bCaxJKh67
Gsa0osPOt972Kjxh0aeRMHLJ5S8MVKDigPm4IEd6u4A2DWjyJYeFSUgH3SmpAuDZ3UF53BuX3f6y
fwxzJ2Ya1ELRUG0N8rl3pq6+18YC0ybMu77AvfVxp0afJAPqqm0RjJofj+kJ2qeVjZBqoy2/q5m7
/ObPbvRnTcuaV240Ca1qDVlcBGB7fx99gO5qgMmy94mA/Wt3CfzXzHGHQ0+0gSkMfeHlOb9ocirB
MmexV2fdvoAWSgJMAKsWWJA/LqtrtTyLUsSD0SEHXLN27sXeUkpGT9hdennzufxnAF8QNP7LKi9c
wYauzEUxQqthBFoCsqtIjnfO/RY7AfAtf2xwrZRS0qgSk7yABmh7SBxyGx1+9O78pXJrhzh7Lr8Z
ZVbWuLPWjIMZM6HQfRpBXbjIT3NXB5mUh2Uhh5N4YeX3686/GT9WBrkzBvRFJZUgdg+sCSvSQLyg
vVy3sP08XpngzheV9FSMawHgCqFHLSAtj31s3URUdhoMgikzVEbbHmM4bL40AmYT5uykUhG6BGLj
zRQ81pGId3zzPFFQEe/8ts1ixeq3ccdxjupkpub/J+3KdizVke0XIQEGA6+Me8p5rHpBlTUwg5mH
r7/LWVen9nbSyenqfmippKOMbRyOCIdXrIVquPXA/Rvbiccfn40g3wGvutkkXQ1oZ9aE05jPRi6P
PT5260GI2DwomBO0jTcuKTuiLQsh+qS3/7K/dmZWKIOVkvUUVCzoT0CLHNRo027Ou72Eob9ErTcQ
8asYrfPzIiQkiDBU0MDkDlUDkst8KbIhSHyoT8tz9z/HHV2IO2lftXHOrXG5nOGmvC2hQp45wMd0
NrWh0nfA02N/3Dqmq2H1zxel/A55FsWNMIGso4xqUT5Eu+wAhljvLyUBEHswUqVDDA8iksLGFUpM
EyMrgcIHNQoxe7zn/6VP/rEh7FdfYQJwyFFex+Qn1JXcXjZv6ma8rZiONnP7pZsgGGIsfoaJBlPH
kMMI7FEI6MswemmebOTi9wvDh4R1tmRhQ2NSK7QeQV6l30TXi7mXlx00l6C6CCD5a5Pb6bP11Lod
tZfCBTYEbbWtvf0PEf+fLyLeaYANaKRlTvMgUkF5Y5hHA6oV4DY4TY25w43yWFqLB62T01yartUv
hx606Rgdboet3MP395OPIV599HlWcjOCd/NrHaZ5NdzpwDG/j664JFq7Lz1QKn7Zpgv/D4f4zycQ
0tCglopZSO9hcfbmzF5eyiOkiO8GIF6drTvkf0gQBtg2oDMJWU8hLOodZNlVHW+XmI09dLfNQ37T
X8U+CAlA9sU5Ks2d8nPebWKA+CrEz2vKIPYGXR/FkIaQ+8wlk/s2RdeMY+R5U573bOX97FM/vtsa
Rlrt0Z1bE9LgIEegl2vRk/4tdts62eRMy2nYaS46SrsZHzbxMXO2ZXgt6ZgyAcwKygF4XhEKmEwa
mDKNeJM2rG+T9Fgst/Gwwf69emTObQj+YoYhy6XI0kG21Xu6jynDPblfgsXhxWb1sjnjulay87sI
NCUhfKuJdPYxC6fSwEMR4APRjuzS7/oR7ZxduB8c2S++JCDkfZIe6UZwWquVzq0KodIaprqteC88
jr5Vee902qYU29r14NyEEP5I0sRjY9DQlw/8IaH9CQ0CO74mTgro63jcerVfy2Nn5sQ8FullNUjl
gtKMyAem6A86nkn6NvL7PpXtcEaLfMLLrhfX2uvnldfGt6SCV7JGBWYnnNDPnUa7zA4EQ8r/mwXB
JyVSNtXQsxzQsR+9xFp7KCx9w8Zqh/H8AwohZMlzi+Ednzti+QgKiEm16+fydvxaBxYkrI2vUD8O
wpvFUzFZa9ehDdBf8FcB9PxXCKEFlNFdmCcI1zmGKmmQ3fdB6kvXrW/aYGEIyuvKn1+iTajhapo4
t8tDz1kZZGKC34xoj/wkdwHt8eSd5l91fXjSzQ7SPkOue1OpHzF580tXzYdGn9lWAb+WIs9/gpA7
4mo2LUib8QIwuh+vmZ/eNG/1FdgjoPwS2stXDDa9dVdbQXU9mqsAvFgKn7EXOfIw6VVGqRlTiL9E
x9yN7rRb5Vq6BzWQi9e+OzBHM3v58blHbxkVCRwLM5rTIUTC4olSzcCXYXe7BI+MyW3yCB4se36L
K0d//NzsarD9s1RRFz6V9XiaSsggNH2Qp1+krLYl9TVRtyClq01F88yQcGJnqmZzHwPaycsdHv6a
2Aahi0MOoKdx2BWet7bcZzUAnpkUzi8I8QpiLmgxaQGoDkOPvCZH/aWnKASYx3HPylNzLWU7EFFh
8mAL+LBu3bAsHVM0fNLk8vzkPdNiVsZ50EGL3i5ALLUky30cQ+TDwmNaXN0VU70vKsX9mx39Y1dI
ZMO8DFFo4EY+sRiNQ7w0qU7I+oO6bHWkV48nhEyJwoeIqUgLsbRJXGWSCQxVNu8SD8RMu1ZubcZI
UKhb0wnrDnRmTQgGhpbmLFdpjmDAZ0nwoAvcKRg3GCKB+Qb9bW8r9K4WV2cWhR3sEl0ymx59L9XC
xEMbvwyk8NIm2nprXetTYJAYoFJ8SFRagp/qQL0xmV84oal7PQbh/vfo93C13YJanVk+tyVkE5OZ
8mTw6RTZMN45g9w4Xvyuo/4MQghriHxp1vZL8qjNffC5Y672Ec9tCxmlg2QI04FqeIdSgKjNrn9m
TyhF5JvZJ15816V2/RJeb8YB/v0+XAXOvq/gOcUARsFYI6E/+MRPe7sKMA3IUUFSkHtmZFeAae83
1rplU/AdZSQllQy+1hvF7x7RekOvVP4+usBqgg+o3m3Y2/Ih4dSrEtjyyxg3/fkAlg1IxZVHcuDw
gO2O0+oEzvk+8sh3VhnMCh+nsnAuSFxe0667zovhexSXd4NkBUWcnqAISm0Kvj6QXj2FOn1WlQy8
aWBfc1Ql/aYWQCbHy62+kKBT8KI5Z/IO9ACgsWHkuUTZigs39saIN74Sd+5PHEFUFDCiyZAIq6gf
KXhJnUeb0a2zzNPYRxMmtOPxmEJBfnT5bSAVUwO2896zkizc6SsM2LWvA/D49c025+hq9tZ0jMdj
FJ6AGOjSWoPhxlmt+K4XP1ntTuQm0n4a01bbbw01ASmzf8wIzpWFKagcFbSq5gPWBARKc5w5pdNm
5bW1HsGzMHE1LqaOnJmSCJwvXyuq2KC5Rft4dDYOzOpGUSgbQvwTuGZVCArlPFBgn/BWo9dKZitZ
9hjK1jdEp30xdU/1Ut31VANL3FIgd6e1r7Y0R40fbfFkrue1sx8i7CGrQMDVSxaeOKEsAGimlz5Y
18p96yuHeJce4p/qFnEF3y7RRzlfELisoYkHjs5Lr0kKsBBqLSqESJ2PbTS/1OHk6HUBJkC668eu
tTWTbFyvV7sI50YFH4po0kqthN4fVBtyvCKZPxVMoLYuMVzZzd4HBz/f4ZVuI04h5LYADibEVN5/
0VmYMsqU1kYI+UzwHHZu359+i//xIbRhV0cuOjSePrkJust+5LDD9gPdCooKP+H9N6ABRvHCevml
yzHr5UHXuarwhDnq3B1eMHTs6IfKl/bq/ecLXvnEsAaEHaoIDYMR4rU7H3rMwved6SsPoDv+gaPz
jvwpCkd3GKbR/iKxghaHYtoIkkUgoxYLFzWRjakfGsvvfBow/ZfhV4G614NK/8Xn37bj3eoSzy0K
5YucdnFUESiZaFd8oDHhdScYQQAoDO14/hfCGCvXYKzRQIuNk9mt8GslicGiql2hf/8L7ZRLU8IV
iRVtW6gSNKjl6m2pH0JGN4Lex4L20gAvWs5OBOQKwzppIUPHtMWVE7zXRaMraVtwipVCD3YgDQCm
OEAwPyAW06YFJUIJ0vfJh6iyhit0jLnhFgedUVcJFFxmmyCstpUwPwS2C7siaHFRBj2iEQF/vpH6
WUR+9Ja11cVb/YZ/1vbuL2ffMC+lJanmUvKn9m5s0IMZfavbgpV9zIMA4xJoOYPTDVOD4kkegSgr
FxUHK6NHNfuJi1xp3Rq03bgqrq2FI3NlRedCM2KndaHNks8LTpNh/JQxqJt965MNOcyV9EZkCtFr
cBQBkyuLebbWZDD7ZpBqgNwGWFTfCyISsCPH5CPqOjH4VrZyzcdi+NKmkOAa3SoLMsXVe+8fkHg3
OSDvBKrLgi12gY+59NKUkNa0LJJrq8wKCAIuBKqpZWsrsV7aqBt2EmZFpBBYIVZtXS+2VigUSqDt
LSVD+St52ZVB7oslio0pMOgkllJKMR6q+Lxpbuvfmz2kCtFVwEOsHrT75YD5TwVt0GQzJvKtuqxV
YFzlKVwHzxARJTGq2JrA2KiB4SpXQmemmDqY2gbsnkteOSprcJFLLfvzRPrxmgCbEAYGFwlu/+B0
ugyTVV3QZih0CKsVP7vlQQdn4OcGVhd1ZkBwGmMyoBYugS+2N3JXSx46AySiID6PIKm6tZi1UHK+
GMFT6sIcalmDg5pRbRc16IDG3OmmL7355fNFrZ/0f1YF6c/Lz1ZkTNLCdwVFIP2h083nYCQHRXPv
mO863ck2ycDqOcDjngJcPLrMYgsKkAe5JxOii/pbJIvzgiXKu4ghrpQb4XLlLZM7BjQXCDFAHiPW
OyOQqVmucnGzHZ8A1Z7y13wPNSHv/ydAs73s/q2cNCxrEHfG+JJqobi7/LZEIgCxttD6i08Masmc
0eC37N729X61aD23JZQheScnY8xXWaUQl5hc/YT3Bqf8t+ISqzXduT2hKuliM1LrGJKC2MMrxf+t
dKYM72TN/0JXbTXpgbcMUn8q/Uhu1Cx1yCk43kXB+dswiM47H2ykju5Vs8/bwpii2tbQ+A/L/Meu
OKWFYZWmYxVwOeHPP/efARz4sMj5gjer89Wz8Weh4qxWTHJFnXJI1v33EuT/wWf+LE7wGVJA+qQv
sThrV+7Ha66fCEZ0DIsMAVAMW+dwa2WCx0TyTKe+xRZ+kH/azD/vYOcPCQgDhWCKMjSUStydzuo9
FfIxEGuAFC0Z0ivwSRqtgaeZfQ1WMSvrHEtJj0uY/mjKn/nQ4J8g8Ukrv4KYTTYUdoJRUV29Xqqv
YKvvwlM+4OU1vALtv73MJedZ9z+Pwqu56+znim0Na+mXMWuLwALGTSFvlVb+VXV1ZkJIjyB9URZC
UN3/hV+t7vSZLSFTWnFMWtJDA5Tb0k/J4bdXlYd/4VXcRz/baSFTLgvUDFiIXNIBxQGNBHeCapW3
BBYIbKPR73ef79QKOQ9i+p+1ibeVsIwLELVDk856zybKI6R4dVt2+CBLC2wdhlfSbMcDEuiQ/0VA
Wq0MzuwLOYUOUEAvE+SUbPaqXzXzGpdDwLlmCJqWYb1njS/7UxB74f/oQu/h5OxQUSnUhiRBhYUl
d6f6kADW9y5/mu+26RNWA/7ZOoVo0cmt0VdaVwSZFDp9NNtTroIHv9qoGrkrfuI+7+XR2ZpSS4qX
uqokXzHVnygVrlkZyfbQLoBzdfpeyrpDZ9CNomtrD4XoNGYkG3UyFoFiPkmFbxRg8wBtQv2y4asf
O8CXviqEFRCWQPCPQVnZeBhOZNe8cDIw0G1uSk2tPINzS+C2JyDNJB+0pqRo6UIoG4Ok/X0Uo3sA
YRxkZWwojzx3XHr7SXI3L4zrLvLHKI+qZ3unsTGfenSKIQ/ZeyPAh+DUYco9OqQSDJs+mDeLAeCO
TaTBenz7Y1jYPwX6UGEB4t2/iKVrlw6oXlFQHwFbBbD85RqrZiqyIcKV0UyG2Wnl+B46um8jxi4c
VkrXmRK+fe40a6no3KAQu6emM+Z4AAHYHDV2NV8l2dY9au3InVsQIrZk4A0zSngph5Ndq9aJjg9J
Vbm41blTyexS3cLCre3XmUURU2VA4HscuML3f5/71nwSk73o6GIqh/fqL/crJzTDewjSg65SO2m+
gYAFHPT3f7NHf4wI5zpbkmKu5sryQ2jacPr+Qtt6bVj3uz8mBL+TF7JMJkPj32peZxDISg+VVrtR
obux+vD5alabtehGmyBjBhYSTF+X34yAKWXWSi5eizKUgKmQ9x2NAOrkm4XhmndjIBtc94AofkQp
kmlaZjKaBZrd6qmVErdYNgcY1qLuuQ3hBBXGoLWRAelRPlY77ZOD4Y14KVePW3Fo7SCdGxK+W7Nk
Sxi+Kwsr+16pbEVp7b64SbNfZXcr0Y1tWktaFsVzIqdio4BYXe5S2BSGGk9ZFGQQcyDpY2NCJWko
bdbK7ucOsXaGzi0JcT2ZphQjRA0Ql+VzCO5K5WWz4F69153bEM4p3HBSpg6KcOmeYDw/OYAuGjST
mFDQ/MKnKRgxP1/UCh0UAdzmz/cTDm1ioIjBpEkJysHOTTEJ+s6rQAxbs2d/cAbDRrXqowHj8x7I
+LcPW+c/QTjUpJckZdHQoOY3MH7f4wcN+jdcw9vbvO9xhxBLq3NrwjloywySO10LuCXu67w8NrNn
KMW483Tkd+cI2quvn3/jVccBdAu1CIFMpMhaUUEhoWhnZJZliNHwZEnh9lNR2t3cdFuv62s5BRTq
/9gSnJTMmTbMFWLw72+5HH/3dsab7TvO6jk/MyX4qlRneklUtATUMt1PRngTzY0Xz4NDi+hKjcZA
moYNXq8VFC289cym4K1SlRC9rjQOjcfm7fmQQ/ul6W36NAHfzdB6ARtDsmvd2YW+YXeMXOCACNuo
zteP6dnPEDw2zBZKaYd0Gp84j4uCx0MvdOUbrjmOhg8wnRuxh2/bB6c9Myg4LUlBprJICN7TTKCK
Mzt09P83JxWitlHULVl0Q/KzZDcWhW1NuzzdAm6uBGs85KHnSCn0wVSRUUUikZUNkiQhfe8Vlu7M
MUgwEWOwYff5atZ6SLBkmcQE0xz6LcIOZcagS9by/30FHckbhPPoIfGYsj0Fs76sP8aE3QlJm2j5
gkNnJNmxKqNTXrHjHC0nK6LB5wtbiSUX6xK2aZ4NEAdqHaaerG/R8FhJV3K59e1WIiTeCgEgxMCL
ohjv3n92galRKC6jpKQAGmiYWiM73HbfeR65FlnkKrefL2mt0LqwJ8SsKc60Vv3LHtDW2oSgVSvW
gLdQpLv5rnNRnGjvJ7ezU/N9Dn/bN1ZO7sXihIil1EqVpyMaQWZWeXLf2LW2cY9YdYmz7RJc3Zr1
vNIgxxgQFj9nDXCJ9Xcp2iJDW/XxMyuCj48g9B4pReXdDEjP7D7WU2ek94q2Kf20tUWCi/cdUABJ
j3KAB9fFTeb3LSJX/x9ct3s6Ww74Dv45c3gJY41aDrlM/mjA9v/lm8HqdoG6TqMakHa4PV8WrLlJ
xthQiiRIoEMs05co/tbHG7fltQSF53HCY6xmmnh2vDQyZ/M0G9MMzvTY6QFxLjwVDD4744na7x3A
f/ERuQMIKQom8fxvQqydQmXn0mS+ZFDOTPso6A800BztqXzl2xeDpP8KDI/OdNej+zgVt/+i+7h6
yIDLskAMKJMP6jFSI3VshBZJoDeHAeio6YHzyo/kGsWIvXghaN03m0t8PR/WCwlDLlKmQWtG2Mde
p+ClrfXQZ6PhaspNZRgg6L8bQKmfpq8bIXL19J0ZUy8/7sIUaHQWmPYqhwe+wOYLfRqdMLD81Le8
pGI2tIUP24tczaOKbAFthuk5oM4ERyqbOpmrHuLwXH5TB/A0MN3WXXQ/3skYQO+3iCtXTgd06E2I
rQK8rv7WAT87ilkql9pIrThYzMymkNmKB4yTsqeN77lyGdZ5J4Tr0GvQ2BE2r02Sfmr7PAkKzNWb
EbQGputyOKqyEYTdA8MgqwEUArQPNyrHFaeBXTQVMKeNV19RDCVEeQxYWAya4aiwyfDSQ/sKYgJ9
uNiz4W8scuUucG5MfCRskmaWEhTpAZM1P5Zre+ilt7Iv7ky9CuT0FroEkB4uHGiQXs2KuUXvvRZW
dbBxAqxo6irOCd/rs700SdlX0NDmWA/Fn/aKHe7nGytYrsbdFmsld0PhMF6YErLsTEITDyBqHLTV
DyO6Tsk1kd70DP8GMejkjfTu82+7Euwu7AnBLmKQo2xM0EX3LaY7lxctf6sS5khVwOq3Wdp6Dlg7
FWg34RhiLhj/E9xVZZoeVsuSBGlf+0vzZS4xjdNubdiWFSHIJOoSm2NWJwH0oGR2n0N7fEq+f/7h
1p0CR4Ai/xEZzNeXTrFkBuiRDMYwB0n8Zb/s2AwxEM4ZO0PM092wxn/yB7/4Y018Fqs0PS2qpEsC
iV01+2Wfu+YeUlEgYbACjimVrzcMrmQizKX/s7z35Z/5vNypwFsslMHnB1eyQWxz116F7uBU+/jY
OGVQvW1YXCmXLiwKuxYWpRbj9/y2yAdhsgMEnuzafdfK3BRqW3WSswXyn3O2QKtPx6iP4Ip9lTh5
fKM2g110vz5f1Eq6u1gT/8pnRvQ8mUESnoMvKmaQE2MOhVLXMliOlcwbLYWtDROCFFRrZfTNLRYo
2dOgNQ4DmPvzxawVYxerEYJTp9WTZjTYoQ6ZGzvk5Mztji1IRLvrwpfAbvjyucWtPRKiE57UrXGk
GeRoJrxvycTp2C1LC+9zK2u1AXrjsgWgONS58e50uUt1KbNMsaQIr2thUEVgcjL384+c0xMH4+Ju
PvSuePqFPcErrMZA8Zdp3N7sdY/DD44MMX90HvVNBrb6rabLyme8sCe4Rqk1WWKqagQFh2vZvEIe
MYpvG99wJUdf2BB8QwqBVFTrOfqLHLm+HANllcop5MVB5HyJMZyfYrtiYzzI6vgka/qDlG1x72+Y
ERGetG6IxIYoxvAWRBTm/cTus6Laff7d1trW+G7/LEYcNZaHKp7NtKzffYHTY/fSL2P4yXUBMeXM
tSj6xe0iZ+Q4wRQqQSCdxdvv23/P9MDFOv/8DiH6RpaWpSjoYnBmGI4mu3r8F7xilyaEY6aWM1j1
wGr7nlIUNKyLDFDI1kU35jsmu4Pw5+ffdiX4ok8N9TyOlMW8sZChU6qMM5DI/DI1+XGNGhGKmWZu
gmX9+XNLa1M156bEChUyjprKFpRpXWvuQ0Rf0mUO6TEYm6MhX4GeiUJgTivfmm5gkIrtczsvtLsE
KpezOn7TpP5NZvUD7qSBTpfGzuUY/zeEiv35D12Do178UKEAQz6EsjPpqoBT8WVeGdvLEXDUI2dz
6oL5zfpSbeSltWN0tguG4FiLGqHdmy3Yhbb2NYCU5+XaLDebLSsXISzM1DioXgH2VUgVYRJnVtOz
Gve7YV/exC4HYYOrYJvVZiXRXljiJfVZTiepWidV29TgM5SdGS+QEEF1zVvD00E0OHwFEbTz+aat
+jFQrrqGRib4u/kXPjOoZlqlJj0CEaAJwZgQTy5uCpo7RrNF27+6tDNLQhDvpMiMVYYTE00LHh+/
J/Lp86XwXRDKWAp18n+WIuxSG+JlvZ/DKLCK+MZomZMnGdTDY/k2LI3b7ZizZU/Yq8SgYJhWdNib
dbtlml3Sx7l6Zs1paLdmOla3yQIcUn8HI4t3G0QhZeqzhUdyMyAuHN5yS/QW7kOf9+szV5YRtzFZ
nWyBWle37cyycMQwh6AnapFAnLWBoEpRuKGykd63LAihO5nBtdQkSwQm38jrM7+Opw0nX7mIYjAY
owWGZgBUKp7fRSlMNGa1OlBSeqvX4COsXvPxvpW+1eZhzKHq87knrhWzwFdrgFQRAEnQPrk8VZFW
JeosU75dUP+UQc8du8p1jwc3OjgZF93cCIRrN8YLi8LpasuJdQZDy+KyjRAex1279Xy6Fg7xMU3g
/zmcW2zOQi83nCsNLjFxgZFyoLssn5+o3h1HsH+AjUK6Z0YeWNP0aCTk6fNvu+ItmAZAVxizBwBQ
iFdjQ1qmifQaC/rmug6vpC0u5pWUcv73P1yG87GSAHfB1but7aiO7LkebX3e8Pk1K2j6oCmqYsTm
Q9jtehUSLV0O6lhag/u+Byj9ZWpG9/NvteL3oDn8Y0VwijFXF2UKIxYU9fBLyXMEiPKuZJLbMLaP
kuEp1Y2td6qVSHVhU4jC6LW3XWfAZv0rLYCsXR5zP8ps6KciFn8rvii/VAjlGbftVgm45hjgdFQV
iidTqGsI1Ue8pAsm6xJc8Y3UGUjiaNXr559zddMwHYgzbWL+VmzzWu3Ud0qLrowqz4/FqB2ssLsv
iq3u7jspgpDI0EQG8h0QLv48wX/HeU6WsnZgqDcCok5XI/jC9DD/3mqKN1iKI83LT7AoPqA9/K1j
yVNrkYewTEBvG0YOKcm1kdY3XZPe1AbERovCkwn7FipQ/I5TH8Lt/mhIpR3X0U5Z8kc86PzqJnkf
pmSvMUxNF+m3JFKdmXSvTUNuxzT8OY9K4jQztNs16qZZ+wTK+P0wkN3nX3ftpnyxbMFbqV6OoZzU
mBg8vylr75whI64sG4djLWQawL3i9RZIEJOK0LW5VkFPYYJI/S9CJs9hH7YUvm+9Z1IqzjE1Jdjd
U6hQBwwUMC6wFw5/7dFsMC38u1mUVV89M8hPy5kPxU1GrLYz0bEpyut2yF/1BEQfzdaD51qmQ0pF
jtMx94IetnDqzExLMikCqzIYn2pH9fjTR4N/2SYWBiT7wZCCz/1k7ZyfWxQKkkZByxUIXhboxhWR
FCj1bGou8T8h7paBEXsdFTEUS8RhYDpaeaEX+m/PyKEmHXQcLYOXfj/1Il/b4tYzrC2LwqKMBQ6q
WvCPuYofZR1SUrpefylAVLHLFOkRRM6G15D8MPSARI1a6ugmxITLxilqFfKLxMQkaFFN93Ovv3Za
mLjV0qGr0OTfu6Kh9iyrps/KuXYticmOpJBvbVL1DjSrvNawgrpgsa036gF94Dp3ElRiV1Zh4TW0
1JR9JBfxzsrC7IgRggrPeKE3y81RknAXraZhp0vFtVKzUxaDQiNLH0eaP4VtfhcnrHyILW1qXFWC
cFwWWszOwHYEOVEtxFykVfV+J+tADYPyb9bl4VSPs3rfZ9LiFEtf+m3akkAOa322KxVcbJqJP6WR
fadLODixlEDezPpVd7UXh5PqGG1YOWVomF5TKFYgqfVVMoV+Jo1fUsp2hTK+1SCclZv0UCiTZvfS
/GNGGISUR+jRODuZy0DscZw9fez2LFdOEK6/bqj6XBmY3c8VIBOiTgoqs3rr6XxlDNEzicgdI/Po
DfV0UOXyxqz1VzQynVKnkQdffVIV7all+lMKRLbSyHeZkktuHWcPliK5dB53tGalr0qmYg8KBWk2
Yy+RlL90UecNqZWiM1O8Zpn8XMr0a0LxThtLFGyg5XxTzvF3Us+zbw3DoybNGH/qOydhykGLksYu
pwgCmVLtTQD+qjQ6oDN4PU1WZKsqIF9R3jxRMAfs89R6QQ2+U2YZN9umuZFQsxxoZ7k0HxQ3Mac3
Ok87guhsl7n5NIxlZifRcFLocliY5I91fz0lSu9qg3GfDfrP3ky4c5VOa82vHVXNK9bCxbIyT5x+
jk+JSpxRCanfVND9zlKKn6nsK2YNx3w2DWiup/uEmqehKq602rouWwxC6z1pbLlrXk1JfykWNrpj
Lx37YfxRDZDTWhL1NU6jUz+R0O4W3ZMIBKmoRK6UcDnFXbjTTFCMTnl8kIzlMV1Ky8WIWVApy2vf
0UMy9Q/h0AYViz05Vp5mY+lR/fWjkzTNnZWOeCW32KFJ6uusMOC10ajakS6Hdj2Ejdv0la/F6pXa
RY/xMNRukcq3Iy1zp5kGzDfmY+ilYXFIh3q2i4ThSxuln1aF2+RTi+Nb3rXMoLbcjxVEjKfJliSy
G6PSZYVuuMPYXkfK/C1W2HOndzd9bFHXqIpDPtceLYd4NylyfzKK8VcRScauKfXbVNW+pFBdsPsM
QJR80vZyru1pMhysuAl6XfXDKr2ber09RilbwJ9bHNs0bY4qncAMRszBrgpzdhflMe5mv2Gmq6bR
XRM1V20e7UewyRtjakMa2Vm05JpMvR32yePS8n2qxslpOnJS5+pXIYVH1CbuyHL4HrheZbXFMVxO
Nc1OrdbcJRP5ytRxN8YZqqp2V7epb9TfLXydWK52sQnBdCWG1LI8eZlJTiSu3DBNHydG9uDvsLUO
c53sTtNPeQOFTPNLaA12rz508UPeIVREzw3EHasqOSbg1cQQmNOPL2o0u/hPgTrFs0lkx+HrmH/T
+Rk3MjuE6teCXhsmlzr1RiqejBRSHT12DYA/1iZOytkHGOaN5Bq6f8yezdCe29yu0nynysn1RAsv
qnU4fuV05lVDol961B/7CChICpjAcg9Ith0rs63R/lWNLDzjp9FtmcQP8mx1ttmlkJtZ4sOEeXWG
FkMBz3L0WL+pGZ79K30M2r70oqbC/iCOFqEXSTglqj44alHeKkbogTnDjyLyMBv6oaswXyxh0qY6
WaV+iClzzeHGLG+z+IdBuqNSPA4qu5IT6S4ueqdomNfTnToMThIlttHOdoSQOaRAj+bjnpAOnyj1
4g5iFOrNqE7OgCcNPoDpTM1NTcvbxgLzTn1vRPiC5lU5JDZJ7tKy8rSw34WFcUcH3QYLFO1BbW/k
DlKPXeepZxLk2mXkHxXSt0hHtKDgc87cCT2CSJIPC5GhvpTor+1o+XMh+9pcOl0rU0eRK0/RlEPF
+tCmeXNHJ/l5MhD4cvXBohUAPjJ1F2pUDqXNTk+TawaFosZiL11VYPQaG2uTuTmGc/caquYP/rrh
tnHyFBapP5oYMZXvjOUbsteJFt2XSdVfK3PcpfJkGw1x51Q+VZ1xNSz1KW5+dcBNWPGCIRK4TMy7
k1CsnCMnwR8CLjPIjPFUaumdlTQ3WXcVyajaR+Oo1EdW6ve9BZakKb4rGnIgqAg667lIG7vgvNYK
wBicvg/gb6M75clrHpMgG6k3DPeRou10s9oPbePxP5flN0hlh7gvjgZ2y0y/dmhaVWgCSwAFFynG
2mnsGjXwyUPoqZhBr3XL7rrvGkWjrv0lp/d6ZDj9FDnWKPlFZ7iGHDlp1jgA3HhSo7pjg4OVpLeh
Qa8L6xvNiqdFqV4iBeMGsVJqtgX4ujPkphtRgJGL72mqIbdInjp1B8PQPGlS96MCkvIBzL5EOZrQ
7IhUyQNKGocO5OxSdyASteOOOlyCqe7hjlLsLQTsH8Orki1Bk5/SrHTVJL+TdfCcAP8bT2C0l4in
pcU+tmo/a59b8O83BDzMY47euQGgIdRR1QmXH+Is4xUtUGkYIcC290MN74RPaR1e+OMeva/cNrMH
dbKuwkq9NSbi9qpu5zh/wCQ50nIkQ+fU/XPYvkZjBFyM6UoJeHtVxY2TH6OOcf6iupnTr3LW291I
PKI3nkIxrAgKtEmr3DR9qEM8hSMbDOOEek11rWW2y950wx7QXMjkVeMDKRKwMIVOweDiKrTns+Sm
iZmdj6ob4VWgR3jNwxTiesyB5DmdM6chiZckDNH+ykI5S1Qc38Y2xu+6HHlll7u53tuaXttmbTlz
X9mqUVyXU+/oRelMo+nKamZ30veubVxziRFfobI64eEeJTH6XKe+v8+qzK/KzEs0HwWlIzU3ml55
mCu0zRAaxqjbEHzdoUQiie2RNQhRt0ar2gO9N6XQ1RloiiJ9H0bEps2thmJuWnJXySxP0Qs/Cv+P
tOtakhxHkj90NKMCxStlqqosrV5o1VXV1AIkQIGvP2fv2U42m1ecnbUd210bFQkQCAAeHu5pMMEG
WdcsNzVHN7XVo5Zjz1XvVj05EBZ0UzYEaYS8XnwhXzg0llCIFHci0fa9pAcxconePNoD9fuBOqKo
3Aab1tbwt1WVnw2JN8bMlQv8YJ3hIV06KJZ4k4x+XPLZNbaTa6YPucedQMM5ZA1dyL4bldhH9quu
dH5RhK1cXxGcUXpjHVVaPlVSd22Y0h1lUPzXzZ2JqztuLVjLXUCGzLXH7KYAPyDv2kNdEw8eNW4z
NGfK0MqvoSEakwA/CUevmaur+BAILKWWIwyAUhY0uKwkmOiHhYtNKaRAcLoTfe12UJObsNg6nEVt
074pKY63ajirMY5VNiDFJl6B5cWL1kmMH92guA1/IuUA2dzMK6Kvzn5EOj8hKQURV66aWn34/gW3
Apybl8+rBeArIqmIjQRsgmJ67mTXah8VWji5rTmluRFqrSb1W6zFOzgtYsa4FUElrUXvQxVEEEBW
Mry869SZvNZRcKMNt9DYFaLVb0EXAM5IGlhNoGgXEgKti/aV149FdqVVL7x5lep3mMw638/o6pv4
4sG6gE4KcCxtVkeATmp8dPHIk+D7AKtgyeU3W8B6mSSiFL0sDejuMPw+olVgN97+PZraGmo5U/9s
S9cA2y+xkqxvicilvAltAFJ2Q11LKuCPcrail6Zt3aLaarhY0wUAXAYWv6xZOmR4FwuS82KWk54a
HMjj3ZgRLEa9RucTw126NZ/iGDxErncvg5l/1SV91OLovsggOEEl4yHWE8ijU5I7YFLegUtpOsJE
GxilG8DHGrL6q6IAr13wwpYiSWk8VJDzFvjIOTAIy8ugtIbrYyCmDYB/DTsCJGYDRjWhVbmsCWZN
pkeZjOUrzEdRJkdwis5R+/wPVhTQMILyuSoboD3/jlAVELSQUEMDynk2DubOusFBCNcmY7fdhLUy
IAvlH9U0ZvwNBaDfQ6WtWuKMBWSkxrlnw/aqrWq35VvUwJWFi5oISOtzg+rcgPJ7GKjngrZeI0xh
4PWUQX83QR+9ebJxACjWOY+2NuXKirgMuKxVABzpYj1DLUQ+4FKguxU8O7zeATLEQ+0QOa0zi1BG
biVtYLUbI/2VLS7QxUnIxBxTZHAjfpb5LskaWM4eKJYMtVNA1JuOzCsZFSOFgCoaWFVcCBcZtVMl
SHC25r8IkSlqnx/ehPq4HTlwvvVC5pTAQEI92s/O4FvpfA2Z/i36/B0uhlsrWQodTHxYPEqcdJcN
wbiLT3LA3L4JAJpvfdet0S6SrdQ1MGocEG9u4COpg8aEg6Y6HeS9MsXN99DvJ14+ODOHR94RcNzd
7zfn+vf9a7rnv34xYCKLYhQqEqIMop8WGc5Y1l6b7ZoRmvoidlnZbBTv1w6Y3+Z4sXmUaswb4KYz
+j93XlM3Poy3cPJBAVPZ/1ejW/ocwnqUMn0aaShya9en9bnOp0+dtK9qNvlpTj9SRdvshpyB8AWm
fDk+sgDKa1J1UZthfFBlDMqd2Oka9HD/LqV35ULwW7QFnqxwuZ3qCitID1VXciThzfWGqAOLeDYx
mV2g9HzDOfaXsOQfQ8SJMSviEhMnyGLVSDIzrT5D0Hx6MvT+rbB1cYTwsddY04FV+XEconM/xZ45
Dug5tY/TFB0jlPwNmh+1gvoUNeSilvwKrdWjTCFiUVa7KJZ92KV5k5rsKK0DpRJHddA3boqrZwTo
XEQlJnQIl5h/Yqj9UNuoPmlD+6yYMRpi6XNubvY2mKub+yLQ4tNokH+w1KFqwgrwQ0gK89MEkCUP
dpjlptvFx1ZGh7Ac7VMoV+XVoZTe8Y8EcEgLi3xyI7w58wJgNK71dvNQQKc7qo5mYbpydcBrSgCK
7MxiN7utySpMBR7KMXdZb/mNfTYzVAyq3STezPR1yA8qqs+AOh0j+4z5nQw/gozesjZ3M/uxth5k
cUtl4g8Qq65NvIKtF4k9JOShHz9UcdMYz113rYyak/ZwdpO1A8vQSDV8AbzY53HhMEgGWy8loJje
MJxMhmOPjFsSAVQQ7WypwAXrYdLeDAi6ita+pRAKkqYdul/DUfop1b3LeOu2FK4B6oGn9yWZXEmH
Xx6tslNpoC/RZGYa4G/Cw9IcoG3QYUdDDaz/agbUARToSUFzyJpeWum+H+EmRIjbddyvoANmjFAZ
J/ddlTpZOjksBW/nauTw4B2JX6iNowIBHZIXXUO2s5QrlQJ8rG7ZaLgyuZX1Z522nqR2TgYkOK+u
E/GsUOKa/EUSH0X0llqlU0WNX6DvKRnBDxKN04g3zYDRDPAwPFRj/aHMDQ/MVky65HXAX7v0k/c0
4OapLUhY9qdOZl4LjcoGrcbVmU1PUnaqx88ufVetW06ak2DPU8I9qTvaAONM8iXXz1IJgwf0ymhM
dWv1zq5AbS40J9aHUG9+tml+UsrXYkDxEdYzWvqOuhJuCGHUPqF50Z9E5GqW5In8VUu5p6oaThqI
ecMS1iZvuVI6XV25cO7y4H/gpOJ+YJGTFZ/DdBxo6WTqLqGJI2nPICxhaoEcyvRVLp9SHFNm9tp1
WKj0urZOaW3hc+7svvaK8o0zzSs0v8gyN5ViMERPip37nfFsorw35skxgosdNJRrqJgQpvk9KgDS
4FfDrs/YTm5e0E3s9G37o+uvpbYWzmDhhWf3pxLt03LMyZ2s9cghRT06Q62HUdqg0KNJbk3xEBT9
IUmim7EeUk+uHrlypukDBWpPBLAgBa4gvPANi4dkBK3M7u+o3DsFjx0JrSYKij9pto8ougpKbEzI
F5gxAwyqlW6L1kKi7voeR7YeaBwWmnLq1GzaGRN0M+M7kzwRIvy4l93OTNycS7jaP7ZQA+mixGky
MAE7YmHpjU5jAwCJvrioXBV+p1P12DaoG0g84NE9qqLuGD9NPa6AI3XsGg6wBrjFQL2z6mfCv7L2
S1NurUp1UBFwklr4gisu1+4aC4/h/n6c7o3xVRGvohjcTljOpH/o0iM3AZZUhyzqgTkAmsAuAJiZ
pZILGxrQBOIrLjGnsb4GGKRPib2fqi40EsAkybGAH5CDEm2Yl7HisExgyY32i2Ykz1LRHHla7OVU
e0/pQyK3bl9qvj0qh1QdHU3YNzXEILyYPkx4Q4PXsTcVCfltPGdVdVA1cba1ISht/KBWemGW2XiG
DoOqanJL1Ozi+nVk5EAm6Ne1OkBx1HU0ChBNS9hjK1BcohDHjj+FSF5kA65eRLkFWOIpTPqy9eYU
G9QTVAqyqLPREQbwFaRFKtvOKDgiDszRuwnwZ6kElkYdUhqBaUA/S65jt87qs6qfMogvD8DvIfJz
6kBp0+TeFwU/KV0XNFRyhxa1a34y6jtqaU4OgfXy2ipyt+ly9K3LZ9t6kc1nPFav0sH2EkMOm0gP
c35Mc+UDbY6HpvkYEyM06szXUtkfJcVvhpORP9rjz9q0/czG/RBiULnEdx3DMqcaLqz8XAMvjN6Z
XN8NI7DpSnaTCVqckXBp9VErg8MjaPSbh8o+QjAvaIfPsVNCPXsd+LU0JcC28LbAUdXo3K9Rbhy1
JKAoC6hGjq+douqI3ddAikXJ4DzVKl6jNV04IWnHLfFLo4IG3QPsvtwS7HO5vuZS78RD4pbKLTG/
8HhwKvssD3dJ9tm0sP1q3mJDOo7To5lnBwkOEk6eWK+NnXoGlZ+iyf6RsGeSxjawXvswZLeo85ZA
/9OfIzwhU0O/MQrzNptUnKzFFMhDcVCIFtTduM8VOUzFCM5hxPY1J/AElUXrZfVw7EzyyTTFA0ek
gYurfmfUDLipgQu41KfTrToNP0Ygh4Jr+6jATQsH1k0MEF2YXTia9Y+pqE5518xg7PhqivbEiX5s
YyTQIuH3DLCpNYorkah3EQpyXSP7StLd2lH5VuTGoTDpMSEWthuSnUVzNFb0n3kSqVjmHYoUlki1
QKvT2pF75g+M3okhgjVMfB1LuKN3YIPDVaxD7c9iyFUDnjAey6UrUo8PdklcKGjqHuGoXw/ITbwv
Yc2SJtcsTw8yj25TitpMpFvnXoCa4OYlUGVMqfUhRfmNFcU2KlPprurFLkuHwJSUqzGGFi9N9tnc
SRgnfq9ojtWle4PBG6er3F6tPyVzugU97FophuqundheiWuK+alQvDWiGy7xj0nrdU/F6adSC/0y
3aTuDJDVsIdfUhQLofeNT5qN1+Zk3lFRfilGAVrUKB3B5DBRHqgTdwB66Q0JP5SESQkw+0EunR5U
mBzvY9YzM0yYfpgqKPlE0o1swFFH1qvrSUVxpDCk16TNCjANrI45aOGeub1c444gJAmruhIAoyHF
HdtfilLf6Q3LT/HQPSVpmXgD6fe6ZLtDngS5He0xbaBvjPdp3t4qKJePaY/ClSoHXZ8AQI7qALOP
okZquG2fXitpduiFcdbT4qAnGfhWkh816Z7bsb2vKRajDt0RvWnBiWLaDuXj67TEK0JXA5FrDvrc
90DoccOqBKoyMO2s3nrUD0pLdtrq2c6eGlVxKGy5C/pzkoqrGBWf5C3TNDi+QIPXMFwIfzsm3csK
d6mG2sUgK05bYMVmyH7DycaxoGadW4NuAHzevo/azquIhM83qHiO5iTo8Ok7cwKX95ZaP+eyIOxQ
wkkvXWWSvLo9Chg3GrB+KX6mbeqgqJ3IaImy7rL6NBBw3GNc8FkZCKadZZT5aCr2Q9VfF8ldqeZP
Uf1s9EfTZk9F8kSt7hrz40T2san1Xd7Jfjx9xLa9F1Hv8wylo+TaHjQn06Yg0vhOycudWnlEfgUV
ox4I1v3PZMAPj9RAxm277mLXKsBUpEDaJfX6f2AZYEk4K4Ec4dXbg+fk2DJPnP9huVoCZ8ILeWpu
0pnFRd6LLHU7NYP5yX8O/MGTUYEqHdjfBgjgv7+rSotHHKUGyBGkjSvjCl/LzOXqR1VsIaFrz0aI
uBEIz8D+7I9mZEmOCtY2iGRI+stgZ3fVUG6AGzN2sXwkKlB6B38SXH1t2TgDr/qqslPkyyRCj36n
BqUpvKrnuO+gpFe+fP/UX0PILqIte2cgBgBa4SiDLQwBq0QrDz2rwDuKcHUfNx6Qa6UGS8F9GEij
DS7ckmWeKSmE3IxfaBwJcLMsgkhyRtNBHR3EsTJI2dEcnC2oZo2B91vYBVZTArgguo4hSjylyI+m
4la0G7yMCeT93vrsq+lOsXEDQyk6bJvypVTpo2Gb7dlW+42vuzrfF3OwWKpFDfoFrQDqmvmJZiAJ
pbdqzJE0Eu/7D7umWophE6jQYw0BbV0MW82g3t7hCRSi3JnKlcMpyMa5D4PLK4pE3Dl16wm/9qqr
zRlfg3IuQy8G2eYgbtMIUE4jC+KMSvGU1UaYwdVjaNUnDW2WdsUNR7XY3sJDzhukf6A5fTn4JfAr
iyGz6hluTXJpByrZbYc72fcTvIaHXAxyCfGKKSnGhuJL2vK1bk1ui3IhQ2n4P4+CDjrZJODfoptg
ARlRVM6JlsNqV2heDEKe+mRIGylgLaddhpj/+gWWiX640m57Ck9hNGHL6G/k8t33g1irH1kwflNU
aNUYCli+v4dglcLUpIDQwfhS3HRP7YP+DsUfaElEXvWcwyppKFGud9gbXnHFQfK2WqvWvtVF/CWg
yQYLTHBpRLu5+iDa56gZUN7c3HFry/4yygLBpDknxWTC3DWqoxMYsi4dAZRJDs0z/N/cS+onwMIp
XsvSP6hIXU4wWWBmLOWGLQD9hGCVnMsGK6XVumNr8/9cJeq3OIvl2Fe11KYVfEEr4wMS0gFhPyDE
vJEjV78W2ldMBWaFuvmHJk7HJpWifBImYJgI5SbTB1z13r9fk6ur/iLIYsYMdQRfR8HrrxO7cgKH
lIqNrbsVYTFXSTzF9jDa0LoasHfz7iMW3f1/N4jF1h3hzVwyFZaeLOtvarl9aeYr4fcxVg8SoL7/
/hzz57rID8PcolObHPwNT4GaKFq1zvkj2ue9ZKfu4BHoSvtu931MdZ795SVIJahFapDdU/SlMjTp
ypJWUBL8pdBoQpAxCaJT/6O6z9E3W4YtvM6tFwJDt+pKIm59jO+3uh9WLEVBCkevqQm/bZTa1cWw
FSNOzbgYMbdBscezDErb1mN6Petw/59g5BG3BJymzGG+fRiv+V7dbangrl5eYGOHYgFadnDlXCyi
ksDRDrgcfoVX7SegRdBOanfm1dzUCGXpTYnINWsl6zLgYkmpMm2idpry0LyPQvNjHq6ys30D4ioV
GpWFm8HSrvS2a9Cr60xDUXh2DiXKHwKnzKbMYARWqMk+CpMPIOKFJ45sx3wpZE/dZw/v2HDaeDqs
bdLLoIvhdsM0QKIZiDrnb3DGwKtG8r5fy6vFUdx5dVinyTbUqBbHgjTSMofk7+wxbKC01d3i4Qp+
jXDTV3W3tXPmk3S5ceDHQ2ZhOLyvlmoaIDvCv0FFc2FHWs0F4XG+YvaHTB0SPD+NMFf7V73Kr+O2
ajfy3ZqagnUZezGXuk3NJotgG8o8Ixxm01+3PmQPs9sZbJd84zT+1NzioHpTwPf5pnvF2rGhzcpG
s+AX/lgUhdM+pSArwkM0t7LDWIqdYTS+DoL/999z7X12GWZxr0aNvZR6OS7DlHHqFBZ1atxlpWx0
yKh4eVNsxNsa1uLupIx5mrEJYrWgp8aFh/3pgrO38e3W/BGhcvrvyVv6ENMEpRZSJmWo3ran4RAL
l+3b+8ijXvEOPhFoqsKfLYG23gqr6/Ui7mJzAHBk9sQxm0Ccd8rO2E/BbEe9tS02xzcfOBeHWNyO
XC7NtPzFGBBeAWpqYNw0vu1Dh85noey1V1Lm96/fL5b1zY+3PE4y+L3+4R2RkiiHFh3246wU2u4B
7coAvZ3ypMABtQX/beO0Xl2dEDBEUysBlWqZbEg+opeNSUbA8nGXdBVQS4L2hzQBIa1HRUUzh8fv
h7iaQS8iLma2kcuuSgxSzEotAJadtow3Mqi6PijN1CFfAFm/JW+oq8cx6dA0FXZmvoPAx1WsKWgQ
1JPU0YcS9iYylijaq/etNgvf2w/VgBLbVGoPXOrw7kwDbjN3EK3ftyVYzYAbMuVzlIA9QDzbz208
RCL20TDwbSFTdKop2U2NsXHjXMU/NNuE2Qoky9CJu0hQHUtMyL9HRZjs83dxmg2+wPc+TbBgh99w
UFxt8ThW312XERe5Ss0lqslVBuEKN7ol9+RGD/Hk/io8tutBrbAf59N19FG7+huij+sL46/hLhKX
GsfoVm0xXDksoMFq/MQt2E9D80052AfiJod/Iu1kXQzXmvvyLza5PgFp1Th0ZowrGWwvxXJmu7/O
w1576u633YZXU/NfH3TZ2zkKUnEy4cCT8t6R5HdK7vp+//32Ws8gF0GW+4s2jOgc0zgdUFC4Z7vR
RY50Z02LylW2utPn++Qf94eLaIv7Zq5HDVN75MnZHhpknyMQbSi++uxn5KjgtnvWltbdilgCOKWz
ISvoh9DRnCf54qPZMCkqjQ5rdD4B6tt/acdAGfhANx4Vq3fpy0gzNncRiZfQ9Wkk/q8zgJy6x/HZ
At9HDiq/egTqvnV5n/99y7m8jLfY73ZeUEnYOFMNE+BbpJj3lI3HxmgerLr4+n6ZrG22y1iLnT5N
CUtxUYAFgT5BRQ0Mpk7Zoi9tfanFhm67Uso1C2tjiLNzQVHOVZViX+jMb9oE/ViD9mXL7U0KRrnf
F7Ary2NPlqsf6aju9LlWbRkQrtY6/NdY7xqO0nTVg19uRjnb2jXzveGbuV8iPsDpjWqk2DV5ZXHs
TRNME/AGIDl45AkJJKk4oj6PPoG2+BJW8tTScWMrrSWHiy+y5LPlfQG+QovVVvQvAnVAimZPCOr5
33/31YsN5D5gSKuiKmEtSc+iVWL0t/5K8YPfXXNQPpD2RsfYczhHxm55rh51wGyju+kWtzbCy9DL
NdcZUqGPCJ0W6gHEazA5cgEeg06uFZLfc7SG0KGXwBRSY3Sm1C8obfjSZD4rE1qGZgUTr86aYeMG
9AvbXX76y5+1WKZ6BgzOlPGzij3DhavfpXuBdKnuNlPX2qb7K5K9tJe1MotDSR8bAsdq7ygeOdZu
DqVJB9h2UEP1zGmutnCJrZiLC3Nh8CjnaFkNu/iWy71bmf9A8cq6HNXiwOHojqUWwagmKNGVpbwH
6+lAlR7dk8NW8t8azeK4mWJLKnN0n80XlBDcuCvwCbPzrHTKsXZRSCxGd+stsBrTQGcJAVva+EM7
1oLPHpEyxFRG6togvEvVBld3LfGTvyIsqw9m3duk6RFBTl4kIgLLRm8mL9xk2DjS1oZiQBwZas8q
BF2Wr/3CUPpWMiFMVsCSziTvaEDZ2k3zF1jupssQ80+4ODRlVplJVOJBMYUDmsUP9BD78ZUGXtU+
udP89mpLsm5t8i4DzlnnImBfT4MKQVAzaPI7HS2F8L4OpTY7SdkmjXztkDBRBlNsNJ3YEGD8PRQ3
5QRdLRX2Eoz9wBoMgR3s9QA8zO2H7lqyvIy1SJaZPnaJnhhmMDXHZBDhWMCfS9uqT8+5bfm1LqMs
ch81JStXeowoq0HVsYmfZa+x9QRpCMeIIKcvwzlI2apYzz/9/w8KNO33aUzS3KpEVpZhM5BTxY7U
zN0EohksS4NBMXe6WXsbp97aqvxrnNpS7k1mTVZEdY9rqiwftdLwI858KqBradbPU9H9sCRLetAk
NN7HaMvlAx7EQ0JANdS3pH9XH1mXv2WRL/Oo1WuaN/MqQgu3CpNx8mM8RnsTZe3JiwLc1z24ewbd
Dwgvbh0Hq3jtZfRFBu1bI2t7CSmg9cr3HiTE9xkut/aa7MSP0tvoo1lr+AR7sHYHR7/b+A7z2L77
9IvsMEILwahMfHo9jO/gy73Lr9BsuYdvUrh99Glr6e5yrIvUINtKPWXwiA2yllxndXen64XpKXr5
VJdYY7QpQY3hD1Sg3C3F01tqahxcnPFl7mXApfhnQ4pnQ06f61FNIQrQeSWB1RLThxvQQ287td/B
Svig2VEoW7AXinOw2KiXpfTNgBYUqPtgM5al7WoR9Ay6zLhmcrFxdqjW6pwqUNaFtTqudEvI34q0
VJkKBYofBfhCaB9WIHAis7CbgP8rpnBqIBxy1+3Gon0YRe2m9fScxhpI4fSdqvGXmQOri8DFA08d
V2t/7Mcwz+Ye2fNQpIFtoD83RyNZ0u/Gtv9hc+GoIGx2lX2ldvKVVldnOUsec1ty1aTDP2Z7OdhL
CdQHhVo7SVcGat1iYVEQz9WHnAwfPXmJS3YGnysYanaasimUYU5SSJNn6dJOS7+YxUFV1xwBjmmm
faYk83j70svE7Wm765oHPoEeTNWwbM/dCIo1+5zKx5H11zZ0I+B3GE5iRPvvuYx61yQxPK1NV1VL
p02udZC4ckvs2ulqsrUHK4KGSib/7OXyEPdHLZkONj3rYkAzgX6T8uEAyR0wewu3Z9iWkx1C/NC3
8UKp69g3TChKSFUwgX3FCuHAvNGTKPXmIK2po6PQOOQ9vbPTGF3Inzqlx7Qv3XF6QqOgY2B16PEH
S7QD7R7QHOlxOsD91rjqFcvVxsk1xweNJie71O7jUstdJRYeV/An1faYa8+VDB6BaWT7vAe/eUok
v5AKL5sGUDCJR2PZAfb3nEPOFjz+OOBK8TiQ+meeQq49baDVwsIkHsMY5KGY5siHjz0fwc+U3QaT
NSbxuQZnTU90X0VfO5q2wFuT3GmWEQAdxsLkwpPYM8Zqb8Faq+7KGyqhSa8tHJkgkw0ssBIrSDrI
UcyM+xRCKqaJgY1e19GQdh9yxQ+qOAp+G0HnImo+0LUGhmCyB7vYr+sc6lf4HaoB2YLYs0E9LiHc
A0U6M+pCU39tTJQXewbe/VeOtVvET2PFrkRT44GZ4fkQqQ43eCBn9f1YfKhwZiCqeu5NybWZ4UBE
x7Hjr2yo9mip8NPxrBijKxh5SSFDo0X8pk0g31TSXQYhIWFUjqLeQD/CVxoVlCScW11+licKPrcI
OhCpy2HcG5M4plbyYPQtnjFaSFi6Iw13eKuekuGF2fU+Nt45iXdsND1b6Q9miWYQuw/RBgl6+Vg4
Mfo6KjMCXf5nlFzXTX7MIB9igwBPo+wMuakD0Z+Vgh0aaHsUdf+ag4uvjcBreQlRnVOWyU6jCiet
ioDLMQQp8LYwTK8FhMnpD12DwClaxPvoeZqwbLXBmVI0yIOc/33C/0Wl+yPhXySnRcKPOYpcMczD
UMyS3eFgudmJOxA9CHWfupI7e0zGoQTHnBlhBNsoqHa6k99Ufov353TMt9qFVt+/MBf7d7ZcnAl6
DmkfaFbMJ9Dw1JySG92dBETkJZ/46UMMmPOBn9E0t3HzXr3Oof1XRV80YPblBcSuBdftMspCvcd9
zsb4E8DTPN14IK3W1NBsBVLaXD34o34gQdumwbkHW3J0OuaxY/0cE0+gaSQQO4hcF759hVFCMjW7
Uz1VeIBTYm/rRbg2WLR/o/kb2viQW1zckwn6r5RM4I5BZfO6ybt9YVcxSP4G31heqxC5NUs74j/g
FSyL7lVVc8EJrLZBjHfjHa5SHXw8kc5h+tSdm8cy2PqQq2VnFBXAtTSAHYPW9/vttR+MplcrZV5A
0aF+S2+rc4YWwH1zpPBWQFcnSuH65pTO/9blPrqMungOKMmYNllvzeJaDWRF4hjHeB6pLgwe9mNp
BebQ6v73e3ftYXUZcvE2KNnEdMiylyGH8Hhk38WTjP/5UYGV+32gNX1O669IMKf+fUpJBYG1tqNm
EKPtbA/SruRMCvnoqT24dilqL68I8DhSmiGqVc+UdaAX6NCJV9ECigOT7U2pec+H0XJ7vZf8hMHe
pbNG6ItJuIF12pcGyQ+pia47Ie/UgThpJx6zCXpQTKugZAH5J61pwaC19nYDNSBZgD49/NTTKsMR
KKEVIf6Eju0rkSwQ/rGJOXRAv5+E1Q8MQXdI16L4h2Ph9zlohQWRAFkxA3WcwpHd94UIotwz8IvU
rSLqVqxFUo7aUevGNDEDNKKFfV7sU5WENlWOUPY4guCysUtXw9mKbagERA1lyVAe0gErVU/NYKiU
N5NFZ2xoB3z0k14nuyqZgu9ncu3Wb/0VbklR1jRUWBgQgwD48VXDeJBy+vR9iLUX7GWIBagWs2RW
CjBn5+xrmaRhnOygUOjY4mBN9iwvuHF6rOe5izHNb4ALkANHqBC9JJfwLxp8sAZwXMVvkgutm323
b974cbr770a4WI5ChdRdBa3qwOwgOlpJPwqeXFdQ6FDqBL1T3GdJsiVKsAZGXM7qYllOvOpjtUHC
QWeaG+fHYXqT1cmNlRs5v2XRTa5u7LnVCs9lxPkgu5jWRhmhfaViZc7VK32+f3i2b7qjq8Jfwfbs
jbfa1sqcM+5FuJpnUztF2HfoGUUjLL8dSLnx3X7RiP84KC5WyrwZL2LItBxwbg0mksd9Azg7CdA+
I25GnwZ/w35xXnffRVscS0ZZWuiWwbpkQfqO9qPdXK/lKE9DTm0TiF0/ei/GtjiRKrg+gdyMBcK8
/pelUUtC5oyuHuQPdF8Hw46i/XXjdNpaJMsqcUHM1opHzQhG3X5oomHfK/lnAgFAmcXPUHtLfVOR
f0YQn9Li+qY0LHRwomlKiW6/35LzYvxmrpfV40mp+8oiAreqKsJTFE8vB80f10YVbWSbrUCLZKNF
lTrwYUIDpQZndmF9aBM7DUUefj+ezYld5Jh4gNxeHfVmIN+KAGweeJtod7OeguLrxzTYupWuVsYv
dru1yC+xEEqR5aMZ9FCuyokzW77bLm939R4VXUzrxjxuBlykFxVy4yDdYHeQe+s23nVQPdbbf1Ej
Ea+tNlbq6oXtr+1hLdILt6jO0g7Qe9xrgQ3wUEDvFK/lXAj/+0+3tUIWSaaJmB4PaLmDiEJxRzQl
6BvpBaKrqvN9nDl9fLfkF+mlsNJqvvQbQcn1Hzn8djI8cyVR546dTbiqDY6I8ofvY26cQksV8xbQ
bIxCCY5afmyLqXUsa3jtTfogIDHCikAz6sPU9/HGlG6cDfbiDgzt1l5KLKyVSuK3isSJkxn2xutw
PQaEqGbjIMiJLD6bIgZQlox5PXbEsXrq6sXL95O3uuRxhZ1RV3BYUSr5/fjRu6rOyIgQESwK0EkY
NgEoDNAkcaKz8P8G4Xn+zcslchlwkazaQa8hvJXkQNPhwAufJMPFvg7M64/ZJWkmHque/PxPqBqX
URepq4EtJok6AzVPeAGwk8JTiHnc1NmWBdTW6BYpC93hBYjeOM3bTPIFWmNHeJsh8C0hBnr9N42Z
1jbc5bgWGasrEuR+BZ9Pi8HJrf1srx9KBHZyEEV86avzImfmCECKdDM/r61O2I3CR9km9tyX+fvS
MRQJ7PpYBZ+7M2+TqLgWnG3Z/mzFWKTIypLGpJBGK4Cb0fi/pH3Xkp3Itu0XEQFJkiSv2GXLV6lU
L4QsPvH2689AffcVojhFb52Hjo6OVmgu0kyXY47hzjrR0QCdaLRjf+lEh+NhP0na7IEtP2x17fJB
arQBvTuv+QaSERBj2MwxHucWWOwmVnBUTtWhO00P2TXwGid8kF4aR/vZWIUF9tirfizsnUu65b6X
P2jlVsE1D4r+0MAu3zJnQOgtHv3YNG5qN3yZgQh6bIb3e2i7vaVfJW9ogLY+hJ2Yi/obT3D8hvn6
zrTRjol15adFtV6ruBluW4VXobLXJKLpTpDdbCAuFk9febgxqiETWpLMC3qbAonpzF1LBoIVC69C
D+BnnbF22S0Uv77vbNtWsr20vHJ1EFFUuGhhube4Bxb5X9UKvYUinwtxoMPH1nbOyHqQcCCjFKYl
st7SyM+DFHqqakwYdOd7V3LTxf2+9vq8qYuCpUcvWo96dCzb04QbqTylr/PNNNzUlRxKrN4F5X5h
7QNO975w5W/SuskS4uMLRxA0g5k9wdhdWu6UfFs52XLPVg6HtAY6Ui2cGq3pVy1DAU2q5hhnwQlk
ycf/25at/ExCh1QELNFBoAMq35D1TyIBa7+sFTviWJsrhyYVJq5kKIesm9kNA2UdDXWcjeJOjN9a
/aHNd6ZltxOJhY3VYQ9BslWxSMsAfuan9trhWSC7cDAwVlbokJ3EaLMUmZVk/vNFq3iu1xwDyFWM
0gDJshkpwaMI61cwwVhtpF40pl6xEOc2A/uNHHg+4yAc1g5pmu9gJjfL9+UPWd8GbsjgT2nn2yCO
6mU6KzegE7eUa+T+hRAd4H+/v3l1/gsZlLpqjhUGCL5SInBD78nEbR5+zFVDqRTi8+8G+EkSFIUh
EGey8HEWkCp0lxl36Oiaf3HwF3ZW8YyKPCO1Cseot5hPB24l0bJrzJ2PrWxCJ4yFmVUEm4YghLI8
qp4Z/lPf8xNxwPQdmnMVSU3U5IoF3MYtGKXbT3ubtVWVgL9XVzFkiMnKNYUsJhrKOE7xidCPcAdI
LhCa2qUCoQbhe2rxSKvSjaRxZ2E3Oy6GoYC+QgcNIQQ7/3TOI6jPYiahFTC41ZFhGA3axxjl9E8R
Bm9A9nyF9AcI1Hac5mZIWFhd3X1hACbCJyAasla/4QHY7JLyogOLa/JMvNFkrzOwZ291+/GOJYGv
Z8IzdTuCDwSKGr6KqfZPKX3IQD728THadJ6Lj1vd8KCuOpJ2CDsd+UmCn6GI7GqXNmLPyOpuNynt
gUsIdFfzs8yEBtCPuYcr2ujrxx+zt3Kr8JYh4WqCKBYeOkR190TCI4jSuxriaf0u4ee8C+8qPUOT
QcwIJOY7HGaZqWMQVvAm8kncjc+hDcQawPj5RfIqC/x68V9t1P+3t0ZlTpWvBrOMlAsdtW9TJD/5
/nivsfj54yXccJJAAivga8Zb4kx0/OcVM7KkxsWexY6bZxkkinWSWtpw26l7L0xbQQ61HVhvwPhr
YGZ3dcyHWCKxRgTeYSx0bO7AkD+voRgxIQLPZY+HqfzvE/I/LK7OOks1Cq7fRnez7DGkYDpvBvvj
1dsKmH+YWC3fiL++y8sK7TQCJj56UULVZjFYl+oTiEPcapJNisnWCCT+WsT2rM+eaHUm/7C+Ov9Q
IFBqYFm4axzmcB2dEmvy5lnrztsP2JsnZbF/q/wOoB8lbgU0ntQhv0S9fEhysEAFB5npOw5446hg
FAH83niMBPm2uj6UqpwzLa9T0KmanQ1dCsiSmRwqzbILpsjS7M09F7xtUYO8K94HQS225roVWVip
AH8abmEnJj1pWEsI4kCMN7DYQdoVK3y/lvhAkAppOmOg1l1zRuSkGIQSjXgClVq7S5OjAHcnVwI0
Fvck/TbICf60NR+iRYWTKGEf6W0dodxuHYC3vA50/+zUej40JM3uUGGkDjxZr/OIFsiZEXoO2s5B
nS/an+d0Hi2Bl1Hx+AN1sFXq0hrA8xkQTnX9+jLFIPasf+zcwy0LkPJGpofWHyLm6h7KoH+TJdYK
r/g2E4mDd+CZOrknvXAD+Wtuh864J1C6USMASEPRKdKhOQlFgVV2oveNNoYjaILqJrJFBYrN5BNN
fmRNA8UpzJ8FLzUXFjfcDrpBPNhLOzd8z2yfgVEWHVVkuKtV7RS5Bxs/ioHRE0cfE+tW7olzdiwz
PB/utRy3vxZfSinHyLq87o/VEjIhxojvhhdxTM7RabybS4PKnO/HHkRg+9tAFsQh3wAB2HWwCFuq
j6qaYO0AZTzJaJJJ0IywDY+Dz2E3tX7vR7GSC2vz6VpcERVzb02WAyZGBhB+Sm3nYeTtVarBvVX7
yoGQ9G5Q9YcK9Ku2jKt07EA7CsrZvQeH92n2/DuwyPAMsszfVbYBnkxEpXI3obI5RKmjAnJCz4FE
PSTYelBC+WVPa2TP5so91IrfJxltuFsplz741FSHYNJN0CvWxqVm4siSzzt39X0m9edXrhIBn01K
JQIUmYIFFRTmEmek+kNft5c8ZpZhAFQg4wEClMYCqOXYVrXih98LaqfduNP+2fx4MAmAv86AxMv6
ScIPI4iPKqPvqiQ0EddAklod2ym9ZADlkpDOD66zALa5swSza1g7xJkzhFCmK2hjrNyVFkKDd2rw
9oia6oUE6kOoF4EZGJMlAYuZ54SA85O95Fz7JEF3qpbCp51f8L7Vjk1Y/IJV6uAnUP4NuwIcV7V2
rBPoYqU90OcDXBUetcCsJSvVlYLszQsn+Taq9FfiBy9aUzgkFTd9hsKzTUYnAMClzjovb/cathud
zj9/4SrfIPFU9SC9m99LB7s4QhILCRTAzQ/1Z91TnGE4NtdTYO+C+jadwWJlVuW8osp6M01C/OJe
oCAQkgKzMSvQuqDReWV7vZ/tI/j7KMz/f+F7UlGMPEfp7Q6K2f4E3fENBl9A4Wwd51lwDEdaTWnV
4IcGqEGy9wr7DWgPxVyZblB5JmFRfiVGC/NZQXWQPiHxacfjjGIE6Z5mKphEZ9CcvYO/Pf8Lf7t1
/JdGV/5WJ3U9IjkHSqQHEWkQmHXxcwhqN80dWZz9rrfampoRMoVC7N69+W6t7x40WtFJwRgq4Wt2
N141QxkCu4pzlRI8wUimcg7BcZOaYwuWgfRQWf15L6BpW/dtYXU94ZtD+laOBgxUxfmMmyZVaYkW
yt1KnIHeARQffujP1++cGM1TyVXw2GNmIpUhL9f735QhP0IvDgOGNPoit18yqGKGA5Tb1PQ+brI7
Iy6o2eMPhTVg5WEuektShxCKeVBpm/QOMqT+eCw4mvbBcOr79DbXRWEqfISWn04h1hs6TVB+I1Vt
2E0D8aOp00NsywjJRtl47ccW4nLDfR5NL1oMYk/q30Dv3B55yTG7Upy12tcshUzCjvoUbKuM3vbo
51ggegOB/fDNUEE8/rELe1/84+T+3sf1xHKP09z2CiQjtYJVEDbsz2lRn3VQNja6BUb+vYu6lbMv
7a0CpVrIHRkKEHtrmEfA/GfhRoMpY6GhYmOlXyJMLc1Cs+6Q7/ZKyfz8/sGZXZcnrYI4NWmpBFz1
fEUVE4S6pj5eIDDdOYY1WTPdDSZvutYGK/tjfE1j++PV3vv61ZVVg65UU4HVjhsyw1VBMhw1EKDj
Fp12yr9NUyqmHImqwiet89pcEhhKwOC1O4Vf2HiKe8MqYdMHXvbjb9p2fqDzwYsvA4fXur/Yl3Ft
ECmW0FLtkT5HDnQMsh+B17ujnToQfVaC094I3KYjWNhcHaMYQAtWV4rhNhzal1lu+TGOzHUejaih
Vgld648/cnM1F/ZW2RZozMEXllPDzTNICp8Q0i1fa0zR7KR18wF4d0QXdlYHJAoDiG3rnQF9xR8t
qKbKdO9xYitvJIY8l3ecYYxhlTSJjtA+NVDvGAd6SlDE5tayBtnbqM0PWpibF3YRGcFlHidQnAYO
LemvY1E8YrR45yVrc28WJlYpTkmY1PMK+AqQrn3366LxRjbeFwqm3vRgr6uyAQSAw1xYWyU2PO2C
FMrxoQfws7hiWg/QRUWSoSDMJys0hvOI7s6Z1vEjyt3vddGNplYUV0yBQRKbyV+lChKUHeUl1KU1
M59KiJOO+o2aY/CdtNl1UJsbAYIE8Nnbjape1UI7EVF+Q4V3wUTUnVRnx4/PtrIZAxaftEqeMijb
6lHTCcBvJldx9dvmWHu+TZ86R3Gyy2QpTuL6zh5T0bY//m13Hc1BZp8PChAELia+e0dGv6G4BRwm
hCjuIcrdbwzpWm5jVAJzrEDCgXo+vu7t52Yes/gNq/ZDabS5nie+AZFdALF5jtzAxzjjzhLv3II1
VavGI3AFDvjSWo+++UTcy6G646HmTXrnORYfsvJQTcpjwLkj363LCLOFUEHMkII2mJXsHkR8N0Fc
BWSKH5+cnYOjrbwV5g+qJhsh4dcDzZdUPwI9v6j1C+2neeLxY1ubzcXFxdNWjgvUrTWGC+G4Ghcc
6TaEhhMPeCovP+Y2IirkaP7q61SwS3G8nanrpB7S0KIGv6/wOiJZYVdPqCj62InC/FMvzR2VVN6D
024QkM7eBRNms5ylytb44IZlXQK5GqRjxJo10brWMY7q45yuzJEV6jiWdj/3i+b3Sh8aYSZ1Cx3A
ir/q5ix/ySrCjn0IPTuDcyT4zRGKz90hPQ8WnmlOiR3YKC52tnezmll8+er8VupQYBjK2Hg03+0b
b/bFQFmA+ToucwiQrhzewMoxZBV2Nr1wD+Cfkw7I8mTJF3LYw3NsdvyQgM2SnqDn09b9zckI0ozK
Pt4l/6bjN+/K2gssra12jVc07pQA1ua3jP5mju7Tzdx//zdvGbvfttozpghGhUBHOmLpzAU1fIsy
KGkUNHBKH5ISkBzplKIx24iEFnLUBnMg1PXBx/fx4dnyQ8uvXvmhvKg1DKnCCVB2g2rHNEBFGpxL
7WtQ0R1PvpntLm2t3BCDtkmthnBDnTv+xJA1tK1AcTdPMKQPpLUajGWWnz7+vK1kd2lylUOpcaan
fiHNeBVhjdJ5ijAjB+luvTuOswKd9vixva2YuLQ3L/ciZ6sbiN2AYoa7rOH2GD5KvLdbtrOQvxLN
j47qKpHqcqmRZAIaiaEEyXDO1aeBgwkgHZ6lkXwdOLo1eSE9RQY78YrZdYyrCmaCvursZNQIAnWO
BK/4oRjh9yxI3lCFP0tZ/1yNsk3V5iVvIKRXTqe4Ig9ZUwlzqiHzJDAsKxfxXVZifl8qpXstGq1I
+Bak6J2mgeyN0Nw2l6ILAqpNtORelWrMvbbBgxrSQ6NWga2M5JblSeF8vOzbbmnhKlZuqcFrb993
/89VzI9n/1zdf/U0MF/ND1ZfXUHVSx9FPyMVChqngwbSs+7OHNO9W4Pm25oR13vR9H/5OryOoy+v
o/hYfR3V26SB6rvvxtlTbHyVAK/ULkr5WqTPftlDtpCfpPJGTb98vKqbvoFgWFxHcYo5g9VhrrRi
wBMT2HG4jwAmEXDXoyYu4fWrmaFJVu4/treZp8wAVTQ/gc9HS+bP2yNBcmyAThZuK7Fqh5/4l9T9
RXBIXUgSXUNnN1TPK/duLxcWVzcpljkIm7AAbiukwYH+V2EyDIKSSXnS+iCzOi2/SzR+CZn+2dCa
Z73u76Z6ghxYnP3kOUgRBE1PZdQ/dzw9jSG5oH27c7hnF/zuN2J4FAui6u81LQQAZhiYo5FHYi4c
RYBrg9fdThzYXIiFkVUcgL5gFFShLzxfCt0uUkHJhleI0AALiZqZ5djZvGe3mSb2uIm2SlB1YXgV
FJSiagdlakDIA65skKXI37o+fw7LwuVVdvfxAdv0zgtbq2gA51xlXYfzlRc5FAwAVGtGq2h3YWOb
qcTCzuocKzKJeKQjIfubxGXzli6MrY4wOhIp85MSaTwDgBiMKZBjM3ty8VuUhV2ycxg3IHGzQs7v
07jyRQCUqJXSRL/69bUjo3udQ8IS3LxAEJfHwSqPIwK5u/v8u5XkoqAA+AmZJ4Gi7p++AWplAQgi
EcnnNf3vPPzWMaEAtJJZ3v29moJIRFYlZSC8CQqwdUqBcy8t3k07V27rXs9grlmygTNtrRDcV4Jy
KdZ8FztoZmAEjQb34/O+dbcwfmros8o5xTP9n2uGyXlJ1xtIgBbgQOEpVCzPI/lu5IH5sZ3NbJYS
8HowNMZALrI68FNDNBqUbQAuHRwJYrX3w6HKT5Gle8IZWnu3NNg6DSDs5xTvJ3itXoMBul5Os5ax
f8AA/91p2NymhamV0wBOvixkDoRVnkovWqZ4bT3tLeDmiVvYWK2fISuhVjHFdxk9T8wpjZ9EvO7s
0d6SrfwEQHY1630Z+iogKtbdeXxCfFW9+VVR3s1YtnKk5f6sTl7QIWSNAh/0z6hyaDXsyu0J+edR
tYoTWCj45//b962nX1o5GQu9QwtKjdvHtMUehVH0UBoDmocGqCshNXAhXfo89u1dKQrALOTW+vg3
bN43FbJNcE8AHK1BI3I/aEmQUfTvG3eQ7/MBsBsFNFjFDq5ws+1IF4ZW0bqiehemeognYsYlrzDA
U5jSrHCmeBgOCVS5Xb/jnw02YAgWoyVd1B50YjzmlbijKc/dXCuDYy8FyS1vowBtEH+nsbx5aRY/
cD7wizqIjqDgnLLcd4MYQ9Rdod4oYxzuuJ09I6ubmbc9eNUaLYAesxuruikLtrOh2xYogoAOghZ4
mj8/A4KMmtaNuPsiJI4eQIDA2Jv0mG/COruj6m8Tq7YD2Dsp6FpwbMF2DwAGxCw7ELUZ0N5mBz16
ob43ZcL++Jxu+2soLEAojaGmWFOSNG00tVk7CoxN/Qe36R90D8Lq3j7WcHMRqaJxyLFpmrLO6ieC
CjCegHGZNMMSBXBUCdt5sdv+oIWNlXOrsPV9Ak4Sr8k/B2VhD+NdUAt7mry4yq0sAtGjdARXEC8e
472af/PWA7GpykyV0e9c+bqkDgSruwrO24BYs+w08lfIXILvaQcrtH3rQY/DIG1EZ7zQn6cxB/xN
0qVKcjl0TW2ZYRwBsDTZakyQDWP2AoTZdtGiE7ff0N0szejC9mqB1RRMIbTBJv4zmDOj70YXVtkB
1vbACtsr+vtDVysqiVj3hd75rty4Sv/SFgVa8mbc/l2Y+v1Va26LIazKplKDwCvR4/ciAO3cwAGG
ubNnLlIkstUujnEz1CPbA0RUI+ApmyPnwjMqGDD2+zo33DE7a9OZ19Cg2zko8168cykLE/OFXJgQ
7axP2EqSqwYgdKcAlRGJ22WuQUJdVsEnmUbkPuvjHbPbZ0SHmNKs9opXmdW2iahFT0BDJTKjpie7
/ifoAzU5B312kA9T+/ljR7a5mL8trp/B8lKKahC6YlgyukzVqewfi+jwsYn5R79bzIWJVQjwNb8P
QdXvu1JIc7Ou46M6FedK6S89CV0exo4CekqWiOPHdje95sLuKi7kYPquy4kIL4LIK0YI0IvfCW7b
i2dgogoEctAdWcVotJrrQmQAAgxxBMJy34oR4LqS7JjZdluQhfuPnVWYHvGMnUF0DyuIOzbZwyN0
5n9NuCoHbqcjOJxk+19NuP4vB/K35ZXDxJsweNTUFBNbJ+71N1AutPwDA8PKr6b+/uPI5lnBgBqQ
HFAIfQfi19Ue+tu6NFMbD3b4WdhxiXenxgwfy2cJ/8IEAVdMPAR5hvRzPOwiFjdTfI7ifFYMVt+h
+kFYRdSpBER6dtLJeTpMN7qHmOTuA6Q3D8/C1Pp4dmNUaQGK19CXriSZbkqeguCM7HRstgO7gUyS
4VEPoO/VFqLIKzM2Jw9/00rZunNQ00M6Bnp4INdXd12NoGLfFVi/oOvOrVCeK5buOMk9E6t1C/x+
LOUS62ZAnjoqnnyxg1LZ2pjlN6ziC/T5Gg7IbuCpUWlDr3MoXS439sfOaXNbMOnAdZnMY5HrzgLo
XbWWqT7yrV8ilxF0g5SHX2TwBwxE7rjgPWvrjvtoKInSTKirBheI3xgKi+A7AU70F8OJYTN5z2XN
u7B2+ovPU1cHwc9oKY9zZQFkYmnNIpLchigZsBb2cBOewsH7eD03TwWWkaDhxN4rduUaHjpVABw8
UV71kFsizXc+acs1IdUHbyeqGOUd4DvLirDwCZJUyUetqHySUkfqMalxq7fnHH0bZTe32lrDpcWV
2y9a3egqnhp/95665fqW1lZ+ggTGQMOyBJ4i4nbRZ7o5yKNjMMmu/cLNApeWlalyPKgC5pG8frx9
m4FmaX3OyBYZl1/WBegUBF5z0elAeyVzCHeGg/48WSA0Ro/Z2wOH7ZqcN3xhEvq7bVtLmQHH2NnE
UggwDhgOuZ0tyvgPd9fizhKvB0LBh8hSI4zR+UV0iX4N4Pzr5/HZS60v4GJBf72ILb6OK9WUgHra
ADBSBXAQBMXQ5CnwVgymeoTPeDztPQXtXJBfPmhhkU1tJ4sIW5jG/TeWcjum6rXwxwMRybnoxa0P
5sc8pHuV696Xzv9/YbfNK18AOD3v49w5xZMqiD8s9QpOXTNEcrQLT9nyNYxg2haqn8Ax0lUEqlS/
SicIl0EwhHjg3HIlJp537sOejdVHgQ6tSwbFBw3WW+9kD8WjHphSjXnl7qfi5G5htbiImbljdXMp
F182/6rFUg5B5Is2Q/0x0aYzU4Mf2grxaapcOR3sKaOpOTTxARPonqbTRxCRg9A9cTpp2AtYe79k
lVpLLBqVpMYvGUC1J3FzOkhWHB2pqeB2skN46pudRGn2b+8uzOLbV952NMZkpClwOVIPGGDVerEv
mV33oMxjS75h7yz1nrmVu/X9iEV0fgM3DtwD3up5I6dH+Rw6e+9AW60B8OOqIPHGq8m74YkJL7Zt
E+FtpuDEzCYBen/NZdoXOn7d+cTN+PXb0rvaUimHJq2QqdVODWy7M8vdNAyNgdkB0Xx35HArcWMM
rzRz9oYAvVpScOpycAmgTFKmG60wzHqijjbs0QhsWsFjkAIhDahlrDuaqtH4Oh6afVeLnnv9rowv
416K+wuX9e4sLmysPAztACDLIZ0Aoiaw9V7G0sxPYXGYZao6RwI0o3dVi7uZa9hjYAJVn2r2Xi20
eU4Wv2HlgeIoMeIsBDBXYUcjtPsY4h2zhl24dxM2j8nC0MrpgKcjqAlFs2VwfQ+jS6mbeKBtapzR
rk7k0HR/41vQNsIbKMNr2zseCJ9kqpCzYs5NVTd+VQ4agPuSqXqzbE6cmO3XyN/7yK1Ts7C5Dv0j
TZSMIwh69Go8ti8UfUdg0wb1OI9+QNf+DK2M0d8vqLf86NLuKg8flb5qU6kMPHIdrcHWZTs4tRQE
97qXg/j89DckA3j5xegHxsUVRt5h/ANjDAuwXuBNwX9Umysdn0poSaT5Hg3KfCxWd0SB3DgIwRGE
MdG3Op8yT/CGpMBOBv2SsvG0bG+udgs19IeJ1ckkeaPqOsSG0eSfxxX+g4n6Ny3+LWjfH7ZWAW8k
Wik3kPTwfk3xDUhIcRVmLQJmx/kdcf3zfgq8cSj/sLkKeTSDXG7e6LlXVYcsvRFENQXbI2bYMkJh
Bm8XgDGjtfNnTlFDdWDCKYm8unKD8bNOM4gARDv3i214K2VpZeUxDZWUUxhJuacFBaB19yPyoxDN
KgF1UDOd0OQ39eCMOVD9WcmcvLTS1mKZyT+VoTcKE8qJ5C2J3AQJDmb2qsMQnaGeGj/JL0Zs1YnZ
a4DPW6nAWLUZBQ6Y26vYknsTbM5+Cx4Z5Tvqv7A1R/IIwp8+e8j8Qw3mnCn5OfHPmNprbozehDfN
1NgMik+ZghL1qx/FgCKdhuTcqlB9smrFUp8+jsJz4bS+JkAwAEgOzhZEq1VQ9LmcBJNW+C5PKRZm
MIuzfEt5bjP1Uuy+xW1uw8LaqoxrRMuntOChFyWPA/SVouxhyOHgxj1S7a3bD7wEsOpEAxPNuvWq
hNB4VTFe6nUqhi8D1Kh7OB20cLe/5reR1f2YollqrK/x4K+ycyv5D5wPgZnx+GRUYFJljUua6Sgl
6Y84kJwkK99AWGbHyXQlaXtkyHUC0nuy3GLcUH8iep6bQevfywb4T4vxlOnVSU2aKzHC2wD64h3V
jlGj3uRM8kYpL02w791rNDmmmn+WodzeUmaLCGKIpD3w+BHTOkfoo/Rjd86zMvKMHHPgkB6yWh7N
8yRxaqVae5PJnpFEJqh27VQfLRHmLg0VKyz4YWw68Aqi0GbCgrQaRtcSE9oEn3z6bAzJi1ZFn4uc
PZYQ3yp6yFNRouEtvvc6nzjjSM5p/5mT8aQVOZR1x8JlA/AKWW8OfWirce6UEoby5NalmMEPyQ3L
VScCKN1sOKS80gmD+YZ/LOXgRPhgZSkcXnyvGQSzSrH+ErTdW1s3z2zgJpviYxrIJ5bV8wS7rXXx
N2TQg1lODOQKrWGFUodnmfFh6FhrBVKEfzpgagcrz79ocQTMhMg/9yMqYahU3TEDLd16dIZpdDoD
bLEElUZBjhoPDjSOH2dKg0bK7hgZLC7COyLCg6FKHjgFT0SvMFalqfagVQ+xzgITra7R1Mn4mnXo
W/TFuaOVxcYjzUILlBvXHuA8KIOeKwNiWuJLYUCSTImhHzc+Gw31Bv+G8/yhrAEen5SjiEphJV1m
6iE8jh4m1szTOwuSSVx5CgfNGtvpJFVIloqvgDB0MIVU3o9l3RQBr5H3Sm95fK8PcgdUFAVSRAYy
6hZSZobMTG3S7I5/GgrF7oMWbQ/UVF1np810EAOxgLI6TeNodVArA/TgyVc7KEnfGN13dUgflNg4
qEI7y0ZtQj4rLrhJ6U99wpgWjhZEtS0NTMZhdYmjZxCHx6GG0Zz+qQvw+Cg3ZhNDLVhuHph8UUCH
gUzBIvjzbX2kqN9rQ7JT8MSR3O1wz3SkRDQE9XP9BYAUMwASr2y/SwWmvFnitJDci3Rki5gcNlLN
k9OXRHluW9Uc+6e+qM2eD05DnzUc6bT2QsB2Qoi4UajcaOFDHTempIBWJlZuyZBcovxalsxuygCK
XsCSDZ9nebdckU1DTVylfgMvemDKmA7Txq9Tq1hZ+7lRwWyU1m6DC1VFmgXgildQKC7SzFaTwtJz
5aEJv1SMHlvs5lAPpg7EvBq9zvuJJqYLGsgTLTWnayqbpd8b5ZSVuRNS5mCgwJYhRaeW9CgHr4LI
ZhkSUwleOp5YwwCGQvFSIa8awpsuiy4zob8MFaEg/QZBugsvFTPp5GcjR19L6u2ED+jgKZYk9Ht1
/M6wz6QKbZ9HZyj02FMBtcpRc7hR2YUuW0ZxycDWPD/NiYCcaqDTVZA599Rtqbgx1OGY+LVdhYpZ
AZLCJ/0VZZnZoZjtwAZJJfkQ64lZNddIhhxyFB17bFo5nvP6DRWVXdYA1dDvXIPmnP6tVv3GilLg
ZiGYVo2TlY3fiwrbE+t2GPYmNK8OXE9spaeeDkGqJLtJwwYicYHJ2tfMx5BJMZlqrUGNCiTahFt6
050HqiDnxPgUQId11VptYpg5LfGgG3uR/2BUkxUZUmbKlVyaVfpcgkgpQ4OFIZgjvFoQLUWfHMpt
lCBqS2aD4xbLisfgqIzwmkrTJRYNwn11U2DlejAeQwruJEOw3h/u0tBAxgGuFwgi6m3rYlv88L7R
hVXi74bIg6Q/qOCpCar6OHLlVvSvpMsdpt1CqfUhr0YLhwr3tjENHEFQ5TstvkvImG7re6sSmavr
X9rqudWkKwdYowevRlFi+MX/2SEPGYL+XKWpGfHBTgBNU2NhdX5mT3J8K4w3OLzPWsRvYkI8ng4X
tZNuEWUDM1cxSjr9rPmNH4ROllSW3D3pmIEMJmYlZe2k4yeGXeeY5eYpZpY0qHNhPKspoRGZnQVu
qS4q6M9BhLChxwJrJnf+WWrVA0lvaZvYhNwVtXQS6jkdotukpG5OFLcqOq+Phxs10yZbJPKD4jcn
VC4uS32LDD9qQc9G6ptFBaVr9U5XKdw9XuWC8qQRBBIBDS3+2Y8RXYzHSL/tC9Up6s6q9Bc5Sl/z
iXcWz/xjGue5VbDQAfNsVgWOkmCB+/iQZMN9QgoT7tuse9XlAcZeq5veQPQi1yYa0QcqnIieh3IW
WrQKzM5n4zXsvw2x9omVTyVuiGS8RdIbLc51yW4BUHhOY/xEA0P+CKyKDsosObXrRLYrObMhUB/1
laX2CSTMuRWWIf7uoy76l3JqPAkazmY9CAfaugdaha96jOlYuEQScJBtSKcRFKFVm0FNlNhpLNsM
OqjGQ5FBF7ExEAleEgRewNTMqeeemMDCZgwYHW8PbfIE/gOoWraQ7jPMJIzxRwZT6xNToz9ICyEn
fDOVYpwFqAS18uz7VWF8Ter0WwDnVIMcm0mNS9Nb6BjbQ9LaJPnu5+IsKWi39vdj8y0zIA+q3wKE
8gbVULuGfwz92pIZGDpCoBh496b4QPiNZzIyk2FMSpba57a+U9PoNosvaQQn3n7SMAeAq2LEP438
nug6wrvujBg96vJPTQNuMDhrUTzUfp+b3aifmhR/x+AIo3hro+zoj7qlk+TSTxFgFFgrg35h1Xfa
/zSi9tqqbzJjx2CSTQVMRdLw1YBSw+SnWKL63g8AYclBPEYKBtiHciy722JI4OIqJ9GHQyY0Bwf4
KOEJMmjuSA3upXg4p4xZrD1UPZjaKulWTaBG2DZvfX8bEmIaGrW73ADPGA5hg5Q1KnCLwCpoCDtB
vIijix4Pdhm9cSbcWtLQmWsPDUcRUV86ABFV+Us/XDHpd+rEU6Z+KqlkVhX6+5M46znc+CzKO8hv
Cb8VmL2VCiRrfWUHtXHy2cFP8QrXIKD1PzVUzGkYHKcWAhx9eDOnh4PxRIzYrHIwh0jFs+93TsFf
Ruxfh4laSqDuSUDcg+xVDc28gSgmIN1anBwNebQ7DWLIRXKT6rdpprqJ2rlQPntQDQkuqbS7KnT8
4lVAFzcpMDLwg2MqYogrM/IfKZx2SDMrCzD606v22EOxNHzRDO4k+ZuWoSuDSitqPqvDfancT33t
QMHuyLuLHCOohKM5adlBDcFwInQPk1v/w9J5LUmKLEH0izBDi1dEadWqWrxg090zaJ2QwNffU2v3
YWxtRxZFZggPD/egMYhbor55TR9o7UcsnYNWKmeltwh+xT97fTdT18+IJcCFJ73qX2a9DZdq5Ja+
Q0CI7KXaKMk15t5nVEiZpMSrua1VDb0pA29QA2cVUeWuvtf9lonhs7flZ4a7z0oW6gUPU29kiydc
nyrHyjTJJmtUyD5a5iosFa0NRE31BSlLi0/onHCnjZfK4lMpax/EC85HmTWFWlWEqDyFc7tziB+6
3qHGamwH3Q7aYQxQ+0Xjqcc5eN6qjMosdZPE7ba185CCIlDKfjPgvOopSZR2z2k+HHt19Uc9P5ra
14LyvDOb1yR5kSL240UH4SvvUzNElnuUAj0ohFHiEdYvL2ZtStK+8TIpfCKr3Au3pnnsHkc5bKvr
tBi/Sf6sJd5+tT5yeY0rOxhn3W8w/pP23VVEoLFnr/bls7ThfyfXOX6O9TySKO2pxQe2tL7TeVGX
XHV7vseqccWPMHTG7pq2GHAs6u860EJAwm8ra7sWRFT3H7wGZGwYj6wJxqfo5vMv9k7NnVCj3hbn
ql1D125DT7lUD0MlB5Ou1DrZ8mJNQzBMyzYtsuu6mJRxElPjN3uYj96403BwnZed0uPEVp/Q4yFO
fkotCdfhMgs9yhovQhf9KJS/lryY9YK/MPDhuJdM1tf1t1KJqOVtqq4ckaiakt3Dd1G2Mqwnc2co
bWhgnruaOCa0E3He2Y1M5hX1n5zwHlGflvq8kt5M62t6uOTmv2ZuhGmOYeOqcNrHUBJNmip+0iZ3
62Teeck+rLUIck8AKhhhqZondTEHvy/YCpUH6QBQxGqUKqiUoUD+aHyaNt/oHSxvcUuo1VauE+Mk
ldOvKCvFP9YurhfVio0D8y4mPhTqdsRzt9Gnj6aFhZqYfl7zUfL0S66NP07JwYq3WemOSMt8WAn7
fFPx5iZmhKHpj5Waf0vdPujZn4S3Mic49Mqf2DjW9bNZvus5HIQu2yTNe12rNARgBrA/9Ti9sZsR
IfCGukW3y+oBKbeGhXjrRZjdTyf158ER361zy3tebpn7ilPv3EXc18XzEwXz+WZfFv3Tkslt9zDe
/aY1OLIv5XupSYHI+MPOJ8ybz5YqgpVv3poqHHso6y2lDLqaK9mN71XHHU+8sBd5mKnylAjrWOtx
qFRatMQDncvoz+Zy8Wpj8b0eTTzROj94R5R0MU6Y4D092NPWGW5mT9Oa0btVrJIkax3ZqRmu7NUu
bM/VqXWz1uWYYD/hK8tvOn8NNiVK54Z1New70406vDZs43Uaet/q9WDpNo1EoR9nBSutL91j69Tx
heJSS35l8XBL6QQWQ/pZ91uNBd5D2s5Rs2PiAIjJkRvxeLdlrp0F2FmftQ11enOd5hGTXQJ0Wmg5
Zye+WZBh/If6lGLou6WqwbB+eFvpkvu6J/td3XFvWIIeNHDs/Gkob1AL2fmphRLMKNoWykZr+RYQ
HZ+rS21b2zxZn5ys3zftFJmaOM968dFbp1rAfPSesrx8tbz0j762B0NL7ysKVETavwYirz4a+3vT
EX+VSgkr8bwWHx6xsW7pFnAEwyi9cAKO7jVpk3C2P226oBVnndjDBof44Nnmp6iXu5gmukTrNavc
wNWedTLANL8JY98niu+Q7gtdPVcp+ZCPLIi6RV1Eph0fEnu4q4YTqv3Hgim40KqzoLNuUyJvX136
gVV0alh909U5GmHW+2yx2ktI7rWwtrNgwVJ3Wu0nL3uvsmbrds3GUrttMp2TNf5KEjtYlo8k0dFO
k37vvs2tfUT1lsA2hg/fbWd8m8lJGltPStIF67gb1PKSOs5WEvwXA11m65xQbjTKUobqrJ4aMR00
krai3fMx3TnVepu6YisVHQqVHQ2yZdNNUqKMiGFN2Iz3wUzPNsXo01e4ZjvVxubbmtLvh/pQyn4n
Et3wb2X8yEMf6qOhTLKXwbAvblrJwHYaDNKbFnym+V3z8Z+diIM9tpdyKq6mdJ2nzEJOTI5Pie1E
ID0Huks6p0ognbgcazffZXQ+o+eQy+ytE3t0PVQ6nrFXGvvkJVi0KGiFF2A8XRakeb5hp5SqoPua
ErcNM37VL0pt3wqFkiLZJXSUFmyxTqWWA60yhoWmKp++RPKNxuvWIuP6pgpM0X0shvBNPp1gG6Jk
+xt45WfoLBc8jr7d634Wmg7TOU9T/6Lbqx3G64y85RQ56Ztn1sGYzjinFbD1C79R5GlGgSiP/1Y1
tuFUQob+ZVK6ZMt7T+PqTBnbccAVnohqqZIv2y60OhGKxT7rRumvKjBeK0LkBJ61Dvj50X87SRr2
7nLUdEz8YF1s4+SCDiAY94z2vPIz2by53n7VgVXAzygqvcApQeCG4VypH0JdArswOD3X+nHBB9d3
hzxyR2qw2KLfK5RPLdsXFiMq7SIGVDy1xpcswWgq5AM35qfhc0nVn7wb1oaBWu1nWV17BaC7eHHG
dpOrclcU7s4dP7gJQE19SG4isf3r1SRUa9OvBxk9Ki+r3M4gKv/BSSR2ke0t2z57+l5Py1O23OpG
JyqZTQ48o1uBoHXXC/c8EFxZ4bkIYK3ptyrbl2z86KfsaNjnx+1YNbYBB+Wy6nrUEZWMpdwNzbRb
Ysr91t7Z1exEjhI/pdmuzgZUfrFNJ9BvJv7wooq70aafOane1jPfqvWctk/6JW1yMtWATNvWeWmN
JUzdJegJaw1bsL26bG0wp3K7qph+fHaTE2U0NPOmJmWPzbeZfVca7qDuwVhF0KDkUDYLohQn2ZWk
2RUTMG3jqczGrTfNeTOxlO8sJg7aM8hzoInNYIwsAyWBlSogSpavi/js0fM5jfRNAm+zwuH+4Lts
xBhxVn8XE1nSdiSgVUWQjS5e9MWxrrIgF8m+W5VjjVZuN2IbpaEsnZZ7MzERPEr9hf5Gk9i8rRyK
0mL4+wdZRx+gLqxc4GQmOl2qhDYfRCUQeeI4Jv0Tjy7U6lYtH8PqEb925YwLFX/O0KYXO36Nx9WX
jhZa427S9bDPRaDbFFATyZYRIQI1BJ10Ywgm3OmP5nKLkBQCQ/FrmvNeLaJBv/TNtXa+ikalEcEG
Pj6N8kXvD02Whm6XbtZVP7DeuAVh8cVoBES2wLGOlvPreOMVDbJg6U9TixnfEIw0kWP2OtQHY8l3
imbu4kzb/wd1zbRqw4s03EipujLMlPwoK+vErQJX2TDPPaVSEAxFnnFuSgq6N6W/FMO9JGWs83lG
BhccZUXisQi84mMt/uT0PUI/pekVWTLO0ROcO14d1ilOG00FybxC0gPsT5HTRil+zAJYDeRHVl/J
NADpzUFmyShXiRfNTyEsiDrVfgRGbTlKuvm01tVJWZ/1CUBaF42fK7PnUyRI3dr0cRZZxrfarWe1
iqNhqE5TcjGrBFf3q1Njfgc/bOJbFl4SKclXbItgyhhxrf9mfmZEJ0EuBknIoN41L0oR+5X9ZtnD
kzC266i8gbyHKU1nxeV03+G3+NacnZfYDZTCfLHX9mWySs7+5Hc6rX2r+3Prhub8mIoAI3g8JwiZ
Ov+xzXWrLcwcNCu0k3qPMFGkNM8lWBwKKNcsIfwmREkIZ34OyJdlBrEr34hsjGrDODbFGBjgerUl
QEVvLTjfamL5iHcmF/s3UZsoK/512X7V6qhYPv+PVvJEWzebw3ws92neBgMp2xsoYmZ5cHQl9CjD
F4aFlqoAq21LQJMcIY9ino/m/DbrA77G+dEoGNbWQ+Bk9lYdkghpakyB+sMQd682lQRdTEvnLOet
MqvE/PVlsOOJ6R8Y9fgzcepmj28+QXPErzPgnxwQU7zkyWOZxnEjLLwYKVIJa3bz5RntrrGB+ZN3
VqFpivqNS+HiFNNBLqQCgP1MOduPfOOywZm4h4R0aZbzZTSGV2nvxwrN1s4MVhs0grXtT1lVwK2Q
72tz15jyVZiSWErT0VpdNK7f5gqaoyQXq2+PWNWGqxSMO3EHeUOQazMi9jwgTTMPh7K8211xyKw8
iFsKFLFLqE96cZmEdbGU7rOoEO5qJuRLBXWCWryq9nTwZufFtuJoGmU0eMXN6peR/Xjrw5Lxp1oB
j0yioMBNQ9XKrmaS7LOazFzI/M9iVD9JtZz6vEFAdVLfFcOMdKdu/Di7Lbh7YL9BxoNHl7b+rMS+
JJfp2fJbrs2Lp8OJLN4BzENjyG5VZY4b2C/J47UhbmvEpj+Mw12ri5PTrLvRcq+GejDFu8rhSq2l
8ivaKGYrwUK0SSsGUo1+w1oSjwXl6DmvfW6eBc0ZKbdSjEARf1MUYCvjwzCZm8FDcYtQVOhnV7Am
FH/Qd9UIhO2cFuJos0IY0V5nUnOZvelUaAnaP1P654GePMByT0OFsv9UaxZBljdDFzt1lZ5v5C5A
v7GpFTxi6nbrcgvqTDllFeBtxTBx1QAkCjtieo7qwcWFlZVIhL4QgNWmd8fNDrY2+8UyYnPw9h96
xFirrptd6lxH9akQQCDT6JdKHxkjPTRMPZxjNqaVhL3ypdik6Pi35T864MZSmRxzRh1Imo0xjfXF
MpBPW4pATlYg5Rvc2E2e61uZej47Z36jF6EKBOG2ZIfUODTz1a7yw+yg7ml6J1pwvvQLpnbfQ8pA
oN2t9urrznJ2Wg8jdcDeRad1AjCdnfy9WJSNZSLIPFrH1LtjEAMm2BqBKQ3CqdL8yZo/tSHDWIcZ
s0w7XaoB/U+4ZhbveyZwTjvXxpljGMOmua2ec6xNTAKs/I/ST8T1iwtPSoABeNlXWRgHtcqvDkNN
0Wm35lFEpFXYFrz7BuXt/KK6NG443xhmFsyPF6nP+qW2io3aqozQEgBn5gBrvEuIJqUBnoyuCDSp
ChBOaNNRlJh6Id5tGyMl4MWw5ggD9KD1WpD36+CiQl6re6PpjumURgCRkaq0hx5oW48vFTY0Q3tW
2u6jSGdKVu2zGG9ZiSFAfJcIGXda8qul7im25ZdMvN3UyI0oSxo9gmeZXrW4eXI9l60F4fhdpocx
5mcg/Rfg8mvv3eYxf/UK66Q3PIhin0Wq7MxB/Su9BPE6+S8zspOlFKdkUS5a2kddmjzJTkaPCeg4
C/gZAyU+01rtbR6/ZhDCcflnygcYoUSlOh96GrKB9DRZ98JFtnfNorWZInXJIrdqtvEg93aXnEq7
PbZZvSmaBSWKZlOtS2i2K4qO6WgHMmN0WRnT6rd6cpz09QVUqgm1nqyYaeleFVk0tkL6iQEXNpZP
1qh/6wrVYu35Ym6QDe6cyGxjXJkHMDJF7marlKFIk4tqOuQrhprBmsV31eu+slIzOJ/JU+bm3cFm
iqClenwYluYQD01EE/vSmSNKyApKzCkuMLr6mN2c+rY6AD28exVQRLtslnGqI9qcq5Wh9V5QJAw9
yEaSqaFnLNdZB6tZoAjY06k31Xcjc94cIIGhaa+JwuQ2Ew/N53r8SvXqr27Ol6FKRr+1aX/SvHwn
U+/rXL+2o/5qPEapSax86OWSMZ5Xb4aTRpMuz5OHpd5UnIeB1peRwRd6V8jhTuKfCuNlNdOZ+auQ
u3gG4ETA9sUZAEmKClfdYnhP7fHaMQipqmFrro8YXa60BbBYUEqPAxZwzsCwe/RM903HYFA8JmxT
LT6QI72bsx4qunYZaifEaBkcrZRZOLVz5k9d9+I601eupNdpGq/GZF2dIaHvH45uaTzZzpJ+LxPg
Mt0M0yoqNXgh0ara20qWfz3T3lWoFZmjfVL5zGM8H1Tr75QXG6Vuj03W4GRTVLtFdY/TxCxU1+8P
cFdJ0zToxkLza1S0VX3QfTnRi4FmvfNtb0bWyMHF5mPPbGMqzc3q9G9iKBg6Li4+x7jRW9aLxqy6
gMtQxPqPbVanopgBBEHCsxTFbr13fpkHB3MN/4DJQzhMdUAXfcjwooiSXn633Ri5lhJOwAbxMB+U
ljGwg85/aZfckFynV9ThsRlGkDvqv7Lg36sm/VCCDCAw3wYes8pS+XaQyl0eMyijt97aNbliKxUx
CtiXMRrHSU8z0fF3TFbyoqXqP72EPsW96oJqbT9lrm5SJmfDpCNjxgyqaettWmriCC9QhNJ9cDP6
9H0oGbU6ekddlv0YK64FWTeeYykunZ19TfGCUHY7tcG0WubZzku2z8f2RRUS6LZt4p2XS32vZeaT
iDV/AKAbJHK4DfJ7Y7/cza6AACE+Yv3DcbvtvOa7dFhC5QGFVuvWIveWkxnZaxzNFSRrZtBrq2JJ
kJyKzj3XmX4pJrGvymUngHxnaeBet2xWaftO3G0RxI0y/feh2arJKurU8qCRbnA43XdO+ifXzGC0
YPAMWXLUJH1du8hNs1ZwdBiCzuapIwzGIza+tLXLrDF+N5EsHIKC/q5R4LqvEP4hh2h+hs122+cn
xf2aUILA9zgUa/02MofMpVSR3FKisQH61HJzX2j8KPs7Q/fQ6eTO6TCTyb5XaGqqST8hnGtlrPdV
rK9jq29UEOMBeQtHJO+Ojo1xjK9Xrv6dQS/MChCojKenJVWPWmrv56nadkWyXWYSPqGFO7Pv3RRk
3wVOXq6ZgaqXqJX9BPELOZa7A2GH6oNSXN2YZnzMO54fLSw8d6LUkdumm/w0nS9VY9FPuvZBTMp2
tbSgxRxdWH3QAf5ZYJTtgpF02YX8eujklEMQ+hLTovKZqGWTjTI9O2XxbBhsuffE6qk92qP14yha
pM/e1gGoqqYhsoHs2qKBMg1vAscO17XghLiBV847OzG3YOYn3ewihNoOtSuDheHPEiMELFr4HsZu
Il6NlMciK/28bZnwm0HH81XsF5tTGaFCEZnOwChbCbmfVwhf3AuQ2qrCkomzTyu3QzFwIyZ50TiN
FvkoGUQwq8m5671LrOkQwswU2os4T5W+hTt101cnzGtQJaUO9ZqXzhdRetqFH9FYqJCBKtCFrzFR
I0/qG2EzI2j4tyAIdDkkUhEpSEM+/pRc2BkZjc9swiIrUb7jOSPAFVunmTfqEl/Mybvni3f0RA1A
JoedLR7jzX9ptmxjc9y1Toae2wxl0XLYJZJfSgmHZ55yP8+qL2rdmyj1GTEmWJip/beo0j+1Jr9r
u9mt6xhqHaHK7S4x0jF+Tg8ROh4j4YQ0wBCEKDUZEFq6fiXN96exb3eyS34yl9+9lG95op5SLO3m
zGQit50nJKuXxfkZ7V1XMau3d7WD0YYsQ03bMzsvYVqdLGOl1AIXnBWSl8yeWYN10TnRvKhfbmP6
NYO+Gx3SnXZk9WRgQIPuOMV1VNV/zW4MDQpKlZ2QFKXIOgtiorjd7RrvVeJISngKHsMTLZ1Ps+ft
ykdp06ah3u2qvNzHPeI1kCdcu2BwX4KWsM+voKkrAZXNK4MMhkVvpfYZe/nOMMDjk3tubixhHQqx
baufprrmZb1xym1bpkFbZtAp841StuclL8PF2Vr66McQIAt63WG8pYhaiHsJdOr+7fOdaf0p6s8+
ya+5ul0XPZiNc6LMQCQ7z5J+M9thNe8nkbKdMR3B1461tnfc+zq9sTcfZum11/ZLcWgK2P/81WVU
zTphKAlUhAI8uAakDwwoe5vvXWs2snwbgB04TFayGWQMOLNvllvaCCTxKOBLK3gwYhXn27D2Biti
09ZeEVorYQzRxeQAWnRZ69CEeg5+tZwL7pnMz2aDHPjwtTp26PZl1HmwaCCdeFNr0vPg22gskQuZ
voBuaWi+sb6zuoCE+TZX02CE+jVwqtbfOmUC1l9LMAOr/6MPz322U5vMj+vTw4sjb1Y/NV6V5ksh
jKU6I5NSQ4OoDRqX3zhkMEpShueUi4/2Jbk/ooLMuKt9HDzoRIl3zqYqjBn/FsqfVmXpRX7UlNU8
WEPKfDBB13e2HQCnyZ06g9ae0JXdM7cMZKnhFlKFg/FTNcDcsMCqXR7zYOBlU3ps3ZdeuxR9FTTd
Z4cmhf29avDInh/foFPxSZZb1TiARbsJELd3jg3IxEprpQA+let5ymfMCSA8U0DoWvzgLVI5f1fO
JQNySr2ewMSt1N4bfNXnjz655saXZr7p2b4yBtjhgz/SymjevCX7bHRIMunFccXFqo9dTVUQL8q1
0s2zM5bwAL/wOD9bqBe5+klq65bhqL7ENCJgpEwLJ/36eAhgw0XpQ1B7v4MWPVU/ZvplQRjIKwrY
1I+Fvsl7bH8N/rcI2pxHoZ1Yc4jatdoEs/OrN89C5wGyf9kUA4y92h3wswj7dquDrudOHkzNucqc
oFX/psMPT1Ut515+AXrgRl69PxBjK/soYGO1xtFLxekxjFbMJlptwMd5z20W6Xrk2ouaiR9a8Eo+
vea2fFI0waxRDcqqvBXDp1DJIIgOk0edIVMAtFnn7sAYZ4OQbhWfXLOLLO/LgzBgbDoIHM4QmrEZ
ofLVxDPDJzdqwTAzs3uZPSNaFOWfwntqrBjY786qsZ1cxo6ht3iZtH9qf+kNWsIVJIpmpNymaB9p
/evjXfXLm2iMl7R1fEV5KrRnJ4ZmYTM6AivWcxkkovfNdd+jLbKYjOjywX/cggT6JSviFptvznak
zynHz46jHPf3AWSP114OF7x/9mPz4yHIUEGuiWFwVtWhJTmkJi5rUbNQlYiNC8CXyXYzK0yuoa6N
EB1nMqSgKrEInM5+KNNDuTy1Ot8ybNbpdcY6N8nHI29vgG4GA+NUKN926m2k9z2m2P2od1jZge1B
zUjjG0ZkJ/RFwnQmpAF+W1bI7r6P2muUymueDTe1elqzL3JKl99IwfDRTt58KLuE4smEe0Q5W8DV
2PbDby/HoyA6qCbTtfRJgXtVs7IGD7SUAlQIivPghrEjAi+mnxZiJxfFN8v6JLJdjso+nCnGAOxE
CjOmJ2RIUN4zqmjPfu6X+MA1wCx7v3pMT2JlG0Oiys6juRH9rcrei+m5LCaaC+hlxaYvYeWOu7p4
TS0Ohtz2NXDWb1G/z8NnLj6Y54V4h2768T3jyab0JYNe6yUbF0zNMOzASKrAiZ2tmADHiDe5eZvy
s1SMUDZsduY7p/+nldZhKcnA1U7CQE9ua3MXLWYI2hV9hQAgJZyNjdK8EsgXvnXdTSn+d8uCpmx9
wmEiwFAscNWTo2v+amzoo31H8KqKsPDAHws/m2+WdEO1KRilb9oETVQ1pB4P8DxlHCuC0UNtU1kC
jRitStycbvOc7vri7lHqqinaUzT41UwpNgFkySCf66DV1d3QdcGU3oT8hj4Z4R/BqMHdqC5WSdAq
LLHJ3GsHxK7k9W/VD7t1EmEcUzU2JxMwRtU2I1ytzHlypi3fbtuDE3iM+n+07F+icXf1P2VyNeS2
7J6Xdmb0pfuL9Yfc1qgbcNel3OJLGw6wIBTweQQ2to753lfvcvmAFOALow9zwpXef8zpyxofjf6+
ZDeYsfzhVWfBfCL+QszBjQE2tfLjJpxouj2N79jynovqJe+2U70EjzkR8aAtTuVy528x6vhqNNtS
lM+F04UEM8qOoKteEK6mQaYmBLeNO38EfjdL85g3J148pQG94UCfl1Fj/T/lmt1RsooZk9pXGEXU
CDWM2w9yOYREeqqsh99qkkwYHFW7Wi8PabcnjVU9RF3jyyrLz9I2/E7ZopgALV6NVleDKi9YiN5O
cLSHOQ+UpaIfBqlF3TQ/qcPNTk/U2rG39+LyZKxcku2SOAHpzXE+RhoeocgAhREAjsl3zWkjq03h
YsA7LZHlvU/DvkkPNj57ZAU7Zn0Azko937p2K+sni7GvOxVUE5dxeIz3Tga9sKtQlRb2zbAGitsm
GKurxXRbLuDeNPguGwv5lGzRmz3GbbHTJ/JrHZi9Qa30xsQzomsPtdba4noIC/ePZEypmGDfy71P
PhtFxfTlUyld31O9I4I5RNZtXPT7Nm4pgjrM+ZR92p2oxnSDCwgJzLTLp4fKTAdRF90g5eHKkes3
BGEuEu0sy/qsPZP5B9ttDfirvLnoTE7f+aLhTww0ibGf199bpysJE3ulVfezXUUZD5KywLjUTyOk
SB0PnyR+rb2/XuE95nf5+LUmz4OY38wZmWaxyTlBurrsE6a78E7IeCdW+zaLFplm9U0qxXiCNYQ3
wAFeYr/1lqeyVPzCqoNVeThr2hGaEcQ7FPYVxvkMozRj46SXRyDPHBNMqSF7Lj72dBFbiKFaAhIk
cCnNM43U0NJNlwaY9m3sH2+QeRKIS9CBRvdDR7dO9U5FTLW6LudFlXtKYqQiwsymurTHsy1IoDp8
okZCfeiBe2OObXrkHekMREWybB3mFKicdrP0Kca0fuTTi4jyxK9hAaWgolJlPKf1oULlkiy/yLsH
tWeR/fqozyfwUPi5w2M6MD9Y2VRbQ+iNkmHcFysGVzepwpT44+D6iEX3fm4i0klh3e3YDIb0AtEK
5uSzg/C0I6hOic1Lu9W8ytceomzpl7B3hmlvGN1EiRZ604l8zD4BX4bCmMJ8HgzG169MbpTuavdt
iHcHPFTn4LKyuihTkDrPExVF58Ic5B+YGd1SRXXeq22k4aNR6KmGJ5IdNBEtrnfpSmKlxGk1dExW
z94lxNaluCWNBzXOOohh8Qdn8Uf13ezoSwDqwSRYoWh6D9YKVTKG81qfHFbea+mZfj+9adljoraS
/HZ5kvk9xDydOJzGm7ok5GgWo1uac8U6ZqqBte4WO1zKnFdeuWtvC6hHGgsAbexAcmy2hV6H88jV
8QjJsLGGrvHb5FPV9oXJS23M6PE7NIhUUuP8J6+IhjfOFMj6kmc5WxoMFKW2WfjIuRYqy5OjTv/h
Jl1rPGVGuVEdICgiHBWV5sEBcv6467DVi0+hbEezjXKviNriLlUHpt7eqKCNGJxShrv1blweuEzq
AynLDuu0Jg8cx4jQwNtV5m2AbuIyb4FMYgDvKpCrvIVZEHiY6Od/WuFdCxWsmFhZG/tGLKcHl2qA
3rIiMTTxoD0w66NIr8G/+Rw3mX8M2oCV7N6ZlVd2IK9Wfpex+czrPdnausvZ2ERgE0qquk3Em6Bz
gXrbUASyZVOQ14tq07lb8sEuYw4PxM9g7YtXmy7wZ2dGZbr7oghwxeUeN1+PxgA7ImysvwzE2VW2
NvtJnHRuXNnHTHl2hi2BEUbeJq8HB8G4gHqYpX9HtT2w5FVoHER7+xjWQluw+o7W4DHoMjf1f51p
nb9jqRBw1Px8TTYzOMjQsq/kBFrj+pq+M81XF2bJuBwfuYoo5WloLys/FfJBlkHdlOyEN/uPMpeq
eB1Z76qI9E/zY0GNU9dRW6j9tWjsPZQUV1ZhsniswPzpELZZugJ/wy+1wNWpTveYPuRrdrUX9iFz
9NINCpgd4K9vE864GH6TWIhf9sHKObaFeVr16n+kncd23MjSrd/lzrEWvBncSRWqUIYUjSjKTLBk
4b3H0/8fqO7DEoRT0Okea4lRmYiMjIzYsTfwLZP4SIlEAHLS7jqeMUnU8BMDJx7fDhY4cqoADSVK
L+DUjLuC/DyAkMDo7yw2z5fAfGmyMyW0+ZiA9mEQj3kU3irsX1V8UVNlE42hrenPXiFjhz5p8bZr
U7t0e2A0qa0o/q7zS/IbBlZp1on8jyycYOKMhtQMCej6ph/EY1VHW27h2wESCyhh9r76NSujvVzK
cBtKqnfyiAYM4DXgOIzElhXQdiU3SKhEdyLPhiFI7gK5uHXpjpSV9wE95fcDWUDSqedpZF+WOxmk
zdQqLh8lZkBcxXICvb0l9cB5qEV1wnig38K7IfkgWa4DgMYpcyZ0hKj4TDO0Qbylr26C9Nmk0wey
TKqKz3lJTzTSKASOm0TkFRIDCm0l/0MV9ntVvK/ralPL3rENjr5P9cFtD76vb0XBO0h9bNcyzdUf
sUC+7N2kVm+L7XNaPZck38H3PmyPOnXOSPuqyPI509jF5CbIv2jklVb2BEfqsygf8uG20x9yXuMG
5Z0wPDQ+b/gyo3LIE1h9GqyeNoj+QI7dF9mtkMp2pvMOB07DiKSjiDe9+fbnM3kEFwhf/llL010p
MhpgOVDH2qZ7EvETXz+J45n45pXfrKI+F3rygaG/LyYd65ZLvaban4fGUaHVN3j3QEw87XniK658
JMqlPNsrTbPNk/dsZss8haUqG6vPT4mIHDxO3ZOz1g9tFx1K0MeW9d7lWA+CBe6muOVIZm65hUPT
H96JA4mMNEk2+DeKJPGSzd52LmnydDoUb1fl3DxacpMzkFVLdsJbSW54nVFaM8bbJv2MJOuR54Xt
4mmKpu5h0zNtCZDmQBVdBg6kH6Ka4nBvfZKKgxrlD42SP7jNue3fmlb1DVCFUjEiLSkfixDQVxsx
Jhpkg93k5hEpZIZVKJWbkX6XxsKbWvHbrTHk06tVPvLCeoQ6czcFtik/5f4Ulaeg0k5+duwFrqo8
JWeknwTb4Z1Vmm/AyJ20LlT4ZtRuATtF+gcdfKTBbz8pYn6fgpOfrjF0SgEqNQeZw6bpjtQLjsaN
Vb/xqm8mOCa3dMbxIDL3UIj7rACdEW4TBidwmhB8W0YXM21B7VTWgTbiDdkn9Xam+oE91TydTZ4p
3Lm56HBpp4V8khQG19X+Z915kAgqxrEFNh8YEwyGe2qaHTmUgMGp2e+iEGWsjEIJQD7TzQgRlOO7
L0E//ar421j050BPtjH4sZDpNMWXToZVEhX2TXLTUDtpoddqGQgSGHNH1/vkZSTbILymV5Us8e4C
ZhSGDyZTawHAs0rZyh1DiFJffi8GIdnmXglwQCo3eRHetW74VvMN6hG8IgI6GxT2Q9cO2yzfCXkA
5jqQbgIdbRIIVUtRfG6TGH9x74WpjCCKwGpQ7DTN5nOelCahL3/0h+lNJJs/5CBG7zDhzd4ydLJp
ejM/6oJ730fVD9Bmb2KZyQl5Kn53aoSngX+FRMxLu9tcio6wKR108K1j9s7MjG1VHibQVytw5WbZ
+3wQDqIYUo40ykOLtvk2DqyzRCUpjCdQdJpQVi9NQI8uwr6SEg3UFL07MO43zUiCmLin1vI+FLCB
U/TITgZ8cBtVN7+LpeHtZKmJtlEAZqEqyAW2gNfp25qHErH6nQbs85FqxsgtClTBUwAfWTTyOmOg
I6DybKCkUBFCS+p3dJfvopZJOv4+sxnID4vJNzAoR7FyxLajZH/Qo+Se0F2CHpAZkOtL9W5MovtR
MJy2OlmAF8WsuRHFcWeqNa/x5tYcmo/uqGwUb3gPvCi29XR0RCpdicg8lJufi4AObBnd8xq2aCVJ
oXjk/z9RTee7bINSfA9B+lFR9vrI68pFQHR0qhbuig6cLmO8McN1sdV/C4eHVvlaE4t4vHs0ycZS
5L76mk4Hx5duvAIx5+FhAreUsYNu4aZomaKjMcv/5B2jBALjLtGh6MNzxlEQvLeypZ76IKWd6AMj
1d/HjXgyUvfE8yszfsQqEFWJ8cbq3qgzXssNzOCMRDFKOtQ3UvCN9kEUZ49Z/SGJqbML1JZDRtVM
fIj+O6G30RW07m6mcipQgh31O0X/qKg/akD+WX+f5t8Y0b4RKgepHxoSB787pcFdaA5kXAcNoeg4
f6f5t330IcsEhgTBaT2CYuhI0yOh347g7ADhFo+N3B69DlGg+pBlJ7ru+7FUGG3nnmDgtb7tqHCX
Gm8E5ZOlFx8lLwZW+qZlLMw139aN9QaY7BGqjaMHgq/zuluvp06QbUjAvw3VN8u4o3/8rgC4oaY/
wijbjxrOkwh0FfRcOsTtNL6nN8BXR2ubGcPZCjVHl9qBGQPArkVWgN2UvUPJlQLaSOLBA8hOYxyv
Fzu7tAA+qZ12NAbrwa3GO0sN7dBl4oy53MY0v/OK/taWGYjOLr4fGBSdEqiGsMyjmHaS/E7X+1te
dGlcHd0JCYksqEnRFCh5V34eVZHboEu/yNSfpCSv7FRIdynti9Egz3CHDmjvbUBrMM6+NG51BnJ0
Y+JFEQLkSnmnNTXPgfAcqfDfFbe5DqtR2D9H06TmMAJIKN9qgvs+CJIzsmPqrozcGtTYoTSUu7gq
b4apxV8OO5+5jTj/GNWHqFHvUq3ZFVH1rvbgu8jQuIfqTg9+0PXjVqdwEcvaGaGXFNSDcA7UEnaB
5JmLb/SyH5qr5hsvcW9Dr/pc92QOuvZxYj+g+x5wxdQ3g9WcqKO4MTNURsn4daM9Ff2p6ZpDIifP
/kjrI2lJTRPN4zWqTm/lurk3mqeqaFGoqMiRyoFxy1rYClSG8/yx1r6gI/wkZrkjRNFONMZNZLVg
rGJyDeRa+HrdLovij/moN3ARUKI30/djPh1g6N+o0kCicB9ZDPFFP0TFe0oVYY2caYEjUYPTZ5Jq
UqH1mXPB+3UDBkvnYaj7x0EftgkPCCsdDzo5HXWkqgzPedQflUrd+3W3QiMjLTB+QHAgM5SjMGH4
G0F8nIRJYE7JcbWT9vlH+lLRLtvW5yHfEIuOFuNcL/JkTANep2lZ4DPRdFlXDQlhIPk35m+IAaoh
YQTKQQ2Xz/ZJU99eNyAtMEFpOvhpic0VIdGY8fCEWl1l4iBTJtuOEG1JNpWY2/EBvNsmsYdztaJf
IU0ibkzGe1l6/Pb//5+pGoqq6ViS4WaSEWyaERr1ReXroCoDJ+dhMYzvSuH7MDzU4YdUcWLRUcFF
pdL++iIXyG5+sTkjbBnMKB70Ls5omArHsNeBtvYMSitvGlWz+1bYGaW28uGWSKLQW0M5TzcVXUdg
7Fd+I78qDFUAeu7oQ+mRHya85uL6XHXmQYDgJU1ERzAC2iticvYUBQCe//X6qpc/7cVPmLHuJHDe
mZUR+XxamEyrPbPRjnxkJHfcT5KQaBqsnRNxyV+hLhbxWbr02ovA4gVTZFzwvA7H6S2nA8MvdetH
3ngHn5aPrnkHTWxObtydcyOPj5XSfghVFyCYfpcl/nNVWQ8Urz6UMYXylOJ0WfOTleCUq80EDQIX
EeX3CYLFapPeK1xHQ1Q/MPbuM18OGED3IQefZh/aggYVZL/vWiBSHsJJmoQydqbSGQFQNY4pw3Ty
qeyUbcaQak+Nq8jzN2lkKdS93PCm0tXn0FM+I5l1o4Xy93Hwng0lOlkqzftK+9oPzUMSRY96rD4r
1CQ3Ru7yuFOKxwyUnJ/XR5fhvgHy5CSOvhsVE9M+0xvgiYCNZ45e+JltdTz4u5T6mNzI1rb2oo+y
xo71pnGfAw4oPXlvkGGFUnPumRm3kvpORIZMj6qD6safvcRn0kcvnqlo1VPKSU/BMD4lPXet6CU3
1uD+MFNoqwjh4EToqvqgO+JpQDuMGQBgwpESC+3plprlFrmXu0Hw6YPkYEyve+GaR8zOXpSGKSNa
Y8bjONq6/ZOmGCtHbYFgVrv0uflJMwpQYTmU2WMq7wf6FqrBpG0qqHtVpqhX+m99F8qJtlnjY1wz
PDtfrVLJrmiUwMgAKolkgjI68lJyzDKmGwxbCpJd1yVP1/dTWtvQGT+xpI6dGOJ3TvIsb0EXbsM7
6TAx4IPRRWlg45+y9ysmF7jaLnd4ztipFMOoSBHfcDjVR59qtfZOtyALt3YVah6tdMh5MuV7JqHD
f+c92vx2qnsfPB9R1BMPQxi8bWXt8friVrZTmzHEjToPR5Puj5Na70aTUU/eJNctSNOfmF95Fw6q
TVfwRVB0hSSN244vFh6hi4PsYuPazUfg8PvSkd2tZq/YW/FLbVryhb2264V6sPKCuC/tJbt6B8vP
m8ZpD1Au7CAacaIjGIFtwA2g767bXtvN2e3uDkrv522fOa2hnGVVuCUEHq+bWMwgLrdzFlG8Tini
sDbogemd7fkuMN+pWSjSu9WY8ufBZHVeRYbYfazb2LlufXmBmor++ou+4OxblmpfdLE6BZu+3IjF
9xFGlesWpp//u7eYFt0d0s3fiBELz/I0GKU8iI9E+vOOSS88ILvKrefrhhazWkN8tTRz/TCPy1ph
2gX8wQbaC/EH8yWb8q23g5mKug9sRw+WQyPIFp6uW5aXksBLy7NddGvQpXVe//RQ3lXHZOffuYfk
wdtZW8WRttYp/aTuIYI4uO/8FSGHF27Dazs8Ox+dJEWa5dFEzcvjRA1eEUThQxO2E42uX27pG4zb
iWV2OANZub50aSkXvVz67IQETSHRmrE8Ryvs4RGiBgQDo3c1JYSP6Y/2R4YuemKz7DfCDdRiK8YX
I5EkK4aoI1YAJ/KvkaEWhEquy6Zw6v24V7fgJb+gjnnUTumJkc3H69YWjooO2gMxNLTJrN+YWCPB
knzoanwwe71EsibuKSXKK0taMzL7lmPS9gHlPN/R2hBolssc8Lt/t4zZBxvk1msHDUpJQ5DvMz2h
HN2vyA6uLWIW0QpddVvqKuyUleyZt9iL6oo6yvQjZy7P+5W3iKHqkmbOn8+iPhg4hOE7VV/urZSn
/9QurlesTJnWFSsvkfvi4imtIfdqz4IYF6YWRUvfBGn7ASWkcNM3EhVD/38PxroEpzeaPNQEaKP/
6s6ZoaRaF7CqPvV3jLTSDBlWgsXSxslUHCD1lpB7nZOHN0nHkyAdEBDJnwbvRyc/R+7H6w62FIf1
SxuzPDJxS7mw8t53qC7u2m9xtJ+EJxBMsOHWlpH+FRydXvw5WXmLL30umVhj8UKltqHPPDuvFSbr
rChzRjhA5f628B5F+J3q/tajXH19kUsufmlr5uLNGPXMtmALlEUKCDjM+u11C2urmf79wvnUyrIK
UcACW+lUSJAm0JRpjEZrSgQvz1pmunBN88h93bzZR4tjVfCzafPE9EdqMOVAY8f6IOWifX1ZS4UE
HYEmw4I/W0WwaebkpdzlUhNTvBCy5uRBB6kx+dAyiFm+LVz1yCDwVs2FPdMMW6//et340iKxqKOL
KMu6OL8vQiEIu8FsGelP6bp/d6XnWkSk53TdylKCrBOeNAt1CGpRc0csmT3xIklHTmwHbROY0X3i
BDD92JYTD1yG4pt/aXDmjYWeq+lYA6VT0SasmOnLtvR97EmyN4ycePsP0mIWyJSYofMZTXH2jOnq
WqAtmxVOLgK6AQkx6v3KYf4vm/hqY7r7L/w/azPf7AdsxMf2WAAI3wSOd9PupB2i4e+gNFzZw4WK
7C9rmvmlYkETHbqd9/LK6I/w6BwRKzuOt93BOly3tRSEL7dvdsknnu+HiksnR7W029SvPgnQ4yRB
vcYdv2ZnFhB7z4W+MhI9FKmLm7pvj+lIDIHiaPWJthQOL1c0c8AhjNzIlPlYtAdsCJht96jbwg7M
w1ZFvyG+tZ6ub+FS2eCXzzULj3KlAPjinDnSXb+HAt07VI4L4b/ib8UPg039er+qVLUUPi5XOYuR
0J6EJvc3uS66ldCp0ODeZFthmzNru6GLuzUPgU2bW1/R/ln7jrM0F7ZcHWIW/IV5KTd7YqzHLVaO
24qJeaoj94akMcqI90OzMDBW5Go3QK1W7rSVDXy5Gy7ONFNYTSKbAzINmnsjMd1rcr+EffYVkN3K
gtbix8u/X9hqVQ3iBZ+qQT58780IcKtGU1zZuz247eE+59J2lSe5i29S0JK5VOprEWWKUPP08cJd
frvpMqk0GHTwORSAJs79IY+Zc7UhQNtNGO19ZwgrJte+4iywNGWaJmaCkoMZ3+vSsxvuk/5x5eCt
xElpFlTMQsiGoOGoqw/QZ2xRvLuH8XoHtfKtsVYamQ7UtR2chRUhrJqimcIKWE4Hlcy9aXf3xS1c
Z0fY7GzZpup/dGHegCxoZStX/WcWYCq1rS3oz3/Kp4j9tj1kX/stM+9gshD7BSa1srGLMRQ1eFOh
Ziz91hIsQh0Op6mspjrpU3lfOXV/wyQjjatJXpjZ4wA4prRyIleMzs+9UimJIqVV4QhwVIjT1Eye
rphYPPSv65of+rDq68Cq2sxRq8dUO+hMkDAe4Wfvru/fou9fmJF/zRdEoBmgmAiSqf6Z9yFUHDdS
3Kx8pLXtmiUJltfkYT1hMEaGYNF8pznhP19fx7LjXSxkdohrJRfjTKaiojrlcbidLhgQzNv0MdwE
tvaPjtiFtdlx1v3YDMgfKaHYplP9qI+TfJX0IB7Lg/Bu2Mt2Tv7InN47dS1pnfbqt8N9YXl2uI0K
VmWrxt+rnbidcob+vfGm3E2iu+kD7FvvV/Z17dvNDnQuqyUjtA1PtjuwewALH4JPrl2i8xs8gQ8u
0o1xv6pIuub8s5RB1H3f0LQp1UOEyRcceHv5nmA+pz47DLRn8ZMK2+Rx7S08pQTXNneeMoA7mT7s
FEyUPTPdB8WZyvOrEXo6VVfsvFRGL25ZvVYypfOw023F7WhXW5jyIwqPFrpLHogO+/pHXPmG8+4+
369IxpEWFarldpKJP8Y0Wru3Jz+4tqRZIGnp7nlR32VOUH8xtBjWY2A8UbtJs7djZe2uL2jFP+RZ
QKmbKIuYxkNY1X+0mCpHV3ivmkggrIaVta2b/v3iS3UQoulGH1JZJHnNGUreAprdABRKz8Ne2ZYn
8dCozvXVLbXs0UT4z502R0e4bZjmkkp0kb62R+PD1LHXdtZDZSMt8dXfrYkwre3mLKSYFYTRlcEa
s/hQQpOqRueiPYfIuVxf18pdI89CiW9pZo2qBIXBqjk1hvsklFAGJca/dI5Z8Ai0uJG0gT5lOHH8
GWN/LwxM5ujygzx0n68vaSVgyLOAERhGPbQGjmigzyInKghUA8LRB7BZIuKxXX2bF/vrJlc8cq7W
XPtaBeERuxgM1YEraKOjafNPTOgkaipQHWOO3/CqGF5wiyQO3AQMA0w3Zop93cTyxr2amPlcnNMN
MGp6ECjc3EyX53j6o0i7mHerr3ZmPld1Q2WKHp26STO+PzJvfRjutBN3yEE6Xl/S8jF6NTXzOyDb
YVgrwP3cOIb3xProSe5OBJPYoSh23dR/iRCvtmZ+Z4RJG+UZX+glxW8OsQ275c2kijgmh3ILe8bK
Y3qpY0VM+o/FefcfItPKNQsU9UBB78oKHmUUkXVpT3bvkntAgmLC5v5tQsA1m7XK2aK3APREpR5Q
0W+ypIKaFIIhviR37VE6M2a8V3bieU2keHlbX+3MF+klBfDSgW2d3p4Fw/tsq/SmAd5A6R3pOHst
4XiJefNrc+rvctIo71rz2mpiCSFIOFZmGuKDO6gMFTFd3VLZ8nUI0AVN2Hqyjyxdgo5C+z6FYGtT
52q0HxjUbKIECtYCEodMAQmUa+o56mSG3Czr46gUx77xGO4uDKJS/yjn/RPUA7sBnGo8DN+ve+TS
9X+xjvnO+Wk2IhLDHVJ7DXKVNxnDjeGnEdqoMXm8bmrpGrk0NR35iyu5kfS4MiYsUQrHwFAAvZcU
RMyGlXr0Upy9NDNLaGBFqs1Cnmo73WcXK30Sr53ihQY4wof/+fhzSEjrc4o1nWoco3kD9NFRNZw6
BrbKDMEmE7UyC4j7OZPXKpxLkerS7iypiUQIkBJPLJxU+56E7p6YVSqMITVv/92Xmr7kxZdKJaXy
vZYWu8ZUUR699f0HtVp7EC1F+MvFzG4SxWqM3BypF019synCu8fh7uWVsBrh11xidplYaVybTcr3
gk10rytfhcBauUPWjtHsDknLUZTMnABUu7AQlhaiKgE1jL6byFQhXs0G4x+0Ni+3b3aT1LAe88fJ
YHqL6WmgSAaiLcHhXzmCPh2EC0dQG1Fo057LQ9C/MsX/NMYGEy/+yuYt1gAu1qLPIoPF9F6qaXhz
eAwOynhjHhlNL3cq9PTUgriUm5XNU6Yg8Hv41mWLdo6q/daWq9ysa3VzKBzZkfaKjUrel3xnPKqb
zobu/+ydGFKt4Sw7T7A89NAfmP74bu6aM5ItopPfINV+KPfFl7XWwrKnWtyYhkFf15ztBPrFAUKb
XCth9JHJlGPo+itd/sW70lAViaaxJsu/dQW9wdAjg7GmlxSEAWvYTbb/uSsjm5njlRRkcU2vBudX
DHIpoh8ZpHJkCfDsfRDFFQMvRdjfvuaFhdmuZWkNZ/xUDJuyKq3dRrtNe6jFbWW/YcSDETn01sNV
jPiiD11YnV00OJWqmhNydbLKiyXamUfrM8zHDmJf4JXt62dxcRthszNMOq2yPMcyVGlbRsU0lcIU
49u80m8F2Vi5Ohdv6AsTsyimw0EsmyYmICt88uQCU/oxTYa18754j13YmcUuJYw6Qwk07rEbaQ+d
1615dPeBwxzUN3kT2Z7t0+f6R/sHdIrpBVWm86/8GstKJNF6tpYOScmAppCi1CKsxcvlSHZhZPqI
FwEzCJM6GVK/dIZts4O1aYd65K66QeXuBDXkWh6ydOtYkoRaLqBoBHpnft8O1lgBRMQDJSZVET3r
mG+nYq8w3KjIBwuCpNKwS/WLlpdIeYi2G8DWAVfsNPUDiVptrmSTS9BA/fIXzc5EYA5I73l82fDY
nIyn2h520N+cob006AipIFin2kv9DJB95/HguH5Elvzq0vrsE2dpGJptyhNbycytCMtJ68HAlk4E
RY/XLU0eOo84loT+sqGCkTNfQIoX31mD7wxGJGSmZarWKYCHai9w7JuV+/elDnHNzuxE8qQaXTdg
RVllnkEBIedYEGoyBsYgEEl2UgDFdBr3HywmyAw/uRfVYdf4cHBGVv22GKFrqGTgYjCkGgEs6dIA
8bkuwOtuilux6yD3UA5ZAcN44Gm3aC9C3KqXn8RyqHfG2KH0lrgrPrIUxy63bnb41UBrpFASQDo0
jlok20I2Vtxg2pQrmzav0taaPAgeRAqOnE1sLe2T6Pdow1nqp97QH5mMRt6IgeXrHrGE9DEYZTZ1
EcQ5akOzdYWtWveFzhTe3xWLv/NZZt9Xur3WgqNz4CVIjHUFCYX5XQA9giCHLu5n6tnZrNpxUxSM
viCSUCBRqyJXqg9f5G449KVmx+gLRg0HUm2OWqxlG9Az9x6MgLF60HisdnFve00CazCEQiFN/sSH
9Na7N2RGXtyOofL+WHvdtoj8Qyd9y4LvLaTgzMD38OtEULxEaComos+gCqxgcn6ooaRLYfIUvOAh
UdFljkIHBlC0R78Y0l1lfQbrsjWjHHKsvIXrxdC2ZqNCx0sZnTldiqj36J8ho75Rw5sUftNYm6S0
wn2mGFChQlQLYURdGBsVgolCKfej6b0xgUYq5nObxgdhFOG4CvdSZhxSuG3ou2xiMNFw38LwlkJn
rU1cMicNGQ/09Hr1c6JBaghjaRNCmzCMyRZeIDvIvbMPD5YpFY/Mgn2JE/YvQNrguuMsnIdfvuXs
iBPZ694w4onagNF9zzzWkORdN7GU8/1iY+abTacEaKnnCKtTH3lJkBh21Uix/QPEzSCM1tOjhVzi
0uT86cBsnhcGKSbNvnnvGRD7u3K/8Yb+H507WbUkIG66SWL065VbFnrfjTWGpt5PcoCYBBFvOtfu
eTgUg72yk9OVOostLOvV2uzVmjejp4c6qgsT2G3CTfXnP61L/pev9mpr9mztRdVLh5aVVbthJ0BL
vJ2qWvDmwbFAVesPioXLvvhqceaLTa4pPbJh0zhpt1O30qaL7ttDd99vqyPqkxFDQuEafnDZUV5t
znwzMXxFc6fvZzLfaN7mPYSfK/Fy4UK4/Gjz0vtg1QwNIITjGKH0MYODRxT776Kfnoyxeera4Sns
m7UjJ193FGWWm7m62vQaYmlO6N7il8kmOgkMXGnx2z+Ea6145suT9yIlQYTW6PqBfSxtKG5fEH2g
R6au62o9Zfmuez0FyizRQp9eNBrr5a57rd38WXV++vxXDpwyuezFsiq1AbJhsKypNoDig9Of4JJ0
VpEBy9sHz5oJwF5nUv1XO3UTpKmcVf/oYK/Zmq0JlvBQFSvG4acRr5+farizHJdPVf3vTzpc/3VZ
s+iod0JuyFPkj+pHK3mIvVvfvL8eE5cP8KuJWUgUk5jiV8zO9UhqIFvfx9B7IjN+3cpyaHq1MguG
PuS98hiWMACPRzgDIMIK7OsW/ku8fTUxi35jCYPLkGMCQZ1mJ28N2L9tf9/dwxZvCygj7avDism1
Vc2Cn1KkBnVk9i4+kqajFEz5CU7kCWGJeN4GDeCzGq0Uv1bWqYuzqt4YRooYxX8dqWI8ZVtoZd9N
iM6p3rZNnSZfiYbXXYTppV8PV9YN8A+17OwQVUfF1w6e2D0FkrGyncux4u8PCOr9VzPIVoSmO33A
dl+C7PkJA5EPq+2m619NF2exInYNs0wqNnCCgUxjvK539PeQb9WnwUYeZhvDabtykP9LzH1d3PSj
LgKhrI2Sl5YY/d/fF2vrmwWNQM8jX3IxVSIGHKsp/MsrWduahVnMUFhMoEnTBYJYi+s95zxFrx+t
NQuzeIGIWNlKKTF21G7QR7BlIVtx6tUvMosXcLsGgjhdGT87GD9zweJYnrrD2otv8QBxz5kqvX3V
+q1CTo9ab3ncOWJJ7yxpbQthEqtfC7KLoUFCkAcQi6iRTs/ikepHdTNo9eRkrvNXcXi4/6uROlXm
1orDSy/ZC4PWLBYZwiBlgq7mQBYoBOrvB/HcAWpHB+Af3B+XhmYhqLVGoSg8YkPofQmCGz39cN3f
1rbOmgWfTh2TLuv/2rp5D3raujWfWCo2gpz9z8eapyxaoQuVqUJMO718xmNPE/k0jfSXp8BGXrZb
i0BLKe2lvenIXUSg0MiNQWDyFxLbtwG1oT5J9m72XMlnE200KGVLcz8wnJDKjA0+rmzvQq3zl8XO
YlI5SEIS13/lZ+23ESYf8lxjj+RnuPc4FwcIq6jr2OvowsWDfrnwebSSKivxTYmNDmFzD2PvbaYJ
UN6qkreNxLLdWG59VpHh2PgjzM5CH9ilH6842FIIuPwRs4DmJV7KzPeUZgknuftoaj/QdVrZ5LXT
OItorKxhYpYwI4ffGySim1HeZkhDunY8HuXsk1R+6jpvq/tI9Z10D5Kvd01zAz39ymFdGvL+5WvP
4lBR9EVcFJzWKUNOg53b78b9aI9PEoPekGWoj2gd2rWxFY5r42XLjmYoxkRGZv02M2rkitm2oPic
qYEbIRU3xOfO0xxYru1kjVBp6ZaSJCr3Ej0dQ50XL0ib+7Y229xp6nBTVm+6bg3fuRyXLkzMnLfv
S8s3yGv/eRVh6XlzuaiZp0qBoQ9j0P99L/7d2f+n9+KlqZnDKqNpBlLH/pk6WolnxdoF2krYW/SH
i/2bueI4Qq4YitNqUN2F9CCEorqIwfq0B639cv0ALp6/V1vzQgXCwmESogHoZObZgDI+pG7vU40N
1xrga14xL090glHB7svGqc5FbammPcMb4E9uq8XwdbG02fUoRooflwEG8+zJNx9DmBbhlLy+fSun
aV6WKPJIRtlWh4hZiG0DBVn4M69bWN232R2Iylgh98hfc5qk/V81uZ8Jkli/1OTWbvm1Nc3uvZwO
D6yU7FvFwKSKMJDvff+Xa5pFiAZqXSjyiBBT1Q/GmW1CK5saquB03yK7YcR2c93i2ppmAaIoJGFM
JTaxNR4b9dGr3l7/+8vXx4WzzcICCawk9NOmQZm4q7+Jn+KjsLH20+XBXNzP6UW+1x+kCtPTb16u
ughIyixapFbYx23J0lAn3wT6C7ZkYm3zmRijfupuV1nbViyqsww69XJRLCWdKyTpU7spEbrSjAEy
CvcDjBrPjA18TjvvSU/iN4ra1JvcjJOtnitg1Gg6rGz8tLzfl6/KKizQumbMU9Ky6JG4CAeQGFaI
4HD2XRvEWy3wIYJNHisimZsaNC6jN6Fn2U1vQLFlgdBgGoWq0Y9Ey7Zi4T6YzQutTf5N9CX7+i9c
DkOvP3B2fpNUCJXeImf2rMZu3XdNwnh8txKH/kuUeLUyO7StIJdamzY/CwSQ/F5w92l/5gXLd+6r
xdkZDtFLNoecM/xa/R3usn86z21I0qup2enNhUGMinZy8QGBwsD2AoJtvQpuWFvR7AznRlupVsCX
ynXl5A00rFAq0FPxpMgon8F45NHWEwQ4qw1tL1vB7rqjTH/+mifPDnLvGW1cDmaO5vAIRFe3wn0l
Fum2y41DF0oHwwBsEchr2NLrZs15bU4qFdjwII1w/MZEw+mzODpdv2+r75pEC1sx1zx1zd7sWVwl
TWiG6TjdZ1MlfyItEVC+ttUXDDXMjT68CrSbJgiVaa2k+UtwEbhRJbJfqG1kbT6GERmB2UuyTFkD
ePoEFdHOFiIR0aZ458KJ1+3NTXjW6Vh/oBL63rORfLj+lZfYW/gFhgUiQZammPXrm9YzjSDMNE7q
dG70z+mHEc41o32TOMN9vRt3qXwnbhAoXal/TcfxN+9CiwFaR2gzIBj91ayu+70bxjwy6jHcifln
hadMNyllePLKHq9ZmgU8pUFJok4NHu1QL+fasTE+58GHMn+3spFT/nZtRbONDMQYskiZADS1mPtv
qW0eh2/9Vt7Hu85dBcNNf+2atVm4A9uoun6GNV+AgHVsScUYScmjldx/2pxrZmahDtFdAU1bzDCM
gpLxB0RUV1Kh5drChSfMwlzVpAjMTcnX/x64V23NYhrScarYh9NyXoZq/i5Y/lGLcDEteV3XPC1J
eDHJrc/RnvxBtV6a1/4XxFepn9h/0rxecQl1FslgEZMyP8BgWsm72pPhdH0Y1nBfa1uozp4xkK/L
XjC9bedbuI7yWQzNFzs4ixHKIHeWJ4qc3OxNEJ6gzcXJt6nmWFZse2G7EihWfF2dBYoaJT61rXCO
wKt3oX4e9Mi+HiNWQtF8PE1urCQWewuXSORdqf/IPUpJwifA+fvrhpYroxdbNwsPo6IIsocc2ktl
tDj1B0H9nyqji7nKhb1ZnLDCLLCshALha0N3YtNxz/Eq9mv5bXNhaxYwYrXMzNbDLSZUSJhu/aPr
NE5/RlFymwz7ifp7Gp33Sme177X2AWfxIxvkLG01kpOJCrVkoPaQQQ6ngRQJdj59y6A8Tvw3phit
jkKvLXuOIhfVv23/pFmbnnTyFpVVnnSW9deTDs2T9SfdyrmYk9jqcdAB9CRDolxyFGPNQSxvBZ+y
sq9zFttU9ZvEHTl6JH03IcSLKGnX28KTzrKorN44kzNeudTm00sDJAS16Ck/QxiV9G/yCcXTv3ey
306N4D96HC9HaNUE+a1btJ1nEbqwlCHKa59xdsVCuDZOn8dCamy0jf5RKHs1NAvStSwFlYBwvFPo
CNcJBZpt4mrCs3zmX43MwrMW+qbuRS/n8OeE6p/jPZdd8NXULDS3o5b1vsnVFqrSNnXfZ/XTSsCc
fuzvPvFqYZa9jVIjC35DwPw/0r5syW1c2fZXdux3nsuZwImz9wNJiZJqdJXLLvuF4RGc5/nr74Lc
7VJBbMHtjqgIh6OGFIBEZiKHtf7w1q3HNqPp84ZtHfRqqGjK0uwyZRBMdJf+acbqxrrKpwzvLIDG
p0yyMpkY0TLjIW4xgtu7pK3X6/sRHCBa/Hx5+9aFEJ2iHRwkprZgFxU1XsxqRDSvTIaXtmALBDM5
2IYuS9H4nzk/pJ9iHCHTM8WjlS1j+OPiorPZ6/bmt2QLGl4fLKYeql+7ztM2jZc9yYYnJCt0hKsb
1rEWLtTCNjp7MzoU1nMzvrm8vHWz9LI64dJWoFMgKj8pQGnOJTh/QbCm6B/Ru7QjsgBh3eC+yBLu
LkuSsTZyyLKGb2MNykHzwe4b1wFb+uVFrd/cF0HCzW2SMq9ATs9LplA/C3h+oWymfD1MfBHBj+6k
KtsSY9TnGbGHNaPvCvzMtI1BYrQd0EjppcUkWdF6bguIqn8ouyNcXMD59VWd0fKYLeZpgtQErgbv
uNVd830WyOAD/yLkfhEoXOES5PPTQo62KQzqwwIWv2ODb3OIDkrr/7MDE6IrQEvO8BncqufUCyMC
WrvNZQkyPReMRawtaj3N3FgQzQObEN79oNrMg2S6oWgTvSxsbfzf0V5Oiwg2o8+7aZwXXFye3xm+
gnbPcidkd1pwCm/RTqxuuMMHzxd/kslqF+tHhwkZw3I0Tr8jHF2oRDZ43o6hxt/tE129aSeihIOb
9cgKEaAilWSpfjndElCsS/Zy1UmeiBBObuhY15Ml5eBRYFTCDgJTJr+ZHvijdgT94ufwd1TlRaD4
hqajRpSlwYMpVdGsb3w0wR/I4g+g3J40TbK6VTNyIkuw8GyImj60oPiJ1m57tjf6TxMG2ME34tUg
kAOcq2Q3V+OnE4H6a7uV5UpoLSEE8hrNSxPsclMEsibY9ffgiSzB3pfzMEcVxhuPb6YscTlwSet3
oOze5n4W1LJrt+pfTuQJZp+RuRvAC8UDeuZNMQFPpbGZkd/rjY+Xt1EmSbD+akVBZZYjvZfE4IEr
vcnZ1mCjzjoZE8wRG+8s+jAtzdH4hJ+mCpIKxSDtaOGRYjbRm8mwrxfQ2fXq7IPjA3zMSjDlIJvr
8CoF/YFEOVdt5olswedgAl3VMQCC8BTv3OzG7L5EBabgsoc4loxH81WcrdLCWLRhGwTtdsI1qONm
YgPDfk72O5CMN/ReB8DD5TNbNVUnMgTNX5reAhcyrCIG9rbEbF3OBX1ZxGqoeCJCUHhlSsKSgeQx
KPUehC+hG+f32fh1IGjlY+8iAnZpZ3tZ5LqxP5EpKL3V6mWPgbUfrubvjcasav2JKEEXtYoCPWxB
/MZSVFWnABS6Ov2qhJFkTTJtEPSuDsNsdiIsaSKfymk/Z5/M9r1k21a9yslaBB+ptTmoRQnsoBmw
XX1sxl6it7z2wPF1UTDWHv+hRMFVDpmNen+Km5wCG61ZftaoE3tredEmBACiROKqrT9Zo+A5e5Wa
bZb+EQfkO47mNL35B7MpGIn+8waLiaI8XrC6Hqt7SajzOZjlJgtkyFEylRdzQ31uZSSKjtEVzwG8
JNTl2WCJ0RBzRFE2MnucEOYPy3vaPzXlwz87IzEtZNZG2BsD1nKKx/Jjpuf34kJ0MoNlDmN7+hmh
hWIualVC51/ypb86APMXZ/RTloj56lRJk+k8ov/7XdpSWYL3ILmmN7X1Kqb5VVT1dRP4sizBifSL
UrSqxrcQXNla8tg3TynLQW//O9DAgMN+kST4knQcmKEahBuobu90jwnAtSb0Xy6buN7HWyLtQl23
Fi8CBUei9qmdJWAXDlKKNvQS5N6OcrOMlgtuwivboIAwrRviF5q6c0ixm61FFm+s231CsWxim5Yj
2OSOEEwJNrBXFH+agpa9adBVE36/fOXWj/BFimCHdaDz1XoCKV0zbQv9PgWwaFh9mPLfQfvHEb5I
EuxvrcUdYbyt/887wNH+f/Furz4kXmSJL0676sIyy1Ak0PX4KqXm8+BET4beXyUD2cfMmJ7nzHDc
jozgPR9S19By8Pia8f2sVG8MM9xqE7021GTfaP01s9vfCZhPPp5wRR0rKuqOzwj1PYokBnN1xUZY
vmH4TJePd91i/9x0ItxQSmJ1UHMcbw6i4rR9NpgSXJYgUSAi3MwsMcvOCnFRemv01cJXMf0/DZ+Y
rD7xF3btZSnCjdS6NO06B/rz8lb7Vbu2Lgu9Y8QBRZt2Bs1kF+NiThP0588J6xddlfnv1Wt+IkpY
VkPDoTEYMkt6eMvq518ZPV7DJuIvJl03LBXuTsRosYcuH5UEMqLGeRMvGWAFSm9JM68O24NhO/5k
WbsYXXFoBN/TIj1oNErdCrSiNp5i7hSGb39DaU4+kKCWKZ3aweQxCzjVwfz1wczD76nSewCVePgN
SbCfKvhzYX5E+OLS7EBkyBN3BvmcJO/1DKn3NnE5hffvCAIREsUmUyJOLc1lr+pjw2qgME2u1b4B
FfihSiYXLab7y5LWs5/kpyhxXgmTtpWVzXh58EJJ23g8k4D6Y7dRwFuPLql+18sYUvVVi0ptNN0B
68O2xSGB3GEqOJe5AybDTWZNXFWCcOi8bBr8enL8IY/3i0aDvLYOVR96JFYOqaHvK1CUF6zDRJW5
NcrhykgXl4QYpDBGr4/767bUXbUsNg7apTNWeSWaMhWAF+aRLWmkWb3VJvQAxIj4Uo/l3dMsdc4c
xhS8q//sm2CHX30BrFnFU1GiW631cG5TiLLG7rHS0Vs6WDMQudqtA1gRiT6sxSqnwgTPWjITcBAT
HtovkewPy/gLWSzJwkRcm7kYx7lw4FCAveu3rt77bKN4YXukYwldskNhZtiZklu8ZiRPVijeYi0a
lC7l0dikfY2yhyHt/FaqHmuP4FMholGyraWyY2zjABbz4gcurnbLH8GxEvzKOIJMIUUo8qjJ7Hnm
afi/P07Lo0Uxp3S6OMHNGEv+h5tecoDlFKMXGcBXN26cKnXTXhavy86Lf//kpql9QxNaYWGdvvhD
t5snBOydDGprXYqj65yySjeIIKVJ1B6sDdCKYYg2w3jvgPGiJ9KS5/r1ehHDr8TJYpZFt5duOZY8
w2DZs8Ox9gOm5Kv5Slr7ka1JiPo1dUrbZES2J8tmbyjfmdZ10snmUP9C8V6WJJinNMSgoMb975+x
FM+F0OBXmLdW896m8SJLsE62GlaAKTum5IwtNQGMGPqDmyFfC640RreyDiHJDoreMZvHZO74pQKg
cIr5wQj8CHb4LLG563bw56qoEMJTbTAGwJX9yPCA/uTjjLmVMD4iWVob9EBNm9H4hTlQ2eoEI1VM
oWYWYE4LmulRn1Qk9UO3iWW4uPyvnFuLl9UJQX2uKklcA/vz6FH0DYfnTD3jzfHEtrPkBbFuml6E
CaZpaZw0sy1spYHSEiZGxvza0t5VYMWKZAuT7R7//slVtpoa7EYhRMVz7hIAEabR58qRFelkUgSD
oRhWNs1TBnQ5AFlTEMnzflAZZJfsDlPBUmR1XwGnFdbvz2iGo0D9Wj5T50dwSR8EezGOmNPrFeiD
kgGUuywfMY6IbEh1O7TghArH5yxstxTj2FQzr/vMutWX9I0x0IO9WEGposYVORsWxhtrrnf5FG5t
hX0rDeszUtvXAHdAwLz81tDpieGhguFZYtDjJRUOe9iCqs7+0AK6yrgdt8umbT80AGSXNdRf3iXA
F7zWrn4ZsikHonSQgBZZj70ikg1aXdYshLCvJRQzrTU24vbreXVNlsm1ne8dXSQPjMsX0hQhTMyF
Omwq4PDY/NFcPkXaNbBFGg28cZHs1bRa0TNNU1M1U+P4W8KKyimfqo7BWpNlY7K7MN6lZHB1+k3L
rqhR+Ep53S+SaJJr65k2m3jaOwbBzIf4VOvswlS0DOtTuueSlZ7TZO7UYvwZFmehG33q/MveYvXY
XgSKLinRmdbPMQyCiey524xt7OFBjiETsy7dy6JW/dKJKGE/U7Q3am2JtXVNsmly+2rALO3COh9n
sLksalXdT0QJroiazRjqM9RdUW9bNfJaJiN9kRyUOMnXaoVSJSmUoyyoF4N/QG2+xiCGDqvCVdqn
Ik4lu8dNwgXNoHzJJ/5hcpSx03n5MBmf2+EpjHZRdGfm79Wx2iyD4ZqdLP0j20SuOicSTaNIc0PB
Ek1kJSon98pZou06P4dLixLc0TjGeNjkEBEtyXNn1Ddzn8WgO6o/K1WWuX2tArkzvjXK+alky6Z3
+qBPDH8EWXABauBuqfYWGZ6rrPgQE/Nxyfr9YoT3Sqp+jKh5f1mpVpMb5olWCW6tBcv7MNZQ4GF7
HArP/PwFGvyXGoRW330nEgXnhqZMmxUgZAumrbbtgTC4GXaY0G39dv8HMKV06ExmEATXRBS7VIaZ
61n1vITPgAywGlmAcFmGJXojRbGWAbi2wLuKid842zB/0nMZmeFf2O8/bakleiQHTDxKrWIlpHw3
oX0xROM4UH8N7U5TS9dOtmOqeZQ9SrSEm7EznUZCE41UaBhGV9fra2NPyFIWBoKfBG9XtXW8OHo2
jBsCLkLrLlNB77sLi9ItpZVymWDBQijaMJkRxXo5OJHQCIjGtsvLPI7gicsEc7YFJH4waBtiv0uK
wcS6NSFtAPlBUqm7MDKfNNY3mwHtRO5Ut0+0zReAK5tPubp8xvjtzuzbu2asN2lqAYK2Y4m7zErm
ESe5W4iWggFmjMEQYjHgwwCodDIwwapFsZvPKqhidqxQAL+vpmgKQZEcP5+Zy7aKyW5Kpn3KMLJ9
eY0rDouoPGeqAmUWJOXCSSbTZNasYciUtTfVklyZ9hcyj95M2d93VxBkU8M2TYOqYldNmhTxOJcR
hmnz9B1AV4JxyGVdNWsTIq+EcFt8Ys6RXwdqb5k3sF6c0yHZzuxQYHhzY3/laHoq6FNjc7crTH+U
1QvPsvwEkQzHfkaGFgOdqriTeR3n5pCCVAF0Pumtvok3KaAUcte5WWbI5qj21FeHrRS2UjSgomDh
ThhEHWqtgWBqjV7oTKMbz70daAaLgxwUx3saRaZbhY4DSokp8RoyfSl69mHp60cSdtJKo6hSx8+D
xA94AgDFq5+VO3IUwPsjZWjvOr2r7TtfMTxnW9xxjuxCC+LG769BkODbkofzma89ijYpMU0bT9az
0NIZFkyEq6ADzob+frbYjTOS9FEpQ3/sa8MdteY2fKcWqfLEGtCyKL35vneK7iv1s2sUzkqLfddm
9jArkz8kbe2N5oR0ud7t8iFTJflw0UEIn1WMSsHjxMZWB2NFUoZvshqvsCbNnnI6ymJSMcbhgjTw
Axi2ClRyS8zTFWY4jyXAuYNUAe4/4MJu4z6UvFnWZDimY+AL4HSaGCoqSsuWqdWiYMzHe5A67Rxd
ernX9PxUhqDnpGnHpssqkESg9xb9jX7VIi0yeek9x1ukPpP1O4oPMb5xpwL5CZ5aE8Wc577Vo8Ax
qNea96DWe+7TB/BsA9tifLxsiM9cuShNiBMzo27SCsB3PLV/3Qdk/wWO5ZBvZQymYlQPCjYVzZsW
/Bowp3QxZBjNqFKTCtsYmd9bpDF2WjMfGLE+2+yjqu+nMZOZxnPleC1RsMqtHbG8iIskmIbyEW+K
HXNkWeLzywSXgtKSA/Nv2ZoIjqhrS1ouUQOWarI3YsNjBfOLoZQM6Z0rBKSgVwmDDxrwTc562bVS
XXoTUkpy29utXyUxeqUrv58VjMtFnkQjVheFzLoBHiADRk14TBaxw6o4zFLMWiq72ctv0W0OZqJq
F4LCF72BV2gf9S/LFF9gXDnME5HCUZFRq6zW6pKgne+ccn6TDsgqJWpA5/mAovGuduw708iDy1KP
aYbTQAtiiQMeIgOgIuApFKen+olqGHXO80A9xDs7MJXNcEcr+O/cqzbTplkw11TchNFGBz04kHF3
SB1KAqGzl4/wGcTRqrnqNQUWJg/MGzvo7rVd6hU7HjVEVzqHf5Ds9FkC8ShPI7aDGFo3zgKivDDT
XkHj9knZ8EcC8RfKhiuKS5wTWcKxanU/DbOO/eX9W8/15xpQetjo6ppNHt3wGpsF3qvY72pXxl8i
XSc36ydWNCx4D0y25D+LHX8OSY476ZwQX8eZHoHZB5NC6N3WxPFywMAAJJVqOZqcQN6AHPO4D33q
lftsF/dXGMqTXdEz04Ynl6batmMDM5wQ0Zg6dcyWZM5T/lwOynfdnkO8Vxv70QAMcOfFWxk72Lma
ChKFo6RtlTaWBqMwY5HFW8Mvb+y3KPm65X5AZdGV1XOkAoXzqyu7znUTAlG0fMvnhmpYoez9uI12
xZvYT2RbemaChAXyLT/Rl3ows9EpsKXGXbZPbzu/iV2TeD8qV8jcxa6FgaWU7ADvgBhSVtU8e0MQ
Qb7g9WlntQW6ITAdAni38buz1a7ohj5ZGwafbASYLPKzj9E3VdKUdpbkF+UK/p/Oi1mDHzPFsTru
4kew99Yje2j8wbe2IGq6AtLlDWpb10jru9mt5U3fCk8GuXRsJHl1g4TVc0tysvtDoyu5EhVpwDEF
FFA2Vff9d/swfMV4//YL2EI+WYe0dIHpsqMBQ6v4uLM+dE+RxCOcvSGEjyEkhUrVRtOBxvKADiG7
AQwnkD5R6PApXVKvM4CYc9kDnZVJxd0XUkI2KZlBojINzDfxg7NdduoHPhXHvP4u2vx92/96ecdY
8GSXDUMf9KnELgM31U/IFqC2m541fm2h9SF5N8efInYgzdtCl0QwZ2BHwjqP1vpEMt5FdqPGuF2c
FD1vXfbA5zeBtLRbHiZP8+ZH7RsaeiWX+kjRcEGtjtt/IlaZonDQNIidgYlX7sI3vFcGRI8+l40R
czc/LJ/jwHlTc3vm65pL7jDGfEM8+qHyw5tyF22oP9UuqHskn+0syrIQBQOFCYRN4Ms+K+qMVlUr
U1XmSPJktWvgc/qjXlgHo5fW/XkF6vUugKHNRJCKZ7Glgbbp9eUK7XxqlYFlAD10wMDW6lsUyyev
jFnkIT1yKBz2vsrmqxpQZiRrPl3W8XNfhS57JHlMzcawhX5UjZMziFWU4xO1yAOtyVjnhk1rbxME
e4+XxZzbbwP9aQb/MqzzPAjeluBoMiYea7Cdset23FOou0RiIVbsNOSARwA7SQwNcf/rzSRsWia1
cHhckd6q7wCS0d5qO8AUYxC5fpvul029nRhcsExhzm0TBKN2ZVPQfJ3nN5TWCUc2QrAV9bu0s7as
trZ1bQAHJZW9a1bs0mthgrvX226eJoyzwCssW32juYPqpl7m1vD2rJBirJyRWhPrtTzj9a4uRhsz
UmNxyxdjm24q9SH3vgzgt0uDHk0VJXoqyEbzcj9/7G7Y1twVIGdt4Aece6knPldYTOBhg8Gk5vC7
KXhiYzCLsCVRgeAqLTbpAp4F7MDO3tc+q+5CN/cVKaHiuTV4LVPwwgjxRkrTFDF4vtxU2oToo/k4
LK3E6KxqL9KgaMIFKiMShsI+OwR4EUaItbWb6N74kg1uvKuDCWc7UrdoXM4Hn7jFRytxZfq7uq0n
ooUAKzQoumUdBUdczJ61TNdFziTBjCaTIRydGilxSGM0hDW9Zx/yTT250y72BhD6Apr+K2ptYM+9
bHfO3jjQXADha0g4gmf+LAXAhnZ00HxUBE6nfcnt8qHr+kPVNo9TytPuSzXJzpCf0WtzbtgWbA/S
5mh/O/MccdUbSbhMBSyQtm0+xB+bq9oHgZ0fb+3P6AJ2Ly/wrAmY381TeYItyK0qU+J0KWALxk0K
oj/Mpbj6U+J379s3juouAEJSAbineZg4vkkOxY3ydrxKHy0PPcMf1Xgrgy5fiSZefyJBi7V6pL1K
Zq7FYRA9gyqHuM4mfeqBQVX6FQOgQPSk3MviJ+ssh3XcCcBP4PmswZMK4WGW5QxvsroMcDafu9Ha
2UkVuayv7hutnD6YSBOirbKI3CVid1XbtS5JsGGTfWcNdN+r0abRHZ9Gya4060dVITuzivbEVu6W
aUFP9eR2LN0tk7YzxvSqi+2r3AGdkV4PeCI73pR+n5PUM2Hytbz66mRl75ZRctspxQNmCQpwpkW5
u/SlZ5WqBrCZCXmEqDs0Fd0jrAWIM0A+PXVut0xjB/7bBKi8aVFsOPAaKWDW0IJdOQUwccfmYYxb
6tq6abkaujr9y1q18r7jZ/iyl6IfRcnC0lOnCOy0UV3aW7ds7gs3Vey7duk2ljUkDwUt6I0xjW8q
kOdm5RxUM/tMrPTz5c+yFjqAdgutKJi4Qk1KsBpj69QsQ4hyJPpKD3EATJtNdJBhKqw58FMxgo03
semkWHQ04jqD5hrg0D20y+iag5NeabUqw3NdcykgCEKHnWXb4AYVNnihprmQdi6BNxzfLY6z043u
EZzkkoBozeTiGBHXgdgbESa3jyfhXR/bg2rNEOO0ycOSgWCphKZdPqDjiKlo8qgKjFR0/SLtIc4h
6F3TLZazoNG3idWntszjjWbXfs06v7bHLU2y62VAirJ1LHeshy+5Tu5jVoB8U6Wq13etvYGNjrcD
G2pPybXdZCRPfUefQjQBgJ2z3QLDeMMs+1Ou1Pdtq1zZ6Wi4w5KlbjkgExAO1iGy0O1JjNiN09jX
ihictvHUerOxfNZbprhZTDn5rf3eaUgwlSo6fbJ2O+TpVaQuhYsEClg66nZKYRXKqwGxujsgtbsj
KmaoaqWcXaLixFzwjT5c3r81H0WRONZQhwEHtagKNAeSaKx3ZVABmkSvb61Jd2mS+0m2r6JIclhr
CnEiTHxkUmdx0CAEYdRCDwCMYZe/u7ycVTfPa52WRXWk38UhyWLgufKm5UBA1b7p9hXwAAfu5WPX
KTaJG20QLkrc7uqybBh2uFyecxOy4mmWJG0UExYoUbNTK6hCK2OaWbuxCDpNSolGHZAcvr5KJOE8
6xF2Dlq7Da18W7Xmbmhkpnd9JT/FiGPqoRrpLdCXy8AuQnduwOppyPIaxxmGswv7shRxPN2stNYp
kqKESR3bbXUffenxiOa50WU/p3550AFiY7j5pn1Chm8bf412zrtGy71GWluQLVd/vatZ02hpE8Np
M+0mdIC9grEViT6uHJyDhyf6GG00p5zFgBn8qk1rWPZhC8DU3O2i2+4xnAO2SdFQpAQxQIGcmxgY
/BLBKy4Fgiko5VG8AGeWYHwHtdW0mce7hqseqn3+rsFd0G1A6OWe6dt3yYNGvehgSdq1Vrb0lVgx
Dgo1NdQJNGhUF9ekn5pMdsP5oQj680qCcBUMOra9OiHG/UEMUfiAQuHvT4S52/hRtp41g+Kgw4+g
eg/IqDNQbBNZkLasSIFmsHHT38631meuluBvV69BS+gZoysLq9ee2DBg6GXSDBgUTTRifROCrd5J
QT37xj6A2cW4QjrfmzbG0/Qp38qeKWuagpFyqiP9g0G4Yzh24qankvTZ2EVlYCXhBxXIh35uK54y
41qGHZMNDq5diFNpXIFOpEUOAoIiQ1BQ0M8NyKJUCi7sStZxv3psp2L4xzgRw4xiWoDGUgZK4bLa
mzN3vgGO/PvkM9Fc2rjap8pL76TUmSsPMJzcy17yvT4Rq5Awbo0CYtuNeVA3SFLooGBs/WnT3tvv
k2/Th8vXfO26WZzTwtJNTTvjdy+MqjR0JYHBHp5mHKESltvLEs6rZRYGqZBZQjZSxctGDIGZpnUV
mVAV/HNM/8+xgr8PJ4Ln5CtRwu7pU14MfYLWL8dMg7rtd8ySjEaegfuLIgSzuCz1REaMlQb2zeSr
aNpAwPc4v+sDVHofWemGjybA4fXEqx+Tj1kgu9or2k+RcDVRUXYc1VAF8bhm00I58H2PxwS9tscr
5++yWGKFr0QIFhgNKdNkd2gRnPTmgQ76O4UqEq+2YjFeiRBMsEZGm5UWGojZaL5XSMI8oy83zohB
56iJhr8fNUIaElKabaGbTWxjm41qRhcfpKX2Y0h7YEjG+8s6vhIEv5Ig2KReK+MpR9o9sOIhc+2x
+u7ENgh5OvMjy5agNjtDsqb1HXxZk2CeiB1p2RxBD1r1o4mJ+qa5KvCWACqnJA5YFQSbjnow+kPQ
K/LaIDVtEWnFggERFWvInfdl9KTO751U2mO3YolgI14ECZqtVmFuxDZwlJcvgMD2BhXGlvioDQad
pxYuCrOP0qQLPrsQCbwSKWi6hhebavBm2Lb4milv+gTQoo4kbyhblqjq1qjZCYeHj/Xyag6VrTI3
kgqY5IjEoLtfaEpoxif4isFzzA6JG5T5tFsK6sbLei5ZjBh6d1QNaZdgZj/V8kdMtqBAoUejf1nI
qol7UQQRE8qhczq1FKq90GBUIrccbxcZxohsIdwNn7hZ3Wz1oeiwZWWbfSQl2Vctff5ny+Af4VQE
TTDSNkOEyW5G+z5ud0YqiZVlOyUYgaoanSidYXZGB8lBcq+hcXvMJes47wLm/oCaRDUsSs5f+DlB
vkxBW93Rf/PS6phuGorqyRIoQRfkqbeMe+rL2kLWF/dTrPjWBxV1uuQcHyKzIuA7oNXV2k3F0+VD
WteDFyHCy9sGgFsNfu06cEakZjRXtWTlrlXX8LJ7Ypl4HjvkZg3YmJQ8UhvwjsvzQAfPJg+KlBVn
LWg9PSoxEh/N1KJ2C52zXPIDETdDgWnE8wZNUY0bWS4IX3xdBgwqOypB1TVnaeaMYY1FF/lM+YaE
k6cP3y8f1V8sjugGuIX088xM1o0ZEiWY0Oi+9JsFUPtAPPU0tMIvbrMZgd61uMmmeAolNea1xYF0
D8BdaOY7T84wvZwR3GJxWTItwayaxWbuzXfGrP5djAMeeJ1K4g/XU4thouE+brhPLx6dEUSMzv1M
ZAxgq8vh1FRwbM55IiirQPSYUqhIYWdbjHEc4i7a6uO0uXxaEjGiT8rSPm3mFOA1MVluaZN6wMy7
UlLiXxazdn+PRFs/ViM6pEGbwmIYS/CXGijQGLfxLGsDXzV/6C1GBzi6wNGIKwQJZlJn3cDx6e2n
CQNkRuhaxI18hwEfnNwNm6Lc5L76WdbTvL6yF7FC3JC3bWbmfV4HRfoR8xkuEFm2l/du/Yh+ShCB
V/oxmhSDR3a0rBB2b4j6bcokHmqtFANc3RchgoFVaZcWzlzVx9azVj0SJmm3E2D2MEX6K4RJUonC
LbLLos/yEu6KF/D+4DLVbk/I3mW4j2vhF+jcANVr8He7xb9/cm0jNUJ7pgkA7RE8b9l1jHYGFvc8
9SGJvmSChAhZUZ2hVhwI6tMIxGfv2dK4eTN4SvobAeXpigSVbxAUU8tCKM7MclPZDrjrEk+bHDfT
VYmdWD+uk90T9LzqlygeDSxqoa7qKcjhJr6ReIYFvpZ5zxNkuWwIYv1Kv8i0eVPTyYm1kabQlG8k
SpKzN294WhUAkORIopp5AHxmbv8YbWJZj8TqlTsRLNwGo7DnIgIHeGBMV1l+E1d3Winh4Fu1GyiV
oZ0H432OOP7OYiUvpljB0xosy7H9uRkkWNJr+RzMClAU5QyQgmAA5/Xu9SGg7MDu9uOC/YFeY7ro
7fgV9Jr15fwUJo4UOdSMjYwjB1DyVCUYakob/7IZXJWA3i4kujUVHTnCrVLzwXaYBU+1hNMNApj7
pSfBZRGrF/dEhHCfmKIkqsOP3SwblNgLN866bZTG7kTe/TNJwtkwnWV1njZouxkzzkHEgD1Qpx5T
gdieaEPzOxbpZWHiRRoWVQ8bLa6DtPtUdltj+DpHD6MtyblJTkichCEN0xRSQAqrqqsuXQ59/g8l
CD4jZDVVWA8J1fTeDnU3X6SzGKtX/2SrhBfn3C7EKXP4c/Mj8qDANtkiPV561Bss1wmU3Gdwh8BI
lDUVruqejQkUTMHAE4sDPvOs6ynT8cIx9cK3ZjxAhg9mXQR6o/xGpkg7kSRoua7b/WDwixRGWA0Z
Xcd61qPCN9O3l5V87Ul1KkhQcgUdaKRNEbjY/ZNqPy6jGZTKxyj9nhuj5Oauqt7LmkSuiqZPR3M2
YH7mqdp2lPhzUkuc7VqxBvbt5wmJM1F5BhhxiyKGFZCIMdrb/woS8aomotnT4Bl5AJIKmljMdV1n
SlcDvWG+zkmKF+JQ3OcFuhEvn9O6b8cjA4tzVKQPBXdXLEtnLxTXirdGt261LVM3x4Cjgx4YMFYV
nmyyY602THmgbtqAzQSxkiBxCgenneYCnn1rH5TnfFdPnkO3KBZt2yfF6zBrpfrmFXsEwP59uTXL
PShOfquflgKr3cGj0QbYq+i1MLYaLUo0IFLTdrPmbO2y31g60AvM6uvlPV6ZsTBeiRJWvPTDEtkO
Vsy1p1H9ZWdt6XtjAIdL7avbYoO13uh+fscw18Lu6GHeo1g2X/1OLhXdQEDOM2xg4IhVHlrMIFpT
R7xXnIel6jyTPBjkd/zNqRBu7E4CN0JjPe8qFaFHCww25KseSJPOXlYBBCclsX95b9cuvw5SP00F
mTMGjoWLAoTDorSjpQ6I1TzGBA+9rNOm7WUha7fxVAj/ECdLYixTFisDr2W8PHWq8USaxe8STWJk
VqUgg2fi/YrYULwXQ7zwvvK5DurqOwZOXG1Z3IzNknBgNUWDQAp75aDF6KzbLbKKIguNuMGFD9+g
fdLTrqbdlwmVZ94k+1utzRTDq7xdBw8SsDG93jwQ01Ww+QBH6IveS+bCnY3cpbOsgLRqom0knkze
C2GemRW16zuQc0BOu+mudY8PrUa+fe0Eup8+yjz22lnxbnzUZE1DR6nv9aIiB+zZRVE2QZ1MfrJ0
oPy9UVJZGX31rPBCIECD1xz8I+zdjPm3AazJzXFshhyAtpS601WMTOHoDw/TE/Pr3WVVP6Pt4gmu
U5FChNDRXNfqtGiCot7rB44CGPkDc9NvxWOz6zbxB/ZWCTiqBJPOwK1u6slqhU11IhY6labhBAtM
2ykf0hqjk80ksRhrkcnJAsWUSsqavKow5hIQJf00TOmjXT8vev5opfRxkWJLnYd2GG0GQIel8al+
tEm+VhQ7a+s4MRX0CjTkKiZx6eZ195wu2YcuiSW+fE0Wnkc6kMvRnQCv9lpWxNpCT8u+QafTgSyh
H3fdtlQB0NEXX45a8v++TP8LBL77H/W39r//h/9/Kau5wSRQJ/z3vzfxl6Zsy+/d//Ff+/ljr3/p
v3cVFKNrvn3rbj5V4k+++kX8/T/k+5+6T6/+sym6uJvf9N+a+eFb22fdUQg+Kf/JX/3mv74d/8rb
ufr2n39/Kfui43+NxWXx7z++tf/6n39jWvnkwvC//8c3bz/l+L37uPvyKW6Kf+3b7FPxtT371W+f
2u4//1Yw2vU/CKoMtGapOog5Hej6+O3Htwz1f/jwNWBKCKaI/v0vmIkuwu/oxv8gxtSBVfP/yfuS
7saR7ei/4uM92piHhTeZiYkEZ1GUuMERJRHzkJiBX+9Aud9zV7X91ee1+/Siu1QiiEQi770RcePi
V2DXriPMtFX/nz/T/hChzUUy+KNTHv0///qPNfjpaf3X0/uXsi+OVVJ27b//q/nDzO+/WFUEf2Q8
KDVwcOEIg0L4l4Mly61wMpNY3o8NFE+gJBVMkeNEQ+fpHB960tyto+DEMokuy3WtedCMODnqRqaF
ndyHQxnMnm5jho8/PnOLSOFmRIvdS4mOzJmKT4hxsoasFpWyHe4aP/6M7IFUyH5anM0Gw3g3oaCG
6WmDW8usX+xZd6AuqPZtTmrwr/D/0zbzSvUSIXPmcqOeEwnt8InirV0PCitO2psOh5tuOMkuLPwW
MPlAiBwdBtXoanNqIFMGm8GnVGS0F5ZtMJ7MNfbFW3wwZRcO6oTT2ElvI2ZIY6i5bdG6d6yIxO89
ft9fWOlEJ2MhybmuSOOXrOWk2tdO7DTbzDM3ILpu0XcUCBlZzp03eehbevIZv6raUFmd9UA5oZGf
CbZoT5/qZm2mjZmcEvFLfjffTT91DGc1pxTs5iA9ejd1Qv8soPm/eRh7OKbMKVGRClv28migHj6G
J/OuurW/+guJaPraSjc8MdnO8KWiE745WgMMpO0KxK/RS51QKycirHAgtHyFuQsaAoQPIaVFht4i
p5TsaiT1rblFd8QUaRtfTH85r8L3dNMe3ptn44XHDo0AMh1eoBNtaXWqv0onFli6zttGqwI0V7Ci
HEkO4sAWdvhD0n60CLvddv3ieCCsPGQT6d3oNAJWodmuddKS5Ntst5D5mkI0JR7gsUDR3uCYp9Fe
c5HBW59FeenvQCzoeLROcOL2cybhujFLaOXCGQ7LndFVLDf6hZMTV6AqWcfCLDRylUeJGcK7xe08
zprtRJNjQkPf8LBINg8GAiEGFnFxRDt3qqvKDNeiiquzypdcw1X98CJQyZ3fG7S8baONfITA/Cql
1AiZsUcXhh2SAeukhuh+R9fGKwoZvzgVdkWH7dhC5Tp4vWP6pRe+L0FmFxWtt71j0Py5RlPBNqCc
kMi6itaHMe9wW1gzA8rYh+nzPcjAeHXPJhCUOyrVfBjmYwvljoQBzGh/V53krfGW5mIy1ElO2PiS
F+2XoGSxo1XEcFJHR3trzOAsmG0T2LTD0MWwsZGwN0JivWoYrQiCcfRNPKKMFm5tr03e6cFkHUwv
jHPo9MzYTDfcKhUaEt1NFvl9IF7CtWM2xz2HJNopj2ZbBNIz1VnogGExSOpIPy6Mpxpu+Fsa0gKD
NBLCE7iG8MNCxYu00SsSBdZddOp9h6EFkSPsVEdGm2bYUzmIN7BclPErb7MjMn4o/CTAfBGG5BFL
YbB13h9eaYMVOJlk0n3ASRMzEAy0HuFGewfPHzRJTFYDQ3sMVkqV++GXTnigHq21vfrYv1cJqdFh
jdxNJKVGdMCipV1/a1dceEr9SqEh7KOognHGEbyiwrfQAay+QK1Pi5I2TzxzL7vwQ+51HxpNzI2p
UlUi2mmw4R9okjmkU0VxoxXq6GNE9S3GLxol1SQSvwgXDE3SzwCSbORXGFsrs8mgULaOAJcyVron
/ugBAOH54zbgz1ba5ka1ucZCd97odvEq+XkQfqR+SEXXpMkHmGLMT70th/msfSVO50YXjZV+7Mt7
fW+8a77la6zfZo5RX6PUiZSruEX/AsQILLRlNw4mfKGCVClNg0FlqcDp0Hv6WQ5kr/Wlp7Up7XZ2
BA02v9hAMh6E6GsUnC6rvBHHse5GH9KyD2tafg467e7wTdHfegUNYRgUgePxWl9DW/CsEQPRqXnr
riX94QXSuwsbS/RD2dWHkTC9b4lVOWnGJE4K3YfJA1rN3HUwXA5VePEcBKhmaFciUrBp3LQdQZWM
Jju4+o4vaK7QYh9D+QSWUysmpdtfymtloxNwYWtf1l7EJo+8oaS6aLca4dVXjpnZH7DSjnpS1KzL
3MgkkrT9XefjL6XJ36Ptrzn1UliN0iXyPvXn18KePMkdbAWrs+6w3/X9/ILo/P1qv6TRVSgXqpkj
tqd+5w+XVYTOWeGvrgIo+m6/vbufS/B/XA/5DHqnFEBIv9zdGIayUpeWtF+dK5YXRNlHhEPOcGu4
ReB9iNj/UoH790v+cotwQUwmKxMkWFVMsAaxbmtUQBKzqWDKFW9+V+39Qqf87XrKL2SUqZtjFzV4
gLm/zr9INnAuIBpCLXQAv0EBfrHC+Pu1fsniFyFSMrnHvY0UVOw+DRaHnxW2LurqmfNZXHW2wCOi
2dQ0p5XXvbZH9bfU9v+wZ//5VH+YVP4F80hFLTW7PJX3sotuJh/JEkOgeG1wbPx/mCH8XPr9uGlA
j2t3F0SMuOgvN20MtTmovJN30kWcaSL6cyoTRaHKGxw/0UFERc2RC2bJRO6QSMG8gQi7qbDlT/iN
KsixsmDQHAnR6stA7MaBGZT79qvwDdjUxBKtaIl3fCOJpEBe8m6+GHcFR8pAWt/CR0let5Bl17i5
K6PrkCDNnH6nBv3vHuxP9/gLgdFaaSQkUY97jJiG0K9QbSD8Pm2b21giOSpNstQM5f2uRztHT6aG
9A0zkHgjlwMbjwl0yNoe3ftfCpg/i4O/FgO/oJN/X/tfIDQ+idVS1628CzMSagS5uYH1BvkF40aZ
lhkVbAUj3smCMfW7YHjygVhPGamEsuU1Q9adfg+/+07aetFfCpSfFusXyK3WeFxoE5d3DffzivRo
jsNqFYK9CJs280vLzyRf4e95e+oxsCr20WGXTH6oU32i/TccVZZBJotsNzFGA1M52/eYmwB9Szo4
ZokpxaQVyNDuJ8wnMmikngtUMZWtl+gRJHqMPlRnMKgWH+KbdMdQjqmB4FWmWoP51NWnEA40VOwi
cxaU2hyji5jYuTCAAi2pNE4Rsx5hx2DRfIkWJ1NpDDeolsXNXlDJcE0u/U140TMCqsc4Ii6KyFjh
OtbeavhhLaxamPClkNwfQLSbAOZvZUctk4hIrXRnKpxQsOf2c+rsQWZVvFsQSz6ThvCQIoJHN/6c
Wk+zSIaGCI3UnYsSBtmHvEOc11jyyk1ouUkxBip3ZND3FtEuLb586s0GjVMbbYG+6sIikpN2Gz2W
iIWzN5ZH5OivTrizAm0kmkJKgYg/JAEaiYOypJEQRA8E6eSp+WZtzwVBaTjVuxYrqgLVtKWRWAzf
IT710LiZTrkzNReRN51ojlwGfgsfaUjCU/dmBWhZtkVmzUQm03X2TSc/d3T25LPhZzHhMcltDGIu
aoKOzvkzfY4SaT/VnvSorBY6sxwWQc1IZLzXx0j1ta8SmUTia9Z22aBPMPOrtzbdKvthUwSiozu1
SPO9dYLP09jT4gUEY9tgNB/BbtfwIgaSDVcPFTl7z9BWLQgkNGB0TKuKib+Tc/850vqX7b8W+5IK
OADI86/AX97PRggwu9pP4B0hr52x0gaqLx/pjHltGpaUz9lWX5verTFGPKTjZlxgW/6B+VMEyD/R
sGw46qYXzBy3kBpjxka/1fE8r/MVAzdMiAGuYu2stV90T/UFf8M3jSPKzIqKV7GiRfo9uslW5Cgp
MhvDACba6B1RdBfc+PQ1om0iT1ixvCv6uiiXgZsEEwRI2hwmZOV5VVN1gMt+6Nbid8e9NncF4w5y
wFWU5b2eBxtuLTYE+IZ0BoVHewymay4ZLBO+hkt2trbtrs1s2C6hwz4dicmDxJ62tSN5C1PQ1BHT
3IlR1PTsezLJdMvxFnYE6aEPixtu5y+Fl9gRjFhsEUVAf2/RKorSmRU7aztf292C6g5d5v7cXpPc
Xbb1Iz4MGW0KlPDz08AO/jYwQmLyk9Fui4zE5alOnQqvq+WIIhbcOCpRkJenXEyIJQMKmY61cBL5
FkbAEA2cx/Ghjhi2hwYvA/PPrmNx08S99jYNJO38UoU3M1uCAWpwmZiwFFDpFBKxtJuBmKciJ9on
UIeaTIj/uT8Drc/REPpW+kqAm3BL1r9amr2gfMDPlRW5sQHKYFkUDw3H741MBj/yxA3MgFkCACQ5
hyj40OrvAW2pneVmeBUKbPWwuDmpXoyP+W0MisDYwTu4CKC0DVTCmbafNjDNPQ84ZGj9hEGSHkRX
i4aH9LUNooSIDnQ49T7HhI3Ghpz9OsLAStuIn/FrGVMtIjAbOEp27nFfC+1ZwXoQbrr9Z4TL4iP3
KO8+9QBl4udaGc+wqG8Qj1+61wjNoLZ4QR3Hho8K9d46IGKt/Ur5pbT2wF3MT5hOKDODNas943ww
iY5TbXbmepeGKPQEu3W6nJgxMy8VVBaSTioZqqG3Ttoks5PhYMDwQW0r8EcjuiHSio52KdX4thMx
HiJIjFe1oyUfqZC+CWMA0CStbUPboPSvktdF9qT6Ns3nWHNjuLN1x6o/xdVm5AwijkLA8i3Fc+wB
4zQrhAE+vyLCqXnyQBivuD1l8ceXLCSSjdNtM/o4yUZm3Cs/nRFWaU3m2dE2Gs1tgbVbvAYEW60T
fRi03psP0+kQr7f9V0SlZ5jgnCxPA94xhmLbcMev6oj/Rjmc1LiAtFMiOr6MhcOPy3hG9J5DJDym
B5FL84G/NYmejDV+F9uTHB6K+mDUOHuY/lYVa3WfoyDGVqP8s1VtcXak2UaLHZfJ6KSv3VPbCe7g
lqJXToBRWnzLj/wVeAXgtILUWHKVon2tbgl2kovv/GJs8oTGXvijNH7t7vwrtaiJj3upXxHnEF0/
BZzXg9sHKRzfug88O4Xq2D5+2HnGswbAONAZYMIRuUiQnrGzulfptSyI8mFhyxYFLc9DS0Admw4K
+0b08rMKPvJ1wfy6gXQncSDDXnjqXn1f7sVhuFfHcCsHc1BvAF0GM4O9ECkOa3GPN7Klpo4buEaG
i7/dk3Ly5IRVjqKj+CQ6XFBUom8xxGSRBrjMoCLfnkZf3I4/mFykUYpTfDZXCZDRNYRD5A2FkUgU
G5YXy2iLNYsyZy3/4e0hAkl7CzGeQQL9R3VjExUvTcZEgRYXvd5AuoN13rTwXBwczHEbvdA2Xiwk
DUFmOUlHkUXswjMipOCXm1xjht+cOxc+LCoOSaTv7WG41hoTjuE5wSipa3WLIDLe9oNTAtVz+QHr
CTxEv0Ux7qRJNlKFwCu8YzWc9F7Cq/OhYoquTmt4TyIOe6mdMRkTNr9jeZu6xba/dbsUDxlG9F6+
Wy7jVnAQiW/jo0Sx/t1vlcktd/UuGrHthz0+oz8OQCX67VJRVPUJPnQzuAkArIORorwHMUnrXfxt
pXhuwujVLo7XrfgYztlXwZCSdVdgnk6zm70GAe0qvI8XtNgoKX75GyALfh0p326cXyNH8fmwH9P3
BNRZxGoqe91p+Q73KsrXpiKxr5BnhQJrfKt8fUVTDgbUMaQ9GO/dqXrpKOIc7wC2kta7im/IyPkm
OjRX4A8IjyXSK8w18nMzQCpXASI9lCfuiNursYFBzwGJU7dLgF6Q+KoCXL4sApJSO52I8F7csie2
Bk55vCxUqBFDHf5QfMOv8QyRbkxo6YYihIDQdCp4yiNxNFI7VYniY3ghEJbiltMUviUjnhop36Se
xK5IRr86IE28cCeBq/PaKZ4gTiCnJvg2yUXfWyqTIev0c/RwbQQ/RTIBrn5GwFSBu+CBoJGshj1k
Tb6W99Tldl+QYbBb2zroO9PmNySC+LpTZGss3encQTOIFnr1Z3Rb0BKC+BAxdfaN3o6D0Dap1tHl
YB0rT0rBL6TI+xQ8K5Lc+lstkM4i3ItlTIgb8ONn7NdB+wHgm2k+WjNar3uP8fi5p94VRFe7vSlE
uCA6Tm70asLeyVD3+NwCAymY4ndvw0jGBtmTxvhNbVfvTh+QUbyBSyozz0ZgHRtMeDljr+OoyOBV
BMAK3m3xRPECOILTMFASChayodU7LDMiWn53V/2MeuiaMAUjdjyBaSWdjpFT3/tAg0QsOYy3fotf
UQgWLXfTuwzNhYrXOwO0HG/iu1RCgAEd2ai5AOPhxUOLWxwYl54oxyZaoa1Zwo7Fqgh4u0Si7kM7
/64OzaZ0+Xb5rDzk2oeYw3e1fKvs1osO2QFN3fF9XZrpkDzia4i7+LZqEoo0vkaXCsbCO+6lawIZ
0hMYhA/ZQzoOkQFtANBJ9alxYqK+lTberd9Y5EOL8feCTltFP4aEf2EKvCIAf8ETlEhL+rktl73o
8pEtnJWBodqpL54kH1UuMHnjkPUBhpHrnGJiag9DPUeGDi8uHPiwdkEuk0o6xfyEiqKWXhvASgVJ
0osl3TRkqiEqQ6fraYeOCSABK+vpjsCcX8uvDPUHnRe4iuYSqeBhGgWL8N539xHHjXYxokC+zi0B
OJDZiCtut8FZbrrJC8J0l98mJMnxeQJ3AR4BJ8TZbD3e7NBEmrXerOpAotkSU9HwMVYHTQBS0BX2
iP/jAHmjwV9cBS0Jp/IjAtmDWnpk3TNEauWi9JxyoN7FUYfdh6cj/UMS+DG/VA4yGJ2ixAI8uB40
0eP/XfNLP5PgP2p+PA0DVoKqqq3//Pw0OiFTJy2Ml30ZDIH6Ou6km1D6AjC0kemOvo3v2S3k9u9V
Vz+gsl8qm5+uvJLYf9kHvSX1Zjymy75hOHMq2IEOzvI+39INTmPg1oXcI9XDd9Isz+yclclYk3wd
Ay74txHvqsEd1FO6Xa5gouiPZfmTVv6JKP0nX/1/g9ZeCd5/+wdj/DdWm37U3//y+t18ff+Vz15/
5086W5b/gFkXatF1tgaUVire7j/pbFn7A1I5C+2HsmYamEWCB/onoy0Zf0D3s/piq3AcNOF2+k9C
W1L/gNIJeJ8C5Z2BT9T+N3w2/Np/Ol2gj5ExMBzqIrjx6/AU+4GJ/2VX5RDsN4YsfhRz6WUpJLoG
xxQnDHP/6hOYmM2pq1iR10cwQxPlGXBSSfT8hL5suQRtlxd0jsFB1yPV51dh4EAcH7XSUZM/wvwt
Hram9G4BRGlFONqYyNj5vaxOavvIQ0zg1g46/8xFzrpxcqLqNZv9YZipoPVuO52bCDAF38/hFn45
m1rhnOZl+5JWzRXzIe0inbcJ6Kylz51B0h2plx2tRNJvQIwJglvpBUdN4CMTgYOaTTszQPrMV6kV
qA6nNwtOjRVguLRINrAtZX32WY4ZhrPZvEZN2BSbBPPMNMBAUvyOGY5Er66pGPsaqrI2dmpjhJ9o
4oYmom5duIbhx4vhi1riLC1QIs6/6q5lPAEGGXPTjwZvkSY0Y4R2VOQ0WjBmTnmkIYqdofyc2qM8
nZQSFVsb+5LxFbWTbyUCURvJrUAY58tNy8xdI372VemEYURC2PTpCMCgLjMcej3i2QDUyEy4V48a
KmX3rTO/ugVF+wIruOOcafZcYZQkOiZF5LgpuLou/KwKmek5dMwhjJl0FMcNDthYdo1MI+2qoytp
LGh23t+qJEEdwf0EfH6H6SQcsy0naF4zyWLqqHGyRAcenWsRnNanARo9XkeTt4M/1A2prMExJnHf
x9FbX/EBwx4np1PAZ8XPZIGBcN0402T6cHClsJ7vC0BOkk4zFcmyEJ3DFFXIPG+rWXjPBcVR9cTv
k8TL89KOze/BRHFR+12fbtPCckZA1qmxFWpuKyXGpXcWSxINOANqiBhId39IlOMAnNzIQ3sqEetq
yxlqlSaG6bR1QTXhOzVvDbKzaHmmlubySqRDvTz0EuCIlVETds8F8m5stbz/shKwkkvHilxzs/AR
YRugxlMKdPQCWIkEd8aTl4WaxQB+2q6Aw2DWWGRtLsdeuBQyEKhugT9aATgbfdtsTiBegNnzmOh2
ZCQ00xHTw9buE+OYm9NhFKe3aEg2POUURnW2IPbbHpUN4KsoR90mgWOpe79qrM0EVDdaoWfpUk5i
0C1jSdSSO6XYek0rBrryXQiSbRU32MjuIdUmyxDj1UMz7SIha04xeSm9CyLAFxE4itKpN93IB7vo
a28UZGqKExubRXb0Wj/GJsYVVa16FeaWYk88+qG9yHPvKOJRThqv762tCRwjCoEJz6BpBY2pWvLG
K85acfaFarTTNLxjejQcc+HyQ/VEH1Fihy9l1n6mdfPbqacgSv5+AmLciYij1ISsGm7LP8dV2SzL
ApLrj17ZQCVO1FS/psJDz78xH4eK8QgyvmSVNqFVK2c6gqwlzERXAM5eSggmLAEHGZCLHlWJwPNN
zXMsjLJTFNHOtC9RjoK0ES9Fv4UHMQsN9TgNxkmDhYtuVKiNF1KrpZ/AEyoNgSostzQJhC7cd9iP
OpQTo/w+yHynh9m1yLdSuVlAuloVPHrggNdrbaAZIItjpGpi/q0l0b5va98qZa+vFIJ5ri4mYJEB
CTwGETADKI6CEbuDGQyxK+EL5eFuGp+A6w3l2yxMZ1GfYn6MsPkasTjiOdoi8B2Mm8HJstjF+Awr
viI7vozSy+xfGyBVWbdtF1eWZCY1nKQyzmY4GaaKwroktmu58aZ2YWY74RV/zcWGJrJMuzYHnxDZ
9Wx6ei9TNF2RtrCohcMrxBbXZzcZdMbnc6ZP/oTMRlOF07Sojg4oN67hwQm2pW2CwvjIs4ec4SUX
CgBlfNOZUEbkAHss6FTSZ9tBh5KjcMSsHkO5GvFZKU+RfIms0luMk4AGOfj6kHrFiGrQBt09G7A/
ITwohZypE+yzQDcsY8BRX7c4ekUwDPUx0o4ZsIROw7iDBgIl4FEKIBxDeJ3DmlkJElRe+Mr8rLM3
A3hqh71RSqQ29yoIq7CIqGiVFB+/r9raURF4unb052oio1g63ShRAbjsLH2HMJpXJ2CQzSErN430
0iyhrQ2YzNbhKWKOktZ44FV2Ug3cEIl6moG05w0tJowrL16XMLKlTqLalLiy6FvddqgvrQxoOlHt
sQl3Zg4kUL+JUo8VA6c/3Jv4kOG7RCJim+CLmNZdmm4kXmBuTRdUqw2kBlASb5NStvulh2IGWwNv
xyzmpAMMqcGbI5ZkkgJf5VnjKrrgyWrnanLHxOJzMQB+Tc9uvJdwcRUtP1UVUvPPyjQhNADyCHqm
6+xqwqzCTLT7ibtaJdglZtVnC4R02dFMRUQ4AbG9JGkEPOTd1FOSGwbh/WcH9Eoqbk3zUDmg2B4p
gaVTlUPVld8EPBsF7L6Gvvo486QJrEv+aCuDSvAW7VBK4t6wKrQGMANrBcRZyNKMzEkWJPizDBPM
F4F3FLNWESZM1tZYNdAiHbYvjxZaRJskrakwqH5vfoS6RcbqMgPmylUE3dgacWC8dzEoGgPkSGtR
Dn+bUH/lbenJOE6MQnHq2ovB3yyw+gstSGGUraHcF+OrF8KNhKAqg62xDEBpEsyTMXqcTP0U8KXG
M7BgT5CeclU75qlOJA149TT7sWAdVd3DGtYLSP5UIONc2MNwUmdQNgU0TRIiGIcsagTaH+bMqN6k
9tEIoxsXftR0TEpMOnUfsgXnqboNzHonxzh+RsxTwkatsPsSObIjAKcCsNdu4U4xYsB7JoNrQkKX
+COsjeW9yTcjQIXW1Mk48X1cXXQF2GUyeA3QRbXKPQ0ad2SrtB3e56IiZW94PFVIWLfYQaj4ohqc
ZfSiAoHhNeRnkoWplT3tOTSMSmDEBujJzm2sHsbrLy1MxRSN9mZCejFl5XgUy2dibXsVxDdAniYy
aYtPQUEH3OOkzy0bRJNl5UHGVMcE9Ok4DF7cfwwCuNFk2RfAPrMKgGsK9VsMRWtMpgQOFAVGnJiX
OsKIKWCeiwS9F/CLTpex5UHMlJ5kzKwGgVemUOX0EutBU8t5wVAa+DK8Fhb9WYnQaFXHdl3K3VTu
S7gJN3nn9fFMuiSkiRAD6K3BH37U1Xs2i05j+ib6sedw2DQmckW1Z7GsgF6+TjgaJ7WBpatIE00l
KoeiLy3tkH/neAf7oWS5ATbK6mw+QpohPIqpoEsZUhN8dQbm1CqBqcsjVROvaA+ldOMqx7sMgVKc
Ywz8RR3WQ9iOwwdGhoOGqZB1RNSqWzKsvrISxp2IoZPFN54apMbLKQyQlgHUzmrk2sKuwzuUtR9V
aLA4uqOA8oq4gxfdS5x9tBrEr4Z1VtJ7y0NiQqI5cMW2YnB24gWubsi/EjuVDlXYkKXK17PaTZvR
UdQttLukQ5AWkMH0820yXnKQlMKXyCtbjXMqWSHDAD/SKsB3kCPVBjJNEZAvSpKoJVp6kwBN1T1+
ipQ2C89le4xrkOPR4ivjPsaelAadhPGXDOVvZ514m9posfWyNVXSA1OdqCyAjBFQXoAHM6yt1mRu
1r83WQQlW8mU5CCmoW0to1fllyb8HMFBrMbGWl6xRgKNGx4VyF2b6SCED6l/tjhBI71B2qbjTYfc
sU1ZO+OucfeZARATXGYSafDM1iHO6s7q/DLEg2v0ex3gY4+3XS9Lpg8jywQTLtWdLZkZ03Twvbzc
W8u3WuEssUw7gckOWFOttpM4dDjCR5zqm1mtiR6WrqC8TiokDgr+uGrswjyYy9uyYPZolGOrBBpK
BSmN2YzW3xpEOdcvqbhswkyjEibBJKUVZOYjk2+Zwclsfsz5von2xvSmpMi444Ho0JY1yNNDqcN7
vZeRt0TQQtbVW9+qWz4jMJqfTcZpD8v9MFmQF+K8hEgyLCHQ0hJ4DKO7CMF5KTsbDdFEBnVfal/w
lHO73ITIBZNaDUe10D/8rDDutkRh0hgWTQF5IwO0TaRyGFgL/QgkcZ2XoKch4ttaOaB8mtrKq8J7
rfb2GFpujQxBEKHgmKAl6nGpHi8o93TsCaXFbpLulj6yUvUVA6sRv6tps4mQHC91g/qmI/IMVYHh
a1wgFpqWCj+svaZPr0X7MkvPFsz1BCl4pFxKHOMcPU05/xoksDvCQTUGpqibUQSiPmZe1W0UlLTj
rKIqyhFDCigohU30w20eRpVyRKt0cts62RRy7JfKGCxJxTQs9AACwBC2Vq1t6vzRQCoSD50bd68a
r6gCdYaOVzsRDtWKRJu3PokAu1a0LxcvgapxGNFRjqb1FcSuDiMUk6MJ8PBz1hS8GCgKQ7CxC+0y
FdsVs6HBSgiHRjnLcUTDGRoOLYjm4yw9rAnQaolQUhcsBzHbGt9pV9OhBZmwAl1NwkJesTRR3dFs
7y2cuaae29Ocw8haRIESmLlEe7QjNqN1TjhU32oKimNpDiGSUBwlrqCDE0OZLqBoLIUv+EXiHe/e
l9Fk07wT4MtvaC34onNpvonJttD1TRrCCra7ict+rksqglziiCrLVDP0IrBs+ZSaL2UIaSUj8AKb
0OOzAcxRg/RhLu4wE3NA5bMRxtGYyg4oPaOiEmELI1fAezqJux5xPpJvpQKT1hxm2ku6mzoUoFCn
FL2JzwWjxSdSW/puljKWV5eR16TUQXzN+q7SH0Jo0E5WUakhvqnFWi5uRsyIUJR9oaCFKwYP1iEu
mjkWmv8HZeex3LiWrOsnQsSCB6YEvREpymuCkKgSvPd4+vth943TtVmK4jnRg57sKAggsDLzd7ns
kozuMSRRI13bQw48X55DYqYTpUBFnaw1tBmdBQntf2duzxtyifR9Ut4HwQVvohPy5iQMb6ao9hX4
iqQ8p9I5CckhUcplITfbBKo/EChVOwD0AL6MScXEh5d5VCEOikiFxg2NtQ1GpL/KiTqTFbijtJ2b
Y+4MGoM4m7rGs2Rh9ule9PhS2eW+VO9Ft83qO0FBk2p1pXbEVvvq0iLRTtNilJIX9hTjV+iAXYx3
gepEKyfNEM2oeDdCjAU+XUMjFlrfrTWVjz7K7gtx6hPekS+Pe5IzfRG1/tI2EQe3yp00vOudCiiN
3tcjMaMY93LTENJ1cbONpED+BrOhbTdacw6H7852nVijUMWvbMuchdyYNXr7Jv6liHPVefM6VWeR
8uHS9qVJDxkNg18ba1GzGKz97PpLqH1J9IiSubAqFncNBz90l0q4ZW31uom+5QKl8chmERWJn8IH
xtDoF9s2OY+IDmpjcAy32vhTCJb5arYIuox7S93ryoPtPfYyFZG+0yvIZQfHCLpgYWcU/fCu6IqT
yJKTzf2lDcqiwZhL6ScTw6zJelCdjl1HIF9ljZLjl0zardaM6655dlmFVfT9PNLLuatGMzs+i9Rg
7yPelKokc8fdu/KlwZBSBBJVxIL5um+Mr46TO6I6ptQU3X4JbYV54t3Kj5VV8n2PKPY0XM35uh0T
WDtzIRXRUlQZg2W8UuOWdgRsjUbBFQ96eRzh1wz64oC4YfO97VFqr90G/wkiMl0tEBv16xHMpRYH
lz6sGTl1S9+/Gwv49diceQIyru0Xdj7uJQLQ++yjl+4aFFljhYyAE7giSECTv80SSVbx1KW/ohyP
QWTQkLw2VJKyyRc5hS75UBsSCIAuAOsCHMKWEs0j03Ts4bGO3s2Rbm1Q9nFmcuwls2oYQb4M9h2i
UUse8lIwCB4aXcx6OlihtvOQST31bGjuiHmW5hvFhQ45ObBqqqmRFqqnLlmbDBFBETqBx9AVfEeR
/1Rr3zlvQFRjABp1R5XeVZ5SUcPkVrw2yJqtQ02/Wxp3weiQhbIcS6TwPBBBeRpPen3fUA9LMwJB
RZPPN2u17qKN71jJsoird7d5tdWXnlrZJfdBqywSAJ4gjOcK25XaV5F1H4ltrCJ+sOApsoD6iJ4r
2nOMFkIDNoFotuOnPqwooAhyEAFIElWk6ZcSo3/sa3z7oEbiYWDUMWs2BjKySXzBOqBSkribEvWg
qviO0X7r7bgnxHVlSNlCpEgQA4scuGBbD/YMFodV0G9wJrMaVJFBYFYPxkKqsZJg68k1fJj60aU1
USWaZsN2gvKi6duRYPfGuA+VvQwy0Giuk2Lq8h5r71eqX1K2J/SlS7arzwyfLmS/4ZdEhkd5s421
3K2TbkDfITZJU80Mu17mGe+O727t7EktTiZDHWGga7P8pdZ42Dlze6M9EV98zA1i3qp3yX1n9des
qVm/k9OzAcra9ANGtfEihh7jo1IC2p18oXrNHGx/3nh0nql0I2rn37TjP8TAv2CxK9Gt34RNKkzj
I7Y+4/jojurapnWWWJ81RAe9q5e/8SY/iGmvaM7pehPlAelhkOptE7Z9BcOxSWUYi/xz0sLXrVPn
MynGrtavbQfFke6MuCLoG4qtwge2vGXw/7cU/z9XZyOobupTrgKMzL+vXvkj64Ly8nMEcgnknXxr
W+QPPAur5CwbbSIOdcKFrnyDwij1zFeazykmWt9PonB3OVnO/s8O6+lBcgOYIfE6snbh2qGoB0K2
kyr7TLKXQdx53aOcSbMbP9bENf6Xi/zncRF7xqZjjdRrnJdXmGk+jjlHufLZOcHd5BifQOcNZzEk
uL/GSLDw5mIl3XhFfviNVJYE4ArGzGmJ692tTSfkga74kzbKSWV0mG1z4wo/vYRcQv/nDeRFvN5r
rPZlkVZhxX21uCOw5B2RwIUMGzsNy5iYk5pFKizY9jDvb4TJ/Xh33Byk30/LoyPWsjSyUX0mcUUv
Cu4b2Td+NdjFP382FYO/mPJDdMGL/u+3XE3N0jWG4tNuO0S640wN9EM3dt9Jbo9O2vYfXmfRv5ju
ydb8jzAPnoyw3huGufD7ahWF1aZjodchGurnVKEoRLIGVKxdmmFdm6femsYLG9UL9n4rGp5UTmYV
CQKzqZPY9lGJq41Ro/4egR+kyDHsS128N/pr57ebqDTmE3MYGOWy8gfwUr/cWSgIVOmxNjjx0BKF
Y7/q0i+M4bMaqV/b4UaU1G2TySujwmNVnL0K1NGjFeU+lADSTzY2dTc4dlCikcIxGrFGKvwI5Hsv
i3dq7R1jBkVJ+9U0b11jrDWgG2S2G6XzzmPKaz3KWBKj+rN3i41neBvdKHYJ6Hgb6sxbyUyRt/bg
v9j6sAfB3hTaeMkzdFu1ZVKsIFrMoN4NmudIPna2JHA00Iwgwhacv0ihtuwyEuhScBmg16MBl6OU
1caqk43UkimP8tSwWK7NaT/m9p0GxqYgLBY1e071y+gnB6ND5ICwWNJ5Vwt1L4DlArl5b91l2u0D
OumK8bwF4ShLVtRm/TbqcA8mbyWdM5l7M5kmVOmLja8AQ6hufe/6+jIMy3VbmGAg6UFW3GIWS/PU
Cx5bG9UPwH8rP8Yjg3PV7VnwOg2nfUf9BJQfonrVZvp+CEwOUsMx4ZuEux+NtYVWx2L6T4aH3pSw
wz3UnrpuB2PmN/VKUbSlhE2zSuYyg6ibsM4Ll2zlf9aBtNKG6tGLnrySgT69NP2r8JqdzJqErIzY
XqO1x6QW5rIbTLi27lxUTGh2j+ykkEPTGa2gX/X5Jq2/06I8dsOAOSJl4CiXbo6kUPryWJEb5nRV
sthgI3KsCG1x1knfkvrku+k5BjvzRb7vWuSFSv3QdOp9oGpOBxwDm+bkcnYKIWYBmbeuJ6jw/g4c
7OyqFVLkYaW33tJHVqTCqWtIXfJ6X0RHV/mi23aLnYlRAKTbCZKvLtp34daU4YWHY2dtq/7iu67j
4bjLhgJ/Hmr9linTV591lddQtMTFgDgo9IuWC6fma+xQGVYpSH6oxUsbElQzP+tw3BRwBXFNqzIl
YoJFBN1H7SI9BDWU0L3b5Z0xEPZZWKXDyh5g05BZJejQo4MWz8cwu/cZ+Hp+OEOrtVnY2thy3fbB
SKFSWfHz3OjR3qjNZdO/1dHBkLaBfpGxXhj+nUJJrwhtizxpbZT0K0XHJ9SfJNl0XPvgD/caSqDe
e8nCJxtBuxyYK8OOnUR7Nlx31rQvuWlumwgfpxQcRtc++rExM7z23nPLtS09F4lgVrH2mmfvQx9L
pejDkxZLC3/8oON+lA2kxbTJ+BsT6VFKgrfYAqiqCvHSGSB+mRyo9+yyloBpUSkmfrQxZUzupXFf
hsjVoMKNMX9TQ2OTFtmhKLR90vhATu0vK0IUGYmUj19S5oUilwstDwwAW45yO2YTMjOBjZR2iMd1
wcyu6OBNZn3/96I8tShXNVljNS5bKKiP5MZcNVA9+fK2FY6f2QCx3+K2G3Vql3yjiFwvHJ3aCw3b
njqFMOrU4asaIklB19ilDjApzVXcEQy1Tq/3QDIQ2ndu8ORFu3TgB7YPlaVs7GaigUY+Px6aZKA1
YASL0jm7uvBZZAcX3KJssNhHFxMGvInOTQnmequ9/OHhILIhiIxgxykM8ar94qdjqhu6z0DfWerO
xwaQbv/++P/x9V09f/5lmbwq9DIkVFxdIqpKvxSV8gkwBnaC779wxELfiUWyCB9gkJ2aVVvapsJY
YS8wMy0mSdyab+1dOXsPzUZZp0619rfV+sYfZvzZyvPnCIueaVpr90dwkTB9Fvj01WXwraXm47gq
yle9w7mVeS9y3K9TYk+a4M3OtJ3RFYs6KQ8ijB7iDIu81S96eIaMigUwKYKvCAcMC6kXfgQzlXx6
+UPnjw95Qt63n1dYDZLoJZOA/kMZ71TSvZlqi0wF//GAjjVjdpGsp9TL58rYoALR4FyNnZ3GX8QL
vlXBupSzeTtYhy6+yxA468FdoNDvK8Z2BPhEP3Po89ciwemc2vqDUR5jVDBZ9ykCNjjAJ+HIsB81
pViPCsR8vpKyV2t4sio4pExzGoCmoPxKYevKHvInHu+kVH4oTI7Kws0+UCfcGSa5HVq5iiJqUQZB
mQXLbGItEBfn0BYpO4dq+yyUYFeqIKwcZ+OA2tnNN3GOc8BFX5cOwJPJymvedatZmcZ3YaRrVSoO
KvW5xc6VW59Kc9Ks0DHi9mjDY/qB4sBSODpTZ0utzqcYjro/ZRxmWeXu5T7d10Nw7qxfXvrgY/tv
+gmykL/qwGIYzY150pOJJl6icOf18rlUrEUML1Qai7HAhRCcY11bs12MgCzYBtfcG2hfhnriIKVV
nsiHoAE1iOHCS1jrqQOAbAje8/abGD9Hru5aYppV+z7xcIgFbyY10i/J569jTEj8VLIO3wzohueO
KgTZ/EvgjGRp52CjzzfbX3Uc7XsXjx4i4yAElTCffBxCJeOup8EHv+XeW0BkhB4cTIiQXLbv0hqB
gYzcoZ18itGwS+lXfMpuFFsc5eoBicE9ADl6UrQsCLsNC+rA7pnzVXyNoIzbIhnRkaElL8fXCI6s
BFPuw5aR2ks+2bO3qmXtKxrKReZxjUG2321JPpI4tA36HpCt20pIkFU73rXdva2/Cvu9jALf8Wvc
xJ20L2wOPTwHafcYs2qjHGaDKLcEJb2MZjNXpGpTytWu94gVUYzaSWq2BkvSnVZSjuWDph+TolrF
nYmwRCzylMyPRiJkRIGqKcCQ1iGPKLM9rLofBoSlle1yI3N6FQ41qw8A+esyY42fQlRBCO2ii7OP
wVcjhYO/YzFmWCVd4y0xv/oA5gB5bMdPXcn1a9qXTuGWTm2wa63QSsdKtEfbu3RV94ERHgoAFrEM
DtrE0brRppKMhS2GtdyiE5H1o4hRaME58DCWlKWlZfb3sh6/dewbYMvs3Mq/BW9bl0tfXLVGtwoI
3SRnu/HXFqW8rrWjZzfn2LM3vf0NBfkdXAaDr9paCdrhesDoofHzE4Y/eo+R/Jy4/d7stqR7o8wB
nIE+0HrcQeNJoWuJ/WbZCW2ZC54lGhIrgHrCQ2nZ7RwCbdHDKJFzj2aJBhMRT1U/lHALZQUNqOZz
gX4iRrjVaZojma+dq63LGDOQNJft/oV00XM9FFNr2tIYowjxSaroi3OjbjRDnWfKuDFyVArJqYiU
tSGkZZzCYiRyO+80dsUn8o2KMxX0q4Iz5SAZBlmM026yK8yCtIJRa/v6Em70Jd611RRxMgWC/L18
TGXr+iqgCZM01Jxmx6t6n5RS6VaBfNHSU5rTxPmlYyIxZxPVzK9uNBey8sfF8LJTRC2NOq38ka6k
5mbQFaH1KbYTqkDbNMUFAJPOkjd/a5z/fmd/Pj+NMCeFPFUxIT/XiBNJwmhXdOuzXeIXXCI6XEqr
2/vjWG3/w00Bxgh6JkFy1DUgE7C2SAsVmwqlA322ikUYU38P2PsqR3yIefmguwz8A4JaS3ly3bti
wNMRHLp0HXgPSfDUYqXVKhVjVtd9+tg8Ar0EASSM/ZRq3yUBHdKDnj3V/Gd2ra81slhEKa/zDJd+
uikVtJ/urO68rxbZmVNo1k4dPi0VJ27wYvUfQj1EYX6fD9ncrlWnTysOu3JfNxsZHNYMdlX4rRnt
LC0QB6J47KWVGT96+cnEkBb98gqE9vqdqssOCqMQYWOiQdphSByGY+W/KAMkYnmyy9dINbf2mJGb
Eh3bsFko+YeRPw8e8VmWt88thv/6aJf3KUyQIgnGy4feP0tNOC+68S6vEJxV2LmEWFZ6Pi9jOn6o
VOZqNplmQKSdHH5wbK+1oHMs9aQG3YuMswsRxU5hZ+A8TOJ5L+9b1HpDi6InoVHrjVmFClQbdKcT
E5EZruPEXOlQaiWjixJ4m4DEdiWDNMhmSvaRjsmBF3eZZczNSDNsb+Qw0TeKt4yid733ZkMdI62z
MNDHR4mylIT+tqRcw3bAW5AgLO9Ll3pfQi+Q9OHCLUSBugk9a1/16VxW06VeAZZH1lqWokXcHz1/
U02uvTJZCz9cedjTxxapotQdIyZPis8uHc195oWrvkDfEJKT6tvbuj/mScPGJEt/iWL3CVnpIYgg
fO2TlZfbpM/eXdQAMLN7M8Hs6+dx7XS+6RhTzQXYjjVUYpZGxoJqbNuqhYNFI+xEOWv76qe6khdm
1fxqh09Tbuajek8mYGGd2mrvYuSPTAkHp8DTW4Ik+GKfCtQHmbf0FMnxcMB2CBcR68CXnUTxmkjR
kQL+2Fr+wXIFHjATDXf4COeve1vRIudAMheGv0LUrVVVzhSrWvqN9pCK7QQrGLyYgXFse/ytgS9t
NFHB+lJA2FTgVozYR1+gVBufVd/dZIPY6bCyPhj9mAm0ifomr5WdZSdPuWgevcL81BJ7Ibx4I3MH
gYuft9AXAdvF4+YYmfVmZE1pZ0qOVZ8GKKjxVeFPROO1NqCnySOdhcYwib5mjaqtQkHylhZWhLcp
R1TGT6GFhEeKnyyr3rrt+NzRLW7DqDsFob0t6uTkx80GPRn2KHU42DhxU6zioFhsM6FHicVBjN6z
1LQAbKXuDF2xDSZFdQNmVqLe8btTCe8QlBDLTW+eGXy3puXd1YGYq3l0FwXisUDLH6Y9oVPdvMc3
5tvRrg9KtMNSkjsusYvswzqFhTlHEf/Qy8GN+vXjaa8JQkfZwoqH2LgqYHkk2ryPpM9hC87xDvvq
TGlO/i69vx2U8tNh//u1JkT7N5+DWXvcWSxRWbx1tap33dJfh7fzbn4qYL9f5moIlIpU70rL/Qw3
5aa5n7L7mmW2Aa/mlm4usZ1K779LM3Dkb89vKjy/3RMbvf/z/OwHedmt2t3FmEWP7WrKQv57pfwT
m9aYa00CtRkfgZWveoB4CAqjSgsaw3omkrNSPf7938e08ued/H6B6bH+dieDKSupm3ABcHcrRiVH
yhvl7sVdT05lJ5wh97Dn9o3J+DolFiyD+yLPUUBkMLlfw/2WqIfOsvNLOSfiQJnnBAnaDsCP5ZDT
yqLL/zFKkeP5c4DkP36a69/st0ua14FIMdu3fSvnTifL3YYzykH5g4yN5I2EDb23iK1b92he/XZW
nJoRguRLtWhpV2E14J6O3krDUuJguVyBsd0IYvrhx2Tn6sQxEKWq/wE3FEMFeWODW5KymIUeQr1w
FTfxjb70p9MDa5UAhYLLUP9Ieh/bNm6rkgSTTXyaosGm+PNuj90D79+txaQ//WyGMRn+bE1X4Siv
jqrA0Bv+N1z6JTkr2gIBlNNvvUem6mkt1+Hmr/bTMzQFTBS3phl8dP/+IEpFH8c+wPKw17bBOtqG
D+bdcGJ0melOcsyfmt3NdPkf2lTDxNb4j+MMWuYKP2SvEDi5Ml7wK8+Gj2jhP0yphNmKNMOZtyCs
8P+34vQVK0TaS/1xTZiN4774RJz+/TwwfzhGf/9b7KuvhIO6jLpkvKTkA7FWZpZUlzJ8hp1AH4G2
k3Yyko9xitNTRzMS3xdNQIrpQ62/y+5Ti68i1c5sPJmVWjuPMLbmcrqIE0y/3mtSr2rzK0FzWyNG
aZHalwiwvBhLdHBXyf68sCCbSGLIWgQxoSDY5DFoH9tCWhS48GW81fjE0JdWGzYUkv269SephLIT
vTyPyscg9gjfyTZpA2qcE8Unx/MEvfNYHSXsBB3ql8RGE7wNUdaG6jytmWrv5Owpax78/l3u72Pr
aSwRJycff3+qxN/8ecz+67FenQV+LsLQLqtLhlZfTY5l8o7KAOh1F44P+Ie8hPsJAPxMBEUW7q6Q
ME6pRNe0an2xDHBpJDltXL0ZZEFELIsw7JMeopLmC5Q/mvwjlbxZISQCLfYeyIWJNlaEj3rx1USP
cX5U5ZcJzUrdYNEZzaKs5PlYby27OOpyuE5GqovGamj/NfWgHHWSawQ2suA0hsi5+VmyFEC9Ch1X
iLlMkEBj8v9ldNERYiB6RMkWPRthv2ix0ku9OPBdHcqxX4QtM4JS3+X+XlX23ShmtNOzpC4P8qQp
Q1ztpktT7TYFMTo295fqylYzM7TukAwY5eRcLIaA7SkCiWThqB5egnFYVNmjrhQLK/v0C2MWaPGG
GW/DqzvTRefkMep3o1uraKSVZKtrmJvpywaChYzoQ0ICFPifbe07JKI7sVcv1DBHlWisUoRHMQ9C
tiV4FfQixLiQBgtEyTIEJ4qltdoZGyUJTwC7+DHRBueEk7otliI0uJOZomJSV54FRClxdIxIBy1f
052HIlpk+oDwqXLqdm/0d57IliK1NjJZX1YmdloGNAiwEQb8IDoD0MDX59+VhJuhB5i31kmJCCjE
pCgOhvdtVfc1z6yvpxmu5E9gWB/EWdLTdVwUawGnOLlmZO8Yqpsg+mV0KwQFIDKfUU9HBPtWKA8o
KGc1TK+SbTRAsoretdqnOPeV7zDZJfwbiXEwiTMS0UFo336ukp4bzLwKxRwooiY/9DFKy2pvpsSq
NU+a+jGMv3o3R07Ma7dqJIyXKbvUdynhdFK1auv32u2XmBr4z1t8OqQieSra7e+QSTlVn6JuN6Iz
kWp/ZXiDEym/+vSMqjYns0dSi1kLIuYqgJJka+lvuY4gux8XTUt+BIkGfo3fMynnMW4BERcnKRyw
GrSHIiRUw3xQoJQNsnGKMJ+p/O0+SnusUQrps4CQpvDXSfplVS9xddTjiL+c0Cp7HfevhTUusmTF
2z/r0mDupdUhb4PNgM/UQ1Rm8AiFbq+UGNmX9RKMvwKNoNbhEAn7VvG9dZJcNWxBmncshe4v1iHd
uyuZzGcfkIYYZYRXuHw/ppR79dG/sclI+bEuKJpuGRZo8h8iITNihpa4LAkaF6TW3jpHab8cPiaz
Oye6coTHZozQZtidnhGaea8xHPKNttH+sVL+96+4DrVMsIiWepd9WxqhdD10upJ0yyh/kAPyRsLo
XHv6Qmp0pNn+qR4NrJ/BIi7Jber0TVtVq15jkE7EuVDrFfscFhHEhAHBgusS9vEI8T5g9xz3SmT9
6hhcxeDPM43/b2FNlRJ1qI7Swe0CB63Z3CrkpRe0MAuQL2WLy8dfWiiPwzHf2eIclOpXYXWzpjSe
iqhxOo4fKxabvjUWsiAYOlPmiuI+x7jGcnHvIiItpVONRUvwbnkGaQvVWzIkS0QHqyxs+X5AngPl
GSMIklPpaVBOgVS+WPKn6IqZEOp957vUappLURJKe+iGXYX+Tx6MZy/sD4qVnMk3ixXihkfTvqtZ
xje3RUbiXQjzorb5kQdjYeuxt3nQ7hq9nA3GpcQSWtXtwmcdj5O05XdLff97gfyxpTRp8mQBTygM
7ao+pgl785S6uGgrb40oezGt8+kdFDH/m1Hxxxbvt4tdfUKmF/UFirdLSwAZGJsTPrQv7p64SmgC
0la6nXEeb2iMfmxjf7/Bq7ZSbTtZL7nBzlG2RLtPgbrnlqZSdZSdt8xuDAI/iN6m3vW/z3OaK38b
64Ki8pu8Kf5BqI/yOlhNMeniJkT98+/GChMLNFxlRr2auhulztRc6rgt4ShONVM/E6dm8diwCbfF
jZv6YRY22Bb/P9eaDoff7ikPLblVMo4gktyt5K0ubugub97MVR+u5Vku2SGa8I10NEnedpfVHI3q
AkyYeJ0bb/z0ZK7G0d/vxrpqtGOr7dvQnZ6cTGY6R9POOuFTqgUZ9PiEUFyihg01FPAk6fz92tr0
b//t2ldfW6ioVdXJ5i/LGxda027cxj34Bi7cEE+OVOWzBO2xSiRRNoSbMJHxrTT7ToXUJO8vr2tH
D9ujkt0jDW+QxhTBs6/i8MeClkfDs2LWhwLxxWjGqzLflOBapmnhTqNVnUfooXxJemrCsnT4JZf2
UDtGUWyFZ993tD6lIt2oGsb0bf1xuxbsxhTqgc70aoSM/Kaoeq+/JJLuhNYA/AnW3k7mz1NREeSD
Oa0v11ZB5mnmIXwhna5YB9CAcPHztNjGxNzkop7XNsyIfunCcNlF3xoOIqU6FxGGDdw6BZStrZ8N
BN4ywLSaZNSHVykqlpaFqSk/hRU4g/7UA/fG7cDGt3dhPrKidJaXsWMOcOjlS4lTXK4CpHgASmxm
KGBxew4IYhtqn6AdlIkB6KT8K2UtQiqIH+w3QkFlpm4lFq7Jzdvf35Qf6+1vT+4Ku0vQTJt6318k
a1VFBPNbJPKZ5zb/8JVfCqzA36/28wf42+WuTpMq0Uup4gP8jwiU9QBz+y5f2KtsaW9unSY/wTOs
qfvvW3F1nBRdrooQsGSSPfebaEEAOIZ6B253TmrqyxT0ceOb/wEJ/dcVr86XUJWhKcPhYkrurMMe
1IWd07kMauishOhmcjUlFOs3nuqNq15P9EVDcJKVD5TWCfQKICvlhbK+BWL8eDj/92naV0dK73aF
Wan9xS4OLbp/VD83bkP5sfH97QpXVVutZEVube971HwiC3YeoShxq6CuxPkYMmEIVBxlr55rK0ef
iuU7CypixyUS6JRfbRy/RF0/M9usxidpnKRCfbB8BAup9ihN4ww7e1uZDSx+cRqAFm682T+2HL/9
8VflX0ngIFgp909/Awi+JkBl7m7G++ndTp8sfpBbvfLPP4ihsckHltW+xrGseGxSXQfHskkU+EVO
yI2X+R9h/p+n6n8vcNViVFqc9dE48P2gq18mZNyy/gOsSnoO3xLSWxFerWIgwVXP/hEiPLEdCk5U
0rlnzY0T/ufuCv22KVRdQxRx9faVJZVU14Z/2hDAASd4j5zLP2vU5oQD3hjBjB94ZZ12ZyomQuaK
18+2a8c6CpXsF9FwQd/OLLVdTdlHUmtsbQi8JHzJg3EfVOEmUr5K8nyQ+K7IQFmVBlNl0xCeye6W
2j14ikAS1K8kSzpgCFzYYbjAGTkl8JxHHEalrTleKj7ShMUZbbxrIP90xX5qemMeDtm6l9HNyDUb
dfBi91a8NNr3Ao1Fob/1jeQUAtoxZrM80j+O1pMG0R31b5F2yMpnyXdBWb4i8Vr6H3HwNVT1OorC
vU/tCTo8LxRBqesPXqr2s9iEro0Fa4ZAqHQgIpldPKVW4g7E3mSw4UUJP5vqLqmDdV/0W5Gs8W1v
68xfJkmJh62eM7h+hY1YW8xamZQs5dEVjiCfRzTG0WITkM5cmXqsEKK2FYV6p1rV3FajzejtwiG4
t9pnjY1Lfk5wHskPPvZEAPWqnmQuFwknXmEzIuEVNMto7af5fsjFRZYrLEVgWOPKAhKs/PYsouQO
nhgnFilaq1qSHddYMfvMRheTrcnjXGdVCFRJgrNqs4WIY6MN3u2Q1zwl8G0M5iS4CEo+6peFJpH8
iPnO77fDAExE0nldP2UVZ5Q+4l3nn00JKDeUDW3DGukUoTaIBdq93bHTXbnTmVIrbLuwyWyBGdY6
bUHZrTvCgwa0RI1G0rtPRmS+qpNtbhfLNlEgR1lQ+5izdiBCoVyDpIXEQcJsR3q/aXoEDDJx4e4b
/MPCy6Fwx3lBTBUOUGy0sDxWEzv44kTzIhKJ3BdtEQfroWbZSLdSx+C+KrMLu+7Xoy/AeANE1mSB
VBgAEJyOqyao5y4AbNYFO2L75orXomcokLCTxVKRX8wubXUgNYtdPrr+5Zlizz8fu92utS5hxsuq
kh8WsirIRc+gfchsolFV4sLEqkIO7VZnZXxSG3TJ7AGJ840yePyn7HqxRpJndn0LFCn2ffusYDAs
bGUz+qz86mirgP7qiiSSeJUV+kwHCw1IhDJOis2wLpe7HL9tlZbbNuqWNTqiFiGo3CVTIsXej7WF
T42UmNiD/L32P1XxxhK82k8XIeuGq7B9CAtk3WJvgwmSDe5JsQPOc8zrTY07r0GsEBnZXtTZpu05
9OphEyjKnfEGlF6SFczYjI7ERC0BY+66QFqPo3rosk+ZJtBE0eXXL5n8YGcAddJaIkdGolYDE7fV
KpX6kmU2+iJN5Tmo4TlC8qeRIJZItWNa+rJ3y3mkxnvfNxaRLW06BSIN2l3+T3xYhfIiGrqFpOlO
EZsL2uBVJ9B026QfC3tpadqh0ONlbaiPlntoEtJPXKNfgjHP6codEO+UtNGSNB4MqEKSn9uyz9n5
AyNjYNKOlOhsVyDW0vCll+eSdQDsKpwJTo1+3NjtZI8Pn1QJXjazd1OYR5+h+wR+7PoPPQqXY4TS
LfeXXk4eXeKdo7yGmiu6b5o04HGxI15qh7NmjgBwXZnWIq/tXcSCgrxmu1X32kQDQcLtzLP9Z/TT
sAMcIhEoumLeNSzNyORk/v/YO48tuZE0S79L7VEHBo1Fb9wBl+GhFWNjJxQhDVo/fX/IOTNdReY0
p/ezzGSQHu4OGH5x73dboEEGUvgqnkGdIDjd5GI5DHhsfW0I9QWVSVxdRdanptZDgXwz8BNR5Yct
MrlSs+9homykiYSUOy9GgY3Mg6EQAjSQUjbKQQalXf7Yl98OWPa4/kE5T2wo8ojsVc+vdaMMve4i
5udsVROI5zQGLlYMN3H1VefERujA4Gg+Ksz4KaBsP8k+ITAFbv2iVx/z8pBG65TzreA88LT0NHvY
JTjFGMHuNdHyXV4ZxaM27Ec0vn0qHsfM/cjRHPl1/XOhIBrkOad3Lrm4VP/o205QZOq4tA/V8NTC
EhjZU+bm7ZAYh0F7if3HFDmPxYc6uIAoop9WpUN40w/1Eh9MCEv+1IZJc2NaEKH0ZK9jLF1sBrsl
2WBM4mdYtVBtmtkK8tX2a964sBv8CXmSJOrCChpouJ7xU/VvmoaMbtz7bGGG6zRRge0+VvVPz79f
Wu0Ug5pxfHSxDOc6iOzyrkJPnU07KRj1QjpKIuDV1Y0hvv73HTN/KfGSMICXkJTgDCT4dsS48K0X
h7IRgQY/nxXGSOqWKg41lO2ogk+82C8z0SYg8wkbx45vXrWoqUZ0ZLhmxovVqLAev0Ak3dQdBCnS
RnDM9CtqK0IDjAehS9dbpHVDI3Ha0HYiuCXXBusVbQTMMbfarhURuzQzf9AN6+DjZZqSmcjLC2qk
u6FARpRDjTWYU2aQw+rqHaTctZxhfXh8Kgvy/gYZaa7vLXRShQuWiLLX64mVc17Ztq+GKpZkB68s
QmzyYT7wqdryNJjiIDgOTEH2QueGLpj28TFSb0xDg8kHtxibRzsfrE2yLBYsu2nPHioJvKj+Ejbq
+ajYW42x09RXOnxUTXkHS+PQDui18o9Ep+ZZcRGl9pLwIctqgmd0m6GcNSvnaRrUH2rPvxlvUYBR
6LmEQRJ/+auwbxr80lVD+d2GbGDWUY11ZMA6hSgJgOL/ofP4yz/w75Uu1Z6OBHM1CdrmX9Xnvwye
vHlxnDGbvk1CcPrtuptVez6SLcAP95zumgP5a85nK/fpH5WSf1PZ8tpITIVrGJ7xe8qQYxhl5enf
a4Tk8GWsC+F1PpTczo/4oBNI3//jTgX+jA7m1BMCu4n7S6dStIOqsnYdVJIgQ85fRYHJO16Rtt5N
eiDY5EOG//1rGr/PoxxBzLLFizKl/k2nOUazqZXxhBokuhcPxG0+ZXdGWF9ndEnTedWhVs/Ne9KH
1f+DPulvPmIqfOaXiF8dwkt+Xb9XetG3slvX76u6ltxGnAAhCIt1BgeR7PDH0d/vnSwviHpYkGvu
/W6nlTAzUGlMnyXzZmBjgXxmy1p/e8Gw1XfRa81t94qTbfunnK7fW0KaljVEfTXzor39pUvKu8Wa
qmX6tN2fXfEdT/ofbpS/s7n++yv8cvE4sdvYRmr+LKpp3zRA5GqgATp5A3iOCoECtnGOkGJ2hSdf
wEOsdMO7ZvWq1jmujQeBjtau2n0/KokmEpQZawklYsAEbhLak32Y9WzHcbAVCKKVTxaJzMNGq/ar
J6oDMTZY+Sf9IQd9bhwjrw88trmjawV12UEoHEHWxPu4beetJJtJ069LjQw2ticqIQ9kMMOuz0Mb
uehSPQos73Han4nv/vYhGE2O/tyrHkcr1eNk7a3ke9WDFpEe2HC78qWAuiXvXRJLFIWCWbw5QFpb
CxKeUOTyiH1fFeD3cG817r53rtru07WzD8CpWBYVYIn5hPN3k7PC1Zpbp4nD1OfBBuoGOhb5jyl1
m1w8imuIl7NqT+Vs+SiAoUz0urkzygalwOfE0Niso4s2ErpaDodR/NTSR91BRaHvq8EEO0+95npB
zDZeZQ6AnTcW81u/7IO5j47CbNCv9j+SZniz16p0em6sq26Qhx7Mt3cT2XpoRPcx0Zytexr4bCHZ
HquaVinvPwuWWom8XyaxNwkmynjuthF1QUvGq9MHCk9KNdwnWn1nVYBvoEh6VY85xDfgovG1VcZ+
zohvktgH3aPBkUtYz8ax27AUWTjSzLq75FAjR925GEmMiXhIic65WY04MttGPaGTfhaUpgX8vL53
52TnRzhQ1zE3XtOax2VBNEafMd33SD9wQN7fiRxJWEE+owPZ0H2vZki/aXslUHxyKt8UZnIukI5g
ZQj65tMx3vX8qvCnsw6UyUiLp3z40mPyRcbXCCZRO35WI5UJ+9FkCiJyXKYaLY+GaXR4m8Hc1UiZ
ckoj6eZbSR3Ycvt3aQAUmQn8dQthI+FO0NGJ6Cc1+kGFsbCdTxJyVivMt9nVrvp6usxjdB25YK5k
V91Y5IP5yw+3aXeZbhAfZN0loKBSy0Oze9e08qaaWIr60dbgo5otok5qFMoEi8PBQvqBkcLLirMs
2rD244d5ua3H6KCk2rhlWGfOadJTxNnFTmuuh4a3PXA6UmQbsIBWJnzB/HmZO2J6ySiCcWgu0alB
HBT3KOYpCNqIM32kiUQMVMFiXsmTJVtVl5bbldqTWmugtSxRCOXcyxh/CZGe2MP6+XLSDMxjM1+z
q5W7LrLANoGx0Y0dsTGOmWyLNNqQQchUn+Zp/rZ8Bzl09CC76ZBY7zqxaGp8VpgPPbvHRvLgNlpQ
IwSo3M8suvVcUCFGmORuFUzpeNeP821uuISM1Q+err0qADuJ/pVH3DPiTUT3CCMQzOOQ0u405fEh
8QsZxk3vVhc7hSdlUTsaNg0yB5WPpBLrxsGT6X49rSJTAcRCLZLbXSgH92BM7rEsowNQ1b1Ah9JN
iGLAD+cN/v2+fdOWW6dzdg1idd1EXxWtyaz3Sa8xYLL+MNoSvz2aMGYgt+PZjzFxrQH+fcdmtrMn
pDF91qF7U14bSHbJrT6Vey2Uu/TaouTEQ/9HBsjv9dwvL/vLLHECwVzEhveTCOzVEeIdiSCicwzZ
1v/Rlfn7lmF9Mc+DMmHrpvhtehfVc22PuLvXwT/xYjioflShh9i1vmHK4P2hVv1t8vvLq/2yfDJF
m9u1J3+SxhlE3k3eRsHU/0Gd8TffmqVTm7qGZRlYTX9ZLBRqKGoMi58Tzy/kQsrEr3/Mps//vkz7
vVBaRc//9TLil5XlnNophiTmJusnZ5OPFEwv+gNIxs38iN6/IKPjD6/4d28MuQcSYcOxMBH/8sbg
6ap41OqfbTiHGaf+auX9qxYN1yTtaJu/eeqPaxpWyr8uDHmj//Kyvyp3mwTehGPhX7MY9WIAIr+x
TLCnLWsGY1sf7BZB79hty6bC8rb6JY02aOzvdZepo5RIsb/pEYMacFRR1OztPkbwL8Wlh2qYRVQY
SOlUBs8IMnONT7sjZ8ifdt5kbYep3jZ4UDADbRW8ZbchLi25gwx6PY0AA+wf64x0LF/N8tKyTnT9
HSayPQ4cVqyGfdD85cZU0zdSmK2G539gkmb2rLEzpu81U6jFgS8wkEvK8aeYf0FnWwZCqGZPe5L6
j07CzNSKw6TSgO8EGmaZ7J3F/FHXxUORZYTBMUqSyadd9Ne1a985crxTeIZcI94ZVbwHPPWQ6C6Y
DHWSlggdbJxlAwm/zOKgy10SR5ZkC+7S44eiofshIbJt5AhxGXKdhbWzklBVGVnSf9rWwgpnCeJu
r6k3fYhOy3zVJO8Stxr8LZP1sbtz4+HKmEjCtFJi/VZQsoZQxz9JPCb+6GxLHVcT89WxpIthzmT2
N8MYwfN3Lg1P4YUZSz7cmUeN9CIUDRtRXLCfRk724rXlFtpyX3/N+W1iPAITnQwMWsbz6hSL06ey
vDSdd7AoRUpln5cFRmZ91vznqVSHcfhavCH0HYIN8Y45aChrdevNH3aRn3JEeys+zUHtBgDsUFbN
G1bUG58korjpD/2EJcMgKFtp1/WKToT5229JA7X7cRNREEzMqKpbnUtkZExDsuEmw881s1fEcVLZ
4soCppnkRzd68hDkmTbKO2zDKUFaaj9rD4UAasGUcFhdRhO5bKQn8sAac+PcOorZ3NFO7qb4WtFm
l/cpfC+8UfvEB49XvVcaABRrvGoADrbTo1gA4BWXcah25owmEolAg/VT9+LrSPxYTbNRRUTsjwzw
QxZ9y+KlHiESDJQ/DFENi/ESQHq0R68LOW894UuF+QWQO/Qixj/5qyLmotOtvdHrIKp8zEsZ23VW
LpZcbpeJIV4JqcNI3xLMWo7ZBsv0Ec/WPu8abKHUBumAteltMp+c7C2q2F9k/WHxnjLM7PARArNF
dlTC5URZqNVnAROvkPndNA2PVQyG02L/blWfub1Qlmpbl/jRwU13FpyUOYOKQyq57u2XmQX+S+K9
zEa3zyDOmDEhyNObhdVHDsh4bXK2BgPh5Ug+JPxRkCu23Gf2N8VBiDBqixWJOyvWbkdx6L2njhE+
Lb87fRlIR21Bx4LezeHrWDpjW/XQZ9oc8Zm2sPOZ/fiHyrsb2yEcCWdgLBhPV9FtX7vhSEyYAZFm
5GBxNdhXw2lCAR1jWeNKCe2subL67rFTb048n/DRcIydtWgKZuPbsmmCxUs6Ww8+rHw6oLDOx0AM
uBiY51VDF3r8L3N8GYf00PbEwXaPLkqFsn0ZxRriqVFlXwY9CjTYne780QFVnFQNJ/k1th9n87Yv
yA+DQqTksx49T9pt1tQM99JD7WNAgSgJtgciEeaQugHgWbhvRgNKB5cD1lnG3Om2Ide0jc6Ldo/j
czOXb9k4bEwy6pIe6xvD7JhRrG3/mON7Ax5oUnsrt4fPyT7XHvmXBIJDOiifDHu44jG3erBoE7CG
2h7cID4OaMluEV+beNBsjXQRFLli8o9jRM9Ff1rmgKdt8P/MDfS422nzsGngMTo1AGMbduGladeE
rzmsUvuumJLXYUCil6sbleinEnO6kSD7HsiD4EFjELpBwjHW7Hxf9/D38EtmtnXRqGBn7a6ykQVp
0w/f6G4H+0I8czk/+MZHIQcc4jjNuTFqVwUl1eRo5aHkRpYNgsnsJUe9Kktjx7h2RKy/8l9TqtUk
M+8y07u3BlD0VcttUlEg99E+BRIIstNVGfLA+HZpsDxr9Sbic07vE5uyfmJvxdnTFPWhsJDuFdDr
HXFxMmDVldxjTK87cnLd5rgY416Z5rnKYqKDtaMzpXBMPpqpPOeE+ErrfdHiiyUJCiuJDG6uVwGw
D+XdBQ/lAmwvuG5UQ959xlOJ+XGXmBeXZR5kiKgaMKFeVdN71l+0wmZVB5Xey3YsO4Lc3OfJsUmI
C2DbNzNsiXlaGJh0K+u8RKQCVyR/+B++2LXIqbv6rEfA6JwlGHuA/h37R6K70uLBRoevEyig1Z9V
de+YYotTQnJ/tCksrEX/iGKiAW/y5hqAdjRhnISEMbqfY0RocXJUfIBzRJhleez9ci3+MVhNxBrC
9Gldtkfo+gEKHMuufatsbPJx8aLXHLQtv/JieYEEDVEvxKjNDdudgTK5pe5grWjHTzGNS+YuoVY8
1WTjRpM86pXYZNmde8VqCEfkPuNijAScDCs7jT6DjJKkPszIcTlTRzA0SWZ16Er3ELXWzh8V9KGH
XKYkVcQ3gigETpNLgrij0+KHJLskszy0hrpO5XSIIvOm1NLj0PkXt45u/6oD/3/I1T9W6/v/PeRq
852/N337rwlX61/4XwlXpvFPF9eQD+wDuKEhPARM43fb/cc/DPOfwvXQaKMBdd1VAPJ/8q1shz8S
rqnrlqD7+Sv6qi37Lv6Pf9jin6uI06eJcHHm4bb6n+RbASlYe8X/GpuTa4XJAxKiD1WAP6R1+Pde
EjTIGCe8TsAOHQFMCHM9rpR7kf1847k+C+PRou3VF0KZtOLOzY3PJcEZhPC63KZ2du6MSuyZ9TPe
Eo1xzimuZBK/SbNBLGdPAD7ZjXrTg9awFrZH7eB52kMnu9sclEXA8ggt6Rp6Tm6sgrYsl+Q8t3iP
nZaN82JrH73J7i8qPoxenKYFw1NJgoE/c9bzjCVUenIfWp60YV2aKhirBEO3YaLRqqh6LBM7VEqq
smMoh12zEWqjxx5XtC+Gn8a7HOmeFO5zSde2GVUH3acmlKiZZ7nNdOvGjMglRbLfRWxp3OGrvkPY
hCSyLY+1wQautAkA80a57wIbobtw212revzzTvdV2+nT3LS3Y/GBm0dsLDOk0SU91IbqHI8l8nIb
drIpwq70T+aY9KQ6wB0DnnZYevQHC35835hOpkVw5KCeO8dJdpB6rkqKhbXQimCu8bxgQeePy6mF
0Bla6QzbnKJxWFhL4lPxve9E1low1C3KSR1PRsC2GvGIjI5jVb6s30iey58WmpHNMEFR7qzk1DCh
20Tu+LbCECCThtrwXIjl56vOMbjj4OXBCz2BCVJfjj/FZENC6ZubsmpvG1hKtFq3Y0yujFMzRPK1
5qrUQ7eT9b5mYLwpchC/dTWdn9XQtWEhhhb6Efkorva4TNTKuMIrchjcHmjCTEOwcZ3xRTrV/VTK
c+ymMrB0EsI8itpCLYc0ISF14gdJjjcfJ6bAntlexWpGtWK/x5Iy0mpwgM+2oFAZzr43DttqqtaY
U+3WnPgufIS1YQWdABM9vGr7FJlo+XPlXaRsb6OFokJLIOPflEthbzQeUwFecAMNToTqMkk/K+nx
hRLwAnn/AwnmjZr1OejRqlx15Qr0JqPKjm+LsSTnoXaZOKJtDArId/ByY/IcLPdqinl1Q3R7brlT
7UbJtlekaUgf80i+krxNRp2jljEG6Z89WWDLSbjvctpNU3qvgqttn9TQXRYN+Yio3oXOMLJJP3tx
nOf0a8JlQ2ZY9NR4GRFgRfKIrWnNRAPTNCzeVeLTyniOLMNotP0wHghr6FJAMnOf7CDXrJfT0t+1
cXfQciI0DI+gy2p+FvBuSYZl2o5uRWxiYlGsdURuyAUPmE73EuNDHPXks7a7eGf3CUNW5p8UYM4n
qAmW3/5inB1mpol1NfTjdCp60jhQkl/XLdgzY9H8HVACFpa1eaOXJ4omfY/CbN4qqnelu0yqY3QR
SXnbNFAirWFkUluIrdlBtFgECdYmM1OYBljnc0iL3RjP27az76yxRsKwcphgW+zq2WQIP497rYjt
MHK8B307to550zNiSLLaPzOhX0qb5UH1M2sjeVPMAmBH6lwbWQuj3nqxiSUMh7Y/a9ocEUOtbeZl
Hh+dwnuau1oFVml/sL61T56dhaZFR5UZ42vlF85ZX6R95shvA9ejSxZMVc4dlOkDF+yxGWCN1qOP
hCkVgd2pGSmJhTW7h6qv+60R2FGCwJjKk0TB0zIIBSyk3sUG2AtDzXsvpTooMn4h3530bbf8tGux
HCsxBcopICjItN/V46UpAVraZZ2GOQI6NFzMxGJEObQy2Uu9XrpFUj/bs/YeRdWyKZbi3MJjdLyx
v5IDKxDhOtuiWXrITGOoOzn0exs+dZZ2+0Q0j7G1a3Vn2GuluiLY3JZTteMLMXWyalP5PYLaQfNl
sk60O2ALfgNGirwNwU8EHenhhoiJmI+8czvbVeBM7D59MZGLV5mv3lraNykisR27vegcpeqR8WK9
E83J9Tm5c9smwI99irfEn82q7NOn5WVMGw7AVQyecL+N0bGcaPAtjwSouCHYxIJLbgu6mmHs262Z
l/POaN6SFMV3GZnz3vL6l6WcXuaaRRbkmoqLBuhXQ3qCURvc0r651QGNomdqXvSx4jNAJFZDYqV6
hBdacsJWwnyOaic5y66FsxTbFx5+1+VgVPdz/lF4VHqxm4/XniHux0Q7Kb5anUN48QjMc4BwmB+V
a0Z7uIbefkxrfgdNW7H2Rn90+/KgW9ZN3aOm94XzleThYDLS9viqXa1XFyX993ahU7RK6QdSR6UW
pxwNllHR/FAGJHVGCBMa3Aj27bk2zUNbMurwZ9UH9gd0rQwxDninZZjPfsp/qb1fpSxthuIVXaK7
Swm3I6/AY3GH6aziALIWiOV9OuohONOLYRToFOzylgE94j5pUq978w7WGCfgDC+utacPtV/SvPvI
fPrQZMqtfVaoByVa0uFca19LQKGzgyG68VjqLS2xaiYBc9WAw6F807gAziMpIZFJS1fLGpWVoR+m
cja2vU/ak4zUbe+3e9fPxR7L4EK6dPxJxhGyFM37xnQntyyhTmbFAmwo+oMhU3ffGPEP2VRDYFS0
UXE1bWqgKmHRr1hLnb4aIGkXjp6+jXCrBtJhxiDr9rRg9Exoja/a1ZhYJ3gcsvo4ifG7WjVH/ex2
j0tt3o/rG7J1CS4vwm3SlO0NNlpxKVwSeHQnfk37NihjZ5fzSNnUPokvIo9/LhK++5i/DQZIn4Rn
MvMQ4uTs8uRXQ3lRjgwmL/VOoNVdJFVIPNuMaSJyHzzehvz0NDXv8t4d2DaBcG1H0DRFrG9FZHxx
3v1ogNAgGS1ZHEkI9oYTYCnBBi/rQ13kz2VTWse6rqszERcnUY094egMCM3SwsbcmSJoLVKi+qh9
FSNndJlkRAgOak1YuK88bwgmc8GuqEd7keTWrTflaOsWBVo+YigCJ4r12cR8CidMDhaOiWBcqnW0
aMZ4gLn+ygaVVrLui2nDHHwjtqbDlBX6piuzhkXncuwxKM74zLjOexVm81Y4/W22ZMyZWp/hCYWd
Wv+4t4yfUwZyxp9J9Urbnca06Gi50Pwsw4YrE9c1QQ/MK2iO25PQfGOXzg51w0K6eq2T08cs0QT0
KO35kaHCvIvcmSxIqI9Jj8iPf18Js+YN1vPO0pk9+HOIExA4m6PjRBuy996cyLBKdbWLUvSziVMN
GEsYUnmEG7gtGZmDGrMQL3jKeWQep+om7xN1Q3HmbIiHJLkjPSws/q7QNe2qBQ+xH5HmCsqJGyS9
6CZRFkOexLcjYTBuPWVBYsXtuSy9naeymJmunu+nhtSJvjbY0cZuv9X7fIBrN4c2Xr1NMnSfbYS2
OqeDJ+mEsEMLYaogAwpYn4HuqYtdfpRMoBKKo7nMhFhXJPpw7hTs2IaC5IKCYpCEoR3evxw9G0+Y
fLJ+1tp4O2bFVdQ4Nz7kHnvIrltZfYzYvlnCBU7/jpBuIQSrOWpm3Gwm1z6SDufydb166WVJpDwk
+shXzJS/KyNgXgkHa2sGeZzEPBJiknoYIzTyqNlQ7vrpHUKCOtiJBirTNcPC5w1YcgzzennLBc7L
6dGa19lcWscM15ixVyKsvLjeewsw7i6Z70aXyYyD+zlK0lMZ2ffR3M3gu23yevseYWcyfjQIErem
kRPP1bG9hrgQpg6rWh38YLiKJRFRiUB2TDvroXttWkKIzaIzdiPoZr8EpbpID0+f7xIjSTIeKbFa
wiiUXFGiXrGDXrJ9MUQyyNsKq39U3xZFmdyKtmXopeaOmKP6pDSvOE0l4QtdJBhpMD4BD07hVXrG
JYlUqLV5ip7CC03QWPsyg1eM6C+5Un501GIkfBCB6ZvynieyQXLskuQB+5Sb3l7M1SkbukvDntWQ
1r4ipyFojBbPAVdcY1fzdmCsppuzH+hmFW2XIUH5gat+8aarZEKSh58A6ObQ9ZcIrIFfLLvZ1NtQ
eogRcrd+a2TKhiknljDx/GtjIHi1MYiSUlxqheuiQPHmaJ8JhapmOU3KIQVyTMqwJzSlBeLpSXSn
UHm1rhLBMGcFvE3tIbFLDEYZRgCobJulRwTSMmy1uYB0OM7gXd2QwNc9c+t630fNk7LBZUTeSL7N
hFq4pi8IlhJKJe1YVjE8Gw4pG+jCyiJkGWS3s+I9I5ELazS098sCTsCGftnBSGbSymoh97uXxmN7
Njrxe98gvbe4HMGmawdyNQnBymIr7Lzukb38RKopchRyuKi/0NAL7gtDI3X30abpCKzFpvZ0/Otp
iu8qh8isuGVKN2jDdaIRDOKPpJfycS5z/Zjm3PcFSAaA0wabpW2GBC10THrgKJ42RFkqLIL5jY5i
h/Ip8Iyl33cexS1cfbpYTx0Ecn0ng8DdA+jzK6J8+c2IQXO/NLtmwF4Szy4ww5t59sMdkKpHy0M8
zK+dhMcpqstcVDvNyK4g3HBwLo+WL5+9dG62fdzde7pPd4eWscFSNzuwKY0KbLwsrn1sHJEjLXLN
6pc2whPBLbh3xnTf9kzaZxKeQ/RrsMx39kCZnfUPCezD7aCPEDv6mMRERcTm6NF/JeqcmbEVcCzJ
rZb7ocezkMhOlkIRMl2dYMooYuuVm2T0efOr9CDdGu26MshtbnkvnCd0McJCaWE9K797xnfGOGI0
lxMF47EkqnpbezpSXwHMtCRMSaXle5eSDpoXeEd882hNCtluStAyjoJdKqanasGEaJYGH+igXhwv
u+fYeR2Hq3gkpUuMw4tLh8G7g4mApOJUeuqTW4iGq2pX7Xm+WQv6w18/XaYjcXodl2qi9z3RSYyD
/aSsLt7A4y93EygZPXI7jfOM5hyeDLve8Dj0vrrSEKuTYejnB0xZKw/D34gppjFJJs6OMaU0XDx2
QOWjpdOQxx5ODTKaL0S8b1IxKFDYsO1kbr3qfdIcVdl+Ccyd2HIYArUj6clFEzPpJanXyoYHDpa9
PVj2PkFfksnFvmurLtuT0sDwg1zb0uKVeBYM19+GGq6zCHVIhzw3T7WL7WVhMUYTGVXpGZXVALct
TErBttckU88ceJtIVvZdat3oDu1gnHuQBqKBiWxu3RFDu88bMoe6Xn25FrN3kSQsS9ERaybiy7Gj
6pVF0Kn6riSn9BT73V0rhyLUVXZnjuRHeRmT7NWrMvJkSWMB36UXEUnqHGIo0pMiPyB4CIqxI9xC
mh5KbfNHlfnqoFG57XQ779cp9XflAKBcBMKeaYIcNTcD8QrDV5L53vWiiQNuDnhS1qUdeAIi13iT
CN/5O9FV3heXrCcT0GDAbpbpo6LD26BBh5YXXxDxXEvbeNIKlziqzH9aWmPfL0jPpqynEKKO7qtd
xshm6xABE+ip628KI70wVQ5yRYYei/RyZ43znnukSwWH4wwyqNKKx6gQP4eBTVFHsZSVewpJuNA8
tfrhB3cHJjSL1FP+IFOWvs0bW23KRTBHe3dnyTQKb25ECMMNy6VqIiNvEARppe6zZzSHps63sTDx
Kcw3tIaBrQvSwSb068gCSklohz+g4TGgPkhiam32x1ISBJhqWKy8oxUj4sKgRB7euuglJh0h7bHU
K6boXWiXSOMaAZSbOEiCqFp8xHhz6FQ7Ls6lwWBUXM3acVGzPFrM66YGju6Y4wipRRuwyUNyTCOe
WM9SVSePwePBzdqXtvMJ7xqd+hAVFQqDqEf45INbThmBsWwCVxiltOw6gZG00exF3fVhI4qMYYp3
RwMbX1sWIxRr7JqdUyKNSpIS44ILe1HlN6PW3OUVQkpHOEQBANk3qKDPjr3gQq6Ws4BqbGTlLhov
ZqIgIvfZwbHTk5gpJPnnyJ9e7JF0Dj8+95PPpayGfdf7+nYCh7m1F/RiS9J89Fm77CaPh1LuGu+u
VNODPcVbwo6XgMW/FQjHuh66zAyrxkL63sop7FIcDH1lDicF/TRNVUoMiSKCIpflhYEtqhURC46O
VVuhj+9uLW/R2yPIZ7jLSFh1qPMSinJqE7d13uO6GK7gl3pEtQbGM6YMZ9s6xGP3EL19wnK5HAaM
Go5BmzJ78pS7z4y3BxCl8asyuERtQ7uzaK7gAqlbwWOR39MjS8sh5cPgw++tlIOYeUnW094iMj9k
E+ogi/xeHurRxSOocFpKmP7+MxPlhmwBhm95pRFmoWK8RYIoQr3lmmsCm+fgxnSr5KAE7IwcJ57l
umGyyBMfk3Mj+C2XPmLJ2bCLGvDzBzy73zmRfVJUgKoNOrG4bV6EC0+JILd4XBmtR/thjee8XkM6
IgOga2pKHPETD9e0PTQyZkQYOajCpsXdIZshSpRdJY9nbPUA6urrSovO8cCMY+Lu2E+eeC8HdRXx
6wRcYg/8ZUmedUSHMc7elvRkYzNrE7jPxtw7qlvetFZd6416qJ1Mu2jQnxRAza3tIwRYML0Rt8oU
2IcLXas9Tkt/py9suUBf9CGj47PrVu01/KfHunvSdZdNhKudy0FLDolCbaKZsP+VPM9JCf6VAJxA
+v4mq0prU+FCCpfsfR46VqBJhay1nrOtwROYoLNq5y3ecl4E7I5BtRddp8A2mPQCHIVHBHAfsieE
g8H0K5IWOjtcjJOpiflWAitDiDydHDmdSFGLtwbAo21M17Z1Rg/Xj2Q3PcTPGD9YTrAOHPO2vwWh
T0fX2du2KG99KoltMlhkK3Z2kDse1XTS73tjJiw+Rx5kA7TatAnbj8WWd8ak39V3jdWPR41ZIeRR
e2PoBcoaGAcq0qNTpYkvvx0fPXrifDR/ahQ7Si7jhSiqN8N1FLbHwJXDf3J0XsutIlsYfiKqyOFW
AWXbkuV4QzltGmhSk3n6+ZiLUzV1arZnW4Lutf4YnNSytPY1335dOhfPk/1xUuO3Nta31IZ1yYXG
UEpPxk7Z2m1qUUi0ykhoIkmDsDHfiyJFZjwSDE+Yv9jmKVCISgo0rCprtviXzIJact16itFFHkvL
PBQ2EhExgrCpiZzSpJ0v0rD3ejJnG4Rv/nZM74h09cOTQx/znjXrUSgS9/P41C+lK+inH6DqJ3xV
HkKS/l8Deos+XNYbwHQuMdABe0qagxVn1prieZODKKWNvm+BzhKR7I1KxJvZntkeZ51E4cJNNoPj
+1u2aDo9U3IyZAODaozrgf1W5Ra6ou6WRIkZmpnzYKoo2dgeSiRlT1RCR4MeVhnyYNN8U2OGAh5R
Kk4ZkuvLT98aGMfIhFhx782hCvxjJaNkb7Xzqi5T7ezGDgjSUHM+zy3N0WrHKEfaadXae8eNQFSZ
Lia/uClIGmcwLdLMoIUqdGuccn+SsN2eaEMX67wI0J3MgsnNtMjrG7KZkdDx3wGhWACNjPB+39sl
A4W3qHXFLIxdUPPron9YCv2QjVjrzvrJ/FxDqr21CwsjXHBUEoID9zRGry4o9o4dQ1sPMOKG7E94
yY4uAw13YvCTNp7cM/Nc+pzCiNwtMVu5FdOf5EmXyfBQmYIIjsSPqNNxxdZMATc1g5qaqs5EWBVc
hJBal0K06OqS6hAPAX2wrR7aJHy/Bu1vp+cBCy/uSCpgtaTHOueQOp328RfZSWhJwB+RMCyIGk0U
q9bMQELIbmOWYUdZJcm/cf5NjR9q3Tz/s5k+mJcwELvxGw4wDLP+om5p0HyXVEQOgYZ4Tr55WfKl
IuTCFFqlzK0ssaOZOmddn9+KGMYgsYxQOeq3KWJz5eSBtimdeKaX2H0pA95v8v2xb2HtJBW/4lfn
lS4tzqvGskKVmzQv6tkO520ft6fYI0uocL+8pv+pnOJzdMg39TrzHdFeGv61A8LkaVKXNLBgLwoa
m0casUDF+iX+tPowKIi9Btl7VdCyoZFdgm6DahIzKXYTtfJHr6TxuzIi8Hbze7aEQzNXbO1yJXeM
9Z/GSNZUMngsHuOv3zI05641nGWK5swzFObBqrJC2BGO7kHklzGptt1kvvHEcWMpD9W6Sj/SL2Ae
FDPONTapL40bPgf7c+rSt7jDLp2O40pw5xkjf70+Mo7uHHuHmU8kLkt55jhZlywFz10twsJLngsz
T8+NqONjpwh5C2LtAQAd7iWOX0yZnSbdniFQxD+qQIudQ419OTaYQIbe2AjUVDuvbv9K1dyszH4o
SHhPezSKspkqeMdgm2NKO+KAvEk09Jwr8T/w8TujsRWWBdSMb3OyzX2AGgqPZm9VF37Hq8aAvOlM
K8zJqK6yeOIQ1rKwSQJ1al2ILxDfOLOLnxi6scyq80j12dGhbWP2CcY16se+cgDw6W+wtMZYM3Ih
McRsGdCUabcBoATQQqcPLy2qyItpu8WWrZ9RTy/VpU/o+5m1yNn2c83+6VAuOfeQOdV0khk0bpFz
rAXaeMP8saYEg2Q0WfDeNbkJKUbeuh9vh9yXd2IooUIb99aawb5YIA1TkIimAaWc+FA2alTOswZy
cfKMYCeLaaJFRd/Yox1sy4ZrbMQWTmD3Vxdk3jUy4wFSjdVMuVI+eARsS+9eeHZ8aSgKOLZz8Zhp
vn4oRXnpO4bt1OGW3Bpdv4n6GtMHmEhOeFfxCdhyNojps1uD5uMB8zyVXsmryyfYsVq4RRtKgUFQ
5N9imFZwsgcxAhNCGo0Xr0EsWkRbL32X8jUHJa7Nm+isM5wBbpKbDSjswsNpJpHIOTjDYvZ1hlUg
GFmo6U6RMKnkNYu/G1T6GgPvchNWMLEGLH0+oFx6jIqPwf0sMUbHRfaAhmNnxNnzyJfaW+5+VmDL
XKTY7s2jZmCJsIjVGnBNaakZdgjbwMOBRw1ChZEQsOPyL4mV80CFfdin9RPeuok3beY6Q8pYpx+F
7/4LCly9BEcu/58Btz4AKzbltSkSXOtY3vT6QsXggxe09RokZzdZiIesv5aGWF/aNJshQ+1/AxLL
e1HDfgDTQ+FgDVulvn5tRirXG3OZQ+6l9eQWzq5CnaXb8c80/astrF/xv6b4JNkfMxOKjZjmuP49
7c86pQe6ANmNs5iOLv0gAWVN7bMoo3fHlBSXo3K2Y6CyVwN4GjnFdszQYR8GvNXpaNLtbW2Fj4qk
WOKT1Dor/HVGPQmxEhykqEgjykQca9d4cBM+is8fsztW+bYR/oHn9Wmc4tfJT3aBn2ynMn0gWxC8
BCgSRDLe6rS6pSw56s2GrmyL94KGmxbypTaKg04RpVdNq6yAsan/4cXZdO3eNPvXSfCMp4Q7EZln
UJxEyoEzma/QccioWPoMeJ5YqLDvTGJo8LJ5Y7iUdJf1eBdm9mY4cQOglk/gLZJGHN5d/Dlz9DTp
V6tYgrn25GW2u6rGILEQ0Q3nSzBcW8Ae0gIVTIagFqyyHifSMfI4Oln2tGMA4URDaOuQNRaT7sl3
xwJgvLik/cHoHDOz2qnrVFzB7Z+s6iGj1TeAr6zqU9DfLZOHmGAys9wXFl3zmPaLd7++5l667dCn
S63e6TXBEO5toLVZZxrx+PtpWO2catjOyQU/xlMGpcESsQoAHTU72ugkA5cdgG49r8qiPBjZT8vs
xTsd2s4XYe6rji61wtOfu5hfAZSwPfZGsNWMd71Yo0cC+B82zWA+ZMhHe0Oe3RSxPh0ASfoC9UFl
AJFKyCbcXF/N7b+FKnBBuGOnWelN/8IADBPJ12GtG+XsXTL4yylnySQCNiKW4Zb04qdjIeEP3Qfc
/glxvVlRnNCcCPPDMPjjMBk+xrQbS9xAtXiGQklUKG9Ee60slkc6s4gTs58b7sR7EWl3vc7UQ1WQ
mjE3CPLn0bxUPCOdZQSHppVoJpui2uZ1oA6y66crABjZkmVrHbJMnlPCVx/sLEgOddpjof/Oo43p
fEbx10wx5gISzKhF7eAwFQWwCoKEaqfrxqoy5MlUTBL1EGFutR3+umONEXImLXhYMpEdoiUaw/5M
xhF+S8/eS6Amyq2ZsZ2YKGDah8FYhH/VghiYHUO75SLPrgjQsCWFhxoPjKt3/7w5fRwA0MO4Zh2f
Rbmpap8oQE6TDkkN+Wqn5kWO/W8mkbeqL6vgSQ98TI71T0ckG9kT0PNKQ+ffmy+FMk5J3lSrLjX9
jRyi0OW45ZLhgrDmcVMZE35KEn0R986WAzhINLBIbbDZ+p2CxF2U56s0Kw65uyRiIE0WiQOiSrQt
0sskfbLItFZGtomw8L35s3NTk2ujNiOehSqtgLpvNhRvZbtsbxpkBYWa/v8SZ1YmukqaIFjHyWxt
IExQcFpX2LzDYJEuBy6EpXwneu2QjN7b6CEohe+BMzYvWn5SjL0DcbOssN8VzYh+MK28zOBRGk99
VJFyMx07CqbdavhuAIrp7D4RAPDUqPGvP0LEvlaKwOWcatgAD8eADGFEFrCUNIrvPmDU7RJnBxnD
qmm7q1h541Z0L6Pv7xysZugwQJGdbWuMtGj2xhnmvWDCXPih4AJRsOifmPBGyC+TaCM/jIW54Wsl
fwUtTPXWNXLjTeOhWkq0TXllLn8wWB6c6ttuEW1M3ldd8b6NmPmCDil2IOYlaeGjzVNEY/nGpSus
idNriYo+r6mAKbuOJTEoDsJqX2ikDGeHR4sX3Z6aUE+tXz3/KpPyy5zdb33ZR7EqJHNLzdrimSkd
Gkki/X20kYB4FIXncbmKfO2MWBnmIDp5gjeijrpzl/TYcBQpgE6LhaSS9luh+c91bVxq2lBPUqHH
KDF7ZFOww9XQJF7DSanxVXY6SYfGW65Uc5LkrKypJZky8M+Bhbu34lBvCpNjLXt3EC4XrvmYS2m8
FhXoj7ibgeYee8m8aHaQSGKGpJMBvhGfRUzrce94ZcMy0KO76FFNSZCDkLrHrSi5y4biRlcWPlsw
yLWjY5ye6SdB1xZcRxBAhPX3VG/4GW5zszWLEFhTHOshac9FUV2kldTbtCa2VYt4TRQK940d0BUk
Mh4Oa7NE+3F+5uA3jU0ZDIEvxjAdBsOD+adrFQW+niMJ479dD2+OTdazne2iJL1a07dlEo5ja+Eo
8TxzVAwe3kwPn8ISZDGO7qFW7817ktx0dZFDhdYTh8baKWeCmaDWiBXI91N1tAmRMts3byZVIsAE
WaN5S3c+MqO4u0z9R9qpMGYAk54emiTVMOfseuPDH6lzNJggPidGQ2W7WCvM8Wbp8+KK2CyytkZi
RvLpLwb6ZYmkRaCmzbByz12ewkrE036S6LTJpSVEI4JjifKfDkZCKjKrkYPIY111wWrGNIVM5Usz
vVdJdFVEopmamFu1loylERp8a0/xQyFjnD7Yh5p+HRQxbb3ZRSuJSLc86ePYzn4MBJlbq9Z5Vtzk
oaibjyqaCPUonAeX9+2oPG1xOjjjNh+DTd4ZZ5KDH3zPepqUQ8oODVDRvFOTidIadrucIb7bhKKl
2t116Wfpl0fQzw+TSbsOdvjYdraOi4Fny+f71bGwufO9wvEtCDES8snsvD0CrMuyfEYPWfldNueR
/rayDRENgKVx97xLwazfR8cpocnSb8NhbG8lPBmX+Wx4z3b7QjsQd2lCxaC3bYZgHyV3tQjjin96
Fz1mRI0arrbJXKLsM5ZXg9wcsLtem7GfIVy0591UESZfP+uaugTwe61hv1TcqlOSXzLQsnU1MHqV
P7QzkAvVhIH/VPYnrfcfCepmRwSb774riASmjHCOyg1li+uUIrhueCfXiKD3m6s9Uba905021EfC
2DEGB7PgXm1xpUPkvQRkaiYkLw0g5CZNsp1Qu6SfuDhf55mgqHaniN1QyD/LbmdWz5xUlKpKmHQi
Twg2Yw4d4m5na/HOsxag3EINJ/YTQ4VauvSU5GdQCYbWq09Y6rH2VwUgyjhs2lnbuMS5eYoonHo7
8JBAfq4VOgN2Ly8cM4XUcqvw2qACREE10AU6M6Ir7yWuzzXE0jJ8oVsuGmtf6NkhpR6BsXUtUvVU
9fIxdi8g/fAPzdnX1R71M24mdxdDV1by0Nvec+/hrBf51oWujYDesExDi2i7tv5IJnhB5KG1+5cn
ONvJTWgLGLOZnHViBOYjzNlWZtkFpoiYecK5STtFniPtP6mNtCk/Mh+DUhVLUTAuMCqR04TVbbEu
NRGrJf9JTBUSG2Q3VA9laqAMTslg52ScjeesI9bAjfEe+nRACMop6ZpSj6kApE1+Eu7OyiLcq0br
EFzS+SlGc7mynUvrkgdYZLzdcptnFG4WCxhh7bxy2C6wdFaehB+EGbYZVZBoM7SXWr1NDqxPj65W
1AvQKY7GTPhARN9xSlbb4CQTqWfdKe0QklfRgDFbGWetRL/LxfkrM0aGKn2Qjn+PLO3MprHxaGH3
SJKSiBDM+MikOvbQOWjjZOS90P4WrxyGY6EM/ppfuYnoyPJLMnQYVn2UJEQDVI2xCdBYpipC3EQS
XfEE8r3n5cLOfc6wtFvF8C9R6KtLVt7IS/Vz2RS8blQtTgV2TjLPtk2TJvxI9Web4qfK5psW8KTN
5LPghofxIIHOJ+i/ocuZoA6hidfIXlrO1ftca499lL3PRnlArrAeUwADLXWOw9goohzqq+j1cyWg
2Hn0455oHrdvbg3am22cvLg9S1vsaRzIk19vZuOodZUTElUyLTFqKCDNHFwvGBEMQ3lGeugH2XOs
0EYG+VvQfwby3RNwwWhNsgDwbzhzWocTEsXa515v1k4MiZPRdkdQRg09aYrXhgB3BMAXNGiLlMzT
njp4h70piGmQOjrTqTPQYbeXHKQ5atQpj5s72czI31SpNgR2W12XH5uBsZGK77RpaJQCoKbo7bu3
bU68xO6AFNNrNvu/on115gqjlavdZlp6NaIk9HNdopo0YK6mX0T9PPHkZbmDtlFevTMs89UkGJiw
pU8j07aZXe9tKAiaumHifkbPepF5Ru6ChHEg0KMM/gY61jj1WwZM48GLcegSuRdlUHUxHzpyWYi+
C+B6jGYm2Bv/1weP1OJ5z5kRf089XaWRvkcjdqxFjXuIrVKOcmf2IW1Tj/BAEMJoHf0hPtO05u2T
YHrS9IxQyaiLT5rBk9pmxzk2WO11jrBx2Pu9vfOa6EUFpK1m/GS7YD3ThXaxlq4Qzc13JUcEtKZ5
57x9x5zE3BMRUjgM2lPVspU5qLBoJV0zEoGUiBMFq6eimDFLDuoqYvob06q6sGIczLy8EdiFoqEh
hq/J97lPUJ9lszYbP7Llwo86gXxdvesLfiLHkILEky+aR1xu83Z8SBaLWmw+j920F/pE+EwVJgRV
NrOJxik5IXte1R3OTTQ26KU+iql+GwioidtO32jetHHG6t7NxcGyeMYs40e17c5rrRf+x+TTFaER
k/CPYgFO79jA7KwME3FL6RL403n1tzkQ5Ykk9tYG+pb4k8sUiQMJap9z4DsrbPZ3ZuazO//6bhKR
o6ce8fQ8Gllkk5ZhPfG17txU3yRzf54RgNJ+SJXcRMTalOL+nS04pWEs9UeY85NBK4aTBmclqo9e
zBPyleoEZHKPhQQc9R7b3MCI4j5WVX8q0BiX9gK/VrAUMHNBnTEsHwYNAQgW5us8YL2hvzrJvtED
bFJvBLaMs9/VjOO1sNF+EiIDJhQyZT8gC0ap1RDV63O6Ok4vkYdrJ7e3rnlenk0n2KW0WlfU/0IV
KP11QibdY2z1TL5+FkY6Ekzb3XZ29Vzq6jZXWOChmG0W5zaIbm5trJCF4iLajHEXtrgP7WTcp7g9
a8NYyzq6WQxjRB4dNfWNSKrv7wE5O7M7hMr02S4YGzPny6cysWVRtHDvWzMfoPNmgQDlAMIWgYXs
FquKkofunFY087qUDNFFQmX6ib6HY2PzQvJHjmgoiG+2KUGK9YcgHnYN10dmnn0PEm+dEflc01BD
QdelsoibdqMna7LOrc3zqvQ2TDIgPRClVG27vNr5pJhRyfoYm0CCpdq1fbNVg3WvLGpnbPsmUJIT
4HRIxEuKIm7NadB6x4RJpNJRJGB4iop/des8zKBB0zJGuvatAK/aGnN5SKZXmdiHuMWFPxXO3ja+
5whnyjSAxTl+c0wLTisRxjGJq4XlnDRT3HtJaEEpoCiLXtwlovNVHCVXLS6nTXrV/ewjZS7oRfls
Du270SVnw53LsOpmeZ0nbBBjdJugW2J9JgwluMeZtok8YIUJyayw9S15LSMCpXTxaU7qdYLy3aYQ
+5F2Ut2P3mph1L8jOAoDmANDaLsy8kN3xPtecD/RpJwnza5TuJpQ/85z++XlZLKjbDzyVgPyJNWe
Xfrkpn2IFK3dkBBDp/US+20eJ9uJTtE4lSu3at8D8lYSZIZN7uzAFOit4l/pFXNHa4U4J8d32fnH
rqXB2c4K5OTjEsPrB4dKdyNA2vyojS/zApk2PwEGl4BNyPXTcySR/lXZKc+dGyE7FHvKm3gVfXIK
ordqJFZUw+ESY7YajWJZfYlBgcH7aQPkC1izDoqwzVUxBNvOEDih+Gema9xVM7E2Q8QjFZzsAMEk
TtFtNU4XxswaYTViNHg/Lyw6KpVjSjB5RrLoyTaYDio0WziE222nUXrkEViGFQJA0jEPrWHsiqRY
DBQJuBxxrIFXP3tiwcLwUPv97zDZazuS82kiboGEVB7gbnHCet+TH//kFQZfLUehyY3Xmm61NZCf
oJ9lckT5N/cQKeM2kOKCE3WX+0SKMLbf4BzPfCbwG9EzJetU6tBxaqPgyTLxbpgoFGdXNszKSNnl
vDPGKmNbzrqDkO4DMx2aMtqxW3KJDbXP82QBQ3gMtYL2KBRKpt1tPSMet15Vbyg/TLeWxbYH+bvp
5vbotO5486v6xUvGl8xHHpHMWyYEwZ6KGj5qJHtbNdfbyJ7vEcJKj/gIc0QCSN7MN+fHS59ivqo+
R9ff9hHLV96ESSp2OGfXFThRiT1wPWnyGxk8dVgMrD45/h3NC35acck0MNG++FUoAWHbPoqyfHQc
gswi+ltTwWsyMYwHjwVUszlUAGXMKZVtni03uEVavCdGaIyfxTHPs2Mgg0tjY3BinIzM9jo5oGck
zAPDvFSu+TBl98YbyEkC7CctwigZ9fto3Q9VOLX6yYAGnurkpRpelEdBzkikmvM0OHFIqtGrrxGj
Su7B3taas5LGYzcatOKOu8YSBLB2NB9wHnnxN851UZIy0P6lVIklUu1G8y/LjxMKbpcsrpGQYzW8
aMgEFLQTcZtrIorWrOk1m71L23CiJYBCwFPFnGyTICN7Rldoc617aqmXzMw/oiX9FG5GL81LZiPj
7mpoClFnWz8lp2SiKCmKXmN5cwfv4GWUGU9YAJrot0yROnjGxurgx6zsme0fQQ7ttxqpXGUixzWx
3qQrRPDTtULrpF+Mxt1lGIX6q9D8Y52Ofyv/EcMoOrDJfdOAh8hbCCAsF3m9c9Y8NYCWlY+Nbu0j
9rDSKe+6XR2nJiEs23l2jWwXpCg1hRXjkKhnBN3uvm09cIu6jBclTb6RGOiIGjqlPh0chUGLtIXq
WSImEi2ZWAZZKXm+mR37bPjpKc4NrFP5a0xmM+7b7AF+/w3M9Ow2zlfetIsGftu2+i3Sl240IFQ2
bg6cvdHSTlm6DWIV6vRyEB/u1C3S8JBV9xJHiqsTRZnl/QiD9XIssmfqC3bSHA+4i/aEeRmN9uUl
PE0cTDzwj4PXHDsXiHeAquDVMIpXUEYefHlP6pixPxJbi3WCnPFwdPrQaHDsDx9STN+Z2pmzwSlX
ix+Am0NjyQvj/z9Fwug2Ebmzkgso20b3xiivPTkAWtX861PCZhzrNiEeRJSxq0ztPjJadKm208mU
ibzyZI4zwYIf1MnhqfGTQ2pQwpcSHeHH/T4yfQORZv2NIvgLoUboKMg9BzuAlrDsar11AzkxVXWM
E/nZyGFedVn9PGZcZjnUYDYUf3GXvUeV/LN92qpG9WFH2BabxsOCwVHexA/pAA3S3ISY4ZUguBJs
h3kMeo/dw8STtEDnOSkgCcCsKN9yRzsmckA/y/cE3JsXDkuA6VAiQZwvfgLyCQxqlxMEDkTMgigb
D208/Jsi99uCSmr6RUhd6s8a+gtFim6fRWfbM98ju2uAxaePJCvPEwTgkKhjgT0OwzAfPDr2tN3M
FiG7XDeYvNcDN0wK8Cac9Ri85eV4xOOHR5flV86ssJl+iijRBJT2cI6Z4uotAl60l4rP2LJQnyBr
iWOP9wpQGjqhxMI43SUTnygP5KRgfPs1PdjhkhigBmLlawYCbUgIDdHkxSs9p1ym9NtqZdKw5bnA
6o6eFxv3OTAqMn0ttfbI4sbqvVK0lqP7P4MLvAILrlXPvGjGWMfMde8DDxInN+jNV22hewv2eUwP
uZR7HdCELqCrN/ib1E93tZy20Ee3zMtf0G88Z6UeFkTwMLyhWy/CEq5N2S2rtOdvqrK+KWIXDG16
yw6+IgOqa+pLSjd84v3grjxWdnSrbCEJCYZSIpQoirVnFDD7ucRCJkQvtpNTI5NXOy8yP2rBMwXC
sHcma4uEkCpMooZqb++U1Q+ulQd8a6hVZPXFXvVcEtKybeNlqHYIXw6iH6XifVpF17n7bZAXbIYi
MBisQa6CmjcTZ1dQBC9N0l+mpQmnL8kDcYnVb5PoFy0xrTLECmbRVwOs5lRQP6jGr3iTFV7vCJ+P
bSHhsqwLpqZzMvl/HrAFPk2Es24UnLzitWAaroNxVzukD+Z+/dq4KQge2YH+S6V/dMJamDBeTh7l
2Cv3TWC+m66ztA7EWy0rtq0zXsXgPGKQP2YBMpipWKsOos0GsYhbsTX86SXqtnlvQiNjepnt8mV0
kNU1pqCuMHGQ4NbYd+YIYmr07yaTDz51772GuJA5r6Kb/H+a/rbTTxHkyPTrp6CuDlxWX2bqhSKT
DKHlg58UBAqBaeeIIKt4z+imDA2xWveCw+xWeeA1lpyOhNW8xNZLpKWPwezl1KjOYNo6sPe3X8GB
If/MTToFIWQ9sBwm6SEc63Mgh2ebJtTeL3cFAUIuQTs5bfUd1F5hRveEXQNr8bOfthcs7VhUGl4D
Cy2W0sK41SI0XMh9Df08W/GDkmgdNWpSLMzW1jUxGc3sCkQ4WqVYYmMbeT7+2j0F8MfCTS1sJdmn
rn0mQNc1IVGJ9QW3dxqHYeODeyA+OsoAF2ps84Grq6uQPVne4zKG2fqqRikeePMbwLJSANxzeugo
U8HGeYyYeStyLzNuz63kZEu8gkpQeDq/a74TTayF5cGlNPeEb7ahZsKt3GfP5yck0zknbWt+xg+x
1qER1RLbo2n32OSXduxf+MsV37kfYqXFephT50a7Em2WCLJpVlf2Wie6CpsJxrgWabkkBdtJoLY5
leqOvD/PeNas98oy7yUnG6KYzdKbKSXQrUn9lZgXeHRJjezCSfofbcAnXXQ33OFhKfJNlGqkVcXp
JpFYftoHWVDz16QQk/A+c0A3QzBVV72rtgN+bgHyHHVMolVD4YUv6zU9mUN6MEx2+3K6Y+38bgs3
HBDupmPyOBvttYyP3Lkg9fmTDtrj2j0KBdLvHB/5TwCKji6OdPshEIcaQ2KE1MCZG54lD+18t9LD
LM9fHcwjUH9APdFFw5/QJDmeaDzadnMcyuDWG9dmfrIdcz901slER6VduuBX0g+hxoDxTIXeElGg
gQwgrrAUAl+JYXnyIUbJOTJqDMXelzItLoxrUqkXx9LfuxmEmBpXikY+BNmt0yJOtasO/HM4kyBw
ZD7JNjL19uko7xYwduf2t45U8/LJyc2b01pbYuI2apGICyz1JhpKk+/Zn8Mu7x5GherBedAs90AA
yQ80c5i3QOyM5DbCETuXR5JUn+qKdWgm4aIix0H9tS2oMYFmYV5N59SqQnvhUGV8L2x09QN+bpZy
azRpnwVeW086WXWm+Cp1d6Wxo1kUWjAhPCeYIikcIaKdAdqA6GyS95nmgK4C7+3GOFiExF8IIA02
tfXQ9g/IcsVapi6IKT6LiYglQSAwsxV1kOeUPspClpvFWdY04jzpLinvDl2NlZ0AmcW3ufMucszv
5aR9GDakvBpOUWTcNVbQIH5I5vyQFbjxpp9O2e+N45xHFHJp7EOgZ85rbXLsS0WMBpwI7r4d1w4p
Ywjj3ehUuMe4eqm4KrpIwUvQ3uNBcpvWqe/bddtomBjtvZoQUE5D8GK1CadtfZoYNURpbbF77F0t
JPcPCfVEJi9CFTM/q6z+V9vaW2DBwmQMKvFwdO1537F6ZXFOgDnjzqTUhcN63VIcgAGn3RjBRPSZ
+LTz6akCv9B4aYSZP0ouxLLRDllQwZ/1BxGRAsmTtKoGCeUQuVcTMDOKwVbTEqCqnnu6PDSt3dq+
jAAx0MiM5LTFprkfcayw6+JiN8b9gLBBJu516K+FgdkjawIAUnlWHIxWg0Ve4jBCDmsPPIbF9CQ0
+YWb8n2eKEhZCKYMrGgqZp4o1/50uxw78y4vqSuQMG5tmMLITpUBHh4Xl0bT6LuNiS77UPF7UDPL
pPlXsMQvZd1JTWSW6eauBqLmjJq/C9d4nJogpAwGafe6NM7R0Ic5cKck6jNx/V+l44nF0UZ7jm9c
k2ZGSN8AqxAiGLkyND0p1l5q4CyogwceETK2ywaO3vq0NN0iRBAVQSr2kd5DF2UORLGTbDNo9fiZ
rSFUkjm3jJ70XtsLVtcsNhgYDf9ZkkZGnVmEkpdrfYkL0SZQqgYs6S0f02tLfBoFCIt3v8KdbjY/
YJ5LcDVxOTC/ywFMUu7F13YdALAm7Es1tkfsJ0f0pXsf+YCQHY9w/RT5f+jWAMDlBtMOQ6W/mhiu
iG9OOgxsJFBrmCPYVfV/xoSqP0rOqqUSoAjY++O9brz59ojRBv1UugPKRVmEOIrwQQEbny2CzPhp
BGavkQ6sVGC9prW7YQJz1KvgR8/lOZU/efTiEV4tqr+EkanIymeduTdJ5kOcF7t0zB/1+SmdmmPW
i18KLdYITtdD177H1CTh8DQnFDFF4RBLojOTLALDQn8lEuQpK4MHmpc2o129+EvrH5egpiEtj81P
or5oXczPnVVt3eQjbo4jPs+IK67AOYwNR6T00k93j1EpBz8Cxe930CSMgP1qwsFBKcP6luB3R+e2
BuDYBn12dEd3neT2qY2hFJrmOKGa9vvikBi8TNBdUfQn824XdORPOr86niYqWTz1bwQ6dUh7SzHT
OwbpzPPV/4+yM9uN3ciy9qsU+rpYCE5BEui/L3KeU6lZuiF0NHCeGZyevj/afwMud8HdDRg2jnUk
KjPJiNh7r/Utr7sT9dqQxS7wfzyl2GYdetPsvc3G7D76+MPxknXNY0XPBbAqUi2sErHOz3uwujdt
1JZB3ewqVpi6eDdTooaKez2sQDXO5037qpGegpEobmqQE8gfdSKnE8v2KO68vYmaZBH24tJEAilz
ts4Fa5eVOv1dPOCVNsMMRnm+Ypp1alxr7eRgKWssbNGFNxGQA5oj750BxiUbnkVyDtiSCcmhJ0um
Q/KgIRDqrZ7KhA6W2YGlgu4ay13cP86rYOQslqE2Lk0tvjnpFxs8JgpwlGP/kxX5VmPU22U/lTGg
D4AtXSSPZnnnEC7l/kTMOw1zQK1yLPL7ltI7Fr9cuQN1sAyth9bOtzqJwOyNHGAepX+LEZizOy11
Inlk+NRb9IVGQKYng0lsXQWbml0IWSwIy1xHy2jWWbJJe8HpKMT30uXNL8SFb4GS/M3a3RqRfGC/
Wba3xmZ+HhG7grlofInz7seQROhgW1FADl1CWuha7Mz0k8orSCDU8uwYGbpW5mxt+250sf3UD+4F
asG2w9J2cnrMg70Sl7AobpUq5MILqte6C+Ucl+0+d9X4pVfBgMwYl5gfeSup42UDbbN37WuibP8B
R4bCh8F7awjrbUqn7xjQTKi1/ECN01iDS4nOY7itcwNZh5MX65yHV7oR2N3RTgn+0eV+oEFGQ6X7
FJjMF3IUzc4p7uEJlXdZ+si0fSQxrUEwW9ViZ5RNBlvhCQL5avR/9SyAUCsK55PedDG9191Oq76N
5LHI4O6B/vOeDESKIyzQ2M82Fs5qnfaF7zmLXPykxquCIk+3rCbRFTaQ9PYzpNJKNlBH7PJjYuHv
GKuMKGg5R3JDNmsHlM60QUDFSLhFmllYCBt52wN5DOxX3IluvDNiSBzVVcKX8GlCFreeu1kztT2o
yo1ubEsGBCxCabkEhrIM4RmWxQYzLwelW93THbw2FPaV/Y2m2IoZ3WMLl90TSlEPnSuICSOZIOhu
hfWUY/CTBDjkgJUCSBD9upHoz+tvoIWIr+Aag823vZ9aU5sK7EGCZi4joN5tuG/JbScuBYaZ3Fkh
T7nY1A5nXHRwNcrsuaINWI6R+Qzed9yfjfCpVRx1ImKxvtqafEZ3Zbm/hn5N7lZCNxhPyYGWUQx/
VpJMm7k+v9ujXx8rn9RBJofFdF8qE4GCoAFzDPq9y/qb1QfcKyTUn2NMNgpiaHtR013YfVf60fvu
Rgpe/cCTsgReWJSvWVkjwYpOOZM8UuCOLbB7ej++esmRoZHWIeKOVRSkUbXJO54tWpHU6uD7yUAT
LwDxFk75VuPl1Eh7TUl5g6wRVZuWvr0ddiuaLctZS6AzqZaUuoW8Lyv6G0jH64Wg528El9S/qNJb
efobyAOgMNBr4aBHX3gMXYVIm6LFiNEElcv247c7h2aGT2igLYqtnnFqcGdD+U5WpGHRtyH4womK
FYbOnlZnW2Cc1++l/R40LnTQrQd7bCI8S7IhgY6mkACTV5onqW8teUseLNyIFTFJLQeQKT4AOMKb
MLHnL2NFUDK7NMNDQPJ0SDtm5NBymDGi67LR+R3EhNmbtybDWjPi3m4ILRJetjJiY+Xw1iTFq5wN
vP4jsVAUGRP7Irrr4qUwBuTn76mJu4FjYh3eQueUi+bkNNRwFWultgy7t5Z32WKTMlikSv7b49VT
zi2wcboWkL4cgjGavYuYKC9fkPnRc3HbS4eCPLM/UAr4gh0CqmjSQxIjQ97G4JHAgOirrUFHn6CP
SG59TpGVtWtKBk5oYCgSQa9hsZPcDLe2f/IBE9Rw1LLyKy/UPsVm0NvvdXRA97Lr7XgXTM1iqhCb
IEBFDwMBJYBQEm1ypp/zDWOtXFijSbFTjJiw1S4j+8PhXSuNeFWOH6LmRU33OQRXcAZ1AxvaeurY
k4eYe6b7QaaJ0gQJLkMm5kA5y1XMiFRCGp4nlQZjVFMl4FhAII4gitqDA3g5YI4/DQirIvTl49ol
rXDeFyOeYYIf2HegFnBKw1Rk0JQOQ9wRqNu84rEI88dan+9rbKV2ziFET8Syy5H/Ma3huYYEbyXa
Yx6CFOqDhAG7G9K8MtSvVpMAQYiW6A0ahsVqon9ZMtwpVbHQjAcbnhfjiA3Hu6heez7o16LycwhJ
iC0zZVognbDq5OQLFl49dyJpuPohEgMrHNQmbmfWxpiZ2ypOsETxQpkSEPW17/NI21ZBcGdF+aru
hbcaaPmEQZ6TbFH3L7AsMXw2BPLAL8+0qlwViR1dIiWe/Qe/hBeuhlg8BwmRHUj6HxVl1tF2ugcT
NXIPcnCGqcSSzqVkwotqFnGAXfccWF8SO0QRrLPvxTSOaDqj5+4mDbDfSY+veWchyne2Jh+sYgZH
zUerqFyO7rCGWkX0JYNxydBWdMcwvZXdq8LI6BsXs/jCGbcIzsp/Rol+EGECB6XZ+3RxTLRhbHVr
16ILq2MbFHb2YuqQQTInTE6//ctk0JsMnX60KOB0puSeif9YFNZPUvTNKpcohAMBSDwa9V9BH3Qb
u2KEFBA3l9i9dy+kzek+qr88Sr6FypvVoBvdbT6eMR7YxkEnliZhI9C0oZUYHoLXpIg2ZhXeOWbC
qTx+SyQ6i9LC6Ij5DgezMtfcxupMrA8Ty1qz3mPoVTVsc5C1yYAdJCim8qHOfYY87BwOvqeWyObg
biQMSIqaB7Clu+mMuAUEWClntiYQ9sDJMRuXfWEDNuywO075Szj5r307nkiu+eq5fZ81vJtQ5ILt
KNPoqJXEdSeN9eJUpENaWnKCjsRpgMjEehUj8MHzD5ZwRlqOU4rU+aAUtiCBc6tZNUi1eIY9Qi4T
UlZakxW5CM/tVD1AT72rOJfbFp+dOukCSNscghq6r8BvgPXCp5vI5iOcyH74YbR1EdN9nSdnGOYu
bMfm1+gfZTW8t2MH2di/haY65zafZZUybHSYFrreN8qddhEgtisS81SZoZwxJ9fUtp4xjN4qCjuL
paEnwNXRzx0nhpYXZdM/b1ACDCiw8ZIIyG+h6N8I2/xl2DFS2XY5GmJJ3OkWYzRyBSYx3KxB1h+N
zn7IQxPq40eDqLKq+N8dGz+dwkb7ri1166ixB7ziLY73nB2DfZqu8XcWf2jF/SjuyVLx62iTkhTl
I2zQy8fc+aVQGFZusU9FtxnzPT4HM3ioMDXg+FvZYQxe0Fg22VlPmE2goy4DhFgFQyJkm+WqNGP4
6vauspNbxCaNcwrixdMcYUsi46oUzKdCJIktAqMtZ7yCRX4Wvbv5a9/Q/W/Vs6l9D9bLFPBLAUCS
4rVFjhnnFsXNF0/5oQhN5Gr59pmUKsw8+rbGTWLX0VM21psx7jed/5Un1TprOauMZFzO5/5w4wfN
Jg7tfcVul6fjxQSZQFSMubFS+yOO7k2dGpT9MUABaZQoGBLa4yqZdgPbaj9iqh0BEUEoIfLjkAqx
rnlnp4FEqZRp2iTst8gZ7vOh3BGsGnHS8z+LNj8kqnuMHXtR1WcGmqsO7VLpxs+FcdRJ8XGpE6xI
rAZmjhVivupt9N/qIn/rxLB0tOyhJmhWcxnyYe6hS7TKbxlu+dQMll4SLScaoaUl7zvKcWamMGhv
UwMtLmmrg48Btdafo7h+jWz4XHJctCzeDliM6peXBcRn5teqkAc4NssioeLkwKrR9jIjXMSg5WsA
GMJzUDAHeIURIfQOTfduE0T7UOuucQIHb1wJn+LCsC41zSyLsbyFw9MNLrJh6dL7dZ7gqlWrOtCe
fSYfRlXuCgriEACVJ52Vg55CATYH6tsDqlcopVMYO4CTz5F1s/NmO+nMnNSK+NBUC6+9F8HW3ahc
41YBd0sgAY0eDlT6GyE/HB17vB1bu6XZBFKzYW837O69s8ZlvIVPwbbdrVLPgeBLXWL4OIWR75Kj
/JzwAeSUsXY9A5MY+WreUiP2sda6LaD7s0kRTpmkBdDyCVbu6uaZI76nhbwlx8xouK3awzx/jzuG
kAbt567jpJD6uBMasDL4YKavcfxmmnlIhI/y4yz0bhf9/ISxyTezEzRPMAjWYcaAvTBPGVLS0jqG
mgFNl5sNGUnalesw+LJVvx5zOmNQqcb4ifV/0bjBGaX4Wxs/9GR/k25R4/2486lZpDHcKboDViJv
8F7XWojtTvqY0zmvE2VN6tDaqdkdla+hDWFaaiRvs+xJCX0vHX89aOXJj/O72T6ZEAEK4bFgLetr
fY+EduVOoJ5Iyk5GrotIV2jTY9SxHEz9ATTfq85RKNbQTJiMM4VDvkW2zT0NS3lzP0CYY0+pBrJC
o4o2ScOAywzp2ZH9gUpahL8GKAKyo7YJq5sLJqMbgfWYtwJjAB6F/RYA4cob1GeY1w/z0UpHcLIM
fbWv8N94mkIdXgYLVPcrwyBLC/N/DgpAi48Gct02cPcsLtw3ABM1n+/OeP67Iwydc8MznMMidMJj
YSMOgoxSuNY+q+ytjZ6ZGrNW9Y+GYDBum2Ni6A8NtcBItnh+dSG5DiL9KIntsr6G8Go17d4d1CXP
YR1iT8JI2vPEwdVgZoMuzBj3wtaIARiOzNlODeaKtKkgihGa4sekpVXFPu93bFpXR7euLckLlgJA
OjyYE3gEkPTfIUVspF6kXbNWJhvYUE/4KHYRQom22Qw0Rm2KSOl9aVYJ74nJpXZPTy/3zE1ulE9x
P+76z8J0tg4GIGy4e2mAqteTcddIMJFO/aY8ejET05rnQew8apLMqo4EkkPjMDdRfYsHl7SK4lyZ
3sKaPx+4yJZ7sN1nn2MlkelXZ3bKzDMdHg+X/hZTk1xrr0Q/r1L3NSwIV/1Ox2zTMa2QIRCGOPuO
Vf5ocvNruBt48Diq74WAkoI2OgRxk4zNdiRnpnTUQW8RaLXaJ0zVO4BKMy5fSzCEWf1BV2howGDq
XbTrLES1XUoYudzpDKMDZKsYQM4FfUpZoMpl6h3z/lQbM9Qewx4Akd1tO8vADoYlyCK8vAqXen6X
kXlTNekGCxJzLvgIB51NwPwO+hkvsTApzaXmr5P4CQ+hazq7pIRQhEfF8cNHr/e2TVdduvLTrelk
hTz6lAcVvJ0u2Rv0vwJOtGZ735bVFXgz1ahaywYmiq6TFjxeMz1+7aZrTaO+ML5r9ZSEEl5NMusQ
WFO3ZCofWquFG1eiURgQyLJfo+cVSbnLqUuSMvgKCDvyOfx42fQSTBcnE992vQF8TXDDhDrs2Sbu
wTNQLP9CoAFAyL+bUgXu2f+KoZ8U9Vue/YqYvmFPJs1g1UX5NYRPeqRDv2uDbBlX6O43FFI5Huio
fO71G3ApAKuMa1AfGcGbM84FV7CWv7Sk3SqgPwJdWZCqrR1xbf2dI997xRkd4yMGH+jheB9zWp0Z
/VD62Mz82IouxUTTl+gGlHuZ1dLcfk8IF7ayd6PAVxo7L8KBpDm+1v53Q5R3S+Hstzuv+ZUQmakp
DtVC3HNK1Rk0weHeO/IFodamLhjze2iIOfYWyamob5OT3mvyoXe1D03epYMiWZu9kyTgyPlJcvsE
qWaBu7Ksgo8cmayh4rUoNWDCgLU10plZpPzpx2CbH9K9PaDdAdrDcXtbWT9jqOE6JaIDG11mPJnF
I8BKKH4aSlgfPCPDWtCOMImQF5J2Th0Kdw31ebyZx/MdThCvusw2N6nra5PFLES7nGYku43w6Jr4
IzSg0Wf9fRbES9tBWMQAQis3fs9IYcReJx+anN3NvTNT+zb7lvIKSSoz9wEkhCiajR1VOzAwh+Hb
LwFVKsAb0dCsAiwJyq5XAhndgmEk3Blrg5RrnwSCVl//GQHKoNbDi1x7ZJrQ/YXv4u/IBxLWvn5i
0KJxAE133Y3f1J/EcbgMuIKd+C5KbwjBkZ9qlU075plQjLgDhPcl6LgFG3q2vfcYdtdp2vbJKQrx
u62cd6+YYVxvBcI8VTP3NKq1VrPSHaAX7k1WGvljDN7GYr5uQfBv2LHc8dTpRD2BWO4a7q1rGM3D
eu9B5jSkhuTE9HKs42NleVvwewTj0E+yv5ADcPOgv/c4HmjmoqtpSjbyxjPF+bjjuQq3pAvQoGmu
VveTa2Spm2eSq/Ywsag9zKdQD0lRqa9EKrRBc3TY0KsBq2y/NLRrG5abodUu7jFunyQQj8R4Cuhr
jhnxhS2syQPAxVWc6YyOjjUjx4yRqHtpufpQD5/CzLStHRrNtRjeswDOmTYEF2QS+UoDVSZV7ZGC
Fh87ok0OUahIeAHEy7bgZ9C7OLU7CBLG1F4LFCzdOLbPAb8J3lra85ChRrXqaA3BCULHkcSZsSO7
89Hx0A4L8nSnpM6vU9CIG6q6lT/VsDew3KyJVfXWQaJDSrRci5Es/ZFGh3aV4BJfuUgK0K8sNS9f
ew0K7iy18fvDxhoBbz0JYmcn1QIAZ0VoXMc4DHpwURL82ACljSVbs6JVGFQfLco7Ju/Zq6H706ax
97B1oo0fmj/MhD6UyuNzDpWaBT84CPDoJx+SIsM7j6oR4DrqhkME4OvYgk9DIl6W51Czszm3M2Ws
Q5lr+l3wYlsdLEC4RNvf/tg4IMcir0QZOn8Vb8BOj0fznuyG7BFdu+Rk3yCe+YwLtAB6F49X0E/y
mLQWmmiNsLLapg9mz5EdTpvfEuqUPb4Y4RLIXsqrS5AdRIQp3uTEgi4tWeirqZ3cbTF6dDBy1z7S
Av6KrBF6nOm+66Q0cLzq3bUwhXZsyhAIYjIRu0gaBXwxPYaFUtm/+joVx5bR0pFE2p8cUOamUSJb
KT1GPDr1uDyhNeH+8oZdXVJFjMbU7PqRWd7gdfbOc7I7bxgrLmrDKHUDf9PZIPlVhSLFQN3ozVCA
rivJuGQXP5KuU+J0KB06L6Z2SJWaE+e7W20OxSZrulUUAngM596ccEGrpu1ILmaay10Nji7JNHl0
8C6MCnJy4djHDJkst2FzV+UhMakK/yTnUdAzUX8FOuwe2pruty+GiLOHYW2zMIhOYXSx+0k/Fuo5
cmV5AsFoqAjVjGkq/K30yfQcKLajR/Qd/Anpm6qqfR7soMnhBsJstLHy5t2LOvCqbLgyBhtpBVG9
dCU3tmAWeTepG2+cfRT1coiiej9xA0PohKhvuDSeUT2laW6fbfED34RFrCjfkJlPKGC0uwb4JkfA
gMmeMtzd5LANYQ46T5h2Jm2T6P7nIEo4mC21ZFj2h9BKWMrL4j1CanWuNX9HRlxGNFTx3Y905NFr
Qwzyo2MzaAfpYPKTflWsY8Na57BX15SqtNW0NNm2WXdga3toIeJoPsyMUDA6C7skPDLYg3kDBscz
/Wc1Frg5E0VdS0zNQqnRQxW1nXzl71qNE3thHavJhm2P641JvI0Ki5jpuBoQQoDrG6ZklhVCNQjr
dB/ikcH21Z/xSWN4omao9nVKH8zK53Z7hNmwdzB2pJ7AIsIknrS6aQHWSYjRx/pyDZhV7hwD/E7m
vLUzxdudLYzWVD3aWjWjdDpzO1TNk2tiZouz8grdj7FBMQg4x7l1svOnBjr2vpMIN2kwbouU9loB
frEqwOgF1jlVYtyVNh0ks4MUCwee3AR2URIuWKsyi/mrBiB1mjgVSQUkYgBwCs10w+wNHOoYDnTt
dGSgEVryClWmb/n1i+RAsxOhvepnI2ykKPbIsptDPRjdBgOpsOksgmFJFqEKN05vqGsXNt0VWfGn
VcfJfgLNEeTGOavhuGTdGGGlQuUVsWW56d3EzbBAp+URnoWMt4ngCnqF+2kbrOhJqM+VI8mecUaY
TkZAsgA+xEhWzqtD+lir7BlsG5NNbPNV2BKaafT4752Q8A6tfzHCWMJsT8TGU49lJKqLGUbfVmJF
W4G3FFWr5qwaZQNkS2hUiAIIgIqc3Yhx5SnBfOg5/bQytAK3aSTvPY0hmjm3LFrvOWpquTYs9VWl
HfPoThCms0P8mi3NRLdXAukYUawUvCVpOgOpH5ydPB7fTGlrkWpfJDbQLjDwEgKriFDWI0hpRgEQ
1ofINpruq6Fa7EJAxve+xBtLq28RHzSgXCca6ataMcDxciCHVms8WaHEleH1w8IWw5cemRDjIpKK
+zB/mijCUhq1UI34rHIiSLXprGeUa32JVA9KEy5scn9M5WHDL6GT/sa0z8muLMPhw22cFNM45Ult
Il/NZnPoVPRfvQqKM7Pm4hzrP0MwuAdfH+S2nJw7fUiSgyNB2WoqPml1RR9IN4lcZxwaTbB8OwZw
nIxxcaux30ODPI40vU4VYgQfdYjfiIeQ1vfeaxPyojG4l4B6FtYvzEskT3KPV37/lWj6p1boBzMA
L+w2stxPzKgTtEJBYj8g/bAT+OShgxlIauM9ojLr5lXvY2Ds6ONZmD9hvgUDNZsKdbmIjXqNE6uH
+lj762o2rwcDW5MiidlsJbA7ceAzE2tP5OnKpc/eVsXFLytU62wua4fxuWFSu4SZIuYKHnPUIwuG
emZRCNTdIZSwLzJEa048eZsg9WDDWxqOcsAxZpIU5CQMDel7/SKUxWG+yS+TDbZLo7GFKq3B/Xdf
aWaw01C0OSVw/yJh8U21E2rQN9cpaS2n3nIKyvRMK5Ioe+8aeXZ6rHSfgeRYVRgWSPeoBawE7UUO
1iHLCxe7lcNeELRbMM2UAppae2Pvg5zLSqra2sUgoqBsOgZleIG2yXNEu089tILte1s61tkqyKlp
UKz5TnmpXCPGrczBjP2pWDGAyujHB8E61UrtQFj2m613OH1TVs5Im+1ihQEfj1FOPbTvYdv+pLbD
CTq3AALnzU6MnCw0HEhrkOuJAY6s8ZpDFqDS1oMmWnvU+1YeEtxsyu8ycF7i2ljz5XDJmu9ufYHq
Lc10XJyMZ3GRvhGl3R+n1r1HgGdjX4M3Kl0PxLrNs6Q6iQ8RBaBX8f9bxpejW7J54mS0fFsuqmQA
VwGNA58KbnmXTFiaAtUXDaVbks4ApSGwdyrDupZoJeHlnlPSU8ThGkIg/Rxhb82emjpDIhkm/V2n
ynYbJsZjUyb2OSdSAcQNQlh42YKWEDPGO3T5Z9DW5pMfMHntbQDIqrF+waTS90WDu3yYAu88zTLs
nuKBGM5dWvrm0UalE3ONU4nyZGnx94lrGdvdyL6JLDl7BkpIsivMXxxpwVVUkB+nZOKjKeHpGs0v
4WmvQdxxrIEAKIuqRg9BH7Kuhk1l4t+IW0SR9C2ATCsXSH4EVZiauens9p6pw14nEAsLk3cIYwD8
ZgTti3If9Cyl46rKZA9fedA2tWvP8DbzJNCEMGltF1BjqKQdfc9biPisZUzuRBGQyEyGKzn4OF4T
7h5gvxgAratO/4Rs2yiZ8bPZRk+vdVVaT7ULk60AsBoZWrweOf68JuI9tIfhjda9RqrAShTIz+q0
qw5tjlrCMoxnTAEPFefK65REB5va4QIY/8Lkp9twVHtCLU+Sm4EOq2j4jUoChyeifCFM5EDzpNPw
aElmAM25M4vTZGOnGMGvLh0hdWrR1EQVrdGP9SfzHabqxzC+dO0gz23stCvO7mVlfOVDJs4jIgbd
Znxpi+AMPaI52hC5dFkhty4k0A8Kg2iIzo7L8NFOvaMutDd/QLVHkUkvUZ8NCd7TqLK5RdhDVxyT
e9o8NDZFdXKkDxcRXhywde9QBmLfadQt6JDV2kjZifrEPA5Dm1yZtC4rzX8rIaujx1lPEpZeD51q
0XkaOucItRwcNq/z6FaQinfnTB0K9yh463s/O3njjWTCAB3JHIzi0GnKKMjjxDNWVt3inNXCbh+5
6coCiYXO64RZAI6P3r1hgN+PUWpuGn/8yoVmb53o2JFylVsMclrXXChbMlbP1Q/xKnhaIrpMHTrf
XCLZiRTKXz4+4BBGdcpgruKd9PtlYtbvvWtRYBQ+oLPg3XDHJ/bObUMxvpMja1evQKKZLeFvRh4h
Pm/hlxodBte+KbVzzdQwH5IBxrXcp/XIioWoV7jTg9QL75oNxgpcosMGPgLibWnmAywh8olTS5DX
iJjgWiHwTfeZcmdtRPQWKuIyHQROpRYCbKv1cYd3DUKJ2T+XLabMyAIuk886R1cf9m4MeDd3s37H
TOKrFTT0EYiAqY51uUow9+hhc88EEGgSoMhdzweNBz9rnPbk+GpjRvy6hA+cLWWo7aTsGLWvh4Qm
LsedlvlkzjomAxObMx+3MuFrwtzmKt6UxgNqdxQkaGAXSZX8QijOhF7ziJjLvGttJw9hjUzVZJFZ
hTIluqAWIAMHCICGU6ut69lfhl3Txgxz+O2Vd8rbyCG/LllVgzGtBkncA93MY2C25VuEJi/xqpoi
gCBuw/XuDE3DC78fNEwObQsOZiKTaahRFNKJXUU8z4uM0FkGneEPKUewS2JESpMDs3fAjdv3zdZB
d1eZ1qUcmmcRaKT7lOFNWmgTk8Bi4Ixmt3WG/sWFtN/Cge0D5ikUQeRa6M2A3SrsN2ilsffm9alR
6FcM2ez1Sf7UENxWwYSrncbOKvC6jixLSpVhIJvbq4w19QwyzvjYjy3snbC4AIX0gSxsk9HG5IJn
E6f7J9ldHizD4sh9Ym7+LsgsIOOnC9ahfq9rzqnEnoh1blVjMFo5U4suJjpYteo3PavkrkBe1kBp
XwUjQkp4M+0KHfKwTCdv9/cijQ2gOmSowzmIVo3HoaJ0gFjbYMol+lscqa2DWjqJ3nLtvvQRphRR
QwCh8ej5st/932NcUcfxz7/P0a+fRTnCBA/b//j3f/rTOfqsi6b4af/8t/7pm5r/+O3LwXex+mg/
/ukPa+6idryp73q8/25U+vsF/v/f/N9+8W/fv/2Ux7H8/n//9lmovJ1/WgAI/J/iWK3/Ib81mr7/
/Pd/j2/VXOcflidMV3qSe1lIw/6v/FbN9f5hIPuQnrAMT7oOXyG8Yg5p1V2+iW/zDFfCARGG+W9/
a37Pb9Xtf7iYVUij1oVDD0OX/5f8Vi7xh/BW2+aHey6XMUwOQp5wiJAtPz/uWdsbfou/KyMKdAh2
zZbpxd7v+7XEtRFU0+YP78fd72mwf8tVdkfSRMt3kl773y8DWcuzUaMQfsTL+eNlcKF6KN+ZneBM
PyriBkHnbnI9O2BvoxiFjY5e3Nr/9UWNf3lVW3BFm+ra8v50VRTsUvfpGjFjwvOeghkKG/XqNQM7
7ki7LzpIyU4VhPjj3FVQmkBC7UvQhXd8AgIqNrnUsXoiDehqZMZH1KV4FqJ3OkdXHzkDoxQ0US9e
G8BErfaaHy8dTLCYKJ7/+oWY3G3//e1zyfKxAQeaujN//Q+fkt7jcRq8odn2bvxtODibPF5QawyA
+7c4CjHqpKhDkH/yYAOA9RWxeQkRuKEXkfiO+x93AiS6x8Cp76vxoTIstLSbIiYXuzBRe/TI4o4Y
Wtb1YEP5uyffa34bjJrGNK2/Fa1PTmYCDy60wv/hxc2fwu93zP6LOOLfbkFP93THxulCAp7zzy8u
tGDEJbJqtjJ1Lm3RX/3iqEOBM2X8WKbmjbneV+I6F5P3uEjBOyEj7Vpn2xHZ2jFczJiF1TCXIq3c
GUyL3ETiPs5OVq7OU1nue/egS3kB84TczcZUP1hbl+Z1P9qXaOivmB3eRJ9f/vpl8Rj+i5dF2ctD
LLAKyTk2+Q+fmWY7kOAcPjMjhxwcM+21mXUsEsmW3+rqotklXVwDB5LisJSaZyMz71rzEPskxVpi
VhQlybI3uvVf/2L/6l4ii9YS0iE32pDzQ/OH30sot5TJbAZJ62ibo/t1Q+3try8xLxp//ERtYKPC
mJ86aUrdtP58iTH20CTFRMlSPQr3qMYG1fVjU+FYScdNAqr0ry9o/nkZ++2KIB1MwZPuCvdPD4hs
9Wwk9qfZ2lh1M+NxmsSbw7mlzuL7nsmuPoq3QL8pqDOhpE6BaMjB2pzMvVakjDmiB78mMhJ9SRFk
925XXNsovbNTfekUeP/8+N7LaOcXp2S0tnalDr0LHCHgbK6Nz0kL7skiHr6z1asfVZ9//eJ098+3
0vzqdFYctgQhASTOX//DR2YDEk/TRKu3nath48qYuuTG9A7z8yXXR2fPufYU+ah1MpezMcbtfUpW
zCaUroYeuDj12YM2HItImHehhbNaj7214TPIDel2Ms3GiJpY7+RmRxhgGP8XcQ1ykgyZXS4pbwXk
ulyf9Qs13XNoG19tgG6HtMF97s6jc2yS7uC+IbFnFFkTY1zX+WVysEGmNfcz4zLP7lfwEJ0FlrzL
4LTHQiIIZCKB3sZ973ATE9+y8wfgB/XcujVxDOP88LrovsgnPAo5LuCs+YjpqDHRcKaljCnghUKH
6spnG8JVCd/VktmpB2XTRj+KHImQtqLy43hJefmezOgY3BEavoGBENDuI8lCSEBUtE7WkFXVzbGb
COhpDdmbvM6wyJIohChPEoxbICXQ1HDn9g0BNbPBu3PRIk2YO6jkFxppuyvIh9w5C5gjq4oIG+LR
kOK4TvSFgvq1jU6iY1pMPOLS8mhcV/rzEGvvRQy6g6ZQ7qFNpUQlaWUon3q8nrL/GtDsl/6DrKmV
6P9UZvqkbIV1C3l/cifDolxHJVeKnRpVRlki6EtsjMLLpo3pbWkPVoXi2BIDN0PSn6shNpjgBjhe
I3XMFHA9iz5mOEJrMZvw5qf5s9TclV9g15BDswjaq9FnmCw1JoDD7KiaBM2kuDy2BKiAAC32Q1lV
1F4SB1L59J+knedypErara+ICCAhgb/ljUquZFr7D9FSt/CexF3999Bzztnd1fqkiDkRM3tmtxFV
kKR537WelWMBpEizgRO7lrU6aSZS95hjyUguOKlvyWsQ0L2tfI2Bhi3X3o0cs7Oi+E78+1uSeaeC
ApSHxdswk81gGjchCQB4d9ciehYAWyAE0IOOOHPNw4v0KtKszYoNtHH6/KXz/ky1Z+7inbMtNiyW
YxiSRerPd67gEJd2WVNv4UuF6wLUQ9LLg4hoQhcprwiBokF5X8Jm0itbXzhjdJ+nWKRdn8OqQ2mo
CoNdgWllpWZZ4lh8MxwN8A2y1IWGtj3OTxkYReAOCzHkNlI0/TwNBMDQQEL04b40DQr0liJrwP4M
cjadE5G+DCQsU/6hBcfxEO0Qz0WPsHVSKO4VQhi4+9/NsG9gULCs6ECGMSdy8hU0KSJI8Vq7kVr1
ZgJhWeQFheMg+UmAbrCgOoyCxXype+7pmE5n8iJ2URK9e5N9M/YDYpJFbd0rKXdoM6PEv0HsyWfd
aR7FO9kRheK/EHERkga2kQru8lDjjERDSFkxTd+mCK5CxIsXBffQtoflWKrHmCqBgfgtNbc9y/Q0
expLzOOg4dTj5w/UmLcRl4uS7djCsCyerSn0Px/oGOgDdmmgNJVVPmf9eJ/EGsLTI30rRN2JplNG
mHYawKeGe216JxLFECYBJnV6G2gIvUjYm7tKpT8//2S/rvzXJ/NsT+gm/7XExQaohyhVs/evt4oc
RlAYCw57crm3Fagix4NpYDX+xmYv0Olz+wo5LIa4qA4ZmnhvsjpHzoM8KrfS0wDbshPEdifymy+o
YOZFQq3VLakdp1BDEZaTg0hOr8TV4CYHPcY/m5KY9cWCbHy0IEuyPRA0oTRiSf7zbuuiqI2yJejT
nGKYijOtDKINiNaEfKs0pU8xblpCPnw2SfAfyDGURUK+8rfK9wMwvnOoXHfz+Y3+YARYpq4Lz7XY
lfz1mfypsdtUB/Az5c6tTYbIjIU+Bxx+rMm6jfzyx+fXM+YvefFgJUUU2zHAI5G+M9+k39Ztw6u0
rPUwUAXgbAuLyDo4Cgcd1aFCHAjL6tEvjZOVIIgS+fbzi3/wZbm2o+uO4ZrzwPrz2hquppQuPINK
G3ctzi+NZ+DJ+Moit35hIgD/Lx65NE2euKPbhsm2788r2j3n3SqpeORO+bMBhKg34W0d9+tkauV6
jvWMB+eaDQN2gGG6nlIAUmRTCftna/AXsuSLfdOHd0BY8zmaBoZ5+VpBC+2c2mMIds1Bz6+1jJ0h
UT5W410Tc7L5/HYb5kfP2rJcnUO+xcC/+PaeSmXr+6Q0lbb+gjZnHffFlWAmmVztx2Rn946RPvd9
9gyG8LUdol0ZkBL3+YcQ80P9a8A59GuktF1H2pcDzqjqaajR7uN2Qaw0mNGiU0D4w51VlAYNTiKD
ktTcV9I6kxW4U0385KDnz7WOhAMT71IH8XShD5xkR31fGvjTqg4qr5s+Q5FbwHIE+tnhpg8KHTzy
SdL9Wkxpeyui0dkOcz59hAurwhK1EBrListj//xLfjS1oAU1KaXYpvP3qV4qDe8j4RrboLSg1LGQ
DblxJoNk1XRXvZopzX00gp8IcXSqW/YGcIcY8sCH23C6Lowq/+IjzXuBv267J4VlEg/puHIeG7+9
5+RtxtiAPEQ0fXzfev3W9pCFAFaOk+KlR7c9UMEcJJqOz2/FPKYurysc1+XQwxQrL9/xUUJmNWy7
2lIFpIFZPBMX8cUlPjjKScHMxTskPay0F9ugQMYqJSCO4I8ETVgx0wVaAjGJ7kbpKXPALbzOaSb2
X3yzj6bO367rXKwfgRcSXg2RdUuCzvfAokseuMWz2/lzfORVS8LyqtF1wBJgE6JYvdXSxhpu2JBT
oWQK0pdk0Sua5NFNJ9AgFFbHulql9ZosV4Agol3Qrr+rqUnRsoEoncEpYgXda1nwT+PEb1EQMIas
lg6zTwZ19mS2bP1KrCfjXWJAQjCG5lRlrGt+MW6gPL18fgc+WEAlnDe2ntKYq3MX5YOxQQiUd4pX
WeMdTYdTL6prOw7vPr/MR0P398tcDN1EqRAtcldtKc3cZzlG4SI6D9OT6tJ1NMBpHzEO9goRxufX
/Whc/X5d8ecrU6Q1vMWBr2d33W1O4WkAVTb6G6eM934+bEK3/uKGfjhv/Fr/Hdq9nvFrtf7tLe0d
3QytWeZeFIAJ7OZQtOFDP3LCJZ/pmAeK025+09TdCfXSN9wO2wTpcufiO3Ls4P7z729+cL6QSLI4
q5LDIvjPnzegR5rV6yUDHFfRUnVBy4Gb3XB/qqnzLeggbRWBlZrESVMtK6xCDu5S3WU3PYoBWh8z
W5tw/CU362cZ1xvgiMf59S+b5vHzj/rRLPP7J71Y2Yo2Gsww0KvtSM4k5WIarunV55f4q1LLjpxL
eNwIlk/b0Odh+tuzyaUyh6l0SmTv9i4vZ5qKTsUgqa5TJIlSk/fkPe6c2D/Snv4Z2hxrxr5eNkhX
SvdUIaMrCWcqwjlpQvZLb7BWwqrOuGvOY8OLXIfW9VRZzxlmaVaqt/lFgiJ0rK3bz7/JX2W/X9/E
YdrVDWFy2rio1cTDSBVjyHiupfEPE86zjVKrNPNNGBhX2VTtlBa+5YRI2BNZVvb4z+ghogkgEC8q
gEMCmnrYmF/c3/9UiC+WCmqQniWk5KNJeTGfFhFDMSnzcguwfhalyZswoF499A2Avsa5qbMRhHGB
HcWbbjVRMgeA3XYNDqPQc96BUuAJQtti45/DbVQu8wprUxiSIpZVYPVxAzsdYOTQohxgFFSKB6d8
ChpQCHpMPHJXd0vbL/7RVHPO47pY9TW/GligjU19hU2qADw96PhTg2WbWN+JuP3ugnqKzXwtTH/X
m5Q12kNVG//YNpm/Ofq5RengUiOlcxFD8igC4upVAfQT0XcHv6oatU1RS8xmOtkIgb2X3UQRKS6v
CZAKV0m9ydLplAajucm0We5M3ALLwKrRCrLd8Rg7Rn7Eo2Wuet8rtl7bbTQFgVQRy4VJJIxnka6N
U6KV3EkyO/tdVum3qO9OuqQ616X7oet3ZledSxQvZDOyOQJong7Qu0tok+jAIx/ZruZua4dbWsx5
cxo+0hS6ZWDb5EcT3VJX4PyIIIuvTZVcx7l8dUh40sOOZ6V2mNTu8z7kBMEkvYjUt2ySHY1ivmAk
+XEKjcKS5iW8F0ftmYeWQc8XTmNKPl3vgg3riciefGNRV95eRvyeQCmzyu/7tHhHy3DDorCqavPV
sQGgjRXki7S0H12Fx6J5MiaPaFmnekGSxuOU2RPJAdea7hxbeupLx4JQ05MHMAnnKBrUiFblXmd0
Fxpfew06CfgB/5iP9HIMGBQ4714Svjwy7vcAeKZJlHXUQDVF/EBtcxmb39KKdF+2Yjr5Cd1LZXfe
MpLFqnFQPIQ/DFAXCFPja0PDTPDFq/3BREhqOq8PXTmPkv7FWjl4fuU3lSi3kYVXrjDXY6yx3UOg
PUz3RhPf6sRCC/VEXfjs2vHt9zbJ6NTwCn3xQeYLXbzMrs5By3BMQ2f7dzEj444TXqaPgArIVEV3
6hw5Bh4xi5S1fYSKf0BkURTNclTFoUQMqg3fvvgEH2zPePss15Pseefz9J/zteM6gxaHVblF5XgX
unMaTXBNMu2D0VXrkDjJJHLvRVT+6Nv8i5OW9cG5ziXoF36xYPtvy4trW3WYghCkIVVMFR6phOMz
RaY5Rk6/1dXwEojyvSgFtpDmPYpMKKoeRpOZ1vd91HHBjbA1XswGZ63sEg9OoY1V3wLxUljB/djJ
91jH4TDY9X0Bm25BKWNDpsRjitrEGE1vBQ3l3dXKsz6l4oh+E7ZuVx+sBp9sHmPAkcFVXVFaNTR7
z0DaRjqSL9Nft105giywTgKg8sYGZ+DOVdEvnsxHd0cQpiFYRGlr/Tqn/raSkh5GopUXlFtyDq/G
Mv4BNmyJipEicVP8IwlpyuzqbNr0AsfpG2rJgxaUFRDjtVceo0HM4ObwNeWmfXGS+OiD2TpbWYf6
AP2M+fd/+2BWXwmnVU6xzcxsaaecikoFHTckpf2mD8T4xY34YP/sSn1egAmVpIJ7seCJpixVXwwF
gnx3Pxnpuq7kxvHEV22+eZ92+S6ypEoT44ghzcuzXxt60CXrrtjqIlsGirQAI3kkK/qcJGgim+Bx
mrqTEja44MlCKr13avNoERjwxXP/6I3EX8AG14Y+I/7aQSVx6okBNExZo4j0oR7WQ30bWQe7yW7H
ML8dixEbMeCUHBPUf3VxerfzkVxK5+LZJm5Nvk9rYDpq8Fzgoziasriu7GzdGcZNYQFL9VKsSNmZ
UOwvLv7BCcZFuyDoZqKw+Kt6qkY6R6iAym1qy1stVglWVdDeOFxKANCa5ZxFJc8Q1f/5L740ignp
mtJw2MVfjDC7p/+iWUa5dTC3QUx+iubAaeBGMhJbq8DiXFbQ0EdMA3CCnz+/+q+W/8W4oxtou57r
mrQp9ItST8JWBZ4XMbdeDwDT8iRk6fGG8udtV9MvsBog9XrzKJuzF3wLTIUQCYc8kv0RNyUFCYSV
mroby5nS77w1Uid/Nm1MgAHpU+8TgzJU060ncQwIYHieuWkEkS2xAdCgNM2N2zUvjsWGzCItNred
15CK+4ICU7awY6yDEglwacAHzNmZ/Cjr6Qlx565sg41Iuu9GU58doom9pH0pdUivrTu+n01HY3K6
wTJC6FPfwIzJICKtJo+dRDHOBvqOBFAtcQ+degwcCwnzCjdlO4clVF1RLukOI88H/pTnRGEIpVBg
+j9sXayjEWF1F1Xnz5+C+GDwzdU+dDNUX0zHmlfq3yY1O7Vk6Q0+k5pDUA4y4aemIiMvbND7gUuk
CAXETouzzZT426KvTRK47D3I2A7aTfPSUrBboJk56mWLhafW9nZL3rCh26/1lG8nMGgnk05u0LKe
6EpxNuhRftv1TjrJDeel76SesJUtzXbj0uKJrNdgxB5KohZqsuWYji7EHoaEgRZYObXzxZz+0WnH
o97lQqG3LKTfF6OwDewoTOqy2Iooe1WReUgsNJVV/UjnKVkhrrkeqgibzPhP6cIqGqS8L3X/Kqzp
7Yprs5YjaA/Ys188lr8nQ6AkqADYn0iJaP2ieJKmcEZrkiW3ceaw423EtRoY6D7b87GhEBoY1isM
BJBDNtQpk9GY90W3BI7UrLPRf58ScbKz4qnrZ8DmQ8gfn4bmHFsG/CxSKQvFrdQT4HpN/zLpMBag
p74YklLB8FSNczhrqrzV59/qgwLGvNsTQlLhFR4zyp+DDQ1PUDnKyqnuttvMBjwQFQVp4BNWyDrC
k9vHzzItUFNzz6En0tlFBTmLTZ7bVDxFFlwiigpf3OwPuhyGYbEL9bjb6HguV54CtHjruX2+VdTZ
UtPfGhEbitlL0pKNpMX6PoAm4OJdt8G3fHFP5hfsj2lQYETUHYuujuWx+s51pt9eQLRcIYlDUbF1
cfTN6H2i8wwdGBwqh5BzRwupqbKvMls8tnNhwO2/aCr9Vci6+AAXlYuKomOY6WmxrXG6RcRylaFa
AFRg8sL+BP8lAcP9+Zf+a2vz5yUvO5luZ6ahUyVsgL0O3ry1TXIWXMzSn1/G+Gtym69jWKbDKsP0
Ji+OGYGeSSUQ+G9bv9q7GG6MgXwaaEYHWyO00pIr1x+e3d5+iNvxKYvi721n7SzXWcXV1tNQ6KbF
IxjRJZrTzspevvh4H95509UNNFYmB4KLc4A5ucRNQMnE8KUdXE1eNTXAiJqdb5gR7YwXK9LWnefh
RFtERrxjKsAJPTe3gyOUKkzTVxn6fjz5X3ywD58PezDTcQyOKL/ESr+NyTLtSDrr8URU2GJyJe4Q
326mSK7CodpbEAfL+kAc09JoooeqhdjaxC9FczfI5LGmIvrFp/nr1Do/xd8+zcVtijUtCkP6Ndsg
QjrgsRGWw4kC+jr0iSklJ0GKRyoFt8gWDwh5N7jQd1VUbqvj5x/kw9FkGQ6SMFpT9Lr/fFOD3Bmm
PoGj1LmvIaZ71YgdINMCEKJRLlwgAg6Ch8+vOX+3v2aH364p/rxma+S42nGPbiuvIwgCcF6nVr1t
kjKh/j8vdfGy+LpfUbty821DHg2802Xgt2ht7s0vG2Cz9veDb2UbHqubYVFF/vNbCUuVFSDVYjsN
rF6D267iejjULfLW6ruIjBurmE4gXyyslXF4pWXVW1RBKcMUonxJ1St70bvgx+DYGzG9sLnGthY8
aN14bFpC2j9/BOa89//rGcx6GqYRk2CMi7U4q9noITrMtwhJdgMB9MPk7LUEmGujH+dJpK/sZSf1
I0lfTufsS8gkAABmNg6q9fzXa5uG/i282mfQX4J3arRRkk289WlP2KqtxRvN99dCUWhT6otV98NZ
5rePfzFsnT7plJkxhKRN75ByM1CbxICWns/Zq5igpv/mPWHGtXClMX9dttHjkTZciq0bf712mPXI
pQvtym8OeMSvUAivMvoDBZixz5+T8VdDYp4naBvTMASDiF38z1HVoNVC08UXjUbOa1JmhMaujECR
DgnwUBQrGGSr0v5GgRu3cLj/4vKcmP8eKHQAXDZu7CUNjtR/foCOo0iuxeylhwaXnmsiEMyLmwFC
9qK1FUs7sgPEj8ZWZBZRsfyjc8xdwxSGUXMXWNWDJs5+B2CuH7tno7TdVd1QHC5JU0IEbs0C72ml
kRC7MKp9T253W7k35uSv9IQYPv4I/M+UdlAG199SYg9o73FOR+oGG3s4Nu9Et0nm9JrlLCNqx3Oe
OGtdpHMwjAmLpyYDpH4MQ6C6qQszLb4uiVV3WusYCf8OwwTVKYZraRyairS0QKUn10/I2UusA4d2
irw1b2cdPVgZSr6wDK8zS/9ORuwTKUGzf87izBaIvRz01zI+knlUbseC7HKh3L1eNteFMp/8EVGr
Gt3ziIRuXer5Vd+T7tQ7QmyD4ZTG+XhKmvA09W15DDFgKpUSb5gVP2pyR70gPGeiIFR7FNEuVVI/
pdPwU24NMwYjb4ekL92ldlLjav6Jn8vbMBSK5Ug0BLD8NxdcCzs/QDgWQtQ6B5PoCxT2HW5/P/vu
JP0a37C/cIYi3tS1APtvwURL69cKriQxCQTsqAqGU93u7cbQbjKteI58Qpxy4Hlz4BEmQdijZQ1k
27c3Y/Jc9dYrcuezMIJ0V4n4ZRh6IocoCjbsSYGZNu9w4GazlWasYiIHQDFZw9LnN5dIQr0FG4U2
tuATK+9nq+z3St07mrtWyXywHQB+SjWAMB0syAISiWgR2aTWDjs1DaCd5GtrPPkVn7tN0i0uPeZY
3KyRTyc1mjqSsTCeNwSzLxgDr3m/xCDy7mvDcGqEDhZPPsbsWmCEHZRW/CwT/7rtYrKCq1dtZ4zd
bd1qq6iQ/+CSfAn7h5Ai+gIYa0UgrUfLxRm5Bw6AJ2OvnDlPmMtaDf+Ih+YhlvZDVPAvOpkBWt6e
I82/tuHBQ07AhVdSxVYR+bmjQoc4JvZB13TEmDQRRUnRuOQZeT5iIQEaLW+thI7kSKE+oTOXga/l
qbKSTmSgrQIrvB8r60zWVIsjeOkGBkHXngGYW28WWdFaB7id2JOJBCja26RO3thXEuJhMF6qDMGE
3hkUHqMX3zau9CZC2kYYvZekKBYbWknkDKsQymmIVk93CTSelbddai+1yrqRGZ3bYEneKxTYyhIL
m17NgsPYWfkhzsF6LTwEGLSc6dpr+bPU4npRJv1Tm6vb0SDke0we8kiXoFUB3QwM/95r2oWdpf2+
ivyronXPvQC2KIzzaMkX71p1A7m7DCjbC5dxga6/d+ybvszfcodzl+b4rx4J7K2bvOXEn8gKEOjI
oWQ15c1jIcW2td9Umq0FtWGjIpR0UP3pl15H+LSugpwTlGpm3XPyFta54uyETs5oSTgPJmR0Ffkj
sr7rgm8l0tRFUA07O3APVKseo+beaoEHpY67xI6HnjllCBB7cNa8bitbNEEcU67ZCdBtS0FR1El4
UxjuwXEc0tH1/CSi/GgEdb4yR9gxua9uVQ1vMQuW9DHhOTn6ill8V2YjwxIhhpsJdzOlPbcavgff
cjxVGkdhT/epAtGm1Yk1bwxLAzp0a8YgVbsHsZOqEtB+G2JjIaInoEfT7+nQB3jls4pi6XaqAx1l
c0Z0UprBegZAaLgrjqIG2YrQS8Fj9bzEhtfd6rEpIZ1q173NEKp+Qrw98fbli6FiAcB91P1n8jCD
5HvBBOoHgCSn8pn/fdaYPqESo2MCGPBKYR34JHOxqF/IYpLGKx2rGzlqa2mV3t70jSfRDsmJbE6n
0h8KFx5bybbe8eRb7bn3ZKYjK2xIYvJHHgxuBwfbN4lIHptewC5oLVYmvA8wmnRSm6a7LSNgVMmI
lbEkKap1AGdF0EQ0wwNekLwkDrCm0q67DQB7CMqS7Y/rXXVJRLtvnmWGwYKHX0BcYyzSVqY1FUbb
lvTPpiLL3TVM1rbOWVFCmsEekHrhbAQFf67CjTg5pCOXPWnJBoZQMeImFslbEASwr5p6TQO43/aZ
UfDDLbXSlAVRVsDFA3MWM0LZZRatARG/8XQCgqx+gUGI8M0MGFoztslpzOa069TxmDcC90Z5lb/o
J15wn97iwk9Cc/agVBv8uSkwEDIIMaCTEePEJ4NV5eD6uNGr8X0y6n7bZHRbs9EmWNak29kK50et
wWYYHd4sKlSUPbun2Lf+KbT0uUiQOAqs1YuspyljNuuW4Rdw/wBCv2WBeiwlfyJlLjIzXj5R/nS8
FdREjAP6cFP0EsrCcCpzQy6aoH4sfbAaTk5crDtG3qYBNUhikcLhncTNbWOMp7iIr6DqL3Qjv/Ps
MVv7oBoWNRELejGeHIOgUKmF8JqRbZjASAMU1GiLMbeqBqNC873wrHCdU7KmYHyvJdZTSTltF4tw
nXTlT91jReoMJmRDrcFpq2VrkoPG4tT55l2kGOQBayWpEtE7kDCbmMmSGaaArJ1kdLfa5DuS9nBB
EdjYGCI+yc4yFh7hnTvExIu+1OJdDwBvEIN7jNqGMf2GtjVEow8/s2lICVBeQzhDZ752ztAt+5S4
snLyxb6PpiN69fFKjsTK+jo1MVff0AtCf1hDagzbjYix+aXEFS/dxLnq+UuJkzwC+OIcXIOTnDFp
ImTb0y/wis0r7DqA+p7bT4Wr3cq+WbpkpizakQsnJn5oSaGxFvpLlvsTCnINcIZMbmTFK6HS8k5v
4mQ1ClCNU98812391FrZLgryq84HLRMxizRFdjT65iFo2FwlRBSMI6lKvT2HyfI2TV1Egga5ap4T
PziqeO95WZa6PdZXHX2GbaYTM4WZGUcxEyvtf3Be6ZVjZ/phUkcjD0dyDa09dChtaefeT4zTS5cH
gQWgIMmAdjYxSw+QaT1EUFvcXyzUViY3RJkvDLbCs9QMhnNeIqUUAFWcsHj3suGcgjriLSA2bmA9
t8psxw5dwEM0iMNVA/nmpUGmG4HwtVNeTeRsookZCf+d6p8Z+/plLyDYDu9O2bYgGGfRBrilHXQg
juBVesDlMIU8axXtiXNooUdPEo0IpLopfanLt7RJNMhIhViY5nA00g5RBSXIoktvwfjykyv5zezT
ll0GCAtobEfbrZq1F7K1Ds2OXYa8k1EmVsmU/vCqjtQqP3y37bzbKIhgrG2rMhhv7ZjsvtQhhjfB
M0rDMoI9NqiDb8egccl88PV3u5QhSWzZqdVB2yD10DEH7icV0RCgwRinpUFWgFRoWLxVF//qFVgr
OqP4JTswp6O6piSvZNouJwRWiylPjdXgEQAkOAa43aGIh/I6ytBJTE3NJdPyVhWAHF02vO2UeExe
+TFCNULCeH4iu5RisvMuPP9cdiHqufiH3jdygV+KgkA4gAWQB69ODkAnDiaA9QUgp0dawjFmDURQ
qHWxJt/WO926Lbt3zbnz42OWkHK9sskSYCLHc17cVoCz/eeROVX8ELyWPplMongagRT050C+TkkD
U2lcxOWbORDoYdrYoBJ6JcHKwKwUxHRq+n9IT8KDJMWAkxy35eRAXSGmSeX7MW/JsAyheDnbVN/H
TXPCUrUSNDXyxj2yyl8PPT4YTjKF5xwb07zShvxmMB8B+t6kZgvrR9uHUbJNpdpjKb0hf3XntPSY
6f0Od0PS09KAhmURNKGZJ0OEJyM1dk1cXGmGthUMNlqoVNjNPamLag7KVNHW4dTFeZzcLOeQgrCF
ZjjF+qE0vGNTjIfC0vCxvbOcLpgyNhZRxhorqtv27AqHtRXBo8+LlWZP67rAFeUHx0zEOzZ0dP7l
GaTalkwHcMsBZGawfOBQfWFtFKhir9mYhr1LxvAKrPdD650dVb1rnY+dQtwEdnBuO8BLhcfJz18K
pzu6U3qwqvCcOPG1Q/Yux571CKVipC2TZPbJG8d7inZXrcnspWU9PHj4m6I7qtr84bXtS+51Z7Y2
J7x1Zdec4LXuszBFepIsvUjdW5LgUFCNoWVeRzaoz2APN34NI/6us5udKzgRS/c+EdUpNu1veZvt
HZeAL8t/gc/2LeVlNbLgUXPFs45R0HzMmhMEDeKBetKNh4MfaruUNdM39SecCwdd7x9o3gPPYxfj
xft0ct49X9/XIO+qZLrzC23XNsSYs+7IsWA2cpeJS7mGaqIfmW8lsZBlLNZQ5a5HD4JlFABzDI9T
FN5R7WEp8xGy3AzEIHekr0lN2whyrmI4gwn8dd8q1x2xcJzgFxVz4SCRIqbOscoo8RJi6zoODXjS
QjEWmU631j1IxzZzZgVYzPppm4fCrojwlnuagHRM4l1KOINR86fYfVqtRdi89qirpeWWa9TUiDZm
FwqTtUvoHZHNvlkdk5K110vzc+hat13pXE/ZuqKpr0Jo232JHAhmdjodsPuvQEw+WB5lXqhzxNhl
Sp9RGYvZouWDHnLla1DlW30YcMA720yZa9DiJN2pdYvmJAFL5kfYeoA25JRkaAitbI0P2YMP7STT
KPEYLBrpnBnpOBvfbfYtC0JN+c6C6arClRflECuda8OIDxIHOPyqPTymIzxjrEYHLzQgfNQ76uRb
38nvhXAeJk7WtQ1Po9F27sgV2Y21QcBqh0LVitc9JkNwebs8IvK1ZCvJYkt3ljxggOGNiUSbWcxn
jaxKSUmg3ctE7SRko9LIoc6KzYgZsRypfBB9qrqD8nZKtUsXkwQJbZSAv+vTT5VRAuBQgRiYoBib
FM12HU9Qm5wMWacJQAwi38hKWps7GVcbPYF3e+WG8zFWW4neWlF732boAZZ2OB3qmoMNGdyUUrEL
aiv8ZjAh3wgTIcaIvFDCvAFprXSatq3GubZ8aXpnRet2PbVwQ8mEp5x9y0/ZmEJtB99cyTheaX12
FVsvDS+7z0OPdJMtNpHsjli6FCoSn8hXPlEGaCw8hWm/5MS+AD48EjidOTuHYPG67AEfl0tfQDhr
tWVGDk1h3qcKVpMi/NCNgO+a2ZPf+VtFzkTX0oPsxkOWQpXnrimLeSPMF1YC69zVZmg/YS64Ddmg
TpXYJJW7iMk0aJjOArgheIbD+IFo0M20FPF06LA/aVJfV4DrUNi3RNslYLkm7nyUrPLS5BBbkYZq
rjWfytFofkepvs5nTn9Wcc+cLaKXF9j0tzrwKAqh+jUTDTUfomsIRBe4VFVu7vnBmPmTFVYotjtw
Csgl6mlRqhDNBEkbyL0FMawguRc5AU+Nbqzw7ayUlx9dJOge1ypZ9LRKEiwEMa5o2RqS/VoYu4j8
AFdLN4pBMVUr/A+LeoIdhWILiqj/NsJIYTyw3FHXw5npj/dG/t0dDIAPqy7AVudrWKGPnQDjnXsr
/Zd9/B4fZspRteujVfIDPNomGu1dDSZVQXYOBInyUbYJB7LpMojokCkNvhqKtEUe9ohErVWFVThN
oCkCt9PLfLbHrB2EoBNgl0BEG7PSly6EtrLR1oUOnXyo79MmZ6tMSkwDnJIc6OWAaC2poqskmO6i
ytyasCeU1cGCjx6MbNoJ09i3klNDCfPKlTc9YrMIsE0JJJFhsCECGS8oW1sgL4m+rQx9o+sl/R/s
fooFj2aB30bbGhB9P8Jy9fKVMbJH4vvJYrpKp3QnoSZX2Ludaq0myLFIY1OS9iquYng+5BkAdyK5
MjptSbrMUnlg+UCZUwuCrg6VLrma4F/m47gZHAGoYtON/UH3fw6uumd0srNwN6NvrKyB1NYyITie
V1NFAH7tdcC8vi7daE2GxZ2tvWDhOBgZsYyms2/q6apJomNGBwQO9hJSI65qwK8dDg7QX/lGEjRb
TtXGDEEFmcmhq4tzT3L5Ikl0hOLpchrd99ShYBwP1xSRj1WhQ/bgpEiSkwDmO1b/QMW6ThSJgEi1
A9/fx3q+S3N340eo+oDTpuZdOOFMNonnnsiqSE+VHh7LyTxyxrmNG2Pvutmua98zGvZllxFvaN+x
0SV7UdA9iNZlwluh8p1PXEMKEps9RuJAs03GfRnr1/ItrvprndsWsBb2Jd3Uod748C85ZOswcefs
4fAGjMECblUcnFBHvTZV/wA6aNlifcmbfgs8fi2aam2507ZOLdSHHckr5dqIA/Qi9xoQw54TvVLA
zUS0Nom6aNuS2JJ6K4r+Oh45t8e9um/qEiBUX5eHf/9RJ3p5cPXk3BkFIWlj1Rwij1w5PA3N4d9/
DcNsmAHl/8tv//qNi7/y68cQs/p/fuBo6j0qjP/3779++9+/98Vv//qDDnbkwhrlngJZd/QCguN+
/b9//3Hxa6Uf4bT49dtI5mhGxfVE9u7//XvW1FOl+/ff/9efc/FHLHPau1hPdhe//tvlLn7Uf670
6xd//Z0orfT9iKzn31/69f/+8+eog7cFuMeqTFntZHhVWfaT0dvA7VOtvTJVfdcIHJpVmQyL0m9/
jlr3YPZU6D/v5nzQAccxZumOSWGFdeFCFmTpYQWSg9Z8b8v9/zB3HsuRI1u2/Zee4xrg0IPuQQgg
dAQ1mRNYqoLWGl//FnjrVTEj+Uir25NnVkZLZiWJAOBwuJ+z99oWYfd+DItF0v95b45mlQwZAR20
ql7LfIAPylmdMw10dbuDfMAihGcoJqYLl8wAPF75DDTyuwZn1pDh0UZ2MOs9zbnL/aa3r+VGHzXk
7Lm93zr20C88z2LWItfML92gJpJoMpxOpBeLd3Pf9bdhbh3MeFhX3bdJHdcfX+dXNe9Vc/Xtx7m2
Wefg79ircKGReu2LEqleiXUjzk6NV2xbYVLfmaWpFKrmDEoLtWBRbz7+DO80SH/5CFf93VoapCrt
CdPo+/KseucgerEmXu7MVqXAtDA0u48P+E5TnwPSSEZ2a2HnvhKbDpMeD0WGoEHKZko32TY0fylX
L3EPfCLuefdQigKGBz21hdzy17vtC2oqU8S5lbUB7UNHWqpuAjj8McS2j8/q/ZGFnP2V9CLkazOn
hk5bBiqYuWx1qeEFdAObZInHaIV9f6uWyHDKdN1K9MKIe5C09FAGJQHDyUhzxrxLuuoTafN7DzHe
tL8+0JWiodUKrZcHBBslSVsh4SWaVTuAZW4/OfF3+r7019FPY3LEzCquZG0JiBIDwD/CkJjMMJt4
WjnX4U/K8Sk0WdWgXQGbmr5YIid3/STKjGKk99mT9E77e0a0qeDQTAso1dUwVkzJSL0RJaPfeYcq
hFRkjdQRXir2GkPZ7GIAVSPIJl/rNxkRqv/8Iligr2ZAHFo6LsWvI02GmCGKpMldr0rXKPAXBoxB
WtVPkd47ZjY9hi3Db6rQ8wUm5obaYrlimJ+Z+N8R6XB0jBWWptp8nPlevZneiNaNMpCWTBlixgY2
1K7K0iaaMjkQjHPXEsSoWtMz8Wr5J6+M3w2RqmzhWEAYJPC2yPbVzDoWdRcOMKfdZEjWhCS6QiJX
0A8UEmYMxWfpQ3QmNjOSQjZ1PCu8yTJTYotu8Fzr68bibpqzoWoKk6kWXdqM/I+EBKQphVPpNcEn
Oo15+F9NvW8+ryJfDdtCInlYNrlUpAxtZ8m5Z2mfaLfemX5mHQijwrYhC1wPCn8yygRuSu7qYwPL
k6rOSZW0lU7/8OPh945GB9sltkAFNbNmvorN39z21LDJtOt5q1lxRUcRhlSs3eR0wcva37Nb/UTs
8e7hgAEaaIehcVxLgib2qlWsoZkErrUckuOYZyt7fKAe4KNm/PjU3rmGtsBJDoVE0xDrX03hVZhM
owiYwvOJTcjkUa1KFjpMSV27+fhI7wwIW6CWRI8Iwotlwq/PzpBkJC3wYLhDCBghpYkpGuv+f3eM
+Wzf3ChfDBC5bN59Ec64hN4WFrNPpqL5Y16Na06Dd6uOc4aV1dUUgOGLzUYnZW5jy49WHv7oCm0D
V1T+5IF/98Yg+JldSsSM21eXq6PNO8gGx8nM6bFLo2+slE4z3w+QyH90Sn8f6uqqmZrflfoc4Vgk
lgQJuyNDwbovU/+fTwlcsr+PM4/7N3dH6kd1MEtOSdb0G9lUb6Q0+EzS+O4o02HAqTBsbF1cXbZ2
NCrD9ubVD1l58Iw3eDP/kzuDq89GjWUy+VypJguLWFqaVrz4ia5k27TyMt1Rxu/UJz5ZO77zukG0
jV8IsKXOKV3NoXJnZwkTBFq3KfkjGLvVhIFbCyDzP6cmtO46PUz2Z6aNdweeiZxZZcmh/CZrViov
MRgPGQyiAiA40oXZnKUmJJB3n3iT3jsUliwVXgnX0xTzzXwzIMZEAOGJDQbeZJ9sibqXr6BwhO4U
EfT18dTwzjrcnrclQBdNwD/m9XPbN4lu53Lm9slj2ir7heXfmpN/if1PVqrvTRAaWwZT02cv7G97
DoWQMl/vZoFiesgG6XtOqSc1w0/8Ve8dBncT8Ftcrtyrq7FB52/O9OGdpJrQFfOBvFJ/aQCZ//iy
vadyhwaBhUvWWXxhqv31HpXZwGSXcZy6ni04VMs5luER4tufcIaACEv2vkyMEx0BoybmODZ+UoXq
NNUVbbqxSJxrFHPfg7qHg/LJo/jqX7iejW3NZI+LHBTo79WUMtUkLXkJg7WlUUIOMclCawmyplno
jkQlGsUmiEcdtZxB+w6MWk3gMjLBSEdrgiguWcYN8RrEy07CduOcyOu02s0JNYPq7zJKV5IZbyok
MHMB39IK55PLO9+mj07gamFbB7Vu1TPeyu+wqrCwpQ8/8/h/kLS5KElkFFq11kT1yWt/vi6/HVbH
/0moI6PougIhibQl14AnTyVdxJqoIIPXkBBQDPkfJursj8/yvbHK+umvo129YNIRuFMRcTStFTza
2GmJpOf6f3yU989JpVXBIhkD9NVIzYK4IY+YSzno42KmRw1y4PraAa4DieTmJ0PvvbkLIMdfR7ua
TzoUblGRczRd/2NEumCqo6tLj4H45Kzev3Y4eMRsHQUz8+vz53X06NKCIqkljWspu5EJT4lBYnx8
7d4/m7+PcvUcJd0k1yZ5S6hoX3BALjRiIHGJrRXtf3k6V+O9wO7fjSoHIiUCZdz3RLzopfhkvL07
EjC4qRQLZbydV3slXtpWxxw/L2hqV+r/UA2oNgQezfHmUml/MuG/e+3+Pto1iwnzSNjWPUfztXo9
+DYiRtirlmCUW5/cpvdPjPUArh6qAdeDwSjlQpWNkelOfWkDGBtPweP8LKVEF308IN4ddvPK488j
XQ0I6JhQ/FEtuKMpVmG/s8iBQX78yfm8e+kAiLKe5qUMgOXXwV1nauhlLaOhyW/m9wsslLVaPgZ1
+h8dSMNiofDlNxe0T/oeGSW8/RO/XxW5RXEasUHAair9ZAvy+y2C7axQI5htn8hu5gv7Zk1TR2zo
oDtkrieZzszkrmGLN1glvVVlZv94gcjBoI/JTHevgMxfD9aJIlBawcQ6Hwz912OXFC75lScpDtxU
PQhi8AAW/9OhwUEpXxuyrAtQFlczUkyMFYYo/Ld5PK1l8wla7yklLP7jo7xTu+UwOm8ng0ARnOtX
i0NbQdFMAi7d/cWgN+s0RzAIgDr8Ih/QL3nkYbDEiOmZmkn9SQn198E/H9pQAUXIMmNT/HpZS5hi
ul/ymDXSjAfFO49bL+2H9cen+O5hDA6COdPCyXI1F/Yacag+giLX91AL0sad6GyS9eF8fJh3r6QO
isRWKRxBUL26knEsPNvrEl72okGZRuua6DmYLHl1zFRX7oLVRN3M/EN+yst/fooK7QCmKvoQuHOv
Dh2JPImDaExZDIMWz6UDdxqwcfbJFPxaBP11PYMjBpmHpvNOxu84X+o3T508aVIdxlbqln4qI/zT
lklXIEQY8rMko6vB/HTUpqnYUIzvwBJREdPCOkCjhdlBRAL9Oj5ygkW/hyoe/dg6q3bzlJDOSZv4
MwvT77MeH5aVp41kHErjdV/Gz7okbGwtddtI3Go3ml6saEJdhBd+sueZr+71VcEuJFCnaLNn6Wp6
Ra2QqImppiCpsaRYOiccSvonb/TfN6mKriCYogEAaoHl5K+XviGWpxiaKXWFPfKUPo2ljhbpSyqj
wh5LggKLNeE03z4e0/MvvTqzXw56dWaUW5DIIhxjDw4wH/aBqveonhEisQ2xibqt8vrl40O+M7Hj
KeRZZTzD778mpqBTlUVndByyqJbEhbiePrlBhmAgREpC7PvHh3vHcKZQ9ec9YsBnoWpytZwd7Tro
KzlN3X4iVVsxHTRTCxnctz4Rngwm3SSfYRw37WgCmv5s3/fe2b49+tUU2Bqkg1J3nBMASccJ8ZZ0
RGojQ/KxCMWp8e95Yo6qIXDm8u9bR1bN24Sbq2//h0Ac/rtOu3n7E//z/8zE+eVfuT/z09f0Z339
q/4/DM6huPdmWMwRPn8G7swn8N//dfw5hN/zt8k5rz/wf6NzjH+x92eAsNAg3EHMe/f+Z938939J
dMn+pQJdwWjCc0K/hvv7Z3aOKv6Flh63qYk5XJiYCf/OztH+peMDmJFAGDmo1Zr/KDvnam9LBY+Z
h1XCbMOla3E9+Vdqp4A9C8pjDlB07aM9g9Dd3Kbt0NzGtYqHxLwEpjYcNXwy//5i/PUnVZ3Kpd74
0rKfOncE7dZN4fdAAolBaEd7hi4l77AUI3FrZJgsmvfgJzmZeVYL5l2E4qgrZrDHz5Mv+rRqQI5l
/SXV9NVQINtIk05eq/PRvKKqNlNSdssJgFwS19pPqlLbLhsL/Dv1zshK1BBBBatsNAO3NWEyQQGs
z0aHYigfQnDv87dBO9y+udd/PhNvU4FYa/86zcncQW6QaRosWiEMqFdLrbCn1RU3RXcIjXBqVyP0
inMmVcgDg8HaNKJOjyVZJYteRYymyk16Qao+nRDo03X3o3Y1VABIiPHx9dqxfhBq8S2QgR15SOcu
vIE6gCSWG9NFOhDWOq5seShhWPJtqNG0L4Af70etM/dxCFu9xcj3RI64hP9kAiWQJ89SeO5Hs3jJ
SIzbUiys1hT2i3Wk40MVDSYaMxbKTddJhLbNgNg8CMp9U0bFAUlygGq82bRClw5TGo5gmNThIqPM
XMGInNaC5PdohBMkIda/8bE20H/JSRNVC0xY/Dwxo/beb4V8lLQBmXZb9bevfwoLtb8laq1LqQI0
pSEem1maJYRvf+/9YG3aiYlePEzXlZj6nUdI1bJIIv3MG8UhT3LaZ/WYE/Ez7aPYTO9fv/Stsq3U
yIbX1BJR05F4GHLxiU+OmhVsjfFL5/vbqHyQvML6idR/mVdQTHEPoGsVvfLHlNQXa5Sar0lDAEHZ
jcpjF4Y6Yt2hX308cvTfHj36OYL2v84C452Bw5JTb5Q+UQ7qVAh5WaW47dtSDe5I0IjOzZQ4HtkJ
yDOEHe6l3JO/qYNULxM/bdGCDvqiJcH3XlF95dJFAmcj32m2Uq7g1xB7F2QGtNXOMh4IM32hz0fa
iEwqH0YTZMiLPA3Lfbcuw8j42RXYQKRKEffNdJbDDhVuX6gPqlF1W9WzlWWndeIhQtW47UtdWfbN
uhf5ogvCnQJlDbsWu9R9qBff8egqBPCCZlqy381XhgbZHz+vfPCsVDko5uPHF9G8fvoo8NN4ZzOn
zpBh5RrwQc2bUG1VL/58+hTP0G8zBQseEH7tOCVycRRBmq+aXBPHIAIE6zYqyfZ9aMq3rTSAXsQ2
5ppeqty+/p35bajD5rZJmMOiKSN5FOgpnIyjWSnVjS76/KLEKo/qaAVf7S5Ot6w4cA3oAVx26mar
DDgZs1mj31ea/ByqY8IkYIcE2Ur2pdeWqGKrG2/+UmXhtFSaiV8GW8ZmkbJswjj9Pk24U3olukXQ
Ju9zgcA36TvYjLFVA8YxhsswTNVWjHG1Uk2/eGqjhICCMRSbODPwxqjyY5VNi1YPw28SGVKrSffT
A+wn7N9+d0wItt1KUfPTn+cZe55nXv+UW93PXPjjNu+LT7oIr9qDN4tB9mpU2dlxA/2hQU5J7tcV
qJKPmCdJQ9l7SlXux2p80fom/cOkMG5JdfwDih6ScivV76QGi7LwG5MAcBu5py6KJ/AayTJCTr5P
IhjaDZQpUS5Fp3fnvvaNu2nq8VvVuenoWn4OR1rdy5J2eWpK6Igs7U5X1HyrGwvaKd5L6VNcIORo
PKlGMeCl01L03Rsar97JUPrp/PolILTrYMvKBqIDfxW3xieFgde94y/XBLUIAVMEsaEFmv/w6zUh
v9MbEo61D5MfMFbCo+HL3TJhM4OAODeWFXZHp1cD/Q6yU7jGEVo5vaZLZKxO9BT0Rn3Q8+ApqMDj
8QTOwv62wOwu1CfDXMdR9gOoEQkndZIfw1z3geEWXY49pte2kzCmh8TQC8fGbLFT8rS85Iw5LEix
8X20X0y/TL7p+IxX7Np8V6pknGKy3R+JVLfR0OfjNyT/uFP99EtRGGJdVX23U/XcvpHmEEzgZ8M3
kU4PKkW9jx/6VyTZ1YWDHsWim4YHJZxruU025ZKRkRa8V7Q8OaNoZzKsaV6v/KRRvo0JuvFalaRV
Xg7BHW16kNLhmC4UVapvR6F6S1PLfbccqubWNrWnHuMT3suqPI1xWKx6s7cf0hBruTVSMiHlumci
AU2mlfFrZCjR9JY63ZOtFziBRHOq4pW51kkrdZIBoEbpN/nSzprhAOKU92QVHeL5pnTUGoPG7x6M
saH6rdXqetIANVAd8j7Ze10DVqghEPszaxNY3YHEvZ4X56zRrs56QrWtDNNQg+aJKtEhzyPpCWdb
vm0abGmiNxCWD2m6snNeLfGE5jzc0ciKf1QDCDCvksOL4QcF87w/OIVB0JioXatSoS5UWpzvsFeX
0zLHj+V8cpPVX9dV8xnwboShQeqIRin1avuojkXCQqRI95bMui8lbV4euvIWb4l48CZ7LcHJvU10
jFqa3ZwS27qPp378Yvm2v0padVxVBsOZEOfpppzVt7j8pq+aD3pXaSrcrVmC05FccqwG8VJBWW1j
XzwRJrkMRZxd/v7CksXC21CY5JzqKbP/SkXodvr3gtKsH5Ta9rb2SH7XGAeNG5OlcCK2SyLkKJ0W
eklgtd+0Dx9fnmtsH93muehFro5g+pi3A79OHqWHN8rXxLDL+l7ZDNJQ36ijSqCOwHvZGfayZtLA
DGHoS12X+mPdqsUq8Otqa8kSJtSmMh+rOKyWbR4191LmZatcgjcy9TXBXHq0IZFV/YE49i5KyvGr
1GcsztJAfsY+bC5CO2ncTFf7teLxnFWR9jzbsB2OlG6HIk9vSJl0UW8eFNtXH7KUl9b8nQhk7p5l
xIuPL8dr8ejtlKBTPEHrRTAS6aTsl66KS5Kh0YUf63JnSAomSV6t/mnUEORL+m2BIbe2xkBZGEEc
z4HTJKGbVX6apuoPxDCz4T8h0hjtltuS13pLbDNboJr0WYwBNCqKpzxXjR8pMpxl1wbfo7GwAE9I
4wMgjs/gwNcpTwqnYphs7eaEkBnHetU1luSRu6Rmxc5re+UGiHgvwzgasuqMqRC/w1Dpd344SATL
N0gsZ05v7M9kg6GHsjBZotgaTFeLOjWPxujhu2rxvHxa+hCvnYy315w9raLgZNYFjxgFkLk+8aag
V4cF2EipwNEBSSMZ1Bkl8dDjzKiGixiVTdAc2/zOCgunDJVNZSoriJAUN7GtxAkh7sYuwKZXKqHT
yAA4muIYmf5GtUjVm5q7SqUoNb9HMHyZCi5D5RQM7Skko7mo2y95oD6cA6X+GmvlWfjeNhDNMeqt
YwphpUUoXk2YuxbGS1+06zw2TgmuJlKDnSiznhuNbMqQ5L7Ud0m8d2fTa+MdslI5KuVZ53VSSeou
bvA3mZKDKWUtun4XmA8qqr1RY85QuvtJlIz8lIvNozEWIWx/nDL4wyrVPCeIC2JVXcdEGvbxT/I5
I+slHR/UcGV6i1bdJ95WLxCLrUusgJBEl9F3DDgpGt30RA2ddd45ueScLHioUL6v9D96DEYBC/XA
I4wpJgf2ppLOg/Yo2a5iu5X9TZaIgARpYO3Vbhc16aoONiwjYh3TywZdd1SsTN21+hy/TrcwfdtR
AW/VIBjHTTRwswI2VYNwhkl66sp4KxMIKMdk6Ggcod4HAjr8JN8Y5CgUISKnHG60kd93ugroAB8U
Oee2tvVjcxOO5JZEIVDq1tqEXeTKZn1T4ysUU80+VdvmoXmvYZqacfZTEbOz6xdJDVCr29ckGurm
Fywjl4DMATN9Ljz1mCiTS5DtjT+jXyJtXZtM6W1i3cm4ADrQIarYVLG6pNeYziS2UxuqDtlvCyKz
WNyNQFue7bxYDlvQOUhYvvB6IwkQ25a4DJNN4iFAe/9SV48xeaaBXS8ajUxTuk9W2D/7uMOs6ZxE
pBARVBlcPN9/9Cf14AehRhx9/0fSUunAvhL63dYnwl3ywXLjjxdAefBoadhOJ3laGZXHoqDdj8Ay
TH/vPdY+aUooUvXdoD3oxRk0AMsI8aD5S1X7mkow8IkTkMYf7UiUm2GCN8oXMdKIOMRspzy3WUhN
5K4Dp2Mn1gLIB6SbVLtvqpd4eIjg1ZIFY1y65r5TV9ZjT7wRvS49vQmlwBnDXYM1UV8H9k6yK2CX
JyH2fvmgTewsiA/obTSsWFQTjQjE7eQ5bbgzuZgJ2xzvxXjBu6mpl0R54X1RpYv8Sxcva2T0tdNk
JZ5Ke6nXFeumHJySDqTD/+KluN/MYBlKwBISMHM8HyGUriK2+eUp+aPVopKLtVwB8GrqixQKt+gf
wVudTLjI1k+hNi52sA25E04kpOXrVsyz11GDEx3gU9yQdIdFTU9bojKzddBGKy7DKHI305o1Na11
PfGvsAqp8lKetahJu2WxhD48cONOcxsWkqjGtyrDP/YoV0U3eVnuSItwNUVfopFYD3W3NEoqS3a7
lRIZb5y9knwJvXu0N7Gmj8qR1ca2JqjBypSL4Rnbkt5RUHWHuhG7zpcdDLt3/oDrIdXcedPep7y7
E3k5P9q+lAEdRauTkVbZHxQc3ArsmHJtxdsEolRwU7Vrv1gW+S4PIEa5U+sSg4qmZiLSyj+A3vKD
neCpmA6B/aWvCFkfH0X8PVSUHQFaJJwWwAwSV1fxm2vaXMM7DmO5CrwSdAgrnDHtzHXBQ7cfEouL
XUWPqYmpsVY87yXTUzdUCNpQ+7E+amPzMxkG6Z5lLIZcYwl+Ql2LMmXlHRg3aYg/UMTNgldU7Npp
FzsY7COwm06VsF7ppUTblp1CIPRUfYuBJF9CxejvMKZsyxlHEgXkBhad5m0VEEgr2Up3qkyMYxGP
UE3wbw/hTOPLrHytgsjemHMWLBWqh8TU2nNJziAJx67SyeVzapWwJUi3dKvcjrdFVUPukroXSlEK
NbuzLcuto4HXXYaW5Aal7orOrp4b1spbWwntVZVU9bNsdDoEfjM9ymkmHhOwBq//rCCsbTdKkcWy
gZ/yB7pcaVhTZWkkSn3mwAtm3EciaJ76rBKHNGetaUb9ozoY6U0+lKivRELPVGjds8aquq9742Gw
pumY92BOEqhVz709gKcQhIRQ0zsNsjLc1rXvjEFTrSaQTg6JBfmu7vw/v6hRZzlDGkFEmkfLZEvx
QvZ9vKRTLUzXGsHBWTW4t7HYah0u48iPRp5OIqj0v35TpeOZFIIrVsdfPBo7a0vC9ehhZ1hUbSSv
jRlKJIY/j/n6g69fXv/u729fP9bffzcalpv6POANqHGY66FMNTklLsiXPAnXcmJlO1+fNxkADRI8
t3E+Lc1KnV+TGWHn8/8K//oSZCmf5PX7rJn3J3kNLXdo22gZWWpGBTGRXBGqp1mwW7ayk2DLzuGd
wwbYRtUNntFlGvS7zpAo9xmLmQHXKIPDGpvdB2Zqr0HUM6zpWa6Nimffb069UHmx1qsow/EtRpJQ
VUfL+62MbVgSL63Mmkg59tjjW0k5pR4rEMDgVuu2o3C94EskKETg3O+SBDqD7OilRg7XeJ+XAGkw
w+szH6IqmDjt2zqfdnkduGUWuGrHhGELQOGVm9cx3Ii5RkucHCUg0qEqu3bn6SrXzHUpi1WqwBIr
zGUUxkdR5eta2ydWcBhF6HRqtM6JfNATDLeN5ppS5NYYdX3q71k0HWWqwpJlwJTp8IMbrsbzm4BY
AhUMakR3FZhqaaS4kqe5RWGvx+WkxVu/ML4UerNP+9CxW4KNu2apRNFxmqRtXkq8V6VVEBqXQovO
xqCdUQQvCIdfsvY9j3a765pyl0rZEWbyXTdVX0u2XVX1BJB6J3nTo29O33RyhM3GZXV+MGu8nxaf
QxC2KzXHPCwuIdQOPwfdnbiNmbzevJa4Y4mJr0vFRoqkQ1/z1qh53Qgb/JLpiPG+GxIn1esVvYK1
nvZO2pCQ0glkiR7cD31ZFGBjOsSG1rTj2T/7rFXsIH62o/EuJ7dUyWqcai5JPa5t80am49CnTvIz
lpsd+J1tjDcgqDs39GQnbtWDWQknSHwXRllgNTuKi9swKXYmE5qO/Xq0ShaTliPV2a4PdEbqQtJt
EB/QGCR53dgE4CIvllkOqXRxxctMtIr0yWFfD/6xIoxGWaA2WLdd57a5tPDHnZSpK11IZPlYINDI
A293wg9cw+tclByOTXy7njM3P0Mqu5Rg6TvuMOGfLsIsJ1EHR+6jO4UP2Ms8Qk3tRLMBonXFEKLm
jPfmaB0ULO0m8AC7YGogUoFiE4lQfIRhwn7/KLPCUPJojXV4bWoG73qFlkS4Mho86/Nq1eodxar3
hkritwE+IoZ3YQ6bqr1MVuFkkb0iknStsv7W63Ylkpiup1h6k+YU7Pl6iX0v21nblxyvY1hHFYUM
t0p94Hg9Vy+G6gAW1HNl1i92KbuSGA/2ULLWlG9LEe6x8Bw6IARGxtQe2m7O4p4V6lb7EpfexpiK
40QgV8lEaerKAzujrZE2e09WnBa/N/P0euohKA2DY4gbgMS7vgBDIbpV2X5BcLBgg7witA00oXka
5QAgX/Es5825yIOHNF9Sfj0b0FM7DZtrlj/kQbWi2ARRJz/6HR+5A8nZ3+VluGnVbGUkqZtKEjAD
ee2H40ZoOUt4xRkbavkN06q+6CtvGXXmspuRg/6NJDNN1fo2nd+xgexiWYBXKZZl25NgF+8s1b/N
m+KgN0/SpB2i/lSL1Jn7PdpkOqnPWFN1Fj7WTmmjHUgHFj3Gkqb8hpe9O0bjgdLTfalNbjYVuy5/
hFK27aLpFvDf98SotjYhI6ldXrhDnZk6+MJWeaZuC93bqrSQuJv7oDJvqmDtuX2sXILYn/FW3NbK
1dT4GELPSiefaA7IGfj+8+zbvM4XothQ8V1hp3e9WNpMlNeRPc94Et+WHDw7S7arNOa1NawKN2WB
lA6EfmdrECrbhCkwMm9oBazhIXwtbW9jT8nekLyt0GrHAPFS5NxH5uYxqZey07TTIkEOLBJtNywg
jH+lbfJSVtoub8cjxobtCCtsICbXIOwdnfKQLmtj3FtQOgDiuGYlL6bBW0jJs8oAQVhU1+aqh2Fa
mbCAevWcjedg0n/2/Z2WRRd2q5Axs9sRJHtobQc8VPV0KbX4UJB0Wmk9hG59Zcrf5MrYjPWwtenA
5Gq6poCw1hvdLfN4LVv1SrI65qZbw/TPcdbu0qLf0mfGlNXe6iaxdAIyCJuCTSjoPODSFA6oO8er
etbETqV1m8LzXT9lANMgQXD9pfKcKIT/Ahw0MQq224oz9Pmq8tRFJwVLAxFIlpGAnutL02uO5ZwP
KBdsVcvkaA/BoZHlHbqVwwCKUqP5Qfn7qeuCh3hQ7/CRAr5Qiw28LMy4r7gF6g1GJG3KNLpnPXij
ldptrFGkT9pFbt/S8z7rhLikw8n3dlbP+9ARzRfZV9dGcTD6tQ3Iw3OG+GxVD/Y3r7+J2IYqultF
957Y54lryfVRDg0HHfpBDvMHyUxva4XEODOhhzbtmZC3oWzttAYOkWL+6Ez/RRt4scrRLqgCEDr5
YX7/DWW7m2sNSQ5F1W42psGHCbQjOqnbrO33BDIUzBzSOvOzdQFkTZnApHQJexEcgncIpra5oa8m
aSTfGZ5sn9yaVUNdo9+2gbmWrODeqF+UaFqBvt7CPiBPZKQC0jhEjq0mmKOe3u30otmm6VpGwaYH
RGp54bkJssdRdCdq647U0W8QBLh5026AUll3m3R4yVX7oEz5RvKSjS78jSInTmAagBBh1LLYNNXH
5L4CWlLoc+7uPkvmpUuUggPLHybNOA99tC/08DjYoN4s3Y37eNN54TFSoFJw6GoaTkAcliEc4U6H
VUVwC/gSOaFCkokNZZpTmPm3tGC3VdDdFtJwKZoAXEOwMW8nD6pcfJSASaDABwxS4J+2cQPILNhG
pEWe7RZlejTimO25dI+a7hhICkgNwGc+KB88l73n3UuK9Ujw9IUez20zGOewjE+aGlFANhZdmK0j
qblJU/uYqsFmIrwvLwwUyv7GiiIEh8qlmPfLleygM7oADduU5njylexh9KabOJoOarqAWnAxI+0e
DcAh0VnDJepW69kFlTxgFKpwJLe2se1N/7btx2No5Qc0q9upOlidsRtI1lMgxcBmf7DT5tHyviOP
Xfjkoqd+fVaMVTfACpKHfZL5m9oc9sBNtv0gA1kCS9hBvM3HJ3XyNiS7wMLJXopIf6qC8SaVvYda
yW9rEFHDPFOG8jFlzzjm8gsz5aPNqk4vvVWKvtKgkWB79YsxeRffb7dKk2/Y6ou8xlSc38iNsreC
P5Ks/wpM9TQV7aXOcjfsWFcExRHw8rooN3KfwaxpNwTj3rW0P8tc28XAWeRC2ymlCbXG4LdUj42Z
kxOoEb1Qw4HZNpqx6UvZaSP/xkqtVTwmp0qyd3Wo3FRRvfSQwEc50Y852Bg5u/Wz4EsWmDsijE7z
EJcj/wtuqW3ctmulN2/bUtsP6lbq6BxMw96w+32SJBfLNPY1m8JheJB5NbYZQBB+A1XC71Pm74qS
WgSAL8BdetusFB4vu1Qc1fScUFQHVIJb+l1J+zjjXSxS2HoQGa1n7qkg13144BXAKr2EDKmLaJFL
6so2XyoLP+dYHOhh7zpN7AmCojoPnGYk2TAJnro6fNZgAJu+iUSejENtJDHnPrH0vdmGx9wS21pN
DrR4jp1uHmTN23m2tPFGd5TrpTlI8L9IplQQ8sM9UkgwLwfX/D7kwhl7FVCrAe42WlfxdG59+RLx
GPs8pZOKPkI9+gHtVg9vco641qi39KvuWkL6fKx0uuUdY0msw2x0fOMJ68auABpuN2zxnxTUmN5A
3jIreGElu0T+P3Sd13LjyrZsvwgRKHi80oue8t0viLbwKLiC+/ozAK29170n4rwwSIgttSgSqMqZ
OXI6akZ5pRb2odjIssdbJwl6nZOc/HG4mh5n7QReGYvWCfUDEifTuHeNz1sPvkarQj5XLAE1g3UO
SK42Y6ogjum5wFjo2qT6N3YBZ4BLaEzKrwe+31Z8aqIn9r6aK+5u26+rGKiXpy6iKW55yluYWPCI
GUSa5u+uaE+Mbp5TZIoG4KMJ9FfG+h0i7M01zbcsE5yn+z/d4HKC9fHh0Duebu3hPdOtpyyfbkzM
Liru0OGodQVqcPBzEsi5fGiT94bF9JmR4F302m4U6XPGdL8zD3l2HUAwd2161JKejTtqcy4O3djO
SubZKqidLy0oiKy1G+vo2MOpy6dn4Sc39uLXLIzOlhqe9PrHEEcgQa1vYz6+2sr45bbGwbHGQw8H
IC2sg9mpo0SW7WJ16kf7mIgPTdEVlHMS4xcoTeYeCgNX0nCmak9PJT16rpWfXKNk3uFBHKuIBc1k
uOKcZFwTdObSwyc+38fgFd+mQvuMVXjXqCdHWx33eAu2yF0DJb+0rJR/lT0ATbu5iG6wSbYVi4mK
0148sgaykn1rOOzd1JVutA0+tU1QaYemi3bS/KPlfxur2gS6fqMMiAWGvXOqdEc6zEbq0Oa+9gqk
WbMT1IO5HiAN3ds3LIKFZpzSR2XJH1UUPnma5F3o403SNzJ+5zN44gR1N1RziKV4jns2P6l31ceC
zeMVmxd6pLYTAQm0QhzCcDgYAxpSwaUIwqWcunPii4MtfgxVcKOt9RK0zTntWayME3syNvU1Akph
KmpZB8ijIVTjwLY2KrxpsLr+H2llUUN8W6FX/KuYLDrJv7LJIt38+1A1ZbYRWTusYCf8L7mn+q/w
s3wPcGhBGXQH4MI47IwIKaCBlLpyx1yw0GQSIJu4QFbgpgzgmmlF3m0Srfrn2HKvyBmQfz0xTi10
yDj0kNQ7zCvpOBXHKtS8dEWUhx2LNxxZhFfHNo6qYwV/46g3NZdm4fJGxYxzhKnyz02ZuHDivh6j
GcwLq/98HaAchJBoOCyHLD8uj8otefa/T1kOLv/4n+/z77eg9Vet6iZrNstrsIg/y8uUE25e0QXL
GXl+maTbfpiFH+90zRQgXblJJCg76oVZpooc8SkJcuarIv+6l+Hw46WjnA2l/0PNL1o7v1TLPTW/
FFoXlk9ZwFJzVtiWP9nyo8aCTlEmc78zK6BsvgYSvqo7Q24QGXhtl29QGPMr+vW95m9N/eqvwEWf
j8KKP1lVrjHI+U/1/BMn286/fuxybzlWCQ9uUDAxCksydhJ8i+Wb/fvc5RggQg3Q2Pzl5StJk7hs
3dKXZoZhtTMgC1Ilr3VbA8zSRux6neZDKR2vXdns4Vzt1FjuXHSjwGj3fWuiONCv/rdln5RjJve7
bq0pm/2B2FuAu3IqFBMx7BVALx2wVzqMr9Xo/9TKSyC2ovNW4a0GBNY78Sbv/uL0uptGw64Miiea
uD7rCul4Hf+2ARPAaXrSVXPKE7UL43ZjuyhA6ZHihI3bJduxpDy2Tp6m3H2Q8b0xnd2bTzGD0Bia
GRezu4RuVkI5s2VxyWp9G7WEqM21MNddw6Iavlak/F2hyQMkyGMIpCWZL0FpepWnvgwpK+ZdCbek
BLcG7+QUJMMV5tkrcspfG8hZIE/djGlT8NqwEBxVyd9NlbsYmmm9hw6+aWG8pbDeoo5EJ69HRm6X
QfyphgknWTzA/z0YsOIs7VsAOc4Eu993v+eXYQqcrQNKl3ckbgY0OkzmQQtcGAod5rx9D5VuCv40
Ok0WyQl97ZBY086soq1SZ7tj1ajHm4xcSWBnG8om1qTH1iMB9cEPD6Wt0VXDbAkTZlmlG9ICjDi2
v4VGNzYoPRBxZwVaL5q8DbVzmw7kXgV6T4lkD6x/iz9qRbqFQli5K5EyW3fch3208erXgN0VgPGd
ZAkT8SM6QH8jwL/EZDZfPpvu8KrDA7TgArbwAQXyIw0gdGCJRwI/cN45Uv7Gi8RLDl8wnUGDht4+
h1jdhQy2LiRCAZEwnBhpQSh0IBValIq0NEU1hdinSGklRMOohQjPCihl0KpDPJwgH+ohMRQUyrSg
3pxfr4OQOBsnGdkcHO2j0bVVYaKYqXCdRq/CexbsUTpQiz3IxWjoNvkleUJFXukwTzPPWI9jxln0
EGvPFuBG9gybOP8d259O9tdsTTiXLNyHegMKpknB/IGq63TjUJrtWsvUJsbnFgCKFCX0QcCReg9K
x5SnyulhTRsbt3pIleFt7snGQNiZQvbNdKCT151cDKtErTx+Mx1cpQzLE/jyJ3dwthU4Sy1VoMid
bR9cmRJGLkpm2t6LoPoWFz5c+mqbQOGDirmFx/ljkgw/Zke4B4M6MFYu8GUdsmbMJSVE0lPTjwq5
yWX2BRM7FdoKIjdu2nIXQhqneiOCPUlZheYwgA79ldZbiAgZOnNNP/uwUhZzcc3GaJqjMBJdgAea
DwOG1fHoRu5PNm9Y0TSyQuW7C0dUeeHR7pgSlAb+zmztwxvVOFkLfIAaxHCssqjH7boiCplA/k/3
ye+RlgC3vhiht83AmdJqx5Dy4kXpNtH5Y9k1mhzuHxsbgDzHYUpJOiRt2gKK0d9NTnBnHrc1Wz4+
sFSHnl8iOePIPHhauI8grmYYM1Pcr3MCTXW/SDyvxjrcRiigJv1ocJqOUaLDEM7XbtvsKfqjHcoG
8opwFVBMdBaAX10AsD4g2AFIU17VG7vn3YZNIgUYqzGhaADI9oBk0eU2HWBZMf3R1c9cAJvlR3cz
RjV7yq1jOMTgLxMGIPomQwltw/IQJ+naBWA7AbKtAdpqgG3D4O9YW6sc3q0O9zYu+JtmdKLU2nSb
xvwgU/JnVrp1mSgPIjr76bht0Iotm2UU5+MEvSjL/qqgfB4YPnpVe4jYT6igOXYNC26KijIMKMiY
UZ4dy8K/hu6nOUQb2NZ8qspDELzbeckA392VDPUiHLkZlwy7c1YBbGAHRjCUqY2EpmXBDtY4VTY+
HCRaJXytIzyQPwVsXqoMFgAQWMpC9175K4fz0UImVqqZvT0rPKYKGn6PcJKfWlt/jXQb3Vs/VpW3
sxilqiE8iqZlrXsLEvtB6du9BDzXOOmILNWc+oqeWcjJXGtQrwhUkgCstumElTB+l7QoaX67LRO0
b06egZ8ehKrWHTzXsLpbQ70u82bdxTmj+3EtQDkbfg8JdOScK9ce/3eHQH8NItSxvdMICrpmZykQ
BF1Aljkn3iwyeQ94+wk3bMzIpwcpPYKWLtybYh9awcU14+RRcaaPnQjZQN90gKkrgnT+5COBWmwD
ykOG88dv3LUL0NqZ8IwDuM6NEAVTPLTY3kfKeBra4G/UPEXji1l207px5wGUfVSR+W6bpDq78Mni
lY6zYesRZMgNmibCJ3Bja60eP0sVvw1tcTct+RnK6LsJmjlxi6ci9T4Zz65lzhlRZ/cx74gd4N4W
A+suF6uUXwz0twQBLrmkO6196jA7leI+DdqTKNQlzl8M+OFJPL5EfvfNiO3fU80uSNpvdchGvIwR
UCf7HBn6c6M55CzydUxYsGZ3Zz5SkV0tlbCwYanTDezwKDEYg30pxSX045dA2Lc6CL9JTXv1BNeW
Qr02RXJWsXswKBoMeCNQ0JS748ZtFQIVsS7OoTB59zgvX6adHRj3fohPFSh2BKCtBM1ugmgPQLWz
5dwECOay5nKZRHsvOFMfuykAvNcz6B3g+wj4fX4ZjPEpAgfvgIUv+OPHRsLYGb94/fAmkwavp1Cx
QggjLA/lmdrBQ9klF4CSF06H88d+l0cWp4c7OtjaZKQSDuNBU+7NZhAZArC3AdmnAO0riWjiXNA6
32pw94Xvngrw9z0YfAUOP4mCU03FUU0m01dApqbv9B0fR5k8xYYCBYu4CFw/Mb1tjRzeI3ynic9K
8pxo33uakweyBVkbbQKH1QW7HgXCv7B+kQZadXD/w/KXotJL3l3xnrNCLzIsalvdwolUfzriVUx3
eP+YE/DdjNOG/no/OQXuQ3Z/J+teHbTorhTtD2rFXnNlUQ/cqleTRhXj4Bu87x+F+26CXPeexndB
b2m/qV+NeE1Xsf4HstlNftKIMZVUJ+x8fe3/tH74H5xToAJjXruWV3tNs+VqeMUTwCKj4s/GoP1F
caq0KEHaKWYfq0it+79dtzLRz1OuT2yinaTmetfTCOV2E4O21DpNnhdepabKDaZ48arS/mWuEAo1
veAcI9tnpOLqaA9UxAlHNKs4NBwmOdjt+EEUPI5RuIpHVxG2IA0iqqg4tBEtR0s4JIuTEZYz/ykr
08+hUu7vRuovdh4OV83tql9VpFh5kbzst+NQQ9cWUjsOjtfxYWi3vV1qp6oPL7nfq5arqdFuLM1m
kVrE7g5+NhyhOi0YSnhRsEshQKyHOfdTDAzUrXG4264Fr77Iqn0SpgVnPS159yfjDE/PPfZT5G29
ro0pLXO6t3Qcpy0naHH2I6JKkqQkQG+SS9F/b7TRORi5YM8SjLjUHcgZsT23AeN0uyzH0iJvDoGa
6j0gy+qsRQRMZGWM3420fGrIXRbZIF5pEU7pksJXY/jidTmUinIztkXAx4hBte5Ucl0rXV5jfLFc
CSnkQLu8LjdWlMboUliFxNkpQ3kmpzde6yScroYQ43VyA1SUyvq+HGIqzD42j6+dHM3bpCHgzn+o
5a/FfpK9a8qHP5zGXTXHaHTWphQm5eFhaLXhJRnnCkDmaTHkqs3yL5ebMvkRC8N8BKkNqHvU/Z2o
vPocEJ0/L/dsrT47Q3atnFQcl++MCQWVQah66+jlH2qK7RfVVkwDZUQJBOvGixWzzJ7jexrE0UsE
tHlNRyLLBhkcLX+C+UMIYTf3pD1KXQuoemPM7ppluEo8VnCdTzXNqvYyAkN6GzPFnfLpRxr9sKiT
+lbp07TTC986JGUfvOF2OGUDnYt5Xj7rZh1caos6hswYzI88Z0Dex39ws6zCNM1iWgkAc/X1BUXe
sVCq/Ic+0E/B9qF5YZMVrZJkyn/1XvBsGTaLOE9om8bqjoTDzXPSodlXBGPuqcknS2uY8DTzQ38s
nspOt+6Bm6wju22u4NLkilUhcG7LGj8jk44vo6/6swu//UPLvtNlYlyKOqOVLcycp1zBug/7sN+G
0k1ORAqFUM5vVdmE4pMA6+fUU4tc11bxlIo4urTOY4Tneg517a63TbkytK48CTdJrjKgPXBohpje
Jh33TDzcMeabf01wIBZjmN9DNKJxa3y24kQ7Cl2W+cZtnGQf2tpfBimX0K7M37JPL1LHClsrRK2c
FpIounhFTQNipVPSnDHwJ3mUbxKV3rTat/dxG/cn26ncTdbU8c+yvE3s9Rjy06e4vE0qB/Jvkr1Y
quNTPvj1Kh2L6ILAEF5SuAu7+BnNXwKvd4ZzjRp/TqM63coq+u5YtXoy3TrtV37fY0ZDREtlxo/3
/ITBvEjuzsCZLOjMt77Pxpd54t2YOdUDVslAFznKsaT1NxLGHinJ/eG0FGoVI206lBAxI58/M+Eh
STzs1Y1hvqGR93n/HJpym0+Z8SLRiYc4sN9rAmrX0AexGbi9DdbHwDzVdUyirUrsJ2F6XKwLxtwW
BQ6wZrrXsAjsmyFRN/2of22ZAK3EWJTrKpm6V1aYdzxG9tUfte6Vtph+bUo3RBCAtgfeNTiFzykn
kGhVJsXFDaP+xyAMQnW5qt7MgilaDUpsRy0PV0XL4hoT8g5u9IM+qeS3nN+RjdL7u9NgMLNLma4D
uugwF6Thq6XjHU6HzvltsVtA+Y5+1jWXqbwp6JDQUo/pXR8j5IrsqIVFfCmg62+nRm9eppzfwsCg
0bo2mUtpNzdiHPaFtCyhGNXcZJi2N0rT41WbyenJcoph6+N4Q2ut+4g+Ahe3zBxdVeOIAQOHMQXt
zE4yLb9DLfWY3EFOTOZQxHKjh5QdN047rkcPY5hZ00s8/50SP5Ev4fzpmVzS9mPmMjDMQtbMuJu9
Ko8upNAIHgZJ+QhxuoSlAsm6/GTX6KwN2X35PfcxVRi9TQqnYl7Re7wfzTG89P2ASXcCeaT5jbw2
LZVynlGYr62N86PwCRjON5ZeFCsNU/ouj30BVp6I4pi0yaOfjA9JNd9hSppm282zUF0xvIsHcoEG
KB0iDQSECdKmm7plW83Z/LPqbevDckO5KWNX3OywAWCQ7b7OAEYbkJOcbMIeXSRPiD14F5R1TaZp
2Bg1EuYSvMpEOLHpyHfenL1aDi03nScOWa7rtG0F6bGw1K+G7lDUPiZaXhgfi4LzIMrJycTHX69Q
HYPTqLEJDExq0zpvLn9yJ5rTmLCwKjFoltC1uDpGTpCd6kkSl0kK8BhxiEspT34nyvrWKefHV844
N7RwXVtO9ELr+HAB3HZ3TBW9LDecyGmZTE3qcLAbHiLHoVIyS+9wWPCcJh4DAcdunhGr9vmYWleT
Lve9l4hkJ41RlkRLfSR7Z7K2TtyxzQlGxz/4VnImBM8Jznd6hmZLFFOMvFaVV4zX5Ub0JjKQTe6s
HP85NChBoKpnHc6Kb+tmY/3dtspp0zVOfqFowDnzc2lxd22fIWwgDvhItaT7LupS7ZnjVFDO5fgd
l1CFeVRZurblLWYURzsYyfPU7T7BUWPXQ3bRme5fwr7ILsvD5R7TE4pxWHP/e0gRNdkQ8rHmBIE4
D5bSz6q1/rnRTClXQ+QWOzrw6CZwm9n/OohqPDZpAl7IK87lfCO0xgNG5j2WQw7JiK/jy71/jhl7
z0/zYwa6nxK/ufOd3URu2tUFh1KD8d3uKkbTPG41SbolCzCG1dWmrermllJb9nXj+5zaO1mjIP3n
0PIMdz4uef5y3KQg5KmXIab8oOheSsL/aWz3j+UReFosOtLtdr3K4mfP+ZnnRnXz2EGOpsTBNN9w
9bPWfq2Jr2Pp/Ay6JvYdsfINuSx5yEqWHCVd1Ou0z9xvMeiZFe6F4u50hXOr/KxcxfMXQkWXat7l
f5xas/Yq0is4JTWevCHKbqFbnzHmuIfaQO4SLCWfm1Toz/28oPbKtjtO8zEzksWcdA9TRpMh8hnG
OLZJE/qnY1fZ2Uz7S1QI8241wnvCLgkyoMNmToXpNmym4NGarB0V6JQnN2KatRyLvKw8l/54WVaw
qajEOa1NPsT6+JuotfJJGISGtiuccqC1KnknSWDtKgvOqTlrItjeN/0AhXxtWe/dQMNtT0kPc6lW
kE2l785HGzm5ca3dbb2jRC+w1M84mR51qLdv/kT/n/XLSO364HSZcatBZiF819aHnnifLtego9dQ
Zmu1ZbEDwp7ucCSZb35Ak9I/D+MNIMqc0jxz1eayuy45N1/4W1uE5ldgVo+LP4lAzZ6mgChVlL8a
lJM0Ky8dNU43FDclk+IUz0YaN7WXYoefqS7CRjphsfMOX5z9km5E+w4fHivYPHgaeV/Mfp3mQh0e
FR20p6NksmDIzGJ6g/cDzapd9ZQM/mp9SlDQ1v7GtnlLrX74hn96WvtyYpHaK6bMKumOWamKS2BB
OmlU8gztRH5IExnSy4rgFM8P0ybYF2GMfZjaQFq9WuPNmO5F2U+vS2SbB5FlvJtuFjxodZxh/Lk8
VPh33uMxuWSzEhRI5R7jWE+esT7S4muyI2d0jffBe2EE7Rbm+PXN/OA+lsLbs7OrqNYp7K1RFOVV
q+rs0MdOQLwDVu+o6+mBrHx5zXCnbxvfj5+nAuE0UhP6tPS1i1eWL1rnGXeqqvu3sgbWufwy0ru0
xmg8KUqWV/VQlB9tVWj7qU8hzTgNv276Hast7REjsqur6yzcnSI1bmK64MGK15XPPMc1cnmtWq+4
LvfCcGKE42NxTNoOvoChcH8adXFIuN4d/NYfTvjpDDyDqjpVZUG/dYglWfdTCBHzsdovy3KVdASO
6uRFNmF1+vfGI1Lw9VBUiqRNnmNhnZ9SqpqC1TK0dn0uekmDkjC3ek5GpugDMAUyNnZe5PWn5aoQ
Sq0/Vk19lvOFQq/aEjrWKG79EOYHO7DtUyV65j4S5bOxyNi68zFR1uRUdCt9dYOXJVbfFrVYD57o
r0E+iFNKCy0rsQOQMVh9dup9KHdi5txEPz1rq1V6QAMaKGxRF+ZbaXT5lj5V4IudY7xljIHXkYa1
GhgkMzcL6UR2/9w4XhacbBj4FlMDrV27DR6/hj5IXA0hpciyVsj1dusX6PIIa+++bLXktTT0/Mme
rIL0U5xcO9PeFaRnHpNImkelW/G1/f8OTX795Ja8IzpHXulOCR6JlgYPE2DuwRrCbL0cW2544V+N
ibWXVtCmE8+bp3S+caOqe9JT3Cb0UJh3O5j0U+Xrl6ww+wvcIuNce9eeQeyFzQHF6/PhMcUzrhRe
wwR9Z3RkUFOcVQ57Yshc66EgawR5bDKVfUFhlN52WwIl1QuTu2fqTzHeekg7cj4/1hQZrPrSii5D
4/7Joir7YAqVw8iP87tmzvELN4gRB+M/Ez6Vg+Ua8QM2BqkqEcsfpf+qpwSQBj+9Nb2fvwb0sq+J
KCQY1MziYcxOR9Fbl6YsDl/0htJtsHxrJqCVPPNPWPckk67ULMHXMQiKZq+sPgdW2RzWp8Di00fd
L1syw/ndMKmEBFD8nFr/JAiRomZP1ZHpTfzpAl7yimp65XzcYyLT/zZFmnzy74gWa6FtHWhOTTZD
ZMIzhoKvO7nNFcnBahg0xZ8Iv2C16jm/nhzHfHQtxojlEYuffD9lzo8FBpPjXbmbpGr2cWNRsDHT
G5ZjlUturqjjZxF+0+swf44i1b0kKuo3+gAdenk4+YWHTSh6sBvwIZN8lFU4Qs+rOgz9ZvgtzayH
1brq2Ym86pbY5lxd6rUn8hYNUxI4OlaCjL+8kMvNOHbFxrfomEgbBOhlCxjAAyGEBnY/GtssRJ2d
N8u+idRkDIP7YQ/BUzhE5WFcvoCCBB0mkmQLqBq7L/eSqtTvQxRzrAo/I0c6B5fd1REUrtjJKLMu
Xh3/wU7+2mTd+L1KHdh4reAjF+RsU+AjbDxZdFfX0306uImEcxGImZ9XWr2V5TOtPvq9iRN2p3pz
Xh4NtsDrpkJ3bXa92EIngh9idsXdIDROeob8dzWpmkZBAMB4qbiQ20FIUXJbn20PJnBvuHfbirz7
ULt7ix6Iy3JouYFDgle8hKITACE/02/4hrpMBCkaqTifZHQMu947DEnVX1yvpphN13tE8pQrdZon
7/S6zdJEsAlZ0t5q2TQPK2dQUOTUazsRfb817b9XaeU0Z+ul/ch8M9w0VaC9mRaKqvB743uBNJSM
jvunN7p1MsDSEWMZPdsJ3vAyT/+G3exdkf33vjPEClqlenMyVoZB03Fh8yjwiDLjQAWSfkxUCb63
7SzWyj2AScKBX/em+Vg0fzUc7LkP9v94npTrRpvEgbiJ+SHq6RnFrXiMNcO2sCTqH6bUlw1xOZE8
n+JNWIrpRea0qi33ov8eW7767/Ok09hH6ZDcXJ4yzd/g697YJc9WNxIHjP42bsfFWzf0bjvWc4VZ
LdPn3qTBjM1Tu6Nx40dcWfZpAcIwNbDPjA9felEyDseztFEZC21J1uewnHIo8yR5E3gmji6nfCET
Nsm6vvg2EihoHfNteejOD9sZXIDdgSVrGg8UXpObiNjBfGqK3zKpMcn1XDE/Q/ulVp79VM1BPbDe
1MoNnexP2hDqahOICnvbQmJabgbU7BppT8Zadiym+O+iJRIRrty0weuILpk64xwDsrMtIIHdl6SX
GcwAzaK91BCKvkOg8bG7JuZLPjTTNvJy86LlSgGC6V2sbJ66ZrIn8at6/bWsKALVpRf8qLHmBkH0
wshGvrWCXG0Z28FLLWrWnZJhqfJS+9ToEnsW58WXaIgMcqBt926Mznt203I7/Ka1hTxOoKw2y8O+
4rfu6lZcB3KYL4Zt00lLVHWQcXpox2TadaIb92VaV9+EEWy5po9v/egU59pHlQ9pzfyW11QWJI6a
GAjRw02pHSHXzHbOgztMu0mIdGW1nXOeEEu7laWTUdDDcme2UH7s+aYCGLZqZUpEoGzcS1Zqaqcy
o4x2VlY2tzAdmAra8qlSDic2ztTY0UtdsuonsfElaNauswoNRGWzy/ByzKK0FZB5KWrYoYs8bY8h
u1Wf7ss6ysZ9L5go/KPsWVCfBpMpX2z7nHFnua+fzGDbNSPO6rXRNsZG9i1Ne2TQT/waPl0/891a
WvSAN5pRkXw3YnIMKMjsiJoznp23olf6fjm03PyrLBtmpCA00qFGW3tfrehE1E9J7xIHD1r91P02
/USdEI+6iopLjixPWG5wFo8rY0oZE065daasfm72NmPBhbgFEpblmlo5+RyVzue7kHfN8/K4D9lX
5Li5J0/ZB1/3ry2rfj6lfWZcOMt5tHfSwBmmJkXVwPUB9Lj1S9q8B1TMRuswEcWdR18ilh1Vy6N0
yJvH6OXtrpextdHGDuEFQtuXEg8eIN/ViZfumnlbpCJU+OWrNfDet+WrXw8NZgx+FnZ7f+Y0kbda
u25b3vL5uy+HGvpkrSwpb8ujhb4xPysxBpy19fSQVppcI8FUjJK16FsaVHRfNspix+BTDDFsYJo0
9yE1fmahYeMO1jvG1prOaLxNn1j7FpvRGPV3q+pIpPk9bffLVxG+Vy6BAgKh/TGhKvIzmBz2ZJr3
CrZP3iDlopwvxx3+EY4+hOtw+/UiaQ21OMvj5T/sjcLF2o+OUOnE+ZNQ+88Tl8eNHm9B/WksXXXn
vNzYYfDPvX+P1WZEnegodhOmN2wFFv6e2mLhKIg3Nd8rle9EOK6HeDDQYxo+LiMSg2R+pbtGRJoa
8dOnbkSgJxc6DaJCvfvptPdiUW415U+rYnoaapbftHKuVNtj0WjYLAtn5tYBiUL/pQb4F+tLpp8t
7JegPkkr2eXNtMeU1GynWtyVpuKVVROD8ofGWztedVWl+chKL1nZUXE2VWiTd6w+4NhhPQsOs6CO
xYYtHh4nXzNvXPpJnLJ65yQMKf8H0armrBsGQ6XKeFMJ8DatVAwRJUIJ9l0/CBheRw8q+FKMVx0T
KiI0OiZc6ec4N9MfJGWeGSTvjGCSDCFL0oDJrH/gfJ8r6P3+nBvkInOveLZ9rC5hbF9sPIX8uZjP
xLJlv5V0h8BBh4lQ6XPvTQffxafNe4ny4RwlqBZB7yerBn9wzKlmVVf+t0DW1KyKt/lcstcDf5O3
8sMZYDl1afGwefvZprXO059NEd6HUP2c/6SJabKKlITDdVxFTADD1Wfr8HnuHbSMcXKvSa+R/VDG
efR8hqwEYFMie34SvE+deM0K/8aMjdhIOrBAdKKfRtV9cj4rVkIbHmSjJSxssVHMryvL+GNGzm9N
fsoQnmpeKTKK1XMdJOStmjXy3u9eqt+Vlp3Lmo2lP5GI8Np2x0/aOSFyCj3UTZfwZsrCXYrytKpZ
aq8M2zA3JiNuC3tjOtMwNJJsTe0c+yxZz5HngHl4Vk97nf5l8pPNLneyZ1qXXoLCuaKZJWsH7aqq
CH61Q/xa1cZH7A8hCP7x2LnYqNv5ze3mzt0oNJpns3xngiRMerWLe/3mJcPN981bJhtcVX21phfj
NJIuwKxD1sJ7ZwLnje2PpvP/lJZtY8QhaU7qC3azu45MxqeEF1Ro/vQ0spBhsavMkd7lNnXw4ZXe
ygjqkUVge6iAKiMZ/bAjXJW4K7nMCZrIhux3aIA7qtrwjj6mcN1U2yjpPkvb+zB8DYXNzk6MktNV
5CVPomyPFE4Qg8lHfExs2YbZj1YG/qpUKtyUaAGSNsaYVsawcsKNS6OkmnRxkvqNAk9aW8ds7w85
HJHBJ94S5/sIo/2qs+WD9cY5DtD56rYlrJBOzaqpaZUPKDodQIttkg1L0Xb2rnQGkmZ5b0X26tux
2I4NdAkktrUtLe8UTj0kI4d0p5OS6hH81QoDX5UD9c/mvS4r7HxD+Ie6kQDb9IarR4lClnNmYyYC
0+vIZ7nk5MGmpamedS+udmUqWd/7pHV9sN85oW2cMcTeswT0gRujjGZn/mucfuYJYIohs2xDLPp1
dCSr/khq91cWU1wcT/5FDHznAkmtmH77eNhwWJBIjqAhNAjqO4VXeOXUWzNlSwnO96dBhHkQh9Em
bDZUuliPWN2r/BaUobmWbvOhRfUfj4HrjHno8TMWnSzWk9D+aI72WWBC+R+uzmO5cWDJol+ECJiC
24LeiKJaXhuETDe8rYL9+jlgz7x+MRsERZESDVCV5t6TFbOVPKc9ThTLuvbYjc6psssDuJR8XamI
7mWhOUFbinc7YzXMzekr8kILY6JuB3gMmo0Rk5q7wkKNqGu8uZkN1492CbUrol8Kk0yg2lmphhDD
USyqk3xscvVK8PQb4+EvNw5/iHx3XqWz42OMF6OpSIJaf+184Y/6lan0WcPN1fZ/KF+SY2m2gdQE
Y0kar60KqY2poViKIqy/WUpP2aqWdof86Nou2w41X4remEGbGLzBeMalmH2JQn5OPoQQTNV2pyFU
MuoPzLicCz30aXx4B6Ceu6r9sd3CWJVF8hCKmIFq1cp1UHRmsTdtTadZW0KpM62rz84FU+vFp7KZ
8u2UITXsy6d+zn6iWtG9duSrlTF2pvOt34Ah7FWJIXeccEv67T6aZ+OuL8bHuJcYiaHCDNbez2QR
TKFjbVI3hREEWkB3W3ZsrKfw7hjCHY5lkITxyc+QAcKvsBx4jaX9WxunV5Ts1EsNHuEBt2tk7AVz
H94XZXeYO4LViHZ6j55DG+ZNSOEpE+v84jMAsrOgqtDsuyfkPFqujcoQYkNA4e/JCPmblW8AG2US
vA6awEvNH8NAlBVjdjeXcnmTjs9hhWppiOiPlykujgiFJzgv5ZuMi7cMtBN9S6w7u9+2MyKqadWz
5scbr1UMEhfqNHndU8ck94xO4mjVz005RVij0p3hqmnjMFMysMAsg0e3N1rMgMSyX4nQ37ud+eNJ
9LoeCxAW5XE1wWsK2L9fNE/dt4b3JypCEXRlAdnJtnqILZaBSbS/9vnwZ6BQ7gmWzTgv3gg1Xjh7
uq1ptQ8Tej9j1nU86t1vkyrmqjYG3HZZvfJ0RsUUOUo+uk1HBPV3QxJeSrSXeYvS1KiOmtPDeWun
Nabw32auyfVQFWz/2jYm3shLzFehBQiKeOB+iDbJCKSoaUqSMvkh6MoHWWe8QB4smOjMpzWq7kuX
M03VcDq3Q3ofdRiGXQ+GOdlsnmw7H6AiWq32YpQzvtaSon/u/HK1uLuUXVhuJiqwAVg3vMhYZiFA
jejhPUTANugu4h7UOsg+QIhEMHXnvLyYDkb1NBtnynbdU48g4oBYa5gFr8Ev72pZ4ARvKRPECeIy
e/ZfOT1hjFp7kxk4K1VTWmJ08WvWJekaOSZt2Hogb9An/HnxjLwaTIQy46AsvThQbjiinJcMrMuc
9WCb8cXNm+946biWmo/2Tc6XdPnpdhfNnGXWNw1OkPjyAk3JI+a96GP5PcixfYrsC2gqPQVys1eK
okVaMMHLWRVR1VF8myEKVWzmSWOR4+rMeU9UnJI5ZFtjrn+YfFpfTWW0eBoqpDUQBSTDG2nIJ/SQ
+fD6BEks+C0n7j79UdCpaR2alJtEDYzTajhDLca7rObaPyE6AoPBoprlxIHST48ytK6Fy3rs1fk+
Q+idWMVW1na+c+w4hSuDnL8L1a8WdQsGrCrbYv1l0kOVf+Ws3KYNPql0hr0tXH2nt/OXjJvf3oQB
xCQrDmrfWBhJuD+z2KTwHjMkAforpzNQLRm70ylic47V8Ek6h/GbmaFsofaz8JSzqU0mrXfU14dI
e2pSL6ca3hADdD85Eocg1u/aPAa6Zsv3UWo/LaLxqLbKFdNeT0wwS+77Q+Jr7N6jR16jqCcP/fia
Jh4bgG9Oa6tPrkpaf6Cp5W7/nvlLVVDOWz9LTHSCLbv8gFy5Txzq7SwQAhIOcyL2JXlPOBXOVnoE
6rm+LerkMWq0nRdBoqjGsYWA5q4SHe9g35fzcUIMjqoIEGOli5XR0AWZI7RJnOsA63jHKNtXfj/T
Q5y9b9Be3mbWVAWNDhFtrYfeRo7xh5YMi/p6PYZz4GpDfynS+TLVtdxoGgIEgo1amM62rvnbQJw/
PZ7Xz6N+zN3qOta4lsvmYa7MH50ITc3up10bP47Q72u8SFiit/VIFMzc00VcfUYyt1SMI0QZpYjh
dB9p5OxjyhfrKi0Q90Rlvyni3tv7offiDrO2Ily7WorQdHbqn3iiwG36LWwS6hzx1vO6o9+BTTKK
8NMutDkYtD9TMocbXap7wN3VYlwgIg3TatX0bv8ssKEO6fRaUjYBpAzjuGs+6zju12F/J2K73I4q
sNB+7AwNYbI9UgzPItQ6Oie3ZdI5MCn0M4iNGp1ZT1vNCe+FbGkocGkF2tLkdCrieRvAXVw9+LUa
T3pWnI04Ygv2+ld4CdspcmAuZYCtWjv3wCGg5yzHl8Evp4XzMVNGMBBDOkYROCJ9je3mDC/R2oi8
XaaFNiPuCYy+Bv+7kkS8tnVwhhrOZw3uXPdX5SjDVUe6uGpy7yVhrjT1CJwRETqPkx3zL+uOlkQn
coxsLgDl3qBG6rb4PGyp+xtTsM/BNcKj68x4NBPgFZnEUdEf7AqFcmWzyLJE4geABKUsJqZo+MT7
nrQMPPfi4kFO605APpoyOVe61a6k1W8ZrXbC4Foci4p3rCUyPS5qyKiaqROxXG+86JluImjZDFep
V9X7MbaDOBLyhCyNdM8k+3WzcqM3qUsODc1Y75ptWDNgp+KcS+fkbnZNd1+6xRBQp9u2HYZuapnI
EXsy4Z6w39Wb+mDiZwuUTbEObcJ5QKpOlfvOGSpk8pJVrPCT9cS69sBejUIX9khoEatGkuIhfd8h
6BtMwS4164M3cSbbCu24H8NsQxnqrtprr0MkJNut6EuS7HHqdQ+sOMhT5NFrTQS3JtFVofZwLMA0
d+EHAMDRtL8MKkQrXY3tdZ7h8zoOXHmnMt9JUIC55/h5qybcohLSgq5rSfdV+Sn1edxMGYF/V1A5
tMTBZIYkRjRYUtKnA5WnzXW06x8xAJCq/UCPR9wvBZ0dDc1X7jjGBhQsp4VG1XxUYx0ozcThBIhB
W+KzclD5WofLaHjOp2AB2/aROGVjvjLsNtvpmnOxaq05Wgh5B5NnQVRyeEU9CytwoczV9wl6XuJs
J0g7V19BC9kZBcaBwYjeIho5a1V41Gb14hVE9JPbi4vdkQzBoaHOa+8cqo2Bn4EUzv0K55huvOb5
iDfCRoDnpyM5wxIVQa9iSAJaYiuiIokwXkOKzpb+Qm/xsWHY1QY+Cw6DGfWytFBWR3/Syb0LIbrG
yrdIUASFI+I6yLM15jQD/TakvWSWd5pV/PHGFINwQZBLzeENJfo9qqx2Q5jqBqbLmskViaEhizEm
RTHr8D7UOWGqXvyGu3GYWloI9aToVXAJ9wxNhdEGToHLfqNaRijaOsO+9JGmG4Vn2jYmgDI7f2DE
01WONgJC1/vJTTbKyL2XtQDl5h2qyMdrVaMwHF3sUvN9Kbxfbpmf8aqVAJjRHLkxXCnvhdVeOHSm
UtnRjrQ4Kw3h34VIM8Ls0vnmqzcw0FTMyZkW4iGbGEo/SIEkzPz2Qvc7caFYxtopcQVcSK9BRl9e
/B53DYUZLiYE69g44O6LblWG4ZeLJg0gHZzpwfhdL/8uwtUdqCR/z3TIjrpkCe1o3xM7GJ+eO+HF
Dv/YRu9zPg2H1CEv7RU4R9L4T+YQPQ7ttJMo4miqEqSTa+yEdF5kYRBDdIJrAjygj2PZszptbwqn
ogaBR9BzP2q3yFatPx1cd4RoX2BJ9kWC8GV8K2KqTG5R0WVV8LPL2rzz8oTmiMxDwug/kVbsJ8Mq
ft0OKf2EXYTicHX7UZJp4dXxEPJOfnMguNwVHiihOMNUBxYk2kZFbxxnXuOxmUDPpPaE5pWVFPP8
wtkZ4Qvk8TEusvtGL9RB9fF9FRf+HordU72ISzPtG607qRJ7BDVyOhJhus/nel4pNfokgdaApsAv
1jrWdBBx89q39NfarbVLObHhJnp01ifMe5qOMd2H+tVPdraRBp6syKfFb0TtGZ+yHkDy7Q697b47
9RkkzZso53Dt1UUwUlU60El5ypPie6Qg1avxEXJ1zTRpsyXSH+JgKJNHnyrsxodJNQ/1DkoJe9lI
MEKB+b0QxWNuNSdbmnjiwW13MV2Byi3uNVddvGF+611v5+TpRfgAYNIW76TlYSbMSmQyxL+sU81b
kldXQFxrkb8YaBzvZqzvlmbFwYTCkp3HR5LVHnMJTDahd5GPoMFcF5KL17tybcTYFXq8Rp1rrVro
jLNXEmF3xRH5wcXTSpJhPdqEfPmNxKwSlgtoilqd6cLKyV8dmuhpiPEjNsf7pqo+ajP71Fr7pCGP
2sp5BOLPK0EwG9XRjl5ZCMFXWGt9cJGJpP3KcvtypSrvtTExN5oWmN8KUSjsRWpxxWOBVP/kji4Y
DU5vuAduc3LbWW2XN9W5hb01KZiFRvFQmGlIwz79ahk2gUg9byGTDsnbWIK6MQxiWfCLAq++hdUt
IZNhPAXNneHs6dhpUyVYLRkQgZQulyiT7DKhAx5/RJa5YQk4pkWxgOqqeB1pMBE7kzXJxCSiaiWw
Esb4DnWg4n1NwdEX/UePDTmrGdkVGc5nF0afJMePiezusqq7yIGZplaL07AEMT0b/asX5x8dAxCC
uqSGMLTRwbSjxz6Sh1RM3zMjeNbNYF4iNlOW0t5cuTDJmN3Re9GTBR5SL7WnwmY30Rb342D9SrN7
BgjEQRuSImd+d7aY88eFhIP1JBN7w+RG2v3WF4p7yBbUzjY9LbgsozRkmJ+c9WBA/f4om/yA3Glc
AV2/TMkucrtoS7W8Xicejk6pzJ8mibewFY+0IaiM5t9tNZMINJaxgUj2e0opSOgtGUHEF90VrR2I
wpEY3cQJufijn9prfCnUTET/MDTtFxrKI3JSPejLyt+b1P3KUN4ZOk7yxcvqIdNHsc0y3Az+C62B
bTTIb1kTqSdtc+b8oSYfnbWWvqpUxns8h0wJBuPrcaa23cUw+4M3Jzj4Uj7t1hgQC2NA1YcEOC87
c6/sL72e3hpv3A9Wjmy9fS2mYw7ok2ryhCY7ugtZWZzYebRt80XpgFw7+RI54Wf9M03W4xg6a8Kp
swjBP3KNcPVa8F/d/jzHyXVKRb4F/PPUeAXEaol1oJneoK5CEcPXCUWBmm6kHsRsnDs+rEZsmt9h
HD2Adrt2FetBuaSHgqaFx5YztuxOIQQHOmDruEapuNhmIls8VfbMx6C8eWMvJ0iKUXJsjLeUhHvt
dsYD0Bc3mJIWpHmj8UFYLxDHP8R72zrbZIxRxxK+BWbVM+EVpFqGI9Q4qZD9x6d8u/DiSFKxs5dR
95QMxuuYvXbxD9SLB9vMwuCatmInoxGaoz8+g0c+lDN1YWxEgURcIuqJrJP1AAFsSlKoqRdbZxeL
k+krRlO2temfboxpOM8TXNLJxhJA3Q1hINFRKz5rq2X+iluvZtypXN/jqcvslxp3JArOO3LOPuja
8hJq8g+ipm06ZZ+OCSrA7z68q4z9vbLGe52Cf+NpXLURuffkaXBzKnArU/fZT8kP1UwbrmH9M/sF
5wy+NZwm+8iaPkYW2t3MZ2ySE4/zDz1ilzyCQmRpNfveWvJvSfs2K6AslmF+jpOfjNlOa02D9CzC
lmaOAE3kUMwsKfCaJdNhpinUglpnlnW7pRTPaaPKwM4tAtDcTTZh5fPRWUO1ncoBPFPzbdREqjHr
TDz5+3yYv2Ktx7lkJ1sZkQUW5aWhYo5y8nusvaNRInqlMgDbGjRlxbdLCQmC5ES2jLEseaa2cJHu
Dk5u5g8I9z2oanIyqTRRF/A9aic6Ejl8e92bncIUBJrYyoydEK4jJYidgPWx6XO4gN10CPvOYsfA
qu1Leoed9qoX8U/BqrDyLf/NrQTxPFO99Qpzb9Qn/gpv4Aq6Uk2lcW+p7t7oMbpTL2PUdBvlO2PT
NCbmzRa7cfMdLVJTBjEO+L1Qd1esyHFpYuxIj8Ib33ITMAC1AbEwZgamQLZRjdDukMYUJfHgFdgH
poRIj/i5qWNrA4mR5ZxQTpn+kS8Wi8KdXMaFtd3OjhMKs9axtMt1onkaZ8FtbUlPbAnjqkKzzDRs
zQpc/xdo57euT0OAEjRCBvvB1/V+zYDQX3pXlduu8J9DMTwjG8VPUg5IieKTZdr3iUFHQEcvR+ii
gswWZ8ba3BluuMYlirN9JnQPUdbsiuRXo+lPllXH6O3996gnSIHucDenxV1CBTFwE/tBZuajx9Bz
KctVgWd/y8gWfHeMLahiX4CFnD+YtLWCrcrJqr6par9jdHgYYiqNRoHXbdKcb7/6QXL2VlKAIxXm
vlDbCjkvESuwE71ieFCLkdGP7WOp+Lj84rmt0I6kuX9vYZPWiprB7e2b7hcyqAiRVr3dkpbnw96y
Kfz7erqjdoCg1FZrzzaBfWY0U5BqGkSEqwSJ0jo1jV8Acf2VCWF+UOXBScFo+AymKkv9E6IVnGd3
UYqzRDk5BdPQmB8SRg6tCHUhyHggC+32N50IuByZ9Yc587iwQL3E8JxUS0+41iZ/42BBIL4CCjC5
yCPRjKWooMJNMalHLigIJLH1JWL5bpILnhqQH+WM2MbTtvjOWLjQ0WkNi7DAzErjCbuB9ugy/gSd
x9aSpypRb1VKhzkaw5XK7Fe76e7aMWITwqkWxGNxZw/i0hmIlMO6AYzikqWFjXzWx2PqjB90vna9
pB1HyTzHQehPyZ9cJBS24npgkElxoSF1jsbhaYBiQmCw0JVS+He6+dlSxNAUvt/EhZKI133VlHjH
RXqik5UELaGwp0p6D3X43AiXWTigRo2W7morNED6ff2hW9WR4tqvqU1ZRpp3UOhwx/voupBoZzx4
tPqmdTrC28CB55vHsJC/tcJl7Ip9Fw4p79lb6XYEq7Sg/xHGVF/LmpyzwRMTAzl0rDFIq+zQjfYn
LTSv9e8So8lXTtY0gC/6ZuXG0Zfplc8kN+y9GjbguN8hmBtWbuHfp+CZdt4wfLlU0J0ovUbjWB/c
7kovZV7NS0vLxmxIyWDYmOPwHNrwZJ1qCbdyeWo3FLV+u1AKybIZ1eXkLIj0Z1h4ZpqVgCvNhtPH
aV6jOGXMli0eBkouGN4/TW9c+363yr1+vMx2qQLdHL+dyJgD3yFZDp3yhbDsJSOMcXwyAh/7L+Jv
Z8BBidw5dMu7wnO2DQIy1BSIMmJ3pvJSflESv+TWM7aZaOXRpQ/I8f70oj2bzBRVXQV+1lTuOm6Q
dmYoFOa0u7e1alelydlJ8bGWE1+3yu6oP/3U7EEBZX28Ea/l3HuHroC4qOsFUpKIkYGUn1tKUatK
1/Z1SuFTeiwcMS1wH6jHADWLmpdz6nMkCUP3wZacoFJuA5PtdB6Q/kjRPlFvt/e2LZHwZd05/Ann
wXsoKGc66onc2sFu+IuZRAt0EQZMwR5YPg7pUGAMxN7cm3TUSoMaNri9metwSGAxWeBaQBP4kQts
JYPj38tXoaEryjH0U5rNkzOXVYdRbi04aTzZ37lFs2ULMrckZOulhCQkbaMq6k9zjJbTs0aq3Lr/
S8b6IbW7fN/63bNpNlxVJvEAOehv9PhP3owAweki2CMpu4SKUNDkHueEogDTv4KsJhxwuExjyO/4
yhjNgV4E1NOhndSOdBNx1bhpCTAJZONXxmM5ge4Q/Ao0nwpuYFAmWU925QBCjdP33o9LJARltHTg
P7wOdw1VeMYYXx2+9DmvX8l8Gdgz98ch9X5HjNANFEMwCsg7QV5Vj5N/NuTkMOAEIbPn5/seL0Ey
8TGOrpd8pIyDD1ilulXWEFaqodxSZqtC5mqMe5EIkC4dtYro0nfumbWKhTPrGRqinYwpf0nrjMJI
/Upk1h1yfXjTB9RjOMrd7NTWFP3ssKOwh1s3BGTY5h18bTBrSZJsXUiSgTFkyxQaYo7EowQ3l+Q/
gWq0A4OWd+Y82Js8WrCsXf3QhcW5LXUmdlHFgidDRozUoVcZb4R5pDRr5Uw1zv1decxQqksn3cRd
96A8yR8jzULbkxtWt65ndMI2xf0dc9IeQQVDk0k0ZBLIjgq9+jUjW1z1DJDX++QwRAwjJ9obmvm3
aECcpvmzKrLvLjHflcfF5uXaM3PtCc7U+CEi+8M3AbemgwPtYEI5JqshsOx8/y1aDdC21q7z2oRM
zvS9YqLeSfWd9JqInpTMN2a51UlPyePfqRLtM314oUwUuDXXTZQ/JXP7MX3q7UCRTVunzk6vXIOe
uzwQ5rsM5KJ6COIKmbeHQbFBzAZvghbzxo0w7IEI2Q4gQKrpAQ3RqxGZ39XUPc0z1crSzl9aP31S
UuKa9QJyhmJMjwPb9KS7l7nJ3/UcEZJt5ED2RlDkdf2MUYAmgNh5qhA7m2krM522zkncnT0NJ5FY
GwMLzA7o5VmztO/IKUdmJzDHjC4k68SAb3KpfGInRUE9kC+vuxbQuwdQfwhBx4YKEpJB8A+ZF8FI
XqxpfV5VUm/axvksLfdg+s2fJq8unnTHQBa0m/yDQVK9qpsU/lzmQNGizVozuqeJxgO+zCvBNbxv
JuToen1POAMPSlGXQbVM8Y5deWComZBg8vzCoss7n5MC0GnaXMaJawmDGVXWBNZC9OYjKw5Sg5q7
D6afyJlhVqCpdz07Gu1ssGUKr31oie9ay34yR/xMIO0ShbvHodSsXocRz4Obmg9Ko0azDAqQ6LgD
Jm7QlzfmdTEi6HbUtM57x1opWbwSmcCxQmZIUbMDNp4zqrVcXjBTnNwR3/nsP0PgIGaJZzhAhR0+
IBdJZIVLy/XOrYhhluwSYTSrZmRYQYRVkXG3Bmtvb6BrST8tTzKvJhGQrtphbZbdpu1LxrvNWB00
MNeAYzAr0pUh1F8barqaXQmxyxo+5qx6Spgr8oU5L94ziI2qDcNaWXKZUQrIdi5ZB11wQ0LnK2Hg
5h22oWg15P65ysdXS7cune68V7m+dkPzT1bRu5ymzl3JaNWhh1kbTu9/hmCil7jJgHAky5PfxM+Y
tDDVsz/k8bduZgNZ/RvS8B/ToriAGOezyKfXcSCGZPT2XnhGxPiCGlgecLAiJ+tuBaJAxA0gd1+G
xvjlCE0nL4+hNZJ1hVEFqssYdRarxljBp+EyoOS1qkLbWjEf9EWfYM8JWvOmwkOAmjikK6RalhGV
Nc99i5HFYJ9r6Hz0+mfZTodo9uXGseb7UdE21GPm2SLlqCCulVvJKLG1kyLNT5Byw+16meO83urN
2K113+22eLu/854dSRP0PTUyrQTA6GwALo37J+RTa13xB8NUfxC8AZg/VnLwfErHJtGM2IfNpGOt
mN/qEa5VZFI3JwT5AevE8kDeMRoWYqJ+3SEZWc09CgU9+mxyiv16433NBskskLuHviHK7ey7foS/
Vam5p/REHwgniPiYKSWHZQKnxaHcnmQm8YR6dQqzZZ+kEc6IKMxGItPAEBdbW8pxLR0So0wCzqOo
Z+upYMYPafw0MVTXHBaACrXpVQtueFWb3XenueGlFR+VpIrumG5OWDL/ZjVRd/SutnIEpk55N9H+
dPyS77nDZxrRhO4jwwpE7JJY1lujRKDgATuZlu6BLw39PCVEorn3EJf+tLdESTY8DfXGVjnocmPY
YUtrt43mZNzvFXvF/rzxwuyjNyOGgRQhNVbAnAKG068q24HYHhNzDsIQ0KKXXAslf1SjVxi2wU5P
7vTijxDTR0GNLRVA5CIsvp0ZL3qdWu1p0QKKAOesE4RlqK9XqJ/mNn4tLPTeVq/HDAvRzyTvI1bE
lGpkzuo/ZSnNR/+saakR+L3/rlwgZnk//lHeRDGWk0rDl6DX1Cqhj67gtgAFV9Z+bERDTiCSrYHQ
n3PbWDZafA4p+LyyzSpKBN2ZbMuIqwrx0yKbiPCV1Ko7O1CiTBr1m5p5PNt2aI6pFO85YA8K8e2d
EPmBOanPWkqrxrS2DPxcCpxg5WzTcFaxkd7XCoC2STEkQj23m6FlBPi2WJCi7bg0YdCZ0mFqFb5U
91U4RNj6QNroOeaemrj+MOm0UBFaHuxMhQ8m3hfE7JDJnBJAu9/Y69JARzhOlNew7DETjTUz5YOp
5jo+47mm+w2sIogztkpOodkIeTN6aQfFQCfMpepg1j6opnx8Kg39pzL1cGd4jM8AhjaxX/LZdRVB
5MwML9BHTNDVUtrZ0u0ZXEIGIDWit5PJKZklabkRcmqOrYB8ejvcfnTqtl7m4v3yqCPDm7ZoetvL
iJ2/N3FutajUK2Q8PQYCbHaoUtt+4jhHHn7N0CZ5l6pCnijPCOS0bRqZuFmXu24HpOOkbMI+OR2y
f7GMy/l3iJfBOOltOg7zl/fYXlfdgg7FAQ0Y9HZrYYD++7FaQFcWnGZ2wLE41lyh2d+b+kIbnZZD
WIR0vzFekqWCRr0dtOT/bt1+9BZwKmNEFRC7g1ax39QF8ECCZ27eDgyDYL6HqK5iGTCULbN5Uja3
gKIlM32XXurtoMKy/Xur8Pze2NzuxGQnEfIuD8oNs+EFTR/FctG1sTPAIh//9yBEQlI9nK0i1jD6
mN9+DuDQ5RWSZhgrl6IYAYIPNDLU9JYX4fR8VfnItCk6I6KoqLZKRI/hQBOrdUBSmcPM4IDlk7m9
4dstQh0+BJXe65oN1gBL6BzlQOGOGbbtI4rWrWOPp2L5dnvx3EpEY3GEEm9yVq5V1TD8MwssQCRo
0zAcETr+adD41PWEyRf/vpnbt3U7yOV7CxUjHRAfMcLn43YeJJPwN50hPlKJDr88ab9FRC1i5ENy
jMcJKeu6qBr6c+TilvFDQfQ3s+s0vOYYXRV/ZdY6eQQ/ha+rWajP6f/7XATtM6bq7m+f1d9f099m
07J9gsBGjfTiF0hvq9vw4243h8wEdNsUg2R0ovP9974enc7fX3e3m1HjVMfbYSgW9nPjICy40YQT
V3kZF9lywi6nqW3OLiPesldTknj+PZn+/3l1O7nCrAi3EOzO7JFh83Y7JVVvgLytIL4YY5oiuIoP
EQKH3e0j9W4E3tuHPf7n0vh7ffznx1IWSFURYTh8rQWogOPtVhXNlO1a+owIIyiJNrI9/j3o/v/e
un1idBNo97Z08ONGzcecwOk4jRk6puWQ2ZpCIkhIUqKLIeMGStg3TfKglgNthW7lQcjZCjckb5wE
owibkn0SXFP84E8pX67ZpDSyKesmDaURMc4uVkrfudJDss9DMh1VYVmrzo8VaiZwL+3tQH0/ph19
+fd4A51aYKpUHm5Pv/3CjD3GQ5SUCW7Puv2inhK1T2cmThuJYZ1sy7+GeuRfG9ekTUthuCi5i0lo
qGpcoK+WW/T3t0fEYetfhdV9IANfRij93zOLDlZ4VLNaT2a+rik7P9iaFz04zaBvKAmpv/cNxhg9
aF7JmJemMtF68+PtwDjc8WTBn7k96/Z8rEfyfmKT6P7zqL8PxWNU1kV3iYvk6umVc0qbTlyZbIkx
AVs0eXIqrvFy34TheVPQ9F7PIo9h4xCJsxC277eH/Huck5xC2tX3tz80zCTHnADzBs0H+t3xmtS2
+fef3B6AC0cwJXEmgcMnySrIv9Pt2ttpecTwVAST6AJiNPF6FVJrT5xNrjOvKsjtzL4KrTs2c2id
p+W5rO/2VWMGwKrAjLu73Xc7sP3ahDgUAv7dZ0xpfl7iwSlpwsPYjH+oRSYPtZtN17rejNS9HjyI
mw7yuws4W/PqONNjmunlSanYut7u6ia6gi5TotYaUo/bXbdfpijXD45JMnC773bwrUnyZf/3PVpD
zheRUgmT8Tj/HloOErpTPdLDXx5y+0VqM4tKOeL133+/3Q/TKMhalyEm/3lVPsEXJWn68rdHTMuL
L5Rqt52jgQeq3eYKdbn07PC+Xg6tB69WMHmunzEAedFgX43Kta86K/KqcqYG6SH3gX+yrzDOx4VU
Sidsue928CFFnJbZ4KAj/p1eqWbnF0f4NNxOA4WpIGs6d6PNQEqbnumQyOWfRydNTyPqebrCiAc6
l/7wSCQK23u4quZRxPNjq4jXZ3dcY/r7lCrTrs1yKNsx3sZmGC+l8/B6+4VeMW/ZdJHt2OhocTSM
eXY3jv3h9pC/97XhqSHnv/79KdWMB+ZcnAZTmDvGpcf7WmPQBnbj+YIsIJgrxs8sna6kGs5Ra3+y
Y71IyYitkDQrHROU95J2enax0WIEo2Yka18OjHlvN3NiPKW96QdVQy92NLzn2gz3EmCqDHnBrBqB
3TqB46Ikkf7dgD9pwummxuin9mE1JrWbrGXlBA0zdmQR+tskVz/h0B1SA8NYk4Rt0JlZG/hV/j1m
DBnF1Vua42+nyXVA4IeotKh6OT3T1cP6U/iGtbeihNEfiLe5ou9Yqu3jTLBe82fuinH+ijTmkXLt
nyY0HA0mXW7eDo7ydOK7wdVWt5ti+fn2GzuvQAtBflbZ/SxHlo3bA/w8Df/3sbefayM3gJryrPY/
t8Jyno5z8cN8EsaN3X75/x779ze3Z3ipZHh8oR8aTYO6/u/Rf/9pB4UaNc3yt3k3L3mtwu3tef/1
x2+//fvCZsANrkoZV7y8JAqbVtBOplhPXvh/L/v26P/6s3+fmFqqXrd1gvdpeea/12v8e+9//+W/
d+zHaYtl1//+d9d/vbH//0nZ+uTtBdPC0GrzHfx7zggdbIX5DpDmND429v/QdWbLkSLbtv0izJwe
XhW9olWorxcspcykcfrW4evPAO2z656H+xIGIVWWFAJn+VpzjmknO1Dudmmpp6Is+7sWK38fjoH7
QBrBzNi1kKzCc0sOZqL3d0sM5VNPN2Y+Wd5J3FrtSi8iTz7GSMms+uCmPbqEhhXkPPbdeCyL4WaO
u46wjjflaPUFMT2BwIly71ba04SYfbJHe6pHpkBytBmGxnRNTbbhY+0jPeL715o19fflKMzR7zJ9
To7o22u67H63FabW3B12eLS3AM+w0dDZduVO/+yjIp3jvetUx4ZVEmWse4O/mpCS7pb/annRsnwt
G+vgVRBSHeLvTobFdMZ37Udb9vJkcy8/VLpHEoxt09/O0YNFFoFCva+mQwV0YjkjPWFigIDWJG8w
qoXAB64xjO5tPuaYnOcjrQiTw8C8KGC25/mMl7p7SljXM3hPncinGVcoOkx5WDB4dI7/lMHwGWX8
8l7OBl8I5KKl3QRHJCFEARq1+5bl7g73Kml1sSLcaTDPjFzDFXQd99MzmRMzB84ulnS0Jy33PwYm
C59V6V0yI30LvGD8x0qQATHeePbZFhxT2yjpNJb+Bf0DRqVCe6Ol6z5V01hd+Y/xqaQ0cdgP0Gaz
pw8jzLABBZX57rICjZoV330tJxE772aorQ7awZv91hrD2HOREnVHgExF+6SVwCu7o71cA2nM6J7L
kGYilverTVW6L2nrAfWJtstPCRFnNRkG0TjdtNeURh+flhdq2QZLRy6ClxJUwTykG84hwaSPzijC
lZXpv6Wdjzd6vurnpZJ05ohM3w2q+QsNqzbRqyt37wpaMDmh2cE0doDLcV+42rirhGKO77oJ+N6m
xZ+AEEhDb+8TLXX590WbT+uhuWVFuupmjFkLsAQ3SsxoYT6tW2FxRfnqBgSTpkL5mmah9Re30ytM
iuaDISj89rxst0FMIkLh7KA0uM0qUh4mcsJoTwb2/Yd2ZExLcA+2e52d2DFwzODY9l3wcyStryQf
tFMkx9JcV8jYiDjSy7s9o+iQeb/WgeY/VcxYuIWQ9GmdA9mzUjo2h4TaMgg8G2oNgto+8bJHIwuG
Mw2IBi9dsEUz0B5QCpXvfGBwrwlSNCyem6W0YK4h/x60tHpqzPLbG2X0DlVRrZFFJ9cuQGhnl4zB
zFJ9x2gciCQAsBI5xtYayormOcDVIaKTaDTMBywdM0zc0AcZZedfB5N9lpwo28R8urwH9uTRLyui
MmYeScxzw2raz8EHcJ9S4G0lFRVrShTRNasJSsKENhA8dPt/XtL6Gnqld7R8epOZsiDazstIFXOH
5ZO4pU5SnvsqvBMhQDCkYMx1HE2g4iZpsFeCkd1HhsTxtofq9KbFxZOMESNDewxADXUfuqU7751V
5uuyMsxr3dqED4QStoMBiLYMulOdKHbBjIC2xDoTG21G9rMXFeEZ2w6em/GQ+9GnGaSzpScdGeZU
llre64R51lsYE1tqTu8p1BAb2xiQFd6Gk2/St7Jsz3gMPWLB0xlxEwV/mLt4l9aiRAGRFFEJuW4L
f4xmvaW19nNg1/XGQ4q/ZW/nnsoo/kbrXTxiwgPNokXc0KARf3kqQI5J6+PJrFHcsqkP/xEDQIci
MGlUOtkxKnkqCkf8IsEX55cWtU+99VxOHpetlUrEJm4zsLvjr4ZlBNOv7hwSU7bzokhd2/avugxG
Cn/veyRdg0hTvUNcw93rFCTK88iSh+WOHnuj3mM+6x/UzNU0MngFGTzagln9eoznAk709ZM38waK
rKdN2gfokeZTnB/2hV3B1U8D9xxrYfnKMs0zpqeIdUNxAATNz5nbz83kWs9mUP0lqCi3pH5qZq6B
bcPK1ss+P1fzqTufRiJWKwwWxBIVTnwBk4SpK5bZt53vZDvWX+OMRo3Q21W643+i/r4s5FpI1SsN
SOyzxodPi0qwpHV58Rf9yiz+Q4j/ENsJPQQsa6fA7+Jt1Df6sz9Jk7jgsFsFjSJ8bKYFlsqMadT7
BZcppzGaw6Mgiw2MObe3pq90Ua88256JkcKNd4FQv03PwXhZN8x5LWdOgeWpDZEjJVJ+sOTZ+eSR
VtUbwY+w0t26uACZUFs3RnAMv14N/XPcgnQphQ8MnLOoYfyphfifBy6juJbPP+t7Aoz9AGMtBOTp
tJ+VXZ5dS0Khl8x/87znt+bKX3E/orVdVuBsefUHoicGOqM/qyGmDdTaqfk0jcw/TELVNg1Wx6fQ
dE8VFtU3csqwVmU4cpdTnD3aA+pKqFgJd+6yDFYWkM7UNw5JXHgXEnWzfTRGGd6K/oQXTXyCy/D5
v1jOdUptZgFmY0vUlJP9kuN5YGY9t3tn94Nj/OdIC0e1wvwHgnVGSHkwk/a1w3giGUuG9MubpFW9
xyLaSdL1BrvptrqIqHqV0ldRiMU6yt1805hd9pIjE4YO7PwePHKB9LDUNygq2luJXgklivG6nInK
Z4a81ZQuXoeszk6OTUeymDEurYaPZzBwPw9IAa+TM67QfI0fbY1SE5F0eYgtET0nwiWAdUy2iRI7
q2+QgS9PVI0ta1/Qn1jes5oSsOAw1k+9jPxtPZIJooEpHKrsW++dl8Ia0keLaIptLjDSVLUDwdJx
zNvyAjmGKBGaTaimeC9SGBk8spqXokxYprs39KhejUmHU14nFy/qUyIzMGZv1PwjD06BxDClkMLf
qN/MENM914zz2xlBUfbhdytf0w4wQaF70VdnEoGqT3FxNyZlP0J8wRu4PDED5g4kuvn1E/RSf7v8
ZsupLmCItq4PohRRqWAP+WxG5rtt4e7JYS/vNCC1T67u0XBCr7yKuVVeyAJu28F5jmu7f+F/+tto
6+A0aEQtxzL2+vsgYzJRQq85lz4utLzU3BffIOqhjfPqSpgtml63u+e5P1wNduWvutXce3tU1+UP
3AbDvdCn+lil1Q1kbXzrQkmp07vpdxDRGbVy/dNwIvxtfpwfQ8F31BoAWsLGQT51DBI0VjOy8fru
GJqp/tW67N0jzeuRdDj5R1DCkVdeIfda3eQfDU9916IykH4mntxUv1tmkH3wEPF3WZVuTQdVWIzE
kUC7ZlNYLLNxXh4nu9gOWkDwYtF/9w66oLaHc5XnAylpVWhdBPZHejL4EOOquY8i/8f3afAhZoAG
GRTyAsP4jdaH/gK4MnoBvaTNJw7eqytEI/jA6RG1YfvcV3l3ReOToEO4DXWd/qnSpwDT0R+Df4Zy
2/BeoZiuHWuYLUtx+R7GgnCRzGfiNJ82VAHgI1pmXhU2WLutQIVVvjw57kTsYYrP82fZiS3fYXYD
K7/UyecuE/Yiy+nysvDzyb/EfOnVDqhPsNBtrdyzVvre40SVGCJWh2Uxv0c2KE8XHrTnvjbwKkmp
QU2qyY/Eg772Rki4D5r2DJfFveJ/5czsxtfUctOjS2vh1uH8eNT16YtWJl6asoZPPT/qlucdw8AM
kmCJA4UHX1knzdGswlch8u6UDbNCd340Gf/39N+vatGZGudvrxJ1byavPugTE54STR3ddOh6y2Xo
KsGgP9EJ941j9+RoE0lmsXExSsZWxfJIb6KSR6UzFhvTogeW1WPyFiSkQ8P8SFoXSahoIvpwSCB6
Oyku5lQa1K+dQU1K3/tBFmCdftB1okByX3uip3PAOqUzaPuQ/divUdqKgzmf9qG9J7t7uufySryQ
e81tdiHsD8ePbJA3Hn0ls1llP1uG+a4Qo+HgC/+g0K8QhIIla+K6QJIM9aReqGWthEPRMCvsR7f8
jIWEb2L277ZteI9ZxNA8U3m1UW7bU/wW2pn2+Q7IQ/3kJATeN/k2JMHtElcuBCpnaqgp2BiiR0W3
bgH+1ItQP7uCibqWh8lLxDJFII+3BTEqVqohzItxCOdNUoqVA+XrScu47pYPtugiRLKkTqwcLLLr
sKjV2dWILqHD9IVwAD2x+4+WBH/+e6Bp6quyK+u0/EujLt5zoYrjsn41qK+w/abiLKUV4rjHM0Ww
RguboBz+QafMKnyXYB3XKLEBeHk163pSv9SlfGGjToTv/Nbg0iqrbBOvyfxF1ZQdPBpspMtXE8/7
RZJCui1DZKpyJiBmArHFoPvuaYJJ8kqa12Z5354XeUjW/s9pGNrvgrYBneeODEkEp8t3eZNVbApA
mbQ122pbxzaxzr31EQJZ/Z1NbPv1+QFMcled28g1MHfvYyezv4tOfieZLj+ZWNM7HOponSajdVBJ
jX4k9HGhd/0lNfgomAxtLXLncbUBUPdV53/15JUmlvssvcj77gd/k2lujhQONHJgJN0fXwOCkbT2
B0kOJYFhCFppa1AQD+GudbQEK2M3nGb4E7QoBtcp2gTQQRVxH/BuQKYBWuTFXQORDdlHBuXL8G7E
Jo0312uuvtahha8tj45j0ZyLEtxGpFceCbSusZ2Jcikoykjq+ovvDJ9kyOvnkUSQlxHiwYo9e7AX
brmduLah+eK2chSXp2yU8yakxjbcSp4DicEomyR6e9tie2ubxC8t30IO+YURZ4imsTEe00pFz7iN
KUGd8Wk5AzuCf8Wjm9mTVbO8ZVV+9Gypv+H8TZ4U062ZDATR/7s95VcA3arrwH/n3eqE/Hlb2iiK
U1mSS2U6FFlF4PyigcpUYmb8CddzNlrt4HCcT8cKPZAHC1VmufyM3OKlIwcifAiB01Dg/fWL8AN/
yGkKfHXKZCFf1dJhSY2mpt7qHDz8QH1/bqy0986qIlCOVTj4aLqvKO70d0pBNt78iX1ZxV9tp137
LG9fA8MU+6rsXobewVFX5WgWp1Rc8ywSq1aZa9mm9jOEAJu/CD9OKJTGLiYzVhP5dze8UxD/uezA
sWy9sMURBmbhl1N9JxWbAIBg+rbkkYdDXcZvVjSstFY/T1TuqASJtUH4b549k9kEQbrkFyFLgLUW
zUgFMkwmIs/iPswRLYcwtEQY7/sMUTicUJconVKdg4LMq7Yr/W2qNPdSah69HMN4LWsHG4DFWq+5
s+Ypq7sb7icEh27I+BdnP/MAlE6yMnbUveqmUavflN/LvcpJ7RGlaW2C0KPYsLuex7u2x/k2k/ym
vhV7NfXfpeOwkQ4nA2T08n8iT25jBSGpFnEbRHuTyw1cFF55FUQER5t58QH/pOhNhNJNu81YCrhE
7eKit4PJxLh9FnrZHqCA2VuvSJxHOkMW4rimeeoFO2ZpzzbQ6Rlfa7OBQqbBoLGb+88LwHdMtQY4
oMGq6m2RrK2Y2Im+jdv78qLSkgBJ2U67KE+/QpnV91CmUJfM8g+YqJ+D+Z1QQiydjDhATl+MWzaJ
xV7gJH0vhn3h+ey/PPgcYclwQq85UlxTRdVem9otrr3MWihcgfga+D32ZKUSqpaEpwU8S4AGdDHH
mCAcdPEFdMiZvL5oTtqjIaXxUYH0rvVrjLzM6QPt8tM9bUuRruG4oIXooZGxb42GLWq5HZFQM9ja
bOgrqgKPxhAefv4UeJ/HTRzCHmklpYuX6Seu2/QwUI1APaT6DbsbvYLxqcny4j7/ZjgvwkE43/NB
4Y3udygH+mmQClXXvziOmPuPrbUzS9d/i8zxIJr8dz8l5k3X22zX+JCA0ibzVj+0TC3k+ePm5bVq
UDIs0E6z9KGGZfYx+kZcqS4oAVH6z37xn8snF+m5ijWNVIHy0kW6JOezk0cowP4xDnEZLmk0ZQDO
sUv96Ag5Hh1Hjv5GDj1AEL0gS1PVkpDNYBxv4k9aUREwriKfthL6frkMxhGYAgKjaIPIhr4HnZHl
RYd7g5YbZ5eZwxNmvrMNTSXv5ly7B2GNT7jl2WbYBgFS4zqcoZlGVnu7GKrSNiX05AyqD2k22m4/
rSL+v3w0ClEKU5CnSNrBn3b4izEr+p1ryLDKBhnWT4ZIgm63xhGcrTuZFHtSj56Uzlf//eHMjOY9
Aa8/ywDkQCFWQ0zPSTZ9cwQxyb7ejuMvTz+aGsq8WsIBbUV8x4Or35mRr317yC6ep166rO9fIjPu
XyTRQ/CXnwPfrB+Lgt0QIRQpFahpNC+14MmnOxhU4qhDIznfRozLdSZiwJusZhaGW499oYgCrDAa
dE3GUiGQ94ZeJy4/v5jZmdEOd6OL2stXuwqZyy71EfwlEtNGkTrezppLd7ohFQngmXVuCfBBblc4
8iyGfe1CRQX5Z++N1NbeO4Vpiq3LYaxm+nGXAoL5P1+Uhf/LnIR3WTCyNeXHuUIxvAAu04EuKoqk
k9u39aoA6wUSKUXLOYqUPILQuC1/6QQEaytkxNCtNsZjVFTDo56wOVXx8Ge5c3KTGVOS5Icm9Pxz
ZSUeBBpPIsjqPtqs0PZEbuE1D7RbBxrgM2VRwlUb+Tc8WMbO0sxb2UXT2py3+ZUg6tMPGAMbM0G7
oum6QOUpYiGvLEsXJFMSDVz/sdHoGPvKxguVd1N1oD2eN93MZKBj0Q8zToR3QvkUZS5XLMbyteZa
41GFIc5Dieuchvz0y6NT9dBNqNY1L8V43Bra0WrLaeP5RnUDasmfEL9FjCUHIHFR6KyHnvzz74Hc
RIHBpFGWH0kgw01pTRjHffFb5fG4SZAJHOjfVyxxWbenRdTcl917MocqTUYDgaijjwbRErkWkPWH
FIPGlxHGW98crL9cY4++kxY7B0jexvaz8YzvKnxo9NT7RbFN5A2+o2PkldaeiqJgGu0zYuSJp1vo
Mv222/2sP6AACTbI7O7NJdkzEXL6J3CIRLCUpKsaqIChvcCPb9kmTUCfuIjcwOBk+s9tjXlimBsJ
9F871JTjoZybIyRkrOsKDISsJ8CTBtexG2dPy2JfxeFT0ej2hdCu2RJcZ9+J+iOEaH6V6MjXcKFX
vQpGiIVUUoPO9VsSDwMiqVkv9xZAsvY+pKSk6m7cIbxBhzeDjtluGOt0SCbyDjWCIwlCt+yYbsIo
Iobr8LFcW98uK4U7r2XDNGFwR377ExYzKfVXsC4+WUJ9Vynsb6CAwyqIxh2Yf+odrUjfO/+tz7xp
Dy8D8qcRqMfCwNbW5qNxBniA+1AbXjNn0t8RG+lrywurC4TNDppVde7QLOEbAZ+HY72qgV+FwUoN
zoS9rXhxQMT/rfUv+nX2Fp5psVEgcM801df2nLqkyjE7mz0a04HUouWlGV3/SOeXTF97BaIgvjZ2
9v3zKUeVcV7qgcZEvzq0ACLoAP2mLtdWRadmFnmvn0YnJT0vJHAELvpjbPAMmmvMnrn7uUEWLwQA
mbLUxK0nT+FR9tbRGXu610UZD89w8G2Uqll9zrCXPhChM95cAQowI3C7cFP3txeZiLNKBRk9CyBY
hOVzQMoh7iiQkiNaKhRdMHn1ul/hvg6J3IF0Y2Cr2akck+s0pAQb5jiEPQzz3diKxzZSMHpBNWG1
U6yYVbtbVtUkhBRm2NPZjxsdPI6L+Ds04ex4k/88EbiCJn141hw/3i1XUW116lG6A3JIJsCXn+dq
wUp5VpIhBGAp/zJp5W+fupxieQAXmTe07zP70SVA61kWxvOS/WMXeB1TXz7VfvqUmAxrIrfxbz//
YB3THQnjeqsTTbqOHbpnNDfMje3UNGXbhAFO+U8Sh0cv1LtD7lrhmc6ViUqXYgWT2IN0kubaeY56
aLsAkxB5QO7V86eJZulb2VUkEkyF465BeDBHm4spb2D9ooIhFdDJgJIEUanTxXWxBVfVe9QXBNjE
8bgGdSI+2at+Jxaz1CKFFIXV7+4Fjc+mDRJx2sWPSrcHxF547Yoq7vCucZSY/X+Oov8eTYhNlCis
1///9w6g6PGO4dKqWZDUVEALmMMNmCJpWIPpNy+hBrSSYSJ6z01u7lSXGQe8/MXWsIT8jAkRw8fb
f+Wdgbi+t7Rz5ZnkjzQg2OjLmIEu/2lTeUgUO1N040+5mYYfjoueN8IfeCYPL9jSKDwHGNcPiOeY
nWbddLFb6OOySdoXKypmIQg4q1Ej6pQGwjaftVJL3b+8AF5kXEJ3FBrLd1AV/GVTkn7sBPaDpYEc
RrfC5rbB7zJaglSvWYcTiXTY0FOtN5LsIMKgeammcjg4lelVuyixK+DOcNqzeY+ZdfCh2nrCdZ+V
8GBjGiyjQZOIObDxELGXBJKKa0gHWfuYZjmOLqwob/2I+hnrSrhbTmFAIWTi7x6zeyVEK4AY7TI2
FuYYf8mQ8tfTfv/EFmCCqvduYQy0/fEQjhiVjvbgBccymIf+aNQXvpnwzOK8HC0vAU1Sws3JDIsq
K94YJlA8c7LEo4EldvkVl5cxe2NsVnwk+nR05+eWiaA5h2P8ZYGRGkNADtvcGKy16E2eoEF6EASX
4a0PjWM/vyzvN9l/UuTyyHS2RBRPNFwZ3HIFKTYfXFZLQNtSvgdl96Eagp9tOBq2tNIb7i0bnHGH
e02GOBAMuBERU7Qi8NHnFE6xz2kWn1SFjlxqWA3AbJG7MD9olsVCRf7bz09q1sQ8kRPoQWxAnNvV
yXG0M56Xii54nRoQunjBXacfm7IUmxSMPtBdaT9pWPCYr2tvUUg4KPBuCOTzKV7KYM04296owFAY
uGITW9yEMm3/M/UBkn+I0ZUDWGlgAbnLzIrgqpi45AxgUgvrs6A78K+Cw+KRwA/6zyJEMMBnYygB
mhWpMntSlkRGMVJ2kp2dSDd70Tw7WkdjikK9JeEt9q1mnTfekzak6vv/HoSUTpMWBSeLTAsGvhgv
l+aUYeA+mBXdF9dhEhCK7NjXzqzg12GZ2QJnibbM1buoiXdmWI8fNd6C488iWRnpz2XlChP9VyK4
PvIgUj9XXT4NatXW2LNUlh5VVWavOR8UO17LJbrAeyLCY+5fMK12qyrZhyWWiSiy2HwQFfoQ48Hc
5p4qr0uPUiti/aIXDO1kc7DQdGwWYQlF3sasPe0tYAt9SAC7r0DnFZCqdNrs9AODA3gl9lFV7qwT
133XJ2r6ZYpjUozf4saB9eYPamPPpzISj6Ip7Md0MpuN95270ITNuXxyfc24J8ThVbl5mDTeHiO9
fmZcuFdJab77TT4+RnQWUU99E1oSHI1mDugj64hD/IbgmGO6GiRJ0kFKCzIlOtR+i9Kjms0S3N7E
0nsgiXLhhVsnj9tzUNKnbugnhXOdBPqwO2gVo0Q2IUBKjBmtakS4/kFqPTL9Ky4ixr/BhHegnRsb
xOBq45YeIw363NtoAyNaTKe0yn7yz8yYZVBjnlNOuXk18CRRb83ryDx3/tmXR2Xm4t5I8pewk2rb
doItUGVmROzk4Rp1PX+jtmGsPwoz2ivHP9lVQz1CKGQ5J6XYXFtnFo1j3iQFhGYzDvAfw68xwXdB
pOjHLaG3xutyWkeusUnBGAR1VQYrwB6nnLn8HmVhtcubRpzpDv7niIv8P0f5WZnQKH1NMtcVqE6w
SnxatoZvcX7J/QrCVDpLtOIqPxFrUl7TSr4IIWc0Wzvifo+CYTPMT0xsuWDjBOm4P59QxTetXB19
BNAVbW35UXTKh9BiN1LENT9nIs/WXOQtj/s0ovdelth7OwAp0tK7ZxzAxazcSrgt7rbu7eixyfnT
+fmI8sg6Wf1w7Mv0Y0xG7Zp6WvMm7cMy7kE91l2M4xQ0v/UuDrANICRigl/oK7yqa5IsIXxohYAx
kcW/vEw+O/3WLfXoy67Z/CMez46DkuYTjuQd+nGmURTtwrQuJdheth/xZNLckvJFM5iu2VmL/61z
+2Ln6qZ1IE87wJsZO6t23ilUXe7tmyDDc7lUfIz7z1Aoql1rGxQXfaK9dmW7wm5Jd3eqGTj5Dp80
z0VHRdYjygjkYorOCmyyocKNKsXXTLaKwk3oGuIr6fLPRcXRmoP5TLSCZ2vnn81g4Q805INcO/nY
Yn2csg2kI7+PzLvvO+2eWjzZs6/LafwwAOo1gi2DTq31fLVMrUl2zG7LUQ4hz9M37eRQb0ueK2XN
Fpv2n30J4/IVR739ZggLfFFmoc/y6YqDNOhYxrc9WVOvoaf/Qad6CE2eBWl9gyhKD8/MubqWXW3n
xe1jmCbNpqXqOGCMqbAbyt0iFdHpuq7oY++oL9K7TuTAKnbS8TOZ5L11Q3rByUhNIbsNo3f/gIpB
7pSBETfxmXH6w7wfoMmzXe6T5bZZTj2P5vpo5Vtb5doV32Z07YYIKQrUIiiltCPnrV09j7y9Ikh3
P/PxesQsGFrXIK+M/dJ6H1xlbTExyc1y6kWV+9gC4SDenGdDN/4mv4mI7Fk35ycJiu4wtq5JYDRP
QvifZYpQN6u1XzwBjkPNUHM+GCdvvBGyIFeTsIJ5Bk64ybzpX17kGiTuPkGH/RXW3quTj/qbqh1j
Q36fc5RmOZzbfDKwnkJGN0tGVZru+mvN0OJzYA/5CZjTPRO4wyVd6BeNZECaGjnZwUF5UE00d9dR
QdRofgibqNF4DTQypXRJNkv65skweoQaBs1K8F10YPlXdiCCs8e2tZ6Wh7AsUOo0ZquzQcWOmRdF
D0SfG7rRmiPa7PRqMWKDvm37a2PODY+Jc7mgxIRfP1XRhjszP1hRjcRLcNsK+NZXvSGPTCjRvo85
HU1DnKpe8w62VbikIM6yU/QfNIVER6qUFR09s4ouy3NyypBGYVZ5bxRU1uWGsisIjw32hrfQNUkZ
wuoaTcA05XJ7zjdqPbdTfhZA2v/x3TY6fcd2Uq2Wv4GnDH+dz5K+CSjghmjAHJGRY7wiYrdPFORX
vSWtWXnKPA82JTK2BfHGSNPnCvMtxNnz6cTeN9QRXvFrxQQ5t92aTLmJzqFLl3retRss+7va7HB6
z3221jLfR2FFh3TW+Ol1nT16ZtespcGSWbnadCWNNb0mgutvuXmWLwDVhgk6QpA0GJ6cWw1axGT5
tHy4GPohcV9bjQdGlsEX8Wp+WDe06PbPGgwC4o56B9Ew8jqM+y4yOnO2WJSIFTsMlueOspjhWHbw
ySV98PS6Im6bgQGyv/FmdzBoJjcl2cIAY4fUgK/OKplg4mXMGZEX3WfoSwEZfNBurWvPGg7Eq0p7
07XivnwGeeHYzx2A+SRIqsPoBNDB8bgeAmH5p9BFWdsmenPvStojMT3Vjyax3wlPmHVanQsm3KGZ
bI2Vd0bW49QVKJJ5Ua0V5gLK1PSGOdDc9/Fo7oVeRxcVFZsh6cSDHVEimcTv7eZ+IDSlMnw3Tb9Z
89iODyLprbXNCr6pybG+aCG+Md8bDj8VKzxLTGKp/D12ZosdHMetqQ/R9d8Xv2SiPWrd73/fwmS1
reK+Onkp6NSlVCsGxpgihYIaUs6scy/ud/Hi5Z2PwuVozJmkJAleNi6PoahBSnQN5LyheyrpSGOY
tvoXnXa6rxvuvfEaeYh7r15rDj7ewUM+TQD42bWhC89nZJAR4NFjtuvqM+C86VdjY8p2Qc095rIm
ez7X3m3icc8B1qKVPbglv6ky1sgpsCzgtDwOHQUR3nX9xRp8D7JATYyZ5j2U7H5XiiDHh5/6xaXx
D03r74/Oahz0eCP1/42BHQzlHXqz2ZvzdCmn8N8Dty7g2XOq20wOK9o+bKTKkV0TL+N/jyZrYuXv
xD5pfRRGrv5BBUg2D1EhYFvNJNklSKA/xtTBZiGir4buCgo9b222fveuO/pbCx/vD2KslUpHckz1
HL22x2zMxB99pkdTvns0HyeaX6+OS2Pdtv0Ke4S2+xHxtKHxFNbhPuNqPacta8+srqvml2A0HXJR
+t2ydEnbEGsjICgniWrkGzWGEc+f2wMhnmeGe2i/0Dkye7Eu/XwWE3B5Sw2QD+RvMcqZT5cvhIn/
QN7vsIkksWPLj+Exqt4up/rcRZ6JHnRJk2tWz5CMeTcEuSo9Z63xz3Jms76ygUa/lNO+3mrh1F//
PdKSua9ONu66bBIIgaUb4JmaPgr6gfewj97Htk1W3HcVUjyO6D3zGJ+P4vk9bVD/+Wrc86vlQ/nz
vcv7y3cs35vHUKqlcv80tC72tjfJje6n1ruZWPQQUyizQ+HcFmVDMtiIP8e3wQRLrxP9vV0Kp4qI
161gGpFKb5ozogDlzg3OwB+vnUbgo+vGxWH51rbpKprmneSeIrAwMProGI+lPLoG+ItUYzc0sgF4
7dtCW2d4hS9APHjuZXBlItF82XHTvCuTBXjW64/9HBReWvJAgGhMKvD07LcAL7M+Sm9RPfYnr8qJ
8xFu9lYX+qOG7tgWbXUvraR5Y0Tlpr72msZm+OzRDlneDXtQvN7YvTq6Ub+lg5xOSF76h5Es8NfJ
uoS0ILbFNKuznd696x4rKHFy3hfMh9cmidNX4DXaDqqTtltOVZu8Lt/Q+rOkynZdMnn4z5d/aKiG
CZH9DGPrvS/l4TcLvTrc+l6EXFDXg5OmSmQp5K38in3/pqa4fcmjonlULTLKEnjpL7QFAFzC6MPH
grh3NdyWZPpVb3ZENypBs9QOnyZ0+wOxpYyF51NNti9EqbT3vFXdpSNTEuIl70dBM0JrqLLTSH/1
Vc9okiHdpfEanqt5+ttNhnZ4xHVLRVwy9TJQaxy6PO72NUCyk+Vku7Qw+GxQ4q2X5VF11IO1RmKi
hbyIvV17H1MbyJAu5O+eiBBDtH/4bGcSQN++OLEibSgq2pVKBKiqlv5G2vnB1n9E+MlYpQvr9hkg
oTjlGaXaz7kW4nkI4IiXnXrVqpJWPtX/TUSjy05Dq0+5DLQDv6y9JwnAOY8TxVilwuNSW6RFndxC
Gi/LGQ4y3F9t7x7JL0U3QpE+GHgVnGKs741b63uufG83TKxgJfvGHeWYu2u83jsYlpVfVAHzKh00
/S031XcHkeN/ODuvJUmRNG3fSlsfL7PgOOD8trMHoVVqUeIEy6rORmvN1f8PZM1OKataW7NuKiAi
Mwlw3D/xir8jLF1I3l9HMC0rNEiCpA+eetkBsi9ZfAT3+Vw5A1YZWYIjc85aNMlWf3U/DLqctl1c
aheiAGLZVq/uWqbjS4Z71qYyzeolNYxjjwXIcwgB7UAdFY1oVC6ApPok9wwLA7fgGSAUKgtYjihY
RJsk+EBzHmcsthc9jGiVWfiI1RBAADNGj/AYZ1MqGfyFLit662GNG4n55FsUPK0SSgnypsNKNnT4
QvoaDXixFp2YM539Gu0RdikFDBsPkNsRp64G7AbGtq2HvhuknuFgz7GWYVHjKm1gO0vYsRwrx2fl
ougQ5FayM3QV3feDPh0l3FOsh2kiL8eqsvxYhAk4vww+fEcjJdiivmHQ9GIfndEZ0jZj9tuseL+w
ilrRBEfVawctMOA+VekMBxOzYw5BTIuQW75uiuRclvZ4jRGRRnfKLU/I9kC4a9PnotNRQo9Kc+eg
JP/BRDQor4vhJo/cGbRMcBaXSu4XRDA6cFtka7wn2569Fxy6uz7C9Xmd3aVOrN3ZpWgvQEvuq1kU
Z9m0soI7nnjXA7JTzwygq4zm8KdMkbKGflJAs5XOObA0pEgyN71o6YjlS5+7KwEwavYi1e/NIMph
WaKdV8bGPU1k4z6OQR0B6oWD55Yf44clQiV+xrP6KrmfCn/aiTQ232UmSoxerHQcsppm3wwBvQ+o
muMec8jAAIZTqAsexSCA0gzr5CicEYMH3BHLC0OJfkhTafUJsPYTMQhwxbEYr+OGmM8flHOQcClu
o1ggfeiztPa5SE541efXfmG+D7rQW3Vm7DwvPwD+0HkmE/NWtODUyiwGia0KKkJ+lH42qWGtnc5s
blTcUGOtg101+fYFkWZ9S98sXduu+9Q60XCFtXP32GgPFWqVTxGR3ykPs+6S+PLOLFR15nRgwKCR
1G0qUBWbdLHupjO6Jhrt70rxkpoeeleDr52W+Eci1tFYIJNDwYIU43+2cZJAor+h9qI3wYY6er03
fO8+rIjOhcIpMcoBDE3d7MVt9khQgnDcGENYfmgLhBS8TqQ3ybyS+rFxVaTALO7KMJnxJ0nXw+YC
W2n1xUsc2ubFqvH7wIgxOHS9jepm7jzFxNKHvMaVbHkVUgOBzeCU+w5W2z6A9fIRQEve9mt3kgHq
m/qXt1qN2aIC4EeUuMxvCObFKH2Z7W2X+8FJE4ZALmyMH1GEC+KTld2nYhpvEi3JQFUMyDZP+kcH
PPGVBCJ5mFzrHuPM9KDAD6+A0RhPuV2++mXcvlqCDpVVm5+mjPYlxuzFXYw+48EhGqmx1NrzTBd3
eg7iWsd9+y8xbfLctP8aNGBtwh8VAFvw6DEKWzl6zFsd+dKX6hWRqOIFS0F/J6a+P4p2ll7uvOwU
muhiOkWavbQSFeW5IZBHcgca8yNN5vE+lR1Wa8jRYAbjju8DUJJ53WuPwgJMaY/TM/ja+hLVBsD7
uYRQVMTOLFXtlYtSGm5eFrmgA+bSgTa4C3vkjNdYzjwpoz9QZ9OvdeGqq2JEsgECUvipTECv5vpd
I1rzISvbcAvdTx7auTUluuZaMnndSwUSPE3tO5bNYA31MT8t2XuiUauETBZLAt7OhE8UW30MLYRC
5szOSoFgwAJACyvDbBpx3OlZ83sfj8FKf858kIVa/sI1BytsT7iTmKDAOwOOdeFa0b1hzVUtcWdP
CdOqWXmnZKBQUIYEkpmixJqINXXxWbfQTt6Tx/nn2CueXT2xLgADiIfnPmFWY7QcAabARcR/Kqmy
XVUeTtaIPmyk7lyWioCL4hnFxuq6GKrmvpiY1uxJ9BuidWL6wWX2pfqAfIQ1UswpJv2QpR5Q18Fw
56XUe7teFY+6Bhjw3vXt4s4ozIdcc/W7qI/vbVEz+2IasQvbECZD4rzqQ+rfViqz7j3Pu4IH+cFP
56i4hMRF+vEhLikLxLFl3rb0+VelAEySAi2CyUfaWYS4laDI66KtOyel6EjAys60c53ctX1l3jSt
AnvEXX0CUofMvZLyU5s4lCur7ONSKUS28s4Iarw3cHm68SrP3HdhGpzTBNh1Pyb1vvXG4FYKBPeH
DmeiEhG1nYiG9JG4gsKkDwdy2aWkxqmaqMbYCPktmZww+ey/d/V5V1Z1isqOdPft1GgIzXtYxULy
2y6DKaRKTHnVRQ6rMY5vF90QxHtTPmr7hahTT/DWfCwfF+5OxVpS+Dkq9LOrVzH7uDidjnW0ZrUw
S+aDOqx4WgkFHpLzrtDs6IbS8FVlFt6XShEqnniri9OSismijy81Dm4FZgm3Whk9cWG1Z9xvxKnz
8MUrLXhFfovjpEq6T1S7oIlMevXQFLV+3UzJRRKFFutO4ElW23p2ogxcPfjEUidRoQ6p4ywvQE5f
l9QJHBSnwhSt9Xg8vO3jEQYwBquqdWFh6xO1wNEFYh5yV2Xo7SBSYp48FlkJ+wooR5FstVyTD6JQ
2rWPiZaLqOiSAL5tYo1U0Ek/2JozN7ZIDJf8UeWDt0tdmI7TgI4CpkvJLoQWFrYNWmOt6zogriju
xQ6GsmYYqg80Bg9OGKLCP6MIhcNT7XYOxMduG2R08ZlBqRw4WIHWSW0fg0SvNssU4udUGZIgLM71
PKMYnc78G2X3QDyp9XolmKbIbg9K1t5mKdYPDk21HifqY+c6w63TmH/lwbhu7dp6R8dWHSIQ3Lu3
SggrR1AG6uzVUwZiAUwxHkDysEDew/RxZEhvUGSxnkuJW0hmu8Zx2a3pxCDjN1d2RGg/V4G1rfT2
XFhDeDII068Ek+IACHVbVKwHYYMRlQyZKhQDHCStJnPoGVWWnJb6lzuCXkEt9LzsGXM1TKFvvPFg
qSKmKE9L+LNsELU9dUVRXS97GMc1p4msCBn6pGH1JFSKDDOnUKvrN3nqDXjCV+WxrA3tWFXmg9Tn
hucM3+uzmqdLee9ir04BCpQIVM29mTLSUHymP3xno7J2ojMB72zeXTbAsyR2gAjGyRHDYFfQ51se
paQeryL8v6/fHrPe5S/bdvb25vKJloa+Q2/ketnzY5KLscVRIZzoyeoig1o3BNhu9CRFFb3JdgvE
7uwNtClE+WXwLSMwh+ZEP3bKQGD8q3qBFy5EEow7Yh2Sm5Vm7jpolH+f4C1ycQrEJwHo3i+H/K5u
97SnuPXzJ5Y3pJbpIJymfL8cWzagI24lxFlUbosE8U/RuIcUMbyhFHQwESfbTHAzTazUUu8aT7Ds
zPA7aRCnSNkU9iEdbjM9DZ4nhMYhyiHu9pTpUFGWBlo3yqul1j0jzMQYVWcLPWEYg+WL5QrEbWcK
CeirZBNWkXfqhqB9l7F+tCV+CWGm7hfgf5r1Z6+iecCj1D26lUUYaZrNFk3FB6dDcJiYF0gg6jQ5
ajMgr5FnPqWePR1KuwIyTxkbtcp5E3Xtl1c1omlHBPkhTnr7yhM9cHFW4oUs7WLZcZqs/jms0/Kg
cBdZlXk/XL11T2ey/PJKlOm97tOlsggI3w6FCSazE8natpGluJ7PClVc7zZblIisxrvVi27bCDe8
Xo4vG00zQjJQItjC8BAECWlB6EboUtwXz0Gca0calfonLR+6PebpwAyjIfmwvMKuIn179XZMMPNS
qFnpWVXfWSFV7ppgbwdzK3wPFflYmkZ1oMWjg3Xs9tqYtR+m0PVmKPR4yUTVXZmOajexrPWNFZcg
F7zpo5nBsFgm9C4CA4N2NzldchcWQDh755Qanjr1rWVetfNmeQWJJ72yi/3bzhDJK+SBMCIKgbiJ
hT0bysLFjAOW5VLNq8b4o1P1+ZWl8maPNne3xQ2Q9sxkWBsKfwX9elN/Hm3XWXl5Y52jQWmXtKgM
SguYSIxJ+zxFvXk0w5oZYi4qBZlFfccEZZ9T6PdAJR46m+5WUAceLIJPVaco5EOhgU/ju0cZ3jAx
F+8sAO8u3ZM3mr6d2HfTlPj3fdXusMMzzj2hWrkTI6tCrb+QCWAV4pIgxagHrIzGATw8byQJ9HnZ
RcyUUTY4aF7M/dohiz/6kYx3rluCWhfQQ5GdxbR4/uU63cJz27X9saPD8+9Dposp45II66UNwW4O
+4CZm8c+pCK4BH7LsT5WeKQiXAEYB78xCEOtn5vHNCyi6y7BMpXKkY6wny1PngVZfsBNe/XWoFv2
mbio1OrcqiwIrIPhmtPFcvyIYi49DSdhzUnHvj7JPOmvLZSyq23tNfHat0Aflk1/iwZYcgXQ+VaN
iXklO7n+KsClyxjtpttqwGktCF00VOYe1FLgXV5lyhyhSYC6EfNmxLl6Y+nujP0qZvRPWvokMV7o
PMChFU/KmdmJlvtgZbr5NBVf9vK5pST1brjY+V90rlBecBz/2vCnDGEidolSbtLRcO71OYVLc+sM
G8B7MPPSP8UZwMLMmwUjy0jtwaVU67jqxdZLJigknZgN0PTQ2hmJBpHCzg0CvRROmmztL/uKuGVn
FVa3NtpY3aqUhC/VvHYzUNO8XY6h99kfdUop2ILNx3J/IKZHPFKPcjDrLJlc0ns5lVCape4fYs39
8qrvtVdFg+JAN6jeUBJ0PwQ0o40MAwMCh+7Gj4pz0cv8ZUwdxXoZTg+hmtCHGdtupwGVpQ7R6TcA
XoEKlAL0qkTvOXHt2ziNQWOC9cZEyY4sTINKUNlttAM+iL5NV+CGBLzk7M6bZXfZTGGNOv7k3SJq
21/cxuvQleYVrpkoNxXmcPYy6KocDvShv2ieA6hk0c7QMMGIa4y09RJMf+7VeKL8z6aJTe0qRBjt
0tBtwkwStchZ/i4rBoTngTMj+G1s3mZeO8gvE7W2t4ALahBrrA5NbAm5GvxzD+MMKCS+N9YgyOzT
AqEpDQICg2xOYux3V+NPtxyOu4xsjSzDbceXsSQv0ZzcuCsYX+tcKUiE1qDfLW/Ys1KeLBvn+O9j
gz3dSuW3VCoxcgNgJNb54FQ3Jsp0qzAyvBMIiHod51gq4i9nvgs8Osxx2j+yGDW3doqb7Xy4wg0Z
lg+McIDVO5PV9B0KvEeBRMCnxqJgNJrKvyWGcoD7ZM4G9E/8qa5BD7GEBhEIqAFdGDWLiyiy232Z
t+pU2fM0r+YCJe6vD5pZMpvao3qRjY+lLqwwm2alSrFGCvqB5rYlaT3HGIcPJSmgL2GBm2V8azhz
I8jMNGR4iOxrGLB/5fFj0DTilQYjGM80qEAHF/bWbihCo5xTXEpStC0OX/0T3c2ZQ+iK16n7gHiK
/5cwFLSVon7vpWTdCZ1MaE7xdGdiWrwNJOnsQHdlz1PkXrzJFocGJcYT3dnhhDiLdsBMdACkbJf7
yMPogVRM0fwYkjunI7sL6nFezYw7utcIfAa1/qEyBV3tuHl1I7wzkcgJVhKhePB04jVNymfsANQH
PfSoiNEJfgxVIzaZ5wa3VM9ASRC8XhwU9E4QrsXB6a6yXPPOWgQkcBwLeVleEYabFx/ToP3y6t/H
wm+P+bFlnyhm4oM7ZMeOCtbBiuzhehwc7GwmI30K6HADBvDiz4iv0ygZUIGcEJfx48H4RNI7rIQ2
5Delad9E8PE2YMq6GzOiIW46sFl4aNwT9XL/gLyIwkMakfgxcIObEsLxaMGIV3UznCh1ITDsEKf2
gFsY/zpsIZhGTeH693rJ0EWdIX3r+5H19Fqo3f35x3/+9399Hv6f/5rf5slIlvlH1qa31Oia+p9/
WuaffxRvh49/sWuhIwlNWDnSkgIjFCl5//PLfYj68z//NP7DQiC5sjt4WNJpkAXQkuEOBU+sC7AZ
/2ja8sqlNP+3EPgDtaL+bCuMNlzLLx6tnuREFZhPBWXfbNIuYzd0sseuClAistL6M02BTTuUySZo
/eLKpgGNmVVLlSPRnZtcm2Yx7qZ+qUuom3VessBKyFBUpPq1OSd4KPY0L3kuUFP1vVdgibdDGEW0
hv16AniGzLaCP/9GIY+A74HV/tcuAvXmeQCi8/au5dSQNxfGcpr36NDPCK0FptWFSPaDtFst1/U/
v7mw9XKhP2N/AlqcUsW3u//9mKf891/zz/zPZ777yFWIYVqd/9388lP71/z6JX2tv//QN7+Zv/7l
7DYvzcs3O5jdhs14175W4/1r3SbNvwbI/Mn/7Zt/vC6/5XEsXv/5J9zkrJl/mx/m2Z9f3poHlON8
Nf7mX//lvfn8//kn4KLkJfvr+x94Rczwn3+axj8sZRvYgei2YzMYrT//6F/ndwz3H7jsCFMXOqNV
51N//pGhHB/w9/R/6C60PRtMqWOZrs5bdd7Ob1nuP5RhOUjDOI4Llsyw//zX9/7yYLzdsJ8/KAZ/
/asHxdF1YTsm0mK2gYqGUrb69kEhSwWXI2WwTatIHktL3UprGtZGTN2htsZ3jVGoTSXlWtPLp0gz
aQsAUwX23cFLRoUKTu0A6wzw3PGrS/iTR1hwib87M8d2CREt05DC4Ey/PbN2SOKgGqBgenp0AjE/
3MF1uEnJMuvZUAt5uPNgIhRrNs+t5eYfDTvcRB5rqMaX0AOXMr2W7vpyQFIHcm6eeH9TrfKuchNJ
YvRZGzzZYGzqba1oLCPmIsBB68Soqzzohttffxtzvo7/npDm6+wAPrQtg3snyH2++zb2oLVdpcNB
UIV2MmrZooeitqmlPelWMb0znZxCTR3cTrUB0LYqvWCddon2kIYeMuGgBoq8oyc4bzLX/Iw9EAKr
RePcGNLP72y3AprkVc+ubMqN5hWoUbfo1+PU3AX1Zy0q7KeeFVsifguzpTz0XZ+uIreA7qByyiGt
P2M5JsCXWYNhdoH92BCPydv08c3s8fW0bIifXAVXmKZ06b3p+jJtfzUth3B6ss52Aex4PcI/1Yic
b+vuMwPzzdxFxLrXU3c/mKVFbQe0iA+131EhSS5mkrtf3xLD+NnJmA4Pn3Rslovv1ghFINDGeRTT
5h+H22VAWb6V3bpptY36wDvLOR1vrTUcaYkNW+5irtmK9a9Pw/xxnCsedGFRred556J8O849KxjM
ge7cVjoFslARjhdAIYc1/knJTu8IhTV9PJpltLXp/CM81x20PnssnPE26ar4fpRadE/mb+06868M
34/9KF3vbGgdTuHJMOyTgtJQTSuM6XQFNqhd2V3zEdGzl8YZbJAZ8IkK18FYUeXOXo+qzyrMJoLK
6N6JsmyTp/r0JD1xa0X6w6+/vJiH/bePBdOinL+3snhi9e+mH7PQJRHH/OXrFj0y1+vB2WdHvUvT
BxrgkLbA2z5XCrZBOhB5OyC2+tx8QJSlO7VuBaEOEDTCHq17rWzYx9BWGtyC64uAIH/dlG61//Up
q29Di/lJZmbG1IBmtOVgr/Td/UJ6nIL8ZAZbJnR9548QDrSuCHa2XthHcJavOI/iHqvFz1Ja436M
BLfhvCjdmIZyN4xISZ4U6Tf9oN4JkKY39iDOOPLEFDwnPLGFZjzWafJejOhYuiNAXt0AB8VJTagi
IgNgRsRMq9ADulqqbLyGHzKdM6zTTYPbiN2i3HtYPtwOp1lI8DYyh6NPs+xAA4vRTMs9TjsQJmUb
7TXzNak769xRcyEtQxYVTGR9kzDlrxqhA8PHIwDXcK8BXN3MLrHFHnMkG6sgu99GdVyvDKu+a+a/
M0nTIIDsijMkhj21xHiXz48WYsEa/Glzs4gual0FgWaVC9t6b1b0EKhr7RPgvJcwp4QChG2f9NK6
2LNDKKSZs4Px2D4bI77yIuEo82m4SK0OfzM7mT9OCC4LtNKhwrgW/343IZSl3voSXe8tXtg+nh5Z
tosbnL9HHACHGLie1eODUrgV3i/NaTktx8MCcZyaG9b1cB/hEr9H8nFL6BneNyKtn6pc0jwcPrYi
wYlAYGicKCXu8gC0ahFkW73TcI+s4Gz5xVT+Dapk1j8LhFGcq9b6+Ouxa/642ru2pRsoAhjgN6hq
fzvXYO7RTrrfzLIGNgsOGpcgI2cJI9F90uOZYwag3C3hf/RuReUsKspNUm+w6moOjpFgjQME75gO
qNY5xehsFuz4PN2vevy0Wmj1D07SAMltRgrBVYBEhw5bf1mtVCjurBRbm6BLH90Oo+wp6dUGXabp
YI1xtu9rECSGr+n7Lm0ef/3Nl4D/24nGnQMml2CH/22TgOrrhCCPFZwUxKq3cBFA+3rMgmHkBnuC
iXLTuOFtYNRIaw9eu9VPpDn53dhUN5mgP6t19cWMgvQy6Rjf1JNlnTlf99RJ7Cj9Kq9WwHaxZ2xc
ZJgsta16rUAqhg6IoSaFuwymJt5MxMdD9hEr7IdGNZ8wD9IOZNWU4ANZH1RzinMDwxE6Djvbie01
9PPgWHgo0Uaklgd7fggSJrd9jgsrIiHmb0a/+HFtZgK2GB7MxVL+MPrR2UCiNKz8LeGoe9KVA/1m
Ksdd2MhsDZLOOmd5o7YOFWC/QldcBEOHTD+FPc1NwDxVwU2lGcFNH0W307acBbBykW3jkKuhE8Od
Yy2MIKd321/f2p+euKM7tiJcNAW399tbqxs1stJGAWi9wGjMH0Jg9aj3NyCnbyhaahtT6//CLSta
F/jsBPRzDbGyAQa1q1STe0wZ0yckzO6TCoXKeLqhPGTv23ml5+Y+wM8VmX/z63OWP1lEXEJ7AR+F
/sQcxH8zHPERKmFo6/HWqk9vdb/uPW5wEmXmMdkuJa8kw7F0wlnioTDwioK7MUK2wDrU2XpD8mhX
E7I7oXffBM7rIARKOcEIQRW66MV2XzvV+zfNvJHeIYdWex7ch0yR200oUPaJ2VyQ8igOlfTQZMhq
jWk4aufaQLB3cb8dldVuUvri+z4fL9jaH0y0Iy+ObTengSVPVWV0+fVFET/MTkT7wrQNrDlM20Ed
6tuLUlJ5Tk0kQTZmmA3YKcXmVg/bEsU247DQQ9PmOcbZ6hx0jtop1b6v68jdx1OpNklwBfL2pids
3Kgqm3ayH+hhCB2F8CK4bSJtuyQpZYsPuW/UN2mQvVbzs/zrL/HjnUWXz+QxtR2CXFOIeZH5KsR1
kdCtR6+fNmJAFrMy82KDrFNz8dGaHs3xEAej2rjY7KILEyGt7QXiCk3wVV/Fd93YgMRA0dn28BZD
AMA5sFBpKLB6c3JvRWgf4rSuez52dlq6bSFHnXoGAFR4/FFryw4fWrCHvmVkG+x0zE1UOYBhNNlC
aB+Dq7oV5bYX1odsJFakBIIq7NzFdLJObbJgRHouL5+bzP4bV1Xryel/M8nI+RZ+Mw3bus2YR+lW
khIb8rt4L9RFgkR+SxRUltTLPMTaZr67TdvmHsQAaj6ar29MkKS4U0gaefOm1+XLQC9tX4z5eKyw
2r6SQ0GRTcZylzqZ2OE1DUOwdt95Xhefp9EQxzJB7GEw5A2AXTQg02KmjEUhmk3wCm1ZFzsA+Eja
EniuMoTRDwEifnRZr4VWe8h9ATSJ6WKugvFkAq+9wtqIc5JR8ixd/Qq5UKrKyAHaPacKYMKcqSqP
rOPurTJmfyotDH8z0Rk/XjxD2rbFEi6Zp5U7TypfDS3R9ULWJjKXsYENB9JjOTeuP1KPgvTWZc/2
nK8gb5ATKSlSRn8Cf++W+vvA49svvayoy1ctbDdDICSrw2peQ4xQv0ndf0x2be6sK1hrHcBNxvfJ
rgFoVe/y0dq8yc/2DRnn1M8+sKZ96FncdcTcg7aJ32caKKvcHd5NjVfs/QAkaCNvMrsFaThjUsvA
BcBsIHoTecZViNH9yp6PU5jV1k0XR2difSjzcbkZZG1dwsF+0SLb3bJ5iltKxmAEknU4AMOHSTYA
D5zTiEHFD74mTnDI9PXCm8wA1f0uwfxhkrdJ9l3SBQQNqO+4303yiW4xLrUY80st3tSj+zlt8LN1
eref8fgK8L1HrucRAnPLswdMDJBApNunNPv6f1FRMX5yPq5NniWYZYVhye+mpr4bLHNgMkWAePAL
HHR1cyNmf7+oof1puBaQbOlhojtXQ3T4ikecWSCwQXE5eGEJ3qmFkPnr+XKZD7+dEQRzpSWZ8l3H
sJZF4atB3QfJaJiMbNBJmPPmlt/c0JWe1vbcPGxnAmeU08RdnrwikpfY7ayDLWA06R6N0lpg+QZN
HAKiZoJZRLDwCnWzjQjL4rx01532ILVg+s3NNedk4LvzBllMIUe3LIdsYV7MvjrvMe1L1w4jzjtK
cLtUA97mpV9elolKr4WxqR1IxxEwhVuLWksLh7QD4RqjyO+xBOT9gLWcp8UngDQnSKIWZX8k1an1
Axmw+6s8oM0exqvI58ojT92cQGqniBGzZk0OYDQUN2K4N3WApktj7APXufXABW2wHA8oJjj3v7lT
c9Hx+6/MejYvby4mrHzpb78y0hUxgYCtb/DZbsxoureioCNFQoB75mivFyUfbGveM+NO9zNZakkG
cN8DUzEF4fUAow/RJKD5MwrUKOEpMGmPN/gn4Kfxlt0ZSbeywf8BhqAZG9HD3nQ4p9mFjSoUbIPN
W+uVFPyIZAGqhLTknpcqEhNxOGOjwC1/yrJhPHYOEuwUVSSR4WzEUQQTJPO+PC5M8KHg93kmidcU
xNdGh3/mm+w34B/upQ8wzfaUv/dcxPVF1JOZv8kXAbIrd6QI1QWm5kfUApxjS5yxGz3d2WKiED4a
eZk8A5+lpeWiAVmkwjuqANs7FdU860SjjTZ8KAo0/0Yh1T4wqxz58lTfZ3DO9yMUkBLSCPWQsb80
yr6dclqDhBHGyg73ooyvTOB910AYm93QKuDc6SaJDWzAk77ZjTNXGZv4czoZw8EoydiLAGWhAKTk
FWo5V00MxakosZFGcZvakeM5u5bjSzaXJS2C/PgCovyiXzxsoEAyXpcdAQIais2+DsVZiuIdLP7n
aoawmCUmF2rWS8cRjlrx8rJUsPIWWw6/C/EzjEzKkYazd8OiPdpO96FqtPRaq2L34GZ1f8yq6dMs
sIL1LuLPaznr7tMEG1Y9yKHVAtgX0nUPtJvhds+8qcl3rA0UopUef8zGqdq7sS9AnyUzLiUdN5Pd
pqcWOOLeLPtdVnsoNY9mtqd+YqHkS+ZpGm69Aiccfmqr6ZkK9M1SrcAKodyFLqKGrZYcVIDZQ0Wc
+QUtF3qbbKw/9QyHd9R63S12QNbqrRHdt+lja036LBL4hProjOUTxjloZm31QSDk0zZY+lbDs2qq
6kqUXXWi+E/vr5XXArnzo69V2Pb26avd58N9g0PcGTtGYjnvXlImOaE7vK1q/Y0dTq8di/gekVrA
z2p2TYzXxiCe+oZqQmgig5pJ8W6B/NSe+Q7aM1Yl7uRelldN1/z9RsP89TRh/VDPtIUwlWnMvQ5J
+e67VcZCNUPlIz11E7w6z730zmbht8exszRGeYJKPtgJoSFQurw5gmTT4159cK3qAK8z+WBY92+B
Q22V+sFKLSiKBXIXetLc+/b4WUfJaZNaPSYlBfOIHpfN4zJ2/ScpmwghI1ueh9hWW5SlMW4GnnHI
IKXvXHjtR9JWCNgmpsypNSbBZm5BIEKWmvdljRx+Gw3y05SOz9roW4+U9YuD8oaH1h7U2m1G/UMG
QN+zRvHsp/nKxhH67Fc4NDEFgwoWI3J/Ehpc6olL0lbjFpDI76LoH5s2NjV0g2qawSr4YxSN430E
ZG0wN35lrmyR5tcp3mCtS83FNtSliHEHy0PN5CHQ3uc16YJbGNGeRWmN2IwLY1nTdiYWZ+tf33vj
hy4HJ0aPQ6eGSVOJGOPbFcLufaHSITE3di8L5Ja4YZ0W/N0sT3ZhZ8coLsaP/gASfNbuwq163c/I
PbvRd7pf68dp6iGJKJ9KJ5x7/TJ0Tb9CcZ5i1a9P9WdxhyQmQ2vCFT8pu8sQBkHVOxKMGk19an9r
0/Q/TbWdnYuk0FdmWcFywIXj6KH7s2qlkWwrgdLLzDxN7P4BLpl1xp9G3UCqOqg0CQ9TXGlg5BRF
00F/hNn28uuTXsoC3wUdkm4Y95y4mpDpu1JHJoF8GnEiNx6+wUvhf9LyA4Cj5zBomLaVRXQ/FfDx
pL2xNPtvWejDdY19RMEI8VLivTgc5q8bXv/m1H5y6xmQksvpuksa/+2tbzqP4qJBkXdZ7s3kfVbL
/qxSaP5jbvXv70dUtkAn2uZdGnuC6dQ1T31Eu4fCN+jeNIUyqmLjGsEQdSoSgXM64d5vzvInIYx0
mZ+kMwcxpvNdiVfmuhM0nhA0Ncz82JR6uM/TNFt3ekgFPYx9RJi45XmgnIcy885WKK4mt9wAh1Wf
fOiCKzegq9hWA64Orap+k+KJn5wfbV8hHW6uzml+N3lCKCjHdpBig98N8cf8aAfh8CJi1R4ad9im
ZfE2o2tD4+IvjNE5csK471lJ85CyhPkaAH5N9DwwSRJ8zCP/SjnmdJIz5QrCQzNeKCY0m1y6sHli
76Mw4Jvovtz9+kqLH5MNc+5k2HP2Y89Z4LfjAbkemIc4qEKYpDesnH6bu0V35OD7IMfQBj5msK5r
o9moufiALxO9WNe5LhVkSS8EWKqGZyMsyhW6D9GhsQCR+KV1sZJgpRXZCoaau0O86C4o4GD95uTn
k/v2OTNNJZTpkiVRqxDflSkiCpmVTclzMzET5JD5D2MbXaLMQuJRRe0WuGy98qIG+VCsGGBSp3sx
aeYR97HhAqh/WiWRrta10O7rPEVjz2/gN6MagSrIxQVrS/1sCj78X86aHpJAV1KJH/LNbhCt3hQd
Zz3h3TPZsKNy166RC23yjV9UE76DMfFH3F/Xtb/v7bq4MJnc9wC1iOlRJW8bTCAXuVP7VAfQUbGf
ytZZ+wWUXAOa//U5Wz9UnW36nlxsMDeWQ09iHkZfpVH4dRRDnCi5KT1XXTxsRO9tXT0svdAS53l6
h8doHCCIFHb5lDujaNdFwqWmEvMS1G6HoDA/qFqhdhWOkhheM5YdwL9Ur9F3KtI63KIUJigMd88o
ganL3Iy8CB7oizmqkgyyj3dhiILw6NXdKit48Kg2vO+xjN+VaA+fff//c3ZmO3IbW5T9IgIcg+Qr
p5wza66SXgiXS+I8z/z6XkxdoK/lC7vRhlEolS0pk0lGxDln77XThzBMn+Bnd/sCGsUmxrI8nn9P
EbX02q+EqIsMshEdt2gN/zS1vjsBl+1OYa78sKDS7teFclYdRnpdiVWc801t8c+X8u/DdS4lXTXw
mrKuM8/+bfON6j5FXN0QoEFA39OsmrsRxMwuWovClQu9PTJ4Ev6yIiiFZm/va1X+wJDaHG0W3/+f
F2Pommxi22Y5+32hlU0En1KrCK8pusUZMfUBDE1hALXG4BAMZF6TbeACXzT3pwVPKDF3tj/mcXYA
3Vn8y25/H2z99kCz5DOsVQm6YQK23Yb/dZt1/bLiNB2EpyvNz25utONIXpqb5uT/DIo4TykGhU4i
+hhf5uhVhCD63WB/FE3xLIyQ4zntUIXRyQm5sccEWMNtFBd40rM3aSXtGziGcqoqk4Fwy5lVGuXd
wJ3lMCAlTQ3WXxLqRBxsfV8jVf+t6/x3LQOfPQdBBgmcVsm5/m1fM5Zl4W3rpDVtmhZ1AmF+b3mm
kmqexqTy6LxoB0Ds0w4x25Msk71qivTxn2/B/3Go4mUwXWSOxGGAZ/qvl5nm+hhZqzC8VpnoXOhv
sjHrrgjz9Fman+N21XZ22ih0QaKYyCaLmN6S/kWNJxUrO5kddijDByvAUaLXPqegiJ2xiGwqat3t
CzGhWyySf2tB/Y81CCQgjRw2qk2m89uparY4HCdZKthK6SihJVj9RNdrbxFrvVeLhLCIbCJTIaWs
ozkgX+NV+lDsprjMifnDtgceb+gd51jCrKkahBF1gqK7F5UGFFsqDoQ4HJMp2ne9urz/8yW/Dy5/
u7MFlapuqoYpOHn/NtJdqqoc2omt6t4DuetnpBXG3bKRdhmpMPSZiGeW5heqc4aMjE8gXtvYPvtf
6K9Q5M9hacvndpRjT+gVafZCVl9QCPkWk9EPU46Ockxojo7P7zxuN5iVIq6IlTa66jrifKIvxi2e
6p7pBL2Ko6aNg6RA8X9qLfjIWJ2uipKH/7J7mP9jn+ZxZvdQOXrqSHn+er+VeWnVVmf857ZnKjmy
1idNTMkwE9sbN4UTgoIIqtiudvcopkjbUNFKJO9ko36llQN9AQQLsLDNGtO3kxUoVlx6XOr4WEh5
4htK+C1Wp/RYLenGD5FGzidbQQJZHDoW8OogKxIkHWv/yZRX3RfK/JwTtX3R8fOCMBo7JMHN4k3T
8g107gl9PqKaaqlo6dTfUnWCpZPik5kxSwZaIporXpvbHU9ccfc4bR5+5EpDgDauddRwReoWE3FL
Q2XJntXU+lVe5s9i1G8yK8Qp7K0xDBbkqydLx8LvlNgYYBckLhNU+ayWvfUW1wR5KZjIlak4rlEb
+ndpGCQNFzTqePzne/R/lIWERG4qXJ1XgGrxt00+srp6USC6eXW5WAcpprNcRvkho/fyKziAwxhN
jjihzzcs35TFEA8cFJ0Wwo1joyGGG5RWabDYcREUw9B+4Bdy/1/Kwr/1yFVGFwZNFyazKDNRJf31
jhoTrUmQ1Ml+KCYVlPLY+6udKeQKo4yR8LWKuPya0BLQg61eLUn9uGvCGoQT7sbT8P750t1Pmv/9
ePN6tuWUjd1CpGnLvx2jK1le1FruZT8ZchLi+T/8pDCd1b7BZZ+CmbvWg9cDsijnIMratjhiixvl
cM7KqaSnapw/E9UU+zZd1APWQN6VnsSHwlaO84IopYFfeqgTYq+18pOhqu5pozE/caeGOyGH3Rb3
O//LAdv8vc7Z3hbjRR0moSGbiv7bqlWEEd1rqEXs/d1xprnSOfLu3jadYyYTkZoBeq1Jr507CXem
GA8ETs0Pma0GEVEm4SDZfxBbRyb5tqD9SplT1AbeiNAeJLtk99s8PgVpNEq15XShR4S4RmhqBKzY
r8lodgqxTFsEm4FFJcKCMG4Rv3aV0igF6CDJuPgqaYDfCIyuMwfcLGscMUAytKvMZXdQTvJ4p3Rd
Rmloz1Kj/Lx3ofKmi86lNDbIpjBqYTM4pkvjm7Debw2N9ZsZG0c1zEh4HZUBuyaSU+x/OJznOT8Z
NJyi2phO3ap/U0p03PcUHiQhHDbnLyVPKt5c+S1BvgWmD/ZatZgseDiVSbkHtyP1MzK/Hr+yqpTC
iQqj/pfnWd2W1b/elBYaIoXGCXqLTWv/14ekLXl4unwq/Xgp+eCsSKeIY8P8tUPTDSO1Jz3ez/Aw
SM9d2lz1OO5fixqF49ByEKrK6LFe5OlmtIpXNXF9BliENGqCNKq1817SHuewIaKBiFJEZxFl7nab
5rl8VuIUDmDdmBDy/1WNqf4uSNS2jiUiEp3Kj0mH+dtBseSB0plQ2B7/W+2MeVOQtVYaqV+MpFev
knpt+uKpjuzqoNH6sxdDO/R2Zp9tlt6e3KDCWaV28ESxDeTtTNshPk7OvM19nRmM/+f08i9LxLYk
/fensb1kVJT3epXSRfy2CUaqVETsBRQkcIoDO8nzXdXAmm4Him/Dfp2b0XZpzEm+pnWYTK3e10g6
3d+HMxKNJCNSaHWtJbyxJVy8Oi/Z2Cr1PStncVLJEV6y9SGtw3Sfd2p1SdVOIO4yq385pP+tu3V/
I+jQkWcBj2N2/NfbCn7qWrVNjl9xEztllg3iOk222JC3e6dG1ktvGrV2Q/6ql8oskELEzSv3AyoA
OHJpA+waBKNn2Yjx/vkq/01AxovjVXGpDZN/xO9CeSFNPSFABld562dE4bjryUE61fg19yS+PnZN
293iSWfnHZKdpUgvQFbCU6ETN28XhX0YuuErK+MXax6S030EqMxkSJlbj6eeGz+3uy0W0NTPc8wp
fdWhGgCwC+6psL21STTp4zVb7dspQ3OMIsk326VyQ9qcQR5xPisa8dxx0AfESTTbwHrWqE3yOIlQ
2kVRrF9oydkcsqnF9Dn5F+XLdsz/+52oqVQgCPfprbK8//UDrLK8yzD2UxYvuggEce2nYVoS3MJR
EXvdwBRLagps26ZV/voCWfJZbon/winN6bSHL98Cmr3/Ktp+dP9uitJPbQU+Dzb7ms7T+DzKXX3S
w3U8Il+SNwhqIqqrzkz2ZAxD/zB09bsJKux4/9Fd4C2N4vuoSYOHal5+NbN5dAZUSA/3A22s53iF
lkbiqKQyA4fKDlvsF6oUuvT9w20lYyVacGl3918qIgSHOoZi18us3ZGQnxjVZf6g9uOpz9h9UpBZ
SaehJy2AN5pmDgcpls+TPpONbmvpNbHJt2xXdF4654u9tZkcq+k7AzEw0vB0r1YZiZeVNUVpLGX3
a2yvtWaIbBTaoqQsy8lCjfufFwp07hTpxXcJovpumhlBw2MhoCwx1EMJh1PlwO78+iwmtapQ0izT
sdaRXLSjdglT2TgCidpJSaZfJUz2XgdZBII9uWtGQTgOPjy88orZv2jVGth5nr2gJl32YuqTV4Yn
0/5Oc4kJKOHOrkllkfBh58tHhHDtpTfsOZiAQ5E8U8GmJJaJM7j5Feva8n1UVus/Lw3+NHmWEhKA
uJu6A2apcoeLC7ZI1Oy6TJGfaOt+gh80IDy5iBWLl57yjOpdaSlzeyIUxyx5N4z+uZEK49lujDdk
1b7OUOpNHWrg93UB1K6PIwKRaN+MnOOnLn5aZl25ZF0oP81WSDE4dgNijedEJ61XWtf5qTA9U+9P
o83W3cOTvzRplJyRB5sBeAnt3cRDQbrAk7n2jJWyCbRsEqf4syMOG9Bv8o1tGyJEdVMw3eS6jjGY
KVYuWQnLwCTw05MYlzwulRbE84IPhErOomvEKkCgMYHjcwb+phAjKlvZa4VS3GQi6G74Z708n+zE
NTudM1BSvveD7YwAHu7lRU9kxO6+5GzKOx/ZlHK6f2kmaXd/OAYCvXeKrMR+ShpU2+K6j83Xvtdl
QpkQgbYxYb53cUWjT48GZeihzMYQpjrT4lkTMBubJCBu4c0q628TbA7YSv1jXpbXe0ciyxeXkgoN
Q6O0p3ijqyl028m8H16Z+BM6FKbkew8s3jouS2CA0wwpqH9jPYbP0llvddhHsPp1Kbgf+e5/qnXX
sUQ2c/d+4xlCFENgIABEmzo95VHUNjmocxYoCsMPIqirGas0qlQF6rYgsBfo1FGbVxM2pMSEl04D
TO9KZwxpUtOHE4lIMbg/lAp7Ma8f4+ZOsRWi2rvqMSYHAHosCQBmjgtfW1XTKRTSIXDVmW5UwCID
YaQRVi0Bpp5WOMOxepUqbQ2S7btJ0OYHM5yAa8HGejeu69JQE5vEA3/H4kcdM18rk85TOdNixILi
MxL8cy7j+VKsl7sUmX6EuNwL75qp368RvkwAnhZClUmi5GchlM2vaCUHkM3MYaOyXK8F9/m1itoF
6sJk+DZCe19e6WRDSbDtOtnroh2p2wfYT9tywOD0Q7DwolcoZl8SpXG0w2jETNCNLzAx4U6sSEqX
5La2uX7TFu27OXX1sVtZq0tgaHJShr+S2RaCSqo0v2KiRq46nu/4aYn8mSS3rn2fo4wB+z1PUfkL
V9FuqoIytUZ/1taWJDm0FQNQq2O30fJm2ZD5bEu2F1yvDugAw82zXW2P61dood+bk1l/kuJ0tyR1
AhOw6Ojn1jp2CbRkc2g1+5qB9ZbS8oJmiMYBEQj3L3mXZwANs3anA/p1xzoj9LovmLHaS7FTEGBC
1IUZ4K2xmF8qtSld6km0ndn3PC7lH6jNf8APIjfQtkdkGBZ6kZ7WiRaH0PFYPWZCmC/Z0mZEuGwi
TIIMu9067CZt1R5QXtfO/fmrzdF0rK1x+GuMurLfn/B4A1TpxDMO2+5cFcn+vrh0BYQV08Sp1IqG
AexcTiwMjE8qS9E8iagfHM5Yq7ApbA2xYEpWgOsxEwITUXmZ54dZK7r3ITvEi+2kWy6YRcPNI6b6
ATda+GBo2wuN7OXUqaL3RdWgrYQFfWymZTcgwhSbzEWyRwkCQCSwq0TOrFThD6l+vZs3qkQeg7lJ
kC2iEZABhZe7u6Kz7VuyiOdBYWif+oMoCMiIKiZbCn/3HVlN/LK1XxPVvceSo3TBqrVdlnBUgnv5
g+6yDVRJe7lfolzTf2ZJq7ikMpH3sZoB2F/pdL9/EhGODJim9lZDbU+sl3nl8CvK5kmLFuO5J2im
xjW/PWfatHlB7CE6UK/s04owkmmDDd3/nM4C+QYlYK3Uz3boKMNUGGnbzLqLStqZpjI5JiDgPQkM
mSOUmjs0iXRXbUFCLuF6zvPOlTD/HdsoOc7mSKUquD9ESi7iUh9VIiJhJC6syBCj2sGxOZr0OSHB
ICtG6ViKw6QBddMPWJ/65lK3LxSqbo0KwWBWWYtbLBS/ib/WMXas8SWe/4w/t5knfyIPQwvIwfOw
TtHQ2DQ8DNV+wJwrv7FG0R1xtiC+OrMwYc0y54NW9RJ57R19/j5ahe6ZTfTF5hjf5IXATTsXL0Id
K9oRCVHiqnIGmMBGlCYFMIHos2tArEFKySiFpjIKalJ1lZC1JVIXqgwFRIw3d366qkrQZJrlr+i1
Hpa5u7azPPlj2Kc7DsW9a5D8eyDC09wVNXu4MMvUt2xZOlrYVgbzumIZYp8/AMQdg9JOP/QuJ3Yw
zHbt0pZuOBL11kXY3ZKUnBMLWbQ+cowmmHF2YP0iccJFkBvrjTP1Q7519shlfS+Bx+xmptVSmDPk
4XyAoz3plrdZic/k6aLpRozF60kFVpaiPC/0FbJaxiiRkcmCZmPa9SBs32a1eJU65a3PCb3QhZMZ
DUMnuFyqLe2MZJkR8rMN8qlH+N2m+jrXSRXkqziRAMUqFj+wIHcOI6ZgRZMwA4Eg3bd34a4HrSEe
4kL2625UXnAIXKzO/GnAsp7k+sDPfsoN7ri2cJW0PdRq+4jF97XoYCwuSQLxdn4EUdU4wmD0Wm+5
2/byBdOJ3cmexkBtaYKbcXOU7OKqMY1e6+WsraUPMF1+yXqtcLHd1k5U9cWNMAwSaHPbgvprlK5A
oMBxNEgkikuKnABJ1XNahS9Var7ebxR8Iij/OoCeSQ8gk/XLIm4Qlkkdh25kNfkeEodSpQ+SVe3T
sgraijhj46dtTC/2bD620acxhCc6pQF76S1M1Jva9B5aMH8dER7o0EYnyWl0UgaYQck0xuiQMWpY
1W6+8bHr0PSDIjNMd8I850wll4UEO/r7KAPjUfGK1v7MkvUTyd+lWoaniZhIYtRx3bYohZTGH8Lh
kI2wO6dErk7dvOzTvHKiDnG44VBXfhi9TSxetUS+0VjiUeoHQHswINyRvFpXwVS/G1WF+MW2Td6l
TPaFUdvuYGt+Kms4825Ek+jVz9JE4F1+isw4JoPEpDb+Pjc5NYa6gQ1I9h1qn5MjloFxrzc/wGk7
8vLIdAhe7Lm1l4d0GhEJ/OyXEwnbFfYdrSxPK2EqTgn6UWhs9FZPZEmno7RmyxuGOqWnlDuFWpsH
I5HddSVfMEwlgsKsd5xeEN3Qe8d2vhxyo8eMvVVS+XzCNAZGea2+bHxWFu0ubXyLXrsQj8o1Yshf
INVFBhmaJDrnONLG2C+GxAtTFgjO5Tyejm5/9Flhv0XKEthSMb8WuDlOUWOTS1EU0zeVRFlnihbm
MmzpUjP2D1rcvaR11n/LRpNhjmSa+Oq64li2aIRxvZIqyv45NEZ7rMn3DShmH+cOD3Vh90x8zDfD
LHkdulvU+m7ADBsaoTsaPKwbphXDafvRyCXZAyxtUua0Ye+Ms/AnmxWS8cAUNG4hPS8Db3fLU1C8
KX2nodZBflRJcdVptaTRdBswlZHmHSxqTFCRWfWH0KxlL2xIBpgbN564iOwQ5W6GMZbStDqEnZE5
S2SmPD/WUa5C2BOdnpAXkTsGgTLt+ti3PRsMrLijxMUDwveWQNa1Ywsgp5F/LZNxQ5eFnQfJUz/N
gWHuwyrxoqXc08wISlRtehNx1S1s6ByI+i96QYEB2W1ibmGOE+b5YTv4BZb2otTf5Kn4HqevCgTQ
p4TYUJdeKJnQMRXvzUr0r1Ew/22G/WdaSp6RlH+EYR+QL5LuSNvRHxNl2XW5kF9teeq8WRG+Yv+R
FZj5rcUtSTfY9IEUoo7BQcCBNdUC9JNPkhatu0ZOfzQDJfe6hzr4UmZNeBniMOdd05fs1NGJx4bg
xmduGOFZ3MgboGMRwUxf81D21ch9PKfHyCpLX0/Kcy5oiKcEPZOisu7lYeVmiygWYyGbQW+9KvQ8
lZrlpjKdWOCjVZGz9mNinYnMRIzJmRYV8zq69qBNO9G2rpkXjbMuaoaMtnjM0+KzrzM1qKoocXKt
Irm+as/4MuPT4BuwYJpxKwLxU97NOk/paHEuKF/SAbQ1yQVqALnXzXvWaBK0NRQScN0CbgGv5x6U
WOPqCHnoCtckZSgX2m6mHC0IB6Y1k5aSB2nag6+tJiixSt64+OMKd7HW1q+0IUU5W47A1gs+Grb1
QpIDhtWYGUvOv9y1Pg3sdCYEYO2eCJJ6JfH3EUoAotqhJWFaISkCroqC9lDNTghl3A7x9XeFfivx
WCwuUOhBe/PzcnvnYLEvMOPcjNqmi5LlrZzH9iCFEcED4FjkOas9UtuHgIHsJTJYrtmAntrYV6Xs
Xf45Tj8V6zFhbY/mzzxFB7qkkIUVJLGc0UOEtjZ/7kXG7/GyZKyuseU2xVsx/FlJncswJeTxNGLI
00THa12D9yDjDIh8tDTTE4RzaMO26pTd2ASZJld+3AuY3DB90ZZuaep59mZWhoqclTXhkssyn+iI
1ny2OnddzD+mMmbGQE8gbfCdtN4kX9bwktripG0GqKq7TQCEK60EJ1fl5zLVHo05xkhaR8GIHkeR
dtvLsmbtPV5oe71rwFJxktazR1qI8chRYFfSAD3JC6f+CcdpUGiQmyJKmVKTJXec5y/RZp+yNVJY
9PN+VjlCEj6CT6JzVLPhcWx468TyodYTjt7KMMQBx0SGQw3LebVxYhu77+MCt7KPWfbG1x5hXPqW
ll9p8aHFusmJQE38Yp6Gh1SK35q1JxoWb+VxrafxnWybS1mXu6EP52sjUvU5q/Hy88zLPacv9vzs
iFP0YqVioNysOThbsvrexP2DLp07NT+VKwRpK/redvQ1ezt+TUwnorwnqXQyvSopToL81H1c6imV
D7PReF33XccGsXlX5KQ4LLkH38wM6Os70+Ll0A6iLWaEPdGfpWPGCaXwp8mr+ShnT8wFp0ChAWdN
4AqieE8IYmuw2kdAwHEtcLiPOxPnRQyyDYBQbuIFLrEE2GpZ+5olt6/4QipKtsH8ksSfNU/lT6vS
XqgKqYzV97HWHb046TpFp8vGOTHFWo6MuKqU8VVB74JXMP4wk0AUflgilDnO2oMg4Ec6mMpzr9l4
05/l/GckcfTHuMPRhW7EZsI4lVLA6jqZmQ+qS5mvafsxhQ+jRluFnUtd95EK/OoIWYJAC616iQov
ad6Y9OdSsMx+MnkQBBX2jUje5zExP1Rg5ai5UfenNiJ5rNiq2x+mYObFzqPcFutjoalYGn+gdWFY
NhsQ4n2tP0ykJUQfESFwzoBIHu2s2LENEqULC8HyeALN9p3GhG65SXWqK+ZZBCTv5dwRXG5bkW6r
iD1T7n3bZvGXNXDIs44JfQiGIspesgpW/cAO6UfLgPC1tD5qY76USa37ilkIgLpR5+cYHAdw6GbP
5wWrKiyBjEUKi2P3mLaKslsE+bCZTXQ1cTRver9+lXJG9WygOFujggggAqltqfqR99v1I12TGik7
9HFOzlmOuFxb9Imo5JjNqHHtXPKZdS4OKQdAuOyHjlaUEOeZB2p07FJyC7qTq/qJ8j8N+rqHLtLq
QTwZybnA3HycR8MgaDfWb+sMa6zK6EwOw3MLdBKlIaBDm6kkiHZeQsyC4w5TWD2FOhgcXU/IaKut
E8CfxpWW+qINykFWOSbn0UlgrOhxJZZD6C8DNhNCrleYomb+MQvS1rDJ6fR9NF8Zh2BN0O9UUKFr
gFftS423PczfmdYC8Op9+sJuTrXTgvsGCDlewgKjOJmXQzX4KrhhfrvDs73P9HpfpWHQxPmJw0rO
8tKlj6AACEVt0Ej1WOpxRDxU8z5P0dXO5xTD05OM2WZlTeh2JvE+3OLsey1gn4baeyXbx/B7g/m3
/sq6bkF0HrH3IWti9N2cWzi1LgQf34DeGchDTsFeU77PxLcdEU9DWCbwZIWwJQiwJtaEJA2WgTW7
tHZ3KDUCY2eM+A2th9nyG4DENAnYv6L9oI4ow4odVlCPPLfjNBqXxJz3k/pcwX2NB323EFuebWVs
GnsDu/Z2nZlH+GAkPWPk/qM9hd3mPGyfiV17sAFcLOD0giOswKFPpJxboBKFV21h8y5fC8Jk1SeF
bFXoN45s5/6oKT7RDEFPnoBOmam2kxdqVAnk+tQD92cK3Y1kVJgjLtFEJMec+4pSciLVTEmdDl3q
XD7Ss/XVpD7PjlbFVIGke5IZ1tT6kZ3Kj6bUBfxBw/rCv0nxPSFuCsLuFqOtkJE9DTIdiecCgELR
caxkBMqoCcSbMhLlAWguM8kwm2qH0Oo9WyxTCgUPeRGocXLm0EDzEEe0Qq9hH3bfRcoeTXEE24Sn
tNtZJbzY6Y2zOzuRvqvT7FwMZAPmEDWTsn0sti9dacIwhEJdqAEM5xMQTKSr5dCwn/RebQEfV/6g
1WGXIytPImHlgHMZputFslOFKo0EGfgT7jSFR9nIILhrrlQuTlojRduy5PhvSGndHA1FntqOaGt6
3DKNh4ib0DzYYDPLsfeEIXnqStCE/UXE38okaB0jbNS0cCcwzJR1s2l5KwexOCT/3NSI4ZG8OPqm
JS8ZPJ821l20Gk5RYvArCYaihAN7TfI2Q3UgVdki+7bQ/CbU/aG/xfG3rnwy7MSncndLc/YK8bKB
fYDM0kNG46/mYCMMkr0+WZQS8cB9YB5ERIbLNC++kUiWJ0vGudRaECYxuU4LUeoxL/KybfUFx+dg
UNQ/iaKzLhIPDgZq+NUYHCWfaDtQkaLorwAgEbfCeL7/Kh9WhSnDaHVXVP7GrqGTRjB1o/PXTb0r
yD9nsuHI47dMY3iaKnXpdXAbD1HbHhivt5ciQ2A3gcalCmP7mIkDFEsU/WA69bCYCwfYfDmFOBsJ
MJ8LlEBV0++Xks92GM3nhAQDnvpd3ey0BG4TQS+wpa+jRhxQGx8temdDl5wrWpQzHmMmPnScx+wl
bDcR1kyUXNGoVFJmX/O0mfWta7pXMTGFUbuW9F99uQ7L8IF4Q3kZ7RfoGOTWyc/tuzGUN1KTTi0R
UGbUn0Lpa7LjQNOKHT7XHdPckzSEjhz/SVAP0WKlv1aWr2F2L2Xb1ZArl5OCmEVc0TicCcFlvXlu
SZkrCR9pOZfRo2KCc1uar4iwB0V9kiKMfij75OkRrQlHd5bUOTxSxfhEodPXeqQXQ21wKCS/mDwU
ljW9cPzef8D5p2blODp2nj0QbL+SpTFEe2xrya0Lw7dmgGKiUcz49tzZZFLRQ6MtcGz0+sMyU5KL
xwLkS4HqWYXW73JCeEyG6rMYJBnRblTdxKiUxE801S3Vi8i3dKKS7j+rKx3bAipA1wBKCa1JP0L6
Ta41M7KI8Sk4w6GVOdJ1D/ay1hzu9fahq5jOtrCr2Nryd/QhEbZvu37qmmHYY4/nKPBlNZZ1COtO
8e2Y3yd1nQDq336PGRjcRoYLb2r1AC5ZvPKXFqeuzh8qi6dNjF1ys81VJgKyOwHy1C/cw4iS12tp
rbWH/6N8GCqEX/nSeJGu5q/WQtSNlL1GtBpOJFN1W+Ec+WBqEvIUzMHXViUwsAp/zJVFJP0+icUh
itVvIy37S6h3FW0d/OvhFv5bAXQ04tZT1Q7saVGVgRLhabBsGDCxjb2RMa44EY7yc7Ky5VSrJml+
23fIzJXdIEsP4kFJAAW17P3AwXNnGJvZy4WgQAI9NZh+bmQGnVNDp315I/q4vui0vwm9nU+lWa9c
AvI2uotBt6zZ4SiVSeVs3Sar/ihTgq26xKDQ277g2t2FChE9eqpxVsvyEvjuUJ5pwVKQCy1Yqqn1
lV6JEbYIWMN91z/KJjmSWq68Y4AaDoO0JyupeBqkVvLCTCS+vq4ZN2MB+mawEyhY6R8xinkGm6O2
E3B50SwBgQDH1+10cY5rCIRSDwWLOQt175wVrkkGFcAeDl4lnSoCsYrawjTa+QQ/9Xt5rh9SyMn4
q2MU/Y26fpjDNZd63nH7Andbu8xbVnE0rLe6KWH+ZjYyMWW+4PYEQp+810rxKIYEf1+M8abTKEcb
K2Zq38nC5XnOYfEjAKoVTo+DgKNGcpaeEFDNdcqObDUVFDkGQnpiZe9r3jwgBF3Gb1Pf/4jrNbvG
aQS0vI6WSz7EMuwPKTujY6XfJfQ3wXZM4LZxiRTzJKblj4T2EKdGsrdhH2RHoTZf6IwAABO/41jJ
TMNvyRh9pUE7EAPilFrYH9FDwDyMgy4hYhGO5s8pDQX05vxUScLidKpWOFsUukRJWBzv3/3fL1pi
tiwd6RAITjLQa5sbrcTRaD2aKoGhpOUVO0OiQUoy7UeeAyJ2BKnLgzl/qnKGszfTi0AfS4UndaB8
WPV8J4lWeo9UKnep3xutve6tloERHbpbrFD3dAo2oBlLNLyy/RRL4i239hSI3YsSym/0ilS/HWeN
z9lWruOg7nIZOuQa6ukDcSH9tTa5/kwJHpb2M4otFj4yoffREj5VOXgpMtoYqORyfbx/J5QUo9EK
cf0uGGmElnrFXOeeRDquW6IAzCfN3neLYr1OMpHHB0CJAUqOnQHjCU+PXmMGVIWDUc8dlu9VfphS
uJNvtWRweILFnBOn1HgdLSPBZp8Sz1n1TbDyZARdng6P1Zxo7NlmfGBrjD5qZgG6NbffWQ+X4KI0
EUmmeXwgGrB+NLMPBhiuFmovJkmYgdY24kJvcgURis9b7c9iHIkvEKLyR93Oqd8GIshyrSF3l0id
urNX7ItWvRN2eUKKQjyKpf0wp2hy2V5wjzb3sNfYt4jQYUCvxZ6VZW9K28FPL82rWSfFY4EXnvdM
cS0Ywr/TQcZFQwAQLYXTpujHUu5Yk0Bg8VTkNtmW7VA59FbtXa609EE78amnFvMksoJsu1oPiRms
o5GcZnJ2AvyklR+tN0ykW4vvdVKU79FeUROTZqrsFg0fKe1HcRiXen1rqiiYCtsNE+WxkOPhCspW
hdLCnC0u7fYtUYhRiuRHFeizN/fduoc8jyBKQ4Yz1xQheTfR90ZuTWPGXJ7tSVGv27kziYojn+FD
GsIuZmkllGekC2nDw4qrmKpi2VucJIIxhy9EL07O62vVmNU1p+vhj7bcunjTUZTff8jfbhzskXig
ztgT2v3nMsbXnGGf2mr0i7bffP/SySgkunLkKKQjG+nP459lW7yVPQ8t3SG3CX1cBB+k3XyvTanz
i/SF/FQn1ApHH5AW+DoHrdHEyrRauT9openXA7nAyGMRO4zN+xJZr3MOPtGYGkKFOoPUQXNLA0DW
RKAicdIh0aqk/ak+DUpCSJExeuAjr3HRTBhloh9LHnpdxD5eh88qp0FS23bt0ES7Udwmpmr8Vsr6
Xo3Bokc/pKbda2BZVOBxzv9h68yWGleiNf1EilBq1q3l2RgbQzHUjQKqQPOYklLS059P3t1RJzr6
YjuwMWzKtjJz/WOUVsGc34199a6H+zcmjP44EGYN8M8pyUHJw7lF82QK2EvAu1jomGosU60tUqPX
Wg98ZLtQfP65phplK/3awzb+B1UYZapC/2Vy4KglCSJh1T4lnMdbG7FAq+9qjcQcp46HlTsSxz+O
fyxnmad0UOgGPb2XIzIiutFKE97gUtsw9wfh0ghEXYHdtXj3GcOrrCJEvLQDpqdqpYHz5j5qhNpN
H8YSsV2qtmSmhrX2qlcShqsYJEfFikJrHyLeojUMt4WfrIUFwlEV4tVMizpI5/g4me5WDVBGefFY
kOFRl4nxwpYDKUvfdguF/eDYiFuGtGKxkeU7PJmAG4fuQ921red4XtsYk3md3X2G9v9SD/3HyBRu
5uZPQSnmk6/Pm3Ew+3U7Yq52N81UaNuWvuTXtmkho2FNNN7GGe6dEacy9I3gLYjEezjpbEl/LPgB
x3zvfblHebmRprUyphqvyNUlrJ1ZNqarwXzTATciAoZciPBUuqDmEOIaaXuGHR9tyIs2TL67ivdF
z7XXxHCKU6en0WP2FDbAj4lalAjd7774Sqjr2LMO7xy62NOLk5C/4InQubIQXPzcy39F5XBMlYff
pkwY62F+jlZKj6HfaA/T7NPkYVkziCMB8ErSzpaRtXMoELWvkA5HbyT2+SxVVN03LcNzZaPHauu6
PCjKXwiLzq5A1u7wXcr5A4gnAHHkB+PtBL1pAeqEHmOXyXWhX4vmVjrkEdRfE7ETWmFuo5T33uAb
JSjZqxN2az354/JixJmNY+Q2Uckh3fskOJc0cJq/ZQSIn+CKDckAxAeCF6InDaxnBed6YxdYGRZ6
v1tc52AzGgfjWqM4LuxZqQhrLssgbbRDZcuNkV3JSF1TmgX8gWUKYIQLycnfBENl52ya9tEXJkPU
p/TM/eA5QTmjVkehk1sHMy/pSR9099qmo38udq7FpuMvXbMtnykvGm/JGBdnRF8IQCpqfTPHjD8j
+gQGCpl+kV3ZH+ZMcAyi8rSoYu238GgLtdBLxHaGAhoVQ2ytNKaRmHjPYtCDDEQnyiA6r2H2Rovq
cNOanRcdQ99elzYfdOcCczBMr23uvlhpaK7bgvDDxtZ/Mhbd1MytVaPWrR19IPA7NNEP8WKIGfqg
SQGMxRcfWG36O8NUV8lKFTB0YL1DQvQmm2bRhtsqpAHV8EcRQJ11B2QBqBOjzt11xagFs9PImxa+
5CV1nQag71nraljVNN0mJ+yxExcU5V69/tzpya/BLHMgMhJxhnmQX9ZsrbXWhG0Y6Z+/RqgQVjjk
0kPvCFz6RG0DGSXjxzB53zHi42tNS97FyKCw7o8nMeEfCu562+TPmmrOw0KEkpRMIKOuPjo0MzuK
UBESLHe5+I+oRvsXWk1Mouem5r+nTQ4qkp7k+VjUPvVE0XQtwoFQSg9KIvSJd9Qy8ymLx6cl7nJI
fHTthLc+2Yp0nF5Lh99QHDJI+wkcuH1s/QySo4bSf2VOXrXsb0DzFnrRDualwhoZuwjEnXxLseMa
tY8jV7aJ3w+bgk4aLuGglEe9UMjJDPru0+86/XLTMJg9FmD+awVTIB8fUiIiLjMHHQXGojVvSVDq
tMicBURxPZSBUHA06Rvig0D3ik3jK876DAe12tgVJ8MKQSHyLP+hhZHToIsFI8jQAU24A2MeWdv+
emzHrRkj32vWFRic/Xdxdls9vFkH0ljT6FcDwECSRYBCWpyAxV2r6Mc0RwKrfi8IfO+pTYQQVUBH
K1R6AEm+Dwyp5iD5nuglEoUWVAss00NO0MrXJPp6ti9xGQXNzNVBT/YSyuN+IdRaN1N0LMNh7fKk
U8sRo03YU99ZJVPxCLe/ktqrDe7lcdySFFZFvKAtbEPfPhMJxF8ernAZAlv/VFwlafPeVZ+9r0FS
dQE9KkKm6DA9zKsXBErbpXxoZpcJe15JaIfaRBhreKvE+W8LLFx/JbicZFivxhkBarczmdtRu/KJ
S9c9i/zCN7JNrG2IOSbStTSx06gXFCwl/H0mexB4BOniSSMGtes+QHahrCkarg9cCEGGzcsckwWE
X9E0uR7tG9l+q956sx1y+g6ay+c0K/ZLaVsUPbvOS5TRGKuDiDTPvJKrht8l6pZssjqYCVyKPD71
rJo67SG19Ru9OW9hj5+hxr+zqbz1QpxO2XHgsy36o8Cj6SBAUNQJu/rNMrdLHtvAPzJLfZhRGVQc
5ZzsJ+wcgvUUwbggKXh6Xf9vzD9dG4FclusJok59OtZvM/qTt5uRoMHxV99Bs2qPXn4wUXjK+zHh
x2W25vdIh9h1E0lqe0Uxv3Lqz6Y82h4dxyiOOIyuNJ0MSQ7UrfdFUWswYiXK6r+tzLGmFKsK+YEm
vmszRTPjrcf416D5pO04K+K7cDBpvJrENTdL1R2zfjwiOyHH2f8KnXfPq4OO/4vVmkQbbWZTbp2c
T3yiUJJ9t+InG6Ew7GI95BUncYpCwH045NCJYgUVmdBM30MKyWlqgcv/gT+SVMUVdRJrCgSIHio5
aMRr37tNjgLNhMCjlr1r8FCWFoRKgfpqm5VpvC89DH2UdTyWeid/GQI9SU+iztZNQu+DalFYWhMx
/A3XL8rsZmAYMr6N2T/M0C4vuAzUy5xQiNSoAzr48ZdB482mAGXYCZID38JR/A75GF4T+pRfPNPe
9Hb6RcxqdKUUfTi2I+Ri7/Tn1rL2w5zSCJ6Mj13sZzc9yyzoWnnSmzG7pQ19rL6/RtTc4OslNhGm
H+FmzGwGXuC6O0V86g0xYXJDsHgwoghdX142m8aa46XfVH/U9Hgnllq9+83ACczp4DCiTOpnR1LY
aDjUzuli9F9EO7NVsSl/cwDmjOmEX7kis4trj1OoPvZ7AfCzt0fDu8aeUfPWdepLRjxjcAivUvu2
ot3eLs2fuaO3we1bmnpiG7eAsuqzjo9pbcCdtGRX/WqSkaitKfzbOelF9XxQYenzXaR05/zvptZD
ZMbxlmz05r+H74/8e4K1pPoQ7DEG/77B3o7aBWAcRNi0zmq5mcd8H6l6Pt4fSmWf8MlZvjGWCbiu
kb3fn9ZjRwLT/xOqtoLIjHQK5Ww1sRJ57/RGlftEGfP5/o1mbvQzRTFfTRw2Ac7zAukbeVMoed+r
bNR3Du2dW2HH2nvdJy+yNv8kY5SdhA3W5Xu0sDpCIW1qnfRDc5RNFknmBjb8zZKLWn/Mq7TgMjNo
67pQl9Icp3j44U/4sBvNfSsvw/hd1OF3NNAQyAZKDfZFm+b5Kkr5Y1H48tEN8w6xA+nZpZF8GOz+
qm1vVm990YsdbsZJNVta6Hh5J3B2o3miafqmLKS14GnymGqAFKSo1ZfMAfZ0NLErHeDLLBTWp3Tk
EV+4thpiEOc59YlQJVRzhyRQvRu+otmqOsoKdUU61BAvtbygKnd3zdJTE/bGTfez5jPVrU1MEdiq
G6V5zqjbPhmZuJZROME1+zZQarcnBfV7lP1wI3zeDCTev30k0/kBRcT8EEcg6is5DtGewCxD3bQC
m6ruoQMoDXsVNU51VFTwwPv4SX0ccIvsyI7eC80M2r7O4IebXV62zFc8M53dDRaeeD8q8sKWgJbj
bGvmo+Nu2oKocmud2+bZ6gdtL+rQ2nW19M73GyxTIBoGbmmFZPcOB91vtDABnfHmB7BSrFShLVlz
28zehx1NGMYCG+Hp6jzqkMpilZHdif4fZOn+w3YOCkKG6sPs56zV99+V5/yPBlfUED88r4pnZJ9l
qu3aUnMAESx3izTMY9VIRiKKYRuys9vI4oqqmA9b1Rsce7WTVbXiyRUWUjbGW7cbrhU+CVq4OrGB
26nWWo1mQXh/x5bXzhhCQTFyepi64ad0IMbbziVNMXnKUjff4trsNslIyDON0Wz2c/kTLffuD0Xd
ze92YIbmzcBR/eKk9XcFlfwgVYHksWjGPcaYZI13rNznSWy+tHlFGHSX4lxZ7joZGtvWheK93034
XF4mX5zq2sY4VNNbEYOoPnvtNm499njVkiRMMJ1hA/57yVx8TKIhtKjy46PwupMtZXtJKTHB2K4e
tRKV4sS82bkFysOEhOdict+iYtYwpqzyAfB66iU6s9Hdos/UmFd192wORge1aJHEW1JLOFHLdovF
4AWEYLIB+xSc4dMc3mVqAQz1/fzpVIiMy1KxIUXfqees8TwCOFXUDLoWaZQcpXBDtU5HW/hgPMrl
3v27WPIQRgw9nzxfleicCXFZ/6+fu395/2E+2HShKjq4lt/67+b+uzTX1I4Imbf/3x8dhF9sIklH
3L//8f2JrTEtlcvxruqiHcVXv6sMZS4BObG7UZoEmYGMIs6WMh5ePIh71VwWiddlltZjy9p1vN+r
3H7RtxjaHg5CnFK7fopiSvus8iFxZ/upCkW+t2tgAUIpzZvTe1DzzZTu+86+lQSP/x58EmQbVrJV
a8acZKu5eBqEWpIlv+ecZIm48TtkXFz+dBv8ZZKUR5GDKNlzJ3GbZ+a29n9LS5uOfX92aI6kR9J0
oPRRaLDQo8Ft8j+txaHe1o2da8yP/WKWFh3AWy2ktvWzvqXfBNTCMKy1WEANQE5FkruF8CnqUJFm
ZmDq4R8nzRZVQNc8yGYpfp4pTW2x6i0dgDVLfBOtbaCerdePzsqJzHe0lNo2jt0HNLp/MOyGOywi
Hu657pcRYqzFGh8FPidDkx5GRFjGwRNdd0ritt4bbXMOs7a9JEuDhj6386pqqQiYWiD+cbQvo1XV
58po9yGysF1UowpLIolY3UC1U1fvHUv01vXxQrv1boY5/fBMdIxmlsYH4oLDuh0ecBpYD5ak1xFZ
FaoSa2SzSeRj1BY+Z4n0mlZczf2APL+uIhIA7ajlsGMX55CypqoKE0SLiyJBdek6lh0nOBdtKxuY
hvQnHllvMupVPeY62XH4bb0/5og+xHYAv6G1jwip/By6Q0gXDXzin/IZ0Wg5aqg6qq/J0RpASU1t
QiWrfZm7h2FgyCjzBlFq9NygjFixS/0YpfmC0LfcliPneWRiqxL/R1wQEeaSEpOSvrhv7EYcZcsv
NJbWx17PKUPmxN/xZhGgyfHYTHaJmOVBkhc25J1Y92ba4LJEnIAxcHqQJTtjqoVEyi93nTEEBli+
6tyOA/+/+1h19bV6Nop0Xsc6NZe6NfxSNNuvOGnJrZzR6mhD+tl0xhywSrcrC5P+OjVKnyTKBIVJ
rZ3rCbtkq5R1MXpr47sS+BB33jg55dPIiP0oJMRR/TT48XgxgafIOdNOOhFMKw5txpDgNiO8Ps1f
StnHyIKwWqVxps4im7/GTh921QBdODotzkAO0Su6YXKkfOM21+zsqmvtZw2Zf7DED5Lo5iGr/e5s
4CDsPVLMmzDrHwqAiwPKNKyy5Yth2bwwI5SXzLEdqD5jqK36y+ybO0sWOvk7+nuz7JeuGT9iMl+R
xPs7rNm/Rg3dgRqs6lQyE1MFAUKRXHIrftYHP9+rJIKbLSn1dpoVhanthdYazeXf00IM8OcyWFs2
nhVHPVvRxnCi6laHBuGmPdY1VIr7PGyyS0tZI0Y2Lo9MD6+RhQ0/1shr7zxML42UMxJud3pIHXb8
FZTIPhmk9ujPyX6QJmLjsHtNOI2uJh/VgcMWt4qYpokWXHaC9uSNzBBtbu8LewBRUk2xQb6sMa6q
rpWnj4ZM3aDRuI7TusyoCycHoxWAs86I6WnEjtKCorud++OEhX5GHl/Bvous/4ZDL2CK5ijRNlRt
gwPOWoeRwfpbqDQ/wp5s44wyCgpxTlWPkMvLqW6ecpmsjahqgo5pyAt7XHAhiY5IrRCRgKUmtIFO
zi1sTG+VcUBc5tQKTVkc2AO+nLEkaJZcQLGdUR73jTB2I63WqLFif1OKDL0RU0kEOKMLOkf8JXKh
aWzm5jnZ4tmgVK2MDgh8zrlLVHpOLg4aZZqHqEKm+N3v3walNiTRUBXmPhfEiYwhyzrOx0P3OQ6T
fpaTeePEW77laGhWVSGbx/vdUry7lTcsSZQEbnXmJidRv6Cz9ilOJvucOYi0ZvNlqJT9qloH5CWp
tJ1fGkdYNtA4nJkUn6c3A6dkIP3oAwER3mpvejdTH+xVCHdtDLzjeqy2hvvLq2d7Fbf5ufF6Lmhj
JBextTCWgGV0iORqxYdZT/2OiVl/KCKCSDoSLRYOF4g+kU7gxRn7SFFcC7uSgT96r6ViwIZotTYK
qKCI46ADTiMixjvYzILUKo/AiOQcY+jBeRk7L1nkFoAO6muKSrpKa4LZys8hbaHTAWdXaAjpxWwl
sm0qhfQs4rMTh3/NgvBra2Gjc++ZjicaTOdDb/fUjyLrRv8egqgQ0uSWj2Pi9adx8J8iX2577bNh
CXwoa9sIZlInViVBf1PpCIyw48WRpnOlIHrjpRisUgsUZFAAL2MnjDULwygkIWb6o8CFVIGWukS1
BhQlHbDuX1Qi8p1q42fhzF9JLBDD+l67RreUpsa053red4kcD+jYbqL9S1Z/TqQMMAUhqnifLWZ0
tUS8jLFBcgT+x6oRKznRB5tVUBeEaMxgfKPYSBCLi2i9N0zy3pEdZTxKbf6l+REyXEzHPZb62fYH
vKwkSjUFHky9RDvdUnKg5uxgaL+tYjLXPViHXn04pe+e4nR6MVpAg8kCL0oaulCquv+xjHK+mpTM
5aQGiqxVx6zo6q3VwhGQ4xHuhz7jYOHOXDu+eTamxH3SUhZUClqrgsptcAD3mqWNd62b8YfYqfCQ
LPfuj8+YgQvkEu3QPLh+miPNZmHOO8DILv0/N/XylYO7bcBTAlKcVopFVSdC8p4jmcYRmsjl5v7Y
/SuHHJuDIXKI6JFO9lR36YUXU1D48kVLRL8ZjfzTr3PvyWQ8ISA6v3QaigpTTgcSefq1N9TDKROU
DzD4AasrsSdqHLGnQ0gyV7aeOo9ZrOcno0A8CrHCl0VICqYN+YlUfnGFJARLkIA84FsFiogVjK5N
1Na56i08UAYvcsnye3Si6FaOJHEUQ1+dWhekTCoqT2KpyXPVCXm+f+U1y97a8VH0zO4d40H6xrq/
J1oQr3UKnoNsoFqrxk5fBVeNxfVkQv5+F/z9HALCrwHfTTeeZs+dTgVdtaeJSO2S3pAxHyRy2+Vx
DMfzf8/QfdUe9ZSJYtlhUNlnF0esZoEQC0Q2v/x7uPKba2578vj/PE78iQ2sR8LF/adp180J+LSR
x/TGm7WINtP2DdfjQnOCjt0fdjAs70LiJ7d5KJxAaHRwMfHpx/uNr8W4NEJdB4HlPQUouN/eH85k
iSWgycAU5zB+/HdTzFkKdseeVPh+qa8GskD0FcKl7NDO6vn+xNAueOtkSa9lKx7mvmXVXV54L++j
U9Fo6/tD95vUbsiqyVCIYW6xVp7jyX3NRhuDnKcjCuCR9PVaq3dVSR2EjRQE5an1q0hr7aF32I9L
4j3fHZWFwWTO0WkCp3rvvnDp4qH1ISuj6SUMNfnK6VNuhRZ+GdmgTghhqqCMxPTmWe4IDeQ7JOZw
d3agC3DGuo8hgSOvCrvQVE7IkJV5njwEqf89C7Mc2io4nrq/ega1VCTozojpCXkSNUYsU024gBqi
V2lgQ19TdcGgEVBYTmG+S+dI/MKBysGcQ7XFhBBxrrpkKec7H033h0RHEox0aZ+0gQDI2Im298dn
cJ6d75O2lOEf+xBVt8kgbF7c6o2u5+rBS9r/fdN1JCUksY2eI6WD8f5dMVFJ/t/zaFfL14VpQMYz
LDEq88P3X9NW5cXqsDh0qCP7znKBPDLvaoY2lmy3UuuM8+VDUY47HMlIxcMy3k1uMT2p5SYE/0NJ
n20Hx55RsXf2k6/wjbiOfKJ6+HvpuDkovbz53uIumod+VXVjtckbH6wcuI2u60nyblrDn0i+JU0f
fqbFeBlUfulJkH6aKS96MnIZboo36bTVaapCnZR9gYzU0+sngBDwYhvFRjpiNCCWy3283zDEtDtP
w7Hk9RNv8HLz77sVqmZ9ThU28v/7A/991ce0MocsYv++QYDb8Ojna5egrBvLQHybu/xma6566Jd7
oB3ttcslsD337s9KdXbtDlkUkMvwZmXIlvKhf7bDsQKxwVzhCNK6/J5AUE3W2TrFwbhGmdgcYr/f
3gVE9xugL4kvdBwDrXb1A7x2oNwtcb/dhYjOX15TpWc74fTkpkOPwoKMhNm36a3vis0ojG7n5Jxf
vXaR+YNCaMNAntZg5HvHQsLdtIQFp2iHSHRs1oML8zP7Hh9vldqQ6qXaqnYuVp1C2ZQv9dGVP7zO
urFoGAlAc9exyroHI+fSRUzqnof0OmrfDJb6DpVGHviZ+so783cL3rDVyC4mLdEg+8kvnZOP5MRO
+Qx0E/MolW5+mXlHJbFCNoiXvJFmb5t0hHNE8Hke5d7RyrjKar18SjmYocLkwA6hekS7/tRpREpU
zsgV0o4LGdZjwbbY6DKjIR1yaR20Oj4OhQLN8JifVyQLJEdcvR9mTGwLA/3Oo44SMxu4at19w/Jn
eyu5ZNmAbYMRfdN4brWOeXMDT5e0IwHKPUT+W6QcfR9znnCWkQT85JOmxogECzNa04Vh8KGxN4YZ
itsQQ1f0TfY3kdHw4kEZpU7cYubHMKdPnfFg4Q07lViijNib9tX01bjpIdT99pgOz41pVifHwALW
CZfjc54FfSq3nl4glpLebpCUTVW1B7Tmp/pRpMWzy0y84Q1Xe+Y3JezXJWCMyZjO9sCrqp8xllD5
s4BEabo3nVE38fxFia3bQTeMNLPVBPOlZmkdifkKaOHzTiT+AW6UxEao0cpPIkJh0NO4yga0sA+I
WI4u+74am6MrbW839ayakYq7XdmCkg3FjcWh2UUVu7smevtXZclDHzVfhNBUq7wmlyvk9AufpHFY
M7I/nenMDPbY4B2FsC1LnzPyVY+GSlCAsUIirMOENk04GuQcbcOUhYL02nw1uP6WxAmeNSJGLVjQ
K7iJnbIoFK1yWEMv2U85MqzODE+T4wx72vhajlHjO9qNDC7c1Le1UPgPs2kP7lWvSC9DGN1M1Zrj
ILP3ekQH5aY7Ogfsc6VbBFdgAUlBNCb0jlvqdBDr6NK90CtKOoor0o1O7ufG5QAXoA+yH2WMP6Yn
JWeDc669WiblTCV29q1NMBYuWf5MnC7W46Rgo+7t9kT6bUNVHmdO5jrpdZt62dFSFzSuLGlx7vp+
gyKxCfhbmr2p8gdGvDwYBl3bUvu0HRNSvSRnE1CizCQTK5bsSLZRluhSwyeKcG0iG5pfcz/hpDJm
i5cVxezUAX2658Ip9aucsq82V1XQS/QhJXJVrrVdNuY0fuZ4zpiE9jGtXWfHcaIN4BjJqT6Lhpsx
m9ku1IaGG02rbUodM1/typ5zjYl+UEvJDQHIQj/Y5V6gtd30KGHEU3fWWBBoZmH82s8qRCgbS9SO
oOBX0rXLoDW6atfHHvP7JJ5rB2aZ8SIEfkyX/mJE+Bmp2aNlEguka2fbycYHf2AUSBTuY5SXV40u
QhS+olj1gpUHqQ/ZQTDOaDeexkr+sRr/o+pmUh1/FQJxvI0DZOWQEWH5L3GN+y/LfO+clt1bVZIO
48ZJcY7c6FMlxrsls2pnYJw4zyyughnp5qrFqyRRrJUteb5dnvsn0JLikOr5Q2NLYr70aMfOuJKc
gT9oD/uN2+gXI2xytpabirM26eReIGywNNMg0mUGtGjrycYUhaGJvJytUcTdgR7DYmNnR7JhIPbL
CHuG4jdS67OnyYdCJD0qLhbJA3pHJacfuQQnK3NtTe5fu9G/U7In4faSwPazN81uqqunyPaIY0rs
5rfRQ3HUGeQggeDf/GiPBbM+cpJksveI1XcRX+9lAwwmK61C3TpfYWP/CDKCAIX0h2Qi7mHS8Z7U
c3SNJ5rSekfyl/cSPCKU2iEuvkb3oYtF8xg5En8xmUK++hhEg8SUDqWIcEq/LVMqS5Fjt1WK/eHN
NaYOWXW0KMoQU1WRxOkYIpf1TWMbz4XY05L2254n51hP+1JUI9PiQucD6Vo2TWDpkiRUNS+ZlyGT
RxEqkYUp/TQPiGb6RV9CQ0bQkOPC+4lXQdfAHAgAf9TJlNnrWbVuHDi/CN5r1VqS2lBVnylWHxld
OjPofGzBZdwqLMtAz0vmRZJzZA9biEqqIo44+v1jbXIQ1rXdCJj6GEJ+W1zxjzUeKlE+jE1oHCYb
QUgZxelaU5ZxcoY/cWHW50aXIkB6mq0tNrM19iVj5cXuOaYu69hRBrmnQDlGHt9saO+z1p5evoVO
i/R5mj56JUFkYnyvA0E8OKRqdPvEvLl9hhIhT/6iZxq2FkdvNoishomfio3OdApIlY5LPEFMk1i3
q8kuR/gY/3SG0aH/bSscJ7iCY408vcyTq2RKfooo9bZ1NP5mMpCHBfNWYml2cXroqVx7qrBG7foO
x9Mw+EMQEeq0liJ56mz9t4XBD/FY/ZJjD39QqtyhU/mT6OMneRk7rULoS0yisW7xs6OwPuSTq3bx
MNQM3aAVVJySr1EdZA4mKlCfb8pY2Ds5U8GoGSUdBSW6vnrk3+SjWYV21D41LTb3WuLYb7XuPtd2
ipel0gjOIOj6YOnOvBsWbrtD2bQtIi+8CNPF3izpyuomMe1lN78S/X8VSIOHyOo2o8pY57tuyaCk
NbtG1QECDd0PqLvualonh3SdxESYY2B6ajr57CilDnsmbAIbFO0auSAqzOX9ZkfYERqVbZA26Prw
p8mR/0eg2AxPL8EgI+vk5pLMPrEh9859tDXvr1fM1qruCFNsGqUFme69hg0agKTW6AJD06wAWW5D
Sc1EFX9kkxoeR9zQwHNzgKtEnDjdeVv0aGuHajZAnvZFxwxEtsqEa3G6iiJtt64q8G5jk/TGN79M
m3WRCegnokNc6J9Va8yfKoqmVSjf5hRZnJNlpFxUvG6D/XvCobSlgLUNLGXg9c8MAn2UuZnj/jZD
00GwOX0wyYWQVaa5sv3mJ8VktBJO/V1XLAN6h7y4/TRNmHPk7nJr0OUBrMfHMLW6B61Kh5Xp1Ijk
ktg9mO1WCvNSZk78CLv4hSRx3nScBM2sjx/C1DsYI41dbeFh5dI4CN5vrMjNr36kf9cGQbxtC2Bb
16/koX+TtaEFVpWOW08aO4M6RNYPEPHe0FCVVsk+tFmWzSKBzEgH7Az2a6Ik/xgOYKiLq+0cfSdO
159HU+MQqvMX2hnvKZLWXY5W1ygG7ZTDqJB6RKX4zOKd/7VUuKtqwTEqLj+twfjkFJJsUgzqUGOl
Og0V3EyffNhqHi4tEwYNC9HW0ix58vvkgSpFgTiOE9UQKfrcq0c1EeWftfbwAsQJUxxNW9eeCPQm
EeNVz210x7L/MdI+WxfWuWyb4axpqO2ZFyg+1fD0zckZ0/q8RkWVYlGgtxqpyFrkhYcaxf6Tsj2A
j5Hh4/HamQ2wjxid/WzUpNGkJRli3SHyiWJECjqt9YgqYa1B/qlV+A7LllckYiTHZbsOJSYevxG3
1o+NDYT8XjVRSGUemQtmqp1Dl+2dEDR4rKW6KvmiCneGkOeQ6NoAwIRqYpOSjAks8SvXa57ZC8hR
JKAbwrx6FqFFUXtKSXdWwetzyVfMUmhUGUV1GFWPkLmSWBtZCcyeMhRwh8OegRHyoACPpRsAGQKH
WqkmI9Ad/602hm5baXNOwpd5iHuMFQh/CMSNv8KEjl+na5Z2T4VZrZu6mzJ8CrKnYecXNG2gTO3P
jV+gGSc0zKUh4ni/gdb87Ri5vVMpn9QlfYLlW3/OKqTh8cxilRETV2legzmVWHhY8gzXAfh+NhZG
0Npk72H2wDc72zYpGz69uG7t7WwTr17v3qIh0p/vwWhyWAr1Mhvm1orKLcXD9s5RAv3dBOptxdlf
hyK8neurQxXB+OaLqrlSljjSfXKbcpPM+iXt3yDSfT00ytxaqMoz0wkGmtSIGnWSc1Fi/ZkGQXIE
Su/eV+naSUft4ubskFlt5q9R82ekCe45IgUetw7hdYQrkstkcnbHNuCsysJ01onue09RDhAyLP9L
wZy761xkfYaSF4O87HyId9aScuyUkDSjHReXNifMldCRCztYAaxYxldagX6T1nehqdE+KmbzRXR2
T7h0O71am5hXLk5YfXetP7D5yucmykuuBSmf78+y43ncoi8KTyWm39bXGCezjODjsebcpaWXe+zb
5GmP95RCxzSOAj4C2abWnu8v+r1a0DckAr4lONFvKo2EJX+8ljFg9VIe5vW0qPoJOS5hHT6xxiq4
nmhT5iYKJlc7tVmWkFwA4dPUcLpO3Tx2MnLOgM9LzyZOMsIrL/euQqCawNLIiGjssAoao24CotVQ
n/QIwpcTqIM71eZfF7ByMh6TbH1uCalXsrFOWp1cImX/D3VnshxHkmXZX0mJdVuUmtpcUpkLn2c4
BgIkNyYACNo8j2pf38cc2ZUZrJKMqmVvKIGAw0dzVX3v3XvudGioPLuSFFPNiOMz1SqZZ1glYpNc
BMJgnXRdjZrYDaUj97bu4zWJGuuYsqGdDNM6mbXGOAru9KKI/Ge9KKfThFppSwD0S03ywyGybNp/
iUlWT9mOn4zKwSPPGXshnTh23dPtv/wQ90dtl9n92DrrQDr9Eze/XUQ+qHZcc5zibv90LBR5ES+q
GacuG/chycHZe3QfFlNPMUuSeMwFHDZMJZ1y5WsIZFutWeicWe51zEYMamzxiBkEu5keZqsyo/jM
6MQfp1Y/OALV6YTrdD/VHtAnbFMuqymWnYfKM8SzOan9iCuyneNpI42nFjAhUFgRFjciO6RCtREt
KpBMontuEe4iwA4VxN85oFSLO4iOyQzYcpS+GU2s9ZUXZBhZ2VWiMUvuAoGUOojfP3me0viM2rzl
bUaJpyOFVe1eoCEiRR0biWnGqyBwNbZ3jt1uH33DkX2nGRqyNb6D5/mnsYsDBNHMdlWsAIwiZ6zG
2npslPvkwZ2+NJwTcXFaxxLzEEPmctV1tEowx44UiAr1k4a5w8ygxAig+ldU/CuuBOQbmebSS+XP
LSOO3sqIBPvS2ug+SplMi53PTzyMQo9CyF3Xgn3Ci5P8EpS+eBuDlCUEod5yGkJwEqb3syzwBXMk
948aEQCR0pmQpg0iz0qH96jCoN9MxDjQkSmyFSA1d+diFnnmxEObdCQOb5GXRo6+NVZbTeTTNiqH
p64RB5XkPG8D5eY4kPUTM7s9UwzUu0hU+7bpXkomrh+g1Ja+t0gmcuX9MCDEckjcMyIqtZZi5BwM
zv/+M5C4b+m9urkitox/hKFIlSR1lrwN2EapiC6cWTlcq+CBnQR6qz8ZbJheuv98/lqQPgvzoWI0
wtkSgZYXRDsL/usqbDHJohHgU2xazmVhnO5GcPfkFupX9NbpBrZCvc4HxTJSayjq6nZn55N/PwBr
yvAgW5Onv7JuMBSYDLWdXOujaw3tC019IEDz+wWVOaVpzDUs5aMXFc590lu7MA32knTfBWayCnk3
fnYvNNdGlCI0YmZ/Ya5/nXfwfRuAxiKV7s7QJOZzX7M4vpYflWfiLucyvt7ebqfom93t645XmKHj
3Mqx2MlL5kNrXzJ2Rhrh0O/P8NKhHi1d98vkPfqqC1f64DYkqAFFMmJUhws6XuRrNpqz/dzbfAQs
xRJX9pXqOiSFB9l5I01nnRBuv0ksnDQlgy1qa7vaafx6h+wYcAksq2VXompOJmvrpfgiF7oW/8Dy
TL6IRzuCUnxCTlu7Kb2Erpm2GaripwzI8V7NQeYgcsF1CbHqMTehyc+uYubS5npNOPMcLvsZwXdb
pLFhGYfBLTekXsgL+REk8NT42EZHWkujsgh2qPydUbfaSouafjVhi77zGv2DR4e2yvsgaPIAXPDH
wF5NqtCfADvQTa6N/j4pikMw6C82DdN7rUMUUujD6ziEpNfQWWidl09IsjmfraYo985DS24lhlwP
DzDyBElnZwPc2LnWLSL2WMvQVGoMJj1b+wJhvVwNtrljk3lLEFe/TIo+NtYNkpwRUiX0BVm9a4mA
k1yELwWTknYG4U+4WRmpc3TG/VwvQsMqOMlVUXFK4km9u5q26JSMkSe/BWDQ7vIOjV83Bs7Jb0bU
1d3MCfObU+IQbmgaAYpMeFBwbqFdoXGsXB4o/iILl8FXNyqxiXCP7IqQYTM5aCuja8b729qJL4gp
QxyDFjQ0jDwT41iAC9d83pJlFLerPLLWSe+p72MEECrMrc3ntSY7XNeZaX4nEsnBdGhAu8lafCgt
M9DJUhjENG/Yjbn83kVDvIZ5QehC1h3w1HHICHByickwD6GB/qMknmthaHSW4ij6wRttvAhTpzyr
rKMOUaek57PXpNXthMgx0ycmWHuSsEPMibn05X2eB3gGZF3c97tcEHKsMZZYkwqC0qAzF8bU0mMw
rBwjotB2fk+lXAwa0pZ5ly4toFZNw/diNEW/GgzwIE5fLxExjBfbrY5Nv01H2d6RcRAvqyhyQVdz
Usrwy9zerdtSSENUvKWmjFfevDL4eoYFwba6A5kWH6YTZ+ty5lLQV+nRt07yPTCAtQ6rG7uYj52r
Tnohat4xvLSuhDzW45+9vW0JrrK1Y+xMNZZ3rqD67gJjnceNvnNuK1VN0nXFxHpTSbw57syU7UsH
DrIVkB/gejtR5+RMdW+qJcmGoLlvt0fVpeVtTT2lCU9H7hnRb3eWlVynPt/aUtfrPZnm5Dsr9z1o
zSejc7sHu+drEPkhM17EzpzGx+YOb+oMzagvsld7Web21hyt5E01iByjPMGfOpT6OujS8qpyBEeR
6KxL1/vfNJiabyNcYrQMYtjqXAyLoR6zDcB74DLzl2ekZMIYgJc0roJlWAzpQ1LOcXmotHKrqe+b
ngmgntkPrq6Aas6dYZKuVqWbB6cOfe8FGvmbJrxuXwIoo8ndi7euhGxCLgxRkNN4SkzPooPG0dvo
2bQHDosr6czWnNAdr7e3hhElCiySbup5Ek/sULdLMLIeg4SjUByY2i6TcYGdgQOXRylw1KziHFbQ
U8emucvBXwMB48kSJzLbGs6YGVYdXMelFRvVPtNBntYxHPt0zqmZcPfiu4CWmTrcRZKhcDHJrNwH
ElJGn6e4Y+flvtKdV0CRzmNrsSjIPJznlSDY7UZnYYEWc6iK0MYgUZmo8EqPcTbsXuXlJpAVpGNE
I9icde1p4bpVdGoz3HpSz54t1YyvtxWA4VV5HHH8rruKb4Yyy34legTQrWT5b+LRXaUYcfD42eml
zMKeIzVrVzrUyMcNclUBKbEmSxR7BFePPdoKG5ECBvUU93GeZ6eojSYYGwolazBcy9nEl+NOW+lu
yV14GtSmocrXboIfKSzq8Rz/bFlM7eSbU6vu4kW5s8wTK9uB28cgzba68LAOP5hWdfYQBBhjoV9M
9F/LHF/Phqeo7+hbL1Q1rEOHsvb2jtehWWDtx/t+C7ZHi2FvplxwKp0G+0xvE8OeQHPo0p9Zl3Vd
7ota/aBrEywLva+30/gDOjBaxp60AQvET+1q3tp30F0xna8wSuVY+YOG3cInzht151ey1MR2HKMe
TydZpwJGF0IDLqjhYSKz80FgOtsUvRyvn+9W3o8hola+EUbVYZUBEoBQ6LOEBRx7dFh8YYnvaP2P
nAmgnZRmvoOhEBwT1+QoNO+9goV21XB0X9/2Y/xT3AnOSrHrkLPy1aO2tJBlt6+hoEkbzsdxYbWY
XBsN4WhpY7Ecu8WouDTb1HqMKgvdlbJ47jo66nnNA/hdi0vU+v25rtCUe7AAbpEEk0lpPZUlYCug
IgswP0xeKBZMWdzRIfNWtYepVOMWa0MfQvDSM6VL+KegdMK7oh12Zqvdg3mNmX718EkixC+4hmir
Argttcx8jInQxXRUE4wTZt3yVnD2YXznhl1zCpoKmR6CrP2tSC0aA/FqED0O6u52recurt1hKOH+
xOMdXVLneCtRgVIjBbMJpiW+7o5vmr6iSVyTYFHRXnI0NsTZKXYLa2caaq61FnOCh5fmrhjCVTs6
TwZfowezj6wzZoCHWujdvjf0E73actkhuDtMEODQL2rNsbOC5yrI16WlsHjnnXlypfWtcEauiPkI
ZRBWhDFbP0JrqI8N6bMNjrPApBsJYoTKR4TwTvvxkDfu1QKmsjRTBUfeCPm0eu0EejE6w/ajkYD4
H72chdlF4iGNat28IIbvUYkm2p7wFlN11ilMq2r12SFgCOaAQbvErf4cqQwoYp82l5z57rn27fYw
fqOfUrCledpdOJmYKYzpWfZo11FwgNi1O8RmVdBiI70GNYZ9F1dCkMpV78JYQOHlHwcUqqjJ0/mT
jTWKZV4xuQ7XthjcNbYZEyHWsFZgO6w61a6pNPlYXNtbRqPVvNyW9qltn0cCW4mc1O9GhH7LTMdV
Wk7kWVuW8VB2cKZsn2PPRAvnIALt3S3EyxSJ8M1yGfnmHaAe1DVPaAOqFvmNDQv7TlTVFwqr8WRm
fbX1CXeA6kebSMVAXHTRD3vZmAvV4MJWGcTOzwOuVkTfNL6jL3nlTosoaewzPVDQoar8Vol0uEx1
R1JfEyKfN744xIOeW5WFV4yKzlqm9Ma6yQmu1TE73baPwYWU87n4J/bkb415NOe2TXq+/VfT4TLt
cWTu/LA3r1pdvHRCRl8bNKTOONwlJvJND+diXQDM50lrPK67UsVo0fmDXz9Q7W+4xcbiwDhrbaMj
/sIdvaFi18HZOY6hFh6pfgh4QOXS6/txqqMHaoH4mYBfwkvFs5PZuwjsm+Ha7bSQdFcDkqCWKtHH
02Ap5A1jMKJfa58aV4fUMlSPGFKYI+A1hWYRDM+0YLA418M+9gHO3K4TGWBjb8eVXSU5YQopIPDe
NxdJErzfSikzqt+i/NvtkdAu6Y+5yZI4dI9hPEmPJW6Mz+istzSX9BXBCkwMNAYOeQAZzMyz8Uzb
bDzfGghMdoFwcLEtspLjsN5XPyudUVwg2/iiovJW9lB4uDoEPmeE9cj699gjXVqnidZv9HHqHz4X
5tBeSgNn8e3i0uCTpij2hwoHP/peI9jrLacHRE3ZE9ZpkwPuQDWqvEkuOZIE57z7wmxtEQw+tW2q
fw9b0OfWWP6w569hgohpSzKBwU5LoiEMjMVYEq7KCQsIV8+WHVb70cKVl1XWSxr42rNyOViEfJpo
DxLvzuEoCj9OBu9T/CyJ4fkxtSwhok3yB1cllKVTmOxui6MYXP9FGfmzXYzpfRna2j3AsfumGJqv
ccWYHQtYsNGxWnyN3BEhmSYicFIDdSMisnkPR5d8jgFhqVuBNv9TADhRaDb2tzJQSPKL0twYzlqo
QDl51bOLF+S2zUwxvGvT7GqNQENiCD7jPlxTvFQA47LYb9deGqEfU2mxsRqGQhSQ61voRdrW1qEY
m0cZ3PwPQsfjheGuL6vjP/4pMxILBIOuI0rQO1Qpkj5FmJxILtO3iZ2zOCuAs0BEV67P4PK2MdaK
uDtO4/UuIzBzmTHL+yC+C2CZqsGNNxOA/xB2ostY/SQKM2KwHNbb2OMjwwczHKSY66sGVW3hRUz0
6XFRPpnF0pliVBF0pgknng90Rtse+jDSIFGS8ZZzhlhPImdsVWJOiESZbHOTHkRRcPj357ZqPFgF
7anumpLpu+097s1GRbeQdtleaW8Vd6LueHpjEH3PJ8hkWo8OkSYz643RPsR1fSY0d7oD1g2YN8U3
HqGSOjDNNJ/Yd/yVZyA57jyLvgpHhlvpY0/tLjAncCxCNTsbmgkNEawiRWCPu2bA8lGmfXvsJjdc
zXZOTLUj5OmcvAR0cW81YZLL3qZNyrWWfOnSg3eLL8LKCbQndqAIlSZmG8izQa9N+7IYys8dXsuR
wrZ2g1NU6h+3i6mxIcDFPd8/S/T1fd7H7ykl6sqgCceCYLwkfgjXiLeWnXUVGyL8qoBNhYb6ynq2
C606XgaJsB6NYHpKwRAcaN/Vj2hI/cPt4stssFZVmT4n0pLQ1dHq6ZpnbesYmRVK4U6KH3aS7mBC
YGgcz3Or8HMigWcWzmMRhPumNvWV33MSjpKpvRCDfu8aRbLXg95hj3eDs+mCvwF061lg03pyfsmK
jkfAG0azyOImO5s+kh7IN+doKIL97WOoNQTf1qifmKAxl3YNTgc1cbCUykuiW/2tGDJ/eYtoKyMO
aLQQnuBDOVscEOHSbi3cXlSODnHCO4EvhGDK7KGZmFNFhbgP7Nz+Iez60hmgUloacCvOnUsqNXlN
XPRdRcEhlwxrMnMS7alkSL/IR8QVsFPPSeleK6OnxRjRArv1UmEchvnVbMZwrfL+BxCrGaPZEsMU
4ohCRjUgtyaaLUv7+6Ggagf+lyAzE/KLn/rxhhdJGsl8H65YDoa/bvze+EIN8iPJ6CIjgZ/AbVCY
i0ijs+t1welWz312FqrvBYluD7VJVtBsY9cyebw1XQ0OwHPz0xms2euT/6Sx2aFCN7yzGsgPuF1k
t1PRbXXUTOJ6B4l26/b/Eqei45La91PlvIxzJ99Mg2rvJtglQQBvKAaeGUa7vImGc6ENBx6jhhJ+
+1FGLtEzmRAzE/FbAo/wpaMoxU2pDkj3jhhw86tNdMxVZ7O/Pd7kguSNYrNa+bkYrrawIqRJBBoA
NheLoiOFx45V9BDl5dWWIabCzOPTamZVrmhWwo7adaD6Yov6gqDxLPuKVB43k2Kfv32jrco6VwbZ
YdpETnVn//D97B7zdcemTxO4tI+l0xsvJIE+YAGGdTs4PTMScGBx0qJjj/Nqb6n4LWkL0r7hyVxa
H40Tu8ce3yloW0H3g3jBVWC1PwUduQcXtyHh8IZOQg2dqNtHeHssqyeywKe6OIWO6E+3/zJtXHWf
HU8bPTd2meaO6Gr0WZL2b5XrT7BV/DMpttAxfUYOt1tYSPCSFG6GG1D5R+S/IbrCKRq101br0aMD
LY8uAV/cLQkAKKbmBc1Ok9cJHdYtTmoifqFqErL7kAh/ddAtzZke1JAyb3a3p5wxANoN9kGY0bT5
/HoGMwe/hr9aZn2yvC3vKJrKk6GC6viZnI0E0zxFxUfthO43gYd4UyKUl0TKgBZKNkMs40OfjY9Z
Mz6bHClvZUyequnSayjL603QVdSgYjROYV9MlDH8dyaZlyYvKVjmM6Kgt8FAc/p5TCm9Et6mFw3X
XPB9sdv8ayKRstsRdaMWwya8HV8x9XocCZx+06aPhkY4RTVjvG7fuJxyGF88bXpV3/cMBI7KVO8R
pu0rNibnmqVTtG9MHe5xMr6WIj2DWmGuoBOnwaWq0+HkHwsn+aXoRupebyF7W36ZXHH93O1NV54M
WDI9xe6lyc363uZKWUqXKI1b09xM0Y4PbJRR5h47Djl0bmB7EN5q3/3rsNNb4v0fImV1XWA7lS4t
aCkdy/klyFOmtqFUUK/lEKzcAC95HuIYmCPMbu1r2lMOMt0fZk1ACZGHnND6AqI9nJIC68yhMa1v
rLKw441WWwMpef6TJ+jyBH59gvAAGbaZnmGZ8pfMWw37MRHHIZ+e8tRSVIO/DwE7UAVpyKs6eqWj
YT3h/qoOoMOTu4h2eQAfUXuqWvgwviq/Q4v6rpqO6FgzOCORdT/jbP/tffz34APIT6qCIm/+9h/8
/F6UwE0ADP7y49+eMNcX2X/Mf/Oft/njX/ztHL0T61P8bP/lrbYfxeU1+2h+vdEf7plH//uzW722
r3/4YZ23MD7vu49aPXw0XdrengWvY77l//SXf/m43cuTKj/++tt70VExcW9BVOS//f1X+x9//W2O
MP+3f777v/9ufv5//W3xkUf/5eYfr03719+M30HRkHHuuQ4VrbQlV93wMf9G/O44KFI9z/EEedMW
LNzf/pIXdRv+9Tdd/m4KT+d3uony1jYJpW2Kbv6V/TusG90AwGm7Qucqdn/7f8/rDx/fPz7Ov+Rd
dgUV0jbc8Zxq/U/XnEEjyzIcx5AS1bT0blHt769sKsF86/9j4J0tyrZd1CuBLmGHUHH5DpNhWpIp
sQ427p9kpOu/RFHPjwfbynJt3TJM8FG/xCHris7SyHcr3gc7a0dnca9t0wMD2T/LXf5vXtgfHuiX
OO+iggDK8XIh7vM9kVeraactu03/ExXhCoP8n0Ta/xrz/F9e1y8pwU5RaVaLyFDTF/WpNJfJTn4U
WCFX4YYA9k3YvgdLQI1//jrnVeuXD/APr3OOL/6nD1ABj5SuBd7rHO4tkHoHY6Uf8022hQ523yPa
XyDy3cmjs/+nK/zvV9KfXTl/eGD7jw9chUQ65hxp4329t+lWbLU1Syukp6/E667//JVa1vwe/vGl
EugohGfqppAAGX55qSHWRUQqMSPw3MjwoLmmJcgEjSuywhc6vh5U266ZbzAkkBNAiGRC4Mwgh2Ua
MNR6Dpnhe0Tx2d1PBMdqqzu5djH70Wi2UpJHv6gUiFEwji7tp4LQJtR9GVl4jPjNLzookAOjfBIu
6Q3goOdW9cUd6fUt0JcjXiPxzDi4qnAftYZRVGmJ4M60A4HUYggmzhepW8ljPdYomOnKWMYu67Lm
AcszmkgQNA6ItQSJKe0oC1+jQaMAupoR5/RG3fjcmz1irCZsu/eWJz0e43wKL7GXBghOC3cbJUOx
bTGXrOK2s0pAhdFgEf/TKSQsuZQb3xbxvu2QPjuu4nCVd9EhzlF5L9ogVkCkQqb+macDgLGMhmYS
nqIV3kZ5Ra8A7krRdNraXalexsKejqbXlQs/QstlB+3BMAYOueWAh5X8sA/LVcMmBEexTuuWETM5
SY+TMMiE1hO02NDyoDQt67FPD13kVjwDvX8suqHfir71zkKzmPukWr+zncr6qYdC/14pDlJTKpNz
iX8cP3OnNqUiWIqmhVrG44TchARxNCD4Y3cFHrv9AJDkSqZX9kBzpD5PcT/eEXDkfFFupjNyzZz9
GJGJMfWUhUUoIO1Fo30IyKo9+FkfQlvSwld9VrKUnii2DnaDZ+SouDI6p+7XCTaQe7NsINJaFLav
jaaQGsWUGYQoprSc111u2S+mVVo/jdiccMy7jABXjBpAlPP2ML4opeRajbO+qJCiNOormj+kgx0r
6IOIHfOBFwuxumEc9KYP8ygSJVz91lmkTnBunb0rnTUl2bakDQmbO5gg5QKPCq85Q00XBoZutovG
aNCwCi1OP+zawuUhVTahF8IOka48XFVEADVRJZeGRhT2xht957vhw2wIRBtucZjr+17kBBdNoVkZ
d4RKT1w2Q5PDS2VsHRyg64b9zmiz6p6uY/OUVU5yP0kLVX2OBTTGskeaSJtpuEImtzzEXeigqyTx
2WB8m9MKcTv/J+/3KLdU0/oedX12xE1VOd+SUhrJR4hPYtqUonLGL6RsC5QQTmASJ0uDD14hVQkO
GRF5ez2aB7K6cppvFQlMe07sao1lrd+apWPkG6GN5lPfD8BriW/so2XJCA3EYdvH+0Z0mOmDXuh3
YhTd2iZkmoAgNvdjW7bV11x0FdkgaAeSsiRc2cY1DjPSaFkx7KnyDgNRAy6Sj9B962woUIT02eZi
ssWYQpxJCir6vJ0cnLQiZ4gyhM8ZWK+lq9pVU+JOK+32xQDHhbZZpNfY7bJXQjQE0R1DBQioGqLT
2LftZfD0kqCFIkD4HybOuhyi6rklbxwGYVHUb3kW0c9DSFNfUpTnmxpbNxliKmQOFTTYNqwSpLrQ
+g/GGtrFHnGj9n0SIrso01diqcOT6SJh6qsJKy6OwUU1hNOBkrlZAzfHJ+v6+Uq6RXJ0WmAZA865
nV3bESqhPnNXDS72Nbh052zr5kACjXJ2QcCtzRR7VxyE5g6RS7JJA8bVJe6bjYuh8Fw6dX3RJnxp
KnGM0+A5BRV63S6HOpdbnKCkLpkjyy931XEVw6u60NmPL4STI/sZO/CYxuRHG7SA6uwGjrmLurJY
Wc1gf2iZR9ILTfR3s26DPZw5ueX7OT/ZEo44mp/nuhPTknaLQQZXDPS0NAWmxNrLx4Ow+XoHS8uG
qrvopG/jafULdaGAqc+Wg7xQGjySXQ/aripF+RJ3mrYmcBIWGrknT2jNkktaIt3tA9JFu4kAA6EK
gkE17MlkAXbMJ+psP+i0+7m8ySc1AjPew9BwoRC28Zm4nozcRmPYWcjeVpXvmjtdWOGT5UbpVrdS
g/6+1kILxgjRSzMiExq4Ql84+UoolxGXsgSDs2E45K2EMF3VIPiw/iIKyz9oGxQn1JG0dAacT34z
W+2zDFd/k1lbhXl75fgEZqIzs0+dm7MjlLab7jRF7ENeBfqDm/jGR2SS+9vBgl7RCPWvWdBmL3Fs
2WfpaN7blCAW6Sko32WC+TvqXHbadLQ2My58w2Iml42S6BBVR2aI1MfX3sOumA2MKaTdGnvS3MZT
G1fJ9wliw2tr4XRcmCqyXgsLVbOZAt7tEAXAS3TCE0yY7inrg3IJuQlqa4yJrJlBO1E9ZD+8KbTf
xnBuKTdpsR0l2LqWI+u9odshWaix81HYBrtV42nqXtkYr0c3SVGjk2hsyKj/CtkyW5M2LXA0kngZ
GkNwdjoCDoYCQkJlkJMdSL09VVMSEfunulsmSAiRIE5xoObkxi6KvgNVyMT/FErPbhdQHDpUqiUm
f7Tb3ip0A3J2gLyG26abSFhOOOnwhXN4aSkRTNGy6pD9PVbw7WpMe00Iyw0FBFZAK/ZJyfLleHHb
0cimzcRKNtjLBEXdPndr6d81hRXJhdW7JOTh1iDwbQib+g2jLKE0Or0vqCV+qKm1zQr7IuoAlqib
e1z8IT0dQucKaxLPHryLflVYIKp2mdtwXTbOmBG3hCkAdKVrVXg+yUdhue5SRJGEU7vIJvLASN60
sUev6ge6/QWWjXTg9uJxNd8J/UbNpQ/jqE59nOCrCarA7vaR7mb9uyQDx3j0DDc9dgbfH/qaAiF2
04g7jYEhgTptNB5kIDA9m2Zx1WyK/rUBFm+Pg6x/12z65JRnw5mEsukUp96IHG2oTi7+jkOp9WRN
mDXtjGT8sEoZXY2xKZ+ckQwqRjLTerIlIz0tqC5SQ5sjhAAHO9sgEpSKPyyvb19lg7Z/oQplbx3M
luSh9uV9MYE9niKr3ynCZNaWh8bVDHwihMue3bXRvRUiuWpDSKC96MlrXLZNolZSVCgOzNE+SlT8
m6pR/bEeQn/TaC0d9CLHu4fThaOxG1RXN4VPEpLDugRmpi/hwqmdJOpqFeM4eS7NlGWqLNofbF6M
rrUJB5HqMzq9KR+NmSH3b0sTwXUNy0hVNNIvBYn0S8EpbXcrIv5X7YT/Wa/grvzIH9v646M9v5b/
PzQMKIf+RcOgSKM+ev1Dh4E/+GwZaJbzu2lJz/N03fRwqhoUQp89A832frdNnR3btWzTtIy5nv97
z0DjV7bLCMfyBJgpXcw1avPZNIAZ9zv9BWl7tmUYUsx/97/oGljmXNz9oxSzTWlRv+u25wqepuP+
2jYAPljLwXDEuu9qQoNAtrg5dsLQhzubB5EcnjRJ0teB9ioufBFSMTC+1k31hgrDfAvo1zvfW52j
G3QcDYyUYdsqXrRe3tojoaeF8b0Fpf8GcG1sN/hccEMtIMvg/BGa0POFDr9Du2AHaL3lNJYwqq3a
sKpTSYMS6Y4VmG593/HDjzJ0OpwzPeYmoNdMbEmBEVmA90kgDXO+oyfyvR0t+QhVrIlxqV+z6iPA
cSeNvBelaQRDelmOw6Bx59RvYftM11FR9NUuNVoPjOoAKLQ+hUbQ2F98B0I4hGAb875ceDKwxA8Y
OZgu2AstDcf0iD/yokpcK+e27bToTP8/S/Z9IzNQr7FWgGkFferERDgaPbFUHWoBM7SvjqJnXazj
RgqS7+gXj1HzHhWsE/EucDqcSNfQDDTcbbRUhR7BmbMYBhVNmiL2x9kes8HVjXdFO6HXmEA66ZH1
FZKHyT5ASLke82Ev9DhqGGa3XH/kAk0khTNrwFjVoZvDwl+UfgryBKsLC6/sfM6T5OyCN4Alhv10
TKem2DOXkuh2G0D8NEubikiMnRjQrCxcuDZE2nDfGKXqjaHscxiRlXAa4DRUdwl5AhOQwUR5b16I
hljvdYIokY0NGRMFD9BU4Lig/Z1Bb6mQzcwFgolNJo6feKtnyLnB0ssoDhH4QiD9L9GhDe6WmYA+
/63y7xKGK6QRwyDEcpXoNb+s+xobgJIFGyyi9nhReDUhm0GYj08N82qFUHlI8NAFfQd7znDNgEi4
yvCqF813smivhRrk7NzmPvdjMUGRHsEkZ9tB62VTIK7NXBVVxGdIE7+2EUZNlR6M0S7JQQOZT0gI
dHyRRN+CEjn8KutIq9lKT8B5ojbEYOgPIezYrOyS5DgVfvhSYK3Xto0q8Vsj4wdTxJiv/lZlA5t/
2ev9d2uIiQu2x1EHTMVc4Nyj5ABh0PjaN1Z4hleex7AFu3xuP0BYJ5Esy3PCd0DAQbzvTUMiHxzx
wlVeko5beM0q/ZbXSN+2wiNokT6z19jLWmsK5ofaqN5C3TDjZZTiZWUUlY6ExnWd/33yNVXcO47v
fkECGtSv4RTV2snLtO41Sroe+65yyP2G+TC62xyp90dcRsmDzwwFaTtCpZkFNEpIXwCCxTaGm8xI
p8npVVa2xedt2WivFw5e658AT/xhqcaMpSTL+IyWgw9fa1OimGqXka1c1hKCcAgIaphmN0iP0YRY
LU4ErVdTf4p9L39toArmCw9EEMhfa7SdVY5/lx58K4hHmITDNN4wqXdaVXsklSE9XQxlIoZTn6WB
uwizMTCWhK+7LagAsgA3Zh+mP6wgjoIlNjOaIZNd9yY6JPB2O6U14WOGKkBbTEJvXt2y9JJHO5T2
iJOYvgEaeKuN8CWbOgDPqYvrnzEHLLWy+6lK1hiMXQ0W+gjmOXPQka2yILCaLxURWoo0GlLsoa9r
kVp62kxf4nOu/KU3BEjJRkbJ2cKIWEIZUZkVzk6zYkI+wSEL1mHjs3BQgBKmA7jRIWTasjwwS9LX
kg0mUkLinVj5YqdZooqWmiG8fFnmoV9uNCvEwoBuCdyCX5jaY5NL+8UbOO8tkMKjRHVsZf/09QTm
uB/1qTu/TDsAhOIn4X7wSV1eqNFD2zZOJrAWj5RooIODwuhLsKAqDz4wiWltVSTRgLrROBCDOehH
NDxDjurg/7J3Jt1tI2nW/i+9R57AEAhgy3kUJVGSZW9w5AnzFJjx6/uBs7rKWV/X16f2tWGmnSlR
IgnEO9z7XDIhvuKR5gokZgKxlxVPKZ73TnnBSZtVD4VrTJY9OT0AeXg6z2MGMcKLzuEAjfABNERe
b6Uys+/MB+f2WjuVBQesnwlqYGbijqch99zu1E5pVAar3OCDdw5hRhukPNAhPw4zcOh9U41a49ku
kKWYrglNLwOkRch934GoQaCExLRkx/Mz9AHirnqr7TNCfyf6xxmrdY87m3pta1ao4FZpAhdlj7WU
/Is5JxlqAVT0I+a/eryN8Wy9hG6DxkDr8oZtun+mF4sT+D8G2l1Ij2JbmbmNciPQDu5zMsrFt9IK
0clTl6uYv5ma5McoQ/TCVO3h97IXTJJH5eXDYQadsM4w9aQcIRbJ65bm5LRZm5vMW3USEbAKrm6F
bmgqXlAjcLOGgBvhToHdzWJrYJK0qvLcsnEs9UhgdBTzkkqMvYw3KlgrqzYP8uYy4tvtfmT8ROkr
3nRRnaW/WD01W9D8blRd7l0cZef5B/4+8P5q5K60wmQjxxfA/5n+mHjp4nPCbbragDUi/DnrreHJ
MrFrPdhOUGYEKVB6rwHgVeE2ZFbXQjdhMncDkSPa02DmeFbcfEDkM7mhvx0RaIDL980S8okngma+
WuzzIpifKVKJ7GEm7VQ8xokSSNHLEaSu0yEFeirqmPOHQc2ETtTFpL7K4THps9EOMyHutu/kR0Nz
KG1VVCm1SYAKFWh1fVA1q7TXNm12JOyPRMdZxIvYi2qdtwXyjhH+MZtmnHwB6nupEGhxBoxXDlKa
oBjtRorPUosE7ZSX/0T/AQstyOV4py8xnLOXlQUbIAsT+g5Bj4EXEkd1AUKjgN656rhtE9VQFra7
CybFJWobWU3gWEQFs00bJbzXtMzBsrZdUVk7xUIpe677UH2K0rII7qg8xxRphTWTLEYEXPwOQgLs
1AzaF/cnPBZI4W1Z1C9mSNz6PgGvFs6rbsgqwmNjzSzoAhGTvX3kBOMOoyhI8za0Bn7dSXY0mi3q
o+E5xMqEPoFyzvoGDARcUdy7jZVgQA4Kb8cSrB8ZMfFG373eUvmacCLi0yEiSZ+SUDVk3teIt5dv
G3s4cA3k7Gs1Ysl/i2Zl+j/hNmXcKRFENN6unu1Cv2vasp8mnl/CO3wALWB1a+0ie5qT6LkZHDEA
lqiEv+1lFil0vRFRwqS9ar0dcGsn5wH5brfPkiZ+59ONpzywgX4gxskYFjJ87neFGNPsm9MK5umB
DXZnk041dhKvhAMLGoSppfnOrKBHd5GZo/nIFmL55bsiA4rFBL5G5u+MI7lglRrw5I/IOlEIWjIl
XaTLxDZr2lQt7DcSiI18coLvrjMTuZ2HvhNs6GtJpGRa2SbILhzbf/PN0ZoOJv5RtDtDnBLp4hiD
BBrUjl37rrQHT4O3NbYPlhl53TYZBi/ejZyLebaBCqrqtwEpPYq9uWgdEx5sKJT7BuY550Sthmy+
hBni/btoar4QWXZ6jnhP50NrypxsXggD4TFlPmsSgF5DW24mm5Z8kXwnOwTG9idifIgEcUcDkpLF
jWuJVmxNVnKKQSRt9bzY4//TzrbTr/23w97xX/ezr/PXHynA3I+/bsGXL/qzp1X2H2yy2cixbv6f
ZlbKP1iLS4knTAoA1e4/ellH/kEX6yrfdD0lTFOxJv5bK2urP0xEEqZyXMtE2i3+vU72r30sg3s+
rmJ5brbgjvT/aUuMlSqK9JBFB6tLkItKWdwrA6+mBQr04bdX5H9ZmC7qjd9aZp7K5VfFPMKqHx+v
vWzGf1vU2m3vq8RRQEAnSs8NViMN8arhIFqhlipBq1ZW8lJQDZBJE6NpF57X5v/HWvyvEhP6dX4I
XOBL8+5gGVX/9ENAQM5DXYiE+W6yjxdlHqfqKpxZknq2Jlw8fNRQ5f+PZ6U//n9+eWXZynI5C8Br
MJX+6y9fgrQaEGTme4RjPnDAoHNzKA4a2NkxkpRDrE/7bLqHGJpJIQwD5xBkVajuljmr6eAbAVXD
SpXcyjCZZ/JbIeWUv8+FG5c3M/Ri89PIL1FsR5UxUqO0Fe5BK2H4z/0UCfhl+ex99OiqbMjIDuw6
2+4YUpeWLIfzjNLnTWA3ClZYnNzozF2Oe6NEHscuGxR9vYmNjMjz3geYvJ+DhRiju2y2TmVvlqe8
d7AxcSzVwd7Eqs9OCYB/vvbbTKmDAiOVAk4Q+OU9XC9qMwIUBC4k8sjANtak3TFoRBuvM0ePR7dw
BMCrPJysbSzGOCV5i+krFl6zaLcsNslTV6I9Kmb6h7YMuLkToI2dK0LZj4OOIiu4JkPXxxsbRvhj
jTAV+py32Bspj5L5UJPdHJEaNcQdh/jkkW3mdYkC25ro9maNfZOSA5ainYSUx+ibAnL6UAZaalxa
oZ3crWlwx2eopmI8ZGkffiWMq+mvJCoIPNnU3f625bMHqoHyCTrf4IERNsaSRZ2Mu7E7h53fvgR+
iTGRrBqEJ6w7nDVWgpb2O+5xJnUTJgxwk5V9w6TcfRlFYwV7PgB+cQSMkTs7ZwRAsM7mAqNsmBsQ
AzzA/iRtDr1EzNh3GRNfNIquvrowfXEreVOCqdSJfcyzeTQDt3WYYXwNTbNr7lnG9n/DhyIDg+6J
S2ClLR7fMgjFyqsTpuQNI/CKNURSfLEVZpcVl7CLapjARrHvSEQ0jnychbdBXERqs1lmw0JnZsdN
beriX89SjTfNan3mTHh52CKjLBcHt5lA5LiqN0AFuU6zbSmb2k+aFl5vxsbwApo7pJfoFNFFO3es
5/OTnxQjfseWLiElm4C95N5Bt86+SFdBeewt8JfGeuDD+EqGtZ2BzmWTsokTy3sROfM5wPTRuy/F
WBM7rCFmYbtlAVJGsbQ2i5mn+ZTp0kLJEWdO8GSHea6PanQkc2/m9u4j8CukBRi1Gvfu+12uL/y8
oLkc1VnFkxH7vkHHWxrFobDC8YkRGa9+qAoqaUWzG8ALnvW07ak+cT00AVtELx4YpsPFxDOqtWNQ
vLi4UFau9sEsTm0I/NOj+N8S9lzBaTD8CUwQcy3gXtLPMGPDa6fYkI3/YCs/fJqJjlNHA8LniBKb
VLeXpsUnxTaVcfi1Yg3Jugs5yZ2l4gBfLQ/pBMtG2vKSSi5t/JgB4Xu9b3Q/fKjGegPC1LwFNcy2
vawaePzR2E9fHM0sZoeSI/g2alzG77MftsW2sWuI8Vk5El9elr73jsh3MNnzYXZDYe5W1cpltjEe
mGwWoOao3uaHKTEG5N4NN+cCBPKjZtePnrM0w6Mk0UDvUQgEmhD00QWqHJZZOFEauYDw2YsN984b
Jvs94Evlp1RXXbuSSTE9pjIDbTQnyPhTXB/zjvJKfdDGNARpLgNE2KrNDNettGzsqmIQepMH9gRM
nignCD19qcNHfnoX02Y5wRNLTRtJum6bd4fQ47ai8iIe2jV5VqSoscv0kq9lqPIwjKX1qmrcpHtB
0LPczqrB1ZNKq0T5EmaPoC8vQEUmvXHZPcZH4QB0JsJ1oe9k+WB02zaV/TMMBiCyZhR5gmVIHhWb
2m2EszeYBpCAiVF+AFnkq/qRut9S5xTcdrCrwdhAesi7yTgOjF7bfTBl31vPta03M0JifEnNpv7S
D5Xj7VnsSudsWyMwWLft15garE1Ksqv3UJsTFs2iKcNLG4uWMFYgdDXhPHWlT6UDENLhtk5o6ZRO
3qXMynle60J7wZlBP453yyFTdytno3x36dHyS6cHeD2ziUw7s/HfbXuzmMeVIAWV6VUzNwa8KnMW
2M24i2UrBWY52xpeq6x9SXHrfg2yghBcZDPiEx/afonWo/5YlZNmZ+N6VvLWM6gxCW2GSfqY1LOZ
3XzBrha1T5a2G8Op0mLH6q3njlT6XfJUT4tT2vKT+IsjS8u/Vnnq58e8glnxZo+1/+Hz0SQs0Ff5
pSpgp8DzQlewxTsRIyPs0CqNRzRVJuc0d1eEtgUBqtza6Zt3PZcNFBjKBAZthrxx6jX+fixoAyH/
N2woEc2rgAsEQ9mKfUEBWCdaBsxx7vZfau7oTJwjr753Ib6bletHNnqpPrcnWt6pZ2WZo1haDo9O
b0B1aexVCLir5oo003vLiOSJNlYNf3Al0yXHxZN2BoITMAn350pjlw2nmSzfQjkl2B4MANigSqXR
INFQwghAtMCAOEGkXYazrA+BSyzPgrEmR5pJIJkSwN7n4KCQrrJAjzxdk6aQU5OMi2zLQTcdlAkD
6wTbDyvXio2f7gfvfZrxM6LSqL70IvNxJxkJa446sOGmpJQ9HwS8F3o3FnXbgdDrMyKMeP/gg6Q1
oRkC5h82xJkr9zD0vGl3FrTsLGmmPHt87BGK1yDNiNcBECgBWOYdhu5AIpuqRlQ90x7dlJ4attva
BfKgG4tst2luItRVIIEkt+Qhn9wcc3wQ45hkqB4mHQGRftDBu5qMTDrhZhzbyN1ymbqVB51bkVUF
wcjs4cr7gArajZR1HZVkK1qx5JMGbhqT6HXAmm95W0ow3T35FWY8LGORhY5SaZxojPq6YUiq55AF
bK4/IGIWsgCMKDxlvxZDE5fzkxOwIsFyzCcQlH2n8tw11CHnFZlpAJcNOIFEiWH2PbeQgoANUgVI
l6/QQogHu5NAeZB2kGvsFqGMNk5ulXBXIGn1x96vDP1CMHsHR6icdblDheTne82cUO087HwYLctQ
B0SXadkNT2OHJ4EhntsM3tE3Wg4hgIrM1YfZePWaGm5I1oqlwR+6+GOQzNVX8K1IvvYmzI07fiWI
VxNzcIywVM4+LhYfzgwKH4vIoSjQpxYN1kfVMYdjmImPbM0OH7Ju65bkUJZGX8VrZcfBCJgSW/kh
lplX7LWopHOrQNqax06wGEZozzT8oVRx/MTFFDJJbKwxd57nYOj496b1jLvgGxDJrl025IBM+7bb
yIhkm5XmlCFjOR4xbOA8tBvAr6Da9YtrMNN/TlPT1e+Bk4ubJlwi2GhDh8MDEeRUYC0yuxZLH4sP
G9NGTOqFE4STOiNLgD6QZThOVrnVlbQGVjmYjGmcYSZspchp/GWd3arKdlFjsDspqOpKJjxRhAmQ
U1xIRJnestmIylTYD3nWwelSrEiiPVEITOjbYRLfRyQM8AttCLVtAPYwS8t6z2dQxN+9sPLMVV2o
BLz8YAR7v0l9eXA9o3Z2AwMeGIG99JjPrBF8+SBk0gWY1/ZVNazsCqg/0Y/5PLyi02sS5L8OIdJd
W5juzoVT8BB3NBTXdrKHatuYITmxTdiiyMMn4c0l6gUfOqonXC85zUD9nHsVC+R9MTOx0lwpEurF
G2+x73yoVk5f7G4KIYYODEEOBqrS7ojkwiBRLyKn92jn7QRHxAwItyc7y4fm/la52OZ2Now2XlrR
CvLCC8VNQu2DmR6I4XfW+C94FlnRcAwpiNjrZWczkx9JI2ei4VRZ7lT7IWWKCShz7JPv44AwaA1I
rB6P8IRJNA67LAI+GaMRqvNJtifaB2bZ0kBOtjFhoRTvbZMPw8WA/Uw4FmKK5CDDjjCW2CHj/qQm
RShoiXZCfU+caalQut6pLmQBxs8OnmSHkkwZ3xOB1o37qR148BQYze2593h6Iy0k5zcQT557gdXp
RcfKHNxh8fRyfxvEPKPlc0jy2s7jEOv1/7/nt8x/7ns9Xyr43+ws6NKEv6i3f2v6m3T2mt4Pw0PY
dcCXq5HUUqoim72jZUeGRo5ckZRFTKtHDMDgQofO5xlefNGV1i2r4NOjfStdvezbRv2Bn0nYmwys
MIRORmbmKYjG+hKALSWWsyjhRoV2ZZBhWdvJnxr3/4g1/stkVvOvh1tcbc3wUfxFrbF8xZ+TLcv/
w0aM63k4dhzfMj1GLn+KNUyf+ZYvaIOVMi0k6/+Ybxmmwv2Bmn2ReNCJ8NV/H3AZlvuHLxQ6d75I
YZWQ/r+j1bD/yfckXSV/+UhQlDP38X+pSX7/DA5eGwrdIphnw0po5QgyAkVDG8v8NWBI7gB1JLbD
9VfLCd09DhU0p42k8Wc8wkCeDQkLPXElGqv0jjlqM2MjujwNzl1UKfViEQISvJsu851T3Jljc6hq
7tIXMjK875PnWepTMBirYPScD54YaUOWJSR8AVCcAVi0mf3malNowDtu3qwrG3QAJBYKBzEoW+45
1qIKTg4Y/nMA3U3SGGSB3sl8pufybQJoVmA/2Vd7ij4UG6v7KxRaTnIbsuXiuJ/pzpF2pMZrF7J6
OfZE7Lo7s671Z5975g9TZdHnUXJGEexce9RtqhXFe8NBaT0kohuNLZ2vbW/RxTDhYE+yJALXRTrt
8nmCOdVVCbkVvsmvvGnsDmk2tauATFVy0a49BxwrIUS1eW/CbkTSqpLS3ZYpogOqXNu12M/69gt4
8ar/ZDHxPgyEYRVbQEI8BfcX8bMJkvaTMocGAQVpWdamtVsIUWnbCe+HBqSmPmLIE8VFyWHoP+aS
IcjJ630r+qGhqhRI5MnSXsI1OKi6rw224X5PaRFiJoZ0iFUfMJFl98cIWiDJOKUZ9Ng/o5Y9a0gY
S/SUNaroPiPKQ+w+OdZnv+hnSYVIFMa2q4RJVmQfpvMhLhDW3oIxaDLUooWcm7dEWPO3QEvei4Ak
unzlthX9au+k8RuLy+mwMAupBbxpbHnqmaBbbwjNbgNBuKDxKdjFXXM/BsuvBJuNaAzaF3AyZMMn
djZ94T8XPxEHTN/SkHwBYruSIefWSo7wLSQRAnzkSKmyOEbSx15NI/RDM4KqPrYUFetRmfVEm+6S
rp41MvicZUTzfaqLNsWh680qZZqQE8xHgIHl7Zbd4aspWn9Yy6Gr+q1walf/SEg2csjdYnH/Voio
IgKs0zhW1nlnwXsPuH+3G+aHZUxQEIfPoZhBWp8os9r+Le+1L9bYGxLvFLey3oVCUCyP49ckwXv/
nc5yLi5EP2XY/oZSFkcviXJ5KbhaGnZ5k+oJZMCvWrOdCxM+48Gc2+HPvI61vJqoyd2NU09hekwL
xRgjcgrjdRRBQCNEjMOHTbLsezyEyFasxHACckTDyO2+t5gQ071rxn6yjdlgOo9mO9b9wWlsOZ7r
QTYFtogBHLgB25nzUwDXb/fadRLSLNopc3eQKfvoVinIWy9ZpOdhHY16NJ5HxFnVwTF90tORvlAl
b3CGTRBUCEqojiPoA5rQpXs5Tix65jXvZOdsANg1X0a6mmZFiR+zgu6Rkx+VM8/WY2uioPNA44WB
eCxH+rxzHPBjnVwkncBb+jywHmLFRbkqZ7bElzm0Gk0rE6cuI4w4x38xsgikZbYMOjig0ZFjYBEN
k/4MTLu0TiPH65d5sd2feDM4x7N28ADoeRbWm8rDC2N2zDioV6NGgLtFeO1h8pdLb8WBEFR7C980
6zT6E70tE/LsTpQok79KmARPK8fPo3JL5AtdriGsmqDHdrbuQ0IH8DhzDyFIKwPZsUpaI52/JSHi
lZ1PcUp2sKXwn8QpYIv1xPp72uYdVwKsCZ4M5S3clUNe1HV5LXs0XNuO+w2bD0rKcSf7yJg/fJK+
XRAX0owLojZ6LhokdTnzTJdJpGJyAJU0J25Z3PMmyjPQ7h7DzW5hi4eSVsSYmt57s+qIQn7Edj3t
WMbH+VMwu+YPIDzZyEgvU9bryGisJ+szxLEjAOvhwpGe8TMGKP085AmrYPYXOTOPrKvXdeSQbLuQ
9aCx4tkVJAsMjEcaFdtf/GgCvkHdKO17a+PrZnldvbY2qcfrMTN0f85EBYmkZa0+bGyXT/QudTN6
JYcBJwm0beJ4B2LKrWrHPiJfZIglsSV7TkUsPFiVJpLOG18N+3IJpz/HFAEfZVr00COAT/zNIvmf
Muu/LIfy+F/XWa+p/oiLH38RxS5f8Wed5Yg/0FG4lqCKsS2Pzdz/1FloW3HDsSnE3AfN3HaQy/5N
EyutP375W4WwJHpxBN1/L7Mc5w/bW3zgfEfb9U2e6d9QxP5VD6uE5Lvg2EW06+Ld/rMG+63Or3sd
+HgFC/RG5T4wrG91qR8Te9pq2/r224vyv+wRKRLtv7YV+NcFVA5qQxNJgekKsTglf3s6xzTrDLFM
z6wibp6yhXjaWt4TKTD+kxeFDct9lBWemIg9aQhf2HvSePMXVlehpg4bA59dvbjxtf1dLgQEQ/nF
wYua6DFYHmijXKJMuuNQ4WGouAaudmbcQJ+KW1F5+a6oeuvQFWAHRXIiYj7ZiYHZwVAS5Dz9/QHp
G/AaNRzsSlhvVdGAccaEWAxqBqZierjspnIfpYm/4dj9aBPjs47c5NHU7U9wtgs8WXP6uGZ4mMLY
XNuDeHVUXoJYj/DpdKK6dviEVoPkbpx0hB44bnaWdW++RNp2z4FPKhpTYVZeah43vUEGzThJ4omI
6nxOm0A8q3bfVxjitAPDDFVt85RmGUk6JbzvHq6TTpOBhVmZPgmHwy+NrTNwXAD2IarLgvrwsXHZ
EPgSRB92uvGE/24iCZ6HqB+HE2koBIk+2XThpJ7e0H9lR2ug2I7pN/eSAf0JkwDd9UXNYgkGN+6u
VTiXwuz8A1j815FF3jFNJCBhpzzmesLqM4BmHFPuwdqRG+NOI2G8NqyT792WEMbybOavPXvCFVnA
3cUNgunISkQdpnzTDZMLpnOUdwBCcqXCuQUmLV5MHdRHwRTXDy/mqMSlwdGwlrYfsRcKu62VEz9c
RvNjZRHVCrtgOHiEq74k5aWt3P5OGvW56hicJtAIV24turemKT4nvo3FGwDp2RQGcRi+y3ByGNDF
pNXzkPTuwYAli43w1NVUSuw15ZHW6J1kMufS4JHbc3yoh7qSp5ox3mEaMeWWpPq9VDV6aNNJ91Zx
HmD83ZrQVzekjupWoWteuXKIdoPOiO5jW332ywBMsnaOTeYMj78euqbGfFpMl3/8VQzfbyP7wlkN
KcWraRXTa5WExgp/V/zOM7BYttGSZ+k3SDAX25qaBy/UB69tj4CJzY2RSJ/pondnIvnNSVm2+OxH
t65Z+jfZmiD3e7SuyPfazS9sTCclnvSZaCBFSlRVTe9BbfxI6jg7JEibNqrMluCJvLz0abHEWmlc
s6UjL2z9rsmMbt1rMIW03UuIxegytHZ8QW0mduaYvBJPdTeycHhj6bcKnLolY4miEoZolG2sabIZ
0FZMGvDtYLIzCaX2/OkpZkP9xHaUTTOToZoKGSLkhg0zvUPXDuJUEMa5NUKjY2vcs1brg0d6v/EU
FPG8rpXeeTM4z8lOjnLM7kU0jGuZuZ+n2Imx+Th7NB0TLRk7jgg1PFKk/iCc9KduO/KhkLUDr20f
Qx9+VJSL57ypBakyrNkotZpWeqtFPxmTeNlQESGTxlIdNV+xgMc0VMMdVwQ+aqSM+96bd6jIX9nR
jp9NoORrIDTsUGs5P9p185IT+7GzgC2sQb2P97k2DrHbJO+pt0EzgrwV6OEpJonht4dff5doCfMG
rNs+NRxxLEQ7bUk5LZ9Hf3wybETpZFoT36uC5FJ28Q9+36esF+m574m4ZEe3g4c3b3CDZjvsbcmu
YnT1VGXhGV97zKDYvKOCi16gYe658zR7OwWgPSrbftSOuFhusYhJAatyc1wz8mkvOA6Qz1ugpZ25
VGfiEJuBfxa5QZjU8sDWn1y1ZiSqokDKuzBalqy3sXM+9WxwD6Mv35HIJueU/3srek99FDRj25pG
m1YMLA11Xn2shvrZI9nkQXWER5UMTXfkUU/PUqJJrep+GwW9fw7VAgd0klvTBfHDbKgQF3h3AX3p
rxMYtaji5b7oLbK0a19sWQyyihgcfcmYS3ZeSWAeE+KVJJXl3KpYsuVTyLYbOND0bNErfoejHTX+
5zSsOPhmZ+elqjyUTfHJk2Z3GBw7Pw2kul8CwKJtS2wmeuD5aoj0iZza6Oi3xXwNY/kyRd1wwo5j
PfpKAhiarYaYaO7pkcvfzcQz7BNb7vLYWtPrfsuYDb8x3s/P/Sgw/Kt5eMsJFz1YE6FWWUbdjkze
PEbC+MgsK3uJQ03oGRfN3g5F94rW5CXrp/gbMUgREYFleS8lmVxz4Z+6IBgvNdqAbeAk+Qvw5oHg
bsf5xkJlTYzn+DMe632dIKtNxfhND+MXzjX5ks0kwjjZDLjDLOK7CKscS6G38oPMe/MSbFwlRvr7
NM3oStljPySzw2nKfutUNQ2kCARIa3Ydn3NEtp/6xXs+cs090IMln2qceZmcyUIqZHcOwHYdjTZL
dm02lR9Dt0mR0HzpW5uEnqDGv8h/KmXZveZjYezY5dfbX39kuOSRC+Mm7EY9uo4sffr1MOD03g5C
uWvlZWs3tch0TruuvubLw+yk8xqFqd5AwzX3VZs/TdbVkii7Kzu8jg4BX6X2q6vL7S03u/SLaWX4
O5PQXbvm9E3JRF1N9yCtybn6fi6vv/4t7sfsarFj5gaTQo4+W1PnPNR2FbBysqrj4LolWVONSaoc
n70Z7c2mNhvj0ZdE1qkCuhxRLc2IsTF2RHSfh868Jknx2JDqy4I0fnYzkR5ZsX1Cy5h+hz99Qt7u
vuW4K9LGeB9Gg5wg1OZXh/g+4MepOIQYeback4SGN/ZxdNjzBmkPenCE3M4GtT9VoIkwk7ImGvP+
VJYwDX3TzrAtQIHKWPTdSpmfZuxhm3AJiJt4ta1x3EVli3YpbeNV3hzxetaEpSXN0cUjfHBGjDV8
p3mFBdm8iyWvsWpMcbZ1jdJiAK2u0WjsAw/cK/NAYkWaVP4oj3ZFdp0mxg+K//j464Fk9bfeRkYS
mybq5Dn0rwjbvSsK4+aajrThHI/o7WnF3b7+tBCMCye3P7Pe/4JB+T0ubKC3HKI7PpDl2UCu/ugv
D6hY9RbtKW5zxgC7jp0jV16dPdlt2Z0i1/3260+5A28gGYPLONfWCsmh+mLF42NDov0EyfEN3zQb
4SmvQWak/knWJvL4Rp+yyu/uTsdi1ukL62smim0AM+Fn5wyXwFHZPoKmsS9rbFF5mNcvhokjovSj
4hZ5qU9MhvJOvoePt2vpMcshzJ5qyyJhq5rtr001PCRJwtRU44vATuY+zGHxwUBkBnTRD+t6Lp0r
W3D7qrK+BBZvPoiBFQu0huit9ePp5EpSHVBAD8+4cY8uzFp8tsq+OXZhULnl7QnIn7jYwit3JPtO
D26Uv3eNewU62T8XOV+YTE2xLdHBbnRlr00+oy9uY6vTXAXcTdyovOP4BQhETHgNqnzM+JTZvMK3
5YW9jTUrPs9eshC6brww42JqoqcvXMXVflZeCeRcXbKQ7LqYfeWWma39OCTiqpzJO/7CKP56mGw0
FRNanW1U4xIG+WVE/nBjYDM/6TDdtnDb+EjI9A2kHKvTfDiFpdnt/Nk1uLwx1EBs1deK82obFEV/
FX4UnYm5IIBEhV+QivosRnVyI//zwfPzCUCu79yQ8mwxq2MTQXoJGH9fmktB72l3O4U2hgyz/dqD
W7yNYfEYsxy7W+1zUVCW68bBGaNT4M7V9JP/ZedHOv5qMkNaLfLxZ8KbAPv0MfIb2aOhQ3sAla/Q
XB5Nf/JjczoFYV4es85nEhP647qRMgTpWOefKquxmasyxiaJOb7aUfuTSMziRkO0CpCBXNmuF7fK
rYsbKR/FDbE+wjxvOv3jrzD0YDm0RvB72jkVQeycZg1AoAAWZlvapTzlobJEuMUPZWyw8w7nXHDL
KbMsfC+Qzqyz5HuI9ec5ys3HtDDid3uph9qId6cL90Zk2VedhCMtWrrRbUkyXsGUBGoBKqme+gBa
mXxGmI+5Ocw2heOY9wqXDMkQ9fDjPW7mrzpqM6wPAckdgHo2TNr0e1WCPYi6ObzkGAn3bkXiSuNg
Z4hEkz6HvGXYoRl8EY5MKO9YN2+4FNZdCYy+nOCzjnZrHQp9KKp4unm9PTISjfHz5UDGyfFjxTGF
835YLoBobPpnXb1Q0GKL1z43RPwKDylQiLXtVMO+a0jiC60XFxYBPqjBBS8TLTG6OkCDUNcJuAt0
gcz69wky/BfQMSxap9xdx1ZlHguHNMB+CvwzDtWvjJZf+qV1xlyRrszm5JqW+JFngN+JPv3qlGxE
ZQ9sgmAptPoyigHTtsZzxERvU9XW/DRk2BUBbXa3MA0cAO+eiHd9YMU3hQwFZQ8RaZ5XzAcz0d1D
Qio5rTspsboxl9X2uKVse+KacrD94AZPKnWB4zIf7Nh5r4YUIuzElSx7E0R0YoLe8qOT3xXJubPM
s1bTnRRPIDwQhVfuUNkntYRrJsJ5FAjSnhkLoLZaoP4JxBwWthHk93pYKQgrWAiWtXaXPpU4bY+o
rcllXEiCXSxPXet55wSKJbVp8BkuQf5BNM6Gm9t3Diu+pwerNXTGo9UVOyucTeqqghTpEuNU5EWQ
TMwafk0YQ3exKXUqxnPhqLMHHfr9SYVu/cqC90B3mzwxULc3VcX0k3AqY0VE+vRaDynBqZgSjybp
AVunjVHeOfVwKEdr45IH6WqiBoR8a5RzL7Q7bujRDYJKunMym9hIe82gsGT1jmNIIegx3nvZHnEo
CILiPIRviU2qrkEEHznX/03SeSzHjWRR9IsQAZdIYAtX3tCL3CAoQ3jv8fVzqmfDmNH0SK1CIfOZ
e881ug+7tSJvyekka2xW2QhFoqrjv8o4PtHCmHnccRjUV0WcSyDyR/My5Gi9gTfUHtCTxZvKNPLn
ucVcBf1HdNolbbC5miiHQQaZHwjMjwYjoJ0J94R4MfLjJSf1nlHKWxMt8lSYN91CFGwV7/pgUb83
mu610Wag+NABxso3KzUWt2p6VsuD9hTZ81nbIqJmcmwRUc6w00LoyFnFKut10yyOjfksmNYjXUJo
lSfr53jFZ/kK7f1SShGUNgE/+fqPwLAoBEvVcCIqkEwG+7Dia/O7NpZeZ36n4JG8ViUpDkUUyZKF
Cj0qiUhNyq/YYYsDbBcCguBarGyKmhIuXc8OqJ5YkHdsMUseVTYvsZ/NYHuMIeOiz30jVbb92v3u
0f7ODjEkiQaZ9KFXoolRfxFd8ZJuJA32MWxRYA4sCxsd7Mp1eEQh66N+s5Z6IVlkPBsorzGLNSSr
6QjLzIq5doEFxiWYLoVLzwNsmHkg1ONZOLnb9E0XDrmOFVVprPr43w8Tz9+RbCjnICCwEusBSoKk
RqXRy6CXzXnpnTcCrziCJ/k9N9az7eifysjDbCZstaZzzreYYbnaHcsmXoNBRPd00d/1CcJRruSH
sgJAFanjMaK/dU29ncJGacO0smt/bTLFq4PRHP52Q0pCvDkR9dC9Zel8s0k2cPLxZcaUwbKhfYGf
hYzXp+35tsiFIHYbIfpac+Bv4rAsSuqZpKR6+GgPLBuyvTEg/piX/Up/5HZYu1yZ278k4xQ3Ln4G
MsOorQlKW16KuQ0ZkR3YKD7PbQuyxb5VWfaUrA2K4Sg9d4N5nuOM40E5YQD1Y3s443XOvSZSXsQ4
7dg5fItm/kvy+js0XizAyb9liP9VfGPcMZuvqDs6jyXnHht6gBCbPE+B5JatILzZNHKltmEv7OpX
q+bESmxU/XqEEU6te4xkjfGWTNZ2dGbZBZrKA7QKO/V0ArSZcJCWUeCrQxpzio2HGAMet82pACwV
o2iJb8K2RiSiQ/2Sr78lUR0u4Y3kcaRc9bgO2h3BRIVbGtvLLObAyhrksghQPdg6m19UPQvJ9neG
h9DrO/mDpPPi4AmXtvPKjEIFdIDlMlGz0ZubbnW5iyAeP/SlxjeC0hJVTvJnW8fpOFbxz7xYpleR
v+1R6m8ZhNO+BRbGXhzYd/FZEJXicbF92GrxJIkPdkcVdFi0gFePnacpcb7zCEte30NHAAK2W9f8
R93InK43oD/4UX5tm/WypeMlIcHWr1bzax7Ddkomf2weauBM+26qlGyNynxVVBIe9EXqkPcwk7ag
vpJetASu1+4EmMstWMNw/3b3XKokuXGoB2Zuvkg9Sv05JSROT1s7eLBJiascUkIVzM/JJNm8AuMD
Zp0HBdg9qyCvtRZg+K7p90WDJoYToQZmTEABC+2cnWg7pvuiavb1qPaICUkOjrvxOdL6S4vozJ2U
usA6/kYyLStBS/zLjeZfZ9yLnBdwWZw9HAix6n8ROpSMEsiElASej2t5RlSFNHRsxye1X1ELr5aK
9H3l0IBQkC+SUx+LMJEADONSjBaKraHhQaxfFTCaYIHPobIQelyCqOnZOu2tMn4qsA2ThT1WflZU
PlPk+tbaERb8KDrAgNFPwK76QG8dB52qinpyeh2nRD9urCeg/GXKLs92VLp0QFhTnInYdrm9pJiK
3GF24Pu3zZdjEvFKjKFbKWPClc4HhQULhgP4ISa7CBah4hjAK3YKIEOkphE+VovCtV66r9G4MJGi
iRMGn3SrwvwgMsQG3OM7k5BEeU7gBBi0+WxfmeVFKhG3akHbNJD7MCXbI4Um9fPyfYpbJ4w6+0lJ
hHCncYWLgwQ9XDWSmxVRuiKe/qhYbM722op7l34Y7HEOvET71JnBTBvOdnLSxC/6GumtiCz2HV2E
Env+xA9Bi87f2otFA5e4BIQ30Bag8sRynPSEEKvTQN44C8yCidkOZUSoxeKhuKjKYIjzK+aasCHn
2hvV+jZ1YZkVxxThs2VO4TjNACCN7mfQp9d8UK6x5Gahyv+XFPM/MjAxUzQ67BxyaqDwHJuOeF9V
ktIc9wwBKIZDrRjKPXKRUFq81XiFcoDlyupu+ncHHfvczs+ro/5zBvMHZv0TO9YfQpkSV0Ht47bG
cO5ko52FgtMm2tbIB4ayBfbSWeRa6CerK2sKsvGpV9JDKwrABIqMrlh0OR/VReM2Mb+XAkU27gN/
1svFXUgf3yUjLVjFQHmxFC1k20N2r7LgCW/wr1uZ7Rt2z7q2wg8QgRwctebMnB0nP4sPT4tj8k23
yLcczN/Wg5++sdlHHl0Gm461diwRatZ61oRNUQVmZn5HGS6DpE6+I+pht0h7dAWjcxwcgjoahsMJ
mEAeHMPcISPZI57mp0n+p4gjuIHp194aGGWPtHvEheY6p/lCvHuVWAClNPnKV9HSePR1XJLotCHu
NvAcuFVX7vlSQxZJhlsV5ZiJIcRkd7SYtCAP4cL/fzEuY/2qIyfvHs4SpPqJXhUh5nVwbVu5ENfx
IIeikLy1pqL6VZ6caOXZ50Q6TnLZnx+kscjuyqMGVsWLZoNLQJ8/CLnW7hD1P1U736mtMD+aMss8
+OHlMdbG7kOhkbltiMgTqx95+WftiIJovTirSkJrXF+oYeOTnrTA/vruVtg6TnC9/82mJvL1Cl6O
sIhlj5LfWRE9WQv8h0xN34e1Oq3xfLQXtfucS+NPXUDAdB4PnfEXNmLdCav8JcFUc1hBMzAxapIn
sguwoWnvImsl8cpNH4j5R1M/cughHYNZ34rpsCeU/tNifROnsdsGpuJErxWYidQR0e9DVIXsglkS
4NPpORWPUDMNPsHSk4AtJiacTKHUHWCdLOhXMlyV5Jwb0XCEljwcTbTmIrXY9quMwMi1JLGFy9eS
5SGmajmVXXlKWpFRm8N6r1HbuNWQ+fStJHbq5BTaqX4zyviS6Hr6r8XhQ0G1YiQGWWgw4wVnkaqn
Ary61xmA4Odt7l/7WQNQU90J6JovKe7zk6iWvYDxtVPghexIHYk8spHmgJL4AiNNYhdMqvOWMVRR
TDLWTXN5R+dGIF7UgBHHMU5/a08h5aV4dEY0rHlUHYlxdNsyueADWVizOW0wElRHumkVoCsM+edG
vxKTvPVMuW9mSXNJNGGQ9l10WLS3sdkmZuAz52hkgW5NDNY6mnxBhrF9S40xdYav7Ui4x3unF6RM
lc63TrbRDg0ahLmh1XadIf+a/TaEk8mjFJVQb5pOeoMo+xfprP2LsbIqXNNFO/z3X2sNxV2WzZ+S
qqlBuPUo7anfFvuJHi7E3PWdssx86lXzF+Lu+xIxspVVcUkKN28s0lcsVkORtjMm42IXo3XUsBsh
GwYrSfsHw2c9xgrnnN0X5J7Z3KKKrhYHUQ7w5lBk5Hr1Uuvrdpkl6zFGxywo4EBGuBbrdj7gFuuQ
jDTkp9eGfv6zJXK8timSOZvJqyqMITDjJXmvJnOnT7ZyRgtyie2mPOKyS1zUmtpFMKhNis302P8u
7mA01ZMB4MqwWNDU3SNbjKxuur5h881q3eVOK18Sg1gh3dCyIxk3HH4Dm0nsFTKniSirCJJGml5N
c3pAbluTA5A8NWau9kltVQJOsoYpHcv1HRSAXyM4m2d8P9QMMwvDOE93CiijEyi67Tblc3O1qcJZ
6j1VTVWcshGcROqkys5W6wzb0ULK56ywQqAmvi/Lkty1uP/lTDXyqoY8ItZhgWYs06dM1vuD1sMx
3MmjpoDA4UUIVXlPqtnn930fRiAIiqLf0rL4miSHjmgjeRUtTBYCL8BFcn0QBz0oLKRV3gPrD0Ep
VjDO3foKTBCAhKVC9bOy7TZj99Vn9Z2kO4NmMom9oZn6/ZAw1lyOYgFXsJJ7MPc3h2d/kVtEW47g
KiQJ87TN+CCUUaHZS7ismka8OHGy+KXVwv2po72a4zSa7C+dpThk9WPPDqXkj/JUlVlXEyu5O2kd
rL0lem3NtTmNmj4feJM5VVeGsWaqH6c6unXw+YJOQ8+wIJgbxND7la00YVS/5eAvob6wqyEqU3sG
7H6oWmyiVkmai6qSsblUa7AM2Jwcgqwxma4hsYfZtY8MAEAVQeftWB2crb5uzhrmmvwNKIa0oRkh
O/zqhbjo0J5J32qrEinHFO3RhxbugN3kamBg5Ygy011BxUasEBvigjnDvK3DiW+rv6ody0U6eGgd
CWNaCboo6XtSAbjZmLxBIs9AluIPcwdKH8HcEiYQLhvrsYJLs/ypxaFxnTICf/TNcoW9BwVMUzn9
XiN5tNbpS6mEW6rY4Uzp1LfRVAMDzZ7HAMsd4GCHiV0jokXtWNm3prHtnTRol8v822n4iraoPoKx
18kAzZiiCpqh7vGMdXslmj1zTiX2KFeLyoWaGLdz4s6sO69xVztk7pp8t6zJQCBJiOwq7T7MU+uD
my9zp55Lye4elC46Qyyef0WWdB4RuMK3YEfI1XqTTeODzdFvFYc4JL14h3Js8Fp9wcOLTgG393Kb
nGS5DYy62UR56UYo90CgcQSiw1Xr/IP8tJrBtz9bLBbyTDn2agVRngzPiesGdo8eljO7xcn0Mo2I
v0nvfAfp8N3M0ArnhOfyeyKgLZGSoJZQSxrd2pqowxTLm1tKrE7g4MMGl4daRRArdWTj13l8n0u+
O9HSFAhftf6JbFw/lRGzE1ZJZCCv9tUSkeplTUfOtsoYWUEq8hdTEqpSjqqVxd0ZUUPt22K1L9lo
FGdA2mUwVZkWZAnr/K3Rd+XDxcyh+AcH3q9EV+kZuLTA/FiIG7XVZOPGks5qxbdmD4E240ZK84Uy
lvTRgAyCxC81STE2VUfHaXno9IeFjp9mNlHuRMkBcQQZQO12yFkZI8Q17yb++L2pV4/+1NLgj/Kj
LnXNXQGNndAxKu4KHeVhb9dDNnwXoyJkWLbJP4tXh8FPUu2lMwSLWqL8zJfPYlxPhF+vXs18NFAc
bb1n9RwK2oFoXsbLPFbQrLiEs5Gvno1Kk2p1a0MRjb/llA+hQro2ROnOouxEbBTDxyMxBnbQogJN
aJzhSczFDKWAEg2POIjEVMGLuJl3cqa/2tiAh94gf7DABvd/EoTJhARTBScwTV0jSu197VRnAu86
9oAGrPBy0o7//ajiqAqhjH21gO58xKGKy2J8PGaPsQOzDDhslBjQBOmO0B8RpiDvXCH/lbv5IXWK
UaG9mHTfHNn5dMtgMcPETswmRblFqCUDAkyEx14UyQpym1FwEzfmvTaqn0k2r+hExa+s4kwXJLUM
Fj0xKV/MBLU2wC43BmoWa1DOrPxMY0UNZm0w1/gMjBr0u6ktn83QBAbgIFBc4z2LbQWdUByklgr1
HJv2PBPQm8R5eRYg1cI/O6Y5P6nMT21vricRYaVkYPvqoLzm+ZstdMJGf9G+UqGs+7pW39ZoXN+N
SttxK83P+jZ8qZ0sSPlEGjpKi9DSxPGzTRchbjbYcFvzlc2Jt1mWcdceP1jadJ6AVOsT1b1SWZRO
gMLTuuY9s7ASEDAGIysot13VtCUDafWrY4DkV+UADjsDAmw92oEqr5FPTMRAFqx2zcdTVKbkmBAW
/gTUnLTueHuLeQLuUlna2ao7eNjSrNBqO7GXtYrmUyXgE2aXQBqtKil0phJhm/YiYH95E286ZDI5
n1iMLqf//tPI/hQMhPLblI11HMc9tsceSQdoRnviYI3IN/L6YQm3kUq5pDDSV+W3MGDPJkPymLL5
QymLkN4nfbfXqAkmx8CnO8QGBYoQz85QnvOyS46Kvf0zpKWHDzduXurxWcUpcjCV9G3s2iRUM2TI
PeGeFlPSSBfGH9JKvJEscoNPGiGhc0t4pyA5fTgL6N40W2lR8JQBBWPCOqIdoHXLEBDkadiqc3ZT
uACQXyvXQV0ndzpNc238WkV6KDQWAWvWGDsWy9ZrFccA2VGZWLQcEIRRL2Syar1qUUBCdBVyC1Lg
JB5a1kQs72R+1uoJt/vDnIxD1Zs1dVfXREO1xdK9xtFCaHNL1LbkW6LiyfSRY52lPi4nk8TFss8w
2bfw2V124Gwtx7AYIXuovVITuVYfrCRzsY7ip8FjcdCm5HOtsch3eaNenFh7nyijw0ZmLwp8JLzI
j+8kSilPrcv8auofpabrLwQO5SWMrSZNvmsSavGWlP1+meW/omwMyjZYwIoN8B62eFXP7ytQuuOU
8kfPZd0eupK8wkH2h+wGpGR+wsHY8RxJtEjS6pAWJ8jO3GNmI92oiTC+dpRuHW+dO1v1H+thprEK
ajE+TOELSFx8+wz1ICeAkX8cGmuWUUckS1VgNAxmBpu/7riuo+8wCEMiVrG3MSSOwJwMTnS4HABZ
c8RNcRQNSKb6WNlxvt+syG90h0D1wULCdRT5CFES6f/QVlcGsy7n4S1LxxXL8kpiyZL5oNKeqnGO
PBWqeIDjQRIitzBqMJya8S/sxK2uxiuBePd4LeJQqinP1eHR6U2xEw3+FBlH8WOAEbKb/ua6OpYV
S/DEUTrXGvn/r1O2W8rkRzTcTYKCH9V+BxlO/pPzlt/UN4tjHtAnl2yVMD4B68poSkMOmdX7NdvF
UwpEx2ZatGD2PW82w450GfZauY/SFDxd114Aurhyjo9YGU5zDwwv77pTb/b+sqFP3NRFOXNC041U
+fAJF1p95SPaEe+xEEUZb+dpKc9mhezL0srvGvjZifH3DKZEO+kqZ3SnzjFLtflnIdXrQDR3dwUi
CwyjWy5q0tcM3kyGAtGIoUtQ4WMhHQlRNXMmkIayL2aoz4bjhAOh6HhqghHNtKcQbu9nYoIFkmy4
wpNnwngF0DPrDrErO7fs/fSaAwc7WcOFQYg4rkbP0ewkaKOYK6mMptBib19Mk3Eek7eRZeoUs3Qk
rINky2QpfGxLz1D06fvs+b3omTOxnOmfm5oTWDz4XECNYd8Wn0TTmoFu2wHW2vxjHPhk+zELgF/c
Vf0jR4V/SJWOih/xXOnMz+WA2jAjJ8JfDSJClkTCj8wJPIV0x2N7zKGH/mZrdUcestIEKBCnjwXe
fFrXNSO1GVMID+gB/XG7jD8Q7Vy3FC27pWVXtuR5ZoKLbKntfZyp9wiw0tHISmDek9F5w9y/jFn2
DqCDtw3y0w7aKvY60hqyiB3M5EzvgCl/CQpZn+a3Z8CaI3TOQZNUoxNO61VDhUpV2KJSUbYbeztG
dPJn7ocRm9nc+hUQRy/CMXe1J7hpWf6hzLN8eizRGq4HP2qcQJhGjSqX1ElygU+IuT4y4w2KurPP
ciI1ccSvfmbtsPHGV+LqHzO5mHFOG8yNyU5MzPStZofC0UGfWCiQ34sxDebW7A5EaXt5rKwhNRYw
NSUGMcoUi0EqOqv/fvCiiktS2/+MZSjDQszdsZMH4eK3ya/Dw2EjM3GlJNLQ+Zjvsq+HoCrEVR/z
eBfF7Q3BmHFETTIcyO5wVdb/xzob3iIry67N0B3HrLk2CX4UddID+KaXIkMWQ08I44BDrcegZgVg
9JPdpqPzcdYhsPKGeISMdGhqWE4OLiG4PjAdjqkiftK2tA+9sThXve7/jnZ3F60+MVBji4tNneMu
QxoGezlF1TuWiOIWuvMnsS4rmHTwPNKkRCgIZsPaFFoRO+Zcw+n/4Hl6s84smVhjKti4vJD38gF7
k4oyTRimJekJfaHtpZQdff1kkTmcy67nYNK/NsecAjCglxaLlssajbPETqeLZLmF3RLrsMNOFFQt
UJzBDqc4fsE/3QJH3RQEVfOuW5acIZseHVMs7aL6pRHAfbON+rnO6mvE5hiOw18syR7ZaEjOCxxH
HUElWOB+bxpPBVXqF2EIzNHW6J/ou31tl8aNbiM0nRybndOSN6qWO0ibd9XoxUUtKvbP8iEDyRSO
sJHSd+0VAhQr3PJFvwf/guVecfZK3rAiqfiuSu70IDVUgXya/GHYoKfkRemXjyXNwqhSFP9QRGWy
521Ig3Sh7MgAKt/7VR5HCITcrGUfsFGqXGtNFfpcPIQEVzJ1lkPN71dDoYx1ChfW7I36xFw43fWD
1bj0EOhlNtOADb6vDMb/W5nOPjaIbE+qzW5t6MfYxC0UeGRP9VhF/amqAReC81KliI+TYRTBhGOf
b0ntdlaRnauMS6vIbQC72ty4HeERwYMn4MRYKiKVxRuxa0c2cM9EJT7po8mlsC2s4oaE4xxBQUBO
gpsyp3xDs3ITGTp/Ut5UNzXKT6ywpABpJjEuIsx1ogELEVBGNL5KUAYGKQvXhbKWTAn6U65OQNoh
0i5x7Bz0jCieJFKeTZTiR9rzPpgFCS+jkd4Sk8WMvSg9ONao2OkNMhj1sV4knvtD04bWNyXLgOHx
bzcQo+DwPxVmsrOXMvIH3dg4qeJvZyOXpdNUdrDRFKHyqf+WbOK9XvYUY/bsE+CD6xcTqgejSD3b
6Lm8TRs1Pn7oqnNLH9hJR1xLE8vq3HNu29mhrJkgVYt263XWWI5FsCav/WM5CPOyqDFsMHVJpPLV
I8xibzZwjibJLxnld8vWXiYFFakefamWlTMdneDutYnx2lSbR2U0h9ujxy/TVAmRCP1R1ETbDTP7
X717BHie+egakELgJSsz0y6APC4ZahPVWbpjXNTGi9wqdW/wPeSkHf2tiAfk2j0D9HX7ZREKQoWJ
k63nGKyon3rmLh6SVp8SV/rc0jtpbx9VZ9oe+67V25q7vpwmBPPMKYclyHT902oLAs+gEwdKNTdQ
VGpmvXPxPVhAisin+UN+sKcCtdpNqUbimK4zEqEslrxNPhaWe4oJeOfk/a9lpciJh7h7sxw++qFb
SKiLNDT4MguSpaHH06r6BdS+gu5wgJaTO/6wkWcv0y7YNFHu+t4MNF5tD1pnEyyMGRcN1GakZ09p
VEV0PNVXzjLPXTObUbdpQqfXq7dOzv0FMBavT7yBSw4QRA6HTYE6pqvZs2X/bnpd882UjWjx1RE5
vtetmcKRX0WEkth07Vw7g1wO2Szf+UrYjPyTaNe2aA+I2kr2AMHQCdY90Vip/rNBc/emiKGKTn0b
1q2luVWLDFGLm1BFBB6ui/2rIspZJ0DHWiOGsIzWs8Lqd3JuWNbnV/rou+bVwnrBc2CE/ZikYUmK
APzGqiSn5dcGXj14AKfdxXxdBtje1irOOicJBg02/Ft10NsMgfeijvsWZ4ersKCGdd2keyuGyiR7
tIIqhU+HWr2HRtQiFt8RBf+uxfKNcjTeO6h8vHw1f+KKGXmhTw83jL8RPrsjtYfXNNO/Nxbh4eZs
bHVIFoc0fln1SlyMrREh9rfKj9LujQm14o5TA87Xzo29tLMX2NrCT8GphpRGiVsXW3ZNku5EBMKT
EH11G5X5vm31V93kzJjJc3DL5TgPccJErtbRpku0jwxQd8NJ68VLgnPpiNmHuCaYT0joWPE4ySCY
77PCq0WWB9pARb1m8TmpmnCyMO8wJ6qPzP+eNMpkzemRG2NXRSZgggQb0HJuGephaq9jz3DyjFjp
MBqjvdeTGXeuDXFeCAN20RaJEyMS61To8y/TJHPBETlG8E0cRS1+b0MLfK6y3za0K6+NzeVEQhI1
+XiyHMIsqs38iJbOZfAvrpvcqDE15zaKfxVongCeQCpiZpRydeF7GzfbnVXrhdB3k7leN+/aTnvF
mZuFE8Evc8XK0+6Mp0WxF7jsMGedVCm92aj6xyv2ZA7EfTeV5olpzvy+WxHsQLO8iwTgr2Swnxi+
ib7FIxdM3UGZpOyjwNk2v8SED92XSOKoLPRrN5SB1Jk1tYUwzu0voSEUSCFPnrBf/ZlzVQ+tkZg/
lNRJaCrK707jN+lqZgS5Hm3BYIHidJh7VCxhFaBLMHBm5F7ru2YTmNQxIvFsrdvjLBufGuxDtENJ
KOKIsXTE5aFMgvvbimo+IUxCHaSVnk7eU5MBm1uVvhpTAvTBjN/WLmaSZsd/y+HQZ390lQ2InVXf
4AZd0Pp0dytVjxnZv/JEfGrw7l08VGqQjO+LkjPdW2lRcrPwHMBa7lASsNlIthlzzSpi6Ik/5PUr
kX2ch45QEruN/aTluBxb8uLrmc2IldwhZLDW1rLfusk/SM4fRTAczmicfy/rI6bNkgFRN3+sVMid
huDV3QYn8WsrE+52lYu08QErFziqd4HOum5i5hVOJI7FQyIRIwpSU55HWwPtc8D0lbNLDT55ujGc
shVjuOjaY1E5w96W+reTLYE0cO9QG5WK8TqvM70JQzC3LDcKpeXVUGGTDVXk8PW2T6NZPaMi/GhV
IPGGpWqErsAV+AYMyLxadV4R+6Pz7noPf3If3Ie2WU4sel1kAAhwGqPd1SMS7PYs2hKwZDLMYdHd
JzafDzHgHfUk0Xe4DfWRUO+lCCTf4hKbdF/SkCA7mH+i6Z2UZTWYt1Pdjl8KIR3uaKbHecEnJDCY
siCSP1oW7aem/rCYWQjeSyJlH8VNplamt2JJYV9u/ctr+viNywsArJGtRxZepHXM23HOjYIlFWte
togEWcuAQufc8J0Psb69y3UFJk2OWcsYjw8XdYux7yYgRsDjR6+vHUBDWrBsDizvhWAohAtB9gB/
xg+Y5qNsrn7jTLg3InuzCInpwbsBBEPHN6cB0LmxiXbmku7Yt+n7jjyT1WSd0Dzlcvqrj9YYlOyi
9PgLaeytXVcUXNAiEK0PLQpc5DdlJ94TTgHDydjnaP2HnJhwALUKLDtFFZAh+pqxKeK1AbykA26P
kYTwYtklurtBh0YkX0QPz4eiWxLmiWYIwIJPoXRUyt+kuAy8bcpvulsG5QNUthI1PMIDhlyPDYph
T550nnM2t34fDXcJxuvxRGDTydNmTC/DD8TOIaRRZ3yxosm1Go+2Wj8VGeUjgRoafMb8tLBY89SU
oquaeU5R9SRVskzxhsT7fGPxRirKTctt3gPxzEpyCT6tbULa3tanIS4ct5n+MGBn5rCKel+uBKp0
5Non6MTsRmdtmJ6IePAGketBh/eHqwxThzNNaHwnHzhZQbAA/QvbqB/D6skv3VKXkfWZgTZKFMnq
hN3hxdkqXnJxIQD+vd4o+B2GGMv8UYrNDouYyFMz6cNoQs+gsTNoF7bhhnm12eQQXr8beuVQ9VzI
RpYsQUuwj9fkyQ+NHxMRNDSubQySfVv2rVblyzho5hv7FCJZDgROiFd8k/eczURYOO2D6JReE2No
Ptfs5FL480AXfUMxl/sQLeTNbpGWJSyNDdFFsH3FXwOe185ZcnR222zyS6QoAtxafA0fvFdp6Utd
kzaimgsXAt9RWszfjcFECuyu4bb6C4bRsOxwD48c1WZjm36SbJjtMlPji5qs+85CAmyMc3YyyZvb
ZVNyQQNY7RExh6W1DOdUYnyKX6pos/cWi1nCWxsmM3yB1wnFQYtIbFSn2ivX5S/t37x3MmaweTUf
NuJUKFloPKCZcIYZ87uhkOyQdtoKz4tX3uaNTMk9vdVl+kli/OrqalIc+J5oNIdV59VlzRS3vBhD
ZLPUGm03Vgf6OgBErenYN9UgqUDwr4vq9gsf7EHCLj6QpRqwFIsuutoQ5RlzDOslw74MEpe/jODp
JBN+F+VQi7Ez3bE9fWPK+mkYinOs6enVEjFcjGhChyPhDnB3zgBLwOAQ/Mh6yfQlhNA+ihj7KyY6
zmr8mQQxR91gGywATLGnFrLTU01c7a6v5r9pG+nIF5xDUg6Ie9QhkDmosrp7XTmUJ1OMiIFR1ue5
o/viQZO1pH1g3mt6pD/Ex2h9WljJnas0/rS3qXS3uUnvWCrpr+pDhkXnPjukji79AydkxXOQx6Ez
5vYBHeYXwzjPKUymD7lxMgpddVvI0sGsoIZqY/WAjYy/t5JwQUXpS6dyA4AQdlFjPzPkQdmWk68a
W8obdaibJAxHieZDiakqn/CTHcqs6JQt6SUBGnXWa+tVt1AxWIxoeTv6k6XGmPNK4yH/8TbUJ5di
2/4apS+k9nAeVdalKD70bvlW1sL4SmIb4nkrWQVXmuZbo1J7yohYAFMg1tn+MmuMtSzZ71S6/4ev
pg/bVYZkMPHeMYUIOnbGLtEtpPkqI6oaeYWqpV0nNT6uBvJ3pTFf6l59T5xBBxFbtkd15OiVD58W
nREG1eXTLr5aPolfbSRofiRAdgXKYts25pta3PLYKomtoOunuCS6GJfYzSS1ciYoVy6Rs5tLcKJ2
mrZuMYy9h9EfaIrUDmKopG9oVC9DnexKoZ2rDYUDqRkKk3Z1DpSlVXx7ZFRopnG9SzOKKqqlow7q
Olji4TDwZj4jZ8C7Y6d8m0cbqjFTBkuMbjogTTJizH0TE4HWmrswX/7H0Xnsto5tQfSLCDCHqRhE
Udm2nCaE02XOmV/fiz14QL8OuLLFcHbtqlWLHwG6dCSLgKHcfSu1ehGzFX2A0mv6L9qI15Rul5Oe
e6mZvuLg2H55S+9rohztGxCVNs1b0wkX6lNBMOzYp5Kvrng0ldi6Q/E1zxxujB2zn3goVOlbpTrH
Q85PbXGLE6uJdK5Y+VHGzBOMVxDUFzyl6R7SkwaTRn4BldTvk2y6dYXUXAbEgZXOiYSzxk+4kZdg
r1AXzbdG+AFDMQhezc9zzHnUUkG2aH55DRFHzQ3WsnHSgFvfHFrQ11iCYF83KTqr6T2cZ3XxFZNf
qEw8ogWs4xHiNlxD4u9bocBljduekrLp2Grvi6kjNGXc9qFopRAcZBP6LHrdtk8jsPAmKfqfauoR
x40alxkp88FIFbfDA4tiyVFjvUS1JjMPs9mRy86X1sUCwi5FXr82/5So/VSmioyQtH4llHk54Xb1
0GurefIYfSCy0CUk6AK0WjyrJsl2B0pV6bTQe4n21BcaekZXq2iMrQ31PHwWltoF6M1koKO64aIc
jT2RstjuVObhpA2rw0x4ytVZiZeRwRDOf7BH4LjnZWW62qwGRmW9WUQ/k6TARhk3x6UwRpZcE5ui
5QoGmOp4IgZnq4/oRaEWri3MjzExQzqB93SUgSRDyGkFhcn0CZdYCPFcGDfXYelGWA8vCSmINOOP
Nmek7SwjkUDc26HqzI9zi11qpFteMRt2X4lUsjXiGMyGRgqXlugdeAO3l6GzD2kHB4xI76RovSvU
DVTXprpYEoFaMBp4xTR6jLQl4GTNNTFsbW2zcGwVhnOrDd0M172jICZgJ2EPTm/7bpzY+4iRrt4A
P/lh85nNuXoHbf+UY4F28KCPpHYcKuie8zD+FCGdWp1eH9SIrpmIBnhTVH8aaf21VMleZ1BT2jfO
ABMVUVn3Zp/ZEabJQ1guzwsFhDzfD8tSsP1olCM1UtNhRkGb0hFzOCKAvyoYdOAuK8CPao41KIck
oRx5zti3rcZtqBsdvboygzL/97/zU53l8oyi/ssVYNhKk1ONnNIgYbZ4Eq1h+DL06ggcB90D97JN
sRJbArUiQMdVpzLjEtNnWk7D8wpYgOIoZAscbmclA6ld1w+16nVXTpiQYPv/CtbECkoAxgnL8zG3
3EujxB1UZakTRWyFswAtbsaVDIPFrNtDIa+Gq+fCOzBgNeCkS4C64U0kKjSZUuyksXRvBJJYwm9o
lgKZH2XAc23gKbPWBNvHBufFyKRScsuKo2TROvjZKPptTrWsog6/cG90d06M1xWLC9Cq2W4E5Qlj
LpoqGzvQmPwdKCsPWdJ8mKoNOHczczugrlyxGj5gkSzOlHO2V2PcoIhNjH4v5PtEnnSpDrZfmN50
I75a/1t/Y9bpFPfsCBulnpJlr12WvmDMw55T0dxnsk+3i5TIyZyLtGLFEviWyDyGlfnDaRpD7Voz
4BUdN1JLWqE1afUWkvRoJt8lEp9T4sp0mqiUzzj42dCmh1BuflJ8M1fEjwHBk6HdwDIwSNm8M+Si
unARc9ZKBvwrI/Jb0rS2xOIWU3ACTiVs39pq9bRk0uxFkkJ8Jnjk5CaCTUfvgydi2zCG6Iv9H8A5
tSSOss6IPwPCXRzhcoOa9sUWy3CazU9UDOLi15F6bisCHpRj1TkOwNjM4enOnJxNiiv18oH+oJ6i
ehadScgHOyuAzQOP8VicPgisK3tdaCLg580Ljxcq6xlAndL4MGVWqjHDgi+pV/xS4QVrz1qBf66p
CCsssqvqClJWtmaQG1xKtjJvxJQElq5DeS5r9wl7rlJizm/zQ21Ws5uXwuqELNqRgKd9psYh5h3l
KBEr3BFpAtNfqcdBKF0WorRFAQoZFsvl0JfvkFUXBzsNZm0lfC3ZIvsThcQJxejHRDRW7oUs84as
Pk0VcwBB/JQY9J7cO7IHm3oEJKgAWV65uiAQFgo5cFlELXG+BFFL4iBKir95SgnpLjT+qUl5XrX8
M1Ex01vQyQKZBdIi1vMJ+vHP0MM7FG81nVtncSsE4yXsw0g2HHqBWUeswm2kGpO2yfqDldGCvPtv
jnEjF1qOBYTc+Mx0Yo9dtV8SuqElrGBQNI7icJcaKDgWyQIwf0D7jJQy9yomJJ2MHUZnHINrVnir
jgZcRSjbTXOgBBDRXYKJFyeD6nKM17igZtBAg5ZSX+EgiddM6K/6tEpHnK6FKMcIaKy12TElcLZx
/zdZZAZtpYzXZpL3XNrDYRH4fnOOQrehpS8jnLXjAi4EcuRrZkr6kQOFE+elDnh6kQErdQu14Zgw
0ziaTyVgFDZ2Fa/48Q41QggoGRACuDYsmKuwcpStOKoFm8e1h7YTtost4989rBXPCVmgFJLqu96J
kUSPKKG3hRSLD856sFd57fyuNpEsYmv2uwUFbRvP3JHVESWuIoVwJGExhQ7/OIKvR+Ko4pGUyXcm
pZnXrliJdjkhPttEiHLEthWO7JvYYFugJiDifALBNI4YO38S8L0MZlptg/oz94peSQ6Ta4mXZwWs
lZIxpJNeu3aJEXwRZqcqllB1nzN1K1Ld7Kl96XjELpFbF4OOR1idr4Qwyc/Czv9pjImNCvs2M3+Z
i0J5otjaT+UkelvKSD5lVPPu/v+/YSuZe8uqKZjd/instJYTVZYfKBwosFkL1TmuR21HYmU8Jooe
xDjjgiE2z4IQ43iomAuopoiCKgRkTaj4vJbClxArW71j4vXaQZFouqae5H3GOLbLl+4rEba2+8fC
y3fUl+W6SNGlR0AJ5JaxRV6H3pPqfdP34sNg0wlcXwnCjgcpRjly/bYF+PuYR1rn9BKOrGVZRrvm
AEXwTRJ3uZFYbgEl2h2SaqvE1p1xjMR7ORKuF4fYUWZJOM5N/pJVrEB6lQTUAOrPngfGtUw4E/Iy
mJCO65j3r6bBMp9Vm84KpJowHhVWWJwba6QjKCaqNyytHHTM2MtcgvYnwWrWW95MK6OLLLYYBT77
pu2uYgVPvE/1R9a8JebHEkdeYb5E6BIr2ohB5wFPqP3CoKjq96gtTqNhnrs2gZVJE1r1MVeFL47w
MMXiyHlkH2HJbcyXKQyxPCTk7QAfNiSpOs6DBt9mkoGTubE52xfzZFOdg6dw81hbO4JRjxoTwEoP
px7jCZGDnmevKFkvEiu+boAaMDeHuSWxpRDloXxEyNgRzG9St+wGyg5MM3oN+6M2YpmKDsJq4NRO
Aim/SP3kUNGHT5NYZMHGYu6VYzeSKMAqgAB1ovOKbGHkFPxEcqrbZvNmoYA1ADgwmgcNJu55dlCX
lBS/U32Zkm+zV91GFvymZARk/SmAtJKWD8FEZopM1kqdP2sLcb7KQz/2J3FFKGw/Yo07cYlrtype
io21u7CXGBihMM+JcFQGeBdl251qyzoyehDL+BIa/Ynv3tF6wx3VN3FeA7Hp7XwayE8tNxb2QOz6
BxzXXa9G/MxX4ZU+HGopHppW7uFiuXoB6/a7hrrnEz0okzd5eY/A+xg0W2gNY4TAvNCw62emUprT
3LAmrOj36/9RPmnjcgaDYC/thKuKXs+sxh1cYdb8NsznvAHWQDAndLoRfpclPAwJ91Z2BnSQp0Tx
00+T3Yaa0ezV421YqWDa6RGeKrzHVjPshKr2VuSQ3GS8GAK+YxtyPSP3fEzblpr4zGYD8QY4cDdi
3xbEdt8rOAnKG9scEtsX7LVeRjaeE9AsfpBzs9XNDsZJz7Kea+ITdXGUkNLgS7BPQnqP8X3QGqJP
bqOcCH0NGqZvtUIFYSHbu5R4FWpxntfPYfJwIdqChsl9lmyRX+MKQ7aoD1T+BjNaGP2NlHfkNgLY
GYPlfgXIsGJBX6mkTLsfOmkdi9fwWD7noK17bIEFbj+V8qis/cTB4ZIq8yAIP2p53I+gvPppJ4QM
nHRUAC1bpS+V1XONHpqtf0mlH2W6TCLtzEZfWDRMEoUjj1t3Wcx9z2dZpueBDZAJTl6tN8nOzsxo
N4eyq5ThKYaFlipQP9CQM1316jiokyMpM19XOH/N77jO/YjTP/AMzjrKocKyMerfUfOcSV+9tu77
4klE5M2sF7n/67TkV+GaLdMfjSCTWAfA3jRGNL3/qsWjMFGIwKNm4FelPzP8OqAw7Pw84yipAMxA
7NpJBEfYMLJbOLRccGJ4KRuwCKeEaynTDZb36X4i2BalLgRUumDuQzd8UINhz4gErLP9ZVoOSvLa
5z84vnckfEUWwkl9FYtz3Y88+QhEwFxGB802IMLIja59duVLgWdF0HpIXde8fQUf5uP6uIhaIGJR
DUtayeu9lNMOp58bIeAGsbPsRATCHmWKnF/Umt360rpjUtlhLtmdfjDzaxn55SaMUrGWDe/bGjzK
TgIbStybonbuwj2bZCyvQTZngYETvqASO6Wcw+SzxYSlGyKWyYjF9AsbapL05wkLQjF5IyvtcaVJ
TDjh/tuXZbeTB8yzaH3Nm5wLdr4vsDmU5Colvg/fxPaZ8lgUCBoPMrH1zk9by22Wn20d2I8fTT+8
9iSQrGlxJHRRY3DIPfp0JO0wbzoEOj2Wm04fr76WvpFFblS6ttDMZ8q9Jnl054FJqgTr0f5RqGBb
iLKRdaFyYUfzmU/BmyNqR4F4dQ1Tb856Imjnicoxhcm5Y2eB8oBkTBhUd3NA5QrG5+wCvCQwhmsb
ctPl8dloDkJ26knTyssVLg9ZhWEncYIcU7eFhqTRPJIjJsqJXfWyXVmJN9BkC45hQKEbgGiSquQB
73WjimwB9iJzyz9OQLbONkCM6Wo1KfGe+L47LxeNI2ccyFubwwbqVghRAuAIlsVm6p/KuLonYP94
U9tTgpNAwX6VXYeZJ0nYBRxzbYtETKS0SJUMJSxWlzw+3OclvZNm3tO1zNeKARFE4wJNB2MrZhLQ
9ryULZQ6gtCh/rHMik34lRLEEr4VCdX4XrTMs2PoqthMU6zZMucrAhPsG3q7Tf6k+WVDT6T4slmu
sQHxSmB6Xcvpz3C50maWTDWW0lz6EUP+nPKtkVKvrPOd2pEa6Qn8NuxAya2n1NlCTAHqs9MViKY8
t8r4DsOAocRZo9DL6UnDBOKI5eaBQb9Y0OzpB8Fb1qkS3BQBLNbvlk0gGH6ulO5g4nbuM+lgYh+Z
pDeRlMwqH8foWTBSW2hrkvj62TKfi4TqXe7zpy0cri+3lqJtSxEekCTYSvESASQukYAkGLr5sgJo
426qxud222ptNqth8me8Plj2JqB7VYILpCh8ICTAvBHeAHZlmQqsunimMzdgRrZT+VwQO2Ak5iu+
KjetOovb6j4F0+CxyWAE1+7j1izMTb10AUvboejIROWOIFe4VEbOrQxoMn6zNNm20G+iALXcMYhC
D+W+WQ55yX4McCz7fxSwl6i/DM1P2P0o01vSot89jFl8xqzmxRG7F8b2fqsnqQjDx8u3CoS7j/3W
+qeNmMm5TSvY/nM1vbT690Tru05fWSU+5fyMKndq3KGnH+F+P0varZyCqUNx1opjp1zxzG00KrcI
b22d3s2SRoDwmJiJC/GLHuf6lIXGnqN9UCZ+rYnvif6b6Krd26F5N7uLjiGpNCzcazOsT8o55SZI
Je4aViyU//JxOewPja/0CNSZDcguqKuH3B9xVfqRmWOqRzKDsWn+qOVZKoeDAX1Fz3NPGmho4QBk
NekOlEGrXrqaCGqSQoTtKUzgMWqEN5nHfVwYF4hhH7EMnSOziK98Dzk69EY1XTDdnAsEZ6LogkkJ
X7bcO1UOBAQcbQ6osQxRhmsFb1V46dQMo/Y/YVVsdkvHvH2Xuz8VtE+Evgl3HPPGey6X3qxM91tB
ngoorCFnCOFb3peEcHXRUuzlhEQXXuPdk2HpjjQaB0WLXMNEEMECwFPdnOL9ou1FOWP8eW9azk3Y
DxDY+munomvMGObmtyjjOYUfbNtOQg85M2y6kslDuKC+qEkJI7Ze1bcS77HqUKWqy/X0Q2EWHmjl
wPzjics/RvEjDS13uUmYQayewqYtVGJxh6jHjJtTC/+Z4iNBeWpSJWjX90l/ydXfiV5IRQC2A/cO
3FsFQ9VY71TC3yfqCWZTcKNQ+FWj5lis7FaFBx71lwkphMXKryBg7NJoMC8wAU8IaoATHjrBxo3N
r7KNIILFnMM7cjkXgtEjdKqenkgnqoDOEKFycz7Ghvq5Mo1xYoJPxHNdF09VJZM0nHZQYTgPc8Tn
3EXoL4vbKyD947xk77ipOJ1C7FQ586vGi/q0YFlcFs47oP2wjwjpK3eFI5vNqcIPpejtfY0jxM8c
WzdKQig5lsH83XTP4ZohC1XPoHCxhdLaUWDWkwUKBOITTRkBXQp7Epmadmq1+FDNy4HYT68QgVgF
7v0Tg8p+qSRfgFiYXts493K/ga661NoJjqkbFRwIQzP6TlLxaqAUsKI6AB/dt+p7b12suIPvHu0M
pv2KIwbVXrwDWeGMpubltPgN/Jta5ls9Jj6r8XsWlE1nOXG0bac7AHfCz7oZpVI044HF3FGqQydX
4r22+KvWubWMKrwdLOi49NfqVTcrO63QgCQvxIfBxaIUfj4qkDi/BVLQtSq/5DS9gzp1RYa/QiVh
yeUuQjXSR9BlcjCrB7Gy8HvyWdIs8Y3FNzWYSBQjWiCuFOMlHceXECjQNm+K0F87uxJ15HIoJyqm
NdTkDQQ6HFQ5viLkcwicnKm8jobiaeq66zFW9/l7un3U/gbOjLVyDL2vAfZWU9o6PBSReEVrMOXq
13V42hwh0vilG8pR23aL0eeiMH0Os1Mbd20lq72QVcPn/F4WKc/yxTZR8BIdEwjjUneuidqGqR4o
CQfSldrwSw7mkVbRcYFUy2rfEt5qWBnEazweP2t1tIRqT/nnW8ciSiXJ1wFrImpQ1sUByd0NRY2q
cTboPIcX4bwK4/M0l09JFjJngEKnWk0Flxs3nV8ZkzdEZKZQsZPwsyVGYhTDTpZxzxt818A3flso
wBByHLo0AekkwdyBjpr2a9J6EvEfM/kAWHmK0Pe69TBMrBXVW9c9te19w79AGBbUm6Fc6IC3cS3k
UNgpuxOpxktnyHERSSAW/Y0oXHXaYBCFypAJGCBTtgFbZRZRuLDFdH21VPw3A5asHKyxiEtXVCuQ
RBjoUsP0eUK7M6cJjnElJ+k67Ol9gBTHLi/hZ5OlQ7FIu5h7oObZgBjkyXLkTOlrJWn7SMGMHz9C
jUO5BGHkzqRut/tUfxulvRmVZ6MHykpq3zxlHFWs+k6EdRq+eI+mW7aAxCPZzggfasNTjt9nj1sn
Gv7aWuOgxFowphVw/hWFmWAXCFBmdQkhepjdKPPK9qfA7zwO8U7KqECr79hvD6ay7VBxtU0gEXZA
i3c51ASMWVMaMDG6FoLsUF2TvgbWhgN+oSGlwJRX2lHb3iTRZ10JlT4g1nJseJN1SeFxxAFKZ7OF
eefAj19ZUvCaeRBKD3p4SrbcqzhdsBgAjTADTl6JFkKnIJJdF06nfuiIw6JwkUgszFHFkdC6sdll
JSxVWLOOiiAeR0PmkMc5dX2KpECBOCWyyUkQVpAJvT6+sXhTd23ndmCN5VhwDH4y3GssmkuvDf0J
GnAEuHLpnxgT5EYH7HVYZH2X0L3Y1hkVSzcgEVnLtuVCl6cb6p9kN7AJQrrI67dhxgHyRAHhUWcD
xarHLpsjZYu7mVR9nnlNQhbiLVR6hnXDVjW6pLeDjArIN/Ja7K9FX3yBiP2c1aPORJeXoS+T/DEa
1Z8iyN5In3VlfK2MemNZ+hZ7WKOCIobOUgUVyakaLQ32Tq/fLKhqXG+xFROs4UZZSt7dF0P8VwuR
LxSAQg94YMpC8jqLYxLPXFN/irrnrCCJXSMuGx47yLT40wVgKD9Z/FlZh6mtrsBUnBDBv10RqCZU
nuE6Sjz03dr8iiTxAFxoVwD1zDuyFk4VOZkw2FK7rdtMG3EK5NIha0997xvJiUZBbwQrWFHMU5FB
ox3bgbIS637MkoDVlEcTpbN2Eoj5cd8MJhhX6ytPlpdV7r2BzF2dhcOZDpCTKnAG07X2VAHxtCd1
BKI0iM9K+6uNI81/ehGEMtwoZZob1xKl0RtryBvWpHUXUAs7tva9l20yixYkQCUoTLAemaYO4GdZ
F0PTQ5wJM8p/68kfe75gfVFoHTRjsIodeYlBSUWn3iJZhRFnFM/aqPuX0erwKcZKtp8j9Tmrm+TQ
EIlOMGC4S1qUuyQzVb+L5ee57aYrvsvSxc8VoUHCtkrViCcqHk6MPBM+jp1VVqLbFcUvXIWRZ3nx
lTQVypCCxKKwQUvZ3obYFa5Rk15MJb1E46zupQGFrhhN9EjKl3eTU8MA9QcMq4eVdZNaUL1oWctb
zg94RrZ77TY/QUHzcCYkQcYihiX+NguSqG6s5odirb2SkLpWoyU+Q8B6LSfCi73ZDEchRTSG7XpQ
9c4z6NPDQpWYjxSVcj+oKSigqnN0nZnB6hWXWPl1TnTqy2WOs6wdSz/hyqE4mnCD9ca+4WksgfqI
kvhAzn+lcAIrFG0QkLUG6kvRqF4knXGcr7taaQwLqSLE+9F/182E+hbWcPKNB1PC4AKp9mokUDdJ
RurJOzo5DWw0qjju5T4Zrluaoc5FUhiQ1eEi6E88yJ+yeQT2XAEPHkSeicWk/pMwpV+Axit6CBuf
Z38ILKI31uXCIl9KV9Cx0/yH/3sI8C/Gdhkqw36eCWjRI6zckbi/w7i997pR/+QgnCFsHbRBKg5j
ztlmTGP2SRqF2LzDq98KoK4/WQy2NOLcTGBek6TIuy78aDWARful4VO1Eyp3ta1r9DDydZDxu85Z
kvhPMgQWUytxWjleaxciBdW5f1JI6qHkJwWVix1ALgIL+bWCkKheUw1q8iqUTK8pBJ92SBFp5dLW
kyh1vmKFw8ukMp4bI4BXGk5WvboVGZ7bFazFT5V1li+Nwh9Wb+ZTtjU7Iwzf6ynlnQR3BuC6/i5q
1FkvBLl4NNx1LeKhoyTIMZjJJlmc7Hplu9Fl3V8cW9vBZ+S1Mi9uLcqCw4qH/c+SeJkp8B0qI5eQ
AEpyfTbxsm3XRTNaqr+qAOoKyWqowAofkwCLS4vywIz1YxIJoKqRJSQtecUTbgQqmd4hYbm8NsmP
Ib9LtIRxFuYlJLRnadHnvUIjGBVrv8qInxMsNVDMNjuoFRJ0uJ2IZ8Bciqa/qNZUXBbJOOd1F8hW
xtOPPG5VS+iGUMh3Y4IrBxQiRt0+G7y0llby+Lw351iXkByycUfrLeghxZ36+AscOA+seapOcv8+
QhAPlek7VxrfTHjzNXK09f0e8Z7ulKw9rIiKVmd4w6qchabZK8BEFC0PlmHFIwxhTccCq1yVuEE0
vRdZ5xC9C6rk0admIMmDm2F6jcbcaw0FfsV3qyuQJiVMTakrYduCHWDIAn/sH51k+1auA7MkVsro
ll5K+DJ2XIEo5AXtEztyOa97KoJvGj0j3ZCSXrya91qTL/jveW1XD4IjHgZyULgUzLAWF8TySUue
qsT6Zj4uwJToYkUe63tWf2h/QEX9LDf1ggvLSidyNfsMn/ZaE1/4MsyrRFNrawU0PLCUoJC9HN70
ONtDkiLX0zjG+Batiy93IJPDH9S0lyys/Cah6FaiOMRdKIgmSOQlNPztGjZbMEGzjPyVrhyTWNyK
Z72RkgDduul9v5flR7P+y+SvGb/nBJaqZogM0Y9DBGupWWwCzxfpo6g5PVwEy3QV6VUlNDODe99+
TSU6S22+diKHsuHc7jVCkNSyD18Zugs0RmRw9q0ZtQzZaMMGua2IDErMZAFyMG3drbt5JfwvKv9A
Q2BH5+00Y+VivkgY/JIW33HWBZL6ksWAcLBTTfy6id2R8LOeRmSbLGM7iEl8KOcdtM1ASXey+WkU
+zI96JqbW3YS3pX2dTZPOhdVvGG3f0tzPdSQxOiyYVhJTzlqlcDglhRuxKmhhN5oJvMtl07rcAXJ
YtN0bddTYy8KkPrhLqvabVIepuUk5sv/qq/hw8pAi2HF3HLY3PwU5qDbVvg0klPRMgVHB2bSZT5n
xeokUWgb+rNZXeSiwRSxBmoP9SYrzyW4+0WC/8IVNSvPg18iMWZxAxwK452CcbqUDw3mDkazPJyI
obGD4zYQ0zODNiMPYHjuS0QUPGT0DcUJIodh17FwWC3cN9jAVMXgasd+LhyAeVyXavWJx7B5ohlc
ZTThiF/8pOob1SLMgmDOevgnnj5ZWCRcbqZB6+wx+0zxKeXKG2n5vcKI0WFS3rWCyOpHgbIOZBR9
cez3FduLdSHXqSGzcgwoGG6k0zxUOw7ZbqSehgVFw5Se1sz0rGn4qxniS8xMOcmAYIDZO6InQeG0
Z3bNGQbJ+dgVHzAW1glHkhlguSBUtzn0sMHbaFOEROyqwlAH/dMaEL89NSfRWX8Bq9mko+FJGq4V
bs+pB05CvcuEwyutHZPFXZGfcT2ZGvmCmHskctTKX8NbnND2kHIht7uwm9gV7elcgeKLyHOpzHui
0xFBCotKgR2/rSTac4Y25rMkoLqszxf2A09V82bUTzI2SyCUtqB8tOC9WoX4EwYzM8REfRDS7gT4
ns3va8qmDlCVy6oaYvBvygN07iBIJ9xRmF3FL4ETXj70vCg/BfxOfc6LE/vmPJLMZ5lh4WSvpIsu
fTX5Z8EtIoZ7bEa2TI1kQr1iA+SDBhZh4rOfh/yjkTTP4vwyVyBFEIVSGVdXA3Qm58Rl/ogRWRc0
CTGLXda3uzBvoRFzO2kEYaBFtOlWYiE9Z6bIl1MxhbTHJu6u66IyDljnPjUuPfPSKkYntXiG++fx
nkF3BmGUkJerRfytj1Eef6WmuQELprswSIz5pc2lfQrbieli1/bh+5iWtpbNF72Of0c5fqOhkLYZ
9B1+iZPFkSpW8BMtxvBvBkecFDQWgSUJj8YMiDekcXBXKdJOnzuH7qB7SMBWXG9jp7hDqX5CNr/3
GxWTE118MSLTMySXxfmTOZCgCy277GRMKqTt0p2OPj8282mxUs46U/n/qmhsBfJIvAbNmrMpOYK8
fwyYGwG9vGUYcyT5a5Sq7xEuct7nl7JgQuSdWkTDxphnv5QEsfIpS296Hd30L6m/t4TPwu43F46h
En+rnRh0MlWDtfkxCbMnr9ujMvtIZ8p++M3wAP/oBsQmzrQGV/MW82UdMgKVDwvKNIfsVpLiZn+L
6N8y0IyxSUyoCiIqeumyxemCmF7XFpewfogsdT8A+7TE+tC0bGTUbVHyIUo5DuPlbcqzl6GrnoTJ
8EXuulL56qBRaPLAxGIe1/lLGkD1KFCjqumQwN0uwRPo5sqJZSfuqt/p1Olweu3clUd7oOx+Kuqd
ZJjslpPDGoOyrp9a4nlyi4N/iK+FFfNf9Ic6BhXVHIUtO0f2Vk7nFzx5gVUPdnN6mVRmR4YccRRu
urSSl1PsWnT5FQgGtWHXgoUhOy0CF8eq1l7ChR3R8s3BUGI+dnqQQ3RHYh7XWYGrK0dzNqxme2mF
kaqkhANrv+MagjsXb2TGGucQ/1N5nuv44SXe9iLplkj9w0VQEqXHgSet19iyldCNmrOSBmL3kVvm
XUz21vKEBZzzbCId11aHpyv5KTD+6hTjJYh5zK7Vz437zVviB71DDk7i46Abe6H4R/e7v90UY/IW
188aiZ0SqFVUKDzurxhV4VtoiwvYSIOieC6Ka9t4LECwsRmSb2SQnx3C43pD1glO5MC7kya9XiRq
48DmJUpk8CJRPB6NIFFZZ5FmpbdAAUBzT195eJNYF4CsE4XR0C5xQPIWsw1xz8m1xC1MV8Ezi2H9
xCXQajvhVf61Gg+4gUsRhDjYMue87NnCBLpLThhO2EjLB+wQ7b9UkR+5rAHaQvSX4Y5YBOFNsCSD
xF65vqV66eu87YwWUF5bsKTsjHtfqPZPziYwNsWDLPHNELp1ya2LzcGMa5v2gENeEaYaJkRQ3vVD
figy7JSQXjUpciSkEovFD28UhIKp9qn3y/vEScij+/w+pDOjAp7Q+ZHhnndwk+atHYa74qb8K78W
/PjXCjcmgBEhSA7LoXuZHwRO18wxOQrXTvOBKmBhZx7tj+i9euF22xzHN+vQ3EDv7oi0LIQUn7AT
k8lW85cI38LEm5zv8ZrDGRgLLETjQutbjnZCZoltImfJhcXZLH0nYYV0boz/hNFRPieWt42z2laA
UWB4UU8SbyGZyDNFZ7b1x8BhQWjHYorywXIECMlvccNSR3iOwa8U3mCfs9qVFldtzvpzRRDG3PO1
9Vkw17xZd61bExElWY47YD3P2IEXoO278t/yDpUAnzK5C46hK3H40rWUj2JLrvjovniHox1p3NI0
Mb9x7XII2nFW4Lrno40rxTx8QD4KmfNh9RpWhHlAR12f85lwHRK888LaEapnMjXYA8hwTtEpF11L
8hlJ3WkM1OgomMciPvL2q5cDh+KoRzf2hfqISwgfzADfKKig1fEFQobntfleef2ZkIQc7jrjl5Cv
8UcfHI7ZCsrY5LM5QUZhvwcJr1kvEuv06NwY362Jcjof9QEekdPAwzngdpW0y6I82CpH+YvYPSu1
pzWPlncXw2j0XH9Wqq+Zp0G7ZtUhyq5dw0eY8azDzBmuYcfb4/zQIu6ENzH1Cs3vcQUAxuDUFvKD
6s8Df1XJT8J8LqDV69iApZ8w94R/df8fR+exJKkVBdEvIgJvtmUp7830hmiL9zzc1+ugxUgjRc90
dRU8rsk8uVJlYHzL2p8FV04iBNKM2TDwUQyGcxTrqNjYtsTfCkpFIED28oGyoNYfNAMNk2nrQOGH
4qQ2OLDWBlTlNdsDOz3o6PHxIENrGuf4b3TGYEg1lbUXE4hIh7qKkxXu7VLdG2w5w4fiLaPYRdOp
N+syWan1BqpNV945KLi8PQwRXGckBbG4YGLmf4HJ9gIUPFz2pKmsMu1ui3kTbSxlPdy6dD6Mu+6l
MpIPUKYcDWnZ6SQ2tQixF85HzFmL1wAPmnbnEsmKHZ9u3fCHD167rnI4liy7OGldsziM3C6+dzBQ
UK/TasNFjAqNcfgleQWoE6JNVU0/kkYC4msk6s6eG+vS4FQNPg35YPY7K9/VtStLW5tI1GTLqa7Y
82hB7TNM2sZpLpGRxjLc+IHkgDbuOJKblQLZ19el/z1acyXnYVFcRmthF7izFuaA6WWtEg8Ub7L8
L9G2mroFs+NBMR1PZbPUQZb88VbwGfKcLMmWnvfGQjOPcFv4eJpNf0T7W6BICta6Q2UGDjZYM0PM
1FOnnvvjXAZrMMVa431YSdlaGZdF9cMk24Ig12wqHzDkMgKFwSkUsQpYthi9UcodKDlZyHrY+rO5
xufF5qB+EfgRUYaCQEGsl7ONnBftraaccX4oB/WatRsr7QWwXKecyVRDMc6oWXnCeOifEvjY7QH7
FgtvrgDvu/0Yyf+IoWDNScwS2axApadCSmNxgUAXV9x8YhzpsDyZq2xbhOqEqSkrUG8V7RBiBiMj
wgsb9im+4atS6x1/zkNsSUE/q0zmKQvUN+aLJGieKOMGVAQF/LJpAbKsE56I+Y27hh+dXJp2zVw/
gxua8Ak+C20VfUwYv7cGSc7ZIteTqVKaOXq7lN9Av4xmxMHyMQMe5N0l56bCC8vGCqXCvekIAGeE
x2FHypdRom669T19oUzbzVQIgL56mQQlrXS1CIRAP4SPBbbA2mpdtTqUiI4wH8komB+ZumblFoqt
zRnMDZLAKSB2k+TKRaUcBkZpoXxsOGT04aazzDSWPSN5HdONG+Xrqub4WAA+iM/d4p9GVziL/Z3P
m/VO+xUHseptUn+RIDHsz2DO2KaUMjiAy8hWhq1VtWWe6JRz5gPElzrq2jTha0M5CLi79wTNch8O
yHD7hTUuyxSHGIOJWbefPFvjUgG4S5xTLkNn5cRe4Z1LgktACwEQB4nNQkUx1a7Dfz0Z486hC6nw
XKScHimd+gKlSiPPtQL358K3XJA8RG4DUoVmqoqZf2e+Vn4rRNc9uMco4HhnQSiWNifpQqv2WnCq
uXAYbKdX5zMb5qJAIoNb7kSmVDydB3My0wd4gKaLWk2K3ABZvHNsQC5jCCzmIMVK/5MoR5OgM3Vb
yC4/Wh4sY32ZwyJgl//bKQte3wADjlXNh49M8iZVR/1sYB8Dh8KikphJg2f7ovqMQ1YTG1ooxKy4
ePQ30TPUSzwzwQU1+jvLv+Vy0VZXomZavqRadj/EkvvUJ0tuJ24LPrZ6w8VDFEnyGRxH5GdsIsj6
q6fTFq6J3O1iPurxDC1i0BlCkUI4E3spvpn8mGLOYoV1XF5tYm/LIsOkh+DS9+yT7myByjO3bZap
5XJQGwQXSC8G9n2K8nYVscEvZg1+2Rm7uv7IadAzdBHYuq/ABVmCYu3aq0gGmq0BWUryXoPlIsTT
h1Wt/Y6kFYRYuk/tH7486AHfebWwm/XgfNrWpgbNrkN4qNy6JBipu2nZLmj2jLEimcklCCWkZW6M
oKCybkzetAfHRXfiyZzi+wjd/KQ9c+M7tb6Gyu1wBNcFI27+UgH6C/kHEBeIqPYmR9Flob1fVbBx
Ktf0tqW9bllwU6uj1BgP2DFZenY8FtJkriMfx74xUxlnLLmHeMRiL6uhMWBnQhc+zugFcu4VFDDG
VCWq4w4/Fkca+tQS+ApHJNZX6mN1Hr8pqcWpOFqXCQO5Md/atiFWKermyYgwEkbDVbK44JeQwOig
qEssAF5n36b+QP+3SOQTBapomf9gCZ8xK86KX4qS0PrGWsFThztfShdkncXOJi5OYw36loZhZZlk
ToFVWXbsEL1PrLdzQSbHiagLtuc8vmIG7WSMr3huU9EjbmycWxw9YEAFc/UNCc7smAruwHtUPO+U
A3YFn4FJu6iShZFtK8QLWbfXydJAyEGcWtcciuCk9FcpQvdbcK4TI4Jr1KJGUvcRmpT7iAx+hNnr
WysuM+qqnBYSCHPe77D2EGPLfcFxx01XHLn8rI7O0gUdBqAGnRjcq7VfHQKZjMqJJ8FFZz24srZ5
n7EKgCY1la9cVkG2pqClAgjPJtP/t+7M2m28JzmSg4N/Mm6hlOEmVzVWaY+u25KlwUJmY2IWxLlt
LbVpfch8ea7h4fGhMJG3y+mzhykK1EeJlzkLgfDbEQvwAqQi+T/9kadDeR7T29DBnJXPUkFcArIa
OLQ0t6yYZWkWkslUef0mcOSNX4RbMQrXh07bF4Qq05yiDURii26kXJqsVc1Gvk5pHoPxy0O7izqk
CoTCiDcp4VRlFnHh99BGg9WdpA4ZXrLRGbswJdEUdz5NtMF00kqGB2grEyiNwZbESJQMPMZhyAl7
cne55nK5nI26hKz6XhfEYxg4gp1sIVuEdktotOkQRHuG8bkoz0N5GnpBn3HI8i8CaTje0dkFl4qT
Pc8+tGpcZsNngn0brWf2UXPyDuRPRaQ8SIqN+gWBjPJh1A0462Jl57zPrbKUkRd0G4OhWAEqIRYR
H31CnQF7DftRbHGscLOUx5HTX2/fjdVAJtI3NfFRRskuq1MOfTJgZ0G4YVx8YgGjkUmThuuxMs52
AjWIC8HqmTkn1qwTBBiO+4SJDyveqmWSLQFE91dCRwG30MtTKNhl/fAmNzFn+fgI1e+sInXCJ9y6
/NQhuNRFPE/bjtkXND7qOD67mtmnf67ll6Zixfp6ZMlZN4AVsGD8rvUDE3uv/WgLY9Y4jPbOPbCp
pHzL2gfZWOjdr2PwRPSxIhDxmqA6hjhpun37SvSScadvAAOZYsJ12p2AClU0hI8NZCkY+WhsREmC
lGEToaB3V6H05pqFW6Xg+LF1h3ofL30biJWv0xioEaezYmeu77Bxkfo6ZffVZeSb9dSBNmdiI5Cy
9LjZZWchxT3HDLY+RFck1bNrWZYlm7uKAS27x786YzfUtKprpZxK5gjmitoDlVsssZ2C86GVkAJK
VpTl3FcqyjjPZiyG+p1A7lGKeFx5Es34wHKUAO15bKwDM4m3EkRUVv/Fvje59Px9aItnCNXFdwwP
FYhx8Qb8CoZ3I+HCRwgssZ034ayVqLtNx0ZfpVqv+n8Gz3VAkiT9erp2yM3Y9Ww+A1/uMDnSQoT1
K0dKkYuUlaytwNJSznrWYDTUll7PeKsx22UaFg+DU4n4JHzMG5Hr/3C9tXRD7crQnE0yVMdC6N+V
5F9Igl06prdWGgYG4Uj3MxmsxkELloBQsHo88wY3upc3O9n276kSR3P9SqGtl1BwR4kc3tpiMDbI
zlk46Z9ZW18tmaZRpq3aIdlhxt4oZfPbeAZmctqIgtVXllnzbgiwJ6i0muq2TqJ/hexrrF6mUMF8
77UaKpvCJsi336sKJIHqp+fMNIp8RCkUQ51UnZ8ylb6igsF9TooX+g38PU6Tg+vyUbvYJmF/ebP1
yK5lvzDFtF17a9gbOHYXySHr46vsdREL8GgHZgPPZ03R0JAwoBYM/ECm66vWklZCAh6mGLrJvJWB
DUHQaOOnWqjndE40UQGRwh9eBpPGe13F1S6GnJZRu+K1Zw2JX3eBxFFGfz4QZ6aTctW2PZAg3kdF
vct6cEly6xX3UAQFPgKQDzuRpldNFrtJHUyRXNoKCeqRj8W92jky64hScXs/+EGTDqscQCAjQghr
FZE3OGv2bACPZJNgtuZwAStKOrKttZugOxgM2UpiqAyPdz+3TK7+dCdl5lF1xK9Zcf9b0rv3ruUw
1bnNWY3AivuM+uGcj0a0JaV+m9hIt3vBz5csDcagWWT+9ZWxa+D8SlZ3qaE4z+yeUyVrdwqJGzFy
4pgPT7C6zRjtjuOpYDkUKdq6rqwvgIJYWAisgdSFwimPsdMw1o+95EtY3ivm1J0FCLh4iSsornfA
+QdllLhvzGwDEYD9Yb7Van9lKOGmcEhpCUDSMhj0r4ZAxir+GHkePL0/iMG+4SPVmuYCOJ2sCwnE
m0dvqdLjcxm5S42GjtLDtdluysBvNcbMWrKg/RidEzTbm60wvq70ddXwiJ2mYyH5BgVzxuYqim2Z
s9W00kMVGOu43VVD68ZpfdI0nJSG8wgV71BGb21CQU5rfw21MeavtAndULtXGjbshglFSrvWMiiL
9jGySRta3EAxZhJIPoXcRujPBImPZEXllDOXNk2ZOSYohN599BV3H2PUwhvfZ9o33E04UeOsZuUL
5cntGoKSRuZabAjxaaFIzVinp72xLChAwhrRKJV4i11KLXrCiWz8Jd48wpBWTrIEHil6+VmgHat5
X5RQWhR9gGeJ7U7CmhEQGjGZ6LQi5uNjbc6FHM09KZvLw1YhzS38sfx/VY3tiU6Zw2wlITWDOshW
pgZkgrxayeeCY9aP82XfvSv7Q7M/QJ8RNb60g1sR/yP0gFFPR5+FIrNN93UdIjTUF7Xw91XIAdMk
mwS8tt+c1CnWUgdO5NXrKDVWGQiyXDCrlEkyq0yIsZABSHZQWodVMCltBLcSirZSoVjrQHu4AZoC
DsrwDZNrZjxq0RxzzV+FxkeWoUauHUa/f2AwydwJ1nANl0SdoOHUlqpXcKshZAeN1QMIqod90b9l
2zkoCcvlZI5zeB+N3jbWxq3at8SiCNLeMro6dnLqVu+8TwW4NCuIfd6M7E4z4sIGdBsyiDmpZ08J
yDzwiFNW9qxT1hExsj5ewk6wiO86xkhgDYVmvHVqMYwEJLLofXWTOYHZDS86f8BBAXYgs5Y0kQxa
QKDMfaeeq9S7Of7AeZQwXTXkRcmfJvKrSIdj6+lgcqyzyqK9abBmd4xBuppeQyBD98SGU/OMCMn1
42BdZBkbCTpZUFNnneFmaPO3M1sesv4clkcDwNzMCeW1L7B/ePKxIkybM/qsjuRQGtKuZP1hpPZv
iSRIGu0rBYiHcV9WLSBfYNcOOKIJ6stdBMdJ4f1JZvcijGinjOrNDMYtFtS9hdKSuBOo7qS0SADg
LeWcwSBVc8jCdu/68lcdHLzSX3WedMzWTstTOHchll7UPj06qbaOx+o0moy02dk4inMdwgr+Kbzv
1twHmP37HkgPJM9HhnHFR5oTIlPWSLoBrLaxoGlnNL29g9k/32tjDPolO4quQoN8c0aoEk33hdWP
KYbCe4u1AUdh3AQbrbOZK/8Iprpmt2I/fFSDZiNl+sLw8j+5QTYc+vehSVZUpSd6vIZOpJHQ6TOn
My35oZkKeBfd5XsykJL/5No+DuEwb0oNiJrsGgBKDFBrUa2+qq54C1Efja7ckYdJSPC7j9Ewq+oe
2iWB6h2PSHE3DYs4K5BZAcpq5F/V2L5ZFFGar03rWgeaG/YS6RPxYWQDDdkHDJ11S1lOlq13rZjL
GimqJQv3sVO8i/Zf0w6HMS5vWTu+ZTU8CNKY8N/D2oy/RX9uSDj1+6dEGxeVTJHw8oNjTg/qyBUU
3SLe3N6nSk/DhRUUV3hmrHH8lv1RvYd7BUSXPPkmXiZAyGrlwv26Qg11ELgdEm5DI9C+7d5j5FjA
iwm/5KaelWG98v3w0qgOubQkPRpmd0oQr7NGphnqsL2RJ/xQiWJAKXjspeTWjM4zk/2bwRhcYVAH
7WeTKtafLPCQWjFVVQZEmBESdO4Ci7IMMci5pUK7q6CVYAlD0WiOdc6iPyILkb18nphA8sNDi6w4
9cS3FXLJw3FdsOKx6Cf4rtNQCNCA0V/7Scg83qAtX7vKejpV+KrsclX42k9Vo8yJ8vwdIBkgnHzV
V9UBwiX5xKZzNJzqPBjqPGQHLxdoq6xxV05LBItnuFf9QwQhy5ZrGMq/oLFPNGGc6Pa+yvO9pU86
i8rHhNecbH3VYElOE9OZGQJ/DWKSTcD6gjCvGHdBk9dP6LJPHl7rBMOG3j9gQL0KYulykTykfd9V
R7uMH3WhuGnecZWiJquU7yKZB0HvxrmOGKSpb4V39TzxQ4GEorFd6tPHTYo65ukebVt+Q9n0NegH
RInnLi+3hhK/Vd4kMK0ICdfl1LFBp3K90dvFAxfbIP+Aj3UlP0Tff+xIHSkBO8UtO7Qo3KlTSoSB
UrZoFdqC4FYmyjEXyjzuxLqr+mNQN7+DyE56Iq0ys/xfSol0jPmo3zB7TnqNNKWF6dH+V9YnBJez
Ns0WHMKojf6fYtWnTMkO+oB4E47fMKBcz/8RNXdSQTqsxhjvlJ3uqSt8VXuZY0Hslc3MUmrXdj5V
Hd4u98UePhIciGTeOHvSFVc5k81O4gCCyOAniluhfKnYpxZhPNmIuPMme1P8kUZwgdS/HLsfFB54
WD+iXdXSrqOKqIsXuHmgkc84YVKDK85HilEjGOCWVZIvwhcI64YAsW54Ck6s5RQMOQ3grCvqVYW9
RmacmqJiqEM2VPazZDIlYacbtBarDQwTmCVmsvAnfEsDpbH+IxiWUuHT7pnBUoQNXgseDOZBgxLC
AG1ZQNDE7shcQgLiEg89+WLIyOTA7UAsBYT39RjM8da4BcxIVUGPkCPRfYUxkgVenO3/gypIvuyw
TqOCJCPfFe1PUQ2Ljml5AYisQZ/VOsTOl2wD2TZpjj0fhwSCPsmQ+jk+eRFVY1ftwHpsutqnJ/Ng
u5VYTFg3Wxn6Nn05Io4pUdApCB4s8uDi3NpI+UVgxYrbR5+fJKg8VQTQVvqwmOpV6GON2kAZhZd0
CgnpsWwPzTri8TLg/G10xOCslZGYeRoYYhgC2CbbXkaeSij8lFsK4coO8ZrRIMrZU6+tucRyrFSb
BVkVbAN7lJz20vT9UxS1rlQyQuuaLWXv0jsKtJ4xx8p0B3iwkGs4qTJGSh4ji9FMfzT/wZwKad6S
6rwf2H8z142Ki9XeiqLfkg+yaiqXM46+ijehZco4SRQJFqiw+Efk2hY142G1WZolojK4ESF7DQuW
p/I74M4dCbniSNSNC3IJzTHZlxjrgh0OBrKKMpd/deKplZtQNfe+3m7Rdav/cLat9Pxn+jbdNC7F
VlIh4E9PPUwgFQyixwCXAO5ZwBwqQ5YD77D65pE46+o9+sZZiq25+hoQPMk+w2PjW2QUem3CBuTi
pVwgr9i5odYYiwPoAwiP/WZCu6rxtjW/a+nciDVfqUUPyP9O+9IzV21/sYuUyhf+2Dj8J7DBxdGJ
vFy1BvR1Bc7EmbjKC3LqeMKldXggrOwQYKrAzlltHJ9VZCmOsd0/ADghYykODI+ZLvqWsiMvGdUO
EoWrLNUuWHNq2M86/6kRJ6Vbi7mYIV62OI32+H/ZnSSf3OO6SN8DElpFv5ZhC3DdQfJl4UpYWmJu
jieTW9JB52kiP2ACSTHdIaDIwmEhI9mvhlfN/olagWXRI59o3skf6HSWQo8CSBTCWlJlmY3TqyJZ
hqAAyZTiRmEWapQuwBTGrwqibO0I/y6Gk6ZOiijhLARSMtydiCrdNkEpWzwdDHah8ZZQ7WN7Zv0O
sYZHSYUmKR73AQ6TESe/gOBWY7muAwU0BhcNngC4LnypsfADezUdKMSsLjV0HqXcrW3EJcxXBaQB
TT4FnsN0lK0fB1pQ4SnvLJc2nCyiin507yFSbDtv24JmF0ywcyx+IzQFAdzHQBEqBQPlFkpzdU/n
o8vmpi4ZIDDurgHh2X0/l5k0CTR4Y87Wx4dqWeK+QuY5qG4CE8ZEnaPz/TICtHL2HV0Zb21YaLYA
eIEd1mcyCiprngeYcTAle9KzRBbas6S+mDBfw4EGEhct5yNjMEBt8WqUWYoiylUQUDg8qwPGhMht
kXOuggCYQshYEFME0V45PIMBTFaLK8WM0OXGgOUK1gP+Q4/x/3pQ0OuQSZvjhjVTg9itayKjOiJO
QhQEnfJvsJMDT4wlTeM6w1ji6dlK3TFAY01GM7IqWMaM/rgA9E6McAEfVz9K5NbCrNDw3QwDtD5A
NV0Qb5JYWxf8CLHBbgzxEg+tCymgB1K6SrYQXgCdLOkWk6Y0LKIdtKaV4Uz/byJ4wtEqtHWHbcrp
9N3k2CX9etsomBF9oizylNyQDgqKTHYW8lgkxTAxiall1wZPElPLcgQ5rbgZGlehtAtyzhc62gb0
ES7hKXityxlfZAzysglKGKPSgnZyDT70ChlkFTToi3jSB124gZU9rXoj61mL3yRmZ9BerEkKzBmq
mx81M2bu/Dy511i6qnTCP8+Z/yHqHxZ6iv89/BNgMrtSrCT5t4zpvqz7wNgIMOAq+65g5HCTNaQZ
GNm/tryAMvzfeYQ6xgR0Kev04dSixJAjz8cmA98Z/4uUsYt9Rwzr0Ek39YdEjxWMd1+6yCNiX57A
CJZ2A4YhP75k9jNuzob043tATJHAGBb5ZE+R8nXARyR25Q27vRG3qXpJ62cYXrrgrVa/RIYn1T+r
eRfac2Rgq7F2rSSilMIXKEhb/pfTk7doqnpWKiny706cDXFQwnVPPeWEXwMabeCNuoWHYy33J987
gx3HQD4L0UObqA3VGaD37oawSkvOsriN6juJfk0dangKOw9G6UXQ+fX3ICBddkVS8aA8FMJkO9gk
FtLTAvKDwsa2tX9p2vTU9dMcK1wzdyKuIISxYfvb+FtOOVcnEY84Np7C70hJfwyq/RQHcMPSyIb3
YbX3sIUiM5QrbVARAADAS9K1Ry7HwL5hQFiQjjzysIYFoGCsGPOIVhycc0+uiyEB9HEgSnMp+bmJ
iDimBOvmD9mr5lgIV7LDyjZmk8ikg05a8DE4jBjV+KKPX5NCGGA4GAfuK9WYVeGzHd5tDdAOJktK
N2dh4cxaJt3JPbVpZE8jszDlgWHOlnZOvjLLZdn9heYHA+W2ZlE71XcW0xsbYS+iGZDZSDFRlyM6
HEWB7lTM05zqozWQvhqLyWwdxccRdFGnLgFE2uMqlpm3U5ykhBDxyPCIVO0OQDV5MfvMv/fFF49c
yXyR4Mal/pH4QCCuSvgzajcZRbze/hoaZHj9xsepjfe0vrT5XzFAFD/Z9iaxFzXjF+/Rt/4qNjAT
8+itXX6QZLiIau9P8amBA2YGUD+zCumds0Kr5XsUPPOlH93s5jNFHAOgqMO82XQxSCiqi61l6XxQ
h8J0C+VpsLhv8ktGTZJQgjrilVMPBNo8lwa0K182S2wTKTYBRjPTuHA7dvWZqE90FCBxolsMjGSU
n3lOqY2CCfeP36Hmds5599Ep7LHTnVOdjPwyomizffgfzMLrlJJTZYuLQwFsiJ9PUkbuknNssqou
EdqY/wzE4bnTkkuLTNL4IpJ+Diyi4d5NEuaRwd2uP3lBGMNN751Jayf9LFGhVdqrd35CUBQ5K5Eg
/GYitWiis94cq6l7zPdCnIV18fWNox2D6Mw/42Dl59tYP6HN7yUEOBKgcGSFOl06hmsuHjTx1mSL
0gsWe1SNEVLPqN9gBGLGNy5redjowjvZgla06dwIranV4ZrMpeNk8hvrTW+lj+k/JRHvxqBkx416
kk6UXt3tgopTdzgAYQCSTvZEcO0KbtIRyyukJSUa9mpob9UIbYZubvt47/fEzg0fpqqsS5AQBGOt
REerpWjEjCokJyp7EM/A/2TCCRQwYGBaAKobCgjFWF/bnmBTTLeT28gzozPU/COg8G8fDagXMOm2
mmsYKhd2PZ96Uq37yZKFH1Y05oonbJGITchsU2bgZAtgb06+C491pUNeCk9WRwpHUKMY7f+plXJF
qo8Lon/JvkpmybCC/+u28SPUVNaUEIXyiAFntta66EpU53bopK02hYv6/S6mrMrsdhlPgPYq3w/J
1Kxx3Ex5Mb39L+ehZoaY7sSwt0RJrhJ2jS5617p/J9300pJf3WEzq010Yqq3JuPTTRlfJeq3hJCt
I40XLsI0X1NGw7W8DreVuc0AZnlRuh5jY+NR4pgwJwFkoEe3toDvpcDeRFWz0ZhaWmrg+h4pLmAH
A0o+laiRnKE2iBytwWEp6ayeutGNbO9mmDjxtPShqr00U43Wwvq88RsWpFnXPcaSzaTP1p8UsUur
8S3VTH2YEw82KBjceVwBCI/Yd7LDncRcHI79spsPnUAqUiGzJbKJukz5KUjiNNSpRynfdQclS73k
WtPuplzX1GOqkvjlTZP0vSmatRKWbOEkyCjakRe5iVDK5KwM560Mg33MD3pafNZy645g0yfHZTot
jCa+VmfQDg/Ol4CoNxAlNfNrooo18xxT61pkPPAQGE+VRmHhwWukBQeqvwCZvsfeeOmUDjbVXxu3
x1hjzdgH8l8LpY6StwCbKUvpx5hxker2p0TpJv2Y4DxG8qNKQB+9ShLxZCXC4Nj1X3a5i5+pLd0N
xHke6rWqKk54mT5TbCN5Sno3+VesAlkL4JQwauW7dyB1mS0vugxZLDCL8PpjpShHndcO1+fYWd25
NuVzwJ6wjaCLFDdVjF+lCM4YPj6LtxUO1KKs+7NJJQHS0/SaO9T9fc85pqXQRems2ffsdHu41lD2
LePR2aHrNb8xtLDCll61bJ/1Mrka9IEoBZammewMB4uluTZG5vR5exlN7QRXcm9q0X5g+VfDga0F
WaHytmTKn4Xj3qvGdd6mV6g8JmG4KQHnsuQzrFH6WxgFb89mbSoEJnuVmXEGrj2llbMydYkbZVn0
1VIj9sKx1hqM6QQRTRLZhwYtbyj56540XSKHgYx7RE9ApO5y1qK4DDjYQWyc5YYoUHLpBQ8eMrWA
hTezQv5T4pXDfBOH9qh9Zx7gp4zJlGBhkCuNG/kUwtZdgBup4q+wHTYjKp1IB8sZmkstb1ZTbxgA
fbHHh8mU1WCbyzcyBmUvB8VZy5SXHY/zMXqYrbSN2K7bkK0GHzG+NlvE8kWzPiMgYWDAyQ0IcTmx
DwXTCYLCNVPnhIjJuhWOjrOZATiB3xiPFkYIVURnugBgyEwPnTbt42YC5oNdc4F3H545bIHtooNU
lkEj3LFGRagrTA8/9fHUox8llAh5dgDjtHa6i+GFFzihR7AqLhGXMmKkdvTQsCKAbkLiIAMsGalY
2RJlFIVE376jxEEaQuZflGCgAeqpUWlFoNkRPGcpQyZ4KCakxcrlqa26GWTQgJu+sNVzxC/NNM+e
YZ+TBvU+6C01lhCws0B+m5Z/8SlxYU9ugdZ9ROTcNUW4SdkwCKG7qlTsB2gC6oR+lbJNotGeWcO4
8UJrn5c/DVLeujCwayTb2nHwImAll82D3Wt74x2cTb84qvwCyXYhLQF6u3axA5wShfpZomrOwf31
ifEcB+UVytKH3ydnvx6XIOSsdz7ER6OO14lAAUkql2EyoMNYnir+NjOqF42kHsAs2oTIvWj6W4hg
1l3Nl3RD/F9+A0gFQBlZM7iEECxl59HajPanx4GU+Wu9uZIAnKsHvCdfOQmD5b7uXKXahiHANC7H
vd7dx4xD2wVhGsZTVeRxpIAm8K5++Yqi7wCQmsGvJp2m8SHyMRQuwz7Y5rQIjn5W002F1JX2NV3m
9RVU1Eisn/4tsD8Wd0X7G4pwFlbnKPqs+huj1/6tZKcx/ccKpKe416+N5TJ7o+cr2rflrFNlI5SN
ZG+lZpOD6imdueUd5OGjw7/JetXK/tWMG+zmqakvUYE5pMDDJ9JIP2CaOM5+MFwhe/2JiTzoppc7
ELmj/ybld1MgPvunAnrK1R9bvypctijQJ2vZCtl6iVwjvYwRMKt7Jf5RZevhnbRu3GUUV7gLLfkX
CQLr0rZOluM0skA5GONF7BLKyuLJD9+Ge0h0PM3QJG11aWdlV9PCf3loSMzLznGJtRbTTUW3lDse
Nqc/vBLLsdrAkD8SKDfXoITHNXcuv1BjU/ZCwWveBrRIKTup0h7GRj1+iXpXtf+sbutT+NUcEQz+
JFbY3S7xtv1wBJ1RIuRiExkfGqyweFLVv17wVo03NXmBmh6REoZ7qznkzVFxfKyx4Uyzf0Pb3ia4
mah/PRA8nm6wWZ1YrnMyDFnPk96DLL2EidoHV0gv08fL5Z2rm8BHTwo6MkaLVaTQ7/fUdzLGVf3b
sNl3v5RqwyvrnJ2odgXgaQs0ydPPfhr7c4RM3HYvmVlekxE59talfSXYDZyRREe/9BawNJv+YHVu
6qwkcujJzBabQLv69pGCPsHCbVjAHr6t/EOh7QNnoddfMYRh5eyVR31cYtssApJNOMHvecHIu/k1
7D9N3Iv0SqZTkD8Y2CveT6LeGqpo1ovcAzaTV8u7JhJLJfUzNQ4+bXPlgfMbvnL90DcnZsOJAbNl
DoO0MjBlPrhpxgj3xl0Rh1qFco+pd2LfXbsBifvWGz8CY5/aO4RXWcNUldyck8nY1n7RvfjKZ4Sl
ueKO6xmwZwkCnZMD+oo5F2Oeky4+B3bzaR8vbUwFDUgi1iYzpY/nevo79dvTOcGLB7LJkGI4O/lh
4KyH6h624PG/0vorhBQzPdyOEsef93RQEZMchFomXLbpIelXgfnT9y9H/Y3UP9O6CS6vnpG7apNf
gz27IHMzpEX+ajvAXcXCrBB5FS/V20vQZsxFiA4bx7s0KaKxMgZnWwfd4jbeqW02ojom486qL41y
tM2jWT3S5GzVrwhBlmNoMwvrieLc6/gM8F0yTl685jcJB6OCMyP783ywA/bbhjoSQh9WGKXDcAL8
cwjM3zLZktEuIyGVz7F0HtQ7kGdaBLbVPc64Bx+9jOEE/oHCR6IWz1K96/6hwmatJCtMW0ONLuhg
dgiPnoH/52g3BigmxkFBjlH2pTJt0jFU6szcZHaU/3F1HsuRKu0WfSIiIHHJVOWrZEpe3RNCrSPh
fSaQPP2/0ORG3EmdNqel7iogP7P32kyV4OZ+D8N1TrAfNG8Vg1IOARk9m+i+zf8Oy50Lt8Z5L7u/
6w2Gx9RevW8O8FTnh4nihMHCBC8Fw+6kvtHlc+KePXHXdftlvGfTNmMyF88ZpgEZP0XNuSqukUHY
s+31O1Eg4MERxl0cFp2euIQU7c7JiR9YfMTMazUug/l+XMEFmCiVRvw9Ly04FGg9ZdwE28JKAmKc
/TcS7T8SiUoZIcPVLNjqTPyR0hAkIkNzSbTRmrtMm0ro9BA+VVbwWtfpP6vovkxZ7DTFjmOG75BK
cxuNHwXuv5tWMMOQLBcHcn8XAuRY0tvXOaA8nvXwNlYTuvvEhjiSgBmXodwSIkKOdkXoVRSQpd3m
4a4ipLNT1Z0jWlBUDqB2J0EEC1CbT6SzChYIbb6FfO+h1l3Ra9b0XXQtIiJ43aGb+rvGGxCkx9go
2LL8QPlgG5aWK+qA3HgcSAHa/Nk9OiEjH+01jHE9PBi5l9PK5b615earDoFqThT68aVkgoxe/WDp
7hq4eptP7vZ34UncBirAvmP1me6XCgFuqNKUCUfAhbbAx8PNCll80ft+tM8lMSqMdoOrLVvWUS3Q
mcXQW7XzQfnS3MNx9WyI/X7OwFgZ1PmlhX4d7Thvhr+NdSr2RDRv5yZTe6V5IIqMBqpdou/KUWJf
QDVrBEvc3DpJ42TgWIatziooEHaAZdJLDffw0zy6l8pOCWgsB+bVlnXrUUSxLK2oBunSycvkYGCT
EdKHka/WPcRpdJC1JKdkIMlSMtQdu24l+yR/NBZvZcxnY+Fn6Vc2rl/XM9VGc5EFWskm4RGyft5Q
+k+ScG6ES5wXU0fSePRfyLDcrgHI+aDlOgC4vO/ZacqBLlkDf9uJ/fUmpGWbFeTlcDacD9ArSDSx
boyDCYat/SXrPHNUvffTS1kT+fSfV5UrpaO1Nnq009NC9Pm+nFpU3z0jdhLbANdmvdgz6aztN88B
27mgQ9C+uKRO89RNffvkcIGzVgYXi7tr8tsvH7YNUT7DhS3JcB4bjniPpnNsCtgGFuhelKybVOGK
6ILypUYVNPQfC4ag1PWdA9mIPDUdd5uiL92YoekOxBrtTB0S6jXle5aREsHJOvVbz3UyopnDh7W9
HwLnpxVMGHTY4UdkLMB3lgO+YINRWYzWs29FD2BYagyL5K7VUX0vq64jIXM8xO27WhBVhhLkaFZ5
9UmTx2VGad1lMAViW0znPKP0SXEAQ/a/HVy8YmWYIyRPOWpLfXF6c1es2gd7jNGbtv3Bs+jgo5aU
94qRN94XdjMQ6YmC6lKxi4ccHs6MKXvOuGM9pjtNh2bC7YHc8YWpD9Lg1lQyf9B6+SOHst4vMjvY
luduFYBCfPFueYrqKDikmmCqSiaku6DlvDEN/0swzNREiwtqGRicZ6jZRVVdjxnRkbs2tvFFh8nH
XOGDAmYUoqrJ7cdxWJDSL08zU7tD2bJM9rX1xyviBwqv+DI3ExAWhXukyizWGMphwgfmbAofTAiA
YGlAa4koDKmrwnNIJhY1SHKFw4Ywf2guXNX2xsoK6PzF6q0OvEfyZfAGFOXdWAXsMnJsBOn45NT5
tvRYMflBLvZZjwm9QEouPEwrbexhmLWJdWlon1R8086T2k4OPAz0uNs+Ytw1eYveuHOA2Fg0n707
lTd1Q6iEZ/W4Z1D5Q85PNiS2IDYayeKoGYVJInKRmzLgtdk5V6V1zDvaJH+MoLiwNSpyFPWB7sGq
dfFeMK5DKs3H4JU16wQ2yroN2JGl47wZCOMgBjHb9aOPiyJ6mDUS+UEaMPlIqwBpj6fR1Oho8+Uj
S8nossCk75msPOdV8MqVdqBk+2HyDHB18RiPjtMb8H0XC0LzAPDqw88H1sdSUwk4/8UQZvwGXwYZ
PCe0VY9FzGec52bgBkpPpbAmpkTJTycwcA2GreSMBAH0lN54dL62Vo9lhYU4rybocdFjVMF0s2Is
WMwteLgjUCzJlN7pLnzLVXobu9aFuZsV8pSOmvZjnLwXkEJPGhPdUMTbSTgCcH5HrihvbqDB5w12
9FXC9j14Oj83Losvi9kEaqHkYag4RRxxzcR4Nqw+AVu85jyzNwEmoCRwd41iIyBNciumlGGSQdtC
iDxvWY+9kVVaqYoXKP6kkQTLl3TtT1IqPivna2KMlJuA6HrIDqQM9zvRzz/rfTqNpuMnHRRmeTcE
mXvKXIgCmhCXliy6jQz9a5hwqoflSHh0CR8+AG7bQ4LE8cE6gsfJjeshDh5y1z70S/22QuchLKP1
tu15V1hEcySj2EbZup5Cb7akTMb9hU0pEo1nH9p0NPuUu774L4P7jMAHSvrKzssr76Nc+vKqkGLO
3v20lOeoMF9powVxLcz3xnjdppYRuQtV4u+hpvLoxSxUmJAkojPVO5UclyLPqphD+tUl6qz11kwq
7vh9H3X46+gV2+67GpnTJmkb7KfhwgYXFfcg2cgjfQy6+NGIsDoiZA85Icm2rHZmCBUPQ9beY9nB
76uvQWezhSS5NMpgSuXB8JCh6oXNdac8H/C8rV5iBRsphfaF3FbfRqxglIsVZOVwgn6OJ7aPw8eI
9YRFO7POOwRMD4qOKwwX+lzuL5dDZqIsjPpjPNK5k0TnbusKvOmC3NXkPzRknJ2XeGH7Gbu8m5Zw
n7PQTm+daafwtYsQV1KoyBRrPbxpLCUhSQ745bqrN/M+CqXcG3+O36zF2YwuD1OdEgSoA0TWTYPn
zzecUwYPdch9HLveH2kvj43lCXpjdWtE89GR/5HPI5qRFDeu9SgjneyBzfOWsdU17MGlDr8SJ9o3
4GdPbW6X6EFfxrg8+wor05RWkpuHMwHVLp9O3MMNQ+9iVQFlKeatJMefCvGGtb/EOEA0Hfop7q7a
eq5q4AXe0P/XDStkZ+yvlQmmrUPZmFsBMiOoZg1ZX0XlH0rZTwxvoM/OGPbL8CMLBagj7DDIZV+i
Jcety5ghZs66HaL8JaskOVtZ+zGgG98Ov2iRHjexs7Wb6stg40qmHHR6yhZmks63tqIXOyoOoqHm
FCHFgRcccp67AF3Sz0HnT57NZRlF6Lu1v1VC55innmNrkpsufI1y4KDkvHybsEtORoGRYz2+8plj
fFEFo1GfLQhvkpU/BEW0puABmp9DwgHYg+S+jwdjLAlmjUREDot7W4/D56j0fZm/Mtv9TpPxmFnj
ifS3o4+qRtrPTodhZlYTy2O/w3esv/38JypcBl+alVKDR7tYpwYRqaA6LD+qIHhFQsGVwWeRuzgd
y6bhVs3xixfAZ0VFftYIbGvEwwOWwT5ri2VtYbuwvc0eUwKAZlZFY2rOCeXvoGnIO8Gn4cr+bvZR
q+SJevWJgyeCgNENxrqjosiDKDM5+E5YB7CDPI1rCnEJTcW0UApDy2WaHH2F6x+rJ5qApaC1n7xt
YwIfFw2WWInCbFuVxYMfM7nMK9vlN5W1qXxxt3gjmh2bkD+vQGXUcpDnOU0+615Sb8jV9cw32Cks
EombEW5Dx4mMJPa6nhSXxDlQ7YNXcl2S5yN2oy6ErW7AyWGToyg8LPXSvHle91S2B479nd1P32EJ
Vzu5VwsgljFAh6lGfRS1f/EXksK7Qm1//49m/TJLk1/j3LyFU0PXpDoObxfvfIXkYI7B7YMYZ2tj
f0xL9JkIztmOqfgNc9olqjkqOoy5ZhpOyF+4YP3xrgRc7JBeI1t0DnmMjdqyxPNQY6NxTU39ddUW
2rtk0MPGsdvXtKW0y1pBYmnZvnQDmCAHd06rCR8MrJx0HoEDyiqgZ4TEflYVprJG5S8BbSs6nH+V
od1OfyI/nPa9C/AwpZscyHZaDViwaurgHITdDCWqlntywE+Dpeez16ZY10dU3X3ALDNChpFNtxC6
sRi004u9cCksKgAHu0xI0z0gJAHuvcaMQHftZU/zudBUTF8x4/kkRbXU8ShILeR+MIdrnF86eYqD
UTJBzfeDrHK07AWb6WxEBAtQIwxeVWG/RTOOm5qMpiGsHqY12CYu9fvAM4p/NpoXLfggPfOOaJoK
h70oAIDrZNtfXrIq2IfgtrDT1zxlNjgnHcLpBjM/pB92vJO1d+k+b8yIGCdOnr3CerdiHOJZ4iGI
c9gSd1745SdUU4gwkCIpwJpzDPuEIcVmKJP8IDFgWsq/JNAfGUCgruxlFN2YYnXkiPpoDwvstPaF
lOWN7S6fzUAzSmYNM53gLGt9kPMEtLDQzlZDiUahjtJUorxB31hDAigsbHHQv1+chhhOdhGKs+jD
WRFpxIshUBYkJ8Tho23lfJRFhD0+Sfc5JGDUXmG0GxtzaQddn6u24yHMs2IebkFUwlcQGX5sk1YX
fCgEwPYnj4vY5Ewg+gI8K+lUGhOFnx7HpfxvdqmIkwD7ganPWTl918RWbqJOkCZdPBRt+eyI3t0W
7htaqz8qa1/Ua/VAVbLSamDvmxRZU0jiFMPK/RQirXYjAgTp8J4QY/0Uc5rg7+9fVcfgtvS2YgiB
TefFyoDmFGCmDN/uX+3XN6IP9yb3X1v0W0tu/Rf2yKd93RxqgdJisTnxWyIHqowndDv9cRqmrYS/
g43orek4qICYEo0gyzZUFh7J69Ii86Kimh7h0zLqtlivuVG3S8R9UEODnRzv1htmtTnnffpCuw7+
NMnSS+J6+7DNBdxgbASJy1Yk22MUhJhFehiTjKa7jp6Dk2by5Q7+muHtIR3Grd4izbRcQpawOoIs
tUwQu4xbCKwfdtDofbwGJfY4DJeSmsPVr9pNbznk7QSpwhiybPR6TyGkBU1UmlWo5jOa0bUk1gGu
8GwPx2xE5hZBru+rWBydMoVjpUh8isEMr+I4vKQYe9RpCBC4WlBMFF3L1GQ4dXz1tFjDQ4usz3IJ
PaByY7hV/ZfLkZlvdzvq5HtS9r+KrCVHBVgC4J/k5fLiSOcFeCwtQ51iKXLQfPn9fTeCOgsyjPEl
jqphhi1o+QvRsWJ51CVVNRGlLKPS6OhynVAqWyeLoGx7hiVcUM/VXfZPJ+k73Rz/hkzRYXCOKrs5
dR7qGMshIDktOPumlebS7BOHlBOT8L0mFG0sILjoGflZcn4uVXefW8t1FeINyczfgWYg10V6yqyH
riUzr679c57olz7ifu+krm5Jyt400mWLHYYIZubZvqlbZLdlkVFpREAi/RpRQ+fM/DPJmOqK8MjJ
+B6Rdacs73FZ412lSJ9xGGId4Fjv3D7gkVDjYROkIoRCDVT23FiUtSSTlQg+nkWVZmj602u2ag2w
GhXGmTbh+p0ivG35SJpfLK3TN2llMJEqNe6m6KlTPCNU5xHiYL+HCUeQ736SSoTrubt4SX6pZv2P
RwyOtQJTBrODI27II4K6rzgeb5skTDbhMF75LFJtvUcEgfsYh1mSQmLEPgnoploHh5TwST7TJSUl
yozhIWnF3qyxGlX7asb6UQ0YTDLbxbrqfMSpTesl+cuoot133fwSEmbEXJuni+FiaZvhL4bPbksG
5hfKy5dewe41NRaHTBBttgiqnFwy2S6ncGeNbbJV323TXF1LnvzQQrzTEPsCre9RorVZ3QHDxo49
1HNkYkxlSLc59e9eJpazEtiE6wkkA1hXqBB2xhh6elRhefTbDmNhR0Wuq9UTO2PJJtTBR3G9tdz4
X+QxIIrm5MlyjyYTLygpfgi+kDszwasPB3ICPXTYKdkmNz6DEyuhxY2jGTpT+6rx7L8s81coE3Z2
NqPhYg0OmdnMjir9yL0MY1NbLQyYGXUrZya/mTgxoCcFU5kxuXJWgb2oQugcNvKtrhVmU+voT2oU
lVgG87a05T7ZuSQFIx6klGiJUXENMNQJFBYTYVI3cugCXv41uoF3I5TzbxrzHjnZahRk9N4F/puT
JI9Mte4IDb5Umcd5zTOGIfNWgVGaXY4lX3c//Sg2TJ//Dn5FQARPeIeNd9nD6lp7SNTaKD0+aUIY
dnvnqSasDwNOdhPI8WRaZELDwHrECXgGU6GuM8QNgAdIkxLsZIziZ2NbMeRBkqAIbsNbQDdTlvlD
annTuS9X9s24WXzzz8rrD585kfT8k5TIBRe8ryNqdIamzpvI9L/CDt+CLN3AD5zRPHEDyg6oT4am
mnyHcX2LBeAM+NGfNrG5eIvnW+RGW2aqnyUyhwHBk8LiKLyC2NkuopSmcll0Um9jyWPYboPnyVoe
fEIEaKBBUgfrWeceKORGmCaZt6/R5Aw+cQg9sQOg8M+xyv8KGn+krA4BUxPbqSgQcicJCxsrJK5V
XFSknGXfsyhewyH4kTH3IF37UGPor5tXrSVWc6pvMQKe0QouRFdGZGmsL6SZwK+o150o3j+2+5BG
nQADhy8OTltWu6h1X/DD4klAF1YvMA/wbuWCIKdscs85n/R+DsBJplgUZb6yCklWNBnmN+XD01w1
MqS5/cwLTjPED9ECm92OkbW1kd3syTVdB89S7IT9M1f6LYirp5pkeTGKR1DE+b07EXtihfBdGwMS
teiXJzeNmfck6/Qd/mx6XgxHFGDZaNtV8bs3V+9xjpDUxIwAV9BelRRQMtP+oyPQqQyBf+B25vFr
RQO+CirMPEfyscz5J8B3N9Z/l6Xs0fmzjyEZdqWQgapxCXt+GLkpyRh5z9fPLZIxmS6QEd1zNdTq
1WU/4zdQwUfVIGJtSf7pmCPtvL4w26hlf1J71DytD9O9102//gX/GRO8D4R64PpK2PzgtCDmuj8U
IUhtd1nYEBd//I6hYCjD69i0aCysRGxT5zhqyJ1V1CT33SCHG6pwcWxc9FpFjpu+RpaMfhLhNblk
2XEkYIyPkuszdjv3NNSMKA0Ka9ib7CcDIwFdeljokb/CQSKR2FCqWvWNXcCoKmfjIm09jwh+GVqi
Xc6xKjI45a3tt6MEFd6MIrqJW9WzMSs40bN917BdjsYIgp1gJ+xW/HHXg1JBGslsw/ToiMhFG287
ewySc1pq6FHmvxbBZ92Yf2LN5pos0H5L8My98t9oAhslbym2JWvSivDAY96al0bgvtQzCrWohDlX
eyETkJYJ5LGTfAWvqdMdGqGl/56kffYBrjoJyxMnBOqdA62xamnOISSlUBRqH1fqIw6qcld6LBBq
iwD5hQu0T5s/MAo+mmYEU6WZE/CutFZKAauT1Ut3lUQUMGHDGlX1oFx6gft5Yd+wqQj1TXx5jEYX
IKUEWKj9J3cog70Xshy1gL6XnKEbp8RfZ99PvevsW0kET0CFGfT9GyJ+gmjUi1XgZOiWIyPkP2UY
gAvDbxbOLTw4h5WoU/8Xx9PZ9WuLopKN+Ljo+4EWYSpoHZU1k+sXgoAqYapAysAMkm0Jmes2uaUx
UCqxbpZHkrkfPR28dwkzMMcCbBebgAxgpzv343zSAShg+K71dv6pkizcIOqPKegcTFusGK1Xq13U
3UAmNlbR+TC41pHB3NUyatj0zBCx3ZMPSGTZxrOAdruYzrkTnZ0Ip6cwcqF0xeiBQ+Ps3WxRZ7dC
Otmw2trLVbRRa9wii8fcws97dnqSJHOQwyHCrxWA6ZYDvCZMUMNI0mgfNeRbBp3NhHu2tj3r44uj
GO00qBK67jwYEjPLeVzbW+7OCt1Hlk/UD35FWPUECSMiaqrqGqYQULNchyXKHN6XtotJ3iMDPEnt
l6rmNm0pIstQjlhki8e+ib3HQM03fkL+aFCglGYWSlhOiOKX4C4SSelm2O/V8JKCMNi1VVFv3T4u
dlOJZ2EC5GK5Yrz6OM5Ndp2ML46+IGXRZ8jILCmwjw4xxdS6EapN5VuPudMeJRS0Cav6OTX1m6Oq
8VQGzW0QA55xLZ+kHsclqmK2dwRoEDZiWGslnfXJJO9nqKAWyqD9Z6URGKkufpVAZ5gI8GYXPVm4
ikshmw3MUhFCas/+0x54l9QOvsbQJvwaXWc7YaRBYmDCGGC9zszOz5fjRCNMWJOYNjUGhCyyUVDD
G3VXo08J5hbRN5YPHtVbJM0WAXmlJz7oyP+2+TKD6USfvnRseaqJaNnPYeacEB8eIjjitpix0SDK
efkofKB1qf8557ez4Zh00+kBji/rgeRBDx4M18jGQTYmgK1G9prLh2+6kFio7o0A5mCDKu+p8crH
ySJLxk6dv0PQPpJbxZSCN4wjm3ksO9qYiQPkIWDBUbEuueP17Vnaf5lvntIB6bry6icze8++WUbG
X7BopsB51X55ooBnbz3iqOxQFvNt8/iOzhzCProRAlJwdS2PnY6e+/HdItMyCJZbkknEDaM7mBYA
zrRkuqvCZTxWLFtTnwjPPsB+0kKMFI45M2lK2NKTG8x0kW6ULB4dkCSSMBVbDXWzAEKxzEiG28O4
wNMTN4ptmxuPnJhEbpOVq2dzaACk5ci3yX3mAwEI02OQKKfTwE25gGR0qj8py6O4/E6i/lTr/L7j
UTz8FBHnd6iZdYzspnrrLEatGLyVcKX6ZluwLD9QtQ2USSg2GmtnF/5jllV/4yp5ZwsI92Nktxuh
dYr3CQ39KBf2ZUzJkIclfIvgLiZCr4mukSV4fmKpc8UuQKfZU6fO9e3SvM4tXkgb5nTfvA5T4KFS
hqMaEU3iEh0dS2JLWJMrt/lb4t1pqIF8NaFXnO9ymPsVciUH5VHCHKYA0FoL/ivBEefdjV999tm1
1CMDOsysGGA0NTs5rdsMyw+ZesxtvxzlHomsT7nBkQEtGiJ0ljobsT6YOsnsEgUQX39pzJZhy40N
in+dBbqQzweauonWtKezTjJvg4nV3WWMiqsoAjXAQrjNjjWxtjB5GZUHmraSsRU7KHbfMFFREnoT
pEjqQu8fCTGbkVWgTQON2WnbNc7GQ+tSFRu/Y0vULumX8hkD19FhXhZ9Y0pGeeQ0jBtqmuuUY/sq
SCynAoQ1mRIii1ihtDqf/CYfAJm1eu4PfRRxaAfHzvpoMckOY4jFI9u3hJKVgO0KTYPeFvdrInuE
UHa2aZ5kedb45Hi23dKwKD7j5C5BfjDWn3b44jMdLdfMVFkRTJRxzqGTtnGMON9JbcM7lt27VNql
fGmifeA22EXhecajQ38do5KJkmK35qqu4X4Brl8bcIuxEOnCA84ZYAINqOjsy9HgmqlvmT3jrO5u
pf8XAVrly4BUWLSRCY+2nCASd8APHxVEU+PmXR/Z+ByAPiCTNMOH06o/IuaxWPjhg1DuR5NHUPMd
OiPgJq0Q9iZ1Ga2Wbcau2ypftefuA6veqlo9K5sexjVgAb14Vc4ffAFqEhthRz5utG3zxn8VhKGJ
fkj/eA0m0UCDRGCZaz0NFbKduRyX28VHKTwGgUa15KlzRYYouBd4PKR900JGHMOja30muR5f3BHQ
zDDR48zvHDa2Nq/BkiePvy8ow81lpJKLQ+u1LOf03g4nbDRI+x8SCc5yrOZbtiTdZXGgMYV1XN82
E7suI8fiyvY4uhnCxD5Iq/eJHYDCsYS4l2X+5rX99GQp6W5H14SnZBxJ8pz9+8xvJWqktiXggU+B
YUx5blu0P9woZ9w/5m8UCslH607nMNHN6/rrhFVMLmLcIF79wmnxX2wW+5Zt/3gKifl0c9l8eEP6
ZA2u99ioCosb//fvLy9FEJB00sldNmq2X6rtaDzz9Fj5CMoHxgevKyplqCvyIV0dnhObO8QNluIj
8Brylrrw3usts2ff3bynS/3kOqG8su3qXid4nr+/zMSGOX+L66cewm7jilT++Z3r53NcH6cGg+4c
UqAPMwJ5TOERfNW1HjO1v6Ovhmc1WmLfom56bhr44oMbKq78XTqn3n9ibhnWSiWfsgiRST0zYVND
ljyECqD6pN3+xo6m/lYtyH16wuJes6nwNxInxnOoUBwEg/N3Grz8nnEbIQWeCb4FMzp1tSPffpRF
Hz3kQ3/1BYg0vvN7nwG7tmOpbhV+rb6caNSS3nxk7fLV+ml3Zfo3PnWVeYg4cb2Q9fSSHAa4IJC7
jHu7WBLWmKOfSvKvttLyP9oOwW9VY41b2r44SBe9jot6gUbIGi7QZW4yEBRHg6j82SIrMYRHljpt
cxqEmrl24B41hWoPeZA8rwuOY+il0Z1J9Z/QVcOlw9oKj2k+A2lL/YTfUcK61zzJC4aLd6YoFfGW
89kMpUAVleEQqqy/5TLxs4AzAzYY6pmkfOgj+HK9JopFA094KCpA5QP1L8kKAL9/X6oQidBSVPJA
73sX2FzydiymS5CPyz5ZJGh8rqDr7ImvBFjb54zkD0igd+/mBBcyRWVJF8bufYbHauZuZR41jLsg
bkuuE+HdNm2LDCSw99ImqLDsuz9zTGaAmKGiLzBADWdV2gDm7bOZMABbwC+Zlj0gDHjGzvQvcA5e
TXV4s2ThfmHFvbO9QB2mkY9zDiPwafkhNRNmqEx9epnm9peFuaQBDGT4KPlmgepm3wRtP5xcOG/h
umxPGWEtSXMfOejUKbWB4VhQAnp25XvHWxO7BaUqM6NjG6WIhPSYhSjZ0LlOtoNAZhH9jrr8SU11
cjcHYLFlSQlc9ebMqRGcwwIAWxoq8weVH365NoP8PYgIxNjyaSvRv9QtJqRBAfwNZMnI0RabiVn1
rTGc482kuosLN1JW8UJZaNOqCAuBWAO2gvPs1M2Chss4lxDOGt6oh4gfj1IgsAsKeEskN6kmlGcg
EvU7wzGqgEL90WDoEegyjwbqafXpk9GwnwYdNruUvSUrYVttctuBXI7Mt50r51m4CAcTrocvW9QP
pZ9vLYNc2vOt6S6HtsIaFrH2YKyZcVaHiIYmZ8+Xzc+dt3fbILilvceEa4lw1/FxnEovOyk5DR/C
hb1hY7LweULAEPLLO7kCaoLV2g67oA7pp5NRUZ/4WXdkqILMxLXzQ2Byeexmj23taPftvUnBJzlA
zsB99Gx2f19wU0CEWmqUd3/Z1yDsZzf9gAWKI7U0EMZUiWRrfRkUG3VrQVmO8kWeXQPQmhC/u6ZE
0pnp8cLOjD6yzXuCHUf7zrOzR91O3jEPdXEH61PdpF3f7H9/6llFcXezeBChXG6SmwXg5KrTZGCh
mA7WoSC20BpesBB2V+lj+3NkiX+Mq/Uaes6VqG78S6HqL2p9sbsSEpQtjllX+WcpnfiEBCX/D1IA
Vq6+NE8CzcFhGtz/lO1/FX3VXaIoUBhJIpuUnbqgJhlOKZXsFhiReiHkfTqIVimWfFC6vSZI7gKU
CjdDYDkPkXDhTZWEoegoN/fVLMBcyP0w+/K7jhGNFsJYuz6CgpqomOSqxV324g01U8YQ/EvQRk7W
EFwCUTX3k6afjWaXWnvCxQVww79VsDGznmZHO+jkirlmPhUNhBAH9ms0rdLAAIp0Q6N97oNM77K0
wbxjIUesLcSAFnA+3UeXxk+8t5Y8p7HmCqxjAx0mx6exxEy3UgG8Sk84Y5seWVMy2I86XjUjhN3a
1r4JKiZMfu6gjSMdKnWKi8IJdSm6aK/reFofaze1HQZsrL3iklhjcbHHkq9b0fYI5D5vs0/MzlI5
zZHL6Z+CBXM/C6arwVCB2C84+KTXED4f6VPRSP0ctU57jQNJI5hSxxfJmSYgvQQli6bmkLSDfd/S
lj1Xbc0fJbwK1aK5kVMoLkrE80VaJMkpiF6/L6wQSFVhWisZx98mzGJbIBlnaJwArkn5cj7ErOJH
pZ2L7+Xj8wo90qmrUXi58VHlF81D9q5lVsJ+cKyfZUeaSZ1NVx64lwXz5J3jdQK3HZMccrnKKAgu
S2yBk1pf+PegU0lrsyVe2uUQymnleMiIbeayfGs6272t1heV5a8GX9JB22ms4Uvza7+/m08VwK48
fqTLq1eH6wsDN6D90ADuf19+f/33R0osf42m+v5/v/77U9deQ4iEJmA76mMWv12Xk/RIaV8VRt4P
EGhxt+bHRji7eZxGWMM8AZqahobkXYEFRaCgiLl9pGyvS5Bg6V/i9H6uLeToS+GUO1muCQqDnd47
cAfvf3/EGxBdnGEA/8PDI6cEu/RuZJ/ZC/vM0zNUfT37qP3oWVDs0vHeshmZ+cN69/zCndYX1srL
XiZ4JLKx1ncl89guoezpdQ9Btc6jh6XQ0UPto5jOo5BnpOhePFxsx2R87wNnOlt9MZ2Zm9sgn0r/
z2hLqkAdxTA98vAuLOOPwOF9nlpbgZtIH1GNUQqvn+Dvj9T6098f9YJRDtsaUIX8O9vVDtno5GSL
dgFVzUtZFPiGF/x6GfqLxC86vo6yH35fQIbisR28i7Htk5vE7RHjqA/kP1FnSINt6bu3/fqSd31/
sAWrLd+vf6Lcm0+D3+Ygc8SPl7fq8n8vLS7Xo8wdUpx7Odor4xSpHfQBgk94rNHGsEbWQ/QV2QM5
Fhwo2ER/5iwRbyEDMg6Bdb8YkVYbYXZNW/wb6SA1kpwIj5DTWa/Zgu0ySwEdV1P/vCpsNI3sbMX6
Mhrbv/t9Yb2S7bylg6qyJNU/eMUBYQmaLbaAcFgTpMu5tEVVYjCTGaYdyCSaJVA/JT1XP2AICmRc
70NUE2dUMPKW5e1ZVvS/om8e2n68zzETcE/zNC3m/7F3ZstxI1m2/RWZni+yHYAD7mjrqocYGAwO
wVkcXmAcMc8zvv4uKPNWSaxsZddjm12zyrRUUYxAIAC4n3P2Xhvf0zRMNGmcC1TG8NgM1BUyDf2b
CRXn2mrpDtgp+3FhOOly++jbxMsZBZGCCLnjuaK/eh24oIgy2YAk6ljSgG0YBSEhM67WA/0SQr2E
A/HUsB/mftKndZp6KOCp1HBYgj/zXVLXVFDex8IuuW/Y59QQDDMkCEeM7U9aDd9+xBJuUGRtzBza
rwLhtSEiiFLR1uZeHIRXkNcrE3E7JCg8ehpN/vRUoYZZ4+uIDi6IjNOoFtf84n3c62lvTZD0fQY5
KFK2qcogPzW0pWpIrVsfZuY2b86YjRLaHdL0KGFWZpELSFEJHBeheU2nZGOW6i32Kmqa3rMvx4Tc
Jj9pUkI3AocwPptuS2h7V3FB1EM21pRVwj6n90kG0HJRQPbJmYAGmEh7vjLftF5lTENpYIYb96N/
bI+VdZ6n+iaObqJ3f5bG1svb8QhMU/RNcBjbfBakc5OXti3b2OPJ4aBj8k8K5014eknNW0xveXgb
JNZD7+RMt1PrttDQp0KiUU/GJTbYtYqTtsNclFniQkVUbTInR4RdXbiLE0qGbMaAOzFSs5CwbPum
AuihyYiMPVmfaw9BdhNpATmroxjO+lth4aIXNXmJACRzLGC0Q0Lpmgc/S61DZSHKm33/KF4eSRZN
Ow9FOKJWjEF4iGAvWflTGtohTjFPb3q3G8/RohTsSdGTzuEx7gCxHUKj3I8ggIzIXgIT2ukhNcSR
YVTmTeD3Cx2qoFDBkXxAWHgFEjM7LswOMkwXRLdDr1BiVNHx4Gva3X3aHg2miu5s81G4vXWT10V8
Bwb4tII6vCpbUq4RdE634SSRogfDx2xD7Ue1Zp0wiUNi44Hv55tnl9f53c7rwmljp7DNPK+gdxGF
9u1MNQ2wibFQOQjrNgtRieYVrWqnYL5ufAzluQyt5qJNDbxz6fIwYXe2iyIRX+uhoHEZihSbCJQY
FO7jSRh14w4ZVkw3wAu+WT7sByDPwVEzqIuR8cY1tItH3zT6V0ssRS31urO0C2bfuveajnYo+8Bt
a6TOUY8GB2w8MaleaRS49nvSXfrxnQDR/ve19fsSWhrY6YYB722q3eKiyZOGhATf2H7/Yzal5UV2
b4IE3AZE47HzM+laGpdkS+SgHJzgISdtSM8+XtDO3TUya/alxsaN94qAAnYgFBgwDK1Axwex/AtN
yHRk1pR6WBiB7kroHDXTx+s4M5zrQl1pZG70vkccGbJiUmJV1rGXkVAIIRIRCmpIBGVNcSXq+Vs6
GMMtz613MYIB6Z0wOM6FHdwoYzUTNs2dL/N3r7xTNr6uQbb2STIabPyWTee4cCi91WzA74IobVz6
RYBKcsQ9qULzPit8Jrp5e6kq2FFFLoxjo0CZUtsCPXCGhtNsS3PX+9NVPHXqTOuHMEC6bE1k/6gm
IePUHYlQoSCmL0iOjz29VPHwjA5R3cx9duTBej0ylfSP0iZM7nmkn5Jl6LyMNWEiygFMMTEtQcdS
IfxCGnhfuCrDRU1AcTDk03VgNHuk4/kmooTc1eQM3oY1Sq5gGJojHM08necGq9UwUp9Fq2ctgD9K
GMwHWrzMWiNFCGcY4Ugye3Hcug7GuojoV6ig6BCw52nIp0YzYC8G2bBWnZgewBRFk12f5XHYgJhD
cFnFMRqWCKYtUFwLgInlvYqmlXtdj81WpbraGgE4kgVYf+5l+H+y6ImssZ0ngSFgA6JGhy0eyfgc
4Sy51KM1bpziW4FkD24IEQ5V00AQ0vawVUbvHQcuVcc84dca3aTmPoe2JPkPmnHy4a0ZquwVAWhJ
myii1e8Vl4JrYO/pxVZYu9eiRK6APrM5Do3QOh8zqPtuEMoLNCPWxnEkQpU2vqP0NYDFyercKLjb
rdoh8KgpwrPBi1/zjIH+WILDpfMLRqihIFU6veEEFwclm2r79ct//P2//uN1/M/gvbikSMSF0Pz9
v/jzK+e+joKw/fTHv98WGf/7/jv/+Ds//8bfz6PXumiKj/aXf2v3Xhyes/fm819ajuYfr8y7/3F0
m+f2+ac/bHOaH9NV915P1+9Nl7bfj4LPsfzN/+kPv7x/f5XbqXz/29dXEgra5dWCqMi//vGj/dvf
vtrq+3n6/TQtL//Hz5bj/9tXdrD5e/T5778/N+3fvpqm85vNKJ5eEHYzx7Wcr1+G999/In8TihWd
mS7aUs+yvn7JCwJR/vbV+U1IRwqAZiiQLC1N/fVLU3TLj/gdYUOt9oRUenlB++v/+9g/fX3//Dq/
5F12if+vbTga9+uX8vdveflYvK8tbMuybVt6lra1lPz89fmaNtryt//PXBoixIeX7XNIFgr6oTm9
ZAr4jTN5t22EcGkUcEsFoxHE96eM1rai88QuZS+eVSQ0zTO9Ci9++uH8/XGcPx7Xnx6Wpz3LtR1r
OQk/H1aWhknm+1G2p3469cj7sd0MZAkdVgNh6K/fa/kG/uUc2II2gLSUtDnzP78Z4mtbhFkHvkX4
96HMAf5YZzx04ReiEGKEcmUR9TPQmfQH9PWl74+ckPSMcPFXNxYNmSVBvXaMj96J7x2Lh71psD2n
+fBW6w+vR25KWgIPKMv+Zi2F+K+P3+Q6+Xz8inPFZeFKISyXi+XH71B5Bth0wfKdmN4rmhck2u30
kqI72qTRpgb3UOy1Y+tNzVR/E40lFJX89wfDT8+Fv/jCfjoG7+djMFzKl6ma0v1QoZnxEutMjvrK
TBryMLS++vUn5ub71QdW4uc360yaY0ltpvswHF7GsiKY3XgO8VjO6i2N3Ltfv5sjlhP4801iaTyl
ruvZivtFfPpwpdGCGHY8gywUFKqFDS1omcxWLUIhj27q6DgIfScUs9m09bl+StbDro1ZPbxp2wd5
ecgGAFAJlLeB4HAnRmlceXl81jhJyUt4pLglw8Yr0CBl9YwIjDvQtjH+oM8NNjlv1uc1sLNqvOqG
qLkjPQO2bxNcB0srytYw21BG4QzzpbyS/XBwYeCNYFwHZTd4mHA/B6TTdGN1AGWbfIskdbjFK5rC
v3IIZ/A0+926Gg85HdVRgw8oDrLx5DFQ/7OOvIjVlM33shDRvuidgT08am8VELRbmIAT0AGc5CH+
tQrn+CWQyXrbZeDXEGlugnQgIJaYA8oJZy89XIReibkL68yOHtxZ2U0giYLyGT8BupKkeRJk1vfo
qY6p9t8kG/yjyi+f5hC3ZjfjH0EemPsBcyu+DCif9eSkOKnzt4RF+ki69VOBG+toCBmm64x6csjs
Q2qa4VkSGeGZlzymYRozkm6ORA/62EI1xsAXyjjJVKNumAIbhGhpK7+RJQkYkYvowJirE5nAnbXS
RyjAe8yx63bJeEOfs0uZN2qTiRCXyYRSkjASm2Sm0mGF7xxnPhrVcZ95QOmVbwHXhP6jyjtdIAkV
Zng+6gwlrGF0O5uah40BkgO7ImmG4IiWUfI31QG6n9nFMcZj5JkZtLDmQFmrGYVb11w7ocbApT0U
lN3IPPsMGal/WhXJY414Bv9vq7T/LR+ij6W5XWr3LayrQ9oQq4USTt1XVTscTWJ4CjN2mBxOf+6k
PU4YMIWjC/gyQz7e0o6aO2LgyLNGJQHSyraSo3qsCQ2xpdoBNdvioUZaoks4egO/VaXUcvG41e6S
Q9xP6zYfnuoucXf4hB5iKibOGGb0mqej8T2luCKfhX0X/MrEvh0+FFLQTZZHxS6LrZMIeNbG9OCz
pqHcZLIDc1teoWXAKTTOby6VMLs+9ISjBPScHtXtCaMA+mlFf2yKXDPGNhkypz7JEvihfW6CZc2j
SXVWFXhqeHTYmXU2zs5dT15n3pDr1NxlKW6sKcueXBk+8JA7aIWwyCjlurQRWgjF1l1VyJNRahLo
HD1XQXofM+OpSoSuS3cpJIkvIPKKzBrPItAnP+vREkH2iPSqkX6xkTDPTvPBubBDTSHiUDXKmgPq
0KqnOGLPu2q4pdUi5GXp3w9RmN7gvT1EZW/iLq6AFLbWc2579zLDfMduGfFFhcpnolIVOnlyc3k3
1/h0y9C7rzgLKPw00tL0JgqWiEJJUcjM56F0q50KkWlyFdpJdyG6ptzQke/RJhEu6MX2WWrGEBkb
qoFG3Y8pMUQYizZF7cu9ye7YSOwJ8q3GdCLfRPMQ5soBvG5jhcZDhCbG3MaFPz7aDM+9EN5uEOW3
gYmzHuvaukCdfoiYc4vcVEed6pnJ4OuhP4hYcpaxu/Hqvj2Jeoctiec6Kwz+kWFmTw7pfG4N/Mbr
zMchzQ+Ir7laozI81wYaAIfvFQcKEpd8ZAiam6QMGYyMhUs93XqMVMUQVHf4f1Eb5i0i2sI3c6iz
U3vkJcTTU08dN6nARWL1Yt9ier+eY9iAZDiRnwarPR9EeRkWRYvhfHidc6c6+FbISJb13jbJNbQD
caqJvIlMWYAmDy6p6FCDmBGWAR3SFMQ7FETccGVsuoRg+RLkPg7xELA347Hpg60Gqb0YVAjQdeDF
Ggg1G5ZdkvZw/2RM3rj2waIMVbgxbWNrRAZNBBNiuFPhDLB4pq3drLpS2TRuwtzT27SKPzK5Z3Rh
bBw7z05tnSF9maAnF5FBGjlZ2tm5b8XVtYhjAfZnfnb95oaUoVU+Tf2Z7TgrCvNwB4m425itIuTh
1A4zeYmL7C7gkQcVosTdoJnF+J4CMLlx8XblhoPm0fav/AJW3qgRmjIn3aQNXfvYJXaQXtuxUVrf
ciPQEAoavXH7XK3YIbP8FKiy+oMXSaI7J+MUTRKQhpaY3Sh3rqwI/UEfNEcu8qtifoD6sZDBwWhW
uX2NofWiX9x57Wi9MDbCiBE7ABT69kZgH8vNdo/Z+yEvSyKaB29XyX6jOh/CDbUrhI+9mTJQoujd
LNbsEUXQlbY70rUikLkFVaSFDEb7ZXlmpuArmSCmzCWxycx4t22qxq0dKsS/vumta5mNIBrGBxqq
D05Rjqs2K0+KhgxXvnVc15tIOXCCmpLXYJ+DoETKNsF9rpGHzg+gJuPjnF1QW7JgBDIkrRstrdFb
20YTodZW6r4MPmYrJMBr9J4ZxPCsn3Gi9M5e1An+ZvMItM77r7dLtrnsl3/eLkktPGU6tmW7PNGW
n/9QU5QVGXFeVyQLeoGlR2REMNv+dRSbR36aW1eY1RuEci6AJYaorQQvJLChR751UK6FwYDmR5j2
pIbEGHZqDw9TyJMyY6BycFCI0Ot7bNzQuqykuoEdAIEeqZUFDeGsn7xTNRHwJq2A1baZuFSwGB0r
pj+r0obOCy6F7m28CRWhRrNBoAA+hm0xBQjk8WY4w7DyfXWTT8Exs7VTk5spmuN95tP6tm2LKPOo
uVdYSLdhV72p4gEXKYyVKo0W6nl0mrjMZJSIoVWE7EEq45YsurWuUrUZ2bauQZvcyxbi4ACT2TCA
d7UhWjEmVdAGCW4pjn3X2WZxvfOEfseq1+FFImKgr7eZlT44fdds7T47dBlM+SG5thlge2Pf7y3h
PWsrPU/mTJ5VsWQLGPro5VjDZDMQNAmaxz/xOkKMcBPNsDljHKiDfqWppC4MVdKyy45RkJy3y0oc
FdFFmM00sWjIdXNKtoMY98s+zBnKnRPkOwyt9Ioxsay0JndyaU7E5FAbMqo2OpMf7lBfh4zztqY5
nQaFDyQZSXMgGpSwTnRZxERd9pXccLWcB3hBVp0F70E757afVUd6Yh7hY5wcKsSXwrUwS5MOWqlj
7T8aWf+0vE1SytPeQXwqumNXscvOyl2p7Z1ne68sF3TnHaBQVfKE8mCXYPrYZBcZk8IVKYTcVD7b
JjjCoM/jU6cLHvyRjB7wbVUZPNgol/oGc3jdclT4F3IneZtDBrfEcWsTWkXt3ueEKjUBqDByzZpt
0KsrBovHjZXdhe5GNP6l5aBbLAS7jlo6V63qd96EkrvOpheEw8EqcRtvZQ4pckJOgG0M8SrLeRpa
E/HSPZLABFJnqkFXNy8KQtORmYsXS+UHWmOLM11BOwqz4ypujZ0DHmclmEp2VX+ReCclpUBB0DqN
z1eqUrV3Q4WVe5xf7C5+C0IfqH3o8m0j8M1mZPhEZkwmGtV28YKlnnxHY8eOPmQVcQgH9pk3bkD3
Aoi+DEyzBqZV3xpzR859n7Xw6by9W8zX+YyCMca9dtRml9J18R4ENlq7prlyeqY1+TCiFnD7vahi
omiCezYAlorCM+rw44bZ1dayEHW6sQN/I0TrHaB6z4bokq2py7e8OA6C+BA07uWUEXqJdBn/aON/
Kwblb0BZnftefBgbPhWZIz4iOe9BGIrgTBxiVijDTcKPcFUPXLfNTaqba3bu3Vk6WpQSajjVExOw
rkR5JKaSpvY7ZsUPuyFNsyBka13G+WOCaj8h5YjdFgNQWe+FKM1zBdzPHcKjLsL4F3zvC2ZYUe0y
emEARHRhaV/m9FAklq2GsmTsXWiQcbShjzuQLrMWniTLriYZpC8pZvITAxoJ5/a6lFjpBAPwndsn
r0zhdpjanO33B/f/7+39RW9v6XnRA/1venub96x4rZ/b6PXL9XvZvaT8R/HxpQ3fv6D3DIofu37L
K/3e9bPN32zhOI5nOtq2HMB0/+j6Wb9hr1Oep+gIWpYnaSb8o+tn0we0MIa50pUguf7Z9TNM+ze6
0ILLFz2MSSvR+nfafpIu4Y9rtOPSO1Q4F3hFGl686qeWRq/z3mCyQz9ZMuraNdgByuIjHHvS3GY4
RcYJm5XoNWzHqniVzEfykyLKvOfJCfruGLuyg2p27OMF4OJSpuPTR5JamUQsVn6EO3FMG3ZBupUy
v3BE0CRnc+R7VH92UcfPYxuZFogLpzE+QsMANMRQahAsnbU1Jwgw4zDkQZSMM0sG2tskw0KnqeNw
NQWGEpd+Y0MUTwqIWuAKp8Riz9Q3pgSvXwWlTb04aIf0XWnRqsGfEjRRtE2sdqguGat0+T1IN7yD
G8gEID7aHlU9JLuEzEzNdCap6HmWPQADvLNm7hL3LISRY4Y0nMoGnjJUgct0zTAE3qxtNXYiYQqT
z92IKtSUElRz3AQQuhaDNL5DvE8Z0yKjciNkpG6aDewkWg8f8nsIUUDDQB2T2cIhFBrLsCx2U8So
vcobRJdiHIfh0HdlOL45RR+BXWh1kAfXYSS8/AyAe52DGDaCaWR7k0v55kCchupu0Ul47SvXhlvV
doghn1QvoLKOhp7ZRphVJv1tG7aq+AaJr50veLT33lmCm3i4B44WLrEMFp/tLeSZOL36ka+c16Yp
fLCcdEUQhbLPN9srvxu6nuXa7HByQe2BC7XF2mOaj2qGgwboMSN86NvshF5zFuQyaR+iugEUmFTY
2zwb0AvkTCZ5kJpzw8Kb31sEO5yVyZRhZ9EzsoZVgAmU76FLoul4pv1in0o0/EtaSml6D8yCw5AI
i9LOMqBpETycHYK1pCAIVWnCo+IpRJEKMKYuj9QAR2ErTRSDx2Zna2OHtsMDUISctCXkJC0tII9z
XcCr7rA8gRfz2vyytZEbHPt5PaS7cMYjgfDaK5vwLin7ReIQyQhnrVFVNFyDMLdzaBpVZSdPYyzq
5mTO0qr/qOkYqoeMuxJJLSAxs2S0xSwAzwRYsOosbCLJl84C7+S3BVOAip6Gmrurysu6+HiY3ToD
HKl8d1n1BGdYyHFn9E5fI9BMPOepbTExQVTTg5duRrJGra1tu3DA2xDn9KUBNCS4QfFjJIjlOwBb
mOF7Af0wG9XWzTNyRyV79r6XvnnhTEMKCSML3ixhZMAzGMtiG9ZCO5vcihy597IFUO1rrgEi7S1Q
eoDBW+z+YM5GAh96KxoJbrL9YcDSAQbhrIq6wL00CedAbBEH5BSdhCmN0RNX+irv1tLPNBhXFj1v
w7XW4qtwWi/fRlNgesPaDhqDWeEwJfnNFPmJhopnZRbQo7iqlk5GymS0wG07BmoX9oKcgXWRCSe6
EI3lD8fYujrmwOTYjWuJTTz56GDGiK2TWXFgUlvqWr00Q98XFghJ6IvRCsVRofD/GYat93qOmyWP
wCwztCUhdyyRQmVnqfI1s8qMPCWkqDa9INl3EHFnv0yuRy8VNKZkEJbZ7RzmS3JTQzOJFFUjEpPe
cuGFLta6ahqe0eOAmEMOx8Obobmfc+GgnGMvefDmJsVprYeW5tPKb6fefakrv+4+sP+y0QXuYMQY
z8w0SoodCnMvumtSNn5nBTSfHDy56QTkArkNG9x7jFsuufQlnm44633v8r5sKIGCsUU2M8t9CW2z
wCqlZImFmoiSsKB7kWGMWsIEmJ034Qobnonmy58zmtybrHMFvS1Gngp6OF2jpXuk89nDLVYCKo6x
iZdcbd7a7JGWE8lhRtP0LU5s2neriGVoUfbhsktIdfYLiS7IHOaBbrMbZC2ep9HyMFzGc6L7xxyy
XnPikW5Bo6tOYfjvulpNeIeYbVcuYfUgAzE1jVwQ0PIrvKjeiVtOYibHJm+pxPhvB6xr2UDynD1Y
nxCvEnwDVtOm9XoeSv8qcmHZEb8yiFE9oscXlJOlXSZXQaiI9+jaJpfbDkGQRZm9JDSQLY2HwMIW
DzAUsR5evTjQV63Zs6QQWAEzCOUMEMKjJhrbxly7OGQMWDu6tg2eD4CtrhuvcF0iP1MOitAA1/ON
Y+KTKtJwxpZOMczJua63oTAq4ayR6hrYwyZpWDGxpJHQSp0MbD51t/cRdYxVvo7DFiy17kZCSqPK
YjWHwtL2EY495BrwIESgkg9vMEIQQyQljMnrWKnQPqKhGpcneVUSHOukDfjxSi/TRm5mNfSklfSl
i+sy4El5NAo74haa2kAGuEpnPV7MZpIv+T1NVHtr0gCddhc6dASLNX17s9jmYWzQS/ZIAQn2MmdD
RQpIP4v6eTLawcK6L5Lw3O3ybLjASdEbS6PFp4B17ayIYrxReTzNp6NFYbnTQDI6uNLkUFnbdE4T
n5FBr3S3hUo66O6V782ML9MCztKrrawA7mcVxHb1HNWlJZyVHGiuE3POKto9RZHHGrltkiQXr5PX
D0R/A361Om48UIqAExzL40+eMSYwmDRYHxYwfqsiIwE1DBKGCbyWtS/GMHDPyygaM8Q/WIGzVW9U
c7teEYNMe7wU0x37nvKtDkNo/LpiOeaCr4S39isZkK4SzkReOE7ikSc2NMg2xWDEpIjWKQxWVuk6
qsRTTaeM8Bymvv5VHcdDvZt6r1F0+Wmg9ity7mr7DkSLkfCSrpb5mazRWq5goDHzZasSJvELV1dd
sQUpu3l4moq6LGiz2jUmin5EoBNHjmWTg8ST/3nmkeSvp872SbCBejg8jKM7w12myZBQBVZ9miG6
mSpRP3ErjeGeOrQx7wv8t+zr6jKJKkQLE5mCh75sBtLYxsHs92Etyvy+CJxBMWkd+wmraxB2pqYN
U5tkP+HIoFJWrS72VG2exppqxQ35t6OKsQXw8n5POOxs0g2vtOjlqVPmgXMqQhDGp/VgITYOwnjZ
pdGoDS/LcoCFu0FtXXlXY1Y7+UEZljYOTj2V8yULd41faJB5N1z6mN8E6urRLtnXDMxU2d2MUX4T
AGEgrYTLsjvmGdRxf1d2VlfnTp+l42tTGHF88++XbP8zrcVF+Z7ftPX7e3v+XP4vEFyY5i+rMtrB
LRjLL/v8LXrOv1y8vvPv2/ea/7uopx9rsu8v9HtRpqzfpOdoWh2WaXqmFKgOfpdiKPM3y1bK9tBn
eFpbGr3BH0WZ4fxmukJQsDmucCQ7Qkq5P7QYhvpNSsmvaZNyyvI8/e8UZeYiavhn31RbjqW0ZXuW
Ug7uB62XsfcPfVOggOy1UHhucJUi5e2hvhjxI6RqHkeMjhqbNtSLbeBrTh9+KGkvf3+PH6f39lLu
/eqtP0kInE4YLtLYZtPa7Tr0651PVLUg8ExPybnpV2dBmx8j8l8HiU2kMblI1ZMGHODRYgzg8IdB
tgcAt+ecbwPar0hID56EhG7Ou7kATL+AYjMeDH2J8dZDYmqeolYlgz3ZgbIKZMQE2gJquhCN5ek4
ModKYX5qZxdGl7/+sOafftjlSnAcYaJa+PRhO9X4aavzZqNJJjV8ukKi2yqczFX4oOwXh83WQDKq
j1giRlHYyPMaFiQd0tXUnRT4NwhoAzeGIag6+4tD+9NLwLEFJY5C2uMsupgfLoE+C5vUzkvmGZZe
FTZae0b/Tfw2ckzMEjDHuxArMGUkj0Dq/kpI8mfvjoJEsTtF1GfqT7qKjA69TVt1IVfxdA6vibZZ
wVVgxHPFjHxFnjJ87GblhtDrKuOv3n0ZC3y+BiXhNFQ+lkT+9OlrAb0IdKyDGUFIzrqM+qO6jHZu
o25VItYZkDhsM0eRG24bQJU5aLuOzAuYTuA92q3M8vWvvwv3T47Hk0g+eCYg83atT8czgILQIuAy
EQ6AwqkB/9ZflCiNV04L9qu1hmc7o/iXYid7bFqhg0nb9G2XfabeqIgR/QQbYnbfowodqRrJjPGS
I7/s3lJJcrxT+gbrj0A+gpK3I3o7w6m7Anxyp8IliHsaMXRX+zy2nhfGg5jHvYkSIcAoXA3DpmPn
WnV0cdkUvmMz8lbkgXykfrcXU32WzHABQALOtDNMtQZWDZBBfVNl+xjOy8645/oJVEdW90QWXWIC
jx4fqUSDtcV8rIGluY49/UJK3LAyZ9CDfY+Ke276k8hgWe3G+fTXJ9z8Wdbz/fnnOQ5AueXW5NR/
uvzSoCyZNU6sw8GzH4B6a1+M+tyOtqE6j8o7J7ytaHrX1WtAw/jVbO6kvopuDDYavz4Q+bOg6o8D
8Zhc2ZaJEei74OqHu7Cp4kLjWedKzMNLZgwOUxvxynPtBNzWvOqCPF+nU7eruwB2ZOm/CpJ/M0Dp
mXtv1dPbWJvPRkoqlopoo0VnYbxv3eh1HBDdpJAG88E9LmvnGBrWGSbSy8AGginOhi447dzsmmS4
47QvD6omYclubxErrkpvCNZVL5nEYyzTtflo2MNT0Q7X6GNOfv35l6X2851IExJnnimWVuPnpxDR
WbghHRhpAwyOwfWO62Y6gN5cEay14/lxZA7Tru+ijT/pdVNf4FcD2MMMsm6Ofn0o1s99yt+/CoWu
DWmi0DRMP10T1hzbHSPcBnQCO01YHEPQvfRQvDAqHUwFsZ9pPZz85nFsu0vkPDsjQwaTEfUVQIml
g4P+GqDSonOBVlJu2oq+mk2BBTI/wDf56+N1/mRt8TRgP+khE1NSfXqAh0B/SEfg0mnd+j4g62GF
eeOQWhBqSzhGkbugx25kpl4wN90k3rzOjAK3mmGQczOhnGM6DChqgWeAybAkG+AQiD9mJITfQbAW
sJJWU86ms5mvotm9c5mlocyezr0G7hkMgj63T9k64UEKdi2PCh029ETLy6qwXnDtHs2YS11agWBG
sJYaqK20jeh5vmNw95hO3rM/mDdFmm6FyLhUq+BybNJdE4W0hXjK0FpT2xCZQJ3ipk0KQNeDCm+N
7Axl8cWvzyYX279ciVpIU9K7EaZmB7Cc7h/uxBLRUO0i+dhUY7aNZEpQPIFNY1etxoBHaApdFBn8
zFQNUVD+zXMM1klkM3wgGhoE1lDfDZ2568iY6av6srOTO9Pm88XRG8w9AAnsOJJUoG2xq5MC7gQU
06fQK19R1IDzMoHwwTqIiwEcdLqmKCLMLydkoz6g6n9kd/Q2tuM3zLY0N+z70GpvqYgl7cHspFL2
qWOXmxLOWILTn/4BEnj/oTTLWxBMA/HNzbkbondiP0ermH3dssopZLbNrC4GoPRUUPLc13ofzsNp
ht8ykcldq+p7W6dv1OMX2XXci2tZ2N9y85BACl6Z2CNXtE0u/CZdd4FxXdBjoY+yCqf02myGD6O8
dDX8/tx+R3PfrOwqAK3gPLYTuRu9eQwP8aKJvUPiB4/VPkvsy0wC0ANJvPxT5vK559MigDk3/P6q
y92/uOWdP/nOTWQDizDZRu/2eRmQwYziQTvtRnbtLpvhv3phgMA5wT5FcefaPWk/aFBoc+M5rtzp
PkbKs5mbgsSp4iOI5c7Fg79WYUa2bNOcsLk/C4Na7lV5jNVhZbfo1yjDIb0k1eNgF/sEl4kPVMkY
y9u2mL4J8t2M9trpwA6YoniMM+8lld5ZpNK1yywxGQK9kk5SbBuHAKEJlMmUtSwKpTj4YXph9eNx
2dIUs6rM3mRFfcWFR1eEXJTcuR+k0/zFkmUvz8GfNk/UH1y4UNqVrUwGOj/fKH7nm6IqqnbjeOqh
jwSXXbNnozusKonvoUMwlcr4qV9ATuGyx6re4GOdePme2n4BE65a0z9HNXGh0KEaRNiNOWmP04PG
ErKyUEkhYSFcapGdqte+Gz7kwL2no/Qi9dTlX9z3/7IAff80NE9QkfAYdZef/3Db24Y9UurV7WZC
nJNpZx0jBGjBeNYpI/DoCPaYE59oH84vWRB+ZK9DaIQG8+lfH8i/PM05DmT22lOMXl3n83EIdywL
n8yBTU12ccaQxUP5FKBFK/vXuq6hCiiG8NZffJmfRPkserytUhSDLoUlar9Pix4j4QFVDDDgri0v
hdMfBj5dr59kDIcE6ScN331luNBq5qOhfmQp3xD8fOua4i0zHvJc7359Gj4pen4/IGhN7MpdNgVU
zj9/H44fV2bhKXiY8ZkQ5wMaVOv/UnceS3Lr2NZ+InQQ9JymzzJkWamkCUOW3oAE6J7+X6zuezoF
Fcj/5uyOFJXnBEgC2LBrf6sYDzFYsv1wo7vJDY3sPc4Gd2EEdhwHMn6eW8kdLgFXZti/V4m4uPQM
7N896kK2482Lt4u+gZuU3u042oSB/sWpufdmWH1xtCjce1N2g3OmfVLWN0ik2g5QB5vEfm7gNQhR
xzO8QvdF+SJIvTJo2XN8SfGHEcumDjqsayA/8c+3ysJ2AuwLF/vQsIG2Zde4k3Aa3PkPjwVwJrNE
G9bE/aH2wAaD4O336FFweOFj0zuQJtkhMmmh7LPBTfIM93c3ABekQf2HRLUdp1BmkK6D6zqNf+YF
StLs14FBqtFRcBZI5fo8LQAg3EUk3g2QXMRI74Su57s9ar+iSd8yFxJHswx3xf1E6p2blXCfh/0F
zOtKpKpCq/8L+UavoTNNMLYZjQ3SmDRvhikV8LVoKKhBuFnbGJ3128LR8caIdq3h3ZcliA3W7LVt
dOca3OtNG48PXg7Ag25VyKElZ0AL/ZXe+Hddu4C32hgeEJ24pJNHh8LAqoRTsYPPGnwgi7PQEhg8
4+YGusqzbgwntPXRMO4T4F9y19k3tN+RzHzsWQ8gnXleeZ95I/hH29uahxQV9Em0PDIFpI2ilfDS
GesWTgVduUU1HXSsQoANxu3jJoJ3NQbXhGzMArlqAKbBTXzcFpAfFZAm8Tco6I3o58obzTXw9xth
I0VhMOXhwuHP3mjE+Yhj/gaYMOc1Dl9jLG86EIVvwujkVvcABWyy6LaBxdajFt2V5dPK4/+OUZtC
3eBY0CvgqM3SpedTkMjR+d0JwJk5d63DKa13oNhlQ/lY4xJMg8gus9+yQXuwh/E1BI3FEuRkT8NT
0Q2PkDze1GG0R9YFuDXaTaCzERlH1inRouOoJV9KqzhhEj8iFeJcmeOhLtNtmEw7l3aHGMYXcQvW
MmgOKcwxS3vaida7CwHNyRJAWQHharoGmbDOKyvEWZTkceyiI+HFIyvz37lowHEks/VbgBVbWts/
ob4KbI5Hp+MxKodjBqk00+hrgsUjbnm/jml6O/VvEY2fjCE8drSc1Yg7FotPFhB4znTsiXafpeDN
sZehd15Y7/zkvP5Wixx72s2kMTjAImNIB5aoyg6wxd6ZYC1DoIST+A7H2VjEAi2RZc+41Jo2Gutv
h2RAmkir/UiI9hm8vg3rGW5RkeMJJ90Ng0xSr3BUXnMz3uKOHrBT+qmPYlimxemOQ7oMY9Fa2xoE
S167QqAT5NQ2nQBShm9oK56qfDhaw7cyLG4a3FFDywVHDD2yVie7v85Z5s6C/DN0VvA5ceLyZ2e1
mwzLKQr1KiTIQCFq8ADFaQ6SZGELAsYargnEfRQxIAqwvt3zMvntYgTq3eFcN0CjCqurdhqHh0Lk
4FIBmxbsZOIdMrW3vSeeh6rDFpnsxqr9RBmqqo6KzUvYQWSH86TAJc5NTKyT4zTfU3EyKCg2Y7gb
JvrZRXL6NhX6c5bRBxfptxx1CZAu5INCN+HfkvhpiT9M3K/jGMavvAGrLRdCFGA5camae6AFGdsI
RHMX1gKQG3rPLcgaIEZCw5YgNQvawzcctu4a+Mga0Klscpz1Cprf4YrlvhBwCikzyCOtDYSlp96c
LQq8myxLThPRj6B7Q6hxy2HHgKvoAkh+nBHDStVtIZQO+eCPTffdyWE10MGwu3rJtGkrRjDlawu4
ey/MviZ6eybdSRTNHiiDu6wcceWsYwuKM+CRZMeGjC81bu2gw+ngMlogS9+j8DBxn5BQBNS1y+6h
M/8loPvDQgSuY1tmAKgbQn5e3edAhHnYRELV7mXDkz6ztr38FNkAUxAst0dMFE4UIWvWPLFuuE1s
EAsS7wH4oRkqhu1RoiNQsxT3WQb+smPzq+V6J5jX4FCyHT9h3NuLytsldDh2HT5ZaK++o9FTTZwv
XZrBKqbE9WAy3o8ONKqDRu6QSgOLb1xMwvPFAEqi9I2s2tk1FMS8PiVAVgBBgdSEEY/znF+p29yH
pffS4ObfKZJ96oq3ODHf3kfL/5Xs7v/vDuf/UL7snEOp1tRt46T8dnlJM//v/0mXNcx/OTh0s+Y8
RuQ4z6PBf+5ojH9Z83rP0iwbUwquAf65o7HwnzCImBCz6ZpBZ8H5f25oqPsvChGeA9kc7m3+R+T3
8O+58t+JzR8nyv45o86SI2de/MqrTY70+DmxKnpgTUt2vDHBWur5uDII/jkE/rf0+UD+Yi1LHSuE
RIZED6GHBNu8FMbOaQC/aaCaWFmhqj5AXph2MEuEvMANsgaSE0cgy0GEkJVetN9/quvyAunPJdk/
H+BKYzdS0DLbAtwyqJHRsOEkua+M9BSH9u/IpCvrLNUzpOUVMnPb2tEGC2Bi/ju029cQHmS80z9N
+fh5+TMUlSTfvLkpuFwMp1CwfobsPxnv+ozulotWvf38+0UTTxDywBbCMAOiaS9WCBW81tXPUId9
BkZy5eBW9fpz97p4BsCVsDnriBngThqZhCV3hxDHha7HVj5C0U/d+cEXD2gw0UAC6piBhmHVKMcO
lg44vu70H8uVpPqA+Ujoovwi9GCTM6D+K8y54H5C4UiQobISZarS9T9L1zJCatvqccjeMnubtu6n
Ms/WLg3mXvjfJfd/I0AKYcgERhdqKx1COftHDFvroiVnnFnfQImw44Cx1bxf2Y6rvkMKZU4bHBqE
pR5U81ybxOyt7sFGXG4CRRM7UiRXYoJiPYxROOGAfoSxuYVKq7qZBtg7XfcIKZA1W+SRyVM98Hr9
FIOTA9XuNobgdrl4RfU48/XSRSeqoVXJy9ot4ATEYUOC7KQbeyjXRjpV6VIcW0aOcyCD5A8g2lAI
bjTY6ABfyK58eSmELYNhDdPBGygSWLiCb4XjlFpbO1lSvfz8+0XVECxPLeD3owdkksPlG3eSoOiw
3gKcebnuFaOcIwUwTiTNfCAchtUU9DOwAF2GGUwbmHX0suLKh0hxLKpiYjbAtkErqm+5GA5JBl5o
ZEHw44F/t/wlc2/5IJ4dKZ4jPYI1IK/dICknrFybFPcLMFmETzzUkYchpiu3nqomkYIZGBLOqtqt
g0R3tFczS7bJkIWvyx+hCGZ5SyWmhFqkGOpAs/N2VkY2XzokVM+mI3ytxxqqh0jhzIweizVkXAVc
O5gldjGFN4PS4F5eaqDz3nfm+LUsvlg024ZpBgMKZzMMvwDg3YRQycEc7qAVwq9KJN69GORIzRsD
wHf8IUR8MGHfx8pDUb46HI414S3+6e34G0T4m3R4sZ2nXl9ZX0j6m3+GcFsaODyW2LUYQhghs/hJ
6+K3Toe/+USOyQCefthYNyaY3xGsB3e44/I2dZmYK2GvqkNpVDF6KB1dSPSCqCoANho9A0nLcXsL
QV68EjWKjvYuc7iIfSNkXRyOgxu49nAuo/4beHcvy91MVfT8+2XRPTavNTPtQNhefLT+zcWs0pV2
UdWNNKbgFFJnBhzYAubo93DJuKO4mYn0cH/dy0ujSYkcHX3S0iqAlBkHtVPPvc9NWLPrJmtbGkdc
yEdYwyju8QqkvCfiQQfmdvnNVRUjDR2hmZRMy0cnwKku3AGjePgEDa21z9iU/Vx+hKJl36+5L1rW
Jm4dGk3rBhGfYuB5k3QYf2q0NN0VxZPiGyxp8NCcLmoYCcsANFQchyIzZ4fkiPLABHDjy9+geoQU
1qBKdzXTJz1oYueQRs256/u7DI5Vy8UrpjxZJNH1Rg7KGps5KvxtbMZvnktuQCC5sZHsvvwIVSvM
X3bRCnlZFuU4VV4gwDzcVNC0Q8OLBOXl0lX1I0VvMZZgrw4oHbzpk1elJ3gdPBPTuW6Ce7/mvXj5
UKBz8gipxZCzQRqD9PTe2yBBpnlefn1V/Uvxa3BPwDKsdgDFt0Loe5NyG5q9t7XgWPvQ11O7Esiq
apID2aRA0UD3E5gtGKIGWKVJdut0+f3yZ6jaWApmWgIBhGNbL2gMSr6WCae/y8LIrtsZzsmGlz2o
0GFMpxuYX9yM3UD0/7XW45X2VdSLLNczRqQh5VHhBk0zRrDCGSesANLuM6Wd2F9VN6YUwVlcC2SO
GG6Qutro7T0kWWhnitUsX1nsKSrflKZf3F+QIqo1CxvnWAM7OUY6T2efrnv7ueIuAgCA4LHWzdQF
cCEoWxfpxrDlWIld1YtLsVsapgvRfWsHdW7VAFcDsBx33tt1Ly5NvCao+kbCNRq0LvLdB4M7oAE0
6ZWNKsXtRHv4GkBgEeR57d4jseFQwgV+ZVBWdUopWI2O1gReMHoA+ECPJDn449S4s9u03rCmD1VV
vRSwZTzoDtC+dhDBrwLIsQpOpnZbPizXveID3oXaF50GSFIQJC2UDtunJ7vQkQQ70VlvtDLcKEbN
OcX4slNC4Z72OSDhcMblD0ih9YFtuEP+2RYKvPS6zjmzEy+f0XWWCcNDhmVhCWo1PC+4+yNEstBa
C6jqSIpaNxPDYOAWPGijRtxabQ/jL5g6w1bXtK9bnrzveS6aQYtGzyuqvAhyiLhSA/k6yDLZep34
vdzMik5kSPFLGZw0oDjJg6gE+zQuccEfh7DUWC5dn7v7B5tYQ4rg0AuRVO06ecDGcw23QYgQoZSx
9hScEZiH9TtsnuCZscE/muVX4tyVGmj/Z20YYSYDs1OY8fVacXLgMxolyRlc0cPyq8194KM3k6Kf
prS1gTCCaQuYECGYcJkWiAxQRSvcdvm0Msaoeog0DBC7tpyQ4ylVAYmic0MhWqfWypyqKlwaAKir
F0UErhKMfdhtPttWJtMBZN2VCFV0DVnyWCCNsuUOGO+Yk17F1M4aEjvdLVe/qnAp/GGKB/3MCDvq
wcRdK46lxyN06fS6wNelwG9zN8sNww2DcKjhyTU7/jrF4K3Mp4quo0th7wibjjRJpqBAPvfWtesS
9/jeVy+GyBUmQuDUu/BWWa6nuT4+6KYywkiLIUUGJxiLmw5YMhuSX1hC9+JY5Xp/ckmW4kSoLk5x
GzkrX6dqmfn3ixEHOeywmoYmLLBH1t+F2WS+eq1V/lr+HlXp0oAA5jCBfqLIsFnxgNoL+YuWtitv
rogHXQppaOAtcApwwKD13L6tMmu8dVxW+FEPgPfy60uo03+OaN4HuovaiTuRZVMfZgHMRvZF377y
nP0kYX/AoCXszw0YwdUEtxp2Brdtz8SV1SaF+tT21E5rEQYWRhTIpoqwsGHUVNTxfvnD5nX4B/3s
PVXp4rs0a+qRPTlmgS563a9huQEjE5zKVuD57oiDIzPkQ9j7EhA3XM83KyPYHDEfPXXu9RdP9UZg
nODQmgZcwPmrNtmhzCBfiQVQUasCD0WXe9cIXTwE9gpZbxoiC8aoBhuexyMsl61hpdOpSpcGA0CL
Qe2tiBNMrVt8mWBiDa9IHJ31Kw2jKn/u7Bdv34ShDi4ChevgnOkvspPhNSs6NlXR8+8XRWeMaQws
nwzOfcj5js1fQ9h+Xu5OqqKlMC9IDFEkbacASnmk6CSwBBDF2lklnXv9R91GCvR4IoNJizZFNHzC
yoFM6QNICKchfOBZfT+O2m0ufqwey6q+RZrDdV7NKM8w9CcNebpuCwBYxcDjuq6mpMgenKGrMQcO
AdUmAKUSi+0Lp45WeqcirGVgcDJN5aBVaRpglrUePJpNG7jtmTh/7w7UaZ7LHNbSHWS8Gz4Cprv8
SYr58Z1ifNGvwJZsQXS3k2CscckM4V0PcBnGR0A9N9NorASG6rRckyb5Gkn1LHLNJBDAstzplugf
kTFZfRcdLWCGZm3GuocI3j7OM0xjVPc0IcflL1R0iTl/9zJyYK2b52MR6QEY1kiJokkHYSsyyJdL
V4yKmhTytEkzGGRrIBbU41sU9eEGyoYjg7+rMfCX5WfMZX0QQrIwswb7IYFdEZ6BJJ+9boyAdmIk
3k4CO73lR8yD+EePkMaAuEaPmiDiDuABKc4A04T7qYHr2JgWcGfyZgcp2G/t4NmpXXcSpEnjgkes
0WStNgVTGd/qdv1GdQbrvivHS00eCMySdlrd8aDRR/4pBC4XlLZ2pUFUtSWNA15uCxeIHR5UggKs
WBMgZiNbHGD3ScGQ6tghtWDEjHuC6nW5fT7uxIYnHck1QwXpvOW0QQwZ4ymJ2uGOkj5e2biqSp+/
82IQiKOuBR6LtRDkRAJacObaX0Rdg5h93dtL0W9jpAx5UzWBickd4noHEvCd0eOmZuUBH0fIX4ks
yAuqofVsXV9n1gH+7Jt3wWAS7a57fynIjRS+3THupYOBjhosPjttx6zVDI6Ph2AkL/1Z+5Abu2lU
UNf3Zjuus2Xl+4o+k+4JcKOVMfDjUcrwpPAGipyCVAxgxpTCv3oKH7wa7EU7FptSnJfr6OOYgIT7
z69IIBzqgChCE2jFHdLwH5Gz67cxVA+8grkg4DcwxTFXcv1UHVaKbuQk4ATTMIhPrHjO1gJ0b016
pSpaim3wsAfSYyL04864GZzxCRSP/XIVKYqWdW+JQH5yhdNjZFKC4YsNtAdjs+WiFQEg0wmIqzu9
AKvbL9pkr9nJoeqKXzWtDsvFq95cCmCYeYDhBGyQD9Uz0qZi+BPxoloTBSgCwJVm6Fw3YBmSWcRv
k+leT6vTNGm7NKm2yBb7kohhZZRTBIErRbElPNt0WkF8Wuv9Zmw4APvkqOO2bHZOWFkPqGpq/v1i
KO06L4kqIJX8ivSvBOztCEkT1zWCFMR6lIbdiPW0z9wK+0nrnBbll+WiVd1HCl5btNQuXbx1Oxbb
SLxQ/qnV8pUqUTWvFKwdFZ4FdzviA2d2MAi4sQ4cG/gBJ4jA4K3MAKp6l8K2cwHdmYB19nVuPiL9
d+c6fG1xpChbVrlR0ANFByq3P0TsfhADRFb27+WKVxUtzbyRbvCx8jiYQTB72boTgUVk+mm5bEWj
ytI2CyaARVeibCT2upAqDA8lRkpTc1ZGfEW7ylnr+QC2SN+iP0Jg+ASm4k0eumdWRg+87Y/AGvPr
mnZG6VyGlA3xfWZrA/FnvB3mSuQnre0NVFUkRasdNrA/TT2Y1najDop0qu3bnH5hFksOy42gamAp
aLPCYEwkPfpONcAlkOxsQVfiSlW0FLRt1hgJMbXQ5065b0qyLb21rDlV00ohC9iX3lqgur3PVGP5
M8cGAGuSuriZrPx4Xc1IEdsjf0c0YUf8MQUsbJ7EAaVYU+8qjh1AlP+z05hZZPGudzxMiMNjOMDW
OtzEBofBTHeyrOFxhpiMFqCTINMtf4+izuSEPhZBR1AVKQuMsn2pyu4NjNBX5AkjH2WcbSuq/fJz
FNOYLDyD9VrPHVAdA9pCtg1vTti1CkCYQNss7zlfmREUy7n31NWLeaxteOvB9bwJYjhOenr+q6UA
UcK/tRjao8uTp77nKx+kepQU3xaWKcgetuugL4mfwPLATmCYVxt3UctPnh3DGLlZmUJVdSfFu5X0
dIJ9fR1kmfkQlfmjV7g+cBAzcq9feYaqH0gRX2Vw+oI5eB14VlTtJrd4pfbsZgvH+gPMLX4JgEuu
GxltaQTINd3opwLaVijexCPPIgazXA3IuN1yV1N9ijQM1JUz4MiX1YEJ84q3ZvSbvDK2fW+ZN0R4
051t2wjb5WepeoE0HIS4xxu1DtVmADJ5yjOh7VCR4j41gJYd4e9xsHgNWM7MnF9+omL8lOVqRZ2R
aEIiStAWPUD8CWlSd5MbIOavfJLqAdLknrgj/JobggnYArDegves18LH87q3n9vsIkDhfsl6N2Rl
QK3Kukkdi97VZRc+LJf+fj/294HQX0wxJ7WIMcHr3E+8z0P56GX6acTKxxmGXWF/x+0Jo8+Q2kbE
wp0w+4rdwA4cmb0wn60s3Jjdt3klOQDAmiEzSbfOeUxe7BFpeRrRtnZs36xuPFW1LA0fdZ1ZOF2I
oiCZqIcxw+2fJpquXawqQsCan3pRzbodhST0pi7ggHfkWhg0yHFsRflpNJx7q0lfl+tbMTDJurcI
OQKFAZRe0OrJbd/SJzL1z52X3bZ28nX5Eap6kgaLvuSpVhZNC7A604ERt5BcapTfrytcGil4o/cm
S4s20CLxI9T0B5rnV763NDAIgaMdaKvbwCzc5NH1YKKC5nZ2yy+uaF9Z61a1HSqCuGC0hW2DlNkC
dnFJPwFFAJw0EpYqDmxaZ35efpqiDWT5W1VTkNHmC4TaJfWmMJMRvj/msDIkzD3+g5iVlW+UEp3r
8FMMIOl9aczsUbB0K2zxc/nlFX1U1r2R2GusnmPCrMr0CIjW7RzwcL67p3HvrTSHRBP7nztbY87x
vIw3i7HYpl0SB3kIo+oc7F+yj8MfMPVMS2M3ZXQLHNZmIG8JN4Aj6nccGQrg3q8M2apvnBvuItzh
h+11XQ/tXWqKB4fwfZ3YD3rsvtltdt22yZTWBwMTTpQOxIPp+AgQy/CU9gUwC+kNzyHhd689yHrn
1V1+SjKJRNRIr4gT9LWRI9ki8QD+WO4Mqr4mBfxgjGnLm5IHk+3eUaOGfyS49vB3WS5eFShS0JdR
p4NBT6ogbsDEiJLa23RwQ1lpZUXpsl6OwR/cZsxrAkCLf0wjFEQ0n9b2AYqakcVy6NJYZNpTCTEe
exAzX2wyztgpPy7XjKKHyjq5Cs0KGDXmfa23f9UljZAChEm5bev2WDmrh9KqKpoff9F7LG+w7HAk
ZVCEhnbqAYEAcy6KVo7iVKVLUV5Su0cqU5gGdtlhjU+TbQejruNyDakKn3+/ePU071oo8eo0APrB
gNOfC7u52FoTrqhKl8K3aJEM13dxGmhm5R4ar8uPet29Lr+6qu9Ic3RRVW5cVhyeAxELCPACU9fd
u9q0MvSo3l0K2tqygI7StQQC4Pw8JOaXaabvLL+6hH36Z+R+h41dVDtyuvJmAiEj4KO9LTx4otsn
kHh2xE12FvAhUz3sptyAxccnXtgbG7kDBTsP9A3H1fvld3AUmwhZBqdnFOJDp8NtdluCNntOh4MR
wiYFNo74o/NLdh7ZwUgeeHU/Rr2Pa5FTCf12Bz5KGc4IyB9imrZ6ck84zGUy2GI5zxF/BvX/oANr
aSS/cjDRs+wgGn7k6ZfJfOv7L034OBRfQPN2nWyHovGwkb5N2J7jaQQWCEBT7Adub3tsnzyIusfs
ZdTjPURoh6YJ4ZrJtjicuJnCHDyTQwpu78AOfAAJqK0DfMQIRygQO0Pye+iCUb/jBqgwOrgiJlRf
cXPOhoMYzyOp76PMuScNmIEVSDPD+0s30ZpGV0L1/NPGMt3WK5KCaCY6kBmD9owPKZx2lxtgQU2f
uWZsxuobXOmRawfk7mnKYWMFMyyd/uj5BL66AAFq7VBQESmyahDAxQwGALCbq1hNNq3Q+CaEcBio
vHztDEmxNJSlgy1Q7UUMk2+kAg23UQgRRjrAyc017sLUuafRmjhC9Snz7xeBI2y4GiLrPgqykeG2
zACOx3KGc+MAtbkcF6onSCOiBnMhp2unKOhM9IWsSwBCjGKEoPdp+QGKgeUdyHrxCVDN6jMTH3sw
zwCuJWHpLvdqc7dcuur1pVGRVbEgE6QVfuehO01Wlu06C5ztLGuvXPfJUkEHPNWRFC0WS9VwhFmQ
31vg0GX9Pbwl98tfoZi4ZSgtiVr4IaaV59uhdiqhGqJOdxMXxR7+Hk/Lj1BUlCwMnK1Y4IiQuP4I
WhBMQ28x5tATXC266zoSlU40YFFVZHSsHN82MQS2/aOejc9lX63MT6r3nyPxohvVoo1ZqEeOnxVg
X7Ohc+drOoxlzsrCTzE/vDMULx4wm4mZ1UBCn3Qj30bF9CMrp1NHnZ3tipuyNb9HPAlXHqYIiveJ
8uJhtVlCJNlmtg8er/tVwMs83rjoZ95KY6jOuN/3UBcPqGqN1n0M007OvAMkLt8y5t5qmf67mKpz
iRsxSJ2B5xxhq555v5e7mKIXU2n5E8ZtSno+GD5kC69JQs4O+KS43Tu1tbmyOPTQ2h9sY2WQto7b
39Tubd2HSceWGPY3Dl/1ehrPLCoPLYHhGRTPn90eTjbXfZO0LBKtliJGst7vW+8HAIZH14aV0eg2
jwkz1sJf1belHc00ZaFWufOao3dvmwFyd9t+1nBrs/wNiuJl8SDz0tLsItr71qh5AZxEynyXlGAS
w7KVO3SlplRdTpYLjsx1ccBtcr+DrUOVTYd6DI8hr85xJW6LsL/NhvqZwyQXzrfPy1+mCCNZOoh8
TS2fmMF9g2BRZxjTL2/UruvNsjaQZSFH9oHO/TyJT20KRUNqWI+FC7mb2x2ue/+5xS6ilKWd0YE/
xf2+4KdJkCcRipXxXrFCkYWB4FZH9VAO3B8r2Apx7ysGt2MKSwygwx8gG3xZ/gJV35JiPgZmfWi8
nPtA2B/swnsDVOPRTqqV6V0xKMtKwKTt+BA6Xut3Wf/UpflPOPYdvGw8wc/gpOvYSHjFSoWpvkSK
dI8aYgILrvW5Yb6KChasOVyxu2LlqFIxcmlSjGcYkuDkFrZ+UdLhYGbZPImNHrzlQnvfx+IXpoTw
drAda1vSKlsZLz8OEOCP/+xgwATY0A27rT8nu2wcC75YNBudlVnm42+C0c2fpU9QhvddYrV+42D/
RptdxKZtY8M/2anKO2/M8m0HW0gGlMByb1N9jrQIoG6XpYWTVT6NQ28z1APsnXm2BrZQfc48r11E
o2m1E0aUtPIZPBlx/DqKfOdlCfZbwDjeu+DsNuNKTtbHnU335t8vHpW6MW8smlR+Uum7Wnxz0Doj
SP3XVdNcfRelC68oLM5ROrii0SaEdRZaZYhWBq2PY1KXBYMe6KyMp0Ppx9ywfpptLn7qbj/eF100
/aBOiSwmg9RvLZuGtR2dqt11+YNELLpJL+cJUkfCTFTxeh+VnbFGklI9QAr+yW210WBG6fM2vkWf
9UtXu0qPqHtS4OOWr+0sGwZgDTZav4XZwUFASzT++aq2loWD+hAZOQE4Cn5n2VRtjWYof1PNMVZG
RUXFyOJBOokQ+Xd95Vt5V30iNUxCO1LoK/fhiq4kY/KMgrVeTKPCtyL9kJga3N/ZfYTEWLfRj3Fo
gVfLV0ZC1aOk4J5Y7tTIYxAI7q/gVH1KvQcMJjCZfHRjdwtLnKsWW7qsJJzAjiA5yLw+Ro2hbQ/J
7Gs5atdFtszNG0pNmE2fCB+IDVjqwdQLHJK14VwxKLnSXJ7aTgTr4BArHpja/YBj8PAwNhS2W9XL
cl9VPUAKYzcCvgOeiKWfIOV1A6j1TlByb0/W+brypSi2YWKc4M6s9Nsm8Takh68ptzV6LmPNWVHy
qD5BimYG40NP0ybul1N+Y03ga0Z2z7Ztkn+56htkQeGoEd7nOq19SOjO8LwVSBSHcQif8pVAUHzB
+/noxeRAephw4aC39uGNVH7RJ9H7Sd7AV8hKyt/L36AYNGR1YW0AVJ6YfeM75ZQ6m6oqdXFv98R2
35YfMAft39tAXZYXhkVn6G0D99ohDo2NlwoXBsFIjwI6Gezdxm1Ay19+kupT5lq8qK3RQGJFH/U1
jBur35YFV6AiXRO/qlpifuZF2ZWIR9dJp9a39PQwtu1rxAANDtOVhla9uhTObmHB3nkqUHyXvnhd
c7Ss67RSuiMFspVXE27dM0yTKXG23dC9AUq9G8K+2Dh1dlquelX1SNEcp7xjMIRm4E5rd4mdPfWY
HACBX8vYU2xYdUeK5UlEU0yMiGHShxVVNtOQqrD/BDfUbRlRYM30aWsO7Bfcrbelnq7dhijaRZYf
Qp/HATIitZ+YUTRuMtuDRRrcv2BTv1xxiqlOVhtO7cDChBXMLxwW7TQyGFu4eFe7zKiTt87EXiNK
vf4m7bV4LVH/490mDDH/7MpN2sF2CSoJXy8G6n3WYkBqkZ3LmVbe57He00/w4NNJvh8tw6nIykpU
0UNkISIMsiu4O+u1H1reOeX5wSroqRnaT8v1qGooKfaBtYOvF6mZT5F9WZ9hbTyWHMkNTVK7K6sF
1SPm3y+GgNQt+7BxJ+anMAr39swdCBynKwyVKxsNxUhpS4OAVlW0bjOD+TrSA/OhONJWC5Fc4iJS
i2RlzlJ9hTQcMKIXws105msJIZ/FUJk+BI5rZ36q0qVxQLdpac2YSR/27sWzpsf9WZ+665BoumwO
ZTsQ9BgehjJjDCu4o7R7m6SrLm5oxg/mKVlG2LtIa+WCMr9Lqxtt0J/0kh1zh6ycKShqRmbeTR0Z
J52PzM/H1Ns5GnYWRt6ugUtVpUsxrdmWiFk5MN9OYS8Fo4azQ6qVXYsicmXWHYBbRRd2IcP+N9Z3
oQOImDtjZMZQ145XRa8lRa+e56YGHiPzY4Zsh+MQuaV34xQuXzsaVn3DXG8XsWtD5pRphpP5OBnw
a7u4zd183DSkC1fWHqoHSLFbOB5JezBhcOWh+bBEfEaS0nNN+pXVsqp9pag1jK6Y4OHW+Kbl7YWd
3eZV+XO57lVvLoWsQ8Alt9qK4cQ5du/aFgIaGrrxvWGEVy7MLGnytida4TgNI+eoTfdJ590R0V43
nMm6v2ywgUsWHvMJThhuHBNGKsRJx+flulFUu6zza3oxQJod4ejHgCV7wXkMMzJnJa5UhUsxG4oY
lIAMJz9eWWUwQvfibUJWx0pFs8oqv9gaeAOhT+Pjmmf8kpctWpM1k/GD91P5slw93sdDpizyK+F5
Ttt6nkvy6A5y73KrcfcrYaD0G/2tYMPODqvHXLtykp9NIC6juI2ywWiRwQh7wuZA7ehrFXfflz9F
1RhS/EZV7HYtOPf+BAtu16sOEEOuLPFULSHFbhQB6lZZMN5kDF51pmPoWwvcU78YYPJ53dtLMcwc
F2CJoa4hhCE3cO89Ns20sjNRLFBl9zcjLsra01Dnw4QjVkr7et8XTn4E9sfd6boOl5wQ3+Ew0azU
l2IZJKv6TKuK4yxHXEQ1TM5wH/rIx97aRFW6Y/y6ZBVdVvflTZYMPcGo5w05bKbMaOOmyXOv8W2e
d3RDaXl2Sf+23DyKHiBr/XAgaiZxWOAovHF+Igcj3QAcOO3gOb9SZYrea8xVeTG99VUUjhrSRvzY
qPtD7FS/4hQH+stvryp8/qqLwpFXR5ieicpvKXIAyk5nh6qty91y6aq6mZ96UfqkFbnoW1wTGOGw
xyR6gp3X9zbvrjvR/QuGh0UdHIi63C+6pL3DtsbeOr3JV85EVS8vh3YdDj0SbCss6qxda+Z3tVU9
knJNja+KBCmsp7iyUtOdi2+rg7DzrylcX2FMTrciza6sIGluZj1nocjqytfbZFd6/K4Y2Mr5m6Lj
yCo+o9Ic0icY+CreZtAQkgc3rPrDcr9RFT6PVxf9pm360CsMDc5btGz2Tj0hK6dDnsp1pUtzc5TS
urYynH4Obvkbi4BTya5jvemyHK2w0i4fhhEO395ED1poQKfo1leeecrsuoTAsZsP8+2LIJv/x9mV
LNmJK9EvIkIIJNCWO9UELlfZZbs3RLttI+ZZDF//zu1VPXXpEsGWhYSGTKVSJ88RRXJNPDdPqdN9
vT0x1wn44Jaki/stbT45GarIopp3SPDISNDqvKCgt6jtl7nhG7hxg2HpQDRAcv3e5zh1iKr+6Yb6
UgFg7zvuhr80Na/ZbS87sHsJZAozB4Lg8185e+uSrdS8wWp1DJpM1cotBm8/9t6bgroZeAS+NhO0
yfYeyjoGLU+xiewKKvGpO1xIU3wR7vDAyykPUmhxlny8sGqL7cKw4joYLW6mpGrStIjaESBg6t11
tIekZJr9A+aOJ2fM9h0zOibNH2hOk4pXUaPApxFkqYLMnD3GW4kP0zg0kxazB6rCzisiv/YrnPbj
T8vPPgFs+lu0TjRMasPrGfaWjk1DQl1MUAwtoqroL5Yb30+jfBLS2fB7pmFcu33n9zq5Vgsl12d1
0pyGpH6usuGMCpcfjmgeREI3jmXDJtYxad2QiCGBqg5uhX12r2I5AgrUyXuX5K9xszdw1WFoWU3G
uZ3iGreUdH1Kp6ZDgWU2/L7trExZYx2CViMbXSI1XEcQsQoZVe2xx0LMRXbfteWrgnb8PPO7tnbO
YlAbrsu0QNqhbS+WjbtE0kRF5d9BCO0NWOs7SJi9NPZyaoTcGJtpm2nn9oj6xcTKUxlN3vKtZ9kF
V7zXAYjX21NnaF7HoUHZnSmUnDWRAPf3tDo/uFt+7m1r41Zhal47vdNBZa7dwQEvRfwdxIVfPYT5
DXU2fImpec3W+5x6HluKJvKL8W1a6d+JUx4c4m6EfYbYQ4ebOcp3hrqrm2hs5EtmrY+qb7eguaa2
r0N6Z99Ok085ZI2bqIoT8ZPOjvV1Yln/e9+yXnt91zpTa5n2no8cWHV9s/RrO56hpj5zFN/lWV8+
3+7GNAjtNu2zMXEtUl0fRmsSVEKxwzzt5BmiOtBMNGnSpRzTn1nQWm7mAmULzrliKC+k9tMyWKd9
o9AsWUEWoyZQmYgmQKODrJmtYLmC1m+3bvCwOsisyCrI2Xh5FS0j/xov3pmBhrIuq2Ms8Ia1pw9b
h5TVtYLOTToXeFGgb/XUBROOubkE7ntlW6Hyx/4OMtj/v6W8zJ7GOmGg/LXb77KyQyjHRSJODzOf
X2TbbHiMj7eULTSTViRm9jIsZTR7ORSsEecG4/ZimFq/LtI7u1izYnKnmBRXprO/Eqv8WZXxxoFt
aloz6MWlrYhHrMHEQS3ouGl+8V1AyG+vsKn16/d3P556gx2r3kuivKb1fWkLdoY011ZeybS2mh1z
z1KQMqrLqBs7+5JDnuDSlnN2yT3XOpKVAcLNnXLD3AzkorZOPWfVVS4VnniitPLyZ8AD4qe0WKqT
k7j+cRwBIMPDmHdg1dSdAVosj5SX45Osly3RjuuS/PdyAwH1/5/MUXplQ5qqitaheFAyTcBM7z0U
4BXat1jamb0sHh/iErfKeC3UpSELubh+Ou7bCjq6bImbioLePYtc0jnIm5U/E7b1/mCYGR1atq4F
BRuAzKPFWj2oCYxBIoe/wUH1edfM6OAy7jrdUJTIdHjgowl6py4OZbzJPPWxq7V1YjrQ0VnOLJHG
b1oQlSEf9HdnNfeguSqDiqpdD3y2DibrAd+gVCZV5Kl8cI/Iv6crxO7G8vu+KfqPpefj4hZ2CVxl
+prEw7EBZndj65gmSLPzfFx5PtGhjEAgC5H17HkR67MAsWRAli3MtqkP7c4NbZZqKT1aRmIRZynE
kWX+Bdq7YWqvu671tq/ZL/ey6wXPLaOCl8+prOl06SVfly81OFzib/vWQTNiV032SIC9i9JxsFkg
S9+uP08eL7aSiteD8wMvpKPKBE3SUrVWGQ1I5I80/q6a4l4t1nFssigbsscGcsUbC284PnSA2UBW
7mYuDu+CMOfKhxeIVfB9J99/oGVq4NZQ98Bo+0peCHWLoyqYuxHbmH79us/enXxtRzmUdhuk6EQ+
HW2RZUe19FuiqQaHp5PVQRDHGViGBFQvyLNMik8cmjZBWzjH27vo46cz29OsuYJjWLhHcLJSgH3i
+iBs9aVf+nPbXCU7q8ucJ08EfAy3uzMNRzNwzA5u8yWu813J3soxQU2RmwXgWNyIzkzta8YNVevO
4nWFh1Kvzk9QMegeyqZyDt1I6n9uD8G03ppxFxVYM92a51E5+P6xG8oHtaTpxmYy2Zxm1KDJA2ht
VmXUDMDeWBai47qo5jAZKj9QiD8ORWJhkQrX2md5OrIsTR3E+XVWgtiOsx+TdJeHxFrVBl7AMB4d
VoZagq4kAy8imRUPHa2+Ad0VEqJ+2A7ykXL6WsotSS9TV1pgPgGXMFfVVEbWUn9P1vIesihB5pZP
3J5f3b464JntsmsL6BgyObuq8+PSCqUlZggVjVUHTgiUyW8YpWko1939zqUUJdIGUFMrI+gungCZ
vEwteY5Vd5KF9egwdkL8uYH1Muxmrtn/0nSCkRgLlCfxd5GIJ1ENWw92BmPUcWQQVKfI2PhFtJbd
P1mW3ydx95JhCPtWQbN1pfA6y6oWzVdpZgVr0osAgJFlXwGJrYuncswKXqVEERGPXouuJpcEmPiu
3bB10/Totk4ykk0c09O17T+tj2JE/3pbzbc4wAzt60CyuRrTxcmRAHa98iwWHqzguQqqzv379vwb
AikdSSYW2tb1ivY5Va9N5T7RZn5rB3p/1enb552YZtStvc6pTNM8qkaBhzVS5Ed/2llKaeuIMuQW
a9Rtpwg3oVt4sMZmhAhHt4USNM3/9fs7K/ZBP9iVnZ/9e5eH8zkTrsBgke7MROhUcqOdybxOkjzK
/Bok+JUdB3gM2zoXTH+vndSt8qllD/BBziSPEkIKAc9waZn5Jh+GwfUwzX6ZlO3EZ6ytIFAl4VX9
vU/Yxg3X9PfaIa1UPTVFu+RRk9sSVUJ5ebCmdUZkRtONQ8DUhW6+gtqOlyEnYQ32/DzgPDg1BVcv
42xvob4NXeigsgbyAEvpTlhhp59PdK39U0Kn/r4H897GUWNYBB1ZRleQ2fR2hQt13rrqUNDGA0lC
UYJc5baXuFrqB7cInUSuELVsEa5mkZrYevRcvpxmVrHP8wSSN0a7/lAViDn2dabF4o7nJavyRsRm
TRxyApnBpDy0VfHI5uIFJQ0bns80adf1emfZDavG3p9VGrV28wWZiD/dYG+MwNT09fu7pq8V9si7
d3kkx1SBhEFSsFv2W9Wqpg2lGfVUpbXFFfbs0Ijfinan1BUPBRl3umudIw5izgLaOLjGUbd+dMD6
HEBiZuth1rSTNJsmyC/SBoKQEUuR8INS8T0yY49jHl9WCPyMXne8vYlMS6AZNmQ3a9XOuL2jbOR3
mcUjiISzdF+8pYPKWjtvvdZjOdDdyOit0/dMbBaJGFZXx5It0i0W2rg5UKL9yaXuQ+wkP1S+9XBt
mBcdPeaNHh3aRuQA98FHTBDAwzWa7Jx1HTrGGHDpIhlwGjDUnliiIidRyi3qXNPUaBYbl70nqaJ5
hJeaN7+rXr08/t4X3vOuLaMrqS61zPwMlBwR5Wl/yOM2PQ4MHFX7WtesFqDlii8ZjoEJ9P6vy+qS
b1Al26f9bTvaMSxYVUmkR0rgBBoV8tIfPydTPSw7f16zWhs31bkfgXi3iQDqfQjbcdp6dDCtqmap
FepHUFaDiWlH8h2VHve8Yl/IQE63593QvI4bm2wkmkuQa0ZtlZdB1oP3hsu/eS735aV09rMOXKcD
nHAWIWlRLI8Nyqz8R/j/aUtMzGCxOqmZ71gzMDIz4luXJ8eyW9gBVKFbzt40PdphO9drI6DnCVfm
xvxYASV7p0T8i/Tdn33zf+343VlYtqKASNWcR4O/nvt45YEzk+ceGYR97V+n7V37I6SvmnQlsNq5
s0+u7TinnNbuUVVQpL3dhWkFNNPlSccY4xJ3pAI8REEiUvYb6edsOOxrXzNeqxIOB9Arj7rFdhHt
4H14Fft0dGwdQFb1zO3cDtcjnief7bV5besRL8PzXdOmr6UoPt8egwEdY+soMjXhGT3tesQ8g39Y
i+6kOu+n6oozmLJlYFvdYynnn14iugBSHXe3ezXsXh1Opmp/5VCkK6M+JvbRlY1z7ECuAeDaxDYW
52oIH4S+OpJsUmtD02ssRyRD4N4/Athwsmjy3IIk7PYoTF1cY6V3W9gbVQEuVQfrj1qrF5BZQ+SI
pMllkpK9LEjtnG/3Y5qta//v+qndJe3cDLkWu8Bd05678dDzUQCNQL1k3jgqTJ1o9s74AgkKt0Hy
k3ZvknR/EjyzT0x8uz0Ggy3qUDIP8VHaprjqgDV/PLb9mB4gu7f35zVLzwp/xMmGxZ6Jtd7FZCQP
w9jgLSOut2TLTYutGbszUJYtxQAEpJ3e+YL/8HPrU1rx55rZW0eqaZK04zqhnkwwM3mUZK7E8par
98O3fPl6ew0Mmc1/XcC7fSRJXLSKdWXUJuOb8Am43ijNHvu+QMFDtSo8BbTTpWDTll63YU/p+DG2
TNmYOcDdgyc9eQbXcfoZEO38SMWm0oRhWXQOsw7czEUBji/k8cD718uQeeMRtHYQpFUbZm4ahWbm
as0tyQG/ihDCTseMueU9s4U88maz/sGw8P/BknVgqCyAqY7iwasPXjWWhyWDhtTtdTcNQDNtAQIS
ADbgPyDjlB5Ktvyt+qoCG9/4/XYHpt+/fn+3sapyKYQfr1gEX2UHi4NFECUoO9+liWbcBPU+ecmH
LJKJNxzSCdS0bhy/yTgFtNJ2NuKR62p+cF7oeLIOaG23yiYkhEV8ar3maDvdU5WveTCW4uS1W7SY
prnSbHxZbH8Cs0EWOVkL20vd5rAQOW8cFf8ebx8NQ4vKMwgceh0DwLkGugg6l6eJdofUfqn4iwQ7
gtX8zNQMzgfxODvTHRm/rJl7GOS3ps7vynk6ZO1wWdxdaAiiI8+8jqydT3Bp7YfCexCpV3zqpeg3
xvqx6RMdc7ZAP6/pCd4C/cQ/5yAU8On8yPLhDjX0xz0bm+h4s3GqOcmcDIVDcd2xQ8tbwg6r2zlb
xF8f7zoirmN7ZznpOq/E4sCFyQyJJvBUQgYozS6M+/ZcBYqq4WxRtS6nYnWGJN45LM0hyJXXS5nj
LEtsfp9J+8kW5cYb8MdnDNH1Tyewr3DL7opojEkO4sV0OLYOpHhoYbcnMfDkMHUyOTSjIy771khz
D9TpuzlPsUbTIlLwRpP5cV79eOMN9WNzJf+Bo3lu5g1Zg1w2hFyg+ZZUJ1fV6a7UBdGxZmULxooW
t8Ro6cv7Uggw/jWb7FCmX9dcgfJXcJYsyMf2+eLc+Ym3BjOkfU67pl0HmsmlQQlFjVglq6d7157v
RrJ1tzX8uI4zSzqVNU4DnEvsNkePV+fU2YdJJjrEjFmelzkt5qRz8l89oOalvRmEGvyRDjCzaYHU
ZVljRngCbtDuoebphc9ZmO0kICI6vIyAVBMCSXkOhodUHpJKqgM4b4Z7AXTCl33rel2Udx6JDCVz
gCHMI/BxJ29rhzfYANRNw3rc175mrtyOHeWmcRqVlpVUB7V0PQkIi4nciHYMLtXXAnXfKSfeszyL
fBk/1Uw+W3351NDiArXk8zpteW7TJtXOcVCj42SF6kWES1h5zuOxDCQ0kzdm6eOQjfia7VYjyQmu
G9eAsEbmwk0fhJf/Sat51xMd0eFlsplHlnheGklgCKlT/5qSpArw3rVxNv9bu/PfOITomLJUAsJZ
eHAP/pIeXDZPQdwgrupVtIr4ryvKfbSKbxACPS6r99TY9OCO9p+SFl9vbzODMeqwMw96Z6Lo2hxE
w8z/284hMn30U+Z8ytbR/xHzesz2nRA6tdkEJasEbWbRSrsRogmDeOLN4O2qzCU6BE1l5WQJydIo
ob4sDyPYKf9ai2VTzd2w0XQIWjKj9mNlIovmfnitq+RhyRno5ZyN3zctg2btFW/qeaA0BcGfB/p3
69Hm7nOZOYfB3Urkmkag2TttEsAJfSSKpyU/zwpJqzlz//HjLSYCU/uaoTM8BVZiBKLagg4KKLns
l3rGE0OvvI3bkwHyTnRas2zlE7j9LaSihe2eKCN21Cfj+suLuTo1oyUvKAYB/3vc+s2BOxM9DLRF
adlS7BO2JToOjY4qLccmxRVr5d8sGr90tNhnHjoIrXIWf+AcV9tituqgVs549hGon26bufjw1kZ0
GrOibUFx0GJxqh6p9Zq2v5Iq/VmkV8wv+zat/KlryF9LUbzd7s+wGf4DPpvUssQWQhO3Y7FznBtH
ZW8xEmf81Kp+4hvdGA4Xfu3+3SE8USThrHHBpMX19zUHrqSxkn0UZhAo/f/Gy8RhEtS/Kcg8xNem
X5aAMdrvSiMSHXbmLcKdshKXddGS7DwBE3oQFf9navkWssfgUrhm777dNUBLoMbx6lLssftMOhHk
vniJUaOxcxSazSNGmUefWWlUzz44xqruzP3k00DI533bSDvex8kFtKpGEFSn7AH35t/QsbhjXr4R
AhmmSAefMSq6NZuLNIq9Jjm0rP+FQstPfi1/JtzbuOgZtqgOQPNAhD8no0gjBqnLO8ZRdGc55a9d
86Mjz8A0hrczCBRF4zp5l6t66ZGOsX1KVJ+fb3dhmqPr93cmRpg9eWD+TSPU3pznRp2czPlRcbDb
xva+m6lOaOat0FxrljWJ2Oiendq9WOvGkWH6ec2EnRiU7RKPT9F6VVEHDViQFuwyIcoC48POPrSj
GxWV5VCkIHcAa9p67IfBO/BxToLUStpDnLMtiWVDxkBHovn91FpeEVvh4oJrb86vDCQOa8+Mi/LF
89kApUPgr9fV3Zdmx0r//9IDdcV6uBArLBh/BbHicy3al9u7ymQVmmHneUUr7s5WqFQmj21bjcc6
rTfSaYZV1xFpfjcKThNsUZwF38teNgAE1s/QU3qrGn/DMxkGoEPSnAbUtq3TWSFYh+Mg7qgdlL29
xTpqav16Z3tndNIj+dwtlRV6rWufi2roTwiu+o1g03A462xnrBudmKlZRk5Fz2WrVND76svaThvB
huFmqTOd5avD81Z2MmKye+gcyLTl9aV0rddZ2G8j3crhmibp+v3dJLll6ySKTjKiE4GeUU/Go8/8
eWOSTK1rZl2X7VoSG4MY6qY4jKRrjsn2q6upde1wdteuwFUbC+yvS/otB4T1CP7/eAOfZ1pgzXCz
rrVJpjILwngpO2IjPTd5sxzHhWyYr8nCNPNNPN8boLATh3nSPFvV+IgakBPgG1mgyNZrjGEX6SA0
uaIIUUhphaOdf4Ny25M/NXd1g7zi4L9YTbfrPYPoeLR5XCmfVS0ji9O7xim+uf3ymFTlHFQy7o/S
T992uTwdmeY3SVZdsRzRNE3raXSc/q4SNtkIZUyzdV2pd8YgnNJn7oTWk/bnwH4t6U9qh/bgH4f4
z77/12Jtyx5T2dkIhxHGP7nA0aRsq8jAdLPToWmN8kqUNlgSxW+xd8I9WJxsAmhpidTdQ251A0Ap
pH3uCqEOjldlJ+7BHkfVdpd9g9OsfXASR8olkdHSyB4NZ+rszEi+3G7dYC46em3hUMZZkCYEwMZ/
UNUwHuVMQzurHxN/ON7uw+BRHM3mLRur37q+jHyS4qlMld0hbkA4eLt1g0fRdU55lRRTYrmonC8k
LqcvjTse3HWLFcHw7zqGTYyTN0+2nUC1uSqDZKDfHNluxN+GsEnHrxHAgYSVo+2ZZXcTm37gNRrJ
AoBoMm96G5j16PlDtTFNhoXWsWzjxGXu+mMSAQZUBCO81BHJyfZoZap7nHDb2LdddVo0iGdbc+52
SeQt9nhgYPI4uD75enutTauhGXqe8yKhY5VEoDXngdX062Ec6FZQadhJ9NrrO0cFuXYojM6YomGo
vpBl/EbhzpXLNqJxU/OaISe1KFu3KKywjyHY7tpN+SgSKZ5S5bcbmRpTF9rZ7YNCbyqJSqJKQDzX
SSOVDk8oRNk4W00bVjPkGoEZbYiP0Lhc/1RW/exk9q+CsXO5Tp+k3X121um4b6W1YxyPdC2HdAms
urWL+zjz2Z0tO7bRumGedPAaRFFynxTCCucy5VDkK4HHhsblEXiz+u72AExdXOfw3WYCB4KYcpta
4QARskDlCaT56sdZzm+32zesxb+SwO/ah3Cl4ENRJJHD5mNG3Pt4VeAjddJXr63u8ra6JJPcCNoM
ZqdTodHRXrK4oCKUHApdmbrzbbHhlkxNX6fv3TByJ2myGg/oV5Hk72sVe+cBvJ67KhyJjlgrU19N
uVxE6FV2dWjwPn9UZZEEt1fAtMKaPQOI47Z4nLXCK82/n3vfYr84Z2Td+Yaqk56V0HLtSDNZIZ5Y
vK8pbs/P0K62toDlhgPh34Dn3cwv6eT5q23FYS2S9QB9HRQM+GN9JEu7QBh7q6zYtMCaIftQliqt
BvH4wsvu3snqFPdFa4sgzNC6Dk8bVy9JixFWVnYQzTrgtjWfa1Fs1swYJknHpk3zkuDtZo1DiT7y
NH2NU1kGNq0f4nkrG2qIj3VBTQ7yZVDBWn4IBocDVp0HkG++OEt1lrF8BrJkS3zFNJjr93crDnKk
Kp3HJQ69sT1XSXas2/W7n/phpfhW3tJgFESz57pqB5ERR4Rx4z3ZWX+mU3wBXvfrLpvTFTaHypJW
yTMBZaPc7oIMmJr+0AqZymBUjvvrdi+mXaVZthBT1klqixAMr8Oh9rrffj1tnT2mxrUz2kG+2x49
5YcxlZwfbenMcdBUTf12++dNK6Ad0nbn9rIGkCbMc7w4xV0S361ly87E7osNv2rasZpNU1wR0m7g
ImwKEYkkPRVtVQWtGz9fz560dz7fHsqHU8WEDj5bWLouqhjjsG9tyK7FlZssJ6jK18nGQD6cK3Sg
HdKZaMB2Ec8iXAfeglY/J+cZr0PBnCi+Jx5GF9c5fGd0Ho3HwgXPQZiM80tnke+LyzaO5Q/tGU1r
9jytKl8yFJGEePe7iz33Zw3M1Ep6MNHtsjd0oZkzVFnKOFGdCFNIzTp22wfg9gom+IuNQ9S0xNfv
76ZnXcHq6TQ1VkB25aFriiRsmL31dm1aX82QAfCocpVlcN/kyjYH4ow6C4q0BCTU8dp+2ghiTN1o
Jh1zG1KvjYOck5PlzqNqic+R8Gti+eDmns028n6mbjTLnq0CRPqjD+eXN89XKw+s0n5ui/Vln7lp
Zo2T2vJcD4udIJoJ7BQaFr3qttA2hr//D9qstEm3Fr0IS9AdeGBqaMc5bNctwe0P42EmdMSZ4g7t
XCA3ENL7d02qgrlO7xprPiaFOqS9j9oqunHL+tD9oSvNpHlGe6e30VVPl4crFldJEg5Nfyit+DJa
1q/by2EakWbeLemzrl8cH4XYeALsPP+hXcQnXtEl6O3xnEpyWclWIGXq7Lpq7+xQpm1fK1DSh77d
cOBjvXvhLGifPkB85LyK/o6PW32Z5k+zedeJy7lGohbmUh6y2ftO1+T1ujPWbIpkuUtlBMukGb/f
pfYouxbzd41KAuiechpAXMz7sm99NKsvXYhb8Anro0jxK+744ZpjCXy7eMrb6Sers0vbVJfbfX2c
hsRgNNuPUUhCiq70Qzqnn1pwNSqo8VqNPKJu7avdDcc1K/9FKabY7nj23ujXcMToILZ+XoEs6nPM
oap/ZjHlAZM47pfujDKd59tjuy77f3BmTOhANi7E0De+74V+13NQ9KwX1M31x9uNGwagg9gEdCQd
AqBrmLf8ZR3pK2BzKMDifXvsmPu6rxPNIbiKzjMwGX7oAed1HgCnDZwlnc9zl9JLXxG6kTA0zZTm
EUBqSWnvjtdNMCKp0Lat+rVabvvj9jBMzWs+ACKrkJlOGi/kwGYEVfU2i2bj3dPg/HWMmg86Jiqt
zgurrGyCyWmfl4Q+tXmzb596mq1zlEINIPDzwkmyBxDQP1rwXlXtvYiy34i2TLOjmTv3JKDvGfXD
EcxAfzn1aD+n8bIFgTP4X0+zb05dsc45BpCK/nNOxKUp4z+0qV+uyGNSA9A3zTsHoh3za6ZoE8fo
iqeIg2JZPiZZae8LhXQY2uS4kkqoGoctc4sGD1UQaAsANWCvfcuKXdRSTOiItCJFpmKJRy/MwWXx
eY1t+1BYOCB32YGOSPPXohWro64OyS/BsDcHY9LI0+3Grz7hA2+nw8/WvB3L2M94KBCSHpm0Lxmt
f5XVcAYX5alXWzSdBovT8WdZLbuOew0PfQI9+oKjPpCgulnggrZvIFc7eRcxsFSqHES76CAjr95Q
KSC4kp/LIg+T51xqhnLt2x0ZDE/Ho+UjVO3dkbMwB5tjKPIheyFtVW88sprmSTNrRkZKh7z2wr7M
siFwWV/+SAWpf6GYbKh3DkGz7tEn/QwqNxa6hZUcrxicM1hyt3gWPi4AhzloFp3Hg5z9qfVClXiP
bpr9kaN/gHju59rmL97shGvufOWj+tXOza/bi/IhapMJHZ82qpomgH2zsGkhshaPtRvItB+Pq+eu
hwap2Ec7n/AgnrjFqSomubHpDG5Sh6wVVHbQvPVgPXPmvY6dsxzzZe2HYPZHck/i/FfT2/MJ9V3A
wt8eqWGD6EA2lNyulPmEhZWzji9yoNZPwWQeJJXvbHRhGpV2rqeJTbD5XB7iiWA4AT91J4by0+J6
Z6dFMakbD/dF4e3z0P+BtA2Jvah1YKGqQO45swNuk5+ScVfxCTaG5hYKVM+3NiqtQ9Iv44nRxbnv
2dQcby+GIZxj2jmf5+uAIqWFhfxrsoAqZrIkAHN++ZmJXRTZGIDmEJTl8DYvXRai9mEImO/153Vp
7UPu48H/9igMHk1HryVd1XTKxpaa5nI4UzBHnAWUFjZ2k2nDat4gValLrUzAX1rWF1TPh8lCL3VM
9v28DmEbxVokuYQ77nlOgkYWbWAVhO/bnTp4rWsH2ah6ZWHSW+Qoqevci2kqj4MTq40uDLOvM6qx
dq6XlM8MGBQk/ay+nQ9NspCNHWpqXbPlOkbVD2irsUOLKushpAlcNo9dtqVKZYgfdARbQSENMJOC
hS3QnFfxLlJZVTA4Y3i9oANhuZEa/fdx74NARRfpXCrV1Si6QUcOOdiyyO/WvvqaJDKB68u+WElx
SZsFzMAjD1zeXxgwpUDSnW1PPapOvpSgE602aXYNm9rVDD9ZGZ7CKkZDOUvrYll1eV/4igVt2c+f
b1ulqQvN8D2apwONKQ2XoflNXfdTrOpPc7tL4ZYJV4sBsn7gje2vNCRuOv2YvKL/NpdK/bz986Zt
pxk9APXguIVcVTgnjXUoge0N1NRuVfwZNp0OeINYFLFZabkhH9YBiH3vZajlb78rqyAm3T/esoWs
MwxDh7w53eqXZGrd0EmnIQBF6gOv1uddU6Sj3CyK7KPFJAsHq5RnUMcWd6LL1fl264bdo/OvAYAW
2yAaR5iARSgUEvH59Gesqr9uN2+amGu376LtkTFsH16zMCbW7y7LfuSUvd5u2vTn1y7fNR1LMDB0
Bf6c+vVXukBYzQbPqrJ35uF06c5hjWXVyJSGc+XaByll+liJyjnd/nvTxGhWW8Ry8jK3oSGUnMYg
79whyGnx+3bj/761f+AEdeganSvUOaaxHQKzrY5+jfe6ND/2KK1yB9QOtRRkdfy8qvrborzzMhdQ
7yu2Ik9DsKMj25SiK7DWtYuH5+JzB8lcaAD9qis3EEAE7gsWdHxbM+JqDt40QP5cMQXQZZ4OnKVp
MDXOVkrAsEI6zI35QwNuFOWGXj9UF6cDM6EDz7Fxmht2r45rW1vU1fVicoFNsX85afFkees/eHl5
ub0DTM1rx3mX1r7AQ4gdgjhz+kEoVoF6qf9X5fpbQnOm+bl2/c7+OurzDhEVDVNCjrzKyaGAjWxM
j2EP6Zi2ephSEieVE3ZrdV/xMcg6G3lilERZpNj3LqWLfKKip7aBurVDAogKctGPklhfV7H1XGCa
H83CqZqyOGknYIZxMzoNYzVdknHYVdzIQDr8/7NftSIVi4tJ8SGOHZRz9XeWNRsTY/pz7VCugd1A
sWlrI3PBfgPr91LWW9XZhqZ1BFtFJ69BIQNFYh7V2XZq/W7GraInw57Xedf8rlNgcVto6ExVe0zT
vj+Cx865pLLd+eyro9dQh5tkbZ44oXCq56zlf6ls+HbbYk0zo1ls44AHSA0TDet+LvDk24KPeSbj
+XbrBnuyNWNdUE3YCb+gIfOT8mtTJt5psdj45IKK+Yzn5T+3uzEN4vr9nU9Y28JbsnqkwIp2/n3V
O3bQ+JuXLFPrWjA9t1NflKsNpzYUkOBYrnyxQ7YxQ6bGNXN1ncVps7bFgYy02kmMqjnPvPq9b140
a11IV6uEoPE+qaHZ4473al7e9rWtWats0hIqbP/j7MqW5MSV6BcRwSIEeqXW7gK37fZ4eyHsuTPs
ixCLxNffU/PUo2kVEbzZFR1CSmVqSZ08Z0S0soKcUmaLyM/YziymjlTDPRwUENP9Nj57fhQq/+92
7rbI5g1eqcPU5pE1dC1dO1EBD59Gr/vph2w6tYoXB7vYekszrAs6UC0TWZHlTm8nfguwWuGdyURO
bV5tJBZMzd8H98bnc/AO9W5b28k0hNVBWnKIrML+MJTkuGuCdWzaMricSz9dkWbLGxotnZK3cZLp
l33N3wPiTf+bkaQhWWyYZ+pJeRJcQF4NUDv29772tagFoHgGxV9mIzUCBq5jH5S+uhY9lbvqNHym
86dBiyL3JpaqBJKuQDOMNi/qS9a1aXN5PALTDGvRy6FxmFeSrUnZtvXJHal78LDUXfN2nXbOsRbE
bZ8CiAGuWzw0WgXSgx5FAGxeB+6m/u91INQBae3MmAqksyYFKpqwNpfOoetUe5Tgq7mGti0PK/Wd
aLBCflzSvo7GoaK3aXIHJE2qAHVuvof8yWNr3v3qvc7cs8lv/M1uMpIVbrAmwNhCMGRc8vm5bJp2
A+Viav6eC3jTfL/OvAjLYk0qJyyd61IJQg4U1ABbuFfTB7R4z9whF3ON5aRGqTB3yU8OLuoN2xgu
bqEOXMscieLICsFio+IQok8yKUhwuoMj7Do/5DYRUS+q5yVIX7MK1YglSA6sfTee8D8MapYT9Kiu
X5Mxp/N87FkmbVBK9e58ejz17wdSyLSlACBYVgkFL7ecKgaD0bUmqBpyd16qQp0yjal1zAvWrUld
rX831D0VkvwtQn9XJibUOdNaQsMlc9o1mf36z8nLf3EZ7PRaLf5HVF0M4SrWpBHce4YG3wyWIm9L
WMpgdx3DVttrjerqHHbPGD9LtxvOpVusry5Az4ddU6vj2KZ0bvseyuwJmcV6Jr3oz1PtWsD7qL8e
f8EQdzp8rRq523GOL6R8rE+VBUBGhWLGjcgzmUiLarupesZJs0JQwhrPJRtIRIZ2PjSotN4w0b2p
dxY+nUJtmZvOFXUlE8ud5FGu9TkPXP8wdRPQE1uXIJOV7r+/Wf6UlxdNlzcyqaSoDsIrnOuIx+GN
s46pdS2AbWtoUlvWAEC6XcKxVh0lEbtIzX1Q8fy767WLmgWxhkviWnn2aVxYd8GrylbCxdR1bRO3
Whuol5qqhA/S+r16bfqNCrF1kjW1rsVv54ekca1QJV4WeAdM8nBgnG9VJxha16FmVlmTrnX4nKBA
1DlbTU3B7eBs+aWpdW1DBkYhs9dOyqQkMw6weLa6SbzWnB6HrSGwdDq0DNrobpuPcJmaD+FpgOzk
Jw9Q/B+Chv4utlS8bWrRm4beAhmFYkpqEoiou9dYUN5sQC1M9rmP7E1IZWMuOglarKQr3R6k2zJP
sFRsUTuYWr///qZ1jyw1TQs+JuHSZWeIpcur08gtjIXJ+lrALr2jAHihIuHUe6raNQbpyNFS1YZp
DEtaoIWs8Jg7rh0RiajS/y1F/8VvyZNHxAfWbhUMmj6hxS1pZDCnuGMlU4lXlZx8WgaFmg3rPC72
349d1PQJLXiteUX1jzuKxO7nWxeoD4VbHvqRPlV8syD7faxEqAPMVDuUPgoSMYy5VmfBq/bk0tx9
mp2QxGHF/cguC+dHaTdbZB6GUf0HbDY7uPbmGJW3hk5U9SXiLgeigddjeAKxV7Oxc77/yBbqsLOa
jb1cR29I3K4Mrygk9CMoWfKL8ugQ3Te3NtsCnBi8WQehKdplRQdVyQRC7X8tKY7gaLqj48YhzGQx
LdC9tnJEFxCeKEle09TNok4IFMGy6mcXtKfHzmaId50DDeTwbHZahEzV9H1UzFZ1vi9eG62bLKTF
ewfCqtSyZkwG8ijWmN3qbA0jJout8ktT97WIdzxVB2GD7gdu2H/wmIMLSLapm/I+PCvUtTc9UVky
G5chAX7oj6pebl1bvqAE5lLQ8gyg6XnqOoi6jZ/2zYUW+IFXdyuDcH0CSaE/gW0BzjDod27aOtQs
EMNExUx5AsiXdcVJNbuQBi+Uu7quI8o8y8lS6hY8cUv7l1CZiiSW4p2Na3do2SPnd0+GJv2YFjEk
zGkZBRXhvx733eCkuv6mymXgh4vkiSdcUEnlGa2qs8tC6Ml7YZmuG+dtgzPpiDFoyBO1hqxPuhAO
OihmHwJgJI6FNbZJtQ7s7NbherSzQAC8xsLjvtFpGzrqebsqxFUokcvYHFVF/pYopfKgsvi4fcMq
pWPJ7GUqURI59sna9pG10HOg+v95aR1nbrqxrRuCXMeSBZ3vctaSDp8AK6jkH9Im//a496a517Zz
JaUCd0jVJ/YSvgLx9RksbL8LHmzAf0w91yJ6gIylKuulT5as/yHDgkfEIluFyIa+6xCy3hMW86ns
k8la3FPeVzKiAAecIYe7dZA1fUI7i1d+l/5z2k9Wi9rnRtQfqybzT5KrH7vsr6PIKpAzTrXldKgR
9vKIif7kdDbKf/jO/U2nQut7Fbp+AWXGzi/YdRy95inzwy/7en8325vDMo4VAvRRfpMwZp2lWI/W
VH9u7GxXoUqoY8dAow7dx2Btk5KGP1EolUV8KT4/7rohbHUkWEWbFNgU1SUkdL/4Nb0VpLhNrhoP
aVldHn/DcMjUdTg7QH7xbCLrxLMhINq1jf0ND3/kCGGOFsVDThsBmDt9rZVTHh9/0eSvWjgzORG7
dmmd0Az1x9aSu5E1pn4kbbW1j5oGpYV0HnYqbV3WJsiRXzNPfg7W9YdvZV9Uwc8j+JBxg/rj8WgM
q4eOF3NLFxX5oVcnohDOCeruDkajttRkDLbSQWJZ6spSgDo5sXgV2x0quYLsyXOyjUXbYCcdJ7aW
kJ4YJjQvcec+BCDXToRo3DMqq6HDQnPojFOffkiHnZl2HToGWiblpWmHRBCxvgyBW0Yes/Ylmjwt
0K0A1K6SrvDkss/P+TiGl7UvgtPjeTbNxH3+3ywjdkMnJ3OyNgE0s4rwHvIcNPx5hR7yxgHK9AHt
GO4jgS5BNIRtiFLxyRJCPPHU9mMqyi3EsclX3X+P4S48mqVh0SUeG8AJzibvqZD2um8f1QFkfTav
SziWbdKs82s2Ol9HCJk/Nr6p43o8d/aKq3vVJNJtikR1c3oqpSc3LG+oOA11ZFhZjbJPpegTCLN8
K5w1nkT+Z7p2L6StflX3tyC8/pYcT/yVD5LF5evjURlmXEeLhYUXWArwXmRCiu5ZjYL9nsFp8SIA
wNoYmsFwOmRsAeGNPfsp6mWB7vrG6AzfrXGUcjcOloaLvE6BZg+ZC0xa2CVLh4dsq8hfs2Z4LtwK
/JBOXM98SyfDsBW6dxu+CT+rhlq02+BDswQGPKiHs7LdI8CcXyfpboWgyVr33998ZCzsmbPFaxKU
d/mRrwD654G3D9wV6tixMLBBWuazLhmK1IqQ6SgiKJtdH/uSyT5aaFfD3AsX2bSkUukQjY6vohwC
iShtnfqjmGZ/33FHx5CNbuCJwuJ1snKIAd3qaiL92bMbvtdjtVAfAH+bVd/WSV3bl2CcX/s5/WOX
jXQg2SJCt/K6pU04SEAjSNx+qP2VoWQzfxnDrTJygw/piLJumW3RdzgP+G67iIPlOHhTsZZy/PJ4
EKb2tXt2M9UVakBxepJimQ9TpQRwxmN13Nf63b3eRADcBsU6yq2Tau75pSvH7hqITQZOU9+1ICaF
5bNmFG2SQ/ZagjakbM5zVzvNxmpkWFB1EjRfdPay8rlNWDiyiI6CnDyANa9OXfy1zz7aJk0y36lR
gdgkTlf/pp5jRa6fufsWa50FbSTt4ooUjbeqs5585VdH4ozlBkLTZBzt2A1nZHK0+zaRRdufcJas
L+CXHOIsbdWG/Q2LkC7Z2bAAckbCaRK/H58coNYkSX8LyY5ENhvubxiFji0b2aIKC3fcZKbZX82k
js46X4XFN84whv1MR5eJshcDBw9uklrTEZUmcUdR2ORPx2JY/kxH+umxG5lGoQWxM2Y0y2TfAKqM
Ry7OrveDBUhvNqbaEGe2FsUTt8SaqaVJwDXd47W4UaqKWN3tI2dAQei/V4m5mdMBT69tkoGB/TbV
HTRfUrJzq9eJz+awXSleB7DCleKvwkWF6OD8DEt+YHOzkbU3GUgLYz7j1japHsscW9qjfz9ht62f
nR7Prql1bS+WbY3CRAgWoqzSDY+M9sGpArHIxg5s8h0tjqeCcfBTTthgJGQ5Zwkh8vwXG8Zf+zqv
7b9ZxvMxa5c66Zpbo8DG0+ABaGN9eD+6Ah1TVrSrHXRpXyVdQQ5W7h3zMjjnc4YFGil7sksyxg90
qrNJTSUOW06ZtDwXUc07GTliPD+2z/trXKCTnFkuI1MVLGXS9aD08QWP61oefWX9kTnrxk32/SkO
dLazYIXC0rQ6RTLV/ZPvkwsoEy8jcAiPh/C+fwY6YAzJlqIXwVIkTRFMfeTSYq6PZUjaLXSlyUb3
D785RYD3hrapmookq5tj2wxe1HZ2cVhn0h5XFWyhAk3upEVxLrKa+tVaJBbqry8gNlhPzgTxlUDa
+Zdusqpn5oPRYp/RtKD201JlhRyLxIFyz6F2Cnoc8PJ62de6FtRjWoegM86KpPXVE/BDw8muArKz
cS2klVhkLxqaJX46v/T+dE3FyveZRYeJOYDkpqT2MuBcZ3ZoQV9x6BXfgjEbAkFHiFXBTNsZJZdJ
6tUXaTlX6fZIgW1JjBsCQYeHBVM9BS6gk8D++X+kYvjQeO33xxNq6rm2BacgF8KdAhR/9RJeB0We
Am9+dmvrz8fNG3gwICzz7xCDkng6i4xnyeyon1UropVmkS9+9eoPi3sRMBWHKQcDPX59/EXTgLSY
7j3J+7SzrBjVvMelEU+e3x8y1W4cvExTocWyay22nEM038m+jESez1Fp2VvlhabWteDlJSC+ECFF
BOSt/dqqZbimQ7F17DW1rgUv3s6nrnCZFft2+7EgMkmn8PTY6oYlTicly1oUf2TStWLLd6BDHAp2
bqryi2/lMnLZIo7ZlH56/CnDKHTAmDstWTP2eZY0xE5fxqDpgCkt2o0jqWFL0MnJlBUsjur8LCkC
PLA5rfxO+uB/JZ+PzkT3yIT6gQ4bywuEXAPQeeLQtuzwuB2S1xEiPmuUryvft3nqsDFgkefQmRYr
zpZ1Wo45doL0GJJ9EpoYhBbYjgWJIdgIzpQFANWHDSjcpuzL4zk2BLHOTebI2cmkmKy4KrPzPYhF
nn0MpmnjWG3wVp2aLE87HwAVTLLouimyoRESMav+Pq3pyQ5S4AHAK7JvOdJRZMQTdES6HPtOMA0v
UCTJL0uxWmd/nsiuk3DwH56ydGLtOAorbqUjorAUEoioLZoB00xoe3JO2FxYObfitcpv3jo+19Vw
6Wy+7wSpQ8dSNnplM5csXhlFTVr60iyQfC3VvtVax4nl81JYKGzPAIxlfuRZzXNasF1k8H6gg8Ps
RUk6t9iVia2evYD+3bBhC7dqWIZ0NJjrSlFQnluxQikLKgqeIRmXR4SPtzFsNxZSw9TqdGQT6kcX
P1vSuKqapyqjFz9fzwq1wo9j2LBO62AwkQfeOGcedsp1wiM8CtWultdtgcFMrWv7MLQ2G46kBIv5
kA1HmbIh4n6+1fo/WdD/4tkDXQ6T1HB5F0TdQGaGZ4iDHOlcnWp2TSc7GjoezeknJ6wi1a8Rm3+G
3vTMSHZMgxc3/KSqXzQ9FyCh3WdIbdv2WM+R1WlZHKbq25inHz2P/nzctMkFtOgm41ikEjLhcZl3
43PYsBFkCvl4Hdt865Jr8GQdKlaDdJBmFRYQx19sXHOhQZ+SF4u2tfMKCA6USsp0Hk67xqMjx3qS
C4d7XhrXsn2yFutpLUUSyi0MgsFcOu9Yxr20XBuWxmtQn0VeH0K/+YHCgb8f9/59UFegY8f6AIWb
UPpK45aC7qZsiuk6YR+P1OKzcwBc6AkJxfLQtKF9wDvgviRToGPJhOwHnxOaxg63LxDMeF1wht7w
XdPs38P3zQ27oDUofOYhjOmqvngsGyJpAbBNlm/lPdf32G6madHWgroJ6VqkaxqDNuPzXIYf2tGO
q2ULa/c++CDQEWPpjFRKzUQYj9UAuoD5VkrxkoFObS5RNpx73gmytr8fD8WwrOk0ZGEXdLZjTSxO
yzR9yst1/b7MmdxIyZlmQwt32sxiangO/4WoCG8zXMGquGi876mUG6u+4RM6jmxZgQCuLBrGXTg9
LWF+40Xjn7OWPi/Qhd0X5jojmW8jr1jlaxiDUvOU9Vwd68yuj06YbhG2GeZBh5JlXTFaOXj849kG
wUI5sCIapf/58SSbLsU6jsxfR9B42WMah5n93cntNs6t9G/IKg0Hu2fpEaBRfi04aVHzQYbnMWNb
OB2DL/+HqgzZFRn0dhrP7vyH4370l1fIAKIet/1oARbEB3sjJk0G1AIfhe9kyAusZWpk4iDTfDgo
Dwnmxxb8hyvlnf1ZR5zNPhFh64s0lqQAjfjnQX1P5+KYesvZmq0jJHoOuZ+j5KQ/SqQWGlA1+vWl
kucGNJGDSuz8p0fBzbnesnQ6r+NnARLhKT8uZD4+7qJhUdLxaqjacTloHOFBLVBqSwjadnel+RXE
LFs46X8AGO9ZQTsZ+I2k4EfAIWhsSygdDtGyyoO7JJV9yUgbLUF1Ynkig/vAC/bqeb8B+Tqk3nzo
mxfC82hY2QHHzMjl9jPIsR0O32v4sfY+WcvL4IXHrv0hnC3hvn+oRN7rr7b+iD6YQA3l47TffVEc
T6of7t2caX2aOAoSlvrq+BA4yL8pJT4HA70gaYe7TPahBBPjvX9sKwJd7D/v9ERHw2WlU9wl51ns
hdUTuhKk3ZGsn2psGoR8Q63EGe7hZOvRb4IosLZ03F3Td+9x+WY/nHI5VKrBjFXgkEY1DrADzsqP
FcZXy3OQO9GI2kk+pdFanFjmHZ2hglgfPYsuKbj8ULT+ocHGif8yZZ0q57NdbWQC/3l9fs8m99vy
m771GVQVrdVh8VK/KtUdnAE1LlgcunU91rSLEEBldW5b53IPM987cyhtKrZxGzEsGDriLrCGdiLL
/UDfek00eayK8qDcWo5MrqeD7sLKWVtergwwtV+d+pXbzsGpfqXiQr3z6Pcx7z+3cxrN7V9jmNR5
dewVzv7tAV4HKbqNxM8/ELP3TKytipbDMw+SOfejPB5KbCdCBxj4TNrlnkv81jnFc1B9aBqwOw7j
qVnBEC3Pg/+dgfwd5ldpjNsG5t6pvqPOIFrT/0l+RoHdcZ3Dy/3Ec3eidoV8Hrm7yLbjmmZHO2IV
yhMSJTcBqLy6K+srcSjDfAt7bmr8HixvHE+EJagsi4zGqV+8TGo+u9m0sVEYVmEd6yfzgnbUz2ks
x36JWBN8cCaRoHZlo31T17UVrXdyB3oMJY0r8RW4iJcKaqeP9w9DyzrWrxGghw3KgsZ1Mc0Rc+mT
TdqPj9s2nAJ0QF/DVtcJVU9jb7zIMIhoHhw4qofTn9ybkTS3zvu+o60oMnWa1nZgfX9kP+2JT0ca
Bh/quk5s200jutBn1Iv30eOvmSx2P5K+caO6ga7goBoa06K0EEABeOFGsEvsa/3uYW9an5paQurH
x5kTJPr1qajWFoIv1TD1+1xJp4VLXdGADscL4nKELpKV4pmZhRDOfdx9w7lcB/UtfQuGbEfR2OmX
P2UK8jnZf/OwwfVZujHbJvtrYdx2jFPHZX5skZKfJ0LCo8ipd3w8AEMk64C+Ki874WSZH/OZvNZh
+2qDAw1ArY17i6l5LZChNd/lFXV9XIfYwbLGq5OSZybXjc3VYBsd0mdNeE72LYLed7I45hzSaWEV
7itcDHQsH2MZbUJRoPMz/WsOWRYRb5fWtR/otHBrXTlczcBlFqS3opDxEtmhcesmZ3BLXca0dr2h
q2f4TGFlXDyBBz3MjuBDVKjfwZv4h6W3g608mmGKdZ44Lwg9urDaj6UTIRGxDhEoFx87p2l677+/
WRxoNnV+WaNpm9IlsucReQ5V7/N8R9t7U8Fn22KpG9d9F6/F/OLUzSXztySvTWbRwrYo3G4c1ERi
MdGjYtNrg8846Vbphsk02h0lLNRE2z70Yntu/chq28QbS7rTNFrUwtqFPbWeG/fFdHTFdEpXciZD
s9G8oe//AfH1fi/8XrnxvNLTOpCnHNz8jz3GYPX/APhIgUcblnux36OUvPSa8NCsfXNawZR7evwJ
U++13ZfjUbQeieXGDe+fVkc8by8Kpt5rW21XLoCUQBIVfjLeAIL+zNw1Ikt+edzzew/fOSbruD0H
mziTs3JiodTXys9vLSGn2uHXJcxOVk02juMmA91/fxO1tl/0fe84Kia9IgdZ2Pmhcm1nYzs0DUIL
W8vrXYvQ3I5V2n1qAdFMVZkgz3P01+mp7XaecHWGOMG5V5NpXRG+83qzoCsKvfohO/bU2nroMtSd
AJL2b0P5tVzzqXfX2FHqUOTOMcyDp39Uu4axOlCr/di7/echHS+UpK++FWycU00TpIX3MAxtkYV8
jXOnLL5AoUe5UdqAMOb42M/ebx+qZv8e14r0NGG+krEq2SuKdy+cjhu+9f7sQ+zq302nbgNg6+Iv
cSf4qe3IU5W2X5mdFpGVdd0hmHZua1QH+tkMr0PAMC8x84LjGAocvXr6P2Avt6jT3g92qqP8xkCt
FQiFYaWpWVA0yF5Yr16QB/j8eBZM7d9/fxOGaw0YGTSDZQy0H6A6dlfFU9WLq5e79fXxJ0wTff/9
zSdAHDExvOlLPHGMBNfmYT7KOt/iBzO1rke6bdVur+wlpl1Q/eFI4rcRhfbVLiQH1ZnfwM/IIXYj
lnhklniyKSM3yr19lH9UJ35j60Ry4vcwDUTraWld7hpYj61umlgtfKEY2NWdD6t7VgfxOk4PnXJ+
e8G068xOdUwfr7sSGn+1jGnGXpRjfRzFemhGuXVgNMyrjuor3YkPkAaTMWjf7w+6ECZQFJfXXdbR
QX2NzZywr8I5pmF7HIrhpa1SMFSWGxgXU+e1LXrmHkv7Zprj3EZOFdVEKAHJJrFxfHn/3A42q38H
FG0nMZLeHmLpi3Pu2IkzSbzGqJc857vepml4H9ibmHWJT+d6lSIupzE7yN6+ZkHhRlnqbLyGmSyk
he3MyShdZQ0xsbrsQLLwk1Xm6+nx7Joa107VPCANRNg6EVfT9NtySIYKZWTN9jWu7ccWm21U+KBx
3s6/OndsIgtEo4/bNgStjuSrq77iWBpF3FbIBJccG9a4Yulvt14B3n/lpjp+ryYKlU9pJhBVgX0g
ZXCggnx2UvaxsLuYBM25BJAjqq19kuX0P5A+2TbZMGNEbA2Ks+M11hXloFvESoaJDu4HgDduKqsO
XDjQ7YqFLT5S4vzphPNGSvz9NB3VIXwrHgCVRN1qnDbzkcn+OvnkaHNx8RBsno3KimGr4sEQzzqa
D6k57PJhM8T2UMZt5p8nkB/N7fQDknXfHjuWyVD3398YCtn3oQJrzBC7QZ5Y5fzCQRf5uGmDz+p4
vslP8x4YUPQ+l+DlkOCXHywCIc2K2BuneVPvtXiuIRHPe6h9x6Xj169uX9TX+4PJvoDWIXyypF3t
Z1YfT8r5nLXyOlrLj8e2MXVc34Rt6MXXXdbHQF9MpyIXYLFAHGx03GB5Hb+3rj3HSxbeT8SQ/5TQ
GY0cW35hXb4RAga/1AF8QcpYu6qii1mQAad2HiZ5ojK9WvZWBspgHx3Fh7WmwpOsbGOCN464dypx
s51mi1bXZJ/7uN44fb+s98LjpY/zkKVR0KtTza2f3rxFeWPq/f27b9qv8soHgTpp49qW1WnKV3LJ
grnaaf37V9+0ni41qP2ly+OlH6PCQwWaHwequK18X1TpOqLtTNwSzzMtsq45akkUbQS9+g7NtpLq
hhc3qgP5gopBJdgZ8QXQt9Qhag/SswLd9Ki+z8yLSPXsW19t8SdvXZDVDBcHiiNdcekL/wAehyi0
21MtgG+WT0O+HOCBnmdHdMoO+CPS5MdR/sK/rKwEeu4z7EK2nmNNnqPt8a7frKVHgzoOBgu9C5qI
IgR6KPxthK7hhqorlKZqrZ3VYk0M2Mm54+mZWPLs+vzJWbsDSHt3Zb6pjv+786/yYuwavBxO3nUS
/rFOV7bhP4blQcf7+apgbjqODRZ+nLCmjj6VS/BT0fRHaFdba5zBUDrqD0tz2HdTiRFMzV+eU35U
1lpCCK241dQDTQWQ+xtTYqBIB2XNvwNulj1UEALRxpb8YNv+c9C7kVz+cbbG/0qYPC3tJ492eCGd
I6Sad5pRW0UAAAxZKas2VlmD512nzOgZsp7l+BeXztL/CXbCrRoUg4Yh1cVI7QmSbLxAyK+0iO4B
A1RBkEcVCIU9Hh7Af7V4X12vvMzEuRR2FpWqjAZEZ92pyN4SFjFEl040l7tBqRwIQ8bCsk5pyb77
5XCc1/zPx5uuqXnttNCQVXKnZOpWNc819z4Pcj15c7f1YG7ySG1tKLxw9tLKUjcxhM8VabpTMQG/
TWvnDx/VDChvy519eSxfOz4wSObNk1Out9E+V6qOofV0HpUVKfu3k5G/dplLBw1OJOV4J6jWG+1n
evFaaARAnKw+Z25XfXz8CcNGqUMG7Q4l/ko16w1KFPwg66W+iICUGxulqfX7RL3ZKOmSWtjfR3Xz
s57clhrsaip3p40rmal1bVVApj0M+8YHpQ9Sfc+s6p2oLlZ1fGwZwxqqQwJLluKFHkoYIAyavwRt
+ol1wYfBAc0qYfue5qlOPhdAhazP/YzexhFMlYOA/kOZQQ/z8QgM0aaDAcemgKIEndQNBQ3Ifi4d
OYmOXqH2sS/RpGP5Bh+8hSJwvNviBz96CoWRVMV+O+70TS2cS3vqc5B1eTfLoici7Rc6F1vlkCbf
0eLXWbOQ0jZ0b8PA+UmGa3Vm2EA2LG9YiHQY3ewJnCEgCXqD0hlqFvnvobAOoL06icn+Onjy964J
1tnlypamrddR91b0qQLdxXILiODH0tvKJBpu2jq/XBgGuLJw4d7CEWUbXYFSbeZdPIv/coV7Lbs6
KbN9RedUB7qtkGpNJ5XKW10G47eAMvujmF35LZc9CGaEagb38thshrnXMW+utS5NXg8u/Gr5XWX1
s/DWr/uavn/yzYKXLUNXrrXl3rphGaLOWbzzWtr7sDZUlydlsyIeDT33xr0cFKQ2hwym22y9pxsW
PE/bnMPFq0C7OMpbtshDqsI/3VX+b7KGi03YtBEYhiVJx521xUrXKQvc25guz8DcJ2JxDmNBNg7V
pua1qG4mL/DXlLm3TJIriNOSQjVJtm5hPgwW0rFnTPEAtO2U3uqJfVnG9IwZOBFWgjM03AIkGZxT
x6DNTR9A4mQJbk7ufUSZ+Kuvgo390mAdnUyu99p6KFsmEc1t8LLa0sKeA1EYwOh8ReqNw7rpK3fj
vQkB6igHGDOC6PL5D3DPfs798Q8rdM+PI8zU/P33N813sgrB8ZvS2yqCl34spghVq0fSZtfH7Zvm
WItgC8IMjgdGhBueDT/NHrsMa/rd9ek1bfi+U5GOOcuDzupJt7q3qnNcQBjdv/N6H1cE/Qdg/cY8
kHqF3knby5u93FfsXATHAWfVjbk1VGhQHW1m121GixTbJvicf40hl9HM5y/FZF15Fhwk7a8FRCBn
z7s6zN13aXC1oAYvLzCGULO8+WA6OZPOsp+bNBQQepLTxqQbnEqHoZW963ltJ7GwDu3rIuyftu//
COpgX65Rx6FlNeQYLDG5t0nON2dcrmpdN/Yyg7vqMDS++lQxNbs30AwDkr143Yd8bAKAfmR+sCX8
9nFYmCykRTUbJYDODiahV8D6pBUVkI92nXMYeNbGJ0xD0SKbQ4ZXVLSVN9DbgLXYL61jiBP+yR76
7tiKcN7YgwwrrM4y54iiAccZV7cxd0gEJMUStTZ46PcZyvv3+gT+1NLt8kLeGrqUt5y6w9WDPOqd
7o9sRKFpLrSNeiTBWC95591sO/8wLfNzL90jS+nnfSPQjt1ssDtXUWu5+bPNnlmu5qvrt+XNEekW
CZNpBFpINzO0IKFmudxQNuo/14PIj5CtYs8BGfzj41EYntN0jJrDSE8YLf/P2ZUt18kz2xc6VDFI
CG6BPeLZsZ3kRmVnADQwz09/1v6vEr5gqvaVq3ZSAiR1q9W9ei0ndtVB93XocnPHPBFK84f0jZA1
ByQtP3/Uyob6D2ZtYOD1bjSyGnnfBaRnGTq6/XrjkrU2+uIOjUucWzUTPiRLIIRmssoIpeHpjXdf
Mbol1ZxTUYQvBCthdn0RNayu0Onc1bFf+GNUmO1W6Lqy4kvoGuuH1FG42sJ/JO1euYK8gtN9fnKm
rt7wH2sTdfn9j6PPbGuFLgxqxbKbiAgq0Gp+n2133Mj4/A8P+1/0nWsuLNuv7FlVA7NiO7/TljwO
wCvZ6m0qip2q2zDR9k6br31e7Wq0rVSeDc6JMkgyP5Bs65K09o0L01do4muqnFjxhBLoM3h6/ZC4
2VbwsPqJC9PvbZLWTobhufNojj9yDXII8qQTK+yLdueltzXDtWMKE08F+FY20UsDVnklo7JrLvxC
ndESTHjDGKfaUU/mjGYfcCv3p4E53Npw0P+eQroEt7GpMxlaCoZYG+X0nANE8UunqX69xhfQJb5t
gqDxJGsC50n7J0MY78zPrgrf6RLQVrnpQMscJ0s+eKHTk8Oc9zF8wtbJ5cFO/ru/6RLPJvyBVFBu
62PPLx6oqfOg7QDvNe17BHzvndNlAXoerypN0yWHHWUozI1APMTAg9iBpm4Roe3QiNyyrq46JulS
2tQipOzA5NTHbX3hf3HTj6HOD43nvHy+1GvztfAHjmLcaU09xH6qDh3ZzwWL8ad228CzCidItuTQ
1nbswuipzcvRqKw+9jswdY6y5hEA11uUKmujL2xemCBgzM2ki6nLZVyiRtSZw3jVVQdCzX/75HqE
5I9C+BOLrClOHkR63wgO/i3MzAoCF0rhf48/NgqcUSVEoxrb0HcWdONuLNxyQwR4kHNDd9hLWSkV
oNQsQjMZ8iSYrVbHhuv6G1a5Mn1LMJzRGhOnLnaB0XnHcS6SwHeuZHCAyOHfn9cAPCnz3O3jPmto
AC4jdLhmxckC9+/ne/jfxz/1Lr//cWaWBVXMyIY+zuxu52jz3jTQaqnoeezGDeawtQm6RAR/PKKH
BWo5VF3ss1HtdGEqgNbGrUP/33EFJDf/Hl13hdJm3w1xbjLAEH0hDk5jqRNLx+tgrNRb2DnETgaX
OdUAv2g3O0N3EDT3cr7hpVa8iLcw7oL3om3bro+1qe5K1j4C6BtrJ4P6gnMnMv/k82xLbXVttRem
3jWdXyiIbMRKWQParH0BaULCbtvR9aJxbL2NJV9blIXVA3Wfgp0jaWKImt+hDeV3Kaejtvy3zzft
yo5aIuVyKxFuJWEVBWPpvqyLLhy2tQ3XRr8s1B/7tQXZD285+jcMMhV3dpn3R9lSdrzu3RcW7fuA
nTI1Iw7OC5A+jukQze0odteNvjDndCw46A7gyyeHkjQAYS+Eva2q2fK3l7f8R4iwhMNdog+Xt6KP
XVJ8aD3qoHatg4aqt8utn4kjf1z3HQur9oi0XbCZDDGuJ1bY1HSIKKe/rxt8Yc9mAaijNWAJfEFs
qGLmbkio42541LXts7BnS/a2Ufk4D3re5Cff0GbcVMMW3G7FspaAuKFzLNb0ckCAvreZO++zGUo/
lde8fz43a+MvLNeXvkRWOINpgVwHtGogGUzu2Gxet/uXsDgYVpdLgakvIAC/a+yehJJw47qpX4Li
SJ6BJc902ph5gwr7vgzQbLLVmLayrks8nKadNEA21sUE9agYzfNTZPBiuHJiFoZLCUmzpM3aWDie
uW9QBDhkim6Z7cV1/cNsl4x2eZKbYzV7bVyNeb7LeK/Des7uScqzMAc6Magb5oaz4Ww9cCVPTJck
d3Pv4DbOzDHOejY7B8SA4JDOCvGY1pZxcNFbGQkjb2+gvN7XUYriX1QPzpYy98ouXsLnWFfkJSDH
bWyL9lg7/amqi/uJXQe+pEvsXDdpoi6KRnFhgRq7Zuo4ae+pzux7g5ZXbojFUZ2Bgd6kdorADOmf
O1Rbx29j15cvV5n5EuOGDkW7nNG9HBPVmyGkbMYIv1WB4Tl845q9sgZLfJs9UCjO2WYda9RADdKe
R+o9OCK/KqVOlwi3DGQDttkinZ65s7MX1qD2BJCs3efzs2LsS2ib6QFbohiqKIWf97+7xtY/6tzf
YuNbG31h7J7fdmhOwEUeTePdj6Ep55Otq60Gl8so/zD2JW2db4KG2auhap1YWSjK+kOw5jmbxHcQ
Qm7Z99oXXH7/I0ZKAT82UFxAgJdX6NK1x/vUmK7b+UsIWgFF+iFtcQRVAD8VgevkfdC1zPr4fGlX
Qpgla5100adZ+myI25ywAFrpEIpStAgaZb8xRqYj7YuNzO2aCSxsOBdAy3a8aWI67bkxQvVKNe+1
4uZ1UdISg8ZSP+11h0SzNoq33PVvq4zSDfNdWeEl9MyBAIm2vamIu2xqgiahp0raG5nUlePob8yZ
/X+Onuy6dN0i7ktpBQ6olGwTbTT/l7aXBuqKFiAfs9rQcv3L2mxBD9a+6LIh/tizPHdNKkGEGeeS
QQG4QBuwbvi0EXusbKsldZ1v+hok9FOH8p7jBKjneod8ktaO6do8Ms/QT+O1jA10CU1zJr8vLIgM
xVNj8XuVGfXRbglY2iq5RVC5NlsLCx9N0vWGb3VIntWdDKiTdR+oplQbVrg2/CIGJ7TxBq3NJu7b
wQNOxoCMBZ/y8HMbX3GBS1ya62qjl8Vcx7bvT25gFKKOJe+Mg+OlqG+4xN04hdZWfWHhRmHk3ewl
Q2xlskTCiQzDIe17J5z9oYgMv5jfqkuR/PPPWpu0RXAOhY8Si9JY57wY7CjtTCcsi/7754OvfMoS
slajl7Ma59462+wOstmRYs79hQLP6d3vHko2nz9lxSUuEWuDIqiIUjylb8eAM/kd7KQF9X5/Pvpa
OnCJV3Nrx4VeGIYvyUVRIQ1GTQ/Z0KEa0weOam+qC0/OMU36E9KRnz90ZVWWuLV8mvu+YDays/OQ
tYED7ve4kmyLm3Rt+MtM/uG2pixzE0bcKiZ5qXVY1Z49gheNdxvrvmIrzuW5f4wvDbs0R42sf6GT
PRKmPzvTDqAFflR58XjdDC2MPdW1lZOkgTlq35j3/ijGLuQJyC+vM4wlco1JpbsByxBDi/heqPbV
5Vu69WvTs7BwaSMtlk9NHxvWeCvHYg7zuf7qJEApyOT58/lZM4qlXVczlF1Ji8LLYO3oVN5o6ofA
eV+XoV6i1gYKtojcR6mFUuMRYeejGrdq0ytOYwlW03nK0UNXIx9k859l2t5mCv6Vjqdk1LFQ2e7z
CVqxgSVwrbfsxKXQvIlzv3huxscs5RsOfG3ky7L/sfuVGlAA9FLrrH19n/AROXD/Or+wVDzlljOq
fEqsM9j1UC1t6HF29UaL9tr9ekmKJv1mTgnH4IKrEdJw6Zehwx2udALfG4KuyfaGUSJxNu6lSjbC
2bW5Wpixa9WTCbEvGXfmqIKm8vy9sPUYfb7GK4a2BK7NCROOVWSX0c0dxAmixvR/zZn54Nn8OtA3
XaLXnM40Ss588wzxuGefGC+skxsxrY8N849b1xKklhXukIP+C3SxouR3qYOkos6r9zzPqmiqdBYN
Kh/hXwU7qK6bNp66siRL3BrKj3kxM26eVSOOIJKIQM7/8vl6rA19Cd7/sIxGNq6AzqF15pb7pXVU
3EGee8Nfrzi8JWhNGONEXVD/nh0xfritf1Po/Haq+ZZc0MpiLNnTDF66SZ5gWnRrPRZ1eQ8KxDtT
9yGMJZIacn5yPCRpwTb27lrcsaRQgwvp8tzGB7WDuJ1N/cDLOgkM0z/MSCyTnL4Nij0QLcN0Hg82
Ydf5mCWUrYYUu6g4Nc8jMd7Tdjp0k3+4bv0X1u5DJU17EkMTQWr0g1oQ9J1+fD722vrbf++toiY9
AjRiniU6CGbqPNmZ8ebycgNbsHIq/W+V/ti60imhquE55rknYl+PNRx7cmzS7FDw4haqxw/XfcXi
2M4GG8xtNb6iBIUqTZPYEx0yqXTjK1YMcAlgq3vHYOA6N8/+nEYkNU+F3GL4WLmALwFrgHbYvbIw
Qbn5ir7fLp2CYnoRhQh4mUIWb2OZ177gsj5/rANEIYwK4T62UC1fDcv7XQ3D+1Vzv4St2RPIgusM
k5OijnCBHqdmEw7SvS7gWKLVkqlLKSlrHbe9AaVL27V2c9qIDXexNi+X3/+Yl5kwd+iksM+6NNOA
JX4aKivpNkZfMa4lTC1N7cExkYw++x3/5tryyRnbQ8HGjWhyxbcuedU6rxpGp8feaYtbpu/69hkQ
iDDlb7jJpdkPItmGA1qx4iW5mi5Sv+kH7B63ck+lT8+T35475b+bpvXseeo6K15CznyjlKbvdkVs
U79Hf7chd201+DvTsLboEv9tbmSJOFNoRjENbeFL1OECQ7WSKsbUFSILIIgzlt1WguDfS0+W4DPP
mzNRyFnGPjjq0RzsffP65lgO41XHDVki0ERmu9xINK7XHJqyIFR9dwQKO9eYNLC5f1tFLgAL8npD
xHYTWPwrIFtj8+3zof8dW4K67u+hmV1AnGbE0EPZnB208VO0ZFXGADqDjc36b5MmS6wZgDVoSai6
+dyA+TiymkKc5Ow5G0fB2rouzuLRsCWnli/ivhO3ja1+zyDYDkxUED6fn7W3X5zHLZkly7jI49rW
Og0mlagmSEBA93rd+ItLtEIvyiDNRsWlaoyjdKDH7fbJlnjA2uouzuExkY1PG1nEQpTfgW55cQR9
QBfV3cjG41UfsISZKQPsinrMZzStgzRssnszsDOyu27wRaQ9V0WPa4Gez4zPu2oUjx6I8zaM6t9O
lCwBZJWnzRpY/jz2LP6iqBnr1sjxAd5dndIvptJXeVEIL/xtYWbjeQU0A+0zeDbZR05kc6a1YHZg
CmRDr5unhRVDxwRezapVXOcgEoSu2Lgvmb8l6LdiA0sg2agMs7YSBhvQxU1hF7+1br5e9+IL80U/
UQOqQr+IKdQLQLQ1stBuhg2s1dp7L2zXA4Uw8WYnB6SC/CS5PNqZeeXQC7OtoX7CrbHL42EuwbIo
1XAArc4WQeuK2S4J1VhLxTjiVhznY1N894sLUMboUPcOlO8akM2E1IV/nYktEWNO2oGeE9N0Rjku
UqAaDyB3v1UqW/HO/+FRc7KJkgFsvF4HxYoWXfCQ55D4+/nuWRv+Ytp/RItiJpAKsgpU4gi8ZwAe
RyKgKVqhmpgFFbw029imaw9a2DCDrFOXl00RA7Kujl7tp1HK6fRN2O3Wxf/i0v6bJSFL/BhvMimq
BlPl6p8+uMzRTtCb+wJQzaTpA9JtkXeuuL2lTmrW9n3rJ3iOo/MTHlLne3f46irjNk1+fr4sK3a3
5FbzoeE0TwZavNyhfKA0ffQMuuW111ZiYdOFpBZAxYaMURY92qkVZq79dfavPO6XIDLJDFsB0p/G
Lc17kPoLdwfxs2L/+cSs2DVbHMfaHlleQgoCffxZc9uMfRu5YDMMXDr/bni2lS9cmaMllAwwKerz
1M8uGJ9vDBJJrHUP5XwdlSRZYsm4OTpagQ8uluXwe8BZOVvkumhriSQre6hZG1mWxViHB2aYMmB6
3Epxrsz+UiBVi6wgvOyy2JrGX0Vfnzy7O+CMuCtBxfX5Aq/s/CWaLCXCYoYejHMpMiQ+usyKrHLc
akdYW9fLU/9wd0mrjSmZW4xO9UuZ1zvmdDuitjp91+ZncRZnKiUyKXD3Tu0kue9Lsc8oD9qyTW+c
qdwwgbUZWthvY0zKTb0+jZPeee3yCgC7ut06btYGX5zKHR8pYaRM4txOx8jI01s7qeaNeHFtehbG
C4ohkrgAmZ4NVj/Zg61Ds2VNwPMsTAdvC4qxssZLbFjuDC5a4N0knsdMIU0KaenC5l6ABrvnq/bo
Eh42t6U3jzCzc91mgP5Rbh3BH3JdRwBZwsOmAvjSLrW8M2j+9a2YeXc0oBYRff7uK2uwJDvT6UQq
gdvjuSZjj2CCOoEoIajL2gYafarZff6YtUW4/P6HoeVFbckB5KZna6hfy5m+NdYcjWDI2thKa+Mv
DHlKWGMxd/JwJR4hmEaNKfBxOw4qucXB9e9UFDDaf39BU4NLCnro3tlU3t7r0Y4JYNFX5RgzhBWn
LxJIslC7WH5ebNG0rX3UwrK91lKVZ4KRwyb1qbKbF8jX6EjR+TrhLEIX1u2Blwak79w9t43pHFo1
g7rMcdhGRL/2+gvzrkrLkGNqumcBYTQk9Se5R3+D+tKDCvXt82214p7+Axyb58oxU8XOBaUJfe0t
tDg8uFJb13VYQi3p71UHw6mdG9ylZzLwr5VRPCPbsnEyr0zPUt3UMhhxLoHFeUy8BJCq+jADvRMm
rr+FTFp7wsXm/zQ6zx8Zq0Z6Rge32k0MbIlB1yf565DhTv75Cqw94/L7H89obZqN2djRc04neYbK
DMJto/aOE5f8yola2HZhQqQ1h1zauQJVJglVnfIfLaqcTlibgF5f50GW/GVgu7ZIX0l6rhrHe7Sb
Vj1kRUt3Iq/rx8/nam23LuwZVU60vc8VPQ++50d101f31cyKLWDKyn2HLKzZtGbZigEiv4439OwZ
PeFe9+KiSly0XPo/a+ZCSj13yvoL5Wg5+nLdRy2sPG9lrrKKz+fBGr3IhqodErZ83lj7/4E7/nGJ
WyLFnLqvM9Ct4qOE0QV26Z29PPvgsj73jpsHhHttmE/viZqTwJT8BfDEKjQL8Q5p87tpSHjgOc2O
6DYYMUjiNhDXFi+sbV9b139LE/4Ogl0ZJNopziyt2+NYdSLAOZ7jFOFbm2tl5ZdItHRqRJX7pXtu
Rq6Hk5qg4nEiNWPXiaiQ/2DRmqQCyzGzzuA+RKtXTrtuLzw72cBtrb3/wpMAQ2AlWWcRLK3WQNAW
WZkFhKnm4/NNtOJFliRptdlPbi8rch41RHSLvsljMbXNjhIz3XjE2idcfv/DUVlpNaVzq8kZ11EL
8q2DezTAqrzhBtdGX0QHU+E65oSz85zP6HoJ6gKavsng2S+fz48FR7ASgCxxZzN0WVSGfNvZrNPm
MIN0GnAb8gMLsjMl8fbYWL9Nsz8VPkOE21TgKpbJqyqcr7OlH30pvzaMfqQW/2bUo4jctDrPuXvK
uK9CCoouv2/NO5R5bmpTtKHfWUlYOsCIFWX6QMzs2wiUaQjQ2C/B3ARNKDApiOiUQYaiqCXGX7VF
I9mUUCvOvxbj9OxaCCMrk7yyEsoOBR9vBwWcCjHgKbzXLuWPeV0mQOKWL3kD5itV7HLVvID7+dFM
vGx3GYc57FByM8pmGaVW91hO5btBWRlqyt41uCGkWZ49XJwJtw7A2B+rpv6StuTcMVoFvtnt6wxN
OQVHziGNJC0PzE3DHF3BCPBiQkw/0G7mBJf3Tuk8750BMPCutliQmOAFAkXBzZCB4CiDKq0t77vO
PWdonpBc3Eib3vNqIoHh54dMOjedogEX87l3vR2n884bklPq1ue0ns6FbZ7Qp/qK6lyg6u7ukn0S
BnkZe/dd8+auI9ndQMoHZIV5OCfzgymTY5YPaehn+gcgV/vL9IrcUjtSeS8Q6hXBbEuxo+jbavR4
78N6wiSzvxFw6E7NvB8lib2efCtBjEy94Unb/VcgRW9bj7JgSEyonPO5jwpdvl9muhfDQ+Y0iJhV
9qUhxbOp6h1I1Y4ElOBgJu2DZpDQPvD4viiqe22ad6Kefvqed5tK0u362v7Zl+rkgFBUMf+1ryrQ
dmV7gMR30JwPIf3708uSfZEYABLjR82N2JpLVN8UD5KuT4N5kmCByepnJ0db2jxbd4awXhAOuQEa
M39W6WAHhWd/61mq703W3lhWA+EWx34xfWHsLIa7Y9KBFlekrrvvM+exyrMHa8p0ZCc2PfbaNnbo
Fe4jUVoZoDl2+QCEFgmcwkQzWl2y5IATIAtZObRfHKFOus7rp7RBmz0amO4hjPxQVaU6qzaXBw+J
9l3LZ441zr95GXMPBtiUw5wY0B2aVGBq8Z2q1tsrT0X52O7Hzo5cSz8nYpwCUZV2WJTOT1+LnT+Z
D8LlT4oXvwgIrkPPHppgggC2xAkBDOjBkKI98Mlwgi7Jj+Y8FMEkUVesCzN2+h4yTTpEIjsLiW/k
33G1fUlraC9YPj9MBntF0/ebDRL8AxP6MAwdeAMgkmQa3WujqsPgQb/dnsSTQNdONNd+G2Lf3nS2
/X26MFoweeNkIrT8ZifVbO4ytOOElW8eORg0g1Jmhwrws0gRKEdNrrzRLcVVPjFoYFvWGFGvTO+b
1HoqNf9IYL1B57Zn0MbJMBGJDqzWPePdviKNoavAHky8pu6hcXbhnRb5g9m2d/Ys7Ghk5c/SzJ7R
08mDTDgDADDZveycIsjaQWLY2Q3YZPNzJUYVicYEOUYpDyYaStq2+piqeQpt6k3hpKBsPTaTfdLw
lEgFDL8vG6/3xmcg6p94MpyLLoE/E+4XdGIa0dxB7qBiv3OetsCsmEHeUBJQzz6jm/ErrXg8av+V
IbkpePFiFHIHqoMIrkMFciybSAIMVNIcMkPDE9qLLvXy/if++6+MDn5oVkkJOrWqfoMcEQtwn9RB
ziCSpWbPh4hl96jMNC7b0dvRgh4tdHGB+QlgPyL0dxes/VEry0MBlbbAMdx9bTj7AcKsDuPwFmh6
GfQRyp6nidcqSBpQt81T3QUlquvhlAIVghyVPNYzvR2sCcoUrhDn1HHssGXd2W99UFl74OW0wrrM
m0CQMjLm/DGfi+9MT8+Q/DiaTo2ECqTLcwDhPTusEkS1XuuC56Plx9zTXzueHhlrn5BcUFC8d0KH
QP5TZjM9+nb1y2zaOUB7xrhLLi6fDecekk+J7qIqT8bAS/r2lkLhwkvz6n7O/NiBup5L+wt4EwUu
37rlo+NHlU26IJfmu+3M33sPQlRqgGh37mtYsPUVvajjAYGkPKKdHGSIXkoghtzft25pwjP4j2zM
bhu/OpPOPI5CpRC663aJqp4yJR8LJfyDbpgXuumsQp15B4V2zNpQoJgadq4FasuJ3TscGSZXNX3o
efKdOU0RdlJB98DpaGSU809LYtO303j2ivlEhQv7z4Hlh8ZMF9a5YUedm7YnOdXJk+bQNaAaZ0JW
Druk4jurn04eqJYf3MaJGnciT0TOQW2B7SKZe/HWcbDEZ1YOVXMsnMmcu8RnL6BguIO6ZbJvuCV2
TtLOoVCVdSo4/TEYpgjSRqI60tI+8Gj7mk0zD8xq9KPSgeZB4WrUyfruq1l1dpCm8GOTLOvQGWcU
hYj8ZRuyiahpTUdCSHJSzuiGlmiAlfLk0QEcZQcpFStqoKwcTWhkPkyQEwkBObv3WjDjIkCA6c2h
bTu3U5NEtGvccEIKXPhVFQFD+wEY5QmWdzaGKZA9c3+Y3Uh2g575g2779GCVfXG0B0vd5b1TvfVu
X90keVXs0JuI3SpMI5C1Wb5w0y0jz2UZNHQnMQcyR9I3AM35jLqBLP1wMBnYAG0ObqBCdHfgKk+C
XhL4LE0zGjUYXu7scmg0Wr5Fcl+jE2BftlCmsITT5KGSun8dYE8Rrz1LwU3ookI4LtLd4IvqJfUY
IlBIUkZOZrcgo22LXWcIfaakmt+GSYm9jctUmKbALiREGG4gHQ23VpSy0MEwEvJL8MQNZpbTqCzY
BLEFUz5y0XSP2retfNc5Sf5MZoju5KXfPpSqR9ckRO/bn6SxxJtbunJC44iaTlPWobXHTE3CIz/N
zQHHZ5Y9jsV4aB3WHqF8lIfUGsDQK4gEFMEi405Naf2a5MBvUCWGIy9t/ssArf6vjINtDW2HaXE3
V2NXBGlGWJQ0yexAWa3qeSCLyp0uxcT2MFCnuvE9Q+waX7RBY/TtDjLxdJ+WubVvEbGewWgtdmzm
/FZC7mdn4fpxAMNr/k56YtwPPmnu/FKJOzOlzg4dovMuZdYTtGe9oExS5xtRnv2Aixw0RHqOMBXW
9qgme/CDoTLVlwHxaWjxLr1wJ9qvqkbwURcopIKTZd65fPbQoGwPN1Mlso/OT5tQ9dm71ZePdVK8
k8zCuqcg2salAhHbOH0A3D/slXKdQzLIZw9N9gGSkeoNLTRqb87ZFJZeLSOh+zSB6npt3Q9gdjmQ
S00G7g8JGjK5KE3y5Nlh1RBmk5PKWNm5k4TTyMxg7s0JYtv+vUiKLHLUhJh47Nw9dJrJybBSHfTp
ZL9mqnVvchDWhnZd/XJm+9TZPH2oCYVuW8Oeu6n8cMvRjwGus0ME8xOi9NH9DaoyHSQIx6DYNKRB
ha76QAwcmy5HkyHWyrx1psIIyiqr9i1v1KtjjfW5RtdyXPqOjct5dW/YpA0KMnUnYHvsoOKDP0RO
winMVxdnNICr3ymfKzDzT+m+ggQARCeyE96LB/XU61eHT/6D6nMvhGMkIQgz9QGEOM4tSFj6N2W1
VrLLGIBzQXdJgkMTkO0Z9n04e5kboKAgAtrkOGI8nkUNr5MQrQMwItV0kLbw4Wbtrv3e1Gigg6zC
CGK5VEcJK/R36bMfXsPGcCgmALY8B3t/JuTkTuP9NE30C8H+AqtUI9D8XagD6gqPpWy/mGnbBuZs
J68gy8ChlMgP7EgQ+NhUnW1p3LF85ru2Z3VEEgktETvVBMRaLQE4qbGODmmmUPE6Ozc5BbVmQZ2w
wksCptmYoWuOeaxoL3Djkm2kqopFU6vqiFboo1cWYaGE9CiYmogIbQdx+jh67tHW/QdBz/rB4vXD
1FQpIrfC3pVm9wWBV/82CUGhxMPYvmXqrqOI7cusFhHVKt+BZTc5ea79IlMnRlxawu+UPMzZUL3r
nH6YopGghUSrYVJ63/CJxl1f19OhasYn3H+bIDVN9Gz09mNBbHlHkEE7tDIdfrXoKNxVHfnezzju
k94cvnhjVUZuCYpJJElU5KTj8GTN3IlsBr5Ufdn80klZMJetg74Wtw+b3B7D0auR/cG5X9x40A3m
kTYz/46jSf9gps13nqsqUA2RYatLgqudVVYBFWAAQWBYhAZ2PiBDdhp1vCK/GK/Lw5whph4FQrOq
1u0+N4bsaBlc7DWoeqNG+3RPRuHBUdpkBzVEoDom+8NwC3AbFUN7o7I6i8bUpZgZ+atDXTqoINok
Z1gus7tngWog7hhtchykVKdB90NESvqV5rqGtVkmdB4qXAnzCP/S3FjotTnaiXpJeIFubtvqGTvQ
fqYfLa71N+XUF4+di0qu5Ut3b6eOcaJZDkI4I013iOJ+mfpSCPGTOeoKkp6mwfohjNLaacNtIy16
ei7G5msOLAmK2tZdj70QaxSBgkIXcg9+BoGdxOpgoPN7OXlWxDM4JcWzbO/iAh25A3rIbKT4HxWt
L/KBnO5w3iSh5iYSIENvHNDL697Q1vYDPhvzQ44jMZK26H8LKat7gS171xhgswxKXlk3UNSAq6b0
TTdFAU5TB3fwfHQO1lh+7dqmjdFclN4oq+6+a2eokbIr/CejxZitW3+4Q1GFXcG8wIQfDnJvGL95
Lv9/js6ju3EkCcK/CO/BFExdYehEShTlRrrgtdRqeI+C+/X7cS97mO3pIcFCZWZEZET8n6O7TdAh
f41mK701qVmFTPzvTbu0/tKADDTFupZXNZTJf0bqCWs3JHjq10wbcZVk/miPk/Enra2sw1WE5lnr
I3OcuDA6uVTOP01ufQXm4M3aD/9fnj03bTX3g6/3g6MOoqukft7WlUvfnmwZtZPj+GNiqf9Wre0v
ip2aCygwHWqdF+7ZzDf1ZLCdfLFKliQjqZz2ZJA49eQ62GHvSjka3GZ0tSNaPlZ/DSeYXFIlLH3S
/rVTXTwqxq+XZVR6f5DaUsT7Tc9X5c/GLPzFyuhf53FjWLdFv8t6FT+RIyCE77kpswIVVoM66yc9
amLT+7TtuOvPUi/NXxTv887I1uW7lAt/13wP6jT0GOsbq2pU62+9Ne5UMc90t6o8jnzVOBhMRWiN
0ZAo6XlOmC0zoAV6rGDQPF5PWLooXbcmZGauub9ZpSXXAwDenDGUAPvfL6nXHrY1j09a31c3xzFk
xy2ZEgFGAO9c+XHm9G+pdNYv8qEmTPdaHVxBd/Meubu7XDqMWgPWvZygVVphh/qYaSksfF488i4b
LiliI06HTbz96syFByNJqk8k/mwouB4hQgetHMewqL0xErSOZTi1JCcymCzlYzXJ9pSYue75hSO0
8SGRZL6Gdir6Xz1rfnRrSHZCrv9WogKOmdasNy9tnWnXu4P2V7m9SdO15gnQdrYtP8JwvKfOlHbv
e12TfWyrJ3y1qfI9Zwq/1HkfF/6cUbKWTabHMU6yYJgn288yPNYEXHoYY3l7cYe52fNuYZlVuAkL
WzqSmKWKL4vTLLjImEoSM0XrmwDehEXCCJHoK/OTqykzWHiYAXtEIhwxgEpDhx/ptLEMfp0MC+se
t07D2qyNgOgAtaedG/gQVrOfRzDFvJ3YP5vLnEZbdvjtMgGWZ3gaIBGtaKZgTArjS/Zpecx1ZEEV
sSJeoNEn35pJyptnG/W+NOdmh60/yvhMtnvROIave/V6V/wXD8I1sq+i6GWAXwCD/ByX020tV8+H
6MgemOLpKmDlI0O6RD+t7fKX8GbrJot4uqxrrT1KgIMLF4UFarS2D04dN0GbtdNBcR/6CmH7c6oN
5anTPW2n1rSow7lPCusJl0e8PJLq0RrS9a9uanU0Jp65rzpjeZa68A5eY/7XDmkdZHM+7Z0lG06F
NYE2JGBUfdpmp8XM5vPcxOWJTmh4HjCiDR1TS/w+nZo3s5nKW9JZ9XHYWEws52rc91KznpgI5lB3
++arammC2kHh5NKrq70CkGWF6AM1VMZPZXlWYGyUd+Laa79hXezRqfCijHuhReQ4KhDbVPp3G8Bd
t23zbrJ7SkZFrHhZgtRlTqaFhjFtQUanDeqz9eAQbhYVhjtHeaY+iI4tnqytH/ZmMmhh7Vh/h0lS
ObQZNibVSns3Zql5rrF97Xzg2PvRGM1zamb/5mXUfXa9tkBbtPTYmosH8kdr85jHRKpVaTJHtR1/
6hUZb2LSDN9x1vzJEHPzQLTADxNr41tO6kb6fZOIfYp3HNuLL4MALkjHpHnhvhiesyxNr9NotqfY
3bSP0hnFr2e4xjXB3BQumqvPHIb5vzIruZLpcXZwMRXzXSwf5VY2YbF0DKJSawJ9wy5ElWJ+sXPP
jqx5xHY7WfovfUvTj2RetXO52uuD6YFPpmtt+53suePgAPxKid+m7+q9rhh6iMshUsCrTKw7hb7v
Ns3ENrSZvxn7AJm7MbYM3zWa9NCNPVBlJuIDoh5tP+jNFMY0mruMow9yabw72SIvq7KeqzYlCM/G
UeFJEYDua3FSM7KWZUALo/u6aW/csguZtXm8BMhfpiMTeBfUpvHfMFbkKHbFR7HlDNF9lX7SYI5B
1aruocOs9aFHnBxxNlnzHcXwkGgpsU6anfKiiI3eYNavrXSM3VaYalcnaUYFbzrqP4D82Zw2FVHm
7bdVyyW1fjGPCbmAu3rWJ/4I8/ZmVq+WWLp9YnR5KDJtCDCv0c96UxMdiH/h8jhYi02tzEW4iNG5
n0IbSJSGpMVaz59UI3096ZZdtQA9O2OniCmN58iM8+yqYZJe+/mmpZ/TpChGjkqjzUokWFPdAt2X
jtjhaz0HTmMDozTuEBpJ5VRgiWb61bZF+sMIQuaKO8kkYFqcoylnHDetlCpXk3VhdkZG35ilf/tY
U1crgxcZ1kXtUOqmT9aEaJN2yblBxHi/esLxbvnFyA6zmxOJa9MfGgBnX7vlcspcyxlgXurl29Sr
9mUd+/m9m60EY4y20o9uXsN6zCDfLWs+r20/i5B9e3cnu6q4mYpYKW5xmt6GBv3AN0qjGDTq0iZ1
86vDsPkrPc1HLVT3lnuGd52dGhCkXKYyjCcbd8s0Lw8q3vRPN5v5WlOxGrAJEo+kyJFZTRRiWz1Z
iqvDN5JtftPisvg35ZgmiUyOL0WSIt8SPYmc4Hz+qLvm6zSM2cUir/ejT5MhGrzl/yV6yOPdXXry
Ku2xPGfQyIc6kSY9X0/+FglZPIiNrYpOs+uwHeekCG1NyNM8UgpGt3I/prxY94nldHu9i61rW1nO
cc69IicWz0sfZJGBXqTKiGuWxvKpDjPLNl55m+f94llaHXZOrtadcD0q/Gqrw/0vhJaoOCbx2N+M
IuWmmBNjD82QXSs7bU69qqpQEfWNLLE4ZtIaH2ZnW3aopu3ffOj0x9Yg+Cxfl/lfJVC2ZY02zcio
YR2OmaGBo6nYEWfZ9FPgdvV8FGVfMucMZe8Elte4t8b9WY1lfSxj2wu8gku2GxTu60Wdh25l4ngw
iIeqk09WNQyQYywK1rhyE5+0X0bxMJBgVmrlS6bS0S8AuAGCHy0Rv1ZxsRsb9+Qq0QBg9q+dXBsf
ZIyiJICGKVGqWJLATpIvk4acJnMLDM/+LFx9l7riFcOhoJ60D8lrTueVHWdHOwm6MDB+1v/gsgZ3
x87EaWuVfp8Mg0oyc3N/JDqU6DjFYZmpcz/EF4dySxT1GHZlIqISOiAQMUYgyuA97MOka99Loigx
22WcZhDJ8+mnt6z/+tJhQQ+HZV0P1mL8GPPu2HT9xTWKYJ7yHectFOVyVJ72kjVsLVlGsd9MncbJ
iNaceTWbTrKGQ3O84x0qXoruW2vr2beK/lOT8WGoi6jvlpNbV9dlS3f11B3jOX8ahOYEZj1AHGv/
IXo9T65ziqv2lsv8yZyLDvgQ+e6ifwCI/Yuz6skT2r+kX2msUlqhfgCGR4sR1MboHZU7X1xsOB6c
xrSizlV/KmiFQVX4wNrbk9fERxrjo+DqV3N1k5t23mQSVUP13lneSUn3pVKO5CyVf3INetSz3mOt
CBy7fJxiJwmllW57AGy2q+w6KDbbDdBglX7KDesbjnZp2L31jcrZ6xTX3hZvc5wchzn5J0Tt1/0U
6TZEmKVB5Nj9ss+kvZ9790wwfbpv5uzsed4fMxu/Xd7EAw167xOt8Ghh4UMvH1TdeOycbQVpduhf
MYlAG0KAaGrNoUqILCAp4W/SmTXsKxMn3iw5NMn21m5Je6Cli8Mh518cWu08OvVz2qY72XvfuOdX
v/1W/XH5n722NN+uN4STbX31TX++H4KBlRcPqf+44co9NY9aBzcks+ZfbYkDt9aPttzXMTBLb6Qe
8Z+MRl6iOKWDYtXBgwjxdg0KhFQuhzqfQyPNb6uS0WzWkbDbUBl6eE/mrYkfNAsjLDbGGoOeCaoK
0+YSYlUI3tMEtlkb4wdrHr5SK38c3MS6YkxdQ9HS++ncnCVjgpIEG2PcRUvv/Qy9cSh5CFnBILul
R6XasMss3Dxyq4kMT5c7AmpWJMRdizyzem+c5OoUcFwzbgCMpnO8b8bmkwW+mEe3vFLWSIXrSIvQ
XVsF+lC/tO2g7W1zbkPdW0fucGM4qrHUocPLGzmfTsTLfTRKFe8cMWSRtKhcid2+AERnQeE6xL8o
2wTD4RzxwOoTb5jy3a6xgjhb11BN+pXHe1+R9v6s0/LsDstuacxzkum0644GfU/yZ2KFOs57fjPN
xzwVejTYMS6h1kvjiV/8tC4YimScwxbz6xnfyPjgxm565AfTofWAD5MMDD8x48afBh0uvGns/Wgn
1yb3TqYlXoZkvHq2SRTo8qFvxllkXjjQ1ALppQqnJh2ktfLsP6iau3CjGnzzjc6ZuVyWeY1Mt90P
2/i4xgOYUGJqgdZnv8JlunHqX2Po/mQ8PkB6o9qjpxqCBhzOb9NmL+EKM6f9nur4pseeAwlmXupp
eDJWJz1Uc/evXaUZ5ksD41rpXKb9Tff641A5Z17aMWjBvRKAD9lenEKlZ29pnvNCARSoejwaE557
2xDvQWO7vdIU7hIcYgCH983C36wyHgydNADLA9UdoUxX2vi+G3/rBXvJ1fhTWmakVx7F0EjqYBog
7FpPctFn+kNaN1FVDOfJSIrXeZmGcOaemu+SU7d7cTjGcVJ+j54uEFCbl6J26IXmG0qUnWFqz0KU
D7LuPlVbXrw6OZLn4ezN3gN6j4s2JL+JIBzRnlJVnzHyqZ42lwRwywvYKmrDSTN1f8r14xITPkPJ
yQARZz+Gi/Ttvg0suxqipKWpAvitV7Y8SijXCpkvgdzrOu4LVf+XmfG30wAJ9uSF2R1mXADDLDSR
Sl0LK8yq9T2FwgCHiuzFUDBGDKVzzz2kc3s8xKp9K7aNTr7RQ68uc3/25mtL7LEalkulx8fZGq4Q
ttT/zeNa5YGVDYr+ZpmnCLL3yUuql7Etr11TvqTzluJtNTr+YqYMqXn124zTGtI/PrjDICInqwx/
6aqXrag0f8YocE8D6l5LV0DmDXW0kLnpixIOKEek5mdt2gfcbA/xmEVQb1hzOeb02bNhdoAMxtw4
jaoJ2QVTtz+Pdhlk2fZiZBuURvJM3OvnrK9aQO7zzquMSyLnI55rBwSOOD4M+/T+UUtpfNHR0Epk
L2tGO9A7QHqLJs65NHd2MXWneU0QN2RQf4VN5cw3+9lru7CP289KuLj38Wt1aJCCxM6LoC+Ta+WK
8djL/sndCLRFZhM0pXNXsusYvnFz8l3uj3p4sNz1uUvKD5KZlI8RwhvOtxovawwJq5FL3WGGGwDx
V0dzKjyCwTzn4qb1eNCltfmLNBPMEPM68BL8j1Yc7W35O2nxjk1IOyKX9j1T06vWNrs63gw/0yZa
i3L6q6Xuf64ELu2bDEi4ssGXWBuOlFgljX/3o7PcG/BrvJfO4gGPQPDOi/M3dpMgKcadVcLTCBkx
ZV2Srn/WsoquumpeY0m1Mdzix3VRQEspGn9TGuNudpYbXRStcRkUVf1jyPXWJVwQ9frdSvGsDO2r
mNAxWN7NW0mKFfn6mFZZDykwQpvjk0nb3hwQEu7HJFlCNmLZqyq3fzId7/DcEd3k3pnUYzqtbiBN
dXR5J+wSe81Wz7egTOe/WolXXV1YX6Kq6sDNp+XqLN0/rdIS/DcbeZitXvMnWsC8rp5BeHofVPi+
OPzmTO2j4ODHcu6i3NPxFtDGj2WFMhKj9aYKXpGSM+THk6EfJEU+NHT3edM1mHf9BVJ8L9v8vcjZ
vCzS9NF0dcZmx/5j05gVvXkjZOxbFsZbyb1lTd6bs0wvpd6fuEopfh543CTaHWHPf8dMv6TNdLNi
GyQNGVE/u09mB3hOJguTUEOTW3Q0Vq1Wv62lbv7pRpuUpNU0I9l3b4407kOz4b6MVX9f1u/MwFur
5KqrZA03IkPDEjef71VnHC70BKFYnUDUAxK/bGjCokV6+rFKvfxkL/bOw73U12qrDwzNMcM5LYgz
Gss4Gjr3alkaSjithWfrxEeFaPBigT36DnAx00EBTk4H5dGLq3Ba+IuqwiHViU9t4PIkiJxmnkv9
dJrdmzAIKKQWmLi4QZW8Fh7Ktc11+mcmKDSxti3Doqutzy1FlSKzuf1cEAa/omspLPA6wu0lco7C
T9ut/YuwrPoA2IojF4+1KHGa1yL2Pjc+XbDpYn4CoijCZejaU2FyUw9ZhSqrU6x3NwkygVVHSjJT
iDNjuRmAP9da40s0cf5mV9Pj1Hna1enp3BqOL5TIECBEj3fkBnqHKTHSiDyYMkRc5J4KKo7YTYKE
sBJVb4C0RbvpCXAjCSWSd0Y2vj7N7Q5cpQ1KwAlS6Qm+o4N1XpKq608Kv5m907vrqa+r+UZ2fR3Q
+KwBCQ7zKxlZ29nNm+2dFvepTQAMrEpxpUsIecwJtH3DlPfqaCK5dnVxlaX+3nRdcu4IroFnGosn
zKM8VmSUC/k2E5ZeJS3DVi++53G5NZXI95NLV2d0QgVsbRZE/sUp2mjjn5X1NWzEBGKit3jCpvQB
rq2j75jKb33uzlu2zcxgE/hWqbXHho79YseELOTM5YfacUFuunJEgUO8OWyStjdwVudO0m5xB/EF
tnHuYvHMIuffflmX5z6T3S6dRv1Z3xTzB0KDqLbsepfrcFWVTU+EUUJy7VFxH7O0jr+8Oa9fDb1G
UWY3yb6sh+7QjISG6iP7OrRNKsoGdPf4K4q9tzn4TOWGQsYFP1TnTbcvMfr2bReyNRtylDzGON3q
WmyQP8MIMSLs/JrUjln41bypHZZSOqCk7Phxc335L7a2kScD+88GbxdhTT59UUYEZax8tytMw8uV
yZKx6iUmQs7Pl7xj9abKz1BSj11t6g8dfonnehj4kToLoz0wae2iVXF8KmMxh6xbAri7qbEziAza
DfVqHQqZvjXl+DcZOyPMWoQA3WZOqGjifgdYW/jlWIzMMl3GFEXzOUoUZ5PLuBQP5o/nFpZv2tar
0EdQB9vMD4PX2SFK//gYD8kAvAyqKKVZhktttCHyteJWTFrv1/XWBcaqiqBTsJQQ1eulcIfq2lqQ
VvmKMqJM5T1giMcyWFMWrBX8YLOUtyZOUHkt7XowYjM/CVMJChEwnr+gI0qDIRtRUvV9r2FtHfeo
b0b+wdEcavnMxvLTHMfrU34/y1tXPTKhIzZcDKhtMb9rc/8mjYy04U04RyeVD0XeHvN6q6sjR2X5
9sycT9/iSfvVJJ39pWdjK0PXXcQadDZUuA+Xbw9R08HZYSIKiIanb+vXjtDReJuu7YZoYFAJaKte
5oCOa8PHrx309ygsnTys7Ip9K2RxyGBnGY/lHtTMtgPerdx+0tgLRUdgr3cFpxe7z6Km/iOaGH8K
B1USD4wEkZAaMYwo1rdh8EthKNKma5UkbJFmjudvZZmmQds7PIO177OvzlbdAGFbjNYRZsM8WXQ6
SySFrogOaKsO4NrMod5zsbgWsizcAxgTJYbI2FEa/1nbVH6p0hoUWop0dOFiB7EcMhIO35dluBd9
rFXzA+inqZ09GxcNhB1lqfH9G+Y1o0zcb6hNO5h6W5IkJngskWQvP3k2jYWer8gKBAcjcfV0V5ql
xMEtXLAMbgmoSX4yxkNbOIV1BGpKnldD166t1/Q0933vtNFQTuXJsQpW5CaIhTeXh7mcSRcoPd/z
OL++YviufC2tlR4qyzLSC+oj79GuSR/wldKTW59K42G2C9B/e12bLIhzu/wvKcv6XUdh4/hGOzb8
2aVt26vJrt+3rSmqpsFeJ5BUXK2CsQTFWFDUKifA3PQ0SVH0kEJYnTacNAVuHGhJ2ktAhJUIKrw+
UrbI3NlpKVnF2gVWOyO5g+5gyhTOBCdldMmTLsYedeTsVG+lawxX7E5Ras5Z3n/kC1j3KdU09HSD
HhfkW9VbaoHF8pBCe5jt37VItjaUvbn+rRtIKL9Oje5lWHsXOZ+oSfeaaiYyxm8KtTHWuR60qQXk
my2Tl4bYFVWCRgZ/gsABDeFy1003P9N8g0QJZx4+E7fkmocb2lCarLzGu9TUqLK5ZaeM0xhQvleb
0YNV5fmqnTTTRCRktamWBg47lFXQKOFU4CFOiZ1TNSGawDvJ+bEEcP+ld1KLl6XTgbAROBtDqITJ
80CoTn8rxtUbDqzj58mup3nv/NlRAsf70r0vjfQm1JEnNYaBfMptI5TVjKihmV1ft+fdLA2pwJzg
ySLleYDosc3wENgkTs5R7yZDHtj5PH12U2V9jUjh5em+lNQFgvP9vcLTpvSkuS5vwq7M91qV+V+Q
T8R12SrhKjL0zTR13l2X2ugz05FVzzVQSZmLQx2XogqZYVHuiGysXlesuiy4v8lQjD59qcMILfAh
TrONe1pRe/DvIXMEE6Xb9kMEb25FrnLc/4B47TEi1Z7TI+bc2bvQOXfrA518JOCEedtxSrO3yvMs
FiG8fHqRDbt0KEIBuCFPPW1fQN89NQTV5gGmye4allS+P5uRizRIO36iyCu1QnLttfZj2y9qPTLU
8vjq8i4SjxeVnwa+OyYhea9K6GADBQeSme11MAHo9yveV3C7erdUQS6HA+YJenkw3M6EvjU2LiYM
8+vPnGiqNDSgYLtDOuL56jtiVm5gW63xUpmxiXNTN0Hpc1tbXqiWwUGeIwa2BkAXIJ0KMQEUS7XW
Pybr6mjXrcaiMZmt4hu4Nv1TgPuiEAP9N8OqQk+JltPqk1M8qNkOQLd7VvJKodgKivtRnVEKdQYr
Wcp+VUPdCF/eR7ddj7Knf4KDbJGYuvQfvpxaz8ZNVtNriB4hK4YOFjREo3F3G+kAzmsjKAB2WvSq
j7LRMgskpLplBKOWLnf5rqUDa/E33BpPeaa/ZYrrnRYmfoqnjsvFdKr2NXas4Wh4DYzYzLP9I/t6
fewKrf2zSTvvg3UVixmUqrAJTUgmwCVvhYIBloiR2GqNMDa/KayuDq3WxtKzRaCe+pPV1sk1rnTD
ebSN3kS6Ujpa8hzXI4IWdv7FHiwQRUuiW618mFYDmWPXYsxztacq9nNrRAeqFA8AyxvRX2rbPY1r
hVTzDmBKxEv3tioFXuwf0m3+427l30JRLca7ah+LKJhZy7mia0fxkJc/jba+aDk91ZRxpXmdCSs1
bV9MxlfKfLBM8qyyug5hznYlkctRXSHzGbYLg+gZ5um4GeYD1Pxe6I4DVpb/dWv9Mo/GsUrmAytB
+xj6F+WhwQxafHsaHgOyFIdlMHldxj8I6dFLVCgvFph311xnKNARGRi++3aeXdpseu0wLJ2t+pP2
9urJ2dzJmVeiKIS7G5AfofhE7Fw8Qiq/6oMVaYAhhj0+Nsp6dOg4oPA6Jh5EdgtnKWEnR7e6kwVi
EECKDbtpdh50rs0AkvGxz2L0OumITLnC67XNmhcUHo/9aLzOqdrn6TyGEGrMtKs3HlhpWn1z2E5W
mn6Oufup1+Wj19UHT2sea211fH77T1CiQ2yUTBQx8Fqs3qgoeYgmYAk8VYR9q0KGOtTUC8nGGX5X
ZkY6OirbkzGs09FE2l7kw2H0ECt77XEu5Cv4PuillDsx5oe0b24GmeeBqxP8y33EqlJy2ya38RNZ
9EFqMmkXOVhrp7TIsraKxi2jpaDoWPb4bMXTaUhcK+pV+1tZxpET/pvY08fkdCigM4QinRlDRidn
GoJ3k2erRuOfaUNyVAjT2uJYowQVq/5+P45oX8aIZ/kyu3zIDmvHwIJyCZMeRVCCarwvjJf7hkpf
yP8s5srdmDffGccD+UWxWxV/dlPdsUSInfSwdfNW7uYU850mzv6mYt2LrbqwZomCS3tLs/UHn9CT
xy/IyCu5aenF/NR1HtjAeJwYSUmkrQ65q/9bh7Xy88nYL4x0wdppfThrd12Y/mqjakssHb57VI8b
UtW29Cx/E8NX7sI8EeG4cwsU0ExNJ7HMtMQcUAcwoVXW92w4YIVt9Yaw5QPZcbPvNO1lHNibuO9N
BUPOuABzjlRvnM5xhjrRbDQVONn8ofL8mpUeuK6Bksnsp0M3kwfQAFh47l2Em0QWus07pLMYpg2f
bzvVQWcPyEO/Z4DE5sVU/NJfI45A8j18kkRHB2KigllW+5D19m1bylPsudfatd8lEVs99QaKv30q
tbSjGd1eSq969iz7QUxoeGLiD9CTzyd+tfd0hHQ31vxhqFCnswGwZuNnouzVd937npnd3u4Hgh7x
dTSYjxI17J1CU/CdMWhcqwaE8sVrUyfNLhbDw6h4AcvJXXxA2Yg2NfUrw9rH4/LiwDccuSlecQ95
KgtcH9a09gtt+nd/LEjNwXQp7xEDNPnC0w6m+hEU60Xo6c2cp/9cLAkaiJ9mbT571V2EV+LQQplA
ahBq0/YPzuJYWOJ5bkcVpWVxmtWs77N6Yq0RRGqFAhuM4qsezd9Ry/ngrE2mZXIwlHUthPzGICKE
ckWhlH1am/GuxHzuwcjDtp0umFX8Z9kolu18N5bDT4qC8/5Y4yw5LqWnBWi5UtTO4+dkVTcXds1H
jO9DvCN58xhdh+pfaUNXmHPypt9BUCOdHu0i3TnO8uAoeqy43rnZ9GNOMU2ZliRRVwFCT9jaEVw2
HvPROaplvXMtj+sd4KD/eFV19pTlQ6gzaEfW3QZ425KLWuosMsX2mACkDgM7lEn/WbMQSGT3RzZt
z4WdV1SCOyqAhrgwD1qW38iRze8Ks0gt6SGt3Ada5btjhk6E+Cz/qlx7IEzwgmSsj4CYjiwHwO2y
6f0ty5ghdV2GXwJu24ORJ+VRpksV6pO0ImFRwGh835D1BqLNHxpvefPuzEGD1SamdKk5/HHT/F+X
mpHozOj+gSRIbWlrB+S6my/Mhg7XfixLF0/z6rB08qLBl9krEkWjrD91pDvtnL5Uk3NpOyfq7eSl
MarXeEGI52VHYcw7zMnPsri3rbm8EqOwy3KbHe+yOCxsO03NBJrLgoNvOt1nXuTIbfKzeXfHbRmd
uTfevcYECcSKmv2k09oYvyLmRbLb3VDoZ7tuwqlJUQyNR6A5urmEOb0b/mTlxJKAnfjV2u57vqG9
Ap6b9OxEQx/5kKTDGM1BWdN5lfK57ZBtSklW1tj/gwS7tZQBNqvfyh66dRgdAXBrh27DsWQmYlqr
z2nqVlEJMOAjPxTBkACBOTL+YL0rXNioJP2WeWaM2aPhfRj7EztI2c7banyfzO6EBTCIbmljlZhI
lnUMQn2aa8zslGrZf+xfnJEKQbwt3tVZVyMEsMXODKK6StiJcKdjLpdIK+ZrUizXrLXRGI2nXDpn
dIlgJUnyr62gAPjF38xV/iS2uds6+gQ2IJrWvmRtyfXNFmUrUP4AJdbsE6xe80yWyrta7V+Mll9y
j7a+4ue/v3//4+jMlttGkij6RYgo7MArwZ0URa2W9IKQbDV2FNZCAV8/B/MyPQ633TYJVGXePPfm
VNkHhzfHV9O5atlBZNFvrMlqRnNgeeolnnosf0OLjOmV5Y7fp9pUCojUSt3HzORv68qp2uL96Y5D
kX8QK6+Jz2ZWlvTOtOu1PJgEWOxt18EXpdoXmtmjaXScVn6NdAo3H09PZVwdTDUeWfQMHDjeurm+
4aj5LMfgpGX7Es7cxKONvhyOH70X/mewlmKHafW5dOJT4NYPZsApEYdIosacPlGURZRZu7JRLzTp
W8cx5JbFyPlL1zIlkXgtV8J/PTGa5EAG68Fvi936Y8Lmb4lZxV9p6sljwgPneQEBd9mBI+iqzYbJ
iHzLJ6pPPqnAZdaedo9SitNoBy+OhcPetw9z5mztYL6X7vjoNpw5qGhTPjzR+nyEQ/XTswkhc/qH
tsO56hMkr4duL6f5OecxM3hawmDtq/g2Kbn+6SI99gZOJKeoiMbxcn0GTvxVYBSY0Q7NRJR/0Lb5
l2nptwa5cttilwAvplKSfvJo6Pi1oVhpSi+MZFFnezOstsjH5WcNmWW7868vqjDys/RXpsGV5/06
ooHcktoJLrNj5V+adUumr56HTt3JacOxLJr3tmzedW7EuzrF46yIrqJ6rsL5gv6KVtZcC6/BBRkU
V1iNXT5gTxmQNdMciz3sghFQWQX+zNtbGQdRVYcKQ2415ojY9daYGhozFaIJaWqA6pDWcNx8U+VY
7bWTXNn/xRtCJlSfPUnqIkxg6SFUDt5p7Z8bp50jY+gPhZ52TgYsRUt3GwWpch4hT4n6T1CB0XxO
6cYwSqivAuuF/nSqptrZrd/vBhIN8N34f0HyHqoy+Clj/5CGy9HsikjJdm8xJ9vQ93AWa2D0YTus
lPdCT1Ol4mtxu3mfmszkK/tu04PEgfm5DMTY98a+MobnJbe3+ZhTlQjnVMfmU+5xIJVx/i9TiBOV
8RRWCz2KTB8ZwR7VMJ6txv30+W6j3nYjx0/2Rubt1n+7SZjyyvyWgpCBIeYMeuPtNFQwFvPOq4rd
pCo2GCT+LsXHOFXdFg0HMpEKsVT6YYTSH52KuFf11jpdjgAY32dkrXr4CJLyK56HO0V8vlIPB5dx
ByQVEuOaEZ5PvwHLUCYOd3eergKcCPx1qM+5DkLYPfcgDPHccpkC+D/OS7v3ggr9zMcjX9fPvZn8
EeBWWIY7FxKaZ9GPOsL91zdv6Yy9IXm4sQ9v86Q4hCby5tA3B7weT3HYRq7OIoD3nT0EINHBE8L2
15IZLz4dmqLX5U+yc+YY0ztCg1TFHqJvZ3eEEoj3JbWijCEm8oU4yNwA7K6P01r3hpy79lCC3YTP
WDEiX0M2usp2dm5WPMxlAxPRQhQiTVsFP5DLRx632yJoDzP5EEuLu2khPrJreD3xj/wLeQ5LKuBq
NEsYR5TnGvof81iRdn8YIBoRHTtgZ0OHBSKn0pWcCo17qNuLknU0uTQo0l/eKwPfV+3cAipzL+sP
+OdftEj2sdXyPS/hb2wYr7kFNAGC5NTIfJ5+GQp5sF29RZXeGqW1m0xx6Pxg14p827MCSY9QrVTg
20RlRzI8rr0lojaJr0Yub13TH5IYZTaTZyrsW2tXwDrheX1oIXEQ4dWTQzXZdMPBzohjbfWuH6yZ
qX9yUP30NufqCOnfQn6NkZ7LC57glSXA6zwBido7nWbHzm1eQzzd8+Kdub23oUfzgwMJg0J60paD
WTWoGQnzxrv6uTWtKOE7cgfJKZDufEDyBvlx8sdsM3E0ZNzqbYP86Mrei6YSz3FusNSyObg6EBtt
N9v1xtGjvS37/qUTyyGIrVd3yV9RgfK9bdroz0SmoEVl59kVWwDzEP9cfQtLRbZAb/1Zza+x9l8T
yhuijQ7dwlwz44zkAjN3kF4EHti0CqvBapjMCNUm34STJqxrfjRVfMm66TUekgfEgykSafHplfln
zxzc95q7dL13WfQag58yIx5ttbGm8WT5ycVnkOhyFzHPuxbJ+Mi99Kcpw1veebsprfeh6X8gUV8X
YZ2RUX9EVRwnt1tWmvawUMjGnf0b5DEq5tg/Zqnax9Cn/Rj0OzCENuoqDOVow6zdBUeET18Pz7bn
kZwUtjFk0Bojc2yt1UgZrb+htvKGV5FSFknujYpi5Y6GaKqraxwqQPgQPWFEwXO2OVVm1Oj8ZA0l
6qMDcyv8W7Y0u7p1YSN5ny1eT4uGx/RKaOrXjhN2Q0E1RqG+r4KBH2IHr5bnhJ18Qfq0fhQ4ayfA
BOPRUskeV8gIMILfwB2+ZEyoG+YCV3DOW77817vylLWsOm29vW97lMLLJjDVaxww9rAbBhkmdmtn
OPZoOoQuQLwlOzxD7xx2fm6+zgMeJ2s4Ba24hNLDkGZ7W2HFR/TwNccXb2GfegM1INfhHO8DY4GP
8q4zPTs7FpiDF2QqTVdmDEdyK0YwrenTs+O3NpQHfA/EOuQHK1Pf0AJwLV1kFMmhKuTGzLwfaa1J
S3/XasLNXbwnQXoOOOp4MO9udUeeZ1A8dEAqw5GxMZomhxc/vybQVesv4seU9sbGwNXoApisH3w8
L/fGCYLNBM/ZrAKlmPTWL6r/Gr/b6X4BACy9rWW8Z5Dz10xVf1VF4ooO/Z3RY3kd/swoqZWj8nPi
2gUlq3ekfUoie3ly+FACmXa7vpjgf+SE0RVJMHeA7GUYmb0hNl1evLUzhnbjXYIRofv4AIaIP8CF
z9DM+6LR35Wf0sWDl2wSN0S0yP2H1OaRrOV5sNsLlr9N6yRPDn8pHvhz3YFwqbBDKSp3BU8xfOAv
q8HOLsqVA6yiOuejG3mtatHs3KS+LBxNfNaPokwRd8tviuN3EhVD2FjrW1AQdeXOwLvSJAauYHHh
+j2kvMpNCHPZVCw4tSdkcjgsvixHsmmJSPnCHO9pl+/7xd0FhrNb3zZbDOTHdNfaqx/DpP4SHe6p
9RfmgzHR5P7jg/mJXf+68MIbYf9IugdTP2uXkCGRuB31YbPDbxFZKrgYcCrJZF2aujxnyzcPwtpj
fa53X516x64Wz6KUL77lbDLm8Gv4hShRYFqLeC+1zdqFEMou59HQ+btu1KldgfUU5BdU4IyFe4jy
ZubERxtbPfdlAKvm/f8KXU/QUjdt5COsVRXXJts9ND1r1E1ZtclE863L9lJWNvFHDF1JAG+Jl6l/
itr/rwowJucMgICbvY2KU4bJ0LrwPosgu9hutHux4Z0PtZyBhz2oPI03gnvVfhFyfujKHholqOxd
2Yr63fCmZ4qYfosfaT+56FvsosqZki79oQeGwfY6H63FGLZyaGinSbmblUlfbwhIzQWEhCkkIpXn
nMwk/F6BbTfXzbFsdH1AJXrv8v4Tgu0AGUwBJDbBmEQio8mp2AmqcJXYFcBZxdwjqsN5DQ+BLOvB
qrKsfehZSRy1NnElkyYfpRwfHQqaaVIvQ9Yj6mjKjSV8nev2rbDQvHt5xIT4146nfeW6e2bYBDix
QUON6U+VLvuupMQsxVXhbYzINsakkU0PLgRsYBnPFaanSNfOq+bgn2nm21LSvTHkwUhU83zLYyBQ
mivT3eQznWpotN1ffn/ibDg4KNixUISFPoW4hDT9wyansMFf8kzw5rfGYEVhY98YoBubTBFMNKf/
lI3ubGY/qqz/zP5AmIPVHzOze6oItSXA5dW0CWifkuQItUxZWKPDWFZ5lXMPZN0tjy7E4bJ4L5bj
Pmk8JhvRBGAUA3Uh9i/4XR5AjKa8ZUN5yYPmTyEN91Qb40db4WwfJlodjA5Xk3MCQ1N+7ahhgmU8
aEPujSF41eX43ObVzRqtj9pP3mLsZQzwPOJ4Cuy0rcp/c09/WTyNoZv+GsrbrX0K1zdqQLqlV3+U
/ULRh9Pa8u/Iwxk2iAFMiYoMwbioe3/TOwH97Gj9VPgWSqu5THYG4c4dasMe1el4hSw8VIH32Xsl
PkkJ1Do62PQtWpq84Z/8oafm2DYk9DK3JZXIWk/+5QWlVG0RDf+IcO73fs/snG2AqrXMB7ngGLY7
zHleEjPbnEFlZF9fR5WPp1iW4WY9mZoaLtnuXz0PWaZIan/j4tneQjvG/CfjR3oP6NKCUsug7CJs
FwRIiC0KSr5bfOMh5uZl/eHWW9Jml7sLzBkfy+D1DgiNzi+OAa0mCvAwJ1zySzsCqM3ehE1UOJ90
CAhPRvZPlOUF7/klybMvoYM9o/arydZursb2mAUOaGXyxxmhbkMjwOlcWI/YoA/YxELGXP4Hm8pP
drlAy2SaBn9+rHs0bgwn4eC9OroiJ834K3jBGNMebaXeXE4UzVGfaBuDnrnsKpntxk604OjNybeq
czPhe0/JF0KRPLD07e4P8gVi+71x0ORxpzzEyfAbZMV51siq/BtvdmlfLbJeauoY+qCE/JaQKU6s
Lw56wOwvyLfk9ygiBvK0RDIN/e0y2E40JcN2VRndObjHnaCmH2S3Aw3753WKkrUGQoV7vvtL/ZoP
w7e7uApQByeB6hB45PhLz3kgUWI35OZxLUMGP/7hadmlrnvRhhFZeiKmcX2uQjf8zgPupyp5qdAz
rLA8lV5xCmV8niy8dqStQRqfzdE7FaV9m1ucvtjfST5hSjHbCYm7ZZSPzWu3TERw+VdCy5LIK4KR
SnLqI8Ov7lXawvjmwyv+ZUTQqT4kTW4Ayw6wRbCOtPf537X58xr/eUBySUv96k38/pxPEAK/fg4i
6QFlMtynUyalhxf8THYQJE7ovSYNE8nFfnCd6VLPzqNu/CfTKh/7YHydkvAjJpCeZqy7Zi2l0/rx
WivLoqi306C6kcV5Wv/05FUkm8wi4GoNhkI3tMd22zNFsyh6U6guk29U6uVlSJubOZIsR1RTTD+i
g2zPrKnaLVN4otJ7kpn8FGHwkJgwhkYn/l9cEgERZUP7WAftce2PZqp0h9m3GzevogEudZvqFtvz
keSv8+TLq9MidFKN96F15Z2vb5aNYNc1S3oQHex4b/I2x6S57RxnbJjqtMXW7Lr6MYCNPnaZIrTH
HYYdaKb1qJMxOUiRp1cd5/6zRaISbK65vOcdFTKGMXFSGk/3PjCN5C8JBBjrWNJcbFs9BX9SnCc8
LMlY32rNYaPn5uSOkjQlNQuimsK125E3F8hZNeaHxwm/8ZR7G22LZLWVqLT0bypBehouhVUGYPMK
BCK1yUJGCm8902+LE0wk+jcMZmTk/p83xOc4NPwHzPtMxABmtnmMWWnU4wtRt2uhZ387cfwyVYSH
yTbloCpn51xmQ/ZfG06wH5QM0TpO84SIQdmZjSwT3QMb5r3pqKE+mNqkPwC46mKTmbqpaf4Xp7q0
IRlEWZ8cjJlErZEme/2ZpB8++AszEC+Dc1nEfxE7PsLJOUqUVuLuGmMjJwqjKk4eQkHmgSw/8ynD
KBc08cYiZ0mNzXfoO5es5xnGFwKUms7vrR7Ufjbmr0GXR5LwLgwlHn1Y9tQJflXQfJZyeiSx73eV
utlY9o5fnkqxIaZA9W/wHcmR6o6ic2Aemur0D6b8d8BBku2cCla5IPBs6v/GXHR2z8glcfu/GCKZ
DCLX1eYLPvzT1Hk3bEKQad0e0/0VQmj8/5VOLtFrmsUPkySftcsmfQ2d5uhPZNVBzzwlob4KNNmi
Gb/EqL85qoK912d3oINrDAmV2qs5YN7Kdn5gMFizBsf8sVT+7A4+AMds9WTx+DuwgqfYEOMBIfVz
WuwLOSSYGHEAbXt7yrbkGe2GhYseR+OXW+UPA1hFpOyMQd8Y3iHpn5LcZWI/FTUZierspTNUAkkD
29xQnzrG1JYH4b9axxOz/XZFwCnaQr97KYew5l0oTZBAGuvG7wkTHFo8tBzbGw8GfefIrAIOaVA8
vHZ8pjAzD0YwPJHl7XFhkFNJ5AHfqE2oh3Lc+6wEAwEqXkDTc1OWf7SRkCS4JOEp98vuKiXGHXu2
Vns6GzzZO/df3PRf/WIFT1NePeByDc7evDZ0sL9R3/YZyVeSESYj5Q1LxzXlzdTTfvqnrnMI1Wiq
l6rofhTYGkTrDVLxAWm/xOUKUucszA9TUOltslTNyZiK8a8lFnHwliQ4jLUw/41JV4WbNIboFJZG
ygg6Rg0lSKxsw+qeeZU4hLX8kJJ0OwRfql4Wqm4kea6byi6qDbcR+TxxslVsMjn4hfVu0v2+i5nH
0MCCknrm62gOvxWiLmdendxkjwFE1sabrWzxn5/M1V8bkgDShDh38tJmGXVUpkdfaAqgwHtONcfl
NDpEeKTmfFKEEG34OZxcRk/2TxE/2VVOsI8uXi1mYZSM9bR1GXWls2JmM9vIwwbf1bhU4zVDo3kd
vUDvg9oLrqLE+JzYc0v5654Xp6R7GgdiRQOmtw9FGzy1yiTWIYfitmSJadnNYqIpazMGpmofsoJC
eRkdkvIWGd94WQqGz/NLPVOrJ53+h8zD7GSS4Qv+cGZTXYjtoZik90vg+/ugujuGx3sD/EC+UwkP
oUiSEppRRzhkb3GbkBIyUGv0g1PtQuLJCTtCQSAPeDoMWe3TUYYvmQBG732VPEglv8re/s8OAmJa
xwbUXrBkr/Kb9sXOx08NpOE5yXE0l4rTg4KervxSqMXaTDJ7nCSWezVhLsczW+0HJyFPy+uZZRRe
F01aWw1pYfwKafbQZIl7QhW+T4nrgFDXr3ZpLVFY0dpjP2rA+dPigTG8fekny/4Ifeij1Go+wVOc
XaL1P68gvy2j/ihmpnN6rovPeZzfLGu8+z4xUl5XNB9dlctra8NryzBhxFYzxyzaiwUqf0JJu1tD
kB/ixr6oVPYxZzk+jXaEyzFrt4BiBdpwrbkkA3dpz6IeALyN9jr6ucuUyf3WdFU3V+Q3IwC3NpLy
0ICzbbBw/jeM7a+p+gPpHg3RZuXdKjPaP5McWf1v4WigF5loPUkZ417auEzlkjF/Scr+se+suy65
RNwRVQOLo4xCr/6yU9pcZxie0nYgxq3+HRLxC7wZ7FBwyIVzjX9VtzwZZf7QlKSGrP+nympqQco5
koSeqHtggn0buwQHteeuGQZWz5vh1SsHRLoa9cZXWA2IizFfhl8Oy5akm/Zip5m7DfBZtfl8HBJo
LhIW8aLEA8XfUSbyIHTnV6AV4XPGwtUTGlO6arJl5IeB+R0Gi/HUQ7Cd/TlI/S0JlcsQtZqTin4a
5I6UmW4rIMEvlYGRZ2ZhTxRAVlzqumQ6oB1vwGKq2NOQ4S/qPcO+2gm5uIdlSpqnqc3Lr7ITJhM3
AE6mwcIXBb/fjOUqNA388Ey86g9heOU5t6T+JW4Lt+6Aou/T/JKV9uwYTftqs/s5WFpg6C40i/vU
N6rl5A+JkbUGgbMtHpmmeZl37mxfvCs1K6B4nPR8zXo8A3vXh2GOxaWwg+xRJQl5KIO7PA/Zv5i/
TQnzU1rfrjKGv67umOcEVlLDBYyi7fEnWEDArics2lOT/wmK8hmKMAMtVmoiyY9Anj/lagTFr0S0
4A0lhJ7JnJR7QhUodonV8vhWxPZwr8usvuFhf3NVj127UCX8WW0ke8UKp2UHBz/9kUhvNUR+pMqQ
84XsKe8/3YjgluoBQyPMV/CfIGJKRuRXlpucY4QU4GxiXVM5jCSFxCIh8wZRxKgAZr0ubL5Viz5n
JnTVPmFN9wHCAELMFX/kbOgEXc9hf1usyjeRd4xqUneOmZlOUG+4L2PiFDKv/9PMmTilGjukXNTS
4A4X4TEvc+tEeoI6uoTDI+laJnCSGYdbzI3BmSBoTWhLJ66JmvG6Dan/O069teLQs+Nz7xnWf17f
cjxnhcTZNtHUDYRQF1amn5m7Yi5oMP/OM4YvAwKKsRYGhue0RI6YjRCZwHX9JxhHatPATB0CO7Gz
dX26UMqbEjDdl6EFGCV+SVHEg8HEz0WzariZbLwAFwcFMKdZx9w59f7wWDB0l1I1+7oCDmmmZT4r
olA3fKrh87LEgK2cy0fM7f7X1Oj4cQwnearQvqI47rne7bHRZ2takrPAVffjTAlKgV3r4yIqP/IX
hR06C+LnOfeyBxyvy9nCD3ax6zkjbG6Y06iwUlRqsMoPbLvEbpvWv6GB09x2bCM6lmE8YlDwyVPO
DQNgbC7iNRqt/8CniB5o00VGg8/27LCZioeUp+gBw2BMixVIZ+9XMJcKWzqKeVjND67tEU7kU7if
bQcz+dNSzoT1p83YksprOz9q6Y2TnNvwuSyV2vNhsOynGDz3FIwzkEwszezsuswj2dAuOiLBq6mE
Oy3K/FsZ9Yw1iVDASE9NuptdJRhCGUgAobWMcAkgafsU9u3m+hX3Q4Yg+ZbRS5KOKYjcDJxi+AlU
SztfCZ8aR88+Oqmqjeq9iVMj2FBqsSdhzi31GIwqi09jBY0EWQbf1JFphCUeVPY01Fmpb2ObxS4p
lZ5O8Y06IUOmGtQ0M4KVQHJX1L+bYzRNVIccG9ZimKxC4XSkoc8DVDG2JSuvyZn+axvbcYmDlGm4
urqLg1BWEH4YGUvo7eI2XPRtQdt4jsF2I0vMAqQiyeR+zHzdHARH5rZJegTnmKOpUY16dl3lvVeB
UT/XgVG8hjayDCBFfai1cr5EW9qbJs/zQ8d6pJtL1PMuUWhStcts1040dQsPpfcxEbX3Wi1k2akl
JitGtf63BH9ONvXYNy6RHIs9HAYuRsIUzCDf5nbb7dyADjVu8jZ+9N2+uiqRkjPSs3gx8lp/jmAe
1hUIYY5nBWf9ADrGgaYXdBsZuM0fy/aq15LGB7N9jfVMmfhAsAZctREKKEVyY7p2rnfWiNsCB59H
RIpiJzQYO1lgYvxLYk3wK4VTPxFmS5qHrZwHO8TNV7ZjsWHcZe8aPxCRymS78VqzPdhpLN4xpcwH
Psw1/4MCv6sAZKKYdPcNvlLkhNzvOZTC3y4OCTJFT92MRlc8DB1+z0dJ93qXnqfmXR4SDaZIUN/b
ievdrcabPqhByqfQJDUdB7N6kRB+zIN9vK6pBOPY41kps50PRnkgM8v8Sjh7HpIad6Lnyg4llfSi
LweGaGszxj9PDqnpvUDDT9FnKaKb4G74Kn+w+sDACm9WF9PNvKeuUKQmYY082BOQBnoTiRcUBd2p
yAznJdUsDBW9KPcO86X3piwyqPdsrA4yQ9lxDKO7Gljqik1Y45qb8Mb/er4R/jeOkmQT3FPhVbqS
BH4M0Fvls3GJbe+cu2Sr3U3yb9ABdcrm15l4zr4ot4NT2v/8URjPeBmIc8+9cZsJpFIPpcM/BkmD
U9p1q5bnEUucs9DauCPFxh7i2toSogfA3Lb2MdXAm60gJ8VpsWhaCAp7C3fvNl1M8gpEow6Tn5R/
My6lPStoUXHIuYo8XxJX5mN8MDCSEjRad0a47S0mW9hX7G0bQJHFacEMxXIQNtYRjKflSKzL5HZ4
+dL+ww5HeRe9n47HwGvm+5zOzbFQkBnHICdRj1B6xoimIjdhmWJsnN4k+wMxatNOZkn2GGed9UsE
B0bSPHOeA7EkT0QDtFgym/LgTr6Bcjzq4ajmjvC6mO4ZqmPdQM8Sn2X4se2hqPYtTbED3Tj6ZzjE
+rr4Papv45GKnrdM4dp5OA9uRutmM4zLXOdnLqbhRCoX5bjLsJGVM+7RcQbmww2BqkW+lAdjIvXU
Y4h5L2d8bxEX++pX1OFLK8OvHCZ3ZU7ES46mQhRGvTBjUNrdZr3h3docIz9fMkEv42Jt7Tz24WTV
rzOG5VkZprjC44qPfPaJgqQFpe6rc7qCTYaZe89SznZruVW4zZJ13j8l3tsce+OrMy1vdiWKh86Y
BqZcfrnr3TxAKSJ8dJt2Qf8a5gHznkCO6ZaUwOmx1gbWHfOy1irIotPHEDKktSYQBpNuJO8IqmOP
wGysATjYs7R4rrN3WwS7juT7sG5IA4+J+HP+trKj4wog99jrTSW9Trjz9N0xcgRJG8g951nj4kqk
2HvLiH3fH2ln6y36I9aexGm3PFd7UElGf6HNfwrN2OnHD4vhPo8q+Yx98Z0n+mtk28PsTubGXcTG
oErI8EAGRCgRzOtGi0381uiJrUq7e5pkV5fJE3g0d8wL/hFi08yI9y2yfP8YFu3ZN/qnoYv5uMgg
mQ26wW5f9O1PEyZ39hvixevxkgVROci/mY3bqkm/Yidg6YJatin+DI4qmqeYNQYeYSh4NLc9vWkl
yZEutfUy94zGY21iUUtemLQdlyKsuRnZRdHqk2RvxGimAO/LTrC4IuGhLF3W+s57lWQXoecLS8X3
OUHr+BDvXfCgM1YnqJ+afOtFp3fTbKFwuqsY/4zVH1qUS5mF2zxjBlr558UGKswrpHhC+kB2EYLb
cV5R4unV0DONhmyt/Zz3OFlIbd0sndudOjdwHmkKSoKQkzGIZmk3V72wGKRg2qYoImFixyQNHpe6
RZhJKqfcJ5Zh7ntTLFu0KMLaet/857qOvOcmVa2Qa1mKcXSjEpIVhnrIL2VfsteB/FZswORZEH+F
T7rL2vlOdF1+DNygx96Tx8+NJ1q6sgy0qWiIsbDHGVSUN3vT9E3/UblsbBiodk9WNcwP5SSHb89B
Li7tYnlaPEOSOu06LAEQSCuzIdpb4lbNVbFc6UkTXQXVNqDUDDWAtu3J4g30nSAtb1neUkeOcFe6
fUyUlx8w1sV7wzDa40AIxqasSSTs1gSIxrUtcNg6/82qctiju85R0LPcKx/IdI/tiSvMxnm6QD44
JMWO/oaZ2pfwFYcsgd3F3ugXSA8V9+JcsOxjR9CbvWct1bo7wJanoBkHDJGdeSAe1kC0w42UOmTp
pcS+X7yAcCHPr9xzl9SJwEpOXHnu+uExLctqX9uI3uMUNs/u5Gnejjxxv0g2YF+IVZXOFzq7uSWO
LGEgS8Td4ji/zeSqI0ElQYT+jdmj8uBtwnri3h7kdiKDktQT30NU0VgCYVXBMP103+cJg0nJJO7g
Er+6oawiqcSph43hj5/KQncycLztgkzi/CbOhBKfJ4ucTsOMmP2m+7HKCZJko+kmr9FAS2OcyJzA
0ybjrjgFdkdGRuklFDZZphegdY2ZYUiWZWcLvz9hlPYfWFPlfeRjVX7XPP/7amAKmgF0v08B4hZ/
4+UjJvEbD7ScCLXO5manFuNHdmXBydH/NUkb2Ob4tMl+t6Chyv5e1YG5azqA2FCa7a4xmCnbo/mD
SthHUML9brH96hSUHoBK13jbANj1RhhufnS0YK2IyAR256r+g+XKfhqaCW2UU/Y0lDYx0QbTqypM
44vgWvwec9FG5QyyAJlMSHqQuw0sMCHBCczNpnd7cYkdSj0jK8Gn5qZ5kqq03ruB68KKwe3sTPwT
TVM/u+SusRqm9FnpodJIeo5AahfqlSlCfxIMilkfQPOp3ELuLeEY9A0EK/lJAwAZuuN+nCe1Fdjs
rjY+xm0yYjJU3CQXvP7geAPWStMkqqVNnemBp7lkOlOw0gIL0nTu7bT6S2JedZ+U3UaWTjwKFzc+
FOmon5esIAhlStKtljUopQ0/VQVNHWmHysxOu3oXSx/TrOjEi9RNjj1/bNUFhyWgGbtcIzLz1GHs
WRY0jI69UwkzW2s0Z36C+foye8vdKgrjX9iX/WHK2uHasxdmz4xS3OK8hN+mO7gQcACh4zI9CMdw
vNHPOa8WAPAuTTuIxpIvozNV8mVUdf2uh0TdCHI0n2XDreDbNnZaC/vEbZiVs8VvazzXcRtsHTuF
2guJyMNjguvD7ShvGmM+2Wi5W7Nd9HkuM0mUK3iOSoaPIhxal0RfJi9ZAHDINxk7O7MoFJY6Q8lN
MdvFzRqG6qGM+3o9JeWha7KVQjG7KIxZnFMFE3Uetib5bPO1PkxzOv52wuVZBwOv3j2B/DuogYAY
sIsIJ4lFxObSdeRWCeuNCbe9T0b726aIOw8E+16w+eMMMggnMGqSD4lAK3e10WBG+h9LZ7YlJ65t
0S9iDBD9a/R9RPaZfmGk0zatANHD15+puvepznE5KwlCiK2915rLxYmTpgGlgzxUKuKYgt6XshKX
xDYamh0dJQzFr3E37bxYnPNg/p49PpYdUMiWzk8W9O8ONyqq+rUDqAaS4HZhtk2w115FEu6Pu9f/
OwxSHkbvkHq/qsYnObT+ovFCixe5yazMN/QeGxmF67a6TtWwrQEPIOP38xQsjsJVNtDxm6/GIqEX
hBvMNjRh7PNEfwhMwGrm1ecF9OmLiQdjuOt/2jOa4BSddCbsfg+oFGWqLU9mnL4NqrgWMYIrIcyv
mJigPnIuKW+YCjLQ0tAjdVH2Gua2aKdNDud2FdvNpWbL7sPhBZLHzg5LlM7xYUmKl5kfyPP+ZDlU
r1UbjqsWw7lKU9QBLg0Co3mgZ1sm2FSjiygoOsMoWdNgWVNO31JDfJmCPR+tr5c1WFHwxlLpsnES
RKZ+cmXTpiO/aDK3mVXsIhCXG8OsXhirMLKG5tA70Iiuyu7XIr2qLtiDRqTrF75Edo+8OT+KFEZ+
i44GbHjbEsxX4ebTSyjF2GrJ9LcBoXITohaPo+UnHWD2h856gnZMxwDxRp9jE1s2lgtlawGd2LXv
4/LwYDQx3/wwJC8HecuscWs50bsYmMQs+cFwzIMy45ORhgc14aMg4JqXxfBCSM9w5J+u338WfMeS
q40GpPZ5CghPr7uY2i9zTVhHIa4g/+zM844yAMHqTxf9rsVHtUwb8LjoqbQ+OvvnRQ8kSxc0hQR7
mMAj0aT4QqxYRYUL1LcZ1Xkx6atp8CqgQ2xNsMCgYqxChw8RZ1gnhu2CQVMvw9T0X6Zs2uX2cwG3
M2WFB1Z7DObsO5AmLG1q1pEN8WOuvo24WU3WZ06H0uTLJWXm4hE0AK4Q8WxMs4e9xzXic8e4dx4k
FFh2btRpdvoYWBtTaV/4TT7/tjOWVahQM48D/l1BlAK60BFRth9uQUlvPXAPXpJdA/zkdEsgIbuR
Seew17bEehf2iCSyqn0L+uKFV9y26oetwqGzxNUtHBQaC8Xi0M77IL/hqKJYz9dM/rvsKzKszaxm
E4QnR4kR3lj3GMf0PRl7khnsPxgVj1A9PoI6E+wzJqvf35hoiCok4DywY2Af/KJ/0vq3ZESgShp9
VVS7zJj2VmyjESB9ZrI1MslYj0nwlY/qV6WMV9uau+3Ye+96RdJ4xOHJX51t624Dw4Wxvg+97GT2
gXtUiKGaYn7p/Zc2+TChSKwSfMuW6j4sncA5wXWLUY7dB6URLK18Ix6XkICU2M1YMwcxIYabxUNm
N/qw5eeavRarzGQiTcXB4e8mHmNs8fM5HfGwkqxCgRZGT1BNjbPTChJ67PDeQhEKnIwllWWERjtv
bR7f5gH1Dm+BXZlJRLfyVuv1qYzowjnM2pQOe+xkT5jGMCE1mXsMewKuW4V81eW8oheCWLx7sUyf
RAAeHC3oKWxADEantFSo0EAPlD/YNvVqyLJx7w5QkUB9Fkt/Va6PlmZiMlqjeN9UVYL+spGMjWRf
/eqbUDxRPs+HRHgl9sK0vZjxIKneOJpZIaeK2IMaHkYvHXVSvdCe1/BSOBs4YBCb22PNG9ax3hOi
Z8gj7Y15W4gYaB5wc4IBke9XXv8GhucCzfsklhiWaLPvZ2Akg31CvkWJFnR03IqJpD9c1DSEaTty
ymHBD3eZFh/Q08DMp225kxn7oEwM6mf1FM547iUQiI2NWWbtMTfe17F7bVpdtydoE7jjr3GPX4CI
LuqWbp1W1U9iTeRH0ABk7Q1juOPeYEwe+r3foQ0U0nsiR5lzHYRsImQQ2SdxdsL680KMwYrAv5cq
JouKNADUGH8tA/18qvIr7xUMi+LSeEC3AYUIBhQe6kpOyoQf0HsOOiR4i8fEgANq72bG2sNZTrTO
9MVE/rfnE5sYgcAg+a7q1oF+O1aoFldE1PztefptlzZdaGi7lIUCO9wak2KjGHZTPCInGjz6J8k7
BAJjPcmMBd18RfT8QQCdqhlxZg9Er2E/6HP/TODBPneSS2xGdzo7zxw0aZ0Fotr0eXyNJ28XqPZj
ybhjw9whhRmrrWLHqMwy22Jp/oEhcmFesVn4ChuiTujvnIqppfcpzhalNPShTzun7JDmeQwJ4SM9
jF4YViJyIFDalunVG4ePcDFJU+pslhCBgZlEtW7QWsx6pgca9eJO8AfY1SaLIIKpbeN1G4QvAhhy
k5GjGYZtvK3YNeB4hLzR64kUJ4vG9By/6A8Bkl8rmsaf2TbPHM1ZigVEA0rb6chpERxAFezF0D9F
w3SRXH7ZEJiEWnoTB+NL2hnPoGXSjRPNcBtG6lgjFivpAMYz8HWGFfr80qW/wp4XA3XmkIzjvqSD
FkakTjQIMkgoAjefYaNdt4uDI3547X26qCWbzzAA0Qq9u5szZwI6yJNdDUDmYk4ddfNa12Bbl9h4
DRSCMhelxBCPxLHkw0/qMek3rXBLjh7RKR7E2kiqK51R0KIzgloVpXvHsJ6ICHxLNPeK190+qREH
S0utoVh2TKL6q42M3TM5EKlm3E2gvmzD+HT6Gel55+8LXqEJZ5tmoI8hbDTVKsbE0eYPk16MZIfL
yDMnfXNPB5Xg0eqN0dHB6cufIOjPPufwwQp1qccWwPndXrutn6N7dM6sWknWX/mQqDnW4zKqa9CM
YjsoXO6tsBo6g/a8DbTWMAjjz8GYb3MZMJZa/taCA+G0LPKmUA061Ic5rkhSDx855tagaDB38fqo
veybZIX2V4/a+xxX81dDuOqDDruPa9K6Ca97ZLLxTo6twi+ZjtGrKB0wTWGMdDNGtwMonE8UUSA5
IoEGEKHO7YMOrWPyiGaw3T2TucDB+GIgDWK4bPUpAtUweJ5jIrkWjDxbP+itlSJ8DHoyJ/IECnhz
daWndkxcKgDu/AShrKfCyUA5OYRP2ooHczkXFiBqhVJtFSa4mqTDOLTEbBMEmnhH+UbzWAl0gSAS
9duDaR6CGMA7g+jW0TKCRg4kcA1T3AbGZNuIb4TMzjWCmi0HwmRFEiqjDa+0d04e/kNy6a9jxy4Z
CcwX+hNv8WKSZ7SUfCIXTwjkiM8K90DT2e8NCIQ0bnsU5vJPlI6/2ZCSh5uIZ0+F70TBPtOHPnie
sHdLCBx7SOyXJLJAA1gbFdpPBWQWRhoHR4XgSlHvzogKuzgyVgWhRnsQ8Ma1FP2EDwvNtYUpgNU5
qPRBd6PfNFOJToJhgwCJTwwLLeIw3i/cdjtEQ5+h1lq7bvAL/fxr4LZPcvY+dPM3JqFRQonHmg3D
M5P5VdI8V+lySrk21x5fh3QwV5BACGMxU82fsB6zo9FfYfdR5mFMsw0pVTfywsvoi9p5tgc7RBe+
hJMw4KUJEMKXVXqyI5taPHmjp+Dhi53NbWcGPgyl8lnMLjAKAz5FZ/YMOAAv8cXKF7jjJUyridF0
xdPaJIdoco51m3JsCOat2Tnllp73U2qpJ/TIwTEcRmAvCmwJEBS+o/QnXaJfZej+UgFqcaWuY10+
nGm4xB4KP2coDvFivfiB6L/t1HmFpLfVOlI3qLsjnUJOBcFtkPPz2JBmaxFvZ8/G7yZqh6fQDuLN
aOS3Om+e/MIHuW9waiJ9JTOessIcVykz2DAvOH+SZrlfwP47xnjLXbM+tIIxV/rfX5pJ7HTjrDmy
dXMkSA/ekCJN7hFo2UtbbaQKssPUaxh3wZy0jqctUQ40j/qWAemE/Yms4L5/95O0BZDog10v360x
/ECItZ2r6K1SSAbZ1989Wz6QAZzaJD722XRFt36el/DGpODbrng4+sHZLXL+QNjy26S9sWM6f6Op
t8Ha7TKryqDhIMoLcmubg7hdHPeUcKpt0damJUUMHXHGumsntKGucSpNyXZxdWvDsq3XpqXeUoSj
hsumzN1Q513vseGXm9nLyD8j50i4Mfoxk1lMvPivmBj/+Ta1vB2tWXEnv0CED4XuYWQeR2EDWuDE
OIsufAJywGS26rU5k3jnk5Snkzkx3V6CfBcmnKXD/kqP7hrmyTEQC8d7BMBxP0Mfc0iDioc/dGUg
LaQvjpOfEZb8SrAubaqm/FQT/CdOAVJWsFCEYppng6vlFQEG459ZkX+1CgtvXk8m2v3aBSvvSd88
xHNHQMLSuYfO0Yn2ngX1hgApxFdFSUNhoHdfhMyaqsrYCfwXO8aRCIsoYW+VUZoATiLIdF6k+1K2
OaN+YBacjqYCE1sKjsqK214iGzp6/x1TMz9gAMf46lPkAHBjkHMoMsKxf0IGJm9M2WMsU41sdr4X
t4ch9zO8UDD41mOUmr8bt8I61ieG9+DtXn6WZe4jvkAV1xNKjphGA5qqihjkzHHb9ZSHzg5zJCBV
YlwmvhdeC/XiwJyPon6NJhvVpJ3T33LhcnuW3xfrBJXLNg/N5Ja0k0XnrxPPKm2MfdKnMMW9yT+6
AwB5OVMfJkPgn8aoQzFUmcXFhP9zYLuxt5EXonUalmqPtkNuEbK6l6U0YJQ4NsXSqCcRBqB+0l79
3VImANidpmk3/Odr4nsDHIyuSM9E5YwbMjxoT7STi+kjqT7rTrH3gdymlu6Nk5vNhC13pGnoqOa9
28Tgnv0A0JDXS4+Z5TLsDY9xLwBzFIdMpndJmSyPquPJ640YRWjoGk+dzZ5E66ZhPVndNoSltpWK
ydhg0UNnCpFshT0QzGmzUdsjaBErKzzsZY4C9dJk91ENfwTYAlZX5h282IicTQvh8sXTBAUF9WBl
0Lnb9nMxnGtHBBdpjAgviqC8T0upt3GHpkayBDWQc1CrK44p2efktcGevabbz1m4bHskm7DzmfRZ
Ge9Sv4mKfWyGf13eR9qxW/JY+rA50IPP8EOSb4fZxKpu7IsZ2QDQmGXxNFUMIaZom+txVxdyAHaP
ko6ZwXYHQfIqg/an40SEJiD8Z8c1/FWvOXih99WN2akb81Nqk2xOU3Rn00cLZQOVM2kfqCa27ohK
F34FcY8WlppIpJ+y6ZxVGbXbAERjboiH06s/i2jwOONoWI3anFhH2iQDcY9ljGcEsJ9puuccbA7y
3ZSs9v7LRiusDV2bJl2ckzn41HR9/zb3/YQCmbQaI7lUvs64qRl1cS+QrG6KGVe/NmRUcHtR35/g
i28a1/mYVLYereUlFRXEgWQvCLRQPdNat3mF7vy3d9FGJYojaKerEhlfvDm85GSFWrVxHTPdRpQX
24qObV39TtpRoZ2UpznNHlNGV7TxnmE13cfe+mqX6bkfPOz9HEpzgpW61BtXbmt8a2OKP6cvgm5Q
Ylf3fHHufu2ilcm/Opx5nRHsnVbdBD07BXaGrKjkMkNc4t2IXTAFAZ6oJ9ezb/Vg4V0X+WebMzgC
AAXD8EIv8NWEC+yPwl+JItkv7ngacxgC5lIxXDSaY9zYz6IUO3/Jr/r/uynnSQH6Ph9jOknzNQ4I
TkFd/bvo213sj/fQNK9e3bAM6i+lGSednN4DOVyqsA11/JEJZL0M90xD6Il1eCT75YTO7YSohGHz
8AunyK4s5BGJzU155t5GbrwLbcn4Wd6Rdd8F7S0PURFaMfg5VZw9Oan3aNXysP4zvow3wjubc5v1
IQdd40I5irdY0Yf7j+WRKmREDTJ+p/BeF5fcDx48Zk/kEDJzQk8Xqe4lnnP/F80XZlFJXlxHdFpB
D9YtUt6XVVlHUc7goSyqlRUOqeDVw5bDxUHYXqR3axnPkTgSw3nLeO9ZZfXfre0RDDqiADYCM2ok
iDJJqXHkODMZ8xcgBR3cNpuym9K6Y+5Ky9wqGMXGTvgk6KAR1ErOuJ+RGQ4D1jVKLKSYaj05IXcx
KFFiUnsQXPZndAc0gLrxFySTF1CZpHp7EduxFrLUpr2zqD+gxG/GlGiwsJCfQ+WvRTDsC4gimp4V
4L11698jejmYzxBz426tO815G4jLIEyo/mTl6sZCE5v52nXmad9NoCkwwaZ0Ngdn3pZQKRvqGsyb
RGrQygVCDvX1xIjhK5wMOFU4ket8ywtml9nAryPkNJF9sshsZ65+6gzCR2bHXvU0eQpGX2cVW9tm
SD6Ik17PYA54J/BK6Dn1WTpV/K2vlwDTNrNZy83/TqzmiI24s8CQFZLWTGW/Sgs8rZzLg7ZDyMlD
up/o3BOVwmkYSQaSA+UDVRQHAUNXm2b5JWT2cBkVY8BkeuUiLGxyxmSRL69Vgjdo6U4DfBuq6gVo
bgFRw3YwGUX1pcE2s0zpj1vJs+6RLLO4YhZ5+m+QDC53a7f+3QzJ446xpYRDk+4RXe+WiHenoqvZ
iGVjRmi9u5STP60htwZxADBmHVmYExwRvYTFvHXr5d7IAQ5nMUFD1CLl5VbZ8QZV4a8F7Ytd4FWX
GAYGCoVCvpdDcdLXlUQJ+J93mtdXXiGboMjfIsT68QS5ywmo4kD58+eZS21gOo9c6sBfOv1BuA9k
d8uH8haLgDMv4AgjO5qVPq3OW95oW+VgZ6Vh9R+Xxso3nelTqZOdi8AnMi+51UHfMeKcwI5mk2GF
UHZITi6z3yxJN2KJEEYGhzj3Dy5HpRgpOPmuWo/uPQWDeVJ58FS71g5DEWpXYWOLcLqnWhBdn1nn
lgDRpUuORSSYuZFlCHh5vKNpgRVRBGtHckpMwvkjyybavG5w9lGArebaeS/x/axmiW3SntcW9m29
QvEbrHuufwRZaFY4bVjZ0bhsi/i94kU3CHcreGw56CIIlu+Fg500Rw1jNQXE+GDvWYFzCLoEDKDT
IErA+JJQfpm1fQQK9UgAwY5t8DWgBuJ8+0pAlI68Z0smRH7yPkAY3z1Z/4GCh7GY5a4fFSk8nOsk
ZEf4bEhhGmS13M1U72PBspONIf/gajP4u/jAshQdbE1j3ptIloTbmVM92M5GdbT9yC+hNSPDP43Z
MmVP/5YkStLF89b48Y/SBPXLbD9aWTUI29qlNxvYT73TPluNfW7wHNI2Qdve5Ezwl0vY1M4uZVE0
XfVKy2znhFRKS4W5w0EuBBBtPXbpR+DgxvIH94RiCgw3SgoOGjWniPEtcjirUi86bD3AWLrmyCRu
Z47lByIIAF4ZIchjlH1Pfspy6sg5YyDJ5o5SXxXpC4yEgyTaFbhY8BYl6mIRJpL70oMS3337/YCZ
Gar71rZiPuVU/m3D2SV/Z0w2pZ3jDseYvhvD8UmVdFgoj/QrlqdYfUPfuwg5v+Wm9whc2rb0gwuY
59xz16rewi66jIv86l1zWmkP8BQnpIQ495AGVRdYz23rkSkfese6KzWVaSK3HTmZMTwA2TxXTfun
ojFq8PZcEVb9UungSSO4yczfVwtv0roQT67q7mGdfE70YA8esvkHHQoXjS90zdDGQu7T9pzY8aRi
4CDnmzEuaDUi36abjBKsrL5jP9sXikEj9FvE4Pgn6QhXpXUMFTD1oAzfOkTbK8/X2UitWT+JII1u
sYFHklP/dB1qDlCddDcCAdGI7IUVV1JW+tGGImLNwPpQOTFKFCQdAy0MYBjp5Bx8XQaOTRmjtvSZ
sZHGdKE3LvbFmCTPzH4Wyv3Aze+gqly6yYCXSt+ePznYktiRdPH4IkZBG3aQ0E7qOoPeAYeXmasx
kiTotlezWb6Uh2J1mnIbygDvMCKpjiwKIEb1J0W+YPohjN000oM1mLAFYb5P/PmrVzUy2HF8Zb7x
ZvhJDPoFGurAca8efY6LsYEOyLsVJKaujK78LRx/M5g2TYj2PoQpk1Q8FjbHato4t7RW17olKcHr
byHNlRVl4EH0wxMK3GrdY2Hwm7HcNEgqKEn+5C2eVSo8lFDPnZQnA9Q/9qLEe+kcg1stxWw/L2gK
zki3Zk2bct7qGEJ4Q//l0PNZ/zqVy1irz0JG7agp0fu7iK44Z2bQo6W7x61e/gqIRPjwJBULrXnc
Wx+VHDDStAmNzIKoU4w33h8Vx88lrAGQk789SGDSY9KbTg8ERpooNV3JB33H3vtM6OhzAyEgjkgb
tKrg7rWWRSZAz7EemOud3qT16GeSiNJKq9vQ4KpxCHiyZmQb/MfQ5h/7xTgQ0UkLj5xtlbU7q4H2
b6OqQavBlCus6E+0h2AZr4oC3OCUxTFw4MzKcJdccl5B5QCtwu6ODqVKK5ofbBmE2tSH2MgvI8d9
DviXQBNEKjRRsqO+iXuoMiMirMuo8pZpC7USHqHp4EZW9BxhZuJsQbaPV50rsfj7uc52wYAgrwjt
bCPIHkxq99TJNvlxFvLkxaxeBInTaaPbIfSTOw4vm4oZK4L6oPphD3ln4oG4yLKX89wg9ZnLYtgB
DY4sKqX6lLYz0KUSQGJTHCs3DDEylDWa2cbI3zV4gjkYismBdWFmKZwUzGtwiVFNO0C5KfTSgewZ
6n94ilt7nr8ct7qwvR1C8r9hch39JXsMRbrL+v6Oc2rjJ2I4gc1W0F3hB6WFu83Im99ARTFWtCQS
XvfMSzjVC44cVBEHa2Lc607zo43pOWUFAm3GK8xgWifG1T2gw7im03V0qvw1KTNmV97wsyDyOdCP
0h3j6m5G3VF0zZ+4TV8CRVWCLGZXIPLP+c2h0xwHXz4x0D3OEjXBOOTtr4AcPWpHqHQjo91BbHA0
3FtHR8OldOWCS+Vkn71RXd0x5X56u6iwP13Zvsya/xOx1YM82OTjdHdi4wDO4QyWbu+3w7md8gPN
3tcuRqkHzamAraYJ2WOrRaMpBXPFPq3bdFX2xukcr1ewXiR4jo70O4uiXNY6d4BZ2tADC+ouS1Vt
G48GXd68kaqysTL/n2W7SL+Xi9HitUpzpmlZXqLFIMgCNyMxI6RlyIRgjJa3vW2yCJzNgOy8sjV/
p3Twu2LlRCHr/lVWN+r0WQKXkDmtMO6NHFgD7XCsfUKq1CPlCoWHvtdHqztNNFXLZlz5gIgXAZY2
BawahjDio378Uaq+o5PyNgsG5KYd90Q9UBLp1ladxVsvoIYdR+6KMe7BK39oncw0t7fa6eRaed12
ctAEJTjEV/YkDg1xG7mRH8yFVqbSEoblMAgcjK5mmMQK30QJcK5mnNumBjMO27koFqVmZm8CExpY
iE+Cyf56hvktGefZY3xmkra3NA6+wC21x8FBdkMN4AKIMgEseofwGsSqVJ6oYNo7dGwy0fwp2GYE
EeKwXNn9QE5RGvxD2kONPic4a9VyGWxasI2tmGsX1mPizJQt7YhNFqRI7hrHxG/0jbc/VQeFxeLj
Jf12dCAZAY3PXKgFYqFYij5nMd5sF4+RviaPj7rU+PITA36SeLCK+xUiLWBGMsS4KVtwCHTPjah5
XQjl3Is4goUTt8ypJLctnv4pPI1N4+6bnoQ6LHqQqA/oireJGf7GQ/TBxo2ObuBtWSOIqgMAH/Hw
ZvvW3W+mt5rJlTtNn1XOq6sMPwKMZ7DiX4qGM+ToUMMKhWWqzdTynEygbOaxQ9azqP7HBIL9JaUd
nopBxDtrDr/9sv2pUP5xIGJLG/r8uDjVmQwfbka2w02LD9a/W3yyXCyPGXReZpj0ZIcf/WkypqFl
u+AlL6+FSo6Vn/MqWuJHajYTjPr+rL/KGbVWufwXDs7qFddaLvuQhzE0fWxC7TPgQGZcxi439bDM
jkiti49LpKORDNMBudp9QKz/BCh2oQ1ELoWcDnHvnhvimIRMt65jvMd2ttcPxBgiyGHXQ41w9crl
E8ovT1Ev9uEUonexbrNeW6y6AhVcQJ0h2+pj0qcLVQW8M0j+NNLlwCAOZW2waTo4qi8KBGwqEW1e
A4z/Y0WgQ2n/Aqh2FoPzKPtjz6Mjj+g5EaIQEdukawz6a2W9TCOXmh71InYsxNnmfKsYYTj/svql
zdJzTgc04xyag2QJopoVhaKL3x3Z4DNcQfGB2BYXI7+caygxwQ23NDpoYXtARYa/kpG5f0O3vy5R
keW0XVIeGq9jh2MG6yJYoJRmm8ufuMymZEiLDa/bWYY8Ou28rdVXjnB8RGDgW++j99E6P/w+q653
80hrmGvlsaVbDfEBJQy9F+9CCsHWyQgPRgvBT7ggtf0Mmgzdad9O14NrooEY1qkp4du9cMFedGsB
TeBlqelEuiQIEo/ixWs+DheKI6/n5NYNf+LqIwfDxz8qOD784DJZiCDxxXkQdf3nufzDpRcItZhd
Q7EJtAZn7VrTauHDzhyMAzqiqtz1fvsXbLzA/1geLQxQeoH3RAHacXxN9KnPP5ZltrcBJ6eK/Ez3
kYS07tMfB+cYDjI266o/luxj+r9oGJi0Gu87jg4h9tdJHNPY58SUIILiYGu9cBcmHOcJSVhDfvUp
EvnpmFUr2aH5F9xRKJq42z/Hcto0fU0y6d+FcUkg/dUMas0bv0JmvNPMhvR/XxiLxpTOXn8pPa8s
liSS2+eFqkR538R0BtwIedSbED+gqP0NaGD6q4+zt1Isf/lTocTNZhrQO/lhQbMmtG+L+PTgMrZ/
NHXKA2Tj8r73OKPNsIYDmyBJ3YqdT/rO6MUU1h8WAjIAnvr38DSweiUIbfQHq8EXqymHszAzW2OK
wV0gM2wfVDNOh5dx+klKiLilt2ENGsNzI2md6AVIno65yyoMIt1OYcEga2TDx42Eg+pR0kJ+s903
F12a13wHkNYsyo/B+MxihoTioJa3ETYlKrpjAkmkq4DLiIsPvtgpKK8Ixfv/Cx2mXZb8ZtXPbNDw
L4ww1JQWGgKcmDzwETDrbO+dMbD+Cae3mVGg7iQIBULliWte/OzVCaIDjivgFUfXSM8LmeoUBPp9
pBJ7byH/5Zdq2SoWHzIyiFeKkxd+WdMFtJ6ArjGK5We7Fi0p9bdIcBZY1cZpvjNmRaxprk9/67S1
cOvKo8VGwez90uA+IXnsYPjTqVSELLYcKbQupweAI+bfoQdUOMYEH/7hmerK+VdLIzzPPri1+dIe
lJVtrH7WVxhP5jG3nhPWhh/UW4YiW/2odkN4coqPrL2xOrkK6GZXLkA/bnrxjs+kPJ35A8bt65rH
a2I7CMyENt5rBSKWn0ihJg3jB9Uup9Fgm/TeioXFjRPUuyUogIoQjuVBWAs+6HpeLd4rGpxhIYjY
B8yGKntxdjzlBdsle4NyfvQvH7T4SDM1+L1T+aeF0INKAMCueS6gWjaivRfcEMbFH3wbaGi2NsYz
Fnn63aFGqXwQX9Y9lC9ce4IlhwDT7eJFRz8t2xscmT1zarXivnBUp7nXefcqy7/J1WOsFHPCJMfj
HZ3acUZDp3djHH0nzp+8j5ev2fYO3MrcNi+lPl9KGtMRTHI7jj4ZmDRpf6vR8CbGsnGle+S74G7N
qXWKkTtG7NdpX2xoAWOH7zk4v/PhZ27tGHySS7OaOJwyxtohrd7M0VNDBuswJIeYN4lJU3GEaztP
1IA8cmX9A3JvRX7wNhS8QfjesA87gDU77lWfX3v7S38LQydPgSDmmcItbZNHUpEzVxrMavhwZn3W
m3vXIKBAD90pE8quvTdccXSm8h7Ptt4Yjb57Z/SPhC6lYY1ZKs63vVttWCRgK7bCPRL7SBKH/Oab
/w9t1h/HtPNRGMM45Cka2PCTV2G6rx5/wqX6tU7Uk598iJTr4e+EDThTVKy+10I58s4T56ME+e7I
magicNPvdjmc4nTKt2n4EaeET/cEES10N1AS7OlE0yyLYF0CWo3BK+pSVj8PFTAhFqoS1WMIgIYi
ptKvFZy4a6fb8cbJQ1SKHhJAwfS229VMrmpeH9PwwjjgkrbFymg/iCTS+4Q8eoG79Skj7OQ2QNBo
UKiWdqiji878W71gyJdfwTfiCd043ntBAd9peTGmziKrfgzmPA0NaN/q96wN5DuBfJkxirCRJYm1
h9q3iSKf0ldtiOTa2Eb4s8QO+VU0bEqqg7SQB0vVT/ovVL1aseN6Zr7PkXFH9xwnW4DJlePjkUny
oW8AdVrV1eFkwJtzwr6s3xNcqcXhIYDXMWjBNTlSY89kIfeWf3CZzmlRgiH0jB17tUytNxF1H25l
nsGVv1Yi/5jt+ZlbZUXWemqiL/1o9DPFNI/axJQrLtW9t7xX2Evrrr73ikeKaa2uY7iz0kQ7wk+D
YWGKRe1qZlT53Qt89Buv9sXHgmIwhgSKqsSRhiPUWbkuFp1B/ZcoKyLymLUaF+IQDikv6MnD/ncb
gmU7ZJdhPqkBdFxj7VR/NGvrSS+SHroVakoQery12xUxLgdugX5Hj5y0jPpJPzmL+qTxBD4AfvKA
BiHL3YNFclFFT7HIxdGIlo3AfeH05E8H7C/zPJ/6pfnnoIVeJ03zQ6jXoSmCZ6tzb6Kdz3FobOCn
E7YKBcUf22/GULd8qn/XEUDkimRTJcwHSL2B0wROJarSiTx1J8OZHc0jfwXi15DOqKzcixAEkZLA
dDLm/NMM46MZuadqEG+5J+5J5LsrOwex4sjj6M1neN/HpauOoUw/yEzck+FzwPH/SMF0lGH+Q8eW
78qyP2XZngGE75soOtrsAPTM9gmwjxWup/UU5HfLkXwoWsFuCPql1Go7FkfrgPdz5+n3aPLkOM4u
HhYyNZK97yys5UjsoORtGqs/+Sqe4CFBuOB1WEzK4vREeOUYGtPKT+o/0pdn12heJ0k0UOCo3yO3
IkvNrd2RrZ22d6Uk7Ybhak7ZsDZEt6eReTRJTfeUtY+1WxK3z3Neokss5+CwSOulgNKsi8sRDRyD
ngMW5r3N+pU9jloOyF453tzm2yAlOhUPnm1TXCPzrWHf5JHV23HCpoWpvIuYmr9b6tPkqalM+sQ7
u1NXHxERKUxoNNlVr1aFnuxKqaxrmnb4Y+bLlpfgwNIK2OcZeLD7vCGj2ZuEFTg/9HBWJYLHkiaH
6q5B9Cf5H0vntd0osoXhJ2ItcsGtcrItOds3rG7bTc5QFDz9+cpzrnp6rJYlKHb8w/BG5iP/6Sdm
ZpFkIgM/5DesSVnDaQc6yCHhp8PGXnv9CZU8EjhLSlMiMJM5dgP3pfOnQTWm6BIYWw99ftM5hgOv
U4dRj59L8pzzi3lXIrE+agnTUxBKu0W+x/miuxw9HexJlWr6gDrD0oulZDauY8vfT9gBWOqdD6qv
DqFQCBT0Uc3TlTUf3BieeyY8LSid+t2Fkp2BBi+Q6AV+vV569vj2kRoDlwIqe9Mszl5HKVm+KgRl
HJfaMVnufCoLxVSB6Fzb0Nzang2MedDRFqOxjTW8ViBkZu+boN0KPiYPqb4yKU7MDEovBksH7hsT
KSZK5FkKOt5ZklH11mMB+W8sIHhNWCnAAigcXPukf/8EcVEqImv4VtEm2Q4oCd6DjxGx/LH7W5gP
yDu88rBuwnjZc/0qrDaGf1hLAQLT7ZUM3j2K+6hE4wWzH11mFj2S3gTW0v+r0xoNA4eHlwI1XlVl
DA2Ii9JGm9i+ck9IoWCmoXqQ+R8E/UaaJSj5fP333rpu0/9uATJdK/DwtEa2/8rV5NVh8TUmgJMo
vUbuEiK662z84mA4GRtJ+1jmGNX67BjvOQIQ2fWzpaO/bR8Y75+5MYP1ppdJLQ1km5K1+CYBEnmj
8Z57+S4or1b5L6Qy5z2T5GlhJw8kYMWUDF9X62BzKkuUbTkFgVwIJhdJ3ooowiGf78fsjkeCrrk1
0ReyGSQmzzwmWY+sP6rAYGkP7K82AaqnE2ZgUw5PuYJCgXaGhKiSXQ2m2HxGXRYy7jykxXDSVWlZ
ZfdqyrYi+q5NRNBwjgDqFE/N3YidLGfggHvlfTtoCX+8WMEZkCrq5THPOGz+m23GsOpmtdFhwoGr
otdlmyTxDnxJy2cHygMwpv1J+8ADbD7T80b5ve5fkEBcozW1zb0H4YcfujlUJfoFRqKdwSERPE/i
jd0T4grlGzaSxb6snfUQ/OY//VyZaPCagbFKBIjfagZdzWfL5uxVRwzQ/+tM/HXH4J4ml/U13JXm
ISMIlPqoExBU8SdGxb6Ly1Ouk2JXviH2Ax6PXRwnMbuj9QgH+y707V3GtzXaCM4MJdMUrTnx4RAC
60OawprgnOQrFR3S5O+k73Xwqi2dEcnn7MRirVvCJKi2VTquwtyHs1U+WUzZ0KW5sl4HzEVwyrdt
+3sNQi5/hEiiFVCFHDs2ASvd8Ns0M3AxltK9jaN/02nCGtSdKJIDIIJTwjdhwKDrWU8IhEZYWFM7
asNuT51dJDlB5N2rDMR8au8YgW0Enyprj9xRnkOClm6qiSw6vEcyWuu/TtQ0OQ1FOJ4Usqt8Cl6N
rtlG/7Zc+Wt6D74jxOvfc4g03mYIm21K+ZIye9CBX0fdMe+Pv2LC5q52v6yqXy+ksQQvAaJMaf7/
JOujx4HikIeduSUsc6f1A62iTUub6/Inz2mCvK8NEKJnCyId7z4c9Mgo5CroFzVMrheCBP+LZ2Oh
YCOXo4QANJbqtWcS6OfDIZKPugcIeBKR4LhSK/F7uN91Co6wfNLBt+KMdNZbztOV8vjow56bD8Qe
LpQ+qLzad2xgEpoS8jGMPx5TFf3wmjYGR1h11KmWPtg1jLh0y6krdYaj+hISDv3om7M4yzdHvujM
1iEWnlBEE9gi+PB8oLRn70yh/jsWKT7miSJDK8BbT3pSiDktah6vdTxBF0FDr+heFnZZAyN2EMh6
FGDRG+scGKCbwUfWxzfTa25AT3x0ghmfmjuHdQJ3SW27DoR3mt7pu9QV4qD/LKp8k3swN94tiIB6
uKLvLxmfDo0xR/cH2eZ12KA6yMDDByI5HvWQoyDSmbgF6CDoeEendnag5LeJ/Fx8geAafC+aCNJC
Oj6jhgwSRBzUhDs3grMZAzyd8xqSOghWOoUCiYKbHwz7gjuhLwhfpHU/Rhu6BDE6zO+T/F3/l+5Q
0CenxL3XlyTyHxVJWicMvqxO3TMlLmfid3FXeWtOnl890eM7/p0S/Gj8YUu0t+r+3qISMvJEH0ty
rD4N+uN21ObKTtmDZlvuE5HUmBim8bBKCuNs4I3Q7ELuVgcOpm0xQH/nzuVp4qFiQClQ/4zmW49Q
Pd+D81Anfxa0dCbX3FhkSkoBdijAwHc06nm+0x+fE1glxb3rvZQiXHEfK8Z0bQZwWOe+Lt/qCY2+
f/qM6kygh2wMAnmlHuLpQ8zJhmSyZdj4m5E0XJd75dM+j4lx1rNCPopDSyrrYsM8io0ENamztg0H
bXyeF3JBamPz8BYmr7z1/wuwMaz0JKrHY8jjhlGgg/U6pCAmBWBsqhtdT9DFu7xNhMJMn73pZMC2
AWzOtauReSJS2UUFmeorwNUsJ02TUwPUMHWRgbXVgevm0dzRuww8Nnra1DAyG4+uJG7Hey2qgMz/
NbR9ln5w2CitOVo4juoBlU6sxNkL6YYhad7jvVJuGx/8Fe+u8yo8lRWLdagdSCNz/XV+ciJrftax
kRsIh9ja4DCNd0/hfAQFlY4ftfidl8WdY6sFZH9VPfdoTiDvEgI8lVvTsddhPF6dyX4Ietj8Gmft
BWSNsK8DhFuoxyGB1Ng+rLIxhUUK6ipowEcNAimJAHaKV6DoFKXJs6SlEEV1ncJcAqYMsqfZ9+fX
wJYV5oiivsdNtD/4XftAccgQKB1uYxkTelPKhXbeoUC9zfLybu4Yq2iyBPJ6bKW8p7JIjxOInZWs
2MzoAk4fKOX1pwWJRyKJvxgfPl1wbw8veSO4ENo0zt43TIdkV1L5AIJLp5kBBuKWkT1thIvXGi5T
dcxgMFkeC7OCs4D+jxcPVz2Yn9gfWMrYE9yuIzJkvuzv9NOmG0fw9/8smhC9ZPzv9fPJyvIH05ie
ITAhYDR2r2EYfsgARpPPlD/pvnSjZVjR2c/SE8B8BgnOXg35JW7FS4Uuxtr07s3euqCUf1RMNZWP
AYNqjx5DB7CH97GoPxp3egv75BRncqNLf920FBRageiv3YwewqCME0ITe/0/58bCLci3npKUYVDn
99eE3YuORpTDZ5/w7GO3/cjy+WaYzFgIC0DxEFZN6hboispWlol8RZ535XouEImHDgMVMEkRJ6az
4Tf4iKYtoGtx69mrgDVgNSm04mPveWrbhyHEvHYpbsiunfRtracFbKmrVQblXWOV96xt7vHkxkZI
Hh2p0n0Um7AgWopZz9VsSC9z70hBajP4nX3Ly/JB1j2CFCVN85zL4JYbVvMVo4ENy95gyslMDunD
nEY2YdpeIOWGwjeqUoVlbKcEESujqCEPuq99mj1N1B4mACqoMvA3U4XJJkMKyAz3ZU/hpoeOqqsA
PTBsmWnghsA+NAXunDl3UufKWtjglKLm8bdNs5Q+K+uoR9qJGutRJ71RhgzJJB0O2Azo1NOMcKtb
xRbHbO63dQ6tpaWZtH1z2eJgdHMM+YZPKvjpAsU4i0IMPSUo7V154cPJwzS4TDxi8Bxji6twUSBC
E8NbN0DsWUW4RaoaMSm602z+6wLcZ1WGERdSGbfBjdOnGVLM3BiXvgRVaDG4vTphtA2Nej+PiX9t
WFeuzbL1QKH7IcZCAUtGTBrlhOd6PfkLSxjz3gzko5zGF73Ol5V3G3sI1QpNYIpadnjYzSCZ+9TZ
oyafjAvWRTbKmFHA8aBYmZzhO0ztEioC+HbnDYU2gige1uhc6pg5Bggh9+UmBLsWQQvSSUmPG6fq
NtFlp/OEA60myo/PNVU3WrzQZYBjSnAUDqWwPb4zqSbvc6HlnxQgLPtsqKjsMCoY2M4bL7Dsbk9P
l3p4sSFuzqkxGOKCEt1SvxHrLQvdUW3I5iDYVW91jqa+oRjZJpSGErYMBZGb6YUPLFfQQEuPdQQB
uasUuHN7Y3vNC0191aIGpUzj1RzVpg6/9Acz49eGqo9MOiXPehqAkAhmFP2PpI+rKg/SWYIdH1im
uc84Ic6xJoHi/QzSpMelEQImyNEB7ztK4CK4jsB+EKylgatXZuJzinasmsE/IdGJEmS+lI+VlpKv
yCH6rQOO5YApDl9Tr4CgAJ1a9lFR/yZQHHFpkPWgUc/EeIWuk1x2BfoXYDJ+UdyMBuEE/WPqEGrs
YXypuYYCraZCJpBvEqwx+nVbzUwSuA0R/mzM42q+csL0rc+oSKvvKbrZyAS0bHXXHd08OTDXxDOQ
QXpX7FOtdrnxSCHgmwaKd7cZKm+XNdgYdjiihSuP8Q8FivTf9DtTO0jAo5hpkV2xdakBgtFK6T/1
dL7BU1EvdylhE+wSVPLMQNKgzNI/jMdnnVD00TMHfOCeqR503s50TobtJ034b1V+KCNw+MI6MDA4
eajHCH84g419JbmrNr7jTQd2cfps5MG8Q6OQHT1O7tn8itDwhl+ov5RfIqtCJarbp2QsqfD1POJJ
c7ZVdJ089Sf2AMMiHpVy0Hpv3rN1zF3z6prkSdHuXLDZ6CXtRxJ0wYyC91BMMJwB9kLJ8C3Uytzq
Bwfjj6Kx7sYufzFC+UonpAq8cjDG4yzzniHc0BHNDCbpzDvHLd+C2w1ecY3S4avN0dZtgv7IZib3
4E9ADpJypRiwIKcHG94EqvoxGbVBuQJyyVvEQoPiXT+yevBcFer3ADAcCQETcGkZmruyftHlTine
lRndQXS5FHVzRBNko6+/Z/TbMkecngvJJGWrr1TYVMcYjqbuy3pIkiWULU+iR2/A136CcLsK638+
aoCrwSseFopzn42pxwgTCQoLQfp8ARCcPMMiApcSyE8KNv27UoT61jVmBi6/RCBEoDsDHtmYQ9q2
4gCP8qA3EDFproOtG42gHSF66hKgRkoE1tXaJPJiUehvtHZ8FRqwBqpLV55kWF+AWN+rJP/tJwFN
bHuOaMewMxYXsAKUtoq5WAfudeb26cdMnze9YkvJz3oTqgNQi17zOPZYzjP481p3H9jwX4vxKxfq
SV8RHbJ0pDOB11jUyYzJckvsKef1P5dNf+qj4cJgST+TfpPzQLs7vexumjfWFKGoXjqJclOWPIlq
ASSCh3gne/0++qD06d9OGXdEzKWZeVJuueiZLjORLbai5rqx6eXOxswJGuYVMQeUnxp29sCOOvRL
YErIMgtMmhmC8LWX6hvNBPLXq+T8RgzL9HIutxATwOMYbku1M/mhrquLYEJXhYla5kA9QOuEdUVI
1CFodhECwAk0874UDzPJOW2RC6jaU4EioG8VjLTgHVMd6YeBB4+2iaCLGxMVH+OgRPRPIJO1GDja
EPMK9BuT5e8F73K/PiEtAb4fHhDhqTajIw+GvsBoFmFPjKJx06SHDMG7kkhdO+IwWd7fqkAutyU6
wbQmfGYd2K3F/25bTAFksmeItQt4wue6Rsyve8psf4vOO8CesPW2eISzvnc+28TDi8I4NEH3afjd
kzUh1QXGqZm9V8Ne/mkZnsSSr2JKthaxK2vsW4vxOwoUOGskc46IrjMevQg/6Xajx6mVP+7mwgS6
28BcK2DZWPXOzM2b5S40Gt6FRQsu6M2xIEDblFq9k77TLonI3BqmdcjaAZkzHWjmeK9zLlyZfYsM
HgH9IKT7lZh0GpzCmujAeu43vWmAluoNdxdwjbdNEh4DnuQwSxU4N8S9yMGp9rsM/N3ktifDRx1Z
tzE6UOqttE7N+lFoKav6esKIxTm0M1j9iTeu/E+hpb9UmH3rk1NL1GSmuhVYWE6rYPKegBmkRubc
+viTie22RwOFscLBQfDvkkbTxxhUlygGWd6iWtN3413ZB2t9k/oqOxBQdDWihzKYu+04Nxhd6qBA
UxhDsvIL94xPxl7n1xqzUsDrxh+rqZjJVg3j4RDEm8VEz2AS3If5i1/BDSbp6I6VcwSmBoFwcEZO
sDFjkKP8d+e2u55HjKkmRLl0rXMmemofeqeuS0y9sNDPrmQcgfLEruK/m/Arc20EkfBZlDc9xuOm
eyLCno8NKoc19ZwH/SWG7E6gcNq0zr3R3Ls5bw/SgNlCltjDRvneLTUq5EPrm8XWwrek2kx6UA72
kJFhBBxMf1PLludyhvtmO0dTUCm6SGFmAQt5h4Q4QTXkSgAh5nl0489U4hQ5O86OwJ/OFbCKd/2x
5hwWCw1CPphAXxoNaaro0wY0xBApXnXMtXX0YJyoa2gdziLuROS3+HQQF73lwtplZvisaxVvZCvM
QEabSwTpHylRWKyiHOUVM3z2bZAGcRXsmnH8h/EqwrodTr6WD94Ye4ISui6aTg2TWJb5W2mKbcNZ
zOuUdhpy4KeqM/dxBN0yMFOC7guUesHuCdVAbl6Rsb3HUTKJ55Ob8XmRX3HN8W62SUANfij7SqNX
69HSjOMY57mof88bDKA9Ye2TvL8XAHkUiA3Rz5cCV8eFipwMfpq8AgqNz/bTT10oamAZiYZ4COxI
df7JSYvvKgjHLQr6A9IRsC17gCDh6O79MS2fElOgfAsWvGAffLZnwwIBAv7QGJ+QNlqbEurJMCJw
3qXDd0vaIT88mm7x0+YKXDBOCL0DpdZpnjrHfTPK4j4yPS4UUHM8n61xB/805/ZU6c3t+8PYY40U
dm9OijlI1zkYuC3mxkf/EalhjHAiNwaBYYUPDrLoOqV2NBz7thqHq0u8myMvXy/IQ69ahTUjbL46
lviXhg8WvYtJEnc1NsOuwzubc+0Txz1XntIQwlBgP3tVc2FqRQaJGFWa2WQRlhd/VTSh3NQOsGFj
6Y+V1b8jfH7Umdwx5QNFyjn21Z4Z0rp3y9svuBd52yX2z6y8ERlbKLHHcUPcw39rBKM94/LhOnvp
lERYtFc4jKN8NKzxo4LZ6E1Mm8t0F1A3YzB15rTuLMHuEnGnKKwO3jh+gCeEbbKcZZD+cxPGhXCa
eHqYOfMpald7RcwZZdhgfwJxBo4Akt+bgB3o81KbAbOQ9gMXBgiGFei97KeupyeHsgYey0bfgQS1
Z0fFf9oSAK7X3rLEBWE1vck5FKDhYJnafKTA4xAkFoRB9mmyiRdoPBjGwhyGnH5ZevFnFvZ5zItr
bnP1mHWsqCO+xxACVtE8IUv8oVuALrPooBaUFHn2U+0/I8RJP5wh/phuVL1SMSH2RN+fYbogsRFo
cvV79K3CfeLYbWsjeoqd5OrgT9R2qJ7rzdaAVzc+NMeS3x1TMcTS+coVEOWyI0QiaszurtuMHo5r
rS6YC/sQujWiMN2yNttpt1DtRsW0VWazB/mP3BiLjAVsCrztN92yJBmtqJceYohWPgcp4LHqDFq9
ankJWrFBTzNapUHxlYGniZrou0ImrEbK1qKiVbJ7btv4aiDZzTCdeofYM/wWMwslhZe8einQH1Nd
RZNS5e/6fmJ0PGzhod9KRv42ZvcdDu1Rv2HIB4+cCUu3tX2Y08UP2uSY/5ibPEREJq+YGvRyFQFp
RIWMO4oQjgHeWgMg4Ncgtpetbeu9ku3FZZUjBhM8cjjfTaqCTmUdh1QgCpHUiDzWzr3dTj8cPu48
omlihtzHXCPeJnlyFSwpx7ZlywK4gG4G/fdo5RuSZQ+9DzrnW5Nb7ErnHxBsnmAXxsvM+q/2nX3t
43mZcmfiSROuAqRcQgQ05jT6sHIDaoT9IdrpgNzyGpWFawuPw5coYoQRleUIeLWnrO2Ckblr4tEA
zO8LZk5SjOG+1VsvhgTo9f/Q4qYIE7dvDIs3EUZDXPZIzpteMU6i/PdJmTawDV8ctOI1KzE01nxA
Jv05QrCi84NVS7cVefuJXUoJjlj/Xr4vztEby/RXavzUDmZr1+zeYh9rxBD0kX6tiO5THiPHHB6o
ASANnxX/tyWNoZO6GbsEZZoWreaghMUPRLgIDsqNtrF4sZRiODh+l7ToUWs+Fpn/KGPGlbiOJq2z
bTsbtbr4T4gaDJYN0aoZGZswRmfkm0kkatDZX89YFwqBFkzsrlzIHSnJLIVlmTseziW0x7WPjvCM
sUqeb5MZrfOayTpnkuasYwoQTTlmxYym6YI6Otiuu+TjsB8N7x0bSoAaJ66kodx/8JjBHMtLFo/7
3uhOk2D+r3dAJB1AFPyhmxH+kIzrqYECJ0ARIlijvYJkYIxu1LJdNEjYyzZIwSFtlG9CxON0nUJ8
bBkUIDdKVUUm40KSapDBwSKKoippqpGpHJIKNCc2eyD9mErM7HVxUPcpOmTFKO7yRjIoD9BC8qoL
RAsupPXcDKgs0kq4NnVu9G0hHGxk3ntDAW4CSqrcaSCYzzt7VmfG2zvfz3Dl7NFyoPZW0zVs+mvQ
sbjuomBjkX8HhPORPrEeLC1DMqqeSXSxddjYNYxCinK4DMh+DgYtbTe3xzbsD1OAFt1kMfoDlMpm
ns8cfKfAuywzvXGp9EahbOaPRRqHHh1R0u68DnGFzbLuGkBbX3HhsDz4WNgstB9cnThDq9qB+wXo
kwqPTe3OJddx6Shin2saXaVQqqjMtli3AqODtnyx5/SiQxQ83ceUGBdl/ipf4otOBoFyL26RnDLX
OYEf2xedk+8lFgujEcBW5EEbVHiYGZ8h2XlwxgIMFik10zg5M1DkSBqSTtwGQAHIeV0tUGSeoR4z
Nuv5aH15/bIN++lekJyHgNIwbY8RU4W4y9ir00gF42Xmwvhxh+oFZOMsHS6RDy4C/KyFKE1G9aPG
emuoqeSBByPaHtHZh8CCQMx4FGpCsIzKtRrPnhdtZIEp3hhjKWOdWtd+JZu+h2TcIPAv/SiOrXhK
bGSGCsYUIJVOQUYWbRLKzch8d2xYWWFx4SbvfRvnALhhm3bu7kz62sHy2JtNeGUB+2fIxOUkdmZg
Q3io0yr8VAx1OKaTZV1MLvpQIhRGRYDi3ZqxwJ+yaVe63NZFhDlaRwfSFjJUZBjjrxqBqUDewdoD
1FmiVmAPTvgs7GctmRu/9mreywVyRcODasryrUdzF/7EpuBcSRBjgwUngK3mOPS7Eusz0fYfTY3G
kg04ByA5d620tuj068HcV4lYbC/ln6X4dODL6ijgRfIjX5xbHDjv8ZA98+BYtAyVh+Hr3BQvcEez
jd+8uT6dnu3az3Du1q6V7iYqDu4DowAEWRhtMnkTcX6WM7JSqJRBYRCReuOmcdzR3tiafAvdF4S0
D3Bzz7yAwZ1HaI6YiFaRvzU7B30C966K55vF3ORa88XmOQCHJd7zej7XYzN+JS2QA1zX9i7TSj1i
MRwvpSxGJJ5UuFn8pL6EtPbrcoL54b+i30JZBSrXtN4b0+jgsCA7w5ZANzyGVz8ZVNfs7uPmrxzm
auc7HlInosIO05ifYPCQ2dRfa7RqfBbzzxYIaAI4YKQ57OS3fqyQ7N/lxDug/bMb+lox66PN20NL
/BhdPV+wS/WIqR5Wz82gNW85Ye4y/hiTtQkcsXdbce4IISUP+KoE4oCpBzHPHurht7DFGQ+2v/If
8tb4wSbnryOqP9lUfCnaPrtz1zn4mcVhQhIWKChyC8WI7kNsICHC0I9mSkWCmV3hUqMl87Gkknts
nH5+7KS9FZPl7uY4ezBQokJ5WcE4trehdC7aID0Xf/E+/GMjhLkp6L432IKbB1z2hoMMIInYoP0/
ZWqln7Y7ZsdlyQw0In1WDQLLb87bZCwPuUvGHX7BukAYAlhSwQSWMF4wSoxRIgNKNqFYMU5a6yvD
edkjduuzb+bxEclK5sKYtNriLvZh30XXyEDeEhmVOuw+GoWyeutXcquiG4p9QLVZdqCR+YYo9pfZ
t+dKNOe2nW4qoKCx6NK3ULW/XBS/O8VuzHImvgpyAIYB6DRwvWmHP9PfFDg1ysSXRIbJA1XXHl7V
l9d52X4cK2QGmFxHYqzWaFifIRYdEZpjxsBR6AGp7mKj2hJ2FDOy7ogHDU5SQ8CZRT5hNQB2tME0
xaogx1mXaS6OGJLd7In05E2doH5xtWgqj7CueIQboCJnVPeZHHGlKIrPViDqbS6P44CSQiWYMIxV
1mCGp+5VE5yaxZYsqkxnXXjVcx6ih+hDJ31sSzKy2fvPCiJKYQ9Plef9TWUjd1EUsUtI0a0eHvU1
h/mhPS+7ERso4x23PYqfCDF4HGSwnzErAOE2dTP09TjurI3R92LjFxW5GtVclD7AXRPAOmf4VH4D
JIGY60/AjgO2DAWk36FqdyVcNCAiiF6Yzd/Ob5G35klVbQG+v0H7nGHZZ+Wqa448bTKx/uslD3o0
6MSRGvuFcdW9hwY+KHCovjx/tlKA5OeJqVr4EgWhWkdJgMRNZ4THGOn0bSunFJEcxkdzOF5tLzgt
RX5nuSMDSHQ1U1bFkKrC7RQgKI2YRTNfmpHwiQz6i5HwsJr47aoBksTg4ZcRBO9NsdzSIt2oMf8Q
dfZoT6CIq/YnDoZNU9aXykXzblb+gXuQMdJH/hRl+DPamZtc6frLRmMTjhdbvmRlCZm8hnPGR4zZ
dXD36pYusd75qMeDOAKxEiFiRRcev5pi3JMHgH5nF6/1dxlEPI9B+qjmU5CHTDeWk9+Ve9PJP4sJ
2X3TKw6QW7doROzqzHtDrZ2N+lI851WFs1p1Q1t/v6TBn8gcDks9f8WGdSq9fNsoCw4UYD03eEln
6DuUS21j1uspiPtdNFdPi2CU5rXxT5EKtBsNC+BE3b9GNgTF2j+z67EPrjdC5q99Ev5Abb2kNpXw
1Hd3LOaeCk9Bv/LG64wnAcBgDqeFtV8bTAT5Jt/V3fIdKo0hYxWDbqabbeh9z5nRsxdGM9PuHaLX
jGJgz7g499TDaI9vSdTAWCqei7auTgwsaWAZ2UwmVD4w13LjRArqTruLPOzaGDhCLWRivI4H9zjq
F7Fs3jQu7YFqmGDlVo7OVV1/jCqrkOU1D9ou62SCyP0UXJJQ9LDe8P/ANYyHD8Fet5dPBqYIAn2t
lUC31jfnF7j1D7blXfHmpn3jguxiZ2ShHE8/YkZ+0em4OJAI905EA9Q7/mexuHdLxhntclakSD2d
Yxzz7iUoJNDORGihlks6E9VSyzh3k/M0i/xLVBag7xhwmeoQo5WQ1pBkhg4pc3nIIt/ahRA1vuJ+
AH/vWj326gvz10CJf2zYnm2cbo+01w2NJ4FZRiEyPjXDLIxoNvgemquhEtMmkchbe+p9Hipr39Uu
S2qeWDj4gLgDpxk4msGxR1ktTZsrcMds51WztlN3MViGPmotM3QsHNuwUqsFVEuDbSGaaneDxGaz
w0YnH8RPkUX/xGgfA7f/NgtWmGQ9EaXML/JY3iSijgaeMisTpmcay2SLB+TjUJl7D+z9ZihBW+Zg
PuHMkxVh9oyMCac6zE74bqSXxqRYjjEn3CQi/Jcj4OW1VKAzXHq0VeCSYoh7tZr23je9J7dPuXA1
JMbC9xmO125y6GcemMbBAZimkAgaheZhSGpWFhE+2INC963hWcabFSR/HEVnEZSvIkbmrPMQ0J2C
x6a1v+3AD69LmDr3fTHqncdw3zbO1VNLvWN2da3RYF7FIdN3ok/kMJYcRexj+xWA7EaXDKZ/g4eQ
+FbJ9KwBCFBVqrWMXar1GeXuRYlfpqTfWKiIL+ZrVC1wSSjO6b3Z5FDrxn1TadHfdT/M4WoxUEou
TPva1LpaSctp5Qr3qpzkI1PjPgr7ed1Xw2ODqczZKySJO2im1RDOKEL2AZyO9tEI3R9DdDfHdx5q
j7arRthn5QyqX1EnXJzJPywZQDzVxHvV1IDFnRm9/iBEZ0V4+4Fk0SAy+YuKQoTUGIx9O8wXFOYu
/oBQUjXAKnanNRYnxwUgpBug1tYRmqGcrvs+RbCmRlkIMz0W9N30dw7kLoli1p/pqYKQ7XpotlmZ
u8Hq8CFMzJ2UxYfeMhrUvIXn9oy/1Cao/aswaZ0s0XtfIjGe89IkPSDAZbJoccOQ84PybxXhJe79
mJn6yQ0mbylmUYl4QsflkZFKszVElt0DBkMXtaXbdKEV9jmWIeUevM3R8QhO0YDJdr2ew7Q4qdrj
SYEYfwwkxb5TE9I4Gsk7NiQ1HRK77dCR1oHCMaK3zz9Sl5GfENmR1fhKOPIpLJtztMBozx2cPcvh
fYp8Bpc2JvPFEP8p8CYdSwdHtvqRFMHHkuV5Youwqvr8AX1Eur3COocGXrlh+FWlyF+nTIAMXdr0
SNOVpcHAPVw+TAfpSLgQGivJTrXTchSAUnz7rQxqXJPlBkAYma85W2V1Hurq2tkehMfAGBDFDq1T
0VR3FqtrFw/cbYDZDWVof+kcFj4+e2Sny66LjVU2RxQKcfuvnNQdzorPFhKVRWawxY0p/oLCyJ6t
1GZAUfKU1mcGJ8HAkMHBjKIH4QG+ibJ0OEe5JoXWNzaRCKkpeuLp0jXePxFLQWZpn1KnWnD6IeiO
6K3PnXemcCG9AfOtsfhciQBiZI7NVSPybWHRI1gmvgptlyNm5dJbIBpigtRET3oYEMYzi/iT2cOZ
RPWvdgaa5PKUGO1Nv3uBo4U/+fex25/ShPLLYcrkKhPgR3nMEayOlhk+CKvoyuhubjM/tfr76H86
OLkxaPVoTB5sULEGKaO1vWeVoujBxuVG5HmFVAauZ4Jxqg5F7W28ODzZOfFpAHjUZOyO+v6fdoHc
2rjrdPFXA8gnJwetlGivMPXAck3FPo3xGtNRBIfYVV0mL1NfPlTC/lPnHW7m3VZBx8epp4DlJb9Q
KABXES5Hmc8XTS3R3773g5MojTcPM8zf25qRV+tYjGuosyQMizLdqzaGPTNN6u8Gw7s4dXC3TAh4
Vf60cRqv+Wbfab/46YDgRqG8PeJpzYnRFSjFbIAX0GZyl0knuIyZRKFrLtlhRr0yC8bM2M9t0miw
97mPlDVyCcjxWYIWy0L5rWeijrFrgBVxlv+r4O/j09a6l7HCA9xyOzSTlPFpLsyxcit0N6HVoTKR
SdaC9gLwOnExDXAQwB2T4SWWYYTGI1PIzpx+yinITyp1YU5Ug7G1q1yurcXqNkghyb9xXgXoJxWT
cQoAMgWrAmLFvpQTzp22WzN+AOVl4mp8CzORPaYiRaUEKWB5ElMlXpqeAekUddCzkyaawe6PTXxA
qrLeOT5bhsJN0hNNGcToSVpXY2Ypjbwi/Xfnzy926dmHPiWOAgQYnm1WMnVHpWqWAyM77NyT5sGL
fhBIgkjVnbCbGF2eVUTzHWtlIGqp+rvJPiqVbI0sw5hGY/xgaHir2jCea/djUPV7VX7oH6BeetQ/
KZIEYSLDf6lDJOsAFLGl1HIKRVVqFiTy1H8aNvwpAsE5f62n19Z99xpc32T0N9C7/woQp7tR4Fiq
U5h1PzEG4xZ3Dyq5jiKJcwq7s+bQ6L81oDEcMHc+aLAwAjLp78rqZUCtozf+x9F5LceKbEH0i4gA
Cvva3kjqlmm5F0LmCG+KonBfP4t5mrkT5+q0GiiqcmeuDHfYoQyydlVzT2ZmYCc8J8ccSksVWTtS
U9NwG8Eoed0fRbGcTd41uBsf3/iAYOBYT5aNgdh7HrWxL5I/z6KJWHy6uAZsS5EwOwZSbj0VoYbg
bWptMisSzQK9f/Bflg/IL2cV7XdStWdMJx0dIBkm36QAPxZEq9p5x9Nu8eFLxLCAcnHcKWkHrUWx
A65pl+BvodFsTZ/k81DQuKuIsJvFh4m3jquT8y4pk+Sl1CjRAX6B6HHiV4SFxi3PM07GUIApKj9D
yLGEh8CV5fhgFwsWofIPYdEkWJ1svkS+OD9wnviZdgswdgIpG8AYE3LPH+gHa59P4eKBWz4U/9AO
dGZ9YlEirXm0c2/5AWaz5MpcxiHtyVf11WZn2eYYDcENb5XkP/TfIzU6y9dX0XAgy384x+0J/ZIR
GL1TvBshZDSo3osZYXgLFqdVsmjIXFAuEf+bABpbQzbO8zeZyAOHi/WSh1myVuzLH5LqKfOqJ05r
RxihvGmaUy+749T1BwIH32OaHMbK2XFVlXFnhy/1CEygOtWqIhfE2NV76RJQXg/zQDDd3/EJ+WWX
Nw6lXjtLMO0BYmWjV4DTwXrd+WtYvuuGL5kA3CTK9fKguPZvMDjPfCMVL12EonVi6ssgfoPKwCcj
t4MJabk6mcO1ZPDBn+NtTZ1CwwlRE0JEcHdyG3doWO97PzSZjh8FElrNX1OnHSf2x9AADsXunUa3
7Nkx4LvXKQOXi+JNZSNLchvx0KUtNvwIgBTnX/OjIuxkWP/K4Orm5TpCuektC7hKJQ9915Wkjci+
Vp4c1kGM8Bk2KVm9T5vfcXm4Te1sLKqPaVddAWFat+W/5bezqJKTGMkLkJ6nTpW7LvzUZbOxSeQ7
lDLUZb5v6NzS9ANws3B9gtZ4iM3b8jOXf0BMcJS3p2MZ7DDuW8YEieYiWsvTpSp4CtY/yZZq+RzL
4gLS74P1oVs+sWzs25zAO5X+ozkycZ+fCbJaDrovDoGgmY6K/2fe1vvlr+E6L4sLfwhVO53aPcIp
na7tcltzNSiDhD1mHjIBQ6bjHbj8xqoGgNu89U2090Vyx4+Yq4jMIFUq7atuIkSf3XLDBtaMMfBE
zAjt/d/yPKRWMgK+ip6WerzDDLNf5QQB4GbWxjbNHc5oTfy+GM+S3NybMPXMsSapw70l+mY/zs0/
K5tf01R/TwlWYEG/DBRl99OgpROc6UHpeWtUxSWd/HBPctihp9IOyZOQpUk8cN60R5oyPFeN9E4M
xbYLgsalPsOs51e2HjzVmh+LJ4WyXvz5EeKmlre0NPEB0Z4RCGYIlf2uIjJdOaJfZOImFQMe8e6c
8qbHWwF/QPxOIz7DJjgmGY/9ZH9nQl9zoNdlnpGAYPpo6QuFGStha2RuOF+TBRez+etd/C7G0AJX
I1g8+h4nzDI6t1a3oeh9N+Ah8Xz9hc0lOWsv48WTe0QV+PopPuUIsR9FxqzMrW/skJm2yxndgz6v
TpYcePWdqziPpHO2tRIfIprs3P3cBwyYi40g3FpK0zoZNZQKY/x2wMTzanpNqG6MugpbE2ylkI4n
6gyStTUSaYZaeaLR+2RSOjmjlZoCStIErcwAjtzwMDXzne6MF97HsF7YZg79sZniw9DGW92QiZTj
nWUwqDfUoenpVw79ce/MjX8e2Meo1DEfK0YnU2bwfsKJF8lHZSS/umPrs7xIawRnTGinImE5yjUz
EkYXmTef5zrdz2Nx8rv5WcxApdzoupSuV+B9pZFCEkHIC/CYGzP4XVZ3hy9mQFs6WMqCpgXgj8xq
9eHyoWe4JqEbrtNJn+c5304mHMSga5+F4yKf6OmLTMmPnQSMf7o1RODj6LaX1s0f/Ni6NX27NZkU
M0qwiTDxpgiqlyDsX5yyP2dY2E2DUQWhppWKzMfYGo49lxIk4bpKKf81wTyZKvsnrOrsx5ICS1yP
dVQNO2l8dBBF8Tm5b1KyCpiFqcn3aP51btiTIWo7dO8CIkcXBk+b7waOvx4F0uFEG6VmztBHvAJB
971kwH/H0H3kgPU3+NmS0gtbjl/ZWSZvXhRha22Lp0i3xy7XD8pKD21rb0wtjlx24jiklcbobPTt
XedjrCP6eYhyFIOBYARXbRc3i508e/Wt5DwbcUBsOK3uQt0UIOJoyGqXe9koS3kIbfe7c4L7OKZG
I1XYJDMmhGJiZ9h1xHwMl7NLyWW03eGx7nDkufWBy3WDWw/ydmw3ym/2RAZWPbtWGeO8kkN7rnLW
8LhCHSZJbuJesbZsPLaOyDhudC5oke7FGkZqfYa/RpgvBpQsZ7b2+Fi6dULrTgsZdV1YE3HoqTzP
43AhCw2dziiS93CqgTh0+2hazBsSyh0BkAF7m6Ci1331hXoU1MKeGhizfu/JQ05dEfF/iCg2LHrG
egFsPVG+I1jvurT5cYYIrCkPfcRgAGRlS+9I6WL4KXH50h3spjZG3OQ+YOiVZ3ZD/JiEncSyR9kP
qgDRjSyio0RMwZObqnaP1Yx716N9HntYTrZyTi5WwM5xcqE39VsZjk9e01wL7hRLv2lVv+fjdIhd
YJHs02DTBMdsGF58rLJkJi595nJEQdmavY1uRrjlgI9hC4389064p9AeTm2e3vV6sesHdNtjTfWG
4OC6/UZbSLMiNU6R5dDOadSnMrT3kyd+JleDqMyyb87GuDl1f5li9zf0qGDqBwB3gS24Tezo6pXO
m+4Y3AMX3DLCOKjafcrtcZ8mwbOTDOcxYjxmmi9JG+1o1r4HO4hygJbY4PrrbYb6yz0Ul/LfYFEZ
LYuN2cE6tiNcqLDoWtyp8UTCpT52rbwT3vQYev797OjHLglfQyTiog5PPav2kGY3A3OJyW6Hsl/2
TRau2IT43QzY0JP6FefZSaJuezpeU8jB7E2cZ5bItZOLYMf1MVYWHR3kViiQcjUe9zH/K8sGxcJI
vhkzfPqNrQ8Nx9ReAJXgRwUUZLJwYp82Nlls3VHxy6AkR/vRzQ9pm+7BT5jrUMx1CxfXP/jF+iUF
YL8yTZA1IncACDUcEKNmOLaGOtctjsMplUwqXF+RPl8aoLrox50itoHM1knokEGWS3PJ7Bf9/TRm
zSZqyz9LDr9j2twRHaVhZexh63rBxCbs/w6FrWOL4ddxHXfDxY4Jpc7uc+UbuFydlvmz6BRtmy0y
n5zmHWKnB9ixl9te4j2Wg88QJ6Oj1TT8bqspWN/CJZgvcWEwUdRNwg5f929F0RjnuOEdolR47Jro
rJTcB42i8czdVRGLK1bI96oDM9OhkgkedLolDhTDnMiCnZvCw3AwZPvMYU2wHSn3Icw+0DgG5R2l
i58z9V4KJgydX33ELXHKyrEe5yYnrWhDLHYcuDQItJYAN2dXsIangGN+kodPbV7jKqpruKOqvqR2
5WC+m0lWFZ/zpHmygsjeW6qW2zj3nihKA9xhtiujzr5saAggnDSUo6lVSCMts2yA6MLuIAsv8vvY
ncvSudjK/C1hBsRBeR9n0I4ZEgzrpqMjqGVcYbZsPsrpLKP2TOAR+xu+tXY/0OO+bTtN+DXy7niy
8dJRelR376EfPtVYKrq8vOAfuJ+rnOm4kgnGqsD4ndX47vMQEtfdekVNDakm5CKpPPXLhUeu3p0m
cBmOqyvn8IX/cI9S8Gi0FHqzJJLxuHYGwfh5/kD8flAmxKKaNqP1PNhEIRO1s/nE3QTilYaGk6EJ
lwpIYn7s09lL9gEPyE/p864IsFNxs381ifOV9Ex0i0Y/tnTgpf3wT1nGQ91Jze3rxAjxoBUDhpWM
CKqCFCTVSB6Av7xrH0KJwiMgpGhzQ/57u+Davblcx+ROo87/pCn8JG0GXkkUcCtCYgfNuqc6/jxB
eVuOP07QvGaFgk9CoVDfoy0X+Q6hSO3HoTFwPkBp9AxxNJSkFILNB5sJNh+k1Ron2JYMgNK8ZOyF
mGnlN8E2k/axBza88xvNzx+Dij58rywPeq4Zro5MtAvkMM8PeLGEr9FY/WQYK8OqR+HIXkZDcYb2
D0UHLbw2qBtC3WiES+MwHTVMfPyndqFX6cK5iwZd7AVrNXwO4xOktN6JFN1hspF4ARq/yFzsfA9Z
2C1zynnbvR6oXBXhMTenTTDpl9YfGR9UT4lFjUOp6G6f2+xWGCyXA1QNsP881D4doarGFu8BTHEw
LfYBbZfC9pw9o6Mnw+x2btbH+4g9H76tadMZ5pOS7aIH9IdYzPdpUl9pMnihX+KaFuriR/mTTZGt
rgmazIigxqT5+03IQgHXjh5JuILDSbikFZfKAcDtW4Dd7IPLmZSlxquLRxClrM/GO/CdnyHfgXKK
j3pWF9ssfkwo0CCN4etZCW9maKQG47KBASNTDoO8l+u3R5O64W+fSC8P4oBj3mofbD6kmdAru3hI
/OQp5nFXPCqCFadx1SFnjxqZFtGNlAygk9eHpYI0Da0n3xlPaRzuDCasR5NzOvnRW8fi5FGu0+f0
nI0uJYpWiPXZOWh3/nMwH3Proks7Hra/BTEhinOVJr+uS56hdvMJe5hA0CN31dmsmn2Pmu0GZGio
s8AQinmIz2NO8X3p5UczQfIHlWRxm1sHlGn0+pHpEH0eK6UiIkIDuRQ/Ah9aUMFJ+OF1NAj91MN+
qnkkeMCmtCWCZj8XBlugWQN8smZ/XZYZIp/o6YeqB+afGACkvebdsCkt4LtB3B18Qztbx8PKjSeM
wh3lLeFI/43DAkOdwTsNpBmroWDkU5CnZMt7MPrxIzA7Rq++icF8uO+Sbsv4f2c5NIj3ijEsZqfc
fNUlNpt06Z+b3Y8u7yq8climDPqBp+waw/6Ol31kmBnjxgnSl6QMLsQzHkun5jcKHCifIyfjqUJZ
B1vYrUN2Xs4s0/UUm7wbDWlufAkAvga3fUjKBeQrsI3wNvRcamMN6UUH0xqLb45L5Mdo4WTVdQzA
HTGJSdM6KiV2Jc8rSENqp0GyaaLaSTrdGaK9lJX5LCeEkjk6jol/SPzigFPgGY8nJw5BMzDNrDvF
qQoLvdq6gI6DOth1ElemGmjkTfr7PJ5fEn5RoZNz0y4+FMJoiYPEMeEtna0bd+M6bcuNFoqOxHF4
K2ceElogMiUOodBbix2FnuML4HD53ONmICoEA3nhcsUxaRQFjCCT9blZ0lkiKrZTy4TMzcW1MKxj
6kbYjPzjmEUrEU67xjQNJoUOYVAyKmz7GWVlabqfJsL9WS1GEj3Zw3Jz1rlH6w9S1IRjMyswKS7/
MmEWN7mImMPOYmD0UsbBTrQq2Kh+Pkg9PeDC7Wj9cnpsI+2ZmcRv4KcfRYn1phqNQ8YujoStQIlH
0ovTXFFyG0D+aI10G8f4SeNMMbCHbrq1hiLjkN88m6yIDm0JWS5H9P0Fv9x0wtmGsc+8okI5Mct5
4vscn7N0eg7TmBH0cGur4EXM/XmEO8lLSpxt9sHScP55tNEDZ2Kvl1lypTrOYyphXQrdr8LCuKJt
86FwrK2PjA95fRXi3VIl+deO11nTPzExh/0a3gVhgA/I2qW9tR8jetG8WsLg9IwBy3lcnP3BYIjV
MjkpZ49DY6leVWUCkA2whI9R/ZlRhzeM2WPPgWbp5rkIh95g+kOA/cvE/4eQ95csQk/A35pX8a+h
CS0qcQl5FrNgvplBbT9UGQo/g41qsV7Q6FzgAMwZNTaJ/5dOaKr1El1161eGDsAf/Q4FCAAbvOrd
bJY7v2ivtecygYIkwfEI343XP8HHfoPsT3WN+eoonl8J4rgc2enN8ZNoxpNTZ/Ymj3L3o/HYl8Xt
fG87+BhrOzmPXfHa0di2jnuWABmQirdkFR4jv2nOcx4irzEFWSmfujFrXMosjBWyAqBy2ye2Wpd/
bIWfBLs7sgL8cmHFoJZs2tJGRia/it3y3FDNw+M5AqqwiFVRy9rTJ54pF7ybycIwMxbTmkmDtqlB
TSCPG+xYQCCzMnA4uBRG7504gn16YrAAX1iozKNk0ewaXLYwkbxZ3CTnFC8e917n7GMcw6SlWDfn
sOa0L45ZgzLRufk55zoWMn5nLIl62Mwot4OCHcTbQLBkblXWvjsj1bqsQwU00jLde+3U0oXbEbG2
fCC3M2GaIjwMXnZoMv+1gxMeFajzNlj+Tb+gpu14vNn2TAeLFbfDU8FqyUm/30ZYhN2+p5zRgu5d
p/+4FE/EgMTZdMwjxhosDwCin5q6YGfSxsfYiiKwbzSuNjI3D0Me/NOh5TM6m9HCqQzGbesd48q6
tIE6dQ0O06ihZDXs23PY4+DN8mKmfwajqj0cLQSwSKaou9HwVwZDuM95zucwh/LnPUU2oxLsCUxX
FP4Z31jivhyQAfqf6Sg6uqZPqQh+HBxIUKcotYx09xxwqKSRVON0NU+83nc6xu1mJNM6T2BE9076
4+PIWymSxeNCrGjzEM3TAMUDJqego2pVeOrqFeYexYVknmv+tfRz2plL4s+74fE6MiMPuLs44Oep
YAA0FycjpBkomtOLBWqDP4sXjZpYl6UViaI66p7Ell3y5HTBW5SU1ykqdvh/znac7NK8vpt9PJrl
7MAZbrFgatG/uAk29qi1vA2T6wKIFcuFz3fyVxpTw2uKE3O6xKXbsjtql4L2XtD/XFsPcZFSRW/y
9sE+W7CL2HvMRI+t2RCgbsd704lhYC3HxixxXyjV3dd2eJFx8aDpA4A5ggDQe6DFKgZje4MHZSPL
PqCTStEZ6NENrVL3WKTyOmrnr8R8nsgHQSUjthhEDYezP6/DEDtzr6MNRR7rpakrbZrnpg55ay7J
zSCltdgKP1z93pXMZd2BOSjR8PhmsCdpW+ACo7+nLOiczmJdZiOScnzDNbkZgvZtzMpzOQbZfmgp
b9T/yp4Xx7KM2/8mdnJezGCjsXlcqvpOo5f6DCzmMlulKRwKGbZfbmQeWjPfhmF5oJ8dGIil6XEq
BdQCKsIrH4XXwJplYHsDXcUemRIfsCPWPeEguSpq/nNdLY0L3vQna9z2qsweZlSqMDc+AxfC6YL7
5u7Y2uUyaIsucRxf2ak/VwZ6A7IxeVyruFkMNGldemyX+0gQhqaTMM/rNY2m35Ko+StS6c1KeOB9
DyaLbf0QtTpr4mCzu0j3bFjiAJAIFj+jw3yMu8XDkkAliQerq52Q/wVubFj6gAM1mGGHUUMwqw0I
lUfpqH3jl3dePP8VRMuYahoMIgL209ScBbn7ygruy3w7MBEOp+Rh+S6TJrwbk3g7dTcZ07mFtxLI
2GMx09Oik2s1T+BWLOh7y/6kKC0gAQNTA7ykhCf7azg1404l9V8elTyF1O5qpqIUQ+nsx1kMmqyS
UQsEJvvAmnquY2frs9FfDvVWYmyExZiKyhWaxffm4v0noRkXCNp49mR31pPxhktk67eEjiW2IkHD
pTGj2vTqRMXpjqDhK1yRg2VGOBPINpLSrDtAn3heoak7D8sNOVUExdmTlYa5H4bwX94o5sAoCol4
KkNcDykofr6aJAn3qrPxE5MoyokLDpN/HrNxxxP2W/Uxr39ONiXlwZ5vUp6H4W4F6gHfEjdKX1pE
wpaENmqlMhRzhMl5TozkyQgkeB4Z9pzYLYastQ/0KDKRTEKmDckk8agCj8JlttFE0Hi495OoPiuT
tctrjAvullcNd2FTTm16B7E7JaAv97Mf4tAJ5nkTl9bT1FQPA3jXgW4TF/ilTeZwjTAKrcCG54MB
yypSgLq+wYKIA2/t0Ju+obLVPfQObe+thYMQ5+SnNUX3nZkgfdeV+ZgAVsFaRWdIBfyfnfsFdC1d
EmYVbRy/vVVgsUyYwt2tR4T2+bREskgvDfcqD9dRPaQfWBiwrOJUSHBHrFzb4+zPgu0uS0MHqq5x
nscK2/PoQwWu3jzKGqhb5nwDXAM7EEPzDQo84zDBMKWOL7n5Mkb0UozDls63a4buxGNCXCO/JDFW
rhrx0C6+G0Xfe0G23iyyQ5bVX8VkPcU4ILDMMwdfRPDWX2SL4TkuGdyxON6cVkP39O8ab0Jrw8jA
WpRN4Y4vbJ/b/1q28p2o3kknoDPTNMyPP8jQvpvHH8iAq8p8CY0OMNLfnKrN5EQ3SZELB+0HK43Y
nLQIlPEri8ieLAPxffdeBBBkUaEYfySremppofe3JSPZnDuyFRzloztBkH85egUNkEH8Ik4wLGGG
12F0z3UFtTHuh12knqFFQemNk4cqkVcckcz9a1zJBEHGXryEbcj03jks3wjOuVPBU+ZC/XTnead4
9TF+4FDJ5RxSfDcjWJ0EG9faxo+9zhpvoYSjGqBm7ArfeCWledH4oDifk2t276LMWNgJrEyGz0dF
UkCQ8vm6hcIhUX2qVP1aARHPxgCJCOb5FEL5OAdBzfwy9vYyoq/dphEXM3oZGDu08XuZmKdIUZfQ
U6pctzcitQgIwQEwElRi99EfvTu3Au1Yzmm5F3P7mZuevM2Stm/PJHPGDroAzoLWbKfgXKSyNyx6
h8pmft+2fr/mbf4DxPizZWJNIlZcctemNoUGPZXFZ0zoF6cqXmXnqZWdTajtnZbbxjXuM2KLEjgU
ai7i9ehHa6MT6H8Ry2Sssj3v001dNLvO88y9HbHIkpITum12btSwaeWCebVowJa3H0FsfYFJ3Y5x
SNFR+JhFQ0AkfVqpot+71bDHIb6Gc8PAjkSd3d8EmZYUiJ7KmqvQGEMMjsnRXUA3rZ9Yp6oajwre
IbcCk6qBw2w+3zNVX0tabhU/o8Bpquz+HZV43zQ049h+/JIU473LKSBQ9OIsafforoqig15eVAbO
P2mcE384SgKM3JIZ3DcnzL/s+c2UWNx6m5NVvcNJtIopt0gkYmP8GTv5bzVmfwQeVpQ9UzBb58tC
2LwFxfL00dFJMiq7tJhhvVTBkjFPecmAoXe+vHSBRSaSTFpBzBAyarmtm4gQtiKkwCt3OxfFRZkT
43pKyBVqvs6hUEDHsY4UN450/fQ+BjsgNmb2pWxQkgZ7/qlKzmQPzsqNf2LX2GmJizwngNUNVFJX
Hdvq6a5rxksTmUeXHKyEQLAumMOz+N5xxqJroHO3OfvfsSyuFgtQovPXgadjFfjZQ9zbX5RjRauO
5bBs4ZVlEx562oVyvpr2WwPaWvIVHHQ49BaOWS7VKC+s91zkUCawQsAVal7bWNsOPSAal7+u7d3r
cusjyT4SqqEHHE8GhWbrqrFugnKdeYrRacEPMAu3UnPYCj+ltqRVWy3sm1WKwzxr1iwqRMyK9o1K
Tl+NPdPm1z+6ePUWHRjpb1r33AgrbxlWIoY+ZV3213DRNsSHrVUQFC+xIo8H2AMNgM/iu4raNOY/
K81kWbbibyi5geoKsyii7kvmYmnvF3pfLzm64lT0qARJ/DP+cnLtCOHsdwKpcSWQ7WBgU6wNpqFT
b33lhGAXPmlcyL8uoKSVAZbbCQDWFKf4mgRvsBvn8JQydR6ZLEdeyjQlbG4W+UgokI5vvneGt9Wx
/Sec5M+l3vAIlfLOH0mu1xJFdlngAcwTLx82MtD3GTUoRjseCPPS/DOofVW0J0rs7S2IOm0ufV7u
d+mT0qjwPfuJgybP82RptsiDBPWCcXm5GJP1yLyPuQfo+wzcUzizcWH0m9EQEMzub1pAKlyOE5zU
9gCujvTd8bTaP74xfIRNsG+X2vuyBUrHxk5mH33WbXPGM10cbe3IeRiL6dVyww3W7dOimoakikzd
caSI+II7k54pzv6VE/K+zNkBKB4RYx9mIayXikU4dvCxSze8l2X8ONveDVTbPulQ9kaneiOWwkVz
54JTaPU2kf9D/r1jKn6O2DoG8I7JMINQoSXcLLGjDpqNTdq9+4NT7Gxd4VzjLTUMBS6bzDQ2duJ+
TXICBhUNMJnzSzBVl4h579DR8mnyrASlqV7qoGDjYnuHTA975pYuQ1F8WoL+GzmZL5La3YILuvMd
4nd4W7c0CIZA+PhzGr4JzFi0tKi9pfzlHcTl0u+GfaLqee8gaZAQUVzMYWArBMNvkneZY2Muceef
ZduI3PUQ8OIKxwaws3rEynGlJvHHNcJ1kJY/tiEvHBaFKn4o6nhz3GBbJ+VNSh3t5Dioo5HoayaT
6zQxYZED/YsVBHQjPAWKlmQ1AhXnlP7eu6SaMpBRQ7u4OccLiYqDT8xt5Wrjm3IgDlsumsgscQP2
TPohc3SVs7E79Qzph7YVezzIIv4YPHCZaUNNi/HPDuVB6OZotaUL/nGO4BCmu2ihT6imX+rP6XSF
fQUzh6LOrmq+UpkXq26aeGvqbysKHhXzkFVU0UObwy/F8UR7lMT87BfxCx0B3XokMml0CNBW32FG
jYwnj6HNsn1ETHU+iBZvI0uymAWwiSsc6tUQf7gLASoPRtLoCfhP42yZ6iEW4/Py2CdO9iEj9xoF
znbwUt4ipOncEFBKLkNkpW8jB3qYkuhto+rD9KavIeWMINJHi2wVDiWGyRb10gffArA4oVfYofiE
zf6ztMEuj1eb0Bs2cHiw8v1ykFoOMDVH4p2K3A+DjplakMxMAh5RzlP7IeSxbCM6NDAMPESDD0KP
dwdk7OkWK5YdymQDLDPQYtvmLDBmk+hKr4RsziHvXVF2yIXcYBjYAlD1VHFa2P3x1a2cHhMm/8xN
BDe3zzmUNMegC/6iCTVHc3O4tNRp17qP0uplNNsPo/T2ji65rV3emMG4N6OR6rjutRDFkWF1u/ZE
Je5G7H9QhMmRTxAOONqj77claMFG444McmOTe+rJqvSN89FTC4nPLAGZpIsBn8fEY5KR/y8ap9u+
KkHeOMYI948BW8stTP10gFFKUsveGifDDc5U1umDKdtr4cXFxUP4TwRWSUoq13ZMcAISIIFYu13l
sLWWuuGkB+ehEnFH/tgHRqQJG9PXul6WyZJgmk83dZr3D8jQL3VB8WVY8SxYQbjH+roH4npuLOvL
HP0H06xR6zp0lFaQAR7ls8e3GpO2Xow7DoVX3RuHfhZpbcFfy/CUou9dbUp7cLGAqE3qr8ivzl6X
cH6v66cOiTCYYxj0Ha9OvFOJ/U/79r9l69k60YNt4AaMWshuVnwy6/7XUqD8a8T6wYkpMpMHu6z9
o5G33D3Fr99RT50URC5Lm0em3cCE+hFSfISp6cPoGK6gZX5tp/yyInD9PI0YbFDnDcFAkFPlMHhY
MMJV5/OiWRZ1PFZ/kAlJBEMchZZh35at1Vh69+5iIQLtRVLG3dbS2/gRR/mahIUW2X0Zhrt4ao6I
+cOKMhyaGnOQvdlkMVW37RM6IXDkpV6MIm/seStPYL0cJTv5rmNCaOfdS+9iXnT6mxmpC728h+UG
1qGNNMpW0h1YpCghFbYrN1nIY6L6CXyEGWwCpd4H3f7EovgdNEEE04NSZeq7cPEBGWOa3hWiuwPA
SLKM3hgEUgxwnHuTnv16bbu/lsn+OJPpNyAqPlobvJUeQ21zkrhVAnDgfHE9OgoD/higIcpIzVK6
FnTMrpxpZqoSPlte+ezrAFtz7D1qEztur0bYSZg8Qyzwa4eFuBpoQ66nqw/8MHELzHzJSUzFmfUY
9reInhz4d2vX6WpWsPBZo4iVFJBsIiPbe2rGcZI9hPVwnROO0pEdv2lnoFKFmRIIk/YVR+0LEaZL
2YznrMdL4zkT0jVe5NZhgYumo9HKGA8uFrEiYb/iJMarghq0Sr3uE18+GPzBwUA67O2lYaUL7hp2
GRFUhGXfaDDcrTNysEX3wb2CC4eCQGYBcw4PpjI1kTRxRT9/y0NigJPbUhcd5Zex96l3x25YGM85
RlinMgFCWJSZ6vVUisceC1ScWOO2Uj5UD5P/W92TbqIVnRFfgztvYEKwxCPFNudEv0l9+4YNJIK+
xo426kN9pnhSHwJ7Oluh+z3Byxw8JF5N6Krl4Rw1zsWsu7k5A82hywGhxuMj4vhb3VOlYRW4xMZC
MeC3nX0V1e8SsFPiIW0EcP6h+azBma+nIWFMwZwOReNeDP5XONcXLF2Ai3zxsvxWCofpKncl/ueI
NgvBUC2774IQ9bBYfB0nn+9hNWD/XDnDdJgS64jFpVmlEpzG3FywvQc0qIWbdM6vykoeFmuc7ScP
SqFEs1EgZnOOTYviKncqDi2QCRwE7NqrxRfMRzrLtn0xAQyxdFKfQJ1DxfWzTPuH5+pYjMZ1GVEo
OBkSI0E4Mbo0IIa2GRvjLguu9vIe6D/Danwy9XzxpimE5AcFIateTULG0CwuVhPej1NCBQWLQ2Xn
CzWW9Db7B8ZQ4TPv+APRcBrai08f65eZDjuE1ysRVMw/6Z05BvBgKOhicDLSa7DIcsvBFjHkrFV5
rRAbK9boZa2OWsJ79vA99PHJwXNGvGo7Lc7GqfgRQbbtw3mT5NXV8MnvlVD4kRI/w6TAcBD7tzxD
ApfLJSHB9yxnIj9+jkARQaAJpXGI5+YoXLXz2VKUvnkcuhJoXkl4kqXS5s3V2C6rX3OtGvfF7YJ3
3ci/ZY3USIKLysqI967DxCTajmYKRm6+ANGScCIOY/shCJPHUbqHocGUH494o2z/yXSj72ion1sV
f5u2YPrO/STq8FA6g7P2wzIHHgHaoW97+rH6gPEB/KBMlmCT7AduXwQn0vGip2OrI2hBGuPqIfMz
kwWruOwShkYqJtOd3tVleWxMNk+ZBgYgVXS/HDudNKq3sTTvTM0IfOmgsq0AlxJ5WXLNvGXy/zg6
jyVJkS2IfhFmAQQEbCt1ZmVp1b3BSnWgIdDw9XOY1Xtm091VSUJwhftxQpwSOAMQBB6FMo95TqOo
7QvPGgdKoreJC6OzdZ09NkZsLMwJ4tL/lROU0PW/BGm2j6zgd0looz09nkIT3Md8w9XEuwK5zLPf
Beciit9qzPVl76L6ghYyiSsjjfMss5OTs5XDQSDYcDHLOK7/TbKxGmZkI74+hCPW43Y5leiHldu/
BjJ8mzgwqLFfhopCOKckjAz9ami9DetMYqi+9PJplVh+lGYJY+7rPr1P2W4smf9NLjZ/7+pUYUTq
DbZwLZ5mf94njMiAdfBpEN+HYiLsDL8lShBM0zGvdqB2JXs3PQ63C4VSFrNyQAzTcnssjCPtEscb
IywR+lTVzaVNqkfTqDvPXwD3uqc1H3Z9HBmEHLLevct7ASxzfSl6fKzsDm0QGNPCvoWae5sR4wWW
PN3VPFBoxzHe9al7N4z5c4Xz8AbwKHGfnXkunei6dkLBNOyNT0CB8LasdP6W4MImTgZeUW9lpG5E
zUZzzMxDQNJunETvsENI84ieOjU8BvwDIMmfp2Z1usHyvDHrjRTHGicpKQFRmNzFIFnWbqRspu+l
nL466l613uZN/8pAmhQFADF1V1FYp7c1lRNDiG+Z2jiuVHHw/fwjqdnLxO6lHUeywbyHoUMqZ/qH
BkoMyt2dRXjCgLexyvtdkJqLpfiMcVjtDUE1aK38HdsgDJEiOEdzEyLEbZ4yl3ehoG3wbUgBHvHT
sOUHRPRLQyg4g6nPtnPfGKIxZuewn8fu2ca2CoojeaoYVXGmclOUAC/q+gndHqhYC3Q24xqhLmsB
XTbiPHfTbdOSkuAYYCXYY29m6Pp5O70k+fjZpsjGfc8uz14S/F9W/M44FZVLtkjG0+I5422PA5I6
gWtR2VdR04mPvZnPdW7T2fJ7hbx6tQQaZzu3szVeRNe/hWY8BAk0U94AZKXwXXuZdyr5pdcb2e30
U76kvCuXn8HN96GjkfOY/n39ZRMeP68XBVNcVgU4dHENuMegjj6NwVoVIS8MyoJeA1riDb6v/f++
S93l2KGl/nATfTdp893b7i6X7btjk2NtNW11TXQW05yU46kI/a+5NYwFRgKLvf4yIlEz1nCl3jy3
DQWMt1RvCCoO7YpTK7t7zjhcESNudWa8UJaH+hp6yZ1nGSQ3LfBZC9PSDjTFRKHWjdQ7yTeyL15f
3V3oqY8lscDkNNVmUfq3zxTbtQ7Ik5qPnUM7tXa/SWltSjc4O9I5OjFbUVPtHTM9t0nIIT3RU86r
asK2wtvWBDu3x3+21A4NL9Hb7N2ah7LANFiit/F09bxM8bntq4/K9B9l01o3U9wD+bNdh2V0V951
S5yB2JasF3v9mNjVMws4Zgjjh++JhyxABQiZ/hpPxX3SqZceAAtNuoPygmdp8MxzW+o16az9l4fy
kAb44yLUm6FU6lACxk3JzdwKvLH7qBOPgkBaZ0FxjOCGMb5VPbQe9Q3AOeTkVQHdvjuSrJNsFynp
iAsv2Do+Q9E6TyfcoyDk7CjBhzyRaQC7bVzcQ9+WR2pTAgcpZpr6fkArRYRLe50zsvQmscXIBMjP
/evM+W3sgmiRNTqDqWNypJhuLMH4gtbRe3Rr12H1U1P/dss5QZGM9U1fHJ8FqbGc+whVaA5/sw9Z
F2sU8Yud5BuwwF8K6WbfRx/YQ9GNsJGpZHkdhHfr8eqZWNQGYcZ3udx7LWvDuiJ4cqAWQzMHbz9+
ajgQ2kW9EGZ6Ug3i/ZmTlv0hIYzyPAjnwPb5b4RujPiMgxh5jWYjZSrBesiv3G5LzuRtn3W7YUHN
HHKG9ECzoBGAEwKyVqJXESDXBfgAKbHSjqIr9m7NuVQuzX230MkEU/LPGOulDrJb44qS6RZCAHYP
kZhIlMwBDjowp3CGjaWEaUSJPvHMILtr7JtUxfBbLOcgmFmMBTsITWgCeYcxKsWsI0k6xiLAoclZ
XCy49+bPUqKds9JVzMGvdGPbEJngfFmt8zDyNBOz8BrYsb4mVqNulNPfafhOWJi8fq+gBXmpA/WY
HHAWAbmUTx5vJe1F+BzyN+WrnzKkPaakHbK0hu3Bt1NPCrD9+FCl/b3nlYgEmvniOmbf9zPhymj9
vHiXdpqstgpmhzu0uDZd9p3WEse3OLzv8nkFY/WsLhOD5i38vwoZXQ6sWjrPVZM9q3Fk1u8xYZMG
R0hfLKRWQkf9/wB1C3E7uuLdjCj05MS5NbReeWFWd7Uy/e10NMWJZnjnCIDtCTO2PLT3rUNUTzNi
J80Abm38GKOWns20agTiBw6Dceu7LS1W/C6S8t6X8bkp3C+0DAgpegzCUmh9Hk3THbCSbkWomJlD
T71LCSgnP7oDqgQpEfdx0fkHXRKbycS92pWgwh4m4QZ3EvMAAzBUWIcqb1cgRlzsh5L2AhPOs8ux
13rOq+zEJ4sTjCSZXe9cl0ODPepzkjsBLk6bJf0ELxUh07Gr4M0vYBhCZm8VDvcm3MUO0bXQ/ncm
rl+Txr/Pq+YBL6TH84dOdE67syz8p5ZPMIiaM3Q++jwqGeEQvUJ7RBJRMMPY0M7OnZztGOYMDcVp
3Rx20jmgOLiGOK/1ON1Dr3sEJrwqWivsCdhECkLLNdbj1AZCSghRhTIXTYWrMSEhJ8QfAQ8JYRyR
5+Vbzyt3WzFY8C21F6G3tRLzTLXyzVDwi8EiT3652uRyBt7zFL4LTLQbH4A00H5wkE0f7Asr+dKi
XIMjKpbT+hPR/yUGxILZ0r+OqdzVeHKLjtlG3LkXFzl7EaW3Mssx+U1vgalOHh0xFlbiQQS7hIZ0
HZcHYhDqe7HrgrVF+BWa6j1ynas/Lh8FP6CQdrYjZ5XouQCcL9VaPIVXydxwYu3UZvIBitihjiSY
awt10nyLUo3dPOLPqoOxrRzTYD+nHoU2UvHo1XlA2S8dj43PdGFJtkny/oXPcymW/GnI2zdyXM+q
mQm+4SwO7eIbijdvYv/sNvpSD80DNBFAtkFxStm4PCqJWqaZQ48SHe6dw+cWbR0y+WddiDGr4DnI
DkjMj41fXuZ+oYVta4bUjDwZEMo97+wPF2FlVlhvywJ8dJrWxKgymS7hkn04XdTt3CF+joPk1PrT
Y+TLx96dL1GPA8sKmYRWhgjEySLqIhQIToLxrvSyU90PhImOxF5PFV434TgavnaIWmhVCc5gljBa
WwQ4okZav/Rym0sTn9LUv3Vlv6+T8rEN8KM7g/iJlukY1t5fN2QbXXf08QgenpMpfXeIzG0cFmj1
2L14Y8gYtJCfoxAni2h0d1K/dtXfWZ36HkVxyLzmdq46ol/Y5rMgeDDgojYSzNs1qANBOdbce6z7
uXFJBCqyGAuxFqepVXunbJx9NcxsyYspvx3RQw/Gf9Zpf7sYutC5Kq4rP1N79WmpiqOfJVBm3XS7
okut1Hn2LcIs7MEnXJzzW0cew19E0qj/Xpyi+8ZPVG9i2/+uQoQMFVARwD17P/Lua5K1QsX0KXZ9
2D3Rt8zH38qh62jD8bWg5AoLoQ4wZtJdHtIHJ2nyU6uRI3548mtiWTIUjD0kIhTXwbEb5G0ZUy2X
csUQ6s+xinEes1yqhkdGez+1G1mbzNSf5YTc0iZHSPs6e23Gmg6NDSGxmFwpTzNTq53dWKgMdgpD
dW9Y555B9Z5I/+R5LJ8CqY9IyqN1Q/k0chGNMxyl25+bMLK2RC0hHXEBTdbNB96w1wFXCqi/GqKd
WI4OpIXVNbk1Ak/hJgRwUXa8NsMufS9zec3bxAWRUEMVssqLx+XGCHnxGx9P2hx8hUt3cGuITnqm
UY0BbTZ28+hRrKLJyZCStxxmOnyvkkA/J07900feVY3d366W907BxKkA0LSv+vn/C+NplCXdnHws
nfnu8DVZajiN4fCXsMOT3c53vAi2HCeHjCvYFTmABnTudxXUJAnw+cMt1UMx5vgRix4wmPMdJWTN
BeOlSlgxFeZeFlBSa+9u8eSPbcHYjZLu4q8xsUX1g/wfl1NdHfuCEppEr4ttK7ZnVfOmXTKxCXra
OxhHplJ9+84CQMl4f0PB0Bom0n6sCO4ARvrgrn8kRGk5Z78t5h38sMALzRiPu7wZ35ZwVf430xk9
6caehtdUdacFUXpcVOhJpk2TEnGCpIMKqOAoHdQy7pw5fQZp6N40TFqZmTIqjVGXq1CtIeDBZm5A
MAke7oFxeV09TmP/tP4BYFsvaLmIIUBxyTpyW3K4RoHZ9al/jIf+eQn1WYXxjp1MtI07yKVpbFND
JWT4IbtiaWOsdzebQb1CmEYyION14YmvAt3cQaPckmULjclDAI7BkpnZoF94V4BJlFqh10pQWiMr
dO299MtK7kxgiYxAvLmOdpY3w+hPbWLTvNxODhonlPVOYkLq/UGCVBQIdbMiA0cDN9uSOw7PpHqx
O9VF91gF6VuHKFYl4XF5qmtGQSJM73sl1rkBOvQkvoB0XNteImz1T4Z0xuV6RqlnwZAb/fq5rRJZ
3CokLKgkdbIYwQNG3hvO/KYme4yVusLOLbM2jHmxScWGY8i6aYt3hzEWB7/J0NAsTrYVpMbleMN1
VV+j0QmrbdPSyG4tq0B/YhQ+3W00TGl/Nokvkk/j1LlasRwei4NMz134FOVcxJ9e+1CUcXestuUo
Ki0i47Nar+KhsGRos83zMe3u9BygX5UJ/Rqrd5mq2yiYzCusXSm/ZWxn3qcn4nq+OJEX4d2vh1KR
AqRh/BGz5q5SRtNm08ZGqomcd5ycDLRJNuKiGdlfvhDt5fHusAcETHoMlToDwFcWwXi+CI6poweb
CX5T6HkGTtvz6dJETIgH4IdPx9KuuKNpx4P2MYqMG/0JygbaF9OgHkFtzZK6IUsX6Rt6HjaR3CFE
xeSMH5qak6nMSryppTUY3qegd7IbGBWksmelBZdqp3wGg79VXIbT1vddae8HXVNhh1ge5XOHYblk
uN2GmP2aHMzpYbaTgDzjSpcMKZE4ZN+Dtgo0DaHTI0AEKqFMeJdlFpfIz2NhMUWGLQaDrPUCRp95
170q0XrjXVNbU3jLhjTh1h5MZi8bL+BTrmjczor+tLrlzvicA5anZmMMyfXfCQXIzciTGDdamXTX
JV0LmybguxhqXBatxRGS5fmatVtkFt7n2QOx8FDnuMi+ayj0rJP1bK9aqNATi415ztclb4QJPUyX
rTDBQvw6UYSMY6Oz9WY7qABQGVwk1pS4EaZ20qArLI8fmYBfb8gU2MwWI0bWbsXoW9+OO9jebYMI
pB6f4V2quV43yy4mWekQ7P669KXnYIqYlRg+hp7z/b1rpY8xqs0sQlZbzQXC6jaJ0XK2uS2J4dmY
ltoOA4tTLYKPmuKLt7hrqtp58We7a5+WYAibCUmhP7V3eGEt/SoqIDdHnuEJGLKGSBOhmGTjOHnb
wuVSg+MqbAp4SqhYLerGHZsFlSYerZIDOqiAooxkwZg6/JtgRF4wWcdjdI9DvGzeuqKy0Rx0djOb
J6VDJ/iUXd90VJKEwSHzWYSdrnS3WFTt37Rh7PA1LX1L1ILDm3Pce07ZOzOrZeRn3xpLW/Bmx3WR
flDQ2+MD0nUTRWcKdTylOlYty7Gxc3KLvzIhYG1vei/SIbS4TrLfnJKsKcO9SkIxPM+e69A6c1rN
stlFQVRM6DSYl8dEPqDOyBj8JiSNn/oRcmlPy2KwzjNB5q/3wBNFm8FVa3RUseefynB47aNJdo9Z
yezMpdoiB5Ekv25yZIizppIkLSbWgHftJo2Xgnl7NzAWy0h9FJlD5prrABXZotyIVycmZ42GMOyh
/xu2OYJlMGcmiwvsgC0b3jekju74ODqzt3KVEdMFTMxty2U2DF2rtD6Cye6jQ0SK/fqNj6U7ZefU
4rOQflJXA6QqjpCVSQNiq7W8h06FukYPh7oWUp3Ttu17LMC54dwFi6m+C+2LEaOC9lzys7RI22RP
T8fJTzpuOQJ1EWaOGF+EBTgPRCGD3YzE0KRuYlunNrexieyC3sAoh6TH1OjIvCJu23Wb3RmGjWmg
kFt7M4bYLpay/e6yMSofOjEoFGWOkBMS2sLDNR1uOHS68qVOvbl8Iu4qm82pamvD8HleKVOzFC1j
GB2W5X3JBAew4GR65V86TLSYfIPADjA9RaFkuXpjt/7iN4QtBLKD61kJqJHo91IGIZbs4Z/uG5nF
a19qJ2suNT1ijc/BbRw/KrBSg7QkTIZF/GzvpM2wXXEepKDigRwO3YEVHrt33x2iiH2wxaR4nUSn
k3rEbyWgqkx5rEkTNF02D4eW9pTX4yIq2Xk38MJdalzDa2XdPKYKN/mN3TiWB/Kyjtug2HbaFgKl
l5nhuxxronG9eZ/NkfLqu1HpnOZ6KDxP15upF3NttgZlwzgfrGQM+98JS4NiXo+9LJ2fxTShxLm4
gw+M+sGKqyY3l8hVumr2bc4A6Jo1AnvOoSWZyvsHW0x49gUN2ZgAmg4sTxZXY3uBRzDMBLBo3zlF
Eti7xfbLkvF8DHFmTcZ1dK7NgzHRDAd8H2IvKwd0az48fxSSY89MjuJg6fidKQFreqk+cGEKQThN
xZcF0FjdYUyfgqfJqlG6gs+hhGBzYo195B5sT8Z01A7y2iF5HEjL4ZlbVvvoYGMfLQYduajrUtVa
WX9wONs1Q8AwDSjeIVwhrb1h5R2nGAgQLs/VdnDaJv4Xy1HHDEDapGacVWhMV4zRSlM4aoOBVVs9
E5ghadnANZXLUqhpJ8B8O7afmX5o+7xE6Vk5oh7zrW+sqvTQO+bc4plF+gpk+2EkfRUVRQHbNqQg
kIeiItQnIULUiPoO6FSS7OCWtzQJZM0CDU9D250+py5u+q8MjuialuJTf8EDSJYORL6a47T9KFSl
l1/cUNGau9TGkxUcEAawVgcahUmyZhWNP/KfcIK2PKlxxqq8dX2oHxUnWFlb71NVkiDDtCSvYNCH
Nbar0AJbbe/zFh/2edCL12C+sOA6L0Zr79sOCcnZgXEIAHZJ8kImP9BQHLi/6zJ5SIRXiHfcCjMm
SDb2i/MUO6U7q1MbpRAzMKrZfUO08ITxejpY+BXrQ9N3FfHyFHwdR7E3VKq6R1YZR385SED4EKSY
t+GXy34Q05Cak9+ms4YOgyePuLdcfLYfTfCDDSFiJQaRlawZlMZ5BOMqV2EdvyV13wNTKn0/GMlS
9LUY0WNYMm1j7Lpzi3HN9HmTPJooTpavzjcyWA6YjmypMHnZuMm3MJZj1hROVLvyHp16kg87KrgK
SSpIc4fY2TgeeyYELaBG4sHrCCtD77UIoxuGXN1RaLZf1imaigo5RzyYLvqXIBhQzs3AYQj8jQmZ
GzMTD6JxX5u+c5OTbmpPDUfqAdcSGwm5vLuWCVuUbWdgIOUnzLGtenCg8Q5/jDCKPNss0eObJWDS
kSTsjENc7NxWKRTzoRmC16gEYvo3TaTmjYR7ThP/WxcKtBBj8arixQ22pw++w9HWGULDkJEqtRc0
VHbGuIM4yUhHNZLxchH9bwXyq1QV9x42y+o9bezOlswv1rnvJpltReiaoryIwWMtWW9ReuAK0eGG
/2H5jKRwDjggUIxZxISFI2tCepteiOl5ghfK6V9HZZQ+E/Q0qZql9dy3iHBtz6hqVymvGH4ot3Ty
UdhpuXz1WIUQ9FUq5D5j0qbd9haEdxy5xHamlhKw2wJ0Uac5jwjoTAMyNVkcM+giedghHGz+Y+Er
dHxgkizLGf8vqacLcKVwf5Aje2XRP9h0cwoBnYil80nJ6hT/ogbIFUxyHvQJSbUWEfa1HiMji0kW
sx2CrZHvJHMPFJxy+E0HNEEDQ22u1J/FNe3eRTQK+pyYR/uPx86ioSczYcgWZcKxLt8sW9HxbezI
yxBQxyBTYP70WAwDTq8wq7Gq5nAZIMH2VV1Ed3zXJs83JHxHLKv8aS7K35RpI/AJSglmRIMjXKS/
SzI5NUOVObTpLSdkmTwVM9cSzSSO4CAh57dxluI8F0vQnQMXKNeDhHOCD0kXiIDuYmsGKzO6i8CS
ntKlzx3dXVV75mSjrIf/KB2KM3yvljM459439epRnySDcXAwRQlpJ+7KYvUS+TM2CSfvuG22XInR
/+T9ogkVFnMh+2u++BK7UVRm67ecymhOBgBOKXQ0VAt0Iy14uRwMXhLp+tdvrQh7bW+vqXuyKCvN
hgyPHH6kJJhXC2KShJW5qZO2zG0KMsoY/zKB1jHpxcm4IxGvu2xC8V+XqKe+dAD7hywkGfvmi8s7
DngZmKFm51jrBaSNxFcJF4HNeRf13KUOncGeT8NjwCNPCK6/41cT2V1ustoNjtWAw/Q1wHaOgdN0
ge3+nTNfUJO1KrUheE6pEzN3KUcOd7vGNrtJ22i+1zB14hZ0WoOgm3BGlEok38dEwgVByODjWDSg
z81NgBJizTN3QCa/jjSaC307JLuwgjk1a8sj1YFQM8YvLYLh+basyOaCEdFGiCJRf5dl9wgoJCAn
wmbOzx3OnFSHF+mnaXyYWxnMv3WgVtoDT1oaHrOkTgPUx3pKs+rsR8IXV79tgDxtmC2OKZAxNrtF
dFO0xWD9YLkWHIBVnErCc+hWKtArEREROLbTFI3yzVDFo4vM2uXHY3KAvngH+pwS0I/pUR9SPUTl
Y8ygavrEGb+2NtHoC6ISVVItM6U9iaPBF4ESQ/fI/qM2xK0Wc5FvdZOgTbzhi8jSiV1VXoY/g1P0
WKVYqjgF3OKBMc9DzavEVet0pde/9WgS+TENoCdmrOnDOP9BdxoFr5m3dApFQi38wueya+Pfk/g7
qT9zmbQzEBeq/Eb+4cSM4AzQk7l+z/Cp0G0IwDFkKeK5A2jaG0Vg4/Sd+Rnt6ZVAnqVGzjurcPzl
7CEkDYpgqr/zMUooqAIvylT9TNhDLH+GSJqcBA1roCEPdCDEfdiqYLAgQwaavPZSyLoRTPWR4MM/
yrxh1aSAflnt22D/GfMsqIIURVQPoqAT7tJSbFgtL0+UYiRh3ygvFykDPc+finjT2XPBOztWwiBU
y4UezXNKz5pxOffsx8gBCUKi0CPExdpl4P3aOH0yAk/3gOR/WJIF/4gZPO+MPlSWnVf3MkrT+rFp
8tkcYhG30FiqAR4VFZqsQGHP7P6vRd20WEkm5M+4+TK8iebb8LJN77Bj14IqsDL2/CAdP2V5wFSv
bUjbJG0DhUyOaoWwV6eW+pHNie/9s3TXJ4ocp4C+Cn1XOY5mV9nSn+qt7nCAMNhqrYKscNbVrLu3
ouZNgQNyzBFzF30u4kunYyfGwBvj1iTzb3zxMzraDRrKrDxAViR/ZVlUH26mpKLOZOJUJ7duqFz3
5JUx/lQChax+k5KOQXHAGAXC/8SoBh9AnvzkDVTKmnAGlzjlMr/aTuGeZ9bCV4zw8LD9jHrczfz8
lmrQfzAJ3n07auL1a/Uqpp1d41+V7MBSL4p42Rt3asqHvoDBWmtaBLwyuPJMkOMgweUG8KKT+bRP
7IksQePN91KW7joQZDjYSqgtwo/aU7u+17cxg457U8ckVChn4mvozl2Ej4COadlmVUUEbi07lxRl
DpWTzp38X+wl8d4NYcU2Udfd+WPE00YbYL5bZvaHgcb+M29ZasOSVayIHCzo+U6YILzL/7dwlYX/
OPj2dC5M4X+1I31vpdkq0J7EW6A26Mv7RNw2AEOvgV01nw7GAiY/+TBEPAwObj52wcyMR6YWYVwB
Qm2S9s/IdOtlYZq3AxuUn2hKDUT3Pu22SAvzR4l4DaYm/p1DkeavVTNHe8+bupML5hrWUoGKlUX7
fdzSeBIJFB+RA7H1FdjbyMkWt5LDhYFW7u4prKddki7dtU5bDLdzwF4rNu0bUCv3QRrUO9FgpxsE
VDiTBqsmgVY2MKtgvawz4V9rKYrDvAwTItGCmAQ1aeuJvyaZF6whCNk1zhAdCPmRFKhW1AgvCJXd
qQ3BYOIODwiTcIb01nQVvu6QRRMHB5Guy5rIqZE6gdhndYz90/3fcdlThVaeswWhupOVoressJ39
QU18iZcYO5Wa/sZe8DQ0tBqxpI8FFaySS+IWxwgcIotVnHbVSwX4YJVbD6K5Yhr+U+UEeeVBeVr3
ob3JCRL24BFCepsowSPiO5MoO0aMDfsU9AgeDKAVfL2sSbKyvldEQPe2Ty8ZdDT0822iWVBaAzzx
hiREIAHR/Jh4OMJAsQYxn6FuD3JY1pKP0VG0AP2z/R/bLPj5WA4DGuyljwXO2hb9fJVYVJaEnGLe
wUh6D7QoT2KG9dCE1sGbJWCfcZtG5l9TYg6MSN0g8gN3Xba8yCQ8rMntTkpQmCQRz2Ni08UjImE6
kTi77WJn12X1kVP92Wa/Ag+EGKWO7fa4U5azI49tjboer7aoHrJm2mY8JLP4TZbPuEBgBvaDfOlt
bJc7x2SvJfsvVMwzWccOXEv36IXlIeKbZUC3r5wfHaHHtMXWqdi656Aja7SMyx/O422RNHeqRxlh
gHpXJKasBi9hB0eaUtpe1c842PHR1e/jWgITxI7pBQHA1DxIgW8JKd5WdflxBkkP/GmFxDnuMxQp
4g+X9N0iPJgGbMPL90CywaGxWdmbVRxUf1XO3zH2dmkTnDIymoRDDNS0CB7KcPoZlCo2XetduRmv
iT8SiOrc2oLooWU5cA7eulN4cSz7btVo6pw3CXSYi+rwzzgkn3cBPqly8d/JvP3TtCQrg5WIZpz7
7ns1J0c5dYcObnTRpwfUrlQa3osLhr8anTdbl6+cv6CEDcEr8wdG71MUit3gKpSP3MqMxFCZIW+2
YEDBGhjhXtl63CzMvnrpfFR99lKEwcv6B1d5blAoaD4uRvhsG0/yyESZyc8n8Rvbuvgkm/NoAT8u
oIxodovo+EEfJzvfFTd1iGBB9U9L9plazhku5aEuph8GikcIfo999boEYtcV4yUuk1PEyplw7Sjw
tn40Xya2UZPvfoSrWtMu1c2gCbQKfSr8wWJ03/wRc3jF2npJ7Pq7qUdEft4abnHr13wYnz88xQ7J
djGbqeVYLqR0kjOdi4KcHxh3I9+ZPf74KP9rYofyguIR1aqbYaXuyLfwSPzEII2zPTkWXoHocfqs
5pwDb9g0Zjqg+HpI8Jy6QBm4G2uyeOzmY1ivOgcQiDjQ+RXzApuVcBadu4QoxCx9K5EdeO10z5Dv
SQjvLiyCXWusnTcTyY2AkZnLpkvrw7r0dwF1CL+/R0b2STgMyX3qUPOsTcj7YqZqecmJVqjbhIdq
RTDAKkfPGl4DpsTS/VrBQNINt2ift2GTsr1s7jTm28StIPMjcSx/xLjsw8x7tKHB+0mA7LXbDly1
tPoi1v2ie/wVbBqY7N36Tb5pYAkZNZ91mhxiEi1WqSZUxitzyJvetw6uB/KugmOOdq1OgsN6YEwc
3yb757YtjmLJoYI2nXuFwQQbCZO9NI65emToWMI7MsjarkezIVGb+ebc9fcz3FQ38fdisAFGl1ue
1HNlqv/vrwRGCNusj/Wz98jhVqAJAEqypTkbOR2cyN80VfJigyoXE+ck5kJ7db7ylK7XPJ3MLbU4
PNfwpBLvib775HIs0C8gkZyvpe2vRMYtOnt6JXuHrGWL3+fEnPfYaOvvqMNtWmNW4uwDb/4SeSnW
E7HpyeO1nfps0y2FLJxAWvVfqAYvQWK/L9hF+SVXUhNf9kxfXp04L3c5+UFY885c772yMgJ5QakH
3oE9HvJ6Bc5tYu/AirWgN+KrAhf85E8uOgP7qJUGbYungX+v45Ajs+/iCQfQIWGj7A7X72QGGbF+
vYYFrLMijFN2E/Kbre7JD74WLCwGq0vNyJ9/4cVPhkfZx89GBLelhnHPSp7y4WYIRlbL0WGxOG0m
tq5AWHAencQYbtf/HwzpWXCQtH69x33eMrWYYneTSdp/1BTBBIcI7xrCEbQJ5ca13uAT3CkTHNYz
bT2zsjqAdIWSlVc4xQA/PXxXatw1dBtZsKwEmD9F1G1z5II5z6fTg53k+FjfVlb1tdYPWQd9ayyb
s7bdo8FruV5r1wXlmEIuHJ3qyVYNBpRUHGxmmze9xAlteKlpg1jGSWrUmqP3UuQsanr/OrTzXi0Q
o03a46m15XZIIt5+cx0fTde/pnyYIJ93XsG3ZVlPARnqi1scZOhcC/DYHnB7R90xJNqW1BYJNGwv
QOeKdrcHr2GlxcEmFHitO4oi2TC+BOTpHMa5vJStt1kfuNmasTfGzOjSWNOQzL5iwh7eydo9rAqC
MmuvwRjhrsL3zVt5GubTOFRndJhvlvMVUTe3jc0LFWtSxSAHu6A/zOcVRlCN+H1NzqKT09rlpmmm
gkx2pFT8bCpkDmGEoWMefnoEINwMfLHkw1xZ+bCaufoUrGE87GtfXta3S5f063ofvxNj/g5dOnrA
0vIf51miR0pOcpYfVaMfc/ykC91EMhTnRVGjYBS4/MfZeTXHjaXZ9q9U6HnQA4+DiamOuOktM5n0
fEHQCd57/Pq7jrpnosSQVBN66K4qUURmInHc9+29torUPaoQm8uX9j3/kWbnRkOZSTkqekpUdy1X
lQGzgB7VhyaXM3m5tIJnJYmOOoNc0ripmi6k30h+Nvnck5W3FtENHZ6VzcOZWe2tvMP0Wo6GOZ3Y
76/rTHmOGjJsUxj5tcgvge9epGlYPrq0kGY1OQiaSy6fU6zkbJozw8OmvnKAZshPFkwinJcJDahS
2yYEbpjx8Iw8iOHSsKhRi+kBZqWgTTWmpEy9x0R2IvV3FdcYG9Gwq1AelQziszHeNM2IYyg7lgWE
RC/WVjF2FbXFYoDFjjZHu0yA+xg1OeJEpEnf3WAhFGUXaYHP6Z1uWSPBchJ3m4vuGqjPqveJ4hDw
OgtrUaJClDtaz7Q3asCZHPOSNpUL6R+yAhyManGYIkKS82Q3cvsVm4ow24WeShyCCNKIMTqRSSDC
wIX31hxET6FYfi9B03E65K7Ly2koa8YOc68VuLu06G5qQTQH2yjFAlTp5a8FG92qdq7DMLyRs4Nc
NC3DPVfctQLRB1WYc90Zi6bvdi47jo62BzVABBxiR/QyG6j4Drj2lshkaOrTwmqN1aB7IP1gQBFi
MAz6PpVcEyT0tP9XI754iwMdElWmvmoZ8n0XXrLjWzhHEqqvv8slGBTERjoQicP8ttcey+xQdnAU
mHHpZM2SAeai3G5jevNY1qe0eTJZnqo2PLYp8iQeKSiDsCUlKSJeO2kL6j7aRmm8V5Dfl+zYLOOV
PHaInvZVhYgpSvJjkT21jYepwuHcS8IOseirNJieSuGtRuZNN62XKqUcud2R82YRSew2MAKWdfLm
IGSgc+/EVRezTXaNeTmNazdQbqo4OtpTSCARSVqVEwHJI+AbC1TCvOQNxn5kCRvwBUojheNHOxKd
dobod2EvCzk+/UvKv6gOrhK5vyOaUG5/TLfZyy9ZGhbDeFhDSJv71HLlRJmk5XUV9o/e5C5R6u9Y
csie1F86CAat6K5yz9jKdblJkgfEAZL6QJfkRu5LoH58raihtj0bzbGG7pjdqez7TeU+EdyTAOK6
ZcIC7u7lRFaAcOkaeg9cEUyV/ILtxj3ImYVW6Y7SzIeKlg3twUqupdiFiDshyZoTDhLNQxp0L52t
92sHDEqbJE+KJMbwlNJb3cojhkjz1RA3yIwdxILAjo1soHuLLIYDJ3H3qyrGqALQiWhHAlFgsuU+
2LuCZgg4IM7pwst2RY7/VTWODVsC2omwucN3s9PYQdVUIqc1c4HPJhJu08ppjV3VSnU8Um/weddy
8m9z0lX5pzxatv60z9FSQgD+NlxCwp5Bpu7lsKY7vKWniWZIx5hYmTcey3vVjITpuEu5Yx+BI2nM
MnK8U5U6a7iAZ7XLqmakmH+8euWXzarDAUntctHW4tCJY8VpSvok/YqSNvlqdomkPo5fBZRN08nX
GrRPzSFBYrhKbOtmmOxtyfhNVcJDpnQlOmMZ2NZKHvjMcZjrnNLSJt5XdJEEZztahtuhw4iEac/M
ED0nGfVnf+WG5UkBTiBXtAZ4ccsHdtIruQ2MeE4jFHs2O8ak5dRKWOuCZXleMOVrcfiVZuZKLrzy
aXEiSIZ8qw26RvmMhvW9lTbL1OKIGThwyo2FvJ7OOcLmlFSWuDMZoyjRD/HgHRFrM76zjet0FMnM
jY19kAbcwSETyU1uS6hP8lGg0fEgp4uY0e+o17kstnnNCvK63P10VbdSNA2XM9EriL0ImWnEsSCZ
JS/rN6JJ2dRY6xCITdBOe0bMuqYeWiLsdjxKJ0wf7AlWWTBcSfhBxpYrUZKNalloyo2l/HuE7y58
9PyqjXowPckhwYuojb7T05KtOHAEBhfe6VMcKNDJo7lN0znDGiuDYkGskBiWKzw4NmvZdMf+W0v6
MyRkjnjZwigi+ojBwib4jdoZscISJCN5VIEUcpiDcyfntTR0NzzLPAjC057rrD+njXW0IhQv+VFu
c+UySmMUOy74Snmn2R1OMOEwPVGA2efxyKdwDJ5Jb3zFzrITAR6mlHvJwyE/Luv41urFFaU6gJk6
AYfym04+egovicaMXV3yrF8qk3ZQ3WstC9fsCHn8CB0C4/htk1IPNjm1bwZbfqW6knNn29iXSYuW
ctevMCUWPIFF1d9XnCIICtuQurkOdPeWsBfetc7YZCnkJst5WefgQYCFPNTY9fgkD5lKOt7IS8lB
J3dGHluWjNqa3E6xA4xDIGelo9OQqK84pKyqqKe56tHYSPxdSsmnEumJdimmKWehxi8I33csTCGH
XsUx9wg8jvJ45OrE7NrpwpCwV4TE06R9mJziURi/mUo95664SbaR06s2VUfydpga3WrLAr0LWWuh
3tOErdaCbKC0Vh9NLNEus6ALriWgxzyzKKdZAKeKzKV/NOlvtjtdInQ4TkXjIz8GunIO4COGVnlJ
WWxpDm3l90A79Dn2LJJ1gt2gR08ODI0EiSAN5LXHLlE6w3nq7COz0HL000dZc+DwHGjuXo28g5wQ
5BSsOha1x+JseRGZKEx5pdx1eNOKSkICX1AWGGhGrHG6bEA7bSN/fDQIaaNldKIdepEHsCLhzMr3
wiZhpeslhan4ZLoZ8ibBWWGY9en40OjowSlpDOl0CtLulaTeddMj0gucdG+6Ofswa5cZyr5kvXXL
chFM4YPcTSFYAb3TpN9Ox+hi5cndxq4wy8Nu3ebpNXHAF/7c5n5RjXa77tDznlpeD+3OxXDLlaAi
wjMBWnATJ1ANsQcAygOmMHlvkbSCM0Drik0pG+4qjWP6x1Z67dAfKS1NPQSWu0FqQ6MrOKqhf2yb
7JV61MYu/1Wm8JgkpXlL1gTrSXzYnCgKtWEXnZzYqH/og7fTBA3xkC2+W9fnoig1uObOLq6mc6p3
2kLOt7lo3zQ/PKJM2RlwCjzXubHzdld76JXAp64jahDUFhdGqpxkaVFuAJMu3dC1AaUxUFbzPPjP
eulfEcL9Jjxa90hwmVTr+zKgl9PUtCXVwTjJSo1WWwu5ncIESyKKwVKYbiYtR3eHEdhwDcwEJTjy
aO9Ry5xRQl+OTB5jrhMvFj/TANoJ0V5oLc2EalyXrsKqXn/bsLXQhSvHv5dzoa5WD26OL5vKU88h
MIA/IzcggWGdWq94l8fwnvWSVs1Zb9orKHckrTHO0yRfEtSyQB+6q2Oa/kLJDFpJzYPcHhuJfkKw
eGDyOA599J4pwQkixoGXW1MpeqJ5ubApIQAVenc4fZl6/5xZAaG3qvl1jOprwTjODL3ZYP4kq5DI
WPwth0ZNH7Ien6blbMp4PFnlyGpC6rZr8Rx6ybebhjhvrxXW1iWnVA33luNc15G9V+LuDjHmkY7s
Sw8q99uZu8cwRggZy4XcDHxbqOF4Eid/VptiD0BpXJHwdAdJ8N5GLzhv9elClXERKwbWt3ivVURi
UpnXOUM3SAtl+cMwAhI4k03HgVaiW2O23G0D1F2RRShWqiDq37SGvDhZz2P+B3MQu9TyCgvl+Kju
XR9njYMcZmZYFs5b7xIW+Fkb9j9RichVAV6bWitN85d1gWRF8DtIcM91Pd4SYMZTw0bVGfLoWnHx
30C8OFatxJVY5luomJu69fBNusoMy+Ahz7KDN0SPfQexqKGnYAoumwdkOxl7tvhbLD7fJhMbm7wc
hHYZ3skTVdLrF5+nJS3Jo6BPfW7a/haYr424v76SNSXsU9QIOJrKsxFSVvoq6gUcHKMlnaivswRY
NoQ+wbpctNkHB4hXpSIiKc+euzHaQMaDmlvSvHQB6mFF3/e2caiYzFq9dmYFtk8gmsXab7oPxa7v
Qrc5eLZxZVEK6oW7GjnTOYlxjZNujf5zKZ+c3AHSbNbO0VBHZ9nn2ntux9dRWC0aN9VJOp1OBmXE
PvDpzJUrebaBxP4UWh3x3xxcTTN+yYZ24VDq7DuXM6G5C4wC8WMKxESDa81uxERtqMnQcU3H8QgV
BEYV8eRj+DDYukaOdvZQRkiFECC8ot3a1zVfr4gj8oG69FEkyh5PzX3vk/RlK5CZrLpfyyAFCETG
xUMjpFXh3YCWb+b3VElIEcGF0zbRvAzwQqZ57XFWdIkG1qKPyU0ekqx/Si1b1jSAytZ0l4Efh5yO
zA9hEtqnDATnhPl7ZqFrR9FwZ5OJggIGTxL6jlmIZACHG7aIrD7UI8029G2gF8v8abRrpNLpfW5X
CIl6mpiZqiMVLclhm4KEWExBd17O8Y7t3tlWFW3KcMIsjTqIloetypOz5X44Bc6QQGCsqccXgzMV
4mSL7oa6dLpppY/mxdHqR1kPk5tiExEtO/ruYIJ4VbJugdxtN5JQ5rjxemAxo+VMsYjjsCwxD2XG
1MZj4RAprZlbiNZwnhuu6iC2SXSAaJn/AKt37VvquAit9LFqk3u7Ix2XdAJs8AhX7AoyCvMn4RRr
/vcYBe66qgBXxiyJCj0FH9iXwNKCBYZeeoz2kGawqIF6UyDiHMZ7J4Ezvc01Yz064tbtqDy7eFy1
FK6Ko18bcMnRZG7IyKFymXLba84tWYCtLYEE6BAyl0wNnqh2h0bEW+hZieAtbjgyBGuizMkJIuGG
Dn96i3hmrbFUUEzgdYOFoPnWZmyj8ugwOsVZJ2+nIUAg7ixoSLibJwrsnGFyg9aex1qsJwe53Id9
fyKKxJmhQN92/IJrGNlSydGTUy5OsY6t5LrqezCMosbtV3KbJStieCm26BcOvqKsh5yK4uCmoF2D
bS86RkW8UZNhY7C1lq/I00e0lRWfa7bTuTJi5XN3LTUOz8/eEsM++uawMa3u3myNlyGFpO+mCITZ
grSuf/RxMks/azDzJ7zaqcoZ23aY4WXTCYwXSeCblOQyr0fqJjlMHfaWeW3RbZVGdZ6eB5JjzmPU
BYvcLtbyF7VUf4rAZW0zVexcyBNU4qOTz47bE2xbhQ2FgOJUZHO0oZRNFmI57wppM2Q2gm5TzkWt
VQdIxvdt5bbrDFAZbu9gTxxFMiPT6DHUvJQFkM5sjYePWgLA8HIV1W2GGCwqDtpY+RtElOWFg0G0
TsOAXVobHFuj2NVq+JV5yZYV5PoiQntZd1q3CZLU2Wlmfd8Ae4YeouychCA23QmvMj/80Dr7ZlIV
sA94uyVJkbibp8wrEoiF5aFTdPDvtUPaIiP5SPVxFTjllVIH1xIRUonkCc7/Jiz7SwIyg1DAU2l6
L7nOiZhQKhTPnnofC+N2TAj+aweHY5hGCogch5GeA4uZNsRjIspxoAZh3p8PKoRT9jO3xKkTgsDx
Vm2m695yz2wkqAib5vtUSqd/m12qsP2og37dTsCIQ0sYi8Sd+rPsJVc+9WyLKkLLV4Jpv+rsF77P
p6QFNhsD9uLAS0a78sLBeCXsmlREtv4rc/TO5RQcorC8ZlLaakV9bul0yfqtQz8oUJNsTWTAlaJP
tAT1hGDx6MSaCkh2gDLbUEHU9Ouxad5wKgAqMT7UMjjUERhFIzTo8hrJApUeihvBVBNM+obIc5YP
Wjcka9xQdgOmSA5SjNV4EGAsKVBsFOKnx3rcYd+YyyOZfFK6blx5fsX2hcRaLcGxPnJQGAP1plDA
DFic9mRbBH1PNiOw6DqlNY674m70MWiz2Ec9vcQ0TspNLcH1bYY+T+/9VdoFx1iPl2nVPmVZ8sY7
u6lstiFkkFzplgrqt1nUTfk1ikhConKgDfEW3vUp7gwSpwr2GbGGVG/MHGNdKmiSlXyrjsMFHz96
fT6qRW6vV+4s/jnItKJKX2OT4SjabYaJMhuD2OzBtQWjAl40PjhZwPakeSt62rl1GGhSO4OIAMIb
zbysEWcvU4+V0dylLW0J5PqPisVeeKBNrrFm46ZYdxlORrPZZC6yqrHFz4AwzDhpthYAkve3gk1L
r4NMq4VLJGq7jeQeQ761oPapn8l8BBhtG4/Eo3npx7LA514IdlwFOVAOh9NFGhHeFaeAXfqIeQ8H
xjILzGvmVlqRjozjwiAAz6gOSTmoVQ6xmfOCLBJfjfsaUwoaA9ubDZl8GnpArXY3EKdhJsXW5jPr
c1Wk5dZDtHWPPIKg+T7Y6WaMX1t9DMfoXYlNihqx9tFFCdIzxSLXpBz1WVhQYVZSVjM5wmM9OBu6
sdELyhSaGKjEqTHhFWBfAwrlmnEpIvulGcpXGrCPYUcVHN3lKfQde4Z91zp0WkaFUVaWCBgk86a8
zyucI5pomQxM9AQNcDG7bJ4n3QhmSIN2CpGGmR5ck8R7oUjhYWwJLSAsSskhPPqQCyhhcyntkIQq
WlGk62ZMVlZtdfRU+zsbysk8tqJy7tnwgDUH6zZqoPfMFI81O2mvTY80OJ+QzWG1t8srtsDXFYxD
qglKI5lEiMPkHnaqxmdfsydZp77uOGkGHZtNy+77Rde2V43envS8gwiH6xRX2i13eauH5d2QOFR0
OkLKXJVqMQXGRNUezBoRcUM7w3VggKIxdNgOZQ+RU91wUl/bOGA7at1e6NEXUJL7Sg8vgRJt29C9
jHS1xkBZ1grnv0oxmdthmNLVgxJT4AKLTGtrkqHsM0NkpXqTNGjNvM65TlrrCOL2nLnVTlGCLc3U
40TMkpR+XEFqvse5BPDHy48eWE2yw+y5/i0lLVzqLZUoxHePUW1t0F1fZZkDKyx/mZj/W1t96i1B
5U89sJB+WHZ7G9JVmIUYDDrdHulX2FdeEq6HiDazU0LgoF0WJQDD8vquqsyv3541kZTLRs8dsODq
eTCMndvRWkAF283tribUMPIw/mXPURvt0kQ55I6GDGHC19EmKRWIIF/CWc9mHG1PKTEhKJ+HW43U
9Jna++/lQLSr0SRzLGd8ZFW5t+MsWiSj8RIS5XwUFAphP2x8rPtDlqMXwZC+rpy2W3XYu3Mfxayt
68QrZtm+zsXXLKNwl8adStVXxbEFHzNHweJG/W1fGMO61Yz7NEneCx2kc2M5GQ+2oPtVBUt8YDZ3
3UFrPAiQ/l37SCvgEDv6dhyjM5ue4Iyst8Ud3D5p3vDeDMVKq1Wyn7Mt0+pO6cEuIVcBqFYMLFBZ
TV5T76DYJJB0uG8hZMyCVDNfC2dITlngY57uJ0a2UCAfClQAZ2ICxC6wwBxOEvRuxwklSNHHxBcl
FSFdU2mtSGeoXvpiNL5GsGP2VVgmtwlkiUOJnytemCDqUCZ7TNO11vKVWjFdD+Joouk2I2tu2bQ+
YSSQht6qUKZJFqE1Pok4L5DCoL+xCOCAdO+TfyMsZGCO590w7/cyCUI5MSH2T0Tr0MBmND+ahpnv
xnLybxUHfIBeKiD2A7iYUHAiWqEleGqUum5+3+RVM9PaTnkca9takyDory3eySxw7S1fxlXtpjBL
bbQm6PTxGcJ8oJfNDs+cxrfA7ennazBYH6ikri03fFZL72MQA8gmjmQYqZcBnktNa/c+szT2xvuc
5kLU1yeIoyWzeTSyelZwMELaj/2mwYsL7WBll/EpM1V149v1C1b2t4gSOYbUM0nA99T+noUyXLNN
2HSa8qK4+m2bYqcramHt9alJLymGvCveXXjT1d2FEC/wjAnRBQnAMNfGt15o3R0DJN1U7BiwD7A1
pWBENJ6nk2PhhiAuqcS67M9nqgnrFcrktWvgJc8Lw1jzLzTyYvelIaZ4kfTtA8ozBFH2dCXM6ini
SWm6+GGkWob/7V7v8Prq6boU2Tqx7GchmBNtiaaiHA/ICI1nQqOBjnU3oeJmQSCj19aJCqDbLKzx
4EScNA1bXQ5FdDXo8LKKHv9Q1IlTYxGNTGpQHHCcLa3U3mW6ygnbziDK2NnBD6uSNFVH1u+MEmYr
pVkfFHVIgjLynnetdVnRnXOflAQXmEfV87HZoUuBiKLN7Fq98Jxgqo+tpTNx6IMkRQU04tzlGM46
pCPhRdOuqu2bsMgOnVouBCivQDAdqVV3A2pxzay0TaziNrWz53FoLm6gPzX4oOCWaDtR10dqldfE
e2897lUvAJp0aTKcLbKf2EVn5mygZr4Rvbaw6HhRM7HWgEfoVVb4StRUOTZu/pih2mgwEHikA08l
8qnC4u3glW8UQZQafx2e/twB5GkkxsHJvXswt5siDJlTkvGUxPad4wenlps0A8gxQaMhgAxDN/Jk
5VZtrVs7AHzKMefO6lSxspWSQGt+oXBv87IFGlOUdMnHlWgMGkOUOOLkONTqCSP3WsvFgYYm1X+h
fo1sZTOgDEMkySOM8o7iL3tiypBFa+3dxHMxSwRLrIInoeQfmWJOh8jK2kXcUA4RzRbQwNpyOmBu
uLLphZR48Lzq0VHMR3Ps39yGZruWAc6uJPe9oUQv1EUEdRRjtUxcy2/VLNjo47SBBHStIQSfE4d0
nhqoJrScshkKaHaHoizgPVrYDNPwejRRLgZ+Te11PCqlBddTqd4TGzljn24SGxMhlTcUTqr3ZFb9
mprtI1PpKVA6hGseN07RbxRA2SPpdjkpiQDl96NJC152mU0tUjkMRlueG7ojjUdbCOVh1sPjMCil
gmdM6HcgJbOpQmU6HUYCsiP/Lhzo9IZtdQAFfmzFhNm6wQ5b57RhwuoZitM0zwbxpOv2TUG05Qzz
wFnifYpRxYubLnuBi8ApKPKONvEf7ppKwV2YwgFD0E10gEI/S3BjwxjSaS6ecUKTiVHUTwBD9nHc
3WZhiLI02ItSfxVD/Zipzi2P8EOX0sYyPQflrMLMMDqnf91Qna8gmzLJLrmtxt7ZYNZzFo4G93Uw
q2evzpACRL2KYK+goYJVkolReRgrQyEzANyO8IBxfvnjP//532/Df/kf+TlPRlDIf2Rtes7DrKn/
/GJ9+YM4Nvmn2/c/vyg69jvTskxD48/fXi54OPlL2n80fq9OKYn2O6s6BnZxdGm+lo328ntXV7+/
emSWWuyzod4BzH8PgPuyP6FT0RX522+9gO5+/wJKmY+YmSp9N5QwyaZ2F9rAt/Lk8OvLmz++O7r4
/vKG4seRnUT6rgsnY+cPAjiV6k7z37u68/3VqdfblCBKnbvDWRMiBToBpKS/d3H7+4tPLhXUfix0
GmzRU2E3lza39793afks/eWZCWsTEE1CSKeLCWkT5Ea2MTDwL399dfnpf/BE6vK7+MvVFS2FFx5X
kMATcCwdVQw1rpeDbaNX9ui2Yv/69Qv97Ms1vn8hX/FUL6pifefX7SntzWNU5b95h/TvLw10stWH
ItB3ZsLGuvaUrZIQOvXr9y2/wR/doE9D1gZqFem60HZ56r0WersMqKpQk9o4+GT+5jV+dm8+DdxY
YSJyDafdwfRNABgT9Mpi9+v3/5MpR/s0Zg0D1IyOqUgi8D8IYDEW05hAeWfeX//6FeSVfnCHtE/D
tlPp6WRtru2SQBwNbdoWZn8wHI9WQ07lLtjINQGz5vbXL/eTJ1b7NI7pvVA5CC1ZFASWP8KvpchR
KSUq/pRQp+Dm1y/zk+9E+zSiKw2TrBo5xc5Qc0tdQM7NkHomk7P4vet/GtamY9GbyqtiZ2vx1yQD
/Eco49+8d00++T/6SuSH+suoHuJWUOUh/NqKhr1IGzRvNUEB/SErk3mpR2jfujUr6y5R0Dd7dGvS
mGX29z7Z55FeGtTznXjcoRM6ASOHpF3Uf/PJfvblyw/8lw/mxk1um0Y4ojIGQFJli6rBE5bEy5L0
Puv8ex/g05BXOyoYhuGPO4fxTqxHFa4aQSD2r6/+swH5abA7ENNKvVaGneOP4bqxjHDeGZOxHd2m
/Ztn6ycvoX4e803pUK1s+13LpIiFG+DIqN9hVI7/5iv+2Qt8GvJ8w1PJ0txx9GkozpK5WkPkdpqr
X9+in4w99dMQF4YX141Wd0THofAd3IFEv4mImV9f/Wdv/tPIDjsN6opZ8uYbxT86jZWvwjEo11XN
9v33XkK+9F8e01hETWkZdbuLCninTadtbBo8aRHvfn39n92gT+M7coe06iut3dnWiPGxSxR4cZA9
f331b1PpD6YP9dMIrsCWEUUzNbsgpe3rraTsKUrRRfeLPJuW+DFRxiHoileFE82VZprzPODdg9Ab
IgTWFyoazl+/l5990k8DXuC1JN3GTmHQqRdDBSlu5n+zXf7ZpT8Nc8WvRdz5VbmjDzYsOWwSZ2aM
fzfMf7Iqqp+GOSBoy+tsrOSN56HfDmlu+j7gNSyHsJRQLOb9s2KQOK/Hwv2bL+7Hn8hwP417ksMm
3YrbYkfwqzPLLfi2oofT+ztfheF+GvRCc1ACO6zpfjaJmdkgOkyz1J3/+uo/eehwEH8/ZrLa7CIN
rshOI8w3H18EZ6OW/RYHza0IrvW6OXnBMR+nRRmC9XC2cDMWKbrx2i82tWFuTbqiv34vP54hDPfT
DNECvkzbjrU5mspjLJJt52mXQvJzf31988cPh+F+mh+ErqrGGFn5TtpbVRCnWTs2c+CFlTi5o1UQ
kWLaABgowPsx+c2gBGB7Tgm4gC0MH+jcWRdTNyHl7UMHg4Mhp/xqI/Ki5On6iZV5q1h4Br3AsHWj
22Zi1dmO/TTUdwQRqFQ2QW6lQOBdmqo0ZfXC5VXGrHMhnltTNKwxe5vlGnm+hVJ1MF4BUIX2OS8K
WuZDkRdraIchDaMeAHGHi0XVHYLxoK2RIdoEg6zaJj5Gupj0DHTWD+gCwxBRdE/Ao09OBH46fz6p
bdY8D5keIf+dpt70cAAHAMgIXB7L7iUtwW8Q8Jah0vp25//zuxN4/e1E/pYXYxX6QfPpP/95myM9
SP9b/s7//p3vf+Of64/86iX9qD//pe9+h+v++3UXL83Ld/9Biy5sxuv2oxovHyCVmv+pEci/+X/9
4R8f365yOxYff355y7kl8mp+mGdf/v0jWVSweIb+twQhL//vn8n3/+eXOdeoXpI//t/XKnx7yf64
fBTtaxK+fb7Cx0vd/PlFd/5h2rZlCldzbcdxDCaY/kP+RDP/YeqGbru6ownAOIKhkVGyDviR9g9V
5Wt2gRNYjunIVbvOW/kj/R+6btmaqmpczOayxpf/uRHnf603//puflw8MZ3vh43D6uwaOhUUgIc2
kh/708wtGjUayJlc564L9drsRd5lR3CACGoMQyGZGcxCp2GZSBFyYRQP4jVtXdBdc2vqKnVdd54r
toUgHWxn1UhLtnSXfDDWhhXFx6ggEGZf0HQbL4OhVSR6j0Qurio9jcX7BMvBfQ0H4ooOSS7qYGeG
vaUs2ypRne2I7EFdJga6oKsgBelzalKbGIOSPXa4sR2e+108VLCtGmIQhWbmgJCaKV0AKRN03Kyy
C78CL1CGY4zCHDFiNHre2mYbQS84DiOIpENmp/WN6OJQW0K68KN1OfHxVkky+IRv0+worqK2Lt1T
6RoWzQSdyA/lpTAnpJW9n+OmQ+jZ9JT8IqQGcyBkIF/UMoxQSsVW2C1Vp/O6m0avjehiUxePsa11
eWac46knrSlJfDdqSDKo8OVGg1Kb87zVneJNa4oxf8+RMhMCGzRWEs0apx+yJXF2gX8xSq0JtqR3
5f5xNCIrXClVMNR7D7LpePGLkaq6Doaelr0uhEMKaNfVR1JUMvU8xTW65glKU/g4emqKMlYkaU3b
SgGKofellS8of07TSW0Je5zDmOjA7LthVG/63NBJfwqM2r1lEwwwnfBAjANgWaXYuivaausDQyGQ
j9tC266F0bZujMpAJTFVhfEcV+4gdkPtkQMJCTyiRCtaLzx6WeS1WxDvKpZDiJqEVKGOybpjOZSk
vjUe/78kPXIAJ9xVFR55oUUatZbJRluVZ55YUJhWrANVtdJFrRsxtaOfgXzMcEoibntJMEFM4VBc
yqQVt4PWxwN9qYR34oajoZMVrNGlDqlgj/j04GNwNyaJ//W0sF8WIUzZc1CC4dunqCBjYhgQB87U
LteOjjvRJQghNAR7syjzo00TjeSfEbvAIvMqtOy4iJs3qtc0nUVtQcvRwTl3ZFKpxE2jWEWUqPQg
RcESGOQiOZPSNrO+77ViLiLs/fSm41ZdglUbSI0pRnizqLi8N6sO+GFrGlgylVrrZbcA1e+YUsdG
nJCqCO2VOnnt7CR8FPZkoE3Icp1A7AZm3w6e76M+qZ17iGN4BCiIMfH1XkyLQJ+8V3xyaCmy1l8T
etJRTyZ01oDHPE99pyMFShW1glZK8bMlNEnvOkCqV5+tycneQ3RMSODRTl0FBnqZBcuSVeJ7MUvM
Bqp4bpU4yK/6IFedZefUAXbOMnfC66hhw/8QRTSHl2SM9EWK+Awj3Nys4HAvuYriv3UhTj58rjjO
lGzw3wnBKsSyKTubJkzociwHl5zHR1dXUpzflmO1O1+up8sS1jFfnsMPNky/Hh7n1DCBAPBwJ0vX
HixAuTA5nkRNFW9e2FHy4CvdCfkscsQYJSD3NcfIr41+gvKkRtcmo6CtaltZY+DN1MJNtJXvsN8C
OYOiBJ9pHaFzJTuvWQrDz+B3DjT5bxVlwBsrol6ggcsQQ5xA93bNsk97hFRpZJDp6pGbCTlKpxa0
6G1Q9+g9tL7cV3mskIgeVDl217KjR6yHgqlIJWwTr2ObIWYDIOQPazYZWbXqY6/LZlrPieQBD4FT
M2ckkbOtPFNXgFIjvcFGG8PPS80Cq0BShIq37y3Hg3UdFMBQ0qKILlZkVfnZtZpmOHKo0VHp9nhO
HDJaPGgHMyuMg+rOJ93GhJVhqca5z520hBuAv+fAIi+0PSETg3eeWrM2Nklfsi7Q6C7w7pdA6p5H
hQ4aPEJchMoY4IeuoZKZO9uG1gbWK6tbZ126udPulZ5mJg2mXKs3tm8UxKv0TQ3WDIzQUWlVt18I
VSP0AOSXY79CZI8FMZrKSHtKm0jALVXTNa9TLSvjVzaLRvMOFDeER5PWbgSpB/gZs/mM6dCbLgRz
9ylKbj0lOh16k3Yrkzc2bpZktM6CIvSeC5159tp2QNrsG73z/GXfIvhc0nWadIJ2qX+960AU63Vr
QEY/lXyRE7UFKHubYqj94I6uJcsUnZJatrPr0lRWVlcMHBO0Lo2euvL/M3deS45jyZb9oYtr0OIV
kpqMIBnqhRYSIASh5dfPYnbbdAUzJ2PuPE2LKrPKrAwS4hw/7nuvLcOZaZW+x4HUx13rTqzvOLjz
UtRzN0NFQp7lJYle25qVZpFHgz4wtBELfa2dxqTyYynNBEa4efU1jVAkg+kUKqQRhxx0Hi+6Gmf+
6TL0rSu0565aYUnAktGXoxruNbmb8HjkRZodCKYzlFXeNVI8uzbS0lk7mCN48qZqFJTmJ2R0Qkyn
FMsBTnkWohHrR5OrZHNyV5utDA6Ut4nAw2dS4MnKMMoK11JiiAMLTpOkU7pq81SQfAILi9AxcyHM
Dyq6/Hip5xp67qbUBeWBFVq6vIYSiTc9Pf0ebEPI3JIpptywEjtoZZRxSdIOWUNRFyOvM6taIMUk
ixAbChkoKT0hsBdsi3o5rQAvJycnNoHokbxexZmbmyJ5GJwXFA6CkQ4UumWf+6jBUA+ueZbR6Ehj
PNQoqVr9K4cDtCWpGTkKIEnhYI16VOL+IIfBD5VRPhGpoIzJElVN0vptG2p3Rp2g6zdMXjum/Bhf
nJw4LHpZspWlGx0hGZkjcKCrcmNZOdXLoOUxMoJcnFrEnUQK2s1E7BMimpLcsTcVMcWAZVoy5NiP
KegtL46GJNtyYihjiE76kH7kwsQovrqUk8Q2gjsSuYgRZ3eqRW5jZWct2ZFuEY9athGN9HwddIYw
QR6VqjLQTdQck/wro6o4YuxIL3MwWEW4lqWRgO4cp8W+7kqSFUv5QouRyOIJ5C7nFl4ieFdvl/A0
NFgcc8T7EL5Ni1dfzNEo9aoKwwXN7ll/ETmEI6dJ4VuOB4LP+/KZ78Xk2xRqYP4ltJRhKeB5bFa0
iQyGk01MYyi1J/J9JNKcrTMUehR+w1Ac4ZikkhfjSe3uLSoqIvHGShPXctn1EwAeXb9SJDQZ5oaO
z/hq9ZPgjjZJbJx9M8EpVPzryPo/Ojitz+9on/Kv5vZY9O0ktS0+L/um+vxs1q/F7e/8//AAJSuc
Zf7PJ6hD272m7T/PS7/+hX8dmCST9s6/T0iG/t+iZkmSzPnJZDBE8+zfJyRB+29dZVZk6YqJlkIm
9+9/H5EESfxvgwQsXEwyfDtc2v+TI5J2bZb8p3Ona5AaNNGUdOvKzJYh9H9vpgiFZRKx3o3HJnQ1
aXXJeD1NRxy9U+XjpRFTNpGtnMwJV2OeLzvNLn6PTj5JoRNSo95RCk/UUGTA+g3qfgGG3JHu8/co
C66wIx1KxPaEhbZ3NQHDk6tXc0Caam7XByzF1R3W6WN61/TryKS0Jcb4ECI3UmZ41sUUsNmrtAup
L04/9I6+92uu31rRr4dPjoQ0BmhIffvW/7i7/z51/nNEf71PN5cQv65mqZbGEVMx5Zsejdol2EMT
rToqW4weHKOo0E5z1RXW9RMdz2kdeUrs/f2HKtce2vf79v2H3nSeZEjZ6qCq1fHcw153egmdsZfQ
37ECMZ0hOxVzB6SYVQUa6gw3XLFXGN3RQuKnBlPuYvISt2RRABRhjBtFDj0rbbIBO1r2CZMv+xU6
jbOLPiomeEHnJDAWwd+/xM3U6ddt+Hblvt+G/6onvGNxJFdHcrIUv/CZCwC0cYyFBhjJCclM+uG+
/5pS/+2y3bQm5UGyciC11bF34oP1nm26em4mi0zYnXCzb8in2OsqvhDf8CiMQid7P6mfU/lBAKfp
I4k5/P0KwMz/4T7edGJDsMRQ7Hl4UPYVSHdwn2eLYbIAHlY2LSM7fhZq0StHA2HfoanvrqD80zxp
/GGUvbPUOhnrOFlZdnbWnQHcbDqgU6dshQXmnMdnHsakpOcuPGflRJzE/MSlveQFZDZppWm5k5cC
QXymO5Y5oKqHKU3mSfY2FR7Qa12yTTIy4xVCzQiFMz/pIXOR4J3fFGWXNhQbMETn1o76UYoD6o4r
RqufY/DBQifEtiI+WfGuQqvK6C0mqFNwEbSYXvEJJEjguKQkS7whfECsD3nsQ8KiqXsyYIDYOCIK
BWYg79NWIW6y94Rnfj3Bzm7a5puJNuNFfjOSHU4eQeWAvyBloFlHL8UIJdxpUFU9trKT7RPTFmSf
P3c6EjCKunTN1x4+m2P6MoKdedGbfb7P9iWr24BWfC71Hj+nvx7UQUHYxYt+Ctp022UbVCyQf7ph
hptakWbDRvoc920z77eo2IAekqqLL8m47K9U7AxnrXY3yjtpQK29IdUgRrYqoZnFrT3Xt8WGDN6j
5iSHjndzMQLN+MBa4J1smK2Lfl4QbGlHlZPeV051TD3UsEBG8wMeXAeYnt/7gze9SA9KZddzYZG7
hVOsMZYozrQYvHp3uW8v9uSB5toAHHL0GTiSyr0iaoSdQaXcrFqI0Co+r6VwPy0BR/j4cvfDp5Fu
eLZSze1PbnJyC2mZvQEUqZfpun6DF2j8IOP5Nfj/y1up3IxAcMTFkog88zgNfu/BKscZoyLCLD1i
dj/Rf4aUSRAg+Rbtnlj29CmXjn9/E3/JG377DOwGiqRplsyp6duW8F8JhWGUmlN11GwATNq89vQF
+dK+iXnCucwgRbvxLHyqV8MmfmFo8vcfL1+XutsfT9/TkPmvpMrqTadykMwcy2F9XZh0TIFskIaT
ut1M3Ceai+HfcoFR8JbMDAKTWaF5D8HDe1ftOHgsMEhgVxrn4sQ/rJjSH7ZKQxIJFFRkVZP12xFx
f87iStaq6jgCF0B76vSh05seZ1rAkQ7JacmFbBe4//bJOT/+cFX+tDoqmqnK7NiWZN5eFU0kcymz
xupo6DNg6xyWalfIUHPIB0vw8xmhl0/0e5wMuhUrztMJ+LkEeHkWmnOGzW3o5ZVLr3cix8g7W3dx
/PDjBZLlP9w6Rmg6flxLo399s4uFUi5X2SmvjjWaRRAEPibeGrAc9lW/YDQj9rO6eCX/m7nMIaol
OCSPuOrQwNSwGqKNXrypF8QVgaQnKDJHT0gKe2SR1bodYdX+OfpqOyKQqsw9xW/KeG/175261tqH
bGCgRTvHMBxD80kyB9CLsCnWWKLmApwG76K66ZEMxaDcNPitivcofgH9AuZiY6g79YzvfYcH6FTd
m6WvDUFtHAAqSeNTma4Lw8vVGeuliKeKRD3reUwOk7UCTXmN06obdk4saK7BY8BCTm4ItgVz8s8Y
MdFbOJQ94ZwubEZbOvZBYnbZQ2K9gA0C1LHViQK+OCJ5ii8kBCNWxwSuwfFUjvio5cIFijRE3HRy
XOE4B6T3qYatZ09R2sIIfRfcn2qDX6Xu7SuoMieg7lb5/+0KIJoXrFj5mVXovcEkbaBVgIXoya9C
dpDDeVEF+J6FWWf6veZ0S3SBGrYiWP5CSvN+pfZvUfKqTHui1CfN0wmTVZ87cRd91HdnL1tTdDUL
68iB+KWmd9riDxvkRV+t0+wxrT+5yCVWx82Jl/yzCOd0xGzR8k9v3SeZtaSY8ZIljVNie1ZWqg+r
CYabAN6kWZr3MlG0eK5EuyUtTnXZABtH4kKiTHcE1/xpTbgWl79fKR55lYOIodyOVaqRZYIU4/Ko
7VGcY58BtuZbEJ5xDeV28apmkHGd9KXeFuv8hzVB+dPrxnJkKrqpqyp5r98XaqlR64uEa5qVMnkd
Naw4PD1bDvURxbfpqk56AZ1G4bqEuyvhz6qdi4pH1uEE3WGJ2IOvwO0tzSNlrbH1dV5CdbwA+eWa
P1Xp11X7twv1j896U25ieGe+o/JZWTzPoIcj7zTNsI4Pe2nG/RcMHgGvRQ6RuFRvpNugkrAc2HgV
xjCLrpU7YkaNXbIMKio7DYD+tQ5K3mHf/PRZrxvc3z7rTSWqmn1/ilNuqvxyWqcYYHr4iofLvNjV
wdVxvQamWL8QN9fx8fDUgeABOxd0e+UxcsXd2C87b3jVUjdvFr07lLT4uSH+TzK4PxYL/7n/7Jnf
738sxNVlPHFNGxdrMQXzpbBhXnLMOYeO4FUegzOQj1BaJ2/cJ377iOf87/uSavz+EKqGSZycoWi6
gpzhumv+Q7dD4Mu57rJTeKyeBs7CDEyci/TZX/BSwTAyN1ql2boEi2BeKV8GtxpoT0u4h4L323iT
of6WD2a4NnlFLeWL1px7IqRjFB4n4kPS01ZK/a5ZZCSBlcWH2SHD5HeK1l6Ugly+gwVh5LF7psd9
WsMJHZVD3q4Adrc6AYp2mc0uw65TElsnmLzSUuwIJEpC8pYosFW3HJ6hYWC6sIkqhN7giPw2lWNB
Pqzr4HR5Y3joaMmWlyfR92TFivqG8MKqDsTxmjDA5P9VnZJZMX4NkPcFtz0vsOlqoDJTYqmRS/sS
yZr5XZnFNul19qgusDtOxtcJvyCS+9gmbBW508nPRuBPfqWRqrAgcRYoAwsjrv15B8SbOZVI/KFI
6JN5F2exX0Shc9FAYX+m5qLMVTeMP1sykISmwc0Uk4ruM5t0LbIVMpCe+fmzKNlutQtIq5kKfRN9
I9XSvRIIi7qYcYw4ZzRjyT8S783rUYhLFQHA+0y7LcGqeTFTxkDLVNcCryKQ4RgQL3eW8S3wa+7l
hVdR5BRyRwvUnLA0O82dPKsSF8WC8Vm9ANkb+bTlyQf1KMP5lp1QdIcJNuXADkxjHHCNy9rNoBXm
fjc4gr4L42eae3B8OEBBz6I1LI8r+S3Zpy3JobY2b68xM27xmWKCaIFHGRrn1bnWurAe4tTThnUV
zSEYVucFRyU20Lzi5OX1e9qlejGvtwhICvMx38orkXtxB5T84/xcvIC6+MLLV5mP0is1XYhN2ZxB
PQbM1aQgfsE0MyScyca6Mh4lazW0L2n2kJEMqwfaJDpp6tUyNilbn9GBL2XPfByO9Ycc2U3A3sVp
Dux3MQBadfKtlZCO8mz6kWfMu2hPICl5huNnM8wGnkVFtUUT4qivQcJr7LMe9NPKKl8NmdCtfSY7
19DJFLsvmDjObHPOkjLhqeb1Xxw2+JoqUgXA72R+1d2zU4acWZh5tqyt1Zs6H3fJXHYB0J6oUTLX
gkgYaIvGbl0gNQtt2gogIahenHGvUnobna195cIJJIk7DK/tCsYK2pWHyyOJyXC/Vw06gs7hj4kF
OMDOFHSe5BV4T53MHc7OQicKc3ANg2nTJ3jjsfHKDzyqZ3bsVbwpjGVd3elcE7xGV2PTSmLiRQNm
IWJPZp7mCIEwzfiRUbow96PfyrYHRIy/qcDF4MzPR5/AitO2tQL+DOZc+lPG9xOQFxwqyBodZ+aV
BgOpVJwMUggpDu4UrofLcljALZDty0xYk07xhJvOCJJVGABO9zIvD04uEGJXfB+BJnzJrc3M2DwU
X9Jd/0TBbW7Lp2xVweMJuoVxp+KZtMcnbQH+IvUvX4pmay+gYfKn9Gt8SlZcf4CfjuKNM85P4g8S
UO27lu3aTLouychJLEYVmmncHOAwVsIazazweHkyMGDhacy8IV4Npr4TioMEPbpcAzU9LbAjirWt
+SovfIAbzG3ZrZzpVVpnO2N8EaP7pCB7Pn+WT+tLsZOC3jUWRg5/8hLo2xjinicc+dbKgqtOuhtE
x/vS7TzFS5FR2zV0UBI/fuoU/X4O4+uZOh0kSdWob26+3pCFTVMURXgc/JaIhkP5MLgR6bv0TtBX
2sPyzNvgsDb6WuloC9mtgkiDIWWPj/Hi7P507DF/b0B+/zzX2/GPHbAiUQjpcB4e41X/AHnYu7hS
/cgnYVo/Fqto/ER254Qp1BonG+yB6jWxtbdmWXk8jYqTzsp59TXcXfaRKzyI5GVv2yDyLe+MXs+n
GlKW3ZIzk+pKCxCiXupHB4iC9vkO6ZlZ2JBiniavcaiLOIaYb3HQLy5HXOXiIypj0T4drycX+FU1
SC5YADNW0p4wAXMVeTRmfO6UlL9ekvfwdIgKYI3bkRH2Rp2Ffjn7e7lA6PZvtRXaJIP+sKpeVU23
BXOCubGNsK4exQDtoSbb0uESrSD0a2/cPrL7WOoXXCKC27uEMIWZApiF7eDs66Y3ZOtUfLfwAIds
iNqmK4sr9AQ/+Do8I6x2wmwXlhDs+ZM7MqxmbTpn8AdDivy4dT28Eu9FY/FhON9LlTspgO83lbAN
s0UXBUyB4agiCODMdmgEiCUSBr0xCWLZKdfnoPfhzUiPBUy/2m/6eynfh4mvj18IHOo6AFEVjfPm
vkiDbpMxXnbElWxfa2k6jOldd5cdCvIjNq0K9mWmP0UbREOdjeoE2ioLJn1AuHTJsRXWZvHMmn1+
vi65iEpyTwM3ShMw6A/dq7hqd8C54Erfs8PUh+6hedU7O/VoD6pLIaheGyffx7PmNd9Nn3T/jMEx
HwugJ2Qc7tgZTtqcXQnSAb0Vp8bSNQXVJxdRp0L9hIcFno2T0skhaOO0qQK980+P4ir1Ls7pvqLi
bm1+BZA3fZZ0Fnvx3dnvl7TbPHkm1st8S6/zQr1mg7CYsXX0Dmkx6THxQ5erUNs4UHgtry2+Cx5/
t8E+TQ/HWhZLktzYlzSbb7CpnMsRoQNJ3MZTswL1SZz7YYQjck/Q3+lM7AhBZU4M2cCuZwiGpF0/
u9yNyB6O2qLwLm/X4pdMOKc9+zKAJvyMsQe+4ofH+feuzPen+Voc/+PVz9MabQwctWOHI56ZUL0x
ns73lxWobjd1yyMe0kv/YdzzgQMGr37ix8cedZlhpxvjizMrNpJf2+PfPxeTsz+9ZigOcXYoqoj2
4eaDGWoO6Dbig1l2uBk064AqzyO77iof4QiGWIET8awp7kyG46e704Ii1h/KBeBWu/MQNdiXh3qe
zAs4c3Y5OKBYFPy2aVBy+oK3kLu1n80lw2FpI5F0fu24YXwDVNM3lDkm95YEAO88+am0NokJyj+1
kQ77WrlvvkQotPvyoCzqZ93O5oVXr4gYvRt90RW3yVxbXJvsvGQcFSvoMlhuvByzMXPvufxu6G65
imYQbeYoc9bVax7b7fv0dWFiAyLojgCjd2ic5juVg/4O4Nfy6Nq40Gg+w720+/uV1n4/K/IE/ONC
3zwBpNrJVgkrjJbXKQBn0u17KL+zZgZ8fywd4Yn+ScCK7Zeu/K7gVLvP5vXZzVwKwd6VXS2ImfSQ
vai2LmW5ixM5UNbVTKLiODtAOV+tReMkPmP+IVC1tSh70QKc6r5f/tR8vspfb86937/Lzcba4mpC
N8N3qXw5yL3LeVVCS7kmUDwyFjLkL6LrNmpzjxQLgkr7anH83UE4cQVGVT1/Va+Pzga6xERM0laU
V3p5p+Ielp+r5j4udn01B49a57aRLJI2UK//s+vShTu3Ml6KWf5OwLpzuc9YLMq3KHb/frOU35sQ
1y+oX6XiDHkZ9X5/K/SrGOpSm+HxtM5es8mGlAw+EXHHQv3syB+22ZImt/mg4x67cHDptieVGx4o
QyWAwB/6my4sOfJIXrkSAnlW/7Q9/nE9+c8HNG5O9AibAOEpfMCKx+mOtWQGflX2xlfhMePCvVyr
tNYX/elV9s39+TN+DFfRQ6l52sP5aaAFZsKUmyOL/PuF06+dpO8dkeuFYwivM503qCq/X7hJnIgO
1znk94v4qsK0+/uCZ/2Qv0adc80HYberfVNeX9w2mumKTYeJF77ely/DQeSmzoaDssw4lnVwGaAR
g5PYGbMzcwUKUNz8HXilmeCprDrkOSM0pKSudLh26ymZX0xXcyCxicCZI4+WhuqHXZBKW3q7BQvo
kROVFvoF/OjLWkhATAJhoP/2w1X4w2RCRWfAo0Nrm9HIbasjqqyqlQrqanERjUvlWhPb4prOC1PA
9fhBK9N4yQ7dplvzcu7GJZF452ciYxeMm1Z8xp9rT/kPT7QpybpB71FSDOnX8vSPDYgU8kuuNXrI
8sOzS4zZYcgciDNzKhw39WkC2tIXQjHTsUxH+GoCdvEfNkHjD/Xvt89wU/+eQ5OwV4PPoK+jQ7cq
v3jLiauElN06ar6kKyOyqUdu/TC5mRcuaOjMqzlMarhnxBEcOJbKPmfvi80jPkvnk6t6Z0qSxsca
pURBt+IZsd5iX/AUGA13hmcEoaPOqnu1XaRLIyCp7JFwdSFzRxPXWGA+cSKEUNGNLxCvBdUHjM5r
El31n26hMzNC5rzmZM5J+0Rj1PlpJZX/sCugYhFlchUI39Z+3bZ/3BZ9OpmjNhgsNMcz2Gw31O2B
MZq00BeZ1y1ZGzlfTzPmN9UXIZULjouTAz7pV+H1w7v7h4r722e52aGIixUzAqXDY7oyF8wspw+O
gsVaz4KJugqwZntUT6uT4cj1PYwgAFjhxgjdE0ET1zFXObjdPOJoB75qm8IlXIsq+3VWruW9BpP9
qTF8lThPGAFw/O2k53xMwde76RcH9Wlxnnfkb86pMlj0BSmQHFpS85Odu2f/p3rslwnoZp369l1v
d7BSK86DwnWvvWQTztSHixt6DJwZFs/ihTFX9nTHLYBoMFTINbBb6c6kCiPzl0TdM2HbBs9GuleG
PVSnVEXtkS/zDVF4XefwMNF0WubOdZ9Dpfmg0+zNHPkJlUDrCOuLSceIQn2B67ID2qE4HIpH4lD4
k9lWuiNRah+N5mcr2LUfcPyXhsez+C6NLxVIrUVnOHY4T2QbJMKEMA8qakLSy7U/IfoM8Z3CGWf1
UgJruKI9vrW2wyeDPfvvj8ufH92rEMriAdaMW2CFFBdDYbVieMyIdmPQ+a750PnClXqs7yEluY0N
gJ8O0Lvy1WkgC21hUTnkKVguGP//p8/CzBPV3R8GHOkIKbQkSJEBhxmo0LcIPIAOiDR7MxSLMt5N
y6tKhifW0QBddjuVfmeTeIXuGM/Z4xj88Hmur8rt4yWLlgyR3tQMy7zpdY9tF4JtNoSDJiPCHp3O
HT1dt2lN955UeAOqkKEitRSK4bXLpAA7v7bKeBI8FZigum7kH3o9vwAfv30kdgD+o7E/324AiBYT
VRk04dBGTkL3DfB4OqtztNqwizDhnxgkEh1gekmPnn7XDuDaP04KjDJ20QlxefpRhfNce43T3TQt
4pGndheHzk+kgz/MhmEEq6JEGDhacPR130sIHGs6eXSX8Ng85Q/JZloBoj+itS/s1Afyt9DuEj4S
B/djdzT9dAEGb5b/UF/9qlN+u1qsEKYOWJn98mZ9UEpdwZSgw0oqQGfS72Rq6ySDW4a+QanFihwY
lQN7ebJ77xrnyQ2V3P6rOLSbkihC1+AgSU38lUVepPmgtLpkRp49rvpS4lBEZ8cRDtNPUxbl98rc
1GCWKLyTOpfvdrBuCGFxBlweHqN5sepLR9Lv6/sK7NNb7NIb+gjX+dMZhXrkGw4wVzefJzsx9U8z
cwv50ulX7VacRbpT8Isn58Lr0QPRsTPxhzdW/70W4MWQaPAYog6y51amIGryoDUmF7h4uqDcSO1q
ftkx6wgR3e7EY/Qc77qtPjjKW13adX/XLZX7ULBjqL12/Fq6bDDwA5QFWwehmxWzApvqNgsDWfDb
dz10IwJC4TG45JvQHb8fFqpPo+piqwS2ICmi90HEr3upPYwWEkHVbyRUwoetF5WrucX7+ZF/zrpe
qHYLzWkt/CDgkf90pwxeR8SUQDww731/zAnEk8Vu4n28PKnB6PXBdexxrKen4rEjMZBgyOdpw8GK
seFHP6dhUV7s9o3XV5kRhjB9tNH2h0Xr9xKRW8LcTlVNBvrIaL9/oj7DAKPBtiXsdjlxYsaeQ7aP
DX143hAaMS8e9H266cnc2+RzYbRxBtn0an6oEv/1c76/ezy9qkT+kIzWl97f989hCa1R4UaSD1m8
aBEPWVscguSzRMhpSS96PCuLLreplLTMr8O7FHMEtngS0m3AaA5AFncU51pOnpWNo49Zt2TMpdpD
+4Gkn9UEsjuzWXJYHXmvupEbm3B+gwtlHom30ka1PCFcnZRlzVQtLe1KaZDRs30576G1RZ0Suxbn
upD8xRS1b6jM2VoWA4Wzxp9jg3VtlkpwarmH76HiUg3NSCrCENx3swt5MwJBrEtCIUmvZCAg9ntF
CqgQ9PIZPKzYOd1aC2dksJ8AofVrxHT0z/qTg1Gj4kOfl8Y1wM3HVY/876QHUuFfwjlhtlE0A3qt
Svd6M6NxSBJcwohvcipq56rgyErzr7w8i93jRHgC5y7SIqtj+aKrhBWRZ3oHy/B8VRc6UIRsBZmi
yhCenugJx5adv7CdXsxF8oLbwkTV0TvZJyJAp1lqb2botBy9mL4LHjPwVFjIlS/elbN2Fr9cM6Af
T854X/mjo34JxOnhoUKGf0Jd2HgqvQ+7Doi7cnTaNkqG7YlpZf8yzOgbYomzT37xVmlBWR6zu2k+
8OSlyCyTeTT5Uc3ZV3WqrSU5xTNZlcJbyHzRbiSye2xOBzOge1R2FpnSLqdHCfog2gbM7whBFIeG
l2v5+QsnVSdZTYvkYDGHB8Xb0p7QgmwM4nYXx1t5CIG5k3lcMscQQm+MZkqF09WNjHVPau7Zwc+S
LPgOvTMy0KFvwdyDOeU1JMAtcGNkHkSmfvTD8z2zJWamyIXjZeIKc6LtW7vVSNl0ZJLesk1FN5Ph
WgwtfD19UTjGOL6EwMhn2rCSOt/M3ojT4Yfrv0TLY7cNiT02lxdseNOmVJ5TzaMdAxkh/GpJNj0m
72oU8PPIORSBLPN3n39c3BnmNtR8Xp02X7avlw9rydAhO9KnU+mDn044QmxzgPBN7Mo2qe5E5SG1
oOjRQjU/ilawyfmwRhSkDX3KBSEeoA61nghVjJewWfU2XBriU8c4OifnnISvJvrCUOKpSA+E/nmK
9bnVz05kIzZkEjX7jPHp8TLMmBxj+XSHfibRDMA9i5an5FhEUrcNqJmxKoEJUe8BtGMcyGSD9M7K
G+V5m6xxsFhnt9JnyDT51VKdNz/pyH/RiX5fn1TmEri1qe1uVu7pPE6EWrA+Te/GE53MpbQ0nzt7
CiI6WpVdLRLf2g0/9A//0Ki9ror/+anXDfUfJ8VwvEyZGfNTCVXZJTNid5ckc/qhc50c/NRf+vGn
3azBQNr1JOx6UKQLRn8Mmq4Fg2rzcvgMyX7AZ/2h2vr23fSbbpbajYI0tZ18QJxooWT1rH1/l2zI
TV00jT0dRHRAvDVLlrTr+1VajI139BEX6Mt84ZD4ghu+dW7vyXfnj5Pknp4aBMCkYan3f98jld/7
bnxSZomSiS2FQvpmjxxrqKJhVcuHq7PPnahA5kzbQz91sqUecJDMA5Ho7c9UsUVlkYgooJ30fbp2
C40ZHY23+AtZLGsa/gMLLPcmanwhXxILjjMx/0gXp2X0ov9Q+//5bv7jU984HzJ1YKuVKvlANmkw
rOiWe1lAC3V6aIL2h9L5D/U7lwi6wfUvMnqzm4mCpA6RiOFMPmj76y3sdu3n+SXaXt5Als+bDXIX
W6WJIdJoT/ahi0uie/77XUItxsvw7RWVRFxjKhpc6MB0VW5eUblpqs48x+pBfim/TqMjfl1zTYZl
dvHajPTUhWHMzFPqTpC0T8Kj2B9x152YNiga6kmlnEvql1VP81i/B8R9Fue9gbiiJtD5pWFYcAmM
3rIvc82cp+xWkYyWCubzg7ZP5+bi8lybjroQU7sUXwTr2IdPUsUc3a7J+xB3/QN5yrLpdJpXkIc9
+TRE449ol7MXvaPKuWRXObNuuG2HyoKB3XvIkGveeqU33iHvnp8MDClfZ/SiHyH7kCsw+ngYVtcW
MCeT5TkYfQKXBhfLt6o4+lOpXqWuZ3OGmoDU6HRkeNDeS9P2vIvLjaLckaZBHC31dCDmz8qXLO10
K1CTldk605cZr847nazyp3g0yNFe8gddpLVkuH1ur8aSYVswScHYBqmxpJcmoMTA5DT0r2V7ZWkH
EZoyBRUmM8qLF5OOwr77ET4LC4u5UfOQXhsZ1XtjtZ7VnWfwiR2LoE/h8YzgaBWOhFxw0rw2vtT3
q0SEhq0y//vz8vsje/O43Kyto6WHepHzuKAChtE4by9RkORL1A/yJSC/keDMI5k4HdZE5S6kyqDN
pdOIRGN47U6RefEDewqd+h+fYMpxg6kceu6bhSbTR7zYY6UeGGC2yeIs32mnrWFBBA3YnFXG8/X6
LG1zEb69r+g4HbdDDU/KHk6BgpWqvG9b0T3HX1H7mHQvOl6lWrvLp9cLmrP2slfZHYXqUJPToaUv
2rCs9Peyvja6QBFPqOQPCsuv6VL4Dh+d8KYgm2doDpt+UAjrcq/5sfpDdPFja1YY99llP+gfWvHc
QLXKk3SWMIRTDRdpNpV4ySjxVC9MHqBaDqb0hcdcOx0HDB/tSpTmzQnDzUYUtwi5wyBlJpYHSvsk
Ueop7UL06PC2OtoqJonpPCyXVvlMHkNCk4nAaK+fMwDQNY+eQJSCcUdMaPeHvJnXBt3dZEXrqWKs
LVdrI7yLLCdbXbeOHpnW2TWuNRSjA16c4lOCaRzi8qXQabXP8ARkIEldfVjyXaJsX6Ft5gzC/5Zw
5Xp+YOuciEjrR/SUy5Ps9kD0n2t47A3Rg29F6KMqR9fWnwJUYxG/i9p2wjjkViKxxMigeUu9HrtC
7arvCJm9cQ46+qgjRIEERjgzPlzOnrXf4y4Hy+RGy3pPPOA6n0V32kNDU9AiYgqS0/X42x7o3Eec
iHkwXXRdzgW1Fn5BALtNuUPAXpE9hfGc6adMZepI5a48o5JGCukNjd9sJsQFHC5EKFRMREElT+hS
kC8Z0mJgtP7FtpWvBkRhvjqvRPsTlEP8eF4ZAYAvztbZnui/guSzLRPYpba9vE9bDtAC0UrsNION
bs3lYU7ezo8hwWUnB3F6kzuK6dXbdk7Q0ScXhHGlW9ma5Q2f+jK9i1O3uOe436De2mKcgGSdf5we
ESfEL6M9IpNJHAXz0yNG+FAPsvoR4oNceCQWEpXnFbF3/mmKIf/WJr8uFrqKeQEWPH2Km9LIgsSA
4v2sHqStgBHoMKxIq55pyGd2nAOYTFcvojt9XRdUW579X9hLfi9Av3+CW++PNul9VKd8gnie3E++
Oq2H/CouTpaGupLquxPvynh22ocRRdfoyJ2r3p036lfuIV4pvOJYKh4aiGUcSPNpi9G+c7F8l/b5
f7F3HktyY0mXfpfZow1abAMIrTJEyg0sJbTWePr5wJ6xZkXSmH/PejasogwEcHGv+/EjVmNw3hPF
la57AhnpGKSlYq7L8dCbbyWRwDDkvK3IJJ7ABWllGnfh8Dl2zO+lYaYZyWwEVVWU+84PtnBvTIRY
tbVIPmVEbS9dxXh4pz61r8jEzbvgnYfYMb1DwVpPurWuW4hXgkdMbR6vkoW4gpffIWwN5imMEssx
doRB1QwUN+45h/uIa4fgTOzJ/I1IYjibRTPvmdNa7VuQN05F3+/6TkIUWWo+6cKen0hI9xcly2X+
E8Ne+2PBoZvAlmjoTfMWtGwtLa8nX4lrNTfe9S+Cy0aCvmYWXd5d/jFep2HobnxPRruZo/WgsxVs
YB4PFutz8BnZ2r79YlwFLXyCzYOr9+EyInnitYH+mR7MRUPaFM5ix+qNVOTFBGVnDryiY/iLmZW8
0hXoTnn/Ex3/+yjz11r7zxe7ORpLRWwkjRxovhhqm10tgYjZ7WV8jO6rvd/NuiUD8GfY2smTe9Ew
NZw1OtXRKiBJ247t4aSef2wXvgFVN9d08wbGLSqLMjQV2oUOZ8QZ5RYqIkoloM5nYLRYxV8foG9W
Pftf5kV/512UvvIHkp9OhCuyAiBku2eRzemD7Ppu9dN46Tu4N12hYUKsFC3mEbesGoLvyFeNDDjm
8ax7lTE7v7ZHoh0rW9E35MeWw0RSnYrPo7/NSJQ+qm9EINrlgoHakEBwn0WPPxQ5f6wofrumaWbx
WwOpN4k5VpGuXNkb6ZRsHmVxALooVbtfD/fSo2CLF/XI7l46gHzlRnloTyTODSTK/DiA+y5JmO6Q
Cb2PgY2MMchNhd5F4xibpapcJ870kiDFHlf+WQw3+RhsqCht5p6kG9zDaC7vXUhmP3Ry38WLNxdw
s7Arz1PLnE6GhS3hEzlrDs2rt2XouirnzS6C8XjXrNPNNEnrHn+a+/749W+WcGd4lUac1rSEUWTE
LsAkKpCl/iEQAcWByilCKcL50dAi/bg8v02d+e60rxjQmRjNWepNcUnALRCr0Chgz9NrnbNH62vp
Ldqn5TL6DE5kDDnjvKjXuMgcg2O47O/q2ml/mlZofzpKf7+Om740bMcwiSOuQ98Xr8xPRJtGyJ7o
rfI6fZbJR0VgYRfduoqchvxJt8RIcVNS/mjLKnhvFCQBWFERLD8sMEmJnsu9fjDuimd4/fA9GnlO
OeARtNbxTXq8qrbBogei648+Ew9lj0I8gQMYv1kff3/ZvktApzuskksFwK8AFN3cYb2SBKPF1+Tq
r8mbFefozFfhW7ty2ZegkkMnSqHYO/+90ufmc2/uaBGPouHponLVjqSLjjt1Hi78i3FgdBLcYxI2
N1f9PrcJnQwd4/rDl/7j4/ztS9+80wQZYnw08uHq0t1Uy2gJYjxr1iClqx8+6U/H7e+39+blLfC0
7DpGd1d5SYcBvUzaVbb22D8SemPcRztxQShO/0uPTpo6hecPnz+9nrf4wu+ff/P6Kmpd+hEMoGu8
mwpAY0vYG7lmMCABlsetvwDG5x1GW0JNjNbeutPnf78Eddqu/3IJt0WgF9YxWZoy+9fGzG2dAY2/
r16lK+BqhQcBCes5SL5CNOGyOeTXfIHIh5kO/AzYGnugBWGZYCwQrhR52R/SE5DpOKOlUPRZUDgK
khLhuaWBR133ETDe/2H+9V178M+V+ouC99txpDUQv9VWYw96R3sAFiO7j0zjYheHKpsk9QL2Rwf3
dynqoNP9ZXxTof8wsUP4j0tUMOvuctd2P4p+2fnE3Gm2GTwo50A4528h5n5go+k8jiaZrNTBJty5
v3D38rXBDUCEHcc0hNiVd/+kdHzjZVsvI+mHh/SrS//bQ7o5c81WD2qcM9GUPCWvOujp3jqOjjwX
UeRrj6HXL7IB0RS0Dy97Ex6NVXhk+nRI5qHjOuIa//j9cIzGQ0b9yLizec+tg4RERlZXgJ/SHvoq
TlQSdin+/SgtGBlJvHMblYnMTHcdevzamFvGEiYL8zK2z9GhrUfWzABtvGSP7iHflJ/GWlwGeE5K
24C88ARthD0prAIcFphIEWHD8GiDbVJg5xt+w8w26nD22zXY+98XtfTL/fpvN+xm7u6F5COq0xZS
MCvCHg3n3N6JxUPNAlbQAJAKXNrmp7QCJHMw5Thor17OlkqYUSrPXXrNKfF8nXYL90585lqZKjh0
xIJ7iXkAdoS++6LkjvqZyOveRyW0GF6ae/66C0nkUdzzCd6ZhPYSic/V8uZFukRFbzzpD9YiXNSP
/lv5KF90EkiR9ZDzI018RJ8n6q08aJWMshhNVmtQlWRuNktEqYmEReQha5dpjxj93BlnOVngRMD0
pEWnrdKxiLYQAqrsyQbt++XobYyWJNKV5H4K9G2ljQfVDzf6zxsoEnxGrFB3bqUxqiB3mWr0yrVe
GEd1462Cbboolr6TbsMHxunGJl75m3gprPzl3z/6j/2zaUwyaFTQpnJLjswS0yX0o+PQH1YudGYs
6fKtahKBPUlzEARu2KVKbSFDbJLjBYIGcwGD/2UUAF5/2Mh/7TLf1ttvF3NzXmJd2HdSOCrMmWYJ
rBgR5s30kkA0JTQUspK+GYl4FlZifs9MfsTC+QUZwuBkzzDylXv2TAAnRgBjRHw9JqNQ9daCsEJR
Lmk/TMb/WLKaCLY0WVEoLG7lWoNHgKEgltOp456GxMFtbnJptb054p7WX8DKOSR32j36HuW+OP6s
9/+Fm3+/Xf+5AvWfPYQlxyHmclxBZ+MKidV1vUs/KFxtRn5gH8apaGftq7orlz81osb3pg+Bgm7B
TYCiAH/1prioFZJX4ziJrnV7EZedwIE34h5R49aQAXl2F6Fexs0ycy8RimZjBWVHeUI93ukIgpzA
uBCrpn42kwgoP6N6xWVQ7dYZ9OhsEWOdhUsc9vHhW/Y0iksG1CNdLaFpevAmN6cS3Fz3H9Ruo5D1
GZgPHh4Q7UUa1gnWuyZc9wL55X3VEE+9Teo5AbCePi+KFcTjjOFUtyiwpe+BBYL2UAWIEAthIeVg
2ooyawoa5o3UrLWfSF/KZJV2UyUg7ZMMEQEcg5Bvdw3j2DjNdFB6DW5csh0LUmHXVr0M1Q/8r2Ig
wyVKqqiwWfbgFUxJUmHDTKL7Msz11OhnhDsyj9uKD90+vIu24bP7UJzptaewm8TWGDsA8KZ37V36
HEAk41yBrPuKxumqf3UxL4LNyWMOvFTh+/AZbFwnfnzUL9K5fcNs19tOKK4F1R+r+TWqKvU+siBl
z4CjUHPpz9oBAOdRfOp2GGys/VUNtxHb360/B4yfWfvRLtYUWnNY3TP8l2aTwASvn1Wxqhfq0lqz
xQOspvPo2D0q0/jDMLE6wCRjnj8ktF0b9OIyJSLgpvQA/JTdCclmgDkCgfVrWMcb8bF9ae4qmmU8
ou3AabblwkWnZa4GBo+WA5fjOTiqCw36yUbkZN1E++loMmce8iqMHp+ydb+MT8GFf8upDUddB1jB
YBw2wWLGDCaIwYaz8h1YbWC8MbjmkXk4hOz4lbE/rZjxVcUYFIVv3R7nTYPwV9bqI7RthCAWHAk4
HmdrmW6bxS8OubosJRvIyYG4ex4W+RxkzlhNdApw4RAeS/ZknIRXOH6fBoj7JFodz6TRpg/mHSSZ
MzLNlXBo7rOD5GARzW8zPBCfxkcBDjS+l494rnqAg8cOtYywn/wD+jmkm4V27oA7RbIU11qxJOc7
A5HEZkOwUTbG22Bc4gZqj+UGd1I9nmmkY54yHuO636mfHNw5mFgx98tlsKlODSOOR/q+YlkVFDZ2
fGH1nMR8x4sk2PKHcsK2ePyCABtcGQgPT4E70601xANK1/ZEkmnxnERniC88YcatpKoF/rwe16YE
l5ofAPU91Xb9OY2hGF+Lo285JYB3MVN3wkTTXMi7cCNNevJ1Z5EyuBbFN+ydZMmGEabRRkYn92wB
SeK5VriwegCeHNLtKwXSgZNB7LjTng35EiHrC+e/ckTcj0h4+vt5an5v5nnFcVWQZVXTRXRc/9yT
VbUS83Zsims3mac60aHdlegVbe2DEMh17lTA5ovJiEq7Mum4kJopz4pVuOfMC0HjR2aWLaPY0Q5W
MUtm8JxgTw7F6sVfnrrTniI8vKq2b/fbfFVumwjGVLDUikUJx2QRHs21vGYlW3vxA04eni+rHD0g
cCwEjBMjBRO/LNDp51cMEBhSTErwBbXkOJ+YC/8DdPyn23FzRJWBr2aawe2gthDtSf4aXuTnaeJs
bcozurof6hljKhH+eSb+8/7ftPqqPIhJG/RssRRS/Q4/BVq+eCZKy97C22cmC1vFmEM4pLWBNu8x
U3soHmjMeM2i+3bL5AxJrnkWnuA4RNpsGsL19I2LDsigcrwVK9jxZh7yNE+dx3h29DPdm1SupWBX
E/y6joBO8CIc3stkPTD/WmkbEONL3TrVuK0zbPrnhLxj1k2QM/bxHZgjXHN/CVo7mBsh2gqOcicY
8777oaCXf7o5N/VVJWlen0vcHMJdKeZjrGauL9UhOy2sc9o8yMUK43AY0enWOKEC9EiqBJwwD+JZ
Bs5m82MC8Pj3F+Y7E1rigSHOmUyymOB8s+dyB9XX0qq4NtPeE519pEKHkKnuQtwMX5ij4CEGacna
o6J+R3mhvAQoU/gvsgswuWoFw3Qrnn+4qj+e1P+5Kmn6/d/6YUGuexjHrNsS94JL9sp12cY2uccy
YZfAM9mLT8JG3HqOsqZtsJyfAAVjejG+rePfLuCGt2H4TRowxSiu4y+yMyd5d6iVmfIsH9CylU64
wwjzrtg0996pXmExcUV2qR2ik7jPjwTKP4gn1LPqSTgqi/5D/+QEWNPZFI0d4u9yUU7iWr1LTuZX
9qocB9tE4NKvxA/3o05mpCG9Cqf8VRttjCSCZwankmdTqw07NAPsE58QIkPb3BNPyxN4+0nMYP70
5W8adcOVuyjETxm8bnJun3mP0WCXpcOMQLrkyJOG2aTIqT7du/TobpJDAkyyaj/6D+bF6ZF+XqmW
U80SzfgF+JRKdxDjQ4UEAWMOQhc023q1DuGRnOhMo3KfsejLLXo8bNUP3U7YhKsW48N5qTsYJAI6
G+sOMf6q3HTXYqcvmJB5C0qXebfC/tDRemanHJUgFytTPptvInWtOZO36LgxYpQL/txPmnztj1vr
byvk5qSxSIaITJMV4u+iV++helC/8mrVnbg/yiV7MMW992Bd3KX52VH/3A1IiLDpspN72uZLyRqJ
L+2jhyrkPt3mmCzGh/KsES59hm9an6WHnuH4NVFRkzjmk7Tv79tzfS++MeZyfoqz/EXg/9tqvzkm
rKbQOiPluzSbGpQU4S1M8crRn2Cj/E88AX96vW9OCcVtUuym2XSoztbNsl39sr+wkYb+ENQpi9Na
/dtXu9lzo1CuPNErOAFfSDnOZ+WziLgPbinePNaiQBtDEZfPfEihJQtzQXFOEaPqTiDMEfEyTVMW
qZNEzhUdU6+tw/6Aj7Ey4Ec30wSnDubmJ7Ma1jCwiT8pHZJwqQOi6XcxS7BbS5LNOJxwSisHybgT
SXhASdVyWLnSApcFCNchfF7oy90MFjR/1cedNJ/1QE9YmqozUkog4XbP8D0xzSv3fjyTXvL2vQtn
0K4pLvw3TFLYmvHU6+fNFaXncGlfWPiYA7FBQPNPZALF5/UrzBI00fwSHElcbV454nxvyaslqA6e
QM0HHHbBtkqq9XY/2ZkFD8zflHyhcmEQv+VfRxD9/SV6U66e8KgConlzZLfJ13gJa6d/HvH/RJKS
HhDDzAU8pp6SZBJzuUdhSXDKnFSCVfnpJQuFmjdFkSjAergPJCKt55SXLa6u2QIzBBEIjpagZt7j
vqB6zIMlfwOkMyCXBjYvkCdeWdydcAaEO8EQKNmtLzgdeENIr9p9/ULxGj2FrVO/aPfVEXCl2hbQ
E2mU8pmFigxT0Kfo7YeT6zsY/o/z9JZsF2fy2LY1SxshR73LvaV1FIqppkSBchps7wzXZNavNKR/
xU4WZt6y32gbEJ74wIMNwBHaJbs8epi/X9gfhjD/vLCbKUEyNKWUDLwIAtU+cAnGBVicbWH6cYr6
dnJH/Ysc7Sf64ZTT9O0FxOkF+Q0GO6ap3OyTsVGbiZmnU0W+iF77He7EyM/ES8GTphCcWWdiXN7T
N97JIJpL0ryTFqPEVdk5g9BsaZq2lx/gnGcF/ivzkVay2BXifEz3zXjf6l86TA3YrXiRBMoS3Sa2
FQt+MpLxoM8osSjR1eoYYuen7yUsP7t1ogPkLseWyPVdALvm2iu7Blse2TEfeJ/vet0RiQixEUV0
iZ3DdCTJZYrZOHYVWLSLrq44av1qSN3HrBUWQmXM42Udzgi/1a15J98bw1OoOj88we8wpQXc8587
ebNLx2ZTakqQFdfaEUlQvxsXk+Y32fi0He0GQ05ang99O7whKlz//bN/Re79YxsFZYLfo+gWbB+o
vjdP0QzKTlIJVr4wodZHKGlftfoQm+953WJMuG+7YFm5g2OQkYKyTyfv40Rkz0xpy3nbhfisPeFD
6K6b5CB5L0GwqrN1oDkc/kxoMoB73aIRRc8DACDizVVvi+StUi/jeK7zOaNNWQK4dqoWx0A7ku3g
KFxJCzq4e3MZnN2NaA82Aaof1TZZ4LK7M04Tf8ylz3HxcIR4hkCHwLt0O4T3Hht57e+F7pVx5czN
hHlOd1SawXYkZF7B3i5wYsvG/MsX56l31EED/Oo19h7r4dpklDUak8MWQpUfYs01km5/70/7Ufwk
Zhuil/5+6+XvVu0yyDAFuoJDvALZ+ua0LLW4UMau0S7mXt20u3HHu4H4RO1PnBrcSNm7KK6xC/pn
cjlmAjy3kHqSerGIIQdCOUSZx9FRQIGsYtepMsh6aXAxm2GjwttuQvaburYV0KlgPjl6+562UvCh
bSIsa3LHxEsJq783l2bq+q5fjHElKrsqvoeVI+9ACcB6w2AVjldDu1BsudnK1fdG9WK+cdYUzxZz
tHnirpV8y0fFyLWxNkB0FC6KYm5hiOqtRoTouDBQ3JbRvM2w2rSRfrbZq66uUckqCG9UbHmX1HgZ
0FY++RrE/YyvixjPYoJFYODKfKvMM11cASSNyBgrM7w05NjOk7l0qEAqqT850rp91e1TojzcBwHb
DFhrDnVZi6WIePbx/mJLWkScDRRBMO1t6Uta4tTxlnhrFWf3F0PEl/zZEsniwH7Iwap7a74WS8s4
GTYmJZiR+Lilv6UXbBrhjg3zirtaP0a2DmwEhexM2HzxqTzCBDPuFHM2GSiB5CyA+33uVmcjNKG1
VWVk9zPlXD+64ZICYogfKKepLpYc2O/Gi1s5y9Ig0QqPtGm5P3BkogcQUrRhdooeBL6AtcA0MIy2
ftauwug9NedNvfVIcgL26FZjfm9YD71aOWF0FxvZQu+MfUEuGMQTwjCjbB5jzkve7mxosQobk0Vk
jZt8adH2aRQllfsc63cFQSTKysjvGa9Jz8Li74tf+3acTmsfBpOG84iufHctyzzLGLpAu6gvHKRP
zaG7BwbryFbSMZNcVt0KAkQlbUX3q88cQdtzdBSpHXho0K6me+6DIy82BhOlEzE1lBz/QYkd3O8Y
pngf7cE/h7gxDStzLkG5Fmi2y3AZactRPZTd2gS2Ch3CqszwKW/2sbBS2n0abmXRNgdHc79aoH9k
Gj9JuL+TGvnaWAnz0hsS1AnrBt8XvDZsItPXLlRW+iz8MB/yRcwUFB6jw1unMPScTWZP/70z7/TB
QOQIo7nZ+i1Xqw/EPLIEV70Q2Xlyl7wrB4++ai7M0xWLwQW7Mt9wlvyJSCpNh9fNAfOPD77pOYlI
NMHu+GClXE1oUWvjvhtBBqS9pzDXPxQaPfwV7P+HBabKfFeTey0qys2d1jslhx2kqBe9WODwhB0I
Bxhzig3SuOaEjCxKneFlKM7DPch0hK8ynsrliwzTuj56prBC7WSgX8GOo4jf6nRcWXqDh8Y5h43b
+e+VuM27d7F2rGah4L0EfFsvyRo1pL1qrdyUcv5O1zDQLslTWuko0qwUMUPICJ5RkmkgdXTXkoLG
jbAxVBSR+qL6i1L40PWT1Jz+fjdumVgITHVOeJRVJG+iF9FvnkJlqHmt5RqNZqeRo6QlG2Iswdj/
/eOvX/jPD0UVYFlW6Ci+//j7NDmRXGs4jv26yv+fDPS/eNd/e2DfslUPn/lr/Hsw0K8//+9gINP8
F82vgtAHYq1Cgca/9O+cIFP8l8h0GWW5LkMuFKex7//JCVLEfzFTQ5rE265joDSpi/9vkqr+L0Vl
IE3CjYKyjzSh/yYmiGzWf7zfAqp2Y1pVv4qb35C8UEgGr+7CcmXEWnmqkqI5+r6brLsyR8Mtkhga
zKy6xUa3M1pQj0Y0M0cuK2EpRilONuReUVHgj78K/CGYFxJppgXA3C4hr8SJtCF665SGnMjIwEfC
C8P2M/YDbS7WCc6aHUUjEXJwDSBgvqeFJa4KN6wOnIgRQea1/EigVrZXJUz95IZjxcST+TJC3Jp7
oyR+Rl1mOaE68HaWYmRgqxhEJ6CfgI7NBCftsgoflLywfKgYWnxHyK30nmpUWnD54rdR68NnOYxK
7NwzRXe6OjG3giQxFkoD3URHVArpRksVFRtG8AE9KuRtGqjNY+dL8X0hk6s3qzuLVBZMA1IDUbYI
q7uIjfYsjz3eoU3jC89yUmYQnSZEZVZmI/2Q1tDaV0EkHZCwGGdzVMDIEpm5Z5MYcYLBUBkOjuor
40ubEcaXJILEuR8nwZNrRAWUS1U3gfCq4By0RvKo9HIpzVTJG3ahmjQf0ViLO0lPxsz2BJl63POG
edzKwl0TtdK6CEcMglWpeBn6nNI4sMJJpEPQqGZrUq/7s1whLxprfqNftNLASMIY6OSbrCISpsnE
F88yEfbLmY+SPIjyc0tQ310bi23pDGDDU5tMhNFcT2IDD/SohvNvFCRhQYqSmMRrZSK9FqYMs2vw
rLqz1RYeRSd38aPaxc05qtPy5GpaZc5GScNUTowUBtUBctmAxMUIO5RBJm6FhL9cFTyDkjUHdG1H
q2F8mLFLy747bAwrQ6EjqQS9xoqSSQtfa3zmgYGPblkoWxi8qkSxEOES9kQkoE56amF8Fl6CIDvK
BlpaSW9HjjVVj5RZZWaTAHDsxa+s4r7PPEojYCJFOYZ1hcusmWoalaA2RnZikdZrNGK51aNcDewh
74y3Is9UHC0Uax/6VvUWdS6WJsS8JXsiFyPDrjuZGNUhUYOtopYgX4bbytBJ5GrY1h6IV44RgTSr
Go3ZRIKlzVotFSIw87KEvz6kHb1P7G57pkqTA1QYMyfrFCme+9HQLWKlaB8jWBnZolBqmCCB6OHZ
OhIX/hEoErnBlizS8g9+tghlo6hsocT7hFJKVB+NcjTQTeSEZNgRzCfVbkrF1zj8G9KUkk4kMsRs
m2eTJ7FKBbUdNyP/eyIACkTHL8p828lmIZ0EK53oWn1xLDtNu8LRQNcjFFSBdZlYh95V1XweqWXX
zKs+jbDvND3JXcZpV38ZpZzOy9InOpWEF2GcxR3p0EuhgTlk592Y4cLpybgakanKnyTxIfvoxrpN
F2of4I1eG/3Van39A7mkrK0zTL7IUEp16zEOzKLakLoeNnbQatZJJ2G4WzRszaGdD7LQM3klpdEO
4swC/MjoXlS/VRgN6FlyVLSGl1InknFkphwgFWl7v/ksmhin2jFSlNcgjbr7NGrK50xPkrVgaemh
0A3gzKKX9bOW5eElSRok6Wmv+dfcK7JPz4/axdgKebarkl7fSJpYkpLjy9N2pmXRUUTG7pHlmdFv
D4IZzcdyDPx1yV6L0tz1VVTmA5eklV0mOSQjl1dJTrPPQKzLp1oxzZOneMo2TD3zXY2T5KHWkvRd
MaSsnblpg+0BacigMULSjujKWj9DgybKPdYL7SjN2qTtd6SwCdDOVJJCZ5kbkMcYCLrP2BkvJpWl
Sz4hGOQ4vktJ2wprcurUR1MNpW2bFDktoC4bR04OcS+USvRUVgpZq0rsabPUb9OYS8/ZKXSNEF1/
CtleD4bQv3qJKtREquSSbEsy4l6iq4K6c5AylKlN5p63dSMLU88wM1GucB8JNckIQ942YTt51pFB
Gy0Sj0jRWSYYIe4hXlgA2Mb4yEZTDiVKujA8B2acPkd1wuDC7S1hp+mhhZwwbacoNbGYDMWM3I2Z
dbKWZp4mBcsc1YKwVBoSIZlaJg18AqVJmd6ZoYpNfI+TEET1USueGq3KXjQlT0kPluCwJyVkA1GI
HgtSumccBvK8rn3jTUzH6tXrLeVZz3Ro977SAcf6HVCHltXma0wy7UWSStWw/ZYzwgmNKoesZw0W
OSLRqJco7irtOVUzdM11w17RJRX94FAEJCQPqSofCjOEyzGKJfrJJuYNqpPBhDcjj59SrrqT72DS
L5IE6CjK9eRr0AURa4wuuxYKGktRDIZVLCRo31GC9pOC0rReoEYNe8Izs1etUpkXV3pQXsaaXcax
Kl8l+xUQDsqfQnSY0BIh3ue6/i5ZpQHCjlb7rmvCmCpBdNsa2lOTnQuvNR49q9HR9NW4lXkhBEZP
H+7HsMjfinRknJ+oVbgMLUWdC80Q0QDWooUGv0lzGLStWfAnSh9X5cF0TcKUJeggUjoSEWeE9OtR
j2A516HYeqp/FPpBv/iaYC30YhAX6ZhJCTpGPXkNjcJdG92IFrUOzW2meCCT9ShdCHgNCOGSsX6t
m2Cn5pG4T2pfOMod2dTEDzSho2VC/jGoZUD3YklOqpdyN6vL0NtreiBvutiLDoYRiGcjbGEadqY2
rt0xhQLRZjmxbwqiftr+USnmmL3A1xLK5MnTi3gtBUq+rMxcXtetFa20oBc3gaHrS9+KeZFL0RX7
uWAQBFHHXi7brlyilPA413rEBmnz7qtDdVAMMkBEEuOP6thgWeynLbBuLpVfnTxqMFZSE2JvUI1L
pdJS19ZMT3gRURE8NiGmYX2hxngly2Voj5GlrJPCwhFJKvSVJgoqLAevR0YndH6/1/wUGu9YqdKu
YTEvoAwi4nG9eCGT3v4y+LXwOaYmhF9F7IWlH3XhSo4M7Ct6lyzcQYcSo0XheNByHFZqVTEAWOpI
fu4TqT9lUhODpZXZIdN091h6hnbIqiFeEt+OQ5Y89HM6Ksx8GynaS5KAkNfqqh33RNxFiWiug0oA
nU5CDJnD3iCJ0c+0hRSj4NBUsguarNFejKGxdmacc02N1R1zxQ1EO8+rst1KGusNwmUKB4o4cw0u
mhIoz6UfGge9JTBepYQjVlmwzpk5png6NY12l7GOkUhH/sCisPxyr/pmfOykTN1KnVU+W5ZbDpuo
0sRwFQhJIEJfydJTWIoi83fF9B+CMQYezMQ8+fKEXFlKoYuNdTYMmMBIeeTSvEoRfBPJmoZVatk+
yFqjzl3LRT+VRPWIOrJr8tqejK/uOiMfxq2SRxwqsl4E/ipO6pytjzIfHM7Vh3Sujnmy6lQ52bW1
NdhRpmM1IJiCuGpFqdoOcW1eMaqNzoFfSYcC5IoEodZbF3nU762sh7Eg1YUyxaGY7UPuFu26j2Ei
eoFmCo5WB/6pilpmElZGLPLM0gVjuoqYWEdfuRvqgI0xFEms3qltx6HQBT2cACJvGM31aYtcTXE5
whSf+V3TlIVk62bdTp48RuM0NcRIkrLJ0E17WB6cTAZFInidEpdp/VZSoQUfmuoasLYDsUocyfKI
EmSZWDU90gDHIQo67aHJK+2RU72bYviGbtOoDQekW9VwCwS4RHrpvlZ1DUpcYqHIkBWAmO25+szK
RN2NTUXqY+nj9p7r6n2iNtHZaNOccWcpkx3pWbH6ZHpVt/YHsd8XRqGuDCCOY8cK3VZuo9yHXust
pKD0pBk7ovGstHodOFkjkTqjBqO7Uls9Fe+klMzJc1GqzdkKM5ahUbdLt27MjaUPkMk1lTlfGxII
1CgjmkUryrxL1Ou5eyfFqX4dFX+89ysfa/tgwCe2oLC100EnuKAVePBtWWmY2/fMDhMrqu5ljjEs
zfs8fgJCV89DnQmPJf6q8yBFZZp7FZEZqlbxlodW4ySKPjyWSYr2XbVAxgXBjbaZwVQsiRXRbnk1
dkM1uv6ioad9Fn3TemTEhORTIXbccctIP3uZbNRry9enwb6R4DOhBThXR3oWDcyRRzJqLNJopYht
nDIiWOPW6K6rpA6Zexl49hgFMYE0o9hVW6ZyTF3FYuKJwf4Qxe6pkrvqOvgeAYpxnXDIDXo2V1w9
eurzMVsnCmvDDqXWPOSRjLN4n2bE9eQIjgBdmqrZB2qOvb8kevtizDxMoguJFaX4arsdp12NjMxc
3bPFu1TLvhZeq0aVKeeJqt/LoAUwxeRe3Sk0X9t06MN9lDfj3PIhpYDVlhfPH6Ivs6uHtVEW3Zsr
4G1u+H17FGiKXrWsTW2BbiV2lFLCYyOQcuPaZjHGLkyY2FJijgc0CKPB11LH/83ceezIrmRZ9otY
oBZTF3StwkNPiFCXWhpppPHra3l3TaoGDdSsgUzkIOPdd8OdNDti77UxIZeC+1Mf+wCjo0zTNDSL
On9TfoePKKGrPKlOyi8nN0yM8IioFjmTzNCtsvE982vPW8KNgFrq5x1+tjoqL41MB1wFmsR0bxWT
2swNRF1Te0TXCc1C/TlV+8BkFZ0jnt7KNJiheHjz1XR0cbQnwuf0jlMLeiTN8/9+hPVcl/znf+ZV
/7dk681fff4q/8T//KH/D0OtAZ/+v0ZX17oAmvXfZlePf+D/zq5M+z+QZOOAJQJR18F7MIb6r4xr
/h8TrBR8ARuUo/4YlP/X7Mqx/4MIt8Dh5SDWxDMeASP/Nbuyg//QdVM3iMxAIQ+hyP1fza7Q0/+3
4ZXH3ppAPwjeOknbaEr/J4TPMzQ7dkn8W6ZRT83WH/KuCTNfP3TGXTYt8xT4aaalVtXohZEp9gWz
HQPbrAeImSKSXva3z4gHsqDemtlSc9AaItCI3Anysh3K4oPldDzdinSX4p/IBDE3JpGGuH5zwrhy
KpH50zO+bO0cES2BeGapqFltl8S+AtvTAN2r/2pQW2WMVRiofJXvBumvCgBfzpBjtH/axytdRmtp
UXar12QWsPTEMZccSnRE1JQ9qo+hZXL1OfXcHmhc/Oapad+qIXv6LOPnRtFkTCczuKfVxoLrR3Pj
4SxIyTNo/FslzmTTu+SimGKjiZHGCXKPiSq7O2nNzam3XhBzb608hhiR9lkVp8BU/CWaVYJEuKL9
r733hj/UHC7SfQpAqEFcbb5qRlN2FkbDto+4bByxb3EBsbiLOCt8bvYhOXXapoXTDEqYIlXoH7l3
yMgpMrqnZg6WY0ZlC0zP5GY0/nli21c2W8TpT3Ykd2jW05A7UBNOSQc6bUBJw106ETj2GDASITAD
XcBDlkHejyPCt2yGWHxpjrHUe2QxNr9j1uab0nqrWMl15ocZo2O3dlEcKjTSlh/2qTiYHswIRK32
W1r+BJZOiMne8YpVimRhroGoauOl1XbpTPwOUvgEHbEeoGybgt0MZ1qQn4y6lls6IWMgWhQu20nA
D1FXnEwi3eyJL2FaeQKgCsmutr5LuVFinBxF0rJJAHm6VdZ9pLd3CzgWLJE7UZxs5bIDnfcWzmud
dbp7V160LMhPl448BTSKj8kUkzMYeE80RsvBeIQPlIskPxIF12uYIndGQFSM/xwE8HBesF5cZTLc
ZusSWM0yaUjppF/Xh8vUHf1MXmc2SgnFH9Gw67mloMUpAWCpnOdF2wHS82eyMutfPDyeFyr/6Nmv
WXRLGM3F6Kx3WFss/5Mmt/TTvSRXgDg/0qGt1SMGx5cBQdL9etKrUJn+RmTzuile/JyHhl4tmxht
zgAaJ9ySY7esA+2gP3iabF9T8ARJ1q0ri5SvNt5p6bZrkqvVYagF2zS4sN/YNusKBUL85VkbF00I
IV3y1Our1n/NWgt3K4l1wwR8klzr+nXGJdUeq8ZdmB9+HJ2TaVqaKdtrEPgtqmNYU4cCgHZhfnXz
P8t8aQv+REXiAygMkbMfNzalZMHclRvHXroGxmVBqEtiiXDGTefP6yrYppZ/EA0ej3F8HvtfS6DY
hBwoobb67cqeio2X5Jva6940xoul1BcSFH9jrLXpklZfdlAddaR/YuNn6NaIg527Ah7H+Jnl+57E
1/nbIwzejBBsRTx6wXdh3WZVPMnOIpmPRSGPVMPn7dYvUZrhxyDTc7IPlG5hrhOmGN8dVBJD1YXN
Y1TomNuiEhmPKJMT7aIIOslI2K6qbl/U6SYt/0lOIo+gO6vb61MOA8wMrYa5SfMtPOjQEkI/gYeT
LddQafaxfBltuTcTZDHUBgjsAutSukk4zfTIFC22U+xtjou4o+uerVMkvFAnk97Ou13KKB4CaWfi
y6HExhifim3Uzd8Z6KbBwzPl1sdOjP5i6pMvaa3d7LE9Z0KzoMFlgOIFpIUaLq9Lnw/Evdq4ZVzU
DcJqIEtENtPULllYjPBXZSP2s+GdHKg5Z+wLz+PUNBsjsoC31uradWQ2UCkyq/blcp5/7ZkUTVO5
0yZwtA4bAt4R4Gq++a636Y9MKfsczQ/jYPL2ppO+mngbN1ms/VCVAkaNi/2kmQfhRi+lk8N09eAt
u13hbCsHWq1EHa/dVU4BWohAguDATkzEnynRFBTsY1FNWUzYoXgaU9aGuj/8GWJ2FnWJ3aNx8mmX
B366doP0nnN1Mb7j/YBtFgnpvteKqHezbGiWkw8m80QS6D75XXX6L870YMvRXvpLRrtIWZz2as9b
LZGMAwNJDno0DTsAPGmRATpADNKWFLgN/RbODhlqjYun4GYWWofmdxWU9T6pJvIAeyyyzP3RX6T/
RIv8gUEvmqZiNRW1jo45+xNr1fMJtsQQ1moYFpoC+dGqFEEQGYPOWx99TOxa6agRtYzF1Y405nd2
Hm2DqftVazgRyXpOMMeqCd2ICkrGILRLmb5M/Lb9MdP+Nir7O7Fj+0bWc73scg1JVEcowEjRvx8a
/W8yuPXaloMxUudIT8O+Rz/mIcS0SRUrvOY8tN4/Drd24Rqdv/PTmfMtGZ+KtPWehq44s8YFi4OK
0USpcTEiTzInIeOrUJvURABRlL5c1yoKacmGdTcFL/lUtXss8p+ZHL9NVU7Q9uDSGfIBtzb4fctn
MTJEeDwZ9GeS/qDpy1cRmS+zjqHCaVHWMNKdMt6AQHCIWdV20jmTey9RW8VJ4ow2L4edvLUlwaps
blbMRPuNzKT/wvCN+U7M+xGgqvDIr08SfQBmV4Dz8s3X2POSU5Z60TaSGQdg/9OW8bA3yUgRfDiE
cVbQj0cE6Ix8jLx7deq6OCWt8TY6vr/SgoiawSh3heja7bhulYgXUQzuNzFlvxpd2974U3HmMjxD
rEwu0Zw558w4d/3D+lRSIAVT+eW0rlz6fv3rIJVaM2zg0OIZnUhw6hzcz1VSHy1LxrBmmUj0uTVe
9NK+qzh3tm4FUDe1uF5SAv4Ez9QuKFziH0m4ZXDibxiln0dkZqYOrC3KGtxvgnZkROSxdxQ+9KEH
hETTtp0izH/DxH3Mj6mV3qXyGGXxq+vleAOO/mN62VVuz+R+XDR+1p87fpgb1ZdhhjOUiOCMGrCt
9/x2WZh5v8EM23lk+2Rn5F26sj86mtWHIhiPtOfyJGtsg2Yflikuviz46gb/bNpyw8T8WvRiZfVZ
/dA7Z+bWBrAQARelFGzYOY5cRqZZUwsdHGLNumMFAtRE05r5SxPSWaGhhk9XD5tPhJ4CNKhEfVzO
O6P/mhukngd3uIgWwA1st5IT0yE2O67bCwO+IvlMjB+iJCzjzwouQbLpKBoYyoBnvPvlXUu9kI7i
wqySX/KCPiuujoFO2GX+zyUeqm/OJcDRlHoJF1H0ULqxQjT2Paaupkl2Rb1v4iqU/j0C3jhWFZy6
dNEb9pdyiDeKp720nK1pjQxRo62CUVIGh6JPP6u+/NIswGwlDy/5wAHyb60PacapKYZlY7x16Ycq
mP/z7ckBTttBaIAa+H5ljcezfaKEZobzVlO79sEcau5nw3oncs+tIfZYMLuraPJnt8fPydOvl3sQ
/OtBfgjZPSXZZZqxfURbtyhBaBKZDgvLStCi87UToTFLG0x7ch0GPXTtaSXG5OiN1roWe2N+qqE9
jcyZbE0/2PrBNepn20C66gTBVcW4KGydzvrsKPK/kO6xFtHJpMkcgBmoojRcncRuSKnOGby3FNJI
qW1nXmxqn3rTYITUnXdJku1EOUFWXWdQTsBSkNV+R609+VsUJtd0gkPBO1TRcnfRKembZTlfIrPZ
svhYx97OTL4TbMc2vxkqOI2+YqLj13moZLbz9ZuOjZDV94L15QpWY5KHFjaxie+qmJCMP8Lm1Wqe
fhliYiGj4Zpthgh/g85SYqZJ6or1xC3GJG3lMlsL1ll3iOMv2YUTqIQGOzVlZwEYpFz6dn3y/E3u
vgmspB2lzW1OnoZRY873opnskQyHU+41cjVQ5HEYgPEuuOqi8vHCGLsiJaCM+IA5vbSIUWuJ57nL
z8pepaW3zj1/K2D5cTwx/fDiS1Ly8TYwY2yPwKdsfh3IouNeRoUQLwWGtzoCnwPJx6t3rUqu6UOG
+NhmsaE0Enfd/x+OJPOWnYS141vn2Lka9bUhKUDTrnr85NtXOQIX93SkTPt2NI5BCl2IKKoUTLm1
CUprqbsZKafgJLHyiNxfdeOvmxJ24y7Ljug7GgAmkln0mSf5yuTzbLyRlZ2g6iV2eK5CkDBkUUek
FbO5z9WdwEhpT3uLiGUzITJCNAhtsZD6yVoT06pB7Nj7J6bdb/5jRj4dLO3gJehDca9O/Tu3F3ms
bD7da17RofXnBD82CzEtAyAGWlg3T7yMGfvEHIFAy8ivLJldl++qOhvGvKPfqb1bOhBZQexdEH+6
MQXB6Bya6GuAwkq3Kd2L1aFwNXUGnN5LGyfLXrbYF4NdayaoVXlqyagWxbvTyRfb5m7wLIAlF9PA
+asYMZlgfZth19Be5Na+q+xwwAPU0hCO1Llw391yFfnbVMpn03tGF7G04HYH4M+JFLSGbKtpj6YB
vsjIXrXfq6Z6FiXyQ6AmhU03irBTeClcv+bea/ZzFBmbdP6eWudsPgK7QzYwPN1GWJGRw1/VMl4j
Tgk7gXDSCx4ir18b7jZnJIGYgSTiQ6kPoDSZliaMVX9mgWq0p65JRbRK6GDHoN1OHbnQjCCidNsY
zSbLvLBzyQFwiuQSWyU65PI6AbaMoMol9aUqP0bfh/be7FgXL9rYvJQjGIGUo92IvbWKvWNblYdp
Z3F4GdklNu+tP2/x2208cWQWvHISl27ipZnUTiNjRTnO0YRp2m1AoUAqJjDAjZZBqS0LevhSolRt
6zvHQqi14l7hsdVhXpeiDGlRXgkm39lud2u4mC0f0VCLezR/VUwUYBMoZpZtjDn4yfGemQ4vG5Ps
2ZTkS6Xy9wC8Y5F0lyEPPabCwm02UY5INOHWJUPdQwATNIhQo6VuPHwpnv1Z+nz09qVLtJPH2WjE
dlhpCIp1pU4yrXG6EaVtB5s2yNaevkwd52VyUh7WnmqSmVAc47MpLTh8GO4HvmLxahZcNFBek0j7
VT7svKBCMO/fUm+++bSQJfhJzf/I9FscdGi9fyf3mdyMLiNdmIV9oL+40b8iZTVp25z2AeeGWDaZ
DK0WKmE91DeZsvdR/1pyicyYoQVdQuxMP01mr31V75oe5c+QdKHrUcgWa9OfHhvOYW2qhxeJK4eZ
dZLDBXYmxrUTxJlwjMWlSGFpdmCXPfnuq/IyO1C9efQC1vVVtpTVhQ00Wa7eDmUaCu+ntNzqo750
H4/7fCYictVTc0gLRra9Lyp99WrY6pabVWhUH1mgERPUnJ20ofb9m4I3VeAHJSBM2v96JkdVc6mt
MSyjbCmmnTvt45GWDb5KkZNBT+RLZx0Zp5BmdoqISwdkKwvE4SXbcIAGXXLUbOfDSIJzFAPKebBy
HzcZcWSp9aS3iFuEfZ6dreNxdeL8csySRHEaU7RCjKZ2TnXS/3WU2Kk5rEfKjLgEroutoX7xi4Hg
55xdaWg43bZO+BRy1J81LGeXt9hs9x4WE+lNx9oLuInsZSDOJNi7HIA2Qp+/orLe63RrZME+r6Eg
Ez+sE2af0Y01EUkd0Aua5Bapq5V0HLAcrtalccpDXZn3eqRXvFpzfW+0Q5/tmbuveCt45Z7SiPRz
nCWy+w6S4Znd4dIa1apvLErFfyQUxqQX1on6ljUJDUm0ilCkpzivUrwSqMDuafvCPdplb1HwPXjf
SX/2gufSBEup1LKsjH057IKy3DBec0nyxuPdJm8pU5tuJt5DB/zQTtvYqkM1I4IoRYj8FkvNWMXb
LIUZevfdMLbJXAghP4gEGFd0tK+uuNTzo9EkTDVmPFoua1PuO3UvcsYdYqxW/uhuFL+j4RHXmo78
DuO2dM4GzZ03jFsb2oIk1syS2SktH1I9c48jHVU3dAMmE33O4YGdtUnSV8mwKo2u5WAubnPdbVCF
MEh87gv/lDXtqkOZNcZ33Tz4yRA+XC+pvZ5mcyeGMWwssfPS4cTbsLDUbxxQstnGpuHlnDv+yzlo
+kCUql2N1b0UHCxkm4zDo/IKZ3GbSNDwLGpCl+VZfsujKTQpVSo9+MkHa+UIeGZss5STh7P+ZkTp
uhjVT5v8K4DAmNaetnLdd3gwaG6FDIv6UI3yMLnzwpyeRfqn68OS120RgTm2dBflBFY7Ga1LE7md
eZ1IT64TNJt4NVJhLzX3w3PUiljqtcuxqpgw9gWoMhhdcbdVDvKJCu4pMwmlstvTXCS7FKZZDFzE
BkQRqYzWH8qnHPYlXo4+v2SoMKcUtzOpXBmvW53UN9V3Ty4YKZuWtCyjcyyz5U/fszQsde+gVZiz
xpAxCL05rA2Oo9xvl/VfzdHHtSQUSlALUjWCKSl2kh9nV7mU5aIJ0hCJ5zJgAjAUDEudbi+KTTrm
a0duXGg0IqaIqy5O7bLgA3K9i8vkhOxr6Q+XUcH0A+gf8MPBysZwBlRsahmr2MgIGf+grWaoeVI4
aNoc9wW/sBgPwYjFru620q8Wozo3D5Q2XODa//VhVquByRzWDTW0G5u4le5RRTX/iulNJPM2S4aV
Js1wYMKbFVRzQbr1h1WjQ57gLR007NL9QLn4MfMsd+on74K1iyVZml8xtqoKWaTnlluv3UIT8Lir
iWkpMVUSG9q+aQ6SooISilxRPgaSDsdZZwjX4m8IR5Z5WdqfpuySqi8PuGSLrvAx9A1gHUscIxTy
vEIl1XdO176v7Dn0wd04p7FDQKP2Y3+ctWLpe+/OlC8y4G81uVvFpXd3GruMMWW9O2HTBlU5vGYw
xFPJ098fS0qMtj407sksFB8dV7B/0VXLybnHgnVu+mjbkFcoLpHTb03imUkhbxzssaBg+Lvp6bnQ
GDHFsDJ7fKHlyZ0vOmEDMVphWqeh+LHT13lki2mNW9VHy2TgJRDDhxXc4llfWHG2ppWhmNkU0Ewy
idbJO2bpLtfPLRHlLHRmXW3REgA+Ib11qNYq0HblSSnqOxwD6Hsk2dqMZ+OJbGv90GqfRlcvbU7/
Zt+Tg1dnkCryVZ7Fv1b/VwTPgjZqKJ+aUaEt/Ura+9x9j8GwGXMKIcNa24zVfGlt9endDeZl3xPs
kx7aZK/HbpgKUsyseGkge8k07agiTLso0kxCFpwH/4QZgsekxr/3+OC46ABWY3qQFZbQ2VkyF0+c
E5LORVbDHEedxVLbAj6njC+v2wGlCmOorAOsY4cAa1Nu0il66WsZVl6zlkb/WVOLPsa9BIiWTD/n
+e5wbg2kVVUosDnGLWJVNZMxAP4dtuonNy8eX/7CcPJ76jn7zMAvy9oMtURC3RW7KdKBcinHMEi+
wI2fXMUAB+lvHppGw5piXvrjCuBj52N/xojd4Dor8e2U2a+TAcT0q0OvnZr2eaKSsRQ62jjl8/nU
nGRZDAfLb0IGQ4oSVaqrsMZNpHcbZGSPkQp3RvsmSQmQtVhJYzoI2ZxU06E7YHtTXpSPL6TH1NES
l/EAosXZlgEjpi6UBXsnR0ria4vE+EgSdFH+PclPPjCHuUxfe54lL4IAVd0a41o1z/b0Ldt6h7qK
mYlatRqGcLYzXXxAWbfU+n9Ns1YtnEGGPEd2n0h+bhHm7aLLMDOPeMGCtaEAp7wpD6Xi1niPhh90
EYFEOorXWsYvdW3fi/e5uwjOLHJQgJTLl5yeGn7ntWnk0mjxS07zfrTfXGiJXT6Q6+I/xfPXCM6v
r1GideIomWDmWrHqjH7NGFdJnU9cWoumfJ6TZm3MmLR91X1M+vxaJEzHXO504A5jJbYtw6AYwZyp
PuYaN1PHIcdV24CV84kRqKfvmXbRzl7VeAlIMjPclTLLfWuAWS/w5rVvVsYWyi0+RgZzHhEGuiWP
foxvX4p74RgoM4c9SmAmVK4emqg2zeLse9k+1r0QwS/5bUetPwR+/Cqp+R3ORTt662gJhgniL/o9
po18+h2XdryePKgoAdmVtN6Ztlf46KsJg60xr6oye7HZxCGtpRkENQlNtzfHTVVds/zZb+o1yo5H
9xeiA13mcC2nKKLY8Z+TCmGzbm8SvTwYjL0NpHS9+27DZydIfDt6/mk0ctSgt7mnA64ZX9L8If0P
k1hbVUidgmid+R9FiyDOfVHd9DMQzB2cKzycFrAo4R4s3PoMWFdS7pv+MJceY+pqWeBNTtE/9y/B
oW+SC3L10Gyvpj4tlXuQLUAAnfV2dK/NS2okBK5YLygDjYUjE95KCjqGwfJf7omLyCviTJJNJuVb
xL/dEe5t7MrQYw+mD/1Okbkqk3nVtL9CZOvOF4eO3mfuskPvrhKfsASsdInNOvlx/F8y7pPWIR1h
kCRpHXsZoZnBG54lS9Nmlv2Qq6MimrMd38OsQml1NCMSD2u6jY0PLsKt/OEkcMVTTJDGvEnlZQqe
U/uehAYXriF/uYm15JKnr15nrzqfJM+3DHhZdlUER/TXsjYPrbsgpbvfxskOXL94Mewd2hMz2uba
BnSLCPJlWwJyYv7hfkEY/slLI5w0KrvEDoVJUmAvIISC80rcdKUGZuFVudEah/v9rzTsvYvW1yA9
Rw3ZW9aiaaZ2YnPHSNe7jf4VLR+Wv/tcAkoYMXu24cj53s/ZqXroCBr1lCIgaEX2FSiEVG1NaI6z
sEtz5eGdl5rJ/PE8m+76sfio5/yhugRyxf0nm11OscHecK+zcGi5YU2y7Mqp4Lu5VzwYMX5eO96n
NktdLviqA9XWggGZxFZMxc6KPrT5n1thFAHFb9E4CzN5LyWycOGt6palqMExALcico9oxJi4kehR
s3KcBoZ618nXvmLvjkD/yTZvNqSR0V/lrLhFzeTTBT7ovvmCyUGBKXwO8SU9eYO2ypXaOJhpjS2S
b+53OGzRn67eqebXZea9WbgoYuNTr1OMC1/mCLkC7TzL5Gamc8vPfXapaARMziiPB2/GP+lVxhIN
Mz07bWwzfjb5l5uSfggyEfniUgb9Ki76jffdmwlNsOSX/ZDInyv/occAZ9jeUv+lJuBeIA9Yy1lj
s1UsdaLwRvOQfnoRpPCaggWNVtGf6/K7Rh49BkTfJX9ay2VZRtcgxjo/fjtk/wwOAROviaefevCN
Pc+2Zv6NwTmZjTeqb+QlYim09NdDbupLeGUsabWMkebE9jvhVrf7lZFQTuCa4kJnn0q6uvtaeS9x
+a8C2dpFl5JxWG6pS4bBQ3FL2jkWxsJdJKWgN3+Ci4hJikBtseumZGlA7egKba1j8ZjtH78RZ38M
NgjHnmtHEdYc7ALL2+rD0ZcvKosZHTBLobYbgzfk207FZ7D3Uz/MmAELMlUrdGPcri1jNbtgoUkY
i4W6g1obtcraTrRnlBicAByRfC20c2OzcNzhVA80tR7u/8LdjsXZa2rFuZ5tE0LxzGHaeWAo40Ju
By25w030i/Eqe+3H7AO018N+1gnXcvtN3xT7GaWjoTPtY9Hal9069tc2MdxaVTzLLvvzEPiONPal
KkNn/ivkJmk/Mm+ir5YXXWDPaf4wpsFmGRY+K6Peni4a1BLXf3WIgiSYEnU/xiYmbW17soLoTZk3
zUMib9QH/sFDkxesZPgt3ob5+dEwsJL/IIU+xMm09UzA3ZUvGXo1ND509f8oo7al2byUgRWiGoye
hoFRXmQ3Oyf4NWaioYZ00/UEZvl7MVnbsREvecW0CvFBNrxhDSG3SfvzNEss/eBek1Ux6HCjDPuS
RvqlHhEF1js7ytBKC0I5RbvpJ0jdqjwyeEdcrD1lptqJrt7FSQHlkNKRmUDdGJuOdCwxnmtv2I3J
xfqtGfriTv3yWHnwsbj1We+owE3jbsUwIgt1bIfu31SFRYzwYnY3DVEniZjDxhk3sZ8capdpDxLU
pDkl8mBynMUaebMAcaaJvaQzujtriJCzHGoFv4esqahGTfrA5HucNE4gVymuHUOwjS1nqI6cUkbX
3/1p+EHiuDrkbgdRk+8ne5o7LpiiYpLX3jyuNWUxkkfCaAt2m8ZhZEDIbuEpyAdsVXBAfcLPEX4M
5fCEXgScabnRKSUs4DSa4y5NhtT4H9/7edxnXFqG9gAhgDTOUeto+hcLgVVJTBnV565BO8R2Evrd
bRyLxZA2197ojgSor9Ex7wYp6Cg+/FEQBkVkpt9hlNHMaV2oetsoqmn3gb6h4S5qZOnuTQ5D6JnT
VUO5EV1bTS5AzCAKm+Q9T4KPzo+pe+GWjy+Iypm7oc8axnUaA+qiOuHhrw0CpWgdW/tQslfEWHU0
zP5zemSXipeOYjPNrF28aDkCBoJY2TJHa5ft3Kz+JnJ3NW1HxbRSRUSoJWIfEyJQLqs/O3nMvXts
jWInKMm05EBZMnbitXq8ecSzKDHsZu+fj3ypqqdNp+ZVjfKoAuXiEs5UIw7C20fUofmKyG9lRVB1
K1S1BPNeDSlXlaIG3Yy0JlHdf/Y5OQiZsXJ7Vq3ZpgEMABOerd6HD2W07hhGxzGoiUpbDnU4MbMo
qQTQeIw8HMSS9lq7UeKGH+aUK+yifO62zd6X5hpTpURqERFClxJ532Dpiox2qz2WcLH2yqFJxtfV
NR575zHMu7NjzwcH1RnKiwMfyNmIeLjVKs9hYqbDJY62guTSaPQOZhqvHTPeEg29FALYNiN65iFw
nVC89WCXcIOUoM672t03Jqy1Ml513z4P5IAy8LEqYtKOLKgmNvpVG81L0T8ud8YKKSCytFiP6LcC
z3+q6M0jUv1KOkPcIKv61nYx+1C5wHe30xyNz725Z4NairpigPBh2x/pTCGKrDbVV97IIzWDwzUP
LBlePYrfTuJGNU655yyKQT43fYUlNvoxbd7iGoteassnLYeXJyiVrMrdCGYwpa6vO9XvrT7ftIN2
nhRVEUFgMgcpgijYpFZajLG+Fpm5wj6KP4gunPlFa4ZeMzPWaMdziqcNT9BOixnm+EmY00VmYdX7
VOI5M4ToN42GsKQpK/L4RQPl0uLnoD1dXdug2jSJtcRIs8/m3xwB2wRTpq+t9yjbSfZbyn6ztb+G
QcqEgjGo3n1DbWJyC8b2V1kby6Q7SC4992ekgEgGiOjMZ20ytqqxmOentyZGNA8iFrNl6i6DOtq1
MdA/1t4mOjqk3IYkhjDJdjby7w5tnA29xfmcq12py7Ad+N9Sosz7boK7mWnbxiH8uErY7J9n/Slu
nszpa6wYChFmASBrsLMVJpbFaCD4ssRtmP0/r2SQws1AKdtPvCTVV52ALpTOPSnHQ6I5C8rHU43d
c8TMo/yZeViPfDo7Kim+U338MLBjGyOGX61mAeNuH+Jug0qQyD1NI19rpB1AKMJh1sz9bRqoXVxO
fc92mPQYxzGVi2CMAYb5wd/oJR8do/XaAaqSWsOp4/AblKRPmD7niGNBfNdlTClV4ZGZn3KrO3Og
Os5d10A9CswW89SjUZHRewEUBuv2ojwjDuVpiCVMNHUd5vbe1snJmaylUKTLAV14yBmhqI2PqBb9
RzKv7Zo9MTtfYiJovols6BKY2Ca946YJbSo1rFdHmZvlWpsd+43h7tV1hvSQJzoJPJLm1Z3gPgf2
b5zrxz5JPqSI6zc/xt81e69VAKQfj3C71ZOE6W1PYnTmKqhyitko1N2HkCp+wuoFIs6k8OUlpkZY
1J3W3HWw64yX1xYB8xVyUGn1zucw4o117FKeDL7schbdqng4IHJ2xUwVio/KL0Kvzq6BHNJQdSlr
eo65uYHPUs1M7ybWUhuEGkXBaRDl0Nkiy6PF6n/9QYMDRNj4U4TSfhngMrGzisevtL/rXE/22TBE
GLFxDfqp949rGGsV7hwmoHQ+tkGU8WO2WmHEm+cu3uRF85bw/uaCOaCjdMLNHmYGAlYpJ+ckX+vG
vO/h7RyNhPGf/RuY54eNx0je4+I21dOByofUgJSXpNm5EV5ywSSZ3Wn5qNDR8PAHooS04XZdfO7L
IN6aHiFgMWEBdrauTRPtWbYT0Vs/TaGbNDuderZxiY3miWHyxyafbbx1wMF+j+QYHcp4LJ5tEp0G
fHOvZUqzWL6q/+TqzJYih9ls+0SOkGf7NucRkqGA4sZRE7blUZY8Pn2v5O/oPqdvMoAqqiAzbUn7
23ttj8Wmk/JBTYZaBMm8yoR/BsMtLJi88b0MNDUaKGtIEPFmtGpsLdltdFrOhv1xoHOyJT90ynsq
H2Pj7odB1gw0p35nZRKaMk7EFV0tvNeKbjNITWViwXhnconOpTOn4EkjP+JBddleMlMPym6Xui8K
S7KCxUNv7cqecD46uJLsWyZkd7LVRMSy7Q5j06GnTQMlQV5hvYJTm8kdAiCncdu5p7EcOANbP3jU
Nt6FNqtfJ5wvc/qQM7p1U7rWhj8LmlslqVti3Zc1ShDrX4y+lizzNiK+SirovrFCLCTXfornYR2Q
GyLnvnXGnIa5+wn9rieyfHtiG/qsZCmqEA4G19nYw1fJObSjg2TwfripOYyGldnD1fes0bri9LfC
50BsaiX9Xxb4hp4xTwnexxebCPQSXMSGM5DLqBd2X5v61B/z3Wm0upvZ7z2blTUddH6a/M+qNruG
5FHi/wFgwu0EX05MmzcOe/Aufsj4Ll41KQt/i85+cLjDy2Avxx3S53pSxMGXnQ2sZczbDSFwJgCw
whHMI++j9n9Jj9mTeWCB7drXqn2/hz4HoY93H+vSnJoEWHxIu9q0ii1mPREZU+q6fdwu+cBBMllX
iqYZfh2CJnl44b7dMrSrXLkpxOcoZpTG9wbR1i3uoErsK8lrIDomNh9DjbTL4qhpfzDA5ScqNWsA
yxXPGomlTV6fnfaLIwTcjVU+c3cfMR3AVgsewztPMSyOHb0Wxb3dJsDnfmqx4cw5nXvjCFUcxYnu
WttcRH5GwqBlNUCrF8W8y0yyn7z9yEk/9D8H+7kNNe3m/iqbdwGj7YaOTvD9Khk4fh5BCG3ZxK/j
qN1XOqab3F17SM/ZX2TRdWUu+B244dNeUp+L/G8mYX4w0xiIAhSfVYsLoHlM1MN9gGQx4MB+rNSv
piJ4wPSiYuQmyq3b67VtDcy9sCPkajfx1Dj9BQqdCvq1FX7ESLh9/gGijlecv8Or0mB+btSuH/JN
hMn27sQMZ3YR7wuitG8/tFoStW1XwZBj20ZBbD+kPipQPiY5SYIeiFCtfU6Hf05ya2Hgd6uBxW50
rhOIHxzMep7WFpEK/zySFDCc0dvl2TJ4t7OSbuJzmLw6mEVC7vd1gU+ufK0kkHyO6Fn7Mo9br/uz
KGz0zk1lfxXod0xO+IyK8TrH/5IBbTVtSSDXTJO2ESusO/o0T9DwhMt2PgSYJ2uMxv9iDc357nHj
Iu44mVu+2QXxV1Byd1kQOSc4HME/kXEwHMHA81twhFf1SXqUA3o/xLRPWM76TJ8Suc2Scy5/1MTH
fI6hhbPL2y+coKs64th0aKjTZFVCiLLJQiZwxypu3fapQXLLkv3i41D2rOPEraQXT5bahqDcKOt1
ObLoaE/fatN92GlwHul2Zjfbk7tOmrdppFsTGute5Hp7f+ssTNklRyChxCZof00kQbqdO93luFOM
spmm9gp/31zvKuejK75YaMm4Dzu66dnDNhxPeDdIvaoUWzsbKNzRLV6X4J8eDimdvxg+1V/oLhvw
C/hPg8oj/v/DbTGS+KoTh3DQECLJ0O6QC3Q+tbeoeQ5noQ+25lTSqeHPPBJabRyb9rjZL49hlNub
hlmtCmsOW5yEdn5SUsGgpbWhcG6VW6Z5Khj0IbL8c4X3M1gsLMwz0eGy95OX2Ic32WOXzb03K483
7YjW7qh0Wo9q/pv5VfSmgU1sklR9dD1jyrxpGAj0AqmGqXkToSCH1X6aogdG2/6P3nw6tQypeHOq
zTghTUXWkwpqmKTlnzgZSgZo3Kosz5BUCpyQnePwVbXze0Don1Ha/RV8akqcRXnwopMu2mc9fSKp
/mkzWP1dKdiQgDpIkzKaaewWza3nhm9lwt5mzpjuKrHuR1wzj6mtHuf+h+Cy9/hB3JAmiuTJzrkY
sE/E/D+MKxBuHSbSEZEo8XsqxKGun+vi0sczdk8GTBFt3PtQ3OameJ0JEQWE7DvnK6E/mSnRfhm/
THjoAEZbpKf/epZ8ynl68USHbObfihGra0DwqQcviRCHlWYMBgCWZhV4zxojSUpMKSshtNAEOL3F
g/cQx58WuR0L3C6Dxfvi6JY09EbetsjGS+fx22TVqZiwn+DjHm+NGOqNw0HW5OJn2TkPS8X83HSc
mZckXvu+arHGgnMrNP43HayDwF6VVmT/RW7de35fXCAlyCRbKCfWx4wWPTZEkvUxqLJd2vj+uZxk
u2flfzf0v5ZqfPR7UvzRwouT6uAgCyves1NOyS1dQIQ8QJWZydRYLH72yMSqCF5Kw9YrVNA4LTGt
nLadjjH5ZfzfnFccBal2geA5ShHeSkteEsac7czNmWsBDA5aI7QXuN2jnnblnL5F7dBcnb7LtkMR
EYZeykvk9kgXjMafE++BAdZzXpqQXJwm8H53bEGmIPs1OlAeTfDYVWjllRobwKIBvsKTXTvTZhwz
UtfsZvU0t9dywX6OPfqQqeJ37GBQYENs79nTHeNQL7xSm76xXjO8wlFBLr9q1tQgSDAQhglT9WnP
Q8oh8/fsiwn5tdhY2l/2ulCMs4vyHxLO3Y+DLZPLloEKPxDPBiEf+63JfUpB8xu/XM5uLwJlafJd
l7C+dx3mmaDHwJdbtEYz9lwpnk4O3bPPjtHeJ1nIaKZGkCDj3t45Nbm6A466sF4v2orXqUwROQYq
Yjrk5HvyyzLt/XTCTjEVk95xoqZTt8hwYGTlC0GMA34J9hEYPxeFNaGpWPo7u/lZG3kkGXhKPVa+
NBtu8xS4lzAoeSJbesUpKu/rCh89qKMcZaMO8UgvKZNp1j47x+4w0VnRDkl+/v7cU8JDjihe5qlg
Onh/KEpLc1q/f/j9xe+H0g/nk3QAXWFo48PvLxoF4EK7w2Os4vjE4WMEAH//cMZuA6baJsIYNHc2
KEfEyjTMNLWoxam/P0xhsvzn4ftr//vp95/+n699/6kx4//7bYSis1PUnRqXt+A64Ok/zUOCmcXW
Um4sC10jdM0ttlPSCjkbPlqG3eZsKSH/+0NRhXi7Y9GZY6SSdb+k7RnnYXP+zx/Y3F4FaYWonE9W
O5KN8wVs1f88kHJfyXHAG+wQ0+nmIDx9f9T+z0f/+ZS2gaOLI8+SQ3WGJ/PfD65r0z8H/oKzpVec
fSxXCLP+mYnasscandSzOTuWRbzw/uBLZn3u/eH/fC1RVnkEs4OWLkOWWhOevz/iHI8MVUALCNAz
PM41q9nU4AbZIjT7TvY/x8S1DbAcYy59GQEhb5J61zgtXYk8a1nve+doKvKO7WvuM3sdvbMl3f/v
82xKqYF8/9+/8P1d33+1r7lKEjuotwv8jQsa7n8/9Evbnf/1IYOmRMjz98MYu5yE/vdzl+eA+WiP
cOCRX9hPifhlnM45+35NrCYKFYbW0n9Zhugdwi1+Bs4lDqUMdWU/JBn6hyW7h8GlysyW+slzTU59
ZPPpkAvCJYZDHWNLtB8NBxC/m8prOhJa7Z34tBgbhzIZne044cjybJldAun8wqDj77QnoH+5BqEV
BfP8/UDAU6MCWVgf+ladp7yCa21Z3ED7OjZba52EnXtOF6BdRWpwR2OWwSuhv/HEafojTTzFEK4Y
ziEDLgQr9vF1NF7hRlrbDIVxJXMyfqIdzl2PMUZZ4nkZAnGowuVY1SO2Aj01xyBkjxZjNG2DmSRy
gRxnZ5A8anfvBwuGMaHoL0rLkNFx/ygTD0zzCFgjst5S/N71wKkCQku2dxxObHjNYdTAZyMDau0H
5stbd4l3tjVt4NXQcFHnnM1czlbGch7TgnSfEGJcLZmVnRxOvaCrGC5Es9kZJe6zjPy5jpHN9GLK
S5MqdmOVvjXXJTTUjAxjts19VPrcxtMYlchkqtOPIEa+/2tfJ4QfEuGf65Yswpgvr/VMbHCmCBLR
Y3gNLOIsWFO+/yJsonxrc9g81g5uF7cxwd4v0VqHGEVnJpQUcZ7ZDipXDPkgx0xegtmli8F1oTU9
jRi32M1XPzsh+63dVxS5V2xBpWsFh+oOwagtNqehWqo9+Z/lFocmJWVLWdhslp8iXsangCRkiKet
gL92cPCmZYv8asoUW7VtF7emFddhad13XgsHQEILf2lhNOnZYOXZ0vYbJzBYxsritWgmjZXz7jVN
0q9azP7ZwSoMZxFxCP2/aPRVurOFAXt686uu2OlymD9z8jFhW3e31BTPM5z2ZxuFqM0taoOtPnw2
jjvsHYSjlic7gyP25MUqeApx3nI2dCFk/8/XAAezbXN8nFT91D/2WmCEFOZGqzEVWm4BPgVp5Pb9
oCsQyQX/peOKhcxZmD0Gi3NJnHtqtOHEqmueJm2nYl+1cXeZcrfY2aZD1vYMtdS2lZ6RyKt94+qJ
YTyKTchCaLILZKX0wg5buNehCDwG0zmUwfu4FMtKuocF1V5xzrRXlbKLaNo23vZlh6rCRnunzeSs
QqdqHpSJahJQfrcP7pKa7lRzTRLYzAyMMcT4xFdSxPJN28NfYcOfH11ZXs393VgseJ+XAfOH3Ud4
FY1r1Dro099ugW4GWso+E5skiDo5zGdrymeNrS8WwfDJ68WlNx4PTi8YE/ZIM9E1YEk5l3Ye3jKb
qSn0eQpRsKjHBAqfijKDBdTZ5HLv/5aqnGjje97NKDpNVe11T45lwlsNVGiwxGbsPXE0czh9hJyd
mKSGXC4/fB1hStUJER42gIHsw1sY+Pq5CJN3WqxCJlOMe/g/RGTytW9l1jlXkqhQHzkoqUt6lX1u
YytmzKvkw9Rn4jzoZ92V6ERVHD2kJF/PwoT6XEzzsiJSm2xnIYaHslHDw2SnT0FKnpuX2ttUc5Y8
uIWKtg47wk1kUz9q4dyh2AWAY1cGIOXit9bMMWsfxzpnCJwfehyHrRcdxcC9GS865Oaoe3Z7gqax
CK5NbJzDNI4grZSEyhnMrwNW/EvpI37I3t0Ct15+tVH7OsIjJZ0n1NnKK/kadwRskEx42Ysf7JUq
2ObucnREMWxsFyeKsqprywD1BowINMxrFOcO0awJ0Fpd+fte4Z77vkklPqJ51UqsDJnzHCjtHUw0
cgTG9teTJSRrGHbzeFYVr3Y/hePZ9/LiWIpwm9g4h/yOIKE3N5m9GjRvrigrFuRgZmBDCu+nwJBg
y/w/76+QFI/ljP0J5REH5jhlV2NdtJ82fEuOD3BKVPtzXKSAK4htsx5eBBQYC2QqRbIqfFTZbF2/
31BxgRwmGjlt/DzND2zPjyPcrzPLl96qNgygTZL+xjjVHjQ3rscOytW+jgAlUiVaPhZZlj4GL2lj
W48pNyvYQbTi2a3i0/vXIvYWB8ch+hAnyMUAiX18PW5I1xIPmQ8cNssX8Z8reh68a0S/xtH0mOin
5uH7gltGxpiy4p+NBkMQBA5Sa7GxS4c4w0IQI/V4maMf7bGyDx1vzhWDMPJAYnhLZOE8coBxHgEU
sBuoqztJMtgHpZc/mMTk+Etz+Z+PtPFRcnvMkMj+23RKmJb6PMCWLN7dWds4xRygMn7gHAtQAWnW
OevJCFKAAyH1aRo+pj5trmOOmS1CRStckCCkZ/L7hKV4mMygNmkb7V3pFAiu/nQzc/Sls5A6mQjo
JiiLQchkN7fzP4re042t3V0C13YduHm1AcmF8BMW3lZY+U7hRT4wAru5jDlxEQrS7QkVMV6aMAAd
idhPDWGpKI7OykdccYP+Q7a7IayzL+EoHD5t7v4YqogFBUV3Jgfnm0QeyGvLU+ljVtaFT1iLpT/W
GBIS7Ln70Bt2czU+To63iWsNpIigTz77NyJRz6qnNSJL1sCz7J0jOPW1Jn5e8vS1hOkw7Ues0qc8
+fT8Kn7x7QArUlfKNfDfOMen2bsdnsYqS04B9YXZTAat9nLBXWV5XLpuNxRugVhGz305+E8VbQBL
VHPyw7s1eofarxVb2LnZVYywKveeC5is92oyV86f/VXczSQqIqhjsecPxuSx5pkO3btZZLjMU+Rs
cklxn4yiR6/lTC4gxp3GYSZA9zi7BSucEsdqKrgPdzfEYMAmhhw6cIEAn9+6DcvHHtokJ/0/IS1w
ZxhO+broa0Zl1RvQC0S4cttyMg6iWuAN1hLud/rLkaW7riEDUvabnOPBcQ4W4HlITL+HVFLBiCIp
rEVdend8t1PcZ629XG01fkYhpy0D8EonHv71qMd3KwAsSeOpoxKMBr07Qmki/CZ9/xkaccyIabTW
VRheBVfN1s4D5zQ3NP8wUUJsKC5xHL1YlI7H0/LPyZHe0Rowe2U9GEwQoTurfIcsFQKKbbq1ENo7
p7N7FoQPNPfIJ7cZqQDT+gIb8yGt4+5tLAesG1DWtnP7FEdLuOJ+5z+mBjlvqRtUeJxjpxKjKau1
wZtWgQ3NgQMAMdxpqADojNkx8zpKFHPU2jAJ6Lf245+ZA7ZlLrpL7NM2naCgY8ygjcGmqYIrAJNl
99TJ0vopdL53IvNSZs5j23VqU1b6BFgM+27r0IMb+/y4o3xku9YdSJdbx16Mp9oWkE9A4Z5Gf3md
ypGyB7KMF3Ztb72bPX1v/743fYltipMVOb8jt8V+MgZsYJt6zwBiwiXk7vt70ECESbmf7TnHLYAn
3c97HKnwVK1IMsCqmuuEbZAxlVlLMW+dYOh3jFv1eil/C6PeggzwQBJSgMQBFYrsE4Dr4RbF7jZ3
2ubQg77i9YkJ1XAKHUQA72Wef4kMvFkopt9YBMj9B7FZD23SbcZM3cVq0mktgKGRnxtfbc8OnohN
5PnuQc9/7LkzII2qZ57wexsc0yovHqMtlMWHzpP4wokR7j0d/g4bzz+L6e8S+Viw5pNxnXZPcPsn
YDJnUzStfxW9Txx9Bpw6/jS1lW6EkhjMwC/PU8Pz7Xh3LFj3z4LFsJmlla8jjemRfhkfP1eOE5W8
iKKND9EKDM/wMoXFArIXaVn2N4LCzqq0q49sdr5sL3RXpaRXqHIQtyqB8V5iCU9qnPkLs7ked3HE
HXcTGxsfOW+/MxQQlxGzceW75hCxhd+mNjXK+994vtW6/NM45aEPyXPVNi+qVflyXfl2t+0kg66y
opYSC/lOOJ2AR9q6KwsxMYNHFEz0VIRB8emEc7nzqBRhqLofe40loFfXuLIx5pgGD0LP4V9br21B
FZyR5Ufv929Zk26yGbXW850Xfa/aCfQWtVQ0pfkQnfPPrsbyYgh7xw7LoGDjCVeERjK/Lfe+cvvz
DDiht0GDeAn45rLbGvo4/UHmWxd3ignrJ9CcPzOfIfrgYygcUwbXEZo8OUpugNA31nmRn2Yjnx22
pV3zlYZWsq+louOPgs8gTv+5RfWRz4AoooxwFCr+Ieu9dNvGUHnmKP3yRmdaDwUxeM+y/zXwjXmp
p192aP2oxxozeM28ZmYnEzjZxe2AOMWj9wBlgW1B0/z19IcXjBPWcvVbxWzek5kV3LK7z5k2M3Do
wTboG1xh+Ipalx3xMAjcGYhgCY0v4PAvhhFxM2c0IseQPawl2U328FBXIJfUqnm1Ak7ovWD+UusP
DjxEdWbWz9B9BrGRbJ78Wv7qSkXSNy1R+LnBJ8H4kWb30GEf/kubyd2nJUqTvLPuOUXCA7Gf7fxP
kQavJgz2YKzf5oKhktKVi7LAkNBWDFM8kIlFsTHBYJ0Kmf2wipCxpZHsYIDr9RnO/Abb2xT5j/do
kZ04O9+boMon3ZN0fKQ6qfZ5rrm5RKis8R0doeuZCYotdl1LkH7s7z9X7h3DlrhNVOI+mDL3zVsQ
xgKf5tzgT1dU4Sm+j32Xlrksx/0ImEEpuq2n1RtUfNB9A71cNTDkaaK5J9mMOXeG3MVJCHAGVCyn
OwbAfuuWO/ZUzJkD5NxwJobnkNG3C+KNelQbzKMv8E/PKcbBIVqgIiQG7W2IL6jOBHtB4xbW/KNV
hOS7rGS9GfkPo2CB9zBLbCmcW8qk++Pd3ZzOL2MPoBxV+Fm4mHrCeutPADdtg5jR8qNVSf4xDeZ1
ZukE/BIcokyobdqH+4bbVlBxLiKRD7wmX3l1dSuC8Npgia059At5A9nNVrPhtZY1p7aqTf+WHRdJ
H7ZEN8RFkQIAz1Ge8hq3pkrCQ2I/w6WBK5mwomlcVB6CQVu/jJSbSqte93YoDnb2N80mGlZJLXk5
1nZOn+u6xnLObQ4Pq61+ARVnL9eWT0s1n2oh9rKu89ccz+jIIYxnUsEaH2l6TypWF1YlUD3DmwGT
d8xQl7iMGc6KCg8HbLFsO8/gTsCnnNG+KFdRcjMV5Q+v7g4YVT+FeB5N+9LW9NsEbueto95d4yu/
PzE4E7t5Pg0N958k8Q5CZcOuT5qGKUH35MnsZ1TEtEKzSK20rs9lN1bbKv8110WwdV3gLP48PYmc
xIKTDLibAa2xH+32oSwP7KrQgVm/Oy3Uzkw8SQoGu5gMFGg4S1ZMui8sXqhJILZUmb3o6XLwRFwe
K3jUvhU8A8dt15HU//IEFuc9TUhkDI9ii1YoiZv6rh1gk3sauQSSuiObUag/pZyDXef10CGSF6Ys
ZMOma4Euvul7JilqVFckpydJ5OHQ3Z+/IYRxY08cRLNYnkRMnNUOXrPIvxTGwucw9V+q6pJNYA8w
U+o/sKExjnihWk8EiFfC9d4dx7ireq7pk26dv70pb1jnDMIibDvgnw8FxE9Y3vLRbUV1r+XaWWnw
zg9JXWgvP8o5q0Am4bmZveUK2A+9LLJRDbkAoF3am7AjwErq9xzGzEFhc41djvvzTlQd/WDDKXrd
3nd4QHwUDhbYU7kNobcHGzEHkL1cj70DYNRw1TQCbQRLQmuVOGNGvJ4F2VMoIu9D3E5bRge8kTsV
HlnUj2XrdmerYHYF92Cpy0vL2ylyg/FQTP0FvPCTgyHOq8MPO+nP3JrPfRrD/GYgBxIRlxv0qNnx
XlDaAB1mLit38bksfbdPK/NQduF7ETagW+q9bH5DIL5yrX6qb0QP2mRNyoZAU8XbrBXnKHWupewv
czre6oR6soz9HpNNn+0iYR5+c7LHIUMUHwcVaZke5I+CBqaLYL2EI2igltUVgMInMTjkkcGuHy03
+DPq9tcwAxJnQrpzawzUjfcYynQ8gd9v/IgQTPc+M17lBQzuOG9sXwtlW1NPWZ3F/nptsWKwJyjd
hxGazDLae1jqM4dATffhHVQB6Iqkkze8Lrr9gcen2tSa7X9mK0rPlsicNKs6G7NPvGdAO1IP6AGy
0Tky07LiCXjFpR5XMr5VbrZpRlJsY9TCNHTCZwzDGElwWqysfH6PiTr73OhL8zg67lsA8pzpCLk7
i8Hc0gMcLLjCOafMuJgt7FZYMBinPc+aurzMskCztOJvePGXjjtw2ddUioVcQHB0NkvpqTObpPdu
YhgPD2bbhO2PmrNiKylhLUr66kfAK2GZI+S6hM4KTX2883shMGa8VDNrLUjUZGz+Fy/lRn3f9T5X
Vse9ICyZmDgKM3Yd2Gs5qXIdQJrfAmLJcN3R62EBQ5w92GFgww7LGD/bGYmCwAqX9ah9yq41im5j
NAwzhVNUY4zrUK0LtNO1E/DNeogPyk0AttAIkPXSAQUSvVf20xgm7BFBkKxETONp2r1Hd4qPMyRv
WvefvcJiEBjU17LZ0S5ysEv3RbvT8kRpA3knm++eTYU53pv2kzbUF65kGTgPXV6ck2TCZWyosWMO
89hSULGeRoGZpCv/2KPL3RTW7RiV76wZvJHTmI46a+LN2AVnJEq19eLg0VH91dVvfuHakPWGTSwp
lwPYsUuH/JOoF9t+u3lOEBy2iQyv/d3t2+RTt4N2+mIaMElx6WL1TFDFZy0uGoBigglmH6cO3rTK
/pQLI3k3dI50vjORb+0jFyG3FQn4nRaMNmsSVoEUaGLEzdrodA/12tm2KFZlRHg5CToSZonFM+wP
JBx8qgNal7U6Wspn5nbEgGKiUVbZULyYcCJw0SMhgSsMa38qZEH2lJBOmH+80nLx2LjI1YKgsrcU
lIiio6PytfvIQSMW0tCZ2Q3dnjvsLrbieGfhQBQ9IX7LYz6dTGNx1XV11TGTz0BX7aOc2Fv5GhN2
lLf+QaJQlSkre9b1hAuARtk5yZ/ZzXZuUYtDopDleyaqi9f/kk0BrOpJkY5bs3chZO2SYEwdea7y
acfZjxa79FctEkyvlPQ2DvJrs4Cxa0bQDnHibMqQgWRdoM7YFeOPqYJRkSy7rkrfStwKtE/j+a/7
p4pFOi03bYUHDt4YA/ZzlcTFVg94UO2sfK0jTm0YUrEpEesG1BguwzmzCaAkIRxGEdQ3U1h/RdVa
5EbCaZ1G7dNiNRcz2p89Mtqa3o15JWP79v0ZpMBmU9OyhAgO8zZklLLS+VgeUm6ZiSvMKgoxbumZ
sGNaptzSA57oZNw5FAat25KRuCvkl9EjCFq4dhpHPdT3L9CTWN2caLmTHw/4bYYfvdOe2NzVhyDG
8CN94m1Oi6cpoyNpJwKcs6K+9bDYGY/jV5ul3C3EMddOCBVwsKNjel+ucsEr16dkpGpv3DWDebDz
4YQn8jjQx3DL5+lLcTJlX+CuQydkzdRkB5IEd3YbTue5IDLmU8O0caHTYorEEpSzMN3fHrBbWrA2
d85Ow3bPLc1n3ptpZ0EH6LzJXpti+MqX+n1IvGrr0inNCYHLdKRtmThc67CvHz1AlV6J2UNi5omT
K6Mixg9Rfvdok4DgtjiYf0KkbxXEp4te6s+ypZGdG9JTNAXFOejqSxIprHYQB/Oiq65Myd5pzqKa
MMsgCNHX5yKlsn/BodO5y94LeDZkRYFz7s6XOioYaiycQqPMYprCJde487kcA3ljUzmVqMPzRF21
mepp3w7VgW302TIQH6xFwPkPTLbhH3Mx95EO9Q/Gzg4NcpCGEcO1D5Jpyae9zPmHfXfZSDckd1v3
myHHZtlWHiD8mLdZBid/i8bCW6Q6DSJEmsn8TdDD6fBnfpcAQELXAx1MSGNV4Ug9Nk8I2Si4/v0i
/rRclxScZNx2+T1E3b0khjJQq244ImHwy9olu4mSZMpCRDzF6MQqn3NXJTpQjV3EMjftFisdj3MO
Z2iZvmYmnqup19EuYP5wpoLiVko/veKzBZIj38c4d8GH01MmPPLjKoUWRL5D6Xkzdh57bAUtkOEa
zrEh3/fEPTTJmE3u4UGPs2y6tDZvfv7sORtxHsHiKGDd8qOP2CZrtlUupo+uvd8wcOsUNJlqTxI2
VOmNI2F+8AL1GjS2y0ws23sTt+Z+Dh/KKr1VtEQxMEhR7mOOqgrMVp/KEoWkOXbqs5WfQhlKjTjq
xUscYS9wfs+N/9tL+D10DdFlzO7ERL+Az25/Tn7xrGuffGfd/+gCEuULpRM0Fz20+Ie4c6OIFCX2
uTj+FVGbKRfnISiKP/jv36wk2A2N/Jw5W6wnenippYIoMpEMneuaS07gXtBqPM0O7ER7wJBV969l
39KuYxgUYlbfgePvf0yeBufczEcyM7QnCgz9fWO2Rb0Ea1Nj70V5XhV2wkoCbnDnJLBLeN+vZRqs
fUzzY4jGnqfE6nUjQQ5yuBoILWxLOswd2Q/7ktHg2tWy4gjc3c1J978RkbEs0md7ECytOEHDu2Qb
dWfGVdOK4CB39QLbpGOgPRn7q+1yfK5l8kkD72VRZAwAcP4hroCxFH6r6H8yg9hgU4B2LHrqrovg
91xOLxh6yEaqndJYWp35pWSOvwmtp9g6aReJtEwQe+uyxnPd0IYQ5DbouxJWnh6GY5Uk/jlln14n
uXfKuKHgzKK+nl4l3FWcl21qi2ZqZZnrwYZkMhPn9c9KIJoOs7G4BQ2nZYzY7Fv+uHX2+dhm60QV
0UFhyBeylnRWyk/04hYSBBxb4w9/wxasRkCoT4y62kMBT1YDBI2pgsNGO4t7VkSKsJPzK6Hk439X
efMVlkkMwztZ9uFYvClMyGPVsVDXgJPw42wpgcJaDVRojGKEXnOjGgJ4ns9kMGgQWSyk66Al2ejw
wluxfRjtCIYbljheMEfwkhRBQYy14ICB+/BXTlyEM+itzEI0p857FLXzPnSYOZVyeCrCmEphnaUo
yMu20zYl8tg1sbgSOqAnhrsfxSjsIAs67sAkBonPVo+KE07T6EMJaeEswzXmpJhkrOgei8/sv2XZ
/FCwxGrHkufeAS1A0odXodI4RKZzgJtx5XnTz7KmgCv0io/AU93R0+kvkZOstDgJ93rbCFg4nWmH
A40ED8kcHpruXrCFJM3oEIBCeu057hIyqv+2XToBxIp+ulX8qyl80Lbto4jka5/hgi4sVYNQKtfs
IffaBb01QutgrMRU3mdZ5frn0vgv6s6kN3Yky9J/pZDrZjaNRiNpQGUt5PRJrnmWNoSkJ3GeZ/76
/liFQkcqAy9Qi170LhAv4tGdTppdu/ec7xBpLDBXMvAcd4PT4B7yUlwxVYKAgW6QiRymSg2MuwB7
PRckIijko93hXx5Gg6qPI7ZmSoxRbWC9ayTchOl6cUq18r9vjRQnVopSWNj2U9PVHj+qm22i7MMI
vjJyM/aNKzAQ0KUEEoj7tzFdEI6k4NURmqxwKE/dLL9jZ/js1ly0qJr6jVtWOyaKqKL1voW46Rj2
GxPA95CoFh47SOfAjHMXWWyIPaYIKEXb+sOI+3NDlvqInufaCZvqRGAIv5Ycbo0BG19n0KYNvxCB
nMiIIIA2jD+wMD0tVmzgQzKQsxN9wliyCOb6mLNy0Fu1keYyZWlwhWyGKYOMNTzp12G0v4gZZ18a
PKorGiLZ5LwHlPCbAX1PuoDixV0h0S8G+9Rcok1VMBoakU1j+5p2dsuLWzXkW0YuYd/R9J/r1mOe
rwT2Y8ZLEAwYzRcZXqLp2fFDqD3iAyx35swChuPhG2oG3MJ+YsaYy/skYJCU09p3PRrrQnl4SZu3
KcMvPypT+AIyi8NXIO0e72MCzE3bYM7Ud6Fn6XeB2Ki2P2UcH/fLHDz0nidOXX+Y4B2et1a1AwUV
HVU3fYaNkzBU0y6Nl2Kj3Wi4R1WPSmxMLzJW5lknzb4exXXaayx4FerMBm3uxknHcwN0Wdfd903X
spyEvm0rzZhkAwX8LEFAhJLlhl7SkVAIQHo15O/ebFd/KMw68hsfdYN3sDPGJ4KXenhs+tp2zFtC
/wAyB94HqzK9YDLVz+qZzas1egRL4WSQOOR3LY/NEkAZqGgjUTpioLsGkDq/S7j6ftLXrAQtXPvC
6AMinpbuQNlBX8CyI1/q4qOo+Aui7KlmXspAE4lWHDeb3uhA5gT1AXpiCro8PY8HTJ4pvTAZ1wgn
hvqro0k8juJrNOCqFayifAXm1i37STujuLEanvFpgTaBxcRZOJSp2NnWDS35BqvkyBR9be6JGhjf
RMeqnOadl4HJbAdKCtjqW6Z0F5XHCts7lwbf8Uw2GstcOO1VXpbbMZ+Ub1FpxQPC+SLuwO+N5lvu
TMD6QWDYiMYKOjsj/RQAcLXnJ5O3bxZwOiUHjG2RGE/jzKK1OHAwsN9AfqDn5iG1KDsQX+OSP5OT
l6TlVze651bI1TIl9zMoKy5E+zW0GfwJRlnGwqSsC46FoU8ixvyVIc7WoekczXC+LSZ4IwLRzpkL
uLQ0i2dqD3M7eTiQUHTkSO0JX4qYzXuMFBXT9/axi+v7BjkR8ApATt1Mh6yX95yv9r0UQODrfOVH
FCeOGzRVpNoanH5oa+CEmhBdwVi5CJblgZWmPSPtEos9K3obOyZDnvVgnOJEsJxsNxusAqpRx4Ei
fGMHHvxaODhntlXeZuPJncFqO/G1mWDmGJaXMnqdDOtoD6jkLJNTclH0vH22vIzpmlJggfAvsLMo
ohcMyQhmipm+M6ffaWY9vDdE2q8PR4VXhklWjpJiIh29fDXZITc2Eyf2/frFortTOfgEy2R+irO+
20w9K8tol3D6N3EESj+ZfvEpLrLYvV5NwOPUXgDhfqy7ELZTs01jPRyWwsAJSk87swE2L+H46hID
eIbkbS5cfFk0a6uASJ/UNW8afT1EGmhQ3D5FHlxRfV9E40cKXX9XvazxUUgAAPK6lXNFhNELRWe1
KcmZ3fb2CyuoQBM53iydcWOADkXsQtu5vuIlPLmTOiBh7xECOphsNJP5sUh+VQK3MzqLcG0jGPW0
iwRH7UUiORKaPpJlQU91AfkJU74zMvONKGYiGhcHubJZ04+Jnuu+LUrqrBEH3BDRMS302mIaD3Ff
S+Baew5NULIsx9vXSoHz7UAUL1ax+M46aeyMJ5FVGvcMnaCwLaOjUT1m2QSaHGqvRclEEQVlRDKU
YYqzNxsYz8nCSmK6Nj1A0Z0E88V5wDslxzDbzPV0ocPsLszVd76cKjwpmoc8pjO5aSLtAQOCrO6M
dGgj2jtU2Hj7aqclvExftKLrT1hL14M6wEW6+CfPs5/NhVc8Lephmzifhg3KT6v6ahQCh0bYP0SS
fkE1FE8I4LE2BawxpDQVZ2Qw+6ZDz8SlHckAYGQG5TKlGWFTw0d7t1PmS+gPPryQskl500NG68iP
xiGBXUBHXgm6+pRZqd+7cG35sZv6hqEEQgLP/pU74sKbtLejx4PHosHx3AJdiBZyHGv17oR4E7Hg
WhhYOSwxhJpTmhISK1RcAEea6hTkv5ex9i78e4Ml+2w8GMb8FcnmOYnUnoPN3URySGUFeGPtG97s
AW0VHdLIA94WKdrg2Ae9oPcZ6AwIV3nzhHUIFS+SS7OkAGoexrlzlhWBsSeuxIN9Kv0pH25katU3
xMTyeaLmmDPjdPK232fhcCXqjtjqkoPwOAZHT1WfEyMCY2ZklUQuouAe02M2XJcYszi8T+ADCsOn
fuGbilQcTZt+D2SaI9Wjb2k6zm5rfaKmc7hJrAdEGGzbhWk6MEXDL4vkM5qM26LM7hN7eF4CZAP0
hD9LbZXbjsKs6tQB3cVn0uj0iJR9m+G1s2TT+ZiJ2gNR4VtrAuJVRe+kArnwZooLBUYVD13gIYXE
uS6wOULNn8/yDvdKWwOa1kj5GWRdhuZinPe28Ygo5yOCVrkNx+FljidmANGjCfh20+e4M8T9MtMo
UIg8ljQHAd3REhhpty2TS4svy4D9IZ9Nq/Q5SCnRG8S1pC+JV6uZ6QgVb+zvrvurmJpH2VCqGwGR
JUl7Uxn9eZdyACmn4i3x4C3m4pUo6ZRXkgF/2kRyW6v4bpDPpZkdljpOLxDlb/pgK7BAb1IMXV0L
Ot8Y3wcpXoumu7ZT+6kVFJJDLM+RWkMKLf0JCyrn9ncs0/eiQe3TDhYYUZVsZYlmlpxM33V6DpLC
vGJMMPgWPZdtzI01e7tEWFFcN2y5xlQ8zZ2qzt2Rf6A3dC6c8Tqu0X/3IVz8RQU3icI+HgJUwsoH
IVNM6X1vesxSaW1O3WOgaZ06LtpjnaUvdUl2RVLVFGI7je8vwv9NkGQDGwd7C86yeWVKQAYesvjC
iVGw4wFigWwmqBBwSHbq2iuI7BxWU4ZVW8Am7fJF2zQ+5vk5VKA4rTI6AYQpuJ5db63+xnFJOOoZ
Iihs1j5ZkDRMheAkP4fYcvt1B6X5NUY421trq2fnidQUuLkxTaP8BcljvRtMrkRXBPU6ylHeH9vh
j512+i7m9Ernuj6z8vlqQALmx01CE1d8IGjMT5bG6NLQdufxhNUh1S5Ksb0HhXNtxtmTe09PUB/A
mkJAThAvEh3lleN1NXU3S+ZUO4+SXLLfUV4uWP8NdZQkaSJovx6btbiZw4dBpvtuGOSVgtPkWJiw
vZ493ozQyam4OYo6+RZlemjbpyyt3tyoi6Bs9TdlwEfKR9/W7mslWW5qpJp+FnVr47jiB5b6EFji
OxgZAVl144uRaNcgh4IUohVHWLdzenUPgP6p6uEwgYkmypXDVVEbW8Lt3pw0p6EyThddlxW7ou8s
f+kQJLtbAjn7necpz9dCvlTC8HtKNR+R4WNi0qW1iH/yyX1G8jLMEOBG1FvIP7HduAXu6vxXwpTe
jz3X2tkomNJViify+RdRKBQe3fTQxwv3jibCGRLOU2aRVwzQFcfyigZzQYrNZiXOoM074jH20MHR
2jZ96dJ9tmYGlmAT1uwg40jQJyxGsnSl+RESJRUH7quyoSkOHr2EwXsyadXvK4fRYwk96xzfc1E6
1QZFQwMXpX2qSp2jaAUZEfax7650hwyFM65Y1MmzhtBq1I+qhlqClbMnKT3vk+A8j9i3zcRgV3KU
e+ZRjAQS1WoQM/nt2v6QSOsjHGc6WxLuYI3pFhCHC/acvsF0G8fjYUw6GmArxWuOSbdf3Oqtrlx+
kIL8eCtVX+HovC0eWTmlEzPe4/gciZwtQqUXlyUD+U3WsQmUUn3O+jUBe2FhpvHBaq0GMusBXG+y
mVAI+RINvz8ZJuoYsucx5UGOy0k86pgITuDRfAIdMP1F2LG8KHrubdfx2S6P7HqzL0PjuDT6jsTD
RWHA0I29hzNhnIVJelGtuWbMNrDSZ94jPX00jt3CoykMuuBjTUAJtULbZ4AQAZoysKOcJMF+AglP
Xg9ZPQJrHSNx5lSPU1ZQwiRw/1ugnXQCO3XbyV+q7L8VP8RuyB3PF+ln5dHQJ7Vok6GkiAO0jhwM
+40eYHYRuGUPTsaiVGA/K80de0hAXYum0hMThyXb8XC5MVBoC6KfQtQS6LDljnR7IPthYexmyfBS
WubeLFsBZcK9WYba2osQukK5yE3XTxtb5jcqfHHH9hI0yokI9jqpH43gm8bijbTyew6wMcwJestO
praJSh57xYyvqeIvPCUvFrFJ8BJ74haEUCBVACBo0l7niHlQHFeE4RrykWiy0slPbomPpYoq1ler
IrOBxzntVt5p/Vb0rNoz+qzBQT3nCuBWKNKX8L0OkVC2s1MwcIsei7499OuC4uUno+l/hdYM/5qb
XibwaNDunKlfXmW8i0q6uyFOvlViVfvBMhGO2Sl4jIUzN1vHZd70zhVNzqPCF3iOcBQTckCmNtMU
OMUOhlZaJJcMzlikSSNvswB4dvRqK+Nl4gSxc4byCbnnfavNDofYnRZts1us/tua8ILWKakc9pot
XPGwZSuYAz0I8h/n6LmEpTJAWfiduPh0N6H8yQV5AvAaGVyFcjrSg/mFtGlbhB8sX2DEVwzO6p58
X9asv9FdN+a71e0SJfPzIjKEPK+dPTIUhZRlVscYcpKdE0UdIuqq9AlhBOLFsDqnzufjlOc9Zkt8
LWBIgRLbGzIElj690SwkPTrGHKa0XBd4bJ8k2TZ9ehh0/lpTFcRTeJqX9FUsLEnGtCu918biWD4G
UDBk9JEa7EOfdeGcqvi2flVVeCPEcyjfeOPOR3bBDAYQfEYmg/ocSc0VhZGfVM2HA0yiJdlxfMYw
S4BfPzzqYbpkTO9X3iqo4CPCTe7H4qWuuQs9xwHVNidQDqmdbXJUB2wyVKfmfupQD4utLPROXzMb
2SoFUiITtxQeb81gb73gJqCVqUP7VkEqKSQFw6pKcCZGEH1wCjJwxnF+j4N7cvvvUDIGHbScz0YS
fEYtjk6SHHorelYVGAcK1Z47w4n0tUR1TRl/JntrH7nTQ9im50WKjrO+6a3hlyUeBXFHrCZnRUwS
e8rrCXXUdu5mM+SMMp9FhnfVF1czieX/b3JWL+NPtoryu/sZtPr/axqrTU7q//6Pf+fjh1+l/969
/9sXarNuXtNk//E3xqPZ1x+zWNf//Ou97f7xN8Nx/m4Lz7UdbXuWbdFB++8sVgM24t9tWwP4kQgf
OK393zBWQ7h/50+Y0rmS/8Q13b/9dxgrCLy/899qx5McsJXEcPM/SWPl8pQhJA8Vx1//+Jvj2KYp
LeVZ2nMd13VNxZ9/vt/FRdj+42/ifyGwsVQ9uv0hniPnOeoDGM1FasKkz/Rc4oOI1FMZ5VO07YqG
jfgP9+nmv67zb0Wf35So8/gL17/9j1fXXJgvY0sWLGGbjvXPV7exkiXZRIZZoIH5UwxBzhtDTgBR
6+5/fylh/su1pNCcfIUjHDb9n9+0RV2vqqXrj9AMIoVfFdTQIjDgwT91SDkw0Us9wNmx+vMkAMp5
MMOalB+UYmmz+/1n4df78bXZMLW2NI+AQzVPPu8fb7qGEqzNvhiOXQSBS8PHBjCnoy++9prQiljc
IM7v4vcXFeQB/7wq0b6WcoRiDON6P2522hFxCnplOY5qXS9jt5i+Q0R0+ITmtZ0ovCo+NnJGk2l5
RbIzxVi+9arBrBnNCQLe33+eP7kJkt9B8VNoLXmc//kmdHUdL7pZpiPqbvnUhRQiNd0CP4lRF7Tu
JAGM1t5fXPTn4847pSxhWZ6UmghivX6oPzzu4xIJRoedeYSDauQ7KnqPbKhuxeOTOA/H3kRJslnE
shJhB8v+/P13/tfnXSoFdYKEZe2Zwvpx+SWMIJ8F8yqUCIZzPO9AVoWI76cVlf/7S4n15/znd0sq
V3CLlQJ2qq0fb7bhcM5GdYi9rvJSgi9H7VzZmdc+kuwyO0dLJuV5zVtRX7SVow6wEwtg9XNUQpgq
K88949MV1fb3n+rP7r9LtLOgjuOtFz9+dImU3xszGIlKet2tnCsN6z/DNhfHvfxiUIn7WE4V5oc6
tYKv31/c/pNb4gjXlsoxHVdY8sftr1luPNtUyzHxFqn9tsNGzjrnghxqxUIMgG2MiEdlNQbfeacQ
tdueAeqxnOPksRYBEh8r6ltyRlQPcMmelG2cDQS003qtA4aFk/K+6lwWpD63JAYCvaiAJ2trcBt6
mTm6qS42OM11sTTwstopBYQXhzRcwhIsQ7agrzvrSxrBZ17p8M/CZQh2FnQGE56+sXpAvtiucSAN
VkaQCJb1sxGOFvLBOXauxm7EHVvSEXocYmedm/Reqf/iFVoXpx/PFbAaUzlSSlspe11m/vgK9Umz
eKFpHkcURRHehNzdAf2JK+9NmtOd0eljXIv3Vo3lx+9/vz9bwh3P06b0MC4K1/vx+9FGm/M0cpnP
u4JmV27Xv4ZxYJgPCFPBtJrIkd3W1qzUVVYlggQ3NgSOzdqWweEvPsufPEsuX1/zOJksqub653+4
DTL13Kle+v6oezP2TjJKyTM3SHAhDDsltaTDC0behZ5gz85Ga6fbcGgzjt093sUHoyBGLcBf+xe3
yLH/9dchpBFbJNuqENL88eu0Dlkug9kDcuYN9IhZiGNiOZHs4NNsjMyla+1VCcSSYZVK9iRTdq7A
NAVngiAnO+66Kw/jQnM/o2yMNnE+2i8VDfHiFfm5sTEHdPmrr3IIPmq7DtKb2JrJbQqtKgZn44li
Wzshp5HOnYfMbxH3lJsxBfzoI4hlLALoQt3kTUkuQoOKSUODU5AwoTSRfB4B6qBxwFs1+QP20Woz
RMzrUJCn+lfUz2VGvkoZvfQlBPuzIdeQsSuJuSV1wFRlC+as+tp257uyNFp87LjFDkbm4KgduiG0
rpMos9Bshl5UHOOsst/oQcf3Ik9oXtRKkMrp9bE5XNehKPtd7HrKoqWbmWh2dA0zjsephyzd5LRT
C2Xa979/pqx19fvDq+Xapu3a1ImmkAq9uv6xZGOQAogMwuDA8flCzBmdOOfOxqLH1I3DpATixb1t
/S5F3UWX86FNgivCrvzSROag8Hwztz32kmfQpdlu0UEtkuWC+cG+rfT5HAJ+i7u/WtP1j0X9vz42
Xx5vlK1IF/vxKtiWARaELuVBkKiSpIQFuMRiQKbYJC4oqqhbz4hx9mY0uGLIISRDFP5LTfZpVias
9zV1ZeCo89ZNGft0yIpxi401AVZ4Tj1yFsuLSCwHjJ5k3BBwkpDGELsfs5ZwPFDUlso+aJVf9JUB
+jk+jbR9cWGa52NbXzv0MMYcqRBG+PIs8wCITVYX+/XcI1xTzg7/Emy6/BDm1o1qonST1TC5KnZO
BirGKaUlw6hJfkeBsK8qiDG+u4Q2HQj5VMe0exgp3lt2cmuP3i3zTcCLU6ovrHi6pkn5TElH+tDY
ir1FnqJPbsR3rtObqgecEdGgY/ZuXYRVcSyC7q7K5wNkL/IJdFvz5ZEUpwl0rJQU3V07jR8NCV1R
M7/WuM6zpXyVTI7ckqC5djoNsrgM7XqHMfmylNG1EdAXNONom9f6uqnVbWyKFxpbew8N6e8fXPkv
D64jtcNe4AoKDZ7e9Qn5w2JoSSeKRlsA5BaJ/LKG0H1aopZuWT+bjNCnPu6+CLtf90Iy+d7socYq
xHvu9bs6c4dTWullwBvMcYXeQddexR0bJJIP1b1FZW1aV1EZte0h7gpiB/BkOGu2PCf3TSRn7zOV
Az8ESl/zA+LOfK0YJc7bJBz69kw7JIYyXsl5MbQKL3Sb62e7CjBVs39G17+/ExzZ/vkN5hMyJKXA
EEggLOtHZc9kCOCKx+YYr7PbcOqZ86k02+U9wyRiEs3L319vXRH+acXgehye2IltQYknfuyItkqU
6LB4HSfDBWUQiuGytOfGR3Bo/cWh5ce+zxGW5cnRnBwIJeGCP75a2EhAFJ2LLzs2U8YCCdvGLrTK
1PI5qQb3lFvBW+w6ONYKTyXRHrqwITe//77/WSD+/MKe7brKXj+E9/NJQ5RRoP4Gu4HvIx23UyGG
g6xnwcC2RkiH11uhoE2X2IUG5qCJ2RWW2xXkrkcVbcNw9u4SgePVl4s33fz+w/3Ye9c7BGFFCFd4
tsMNWt+SP7wFYWtPdlE7qPbDIuZcR5FC0NM8eC+/vw4b9Z9dCluVZK/Q6EX1jyWXqfmSMDqx8Kxb
wEeNsUaBS5zkuG3L6hErFXSLDg57EOTyNh4QdDK0iLedhYBgrBZiG/NOnIH4bHZVoMeNmbJzz0U/
7XnehjViz75edJrthYctxasVlC7gapwiam/nyVrTFbTdFyau0QpkLd0XozesQ4mf6IixNj8NpvKe
OTrH+y4HtYokrvYnLDUgRkdr1w3ORxfiQOmjZiACskVn2nhEd465MR+HeVwwXK/UJLNZbjgO6GOJ
GHU3A6q/DW2ILVITnQRVqj+fkqy+hXHxEpQjWPkmqb1DDrvt2hNZgUdjJviukys3xAqbixrHUuWn
QtXbocVFUOal8dFMJVOYeU1GDh3HH3vbeuwWE0xttDDnr0sbuGBPCh3DUvPVYpj0KSwki25KsC9U
2GbiEXTlbSQX/F0wY8zjPLtMPxguYU6fXRdRokdytzWOD3WpNVQ2uKOXvTQiODWDuZI0B+z6hIu5
b0WV2Q9L3A/bIMBA6ygZLGBheg+nlUI8h31xW9r4iWM5GeewRaKPwa31KYQqvut1NN3ZeQxWKxKH
AL7J3orN6TrHe31YvUt3UMZwJ+VITTWjV9w3+Ax3Q5uu+1EtC6IV8mbXwkPxK2Je7tHuQWHT+gVl
z/DlTpbAraWJRmxTFIo7FzA/WMNM/Mqh8X2MLmFt7aS+mhHihG0QJYe3+3uMCNXlxTHJZCHpVHBu
QV63pnkxOe8/eSQwF5j2N8qh+qk19YjA2sAvpdQyPhWg3B4DSWNamwKDaE1EpQrigcSDDGVqnMWR
RhK0OFfmgDEXzZbzPRPmSyLLDKuZxZHGMliKDZyEXwrlF5OaRG2RJAyvzVjoLYP7GYOPCXl/QSPp
os7FForQzs5kfL9kKNoJsb02nDp9wTEA2LcIWvd9FN0DiBKQ+5QB+OUj97PENIBqfbCWgRkSgqqz
qU2+wsGi7e7Y5MUHgAfrMJsJxZgsQgwwG5kuuqHJmPSr0yDY3rguO1NB+2e1M8XmQzF0CLtTaVWY
5d2hGvyUg9FuSWtybEbNd0sDQivreT7WQfPM8x3tikDBjmSmUg6NicitLc4tN7QeEzvsznmvkqNT
rUkORM1ZhQQXYLUb0wzgQmj3Km76x2TmB2oy9xznb3gxV3zOsS3r55zjFyrc8h0zh8YOWPHGmR6p
N6aowBwATd3LPOsfR4QE4UbFC1LdoGrJjhKieYq6OLiAS6iYo0QWhMwZHISde8azqLlXdCIb3OuL
9dHCNz9jQBIcDBNL3jjRoDmzsjbUZ3nPu2qhovWzOn4PdJW8ePhwV4nbKrGN3XB+0UEosU9B1wUU
TQwj0V4DSDv6j5uhpc+JQsiFpFSo8caxDPQHY5qsscDBkK68Ji87xXPn3PAEoipKmedg/m031izr
V68BeVB11uDnbcK4TocJIA48z+DM1VmOId53ARudmN7jpqCcP/c0Snn0C/NnNI6fUxBFB1mBhcyh
erw1ykz8YoBDyhKKQsIURO4hgQfoq+QODBC8t4abn6PiwLbSUMWgjFtnf7hrrzOE08zOCRhum5R7
KhLc/3EB5FMs4PV81WfETvURLGKEaeJGgA1B5aKq+kq6jrgyepsxg12W7YGuVLMNvEFR4VZPowk4
xjZhMU1O/26M/XKaTSS4qDXbrQ5Ld9tzgD0iLQV0LRSEeMv2sCN74znnlNdclOHzTP/NHyhSG7Dy
QX2eEozgs7ZhmhQSEU0RT2LvaczpKaahizlxs5vOMNGf2Yi1nELMR1sD/OrBl17w4BPrxpaFM3lC
FpQbxZW0iku7CM/DCHkt8VIMa1EXH4tsGCEOg95IQm4KAIiLKTKYZIeYQvOC5OCE4KiGb7FpGzlt
4kQEaKMWcwvlDTSbFaYH+qOkAY2o+cO0BtJtp9U1DX7CPEMCbHCqdAxxM+RkogeSEami2TeapNvJ
AZ/IUz9e8UTWR5yCZGP1Ex8tilvSkVABXEJipaBXBL312P0w03DiYGu66WUOwqYkwMkqMgQ8bhnD
d8/dC3o49QX0BtNvQ/sGcNmtO2DzixYunUfw/LsZYEQ+yuXNRES1adiSr1b35ZucLGJyPCRsuWE9
dQwDSMFpg2PCCk1PAitM1/NLzN0coD1ZBZEDV8rU+1JZb+bsfjuRAZPAbX45HaQNUA7uZgzG88nL
EYd1XVN8NC5Wjd6uXmuH3DJFh98PhH6d8yFksqc/VaBwAVZKAueDm5uHptoNgO4sOL2gT3R5Kl3j
O2cPv5rGjnlx1p6kSxlj6ajc1wI0hpFFb+zSwZuFjxr98tgM3MQy+0hGGJB96KltRNPbp8ABODQo
lO7Af5HQdSzo2qm2ekhvLXiWTA1Rt9ZSvXRed8Mxq8Umpx6SWqGezqzzIAe4GNgTYTiuCdEyS7O7
PGB1DhCg7ZBauafOdvOjiM3wNFXzA9FtGpwGGjrPxCmTS4jobqWBo+SOeyTzwLyFysiBSwBqCgYm
DemsjDPkgrj8PPtOWcMd8ubnpDJAigT8URzkLllrnl6b4qd5JHAOZ0rEg0Yb/dpIrHDfRGTZw2eb
OAYtjc+WyNdkoDwABtmirrzFG+ps55ggjkhkqAuzUmzppyFtGHkVzOoCHAhx18CL4hwqNwLk26Ve
2hNmUL3tFEBLM5kkM+MQKbOgB9kQHzA3mnN2j7i4wjlKdBebS2Hi2o9ybCUsshAlKvMzZHUndcc5
1ThJFhIKCN4k0IAd9lT06iUdmAlrkXwZXfGlHU5nopwHTLLWcNuI8miNqHE6z2QCW8oH0c/i06xT
gaEswYKb0TPqtc2dzaqDphhA2ApYoiH/CiDzmu1iAM4np5F1oXef8NXZ7JicFB0HrYFyc4IyE2RW
6MjkMdHpc2tW4WXrlW8OnaQ9JgmYk9b0YWN3I7dn1SXnCIjjYJFX/RDy7+YALgMbynonIp+u4Gtv
F+2ec0eJYHf6qkaWFhbR6B4ez75FBrB1UixIhRWeY2QgwmRcLh0X9Uta2ngKuuU+Dxb+l7E+WkmL
fj6DWj03GPTiprjSi3hgUIyaskY+AiyaF8hq94tF+2HRZezHmpZcAtG7tOX6PMCYr9FzU9f3u2y0
640VexmkS1bMCOHpyTC5tGjn5hQrIlBFp8t92PT2Ju6NjwrhPCK4IQTDT2SOY3sO17TMu5QTL38v
Tu5s6e/RIgCCT5kXFTV/x1IO92WqkdeaLqlp6XRsUgyjbTnKE7U9MNWR/ak0qtekYA3pxWo7n1g/
FVS495D5y3kSr6BzK0DCUJE2gxtW8jTwQrkcsN9Qu+sjb0iw6erkMQ8gHNo9Trjagw/YLNGtqavn
nM150/TeqerAaqgSVoHArYSXobhxO6zsrUZEFyxVgDaju+vawMNZgjCoFh2YtwqE7wRLboJnhfbX
VmTYALtZQPjQttcU3Q4WkAFU43aAaQJknOhZ2yXqmbLZPYwV9qE2T20f9Rf7Th63VwxL+aJtHB4B
aH05ofXV0Ts6c2bX2jQOYHu7D5orp8vqN+np2UQF3svnaprPmwkPi9csoOJRn7t5hcIam3izTWoc
a61RsMXoIqC1Nw3ivjGsYqVAdAQPKnTChdUD9g/TNPHXsu5sMkjxGqtZ+7SMGTk0FVCPAgnCmTLb
0eJnSMkL5rj8LdOONjAYMCoMAj/D3H3BkHvZQNiCD54jnzUz6rOCv9nrF/K88wJ2VNbbV0gnCnT6
zcmO7WmrOKSRbsORk25VecFRjPz0CKmIV5v2sY4J2VmG28jAvBKnPUjKtgt2Zas+C13d1XQFcTGq
Z7z/+ZVrG7+WIrlJZiDzORO7w9yObxiE2oc5sC+bHik6XhZiiwynVaTAGOTYEWJyNQITw90jG1+a
wTkQjuUCGy7M1ay79Sx0RiVdLEQukl2/iC2/zjHiCUIuz127u4dh/ZiK/MqaOJPBAEzuW0S5UHQy
Yl2JikVYHTfZrb1o5CSleG6qZj9n/fheu+Oa6BZGJ94eezslgUE0eEuzrqVveIZF3L4qwwUhTEx7
upvXKDVSFAFkOPXeySzMQy6/nr36sUwJgL2xlHGdazUxyaH+4scu957XPUPkAE6kF+gQHZXz0uLx
4EdhdJ/lxoVV6pNFcUjtFLLmkLC5CRcjPpSe2W9r6GcnmviXJpOba2yTN2RWpw+FIZvrwa6ZJ9mM
pmQEFpBjDkURJd/klk+ET+NX8uSbrkAV11KAUy3trawc5zEbUe0Rzzb6EMfjTZasxafGTH8eQKHA
9BMRWpGsQesTUAgvyvsruujkxRLEgkG23nIkjnDeVP1WlwmU9lKxpEe6JzOGAwwCt4CoTIXLlnji
seJWtvHkbQfSJG6XDiJwN1f8D20Sbrp00aB1iTUZ0++8B66Bu9a32fv8/0PZmSxJimRZ9IsQAUVR
YGuz+Ww+h2+QGJknZVDg6/vQvcn0DImQXlZVZuHGoPr0vXvPLWLWK1doxE+NiySVyo+SjOgDQW9z
F605CeOYgXxDArpfwOCRuTwArbNGfRaFZe1jlX0wL40OHEpu9Mhm4wPj2uREaRzsWn1kUFwxzrP9
Bmpk0ehUsS2CCkdgG8Dyke0vq8ZyHXohBp+gu5RDmZwky5jn63ufSeNNpZhoYRK+bvP0V75KlZAy
tHcEEzXgN1SPBnq5Yv+GwWUpg0xzMXvPRYYc0/ZBGOYjSpw5q8xD+Cji7PsQwQ6xuwW9aBh9s2oR
8/clzk5Q8sSm8Q5c1SasUFfk47Xt3qm8u5h2CL3ZggZqWJAoBJ14IxRawbEn7mNWooCKMl2lHme7
QNFDcfFHnuOCaRM+/3nXDwvGDSYo9wR13CDH7I+yRaLVYsvSYgZ7p53roV8FTl33lsjspkrSV1bj
4KZtaXVQEbA79MOlWfQbMhhMpSLJ2c/4mUONkHtubKrU6n5pGpZYjet0ikjeyhXJT/H0BWwkVi6i
2FB9pvNWWBGC29i2ECJjn+irwTqVlUsKHPpp8kS8dF/n8ZtRbJfJpL+NmrRvwUBlQ20dHvhjL90Q
N8dEWpc21gnQY4/kxcw15zytI0JEUeMGo3HOVNQcQytPvlgzwJgp05eJ7fhtoOVzbr0Z9ebIazgw
NqNPRWDWhtbgdRdYVEkD7BnEwTUANUydxApbYim3WWcTcOGXVnc7dfl6UpJ4mQp3ufElKZGpCD8S
LOngTWtGJEOP9HoYPcxNtBlM6q3vvSKn3FiPVRgjMshbIH2FfqHMeLCs6vuUBTdyhV7ykj0D68v3
eRvgN8FNnKrkS2VX3wI0utuhskE5TjV+5hzdn7OK9SMgGhu6WtAtOZwTNzBc6YYI9qBDyx039csw
sDOhyO0QYE4JeVql/eS6KITjhFRT4Vh63wxJeIjg/PNMCdQIDLuqQye/15DWyqi5nUwYHwsxY0iK
e0Y4Znkr+sm6laPfnZSgHeQlrG6z7wr2TZStFIRomdNlPA5FCJ48EU9SEkY/S7Vz5+lrlVRfwgAL
L/OqDyeFVD4X7jegfQJ4Jy0mb7TKLSdzmmE5kvLaA10J9YvMIpi3t3FqcUrIxT4uwq+21QFbgcEX
0fpzS3C+4zLHe+1NP0ZVv/c6xx3W9ZexWZuPhhCYBbjNI7Jv65BqUR6VFjTZfEn0KHK/ra27h8rn
TSt0PV0pOXr7aO7P0YChDFTdA7FzIS5LknUW3t8nNRfvOdMUplnND/zHNj7urL7MsMPuh7R6R7QM
ricY7wXty01s1uCjAnJWTpFYJQAVEJ6EEMKci4ismA0RU4Td1ndD73zv5vWPkuS6jrSv+f4QSDNK
G1I42SkPZ/XpvYaWuo696oUt5AcdrjvLoqhofYU7IMR5GTtAl+PRG87+5Me7BakVaQ6UsKN23vIA
F0mrQUUMJCuNqmzI8mzK4DhV2rzEfpfes9VgwiwqNNudBE/vAWvQpcj27WDCB93LDBBowjNcEG/Y
gEqGahZntUTNNtVLeuPK4c4gX9/bfaX+d5hK/CPGlooDNgqjXR5bLalFiHBhJe4mnKaZDx/IKGq5
yKE0tMcZx4TJHnXSgfttyQt08uUGyoX8XoRI/UewHEdZA/gZy5wMstA4HAy0+8AKnO0yZ3oKwExc
zUkBQy4NvsHYagiRs44o7Dlew8NZylekFiFm+7a545Ry09fpz5D4Z8xSlqE+79p9BpAQos5CNutQ
z/y79qVP519TQlXBMJnKoORg7ebDdGp7pbfGk/POYpC/G8t2PKL1eq4K2mmLWh610bziQMRO4dT6
u7DLiOPxaspYWte71a63j4bsvvWqDxd9Jwc37C4EMvj49Dmihl5O+2fBGJmXy0MchRejxuV2sFJ5
A0K4PfNLuQVrl18HIJbmOrq32sbZd8Z9BzgD/KESHvZLF4N0oo+UvcSAYFjb1SQOnhCKLSSQ9/Vu
DpL3pWJzTNtsepz9mLQx3x0eEpnTkUPvRKLOON8gUJzvIAXMLKQS50HAsBiAaQqOKHpl+fnqx7nY
dn764hEleuwWjAtFh3CFOwNnrPKRkISsxe2Y1c/z3KUkik3mRiqMor7pz+RaMJh2lUU3Ynm3nGm5
W0gK3qKOIjd3UF+pS56cGiQKZgIsasbMex8/+67kdAY+lsYAaWTdvRv69aHIUU+XEUlSqSAEu/bH
o5urcGsb5veqg3yNWOJhqgN/mzbmxm9B7OmJ9MbGvWtRxB8y6oyDZbCtbeAYAyNJs+QtHxBw88v7
4NbPJ5KsNFex507wCOZ5eupotF73VtyQ9qSjrc775LmO6Vxxgi2eyjRiSIPndt8HKUGHtq5Oi8eL
pZSqzolmJptVaXGicx/dkzPKlhNK5PVl2wDu7oo1M9uj++Y0imw3mK737IMe5dXoHydjkwSmmULt
a3QUP7NcVrdCLfKVJpfNPwMAsA6nX46fasjk9VvrzM3bPAq63UtDIgIVCRsWPanBrzkyivQxCtuf
DAVJ6vX/N80osHbSRRovG1Lh0VZnBF6avu6mq6xjzj0lM2p+BmDfY7uR74av7BCrKH5faNQoLHAj
0+Yxsslo1fJW+l2z5ziYXIsy6a6bStgEgtcjLxPc/tpKNH75CtzYJAH2AxwSj9EYhwS7MvM7lVNM
LT5MxUePYpKYIEVaK6boZ5PV3V2i7GBf1AqvL32tU4RpHgE9aV2xabt7CRzjSyrx6JUtfGaBHfIU
Zoneo6AieDcf8itWGZx/JWqvuLR+OWhlgHhF2BpFmhwj7Bd40LyxAStNTWMaK98zVbcO/RTSKEza
9Cb37OHZ5ElP/yKJrxMq5/Ng3OJmYqsqQxKrvdZyrylnu32+UH+A6pAPRQRlhyYUnK4CXhslOSIF
p1YvdLetcxjQK2qwG5xUUBcHEyLOr0bP3YjIyZ9tZh10oCQ6BjrqX/yJDnE0dGfS1+eT0cBukpRh
ZGG1P5HUuftAAoIobPgbhVs5+FjUs1OjZnFLWuQUpz9kAztgJLIVWT+FvMK8t7NEY58WyxfHXBFC
V2Mo2VR+WpBkvqaN9VrtkHTwKoHTgupq9Qc6BqSEcGd3C3Koc6uW5WzTrcfDUtEbX5wJwJDPkjWB
LtHh6s8pAdc7qJq2YQnDsR8IpEuZsryWA1Y8On/0RawmQpAQ1Pm+51882rPTcpQL0+Nit9kpdo3N
K76qOYhEeY2FVe5G+mucf/r1xofVg+wEYGOL5Lt6NCzK5Qo0MsF3qiGsUB5zrmDtLSel7B6EGO1T
PEpOArk9gTHH5ofLOX+GODNsQJO0h0ys1V3kLXhdDHE4eRqfpkWrmz5sSRW3QKz9eSS96gw+jeVd
NOkQvZB0B+J/BSL/GH3PArtWOdhkX4sSpodsRtLq2Zlz1oujspKBtpAf/0Vs8ZuLSj8MaQXRavMd
+5MioUxibaG2RPygvIGzpZmv4JMVRxJQsn3VdgBYYqY3f/6lv1FcEOTrBKGiPhLI//495E9MHueT
Luxz0booiOC8KkZiDDfkjupWXv58tc+Sx1VTgJAMNZ8MJfKyzypeu8kbeiKjc+5aGGssC0hckoqO
DfkpG4tB9gPFh7+nXN8ZmwNir/XfRPq/uc2+J6XkhRUoCv1VWP+PZzvVNZ+8E7vnyY3tg2GIcZo4
Nt/JiZTnQZb/h/3Y/fmH/0ZtgkwGjwMq4RCfwyeBg8KuiFY/k+fJd8fbSgt9BkEEmGhZeuYyjQ5K
2FpxircT7yGpVjPk4L/Imn5380OBn8fjHfOhtXwSdNR9BLBeOHStSO7i05wXu9zXLjGVzJos90CW
b/vCaEQ9MTmvIFlTnqu9RlER/eV2/EZX9H9OgZBbgSPkk6wTUgaeSK/zziGN/RfQ1OalkwgodzPY
P1oK9Yob+vMT+M1j58gpOOAh9A1cf/3f//HYE7xWRH5BhemD2eU8Yq8zFYIrxJAXV4rlEb6U3v9/
r4k6R9G7Rx+PBlJ9uuHa5H6vC1z6maXjq94kNeGkHP+jDeOXNT+QEAVarc5svKs/X/m/79u/r7w+
gH/82rhxGwLwaueM6909COBhRNL16RFJcfdoQqQvfgtggu5StSdvKfnL8/3vzUZBLFjCkMXbjv9Z
mZ5zRm/7pnXPdtIUJ4Y9+N4rA0/PpP2H9pzpOoXf9ZdF+79L2XpRP0SrBF8Kbde/f3MAKSDzOTaf
FxvtoEVB/yLnongg3sf9i2Tpv+8vl0KvFDIldRTX+veldLGk3ag796y0P134x7xtBVhlU0ypdU6z
rDz++XGuq/C/9yPP9l26rD5uFxV66//+j8e5NKMRBRsSsyI7IuRywCG/yzjpVn+50O/eG26gWD0d
LFTy0xtbqVp1aUs4m1VaKF6Kbr401UwcyCzDC8VpuS/WZpOvQHB6md//5bX9ze90HBkEtuQ8z+vz
6fIWsAGkkr5zpu9BIwwpzMQKFSl6M3++ob95QR0PlZLyeIz42T6tx1U2+KxBnSSZK4RWCz6BLAxR
N2j/azIayFYYQCGnzOj67Z+v/JufKNDU+Shw8MywMHx6lNBfcQ0bj0cJy4yeZ1F+F6Msv/z/LxN4
VBMhOx3L3acVVsTgG2Otoay5CuFqgJBmPjVTYHt/+T3//RRUoGiuEysZuoSZrV/lP17NwLV75ddC
naX2evrFtJGYpXJRcG6Vg6BnDian2P351/3uoiHPz1MwBtY99d8XVRjDUP3V/nnyRHtdFKN+LpIA
EX3uj/mjZXph/+WK6//jv79AWrN+YK+AV09QGf77inJRURY3kTqHvasPpbLInaPdsnNKifF7TTlL
Zzii0wjP5S/v6n8v7duug79nNang7fhUsFgxCix0cP65KZfhkUR2+p4KeiW5vfaC1bfsqbe2ZAdL
dBpJav7ygP+7JFCLOuQQ8dZKzJWfHjAw91kms+KFxV6EpCp6X5rC++bN1j3ZGHw1vrYPSJIagu3x
rf/5Qf93Tf/3xT89aEipHF8Rv59Dk8woPOEjtpss9zhyDBNb2F9+629utWMrOjNB4Ephe+uy8Y+X
OZJJXGWj9M6DzMQlnZIValSYFHDBWjId/KnunmjlAGhc0A3F13/+tb+7vOMEbChy/Zycde34x+WD
WFmYgDLvDMMBFoi9lIVNXAz2P2KYfPnY2TD6rpYhtqZ9R7jiXwS/v7vZFOac3p3VzSc+rRm0dboO
nZ13ltY4fo2VzbwBw4uGaxQ2y/CXL+q/SzBfko99kKwhD3nDp9cawfXMvHzyzrpcyHXwVHJTZsRp
Noyc9nUyvTWQc//yOq038N9f8XpNfKrr6ovy8NO+HcBnEnEXeZQIkEahQlnI8seyXPL9n5/k736c
otR0BEv9umD8+0nS844j1XAhrxtR2FVU1njt3PjelDkdpKl1njlU5+9/vurvPtXVs+DjC2XN+Hy6
0szJyhKpMrGe6WtiZ/SDQEFuvIrwN8e0zbPuKsz6oPe2aVv5f3mgrEnrM/t0fzk/AL6nLApYoD+t
kpmOsFXR0zoL7UIZ7JzhNI5AVVK7zL6HAyscXbkh92CbtPMz4LbyUlUlY+rKC8aNH2Ch2hRlFe88
ZwiPI73a5252fdAolZ9fZwrdygZvNoiAfkBU4hMlOfth+z5kKK32bVS85gz4bwlICxmbgHEs1Vgw
FcB0JSZ7uiFqxDc0FKHcWZBt4YKpSFJK1SZvUMQBzku9l6hnYk38RFDJbea2yPIDYfUfmQKZgaYj
CA7zIKFBWuM3e9HzQ1xGNaOCSiFDA8AjGAQ71lhuRpsyY4OdIWA05LTYnoYsLIksx2nR4rCMy+Y0
mCn1cIpg4wDZQJ8NhBaTPPRrRJYx040n4pc9A+8WoyTQiRn7ia4IVioXQRZTU8xAOqraUm8wvhCc
187s3QD9D8KtW0RMc01s0WeK/cE8ARNlUNBpPc5gLJLpNuzz6DSg48TQQXYdIKbExHfhSGNpM/VJ
lx1bZrDzISaQ6c5x6YRYFaiQpZ0mBbxskvGuGCI1HOTQpV/73m2f0mour2bEcwLEVsJtTHxPv4wE
hXdMFUP6dykfHdqrRZTPI30GBlYB9LBATNG2WrL+e2ahatjotC9fJ4xYdyCu1HM5lsU9kUdzu2mD
0v4B5Cq5z2HsfvVlJy9xVWfpDQ4ocfbqNVx6GJFI6spGxOswn0N1yrBvWSmmOS8RYYctsemNsV8d
QZmbInfDGV/hZMVcwX0QY9/vvTr0914UhtEeTmL1OPGKMDRIbCbg6eCAchFu2mFKbVoLjX5GbryY
fbjI0KP3jbeQRz8NdLtaV74BDg7Oba6i+1oS/OjiC0ZMjWV9a8aaL1S2izhWlQq+J0suH/zCD0r4
Jb3/1DHuYVg7WO8e7LTrMYO4TP2fRUym7bC2eWvSKN3xtwqGkuiH8YMxwvzOulOKI/rwJLybi6hY
UFvoRR8wpqO1iYnyPqd2WP3kvXIvqNVzoCCraN4tMv+9ruucQAa4XO9uVWo69GgRGGUz2+DrGYvp
TCnU27BejcH5lLj4j4+m8KtXFacD0SYNKMmy0wGzzCnGooZ0xf9aW20BTb8ZL3KOQtKXRvkdtjwK
dqf1hx+WXPGUiSjH4jB4Nv1J2REEz6exGQxnR14y/VMUEiRikVcJ/L5OllcE6oo3oMfjybbt9A6X
WH7JAuZNm6nBRTnZVv0lT5nJdLayLmmmYvjlc43mJeRgjAJX7+H9JgcHSRYARwj1YUcdtqMgMo8W
ln76JA4HZ5JVkvoeP/NyMcug9G7p5xRj4tQs18S7tMDK+ii/dB0pOcK1uh0+Wq/bdzwqumqZsbst
VVxG1ejE+RtHN9q42YD+Dfmpyt+LjKgnGo3dDAyHFG13CMOrCBE40hXGAKLtwdE0kxzlVZxWKI2x
plwlfu5v89lKjgEQ2b2blNaJuWLK2uIZrNXOQuKEJ4tT7sjyu9PZTGsikYU/48mW6J9ATaI1EOGj
nUIGKqGnhdDbPPDQbFrjW83Z9ly2Aa3xqv9JDqPYOYOdfcsYZKCTT/PwTHUWEOcQqZ1FnsABDMQH
BPcE5tNUWgCRUc2tp2jEWd5wbU9+wuwlrV9dReKXGznZJTBDewqavMWekRF9MKPqZYULE8scGj4s
4or5L7bJGqjlB1mJLyHu37ww9o8j4oBtRff51LpJi3GCKWnFy7kjt5k0jmrQZyZV6NbXjMsOEOWc
PcnOis/Yu6Bnz+BKdZ7cJMUYnTDRt9GapUdWmbShFqapREKpMmjTrXQJ+BmK9C5lCHcfWm17qacx
u059VE8ZxpF9qZE/miFemJclOHItVjhEoGI3uLi0IggJWxesUbKxeosYe9ZoM4GMxRaaekCcUnwQ
hzGPzFPQLeETwRLupYkiYKtBFJ3tzs1PNPf5j9UUfbcgWx9GIBtHj+EuoVMDwa3tZIttjoH76JTa
+5rPenUNZQ2s3h70ERvteGsl5P3YTBj2KDnHbbjY6YdTDP5zwhLHideV6NGSQNyVCqOBUxh+jTug
Pwb2NJMDGjrWYykZ5pbhZCPtwdZY2AuPiQxmhHNpfWJPZmpke+Y5HgiFzupMfYwLaMl7J2GGduUn
bfVjnjobXh6OUapKO360A4hXOmkhPKVSnWzd3lkloeAWk4hjm2EZ2xhblHuBQGOHxyd4mqcJtBpf
LZmok0/AFm1kSp2oS8KfdiKWK2MjDfTXCCghlvZjKcJBbEkrAXMX6W7Xsnq++KkBU9CplmRTo1s+
NP4FYiFMHYVf85VtXFOpm3MmatJqaJ6/Z4RQbweejQR9VqbHVlfOKQ6W5G7pS+KYehhSW+0kEgGw
Tdd6muec/S+uSBHyAZ5VelGnnt4bsU/5sPOTtH5CxO68zoKdhfNEBHJp0HG171OJAn9A6O7Pvvm+
COrjJFX+z6bw7R0IhPQpwbOI2jHplkNO+jh5ItQVkVfBfQRbJsi5K8MH6nln2MxuX52XrvePzVy0
W0PuCnNFOwfEwGk+Y5dasufB64gBIdRHXWycqQR+2OMiN1WQOTeoSZiVrXpLMkfL6Vdqe8U55zwC
3C/7lXNUAlgYLy9OpdlqjfAt5A0es6Rk8LfslgQFDU70OhIrO+7Gpa2I+GRPGJ3JIkmAYsfoCXCE
cL0FE/RinxAqks0+aTTJWR2AwW5g1BZ1MF5SVScvzhDFIFMBw6KSfml8NOcQlbFGekMJh9Tk3dcw
b77kPjDa1izu3vKn/Ief95i322LJEPZkydWiwATYJkm2Ygnq/rwgGIW7GQ7htdMtM04ij/pPRF3E
8koYJKhKgvb8QVh35NYi1Q/8LEDEqtmOY6P33UJYjkPIwhMiH57DWDjtG0uUk+xUOkS7rl3QIEql
gElSVGCSmjPMJFZCIGZuswQyYbe8R8h24jSj0+CPq0joqZrQPaCJ6JIdU3CvxMmNhHPftUkBXb/0
rat1gLDLC0/+MKjfTlMXoVJeM5jdNboBWz0yGybPe+mSIzPYsyAJF/fbeUlFeY/irbySflKt6vqA
4WDZ7igyF87bCgMHdpfyir/WIigvt6B5poqZ3lJ3FwyLj0XffyuCJnrSc/dQjiJ9pelK+35eaByC
8iUWAndDe2CUtjT7Ve9xcDxdPWTh9NzM2nxP8sllfowTmCgnaKHDxiRIFH1Al/vFkOXZlMx++3lu
QFtmBQHrRRCPyM29lPmQnLC0Z3nWMH3XCjlVPLm3VPkk32XpSze5+Rmb0N4ezW3n1sgYCF2/Lgvu
v+hVfs+az/ZX5/7RtclhaSzrOW7ix1DHtwDin1wJYhfaebZFIZqz/6dfx9w7ScG4hrbEo3KBA4sB
WUkKYT+L9E0VTeVubvBA4pXr77Cw8QJPdv8wS/dpEgTaMlXbV318Cqr0pQicB9677EjcFhKBwNua
2ue47b4PDZzH3i8vfPeXKZfTlhiZn440X3zH+hpQQG3FBH57GCWPZbQodTL5yvA0xBde6EcqGxTo
UkX1VnSivo8EOYCVp1LizgbMOlmQHZ2wqFkIq1+RhY7YDhdFWohB8qydLy6Ohj6yq2MTje/QWX5x
kIWAETKEtOozDFOF7Hkp9m6d3BpkyJjFGtAw/atnCNhCyvq1yAMG6MZ9kKTBo7bBY7ACOBfSEKyy
3U8uyUesLywyZB76g0uyyojZts/2Trw6Icvpu8z6ZwqjJ0q5BxjjAMmR1C744kl+yq7V4n+hILum
XIAQHgh1hLjl74AjWDswh97txBd7wIKU3QNUlOhJE7Ima7j8OZk0KsLnN/XEJQ7JXdBOT1hvKGNE
8STt4ru3VIJvx6S7wCKseBo49dl5kLD5NWJnJv3FJgNjh8CfSK5cnTLlvDWDd+d2zdGksHGXkEfW
+lTo3jQRa54ObGG5esd58XVJso/IM3rjFKCNoR09GAue9ThlhB+aHFWUnG9JjAi3ugGSVxc1AjFi
esXiSjwA1F0wr/C6qvrVjua7aiKPIfGoLAaZPAUOwPII0etGGae6aunM7uyWSNdFdJiqQfAgtETS
NEj7gIsAM5896munInK97GyXWq++jjP5q5YB6Z1CXfcpmV9NUiFIJ77mKq/D+hv92OjJ6zLMxqrI
T/ROwv0Ulx+VVf0sYY+sE//4oQpAYo9Zs/dJwAL4Q5QHP5HcbjsKH7quenXIu1iDwoyofjmhOXg2
72EXheehMd9bBZ47YUO/At1138OlYZcqb5KaBc30Ga5Zl7q9K5B6lT3mi1BYz8Eysr1WQl53pXPV
dWuaePWld+J+g7+x3UcQSkDGz/mbZaL8FTIGRH4/eIGlw6EySp5jE3/PZfm1831UEppLcTS9lN7y
aERH92ZkFFo6YrNU7Q1psOCymwq15Bo6EZRFsyV+wKBZtPkTQSjtVF4HFOLygpShONVT8AilNKHm
6d7SmSTkvlua+3bp4bOburjr4/oWTtcH2Bf+/4z7EwKSRkQ/A0EJApyBCWNqaPFkDnN8qwjHwOco
D4mLIiBWOWks9iK3MwKoFn3GpnOx5Y2O924C3+yIaoV5LuXy0cQkTzpJAj0f3v8GlN++Tpd7k9c3
2exfU4Tu3C68AHkF9lnnPxre1y4y2VGOg0ZTyliW0FL7IJxO36fOVN+XcEzIcauzc4iA+eRz9Dgg
0+7vAVCXLwA4nQ3x7zHSFGf4UWmqqSkEL4wELyz2ykrPeIoz/Htl/EH+AoIUqiiGQMel7Ot9WKUP
Wd3gGNHZD/wMzptbB3rb9thWO6uZTzShjiZ33uoy/cZRqz878bTHV3DOBbh5iRQX2TmxxL1zmer1
4cXJBSwJmvpMEUggu+KojPs1S/uL1QMjDeP8MbWr8oeVtz8awy3VSRzs/J6IY43AEJJ2BlK08i5z
VO0Te3mxWhLYyHk8NgUvpoWs06ol/yH+AhTtpu0WYFbYIGkTLM2pc4kZdKiYkVf2iBhTzg2qwPyG
iB5ZD7VJYllXDXGrKEFeVa/uPat/wIy5830qBPo1v6p6IqNWmtQ5peP4Glj+tVOiz0aPc60VZoNk
uvMDwwXn6FuTuVd+ydvrzkP2ktR8kFacPs9F9jB2bbZPVga3b089UC91NNVA5TiYY9Y3t0RM1qQn
Ja8D77vN8rONXSSFRWddCQAKuyaznuqAoJXaQ2SHYFURjNDW5XOeARO3eEeqCqjADEOnacP3wBoB
JowhZbD3UQNaYtZxLJvm6KvptUijq8mMt6xd38zo7FYEMxPeKw0ap4V+iqdnxNlqn2aAejJYHscA
saPXgurF1tCmjFzSGIVUbPzr0pSvuWvwreQhLZ/0epTyIU2s78JvHUQe3ZGpVHrQbXbrD/HRAa5O
9sYvWlo4aIvc3EHdvxHJ8stOUbdbLiXzHDV3wsV/0SEg7Opnpyi9jZAiOaI3IF86tZAyre+tDtcM
Bp8DbMN9lZJQL9xcg0Dr3YfL3k3TDzrGxzwJLmld7pvYAwaVc0Q1Un7UCaBEO49vSVa5VW3Mvlk2
j5q3CeIXETAg4ztUcDtCv6+LlLbLGDprJ6c+hH78DcUjFaRHCE8YDAhvadG4M+UBsu0NiPOdKMHo
J4aoiJ5VSKUFDKLJ0BUN74BNn+TIHU+7s/B6jhrlO+j+C3zfW3y/r4ub4e/S9cNM85KEp+u8TR7a
SN3ay3jlm+C1yfNnQrzuloj+jje+YHQkAcLOjmqguYPo9Q0k99XgzG9127xyjCLAoSZaJEyXH8vs
XWWTMHxi+dfeTS7k/RwAsREmVUd7L2hfGYivzYGzcUgMqgb5zYnjw2wifQXX/NIK9zWifUD+IZlX
gXcs7OaxBs5J7AYOzNn/qqGDoxq0f7IHPysnv00GUmcyMm8dD0cKhdnrUJJqnWTfOgwNG7eCbWGB
52BBRQvU4h03xPQWAdNauiPuNrS8H6Ktnhnz77NIvSScA4IsajZTAHC3ihrWlKQLMUk1hq6VLG7w
PZxiSKSDG10j8LW2sCrv8VF9RHZZX7MdQy/Io5uobNBkQ4oXtJcdw5rth9CyA/8Fr9jdksYBRtTZ
vEY1tX8UUAx4Ywz4YyRE3KViiKMcjFYSXTscstgC4v66EfVLWlqY+qoxZI8sbsKG5QYVktn7ur2K
5/4dm9lTPCKkLQkQr6yE7wh1xsHvMZ+McXqc/fzGG8vndDZn0SzdAyExyXGKg4OVqPs+FbgMJ7DC
htfEsUm31HJNFrYgwMf2m6IYUvxVR9WEZ6IgL0kbcjrCxAZFyH2H5TbsEAJAKg4wgdmoHQkTApQ5
NLrfCCcm87PQ5eOIDckLIZXJhqDgxMhXiQ4XzgAvExHTN5FvIxYf8Lkg1E22PksYTbT4xp4IIeeY
Db0Bi4nym5/0ZQRJ6N41dvlrPY77Wolz5yG5q4dlesiqen7XvmcdadK2W2SVBKFYMaJeOzrgSyAM
IY7dY6bn6mFcrEsc1ctHogleXlKPkFPPnzRnWUNImIsN7L6JaokwFrRAQOn8ZBk3fRgnMsP4vItw
s4w2OucEwwjZlKV3qLKyvh0trfaxI5bnTMLQKBuwHmqW8zbobPHiroiEWSGOpfkrEOM3Dr7oefjW
JDmaZIlvpg/ByTuMwmUXPcYsX/aUpOBh+c6AktKcEArrbhcP8bMD0JwSej5waFsjz2/Z6iassemB
k8ZdQMrnXsm6Otq8xDBHhv0S4J7x7IYTZObTd6Mtu0vdZjxmXXSgnfiDLmDL7gwsqM6jdWZaJDuU
/c3z2pNbPcNw2oXRuyat7givgagWTf7Gk9GVjPprjtk4gBr7UrRdThZwfF1Pzpexiy55E9FbNfnJ
QSkOuQXWpBMxwADjsJkb6y6ntYg+FuOa11wI0bvPxIIlTAYs02s11Ni3tF8YMEjOJpqm/vzVqbI3
y8VtWGTiAQHRPYZxb+e1zhWykRvmpLi9A/OlaeiF4bS6nXHRHMs5INVJJu+ZhgGRufM+r+cbm04m
glb8JWMq3ktL3dWyP7gt0dC5dxVp77FdzI1OhxNrw3RCmdId9QhbA2yK5I7UZKeNZEJsJSy17bTG
15sYg7wsxhlpfYAVKXG++YV+0tihnUzT3NZ5tWNGvSOW7laX1jOF8q9Z9C+VGXfOTFQBxvR2Wxbu
vRcvB2/O90EOWU8b/IoFOVxTdBPQhHWtmfxq96OmXUkfJmovusJt4+DOLBv3saSpTchOGd7GwXBk
Rnsj6ajsbB3gtbNxBXQuP/Z/ODuz3biRLNp+EQGSEQySrzlnSqlZtqUXQpYsBud5/Pq7WPelLRkS
7kWjqxuFKmcmh4g45+y9dsnWbEfBViTVfV2Y2wkP+4qZ2TE1FF2JgtzRaPgzZe4VEnaa84S619AL
ySeoTmOXkYMZKeMiHHJqMw47YlPX2L66Iit3rTSLS7iF8U0lPDZLUz13fWb+6qySdTkU4i5qCdiL
Sz1txwi3ci0ZjJREaP/kvEVUmNnxJzlle57qHC9ECxunmyRW8sY0diaN140uuXFxIgiOHfS9G1NW
ZkUbrscxfKWhxNre63FvquGuSmrO0rEV0+0Of2qCLjZqNq7Y9TVJOnW08hKeugA/pKCPRLtmjveA
cAgNrS2prsduaB7Dbjkk1/h3ehqh3Gca26i/lrQfjgq6HRfwAmJvoM5yb488XF2ZbjBM9DeD3ZPB
WxZyZ2Lgfppr/KEDgJI9J6Fwr2blbFMrNU8OIlt4wHP8q3XG+ZwafnrqSKla5ZIGCninnKPZCOO9
gzQqmGCcC6rhe7uqqnXKsRyqEQXsHLhQFJqOhKU5DYngS5sZVHv2A/PEe8xeXLlYCCc3NTfwh/F0
u4jrx5SNiuz1cO/1MVYsrHsUhSraEYL2zCiCUTjAkwT0U+McTA/GACQMyqkKio2DB2YN44PFu8zv
ozBJt0GTuGyLxg/0svVVVuiItO/RuFddHT1IUDhrhBykiAK42tOg0Os0bDjZdDQd17aTTftcKYpr
puFbiVGL6hfLOXGZ9OTr1LiJcXr+CvukOfShE6ONpLfcRYXYgx8ixTd3n6AXSizrdMacipsSto27
ahq3u3JG18GDbcNCJZF7hbuA58Q1XwHv6F1Sl+JUKbOlU83UmrCGH7Y9EcFCpvguwIBPhYtzY8fY
+aKhmU4uuBbppsdxPKzyJu7PMjCJakHFvCozIfajxbodBnZGDFSb7fVk/Kk4Rh0dCDH4vMjztSIS
mXXoUEGo8KmFznmdMeVeWcyq6HcQSOe74kxPvNsbZvBLCWPeDX1/6GnXMGMzHmrHczeYWv2WtEf1
o8GGnpOd1EaXsSKWpjcI5iiHi8JqTjqNvU0l1a41nEs1Z9l2ks22lRACrUEzxScZySVtgZziKyvn
j1ZMdYkI2Npdvk1ZnXdDNFdrTwAC9SMfNqZZnIYS0kFq9hdzYudrkPWXJmSPlTuUGwFmZQOSBPBw
Qw630/chcVczj+QgOP60zFLU2P1iagF8qPR/zzCrqtp5nZX+kdjFuHVVf4ZvdlkH8GuKYr70i+Et
aqDoYMG8AKvW4gcxCQUUETrVLDyyyyRryWB5pSWNsUovnZYUB3BwdpziaFREx0Jra4B1MRSZVItf
TF4EJfxeVozbrBIXtZPzRDs02tt+R0nAczMtD0/JWb2x4iPBwM1aBEQ7mKRPgvYzIxb18ZaeZvWK
3+AGNIuzjdqAgWDd/sHOs3W47Lbnv4G+2Dd+czB1tNMt539/ludiKCkgsztt0rMqK23iubOJ5guf
oza943hxDx8BoUHJKlpj+xEz381M0y1uh2HdDfUllZ37Sw4BLNFSuSwlnG0jN4Vu6xKaUw/4ZBIV
n+KBwOiwKG8tN7tJ23wj3fIBGtJuCPwDIWDnVDKx1WZ11SEMW0mAoHGr8Pk7W2n2e1MuqfHUGOvZ
JXQzybNfkSXeICAeDcp7J2OJRUrrIKHwzqKhO90AeXFl/IOWxjFIIuBBqrhh5kisSFw9W2N3lapk
67rDaTbr374Qcld3LhRFgzS9kDoJaJhgBF4gPdCeuSvhdJJvL6Aw2fM25sE/hxwtthI87apTuANr
cjRSr/iJc77fupKCZJlPAPG9yQZjP/E127yBAJI24Ja6u8ro1Yo98har+A+Q3fdOGt8h4rqp4uzd
GGnJBDWe1Saiu5+0l7HHKc2PiKd2XAzLEmPEOpfsBTrPX/qwOuZ27h3IQd6KgHTF3LOgQqvmWdTi
BZUPz2RCNkfbE7NYxFCxksE+VlV22ecpQ1loRTBDKEobryX82VxDJyjW2UCoTj1LwYaTwH6qu6u5
lOBfB7YpGFaHpqceVc74o2XNCQePjC7K3VWqYKqP2HN08wCU6wHT11rFwzHkFbQqf1c2ieQfYqrE
P70TtTxT0hKno/JtP2I9xu+M79DMTl5WvNTk+CUYtaZ6tk8hBtEFsHQse+9qtPRthFeM0+4u7QX1
PUOi0mItmShy17YiW3pIrxsCx+BjRX9626ANtQCVRoVZCTiIKOpTQVcJZdx2Jlud4Ye4jqLoOqP/
z+qldkHoHAwvf8nS9IJagN5BP+y7ujwvPgToKcEt/aOXquqvc9y71cQhxRgfaHH9xgf1QjjndbVU
gEmsD9oCzsFUl8mY/zgP/dHO7ZOXuyeW1pdyEgtzx8V+nF8TNmYtmqN503nhz7Ajwb4CUhMLcdEu
LqjCAzkaGK9p0Pz0hcXBiqZGGHG8T6PurPndw8jqBBqAqVg7muu2aH/V6AMLr3tPQsbjaVcXV5M7
BdvBsZgYuzgnM7gIflbdageliq6N7Wwl+yQMT40a6hsbdcvlVJTXMOqza7evf1aJy0unkAT4Q3fU
DFiIR70RM/UYUUZvTHYuTEQMdjj8MaMeC2MynH3AqXU5HlyVHYiQM4m6Urfabo+O4kirff3DrkgA
MgaIj7l2tgOs4E3XevMpd/oXxlv0FjCsRr31y9dFT2kxVfuqZcRkN8H0wDvi7BLPuKvDjqP3lK14
qZjwie61LIDALQ91iQjJmfJHv/GfQZ9U2zqG+ohhslrT1FU7wk+nlWrKR1N172ZT/miiZEcuN5jP
3D2P2fBDh+5Pt4hRbCja+pMBm4gKkuqYC8/FozwmqrxiS4Tiej3NIW39Kn9S2JvWvUzu0GTcEBn5
5rvTleWqc03u+Vq63g9DYvQUM2tnDiqf/lyFtCR4NJ2Wu9t69xiyoQDC4uP5Bkjp0029cikGmNH7
nNnjB6dURF5WNg26Olr7CWquiGFe205/Gqe+RJH5p1I2ZIEm+xF5w96XpmuvHJBrXZFfmIAZuxUK
HWufdNaLcuBC4SlbNR6ChZou6kpJAfqcqVFgL6GWFAGyHY54t8O1GAuE49PPDvK9pIp2XBP9RWJS
CkfWc5IRf6ywKNOveRJYJMF/YPsua5bjxEjzrQFKC84oKBfd03Rl07nwhDpZsjkC+Tq1TVoe4S++
iTC8cXPmjLVBRnQCTGWUfrZNRvy1krZ8Cq4RiiXRBJItEGU0IfCpPJkwIaPWYLGzyXNHJBVNzqpq
qycJ3MGLmanpQlqnCbb4Cl9Zh+PfatZMv3HVjm7EHJxDxVQML4ZfXFH1PYNHf7WN8BekXoAUPoFH
hlWXu6piCqti2Dud22FQzp9TjfAnQibjdyTACokeLW6zQ+aByHEgJk6dXe2BxJ1UzYOKzYxA8Wz8
GaXaORdwI9nwa3zk/MWruzPNGSKonXfl9yeVgFoNs/fWQhsI69Jac3TcVLF39PWMdZeSMW8BdEXp
lj6JdUrF+OIwqdjirD0gJjrzEtEei/RdawngMaI7UiedQ63evCn6MfpFS0iWAKtjvLTz0BJiCjwq
V0BVGYRQloJGUePBN/VWNhERhEGzK9iHZk+fUndyNtkUEjDls5vTgLlUZH9t+zB+prq4QEJ0NNz8
nMfTvIERYawUbRWzmx5GFBC4e7OTCR5j4RevXQ261OxI0sotZdHtg79UVsPdbLLnUotEe9rsO+r6
V7abg2/pfJ2BTme3cn+Gkjm0UOO5LuVDaoXTKnbgGNGuvytZgU/IRNgsGGbiVaa/kEnKIoOJMe0Q
82xrN78WsXk7NX1z4Ch1kGl8P9jhXdrAhDVZO45jNe3Z79/LkJemjsR2rgifZMe5npizrCp/PAXK
/omr6In9Fxb2iOt9Es9jUFz1UXqX12Athzb0d6nvrPzeu59FGp2KJOdtYic1TXPYRpzy1hYnvThJ
7tI8emeP3Hpl+sOMZuLeWlCsCf3/PB/W4Ff9TTEOFzF/zKplsxssI9+wTf+2C+KQux4Z0cQwRTLY
Xc/l/Mw4Plvg0MynRwa+0ZxdAbOnB9Bn7wWxMBuLW47sDIJa4OmNSXlPjX5HD4WGG7gwpNPUn2w9
NFjBF3fjz6qGuUKe8+JT40tP1PXoWOVumZxDAkIOZI43g4puDeD9UQfGR2B/CjPA5knNGMyof+Zl
zaIZBFcteoWVSRMG+Fj/XpbmMaEt5XXiZrb1WcadtYmy3N4bI/0va2Li6AQAcNziYOZIS1w3uUrQ
Kq5k7Lxj474LiEE/dYNe2HOK7a5hcmcjG+P15DeBuCGNEBy9yI9WvUS06Wfb65wFLER3qyLAl5n3
YxC4DbYVu7+sgKYxuADhb4UGErsx36AXoocb0EOS/ogWlXRB0C1w0ggtLn2YtjQPab/4G2gr22F2
pj142OlkVQDelONc+JV5FwFzYwzir/MuOkDs/skrd3KIQ+REqW7ssnnFaXtVSevA1uUfiK/ejCXS
ECK2r+KFdRFB+F2Zhbt3bdwdDPp2uZTXseg6VkhxMBKenzpZFCk08jvCD3NAR7XbgTrpnSc7iAOA
Yi3ywgJGJNZ+OjaT3LMmYUwciXn3m4JegcEzDxN9j/2BHiDoF3usTxYgUavDax+RxueR6zIlfO2y
uwZMAY+vSP2zLo351q7m28oJSdSoYFuZ0Q3Igz18Xl7FTL2WSFkPCXpyuH360Z81QbM0gKIKPaxW
MIHFtk2EPgqce2ve+2ObQ5zQcnqdA021Rbx3nD27tDyBr3Z3WjLCsNFoDE134hSXrqJYbiuXWZUP
WFBa/Mnysqi6+65KThOcNWJqrnPLuq7ngUMRoXNzprZJslSE4rkXIQfgYDy2nArZtDnnLLxBA/VP
SmeoY2Fq8/GG4cJt2qEj6NxYrBbWBcbsTcnplyBC0jkz5a/ycjrhL36vLfuqRh6/8Qa9B6797LfD
Vd4zHuAZqVYFj3fka/wshX/QCc0qMuw3YgTTgiOdKmEZGLJ0VOegTiAgQBK7gD/LAQJcFZpr6M3Q
mVa96PahYHCIw22nMltAgU/3vadfAjM+WxF6HeoK1In+W+3RTwRiuE8Z1+41ldO6pNX2iF9qgkRo
74lJv+jAeK/UHP4OyuIyl9UArqtFsha4e8ronQkvZtWiUUaXf4nWGui0zvg7+YiksiaHPBxewn6o
sVOjdDICCUPKccFEN8W2G9z3vC6vE7M6+3ly6IizyFpWA6xvT3Ayk904FOWuEeSjr5KcbmVTldcC
qAmz/vKZueI2yLzb0rHC01SL+4Sd7myPxjvCt3vbb26tJLocYoABeVpad8aY3XhD+wPRJ0+gzzlR
qpHlbjJfClHfkC1B7GWBUlAF+6m0LoAQl5wSp/iiFPoRHWAPgrNPt71NQK9KDMJwvehyLHhZGMrm
qIPDP5lMMyjOpkR5DKwhhR9LMDxkjGrmRBOm9R+3Bx8K0I2qK5DR7zZwul3gVMUhre3LjAYSAjmk
JtlEsDTRAsg/bpxyxETmzlvDkPsmIA65qgqOFQDkzJaNNRccecqw2NMkhkQ8VE9QdxgLtHQvDZhJ
84Ram6l5srcCdCCopYENLwGmsMyWvMYh2kaeXnet/4A6HhZZQtB9uMCQe1WSNW9l1iGJqbx9mNs1
2hnymDxi5KIXuy12Vcy/UvT9o1OgegDu6ixnoAh9h0c3Ji2YrXryehAWdHTcFOQabJZ2HY8KHMPR
PTVtDbmFGEquwrAO8a2hRcAM7ZrZdW6wb3f2cGdXSG+GcZz2aWvtXc1J1bEJt0RX8pg05l3eUFPO
bSDWEpzTiiESTByN9MIQl5WXgEA2OA5ac/lnjJK7Pjf+QJ4okOrgRvCYfu6go25LYb2XKGASPTwN
Zvt7qNNHrEF6NaHhmkMIMpP1m+QZyjvbf0WdBymKWFrdtwBUuLBWOT33GXmxQUOiZuQZehX7LpNz
dImnKuC29pS9kJfKp1lCmLKj4i1yvAfhjr+YwvDwMU3sAdCilGYpd8zpWQTpsRcR3T5dvsA8ZIBU
duHbjKph5YzynQ5YeXCm6gW+zxEp/5OMqrdIOKfOL86NrQ4yiS680L6jsLD3My20ZZ88YICh/p/K
R8QbFD2BeJRRE3IsHczLoNX70PdOA6stVVpxJMfrTohg07Zmv5p8mpJeX7wGU/JbcE2zQiIt6oed
Msw7r1MH3GrHnjE8tBb6F1XtHiyfgHnel6ZjqoSk8i1u/BbqToyvloOt6uJyE43x72ihODaxl12m
+FRW5EkxIV0SlmVasaR41LuBAVtVLNJjo7ZSlLXRuO8BS0UB5SR5aDuiUKlUsuA6xdm+mk3qSxjn
GyhM+bovGS+X6dtA420OinvR8ocZXnNtURj4Y/gUVaS4LzHjzH+PM1LRa0AAP+n+rA3F+a0c4w5M
GfKM3vdAiPbNhdn1e2u2aK3UI6q1UR3zVhx4UId14INJze2XNlCn2vCufarzFWzUw8QizhBXLe15
b21a0LwaaZFtXlUXddlslY0Y2qI3T9xrfGqW1mNSIzgCnHGW5NqtUhchxZxOLyUDRqmzs3CMM2fv
8RhL2sE0N/b5xESgkyGbhzWBMKDR2qFQZEHDFxudqAyHVzsah31gJ+FD64cE5zpJjIbcvqub8WqI
RshoQ7DAdZArJGARSjI/enrGM9S382jUw01dW34C4obfheF4Oo1wy9dVSlZaqfwGdnIfMHTFLcNz
YZZvcS3dnbayau0SgvkaVpl7TgmtuaMNj0opC+8hAw9Qj0dyjD273mNgDjcgdPUxcPx4D6lrvPOT
KLlEk9b6m6GhiYnpFUb9ZHV5vR0LWKehrCjuSZ6MUQubl7FZ4I5iDhdvdE2XK2TUeXTcenikL6o3
fWiLn24fxKfUKRBl1kj1tG1XT+RTZ8eha/tjE1FKVHbTwpPK4Z+ngXNh9cOSBd71BbLNrKjQZDfJ
haIMcdZeniavtSRROkxDhpxlXLzMSZ3tph6AcVe3zV47TfVaBOi1VzMMX9jEImDe6+qbJMUOGNmt
XGNNiS/SCt02BZbCS0bcJgSf2EH1qJfemUX5zSjK3VYcXnZtMMpzNTm//Ry0qadpp6Q50DRY79UV
2n36ZI169mTe7sBkChzYVoOgVITJDjBKu5ZgVKF+9c54mCzxG/ouKLuKkBNzqFqeq2Zs1oMcANAz
pho3TdHm+7oBbM2qwDBdqOKSVoC7LWlzH2lK1hzVdc+4EFkjLcTxPmUgs5XshxuBoexA6yjbQxFO
YG8bgsHNTOQgl6W98ZAscJb2q10WlfIuwdWySxKHyHdlLWzOfpnWdNGbmivEDkNvtOwemqXJYci2
CYl/vKX9JO8gpzcX1TjXt3kkvLUgNYeHswivjJlBDjmsMIZTMDMrYgcQlTgpOuCiaK+mOJiv3H58
G2MzvXRF4S0qC858Op2ZOjq0NW1Z3wxOOFzLhBS3uAqyfEWPfHEhk2LObAcV9X8Dq1MZUDaugIF0
EIpmyzuZ9EQ3+LsKVsN+/G2k5PnAv8l30seIlstu2olhBnprQ4l86sl3kKsuRzRteIyBzTSu/xiJ
qh8FQ8id7pJ7t2QGUUdyvpzLKrif+A2bMo14e7+2kVoL/eCjjdNbYokwAxOi+9HGWUrOMamu1FFx
nSu6z12wt5k8cMAdIeldI3LoLyf4H1eNVXcHVrPmgVOd/8OOa7jT1ADW/8dXErRpPMe1SF/g0v9t
qC0VYoymyD1I5/gMV5QW+lcTwpVliewL53mOdHXbucbwhp7CY0LbMELJ+9i7b5OwpK6e/ER986U+
UwgAcZp44k2H6EhhLpfxf+zauUEp6DSdd3Rtk0YtQS+3ZWvlEcLXhp0dGwoxhV/fmn9YtF3s0or/
mNAI7A8fadaCoL9M+0eBz/UPggpO9FWQX5Jr+A1Awv6HlxcfMS5iaSkyTs0PXvjWiISJcs87zkXk
wI90zIBDWFcz1i+KcrhLFDkHwAfwDHFk0eFrbs/5O6tOpa9iiutFqtwzIYlYBx/9jJoUzjpr8Mr0
ZUWTD0bUfaFL76LwRu+Qpk38/PW1+pcb+T8ntCK9jPjIj2yrCgUUwK3RO2Z2Fd+xdcOHAPqLgEsn
W13MMy4t1JRQ90p9wfCUt8l252/u2D8eEg/MB+HX3DZlf/Rks4TKoLca7lg/WNfKzBBqdQRTAV6O
13aWt9983j+eEA+6k8dgmHbzpxdlRsNhovr3jvr/1ojz2O11hfOAEHfn9esr/K/PIjjFldhWLM8S
H4ABkiI5U5SuxwqgH5DnSkZbxX04wuucw2/s5Zb4vCrhG5J8DHcVk/nHZx/yrSC/xj/m0k6wcnvW
Y6+Y6oHOUwdBFNgaiGyxU2M13MzLZurRN18ZeJMwxtIR57//HwwDOtusSyB+hKU+rkqVVii3usg/
elWnflHwe9dZkCNbkmFzSDNdkZtqfxdQ+d8P/bA8Q09jDYAJgmbkI4vE0wpt9BR6YCKSXK5Gq/N2
irb0TxHP820TZd0fBAwtZlBChS7MGXUyiN9JXMZyrK/xpQHvGaoxuiRVxbyNWBgjEhyEuvPb2Hp2
dBi+6MSVCrmUZT5oLN3ZDkWQq/fkwJnOLeTlQBxrEq9SUjjQ1v700wkZEtBgkPohTyAc+7rkyDOF
k342m74/e9LHeWGZFVwYS9vDUZuifiZwCSuiSdmTYn+yJ3Uu4zpyN/hZ3WAnI7c6tziSrydbies4
5V0mOmzSExEaXbnErfmxeWrKHGFumTnmTZeE7d2Eeg/SOPt6tsqpg+QtSXb8c0MfS7lmqITCI6Yq
Y9g6VtFVYAT1WyfmXG1UW9v9//v76MO8I0fSJyRb/LdI/c8mgRGPyzVwEvWSyMWQRroOw5w4GsdT
mDfNd2Cjfy16Pvglhw+F4OR9ZIiErdUxXTf8o8UKAxg3ohVjIQcgq5uSG7I+cnIrPddTZO36wDe2
wWxF38Q4/mvvIFdR+Kbt/MfaWF7l//nRwtIVRuwsOA5adRc2/vo/NmmpGKoZmaxbN/C2neHw7nYy
UXy3SpjZWsxds2hF1XxTigq4sNKo3A6tk9n9Ohzc9JdjTALk+9SrYGUSNsdcZHLb/cBttL65bf9A
sfjcMBAetCowe39Y2vK6zkRmE/5chwiwAFi4IXxqr6dlWuUgLfNgkshVazj5nJ/Q9369sv7z4/Hs
YzYGE+V9DN70SABocnrGR7uO6O+RprGKAERCsh3MLQnj0Q2Tw3QbdlJ+88mfySWeabKWETG9cCg/
HmoQimpgqUT2tFY608ALNXMG6RXN5dBoJXaNQV8c37XghP71b/7nJzu2bUE5smyOVn8/NP44V1zO
PjjWzKUuuNckJs0lGqBaEDwT9PK2FWhuvv7Qz9szRxxlsU/yPw60qr8/1KpGr8szUqSk4zAU1r3r
3c4pJ8xcexkew/wbyOfnG8tJirfTdUjVdCFg/v15OI6SVtKRRDwb9C9GX6hXnMyI7BEfmhgHez0z
CR38Z5syzfvmx37G33AUcQnYZBPFFKc+HOmaHvLywIn/WLWj9xyj5M0Ods0Ib/f1Rf18LvAs01UM
GlmGgHF9eHl8uxI0gOAD1Hk1PuO3ASCXZMwPFyXn49ef9R+V6O/d0ANE45rK5LJayv9wRafZ67Sh
ySRoqO2TdTdO6dUwljRirA2e9+416iwaWQFP3aPfKRwiTdL+rno9MN6JBwz6KGyL137QDr5I7U9/
GId3J7K9WggQTujf4fcg/UYrcm7Ws9/Md1//gn9dLTBBJgg1m7box3ONS8U9OVQPADlE/zsm0EIz
dZ6HX0GmAVF//WH/eP4smwdPQI1SyBA+1FGpFRHqBEDxiEqzL05F1rAnBmpYUiTs+dVKVKfXFfrW
nr2z7L7ZGP71UyWHFpiY/FY2qL+f/sCLMdV4lC9ahck5poxc5RzBGdM7Yrr6+pf+47NsYmk8z/F4
pO2Pp6QSs9EYxyzYsu8Lpj5DeMeI0j+RRBd8U2l8fq/YIEjL5d1aGLpi+Sr/s90N5NfaLmXr0UK6
+zTPU4NWLmyr726e9Xm1Yi+yhWNC9nOpaT6sVn5uFXAmc3V0E4Yx+5YdwiEXhCCvTR2jqlxbVSh/
4CUs63UiiNREFpXeDGJwjQdsY8pbjZEQVGbkwMHYHm0XgWZmzQwVk7n5pjr4/KjxZXnCPMtxQTp+
hPRVvCqBWmBqSgUNYkX0uHlsdMeI7LAdhHtMnSmqVTsB1v/1rbf+q6r+WhRcpoLkwwiH28+1Wi7k
/9wRpvkJmSZIrYzEDK50O3mnRhKNSXDOkCNJQKe/rvo6eavTykGiBqDCXhFAjMMP1yzox3wS9lWc
WPkbcAn1ZAwkQG1k2CHMEHhh6fyYAV0m2MrVixp67zr2HOIti94g64OJWZhsuIM+jNdMDzhlTNgE
iKJb6yoj9sFfNYaeJwppSXSXSOlbE2zEyKOP2uQhdu1OHFITNdSKg35AkktbLqnGNJ1b8uWD4ojv
t7dPc2i08a1JPHqOnKx2GRSYVn9jOjZJUZjRwJCbPigL5J32n7YoKd1l6FdPNll0+SHGXaTh3lfA
j+juBGjybDgWIWT+ndk1tkHikxTT3iGMh3yNklbkOcGDGV5XKdqgGUX1H1Fm1jl3GnexO1VExtYa
W3Q+ts25g2WiNwbrDXKHJOhq9IXZXGDTL7qHempp08rJqwgtEy45fDACLpJMZ+5mdvqpOcoujk49
4yUiG8kkvDbjIcMYEsf0XYcaOSz5rJo7Si08vRsiwHIrS/THJA8K+43vkl0QgUIl0sFSuuzmPnkn
WVLO25xG282E6ePPGNDgoIkrAXvMKs76LWPuJt02VYI+siOu8meh+/qcE5IRr1XW2IsrbTSzrYRS
dU7yBBlzIRZaPCQK+BkYtL0E6nue3htWNjB0gi/eESjdQPtxZF4iniekQm9qMfQIh602zzde3/sn
k96eojYJm1clSoYG8JiHX1+/FZ8WDxdPJQuvA4F7aex9WDxyAQzOIacN65hFVFeWevFl0w4lbeW6
TB/btslvvv5E69ORjo+kYycg/IqlhfRhYZTJpOU41QGuVBzmGwzh5Hw5HZqwIA8An/m9M12AscUy
GY1R9sfFyvnoRaH6OWC+JQRMjsFFHWX83zSvFQYsEQAbEuijf42eHVx+/X0/reN8XY+Gl0fn0yMe
fuHr/c+qobxmyjzWqCP7oYLVrVIj3I1Ryxjw6w+yPm1OLpI5jpR0TWhkEHT99yelHUnc1KQB+a7G
4K2c3l8ICaxN3ZMOMGVSVKQ08u05IiN28FKCXtnMe29F9uMIkG4W+ZODJRGloHRNKGp9F1LtUiLk
33zVfzw1Llsam7ZJ98q2P3zTfAYjaztJeMq7xtkT21QzTR5GfZ+RwwVEzMoIufz66vzjI2kmSZd2
r7C5Rh+fGrgTfZDPIYk4nkmnPoR10VjzLUnioNJ9EXzzeZ+wibTLKABs9gvaOJyP/74Zfh4WtjUH
4YkBAKFwiKIu3dmqr9FL/KpV0a1cZ0TsGLKYDA4pOl//2n+9JMvBgQ4y9Gp6dx8ORfnQ0VwbBZit
sO5PlY7TddnG8zrPfdTRNG4OrQrEXi9RhXFBNGLWanOHtC5fTwB5rphpJBuL9Eb6NCtFlkYWRfHt
N19yqdj/3lDBasN15HmlauGc/fc1QuUinDwy9QleU/w0Eyz/4Gh2q5W0AvePbkJnH7smUrQgNWCz
lYEhf6LvCS8G6dinocWQHiZ1/M0Z779uxsevxclqoX1zxmNC8PfXatMcVx38mlNQDO0jfxH3ljtw
0mjCVL3pCODWzrfG/rovdP2SzbV3TD3DeEN/rN9wyFvvQCzkE9uH+V3j1/n8GCtpAkeGMs2Kwqb7
93fLU6RJlVNGJ1XSxFp7xHy+LU0gpnx0rBchnKCTRXeMUW0DIYWYaEzagJGCyXlNYzWhIsnQg2Ds
ddyHpPXAHuVT1C2xlyFaQNpqbDFuC6Ua5WRjXPhzZ4HiStwOBoU1T790PSKoju0GYmZA+jySTqZa
9L7Dfspow6TYZS3I+AAMYOmSF9MWw/WY9TFReNiQHudxZjdXas6fJS4PVKEidNBHiLhg0jUHzMFr
eOS4Y/gR/B2UDsGu0zp7CYOIfn/Ba3xs/JwBtY6SAsYcHZR9pkRG9M5A8Pq6s5yI2M25GhS/yqxv
3GnI7uC4WBCAOJp8d4L+vO5C/Hbpm/qEDuBm+vAYO/S/wsEco1MlHOAjWsA4iFwTCIKNOPbrd+Yf
998Ry+4HTNh1WD3/vv9ZrkNj9ufo5Fe0S9vA5iQhycJt08m/zx3x8PXHfe78ceA1wbYrH94zjbcP
60jQx06DnhUSt9e2CpGmEi+laTQZEC6NENeUi9l2TGFcHVy8yDh2s4yw+wzSVvXNl5GfDv98GVz2
ksYnZd6nrTSYGtOPR18dUUDYi45QFitDeMeEPsAS85wVVxGmnnzfDZnAlAPItNqWJf6WHcOUftzm
ZUg0VF91tvub4q23fhhtbzw79QD/DqvdhHIKs7n5mwhxNJJ+WcQjEpiAuXBWJkg6KoxfVkLOM89v
Kq6M0cPf43DqcTnazQSktnZn3bujF0QHAYouukV/kE/4Tjvya9kyYAmFVkbWtQwIJnlmqNIlWN4L
/Vp3kTluktxhAG5FZVOtkW8719A8RLSTRuSURBkVU7cHXx92m9HiCP1Ou2Ui2+ubm760Uj4sgOxd
lHmcIxjDfGz3lqIDDFtUxnHKq+oSca65oTvYHdTcPwRZQGw1JOudY+W47saiO9cJ59Q56L97sT4/
7HQ5TXZsnnNJxsmyf/zP0QlqGZZxwDbHgm96GFgWDlidirlLwZ/N2TcHy8/nSj6NPgbFPW1uzrJ/
f5obdIx7R8iU/QxzPugmQGeNIt5VJc0ujZxq2zjy/etL/X84e5Mdt5G26/aKCDCC/VSi+lT2jTMn
hJ1Os+8ZJINX/y9+o1N+DRs4w0IVSimJiniavdf+3yd6fc3A4hJcV3n+b0eHiRmnJHOJlpJI072Z
kN+JxbO67+hOdprJ3U4FdChyJaL+/ZX/+G4pE6lMbd707xdJYfDeKkzGJyhQ8ChNrGtlCQ6rxoYH
NBdNq5t27unvL7oWPf99sDwEuQGzYAqi9QD770fsuBoS2kRsCa5GQ24N9kv+1ggkssO/v9CfPldr
PbrEOqUJnN+OrZ4+Oh8ptM/KMgiQzNwnTMfTdxcLBio+2WwLUDfQWeDs//2F//Sx2uwSMQMyIvqf
dxhlhucssx+fYx/XNUglFDzgOQ9Ljuh/lCo5Inyw/vGx/u8FxMe5PreeXOdgvz9FDracHklBfMYA
jL5k1vXCEbIOSLzaKOt/1Zbmn14v8EgPIGcHUZL87dMdNaqNKFkiEluh7OwdACreBdiFk963HNuv
DZK2VfGoCrVFAWq7iJ4HVR1Ac1dwYpS2MkTmccTWnCq1CnNddHxLs5hetRN0P0fmx/0mdWFVqKlt
8RlTCvwy58Y5WW4LyzXgbEUG1pj+Ge5p8my7nYQ2OKZTBoncABcIVAPDomEXVDaTRpgYLvYSYWgx
xh6yRLl8tXUChlI2NSLDcQFoZS94oDErdEAo3RHS+UUQkXftMzl/L4cA8YUWxDvtVN2gzBRuhfpZ
ZQksSR/Fir2RunLvB+puQn0h/BZOM9LaG9VK3iYJGS8m4Ug4JoGsvxMAPKCBEWblbSnOVyKsL+Z3
jog2QjBpunhXZgzMy9SKJzc2zXU3lbvNajJ2yx9xrKIilHYgn/lNtXXIBeTeESi/MB7wl1kctTbV
exo3My/rIKA5gKaysxNhKwCEk0yRqF1HKQarPtGwNePSj7Ahjva3vMim14ga17+JUOaVe/QgaMnH
qqpeIZ379ikDHowJzYz87zSYxoPPlYwfvHdmeKSj0A8Fb9pEho52ZcfsQwB0E31CuJxEYgTDEofb
S2qw6t10OaKrvckg6t3FzfT3n+Ifbg+bWR3BTDaHLOjE/x42DShMiGOVcSILVh6SYPKe6Yrqs6P6
YUfQTvLt768n/vfapMNnPIkig7aGuJv/vmBXjUOSIzc8Sw2pw4IacYIJ8mwGerhEZf1LDaQ2yVVt
h6z3HDXpADXX/5dW4w9HH7IUU5K2sAYlOb+dsamRS2dUiDRZ5kXdIdYgPy+JTOorCMcVk+JU9fde
BzGGBe1F/zj//vChO+wbLItLTUpqxv9+Bop6hpkh/i7LtDKcmEnyrVigUGE7AkHFcrxP/zEn/0OJ
isKQV3NX9YLp/p6/QKtQWzEL8HNTtGQZ5i6mFacm7ix1jNBjJrwDdLDUGS0TclaV42z++xf/p/fM
O+Xk5RolYuO3T7y3LZuCiMIB1T95kwsYigH0fLulO3ex1ET1PxKN/vSCnnQD1Foehfnv5z0jGkJb
fB2fHZngWYqJggzs+qZoQRzlC/CFv7+/Pz3YDnoc1nwINBA9/TbkWyFi3pB51AqympiUdWardyM9
7wfoPXnTlsoowWRMEIfryijoH/OyMnYA6OdbITo33f39D/rj+2f+v37iZIv8XheWIm9M0TUxjsgg
2pNlMx0jbb2LLC1CgreJofv76/2hbGHwz8yLyT8CqN/3uUURtFJJxev1DYS9VY1Jp23K1PnHG/vj
s0ztYLouvlNBg/ffn48HXgutU8CjtDLLQaP40TtMddLmYyWLUzKAZNijach+jVGvc/B5BVPgZjaz
6h/zqz8cIyw/1yU22/N1PPPfv6SLbS6+LGE2M9PdhoFj4GFrApmQezoY5t3E87lfzDh+Qe/aTf/4
IP7wDfNTZv+KA8ll7/tb5d/RFkzoIigU/erXMDBe6CaA+bqvmO8yrv3/8YSD2+arhYxCeIz/W+0v
DLOMQO7G56CS6i5nyw1XvWJ9yAoQanc5ym27mqwqyK3bltgPKB0azsPUl//6U9av+Lca2ZXklSFH
Xr9quX40/5+mB2I+OtzZic9T3Wlsg3lHynxfkr7MqftNDY54IG9vfhiRx1U0kxJXfO04yLH+/tD/
6VnkIiP5heeAYBvvt6PcH6TTR6inz54Jajrui5Lkg8i8RzSbHpSh6rMRZMO2wG27wwO3bArRIdD8
+1+xPma/fxqWQzydYAYo0Fz+99MYsnpw9DzEZznb/T7IouTVw3e65b3/Kyr1T088OT444RmucKH8
9lJtBNNuaBAYJBXIm37Q7tbAkQ7ZxBv3eeHuu96cLjL1mn80nn96jzBFmems0iru7f++x0yz7ZEz
xIoxKU0IIs3g2GfuWPYadN1l/o/6HQ2x/EObsk42GSLSrNhkuv33JQs8WYlw0RhCrZ5U2AqvOLDF
hSkU5BlW00RBtzIxBRzWXKpQGdr8BmFZAk+3McpEhNwbINupnMnRqSchjr2CVGv6OSuHwk5f6gzD
u+eU4uAyP7iNuTlvxtTvngbsz+eA6vehrwrKkQWeBIb63oanaMDMBJeJSb8pVP0TZ0tOAY3KtI8N
+AajYe2iloglbEjN3sEO/z7yQ7kD4UQGMUVpQ5pyaZcr/ia1D66fjYwYu8jYGhKONhjtdHqqJhHd
NpUx4DUDffqdSOz8FvI5P3iVTWv+etQAw25AGet9W/fJRTd2ck1b2D/dGA3XDOnHUSHpP/uDbwOl
i/v6oUlXGL/uDIyZKUa7nqSh2fGL56W3v7Ikyi9phOLLhNqJelTO+mIzI31iWToBEYRkWw34+woD
Lw//WO09ljb7tDWTPavW/JZ8mWoHa/jJWGDhKMuz0d+l3peF95zU4GX4zAOUeBU+kRBQdLQZZsye
1chwymCk8XNtC1915TkPVCfW9zYb9RVGgfvQe06zKwwTk1maENCQ9PVPGdiNccx80zkW0hifVGSQ
S+HW82dveiOS4xSTULt09S+77Y07hlLiGfGR3nRD6d8kTTs8AUiAFlL42LWK4QspvReqGDgztclI
b+UGh6gG6Fq1cJ6qSToXW1vezSgb+Hszu2ycS02wSwaMd0QP5HtaC3UMSrwtTKfr7bQ0wTYFPxSO
lZqfoipu7gqjtG5JoDHeEjtatmRSkZyZ1KI6RKlazn2p7OfRFOrNmFfaFOkg90tRJHuyPRUOE9Ae
M0SNcxWoZ3g68cn2JoBBIKDasALfRiz8tIpHy+wB45ETqjmHPTsvfogBnoemByNGlNO8t6oou2df
KoynvAG6u+1mt70jPEPsahK9MQhPUehFGVaUoMXDmgbuY0LTGYPzLvWGmPXiZAc+2D+35NbzkuxF
sDy61z0nkEfVAw9wxDAcixp4KrKsiyPS9JUWt/rpQCfYujPsxBp9waEUiPuyFNd3ox1Gi0O3BiiI
2DskeCVfKtzuL7GHndSJkvw25uO9hz4GF3GMIdXJLjtX5jyW3PrVsp1aYKRBxFa7q4juxQCOPW0C
h1uRevm9L8H5BR4tt5hK87RUottmZKZvSq8nAdmbp6m+ouTuuDedN3vpodJO/rbxDLxafXmf9w2r
69gQm8KQ/jHyJw+6KHFcWdA3xzkycGdIqDFu0cfsq5wnON4fuYmFr4aTwcx58fdOU++RRD01COA3
bQsBF8hgtBtLY7whJiE+rivHcNEyZjdQ+Wf0dHzqBfvyHSdf8EGLb9+mVjaYIbG26jHw8T/Aqk2s
k531/qP2KuMlpan4zK16TneVqqxnJt8CyhURIbclxDEeX23aMI7gNOw0XtaTmgPb27rMplsiiJeE
ROqelJFt7M8A+nTXDfHeHxKwwGPuxsWGj6sj58pIf05V018zW38vNQIXs3OwXmV8aFiful1JHvs1
KV0wBTV/jbg3M90++eh4pmsNsDwmtZ7s6Z/LTHT60cD/al0zq3YQ7Y7GbMrspGL6UlKyY5AwO3KW
4rsArPudYyYR/K4h0d/tBgUG3DaiN+zWGrFpB+grYhuAZNa37iZ3bIPoAUYboBIS8xoXXDS7apoc
+v4AKGQ2d0BEZex9BkmjntEOz1RVqnie7Mb5GrqxfwA0hUHJb2v+3gJPsU8M7n7BQrbpuBfvk65w
nmvPbfaYFuenVIp2PwSN2pHMWZ/HYKXdmFb7vRO66japXRkhlJbss5iwwqqBH7QepuLUAC4g9d4d
IepRfLkQGQ2DxTN6gU2sCyJaXDcruAz1CJHDwyu8piTe+MR8QfXFFnHnGuRLb0pb1e9ZPrinyaj6
89i53dlZ+GONesyPfobwpGnl8Jw0NjVKJoCX2RjKPyHntzAD4vJblLEV46mesctKNot3MMX7l0gZ
tz7uVqDia4o4P9KMmYvZobhehiL4YUwGQBVM1tY2pfAGhuB7d0hLg4+SVOYzIyYHeBe/vixHYUhu
kgGAeoph4Jht+1jkQXH1hyq/OiAFjw1wy7cMDc2rmH14XLOhIuyxVt80a/hnDS3fXl4zQKenpnZQ
yfbYuaNYVvcL99dz53PnoPsyLl3teedk9ucXICrRcdaQ73vlrDOGcc6PGeY2f8+0nvbBwV/Nb202
/JsxSFJmRso4OF2hH4UhMHWrSJ2gRiTHDFsvV0JcPzeJ74R9VYPxdzrqzwKsahr0xo75RXaWbpSe
UTX4x3lltu8QoUDOnqKMcDQ2snuZ96uHXAlMAAisfMCaeRB2/ZDeWUIbD0kP7Rz23qC/4wZuTdiC
LsYOHg7xLUE9SRbNVIEdrGLImhFeQw8AGOvJvGiwnXfdzcJMkfq/LI9WU/AzGM2rmOL4BlSRvCNu
j1a4xk0Q6ZZBXVxHPA2TeypKlEZ8GGlIksazhdcFB4J0wSlr60gOm/mWYLcFdqz7a1oU9WM/yIks
q7p+HFgGvzUsgoiUKoFoj/xMG0VKBkLxbivKAQxhZzh75HOQb+I5foyL4jOe8uXOYo7w6ANf3/V6
AlRrj/mT0zTdN70IfZ3JSwm7vHWeyCVaDgiJcVFXufmjdmEGpFbagMlWw9EU2joZBBzqMMo9SHJW
y2ZK60ruic4i2b0PXOi8/8fey/yroyKf7Vyy/pam4KK0hp85xf52rsf02hCZ8pyr4ldQAfABWhcc
jdGBExSDn10QXz7TdzpbXXjDTuY5rMAmIcOd5MFD68MHLE3NEB/Q1475MBveKi23uTn1mxxyz1cA
N2A3l6pBge3a+8EanIMEovg9orTZCEhtO8RqiPMq7Fv94tRvWrn57Wo2gqvodPPZ7ydyzlKHAm/q
0/kuWdkBreTCaantdiMrnYtVy68896Yjw+Y1JM1xDja4xYtrduKj9rRF8WbiaGY932Zh3gLC8gS+
VIHSBqacaR5tqzPuGib7aByqCaI0AQyYZEKKRffDG54N68uHF96MBemlbd+GxGBAQO8XaGZVYUHE
zrn1RjgRxVSGMi/WsXnLGGYim+ZxdAWO4LgM9g6jeKALZIkNTdnvIrt1biJ/9La28rzPMfOKq9mR
Sl12Mr6PxyhiJO/gZXHmyjyZpWpDJDr5DQImb7tQ4NzWw9ztZ7cn3QHDOjAJ2+u+bO5GigldVfdS
jMvnYrlEbQ483v5c1IjvGQsuOVhFMuJ8eDGyTd8RVpBBBq/mu7IErACnan+QQgVSMZ5crULCN3yO
5BpR18ZORPpKPCH0TN05Ln9kHtn6KLkjb+gGuGDtyDPNjYIItx3bUrocp3N87cELFJtc+BjJckkr
icnoPfOL5ZuEWLzOx81XIy7JkYKpSE7IzGthVISGC5SOSEAN8SCoseBrQqCBWsihvDrR4O34N9xg
oF8/4tImxZkMqVPhYtXC81PdCC+Td542rCPPuH3UlWO/GylL9C7O3XfdtbrfD2mb3jOyKp7cKFJ3
frc4u9qQ1rEzu+7aAlo7t0oMF9+YOc4Uc+eXPDaa2wxG7w8LhC4s6b7F01AYHmzxidCFVs3AfxJv
fKhUg9YnnXkPZjeTw1gRXQe4auq7+8XCvIa8FHy1wTO7Ba8/fWhCupJN4zrjM4q1dkdRb25TGNf3
MVJCOhO213iNq60wmuq+Gfr6Oe0s4wDLQb4XyF22I9CQGSBPBL+a0cZVQa24WWjit24r7e9J3K1a
xHF4K6CvwGKzjenUe0ALijnvPqwgxYxVOY2UvA0OeMNoLBAzmtQz6sVOgTRs2l02AZueeYjBOrZL
SCJhdbMgOfwqiFV+dEBBPbqJN+07r0jfyrEe2ZS4U4JXXo4WwQWt2ndj6VxF7U0PggQVJKAy4IwB
qypeSagUO4uZ3/M6yubgcYMOGAUntIsurhtQWyb19ypPRlQpeRr2TtZf3HrJHgwVOzexL6sHE4P5
URvj+CNRMa526cGeFnbEzxwsn8HhY5J2RqUAs42L5RViQHCsOo8HwuirA6mUAD/ScrpLfMQurGvY
eLdJPANFF0CLUiHBxGBZaldnHMQgqKgwXQXo7+U4sbLTWwq+gmXUkCEGmkRebhOkNYxoCpn9Wnwb
oYNR6uXTq4f8hKpfOh3JND3NaTHw4Is28c++M8enxINdHusJ7GnrjilxOTmGbS8a7xAIN6chGPRb
bJI+abgtoFXTJalKygYCzgLtKWaKcTOUveb8KOWuhW0AEH9278DctFtymeTPPJFz6M6y++yqurxo
5iDPSdoXJ+UmQ0hmxrAfmoL7wykzQEOBTb4N90Rp6Z8ssWYHsA9edVG6iDaknu/jPhD7xiOKgElu
dFwjB+lChxLfHrGh3ZbvPPhs0tS111kCCFDbp7xa4A0Uutp3BcAlsyAkrEdji3MXLTDBUcosh23U
VhYHrinbL3RG8cXpK0EAlAE0HAJKdeCQtS+8B/LXLM84LgsQgyip9Y8FNNC1Y+yL6EOVZ7wKPMOG
Y++6CKxsNIBxnRPrk2lId2irmJgGaixiMbUbeoinw2gdbJAHN237xX+YacwP0+JXl1pTDddBZb2I
0fghWK0/yLyFmVua+avRSf95LBbxuWCv3OYQnA4xb3Yr7ERt4jJN3rI4QWVXjtBChqC/xG7P8wk1
Bi79/1HdwOqlAHzLlB99C0x/ZDE6kZT7jWAeQgwHjxifyRKgnsf4VUxB9+FBsH6MDbe5toVbcngj
HiLypxheoLuTDT3DC/3yLcO8MUbDeUhNg4gSxVrTClrAbxoZCJW5rcBUgwaCADMLOkgArc5I5IK9
kuwFYVlhMeVq3aQW2Y6JvbezgqWBimFNnxy/GnZuKy+LXOznCsLCHj4E8Qmz7uUDtnb+Q9bFt/h2
69CiVQmhUKidcrW+qUHqEnir2o7DW6bfzATaFlPh6KaM6PujUrxCl8k3tQSkZJG3sCHq4VvBRn6H
jhjAflK/E+PzZALTIyatv4F5EEN2mN58Rk8Ik23keCoXIVnzbjjnRbDvgKxsdJbd095xteTio5CK
AN4YHpCtzLOf17f9Uj3AAvksFXpIqjEP8fPG78Sj9Ke7yYQ3TGnTbJd2JnsuJh/HVtIJE58EEw+I
0c7gwS6jxseI1h/QVyn0JODj4ApeLR1UVGVjtVth3zR7AgEK+2IIyJzEpWXgylPLXbrG2gWZ/+FT
7h2boAsIZei6Q7AUe7Nanoq6zEIJrZ5G0ONMWjpgJv6TJdqXNLNes5j8HSdKo+048z1zYB6jzH+H
ufIraSLiZtf88jzoCVZqqmeSoR9A9n/ZiO5B/alL08XHZsbz5YIAy+0l33j4CXZe7LwMHeJ8lvzD
JjUhsE9L0u/RZXyy2rYYJYyfTZffNlZebMYBJ15USLIGgP3x4wSbNuXfwOiM27mpSJ7LcDJACeU3
qBIVaqt513XxQqEbBnXL/8CfyP/2MTlBLYqT6Cb1zV9uTMR0UqbrOZy/djUKSGpKfVCCFJhWiOkw
JdnPPAXC3E2LC5kMP0XpZncDNA9kc6Yb5srxtjEwnU1OwhW2Cu1vnaI6taVph8Y8/hj7+Nq6JAGQ
u+Mf056zyhvbHJSdRcpx2tc3wRx883wDREhruqeuzji2POV0P0jW1kfl1+Iby6Lma4z8Ct1bo47E
hQMx86rBtrZsVseX2rNrhpBGvnfbwMZzQlfyQAi0uCP/o95FU4GEoG76iy+nFc1WIHjA+GZdlnSx
7rqMBLVNX/gDpDjXPfvKN0MSk7FDiHLcjtFi3jhJRn/bVF5xzzJVwGYPBIj5jEgs4JU7t3bmt0C3
06VagqUijS7tn6GbD8eGxuwmUSR3OWOhnkYjzcftMhcDdCU72lrs2N0Ns95h2BjQa84Lu7oPt7DG
y6wN+xsPPmIUw3PVVohMnCZgtLCxW+NYAW88TM3QgV7j68LVAkGibd3nEb/fbVoihG9HX9+qkYsP
C10OwqpMd9AX5gcVp2ilWit4JOYEA/nE6tXEWveCh9x8d4aEC3ZEX4iugigvEkzsn3EGx603jC70
tUpOPpEeW7H4Z5YqU0h2gUGBJR4ohH7g17nCrTnWkUfcpOhpKyICoRF0qJ4MHpD5m6qy3tuEZDyj
DMhp88WjNQBp9PAbbqzJ/uUZ/tdoZ+6N7TByQqeutoNW76hAcD345AaCDt4QSwPlm/N2W9YT0FEh
NlbH8AzLy0ucGA44mupNz0WOk8UvTlaUv8+jnqHsC3FdSoSH0kPhGiWZ2Nt8RlrBuKtAB5mQ7Q9Y
C4jjK11onlV5F/kF7cbQvHuD9xP+WrlvJvsF6u5DV1KOkjft+mkPRTw6jt5yzHrn5Awt+7/siPaW
N5xPj0SnUIlBtjYEWdx1Vj2N/fLuieFpSK07cwAU0BnpdbCD6zTGDxibQLvW7n3JoQe8uhrDoJ16
kxMZVHwbwzIE7wSDcFQ/86L9JjD9Hxg1urSo3TNG7feBZgWfTbLX/spyRk8RJnnn7cCDi51fr0xf
DHl7YiHk4yILQZHWfrVgTrdIgSfy4MzHBfjfwXbqV9lR1dYkFCVeIfcJv2Wkz41FdWJiJ7vSf3q3
Rm3YNz6txbssquheda0dLl3gbexAkUivWncX4IFnZOO70CWHZ7tMQPxbbXk1+gUdblk9RhJKqlOP
RBSawZ7b5mMYore6oHVr8Wxtxjq+o4K+l1qUG2OZDwXhvmEe0Q2mBE5huWLI13fK56Po6ScWWIw/
Uw8CexKY/gutG5GuS2qe2L04KGqH+bl2dX0ZakWGWDA4T4ytxLXQEyzdZNCRw2Tba56ooxiTwA3d
M8GK970tyh1GN7C5SjMimVMkTk7/Cez/CwiS2CAi6bb4gcVhkZoUHw56GO+kfqwlEZIE/Sb9KjiV
WGmYpLl9WHpVv3FZ9WzJo62o2JeYpxIVp6Ah3HhjeTsh0A/71rg4aUnNvOYcW+61cPkfGjXJmLi1
i0OUlM3ZaeU3mMPNUZuW2mPYsjbocjl4Uyb+w1CZe+FO7Icm/7o4PXazug62gw3es0f/fBJl89Qv
y1c11B+FMx8Gw4seZa/KnYI8eckrwGT5/6G8gfztx0iZDJWKO8lojR3a9Ah2cNiylI0vrUvYnABN
mkn6Srax35kgxi9Bh3mn8vue6IqZLdGcMNhlW78cY6N6r/CyXcZCz1viNL9wOBNJByX3OOlYhMDB
10kGiE5HDcT7jcDwY7dT+5yvd+vY01Mee37YTw6ojcZUYex60wtK/vZFe8mwd4wmPgzDWK60UbZy
6Iu2BROxHZRhstM5DB4YQ3nbwF5llnV71H30Af87vqST+6yxGYRLQjptu2JWIgq9R9CCiuSM3nov
RumQrwdrVJI/jIMZ3fncZyExixNN55KGgtTNGK3K1veL9gKl6QpsPmD5Nz0Lx2DzN1Z3ScFbgvOw
ehTFF0669tBI7R983vVp6Yp4x3CQ83Bwf469JL90Msmv8FFcV2hhn8GksIRNyoQM9Tl4XmLv19y3
X7Jnukv42ISObYb556YfuVMa+3UcYtCXHDsyafa28mfIg5lLV4UaSVSJiV3RuEo04Ue4u4xotXjK
/MoCrSy7G9hsNxJBTYgIbg7TmApctjgoip61qwt25dSo9XhMMQxBO0S86rC4bKsgdF017aJBMdQb
R7lrhCarbOCwL1FL7wX4so1rYZMcJnWr8vZbVubRrUiKdD8V8qVAno9JMlA7mq00HFyWWH5XO7sB
XfjOy5cP9qZ0caqbD3wMFh+ZzA6t5/WHXA/RnpxetRsH4lwrU2/hgoqXpSeAaG5UsJFq7rCX5mR7
KfFhZ3OyNdPU3inV+mcCAggNbBiswe6jq+rSH6QekpvkW5+WPTy5Cqu6wITDWqD3aE10tM/x2m5I
eif1aLaAZLpaUPkQhzBUUwPKkbBRYmAOTEydGwJCOoaCEtCq4ezAvsY3XGGrLpKo7gzcPKhr0JRp
KbPQgvoDez0uj6lf/wyUNzFKiwjkdNdq2V2YqsfZuOu9vGGvhnfGba356FhUu9hSLuRlm0fDG9S1
9oHtz6655SEg4MfXPYB90KWp0WAQ5xHZsLXo0EHiw6q8ml1UViUQhIfu5KKEJgWmdyEzQO4mR0a4
KH/iSd97bg5Y3pIJr+TCc9V03OgYn11+VgDdii8o1sXWQdu28veKoyDsb5flZfYrcMrqjMw1OTZE
r4XQd4DMwsMOe8HMAMAYWAgEp+d4dvTtBC5XSTnv4/WnRGJLHiZLLgra0jXuetTuvmyz4ZiRpncj
ejhJkwkFfczpaVTg5+fUHpaHSfvqsvSFvJqlMF/KMmN5W0CmSyFhYUR2yRYjgwlbEV6uvVB9d0p1
pXc2VKH7yiqo7023CwHaEvzckvakpvpTtAto8L6u2xeGlA3wcYB4BLMvKGYlS3EyromwXFheh2Pj
wBuXjG0riReaQduysw2DcWALOrryfQNtAwVfI6Z+T1ai+sX5XrzrOTe3iyi6O7LX6xMqlJm5XzMc
AOenJ7r26hS3mfWSatt+Lwq0zHUM4Lcx2UJtSFJgnwdWl/0IqYmMIriaPEm6XWuAMYo76Ij+DHzY
jfJdWyLniZTNvDhb3Du2wzxPDWiSkQMlBNWRIIfmrq99HhL8AvMJXykbUF1lGLERb26Gsua2J8iU
WcMUfNeEr+2dpC5PEcFsG8LMydgznRawTI4keGLq5rP+ekhoEUPI0SNgZx7krHIrTC0xCYL4uhka
wvwd536XEpNDSjzZ5XYR2YTV2eDuwWBRR4gWnMPYhjhBbke8LAX0YE4fScAZ4zdCK7BaETPrWfXD
Uo0RrEmXqUYn4mBjGdN6zrN8OBUMO4/0WgnxevxAuIODMBncDgIuZX8s0oSj242vnYGFrfXn/JIA
+Qkn1XW3Q0P4ZUzCHF1VZv5gdJNsFyAhnFd2GSbWQtIBF/ohwIT2uLA1DqdRpztvkOo85Ho+qwVX
cJol7XFKuvYGJWN20RFnPZhNz9uKhhuMW3zexhMSlqT0xWYkaGLXK6XxjTMXMJe4YIOU2xsz0R0J
F0nH8KAh/mImL4hMHlzeRQoedas42e4dJCFP5H10+8bOAmj7ivJzGsyBNRhybob9qG1AmiQ3U1LC
PO6nHhholmWhs3QvXEnNKxnJ1clpHQUlelnudeF0b12StHvJeXtbLSPNrmrbzzlX9gGQtPEt65Fg
RJaoLk1JAIRUU/YoO4CipksWsUvrbwZVex8HpYOEW5d6VwSqvYBmd98cJ4ofopnEdi5DieIBKcuH
V/vUK7lm5aHGdVZgW+V2mqfuTi6u+YZ0r9x5kpBDmbneif2AeKADymlC/Db9UZP9iPtisI+tTrJr
DfRwnzskzrU6V7d07N6F/oRcj9luGdG4CADuWgZSH1kp+3NT2bSJMIHDko3JzokoMwlmsMu33FDz
iR8ky7DCz+WNQx72RvVZfCZGZLnrbKf/ZSWm+1gaRFnQ1af+7WDI6NWJcsKve+U5oD8Dh7Ze+REx
1X45fjejJhgpBEXzPqR9e3bkbH0UMCK3qc1gf6zN5R4PYfHsqsUM2z5Njq0Nzr8UhrqzzAGW7oKI
bAPmKSk3fIzlqRsNAzytXMOBRj5x7TQYbxuA1RPyUVIUyvFWjPkE3DeLYUb32aujyvo840y+GUmV
+epd8uIZesU4sQMKPrKpDANdBKHc8qZrjeHOZNaJEVAYdz5xOGAiK/dH11v6zvIrGDlitDIyDSDP
1nMyP1jVUhzJgwLOyy9nV5rCvZZqko9YvpwndA/EoKX9wG5XLbctv8mzwb4/ZMA/nLB/Ad9qbOtM
KC8bqIXgjveqgfW6CSj8aS1SNZKFllVng+LutVrc6FxJz3wye2N8qxFScWFbkpFfNxyYM4undhSs
jOa07eiAa/edoN1k70/j9NiNy8R3iihiv4x2esw9SKFxWaTfA9YaN23jDBdBj2zME8WzMcgD+9qG
vHC/ZMSROY+SXLc3ixvxhbqm+OLLbI64UPsHyW2B7wFvwIxOO25vcNXY9zrwhjPHWPmEECaljVW5
jaVkSOrQG/J2zxdP0EKzrvjrYUyeKmZeu9pUBOgMjSLjg8cYCkJgj0cGRd6DGLvg04jG6qavYStT
ikoOgYTBuUzRtYqi6N57ba6BxWX60mov3aHozHdFbecPXFEU5F7l1k9+1dCEOZ4zPNbaXy6KIMXv
hSX1D2jTaN6Btpwqv+G2z21jr8kzO45NkF1GaXH5/D+Ozmu5USQKw09EFbnhVoCybDmHG8oe22Qa
aPLT76e9262ZmhkL0X3OH/NbmZ10xK9eVNOlyRx9pxXKeOy4ekkqGjJ4UZNO3kFvsVGmrjjbZpde
a8CjE+INi1qOLKcr2p2874Q2gCOHYBEV4saTdrpVPs5ejWAqji0mwsz/bDhCT4tpJBdrdo1N0xnr
V1HYVpQkDc/diPOnIW+n14Xs+NcJ7fK9ZSY51R29V7/51qJ/F4NGl1HfpjJqdArCEqX6d8Nrk50U
SBuWZfjOGzW9L64R77Upp0+zbQrr1ep7rusBpVIMZpNyqitSHgwHp6pJnuROH0jS3LS24rToENlS
npXZoZPO6HsL19B3eKaTC+Zq+W9FjOQAzmV4jMyEsJLKnvKJXRk7hRom/2jMdGBubJ5UqCUJcCBW
pXmfS48aPesWmGOlSYgYr7xzVlO+OeQxhPTxmC89bZBRytD2PpQze3OcLV81qpOPZUSCN80lvp91
prYSH/OPXBFWAsEYJZOpWZ99q9IeTCQv7y4K3ONM4t1MDZTDuSNi7RqPZhqtIz3Wk2GNe0tYxgHo
TN/7Y1vfjTA9e4OckEvu+0kQx7cUOtjHzyq32gd8rsOX1sYxC4WlH1dmt7A22XyrWwpQu1pLqLMq
7wehZ2cPnI8LH0BgqPruLutn47DGts9p2A2nzEyTr4q2s7CZ1MS01VTbQZDIKhhWt4TtJmePayLs
vIIMdEIwy4iNlB3ebZzxWBL5s1Wdqi/kUlgEpSvP3+eJciKhF+4/IlJWLGZmc3WF3V2EHZdXumGT
k4AZYiAsSz73oYnfV1laO9yV/rbylproqzkZ8WO0RrtTzNtEa9rLo766/xc519BCLsjL1VFFcZzL
CgaGg+GxRxYIG2T1024mTYROLVoxI7+sUygEf35SDbnpqSrGS29gPqcz06DdS1DeJ/2p+/TTiSoB
T3VQT0IK5Cq1zpFmesZyLleNqniInagB+NjFU9JdqenyCK3SQN97u70KMb3PJGtdjdr3d25Vg8KN
mveqV7b5hujOPSe1W50sLyVwPovr5TvO3PbEz0u0OSAcLnzb03hhau9JjijE3NwlNn9kDtmlXT2d
YmOYvmQ793fDTIJasxTWE0qJ9ZiNBRICP67MUNeWbseY4HJdEGRdNKhJEGclZ1uALthTJ4gZmHST
2zGHoHZ0y4+qJjYPmtKQ0ZXeHGnOdEtM7Wqd7SCTKohLy/m205zmXN9rHhdPq4+S7FnKWcba3iaE
aKNjkj7BukYvHwce/6YB/wFlMKAE2dLmkIZgUJaxNB5uL+vLvFJSXTlIZZCr9fPGw1d7NyltPcWt
mVxWNJ9P7tphd3OI5PgHWqTDi1qN/XezkgReQv1BNEkGceKJKLzRqIY9y8q+wf7FKlFbFlXzlUOG
ArVW2nkmVPLBzevil5xFdco0nfrbaQQiJ9ot5PpoYfmAaAM7I4WDCNlc29OvO+67PnWvypxsDh0u
hyvCbwzpaVd5VPzODZFOqvrnz33+hekPVsFU0vlrHQT4gApI8IO6JwVhU0wkD3nZLB9XUVsnZS/z
uamopQQFHB5E7nhMasAx/R3x+d6HoMo0bBYubYBq0vwLvO+HnrzXrYCbLfCVD+WLje2AutKqWA5Z
a5DGLzrz3SQ1jOIXrTymrc+3uyWAizqUeqp+4oF9HGB4Gt6KLi6BywbEoWzr6XjsXUGUf1OUFU1b
45waF2XpuRUygiYLLbb4Fw9KNRmdfBSDnGI46/hsonb4EVPTcBZMpuo3+k3rFqiqpEluoIAhO5lJ
7aujQXjOfJoap7a/Y3NZkHjZBV+osHAJjdq2sEnpdV2s+dGl/7GORAqe8Vj7tLFFcO5IrhEvd+u2
ydXyPLnjbIclKkDQWTI1XHJwYK0jYqQoMa47SjzoSiAPMMxstiT0vaJNDonuwazXueh7iN62IPDA
YRPeyA4wmZsg0awX2+mrb1sVNa3vjj9al0W0gpbtpJyskMe+TGfe1TZj9Uvi55mXwd73puroAVoz
fMPDkMsZ8pKkoAsqAgQMEA+3bnI2dHrS0DSBzVVu3J3yVqyfE+ceeZoWWOtN4oEeKB2maTrLpsE3
nyxaM0fwcOxSYvBNnvQqq2tjUGEDcsfquGO7xGrbZytp1rkkE2YPkduT/FKOqfHSjDr90BWR8eWe
0vm6OcFlk3KmUxNQnfDwQEO6gNYrLx/GkQgcZVAB2NI0nezCtOug65rcO00+atatavIRVlWZXrnP
x7GJ79XkeaAklU5dLpRua2ymtCxyci4Mg62RVoI4onBCtyKNCAKoUr7TBDxZA9KeZkCqQZS/Kggz
KYhveSFqrHuMkVKKnWVMHXQHI8QdLW5Z96cvqTAChJKgY5ulRWUZFZPR+UEzSu4hx0mgQw2twPwQ
5y5hieW6QkjBFXf6UZP45TdWYpa/qEfLlR6EbDG20JA1UrRagYssscqoYPFFvgRuaqWfFVbslPWa
bLc9k1PuR7d8uBGnYLdiWKvhurH5kzYZmLNjUXeVl1xzFNkgjV2X0p1YJnJlbOkOrj66pEOQECMT
LagVzPJGvhD2RXkoOIepTbcuxsHiX0EwOdkNomSxE8yCLp3m7SjeKU9o31U5KTh3E+357WZqDLhj
BbIcC1mf62QyX4emsv1ozTUpgirvq3SXAd0ouNla6PsO+Hm83aEMxxnoEQeuVMvfZGpdznleTjri
7/6zMDlcKIKUpb0xDFe2D/qAkB+kz86NOxP9gD0f5hvlOgWmWFrWGrRHi4Pkp3V6eruoAMnt2g0c
0fAV2lTpXEvSB1M6Yulwl+ZOzDh2NvgOvSawyIh8izss9tuy8f2eO6Pv+Ojcnm4g329QlDtxDpDv
EwKw7nvY1JNPf0i6HdzZqp+mlSanPck9hQeLFA/uKUUoO4QuHQzA8qzMRNtumKMKTdvYk7/qKNaV
ovXN1ZKBmLfcL+Jtvcg436Zq0pZ3s1tj9+DNtYdEz/SkE6P+zyC0dD4+8SrXGtzZmeKabQOlTBy6
taIAbXUaEf+s2KzQVVcxegudJB898hn4rCMSPRJy4BLYCnzEGiC2Le71U7Vmnt8FFPvQeR8sSIHy
DI9MnHi8+0bdRHChrO4YH2wfMVxrQMeR4dz8ENIIgkGd0cbO5OofSLSW2sFB17i+zOQuETw+N52M
cKKX6WNPhpVx8OgbmTYocjJ3m6+x9k4nxvzHZ2a27yI3dWS/Fk2hpEGiinRhw8fVekBL16RvJAAo
dVndPHUjk8KXnL8qpV/D0LS8OlEFPwq2SV3ZPEAJSv1buEu/BKPoUupopTWuHz1pdCxwluInxM0r
FdCaaXEXARxBaucornapOxrTP2udFFZ8xUpLflTv47g4ku00jWdNL7IRjUgMx6jHuRGautYVR9Oz
GAACowbX/F54fM/+zPhzaNNJ+kheXN/DwB5b3k8MvrjxGPb0T3+U4kXPe/Sd6NmyW4dMvNS7Xg31
F5p3J6fgkWpHNneDTtsCGs0+GlOjwQEV7LJRy8erUSNiO/lnT7hUFeX9Kv0rwxVsR3Hz4wSa5pGe
2lRu62hojqjh/l1kSnHbNNMRGqSoH9vzDJZiwJSS37IRHWAywh2CrveWWVniNGUlqKo+Jf50dMHv
692UlPI+E1raUfhAzDt3MhpNrEo1A7eUKG+2LTmJLmKPm0vGJ3SJ6tAsdn6a1R2RTE3ZYG/Xwjf+
hhUe7rxqAvCY6WZuPxorkQ6tsY0EzLMn+xv9G7m4aI5yuTc5TpqPaibfESCGluP6pSoNeww9Sv/0
OxiTbqK+wffTM33sdEVbRYwbojREMTzRPedqTyCpHLAd5SffWcfkjaw2lvkDeA9i296DSqKwqB06
ojVntmD2JFxIllL2Xdv587+EiEZqcv2pNkCrKOajlo+oFuNW0Iczf+e7oyqP2KrmIXQGe1mi3L1t
LMmayCxIU60e70wUsHTNABkV1Jhp1GZZljmVD2UulIv23pL/Jsc3p42pQZNEOQgWYt4Wyj4YS/ZB
vqWzKy5+O460nFsr5Q1+2wkPqSwpQycPUxoh/EIboF8KCEeKagszw4pZDMMBWSZjDGQULo5oMkq5
htUA3EAvEVdRV1a+jvQOMWTIOa8X8AKDkUejskfKUbP1JmZByst0pCd8aVrI9yzylqbPToT7FChv
an8prqnhxMuD8k2+mvVKV2/dZN13J2thBojMWZU6RKdWMFZZm4RTTwXjh1XKVMGtjPUcxRi1VYhK
hRT2kcDbJpJOvsyfmkLzHFIvC6upqsJut/qQNQz+kiqgTUnkKVI0p2j+0sW1X4cS+CKUynMrjKCd
64WFsOYxok0axZisHHwmQKccp7DgenGY0XSPNGoviBd9bXWKnxIIU/t1VZJn37DAXc5vBaKZHuhR
Zo1fwEa7lAFQZetlbAU6eF4cZT2UTgZk7jcrqGiHjrfYlv2a/nqmidMgG1Vc7OpyAWeD3LXhYkY5
dd99m3T0CRVxAr2BedUnTYhIp0M+xPQDCgLMni1vMj5UUsViXyZWE2/1/yW2k6/5b+5AwX2YM8Jg
9kKS/p3TGZdyltb9fMFURBFOjWKSEKSOSWg3VnpS8QDqGHKgZnpDqFBN8WlWA2XnK2ld8Qv7k2gO
WRHr7+jXe/NzIbXQj9j9C7FfDVVpRy0m7GmDVlR/KsnFPGSJpp41F6GqiMX0pMg6/54qR/xwJasn
z3bRjjRVNtCEjUfhMJP2cV47hdC1zgh95bTLuJuHyjXeh0KVr0NKPUFIb+VKiolKbq5l20n+4hWt
+Mb1W6Y/s16nfVdSV06h4Xg1y7x+zdnKtlJwBkSUNJn2thiwFm1o8Z5tbt4Ss8WycL8uUxcjBTcS
J5RFH8P3TRbq6HqeqUYQ8JiohZFCo9etNMgSGEqi9rOBgrzQJwqzONB5KcaI79ONaKAoepexRqGV
ybj0Ys+9FKJnkR8prvH559ZaHPr+sn7KirqAjeu0yVWOOV1hSZK4FiTO0H+XeVy+gZp7lATLGrnJ
6puAEbph90cHZfi6G+xa/7FsP3ntPTH/yA451xGNvnVv0Pu29VJTMaItROUuqAte89btd23f6kdy
YgiuIadFVyF7LpGi+FLj7lB1q7/Tbtn6AFiDdiWHr3lEGFiGoOO6ieLacKNaIvZYfQ3ZnM4PuJ3t
oduWxmQcQO2LY+WU3U9B+G1k26QqK89uvvivYC6hc9Q2p0zPhkvFUntvMgYAZZ3W+eKIISJCh4ay
edctDz0hcKxgdJ9/odzeLAT92ekrJ/c+cc8Vqq703sGYV7FglJN5Tsf5qC+XMZF38RLvVUFhup8/
rUm2zXi7zE69OyjxHP/VHZpdZ+g+BPOti/ikshZ9VRs6eHfl9OPYxQH861b1uc1mdmnYra7fum7x
UfTFuaHmuynv5wxph/IgZGXgU+cFgfCeO1dbQxqbodt02wPMDR1rJFrD+f42NtRCkn54Q/lUuP5r
Hhfb3psP7fTeWQx3xRJRgn0P+/lEBP826dbXtSwe+MZHWbGEfTlnGO3KaI7F24hkqmtQca/XssQr
0IitpsBqx3bvzv0TwfNRleZBpf16fg3VE6P9pdUHlFRbfDQicNmZwhmh7l12rqLBXZ3GR7O1H3t/
fsXE/G0xLKPonhEBGtHiftaod0eZXvv5q2BqyTNj03c/sfXi92Q/G1Z1HvWYv6kPVlEETT6A+7S0
g70osF+hXaQk3tpgL5+kJoOVPOtpHbENu4fFrx5rZBUbwjgDfe155CaSbFmFHQobgMINhMtmSESA
4v7MzpwzQa8sb/hd5i0BR5V97ajVU/kdHpEQkdemLTNWDrER1pcklMxIvYA6mI2+Pljju2Eg1KQK
Up/KwIcSEQ5gW7nnjN+5FFFjR0XoHXlCfvt2yv9SRuqOiAMpbLW2dvwqwbVasiZDZB+gVjqmD9JL
gix5cil4zJgh6V/WSzRpInCmaUtOKi2rYV9pV3PKv5Wiv8G0rIN/+xxu8ssR+rkbMI/XxYp8DjMB
MqpJPOnpuzOg7L15g+vsc+6cY1aLE3KQa21Pj41/Pzuf0jzK+WfCDG7pkC0r4jIzjPUD9uuxZQg4
ZmrEfYx/BKsXj3sh9pnKwpvScS7ujCan5noFeBJ7VuRhONvdCbNqnHzS8oHdt3jhQAWz9UJpcYdR
iBOqHt8xTyk59f3B+E65xJTfYvxu/sb8tAIoWLiFaxj4etv6uyQ7F88LndwIzyzzwUXxp3UUyH1p
8Yfl7rr4ntDYhl93mFmRFCz3cNql/1QmaHrRcxM5TcdsvkFLUOlRE4eIUuR8asodrM9qHVrYs+p7
NYNcO2vt1Xb31Jq2cWTSFVkSv3WVGeWMXC7JI5eEYd1L/4KAzI1/V7RlIhgy8NgPaexitenzV7m8
Os11mV/XNRgKVvw73gHf2HDyunlkONvZ2WP1R1zzVjb3snyFp+nUuVYBjrMo+8Rzr1oUTQHPILNP
Lec9iX+euGYJtLxOkTiMb9Zgeb84tcaWF0HAYW4uonHBQqOayIFUB8fEFHhT6MgtJ5/l7OmZBFin
OVdld4NpcEtn6A7+4cXRm+N6b9e75YGOViN9sE00Pja9036Kh3lCkM15Om5ZXLqN3deBp2WfzkVV
/Q9U6UYzkDxklNU0+mOawLfEto6yuriUTXpsWn5SkruvNbNoIrtdx2+m+Tf04vgx7cRh1eMIF/7d
7Lwa2qdccdslGS9yuZfWPyBAoKCZXb15z0DJuV1CO8P3urTxZsIMzBH03czGW5ozEpXJudN+GuFG
a3anCgdXBd29mrsbAdtEDC3UBhaJ5nOeBKlNh5NGJ2qbjJEO0FzyPhuNs2vbemvoyU+TjVhddfrK
Ozh3MssE1GfqYq+PD+lcYq4yTsL7hws0vJUwFrGIoBe3TLaP09icHeP/XtigqrudHIxrTzWqm7oH
4vtfsWLfZnHafspw4FIF+4Ho45PvYzw5KpgXMmRXxIYGKo9kh9Mn6nVQQHM5GLyK7giKhWI6Hc99
yUCGkcKo3zKQuVlnJKVu22ZY5FrdGv0QEBQV2PawpUIzXId/WJ4Prv7bTr9pd82qJGhKfVz3hPuQ
3BAvBpcrt0IBLb+WfGc7vB5E7aCuFtsundPiYVYpYb2FHE0DtdhMgoCjl453tZZ1Xp5Zyenf9rWl
IRwlXRItgigopi3ncdLtE9LW2k8/09SfbvVQIU2erM6lide6u6vF2swnbSwxBDgtQl60T7mtl/+w
jDbyYCSyTSOsfYq86EQk9Z/r+YQacuTF9q29e/IJH+BxVhqS14Sc/W3jITDyRySdotVXTswW0aeF
4WXR/tmm/rzi3ZqMkavdobm3fMpsb5sP66Xs+XIThxcICGQESyA0rfwyBvMZL/e+nhDG+Kt4qX2q
vjAG1W1DyW1pkMSgrdFtDmNOrjbsOXpQra2BXg3VzFSNHFutFwMlsyGMfRUYM94kDw9V4Vt7MubP
ZaK3/zSfnus+tn86Yo02ii4zaXqPcKinvFb3mZu8zp7/2DAhBw15LZiucIN5irj/wWMDmtA2JaOO
/0B7TrTh2M39g4YE3tEMjXVS30+9GSndfe+Lpg9X9FuBsG5KnLnY+EtnBXK1z7NlsCNbiOh0S316
WUF1GoYHOmTbjXSNQ4WckTnZODte/92ZLko6EhqGhc766hYJOLoIyBK0izR+qEPtE5RR49/DcvpC
vOkL1aPvDmwxPhEUep7XnvEsFJsSAdCGb9cRxO93UPTdCe+CRJ7m4MlIqWetXjNRcgTRNrOZx+4A
a8rzz9tHHW4KaOKptuwQCQEJFaO96RaP9xKI4IjogUW4Se8qDd7D7u6zlPxghypsQ9wx2u9la+4H
aK5N1nTX2Og/9Vzb3EwV0jinrrVncv1M5bCFFUXUPPxLyBWzNBGJwXsjNAIFVo0D4BFc4NMxC7Yt
TNq2vanFxLrg3w8ye+ctDiZcKWZO4AR5YYlYQ9KMN6j6MbPO92CFRGgt/SEpqZFrPv1y3I9LDOTi
PKIhClasFzfiryfmgnVLB54c9IyHMJ9MFzPSnNE/wUNA1Mta74aeq8AHr/Rv39vdP/DvM2r4YJrS
HdEfkaiXO1fGXyZBnUuX2iH0ViBN59fgewnh22zy+AChg3qsCUV60JeDK95zutj1Gs259YlAEyQr
X0NXMIdgrOniKgLjDPvlrzKnoEELh2jlkTPuRqsHeCQj0n53iKUvU/yO+2zrFWbguPM2n55HjH+t
GI8FP6jtALp7Ya3tbXEtim4b62NApCh+ohJhdQpIcEiI0TNpF4m3UPtR229F0gQ1TSwrK5h89MZv
ha0WM4i2toFWvyfGVphFAB1Bgso2QRmCjKMeLov73jDDEbgTmPKU+O91Srlzsq9UF8yMkKNRBF7F
0aHIqCeewfpw4n17MxfGVxDl4Gbcstx3Qv2DYTzaGSrb8uJq+lFildA6+0oOC+Kog18sO3ua31f8
YrG23tcGNSzz1vEZsar1SYIu59ObI7q7AUgA0WKAOy1y8bgmo41Faty3AqEYJsfbz9l/6AwecZ0+
Lu7y3PNNYN/C2c8fUjnPaib5pEe5btU7ocmwa42jFDEiOmbjhsyJ/Lk0fypclwbMYBEiDCJj81t2
nxngxvKi1XeJG5Ysi56HFg1BAPyjJv1owc7l5t6NmwmntuJ8KKMGu1g6PHfNmeCli0+K6jw9mKRK
DOy1U3NnmodUZl+4kd5yEzVgaT0IKY9F3tyx3I8kwSwtryuNIx18c86CUb7Dqwv1msn94v0Tw95X
KByl/+uSKhOn97OBzUZNW5pLAqtBj8tgp9b7hlK9lhxJB1t21SAvRDBRV6d09I6D8WYxQaO+igiZ
iAodBrC4SxFCwYb57hB1etCve785o/iHY6ViPU7Dyr+61kEZ16z/SNa7JG/DdiE9InEInF3FI70i
AIrcgSjHKYuNU0JFYIVcFrm7xIosghih3kLKyg9x/N1mLwJgsqyO/QR5YH9NkEdKQCrMyA+Ko+PR
Se1G5CsN5YO7/kzyo1sf6obdgst+4M5A9PuWF2cTncX8RIAYsUKUjmzhC/V2l5pPqTglIJo94/Br
DZCccmgGrXxEsjIbAxhX2PWUwISejKo6yrFVG6QhnVV1csYoKdi9gCjPMykqoiQCKmzeJ3Hhlzw6
lXBipf39qo5+cYBOS/VTjoIuOQs8Hll+X+XXuuPTSH/s+a3P/vJXNQUTPiUzzG+CuXdL/UDG986J
JX7ruRZayPCW5jc9qOJBs6Nxeq0STPg76nkW43vs8YhGqKQ2N296ElTZfeOaB0IXPKs7zvNmtt8q
ns3yr7YuoBxlC7i4i5N9XkWz9zGtR5lgbSWD6sL7q2s7jRZzh8eMKuOlNV9NuG4FHYglMTJzbuyd
7VzNYrcAHa4BIQfUxWfumzRP6DI9Lh0C3p3mo/QQynuEcrEQxMcq+yKvd6N3O03fi/7TK+6q6hUh
16anJ4cikaWI0IUQQB+0+hIt6UvcfObTL/CDTu9GSvs8BwgxtJy3WF1GV9s1jJtNc9WHyDCOKeYR
Za1bEPQgLf5iVHLZbm5+m2U35wfTfnUYgbORUgREp2X+V4MxO8W1Lg+t7Qdu8ZUg41D1tIHgOfmz
RpfqxYijsjvhPWCWvKUlkBncofmcvowFAfoadP55RgspGDu0+0wdrGqHu9T1vxREVlaeawqxl0+H
7UqOF6q5WOLus8YJkMdF2N0rSTYNttFMP+nZI07fsk8RDt8L8VAOP6rpt7oodoKZdUnvkG0hzN4C
OofIHgAKzqX1pnzBH3btqdQocMrRJRrYC2jvdEnnY9te9Gd7+rspmbE8ffhxxMzSzncESPUlRV84
NztYBbPTtyXWj7nqXxriI+z8XSTbsnPQWSWRKu3QcrBosDfzSWxmKw8HsnPESH9S/WeMfMJkQRfj
vrSai1U9u2LZEQ5O9JSNjesXQfDOXPLIQwriVSmNlX5IGwbB89w23ZmmNEHphT4DKBF+ZqDwJM8P
r8lXqq8QJAQhK2wt+V2ZScDfNLuXBgyjU+08yuG5xgCZZLQk6zmru+20xBTPr9pfzoPWW4Tm9Udi
e89W9olNbIPO6uT3w7ZPIduXib4nsV/QkcaM9ajd+aRDa7H3nlEfMprQEPWFRXk2AMwwq/f5m+ZT
xKdtstnaq9ushMqKEM3fYqiCYeq36bw8LVaJTZ6EKsUb3LkqWFhE09gOZfvoth4nMrtLYp6QhnG6
IH7QnxBgETOCdzVtgkzzw8X76uznhKUbBpB/GKpcLHYsSljfCTfkBnGnmBAcecDUc0wxr1o05GJT
3DljtY2NxzJLb9Hd8KSkvmIgQpYD/8qV3ppHu+OWq1w+frktE/9SWzs7vfONQ0/uEPQSf9Y9oU8z
6JjvhDCAdM+UlC+pzaqVG70q2cyPwow3a74b/X0i2rBK1gfNezD09ctGlqDWi/Dv4/QxsUjTmReO
m0OmjrjeGb0/p+y9ml6k3BLKuDKIm+adP/1aNKV7ybxxBvqLNIix+NlY3g1ghHUojnorXyQO/3X2
P5D7o5H/7Zy/xJk2GOIIKt8Vmr+17XRvoUovivzeS1gUDO5K/NUzO13L4TmwN9jkqSX5FN36pMAQ
Q6vHXWC/meO0USNwCI7UERG7QoHcnib5VVRvC0hupd9r5j5hFinkfQKUc/OQE6ix6QYNXdRyyL34
2vBy3iyeMR4HvWEQQT/f0zLtVaxTxJnn6J/i2dt17quiyKW1OEu9NsowSSqGxf4f5PLBmr3nRDgb
x78fbVJEkZ171La4MbE90F768hIDhElmzoUppi6KXZXFYQtOTABNADkaWsOwLasuYqMIGt0OSGep
+RZ1/vIgQE/don3sSjR1nBRCfxbat1f1SE4YPjwcljWogJYTEPsA3RNo1VUuzzMZVm6shdZY7LDx
HBIw5Rb4QFPuLluuvQZi9JHb/HWKTzd9M7pzg6R/dckqL8hzpjFA6OapIlsQEmtvzK/+/Ogxuqie
ePfiyEoVkkVBypWxl9CwbczSjXOhOxApsq/FeJHdm8JwmB0QIGP64IRiX9BvqyVwIB2VaoYPY40k
ioPeK16VbO8QdCIICAETk9Z3Y35U9sEnFWxKPr3p3GUHDgzYXnz9M7/9tv6jIIUNw7VfukFazoz5
ghFcKu1K+8Re8tcUDVWgefFOUpm7qXt16oW6mLV4SLrkrjHdlzRzTMAIlQd6iskGuc7DXPeh0LKt
lYKKC3y2hEyIDQ1KV+ybSAE9CcrMJjJ0ix02JeuZsMx8A8Z+Nw/sWmL9TftkvwzJE1bAD9SwLVCI
eE9uHhNUD4QCrPFuXlwC4iZ7pznVcZYAokZl7xzQs8ztonR1HpO62rr4443O5ezHDg0s8eArVn19
sLFu2G+Zi93SkC0kZ7scjZuzbG2xR1mIqjSsdRgfeR2HXidPF5c21m+SXuj6WDYiI0VW1+EXNNPN
Sdvy7pvUV3ucWHz9UXtHous+ZXED5dUKQDRtZa7/GaBogzE/53O9v+3Z8aIf8zm5qiZ/0HFVSfKK
N8Rs1fga4Ig8ljdlIvvw0aWMID+IV22ofPchz7MHOycUhBTIyGkHhACTsaPR8doRirA1ALw9weJh
W/6VkhuWEa95iPMKDWRlwQq5FQ4Q3JmFWb6aEi1O5YOVm5ZPYVE6vqbgZpFdz2TorWipnEUCH0he
r67k/B7WtooaTe2TxHxW1AViz/Ne6gwz1uw/Zsb0NdT1V9ki4kvi/F4W5WsWMx30uro6Led4bMkj
tQDfFEwQDcLYKw3smbzBJtmnPe2sid98eLn15/Rkt+XDN/FCePMz868t13unkz6GcFaisv1nsLR2
GqgFOV/c4ua3A3okO8qbFtiWyjS/E1CvYEmnF1SWW3318HaMb01c3SG9+c1tYR/HmcPJJV8pTu05
6E2440zYLcrh/LchEFXHTou6+rHJ9J9YZtdV+DRQiiPZOHco/0LCGn8IAbqnlgfNbv/AoN6BLTek
i09AeqivEK7pNhq/0dsisji1dewQzgMFhW7z1vyEvCsmbNMf9N04r29N63/bN1q4XMBJQEiqdp92
tC0SIPc0G6ADeuuAzxKNoejqbUB5pxWcuhAYGbU5ZgfGg7ax6v5Oc7Jpl07raa2a/zg6i+XmsTWK
PpGqxDAVmmPHEJioAn/EzHr6Xu5R36q+ncSgcz7Ye+2TkSrsOZ/KgT7JtsgAwIKY3d1YOZliBbn5
rO0W6GOeZMF3hKvxlq6aT4CnV9fGCdLOVhasB9K+rS48k61YVKR8RSNZwmA5UOsk9Xvapm9dxPBe
kLqPJJ43MOdO68SpVUvPlYn2rpcEUQwZ9glaaP2gLTJ0TdmD8fsnoTQcZ3y3iDG8POsUR9KiAIF4
Yo8WtVCWln9gCbdGbQVIwv/KVD3X6nBDtUEPH80XqcIxBmGJCYCOA7HDMmuVRxDQ7C/llwWRmTdz
mfNw3yLZ9ECvjrZK7+wIiXzPegB/oDrJGUfS5qjd/JV06iNaypughve27rpdkw57dV0/wr7djVEf
mIXsE8EBoG99DvzDQE7Mz1E1a7tcAAe00GesGvutpvnj2O6x6Xttkf5AXTzEE7omVmgp4DlLrr9w
m7JvUsW/hqmak0aM+OQc3Z6mxxaTMoG+DNqSDT7sjZU2bWw3HbjfHqyl/6Wp8GWUw2u3YO/tW7N5
EzqVvFeQVySQdP4aS+9lK+2QBGhHMxvwzqDAcDq9uvN3OqWkMPNPmCsMoeQWSnkDVXZf9GYfr8K9
a9Y7m/MzOvvKDZc1mGfEkyVqSjuq5re87M6SsVLTcD5jNv7X07DYJvsWJZq3tQS9roQrTA/BBAKg
QW93SXJJ0h5xWB+SmJS+oy4iGbOXX9mUgnDpzrj9D9Mk3xdZ9/UcCi682tqI9no6fmcd1TVQV3bf
w72ddXegWIFgjNh4FveSKie2UQjbGH4tJKDW1Qz+fEFwiDDZzFUPFphiC3m4l1rWXh6Ju9SF32YF
aavRARf9yF+x0E/ElQ0Le18ok24nJhMnxs2Gp4/qq5WOpYvCheHO3N3UJ6w2xJLCrVBfJGPeKFw0
VVLT7+DsXkZ5JTloPHajdh1kpBftCEIWpUviEIi27yJkuAXxPooe73FpYUARvteIr3wjW+fJMmWf
DNzaTdPoht/uHeLHe28174PExTKx8xQ6A5l/Me2GmLFMpm000ncReRBcj1HS5g9xF+iLjir0Z7mo
34b8eTL16o5w3Rek83gArEBVeZDDjFdiIM7Iw+gWMo1n82X9tCPKDzn7MnsqnLn+KqLkJpjGruzN
oz6H1IpSbzLt4iMsRuUf2cIf3FPMtZlUsqjpfcWglY8Mb6zbb4lZRh+VGC2K7cL+tNLELUrSq9Kn
yzMMe2829eKvwg8UKEYOeMwldjBM45gH21hvt12Z4sI8hCAq0vki06R3qnEYcBenXL0CQRrQobat
UGxMHdhkEzLNgxqSqA6eJWjNohuX9S7ET6glys/cdKkfxov7HB7CRiT+l/51YB6fwGdVhh+02L5Q
xyFslxyISGmdkqa86ItFyWz8E6q7Zpp2RBGdrKFXG4aPucBJIELN+U+I7HeluRRg8gMl8MVcQFP9
hxrYTZI2mDP2JSXPT1TivtFm9vlHxFQn/AtvFhsVMwLd1JjHRCP2Cl5Zwx45vdeCwrQPyVPQq9C5
lCF61deniWgIuCknR0fRa4iFK1EcR8xYIhYqNrw2hFevUqxt57bdt6VvNmRXpqsPA9SFbsiohQ2a
fIMuzaX5IRi/kNLc3lLO6apcFYEhry770aoHxtA4kOG+DVNyjSbf1WrBRrA7lwMmKny3FoOulT9Y
50Qm1DGALHxXir+1Muxe+WC4fjGnh1xi7V5pTgaOQaazaOL9Xu845ojBE0LFi838LZ18kF5ADBfG
7FzQKZNTksXllHk+u2sgYg5JdfVyTjkX4Gn2komAgnNsJDOSttZY2DvKf9L6VwMlYpCOlmbRv2bx
pKeDUw7vVSXZq35fU7CYn4LiCyULz6I+TM2Mz1iGcFYFIWqeiMc+lQvGzajVpuswSHuxpR2mBICW
7QgiA8ikQSbcHeGvMhTR/NBojyPdtxhWJ0lN0FWUlJBNSWpD/JYX8EYaxUBnma9fS74g0UxeVhXx
b2Q9wEh8JwyuxaHdA8a95glcg6i7jIq862UuWfauYnnqzYhdd+IsBCrbvaEeBEy9JXC2tCbzQN0A
bNNN3ZW5E/IBv6rlVhETS7UAaD5/FvMnsVFeymZy1n9Dwx8GTrs4C2ok70OHlzuBxxDnbgJEp6vM
TRcyTiXMvIC0l5iItusXo4cRLuh7VJ8BqupgGDg1+dCqqfBJf3ZHxIDcmduaF9pH2cWI4lM4IxeT
UjcZx18isNFKKOypDe0c5YqrdmoAEWKH5xPO7gVmK5owONgWwbNZGVTJsMUD45Uio4ZlMu9kUR/n
UkWbaL7wnG4jM5FpCsMLIv7n1Mqp8nMCJcvK03NvTV8RQ4cwfTVRIbBpQev1j09Qpy8a8iOOshNR
mHd1udXpNSu+Q/WzxF7QM0aaGPbEJXKgKTtUBFfHhH5nGc+LNHxRe/q0uHtxPsbZY4GoX7ARt6e8
3oRlu1N0cIjNS2s+lvxVhmVaF2dxVNwl0ml8s0Biz5KhR4hNfaNV2kVjMUFbmY9Hq/3hOnHT2EKG
pxyS9Cea39qhvw21eLHaZyEZQlO7t2Oyz6RzbiFTE43yi1H/C4zXJY435qqxmhdR1QrLjjL9FRAS
KxIsGeRfunpY+zheKHi+8Clr07fIBpJbw2uU8pNwAgbG8QZJc0BfBVMjfk2NapMpzCpXnf43Qwre
Q8A1BbZo6JmxvEMOY16SIVlPJO0ZtwEEz+BwIbZV4krg2yKWV2Kuy3XYjFPJtIWRoz5f1l6GJ/CT
Thzp6uTmmpfPbYBA+d9o5BeSMd16iF3cQBGz3zgia2KeNn1MsYGoYmQFI4lvBiMK5Kq2UP+lZrLF
pDMqoscGjMFd5zFVQYrERAncP5J5yDCDw9IUFxbsZHTh+gFyHeLZXaJt07xzy3jXx19Wvwccw63E
aoqZdz7tzLT0ZFZkbfEwYFjJluQZKvIJKSW1LGikL/aeMSUlnvcRrZBKbxHy5U8ih6vNgezgTQMa
gFJ1GmgoxYzMo2ZvpaPMAMQkfbDC5we9pYJMO2zs0+qewqjvLIKfAdO/mQavfaQZZQmxgSFzy9N2
N/ShG5qYkBJRdsCP+JU+q06STcdoQTKmyhuB1kZNd7Wm+kp3XbJrijtMyC8xq/7wS29fUvOid7Wf
jv+sUjuIIrNf9a6276aEEDSYAMbQ48JP8oCpMUDE8GNC+Fl03gj9kydVScKHHC4ulrXtav1gDuTN
NJoPi0RDq62Iu9JFL6M8rwpGWngjbuUIFaGqxHFHRCg/uxlOK0l9ttY327B6HgOLm2RSkMrNr6yx
sTSuU/7XTsdexpeHeR2kYv0dLoUd96wy4n2veAMvmySNH2bEJeDFTxlVSsYNaHWEL0PrwbXkzMaM
DhkpkbCH2oYrYivmLuXJFO3xyCJcBT6sTUFUBnrvZTFa3VLatUnFyUyJ8jK/j8jZ1s06b6bpH6Qi
u1S9PNrP9Y2GimF3Z3yPpFGzYZF80zixjTQZvaaO1h169XMsgxiZ2+K3F7ojG5KjPalfXfMtKA68
qHHkGOIYrp0i8rG858CnBTLHb9p8gpXIPnC4WYwsNfVqKluUrkuEE8JJw13aHluF4fdlmPxp3Ora
tzzvTLZbo19LX72JChWrhclw2LyqkXSq0hfQciNrm6jcJybezwgexUeNGIs9GT6IVsYG7PdtyiP9
py+uVX4AN16LADbqrJ6F9GAIgPDcsGcyKMl+ScMy7pZ6SyADN5QvKgFI68n06U+kFmDDGdkRqJ6c
GTkbc+E8YGL6hzCoQmBp4WFe88+K7Rqeo0CevmrpRGDAaa5dYXQUnsS0vaTFXUXzYqBQ2UkknOaw
q248VexzmR22PFF3FmRtPW8j+chEN1wPKufC4BXpC/RNgAnJ8CI+8wgkp16+QvwK9QvfQ0egARU+
Yvmgz9/40mDFsFSZPUwJnqz/9Q2TeQ4XJpStFtQQ7RkX9WLz1NRuyxqdGi9suCGds1W52eu9sE3X
zFvy6SXPpEssXEVguYl+t7o3meMRRDXcI9ljyA4EoBYqe4DRNRZ/lvLZqr48v9XSe8RX3rTQAuCQ
h8K219pzoXkqRFIpqFBSrK8NDEdlM82+JO+Y3Ix6FmgJ98jIIE955bZ+xUlurTyChyL/lMjZ4Ljs
XxkHyfOeyonWupNODbsABt/FRhyCel/oWOO3ukz0xuDNKFGZy8OFr7GA7KoWQQhmJyettxpvdn/U
WUjx4RjoLXFvBwu0eFANLBjIN2YCkacXc/bhYcaW186si3eJfDLiA7zI2kJZ6keghTJn6fBwb4zy
sLRHuQIr8rQUE8gJH/DBGlED8UI1Ngysg9w59ZfhWC92hvEwvfXqUUs+Jvlq8nxXWxUuzMJK8UcH
3siJtgDqnPgcnLS/oSCQSq9T7Vw96tIj7v+MLwXdPj5WUwd1/YsTOUZ8mN2Kyk+VI/Nfu2G3pXgM
gFkaypGHH6LvNgZHy6vC3hvbisZ6y5fJnchO1vLDoUm5MA1OznIr+SeZt5i9ZvuKPz3JbvLnRDJx
8d3Jr2kVaObhSaLgeBoZhDCn2Zjyfkw5tHcIplF0u/+vS4EisFFCO+9q88EIz9pwYL3Mvcp5D8dt
J0Y4UfeN4pV/FNv4PpVuXxuUrsDEgxwYHB7vNqiTLQ2S1O6jAn3pfJAYVuQhw6wd6bboAVD+C+lP
V5OUEFimFyVB0bwa/UkGnIzcErZt5AxPcjaWjwGdnnmpi606vS2TJ4kfhY540cMyET/5SAxzUCxR
CnDtYvYMd0rx2qwHyXT6p9ztyMmerfvSeK/MC3F8krBrRm9VN7nGb0QMe5i7C490gSBWehlKNkxe
rfsa46XaWcoj7I1B8qmGIL5qybYU4EPByj7GhIwT7sQaTUaPf6IRVZazMjHlYqdltxD/UNWOFKaO
xvKiZwFna+ab0GxF6H7zJiQvWg5Chaggsi1sPJno9U0nHhxEeGzRuWhbFdUquIxtSMQUTJN5l/Ye
onulYAgaAKggagPAJfUcaYOb6fkU0YtidUNGxNlRMjv5Q6f2tJc4bbP6jJVWRH3wYtpDqM8etRei
lPdIPS49cS1/IkxJCpse/yCx5XxeiAr691I5ydaraXDbbcP5KIIhmwaf7bsDizLlvQBfi2NBCgQ5
w06SFadevffwY1ewfGKsHADfbvp13UP8crR0m/ebDkZjiNq+ZxGZiZqbS8oplYcvvRs2YUXKQSK+
KuJCgE7hMSI8Vj1BQVicD1NtvlIZPY+c+lctgPTqUr0zYqkNgGGw9zd5e8RovXc9Xb0lTX9DJfiT
Sti8pnS1Mz0xxGEbP+0XE8UZ7jIzHoN8Dv1CWZCoVtsFZYr13FHOqT2b2q9JMZZSZS5pSTd3HK3E
NyAMtS9dY0Lxrslruug9dggsKIS+Mh/4jYdzUxAvUdhTcoiFt+eAYzZd9YkpIPDDT/MdpF5BuFoL
M06ouhlXpHC3lL2UvKt8soiW0c2im2i2iPhFxcFpzKV7MOujqP4q8dFof1XhXjY05aXbc8ksf9H8
by6/EUSAqF8FG6UnepGK95d+hxJ3N09O66weI9H3JzZjcpF8AX9WSzoJP0T2FW2SW8u+NHWQOovf
jFH4OgGW15IrCt6wvMSgD7SX9ZH0rIp9uXBguk41Gjaf+iYEA8QbVno96rIfjFca2cZHlLRQTSu7
9vSPcnEY6OuYgP7EffJtIHtGI3g3GRRJDnqy1ti3jCIf44XvHT8OcVX7GRrU3ReKTyYHJXQBEO3N
4VkOGGAx3Pou+Hq1jfo9LQV7iQSX/T4CGxttBHRI+znaUAxJDPcChfYn3cYoSlY+dn/4x6GABIOA
q8Gl4NBAXDZbcsaXp/4bIIN4TK/I7kC6UGIur8UfSjaD+WoFZohvO6MsGw8TT2t6E37Do1i6YOCm
XU0vKFwpZGQUH4f0QH+0ctl3iFps8FMQ9lI7Os2fBEoEUD5MXhJY0m0kMUchN+5cz6eh5RbGTb8x
v+eP/IG0VndQX391iM1KOw2mHbBD6ITlZ4F6GsYfk4nG1o/LNr8PvGbja4qPpIfRsrB+XtZNnnAc
bkqEOWxWCB444SmLt/kZOhT86h7R/Hv6T24PWB+ScqtU2GJZhPsLlneL6Ds3lzfSjjw3bUPiVvpI
BBqmgC0u8yetOs+BdYZRLVMuf2MmGbF83yXT79HQMkVV6LEYz7zOg89evOIWQJ3bAIsBebdNSG5/
yW66y/tlvVkb+Q/PcPOHS2FdYT3u+hfk0YiFJtysZwoEhLfStfwMKVNSj8phW35HdNW/8RWZA2nT
2jH6RRgTMx/iD5ldE2Ed68Uzoo1FPIN3w8Nb2+GLBaf9Zz4ZnLY5WBKbiw1IOt2pory1u153Vopx
Y4+GQ0a6AgpHspcbToRRO6d7ZIcSijtGC/FWzmzUhljSERhNIE+BBhz48nYadLObUXtm8mgTHHH7
OL+sw6mY7PXRfvOPCJlT+9Bmh5K6fshT0J3BRBS+jLRbD6ZuP7JqdzL1pWIV5ZBeFDEIpiyu7Ccu
9lVF+hb0fnGyNiyuEQfzgAiCjb8NfdBe93rinB0mNLrXQSyYbOO9+zb+sVVk8X39P9Db51QrQG0j
tCGZRkK/vkmb+3iBHihVPoMxWPZx5lmcx6/s2pPlxfrJra/sNRtfninghU00AeYXWKoOk6M/bnjK
qtJj81saOyqH5pMBtPWdS07B4DzaYVNlJGmv73iehOivSfx62Ql+85if7SLSf1vdz3MQjedBQ4/u
xJsi95Pu2PHToq1+Yn+4WAkSiH2FxnRb/SYC8jQnQ2x644Y2b8mt3Be/8nv7TZAg7gD5R8fJgFD9
Pkl+zKO+ZYDcYbWAhscKgaC9VadRdopcdg3pyTUIpnSvFe8NgGl14dTSfDLFYR33EDQ5PPG1Jeaf
KENJ0k6mwr5MZzvIQ9F1Hipe8oZ5FB/MojhyT2XsKwyZICdbw2/NZTghpyecoTU+R01hlPaNYYja
LsCfC2ntUYfsARnfMtG29eyQZqR1pUzQ+q1R4mw/G8mNBWFdHkty4ma+7D9Kd1JqPiGlOuVp5rZF
oIUHwbzyP4zun9iaNlxSIIJfanmAEePqvUV1SdPGwy3RnrgMAUp5J7U+/RfJAR8tWEfM9ZVn1tqb
Bau1r81vdf7L498SNYqgXDUVXkDxpZFAlQaqdBL626r4MFgF1pVPVjzTH3UHoPIIDYC65mfYIEnB
z8DJiaiO1mHMGAkXz+qreagDuJHyH6pHcFa3EqFyb/5B+iFnMguyXnGtEMgD3peJRnL8geYNWDAM
4pZmlro73ZtY81a0Twu902g98g60rNk/at1NXnJeP20O2cs3U1bYpj9LTlDC/T1GnTXhcciZcQP5
6ZSNOG/mFrMXKgtBolMMnsBKAkoiBdD+cmL11HKn8q9VVIX5zClGP2ecx3KnrsBf4QYP4qakTQUM
hwA9JxGyvaXjepqfKOyufo+l/ECq4EgjI2vVtSWLtqhI+FOR+gL3k1gNKyqDfKvwcv0zB0IcIXcf
AcquHT81SX1TuqjzoReFRydTtU7JMZFlJ1T3IBtYAnQbmCw078U+lPlij6u0xQPvzuOKh7bHmgP8
ZUrhMZs8VqSIhYjbuOSGQ89Ak7Q9Ssb8mOnqbu2F16ZrUdpx1OAccZswReQu1gP/rf6h4qa0amo3
Nu46dEI7VtgwUqIg6gow1IsAfdZPsCpP5LS2HUcZcvaqnZSq8mJ0W0bfXFM6ukoQnQU0gzqaG7Mn
IwEmJugqZlWonyCKiFh/YlZ2KMxbzltZfxmWb5WbREhR00GcM0T0eXhYRWxgBsk9A2NeJqSUOmw0
lIH625iKdy1S/DIuN5L0O7T8WkHV0T5Pv51J8ZIKlE299RalH3pEAV0nm3rSj4KFdoMvVJ2uO2tS
cy+2hFuVdDfiex6wpJ0IIy62FR4yVqWVwEUaAoyIe4xhvYTRP8drjLS8bESMs2B4zF9E9Uwvn9rE
RDq2VYKlgwdN7IK2aHeR1XiaDGEkU/Y9fHVRQGTHc9n2GqKfhUFb+UvSDI4fZrpm6E9D4pgpC3fa
dnCtZ/ALKpSg5gZrYdsSx8FJWmBgsGCmjOvOFMyduaY7UZnvqgyFL1SPfdhtLSXf6Ea9sWYZmKR0
msvOXcFGE7CLrwxxDK4HsLLvCApdiI+UDtzzdfNYw8WfM4mtEl04ElOWLBLwpYWuy1CuOrleIFIy
s6drsw5dX/xE4zHP3nKrtafhNSoQ4NTZAXIeSG5m2MDI2eXK06lSqaYSlZ0ZesIkUQVOymgONEVC
wK4ooA1U+p04Tl+0Opa2GbR6e5HHRxH2bs5M2RLnyzjgRGxnCjA4/XOHfg7DxgAHgp9qvTzDW2RE
96b5KOR/nAJ+FxluFrNTLVgFv2GWccy+3ClDsWHxboOmfEtQ6igEtWQV3ctyipZLI1/SSACUiGhw
1QeeZYl1JMZwcv1OqCio7uoKyvbJYq6YNqC/sRgMg0ajTJYOT0tNusTcEdVpgkiyiwadO/54cjCJ
qbKlLgqMsX0L52InSsu+fjoFtIjp8mTJOLJ0EydVeR9K64fElW2SZ0Gef+q83k6TAoVHNS+Zsui+
gNdpyiWI5gS99CLKnhJlz/Ccm/XSoU7IpNNmnWDXrv5JJMHCZbsGSpRoDtiOz4JpTIBxVvbbbNoa
hfoKDqSjVdip9R46gUYraAKRmDDlCcyz+mjEXiPsrWLAF7giFh9/u1S/dAqhtf3gdZSMAqTasO1Q
X5heDPveNmVOpoGYapi/zS6krTIT4yglwjbv1KPaJ8cwKo4T77fxCKP+yFaOKTfCKF4lu5OXPlVv
hjw8gCve55TsbeMrT5gL1TmXmGk/XRorAQYlbxmbSh0rJfFHP31bvFqr9aYW4b8qnvy6QR+C5H2H
lvUMMh3iUX2ToOa1sGIM+IYSWuRGRl2+do4oKV4z6KeFuS8Kc6oINHDYxejVkVxKvyKT8jlEOaP9
wGppJxptNi0a40ehMNDVWvtau9HweWHNE9ovUEalEePmqIFJV9kh6iXj/NaV0QyT1fUyLUUgG4De
JxV+QXyIZKo9An3cTi+CUY+vE3gY5BEPvUi3ZAX/ZnRu6UIEJB+bMDKz7piugXJ+Ly1zM5rra4tC
PjfQCGN8JTXsRWbr2TJd7sgRWeLqWkpYfMETCQsRIvFVqOcfvia7XKLPKsGvdRehm3rq5OxFEOCo
snAxQaFVmIKX2G6xGkjsP00OjWW+EbTmDYhCwypY5IRBtewTBEstrlBqWZw1Am4AzGLWdAJTEjSm
EGQYfuY+tIeKkj4jUUXF2UYtFz8SrIhatR+SD31gSVp8WNge9fpYzF+ieZqnb6E4kD7MEyVtcsw2
8IGDks4Zjd6mNhlqsEtB4uiorLbMsfLjUd+l6hvUqyUmnUuu8KPwVqNzogGMkMaDp7LjSKA556Qg
2xc5HGUSN2Ji4l/HkBBy5Zjam84wgfttl1fthtvPbeqzVtQuzkG3nBbEcyHWd/TambjXmexk4Boy
OftOByTo9aBewJ8+HwhvgqWoa1awxIobaT3B9ibctjp5JTYS0CtWe7uixpoB/8QrlIEZT11N9S0V
2GyT9qDgMIOgddKMzo2b+iTynqQWKntORNYdtsU4EcshopDsldQIV4PWPFvlpUJwoVlPsUkK33/2
EzHZP8vF8DeD1MM2YxrKwSY4FL5atsIO+IfLd5Nayo6Sbd/IZBXJqzfGz0m7zJKeqzdjtcSVqi9H
tMjexDosWxbCz1BUEjukk3MUi7t8YKYqGdauYyKid9MWFQLsfHEXY0KcKtmnKMfCs1Dtjd2/5+6Q
dYrbWMfE4ARjrVPq7KKr/Jovwl6RqmPfWG9Zkz7WadnOY++2UvpSMyAf0+moM/fTRFg3AwhSzNrZ
mt8NyfweE0pzs7+bkGtk2ogJnWauxHvTqC9RXbwSqbU1mJfq6bTLw2xbzlxace9kcq+5BcKETtaD
NOQcNBuq787cIjvZdX3tZizL+CvgjxvknLjE4z6g8+7TJEcGPm4SshtFzpelHLYxK1sMFQfAAmC0
jLMuTx8anBccotORFcVTLhZm4Ycu1KiHs3yvjzIrnqjYkYBKpZUNjyJFi42/sYFe36I8hPGHYP4j
eo7U6+5fTZVnMU77f+Wx4D+IN2McOlEvbSEZQMdkgJcB0EVxoafybn3SK9bqmhs/XcdnmoEsoHWK
+i8RPX82/K4RT+/KFwQRBa67xfpo6RefEc5Lw8a9QhcK4Tm+dU+r3wq1Br4OYh6fGGqctTAdemZ/
LOLlmWE/k2NCSfixTIH0OhgInAqn+asbahuNYBD3JGHxDqp9vBVI/nbMsSNeu6C1QTdlNRSQ6sl8
ShPOqO6cpak/wpCxmwkfE4dhomyLTnfV+l8mfRdMdCSMJqAcOEgzsm10GaAqNgQGLmOs7UydvzAe
qWgYJ5qurrUqMQzpOYeR/1W0Il/+ObHO9aj/rFJc33O0Wo8lq6VLi27nnFTF4ijLOPvNsnSngmRG
lypERbE1IRRtJvXUaQYbydGI3szQQNluDNanAiOOScUKzVtCHTbpMqEDfMNAwDy1KALGUUQnMbLe
TJrUndbWBsnhKBZfi4o3ooX3v53r5G00ad9huNDQ5kkUyJ38ouF99gp91Tc5XNdTKqjjJ3Ivlvl9
ywQ9XeWj3DMXUsKq3I0x14LRWREtrErbHs0j099uP1eIHrX1UsbRI9ZJOFta/Q1etOTx3nCxKKRe
oNa1AObLw30CY4w0HOCVt1ZEx2mZrHsSIUVXY+V0sLouP+SLpviTXj+z1w0TIFEMjxGp13JsDPGx
1umnrHOezX2n3cZlXl1izfSdMhOIVnTqRs0jajoaSZ9ZcMgSxVjYPoxc1ZaSMIlTWiXC+hTqh5iw
rlMCHpEAGeSRakTGTDov4UE05p/UaBSCMp4AVTON3oZRZxEurCWdGoOhEXoXd1rXaxuLdEW76wcd
01BTe6FUTI4CBxHzPDywMp71gJDSggNVkfSbkYX4DDV9YCpXijiP6vlP01kTCsBGgxaw1Qs+dAFn
nmRAciWqCEP6cIX/g2iqEFrmFghQraCNpHEnZBEnrKBmAYLB+g6WOj+3a4a7Hak108hcVcOzRfCz
U69dGKiJNYMomUN8c3lXuLnR8qRUIfy01rpnIf75hp24lzUJ70E6NlQsM7arTjGJSdAABeVd314k
eVobpGmYrZXQrE7WnCSjr/bcxQhwMYsslEMYiUdOmlDypHVmFsSnv+N1qX5I0cc9E33xC3D2Ai52
NK4mL0uS767PGACZoNPIcdhHA3KABEnwR9aN/MKa/5Cuuf5oQiWDbd83JPP1Cl+4ON8Uog7Be1BG
km/woaz1Ml05AJiPREXzwld5IgdqhJUDedPuxP4dC3ljm8R5eaJZ94cFXy/rLJ2poChTdsc1orVW
aV967j4v7J76uTb9UfPY+E5TCY6GqNfXhWMeJSvtfb0k1U4BEw+BUha25QRtKx/J2R0BlyIgG8UA
ejuTWRCWy4fVZ92tFBJtT9YUWC9uSV7gonD6zdhmid5QAqHW5v2QIenU5rz4MYsufyGNO9wj2cdi
r3ZL6iPUQJ5Ows9HGGkMHhuIp++WwJdEm8yOAWJSIZczZUxCKxaXBKfDW9E3kj8k7KeXYcSYXGVc
0YtKdy1lvFSxnT7nEJvoCrH3rsdx5JikJe+J/A6ERTviqz0MyqwE5mo8W6mo+ElkARN40n1OKT2U
noyLnSgWJJCI/28eLxbfBlQDtGJ2GLWZ3bdjeVpAPtpTOnzMSnLQ4cNyogwoZoh/PIDHwvmesMAq
sARghwYUNkznoTN4djgUcWkJ5d+wsKEhowDHnTlox5Fk7i0fwA425z5jDiU3JFzqxhVcPGzg6K7j
0ZtSINZjDXviqScnjvSKUOUzysWfudavSm08pjA/tusAw1vMo0BlNPBb1ElxqWCsYqznz1+KCVlL
F1oOUX66o1jKLSNN3TXA+dqAGGOnRlXihqX8ESbWBHGBDqCIpN6ph+JDiYz3EMJNblQxdkxtRrz2
DM0ALGGHbcmEWpn4eEezE+xYHwIrHhCRNqn+IhexeSxNHOtGOb0a4iJAkUP8NUr40M2B6mnKUMVk
ZD7xy2a7kdi1DkryAb34j6iBgmlry8Y8rlbaczXyLQlQiapBh6OGXx0CCJ4GJDaaumJ4RMu2foen
xWuW1Dg2FlspnhTRIVkq3mh9DwvKGN96aeyCMaa0GEl93DdJ9QVPoiOIsITeD/oZ83v+lcpGZbd9
hw6r5FvTiXy0uciHbBEK1YKO09vD2EQi/rSyQVFhvEBBW/ezKnBngfwLlHHRQOxomHyn6t86rb3N
kX3Fy68F6zTkh3lirL/C8dgwLyLommZNCqXGlZZV/hqN0uIOnSHrxFHIVH8F8RNChUhItnFIf5fc
dUSFmplayTwq1hle5Y3wnS7Kt1Kaiz9mwzFctWuRr15d6bcCyf+5wWS0kcQRC71mTd6q9chwV3PD
QtHcoWvjGo7ijVChDVSB0jLh1iygLYp8y9uwIgjArA5LL33JUuxhy6iY7VqQL6PxP47OYzlyXAui
X8QIkADdVuWNqkrebBhqGXrvQH79HM5iNu/NdEtVJHBN5smvnlzsu9IC4xF2xWPFzE3SPdxRxA1U
ThboJLuDmyaQ2giSvg9dwXJYLmk/YRjygMIbWA1GRp+QjXsmoN+BT0cjx/JsWMaPUM0zhpEOWR3R
HAxXiq3Iw4fI5jAItEYaHnofQYs1cdZRz14R0RGA7ZDMNA/2GImLqI3sGz4N0NLmAuBgzYpnSd85
Cg4gANJPMZJBbEC/8GymUog0C0AzTUznYKKxBZB88yvqWpX3NyI3vDvHJP+v87qvFqX+uuv0i+uL
cA+KKV9BWUtwTSOlZUeMJGnC/F0meNrJJvpGyu6DVgrI5ahqvQbjf8I9zOALIgUazqRsLpm9+P+i
ETqePcR36MOvaTkR7mF2N9+m/Uc0xVhpdN6EM1ATVZqjx/2rsGqssjy3d1xDDaDq7jmVYLLyyRUr
9J348IeQ18dDq4WOHYV/AqOpWs6GaUxxtVQq+ekJ+0aEQZiOUc/lHofR0pem/8Rs5V9ibj/jjnPX
LnEKgGeP94U3nkjz46SrCgTQHt/FMOS0bpU6J+yTT6MLSgeR7UvMLj90TIOOpDauBmAVniF3oQDr
JDkZs7eZhXdL9PDbxPpVNi4jjoLlYlxeKKck2+z50XaMz5GXcpWa+s+K7DPRf+cC5HZcmL+oI8Vz
1BoIhyrERqpn1cmZ8K8cCnOXEecA0YKISIfhzGrir/6rKsugg8ZNkBv2g0yioyMY3wfG4hboHuah
5PXLQxIwKzK2VJKA+u5IR5n01W0QPY19x/bcmT9kQ3sskD6zAfUfeizVkNfthnWzpvmfJpRolsuI
WulP22GVFJEqPJB3xUiSCmT0zjN0epSYyByEHK5FQjxEitqEmJU3F8PpfhjET1ZH7/z9AlU4dM6+
dg6Gbb06QVuxaPGtjXKMNzQO2b3S6OXl5C64ollyhcJdGDhewKEkL+EY0u/oxwizfxyET77o+dU4
6WOlfWIcbfp2u/bLV5If071SabrJg3k6etAoHlRb2zc/6aerndLQ1UIfAchDDXX/TNkRGFDDo4G2
wOIHHlP36zgFKStm2aylN7FU6focnGvc0dgGwb3hVd6RltfdtgKR7ajGbmUtbkJEmJjS52gsLo4x
UBksJj17qLAHWseeWEHpVG9F5KNBs4uPSGbh1sy6ZtO7rJPAG2UP/hhXJ4LBphW11Ir8QRoOzm7b
ZUfPk2xvnYnvry9iNtgtxWcVpZ/C8Umqy6xqHZesXQsyBj3RQooSwiXzyQMslkZL8Rq+29TxtSF+
ppaNKuwS1km5hu+yZBpxRxfuLovCbV5eLBeQLJKyjofP1W/Q6c6OxdOHALjzS64z7xRP9QGHzbTp
ounapuXRpJtUMmFzzdEU586565pnBwtF6736sv+aZuMaIh4ZtERcqG/2PO0ymyTfqcRPMSefQzyz
ui53rVtcFirwaBMm0aSUWGqqdq0JH8pKIIbo/3k617GcXwZuf34Qih1005CUKPvzqd4OSfQpo/QI
cfA5bK8VluRWbElrWod1i5PKXPXdUSMnmG0CfiM2ggAYWmszaWbuZvfrIZKT4kGD4iiDH0LMYBs+
DhOyN2Z5MD2gd2/M/CcB4ue7YL6aj6J6SrviVJDtqNwPqE6rwHRuYqDI0L9s8y5j9KclC+6pWlNf
7vq8XRlueUJXfe9b9x2748LbGkzOzDDfUeGymnfPZY9P5hVCD3JDHEdru/uXy11V7agKL1H+yt4/
UeGnZX/36qsj0i+TnyBJV3DyGcsTs2akbwlYNKOnPx/1muC2fyYzlIBlz1S4t4ZuQGb0LZt2kCtN
6HUq91X72thkAgZim7KidRD/aGTjor/52cmiucuQQxIWRG+evWiwKqpWlwKeUpnLM7XvKsfY1GHZ
hh+3qh1IF7wKnH0HTL13GhVkNFKdgrAUNW2ngFhk9jvb3Kd0oQbde4B4TZ8IOeAPIgzZO0TWAev0
QpG/hvbTZD6nvKeiarCYG8uvhs6kOlZgP+b0YtRITYATxa9l79KVJUyN/7V9gGS0P/OaMzMEky3n
TeCoXVCbK7lM6m2FUXMh3CL2o8CrXRwicGxm5O7czSGEOAD5qxo9Kglx7BGQQxm/7rxpTBwmO294
Sv3jLCW8h5/UZ1ZZRTwi4NL0Ezlo/M50exRDKRNeKPUYiT4Wgn+BUc5qTQAWOHDTo2J5nQdf4/yK
meoEzYlhOWI/VX2UZHg27C6GLDwosq1mOjP0TTlfz1VmwdYY623ltxDq/mmiIUOS1xKGe65z7Ipr
0F7dkYFQ6t55LBMTPnMr28Xi5ganrB9ZRDyP0z3IY+Q/TwHnu+WH/ObjoeIAcvPPOeV3sb2TU4K/
JDHceAP3vE6bi1GBU0LfIopvIs5X5ODeJZDDVNmdZsH9Y38ZFdWUk219UiK0Z9zP6ubDVpjLD1gq
vffUUZ+mE3b+6R/I9W1WoqRTfyKgX2d0OcALHxYZHvweCtDTnLKwzBlOAUt0bC4q9v2B80EmNnqY
dCd5AN3+2Z/MdZVEdG7h/1NN4L6QN78pIi6lYGtlAdvLFzfJ3eBG26RL3rumQrM4fKZuu8pcc6PF
tonPNio1ODqmbHdezKNNEoUF1MLuUU/RZMfxeJynH92/SvdYSQawoXM/LjMQUhBNB5pZwz6a8zdt
w+2g+j0bCM4epOTON9DtW5djFuN7MpyfXD8TWcAS+UlZ1MrzQz6gGVAfcA/vsEGsx6F/JIXKFmAb
eWkItnq3OJfqhF+jzHdzfejHi4eF0HR/G+nuG5GiJe0RZOG2aRBelMaFicFaMFudEe2iriBSmi3U
iNZOHWtPEcwHH9ikOwo4FMuzKdQmjNq7xNQ7UioOwOHhikxr0gXvBkaEMeIIMzNOqnuLcDOM+k9j
dfTa6BV/87aVBlZwzg31kuYHVz2NsP3dkIzspmUKarMLCtflAG4C/QSxJ6gZKAmpykYWJgjFqbHK
hqFo4j4MHRyP8j5un1zgZpV366pxB5f0LvQYXBrA50qmash3nemnHyd4JsilzPhFxERhzxGKqQDv
RXOXBx/9aK4izXyQ1tIS9TZVTC7c8IizmAxAMCWVcQCw/Ji5PQYQ/4CJl1EE+RvSWRX2e2zl98JY
OJNUOi2qp/bb5u/P2DQZ4j3wm31XQ6Hi8EvCXzb3ewmTILXaQ+e+NODH0iY7z+MzGWYEg/8i7DBN
LqhiXzPFUA3a8Jvy9637ZNFk5jhBRwZ0zDxD+wCIIkjO6XAK4GXKE+kyvTqQcp8iCFLXLv8Zkw9h
3ULkRD5Fq31fD7hmmKshxs2xfAEHih908FvFT3b4o1uiApt1QbOlPvF5+iFaOsbnzPrd6d9kIQ6S
Xxk22Zp8kFuSfEwWGuwXaZ8jhtFy4kk8eh4eEA47V/+5BBHOLBs2fXnp67MPJwtKmnpG7yPTY+Xt
TbaR3tOs38bxOQ6Q9fBVE7fsA9uDS/TYhe99947t+S6sn/pxeJbepQx+UeyQkXA3TTBIaLRoR/Cl
KYi+bEr9S0Gw4vRvcPij3ugIZG7AJtmxAJjq5yr4WcBZFYK3BO56eqindYqieByosiiIa8Njz1hc
enx0/bSrTJtzhKIvQikwfVbjq2WSxJo/xu1akzJcJ3tgxfzf5IM4+6L4107MI68tANaBjoYCluJ0
PEqP9BW+OUwaxmAevdBY277eT+ydOcD6pRIlmJQnnCb8EOabyUS1iuT05Ceonx+y4NeEEw3XeBQH
1e0b72VssCKt62XUghPsZrg3y9uiyNLVnmdMdAAlsBZNR0Heip+9KOPbzb4EIptg02HVZOaNKatL
uYroFWumROl4EeI5Q0CUes8Eyq5N/CBWibKSOY+on3zztSnTfQWDWuTvCphvejUpQKY9BWHBbRWH
51ijp85ONuvpudvF6bdl7nv9G7mAe3L+JHC6ZiQ/BgRreULuVc0xUlfxuvTpqO2qPow1im8wIye7
YGubDuXej9BGlnFTrqsxBT2N1DUN/QNFboo7BdKZ2z/pkGFPIODt/4/ciG3ijsmyCVGsxp1YKyKH
YwaUWRLfWiPbMHnbdd7VGlAnoCg0h7FhC61AEqDeAA5JL7jWTJz5gtH1q6NCrpQEn5Hr7yoXIXZD
vWzDBfISouISRDaY/zpEs7QqR6PChdDacAUxwwjvOtJne/YTHTwzge/QmR8Sb9wOmbkJA3EybGQq
kbOP4+wo6GV8V93mKbof9IBcGdkBrcva8r7t+YMkDUYq4RFo3HOOZso0p53Tih05gvuBlefKRL1b
DljJhnhL6jCj02kDw5R8Jdr24GCJ/CSghHnxybIgCxTzGlDgikMJVHS7ysuNEPadNztk+kTbcS4f
/OiL3AL+0t96FBev+XFRCgfMK2SbePACPby50wnG2jtQmxUBt4ydi0eBJSE22/eU6szr3+zZR4Y4
X7V0XqrEPGOgvbP68ksItqq2T7wYIn5jNAh0TvnY1Ni8R+SwC6tfu4Ld2fihebUbq97SZj370E6Y
Mq1r7cLqJa5+LINdpiyCA+dVDrAulrsAXlaWv1I7kakyMERv9rkm7Bg/RVW/5Fa1DQqcSUjDLAgA
eBHYTVByyvY6BvWlLZ2LzSpNcDk5aJuZgT128VNi8I9Ji9m88B1ultfC6/4IeAfRMD0CNDhaVbWZ
uaCC0t3ZVr2vwlGz8JFvMnFOJD+ta/Ee8rlNXr0WSXNU0x+BboR8rKq8e+h5S0Lb+hWoPUFFAwJM
zTWEnTWYkzuBCA5Jz6Y3oSKZlx4rR1nCH1HBzrEdUDJ4d9Aui5qrpmQJ1MXnCgVn7tN005MivkI6
w6AqTTjLqvEpYh+uEnNlKcmGOiNoqdsQc0PodDAQA1ivmyncNb31phE3CiZzCBTQMSOE9agheuPD
xP2L8vLohAnVHDacMHzJlvGCb6wXRix31J4PcBUPzsUDcqUiPDoD+QuKvpa0C1KQyK87kZx11xAh
4jTOpQF4qS+mzQuaAztxtlHwZ6cYBuYX12i2SDS2EWOHHJCkG8xPMRSOsuv3ArGWJx8VB8pA8dXA
xs2DZu3Ej9PQ762WWOAuf8fzyoiYWgls0NSyHuDUA97OIp5U0G/P//KD5pIipgb/PNLWdwi4Kc49
qImcGZulmm/GlortlaBlbHVsQzhqqJQ0A76G/y4MwFfzQBee2MiE2ke+V3EM4AnJbmxjBmkOWd7t
QPWt4kq8icrbJHj3atAVpA6tijHcSgTsxNtYe7/MOp5/BBEeZM0AgW/tXmQN8G9CexE1wX3sqHPU
ZdS+IKgQtpC6QPLBR4dgFLyHBOQuYEisK1meSj97JMbqNkzevkwBfJgBA4vqIWsZBkfNlGP7tsSd
ZRFF4MHem60SYdBfGvOtd9rq2A+XP1lEROBDXcLx4xD3q4w8LUqptIVE6z4GFOZ+qVjLFrsQL3Do
EdxJK4es0dHnSP3p/jSiytfsKrOrjZsZnRKzVPjq0V5GL60BGXvECxXfd+o5rZ5Ui+1kWV/tG9ap
Hpq9Jn73x+g2iPeq+I3kspDr73MH+XTZ3uelc528GLz9JuCGTZrw7ExYRFvCFrKrxU/jZWIHEHXD
xBBrXnqZQrXxvOPU/1ku7o3ps1DIwkz5WAxM3x1vl5J8g2MjXRhp4XSUarrPYwMSWsKvuSQWhD+N
0T6aBBjC/FGtexhY2N25ERKHGm3JtWhOQ/RQBd668RWnFcVr6RkJE12EuulPnscfgBY2ERZJm1E+
YoZPy0hfxzJ8SH17B0zugPSFK9n9sPpmVeYErGeSKFG0dB3hJe8EBEGmMrGS6lOSVpveaY5ORVJ5
enLaYyBIxpm7xzqGKMlsRvSH0OEWFcw3HY00GTpr2dQPzjjRtwBTxlOda4N3Gtd1h/7VfAgwxBVV
cg5KKB5x8BHI4GoK7JlesNaNPHii2Obd/Aj/AW1lskWcvdM4QR36Jr8NQIocu76nVkEbnqEDDZ88
QcZ5+876DDUBXyFvcozgZI5eeobOmcJbR5AcWRqbrPpygQKMlP6he+0pK7PAALl1Ldu3IdgMAPjt
txHWccCaRXPr18gyg+yj7K9O9tbywSmX3tzbesnn6L/n4AxNaIPGyoegU7UXZV4HuLiVi9TZfk6t
F0LsoBq+V6nBhvJtojBqez4pG28/Yn0qr3JaJdOXH2NC/9dMR7+3VmzTkF5vpvJTt9cYColbkk18
C9sQ4SnwrYOV3YfBQ23eyHrDJwiRGSsOeoUYWe5svCXeNXAfW4wJrcm8rlfrKkCc5V5N3sxmiNbY
xclaWZNWQ1AXfeWQriK0cSDBwULawGRYLDPp7kkKC/iJx/kN79FKY0REdll1e43syld/4fBCezcw
OgZFAj4K9Z73B2R58Fh6UPfIDyd3Nob4DREv8d5RzD90hMiER1TVdwYttgQnSMXF0LBv7osAKyQf
jOMdg7gCz0lpl4QBcFso1njXXvsF8o2iOj21xndAWleIzOGOPFW+7u+ierCNW5ves4G+a/RhFiXa
WMAdUAgZ5d+lNkw5Gy4wHR/DNqkfCcmjQh3XJgxBkKzSO8LejZ1HezqCJ1GLBTRZTXrY9mTLD7dw
8gjy42ACdYjmeNUR7hou9RpY3sJ11l2LjI5lvu++FpGzXqhbzsxfDaR2iLYlRWLo/4MYLL01AtK8
uapxI2W/6TUErVU9G21+h93XJhq6Sr6WPd+fCziI1t8dFmyTVVyi2cLD2ZEg9lr77NbXybwAoCwK
t/uOWGcwvADV91FXxI+tDdKL5Wf0Z4au52IbGuOfwo0nKHyoIxFf6iTc9bGLsEH+2nhHc704aoen
PnzI8H9Uzj+VsKglIsBhQFYO4hBm38KDRagb8omTdWQE5BPlhzZsD2S1oVbrDzP3eqEmNOjEq1Bc
4IpFc8Jcp+HdxYbFN5FX/UmASirkUS1jxULdUnK7UhtjcPESax9fTUk0h97mfGcs/Jf13cbAioFd
b9WUmmi9mYUE61L03AEIRgfzb4uKI6YuGnjkjeGzLT/aLPka0maXqvvBfvMU8T4xLjd5s61ubUz7
DF5iRcJuV/z2An9M8ScgTPqEIIFkulHirFhEPrrgduWEyU0tiYEmGMBsHWrFgm/gveSo9Cm8cEdF
S9g784lR/+AAmCL2Jr577xYvBK0DWsBpAuTX4LmfFA6It8wDJMRuK5D3AmluP/8oZuu1txTq/PLl
YyYbMB9AlEJyNAoUglAQx2zTsTSYsf/kb1x8ZdueunaE2xedwiVndJm1yZ+eoRXRYVy9nMFU+Xll
vxKJfpoA4E1qBRAV4dUDqJ47W721uf3QVB67nQepnnXDQpslxZg+d86/EUFfU0b3FTVpzNkRKEyE
gJ2m8cdxfs3qNel+qRQzREkjIQeVICjPv6URd1u19EkfvfwbXeMs2WLq8skhIsHB+iWJZQxiqvDm
y0EYVuEpYANS5U8DVMPA8NcAhoPC3U4OQn/UG350byffaQjMYHHpTWe3eciN74rtQWjvcirxjhpj
3IQOOAHUWa4EGJ9uRPkwcL5WFIgd1Wj/UVvFEdnO8zxcK+NGBMUbl/0dAg+qUIxE0Dc6fobsNcoF
mpol3SXH6SfekyngxmFKK57a+BO92t2sXLQ0/zSR7g3DOQ/8TFRt/JZ9RUy+R8Dsa9+P92D/Mp+9
wZvwLwqjh4W526COBYFczPMmTmiTPSgxpEbbzGIs7G7+VN+mZER3PKL3GxnTy7uEtqPSjBQpBBat
ZRK+YjLdYMv1mIRM+bVHCO8Xt9xDx6egA2Axq5sQb3qGcXaVehF3ImvzzPxsMN0S0vBQBM8VUYwe
q0yTPwM5X6OznUeqCkI2xtqH3ubLzbddh2FIMw0h6Goa/wCjMQj+imT/N3bN1jCsgx2ydJiYjaAr
b9C5o7temdXvGDKm9z/d6tXgRuEqP2p1lohIFXbfXB1G68PPPrIIzpbntquw784I3tmDnLv5fbB+
G49GafkciG+gFFzlE+b+8rHhxm4wACUkOmWq2rQy4F8rl69+k7nWtZyzs90F22ocNm0o7yr5alvN
GxGdd9Xs7sgAo7hGRUp0mTklb6zFWDHoDfL6rV3q60w2jU1V5Cavpp7P7vChxfwdNJixWgEb4Dd1
P5r+E4zgyQr/GSFvbHRiJ2hUj56BkdF+IWwYZI3eNJi/ShSa5Uy0denca/maNSTNlY8hYwjDDw5J
Xm8UsK2WBYiI1baFl5lQd1bDXk/jh+CVsIUHKv4n9OWGfGcEB/9yhlh+1lJvRusqPEr5tzzpZvfR
x91aTeVG2zCrwnBlGf26HpfgYJsvj9XToHYVBQS7aBI0eEVgEt/31b7GKICG4YQCANEoqg9wtcmM
pyj+N7OFyLF0Jl54cdFK1gnwNvtZMWAKl80rOego3l1sdg2NXdsWn3FtwL9gXwXTFz0itUfrYACQ
u3oZIjglTO1oxD+AN6FIfvwWVII2r1ZivEPf2hsxOz/Hj26TTBYJGqFtww8w300a7OAI089B0ISv
UjfmflF5gpX0KTOSmZE8L+Kg9MXx4fLSUuVq2uEtAN3frpAdswst3gpr3nrqM5+eBK5yAmt3pvfJ
7PgwsFkpu4vAupnR4+d8JqinDTbKxp7990FCPrWi8G0u0leDyPgwN0mHo+I0is206ISy585/NGMU
AKyro+6jKX9KrBK6Gg9je3KJuaP7QwRFHkAFnanBRRyVkqGtcyJgb1+YFsBo5zBD3Mjz7pDhrcgr
77tsE8wn3bOspd6mIx12Hc3cAqX/YLbZHtUhZmcmBrJr/69AKOrTgZS27OJHwTmR+dbNIA7QFQLv
Z0E8olZkFcPSmDRTPkl9L3tOWLO2cJTO9a8orZtf40oZwNHR+tZnZ0HkFTmXbQT8QLu7nBgrhG24
S+q3SZWnYZgtTuwu2fcilUTlFFinXVy4zQA0mM38FbHhJnYrIjqiSyh8Js3xT5dP9165rNHInzNF
+RyP+TGuwDPlSOhKcZGudhEhi790rqJ9zaLIapJTFJeIt8MA5ljwPGAE5eRw8RlFfwI19dofmm2o
5iNZN8RW+Pdk+yIpQwPX6pATXk6nuOsgNTfBCWnG9+Rh9bP8BJV6+5MayMNLuJ2OVf5DtPnZOtyh
3gR1Pqt7ZH00bwOL5chnNAh5BlHI3L+SmXHLGvICi0DS/VXrPCpPDpyctSacE6Mb101BFlNZ3FgE
cE3XBqpPjcNq5P6l7VZ7w2D7EeSkLSX6FuYjU8UCKclY0/XbOQNqnCyJCd23Ma5JS3UpqQG33MPG
ujDj58pkv9pa3bXT8LXhvbeoihT5EKnroEjK75WSbxOASYICNVld07br3cMo+8No6OMkxJ9o9Pcc
W1cyLK+5450UZMSM4YQZED3bBO9NT9Bg752k5I5RokPob17TRn/EjXxSCNcANeOBawQS2BQNDfL1
oI7vlaielU1qveL98smD4/kvFuQBI5OJpD3H+SJOfh0M9sYbKzCBBKtKrrhWc9Aw40fvEtH4jFn6
W0gq+DqeWV8XpU3t1Z3Hielo5ad7cyCjJpnsV98Ia8bD1rbC7IyqD5yLsc6ITr6rlXXC8PMeJwmm
V1CvvIck4ZXaJXwiOPsgD216Y1lM6PQLt9oJWAa+3+57z/siK4ucQYWRvT6CW/YRo5Nu2+SvJrPO
zIwlfEDv1ppcG4pFk1H4rPOzHGGj5LyyBT0ERA7Tc4l1ahdNXsUiU/TBm3ayTRk/1bzUaE4bBFzD
O1KGF5N4bTP1rxDZtpX0trWA7BEv/EUSA0R+dMX4IQvmWwsrAbij14ZHi60+fTiqPX9ThB04jnRd
/d/DgetNHLgfsQLMkcVrVYr3mT0peF9uaVsjwWjaSq27yv8KFjdfyWQaRme7sfLiiFSKPB9sMxOC
vXxSpzhCRcU+mIyPagNIG5oSwo24Df8KSeVt1UyolH8fieqnnDR2HZ+aB18lPrKhuMUjC0Rv6XLq
wv9VVvYdIVZAuP9OwvKBqOX71kbu2zJBhP70PUy53sxuf7Ugtsr+Unf+zk08bDgKxGhBL0Igb+sC
oHAGlsNg7ZXl5duidIhPC+i/QO+rGhFwnvqYpCE8aCY6Fs8Gzl/PZwDCK4Y029rkkqASib8RDTJk
reC9mr2C5y/d1JEJAGDaBj4YBOG8tK7/mov5ZPF96ogOx23z+uAz96CmBeMY5jPXevZpE55tIs/0
HfvcG4LYCmIx4i7fKJX9umb9hycHnMEMuSh2aODcqtnhS4qIJ6of6q75Mvx4ZzX5D1LhNy1ow7lP
vpKm38p5wIopPw1LXHW0XCp5vjRa4z3juGs1c/uLwnjzerLj+tC4jD4XVGkXf35TPfgTytyJ+dza
qAoBjWx8Wu4i/tl2o9iGTvA6zmiiSdVBtvdkwYME5Dn9wlJZBrUgp/tGkknDpzOToENvx6K/4frY
xirr1pPwrVWXANIeBu5SqTzwVYH7io6U6GfPLj/sGs9RazrhVqXjt1tg8deTDbOgYNUcxt7BVrTc
iQZXUliRwCto80fHr14S/4vF+EraloIIlJ6azt1YjFPNUiJN8UvE84BdG7RKM+cQI2Lb0w/VDOnP
QwsCwNwiscTgbQiCnkQVTEjjNCpSFSy4B7iOwgSISts/k0pUI3jm0Qpyygq5ZBxNFu7smP7Y7lIH
9nMS7Un2lHdT3zMJLM/dEOhNFCONKJBSAUd015Ip4GiU/4xaA7qk6tPiTpkzSyd0HDhM8PStQofD
fK4ZajOTSO1NIeIflFgI1xnQQdpiMnHnElKAouxYMI/UBubPlD1+4NvIgLhdc/NYdTVU5cHBY7Gx
ZYBIKs+QUVLJUaIfaZWJGBBBG3vI6NN52JpmwjzS7Cz/t50l3SrWkuRW4gzcmK6RTEebgRlc0SqD
EKs9Pb46fs8JEMZ+bn+naZoVO9wWjsHOo1LBiR94ui6S50ue1P+Ew8bOKxB2aw9rvnANdys0romp
bB57NXTmZiRR6FgNxrPpEAUIwqCTn1VSWM+6JIO+KmT8m2e29UU1kN8iPQw7oTpI+z3y0yyCK9K2
dJcS0UuU8CH1sqcjdxhRFEantlZCGhav4188M2SrrOX1HW2Pk1YCcTd5xYckGc9Y7065VydXp2gh
05gcEnFbMYFgRYStG9Rj4KeMmLPQ50die9cNwmYbbDobCwPlRRTxtx3AgKhSuUByCfg2XCMAzEdo
pp9xf6cO1DL0TSW27j7/KlJDroosx1nrj91OF5Y69YHuV55LPWnFEbu1dhiKTzUjyy2k4cIGQpA0
jaRJlgkifWnyLXjEn6+0drpHOBPlV61keA5cZ4EymgCHsTIdemWj5rYTkuDioAbyJ4ZXUxI+MMjH
3up3oueAiELM87hlDDdgXmir51kXV8OOmaLH5gkz6gtgqFWnOpwNdKojFBVrrJ9mzzyTfasIyCSF
KNbwTho60jL1+ND7bBvlw1uW1nTyhgGSNjhVRJa0YOhawoMV5+B6avz3NoG0YLDEXfwz3FIzILbk
EpvBrpsW4EHFFHCOfIA1MJhySx8KDPRhk3x0C2BBj+vO9J5qjCFmO30UfMTrcaE0IcfHKIhHXkYc
IVyVd0llrsyM6YgzZ1czHt4CA0p4n8THwSJdMyR/ApSjSz8GJjIHe9sP2J8ayVJAVpzobO4ePEtv
LbO8BloCUUJ8y67JObSleMObQukS0dLJbj4Pdo2c2WZsUIjpmPKjaNc+W0FxbJ3wH7vUiW1Zfgs7
yea9xEDZUPOMRY7xplb7mYioLDeebOTNhWOQCTHCHCkLgF9ztYkq9ewbw2FKphfG7LvAZfmn3DWx
xDA0BiY/rv1PuvkeU8utcbLvNpXkJpBXn8bOmWgJpAqUaso5DC15Z01Fwkd2jGX7LLvkkGb1SZYY
IBOWa4ZA6Rul3UNOuOzIXMWOmah7UMAQLsyDe98lCLC77NfpctrDea91t+MoRxOfPqja2HT1uO/r
7KkY8VlBTqhAgfkzG09kkBnDspwR1sr33edOqu7Ox7XBxiZiZZOwmAEAatmQWFN7GLazzXLPFgmw
o9huDqFO7kPgTBRR8LHIJ2AizO/N+MRdF9jn02I6IxvGLaDgweLLHER69Vv21rghIdsI1BhxUGGZ
TUbsudAIesc5pPwLxIT6mwo7oUL2SOojA4I0+Uz6+l/STU/D6M/A1Asq3Jjxt4YSuJF4ldNALixG
VR9zRzAg9OmTfQNsMCE4xAwxsFGpUxw5wD5dDR20ZpCyiloq4dSiNJyt4LPLneRYVwY08spnwRky
flWuAsIdkJdTz8x+hv6t6fiJUFBxI01jtmay+933nrFuHOUeAJ5j8cBlQOPKmFKkQJo5qr7w5JOD
As/CRiHr+T1QGg/HkxyEXuDVzzoe713Z6JVdxqiqqsgGi1Gx91hG40zkmPZ8Ng5BMbZDq8dtnNnd
ttPO42QS2OPXwdYbGouRq0POmnubyS5LaxswN02PlWGitcgAQUkXh9YhnryrPeg9KUrHfhbHJs8x
5BVLPPZ08uLsV6t+XrkdEnD+ZxI6CAdjI7ZnYfRQI6ZjDTa+Y/3Yy0bc25LqsKz6Q2JXG5MAIHAK
GWAJGPON7XIehWQiIxjr3emf4UwP7aTPCHciNBP/cXQey3FjWRD9IkTAm20VTHnPKpIbBI0I7z2+
vg96NzPR05IoAO++vJknUfgaZBa2g1ia+3D4kOQEQ3Z8qvlTXqpAi08aXJcypAVHGbYS3aBstZWl
N0822RGUwrrX1Del4udjNGVpi5kEEZ8LUDNEP1WC9Ap23gmy8IbEpaFZMx/OUXxJas7ZdmBLMKRa
48wM5MivqHNxiFHI1zD0xTXfoqHGPjNoj3jKnp3SQubig1xL1o4qhn9JTytlQ87Tb/gV4/hfLqUf
pCBOdSPt54pxK6oyDHMTSb9ObslRxpNT1B0FHOlyB9/Sg3Ez+LYs7hUYE/BePCgQ+rKo/eVXe9cy
8660CBqkwDXR+qewFqNxa92FuCs16ySP9PdILX9BLSHeVWFI3tQX52hstoko7AHLiDtrnP6pirbp
WBPTpUivQiM6QxN7tUEGbBJSr1mUWCGFfI44TLD/nzlH9zaRHwmMw1YLt1hHbaL3eMziP4Q6nL7G
I0zo3RKogMG4cGyC8VMaO58pOLzKGoY1HZZnVxErlwD3BrnClr7d9HJBkKc4WNBYuEjw4+E9DlqQ
VLqxlXvBA4/yRfnPR4Lbl7A4lDIf2oMy9qSuoBfOWJYMWfsW5eZVLOTAit0cBYsfYMS9OS3d0bDY
y5fAeubgq1Yp9GCxAE78s8VVMRvi1uogs6lt7xGFqJF7Q36rwInbXIH6jM7FCNahLdeMQRukWNhd
Fh7T3O9PMTO534q7vMZIUVUE43C0+Jdsnirku1jfEINBQCdRBSTFh1q8WKxwOSEQ846u9Up8M2go
yVhI6BAW+jzx+kxAOtbUs25omhNYwT+RCRLd3mvbpQ8qPGRqvRkJ8YjYVwNLvy+ShzaL/6ZAIsCY
/LXVPz0K933U3coxvYgjWCPJxNfLT8kV8deKc/qhRZaX43llWsSuCy83BLMbQaP6F1IY2iMeyRX+
mKHaFqwkLB1I6szslJpujpe3JB2jTnznxfzRi/hFc3VT0m85N8lTj/3HrGs+sAXrxCsEoJpuQayv
aiieUzRrdprKucpEbrVc01MkuqhuvqinXaAUzsBNYEizj8LAnq0ARuB5u6SdtqtG9SNoKOCYESDT
KaJDlI1+Xn4JU2MgmgswWaxdEStgc/3wEBasONTETWLGYzanCOD47oRVo/7LwWNqeArLh9Dh3gUL
0BPUlNTPPh3uVTjdc2G8ccvloSi0h1aZbq3KTyOmeEwgSzFwNtedbs+j4gg9sZPWb9/kTns0prLz
1WnJalIVozjo7D8mXz9FhKqu0qRLJM2wsFsF4riV0skTqWAwKTnDnIV3utmmpkqGBUZ0wfFUJtZR
SJtd2Wg2MaldCK2lyrodoKXDyB1uxBfYLo3zycS/1aKwkgZz/CpThE+NPQAIeLpVWMybEl/XwNrM
GpdQo9SPVsdHbxQaO2UTI0qQb3IceroAPLaQtoHPmrsybc30bzpNL84U4UVPtdLWMVMMknaQYibh
ibMmyuaNyvvQUhs3psZTDgFYzbjL6TsCsmUTH7LJ2nBf09Z6UH0QJ1xz6Hq91tyWIlgj+BcnL6Ls
JI2adad9SSjp/FAcHwe6FPAZltF1MZbXRmkPpQiqJehfWtNee7ZvIkGFHMpMUYxgmbhFoEPvOkRx
E0z2EA08YylxPYoAKBBpt0OMhD6IP2T73ABeZ2YFfKbyTV8Wjiyh24yXCGeWj84zwwSaAYDXwoKh
1j2rxoJfB+DXcTHUdA2gV49mVDm5If5DWuLaSt6KgK+wi2TYdGMS/SPJ96r0XKVXTxacLkk/mkwI
nCKJnn5MoHUMEWyRi9GYBjbUhmLdxKIB9UuYdKxgI4e0IFn58DXkeXjJ6FIV4orzYaLYgdwj3lJC
qGM9U25gfVVGvWnE0cnn6SMzWXM1/CtYSPH7HFKZELJfHcNY3AqpfOtLKAfDVOCJZdpRDM7tQsCO
EVZCdSOfDe0BwZtiyiAMP6c+gYmeISXDp7GVpaK6FPBvCgWJJT9GbAlzGlNKVbhKmn8p0tkj3HVW
yfuswFYYxL3wmCZQaoUxHw99BG6mwGuXRnW+Afq0tSz4W7SWKw0GVEEsW+48gBhx+5dm4WWdvpWI
Nqxr2NNjTiJR6pNzzXPnSgILop50sy2lXbTjLv6XhXgn/C4PvGZIhA06I649I/2J+/6K1MfMmKBE
V4rY03cU6Ri0+3YTpGC3Zr9nYswSCgZ7bVvi8rELQuYrnWdrJSvsrom8VMjGpcm4gYRfJTQ/DcQQ
GI0bhullpMDeFlL0k7QbplyFRI9SbjPxKHB5zZ5tdQwUbzZ8AtasHrM3uupXFbeQggF/6NiwL4zb
04SAyUy5gIo6DOlT/FexhgcR40Nx9OufOtyD8SKo+9NRX9VUILk4s7UbHDCAAheruSqYpuios00i
Xq30nRB1Hcab3FxDsH4IPqW+NZodAJx+elFFVpZnmru4g04k/dLPcXBBPc4qu6xjqHEGlnQsnksR
w/R7Ijtp+NMLR5wRFdheqiXM8hTUb0K6/KeNMLxRIaZJwNFrniaCIy9AWWnJyGscDPIOaRDyZwlL
OxVxYsJSq87FnUUW7ggxxRxtC3SkQG6EWhgw8GN4cpTwEisIIKgJBNoVCVfNarpOe9IpCd/zNzog
1WmbgWOFSqJt6OcIUq9iU1i7ve7wk++2WoEd16nqwxBu4l/+jy0dTJM3k1nU12X5xs5/WoLxZGY3
WklRuNsa+1jcBaRxjc1wiEh2WNwF1tkfuE6QghqXI8FuQhvuL4NuT/cpiBqtOBj6NiWWGnvUlLBr
CPOPpVVAIO4QH4ea+vMH42VMSZ/1q8cPrcOCfNJbSO3RCd6SyuadtRPNQOldPStUUDCZYojRbCY5
FtnwOmSa2y+AyUDcd9ElABIxfzd0ErKKkN0UA41sU1tEiog/vlEzzx0g6xpwEuTxplN9l6CRcQVq
rPMUfUuqh5rd5Suld8JspBvYqfRjXH+2T/UuhedQvFK/PlzYWI1verrmNeeAqTcCfvmIY+sQ4jJj
Y5Q5MyG3Eb6DC5E2095HOgCw66AW1BlI1RdcrTQ5VPOxvSiEHeC+VK+Eb0b/L9Hv5KTXbUnqXKnx
+7C14Rd9dNVnlt8k/Swa7LSjn7HDOVce/ZhPr21EOFgYH518tGcBwW6tTQ5tThK7Q7Jy0Q081Usv
jurPAEURA7WMK2FdkYkGATdxJXzlpLVDsOHr5MW6aQ7s7DaInlj+TE/SVBwJWYbjj4UUEXSkLLt9
tK/aojEWYPRK/e2OOsdYscYppfFcb/N+wzoFVIrY2/ztQcklWc4WQcGb5/I2in8NeFLiVKPdGKQt
6Qlx4YyR7pzBNGI+pVIZvA0Z1prTx+Fe3+SugHXVHn+s94JABJdn9YgxCBwyuq31a5x5R/p/y3v4
VCCJ4EHzMNNK1qq7+bhZPlkxVVBVCSe2Nv59ov2W6SkXqMtAa0SfvTR/na4ebzN6Zz0dzzaOAMBl
9+S7Srb6v/xFzsvMzvFpOdn5DuJO4V9JDR1N73/NG9R11fSgAeV/Ic3KHAUUrD74y8KC1bR2+cQS
3DU7EmJs0e6UuaNlDQYHM4/zbsDh9RSwqcw2Un8cOi0uPOwmBlZLwL6uQAnkt4XXByMLr8iZjJcA
sx+37uDEYJgHwpF48fbhF2Ujug76y6bRgDlbndz0LqBavMDNgFKilLkRbFRMChurwEXdRXuFPoen
Bm1rbbL6B8F2DX07OtQENsU9D7zQfEXhjmtyHQLZX4cHloeFo+LrB4Zd7Cq6oqvP6Tr2Gy2iFMRZ
WO3dmnU4hl8eD0YlUdiE9M+rWNe5nu9xxTC4xGAqmZpg8WCxgLU1r/BCflofQeguPQiAQRKaim2Y
UM0NuD2WignilYM3e8FoZ05v2ZnDEzc/1IJ3m6cMvZMUjdvKNjl6XXSncK3TaJSToHihjygv4a0t
+CPsYIJpBs5I6oGZIQ7A4MGFnFILwdcTm3MzHOTkqk1e+QMHlEhbAbMJx3Kxk6kq0LGR4qZZpYd+
+ZXl8kAZaQn7CszRygRNvTwewvCgiYTtAC99sB+/Vdrn/TWOaC0mHoQvaSUccCvhouxjO//J5b36
CZ8sSTap7ko8PeGaaDk2xui7mu35nX87mL+R8GLktD/oNcD26jd8aI22LUx3xrT/TdNhOq5nSCA7
rdpY6gm/EeoBv2LCwzItwzcjPSLiQW826gE8c8no/srfiVYRi8THq3IicdRUB4aNJcLSbMP+rLY8
HQrdL6o39tQBV98RhE4d5xxQTdMxr8aDF0VTTqBNaZXHdj18GsJvgSe25fPCyX0AhJephMgWLDIu
A1Z+seYgrRmX7o/9ECB1bCRq+jfIW4l4fO3/QVTxtO4qYKJdxq9TyYWtJkdAouyVVRvjgx4wh2LC
bClsXfV03olHpXpIvMIid6+LUl7Ml4Jdl32c5IghZx62rmuOu5oqGR6rbIEZI0t63eD5Z5rslqaa
YtOCq8Ht7WOI5NG/iv5Gh3YYcQn6aMyPST9k407IdpXmlOlh4rKoYT/imf6SSIYaO34+8SdrMpJN
RJNAoVEDzfapQtP/lUjEcAWKKJosXIG6t1K9BHhRedJL8abR8zbecmU7Sk7YrbJph5RziqJNhLav
qF8Sn0utv+jxfopOAidXO303CjX03aM1FeSkpdDAoS/H8B0locNqnx+H3dIdcVeUnwp2i7DW2PuQ
As1W0jtiY/YU35ggdF5POMrH4C8hhgUZvd3xMJR/4F7K4Kj+IonlCILk9BeawUokTMC0hUr1puKH
+qXZqBpcNdwhstItQdZ2WQdxX5/Yj6xK5P3Mrm/Dy/oTYKY358Byjbt/aujELQ/Rq2hcyFYFi9iL
ZZ4CZaV2OE5XPAQEOFrgLM2+bL28us5biOqJupXnc5LZSvpG8lBsbz3smGfibxuTJ9KD5qaUBFld
Yd9TQ4WBCfRl5gTfaFvTlthfzhD71k2u9JT0vc4WId4v1yx5ExXPDpYyiJDfaAaBsc4JTEwuFTEz
j5fmVd0x6XZsHEztmEuHot43H4TCVCxjcArYMwRg1tegAVr5WQyfonnH4B+2u4mht/2U32ef4ym5
y9au1LgR7eOOR/Tew5IJn3X/bN75vWjljwE1RPzLLr26fLqBorHpHmpH4yh3MS8nK9KbKLAs9ea3
QDsSC0Xwb1l9yI+CaOEZNyoDkvFF4kX5MvybQRPOWaO/TniV3Q6Yn1xv5cOc2nEL7+IIAlb4TVN+
0/8aw+XxWMB7AhE5JslA3onzERLFSpFP6tISPN9G8OblS42uGaYgExr8rk+OCh/Ylj9C9lWY58h8
q08TPBo+NQpTFr83ftcdQRV2kBOgHCoEh2//XzXra8yAqnbI033VbkuhXklPc7lVoC8fcuOHFSAn
Cw2SY3ww5YOh7kgcRkWBLRyu767ujxIfBy76CcDP+tyxrM9dFGM0+Ml0MabLnQv8OOKR0T+K6n3U
dyOFIbFD8ylWRTAQivwgj5RyGvX4+CTIhV4+vuXhmrkJvkTZ24sfQX6YrGqjZwBAwLAtbFpABiY3
hMqg/pLcphSAZSenExmJOtn0X711YmImIoWnfSBoO+NDhDdj4x/NcPlaRALOekTI2JbUS6HtZdCW
GMXRKoLmp2yzTSTvCmzx09y/h0T75Hg7BntrJn6F9t6+Fygj0znGk9Z9sXFGf61Zp7gkjBc2m7SL
5Q1GT7IskSJfpLpdlda6fJIXZl7G98kqBGz4p2F8A+zuuWa1Ow1tRaz4DiRHbbmDUDVxz3HVKb+G
fCpLTP92yv/IqCIfGMEb1jnFVxNeVEj9VFUY0y7FnoKRAEH7aT0NY11jGS04pDfRnQerJ3kLI4fT
RabgmNk96j/b4Ju1JrAj/WQxDM7W3ZAeY3kiDaX9M8A/EIja8rXqZ2Bw4kH9YzFbcAeEGE5oiNU6
r5LO3bHNvPRWxS68Y1IH7Hk5aKTIy3nDsc2O9yr3wGQxj0mL49od+ZYJSM0CFJs/UK3DzK9wodTW
4JD7KYwreWSZpEJ7kCicoD1HPkw0biwpHm8un8Spqe3AkMVwqB2liblM/mK2lQ2PaQUGU/CeC3+z
6ILkp7WXmpXiwbQgx2cpPqk+fwIqVhAQx/MY/AAaoTqgkZ6ddbP8g86wj2WdO7YRU3r7kIn7+kA2
/eJNDJ/U3fNVfDOqxGkkad2UD+ZAxdhX0wmWdoKBWZq+F5EsjuB5A9FaqkRpBy9QJ2/sNpWaW9Se
0gYF8oH/XhDNmZxItBXJzSKbuVB4o39rxey6uAWCgSGNZZ03ffTxgw+UGgJ1nDDF8ZR0q8I/Zv4n
raqYbSzDTptTr4AyYnv2PnDi8uzBdtIYzUCpVEdB3U0/cg0fbJ8Iu5GZg7rVwAYAYd65RMztaeSc
xPag3VVlHfEDFr+JtVImPNXXMdkUxIkCCTKOXWa2CHz8QX+XOb5EJGVROjSyzWgeRDcUlz54F6UT
zR29cqZEoZG45uaf6FTI1+B1MOQj6usdwV4x3eADXXVosU7zQkKSG4tQEvDZ3E66CMQpg3h3Fun6
xrCPJNrYZf4a0TaLGjlVCRlMJ6bw4xhtVInCGjylc/vX0BmY9cdywSLeWW/f8XScyvoyChujfEhZ
R7kShUmDNwxsk7rSTfKPOtzUTC20xnpS364GsLaLj3mgPl2YQViUmDr46OeKsa54VSqjWudVe0gp
MDSbhwaAy6q/ZGvmvIDKnu0bDB+4p/Or6n/mfnRWpHwTSIpdok+a0NlXulldp5iW7umeqF+GZtrL
ElosBVwn6VFvyZMvcWUsQWZNMPBX8wmfT8swedPb/SCBr5QuKgHJiMgpmNIWKB+ZlZnMf5CTSJOe
Rt39BcDb0umsSl/VeKIu2Gi5F8xboc+2KWOPxTrXOhXdJjCIadKQM8h2KRJ3jsQ/IZx5y/yfNOs8
Ktkdi345uUxu5XQuFfi7vkGPU4FRUbKRwVa68tIr9ax2w2MCF7lq4vpbTzvWxtOVmCvPPFftsusw
/NYsoMQq++3DcpvkYcrlW3vFUUKJWZhye6DSV9L1TzHQnuCcuI4mzxEzPY4b1WtKeTvDlelN7NCh
z9ccjFFbH1JzydCHT7aYFDANBGknWf1QBPEiFL7bjW2yV7tRXCtdgQqC1FaV5Y/YzeeuA3ZjmdRD
DYMiuyzt5GcHjTGNWzz+FBGxDMhD+pB7RsjrZDabpSXYZ44kz5KsEqxPqRzugdBdhKF3BczsWp3B
E2m8AU9FgFwvtvuOp1j7xhNDETeEATZVP0N4zMSS1y5xiDRVnJIwpqrMnWr4wLsciiwREULAaZ2v
RsT2NEs20WIsP+jtjrMLkIjj41qexGto2P53IImHbjHpwkJgeYt82mxLlWrEM7UrkoSMCQNiXg90
O03tVzxqzgyPQYZhZNf5V8dmheygdsnFkzDcjf5NFz4G4ZwKXp7QRnNld1/p59Dcp73T4YNa2Dgb
Lhtl8TZPl2K6zbEbxaU9N4/G3ybY0Ucw5NkXdU+YlnYygTH6PmHLFbeEe2Ch99tCsuDXs17FxECL
EosUIblEXMcS0YV2gintvUHWHmlu3WesWbWzou1zdct73DEVL38wb2TLpESg9u+Tda+7Wxr3m1y9
18hoo6dUrj7tG/OraV+z4ICciQT+cvfAvCPRiU0RLMM/wvQMBJuwQ8D9Nxw0/OBYucQfC5evuRVh
kXFsNgMwMnfu1xb/3VIOPn2rRrzVKzvD6wkd2q2+6Om7s8IMV5Q0f1Z/oF9u5Ts7IODR+rEqPWHw
1CtGSwSYLRygP/0o7sazvhtumrji3v4Zx2t6112C1eOueMJeTLetG72mq3Yvt9IBHfECVMvuPpib
eI/1D9p53v1HsSebYK6rb5yB9gSegu5KO9mDkf1Ojqx37rB6XtS9e+IeiLhT/OEpsplZsFach6eh
rGUG4DVeouYvbJyQ4Y6upYy+VLv4QztB150JLa6xS3xC/aTk0rpFR0k9ZiAK4n3/rSP7ueZP/KUc
CfatBzu/ZTYdCo6xTIuQBK+toxw7O7qUt/Rz2HNPdIkMOPHdfyQbZY9Zatc9Sb4IZxPFc1cd0YLf
1N/KViayIhyK8y058EjYGG5tc4UsdJiO0gFU3pquomhFgzxCsadSLTXu8+8IAM8Dfdl8sMEBLY8g
EXxn37XNKXsXLsZv/U7lZ7sV/8E55vOorQnfb0n83LUNGtIrvhKLI0J9am3Agm5Z7pi9iOoZG0q/
Jv/Ob5NByf9i7N1nSBs4Ii/qGYxk42pXxj86VHKQ/3DqfoKH8ckWdE0w/y28m3aTn6kz2mVbYHB/
wSOa3OlddmuPl8wtjuK2dKCEZ+UDcROJ1j9Xl+EwuObKZKTQXWs3/I5HNG7IpXwXvPZYfET44XEZ
7ofQoXQs56Rd6W6xo83b5g3t1uWpuhC0uOiQM6o1xsqtsafORHPqg3BnJuOvtVgna+m0oCV++Glr
i/zq3813jvlDezR/ytMMGIoWkhUtd7b1Fp8kNpDoByuffYyjHSmSPAufqAoahXC0sFwRKdFdlszx
oYax7SA6A+7AezLzo/JIQzrtQbFxZ4Y2scW15XZv2Wam7tnLX5WN3EhqtjhQU6pzSzhNz5m5GlGU
EdxuTtGNDh6H4fJZ/eiIHy4K2ouOxp/5vdiI3uCEH/rf9NWsqyOrCLZe5V54CsfA0T/HMxKMM31G
TrQJf2D6erON6cxlNJd21Vbfp8diXxEWWvED2cHa2hmnYpM9+21qc/h6DFP8Sde09Xhct5Dm4m/e
0RNlOHZ8nWMbs7a8CTiiD8FDcmq8nWvatLeYkNmus135N/IDd9Lf7kb/pSMjkFZf8/t4AJ7F0vLT
tH/Ms+Jh+NwsLjRndqyr8pTdpRIG99AdTz4ix6rimrom1qhutVu4Na+4/OZ3Ft/w3t6Vd+UenHhM
qxuBeHC6yiai/XIDzVJxFVva825gWt3Fp2RbO+NKszEJYD5ycze8Q/jaUGHphHb4x8TFbpFN3k7w
gkf2SJ/8QjdxZ/Jh0tzU1S6T12yqDW/zsXw3DvkWuePYfli/fMxRESdjTbW1W/4iwNv1fdyW92xt
PgIHoAYUaQzQ3NjezC3l9H9LY8E6ciyHPrVoxejmIhYRFPJ4hSG+nupzdYsc32ZSZMrGyogRorOH
n+FiOf3GcMDS/BYbAlLv5YMHCw25W40XCZnukG6TEzEhV/sGlbRHTtz4W4xS2LJXKJ+60znBsp/d
NNU62QxLTHo7E6/hOZbIbh9H2REcfk4sQrH7vaef9eqS3zV6OO3AY9agHg6JsLwQfxkO4Ubn+vNL
KCWmu9TmeeakZ1JlR/Rp8I+DMwkdNd+X26JyF9Vq17+a/mj0T5rFUHgR2/0HWke0G/fRv8Ijk/0Z
HEnvAkW+MTybtnhGlueqxT/4kX63e3VrGKt672/420LWPQpX5GEuzvRf4ERnt7AeNumG37r2Tx5c
WWaxTfAY59dV5PLyTYDXiJyRn8eJtccJeCY/9PvsRpvKE5wSGZJhf69v/S2lF4FHbxjHCriWZgN9
aN6RZG+eiexxOBjvHKfc2EYwIPi9NJvdXffW8aIJDiYoWXXUnbgjU08zBrYtPkO02BEoDtBgt/1e
u/Gs5ftgK+HvcvFtiMCSuN8hJP3x44Q2EYQOtKZd7vT/BNTifjMgE0vr1EM1XvxK9mRn9lghlq1C
B57WNw/5moNt1X9b6xQh+6t4mNCfd+OzuRg72hMjC+vLOrkpjVNuay7BmIjWGSxU/agbDt3lZ5Lw
WHb55MkPHPMb6NCAvavjIgFyerAeVtdtY0MJCXl4EW8d+a5QELJiAefOGzzLyRuyMsIos7IXfPFR
RPB+L07lZbw3nzrlF/wtmY7MPyOsVESdo7z1DwJxIgzs3/lL2sf3Adl4PfA+yLz6WwIVH1yxu35N
aN/66365NJJ2l5Ft2w3uJOR3m4Ohoc3D4+IbYakhgr/FO+RVysaQ3DF2Uk9byhJOfOR4ZHb1tT9x
ZKAfbmW7/eS6xJs63suLxd7iS5NYgq1kJorua0hXk4MLNb1kT3UXBC7OhhiLJiHhZ7j8ojcqpTJ1
B26U6yva2io/F9QeHIe3Yo1z7s1XVtopP4dn/dK8ZUd2bqwVszf2Xdhfxsrje4rMJ16ig5Ha3Ptu
7W10gjXKVeipHrrNB/aVbXXAFUwSyBNd/D+aPW2yS86SeW1tecRdaMj4SV1o1f24Lr3RS0RbfHV7
cpbTMjStaDRhInhLd922ePRXrrqPjuOQalEOvqfkvDhpbrNbHpRzyN7IlfhszpuB2XGd8FjMLFdk
6uRX5a/1Asjih7sJW9Y1uxmgnGhWT+zmyiEP5eeMDLhqGTomyqHXESJLsObe66GZzge+zmhDPwxr
a2EDLtX3WD1zrhRH6qiXo1tBaXhjvnEQdfjkCR7vw07zzB/YXYelxIWs3mM8mb/kz/BtTdAaD8Yt
/ObjoDkqvUKrZA+W2m73qQsuBR8NU+4n3EJX2XH9kk1mDgh9LN8vpZfZKlbkDQ/C/IY0AJkHpiCb
M0pGHtGWwqQNd+nIJpbJ93hvMa2sC8VBEcjQ0IGHrCyawFbVXvQIFbichKEnXNo3Mu/41DBQEGwA
LSixUV8BqZdewTJy8CnbkmDeSHQYH31856uELx+Vbtkb1J3VYPPv7zw4NVfg/1/TcnTWZ3Kce+hC
eCKZMSCarXgIIXTxM3LHDR+QjJ6YpemWewPbVcQo/4eWG5yTkrRtfqP3fPbUb0A/Ah+FOf32kQwX
LCfbUIy/2VWc+Neyfk/27H8N6l8NBx3TYGJHo6/3VueEGFBEtgZ2P3qjcUC4BtLbc6q+0nALlZ8t
IgunqMNsZ8d8kN4GVieb+oRa3OYeZcHT+wwdlzV8Zvd/0l/B+/zAlAg7BRIBQYeSLy8XsvWSC6BC
mxKl8DKjavNqSGyPll7eLlnTRnSjj1d/Z+ys4gMVyXRudNSkXrH/cxz1Xz7zN+n2d6DKUbkbWcST
sTeUOyl9laJVuJ+G+S422wiDdMh9XkmZrLMdD3SNsDb5xa4jV6RIkBczjkmZji5z3NY1OhX7K600
Vqjn+S20jmgjxYBWTYSDBQqQIW2U1nSxasFpyG/+4PFf0+i7z3/wyU9UbOZ/Usg0WdhEhUr5aKhk
6Fb8XyeMsZXyhEdJRPUQp5eoOTXjKZquxfyOtrNO800k/CUaJjMHvKvQw0IWPLPigGLPhiWcRU71
shrS5uwiNGquKVnTTFdjoy1N5c/cdm89JIKsufsIw2qA0SCFEyJlXgJlq6J7sxP+FodLZU33YNRh
lEmrDEZZzwoRnxpyqvoepqQg5ovMTNRshprrFlmd9tSzEKQcyCvE+kOkLG9lJWNIpibVEa8IiCgD
PkfNin8m0dgVYvlpKdXnPCPY1VaGXwnnYSbRmU34aB+KzU4RW09eZFMcMoFMV8Bk0rtq0kU+oZ82
Fomqpp81fBKYTCyhPCkNEMUpwacpdsqvaMD9MkZFcMGf3kAmrZtR9uBI8ZJGnXCiMFP5SxX+6Tgt
Tznc0awafwURSKIQkSYI/XezbF65SPmy0L71PrWsjUaYNJQLSCcSJIqsP8S0hZa0JUUKDldNq/Er
RvqXkbHyLczBK3B4rUZ1Bvo0tRx0Ji4HZcicDmqLH4bGl16zFROnpLPpMsvtqtfvPqUaoEx6zgTS
Y1rLSNaRApmIZKqN9i0MzaKASpg+qRaKhkvKz54QPxWmw04UhWusc0qRjtt0E8Gtep5wnPgcx6Yf
72Z8rmNhUlBpXhM1/c5k1BA/UT57+iGFuL1q5bSfQRXpcYD4p/kYQfVpxCrJN6Ag83ZKQ73cm3oI
Gq9vqL6OWFtZ1i6hQs2vze+YrK9Egcoo9f9UZXglUg/NWUTMjYU7QP6d1aDMZABgFtzPiMVoef96
7NYBy6cAv0c6V3Ab0bHDz0YjMDwDEW5FaTtqfyU/pib66wM48hzoQrcgJ9D8tXvRpnTmBnyj2nOo
cmIWQDhTDlweqpjNWNJqaC+XSeP+rkurVFa2Q/SpBHQjVeWmt3pImx8dfWOR9i1SEtOO1mYYNYyt
4BkgfkUzlwx2nYF4UYTPzOQobIWdCK8naSxskT6h94qcwG9sIhMQiZjYdCQNm61q4cgSJ9P4qyQJ
P8kmMC2T9xL2iWbwehQePmyK2CMIh1zEusIhxgjlRefayC6/TW8T60mMkTj9UYBRcbCBWWCwVTyW
Rj3bfUzlnhGs02SjB//KlE94LPAVru7JNDLynLLK3EzzvpBcie13KeJEQjMotzGZDJHdceC/aj4p
MluUmO2JkKFhaV9Aid4qfwHQWQDu/OpPMWN+CDPZA7movLLqzkYCRaaKlGKNhfm9SmO2IuaZb9ux
GadNPQnHgRp6om/xIROqs6ILdiu3+7hp1pIW3uUR0yiHZUC7WZaF75MmP3FFYp0YX6XUfRIf5tPN
bJGar7YiwZ3/XyrFtoEzALn7mqr0Fg8gGMDS7nMiUk0u0jhNfnrcJxNERHPrM5P44Af9TmMo2uf1
CZqwmj9miOFWn7oq9E/cRHrwO3EnEpavBJ7TNLS+DLP6MngBO+MnICakQX+gtO8UqZC2mGywLVK3
dZR83v8+oaCPATKsTml1qfgNpNq9pggTxz+XYgC2qnYhOZW1GFdYaSfCx0iuCBwq8ZmtnvB3yF56
VudLv/B0IdzODMcUeSPBEpGkxWVVhsbaEGh77isq8lDFCm7IsbSpDBwp+ibQie9BXtTyY00ejztH
3j3BxblFqUDp2fpcbnzl18+svY7pQNSPEheRlHXb3NFg/JMWZIr5ChTPhYZUc21Lxn4d4D9Mxo4v
MNN5fRIx6UXUZ0vSR8zR2tacvRlSm7XotsFbqSzH4g0skBArdpV9KqwGmMSyt76BVsEVF2lQ79m4
nsUeL0VFizrzc/+hhUS+2zeRrYFBW3Un8sSG2/84Oo/lxpEoCH4RIgA07JUO9E6i3AUhSpqG9/7r
N7GXPc3MSiTQ/UxVFuk27BJBd15Guozs2NO1CUbRvL56wEo0FYTKfGrccwqKZE3sU1ZXifUWxUg0
OFvi/k+3wCebl3kxW6A2nRPIsQvT68qSyUTCcKV5jbGIKBS3it1+6WBDlT5dCo1CIoFBzb5jeMmC
fTLkrxpxi76rb6MeYUHO1yJYl+D/3+fwqeroW2N6yChMD35UwLl2dOspGQazQ29/UphBQV5gFr4T
dHV2Xl1qCIyDzDDAgYFk0Tjk17GL8Ao99cnTkMUp8jMUQAubs9PArWhPcFrXaglbzPlIBrnCmAAu
w+S9GxlYxeWE7Zn8MhVbnFEq4AcYqhbzzsTv1k1Fmmg37UqbG4dlYvuSRtW1H9GhYggpZPDlGJRP
ivWuGy2etQJxhRmeYurHrtXxwuGXOhNtx2mkwA2cZf0Sf1m8anqNJX/WQ+HR5TEvaHiwKqPNDaND
Pjj7Iu7fNN39BB3ghakzLdwU23SeMlIJkI9l4VtsZNDOsGOC7WYpicljG8U+7OWPsie+wbQJRA62
STEeQXK8GNn404bF0zDFTss4m2FzL2A6HuyiU1e927xWNs41rGyGLN+DuHr2Pu2kboYblfoyB2DS
0C1M/VeM6mFmsmYkTJCTQFKDmtVrk3zEgvER2A5EHNUVqAD5tK8uyiBMu/cGMlYRMHGN6hAp7pGQ
MCQwsyXIAm6oCdiaP3RAlaCnq0KA9NCKMM2euynj7X2awb9KGKeI9W6BY94dTFyvlGEw9pviEyAt
0rRyBbiAvnjVc4lwZmU8RH5EssDWJsUocX4mkFSqeB0SxKINpxUdR4nuA+9jczf4AOVmbPbINXB3
EAtM0kXTbgrnNrUvlriH/l9ADBcXGvBMlq0m5vwd81pwv4PE6I8wCySgxkaHdd/e4L2c87UBrO1j
1yNA3kd+xNgrupS4gc0P1UV75AHoW9RUcAMlLWrR6QKDg88UjJbfZVRdLA2i18k5R8ZFMnGmYtIH
uNGXkT3S5L7DJPIFWCLCkedY+X54zSVggtSl/li2I+jPKylrVCmrrkCWvK/9Y+Z6JC3gocjZNaK1
HV4zDt2MdaSxTz+sdA/mvi+OsQuHdhlw/U/Pyvqdin0GiJWuflMyPkQhoTM8/kZb0AR7OhZbfxtg
DJpLpdwY5iVmJ8A+wfIMYDIOOCveLMvyFH5PKVeO+A2h66Mx1TyWhkZL7kG8jtujL44Efa9t/WDm
D6IIFk1OsIB7MJT3yrjHIyb/rdYQXnQAJNvX/3SGuFlKqCPKl8BC+Qo3KePxYeECi8rlNm4m2Gnx
DKR152rV57sxl9pw6JQvTJcze3nc9HyIHJgjWlyz3yI+mqgrS4oeVnQBqwMO8eKnRKhJRznRJeRb
Gpkaplrip6ssv2isDuJjGGx1mqeUfFPCF/F2Y6z5rgEXVsxd3RbDrbEiuHiFYWzRV+c6MZa0TOyU
leGvDyj9/XMo8STPFQniG6JtLZ4FuBzDRk7rVH9NobEean4MCnV6O3AoC/R5YofSkGe6HXnzGPnV
a2U49+bB7g+qOeNJQSJT1aRvYqf+i75Am/g3VMBGgOYGTtjO2Aen6SNEHXTGzuPGuKfOeDrGM9we
nQk1qgpkkOU2nrYAd6wtLqqSHpoRfApfidkvHw8/tuFNV6TGsYfIsd0jxqa0tFfOv3SfvWPqIFoU
FR8EgGjdFff+aa5iC4nc2q63jfbGz4MGCLEpp4NOFfGFd9oJPaKtsDA4EmvCov7NEL2s6GQtjz/C
IM3hY2TyCj5z2tXQy/BN4xEi9WlRuZ5fLFNljZuByLpTQnIAHvF6OX7Ka3vWfqqL8wuWnUXyIzzx
7Si3HLFhdiG87Wb9K1pI08x/gz8ETARNHdFkIo6YLmA9ml16E1yzHrYjd615wwf8W3OlXTWYlcwo
jki+GQmPE5L5L3beU7XrqHay5EtRLqmzMtJ10a5N0yMsdULETyb9v54QAvUzi/e6fkxyysCFre5n
ahXl8mI46fjYli77GmKBU1hzHqtzuZqQEDBPYWj8Rap28YlosFHWpCmjEHIXs3xgWAFE15TvlHBC
8OLlgqgnCS5ywyEr0y0xgvDG95ymM4B0PzvbzxVcR9Sl6/wjUNZhfMzkqTE3VbyPMk9RrpV6Id6c
YUTMyeR7SLWgfjXsfqFnvA2fc4XCyi7ZgejT6UlUCkeCrs+Yq9F25iQcOJ7zJcy74FA8qyPqFAJQ
QQqu3S2J0xSUEaESnvUvkB7vCQsUCLYsI4Kr+UJEslwS+OBpH7Pw+4f9j/PXPbWjsitWzJASnNYM
0RkoyY/4Ev7zb/Rc9T+qfQctvkFuxZIUzNxj4A2Zg6+6jxb1H8JNOjXi/TAKWjuxb56CMG0oftHG
15apQKDLMYK+RAHB9dO+cWLGe5MVw7OkfCFj/T5RQ8crQEe76rP843Y0Gd8/g2+iND1EVbfgkULo
/xdsg1u5qX9bdYGkF5b6Vb37F0C0EHHPqCcY0pWf41bsHOR7a+Ib1Vu0zQjeXfLT2Ot0F1IWYxeT
a1oj89bvskf37RzIGmMi7qL0WCAE5FwhdIbk6uFpXeqdPOEwoHR1SMPjnz9rfG4nFnXuXVydRzBT
C9kHaLcYQ+lSbsWWv4ACppyHpmQwEhVKMUsj5ukX8QHh7Y3JCv/36ahtpzsCO+c9f61O6V/P1eWZ
GCGY3sMW/YHN98gOzZoWb4vDmPjgp2ThlkFi7xfNmo/ia3hITzlpp/5puavoi29Ue3Ff4Xlb+Q4u
wJFX1b/WG+qK8EA8340qJPhu7vRTrrVs3wfmrxwJ0yNh6zli7lkbWx8hqTjED5u7lcadB4Bn0TgZ
+4FWDRMFzuU1JXfCAbriHe1+UKIxZyBPA/6gz3Jza5BosHeufXg0pyUxiJtkb1/9bcv6qtxXr8Ul
PfG7H9gY1Bwc6FwvPJ0R5Ix8gQmHUxQ9KqruC7Hnu/AZvGGCnaWn/ifLHB3l9348hhdWCMoyONTT
qv4BJQa5/9R8W08FISjXxSeJTtO2eDJSRsYlqo3mZd/9B+7iAIlxuc5v1e8Mad67uM2wnVyH2RS4
QIAdnhIyzqBk+6fgt9jY5+biXJUY4NWSbVg9bkhk5ZFnbg4YcLJXSvgqqNKYVf32z5iDi6OWeTvR
FY8Arf6iJduWSGwfJZuHnUaDfbMIAdM6e2anTFstxoyFR6EqxpXM7+ixiuw1nR8cRhyLYrw3MW3i
FkLFigRcEpTK8QiVJuydhWDqD54MC36r3ZJuWeGtCYjC6gSyas91twh8Y/dudV5R/fThhg2FLDcq
CoQHsdeLwOAo3sfOIy3+INf5xYBvAqjWBsXO5HgAY1Zd+AOtNio3Zs/XnayIP5/da0xiWOTGKxN3
Unu2gr9uVqtALv2S084ILjMRuFMQ0826ac+qTyYB3xmKUkorxufuq9q9CO0Bgd1IT37itcmHlnFG
cBgGpxrONgS5bpdalxCXQMutOVT3so0oR1YaQ2smZAujNddDqzJqwq3GLoj9zWggLf4Hvdezy3KF
G3vI2UJ1lI6Mcov4iltWstjTNaKKWox0KERYAyZ3Xymohk6G/Q79AQnnSXHvVRudWyL9tOahiVeQ
czGz0Sxj/MFsosHVIejKFD9Ap7Hu5A9glmw42Gq9SkW/ykmr6CvUxSNdtijxI2jFsv2jLbMTb6Sb
qzyzxMq9CxuP+KHhnUgB7lxJtYaaG2POmql2+HRyxGAfjrZVahjoa31cVwwy5xwD3gHrWzVfM4zM
vtdSiddXI9oimUpUbvT0pb11z9jaUogP6jpkhcXWrRmg8JFuxCJCnvzy4HIZO9Ux127ahNSUhd8M
XMODZwlOzxwYO3LtkJUXSHJyWoORoy/zfyeSHwIjXfX8otjFOStZTJECTszzPq0/BaR0M1kV4bQG
De81Dn24nW1VlzwnsjgT9AtN8ZTVvmBu254V4yogQiDzrbKV/zP7Ln7GdMNs7wc/KjBzbmtzR1fo
a179NRzxA0H8xiiHNCNP0ZR4zc19RWDvMzubJyaeQFQdrpRdtVFJZHljdc0LV/5TPohXyG4Z3iwI
Bs4LVWry5VorXvqRZRUN4xXRI2YbfvBoF/DYMc394xVnm/MykDn6oFcBpMJsEtsSuTCzUWshT/Ux
ubX76CFx5FHGHailkIGVu8Zrt4wYQ0GgNpjxXT3iAobogKLCfhvesZ+kO+UuGIjj9XlIfeV+SSyJ
t3lfvi08qvDhrG7NlXHDe9gpC640MBb4Kj1rnx+MPYsWbAvr1vRUgm3O7cb/6Dx0mgOwqRd5YNWF
SDGjgsTZMOt82RtMFALZgRUUKMi9fMvf0SvFzwK3jyUXwx8qAoz+2gpAD12Gv2BgFIdL9ZYeEZnV
P+zt0k+Dzci1eeu85DTnliFZY0TjLEhL89eoxBDotmwTDs65+enge56dteHp6hZVd43rdxE9CL/g
2iDuqeba/y49jPYYhC7MmlmXVrjRx2VxRVezK7hc3jjjJp71G4maYJwidOietYYCisCLK2lfb7Mj
nIT6yfNge8aL9ZOeZoMkJLgW4Yb+pP2LjI17yrJ1/8EooFlYN/FJOsOd537DiR52mK7wPMzrHPR7
+5y5ylo/dV6I4m4h0d3CT1/1H3DukQR7/sHJV8lROUav40m2K56sfN0MS/9ByX8rQFdcmrO/kVdY
kTSSu/rswNxYli/GKeb+fxbnEM3zMryxHoyP5p4MOQyW+BYvHRCHT9I+oBBtWFUp25LN/EL/xzac
7MGdv0J8c4uuWnPoXlQC7JftETOi8ohP/38InzqdNaXH9D7sgkuLx3Dd7IMfRlGsz41bsh0ZgS/r
/dQDPF3WWDcYlcRXqs/mYRIvBE6akucRiQPIDojXosCk4LUOq+VN8MDHGf11t+ScbNHnMiaALFby
GnbjTeTmtTEI/mPUE1AamlAB89I5O9PkxZjDI7wMofy04Nn0pXFUUST4juaJeHiUxin0b3WhbML5
D5dsG036w9Df6PQcdh4fFXhVjkRILkAWotxz2jcdIOSY73Ss3B00jobScehYoHaSQh8qbi+qs6Pb
b45MNn6BlCKmnYWOlm+SgIt1UV1LWihgWfPy03LWBaNHdBzBvsdPCW0XT6GtJWwEPq2IIA8eumhT
qYhtjyEPRr/uIdOhKUo/gnwrzXOb2HgSOCBpq2pCR1bt3XY83bhFiLOCdNPR+k34ANwLTWScrkO6
I5PrbTVmchMXb3nF6LfYV/VeVWiODtCgRL0L2rVaP7DfF/rSZD4HF0XhcSpWTqngjwfAvI3DPZaB
3mSSfVcNcA1kUly65OIURJZ056DcDyqDiv1oYdIDgb3UHwisqbpn6aq2BNhRAayndzQO6bDLZ3ja
LUTXhYgRmLk/0C7ZO8X2wDGuC38/B7/UEkWxh7Qa4ACRriMrAHpdZrR1xq4AcS4u6iXIisT3smmD
oX5DwCjUzg9/ZIy5oYikkcLIx+BBp0ByCc88InE24tnVMs052GzjHfdcT1CVF6b8ltoNU0/JsjVN
Cc04GBTwrjcwcUBow5Skr55JdFQEnkDsVaK8YdovwDn0/SNGQUcYRWxtQnXrEu/qRGQdbG0QuJvW
ZRykCdSlItZ/W3ckKaJZhQ6g3ywwvHjOOGCbAAldQRyTUrvn5Yn8jGWLxNp3WesMqWC/EhLgOq98
jeCn0ixz5Ws66xn4tiE4A620+EWN8jtMGp1c07r5afupeFYKKH2pSPc3IXbg6fp5tet73oqod+Nr
rteEZcTGQ1ZjuOtaYqltW4IvsGoftSzL3jEq/qJxNDC1dyYwKEOCnB6pzG1TkgJWGiZGryLNP4jI
8T11IAGsyscSWxOM0Dki3N0ERDG81AMLyLCotN8hbSvyfFuC6zQKxFY1uo0uSyQwIRauJFaJmLNb
57VpRgz3OSgRrQyb65DmnHep0krmmQ2REJquG0c77WW/CG3U1WDF3V1X5kDwpzyAMO8itBE27Zc/
8CyYjSCnNlTHiW08x3+rT8pbmmrzdCuH5MYQ0MZ6nbTBRxx1KfmKff3WRJVKzzjazkYQ0La2+8S5
RKWZQk5KbGzjBoj42na+wjrhlrGNQt2FKUmGgRUyyCsyjShYx6ypRZMsjpxD0+bMyMxcv1RWg2AJ
wDFjWqZV3KMOQyZ9CG+R7ybXRBASYmlCyZcS3h1br9rYElXOBqCVWJoHknz6EB79EGnZi5p2TA56
BnKyxUPbzOhIPW7GXeEGUJzM8QEoeQi51DoAFWmav7ZDaNOQafRSY8xog7iD8hA0QuWHarP8Q09i
8LdmXOOTF0aHWjAb77lWoPBXQQYzqM6yH0XySCIuGAL+AXWmLg2mUpdebrj2MxzG5Cr7BtfNWECC
1qOYmqRQXarr0Y5eGiuhzSoE8R5APNTyqzKV2RRp2Nsaqrybq1QJWuFSNCSC/oT/4DyJm5Rztyx7
HI5+uwOF4uBUZw31VstSYfCYAMvTnRaz74TPMU0s6zRmdfiYJPGPyRD/+mr/M5YsT6XRiBfSoJjO
V3m0Enl7F0GnHybfaRX8lEWZrkjJ6dGWR5wWWWzNFD9SUT8zg/XapJHWW0UNYIZB4XelPIxydTvq
WlnvQwIJjpAlOa2iCGwq7U88MkDQ82TtOA5XqSEY/gU1eyq4hvpVMQv/luUF875yKsd7wJO8rtWG
lNAGJ7I/AUZiXwtwsGe1CIr6ne+OjYwK0nqXKEBOmB6LDZml/qp2sugaFK5PImgC/ikbJfF63bM0
2KjAD2TtmrvNpognVF+gbAYiz17VEHps7EOI5/GvgKzMSYVmrZ67sQ4vlQTmYOe9y8Q9JtJDtzLS
oUemDrIW06nMx2SO0SY2h0THowIXGVOYO3vQ+yE+dCrfvDta4tnXWvbUfElevGYxdcOQQjJvWcx6
ajdJtoQNcT1aHbLlViEYTuWguBLILs+2mvSnPrK1fQoDH3MpJjwjrHtP8csaPSavmzCdfl9Y5MLV
ltMdRKW0ZyL2mlenFjm6lVC3D67bt+juRzyFcLBQvlCr+joha0zuTEA1IKRIfgNaJ/xCZxho+B+j
BjRJHTQGEDY9tWbHDolj1vxnyEh6olKAp8CLfdPI+FvqPTgIMpIYqfUuyYrhKJBREsRR7WrW8gB0
o+TuNuHwAj2udrkcWx6gCgFJkecUDG00W3WKQN915Iaj2iO72tbr/N4UuTyrE9oZn83wamCDducG
0LyuBfsOu5d0kbbTdp0eorsCR2vsEyvsNzLujFNWDMb3YOjIN10bX3U/yXWWjv0zqkae6jzwbebW
VYcMTzjUnbk93TsxVSerHSHKjhkaqdiMaatabes0teMg00AHYpZ1ei6THHD5KOE3FMlsNOtTLKua
UiWntB+YMOGmBCcDNDLapiVSvamH7xgaBpEJhQo9LDTkZ5qPjFEH/SMYEn8dE+S1HtURFYvfYd9N
grDEJIxwvhMGpIwOXkRT1XD4pC73HJ0MErMR2tKibGSMK3qK4EApHUWiC8TC1+cowbgQaAwD95oH
SkHbEqb9vTQlyrXe4ORsEqIe+5gYMy4JCsGKkW03+g4SuyAPYX2T2ABqsWBcVybKRRSdxc6eHHQR
N8gQUJCMg0z+qibM4w2QrX4bWCnMj5wcN7PIg5uiWmh6LZLjbMMfaHUa2C9cIRL01ZAb7zCNZiyN
5TANaqJiWOtdEJ8GK3BR1SSsege3sA5UuQVm5zy5UMOwvaxJE+50k32IFcNCk53JIjLudRY61Evt
ddTUxIYgX9eeG9TNpk5UXIMpZIC0I+ZxCdsd4oA9sqtcAHCiy1NisDddENEqQ/1FHR0rSGvCykIi
6Oul1wust20F6AtpQw6YgGlMhM7q6FcS6VovpdfHXeGVFWReQgQUTqkRuZ8+sEJ1Y95KmWAx6osJ
7zkSlpBRW+oEJwei8zrtBdaATtbHrGuxjOd1cYSAzas5kcZLrnmvfie5f4e/FT+Ebxs/hLc3H0Df
g52qwOkPTOpvSUng+Rrao1Jt+bvCYWnomgEO/oRABDx88KUXWg0QbhGTVhUsqlwvIba2waOKMhPj
S9CXB61ygzfdl/96dFBzaYY/MUn406XL+kyG/WdjmKPi2aKnU7dYoIyk+iQ49i3GZFI+ozbMNjKK
Qk8jbWYT2Q4T4qiCzKWrnfsgmsndV6L6cszGPZIuKrdGF3RHwwrxYbUuyxImIpb0H2E5OYxdHJcE
0kY4mNmGFG1B12v6ShuqWenounzSeTN2R1FE3a9e864uSy0hxmZAD/KHyCpau4X9FQVmuWr7HnSa
2pl00xwvZxFObr71YSHhBIzJo2w6tj4quKQowNHV0GAYK9ReXHTUHiwIdTyKbVukR38S9cYocvWa
57DnWO6Fiae7xFBOEgJv4iQsPNOB5ImlX2m6FwUsPfU6cHaM2GyDkDcN8aY0k25XDyYmmgJJeR6l
7WVAg7SwCpIiebz7G7Bh/VbqTevZMov2dtczyoh6WpEqmB5FUaS8GGnUY97qR2ThCDvbvCEH1o1D
8jEif60apru2oI0D/dOVo+8CI8kiP9jWpu1co4yFGPSrfDMAld7w3c8bhLj50qyhBY4hze0UMijR
HbNni5Mph8mAWWGNOR/8aFk/hFHlb0aSw8fKBuOfEZXiTERX6qHaSb7qgYlQYsjuxAWte1oN0MpJ
4m5V9FW6d/s68aa6b16tZER0HAzN0gSDis5pcE+qrcX71Kjjg1awVLXbnrENqeQ1xfcwbQKpQynG
nvlu9fj0fOLpljwe3cuk9d+l2WNyUlvtCbM12lvC1PZmNbc5Br8XmDj7qZjMA0vdQSo6WbokUtut
17IicanUAc1UCngMERvlqjd1i+yZcm4FdOKn0TUuo1zRwIj1/oXjAxFKhEYZuytqiIgUxiGKlYc6
CBftWp28dzExg7HmKIdBj7PbBBFwSYrFi0QUc2jUIFgLEcttPNrKQSXCdVOPOi11mVjGe+sGwQfR
rsNrgkjNUxzHfgbhSE64dP0tryRcWlHwVXUDKtxmSMetW4z+H0xH7WJV85LbzVpAQmW8d5DFbka7
s5mwF3T7jAVes8okO1AXPSsHvTV4ksth4Fphkz9mERd6UHTG05WRdckmk9c8YDdOniedL5ZG5eLm
VU1sUwoDcEodJKuowVRlonm0oL2CQ6nZ86gySFg0VpVyz0zA/EgxYntdu0wC0dH0h6HVR9C35oye
FANaCvzKrlk2h6BElxqZob+3lPptDMbi1MtwoO23JxvWdtDtsgSEWhCAr1Q1o9/ActdJsUwoo8Y+
+6Fo26OtJOIu21ayvZIg1ntdFYJKb8vBuZFoNsKhyH67rFLWvT05v3GWSE8FLXqogl7bMzN5sXwl
uSutOWy7JKcN1rjRb2Hjps8+ihsmpS6aqoKGtWSK2/xVQRMg2LUdJvF1Hn5UdgR7gUb4m7MF+Ijq
Z2efLuydR2da2XylmByMHmWZMdtmjLTbE0JZHCMSA1YNTcqHSHL7MOQhq3wK+xFRbwHGyB3xqRbd
vBZxtHm011I9sfewrGtpltFrQMvV8ixuzCYMcD5r/qsf4YtQDN8ge1cvLpOm6LuhTeXZKFzWVZFa
ATFSIXoMcjr4k8Y8i9BOMB1R+u4Y6mSy/1SHe9Dkw4fl0KZYYsq9vsT51hozUGUUGnM2Q75PlkUC
TkfUOihsVnGFwnos1JBB+jqTtrI2NoDXMCY5lratjJzQME0N/qQfkhQW1mCARNX842sXNFtQq8pK
sP6z24TZSxnjeHcZQpfEWSwDxyQ91TIkQrSs/DBqJd5G6mQQwi25Lgtz+lG0bHytS1akmSiAmJv5
dMssuP34rJvORKCqApIZpo51qJUD7dL8enxJUt3eF62rX7k4z3phDv+cOPVPDsxcZuOjioaXskWM
Lav/IUYYvqE2SDYMt4gUDTWM8mjHkzvPWI1AfvobEsRegHwxqk5kgehTgEkC+ewxD93xbjkpK0g1
C0i9AdbRtb598rvQ+EiHPjtEvRacbLXTtlFeINOM0jmcgMrAXDkjya09GfVru7WrgypaDoEG1afI
+Q0rc6w+naGMgLXOEmLT93EoC0C+nMiMDUYYIEz8FcfWf7q+la+cmNa725jupW0kEJ9Zsp3VXflG
kWV6ddnh4HNt0yWEyMgfwjHCsyoQabWBhFSaBdWmr9pgU8bqtHWFiZkGNm+Rr5SuAMHkREn+4fR1
gfwoE9+c5wxcykLflTHekDLBXAFcgrFyo3Hhov/F/G3g2Q0m4zejEVyOCUmB0dBbu2r0cell1U8s
c2fVDiU4Qtn0T8UgnDSOqPE5fqGl1QCE/MLhqXYnNp8W4qS6YfGsFyP1tZ0cwFW7f5YamA/F1duD
71QVBheoGOR9kXLJtwwLx2KypmqKOCauTDG8JgOEjpkSCtS7YekliGArGvcnik1xYARh78h1wNjq
uCRn1JfODV5Ss/sTYfWrThqPBjltRRX30PTQzUw5qlCXpakVSy9t1GVut5uh4n60E6IkwVwv1E7i
GRMbKvVlAvNqEPF7Otks7FXS4qBQEqaKxIOzaeOo0ytpDxQS1XC0qhFETtHeMqX9zl2ULrm1sSXO
wikQtzxpoc711BaUUeW66yMCsPo6XlssaTTmakbtny0i5es4fjUJBViKBt3QmPmXJsx+fB1RKw9i
a04vOmE3lsZhpjgQadR9AquYr3A4KsF4BK0Apc7YEi629jFwmBWCT1OhEnR2jkXaeoQXU9c3ml3u
8C28+jLcNS7DsUJ7by18p5O7U84DUkWpQMAQNTJKjbgHxBK644WKdoqnlqunP3Y2Us+alcOYEM8e
I5cazYYmiBVXABHR765+kd7LFMviyOqNFZvBMrngHRWtuDWNsc3U8qAkuAXtitG6C9kT2YTt8Upj
GQJ5Qs7Q2Ro43kWgH9RiesSGiaYwWvqW+USd6NHULN2pecnnFs1ha2VjJwnGTYvo18DAxsRmwxyh
/bYDZwkLeMfoiwp21oX4/aXBNSCS5pIG7Z4m8EUT1Z9lymuMsEBNsJAPyV2fpMRd6mMPNbDiul99
UOMuiPAYNUBRNfUyzQs0908EMxqv3LVJB9boGjXCI6sRzzLj1Y0OskoGraegYirgFyPr1Zl9dzBI
RWftrYFEJONBPk+gXsFI1lg2FKs5qSjyXGva2YKdJlkd3SvjCpgaBm+AuxrQTEwfmvleq08rI4oI
ieIeSo2SHhtnDekCZua2JX29m7YWfUVnrzGPsOQi+xK7iMakIR3+huq3gqlm35LsATBScQ8OwQ0E
GwcS2qjhfFWoiQx0TE0pPgOWxWrmQkKZFkkDNJJATTWePJcc2VT9Ch3CMj/1iAm0dZtSyGIrVd02
ck1+0cJKvimgUYldCu1VZz0QMYFO1liqdPWeE+RB7Ur6XfGTgzUNf8ri25q4IIZLVGCwUHhtCw3R
BnzgZ6yzueoKtsbRdlLTTx2yKEX8uq18ZN+GFyG7k3h7GXtTkxDKtjR7JgMuC6sh/aeEzZpNqSrh
WaIeZ0yzd832qPlIBFkb558BqekhzDK2qv09B4xC9aO9c9AvQsJ5i6GgeGYNAKhuMMkWKp+61p8q
PPODRFXYM4icbM9C1c3AK9KRmvWzo61st2FKDTxvONC4GvIcDGDfnsC/PWw4Kw0EY+ejypjvs2Sm
Un876DZ8hZW0YVyi4Mfu8RahfHAuM9pijgJo+pkbDwufaktm32LS9xkYEMn21sl9T09j4altyQbc
3VCS8CrLLadSykHEALOusr+pNM5jCO4HP9FJ8nWaVrsLIQ9bTv8dwlrwI33lKyw3kdnZbch6NSRW
lHfY9rEckOUVMMSIuYYYV9M+t1xzPog4g3QH12dsgEAGU+ww4uLRzX3qZjtb788uJXw/iVWqogC3
W2r8dPwQ2LEGx2FSrZ+INfycNP3khs7BVXHE1lO3a91+0wQMDUb+ti6/UlfjZ4jNTzrj6zQj/rhJ
ESgx7W4R7C8p0MXaKSzjIMmGh5vkvJHxjm7NbEDuUD5jBjc+gxo0UZwYNCQTB6VWKthB2WiAiZ0K
zJaJPx3ILZ5nxXTbwdJvcMo6GVjr0DrptsNVaemvhjarQ60OQRX3Y2cKe6GMfoXQzDxYTc3y2qzO
fUKMoOycRddRc6VGum0cmy1zWSGmJMxgjh7i2BuAqIUJCBCnnKD3Wt+jGm0dGpZMYIAOzJsySK8Y
e7ZQzI3CQcxeoUeJldDpOV4D22QwG7gwO+me/M4JdjIrIaQ3Nz+H+VY1H10PCneIx7fMFidRNHuf
VEGaT/j7wm9qbg9zzcn0k2vRxZXOtRmDe+vWh84kaIqZyLYGFBw27OBUIa56pOwiN14HNOtUDFtT
Kc/MGo7CRlIVktRM+qadl0g7CwyYhS+fPkzVHtKPKqLPxEhfZSfeIoI1FkPWeJZabEWDXckftpYR
HkltWzFbW1kkj6hG9tlTXvCc5lcDSOGI4aCI8RNZWbIl1Xhnd4BuqaOWPYrN0u5WsRhPXYe6HINQ
w7PDfeIiOI0dkIBcSm7nbwT3bsLGM5rVLLqNJok8SsYm5Ccnr4PE3ZwXLwHZiNQA1o4dwNbhsVoo
3fR0ppxPS7zmOnNxn9BvVYr/ODqz5UaVbYt+EREJJN2r+t6S5f6FsF3e9JAkPV9/hs7LjRNxvavK
EmSuZs4xSyaxDjPEcGWNZKTQ9vJG24X6h1YHgbUdbdi9bEjSfJk7daAxv83Kh8CHKFky0nZxZaag
hF3LuY/CPWUOzhCTyEgVXEgg3tp9uu9TKFi6OjUOQgIVb4sCoBwVBv3V3i3KfZMRsVPCm2nmR8Lv
gxjQhCy69GscMI6dUNPUM8NjZX31iXem8tswOPtmJr3MbeuXCmrnNtNrmEe7IGDFyQRo3eT5j83x
5dj1KgjNg47RJYQsYhrw7dT1FYBdWz+Au1375wfZ3QHDN4YC2fd8UxY/6HPNE6VJ0nq1Hoh1OmQS
9GbAFJFbTT1ZPhrRmNGKX1a/yUQ2oNHru4mGjUYoXvWT/aByVrsujz8MB6dLKoKD5SDyI7x7JCJr
0fiU2rlYUxGuqVWOhjHs84jE4JInJSPnjY7/2zIIUCLnbk+MIDWPSVp7Vt8Iz6EgEugFYGizVtub
XvSTDxir8KFxlxXVqoqKf3k6X+hQXwuve1ZNiP/agFI24ITwEvTOMQOKXJGIRmjcLs7MhWquwYTh
NRpgB9nyNlPQK6eC1sBBZlsfjjn9N5flNc9Q+JKKsavScgQ7qX+s/rFVmuwDCboHv9GvThrKs9KQ
PyTbv2XsMBHRHUPUKIzVduAk4QOZ1pngO7IZJmHsY5DQdCl9pD5awXhuE7mqbGQl3mTt6imhKvH9
PxK8ckKvOPxZkCHtwJHRJCT5afPJaUW/HmbnksUpnS378/HR+jriMwjgRAURDObE4XrzrIeG3/Zg
O1ZH08vZ/6nhNhYMzEViHLq6Qu9hAjWKEJb6ULWblL2vxjSQSuj2YWFsg5kDua6stQX9h5yic8KA
gtOniZ7pZcyfYe64Mht+3TJjkerBTYFnlEVJz+RLPeW9+5J6YosllaVDP3wz4XsazQCPWGTEK1of
7u5EtctSpO/YepdmArmK+PMpCtaOp35cXj83sjZksH6kSLukGJ59vD/L2B7zjWIEBPZ0aM9ugP8+
xTDttPxpqcfgBZMGO3qfV3Uej75APirrx9c5OefBeFibB6xbMSiHIR3fdSqMVeEm1zEHVJXFZ9qP
X1kkH6acsmVfoQeuqfQzSSAN/5/eTn8Lq/xvbHTACLj/bf3majv4EAiF4/OSPhkPioL2Aee2hqc+
JMB1wgVOHiXYJVS0FNcwD2Z9Z3JwnprBWBQeI6AHArScBtwx83xzbIHQv/3ulNvumGmZ/Af9U56j
+cgmm+36tAsHQGuSSVcYoU9U3WUcucWlmXyW0BYNA82GrM88sE9RZr5VWQ052zIuZjSbdDrzmZzF
8sdoEauR2LBnX7QC37apkGVq7SM4cedjb2HKbJxgBoDXb7NRHFrLPJpYEgWgYJruF9sAWhVyhFsa
PXhS+T0O4OKnMKIfPjDUqCg5dTCfDCPfhfhIGxfHJKXM5GRbYURom/X0x0RqbTvzRia+yS39GMWO
KdMeQ2ITktmN0vdQY3nJZ/cfKaVPTSX3fQz+yY2phHLvYeaecAxUPtAEemewIoBIsrizVsbIelGb
6bcyaYkNU/hPwcxogn0oboPsO+wVILdG3olPP3rw6ZaaCicbh61H7AEzZNiq0wNbbjVvjoesc5b9
a0nEjG4efP/awYthY2RgnLr0XPzuve9t5kT0Z956bxX5qNHSJl6nGoeGhrAKUjE3h2TtuAiOm7nR
x6ps9pJtYd2FAHAy41hYYDOdoPjLQ/dqML3dtjL8TBH3kOx8Def21XgcRdXUvpOBvPcRcfDEPbFg
4CgIkjcMm8A6RJDciJT4xdgGbwlbe9Mjji9askYzmCLkJVYzkTpFcBvj4BDq4UO25Y9+eNlbetdS
NUeW/9cZoir0tvEkcvuQUKo6im23pbD+iEuY5T9sY45Ny3xHM7eAOxgnoP2aUK8SBMxZhX9TT08c
Zg8fvgnJWOa3iAN84WI4M6PoJIKHlbBG5KOsVx3492AkwYygAAtl3twiqlSGwtrQIiqtdkHTHnUt
3tPB+c2bZG+EMCOn9D0vIP74Bgd0Yf0KbFMKm2XrOxeDZFVWwrt2GA5hPu68zv3COb7WlfGl3KZ6
clsvQ6HTRh+NCabZhOa6SL3HShnW1EjMRdati9aEp0i0ZmqhpobuEbiM1OtSbpg+oW9sO1yMWNni
Pvhxe/3PCOREBB7/drcGyE5LypoKWRykALk0HBvYI+P3zkdD7M9y3bDL9vL6RQXOK6UPFJl2oM/X
IzygHE0dSQULm3xCGZRHv+iObIvMRUxcKYSA50q7F9+dn3KNeHEoot8CVaEeBYQ4MJy4rhRlAdIH
2h4cQWxcjwGmWbOIXh3UgcLHcZhaH76khs/jh6nGZHIVoM8emH+ljrGqU2KJyBNIXJtNkn5OO/j2
RPoVLSd4ikUSf7L5HeHOzNMIzau/tDuyZ7R/qZzim7ikr8r0towaf+XggWz0v8rUvExzt54pYhKF
HsuPL74DuFSrm23Ur3b0lvkWEFNsS775k3SQ3Sdut666t+TBeWLyiNoad6JpDyIYjgodXwWwMCS6
2pD2virqm5s/fGPYMSW263lkitDXz4kx3QIEPpo4A9QkaxJYlilomQldUh80K4teTvPgxHayoS3d
Mm3jRY0vllCfbe6ciB7dzng2IyUJlzOOupneGa9+eCNOsYyelkYQNYZBvNgQn+1KYljJoc8k3kUQ
ihgSTdPQ+atIL+cRS6JR31I92ohEjX2ms+8pCX8bmxVwkoCccINF2rVvM9jsoqx2fU8RbPa0xKXC
GFQPR8M2z/R9OEL64IaDeVgOmHILrVj3OpKwQHHPHvkXVXTqRuucD+IgEzS5Ai5ZHO0HqnTWGi9h
j7+8RBiyTDAw9E1zNTkzCit+nXA+jYKyJHhs2l3BeeliPRGmRxyIxoVjAgJqHiY6xTZrz5pojUKI
34+nezSnekNwc7INYOmXeQbjGqOPrbK3lBmOcKgIRx4UZEb4HIecSNPWi/kY0viZtUy6z1u72dqt
fxYODKzazeuPlH+9jQ1qIKns6HZQ/CaBoULN0X5O+WfGNWp7B1OM6jmRsrGUKLpp/APT+eOGSA65
BNtfJqS82+2+U4iCCefMGVIYj8/cuNPvkSwRif7QenKhLXWa7RpLJsoj2L1ORPZEUK21FPQ0MXOf
/0uKpCzvXosfOzfV0TOpI9s0+zaIx5FjjwvMg+3j2eBwG/oGh6TsjHtKd+W9b+jX5DPKPEZgHfKq
bqLgZjq4l0n6aaONSJIMwAbWixCyDEZYGnJFOTU303ky9JZAH1QQXCkB99o4tF9dN7ySfbKL6eey
fti7DCSGyQ7viZfv8nn6G+sB96HPnCVtA8Y+FRLQtkXW/tDVi+l19C3NSNl9N/0YbEYfnVDlXJxy
tC+1x7Y+xbLMctwEoTQBPJkjAyFw+ppq5JhFbR3yGgOTb+LjnLyvrnIuttfvkqk65ZhSfD87cenC
t09BsSQwXKJ4/henQbEk4Mu5DCMIPd6BA9nyyTovce+VgbGLRqiDrZOfLAFUxyrzy4yUCqzDNhLs
eRkqLirJ0IuJX+PmX7IlgbnxzcOYO8/c809uwhCzRCWwMXRgHFI/J2I4gLHYmsUbyz61j6V7JRXJ
YgeP412q9pwS2UMY5bbL5s8Y/Q8HMeYGS1vNKrAxi+VjMG4cw1gGwgXb1GqA9+6z0tPqEXAv7QCe
TWOu7Rp/u2J+Go/OpWjle2B2rwGm3YjVwSZBVtmgbCRT+0ixR1HYU2ppLXexh2za62J42yYKdkir
mMsnvAW00VqTcNsV9IUVGWFKHP2grL+QvqxMB8cV2c5Lq1X5lXWJu4XjsQ8xD3s4gKagvnFjfFGv
fY5mRA0Q3Et+2je8Yl8Hfo+XhHW0STQmZzsrUYf/Y7PoxnGUkPVkR7e8ipA6GsrfxCpXeJHRsPU+
E2N3FNWSfQF12vTcZO1wrBO33mhLv2c2vq7MiHHiIHknefqvpscAF0SmUJXlROqW5DsNNM5hrYhd
TSqmSQA4NiPCZEDJmI3yDbratWhQA3RAnD3vXtfUnFlfObu4Cd60i0MtDtCMwEzY25NY1336lzXs
WJpoABxc3GTOFoHSB5sEflZl3VPkYfQI9UrVMGSk3XMYKhzD7sQLXDQpnzSy0Vs0hPzRhE7Onr75
GTE4abaf7f7VF5jB6tz61i1aiqzcIDjEYyuNVy/z3iuwbl1BXoZfta+Wo/ZwRqaV1MPBUs0jVb3I
gZ+05cq11dkLumvVsa0ZXRzqWUYprrXzMmbDi+9EpDblbgxX1Dz5LrMszxJwIT1XrYrZ/ypmzr2p
4vDuG/+eCPdeGunWYNuQRMw6aE/p3YZpV3o+Gu0Bte7YhR8caOuYOTteDDKJNb8popX2lgvzKR76
i8vsiygp+9R1oiVkqRiPtEABwJrGI1G3/C59a68txvaSS4Hfxr6UASb0kuCIQNtr/la9ZxFtnVE8
fTvB+BFZFuTrcN4S+u6tPXbEKzOmUp77k4vnh1xswRBJDehAOYb2s9EblJ0KsjzvvjnrYDO7839z
8lFNwTUHE5O4IwuVmQm+TzQsWheGIo4jdkPK8RGP3cFhbKBrlpwlZuuq8D/UjCk6jdJPkxJUxInP
Fd+/0CXunByk9tSAmguceZ09PF9xPERPhdNkW88QANxmaI5F7NvgMORxhunsQ0SnRBBPlF3bmeMW
XDlZhUxh2LChsKYgSbfQIjjrSP6oMncdlC4giaoolpVEWpsWOFeYUlKqR0hmY/M9N+SL2XSv+v+D
djN6G6fk6IfytTHTYCsSvU8z2JPhaa5geTI6iIJ0WtFaN//54NZlqe59jiExkDZTtOZS2z7sIVTl
izzgYA0848/zeuzCJPqEWjHOZqffpAjTIuSL5yhxqRlCpjxjaYYguWXLusxykSvzHwQd609bWn8t
X8TCCsMvVYHxC7ARJu6l6zJw3ZgOtZO+G5XZIpUAw1Y86IkE+20zd/4m0vYlHT0eDi6sOOBbH6tP
r8TM4sR4k/XjPh2kx5FKtEAcM9OSLAicOTrEjxTxsEBoh41u6u9OHe1iXe6aIP5SLUsZ1rzXIR6R
6JsDC0NDQsy2TsqP3gt2cdvCQN1eZxUjR69+7f3SJ38hMdftNOzqx0nnISstB4iGiOuWyglQ9lob
4RkQqxCiR7LZWrH3ME50FulwMVOBUs+7iS82zTKwMhNsu6a59+1wTjCmOFVxt0uD77l4bZvpqfQ8
Iv9KjItJyo4ehvkiJ5MbVqF5aOVEVDxMqBD+yuh8pLnzVD7oPz42DA3zr6r7K2f6UUnoHzaRUJE/
oOzFi+dN9i6r/Og2mRIosHzJyFbku4aO6MwHnxyfjN4q8rE6mnF57LvC29Q638wmf5K4TiRBGsWP
YUzgv9lBW2i0V1UOaUZaAbEY/vicIWLspmo92Q2RYSGQ1KxHHqi7MFmSOv6b+vUbMrIfPnU0Wdku
S4EVgLjOgug17byWZQzCOsUEIyzeG0JE2oFwP+W9TqyM8PRIuXv0Cl02blOd7o2xyTmM7EuXiZtV
8SuWnUWRwfHHABaJMLPFDIUsiAV3UtnKAgnzXDI/W/Wt+2w2/4d4k1s4wWaoFJRTigfKg51DDnEZ
UTwxRrr65kSXSCPnm/khBvrtOjM+OGsbIp6JI+edoccH+rkMJJexIvWYXJvALpcIvBGQDVjk8ZY5
IIQQYm1cSVfmy3QVjvzw3MQ/c6EBhbKlikBcNMOwbmyx9AK2MRpeg+npTaCGvzL/1wBekJa3Ub3e
1wYo0za6tgznpa9XfscbPEOokMGV6hoLqpAUajyuLWoh0irEsWN9lEztPrRx5Q1J/+Fl+aWbUCmW
1B3MN6JtHc3/1VG/kcjReysi4pEY0bSOvnszxvFdl/k6NchwqHtGJqpjDFnnivOMRaWH6JhrFobi
v1LzztYljm3ZQJnUJgT9Hm9v1TXr0veID8MD2kHNCPvgXNX6yzAfY6jYPFgeFWamz9JiAGcL+MW+
ZMZl1iY0Gqc5jEl4mS3jVSpe58lflSOT2wIUgTeS2jyyXPe+6v6YRCTBdnmh8DlK4B0HG+LAUN7a
ZFqhhtIDDunuTA+OBYzqFixr33+b06j+qbjyf1HrSJJBB2MzoO1jyqK7vxxx3DNyVxrbKMwict+c
CuYs/hIAbbnf33NkNutsCI23pqymn9xPMfeKwmhORWiIrxTNwNEZ53E/cqpdrD5pX0drBG48N/XS
UAU8kd62MH+aAs+VrHqSm1uzWptJCB3awQoeiDDcQ0nizogx5VYO+yE/B5zRJ313nbHgrFONxrwL
yv+EI7M1y8wJa28b/5aVg7+sQmHYdAV05tYkniXu3psC+K0xrhMfJ0kaE2BZkoq9lEYAEq7XGKim
qrr2DbVC1Gl0U9DeLAO+ycComeF/NAbvyZh+tMjnTqmvMWMbE80pPhm2mvAz2PUlOz4Ql8Uzn3aD
Spx7LEaO3DXRdOzmWcC+SEmzrfAp5Y8o5zKBGlIV1E2WAwkvIgCbM0bBNExVi/6jZqTm8x8uioAg
QFc7Ng/hUBOsSBxP1zlMMlnq07iZD+lAnCdrPp8/x/HnqxhMOz659uPP7oyAjhrqn5cFsPUrI4L6
KYwkm5btME+XSHKVIqaG6UMh5MPVY4Tgpg/SpTDoFxHAkX/bdgLJgvg0OKWLkDpxMhjX1o8VSutR
mWimIKpjIG76m4bc621WMvKX6Sw+1UgdwcyjukyF+Zw0drvOWu8pGdSXhSw+7+190HqXHlRn3zGa
zyrvF+cO7h7J1EvN8R4B5UtYEKsQYZAY7eFaFX21oTuB9aFJskuwYnd+gcNdfjpIBiahTNbPxZUu
4nfy2aU4Gka+rUi1drLokjjjPkzgbnbWPZ/D+yzTryDtKILbXRzl98RHvEfAebYx236n+5gLulxz
yyRbgcI0FtaG/uik8MdpX72VPhwRzz9bGbErPdvGaaieZgSe6Go/Ctu6CrP8cxFAYTSqb7Kt6bNq
znv/Xs+M3lPTegszibTKuugS1FBmUSQMCfuBpruxi5vfq6DZ24mPRscKXxu0bgRUwaEG3JEEDaD4
yZ7WJQXaKpTBzTCMcOsp7z6Y7FTp696yaFz3jfU+9ATBJM29pIxadDaeZ5Fz4qcR+XEJktmTwwyJ
i4k9/pzgy0mUb6FL6NUiC1GRDOUz98giZF1jku6snQrxicVq13q8YVWYMoTFqFP2lKCDs/bI+tKq
4IuWJyPrAmpcY4kC9l/kix+OEv+xzbU2MRGncQe51upvhq1B6IiEzZgpunvmdBCh4vTVADsyInQX
7P/oU1NMqB56O0wEq3zmyTQTE/0tmUtF141vWeYxeW8kaHnTOnhR5W35THZZ0P9HanF9qr32eSDO
kbFjs0LjBUlBb2By7pQkngDz2SqFLSlLg9lQCgLM4JEKkpapSr9PLH+VK/kphviCHpVyo3T3bZb3
F5SnS5yDAUtjojMfHVwp0NpFAX9h3stVYzMOjVLvgtcOcblRxltRpX9TxEkQtwO4rg7Pa2tHS3+G
m5HjQPAmSqIKPdjgii/Z6f86Sa3NiaePvRn+Nzny6kdMQPBBYsScH8Z7u7BXjlBweUFbzL38SFz+
VLs8O36PPz6qFkk7rozABPthmR+BiZLEtdAyk81SePx1xLa2Jod/Hr12TkuTMuzjHINUEJ/Dh6IU
8Oo6zMF515l7a9NkY4/Vmmn856BGCEI1fujBrWkrGjUcKP7XPULyOcfiICQuu4oZmSEMd1dHpWAW
04q7GRqomKqye7Ia3vpcPOwQZnNJObhqdgNDMS9jHlMyUxZUUWuhraVFtoxTtXfHAXzhI/6SPAUd
cxSWMEtTZCeNxEqZ0Y+TTqcyVGzOzE2a2DBAP31oG629q8Pur/LrdGmzOagY2nJzX3Nsp7xfoAKD
nwxhSyuu1gwjnSytuUzPEtWpL78qSqo0AjgV+IBWnEe4JegVcOCsKInB/ZgwAiIC35cSlzyEv8mv
n9CErSmL1m0LIyF0F6lrblrvv9Yg7tD61Uq+SDREqfvNDuZx6EYuJAB5KJW7gYV4qQbMxzBGDA+t
sTXCMUUUwxawC8nvIBYNYwS3ASzuEZY88KmpBHXtjKe2AIIlwTnwFKmK46AjhMpuT5GO2ejXqyRm
SoutM4YtwFAsIM7TDsxTjYgpHL49MvqoOBYWhXDsApnlx6o+/PamklsUp7qD1blF0RcgkLVqvdKy
X0/KJFdA/gwG5X7AHSrsdV/pawOagKd1U+DlyOp20afF0rE0AOBnfmd2wasKozmir6b7ZwHXwvT4
kJFvamhZWHwWni82cblC5Q4dCjwlXQKqd/RH4uBmxCL17r5xt4n/wi6Mfdi08UqHAc64zuF+t6+e
wwZDvdYOWn8LMcm8wsxGsXwWpXqNp2WieUwtoopAyLBaDxgJWIcixn4QPSHmzdFYWwA1EH44fAcA
ztYeSmY1v9TDlyK8S+Jan2ZU6vx1qHM3dm6Qb2q8h071HkEtih7cGU6tqHGXYA83IXUA684t0dvo
7LFngq1oc3PjB5/Y5HaPRG63Mr5ddYI4bHB5TOzAIuleJIqwDDrIjLszlxZUXyiGLB4qBKHkP0Fq
c5Z20T55BglK9askcZCdUkWWbDTzic7ZpWwF9E33m9t5W3gXZ9pP/tGEKmejbHU7aFsF2Yo7D1Nz
QGZwOlzqItunemanwRAm3rf2lzkDTZmLfTp3x2YSjE7QVX2ELF4cspe8g9Exel8F6Day6SXn7YQR
4mJhsNShhQLqv+j54kP38IjrzuG2Ikdx60utxbJmFyqHzyB9U2XH9bNM1auJ0cNjp0xqpbedQWxk
4meCEcXj94ATARmISAUKahwMz5wyon9sLokh6/W2eVhZyfUy30xZQoA+RmAxZXWroDKhdmjLfzmJ
fXxh+eMZDkGWwZv+rzefYypOG/QZLNYle0jdvYQxbQ5gLG08xL3Azjn9uhqm5B9CrgV6rcVcDCyx
H4iKcutDNdegtyz4Rdj1cO5Hy3I0qfG6J9cTt0A557Hvjv3YHePkb6Z5aNJ5NSYQsbiMcLqRhBtd
E4R7Bv4G3MTbPn8eXZIKU5b5ziWKeIpo7NAw8IwjsSOyNPM7Rq64mQHAOeKWwBPmVc7lXwpeYZIn
CZFZWHqt0FEEtH3W5G3VEEE8m56DLtg3Bpd78xyphDQtGKsJK09wwgXxz0ZufJVjsFPFnXr9rFtA
OsyqW/gUcc8e9S1P/6nIRMnvSGKDU4ozO3ibfCBeSIK2rctNBfIZ6Wm7Z0V1mKPhY1DFX9HINU5o
ILLR2QuBYY4vU0JUGaYnAw0bUpLzPPyfjpiEikk8JBhGkdEEGMz9oxhZjOqvSsyF3TCHMoflFMc/
urE3Rpz9RUN1kjbAaD4S2qAFeruzcEG1I3eZx+E6pkw/nHqJnp4ByF9vD6c6edfNnzHLY4ZSYkS3
u4gcYk3FbkRXV8TRcbL9tavZOyb/agM92oB31i4ukU8QTEKhEjQ/fhsfB6C5PaMYu0v/zem0kYQj
+8WX2bYQx7KV2+6DvN8ZkCMc8RAzQ4ayzLcA1l/bf1HCHOc42NmUGHGqSCcL1xYGZH4t/hXiodh0
KXpjGxvsTRnp2kqfJ5BiHtNvPWDH6f4Ui22rdDfK+Tc6PznXv+SEcOYro85nqMcqes5jsR2rMxUJ
Fwd7av+1Q7Cd9x9lccEsNtrEia7KdlMzd+bhv1j22c3RW0Cs7Y2bAbBGtvNizh4Q1/HIUByeRbWY
/f9m/Sqqpyz/1jFeR9Lo7GQVj+BvbwX7BkKCNGVrDrHfZShVMZ8M4pMPtTqBMgh/Q73MMJ38gC0u
MmTbXWMtW2b12YTgXSSElSskxiGJuea2E6yf/AC8F4TdCLkxiAi4u4j4/OWIn2MhNQO+sEvhdcOX
pLFC+76r/Zz1fc2uwt47FJ8z1fUSLwK8eXAXMZV2MEAJZPtD5e1H/3wA3V17EzT/NAoL9CseJbrz
nUbfRfJd5ox0E7VwmFOXKXCWbRWcQtjEjfNIdoXqMfXUWCNaocZ5qvHjoitRLHYCvuoM2xm4vAiI
C5mwrf5qQ2AnItvKLLiZmnVhnOrfmGSTyc2eHjZu3qHamVaYv3DFsZCgDK/gRSxUm+xSHyUZm3SN
p3qGDFBBsonn4Nm2N176w54OemdxVUpsQCGsfeYYMugPD8a0MD/N8b+YMBgb/zXSXH/cR6BcavuA
CXY1o+vEO8JRxCvfQ3AmCY0Z2qYpkCj35jIU3WZAAyFBJxi4ARRDPjN8jyL41jIgrhE3Fb0bthST
rSjVavreuWw/Cg0Irdc7UiuZrtkhQWNuwl5J8dMKuUvrWiz0i/nuBRMNZPopezJ20Y5YIw2m5RfL
mHRRvq11PP5JEf7TaI9qPgFH/JKBCFfqpbBf8w71N+AEI75krr0own4/Fk+qPs7JW8BBFoOlKX2I
chmMVCov7O9NPy6YE5YTXclLb8GqtgC18S3TlSxHBkleyogOZmmg3TMonqIFcgcTAH9qS/a8ftga
zfar11AHAptoFIHvjnTcLDwPbfPUFJ8a8cysmpNJmvQY3VWVvhbGsEEmDnZv63PTYdfdpHWGT4mY
BmkgFmW2luywC7HPtTeZE/8zmMj3EiWICLaGw5bRL9acJSngROtbWUkF06qP7w1cBTsq7qVbnFuc
fB7DL1ekd7+7Nha5xyU4SvxH6AHPIfofbGMnJT46H3JyZN1Up8+peBntfzZFeFO/a4Gb1r826QdG
Nsaj61wdZZtcO8KNndTYmtLZOi2mSFqIhEDC7JFm5BinPiIQkO9iIi3YSOWHWfHWpM1v2CQbJntk
AeTB64A6mAZ/C8oEwD51ZMSshEALG5d2eVHzfUZk1I/Vk0EAW1Ob68Lvy0XImKzv45WZXKPuvQz/
Q4zXWsdSkKyWEqOJxaz3mg1l/6oH+zCLJ1ve4cDw2g/7pGrXApV87xo74PQbWZhb6U2rniUHWoeK
VJJTi0Jd++H7lBobMYu9wxSzqv+m+hsFzjrDbNZY00Fngq3FRxvdveL0KHcjRHXzQAQvIYboNw1e
cHiZUqKXb5NjEdGeaVivmpduplGRAXUfkj/IJAsJlUFFvwjgV2yW8FmmiFmZvA/PY49UjDFcYZ9a
kqik82+af6Ho72VPshPSjjZ+a0glyRFPeqwyXIwEycxesGm444EnNELTP6D/9zT/ZDKBurMHgah8
BOj4yTbzuqfUhRM75tXeju4zNDTNdzfVVHDiVYGoKsR3S6gfThfvNjMHtBlabkyf5fdfkYEfbd+E
B7hp+rLEUz+e/S7aM3TkJwDvlk9J4Z2H5gayngJtoeFnd/nzXPNu2tAvoXh76EdRIGcjE8UB59He
ZFXCUeBh/PK+SdKcrWwfGxhyMgwf3ohpWC5Ks34xqwSPWbvB1LXUyC9ccSEjGUet9q+ROGfYPElG
aj541UOHb2ZteG8u75sYWf0QG2ac/PSr0p8NHZalYF1x9dXdpmt+RLNhPwmFJo5i7iiKrfBCKaD6
dzqbllEESkiYAhNS4COaN8GaE/0rhGz+NyObgM0FTq4a5LyPpiII8abhGqw9BV673RhIThkEHlqX
aCIMlmPzzBhvGQO99JgC9wZpRoW7KzE64CXHRkhzE2ZXAcHCFNcmeqi1Y5RI8SZz6TZAxTvNDz2r
jq+1uuKhXNckegtoVmJT8Top/mC3fImcJwRpcHobqFJc5tHweAqOjo9WAa4SPy+NExESjnWUCj7x
JDc9zy+K2pT3Lb3YI0wYK9uUxnpm7A5JbChRhh7D5t5mh75a471wypOLqhmREkjlZ7qRVTttR1Fs
7ebGpkAW3yafTYyqfeCvlQi8pEkGNyrWieULYcTLhhLXGN7y6pJp6qO2XyGb36fFI+aVHYL1Hc60
IHJmQ/o+tuUmqA8zdOGZ4Upcku/n4a8ZSOoN+AX58PISHTmXvJOj61ekgR0JfWGFtwt4JMo84Dys
lh0i2BglI4kCptf/5fFRiGrTs1yeUNfnGVQB3Acg20yfEJBsZPmf2qQJRKfaeVbVviVjRyfwe0t5
a4sCKxlpTZTYORD7UO4FCpfRKeAaTVfT6PDXtshAx3M0rbKH3UDgwflux2CPBXljcWGTWpkYwcoJ
+ULDCODwDB6rewEqtDYS9M7S52L3hgv19MJ2uODJrRK7JnJYV79M9QdKK/aSixpyqnDGVWzjyAZ+
kIMjFzbGHtxIgjgfDArc03o5jPOXR3TtVJDWxBYkTIOnxDln4ev/AUAtLPS5JsBYri31bs/oEah9
Q+9YMJm3Ij7bsbuk9OilhIbzVKonQC0WQTekWqImPLjEEAT4U1NcPSxQt0gHVwwdeQRPDsh90AJO
754pCiDn5mcG/CQsZU+W8ywj4GQzsLxRhoBRg01ZdsRfWAi8xo2O6p9oNviADugfBFAdPRYEV6EM
w4IAhT0deMmcs+s68QpLRcAoPjq5Qc7QPa+by/84Oq+uxpEwiP4inaPUCq842xiDTX7RAQYktVIr
S/3r92pfd2ZhMFKHr6puTWW6tKKMzUOTG3RgZfkvBKCPNJLDplhqo5MC552BG3IFXABbxMh4DeMK
mVqHZTZxF+y8+dzV4nEawSCpiEaUEF5gi7DjtwneOWwkHdlWqzN3GGUXrT84mVP0QYqbzkgUlS53
dr2THoUbHyTuhrCnSxQmDfDFkLo7MykumPZ44dJj7/c7Nxw5TroLl1Z3l0nPvEkNydOwmaH8e9gv
h1SfpMiJchQ1rYC2Kjd9YXwy2NlXggnvvFgBZo/+sNjnoEnVuOmh+nemQ8RMFYS6QLkwTbOjQ7Hc
KQ37ZFvimNjzlzEz+fIp0e4d98sn24o9jiMXQ7SCDZtAyETcJFdAVu2jXbFiFdk6cb8GCM3WEK0d
rMwVd1tyQZSLKucRofJiV+H7NMVoNthucsdMsKIn0HUN7L96EbLH+SdgTklQQczbMRx/GKi+hkHw
HSVzh68Ig2awZLw0ProMa+cqDpkoYzZ4IJVw4apnffMw0Hae0xYWN+1n3XvQMYiZhTVdmiNGk6DP
6DjrwuVURNagwYmBhpxrCOSZ265N13itYcEjzqS1f64S8wd5dNdyi/VxQJWuDY5Fbcc0fa49g02C
EAc1J67FlIb0yxSJQ4Jr3PGhQ+CWlcHFNCAalsHLRMkXnnQyGfgOgf8kJmXTBoctHT+Iwj31w2NK
YsFVvLBLPMgaTBY77PPdVN+mCFc+USkfDcX4l9CjbXj5niH7V9eYkDvBlOEUDa5g8mzGe90uCByY
hXLtezyZwUgrnN+9R5G/HeDFYYq2ER+x5sJg9GmDcKTEED0/DsK/2nD2k0KcjZx7MfPuJH8hanEY
M0gRxsBJEcusMz1wpVqnTXuyxbMJWwOXJw0KVCzgeEm5wJPQ4yTiIERx4Qo/s7o65G6yq2b1Kojm
5WyJ0yKqt+4BMA9RNYbqQDAl17+29TejImmUR3SGJbhh7XWxpGHDienOjSYlToL92o7TfUapC1dD
Tizjfc9LW9XMbLyNwW8jsP3N3L4O3bWLX6AJhKSSuRZG5UVMpzl9tNtzA0w6By9VMamkqmj2oPAj
2iKxbmEz7Gps5hn+HItB41SMzPvh0ONnlrBtPUjSguHW4H4paBj1q4UrLvLaDU6fTT3mZ81hMTe+
F+5jgMOkGU+SCTgC+51dgMHHwdiW426m6oX7/0k1X6PRbbzoy2tZFgjqwnHTKYdDGQFH3luMYWiO
4DKEi6KHxJfgZijE/KkZHrt0aPZL0IPkVVnxrjbbtMmotwEy2i1zo8XSTxir7QgRJdx+GOSWxtaK
wiu4JZ5dnbzlZncpSA0tb3SpySsuCKCgPPAkHhqzfy4JTQvU4MIf99jVT8H8T8EAH+o/7PJ3HsRa
reC81NSVogW3JKKzHsoRlldLsQyZ04bGmFVa8tLYewu3fW37TypcAitaPbr1bu6+5/StHkl4d8GD
kRJsvAQ8amnrYdt276f+M0svCfxrDJl3UrSbMO74ZtPW8oZ9IU1gyN1aEO9zEEAAyRA46Fe9CF/j
dmnEc0uHT5kDpReM/xqH3uepaoH+xvHJddUu7pzfUeY4JM176aevraJRNCeemEWsbbXd63U/FbvJ
dpkx1xacCw6O1cxxibWUOdp4BL1x65R3VrgbEoZaEvx62Od7d5J/PmxMFnL/mkfTYwBtLo46e5UQ
lTCwGeFxNs9JbZHOdAzWAHNjkipPmMuaeYVuNGy0gK2WzJRjL3kK594Ripi08RVCYGEmxNEnTWsT
3EV+AhfJySlNdyhMnLaz8pgZCL42Vtg7SBuQlvP+TERXrLzMHAhLQcJyTQU7mLaKcHKPw7K1BjZ+
/EwZ/2Jr3LtdR9N9tgGAFODcRYZJ6+SNMOO3itwFB/Lp2YuNT/tvOUTO1WAFESVYUEIEKiWgtoj1
zyaeSzNYg6m0Cxhaz6Qo9qJsPmsBMdOZ+Tt5/OxNGImK6E/F47HpBe5r1tyRVp80nvctyPe+dF5F
EV/qhAxn5H13TkcqrXrJquELbN506LuIlluzvlTqy2CoW4mRXznmRjKjHm8/g7MKVvxoX8qM1jIL
QHI8P+i5uFUYfUROf7uyt75KVu00XWN++YQY15HkEGkGAHrVwr+38LRZjtyhBG2TTm2Vy56ZW092
0PZEeZjg5wnOg7wuP+0c+kDrnpqJCgGZjFfFQAoTUHwRnvOcGunJgjXkxOV5qNUy9kNkg0VhMlav
ItI60n7seo/kh7FBtDsacfXX0acQBvHO5EWXuCgZ2zPOSyKUcR5lY9XjPkeiAyjpF9R21wQpvZrY
eFD8aq//UmA/02ykgi3SCqg7TOYaSanv0g/TgTTdsEKH8rHuQ0TNXE8bYeVQCcT4VA+Y/c2OAqNC
OvXBsPttkc1Ik331ljjsbrLZViRaV5W5hKcENFy1HOjzrv/AmobxDwPrDmbZfT2G5GWz78gAeZ/g
8dIZRaxOo/1znnL9clW7iw0qC4zIfZwjwLnRUn5Ed+FWz3BdfIeaxKq+tIM1cW2zZ74qns824SBe
e9aaoC1ZdMhLs2FwC3SZEvPcye6+bIrP2U0OZOfRYcb3EDExitu3PKNF3cAUSK7pKAo5oA+ErE3G
rvFp/IxikvJ94Px5wrmkTvOIJ8F94wtc/Zw1YCzU1ZqAeiVENpm3ghd2CiunB4Gg81Bnm9Ieyv1g
Nd90QJ5zVfyzE3WyY/vsWLO7zkMr2wU4N2VXvJGPOXa+v0ztlm1/+MP+to09+8ObDKwH3n3VodRM
KtqS2d8SnVtrNFcvEKdJWaepgVNsVA+FFn/m4D+1Q3Rs7fojsDn9GklrA4DnmjWOxhtrxy5oRgBT
yTGCS+6axWsTtDwAkAW1nz6YafrlFDNDUm9tUXthSO8w5O0uN5n0+RG2SSHf54FPMC9dnO2BA4Iy
rv+hUZMaXlQX67Gx+ubBr9Nz2Hs737Q/AYsUxJDkJx6k4xSrteFaC/T5bogI2MQvwUClZohJtK7k
Dt/Puh2yfQrYOaww/VOPWtXzB66qdRFFr7az1CUER2o2SVK7TAtkhJxQMJeJGmOdJPY9BXw38JH2
ymvCdaFoqOlZCQH8PuIbPNM0id7COW9QgBZkpfd5yP2tsqDOc1hwZHZqw3wEF19cp7Z7mCGhG94S
ZCuh8oZtu60mPHPkogqWYPPP78hVKKRCMg0E3QyTSgML9jZQRdy1Hiuy8sDrx+CZ8/k6T2Bj+vSk
lLyllTzPSXv0B3+Z6sJc8VB3/Dl8SBL3BYQC/ee9dSuS4aE3oam77qZyk33ve5w+1MoK03NjUlQ0
xiZaCEwsjqTpp/AbrEVsfalk9Ogo/IL1bOFVyIi6aOuhG9U5j9J8TZwQ1FLocOS3g3SNNZQCEMed
j9o3/hl90IBm6B7H0OefYcNfIzwlh5TPoarv3ZS7rq1pAhkI6eM+vjVifHVG+icq6MYrbIBf5ObO
cAPPnuyWltD+27WQWvNWv2Ze/V4iX1cJPRgARp5SN8UiY607hWKf296pDytrY7GqQnzDGD8FEouk
zH5MQTeIcMZNrMhpZWZxNroefySqFq4CwhJuKewNcDiuA/X7iIeMiTZCnTH/xMo/pvQv7FNvbtB3
nWw75ksvKrcJWXovuFbrTcM8AAdPxrDb/AI2S42BiLsX3P3DCs84PwepnbVVoVPNPU1YVUOqzDDe
k6JhBZr1vWoxm/KK3ZWw6Fbk71hVnKTZ8S68pIpzk8XIAVkju0zu9FhPnL0qgdfcc4aD2SSkxow9
C98hCJonHVE5FyDrAnZainP4uA5eRkQow+S4ETlx7YYQ4raHCMIO0J2amWZwZ1pb+MhX3iyOjZHF
m1ZLc03oaSmcia9T5KdUM/XMQJGeHGwZG5yWEHx414TXYOcNqW3puuck9TmT+3AJuJzJeAR0IMTV
piNZGFzHWuTnu66Id92IHE6qhYOkx/Er5nskMbNQK2IaTFuuc2eOiONpNb6IEQ803/FdNCh1mCV2
kUmjVdLPM/JRa55lXNBoJU33pp2EcqNlbsXAKHrEk80JJv1tuCNmgQMSWZ3ZB2gvT0ESOrqFSQAs
sOS72bLMt1VolAuW8F3qtuMHLN+CBEksdSmGDm1d7LxoIkIbh3CxRs++G8zh1a00O/9AHUM8oM9y
th9zsHTmfdQX+8DqfXR1rrCRgNmIcCeJH1fBJZ3KJUc/qms8GDs3HYE+6fGfldpfOgFZUmjJesIH
Y43TbWLhams/hsXBtmoreVZYQl5B7bCcjz4Poqv5M8oQYmzv2L7lizCdlwkyBhIdvkFhFX+TBNZi
QYTjpUKriw3kgXCs+xU7BRfwmmNCM9BEXSF9mGxHd2IoqE23PpqQQhu/gAc5NcFbGHQvZeXLLVmU
+64qgBrMxRsphJN2x50lymffanZ5Hj1n3vzslvohHqrrQF7JhTsL2fYDzNylFmJrxPRdWyMCu28E
m9oDVRrVZDX94Cluo31XVtvSTG6zu3BSMryRMnhoSDkXIWcq+OLbcWpYjtjzau55RA3+oKcaK0z9
F0W7dzSwNY862/eehdNmZK6fBQfItqfSApSB+MzmksttUi86yRJdnmLDJ+cfMuqj1Hbmww8zmsmG
JWHSOw9YSB9DY/xpkqJk4iAuZuVjKOX2CAUk+6FUlMsqY4e6t04+wK+AZAYAY83QLNpOPfxil8uJ
w7pDkv0vZachU1J8k2t6lFH04YwUFwatZBH2f9uguYAXfQF/zrHMvfciMrFpyWgzVpcsgzUyBI/T
TFMXyHqaCG089zx7JGWwH1iAKKe0YRBvu6x/hYMNQY0EH2JUy8jEfxoYvPJtq5hQZjvy/Zxf5IA/
qkhQO3JugM4c7lF2D2JOzk0+XK1AkPDiZI4MsSoS+nxw5D3VbnZyq7zYuznVn94wn/HqlnSamjdY
CDvPHg7A/B9LPf/U5fzOkZlPBgsRKvwY0WJRAOss55VjJcZJsdxwPhXG+GiSGX6H1xvfeuDA+2Zp
BwhrpJM01RXHacqVt5MF8xpqc3HvWNltLhz5UKZZs6p6hKIugIaVgGQGE3mZ+97deIxRWHa4800m
kx0jZMfRBsFKirt3UWu+pGbxJUhikSVuue4r8xebOwqB6A5VOzK2m5q9EKK6DdQyk/kjCa0kHYz9
kHfM/kzaPlvVHEIVvI+JCaIsx3sLi3Xv1VyFmGSu2hpts7fCm2xJJKUYTe6yfLqv9bgk/XM8p+FH
mPjsM952cvHP5C1wIL2szfSOIwsFb7bjP+pl0TKsf8yhHlUwQ0RJQlrhm5HvkA5XUvMnaYzXqDRP
kSseGNN/xpP5wqGOlY3gV2+j6Gn4cRE58js1M4mctfjWHQUcUFjPMED+kdR9bUqOIAVFUmNjvQEv
QUeJKf0IovavzJmM3YGDTKA2Ze5xHobvxA/Ehk2q32NyXo+UUvKWTrRe9fPGgMg1xL3PYossxr7Q
3sUWYYHW7pihjw5OESof5NroFOwyt74v6/KUhkAgBNNSTrdwNsrZ/Sy4nW1aKDXM+CUXGK5Vda1J
Yng4aYdg/owKaj/5c7J6NNcEYteEuNsgMH6w27xLfnIQMC8QEh5cKHqGbY/7qWSrBYy/HSXjyIRX
qJ/Z3acA7ED5YumMija4eoXyHzzB5RgrMBfI5yjqWWJpYkmbZzAYBNNspj6x8dhzz5N2fzbz4NOC
EYAkBKQfutLajayrU5pPynFpp5jVJuLkjWDZPHoZfTSj+avnmCmDiUMX6o2F7Kdj6vcy7+C3LirJ
/JIzfufky/BF6vni++5t7JfSAiP6ZTLG7J98o9d5n0E3bvgMdlkAZMcNHlkC7tLSJjZYW/EW5kp3
j5P6aaoR8ya8Ehtm0pReNalx6jtGG2FAdLVmgLTtbKxZyIRqV2j9nPH25SG+h14SFIy9+cL8SgA5
g4yVNZiQnAKbk+eY3Z1pqHkHmZv8QRi9SQNmShni4+h4HiLPI/Vh5zuPjtqFM8MWdmiyZjcY8OK1
pb+C0T+5wVUkHJ3L1PscwHuvA16XvQvtkIPUsvApsIQmOh9kd1q6gCvE8hgRTOSIxciNgDO6m8nO
kuTaOIL6A5oCuzknDDf5wMaShJQxKXvz1Lm1/9wlzYTzi+V2wEfDGVSZTDILzPm2E64mE4uKMS7F
YQ3CCvFvnqxFCQ1/SuFEKwPvoa3ce6KE741lFhixm1/0bQJtZPqrDDNbGp8KHoZV4jDRbXui+zYo
E4f3m+CoXBkxF9Io9z4y6qhXYEsPCbxQKs740ASGKF5zijrSWGxt7Ex8jGrFIQaLAe6QNZZgsema
zDl2uHxzs/3nyeSf6eYLn/7WxPR983e3btNvJfOVJqVQrV0qG4ZxM1ssvplzszR22lFF/+ycg6yR
L5S0INoFE44AsLMk6gwcB0G6CMQuaZFkXPqEWhc/MY4yl/248zQmNwPo0kRHIfr1AlNa+DVqS58z
nsFyoVTZ01WHVCJN4lnOQE3siLdQQrGDTwYztdynrvOYNOlGjfa17NUPXuUjhFi8Yqr8bFtzXh6/
P9mgmCQ0v1DJp7NwXw4UiyaBVe5Vm71OlT6GdfcWO9Nv3/NmZyK8AfK/FGNLzVGaYGVp9EoM/8MR
OeK1dfVMJwT3x24rUFinFLWVhAIkmKDaolb+tXQy82/knkwxUcpR1qR1D2r9nogxajT78CYa1U/J
br9KUfKvRTHdp7lfwvGimQecwg8o7mfyjX/gb777sY1ouHMOtenBkg5papHqHI7VPpHllss419BO
PJSmD2Ui7NS5FlHzlCTmGQzWpUgaaJ5xc2CXWjtpw/CMr0186NZ1uHfnNF0A+T+pbUSbKnAOPvZn
9AyTJz5o/4VcO+cJw6LXo/KXExd2WsGajjZNfHJLLunNj8/9aJ8Y43BAN/kZIvrDYfqrfT56C24k
PDHqtA9BRE/13DcUNGaFuM/cidXfD68SBALJZ9agiXRSC1jpwfDKeucI7JyOZb0Gfv00ZzNjcIrC
YdTxaGj0OMqW3B/DDa/g0rfd4B5BdzAXx1W2X7JLmtH2toiQB0OsjG4FYTDNmIjY8NEAZNlFR6GV
9TY3zmcwYInKa3EJDONDGbXFUFN12wwR4y6V1RcM+RQ1I8PMSRg1Hq/GlL36yXxXq+DgcKjWpHlJ
+UU3GdfPqdA7YfZfqWt/zZRBoB4L5vnuj5ySK+afK30Vb6ocTmAuaIJOzFWQAY+UdO3OetMRLsv4
somJs0eLXVik61pxzM8HIkHNkF57YRNTLIGHiE1r1qdymnd+hOpgDzNTcuKJoS8uzVh9dUMCai3m
bqRHNDzQVL3Ur8FkHyNrwsCS2u8aOlvhRJukCHdZql9llF39hG6r8jswMBwL/6QzeZkZY44+HTw9
vNbJu8XgHiFh0b7nsznSv5hr7L/hruUNjVT3afa8iDY1dAaHScRBjDJ0SSm2SIRmOftIi1iS4g7B
/sccv4hnceTsDkZLZhRcLgGUI5sHHZgVzfb9uSrmi5xtpqjqTaeMxQu2HwT2uir2ymkpJ+8/g0De
hzq7KmqqIl8cRWpuOnrT86w89dQQcNA45JR0NLX9lqHCthQTmUyDqaJtf1P9m8HQRkl7ChnrKkl3
GVW/8yJIZzn9aGhnOxVY26rk2mYH3rW38AjY1F/ORnKJdPyWVP2+YImuC/qBW8KtyjnKgUO+CR8g
cMxtXf1Z1VcFsrSKs/OY4f9qa8kbyJO6qSr/HPr2VvbWzzxPW5+zW+Bzv62thu7PiM4bbrBt/tcH
7r5KMsZZy4j/lZvGXafca44pq0KfSPVTyOAkqunx5QEl1vBYt/3WC4Z91U2btvLI686YSd1VPdov
czWtVTHka6Mnt7HUjTvdC2Vsb2k6X6w0fKni9Bxh8Wb5fQip4kbyhVRjwA+RxyBVGypsblESAj1Y
yBusydSm5XQYqI7SUdFbl76Zp70sqBp0pt3QJHBqbbG1BuQveiQeDBu1xqRWe0r0d0GRnI0RBQwT
5swmaVZRWn+zxj7okPFEO/E5+P78J/PpVyR+Dt7LAIMkacCuU4z2BRykGN71uUNDODgEEclK5OHJ
D0EE1FP1xBg53GbDcDZE8KlV0azI/lyDgvSxje8wyqunucJvH1MhymHSZd9EUjEcqBoNhHA/Bp2p
W/3O4/DVQxugrWHLzQp/+EzoEXAk/TvShQtryi2iw3Yq5MaTeMagm5+p4ErXRgNeQTFI85P+wpXh
rjfVMcTUJxCPeq84SULpQVQc4CefnIrON1BTdg/6woFiSy0GgZyShhUp1BoSPbZgwh0pbPK7Oonf
gSuzrZqezbDc4G+6KPJuBqsIXzZTahPKBMOGiN6JGWp7SMlGZ9WkWkDuZQSyn5dVWDO9vLM9+JPu
zOFldgIcVdOLzVmnsbBS6uLIBeCyzMukT8xsCn0yQu2WM8WxNSASIX51Dv4vWYPPpk7KXMuJMV7W
8n9wEOvWbq5AZcLgx8AUmZQOW419ziauTw3zltqhOirHlGmwkxPiEKdmiSqXZkSQiLsnXsAhvVe2
dYr1yCdMXfNUHjxuHZOh7+1maUh3X6zZe4k8+5S32AV0iI6qq2aNbQAdyxl2Q0aZLI4ChExR0wbn
VcPe6Zo/YrngC0s8CbXJbmhv4bndD/XwUAgIED21ELpZ4hToW6lnX5rOvyUaMSiq9QEhYz+B/WZe
uGVkQp2EcxqkLjeBF6Ix2cUvvItV7yEuyvnVxM/RGUm8dnHIpA3we/xGKKsrPwLbn+oteL+zjtpH
n6Zf39VfiFJ7K6he4Xz3pIqbgz3K5y7ofsFZ4fk2I0rKcbLyOLGDY1v0TjRLbTqz/84njuCY426Z
BjA8OX9jknyEOM29Quw431E9nzXF2pxDdg660KPh2DrAJSvvuTFRhPrh3fKgXbit/RLr6d5xUshI
/mFpEuv8vrlraaDAKWid27IJ+GcsfjKHJsC0Ni5m0GO1j6uPKHN+4jZZNNulx1D5VyY+0aq12h0h
PC4cGRxXRz86ZnkF3fZdVfxYNSOVjTdgn+EKcQv96qlrs2I7lt51AIaARlDGl5iOH8dhOfZTCGwk
KFw3JVtH8RN6afk9N/mvEfLvlyExeDC9RAYXGbGS7br0kl3WzhsUGFBa2U0wPDFyrK8T7sOxIITw
1y63ITds3gVyq5fMJ7Oob13LaZA78JMLgawDHW3bBrTwjAxXNu9rOWzJMxxbr37A53wrXewoCVdT
fCxIBXpDcRZzE7VTMCQ4G2OzLIoSwSdfZ4AAJ07hq76BiZs4Kx8ZSg71sU1Y5Uin7aekOvqVvirX
epfWcHb5S1OIjFu7HzW/y8oLEVajJ5kVl4RIjR7HTz1Rv9SLkounO7uYBMIn7qofY+5uzQ5/4dxg
OuhR56Xt3swlEijat77xNnlLbpyqRJwXBL6cjIOvfUptB1sj0+Akdh8Qdl/tuHp0AvFONRxENLrV
J6aAWKazaNpBif7Jx/AIGuDRihMCd/W9YecvWnLMi4xrhWvWnxEWpuLI0HnvifFxKIdrJJo9dNGj
Q+uMilk58NxMHVUZRlwc5nE8SAZWYW+zT9A/ONo34ZaYPXqGCd2xVy7VKMnRSPBNmM21hd5RFsYX
zVAfiqGDSZeABywS2Tpa9n/URpF9cGi5qSF/tMb4lo3wRnq3eOzKcp1k1arGdSgr87cLoc+K1oG8
heUUKyW8RrYGi6kZTmWPBryZqmBmWnhIOki4fvZBsIeA5tDxNmEkgJFWyXHX8OAU2ruPLf+cRPOj
45GtEv5fnIc/PVIHcrt48gb0IqoZXIwnmctpi0xgaNIbB4CxghgN+ujBHON7RMCl+fqfoaYnC9Mr
ZSMn3fMv0GO8rnDK1fG0VDdukoxgAvWJOLgTmLAqus/5nm4coe1NTyCtdzXR+DJgMDJEO51NNzdC
QBhadRg7/9yX7hl045dEfwu5Z1dOejKc9j5TobGU3GApGe+9ONn7AwjUQO2izHh2TB6ZmP7blPQX
wJK7kVnjXcYmFXONwbRPt5CUVKZXG9EZgND0PMCIj57xPYudFUNCyhYkmFVrj7bG5DBhG4jqFEAs
mzP2quBIDDFlYlG8ah9FPQzpUMHKb7AEYTnY+FHG8AYaVe32FoIGFQeDod+QT09zxShKjqhg070a
ne2cz2+T6b4Fk3xkqrNO0vF+bsaNWYLpokmRvjacwiDD/Dnl5s6FD2Mt3NaAVj7QaBldAug37qvo
lrlCir8oBOS5qXIBYnNgFLSuCje9QARTC7YRirwU6Qfogmo9B3NzwWMR0/SEccGx8UN6eN9PPtyC
lYlt+1HD+rhnRLGEvSb5gbc2+LErjOSadfuXdjwbKdkm55J7Q7CORzl/BB75L7sPWDyUv0RxC6eF
rqE7Z6NdFnihiPD7oFfuyywQR+Bj3mU0ffMtdpOIIvnGDgjAzeAFYgxUCuAIbireglhYRBOG+eaV
qPdUlHuCsTZRGuy9M7xATvaa21NIho37eesw+mmMFbS9VZ1Nr+QutjW+0YRwvdl1lyB9sujr7j3z
YmIf1Y46mCGxx/E9r5Ae+gX6i+HHXRqSIIPz36YIzs9Y34Upegy+bzAU7EDR3QjEcnFic3XDMha2
H1xosGS7e2LF6P32Vte8sB0TCAwYReGBIy7uwsG86wvGfKGzpsnwUtIn7pmUDKri1YjliUjd0c2L
wxCBUOYd7o2Rc5c4SW/6LEbgUa37OPCGxf6LCuJjWiPbjayXEGapCdzO3V+b6U0JGgL9DC2CNkSm
Ul1EdfXwzRq+FxxjW/bJvP0U+Bby8BV+5daE8uIL5wVL1roNu19tzffKLZ5iRR5Ppxv6tG600K2X
YRmJ/73oeyb/8bke/5SZ7lurAyQyrazmjH1lJTSFEhXV6FXIaRKh/A5z2GmmUBmT5l0QjfT5QJJW
3iqQN+glTPpoGFXVxkkJ1onwHi/mCsEJq9mUnW2jeBF1K47RwIZimL48EePeSjm/ZwBtX4acclal
zMXgQnSQ2AITZALD3Tyf7UqfXac+yRSswIiplefRkTflYQ928jcXO8BJtpmkQTQpzvii+l2UmCZP
T8xVD7kCM9nUPgU47Ri0599jmv+GgIhA8EwI0DYHfgLYd+NEyxoMC+Mm63741kORIM8Pp7FMD9pz
51OT2f0Gz+aFazxv6/KReIkjAes2z01Sj19B1X7Z7fBjT/6taUDPJj1axxwTYcMi643uL2NOAl0D
yATLpFHO45ZrVYSdfb/Ln+s4r3f2AI0qoYBiycQF0XBDQjn4AhJ4E3Q4L4PAGx5CI0yecYMYn8E4
ekezL15rR2TvgYGjhK23OiU5lUq6tAGp2h4ARBZ9x5T1ukiUd+y66oc6q6ttKLwmgcgPMp28FzTt
X5jc/3IzDwF4SiiXYUQTMi1nbUX4n6RUeWQSPJ4ajuEHVZQl5HTyQYg/3qcxDhkj1RgOuF7owmyT
EjM8eX81T6CnlZgYa0ZA7PExfFcpze9wBU7sm2oFQe8Porj3xj2Cr55XwX0f6J88nf7SirxyoF5K
h2IqlgfsaRPnWV7FnYF1b19MvfGh60TsvbRuqdLKunNQt+NTk4SUIvd2uqoaZvbSZmusqhlvWRz+
QM8jJJb63EU4VMyMs6kYyD0whJVLMsgzRfNYBm13cYAyr4qK611Sgf1Rw5Se6XVJd7EHO8jNjnWl
mTnUC2DMK635qwjKX1NZ4pL1TXMvw/FpdFwH+0FW/AXOyGo1WQ2CoYNzvx7Q5JyYsIRnYefUkidf
CCwouo6XmAU+nKq2cGeM9ElCOGY8VVUnj18b2yFqWaVZMfwKpA0gpnZL/1ePVBailVqy3mLntkmF
W+0LOou3oX4R8H/dMCwOwyIhthm7F127AbHs8GBFltqUEDSvsrP7gx9S3saQ95ZKl66JGJQCf8Yb
WScvrR4/+pAwThfZ1qMwiQi6oEA4jg79RoZtT/7M7U+NLAB7WG0xn2OgxNtkTk6EqXGkwJYA697r
c6Dcbo1N9ss3RP4w+yZQ3MSUL0EoUh6vTlJDZ7/VCz+818383ui8ga/HcgmmAG9SpKmDJIbEATLS
Z6vFRZabXN1nB4PqFPIAqQRot4hOTlvYkPNz8ry98wzDF5mzdqG6FZRse7Fuv7pScuSYmSzMfuQ8
B5o0GMRNzYAxvCbdIvaE8DlNOqIOlkbZcScudZYx+yt8R8uSSVyiZvzT2FhTKLIHQAAmdZcQ2Fo3
JRW13thaBDaA5zfWeDPxk9B1GfTdv8jHDQM5qFwi0A2hfrt+jjka7ksjURtqHb8Bq4eUndTQfjLO
v71f+5vELtI7ss4zwzoujSIOuBilibPrlFOc1Rwk28BqBX646jOGOwu7PqBiSQ8syUnBET1shotX
MyTUok03ZpbHtxDS4saaaMRMDdyyAW0Fd/xq15knwrvG7D68rryEJQO80iYXD6Sk3/v26EDFdL2T
lVvFLrNwxUW+TQa/DrDmpBKeeY0KkU4AVYdMfHZu7Oxlq+v3Qpc9XuXmw/fcLWyO01Dk6F8Zb6YV
3g9j/WE4jPvzGE2wMv7j6DyWXLe1KPpFrCIBkASnylIHdbc63gmrI3MCM7/eSx68wbOrfG2JAnH2
2Xtt0scZLKijduiBbG2cKAO0wRXi2tkqU1ZaQfXnL1DDR6BlK9bPzr1X988d9qJDXqdH/FuMR4TR
gYrBF9FR/zQuOIoRon7xHL7XjXmXln5mVL2wMBCrCm0Hczw4qGGmP9zOPICdJJ5GeQUB95H5hrhZ
IPMlEPj6K9PAzMsmF9xJ23KiNXQAPQjVr9kpQCZIE5bcKf55YIuYeHt6GW1NZtfEhE+GXJ8GlVOY
eL0+4yhfVYVJbhVO7BWjoPslQglJZ25hBix0/EDJEltsVCxSnY71w/TGp3RXS6ykg8BnHxSK0FBV
4ARVbfDjWVTvhs71pajR5JfZbU5Bt+BWydLk5DnzP46NcGU3/NtBrbPeW97JBNrLtZxiwl11tab8
6MIm5LUBAbLWPNvAB+YPBkCWv+X80VmVt41mZJUEGeoUxcwfQjL1FtemwhyVOkBvWasJ2sac0Fhr
Q7HdLqV+RNO0dxE1GzyRit2lkcfKl8XWmnjxoFJ5uMEcbtkVPUYxVgIKjMiiaP06JONykEoduYPx
lHTzPVaLmqwytMq6XdjgVWDM2/4B99NtwvV8j+O9P3Qp/k/tRYanQlm7sOA2R/MFd9F0LIBoc1MK
7MTZcWa4txStj7uuDTSQgSVSx7IKq9ssGsS+mnqfGowca0Fdz6C9MeUc84TwbmoLnH4Wf8OffFZs
Y+y99gT7yYi6wQGlbaKzzGM9FsCAwn7lVzvfJYRmqoJQCc6K3RC44clfqmUb2SkrYse+8XVAhWcw
RWR1YqwDuNmdq2785Y5XP3mUfTs5GzPOqGHrmELuXN3OezjOfOV0hMPkl9hcSWfwbCR9+2S5BA8F
wk7uTw8eeRUIPiULuL4AE5bZSt3nWrq/tVs0R7yv3ZrECkGtbCk2jK3kIaZR4VkK8uNSz8mTEy4/
dZ8SK8Qt+jwOS/zo2Q0vJnMdteI+tDktcAlDgEz2DZMWt35SFY1lc08P6NjyEw9jjT8O72qi1bdq
Sjo6ot79k6r7dkQa79M2hFdDmcuKJmW4nrDXGG4czfI1zW9kAG0lL/m/aYKTibYrs511hmInsjE+
ZS3trF5TqF0N7WuV0vKyJVKRvHh1C5oxdQnVOcFrHEvKq4A+CMa4qzFozsO9lYHIhzdOLQYnCc1m
O7uAhZvwtmB4TN/avoJlXg1E+kq8nYRGP4bGpgPc8t2XQWi20IGNIszQt9J+nXBDA3PVAw1cwuaT
mjcmw6Yj8uBF+P4hlG+9RlYbgJzUqw1Vf3LG4MOrw+FT1mDbtfB+XFbJlH+4FzvS7zP4phU3uBfs
yS4QM4ibcsp4pWAgv6MEFgmNLqHV1JOtZqstD6TbrHMXNb/OlfpcuDo98mc99lHySCskmxvF1k8Q
o78whrY7L48PNNJ9aY2cNgzAMVLpACLMY34o5Iajwcn/kiKajqoMLy6SLbAilgYK8DydWPN4oeUT
+C3wpmMRTuS5NSCFGn44Dl9xP7Tde2k7UMQGgD4l6Aoeki8vGdkyMcDi5FMw5unQ2GDjftXLBFU1
aUa8FRJz6sQmn6o3AzVCXM+zNHqZA31CUhuxhKX1wRQ0rlUBB4NfefcTL/iiJKMyT8QYKtPEnMZY
KLDZsOrO+92cRY9Z4H+HFJPiQ1igF2chJ2njkM/y9K5SZXNASa+2DOqgSxW1at0QPrnaCRFCaEKc
jF/yRhup2hHz+N457QO1qi6KntLHaaHBKCtIZDWkAjfGJ4iXyxq78cRdsNKhtS3dCdijbI3/oZMF
qbbIolsQwfxmAc+9Vq7p6D7SL8vYqNU8GbCyZclPMyrNezZCLmftPZ1qvrkPgUNpYcnKiy+M2NB3
FTdMu6+qS+XCOqGIEkfTFN0A5lOcSSWLeRNiq5ThDZTVk8vW/W3Bmg3EoWX8cX+Iu1FR3tn3HBiU
eyiyajmWyJb3KrcplE46hOfg2Q4ZGXOA90f4spANYpowgcyWp1glXzbd4I/TQuZYmP6CYRvaUW+j
hsniORtq7h5ihOUzhjZLjjj5J+UY7hAkWDhdY7pZnQfkMQGqZF6cv/oIcdRzjZvZGe8YAL+ckAV6
wlsPqM5VIxgmUjj1FJ6KMq9IR3nnNM++leRq408Nol4aszhqIyNwdceoAlVdM13bvLosKGVrkbr+
N4yQf0Y7OCrnJ2Q/c1AynzaUNsCV5Zi7b8b2q8njj6Kfo8e47Gi9cfq7Iu2+U1c8l0n8Z5uS2h9o
byHxnXXQ9SR9kh+n8y5dbj/aRUWB0VDcc/G+Os75wlhMnQvMLUe0Xh4x29uxKGchVDQBxce1e/Ii
75sXT7QnLo5FjsvYJgzgRrT59NqjpAfx8iB85w7wPsHpER5G5b7Wg/9e+mBv5hyQ8ujfef6Imxrb
86qbcWcb36dRwAphuYV5+ZnFBHhjFhWJabxfMajxyP8UzVQTpdi8SEAZXKuc3FQ8WlE+7Mu5NDDI
bIL2bkGRkJ1cp1u2Ligupj6ETgf6O5+q8gSJwTtaUPcP81JTtmstGcnVEDs3UclsP+MzT5Gp1p1V
guoQgpCzM6HNOIQbVB1MJ6eaPqrK+4dm8ZcI6huveBYhYus8cLN1uyvMNcXswGtNbP+3StNGurdc
nB1uzoYlSr2SZDL5I3vo37OC6CYRr3EOHvWs7xuPSK5RGNnwd/wEVXv6H4ibONWTR00bbh0gAkPS
fmJEideT6ehfNMNjlfk/fkn9h5ARCbG5aR4s27APFSgree1erGu1Z2JcLOIU0x1xaDtPfMsMMsKN
D7QWHWJY/euB1g2M9ym+cGH367kSy66cpukS4cphza6SNWZzlA1tPSod2Lt+aivKofgdVHnziQ2p
ekmWEi83fhcUG5pCRTTAIdVBc0yw8TYryMbJq531Gr6xpU4ElZ3PIIOb4+qKV7v255dhxNS0cuhJ
3EReOz2F5EJWVsFmglmV/aYNTkspj+NpunJ0hQcY1fOs/jDl1JAh18oLBg6xdclgba4MwI0FkJlM
BtYSGG9sA0MOl8QqsBjGc+M+oG4/kt6acJyT3Q5i3Nkl+7GVqWzxu+D3uk/HluQPnFy2co2EBqgG
lfE51KEFVJzuoUBaFvwRhL3vOWr3bu+6n5ZTT/ya2wfTkYNBzWzZ+XjXLjVOuVbjDQnSKuFU6cuF
95TbIhzzoPH3wQuV/nzJGEaJZOKQjbHwU2FXDpfGLGQEmxKDpon4PlQmhseIhiE2jvldbKjss+fI
vuANpSgjsmDXzBVh0im1nryeKufUKWrKm9hY5kvc8SoZmh37Y/YZvU+AjTqBNav+55b+ha0UHoQi
ybyjOpj/VgLqD6aw2aNhWNtqGDhYGuwsAfuIFusZ9sHgPAfZoZTtjbL9167sgAW2+HGFWvQ+tSEQ
wGzkk0vAJrQuPBzmb6ZlU2Wb8cphL65zd+FhjzDuBO3HbY4ttQX8TKlUTdVtL/twj9Lu7LG73TPi
F08J0/tmLIBQFuH8Mvm6wQRIRwu/3o0MM+8weqI4CX09bohgE1WqkHJdELArHXg/vkfJy1BdRXIH
s08TYLHP9Hjjk4agXgATWeOnEetrsJ2uUL+Ugnq3sLFpRKGQCDazc+e2drivG6We0Uf5fSq1WyTO
wYqM6ols0vKYJP2HJZK30iJroUmXoNNzKKD+WA8U6k67QiEr5EhfqwKoPktXActZ9DTFRoRDhMvb
bmziZRO1jaAtidQQ4ZgUfHv0Z3k0Wkjf8m/5+dNXEMN19NPgXSMxs2ShfwV5RN+1UIKJJfInVHJ5
S0P2R3yLuNjmqL/N2YEgipQ/U62fQiUvfZ3ayExFTnI9tW7cKELmEJ2FcztI8Pz49c0sus/RcT18
RMDR+WB7iMLxV94QvDdR9x03Wb1pw4keVHZqD73XVLdSB1fChCpvYum1BzuzwZi6GFIyy+lYiEjg
WRbr72HJ+n3fNMpF7XTtm7Gzi50WBYXBbjnvamtunlvymNsWlWJdloyRdQ9+N8XSl8gZIFLQkaWv
sWhYfUEt0zQWNyrvjhSQmBT/USJvhfBBN8RKicd66B1QMhVSoZdxASah2X+Ejuke3dKrrhUcwbaR
0DDKqBrYm0f5wa48/11ZLmkaYexzlVvtCd9teZiytjuWoImI9416XXClxc2Ab61P3OBs4kJDeaz8
S5pa/bNvq+IY0oS6ZzsSbWXjaTpE8/iFC2S/523MVQXXvI1Toeu791nCpstwTcISCSn3nVo8Cqqt
9mHlsNUlsnPom+T64mkwQiBlbzvqy0IvpzZ4Mb9lG1s74wEvmSMkSkvwcU/Xmyq5bv2QmukqZfGk
MQQXt3OtJuw3JDMFjceb0kTvXQOSKHNJfPGvoI6oI2AjSoJRebEQT0yq5zKI9DaZl9fBqx7S3Koh
77ghIIKW3kH2YyQ9BFLAUM5b9ojuphypuKo7pMCCAOvs4ymd82ajrS7E3QlVHjDm06zdz2HEzEVZ
HhkGQoYQg4bHYdLHOei/7US3607qs6kZREZdb6AGZ6+ms4LH0CcCFHUjBlDdthxo4Fc7ROu9ZTtX
zigGEp58dqV223zlA7YeMO5ISU6a7SLeHVCYCOIRdOp3+ZhY20638a5gbr7yhhIQLGFz2y6iuniD
O993tA+4+GoY+ImpWrBaJqkkdZWivs90FFxyqjG4HUZa/qMThTuFR+8LIQi82n8ka80370jghBqP
zy4a6K4hg+24z3pM8HuF5Mas7QD0pgOuOy+IO1aQP2MHjdmUtuSF6KQlxAmHtO5fFnrF9pIo0iEM
p2cVLRJw9FJehGgzWDGUBO0rY/2fKJEH3iTj1qvr6IZxzQVZYoV3tsBSlgSZu8n64dyQ+FvXrAZO
eFGyQzgNCy+QgQLEhJxsiNy8cjq7em2VITVn+T3fPm4Bz+IbozkGXQdD5zn3wnBb2GCE/RL8vJUi
w7odN4SossjAuPx6A+Gxp7NY7ycCCKsTGmdbO8p+tEa22HRJJAedjgDkeFvIXypm+teuk3+l1jyt
fdLfTFZ61TsQqXXQDps288W64RPdSSukIrgoqKmDDIEgFHfFXkR+fSaKRCa4wwjL5TolMNXERF1l
fKzpM9jYJS9A/qlvSRzn7DK8/kaBbyWgVd9h3whXlo7tk/AymF2u4+9Ch7dua3f046boUUHgP09q
uFVa9r+F5cfnYvb0S9sW0DKt1oGrktNPizMwxrYFM4eMNSXEyRTF2wgJT/PBEm+oB85CQlbeHqk2
hi3p3VN95+1yQ5eGxYR7F9etA8WlkzfKEABLsgBoR5g/DkqSTqeuBwdctB7q5BmL7oUUHVtP0ARU
buQJX5Vl02Ro9HIb1aJdKdf8JlP9J4I6uqWT/m6mPuCCa3Jec9HNtz5IcYAc/SHK2vswInis2M1u
7VZhdZqzhAXWordCBTPdojZBXwcjVY4+t2H93xzyCQa+wx5wswBifqTpz7qK1k4B48nuTrGbMhr0
4jR14QtrCQgjWepj9qHxkM/lET/7l1CoDWlnZ8ckyp7qTHhvDBO4+6/0GqOi+tgVg7NqWcByXQx2
VgvUOqSeivPAD7eL0V8w+anllmo7sUp5QxGK98pv2z2RK1J0PlK7JtRb+ddEmynbj0BJi3JzS95k
sf8HlyvdcTLfUlL8nRW+cwiWHtAk+J6/2g1/eUyZSdUdDQfx3hnph/dM/tmEiOcMNzbxraXf53E6
Hvhc6r1EfqRozi0PPKwj+g87XHBWeu0HATvSlqMUV9C8kRQxbAoPxkQ7A99WULpd2ezgF9V7awy7
zVTP4atMeqqzBpzgo60tct2t/ZQaRYaB9xgG5LYoH5pgeMjLkB8BxzMBi/LQuCBYLCf/7Lr0HwTM
nBQehwvLmXZTlS61TnT0vAy1i1tgaKpTMht100TGpTUOHlbugc8H//Hrx667rxNUVHp9zGmam35T
IJBfZ6Nu07S4Ywbqh29d8oH7KuJnmV5Btf0U60sql4rbufyscQQcRUYcwOQQcEe74D5oq73jFfmN
pRMbwBaI+GgmDlbqN3peSdtMOYmduXRuXPq5NnOo/ZtqjNniRQ094QH22bQeB8guxdbr+LHZHmo1
11Lo3LV36yHHE/r2D2XUPUkvHHBq5h/eTMJhHOp6Q2DrKQpCtdElY+uc56+5bgFA+/XXpKpPA6KN
8St5cF0DaCFHYXWvNJv0G+JEv9YxiNthol/LzdTvGCR/woIOyGbvnDQhfC5A7k9Wgx66GKJxILui
fQZUGhw8dL5hMTTj0H5CYcL0zj3wGcDVhxp7vU/wu7Lsg0qSoriwEWBNkSDUoTUos1OQFY8SX/OK
il50/gCxv/eDm8y7+uDZXh+qEFufvdQYAPMuvK9MSiYrhvliN020a9sEnDSUBqtkjCnko4gFkqtI
sMy28i3D8y8Uzl6AQ9gqCtLxEz1wZHs/Uf1xQ6KHjIUG+m18UIyt2YOiuK+n8YscFYARENMUOLKl
Kqvuu+ldPlL2OJifh2OR5VtXBC9+2ahT6Cr+rAHZslM47T0qBVV4NYTdIaurg1FXI34b+Jtw4dss
p/w1Rnf80HNUs5vF0O8Tr1svffAQdSJgmMrFd7bIp4BqqGduF/qNMiB/pwZE+Zluoi3OlZYzk+ru
0Q/vUl20G3As1EZE6pW9EPlDUQcbxgJ8GW0ePC+efIsIeaxURHO5M2KmyZqsuEk6ptQmaHji2MHc
2hL7ZWpzYgrZl7cqG88UVXBhQFfyOKHxV2rcirBOlrr7LYOuOWoWJrsgM0DyPJvpurX+Yae4YoJh
QaBF4rTJ4KyFPM+EI4kphzbFvj1WocFdbhMdYftJ4XZ57ktPs7cl2vFe2kgVoZ1Q2Sv6F2hLbzqV
oD8C/plM2MtuCcLp1uuuFF2IB7usnLsVvR5fgygfYjcDTFRxJWiUNx4KSxOna3B5iwU0L2UTTeKf
fBe5FMt+uluq8IsuaTaUXAyYNTDAVRMrbour8rppuO8z+PIxVGPxzK0VCSMha5dN5kSrS3Jq++QN
Iu5PZcHIcWz1RC2Q/cS9g6A+lQp0B0CtcbAmy66dnwLl/RTcqOgx4d02h+Laz9wMH/WErBv1CSps
SvMUNV6Cx90jQG082IgZ+RHCH5hhUgt1KyusLScy23u3sy/aI/EyWVbd8J4246bU3CLwi+QPjYI3
GS2DBBFpgBTZD5lBxwadsR3H4c1U8UFG7hODDF3fcy5vpowg3NCV2cYngnL28ubXnTG8+KLy1pYV
sOiX323FlV7ZVHW0LDLcTL/YXSTgg7vEc3Lm+TzwfWKDdbTOSmA0S3kbkr/A0Vc8zNfeodKqR1xb
9cBiDoWr8fVNXpmj8fJkhxyxK4fW2rIaLHZQl6dV3AGNE9eaUp3HJ5GU4A+TBiJXhqiA+eJt7ssv
ACvbwvfDB9ev/5lpweAUoc2ctJ9SEZkgQs8BZotmSsujqgEBLE2/HOogAiAWTKV5YMhnl9mlBVUU
9vg1BnF751AojhlZmU+jUNI50ct/i0HrzSOoxkxCWHuC9G/AUgTbBqRUnlfdRlPXw8+sbA8p+Zod
XaDcC4oquGFAHw7KGHN0IHXRVodluCydd5sbDgWK5V+fVDGcGnyOhR07r5Oaw/eEtdR6LgiCdNLk
h1G08p4RncLEggqKOsbNV0SJBZfPt9iZtvZjmgqMo3YffUjWek7UPEv/yiY3tAjGBmzsZM0GsBtD
1oSUewA/QoW2adMt0r27aWJxH8v+XablJUfnWgss3TdjE5GBSyd9mEgDbbMEDl6iUv+m499tM4nA
oSfYhTTMqQPY4tdCm9iwciwPgSiqm1qzhS5j3nVZH370PY00MrFxfmeUpxc5VTR8D442dB/aLB8L
8ugrmn7UeaDkBKKNcQ4i7T6rJXNPCU4wgh7uvWrbEnnGrl7Yo9047DO5znXpRSZ6us8cLtBxF8SH
IlYVdh/yx45gF9mpQO6SqSXolcqzLJPxJppbvZ/gnNL/4n/yA4b1GKJeduSChlCehR8fUOA/5aSf
MGk/+SL6MRbBvWYRJXIs4B97ofntOvjnHTEIUYRfU0/tTJw1znmElna0/emJAfqbeXXayDnFs+/K
LQUt1tHBPLWNl+5gB/F9EnPsoE2nt5aX/S48MjtbVEDHy6I/YczBk5e15NiRnPBC400dYZbH8Erf
ek/Ic2wl9Icxx3VR2m0ilQfnlPU354OTPbVXlxxyIxYZh1x6xKW9EUNHP1ME+mmA4nFHMyIv1Rhs
bmPYxpPpoDIhfXFc+1FF6iHD4r+FPeKuqjE8TgJkroayBWSFfWjkSevARpCmZ93eikY9L+n4FmoO
qnZckiMOO2yHkLt54077OlA8M6HkBtVw6yi6ejsF5YUSe/pEMBBf964oW4L303i9Jte5/6Wr0GdN
Hp+o7rsWjRG17SM8+zbr27rpKPXFMhKEzrPqwhsvm05Vzfq/y+kyQBjLV22IkWOMyP87dEkFvqZt
MNH+ydK6W4uxOWPGctAm5j3rzNsRAYs6RmLf7dhdZJCp7QgsYV26yftgm4uXVfOt3wTQY/z2R1QW
OYmrYRWdM92XC5JcV3d/1cCGabYFaAJWx4izoKgr/Nvrbg4o8gnj6Tx6476dkvm2iubHdJYfGARR
P0M8Br4HLDAre366KcDxCOI4sm3Hyt59cr3qJfXtp7jCUM1hBwOy9y88Mdgr/Lo+MwszYnBRQ9/F
DQIm1ia0OfLXABtsnFZzjTP+P6iptxbi+jqr5+00NAyodT2uQ6uSh17OR5vc7CpxOzRFrMI3WU0o
eJqwYuJAui4MWehHNoOjke8NS07+M6s3B6rJFT+SrOfG8g+Z4XguoQysmONp8EGlXrFzuyqA6jhl
6iXrDNS6giuXEfCCEmBKmyBHbfWuZoa8/qggGSDWCuaGpH0E741MQJgs4IFkbbEQkCYnv8+vhiA/
ld/KdbDMDAaYhO2+96b8dshrr3PFMaNltK/75omdxrsnF7zTS26vU7e8AXRPLmicN12O1XApfQHh
HWNRSBxcelNGuw7akBdYd5Nqv6o8uGc3gqPWMbdmGXEXZtO50l1x71W0idIGwiaNtTXNkf/GsPio
QudcO6Bl5KI5hLPiZIVAREl8iC0rfoSrjnwnARio50vPc6T17yTMfZQl/JUI3NMQgy8d5LQvIlWS
ImkOLlcT2jmo53DNt/Sz55R1D2Xwzu/QSbRN54vNKqnHxeU12IMbCw2zhrSj19pWuPEsCpkKYVg5
LOMrmLI7urE/Wk0+qpnYHl6tUcMceQfj1S8LdCJEQG4CRUzBsqJpxKNK0Yu7ZtvP+kDFBrxdwZHY
JsGWxOWDiTGvQ4s/1bHzvDRWc4c0DUWQ+jOHJ5If5o327X9lT8axiMZzQpzB9WZQwpjbiErCWYWe
gw3IZ8OBz2Iyfc54mMANDb1qHzvU+mB4cOg94J5W2+O5tuKPZDSvxosgQiZ4AtKp/6vz/s3znYuO
lmcgaK8knW/JGxQboHIXa8EUO2i0xKWa3UPhaDYXYSKPltvfm8TbGxF/Bn3J79BvuqOMOzqrHPEc
Xf1XGDvRhkzyh0hJeYcFXdvnVv5rcz7yYyvYK3g64qKhIoIYdn8Xt+13bZI3ztnPUXBRX6oCaRr2
ekaLjEL1PSQx0HWOesIn/ID6lD/ZwQ1Ivosy5cF+Y1oKN2mT93SQDPSP5351nyaRheeFGs2YPfIx
Qn4+NeSbNsS/KK7O2Gj4ppsxYTv3yGV3RvWf9pxccMDSQtH728zzlm1hImcbkAZaY8Tdau0fdaqS
h0rZ3knCfdqTx4HXH7B1LHED05OZBXt2BS2G854hRsxvAIz/nB5GkVMd5zay9gvs9wNxI2/tLDEq
ElKkGq5nPOzQU5j6RIUrr2eJ6v7YQ4sU4novBsM843SXbjwd/KtRrs5Dab2U+G822ej89KTHsfrk
lx7X8DmQ+B9UAfBxmdV7FyPU4I+d37o4fQUThgKYFR6Qffh/kjRCHaY3Ic7HDf+12AdjYifsgzm3
Mo26Hk9Bu8ort/qN8BhRa8Oib4nvUmdWN44u7xr0e57Z7lR7ozxqVslMa7S5jR1eDb+f+leVFIe5
gMWUhPI0+pLOrmtd4fUrFJPjr4fOhgASt1t2mdQsgsX1Zv+iuuaLbkH6y2JTPyx1g7bS0aiJ8YVV
sy1vbTHtkoE6qMmlO20kCr2y2hg2x+h6t7Xu2w8uUoegS+vvNu8NBfbx9Dg4Pg4/Vck3sfQ0Z0l/
OSU43/fYioMPzkx8ga0Zy8viWPkeFgH7LdPgAUqoJyg7gn1eqnKARBAzI/wsO6gokP1r0zyjo1Fp
hyURda5Q+Os9vrPayHmXS02PvNPptwwQwl0LKYgKYMwIlrAfGZnb76nukfGyVFT/vMkR22xyvsfC
NpsmE2R+a+pU88lTL14cZsdgVPWvybC3UiLxTC2lfTJIJCuG5+UX/QDDxcTipmYRACnCxcZv8tj7
cAvh33LdB3zL5zRtwhkop9vU3xQeX22XkCoZEKF4VrQNjoq4bzzPz1FeZTc+W4Rby5X6EX830Fer
IgRX2U6C8SfKPp2JrURcSVj7DciLQvTBWcU87CvhTghjrNJRCP3YxpXXt/2vlwvyF+FgqvHEJMht
VQ4/aS/9S5kyjg3j5GH7oaK46pMFxxeZqRQuHDoTO6GeyBZqM6WzPJgOKDSMYl7KLXiC2GauQm4k
M4ExF3OIk9RUUdSG37p/tYSrQtDSnM+PlB1G/3iB+LhtWYCV1Epmko4bn/3uzqbuL65Yhyk7MkCo
SqKPytqwSoX0nRjkNutRsup/ENfS3MGf6eSs64Mu/GtuzoohVhS9e2dmG39jdC2Ft50/2WK+KJWr
sQLNO+2aM5YUsQoWi7l9JBuwKmqmAUbFhURn7/Q7QzXjhnFGX+soC+CqBCR2VQy2KmgTBvcANw13
7zmNz21pMZzGybJVUT6teH9XfLyIfQEUMoJLJNXJ1PBWf7YgRUayICGN2nSTRewUOF8sEGJltprl
zPq9CF4iP+g/57nktpJw21vi6064SU5zvbx2xPqJHR9LHaDXRwG64GI+SvpacVs3d5Uu3kzk6WMY
xMFHHznMOYqgwAO1tnjs0Hw5gp04+ZEtsUaZdSE7b5MdoQgyNUD5oaDRrSwSI/IHXCWGTldgWh3z
1djS7tfG4Xfr9t3ThFeY0iO6ftdOOxUHG65Y/5mDxIQKO1cwo/2mGKt9GUiAgj1+sUtn5pjLSfOQ
gYHjZtsVm7rnBIbuQVRzoRNgLKZ0O3TUSJZtFuAfzO+CzhMb0CV7E0cwWGNywWz6KcuJxH2lPdC9
Bl686mCIysq9sxMFT7GwkPuTc66YP8Ya0qMR8kXENnbsOIstXrsUomC+A8cmWN9x9W1ZRxtBGhC7
1tTzMsnbtyLpmHJbpEnwA7Vhxuhj0p7A9Vq+JYj/bsuipPMg8yqvMcQ+2+wLCsctMFJkYM92ntjo
zM+TCXvsjN7XYAdvBGwwQQaMTSwg+yv5YSRAyUZcsU0B2Gt7G6gLBrlZvat6PJYl7rVGN5dGoFP2
fBP8IIv24AwwGIl5j+Skieo2Es/JorC7qZHlYcRnDegmIK2XMzzDNAj8axgJmrnbUSDPNqUlpoY+
EB8inhPLjsl+BnO7iRAfEIqACWh8htu+bgAGEl2CRx/Wu77Pn03SnQHQzJTvEnMNmZ0pk+AlSiDq
cQi5ZeiraDPXOS7SceQKofAPtRbbBE6uGvYXidX0GC3OObcGog34vtqcKFzWVl+VY+gD8v2nknMW
PPBNmXuUPacjT5mq2msP0nUplX71TMdrXde/bPWcTSx4qRraE2IxD+dxzD+zPP/DyLTtHY/bE9Zv
zKRJv4huDeW4xKNlS9py66UhZIa2uXyKxKQBYFixQE6oXeaBKSMqxczQ6EvGaKy2QVrgSgxarLtb
HG/zBfIKIm4jC3WHYkJDEids/ealPU1SWnUBzih84u3DYhcGjExuj+/Y7lrCvsAmU9xK6YhZsOQB
TwNJ4UBBsxucBZXP7Nbwna2HhoOrceKLHff+g+MmP5OUL/XUPTDEuLx4lYtdh1e0qHGv10EOM1b/
dAnrjsFX+SeBA5w9Xf4qSz2ua8spbuxZXW9omGCj66CoWpYVObLLeoGPfe827vQacBE6AgTAydUx
XaNeIiSVofVV2gMpAUmWbj8JsmGElyvgbKwyj4Q0IlqP6IhGgZosauFHqkrYCPnsbenBMmfPsHMk
V5tueqiGKyICVDQmOE/xVibvgIbzTyno8cZbaRPRxeWhcR+sihSDXxLg3nB98s2prPMnkZeQFapG
/WMfllEP1/MfHtLaJ0MF0MytOPhRbBjCrDqHfxqJcOWy1t9xX0uBVxfVneQT+OE26Pz6pvX31E0v
O+qVot9MevP3GAbRgzPh1shduonZi7t73WjyO0gjVIKzsOLXNnrBVmZRfpfgBvzoCLE8Iuo0F3d0
urWKC7a8fuWXVJlglxt3DvP1ixYLpYeIjmanaZMHPBx75rEs6vZ5joPyrFkE4ocYiUO5XZU9hRwx
b3yD5mzL5PoOahEUmsxyd3UscDRVdkHbQ+jzwqlTbhZNt4CK7/P/ODqP5chxIIh+ESMIgvba3qlb
3l0YI0fvCdB8/T7ucSJmZ6U2RCEr86WwbrPb402r6Qu2VoUFWGHu50ZvxEL2LKzAOoG7oKh4nAHw
F47B3qiF0h1n3WkmZLBSyuBRlPsxdjXYjY7G8FSrweYq30ZnnxcR7hy313AIop0DP3bVl8lHpWvY
LAuMPSoWvvpykXLVmK/jDGZRqUzv7DWw3ZIBQTlNKrWXwr8ThG+QE5HzZ5Fywyjly1DTnJqyjJO5
VniOEYBUq8lISfziCfpo7cZ0EsQIianmkp+nY7DyRx5ynsEYAGhwQZvjthji+ti4ADDkQuwrhD1Q
HoPNu/3/Kunm/p+Jx3/jVNEDIH2a+KLsDToF1XEpdVFJUjEkGwu9kWVpQqpk5kvAqjsu1pDbocRO
VUe/QVKjDfcPqpwCzAwDOzmPjSZF7zjHw5p2dm+m6jtI7OCZMrjys1wWV+VSzeGN2ddUTs9+x/5Q
la9pMeSkWXpeHsdYYpbtd2kiA6DJRORgma+L2AAlbPDl8Lz8nsf4e+t2p3Qm5utPMXJxpzGxW8WT
65evc1GTMk+ifouXcrgEOYBgT/GlFE6/F31srIMM6yfXr/jFstTrENFXitqwHoV4Y1pXHI4ii055
RdiBBWVWHIURsjFXXKz3XNDza+AvJK4OvSLtK3+nMgswcK7bC4iGca0Mntt8MevPAss97bM8HAar
+LGrCJ7sNDyEROnws6p/YYi0VMx2cA+cMnmgmLjZ6DF9Tks4YqyXoBYuUd2BO84htodwbzb86n6y
+PKrETnc9fQ+gvmwjmN+VmGwB+Iawm68EixTJ+seo8zTHPSU1LRzu6eAOVhp2f9WpfFTOjBsXA8+
Z5TwWWMGYszKw3PoT9RoqVPhMcd7BRSYdLD+4ZpA6M2LzyYhLtiak7Wuw/ltGB2scs0zix0IJHb0
p5G+gaAXlK4P2ro6aY9kBtZ36zfGsVKusbMM49kP8c8OPrvLUS54ZctKtnNQXyPPWSDPGR0WFj0M
modgjz/VsaATj7H+cemyBLJIptMNyGomHTdHc7BeQnZXbPeG13AsnqmFcnjfWAw7Wf1XzN1dE6J7
+X7+gBWk5dJJiSclvHvdTZS4jdyzbOx0FI8N9AfhTFWe+CfsoDlM+MZJbsffpagAuAvhgm8rX8EF
tnvhdwMxKzziQ0AFYBMR7K9DRCtOC27VHlXzHrIUnmbSplUrPnsv4dY0UsaV/WWhxLWP2+2EDRJm
cQieQzjG1bGrW5+S8i99FzyeRERfAM02Kf7Mp/rPmEJ4oyzZMfRYAYzN6ehWWXRsvegvVxqYWqXg
hoL/fKgMDdY7tFMu/cNw6BuoVsWMjBUneXrW+ZQeEoUuDIgUmEZYK2gfcCbXvenxFogyOBDcPwVR
OK4AEls8iFsf51fx7jQ9FQlNY+1Z9wn0eqKuRXs/R0559Xrve275DhRaLryCABm4+fMz7lN4dd+T
sLmPO8u8THHhMkM1zD52jU96Zbgar2Gr2k+mI8LjruX8kFbwPiOgkgTQWa5XQzNs8YlMJ6rmsYNy
P6afNgvuuWWirnNbJZsoJEss4Z0y1Ndd2VTmZiqX0pSUrEOyWGjjLnirp2ixVqLoEt6Orm7CBagl
0EDEyH3D75dd+6TW9+mg8stgJ0++x5uRY6s5+mbzoYdSsXL1UO3COF8PSZDfSlc22Lbppidubf5r
YhpqLNdyHxJv/DBKjf+jYRfV9AfFU4btLD8xDDhaO/gqR9KLN31lIqw5wcAdXSPVMhHP+yzikMn7
oeFCHrv3wRCTKaJu9mAahvXq0hp+cPEJrIqk/hmGhTFbOt5RB8V3RRXEGhrwQ03EP2uDL4ft1JZx
i+d0IVGPswm7TO6vXbv9xWaJ69Nu4XbrvLkUGTbpYAROhrDWVkuZ0nKvGSdtrfGZxCitM56ZBoQd
8CZjCSvPG6fmwSqm4tWSwwFFPwJ8oouH2LDcD+7U1UY37XSwyKY+2GP319dYdIOmafatjFgkxrUP
MpAWAsXAamZEqYzMjtdMqF9cT7qVM7o/U0PzeMInb5tI4731kuToSvefzR4TKIA/Hz0+u9sR88Rm
dIN/dFV991FC34qHWunhhkJlq1/dNpWXwvGHraOW+bojC9pGcjjJ3k8+Sd9trajHfh/M7WZo62Ef
5tNXzA6KsFnUHIOu9G5sHM7QS2l78oxwr0Kkq86NBV7zyTvnmWGsbMklXw7Rl68czLzO8I5F/MFp
fO/Q8OXa8455AL9KcQqjGCsQ5nFcpF9a+18o0OxKJvp7gq6vrp5w2BEZ/nuA0HVj9d4fE6OBAKbi
8De24+Hqeh3elWHoN0zX7pq2bs34o2O4AgPdNwU7jIRww26Y/IvsBV9xl86FBAcZ91SjdMnm0TCi
Nwk/Ivh0JJO6tMgqW7YAhzmfAIIeJMWuBPPP0hofSsN5C4LKzY5G4IqlTXuQ6p4PwS2Ygn2KJ4lC
OFhJU/xkFwvz2NjnZXqxjfjZrORNZG61iaiRGxJo6MLimaMq4xZzbq+KEQgxTPtxmB+RFJHzsW3G
yatFnYpbVhxsNrkHH/eqAyZ/CRrAIu9iNIQpgSPgAmgIA7YhXaEfF4JFDU8dxFiEBi2Cx2yOP/3Z
OskFdTwjIzR88fOeJtxS/PgZX0UYBusqh4oNXdedzW2U6nunTj5FRtIqbp8Z6diKleMLtVSHsWAR
hymMx3C1nWmWlcBicf/aJ8cxt1kVvweq//c/ewaXHPkzrVK2mhEQUw427p3xPzW5HYYOjxgmfDon
MK+aXRVUDZ/STGle/by6zFjWN/it0R5x4q0XS+x3OYZcOGJ9dlzWnBEH7AqjCFZDZpZ9p2sCyiWG
wU9kSMq1uwlyrZPe0zt+6+mP1oDwEQTMVV33497TA0YIya73nV3wX+tmhyJhnptn9UEAe1/18lQH
2UfZ6merLA4ZSwsP/hyQoOjVIiabCS61ReEdCzM8Dtp/teoCVLIJDEgPOTyMLB23Lp7dA8cvQwQD
wEqYk3EvqvABY/ttdtT3RAHdgWhbSmfZyDNcPXemJ3lfyTOCsL932kKsHMk6CWLyH2RnaIJEwfZ2
Z5srB7D5ms3THp+L2ExO0mxJKqe7IakfScTxl5IvLyteaOgKdzio+AVnJtr6PqoIZ9AkBX0/IwlW
pUToJsrIN5Tl0BjQT+53BDrnjSf0GePWDXtmDBjW/USJNC8+JORCjj8uSr2d1zXZNEqaPBQ6E2XQ
195hzq2PRM/vjoaEonGGGJ7x6xY+4qVb/5l1FG4RUuHAKl4TQ0zwiZP2QbXRX5tGz6rwWJMHbyZd
wuuFLSfD5QThm7ay6Y5OB1wZAVazjTTZYyLkkemfSfIZ5TehiGIzaa7FmRieipTlMq/gE3g0g2+I
uTcpuG4n7iBMBK9R1JLKa/9FCcFuAtH87CHW0YEpeG3G3dm01Xfde+6K5OOfoYgIOE36PCaczLZa
7J0JFLBJvTliynaOM8L55Nq5gSqOB4XQVYwyRBQhvcPwXkK9YaSlE/mhmkbiCAWWE2FbrK2G5cfJ
7CfitACyu53Kl8HZqbp9kiCohrXtbCfWTI9ka+FcBPm7SXgx8iuUGjGvDad9q4R9Fbazc9y2Jiym
b8Rg75KOOxeMZ7r5HDaYDU+dVNjkNcOSco2JeEfVe0dPNdug19x7TPhn/RWLxpMkV0rW4z22nG1u
+CfhWAyszYCmzEMu9ha7XD2yNbTMG/vO6zQbj0qVW4txjHw6P9/4YoRwRnTIYcbT+JOMgX60J5aM
GIXZ26iAX14ZW89gASh6C9ShyEnYlu1Jivo6DQil9nhuJPCToXwhyffkqmKTGXYNxLXFwwqZw5rD
A52BahM5WXfuRPoYVhYWv2bknGcWFmq++HUp10PWXjjO8DFWxNqG+KqYBwwP4oy3UKDSaP7XtDDE
fCPcDR2AgyKr7xMzeWwD64FdIEI1FqcCvd8e4keaFrYe3s2VpfRTmPrfhZK8QdkPtYs/Sdd/FMAV
uljekzW6dQGHRwCi3gkozzXIkbWUt7X8rnJClWVkxpFQrn2R0U8RnE3YFnxGr06MUTvP0ytJ48U4
yMplys07n5vtnjLszQD/fOuRcetm/+ZSa0nL1zYOjac5Ff4+djs+8tV3rXw6ZwPMUbPJntqazjK2
z0VJij7hIhImwz4v0j93BkiogicGtTfX9V5Md/olqbKjxdta4wCZ1/MIotAMq3dZ9bjZ2vY7sJ3u
3+wljHGgFvllon3eCHmQsMs3jWTr0ddRfEVMlUc56FewcDud4+noBF9Vy4xukns551oDtzwtnjUi
u9MQZtBDvKSx3As9kNFGsf0F0hKcI9k9ekbOylwmxxY9eF17AVX0sXfldwMMWbXfVkQDQDr+ehNb
PZC/7bbpvF+T3AlJpcfU4T+2xzdnBL+OG+mAE2VfaXNPceyXaTiEJvJvvhuXcZwhYPHeFQiRa1kF
D8qMs0PWx9u2kXuDgBVRppfZDV+bpv1KosCnNDB7cQf76ooamkSq7kyzpD+wn874Tf8SjHJ4HCw4
bk29tYR+mebsC+rhLSSxsPTaIOxJ7wwo5D5vpoEJNn1NuMjglkmuOdGDKUIbKS31xheQ7gZ/uLZm
xR1uiu/j3qEphacvPSqfKdIJBv/4mFXjtaG/1y8VupmpH02XHU6YqU8BTnvNleBzlM6fF0DvDeAo
n0Oic46JFzCf65MyC+q6+EytGjt9m3tqsRkTt7Hp+yt4YwPyU4Xpi2qBiGGxA9zenQwX61xfEoNO
3AiRImYhMl7t3mA1lgQfvPnFysT/nGCA9/z6XjM6YOQYqQTGPuHBUvAtA+aaW7+DKaBPj2hTWRsc
DbF1l+rspUfkpPgBaBjgjgdw/2uZJEBDLci45Slqx3+hpE3Rcc37SQ3n2JL3o2LpEfcHwOc/ixRK
M1iP28SproORbotOHxlkNkLkXxHTL296aZAKxx0SWFRogMdgoKVZCn0hOmpzpMKk7Z6iUUC/H3BO
qOaSTsF3ViVMSZLgbfCeSBbUcnryfArwrCE4RH665xMy3sbATA9uK4111CXhGsjm1zwu3j47aXYF
b8YOBI+zCpDS1yIvCry+kMsmr981mcIZxQA8zNjw0vLOrPy3UDS7Do4E1xCGX26iG5DbG6l4UZtw
3ti4lbeYNnZRX742efVS0Dm9zoLyxTeRZ50qPokAwlGTvmF5wkYVOXATELyyZt5NYQUxh+oTeyp3
BJTrbQ3LDozOFbPov86p1uNEvag/GRdZ8+VLtb4Cp0Pz8TxeuwSLsyByEOSK3geI/MAwbiECc68x
I+dNfQYWnK9D35HnpojO9uigQubznoTwv6rHDoH3igoIP/+JgmyrR/lmFWLDRjVcD5jIVhOtUCR8
VbrzWvFCbh+HU8n72fuXTNiHGsAQzvn0ZDdlfBcFtKM5ExgQo1CANPjPDQ/4CcoqRKx551XBxgPW
6yX8AqpgKZIX6m2I8m045ZxjLgX0lc+zKne6B57EdFssBdwdUYrNoOVZQtRZuVKADmp8rpMLYppg
R179pCNEcr/7yJL4SDjuLB0NzNynWKnH2IsXigKrwHQz0Km42RIqsSeH1eNK+hMPzuzfEM8v8aSI
ljAIrdKl8yAU1jk0BClS/5nu2uPcefFxAg7dj+H7jDkG+LQKd3gosLj21EIgNW+ypDj5nfjLOo7z
Mjz2pfGWV42kqRAbbbbgY1Tq82OCrB61e3MDbtowkQO3eQRicwwM9x1/7pm97IOHG2Jd6vlFdN4E
gyp9FhA+SqZa4psnVD5cAsJj21VWmxG/iyxjD8Crfga7RJp5Mu6ECI527zQb0Wuk8PiYstcvJmol
4oCLWJI7OMsb/4zr6WrX4jewrJtdVV/9TGo7JFhYFJ29Hgz3wGF2sWvuNcXwPIehOMz/D/cAnOZa
/cOnQNulP2Fh5a9CyyUrT+drc23k0v+CnRUxydzQMfHQ5CUp+uI35JI0pIgzHdnPMkqftO9+ALTB
AaujxyGNz0PMbBao9sXv+h3K52OCn2/b9uzH8L3+8Ilh3wsk1pXyJMr8xRQpiwaPWdJKWyCIdMBO
KjH3/lzDlMYfY0iMQmy/yxWVaodZ5xevps85QHX0uH9qtGBuDuHjDKydFhdOhJ4PDK/jYU79Xzyn
r7XMLqHhnDrWFgx4eIGsmkshtEBMEX3yWmsc0NNAdS8YD9TqlsAMpm82UQHioBAHqsy/ZR6xTc1Y
Fg6MpdhHbcKYG3aKEFTKSyDEQ+FPX5FTX2lW+K3Z3nFnTTYJVm8LBLsInTvcTVi+y+IHrkS9msiY
uaX1lPoNLcwqoORkMUYD4eoHuK0MeudRVxeROhdBEcRcckV0UiytSXOsU7qAp1Y/MWo/DL44NLX3
ENkFfDimiAyIw5BiUM34V6topLLUpxajTeKvNvCOmRU/Opk+eRDJ9jS7cUOc03+RqPgREnnGz3g0
bVKobeQ06xGa8noEdpUFU/3dBlzoYoHEjWBxxuCj72JB+0vu6i/RsIWNFkhhU9RyH7QZxtlWndmT
/I66fIN8Rc6i0j7TSnySneuBNbKvgMv9tZ1Mf17ehefCs/d21j0T9Acrn1GwgJhunFjHxmsUS4rx
DMalfhpPTkIDZhycbbTsvrRQfGkvSOAErox5fO5Ff0MI52nTpQfbqIB0Gv2fiY+pD7MdTI8D0sQr
APF2lRo49LjDfCSVebUWmL9Y1i1p7G1nKT87LKgqJraLdTByunvD6F9Yzt1q17gob+kaoHixVd0X
pNbfprexMNmawmry+EBbDnwOprVpBE+mH447Kpw5XBP7GrKPFXn7J0wcuQG946uhbm6BOZGPwRPq
+MgAZZrfqXRBrQPQL5LT0JVf2vH9tWXWwZFYSYstKubIc9a826/YUnaDsn+VX+Q7V1XhDnbrQ164
LfZcMnQRYUPu/ujiCbz2NfFROo7DHnJfw8PXqx913L7gHoTmMEQVHSWVg0EVDYYdw2awHT66PAGo
NJj3iL0l3jnYxRLf+27MxT4sAoi1VHPLojx5hOsDYZAooOCIlcWGJ+h6dPsflbnZtmeBtGNxDGMJ
ntu+MUNcOx7IfUjunNTAger/RbHlTLJvqo6fqrC8dlQy91Lu5WzuKExoN1kwglcwvy3JkzwezJ9M
sEXxdADMUbV7rqe3bgGOG96R7suZ9Qn54SGN9l6HhSQWyXa0etgEJC+3Jn7JNajPYa0TEjXFHEa7
wSFoYvE9qyMKGac2PaD1vyRdRs/kmO60ae0QYd6rwDmbUb7ppuF1zmgTrcSDFRUvgTX9crC+BNP0
lWUW1lBtO/tZQmMWMEFVaF90nG995//nb1luSeko/LFYcELN4JrWz3y9mEP6nsyTT0BInb2ohqTc
kL7J4FxY1kdaQrvD3HMll77Li5D5jhauOCsvmeN9lGb25FtmfMLvz9RXxvd5Jm/sJB56Gzokh9W2
53Bdzb6xy0d7H/bVp9EzkVrxX+w6d1lsczLq/VwWlzEzQdQQXAEC4P3TOX18ZPlExdQn8wfsyxsa
oI6UdTyaOsBFZf12klN/zLGtLN4B4eYnS3jv4TQcBlHdnFzXHKxsT026fIui6A9QWTZVg5HaISOb
tf1zELY33KB7uGSSPVbGljADihMje619fLD3olH7DKdLlZr3Zg9xyOrPKq7+GV1z74wOXk6yc1Rz
0hGIiXgoLojOf3RmbXSYXoYedoznRk9tJ+qVN5sfYUMT+FIIirr6nmOanUf3Xaeivmm+22SWkZK4
nDKSE9Mma0ajQi4QPy32BmgZnvNpYVbmN9hSB3jUVvzTUeK4Tuw6W3tZc5tRuvGmcUTxrDp7hdyr
uP2alIv50RWQporaQWXgPheB3eA0Gtfasp5jRDmrjrc8QOJ978K+pu7AYUnH8sK7x+gdbgaTlC7B
BZDyTS7XuaIIQqVhh39myhGTiQn5wXzKTdfBQNbuuCMB2UWDDP34y23qPSv6GcJYo++mSV+xqRv0
p3LFsALfXpKHr2Zqm7tAw1WtlfVgshI8OqEP3xJ6x3PjJmezk1/GKM9GMdHkW4KoKCcexnENkswr
WnY2+Ein9sJYhWAbb1wifu407xwDH5209iz4vqY2/qVSJcXlxZMjBXniE5lfaWRl0KSvaVWPx6D1
bzBP6Ejn/5NZ0yFuJsTpIXpUmQnZgAgsoy7dvG63lDvDXk9DaA1hZZxLIzwm40zUwKXXCEUXBmp8
b7bjo28Hx8Cniqyv8nPIpL9uZ+JpQPHe4gn5pNXWYwaBPq+mTz+cb4myPvE7HwpyTCs6C9P1JLqn
ITPeDBuR2la8o9T4grdxSTWGUfhlsrLCWw43NeqXVlYAXvjx1KEFQ7klqMvJTzCe5QO20qaiUDMX
NIUM4ZeXWi6dnEtgyyUKNodA+FrP+sCnTDdKZN3h3N9BFanW1UIQJ4s1cjfrWIy0fbfRlf00Qc3Y
tAYNRJiqfQyfuOzrJ+7DgCx46brRXZDqbrQfa/cFXO0nrgjunu47yekvW5S//hwRYOWvN0zusv1g
MYuASQVqWAePOo8+5wKziqLqzl0+ylXYP1NA8RKgtNKlRH9U50G3J8KxyWbgUO1Y08Zghztt9EiJ
wV/js6CbYrwWAfdHv0P67Fg9Rn52AdHYk45mjSJ5iyyzH4le9KdwpAe+Q2bQpc8yuB5OXseuUMqc
M779xXaDN0dzds2Ky1DtjUSom34ALQ+bfaBryTeah3LkrBtjkW4opNg0ZkPna5iSjHJqzFJ4O7dQ
sLZ5W726UqGies12cKcfs9NvYzEOqxLOJiPoYiJo4XI3Jg8DzCpijU3DxCgmkAxktZfZ+CekBJBB
3UkCrtya3K9oIjifjtyhlQ7xDfkJjRoUmK3HGh/JbOafRmweuxDYM/ycqexfBxWDadTlHmH6Vjnm
1bZ7BlJzujm2h+Rfof26FEMg8d+Fg4V4SDIE/Zmrkbq3G4kskSo+OlQQpv3wNiWSPLtmhSd749Nt
WSRCZNyg8uwbCwpBUJxKEK7kbgP6CEv71GjzRH34tmjmO64HL7qM2e1zYmLUnvcWIQA8rA9l40Cd
70BlRiS+5tz+q0frRABgQpeY79jaAQ3ynFVaem8YrnHLxMF7FJV3M9Iu1RSYgEzv0vhttIeW/ymZ
YiZRpGu3N19EhfNSEDP0sU7SdROdYLMcxjl8y6oOxYviDE+gnvonBZVzpYYw2sig24CmI6eVUagX
NvSO9DuGsB8CYBNPVK7oRhFth8rbtx6pU7+n4LbN3acY+ynLRn4eNNnVDI8H2gEqPDpqy1vIXrpF
7e20+RrYzbeTTvoxTGj+rVVwh+EQGCTca9f8INC+m9R48F3umr0RnoJGwjFmIwPfNMXRgP7VzueK
Tg2sTJR4OTOw30TVmxC/3srPs9+y9h+NXFNUp4a7qJN/Xh/s6L060NFwtdnH9AVhZMUudNAVxd+K
ro5SzK+07EpeaPEjsu7JVnq82BZR3N406lXrTvK5S6rXvuUVcrTPPQPYAsNTs+aG/+C2iPoZ5FzH
Uz/UcX/McHZI8lvsP7F1mXyurZ4nUTxksLA65x4K9jGg6SnwyLcL5f9GBZv9cKYmFFC+4YRvo6Hv
E4qJ0E8xaYzNkcLqJ8S9eNPk4iL97A1DLjbtqfr0G/HEPyZhHHb/UmoyIovWCSohzgMnRuJO97bD
arfx5gRKffFmBfpXguAkKTkCKpULCKZ0vkEjk2wqzn0jjFPvYPvAMtdsR5F9mTG3osmCwZCyvcYu
mB2jCcG8HvBaR0PHosnP39oiffesZHi0yVXuuiAJD12D0ckr+epZJSpzNEFqtAa6Wxd72KVAizjE
A2euUZdvEPLvwcPchiRDZUqaaW9aUcBdsfcP7Wz3n4bCUrio6cLrGq63Zn6OOl6QTsA9BZ38zaRO
Kj8BsJAEMqKCQXVbiNIGHJFa7NsOqM+UiqMaoHtUhFevSJ3VrpP8tEaq+L1G7IsuRUCXiAXBDn8L
SPKpbP7Fdhjj7jFfULjlHXiJZm/TZjoCYJuf+1oY7EUlwfOqENYhnxzJKpymzCP9J8WrSHv0yNn7
6kimgXBxTjDMQq73w7CNsWK/Q6O2zqDzpoMX9O177QzdQ8t7/0hxqaJPUzRPtp7LvXYoqk2HjjxZ
kF5T5CtYaTQO4G54slk93wpd1pQc+axUSVdzmwaSy+dTGOT4Sqxehb6piokyn2h/C4KuOGiu0rxi
3iuhIfXoK/UHl/d7ACmz17YbH8OUmyRLF+NkzUZ1R7FYuC1lvw+d6ZdqdfwCqXqTjaRWlbsRbeDx
G8kG0qQ1kegZKjntoGjRjZO/KHidmLNLkpTtc426Qn4GmKMGj7dtPWIpFeQXkfDcSvpNlsv3vJuq
fa+caE1hxh7uK7vA0RaLR7HxNr3byXLtJtEPbZPdCcMFNVq2iWhnBSFOF2W3j7phuvFjonhxXsqL
Tax7G1rQzYQT9sfMKc1Hyszrje910J9ZybxWcTAjp9IRPNAGw2jPSd3W6fxopBnwsLx6NQH7rNzC
DRDdXC5wNDa1yH3xaziPN53K55AOMFruEFwx8lOFKFvkkt7AxiuFAx8qZQYKXAxwDhKg3VbfULRZ
zXR65PDyORfG8IlzHMZGj62iT9CM52woL6p20xeHoDJmEc3EI41bVjDUxMoU4CuKdxh+HPdmczYm
yGZgHmNipdQ+YLLjo1Cgh3Mr/W6dAUMFcExUSxXejSXHcFYO/X6aGOHyLGJD2udwegNxtKYUMEKn
TlogjTRDFhK20nuhWSjNrYErxZ0/ydQBwdHJFWoAvULC+QolqJAxkPNJstonvmNmyb6GsHDn5oq0
sf+SmYmz8XAu74cQDT40RtZy5TDsilkPKy+KuZTOtsWE79Ja5dcvbiXPJmH2bV12T3lXfBJcne/A
4L3WJJg21uwBsbdhmeXCzF5kMja70e+Te6B85nZoYVvUJMoOOWLm3ksCsMQhqQfbsb8ccNRbzwLn
IbUd/sAbDPZGBH+/Y0fbgHG4ejaEoA5JDTkAUWOECMmJzkutcurDY/6Iw+BExvjdLLrnapqfPVm9
ZI2j90ZbNKi3qaLnk1u/XboBKgSVHFE2Pnat2WxiV14tT4urUCY9SIkgA29Qg9ZV+dFovexgdsyA
AU0LJMAZEJU3cXIVAxREzNIp9sd22OOqCdcW25wtzz32RS1jRRZCeorjCdy2eiywjfj0GRQRnm03
TQxM9hx7+KAKumtd+A9x/RxFDjRuwSxMQF49dNJ55NDOtrQElfizmxs/7xLOZKKYh8e6zg85+Ma1
TNOjGZYTgxCLvRCU99kHn7buHRA0QY124romliiBn+0gbS23jtmH/FE/FICytoVcUNsqp9bGVW+o
p9PdkFbzIalyva6T8HnsfApjTRpApsVKP6f98rBhRVg2pP3blFpjTk5/wyHXk97r+X4qami3mHsW
AE9qvI2caEzxorpMsmXfiWGfwYkarbl+hJfank1N9oRY+RPFvNyJW2GvkD6o6ysk5EGPCDEDF8s2
xSPI5b6N6W2k0RCHKQvd9qSBjK2DuP+F0lsdqiYq102YfotONwcjMCzYbH5/taRtrnurpPzbSZ5k
BKQtCulPdf1Kf+ae8UGo0TnDecoOBrsqGsosDEB+UgA+HRCWMUvyZ2Wk2DF9g5QeD5e2irwXMTHH
FPC8x8yd18jNS3Vs1VzmWNNKmUJPcBpWnTyd6Z1jZB67pwQn8LvntoIae5NwfVlOFwl1acPjMd9W
AeTkIZ2tF8Ip9hfyvvcOWPiv5j5yYCpLjuQXzKPQMDlwGje3PqGwCbo5VKPCwhBKypuICNZP/ZEO
3If2gDG8i2YK/QYSpBtcpxYhgLJpqQTwM8mF0+XD50ZO+MlOUDy7Idk6plcv1qQIuFTjzRFvsgRY
jYc8vFOBZguQGRI/eORSHKY945jNSXfHfjJg7xH4MH1U4FIJbSPDpa6QT1xLhh8BdPLBj3LedAsY
A5fbFPCc6tx3v+3ZAg6y/1f76cRGu81eR420H5t9/2BUmXtq5tbGGeWR/E3H0OHCb7Jh7EvJJTy1
8vbkGdOPldjiSM1UD/pson2vA0lFTrwavqsWalLNKp4kSk8NHA3x3n3QjbiWZNC+68LnX5cCAgR1
2oRgjZrZT3bFwMwKTM62FxEtpjWvWwYIiiEYe0Asry3gh5ei4SrtgCi5+on7R37O38W1TX2A6XJv
8C1uiC2LT3wONHYxTUQpiC6X2XMzzIazbeLkV431r0P89hhLnzBlr/WD6Iw7BDb1kJioQ27J7gq2
TLGTGeMsEbPveoLoEJcB65eAdVBIWdA6aPT4MVeRfOMDB0HTiea9SYLrgIYUHfgS6WjXm1R7MAYz
w8Og3rGkbrdiyJ0dbJPwUBeRu7NBnOCZlGiwWdghv47O+4TD/IPESHFHJIdbrxFUUFDILhzzwU+O
fQu7022T5PAfZ+fRIzmSbem/0uj1I8aMpFE8TM/CtQjlITNzQ2RFRlJrzV8/H3M2FV4OD7zZNarQ
ZUE6abx27znfqQZiIdjm/RkQDlb4mxNX2rEje/XUNwXDBFh10EzYUoB7sRoRYMFQPNDMs+C+6uO2
Z5R/Ulpp3Xk8QXeK7uSyBbPDD90fu6LtjoWyg78YliNBKxENJm093k8tC9NySsShsTsS4CZhAL5C
YjYn+9KDzfOJXStvOT47yZQ91LnF4XtUVJ8OPpPGUpyyc7KUACRa+yGo4fqNvv+O5TLc94b/MhDo
vLfI8H2sA8X/YeLYhFSXWyhGQgV1e7jRep9KrxvobSR5Gmx5BOh3KV9S6tR0S/VolLM2vz+mZlnd
z3ZekG4Y9myOCTYa6nuGvAQ86XYVrGN7IkqrrmKkBC5ODM/01bHgKWSv1dRwaMeEqhZq8iFywu62
bfSThZdzOfV6wfEXK4QEPkwVgo15ELq5VjrCosAUjPvo72J3bjB0lIYNRb4lh3cpjbQ7wnYKFx71
P2pK1TC7ylJUuT1GGq8YdZ4pzbGOluj0I1BPPie+oNZP0wSqQiB8Tj2NGEoyTiYp7iDJw/jXkMof
Jbn3y9aAni7oWFLKRuYbE0/vQW9kSMenwfPj0SwhIteMlzWVFNMTFNLIFlqxqzAvd6suwce6IIvE
cracSk1islAb8IrWZOuiPYOeWPO2RQgrFvjP3RubDzphi4Ay6mM+JqjTB4ynJe5GBUkWQlIW76wS
3wAfxVxrtpQRw+a/yEBs8h5aPeLcFMjQlL+UiMkHmHU5kONVF9UflZa91aq/DQv2iCkmxyQjGZpY
y1geiBlnzwjsrqR9P+nd6d//+l//53+/D//tf+QPeTLScfhX1qYPeZg19X/+rf79r+L//dP9r//8
27JN22Um7NhKF5ZwdNvh37//fAzZgv/zb/lfPCCqR3cc8Zjr8e04R8Yc6YuojF5gREL19dWsC6tJ
oYBiuYYQUhefV2s7tN19rMKDb8qATBIZOdk2NNjzFnIs29dKDMHT9SUvXaDUiRSX9BOl65wtWaYt
vOwijA58A5AtESLFLI4UVSTgfAbl4vpq9oUL1JkBsP+43EzH/HyBQ+Fj5ivSCE0+E0TdyK29VfLu
p7CeECiK6RcjFf35+qLuhUUNZeAKESYiemO+BX/7DWOuHtt8Eh4YFctVEfGKVQZjr4Ic0LUOnhJv
r+98eB4hYqNU8fH68peu2SSyU+cl0JkjG5+XTzGH+VqYh8zbCamQGuJMn+Y5GvXw2fYxmNix1e6u
rykv/azKgofjGK7tIhv5vCiZWAjBGy06dAGj5G2tKyjVeAXxvq4tEas37Jf+Tx1dKnTleMYdIPX2
7326FMeyD/V32pDk9FQcQGy0ZxjNKWMi5+cXf+b8e5+/XhYlKeRCw7SEkp//zGgYOE7JJD4Qfdis
8z5KNoz2aBunDEVcQ9koAqJuV0rLXCE/IV+sQz/puBT9bOloS4ZMrVKYf5vrf9il3+zPM6qbaGFt
6+z26QBG7MkfokOIx/ANIGl4U7mDKhZNXUzyLgisDBS+GdKgvb7wxR/OUaZrm7pumRSjn+9IhxKE
QZ6D+TUzYtqPBQ11IQ+9agHSlnOCPDy1Y6xRYeRI3vGsCtLIzPTVUAFNSp960zLpKmpJ3n7x8upq
vuyzn0sJiYiCnjvblHt2WwgkaQYj6IJDEll8A0fXx7I3g2EZyvEpmMwO1lcfvXKgTW8kpppmhXIX
rLmuhuTn4DfmFqpEd3JUhSBbR9aBi9DpCuYArga5pNYedZpRh8GJ87dCjQIMJJ7cXSQN/7eBX+NZ
hNSKjWXOLOHI4WjVgL40LLnNGjXTMob6Z50SfFQCOfpLty34IMlg20+hyScoliOxD5aRPKgcK0kE
YQDpDUgRMDzUMHVTUyp1biaODV7trR74P4upQjWkEas8jgqHaFWW99TaxHxZmC0M9Pg75QSgP4pS
xagvZOY/pXlp3XN6LxBVlPm+a+z8NZ7ANFYMm79Z2Rj9qGy3eA8FwWvwhLTbyIz8HYJvFDNYW7pV
O8X2RnGc3ZmTZ9/0xLZxGFbmqs5ItXS9qT+IUpcrx8F325sIdWJ4ojcTvhCmSIbEyq3ji4SkX8Q7
v4jJjNOa6klA3sFKDd3A30vd6vim1wISHpwqvVzjdMlf2Ki0nW7PHv3K0j/Gvka9KwjwtRiMe9HW
qPpxXOAsjg/Y2tSPwixxlEItBDkOCgX9d2dsyrZG78mB5WTWVXRC84YCybPIYOVpMBd5r4MzAWpy
SyKO9+yKpF31hRK3SZXxYhuOPxQkqZfVq0vXgtYPTvGfvZZ336yxsMHowXVO6mL4JTCn+vSVK7zz
lERor5P2yIk72lrAPlaoZvQ1pAf7d4z9d1clKcozYuOeVK4zge0mMtg6eEo4yn17ujXjYXzKB9Xf
9WalKKfC5Dt8PXmUMZACDLk4dbXISR7F0PkPtR4TL19Au1lqWQshgeMwZ5Q0qrM9oaI9SjAvXiMO
iA+NHtfatld6Co4eBy5CzGxq0KLNPW8ba90iqpiVLZypRjWjhZ1gEkTAJ12xzF1ZXZmRfAPuUvER
wxCSFcte0/qdZ/nOtJLN1H+j59vehK6HWpbeIDK2QF83KLLJIyZ1kzalNVrLxEuaet2SaLFR7Zhu
bJlYzy3EwnutrqY9zkFn33bl9F5lOuAqbSBgDiNlu/Gwttx7nZ2v08Gd4yUdiAqLuDJCLEmNr1Hg
woShAeaaMaPsnrgeCHMmts5JHfPM7W/TYvT+yseaeI2YTIyMhKZbcKredrQh1oYIQV1CAHQiz2Ow
FYAnC53jit0ylgmhrd/UZspnSAvS8a2uUZDHhTXbna3AXvpY6+7M1AeK5I2hIrpIS9q5K9K672mN
jjEum2yj2Cx4XNp4zzTd3GGt7e/CWA1vgeCCzFaJ71MPU4TqoHPu6HE07/hk63jptB79aqMYNiPG
GiZ7MZk5vT665Exjrghiz7/VAubmPDLDb12WlfXFp/zCp0gJm2+kjsGW8+tcM/6tenFhh2ZpE4cH
3YujeNXgwoBZ7LyFLlwJs6vkW1QzgLn+GbrwXUaM5Jho5QzF7OWs7A2iEbJaClCFyGzB8xrmMlkT
l42K8/pCF+oUJpEGxGwUNTSmz67ORH/TVJAhDjQ4jb2yMNsA7w53tU5W6vWlLhTXSlF8grHlhtry
7Jr0QuttfG7cyCl1cDumlvmQCIMSyYvkcyHd+P9jQQu1GvWXC6LSmX/Zv/9yXQCRGJXRwVWjBY65
UE8uVmcKP7fdjmYxfFE7XLpA9huX+ppNjZLq83qjsg2Lpj6Fplsz5Vbk52Yb5hvdB2+ijarTKyHJ
Xb+pl55Om9ODyXKmgz7285qDLGom9yH5i+RzrGNDvugE1t+Mqs1oTIWIYmfK1vU1LzwzPJKuaaMG
NWwens9rClt0UplYQEwCwu4TwclyZYBPADxrtKX1xRN64a5atjCU7vDYYBA9r3kyQvka+JBUCsN0
K/RRP0wRqTGWAX+V3BPn/frVXVyP87SgyOKtF2d31GTynChdj4iYUe6CFwT+WEifF5epu2zJmvri
KZVzRXlW1Fm2bjL6d13Dog7/fDvzgYAAl5jXAxVL8XNodc9BCp8nBtSqyfgRMspPVkHdoS7Lh6H7
HVO3/MWAJnrSkSTw+Sv9/L6lxzV+8TvPL+Q//jC2BiV5pKV1/jxbgKbUkHuzDT4btoNjaluChjDg
2SUdAORvj0FIcJCf9tXv67/BhRMjLy6lruPqnDz0+Zb97c0N3A7eBiQWdKZ28Vr5yfsA227lyMGE
dcWwswxwEAqzt9dRNZVf7PiXrpt4YNfUrfkkYJw9cXVXGbXdjdCsxuiXLOlfjrMpiPFiMN3kDOEg
6If+Ou0RJV6/7gtvM2dGDh+ChHL2/rMtMrWDHqKiz9vcA1qV9L1WphEC8rdKC71WDq/aLqovtq0L
rzPrKbI/HZMOizw7AzLfbEsj4WduJlLtdkk36i9V3QxqhuGazRcP1YVL5DtjmyS6MY7QzbNNWSNO
s65KF+FsT1xUrIt6hTSCAGVFa29K43GNgOD79dsq51fo7Em2eb9oQThCzmt/fp40LBtkblbxoW6U
+9RS4kFP0hjtA8zCslt6bYAsx7Q7OptdwmEjhbne0fUGsLzwADoeOiHsfFkEk/MWGHT79tf/wku/
gbRt5hH4FaUUZ48cc1xDFbQnDi50hFPbuPDSXbDIsc3E8fpSF/Y3W7qmw5ZDD4ju2ud7wWTIzrMW
nDKAC4uRKhMo+PyozHpk6pV+yzFH++rLeOn+68piXR4y9rj5ff/b+ywMGEADAPRDgozuxa1Kk+Cw
KSFY7/q1XbqNOl8L3WZvdizr7P2hR0vuG0C6g0W8xSLH/n03BV6+HTnq/8+7SjalmWHRPGGHMuc/
5W+XNA44XpIxj/gYVeHaye0RBGtSLlEnpgvi0LDrBL7YXr8+88LWREsU4pCl0wSgR/F51bRtO5HC
4D/Uvg+cHRcnQreWcPpiYRTd+Izcz34L46xk6tX2KBa1oOWHjQjPRv9p+h8zvgmIFqomnEAEai1Q
6PW/hsLAVGFaEEIWuaalR4UcD2G9wJVMQ1k8OyEpHwsgdlgM4yro7uwgYhYRZ8Avbk1oHcRlVgYk
KTse5uMHgLHHvHbCWxPyAFYoMgu2nKbq+WRSaq/hEHUutrwU6iM6GJ9XzctqzLzECCFQSzk+kjU/
Jy6NkcXCEa65cuO1TgnECaDaT6zS0YOR9NUX7eYLL4fDSIDqFMynxX74+f76aWvmdlT7h7AfGK2Q
C4Dkg7iQPM+IHCQc64sH9sKHzkXKQX/QdAUtwbNiY8jj3oDTrO2TIUFxkatg6za9XLeD5+4I72CA
HNvd7MAa1nHhBK9fPE9cztm+6ALlpLeueCn5yn++3CFKsG6CMziU2mz8HkSBGoJAsS9bV3/6nf9Y
yZwPUkoaCBzPtn1JA4kN3/UPgrygAqjJTG9m9MARtgsFwpc+wKztRQkibs3JkVsVJe/vHsyEp+6u
X/WFXcK1KJaVbeuOTaHx+aq7eqgZAOEkDLq6Q7U6E5isCR0F0Ib2i7Uu7HwuFTJfPN5WyxVnH9cK
6pcHOiQ4CDT9D1Yj85+F3/u316/owrZAjxlJgDBNy7bPN6PWt7Iilll4IP2o2hFWl963cDvA/iAF
6jKBsCSAb1EpklGvr3zhhfm08tkLgwyz49GhuZ63ZrLmrTYQMxvhbPYjENexX64vd+mn4wVVpD3O
W+95YdgaTp5HNBgPtLKNfYYGbVnmHeZcgfD/+lJ/3r3zR9bhGeHMSt0gz+ty2arYjXRuaqylctcR
Gn434E5fVU3XrprOsBYlb/ZNG6DgaF1CvEJA4du4DkcMDPhJMVz/bgYibr3Z3EwE0xd7xz8eLUcI
nRY8X3GOfpY8+6iy38ZB2Cf+waN9dpcXWYaOKxisr44B/zygsJDlumwR3HaHkuHz+1KUATOTdMJ+
HtWRxfsqA1TnmUs2rpIt6JIyGW+d0OlJbury6TWoUMFJI0veRJVOhNXoIEs2md5U6Rffw388DpRz
FMu8xGLWyDlnt6Cjj+VMeNgPxMWJJz7V+oYNJHyBmxhsrj8O+j+26j9rmfw3hLS4DWef3sAeBjMB
DnFAnSA/IkN5BxlFDQPoKleYNcOKrmjrMhSxUo0uQ2m31tFz0+Av3SH3Hf3RdLC6NgYs0UDFKwwN
zapLmlC2ot0W4L2wu+EXc9XuCVGgkyO8Eu2HY8Qpvlh3tN9S+nvuUtTAghG4AzpAStRaBwJEAEp7
Cr3HFw/YhStmZGe7lOkGpZtxdneZ4cOmHdv4YIypj/NjzmpZjE6EKysl27NdWCPudSKLqvrVpe/8
PiVx8Xj9tsv5tn56Cx2+jyYjQtulxaH0s806ROQxAdqh2RCWBNKlzUcQqPw1yMV9kzBzTiWZAzp7
0Lb00OzD/HuDi0T/NMRec/1vufC08b6x87iSKtYQZ3sd/jakvaSrENtloaXMJ+WcKrRDzcISQ/F6
fbFLN9+ghNUZflsWnYjPL52blxUW/iI+6EFTtSsHxKcBByLzWmbETfTgl0775Ixe9Qa6sD8hwui/
+HRdutz5k8XklNOC8+dQ9bcK14PppkK3SA4wprwbMxT1HlK8RWsQ3Mj1i72wlTHsYuIOctjgDTv7
kfWilYSS1MmBqLfwhy/RrC6HDM3NF7/gXGWcP0wWX2P6Chx91PlwL22Ek2t8+w+VCFxin4pwBVxY
W8AkHZfRQKSqrPov1rx0G+eDzzx5dhz6Zp9/SGItR7OOicIIysTkme2dbwnSEqTMVkoz5fqNvLgY
JyCKSvon9JQ+L1YgtSzwVyYHK5RFtoYCGv4gAoA+PTq7/Of1xS49ouwOnALoBOqcgj4vZnXV1Mpe
jw+5IMYuxXD1ZPrCXGdDVaIXrpx1Q4whrcGhYlhleYfry/+j6GFn4GvkWC6NIi727MZmeo0BWfeT
A97c9og6zkWkx2FP80l3EFXfL2LpEro5hl91TC48RhwO5t+Ux5V+wtkRuvY0YjeEn8PZqjlIdbyg
u9EuJUMZBpTJqh9klxytCSTI9Uu+tLA7FyO2FAbTiPnf/+2V5AMYWnQKkkOMOWAVNxrAhpJZ3wgv
gJEcJhinQex+fdE/DaCztwZdPxsw4wGT50r/vGqsdV09aVOC8soK9xxifLpSLr3RIjg5JdJZsBAn
3cxMeoR9+Bh2nnOTdebD9T9jfprO/wrD5eRAyYOL9vyvMMi+Ez5QrIPeg0XHniLEy8R+dAp0S+Io
tiN8w9eXvHC7qacVMxjOZi4bx+cLd6q2l3j/UjKhPWDMZoEwVoh23UvCEqdg8hYZYIb9/3xROmMo
KgyTYYk6+8q4eU0ugtelBzdSxnKSOR4xlTTY3etihcpX7WGNarvri17YgE2FOJYax+F/nI8REiCA
TZjI9AD3aKTfWUNRW/Ra0T5fX+ef8gpHEGFAKTkX1ez5Z89SL+Hfe3jZ2OnB55iTBd7E1NeoFuJi
aU5dy5jEXg7145gyZtQmWEGkSmFPXZKegCcoD5wYzAQW8ut/GKEb/3y+KHQswUeXUdc/5gxZFxqq
7FNOaokjmkUyp475CX7KPsnmkAhVDOBzSO1E/uAXFqoXABV4RpDMJF6vIXkka2uTD57520lLF5T4
0PPT+R4GVUBmRwVTCmegpDPUGaP84VuqfWjR92xH3vh+3VV+sTPxxxw9ZeHAIa7C/O1iFgASMMU4
BfC1j7igiX55RatqPPSt9HaOKgAxRJ52qoGtYJmdwE8SB8FAvLbN+qDotm5ajOjIKGWiHui9ktrU
KLlklJCMKAJs96+hke2LQ1uHqMyC1XEsBMkHtGx7PUIofS7LutyOgWF466bxFKJaOA9bIArDEu25
8ddgOPXAeYdfdpFE3ngA7xjhOsJZA1ozmtgrvH6AjzNkNu7ORIN4s8AeBRSgipz+u5NiAFroQ+X8
QhQBLoapOAEUNYqO1eiMYo8EWa0C2wpeoMR4x446ZAWJvl8hIa82Us7eQ89ropPEiPzUkjkG0CyK
1WYo0+Y5r73xhP0PdgvEHsBJhd5L8CSprPcceCyogDkSyRWbT/QxtlV1E3Ab7FXAcP0hi6v0u9Ma
7kbXW6InqFbFOogbAwez2T/3XQIbiOE86BIX55u1dWwNqspgdeTeDhazCg/S735kbCxeHXwKT6R4
5fvWKsrnJjKDvV2V7YPhFt43Bgrhkss19yTIdCdO1g5wL5ThfaPbB8W2+pAXkLys0BwOWijbvR+m
KZntnWPW6GZk8VPPmiE9hS6U8xUBTDFW3iCsnrHNYl/IPa8ng0PPSaMlOLOuV0Hl8XtgKQqhgube
jQPZs1iNYzqsS6rrU1an8hRgiaIdBzzHWboMZSDFJE76VvdGXaxz2w2BMkPpusm8yYgAblWNu7eV
rxloR6c+Xyjk4UdfUy5Re0Gxswaaajj8mXIZQd/tSyWGbRnGyQ/SaatHbWp70CpucsikX0AiLepf
yhimRzAX3Y0RSCgYSQLEZUmQCaZ+zVRNtFVhH5xcHH8AHUthN9CjaXaQX9pZe78llXJVw81bj2Eo
j0YZKPshH9uiXqN60dcjLUiMK65sbvuBfiPcnx6wUw4RPDCn4IZwzm7X8eS/5XgyGRQ0HlIvpwia
OzOz5clF8RMuVeWLW1VV+Q98RXrySA8X7XpSRWa7CCeLEJu6cvcB1lqUu23Z3TG3dY01lBfMyT4y
OwJ9fcND0qDjCC/ZTdRzoTstlmbRKWQ3w2QHT15bYJdPS1HSag3635X0CK0d8t7EWBbYJOUi4nya
0tJ4xpxAoTBPLX0Z4bwtYvzXcapHR7tQiGDKvK83VV1ItFyJrdaNjXqKdqxbLFEAuQeZCsVh3xnX
YGuJFCRrYSk6J3kJC7uZSO4h9x1NUv+sUb0/srGXE1T1RO400lQIN+e8SjZUYRLUmabfgywn0A85
dXoAAJudWuDk6J0lTesk6AGk2W73M/Oc8J6FsESPw5ycAHA9v/G8oPpBvlXuL9n4ppcUsgF+o7TH
mO3g/N1xPPWPlS3HnVMKIyDhEH3NqR1V0NGzzswbOxvk3hVdfKuXQN4cqeVH12yLFz8mPYGyp9kr
UiT2eDSTb95QFOsQm9eTHSkohZ7t3EKZtna+7EW41dps2gWeHdGP1uQmM/I52gBZ7c82pfXTa+a3
orUByxr46hdTH3XGQoLnuHFx3e9oZ1i3XUZkkOrxOls2KASortkcCGmYzxRAcMkCghKg3/hJMMwg
nJxgxgahmrcyVLi0ixogXW6jukcUoAdbVcjkIO00NpYFmKAdgh/HWeVILQDntWlzcI0OO2MYNaa9
w6cKiJ7kCd4O4kYsMoyqxiLUOMTyQjVzPzSa2NFYD+9SkGWHJsi8b0Fb81FoTZ8vWMtBEOKz6G2s
VzgkUVxBx3Tol5OKlsTlzP0HJlUxvnguB9s8TommVtLpcNMISMrS0Lh9CAi2Ne38U0X434uf982N
3Xg2GsPEesHtbd2LKbdOpjcSniJDW/9rBmbuhF1oy7zTklfN6iKLQ41X+6u0xBk3M5ocEvMqov7o
JOwG6fiUoi4mKZUBq1pyPgvW14sGU/9Tr5xVpZbJmJjeGDM16vLPJWLnWkkVVH1yKACYBCPPtTF+
72uJkYI8RM1O9r0ik7jpXuSYraXtvGr4ZAc9P2hxcNLceNnrwy3epaXU89usEx98pu/zLH5p/fTQ
E6Xk4fXuqdmgjegzZ8H9cLPmx2hbN0Rk74VfvqVjcT9izN1OCaI1Ag92Ue1+HwgRT9rxh1f6pKYG
lbH0XPMPnwoWwLTOevxRSVbf6wkbSpjdx772XBseAWBiHRkuABZxxJmpo/WHz2chu6rr7o0U81Pt
K8ohVHs8dPgdmlUb5bfU7HdebmzwIuPtV6tp1gPOCT607VY2aX2+Jm7S3H6Oiu6XYbcHAqYpn9VN
mzQ7C2dQNRW/MbofjJZkwzx8SF0jX3B0/e7lBHvkKj4pWpsQJfYjHmxRjk9uNBzi2v5WutNHncTv
pRaLBczU+6IKymVkqT2U/2YB3PyeN2pZt8WjDEZC5ORxxEUPLMAjNhJDuzsP74b+CFftZdLMTavV
a2yQqPFHPJWh1hwNTe7SOrixunEd9TnwAPM2Ldu9N9g9ACTnpi+dlcYIbhnV2K7MOn3s0pioXxJR
BDFy4IqpypjVRTCQA5xSGVb71gVoO9rdYy2TVZXra0ErkbRd7btMgI4lbPvYFstDq8pvXfPaF8aa
oLQnQgzE0ovEuDZjQkkqvt0aVmwR/5gaZzmC4c5T8YB2j74YLBywNQADGM3h2X0fmS3h1NO2TZy9
NTiTyS/XocdgIKGIwTWqdwlpEtDN0eNK/laPumBJC+AWi0KOPdO417xxW/hYG8kevoub8CcaeHft
VEm8xni+G1HAwotaDQ0JE46o5wwQ82TTp8VTLg9NGe3r2cY1wneOBf+pOD50lGl4HbHnJezBVcIU
3q9fgP0vDRAe0pQoids5Mag9BTK5CXrtR2h2vzvb+uUH2rYW+a9xxvsNyW2JIH0RZOYrqC18leqH
yMZ964yHcghvDC4cESHkXFO/MwzXX5p5eDsFOQYlmBt5Px5y7PRBj9oQACHVfnxblh6GTH9nymFf
d+YztNh1PfSHGASmmWYPeR/8IgvsVVGiMRT4juzhAeTtum+BzWpoQatuY4hiVyqo5ukkVlqENSzQ
9xaBtqbSNr6r9nYXNWuXSFk4Tn9kLqSb2VskDStgBJvICQBFOfAtg5wTYHxT8SEnu+zJC8at4/j7
wam3Omcq1RSQBsUKgDi+oHn/HZYIlg6dXt852vQMXpTUNWPdVNAkY7vfWcyInFbCNuFXHjPzXbOi
e8JMvrkOeIdSfymhgFsKr48qfKCq/p8QDh6XHJc7hVDWfGcEQGzm8NErYzOTo4gY2Ojp9N0DmVfF
4y8wMOsAaZ8r048kyB40031nU19Wlf3THOFcBQJ7MUfdj9Epv7V2xADU3mtx91CG4CyiglxPXKpi
Gp9ruADY+PQ5XXoz8qIRtFU+jrF2F7hgVdCOlDyzGWHf+UoFeOlAAiRDeWvjqInK6BGp3EHPOlhB
7jKKrWPJ+4UeBc8wnAc7q569HPLIUN2pvL1Lw/A59OSBEcsbeuWNobTHxiZfzw83Q4QNDxhB2SXr
mU4AiGI1gFnwmn6ti/y3XQ870p52QcMe6yTpm6FrWyreu94jXHs0V3KUD7GbrPyoPsVzCBJ0MSJd
0ExPAYJyO0LyM2Y72Av3BXqf1BvWhiAPxCf8vZPNUW+TF8/irjjFvp7wrWWOfxPU3HozVHJfW0UM
LLG8RaBwHyYcDvywZXBTj85+Il9vIYhH44pjYlvco2zyxzAlHQDPILBxYGIVMitqykerFKvOF/si
DHZ5CL87wJk/an9RyVDKdfFzQMSEHrRb3agBfKCu5jvMj7yFN3gXkVIph2qrSmNpDjpID97MTOFg
NpINvsL7YSQgTZ/V63KOY2s6IuDKk54R000uzgRJMBh8wuQalPqqfygBnzpBerBImpxarDIVNCll
JstiwoFR1elTEWfEAbjmzsYTm/v1HpsImIU+OwVZ/5eEdRBYIHBJj0TrIGDESG3T5jyyAiStOayE
rG/80DgZEhiW7T4Fbt7jADRhX/acYwCqzAxpg2ewJFgmbDaeHB4pFnf64D+IMNjyUdzEhr4q8+x+
9MInxBibxm1OXle8uqLeJHn2c+SAFXnTLnXSm9r1XqC/a4uiyTfZlP1QrduvS0fbkr+59/xmJ4PZ
dzu2h0E476414EwjLU4Z0XdyZAn2HfIOI5ziz8ySkx8bH6qAeN3q6NjprdCqGCA+kYe7KKzgW5SS
IZMLct6yu3lLqyrjxsbgNuLWLwQhbe38uQg0eykK7zGSoHFMQogt44BKwViWmr8JPL6KwTBhXzT2
c7BKDT0uEsFTVprkVGgKkM2AtDdZj4nebEhuoKAEu2/HqNTLsiDVGZfINKxBtp065R8bEHNSDEej
JuQL0EGsd7fFGOyUEe95D1Y6tm/PAs9XtJZc9Y21z9mAJ7c9hJ6gRdHeGTptuc7sXkix3lZTGi6J
1njnAL8vOvwcWtzcEsz43YvjB3JevnHSwuebdm9TCapi8BmuITDI8zmJgwoziBjvWHGylLLbikbt
MsuGLTdExioDwrb0c6ZQEaSZLV+k2yqPyX80SZOACxzJaK2lIRXuHBdt0P+tX1OSb7xa/EaHsB4a
91iVHNH6ip3AEPdQN787cryvU/MVtwh7vG6+qt65j0sE2K29zkk+Quq/60L4YxFD5FJptH0IIWNH
jpPiBqj0E9GeNL9hLUhCiFYBxgY7L7D26xs7Flu9r964fyzurQfPP+ZJsbJkd8Je+1HNHXp6RDXH
Ldr7G190TwZ5eaEzvOotpM0krm8lO3JeD2t8o3fm1O74wx+KMj4OzvQjKHga2sn56LwCrnjzgxHc
UVPjb/aAlagLuNVttpcDUjpM9CupjQ8x2awls63ZQ4YNIE0WYdTuoewDu4+fCcbWsVSnmF/jd80u
IvBbPZ3tOFo7bvKUDN030u8eYyfoF0Uy/Kgcsc8155YPzZqsZJy15DspA1rUaLT73JpT7CnDyLck
65oHZiY+P3gNuyin62PTO+uxMtajQsgpdWgguXJp5hj5KSKx+SaDBw87zPA3bjP+6Jv4rrbt73EM
dEhqd1rlfyt88ihQCtqrCPq7P+TrKg1e66qZUx2GfeipV9MI3rGis7mAJzB4loB9rAjWg1mEjlSw
XtKZa6bWW2HWD4FowdfPJBTj1scZdZ9RJq8sZsRp1gYb3pRuCTz3J4y3be13t5pPgd+GH5jAvo85
9QMBSe7CKsQpczJnlfBreg2k8JIPETiBJX5WnzNpteZ0DuhxeMcaudRb982e92BOYPsmBm1muKR3
SC14LVxSVlAv/+7ARYye2gmOIkjpFRttBLWoCuxgUaXOadJAqjtR/kA2z8lS0cmW1UIpciBSPd/h
ncU2jbEGyln8jG/+Nk8IwckcZ5c4NFcpXn6EdflWZPkW/8BDIzDAN3q/Mwzo73nVnzqOEDCP1brt
ITNxJMBK3r8XA2GqYyPYnIWiQ1JBK1fHbFD7PC1v3b5/HQCQWSKB6etsuyq+0QpSaaLCWPHCT3+g
uV2eP4m4eKlRnRBXRLhY2RYLpMHPjp7uS+b1umx25hA/1FGw55h3bNOpPAwNdG+qxfVoy3gRuznR
teHJq0giDDTjOcvSW8yehyiFWMAAdVVqAFud2NknxM8sSiHvanA4C9LCD3Zkwmgw71O3eM6m6ISz
nPLMao+TMH+ahv2Mi+7Z6GfgIJkhDNsSPP4tdGnhQIXqfGjoZFF1k35np3B73Gr+R3Z/9HsakakF
wRFj0CL9vxyd146syBJFvwgJk7jXKorypn2ffkFt8R4Skq+fVfNwpdGVzkyfroKMjNix1j3BV9Ut
AEO+mkajn3tQBese5qEY3A9l5OGIDTCI3HRvp/IU9fh8pvqzMDnQPav/EFb7zBE47wTPTK/iR+yK
h1qlnDJN89iyxyTNJWxKrF2lMnx4D/aNZePAzngCq9QKx9nVLsLJ/NArq3cX/ilbCxxXHJ8b7tHn
uqZMr7PzbLLMuHTVn8bPl4sMNrENv0wA0luB8d5ofb0bPbDr1XOeNq+pnr8JViNXChAe45yE6RTl
oOFYZ+DVw0YoxAFu5uafnUC2poEfnieoGF79NyT6VYutLnSGpV+Zo3uyZRs4EyxIL25uuUT5e4f9
tpp0wYQ0Vx1389zZccC5HHMYGJxDqVizAXht4GTpWsQNdXxH5xXCgUFPhbzEYttOxVAVnTwqAt+c
HjUbY95ct98IEbajpe3BFx80Yi7reBjYtMMt5GQaJlcFCac0Uzje8d11FV+neL7pmvolgxEkotgJ
F1dKN4aD9J7dJdpzca9hXLLX1mrRU7vE8K70E1Gqck1s9iRZP6ztlL9ULt/YHWn5JHAP9WNbQPfQ
7mwVB7l6a26a0o3IVvDWHrLhnGEkshJzq7FPFyZWecz4cqiMy2pa/6uROpFJuZZg/dcmvodi0N+4
XF3HOHW+W0fcRptazcLVTInrwVuxgcVn+KbdpSO1sVy4qgeWyJJTmlkbOM+Hkbkt4lsutPf4dfWR
MWDNOw/nFUAZJiO4V9hmnKcMMkKpB/6i0zinb1V1w6WevWPiCCoddnVZfrkvyAZKLKjAkrfKgmg0
e9n36HK2VgsXETZ5UavxZyUgh254rzXjW8iBHtuMpi5ZHsYYGP/cXm1kNUnvrReaFAVpKB3cfaoS
yLiteo+M5mRW3VYMFrWLHWrg06ylS3YMrfhGKW88+Uv+r/DsH9Ssco0CI4JARb52SJ2A2Po/2pkU
wHI9Qh0reNiRUzVrrsonGuxfaWS5zJLSLa/MwAH6uOTmQ5YqGarOB5YUn4BkkKXN3Gc6A5Q+hno2
+LZnOeVq7Xl5UIP8T7nxszsKsvzudHQrOCU+JX8iPrrROJIBey0lSnrkeAsb+s7R1FIwfVG8Gez8
4HrjNpvjU2lGN5rVJ7Mc//oB/VvmipcUmeBQegfgRtSc4qdOow5AOW2miu+RVamL0QER6UqJSr3Y
OT0laVWmybkeAHUDKeIAVvN50pJ3U7N/bSG/7J6bmVXrZ3qHu7Hz0Q1MfCN6CExDHvaJ9tB61UNm
NnLF/AnZFnDGzuyCRVOAGUeaOghdRI1RZaifs8x84jQqA4SmQdFD5SzFfBYeIP5xDuuuXS+MmRyf
lnOW1N+GW5vrWLivY2YcWHA8cSTweh5aZv3RiKTC0z8qusG4vY2E+pnyIp1MRj9M1FqbW0NcUHJ1
c2gDSbKWfEuPJOSZuSSR9Y1Ql5dZlsFHSX4FHdwVUxxE8In9T+us0KHLT050pTuzgnlMmpwY4J8T
Q22FOpI1Wryuo/masngJ/JKOoJzfeh1UCI4xbS9x3Uzk0TTPO3uGB6+SIc1sVA9usbBYDD0Ux1D0
wxr3W9zywI867MUMegwVYOMcnNj6lRQhBAnNAzaBjI598qHlRb+Ou4ZqCp/xyhu5lDSESis1sHs6
5mVQ3RvEBjRuaU7nmVePbzbqPHeDvRKTw+PX425xJlDNC3VChW9uA6TsWVMF662CxqcP0tsp4PCk
bVNvhiI+qnQKrYalp7QZvrn4nRfPeMrSCGdt4eFnmal45/qZzY15Y9jVA28dHFFW/QnTaccEgsFt
ZrbE0uHzEFOEOyXhTNBntO2gp+oGXrM3OZ15rbqsCvCcZIvkvd6+dGrgCl3V66ym5mZh6xGPw1Gz
kKHGo/OI3JyvNF2H3rEe+HL8mCo9Ns4QiJGrBZCkzRiVJyHkqYjqPbCHACYt5HP3tkzGVZ+7VzLf
XDzNB2Oo9l6dvsxl8ebeI3YLvljdsAHe05GobW0H+WFTudOFdaVnFfNyansu/HznKIE3yEyDiGkr
q/fgdBdzm7rD80Tvraq7V5DZQZfg4fQ796xn42Pc5z9pAgk4ypbfLMp3I+qRtHCoABKa9tq6Kb0L
scaAbjvWaJTtdhU95ID+egNmOHZZHC/ek9H+y9xiXufMK6GaO3Qu+O/Abx+h9sc5t+KJJCGoBPOp
rLTr3DAZthJeOW33XULyCgjtaIELCnWTqZyqdEGgVyy9weyIeSeT15A/g5lkXOrQz1zkFvBJYMIC
oRJMAQWtWkt/74csmCXIJuVOz0lkPmsN6LHWLE6e7B+hUp4VFIIC9pAdUaLWxhyvEqntYY4cCNJf
Pa/9xwrJehbqMRmL52RxA9bIH33OB5wLBz+3T5VpAC6XG8dE9Y6xOnQMrgF+cpCl/qIEHcmsKWnm
G+KzzcDqiGzaN1iPuGX8P1OuP+nlMyWyWcYQ6XsxabumazmJU7L2fGj/FwMwACy1iYV6Y8qybeQd
tViK0J0i6r3C2Zozikqf/xcdx80aeryE7ICtpql8hdS4N2lMO5q7c9PpAdTb44CEwPLzo9n5h7lj
fG3bV/icT5Ho/kwzei3d5ljX4tKU6lqOiMRY83J5VAEknmwWWNZ9PAWMCndOWodZUb/pcRw0ljwN
kViDX9vN5vjXOoSrmmV+y3SUdq1rP8cRDPKpBv6FuHCVqRGM4syEp3+JOW40oeIAf/UC2CY2mem6
XDiplNkgZ/BFevwt0jsCLguiPL3cxZ0kKtCM26SZmWdI/2Eixl6bFihZnMzrgoJ8RT2XrUWF/cnU
NcbkGldevKGpk6CV7Y6dEBdjZIKQCn4Zc/+hxz3ly/CvpKk9SLyRpbIucR3tXXRCfSeDOos2hbqz
6U3xAwsOPWBRibCA1Gfgdo09isvIhGYYVbzqXBIbvsU8NZEPSTKcQcyuRN1eE4v+sWzsVZNr37rP
BkuaxAet114arfmhD3YREcIDmearhh6P7BC/SdO8slEfZM2yr/uFXggWKGUYKy9uUZDHFKTYatXw
wtg1XiPDRR7f0B0o66tSlM2d9TPoNBGrvtkns7+jWEZJZGpkWLxnXNi7gc/R1cVLNDPrnWv7scyc
rawo61N742b+i6z9v9HKvgrmU21U7owFvbsPDpzSIt2zfvstzOqiR7G+FkX+XMwGcNFUfuXIt4EA
f0jA8jodtLkWYZLo5xoTfOmaEM7StzpNHhY/CaVk2ygTiL31qvgAmPiHl/bVAViHoQifDaTWGZi3
h7LyHmlbtHh3fzLA4312+i9hj200tfoqVQqsgzQDQtovZYqadUxIG/ZEKROt+LQ1GLJu04A1hCVC
YGzv156PwWa5Ec3R16bjrPRBB4cF8n8j++ZQJQ6zlr55MfDMeU58xBcRSrBvXJ1SLaD/92H1EA49
NgEYvVzl0IQRS2WUAv1em4W/0gv5M8zOaa5NHSnZwrhfwPdIrwlsyTBrmJjZBj0kH+NGfIVYwEjG
Ay7RbVBEhctsHDqo85hUFrRA3mYs63CqrM1CGxLbhc83SB2NBhJ7hgsdyfgkXglWPrQ69x/V4X3W
VwbyShWXX50md6ARN5lga9n2v7vMorxqXbI4Ll0y378S4UMDN34zxn2dtM/GM2gr8VLll3ZkRGxB
ykWA6Cp4DzYm5qq37tYKTkzWzUrcnDWa6oFjlriO+CMF+ICyd9f0NA4ll5+hLJ67iPjlpIWIehhf
w3f2/OzMdP1MRJBDTGMY5Z7KJHklphPKQQVaZLMpAAeeKghjVdDnbKTV9MYmUBAdOgjvPh4btmhy
ZtIkGjg+8LE1Ef8qm45Z1X3y5H8bUn71KuU7mK/HON72DaxPfrn6CjLqP4dHIDecfWlpzxx62CLK
rdEVm8pfbpGrQo6okBDLbqqMG9wAqrj+lJikHkYOSQ9GlFYEVpyFzpyEbAevNRMgIyKQvs++7boD
Vj8RPki/ksI7jMv8OZQ/TQ78xtcEloZqLWgfcR1JX1kvZV5SXHxKnIjmS7PkAZSYo03XC74o6NDo
bE14CCDa6iDbawa80qrCJDXDPp3OCxGARtSvSy03qTYFvkDKiQFrDUN+gMBmPUIJ3/UlWTMwGRwz
2D9riibkDzs6Nhzk7nSKcKfQaLfAMTLCdcfs6Ex2CCdr5Q+Utwt9A4SM545DmhXAtRuPb7bWwKir
9ibRLSfVn6J4/hs0pMeg9PoMGIh6r5r4DIXBAE8vNpMyLtNiPtYAdPFdYEDXzS2k7S0EF5DwyXHS
3YvFXHrD1BL0ENLhwcfrMKJK404h+oc+/4Kld6EPEPXThhjHU+4apyj5rSbzaEIRW5lcT01omqOm
LoqLITOxD1t/oR0x3yaLN03X23jO8l0EI7hDTbf49X4eGmiIFGlsdHvF9E4hmXIEcjkd2+Ef2qE2
JMDSkzR0L2bG/ZzBBNKDv3n0Poq0ig5VnYXa4N9bfgdlWGtbibNfOrdc9I+tpZ1Np+D1MlS3Ihou
cVb/tjmNECW3iNg4tpAQ+o38Tha4uf54dVsvtF37QMaRoNG/WqF4gjVjSftds916NXNl93Hcrnx7
fHZ78U2jnlbajLbDO6QqfYwdyhtN44I18m4qANK81prFeenR19AbFwUCZXCnDU+mV79MevSO5/C8
3E3PornNnv+0TBr7d/FOonboDQuSKENyMEQqMc99Er+ww3mzaImbVnOyzel5pBBvG1wzTXe1FmeV
kclcdZRbo6Ou5CYPWLFWMeywe79Hb7unCOcjLZQ0MO1/bVTdhN3tlQnFf/ACLAEv+TK86Gb+uDQe
ggj3QOOXUUjzpLKYRkj8wtxErfx6/Dc4zaYSfagaM2XkAaoxTnZ93DwxJeP1pucPvAQ32sToebZM
nnzNaDBP9UFMsm6I/DfcZvVWJLzDwGebp6HqAgKWh6TDmNj59hcpQVRHknb6pvR6unCJ8s515FFs
TlQeUWZPR9dCzULqD0hxUvLB0kRmxkdrTR0VEi5VUGjQ3PT6/osFuB+l+UcK1U1ilKwkwxbjMEru
trQgktpnvtj7CaDPjor8cxztCzqZncuSR9fjjU1GpbZl6fCVoFtsNvZZxlxxS796XLCslVP+OBQR
SlEyZnqfH7K23HUiXdM+3brR0BNgaCCsYgxgieSRlbmbXhlbpdUndwL5ruiLOU660rTqqUjhEDf2
I1tHJxmNF1rc0B5a64H4ExEbu2Zu4PM+aKqMjAZO79UAhIhp97HvzLDKKwYB2qp1LMpnsc1KGUyy
enTxq0rOsq4ZdhjIn4BQrU08t3Y63OIKrWDG/K3ChrXRrWkzlbztYVsNvMzKbMsaFDlY4Cb+sbTt
5sH0FvEs88Lfsznub3WPYQe/URzUi9dVOOkA3u8Y1fCzkePiCk0U5f8dC3i3MNAVO3prKdPkUyyE
zOHrujxyrRq+fKP7xU60jcsmdICWrvKCk+HuQkHIRo/m7CXzfjCZU0xiG/Oglt+aAARsZGHXkbKw
zLdOtCrQRftuxD1zDUqhnuEBmIhrX1SwvJKVhv2v6F8Hmm6VH70psNW8RTYu5++AwH5pmptGTCnx
zZtpA3UfWsYOtGtwwi56s1p6Z2ulxr4gHn0vlPtmfBjBUoDfSqhUrZvTThsj/oDmDIaftj+yDuXU
G6JEF18rGe6RakjoZxoFFqQxec7sLRcfZlsl3ygtjzcIEzZxUwd6CRec2eMovtJW0F7MTq2VX7nY
bDDEntLS3pv9vKxd7Za3HC8t9qwAw/eChDF/dOGtrzq7hmfJjbGtjEt+D6zlHrcwlwn0WhAwh/tg
34Z5ufa2v9elttKnJeQvAOEEJXvjOu2qMcnDekciWT9cGm6KuAG47bDR5AXhBUt098YzBOV91FGL
lkRsyvzMCBwil1VxA+Y2ajag/nPtWTONDXzrdZGlR+LJnMO1/qF5km8AhfuSIxYcnffSYo4YG8nV
zFFuTM0l9lUY5/1t8QYGWUm9BlC185durWqmtebMXZX7q8XddyYaI3MKNcQLjaf5pKbHPW2R+ZfX
PhdXKLfir4ul26/T3qcMRpsc/5SRJv7oZZa/rTfkn6CZ57PtggIjLK3y9ympOsiuKnJ/e1b0dsKJ
YgFot266Dzl6/LM2qVZfVxXi6ZJC8exmtSuDBVZcceywPRDU1bTlYMjGPBgFnLVQWrZR4zjwkADU
gibZUlTVq4xlgvX01/M/LXWLSgeBt7kTUfTb+K9I6gJY0gHMpr07MUaz44Fb8yTXgxouzkIJ0o1i
XpcJvwToNHTpf5x6fE7n+0CzG45USWcg1a86uV7CprRvEkjgibpWIMp1AXetSwmeO3djn7tADoTL
lPk82KUI3Da59PO4bR0ZEDTeuFho1eI/GrR1DYE1ZbD0kC2qcaViOkVqYQxYd4Ch9S+Xxg8MZXeb
l5xg2XA1ko5MJbaSUYyvvNtp6rS7oeZGV4xmve6m7hzr2hcjD0wBqOxnh0CHn29HXsZKYwKtc53u
yF9ptA/QBmwY/vq088tPQ+n/Wr8LFZMA6U0g1ZledrO8ZXrxncRGuUlGNLQZY1A7/vMZ7g4s2E8V
PG4WszhdNsRm+TSBHqMvbsGi4JaAsMCL3FtocffTqZP9tV24AkXcF1n/W9NVDglDBi2DaVKfTNot
rk9qq5Eq4TINZX+5dIb1Zo/pri79I+tKG6NqPo20+1BVh0CpuPAE/XQEaJkcW96GgPbKc/NtpKKH
YtZe4uHO6+fNkyoUuJidL1PaoE5fYDt6n7Nmhk6a7p2c65prPCee9gpfgqokfuRvtdPSERuGudK5
EvWiCqcFnXM2fBfVstGUc5ruFD0HJGNb3EhEosSRQBealoUCA9RisvWqaDX6WbuxMW60fnXx7WbL
+sB2yLSnueF86bP4ONWU1iXpbroFUhFD0Md1rPhPlDTwx/ZK3DfghMsu8cQDXHCnTmoZmPmwMycJ
MZo2m0094dgObGH914o9im0G3VX3xULspdR4CfMAKBywLdN1Zp7B5JUviktrLuHW9o3AbMqvIm72
hUUUUJDuFgyQrdp4aQeWAlIPxIEpumMGXTBIcsnFPxIXYqJhMfL6gS1P7ts/ZOR8+oVENBI/Ryf7
U0Yf/K1eq7kk78FUcnFPdH6eiwEoQmTdFFRPZDTXuSUEWNCmbqMkpXtDBIOdh9NITMFf/AfPiv7l
LOGlcbeJnHQtneh3LMjQT+Cisrbb63lxXqCG+7BCC/WghEdqUFsDi9vHk3/0ynFD2JfBCV0Hj5cz
xttjvlhBySOxJg3inZaahn7tPkxNd3S68pRa7WqeSCUW3ZfIihevyRRTjb7a9DFao+Y+usKOJpYy
EFm+T5kSoV3ltMKuR7PkoZ+9Tx0zDCEmIN3TA+dHOPVtIIl2AIWnfGY1yMMyhU/5GtEBkN6516qb
lB7LfhA9XW/XYP02CwNVEzx/r+DNHmXaRi0YbrndDjbOlcbZTFZ5drsby1bPTZ3FfC+qN6r4e1yK
4BNOrnagkl1iwKNNY5NwGiVeBj5ONhwYpV192Tyj2YX4mvRrY2ZEGPkP7cS5N86oehPOIOmVYYM2
tKv9a6S91467hahF9Kbdcc1MAxbuwk6p54lMzDIw2Ip9fcJqUUKVWSMxZ99OI4bfqWKrT/l14INO
Y31XOlg5e7pBWsO563B60wXif4hgjcQ42LP3kfrGgzVqAUnGwzgSFkSklPXILhYzfctJsYFa3BE4
CuBM3kRtbSbT/mohp959uBno4hVv7V3DLAHbx2a2/nkmQXfgaAzQEGcyQbjImcFHNvVBZ2GtaKIr
p8m2LTDJU3vPc7oHIRt2k7dt6cpwCgczmyexPr+4xsQsuulxuLhbIXvere0bJHeWOphz2dQLUqq1
H2drOn/4K6MDWOqgldq7yMQTLagtpKwg8outf1dTmzY2RP5clPwDQ8cXICMaNta75B61KymDfdme
mNIQlB2/y46o3Zipm/LScIToGIv6ueDut5KdOGZTRw5mOvuQ+vSuuxZD+bjMOx6wdCtnD3x11QgG
zDqdxudutD5sY/7yYuYgki6L3pdEhdNnw0bXzAID8c3IZSjhYgsQ8cVvtFum7L+Z0BjgYBDGzqLQ
3XNP73qemsmp9jrUgLqB05u6x6o3flwcZeCZCMjek6SRjLcFUgsaG9RD5LgKZjjMXM1VMWQbXW8e
mkx7A7Wwydvq0GX9HikiWL7yDKbvMiZ6OBh4eabpJ0utLcfoemCTRlfZbkpJ0UHF7VaTYkZbecXR
H72bGd3Dt9Q+cjhMYuix+cknJeN/boYoWTooOvKDQTHSeONHBfWTeYlGD8v031pb3KqkvuQYhE2U
wyk7aAWCaxN8rOuzgGVrPMzxQAJw4omeR4ilNd8LWqJfObmfNS5z5gAZWN+6piDw0CXQy2iCcfKe
U6Pax2a0c2jn8lM/M+H5kg59dbeXnFIGRTSB/I7dbi23nkvao2tb695TLzlW1nzLRlpNBbT+3sR4
JE9sWXDzsBM6gY1znhsPOnLBvl9laM/dkP8bbZ8ZTHzsTToDtLMf0/v+h9E9eH281u3xIRpHrpQ9
D0hEwiKJI+bXcg1tiZn3TB8IvI4eut2IP+ge6RsSbGE9wciFaFPfEzFszTYJcXQ8WRNQkwLtb9DU
VcquoFDbqLG3HWFUkjPE8du/guG1SqD992os10YrjjB6sRsgS7BZjllTIx58tNBrG5TPuiPiYcv6
B4Pknzs9Oj4pDbJ7/D3cZ7swn6h/TrHI/+pqusC/gLRcbvxectsWf1nNI85b4hqRGEhrKFIAuWkM
YeVsicwJWR1NsxtCCRCv97vfpDK4ChcDh0WMJNRDnkWYEHPFTK8vVS+OgoHrDdVJztWLyh2fhp6L
e6m6n129s9Hm4V7VP1TmdLXJFTW1EzNDmw4idoptY7pHP1E0IL0zM+K1VmqUoHy2ZUMfQlgowawh
P0xoTTD0DCFaiGPHGcNM6GLyJsPeF3GTmtkjq0Izjy5GpH/goqoCwlTbuR8xsXj0Ov0P4AebqbcO
skgpKe++5RaoBO6NH7ogjArBrsjKudTGMq+7tN45jUHCPsVQzKWN93Xls/LmsnB4H32ly8QKkL9N
3OZdWeWr2zG8LGrzMaPGLZr8RUyYiNkJ4Te5r0oL9+/yhNtGBI1T6mGeMTjx68A1me3UAqvSoNba
UNwXXbotDqL7p26RSmbzSDLNnvynzBwh4yS0GZPyy+IMJ2a1SbklgWhe+67xnZTTmeX9MHOyR8m/
RWdIDdwrxFXzPCF/H5Jub8dIK3N1daP+6iQVNxD7gWKQ89PkpDUcyuJ4M+bjD+Sxv2pIt/2UX6Br
P04taXrhNm8uw7LCoKHGJn9g8rvm1XVOGM+MJKSHST2zrBJW/YROMmaDp+ZxTTL9q3Pqs56WD0wq
g0HlD1Zc8GnVwOCbLZNQOnD6ccnct9zDEwNUe1eK+Hi/AUXKunYk+NtO/2f6SKJZLnWleHE4HbBJ
nevG/jQ6DXmaOOuD94dypr4tghlrEX+ztL9f6DAWsrvMCX8zfWlXugfgZgb3gVTQFvQ7Gg6z6smX
3QlfxbQv4ctuCG2Zq7QeX6apRXsiaOrnvArqmmS6INDXl78xPw5I6OFQV8lWi5qj0zsX/EonjVhO
1mrkH+x2b8b1vxYVAxOEfGcL80HGLsYNRDT0B3wmmLr8HPgx9fvunFPWR6NNgMg03l9ZyB2Tkc9e
n2+JV35qy7Rwz8x1elhzvbcyyj2z492/4FwqFzhvchDvMV+D1aC5TjBydU2KJEQ08Md2F2bp4rcG
swqGy3qpDHZkNCZcgMpvU8ySW8V6rtVG1gpGzLvZkIy0ly8urC+VqJ8gS5uB1k+3yNJ+lBKvxThT
CeX2dmAyqVT/19e05UddvDVWuinoBTkIrTSrY3W5ap+jihy8Gp7Knis+GzyP5LmHzZLk6FA0MW8g
d7pAhZxviWmw8q332K30nZ4zPUq65V2U46WNcL5l9VtdamyQ51/soPDhaUMW1noJBM9/ztlG42Wd
BrANzpHVbRe9PER2h2rNeBll8T32LnmBaF/KUYZLZm8kcZ0no+FM6snmMMtpww5bx76cZ2/TzHI3
06+wTaTh6UyBHXW1otJEHeB5WtBlFe0TF5n6knpsP9TiYIrhMU2swJhmpPassnZRweur+1umadtK
1yTHzVa0xzq+1OjALYcmITbj8mLgAi44GqOEnwAGjtPZO1G4K721Alt1T4sbv/XQ/NdNzou4G+XW
rGWoIdDFBU3SFaOtktMu5Zyn9/hai6rdVh1XPVJ1O/4MYtQoVVuHZSXuHvlfOzsVmsuU0AlhzWYe
TF7qw3vfx0ed1VYG390hG/PNFNus9i3ngZB5ZDLPqxOaW3g304JRkDD0n4xQltLrS8m0Y+rkm2io
MxHcqVU0V4cpys/GLLec/nlQErmBVbCJq/Y3u6d+3CnE870pG6vhisNxzWvNRQ/N76FZiML0+ZH4
5juijUueZD+6rfAxKPdQNtGM1tlvj4ReNymMOxrv93yYe++2GZznjnk0yulNlQOCHmubWeNjnssA
r/nFKRXPxEznr3hyS5wTMb3xNA1sh+QTUJ6tAOfPWdczjjOoUBuLbKalrVKdeA6rvW/CjMK2tE5I
ZDaCARQtuNAkfcm019vnSfLoxmYTZvrSP5G1MNkSLXh98eap+c7zvCOlF9ZJR73GNbkPK6emEnQG
sm2E1QLVDuc8o+U34KgP7v9QmVz4hmhXc0ljdp4dC3I3q9Rtf9hcP8A43Ugt2bVmZlMEW7vOIFGQ
JvJA2s0P0xmTrJxedKd9cPkWAx5n8qmn8XdmeYHSk524v9hoenz4dP7MwXy+K6dYza+qHcuG08pG
Z0xgN//0VHLzdCi2EXF8tkaXa+RPj3WjXYWi3aMtDq89/+jqTU1ocNpUNomTOV0uhSvOdKwgP7LS
LPQrRjZ09HQsfJb8kRa069icW1CsgvtaT4mDOstH/Dxzy5rz5FqzQdDlzIiJxIux2tUEObFxv1SF
tsKAuoMDuzWK+cgix1s/MBCzbffomvO9qb1rNbZd7O7Sj1Goi46PRG5lkt8qx2NZhajQOolhU+QL
+zWWeU0JDvDlzl+dhUHQMtlvoiNbzO7ADYxvtDEN1hpKO//KfFCOljM6ayuhgu16PFrGHFgDt0OZ
vvRGzYKvoz9Jp7l/cqSqFCI92W2zlk61bAeG5AL4gxt/uk69N1SxQ9UKbyYZqY7Y8BqwSzLClORD
LTU+3oUxAZbNVy6M18ptTunCHM9ItJO0iz+GDsV6XtjobFhXkByy7Lu7k5cEXitWqpPVrlwImnvy
EWrwgAGPeSFvppDzc9sY6VMz9CRMhdD3pDN4dvU6CVkK0GjlMGOPEnOXR/wlKNn46iVOcze6nfhd
7u3O2Nr58OwNiLxLEiBeXx0aU3EtMk9kWH6E3r+jKUMo2LClk/f6O2hifk5etlDINlGZPiuyFmtF
+iYXxta1ucn6hhuWzEcXyf3cEh8Occ5U7x8ceXe2l92BAMRWxveG3jRMa3/ovuuGyHQULeFskJiN
9RhprBYPK8JdcHBpnnRyPFethtoMWkQwsFvKm3cmPbVYacA+fXVDfP8LAd1epUz/1lUSO+s4Vxjd
BipNR8h/NsfvamAUMxqIu2Jf49XQXUuekjrmMKfj+S6F+1ThkuNe9L4MVASTt87N8RbfN2dBvF3Y
Ih0DfSo3Ro6NpvTODRc3VkmZ9WX9a1V5rAjBsIzmV2t0YQZzAZIDUSSzQHKtXTUAdZI8nGPOJ3xH
32OVngaldhF7rYTuzyopif17aOD0++/DLbfsTS2hGZcfRdZv9VI71Uw0tgmlAPk8+aIT+l63AP5W
tsy+7MzYtRUrsol6z2a8Kb6Umz7T21WbZK9qmM+VTopR5DPknPKexnM/oRn+RDHOWX9Uv/ZsvVH6
fcSmAq4ypWfZyV2aGU9yoX0819MPs66RPb/5T58tdsjEC3ho0DTsK9EmbM4tizVs0B2VTNhu0Fi1
dTt2vmA900O5f2Gj6dKbchNJ421g/3/Qm23cy2uT1/M6U8g6hk6LyI9wbYka6Ke+IYjqtGFrKwJR
8lMn9VcyG7I5vDdtFd0yk29IanQsj7oaIx480jwKyUvRWM/4vd4zU0fq129nfjqjuMfokiZaU3uw
+rEYr4mVzSuzpzQw4d9MxYnpEaNLRHNBf89OpVV7JVVCE2PeLsL4j7Pz7HEbWbfuLyLAKhZDfVVq
SR3d7bbb/kI4jJlz5q9/F+cC73WrBQlzgTmDMzBmKIZKz7P32o+9Hd81mVlviCe9p+5/K3z5bGpO
ql0j2IUUzlHnyedBdWyxpvJ5bsKbyHcf5ozA1gwJWl06KINoGNnTvG5JpcRqBPl0pFDlBrdhRViL
sL6PYKG32kaIhEwa7SkFCj2kn7zyn7BAWgMh45sV4m6uUQRz5LVjva7tmUJH8o9WebYxC/PZx1S9
TjrFAlUgEGlo+OpFttKzmpNTjdKroXKuOsq4C7wXj6Lo0FKRV7in9EMkmf485flX6dCe9BNiltG0
LBmucUl0em7S0KnLt5rdcSjk0W6M1WiqJ4eMSUhdt0bKyOvFz0llt7MGSaKs71bj7Aslfk9u9mWM
zD+VD/og7x+aOL4zsvkt97onvq8Xg6XDruI7Uw9UhIztjJch0d1T07DYzkb4MHbiVzXYvNNmLyTN
7Nz/Fto03oU5P9WIbVZQ3f8EEXMBp3VOGLdI3BBGmzSouz0dgGPUMB9qrSkno6ObS7oyybYBa9Rj
+l41md4Ytfhl9cG9T4d2HH52TPeySO/ZSr66XvZkROTGc5ynXaZfutaAJFc+OspaczqkKEVV0p67
Nz8l/d3L9jTqNqN2nwLnH11kjyTI70VHFWrm6Vts/0KA0Ctv6L8WUjzVnFMyHxP0mH+PgvZeYsHG
qdkgtqR5RdDOT88l8CnIsNTW7ffYzbcQED/7EcTcsr6nZhMsc+B96U8vVmV9rjSg+iCunoxpemGP
Pq4jgNMrMA7UPfCYKqd8slz5lKfDT49mo6niR4K6d6AgaEi7WJXSuSUaG/100tEnrps7q3Uf+Vbu
glLcBNKJbj2/hzUQDd2uGrPXjNXATcobSzZbxAPr2U22bVj99ueaN+4PL0RysXcJ6t8ZsljL6+97
2ePzoxPpifI4DgjRy/7BQTO2HZiX2AhTOEDoJcrxLg0JM/b5UjKPQkbooEHS3w3Ks0Ytny1VNRSj
8d6TvcUfoulxvghRU7NK9X1vBpK4hPkYtph2ADj8aDsI+3ZJzVcipk5pc8nk0etYAYgcWgc+ys4s
usNvQZrPhGgC60iEHKOYvR+9URyLHrJ3w86e6NOtFu3PrqRGhKESREPQ3mRB+Oh6zWPBZOBMxZ8A
QxVfWIvlVAx3Ttd/tvj5Ct1VK/CBttat18ltHVOlCpwEM2i1x9OOnRGoXVi91BwC+C+QJMa8UMnv
dkuiphXc44veAt9G8Yl/wYsXLEWKB6ut2cjG+c9mKW+wLCGeCvdjAvYi0G96iL6OmfGY+vMW399h
siIa6PR8/OkBMdUbfc9b0x2OrUchYlEFBcznVbcNaPmlKeJWohdXWDwPaah+VSLfmR3p4wxgm6af
WQu9tkkXxyGdbJo+PiaCLMs+3CcxybjCfqwFi/vUNFvi+gJUr2pnhPZzknZfcex9xSV+CBW5pTj7
H7Af7UXmbioHyBtd8kTiUvdU/6Wx/TX5TNj+U+qimnhz+WZWxj8dLIywCbd8l/OShInVyuVkBRmu
IhiPyfuZyMVNWxLACxiL/0E/W6LV53zjtlRdzULc6Kw8cOFvekzxXlRo5yWtwazax/p37E5/XDOi
rxbcN0rAz8JD6863ozTfxkwdo8xDkGTtfVg6bYFcNxxv45jTXJlkqMDsH47gvc38cjcPAS2YHrqL
gT1W2cmjxigmMyRXCZoJtMWosRsP7Zk38PON9q63AGqxjZsJJTf51QF9YNVHj4XtMEcZzON6PQ39
9l8JYGNO65J+qSuLT2R1cszlwFqTguvTJrbq8KGMu6+JT8KBFby0CSFlNIMEOKy5b1GQF8w42e+J
5mNRJDfkxj1FQX6YSIbazkb2G8SA/ZURHX7xCY2Scnz12LSugiYlZtYZn6qKT9WlR+Ppcis4HQYx
/dWoZOixpebLzXuUCeYbh0LoB+bD4kIAU3IIahONotzYGg+4E+JSNwdm0GTjVPpbl6af4ymgTcW6
ZlYJT95vVuwOH4roTY0l2XhiY3c+3p35KTfmm7GcwNNPB70YjfHYI2dosWzn3ddIKA7Wal3n6goX
8gy7DkyhqYCnShR2evnzX/+bkko6fJ86pkqOE3qudWlRXKdOL17ymsngMvPmDIYRPp5ps/oS/iPl
CZfWD0pgtTGzduCm2A/MXPIxtzgmDYFeCgVEFP53CiNXBNpqwlC3nVOEeuDUYB9zwupJDiC3rlDT
diDg4MWOPaYRr3fuSaxqr1z03BNlJwrZhLQqAW/y/RMlJs6UaQyCx/Qg5yTSXYxiNDmb2vVv/vsT
hcJvWh7Rs555Go6Rd2WNOD3JjkpjfDerdDjizWrYwaQwYjpj/O+sR5CpnPSVCdQSNsX7WwNQJZip
gYh6EaGQaDzFJ5uU3itspAVTeQpGIs12yUzTS5LPCSPVtYY0rEqgoVM9Fp9gNCDWixeVNpPJjzEL
vE02OflNZzNBX36eYvkEP1xamwtvV3gmvO73N5jndbBkh2bHNgjzu24mKjmJ0GeogOzSyUS0k9S9
eU/lwdwPZjbd5DO7eDZhI2aYLoAmrvS1ZJIzrFwQ6lDCsJ0JzzZPRig5mZqTZZQdE88XyDioXkCo
UvfCLrY0zJ4ma9jhi4ci+ee/Pw0XqqclsW4ycJ0TQlUVZZjPvIgBG9NfKZw23ctxzIBWTt+rCVrs
7OHXyYyBjMi5oxwb5w50N8swnnppJjshq/TKGzrzMLAb8K3jBFr+WuaYv6Yr2u+kgDRQimuzaz6F
rRifdGD0r34MJ64tvxva7OH6Ow0aWyLELz+QMyMbei7prgTLLl23k4urlANRhHvkmE4CTm3bz0DD
TftGUn69cp/yDEB2SRJZ0iYQybqnkXd1D0yzjQa+qMp3KQo4I9ngEbwNaGXK3anUnneJDX8iG8hS
xHFRZfLVJqS5RSWJL7WZ5ogCqAaEY2QV2epqrNFdNSPt0qSQe63jHohLFhc75Yh2rUKv/ClIicR2
YpPlBMPR3ZEE37yKsXPuMiy49ZV7PHuL8J9dR5kEhZ2GaXizlSezgMJcGm17O/BPX9MyaylvjOar
ORZI5QmjvDJlijO8WlcKly/a1KRn65Mh7nSurQak56Cj2EgTHx3tROD0276doZdJxIIj2Txk1QRl
uTNsjFKTGfW/qe7St7Bp3JkU5Fd0R+SVr+vMtMeTsBzH8xSpWqfrRtbopG9bi9AIux0eU0AV67gL
OblVCAtUoKhfZ9jzsxiz4uXv+mPEimdCaeebdm1A40qdTDGjVYmutgko6Nwpwf2RDDtpDH9cGsur
3o7QNnQM76Fpw9uspjQcXQkh+TiwBANa0ICjruvxKbwf1elgGWFuQfByGho/31vfK5tfg0h89Kvh
9HL5bj9ejGfMfo+YNpZn8zTpSUzAJHB2eot+Se+bPqWmYQSooAHCfbl8qY9fOJcCO039V7Fcnu54
iKSZi8kOvEOVYkl1fGU/Udqwdnnp1z+Ksmp3RBJN28sXPfOFE8dmM12b4NzhOJ5MU4ZFwXacXI1t
PQYRScDJWsVjwVYE+UTTts2vumyqV4zp8hgL6rl9Cc+GxLbugfDxAB1dT9O5Hssr1PWPTwPJLbHY
BMizzyTF7f1bjpJ5hNRmurxUMSNaJfLElDbMh0Qm/Uvp4g7nwMRO+/Lz+Pi+uaxr01bhtQOoXv78
ryXDQOc0KTm7B6C27mYaQue5r5pm17UAcC9f6uPqxKWoay+hSEv4wcnWL8rjXkAs8A7aRrLdLp4/
jv5qN/t185D7pBLWXpZQlvAqKIe5dWVuO3OnbFwUMwh7BXifJw+4tZ1CelUApbR1q4ewLoE2NkOZ
P8BhQ6Ry+V4/zqOKRAvbZsaSzFf2yeZgNgqZ1lhnD0at6wNVOPHk0aWqrlzm46yIjpedO5GZbMuE
OnmkY1m0ZWuCv50nZzFoVl76vQ4774/lNI6/iwif+SGGRP6w4wFV8OV7XEbK++0gFyemlCvT5tXe
ycUBD7iD5QxAiRtYcEWP8k0k0T4BfIk4zb0yPs5Mw0y9NkxgggGYCq1lAP31pepKV6VbCu41o/FF
lHxJCwxKqa5JgVJ9IjZZgtB6tDIqcWP2Fa1vduVxn7tjm9WHjQfbD9M82eFPTVzg/UItMke9fotT
79mZRP9WuUAZZmR3Vy535otdXq65TAsM0NO8TDUzD6e9pfl+bOGtcktOP7u40S9DlrX/XH6ZZz5Y
h0gUk1lgCfU93VHFQ1dkOf1w5gFt3Nk08Z5UUPbf//NVmO8djmTMAC55vu/fYZ25gJXSUR+ccrKK
Ddqq0r9B7Kj/XL6OWMbXybeJ1YSb4ZuRLuvM+wv5UAGaoW6Qk8ZNu+uk/avqgvILVWN914ziib4k
qiDcqI9BFP+EUYXJgsz1zeWfcWZOR//ANGC5bOBs92SEZBb4wGFmhNi4nZ/LesQ4VLCR9GAaCr6h
Izor+8pHc+aa/26Lyb3jdIIr8P2dO+Fg090N9KEbEEi7i6HWm7DbVcmUbuF2jxv8sOrKVHBmVf33
QG9KF32IlP/++V+DM7XrWAdmrA9RMhXhPdhLLDJZDVAcnM3QuGTuGdWLMaRo89yamuQ6GFWlDhnS
WlxNlKNeAm+kyFwb+a0JfPjaLu7jWAIkzBQrhS05GJ0WO7qG1nXBQfQwhhiy+DpIh0dkDQxMy8+X
3/rHdQ6hzBLIuST/abIf3r8B6HquV0eGc9AxKhHVeogNsYCOdGUA2EwNrlvRo/yBWCEetI+0+fL1
T4cySwHAZOor7G84mJ7ml/UkrHhqIZ77yKztDb1e06VIWAXb/34dKdgYL9s3FwHj+/v0gV6U8zz6
+7hg3Yb91ybr2a9olV6+zoeZ36ZCJYVUzPmeXJbT9xfCpxYSNeCBbXYh7NGjqW/8NgPcTD9lJ5sO
FWa2YLdbNCej8uxPbY+48v/wI5i5mIWXgfwhrC3odSs6+lZHPHHgugu36W5lYPjxLoO+j0nOmfDq
1U1KEbjtOWIh7FEYnFRbiiulwn8LLX/PbssDYdfMDtZytLLUyVKI26jvciHTI3pp9HevlWe1t/XY
hTC5YD1GYf6rky5p5Wg2WDaQLEQ4W9F8L0Sv+aXgFIta0c73hpzBOMGzVHlorgxOvdce2+mSufxU
SoyK5UstWUYn724qMgv9ikqPfq7cB+2WNBURkUiVZt+VVww3YsTyVPb+uLbS1Nq3PThvacaQdiL+
wEsYrVnTug/cBkKLGp7vlRcr+XpOH6aSnK5MqrxQ4k+WioHZCUGmk6KS8p+tBohqVWOwycIh/Ymr
3tjTSoueRdb/wSNkvFUKUKhXpM59EfLgLv+Yf5f0Dz+GkoJFaBcF0tNylp22dlmXfnrsqhqZe+Vm
FLsBTk30jofYelEo/Kr1BL/9tQ8V6pyKA9S4VoHW/jMqWkIDpsXQErV9dMgTh9028pHgTxQAdl8Z
aLl+c9SNvF2dlw4WJN+yxrU2/OwVZ8lAIyMJ0t9hq9IvTljESMzT+lcDRgy238hMtvKjGZnF6IbB
z8t3fjppLt8J2TWMcyVd2z2dTDzfw9glDb6TeI4wbNfxMXZxTrEbgeSYSPg2ZCnc+pWyaHJY1+aY
0+Xh38urJRRdCk9SV30/xRiCPMHS1MW+NhU2MuGWm4Bj4hZmhbG7fKfnRoTNuVNR1eF63smlMng+
gS2oWKYygDNvoQVka8v2jikFNq1zrS535XqnI1B7htSFTZaj30z9ZxiGaE/16OySMSCZ1kuGK3uB
s4+SE54nhLMUEU6WP81Kk1WziVVNMmyJuPNuMJb4a5Gq+fflR3nlUnJZCf/adcQiy4YxjmeQS6nl
rVXLgGJshgurK5+ufKHnnyM35AqmCfc0wnhq6nDu6tDbmz7LOL2nDveKV6ITADhUtI53ZWI6ez1O
qsvhTmhOre9vToQ41qNBQfJMpfEoCA9fxI/9UTe6WbSQ8srcc+5hciUaUOQVa9M5OdwsBoMaFmF+
hBVhPtVwRHexIYPbxGjs/1hkWkabRwtIsFNBwHFaZIJFUvtq6rBDs9VLV6Qh5r+IxohxG6EeuvyN
nHuMf11LW+8fo4O0NqoDOe/rCUYAWsK5v7car/ykWxdFTqIU4MrLlzz/JKkU8tIsTqonI6AuiJcI
MrSihJBRMOogNcVek6wNS+n/mJb+P0/y/1/q9EDF2suBEGjlsWIg3GryiTzcTgMiRwp8xOTMoEP/
qTN0jZv/wz06HDAkuzL6oydfp2FWbZME/ZJR6Dm/ErszjJWt7MWfEDWI0C9f7exLZPPgSBoty+76
/UsEquFzPo3NfSd7FM5CZdGPWCkQjVOlyAQZY+Pp8hXPrUeEWTp8p4rjgru847+mFj+gzG+amdwj
vMgRcVgF8jIjmB0yKjJ00WsZycDH0lNExJRKOad3ppgAM17+GWdunKIv1CtbOARruiczXIo+BX/S
QokkX2sbQGgjEBG9Loaw7g6Zrvy/XI/oSalpmVof61ZI1g2noQudNfnkbJDZ03ZuUrP70ZZxjCGP
FK2by7d4emDlEyaUj7hwqrKcV09vUQOkksZUpUREuO4uD4AjaT8IviZUCNDH2YvFB5Pg5Yueeb2c
grhDE2c+oZ4nr7cFA5Oww0mPrlsmHlpm1SPCYx/brftuXOQdMseQGeQG0U1D5SEXDzOrn//7d70U
9FksKVJwOD0ZRawzIqKU5O41Uu29UWlApA62Z5FLucPfEP+8fNvqtC6yPGyaboqzg+T/niZsxiBw
Pfp/+TFmy5GsBqssTfydkbwd7QCNLNlW9qMlyFYHJJu136jPd1/J/41fWxerG6jUMfoaJFh3V2G0
mB76IkIrlxsGXKux6xE8IQX2nic/GZ8FOoenOIVyuRKZh3M3qjShvoZto+JB5l8TotoACP4kCljT
q6oa0m9Uj+ZkW/W1fiC+wDmOpciDTZAEsHFH20dPCI3E2ASFu4QrlZi17ZEQ1TXaNzQ1RuDtLz+x
Za4+2ZBz5qQgT3HeXfrM7+eBfugb0gFjMjrbbvzmmhnYaoqti/pmcr+NsageZ9Ahm4RkwisVz3Nj
X1Ju5AMhLI+k6PeXrgBXTDkdmKNVTYO58qGm71g5AXdmffZryPLqyuA/NxL/vqB8f0HXnYsgFLV/
KGg87jE/Z09BQiydl8D10fWc723R+VcOs+ceMCUyy5N02HBlnzzgyhGkHEV5icvKEbjYmdiyTeai
fN5ZZlT4G/j81X1ch6ioQmtEjXz5BZ+7abQaLo1riugMjfc3raY5DlLg2UeM/wKEnutu6/FnS6kI
aa/RjEcnhkFzZdwv08vpV0WPnHkdGYfHief9Ra15BDebsmyrzshukzwuMvjjU78H9Rhdi+A8Vz/x
7KWBSLGeLcdpGXICtqSjJs2Ogj4iGaBjeVAGK/WMnCqgbjMQpzdKOGWdt+Q8DS2RDKZ/d/k5n/ua
6StyNHNNrahAvb/lajaGSHb+tI9aD1YDGVFVu8fvSihH7QwzblpUEuL/8JzRGrFhYElTH4ZQXdfK
C4QbHat40jsbFGPI/KS9HS4jrKyX73C5g9OXSlsRdROFBHZFJwe7uobNK+00PDatAbpXwpD8FNS0
bzeXr/Oh2LpM4pS2KfBSQl+69e8fJfhgVdiVNPe1ngqUrs04Jd8yTlp0p5kWjF1Sx263iQjtNLZB
z+zB0jZG8Q1rWmtuTbwaNSfNtPw8dLb+IbCEXGvXnxtVjqOZrR2PrcTpIXAA8NZFKuMnishfG4H2
7iNpEAYQ1nojyw4gZ+pdaxGdvagrXZdeJgWdf5sCf+3ZuoEUGlX14RHfvtXfDs4osC14mfUFyF2K
TrgLgy9Uice3yy/k7It3HZqb1OO4+MlEXeACcEVL3lbXVt0vvxumTU3r+soA+ndL/eH7YsuC+IsN
v3kqsJndYRpD4raO3DyQ/JGe8OfKnVxjcUXTgSoTG5JHmknnVaJZZLvIUfFFTkGQfQlIOCR7V1Ym
vvkphR7GjgzRfecOOHS6cuziNcJmkqGcYJZf0iQUtzmROj/qWELi1A2IMKhbthdtu6rqPmEMg9hO
pCYg1iKJjEM62XV9U4Zm9IjjQX/xW2HRxkVm9MVFv+5uJY5bpGpUHWA7dWzprizU5+YXgrtMk3oo
TWbn9Jw3K4JO0jE8aqITbig9UKNNQJHGZtHCZQTxfvmlf0hcXkYhhwNUoZJ3r06bgbmqK1rzbnIY
U8O/KbNAPrYt67Sy43DDTh2flxzMLUDm7A56LNLYrAGkHYCKReX6O3Pi+NXpdfpoE8h6ZSU/t76w
q2XjoE16vNbJSm75JoF8pRuydfDCX1QDzQZ7aTlMaKtH/fnykzhzMapm9PNNptpFVPF+OsJpSBYo
XKAjElrm9wAktF475OsAwAO6dK0rembDoD02yyxohHoiEH1/uVw7kdvGpdh3DTvnTYQNeQBbnyn0
0rCuwnXlN+gROZsXn2fLIA738u2emWW4PoJZF+Iabdnl9/01y1gZbRs5uMY+o3JMEp+XwrjLk1sh
jOC5TzmkZvz9yi7l7E2zEUWJBhed5ez9RdFBG2QBQzFwEKytTeHEpCpP+P7Spj4Urhfu9dAPn/qY
iNvLt3vmpKSp0vxPGX9Jq39/5SBiPlCD5+6tWYYGNh8F0aX2k/qzXSQQxAczt/8ARg9THrmf4KEL
OSNcG2xnzi0aqTh6CqoNmubWya+QgYxT2CBHOr4Opwch8ZdWusXI1MM6UVm/FU4IetaMxpsOX/Wq
sZS564XfXtmVn339//tLxMni6/nj1MmB6SttIbHPURFuWjNpu11QQMgIwhmIKPubyy/h3BCjGqEE
Q5mmz6kSwK/SPsnxHB58b4ywuBVtRKqCY4Niw/amr2mRzn1tTB8UHSS9ZFbw9087BdIxKCXAqpNu
cKBsln2O8tSDHYaCZSwjEhN7e1zn/LvplTs9e2nGts2U4tKNOb00UJekDAb/RlTIG5fIFRdb50QI
1d5D2ANtfwRROieDhW8U+Mm1M9DH66O3YGi7nqlM5KUnnzvJUlYtCj848L119zKJAahkuveeG7pq
5VYlreNs3YnIbJN0+mt99HNXp1fGCq+QGlJce//gTWcmusXtUMebQeHssWjSQR7dIn/iINE9tXL2
35Kxt3EV4329UvL6+GULMhDYwbjIM1jYTh59jAPeq4mL3oOHQA8hyUVX92OuRhBWtK9hGMNk/Yre
wZDXhvfH75tLO9w1O0YOYvrkqRMSMAeZiNS+olparvNYZePKZUDhgfbj8FPmmWSUZ5F4tOB99NAs
nQYQQT5/idqs+0eDsCBOPXGfYG6KHdox88os+HF3gV4QjROtbpuqzOmzCVPdlTMjbe+FEb5UQMjj
oSsSfTN4xGZ1TuJeEX2eObQhpkZEsNhOHAtVxftPofb8MIO07e2DwRJ3YbiYbfoEU+mMKXtukHUU
9Hqp4KByShbXYTKX9e/L0865z5HZVuJJcSkYafX+N+S+GWdjajaHyq3mdgv30/jRVpAZHaeRazcn
CEfTpwh3gd3Tlrx8cflxzse3IRDwcFJm6jst+pJcD0YeNdkh7NzyIeI7qIifA2KCVCcNiT3E86j2
dEk6647HQKSlUWDmXxUl/cobqRrv5wjHBQPf9A3qjfNYNXU03wyzlZTw3cKO3MqydtNtNBeJDzA2
8cS+bEx5ZcU48xQZVaRYs2VYumIng9qfvciPUJYepsrRLz1o7lWFG6pctaKdn/GtmP5KgApeZ1aR
Hy4/xHOfER8snRbcNnxMp+JlMTgOcCmSiwo9T/dxQyIP7o3q1tcNfk7hGdV9Qod+A6zf3IYQ1Y5K
xsGVV3lmeP/9I07VkG3RdM7UUW21fd/7VPgOLX50HttphE90ZQH5OIuhmTMFvVWqSsygJzsFp5Yy
XaIHjplHHTISwRKDmDcGoSJ5Gz95rg/iAZCEf+W6VFAZDe/PZ4taj6Y9ej3kGadtn1EuBBps6Meh
EsXWjoLphtDudDP4NHbdyRw3hhvPNwUOsn8Mj2SMVvTf4mm0P0Nlng9qruuVNQANTjLAVHYi9LOM
O5p9ZOaQC2s5iaQyp72Huqibx4SJfF2YxLtJEUQvGOLTlyxM1F43PsnAdjIf8wW3iUpRIE6fptts
CeyKRpe6VjZ9jxM2qW7vPyzCrg3JBUeFVXvT1Xjk54gg3gwb67qeesA2WaW+zYUgabKuJZANYB4C
4+dmbCf/UGdNvwc4ZpDLVVWfum6MaIpaE5+545GI2GdLNGdQG2TSuFn5WnC4XQeLGzmQIQw6tnbG
P7MN7qK3iascfZjSsmPtFyW5sDnHmKNP7gAUK7dfE5O45BZYw6scjfwV1UDy08a0T/SH20/HKHcQ
ApVhne9GGjjDhogAE0YbeLdosL0Xt2/II7KaQTyEBtmEA3mP0HRgjbXsqEB3DNMh8PPq1SjA9HdT
xRV1UByisu4aEBVgfEySPkk+9P8EWKWhHC8B5pOLcqTyqh06pgGbKieXZ7e35j+DN1XweKS8V0kG
NYdW8QyiJRSwMIICVo2TvWAaql46U0Lup/D+YxqofwLq6L4McTv8DMFiHDnOl7sCHDTnOT4N30na
dRHWHHKipDmQ4jlsBkK6NzSs2jtzIHixxRa/dofIH1dl7vc3NMzMmznJrQzSpB09gUkft7VFcZcN
oLvqrCS4cw173ImeQEe7VeExiZrumVZtsk4rnKaRjRGfmsvBG0P74DtZdgxHPHtwQu7Q9UEqsDER
qyXBkhgfQIdiyn+WSP3espZnXhVk4LgqmVck41HJtYnUtkqPfCVCujA9Q56hIpc8a585n/U1LPdO
m//TWcR4icxf/Ov8zoj0363Oh/IpIAL60PeG98sybCjtMwfQbm2X3XAXWITWGkM8bXRm6E+pq8m/
EDQMYKsRNpOE/gD+TlVHKLPjajCq/sGbIn+Le+/HZNZ6X9RwTTGyxIeupq1ReFBVZ3oeB5WO5kZ0
ybDq3Sx/ZBj2N16DR7NGzgN8tSCni/C0x5RD4iPZqA63POMHZkQUj/1oWwSsTO2ucRRsnpS8GrJT
e5IgGhtHjVww9ovNOjLM9p++rwjBQT36xYArsYY900AYt8d9gUfiWIjwR+M1v1RjdDdOCDTPHslm
kIM0dq7w5ycrUOYD3qRfYex9CZOCMOIgjA5p2XS7Dm7CrmUiqJARAPoxqik6qiUEpcghxyS5GfxK
yCXdWKXvbjo/b7eAAr+XZN0/Bym2dJrmS4CkXQEDanG9KIjvdHVmuS3IMl4lQ0m0LPUfqN/MdCzP
m3mGFc3WbwvTC7ptUP4AI9OTF+zB1WsUFeciDru72NeCGShP90VLgXZFA+A1bgr01l01rFvDgkQU
T/6DjuPhp4PzfQTE6BFc2bfNphfTsIvo1t54vW9scsKzNmUSE8Se19HTaAxk9OGdc9Zj0CC+RIe5
g7v5j3KL+EllMaA4LbtNXlpf2XuJn3Oe+I9hFhFJZpji1vEWGiI5gG/u0CCZCtI3tBmwKDrL34T2
ZK3CNOEQaAj73imBO8nAatddRBzKoKPq4Fu9Iq2K/wgxMCXRuMH47Bdl/DiLKLkJqhpNXBP6pPcl
4HabPmmORLOK5070wzEf/BqbNUZzXRQYZPw2WCcR+Bzb5iyW+3JR2cIoA2QerUVTfXIzUhDrLpBr
wwyf8V/LeqH4t89EidhwMb3itxf31jN2L34p/OkD62JMErWhtsRkW8fUWoah8D33ezAMsJ9DhNNB
O7ebLlFAJuno7gnqI9l3yoEbVp3Y2vnwSinUF6uCzG4EMmTJOOEs92Yed0cyCetdN2rkkoMTbSzS
IfZ907WbZvbV7djxkag5bI4I/DnTal9tMfXNO2NohpVptdE+S6W1LztwLkYymUf4scU9HeKUZA0B
aB60+6FG97mZ4c7trUwM/OP4k+G8vCM+q3msiQHD8IySTXOMsUBf2eS4b8qFbO6lqfmiBkQMqihn
otqm5jnvUO7WlSV3aE/jvVOO7jqe7frF8rKS8j7MzigKYlBy8VBsPANJ+7pkqt5brdeuZ231u8oY
qt1QRIBKo8IC1xQVxgZcKMFz1ShW49LU98ppgVba5haljNpkPRnPEyAGRhTPrQlj7IgCyAmq1D/2
XELDDMGqWJCFi7VIwnbnTm392scx6VkBrCRtGzmUHQ2gjgxLcMvK/DaJSbzVvc6gdw0vou3zO0QF
X/jEo6c5SNrPHjnhB5Oot51D5+upFnmxRSeeQt3E81axc16H0eh9ElRg7yJAEM8qE81bmwv25Hk0
HdFMgQAFQ6/3xI+X5Ra4Q7zJyY2+oes0blDKJiytzFRd0RBv61j5WzrG8g1VIHmU7N8RArkAQ54i
aPhfnUgFuP/raTMMrOgJ5dVNPZIrBBWovsliTQs560YftAh8VpVa0wYd1XggdelzqMLqPiomtaU/
PJAE7GS345z3QD8h1/UOW+Ak4NbGfLT2A5vnfeYPPW9oOeNW1KBuvXaWvxXpjsfO7POdP1XjDU5u
9ZW0D7WzhBnu4s4Jb9Aw+Qcg/9B7NbXVuEwGsrHGBiA+oh92DFWoiRWF9LL2IhcqNHf0STdm8srm
UDwZcU0qVuDbhPIFOYlogSYWciLZkn95q1NDbFNnLmEnE+DXukl7CEkVftLwVWCIw1kfZ1Kd5rmS
K7RM9MDRrj0TkkzwTRiTcZhQjfVkk5FcBerEHEiDdQxKRlPBPNM4mfU4jEF+b2Sl8TRYRK30DS3+
ecy7jWN11soEJX7IIkcRzUI8qgxsgFedGR8g7oPjA2G8pnRd7xIjlXdJK8ev5YJ8rbssOyRuKB/q
ke1P2Tt6U2ilXpzJ5qdpv3hCJG5vPa+rbqKxnTd2y9bOkvPXVqJBNaRJ6XgaC4ckw8xcB3HWPqpB
BVtXmsY2AbgEmYUgZGeM5HGuSHgjbyjd1nOS3jAHtG94uzAYVKVNm1G2O22m6pNfZdCSqqJ86eHt
bdNqNHeVpVhWGgsiOIxjkpvMibTEOoDGV/SvHI7EbVYRELXKg4BchqAcHmPOErthnMutSxB4CWVX
TKTGgSDp68R663swUcgFljDs1Blus8HvCR2bw6MoYXTPNLeBTkcg4cmoWtlIIrd9YQ+bQljNs2S7
cZ+k0nsayiG8ZSIg8J4xsC0GkjGbChJuqvvgB/kAbLBkqvx7RdAU26rmtaDtYG4nnfk3dTHPu3BA
Al+Wqb3PaMEdQ9voD24Z9eNqkl4HKLMCohRZMxPO3MnPvff/SDuvHbuRZF0/EQF6c7u4fHlJJXdD
SGqJSe+S9unPx9rA3ioWUUT3GQwEYQZQLqaJjIz4jRM+sKe7EyrV5e1gdmwOByeklsbyIVeFhtZ3
ieQS0tJ4xhci/ILONsQGijon8ML46cncuNVUjEnFkKsH3K2LY2vzylV5/5ICtaDj+5jP91AmODEt
411U6+YDyDFoKqHDJT816sFTc+8bATUAmD6o6PGgWoWRj14fZlj0eXQhY6bcqgfg7z1StyQdwsKS
RcF676wpk/tByVLsPIyMQiy9kedEn98OYcoeRP7mtgIKfmP1FAZ2tP5nX8wOzUOkHDE/FxNRjml8
iHTsEw2vaT/hNucJ3/SQ7qzgrVyTRE5+Bzn6ZNcJ0HCjTn8UCrZiaSKtE01ARP8VVPzn2gzoKc+e
de3Hfatl9sfBojXZB1V9dBC3PSYUkc4yyD+3DZxlUir3BrujmNx/zI9WqAanZIpjcjIHobcuaxCn
lu3VtSz8hLCSRVzLwD7XjR4oZbjnIHPaH6DUgn3fjRheiACxpSnAlT5ChsqfatngFl+jqpg0vzGu
sE9uKwNU6YR1yApbHHpCxt5ROGUGmuQ/+qGIAIERyTxZTJ+4oGk2KqL70mfc8GnX9o9mHSoPwjFr
TExUXoOdmj9KWE07207Nk12Uzp0ix+w57FCHHO2aO1zHXEwrgxghLrt8gsBuczsisTgmAHepVDxU
eSHxo29whM8Sw3gsklg7RCj37SKQS75MU56NQdjdlDEWrFrDW7Ew8vwXzyfPn0ZRfKw19GZF1+Ma
Y6JijJQVotuwwk89QmD1bkIhnCaG+jVJKnM6O7mXnYTo8AnygJbgH+4c3q/AvK19wH2gKTxz+Fx6
GIuqqlJjHV/MRzC2rfCkIvv01UUW8j6CYTts1CBWqj3zYMAVVQRrwLHPJYq/elNt4Q5pmZPO0xQU
EzrSJHWZ15p3yNGpF6o/0QNZ24RE6YhEFpr8Yt/2nvzx/ie/LZaC5NEge8AnBmO37Ifj3ONYk4dO
iFNz70gHSxR9stS7TourM7CmYuOz16b47/EWX611ZteiPSYuvI/UH10owz+hOfyok2ALevG2lIcK
AEyk/6moURJ9Pb+TIBuEbANsMEfW0XREdDvT9h87OjQEd7U9110E104ov/79lALfUeFPA2WBp/J6
4CazykGjQH+NSBd/lImwxAHBOtPdxfaQfZBDbWxULVfqaFyn8DHmQtpc13o9okhlJbkA3HNkzVlU
4QiaQOYwomprS+u57uX8iA3xhNg4MCu7xwFtZ6tA3mCJLykwHl7hXox34FUtHecprLriDoSB86Vu
ay4hgefN+1M7T92ibPeCvdRf/kOl9vWH8vCVWkmSeW08GWMxZp8C8tWpMg9DXRQnd6ytO7xlzUtF
SW9j565+KyhqA+ItrfMXjMFf59XkivdSqhhnOWoFj0/Z60e9bexf1oRuFy/IrQixtqovpG0w2wio
OIt9ZLcJSOWWCGnohTgkZPNPpL7Ng2EFX9OMe7pFUPL0/gSvHE+S+DkguTP8zJ5/018fmU9B0ttO
lV3bEMprgrnJJ5UsbZ8NJn7U74+1ckARdYDgD9PDhoQ5/5a/xhq9MWmSqMRBCLUBnzoO3mxtStKI
YfwJYd/x2LlmemzAg316f+S1r+SAokUzc14ovr4eGa2dskRq2TvDa6BNOWF9hzbldItW9fj9/aHW
wjwdSuhPL+EAFOHrsahbZVSAhvAKzXbYDSiS/GOUOM7YTimeAgV3U2OSqJTknfOEvn9y6ikqbNT0
597P8thAFaNVaLORIE29/g2O0o1THYNGUpD87XY9nqnp0R3xh/sP2weIpOuAedJN3KFeD9QwjlaT
OFwGtaJqn9gcV55aULn3JCBb+mRrG4h+Gwg+ky97I7sD7rHw9NFwzpM1Jr+tYayfpqSUlKSzqmhI
kPTmK1x5QFOgHxAl31jZedYWs+rOECabpxptt+UuCivXS3NZK2etb3sYI5qBxTjOQ/dxk1bfE3WI
/zEK+lQ7u5F1eEjGCP3srsgE7suYS+N0IkveoBu/6m0nDsA4jSsAlNQvWO3XS+DVuagFHZ5zJyks
+UjBpN+wKpgbsZj9PLdGq+CV1WsQNkuvH36meobxJ/zN8VeNBuUGYngF/zjj1yEeW/wYj6vi9c+x
8AHPQD/HlyhW+nYfjPXscuL1k/Khr9IsuJdTCZcfOcIRp0yw7O5jY2lp/2FEj1EFBqomH60BOgm+
kezjIxrkZff0/pyt3CrEdLCINuvIhlqEAxDdXo/IQHxRCvcyVJ1K0mlr+57765wRaO8yWl+83JTw
e1pkG1fo/I+/2UX/N/gS5V8IQcUK+/dr6UXBM54W2cHVjOhj38TOUdWppWQFvhXvf/FaVEJpDwQe
NHv+tBbLYo+xKRIFwpqOM/iHGlFhza8cW9F9/NXq74FueU9ASdrfcVrHT/jIPuZNtIXOWgnDLgka
gLwZyc5fXu+NWkhncNH4PDsoW55VzGDQoxsqZMy9LbDGSgQEXwchAmASMLRlvw8zrEwTuiuuYYrN
yS42XVw43VxptyQdXjrEy/WEdz5LrZDZv6HI1EaQKq1GZ6KKK4BPU0hFL/aag6o15h4ceXGRYRbt
0151/ahu8IQebPHQ5Jl2kV3Xbuyul9Tvzc+B8gVCCB1A8pbXc4ysHW2RuiX0d6H5NMZ5dwgLnZK7
4mSU3BVcIfAUTsXsDFhO7iGIKnB6mfHn/Q33QtJ58zsISHR+4OQbLw3Zvy77jnu+Lkoju1L8QG+v
MDN6m2kp3WxHPiOn23Csxnhf6FX3PcfOPpr9/IK7TDExQnOyCpveyrTzP2VR5Xdj12KbqES4V+4L
oWEm2qSkJ2EbU/GzTbPY4wdh35dhY/7gRCFJrTuZ9weolPtBd2J3I8itbS5AjiqcNxYdZtTrOQ6C
qIULwBsqp4bzQ6oetDevSaxi//4kroUKExYyqKeZ6bacw0CL0okqdXCeBhfTMtMq7lAoprEzUmm2
TIlxUCvTDSjzyiUL9ej/Bl1koZ3WQmyHl3kRYZ59TiOkuwcncn3dntCQVJXWz+n2Hsq6Ny7vf+68
NZdbZsZWQbDniuU8vZ5WAoZQIk8JL56R4kafB8bg7dowVfDX07Dq2GX23Dj8/xp0CUkozEDpOg3j
b5PG1Jc8z+WdwlviWR8t6LyZ0m1E4rUYaCFZ5+guUARAyq8/Mmjwso0n+B5BV063/C3fuXBCzxUU
to2hVu9ii24PmxTcmP6iGfrXGSRhCKh6uPCjYkTEmtbV7ywICZdKpYQGZdCFtNzbc4U39tusxW2u
i7zd0AjKeJbbITxhfcyKZONnrW0wKgKWQbV+VgVdJKcdybEJqTjCyB3Xu11PxW4ufWcPk2GEOCrU
ygMKit5ZKYv6v0RH1NQow0A4gTW2oIF0jcJU6fD7J8yD/RxCz7HhKfuMqEK0x8iB/q9Zqr6rZiA7
Eq35jpqT+WC4obvBDV69kKFUzY94EwDV8nWppKbbuanmni2qoz9HvRe3TT3oexRAE6AfHpIbtWPt
K5BSZ+E5kqK42FwJY+XEOaigoeqADD/J7evN2I4TpIWRvg935PSVo5cg0A4Yggq/ZUZUakVJKWWw
6Q0iMF62zVMRIoXwKEC6YCjk1iOl9MBQ6Um4FKP9yAINcu3MXP2Fp1rzFBSgbXZl0abJrjNn8AjQ
8QC+mpYP0IxME9vxqgqBJtC5+BRAYHwSwKSw+WoC1FCFDIOfWj6G+U5zpvxr0OuToOUrB6w4m9rc
G7JD5iNqW94ACDohVmRE9qcEG43ZIDNGlDsTeTD6eMZ76ilEHqMk3wlw2XCKEvCOM3UltYzU7MLj
qOHT5AujQbxGUOYZLs0g859jlH7CMcv5GShDmO07O02HA4rp4S2isvnHflR0Woc9zFxfSRVj/h4U
cfaDNaXGLs0rVfpANoERNdj46onRZrhddONtAFg5mvMSoPnSdn6mk4NVReN0SvZxAI9Uf3Z4rt/B
+XWDQyEiHOuxReluQbGZKKPGhQepBIcZ++hElhwfYkwOvSm5mLKgq/J+jFy7h0gcCMs8KtEeXeTL
1GsrlQ4XuNtEve8Ejl9GFji3iRigMyWtTUNp2oJsrd2xsJNm+aIZVb3UPrSMqEA4CAHsqhDyM75G
mGkV0WAUGyFhbRwPCqdJeEQsyZyPyF8x0q6moavpPlzh7ciPwC8UDKs7SAJb77T5LC1vNw8MA1Uz
8nDdnH/IXwO1AGytctZVUIv0PgyF5GCZZv7VKGz7O2imhtXPq+6pwpjbPhtBeVAz5/T+Qq5FHdgC
GIzDNEbec6mzqBdDESR4el5rO3N+WkF2SB3ejMB0ghvHbuWfKhPKx67RsVVyrVze1uak6RtX7sp2
8jSb/xJ/Z67IYspnZdEE9SX3PA7aABAt9OzPkQ4g56QCpMcBIYV17nejFyYb37+SYXg6LWAULgww
jEvZjkhXO7yh7eg6TQYqRpY5DTuvsg3skUzMZVBI3Cpgro5oUxgBNA9beClMYkpNpzsTkCrWif7b
aOLpc5Dq6PGqY/+rwY9ebtyub4TAQeUCSKZUilIPaeNSv0Mf7FEEKKed+z6PD7VDI2lqEa4RcaSC
G9eDi5nUg68muJRSzqXophSaX8jxT0Odcx8UU33//q5bSXn4RegXQpABP7/kXobSUqcuMOOLi3ec
7RdJ51QfurppvxRdq9sbtfGV9OLVaItzBpxVKU2dWzOWLoz31g6MG89owBVM7XTK6fvdtJlw90XB
LfL+h24MvVQPcuKqjQrTFpcqnAraEHqPDJoxnrRca/eJR4kqNQQt6L51tlb9RThuEV48CCG6x3my
0GJbfHarjvlYDLq4OnhR3wwkP6dUgdPmxVU/gyPbFH/dHlckcms/Kgq5H3Bc3xdKDJbAy2BFlqgC
0opyfgkH0EJuUnBmL/Cbe5xHLbzdd5GTDFcRAjmqm1m3TKnbnQQQe5hkCdpckeUVcTBjV05edRKI
VaW2g6ShJfE+Ngq8nihxHNBQiMF5jwKqZAkO1hgL8FltKe4rgCaHICnEk+T2PwKLSY+ZyPjlWd7h
L5sqYAnj1ApMPCzTcD8airkPEuXbiE7kThHm6CdBEX7M1M4+6ZgSYb4LcC4hoznqlsj8GMASP7Ow
P5shCA2o3cmNUWboIERcMSOd4tgCNhCJNH0ypUeSIfXyHu8r4xyHwrnSo1NPFWD2XV43uNc48Isq
rcd7qQ/Nz3qZ4yzk1EdPjO4+F4PmIz47neO6xM3SxHzAT+0w+hbRg77VOsdFhL7FEV1v8w9o0HYx
aFw1OIL4Eb7SKeljFVNlHLKadCUEbu/rjlIe0awvb63eAIfmAKoEnIlxfDdZ4Clt5QZHhWwnMIzn
CS30w1RUGJ64Jkp3ncTduRXjuaPq81gjFP7VwKy328WIpk++qUbGwUSVxm9KUWB+FwZkR9jOBun4
+/1TshYO5heeB1FrJiAvnnkTkL/YkKBm9L4u76puQtFDl2136w2IG29cuyulPg9OHhwFz4ZuuayO
ppWsjFEaymXUGijYlZOCojTw9bEflcbT76kYNMJvTAQOMFPCvfw2t/BG3zieazeeywXA3UsE5I/X
dz/SfvkkVQktMciw8+3cIi7Bh5nC9BO7Kn4qnY7rKVw+a9MXYiXt4IlHnXNu8HDfvknxlbJX5/wG
rUJZHPLCGm9s6q1/klqGrY+SfXmJssYQfmczLTsvtDHoksho/Pq3y45mOSGKNy8ukfDjX8+BDqYO
c+wYiS7SYbGrnFD5Y5l17bA3O14c/340NtmsZ0sZUF3S8FVLKGCe0vAyNh48c8WRD11rOfugH7au
+LeLy5U7i9XMnOOZmPf6w/IJPF/dtuKiuLkFBgSPp2Fq3Y88PL4RdbJH16ytjQrU223NmLPePVJ1
vKOXDR5Nr4AsabwdFI9H2WDl3g7LWMz9hPdhFrU4lH0V+iOCGR/1xN3qw6wUFtAiw8OCZJbqF1So
15+cxoPbwyl3z0jCN/nFlnbyuw4Qjd8JBBjCU4xcBqiVgGL6IwfMBXEy9qfRdEE/tsIWCBr22R8D
wcCvtdTjfOMeXklz+X0sBuVflIsY8vXvU0Y8IExQbhcMJIfLoCXaro/x0gNXZYIixrvLI9r77pRV
z7GIqr0FD2ljv6/+iLn0os7dIpL7xb4QKOJkmiKiaxDqqS9sHOrG1MQttu2woXchP+U2AL1RdOBk
qhZPqHHTRmhtn/C8h6fFnzQ/jdcT4Zn4C6JXlFzisutjfxSOPRyCkLtpl1mFhVm8JuCtwcxyfmJQ
r8lPA07lW7v1bcSfFbJYC5JgWi7LtxzwaizF2LBXF1TZTW5R8InTDu87t9tSGnibgr2IcaHeQvZL
r3lRXHLMGHhoZCqzL3j2UQ69CciWqOubVd48Tw7GrrHlCOYApvK/DznkX/879GK90R3KUUlp5AVx
eXlotd5EHVAdDkZouxs12tUJ9V70x4FHWEvXCex021qVlXceUrcrbyIM6wGwF2qF0TGY7X7j/b96
3l/kTOZXm0lj5fU2mkqqLanF29W2hPsVPzX9uYaN4ezCIa0fkVRRHyaET+yPXknh5hR4olTgOg0h
EhVVJf3Y6xwVphfqkz4Gqaj3/Pupx2wGPIzrUVpc3i1dU8uACqJy0fUqVP2an2pfoqlOB2xby6r7
/P5wq/Px93iLXYbFX2a5LfNRBM4XNeiLc5zC94xyr6JODo9gpiXwveZ3t9I/gj9qbxps01BwNaBW
mYWa3CB65G68btcuIm/uulpQQmeMxetVanPOuCyIysTZ32WT2ei1piCPZxgqDBPjoDmF83FjKuZP
ff3uQOXGdHl08sqdM7rXgyJEpzldDNFq0FoVMkpBZuv34ViCrc77RPiOLtUA42bZQ19RdECnQzwX
O1JzrHJqZkFI5BOJ6DcugZUzQhuaa8CyPBQhltpRMtXttOwpMw9KUGODCP/KT3n235tRuiUHuhbr
53rC/yQBILIWGwKZM+pnUxVeRCRkgw0lqXmLDQx0Ipd1H9q0+57JuwleQyufAUh37sYZXftcONDg
lYC40NpeRHohZKGozuSeYWZYd/hoxgfVxUE+gBa4cdrmJV0uOROLGA9ydXRzFwm8LNGNBlNvnRF6
CLrd0LlJ7OOZjhIBTw1TnKoyqxt/Y6PNOfKbURHWxh7GcMCALO70TovsJM9LeSnmw7639MDWdmbV
l9/VGSa5a5u6eZz6HukozU1C55BOVukerFIJqoPiWO1ntc+TzNe9UvaXmC/49P4vXJsWsHjgUjTb
BjS22AOmwIh9cDOPBDfDBdIDX9ShLX8HkSL4UMhM2zjuaysO3pAqmklsRhTg9cmb2nycbCMML8FA
h+EAUyBxeXq3cKditPbsjVVfmX9U61FRwqcFQsCyikO9Siv6lGakNZlNeajHKMt3gaGH6cZKr3yX
QbmIPUyDFUOROcz9VSh11BjsUs5ZCjSVsjwJKCZOdfEwhsPWPboWyA3gAQAE0JOgqL9YM6sPsI3m
qYri1R80cZqTB0vkOsUaVrSl9TlMqQPbTqv4vRmpn1FHH/1WIWnLEfLftb0b3iFzvDXR805e7HQ8
nuiQMdnIMC5xcgHkwQKycngdKhNz5s6gDACJIoSNirH6oSrTxjzmmG6dUDs1sA5N4Z1KR0+VXVOk
4Z8m0qdvrRoM6XXWc/tedmXVny0LMt15bKzpKRsmWipjD0n2UMH6u7hpGX0eG1EWR6PUA0TEvWBo
4Za6AYLUIPV/SrwqHkq960Oq8BZ8HfoNYXykdzb+Ub1KG3ZBq6LsI7FWxDk+qiv693XiPaEMrsDt
HfL4R9HG06dOMUrHtwun+vdigRQ9odIjrWIBZ1zCs+JQTVD1B9WTC+yF5wJLvXep+bXHYGgSZPTY
VzRfZn2CjR27djTQN4HkRejVgFG+3rFxF9XS63X33ChG9DMeUvNPAUj28H58eXGZWuwL3pm8uLhx
udSW6jaVEsCfqxA3yrtqLG4rtZyeQ8uqbsfciA5uHWOr28KuMXZe7cW3jkyiX1Zakph0pVFFe7sk
lJyMQtHuh4HuFZE7lNWZFnSbHzyO97PjjZGHX3WZfyjmdzU1uB4klxzxC/Gy9rZKvPoOK010X8vK
amc5nbqEIAYBMwHU43Y3TW8Htxqu6fIxcHTvRpVxzL0/UprYmI6VcMvTl7YlT2/S7hcfhr/CRKvk
iuemnnNRbDm2xwFT55+4ck930sh1dQefIN5qqL/cbMsVwPFvlngjYHhLOwJtwklSm+iyKYUHmSaJ
OZpwaCLYhKPRjd8NmoQ4v6Wz9pKAgiGOkdYIHn+ZMTugi6pxD3mrjcoHiH+zs/zk9J6PqG94Td1C
S9AkcFIoS6kS2Q903GCWhdbUnx0OqXOSmqnMDeKk/CXnugKSjco/jqPgEV3RLGHx0ZjbAlKtAIqA
nrCzdUCGGB4u4z5nGycVEyRVO3bZoYFhHHVWg5U1aS5Xrr2LM+JjZAJixUG09wsAmLtedM/v7/6V
5Z7lMdn3TD3Z3PKM9ao6yXqkaojK1V082Ol5KnPPh29OJba0m43bdWU8btYZITgndQA2Xp/pnopY
p5V6fM2HyMI31IXwFmnBoYk6/Vy1drsx3nyrLbYWEHNEVSjgz4XC+Vb8ezt7k9N4gkJlBMb1hIhZ
t+9cDEz0dAi+DhPCcLTN8g/vT+r8j74ZlAfd3IgDcbP0JO21sO9BS6AQCPvrVz1UmDabhak8g72o
tlx+1pJkQjMHZ/ZsBI29uNi7QEaKgY7y2UqwMAdAdbEruE4DBKVdlQ4/0irs9kIb/8HU7zGuiy2o
3kqYBoqGORivRPKmpZCRM1KD6bsc9YQSc/W9CcBIuasjcM0bLagV+UHyMdB3M6LeI2AskvEya3Q3
w735QvO0bXygKFAmLLW1EbNu2h9B05g1piuQOT9U2eQ+e9U0OXs50Gk/Zk1pfrLKasKqM65n2Wck
oe1dNsWlc/z3y8+ZQuIWPBI10vkM/LXn+rBAFw9EwyVCbeIhM6swQvAALf6dbAtrY6+9JOjLzcbp
JWTTd4YHsMi1EBRTMUXRA2ivMfExBpSBBfzgRuEByR1Zn1LHLc1doAQqz5ZM705WX2eniBr+fdH1
De/rtBczen84ZmGKo3Eg3b4/kSrRvpJqVnxyKkP70sSjfR8nQ9CgR81VdSq1IPlBSxnudg9r7mfQ
0uj1h0QtbgY7Dxw47IjUQ2VVEI0XnjdpO4MO3hYCYO2wsfXncIl3J6jE17PdpHattYaGBXXgIIBj
eo9GWwZ7FTLol/fX9QW0tpxq9jdtQEIJL6ZFMNFrL4nbSaaXzKIwfZDKhP1TXhst7R0KynS6rbJT
jtyb3S83KRyMisSk6idHbx2UBUTpPSZmhHifOemNQiJHD2vnUMyiqekE5m0XW/3VUIPxl47w92cL
+rzYOX1aVkfkfYS8lRFaKIf3v4pYuBKu5n3KocIPiCfo6xkMObsW/2t85dc3P1Eoce87u89+CUAK
38g+wk/aVOpXbiYPnLPuHkxdDofSq8tjWY4VnlszdNQyoMQe3MbrPF/tVWNvZHGGRFeu6v/0buEc
vdEx9pBLp31YASb1raIsTR+YCiqtNkXtO0ARIf6NyHDsaoyd/mlBAf3q0FIvDoqJysB10AfRk4wb
HSwQQ7u0Iu1OyJjAFA4T2gE79N2N+yES9k2nN+N9POYaMR8Hq50xhvLiFXV/7Qf0gn3kdMKvdoYC
gCtC7y7U8+GbVIX1FPZN8rmcRIroQJ8ZzU4pmoaKY1dZuyCxhmcHLVjgSzYcygnM/SGVIvla67l5
ayL/0vlmhPj7fmrK5nOvkv4hcZXiZSAFy0znD+1Tks3nKDeNx8lxku91b1oXoc6mA8QM9UwFV9f9
RKHCNUToCECztSq2SaCKKxmbejY84fp4WwXfdeQfb8Ebhg95GAXUvbXmIWrU+EoiWx3BjnXPgyno
K0tePtMO0Fmw70o7/pFrdSKOqQFN6R9jhFRh2rI54qkeDbvME/V0o2d9MWL8rBnhPQCuHgltVk/v
qvzDpOtQmt/fhKtbEHYW1XQHc4JlO20aYg3YuqecY7Q1fUZBhxHZwXvwNsrP94daQZYjSsZOByJJ
lfeNQDbGxWHhjlZwceRg3AMpp2c7gsz1vZjc0Z26+GzZg3mUfRp/xJylPmC6I49dh6LGxk9520Wk
VQtuCDTprNf9Igf3103RSoQG8AGje27WaXdUq6zGp89EosdA25rWl1LW9TH2ymKaW82Tupfcroib
1IiUvP9b1hKlv3/K4m7Vp0YYXtny2MIU6mwFnv0R3Heyd6wYOSCJ6GVUtuWG4t/qoLMMPuTSudiy
aF5S6sbsq/BA0rp9eQiDvnwwSCL8yrVG+vJqt4M6JzdwM2sp6OxMifcsqoZvoGkyiEeKJJjiYloT
nEJpPhJR0mOe0bqKEfPYvT+xa1vbhZ/8UskFNb/IeJOsRiy8yMNrRdvw2HRZhLvGaJdQKGC+vz/W
CkqJBEydpe/gU+nUYF6H8hHUZ+Lp2GQXCQyuUyxjJ97FejYiNKK5MUVyQWvzFt52Th6g5XDTc6RP
K19Fygv4f9gZXzw6h+hipBEVr/d/3tpUAHOEQsFbg5rj4rGhZPAXY8dKL6Fsa31XNapz79qNHE8O
zKQt2+vV0WgRzlQVJmWJSrPGQnNITLxzO/T5niWwrynG5ken3zRcWh3qJS3gyfZW6F/txp51UcCA
oR2JcXgH7NYToN59XVGS7r9MI+0ilZrtLJC7yPhEgsgdIk3RFe0b9bsU6NkPdImaHSoT08YJXel0
MgZdE3h5tE6W3VbQndj/6m586ezC3oeyCS4yJc0zVcwUkj7DDCkoEsBMQK77KtP/Pc+dhiMvxZks
rFG/XIQl16pGVefeOuMWU1d7degmOuBupwKpQDYj3zis7vzvLVI86EaQUEzKLXzu4rRS3HHVISnd
Sxy1NXaHVaKivAvv+z4ytexjZoM42skuNMIDWiDIQpBbp1/wus0+GKTCld93xajvgBY0D2LEW3wn
EjvZI2Bb/4lSY5Bn0VbVLjMjRB1K1XxOUjRaco+Exar8yBXZ0ZbhfZMrxb1ozd76koR5qYGzgXd1
66Zt6fzu3UnovlticrcrjSH5MRYYIu7bbpzFRHovrdBM6cPkMlq055FqGvTPrZ3qn2rX1fOdl0vH
RTKjrSJft3qzv6PSmf8eUqeF0Vg74lvyHJOJGWhpHanb1iglDtOJhgtPx9Is84+InxT3lpFQKxC2
neD6KcPkkCja+DPWE9M6FEikuX5gzq6hVWnQJ2LKYRYhN5Lc43ZolKeMdFKg4xWG8hD1gKn2Sq8P
zm4qM/BzkVJUGF3xtvAOdtnXn42+H8Y9Jaj0R17Mc1t43X1hT80jOwTc3zDi0LPrwPbeTcasdPJ+
5Fq5qP7eFstWe4hsk2bWQXChi6Icy1EopzAulCc+/7N0TcgmlFH+fU7E0419CI8cE5Ml9HCo+4im
ey9A1YbJQ9oo/Xky3eGc4ZG3cSWufh6NNuxmScLeMIA7J6rg+kUAqfJMUX1LnzBxS6Kupq9j06ni
pNtNehhCZRNYO8f8NwcOIywuRguw+LLBlqpal0mrTK6InbkWVlCB/VC0U/xb4lxv7pwpbZ54hKLX
qaUDMlbvr+vq6IDlnDnGgQNbHHdUAXBQGMbgnNJjpqBomqA2hqq6odxLQpjHwT4aY+s3oE5z465e
SUO4cimpO4CNbB5fr6/qoilqI3VewGtDcVMi1lU+KJWVVuchwsb9MOh5O/2HMeGIgm+aYQegV16P
KRqlS2VqJpcqxg1s1ztu/9QkCckWZZfU3WUo8bUbe2ttihlOcyHN4+KxlF9AvhKyfo0XZ9zlLZFJ
q4Zbe1KK6Fgj2/cHLWW0CBOd5EvmTvvl/fVdm+SZUw6gikwPguzrD3Z6Pac7P8lLljn117zQ8Nzy
KnPceXpk+EYetU//fkADMi7iANSxjSUN2W2yGmsINbmKkjfFrjZQQsSuuE9/I8jafkCBsNkArazc
0POCUo+giTEXcV9/4kirgmOton/DTakdAquxbiapm58MmVmzc1czGU848lQUvqQWfGtiK9/y0VyL
H7PJEkBpKp54hr3+DQlGDNArMuVMzUPZt+4s5SapXcRh9WD05i6Myy2V57WV/XvIxWeT0ToJcOYU
kcRJonJpF9aXoAVrdaejO9efG1sq4j/cAi5zDM0BOwxce19/JsJmVlJZQlwSC604ZEnD5rfqlrE4
RWrS5ju1Vzrn61QVhf7z/W01T+AySoLBQQWHGE28WqRBhQPC3fYKAGd5Glx7W7FOVehmWx+4ksdS
28ICcoYgzuDW1x9IckVns3DqS6kXaQ8xNOZqa5AAPqU14gEbwXdl19DTN+eXABrh1hJE3CEcCluy
Ti8ByOojdl0heSx6DkrZeHuwdwzdjluvv7Xn/9wEh8wwt9tZytffWIOfyiFHksfSpo4PssUtB2Vi
KqX9brKqoHwYhkD/nLQy/Bw1o+4d3TZDAsg1EvthioMO0cZ6tNstDaC12fj7d83//1+1gEg6gd3V
YXRNvZQ8QzeawxBBY82tKXgI6nzw6Sp6GxfCyoIjywCvHYIDIJdlpyI3k0gr6zY4Jzq61fsIvYLi
VAxe+MtJkqDaGG3tE6FIIfGP8zh5/eK2Red0GHUDwhvthDLz2ykzrV1YqfZDA9ReXBxdZNo+KSOj
3Bh5JVoQ/8lUCMpM8lISvteMTM3qMLnaYa/emWPTnKYUVA8kSTqNdmdtbO21eTUJ/3SvDWZ1CSJx
tAlzWLwcLgTl4NhRng8OIg5E48PrE8XGI22tMQIliWHoOsyV3EUwRFQ3wNIXkeS2S3648H39PkXX
cS6Y3zmUPg/ox6KoV+PanFdR7afQZ/dNjqCLphaPWoTeqQR5g3DftMWNW4lcLkIFps5bFYl4a7Gt
uTTg3HlafBV1AE4gN/T+yVTlJit7dRw8iuAczqDY5YyjIzyq5GvDBVYxB9pzihbnp0adtOP7oXht
afGJ/d+BFjHSlCGGbkpaXFs86Kjwu2rzDPd6cmDJqEjtvj/ai2vcIvIDt3bmOElhh7++DgvJYJQe
cpHKxVSV6WpHdY9eZBLulAHZUbWwal+ir0dJXfva9AaCGCHvrHboPkmobMdcwRa5x9X9ZAPJuUG4
WPFpk6H5WOf2xp5fSUQgY5gqpFL0OuwlLZ7rEjZxrTsXrSgBi+E06ysBzBgbJeszWiTjoXYgDbjF
zFEOeWa8P1NrR5wyD9czHUIS68VGw4Cg49Wshlf2tXmXZmmBGRx9CSQy2h+uLjcSvbX9xlEzdaaR
jGBpltzVFEvNQNaXDsQOKux6hJQGqVVTbuyAtf3mwIEA403N502Ihn+deEAE9IuTI+6vOGI8GVY7
+kFU6Jf3p3AlVWenkUvOsHYC9CKMRF6dTFIa2aVGoPdoUeVAkTnGJiEnhw8uwC2m2wYi0337/zg7
r924sa7bPhEB5nDLKlZUsmzJ4YbwZ3cz57S5n/4fbODgSDShQvdlww2xSG7usNacY2rzLX7P1uuj
JMt6zIGXWWwZXW+Wv74I9VQvQyhm9EvH3B/LMAYsvBSljwopCeKSW51T37rjrafL+kdyxSLBQynw
/rJVYrixCv/tjIQ2+11BzJF+o3Tuc9U0oDINJ/oUFbn2mf2E+4UOI953u+TYElZzdBh45+JQmlpL
RSep471mpEBzu66ySQbOy+gTSGbtgvDIuHO1un7GRWlcLdG0r6Tclq8Ai8LnRhX9swYj9aXQQ/kV
Brx5zmJbnKMqU+A8JzGBL03U77VeKQILKVTqOz0ePrOX1oOIQ+OX3nUOmTkNwZiSnttC/rfkriwa
7bHsq/lnbHV166d0Eypfzevhbz3PtMTv5ejeSZR2j3M/aZgJk9Hzs7b1hhPmQcf2a6cAUhw6Zenu
MXhhqCAqd84OWp6oCS1d1XpJirR75peJH0045dZurFvKWagPVaiXfXQHbNk81VNY3enmYD+IohBf
MnOGw5dXyXGqh+pKZWt4aKe0OJZMLJdy9Ehalhr2vRrv+NUWNV21yMItCP3O+KpiQuVkgWzrjq5z
+0RuB8Dxjz+EzU0ixTDUBhzhKN2vZt2yVicBDEA5D+FQf6kVMw2D2sBaG7O9QbRlRJ/L0dD3bljl
j9QwlEdrsqunVG2m33OTheaNH7Q1TBEp4Ulid85QW3+Zra2YGf26c5TQqIt6OoQJDtRAa8tbTamN
iY2FZsl7Yo1jxVnNozRXCZDLEeGbxlTbSI4S/Xdvi+zzjUe80ftCVU/bBzEmO5d/ZHlvPvgGIlzd
iDY5WyZeMgSEs1XtlLifvlpZXOrXIUsjjYCMDJeJBQ6XTIzUsF7GJI9ukUY3qEosrqgnGEALaHRd
iyFNxJKZoZNll9ParDRg86kin9U5+V+k9lfSgiYokeK+Trq7GVxE0JcdhJH5mqja33koz53j9Htu
RKIj607o0DO/V8KnKR1ponpZBskZQhMOatJoatRcGff479cJmhz0EVklGCZrTmuZJURD2TK6hLY+
Po52qv/MsPkeIqeU/+nd/f9rrdu1BLjLOMMifBZzoe2iuXCJwZhImQmxhI1GJPYJNtpdYcdzMPdU
xWNOqzdQLxufBPeL+YnGBOrN9XrPzNyaam0hXC898SVlR/Yy9Rb7pNT6D50kFgg+BZhaSNDXvjyI
8Uaqxn161nocgZYw8nOdywyraXJLjfqP2nS13+N4RLkMjhvf4PpadVnTIB+Z/lVUj8UlBxXtBqra
Te6pjdwaJYM3VFPQRZ42XwWrI0WAnqxE258x5NqvDe7pKtCHOSk/uQDk8abm6PiIWamcaG+EjjYf
P/6SN/Z9iAcX2AdtR8CYxvsltA31mLKFppxIf3E+j3VT7rPCu6NibB2tugIy47L6zNEcBoVb3ip/
bexZ8L6y4+Moz8FHXU1XCKoTtdTH4tK0du9PpdMdZ1cKslCs3G9GUwSqzAXtjrEOPr7vrQGItJ19
EsdZXV3rycm1mEIzBzzNXiDee6RZfIe42O8oatyqKv6DglmPirfXWnZPbybLjILUWLsoAijHw86S
jWZ3gamZtQBvNAyYrElX0Xd5pniRj6oE96hL5BiRHIXeILDXrfRpbiTNrEqE03Dsa7MKdyEFnprk
K6IFyXxKlfbbf3hCiBtUMjUXee/qVytx54L7d5OzjuDp3Ltp/UT7OT1pXp5+/fhSy5/64wEtslIK
C1gX1po7t4FZXCscM11Fn78YjdmQ/Ozl+0gr7UejuGk933z53BhjfondXiPOnWzq1C5UZmZAvXW+
9Foixf1gROkvHGLj949vbmtJ5gyoosteXBNr+KfZdOU8A8G/WMNURwFY+doM5iG+Gei2fCzrp4g5
go4raCCThsj7YRaFdlrlFpOop026r3X2d4RRQObVOPSnib5mXXa3CgRbb47DLY0uSiWLYPL9NYeS
V+TZzcQBl9bht0jU9mtcdBrbSDfT6iM5XUV0+vcP9O01V1OW6Nu46KmuXeIK5/re1Aaivk0TkdeN
RWprbuRpUv1gXsTVtfz7m+92lmXh6S1knNw05sc+Ev2OIt7sqxnUMaOv2TCHi4vWzFsYXpp4+vg+
t0bpm8tbq2crOk10QrWLs+fNULaoeKbPIU4mxx9D4d5qkm7eLLs5TuALGM/R39/sMAzeTPx6dgEI
SmDtBPreJ7tOBdkbLYwIwhcFSYKHNDVcNF5muPv4brdGL5Umaruk+FJCXL1VwnBcmVYFpHpb/dIk
5JyEQh/PehF7x1mUxg7zyn9wVQHeBgKBOc0lzmu1/IiQ4mlfQVLHGG1WpDK7UbObiWb56uTUO2/s
8ba03khPlxom+5E/8V2GlqA9mE0D7VpvtPtJ2t3/5pTQo0tTwx4Fr6KK4ewQeFHe2WmBDpZ4KqsL
JrdIboqNlvf5frZYgPXUVTktLPKM1fs24jk3UBJi19VAItXTqAV2pMUn/ELKUSRVcXTkUuypi6n0
YSYme0WvSPaKE4/w8rb4/PHr/3Ow24tTmV65uhhm16azKp2lAUczOitmA+Z4yXQhlKu/S9loHf/9
pUBusLLhKIPXsDoe5kg8436U4WkaSjA7ISxvhYwqr3+qkmz4/fHF/vysUHKhjFpYI8z9a19oZzR2
luWw5DvAG59VklWfEBnVj0T6EAwZx85wXmaZcyhbG7xyM9blf7jdhTu9QGeX+t7qdodIeLNmZ+5p
QCx/Dk32dLowlADjzrj/+Gb//IYp3hKAy9kb9Q0NmtUcokcFtQcIHCl6mNqnWN7GV2SzJL6DLSUy
MA7H16agj3vjwhvSOa68fMZL8Zje12quNOhaqpmkFZIwcsYd0ZOZ3E3OED5ygoqweruEPVlJYzRB
FI/JF7XpvGjfV6Yx+uGoRWoAigHIYWI1kXX4+KlsDW2K+wwj6o2YWFZPhRi/sGl4LCetMbrj0KnD
sSnsNuiQFtx6Dst9rr5qmuUsVjp1dGiqq4qY1zpFK80QqbfF+Wo/qfUY7UG0T695CwbSn/PE+taD
j3zW2phOOsgjKX24d4UWfHzXf+4Mll6NRT0foabGwHs/FvjCgUrGNc5DAup2oIRe1OUAjYwF/vvY
xv/+ctRX4LkymSHJXUvdUFW1VZJSScvTJkPuZORHUtC/Nmnk7jju3UJqbNzdsqPjo+Yh0xpZzZ5t
Pakh5oqQHAwn+eUqjSovnR1B7svjMZeBrZTRLYLLxjh6e821pGiAJjF2RRyeyORSfijSjP9qJSHf
NMPINrjxPDfsEtjacD/h218Oh/+4hN9sfmzcdm4hrOScOplOwuEsxlNNrK/pDx7pej4bWPEEPyqm
vVymdvNAkGVkvXpofkOI9VNl3XutaT4Vk66FO80CBHLUzNAg5Kup+/sw7jNtp8XS5uBDlbr3qXjC
w+hDbajPjqEolt9XTnaDEbQ1USDZ8diPL3Ybjujvh+WQV42NBk05K5oeu4c4FZ72EptfZGS1P7zJ
EPGO4qUBHEwOmoWAOjKnvZfHKeU6IvMuRE9HX6Eo4fb8+HtZpuHVl/vuh62macL65omkcvBBalnO
J2LspTh5NvwrUhLt7IzEXBAmMUzI+au4zJsbL3zjlLpgaP7fk6GI8f7JxM7YskIP8FMstTxUap4u
CWNzV+6cGour7+Fxj0iGdY3XTijNE514uJRwdir3SLqs+bfCpPtUQ8Q20RxqUXnCgqGiBE950yce
46228D/Y9vUjo+yPEItNOuf41S8uhySrJM6YEw5sE3bfoBf3pJxpBA4LUZSnCsjRs9rmBJVx3KeM
kXXzIKDAqZlDWGTkYYwY50OHS3vyEypVPzADVRPOVBcNtdeMKmL2cvCIgKsK1b7qY0oGXmUZ7UCo
32DZF8RJeGFmwli/EOIuv7gx/LQby8fWwFjCNezFBgkrbLV8WCNLBxFUEccdzj103A1nPhQNGXLc
YElSfBRNL4nZ6oTrGji7Ph6WG/sXOE0Q64n8wfW45pI6oVXnLizBi+FQ7j9VBlm9ptv02pFUZbu+
Km1rm2eOJh7R16ll89zknIkb69rW1Pf2V6yeQVnB7Najjoz0xjFf4GvND1EL/n3MCbX8+IYZ9Btf
IpWBRbe8aIjXD9wxR5D8XoERZ0A1bYj5iVjgv/mPM8mvx3Zijz4QkLGvEvVzGPWEb/aaj1AL7qOm
/Y/eKlXm9AjaMpi1Hs6lctQL+d3WyEduvRCHHtvarpqvQxrZPrWPC3Tlc6WR9FkBkHbVEMtKe6oV
O90XLSmPSdfygU1B2Kqf3dxtfWK3C1+G8+eink4kRIItkMlVH8YzGR1fOqGdbWLKvXwI5il5ijMB
VZGA8bbzXrqwvk6NdRJpemyj2fG1VhyJKG186r7XyavPsKx/Ranp+XKOTniF7mRV/C0zqsAifi5E
9dLUw/zA3/jE7ppcm6LmJ8hXKe1PrltC5Db2WURXyG9H4zKU3hMUmPpE+kPql+OiA13a7tmAZsHM
7gqn+UtP3BeooCTfYZz328QDd67XUDfBKhQQowiy0QJHI0lwUqDViPDVRSSXNj1GUvO5sRoIA/bg
CyfyjqawT4qnkGJdi88GzYLT5Ig58QslL3d5Uc/nvGvCL61SPFCPvXr0elCipy9pFqM6AHXRhOFB
FVagJOVF8yRasebqFeo5Nodyn8awANW8e8bhdCAp/Vr32iN6XtfvObMKTT1qQu/APczfFFUeorjb
u2NxJNrlYXDUQzvMT15Vn62i6HxKJIe+tE/ePBylk+R0n7Wzac+eP8qu8W3RfG3t7pAkZujrsRO0
RU2obITxRHF3MMphe0bGdcx0sbNzRb0DZfQ/Fauw2tf2A+24gwWy0o/5RhSwc+cMIWMzEw7fxS99
VWcnz6jOmYjudCp6pV5cIQ/di8rQfXdKf4aw7HxDG3/JTAs7H2rYOYmRyCETfIga6wclRzAn+hg4
cMut0d5PSvlQo5RnMvjZ9Pl9Qpy4PgpS3lsjSEYaqo6M+2NrRad8alueF0m1RXsdK8/XZv11zJx6
P7Y2Avzw0qEIt8vsYBXIYYq6fWW19cOafiRKc7Su+gGsTHlOvegrwUbXMDGf0zCteWYD1Ebz22gp
v6H9HrXotQnlc4kdDVLHJ7Mh5JFuMPnHc96dh9z8CQD1EE5mEPVjem5q70ExwUU4epXsS0c8JpRm
mf1/q9LmpbpyNxjOnvbnSUQDUdlxfGiUBSEb6XdtPox7d/ZIm+4OLjHf5GTuW7ut2Ftrqh9L5O99
H+3LuaX3Ojf5QdZE8Y16EGlOICO5a8f8TAagpA7Q2caZ/3FP2fgpSuSRru/fmXRgSpDqnE3NX+Pc
ntRx+CJb894aEdnL+mcvms9uIr+muvFCSOYP0yJoK02fM2l/tnvrfzrJ0TbeSlQ139LMDnCoEf7S
E7/ek9zmxXtVaT7ZUSp8jHWHqhkDM1MDq09IZNF3NfVpqeX/QyA77dGD/6XK5pALaBcq7fc4sq5l
VT3BHzlWsvlZdcadaHWSkwfsZ113INUauN6YfhuBlRwV4iWvoZCPjaf+aPQOAmXZPs2Z8jgmbBgR
Zu6X6Cx/7rIfmjG8lEn8bRqz783Yoppxtd1EjH2XOZ8mkt45j+7HsNpZxvwFhUy8N4uW8F3845N+
b6dGwb4gfjJb+2rPhIs2bvrFTqTih5W601zJCyonZm6H4NA+YwYhgAFN2XTNlcLZa66zH1XvHNIw
25Fu/VVSDWzjTgsazXxScmdX6+UxVcZgZIKZcvOX1lV3VgTWq6iLvwibv+h1e6knwTtodgBlHwmD
+inH6HNad4gJwFREZnNl9XxKFPcSwwh29SFjqmxOvaP/UnvvM0pwn8K5r9c9dcbcmX2SAa6ZRsO1
K5/TTD4ZYXKcJwWG6njoaIX6shQX4mD9PCxfxkmebJo4e4wCdJvs6REt0rHpq6/qrOYEDsQReeHh
NdKSgx1PP6OqeNSy6j60uyfW3E+KMu3yajgNunaXqcY9qUm/es85Atk8hTlklNYJKkt8HhJvLxJ7
F6nlY65Pzk4zmh8IT+/Yhg07k1c1EIjqTGScdpn6rDvyXM3qa0HS7CM4ib1I1ZMrws+xwvPIxy9i
9n6VXRdkevOdDNfvXj4/Amr9pDrNQ+FB0askQiHtpR30oxkns+92Q7UTxqQHWVsdTL0o98oY7tS8
/FraFYmQ5CR4VRr7So7JpRTHZCZ4PVf+qqIhIs05+lQ18oBIe6cl1uC3qg7RZSCNw3Knc5y2e+ii
gUH12SdS+HePv4bQ2z3S9dKvx34kEj19KMv8hK3kqoXWaWiHSzuNbI6qXZVE9HTKg22VgTEm1yFe
YqOZWyMjJkt5fIUb7auWMrEqY/rJhmRHiZ92bKIXAYEOn1Elf2bePnqFoG41XcJwUs6WbPZR6l2p
Evd71yKfORtQ6ofdkdSqq6GEAUvgr1Rqr6Gaf3d7o/aZIgyfQ+3PuCleq1rdx3P/3HnVC23G1yI2
7ikzH+acqXy2jGuZEb06L3Mx9RS/nnrM4Y1yGFrlkirTM72cB7Ltv5FB+TibQhCOYnyHElIhPECW
2xe6nzljHoRds/fILDug1z2G7uS3DYtAFH5zB+daDM5jM8VBFEFojYZHqxSBgE/ph56BBr2wjrnl
vOqKDPQ8rPdhA2m7MY7kAO0VewRUoBuqD+GQGN/SurNpJrYguMNxEgenkEdNXcjc/YVQ4CBz9bNG
H6vFYlQxhFOz+OWpyKJIPQfbBbemU8WjtJiRU31XVc0jfeofnqOc+yncS4NYYvIKVaQ+tFemfeKl
JpXx+CeM6GujEoueyEzhYzH35KSdI0W58xRxrWqyY5pcoqwZyxOMTpNUF+u+zbXyrIvFzeB+Vuf8
6vSDH5uM2oRvRevDb3Oq+boZ/VWo7bSbnXaXCPVhYN4ylfChpC9qR7i64VxypFYOctJMCvP6l6Gr
fhNKsVOM/HNWi1M4V3hj9Puh66+N5n7RWlKlo/k4UOzWK6Xf2Zi8fDeMLqaZ/A4V/TwU4y5fLPph
b+wGVx76or5L3OTzwOYtdZJXjf1BW41kZS859GrazDvPKy6aOd7wR/xz6lyf8UiwxXlCQxSn9aqM
FCoNDzYEGMtxLe/3CTHhsH1tNuB3Pf6cKYBpIV/Bl4NOReCv1j9MdNH6gY1YmgAiT8fsRldoo4xv
c6hEZWdQq8btvhxW3lRGIjtlyA1Fflab/hdo6DAwLXK8GmzQrEIFOQY94BIFC+nVxil7kkYrvt44
pGwcUaDGUi1fpKV/WIHw2eMciWNqx3o/HgRouD1I4+TbFIa13zndeKs4sFFXREJMRhOTjkca0Kq+
CvBi4Rip2XmK60ScXNstq4uuDvhlRRl6zl4UufsNzwr6tgE/kfZs107sAHEhWOPWj1ne+WpMoBmg
+kaxWSU8YTUmhpTAdCrQ4UknqSbZjyjt/iqEgrQfjwunIZBtgtxwNGsPcITjdDeWhvGoGiiV7gZ6
tPYJVBIyNLRp7nSjwLRxUl0UiUtRgi6Gu25jNa1jSIfQnrM+RzYkcXP+5Cp89mqZGDcG4q1LrQ7F
9HWLCaZZcc6Lua12KMsB+7NesBSa5B78/fGQW/7a+qEDNXUo3Lo47uxVMxQRoyaqXqEMYacQJFt0
UHnawU+Vi4oZjN5uSIpbquTti6JVoie0KPJXw07JNX0uxik8Nx2rPD9vCuoUzAUCCnWvWXF+CKO2
v/FcN0oeiLAgxMBAtBHULrXfN9+3VrZDRicwvZAGkuY+LVOOtYQBRmPt/AINtLjuyS0ICRM/lUsu
1McPevPyS0ULBZGxkJLeXz4uC9Q/dR2erdrQ71v2tH9NnMOAS8KgDs1C+dZRZsFLRImWY5ET3gA1
LRXQ9YteBPJU1fjQ/9AruLArKOlz+9gSevdAiEYY3S1yrVvd162Xu0gI0f4sgMK1X2ny6NokTpqf
u7HuLrHe6PtxntOTk5c0G4eebAzUUk8fP92NappLGwyB1iJ1p//3/ukuGU2imDooVEBgCXhLsiO0
uKWdb/+wiWINrAjKgFHNxfnjC289Vtb2ZdeGywOQ5fsL0yuYRJZjViWLOWKv1yWQCpPQFu5/uEPX
JkONDrNO3X7VmlBcY4SPZkH7Tnvrdx+n9RcxdjR1o8Kxwv0wW6LbwVERJhK/1oxvrNhbw5cAPQsN
OtJ6BFbv77NrzB7AO6W6eXI4qoyaLeU9qhozOhVOFF6toU/jICFYhUwymRxcbRY3RvBWKRtXMIBj
1P0qhbzVI0gilZ2LguRvHIFR74vOJvID4TE2LCMRorqwxYsJ9aua9hirCfmfYIuqeNfWiMH8qQU9
WJE6PviNtMzw4pLD9JuSSNf5rjZ43m6K5WR9/3h8bHwNZHFgRlj6dyy1q9/cj0pbG1lFibMbGmXf
Qfp41jQUQ5dGVYfvWZpRRyhYsPIb883WfmZJAUEiCQBuMaK+f2NJNqMkM0Y++KKwPzljEVLXcGQw
WthPakwrgZJPbHB6Uc8/Ca+pKWc0t+ITNhYzWqM01Mi+Ainzzyt9M+mCFEFuO8ZAZ3GcBBPFPL+v
xXSMQjO+MTy2njRKWxhCzAJMcKtOS9MPo9trQjm7UjECoTjKQ23F9VnW43CocvEVnbv97d+/3bfX
XE070+RA3NLQ91bLtsiXkOtetZFjzjGcSOCh+of/xdcrtbxxsxvzHRhQPkQD/StG+dXLRd+2zL19
fvGwR3zSai/ZtYQz7OdS6V+6jlNVlBXdvhbKrYbWRot06VYgraSNaCCzez+s1Anmh4WE45zP8fdE
7/EzVZO1RxVmPuPNkTdudGsAQT1FBKAi1sIe//5y3ZwZWhkbYEjtXF56IbwzlYH8U9ha4Q3H3ual
mOOwiCPqA+Xy/lJlIdUePGh2rlLUMr5JfIqyUzxce6cEV/MtccPWg/znw6SRruNmWN2ZPoGnAM6S
XEAUD1jEBz3oYovzNVX/g5OZN4bq1t1xY9wWHVLEsavLhcQVWALl/jmN4zw/ZF5Gkm+oOl12JHgz
+nnjw1jmtdV2A4sl8l8dXu2CN3j/MCGoxAiVzPhcpHQaOOC5inHnVK3za3Zb90D9uWx8oTrTNU7S
6DnGQnXuIm3+VFGE2neIUx/rLK5pjGW69sOtRWqcZGW00KkdZT9Ghf1C4VfAdhm89lMRD/rj1CTp
r2g0pXXqyJSy/Yi0hvycKYYcXilyNPvOSODFG1Cb2UnUDzLqxsq37D6+A035k/yCKPMLXCx45Lrm
2Nt6e4aATVBXFMv9LLv6NFEwkTs+TDUwjaI9eyBSQ3bMCQLaGrqjtIbC9YUwEMjQw/gbTtzU7ENF
w9IqqElQ+hDoM4pMye8MVWh3uOUbtoQED3oJEOJ2BqfPqSstqRGMjfM9lWPx4OS9+33WaTl5HD2v
CpiZr4YzFNUhhRB2T4M5/h45Cpk0huJCjuMcC2Pm4ze6NeOw8sMU5fwDEmSZft/M5HYVcQCaFJaT
hn3OHM62D0L1t55DwyN/e4SQASeczPP2xgq6uZDRrOR0wsaOVI7VjDNkrWHU1sKhM7vuQUP5c/S8
WN3T9C2eJoQFUJt15r/IjAMgyemOCOBbqQebd//mN6wODwTZ1xUGHwcRLkatwnlQc6nvq3AW/gyN
/yCLmd5geivEcatOwrl8sSyTo4lwYzUnOcNcKVU9JewWcudu9O7pUcT7tqRKpvYyDwZwFtAdHK/5
1gZ9Mk67j9/61qK6bORRkHKCxlHw/q2PfZWOhRyVU+M5TeCVk137tZtZO3Puu8DQ+vxYDiyyH191
a2pEg7MYGMAQ/CFijBjzSt9Y0aW2WyL9SguHLMVlMCGVbrG/y9Vb09XGbIXgB5m6BmYKde772+w7
ITvTS5MLDrjuPFL9DxDG2N8Vu/X82Hazo8hviqy3ZmSOo8hwYB/gr1zNyMBsDLVtBR4NoOpBM9je
1UqKat/K/tbhb+tSqAwWCblqYMNd7ULZ+TBA8xSkQJE0X0vVzN19oQjv2RRxGt/o6m8O2jdXWyd2
1UhQMd2F5YVNZXmx8kkxaBsPpDSizv/tJknp+HEiaTbCCbV+4Nil1lDlA/MJ8SG9PZw+Hk5bHy+L
EEAWpGtshVdvlxWokURqxJcI1/uurhvj5Mn6KudnWSS+M+vpI63y9PPHV/1zEDOOYP7BTidyGhXb
+zE1CvpFeVV45xIDTLQbWnumkeLKPQBiIgyxKnz6+IJ/vmQuqHHu5nLQZ9bMfAFh2tQmLYFXXtTf
QfMPfzlV3kV7kqLNp4+v9eexl2txFlyUFPAb1kxDKCeu29RlekmisTF2TQ7Kzx+buPvXoCKuwzSA
fR1XGQvP6iHiTrd1WWYXDnX2D6y9+nJPhq83bUQtm4Jc0wv7GFlFdGMU/zlouDLlC3aeS57g2rxS
IE2JiKDIzvWoYh3N+zEb7nLN6hfrhaHKx2mo69yvSEJtXvTEy60bP2DzES+J5cx/CLnXSksrUVXa
tSNNioQkLzdM1Jj04qq4FXHz5xS/1C0oLTDvLQbT1deBxAgTcVIq51at4iBVnRDT8axhEHDaU1xP
RZCm5i3U/tbNkU4M85WQYp7z8vTf7CZcxes0tbCKs2uKDjGZrlgcgxHJ3Co1br3GNxda70M7vTKj
NALY5hqVgPsXiotbGxMcHW3RJoyKQkcqtn1pTPONF/hPE+P9HpgVG+/Dwrl3wXqsbrJVJqfVBBi1
uVIdOHF2fScEqQWI6H4YozOCHDXoVqnWq9aPguQIBAmAG6e9MKNuR9/Bff34q92akt78oPXDsPPI
TuLaiM7eaKmYeJaQkL6ehbF3J6tx/CkUyo260daL5tRBUNcCsUNu9v5F08DtYKT08QWvIz0U3ETK
eGiBURg3LrQ1+5EPpyJvZZdIlfP9hUJNUVTXkwpCoVa7GBimjsIaaCyW1i24/taY4rvEDEoPD5b7
aiss6sY2itIazg0c0fISx4nlnTj6Oz/SMV70YuAqP6WVbvyMNe9WFNLmxakmIT3nBI78//19zhPI
TZmn+aWXUxeEwpGf4PfIq13m3dU1iKTqMyBbiuCE8fHoWfZ6fwxnFyrR4rmlnbK6bUM43VAXIjqj
+s12njSM3UxVPYBWVN4jJxjhImDxE07T+fDD7RvH860bp7prEmUO0BX24vsbR0tguZzocrzUPfCc
BF8YjX1kc6jSSPeuQJn0c4qQMr0Vaasvq8z6znFa6BxkKUP8Ubun/dvPddPM5zLR9Zh4a82Yn5rG
VMM7xjYWBPjw0tpJkRjJhcTZxguqwixfKrrwglCl2XiewwEBBzocz/PVuZihnTdd0x0M5tr0Tq31
4VjZqMYw5g7a977AP/To9m10Cyey9ZlwOkUAvoS7UL95/xRxWkADrbPoMvdO9iTTpr2Hg48EwxO3
tPubLwyNKUsXyAJ33fFIXK80x0oBMugSDDELmne1W/UHsjH0HZczd6HbE4IAFvz48UjdWtKwq7D3
WqglFCDe32RBwn0iSxRMVu2RQ6GO9sELx8aXidjHErkMpzk9+PiaG3Proqhnr7KwrP5wXJtqh7TT
GzC7Evr06NRSvACeq3wzq1+oNGc3LrfxHlk4QTfRHVvsp6v3iJNawpcNnRN0LpiG6Ask/pi6tdp9
NSrNLZDBxjT+9nJr28Co2BhLDBtA29ySYR2Rt35n6YV9+vghbjA+cPnwBG3qi7SA10YXo0RRBldv
PrtVl6eveukoHvINmbRZEBdEjJD3tGRxmSa1857wvSDOMzsm8KqaH7rMYzzp3hTaN5byrafNKZgp
wEIbwKb+/YCq9SmKWtVLLnVUNQt3xdDzw9hKJGazrWAP+fgxbIxfnS0n05xKNhpN0tXl2LCPLkpg
MAqqfZrqdD6gs0+u1aB6j32d1bsCQO3Xjy+6UWehPcjqyS6Qhjr+yfdXtQGNYkBGwjk6sg8qSm5B
WnomaRG98cRp+EcyyG9eR0MlruP2kOkwgT/+CVujjOV0kfZAvgMb9f4XCIMCnz4jk1TCwRr2EHQs
G4+R4lY3Joh//tJqRscSCyaAMjkiuzVLBgURymyLamil4+Tb5zalQV+bOKD6/ARw0mgpkxzFYGRM
vhMj3/RRQbodrHZLP5Zx/6K2fdUHbVh67Q71VYdyt1FTNQgbOZn3pptnT1mtz9oxLWuZBb02hvle
k539OHhZIfzB4ix4tO1W3goP2Zh3DXsB5Xg8QuhUy0z1Zm89JWUTGo2BunnMu0DV0d2OzuLHsVSS
2KuctEwCiQLGnXLj890YtxQIadHRIDD//Eys0TWSinPDOaGBeSZsSWN2T+1zZiOVUYfJ+dTFmnKj
WLRxu5aGaodRw0HtD6R84xSuNbCunhu1IY7LsKV6XMisuGxb/Vgj+gxolszXaRT6jerYxpz/9tLr
dYaKlK7Wc5pdoByMzS4btTaQovEwQ2n5kFIky4HOfPyNbF8TvgVbIJyE67erZ03STEOenTXFHHdt
pf/Kpl75pki1Q4lmhoePL7ex6YOEBQdgmRR4wKultAEy5nUpfd8sk4p1SWxN7ol958iQkcyCOAu1
FBnAnQRnx3Q4o1RtB+fvj3/ExvTLvbLxQp3FMXUdhqMsEZQYbcNzyO0/aGQlPY9y7AORuuONV7ox
BbGPJF+ZOjcDeT0JikREpOd2OArMHGZ72Pcd9Hcdt+2NKWjjnhY6irFsGWhtmauDkTCb3kjNDCix
KQvGTtf+zUFp/qoY5fTtXz8+2sA8PGoJZHavz2ANfikl6eecw3bhHcLCy3U/rwv5ydAL50Yldeu2
2HhxROAIRsd3tS9psyQt06pJLkpuhg91r+oBDWAlqNzaCT6+rY2hiZQGhxByD8p69qo2ZE1jh2rQ
Qd+Ii8bqwouTqKQwkoxzle0BU4iromEutdq48QluzDgOrU/SI3Qub64vzHbWtis2+xf2vOE9FKDx
nDRNe2jlPACVcAZf6vNraJm3yOgb8ysFtwVAby08wHWs1szUKnHMZRdFQ9Q6xsO0b/MwDkQZI4EI
NfOEzv1WC2Djbjn0/R9n59Ujt9FF219EgDm8MnSYnu7J0kgvhCJzLLLI4q+/qz9c4FqjgQe+b7Zl
m91ssurUOXuvTW4JxnqOvP/LOvvHdiKKBekv9sQjvLv5brRHfS9oZj4PqrnkhJAeGFIDwKfi/eA2
/6+qerNJI+rB04/gjuOufV0K/3HloLIx+ZkB1D2vsI8a8LGd7VZdrKy+Qfrfo5SfeiBLc6H1TYzX
p/nEvGK+3zDL/HamdRQ73AKFwCuzLB+oyd5ZJ/hsxDMHV3Su+Rb/Muq1kWp9yk+Bhcc9ag2ci4iJ
7vhRFvE7L5TPhJh+Oi/wdZz6502oSDW17V5bjo5TbM/t1ve71fHGe22azf9+wgYSwgLL3k0D+S0Y
BddxYRcCVoduzMW59yfzoetQNOhm7TyRXqF+T0svxzBfjfWD2/net7yioq6Uu+uC+KZ7M+pWM+hy
9I4Zy/IL+r0VHc/iltGQ2d6vf1833vvprqMQm+YLbfm3iAwpTLz7c5se+6bbXssZtRHurMH4CBL6
zvoEG4K5JWWJB6jszfpk55LJg7+g9OnzLCIld02crZgFnMS5+9zNloHZSzW7Phefl0F8ZK58p1AI
mBlexX4sF/rbhpgtiaYtjGE9lksjT+boq4SFWzvbi5fGrprtD56ed69HYATB2dfWwluBmjMWiz6s
q3+0RF6GQY8ABvfTkh1kLqzXqhfb4d9/x/cuiHOWKBwM3xanhj/fjGDRx3z1CEHmz1SV4KFv0oPX
OaUfo2kyUDdsgLk+2LbfeXiuJ3yODLA//q4POlyLa2aW6RF9kSJqhMNUiM1H6z+oQ95hDIMvJWeZ
ljzrPTOdP7+dttY+DbeGxqm1+BqI6Ln8ZZe+fclMqz6lhi9OQk+7SwUXM79Ib66fAstpknR254c2
WwdkR3VXh4Gt5me0QVhGq8y2iZJrnFeyYYKPuqLvnB//r3ybNi/16duVCn+70Cew7Ee6PNqDbU1e
hJP1cTCVeciqxdpnXdketNYrIpQeXiJJkvloy/h7HeEzMDPm1Aw8lmPsn3dtJlvKKXozv9EcEO1J
mi/BLbpTbTtURZ6TYud3aRFWpiJYq5kG7k+Ly+GpbZuui/Di8Wu2LTMXv3TMOYJsYS2xkuZSxf/+
7L73OfHE0aRifkUD582zO+dl4aazr44FSQl9rAdT8ylTKLhCMuF19cFtee9q5BNcG2KMeej9/XlX
/Nap25wF6JgTfvu0mSAaAqPX7v26Tj+41N+LHsMySiIcSGiMWWT/vBSej9xVNbUmaBj1yh3GqUwm
UwhGmMWcfu3Z0YIhFKXbvuLVa77/5/sKZ4rqDKMAYrG3KidvTCXI5uaaI6hhaKqL7uBNnBTaILOP
/36pd3pVGMn/37XeBuVRmBZWIyftKBo9f24zrQ85hQ2f6kGtPzYDlJdKoW25KFQixrJkzBMQuXMW
0t+krNXLv3+cv2tDdhkiFF1U3DYCpGsZ949iqYF+VNGWovBu8ZO1Zq8lSifrcx2q17VxrVCY0/+H
ZwbYJ1MIeiUG8om3M8ouQ5mhZVlz0/TmsGuaYYmtfnZ/B64hYrObAUuovjzYU9DyMuXdrrDnYvfv
X/y9dYeNDsOMy5CNQ+qbb04gUl07JqfwSi/z4yqcPCzQWxwmZ+v3jvSgWYwbMMVuNR8wCs43w5y6
HzwM77xhAdPMK7YCoYz+9khg10IOy5LnN7KSzdl063S/SsJBPXPwPnjD3pFXoLr8x7WuT8I/fmnh
aFUK35aAxqAbHhcrKy61SaZ1Nc/ZvnGLAqkZDiOSOjpsI6HVwgqLxajyS5N35X8/DP3xad5WOUPt
jYwUp+DIODyFxLvR14wbv5xqzO1dv0VF66cPQ19fIw5WaT/++6//9+mE9+wqEaJgDa6Ggz9vhjlr
eBkHzztuXnMGtR9wM3S33E+sEBF3UbuodLI/+tLvvfsBKnw4YySYIwp9U6/ag7A3xfEEs31ahR1R
c/e1s/bxoFJjDU21ancBSsG7qSFOKkQBM8bVOJcvDuzt+8w38VP9+324fs8/z0rcB9K6LHDcVLVv
N76g7O1WdFZ5M0mPTIK+YSAbdrNr31tV6nanskXp88E1/66FuCbK7uvZjG33bbyDHqgiU+TrHoUv
3Z9rmtGIX/LxoxCW994tolB4xVEAesyS/vyJtUbbfPLn1uOme513SxoXnnl6CtJKgFH63geV17t3
8h+Xe7OcmAUGT7stqiN17mYwla+K02K5y6XtZ3Rwuf3RAvbebSSHgdYMdQta+TdbprWm/pDy2t6A
XFl+zKL0PNRCYzAm//6IvLNDcBK4arZJbfy7PhNBGmxTABpQuKqIvNHubgqCR8IiX7+LuRVQ0tL6
P5/riOVGVMcU7uoeeTtu5FBM4hWiNpCsjhE7qSHCxtKyS24jdv3vX+9aLVvYk68P4/Ux+seyWDRT
sQUznaeqbnGvdvqkZ6EQDfbbWpvN70uwzSbwgRzPw3+9MlsfYgCkg3DKUZv8eeW52drRZ4E9Tlla
J7DZnmZDh7ygQ6bAS+zdKNP+YBb/90NKPQeFjWE4Wy/t/j8vWdVrPWhd7qNurqarCBbBOlSQ/hvd
ijTs+/yj88g7M3CuCMz3ephknbXfXFFTaeNZYgHPahdzE9pyTF/c1JND3Ay+Vp6tVUy3bb15O7hl
9TevVNx+fwnGX+uqLzkm52HT8H+V2++tsdJn2qsOautKiafZr9RzOTcQSN0s18Ru2fqyiqRwqo9C
0XjquDN/LpQMSxFUIZ6AAPtXuqBMDXNedI2gVjqK8WJe6R3tau6Y6XVRk87oL52hi420qhOiS4pQ
5eM1+jnXI72ZLQie69cU8uYebpLclRbIuxpbeUjiuH2DoB/HJv89D55cUIYs9cl1mF2ma6eR5yvd
S1Ea6Z7TuB/OKfSWqfPXJCja6levqTkpNkgp/pBBgyO7ITYHzY9z5jnneg5kUhbQ5/LBEDupV7Ah
bG25b3tM244yp5uBViB/1eXPHUrkU51K/TCCegtt1fq/LLzVILCKFHC5rXaDZVfJ2hf1oaT5dNi8
7FX0ro5dXu8T0NrrfkuRKhCg4T+gwB/CyrfWS99kXjgVgTgZ9rDe9CCsTySidm2yeWND+gVSDIIC
sN8EwTf4JuK+gKsVF6lfn/Aal2HtLn4Ivn8IB61cQfjN3iVIqY21fBhiB93/LzN3dOpEXOg9kvdo
rKtpV4IX2rGCtI9rYJLrURVZqBx7PAFen6OWBegopnF9NgpL362GWg5mzihv7R1rN6nlu54vY+L4
pKdrmrx6auvmfg5ar4/yybXK0HXnAT1hABssLJqN1VFkoCI2RoCyLYbzSiTTqcu5eWNeBUdvJqRc
9bNzRqNXMHJe8/mHWuqByAwbIgd2kRBDSxaNGibIyMpsBWBsNryngVCPEBaEflwD+UkjT5IchbW/
6wwBMkRNKnHcdDjMva9I6Fiwn+vQ2TtRFCGiT4geVeXdVeVkHHXppPtuXJxkW1I00hXZIF2VjWcb
OErYsRbHpgrkXdA7TdiX7vNI8HJMHmAFWKmfDpoj5idXWTlNvdH9mg42o6qys6zP1WyYT1IV94so
0sdaM8uTTrzwrujVaXXotAzF9N1nO7mZK9RzeWU6iSwROvWOz5PvMmwjI8ZXFEOmHre5qYWiEPpR
ZUt7nFqGkFmrDcxWKzeS60z8yeKKgzsNHuQUC+KPoTr7OOIc3WWzVSSZUNYemWADzK1Siee667la
yCaHhrC+0i9kY1G+gV1fH74oNs7bboQcFCLT+WY0PQwcgqzNT3nrqmO5rV6MM266SUvIQxWBPSRA
TM6LN3hpNGW6n1AoWd8CvMKhN/bqsOE8uIWu4Uar0YtLMK76cXFmiDhF5511Hur7fPK3u7n2mlue
cf1uU6v7kJJYilcB00laGPZzbk1F3Odbd2RtHk5zbywRbDeVDGLrw6LDRiVF+aXqbPA+iEuSLfC7
X60W3HUY+C8tR7/TpFEdVO5ys1mDONUD/6pvDWOojQC6lE0KrLt5goCtQLHQXrNhSU73zu2qFZ8x
3rhnP5j7nSctY5dhn3vISjlcKk1s+NZYBVe1fS6AcX3zSPQ9MItnXcqb5ikvCo/n2s2jzbH60xWw
fyhNuCatn/tnac7qrpxb49VVZv86eH5/KlVAkPgoiDzItS8kP/0U5fRlGDv/wlRIRBN3knvYGDtN
+SpSmjBgXmBZFa0dJL7eUt/9+w79znaJrJ9+HcFvTIjfalwlAPVgA1F6nKbZf6hl5u0MwVEoD4IO
G4s7fdAL/bvUorV8LbGuZ3EGp2+OaPw+zkxU+3ZEx6FbF6EKytRG0P2o8lLu3KFM3UdvcqoP3HLv
fU+aHiDQKIBQgl///B81kJBkmDiasx2ngHlsU3h96OSWeVOnwavmm+MHpTKix2tt82Y7pQVCKvdV
HodY2vzziuNkayhCPJcrQsUic50clnQOonEbgx0wkxpQcCau4DPUD6Nmn8gIOYCgbm98dwYWlxoH
v8msT20vwUoQ9xKVNfCz1G6zH5IxWjxm/UEofwcjdk44wvNaoqoIfXhpjkPilWyRleWac+kadtKx
N++dzoFsPmkA1Sf76F8XgJYmZIgHYr8VrJWWX0XssxeE/ziZWvm9WtrTSqgT62TFZqr7ZdQrUOjK
3p5HA7iWVkSaudwptx5jaI13nZ4B1urUJ8E6rTH+Mvu+CjNNNIdGXD0GaXvfaP0xJQKcf/or8Io7
v4dN4RVm3JjTvpvqhviNjKvBcdkx4PxR9U3lQKvzeywu4MWSFurGgbAQ+8CHcX83tTBl1FeugAUy
dNR7lgZ013SzSYSbrrO7d9zuwKtfeci1B31G3buaVfZTLU5VJl1VjYkxzm4WB1KnF1gBA5uc1tt5
49IdjNxr+JZWXheh6FXxqApe4UQTuTskBFz1fLS1vvZOqhNYNpHUJGPFpaDTIQpyti0QsXva2Fa8
eYgZS6utI6np7euaueanIl2tKL2mLzJ5rgiFSb9aWl9ENRK+qHbnR3uZoLMXQWQuBWAE6zNDE9iC
Ws+eKaz8k191ZNnkbeceRsuD+pSBFlzqqd8Z27okVq3faL69z5ErsD9BMRkwSp2WIc/jWrOp8fAR
/tRnUHojbtNjAdHp2Gw1VjJDa+/Q6BCzTkVnkr9Bx2aEWbHvOdreTpMjb7t2+NIMc/tMid3d+HpR
7xeXXpexpcXJ3dAb5wwYabn9UsrP91JXQzwCv9uV1eBfUSoaLL1+63dUAi2oCxPtd+uCC+OB7tbz
0l1xiZYFiZDUo7Cv0UxqDGT3ud3+zoH44maWfthDl49UquMDIPHBv6OlYj4TOSj2tZLrTmhV8UVf
Oq632D8WCs44u6bgpUgWX2U+8GyZXr7zsFvuLNKQzlLl/n2f+RpE11yie2rMGC94EMktNyLpeHxB
MXVnsoO+mnqjdr41Vy0P7GjcFUYrE9PO1bNb2dMn4RbpCxi9zxkRfEey30GbrUI8pksA0Gfz9KNV
G/7e7Z3qUbM4M2R6PsZeB4Oeo7Yb1SYfry905zOSiPLb4njiTg8YNTL9tHZ5H3hfMtuV+y0zwZq5
uaZE7KXtQnE8m0t74KGv2lhuPgJgHZXcieQV/VS7UkS2qyCdtaXiNe4aQhqdrLNenK0MEstrIZit
rEWMyABJCrO/L3RpvmrpZh7qIe9/9UbZrJGaRz1yzXzgRJBXcd/T1UkaXrkiLMZie8lMPR2jlgfw
sbcKBGO1t52N0d3uPI1KQfXZ8pRuWRvBL8gfpiAr9rnQrai4do/TbQLUj0WMoPde+752qf2NbA+t
ppdiLw9ytdadRATx3d+C5kWKfEtG0yp3nbZk91llZY+ZicvbTOUWNV0mfqQkEZ8cOfu3YjbWWzNb
VpbKEnql0WgRQdNLNJOHE9oCVhaJDPVd2S923FeFy/ppfdvmuTw4Waa9BCWp9tWSmRcLy8SJ46gb
T8AEb3wcaz9LpvZT1FiDfJBWOu7cbcrPQTmIOEhd74teluuNqHioxtlYdhR2ZZTPdfM4C1xXMLOo
vkdDMXudqg00ntnyCspxire2b2OVrTXYN1gFcZ1O26+xLCg1cQwezLXLDv0EE1z6fv7b7cyLrmc5
jU5ntV8zX9YXS3ZjpNmj4LBS1flv4D2/83qt7gyemaRY2ybRXKdItsGdOUr52eO62c1hyQKtR1k+
6/JQ0atIesfpH1HlxOhfl18V8Vk5iSBqitCdDPs2y7zb0Q9WnaM+8R2pN65HKKGSLax/AOviPE9F
HyRO2VbAZXQxh7Sx9J1mcohyVgq8CMgX8OUlY40NQb7kdYKWX/1IgzVjC3WWNsld2ZF11rQ7FvuB
J2id+ps617wbHadIGZbCt6J1coMH8PHToewAyQq7NZxwrMyxCq18qLWDIdGR0lBQOw9gwEsj9cmI
6wJ3QTxNDZJsNU3xzOGJXAhlnAvLy8+YozlIAEi267DpSg+GKGhZYoLbLIZMmUXauMLMWJzpJrMD
PKgcMHi5HDa2dmi8n8xhxSHbrjmME0FPDrIBad5uTrp9ITvT/Lo0/nL2UuZ1YWsXaOYYlNVRZWfz
QdjTnGgaARYaSOywqLw8MclJR3JcUU15HN/isc+aiQUB4j6z5UBGgXUd4YPYqxJncJfHURFqXwhq
EZhd3fWsWUL+S/2ZxbVS5qs7a4UGNBACoNVvwo+WofduzM5rDyTuVHFVpHyhcUhFxksjsx95llfP
A2lq6Poc6hA9o+JhnmEky2RD7uVNHGxSCjZZpiEBkvt1RVmapr+yzR5u6W/saWJWj+BYKSKwJO3Q
FH+BV93sZ9JEf4hAfDXm6nk001svhyjnBhK4oTy3ZXmyhXyue+eYz1KcNKPz7lOA4WqYeK/qw6yq
6WBm5YMrZRG1rcuEaRxfrZntllhlJ9QaJF/TQNw8KpIkwxQV5ku+N0r7hcPEMZt4aigAuB2FoH3t
Xneh3gE+1h3y1fbYOXok+xtL26zb2y6vqidLqsswayrSrZxEy+xzpl1vMgFoxgizb1aJrpZv45ot
UTAA9s0MzsXLp1zyg5Z+/8kpvJdl1D6V7TLt9dW8OM5khfXqF9HQaGju7KVhXMsb0Exb5GlpFtLI
v3PIH6Qj882vrSfPyqxkFsaxt1pYl1as5fmthTLwNKGHmjKrj0w9xwLkSxkOnQ70UOZe+kNTbR+T
ollf6hEGYWO46Z1rkqQpBlLTyLfgzO7lw16Oa+yXLbgB8qK1YK1u86xpCLDx/F1hVt5+lM6XUpd7
jpH7BiSfCpDaruXDUre73HNuZz818HyUB38S35rN/urV2mnBM3ZvpnW/MzvnlvPciamz2vcmFBHS
SqJidj+NuUZrKftWjxKpHozpS2qR+2qUcIvdUfosjMPTOoE5FnXXHwgUAwbk7hlHno1ZC/OZvVYO
R89o+I2XvSQGt0CMGvpkD7P0EmwEbfzQe527axzvPh+RcmfeurdGDpVNkTn8Gs3RbOtX218eC85L
YQlZh44En2a9Gwt3r3vNN7RP+6G0HuTQPNlmtSMV6olV7Gfd2pFipaPo5yC4Nb88wJuIIX9ZK0B3
QAn3fbWGvTnG6bwBo6Gv0moo2KoscXDXU9nOUcGyo3cGBMMy3ZMAeceXv6ua6az5xU986Bfl25Ff
r7sm7X+C73/KHYPTLFVAn+79fLhvi80L0V1+k7U8YqG/w1SezAFn1F5cScw+rkM9f2D3/aavy6O/
zgukb9/dGdZ2bms6qJM3n+zZBi1aV/DkqX4B0ns7aoX6YNbtd9CXsbWZd2x3r07Nf7412Xhp1tXZ
L5ozJI2k7bbmx25xbySPJXuHfTfkxc3U1jHn690a0J6iC5muwW3uFYlrQonEYACTtoKAueGMXPP6
UG9jejUpvgQTRUPgzk+GI2qwv80WBw4PgaNUEZZMJXcMfwNc1bYHGzk7poH7y9vGxMV/3DUlx5Hl
TP2fjKU/0ITpvnR0IConv3QYr6LFNx4Wb9kHqffd9liwbS/140Eu38U0Rbm57HLktnL0L25dft3M
ebeN9pGt/2GiA1SU1e28tOQsFLUXF/WIKWUrz5oK9hXg+HQa9vTef6xV+T2fUrxNnJDW5oJpW0QZ
B/cIrahMtrmWu6A0M1YQjfuD+aP2G3FY2v5LoKfTb0KUSJDw+yGeWqYYZR885qqIPVqREeBVcLqS
R4vAlItPWZ4Z5Ve7FC9tV34vJf48hipGZ24xMn6qlODca17MDDHuupwohoZT0IZsqPf3k+d8bZih
Y/8zInNYf7UIrPeBlzbhYNUgQRXz7txO2s5IRO0+Wx3zzdamumsCL9QW3maaj2aciymS81yHDDxg
NRTZwDbagikzMck1RhANwvQgp0+f2kH1VN3N57InircoqfOgZHImHeV3qwn0kDmeGY6Np0UBX8Wf
5mN5fVn6a2NYzw7QiVPcnE2Q0IiEN067jZm/xgI+bGGnqUvaofmxYLbiiigjMOb3U805JW8uq13t
goqTydb/xH/2tOCcAHcJbKXLysQa1Z2SothVVn92pvqLsFiMqYt/gR1N2Wn6x86yF+LL6KjYDZX0
ojcvNb0i2xh4iQN/X9etSHIrN3cqH56L1XnsXcaRM9sVEI1ui6xafh+Im6Hnqp1sa6V/riZoWYuM
B2d8bmlSselWt+AWp0igXUmCcjpk4NBquzvbxRijpk7jvrbPE5+HvluQFLPdAEQajqoc7k0nLUGW
qyOGX0GajDoEQ3/kW50NqPu6wBtQFmwT65C3e7m1PynDIztrf3qtceRYoaGHhFBotRyEBy87Q7X5
rlI0LbrPj+vWEEsrzoxyEPw8PhrVrQ/Ym9fb1OV3YADSJQBGvYTUeIDrgzVTSGtrFpoj9F2LZv8t
xzH9Iidid8WUO0ezas+jDp1dXypahe59eXX2T8PhCqBZRPuZVTpcO2MH1kHEqVxfy1q34sz3lxua
cr89QxsJDsCCsSEKsXT1zCwgygb3czlm03kRkxE5HucovQZ9NrX9jXmtbOvAVU9pY92S+WRGbjcc
pA0tsR49udetdoiERp/EEGA5aAfNsSHnT4MIdtIbQptwmK6Qt8gbn4VeUkT3gx5quPQjzRN+OPQO
yQg+G1lL2zwccDqD7D4vNKgoOI+WjcMp0846hSygX5mklubQoG9kCElQRc1gH3JPipD//2Gj53TA
q9mHi04EyGgvL3MgOP6NtlfHMyGgoa0VXyhQPteCFaHy7Ps1GEqifpW7h+vB8iSn22ZRB8+SrFrK
TDZzuBQAOcI6cKJKt8MFlXUv6vmwVdl+bKwDdJxPfudHTaOfKzlf2dQh1vUi0o2B4Y3N3wqv3tVe
0PIkQ8Unmss0rLjO52e/K19MU+0qzhgOxWU4B8jPMt7l0KgNZKBKrJHhLV4SMLk6FNTVVWOfUK3t
/Ir7SO2oQlO4XwptfhiF8atMs0+kiFAWGARh98Ur9X2c9s5jbs4J+8ZntXJ4on8cLkR9RtToTrys
61lq6kVSMLZCewzsbj4Kk3nFpuRR6hkbnrisUwWEnMBWE+7/Rur8ZDHIXB+g/nySVsexvEr3s1p5
KWeI5PqSEGX3OFVLceshMwBNw0lFLzLShj023iJoetw4AGPaYrpoW9YTQMzO7l5R9GY3OHHNjwlc
6Lff6kfC1j9bg21wbCwt7Jr9cVisn4bbLKeWbmroTYqI7+K+lO0py4w7xmNnJfrfZbnQqNMvCt8P
Q4j8m0Xqbmzq2S90HCfRb3rSaP69p7wdgzOSj/ovakr3QzU9ds0ED1v3v8NSB/nu/miu+Pet+Opp
WrBT1AyOzAiR3aavWWMX1EBsyBQ5U+w27lMvtWjaxseMUokes31onOqrFNp8dHCG43kVU0jkyLWS
GWt6LdnZw60Qb3V+bC26bZmcnIODMaw0phvLnS+V6z9taTYfK0I0Qm/g5yQ1iPPH9nlw1p+UfW7c
BJ0XMgLg0doebWW+bHO1l8twNla8XQbwj7AR3ktbjm209vJZulV7kaZ80u0C3oDdPGksznScNv8K
u2c4Y91KfJObEOKmMQWc7GXdG4JxUJCnoLYZ1o7etP8fbRdqzNfOsc8+JXoOB2m2xiKGg3BsdJIj
zDFzk7a1YpTVCebsvb0UaMNksqavc+M9D/5Gedkm49DfSWf5XHnOz9Kqf+LrvtMbuz/1FjbOuYVP
3ec7OQ9Rga4+wQFEj6HBxlsBfwyEybFMXy+c3u+k7X61KpsJTX3opob3zdZPhJnb4bZOCeOx+wFp
LKsIJuuhiXRXxC7zo0bvkrXYdtvkfp5H65sPg8xbgtPWLftBv/oPAekvqrywsgP5UpO5r7KWvlVL
vJybjfcjkLFOtyi48sOWNtp+aduLX3cx0zHyxDOkQc5QJcHiHTWdcavlTCEzJc5Vzj6r8qOb6UYo
ZugT18cD/PzzahX7chSnsfSmKPCyi2T0E1YMKDrb3I8mR5AaFUOpMfvzsyc/72i3es9uPe+9bLsB
DEC/nfF8SbqB5ou9dJwomDzKCfPAAnLrO+Nh7Ndd1QPxGnRisdQafCkHf79trAFGQ3ByltRFu5O2
s0+1rAnxmR1r99qeC1yqGHXDNh4NXXVCy0e5riUWsRCmMcZrt+wImIyDWYVC49bVfXnyKDEQQd2n
s6Jxmz6CcdkvvU+LedvbtktZOl86Nd2UtXc2AGTINuWRVvuaM0EubPofa1R6xqUwgAKv1m09+xhv
r1O1klVj6g6N8sqdn/V7K4DUrkRznhT99Ub73hqzez2/RbkFLGycb3l/9zn9zSDtdhqZvVqtmP1X
oZfqu4ZTRlp3N7lmfre3dA+d6Ky381eD9VF102vnsql3/A1hdM8jnTdcTrs2FSy8zrkZ1xt33U7z
aCaBH1wms0pMjipL1+7b2j1IkhGXGrD/JC/mNB1nQz+bennIui62bG03VeapVZlBJIEdN2t7K2Vr
xKLtD53yDsNYHZtsjq87s77MB56+aMtqsgNU0uNOq6m+S60tDio1x7uqrVQ0ruOjZzfsJOg1vI7p
fMboe17ByQ+pfZwzHvLKfKgGcW4y9TDpKVpg/duiadOumbMi7Ib5h3SAzOdU/l4eazrwAybRet49
rqWzd635QqmwJLVe7zs0LgkiQOPWGaDTLYHJHEFEKb/hRZIuRtaDe58S5ItFc7sby2V+6sDKA8+s
9oVLZ8uvkwLGVj/JfToUL7DF4N3k9wxJb4VdMDDZYrmOJ0hSO03zElPi8yxq/bMcYNUEXawrJ2xs
isu+2w3VlkawDg80e5Ns6y7dlDNfCfg/OAe943Ashy96lpJ7YOjPKFjiFqOztjaRb641AxpahTRo
UgjVLADa81qqhFoU/j9i/8RNOT05o3U26iW90TVigzMMfJHf2jMHWiI+apkyG8qCkqXUf7Lnqo8h
G1EO5IFOG6OBvsVuW4/5bV/Jg9BZz5iVnJu5+jaK9ceobXlC/B6foNdLjsXzvTMHj67EdV7QlS9c
xXtlPHZOQBwfb1tbrTdwwS+93z/T0TVuBll8ol3Z3bLU0XozpiYi4CpaqF/CefM4dWrag6zXb05W
n1BYOOEw+Jc1z79mgU/7IWtPlVK7TuR32RbswVYcgqnc5zTGmGstMf3O/dryjZY1TdSg3eAufK15
MOh5bcccG2rdUFAW2b2VUaj57mSG69bdMH7vwtR1zj4S4M1xKLqNr6V1bQQw9iC6irALYSkauZWp
fR2MuYnWirp/HFP3BlXl8f9Qdh7LjSPZGn4iRABI2C0BeoqUdxuEVAYJ703i6e/HXnVrFFVxV7Oo
HpGCgMQ5v9V8UBhXvyArmBnNyo1lD9C44uR1HEyA/hER8mHGwO+MCqAxF+e0RZ1RF21QkNK3yrT2
grDkbRTmj3Ys7CerbGqGPQ+VST+XXMqCwckp76uaHiSdbD9og71nF8wX3ka103oicjGeJ/so/fFV
6qm3S5EYhbWogeocZlkLZPRu9NUxlteBEDURbA9jGxB9yL22zuP0UR/rtw7VP7CtnoWFLl6iGhGR
bcTBssRn6B8KWHLgB6XRWLUkHlMhqiqj3tHTcud16cKUrj0rq6b3pkd7MXc7V6NDx27K9ZzpZtBO
uhM2DMZAKjYpG922o+43EDZTb9LBuyb9sOwnrnPo0eaELD+jnISE3CGCZhoK7rPIhJrskOtRqrd1
i7IMQUc3wmlZRtz5BoD2iRd+HzZdnYZOU/7KEcSGC0+QAyGGaErsCMV6cmrYyqaO3ojfrkILkCsw
/eJ+9JG7dLa2LmS7LW25LRP1WlOVJJL4hO/lZDHBrKbqM1GoEDTtc1r0i97Fe9WkL37NxpWaPshg
JHjB5suxM6dPO/URIctso0wfCsraVEtXgj6ZHw2VIzdRORgfqp5+ZEYeSBAJO2sJzDarCxai5yzP
T0OiTkku1uYCyRCjnCZxtlm5FGMEjdKCwU02MsGPk/a/kyy7saGYDtLjadXTX34rtjYFobrVvBgm
yapxmvurSpnHHts/IaA36CY2rZ2vxZLvyEF+p/SL4Saj0S2haQbRFAUT9NHVWf6e2M07of9bXJ73
Rds8GOZ0zMDjOjN/6idkaYO/9iN5zcLIbuMyfsjitFxVZrt1yuQga6WAwWltMeJHlaJMGYunquGD
gOLjwCP5TjmmDkuQB5WeHty2e057Xtm+fbRSqJmiGx9KY/JoitJU2Bn9J0JylpBUIyg7Is7d7ssP
OehvwH3tsZ04JCbXRmTJc+Q6uCD85JflVYRMJVkY1zHw2SgauGE5nMukBIg28qO1NM06Z04jTCJN
A7Py7j2ZbzNo/9yI19Ogz/taSx7Gptnyig+EhuWx9m6kGfEbVpeqX0JDLZc5bQP6qgA0S1LhzAbb
k2ceRr+8HZb+Z83OheRaDwY9+7SX8c0iAXBV04K5LeiW5TiNNn3srYt4TANP+JtqWAp+QhWOE+hS
kVTmyjaXD7cHgnBepdPZYRmRBuktj5qrPv0ezmzu471O5YxDw+Cqnpcu8CygcGnG734jRxKoKNmZ
0UUHSRXDs2qVv/X14VWzh23n57u6sc99N8bvY92Ck0d7X7MefSIwQinTZgfXeYp6hIi9Gd3b+kRY
hbePqU1Bx0u4n9brrzWtNXPBCWcXyACQPR5kCeqgxXJexUnzOUFQbJZIu8nc6bldiJBj9qaLbHig
++4iLLUeC2s+zaUJGe8a43rynWOTy3A07Z9FhkQ404+8rujKGU6zfEFnDghnLRX4m3bqvPlNTxTt
x+YDJcXGNlLGs63828VZkL6UB1AsXpNkYOt2HvpxvJkd2vH8aut0WhPYsdqMje3AidT3djRdTE2q
kFwUPAsoAGLR31Iz6NM1iwtO5VsQqBO1XswSvoHbLQ46aaI7jxpnpflWtqs969UkrGabgaABCN3x
4K+bSN7IMTtPSg5BbNXuK/8pU45/wWR8jTKZ15XiTtVzh/YFw3nIaxaAYonqdQV8MhgGg4Mv45Vb
0YtmVxs5a+fqmn5vasUzb79mhWR84/TLZey7H1YV3Q669mqhHFk5S/a2yPocp8PtkEUXNfm0jk28
+DjlfzVl8VYX9gZd2e2CTGWnRhq1r0HH7MVjWXVBORs7emw39G6vWucKFyy0+7jLR5sY94Q03sQ0
MZP/E9rFbDJ5q3vCAEJrBh+vJp/HGVrM4MtzVMrX3pKfxHL6azSQ7vMCKNYMVhM28bXly9ybVv9O
V/aBrPz9XA4/s0Ueykb/NUfXJ1XZRHyzcVv+JW6JLBXsQckidc6emv9rGwW8+nbgTQL9j7dFYfmb
leW27aNT2sSh8vUP8qfKACRyNcT1Xib1McmTW+XRzuWK6QXMcoQkRtY8wgYbsvzpaDo7FoxB35Gc
F1HRpCfizbAGDtUWhCnKPiZ/ui+9mpVzptjVxdKXTfRXicAU0efYTy9O3z2zUx5LOwu7ZABas/cx
sSROMTyapRM0njr4yHDIZs62rarRAzkPXcWtJoqDHsXnqWTp8PKD7bDVRJF6crw0FNl4Hf7E85zA
tLgDBIUV5vm05R7LAkK2bwbbf+SIXMPO7rtM3tDx9NFdqcg+w2eYyXEvje4BAeC98Pp9LNNdJFTo
VOMpXrLQGKr3WNgHEbH0uc4Gh8cpoxXP74djMxrbaWQp00Z776ZMu1FngUcma2l10BiVaoKeTGBS
OX/rFgUcWvshTfe0GFVoavMdasSdN0MXdMWpr41N4xg75LSoGSQMaHTyLOMp9ezjYiHUpNIChFQ6
SzAX6tIO5aZI9JNfAsJx75Z5fzMiakXocJgHce/6c+g29kPcJ1DIc7HKdXfbDemxHat1RC+HlOOJ
/STwSN+ZZM9dAVMCfztLfV4tMFXzULDXZNR41ehNKeeSBEnoNIkVy0McmaE+gNgWleYHbqIdoV7D
ZqbzkM44gW66pEzTUslGb9pLP1hMqJwObeeHmsVhnqoyLPKI8FsgiQapC16PjSu7p8FVECA8bC1+
gVKVx0LFt9rC9ILnqAh5DQMJZIdiLLeEeZ3Yc9G8OrvZSY9kJxPmFoFkjdzN5c8i6plT52OxoLGk
TfiaU7VWagiMDID5Cgf2LLjA64fSnp7QY5zY6PYjBhBKNY6dHPugXsqLGLWbyE1P5bTsLT/rV108
/iotcN6qPPFH3PuFdrIHetRGcGW343SIUuOkAfw1KSV83nJL23S8KmmVGYqaujQreigyVBijbm8o
LWGI9qLHOM1GQtatO0Mv91LrGQCX+qzN89bMtN+oVd9BcVm1CUORGcK4vPf7kzQTRPoGdLQOUQuC
yMtiY2idtgHcgSFRy3xoLPd+seuVEmZJI2wZOPMUwGLuEF5yl2l2uqosnlJNtvvZkycl5T2VR+eR
4JxauZARxlkbkzs3m6uVAWhfWwa7i3zWpdinfM9IFqz3trey6C/tq3bHN+Fvl40/KqMOlz57m5dh
l+vJGWaCTuEI52uB2tTeKnMERZWXedRCPSFP29NOuWlurc46F4UZKD16NVEf5JoR5Iv93DTq1JnF
pp3EJm6ZtqU24KBlmJ1N96FA/R938d2oGXwFGtUoYinG5QdpieFQZycHFe45m6ejXVNDiijlUuR0
1KTTBu6LF126a3PmQo99w+60G7uEp+ZeexRpdo5t9IXUMJJYR/VizkDKduUeID6OaE+HHSyPASc/
ghcm6qlw2ISoQdxnKWzw6IoflSBcb+QzjiAGdF8Pz4QCbKPeX/cCb16NnCHUkvppsZyzmLobb2HJ
lYYKB72mMNF3tqVvnnIv8Vf2KMTNrPPWXqLHTkCweFp78ju2GrMhYynLL/agVaue+8LoEz2oneiW
zXRHB+JBJOV2sPwfnZms/Va7OLQgWxqMk4zYqX0cc/WplAU2kUE8R616Fo5Lu944Hos2foxdeY6S
7jgX2esA7ukCaMLe3aG8lUHR0nhq5N0DsQR7BF7rvGhhWJEcpbH1a3adg252d3nsX2/QncsrEgSU
0JCoZleZBBV+zj1pwquGUQhhxcobtKeKVAGCT275A8Wrcbp2cMutu6T4ppXGGnTdpiqr2Jh1yxiV
r+MErZrWpE2gswtuYy3Sg2SxflGhJoIOJ550ZKhmaV7vatjdfs3rbNvlZjCoHv21Xh5VNzUPiUw2
ZsqiPjvjPl7mTwtlSji6+W9uG6pah+G2VnZouFocuNOioPqYRWyL+wkhmLkBE5+eFQdbaC2EaU84
T7yk00hIyah3aadupaHtWC/RctHG5rYpAeh8cZh68elg9F2XDsOYY9SbijIFFojFuJA/eJAZyg9b
oyQ1lfZ20bMJOSyQ+eSlULAki4ctNCaPPX11St6TW/zqZeKULYCFM/xQNrzAab0Plvgs0JudmTaC
wcqKTQLFeoLqGdZjp/+4xvmlXn9L29Lz0iN6qByD020MmDCDmVQhhg2DFsmyOuOfRobXLWsnMc6w
/bS+JeV9sbCr6a2xM5IEKZOy9FAr5UbgWjKdtodnSW9FDmU0dMnOnEYzrCvKoKt2g6zqmVAoa506
+Q7rHd/Pti++E99g6z65U9YgSuDlj2JXMQNCXtCKBt6raL0cbEGT5tTMa6nSF92bn2et/G225gcm
HU7O+q61OAdNsrniobhfnOEu7+ddLeyXFkQYGUK8nhekVKW2bijlxFZ6R0UWXoXBD/2JstzJ3ouh
e6pURFNsMlAprqZzM1oBGtdN5NMY7v+zzPVBnJBlDN/+6pUsIzMcsdEkcqsrudcMKiXi4R5vajDP
4libPHd15GwWZRJ6kDxh2EKN8EbRAUYQFT/l7cCt3tl1mGoma2HpxZsG/XEwxoJX+dg8cSJg4fJo
n15lVxbRqq8VX75ef5ADZZ4mnUxKzdEG7rp+DGurfyW+5zn1sihED2EQnl0lm3as000byRcRZ9s+
rvM1MaheuFQgfstob7o6CtsOXYd0AU6diCUgGsgbiu7YWRoUovoHUsiDOXBOj3hYBHP8e6Si9WSW
u7SVO6PLfwoYotXiZe7NkiOAbqI0rBift9KQxSUf02SFw+HQCftzHmlOReaxo97DASYWDy1PtDdh
jSrt9OBrXXbUFgbD1iGENx4lfVdKP3sd8bB6Xz2ha7rpOfZXsP+XYZ6eFo+KYIEBjAUHRk24DzPO
iKTwBygTBX9eFbd9sdBGL28qVVbBIEi2lcu5QL4TxHRrBLEjgPf7R9q8+U+9x2UwbCpVuhHOAIbJ
oe1zTUgKGFRZvESZCexhdO/CTtdOdQ0FbkM0PSt7khPoJyGWwFwdQg+wYGrofXje/Np3F3P949yO
j7mfHewesWCdYtmC1kMrqPxH1WP8cDyQECehx17v16aHMKS2zA9N1g+O2T4YQzevSUs6iBzq1Oy7
LLSnxMOQg9Z7SOSdjwafVthXwuOGwGHCSfPyjZPlfiyVfYMKMPAnesRYBx8wXoEhW/oUeB5sMctE
UC1JtVEQqWFsxylbKUiiL0rFkJYtP2BtxUpHk3UmqPJeIDwdGOiiDo5In+AvMkc9KSN/ce3iUCGt
l/V8QK8c6Krdxsag0/htXIrBXuepE9KOM25cZO5FVG2TYgoH6T/NU9kdXGN6LmX+nhfT79RHUicm
/0D03QQrY+zwXD2zetHRUuz9DhwRhedKYo/3SxPlb3eX1uO6ksNOpvahtMwWIcV4UZ2JRsJZi1or
GH70PiwqNwvdorbYgtKLVOWmNryjrRdbepc/88boyah0uUJ5bYYWqHmYegkiBKnXW9LU02DxyBey
hPEsI+NgxNMxNbIQ0g4Rroa3rZDZct/1y908R4JOZ+8YK5pcUr2ITkU5QSgrq9n0yjlbjJj2Qgtw
18cZtDhvp1EyMyaOfmqsATUH/espqujUoiu9SB/S1ngx63JdTu6h9Jwbl0CIQrNMpGnLg9Zr0Yon
B7qL2eMAyuIEDLIg9QzLPhJ/bswbveH3aTtrCJAM5KtB009eCyngpGix/Mbv1uYcqbDyoNV7z1hN
ImOlWUBZCFLhpztgOQWy0P7i5hywmdsUu4wSNqxyPXj/MpWh8IYPemU2ZWaFOJNIMFQh9Xq/06w4
Rm6eBqpjvZtpA2niqQ6qrLtXIme6EcauycQvx42I2tB1FSaTXwUTXd2rOs5stFWRFvJyqMJ+MMZz
4gq478qjoRnx9ZSCGLhAYCaTZtZNb7Kpf4DtT/y9nWFF68+D01KMZDswi71j/xqv5eY46tJ14bnA
Nj0lzLWnv8pePZZsKkQg/cTbtPVMB5GcPGkJRvw0+xH1Veimw1aIdkMQH+VgA1GgUTV+jGl/7PwY
tD5Oi8fIWO4ySHNdMzbOYJ/a0jEfMz07mbl+8UoQvRSQ7shfxwy5+rslQUw/51gSYsE3U058Urb2
3JfxHV7XG5dXMyDvibsrCYVO2DP21PM8RZ+zNT0QmXRMR54Ys/HzFWp2lp7qjeu1xg5bhEbmtQfk
nKHyshNOpgQCWTwzFj0ZnXeZExoKFJgpaZVA+QU9YGYmQxe9FYhYpD8aNkQqAcIsSlZEfH7O34G9
dp9i7VsXffcgrAFxl5XsykU7aB3BWDMq+NSc7z2z/yiVQxI2zhBootrub5cpIcAzYe+SbpYHvVOR
59qwBJGmEBo+bzZare91smXGDuv8YL4WcQM+NBbZyqiMDEqBcSuLmp2hsksENbXvhybntMFUSvPx
Se/SXcbrjIyOeKVVxbYU9Tvh4b9IJzMOmUq9wDfnZpMjcgfYmrbZUO6gS96HQt9nfn5Pn3T6UiWN
Qt+XAM3Fbz3JRbjsdpBKI+iftp5dP0iYTni0X03Nehsk4kjppvFqiY03mq/4KnlzQkvGUGREm3Io
wrFJ18qQO9VZu8FUj6PdkHJ8dUITBrH12uKpt/pfrMgvPTFweW8/Tvm4LpupXxEud0SAuHcc5Cyw
LmnXilDEzaONpQw5IHdMrTEAS1Hp68Z1bl1rskjnk/de77RQ6bgoGGZPIkGh2Q/+uU5g5uPxhzc2
/L/grjCyreY0sdb4EeHdWQjCoW+fndyAq6xsjr4BUqqgZ93P4+dYFL9To7rHAkk7SVbfg8tuRVTv
/SY5zwkm2MnINmOPGMdZypcuJ3/dqgXLopre8Zekq4a7C8otRuPH/lBi58pUwn/U0tuAMKeM1VFG
KPxmTDhWf8O/nQrPCLo5ha5ogqFO8DlFd2TUrLwlOTaeBF5M6r1bV5hd/eiBrKIxaAzzLXE0Z4PQ
1gx5FwV2ju3Ekyz6XVoHk8O/+/2nkboEGwh/2y8VTtfkrCWcTYR8/HAwxiAYrT9c1w61VPQH7PgW
EqjxiHdrCojbfu1ILgscOsdlAWcj2VKVH7/5NbBuZTirskLu7w68fXOAc+TaSk9eeCnhyi43iesF
qencE7WCtLlCSJH64s2K5afTDWhPS2FtTbczTkaeEb9D8H0AauSsJ9HeYWTPwpmxd9OiCIACNPaj
Hz3m9nTyCEdpCvwkdloEdJoeoy7iT4c9eW7rULbNbZXL9yav0pVUrIxT0dBkzzXU6+E17xZ/nUIS
mfzcVVdUL03hwRI6VgiRd+N7oOMUlu2TrPzoBVX18Cw0dv22o+HRmp0HSmvWUe0sjBb5nRYbt85A
w0tEjbShbyO8zNxp6couMdlluAbQUDYW5lpXIDEet73Iw8oSC2qC6LmeY8zQAPCu2dAvnJ2yXuxm
ewqtFq1p54Yjg1KXxKiMy9+axTFgyHjXWc6tHO2Rq654F4uwdesDBMIrwoV2xW3A3xcJiWZIFCjT
wSknmghF/dZ31paYL64zMcB9Ly6ma2yNZizWMydoZTcHzP0bwwG4FMtthwuhFuI8U5FD992ZtWdT
a/Zv2Y4DD2e2AV+5tFLnJ7nw9uouReBnRe1HI6y1PpmXOl7CYXHckHvjYifoieb8ZnFYnwmR3XN6
XXCznpa+0U8sqGIrPZ1a+xoV2fxO2NyxzfS7weAJyBz3GLF0Fa584Vs8Yyo9zR77rzZ7zDBCsVMj
nqmqeW+U0cXGsImVqteOBBCMJ1lFR3NE7hDlqPxyAVDFe2xtArEfEVc0kOvol9QsnltNDujTMQ1B
OV1a3ouBW1X3xKxQRNiJATGgx7zD6n2eJkaowpyJpEvM30s0HCgCc0J3tNcZ4XsIB2Jm8R65bMOg
HU/k7dM5RJRau0LBunFm4/c0jmHWG6d4Tm9m5T0T28EB0mN7mRMSSznZC5RTsg0QAHx4jbM3IZGo
TdoSw3AWiwPgq4VDWT31NYm8sYGWJj8oCOYVz8Ba5aba8pwpkAKWLYUL4SAa9YZsP5yp7bYj815L
XECWnmg13IH3JiMT0qFS3yGWrVZut9xw9ye4UWS6qQmNBVbB9Z4Q7bCycjuw/fnge/WlRxzbZ/rJ
SfTfmlv9cuv6lyP63xzK8db0x71d9NB+bNGtTQwDM4UJ1V1/Ig+7s0HTYRhP+Tzj5P7USJjsKm0t
NQ0egkejkLsYdxI78tHSCiY3ea1ptYIl6UPyCU6ZXZ8dCeOc+h9D5u3mKRGreGDGQyzxyCJ2gYpb
TdBvhGcmJ0aH2yURnz4Uz6qUE2oxrWTp0aEi+h7KhM4m2EHU14O+XVqoGyd+1ET20fuat17a6iXP
wLFE8YY86LxU7cls9DVNexz43BTD4H+2NTUHxEzgSStLhIMNJouWnO9uz/QADFbswNpuxghqshok
xY+edyZsVLtKuW9Q+gblmHxGI+LHukMzmx0QF5BAsTxQqromLOGk1eToW+ZTVJcnlCeSiRytrM+9
Xc9Ao40Fe6gDpQJzYTqZ0SIvJ8iDU0qYKABmvZ1161BO1X3Fc1/U7WVoJjzH2Z1TNuvRnaHG2iuN
mmBeWjblbD2BeKkV8SD3ds7NSfrIebSq05Tg4fMRVOXmR+bNAGTZm5bGN+aoeewa3bsFLaSKDI4X
BVbWbeyyf/Bm7TXBh7XKYmjo3IWyivvpfcj7H1Ol7q1Eu5HevCW2aS2zOKwygXocW+sq67Vfeodw
iRv+meyXOljQ1jcJ1weFr4XKSPCNsQfTE6wUvKuC1JzjV9pMTnUFNpmY+jk2kqM/RMt2cDmbhxbl
mjvVaCJ1gaC6E29lyulQFBmyZgpVTVWm12gHKMMune6WIR0PJJEVBy81X/3SeGp6LA2D2Pe6daME
smry+YF2E+s9LrGKzw2C0kh1a4/2ZEjE+5a1+Mwu56y9yfmQWEX+kpr0v4lQPq1q1y4un8h12/li
47ftTrL9lOWe41BVIZGdnJ7V2Ki/RWsZ/5utRbAwxWpkLFNsYX0N8GtdX03OmMeHrrfFMwWJnlg5
+JsjRJF4dW6wOTFt9vhqDowCQIp1leg718iMhedToRSzcj39KaStPaWlfYWJRsOP/xLfYF7D0L+m
DBC0DA1oelwR4/rv/8o1aGK8z4hds0PUyPkqjRLlc2vqLF76XIoIKXlXYFGa0J9+9oZ+q6bWuhml
PjxYs1akQVcnkwtnFAOxplc0YRRTs0cyVoB0tHb23Oe+/ugRoOdDVHcAdfyUH7XWRmI7GHM0/SWK
y/gmqAGih2gSyCHyy7/GZLa2Nk6cCPmhpaz0dZikt/P9QrLKJj2bva2l2RwUOQGZSGnSKzxFAgvS
oLLYWSOGu1QlRUkAir24H47N1reSdStAW2s25D9nZ3yTZUGHhOMTMoXXxfS/xJNxPM84qMdyT6AN
Xh4HB4ufCri21Fmbifuh4Vh+/PNHfnNX0ufAzU/VlAPa+yVrKpKeY2cWJUWQNvnaiFTyaBIeG8za
4Gz+/FHf/SH+9VH2l/wKH4N206MJ33eGl+WhdKpZ4aeSWG36oumqgIS5vPxLbsb1+3+5nU1yockn
1elI1r/+fnnUdsops+QQDUW6rWsfQktmrLYjqtws60022lw89bn2t4aO766sSwuoR40WDd72l6iy
iDaU0cHZfvDiYnojEgX1a8W73DIX8+7PV/abQ8ykoozqWodUUvtrnfZg8eLUbGa5jFxMuJyU0GGq
eS2z+csNanz7SS6PkkHyiUPf1H9Ph6o3QXHiPD1UbYYY2Cpcj6VN154rCL+9Ec+sbyUIFDlNYtmm
WkyKASqc+gF/oX9mSR2mtQkDcMuE5jR/ucG+ueLCpBjqmpoGJed/OboMmVWuNzT+vmSwWePuEwBQ
bfnpG8r9S/rLP5f0y31FQ49F/LZjcd3tr7Ez8WShKPDmvdkU1m+hacahLfvkvgaOjYNS95J3qy5I
yMyi6WDUmfHYtXGHkNoeU5dSJxU/JHqFLC51qHlLRxImEO031tHtokmul6xxn9DEjMg78mQY/9L1
+c2jKCi6NFlRKVXgf/77Z0Q7bDQFEsf9GA1IyCv8UCWU15g1a6FQIgR938zl7s936Xd/HgcAjV4F
wzGYzf/7oShcE6Q4TNy+GWmbmK75s6bXTOt1Xmj3f/6sb5JqSV90eNXiGiR4/muSZZuUihymtNhr
EsHmzvcygFoKGBO0jLaO4ZEBBizFm0VzqZHxo4NssErBfmdJ9pcz6LurTWWRa/Hud4TlfnloIr3m
slSsfQAAU7VpM6fybyW5A/bebvuyvbrYktc/X4BvXiXXGlfaQRCQcIN++QunQ9G1pTHDovREq6je
QZ6WVjmFDp06cQwXhOZOfwsp/uawZaZmcnCtK4NnXv/9X7ODom2gNIpU2xuOWVigPbOBFVjhafSy
+MHLWo20oAox+raZhZrCP//K31xmC4WNT1CjYerm16N+jrqh0AhD2jf89k+If6Z1Dfa8GrX+OpDg
IP7z533z2/778+zrWfmv35bStKqAto32UvCtwMy86fdsdAmJ/DJpLuMS2S+oRQnysBgv/ta2+t0d
bl0rOAW/M9HQ/jV98V8fH8XEyLWaRvBxZ2CmMeEaMdRB6BAEGsqIfaByERky1ya7WRQDW8Q8bP98
Cb79EqavM7CQOgr28eU2aw2SoLi88aHPq2F44p3R3GiLCUxbTV6C5cIrmh7xH9VRgTl5/kddGsjX
NSNnzP7zd/nm1WSRmmlSZUcjDk/af68HYRlZPJat2Od20h7yAnUSWO9spv//p5nP8ZklmCZ0wu//
+zm5YUo0urq3Z0SaA60Yip1dSm2VTKTCmEmt/+Uaf3Ns8poRLl1JjGfEb//38wYmU8OTvrUvCXzz
wMP9+WdFeiOUgNdpxl9u6u8eIl5rTINMTNcA2/9+WrOQMaGlkbu3lIQFMfXaV0GcRu1PHUwWz0V6
BSH//Jf79i7614f6X+6imtNZV2RiHTxUbPGr19PvtrGrpSIzCGGugcTCxMikzYN5j3VzKDZ9Yi7V
StXlsPzlcv+z4Hx5s1P6c239IUmXbu8vpzXw1WikIBD7tmhzdEuoM/KiL9eGoxErYhcJOQyOhqPc
Tfau1WdIF1lW895A4tYm8p7O8fkvr+vvbgEbi9b1bWaiBPpyC7RqSXUv8sgkcdCfgqMBB0zcFKty
wJL8t7/G9ad9vQCEzhJvT76jLr6GvJM+QaiW3hIkrInqGQHxpzKVDjaA4hunBzGaRlWtfKOwV0bt
Wvd9Cs+A2py8BJj97i9f559mt//5OnROwauRe0++6H/vyNJnEhl8aezbmRkTMquDlSaMp2wWRPWu
zUOH1+CFbDGev7JOtTdtyt2NlCBSfEFvCkyXoJ2YyGKFcx9R3c4sKWZYkX1JEwQ/gky3YbSJPCPb
4haly/jaVbYpglyHzBTYxI+Tpzcvhj5b0U1cRFN3SIzOpu+qGG69QUXL2jNT3G5xCt8fDJ7AmNvp
No0hkzHce5qJagNrZIEDps+9x8R1lzIwGhIEQfYm85DYVfe61JX5mPtLBdwk6c5WrGFXv1UU5Ucx
Gs1Vxz2MPUc7RVk4qs2MgWYWQgOchVOEO5vSfNOgK3rNE2J9qR9xWyTq+Oj9IPOt9tlz8RXsijSZ
5z2ZaTjnyV/BSCBiDRCtLeP7zp4Q9ppdcc22tKzyV2eAwAQ6yOjPFlGjuU4ID+SPb41kuCir45K7
pLau3ZZYBV3YSKgMpVrytnABnllLkp/mRFB+yFM7/rQrv6YrIFM3WumhJuw42dqdAO566F0NbcHc
kv668sbBqrfp4PonZ5Go1Oe5nTd/PnO+e1s4BCq5ZDUZpv21YdnpdZUOvooPeZuJx7oekG5d29+t
v5yn16Pr693rOHwIYy9u+q+Ttk4oh94TCoJg11aEZMcKVavh4oWbQUt/jkPnWsQxgRv++ff7pnaT
V6BnshSy/PIofznIHTcd2QibaE/YXPOuFVVG5BDh2Y/IhfwZqe3VeziRmcR40tk6aG7kliNxdzP2
lVYN2Izged6dLDMuddYnL8nUWC+eUYNjOnoxBZNEsxtGdtJTEmukCZEYqP7sT20q0Xk6NQ338f9x
dia9kWLdFv1FSMCFC0yjJ9zbaaczJ6iyo+/7++vfwm+SDoccym9WUqkKB9z2nL3Xznrt33Gf/CxG
OIdaIWzj5GdRm4jmISF1hOM6RW2F4trSsBzaVHQwEbTDo5260f3nL/PMpgj52zQW4LgL53pZn/86
ajGl8srRm95XRih2lJHMR7zFxV0g7Ec27Et5hWfG5pKrw9mO4wyJB8uf89fjyPKAuwYY0O+9DvGt
3jXazdyN4K8//1lnn2OQrEKVwiDR4+Qkk/e9FaKA4Wd5ZoHFscEamE3zhZe3fJGTGeC5FLWIqZI2
UTUnm3uOCa2HD9T7o6FjSLaEhIGjXnVXK9tVVnYxBXI3xWRQUjMvHXvuLuwgH3ZPU+cboL61dXIk
pH7yB8RVwFJcw61uqh4xTRtQg2iUlF9Hmr2Pn7/SDyPl7VnS4uxEzcd4CxT569PVXSkiIjSJ0ON7
IbX0bC1DWU8VYj32sp3v6gRYwefP/PCChSlMyXWe86GOJGP5zH89E/VEECivCg5dFcr/gtSm7WYP
MzWYDh2fO8yNH2ZtQ6PDrIOrhlzYS0XjD2+Yv2C50TMdyRT+MCnlOAIorOPYL9kvviBwg05GLfiW
dOz58PmP/bCe8qil/gQXfQnzPF1PmyFuI6fKNT/Rm+rgzZG2Ac+crJQWT3vbxmsZijH91/OXMC2D
ec+hyOFVOycTpUr0weu0Mjzmo1H60aT9jEn4eQ4rzbqwbH88ffKoZV2jjKdTKrBPHhXIhhRu2Xh+
Cb8dFS3qSajfaM/qyryT6BlWELA99G/oCppgHA5AwIydh95mB6HIWHPvvxSacebrLql2kqhCinJS
nCxHY9SGlbC8yA9NkT6iuHM2Gu7hV8nZ6cJUXX7du7WCt0sFbwnAXC4g5smjorSdQPFOqW9X9ETW
imG8GpMCCgkQKIjCIyZIBVOh7dz6wsD6WNrkqQZbpU7RhP6Hs7yGv6aREBP9Gzv0fKhwCT61tt4u
sdWbwiJc1Co6vMESi2FWJxFOTaOluWnXm4TL5t4GEvlQ6mmwM3tcqp+P+DOvn5gv/rJlcpGxcvJO
yg68uCMsThCJRsZVlCjtZ0IpbRNm9e/PH/X2fk/ev8sNWtL44UyEwOL9O9ACt9GypWOsuaG6Zakp
03VOb9hYbDJI1+x6BuqpJvfFjCPvexCYsN08Rb72qps8aDVpXHCxH7QRcQQ6ZXeFeIFatIx0le6U
rofxi5FG4lmPtfkHfjzi1uOBrufoLFI9xnemraiY9D8CivbI92lPlP96IuM7s9mxXtEXoMl18p1J
AqwLLW1Jku6nV5T9aAGbGRQICLZ9HRHc1baF3H/+Yt8Cyt6/WCKkHdu0HL4iHYGTh8ZkRNmuJrOj
qwmwi9AiXWBCpUl0kwzo2dI5jdxuN85awJhqmsRcu6Dmbqy8sr1bt4jDX1hvhwfgr3jS0bNPL4lh
O8Eub0flrIMGBxlAUqACThR/b5sI3GhUmgKH8ORkMBS5B6Hp7ztSu+YSblFmICqxdTBKG2KVBqj2
KBjIVxQ4LVFoeigLMI/oXB/GBoyRwlfo4Wfxub/EIQnV9hB/B+xcHOqxRHKANVO/lRYyzzVHJMh+
AbDn+xniRr7LB1NWJC4EAR1tczKOA/y0b3WfYEKDXz5kawaKuOtSEQRgWsNoH4Q2dnhTOWmOyjc3
vmqEJzzknlCodfW05DY1JJdOzB/nGRsYt/4lskQgnzPfj32CQFQ35wO5lqhwkEsl6mHoEOZirXUv
rPIfDl5cql3WVDpTVELd0/jGbJC5aAtVHFVlUffXB3cZDR2U8H+tVS0PcqjLkRDNReA0MSy2AMZI
fdT8PrDHX2qsZLplPkZ+hRD4pQpM8Dyfj/SPbW4eyUYpuOzQcGU1ef8aqWdHRl838XFy82xrVZGz
a1vxS/U6dgLKktdB5Zi3cUwORu69IHZE9uEayDo9zNAht0a2OpjYo5Y2F/60ZaF8PwcpC5KgZumc
q5fj6Pu/bKxLkmLCBjffbDvbzhPaoRmxmil0RvguouH1wqtY+k0nDzRtPgDMfqIQPpTDJyuaiCfT
Y5+bbFHu53rgQp958VBuYq10iwMM0uFVs7RmH0+6BFZXWLCIZhCv5sF0Jxc5c1DFPzN4k+LCyPg4
BC1z2WBZ4ymXE6r0/mVIIzDA5aXIn0Kr/D4Y0UCDgPPTtL3wEj4e2Dj3s+4tB7aloHRyYTPoJPXN
jJ+J5KbELzFPbudxnPG0A8vBiDisl1bRthjqr/1oj2BtBYpHmsIbBzHocWrici2JrViPNsMiXCg5
bj43Fw4e516Hx8mS65bUbWbM+9dBX7Wtaw14FP3D7KmF49huhFEpcWEj+HjAoSXF0OMosZykrJPX
3k4wxkOXgDXNiGFkjn01b4Vbes/e1BrlflSNuJdpi/q/rLJSXPgYZ2YAjhDqmpZrvF0X3v9K5N/F
1ISO66ueksOxdDztadKNYVr3o6xqON7V988//8dFldMs2b2UrwkEcU97/jng1Nmy0xEBeFD7yaKd
n5IK5VqeXaq0fFSuCItz0tIGp0aKqOFkpGlab1apM0fH2s6i2z6WTCKzqndeiQ6MRkB21dNg/RrV
XgAChvSy2HazHW4S+a1BtoNdtUyf8wZCm7FkH4wY1oA0T/0useJui5oXyU1pOPNPBSJ0K+E51Lve
zcILzfxzH4m6DYXO5ZojT/sLWP5ys+9HLMqjqcD96UnxbEOz/9VD9b5WUzxeyj0/MygtblNseciS
dPutAvvXybeVWP2s3C0wMucq3I31mFbAPocu2fAnwjao3N55LdGfESxC+dB8+XyQnJl8lrDJll66
dvzDiVKidKkYUWsXPg4kyF0yyx5i3RsvtOzPDEX6KHS7sWdZJoex94O/S2AumXZW+nk9yUNc1N3R
C00bAZDWP3/+g8S5X7S0QFEoLx0E9+QXGW6cRqQyWP48GFqwS1nW1b4C8AyoqGwWsa9SAG/ayh3a
l9htfk5wxQHUOlr2lkWQlGjqHDvc9g4sXDylBZxWYpSyB05Dho1/oYFpBzNhfsoQNz3mOsLFH8xD
bb4zsKgOq8QYvHwtiYQFkpqmo7nOJSmxR48U0W9Apa1rAyAKIaZlRfybVecZF52pgvhpavEr1kAS
rD5/KWfGtSWJBqIrbVhUeU6WWE5XoD9w+PucWMsDzff42vSqEVUbknJdq9oL8+jMhY5PwDmEpuOi
BzldD0ZyL5KiaU1/mgDL3GWR683XwwQpaCUqOX8bEIdwBGi5mSRkpTUYWLMQjmGVGM1tY/cZWToK
8+ReM3Mv2+k4GJ4+fyVn9sa//8LT1obHKADeV8F767gOWW5YbEO9ftHwWdOo1x2k0LP3P0wDprmk
gEqf3jndgaia5m5fsRh3oIzwJRbNq15p2rESoPr++eexy7i6MLj1AIhdZslf64qedBNp2G7gy9ac
dkYdPIm0SV+mxss3XdMBMR//vdgnOFfT/ndJZ7Vd1tH3z8yogRV0fmjK48w5jkaYYr+ovLssCe0L
A/rMsvn3o94Wgb9+XtUgDkJBaPtB0LX6dqzsZmTriKev8QKQBUYUTpjf81bKnUAU0184s3ys+1n2
sqfSq0XsYJzKnaj26EOSWsq33V4/DFxpjmmrp8jmvRcTjDHoZVzbDivAyu4xsH3+cc8sp2zpNjGg
5Jxypz150U3GmNXBQvk2d8Y7tHxwF42JLIuwvjSTz71oJBRUxGxGLbG0779paZqBw1kq8BNaR5uc
5jWQ1B5AYTb0azFSJ1NB1pBZq9Fh+R9+5XIrdOm+UmA9OVNMaem5kc5tpiLqam0PxD47sEyf5tbB
uvH5s85sGtwWQKXK5dbAgfn9z8TYoJjvKRDMVAps3srDTpaVk3IuaJ4/JokxSf5+0vLC/xq5XtwG
bRdXll9xCgfSqtX9tR4UuVqTpwE9NuR0Gt5OGF9/U9rBEJ7R/EDmYIzddcbZC0WHAxFxZ+TKIz6T
o1Z5pSehthBp5t9G4CrtutdQi6xYyez5HvOmdo9gcHz9/I29HR9Pblg283wpljo0F05b1ShkqyhC
Ru6XnYf7cYxE8RDUDVQ2bZwpk85YlOb7Rs+i/JoDkHjJtHaMruniQztPe+Bw61kghVsjKVncr2Hn
IoyyCsO8SsZWXUdCllA04EXfdKUBoq2rAkZfXunV/Nq31XDFxpW160YW1e9QODkMMx0YZizx/ZZ9
QI2kZC9dk0gk8rWTmom3Trg4R9clttqEqKyGIavldo69o5TtDSFclelXVVf9cZLUfmUvynUQgYH6
MrRuItacDuFnWjYRi4jVuWdvcdHgjAidUJ+fKzkY38ncSLDjc4dy6X8bSG2rJWfnwuJumAyS03fP
RYmbHbFYgkPV+0E0dnUICKekE6eB/ay566DrgSW1uBf0NVOJCNKxuXdJiDn2hoedc2qjByNsyRiN
K+fCbn9uMaTogEiGOwSXuOX08deQ1hKzBUPpkQqkqWkFlU1Psn07k0AKHwE3sEqAL8Z9SDetri+0
B86cbDi00vRxSebjWn2ySEijyBuNroEvwZJfR11RHOKpe/CWhDuvHRP/81F/5nHSWHTFtCJprJ12
dh0LsTy3mcDXzWz445ii+wZ2Jnhysx7e9ZxFl9Kszyz1VOVNfphrUdx5azX//W4HimERlmFc9l64
pvFa+bhMgi/STZMLS9O5R7E4UZ2hb0q77mSpT0SgmRV6XT+tyunWqIYWlHNn7lHaigvb95nDF6o1
QzJiPHQlpxUQWAlO3jdFdkz7DMZL6g1hvVFp45EPBfoWkPiUhneKY2v370/mrrXIbh1a/SiI349V
mxTfhIfmR27BAbRPL4T4ZlbO9Ee3K8q78RjgbC5zYoQvbDEflVaL/PSvR58cwq3aUrYRo+2hmPuS
2/qAT9du9vqsW0R5wTDkRAYHncPVja2qauXow/zl8+F77m9wmSaINPnQeB1O9rkoqyojqjryrchX
OdKfFNsiwxw8a8rb1SpwbrQ3CIydUkYW0fSci8J6vvBHnFm9lsH8/9dBhFUnfwTgTi7CssCHh+t0
o1ck4FZ5LXZpSZagypofBgPhuzuXzmYux3DvtYW7aWbHvspsMV6IGD8z6t2l5cddmt2TtvH7ASEa
sxFhJzR/Yne6DaAk/yfJ1tu5HhmWn//wM6N+CWV1adPSX6Sj9/5R/TQMbUhXxFdYOoEHwJjmcL4p
1fSnLEf87dNoXqgB0bjjf3qyVbhIglmY2QUM47S0ntphbQoBa1BU+hEX6i86Hi/R1G0ICPlC9sBV
akzPwTS/hJ7pF1rroaDN/KIi2qAc3B91iGRUwXXZwVa0yTBqS6DBynhEd+ntLeC7KPQQ+pJADwIS
wzP22fGWgvP3qgBo1mOg99s3gySYSg95u0cOnEkUQgh4q7JBllsEicZtUd71Ahwg4Ru+OfZX2WQ+
em25F3l7nMkMYT8rv3U6yZBTnG0rI39EOI6JsNUOmG65aIRJc1WYZY6ov5SrunAfIrxHKzKF/EnJ
h1ZOh5EgPBIj8ui7Aty64YZwHM2hWSSG3PxduUUGFe5H6p0Nfn0Ceq/gysjVBAsJlfx1KbVb0T8h
C9mbA5GzM8H3hJFmty3WyQKyZK/X6Hk6Hyg0JHqimeHk/yZ/5XfVdndBJ66k5gGksMnoFqTumeWe
VMpflmrVOiTLuPawNMoyOGpFevTyNHrOq+pOLLAYo38eSJbAGYSN16tevK5M4fZ6Rw+7n0F2uaKe
sAqnnByVatywWf4e3NoHObtzZeSrFoXdrOtPtjs/asp9QpK+bXRr7ZEH45KXYc4N4bHZfZtFW5cW
pEFC2GqysudWyadgmG94dbe1Pt8QMrI1rWyr02otNPEUNZA/7RxMZGLdiAK+LkcfMNWR+SVs9SuS
koD156+aA+s2LX7nWXFV0GBXHcAxA49+6+DmyjIw8zCii3zao9nO+FPTn20H0qNP7vMI9GqpboQI
/nOs5GsKMppO3KvWBRtXkAM+OU+VJOFSj6IfMdE7xhgedLdCKNfJX6PeX+mR+V8zA18v8vCQluo+
X+BYyHsghWhfA3yNK4t4vc4KX0YJlc9t6gcJ1K3RxH8OQHJOdze1BmR5QDa2TiytXMeLMZAKyDYb
FvJGeTvKcm26CZC6YbpZNhZaqg8lmYRIAwGIWYRWpNoLush1M2cvSzFIjtOPLgy2uQ0KyQpv29E+
AD/BCeys08z+QvLvTROVa8uaH0vIt6uKYDNnJjZq6te4LvaDY95oWtysgJxvyZzbYTQgOKLzczdn
DhevtSwA5ns7quubHNTNbJABoaJDkrcPIiPsuvduGCWgJON9J81jnmUb5RY3/D+eKFLZK44j0CaG
W60UP6NMPRsaqpqs2OoeqS7RdFeTFq4jQOzRpepT/zr19TYuIh9sIsd0QFA9kJle+4G6q1jlYXub
VP2NwTBa2a29TogKt7X+OMrp1s4NWsJiCz2IcaEN320vgsScbTrR3s/ZvHa8cTuO1WGkGaOG8LWx
mi9zSNYBpQZQgA6xmJNE+O4xURztCHXqoaWrAjhi51CzA7myJQToOSu1W0crXqCcPhqxAjXt7fpB
YCvM7IdRs8jj1Ikss6+cxCZst/o9erTUa3N6SqvpKoZpDVQP2rfct/XyOaS71QISEDvzliDfZziz
91017pMA/d0E8ccpHxVVkKCsfloa7nvcN9+MmTSluj6UhfqqWRHxhgnJVVUJvqYLBgvHejBvPVYL
d4pvQ6/JyPRDaOeQQmCS3QQYw36KtJFmL4EFWWZoW+40xDo1/d04qm+5zH9MvbyZqv6/rhyOkZW4
5EV0EUurBQxUHNzYhpbibg0bR3WaHhqIeFiznwgd2hFn9dhI7vc0pJs1O+JT4SR3XWM+G9Ow0Zpw
RysdvAQ4Z939E4YJyRbEbxSA4/qEmOe+4pSqN/a1mRBsXRVkKw3DsxUvcLtgZnZIuIWqXQ1u7zuQ
G/JmWMvCe+5wxsee+cC3v66Ldlw7rq5IMhm4yNCO8mb1vRosUGh6hKND3I8xcWJTpn2PQUXGWd2s
hWq3dmUcS8NiATTjwxy6RAJF3ODixdMcQWu0bkaHpGrI6EkzwsCoN4Y9H0F33+gG3EiMYFeZ0cgV
380XriK2I4EI6GnRwTLaXeuQuxREkT/Ymc9X3ODI82s1+5J3tSmlfa/nxGwYeVNuvGw6mol5jLry
SkTtl9RyX92wIhqDHpodyuthtAALE/JLCAtUEIrNwJEgeUTV6Fs4I+ugfBBGw2uGDpW4RwnduSga
Hxzwdz7vUwreCgio65cWQxgh+mhpx6iPsw2X5KtCJd/N3DRXKnN+BNGgGMz6H1fLrgcj/22rzACq
PuxmuDyoe1ajPbxOI96CttHWetL/TDORX5O2iZEeXA58O39oxltCl+7Ser6KXUXoeD0SY9orktQm
eEa2HW2lXl0lnlwbKCsCONqgtIB/zWB4srA84qhbgR35Iaf6P1wtG7KGDjTrmhVCsoNk0+hr5IiW
EvPW6UdoAoPSdy2BXmgr9tPsXfdJ/oLJG6Ju9qUil85STbbWwK1dWSnZWITq3mTW+BLg7W7igXhV
BypwhsWO8pGFZj7oNojT74N5uCM6e/kFJFWX7XWo/xFV9mss9B+i6hYFjb2uZXsFIw10q3XoYNpx
+Nwa46K5rfvbLgfK27TkVCUKTlGPMxscwL2tg33xIDZ6MBBig2gM5EsDx53oWyTEczoD0pDsQtUA
OGTSDkj3t5PUDgCUiE5TIBO19sF0RkCeC7UFit0g3UNTTPf0jmyKmTXIKO3WdNFnF9ZvZFjsaMX9
bNHYJoe0q+UfNbRX87iwbNJ7wMm+PiNawj+Rhs/tYN+5WYzX3gVyCVssUQVplRr5kF2/M4Nm7xTW
o4jnndmSKjiqzcSc0TrxhWz0dC2s6CbPIS927V1qBHc1iWPJNKx1MPFplr40tf0wwZ0MLHeXOBRg
vf5utqwtir5vUH0P3hKgTsANnp1bBwaVjUQ9bcxdr5p4BUX6D2mdv9Jx+NLk87WFvrfqFQYfA0GM
Ed6WWbB2WqilY2ztJjP44oDGyDsSAVMk0Rkxp3lwN4gWeIZGNLZSTD4SPiMIKw35rZ7OMYgksIT9
3PsWm9V3LFA3pS0f4cvfBXX+qsfYKmAhkzuRHlItejYJttX7kVTeJgSBPH6l1wR/1Xafe4LRHM/7
2nQzzBTwT0GMoX1qgn4l++JJ9eIOFcZrXJs7D5HWpulZX7VC2yPDWJQmMJwBDRAGTJ+ZpoPXAkbK
6bOzQ+cpZ0QuoVpKxJ6pg1bRCXTp4etAqyTgI90Aot+hl6ShpP/C9vDHNRWjIMoePa9bYjIii885
wlYpp1UUu7+pY3BwKHdpaEC4U0d3DHyYKVeRTbsJXPZPj5bievL0O+KawTyCBJgB33d8FC7ua7x0
f8it/jJW48HpnXUB1XvOCHbJwTaQZT080be6LSsMWX3xUhjasUtaggzkzXKWBfXIsHXUgXz47edX
qY91GBS+VNXxlWNrx9P6/iplEsdRTYUOb1DlA6i2PrPvayiC41zL79pU45P49wciD31rZi1mgpNr
YkuNDRq6gzpPJyyNHBbk/aToDOqPWZYklxWkxF+ox5y5rCMCwyVMRYaSsS1PnhnoqdUhWTaorocB
3MWibvxML60d4h/idKDZ4MLqA2oWShyJJGBqdFF0ocD28f7IH0FNz4CJQM3m1OpoiMjxkkaavtu5
JADiok3mfZIlYjpScNTzC9qYj7VEKsrIA+ndLnpfZ6kd/F3vynVBSu8s/dIYQIiO7HKDnrW0/Dv5
kHBcupqEjPdWESX7SbjhhSv6m1Px/XV5qWgbSBgMFKeIJ94/vyumpbRaWz4ISWcoiPTxghYstZ3f
t52nEySmRdwWhd0m4Asi4dabykMgC1ankPDERNhuSoA9rzSIZLsVeexRwjdjsqr7bmhsEpfMNF0z
tDHx5PMYwmNPHJf8n8iAemapftQwiNT99MUSdUjIpLDDXWSndbwuMe4QmxkYbF7TWAXF3kl7cPZ1
h/kZ6HwErmkKNIJZxzYbXJKkCbSxf7VQhr4imYD1UBJ9IRaoPCFVaog7Y9eAQW82Q6J7r1qsyi80
EBLi+ZaZRybOkIkL5ZZz35f/GI2FA/kCI8n792uyvY9xZDk+CZTtfQts8ilGfJcD6LOVu8Kt4/r5
ZBAI2kxIHtu8Tb9+PpMtnnD6hZEAoYiiH854Xv79XyPMi6PSiGIQiAX+c3cbGL31w+iN6pKe+mO1
h7LSoqlmsVh6ZycjCUZkZ85pTOW2cMuHwNCqbiXMLH1QS5lw1VpquDdIi7zUyjozYSnzWDQH8SUs
7o/3v6+KIKd0Qaf5nas/R7OpcVMla2TX88L//POrNABjOxhxTapap4viPNPL7m3h+ImZu/cZ6NUn
Dczy4fOnLM2Mkw9mLK16nL/w+1jw3/+gue4td6CD5M+GQ2L5xPZXVUV4E9uSOBJiPtca15ZjqreX
DA9nhgo128VibdPnpVz9/slaZNLRTk2Bqx2w/YrY+umLXRTD/vMfeGZOUA70YGcgUKM6e1J4N/K8
VWKyeIyjz9U+b3V7o8/h8DhYGAP3rdWY4hU1r0i2OtHspLXzRX5//jecGTU4HxaznMmUME+NOo5D
oEo/MC9tYWXdNqsard24RZZAY+3RDP/7dspLZZXDBk9X+XT/VoMq82EyHH+YEVjjKI088kK8pkZw
k4j8KWzIo7nwzDM/ET2Q7uE7XH7pKZbBlk1Ekg1bS6iI78TZjS2qwKWp8A1tP3+bZxp0CA0tGm1M
Dqahe7LIJDMBA2Q5Sb+fvF5bBeMktlmdR86KJxKx0pVhlx/iQBjUNWYPwZnsAVQTgkziMAV66gDg
ZFPrf3gFaAE5phJH7UhxsruO3DoRhMfS76wE4PRASFaekcQ3tGl9YVCfO70smkALHzPdJNwT7ydP
kfCyVSqkT41QHIwM5Let5ls5Ce3GrLVozdldcTuaDdDSDfLSeXY2n3+GMysHbjB0tiZ0JWR2JyuH
mQjphUMl/SbLf7VLLrXIox+jKAFeSo7jO0ClYLaCRN59/uAzx1MKMngOII8sppaTGa3zdecEyp8/
1vSNK9VUv0tjlESlAWq+oRg57z5/4JlfShteYK+wUJh6p10Mt2hbO6jZbGarl2ozD2Hw25upmq24
IQzfHb0sLYisWoDxwNHq/MLvfet7nqzR7Hb0X81FAISg8f3HtkKgxxTyJWqqIpNrENfyiSJfMq8V
pdGBOLYOEKtF7GjEqcSTB1MnWziENZASMVBPxlYz2h7SZtQ9idE0dlHBZXuqdPXNyTRkctrUEAxb
e+ZTruL6MZuchGw3krN/pASC7/qpytJV61Y4lUiZJgYlCd/SEskNEc5ETYdHh4/EQgy/WprDkq40
NkEEZ0bma0ob/SiYBXxuxyp3mTcQ+Tc5YaVAXs65d2eEUbBqpU3ytCQrPt252ZR/GSMc561TQdUh
KLTc2oPI7vSOHvTGUNRIiHuHjrtKKkjT6zR1W/vaUZP4NQZLNVmVsQPbNAjFtA45rxzzJEvXvUd0
bTLBhTS4wK/jOB3vSZHWtkkJs2lOKnmfhr1ck4dGFFlh5se5LoqvWV+Z+7jUrFegIPaOCiwI5qEz
b5qWO+qqoOvXrQuyknZlrdkXrghnRjuKWdT9rCmL2OxkmsEbdeduYlWBBD+BiKRJAXaqfehcI31G
CzD+DxcjdEFoNXSH6x/byPvRlsug6ydhSZ+lOz5kgcEwx1XzBJyq2btkf93jaiWkJ8HGRCHF2lDr
vaTnPrNpL1wzWqnInj22sfd/w9SgZDe8QCKcLcpfQSzktiGtd9WbRCwNlQp9/EMFdTPAw3nYeP++
tFGC59kC8BjarJPV1ZgJpJGV7nBmMK5MsL47TzbtLp37fpP0c082M6TdIG/Xny8055Z1rqRwG9nY
OF2e7qIpKUQSn2N+NAGx7LPRNjDHMXAnQVhDZCPWJMXOeEVMMICqrWlgwNT699XO4ZAiqArqHEBP
v3/fzdToejs9NpMRTABilR6s3AqPLIelxL0TJjA/NtAw/TaayOAv7KJnxjsaft48th66uO7J8FsQ
wJ4H7u3YmWTlML8DQnxsJRYMOkDxLtDSC5vpuSeyi3EWNRASf+CiBLpVsMu1cHDRrV6HItZ2ntOb
JDM7gCzt4bJYwTozvrFJsX2xh3FCO7U+WvacCGH12dGSo6BsnJqbqYNILnJZkV3nNE+1JL+kNTpz
h6yBOONA0eoa3Cralyg3bifI1wRy0PUojERsiSQgMFgf0js0qDbZIXV25bpCHTyliu/I4hIagS5N
wLTMaFFk4ZUep/XarcTvYXIQJwgyyJqUgOe4tRwwySQBykGfb1tPr3djZ+N0zFXpm1pDucvqnJ2J
9aeicVK2C/VMrMh6jZqVzMnJzNWAyo8kkGlr1+SptsMIGb4e7CP7lPUjqRpjBbTe2rdmlGNYsEk0
8gp5XShKnh00DoqQXkSDFxPlU2QmyW2kZ96eim61U7GpEc6n8vaeEsDgp4YzgeQgmkZl8KL3TWkb
G61Gn0QqQryZzTm8LouYtLE2Vqu6MYPdoIMqyyNCtYYUOFw9ztSAMgOea1T8KbXw99BH7cGpxt9R
HJdXU9Ckx7jJ9evGDLuVq/fmXkM4SUODNm5edNEK1EW70QzdWxlTRhGjtgjhmWBRhEGdXGsTK1VE
Ossuxy+ytsXQHRxrwpioIXJLQkI/RJa298ksx1u9zJY628Kw1ydqII5TH+cK+em+63X7IZlUfDty
pdm4jbK2WcqKQcumi2/tJmQq6sNEZ8eee523SdgDS4iU68npLZQEWVzfpNY8Em7hGMRYTyyo1iDF
NnaSjs6d3a5DlUMLpaw77gcd0wuZjrZ9nEZpoQ71ok3DeWel6ZPOSx+8cDcr3X11wsReq6pDsprn
IXd+/cqoQaIrBBgrQVrKuiJtZ52PziW74ZmDGTsi91akpYu69OQk6LRZ5fS4ysk9bOObnIPSlaAY
RJMsj4K7JjcGc0W4WQH4tjebSwCfM+sGzkOB0lzab4WI95uU54Rx0Fao46ZBkVRjh7GRUQ0oxn5F
zq16jXIT3cLnO8THZ7Ioo3yD+wr7VT9l7eoOyR5xALCD2Jf8jtVwiNZ278px0Sn2d0Vsle0FMMm5
R8KC5KCNNI9Febn5/VXScUORQBdc4q/A4NyGkSqvJ6A2E3Xz3v4m43C8BCJ7w+m9P/BKbpI4SSlK
sCB/qLJgMCvJlcmOUzjk5aZWtRMxiBwOG3GSNoxl5sBV2nZp46O2ML63jtkbm64d5isxWh6m3G6o
7qI4X/qcCUNz65BzvMS8jvrdVGr97z4M2nwNu9jigBjP6Y8+ScxbII7MvwBCD2FZ5hgx1nnIhj+2
vI5yCdo5Dmjrff5Nz9xnOedgEkLma3Kjc6z3b1hZEaesKNcOHMu6HKim5o7XcN9p3zlddROH9rXe
S7sHDhWTHL3itSkGduB1LF8Tvv2VYvpd0m69FZhOvoKxSE6RHy+3rNNTUEAm+0wAsudnqkCW0XIN
HJ95QelTMNru985I7WA1J3Ntb7uu55SSeKqhKUtyx6aJCZc+DHVDRE0X5jex7lLraM2kWxtJPdCD
16ccPvdkTXjRymZ6BF9lHeFvDZfgqcuB4ZOfcerUS3qpN2yD4bFyRECHYZ4qNDy182Vqa/O270T/
aCruXRfOMWcfy8WcWxtqNLb69x+1a5zZEhzZyQnxbpui7wiUsOrtXJKZORHRcuhCjlGfj6RloJz+
VNuiLLo8F1H/yTMzxkVfUzD3ozKpn2k50tmjPppcQk+/CX8/e9DJIQ3ziZbV0sO4IPuwv2ktI2oJ
oWKIXlVjmv3IUq1JV+DuwLVrTv+WHFf3cj/HNfk2FhHWDKegOFYo6m9kaDg/IPAvKDaj7GvCEkNF
yo4yS2szym6Mt1oGYwa9wUAVP+skeq7QdtJjppGiuLaGxDv2OtnqaCfgvdJGnnM2+1wQxWLTuBo3
TeP0BJ1pyroOqe3vdGeIURTQc+AkO+vqqRtljQY9yRp0wCnjGL2gzaV3xDZ7HeZa+AchJ3EhVVTc
kfkQO3SBPZMtPTHHL4E+e2gx0plmhobbu6QVHSQO+ahJ9Rhg1boLjVKSPodNzEU9N1bpFtRe+dXV
p+5PBAOue/4/zs5rSU6l67ZPRASQ2FugbPtWq90NIdPCJ94+/T/Qufm6VNEV+9xubYmiCjJXrjXn
mF8/CP9241YcLbGLhkO7ker188PH+S4Nu6p3D0PhOPu6X+ptujRRQGzBfKEb928pa2lAI/knWbs4
Mp08c+EsK4PsU2RnjW7/qSOm8FRF7PdJqr0hIhFbQoDoI/TCS1zqpK9v9NwTz0mBWRaU+5X4e3Kj
STkVdgbbJIcJp21UGS5yr+eEYF04JJw5mkG4xQ/EOYG9kC7M5yspU7EoMjTDQzIN7iYLhyogzFC/
pT4gFs/tPhzabofGhukykTVOuHx0UeS8ziRPXjthrkAiYEzrN35yLlVJ6xpTt50PaQ1yjzyodY6M
/KQTDmttQUxaGz2izCNZcrE3pdHvaqfNL3zlf6d0/3wKKKEclwwAAKeTUwgfZVMmWXG06bBmmA/M
sNlnXWw9ORk0r+1o1BnqrxoNC09CpL9DFWWoNgMB7XazlQCKy+K2f+xCB7UWsd+hg9oI1jfwi2qg
FRSH1UCQ8tj8slJzeFKc1u4D6t9uDGg5mn/syeqCZg0IsZocPUnSFbTFqrGGiz1mUXMsKE1eMswL
17FDFBQuHuuPFWbZz65JFQK3cQMj13Uy7TdOaXuXSZsMvXnp3W9GwtTQ08mhq+CeGlXtFbWVavfl
bDvppppyIgO7HNmkt4xu/UPF3Jr4eRJqCURRVz4udZJKkCCqGD2s2LA91dQuyHWeSSxEjsiiQmhk
OL/FJAqlm24iFG9vZWuuZqbUlUI8DMlTwGWg1Xk0n/RhGykiP4aaltJ5inCDkfXYEWXa5apzU6uh
9TsdR131caOMz+ZSq38qN3OqfaQimjqQJWS+12koJrL1Ypn5lWSSKuqJk2MTzyHBcINIc89xwvjx
P7+avJIMeVUV5yL0gc8vjGUocFB6zn+m3qk7neil3wViirevr3JmpcPwBe8G/Ayu5NOOiaMB2Nf7
xWRKZpO+uJgmXb5O309Z6z5/fakzCCsqYFabFaSiQiQ7ef26aOhC0XTLYZnhthwNZBlHcHb926im
w9uISuWRUY99tNzculv0sX4k28l6GdQluc9FO/5yUnf4eeFDnVsTUCjRqlnZgejfP3/NkWWX5qgt
vHCMLa8Tso8J/Rmi9jdmcMePh6YmennpdtLRfxr20PpjY6meGyrJ/sInObMW07WhL8dAgJLxr1j+
fw4KQk851Gc18XeYlr4JZdVoFdnboEr73Sx0wgzpOeyVlmZCShsT8U+PBFRwEDY6VPMadg321EtE
+HMPCNM/aDQc1Wiknug8uhqmcqUZ/UF3iQJqe9O4ifJ83A9ZFl5o3529lK3juMGIvwaifP4pFJsy
vK5xPRsVfck8Jo8sL6tpPxBxcWERhuR5Zi/gecdmwgRsNT1/vpge1/bK2BGIdJzB+BMtyLNR+SHx
9tb//yPtVtVlVE2rfJfk+I7EvG526d5omEuhkkz1Pp5H8w9x6knkITrRK0KdM8CnoRDVIU8n5ZAT
2XeT4P4bfZf+9oA8fbbvus6k0hmWCQcf9jAAYrnelrofjpHzUadj+KE29fArGTXUc3OYKS+KJomX
Fp1i3hRmZf9qlL7N6WCSeb1tSCE5Fr2hEAKEvHPCf8BJ0wM6bt21Rqt8d6tYvc9VtTK3akY1uI0z
UVAlDgYnuDBUl9dhEYnmW7m5ze35yMTDz7ryThtoVkU1JNtczmSwmqp8nXJoAYQza10Bt7ANf9O2
N24kULaHpbXmj2oq2h9F1vdEbSVu/ltvNTffx0pt9NtQtYvvBKYvZlAbsfGbGss2/NCOyoUGnEWZ
Svqy+twUTsOA0eqiF7tl0/O1yRXRjjphzXlV27n3SSwnurZVMoVkSHfkdyqXwe6RAyuVems6I74O
x1I7c69Utf0mp4mspFL0BdHNVrkUXlVbza7KESm2qN2ahBaVIrAn8sfgagIS5bsnUWnMCloz0URQ
1E3xrUnURPX69SB8XeczYkzi+pDOFHnGmYQ5uEOiF43hzOuKFhuIUw67XGvn+EohsIVszWGKIj+3
6I4HBSM43Y+dfECNahdRv01IBmz4t/SQgdFod9ckPdbLFSHv8Q9aE9oDblrxMoolGi6cev6fVOCk
IjHohTAUXsEIxmlXxCaqXmFCpxwq4Uqx7wxRXi9E+xFWHUeaiR0BTCxBhsL6Zo90eqFzFXXM2GtR
GmJZ1fSWjSy+apTFStasHHpkDZFk0mvpAYx7DtrFbdIk+bWOvZbguKKDP0aLhh9udDNcLEw9QTdH
I2mLq3KWQaDOFOo+J1EsZVCVOISaS2tYqIem6s8gR/eHEi02uV+LOjxp+WwSP7bUBWkiLurRkvDq
0MfR5FpB2CzdHxDZDc28LOlcIg4XifE2cjJUvcZsUirVop63aJnmK5kadRUscmHWTyCYQubXoIY/
iNHtbY+CYJnhIcfW3QSYnHxfjEJXpTEUH5jeB3Ip5driiJu/LiR7xqyIWNT0FgnGa1s5hQZeN+l7
1hmhDQjfwzxiYejTtXQzW8wCU9bTM69R7DibCsrzNzVStbuIEWSO7duo2IrYmojoixJnr2SZ0u6S
SqGxoVVOct+MQ/Fm29P4p6dPA65ZT5xvVl71H5Cco4Q7H+3HOLaj+0ja80dDL3MI0phurM+2LAlr
6hPKGojAM+w+e8m8hpS39wz/e8lK2I6jLxcMK14E5hBRVF/VHInU2H6fxFh+S61xeBXGML5PyaTY
oDs0wqqES94uMgYAOf6ktY/pkD5JuyNMj6wJ8ULfo92gX0Edi6Jw7LzGapLWE0atkT7nckPDMkMB
S10zI5tNKsmRrPudkqJtnaZWsn7wqHhOhJKImdyxUwaWVpUUdC+mrydvTYsokWCAiUiW3KDZeMug
sRN8nTQu0DgFLKs3E8KGsH6KSaDL3Lgnno8V7DpxEoeBVTstj+CX5AdlS975Ye2k31HY5e8jivpX
uhc2puKC9FbDNSpCjJjq4HGx8nlHwVGFHphbneTOCL8pwZuD8r3gNzT9rhuNxBeU4bHXpNBKqL5g
JwYcjZCO8540GzY/uOZJwnt1YavVzhQbaw3GfI4X3iTs5fP21+ZSkwjR7YNk8Y5Q/UZkLxsowBd+
AL+NwK2hBHB2Rpp11/CfO8JcZbFxSg2B0xT+jHKmmV0+OQ9fV0FnPxfbP0oBOj9M7D9/LhLGyzib
UkaHrDCTN7S98wbXGVPP19c5015C/ECvB72sukrEPl/HnGxroETtD2HuTDdYEgzan0IgbyF2N++G
ZFNKs60uXPXMYR+AKY0F8D8UnKdXbUVcLWo6o4QoOstzzE73B0cf0TWbxW01TvcwFUo8U/a0yyfS
Sb++53M/OrNBQ+UzoAhnTvr5pmHGuO3YQ0VQFKVtr6SZW5MfqwlD4anJm4XSIdTVj6KdnD2n6PSX
i+V05Ak0q/lBccSkPZtjakUwoFq2PPKztEtM5r9ikJO9iMEIu/N6IKFTsNZt/1MFx7KvKMiY19cz
+0dzTaMI9ymxz2rQAu+8YqC2YN2fHE6726+/n79kgtNr81BATKEedBBIfr52ShzyXOpNfFymqnnp
oqQjGAAt1WMz1ObPTmVaxgJOXbTpyOHrfDWqmnTb8G/N27CUw63mlqUM3LGgplIeQlwS+bCLdKtJ
A2sqlDxAlRFqG3QVBmmNao0bhFC82vTkFHZXzhBDGQojm2XeEq1XdF2KOr9xMa46EPknj38JY0td
kg+6Z144JjdaVvK+ViFB5ZgY25ognzptE1R484oKiUat8qrKIuBnVdX/MUZnGWFgsAKyipszBSAi
bpZp6s8i981Wjxx/Kpn7dORraxBHFfdbooXlocVY9k5pUdw6OEyYEKBmq32c4kRV0bApmm1rhXYV
kAKIY0pFa+wxcKqTfed0BMIrSI4Yto4RG3rs1NiXq6YBkCGdVMVT6cZ8CeSk1BfWuTOv+Vrcr3RH
0mg4w3z+RZtexZAT5+ohR9hM+TjA1shmh+morMuHMW27XcnR+vHCg8S/+s9zZPBgIDtatacnZ6Y5
DRMTwIlxIFAejWLsxHodtGoeKQjjp4FxWojR99LTe+6iqwJ1lWkyUztZ0cucTPYOKt1BKI4DHKGv
frhVnT63NpnxACabb1/f5LpYnN4k+JtVYqDTTzsVZbL59z3rGbGVhYZlNbMjORwLWyl/iKance6G
CX44d86cJytlAHJhKT2zUCAkBTSk0x5ZMaYnC4XdTbNwsj49jm75oFUD9VevR0jWE/o5YqsooRz9
UEdqA/8n+6aQUr14k600D2pZ3H/9XZxZWT9/mJPnLKc7BpU3BTEYVvW1ObjTngSYedtIkb5Tp9C+
47jhK+6EMc5oGD3XWYNTluSUCJPRIR4iaytd/ZIa5N9TLjsNEWMa0nlYo+rJii8NcLyy04x9TVQt
MbRVloZBaEQ4cGCSKOXh6+/h39fNhvrC84DQjn7dqYB+1ixkk1FB9BRf/w5FNPw6inmlwyFUk/e1
k7lyadU+c4tQgCExIfwxOZ+ddA2MUlWlG+LbrtY2ZyoazOCNq2CH0qOnr29v7Ql8fuSR5GNXAJsL
jQlkHX/+P3sTwTZ5mbXMh0wjjH8DCBp8IG3lMepS5xZC96Vf799XjBwp1Nd0dhlLYdg9ud4SrluA
oSDjUqOAwhQMaVLmkLVGPUj1ZKR3WZebQp0vDa3//SF5oeiTY0JYldfqyWKSkq5daOz9B6nbKZ72
uAGOhx7gfjLMBlDr0C3Dxp7K8lIP6N+vGJT+mrtiIp1CoXzya4qFWjOxa87vDW5W0oM60tFzFQTI
RiRj8QcyLeat//qzrns9ERB4LlhLTmFRYd+XUmFMf9SrShxjgSHBo0hDvTFO6Tc8/QAKvr7imZE1
/S2ApHB64A4Tw/L5l7XSUSmYhCuHMTFTWuloi0C03dZZ6QQitupHK3KzHzIfQdojPLpVOjN+GhpN
3Sl241xavda65vNzzZiV4RMlISdL9/TXJgsvH7JJzw5K0wtO8Eo6EzaE6rsN1MZIEk/CoL8zkgpJ
TaibypPd1z2lw6wbd2OcqUhVs4aA3MHQuwuWnH/fbtLjWFHAkiBZhBj4+YtqiPrqZBvGdKXmBLke
xU6qWMqmdUWz+/pHOXepNV1FIPkHB3panNNYJZq1iZS91o2jiSIrNN8SPP8Gsh4N+97XVzv3CNBx
4RGgUEDufnrSKVJWxprj/DE17WKbN9YbKPx5M2dheyxabdolxRQG0H8Lr13KbpNkRC3H8OIDnGWX
lJNn7h3wJmsM+onVvHgybBANbY8kZ9oeycQK/qoI0sR5WYjJvfCDnnnBEbbjKIGsBAHylPYp+gyi
cd/VB7USfexNSDNv8hGft8hJh7IseenWzkweoQwDtMQwx8+LRvHzI0RfrV50nHFHI0wJzWgJSmdk
rEbeImQBIMNFH2rmyt0y1vkdEjuCunKtvFCInvmC+XbZA1hP+RynL3wC5Hrlkcb4EgkebICvSL/Q
WtQo1OuXYFn/HqIxkBC4ydfMER935uc7xtqqkmY9RAebSQLgXB2n/bZzZGRfeIjP3JVpk2LFO4pN
hkLj84VazemZoxvJkXVavR/p8u5nMfU3zhw6wdfvy5nnZrXk0GsCjIVL5mRHMmDmoVp09L2pcCxH
Fmq+GENt7YgF6R96bGsXdNxnrrdSifjyUAAwkji5njspRlLY5bSPjHF56u0+foUAXfg81/WPiTbe
f9apr3U0aw/xGogOTvd6/HgYEEqlAfVkZ1tOFgK9f9XtiT9fL5rICz/dv60Itvb1QaQw1BmD6J9/
Ok1dJntMkuhQM0MN3FJOvm43zXVTWjYQVqzsUleLDQKuJojC7tKTo53ZczjnA7Rkzfk7Wvp8fXvk
XMIoDPUfmgc3aJtag+5UKnm4CXvGykcw3QxZ+SSmuXWJf+x2Lg30gxy7DJ7gQk/Yy5CsXjf4RtL/
zMLlwEikzersQy59+uWkMKTCnN78MVLDoQ5KWKkoeE2p+q5sswsr4r+/xGpLoIRbH2t8vSclT60l
6lxkurKvyPKZPHSqUzBLuuIIeusntU+rK4AN0UZ39OIdk5T6371nCKxWByP5SZxYT1OM1DZJ7DFv
nH1qDNodgmLr6ChyfsCLfyke+8yuR+KBjhRyHXSyRJ2U0Ki2ETqXaoGazNA9O+xj36b7CTshejas
DAn0qnwScLo8WgOTh5p9uBnsLHt13NK4dOf/Fth8GrT/gLgJVeNd+PwQQiRoGwP2xbGVybijvp43
Lf3vb21NBoQzlMwJxvgnoopL2a1/W22fS671AXPM1b+5Hl5PlhdVhFrdNxgxUmoufaPp5Oj4M39j
jWOexVVOWUWp082d3OMFWka/jnRK4bGfx/c4ZCSydTH/JN6C1YHR8MCfek1lLIaXRgV/NSp7J6Wz
PeTxJWwbX8rpRwfsSXAhHEZu4eSj414JK8ZUEZJ4soAUNSxupMpsGCRJtjW6Zg4wvyoXirMzvxQd
HMQ7PDq0bJ2TAiUkd7UJDcEBuzOmqzgqdWZtdJQcM0NvMsR3c7aofib1S57wf7c4l0kUPVOD+hjf
8smFU3cOxZAb0UExZbIvqY2vKuaMm7hfLiXMnr0UOTO8gSgA0Ix+fhojaOsps26iN9wl2hmNljzA
BHzJx1q/YIk7dyWee46UOEVM+1R0tiTsoWlTh/uK6KsMwNRiEFtFqPyHrSThpbV+/dwnDwwPyoot
WHuryK8/31dsUOe2Q+bsbQs8sO8kblZhgDBlceEhOXNbQkNkBvuasAJ0nJ8vZMZJlNZdjWxvUszt
0GlqSqutaW+NRUv+s6ybbYFQgvXtXeuDk6rSVRIah8RsH0ZFLTGZ1MVGj5TiN6Si4caaMNN+Xf+c
eQFodrE+IwVaz+UnD0diG0OfZkt2sHptV0ohNhUCVT/JaQ5X2lBvBGPCn3lVbL6+7rnvlJOXxnpN
YcKa/fk7VRTCY0lLd/cQ3eWhw4/qLdpifR9l+v/xqlEM/H3JWOh46T5fapB2XcqmiY7WPBqeo6XP
mJL7F6WIpqevb+rf4o6dh8bwevKmOXaa+AMMIFxiYJj7me3oholpHsDyT+HKFjUUoSW+8GCuu9rJ
G4CWC8+tWDHESD0/39mMxCzNoHce9UlXgnJGB+AqtbgNKXe2qaoNDADEpRPmmbqCAk+nk7LOM5Aa
fr5o7CzIP6osO7Ro8EHQ5fEuj1vQqfC877UFJSsucDT9jfZmu5F4/PorPvPSYz10Vic3fgsq989X
V9pecZDYFcdyzsa3pQilGsyTGWoX3oszd0mDylijrJB02qcM+E7PiEMx8+SYm9l1WsYLUGvD2iaT
0EEzmsNVoU/2UxUKJts2Euev7/LMW0kDGq8lEysiT05XnA70AgOjhMiNmtb8h8wabXxsUF1i8AlT
8G/GkhOmQQve+JOMFYjPr69/5u1EH48FjiYCRwdjffD+pyMJFZE/iqbkyOikZyEHXflDN9N6J0Sc
/fr6WmfvlaqMUwr7L12Ck2tZAxwqNNmHRjXnamvTTHZ3Vu7oz9jpq3YvAK6Ot3nSLN/rvDQuucjP
3SrdKQ4MOLgpk08eZ5HPSo1LjgOLHLVV6lR5KdbyW3g29oWK/NydrtsIxgPeVha+kzsl8tqJkewc
mFskOxKLR5Rv6pTWNyHdgvhQjq3st3Wjtck17Upx4aFiYV2/y5MFw+RchGGI1pfJev/5E7iyV0eX
8exeW0ykWnLqPAqDPRqmoHfKK91sbytyRzwJh8lDan8Vgccp6H+PRbthAeKdnwkmQR7svuUprSWm
2UDYk6MgGvR2qrogEuSKAfP4HlF4a9krXCDmvMAE6bQOlo3KVy1fbWPclgQh9mGPLLas/UYp1UNa
qI8E/d0m5bDp2t/O1B5Eqz200HGrqriestwvRbOJR+eX2ajvJjwkv5bqvB0lZr2lWb4ZalEFhCqb
G8RTV9Uq2QXd9LNXgepPavNkRPmG8eSDJpJdUeR/lBjR1iwplKMctCXK2+s4c4/5LB8AjqHn0rqb
uTeCyVqOU1FcmwnQ29w6hpV67a4R6p39kEfm1tDhttZO4Ssq9nYzyyY4YTUNvlCmnr1U8ioyV+Fw
nj0qjDA3iw7YcIKLwZlgWcqHWWTvK1qvK0tAi7SkzeLQpXMgzVe0XPs4aWocDJW/hMZLNE1YM9SH
JOzvJRzVrI43I44F1FTas922JP6E463ltP7QpN8Jkn4T2CYyfQg6t9jnU514tEI6L0nxtRo6zpsk
SOdY7M3YeAFzkPlmKRTP0JcNnTuwr8yt3VbZjkK97TOgZvk0VPs2Hh5RftWQ0ezHQSWrouFt3Urp
OthC7SAXyYNGPsbOkfHi54ZLAheE39pALjPMyzZ3QIiWdoSF2R6f2yl+7RUTam2Seb02Vwd9sEqv
k0xvl9IY77Omeyfk6NUop3vwn99myIyyXMLDvArH8wwoTqrhtgRpy8lK3zR4kstegBukpZsRrNNL
KJUWU0VdxjD5pdVuqxAGMXCizbpn+YnuJMidij8L2twNDaFn0hNeVcW6TvISSG1T+ZmpAhuEz62P
b6FTfu9SVGqu+rAgdOEgHVjWcHQa92jx2QkVzGuPo5o/xG7FdxZuZDZbpDEtW2tuvuciepyiPgnw
KnI0S4qCVAbeuVAuMzCc2fSgC9yKLDQ82fGW4mDV0Pg1L+bYbsep3DFmGx6R9EfbEmfjemj7Nbqj
zlWMhDBMdX3A/hKeUwgSqu4LMd+Cb7zXxvCIFid/KpzlR2SjA+pwLfgmAtNAjfSNKybS2WYkdGEX
oTMI0SPiM/PbUNnYjcCXw+YE4JcGixujcauah3iJ3U1hazV/pVNQuVUMIzt+0QKGotrj1BHmoOwh
rRcBCYTqVQgk5lZboJmq2aKjQVCDaM6K7ayqy96siAEDQQkpgwQwQH4rk8cU+RaLMQHMaoMloGk6
dt35p1oOqd/3PPzIUu+1InktDe2OYNOjqRW4yTSkCjr/ASVXmi/PiYgCBl/oDFX72WQb3YLZbVFt
sq1KEnU1YwZIT1dqMyHE+1Cd6LtJblsADLvy0z76Zih2gP71kPKJjXr6kyfxg2NVgR5OBpG94lel
6wTFmyNkUs3a4OP+FaV5d4hlpaPRxakb4/dGxJU8GblmMAhK4l1WqffATKu9PaqEE1btgr0bJDPd
m21fag9FmR4oUf7UenlLyAWiPK343SwiIAf1gTnGdZRpV2GEoZihj+GD6pNBugxXM0GnSo3gSOQS
EkeneJC5/LBIr8u5vFkKOLYUDsSGDOI2sXLVy9Fke0PnQCtX+eZkW+1Zg3/JKsM93KcvrUkoG4iL
sBVP7pSqBzq//oBuN3KYVcZoEQou7unsBDHnFpQYreWTPrj4NJdqT6TomSV7h5Hb/cZkJHVjmdV+
CF1/iYwN6pJjtobBaO647WL7CjvHr7ybgyEzD6IesqBvjN+dPewoB3bjjNbOzkBNuk4fr6quZM3T
+9mGKZtGuMut/EB+SYXUB+RkF6UPNdRh9F43csZzESJnbup7R9Y/U93Zt8twD2s79loAwoY1bwd7
oZ4Oh58hskI3Hb414VIfW4i6fjZgGRNK+zQ5TQRkOalQFbIQGbbkq46vqkx5yMPkYFrLuzaqoLRN
FrVuCa+WKfph19VRplF7lLbxIgdADjN9Fn9BEbUle7v0NNk2vkQNuTcq8z7BZpvW2XUSuS+Asv2Y
hdR07cPEw+HFMvkhBuAyrlbfxwnBjk35zRHznu1gD73wnvHLC2lz90Y33/JSvrqt/jbY2lPZQ5FH
YHKNQvkmWuQjWTNEL5j5NjeTq7HS79V2eOn7dtPBQYWL1ZUsbvE1kTcCP45lBCh5tro+7lwOJl6H
jwcnjZpsJ1s+JkW7bXL7d2yE8G7NaK8bWetR6jxOrTtt+2HcOVl9ZTkdzajG8fvRIOm60X4us/rc
G/otAoDaU2c5BaljvaLefCIJHVyfxmu+9PYI8r1rPaMyWBwmQl7dRgOJSfIoql1meXmXxK+mHIWn
oJ/2xcrRJ2Oh9MoiS303rmwvLd3eXywRAeeeiNApOPbGnrD1AUwxQdc5J6mdkYXRNqunYVvIIn7T
C2BCZuqEx3iS1z3l8XYaE81TTaz3oaU9Qaauds4AMq0Zm9RzpHC2RsqiKAe0SZPu/M5lg0aKUGaP
5Iutim4qQNi8R5hPKGALazuv247eZYVCTe0UJLz6hGKWMETf6JyVm+dsraJ6xmEabRRhPOll+6w3
kfD6vEEI4fKwiKZ4SezpTm+rh1zJhoDH8S5ts95rBACgUOD9BwxDt0Ta2LvqCBmXAmQ/dlAqWkan
3axBWzQF46tOVa5Fpb4MYTx7sa5dl2NvBiIHtUSlfNNY2SGzjdu6Nu81PX2tV8voolwNSnzXRt1t
pFa3SqTcWVV1zz5GWoKmP/VROwexNWxaw/hpzfaWpXwHnULx8gSrbz4Y/VXbyztDRls9HlMP7DTH
S2CuSPB3Yd/UAequZ6sIf1PdaKTXmT9qUT6aaXONE+ylV/JbsBZ35Gi8WaEOcFH7aKrwmCX5R+NS
BqFPBMxs7a2i2FURKOrcuclQZCKhAb+YNc0b69GHICwahfH8nBs8UY7WA8CQ3TGr8bMtmva88KFk
PAFD7woqz5D/iYTsmMV7fI+M+uccJ/ykxDhnEDsBbnz0ipH6upZOW7GEwKIJwXJYUDLHedQn9yrU
hg/pynEDYEW91a2RIbjRv8VOz0OgQuOAPH8T9XXs1TOUzbBYUdbGto4rk8XHAs00WGxGuF0ri1EZ
xfIwspPlk0TaDEF40USxmXXmoiJZuoMqzR/w135jBXzsZD95oomsQCba9wEUU7A+sJ6DU8trCev1
aXpdC01hKZftELQDE7K6JLWCkvIt7GmTaqK6HmP4+qbxiLj3tlaaddGw3zFm9AAzbJX0xfFQLTVW
vSIFDUQXHBfwMS710Etm+0CX4QBS7tGuR4F5EPvbGKd7RkmH1AXb0NRz53cKICd7DscNS5HcRXlp
+aYS/hqsVewezg45xtkz8RT3VhEfWMi3tdbetpP2J5kX23NH1IIWS8BNbGu/Gfq7e1Kq8BHqs9hW
SL4CcwFQldtQR7KSwUHErF4QyujpbTgGYxtt+SUGz6rzZxMxiSfmYfTYDnHLdwJstQHSLxPKbWMl
76XpIPM0v4EoWrzQ7Hd2rTN7YeHswkY71GJ+CaehuUU+X67IEOoCt7ypY/6nzszWquiJNpjwcD+w
hirdo0ml43VN+VJqZuyHg9VvkfUUCDSn4c7SBoUJd67tOqF/gCpotwLh+U5JjLvFkmhEB0u7QXBT
e51oXoRdFp4p3R3fXut1I/DoonQp0uP+daiAapd5WniJNX6XZK9TZy2EllH8tJn6x5LKQ4Pc14+G
Mt7hXNpnE7ZWJiizB/9tP075dysfPsBXkjrSOuq2CGPNM/DA1gVjF6uUh6bLSzxGxP7gMMAVzhMt
jOQh6hUlyE309qrVqZtSldqhxcbEz81RoEzG+DXJ9LzxFKN1boU1F5t2Tu0NClcOZtPowJ9xnfAF
A7x2z7ycHmYbR8d5cqI92qDsGHZG/S6qUdWvFXYf18cbEu+iCdR+b6OYTSP9Y8ns3/T/s21CY2nX
hZm4dY1GeYmUSg+WsVcfNGSAr0jtxl2eZjqdr2zZEDPMc9zp9k5Y7bTp03m4Ct0iyjyd9NSbaZwS
DlSaM0gIbPFwBwuo32T2sBA30U9OEOMffos7va79tO4Vf5kUYQKVyLsbLEnOXkWF+ABZl9zDyZoo
yHNdH+6hqLR3qllGu16LPkz+DTI0uuV7Ie3kzlKG+Jtp4uaKOIW/i1ThLEiq2+DlHLx9YgAy30C1
txPSGve603XbUgmT+6SPy+cpMeVuRme4KyuIFooRWY9NEtlbIWeHFJu0OBpOqMKV0axjg4gnMJrI
3WKZwnNhdE/mHGXU8WG1GfQIzCPBFn+E3uW3VtFjq5ERfcOcA/G+mur2bnbncdOQkAL8aMJ7I4Qy
3RDziYE4pVAcOvcVi1i6oec4HSu11DdUte4tWlgX5FwZPpltCNQ+xuCBWUeRGz3umr2OB3ejq0gT
ZgYI+7lQNL8tRAGsz4nY6yOTMHDEzU1H3zuL537Tt6yZhAgmG7gBPwxOsAd7doGKySbiPAraf9Ex
HqPmKPcchC00xkN6bGPH5Jy3iMelrSGgtCWy47Krt2ZSDLz3wgpaQzG9vHednVoZyY4lXDzPbt1u
eyrp+3aoyWONyKZIJjkgKHbtwGCxO2q1XgVNmdsB57XyJV50g1rHmh8cVK8PcZbwYRaLDgTsenFQ
6Dfd23bc+lY9dFd94ohtV6rJdT9FxsEdq3a9Vet+0Rqn9ju1WvxJ0mJYupWmTLnMeSft6ze8IsaW
OUF6kzhDviPAGvPMorGQs1CEm9KZ4k0mhsxvReUElWwl5VUq++MkKV4kPZk3N0yzA+Ij46CkQtlC
WW2fR+Qy70lXL0jCLXPa0IAvttmozVd9rbteHKZHo8kDc1I0r0sWCqY6fGA5C9zCCBZluV6U+Vva
FYfRdVjHs/GO8uCno9ffy8x6wd5JPZ/fcuUXa1z+1CZRKES/EHbjPCtL/SdXnKuiSsH0K5xE2mJ4
QcHyfZImqKji/yg7r924la3rPhEB5nDbzc5KlpWsG8KWbcZiJousp/8H/eEHtlqCGufyAN6HIpus
qrXWnGPKe8Ozn0o/6NdWFz/a0t1WUvtGYdGyM8rdEu9itvggOz6oUPfLv+7I+ptaWyfK/pAN8lDh
L1RZdjTa+i5202urG97audrIormbuyD0AF9vSVPWVz1RUmE91RahMtWjqbQd1kfG4uYdAnf4FBz9
YhFsIpiHYW6VW4+j6Jo59WsholCXYxGK2riilrkd4/JHYSRo+5qDK7XblE9L78USRzIhox8TliDe
VrjwK7OZTpOy914278weDVKjPDNMXf9RU2azaiuDSFn3OLviwe2rTQzMh9yf6TBU0cluzZ6jTLpP
reaPp1OKuI6xAiS5Q/0EvlY5P1u/vCH8MmT8569ip2zWugQf01od4Vl+EszjKjXM6DWWgATo57TT
OoPdGJpD8BTk+jXc2xcvIpLOkdNzISCHBYG8tydoBaqDD2uJfZN2f6p4oP1sXrXSwepgIlcwpDwa
s/cwiuTJgygZYcVcafG0iRzvWjflFR7QTdp1P40RPOZACOSKaK5kFXvuH/wKJ6uSYWpQTDgtrYnK
1oA35AbJQySNGsZj6/e/A2EdhmG6hge8xSl3l1AMrrwxcda2wT2WfuHzZLylgknf3IrkE70iYqOx
yweUxfPCLGoP9WIbY86s1qXt5fuq9V9TIgd4xtk27widGBqKW207OnSl6uqumhjAezMuHllp17ia
hlWW+RusxcfWso/a6OzZg5+FSfeD+QUxonFIrsTaHagt7BhVo8kkn72EZmQkBGRSb9zko9gLBWQ0
n0LADNdW3xzNuJYroekQ1I1TzZfBYV2inaMqgAH/gmN3U+py61vpcyv1h7hNfpAoxHlBiR3Owk3C
2HqlWfmuzHPap3VFrFNSkv8UAMIUZuhZPSUdBW2flgDXXBhORUXVmW+CwfmmOBUMFVFKbCCdaJYw
qpT8ilSsZ2Wx6JjjC72v2zY3NqJXIbkM4OBd743Z/Pco6B48zd1Xnb9xpfFsesNv+GfHQQOfJ8sb
ZTgUb/G9PxXbkWC3VcJokL9Xfkfk/CcrSEHFoXgi6qoMse+VuExsOstwqRiTviL3v8MISsasfVWl
5mYcijtLj667Wn/UWEqywvg2RcRCSP/aSaqfjZ7tfJSkm96ZDZYsxowuiT2htuxJYC2el27JHLR7
kC02CR8aMIT6rc39rZWat3Pk/TKidoOTlSwVQ137nPB3oOGDsC4CgG1jcFuL8hV9Ju84wBPSYNo7
hvmL72BsaODkV/0SI4mW4ZuG75qe23WPf5PFvRmJUyq+1YEsN2MLft/V5W9b8+M1Uqw7M81bLD0i
2XeSwowW7jHzOKRX8y8Ioi9IN4fQHqRYiSyHQlfiw3FYKW6aMi72+RzfVjJ49gPtJ8fWDUakZ4gz
z0VUbIcgnkI35cDe004sG//axGi7agznz6LeobFul6FbtK910h6khQpKtWVwArbFKmDB+sJnFKxz
zWM5tAaXI6lBoMvY6WHtE9cz5Na2ipmpjkiadZsbLVhsrfoUJdjfNP1vTsN45fTeldnWf0vAgvHY
PWI22dbBuHMCeUr0hLq+/0mULP9RdVekXQsYydaWzh1+tf421ZJ5U6v0CmIteScEgUCx2Y5pfCxs
468JmHzlz+pYF+mtWUZ7N4reyP8hCGFWdzg8r0eCQZwm2vptIrYxZZUAjczh9GcQqxC516rPA/Rm
NWFRdLpn0rC06TnvxSkIZpbkamNWZBo1WNGBntxCXeW41axlQbqdB9k3sEOzNvf6EO2Bem0s1+Uf
WyczogyRyHodZdwny54V07dB6j/WzkEodKImqgKr3/ie89tJsMc25UwDX+zQQ4cTXe6hvenj4S4T
xpUZj3+Scv6T6FUoDF+ExJtvCWfal4gCIOtF3cBS/ao56QZq+lviSLlTpnMczCQLY+Xc68wtOvLH
VgwsiPxxoe8IFNC9+1A5FqVhpK7IlLqeJ23n8Te3Xsei7qQvc0GKIQBhpkXJ+BfC8a6z8pOg9sso
RsgBPKWgZIiewa8gVEFDnPzCwBbXWhUktIaqq7yAl7iQbggL6ba4aDAXJgrkYTR0yDj8K7dQhGL5
9Qbtwy2JVXuFw4ZHbT5HFp+czumk9gjiGprv0suujTl6ouW+pVr9FWftsW2TgHW3+GN36U1OMcU+
HdKF2QSacZUOCEQ0RTcmi8nrc2hAR0+RQZxPbDOesonLmn6NJJitNKJtKg5YXWHtMttCCx/dAhO8
CpwSsYdr3A+8lmXeh133TBzhlZ0SgTbqe8/5rrfao47XXMXzcTbzDSHSoIEZWoHQ3IyV91w2zQLw
yW4JOOSdWTzxFjFN4z7j7Bc0w0bV6KTj7NjL4WVw6Uvq8r6O7I0gTGMiLANFBU5Z3X6xG/5rggTD
Nn6MWLR0t3noZv0eQ0W2apJ4py814Igjypz3hLcdymy6Z7e9j4r5hwOOjC7idpwo+NPssbfr3ZS4
e2I6Vp1n7IzWxJ9ORTgWF9RI/+ap59POBYSEAFpH2XruS4X5AuBLN6JDPljNTiiv3vZq9lamTScE
rXb76E4IF1CpJKjMMkoufWmhAW8MASH+zhzmYMLXiIzMfYlwv023X4++P9FvYI+Aio+syGcDOht9
22xrwOg0/2BmI/3f1mF0Y9FM6L0uWzdRm7IBXDQ2faJsQDS1ULN8IIJowt7PgEfD7YmKI0ebaXTP
uxhYRMO5CkeoFqR3Vj81mwRR44GcF7pdU3CRC/GJhAN1MF5ldBwuWtwzCUcU031pvSY5StcsV26H
L3/CCHEKfOGsjdJ01lZWPiCYHPZpnucrezlx+syBYMwt/xNcYFSCor4wHv9EvLNwfwH0QQUEcnkm
BJB6HvdG60CrIDThOLeN/sS4Um4amlwbldjmBTXAZ6/nuwueCXTtNAMkHCX5QQA0+K6RIo83PlNh
M9OkJcbdCnNnYoZjwLIdVaKHwi6+T5xMw4Gu1TqPa0rkijNkP2GW1TIQOl+/nuZnv5RjGR7Wcn4x
xBHvXxUhBWSKiOmGrCRz45RQHcgImhFAkuw0EDBRy5TbywIL6bxfVS+Tn/nPhQuUnwZO1pVhO+UY
asy+oRNRI3SHRsM4k7fOT9uCJDhWhEMtO//OxSEfr6ZOUPaZpX9ru0lx9HxaFiHhPLYdfn1rn30E
KJj0RfEPUPucgpXrZmkHPh+BSGuxVU1ebMxJydAga2TdkYwYehC3D2QGVVsNEczu68t/8mBJAofi
bgTeohY7U791/oB43lfBIc1RAyJB8LXvxZRl9f+u43l3nbN3ekSJXInWifawppt9gPOclMmSs3Hg
0c+58AF98kw9zhl811BJlxie929LnDYlh0OeqWTeee0XGQ3uTs+vCXShpANhvBryoX42VY9CW++N
w//+TAmgYBV1FsuRf/aydlqtnNavtL01A00mJLGsJNDugeS3ry/0CeMJdxUBR4uxyUR/tfy6/1FH
dYMc1Oz76UGbS4Vsp4U52HQgNWu25lZ/mrnFZ2hFcXzs9XQ41AUHoW2ck+a57jFefSMssslChVXd
v7HjOg6OQOBmsY/MnswzLYtpSfWwKje509vBOsjAilNv1633Yvn1Gh90QblVpUm///rW/mEQzrZM
8L588wj84Lyf26igDCESSKeGEI+k3bsJbIG4tH6OnIbXtO3/IgR7RvXeHtHPzxttWrI/p3Hg/Blz
ZKs4h6/LYogP5GObl8DOnziuFsM9Qm2bT4eP52zn0myCL6PMz49TldtHZejRoU6C9AoB3Lg2R6OB
paMkxJVEWrc0I+mXeSSLff2IPtGLwXVDBuzj112Qau9/fE2NotWHbIEgT/7J58CE3Ekvtq4+aXdf
X+ofjPbs14C3jAkZHaAP6/dshzC4WOIMSKNmcu/oqWkGY2kNViswsDYnn9ab07e+RXm5MpEjfgNG
7EH0zqalgU/h/RevTQ3RzcETu21JeG3DCRoNyXIUpZJUtYQ43UBzf2PhsH9MutUbG6yac7Dqujr6
XRStRl0XTb7BHEkpKh4tIe84QkYWrDXQ7vdmN803bF31rzZp4zcThsufxpnIeDbgyzV8f+lEYnlW
IzTBmau/TpHy37xIqOcob4EzEbxeTyQn5xxMmc5R5bG63OfsOy2p34P1TGND/PXasda3UzYzRsO8
YCZhR8kJ6wKBABN2q6T3F8dmQYGt9691GUjq2o5pna8Xd/TUn4F8+dsx8NVNaqKA/0GuISHfFoSq
jVMSN7j2VNB+c9N8ECHTMmwiXU0QeUuxRsh1j2nrRIcAuVUEyh65wSIlqbxm0YVYfV1f2J0++wwx
2WFLYypAGte5O8CXlRVoia4OWIRI/lbxY6fDnGzTaBXBuFT1E50bVgpo/qHuyG+V+9haot2VFj1o
q2yzdU5k8tPXryNOYt7t8/eRsxGrLKdWcHVnAsZ6juuMhU4dmtxK6YcXhCEMVZbvZFbLt55U9x92
rRJkTIHTvNWdR0axUVfTsaJj/xNGEQ2MJOPgs83oIU8oryKfHoikIkS3EuTXEO0msY1mp5pXTac5
L7wR3W+zwL3ZMVJaQEHAblat7wr4c7N7o+rA3Pr60NN7nrv4e+WafPHSnnB0ePmcA//S4nzj6jls
EVX41q+qWyYXpU5T2NcX0XRjb8GpInoU9BfWogiaYxHHAwGIjlVvhSp/p2aa3TVdN71VgSvox0fu
wPGLI3NPtOnzhILwiMKle5r5S06FY9TFSkm/CgEtpRuSwmmAZhhx06A2n9xaticdaAHNZl1fq6zn
Y+XIpDZlS7veLGr0hlXiPiJ/InoySdKXvu+RPlhD8dCWlXNl52l0Z3Rd6W48h5bJeoZzcjIMgt2T
Zmz3TlnN7d4zZFVuWjFadHiy/spG+fAEME5eWZWd3WlGheyAx98xSXRHRofKP0V51m1daoarobLz
P1XU/8W36t3S9NdProAbxzebr2e/mUmCF/NuoJn7mnppdCp6wHQEfVX5xuPLT1Z9zP+NkwMUDGuW
inXVCXUcnbb/Bt8v241ZxKtb5Oq145x4RUCYeVVSDvn0VCVfqeYbN149ebvlfVqbFjFPOv1FtRu8
2hKhK/vhOo6pPaMSldXgJDOZx0FCMHgW5N9hb5J48fXr/0mxhq8ecQUWJUi/5zaaMZJNbed0+cVo
W/VOokv9hqSnuq5ykXlQlyqEg2ju3enSavDhs4NXpKPxt6B1waI4z+ckOtgukoBK3cRT+OYSTvjM
UNr6K1qtp+OZQkVh0IWCTDi2RhsQ7ywSRs/NLii1/8GU333/yx8C1MAgEtY0cT6/3/v6XqvdlJXp
MLjRQlbzxfzcZTGn815JOQPoNclQlp0SgvyffGKYF9TOqzBi4zvRnU7Cv5hbknTdfrxDUNM9ovvF
gpo34ClXxFDRNxmCufc2uZj6Fw6P/dJA8hOEg/porYcKivKF/fxD2cc9LRkKOPTpEVARv7+nGqq/
36R9fUhR4zFkdN2wr9KJzmHV3GNHmy8c/f+Vt+cPEXOPS1+Cowxl1fsL4mjWma3m1qGQ5hT9FKQR
I60E2N3ejAPZJksHOvjTEWkco/WKaPqJDF2rxa6+Lw3T3taZAIaMyqOfNnJi8LGSxHEPDJtFsUn6
WMWrusvEqbUy3OjEI5TahcJwOcmf34Lj+oiqCKzlTsz3txADAmuFnJnPQPjcG0Hvh1VsJ7eTFsuw
0hOHXBfKeHuwL+F5Ppy+7KVo4hWHo7Dgxs5ORImMvamuGrxsGrP5GKEZ0E93uJMSNMvX37uz3MX7
uzQg22DgdPjmFoDl+7ush0qCvC4K+hRBhxFKxiBytdnRh5WwUl2Fog80Wsvd6Lz0Xe5cqb5FhZar
kYQyH2i9fUwiz5nW2hgZvzgu1vD3Wjp4UoFWVc0Yv9aygsWauF5SUBInc8amk6gTqjP1qygy4pX4
Ca1kTdKPXpP6Yi694ZbgK1HaNUouOwneTNuw5G1eOLU8gZ9dsug9dzI3ruFKtpzM98Mpi4KUCA60
i+ik5+LOHwApRiWpRpPM1XOc2LJbBVnSaOE8uy5x4MJuf41yrO4J8al+NCivniI9nv6ATWTOa8o6
fk5QrxYXHvpH/NLCvzEdXE38wjBTzl4tsJq4T5UxHNIsqW8zvZ52BHHYYPzzdKtZ+FgZlFob/t5o
PbtLkuWko+jDs7n5+uf/7C9h1YUYs3ArwAae/SUlkh9nTGCpcDJ090Xm3da9390AQCNjxUwZlxSO
FfZG8mDog4EUjL4xiviLoQ4f38IF38wbqGNdo+55/xb6ZKoAFJTzoUg0TWzBLRmIRoFH1sT7+TK/
8AP8Hynj7LW3F/7WYt73KDzOFnlknSYkVRZ5uw+Y12Z5OnDWgsSelOR06pVHTvsyGi8dJOT0hxHG
8Yd5b3U9NIo4sIQZtJhT8zlHFoDadzTrtd+hfshb8VZo8o+eZij7uoWvmVr5LyzL9c+4Mpiezb2x
y0qEWkFaDT8swhpW4CHnR2NoymshNPvgFOOMALrJ0eflFXH1jk46Nk3gg5HG2ppssDfRlmrjla67
nQyv2dJGzBlsyO5QeMGwLTvkBrGoDFII578DhMQj4rYcKXpJubGy57n/VpX278ocrSvpIf9UlaZt
3ahiNGFFzcrn+HWiPBqInse6yCAlMreFZQFkQ0EM4rjU/bXngx81LQbJTZRxyEO7uyKaIF+XIDQO
HZk1YZcpsFI5rT5yG/ubxsi6J55yubb0/I3ks3kVDAgGxJC0J0ugT2t07a8HmzjME0vdul6kfXNH
ZJlWj/thoGxTq2RU34LFEVHi795VrbnEkrnpxjQq5NMyF2shsuZU1PG0jQotClOfiVfdmF3YTObf
uIymra/cZDUPAldC6fr3iPuKk4SZz1QQJweac59hGNNwTKPu7eAG5PCoCgcBOOX0W1SNSNj1htFW
ZubUlmLKGSORt4WWLqrX3Rj3V1PilJskx0lBhp1zBbVVC9thNLZZS/U18J8ztU7yYxLo88aukOAZ
BWMJ1agsbFVJw9A1kJm3DK0Kl5ET+cHToySo7Z4B/Hzk0ef3M9yZGzMw+t04Ry5j58LeNZrInyKn
YGjlE3KTOmTa52U9rpyU0e2Yxzqr7RSvm1TXmAdX7MqsfbiYhUdGeeyH+INkCFpg3FWGrTHHVvqd
1qdYglECwxuojTuayMTsJp69y7y+x6wn8nsMKy6WH0+/CQqTXq7m+cg4dIOktwiNHEsyMSoYfPqa
tA7dnELmuMXBgjx3Vdj+D+XTXcWOa93B8WEiA844Cyf6aczn3XpbqspbpzqhzdyWTNA3GewUrW17
gGBcZ5+PZnOXso1fyTbRfmotZ62VSDGE80EnDjFOEdBMfGj6fMyavn8UngjWhkK9li7JpVST0/1I
EsIuQQd2aNQc3AiiLTYOcJuN6iFpg/5NDwtIOSRJTYSpCeCAY8l80jDPsyYuigC+KTgEWryP49GA
n40XABnO8BLHAVWdh4x5ZTfFK/g6jnxZUD/PsZcfijQHGKKZzZrhS1Wt6GCMt7A7+MeiRIzcM2sG
4Jtu83ZGOuaxfq4DImNCjwuujKRoBgqR0ix2eqsgSdE4jBhz1tJN1q0ox3hFL889VAgE15rn0T9o
a3WARkywhZ+SJUke1aOj5BQSG8Q0cfKl/hzFbX0Nuh3ILc2Kh7ae4r2Vz9ZjkE0/Uj2lFlVIwF+8
ZoDJyLy0eEk6vbtPBOlY3dItmGTvkYtLYvLKK3l/WDJlGBAge9VNwFFaA1iQVEhLM6dQP50h9352
Kpj+ZnqHDcksGLNGPToseE5UrUSNlGYtr5am5VPpBd3WMRN90/FVhhNrfCi18aGxHYSFtYFetxIm
VHbC62gaYcSb86Y6CmG+SINznCoDA+UIHb62ZD7INGrcIWJJ1nFOpak0ivKVl1X6b88V2gZZj3dg
aG89j+30u8UtsZlFqSAnBNqrhHq3Y1De7AJoXk9xpamDa+bOncOU4K7TTJ2DSWVvRwZfyBTddK3F
kb+xkonVJJjqjUTU9icjodBaNBA1o3Rmz1Y964cua6srm5AOuB5jHxpoSqcQ9Y3cqKnnoqmTh+bU
kIxXDiiysY4mxaCOOENe5yGwtiDwyyPvfbXDphXBBsci1lE+riq/1leE4nJrVgyUWUKc0Bvdv+O8
Nd5oBJAyJltm7igtb7VKFneMcKNNOkAmXLkE3GBKUMVLnuCZ+d/PI/Q96TrTrYN4cG72HjwvQtGQ
RIeYNjGyXFcLXQPao8pJSwqssTrQTmLCGbHVsmYk6yQC9tIKdvKv/5IPhTCu7+BfgMgyOOGE9P5E
0g4DGQR5o3CAoWAtLbNuT5lRwb+iHSLR9hmJ8dRHs33huh/P/kt5tnSA7SW6yz+bL+DVMJbJknvw
XUwa+IeqJ7OLy4MDTNBZfX2Py9n+7BDk8LgQpwMRAiR0do/w35Wfwg87djPxUZs2o2LdDgqd6IUL
fSw/YZ0QxuIi/VnGjmfHO5Zsu3ZHozvEExAGvfacB5hEdQW71gO3qkf6hbHjJ0/RgwtE8AaYNACQ
Z8c7bKtREvexfxhsJGAExorc3mi21Ap2PzXUF86TH8k8Nq/rf6539iSpmQYR0Bw6qMnKETT2uXVH
Ylik40DqRbqi82sTSi409dvWlQa5GHLSr6IdGckNnYauPzIn4V/4sz62MvmzoIboHvQ01yTR+P1L
nOSZStqpmg9ymsangrYepyHwJXHYOZYSaGdzYwjTFOtMSLge54AeZGQH0YpuM+NYoZ3sohxukFg7
P6i9zKdEpNop6fyAvM+2JgU8JceHwVecAydwEaSITVYK/zfaYXaIhZFlrv0mY/yXzvb8i+1TZCzk
HOQ2rHERh+BCzSkuJqLi7r5+uz+rbTwCcxxGZXzK1nlkTuVU1PYRwoNUuSYHnjhZyxn+mc++YXHo
wbRWi10/OvhQjbIJ0Zr52zmuyocLf8jytp19Z55HjQH4h2g0xmnvfwbM00FiDaoEP1IW1ibBJ4N7
t/ebq6iOh30UJ2mxm3QHa8bc0GraJG5qVHt82+xctGCDcmtaWtGGFYbiS6SLj9+mCb+TZDFGtUxh
9LNX15xo+6uRXUvvpuEIvQ8To6m526LzUhxduGS+fhpnbRUm0QSX0mMED8f0F7LH+4dhl2I0tTly
9jhaU1xqbn2IsU2vu5n+qRh7Nteht7Yd2q5Llz7/TJdrgyKC8oxeBhiSeXbtsipzCFqZt0/HpSaI
J5tGr9OODBjqGOU4fbmuGUNijfRqUQ2NI2VYYGxJXUM+n7Y3aE7yC0Sos+fPnGHZ7mA6IlOhAD5/
/jk1mMBcbO9VXKBLbRmTPzpWPCjUEcYy6GjJcfj6JzhbHf9d0gekwkNYqm37rOcDsLGYBebavaZ6
/adDoOIaMy5GYXpwFxbis230/y7FWw9+h9reO59Xz8k00Txorb1iqLCdAhR1pvEP1xzfJyi8t102
TReajx+viZWKkRKjHZ4sCYTv3zCnmaxF8jTvM7Opr3zsQA+l5poPWYlIz5ND+z3CLXVpZHo+uOVW
6UmTBagvSy7nl+Wp/2dgnsVYvCUzvT0jOeMkO8aPlCzmTEhyACRg7VZCWmsHBwCq3Rwc8MwMI73T
Im3Y/K+/L1lTtFOWLQn263nn0vJKUTgcRPcdq+KfeSqC51Rri2caFv3/Bvv7d9P/vdTZq+SWJD8n
Q6LvJUFf25Yl92ZMDHdfBwm07q9v6+OXwtHIYzbBgm7y/Z79rqKnK1XYjdpTBtkWKUdW9+wDTtgO
TqV+EMIQXcKmfHJFRvCETnCL4Lf05U37z09KoFuN5N1WzJmCKownWe0ib9C+cWIc9wMQuksr1IfF
kfeGRYDjGEOQhQ7//oLsIcU00P7Zx2lcNpjX4LOHRualmFPLWf8b9Zz1t6iSkM6N7exe6sN9vGHY
mAtpDOyRT1Pw7PoIMVHL9eawX2aJ5XaspUnsuUwfl8mEvaHCJuj761/17BDKG8RRnwadT8MbxcH5
YmS2mTU7bjfuoybofrFTljd4mert11f55MGiedP1ZaKj+975x+mDVg9GO+/3nirop+Z+R6B87cKp
6CpsPaYSFL+dfWROF184hX1cjsDucOgFVo3gDlTk+98UZoBnFInJ5J9i7Ql2SRYWfp3tZoRlr56d
Vj/jWpOPX9/vue5ueawcNKCfU0cghDxvcOJLU7pPlBEqWtlTlprl+KKLoMCtMY7DVU7OynMQOePj
QhN/RotInlpDgO8L+bI2aAdcTccE1ZiFmQdMAnFj2qoZ0uYSP3vZcv9zNvr3dyLGYeiH1AXi1tkb
h7wv1gvZyr2ctenB9/slz8NzYFm0hU5CvWhuYz+V61rT/ZXVFcEF/ewn10cKZCBwYgTCAzs7ImfR
MBYFoR37iR7gRCdyoRGU8ayuZr+l0C1c36UdZc2EQzQVU9Fw6OvsErXo447s2AxgmPZwTmcgc/aO
CFlPee16w762kgB1f+JhCjA0kzO0Fo3i0jjws5sGpsaILeBj//hyuHCk03kcQF/ozb1d1MHtGNHJ
pDIjh5wFKpS0llc1FLRTi8zkwv704WMku4n7JKUGgZHHqfP9F9Ga5MIJtuSdPRX1gZx0tkWFSXjS
3eQugBXz5viVT5qSuJTi80+e9+51C9iamWyzGNg+APHlyfxnRY9yV3bDGAR7zY70dg8eb64Ocd9l
KeJMv6pfY2+mL4IuzGh/F5bZ3Wm+452ks9g5k8rz4rU1dcV+MB1p7oMOxjpCb/L9TohBOv0b/8Dc
EfUs2uMg8pamZmpmTv8LABc9OcwV6F1ndGRLfhlxVy4i102qLLffFGlRLgKvbH6Gt1NBRhl+Q2Ks
8xAL62TvI6ZeBL+hcS93navXP8rMNX9T3dNIMjss70TR6uWf3NHiemNgD1r5OubNTdMpTwuRL4wy
VF3SzYeGFl9gOreErLhHvEUHTaRLSwwDVnQNka6m0S62vi0eVIJNpFZHJ3stiJgpcCwOPkInY1+R
MzQjbUGMuKuacaCP5TXxGCqRpfVptN3WC4Xje78kqAFguE32syPf76W0lPsQI/T93Zek8fFZk74Y
dq5rH0jHTJ6LlL9xW0ajXaxzaDsc0sFImshvG3q9yCSGa71UaXzVYclFqhWDPdxrHR2iSfrNLTij
TBxsG0ODAns8rwheYqRO6Et+65twGR6X4+h17DsuUt3cmi+dAj/sZkFAG5WhMcddpAznmSFq1Nti
mpv8ONejgVQN71Tvyku0/Q9bynIVEF/wMyk/KO7fv8Wy0OxCzlLbEwc+gLtpdXOvRZW80ui5Mk+v
iK5DwnphD/2wSC1XpUyB6kMzB8DY+6tWNql/Msj0/Yic/2aIxrRZN9ag/4RBol+41sdSjYsRAESt
yOSdY/zZhzrr89xY+OqP+OS/J2bVIVpCQxRgpTm4nWatO03YxOYN0Z8kQ9iAOT7ep54R0f4eo0uo
ws9uHQnF0kkBO4yG4v2tE1VY1V6S+HtaF+mmLFvjdsI3f4gbO79w5x/WZm6c34bkErTo2CXONsS6
iDsPvIi3r6WTPoxDld4kiZPctYIxPenObXxDF9na5cqrnpxRwab7+ujw2cvFbaIAYjZNeu3Zk48U
zD5oId7ebTqjPeCKa9QWRWXxp5nK9O9ANEyxa9JEXWz+fvbx0K9b1K/sMR+2JU/hmHAJBzyWriZP
8ZQn5NYPdn6I5EAqN5opJuOmyqzXvmSMQS8lwVLj2to1QFDX2rnzEo6dT1FHRycZCQz435+Mj64A
o42pI+Q0378FfeojC0gqcdTypPiue125rYw83wwKH3+UTq/mnDUXXoePBzneB0ZDqGiWwwEumvcX
1V1HeLNBaDDIWv92qLN040wq2hdpDZGk8fxtNdn2GuLhjYUcfZ2ISVsZ4AuggdAzjx3NvfZrc8a0
lRACMmm/v34on3wai0RmOeLyvn5oJsD2LApBsOshnwdGPd1oJ22YyHLCf9UxZL9wmv7scvZyqMXa
Y/KRnH0ewKTHJnX1aE/YRvGMqK+EZDQ6TwOsnwsfwj+x29lhARU05FnQ7nz358usMGbF+A7Qig7G
dJ+J5FdhexUZmIFk4tUDF2C9CPVFJ6yIZ/9pd/1zKwd/h3LAONlp2dFW6voLT+Dj6YkzDJuLh0zO
pSI++z6bpFHGnJjxMTCrHDpLCTTxgFPPOSmnoy4syFdPl6lhfOUtFfPu69/b5X07fyjgf6mHF3sA
Tav372OTdGU/WAY0TMOpnmnr/3Fg7a8aN3IOTjBfKsE/+73ZCAjRZiWil3t2txVKQza2MdhXNoAb
j+L44EY9Y6CkcTZf39mnl+KukKsheqeD9P7OSPcinsJO82PlTTg4ga85j2apwbLzurGbL7xd//C2
5w+SM/jS80P+jNfu/eVIn+oU0R8alUdkY1zO6qHednbvPFMtwX+YRmOMtzaY4begSL1gj4/KUI+2
joocH3Dc3HUcslyvHHwocMU4Ik9LAXAaHdSlnay4wWPCDyhXLuNzydEN/CGN74Z6Zkgc+beQhjQ2
hZ3Zv0qTwPbt1I7FpY6C/cl2snR7//9t/uvS/+fELbREWNJ0k8OkTcZtZYxWgC07mvpNBaUhCj0f
KfqKZ8A4KPUL/aeomvlBGMJoV5GKEuCdaVx9a9LMf2NckeE6R4r8FmWyv++SpCR/154GLOFI2COt
u0NbqnZuN4QzJGyBx3owr/omePY9bfybAjRA9e5FY7CWmagW92rqnUoc8uKG82at76PCLeWh6qfl
vFmqqFgmjgWu64EkbAhIDgeAeZazAHOE+nrTdp2r1i5kvfLkIdyzr+qps2G3ZTngO+ThqfmIz9yd
Dl+/reffIdh0/J5Ub6CT6XOeLwOOKywmsXFB1meQ7X3ggLseSAPMu143N04BqPTrC55/HssFHb54
pgUsvYim3r+vgWobIjQnzgVmA76h45uc6nw8/j/Ozmu7cSXbsr9yR72jLrzpcaseABI0IimvTOUL
htIceA8EzNf3hKq6K0VpiJ39kufIUHCBiB177zUXqgPpDxfa10PxwlsyRwNKv5zKb2OGGlQ9UvOW
trKegq0NRXJVIgy/02aajYI2SJ/0zCz/8PV/PSjVySULgbLLOitSjiyNZS91rO6FQP0QUvtVSFV7
Cu6EF67vo1tpmsRWdOVysPN2XDsSy960tLdzkykrNbIaIJ2x6mEOIf5wul6uCnAmpSeyzGQVz64K
omNvD4YhbaM8bCj05oZvor2iu40tbzHn/f/P8SjuWOyxSXmd168nYO12ks/0L0kaGMMexvjJqRUJ
geGQrzWG1YV7+W6VXq7QtoiOcNNg8j6PygpjyFq90p0tkWEPCcmekMQMonWe5FZosp+wgfzaBWMD
niRZ+ihHqc2vyU9XuZeVTWL5fdKraL8NrTY91ZL06sIpnk+ByxniWMK2iVuyDK63wznTsMNpU0na
FiG8jESABhkwtn7uOwzU8YZtNmlahY+fv67L8vH78nJ+0LPVTFQFvX62ne/bprHdZqDDbh4ydddp
SQ7hSHoJhianccxaNBmOfCGt9sEIp6/UwlWStC7A87PFjTJboyE8srYQAZhqq2LatGqZr4NqvLTC
fDAREh8QojHGqfRay6n8PlkkutNXZmhttR5Cc1BnkPJE0u+tzupdhV6zP58H3xzv7NL0JGey7QNz
i/f8d9XJhsNsqLQaks+//fwRfnRlS02JWX7Re55T261cT83R4UgAru29MwPxaYdE/wI3c9qKKvpD
L0ebIYPkgRILwS6FwfMZEMSGLNUYF22zdMI2OiUv66qRM1ILRQrmyWmEQ+znl6gsub6zYUqxgSgW
Ar9JEvQsldHQoIl/JLBK2mqAqvOrGuA+S04SX4SK1qxwjoFTKFs3XRGq4kohbW6s7NkKQByMWpO7
mLlJ3ykoJ0+fn9oHb+1SPiMyo3aPdGLZrf42rpxYjNVs5kAcNCN8HOmSa1xh1/OxqHLnSP3E8NU4
opfj88N+9NCRXVKZM9Fd8kDeHhZbI56B2nPYxDBOM61C0OtpCMT3OvUGYzBXnx/vozeVFXYxUAOZ
b5zXX3rLLmARsunu87w8Kf1Qd64OWmNy09y2v39+sPMdPiMMv3jj1ZVVR1V89rTpL0+mHo/lLbye
huDajg6tbcwXtMsf3EKOYi8eMywLbErf3sKKVcJOIyPdh6mYFHeuza5wLSfpv7AsDD/0uU1+fX5d
74q/XBgjRMPzgPyFbp37JOaDmSY9QNddGZJW76FCuEMiwYwqDNlvLNor6oWFbcU6eChqgPiEF+mF
OfeDy6bFhHa1Zamnd24Z0L8NWK2woE4Mjb6loaruN0rAnhiKohQhGyyjqHJzpwK39PmVf/BEidBY
6JmmWHzP9fB5Okl6rSrodpGm/irGOAI/ooUXxs1Hl8Z+kgtzOA6r/dtLawddKlj9o52SJtO2TOfm
WBlK6vdgXbZDHf6pCnuZCpcUHAGoxbz9jl1QRIlML6IibSkn3siJwNdTqPZjFcfD0UlOE/l++HFt
0F3rvXZhTvzgjSS5YbAjlNEfUcp+e7FOoDdKBzF32xdRRqTQwVCf5Op2ZrG+MNl88PQoxSCCoG7A
FvvcgqWZm6juyKTui6jS61XX2yYNGsiE5QsHOlfVLTdUZ98g03RDoEY8+vai+r5LhK2E0k7OR/lJ
qSdA00jdtx0dIs/UttmUytRGQdkZZvV9VOVy385jdIiTkr1c42TBTYpliUGnuol9NL1MlMZYO6As
jMRRLsiwpFpplSRwMqvm7i4KYntwFZk82Uqd5zy9cEUfDEk6iBauxZL0elfWrUoRpbQOSdtZL8Vt
Xgex5fbMAs6WZvzoOewDwLCfv2sfHZL5hXIu+TaqycvT/O0FHxrJKZzQgCkjomxJPdJWV0cUtc1h
aRr780IdD20pShLMsyei5eJsIq1VXF4BDfcwaqfgZmja6HlECIzdg6LsJ2U0ngd7GOFNjf2FaeWD
6JXVAf/VZVpB8Xk2l5EIMruxxS8nUger3SvmqFekurLgp6lCuktcNMElOChctGmEEKW0lzTMYS88
4w/eRHTAWCgsUayqnxeno1GgO9HMZN/kpnZlR1XhSbbZfacweclp94ND8VB5MUiq0ZP1Gif99mxL
Q6LY6MTSzhHlvHYEAg4rM9pHNQ2SC8Pog8CGnScEOryEaZI6n7JZeYdgNBNr1/TFbTGiKIcJrqFJ
VsPwFOcjgiSoE+GFo37wREkaUuXnoLwvxtkU7oyaljuNsPGVcBJMIQJjLYvRuLEC2dkOSg+wUxtm
3xrbYheYUnlhQL0mCs8CzUWNujCPMLgjqfD25bGpYwg29fnOtOPZ3sQpHFolK/Mvpai0WzHQzepV
VhOKdaTXPXtxLe2vKYLqX6ZSTmOI3VbleDDeoi3wtJDaoxKLxm17E54iUBRIKWam45MhISG7VJP5
YHRQEqIOQCsJ69x5f0CF98tI62Cx1yoHXU1jjNWmksoGCCE7n+TCvfpggNAPjmiXXqBlhJzN1aVJ
7jgPJsy8MTyvjvErY7+b57BbobMNm7VRdtpfLSXt+88nuI/CKPaMtKvQubI0LC8z4O9vgT6J3HHy
aN9APIfA6eReN5rpphaDuQWoNXjoKBYLamVCZiVF8Iwc+fbCSSyXdzZS3pzE2c5Z1iwsisGU7Zws
0b2qbbUXGM3aKh40xdfzoFwZUT959ej8mqqhXsWV1HuiEM6FN2a52HfnQWmF20FrFM2hb2+G1AhW
7k5YO+xVTL/t4u7BMtLOU1gC1rJl1RfSFB8MMsYQy/TSJEtT8Nl1q6NRAFLS8r3G/lZfvGACRFdS
hz6qYxnQ1p/f5+X0zy7PfnVCxWMP+tZ542s14tKKCMnBZqkHj4eOm/yqIwL70kp9DhpZYg8y7BTs
HBNpBbW7tzdysq0YDQkrc1hl+V0a65EnMJpZRUFQPPT9dMLGtvWSqLdPVg1KYqpVy1c7a9xUQ/gw
oUPFm0tTtiEkzt3nN2G5p+c3wSE5tLSFL12GZ+ucE0oT2hpq2nUomcDHWp0WjshUofiX0R2aumqN
iU31Qsm0vtCa+9FtWZK5VFdAPMl0E7y9LdRqKJTSYbVv6tI4apwAPJLFPhXiR298h1+Qwpaqiq7a
ptg/yO4cK+EXciv5dUQPY+QmFY5FjojQCgB/RAYf5sl8Sav7wah06BCkGI2nG3m0s3nbgVIdZUMX
7a2QoUmToHlKkBusSPpfGigfHsqwASRQXZRZ9t/eECUYZKTrlblrrczeJ2kGRhVuASq1Orl085cx
d/bg2TMtEaRMLh38zdtjxUqjj7M5J3vbGvAAUAGsN8KhpQZY7goaSHKkNNmv2lZRaP20yJyVJEI+
H3wfXS+9rTRfOiqdWOe1taruqcz0KlzXUW6/lBm98XDtUvu+Ka1AufvTg9HXxt5taWngHp9v/WOz
6nFwSRfyYJg/jjbcvA7MfAwXLrmkN3oNzN7eXdKt1Id518ljOecdZi3IoSgeNbHrid7E9cBSobi1
kEeH1SzUu5MlTdjtJElcxPsAzqniU98p55U2AQ2Aki0X4XUBr6VaVeiIR7dEzhvfig6E4LrOZOfL
ENVNByg4yew1e+AojaA6h5WSucZkJNqV3NZFuzViW263TjrYklf2wzA+SoOVweXs9eASavH9VAI8
C0MjpoJFSnAObOOPh708NcUejQvp9nrW9jiy5itn0tq10zVia5dNgAOKdWEOe79OcWC6YohaFwTp
u0VbI4eUomrex/RuA101cj/PEMEmte1cGVqHquHzofQ+PmG6XHbGr2BN1CRv3x1SlOC89BjDgyIb
n2lQA56jA1l8SkeVSVRYBcwtZrzm+fPjvl+xKB6S3CFV+a8q2Nvjsn+22khp5e0sB6DANWT0Yo+p
UNb+GXqEBYuGVJk+IziXSyP22eSgBuk0Y1wQ7QOsV93OatStSPTWDzPTctM0gbwkqPxVFnugzy/x
gwiMh8imlkoR2hxak8+uURqxEDAMxBOaxczX+yZl0p+5KDH6Y+W8Yq/Yo7rFQ24itXRd0KKw+fwU
PrjLkLeWZmAWkSVt8PYMcHbpWuQb87ZvML9Gwb7QYbQiLi/2G30wcBlBC0uRAjWj6ew2t9yANmzG
aZtGFTD4TqhwOJpKv5a6ytI8tkLpOohrPKILWX+kThOeKExuEPqRk5W5PVqe4ukyNOlRnSoapMMu
143t57fjg9eacUCnLppYEjXnZdeqBT/e6vW0rTNr9mHFt/tEK4HhSfiWPKgQRfegaZqVUlfZhUO/
Xx/o0qU1YckQ2SzCZwFCn2ihlpmMBVMjBBqiGWMLkGuONwnNuDDkXw2qz6ZsDmYDIVkmL1alt48d
yBY9Dto8bWOn1n4aKGOSEqhFgk7OreORf6KsvM5b+64cs3vR9eupwpFOHlGyi0MvQwes8dgwAoTm
WQiMG2MWOsPmXneHYfbaUjvkE/UopzooWX4fqNN1PBr3TIwQuvKjk1veOD/P9bhr5uwgzyk6NN1N
csZ4Y+11jFz17KGWQ18b+0OeB24ht9/1sMFbDI4wHYkArsvgpKS9jxUFm+mXEE9XPZJWRp15dldd
z/heQBv37ClZRW2/GUV1bPBkUcliABUbQGPq1rPUj5daCs+VkMt8YtIlQExPmIcq9uxB4llg5z3M
qS3rPQasveZswRMjQ6KnhmyqyWwZ6c69GtfhCn8hxWdvR4KphDh+Yer+YEjBvqd+Q00azth5GrDt
MdMLiinY8vYn1qGZ9dTxYTZoKEnlGg/Bz1+e94dTF0UWUmpiHFams5XCwj1QkHhgjzHO0zENTWhF
hY0j25y9fH6kVzXp2/G7HEljJ0OcymbtbPzCRzAlTcQzatOuHI/OkLN57ZV8fjZgxwM3dipMTGJp
SqN9laIGoJg0QYFBM6b94KWghTDNoPW6Rd/mUIGXPYPXDqqEGWKplAa4Aa2nzdeqFTrzyaTS6cNg
c9aS6eT5Xg4ncR8KQ3lUIVjILsW27jaZ2llfaZIBT5XNB9Zqn1/0BwPLQNVHVp4SAOPqvAklHbCI
xb512JoCbqGwu7J15y6ptkYk5V+Jp83d1BN0tTXWahVGY0BkmvZbrkbFzeen8n7VWM6EljTy5Uzl
5jKN/pY5kJS0opCkLDqSSheIw+R+P7Bru5Qbee0Ce/ucOZDDZhJNI3sn/Wwzmena3KmqoB8zpctq
EuWqi1OcscbyZsix15MkdZ3PxgoLyWsdqH5d4T1nD/U2s5W92kJdIdr8OhX5S5llzqHv0++f34n3
C4ZByLvIx1gz3mfaIVBg16Srw7bo9Tjc2I3iYA2sKPO3Lq+T2O+dWAOwSpGGupAdXtLCf/AgCJKo
WVO9AK17vl/TJlQjY5IO2zYwEz+chaAIJUuX2k4/2L0imPntOMur/9sDR3KQ5oMxZXvbiAPcw+re
70tcKIYgwugCo7SQdRO4eFKT/i8daCV68tIAvPYTZ6Gsi6bY6G07uzkNEhfei/fTDo0IS9GYZB1C
1PMANdNhUrPlm7ZNyguRs6wdoYbYtC41yYWkzfsYhmmNVNkCVmDsnyeJ7KCKDWw0832Xg5KZ+obl
p+1jbGun6GhiTP7w+eh6fzySqMzbNEmyz3gXjsihLvcOKKltPgzR1u7mez2X6dRz4mQ91pr2x5f3
mvpa7iXhj3reKYXQkaRxDF7aSFX5EDthd4+wqBbbSZUkkFesoY73p1eInZBKkYpGb+Atuvp2YGlE
fQQLc7jrRq2/C2SpP8igv35llho+9BLzy4XR8kHMbSkWHXzEuyzURP5vjxjjUJJhhpLuFamMd72a
4AeV6gs7KKh3SYehzeKgACa1wspJJQgLB63/8flVvx+yKGuXBlt26NDazwvYSYbSTtAgsG2FKl/F
ioNNXzaA1hKV+adh5WsMYrxmPkhinEe0uhjqqYx76E/kzq8N+mncbEDVZFeYiP/hVTFG6Sxhmmai
xn7iLPCZsPVcVDq6b4IpW/cZhj1KxEYqbfVs9aeHYvf9rzBj2VBYZwtQ1jOk2CXrPmVqZOZlFz0m
pkj/wunvEqT13TtookWm83upFUE3OW8RabHoBK6U637YIOUU7KL8HAylB+a3vdKdxrqQrHo3NngX
aFIk+UYSjqz82RuB+WQ/h7gd+VE/StgnW0CppgZrP5ZI//O7+E7usLxzNPnQaUoIhQT57DaaFjT/
Iqi7DeU8XEdj5U7Xqpeh6B/1dGw8nIX7jT6bV6AbaF22yLD0voLjF/3cP8K5wYTaHspV1oF2+/zM
zm8CId0iHSSWpCNLV88lQBiIUyeNxvmK2AsPdVcCvY5jHeku+ZHycHUpOfdOAcUtX+YDhifTLVKv
s90pNPCkyWO728AKhJaizfsxBdmlannhVuX04DTSKTelUxQOh15hSbP7ai/KtrgwBZ87AXASxLQ0
8aHWRK5JS9/b6WkAF9F2LKGIDOxsLTnWqUqyEnNewtn2ppcA/qnFVtfSr50IVo2QfSnLjn1u7VKz
8wTFYi8qlR+5lK7TMd9W0biVSp36SfYo6c2+0+VVaLa35ggw8fWZ/feP8X+Fv+gxxsGsLNp//g9f
/yiB6oJw6c6+/Ocx/tGUbflX9z/Lx/7vr7390D+vq1/Ffdf8+tUdX6rz33zzQf7+v4+/eule3nyx
LqjBTLf9r2a6+9X2Wfd6EM50+c3/1x/+16/Xv/IwVb/+8bcfZV90y18L47L4279/tPv5j7+9qu/+
+/e//+8fnl5yPvfQN+mv6d0Hfr203T/+put/X1RMvNNsw5Z2Ah7o8Gv5iWr8HekZTS907i7DeUnl
FWXTRXxI/fsCCiW2Bq4BGGBJjiONX36kGfw9Mn8krJBRM1DVv/2fE3vziP7zyP6r6PObMi669h9/
eyVr/SfAXnZO7KNYC5mW2SMyhbwdblXTiR5gQO81ttNv+lpzcQm09hmuG7JrxXK3jqu0emkNkWBd
5VTWqmOjT9ovwBcQfKs/J7K417WwuiY9vMvsx0VCp8/NIa6SkXARxze3UUZ1L6eJTKk7/a6ioPJz
tsikUoarWop+NnaWN67SDgU0SBwIxRhU93JO6sueSCXPFKysrBtvGiucjvD/Y0+GCOZrwhk3UWfc
vv4waGs3y+cGqmT91+A45W0sZcjou3yrlHFyNaUqgQwlK3wyrbUTNvLRiQvVx4NU80NZ/l4M6YU0
C+YvbysPy/2lPZulnpYGtsXMT2/vL7BytaNCLTzQgKVrjkbg5mkbnBpVDZCQVfVaadA4SP3wPTbC
7ATsW32MxPCdDk2vq83sXu2w52kA495UpPE3ap3bV1ESBG5bKOx0WzBQh1k9vH6w6Gf9oQ6PQD+1
x1F9siE6X8VjUKwr9iFf9GikC72pbyvYJJgy1pPHzVJ3r599/TLHRm5Xtihj7PF2notwnZXj8n8y
jwHFzlWWxnvSfPVDWj0NZj54GPolWwWfxXuU0/kubB1PK4322qBYju/NWFRfcj1Ij1GID4kc5MWq
hR26c2aMTZzOGIDqFeMThKjYn+xM8/WpNx/pXR7TNDpEBjV3TbNOpoFDc2S0QsMQFkvKWKSmLwtw
VyFYRHj32goJDn+2c+KvcBP2Kj4CkWHGOwD0ERUFHi7S6aZky6IH06rO2TpXg/hioEr2Bk2N969f
lgHukP0w3mqRDqJTG9FEVrJ0rA0MZJ0on7+JBYZoQ9bJ8jbakshJd7NWlpsQofhysXOaq6cEJ3us
sK7C3op4rg11iraN9oVAqu6CH3Q8MkLrIeyj50Rv6i2zm7k20jB6lhYvvCiBBWzAo858VcjacdB9
Nl/tVZzjHgBuY1iZY7FtZ2M46Vjx3Mh15FW9rh+RBj5X2ihwV6eCjGBcxSgJoZovs9J4mA40qwI0
w/71Uc662a0sjPicMpR+DVP6mMj1zqrHEWlvZx01NAXHURnvKYOoGxRnxtXrP7MsKi83y2mlWONJ
j7Dm7ShqHp0oNA7ksI260k953g2HDlK/hkDHG7oMBVLQSkc4AAGwpVrH8bgNX0ZpOhSRZu+i2LGO
nRQZmxi7MHcaE/1O11FJDVZ9/fqVlAlkTaSx3Shq240edPVKHhLh1gYG57Asq2ejH2jkqfPo2GSg
vCUH0mmJJ3qQtdeYDtwLEm0nIVuKK+JyQF//Q4vU9rrMZq+ptIrEyXhIhqY+9kqbb50lpxQ1s7ls
bk3XIug7hJHxE9W5dlWa2Zd5yOWj1vdbFXPdQ62Le7D0zj3ygh2NEz/Vyuk2lB5NL2tm43oK6zvb
Tl/q0bTgHHASozkJEAj2vZHarjDK+ljVZXeHKgi0HchcfBKtuf1q1E50rwOP8hL6Cg9COI/Ccpqn
BLWTb5RafNUMarTBDPJ+qLXoXm2qR6Ua7gKUCEhcSgSp/BPO2oRKEntXlc7jCn2q208iRcwm2BsQ
xrkkLq0bc5ytm9EwwdX2IaYt+rhFMTPvTb20jqqkDuthhvFNZjwgMGmUE/2u1fJFXMt+psri2JiB
ddMrkJiUsSrWr38waVKSy6Fk+Q0TiJdF0bTDjT18qAxudGHE2MKVcn8Yy/GbLYfODR1ZljsXo72R
GsW+YaFxbrpSbUhDj/PqP98LM4RRrYrf2+uvULjA8Wsw9SsRUIxTtUKDFFoUD7hu1btgVgsvTa38
wVG4VD1N/dcfZgDJNyVddx4bpYSnnWbf5giTmdf/+9f3RvYVoOnlE8bhfm/E7V+dFh+z1CKHjLTO
a7DK3P5rRnbatvSkRh3XIwXf53wxEjXtYeM06uSjrNMejTRXdkk8gyvOUslNMMm8S1OsYJq5h5Fn
gPEDR5auSqZLLzTtL5FZzWvJwvISXBFTyAjTbmUGjnTz+k8/FM/A6oz9GJvaupfUDcyAO4iMp8la
elr1R6lzipVq14+ivWJbtThazl/b0r5N9PiYIxqhTwv4dLefsuiq1VTasqZNVD/VSnGnCGnj4JIz
W3yrNTdz1PpTObsZ2gXRLDrClEGFe7OU7uHtdmI+jnIGV6OoXfLbfpQUq9xstv2o+g5MYUrk6ylt
9pJakq15UZMGwqjiL39KVZJVoTOxDNZayOHawNEl0fBurUxcfBRPxqZnwtpYlZSdFFobaDq+mmms
WIY3Z8zw5bQfWAbkId81cX4bmO1aUKTM42BVFkXl4oJ+i1nwLsDpHVRvNxjXTKe+1lgbHDY9qw92
NGkeiXPuqFz7WTAcI1FuK92f8U7Ix9qvqOgqYjoS6LkYgwCuCyjTSOuENhfsoTRwrk0Ubboy3GIM
uoZ9tNYEHkToCQAEHUTmQHQ0N8uNABVyA3Lc6/t82wfhVW+Z4EnKFT4YpbVWu+ceJxp1/GrMSB7j
J1mTdgVMWCIHL47zNTCOTQSZOZVUCrKB1zNxYZLlZ6niYw42B5rXKcNBl6KNNirrLtE3Me4NwyxW
WcbPtBF+P4ARQNyWFu6qSfN7CVS0ox/nUb8OpGpHaXANehuTF2UxxD3SJMxzGA8d3O4hKODGJn4D
pQdf1EPQy6wb45U0ZU9NaZ9EUi+GTswyphe3wg/rYo0eYeVopd/WjWvdqBgXhJi/S1jRqMI1tejK
Hstdj00Ulm+C4ZIX8cEpAy+rTNfE7Bi5ym2sNeuY2QqjVh1nH8A60CmWpMa8KVXVVxRsn7N5U4fW
rRy26w4GNy5DkUvjwreIo8mMLdnCQKfWM9+CwKwK06sVfC5kXKPsndHFp9ZhTBY0KNBrxqq+Ci0H
Xg7YkwiL71Bcq1DaQZ6v7cWyV9h3dbO0zvoZF/YSqSbJHBuTbbAuzuQ5TvU9Dwms6aH1lmM63eT2
moXbcb2CnrDVKn0TwIQZwr+6rP0W2xTa2uhQYa3Fer4O2K9FWwqgP+oB452idG21WWF7s5eraiMZ
0jrmqiLV9nNJuolD4ykJ2+PyV+IHCNUbEfRro7pTaNufGTmZtcx6IZY5Bp19xmloxi08a9CA+qqU
8N+BT+ggb04T1Q9C6V5UP+vW3kai8esaVnmur5o23izjOW6nY9F1T62sXQXxfJOpCe0Q0YoKHDHu
mvrsPgYO0rCMBkO7EaW5Wb5PyuSY2uUBUOmOticsWORj5DT7pM99spJ+TwuDLucrzZyudfTg6tjt
l/+2sn2IR52Ht2xUjnlh7zQ9OgbNuMfiYl1AlxR67TU8yuUZt8ZJroBlA6vP7GmvtIflIQdxthN5
xQLYeuoQHbSs26amdl3HxuvJDSpeSWLcVzNYrip/WubC3JlOJRuL9mukqCuNSNW2SfJb+W2KoSip
qOdpUFzVL/CGj9TpNFjEpQq65d6flB/LfJZdsbrd6oO5bmZnh5nHAWA1s1jv8VzhsRoPBG1ep+NG
PKU3SipWMrS0EbOoQdVuDCP3ytT5qhnzXhuTqxnz4vFr44Trek6Py1PoJOMWCsVKNY3NXJerQJmO
jhNjH1x8FUZGcEEEOvCxUr+hOSd1x0r6wUK7gRzx3IbBqaDZGpLiY1CXwJblra1iGRv310wSAP7V
TRN1vMy8OGG7H23NV6bGVy1xbTBhhsWLZoXcf/NuNOx4VWjBKQqaFTCiY59ID2W6CSo3reJDoQ24
B1grWQp2S7dnM4V7lCXUfqdjMg53lWXD/YORXqrrqilZyvX5yZDFLlWUK40iCy3yoCiMZ0OYGHt1
ntqt1HZY2bka4lUDOg0Xri9JKoVuVsffqEZTGJIzpnl7PUzTo6M9tml6GwTiKnMytrrczMHqNtaI
TTq5vy2olJMdW57R9dwr82uCEd5qTPtDHI7PHeMXFNTXYqI5Vq88fH72VmvfUwA4DPAwivCb1t4G
ofOlixDN2dG1WdTHpjavMqXcRybIT6e4CtQeTH4ePudS8UilZhVju+XKDd1vUsWn9ZdSCb/qQj+m
/ZxD+ZX1BWnp6voD7HxmRLHNgnSLAnMy0hl5vkqroG09VqhXiknfROmUu01oWSs1tBmk6q0o41Ud
UbIniPpFrH8IsuGnY4pvRh+vxSQq1yCsa1XeQmn+hpMazSrbUJNMbn96+4tC/6GWze/QJ3X8KKof
7IwOkq751dRtcOC6xUEaB4Jixi1cpxIis7rcqjgmuKlWdd5gmd+HMbhvxxOqgtswlh70vr0JGpyo
h23cAqiyo0cn0tdplfpFo9eukMVXs5ELd6yruybw8LYu3MSaD+FU/KoK9Vs5f51m5Umu4POKpvnW
9eGhieSXuBQbUx+e6P6E+B+UR0onDx2shTlK/DSutmyzN007rxWDdqZSeymt8EXj8dETsNFCyHNx
u5kR2CfYfTCovFzSroRVf6X4JtwU649BPdGKdj/GzrNpJp1bS8U+/lmX0VVTGX6B72DFCtewzS61
pxQ7tUZ37tQhOUnlibbDO23Kjp2TYSaQ/BTpvO+b4C85LVxcf45tmdwYtOiNQ7WPmQ9LwrPWMQ6J
0xOkKPtRfjDk9jZRpu/FmF/XoXNnMP8N1rxTK8zBLYIH+ZEYd0Xv2MpRup8atpt4dz1RDCeF2tm9
p53aSv2CDYDRETzQ2TQqPOvSeMZfIbQKXKPHL3FSfa1tcceYeerK6lmRiMeHyK3L7Oc8Viddoq2i
79qtyYtfsMKLgt00CeNrthHbuMJ3L8E1/psymd96x9xDbfs54KVKzmg+pcpkeLWN51Adb+chOiFD
jWkCsucg4XlLP1Hbkln62WmZ6vWpghWdjZdHJv8o8SjF6D2rMKN3VjpPKtPmBwnZ8VRFB5roN3jJ
H/tQ2xA4jso+nUaV1FFxHSfOUUfd5caOtI2nTSkN5EBT7XtsZft4rnCDJpOdCssHTTcQjaVXNFvt
ZxX1YNmX11WuM9OyAdtUi3WiM6w6sqjIFyAq97ayOFagjiIkcGXaBFqdnGvM6+98mWmClpli4tzY
Vl0Br00ev+ey6XcVoSfCky61nydNW1H+Y3Et96livVAuvSl1Y2V04aom3GosgCPK2pGxjRH9Vcms
LzC2UapukyTjyhHdY6grBzHWX8xQ3ErFZsq0GyXvWHu/WaHjYWhBLH2k4FRs6XNm4SpViQnnSJvP
sQ5tFX+U2l6R/tv2kiM24whSjmo2Z1u3tNtk47pe3MGsuPBGnW9Zi5xMS8hNMHf6+P/ds7IXXo2J
kjeM5o/UoVs5gHEJHCpaDyqIPknbIFb0grzCCmFEfRZGgl7UEI8STnozp9pRraxbisTllNzMzXg7
jiFhe9p/G4t7XRgb+mSuS9neankbu8EQlu7c/5jT+aqMyh0pjtvOKm5HNu+bIok9SyiPQmm/2zkv
QoCOKMG7g3L0VWrHrDJ3NJDtw1BC8Es65iiQl+FAQZuOjsmolPyFb0PpBmnxDUwjSGjtCg8mT89I
/DBXdKTgE8m6VfN6y0i8Morwro/FtYIfadM2V1Go+mEf+7UUExHIu1yN6UZ9Er2By2N6cAYMCHPr
Sx0WCyTKjzSoQupjWTn7Lg2wOzHWSvZdYhHChIb+WZVuSyOAuaUA5iIqJSx2VUn2qyHe6dpjE+br
Fo+WufqOgHylpfHaQVJUpNY6x1UGzOdKaTK4B+M9lpfuqDL9kD392seTR+OduZbbK6UNio1VqeM2
pQmMTrxi18/BunOidcXcvi4G/VqQjIFRrzyzib23+1wcOodHWBckBKTQnybrTgShqxh0AUjJgV5r
eDI1sVu7GQ7piNtHHRmP9qi4LTqeVOQnZwYDIVcqS80dmTWWWSzKpfBaCXK/ts37UCqvSe76Sdxt
IjTglvjfhJ3HjutYlq6fiAC9mdLK2/ATIiy993z6/pQ9uZUXqAYKB5XIqggdidp7rd8S266Qlx7+
qdz7xfJj9mwYzbrjq9s7TVmeoPG8eZ58q0QwIiauuuhX1Yj8qm69lAFwDYW/sg59hAJH5k6x/awE
82WWRB/yd9dU3e8kpRilFEe3cscqIu4xfYciTaZBOfSTtE2RmrF9icIhNatAHbLtrOJWldMng3jt
IacrRj4KUGdKrBzqOvkWdBIvBckrdCo5iQTTC4qMCOo/W8ymotLv6iEOwlwMtCTxkzB/qa9d8jXV
uTv/Qkrt4pSjQlM2mlVvegOpHQfNuxp1m4ncmUHTXLpajsujT53WH1kmjJIidQFwfmytILX0WyKL
JLzJK9JOoL7JiL70glhhZGle1fV/rRTeliLRbcV8LSFQW4l0vzDxCIC4CNnMoV3VQTVTrQDuQD2a
FmQdkVtzh+/ZCqzG/Mvqo/64jULHNOog7MSXLJ03Vm3u0e066STbQxif1b72MuVWDzpVKstvIhGg
to77dhXBgytfpYs+lbRLqgv7MJf9seovmpE9V0t1AJG8EFXLgsQXTowPq8jJKNcBqxAc2HeC/iKe
Q3+lcYDOImccUsAc02nT7GvsZLdV0UqtzaY1DW9Vo11e58dOaj3qroAwOLWlOvGKSn4V5MJRMwZo
RItxbo4baa2+qID2+pG+O7X1O6qBSEJy4X2WQ4z/zk6jHPoTPCTX+tGJRKl0s3B1sC29hxRftZ21
TxOT9tihPitUded8ZXLlgwCU79nk7EQnC+bxouHmIHUhiDjLFu2nayOH8Ifz0IT7tSJpSp05+/U/
PkXe5AL0cs23ZVt+TdqngSRbhAc01B9T6PddX6O8J9geZWahLm/jlN47KwYUpfFGzlW0eED2EcUy
hP6GZkgFgkZ7VP9adZYbDazJswVgsShURtIySCs0bV9+phRPgmrscC8TWyUBYimhy0PmSSNJEsPd
Iq3frhXtWJc0YbWZawmaP0W0cvBTDcBlvqk2+iunKdhkFs3WnKKRL4PFOpA/hfpnKe/4T9MY7hyp
m2iVImfSxhfUCkGlzD6i3J2CxGoZbdrCkKGS358lwZIKtEirdOdJyHS19aqLPY1a1iYR1l3Sh/s+
n45rHnrghR/oLajVVso/HJCLzdi7V1dq24T1BQFV7sRAjVzRu3yOaycizrWydsP4GKXn1CHfabc0
6WMUcZYmcjr5kMHJkoRqhzjnYsDTiWYFzod733dOYmo7k+9QVUkcQfGuEwnLtFZbCls7MqSAyMyd
qOVXtZKItiszf0Q4pwA/lYvmS2XoEXlcbWkGIe+VMgpS3pMYWRexRW2KtyAvuEPlSwYaYEjdSSpk
wJCSs7ezF/lrbqg6tSL5VM5PxWNsM6zlsxlmNxuU22rGe2Dsp2n9bViV1TR+pxfaWcLQA3Blye+2
RQO6m6cS7RApfnw66rRgarqAYK+lnQNRt56iPgmY5T/LKTwgPTxBjhBt86VuOxYJJ9cFexDWW6uG
vlXXJ3FJvTT7xY/hRGHkGUQq5qj2SLO6SKA96kgDwwDFHyqbYowdZZx8yaEBOoKgEX/TTjkkhAFw
P+tOKPBXNXnaV9WRRtMzRuFTHdn91LZ09bg4YOr5SIghm/Ot1EtkVgonYUocgrpSwsRA2UWrOXbt
uVvNLUJy+vbSkpPvngEHJjBFnkUeSlcUnHqtE4tLUIrRNiW3dtCoF0irQDf3qriNq8jBWOnHIAIa
gGbd+jmFLGRKkQa4Z7FwIg4gZap9LHIbYrQ8Y6CNzMxnP++ti8BXS0pnZvDEKSPdXvRhx7a7UTs0
rJNwSWWG1BLyTKuPskHoJk0K3IaeQEGoWd+XqcMZ2ruzPLjGcBNbL0sORKl/W2HldYPgxknvZHF3
MPqPnAa2CVsntFu1Hqnx9YzvrPrRaa4aRCeerizwdAkC8IqhU0tb09wWZrQRy3dBehLTZzH7HPmr
Gz+hbF1Wi/o9roJH085Ew6wlJU4qFYG51dtlx1G8iihJZoqLWzipnHnY+JxW4465wdObkY9BBYqj
h4h0DF1d7TKoo3tK6vE0px5LoJ7su/ClSCkbLI3jyLwlSyPY3wpHuykO3IsFiYvEk+7MaSfEeEGt
1u6LFb9C5sXGG3TlXn40qvSRpyMLknv5EpUfvfCqNlsr3KeqemrH1TX636lIJlsr+420GCfR2KL/
hX/7S1JiZ9TujZ6kTNvPZujgEd6qog6g9aGht1hr4QSaKxv6Tu77t7yYvTgBt6fBBARpeFDVeMw2
UtJtdU6RnKr3WHhtVeXALsYEUCTOJApfZr1ezPUA9Da0r+UCWBUKDnbuU7amEO5ikMMopiVC11Vy
Mnonp7ILTDGjk1W4xnm6RSJgGwXoX+FodeX0cn9LSQexMz7+BbvuBGS3SMwuiy3m8eLIHYXhNba3
wVIDPVoOChJm8GzAparfyZE/hiB106hZG1TMEtcCpQDRJPBsU65UKV4mNdIhjmLKITtrAxHdY1mV
w2v8+KMF95a14Yr7y3SKtbbcsrbaQ8vMwGDaRjmP4mKci2HubzTr7IY62QwFpSBlBpxZQbMc5jaL
97KZOoquMXpJk37MIFa2Y1z1NEm22l2U4syrMjbaThVOZDOIBwOmBFpkYQxE/d/MU/jbTcoBqPPV
EqJlIySZehLVWAoEo/uDtqQ/UFoWdvVo2f/zj60idkTvdDVTH//2nz8aS/sgjfJVJ5X8mk5acTGE
F4JQv2DxtH05y26DmOj8zx/JFNNInZmxW0qtth/QEVp5JL3mKKRdjQ3/PGQHvt8maFoiHdA/qoEZ
ZvD2SxTGTkpz/E1qEnA/BM4eKd/irW71W0ke8yZJSq6ERl4+uhURxbrybGg1oRx1uEbHfOHS0CoT
CVyto6ut2/xk9aF2H8psH01h9G6Mz/MCPicYNYWU7Lito/ccUxLEOiozdvmuOwuSWDvCnLRfVvZD
od8EnjjnAIum7plGEe3++W8lsG4QyQXTlAEXYE8Pjlug7iWVi6e6pyA4W9TO6adx8qi2k5/rej/I
g/ZkUtVl623Z7pPV8ktKiN4EZIH/XSz2r/7r/xVZUGH9iD57hAL9U7v8/6iTG8rhjXw0BkfAV+gM
SsKdq1n5CyX1gq8SkWtjcvqL6lD8AhQq6zY7KBgjD2tgtFVAaz0Eo5xfinFlKMpCWrX6TgK7jeUn
Wib+L6f5v/ySj5eLK4MAGAu9OHz1v63AGUVASiROVEAoURG7+GWiqV5PQo+0N1oij/6a8qJNSXjK
hge1rbf1OVOgxnMiOvf6SqeiuRBV/5BM0Jl6LRcisx1dbX7aauR/YObhHnGCO6kGzhk4Zy8uU+v8
zx9r2v8W0vN//wD+pSP852+EHhMBuoiG9+HH+E+VC3WYZlLlseiwtZuHDjnAue0eFd6VcJol2ASl
Epj/0WkGhl4nO0EzWifUp+eMCl6uCV278cE6lbrMFwXD1/9hcvtX7tn/vj4aoLHBoPvFYfUvZeoY
WdooyC1hNXzYYL/z6JUK77aSTmiZshX8I5HAzQ1VMA/x+LSKSxPkvHunf/6IxtD77++Y/HD2/Yfu
6h81mEoEG2lg6ID/pTeUKFrGnQM+qnXS5A2SMLpDWQ1AseN6KOsNxN7wlGY8GWQ4Vrogb6NYzNwi
yjOGlqneluquVfJTpGfzUYPcbQdADM1qxBetoXOgTSfj9t9f838KYYmG4YWS8qUx4iFPJSv+Pz9k
mWyGQsy0yFWjK7Q6pZ2r839FliE+/f8kU0js0UmZmOAQ2Suo4P7z92CEEtrIKkNnhFdO4ZAlZ5mu
ZX4e+02r8Hh1tiDamfaaRY4E0iR9lIOdNIzhqd3XO01wa/2bray3Y930StUbmlOPc4zjnLWW+JXu
N0JRFJFIYm6sAV1MFeRF6rRh4kB/6NJGTf4k5Ww0tddrzbZPYx+J36u+dooz4zCjxcy4cczZefRR
Jl8mZv1m9nKGeSN9SCNqz6xmJ5l7e5lGuxz5Db16VaRsh0zbGTGFCdFHEsv7IQz9WX2z24F5uBG9
cYzQiaGPqN51ykfjPywju8EEJ3Jh+0Oni57KmN0we9bnjWR95eKhzw7JTSqc0rpmkBg91TpT3zHL
zK9lOYx2VNfPTDx1dKzCcTdb+XfeyXcl7NHyCHurbZ9To3iW1lMr7KLh1tWSl/Wh2xswxVaGYK98
L00QS0k46kl/0M3IQag/u71QXLQmk9ySzCfHbB0t1VKnoyl7E6EBShuGkEaFtogdYVFcVb5mw+Co
/YOZVLYi5dEq6M/s4Nl2hLL1pixkt178UouDad4Nw/KFTn9yZD3tbPk5UZrNvLxMIhdswV9Xh6VE
tR+QV0Wia8ZI98b5dJj4iW23Qwtk4+EyjGddfHfJXLaVuHxHyZv05a6p74IO8yp2bg/jTFboJk5K
TtnyWq1KeOe2dsI1vZNwdYml/l6Er0K4XBox3a2qESyxI5Xnx9JR8F7lM+XhVW8VtlIDD2ZP2nQR
ZZyHJAfGBrfJ+lQAclI5bRfIIAQ0cHU9weZvMusUwmrH8ac2nqyamqLmXM8vaSswzGz8rrScsG6d
QS52TTy6NDm6Frvmaj3pkQYcvcvFxnl4oSqafclqM9BX8JV5rKO8R8gQtlUYgXG9zwqYNjEuQvMk
yx9d9jMQN6nkjaMPx8qw/IZYiY7X6MvtX0haaZEecyvIhyvplXaUWYES84ZkTwsYZvtUtODoogNP
YCvTpW6gSwZ6JUtanpar2bITQ5dGjqYid3gIKtLYzfTXpf2LqXsXcyCQ+RIZlW9Gke1Py2dB6kVd
vs11a/vhGnTUcEfc17VEE1dV2ysyJbXaQtBm6ltU/UTR1bAyWyw2WfSHEd1U7zLpcBJQMwCv8qI2
l4yAjEYEwVLQKMAEWiwKOKSo0s0ZcMHVaFpkK9nFlJRSirc10A7WwJ7r8iIT360l3txtOZVtQG2Q
OlJ19dZt+btUPKphhZhBfJ55DYah22XX0GL8K1CEEcd7XdrC/HDdVt2HoMp7HkybAC+7a94FlRdl
fK+LF4ouQVrUyu91KpjTQKp3tLgw0+7M5odqc2O9lEnnZOkd3tuN66OxvMrtaSFSbeGgqUUi4x53
lrFd+JUgOm0TSAVyFDQ2ey12kXts5ux9aRbCvjNPBdIR1L/40TFpqQ6SNs8lUSzx166g3P2phrtT
VFoYuYfj5dei4FjocBjVHwNyXVWoNvp8GvhCWgfUlHa5wg4ybi+Z00mDNy+tvYIsxejP8vJNivaE
bNohyoVGnlniX4tEdRQInKX+eTwjXbRpJQdD3Gw9N7qfzLVjgcKQZOeGmmrHdNUP400t/hp2qQW1
mPxnTacp1t2y5SG6+Cjj+OZZ6qVhUU/Db8u2Ohp0qls0PEmAa3HzCtFgP1DHEInrKJ8HRUYwkfrW
8DyQI5UsIudM5WTj4In1C+VFXkPYHVieON2q4aOf+EZNFEFmtUfGgaFDP1Yv4Ng4j2vMEOZLzbdW
wCWkrAwSXxmCMb598SK4mYx05SCvb1KZO6qMEvTcOKKOx3S9dMNvld4rSCh9BYoNVXvN/Ul8wmHU
24Sv2ZVE0gVuq3eN6yUf9hR3b03tYuc4vUhf2FrVuuFJi8bDFB3HlqdS3rBiO1ZmOFHzPYuxW+Wv
hsG4aMzuvHLAdbuQiSEcflkP2lXhpH5NYPvkZt/zJPaI+zg9smwna7CH81v2FZ218UhCc8XB9R7X
qZ1h7Js5xJcRnC3+LQdwrh48Go1YOyyHsW/2ujrfVn1bLuBPJOCLp3LxLRGZ8KlPNql4RqkZ6wcd
CkJtWGcpVRGoszdziSiHq9W95vFXMz9b3ZvAM9xxKxfAk6stsuaoEVqPjjLqjcFCvNzaad3PxbUt
nv2Bfqi8n8CMdqbwko2gqPMxJn1Ur3+M8qwJgTwA7tAGUQ+ao2NB5odoG23hY5PXvab1Lipgp+ci
E/lkc+uug0rOD00LN3g9/pjNJZ5ix+TDyrPRFgFoc+WA4dZRZ5XhSnOH3rStqreBtKpJc5mY3CRF
bPUTNxmsRIOBrABhxUi26l7OE2Was7NazMVbFA7p5JeIGxxkpNdx4DtYl+pvKFn3RCilHVzyzVDq
D8Gc/dpsSl81xLsqaHzkkuFJ2cBvlV+SXturvDDmCX3KvN7gMl6AVyZ0+PSYALa6UUGZO8yKg8BS
H5+iaatnXqHUjAWwqzfMbSyho5X70HoMZDxJS49Z024PyAXq5qNNpZvYX2bpVx9TO0WdLby30rCT
KfdFirqIvd3K4lli9Ckj1whXTzSRCLnKw5KrkSfYbep2qxLcn1kJ3yfjuZcTgpeEw6Rfoy7ayfrk
V8WvnIa22ljnFDCLwpuOQxXxh7kyQuipK5gLrVIZEjYwAikaNm1TcrMA0iZFAFvvu/VMObK6SH7c
9ggJUemt4UsuEGFvCgf6MzwXeWMn22JjvVtPJMVU2s3kn9EdwqiI1WSPQzDKq1t8ZidZ2hiAuKBr
5GURL3BpMu9CFTMDJM2MKZPFdUmueWp5k0ZF5ejiH2hoRqiWzI7yN6E7K1LHoiy404T/X2+5MEt7
WI/i+k73NEzHGpquvWQnP0EG2/lh/TLo+2YSgjwRsTRDfA6XCeljNXD7NeGG9Ym6sOhvzL8GMjGc
WWQ4XGxNyW1+c2aPPavTXu59AdIJBRv25/pDWXtPSCDtgB16mJFgREbQCrYCT5ke22gnRbtu+oXw
Wn/6bxJWctlehNdEDAT1B0nAThfT7SK/U/Njp8IHKynZQXYrbPNiJB9Cbhc71wpovuIBX4UBByIs
euaZhevP+ia2mJBCr2MeJc1Bea3LTSmCn/5Z7d6v1Hsd4RsXXIUhu83Gs1pEbwvsnjq+Z8D8tMOB
WQ0P2ntrTdkPZ2lecx+sMec0WFv0Sw4nySxq9YfcorEjvgfKoG0VlqCu4QtRc+0JvjifRU6OMXop
rW1UqBTYf66PsUJ/hvTj+eryyGvR3IYyMBCx2OobYgTbttLrGLebrB/5KcrTZHHdWaWjNHe9XNy2
fLFW4ansbqK8XjFqbBI+jUW/GxMHwpQlJxlxkcitPq6RHS66G1XtGwowe5gNJzcnxwitHWYSl788
MOxQuAlQMGUPuXbILcVWtBdRexXg2YR4T0TVFf6odqYJWC7qHQQqrRcWIT0eVohCPY2fhx4xJKq5
dB9lewAz1MbYW/TuaW1oC28hjXyzOg9WIFckQl2y6m1GVbukyY8aab9mqnjcaNvxPoMn2MmwUtwr
ETSKeCAeXK6IYq6+kp4XJpWmLZyFr2IUgVnTfV1Xd9pN7hRYusJNVE+m8JdroNe3dvztv6rn7KP5
je8lu5gZHtWs3s3t66xj4tnzS92Ww7yHtMWos8mL2lFRxeadhDYVklorvLVU7dIIsmJvjudBBdWg
UxSOfxhLME+6rC3DBYZsnLzMv0Z1iuDC9xEMg5DP1KXJ3Ld1aTxN8QKJM5cXle01iVVOQRZvaYC2
44BUSIvieNdCp9V5ofgxPKvKvSoVD2aMsIVMiFAl677nFEsUGyayiOhRdKrZVaJggPoqjW9dDqTD
cKvIIuF3NpiQuK7d5tm29vKL/FesVSAQNLcuFqLOA4zkRq9tMWFi5hRkK9AEzseP9jydlpeBjMvq
luXAVn3nYjJ0+tUv0h+0LR5Il0uASqdLaIYEgln9hAEwPDSZn3JLdn9RoG+LY0agWnOajhqd2rKL
2HXAuNVco8pyLPEkwcli2c9eU8v0FMmNf2T6faaCh3aBdsj34UvTntr2vc9usUNvgSOf5Tx15x3P
zlURRw9u6aTdE+uyVPe51SHpfRSQjjVMGepRySZTY5B3dRRwCemadO4wH1jibJMa+IR2HLY+SM0v
uUN1tCIUJXgek5PUvwnps/G2vIxl7cilF1qGB2eGcWroDYbMW6xzt6ACSaW+daKFQXJY1LsZIScU
em81JKfMzB8pL69SvH400HfCrB1Mc+GSmQKYKac1lokkIekQlfWuQnlXkS1ma0O076FUjG40bFjO
i1EuXt4IW9NY0GVZ23Jc7sPE4W7AJgI722XodznLZDT5YZ4DrN5IyBLTTZsEiemP6alavqXR402T
OfXgh1TPfbyDjUscqmzdBUBuoh617i1RnrLmJyyYq1z8cKFxWrtz0bLX7FCZ5tRmJIhSHKULUt2b
2b5AZw149SDPD2u3GXsvJIpAOsvslM0+jx8bqmAwyu3pNpe6twY1JnE45naOvKzaafpBNPysOgnJ
s9RuiuGmrtuZ/sfFw2+KnnnK7ub8kSMpHnelMR/TbrMulxCRqRlwl6TlLT0uICPzW1N4dX4ox0CF
C4qCYtlOyl5ovJEVKsQ37HGrwyYuIsE7dyUFdD6iD6/qPfp4PGYPKdJs16ZdV9tV9vrEBYFXhUtU
3PlexdOOyMEsR9PK44/Tx4Fiowq2E88459rs2WQ9t7ZrSD4zslW/Nz/zPtAkW5PcsdsViOJyF42p
skHGVeQQl74i8MJBLY68EMyOvHDN2mJMkvV9Vtz7aD9H+3LYZcoTYIgS35Jqr1mBuXq65agmqpmA
EHQ8En3sZbjaF08gBzq0B2yP3RU4JlZcSfd8ywok9a8Zb3X41YuvuO6jYtP0PtN6LrrW+l02Owkt
Oodu4YMHRScjhM6n+9NNHgrDY1V5ZBqhipgXd87duAz0Bf+BGzQCqUe+Wh1m09cIzWxZwNx0df2l
+WxiJqbuVYLx7ZfvOnznHx4ODEk/ViPKzj3Vx0a1W0avY4D44QiIS5+NkM9IhrPCLMMNOENWupPF
wLAfi+syPz2WZasJeGlhtMFEwC+zVteef1ylZbp0RVxvJeDNJhI8OMb2XXntnlFeh8JGaV7hmsYm
8JFaryBUyC2SG9iU+zg46Bt1SsGN6gMKDznd68KmkvZWHaip61PNhe9Ia85ZzQPh8QBF/UEwnyMk
waX6Z2Qf6nqe1RcegVB+74w9H2KRbvlMJ8qW68vcQozuqvHQIEJZ7TRxwUgE9ZYPPHe2KG1EOWj4
WYthsrUgo/BZHQsT9YfdvgOJ8PtX8/F/g5ZemGG0nYjIZz7H8oEvVovrz+l7QJdfaaNnGMoY54OK
SKwlwN8AzSJ11JVsGZI71Z+NTyX8rgdomGDs3iaGYkwjDybHTofJTvboQKTMKZan3PL5aKwv+ZO3
SpJsEdOkdkEhLBkB5wZrdjU2G9IHLA+heKt4ImaNFQ7Jm9KNYj3HGl87Ji38FohR+DQ4WpflvCJx
NQO+KrF0kseDjq0ItxX2lyawsAPIDu+1y3sCtz5aQRIfLXvhp+J43yA1A9lofmXNlZ7UAj3iGW+d
jvchcX1jwQflt6EtUs3XMWpCStzkygtDxBEwoGxHtngtjHeyX/tftxZsk1V19UYWT9PJTtmebz9v
I9XHpvQ4InF4auZ5LBniN025r3K6Ve2ufny4cPqodRJ0ZoVbmPg+iPRCOO1X4tbEdVJ61eK0vTvA
ysYoKHxOJpQoRXnhudFaOMizNAYycJjpgZ8UKyzPnXEmnhxm04VBFr3LF5gkH4QQBkCQK2HHYpDO
QLQ8r6RNZkcVVrVx+h9RpSvaQVAwNYixwIv4AagyAtlwJOtIZEMqIPR2+Vujf8NCB7SQO4qiO2wY
tcvjPcKEqOAdyGA9SLEHnIy4mGVN8PLOXWWHmxTlHDutxuyFyQg5t42/B2I9JMusdPgP4Gkqs7De
su4LDIonHwcEpyPKglm6VeIZVEX47lhRMg4VG9I+fltO2hdaDCSYI94HgFIaTjIPDy2bLC4kfNf0
ldeFm61+hluzsuMvCZlP5dJrnMA2Qfvd+ES4JSYpINnnMT/z1NfYrFSXBRzZjOsz3DwMVyY6G+2N
paoRPNpF426LmDAHgB6DIX88vnN+bP+YSfvY0RqftB7O+JlbDs5ccbvIF01nZQ0oKN08ZJNXaZd2
PsTDpa13Yoo2/wDj2r6G72P0RSi93bPi7uVsp+suqq/vWb9QtldHboQ0V2bSGvk8r66OWItvWHKR
hk21x78z7XoOZadJzvQgN4xXhJaljmQY6EHH3GtN/dJ2UbrtRPwRqZEWpxYJrDeJUue0KgsRijCa
qWvjMCffgMjiAqk9m4V501qdz7XP1g2h76WJGoc/pmQxTyoi57BLTnkaCi6RcAaTLKqw5khUCmsV
8ojlI132lfSo3tiN/a7lB2ciRq4BYjgtg4z3LFRnmhkHu5+3/ceCR2Z0dI7m9BKPmyr0xHIjTLs1
eWnWW04HCrLABmPWVVQPeZa6Uu6I2BnHezS5SBqjcAzMRJ6ZfJR6U46xeUftVDlhdzPJ9hTDy1of
i+J3MgkD/nwIrqpWD1yEq7USaA+B6YnGTpoRLMErMWpVeGXfqTDSN4COn1O4k8Rr2LjFVgsc9a55
mWwjyoIgADuHUm6e6msbIe27GQKWcJekukE7ZurG7Y+iUZ8mVfjEiiN4tRTXrmjWvlLx9LviVYE7
7DlkRxKRvCLEuLgdsEq3fhkkfsG/eV27HasFafFI0icNK/who8lI9fnmNyLqis1iODCCFIvOcDs0
ft+lrdv48g34KH9DVkpcv3GpzuOv9YMsInvpv/sgOoef2rln47zLN4Y/8wMd2vq93tPnWLXFm/LD
U6CLjvoBaowkc82dlfboxNdv+t4xjryUTY1BgTf8rv3wgtQTvsf0WfuZruGHvlvPJgJNA/KJjwBi
gRWbsEtScZEVOWRUo/dTUg9RjTtOiEtdYXD1NwTOqMqrCxaXnwHIDoWBhdDVq9hmWHhND2YAyVJb
+wAGeOOGuM/ZPYSvSS+eYkm7CmZxGNS8PY3IuiaS3k+xQc5J2sOkCAmRd/Pfio5hjMB9whUAiGO6
nXIOCNy2U3ua+pPT5y9ZYeyyPA+MijHfcJesQa5tOdX4Yt7aovOGKQFOS9xuzmAGWFtkfy0x+nta
TxxSVgTxxVBetLWUg1gjNTwTGaGhKzz6zV7ANr1BQEGXhqdipX16+qmMD1PIj2jDMdTjrOiEi9Ti
V1P7D035dRFHOFmDOOmsKHsp8xLxW+MqalU7k26NwKdfe8rQvTSmcJMGaZcrppOHfxopxG0mQ0+B
LXa9wdKtAmjnwGQ5rI++XOWqQX41A98Kir63WDdNQX/G2Oisdexp+AaEpHs0sLllum+EvYqoTXLY
cpZPV7ivlwI5kr1gP+3fC8R2ncNMIK+b1WdIyplfdE+tvSW0wzfjL/rGmK5ChcrV60oeeHzT6icG
kwofgEDa0ke/lM/FTNn8+IIpwt9rwuo1sUTxw0+VvWkyOQ+YdGvrr1GDth5PStlzlRYHrJtJF54l
JXxKxPqqC8gzu/iKTHDXlNo9ZrYQ1dal+YlLoPklC1+3q0b6VQ39N1vWXSr2nK2z+dNNj9t+ptW+
UJqnVY19hAnck8VmtCzY0/C7M6VrbWFNY30XZ6PZJdzfbTxGx7ijJVSKLcUfTS07iD13TQfqTLwT
qCmyAMowZSdZZGedFgIfkHTvY4NFaH3O9CcxAtOSxgdi/1mLr32FUbk3HTnPXEWvg6Q+pVLqEy/P
1TsFpdJu0EOdukLbtwqqZ9z7+G7ewyj+SMMY3bu1NebaqwEFQqgbubvN8D/2mkEzSPKvbgpPndLf
kOYh4WuflSF8r7r2nrUINZa14eTd5wtrWCpsiwmAZ9bmTakgELbWAN+9NhGrkhrZDNlS/Q9H57Xc
KBaE4SeiihxuJRDKyVa8oRzG5Jx5+v3YqnXtRI8k4HT3n9rGasI130yD+LIosnKkIo8XiAhBdfaG
bWBlyG6aTR1Ny8w+2flIlAXrnlYaxakEW1Z5iW1M2Rg5UDYm4G3Y/KGTWugghxOYXoNCzgODI/V7
WRYSVOvX/Ft6EywkNEWJOK16CSAby2UfolNzDOvggR1PJaxKQyy7VO2TMXF8lXay+pEzjBZ0POhX
Fg2NHGoLgNl6oUEUjKgOfOOTPrApMphv7DxJl+/mLla1E/lDzR+y/jl4JsiF6pezpNIWMho9Mmd/
05hmpLqaxked/JV1giaDmHvj2whT9G8m3zyC29HyBYgj4PBwrvsvEwxDC6lu/bSY18X5Bs4cqYCv
VALbt+iGEIIsqgw2kgANQnBkngKxvYbWcKOeyuRjkBXZTQvLuJm8CTQ/3HNbVS4VN82ijQcs46X/
cGTJEqO4sugruqSsM7ZaM8PmnWDDW3DXNeNSq4hmyUxsTVQApQlo73rHaMmz8fmHBu27kv4KLVpI
fBkN5lXfsiBJOSf97F8pveJpQ+tC3IoiLSS0qu2GPhiQK6Iu1u7YrOkstn737FnKoQ4KYuoBE4pi
t+FhMvI96dIUI1D4VvxW1IdFaW77u36lTBjZUh6vFD5Vyo86Y+qpxcmkJ3g7BW6AMvr0dWTVJGp1
9Lk9dKwKuTLUF9K242ovYV0yt0Ze/wkqrVT8a2DAGo9Z2e6a7F2p+5Uo4SLi0b6Vzb4d363+9Gj+
5ItVXYYRr6e5JKhXHd+qdDHNI84JPd3laAWS8Vj4X2r+m/TkIBjfbYPl/mswbgYgxFTD2WRnntSU
5GDqPQpvdTj1pCMnrvRL7K/e79vmnEoNyjqcy2gcuouonIL0Wo6bNt3h1MYZQWJNijlNgyuStVWg
3lnAIIbyyapsEAubsR/4pQawEFWTO5Q6bGIv+7WkPQcE0mgn85iX5qnFPGGksCC+9L1c7bT0ms3b
yNCJPFrlFClH7m1F+0ZvIFIkxPFNJIBWfuoGBx5g/SEGJgzmVxF/jPXVnzZZ+azYBYCxyPLvMTS9
+WVVMKhfiFfAgxLOCV88idNJzP9J2k+d/2b0XuOxBbUTvmr/6ZvPxPgpdEo0U0i1Nmn76NbU8JEp
Px7AvCb/9mD3hPFiCQiXE8+tHeWnkM/DJ79G8G9xe4/Me42FLgDP1ePnkH5FwR3TvTAco2rDWvOX
kZnszEbbMOR20X9kJIjwcOCcOPnSyxiPUFp1s5/Q1wzjwx9vWnLTq6NvnlOjhF+5JPKxgXwZvHhR
8IdsEa+dZWzqac3yBYKY6YEzad1o36b+qfY/tMhspKxPGKlEawdEtvEKMPVlavSOJP4lfkxK9FeP
pyJX6YqY203l7df9gdOaVs2/mxK9O+KVemhZxMceTYC1UHgU8OMx1SHclj3xQkyt40mazl02fInd
V4VkIom9pSce5GY/Si64ma5xyAnyv8gj4aR/aCL0y1fUvLJA2uXz6C6naBx4ETkeklgvdv3Mbiu1
rWgjxtFhyQbIVTzAl0a1j17e0mDhdCbOQHHJzN+IFo5NTxSPdVIGRxo9iTzRxa4nK5HDrAU3Oyo8
CQIgStlNX320VQb/VZVglpxnN6lMHFPdDj2mqHMpMRsGuU0cyRLlIfOK/hTnz6ZJP9M824tV5a/a
GnkjWrSzJzR4rM0WV5JqeK4cS9EyDmWqg0Esg2AhDph688KkX8/TZl7i/5bHf42UaMBJMv07QQbj
j2q2HJ/QrBVYSMcSFUgzoOCuSZdiAImVmx6EQ8e1GzVHT902P5feQxUI+IRe3BUJoqVr5q0z9eyF
n0r8HXbEfbtKdNR8HnbuGf+D0hxnF79cB6Jr1PfYvCYdIE1/jTlHI6fv23Yjl+ocSHEMi8I4e4Ho
IxlvNzlYiDfsh0xfl5ATbVkt8BZyW3S2mhO3WWa2WXIeJtwYiFRwPG5qjrPCU1RnbIBrZY8S1sUA
4b4h7zJP2AgNMGLynIIifPoxV4itc/YS5hGTHAgNNTUFEcUexdamlRH7dk4qOqN8prLrj4EReT8W
1ZUuMkDeemuXCRsFvZPd46xkuOMBiRCSQZ8KmhrOXiUG9wQcQMvE0pba+iogQwCxsd4YeSf1jSjN
IkEleKfZLMPwwDHI4BgRKRtpvUZBEtM3+YIGNSXc1erqxxPaourTS+JbT0Z7cpXZqAuUTYqtV+2E
rCXotVh6+PfF99DSfA+IuXAwIhvX7cLOcZ4uYv6kjvlb/As72h0Mkvqtv7AeipqhbD1DfFsDdg0v
jxemXr9C/mkt1Y5tEq5lHzh2QP+BUrVI+1+lwY+kHJTqhHTSFVahkLLZUpXR6hs/SsNBwcCwryT8
QlQxFqYsEzoJdH2+VnwzugBIoVmqO/8rMOfUd1U6y4q50gEw2u5X58mTA4YatuWEG7wLLzOOATU8
Rrbo1pnV2ctY8qL9KpP+yj1OgKJVlYXQfhakfVQEayNXiNhWf1GMe2fc/foYmacsaY/qgOs60w8N
5npTEy8wk6cuBV1Sn70vw0nqLosDWggKn34Yz57Y4f7R+wHvLAK9heyKU9Kw4EfehGq7UVLZmXl9
lX2MAyF2bVgf9HJeRSHL/8I6/zZrf5O15a6sPah5sbyYEuajMiI3IdypXNRYqNFICMsaWUFHbj9N
59GvWJNldD9NEC1tI7ZlDC0pyAyIDXvItryVxBN+8MTWqBVkN9VqZEFtvcgaAvNLZQ6bSs9VHiAC
6gE/OotwoYa/a4WfdcnDmY9YSvhjdcEBW1kLg+4JayDqofwtVsXD0NdZozqTLBz6iqrKHnQFxHPJ
meIDG2FGmYqtgQqlGqR9TpyCb6WrkC/yEl0ENRYTuCgQlo+8HKKsNiha6AAT9UOPJPr4eoG7vOAm
a256qduhQT642J/LuvtoA3PLPctqK8Km3KR8NjfU8SerbNfafqVAnDYcqhU+XQuacyeOzOabAoiD
oSOo+4Wdt189o9FApibznFIPq6ghTyGMYf8QNLFOBFF7Lq2nsLqhEh+WKeO/TMEhVg6nZDC+BKLs
7PJPjz3yBcAAkz8vYRhFPSnM0Tt19OwyYsZCyRExuRGXLX6Sp++ofNXld+ZjaYjgMbTpSurCVREu
bIamY/KoyWGVkMuDYKoqbIk5PKZ1FZkDRrweDR1oTdaYxDar+A3MIxSHSP5TeMoLphpChxYBkgCL
54BGELtdZ3xLc1cSdnaaNbbVlxxPjTuhR9Q6y541hml0amq8pjzQ/vj25dKZkF4UzUZSxM8s1Nxg
pCRNZvLtpf0qjugeAx199QjwpE7cqe2g/Zv1dHKo/tToqUbi1qSg/8HCDsxhj8ZwFRoN/1W+GxFJ
8q3nX6fqsm5jk0LhEE2zjLFWsifhlpfR95CIN58aqXMTGfVFrZj+dJVJR1aa36J2Igs1gABzbXGX
jHw8pC0sRw6lgCetneJLwEKVwiI0E3MCYsSbUGuaY4XWsfDASUYnl8MdFtxzkKPSi4HSypXnneX8
XAyPnnZKUf7qe9p/6cTNKcq9TB6d8QNmx7kq/7X1ivkjzOxp3E0Wbdj0UGUXXk6QaFffZbK26vVK
zP+EZjtMR7W4K/Kd1g/y76FEBBs1ylbmtPRr3RY4ZZO/sX9P/IaJSTheJW0AGSbc1Cy40mmch6x5
evS2ScCklEffRRTvhPyTGFuUHiYiTIVkq/gxVUSRRCiHQmShtmwUIOEp93plBebKr/lRO52Keh3l
ylOPA5xZ2FEBolpiFOMa+Qiovpxhic0+h6za4oZlp1K5NIh3zrCRNnMoVx0C4NCTG93HHFUG5cjh
hJk0gIFFYqaixYYB98WlyB0gVygeBoaJRvI+gv7DUIK7yKEpVePS52IrOtCqOZy60rppzL5RVH9V
80iO2k0vKmKEYuSlpu7dCWhjoZ3uPSyxeetVuE7QPg8fUeumRHqY9BkyZ3DKZZ2PrKl25meJdiAt
YYVy3quK17c0SK7r2TTjyYcsREjLV0PYUC9bG5nfD4rZ2H5GGOyCZOuqb48m4VLTx9hdG5BBhAzo
JmAI+CyAIIJxVzSyQzwMI7d0UOVqRT7PRVJQ6kz6we/yn5axa54IdM5Py6s+s5EVUu0yMNbZBCaV
0F30/+MQYUz80V/tmNdom03TXt4lh3I3CZDbXOBsD7+xt3YkrB1offtemqvpT1PmAv1V+pBi8V4T
QFln2rPmN9n78itXyrGe88xK61tB38nanZOf4a7WoExj+Wsw0bHIEYhws6rK/pF6yMAyAOGyWcQw
8V6FRjoPKhef1sxYTC3xUagxsC6yyWExcdybKrZWSgkqae8X9YOjIQvpYMdzphWADoojEnkdUKWV
9lWPAisOUSOGFpWlfxvKT53+w6S0SHtiJPjrAAXujDr4HgreCqUaSAiESd6ncBMQN7VAepXlhH3u
dlBFFuXTD5GjGZ+seDW4zYnLXOcJhmdGooTSQNrsIrCCOxLq35EtDXMbdGZBEYJHx6zDZZr3MPwW
IVehHehAVZF/CGVvhZ3VzcZyE3TNJgq4qeK1lzSky/3rOFVbkVyIFD5QPCnTsKuoNfr0ymaL90+F
crXQfppqE7MjzFDoFPweIhE/NxiFhPSL/JhDB8Y7MBu2ypaNI67Ze6ueqDMx+afnj7HhMFCXVmDA
Bd4T9RwGp5AiWCAlkBqQVl5/V7KGp1+8C5Lec02ogYQGzH/mEwlDnGznMQlK35JAkzD9LvnfsvIh
rjEcH6f8ktL7CGhLNoO0C5udZd2lHKxB5IjtAaP9rRK5lYBV+GDCiUUXehDgN2+rYuhUq8Hxsg4L
GABOMKvWUSfGqE6zhcc/KwDWiNlfgHi6lC8NjqcA8QHQhoM0AfoMEJ8zT1LQ3a0SFIV8OMNWitwi
3ikIeCbKTJCxr0984p8zKpg7L31mZN8SvEvJC7N5C/yhDNVXCGEAYJS/NG+bEyEhg0PjOLTRpxbV
5yTbzP+6dBi0+1j/coUpNZe0v6rSBukVi58qjILkydSr0tiNZGOUh1l+Yhc5BswPoq8M0Ahh71UG
8SU65BJFsNKIV4PYwKipNvJS6JStJU8nVe9ti1wj09Xo4WFESnQAIPrKUyGeqHZjxhLeWnaTsptg
ckzxEbJ6dsG17etjTNK3iNZrPSGF67CSsjuYzotxy+7Gs5odu2RZPSE5+tQtUI3PfUDFoN4SzOLR
U81tU6P+lPVeJ0jROlBPJnj+KtznoivOIW+XHmGnlw2cJXvtUzLu8z+eCnAbg0EaX2PPzXDYFQc8
dg7RJksV4bUVfY/hp9Vv1esQxufWKs56Zf4JOZxKAo+oq7xZtomcjSL6K5vB0Yy7Zv0O9avGMpz2
YuYMjTHBWv1EEBtE9hGBgrW3GMZ/MQYYDhivBm0ngK8X10mS86ZFkyZA2QS4Yea4efErLj90j6pI
qtBSmpS1PRnVNkuyzcqEYfdIXREQQYosbSOHYiGYDLo8HRqiwcGy3uyc23UNIpXDwDaykvImSvhY
r03jNuVGHK4Eke2t+hQy1KveTtD3qmX/CjrPrZ0NqyZejSLhBcQpklha/CSAoSVQFj59ECxdfUrl
M1SfOR8uEg5OajH9qVtEruCPRhCfC5QgHqCdJdBgdauuXJi430e+W0UwYXPMKrO6jjIKmLzLnqNB
8EMv/rQjMXgmI5cq9Ihl2iMShaz+9ONvMfop+pVuSrt0tL51r/tL5GrtS9rKHPOlhoQZbLciJ8mk
rzUmcPFOOpXmcBc8j3v+W6UkDrGwsA00mKJEJgOdt0rzGxbchVWKK8p4EbYKae33uzxNPxtZOiR1
hPs1McnA0pAWccv4NjOcDFMv59tCNwl9DQGyRK86lOQEL/Wx+ydBM/XtdbT8p6YBKXu5W/QdTEsV
ONZYPfzKBJpdZdE1N3aCBUPMDzh9KIHJ37yGIQvtPIX3ETmLa2zYKmvLEMWFb0EMFl1yjfsfTzkE
yrW3ziWHo6+QHlASlgNN6PcuUaxOS4MB9/R/I5wAxKc4hDV0YWOG2rR5exEUhB7Iy7pD9xEV//BZ
f7GYkkELIAP4DBUHfZsnblkJsMjQmUI8WUDmNFlTp+yCvD3i0Ny2gwAWcBUxIBdNtMp5jZUeOcFo
3YRc5LgxHNrPnUKyqaUxG1kSEbgwOjZ1UjPMAxt2zkPsn3OJt1yrDGnSVi3coMMEaIzdcmidvmtJ
ZiJPQJJ+FYE2oAtgU+iN7DEP9K1W6PreKrDEpTKiGrZZIz+MyWzhqfNnyYYgo4kz2TIoCTxMObJ8
gxQmVQQ8T7CORNi6kTJEm0LcldAbXRq6mdbu84zvRhq1GtLuw3IjdiHObzaK4QwJCY/Ks99oiJ4S
NkV9HDaSDy/NydLDlLLKBn97jzYFrxAHllz8DKDSAedXFCXbHHsOGI8E4aIh/9QZmGfk3KJGojoF
IuoerGI8zB9eAoINmm6bOK97hmeK3NjrAMD0DDFH10jIjzErthsApYB2xpumrShCVHMEm9wLvV9s
4sztlL9+MDh/oLcyAxAZmLBnJGpUgZeXuiOBe1MHJOSLH743XFWTqEGPBiElwDCkmSkQcWXaRL9b
L3rvoc0RoKLB0MVsVxfFPesJODCkUytVq2nU1jIRNqMW7uxQyO8p777usOoogtt3xrIj51I0Wsdr
lJVOt1SlZKMGy5aK5md/rfSaOYtYevXTxgiuvoTkw4z3Xlq9AwaVoiA5LhaOmQfILTtdNF0UvbuV
hBcoiBxM60iY9d6q2q1fR6+wLdcUaQzHS2NARoOESe26nVGj3yMdUKT5MWUR7cfAwtVhwdq6gSZM
t455eU/Gh5Kf6vJOnyUFqC+FZdkbi4gHN96EV1yK8vS2pmOqXGLuEnM6abIdk8JoISs/RFxe1loo
iCS2quSCYoy4Vn8ROPLcwYvp3aYzVyaxlAco61fmuWNlLX3F9f+XBCp2sxF+osahvsbzIpZmb8wZ
DCQRM8mgwSA+O/oSxZMnHXLTLqaP4BddNke26QBnOT1RH3dzpAZNb5xPS6q2/sCnuJRQf50tGjvi
e0C8dKcv9UW0nBu1cmEsUK6YXIfy2H7xPojCtFm8Ra1ayMb0AYuVkyZ38cJ2X0/IWsqItYekognx
iZBqen1i4NwgVB962u6MIj+3MkNAyG2nDgIOf4xvw0eQDeterYgxYe/ZZIx7wjr/tDJdRUkVrbxh
3HmZki6rgZUtuIm2tUHFNC2SIqRkuFpJ8owFEqnFckvu+WwAEXlSSMkM1SZ1K08DecZCq3WIqqTe
QPnJsbdia963NeW7KIqR3g59hIyHhpSMGEGWXQGYC15Kd0s9otftSUzyyNBddhphikoVFLQEs5Q3
wwnLls+lhA2ffa24Fq8NxHPTbhp9P8jHGnMB66VR9FIkBu8vzvp2oTtVfQLeXIoN8ZXgg21Zrg1A
ZGxLwEGI8/rhoNI/kty9bMSzIR6VZqNPTigc6/KczqJADgKdCENjWMX+Cl3BAg+bnjhhtStpE+gf
TPTKHmFy1oojbGuzBgk41yJoRNxGwbQRofg7/yp3WHjYkMJuwbvXXM0x3Y8oWgYIZb9SSJqHQvQ0
Qorof5svSfuWJnFbiLjW+uQgJIRPxdrVSDAhcPwfEHXoBbBJ2v0iI8sxuPUQvwxkDCBo/eZMyuYc
QnRO3WMgPC9G1RqjyhSa9K7o5iHTKkdFRZFWzPLkNVnhzbwYxmaaziXBNuY3Isx1Oq5TbORSWFBr
7+k8TGJ1oOO2w/mjEHVyIJiLYP8WRNYATwMAiqRueRxdaY0kuOnsEDheEtGbNodaI5bREkzHc3PL
XKA6xJsr6mtWKO9V2ST/JVjEKEg0TFqjd8wL8WsU24dQclXrKv7yuVH42FAASUsCun5IQUYg15A1
on4WKmCxSiiwMq7NImgXZD/Bo8dwzrEKGDgrIKIUFVPklF11yDBtxgQoI0kFYA1HnGsL6YFmMeYK
gLXjHySoFrYk3AzW1bCuRPR2AupBOwic7qkoTv0XX7kbPf08Sk+1v/qiQ7rV0Lgm9qJKuabVyvvi
yBqENchQUVzlBFkp5lNq2wYUg54JegDoZuqWBinh/BeuhEfXYZnEsG2X9bELzzGSwxbx3U/b3uT8
6BdHPhuMKmxcsNhTioqvaB6dttGHiwyUwS4Kp+ZutrCjU1tiBEuDY2Y2Llu1B9F2o/LlC6yQNHHM
WPJiVUjnxvvK/YPInwOTq99IiZry7asHeCnTeyAKoxrhmfz0UxLCbwKBomzkoNh+TMpATymtQ3mb
xh+IJmY6RHmXeJkLhO2/vbzF+52lbwTbfu7G8SMmq7xCknatJ0LK0claTltR2hdyBrIWvnQkiYb3
KQgv1IWoAqJgVw8o6/6NvrzT1MlmZQcuggVOXWCnnNEYf1r1qe21XfetlN4prsBtV/21eHnDFx/W
UD1hkuyC1JiovCT1OpTWkoZ6+yerP6LKqcSVPDn4F+LpEHnhuWCk7XSCJeepYN3jA4DzcxvAqEA4
YP6TrImc+JM/XnVWCMC+BE8yUQEkZv3TtqHCS4AtOXlOJU0n8NyezHXyvj4Q+GjNInqueNcVpzfS
VjazwFkSe+TT9MkX2bCrxolTJohVVOAkr/fSo73UudsG4NntQqxWseeUhQuwSJaejEDOTgl/Jqbv
vBKYezFzYFnAX9NsKFQ2q2hBhGJvF+J/5mRFsoMAoAoXBUKcZkWnm/KTllReZESeq6jLiXMTpwTH
H/wXDnqm7nFwfMLTPM65vzrnMHWl7KmTNFRIYPfOoKx7vGjib9bTAXyXaA09YB3qr5dKl8H2xBoT
/I62+KVr/jlLpYemr6VMwfRdLids8jOE1kTvaXxWZuC0YbWWZeShpePjRjINFlQcRn20VUVbDp61
wyro6pK3Mst7qiBg/CSkAcB1ilar2RPwohwjxJ6lQtnRkD50BsGZLPMAVq0UGlm/VVgQ9fK3lDbF
+FuHiqvoW9bs2AmxZhHNri++GaQW00BN0M9ZnaxWk35CzN9lnx3y0fHTRDQOcWacgEKB0qQfHVa+
AZP3/YkZxUxeSgnUXQcwFE0DS/wnISwZAttsv0fkBo1E2lh57zElKCN8TRS4YmoRVd6gqiZVekaf
RGERYoILYnBYeRFxWFuQ8bXxRAqV4g1KVxna5qhzlXBiLiG0YN7SQojLGsmfUbzr0OIsWDfjsWRR
Q7C0RcMu1L9cBzdvcrQqxBY0GojArkUuwVoXMkoqt9QqO+HjojklN1Zb0A4r9dZ4palbRms9l8lm
KKAgaURyCEi8dGxNQyVUd9/4yqdNWcdu2A9/icebHdc49UqBSMV/hbbMutdAaisiHgYSkSBDgOYf
0p2vfUwaEJziDUz6pOI0OMYDZwlrN5BiEvOmhiWJrXF8DpTuPEESSuLZDA5KfEtp/FoKtDKwyVv9
NVBEMIQXPOfWrQKG6XeMLQOq81fLeCaOGw1Ys5dPLIACr/AXXb/tUIemL3900DOY1R6zpdFvGVRA
/kW+s6SgfvkENzLljWbClx3l4USFVEU3lLZhAjAm/Vncgma0FgYO9l0/4slB5LcGFhmyk9B/qNoz
DcCQVaerbMRHIP35tEmkVRqQyXA0lN9E/SsK0piKUzEHJzLuKaq+FLS7RechqXNUto8IiT5SeSX1
s+FnkfbL2CDTCuPNsUYyBta9vzKKjcm2gipd+sWu7JDKu12NSs0djTPwGnXZxK7lLxX/Og+sCu+5
fw/BTQje8PzAEHJy0FS7+IcakPMtyZemvGbUzEkPzTZZxGS1j/QzCovAOoXhI6TE4b/QquS37HzD
5dArBZZAHaPyIHrOmP6h1yOmyqKvgswQeF6fiXon9RWJyahcqukIEQ0kcPCAcbwDdlvIBnDnGcmW
HFSug7CJalr7h5YfZMjQ7iPULymZnC0Cpx9B3rdkMkw8ixvxrRAc2BPcuS0GV+ICeA6vB8QbnQ9i
J81bRx0hEvt7lO0twR3VQxl9sMNjSQxCBwMSlW+FMt9QhEgJb8lv+ZIK7oLfWNtWw9MfTgZ+XpxG
nYlH+NDHW1ZjmPC22GLpPRr/blQbjvWO7pmBhVmGlm6hssOHQ91ONIeMCu4AGzsR9vpIhOh2RdSt
tD/SVhyvQ3Ydkm+9ePhh5aQtQQJrXBCVvlapFuO5R39GLiofHfsFfFJbXK3fmhZCFl5t95GYrtJ/
pN0NbSeZHJeyW3ma25ZO1JHm5fqePTbFgbEjJlx2o7MWqKEgb/T8mGb/Iv07I1ZX3sjyOisOlnGy
FAZe5iYkrk7BwM26C2vH2FiWbhesa5zZenNIiqBC8Y+GocBPZ5n1N1m8q/gOJElgqyIvyYzrntIT
XVCLGPuP5LzAd+AzDEIzlCUsqkpQ05cPnvvVsS5DsnuEdg92Uc1pv1n8DQ6sZps6fiIi6OIjSXBh
sLLyCzOtH6w841JrxMYScWUJ3PNsPjk2MYdoTfuRl9+Rx6re90BLqotbSFhFPVdsEmhdWmy7yVfo
Gpv01HoPhKiF+dWVGx78VtnIxEtKK7M+i9pb6S8WZu+3j35RoMnaJ/kNnQBeDxzNJ1S3WGxxZ0+y
gRnduuPlRcEE9QVAWU92wMhUaUUFcBIe8ip8R6jJguJp6NMya3leKpUSx5A2WIuewtAb3brvdDcv
sEuFdHhWx6AeOmZRrkvuCZjLASIyzdcSzyujJJldJIz1C7NiSTPWEDxtjHoA72MNTZLI2bQMZf9L
ZuWKk2l6w1qs+pmRV0db7yHUEwDkRtOSdr7VXNoozXd5qJFpwMIeLFUysDA+9l5rhzkbwEcR2n80
Knmejc/NY77kYeKou2KvXMqjo2oj6fzsoeuJvSzZq8PyAFK9lhWjy2TicgPSKUJU+GO0ruFjIox/
oJJWK261gID2AAtrnQbu/O26SoLuIHvQGJdcfJzJ60j2X5oF4ppNJBq1Xgtoibo0UbpZGViS/sL4
wEoGKjiJW2UeOoYxrNUWPyV0YbH3hn+FZKxKHdK+bimlhFHEvbRpNC7IXsRvtx8ZSsjwlNF+hmkD
nIDKq35KYLiYs/wQST3gYUoxAFaip5wW0MCNchXFiz+tBVhog923Y4Mcw2NlAApaFhsl2rdC2SGw
gPktp1Sj6SHJJuSY7tm/FG5y0kBLqQKteShEbyjAgCQ/W8TzcWxyyxvNKY4BUNl7rX+Lg26r9U82
kS8xnclYRmYo0lG3ryD4jVPk6M0xR6fV5e0i55nvzV2mCqjFmlMf4Z6JV4agoCRyG7RxpkmeH7L+
NnUkxGBatm/kVckCj2h6+vQPQ4o++RCqb739DbWtVUdOGjJFtpMKnstFNv4R6a7FKA4htjH/I5c7
jNrborZqrEFkIR9DCPEAsY6JK+HaJMuuiK6m5e31TjZ2mRUo9MiThqzm2Rdmz0Pvitz5N2+yoDvD
s0FwrnCAWdEa7tvb4H8L3DjmgT7UDzbIiw+sTe1kCUseQxSeKeOqC+iWckRh7dsPYKuQlZk1erEa
CuhDQbSXZwAVCxxnQ+viziQRMtPQ9+zkcU0jANs0RhvNd6X22YEc00TTy3jFIuyMxUiWtQaXNpmH
IbkyVyG/hzHyh4kVIIf53muyl94B20r/WHVkZ+G91i+kIivRsGQSk2u8Y9K/fnpBj0LRHQQ+9xSs
WPmoU7o9CkYq3gzhn6gC7uUGfSVPwl37HNF/zSrwgudfEDHPJf0GeG8XN5LLro/1YLJDKSBatnHw
luqSy7jShwcBaI3KYwEicJmC8pSwVSSZIYITZ+LU68s+alh8Uq3mm9EUKPsmM9MpMF/xsFW5+MGv
iPKXn4+EJRmEMAjofflrs4IlbJF81rbRi05T9p8GoRUretnBXOOOzIoaOf0JQ50pnLnwGFzZlrNo
hK1XnMEK9PRRNB+W5K+14OU171ZdtFw/xD84xsiomzQGEILc9esUXM1ypSArotEXrK1P20VoTSPr
DNO2Kb40mCLlNy1+Cj5NIz9M45FPoNVXKacj8kOz3FfCp9RccM6m2YdILFnG5K+uc/+fpZ3M/Msk
vIdsJpMVASl7WJIz4RFEubdKAdaw7wn5BsFdcCUYLlqKEGkI8np+HTWYbAhimhePYXyK0hfgetXC
e6F8S0kx0H96mHgl/9RgxqShWZKFdJyCs1rP4RvcUMlfnt2HeFVBZ/geCzUCNgLGD6LuF0XgSp+s
I832WDZ8cpGsA+SQ3txmiKgLbvxSFdhIDtDuD1/a+CBqhW51SkU6HUJHmgOKWRR/hHSc2/Zbg8KU
nhgWZc9hj+Qy/5JxkC+UH5q1gAam4isnz9jHT/C/sX8UsCmuGag8FKPH9mKQ4Yq5/q6Tl0vmCOaH
RmH4gf/kEZpW5aW8tHf/zvaKeusfo0+aHem3RViGUychtH8TIdBg9cFfuk63+Ip5lpCE6doMp3lv
BlA73harzka3vUVeGjROsbeDjXCS/yp2UilLkNz+r57nnI0xy6Fwu29KZTt8Dv9xdF5LimNZFP0i
RcibV0DC+wQSXhRkUinvvb6+lzpiTMdMV3UWSPces/fa6KqR6SOsxR079yhwV/lXw3gRUDtq+bM4
4LelXYcMxTIWlgrznRkDyiNCrd2CSeyqXOTreJcvhjn9LzOlaMUX29DlqvduGa3iU7NvkcnNk3vx
xv/98P6Iq4I7RDAnBo7oMjrqvixXGYw1BfzF0oL6ZzgCkv59cgWN30oOwaCgQAEhR3ZDb4lpiCKC
sV0gLHlL+fCteCXkW1ndYSHIrXl7ARD7ishxWvCuGt4yM5k13EnGTGHNd2f5BzMEWybdITDI6Y/c
tEq+H7+n8tkAYgCPAsooRn6Hr0nkdJGS46TCYjnBBC1zvN+A5hokFitB2/qbY8VJMFC2k9OrR0rW
MQpbihNtb439Q+i+AYnzMT/9YJs0dz8AIrrR2q8Ou6fiQcEIf+K081Ykwy20XCpnewZOfJTyPwCD
XHHR1qnu0pVWjQVqYCwCJsBueOUNVsWb1W9oSsd38FtdU3h8xqxyT6h38/SmJUfWbpZqWzye7kJt
FxwBEqJyw86Z2Rk6Ao85gwo2NVR3PuGW9bIs19ikyMBgPZ9/j5zuvkO0EbZEprL82vG3iFYl/bT4
Z8yOwIyWoONO4deQHfLFKCwZ/nR/bOqZzLmbdjfYAT85dmk/vUTpuu6XwgcuHR1Kjcc6WHtoRymT
hmnihqPlCd11nhxYWX1w0lZ3nlxrZ9oMhUgAKcI1LZLSX3UPgcPaGhxM3LgCEdHoRKpxfqlgbVgd
zwABO0g56MIxHPPnD7ITZlEBKVTJbLP8rhDWTsXmkoov99YB6kwJ8N+aUinKgfzYNHoVAGBpG3b7
UNoOQEXkDbXuBG9r9nW7RwxdNk9Xe6nZxvJWtXKgJRku0SN/yT80+N4j/laO3Vm9sCJjhoprkzTZ
ZLawTmzxavMKJ2he1EbOCYEopBQM9Nq2/OLzaJ3MZuXWQp1Q8FLtlTUhiT1ZWwEN9jz+59GYMHAF
aknRcPAQM2FanmfbxaRS+NE+w5k5rcx+AcXestpmP9WP8HS3TFXq2a0QgMcQpsCR6AvDfEil1Pb1
Zl8aaJQK0hvQCFDIDSfugmH4n05E4tiobL1Pe+ANtf/A7QDPXqjMoCydP5GR6ujHuXv+/wuhSDG/
++hWRxr3cYS1EujBDU2Vgrlff5vsM3Zunfxm3GNa0IvrXvf9+cD4G4knyDWVRz8Mva0nMAru4uJq
8KJGXp7tukE7ZNMchFQNvmVRRYSj3JOyPMnUoYD5mj8BgQsCoZRHmG86mdLPYgXRh+w3Z0ufOA99
HS3JrOdH07RL8VWoiuR4ChtWCRxHVHj0AQqQC4/1ixVU6qGQhA/y5DWJIhuBuZ4v3Zv0ntXuLGfN
IiASTysgLmMNsyBF+/JayKxcqp9SDd4awg4Tu7Ty1xbm3NxLqD3HauUVo10mr6w85dq9hsNjHhLr
mnKtSN2duVZpEN++JMhFGQ9V+i9qIkTwO8VlWkhhqjroCiWGGy4MXBOyyH3ITq17NMt7bKzKYXol
apF3q2OoUzG5Xan+ldnFAKMi12jAdo2BQJ5BY2IBrF4bZFr02N/rC1sJLboN9WWAxeDEuAX57YWH
znrTnRY31PBR/ZszUmvMBOkek7b4SpwwBdpOg5Qm8/URm8iXRh9CNTZ6UDHYd6QIDXoCEvTiXjKl
yrdVy/LVwFq0R0vFEYktRph6H/NhTeJIui+tTu2UMr/KT21/AhzLCBxViwmivyW4Y4sdmhXSjvhh
RPFTTgZ4AYwi+i0fd+R0mjq3ASJj0JMF3mE1wL3CuMn6GhudeozhAjkW6HznjSbNimhKC0MY6l/Z
gQbRv5aRGv8f4StONW8s4RZKUG/gFj0laXJ469oZNkcHDCV7MibHRd8RBNG/MvOAQkXXAXNtGXJV
5kMxdgGJKRedGK34rIUna/zWJdvrhXbepYBVbkw87y3VS2NdJ+pMQjjdkkyKP4rmku1MtkwbJDkA
Upy6fzQ+xYT0FPwb/yil4xW4Ycgh6SqdITtCOteUDkfk8Eo4UmvrxnxLiV/QJ3v2L91cNJ2h+RvU
Lb8afarpPxDZ8Fgzj0KwJHr7EPslvxhnPkMSRoFp+IKtUSRrIThowpp+aihIP3aKeFMCg8WGMti5
e/S6G9A6131IqHrZy6NXQLF+T4Zg27QgSJFRNea3iUQvIKtX835cGEFatzUZoxGF6CmrupkB6jmE
9VFu7x75vpp0FTjzWxl+RkzztzAY3TH7DFGzThrADpwsbw4E9prepjx78pc87KkVVFaL7U3HQS2Y
61bYIGfLJzkqPANQO+CCpEOE30eKXvxJcb2p4bWtjkayi4QdWvlUQlOxjcYvjJJkA6kCs/w5rHXU
ZPjCyONaV/4+U87w+drqTC6r2K0ZCDeHVuJo0NZkAaGpKNtTJNz7NfmutY/r0e74owzOgtFNwqHG
nxavXIoaybU1+uMq/Yu7h2g9XO3MRcV1hrtwW5S7BjCGAK8VCg2zK+AYJHL44aVixBrY6S+0oCqf
t+aS4bRt9pis+X6uVsP4EEMuhwmN5BxGB4K5EI0VyXnyAgM1BB/W6RUQyRGl+MFN9sG44xOaY0in
ZLHUnwoHX7oeMnClh1xe9wVz4Vm4nwaoGxlFAHd6CrTdTvINOhAX3faowXRYTrJQuW6IXD7y90w5
DcqHjqpvN2bw6bD39KugfTbeJxW2xBS0+nHUX5AuoKGCOUG9y+TYCdAWgd6NnhVO+M00rAbPEe1Y
/SRATforrxh+sFyYeZizrWtN1BU9ElsK2hzvzcPuiyc0lJaxMjuwi1s+OXFk3ucU45fakj6yhVYi
5E/mNbwWVB1M72TBJgPXQAs1sxgqvpv4JKhrKz5HxQ6vLcs0RxIPjG4xCqtLwYP+QaT031ieK2lv
aHYK8zHfIrLRpc1icpqgGiddEs4dxZo+Hv1yby49ce8ai6pdWERDUOk08bYHhos9S3VCfSfABiSk
Slrow/Qn8rITnA5ZfvJHGOUT71spvLN4bdTIQ5p5CAQJQw2HRAIlpatPKhnCeDo32K04S9RqV7Q3
5rfVQNlAI370m5ViMjnf1RjAaIWKDIL6mll7FTwtkRiLDSZ5OcVOtWEcFYc7pOjzkVAJi2ntlYM+
iK4NRQVDh8T9hgOSyswjAKTNTR1RnD1N2iu64RVXLs+iG26QYvHOueIRU1cA0A8/ORwBfUYkOIXc
wmfqGJJKon46RGS5sUKQIkar+lvBvcx6V/2D8tQMNsnJczW1tcEZcPpm+tZlzqBALIbhwuGKqDme
phIjHVqDmD0Q92Z6mJo+orMRB2v2CArO+46MrRfM4Zn10HTcpSmt1WACrVg/3ZsWh1axQNXwhKeU
EHRr2tCyRPwJODNRp3rRCu2NhiJL5Jzmn4R4M3YoJ5UPdR3Q2zZzRKR75dYqVhJiN9+66NVJ0203
XlKKxhZ1uIN+inu4DyjCl4gkfN1Oox2hNZ0+E31ULCw49g3Fn7iQUMfEdGaIhKB8EFAWCHPPfPX/
QjxWGjFQ3ttEGhGQeTQfNVwoiPJ2C64d1AyuQeoTKPY5Fql5NX5GE328nG/dKMn2eewhHDDY+WXD
W61/HPZoDJ/R91ibJDuBeiSDEbt8PUPvr9888Ry47sIX+tXG9wn8BD6x5UKq8l+dnWJA26TVGJK4
e/nxmX4POVKjFTsGRhN+qQSQ1Vpc9poEQ2guVu8KtW5na+h6+FfNmIiVrE1RG5gXt3Vn+MnyLwMw
Lf2TuK+vMfeWu6zih0ny4fgI8JwFS2Nn0c7o40WEYCQJrGh6Ro6ShaG3Ctju+Ji5d5X+FdFGqO2c
MsEbSgYAKBK2Sn3N9IOJfi7nu++ZgzahstZQw2OLzRlsBpTUY7AOIYZ2lsX45c+pP5myz6VLOXzG
7uPXB0V+h+bTC2Mww6+eNXSuAAOK2ev8SiIe1ZcnJbbIeliUjoa369G5hbKLQL6Bb0vbSzOJqpSf
oTPII0qtVZIhfaXv6COosinOcHqBtKG582FXDG9BvlgwqvynxNMepy8cWGi5LCijjIVkkAJFP3cn
YBaNY8nuQmB6NCHOSwRDPoh3NF62KnkLUVUXlMRzNLUzagwIum1qVAsxv3cUgE37Hglp6/LoLqJ1
K8dJp8MghYErW64C6SYbobrwuRR3KVFcgkEyFB7IorgTkaEE4ry0GNN86f276i7w29NhwtAsqgp/
FAxKlqbaeHWFUy4eyvq74opmJIaQPJ2jueVc4fNAooIpihxeXG1My8QTBRn/KVkrnSFioZ0pYM3i
bZSPcYAlPfwzQWhmvbrtqbwf3LlJr0FJXPIdc85X0Mcr6Vuqr+XwlyS/MifhpJKRLVKBGek8W3Xc
KMqq8rlwfWUeE/mhsQuv8AmYOjF1jlLP0O9KCokv95GXQvbyTYfSQ6j/9XS8LqwuHp02PDbQORNU
8DkTFtn918XWXmqgc3EPf2pEWDn9tG4Rm3bMampS/SF61zSHC4SXrhgBjkFMUqqL6t19rFM42718
j3bxF1Vg78DqcN3fSDmI5j+B9t4n9AKsY6keyRRRkm8Rs2kQMHk2n272kvpf8mIRmL94RTEy/PUy
RnntEVf13GJTBuVlcC9wxkWYFjVO2rG4Dv7vtI3ieQHhP8tVay6E1saJZOtSoDlp+Dj7DwDh4qKz
XFLxC6Y88gMi6FD+7dRrhyKsrb4UiFgS+/IcWYVvLCF1iBVVcnfooYbW+jGJV7GwV+STTnZi/Nv6
/iLBEB7XMMGRBQKryJ1aw2hhEdzI3MU0V24kzEJU3JRNokI7Onj0cvg/cXNjKkINgFcJBAvfggGT
pMRuq67LiMxTKB8wR8PdSHE8tm+vWhuagy4vp3QP3H+1ks0Tl1A9k0epwIYtIdQJlkK5k2E+KR3w
O/0gIgmWvXalhpFTCOB4axLYy2Le1cqSW48lcwoaNUWl4PpnJ0IuDW0w3CXpdrCuIaz67DuNIVB7
sI1247DOmr0Bn5gJyYBzI6Ih4wuZoLpjfx86Rnwxj8ZpeiYCmmy/7hclGGBACkORLlr5JnF68JwL
4s9YEVKmIWVB9231d1DbLgWxYg/Zj1SGi1q+A6eP67VJ364/0gFR7PgdVBpLm70RwfkQ+fryhMfj
36BcW0g0sEfqdNXijg9cGnsmziE3YMzjIB7TScpJZ9aVytGI/ir9VshX1ShRKid7HXaRak0snwHB
WMRuDjAdmkG4Wo4bkZdG0h+yU1EfQCGzNq8XGi9Jlfw0AsLC1HMwg7Tqb8jEt6HylTReYtxFwrCS
9L+So8ywIJGhiCbY2E4tXArh3+j+uBxifvTWYRm40cc33mQ2rMXBZB4Im0v86MkvM2BhWmBhfpYT
G4TsZsqEQ/Q0NFPw9LYYkFiy6kI6ySUdoPnzFilzPP7XeBXqv8Ok1WutS+6fGiKAh4uSPsv0GTDW
GZ+Guwkx0UdEA5+rHjXLM06cjByO8RVicUIbQtBE6e4VdmCA65pT468K9YuWgOOn7a6d7vQoDpRz
leB++oC0TTnS/P5UGpcg3cjudSz3injwwPjCIJK6K/KSBJWOcH7xX6XH77lJDKZc6/7jmnz5cBip
CbcyTDrD2+YEOg7pQ2Cy5S7g/By12i4RypKYOFeA0bPuc+udy8zYhQGDwH5nVHOaGwbP6RSIq100
pvaVQYLIrW8Zhq3gdEIMElkl63SKMG+ZZG8zfSUaSBvuWXokBbQK7k4iXEz5GuNJKrRFAWeFxnHF
9GeEcCxdAEkqRLLgJrAWIutu5HiKuxQBB7XLkhEzOWeyeSqmyG7s8LbRQ4t0LGUSpBTi0q3/oWWc
QSvgA6IylhrmELbg3ytt6ak0xHvQ2EW89igJBni/avGvCVYkPpjaIcicQV+V4o2M0DGmqiVQHqwc
omltgWdch7st2VifG6RzWAuljWbuF5b1yQYR4c4sUSk42ePonH48lfhaRukHxwzvKnbvY8B8TFv2
CXKIsyctNJTOFhH2OOV9RwXez5fb0Bka56J7BlTYbmVuXK1Zi9JZxtRQiPIiBBsqtMx4mTk3qMFM
aTUU/1yaoG5dAlrnIjWTx7Spk5tdzM+Qs0cUxZfWAS2q2W1J/A3hKSvoXeuD7H/0gadEe5npT5p8
SwqGFg/zXbREx11w+A+CN/OPVlKchLQiEZIk4FKbZUKNl/pn9Ib5DEVX3N9zePstFMAgNuaGh7jS
HOaKK0Gm40aoYYtqAK8bJHX9v9rY95aCGh3L+YhjYd/hIat1yIkw0tz4mfFoeQhD5GtIPms5ZTOu
fRZjmlnSuv/m478OAHSr6UiW35bBmzvp+RmqJ/kkSWbhb/JFoKkhIYqHRRmvpoV41zxx16Q4BoIz
k7PcPXecW0V1D3sNmAklKTqSDICfXkM03TTExfxW2MMsts7mmNKxAf5m2InlLCXdUSu/qvSEV2Le
+FgMgrUuLiX/ZjQ+nkK2tdhUfB2SIdfbSIZ5P9OVr4FNVYgAP1c/EjvjBnFwXu2RREkquIyGfw6U
B0/coVjMqMqEI9uIXuLtAJ+EippEv2AeoVPU6PY0YS4JkBKYCRaIe8hpnbiLiLRMhBCYLfkRMTb7
nPMWba0Prq3PmE2S5zKQgt40SxG1IDZstJ8XBG7Tmha+BTW/u4YfthzkivXwv7K5wh1tfOYXBU82
AzEYYwSUkXS4geYXlRCYJ04VeTQR0alULyaLjykRpRHoOoluKNiCRT9JjSQQR8eliX4099mM56Z/
VtWrCDaJvJX7cyZcohwLHasbLrcQNp04UVTpWqu3T1va6rAdkEomBAqI0GBKYwTzvTZyHKJaMA9S
lb4WiljyiW4GozrT9pEkq8uaPVebL3vsWBR9+Y7xnmI9WbFG3scAQ4ST1rpbtPHezki+etFRcycC
UxdOpjqvysuFy9xEKOndY8lchtgfE2A6yKFI/d2OyE5WWsrqoVr4FoBVx6w34FlmJGsa7E5tz9wV
pK4y/M3BzXQVybnNskAcJjK/oAanWvSjmUopllCH9VysFd4fXSTJhSSHdO25KyXscMM7kQneb9bl
Ox0sOAWmcvW8qQ19SKAhwqOkrjPA6cr4m6P9HUpmEcjY0ZguFipii5wGRA5d1KSfSoQzF2K30Hgl
FIIYoPjHyHNtrlniXVlpGKw2sXgYrfHS+Abcjn7fm0dgyDNct3qVXoriW8wBQFbFRvSnqxLToUtx
VKGTE7ZE+c2ykqI/vVgtoqNTXz2q4CM0U5XJH3jAps0aof+xLBwZZHGUYIe+1eyGSYp+hcubBUqB
SVYHBlM/0vYTxJSOSD1M61KS8IKpgZUmwprurBMuo1kyG0fsR+ZGapdhs6qtVcStQJEn/syycZNW
e2HYVuNTIUoRmS25I9PhUKJh5y9HYmAInBWgj/I60fgQFaFeWkCGVDMNWIiQLiem+5AYP2vxS082
eflMCE8hTEmy1kz5W8Iv4/XYHfJ8ZUpT7tFz0GhMN1KHWG9neusqYCjNVVO+puO1TfZmSEApwu/w
N2F1YvW/jacuWg5INToM9VEBZ19vfUll9zmdDIoXfOGhn0UMcCMkClWlMdt37QYLCyMijuVK+U3y
W5s/8jFmsYqSAbBuC7SXYDSkvg2zlXTGOj07hWZ+H04Za1Wle2XDd+DpC3GK1CzFAcB4/TNaCeo+
nM2esXJbdNZ89Crs2OjM8j5yasDZatAfVYHza3w1xXMe49fSGALK8VzDdaqZ10iAl2sCh4d1zDso
CyBcMcbgL4ceMhvRFXm7mKrVwg9b0D52xFmxBHMJSM1Q1P75RWvr4W8LoSgbvnyhmXXAdzuVVd/W
0N9GvMOSN6BmH6Cm1qg33R5ZJlOr7OMDKfNwyNEF5Q9wFYzIUYAxCuqbfwUYmoFeqg6OZnifVcnG
wr1Jojwqjo8yXFNkUlJ0K0EJB6q+Vqpgg5CYAVHOJtJNrlpHCUwJHnf3pmhI3SoYVd2S/C0qjES4
3k18EdRafKf/P/mEcbY6ooQAVZTZ3MLg0qjPMcUhbL2EGGnsVJmexH7PMSsV+5QXjPWfEKKmxZ0a
iifm1oQTUKSJwxsyoVBvzfhTH0vy1jA+MznGMJ5DwgM0RQH8knAzhcYtxY4ULic3LI0z/F8+UuVp
uuFczO4mI0bvPFWAon+FxbPoNfpnZCy8DjqlYXGq8n89ih5V38riUwrYEL+6+HdMMxB3u9S8IERh
DuFlmGU3RLeH1Z7uqKKj1W8aqu8xmaKnH8r4QzJImr2QSm2VZhNY7I/aTSMdoR5PYKVIPPvqPw8H
h6Bkk55slt3buKUi9ZHr7313nGmYSoToleAz0H/A4kgGj9ACs+ai7Z0eIRFhyOK+694GapxpYLXu
OIyVa6bBQeV1SylbdyRtzdnCTPiAlAmkmzN4P7C1J8AerQIY7sHQZk46bsX0iug0Ve8VEWka8ZdL
D/f5eMLwSinnz4RyzVmaxdeW+7ocLDryL6/BuLJnXNp0Xwq7B4gBgi12F2QSXfCHSt3P7Znv7Rg4
uNU9xrXVAKFFkVlIOs5FZjcgW82Nk5lgnP1vsgNzCVl+9wZJQDQJB1IrMDbwvqz4mKq7kMBA99A1
7wAwXTK8+KznOhPNhtS/Kr0TA+7IKnZhcpDMmi1nxWHL/11A9a1Y2TRUDxnCC4U10uA+Rk6TGvck
hfSY2gOG4YSxSjo8ch2EHfIicljq+FVat8r8NoTiIFYjzG3kStRVEnNPIg09UuA8QuBWIO2j/AwK
QmkcmgDYVb7PkJpBbSPsKuoJPB5gR+JFBvEh3VWJ5wQcGxl+PyU/t8SnMKhM2reE+J3PHdkuCydX
Orc4/UjDtjZa6uCbwLar4zWIvG+cBeSZyOIWURPuJmdqEyyIY+XOoYqpmh0Uk/aqB7bcbjueGNRE
RnISu033m+F89BLGU4fY5X3ZlNraVa987Zm09jG/Jz+jsEjr8zDajlztBCj5Pg5WGSuFgcWP300t
AMmGYJjrzf+iB4SFHXc19x86dWKvJYKOsbSp0hcTdd4Uza6MQ6aemQUk07Wbr7irUu2vE2FxmN9B
eWIXNX09g7GVgP0q9ZeRUfkmjLVSknKSH7F98TBuRfdAvebp285lRLIRCz6pna7u/9f/DWv2BE18
zXmNRAEYlQBOrVniMjKORicvoYVeQ5zORgfPUP7TIQ66E0mkosgnhlMFBe4Z7qItxDmweqv7zv2L
oN4t+dJ5PEmhPBebBUg5EPjCvkGfif/bSbLIVlQLa7drJ8AZXZqMnzgHoG1KJ9OUnbyEA9i66MDT
edcpNnbO0vwAGNmM+OyDrxyDC8KI2LyREAOG6uKrpxFZhi6/rZhaaSOeG/dkyrj2YQuN1kV2+Uo2
sCl0ZkrEmbEvbyAS+ieJ0Xft/8r+w8qZa/nVVhZ2YfEVu9GyBMgoEFFZYHy38cdYrI4NlpH+WGNJ
eQs05Pw+qvQdK7baHRWT5iq+tyiJ6BV0Ea7hcOUU1QE3BsXSmOaoLYq7P1lHY/NTF49O/s5TogOP
Fvp22bsWiL9SR+tOek3Yg2SbATC92HPkwVtY4J1VYrtE/eo0nrSWG4LiWaAFzW9ZoIjkgE3GMykO
qIuX8RjO1tMFAxFmERIoiFPBoByTMKiM9TnukoXEnEfEGJxtmpLwkrPBPg5XIwEAUyN8WBB+KAFq
cz8NOY6C7cN0mWV+sA+JGqgdCyOu1ACBX3kyVEBBm2tNczAic9ZLBwM+zIjWyy9Lm3HSMrb8ZRNz
3HDVd/PuX24Y0Etg9SWVk+T0xfq6C/6Z7NI7IGxJdRcZ1eTlV83XnX910UNNo4VubEPRtCUXx3G3
JM6Q8af6SfRkrkBC8lLaUtRgU6c/KxDGlJDaA7o7pSELDz0bhKiSC7mriM4hF7JCK9Zpw5fYhms0
nQQTCe5Rb3iYsv6WKE+FCirPwq9JKti32mrSTCBfUDxtnltvhI+TxH1SJuS9v0PTFpV33ZsXm3HY
sYKMPZ4iZlVVivNwk+OE8JnAvz1lHSE18DHdDg3ZgdkZ57WE4PiMj0/sn3pIWBvwTsGGRwidjod9
j3KQHq4jMoQvzu6YVwvhRUTLae7lcYOxLtJxfVE6B2dM6ArVM4q52E5FUPivMl/xsxveD2lY4+hU
5byVfit5LyD9DvDQRxu8iaa0yd2NVKzyAZYlSxssFkVzM0VYqJRbYJ937TwkEy3wST3ioXCoxzMN
a/ZDSlZaf+yl5WCt5+icCjbBHMngD9ipsecQVGW2zhnZaNazzkk8XfjtpvRgrWD2efffubsPQpC9
zP1FhLp4Z2iCW2QxGT8/+SUWQBTeouavcO9y96U38C/MaqklH0nb1DkwlZWmbhtSf0WN6ApmNKjM
8JjcdPRlaC+S8N6quP+LqyB8SzjV/EPPxKAz7z6kG2C8jLw4JDvlu/PWUbh0Oj8javZnJLRSZlc/
kqKS68Q/PSrfXMgJroichktBmU6VKYEanyC5af9ntadkRF+ChtWPmYltiZN0BJrCgdvLjToQaYrK
goYnCHV3KO0HmnrQLRlvuryssQRrgNo9CGyGj26ZqyHTfgNk2eHLs/ZtAVswuLlEzwnyM8ueZXWx
CKKp3E1d4opg4G5elehP0M6QGEgLW6upS26fsszgwjU6wKvJTkgkFkOu9k93YzD8dx+5TFz8JOkN
2/dD4VtKvLeWPxKkzhbltcfGlXlyHWkzjvAhVtYZmaQx+X0oW/jwrfSUyytNI8qB4fFA6ubw1Vur
ZvhKSK4bL3Jr+9pes7YxOHd2OqHD7JC5TqPW8wKR1PBocLaPKFrNux6/NRhClhivaubvXUBU0a57
KtWph66Q3+XsmFBR5UspWCfluWwuEiyeQpk1HN3SVfEfQn8MVWegrFJbuxMAxmROySLRRPg++Pcx
+Jqi5tzsJibvFmd+XV5lY5eyrZ156sHDmJn2/4yOvUnDrAkaXLvJsFT24qPsXXsWkk/pkqVM7kRx
Vlmf+i3SJWZ3PSdtl1+yYFIzDYCC2EQHKO60E39T2zKzYrPMT3GSwwelFtgHpPQkBqEcZmV6oAT1
og0m0zCkLv9iFoUKgcFdj7ugvwq8ccV2MjZjkhfIFbhp2r/II2KYDdHdcM9uChPnGrrvljtPl1EQ
tNjJGsICuodaXdqdVK07dgLIhQFN6rHF+nQTeI+avWkaXdKWkUvy60s/PPSaciuR4fgGMOFN4z98
Fs5De3S9K7mzCuMAM3rgjwUrkhvkdwGxqacNelX/yOj2rWUDDk2XHU3flGmEpOZPlB+sNZ1mYJ69
VBmd4WbstX1fPIhzlNITRGyiUWT9RFdhmrveenrlyxP+iOKOwu0wIC9xJjmYTI+vb1gVTasNiZGe
nF0sErMLtvEMxAYwYKFBkkmJnGXHShcjZgbAuSFHwDylGk2Qk2VXuAyznnAG0UClCnM1lf2F5N2L
KjjWGi+WuoZn4fcf34E2BPHl6EaHTFwhV6LfmcTNuYrZkI7OrpBBRXheygVdIuKdDXt8nG0YGOiV
ynrDzQeGio0gQKEALoTdfrEiRORAGEB0Z1GAPA3eLN8vRuC4/+7+ehgHp4rVZIs2leem0g6wGtGO
ROMtTfeBtcUXnbLlgy3v4U/f0sUm2S5hk58hLVIeZvqgn5EzQMN7GZo5B06yqpQli/LpaD16IPd8
LonxZRClIuGhCDWEderMAu3bWDuXXW+R8DpZdluf6+gmMpOI9aMenrpwy9PvjBMqc57DzdT4dHTu
vlcsXpjV9eE560FSHTJv4/krItoEdTf53cEdYh2d7YV81XV2HJ8bc0d5BVx7PiU5+HMdWFG8rTo+
3H8aB643pz73YttHnIyJJ8V+krARtMnAHRhBy1tLPabWOQEWSgHHga/kR2XYduOmi21xIBxgEflQ
ahfgQUkVVjABYhlB3oWowmfQZn3LpDJn1rcGhVBPcG3BlsrxDKwJOULhg0rZbd9MDBxklUwHmwzP
4rKR1xV7xaqA3zhLutVg3QValYEJf6VdHaPYZP5DBmCj5Vx1mCqviocHl6+pWiTJY4HiRKGoTZeU
Ix8pP1qqsgiShy+fFDRYfpEAP+FprO2ieUuIuiHVeLgsPSgspvTVK//EGJsPsb5HQ19KTHkBKmJJ
uA7mLlEZ9E13qbfjYydBPuLzVvRLXO47ZuiI3Ql55OMhCJiVTg91tv0qh13Lls/skXpHW+ZRuXY0
ymth7WgcAeyFWNOo8Yk4yozvhETb+LdvD5LF/nYkmJ3jq1vpjPvUY89urwoXIwcBhtZ4M8LCErNT
+duF10myF0Q42rbVwMSJrBpbD/bkLdQpjo+bFH9p1dLoKdjLU9mRXFk7Y/EMhtxpylPvo3kCdoaa
k3/n6pruT+/IX7CeXBVMecppRcnDq3D3EEBqyLaDDgNOR8VTqyU0/XTy7vRrGf0pAloyd6XWx6p5
eu6llwnSwTbBs1bVOLkYDvr3MjpL+BaF4tE0+wRJvDTASrOV9tMjG7SMp+Bhq90UyTGAdi2DfA4D
ZaHgcLI48KlyBj4qIycM0n1GxRsuF7F9v3r7FDVcomvadQCBBplQCgfvVBqiEu65AQS6Ku8P5CtL
SgV89csbXypbzfHm+Y9QOjgDezQN50gkr5NqRB2KP6VVgbftM4w49TkpTzUvi6TuyuqroF0oUhja
e5kbKfot2MQY6t5s14N+mnZKFc4Os+eRvlb1sQ+wYZFGLEt8iBpO6CUyIrE4YbZ36S2GeCMhc5Me
KfkEnZeRAU5trhWzotsHr5Qn3URkBxtCuzUsV8SwcTTto/tMpBasjmy22zNfPdbFNRI1UC7r0jpI
3CBgIJn0xUy9Mp4jfnUJpLTm4jG9L8lCTr20jMtosu1h5FtqwEmQ+jI/c4nviqY8J4MMwyOwCrG9
ZPlnIuD5YLawSmUPCVN7FowO3Q7SMAnzVcDBnzxG6Z631xpVtbSebPsr65jBHYmQIRDlmE2aUyhc
Lsd7njxD9dJ4wA4fqb8ssCpl7dSgagqSH2cxBltF38G+oR1U43wthYzY5Wel4G1huGZ8BNy1/3F0
HruNY+0WfSICzGEqkRSVo23ZE8KyXcw58+l7sQcX6PujusuWyHO+sPfa8poqyYwuRf7d6rts2sEk
GWT9NGrf6gj6hFxoViTJLxmBaBcIsEnlfyGPJO33sqUpsJ+OhH4ux+1tJAisVZhBTWh/KJcNN82P
Iasb1qaduE+ko6lPHptFQBrY2JGEQnDlzLL8qxneq/JVJbZZf5UMM5PQG1FrDLnBU4He4VgQUkpz
oHc2DewkMr0ZECzqpDmTSuvq3TWRIFoKq2raUf5L+nliga0SJBjdCnmz5JXKmA6kh6xjK2Da1Vry
JWHZTl+hYeozA2gntIrI3xj8SOTadSet2llxhyr+3BJNRSS7ck3rK+OMgna50z6hN2Hwj1jP4S/C
9Cczt2ITXh8KhNeq/8ytY1C+l9K7RNCTeEFklHKvJR2abQQAG8QkirkLNLudb0bvMtNnqgZLjwpH
yrdpck2gvmqbVoekggxCeYsXiUdc2GK0WYmj56N40Phq9lxDkcgs2u0qt5l3ky6SIQ3+dvgH+9Ew
HnojrkqsCnH/y+q5VM81DsT51vwxYab5DdECKwdxfGtV/gzjXEP9M3LRKfunPMP8+ZiyYS1HIPME
bKiM1KZXG7ra4p+idmpZ4CwadMEgByQ/yN2jhxyOmYL1K70mnZAanfL2MmXfKL/I9r6ruFl4gvrW
2pc4QfsqcsM2PKXTWWMhWS87SumeGzjTtyHRDkCDquB7WgaU6tMHwCvkOMlvYQs6Dvu3temZTkNT
99/5tTidXAF7nSauS3w93BwIDKu1L0Mk4ny6YiechwvrOCBewcDqwk068HLdwJvDULob1/kQYjQJ
3UbaGka4Ax+jBsdU5tDIP8rga1KedeUlBR0DkCyLCDo2v2AjOLyQ8ZFB9IE+psyxaGOdQqDWs3Eb
cUWYHG8C4X+MMMwEtBy1iopZU1gsACtkBx36t8ZgqhawDREBepmM93HisLaUasAzsktl1ANbk3jH
GgZpaoYp35nFfczWCGgQ4VrBhkUWuYWR4rbKKwsxgKNGitK9MP8uO+WwuxdXmgO7srikZcTRRr2v
LfK6optSGqsO2c/MwAH9ICYiGmeQYSQNGK5evAqub0RgRC4fxBAtcb/TQ+OgIteMGO3OcFFblc6I
BKZCJdv4uISHQ27NQjY0OE1qGqUkblCeIhs1rrOF2C7MvZQlVqo7lfA39BQrAkMRJ2iUYx3n11r/
40HuhEuPMCllzsq+Kij/qUxe+sWaVbAr3AZkQGTVexp0JHywwpE7p623eXImdtcN5e9mfBj+J2Ky
hF6OINDWWLSjboSxhFUIP4WgbPsKfHtr6/V5+UkT+iSlFtZCyz+TXBf+D+zfKvwCskT9Vp/i2JUq
orLooYtq4Qt1uHOk6aM2/mXqtdb+GWyn5eCsasOqutnobaXJBc8c5md4YdKIecMp8YMAZWE+4jJl
oPHxmeLXHa5S8g1jkMysUa9JwgfHIF+yMYYqomtFMHxJqRlZwqB2Rx4z3SUfU6jhf6vYUWKwF1Lq
7+MmRHS76EOtbcQrB1QYrbTGNNwwvdY8lsFBJhut+dMorsrmPvjvREwRPsDAIp44K2X4MPo6X2oo
FS2aHlJrsuNtTRL02EYTHDfOCLw7wFNM73HMHMTyz6d3T0Z8RpgX2ZX74npQfLfCpanzEDcygwCo
PtzJwoT+e/rROmzwCbKhanlj0HLReE/TZ5TCAOSwXk4zUqJYIKEKO2faR7hsZMSfogYT3tvcF714
kAlq5fKwYL4QyCmU75IeXi2o/4eK3CobpiVTWbCVGoGm40SXls5hROYzijBR2zQ7ceRAjgKy0Cpy
eGXXTQswTmQVNC7L509x5gldhwP0swEFGoSxHLRQLnwrAKayS1h/zn0F/PIn1/9YsAST5eRkjczi
rTcIOKQ4HjRcD4dgNyJ0TPiMq34LOssxQqY3uRdmx0pivq69hRWCswS4cIfZHiJyL01bkwOi5D9X
9Z9KJiE7+Sx7Cihg9NmpG/l5y9OkpQcTPsi4yQmS53GGQ9S3e0PbEgycjFusGVrHNHrHFdmNoDfc
UXJqYuGsCLByJnt9/SFGBmKvxqm7ixmg+0L0wIxESR51zafPvGorm910NCtzIyCM9gmCTDCc5ikr
L7SheNZE5SKKmNW83nCNCS78S+FQXKQ1IN8VdS/0FgQBokTANdO5thdhfpndsfRKbF2ysB3CRVCw
AJJPSnrNDNltqKA1A9jO/AiT85LcpvPhTcFHHL5YEyrDpbUYUgLUhGoSfBqUzSXvbtD565xDt2aR
UjcnZAhamqz5O1EVpJC5FsXm2DoYqSo+u+qkEvNK8hnv6bKpnI1dZHBP1DYn9cT/e0775yIiTnvZ
ySQuP/+DBVpV/XaLbvgwdMAHhGOjftbz+zjfsFht02Lbl1sc7Mv3ifmSnlz6ArDskSsVd0wUHGrq
LiVyZY3DtGSkkYaXucPbqjx6FFa9jI3Q6bUz489wHj1dPi6ICVAoCUmKf0xU/U50Gw5jtfewCH+m
IWH0vteZeKBbf22K7oQTfCGsxptpgSkdxGSj1B+dNXppvQEU16RbM2ahbjmMOEyLcAx9hynE7K+L
3AXFGmDpeF4wMZqufUrYEILvQX70HSc+bOsHrRqbpIFeqNwqEgCS9EIMTWghhSMAuD6m7TObI34o
tCf31MJdF9mGvi2X4Ouy3eXKO+Rp5P9df/ANWCFAMka8GbAnLYZIBEHQ2LGqY8BhMrctjwiTJPWY
4V/riBvXzvhooHURRh0OG/5QkUPmmm+oUcSM4f4AAvyKuNfAn4k2JW7/EZjelMfU/6jFYyqxtueN
BJYBGJ3zpodXdOwwRAfxHnGBzIIl5l2rYp4cqNJHvgyfvkERGHiqihvjixsXDtv0i5iUlpoQiBE3
hZnuuMZKEmRcfMDdjtRhvfkZhteoHMBBWtQnOLYQb9dEWpJUQy578u6Xh1Z6qYv6bvQaySsjCjGK
zwnMYElyGwkaCsqKU106vNZa4bmaTDXzXXd7uqi4hmBxN4S9Pm4SxeXTTPaYO/2BGUHu1eNoDwOZ
UdOz6OieyTdQQ82JkBGMBbGHrkJCTPdR92gHXynUnWCk7HtO8m+Z7CKclNGh5B0mbXtoctswbhTh
HeHmqVdjqfVjxVXK2cX5ImVMMVc5QgyD3qc0EYU+q+mUSaB0WYL3OHMSLD9xNruwP1bLnM7KlZ1e
3lJ9s0iYU24UgbrdYNpCLKuaXhYdWDWhfzcJqafPhDMXHbviBDdkpUQLautgC6G5KoXd3JtrGKdP
ZDM8PRWqTqZMKHoSPBGBSZYDgH4z3vWfVbtSzWvF7JCD2O/+5Yes8N0i5/8QiYX6ZsahMOow+Rj3
0P10KJIfw8iecGQdHKE1YltZhPdieEkVEqY6YhUKGaFjPqZ6nXzGSEa1ZJvAt3r8YmI9nHS6PV2h
9Ga+Vi3kqDRxO+2r8gNHk0SnCzBtiuNHiURqCj5bkFKL0497lsXUgEgAGa3Fv8fkey4eMZaogWSK
eU4Yu/DXcrvUaKWyVx/WtEnACgpG1Rx3XNvkxX5k7YJ3G0DQvrcS9kOrQBYSfEd8IpR3uBIwDxAV
DW5vtfylogxPswwiQn8ZQ8B56VEN/KY16lLF2MDPRw8N+QAvTzN5tXVWGvU8jyeh4KRhOS+FxU6P
jSPcKdM/mH73GEuVHxBDCsk8TK7Mv/SzlOt3gPUkbHXkaxiEtamQXxJVP+QVnpbKFo31kP4tuTFA
nir1iSuzAS8qLpKEcGVLJbvUbYDxu7R2zbJAwfRO3NuItFDkmvYm3GrN3uqwuZAt7S0WefA/FGcs
oqyK2AxgEhiq8x0efbVnPRlxxHszqGVuQ7Ds8V3vf4bwVGg4CTWDCRo6+Da1O6Q+cc8TF2ylksl/
sZYGr58nqKonYpdHvKxOFLltydYTmhIPKNW88hAeCRb3FRCqFx8Gu0CzcwuWa3gsO+6pNw2Xr9Dy
4LqkIpegdaC3x8yoTzOV9cAiSvir8d13oBb3JW8IU04u5Jc9sI9NftZtuEsEu583JUdFjP00USRn
JOQ9jmYZdMwbQV9J9aHXuFcQvZVwuQMKPsXQNrp+tWLkuRx8FY/h2H+0AEPQDFNZTUFOL6qu4xLS
YPQtYsAdkXMuQ/WYeBQwVLY+VXScaOrkTT6PRzjoQhztir0MTEeCHptKBKAb5dXMF7gEqAxTIWCm
YFo52QND/7llSBSmXp+ITuU3XjLlHvv+3NddoyYWLAV3XqHz6AlwAQnohIUIjm4ZkMQrSGB6fLfy
o28+fZpS/rMx4i5SlwAbFifqXTO/aB0VlF1WX0nJ3xajXI8/dC4fHcW16bMZisHVzGrLmqFh+iYi
evZ/1O5XhUffwV8qu/FDhDcXxLorUVfI1yh6EiFZPkXnkdLNjR7/EZjQdo4kzOXiLCtby1zhpTRr
9G/rbNiWZ6CYwqtLsXfbjacfUyR3q+CbZAPFHb4ii1juFR8Uek5oYqvwoHBC7liF3U32Ayg22Pzi
kcJT+BNilSYeU7x1N/SNMjyuTczYlBaZk2TN9GOwZdyF+Y4lkAkDhpocmZ9r/PLKKnuTD/NU/3DT
C5TEjvjO7JN1PEWOLTHZWIMPMnfFe/uLLSTYm5v2cyTIZ4Vn16dM5TIEgMZFul4k6JBad7rhRF8u
aLdpy8HR6Qyz1uSQjlgYHADapps5rBB0zOO2+F048gt7E6AUiEBsv1fuwD7dTX+AtiRXSO4N//41
K+zmi+Gp6iTcFZeqWKMkYj7jMEtTfvptem4EVyYaC/Gh5qjB2m0PCjbRXSghJ3OL1RGTg+yoyUrc
5QCe3P5f79WNjaOWKGhbeI/eSBXk4i5u2GTnp/g+1tuG05NukNaNIuTJ6qDC8PSyCk99I18gD5EF
/Cs9ftmrcWrLNbs5q18JtH+8A/YqeEOTIzMDsjOBVB2bhbY4bijBpBcEHP4qFTmEutOzl2o63HNU
ZbPkgJnh6Yj0fVKfYHYlexlNDVJQbkoqouRX6t2oI+WOsxN7s0w64YZKnYB4gzkA1pcmPlbVIcJb
VGO4QupqN4MXKxC/Nv64cfkhYv0oibdc3z5S6c7mJzU2vQ44jkgIslpAN+k7Ol3EuOhyHK0aIWak
6wFePxwLVyQDuwqWr5aCAzhZj//BYhOqJCppfyDZ+oi7BR8XGnQdxowWOhp5NzURSL0mX9QMaEzn
pGQaTwLMoORNi76FsCUrqeHdm85WAx0PulVF/RlwuF3MGniZPAJYAWXFd2WC93tJKmZMHEAq8azs
5Rr8UTqfkKrsu+zk9hhYIj4gfE9gik8xwbA+2jekY8s/MpxvWCyoPrLnc6rS7uNKj3N6+sVRNSZe
HB7q/BE/2+GU4iwCRVDPt7bYgZ0Zo/Ncf7JnS2v0EDTbM72OnF9YGWSpgbSXuc8dHDWjHs5hQh5x
25kJRAA2YAyQK+2O2RdTi9ViWeF07f/42NLsOWl2nXzOA0MmSiGR98AvFICeLEUQsRVQ7pVQuA94
onEL8NMUjCAy1ONjTWJBYU8j3yK2m9obK8vtI/lOTqG9HFzq8DUlu4YKesI74UfiQfN7VlD+b45+
x+q1h14Jk521g0tyhxxjQS2XPuO5DEb5btls6uVm1qEP1ZJoE0rpxv7wUIzqiDQaA/xCZONsYwiK
PrPX/+FeJLpk0okF3WJAUjRnyp3FxsPqia0S5zHisEVkarY/ornnJW6ZPSAH9T8l/7Nv7qKMBgSN
3Z31Sg+FV95nKa+1/j0S2mEeVT7cQHwkxEiYu4qaMr715rEYzgmV4JS9Z8Y6rRiQdXsrO2bKZkj+
gvSXfpsJbk8EN8it6hR0TAjMixj8q4XpzS1Ylwd8PYzGp+YNMyAKZ7jf62wmEpQ9XejCC5w9JBgr
scKtiNo8uebgCwYw8phUFuFMEolIM7nCnGQw1rqonKzS0s+BMW5lQG7CrOngMk2qMqAMA4zwbZAo
FYORHBraBPO0rzagQtnkM73r04X03fANUotlS0J1KdQIvSwgFRoGyqjU9hgs7EHfW7RM456zhcH8
ITdOjEQ7YT+i7ZAldaNodzP2nxA8vTLVH0rccWyxBGiZgNijUDAaxVDAyAiFgZ5Sf4Rge5lR8j0i
PDKrocL+m2L4DJy22+SM2ND/Wf+ApfVXFJWTfl7PxAGKa5NESEdEjrq3ddMtqJLRMk9H5ad+SnRw
R35Yatbolb3DZsLKXT8DYU2vi4XmC/5a49ij5Opo0TB94/z4xVXe/ui38ouAmfFYwmnqnBzDLqOT
asvKVX5nVjfIQKOoudd8f71/Q7qA8blZ4sdXQrHBgugzAvgLPqrXWvlGkJMAwv7RC3vUqc5W8l5Z
eqY1FExBX1dw3+knqT6wnLoUyngLs3vl28gcUdpjzNiDTio3QbXBtscxw8rNnSlI3qGUpNPO/KJy
McJfCQ8j7kDKtnij9y55P8hLakZI2hEHd4VqqDtPdDo6RCFL1I61ss4lV85/ebeBm9OQUZnOOq3U
SxrXeub2ODl0tp9UGm6knSfgkpzRg/FJPgn13Ja5KtJhD9AEcbHttJOrTTw4hc/QglujO1kp0iw7
NtZTj3rQM2fgCm432xViIH/hiRQ1KUFIebKgqj7hvnWxsRHlEGc5F4966YVfy6DWxfWovQUKBnIE
0R1AiQYRaupTENTVg+w4tlKgubR6k7bZvlo0Qp2Vw8eFdUJwTh1c3M6nvqBkhCAoBD1UUYG0YIau
mQWXIEDKumw5OSJyjOP3WZy8SueZYpEqoUGbkJ0YBjHcJUBQ1muM5fj1hROomuCLKZkJMkPgj5FZ
HsXxZVZQcWHMqSzmlzIzfK4vU/8om5HVpcCTTa+UvU/jUaInXdh8ZdO9yQ03U2k3EYngpuOjgNMH
NAUnpScwlyHb1dR5pthW9QyRK3329K7ndaL94IGHrMeO96vskFJRJJJhA2MhveUUMIkANQ/WrcCR
Pm2lCDgIkTZJ8VbynMnLYheNmBj+G6OXYsHLY/LbJgRe9D+4clqUF1pzV2k386jai3HhZFiMFP8B
fwNczCHG45YYqDxKU3HIWIbl965KqlvzHPYtib4sZUS/OPhJSRDfBKBhpulf9kiPWJkdAE3nXsyg
LGHxxvgZKMjy6lMi4hQRM/eWa3yHI4wvH0tmywBY6jADLEcpW8Z01wOVnai9uRybHpEWlVhJl80r
HrPEDwiAryedl+F7gjVuETPV1a+ay2lAEDAT2SICo1XhsPeJuWZ1Q63xp1LeaROf5iOAx2+qwF3B
2X3mUDMmmy5kXcQIndsy/Nh0c77tQhl6MUowHM4ikHU82VKmOwF0xUg1dmKt8X5P52Lx5lBPB/58
DfmV6iH1mArazDgvoYaBogY+FPLlxUwCyuAoYyQwSbUogZ9JGsR/ZnJEyw7qR2neSvMnYtJm5zVG
xDTZWxOvBdrULsA2UdYug2Lk0grBtTnWTjQDTws3QwkiL0C4VLBqSEeV9RsW9gFjc0x9GQe7Kkwc
3uq9HkWOtvh5ZSTEIZNwAym+thtHijr8AAY1gymcZvzKFhPyDpMlIC90PL0jFbztqbDRkxLTYSFh
+96otlL+FMq/RkSIP0oPpTnVbOTk4J8ZEW2AV1hhMjVxIkbW3xwZsIGXxgRwSXePjB78x2eKL1Pn
B2WyTqPuDKn1DABwxMp3yLizDJi3khVdRU/ySAhm/+Yp8+vfROGsypZAA0qrdxdUZGJytsesIZa2
Jb+z1s/IO42GY8Ob1+uBK+AFZIaxMhvCBs2BEA2j31ZLZYdKQJT8tTyntlA1bM32NeZAITVdS3pE
sGj7/Bmy0ipeVW6shfGfyq/ecBNw+kTc4+E8r1UKdHKR6Og+8+5P0HC7s6nJY4nsggUTaZJEhNBT
2yrkVhhwZgpcrkIF9ANdO3quQg/3KhvLYmZQIrDMNGDAZAYxgTxuQ3LUxoOCbXwGg8tSYzuBxG6W
pd7itxfdurCxpJ6pJoymugXRvi92qgkszWcLjJTRYYDt9aza64bPdJzplUnxMX4mLAyFqa0MHt4Q
fdTEGnvs0S0N1PMyNvQ5CG0losNsCrfhIo8oJcw+OUrIVGRjMT1/E6nhwJgruJ/SGgmIlBjqXo7E
Ldnt6rtMczlwlJkJ7YTYYwmR/gIKd0JX3BAEwNDKB0O7KpGwxED7DGaoJ6xh9sKC5RRbL3q08htn
aaUZ+xa1BeaEiBTm2sCxYaLNbcHAioV106RYW6MLwMFpsDwrYxpHQpf5gthzqa7YPEUGV3p0wfk3
hueu33b5LRY3MZmta6ONgMMg3daTq69qn40KpiSt9U3X4j02hr9aU9AO5yNGC7m7TAszAbK/HU7i
qYgtbWW1uZvXmgQdbHbTGEUgIbcwcmkMJ636FcJsy9KEadxQNWslQ546+1JiW4KQ2K1Evseo0vBU
Q4eLiKcItWs+TEwROMXatHskLEA3eoVbd4YIAsyBD+ts3Poe76xmiN9RpyDCUlOkYeexSYxdVj2b
seyZYxDqbgnNXiEBjnUj0FuTGiuhMA7bON8Vk3+Xx/A7D6o3WcOX45cSgA3BkxKLJyh0SJFlqN9b
f6Ggb6Yin+gFS6gyLJbFdHmXETW1amqnM7NHMv5cMm03bdL/zpWROmmIF002x98xKFmwJCzy0c/I
I2RvIgOkmvK+sQYLnGGAH7c0kKSwmtcl1wJ0PoI8tYCykHmqM07nFYqHU4XTXqCYRDnSt3dzpqpK
MaogzyTaEcSKxY6O9X5qfLGE2vA3KsrZ74+kbwclGQxEhJjf6Uzh1+GlQaYWZOraj1IP6NWg0LD8
IMAf6yMQ2ya+kyvHZgAD4UYfsMR9Ia2iHyIEBrIBpwK6urA8a4j9lBTFWHwcp4slAw4MicWR/qni
pmV5LEObKDN/k4glYm1ou1FmkKZDPVFYV5SLp3p0oXMqyate1D9D6S4BiLYYXwTmXq2XowaxuE9E
CRNsAjfMOi43ivy2tHSMsTmWQ+17yNmJmwjPj5qgvFVc/DlaL1KHuBJK8UssUjRate5mvYnOpBde
jMlwETck8BDnUMPF8fBuITWMzOa39bQTK6VSZs5GoipT3C0+uWLYSpwTBQrZSv2Ik6cQ3+FiYG6p
Vi4oDq2CUowsm9GRrj/D8kFs8aQ/QGnGM1AHMkJLCo+RjEayzLcNETAzh63Y3GJGVEYcejWGfidA
V26aBdCfQDmKOKb8osA220DKf8NGGIXPKvqr4suo7wZ64gqPh/Hk1vDiNPQWV1TSo5UJa1sot/X4
EaMtHBGJ9/JhYHiqtE9iGVYk1NT6dfFPBpEn4THt1y7u+ns2nvP5kpQ/jIMbhZkRdm6RJEoZuvGx
JkIw+GNVq2vDuUZqxtpE35ujhGav/TIS5d801J9WIaJenjw9/k1nOCL8F0iXeVQ9o4HAQ5Lncxua
fWfP3OHt8K4Wt3EpzBfBcIxbNqS9KnzrhiUXGIZ+nJuILM4OIo4ksBEVxzm56cKPyB9bbEOM3Pnd
k93MZyjPMZdYD36ecA8vRNMFYh2TBdmRCPyB7mmY5gl7NsrObsYjqt1Qae0RGEgFvFa7UtadYrLP
03sCw7ddZoAqE8VQeGsZMVfY82D9WbA00LkL4g9WtlSCtkNy+8yBOCyTPBUfFpqb9oYZPgcCPk7/
wuQhE4Sa3ZM5wkam2bL8qNkBEAGPP0I417j6ScbOfuL0s7feAumhyrUNbNPX4GBN3lztUgOBCxPg
YMaI0wunavmMBC8dfvX6S9W47C/CEmZlwppT1rFbVWyl4x9YK5TYxq7a1M1H3OFgF15kqzpzKK4w
mPtEFMm/KnDd7jOH10ksfM9RIiJ3VRG7kTWMzpsUZTclF0ap7x37fJPpJjhgPdlHLOv1vs8BrUlQ
BEjkIIoI9S5Wlal7DIULHmaD57dJmQpvsblUorFD4t+aDz8+CTSULKjEmK/YZxLAFyqnlZuLAsJC
qGqAq1Bao1GKyFhljYJpVEBAEX0X+I5EfA+t7jEtnosvEy8lLMOKzeDO9LcZQS0EgdZsfm05cAT8
OpYtoQnPjpBIXJzYBsqGjHE2ps9g3gKiI8EgiT3+QcCHgdjamAJHL1zoi5XiLrlgqcuiGTYXau3W
31nVtsr+SbRPiCnTJ0lUY3Y0CCNK9qz/psCtkm3C7V97MdkmI3sWxXjNMBHaQ9Dcgv7X9nOv06O7
H+yG4ZMhvF5dFKo2jTcPaPDoYlZieI3fVOCzGq8SAYXFZ1hvyctS9yXf1LKEkZi1R1xjJU/pXG9N
+HgC1EXrTUWylfM79ngQyaItlC3n9wTiXMJlohA7wD3CTDhFB99xmYJsFUdw8PzmGQr58pRIvDr7
kI9bLt8N+a9pbvIya3Zy6h/5/zAA4aoIwXnlAnxjG8HyBvh9UeyWLhOdFv3J7ONB96ppGxiPabxN
hHnEWvPq9jU2CUx+EdDLgJuObCUwrQKU86D7HcziKkXyoRpQQlXaRaWRwm1mjtsuJgpAtnvxFqAW
EOP3UGc3TEUJvMBBnjkH3/yUinX0K8kTJ4zjI77sN0w9j/KtNh2z2+e4A5TspOEY7zp7EN9EAC06
amrCXpiOijutPQrdQ1OgRW1bi/BVjjX07eFfBWA75ds3dVwuUKACE+w+l+CMtj8tomvE3yXcCgth
dbQuRLpqlE7lxqBaRyfsTyIogaV+pFOrdi1zHoZtRMKXIJrbpueJ4kK8+zlHWcewRSFoJ6NGiz7a
qmMpvWkIs8vqdFrleiKC+q1YxKWsGmak3sgmehmkVBRQIA6WQYb9YrUz/NkNQ2kgaVqtXSHVKBOl
dpPiDB9krkLm/WI6I7mHzWcJr4W6BTeJYWuMsIQAb45wb4jJ/pvB6hWSh35ajue/Iunv3NRv4aB9
lMrEpxI2tw37eUwdxTUA9khJDgWgWCsn1VqF/7ItUm+kXR/iQSddo17nhSd80B9qH0wAx3vw1mc2
JbECMJy/fVy7TJIHaYObwa9dPCNC4mKHsyTKfLdnUkb65//rB6ZyuuUAL+IVIPOdDS0/8w7YDwYC
BWgUK+LRxgyLhpmwMbIi8pjgP5sFECzOsFwtRRnsKBR9CJRsdOdhbKcSEo9V8KG4s8HsBdvGvrS2
6GLKN38B0DuYRCj4Gn5Wc1W7pLCJf7ZQOyS7Yoa3NvxwOT8ip8TS19jZv+o7hqxaOglMeywfWx8G
3uRMyA6JKSLDYTX+uuznA8IQ39TWbc1NVsv7CjzAGh0XmydEX+BU4kPDbFe9KOZK+RBOOqhCfY0N
nMUYBxoBiADzxZQwkZX81snu/OiubFKqP4zZYCXqCvXCKmYVwUO6YspsMVe3+5/yoVUESK7BX7CX
/OMHWloPn953KXnSsxIjHFy7I3sPPrRunezEi/JFHBt/nOW4+DmgvpGAjqxSMM7QRrELrhF5Ysjo
ab7xU/Qb4DwYXapd/ZJEGA0rbFh8VJQ2tOYxLqXMxsQyfnCaIfkDiLvOkg0YEsVaTaADIeehC4aj
xmMxLfMLGli0Aeu2d5nyVuoitjKB/ASeMd8WTqvplOi+IbmUNv+atSwVV2i4lmqNqTDqMlZ9kDyN
D4SU2uzq73SvGsGK39FRxZ76yyqzrRwsPAbNeMJLyf6K5RC3HdjO5FqhwOxchrbVTv+ksGHFkH1j
iN9GIYsahqJL8GQyrpZdPegO8rKbm/GMn2xRQFN8Lq/Fo/pSGQhjJqehj0G44kcA90qJQTQV+jqD
0oyvjHE/E9rf4otvQOr+oc5fghQj7HIbSm0K5wr7C1qNT0Tx4TP5Uz6CN7CT7T0jcnJVoorjBFgq
WzKW7GgX6w7NCpRf2FkVUvceLcG6sChrGKksTIGGPgz6OE49f80ImCyU5QvQaXbjHy4X9gnhE4QD
2mPYWzBe1wN/Oex+9OKOhJCRbw1KE3NQCfcvzxGSELLo1xoTSZ5R4i2eSBTYGrba/9Xa77hnVsCS
qfxl78oLf+NG2FrqBudhUbo03YbksFMfYjDBq2X+tuY3Jw2EPN7lfwe7xvtr8VbRBHY2eRikuZrQ
5BHgEqEsk0HrCKpXMuJPHOQ2YumiYqhRvivfLtOYoHAWyp++CdUtPx0p6A7k3gBhRiF7Ct0LmXPG
mgi3qXfm7sJeoekdzMebxVozrvFa85zN88mXEXBfpOwJEwBNoEq2FF8M90CvbFvFC/JDQu/Ujj94
DP65dQrgmbE31/GsvIZsF7f3qH4rrAm+CSu99xl3jpm1D5FQ3fUMvw6RJYqYKYh3jVaflP9935ME
kBVJ36SG9lSqfMgtDw3ro0sTpG6PwK5n1WRYsKjYG47+C4ViB7VLwn3j5rkPT2qHtUCozmb70ggy
VIhznSOoQxCGak9a0jQbJgjIW7pgq2B+1NvPTsLPHj6CHix+iVwY41e5jYOLUYIzxh+KbqSiZmzn
O9k2zHYWDpWT+Idw+BchDxvbbSKhCGSEp02ETbY1M5BNZxiUYMj/0wKx6aiEjP97xolSXF189qBK
0CIhaNJm04mUDVoLRH5y+77jjRywnYEtILN6l+A3L9rBhi0QoVHsaMfSkqlJeMqjs0TQBVx9mTlQ
ZL3rOm8i04CMsdHEsS9Kd2xmJk0gZtiy0V6lB45RRZnAfLsxtg3TxHb6EpUfnJkMxQUkiCwbzPYx
1Djl0HQNAXSw5CZ1vS2qBRbZtP9tc4I+/bF7hiOziUAuvazvP9MGHa7coZTRok3GLD0RGDWos1eb
JT0+JYDF+6ACN+bnWtz/kxBflRqbXWQp38mEUEQh5K4RskPYh2cjUphghoBnemIOp6C4ioN+qpBt
6gWi+CYVF9sht5fy1U+/JiVIFtdrZQYhVodeiREgKblmiha/TqxLdt02MCcGFCdNeBCU7GpUY0Nx
N2AaAnFRDy08hoopQx57ph7jDvJhHmcx5N1wgK9Txud58M91YXWkh4IIiifro8hKrlkZWkzG8iWh
hkE5yYDPxw7fDoRZAT02FIZPaSXsKktlcaV10MSCBE+sRZ1ZJbF4VvUMf4VUyTRvEN80M/9U0KhQ
ZG1TkeM8w4LUpxOacFbWncZmGudmto1jLAZDXQef5kg1iSBg1P0EUqsOC0BEagF9PDRoj3JRzLZj
gLeqzngaukeg8/51LbIwrBnvVRWBAVXalx+Uf3mU7JtKe3ZiOuzahHlVLGXbGX99Lk9wL0TTk5G4
1wMhZJJ+7FTFU6z0O64+lMln8iIssyuyQcyK1WyAco+hwLCKl5CAXObBNuSzLqlfLEh09z+mzmu5
cR1a00/EKhAEGG7bkhVtydntG1aH3WDO+enno3xmztyw2ns7SCIBrPWvPzROhbYQJXPS+HxEEd0f
bbzZGhcT5zoW1zqMKIJCfD6yJXuBGz1qe++TFBL4HHwBS7cO2nqbWuJC/GyIvRxW1hVgs6UHdIAM
rGRR3hUer8dk1ieHet0Kh/k4ZYcKExbw9IF+4MuQsxeIj2z9xnL9jSWoZBbayTYAx4JINP8Ok+JP
WIZfyey2ZzcnKy3GhQPJ5NyMFTQvKr4Wr9Q7b5ku9hz/xQYXB6W+hollgl0gIZz4rt2yOKBm436T
jN1PbQe/w8m9JuU+XfMRQA8DKi9WWTVWf3sSSRGW1MYZYBdnH3JeW4aWdihk4JepJ992Keb68Rq0
1BmyhEkxm/VwxvvW5+Aou46+EeELZyQ7GdSwPp3XkLXXroM1t85lqhgGbIeKWxh4F41eY9PG6tFt
xURgMkI+32MUhZbi2RGEW4MLgFqUNhCpcnsCLnEcsSVJvYHhuAorXH9CZk7RQWgcr7vM+jtJTc/j
Yghi8Bc0Gb+tDxF2OQHD8KL6E7YB8RUOPMbAwgIh6F4HW4DwNUy9FICDU8QuuTrRLoGpOi4wRU2z
DrxKfB3H7E83eXdm7j6HOf+UbfhhpHp/q/Pgvywbm0ehvIvdBp+xVzCaXaiAxnRgFh/ez5X/4DEu
IgoP4iKQ3z4pw7+kmXwVNaxcckhVT2MrCb9zITKIuioYnuJZGhefua5InGNsVdgRP+tOR1MsT3F/
LCdvNzIGa8DwxWjqTbq+3dwlxETF6tSlVP0zk9nEwtq/8l5c1RzD4W5yqSD7XEz3ujwa1dBW25Q6
DT1YmQV/Q4zFPb86Rv/CQsrtonA/qKlQ80Jj46IB1qETePE5R/r6A05/OOEcEHdYFRQ+c09fl/e6
KqkJMdQPY/9PH6D5ONiMp9j8YLT5QfvPKkNDQTkteC4TQuHgo+GXNY4gfr3L+vKhoOEUMSw2bC0X
+Rap+jz15ldChNug6Et9qEeYM0ODdOtPp6ElZF/7CuZiUznDv3qAv2zOomD/qLL/MOjMLXr3xkZ3
Kh3EQkme3Subwtu4y9NkQLjGjo7b6X9NUjJdrgpyWwmaijEoNPFY3sGa0IcUOB3K4/TjquINab2U
tv1fAPF9kDa/xnEfquQ9rmSP+wO8Ile1cJ6NwKkeLkEkIEamOQR5dIq7jNGS3XE4tfpzCIzZsDsR
qMO4DOXdjJHGasMWveguxDxD15SDTDC1QJ8TIkwqbJJINS43bUeJK9oILN06VrP9L6ZEde0OxWDi
PlY5c1NLYZMYK/aokYOcXEU8MhSJ0LQEvmXfUZsoAi586H7Rh9BYMJcDHgwWBpRODkretIQ5Lyr7
5O7g6BvOGEBxbIrxLUmWn1m9PPvj+M8mFSsf83MfKegcbHqq4cg1dvYzyMvqKQzheC7Kw8FjWTYj
Nb8np7ckt+57l9FlpuhbPOPoB1ezhQcsIE64cLVRReGhJJAgki8/96cftoalVLNVTgxoNkLA+ptM
fgoKFDapWPTL+pUKBtqoqpyObaEaPEMNiD5sgHnhAPccxNlVi22YFbp/I/Re1uDkd5UIx50J+jX1
kwt+dGUyOhdTtbvS6+3XcWyySy+6lyHWk02ucNRe/GEWz74NvytDCXoX6GA/uPH0U7fpe2/88l+s
/za1vfNyHqmh9MOngp1218VK3Fmw9ufODh4SK/fXjtTFB49Ng/Hh/724g3qoUrZyGeQM9FWJ0aDO
fg/B6q3cBeZ3668O4pda0PwF2g6f8wit3Kjr5NeAC209RfMHQdIPdgvy6dYMLD0hYBKWlR0cZRy/
1cFwoXwpT7UK/EvREDjMWmbi4bk8mvbiHExHOzVkJIhEk4NCi5pKVjGyD2YmXZHimOlI82SEC5Fi
qDBsrMy81tHXKQ84jHPMLkzQZE9ujl4rXsj21MXwWwJztVUQvlUtcrpZVy5UBQtErxwXQruhQdkR
rcb6AhbLtTFhZTqwTd+SIJg/4Q5ADiPlzV6e45QjWPvjdI1nmySz3nFP0KLUY9xJQMg5M0hudMTc
PiRpiZqYmYp8a8PBe85i77+w8eJ95+K1XQwdaEQ3iN+Z64bPVoSYGjwX0iAV2NPt3hESdS2q0AEd
9f6buxkXJJU7wN00YEk3yd2Sc5bXsQ4uOn4t2wJzvCkV+dNSTNab7WPSnbty26U5NhKwUE6EbF0i
tTTnappbmEoIxMbOtt4XNigmsk1x9pwSV/XYJyqDUFPR1vNd35hpa1Wk/oxuCdTbrxkDlTVkO7+u
SLXKEEH3YUjOTVocpyV/BfDP3ssmndYYddrTyMof5/KVFeU9JF7nPXTZAkhN69QMHINVuBjIS1w8
sc470zS7t72mfKSOA0hj24SlIH77MOxD6CbHoIoZZgsyYHnZ6b07M51uIUbOo2qICWci5aPVcqgI
J4EpWXVn+rh5cULa4Uo9377ofHLP09b7i9CRNOgZqqI/Atsk72M2zp/umNy1vq1PfjRwi10Ztvct
B/yxBUW93R6soiTgZzmk+znxxaZilZ2z+UsOrnzTfffutM42F0yCRECyfR/Vz/nOqmuqzSjpODBI
2ZaVC2coNjYBNlP4WGgeKd0Ux9ZCmJz2FEj+EE4B6c24TZeJPs0tHzcRoo7lJhfZjMnFNGWHZG19
5pypLbf2mJ9ydMHO0gdYTfTPblD+g5fAERnmkL7raY4+8lRcmfTOT0XsAalYgf+2yvGGqbOpra3H
212N7QEauxW/DlZPelA/+PfWwmS7hbR0bmZ4PF1xoPT4Vc3F8rZ0BAOkUM9MMQWfZfCb8nV464vp
NGqdbKNhCk8jtL2hibKtwhEeLFmDXq0PSgReYc92Xt5F4DimheFfSfuhgayRtzLYhQsfTFIHMAg8
XNWjavjdjXX+x4v0hwkkvLMpQZCK1JO4Zqqbsb3MEXWJnuiFhspb9hB3gp0SScFzb0RznlT2EUzo
L9pCjne0Mu49+pryOQEEG7Pu1Zeqeqkl0kwV+dO1GBRNsaiZ2HtJTjZGFixsPfCmHXe65h1oPVKQ
7gERl9x4Vp/tZQYc5IyOBxvOJmlHyXMzNfplXv/C3ExMFpTEkKZlGLFeOoqsfautD9uTLVlWHVPu
9V+hnB/b1BQgjgbqsoORWinJg1gmH1M6rpvaB0oem6g+Z1RPPlvOfix8HMCGnBIWSkwWaGqReXo1
Tl1vA+ip94kFc6Fv2UKMEk+r32FWOAj71kunSeYaHCbsMQLAi2vx1+oxIPiG9tsZo+rNmtJqq51m
1+MYfZ6FTUwvHDvPLYhaT+Pl0Li8uBHWx0sd4TszOsV/Y/hPsBM+M7rNTj6Mjx+pgxq6dZpfKOfv
glzjFd5HzqO/zC1GC81r7VfYZrmt9TMLDKNeb7oOc/MrmZ0GFiih4YlnQBsTDRwd6aW4b0vIBllU
lVgthN2dXrxib8mBzsoDdmrsRh+amCCeJSR1om6q5MopKJ54/e+yn21G7328q2iBn+guSIIbC4cW
NZY7R9LkW1rN+4wYcEC7DLZoHBOhmHUUXCm5Y25iXxYsVZ/SnKrd7uJ67zfYxTgJrN4+Dw0ZF2J4
QN0Snpoa8qJnu8n9GHTeNazKdmdRxv8YlprMnTnKCYhccpRXjYN3a0d0aWLQT+VeHj7eLmmPvMvp
ITTnDTl/t7WQVUDNC+WpDsLT7bss1eJvAwxTS6wwFxsc1Has9vl2QdcimYmsKlxg9kjIt6Re+RRC
EykLj83qy3fdULwZLyoPiRsxHIpTppeCyk0qGPDK9DZ+kQkktgQDj1m3tK0RoRfuUt1rnxc3yKlF
Qzi9JJU/n7UsjqKox6e0Adisy+45LJzyYEewftIu4Djv4Yj21RZHg5ZMxzg6GCezfwsXKpSJ3x3X
2xsdaFh3ab93h2Q6GLe/1h0BTX3Q/LKXHD5Xf8BWOTw4E+YNJv7P8qU5VKJCywh75BoFGdKXhfeZ
e/7nPDz4sd1geqXV98Wfiicn63AdE7Ha0RL+HD3Qc5dc9p8tyiZpW/PvZSb5Umt913iD8+GsBnBL
WY3nvAma9wEHU4yQBtHlRy1R0XjrxYz5WxT7ePCOTXD0MA043v4lOhGgu6my/RziRm16eItgg9+X
YmoQpKZZ9M8P5PLoixMisL0diC9n6lGVYv/Iio2t05oxArHRJReESzOP7hnkDdh/XGGJbMHw8v9t
KpTAZIhlLp1wMayOMhYeg5Mtjt+HiY+7FAZ5+zxc4Dr5YZOcPJMytjGAWNgt0JglcnBOMlTOCY9N
53T70mRJvGtkBjZSVGe9XkQWZ2B3MYTKKO9HODjew1CVKJ7Whi8U2kdyDkqj/cE/J/AJCZMX6MJc
DIXhBFrTblTI2PBOy8qFSBZRTWe0EhPBFgGSGs/40GeaHpEx8QcD2/XWwi3TczVIfWF5TwqP8vUL
8J3uORqGdl+bIbmr1HSoAq8734rPWiwu7Dx4SyznFY7PCYpcS+Fy4MOtuufY9gjAAn7ywhYjt6XE
pGHCOqIv3eSj9DPYBtTJO5DzroIv6AqczyqD7uz2pYXx9mFo80vV8SLxpKSmWO8aPeX/f/n+b6jv
3K6Gtz4L/GdGbBrbKdsvC8I6NXbLj1vZtNAfPLC5Ub0y8umxxMDtGo+a3MH9D4qofHOAv3hJpN0H
RXvQHMtv5TSuKgZ9Kq3+auCk7bq8ct+93JlOGclVZ+OhtBhwzBRZwFvOZpyZUxRvQx8f/d5QBZcj
aHUSF7gOhvFffrz6kfrwTXNPcMCkLRvTHGH2j5PtDyvDVH9yhn1XN+0l9bF8zlT0mESE7pGgIo6l
hgAYdM/1MuOsG8qGMXbTXGWdKezpMTjmi5CdgKLI+qqLst0voucZhL72s/TS81JX90kX5sh+Cuct
1kSwutJ/ggALEh8xyxk0rjNR5xO8VKxuU84S7CvLR7AtkakKJ5tehMuA0HMTTMUMMjKdjOoyZqhG
THdxg4wzzM848h08+brU7V9jt99ZhS+vYw+twh6aave989gDTx3Sny6KHlIjrDuv7uL9kNtMtCzQ
FF031kM42taD5Y3hYc6aP11LlxJQR7z2MwC8sv3sLLUlESdq9iFBvZFG5qhi7IfDo5fOydOt4iwd
rCtBdmxUQrTPE3fudmJ7jtPeZ8OEKr/yV+N63tK9tIdnkCCGKWFOd75KqPSMQkGCA26XOoTuLlpj
9rbWpzgt4Qw2GRGNsD+TzLPPxeJgMJgpkvlGctWq9UvOvfkhWJy3sCGPpu/xU8pWz2jt5iMZRG6w
idIhx6Og19C6BY4fncpzTJWxbCAngWmnvaRIIxTDOzEFWYmX6PTbbRmydvNq9rBW/E63CCyWs7+y
cMxFNNCrbzc+Ed2fQuiLVK11EnFEje1CzxpXDjnSNRuf0TSt0d+7JR/BNK/ivdsb1t2MwmndWof/
t7/K0PkcRAi3pKbELx1MURfTrloRHxOWyD7FtnnsawyRbvWAtzr0eODkmy6O7bOfzejIA2ab7iAS
0v6aZry34vgqqp6AEHcfz22JYQS9SF0X/2Dzmb1F7QVGkqqdMXnO3Yvs8ly003YuMfsolubf/9aC
fepQEHb9exJg6lyADJ5Dm6Yrk7WzUZ1E+tp7TFVLiolwUSFB5SLfBi6mPbIbyEiNME2KG0NLTYe1
a3mcj5Py/Y1GReClGimuyu593SHUSJg5RGrA5RGLXIRMot/F6XKhx+yvdoYIocy5DRHkAZIpNRHL
0jpGc/SFVyn00TxunpI6ewwmwqhiDuBNP+H/na/qzHZ6VDaLbyqy7sthij4g7afGtl+RlWdPCUKV
1VA0DBrE5H2DY3xDLv0yb3MVugRv2IaEIc1kE5vgHszlCXO2XxHNpx/WDRb+HULQLBhx7IKXagfG
eauwj6amioNdaRPioYFj0W0TzgI2pmObOqMMXfDsXLIiSjVPV4uCO8k1Cz2mIvnh2AXwp3KIfpJU
qTfYwmZ45Jf2Q+45sEUZ9xyUv7q8t5E8qVTZp76TaI+qOiVWfhHr6U/PEHVvSxhddIqu4PunQCU+
p7Qorm3N/1vYUllqfe0W+xpNLkonXrbtQ6g1vVaPQJR3qQ0BcgS6vPtu76oeft9twS+oF47AQIe4
ZQfVKnY3349960wbZx70MYXC/d1Q40dC85nkh9uZ0vHBbMvVa1D9MBNankrG47WJYYPJePhM8lZz
YGF5N0c2rtLyqc18kk1ABmnFJ7jFWTeRuoJpuLs2/pFI8dxikkTjRWiIKWbv0HM8ekrpxyBqo6sH
1aG3wuxxmr3y0baMVntYn9UR7/7pwbVIWvoucZsl/YhN8/a9nDEuwKumJUZ2qBR5ddJ7g8lNiiJH
9fexbmNFPCVi2FnSIjI183LsCjx1b4OZERnbtEdgkzNc9XLf9hS6t7Z8Gt6WDI/EaXjiRGueYrqR
B3sOj6olbG3O1U+S6iLsYUfWSNPqh0zD5swG7BKMYo2buDl448JcxkbnaHApkOsR5MuBQFNiFbKB
R8kv0+PIemPYHTqPtISCHbmVRxMv6kMXgMbBfKiKLMe407LPdh+jncLrE4MVSHzQD6Dj8MNgCoDO
dMdDl3WnW3Nh5eH5+1xyQ0p6xIjbqR7657mCeHr73lZNH/OQAFi4o/80Moi8ncu3SzDAPHZm7NKD
zHv/3xpEzor5z6IRknZKnE3I7hH6uN9+7+5LCVF4KKKZED52osi1P6OoH17cLL1+3zo57m5V6//W
r4sS/VZPumzOmgnupHpx7tdffrs0o0vvukZTum46neFwUdX5ECyXqKrvb/8NaxxnH8XZNWVfvoB8
NNukY1J7gyKc3kf4COiwsqN4cYFgTq4mZgTOXMtD7lF/WJUndiqOUQn05aUp4vxJliZ9Nh0EXHpl
PxuKd+FSXkZ512EfO1BMu0yKAYiwxxQfRQ2j3OsL1HiW43cHb2Zgg5UVLog4Xsw5WauTMafvIjup
sSudeWQbbb1a5eIeRVln72z6/l0+GbKba8mspNFyHxpmrO2ifoaDQPFe1KHAdCJPD27aM3itu4ek
ZsCQzY1zzivYEwGjo21q18+R6X9nTNsuo0Tg0bp2/tW22OE0TNvymZTpUtSHRAerj07wVSC0YARK
L3QDGCkSSVKEUneqy/Z86+x7WDy3IoepyrglxMTsbMQA+wVs547HlP0yTy0AG0Pl7erhsQYE3unS
Ispz/VJI56qHZH40uh/gtTk4L8etQwCHzg+maIPdVCLO9R1HnzoruVgxyEltyuCh8G357Ir6pZL+
yKSY4h34JwPLFuNji1d5zMZ2NmPxHOOQ9RxhmtwskXMuxWCIhW4xWFknBW2NBDZeKS1KRd6PuJ5c
PEQo8pulAwHalDV5FV3kMjXBMI0YqurX7Qmncp2wFdAY2mWQvvJVzLQunGj4z1SWerEqA6tZxz5E
3QB2Zc8IcHM7zhe3x0gqQX5UVgFMkVUbrPLQ3d6eS6mDf4y+kRGXTbhvNBrQkgjRiwzdk4sXFubP
DeRzH+6xp1obP7jCOVszRnqqDpj6KT0QakhZVOjFHG7rWc0NVMw1GjTKsuygsapZElMcE/Tn52iG
I1P51EElsphDD/c1UFV0+kalbW9u7ksbbbPOJkbxKvpKKid7lwZ2km4g+csArs8NdQ0h38nZrFky
/poqBvuHnSc4MqwgOcxhvk7JhyeZkf0dGPT0qakf7wqJ3rEzeuvMvXq0TPlH1nPNUcBHg3naZSl0
vYNV3Oxs+vHTY6qG4BEwhmbBXB2h52eF3oBR+KpKYkR9V2nEXeq2iRbjkm6tET94IOrpqts/keUU
+262YZxaUNwaZJaE+UHz7er5koN4oatTNLy2UD7R8DIlsiD/opnPn31L/EzTybrXudccFyzXEy8K
H9xOH0zt5K9FC6Mr7F+Yqj4XDlErrFS8/JDaPwsT4M8cWcND1AzjI9PgZyQdM3Fh69/KQ9FBbBb+
rkpDxNdigh6WwbbNx5DCcEnyBKM1KNDLCuj0K75z+5cvoWol0r2aCXI2rTLqmkGieDGNdLblBFls
8cmfoA1n6AA+zbnLFuc5+V6kRbAZJ0Q37dpedclEvgAwCbTeei0IrbUgXDreEoE204g3tFhxKbCK
8cftG3XmZdcs1kQFWV/e0LBmRqAhg9bsfw6wpmJBjDUohyoj4qZDF6ElpP3qLu5r3B80mKWqmNlV
JJ3HdXQBRIULnMfzVQkPP6Oy49QEZ0YWKwgQ9hUs6UDQ5UuxHZxaI0mj65Cljwru+6YVpX8vZ6hR
kQjkOZ6bFbB7VZFsL1qT6ChNNmxq6yGilPmX+eXvsKOwoOD0d1OfkwmtAqRHLSlU7VgcAuHiy8zL
+2GGkokj4Oh2VEGDPmpgoxZkM4qoPlVjamMoVUePo2LVJGw9sqN99Yp7STLuw5L5CBLmIN1gwqZf
QuRbTNx+zL7310f7Q30l8AhiEe+EF3VHJmI4/Jia3N+A1OlbgZGEc352iv/5YEUXiv/U6gMQFfZp
YF+hk4Ewy6SxP1hD+26N+fLbSvLmuS4d2BZrQ5T7iTi2wX056HWMrOESrbQRSxUB9gEhlvJkKtTz
OD0G9XQYgA9wMif9xAee2VCJl3io9fo9Synmm4A+0FMVmeCg+Fs3JF2VCcuw8ysAB6/B4Kcckvp5
jsOXYSKBLp6YV/iEdhfZ0ABxI/YO6nyPpn66orKvHvuwGF5G7ezcSdp7ez31IDH3h9bTx8TjpgOg
Oddq7BkESap+px83Or45+r8NTR3sCkxMyIDDSh4WwY+8L+MD2sCa8awkYAOb8rKI44uHfr0qG59e
E0yn8Yjb5oAMD775xdbbbW+/qu0hkXkxMZNzI5JH3ghy0PJLLgNoV8ofLjixj7F0/GsbVwO5Xt4n
SG/21jBZsXSSbPpopFvADZDSFf68Dx3yNgqZPJgsURn1eyshxkI0PlbnisAtVEqWsfSpzmT5OLsE
VBTY8jpD3v24faQOjx4Tcfdf3dg2vTsDsZzoPLozvOfIj20fgg6TKaZD6OTypDph+PjTtkC+/VpM
Z1Io2E8deuOKGPGicsHLSE9zihytv8qOIoKCaBfI+kzSL2/93BNLMapTqJV7sd3guYAcR/pyKx8L
F2/O22sqiw5HSp8OgM7DefAy5C3L2qw6q4H/VHrYdziNfXZIHg50tpzIUoDj2uIEaaXbNoYuqql2
PzrcGsm61MfMadXeqlzeVtlMpLaTPVn7mLFs+ly1d4FndXh1yuKHk+Zmn+BFso/GVWG8zkxN56S7
ztAoytarr9nyjY7dMDEv1ONejC+pOzzPfdQTHAp0elq/tFFaLaWDvG+aYGv1q99nU/W4a+Kn4VYc
K3rs32vg7JVAEhxgnnEu29h0zTneJjnP9LFuYc4GUoSH2gJnWVubccQgbViGEn4/qWksaflW1B0z
/0GfOM4cYhukdVASLXUvGeMJkEz0CIbNhH7CccRjZcXkLK5TiopiH2ls2WKQD6d+BKqHhRA+DCGE
cWIcFU7MI2Q3/Mzc0lH7cj3pJoxQBZOl0+AYedKu16LQxi467WbYsP1i7zm/+0tLdfEuPTa2TkNK
d/soenTRyk6U1Rst8PRMs5J9Bq6wnfytao2sh4y0HbVPSbR3m+0InuLsan3iTiCO7uxmASCIoIer
MM2PRWMdh8TPr8NKUyks9cdaHFpKsXz40sr2BZJPNoWQWC4fK5jJT5/RvpMt6/NN9hqJmXT5dU7l
fkyr7LPu9a7xXIOC0HpD6Am93Cekd1y6M/sGSHr0G5sEAAVqTcoH6HwhMThJib6rto+YZXWnGTPi
jVGwNufOefbK0N8VOXbgC8a5aVF9xb51CUHIAMySl8L2o98eYRdKjBuVLoQkMDCEaf53pafsGh0S
j2ZNL2i9xNFzqucgh1UvyjfXj3HTDtx272Huv5kKXe1jQhHJqITxvs4QjCfF7xA+Blq4sAYHoya2
6nGfRpC9cfpiZLxupnU5RXt3HWV0+XQs8kBQZmCCEtWaPkUHZhdEpYUwnngvZzgVip67A4FrJtZP
+Nyu8822tDlDhSRQnJszr7cpScS/aJ3L3S617PaKRJI6beqfMaxJLNjRuiy2AsuSk+LuSwcJBvay
LiWarxWnQc+AeZ7sr8y3gDxMM3/qOcLs1/fqu9tjVVWFeIQtARrKW51r79VivT9CtTouGkqQn9e4
WSCdPTnrcJRk5/FIUczYznscdL7phn4EhxuOw+BHZzFUP90lwuxqrLytIwBGu652t2jY2odbcTfg
CX3tifxSWA2/lNhI7ycqj/t4rtXD7UhRZIreGy+EN1HJX3xE2xqaQF9P9ovtQtEe6WFh+1okzaMZ
37ZLSugNJu7nxp1CaBgpzuaQqBlvtcQrOJCLmmyYv4aA3Kk2oftoLW/fl4V97IR7xUMtenBG6GW3
D6Bsbe8lnzncfTPdh+Bvn3DmS91ePA9Bza3TU1CMzkHWdExOqW/k+K5Cp9q7edwd5eQD+1JXWwSK
b3JoA3ed1bXHsEXIp8vtKIP2y2hmmWwy2Otljv9g8rHfaVjz2gpB+m6V3hxNdwoYalOsmD24OGkw
Kz6QxQ32EuuM3s7+G3lhDSsaae7tQxnHka21Kefx2MvoSSzRbhRS4IsXEiMdl6dvkGJBD+NPFo7m
oGJCRe3PMTDvYv7TNMlPe3KxeVp7B7by8JhnRKgBTkEXWWa9c6y/o8A9fSJvd/Epfgqwf5pjr9k5
HQ5fVVY9jVmK8wuEA6YrEezylUGQTIs5YcwKgrsSA624TV9VsXxEFuJR+BMN+v6Rtn+U9De3zbV/
CNCKw7TEpCusnY9gAZLgCV0dIlvGvSc78ATcz72VhfkvSHyQQgfAdLf8VaXxFmTW+xHU9aWZiupj
ZYfYXqAebvevwSnXc4gXXtxJ79TyLIKW3ZEDmvaQLaS3xL3vLeG1TW3vGQSQX9uN5a7USMthhS2n
EbR0ly7YudRBhT1Fg16pzWLMThfIsyqC6Hn7CIVN/Q70DKiZhTVYKNIpiKkYaLNpWCrF4yWATeB4
+cRUgjytbF5wD+2X4OqZnNFQiTvK0Em84/xyO3thdcgiC+9ejCB3t7o69Q2mIjMqJ8sJi6O7/DGW
k343emldb2YlrddIYRYqB9vf1d7wnNelf4lil7TbHGeZ5HdT+ONDUCM+Xxo4YwA+VGnwonGRnfN7
Y2LU773fnqKKmqwExbnWUMkGYUevUlLRQRp6iHSp9hC4YPFngnS2mv3FV8QbNLA2n/Gsn86tGX7j
Njze4ai6nJIhsU6OOPSOHO8ZZgm0HXwoKwpoTV12JSeOv4wsTvWbeD1gh552vIzGbBevnI8RtdLS
J9Nv3/2kKPJfZ89wE0J9iUNmT0JYzb4aB+4rOAK5oPjSFaWH7Ghd75AzCDUjFCbUKQFDBt6B7v2d
u+Cq149ivg/93IYN+ir7DPg4lSm6W+wbAAF819+UNN3YsVLwAv8gurg1scZHnOzaZXApPJtgcAfc
yvB0mzxgZLEy1yNMJk9jAxQGasug3zbEF2jTvMdJueytkcQeGGunaa7DUxz1u0SVxwHqkNqvFMZW
8owPyxJcxFSO5z4d7/t1QKFN12yNDSM+qO1uX1rpVaVoAm+rRVXDdbTH6SRJu70Xo8AgTyE2iJLp
vgWKzu8+TI78WXfZ9GTcrIMqh2F0VotjNZa/7dFklxhXyTXU9/ZE9wSynnTBjLfBR7qExbH3yvVT
a0cckdeqChBkdenpDnVkxte+zc2maYcvjx1gU6TTexHjIjpLK99kXbKasrrN8fYo3w4yI7PqfqCD
uB0WKShgdgOn0FS+Z5b/c1lGbogDS+w9YxS8Fi1igG3LPIHInfWsLP1kOTtyPtnVErxXZFxCHbtv
ZrRK6yTzBpCBLn7cwMYliPQm1wVi8jBBJB3Z1RZAiB13sGGXEsOzL1AbbNN0cO+qiI32NhQqUshN
/pTL3ZQECfkNFr84ArJue1yI3A6ffUuONNK55DEu568A+Aat3f2tdbHmqrzraurO25ZOx+JdlOc9
dx5BUpY/3yWiefTgvxyw+mnO5Kbgs8LEoMb3TGOd9Ea/CJFvbajajocyGPvpdLvdrSOzDf53+sX6
m2Qaym6BN7jtgjXg/3/viTbcSxftVJaQpELpS38W4AjbSd/aZHFA7IXuvmwS1jb+lLmbUPbBSThf
zuKSGh2i6sqAKo7BjKBKSbRmuhUktDHu2KC9TqGMrXiEwOsnSGDGzwRsnlPo1nXmYWmfx/typf1Z
QUBz7cXEfDiY3M0AgYw0huJklV3zo49ceuQi+G5T/w91Z7YbN7Zm6VdJ+LqZxc3NsVF5LhRzKELz
ZN8QsiyTm5vzTD59fwy7q08eoApVlw0kEpAtyYpQBPnv9a/1Lcf3rDvkDAI4EcM3YeeQignPwJC4
Z/FrwDbAsox+PJpQuv1S35Wq5qfxivbA+3Ja2U70yO2vWoYIdd068/sgARLPhVHeT2Mc3cgC2/Uv
2SPvanDBxlA9TkORb2M8Vi8S3T8RJVvFOFYnu0/OvxY02iYxatDllpj+eIxDEcKj8FGNHVnd8JKr
HptaLCtW8nDLb0qYarjFQkSdYNQ2pz6cfhYDtQ0TIfyHYDSfnWw2X2fXYBOPGb3vFiNjGr47DHb9
6Pbnsveds9J0FQwCB4zhiJuUBoChf+pwd77NPRUoI2atq4v5hd/EUwAWj3/cQUca4VdZQjz7HZID
KzfCewHuvkQ5GWyagHYWWd4EsH71ZKK0LXdgNny7IE2G26HJJvywY/iEeICDfaCxmdNGdlH+HEEW
XnXBr2GCvWJw1jcmhqLHgfcDhYTl22DjZSItwLDhWcsoLOv2IQMjbGkCbkmOv7xrDAekQZCQXJag
/1Hbt9omWpxOXnssSiL5l1smDkMgs14MIMM0IehRChKC5VTylZNUx81CE5l3sDCoqJz3QzsCY/eD
F2UMbxiZN7gC6EIaZ/86vHxWVVQ2NzkGHAoTHmN/eI4ioAMQPZzHRKUrcCusj7qU2K7XjIcxN77K
vmdfzgCCuYQHNOKK2+cNCVT24CQhXMzrFV1MxVxV4OJN8+CPCds91BVc3Pq2bAjEp7P3WBLUqcdx
ephEdYo0fZlOh3urbAe5vUzBOZ3mJdZQau5QZebiPY7ioxXZYB5UBuC18/sjM0zKAfZg4Jmelld1
CwMBiEK1GK6axLoxo8Y9VDbKl+th+bjc1drUvTGG6EaxooU/nGGYXuaqOorZswxys2w0bvOGARo7
crA2jJ+pS3GSCuYGJNoAQcsNj32KX0ea9veictJD3uKYlokZvZVZh0QBWs1wgpfKjudjCPIFwDNV
JBfjJJziZM2h8kfqL3Qu1OCnXBo/B5a8bmO5UPVgQN831ly8Fp2hj3HTPNcB8Ug9W/K1K318+2NL
0tCUIGeWMfUyNlyuj0bAQnku4mzjxL7xohuJkm/Fu19vbllA00D9P5MpIc8amkB+ls1OJRn+ggjC
I/dbvfdtLH6Xow5FY4SzMl9gp+fxpRYAOEyaga+Im2WwZfPO0+sppITycvQTVvZe8xgOOQ6hnLen
0Hpam6Oqvgb4Za/OCDbFA6ZyTEkOUddfY0ORGnSWJoP1kIj2UNfEwaGfTUfeldvZH+1TzmS2vbzY
6tqjsqPHJzbTozUIOFFQjG7bQieYargPWdEwb+dlO14o98fl2XFr5OUUy8yDPSzVnA5D4MUfi7RT
/lKCXMy2eOyp1Llcr5uEhtdfincRKBYXTiufcbE3VwldjUgu4qaJDO+AHa9HYCQ3RSZvObPgsstI
Uys0KH8ItmYFtcC1Un0ax9zeW3D0brEDTxtoVupal3e1ETsPOmaL7rX+jbBa2I/eR51bVDmNEJiz
GjzJ4JIGVoG/9ieXjsmsvVesHfaXTSyGtUNd3QfGeAfmbfpWq+oF7tSJiav8apUl3kztYNuuMk5q
MGVqR4fPZA5Z71MSj35IEmvwumMz5TkzZlEDLWXtENBdms1O9haSGTOj9NQGuHCq3iMmQZZyW3bl
9I2gfN1joA418kdCPnA3zL1xHyXIl4DPms4xNqUMfbaetIfMGWDPTtT23VD35PXKilUUU1R0Xz4F
lGVfg4u0r3o34DmtlkRM+SijKfuQHdFYjC1LNJoyKS6kyfHyUpjh2F+7ktW8mMf0dkQuoKBAnaoG
8tOv1/swx8YRRZKWhTDrty4a0u9bNU7PbDXza63gwBHou4wO3L8z7DASD1DJSrl2mYkw77B5gLR3
ngFnHM2ow1atypCIBejTy1IE8bE4xIm5buOeGK7pvrlzqh/KwEke6M64XzT0bFIF/MUqPLR+zPOQ
CzpoZP8aQXScsvguTO6NKFO33UyiL9VQ3JXd7ueylCtfYqcJvLh/JCHSsIAioZYKZu7Lq/zX5Y0F
MA5mLDPcRJ4IY/d3RjweBm0n942qN5KiwNvL/xSOytajTbJBGt9kxhhvW/y423Fuu6PvlcVhKGhW
CUgfYZqcTpdzRlGF+7wwqjPbMs5c5sSUnkX2wa7ZG/ZNHz8LuvUEBpdeWgWaFRObY9FvX1QtysWU
F2tFvf2OvKO0ahDClUl4frIxEPRGv+sNvOeqAfJqehU7ymEJnmSxzl7jvLgLuljT+9lslcA1X6pE
PusS5E04prgLQdlGRFVfSRFk68pmg5MF/r0KWPBcFCU7CNjZRjiOcGZxMIAhJqPQPEzcmfmOIGnz
nsgnQ6JxvYBpCxU/5b14tj0az3OFJWaFmTSbnus+su4i37kjE2JerPuYkG5on1hr0ciHEcvFntVr
sm9liPyJR7xk87XhENCu48bwH6K0pTYjGLB4Eaq8in3AHJONgtPJOF8BSgleGiAt3VLB1njlsxv4
4uwUUgIkVZ53HPR4L6AY3dSAMltDRPh9YvBTFjJfEMBjrtkmo9B8n9RIhAauxEXjJhkFzyyHnj7Z
LXClAaUoVoF3jpUsz7+PbZ5nHafGfwmCIXptnHJcc5rkttrQGjfNM+DftuGoSaLqkHHx5jiBgbgO
WL/RgZFUNLBW1bXQ4lxIk44zizAnrU/7YQYl6VClA/g6gJWdAdVctggJpyntkeVyLPgFHiwthP3+
iSsmTLfOdPqTufSzYaNBYQ8mtQ7wPvOmY7Ic47Rb25k1nX699y42on2bshEIujK+T3sMmTnnwRXy
/Ay1YOmqKE3zYUzC+Jh3+avO5/gQVsl3Hk38iJWoveoTAbvE9coXD715MxojvvaeWcDsWhpXrYSo
iT85j25zly4TX0mr0NHwKbIbavXg00+y3Guc3rRPmA2aey/O6o2RqR8+idUH7vxsB6WZ7oAUcl/N
i/C6Ve60BlvFnsahEEH02czpoQFg31TzNfZCmDtz/BYnc/ZhB8X3SNk8Fe7i5J7MniKWJquvu0rb
p6Q1r8VAUQKhvvq7z6o3i9OfUlfeq43rxMkT99ObzJdl40CbnK8PmSrvU2ji0dUZr33PuYonKsdp
vhY1dwKS1lSwg5xbiWUnSLRGU+M1L97QvkaUbXGmmqkMnsKKEihZsrmcG+1eY9yqDmOd+q/9oDEs
21H8zeyM7BgIANN9J0D7993iV7IFzEdVnNHRk3VmssDnfZDQE1o/+QtSsa8zsbFHq4e2LuKta1PJ
U0PeDhuoXR0EhBNNH2av8GvEAzLDrxex73lgeUVGNijqnyXb82tZkoOgrpUMcFudVR/2t2mjYHfl
xvx79KgNLKKXlR25J1RSmuV25FkhTKE0Ucmkin1n4QftTEu9WYOPFJVm+hz0an6FoorMyeTM8Xzd
L+mPIepObls6rM2JhmjNtgzTzqPpEQ8pMJI++YGZH2sbvavtIxsDS+Hd5BGJlOWjPsvyU65JI3A0
dV4KXKRr12bLOBWDAhSDJygkWG77nvH7p3dj+1QsR3VLYeaUgl+M5sCSq0dTdf6jTUGkijkT5TW8
P0eP55gOUmWR6ZAxm+ZIovPLriv2WUzpV52HBkxJ3hCX41NCuTEhmALQTKai29G0xnPP5ovS56w+
/RIhwvRdX+yErePR0RGk13aXyX2R1N219Hfm1A2bZlEfuT4Dh4q6X/I26EMwFDBqmpHxtu/2Snbm
rWMHLzMr1JfY84drQfaADPN4Wxtd96RxG10NRTW/RjoAwcDnQrvk7DhGBo7PBvNNEOVYNhu5ZZsv
vmqFHNtl5mmK2q/z4kMcpMAGCGDxOHpN/0SC5b3Fnrnx0oYwvtMZL+MATJuF+0NPjwI2e+JVdWvd
c6eHvl6kbNezRt0bwBpDUli8zrsaWFthbUK+ae92I66d7KAv9gERKOC8NYQNywuS2yCrybwk6Vvz
A71tPKcYMn7pMHJOibVkhXNGHKDfoS2Mg2Aht9YDGcQYv/E2WNJ/secUUFV67ki6tiAtRtEDN4bv
jGME+ZtqvHPJfaU6pZOKp89ZVLjE0j9NTbKjUINYj+n0cFlUzq0KbtK0+MrqZTgZg8eynOLizAEm
2U8gNcPePaSYdQ/k0KFqzXtEgvTFLtme133W7y4S8kxDRN+ZbAJTDUSqHfudl3rjqig0IMoxLz4G
SCxhHWcvYde80QQwXzm9pe8S31Bnwm/uapWPjv09AqeTc3uDtU+Fh1/J6kxfBQXhdXMXmw2+3OWj
1KTpUo7p0Z6sasNFMeUmDUbOKMzHcCzEM3agdteyz0sDkW0zBVE7pvZrYv1MV+z4TFvTe2AtdCic
Kk3/3JtTBU2dvPjSvuTM8UvCXXKsNy4XwF7Bo3/ubcyQNcV3OJnv8YOipg5PGbuuaDim+TPLvgrH
zJKMsdfD/IDnSvn4rG+A0Y4hi+ZbxwADsx+dn5PxiPt44+L1RmNu53bVlBiPNZQzUFdoSWNF/Ud7
Hv3Plb5N6udrs0Y4GyvnHOWflkfijB+2ooq27J0HG9FogyqDeNEDf6gBu7WZDyTNIxnjDvGx5GFw
eWW4BE+ZMS1BY9kXrFXhlcTbxDH2tY3LxqkL92bOrP4g2u5RJCgTg+3jtai91yqAR1DnFE/NHOdJ
DnPX9HIJunwwVmBOVl/++Ld//Pu/fYz/O/os7ooUkEve/OPf+fijKKcaoE37Lx/+46nI+O/yNf/x
OX//in+c1QfHv+Jn+19+1u6zuHnPPpt//aTlp/mP78y//vunW7+373/7YJO3qp3uu896evhsurS9
/BQ8juUz/7t/+cfn5bs8TeXnX18+IEK3y3eLVJF/+f1Xhx9/fbHl5Xn69TQt3/733y0//19fHj5L
PI7q44/i5x/Q+v7A/BEV//rln7j4/voi/D9dGdhI6lYgHFMG4ssfw+flb8SfwnJ82xQ+6RTLc+wv
f+RcueK/vsg/PYHxLCCcIAIhXIsvagoAMX99MZw/TdsMGDMJg0oLh6Lz5f8+DX/7df6/X+8feZfd
FSRrGx6XaX35o/z1a18ep+PZjudL0/QdYfumwDHJ33+8P6g84tPF/6qJWkNlLkF0LBTlec4JUeg4
8VE7GMWuY9PryXumNFr5tCzGuBjQ5MMpiR7tsa5phBCc7FZ1gcV0ngaI6204VQUMcwFdazZGBhhD
SylPvttSwkkUfng2E8uTN3EZPEfGPLxbAym1ypHYpns1Nt8N1vi8kgM/1voxYfjHgud7TJ1EK/nu
ZK9lG2FJ1/iPMiAS9j73U/DfvTOyTZqWjNgGc2RTrGMUlXHfNhRM2+PQ2Ju2VPNXK+xAS7Nzp1Jp
FhP1NUNUAxaKKgOHiTC9xXXXJQk3ic4W1b6geC7fJW6YZDsVjQoOhrDs2QQP1ejbVAqg/ss1EHRW
gVqBsDlDTp4TmLZbpy+pO61risd2JW1X08ZtfJ7SPK2WatkpcqZ9NXhzcExmC/HrKhZ5ydxY+W7C
8MVJ3iVG3iswYDh0ZXYXJahSz9GM72iLvV2n1InNpf2olEEkPEk8pMMrVzZ6+OE3sWHBvDPymO0K
ibshvOE4Otfg6IxKAYKz5GSsQl5/NCc6cx9jYnXaOjPeesEh97rl7GIs+5qhFhhb8qxPwDO7csFE
ZaKUA/kHK/Q1lV92B5S0JIRoI61wVKxAY6ou1GhRZtWDsfPnUbNXSO16bHrmrN4pbjgdev6tPw2e
fjPdeiGmmnk+bGRHZdFTorKi/dBS8J65MjPNDeSKfyEq7yPtCwPd3e3JtlZhaxYftlvV2YefuXX7
jmZNLa+n4qD6sJmNsrMeKuhBnP+JGO24xoSShkXL9Y+su9NuW5Xs5L72rgvQ2YbyBB0HVwJ0XZyg
6a6uJ5gV9uRahw7X6l41JmRVz9NUwlasltU+nEdSK5afzjWM9TwnGN8pULhzHbM9zKQgj0DnT4W7
IegS90jcYiLhaMyN/FE6mRV/DLEP64VzN6JnG7OTeZCp7ggxYbTT5zFmAF+hQqbxIeVgnx1NzOf+
wedWnu+mMiTFg2ukpkA9THwRwuY1yWLNJZvrrSUN+LxyiDXAk85rI/OuymN6WrijKxj84wT2LJR+
vwv6lMAxxiEspQhfOcRgHPPeQHuJM8lFV6CKZkrFMr9mTt3Bf0qajGq5MrSelJ+XFDPZ2TQlBufo
1E2+zyWu8Du64qgIaAwj6zetnCe0rbptLe7FTX4a+pnTF5tjdz2WLmCAetDzS91Aktr0njeYGxv3
OsEs0jZAXWfYSWHB6Yqps9A/MsvjLeNPfmnvsq6f38JciO+qM/unyKhY+bbVjAwfV63YSTlb7a5x
YH871mA1737gV8kumTkaYA4DA8NU0UYlNRbo6hIBwydFZkdW1b4EddjOm9w1oaSbKCf9HT6WzN9H
dJZwxRFla28xA+b1U5LYRHACu6I029QDL3zhuIm9SYweE6E3Ji4dqwFE6hWdWggjfh7KW9O29XDV
uEHgsYcKwYbmIRWmZzG0uX9oOoRattsJ0Z9cZsyVeAFy943jg4NE5kYJ0GKYCnSTsMGvwcpMoX/I
RtIDuImdn5XnZuDQZ9WMJ5+Mgk1oXtVMp4pA0asAYj3v2auwptWzD6wnzzqF4hE7VXaW7kzKqHer
igouXCQSZLeG27+pYd8Tm3Icqhf6rNTxHZ4QD2hRlogZnmiKs64A3JiOwyO/pCk7GMFU4yDmct3s
kOVS4CSJxaUmo+UjvY7tCMImbkB8GcHUY5xLLas9zlVjhRwUzag6TkHtcALHc94zu/pTnhE9LQqW
u0M1JwfuaLO/5e08YGBtsxYfNCtPoKZ1pavtzPkg2KcRidNz1GOFX3ehCfoYOT55skduE5sh7vjJ
gQw16uCYY5Os4JkU1LUNeME/OR6AmGxqV0d4dAvggXQl8A9KA2fZO7c8b7jN8FJPJ1vyol7hubFZ
0fBbxmwWTZbYuGriQRuWDW7TL3P3py3awWX4VMGwLq0IlYAXxWjb12PrenQ7WqhUxYsrO8un6d2e
upe+NhLzzgjbMVs3Nfius+Nbsd6ZlQzbsz1bpbwWaR6h9pQM7rSogeFIuDAJlFCnmY/SEGA0w86y
g6cuaAgL4UznyZOwh8grWYnR7bggROLoNJUZb0YKL8A6cFlqrwuBrfIECS7W+BV5HqYjhoC2uElG
dkY4fY2yC1apLRYsk8+sS0dEyV6anSBdkhRQBhQ7Sr04xPugLs9hQXb0pp+UX507B4cwjlyva86C
IgS4rq1MvOcOqAXgrCF0fg6ootEmq2r4TzjIbbHYpUr1FAqcOoeBGZ7a4VASpW0wBTWfopOmD6nD
CKIN4gYX3GFCpnizwHxAFAuGMGIy0HWxixqFURsKfDscaw47tAyaVihe2D8b+HVGZ6TBxRFDWZ0B
KbMFr8xQAKsIUszyhBvbCMgHyfCKwio2CDSeqYC74nogxOOepznjcyMz6M+pNmP4CAwDMJn/54P6
f28Kvy0/c041n5/t+b38/2AUX+Zijiz/ySi+KhqG8wf18f7P8/fyNb/mb3L3fzquidXUs3yTsdLm
r34N4MyMf2Ljd53FccUQzuT7e/4W4k8LkRmfliuFjwuSr/k9fzt/QoOSfsDiMRCuZ/v/k+nbcv8+
fGObxSVGckA6JuKscLy/D98GFEVzcfZvDTzAJ9DULonta9N2MUGzXWI825TwgK4w98QnxSywXICe
YsD8p34igT8i91vYlS3DwO6tutepmgnd+awHdXY/OjR55ERh8mkwr3PTv43Y4r95P/7pCf99pvjn
M4QACvKvjyMIyPfwMHiWeXrM4O+Pw8VvT5qNe3rJDdsJaVUyGzGtK7xle8Ifd7ml7GMU4eBqQ//c
lhD1K0E10tCkb4QnnV2LrZ+Yb3R0suAoHc9aiZFujmaEEGFZ6U/cztU126MrpkRzpWJIxJ4dXAeB
eqOoVqxNem+ZLPpzFs+npGj0XrrOtRk9iiXtFRSw+hI3y2/VssquegrwuF1fJV1Kd7trWGBL6dv0
e6CZQf9d6fpn5bQfsVzk/DT6YTcAOt2OLpsBeySdk+XDFE+3XFbvPRkZt7kDc20iDmIXdvNm+P2z
8xa4hvsOqGivxIKfjPC5RxYQRovqgarzif7hdqrd71K7ckvEUKzPlQ0Tx4kmlybMGTnV1c+qki9F
rPmXE3A5HTXpkWtfE8SqN2QUln0FRguuTqFn7Eb2YXQv02ASD94uUGpXcFjbV9X8hHMyWts51Xs+
CwA9Z5xCgnHVRaSNgybVa9czN1HIic0vJrXtk4ySly5+bf2ZWuyMOz3my/ea27ssLLzAo/6wjd7b
+weSlFx1g/rsDT7lBkP7Gjd65QeTfpAnq812HXog4iYcCdb3K6iItzII7xaXAyXOSD0jY8HSO5Yi
1QQHuqyY6w3mHfw98DKXLpi5a6+8aWh3XVxDquxOTaifGy87oY6F2KNP7kANrhxe5wGYgmVDkDIz
22a5Rw1U2RXeMqAgU4KeuyKzA/XFjkmaigozncQAx7aKaGgbgaVjgx1yaV/1rbyHcPhVtyHqWMnS
hRluTyvTXSy4x4GvAclXtu3KZokgsq47qCyk0GTAooYWCHPF0RU+PHeladBsEns+CTxwV7XI+lti
Re6Vg56cp6W6a8Zs2xgaY0hctrsC3+5XtzW3nuVioM+hbcu4p6U3o9dDZ/nWZu/DS7n4HKzsWRtF
9dL+dOL4yQ7knVyk75CC3S5bygdbmqqtyURKzUkQXfkqzI5CZHRlx1U/b8yiz48dWuwekhO32ICk
YsHG3GlHpNw6HQAm185PJYDCVtCVHXAMPr/l9QRoCXniTPNocwMO1ztgT8WMfRsOSu+miYDkrL4K
OzhXwn1RjXjmvP7NtW6MzFgRhgPPJZ/cOj0D52TneRiWbrBYrToHvmqcwP2zZqBeIzmjcQq2Xle/
hLn9TojruSnzH6YJp7Qr75uk36tWvFlWeUfk5jlqYdOXacuSgBVBngv8T427p0boxvB4tmuEB3IP
ezysvA0CFoZdBk7W9U5DuO6R8KDB3pvUQdXk2AkKkD3U7Vln7v2oUCO4HezQ8Q5twZJLUIuhqDsx
A7Q7MiWvVuDQOSGbh2YmAkJ+/8OjSIaQb1/lLxyo74fxW1WTPSkcuQ10c8Twuc4WeLYEyJxKa8G0
U/ooRPFQxOnOI2BhR7wLxzwUhyKuF9HeWZnx7MFPewOhxarW8j+i7FtcDrs6LONVYn1VYX5lRtOw
EZa5HOXz/Rx4d27mUhRYh5uQYlom0uusSvbMft/6obzNapdNaNlSj5DsUGro2eBI1eik3Xtu8zQa
oOth38FaLTqzWLlcf67caTjlHaUiXDG2RVp+r934FFucKYjXfycVCDN8AtJXQmK2fHtxRn/zPPej
yOD41Ey2TUHaQjNCbgj4GivTtM5u7DDYdjdSLX2elVdeKdl8rUyQ3hXkKpT1OaRtz30vJnZIke6r
fd20/tpNdrNdRk9Wkz8wnAEIK4x0dbkzCseSh9Qem6vCd/U2KWn9GUHuUhM+HlNFyUdvWPCu3Hbc
xxIaSOGjYkXaiLYYu66LgjNfMg79o1dwE2ERGJw0NBuIBTH31Igg8zQvS0KPwFHnbcqyJHBMfRkm
8jT+Zg32W2uIekkSYCGCB8NDnX/oZOJqWuv4UY2hy1ZrMPazZxf3lh6MK3b6EhxZFB3sThyzJNX3
2gJ/15TjwYdNvfV4NCkgVTqVEP0mwGtTSZ+NCNi/J+1T6Yu7S0YZQOth5tR+l9FSl1WluC996BYQ
GMiR5r08RmTEN/T3yVfyMKeqntURfku181r7FIdG+56GvkkQdwqeiNt5zObkUPo6UOtGl8OtXbYd
7J1Cf4vqJF0ZczadOyzBWAoIBFLEQmtxXk63Tinlltcww2/a07jVqvladL63SjTVmcIPycLriKtT
KeLvrb0UPROvfigBfB0zs2kpTaFRhaWGcVShddP5hBKJO+e8U42nOWgOICrnl2lhh8+p6d+MNm0/
TVSVuyaFq1G3d2rAYl/bjruHdVadOZfdtiDO7xLl006RiQdPcJUdh9lAPPkx+4WJwbCyHpDMck4u
7J1jqgbSEhtRNc2rqoupCqri+Fj76gFicUyYRA1rrxb1PTZPAmd5uLR739vpbF/nM77HgvItiNmc
sGxp7vrarl/MMlobyEJ2WVGUY5Psx/tSc/lOMM177Bh0c58Oah37NaS257wc1IG8CwvoXHIDUI2/
aYlTF9oH9G7hsgOVtLG8/skYoILVWCYhUVJVlJ2A5kaQwTzuir3GK40aSjHIYK3K/tSyj+VPOt6C
hN/zzo/pvwgf6ynfx8CKEhDvkLtY/3s3bgWHOzI3hqv3cSf5ZhSYTzaVFsBqhK/aTTIzdsAqQ73e
glbY4A4TW6ebdjym7qqUwYFcF/YY6k5Ia98RAztUCz8mKLpVDp2HThsk1DD0vjdWd0rK+RxZ4rtf
Mk0G5Y98qRj3yKytdVUcBdFAmHst7U4U1ScsjcCdg0KPux+tPYBeist4HfqQXGMDHJ/WcQUqBL4u
cw5aOCy11jrTsffSgSafw+RRaMiUNajYqGuxQSR0SwRAbbDuePSZIYeI+kaU9gnGIwU5oFLLSv60
dQV/1Fuww3Z64DX6VMXwl2Gyruuxf2pVsrfnBbI+ki2NYxTReOfTU5qz9QXHj/FLB/TTmQZKUosl
wVaPWYnEmox0cZRGtooGebRi/0DKlsp20/yBye0HyiWFAglBMTtPzpOAfOmWxpVhoWMhnINWaL7N
kgan5HbMP7Owu6+70iXc5j0DRzj5iUbRxjMQRdO2c0ruMW5COVsTXfXCe5otZt1iguKHeb8ri5fU
DpdS6+R1NJx7QTl9PVWvAEApFgido5iid++hEthuJ+UGiKvhe96Pj6OJzb5+scrkQ6X8MDoYnzju
3DbFtHTGtxQIE7s8O+wRk4FboCaoR6+kl65cxQUCa5U2yGwuzXYULKAxla9mQ88qUVHUBXxZ9AP0
ZrVspnddyo+bEzG4Ugq9WyaQ5oyWj4iyrmZ3onsFsxqyy45TIqOXZlimB+C+bKKBgp3spUyoLK37
CUt8Oz24tnNP2UBz6Ck3qZ2tY6BbMZEfpd0cmfDU2hK+zauGn4SFijyWQbBxPP0zDFnDWxjLKdGk
mRNEC2kba87eC0OZVzkCpoLJfeACKCwa1peXk+3zB8qLPyaM6IcystAL/Sc5jfOdIslHrwOHk7rH
qGtW+szkyK2tw/M6NidcWen90MPYErXvrhu2Itdtzy0aH4D/2kpQdg3JARzRck80YSOwkdGSHVQn
bZrdPdWzZ2TEqyks7bc0Kug/lYBQu6aTb9qYd7geXlU6l2daENu70pGvxcnTRfiaahGdHROo0eXD
cAhxYnIw8TIgZj2mqTZv+xLeCKYYzx5vMsLatVOF9yGi5jFA0IFVaQT3AULbCq192pmlnW9N16zW
NWeAe4RA/sc4zNkfPgD5sU+wxP3OmSIQcVZH6Zp9M3HNZnFQPdb9Z0oE6BCIgeal7m7woubRDOf8
KWB9on+YwtM3kw6MZ8+vnizc90AS/NeowqJdWyP/y5LPPM3DPbCd5CGyGM7nkMiQk2E5uPxZH8s1
2v7VmEKBVradbKVqcTaF9j5IcKfbHMxxfJPtSEG8UlPhLvIgxcXUXBNowrN239vBB+Yg66rKhq/k
GrlFzu4umkNYRsZsfnXZaADzTrobi5EXduJiKgjCjTNRHOGCeilder0gJKaHaslGoO5nRv1WDJV7
BrqarazBeK2ILNLCUHLYkAE5wivDNTHrtONW9B4lNwak8ct0xMaRC3Gm7WttgSzGTXAz2emK+KXa
5WHzYPAyogOat7jGlfjIxAvHR+1s4Uleo/TA2P2hiQWqdh6TyNsUmVbbNspuENDHuymkXAqMPV3s
YGbXly/N8zJfJ91Pi+gN97GHoskUuAJDgrjKz2VMycdlWlM2JbL80r3Q+uB9x36uTN1tQy59G+mc
Aji4B4trhJTOqhd477h20uc062Y7IQlCOJ8JrCUQKJ+ketHRuOupTDyzFmB4zOqQ5YHf/KBegHYl
ggM4BOLmGpQdTgf63MGw8mT4a6NBypDxqLcapvOq661s1xuuPPSDD8YvEvKmts1bU1i3wSLBtGPB
CWqqbzNefWfsgKQKKpTOXWMbLubIknK+sJg42MrFwDmQlkrEm+9bfMbCrCAsRKikIsSCUP6dXOUP
zOtg2HkrLudVlmRgv/tgBueYsyZR4anB+hP4vngSGT4bXpGdtEGNdlEP/usujYK73ur769AOxy3N
rFPcQmxZBuMB2RwwYUlzd1X/yGeSgXg6YeRoka3p/mOUDEnwUR3MWD25W7BiONxLHvuv36NkGMhG
T1/jFozX9OiulEUR7DIJR50xrCK/V7hvvLvLH/suwXtiz/cioD87YCu28wPdr0Wv6UYKcTSq1Bl2
5RRyjEIvJrfEVsBLtq7Mf079CNxldmGR4f27CrPxhjrp4ISj7QOP+LA2jafa+T/Mncdy5Miybb8I
14BABMQ0tSKTTGpOYEVR0Frj6+8CzxNVPP2q7NidvEG3tVl3dWYCgYCH+95r3ysq8KVP2MvCSnSL
kJ8y+Neaq6Wj9g3VuTKlt8z1BqC55iTrAtkJ6Y9Ts+uZd82lAr0nePF3yAZ5sY70pWDxQE0qKBHK
5FmmgmowYegVSQgU6JKP0ShhbBglLNFyPACCKbet2eDrmTrvxp6PBkOavdOONE56zIjOpHTWvfrs
kje8ULQD5vu1tzvmXV8gMLg7j0UeICc1kl1HkU68mzhksQ8dFodJjTj+fnRzyIVwsvNeaVsvVd3C
aHXz2v56NG2ktYyF4GhUkdx/bQlpIKJjRfaV3zTJnUV6nOc6p6+H3MD8zTA5PkU0xpCb1DdwSJ/w
8+5Mmvh3QcHzX6kgXlZDilerD2AGT+SIQQmh7S0b7MGRYe01Lfv8+v7KM+pbLVTrNH3OB848oR22
C0O2d3bgaqd2fnbSib0syNiW8sEl98QL+J5QyLTc4OisDdqx8ABO1BVxHlg67rWuRyWew4kTpn4V
mTo0nSY6DdYd3XanM8191TrTIsBeRxuIvkSqu29JPRziISIQVVXumS08pRxo5THX7uJZGo7PrDuU
HpJoW9a73kk4bRe3pheAQPHGj2aGgxX+moOHg2M4dsg0yYttwwB3KWr/0pQA0dVk3Vm6THfDvPE6
5PCSZ7CvveL969qzzp4YX5q3Xx4dhrMLb7JCsKI9h093hcDYIU1+CLddCrPKNX4GkggDfebBfan0
dC0DT2PDACuddOe4gFoTLdnqFNG36DPWWSY2CM6CtTAmPP/J1Fx7Q3wvcoNs2hCNdl0UETwccLBt
DeHAb/ztZAwD95lEjA7XA9x394YDNCeRfGe3Ie2Ged+WZCE4TsBxTUE3HzxfLkO3JVkr8hSh5bZ3
EXjqEm/yjqbAmRKl3j52qEW/wM+F3Dtg5pAQnAChGYQ6RDXtGHZ4nOggfSKaZGXy5qRDcc7HZMuQ
aVgUQz8ey4L5flKYHVmOSDa/dgkKrOIl7uRRjSrb8wZ0T8n0M6lM/QRn8blMmh5PSRgdC8z9aHTJ
M9aBhy4DeGrLrCezpG9ij9Oy+cP0EjSVA92YSvig2fTdl61sDqwv8Gd87etJY68r8iu3vGSKVeaE
JA2aPWaL+WH6emI06uqojy96Bepm7JAFmHr0YOr0J0nIOfqEcdwYvIfIEOAhU6178l0Zr92UgpS+
q9xP4QCHsWYddO1tVgPhKCOxU4R3bHXPUisjIMqtpTbd9tCcUPVq0T6FnkYzwaxWGNoh2SUWzLOZ
5dC3ah00DJNoXs4RJaHurEuHcOOvp5FJOO9xaxjxScEez0uEpVHGSMBI35xxmBP22nIdxn3xhISN
cBfoYQ3R3P2bKU0iWjDH33vmD6NRzmKIjJrhmnyx+6LG+pNRpgTjzqPf9S+8SjiYwN9bbPadX7zF
U2dcOXN5TIobQ0b6L/MlFJOtFg1n/39dUa3tmQs0Pcmbc0mhRS3xIyMGqsEJYC9jDjx8/RBUPcGW
hxOGTFe/BM1AP9UV5GNKGMt9koPkqEIaLwwNjqVG4+1LPF6y/ll+eXEYej8DaKSBNJgRRg1I4E3k
8abQTG2P+82BUJ4YRHNWlrWMeo6HnhI/1Yy1KWfnee72CQ6Zbp6Ay3YX+61Jfqi5TSo7PmvsFRet
qKB+GMuuMgkj8OcTPsd7ArZ0gSgJoWUd1k9eXA/37t6b9yxfGjfIozqMBteADLeKhsw5FDgJRn+6
IB7cfBUvg7ReOKi3R3r+BGjh711/WR/ZEvaYyNuboL/3C1N/pGVm8aDzBKmk9xZJHY3vcf+JAEms
QnQtYAeIOvVdTGdFNC1QR+n5JRhNuu+q9XaJXryiVF4hgR9uRFRycrZoMNfpNB2+Xvg4/siCggAa
vplum11PtUOpY2soPGUJn0WnO4PEH069JFA1oRV/cNGaYKSjlc5e91qAjPdUUW2JzWMqboxEaoTk
2uMdzK4R5MdGaUATyj4S1zZIzoppIQXk/DQ132V+b5g2ibV2kGySdOBO1SY3vcL32JFARNLOY1WJ
VQwqOzSK20Yr7r/ARlXc63t9JGuziA0+pFdYzAo8OvTaaS6HeQDqJKwYALfnr8JzjNz6yACFSoDg
lc7SXusmu87pKa++xLlZ4Lsndy4eNRlVe82nv8rA+zEiKGAd+16zD5EvaQzEydzmtW4LcaLH7z0g
77xmg0svWs7hDS0OAJXYe6b5Tkcf+xTyfVyPdX+b0ZMiRGU6TtPwHmC62Ic6dLsv3z676sz0AkER
lAZ8Bg2RfTmlwQ41BQ1Mx5r2GJNsaLYxzUTUoxDhmbE3t2QJfvg945naQG/7VWIYswtPlXwYDYCb
rx5qowErC10gpj1Zwgq2xLZNCS2NIeQI/FBgx7NL6iJKVgoNbzucDWgvyiv9p6+tuSkLeiaYrU+A
EbpFoWqfO7kuhV1faaIgnhZ9WdUN4fkLXTMMab8ttQzGLhk6gln+FfOEjr44bq1oNPJlWUSHr29W
KJ/glL6+83v/xqepifZCcfIj97YlMvSrVIpdZ4u4wL9qNnJeK/KV2dtpqCcXrDjBvEUwHmOXYchk
F8VN2pEPaSGkww4BVBvZb1ZKTCCzZ/bLTVmj11mlZUmok9BDXqTEdzruVTo1H7E1kag311s9Tjob
Dd11lpo4DUOOrnV25KRnbhJiWyXw2i3sYkix3rGNK8IwJd191esQXAWpudIgbHQiJWLn9I+WXlgB
jEexztuaKFuSMvAa4ZiJFTjPbVIaCPvn4t1m0L0ZnHWE6mmr1DiRVJoeqzowORXWP818ErtW2pdQ
VuW+zMJxJUlR2w5hCB+u8o424Dss0c7GoCm4bMz6odZoZ7B9MAadnzXNyEFz0/Ck3QCH86uGZ4in
00Ep2umECaHdV1Dyl0pL1lZnqEeT8/JqSJtq16pXujnqIZ9nE9Uc+Sc6u9xjzPCAPEG0cCj2Wtg1
ezeN2yup43BW80NQx2BrgwKCGKkMknRuoj6Kl15xjO+CZNGXttiFMGLWvOuDXRsRW8jp6avEDRoa
st14bRYdYCmheFzmu5P3kXfMliwbc+ZT/HncLfRvw27bUAayWVdKUwgojt8Us5PvWjhxHXttTGo3
DMZwUzE2UFZ4G1gjEZxzLeqb7jnWbXuVIj0hOp0XMulY7unrO+rzMU1oFRBR5ld0I03oKMexaNJL
z1jqPxeG/E8U3P8firMt5Af/b0XI+r398ZFXv8pB5j/wv+Qgtvovw6XwmIUXFBcIqf+PHMQ1/ssR
6NV0Q0fjgciCf/W/BSH/JRWnDNe1LFqE/EHk4b8Isg3+1CzJZkkwBvyPJCHz4vlFjo0MBTE4f+NR
1C2p63zQr3LsDmTrWEZYzqjpO6rVPtoUOnyxnufobwvZ+bfPcvVZesIxFI26UrOq4xfpN3KxnsoU
5YFAmnocu0YdMEXT8Qf6smA2f5oCi4jnPoCpltaL1rJ/FoPzwowKdpvV35PQcdQ1H5Wl1zO1CEhL
1dxopACoX8MwJmySqjtMASHSCfVuA8esV4ErON8hr4oWpN58RpSil1/u9j/IUWbNzO9X0DV0iIdw
nNDOu3J+fH/5VaFnBdwrAof6Xlcw8N1hrZcKGGpk0MhuJq35VDVymj9/6r/dN0fnAzGeoudxaTR9
+1TsXqWyG+ZkXmPgzchTtewrkx09ZxLy548yxO+/EPWLZNfRlbQVS9W25/v6yy+cGTgo51p+oYfc
swtFu9bicdrVXWqdxhFWhW8PcjfIuqWFS8FVQ5U59Lkb/BBRyED1z9/n2wVXtjItII7gKoRlKkvN
X/eXr9MTvdoOAglGZdrGHgJSt9KVVb6UiEwPLd0wxhD4Vf6jD3WRTiHasgzhmEI6hvntQxE0TRHj
JEoBq7cod43mlEsyNK1gjEdOLVj7MD3+7S5/v/T/+lhLt1lbDhvE99tsN2MPNxlvWWBl/YbXfL1u
LcM5AlYvdy3hQ9tIdT8hnxv7lNpl42pCI/kgHqijauZS//FFQAcyrwbDwg6CGO23Kz8GYRobJu4s
F4M3A8+iXYLi/gg8+M4c0+FlidWfP3EWcv3ycM2/nw1KCCzAbHqz/O23T2w0SQvUjYxV3I79jU0p
uZnaOlz5rrvn5KO9xVnZvREPHnHcnvTHP3/6t4fsX58u+FiGAZZlud8essTGZAHMzVl5LQe3RVH2
/R53i0f0WuYMwV9+67d1PX8a9hp8m/g98Dca3z5NN7oiUrDPV/TQpjMTe0joHKEKFACTyNM3wVb2
l1X9T+uLTDeHR9xCtSgsjD+/PktjHOaKxry9Ihkt/JQKrQ0MqOigtbJ7z8D47Do3LY9t31UMjEmH
sAVLsOyK6h4upnX15+ttyH+44r99n2+PWRJOeTwZlr6qITxNRnbKc+aXaJ55IQ0rvA7uoqohlJri
LswEciLoT+m47t1zASh2fMzarRE/F4UOPzjbWFmwx89TEz4cPMOHYkI3rDOAVT1PD6nSa7uefspB
EoPxY0juWmZ4gdGtEuOHxH3vkS6OmomTDIHf6bsVMmDIXA7pFKrmfaYHG59ATDQt+Yyj2GlBx4iz
28ioXDuIKcATAjOH4TbVF4vyHRzltozro27UR1/m7wECYERCIwdl7wcDnn0AbHhdVEKjcwanIZ8+
hgH2Ya2LhvRLsp7rnvFNPnEYoYeyzBD8RIlzREQfr4LgZwpReZwwGIzhtpEeDAAbbCaj65RQlmag
rjW2EhSxINlYY24zpOsJn+bQpZsQfiBJ2+smeMJtj/QYkNK4ZIy8ypBPtYxXJkCUCm1aDbXXK/Mz
63eZ5vGpSujiFwA+cnHxfIfIgoQQMG85Dsmcjxwdc+zUYk5oYT1zhLTX5BphLEQKEwP9pPuEmX2t
K9tZjDb6RL96xKB7Q84DOo/3bHgw/c96hAMy+rfkw5xVoz9p/Af8sBenY1JvJ+kawctLi+05aXF0
Wn6w4vV7+cvK1L8VL19PJw+JrdiLFGLcb5JTCYSiDzXDXtVlvi0FATVB+jHW4ji1mbVSBccPH9SY
0I82iaKGG2wbT9JaQCtJFl4iXn1gKmGYLWycUIquoeQG9N1Fa/wjyvRNyPy+fcpNDy0DTq9OHBhw
LazmPQKK464ibBEKwFcenLzhhJApLbsNUoB1VR7Rxlk2E8HutYJSaOrlUauAA8lwaWJlsyDwFY/e
gOzOX/kFY+YC508YbzoCf/Xe/gnPREwC4BMKwdCRx9BT+dYeCTvUnfRz7I332CAmGZz2faeCdz8v
r9vRRbz3ElT+vtXGRcUJtsKFRITDInLac1yXHIMRL9DOGlvyFhDbAyuprkx4qYtp8Dhejgv7X2C/
NQ/9Ae8wk4Rh5dT9ifTrfBFH1gdVNd3/otkM/VNLMAfkFZoqGPlxR15ZA4aDYI47Cr2bEH92qSef
mlvshkjb/vnmm84/3HwXx6QrHMfkEPb95ke27uDO8TlnMZlapKVRr0IDZZSFcRqywFWjxft5ROuE
TErM4hn8w3vv2XfYAx6w6SCn1bxzbkJbyhV5zD2FYVF4t0B8WAOIHWlKsLtpdNYyeR90ZBzrDI4g
Bt5O3At6k4x7ANlHibiIHrajPu30Sb+4NoAwaJjlfeFbSGXZ4BpMPBCuqxU0htU4oC4EeVe5zTJC
vZs6xzn62GCYactyb5eHwDS3noJc5yV3hdFcovLTtM/4/0Ac7Qr2w4w3a5zcVPYGoAl+fkR+wEKf
JOauJobXMlrPefoTjAQDWvPkORWrONyNKr1CtHiF14c5KjRBQDJZiji8C0i7gOThQn/HRoRCk/5G
vUoYI/Dk3cyoHWiEB1+okamhdYhblAhExAJIBJ7RXIduzQLsr4REXMFYJZnCJ80fn0Xm7zw4kHmN
0ZI+Fclel5B31ghEGt2I987/iO9u9LdJm1xkw5gy0DBG967x1jfqVCfBiX3uzm2afoE96uK01noa
yn4VhXSRM0V2pS/9O22MHzk7awBeEIwsvWz6GZDWFqsPo98H6ROdIJqZ4ylvzRWQ56Ydj4bD72kY
45Y8KBphAqLaWXp0g2L3lTpqMzF2H9V4IGr3VHn7fHiUJChxLc0HAt6vsyhuV/jumHBoj4KpsvZI
dNN1TwiF6VlP5FiggmwrxD5D8zwRRBtVgMppl3WFQ0zfpC7KJj05UbsqojUjox2K4k3t1bsw5QUH
mN3aWpm28WX7WJX3vjRhJZDPFST3WAp5+6wbdYbNej2CmQsIoK8ZSXuFhbCz5ixQYfr5EZMNF6Jo
xfumtbdBdTXZP0WCUybYElGytfqUDdICn9+ssIwv/BZqkUmiVCiv+7B8zkwi71EUWdY1FR4jyihF
TeT/VCGvJKKOSHRW7bCaLbOSkEbYK6DqTMi9LqoxOv8Ma2e4fEJ+S+X5+7nvGdbawZieOM6Qs/QR
pc9cs0WpgR03XrNSbQSxZKIQF1Vmt4SgXiUDrc7C3aiU++wA+rCY85abQTzOjtZ8zoImZtd3L/h/
V4PPjDPRj5GhUOvlN3VZr1xMuQo1q5w1tAa80yDeB8q6qVkQYLg7OI+t/aJZH2EbbmKnW+PEmkGh
jSXoh+mrQJB13QIh8aHiJEn9mU8vEIeRzN9X41XNXqMEtY/ZLTp6UL1SL6C7Vm54rZS2mTLKRGha
uGK3BZQ5x/Lv3Jl4WI7E4E7XqD2Q11MC2D9SS18EYPxkYuMRYukMH5MRA6AK4H0rNg8L7XeMKtZb
OAH2TswBHcjEtqp2he5fwL5za+J0DWQPlZ+tttTEBwuJsKbGa5RA7BvaumsVJslwNYxAmUuNU7hM
1qZBvAbd2U8Z1TsZkToYdlCgxwDxhkuOdk0UhmzJS7Q+s6k7DVyHaLxSJFiqJjgos3iIDOKmIWgU
vc3CtdZBbZ15ID8TeFrW4G+T2uWJ7n1WbaFe+wKFl0dnNuPeRoa9lG2zHOz2ziPcGTjQcD8CAsVT
vuXg+9iViKt4ozhTeqwnRvroZOUqtqqUDr37txP1P5S5rsOBgj6IaRoksv1edrdNOdAOpuvSRF13
pkMLQkcOwbk0rXyFY5pRaUQQTG8YYFZzR+18h9jgBKn8OmWEO0fYhtY5Tmygvi0ArT+/7753HOda
x3WlwCRkU/BgA/396w30HEK7izjn+XpLIGctNzw/01r44FtwkBLEA6eZBPnGvLRCmCt7MkMQ4d1n
EOgVDjQ0NLaCjAcwOeUR98VhmkS7jftkMhfMFvq7Om2mv5we/uGs+Mu3tvVv56fCHhuc25yfUG54
h6YjHGjplM34oxs9yQs3lNE+SoIaPHDsEw5fVaH2lwPjv38FmAamdAU1gpCcHH+/cEGJq5rBugWq
qi3OSN6bdaAIJDR9CW/fIAnEKM0EC9FQb0VYFIc/37jfyxSLPqEhbDrElPbSpH347Qq4SeFo1lDN
zTwg4U2jO5dARvkRiD8wV+On7kfgRTSn3P3Hn0t8i2PRpqZRYRnf1kuqeVL6uWYBzhXk0zoKyLGk
UGrBBgOlcSQUtABvwqT65//RJ3/vjxBHLTVIdfZqwg61t4SW0SW3jEOnueXWauicUYj2wbtph/HT
Xz56vpr/tzfxdbWVsB0phCFnosb8kP/ShwJkiIvciXVC5Ex2CrjjxX0Cpw0FxCaxLXKQ4eU1014g
QWUqDTKDGJHUvRnrtzAoF/rYnIey3mCK4juWSzyhV6btrSpm641nbL0g38LZNNtsE2cHL/A2wK9Q
diyHGnkwU+HJswhwGzYWtdEUIAKBd+qG9cZU2tHV6rVGXlM/fEThLbOcTR2Kazcd9y6Cb7AhCBqB
WfDenoz6hMp2HZrRse+0BVnxm8DE4xMuvcY9knay7Vu5DJSxoSSP8nIvSqKfzXjWERBo6pB+ppC3
ypNennDZLJIwPcS4puzQfrUGSTPUeAI2hUXJAChWLHFJ3/35Tnx1Rv5wJ74350zGHcR4pax7EKak
wklz2I3uKA64IMsPy/TdrRpgnKmKrbROhnpN7yp++PO3+H1P/1oO9mzvnPd0AUllfjh/WQ5IAK0s
0ujIxqR+LjkwIDUKBAOysVDrP3/UP/xgU2GApCMoaaNb9relZ2lmbyKetleFrKubKMugAphSNdAp
OlFFuz7LJHfb/EmTA4WSk/i2wEINYegvHcH5RfXblZdCV8KUBErSpQRV8vuPzhPWhk/jDEBDaF5h
NWke60RljIjz9MqIkuwvOw3DjX/7QGHQerRt3LI2//j7ByZgijwKOEH91It10hDayFeMN31Rep91
RKIKRbkeXwVRJLae30ZYDTSEPWtVp/mz3qwt/6qyS4VnbboI8Fio5dcVAJC/XRhzntF8uzambtqM
aATNczqm33prDRY1jDytvx7A2eyViX5jocdNDANxaLO7aUymD4pMZ5sPZDDldqHOlQS8u5j6XIkl
Jg8MZnkydfd6yCx7WfZVDn4vd7PHFPHYSEaoVz/VmOjXllYkH05b2hja2shlCG1Kqi3UdC6wddfM
Io4FpvlmNX58n8nEew/rCdWr2YiLU9rTQ5T5xhEkIYLEwSRsGgsrCysc/f4pBkh6MFu7fqIvaWx6
29GRTxl9/q4VvRcsWhTKCHpK03SXTQNmddH0PsAWZUQVM+siu3MgVjO+5833IYcCShVktunoM/zd
Idj1rpGyGW8SU+IafHn0A0+LfBAROXlNYZpQAR1yIqKyci+jKeMHoBjZuvQxthTSMvYdwVdP+cxA
hEKRnzFXFnhAce5bcDx+luMwWyy5AAs94zpDCc+8M8qg/Dko0uyqYhc/9TFo0iw2og1KIkQdgAOQ
7NRBBdq7FrhfJru5bWCZSdRrWXwyCO/qNxOfri85eTl3fj7o27TwcAR4sGA+ysSs9KNURb0ehJ5s
fDdIbj1RV9etDNq3GlXDSSJF3xdZal/ZWlwiGOS81yYDT2hh1+OmN8Hx8/tDc2UVTh7car2ol1AL
jKzZk380oWUXsi7iK1DtxrTS46DOes7Jhje8xCYM9HChxqFpvBOpz9YPxhu++Sx8sEzumrqRjl8K
NaDfwwTF6JIaufZBCsKUobTMWwOeUui/u0ZbvOqaDjElrM1+pGlhqc+GQL8fFQolEiex1V5DaQgf
EVXM7UxnKslFbyTr0IV/YbFuVvj0/E2DQfvoJbm+xukZ75K01XeoF8SVlhYa+Tp2vU+oFiDdSZ/I
SsD1jlfF95YEnGIEmb+AAF5RQqEVVvjzkL2b/hr1FBA+y2pv3Q7pTVfa1TOsCYMIABdxla/V3kZN
c3QcmHz8Fu9Sada4HwBnvSoHjFQ6lIVY2h38OeaOpIUMcBpGlnRsv7SiNgjf6ZzjYPv5wSo1x1yV
VLQrzdK6DfYfgaXEqVFADA2hPchViGEisoyKmtllQSUCbXoFbSN9NQOwD2Fj+R+124x3AMmJG0Fe
ik3YAWe4T1vyXCeAEFCExmTFq58s5ipt7yMCLm5ChJ9c1dB7TGNPHCNCD5ZV0VenTDh03IKqne7b
3i3eBs138E7ZEgDESMkSr1BzjQCbfBa4TogVrFmikzc2s2UoUCraxKNIL/j74KO2Bcq0RrPlg94Z
5nM11s6pjJ3irSYrhxFEo6EXB79qH6eqMu6hwtZkHOddft/6kMFT22ofTGqRk12h8oOUrl/yTq8v
qPDIRTf9ZLzpM4KD1FTa10Hg1j7sDme4k9zoU9qV6ETrKT3wVLGA5dy30a2uuStGQk0Tol/XdkCj
MAygduLTJgxtgdW7Rt1bBdprV4H0w1gZnSxg7qvWJu6kFwYvA7/mZB8O2FtTTT7BvfVf6MJ3Vxmx
RGqRNXTrRd/ClS+t9KXqbDqnpan67kTGg4VIl9g/bm2Ht70JVgY8u02So+1qY2ybCKKz5NjbmjEs
DAKEOzpzsAAoirz8EscufW9XDfqLmuCRBbqTnQCEqfvEi3wAy1r2UXGuxm3mkLiec2Nmm0L0CEib
2EAQY/Eq9gJ0X3ZRZm+JSgnZQdRmb8B99QhwIKLroa5O5LjTHkBKr946OYX3PcaV9TDUxRWz+Pqm
kg26RdrtNMf1rntUpq7t9UyHdYvbAIyKN5HMSgAO8dm9V9wMdjacoXq1t5yS3H6JupZR72RBhsmK
s+cUKWdQ1axk61aXGtgSZB+mk7xYE3+jKap/UJCNlS7TVLVXirCqexP2LYgnHzjsgiol/gln0Nw0
VdZuerwO6ONYExule5AWg7jrOSM6vljrAcmAoz1OeLIsEREllxG2V5mTvGbC0zya/CN0tqqHshxV
02NDANs5UlNCz50mRk8jafSuM2/IB3LMVPQ+2mJiiAg+60QzF2KPITuQCyS/a/QlPcTAWDbdzcCd
ukMWXd44Q9+cy6CYHmtzdCFZ12jH88zob7AujiBkqbG4gkXKYcMHVKpFkmmQ33YOPAQjvtI1DzOp
4xNQDJGed7wk4DNsgy0Mq4ouhevgri2lg9MRLz1mX3XqmtDZYmK3b53JqA5xaWRL3nuA75RnfUyB
111IQPI3XVe4B1fHLqJPIn4IrLx4iIcsPuNSKdcetnF6hM3wxKPN3Cfy9HVrgt+ZOjheorXsJUHS
8hnnZnERekWCfdhlBIKGHs+MQTaHTHzx6PB7lqKxuDJVVcjXtuYhQGXHcTooQjgJ2UDPK+EOrIde
vxpqui0q+WGloD+siJFTdiN1kEgdr9+ZSWldOtBmNQ3u3t1xjN44UXYMFP8LdviGt1T8Ok97NEOs
pDJ43Q0wkQ56e1Xk50mKZdZcMGvoxaOI0chqJzM66+Y+kye3vqFXpyf3KM7q4YYulj5+kGQx6Bty
kLP2mPmHgmmCl7ZLX9tJ+VKYD379WYJAwiDmj2evvSFZUssulqcv8FEoo1kBnltOuNN94sqnz1i9
59OxtPdR8Eb1iNxr2LelWNYw1wyrWCU+IwqrfvIlFcW5J56Eds4WrSNSlWIhhh0JCov5tU+iD/GG
GTvVdV+b+BgQvpfROjCTW90e0ZRHoLKvY/+VcN0VC3tlp80ygWsvm/OE6bTx0iVKez86ECRFrL1Y
6cMhgvjkQP4oTWMpBB36quJyPovkgYzORTKPVOWud6/bSHEDoPnG7PZDS+YMV6XX3ifK6kVhfAJo
w0xvfgoZrbC/L+BAr31x2wdvXnzPdg7gCFQpIhMT/a2tqUdX46APUwEhyk1o5QuR+DSUn4vA2sTo
7symuhoye9nyuBgYTfpi3bYFv2HOkbmCfX2XOtiOrWkhuDeVnj6N3riEEHgaNf2YVtW1qpPLbINv
+vo2osMHMOBsasMxrqGjddOwqLnSFPBj2Z4K6Btx+pqG9X2aVk/4nBadzLYShfvkPVYRwWLjUJ3A
GcIQ/4lj4hrzIGuTTZaUSJ38P49+bWzeJW67dSNOs9hoB5S/6F7XKF22QhcrFO6bIn2Lqhs/fTSo
F8BJb7IWNXu8dqyPNsavyNxYUdQ3/Z7u3qeMb0b9HOQMMUb4YaVFI7s6tB6BCaD/g56ZA/YWT03k
8PrXfk5MJUBDA9w9+Z23QQ35rMyurSjAf+XjZec5M8PyZiQXIMq0a306phxvJy3dZGG+ypXCFgCg
Ba/TFUisReLDo6zj96BMNy2ppH5EXARXrCSQ00N+LdgKQ/cGjejWQydakzYxGM82zAvCh3Ra4ooW
qpOrBTapdQR6OAdQISv7eiLTwBychaXwgtLVJ2rc5dwRm+xKA6lzgjis7gxNbRmH3Q1fmXzRpzD6
sPWPARuIwc4e+eWGNFOmgslNN9BtHfotE8L15BZnZJbBogbgJ4JzIHE1B5okm7e4SquGZiQWzaFe
Stz8phxxdkGx7udK44HGxG0D8NrP7ZWOVdtyoNBr2MyB3oHzoQZgfIZdNbundqJbDrM63+Hg3dn6
NomBTE7BnM+ERWzaYsvg9YTEviYOh/DPSTvEwedkXDduvosdJrw/2/ARPT22tkXLjRPHIkKX7C9l
/JyOHIcfzJ6kJmvtZux+LyHovpweOQInXobM8HgvOA6UhEZveWjGk03STQILsffFfWOnG2G4ECCO
cHwWGsk1hNmv0xzvioWbcN4tyGs0SzTLtzg5wZkkyxQqsF/dlt192jwO8KcT5a5dQgB7j1GwTCBn
GLsSb2hKgqroAH0mctNT83PQWNc4CxZoRa/GFK2XqxPsIQaSPiy87m62KOsb7CerhC8SGZ++f7Zs
kumKGQGDb4tTFpUlyMafaQHaRz9W+pPh3Lopyest+tiO1fpBIqTX/gBLYuVXPanCJcYtZ2tH6caq
0HJHRI+E/Gh/pXe7wAgXvLlc8eyka41m4gzzYJK5Gewbytddmz6TbG14B480NSxKRgY85bXM91nc
sdRCdNXrsH3OBm0R592ij86lizZ7R7AqC20fq2MU1dcCfxdpJVhnI+teNOOp1PHfveSMSvXg6Gd3
Iy95VO0rPD44dljfdj934VaTjW2TWTeAPGh+IdSHcJEbvOsUP6RiDsMUxRbpOnQb1mC1CjjztN3C
il4Ixlu6Gn8xtyL9FczJTOI+0tZnaIuZuQF2WeQ89WAEAhAsIca2ez+52MYl0W/yhFZHiRJhRuPq
6wFVgQdKMHevbQ0WIcxXozoGxn2fYZvIdCqYj978TH2xZESyyGG6gO4w9HiR+Q9l97NKTzYT3wq0
oU7mSgGqTxEQxu5km88JNBzRbiL3Sje1g8QL15VoDdN+4RIGDIB12fi4dIntk4gE3Op2lMHasslU
aBEoYNETGmgG/z1Lj4OrgEfH+Jrvk/azjcDGhBAIwtPAY4vNdOnU2bb260PXu1zf99J3lhi21lpF
RgSVaD18AJ/h5PVjqtjPg5MU1zpzvX58hyrke+0ip8DESIa79r8pOq/tRrUtiH4RY5DDq0AIZcly
1AvDttrkHDbw9T31eO/pPqdbFpu9alXNyt1B/l6YxGqOiEq2QG84Lg3ca914y1uDUKHtFk5G2qeF
8R6vJPvSsO2NqDAhIrspaTeniwNDBKUxlX4pup0G3jPD58b2ZeBnbYp0bVv/JgcnwKcsbCwMT0v4
diLYXD0jgvZf0gJYqd76+lO3/4nwh+Yalzl8RRePR+Ezm4lmst9G5R5DdoKYJuCBhYuG+dzCrPpq
VB8afnST7KyBaDtW1QY2t1czVSSE3UNGCvEYzL/nfhbVUw2/p4KvC3QE9a8OP5FpoJ6zuSyK6wCy
3bKis0rpkEVmQ2IfLQkNboq9ixNCJT+tBv1sAINGe7CCQ2WQdVchiPS8snPk+BKfGXs2Ttfw0E5/
UWL4I3WaBYZb7k+69NCre5hSZnbNAJIXxJC5zgQ24Sl9kTxZWfyyfWASTWO6wRbiZ1ogYdlkE5dO
b32/bHqGFrMDgDOYWCj2lNysGHUGjFgVyM/C+JWtu54clukJxcSNAmUxU7gW8ceJXZj7aqmuuStt
CLdbxq9NlHtwKAfgAFE5lpLYJOzwki/vUse6eEhrz2y5aU6dia2CSeZ5N1F8B1Utal5SGemnhcT0
nL6aZd415qWQUl+nk26KJm+JXvOu9AAAnkjHe2ltuVTpefgq3jSqzhMlX6vVl9X9a/PmmucN2+7C
TaV2u3BDKZytSft0reMfiw4xMxQ+PyStvP8ByukWugggMTt55FrL7JON+ZhyenJtjy4JY1DPtPd6
zcjtCYUjBRlRQbOgawCL0bKGT7fCCrQr2TEV8EzondLF+9CcmUZ8DODrWl7HsE0a7SOu2k9YEAMf
PflLyjscEqfFMaUcsiLNEt8m7NVFzIL2Vat2ETcMAiLOMnEpL9kc53xqAkpFuieBc4ySG1AMPnLL
ORjOrxFOMGYIHYfOSoCGKa4S0QWjWqCCkgDa6lGIoMdCU5XfnYnK+r7yK2rCmry6QLdyW9N6EylF
tR2uFrLt8tBxjYe11oIWgJpB7s1jDenncURWBnvE3F8ZrP1I5YwnLp3P+trBLZAlzR2app/IuuGN
cvJuZuGvAk2EQNHz2tv/TuVOlA8abjeC3kddTZ5wF+uuYOepxHfhULknlg2aIk30oDWJXaWLsicR
zYU+CTcDSRvUgUAyzQOS+0rIvDNzy2uSkT16v+yQpXYwWrZOdCnbzjcymxLsylWT6pSDr+LizQXb
fsUUtwFgHNh0iWuADHIdTFkhs7yfn6jGQFYOVjfyj0HS2JTHSAJKHBUHMb4rnQ5LXpVd+9NkIT/d
LIi0I2r9mgaCduFnlPFUS8RqcVQCxl3jJ901HR7CkQuasgRGnHvEs2Ga+BGX3YpuZegp+7x4iZDK
KmeX69Z60HmF5bKM40IZGrjOkQ+LIVpVvIaEs0BeH776+mFKzCVOVaA99jLkZGxiPZEh2l9p0YFx
saQ8iupFUn470MgLmNy0pAK28cuZbqZy4vhZNimrQkyNJBvJHONrzzRrg6Nv46BCtRXRZWaAdlIh
FI9rct8bKV3Ws8IbeRgISc6nwqhxxQM5dPh9qrnt9dFj9j0MlvjQo+XS2KGGk4Wo/Dy9z8o/PCWO
m4GR8px6OELtOCFjkn26azlPQMErZLTPYx89hkpsciG/kH/jVODHMA1+nX6YuW1AzkkxTfIGTPru
u4BvtgJ1/m9hTHT4AYWt9TYWhopKRE6VujNaCi2gIFX8CqKrtd7TGfNdf06UdCPIBqvhb9HKb6oy
2qu8AO086FBPuEd+EwoxznZp8rNsrCnAhv+XSphVID323Zeks9Y2f3PmQTwFudu0QNzmXD4UNKPk
lXWt8wkAY4YpS9tmMvW1jFW1c4n5ioYTf422N4jEEyKby+QVTXPjdPT7JhYiVY7F2iQt1sK4KdQv
o9R+BEnUQUcK6qi34ipzKWKDop9MDiTlrhkWQKxkPy3JtjMnX277ZC0QYJp4uTwRZXlkulXkwPEB
iqDUu3BMP806+dJ7Lm2YbReHCEpG3cnMm1ARyMtRAqIH11aTBGBjHkmPpSqh5InKW6y9wzpexNGo
JUwoyyPh2mT0zq7sKraWCSbRu2lNfInMoIlkCujDkz41xxargBAXKFfXVGqCRjtMHHjtfpoEwirz
1Kz7pl24WWOe+ujHHoq12jwwAx3okXTVqlvp2IVSww5k8T3hkYCY/SwIB57pXOn0Rt0/62Wzq+AU
kRJYoWFum2h4FGEdzIxI6tTu0zA5Jo0Z1Hm8gy1+cKaq5Rbf17uyGrh/jENC4cGCT0ZQyCISnwuL
H/JkZo08EtomM5Mj3lnSs8Fs8VtLgdWhRD6mqfZQxVq8oUnnUKaAE/nzqgZtAPq8t9k1+FJkfkLl
CfqeLfdqshKUmjLu+VIX5Y9sqspNKxxy/pq+axDmQIu1VGnjMYJ/JdqzBpLnoUy9BiLV+cbOmJ6W
ucofQ8jHnNo4XqWCtYWZ9Y+KEhSzjdtrZ/bbQi00N5uSWrypJTxS7LM8ZoWmI2ZyGsjaPGyI20v8
9jh+G8b0jYd6/AeisYICVxjVIcqFdtKxAd/KKHQuQ0YjsprV1eaZ0+jx9VnfTai+D2bjW3VxDmfZ
f4KM8JOGXF3HWdpKNRcXegNxTcbPXQAb/ieVpuSvnra3yBy1c2cZ6V6pbeKJTnNRk2leRanuwFus
brGOOMTjQqnXkpzaKPwiKs7Drcus5mHUgS2BlDU6joM4kVIEif1cypBi+kye1tpMURIEI51+Zit0
Tb18nZsSbjR4UyVb9nFplpBVGBlnXCSrBI+uoYkzVVL7Lhn0dcbO56d2ntpSlO2S0XqnNZinJarZ
5pf2eAPJor2JiJuJGg+dGzagRruUV62ACJIgj9Rq3h2SPJ83AxZHGsGng2kPN21q72WxPLqFmucl
7YMMwgzE93Ni0Uef9s1VhziJxhajDC8yjTmQ1N3aTLdzHtO9h+T6+cwxABeKn7HMJ5oR/M96NFMm
PqeGQ5Xz8skYNHzA256tDZWrcZKF5uKnSkuD2NQy680kweR8fGmM+Jjx5mxFeCt084Mg7KmYAYWT
8m8hUIIjsP2C+iVGU4sTSrO3uRO+mWUnBzWjvFTm/0aZtjucGD3KOeO/bM5vg6RCNJhV2q4HRuy2
2xOX5OhS1tZgnWq7vsg6kdO5lhI3tQG22FLP+4H05UYA9PSyvn1kvf38KNvRq9Pi0TfyG6UhLVVU
DewjPv0ijSDWNjhVK0f/bMrq4MT8YifJLb+OkqsV28ecoyiRkWJ6MO+6xWIBlqPmDWUq8F1BCUdl
lm92m077wsauJ7ejul3moj5LeI/dninTM2wLkbmsMNOVz69OxjZ4JbUdjLeZFptYWUU1jmVkLU5+
FnkzHqxUpYlyjfIs0y6s0HFdlwh4VUF5rtzA2iv7X21YyrUhg93KmQSpWXxMQi2rIJ5l/d1wIOiI
GjvSlSJ6h3KHakzubdnQdW0JHcDr1C727GtmAcODzoByBsJDp2FU6Om/VqamZRXFeXMjvKqXB6We
tEAXinNVWtozmX0jzhowssL+dmqmBG5aTmStc7z2CL+dPZ67lha8MmL5nWpj+SWo7H5gUcfmvtSV
ryJDA7VtYTZxbWEK8hZegahcEFcOXWXz/I6mluzt9PnWe+4M0/toFDrbcjZiwWQ/Z2pBlhbPiMUA
GWq5Nw7clFiG7TM9H7iSNe9tXu9m1SAWkt0UoxV8381+X2cOD0KY3eZx+DNL3VNmwy8yc7s003rK
eKklZXnS2/LAYHuSsumSmQNR9+a7FvXFiKSTNFV7VmmkuYd4zS55k1STz4/5j4bCV/gpT2Eg+rTz
yUCFg07rtIgRhTN+RfTQjVL+McrR88vqG2q31uUHqI+HacR7yELsKKJ421sRnRmyWvhyhn+Yo9bx
zAy26hO0YBZZxGlY7uouv1RRwQSjraGOgG7DPwvlyZ7/FKMgQKNcslRjBNPRAMz+PR0McRgbdQ40
x/5Ne+MbwNOHWpNjqIBDOq26Z3O00ieuX0n31Wf699QPu6nLTiRShu+MpulLRIASJLM1qowPxbgq
mZOydvrEitW2686y+bfB2Zz5dvd2QMkAov08QtJTK8PFcLrXZpqnl5KOq56FWVIpN+CBkltP5W81
YzlXEIJKStKoMXYc344GKp6VBg91j2WGY+rUFI1ar2xIijdorND85NSRdp1jH5emJeWY/dlp6+tE
7XwpTA5y2pk3dJDKV5rBpOaBq0tumBzqiFQ4WYY1hwX90oJ4g1bPm9ZW71bfeBJsLpvhwsIhUss2
dycaYetB/nEsEa+ysPjiWkVLmjVTD47v2mrsU69Pm3b+l7ZoSU+LOfV5h7J1Tno1nvo53uo4Tj1L
rkev6BQPtDSnQXhyBN/rfrZujZSeO4HpVa3vNv0Vl0JJDXzKoHiZDrtvyZQbYBx9Td1iGd3qXnmP
Whig8xKNXhXSF9HW3bDqQOk8f9Ny19K5wxWeoFoSx/0oszqIB1FtcwPAdFiEkBhSjWW1A75kBKlW
FXwQIHl81dQ92UaaZtWDWzLU0y856dDPwaV2+l5zYkp+1aw9x6FY3rVCHR6tVsu0AVEvy0C/rWzt
GIZ41UxV9qLRCsJeZ9udvwkuPsW07IV6VYZriJCmSfILJXqoctrawoeH4hg0ln2TaTZDnaZ4MSiJ
NVnLsId+zHmhROg70vi8/bO98Q2hG7dY5t2Q4SjgrYfFZapMvNqsqtc271No0jfQpyR0YO57HOVM
pNK3TSv2W2ZH19EoX2oalRCdJn9QQpYyg29OyprIxJpKh5WV8bITw7mXqjsjJedvsY1ZDJcTVF/W
qww3rYn6OaRbqQL0Wr5xNLoirU7RiFUlNhJnCzWJvuZSprMuO7d1s0/0kYyRSQ28veHGeS2RGed8
9EQxHRIZ1BUjFLE+VzIhuiZoKGl77kIH4ap676bEf5YzUS+atywqevVliOv9VEAXdepwT7fsSu56
X+6WQzeBOZenwCTpJdnG1xBS1lQfDELkZSO5Rap7BqG6Z6V9miyEK1QQwpEvqo1k3mU7++Q0xlrI
WkgmuJ29iaw76ey3y7e+2gOd5xJMzQo+r5kyqwnMDfOzAYhZEd+2/JU6azo48/arV18dLQAoE+Y7
h3e1mLeRgONJTJZ7sU68gCoVt4fQ2emQzABppezg2p+qnNlJY5yj+LqYzln1NnLUFc4/3cTWyJTn
kIizxVbQIpUwodIks0qd+1irvszNB+6CbZ0s/TBAnBleFHUrsdHk0BA5BbE2Sdk96yoHvS5uPxv7
q12uI/GBfkT/GmtiFp+dQ8KClkouGQQ1V3bzANnE43qt5LeJgVIW8KRTY6dX7U7is2474tfzDWKZ
/cSApM/QzzaDMG2037rzSmUN9CXkocxwlZiHteC+mndr2hib4mZob7LGRBd6DvJMfjOsnTkcG2DP
z+xcc8GyDlU+gRDu89Jk9pxciaLWCn5hq8XcU3mibl0C3q5vVzI75exDqPSuCz/XdiPAnJYgdJx+
hpnk5f0j5zqgseqXu2OdBBJq/JNJWVGFMIdlMC/fjnxhQbORJqbobYQgZ8c7k/We/lc5WwcJvRv/
rG6DrTsoMcsofCoZWUXuk7lLigJOLG0xolzXSDn2KY0Ah7SZZ0fbLHdt0QDgQ9JCM+OGxQ+3Eo9q
wnRmf8XpDyVDF5VdL4CyIieRKSEUsgggAjPeEKNB9yN1s2zTBWooDomS7swE05FVDOgyHWg32e35
m6AmrIrmWDVfLfkBkjJejc6rJahFqG8j0+BzUCgpTzf5OmZ3dbR3SZlBWpno1EHHhn4/awFUngS8
iRQ0ae9JLHpp/xHZa2e+a9kpxypmvtvzplz4inGNmWB36Xx05OEcsaJpe9UNyV+DpN/zuPcxpd+f
5fyzcIiAynWNZqOlu8HZVOZ3Ipk7U1Z4DAJFDJ6qvcX6fgAI08eQxIcLrFQfbRj5FBBjnPJOPcda
9p22G0ogarN4N5ojlx5fKWS3zHK6rWV05pS7sp91GseAsmokfO/9D3wy6o1UtEXNpSjNz/NjOGfb
wX63aQ+YLD+Ub1gE3NTUd47xBVSdFr+rDJKR9oh6UU/dOK6VgrCH+itXhWtZdPjKlIxarqY2Kw3b
m4oH0oM4eiTdTJfdzKFa5kjW1Tge5YYM5TISnX/Ksd1W44aO9fHIROPNsQhywe6YFr2vZqn2o97v
dFGKbdE2N4g0LqDiVVM9H3JgvPGdi5NDJ1ncVa7NtlLNNir956r1m4omQGqUZq6EtDRkIblXTCNJ
rHRrJ7VbLh5Y8bid+M9sWMz6fs7aSwFTOucQFYSCa+J4QzyveZTXWD7oR269zsBhYf88pW+l+7A5
xdvuSPMBzYCBqL4RJHe6vVM5yTLuSKpxySGwxRY2u29ruiuivGnW7KE4+dQtejLoFz2xfCUE0cYV
Xim+HL6cOMzcPBlhZPQbxZ49Irrg2HGokCsscr6Z+ZvRfTjOdKk5Fvhwzhk2LHVIvSc3s2O/0NXs
IUggwttguzi7ISpyKLH/yY3LMP+0ZBCfFQ9x1wVKovkh+Etz6mhiPLPMaMUFhJSRf9l6sS7JUOU2
E9StmlHjOGRb9G1lclYFnsRKlD5yhRdRV1dRmVCrdH0wj7wL+ZqF9oppFD7YNutwNeoafwwsvd9d
intkxpgpeCnKv90QSNmXuRwmNmfljSex6MdtVRBKmj+G7L03qdjtJDdKjj2rpBC5uxGu5fyM0o/z
fL7ZSVcfUmkDaB5oW7wKFt+T8WZNax0blaalBMHuigoVmNQj65xG20wI4T2IO3lavM560aMBI5If
t9sGNn6Z+1UVIWHehfJBp+sp5ZQNOQnmy1LgHJPupHNdobzG0kNr/1occR1ksuWaM1jloxmUtLrK
T4Q4gLe6GnYdvuvK3mHk8GTrYURbhkPW/JuGdXrFCrTH8Kc1mxZMlOGc4sSXm5cGxduYfhNcLe1H
mVtraWIf3T5CYHUt8q1BxAivDQPZqpL8MkUIp7uBVUOmvKIAYwiMPYvzTgEuTlnbmENHZPdaM5Ar
ZrYdB9i5iYZmplPxIWN/oWJh8EzJAOW2V/hDhcaLGbN1Z8n7V8YYIopA7T6y7Boqp7hHxOp/bDLf
iGzh4lyKAs2qiMKgMMWuYMiu5O5TE9kFMgmTd+jmXA9WMy0ZSaXypFmBopk30xYKS1vfwQU/0MVc
xqk/swKyc2lDER1cEwnXPqf8rS1PtvYed8WqbX1q98ZkV1AvZjZf3fJmaS+58d7nP9gX9PioPE/d
/j7l0ynKfklEbYrqy2zA05AaVTHlaNQHMd7whqabGw70GKJOKisxvYkSo04Rb8Dt8HmeneXGm4Ta
8VPdqCvyNa9a1EFTxmpAvYgebXEruKPlxrygKW7hZ9GpWMOBGBCwZWFxykiX6L8LxcVG4VL/xNan
oPJccyOZcp/nm7laGymVI7bqPe8UdYeRnDSmLjjUH6X8PvaXAorbcB6l3yILkvaf7sxu3Z5Hy17L
433Rj1X9Yi8vgj0vSrDOAgrd3U1/me5c054DBE0mKk4mOBkGR0/vLQqVKP3VBPnInG/wyOz1luxv
PV4gEXmdLbvKfOKioKSH3NrYik9JqQs9uc52k3kdoYcKAJc4lYfsYdVvjbxTBSohReZ1+17M91wa
fFW9InxA4eL2si/b1BuA4ZXhQ2qO8LBWXbzrQulWt/tqcJ60RUgGNCBnvv0conlVdUZO9I5N6fDd
qcVqSvqPhf1BoR1IrK5059xqkztmISA8x5sQJbq04sjbhwkV88XdVqV19ySJUpeucGEmgbhZSPRX
FmQ5WNfhkqxVk97yo6FsOgVbLsGsgotsDrtAyLS4ZV4Ro1GO3S4uAAMYFzs9Tuaj6+BjWxIAW+yW
A0VXcssV4eGokz9hRRrBukOJH5tbg3o+QM5FdndN/PklVzc7fdG1d91CojJ9Elm4+jkGkoalsLYh
xukKO970MqPyR+JEW+qjCc7uLZYWZb1DhiXqfC7BefLSYQ7hCtrsWi6tMEfdUfAg07hk4c2OwGXk
NEHUpyw54ZIMRrOEkjq5urHR6OQO05i9CC/L/kSTLtaQ7SAR7f4Ic7+xDwm/vZXvz5zqoL41TFfL
nXt4C0rVfuOETRkyzekxxP7oREEc7Ug6oiXeLAvWDI1J1E9i7WmXLysj14kRVKooU638wj6qLNgj
Gr50NWPFPVG0G1DFQfkPUm9XBHo9IRrdJJMRM/QqmexV/TlQ6FuE4dls1c+sOi5yse4VzR8akkuJ
6cvqum/vEvXcsjD2xsi/RcLhaISGwLGB7RtjMqs9ihj7Ek9HC6OVQIAfq10QS1wv8uE7LSaqEmDo
lvKzgYI0WKGTrkZjNXASmmhJOcBO2RaPJsTZMadw7GIC64AUBJk2HNih45VJWmJ3qr5EqavcSSHP
WsjA69QxBHfB7s0IY36BE9OGMIcUibQFt4qk+bVlCyL2tLwUBeW4VfyX6sqJnq7qir2NSpjSPoRW
/mLSp+oXBL8nDAGT+uTk5/D05eJlKaXjDOqizKsXAQZomyxm4JiUEMOQTngGYgpuusV5F7NzQHW1
O843miw6yoAIsp+lGF/rCP8B0xZ+q8WPpmIn4UZ8dgLLrNYmQR6WbGnZ2yu52Oc5ZIlGAapbKjlX
MOef1Xabzin8MO+Prc6H3DWnpMoDRKhtx3OSVPoHOaUXI+fZ6YoLlVsBYfEj62QS9tEp7DBZNvWT
763xgl8ARdra7A2G9VoknJMqnzquFzxWzj+tq3a9TF1Dvdz7TLwoo1QgSBJct38WonM9a2Wbp1Dj
L+DU8FeKFeTDouQ1fe6zL6PAvFm7KT+HcIBZzk04o2hjoLcNvnAf+/O0o37Eo154I2LTo8jtW04p
TQiTdW/udWqCkucsD+CBJQi3vDZFPXA5YUh3pXoJkDr0EPhy1c9lsj0o3wvb+tXEhuaZQeheF9Rw
AUK7oX+zCgkt0NvFkZciLl4qlbhDy+nPltK+44AfceXx1pp7g/W+W9eXlpxNBaSd/+KeWUDqKTah
dgHyecOJDFRmOUTdHT+jPJ/woxj2t1G6cfTXNbtCvCc95+mpM45gTqr4KJYttswme62ROGdqf1GE
u2aTozBhr2iHc95/hp2f9c9Fk48K1pe7OOd+/lJyfEUvwxio4fuIsbE4m+FRftCj1c1XofoYCoUZ
JPah62gOx4nPiZ8S4Pc4XzrjakOp4Y9mzyuuPBGbFUyny3zAF8JmbzF3iAth4Uf5FYyBaPZdtp3H
F1n8NM0pgqdS+wyFzm8ugavlDgC5IFketYKDOHsZtStfWdamqvpqwQvgKpTxZPYVZR1efef/grIy
EEBn8k7vk3grtZ0cb4S5yZiATbo5+Ltjpu6M19aBV3zXBg/kOJ5Vabxpw7dW/A7xaaFdo2PQ6ddL
6umx4s1/wnhVnLdl3CyUzTzP+0FFjdqauJ4c50/Vg6oKSu3GiF4UDFF+YRlrSoyd6KtTT3Xxr+0Q
0b5KB5evLLmqjqlmW4bfA/7b9EHkI9dv85Ui17WcYBYVFwmrYo7a+a2VmwyiBH+kEaqogcXTAAGQ
TH92MmNHxhQwQdw3VgneOk170RltlUZl2alwe1yrGq/qdSrwt+Cbm0s3KX/1gocmPyrGjgxqmHrd
O2YsZ8JZ8F3BUerhq/QByolaneY0WKQt3YhwfD0sNvwgUwz+Y793BkroIh+7LjMpKLYI20f5YIQS
cu0pbZBLPjBjufmAMwTkJEY3EAxmIJFrCpPvluU6/UlALx6Le0rVkZJebUoJ5GNDL339iBNwTFPQ
2Q/+WmQQJCr+8q1ZbZ3mrnWnQT7JnWfk/KfSdVdfLJpe4Qao5h2Vxu4/CWFU+MQkhOpjywuVnQFJ
vpijAFIH7wicB+NiY8k7GCmEBObvs1leeWGwj8Goq9mW2zjHkAv4P9YYe42V61Cu7RjWhuwgOFMA
xOKUe4W9bPViN6QcmeodHQKMyWIF2EiW51u6vhqKR1tFz4YbZgJyMDSXgoomyXnrzC8N3aA1dhPF
tQNmmZcUDkKLUaddRUwl4qDSAMfRN9s7m8Wz2C/yfTFel/6c4uJAlMsCihdzrJkJu/c+P+bOLdcw
aXCb438/iy/VY5YixNAEj7kRP8gQOB1qH8wmMzB0n3WsnB+UbMctxwoPNJQjeR1otsExXypePFET
8lezG60xu2NFdczf0cYJzogeflVzsQEc5fa5C5yDtKKX9p9V/ZVip1vCgzL+SIJipfmQ4Wgyxq9C
Wee1b5Gcex41jmvOf0vkx+WxZG+sPSgg5hjdVjLY/Hat2T6RmjDpV4ifrtpc5fkWz3y1k8ol3IlG
/Y/HfqLRoX3oXMzj9nXCHdrnI65/mj7OZfKVsPpFHujye2Ot2UmWz2F1bRzkEsHuvbJr8ghEkdB1
ModgdSDR26fizCYYY0MDNifCBIEeBhg6lHINNAsp89Qmn/V4tu7AcNL+ZYD3lZmrtt4n5gbvbcbL
o2pvmbZOWdECES6O2NsqsX4aBVtf0XDDnOruSNLLy7JnTUzQiz+qqFbNcWT4zMgX2lRR1fPv3Em8
bSqvgDPcRjMYjUDtuZkcuxrxLIfCcdcpq0B+MUyuijCAY55LXgkfTrpj12KMh0LnuTThbFyYhXWC
q8vGxjoisKYZ28rgE1GOsRJMCKlM0pbxEXM/muvASLEa43EW/SWbf0JsRR0oUFpnfDE5m6yBmVSM
Ln8wDIhgWGzhNYVxbW3xsSCQ1WnOe4C0LT6ikQoJZ2QHSkMpv9jCzKyt7VA/m/0z6G5ogZ03OwvM
vpiGdTTlntaW1E6igcWNTFuV2OdGfXSK2DOobhiOon6k7JIxL0BFWuNawUz0SqYt6FD/ac9CstBX
WhPkprTNHBq7BkpQu2Lw4yh87XBOqQq2PV7kCki7aWiDgiCwnGussbmvsiavExn5nq6WAYRBa76r
mvEvpKctnQ+xQSYnATsg2AgotzyNIdRHJrtb1FwacPqc9yPo+NTZqQj7tYEAEZl+b5RsRj4sO6RZ
pPIyTm9qCo+WJXYsHn0aLDdlNrzM6Vcof2L4OqcoLRkOfJHWXFk6iGfy0US0phRIEwJDAtp79ULP
iJfZ7MRCtw6Fy10Wn/ynHNI2tJNkzmF1Yr9wikzwT5q9jijuXYGWDN1F+8cYmHXFPuH8LHjOTSP3
IvkuF49FttcG4uKMD3eSXkVCJ/FASZS97FuepsHCEprSQy6RaTHTn7jINnpNK8LvwuXRsUzeN7Bi
IIOZT8KUbGC3tPCw0nfC0afCMLD+jWn9ZtNwmGbGlovPWoXfpYkvtVXWC7KZJLAwsgfNmHmSwtVR
maAwBrWOpUdmq5Rryc1IxS/51WABweLIyI5Ok3sQOAUTR88Mg5HLUV9q3X6xp/qjs7vdBBCnHORj
Fy1UhRPaLw+iw5sHdanB2OOQfcjExoiigHSyP9eFO0Eroj+IN1h56rTs38QOKe25nAp5UzGbSsqL
Uec+HT1Nc03ql0LBTz9XrHbKcxwPQPhiqBHfsT1Q23DXO/OQlcDTCRyQL9805UyIYdkWTCPOwLTk
jOswe15a5UCrF9emfWLCU5Fl2j4XLYNPTopXOWTAiBI5eoagVwPhtKp5BkQQ/oAmScz+clJSGcPP
eAlP2shkRi/9D8142K+LDb/gnBnvXWwEQ8fGsBdrfBk4QumPFdy+xSvfLqv+h8nQRKG2GWiUlq5q
7LbO8GKrv0oV4g5gtHbikLoMHiDYEiyIueBFLqbvkOhv4usaPbslP++K4g9QSrS44XAiNhEr6k+M
ab1pSHDQ/D7TS9sjU5bEKthp985raLmR9VryM8dXvxnKaJ/H5dXMOt6LOJ/AA9HH7tEe4arii1qJ
Wd4udb3Om41ts2mwHH+26fcNuaHV3AbS0wz4SyosEEV1EAksgNqb3u5neN4ceDozYaajJ8isL6YU
eY0NTMYORODmitgZEQ7uUjmQZTasCDq1/ak34SUu8oBkPfZdBFkFGP3AVsgcT+HTKg+SwXHYghLI
orLt3ahM10ZTysJviTas/N0aWl8Nq12q6J7W8c2v27VqNOuGaS3Wta+ytG6qw85LcMpF1reZMGtX
3PQjHc0x2wiO5gxrfTw+CXbRJqOoJpfio66xKkkZnrMmfq9lffccU838qKmvhDV5OPqNrrJQCwmi
zl/J0nsJGq+O8DQmePQPpUi3AwXduBvRSsOeXm0CU7FJnUwi1iY/yjSrvZFLbD8om0V9sxP+mWkY
r1nNMIDqAKR4CyknwEGO0IGUXZF7mBvtIirtU9YRIjDnQEIfgzzmZCH4IOF5b5u7Osc7KsF5VyYE
bxtusFFgxbI3lcZr9IT4AP+M08S3E4BWSscPVATErrkRO0cQvdD2cRlh/UhFO/PP/hN2Xk2RI+ka
/kWKkEm5W8o7CooCir5RAA3yPmVSv/48mhMnziyz0bNXHTvdFCWT+eVrFbxGunM6Y6X4rDzTQcRh
72j+cLEGOr1ai1yCLURvU+qiYnOfDMfdOhpruEtXtkOg/TgC+4204cb0DZbV42AHKHU0NND8BkHK
mSx6E5l+C4fgmXyaRdzE9NKFD5PHWX+iLSEU7bm1u2MGfeFBjoV1fmoq52iw/NB1RwoWwknuqorC
k6YnuwHkyAmmk2HJpwjMETfPxiRyRg+ijRkZZ0rWNi1qNtGau4Qyw3qKDv3ctRExU7TxW+bxiuWf
ARlkQ0QistOc4qK5D9xmVvRedY8XLOnuhpBhoXvzMSwhCdzaBvSfF67pg4JZcO9sIe5cehrxRZbU
vKqk2TtO9BwX8bGhnctohw24GuRUNgetLkMNX0s6HXN21LzbNpLNMr5YqiY+h/RSvPC22kzQvKrh
/RrkysPOFQxq4/bRkv3tgdrrjZDyaONuG4u3cKJozMoZbPKdbqK+8KNlDy1SwNc4ibrnrx+lSK+G
Rz8soaulb7MbUIsYjat20hjrU0DOcO8W902X3EVOsC4q8mCnltOkQB4qBrgFyjp3InU/SAs60fpH
GXAvr8LoNlOtXUQNnkIjwc20WThUUYAMCny8ZsafwMEQKVQxxkfVf1ay7peaqJiY6TDr0p408KwD
mBfoIDyPbmMXubNL+8iXVfbVHjDR2GM01p70VBmPrTtvdFRf2yQknVwL0KxEiWq6J0vTppXWw3Zq
sXovLHQ0HNwr67PVZzuqbr9kaXaO9QYJsU8ou6lBNA4dh8ASW2Wm1f6iKiyMxV3z5jnenBnaAwsy
dPjVp18qtK+9j7xp0r/dQNMXeF2wpykILm0EJdCi1N1LSKOs7MWi6MFonQlhDMHf3hybRv+WHXzY
I91sHq3bifaQMUE1UbdXje/cha33miTpPZDeIpIYjd34LcyMDaU++9bRrh4OcVrsjXQlh+SiKtpI
NSyUbpsdB2vjBi9SVqug+G3VcPztUsdDb4X06GkNUck+zx1ZEUgG7JrxQiWnwZ1wKkS/5sdXjQQ6
lc7sVljWuIfHBIlN4VM+8tWP5jIfm62vrmZVPxhp99jW75F7TY2R0wYaCMyMrhM/Tfz7qscg4O3t
eq8SIBjn2zC3OupYP9oK+1dOyFBfdlcTea9hX1tDMdyuovE7nliAMe3KamMmPe8q7dGLrmU+nCby
Y5hRH1KaaKpqWOV9WTH/qW/U70Ay74MXP+XGSQiqkNF4MsmViDgnSx6oWVq0WbIyfIckkiffxw0c
r0J8LMojXbJ87Ro0ys1z2TwGPYGkNy0SGD4QcWeHzMS+StBOpS9iRcZAQVEPOcmOBNlyLZSDv/38
PYuvOi9DGtLONHOL9aU3ojPU0ckkLtaS7es4HjIOprbMNsIoKGerF5p9DmKWR76WLW6RW6/Gttm4
OmB8MVwFg0EX+7AP7LfgG5EenzBSYW19rMbk3WT5yPD5jCnMP6PZ4AKF+vCOMDgJAUEK09g0PjnM
WEidcerBVkLobVrnhjh1OfY86eqXG64V2bnOu1cfbDNZpI12R0cBKpQXUhnhPHbGxOTFaTgIymUk
3RctazaJg70ZVLNzQUAiQg8kS1vv4EVtLASMtM9MFLyY27GAbgmCa5ejN2C9phv5YPsg05hfqjAk
vrc4TrGzjzHHND3qKVYwNWnnnAOEgUW7P2hMy5H5lGm3QLz2szOItmkTNBgkJF5kOf5oks07TPrz
gm2MFTPw7DZ+V0NxaxBGGGhS9OYtLaM3wOxDSEU2dX3FxqMCgNfAeRrtYSUxVpFI9C7T8Xv0JQ4x
mqdGxveheAhQXa9z1QCbVcGr6p0PuloY4S35PXB6cylRZHmy0lU1k+N2Mr1GJrf1XnYmQR9q7qhm
/mv1U0/qwJC0Z4WOomnofZqg8DTcsj3ToKejxMd6h534bhabFhRRp4TQluJJA5QY/TmRJiduoj7J
orzP+/aYBP2iY7RX2ptGPnGdQuU9DPpXxurc918pZvV8ehGg/J17slP7UdrhsjU1Lj9A6F0k6CC1
01NLnq3RRmBKnybqomFgonOiDO65oRQU7LHwsI73407HNMTbR1UgfA/DS8/g34HzJMCZqhz3hEOs
/dBkg0UaVOIB5efED649ngvZPBX0mvsu2K7nFHcOYQodsW+UMx2bEhidIUkBN/DYiqbbI07ah72P
uqpY1xKZAu9oPCQHS+g3gpRuIXx2j/PCjKoVtQeH2os3A7YANyLtJQk3AcNtXfKmI+8qk4i3Zjtw
xClzfRPm9FwBMFCSmCyqdCAtKQTX1a74mm+jA6hpTvBeSGn7FXaIW+kmr6VfPwYNX6l2upfaZReB
ZYhg47wrmtr7ivb6/WR1wTqw62TTcladj5r3BJ5iUffTz3HKbx39lJhMr6OfLggjGSgOTsuFSjvr
RIiHfj/Q0+5I72XSrPvBrUPqaBu243R4w94wK3LWXlF8hUUL/DyBOVJ+B3eFHC0aYBvIKTobNE5s
jBp0yRoplut8edc3HOKNiRY+f3ylWecyOnNOQWNtqGjedDSgW5o53ldj/hBIjLCR5b90hu5Tyek8
izT/pGAKEWE6tLDKUP0WrS4LY3guQb5Z4YwRQwz4e/eRpOO9bDGPyczdop3EcRztA4FnD30+6dMQ
/zHmu2c0rkcDVkrqAPuCJ14dqFU2kHXnTX8R2rgIIdFAXHU7XhjwG63cYgcnqGZicdMy0AY6mbvy
bS4bC7P3AYBVqmQ/+tody2Ke0KaSD8Em9nDEwprUGg2ATPLbeMwRPdmbRgAaepQJ6siTpNEuFNpv
Dnt3PuScb4a7qkrp4Yo3RuUf2ka/FGBlVTTcAr9Yt/572pNNFkjsr+WuKaDcwaYsc+RHMLbw52Yk
i2oIvqdGfcb6Rk35ac657zmlWTVtMGeKLgnk6go8bRwb2/xKW959oiEHasidpq0cvXKdsSLn6XJw
m3VcCCgUxL7acDZyAgCiQDt6wj9OLWGNBrK/jNk/WfdJ8JK28ZbA9sWArcLlIZHFHI/hcZzRDxF2
3wLNgfI8nFfRIiOVII5LcILw0OvnOSB9IA4bpLblbszRYQ4kEnLEkf0jj6g2Zz3OKWqVYEMJWFBO
qYeNNICwOh5sWHtSqlrrmpdAmMZXqWdLWPWNyD9ru9uUgfzV+DfiFtadPGXQQuPM0wQvk0O0AoBm
DhFk8mcJJGpblJWHewLi574DDNXROXW7Nd1WsABotQqUgLa+a0s0nzEjRySZsz5zpB1I52koI105
5m5X+gmcv+6DbT9HIOMcNQm3JC8J0Jido/IXmrWOEQIlPGSGYT8M8FGGhh6cS1+NwY564z34wYUm
m3OToqTHwZVWCgmgvWOfp+SXcFDmbInitSX2GU/5GeYT9SS/WSTPtn4yIXSmwP/ygU8LizeTlzXR
tI2UyUOCtTktbwMb72geRJefQx3q2zIPKh7x5hKSW4MU23Kl8mtYXTRqQ6JR3tWUNujolrzO3Uem
R6t3sLXB/KAMslAdRoCjBLRgVETkeIL5BvwtIz8P4MJnwmcgPvadd3DltzF+RRxfyoG9lNhxNPc5
RUYencYC3U9Q9AupJUedwjaTOqOwMfb4hV7NmBlPuDiOOZLM9Uemf2liiJHQxatcw+p4VN/iP6Qy
sql3JHi20a+AALNS9E8tj58u26eQuoOav++Y9yUBTEEGcd72r9H847D5JfhM3NxeJhNHjtA4j75+
DgsEoV21SANCx3y56n0oCZtI0sDY0pK49JCUhEWwtHAvu5pzR5fVutLSbYBhwQGz942BYGdAS4hQ
QrFp6a3uRDA8NZ5PoAOVLPWrG74TCwSJ8ZJic5f6YkphplFYNVxMcz594VcjIJcRN1x4JPO1A3eK
dAzbM1cukHnDZcmY9DVrwpkQrKGGubyM5tGlNWsGccCHSC0keRBtvQ56gmL0rxGlgqEZK8Ot7gJE
yRmQhIkuYxpMlgCoSEiRKb64sB51c+9rtCDUtNxNw37AqePAxxQOzYz5Ec/jR9i0x7DsscZYJC5l
u9qLbtj4woWJXHjyyK03Y7i+Aeze5gxBBvtLxkRr69VWOvZdOCGAa42FhZwnAtwYCXCYUhK6Bc6e
0PvWhP4ltfzesc0rbWH3+hBfMi941nArWuBWron9XhjPWly8ZUa3lFSIKyV2uvZZYbXFzMPxAyKy
EePRRjtCti7BnzENDx0S8kSt6wggIgQZThL7cSKSBau75GzOwIJrgYQfol5DMV4ckPwIdp56wt2g
z3J055SpOTXNr6+xxbWxMfxCUAaps0piuU+VfiLPy/WImiLMG0Gh90ozI+7EX7JAxqW5q6jfBpjA
h+q7856a4QrJi4SuxUCEnpnonNg4Ah2GszwCuLWKl0G5HcyHWWhL+zBl9BiG33yqdcecgR6ncnzW
fR/cPgKaMxiq2Iw5S2QGBQfxC/9K9h+CGHAvJtsUlY7xZngaAiGOmGjlom6NvQF95JFWCMjZX2Rc
LGsT+XFJ6WkenwaiBMbkpexrNArM0h49PxFIEMJkwSPqk/H+HHmPbsdiiO4Q1U2NwMoHEKaX5c5D
rUMn0xYVcQUIGntsIQed1ASWFwYJKsBWjoA7dV6z7L117gV3EPlUKC8BL2FNlAZjiaJ4k4aMuTtE
f8ZZe5nqzwK5ul3TLKjh1k03ioSvGjVzb0wbjbfEW6f5JfZ4NyuCfL2Ixpj4wczfwVKsbKeHTNRl
dtA4nSkSmCNPIc3bmxha9a+YogYujjUHQ6Q8nyBMkwWv7OaHYdAWnEHpx73aQUBH+UU62yj4Kvo3
bC4Tp3pD3LPQFNNLAmNE8n/+ZrgAFzScyavTvNRkjsUXe7jg0ejbC71FUpvrU58xY/mCLRuBBDtd
z4GUYvByA90de1u3QLoDDAVmraprHr0kPYJXEBukH8J+nwgzVtvOPQIxVUWyIgprjkgyppNuCqLb
nwnRC2n+RZzdB5wkQMNZdHR2MuwEFbq9pj17wl7ohcmPw54fXp3sSQsvZnAfk7jSfti45fNnm0Wr
d8Kl2z1b7tLi/iggIjzVi5xzQyroFCItnznE0lc1alLfueZYSQVKV8io5ag9YI7ZpoxFhko2DT9N
SUQXbyyX2zy9hQ1UImkJVf/KOOckuBkY47t7p1pYMCZtd0nHX0J9BmrXW2i9typ+9iMkyHKdo0LO
1WW2ZUXaLglOGY7/4ZSyBo7bfMLXfkfjAWlTk89595LGB2t4J0nDUhfLfy15Iaujx+Kba5eM1E39
7AG/+eSgxzsd/UYI+0neVbYcJtCEkeNN9Svu/KODLjBBGGeBcHjaRkfATQAALNJBMuHHydpxHusS
CStb2QRD385KLO2uQG5pE/mkdrSZUsJ2l0GyK4bf8l5XpCORd+MgG3yRvoFqEd/dRPxddXHDL/xQ
DUrolDcc7RrLls6pGdcrT9Fem5dwZJPyyegvAQZYzEcEqgG7k/Kzg9whSWcgN/CVPhDENe70KYZT
LQ4TKjCzAnCx6EpaB4m+1jswH2Ad2pBmET3ZTwp1q0varb7tOF57A+3bamubL7ZxVNVTlt0LTINJ
znFgrfIvlPl+/JIPD1VzH3oeiSJ7SzHqMuKT1ThdOu/XSC63y5Bi7vJ6X9D/q437EmWcf3PVnI9K
dlp/oeFWdb+7/htp2NoCJfaQ3uXYSrlVCClnVQRt1mbyZLX20qrb574RKydyjyNIC9HP+1lbwvNQ
5tOtcexzQR4GFPVrY9m0spi/5l4AoaUH5c0RL/KBItzECXh9Ljk3zEFRYWJ8J8QM1T/MMP6whaZp
vPXH2gqXKmYZv6kIi0zHCPg4gQ6GqOga+ZgBwE1EAua8dmV6mIp5Tnm0/AGf6QOl8BQF383tPQYH
/ChPeEXvrOlZAPr1EcGwxiqkQS0Ojxr0UTHdZPXRGziOkqcSs2PavEX9e0sPMcSZXcMS2nMmzXnq
b5qHV8Ige6I6mcxiJK4ifh5Xutsu2/LYl78LlED+5Cyb6NXPao72r/10p8zqvix4Hm0M2t4DDiEX
ylpPCX04FmzO0USJCW0b3C/lvOTFboxwSue7ZLxK6+Z02mNCqUmODKITv4qJ3Z3XLTVD+rJcvNyE
TO0txKjiyxneLMqeAMgIuErRcB8L+R6GXFyMXXHfnkyHnDTthDs1HLYWDbZVTLTsQxwayLwAhL1z
hNI1pSm8KG+hyXYSmxwDOF5RnuHqIBC2fKpFtRKwwSY1WxINRawO1gwrZ2zon3MrSAE6EFV0O1Ea
Frx53q8m2cTpk0UGdAnsrNuXGklwwZ0AMVuGKbIXkA7tgHObgybnM6RNrv9sqXRRWvsOIjKfT+CM
NYKkd1HnGDG6GzTmsg1xbXAty9JfKPFooYrJ8RiRdL83U3SMuBfc7KvJq11UB0cC1/epea9p37p1
38I8OpxOjHINsuEGIf+Pj6FpXyBRHeacZih+XfWID1ntFX7+19pfB1W4atyHUSKekWtv3GUWsqdk
DS+I1P859G9DWy/zijWcb0qP4sIce2A2fx3NWXkFQlpTviWWuzBiVsNhWDi48GXF0EIQQ8tK2qCY
zigXd+Jz5XWHnumdJKvNlDC7CNpKqxIyjdgOZqyRbmejeiL36hDKjeVx1xs05j4mcaxaGPb8TBHb
Ze3IiTqMBPlpkVxBr7DWznpvZBUYSldSpg90Ry1U/G4YJF74AEDeIsID5WuPIT5M26xPI/hR1T1W
ZPcBLlqavShtmqCBJGlUShC6VbG/SrF6aVC+NRLlYTpAFCw7r9nMY08OuDmxZAssAgY8iTN7bKi5
sb8Z+oiVqjFzZk8BNXkZMTpJslc1a7gZHaMuW1uGtvcsZyUomBNzClVtLHFdb3HFQulN5HYjHUuR
0nfmum20E7lRqxr9QdQFy4AC1AZBJ11GhhEj9kXx1OlHXd4KkAI9eY6NHb3L+G9YZgBTWvtjwKMn
2ppu0VPpcsEsDNNEXUGLG1OyKvF3DvykwU02ZV0eupr9XJm/63o4E8eN4JBROR4fc+URJ4N3jS6A
Q5hpK9eqFi3Bh+Fwzni0RKjtmIz2MUEnLFfbwPD2IjiSxrtV4Q7XLaSAQaKjXAhNPZqDvpaFv2i4
cXXOKU0P03IVOO7GCZjn/A8zHb+mBBwL6U5WQvDFlkve04SQKC4C7UIaK5yK5ZhogIOAUS6kqHAo
4B2obNYOWhfjaq8UaGYaNm8ZJ79DU3rBfe9axaVLy4S6BRG8EArXf+hl7RKKqrsRHABvcaUnxkKQ
iXjOpzhj4hLcGJ9mSdbCEjIlU6ABKrLJBS2qdZOp3wYr57XoyQeQ+nQi8ui3504Esnpi16c86VpP
t2ISzcR+ksTpnaFp9BnFmu/c4y9DQGfHAs5Xw+jFYM1QkTfKRpOLrEdOSNOTuBlQMffB1Sv0fCO7
OX+rSBJWiaEpT65hUZcuqfvuaNZE8R/EeyVrQvkFGT+Ozi7qY3VYW3lMUl8y50abRdusK9MMzzrQ
610Q11owW9X9ZeSGYiMwK75RVlmgVBltMJgxqS+x5q3LOruvjJoscQJJ8LLW1QNp5weDniM/QnQU
Ojg30m83YVlbt550FlVu9h9eLkl01axQ3XtV1cMCFFm7tWKoLXTYWLGrUIUk5HBgIEB0SilLtAIb
Rb8VbiEScnKnZKsuo6/GDR7I/FK3XXco8deetdyYabaKLT9pa/2e2QmHBQkjK00WE7qZMto3dRaf
DEeR1oDBuFibEdeqSLxwSTBS9VQX9D9hfkdMXAT2I9+Y0L+UYCn8Y/7MsfZieAjGcd4MS+SW2D2o
a1J9CXOZdJPzCaLq9neuJ8CQe1KoBShB2kFh9ZCBbPBjvE80nSTZMizDa2IDvvJYQDT+b2paZXHa
rL3qFXtLtBR5F2xGr4RyjX39PhR0L0xK5JdIkx5URlv5LP29fbIiTSM2sgduzVTCVtgFkgBW6beS
nBsvpN89TCP3tQJY9O9aL0923IbwqgeVR9Wlm2HEcD1meF9vXblWuq/1q9DPwURJVHaOIjIxOfVF
umno5nlIQXz/pVjH/EfXi6DLwTfAIVxT538/uhyEgekvnSj3EGNwK1wezDZpf6uu24X0PftZs3at
bmXhvWxlvs7biHAfPFIISki3PbnMDnrLHE1pshyrJ0I2X0Z0cX9uBflnF4fQUYE5wnUdU1jmj98x
L4LJLXsC9wMJGhEMPk40Vilqr1FaEnbzL1Uc/+g7sXVsopZv6fSQG5bxo8MqmPJw8liBlkiuoseM
dXhX6DN/jbZj/edvZoifVRrzZ1mGYeiuY1mG/aPvpNCVm+PQpBo37marD0bsdTnhGyhIxeZFJGKL
IsR0nZtzJXHRY32zNcprojhfCXfGnMvOWzhGGf7LRRBzwcl/FKD89Zu5Pg8GwD4l4Pz3v7W+WJPn
DW7mcy5sOKUzR8qWXZcaKIfBsWuKXZz13jGsPHQhE2KmqaXmrxKZ90AJl8RgLO1fpWbnr70R5wen
jo33yh17jjQJmdsW8nHda/NVUk35W2m0RBbNMSQI/1zb7OEAzIGGKX2OWKKIyKpJISA2ZzRmuCDa
Fqpp91Jx/+0OJR4gmXnNdCDYDk1HLlIcuQ5aSc+BhhwgVx900ydQSbODZEu+JWNEFo9bF3BqXZpZ
80UVIrw3xAP6jT/f4X88u+xauuO5jDgENpj+j2fXQIahS5furrwkOhO2nSwgeUmzEGsscqB/KTgz
zH/etf/4uPm///2uzd8mjcGkydT3CL8qBmLxWNfxm61ir35kqcfrPlxSOvYsy2MbEgJReAH18ufv
/ePxIVBIF6Yt6O3wOc3YP99ZKl2ayFaFhxejCjlpUja9ThKsmDVm+JNZRs2lannu//ypfxW4/e2p
/etjKVHXffIoBD3qP55a+AfPTsLWX054jycM7I6xCWt9V9gBbQckSjj1znaGDy0j7t6zd01gXcdR
7qdwOodjeDPmEsO4I2ihW9dEDHGo39J2AoT/yLn46unFWgTTvq66N3t8MqgnjBNwG3vdmnPUHnnC
QKwkUtNKSkdFRZ1iGS5rpjh6nNYsb5DS8GsEac0FeM6oLQk7G31CnMVdjoWiLZ8Ik1m78kmi309h
T2qzWtmAUWX26PpLbyjPfXaVbBPAl8s8h4cyLnX3ADqx14NtOztlpwpG+DwCZNNxnOB+TshmSiCt
soeuOBg0lRBQ2g8PMYTIWFarUfOWTtXtrOCgs97EeA2J2jx15S5yDlBLgPld+TjBTI06Cw7KKMNE
bOba+sVHbdNb/bFkT/jznfz5JP91J4Vus+J7Bgv/Xyvn355knZR+jyeWFNrChNPQUTOTX5GsxqrI
VpogU0wMdXLo3VEhxjQRWLUj0k/LR9yV9fJftqC/Fv2fD9bff50fCzXPhpHlCQpjNJAueLno142C
Aw1QNHw0WaytfA9kteloDDAByo7EQ9NHl//Oq8TAAY8xotawoxO+xZgQucG/XK8f68z/Xi5qs+jN
0ulk+vngdykQt+gqWB/dBsSNa45yss2QfWgWPa9VbyX/8oZb/9kJSGCGQbCMZ+sGrYnMW/5cE/W3
O5RpsdGKnHTJsfGaJzMitKMPRu1YOmSEy8D2z0HtS3pUSxQ5sUar7OQnDjlKgfmYUluBJxM+1a2l
i4ooARkpR7XWkl4iOfYmTkyN2vTCqsF+yaOM0gTgWfOGcxGZAC2eaA/t0A/bKUrxRkpXIyqMNGGr
mqculwnXHCZkkIWof1XgGvSQ1F9t7WB4HedtVCkFVJ9n//Kg/Kjx+uuiCIOLQVmlSVn4j+dESyfH
lrnjQrXZmNmNOX1FBulKkCi0sYp2rpHTSd23sLv9+Y35b7fj7588PyF/ux1dMjKgWwG1RH4eJnSG
J9mbsIkt7bOR5tLQnUuPA1GTDC6IH+q75l82n/mr/XhFbIHBWZiu7di8uv/5C6hGQ6JRz8ZTpzAO
hMGQ0aLR9yuaVN/9+bv+16tMGaTnODY6nZ9Pu+k5eDHb1F/6uNsMjaYDY9JPk5W9S0m9RWgje0mS
6f3Pn/pfv+D/f6r1o4VSpVqpvCHzl8roqAko3e6SJJSd64ns/uULCuO/bKA2697/fUXrx9uVjGYk
BEpAlHklNsty0Rg4Nh5rxZNtkCxYgJ8NcB3jLet8ELYHZIp3I3YbIlgWTqOtE2JUWKbzSC6KFjRe
psmjXhqPorJaYHTa1RvyaDvvL7ldsLAkhffm7w4jTpyXAIP3jslqn1zN+CMBCQpItB7dPZXdy2F8
tLv2Lmn1hWaDD83pLy+1KigtrogQoo5bJ2POFYAzVAbBhEA0WZJ/H6vqHDb6oynabaL4y1lVbSQA
gB31y9CKCE187uthneKDpibHAT4jsArSHqEWOR8fQ/TVGmREWq+CKpTmGmpvIYRKZj1Y3qYLn0oE
6IV79luKwk4xbH2JaR8xRgDdTR0GSVhEBkFGaJzGvFkx44+7sf0mynPbRhg56+no2vU19/i1VfPZ
5MkpL+AqSG8WQ4OsGl7Wcts3kGDSkN6R/O/00j6MbXRMLYCUkmKPMoL4d59SosYylV30NL/r6aNu
R6J9QmMVjyYCZEyUEgQoLd/SWR3ud/uglEBL3dIgiFqQvW6W3maiHiPw7b0pveemM96KPttJwFHX
aqnIA3roORM7l8ppCYxOlmb+6lYepT9QF+UvpWb136tj/g68ANpo55OYmxScgIeNVr7b7UtWt4du
xKrHSYM+pI0ib9xJ4a6hIVUbPzQ6Vd99DcBIy1Bsklh0yeW4GwSifbnuqYYiB7ohLt0if4QKiwI3
QqkOFHoujPBGNxfmhHGTMRzlxpyoTZcY6GCWXm0O5lEFh4zmyOubA3WjgMgDoXHdBvp31BXy9C1o
sMdfGMQcaJcsY/esE7sm3b/CuzwqG6R0SPDdlc7XQDf2hHRFvrrqw+Dm6s1zQjq5GvYJ+Rq+gedx
E8EcelROFPln1ZPrD2Q1kQpB7v2qVr99huQSW7Q7vbuEoms03mUgx8o+83tr9iEnHQAEHF8sZVsq
PfrqkwzvVG0qnXeMPABWVmbBpfCx8j1ZFEdY0SP+6kWWIDvBmzXkKFIwDpb461wMMqR7VrP2NPpW
VClZA3f86ur5MUWwshio9qFIvt47UG5GS3kAXVPiK9buJ+8yEZXhz1YDAoVgv6GvtPaAHSQKdxKE
OW2WdvzWUZWBk7w1SZE/i3Khj5cY0kuQAlt9V+Jb2cY5xgAtA+csScsItdWIEk5lu0mDg+FkUOmf
QwLWWacf8BxLg6wVvy9uMSna04Qqk4QpTmLWzKvVjLEttlt5nbKExot4UUUPfW3dlHZMA8oyrpWx
0QLCW+Uxct9GhdqoWTjOO/E6i3zOPx8+qVbDRlKrQ43p2H/EPFaXj42TEVu/dvnpE5YW5E6KZYSU
yruusRdOUqMnQ6xP24sT4FG/ueOmy6a1Egxh02Vi9va8DIvTmxLNUrY4aJErRA6aRhkstBIbICaQ
Vs2UZguyalPmFYzron3SvpSLqcRaGjkC9vhjQgo/QtYa3oG3bn5YZHyDAYsouXae2/pRVfeJPKWo
24WE1RhJsXjFAbYNkulR86dj4uL7XzayoErF56GGOVJ+s8nJ9on+ZTD7rzuH74GZCF94rvVjHxZj
LVQfMzmbnj6cCsw3z/aQDQfLi7GFthVPQpiKy5/3xn/On6ZlmHQlc+ozKEv+cc4lh4yzL2DWUiem
dRPMdY+DND4S3bJ3cdR//vnTOEn+81vygQ7NzBwwscr8nD7RhagcOCKgIBI6J57WU0T/BU5sQZUB
57aU96rbCRK1kebVtLAfK9N+Y2TfO4zGuULVHewkVgry48wEvy7Ia5jv5rD/sBi3lUc2PE5FB//W
iFOlxHceoNOopxXlmJhe6EBB7lkeZfyQYRIwUFBUpE+FyNuMchUJLOixeXBmszi7NPYRJZ5oleWF
Z6kke6ZGDKBD6XjJl6GdBmLMiXImj8LHBoGrCSlTCr6qC4qXAoTXqE+smbLCSc2eJsxbFJFmjwrb
d75TsidkBv/d6891wGPMNuhnjEHBpWQKGCxrIfVNXTf7VibrWo+WTikXXjn7UknXOAbZs9MQSIYs
wKXLkqWFjkWuYMmVQFdPAENCTEIC2w5BHoKAmphUxMjR5jbLTU2a+nA013Q8WNC92awFrMg5eCbJ
Qdd8VjqWe2UANhdrQmwWlF34dEn4XMi9gaTJ0I11z46Cdp4UkHaRUdTVFPqqaL2dBUeewJdV0V63
j3H55VHhkWPfDB0sRwTwjMcqfDeyZwOvPj1rQyqhdF/J66mHU+bU3FoLX9Yw+9IcUsxqZziOxmWU
39SkecmAWCUlqMigchWRrloU2CBE8jkH2qRsmz7Eo1ug8ElQ8kH8WA7c/pxGf/ZyAi/IXfRIYO4K
IvNjZDWQv2Go3enDrWBftLW1hZGOlr6V57JaiXXhjVt03ITcvCu07NQaUhugGN86877Ice7rGyec
U3TX9C0vauMShbfYP0kdxxiu/QSN0MDf7qvvKX+wuK0er5k5ftbFY9pEcyQyrrZfpmshkjbpYFgz
lKFvINhoHVq/s+irCN/FwBOWEhOzsbGHJgcnaUnxRyYIhqfzlWlNvJPju/Keg5FEe+pCeqRHyror
0crY/AapIOJVnQUUu0Vl0FR8mRD2weyH/5D6a+bsoSEq5zHuzzay/NRZwCwS/g6seZcHNUFOHzGT
qPo0oCaKp9Z4GxHURC6a+3fLefbxl+XMjThDJnzhiSRfpFohHtUS/MdNwy79jKOUUJ+zjicF5wyS
eIO4i01XrpL+xQ02uveUoV5DnOWlxBzGp7z91VTPqIMahx8HtTvT9K1dkTSKfvx/CDuv5daNtdu+
0EEVGo14KyYwU4ESpRuUqICcM57+DOyr38su+2KXq7ZdS0sk0P2FOcdEpWmn6FnhAOa/Y+lqxgmg
r4pINxy3A296Xd29/tXGdpL8Bv4ph0xgBStkEj6ODlxpafWqGBFUIAkxBzmm8UCO0kOEjHlKbuOk
omEhAgaWdcytbBsD/zcP7rrOPxGoRLYrmV7AgLJAfmqJtyTaGnX4IWfvGhlHK3keEyQGLOz7/q3N
cxIMzkjflmbbLfK+W3VyX6ck0qHeCTxGUVh6cTIkJ60tyf58spGe9M6xoBwrh3RdICc0byynM8Um
xg+HurHLEQEV0UsoTKz5C0H9OOoZPty7rn0ELKC0HAUv8qU5eoLc+aoZt72218IjI1+6S6Y/eAi5
0JNUYEVzS3nPKWk8xVxoBciDDNeLhrICndD4XKsr1bjr8mTNYsNoRQGQoExvDMbGVN05NNMCt5Ty
BrvfQJiEvMGoP1QURVbwWuO6RwbCaGAztr9xgCpgxgtyMHoppMf3qJ44QeDMeA9x8+vx3LQk+xTT
q4+MdJa5xsfGP0i4pwk6G5lBzN1AYlTtk8WfkaNAVT5VcyuHm1e9kbqOwNQh+YqAWPY73SYbL6V9
Y5ASyQQjLlk/SosntnvwELxKRfBdbkOh78L6QkDgumOJ1dbO3mDP5oi1pZF+wutKZdnD1Ffeu+hX
Qv0v8Z4jfi2G52E4IfLHfArSxVqa3QV5NR5ajl1YJfj7F8KgCs/ZeOIFVwtnV3QoHkJEHrjI9Wpa
N12z7VRElLCEh1CnToErDYe9fdJQjUTqPkruBvwOZAI/ui3RrjxOfX+aEN0HIOvbWcqEjk6fqTsq
DGrnXrNqL2G66eqLzjFuO8pVmNq1pWMKmvbBgpzsWTeeeC0YSbRkRKi/VMB0KgcbgoKSoeMh5p2Z
xC/g/2Ml8U8O1by2RspoHNUG8oVGY4baUQTxXk7sW0XH14YaMIaWz046rJIXMaQursEdcS45f7qK
+ZevQe1YD6CUIc+zZhJr0S5pzbGdG4lPwEBIWPSMSVQOhWbG6T3oJtBPfzfO+g7Y2w7/ni+Svxou
T0I5LP7HwFVZNspmSu9W9yaQdHQ1DzViOc562f/K4eAbX+EAu/dReIsm2tpUkEZAvJO2kTg+dW54
NF15JdBfQZ1kqeOnB7XDemCd9RTabrjQaWuGJlo5ylfW3ARJdDTdLDv4WZx73a86SFi1LNe5hai8
Ezph804oXyUvylwY4MOZYlDi3JWj8q2ITashF32Ka3i7IbLDRxJvpsk1i9dYnA3eWGm6HYF0c1lU
vgzqm9VxifgnY2QqkExnz//2uOylUeOVoqf36osU5GWDVOw8RIYx/qkWxhmnhQYniKM+7tWtPz35
OvcYkrb2rTFrLPJYjBHeGEJeRjlee/g46sfoY+Gr3wqzuVio4gpt2vnRhyiKLXc6wwTMz0R/Y1dt
fwPByWVXyMQKPd5rXnzs5twzL2t/Iow7TSGXBtT50sF31r0owru06XOTZHQ6sLNQq4H+aCnhiQl+
iLC795tKvYyYRBO5mFDPY+JOL3q9ro1dxLlRhtgHFVT7CMQowr1P9DqIv3/JYiKWGnpMg5fHDmM0
k9tAXWeA/5xVjzAsXnXBGyEFXPKbADkXx67uvzvFI66dda9BtkFqH8DBCRIODe+zB65d69AL6nDX
+NckR8LNsWLk9jYVL1ZW4V3NFxG2kCrzXvQKmFSnuEWO3Iw7jDRQmrq30DoZCMYbfCSF5cbalmGI
590G/S6TYwUse+q5kAj9ZVUfRGAf58kJ7rcM4WuHSlGXpKzWLpIHpklkSt7EuNOD++z/xc6/H+VS
N7qtarlSufVshwJIRIJ5apxTDupYKLJVw9a3oNZFxrEbs98ucGCelGh+gIPSZanoNv1lhIwBxxzI
gpjgGRr7jhqVeDoj2TsSUPeIpDZBaMekwhzIQYrXjQ8ezVnmY7mMOs4U5aLbX31rA+CdH7jTNKyC
HghIljPGoDEkjDp598P3UPlVICFGBKs656y8GM2PV11D/9LObxT3oag36SyTgeKNO/Orc7a1c5IT
YyJkRsSUZGiQbPzF6nCIwt+qxHW2zcuDN5S8UduRg90gdAkDbUj5o4202ZsxCpBdbr3IW3Wo2eLW
+ERUQh7Xj0RIidxUbjwtc8EAw1tBNzr4rhx/GunvpyZ7jHxQQiLqX0XeI0Hp12lMUGjF3Ing2Zps
SxerNeZnLJ3691S4JrF8o98cNO5KNcJBhi4KmBjb4PgA2bMiVxuJeB18t8k1TV684NsrZuY5werH
PjJeGZPuszJ5jakznNmv1CGgNd/88Tkqr1n1HDSE2n2MWk4mzbRKVIpew1szgJuQxWkORhwsgBVM
fqF+pCNRdpyyhtRW7GixCvJn5Z9Fijc5UVcFBw6rK2BqIElmdJmSF8xfZgVqeGNo+WBrqJZn/ANC
9QohntECcEA3Egb9AYz3Pqm3hH3hhJfOo9eDuZy2gkSmarRPJtWZGqDhTepzHGT8qk8DbOaUvZw6
fCX2SQs/m4DHrH0BSY0i/rNTP+ugWJct0mDE8dIMnia6sqasFlI4jBKfDPujJ/VCUfmqmXs+CYOz
YB1rl6hgXrDMGQCcOAWGDLnHWmDHdDboyiqD/dmFmCnDAj6EeOozLl6kvVAg7MolDjGLmSkZ6AUs
Ng4PAyATFAlzkdyD8rW2vlnsh4iaiP7S9k5/IhGj9J7Ry/sEf6LBTc1DOLOnDhFPZTG5qPm41BZG
spDdTTUPGnNA7zNR91l8QC/CKxR0cLrrt9bcNc1tsp6Ab+rZaaavEpkm8/cQSIP6bneMKC74ywrr
PmbPSXw2AH1wsHEWKq9hvuHmNOaQyYumv5gCLseOV4NsrFBbe/GmIOF40hBBHuzS1e2tisYnHVaJ
/h7wjqgvKB5JQMXPDzQntO7VuK39HB3LhhgOgilUucMR7SNPDIJ1zlaaOj1AQgpHJHkDnJkYtwSu
QmU9jnhZtY3XUF4uS1yqgmMk5xkqRmPZ16+yIn9uW2BjJtGo995ku/HKUyevsr/ETOmmSx2s6xRd
rApdeJOZP5p8T5KtDeOKPsz44cmW7BElaWccZU1fosJaYmQgzIU25xl1wswNr2nyjwrZAuRZ62ew
CPkLPxJWVTE+CHTCJdNDQhYKnm9jpQ+wz1Z6BjUc0+zRhpXEATscEbB5SLe4qZsTuA6P6xy0DzUX
mfPQqHsdOOtbq7mjWGbkJfbbZvgNwhUBspFN+yuipe28m6aF//C98XZ+ShmJ/2/T6KRoYjLgUiLy
99UEGHmxiiMv0lgcau5zWPoaP2EZ1JQpREnv6MKlAh56ywGtvEWgXnLl2+tXxnTyqg91fKfHoy1q
JUkte3N4xnPsGacudi3GyvGujpb+9FirYDHujMy51IePfnoW8kWGu5mwke2L5APRcZJsvJ+WJwkw
IkYaXIBEAojundp0tLd2zQ7ysY52tlCQN3IfAnCju1t7DsPrG1F+NUlLVB3SoPEHgbUS34iKvPjN
7655Mu8E9xoEqS55hb2YBFzELhus0XiGclc0bjUepva1orcO1nYOm/x/o1q+KZyN/XJCXYt8VZrw
1W8OLEDvoIPW1NcldKylgf6VcAtSnvR4Ar9O5gDkhzde8L6BlefvyXMzW7BP80riEbDigPMRgVxw
MMXNQl3LqC3eRPaLXz7b4RrmoircYsR7slIQ+2c7VXsE2VZbVNdQ0rUNtGZ9QqT70F51fUn8zxjC
S41dDayriNmdEOhkPqY9GQ2MkhLwMdrCxrXAqZKgux4WMeVaV5yScYvfsUv33kjm1EqMqBEXY7UF
3GbYJ5mCf2IZM52rubOL32xcoMjRh+FZnTY0T4WGqft/kaY9mFeHz/bq5eXKEE9OvqQ0M3FNJs2j
lm1C49FE7IOrStllPTMAf1/r3yY1cPdJvDSf1r2RrxERifWeojV33of8f1JfLSEynfwIvi5AeLQW
3UHAIE9D8DkYNl+t6Fp1FCT0mGcGriXZ7CqMItqDbthzlqOkmEtRVXmkz7fNY1Fe8+wo/bOSnLwg
oaP7RunDy7uKLLcs5mbhISO8VLlQoAfhj+5tnIT4BDfiHVJekPU3ZrQUPWNY/xDZqwg/QtO/sQzC
ArPkqCd0D94tCb9mO/NzJhCZslZWpfHW0dGNK5Bj0t75Ou8/moxFyDoixp3T75nQMetLq206Gwq4
BYIftXwOkJSnr4Dp7HFpg6aBGs3ENwatsOINoLQgXTEy+R8PR9ns7Hbpt3T2btCDFSke2ImBTyHU
hQ5yrRSbAqggVR5KuNQtvTfD51Fa6XTvaE4ZaKsHX2wkAnu6ZX3j2A8aIQFflTzl6vgAagfcdPXe
g1VBGnBxaIasNfaHPtkPtsuuq2JKic8y2fX1aqhes+TbQXZLUzCg9lwHzo57fMkcFFaEOT7q+ksA
AGa8UVEKG8HaDWAYqTKkhqpyGzrXAWOtdjD6TwxKZi7Ia0AugcpKfeDASuNjT28Z5jtTezGdlzFH
M75DM9opH0I/GOFVz5+5OdLQjfiFuDuqo9PdJRFfsL+G1i2Ucx2ejfKxLPa4G4D7Ds1irtWqRUVR
ZLWLoH0OsQXY5i7SGSAtUutoVbvCOtpO9aBZ+yy9GfFacIPhrGc8ifvWdsnLfmjVM/ZiijI93hlc
4xMCdR29PfnHgLeci25+NREn92XOV7bxNY6nXn+x9NUwe6fTewUq2NhPUN3SjUdjod+64dlmFjk8
jgnGRNdGct+vSPsWPDJV9mEby5pRZLPhy9dLkrNomvuvnMkWtfdwT1JCTN9F9lmE3+H4QSVepqd8
fngPOM8qqOUpqdNAUXXXU7eihrTJ6WSsx2qnl2/9uFS1e1oQHpms6/o1DHesb3JzG9l7IGizp9Rz
J8H2heklwWZ4PKlscBh3dDvmh+fDoV7K6WaIZw+rjeB9cUN45vh5A3H3tM2cp9dvegUf9I592qB8
wFUD8MXfyClutbnvzCdLeR+Drzo+zEJbUrKaTSVOlrYms8kzd+gDJnZays7g37anSS61YUMrUt2r
AFvlRjf4gJfAA6YzzANQMC1LGnxkav/cGE+ptcb8xr4cnfrayT+7dhs52zFltv0RsOjtro11qsQt
N49afVIZ4MN+Cf0XHnVibzROmYyddZY9kfSuDliVZwJ3WKBHdPPyVc7wc54F4X8g3giCU8/cJ8mX
TSoZW2yGGit2inlV6FuH59+sl9mg0/9vqpxNbrGZePYSk13twvTeTf3cq7ueH2JNuwQ9mtO/k0GX
DtfYWevdq2/sM+veqlc57K38k1j2pe/0YFUXk7nphrPu+QQTXHPzl/OAsl12jJVwr4zPLb21pZ5N
k9Lipnblzhj6lQc7J6NmJlJpuGrKQXNmTtlCefN7KpKtL651c0/954DKHxBxmT7HKXSK1wbIFhlr
aM0csgYkEQEE0hgEWxJ7TKw8pz/CbcY4XnGt6c1HiONuXNCGuw1ktpwBZEPWKtiGldPvdbDv023C
hZLr61ajd2dlX5i4ONzGoJqYdyI8SyOHj6QR6XbMvTvtPY9AW8HAIniT0TxYj2xZ1jB1kCzyjZTG
lsHdvDOu0WYj8bYtiLZgMPa1HTIG3rTNTxI9IYVACWIFD8AFvIl9pluYW03dRMnWa4hCvU7xBads
gquxiE5+8aVPbgocoA3u7fArJngT5aIQh6J8of+YmGQ2kvCFh2me7m2xACTEHof7lKQv8CfahgAw
U6yAkDgQ2QuP7voMopF7sTdOJMl2GLWLQ5886h3Q9+WM6GOVqVL8atUTQlpmWn2OnGA5xKjqF+y4
436tMIEo8nMT7gIE9hAFYWwq6OB4ruhT6k1IVi8UTkSxpFSYKzYnAAzBROys9uRLbqCN57smQiu4
EMOFX8nCQcuEr6pvkfEdplwhy1ZdCuLvxHvtP/bdJzmMK51GnzSvvHxM03WOTXMofiPW2pay8WEi
9wyXMQBG7/QNNMITW+RgX+cXu734/i73Nw7MP4MYzG45h6tnrzkT1lleaOHOgf+k6zAZOczjt5KH
31qX5r6yQWGAAd5E3YoRx1TrD0SA4qauqIDSnVpsMnsFUxGWFvBk7KZYqj5KA6TKLq1eHJ5Fz36Y
P61mRFM5PDB0LsSxbd/ISHsGEYVWAyHxC/Yk4p/Yxr5q2qfBcE++NOaOK3MmkiisuvBaUtvxiJ4Z
+QfhBp0KX4avbmW9N0xXMX4m1vM87v6Dn+xwXmbj3iQyL3PTbA/GrSKnyrrjOcQ0xWTfpkwd6hG3
NwXPygEiB2WsNx4lQTR5z1pk0fiXAgKJQFjjYk40bIJUXD3fN3KbsXLMeSDBmFpsd+zqpCPxnNcg
sX1ElaODgMqSq9atCbF9qM3fkBzpgShkUDvKQdfLRabtNPtYCddg5tev1ezMgKbgomw5mTK5RxJa
1fI9Aqekon/1nnRm7Vl4hQaR5q4vjbU20TCfQ/8xYCINTDkP9jEWR4VDGv8VI0tCxPJ8R5gx5qkl
6Hq7hstHnvxSoBGBGdDRSxUXjxqUSPl2l1h4HbGC6luih8lMfPCN55aoA6vYgVecaQDMYfqIpFfE
20xFC/uopnTqP13Lf/du08dmzTWDPp+jcCjVfepxbHDZ4B7zWYhlfsnYoF06wa8qrt500tVbTE6K
RXR5Ygdg9exlHgYr4bcQAp7b8Fm0xOwRhFBFP22JcdsnxLztTgEjiiqzNzwSUwxXH5CGVYJBP0pC
XEosNstqvI7yXPlPubahS4vKVx5r1f70250xt/CAJeiK/TuxlAvf5IRrCypvxFgK15b35tcXVXsa
jJvUHtvGZx02YRmPlkrNYTmd4RuArc7CD58ZnKfsp5K3vfHxo8tjH96a8kgyddU8x2Jfhr+N9dSA
erbZuhDYbP4wOPnfRYedH34ONw0Z6iZgX3iYav7iV8ek/i6dT46IkcQcAKMYfXWWsFfmR3LiB2br
Ap6rfCEGiYSTcPwpIJ2KQ1RhdSpodyxU9AaXPmOhc0inXkhWqz8UGthDlpb2S25fBtcc6MkDtA4Y
cli3VrF+Fsiyg5YsUuMn7zwyxZ1HS5rP+bhVzeAU5/qmaHa9BsEi4R5RfSxZJdVM6KTdNSVLlduD
r/Er9QRG7KKDTjI27X00PeQaFeLHgwh8yLNaT9FozmtZfAasyvKc0D5D+CrkwNIkVSfp4+5iKx3i
pFE4+a7qOnPf0me0s5c/2UjnQtIWUZiJ5HHUCbPJWMwYzNXlgpRGpls0+FZZ/gCMbHfY47jEGvTk
4Jd00ipg6UB6e7HCjjV+OC6HSOrcXbmFMqZZD+Z40gumpNm51jZqcFVY0GXZzKRZ2E6yMujordB0
1YTVhPGbJF8BWvoE2030YCfwUUCKyZBFG0ljTsvoqUEMlDAow3i1NGvAfwryFYlG5j5Y+5GzUlTO
Xra2Sn+EmQ9bvdIaK1hlLUMyXzBsZAfNYtgY0dACdEz4LW37zcNZYkSOG4VfoVK7PKWrdCKynl8W
cxzNN8mF+TqXxr0JKZ/8k5Wz2pGN23ivLNqyxf/DoI04zkKTLyBvBEA3jFX3ONWfjuI6/yWDFrMs
8q8i1L/KQv7Q3wbElamJx/zbjpRhlWljgx8Rfl4QSwAqI7yiIqz1m6XwxiRDQOcVVUA5tLqoXUzg
MwqhEdXx3+UqfxeO8pfCbAJoSzXxWf2h5XQcK7NJSrSXXY2+rZNOTX5OVmzYGBv/oT/+w1CE/pgf
5UgmQ5ah42GalbP/RwWsEwcSF3quLP3QplZwGoXQmKL/+PdfSMxynj8/ZtQ+qipVC9HxnzJnMDcT
ou9CWXYmXnzCZDLFX1RK2sabQRfBU8WK7tFCjnwwVRbNRIdnSzVN/Ltjhdp/CJ//4dPVVd3RNEOT
jmVYf8hyAzzfYVkgPUKv48DYnCboMmT4Jbqu/oebRzj/IDv6yw/7Q+ekAl5z7GbOdhqY+4vOIZ7H
l8TgDURVflmYhaM2JbYK1k/eND/1WJH56h+6xFyZUGq8TqeyGthwsjO1KsuF/3kiVHb2g3JOthGh
C10PbCXzCaZqkqXhGzs7pfak6puA4qZfgrnUZLSwjr9Mk+myZxDP5RPfGndfJuVd2IQbw883JrMH
J63WvZqDxYWyBltXQAxU5AtRn4x2T1XEXxy1fN3OQyisLD6T14oGXoO4AvnMLEFTv8RGSYHebzqx
bbiNZ1ttVN2gR/Hm4wQkbkpNAZeyOAzhIdYEBWWOucm0Y1fNsadvKsLIiBYzqMP1kN4shP/6UC9i
OkyTHdNkoEWhrCxQmERfemGsUsL1hIj2Crs/k2wJOVxCJzjaKkMuSnnTYYJg6NhtCvMB3/4SniHA
Gbo0lqw26q/QVlat9yM9dTWkiDMZ8zJThQLCDimHswRKu+GAGBjdFNWHHgxzacVcY6Bp3RvsqDQD
KU5z1oAtr9QaGyai+t4CWFKhLdRgo6UzCpT1HexMRiBVXDJeYgkk5cqn/hvC9Btl10qzDqrGpzNV
rzng6AdFBXIMsHBOa5DAZ3w6FdGbp4rri6YzfczK4ayJka8ontOCUiAKxEW/TCFJc59Z57hG1cOc
SQ+1yiCdwaVX9fya1iVF8dIkzWfSinlbv6y6aAXZIWhBIfEda9RoTdqe1ObU9A2KMfSAvLkBdpns
hh96qbXhCn3qWvBRSVtbR0ylE2oGgH2wLUnsEU9J5So8gjFrxLygsp9hB4Rr/Mex8g+nF/pBGxku
xmhbFX9IF6mwOjssOCirwrPpviOyhSuMqHDnAIw0k2iow2FHl8aoPsUZzImuAZpp6IjccQPFa2f0
a7ew9Pj13/9mlv1PpwweWcOUBmoNvGV/PVgV+tOcbR3pr5GxbT3WAZ08mANqndcCF6yDvkI+aowe
CAhUdDQeAzZ8WZCCiiQetEwChxr8NtEVpXAtVr/1vFWReKRLBKZvivaqaluvAOYxLpxqG4S1qxHy
kVUAFu4qReE03h0SulFCiSzdEJJGvhRM6Dkc1Js/JOI8MGmjZFd2TH59rPTUYzTWJB4b2SkncgPF
Yc0/u27bQc7IiL9oMnXt8yeRO0/5dlca2otk2XTm2qpYVTD9NuqzIqw1pYYH1lUyCIkR9MysEmsG
ibXqjiF0MwB6gvGdIU801PWcE1DMPvEQ+TPLjxIAW260iz5gihYi9imHCwLvLrlX3rx9zZZdxf63
vYw5Yv4EmYn/aI8H2bXLbILMwH+UzAkcWOsinDV5sRdwLPAEFUOws4CG9bpc9DVKhRk/7cGtfwhy
iPYSrqzDDG0rxg2xpNJ4wk7P5P3Zwv8T0K7578XgrMryubTONYk0Yf9rAg7PWbdK78NOi72C8K8I
9GukW+xaYfWY0m0ZAA/ZEdhjINlOk6WQ6vdIoyuBS5Xlzn5e1UKb9/H5M3ggZeio9et8eFQGyy3a
Vxt+rG8My0x1SWhJWXRbAnCWte3KY4VfB2EM5YHNZpSF0QS0fumbe8XAK44PMJDzHHl0zKUU34FD
xzv5l4yFSt5eg8yna9WRMdMAI91u4UtjsXoMyo+YjjGxTrmyF7HbBh860CArp4a1P2rGXboqtrVh
PQXZUzGO0MIyDKTetqjPRVFd+Ua89KYkq8x+7J1mbzvrik/c7pAJmRcPXZDDFss6OD8JsMs8BnwW
rEjddgsEepzCvoE1H31+OzzNkcsFuhoEGTqsfRRlNuqShiUhvRnrAecp0mjDx7ODzrPGt2Sb14Yo
ZryzkhoUEV65K0xmlP1QQjYkwDgfyOdUYoNlK3kqA9+xGexbVaB09rcmEhmzB/sn58VQ8otZfJGa
T4mJJhQ7S4WQT4i1zgTbS941a6trWFAY6riNILqNXJxkNHiTeV+iM85inreHVD7jTlH9X5stMMeO
7CTKoydnemdINrG0amlXbHWpYjolsksa31L/JjN8a+p8M/oW2v8DSJeHEKifYE1q997NqeulLsN1
VBEkylyuNbj7YVFVnAF4MMx9nWCRg//bV9vQckOy3FXqB7tETmgT18a0xQbl7XGmvHWMCSIEwYk4
F9k3AdwLMjeqceWji0Q/EkQDEbXIXi8DwbQGTpcsRhnizKpTup7iZSifU9qMQXtvUwx9LZJ74Z0r
8OwZ02KDp9WA7wbp10c3acSfk3rRyWfzJMj4FsE/hMR13X/i4ejqs+iQDrGCGpcVOQ0546OsZlCe
cUvdcoR8gpJIQWuT4kq295Z37uunObJeMMKY1U++DnOmowsGMh6ay9hQN1pxr+yYkEexnI0qjsdz
xQo4SN/j+KIhO0PNiGGkcYMS1l5FUBmLDwCvBLOqKbt1ecBl0nc2m8B3K/sCoKXoW0JMYgBkPnK2
ki1GBY0ChAS3rdHufS1+wF/+UCmfOoqDathzIQHNw4+qMvsPrhI/hiIWQbrRMRs3pxFBem6hA1c/
R3EXCIyd9hiHhyzbiQEfLfJGjQdX7BIlcau0ZCoMu2PSt8GA8LAc17GwruFQnRLxMkNWYYSuyKJB
+suEZwTwoqNAhF+k+cQEaBUC39+aARAEaCSo6yI+GYjDcG0yPOl5/ZCMoJLh1/HVkzTh4lQvAXDn
jlIu2WT9XjPZUU7EZ60DhvS+hYYLZUCXrKL2e4zYrWAm3UHcJVNq8Bk0MFpla2RvgmwzAHPXdRPV
+jZVtrp/UqZrgUY81J8IcvRQQDE5x5slt0ELYWxERJUfqnJbMRwbzeCYoAnp0BgohY/w+T0aEhd3
Sd0+EAjNvA5WSU/upaH5GK61lSiBIMMa0q8F2qYgY68PBxhzWNYfJ/K7/MS1sIPyVZjFiVQi2m/U
62y3y46UwJasbBvxXPSVEqEUUlPoHqJ2tt1J9K0G+5xpU4oLFa/OsvBDdoRY0pjkN9HZE1zlEGc0
/6vrml1Y3SJWWfZciyLXmolgyZcdaK5OlZwwS4kE9p6JFGIEcTGGIOAAvLNPVCYDhJPcZAJYIKV+
xEG9IFNjPe8QJt1BX6rNDEiuoYVPXzHm3GowSUXE7YoIR2VKSip5vvPbp5rlhYqLrmh+yvIaaOSx
BD+a77j2VDEbeBfpG/hqRf3ti0tvXpr4JsDitC3JgMBzMeKwLvBnBCmyupA4I69bdN4pCLaCpES/
33HFoSbC29jVzwyORwYx0ItCvi9dlY+tU2ws+RVXrC4E8hmAcNEupBCrCgIU4rcOZEjgIQLiCTCr
6jqKYJGVb113lXzek3QQE5AUUrqt/6vb+9D7JaQiTT4DQLoTzOVWcNFFV59CuZmd8TyTuB5ji0V5
i2hKPAaagIj6lOe49xGTJSm5rLObhvQxmBNcvp+CLTwGm1XiXQRj95qhelKcar4RDSkCbGMvnGuN
Q5CTORUyoQrJIQX51MmQNoc9AYErippsK/GcQGP3cIkNMLB7KNn4v5uB4PeUhKG5t9G1HSHuD7G6
r6l/sP/pg9gFEbZ088VBqToHUciR+lXjITbSYTkpb6naEp1TzW5EHgh2gcXONHIIAgHgK4Z12Ss0
DEI5gKeOT22rruz40BpfTkTyLgZHgjhEfIcOXNcd79R+Gl8QwgLFPqlJhMmi2SPV2o6BDf6MhBUR
bstYuXtdyFndf/Z59631h8wGHqZ/o3tLkeb7lNo240RxDLkQhnELEAunFfqnoCIb27LvPSserJGr
6fvfa+u/m3lxDEvVxDbkqJT9fxiX066bSkstKezMmJFQJOxL7Sc1H2oWHcJqIgDPF7mbF4r8D/rN
301LOqaleWCkqpYt5R/tRue1JewrKBRj1SPgULnwjAB9mlE5iZtH0lz/+28qZvzGX8cm/EBdc5gG
GaoNHuOvTURHpyALQAFLSxht9VBGXNtRNbKllGFY8iWjg1bwqMMuVvTdaM6SiSbwgxtBdD7D5IY1
+r//lf7ecfE3QrPH5MTSpKn/2dbgqfPrFE5HxuWGXUk1GWRnnK///mM09R9/EM2TbplMpSzjjxkY
W4NI7wgCIpuc3sOcdgWppGqAf9iy9wi9MOcabhx6X00SuGY0vpr+o5N0777JKs1QxEmq5VL35dob
OtxZ/rfUDFiNNaMSRqp92zx2hv1UhB3GOkbCuj6iwoTKKSsL/GZ5r1EOx3V+HMgO9tvkrCCb6OiY
algNjl+sMmWG76aLzGi+woAzxW83ATE7tkXmUTYx4e5IpUaUrbDkF7BXlVR5QZfqVj3/rPqBLFkW
Vv68WHtqcuTP3a1pWQGlnnnPYjZmXHyTGbrwuE0YgISKTkP4FaAA4JPA7Bhw1SZuPeivMqTrMIlx
TC6gbDfaNAOarUtWNOe0OTFjr3xvF9vRlpvVrbt+26JRz3UdMv4Yry28vlMEWirW2LC0p04bnsH8
vtU10MTJobgeyUNAydBM7d4yI0Yc8bddYoPrZiZA4kybUk1OKYVmSTx4bOS4HmnkDNawAOPq6sfT
kmXCfFqDvtVxn3jOJQK5q5GfZKnKg1K/GnjFNDWBMLeOy9egtO7ehLQgiZcmu/eR4UHquYVQPnQR
uSSDvQT46rwYHXAPvKR3DlV189q7hawaeslG9Y+5gp0LQB0u7glLkcd1bhIYSoDUGkLQc8uen4Mv
+E1Sc5/6fBIEr/fBl2qzNHRcQr8OIT1vQfKSkr9NUfwVJhUSXzdXyn0vvryI/U6tuloWPirsdQur
W1XOtuG7buufkcTjfi5FUUVW1pW1ljsxjqmlhp3DhEtyS6FUy6xdGMXVb9762GJLjLTFhAaIMMhp
rffWwkxUQBVOkPxmWnHD1bUvecgcpnxxCtZPuf37O/f3USWv9v954+Y38v+MgkO/66w6rJG2zQFz
gtbyoqql+dp1AwqPHu/oKQQbMq7+/ceS9PcPp5wmBGgGCQribwyMvFaGtmyZdrUMheHdzl6VRctW
VVfa7ZiHbKoHgjwfB1oUQJhjQywMm0SLexmVTFt+RSi7PNQRCsa6Bldtyq4DHY5Q7iOqJSpDuzqj
1FjEBNoXqNBblqizmZoc+T6htzlF6IxsXM8CH7Mke9IhkJeD/ZND91WO057c1AWnEci5X4PvczxU
OoLpH8XH1vX/KTuz5biVLMv+Slm+IwtwwOFAWWU+MEZGkOJMiXyBaaAwT44ZX98LvNmVYkhNdlnV
y01JJAIBuB8/Z++1G3KVAiRlZERHxm2NkEdyGqmGdpWTnjlGDH2SZlVMzaYojrVwF1WrN331+882
FEbt8AKMABvta5s4ZpKRFfOrkrxm3TOPSG8D0YPEYzpp8z+D6MWfEv0U+JMaOnW+G3PIJgLQ23gc
tkhrBN5skYMSTkh9tm1wURnGUdWM09DSOHO/LmcIez1GjfglbfHo4CcyfiSC5QHLHxT+G9O4HKPP
cd1dzBIqJaYyT/AHiFOBMWTRedvpo1aYGGg6K9vfKR8jvfV9NL4UFCQG/YagMO5pZawd+tsJ2HvE
dllRrjsAtxXNrlj0uygj05Raoa9oQNJb7vWPuRG3ZU7r0gfYqldzNOyDzl0hhcccFB1zqOtNjeQB
XccSaVA0D8p6rtsfFc2n3uV5EXcFfZgyxVbgPjSQD+dSbjg32jw81ggtDxWCJDXXE2gTY7rGd8ie
V1HzqfQf6FBk9XWydEjwBU30ji/d6NCJGi+XXgv61H0wXDbTp0b9NOjR2iZprfuYdFCz3ij/GXdD
juA/8jg18c4bNLt9Vm2bNJyctl2w8CPKR78GYlyExIB/tW1n1xMqX7TjupdAiqHWukiwEWq5SAz9
bjoXUfEJJzMVdHozIfeT4D6byz7ZYcaJyhvCtVZe/Sw7PFuoDhkuXi6B2fpZ4zvV3o6ZgeFu5XBn
1oeYGj4+BAVC7U+T+k4jb3Cw6c3XgbE3HeuZydylpattw1LT1yhTFukxqnPRodV/UDMZo33LeLEm
K4OzjR/al6AYD93sf3KmnwXdvKEqrjrny6TvjJlTyChx6SaXLrqVRj3JkKzpAkvREifIeBKvKrMF
+jpdC/uChAW3spjEozaDSlV4EKn2jg2rncNBo7LLLkYzFmXgqTAh05f6YPn5U6EBCAkgIm5c+7fR
VBHmQnd5D4GH3oiDjpSVI3ISfTENwXBvgQXZI8jyL9NigVyJhUGcim7buZaBI0QMKydXvO+VP2yb
1Kovy8lNvnpTSGE0BcmVM5kdy36bTmCWJ8kxZqp64p16xztUYy8/WE3/9GmkUMo1YftCwzqZN81G
OQumlgAC5dhsyrnn9BVie3r/pv1hnufQ12Y66WHgNz33pDBVXpUIfwID6fKcMPlQ9sOIMmvvxyUg
htz24Me32aZuHUgxPt7pMdHddW1refP+lfypJKf57kiPYakNyu3tppW0fdMBLVLkXyX5zVBnHSG6
OWAt1wzocZbdByW5WOrO05L81194skuOHN88P53VOqU44GuXcpc5hB1m9PcvzaClnMgRJ5k1InA1
DRKDoInYI4fr2i1G+4JgT4RdoHSqygO1UzUIsbVBrEuzxDc2ZrtOYqtdHNLlBchc47F2ZuuDT/Gn
u+Z5Ht+gpWzGmid3jeFyBdsQ5INrKMq0XnGFS7ENYqbI0CNDk/3gNy4PxNvb5nKGId7QstnHYD69
/Z64EbJEJ8EclMRFTuzkTqyKtqFp2Wrz8//2mfBsRwg+HlRO1339Cn8pZEwCU0IaHgtzmYjUStox
0vNqGRJq5Iq1a3803f7tdkJrFMIhCMahfDG9kw/X94QDDTbbTWNkA87zqJaXokrM62GK0idbB46H
vhbhClYKI8TWb4/0rKZYHOIs7QFwmYhDM3/wngi7pu6xZFbDG6QX/xEm6rezs3pd5hhJcXxbIGxv
v4aiL4E1DbG9kWUb3pgZAJgwLptzWq0J9GjUd31SUryOjGQCH5Gt7WiYvGXWiV1XdCpZTZHRU09V
RIyntrP3R6/8MsedPJaiTR4Vu9ZnGWfuS1GWGcMix4QTNQ103Vctq9Vtxcq4Mh1zPI720N4aObOn
sivw1pddS2vB6CJSRhQE0S51+mNVdfPRK+vqIYrK7jLrWtrkldTXLUjjF85dc7BmkoSa0itq5PR2
bu49o4XYzG5R3TRd5X8x3az4EUw6/0Cl8Vu9rKSF0dh1+dot7ubJGmgXvt07CSO5JgjyW46c4jYI
p+lWuhVWaprOl8ZoGD/ef7atEwCvb/Fb4WN6wFjUItw4+a2+NOu45b3etHlEpLROje9lAWd3kwvT
xzlJAK3gkLLrSgOSQimC73YorU8fXIX8bZ8Bq2rSfXGJxaPy909EFEmrBouLdDdjr2OEcITCmHXj
fapsWWxAYLSrOvHjTTmlRAYNGRkJeFbRDzU6B5CSJ/ShM8vOGgo9/FxW6tkI4SAwP8xVUz1Orjv+
CGRrXnTKNrZqHHBgkFbsfqrzGt0gShFMJr6iYudcdtVOyj5abS8QI3Mu9UxOhhFulC0RHsMn7mf3
hMDTZ7RfNgcvpPntpIm1rw18LnkqUrSInAZJOrO2niWTrQBuXqHch6uVTib+mJ7lOlEtJdXcJlgF
a4fFBJACfSCGWBlEKxDN/udSzwD93SJ89AxRPdLUSB5o6tY7WQwzP0brqvkUW/hpjdoyzu187I6z
pfW4931vwdlLPZqIUAMPf/cUKIDy03Tt1nW7h1+SRPtEuxOTFNMvdn1RjV/S0G72YYKQMcOlzqxS
BM5xLHTi7TKT+Io4VmjrLDUY/S4dwbTNTWeTw93R4j93pjm8zIIIhxdNs5TSL5Ff9PjdjoQ+xz8d
gxEXmtk9bl8tEK8NhcoxZgktVkEiykeCbGm+mkqQCFdbmFBysUgtypE529jlEqVqQN40Xh1CDMve
NzkM59lm8AJGiNj6qSkbcyRFI7TBZaLCDmfCz5I6PdaJzXqRxdO25bhDXFw67IFddee1iLxbnXGE
KEMmSdIb5aHxpokUMp8oxCxc/GSGywlDw8yhfZv/IPHcfA5EAh3fUIQZZGUyMN6N5E6NBCquItui
a5Eu3O9qbrsr4tHgZw8hWKip0ChcSH1Ddz0aLpidOngIswxB3DBNokWnaJUtm6bjfRZg69UqmSOr
3hmNH3zOk1jcxWOpPpAv/b7ZvH3zThpjRi7bpqxYwoUbGJdwKQWCU+MWnCcxsXVpfSAQ+/OvU565
VMf0yE5+XVXVCpnpbG2cttzVQRYfBjceN3RISR+3jM37C8trC/VNnbCsK5YH4VqyqdruybqSLRh2
unkCJ8DYc77Ty4DHUvqL9ECZ9EPjotApRw7csTDQhauxHTieTnPf8eIU4rxIfP1d+gW7G4MwBjFu
j2qoqKt4FWL/3sL79G95jXIDSEHUXk020gKtc96HHiuUO7sSikFgMlXL42+zJtc2SoYMixjwJI4h
xYYc8XkjQo+foKAoERhc5jaAvrl/GIfWf8To3aar9+/L22/BcxzqbEdK8JWMfamgTr4Fw6y70NOU
uaHEomTM9TafynaX6gDlqsEE4P1f93Z1//3XnRS5VaTHjtQGEydorm6t3HQPbR7ET//73yJ91Iwu
9bvjyZMqlNgCn9YEwBGj9DCXM5BkXtOqDx6pE2b6Xx9GgcZEf0Wb2VUn927MPK/vU5DalZf1e0PF
3/wCLZadM2UayqDe5xXPMr/9E2phTmYSoVMdGvlOx0oB9aEflGVYAt//8H/4RqWDGHLB6RP3cIok
tUKLFIu6RwhBcvODm0EtIj46sUjhIeSSvoOvPqhXTqYJrzcCjScyFsdyQaE5J/e77JARgZ1EWBsF
87d8aUZHkfrmGrK5Sxx0FdVYoNVpWmeXjHOyTi0/WRONg6ze6PXD+5//z1cjpSRrF3K+451cjRvH
9F0FbmMGY8WG2DxnFbZYHaG2O5vWSsvxbDR968pKTHB9tdfYG4uU8Zp0WYAsNdOBD96xt7Xxv26P
T0EjlcW59lXK+cuxYVRDE+hK8o1QxDKkTJ457Q+fJ5NDRGx7wSZTnVy3IO2PH9yK5aP+e9HzePg5
rztMvk3flzb11NuqPO6mvsBUjHoQ4kLPjFdNbH9GIiv4H0PLNCdgLuhOUvwcnMB5RLSj0JaPJHKU
iuTJ9y/n5Ij7++WclJiN60aoG0J3E885oui2ZlpOaT3ZPwYvbG6sgffnrJ5Q3Ohc4o0EFUGV0YBw
8ZupbtBuDQGSo3Bcub2ghW2lWf3N6RfnVpmUiwvFILOY7nibHcLSym+syq5IM24jR5AAxgP3wQ1e
TjWn99dzfdN3+GaFJU42lTyFO5RqREFpCDWzT/K+OpNQnR3G7tN8YMmorzQg+Kth6LCsNVmAv/z9
m2ovZ8C31+CZnA5B+9vgjn9bhYbEkHFYG/6mCDxwLv7BiHnNieTGOZ0jNDNv5nTcpVMHGEHtSp/I
dHirgSL/6VVMW278GLttht4LD26VwOYklIQwDly29PZc91ihryQ1l/KX1BNsMn1JumZ+tjS7FboZ
qoa/TpP/+X38r/ClvP7r6pt//jf//b2sJh2HUXvyn/+8jL/rsil/tv+9/LP/+Wtv/9E/r6qX4q7V
Ly/t5dfq9G+++Yf8/H/9/vXX9uub/4BHF7fTTfeip9uXpsva11/ClS5/8//3D//j5fWn3E/Vyz/+
9p2TZbv8NM64xd/+9UfnP/7xN8tkcfjPX3/+v/7w09ecf7fS5dc2/vrbv3j52rT8Y//vjnD9ZWdj
rkeeAz9reHn9E/vvbOSm4DmkoGcv4kEtSt1G//ib4/6dboxr+7TUSPiQFvtFw5F3+SPxdwagPmcs
x7GIGKEE+79X9uY7+vd39h9Fl1+XMf0TrubtxqPEQtukV8Ev49QqCZl4u9gA9h7nXo0wiIjToCqH
mefBCCvnGAZ2AZjDr6r8vFgmFaNM0Bh4Q3WYAwAPSRt/8SuzX2kRVXu7GG7KyP+o3vz9+igzXZfl
mG6RSRbE6ZC97NKwNzs0hKDa5DSBNQakQX749zRAetQkRbBJLdAfQVuEmy6LvmUC4Tfcd8YAA2E8
glF8fIPL+Jev+F838s2Ne7s/cOO4MFwDylS+4OJOd2xy74oJ3iPH2U4QP0YMlxjpm5vJvJWzoouR
qXPlW6Co1fgN5C1sKgP9SImUawjQ3XoqRpZfps9ZU0NQQYcShP3VBxdpvl3rXq8Sg8UyxuPho6g6
6UUFQpqzWZDKRFDHvDXK3OOITd5WPBsjQEqOjuelY+DDDR8imfk7Y6EqtU5ypdmBb7vRCM9r3wEQ
ypR3HObyc5gGn9zE/JKEALJl62pG3AEw8Qyus9nJbk22jLEC1hkdmK5iIB6H6KxyLL2H+5QyPEnK
fdNN0SpupHkzrl/mMRTbLIa9lycIyUdGIueNwSjZVKq5dM1+h18auJptZ9fDuARaYbTOazVedrCe
eFEg7inSSmRXgR4xZqKtjQIxlKrwO84Bx7Y8WgGvPQZytI58lYzQOzIgF99FL9BlxWnjYnkwgm03
VuKKAU1toNRPkGuu7RC4RM2pbpM2HRMoLJq2UXaIbEsc7whTo97Qnyr+6qGzaQrAnNzXg5PCZpiH
rVV3y5EVxIdhiwuXFGEV6OSo/SRH5Aafw0grve9zTcqZ+WhlkP0ND89bBKaaT825u3CnBkGVf0BX
5u8830uwY1bfuhxql+VML14GsDJLsVuHTtytJzLDwswqHiNZgk6eg6PCZLf94KF6u3f99UwJ17VN
SaUmSNh4u2RwGCC11jVDEAkrUfT6IpPUiJ2jDuwaM/TepOAmZGLdl2O8MYLxRznMaNn6wfry/qWc
bKN/XQo1msCrpEz+/6Rq9IgfykMvMs4IlT43WYbP8tzf8bZty8GyjpkiB7YYcRgNcwviN3gkQJq8
PB84gsWADTXWLGiwDw4Sq2r8NJXAjhRNm6xxt9g6fxoDnKqwh4g5VQ3Z9Ml9PQPNHJDCDoooY5MC
Z40Mricz0L6LXTB+xqA/qFdOjiyvn1Ka1CtsBzR/6a+9veGsQ9rUI3RVP/QZgKGsPRq3gzsj5o6c
EYcaRfC52x6RuGEABPODoo++coe4caFWv3/PX10U/y5d/roay7QE+5U0XR6Ct1ej4J854PwJJay/
cXD/YUeKqZKdXbFcZtAUXSzjZcj4PWN83sdVw5E0iDG9I/vAZU2v5VBFBRm9VY/BW31weSxg/P7T
68MrR7d/OR/bp1YLjFCdlxoYGO3hs1tqe2cjuT9zvflSjcAu5sQ+Ehv15NqY3pViJabeDNZzn0MF
YtV4Siz5vQvy5mrxvcLBNzHbZ/F+noroimd71ZBftR/yDJIJoZaPvB/fO200h8oDVdADUIaAGKzS
Rl5HDW0II0Y+axxrZyyfflRlzsIGTXFGkfU4jt6N5I9TmuNfEITe0MTIzvRQ6rMQufnk0YRCEL6l
ezhdujMGnrm9qKLMWnuaqS7DTw5nkJZiZQE9H4l2xMJMEOChTjpQ1nP1VLatv/GC0t+NaUwwL1nG
e8aM36wx9ol6v+NXpQfQeQCXJkmaQSzlWaZRsyQTfEXHRCJAa6NZida94DAiLs0JPldSuYtk53ti
FeGB501uSpb6tQjwmZeSqalpx/uhFs3R6+p7VWl9H/j9Zaj8fUXf3SwitRcuU5B4JpkRpQlAxexz
ELZgRJqoP5tCPfMwX8NC73mZQbonlTQf0T0zYcyc68qAotHmQjxgDByINsXN5ULqr7q+2WgHyZVj
TybJMWO1zWNtroOs87CMFduoBp6aDe1a9pqqGuO2DyPJtnyyJ0HVtOTBnU8jOC3jzqhkf9Xq+VvG
Xd9mpn8V1/g/CkEM8Fx997rBeHBVchSzxSIXVp8HHiZ0Vx3qHvywksfrjlXwoS2sK89srWMXOJdp
1fJ7hRNv/ZZPFfburlJsxHljLoadqthx7rZmOuh2sGFtZURUB+45u+DanxMU5DMaEXRA66GDlhvL
WrG/2C4+vB++mzcPY2nflpQBRLV4IdnmEOusHL+MDvvg4I83zXLTPHBEjtV/DiUoup6fKLR6yQKz
OQ+rFhW4btpLq2yuRwsYh5fOYDWqmVsKVqkV4Mv56CHGgzHE1447Mw2zaIXjDouNiaEs988jGMRb
goNMRAUmzBbF1DeODryXxxbSjs3qdNZHABA4ZP8Mcc4j5+CX5ArdWggLkYifs0BhiDBGD9tCb4SH
cPDOygAxEEaADNTXQGWahCNWhB78TUmuxZpIHbmeA8QoOJmhJRtKn9NQooM+t+ZqxqgEzSLdcmsh
hOgawXQYAUQKCMr27GlNWAoBArr+mTbRuUarg3i8v7V8PACG8s5ToxuvexJwiAnP2nNMSgg53Lh/
kc4nGURkTY8tR4T/OUX8qcT8w0aL5RcFFIW5SSGz/PkvLYjADUZE3a0BrhwdP0PFVZhDPfLLGKtC
CJKcz6WVe58mbbCOJ8Q5YYxyxIugXnxwKX+odl0Wc0fQ8+VCnJOeBA4rq2QZAr7WmDZupIS6Nxol
qLnoCXdHj+UOSZ8dEHkd9kW5EgqNt6R4Yxh1nVe0j2oPoKrFJIiBAmH09nOQoIl8/zLF29bJ697E
OcZW9Gs4y/xWmkhP63iwacViWPQxz7mQN0SPFJpG1wYgkmtfWmyy8Nd949wMwOpM1YNw9PwlD8X9
3JaUXLp9YcAJeKGwuicvp0rIYgeKlvTvEiB+f52a3xyafz1HvFZLJ9sVTVxLMDlbdlR18iVrfIxt
G0NJz3PdkfFN0uw8i3Gtu67Z5jaGPTgcJI+bCJv88GtrVMe8phZxCpiSYfk1SLALGnbTg55B270c
yFyeReAcKOqjHselkcdbweuwVs0iX+qjh9SFp9N7xWXr1PqC0vGDx+WP34NrLp+JoSh5SicVS+6W
Ej+hF65K0xvW1RiM+y4Tl0mQzbTyQQOOJucMRkXGmcRpvMk8d83Q6KVqirWBr2Nj8LNxZjTIJGJ7
wWTXX8M+LVd1QNZg4IzRheN2395/ek56kH89PeRokk1Gatzyf2/fN1dGuhmJege8BP0hKwOxp5l1
6dSkEygEOxNB1KnEvd2EPnpCkqx58zGIeGF2/f6lqD8UMZwsTZO2ARoCxrxvL2XMCmNSWYebuMtM
hnXQbWBK9j2UW/Tu86afOEt2bVwdB49YS7PAqRGTmbjnWGlvVSTXBRkOd2YDC1fE7T2Olc8zbkq0
ozq5i2R928jqorKGYFfGvJig+TdM7JvztipxygUzoQPY1VL4q2cDI7gybyfSaP19ScTTWntOhvcc
sr8/tF/HiNSCuA4dqPALWdibf2YpTFIw8FvXgjzfheO56foaMZvaFH573cTgfcKOvOWx7IJDN6JE
rDp9CGf+5uCg7MrGXGyjFjr8nK3yNiuPYV59H2rWdJqF8qYZL9LahOHiV+mDCv1zYh/uNc2Xi9HH
amTZ09dKVB/VvvbS6zx5WbEXL11qehIwGU6ekHyoSlsgsDtrlg11sbl3o9Uc8z5FEFe704ZVklRT
QNRaNZolZPjpzOWGfBumBvjd89DAkddJCG6AcElk9dl3IEJL/N4ue2zgPKluvOoW8ETqzu2mtUFW
eQMWxzqnLmgL6QGBmqptL45zNa6sAf8B44zisksxx9hwfd9/Eu1lZT/9yD4iJmHRovJ4It8+iYHO
sjA243Cleg+FerJIBUPzGrDKjeZgdhWNZrlq+5qBsW8qwFIdwVkR+vOUyrZkL4Ali+4TyTqEG0Gl
2D+HhCffpdG4z+aW/PPS/mTkdbgpo6il4M7LQzKiC596og/7kX4l3RFnM8giOidmh7D2wvxs9IX1
VA+PTSjqDwYjr0lzbz8xQgbPpDVLd5jj1tJT+WXb9VVlpEk5kBBvRCRPpQzVgXzczrF5sPuKZKv8
BZVtjw4AtL03F0i4KUXOHWPKHkOypnQ3P9VW5F9HZAwfY0O46yEVqCJjOzr6UXxvhPRisn4ODgww
UaMjEb6eeoobNYVil3bmsJMZXg2/IvpPRvWmzANQ5OzBl0xINiQTql0TIx8fltGiqLRFCBN2/wFy
oZd3D2UjQGz720rHd6GN8KMEkTDoYFgXNMeQirTHwMID1ZVELc4muD2dXfhmJi/SgbCvufBBwApQ
VKo3PzrLLtvZ6c3lnI5GxGGnZqz79uZ6EcOEOh6JOZlBK6NvRxVU4awLpYthiLMjcV4O6pXFNmn3
QH49WDtiaO5sVBkflAsnuJdlwXdsJfiS6WQwdXNPqpp80qbQNd/0VIbxTY0LkLkhieZQ9gcjpAXQ
DHscQJ9ayVm7CsDiUi7uMuMl98Pug8m6+H1t4WJ46FDiWZBR5NKp/eWx64y5b7MuorBaitOpAbpT
8KZts2UdKKImOMxIxqIMCE0pRheZNILDnnw86RbznWktRykjCHkOu0M+cvaXUdRsSaIm/26sg0NV
m7xebvOVPL9wZySIxQ2ythISTXbvrxli+RJPvuSlN73IypYv+nWj/eWj+CZZdGWHmcNHN+IXJAl3
1kXo4kGmSX4th6p+IjXObM1870bYYGEEXCRL36p02RsCYnCTdt8b9EwRTvFs2NI41GS+g+WZbhC5
iMeeZYh8eMyfVsF509A/GezaT8TNf/BRfuuPS2fpkFue7TOffZ0E/PqtCGckhHnio2TIgteTia4X
74w8Zna6oI/T2A8heNWPfgX3ZLRb3EFdfz+4BR1OikjpFMbRCaLHQmsSNyzghTpKdpqZ3SHJE5Ok
kVACyBNIzgsG7H4xXKWKGWsbRB/FG1viDx+GDr/wlEezf/HMvX3E3ApV7NDRTI9HxwTDUJbkbwSP
TjMGa5XA7ya/CkOgMrYlvG06BkTvWAnZPNHo4Qku4ut0/AG4bLa6+llgtS8TlDotX8jKMnMCvvHY
tCncxPtikUeZZplSJsACJfLy+gXjPeqhoPmSVZE44zXPeeEJzepTU94KlyfWT+zw09iiMipH2e4n
UlNAfdlLaov7IA1oXFZyleWZexcYrA2zbHrg8uCGXbJrL4p6fupT40IHbXWJgeDZ60t9pyLrbsIp
jzarvmM8mqypcLSJzcOdx/5i1BCvFHw/yEMTRGjB+ZNetDc3F0XEqbSLINY0mflkqAHGcR9fCKXN
bS2ZDHuItphdbkrTzHdkgd1FSXXt+4TSuIYJRLysyA9iDKdQreiwmPDZ24RktZzP3aIT21mlMwj1
CSE83DiUHtmlrNty7S9NM4c566e4EeCBEcOvnZESWcxd/mxQyWcFIPWgLRMSHX8wV/AhLZfDFbX4
ljnAWSBq55nIINpHaT6QSEeXEykg0c2OV18XAZnoRaglEJeqxe5qfp46aT416cggN6sfOrOVx5jR
Ra6C5KLJ6wdP0icb5fivmeH/8/Tzqoo8WSmYTpvoWexl0n6qX1Q5IQPNxKKnLNy7XtPFa0MjH1VO
Yq87jFCJT8fljDjktpn3USWy+2o2sBdLHLJpDRYZWsK9M/MAZwEMBBPQoqPoxqi8Zz5NAs6Qx9W5
sLWmcwY1EwdQO/jTc1zYu8iCnxemhJGQPLkJR9PZhVm/eHFz/xjTbV8VPg3tOvPZS8fxZ1i0yY1V
Q3xLOq895sZeqyg4d0aeDDS7O6cfvFUGq3tIx/qCtvVBtQ7OM7oJV6GDpM6dum0amsU319b0yS3o
hEEPtMWLcFdEqoff32Jj6g1jHxArzhTrc1f6+hINabixkKuBHwvv59mxb+tuuV9ze3Cixnga69Ff
wYaAGzuwxMxp5RxEXPibBMnflyl6moNoo7N+enatoD5TDIjPItRUOJN9+M1yvgm83LqwGRv879dP
0nypHT2L7d5UJ7sa21ZSNELQjQXDf0ZovFyHYeyzwDAN6vrlwcYTUkdI/VR0jPvMuJoa4HFBGbib
PJP13sqkIi27PM962iCiVPKag9MCzJHDdgArt1JZU6FNSkDVJMd0eBGjDGCnm90H+9ofWssOE3uK
YRvX6yLyfrt+avQPPWGBlP9NBie2TS5jt/1cJOUXnA3Yo+wEO1WMyj+odUyzj5cNiSXchSx4nmwj
upFN6+HoTjc+rrQjXvDyCrPwDfrQ82b5dvpMcfaV2dcQNth2aud0I8YKIEQXrdF1cSjVxVPf2t8E
e2kB7QnyA/bzoFNfjLDozwtU/mcjfetgSItbm7CjNpfeLg2akjPGLOHQ6m1dAIrHamSTVWZe0FPM
b1y/02sqE4Kt1bgpm2zYvP8cWL9XN6Q6K7q6ypGIak7l0XFE+7VJGJdKehqrYWguk0aSvzunhPek
94i1DgaBaLvekJeBjG/aTdwM9043PqcGF59b/vTB1v6H6o9LYnDLcU4xKDodFER91A92DzhztKNH
PfWPUcWgQBOb4aVkXYZVBEJ9SDH1+hj3ewPVr+eTgQIzgAsjU+b9W2T/vjujBLGW4T59NmrAk925
DwwZxmlG08Si38sFNyBKi+ExpHWafimCfGC0UJsbPg0Y5CVKxqN5i/HPww5Z1HsjiL5nDUewFsKJ
a0yQpOL5dqTheaMt93xOfc6g7H91nhHvGuScKTXhFpNh0zeG31bE5rovGiyxI4cbEdg42Ix1Ioub
VuibTIBRHqaP5EX28qne7gB8anp2COdt/FanpvbWNdUEtosHgxF4XKPsxjgCZQwwcetD3OeAD58d
kTVtMQcSR5FnZLjPYA0w3g0EQZVpet9OMvuUhc54FtPaAlcAnsF3khpIMAVGJ58tOEi91zowGBj0
phHOq9SKdpHTkczrT3gSl49HdFtP+fRBi8/6vXnKR0TVaGFcRzj72i37pRxmnFHEANewLgbq2VR0
1Sd3uBpnEpPjpVU+zfLSCRJwWTXbvZ6rFzzw5V/vt1FCFw9rti3td92mJ4kDfDPxN/EHgoYTnddy
GOL9VMoUOANY38TJYajRtRv6PS2nTPYPdCB2kSmz81TMmIsJCw0xm5pxTIeRN7HAj3DWTeN9mCWP
1jJF5yhJMDQS3DQZxtWQOu0aa9O46dRNUiKczDzoZoNvfGFD+4DD8IcXWbGuLFPgZWVmVPp2WTah
D/qVy4s8zXN4rmJIq0kc+bsGtebK1UNxlUeEq8y5c7aILXjrnc3ipcT5e7AjbX/wIv9Bs8L14IZb
xAeKL/3kjJvHmcSNR4Ha+TC6c3bwbTos2RTQTpB1WRdGhKQC/TlIbU3w6CCeY8VA6vWY9jrp92fG
dCrbvvaA3l9m/tDlVFweGFEa3Q4z8RPFj2UAAis8h2nyEFgXkQkvJFP1ijn6U0BfZMdph9j4HFgB
hU953m3tOnyYTHn//nW8Sk/evvgY52jR01PiDE0F+PZbcyczkUPJZmp39VMw+xmRNARXTAMZN0Ss
FzvRWHR+pUeyfB9hDXMIJolqTmHDjP0gNi28NrK9Haxl5MPhbQf1b9vNFfjbdCzo3kh/l/o13irG
XjvTelQUPGouILdXwxlaLZDxtdRrhCg5mYHDZ8MwaC7L0cbnal9AiSiPZgMYpc0bAoJz3z8vcueu
F+nNtFTu1kAOJjmvQL+8ihi0jh5tUd17ARC7qlTtJgnwH/iBdNe1Ac85b2yDPJ1ZbN+/k3/QB3An
fVYWdPnC904FGchugjjKGc64RQHX6DFQYjzIYK0b2qW0Wcu1o2085UTJLHDQZCivA04cm7qJgmPg
AAN6/4Jep0EnXy3tHaTcHJh51E/JKHkZu95gQq0ek56ZIwEQJeE7s98RE6eZNiiRJiT9pqDRzWXN
TqcSnh+4jMS0OUUClHymFQSOw/0R1sVwztktvLFxHWiDaL9EZ+5acS5jqJ8FGFxyPPf9qPep4V5r
1tK0Sw9WO4m9W9qkPdltg+bmFk2tdzNFExbdxLhAwWtvJkNFD7FRgVzPyq+ODyjcAeV7kyNIg/DV
hzsZufnazKJp/f4tOqEcLKst3xUoF9g1EGR+az0l8WhNia4iqO5SgQ51gmNrWfHRlBa097xizaDW
WI4h+d08YWEpBodteuzOM2wQGyMa0T1B9WtUdRsW5D+DscVhO+txZcNN8sVXr8+cHaWLu24n7yeN
NosMHe+bjUv5wJTevDETNtUoJrlGp91TV43JZZ/iavZry90GCxrLj0dG/pkSlxjhI+20l6Nqjoi+
8n2ULsFBcZ4fe3NCjuyNyZosXHHbu/zGhI7dVZvMj7Ayyp0KwUJG3vSjcWYC07rrpgGOE4Kst50J
VkoyBWvXamEhtO1T2m6qjDlB6/4fws5jSXIcy6JfRDOSoNw6XYvQ0je0EJnUJEAJ8uvneM9qqse6
N2WWVVkR7hTAw3v3nmsDT2QwfLLs/k3esHGFt+KcAWQ/MkJ9FMqTj34m13aQvC226xxJcgc7qZE/
ZTUCWa8AppVCGC8pIkT+bBNMEdOZOtGAQidDGpn08/ZoFx/J8p23t05105IBUofm+X//QSrbf77t
/08HBqMe4Bj0m6x7zj/1eI0j81DaUwL148lMmeoE9a9ojPtstG48ArLdywlUe0PYcNtThWU1sdUo
egPODUFOfh7q8BPSsahXDRRgjaUoB4dux49Vs+xEMsvDv9qHQZUNq8DuOuSc/819Yt320//7et9m
IPicAJqi1v/nMBiBjF0oFxAugk9IwQh5Dm3ZYaCy60u2N5fg6MfB0zAbAFdyfcfkut5ONrWqe0ky
ENZ8TKx0dHwjvTSfaBKrc50HP//5Uv8/+xzzGY95NcVliG7qH/tc2rEadgOPS61x1XqGfk1m1EBq
CGAGVwnYdqA8NN/rijxfN97VvElaxkbU14wA//OHue1l/7hiOI9NG5mtizP9n1fMU045h7JKOFkY
kQLg7cr6vyy61r8Pp1hKzNuWeuuvAzCw/++GShhZ0RSDj+NxMcF/cbDsoe5yvVWGe4K+hdoMdeac
sCYn62zweDFpkpiwd1RWknhgxeXfcFTxuRBJfG4LauvKBohCSgRYnVra+15Yu5Airl8JXtVzshsp
c87erH9lxkyqTwbFSisRYorYppM4zaTI5dkJ9RyDjEmBD5RqInJiAnOaAL0xPAmfp2deluXMIgaT
FLYZGgRllTja43MXF8N51n229esO8uUkrpPDCcXqqabqbInysPzyBP21sOUDZE5PUl+xnUoeNqfs
rIM35+ve9N50RjiCrOTRXlCmKhWv04kAh1lN30KRtwYsSTBWXztu7lx02W8EU3Gy2Kp441KmC12l
R8qk5CTSl3TpEBEhmsKkTXawz9OVxpWPQ7K3D4NhPrklncqqTS59zZktT/tiF8529QAc6VHBikEO
kYDmnS9zjVJj6IuSTAE+eOkS2DQg6xqJ5xhrKMvB7BSbtmC62IwF63fWpE+Jd2QGKQ9jdhplmN2N
FZMTY4yfDW2S3q3z+xHNE8SAzrj4BacHZcbtxikc65RlHe2FjOsZJR2GUrfswzMvBbEkS31h/Ged
/GmxTlMNBtAu1TE1JMF5KiA0WyREp9CoOgqKpmPLApyAy95pOFrcx6n6b6/vv68yt51RCDDOFlLT
MPiHhkCPup4GP0kjjo9fYk6ye2cZP1rfFweOWOBPf3ovm49jXpCayoQSq1RtEHXVNXjRSQML85uI
2GTKVubGfNP2cSa0yabtkqLcLE13ZkCc7ycEL0cemC6aetIvnKD+6SSiQE6IQT8aFAteANCk9Yn9
6e9ACHR3ALJP3vIRGiMJ9g2ZCubVwn998PEr7p3evsv8DBgUDM4pDttHI3SX3dgca9u1zrboL/Uc
DbkTH023SY5pRTyxVSwrT0uEXGbO3Bvb0X2sDn6QxkdnKoZTCtJ7y7YMBKk27Ps8V+JehzlA5P4O
7CvxbHPa3GGMbO4WEKdJ7d5puoSIoLQ6gGB/LMXyZXZ63iVODuC15NXGgAIv0u127MorNalsKzHj
lzGQLti3uUvhXGsXdSICqL4I1h3f8MaG2NrdrW2nCHovUSiti3AZ95kF1WVqLgUA3hX24bVw5RCF
yVzRxaIFjriKIPvWmRj0QwOlMTPeTRIzYdCgzBa63lZUPjQJp7UrQ4q61osPE6PkVFnuSXJ4hPmD
EroqT+XkkdfsJMRpqaT+L2d1rPH/1pDwxW2FpjMEqZt64h/nEl8l/VzkPE9SDfEqbw8WPq+2sd47
uxq3Qwdsdpl/0g5NU2BKQKBeUmyyjLOKU/lvaL6XSHQZpUo4HMSUpLwcaiuW9Ntu6CrJzPrxxci1
M5KvJi6Ybkme8SZNNnlnQMRvGIm3gMJDu4Hv2asHq4ifKUN/wV49pnHyKmsU9cvwwEa2M2gedhNo
KBmTlNMuBImL9N3DuhPFnzSsikNfgnoNXZo6IY8+U8IeUlm5M2buQqJbI5qdZitLi0yRyfjtOkYD
3sKi4SH1KgGUmGbNeDQ3ja3TkXHhE3U9pGMLKdp9pL5dAcLcB131PPk16YMpH773iOacjCKqppcm
Dv/Yc2ffYqihcMWo13LP/fGB6sxEKcLsJ8K3gIFdCMVJeRHfQuLbttzVaHJ5kAwohWKCIaa7yjo8
J7J51hXG+zLGSOYTj4eS9XYtzS/Z9wEVEYxRIwUy/ZIhE9vWLhqzYSmeOPPMCAEFaGIJJLOIcbK0
Ad4V2nipcD67Sq47S+mDy3XsLaHXuulymq/mdS4Xd5eALjeV0WyU+9zycKxjEjqDug2iOUyJmjbQ
BTK5qRlXk1BCsOlYurth9u+UD9u0TuxV0hLNaebJFU0jGTMGGbGKTUpycdDOhCumcSfmmMdhYiA6
EnyLEwAANAaLqWYmsbDlry1pfLACfc5VSB59WzpRr1FbePypIHCaYAK4RZ53jwDgLneaYRPnaIkN
0i5z0CLrIhNt1BjpfWobXwwtTzEArCHlx3CWw+oqNeH1TRyFPnL9sUuXNfzYuR4O4MI8dk/ozWNC
ePboPy+yIB0w+zZS+wHKtWBRBSEW/iXQ6ZGH5DMM+LaxtW1DSv+8AincAwWKuwmCdlXVzLTU79SF
hHGz3Hlpus4hjfBtQ8S95bspgBtU4IENE5JwDfokGryHANiClRsXNfFVh5ALtxjjHy8f94XmJOMl
/BurvIg8bCImaLCpBS3PLCn+Tm3DBXbqVwy1nZ9c7Jz/OsyKCAZBoGeaJveJlX+FS/OcxeCm/ZHh
SsdtFx2PA1ce6Jr/qDOH30LJEumA96XQ8THW1Isc9dCXL+LXBr0e6PY09MQP4ffHaTcBdreaGwdZ
kR3RXtOlPi89IgMftGwh3KfEqjj8BKfCVA3TK4umbUeupEF7FqrvjeZAjrtNC1RV4Lhcz1giOiV7
f3K/F7QN1K8Doz2fWV04cES6X1gTb0Oxkrh5moZ1/LkoTD/m0tyw2SCP2wrtSZNdtUVbec5IL+N1
5Q6mG+UHkZ/mWKk89xynvEl1cHuVs/FvSOrq4Ldc8R4aGxwU6oP4yVb9Cy/PHQ9hsvE7iZbHGbZG
QrRJ5nAzDGAcieq/JHrRdav/YKRBDGZRrWFB+lmmG83XyuRD0we/rqgr2qIpCOWAHy6qYU3sRc1q
Yqxat/g0lOa2VE+AnGb61uEXoN4k5PsQueFEKfaYVfHoEt8Df7+EOmv+LSRkMUC8n1XKr9XZsk2L
Hh1tgaU3CbPdWOSbuC4ehZktbDzIZJCorpJlwW1IEr3eI6ep0B40B104fJlYf9kdV5FUjnffq066
ar80I7pVJt4to/saukBEVOUUjONvIlmxOnsm6precoNyMS640WMz7ILR+ePKnXaNMarLigUzKciD
tY5+nT6HZfKsAoEVtWOVDzTnNwgGoATlr5nrp8rv3upl3IyBQfd+oaZF13y2zexMhE6NZYqrni+c
E+OQX29Bi5KCGAOf9r4MjEdb+vt5ukUOzH61vsjG4ME1SQlQ8OZsZRFjkvOI0zxdDejbHASP3FJi
v3JAUNFCd61ENmQx0TcYekVofgGk9+umakgerVjht36oGT/fAmX8gdsbkw7uFMmjVzwYzYS30ABa
UC7ls+yMh8WtyI1QMfwT9544qWLdmqmDw7D+hn9cr+gZhrB1/U0T6B8cu+CqFY4MkkeiZeBhs3L1
YATt3xZsYWwSmWI5I5qohHDgihS0mSc196fnuOhfWhb81RhLpBiSEW1Pm53e0A/MGMBDNXFaEN0X
1yh3WfAuhxDodom2Lx0MhciSicQswAnaH/jhABpit4BHPZ2kU7C5NFuokv7KS3lmWq8hLyyBUCvF
tB5HNFQBERHkbEo7USuXCIso9ROSZNCyFCM3C24ySQXOu9FC2mzt4rfSGiF9xmJKTsBkjrio7C5A
QglW+1//4HfZXSk2y0KJclOk2iGidFzONynPC5X0jweONfIomKPEmjcab8WKKv1nlAlWyak8L6kg
rc1A0SqbZasxjoH3Gw5hbw0bxzAbAhVgwsvuOJnxSxrwMPUIVVxQv1EJ2Ib4PLLhCPiblnatSfio
q/Tej83P1jQc1skO3f7oftKEo3Na0HEFXMRmJd+ZP3xYM/YpzCIxmp1A8i7thnz4IjKDOGGIoJjH
u2nN1hWhg6DKoe1UmB6zz5CGbhOW966teJ6tBN8z0OGWhknfLwznnPzJAScbZ+9lRZMxfgsq89pq
HkYrSSd+iP0Z83YHc9eui0B+OfSTjKZFBY1pYwy7jyZGQGfOYPUdLYlwryJiBeCC9jhiBiXe+2q+
hmmcras5+Zja5GWe2fydGqDnwIttxjYs5kpzu2ghTZZJDICXktqTJ3TmHNKXfAO0d+7RDKv2cT3j
kGujelj+kiVH/qYNGRzMaeWR+0KisxMpD+fhYquTLiZz1bu4FbsMHI1U3irXqOMoh1Ch8nbnCwkb
MyXCLMLfVqpPM4RvGccPXYAfCF4sh2c3uc8H4k1wGUBTKJ+qsY2JnTd+S5PJO6aJEW4hu5yqTv7Y
uTsKvudiEJhp2q9lYp8sy+bDcOB19h2RpHYWvMoeExyvH1al6SuY4HSNrltvYYlV5IkURVGuM+9+
yJLnW0RI0cwwVCeA8YnDOJdx79buqeEaL3/uUYBEZBBLyxvvxjD9tedz1fH+xZazM21WMx6Bdy9W
rG0utg+DR7hg4m+lZruOfWtX8ZCi0SkD2MDI33hOMyt8T0JjNbijx13lHnKcfaPlChU5/BpCtBgV
sUfrxaDuCWV76ENcOMouvyYwVYbFNx6rnKoKQRfzEMIyZjYJOy/DVchn44gu45wWJSEU4S1gxicP
pRxoQy8KsYr2yNGqLLapLD8MS7ts/Tx/srry0xfsocFMlHhlblJVt+uMqnLlJn7CWHaedon8TW65
tL4onizYy5tw+XGU+iuazNyKiuCr2cNl5NYur3JSII8SUW0yzlhqsl8mTboRtSJQyXXozO566lPq
F0lijZ5EC19UWFs/Y0VjQV/RSKFZ3DjXCnldyrDoaAdtR+IF4RS9WUdVnQyRNYd0AKzHQgFn1YxK
Np4LZIme+iaZYKHIZtyNTmUeyOVyM7WHn/Nqw61NCkEOmOfKbUcUrknQaCK9bYttaM2hsd9U0xWa
W4kkhhOlMY/bakRwhA8mRxXyo5I0vVdSBTgDpgUhKtJLXZDhC3Iv6rG9KDJOmXkTjmjbx2kIpsus
vxkVJ1unhtOKX2VrWXa+JzRnHcZ+c3CL5DJySl3ZM7kWk8K+4zlgohf4qpgUmqhb5r21iPR/tbqx
/chc/D30OM3FZV6taE/dwR55o6t29CwyBYZkoZHj95EZpB9zTsJsSzPC5qHLyjDd2VnxUykeevr2
pKBbejWYP1Psyw2wMgcom/tS6+y3zwmibpfw7BigtbLuLLVHxX4LWey9ejct8peT0L0s7I51Bto3
bjFKxLb/4C/W4MoKZzWUL3GZmKQzhQOxCDwRDca2OVYfuorJcezdRy8hfQt65I2TLC990qEe41b7
ZBcWfvhsAEZbaYsFAlZlmuKmH6aOemRGBUYwdjtUA1nCSJPChLCxambF4gxNEc8qupjdL+bKmONi
A36YjiGrWVowqYYmWPOyv1SOT4xM4191jokg61dJ1QNvsVNCla1No8iPc2uYuM7oHYIKSd/iJiNv
iTwYirBe6WTEaHRfY+iR4lBX19YkWIyOSBMReUKkKWF9SVhFlWv9zSGegy0Ghm9kLLfjfKCptY0t
5oXNqP7CFMnYC0jVpZowed4sGG9LGHAhq+q9nqY1fs9+6wceu1w837JLDj3EK4L3kpVPHHnZpjZH
QNIzcc88JOAbtrwg1XZ0nGtfhT3nSQqXxbK+B58WlT/H8M5ycrgdbHSMz9P3xdK/psYiX/YZF5aU
mlHd7IIsRigELSYeyZ8+IVFaj8G+WhbBbc8/VZHvPbdQK2d4nlX7pF3RsjvG0eDOimGPjx/Z1MY5
J4Blhp7HaRMnaZq2rxwmPRJBGlxG2J90tTfJGkxUxnm66S9+bRXrzI8v7UQK6MD+W3T97UC2HgVx
O50m0yIZeowdK2t2/7b+0q5SSWKeO4lT4c4oSuB87kapd/M4tfsM5bS7tI9k0LAlkWpXGjylRYzZ
R7Vyos409C6/lEtukq8S1sfKTgDYhOGfgUdr5fktyMlW8L2qOt1z7zKmwBONqMWBqS3cnUSWjfoA
a4HJdqA0ks1MlAjJgztDWuHFccZVDVSQzvE7jlbutsh9mH9ARpd/tSua5m4gmk6TAa9n9tLUDKsd
EC34OsTczSDMAOSqtbCngqOy8ZrYCre1Hb5Ad9BR7M7fedE9JN3yZo95uevRvpKsiDQ9BvfP6NK/
8ym/aHEzpBtnCHaOG1+GymZvhw2OLSRkRaiew85cU5aT6s5/XPSqrNvdKLwnY6K6zfJ7BoZN1GQd
2bxzfxe+WIKTkT0h96cRvp8c1W2VGl6ThkkdCaXk6y4EuPZ+1LS0OVNeWiUxuadYKfd2RdbYUADD
yCqMPMtzhVZ8PVvzF/GLUQfdcMUgp4hKVX3npZGtU1w8hkU30hjFMXB0TeGSPSnJTx4d1hBN2oUY
pl0aop8V+d/BSYe1p9pbvDdBPVMDZsaRl0lxEHfIKQHXz7aPq8ciBm8tk+RnScOZchgeTSuT+ST8
r9HvsmNhxNeO0+fhlgrmABvDH6TovrbDIxvmNb61JEgUyDhsuBwSnXZH2/Klr4NvWX8tHcVyHS7X
ScaPVPaE6PXJsUUYsB2yF+acOy9rppVYILeDJGX7otQK6BPHX7VQJ8ctplXpkF7UDh11zrBz6oyO
pE9AkSEuHKpea3Oe2F8aLI4p14zSx86QKnO4hByX+mG2XWxOpMI++ZmRbROXWYyfW5eutx5pnJFJ
gUqTxwQvUOofWSBxkCd0A/2MHUL8Qnpbjchg1ykBF9GSeXfSJBdJVvcytr4rvM19n/yGDaMPp390
TCJmgnIjU45XPQERXkdI37Aa0+nagGSJ+DNZgNivmHNtAuSEVuE8CGN5pOc5bAn9/MJUO+9sEu7q
2rjXlf8gLchAlRWUKPKb89RkLW2YCNPjrcwmwJ5bvehNkABTtOL8e8qkt+7y5ALIMRKMl9inH3rt
nKppdC5M5i4Lpwt05MVBhkVxvEVnyzi51NqH0L6sXXh1O2HGd3VoLOuOZLpAxI9m2tgr6qGSz7nL
h9uq0923Zj3u2SUZ4/qBRnKZHwJnznZl8sHzVYqtXixO8QqWhurUa21BPMJUBJ3bLX+DUP1mbsbT
a7Hmh6lGWFNjmyXTYkWk5hNr2Lcqp9WoX+Ka7kFVmDR+x5aqvR5+83K6+JW/l5W60qmy7xyn+I6L
8Zv+tbknTId1q7UXNNlgak2QaZbm7O+2lI8yNlVEtV5HIZd+qT4R7nEEMbbBMvxw8Jy2tjNe7XZp
8WEn8tRo0ZxKyk20gED4pbuQKHTjlJh/29vfNvvhjwKIuO2U4JbClFemjJjS4trvs+tQKv/iDjPV
qWh9LGawg/tKn6vRuE43Go7w4QYYfa8w2HQ3Hmz+5iIo86tqWXuCd9egaCM7ttihXmBO3gao696N
Isk2buxkm7Jfa21020GqL9tsyXpcyPtUnqDjHW+sUEF9MAQvpWRvs1VONtLZUvTBtDe89nZBQwxu
Ds4V38SSTno7qhiiyoAL9zB7PbebNiKri1s+h96U2UgQpLYfx8E3TnlDaGSj2c5E7ArCF+dipfNh
X7R0jPOU5LYkZbaK2l+ygmuOUWF/seeSbTWl1jVsvXUULHwOdfR/zWf64Mq4ma/aLnuyyWgCFfjq
3BIn0iidgnHjoaJiJGo360z6SAinfpfQBSNWNjjD3DxnaK+XisUARQnm83zkwFLq/HGukQabiYHg
hlFTW13DWCs+BEF1Y6CAGRsEx7H+kvXyTZVtHt2p1RVnelDfk+ZNs+Dz+o66K826J1UIhUIDPwxW
q8YjQ5+Cg6G/Up1z4UsHxzkx/KNtq1/t5SSmGBXeSZxiESNXWilpQ6NDDt7Wc+1vt1yciGBLytcd
uPgntorzMjN8RLmuAu9xcLLHLMVNEyBRqhFL0Ocjasis6XQwW+3lcmwtEmCycH4KHXnwLVZioedq
o+Dir2YIApu5yDjcxcadT5y6lSf38+CUW8Mk8S9tS/qQdZNfndrNI+mXr8VNDNQX3YcRxQYhG8Kw
kL8LSkA3JIjXvaDSP7ja/xm8eNsQwxHZS/6NL+NJ986wubWn2ETaM0xtxJPZk0U+aUvMnM3OkfVO
86cfJ8Y4xAyPV8gM1aadmdgxahRnVshN4LY6GvC9Glc7aX4Nn6icXCC1p3tNnEXZtfugyE+d4EA0
TJ6zSftNZwO6WzIXqolejRWtziZ1mJX0COf8yjt6S3pfSnVcqEaYgFTTmvyKo+jH20WmQwYPl8Rm
64+Yh88wo1JTJRF4hjnvab2/ZTw8d3abvcvSu7JBeGsGiPeVYKtoO14xbxm5PvR1YeAPxEj6dL66
EF8HZqEUgDEKSO8tK8cLEhNQGKNTb1p1ybp0R6A8jeiCtcCjcTIYD6pOXkv/J3bMVYgfgHk4Sje/
cnDiuFQQOHjpF8OYU3F4Nqf7II8XFtPa2OW5uXcSOBV1i6ir9Y1HOXZNNHb8hmBOf5q5vRuFMnaB
yQCj7vCtIN3KsfwTyGEM1V8DBPXWNPKvxKTDXYNA4jV4KL26QvPtTJt+Mt+JMpu3XhV8dxBoqGU4
6S8Zv0VDgCLoovjDxPbFsw37hFKHnanoNp3v4HeZPwHgUewV7LKKfXwMCwWhh3z7jkSwVePTry1P
cRs+u/147kldcMj3y/jdtlFpCvmGktDBPm1VmwAhVTv4r0uS8Ew4A3PlV+X1zw25NyiJXIACFk79
acoCVk5kdEzwGIWGzjVBWrVpJiL3OufYuoPxhsQY/gU+ZQxgrerhDVlMBnDirZLe3E8z6lVzGNTB
leAK5Mh5OStxWrl1hgmYknPVODn9atxwnWPX61QY5VraxutM0Z6EtQsKqAGmXFvMvCX7WrFIkuRo
l7B62/zAKqE5oujksquNE5lxeLx3FosMZBQmoe12DoC6kEq+tjxmYe6NeyD6/Di3ZMjkN9ubHrpT
WNYowxJkvRO45vTGfExJeqUvfu+k1sUU9kdWD/KUGglUQiJhjVY9lJ0zYnHzSXaBgr/Np4Wtza+2
kykNUkm8w2hd8oRV2Upm2CHsmOh2L0a4vFftTNd+urpGSJbb7O5MOJJb5TDNySfzu6UtuLd0kNOc
xGwzpMORJe4rSYoMf6x7hnRNTjeziri5qfi1vgbO+DCo+SuuMwXgCZocCrCVVznxHfYJulHArxuy
U8chfNcmG4AQ16EzCOUJS/PElH7vVYm7b/Au+4rUS4hTx7kPfvqsfLGDS8W/9ziuZg3tk9TnJGXL
QzaaO+SgB+TQEG1bcep7lG1FvwP6moP2oMdM14hQzDbdOLH5RI99kwwhNp89SRKCaik4ed6cXoxp
eQknde4r39hNInPZpeF+quyP21sNxgrvW+WkNgh/uSPz4FOT+thwooGlwiuLqZV8XxH8VSkhgqbD
p2N4R9/MZjsJ0Mnu0UCauzb1HmMv3UK4JsGkbZkweKZAOJRzAJ/vOR4AYKF1ve5mo9h208RG3Q07
C9ATxthw2cYyx8HmDm8hPp8nvzTOIXGAXWu6d7RF94NFj8Z1l3c7KGcqQm/VC/bnDnj4Fo3WMTM0
0j1ZvkrijXZFab32i7JOI91ZoyHpEl7Nr1OIU9ZIoC43H2Ghr4spvsOKYBUftAhkps+0JObNoe20
qmEaeEPuMvOSX8UMTYBCSzLTO1QAaBih7W3JadJJPOYY9fRSBMbZyNsNSQYvdcjQOOgNWlv0HsDM
8UyHlEEI+vGJqPTM+8WSkzPE14FdbHUoXnHn4V3yrmgkaEKMxbNOOaqUPCxcGOw7FE1W8yewqzfo
Qz2bViMOfTE8sHkyVE6Zpqs4uPMGCTgA1hSJpSDzgmgYXJaFYDg0ELGjUtBStQvGp17qrV0SobPm
b4DGA9A5sXb9PPx4eaHOcQP+A9gglv38NtLhzLm86qJ39nmyEQEDbqfECCqEgccl2PYOHQZMk08D
IpvI6cX9IPsrbsQHNDC4W82FntusGYVxTG7T4NcEjGn519Kn44s5bjs33S/jMaa50BusVnyEphxW
tB//Qpw4h9gy9tRAdB5tDI6kGpA5WR58LdyNvLHDNINhDyJbNDrSIyOLXgDjVjZitYUU8opTL9yy
gVzSpCq3IK7Y9wrvgYLrpKGOrfrAxi/KAsKEgjlgP8Onq299W9/i9IIhimIzWCSj+WTP6AwwVurk
LzAL8DH390gn6QL9C8PiPZIdxZdgUrlJSLfclGp6zSkYMgc6FRGjH9JBym01g46kTeerDfcmRfRq
GTHXOZpmFKbJTWlJ51DCD/IZ+0d08NfoV7bBKH6z3LB52uxoqeLnjJkfNlRFMtltq0v1OjAySVzY
jFtAGE9ZF+6t4Jix9QMvKVZFysyRk98+qNxPKKJ/gSGRYox1PqC3hNh7cZkFieAKOwJrmAK2JMoL
7axP/m9ohq3xt1saMuXJMA/1LVE2xeUL/35MBubnGZ2MGJajwzlUxdVGaMpqkg1o65X869p75a3b
DaaWEQMwDFu62Arx0aXdiznQiM7Ri66chrFRVfqfsepycBB/60bpz3Z2DjAJXno1O8c4sb/6Ljn2
BUOastFfSkCV9IuDVhcyoVi0zE0OnYumEJOqPKmvZa6hU1nk2qadcyDZtDK6dwRqvw1/JsV11zGd
2ns5bBZHEIRLxAwVSUFHcPZmuiPJuNdSfpYIAQ4ik82qooS7/QwnC4tdkhg7zx7PvmVg1HS+LWfa
kUGw6lq3R0LSJOu45++nefGrHJyHA9HRRtE9t+EJcrjRtxACGhwdJlFvYXfqLHOXL9mDq1OI5iad
8tSfs9XoixJTkhgIqC4fWyNZD3Q5I5Ko6shfOLWkgUBSNHa/bGLfKMccZL+3Hh7TBveKDGhV5cam
hxu5cW1jlxFRvZ2md+0R7zBZnMyGpdy1/beYeK8tMjkz8ndQIDnkgon+mRE+gvhgbbZjd4Yg1mQ5
fkHTIWAXhkoWLi9zZf7E9c2BYQVR5k/mU1gZJ5Yq6r0sf4N98kHs6A/myHpHHia8rvcxCB+LgXaR
iaSX3EjS2TsSHFMSXZDT8cJVrRS0JgheVLS6GES0O0AHRI6LH+ZPFl2X+DYV4ZiscgB7XknCY8Oc
EwpLvmY+cOAUy5GnvbmYY8LdphlfUpqSirG0vEeTA2GvPRRmSS+cyabXmZsB9eLKG2WxM0WkbDoh
Tpgwu1/ER54uJxT906oxCgaYXvDoT9TR+BjoWU5MD0PSJjz0Tcz90g0/hxm34BZLRw/4DNTeqdJh
txjzD3KP3i3Qu8WF3MLACfNg2DtdhbdhRt9bBDSkEo0xdJg567K+hCVEE584g6yh9ZjdeoTMuI8Y
4DQjvgY3czurIwGXL6U1uowkCKhwYu8x0dbaHQYaaIHoKGnEbgm8M9ZpFLOTjMSkuYHp8uNVzRa1
My0BFEBrQRrzWoULf0tMTInock4kqUFeHXfcCHPb5SFqsL78BF8Y8HyB8+yhSona5ZUBIznkHdup
iaa270qwQAEMJB+dG0doqmj7RmQvXidG4fSxrCvnI6J22K88XsBpKI8h0qKNbpkbZbX5VmWx2rL7
r2bNWq1aRjFgqirS8Ip7MxZvrL+73oLoVtTzVYqwQI+1kKu1TiWPJ+v55KKFJRY0o9MSPI2imXcx
ihFOpt1M05ds2HJoCKEfaNIhhnefhtTnnLvwaMngjtKsZ15Qhtsu1BftKZiBLRXbFL5i4wKPQgzL
0uPcF2+qG1E+ZQ0fteRMdPPdnjo5BUc1fVS4gyKeK95kuiMraXoXI17MTeKb6UYT+sMvoznefYrS
NTaybnZNSZpRgYkJEF+NJAlB4WhlLAfBHHXTQve+Y3JNCLys5TvD1WTXtkw2bonPpXqzwqbZUshh
wFtq+oYtcqrWK/boUXnobfSUtcde0hs0oByUcK2aa+JMxrtQg8LlkGWtNWgdJNnEK9p9GSVa0Ckm
2rmPcbFW9AljD8mP53JKivuAt4l7mwz1H2Ek75MI/lQxRyKrZzyl8ualQyyzRvH76TFf0CYNlSww
tl4uoNI33qaY280EKIIJ/C1wLUA/VsGf2mTMwdmzRIJPvlkRwUDgfcn1S5wGKFJq39R4/bh16xFV
oldzTNZTfIPLonxBfmsowmts3sE4YJkZ54KqpiF+cqgi5mEuvQT5VNoN/R7e2hSMCvoMxqotoeR9
/T+MndmO5Mi1ZX/lot6pJo0zcEsPPs/uMQ8vRERmJGmcSeP89XcxpO5WVTWkBoSSUpkVGeFOJ4/t
s/fa1asb4tgIE8HSoMTBxjEwxvDBpbln8zYuKgyyG+pT8MiblbWGsch3bbtyXfbmjmpeVjjsfQMW
wqvvW6Unez73fkxfJczsKLK/+ljtOjNhs64UWafpBanFWLb5h5siqPXd3JnlUAnulHMJduJuutpY
5+w6oZE65mHg9liYrG6gv4HEkqZN0S2MPNlfBccvOnVM5AZO/Ny6mfxtt9qb+DM4pLVLGbQIl3MI
POLJe+QyZ9BDnF84GK1w8+aw7Zvilsnk1ET2eKy1juBwiMfBxJOVFxrtsTxWk5rNGH4Xbdd0LeKu
XeBGEdMWwQ3rmWzSfW4U8zyLE7uh4Zf3wq/xxnHy2LD8j094ozM/OWJmCHYk/h+c1hcQRjDI9JD4
8i5CLVGyvvKUNxZxBuUOgwrEmpSjNN2f7LVJpudmG2xEiATl9MmKpBuHcbN60fCu8vqjXhRC/YwM
8Q6toIMXPeqrEG+dXTv7nNaExbBwJMthsL9y6YTFORpiY5FVGBUaoXCYYCZYG624jsG5D6BWyqgj
MKTHGo6GGvgPng6cCmpHckKt8iH8SDFhZRpxUaPlDItc9SooPqDAlCktnYUU6jW2sVez9K/qVehq
xWKwEFobQ7D1wKq2JnrPg7OAyIlNeuWpoT7Ymn5Xq6Q+g+w/YPzlECjY+WNNfxUwNgsvrdeGp9Se
wDOfZft9cntkWx1l2imHx0py6ACdx8voDjerG9rVgNUJDGvDMcTc4ae/FwI7g+RBunVUQsf7wBgO
qQqi0NAm863nJfM4GI5G8+D34aqp/c+Zdtgma73HcDjoZr/BwUrmeKLXJ0g3ukSpiKiSomq6O2ia
3zEjtw2IbZ/pykBlHTq+HtwKzhRMC4/94J9S7v+i1R4ndo9227ORALqRwBzyim6nz+X2YA1Tjh+c
SfDhOmyxF0mCAw2n+1OikpcGvAKV0kJfJXmIJcjLLxqsvdD22WigQzPoRlvNDVKW8HsjbH/aY4nN
ahZ8bSpUEC+Ln0423YXBAEcrqdZ9QTh5siZ/OZBd+B5v6LVDFQm7Zhnn1SOX4wS3BimngFHO48rB
VFF/ump884Jr43DuqjPSS1R653XoowSy1y1S4LhluGxk9Ei+w9imFWuAlJNFFBkIKlJrwGzxsgJ2
5GDJr1JyHOnYjNu8AE2T+jpKtxyiTeK2zDABi+gsqDRsbtlR08q3MMK473BsRSxnAuRBymoq5WdA
rsn7JzqqdhYT6HoasDsEqdUcSicKFjVrbKpacCT4JhUme/yU1nI0w4dRoQRp05PrpPFKYautSMzx
RBcbuyltwLgg9gvDbNbpwHPFSQDpYQK6Uy52jkyz4dBkkkk326YdJbzUUGs7sy747JjZF0ZruCmJ
/IEO9+hh0G8x651drbxWg/vKMe8XvGGcPCz+lqKdCBkOpb6WSUv3a0E8QKuessh4bCKMn60FJTfN
7DtPxqxZY3XGLUY7d+hUHHaQfMWA+GQj1gpTbX1s4jNNuF3yAnbb2GnvJWuhHUTvj9S3f7qOWEa5
fayS/jNPY7USrKg5IBDPMdChMUd/8M3XhwEf+oKjPY4IYcMAM37VZRudUpm9OwHyo4uzDd/YMN10
P13XR7QP71qmkrp1lDNPgpzVveQ1GHESd1lGJ4D2YQawrhufZ1mczuvaJL9FsW0/OtT6EpL4JQXq
jE0k9KPzeATaoA1zzM/rXusPk1b625Ba4K6p5aWS2dMw6dW+ZbjtHe1npIxsSV6/WQPNQRGQ5Xtf
meYRNRr5Vfeu4D7sYw5LR4sHZ2dZe6iyHZ5HVpWd6LpjqPKtPkUgFJF7i5hCqQ4kGLHge2knuJgK
WoZxx3AHgW+yKWPnCu4Az/Ccge6A617Ntrn2GJBWJJGeGkINbPxxWNGxTQt1qtbcteJNUzuP319A
2O0Fbd5fAccZj1HNt8FycOMGZr8nSlyupwY6eETqbK0x3E5e4FxmCEGRKoxynidXwmY7m0l6i5sG
lTdvO+JMfGtFxdNWDdYlSZS48wOx77I22QqWkJtBUG4/OS+Ja8HTpFYdqq82u/zxcniobAEuLQeK
rhwyzrGzBuSq7WgX7hq3xqpTOWpKCVs15IyUe7raZyZ30qzOHWjnyESu+RKOwl4TScJDx5mNLWK9
xus/98pP06qUwfabsllqGUX3fCnGaJ7tA4SmZaAn1qqWzM3CkNEOvRlFLHmwM91ap9DSlmNnYmdo
ihMI2FNjDtpj8aFhCl7jAgoO33jJpLokUertxqh/iFBRtmJy3Y1TQ9aQUhd7XKLnWA90xrAJ5kDV
xETTMdJADnXZ7vIU8quaSV4NGBkpcabGfPgZ6iTZEpdwUoxHrJT6Xsy1BJM0cV413OSCnIpvNfg+
WNdqJVN2fuQXFrN1bEFHm9wHxqCv3bbhmQiRBxsk8NJSMPxHUyy3QZCilVhGtqkKisHLuDsVutay
ZUHMK5XDJqHUdnbvcIco+mltiTh/jHxt6Ru3uun5bCv/XSYGHOg4fPbz2iQRbLx1Y6dvvKp8bqHx
X0gpo/547i1BnseueO7lODwQ9kY8hXcWMmI8W6738A3zr2zvF/gGiq/Y8oYo8qdWCEKNUEG6weOe
EPK2GnRockEjKMXhz4Tz72UqGAtEy+XSwHZbBz3W/NEIeJozzr4ChN+nRn0ZB9DNGEwZoSfOHIlh
sT6M6vidkuJzrs0T+VR5Ry/ELuKb5S41DeelV9ESyS74spLhVYs5STrmnWViK9GJUS/G2hBXX+Rf
2UzqRjXF/j9k7aUmniDnGDaKv71zM/u+kXSUVCj4BpPBwZ2tjzzDjCt+JhvXRkQhezOdYK5nz3xn
+gWtbysEBMTJ815rVrRM6gv2fey1sOEci4IhsEvMZ4pgreWQiJAPGW8iw05zcRXZBXGj8kPdMmKp
lEwGah1lXrN2siZYoBgWxzwMN5hUS5TBnqony3p0enq84O4qbGLtSTN7QhK9RkVuhOrXevHaLO5J
KHTPTJDQ9NyatIGTn3rBYrrCEG6ViELtE4AT66p3GWUknBbDwXqtWjanJQTORZm5/orjd/Y8KXvp
2kFxL7HAKWrEtpWQ6baKO+2Z8sqVTxHEFOMhCHR2juRh2PIh4Gg7MvXew5Rwqm+beQZyfVgKpWsd
DUwKIyfBH9ocHXCjjK2R0i+Nn8lrVOA36QoeDn1fhDt6Qdl5tVa+CljLrMNJuzdCrTtr5Pe24SDT
lZ+fEhcTeMAz9pTAvcIwykm4D+xuXYQ5DndNZCthVvfuJF4mlVyMvEo33VABE5s/pT7x55sR44Pr
f6WI2KHfGsfQ+PIgcB4Vbr6pxffo9qaxSm0SeNy66r2ER4A0+Wb6hXmgA2Sddo33muHKLg02mnqe
VZsgs77KfKhubtOR+nMtbT30eYNsZQ/3bcwk3R17H920TPX4hghDUjxZGHUQH1Cjhp1NS0qgO/E9
RpCT4Tf9ggOJDryrexxN65hwktnSB4php6d6INSMZ5Je7S4FcGA5vb7FJL3TvzkqNABZrFXwdGTT
OhjHjwoD+5l8fLHTO2mvo5hFflfrb9Ii8j+ribbdJXdJ4YqFiPTs5DZTytFCNhsvCZO9gH/FHBTk
Ww5g3TqOZXf2OYqVmq9tWQFxOLVYXCm9O3YeztKGk48htF3PZ2EnMMnXyll5pR1vqYQQa3N2svPR
2xBuwEgXeuXpm+ZZ23G78ZwByneYYkg3ApOZqoxOIKD25VS+5d1z343yFmbdpTUgGuGFwafK+Aw6
oXvhw5DUcDMyNjO9nFGA88UVSzX3ewXGQ6JFG7A3h7ipyiOfvp1Tt/VeWewG7MDXbgMbQEpCxvDq
t9xBcmt4M5PuCo73wLmIyoMGlrzW2B4fojM+KYrlkCSPCPDvcRJzFciMUkB8lIWTvNeBZrLu5noi
t4L+6xefrm48AaPj45qlr/Wo7AOofiQ45+wYVX/GNTKsA3dW3xoc4dxazJuW5G+64Ek+Ai4/TTyz
d/Yow23cdBfUv+SUe2Oxkb44jFblnvICA7iLtthGsj5qPZBT7JvFEhYItUaOfEjidNxXvYHbdMjz
q/7pUEu9QsMbTzTlBW9IUqzZNBIcpeiih7pmw2zK/s6ytOTgwmE6ZDZbLlOhN1p5qmEMIDgVBxVC
YtcxYbSnbsLGEA19eG6hOmz9lsQrw/cCkE1LlUEe9/6GakUqtPT3KsnYaFTJcIsDb58Ts3/OE2KU
JADmxx6pmq6MnzKzGdffdSUqZd9jipnk5rDoC+mvPiM5RMssKk8Ru4CFg+CxyIlyJqpnQCicfDeZ
U3mMM+/HwNC0AkNNqMWn4LH3KagB/VuusNpTiuBwjINy/KPpSDVCglkrvU0++vg5ZsQidiWNJWjj
T2XCm22jwFqPiLD4TiKmczO+o/CJmCJnOz5KAEgo2X0mdb5oBxfdLrZutq+GSztj3sqowInHsO5y
rm2nMWb56w04UFBfvRGJnhKt7pA9tWmhfRWaPMg6/uX7omUg0TCZZk3/po1cZkF6SDxYKa16UVU6
0JDEygN2zJdOrIItCU3k/ZiFK43cHp8KRuGR/t6ieHA1zb6TzoBGIniF2JGSRer4iHvvogG8bSTR
tLE83OB+jTIn40fbGrqrxU/gVN2Vd+8xrBGKjKbF9miCAjXsS81dfQFE5hMn3IpO9/Ld4oGtQueT
LbfxpI3qM+JZSzbsJSK+8DIMyWNXlf7BxoBGuqBlj+56ryzrV2OGpwjO/fTaz/9rLA2OHkHQHsI0
oEHBmXSifvxLWFq5nWoMbTpBjp8a55tuIr2b915yCVX3KdOJwXikUbBF7jxaBSxtmCYrCk7FOyac
faoVBzoXx1egb2sE3AkpKE5gNjxEwseZbyf0vvusb4tyFwZldtIFqrzhgiWTITjesrPPBcLl3cT6
7aSDlnEQalqExDBnYzgLjQ5P3BbsVW3NbnObOXAafqRaYmPaZHeqlbNcaPuHUpPRPuuIrMgDgFye
kgqs3sRwt4gMygFE075yGI9wxZpA3saq3AOXfA3yNDmQ66F4WKlig+PtxCmfnzrLjI2gzGHhuiX6
O0saLX+WdhlS9cVNhv0ASbCoeYnDyTgZ0MYlk02RFhknSYvjflkl64keKx1potW8fVz1/tEEZ06o
hFqdKLwvlO08ttiaMGvlG03kIwABfzryWf3INMc9xFimM0dqvITFOQu6h2YuDa4CPrFN21NLYuXv
k5FTQp3c1cEIDQPD7Vhn2kGjQQu3qevyKqjyko5bi4HlLjN4O1wLjmUMQD5HltnJHIE1jPXzMLF0
4K10V2ZS420z7M9ctFhURtQ4Kk8WulEQJ5ceoV03edQqNHPOnvgDy1efVqZtxMNalxBsNQCsm8xj
yUVCF79gdMgT8wfXBftcZP9YWOOqUfnaTiJ3qdoXzyJdCrgJlYHvZAGVmiaYNvrlMUjodWBfnO6n
ADKxjI0k20H5Bw8kqWvzFRZk08P2MhSPLTTCbeaMTxzXtI1NaGvVs0FZQn4n5wvwfjP2s+FFVfMw
ZZzaMCrXPX53eC64w62LOapxNxXiHd4y8Rfh33i8IMN4dbsNGy63wRhc7PFJdXTVm0vi7uKJEWE2
Gw8SO+I8BcfLytawNDAnQQPc6LoucZfATHSj8U3r5YM3zm6LZmBHhpCaWdg6MkpQTSdLDw0PO72e
gHv18Ni/H+mpy0K01cGhNMFu0r+PTIyFOAWevZ6LKHTzmIuMhYvuoJRFBpcr/an5dszUZ++Bl0Df
PHhG8WgGtLzpHURb9HiUdD18cTyOU/DcskePCQUlb+a7qFEEO5mZ6tiWStzrBe6NtiHhHOF34EjN
PapgiyJHZZ1GO0YqJSAwcFpYDTEcHOAA329b3epsTrTioSr4mPDRTTgZg6x3Yo2PNPapYxH3GxPQ
/v2o89rpAxhoiTGK7NvSpPB6WfPGL+kxmR40KtoHK9ogQ3WYBi+DPlqnuMQfgTU1uuC7Y1WhU8rS
T5G2jgzvSgPUbKNz66fKNhduEjxFdX3hPuRbmLeV5JAfcYpZlo6GodUOHMRiCvPIeGC7JvLuc2zy
zWOZUkqBfTUecE+ZcbEeG1tbBRi5tvaknJNKk31HS49WdeZdTafXshwPoxO7PzrcYHb9znZw/JmR
rp5JFeCYGHWZnRoaNwL4IVGUnYxE6zZV/SKrrDkHNMnQcBXwoHFY8KcmLqwiqZ37YsYvj6IBK0WQ
bCTEeO8mBEJp1JEnGBa+8do1TX7TyyjZpYNRz3bMW0tJxEPvQiScBjxLFSrluZZHz5zWcH7xfs9z
jHAO9JIYn17P8knjL8Trp9018+0j1o3qUsW9enExR4HsHO1bF3GhaA34XKHuExmyWgZItgyiLLxp
YXbQ4vQ179P8UwbiUKfAcPQhvJs707vS9qENU+M2H1T+PQjpr3U32NkNV6cSRnBmNr4b/f6FhYm3
lBptApxLNnmIP+z7w9xnWIrWAMyKA0fRZEu3AzcCDA4l8Y2gIJRQj/2uMSiopvZt3fkv46QzReK7
LIW3rVs4k6EcDXZv1sUFDb3o57YJnl+rhsn7VGLCWDdK8aStsv4//ETeX6paXIxEjukJODS+r7t/
pj0mrW/EBbLkqNcPg3Cvmk+ShEWnBfBjmQwu4imP771Gh1yq5Rtu1XLLj1b5dgwkS68uPi0gQb4W
Q2ydjRhPaCARGWSLhq8UzO18Mp/wsJgHzHZQRrRB24aZsK8hReZ7FRYvcL8VIQr+oVms382Mu8AY
W/mJnsiDt29ss7hTWVgeMpPrgAKZ7Mge7t3DXHngZMIGpgKn0jU+wi0U+nB0rjV13EsTy9kqc63w
HGkDOFgdHEyV6Z+dlQ74VbGIpiAcd5Lv8iBGcfz+o475rlJP7VVFZpfl6F2djMMFqzNb68J3bhN5
ExsT/ykLcV8ZIKfpQVk3nEaOmV0YZ1dN3hremVxS/qFfbfZTG8/K6aTzxL4aoQqOLU7if39dmn+B
7/IuwuKzBMRCc67E/SM8q0TziZEo5RLo2a0xa28XztWQREhOWkgqIqBQ6iS8fAtCq9k0ER/93DBn
qiL5cUuH8sMzo+jw3qe0BcCG9Abuo8muJfd/CagHCSWdjAhntNFNEWTC/q3PrUcyXN1GtnW0Gqz2
oeKeUZvwSh2zwfmv4Pwp3HnWlDVXXfRbOITef2g7Mf5fl6/n0nik2zpUN/tPl6+jRiuGYzq/2WTk
GW2K7VRWLU0vo8kTnNvsFKGtuqnFANr7KN82x+P/8Or7f0HkujbwMjqSLSq56Tz6Eyac2KTeO2GP
461OuPmEGtBZ3EdAfPWn2c+E8/VUp+3JHWr9pemmZxIXONSG4YvU+DPJcP8tc6Mfgyid7Zyyg35d
EbDuAQHucRvSdz0J4mmo2xjDsyW4KChRGgP4pLXPUhQfzkS21rUoyeohilv0UJHtJH5a4nkjUo4u
Pg9+yj/y3MM0EdDzGPfgBvLuV88Zfs3IC2sW7Sa3CP7hBGQAa9UFh9BCOTHpkF6CLRvW1Tj2ezMg
sNLi0pqIY67sil4m2ycKaFRoDgKFjoOYsySN/pTKtzHES2sR+VwmMcmcxrdevIiapIT/O9DnDD2L
tGZCiLIL7WN+Ewu6mBYt8/kCf1mJBEkUfiRSPhETTLgLUL1zHzI+gkyByTvpVwQ8FsYR+2hC4GRd
7V2t4GS2Bkcj1sVBoXMS8CwT5fZJx0s18gOsM0kZb5tFGIMCgGm546+7TlMrcDBzee8H1ud4rWrU
mcjvX1ubkicI/Oj1pb/WpfNI2hvLEKQXOReVKpUtEzWGm2ae5sOwPGFsPREKu88MMOcqpAgXPNyr
7ZEAmu8sTNsNpCpcgw3ToMf9vvUwcmIJqgHgHdyEvL0zoMPHHqgKkX2WQr/NB+pEtB74HvxFgeUO
XAodoXbNOUwiv8W1N7L26Xf25HzoNUSfsCuvvUuRcZ0/W3r1JjUSd0MPRdjE5R+2vVwKm79XkOLB
tlteBXSOiZOwIsUAvSZfwpl9UIOBd05g0B2MS5VlA87OKNtwEh1al5fWGbe0gZQbsknYGCG5DhZE
gM6uWCC36LQ97TjkNSD1FFlUb1mw4qam5YFnTONdi/jJrstsm7VURCE9rrMGp3Jb8b15fjHdcxSb
7j2LPO6YxvEBNDPeyOgxh4u+K0tcWqWmB8dK8H4OqE8bfBcFHd/BAMdRQBWSyXYKO/9IzlS7CEEy
2+qLfen42TkMpuzcxXdxKdwDF71+bAoTAIRhMqc6CZdnM6Bp5BLxJY0Sti62EHvbEOHFj7jsE6t8
jQ0wD32BFNray/k26vOQAgrq8K5y/E4LLFelNXu/ALXOUTvGvJ6QXOxfS46T16hzHwqFByAYHWzX
s5tCTxxWbqm6+hZGAYkpZp2bVn6UofVoGn10FVH2qxszb++lDGZhk18b2hVRIKOlPYpL0kblNtYc
4Cx2lG8NA1OEBIqwJ0Y7p7OxePvAYZ2AToocxwX7tvOY6nCeWU1uWE06a8/sfhLjx3aTIyZRBSIo
zvzqsg6zS2uB27eU4208TAZGTtcJzfFOtxDD2B1zAAYQCIgbtJwgDImkQufAvfKQKobIOQkxh61w
Yi2dTLz3rW2egY48aX3qHXKZYvUKQWtlkVXv8V425bCnBX6+FBgqmm5sdp7HKIRxJqQcOX8fnJpy
IBx7MBIQfLIpkLe8ZvsWSNM4kUb37NZh92gBlc+yX6o15V6mWrn0guYWm5zHcGRwQHOmR6Lw9THH
BUy4cuje4mLj4jtKg268lYGDnTu2CQqmTXyUfTMukrYa7nQvXDcYJx6AZLR1nJ55OjxBWFQ3VU33
E0wi7ojNXismzsKETObUOa+gF2Rn2ZVvzBVgRKWdrlw9fKib+H0qCjiO5rs5r8fQa0k1ROUqjx3e
sD4GkiBrGok6I0UkQgb+hkKWyXAuS2aWhKa1gY3n2lUeEMCqeGkqQ93BaDuONZdv7kTxKh5QbmnI
yZftkCd7WbC7xbkISFuzUaMKHis6RJLtNNJf2Dkk0nDgRy8ErteuDZJcH0x/p0q0864E+JQ78Uvu
ZOZaq1yuaFgSMsavAegzWucCvVvrcUXmlZc9VnOX5Sy1/vvn7/yM/wOedH76mhbHIR+zG8X2fxx+
+sYbacPuYkzcYEwUDaAArNOeTEht7Igt3TmSEej77/xff+h+UX//b379oyhH9oxR86df/v2xyPjP
f8//zv/5M3/8N/5+lj/qQhW/mn/7p7ZfxeUj+1J//kN/+Mr87f/87lYfzccffrHOG9mMd+1XPd6D
d0qb7+8i/CrmP/n/+5v/9fX9VR7H8uv3334Ubd7MXy2URf7bP39r//P33xgw/+XNmb/+P39z/gF+
/+3hK//CjvCXf+PrQzW//6YZxt9M3iVGtfm44fpzOV3/9Y/fcv9mW5YpOFr5tmsbPhUceVE30e+/
Gc7fKLXEXUCRpDdXF/72X6pov39H/A0rNPKk8PhvJrDf/vdPfvvHBfKPt4xX4p+//tcuU/f7rPN/
LyRP911HpzwPvLFnubQ6/GmYNLA06FmLLhfLpN9ggXRfG/7mHistu3F/RJPXDT/mGWtpCu1ZlJRS
Z8LgZJuEj46wCXUMphuOK045mNisyjTa3ajr1a/YVzrqjWc+OHWdbMax6jhi2BqbQnjTyvtJiV20
VEOTrmxRZPSFKfLYTVwV+IyhlvZK3kC6dHsmIJ9IrWEOlCCh53uVxVqt0vOEjULlh4QNu6oBrBV1
m6Y0p4tda/LLwgy7g4TK8OfYgYaeq8mXRGYT/cYIz0HYOadGMF52ozD3RhrO+C82wcY4WE924AFd
Y3rctXHjkuaJrW1h2OO+xyxxRbQhjBTF3Mf62D/rs4woZWVvbD/vzoFIwMkP/XiA1l69uFFX/jS7
BogZq6z9kGUWSQ6LJxPlgTsoWgAt0Azuylj5Fc7nxHg2q0lu3dLU333QEDRGhTVOd1pFsPOps5lm
8Qm6IA3TlDGtTX/w70GAaFfikBwKJ2rZDqEpMXc0mTcra/6ypH8Om5VXCygVozUx4Any2N3og/Kk
kF4vQ2+XV+AErb5qt1EjOewNUt2PlmY9RHVr70JiNQ1dEY14C23Nuwc3IF4pPR12UuYsSLqUl7Mh
OJRlTbkaxZR+jKxEqC0Jxx+TZ9S7oUbe0wrh0MFY48fwVFncl6Pnntg/1zySVell2BlKdMpYb/0L
mkTFmJ7jqwpbAhZJ75F614rq0lk+6ZRWUTwng+IH9+rxcWyEeHeIzDxVulncSqxvpAaR5jZV03k7
Hm8xLxjjwNL2VHh0qqLIQG9TrbAEXDjS0SuqL6uqg20zoOT7mohS2mtTWS6IdXr9mg9PrTYFGEyA
cYoppfKumte6t9obOrwBls7CvFNhY60DLc9PiOfuMUIUYKtohz94dztmw8o/dAYL3w5tDU5aSrRx
aoMZnBJ/xbS1JPjKgLLjcSpuuOgt/RA4qog3LJ+Y+H2hTsUQBafWcoJl41R8MNPCWnvYhdlE58Em
NGNzF9JDtCpcpW8by5Bn22vyrZTOiDffa1jphcFdPUywAjQRbsNJj3alQ6ZvCPLi3VFGf4udSn+R
LrkRFQftOTRanCyxjryGK+LQ6diuFuUU2vs4cotDE2f1JcXGu28CEWFsTQb1M255UC+93OyfvC7D
BcBH8znxE4a9nLqucMPnecZuVhNKb6YqpK7Q6xwGjQJPLmxE+eEmlfUpMfQPG78ve3elq6xlhQKC
6Ax2oX4PWoUnpU1ryVLU6s19HlZQUKDp5l9ayzFiEaaYBY2pLz8z+MkouJhgjjb2TNIY9KGnXRLl
bJLC/kdouWKd8Eikzjl2czHbOhGTqWIDecr+wHkqRuEdU1IHKdcnp4vJUc0tJDmFMZ7KdAW3qkNQ
z7zggS9r+WzqreaxazIH3xFs0HNo1YoFlplXS8fV23idKx1IlON3txHL6LYcmnhcGmyr13VDu300
yuLW84K8elhr9OtIUPBakxa+1BSGHhWsnnSBzAlwqyeSgeHSKIAqAAxNHQynA669ThXdsZlwfwJQ
JyqUZLUpNqVd5V/SCuuDA2LmFySq7t5JNYgmVCuSKPQHfeG2eXqlBR74nYs2PWOT8qZflwY8EsUH
7kn5ZsLswdGVI3BsIQmmqBCWNmb8IC66Sm3DtcZDGU6oXBkjF95b/OXVVHqAjsM8YkGOReZgFoKS
QAwiR2k71ZvrlUTubEgyfmC0AB0rVjCqqfpfbES1T5tHx1OUcK9HajFPAdntJ4yyzOL1YJl3HqDB
pzHMclyzM8jAFRJzitG7wa1nZfxqh6m61QR9TjTC2a91YuJm0PDxHfoIF0XQTArljRarHiYS55Ku
6h6ccjAOWZ20K2yUcteGQfpJ4amz5mtX95qf4fbXk064K0P12vNkaBDI88HvH0o/l2+8UAZ3i3Gq
f4K1SXigSvMrKvNkW0psI+UQpVe2wSSjndE7TG7Qzo14XUUQPU8PUyiblRBAROKSwzr4K/fYuFVN
IWg+J1zxkS5kPbsffT2yH/HKQncbLetH20MfM6M0+9HP+jA9geXWmjwsBTSJNh9VIuI7kqA+uRdF
a0GiuxzvakKnGF6ikVym0FmsMvxrIA6GES4B5paOM0DXP7HThc4RdcwDSxnSHyCjRseVkgDa48sN
WkTmtGEglzHLDFZdtmK9QwyC9HD0MDEaY0Mx3PCal1k8YM4t7PVIsvFiTEN+MLD8/Mp66Vpr3y+L
NVbB6Y6aBdUSRE0MtRAg76DwCrSnRYwLFUhHYvgPTRwb9ylZORwiqTB9bgSEcbjm2YXwTw1lCEiS
vkEIjR4TYWCllQFL4VgNNP6O8bx1G2q8nSl6KdkCFb2NVYHttazlgGWLnPnM+yak55W9utexEvC9
2Gxil3gL9Y/UsEC+gl0db2EtMYLEVYXJgvbzh7k+FhVf77Yu1S8JVNpS3UgWOVvddAqkI0wNA9eI
5c7P7lLeS4H0chgTy+SarnkG/vDGxLF2YGAMjYgmUBI87NixyTjVpu6zA9awsy8qjo4eGOLeLDCi
FsbwQGagfbFzXPRMvvWK01iMLB/GDwO3PMAkof/sY3i+1CVnsh5JgMinxIFfSDoAumoUt0qB7koT
5i9mSPhWnRXuXL0Tm5YkxrJHMV3jD62AnJJKQXhrJzYscFmd7ZRNndi1rtNT6jEG8Re4UvYtgZkS
AGxzCzBVHHcQeyzp1N6K3AdARnImeDhqB5My8SrcDCSEgjd90PtN2YAAX1shnLtS5v55NEIdMCHQ
QoreK5di0WGIq5NNhPs4cFVPgKgCb0eTTv6UU5i4anC7vpVJgUHLwT9fxfHIziyR5xSsUrUypqAs
SVlM9bUJoXRmLXSJ+T4+/uptMc7Mm9z/lZq+thcxA/PsTMco0XXum5vEGgQhMpoEsfN7YGS09/r5
oH+FoVGxtPHjQ2G57UMLRGVrdmGAaSM2KHowpYnyqXt8FFZmU8zeuwQBhB2vY9hEpjVtBaTCyI9e
bBrucFYVeNpjwUrlOZ56piOPRm9ICGz1rP+h7r3WG9eubesngg9yuCXAqEhRokp1g0+qgJwznv40
qJZ/Uyh+5G/fHV9sL9u1axJphjF6bx0beNgc0C4AapEaRXgV/BIDsEnLL3UAKJoIN9tmgBIDfXEp
iSaN/Uzyopcho0xkBKb/qzVA8tOHHhrEfgo7WhifSq8BuO09Y+PCxg5YFetJzCJKQraWc8QJmOf9
hN8ZuVN4tqnLr65oDmh5qCdQ1jOGvlowLQbaFm0H6eKK5mPoMbIaPFvqYxIJQ8HIqfqZ8a4rrBzq
QKsKr5bXNfQik2k9Fk36CXYwBH1hi4WCyw/tikT5so7zQ0xxRrTVptHRQck+0K6QwvhxkFosuj5a
YWoDZVDUK/ZSkkGtJyK6IccmA/0p9nN5wnbEqBnGTqRvEYcdXzrSmSkWF4VGoMgydKrAQ7hjRr1q
sjR7dPVcJsQHUakUDLR5zg4GMCf1N7QsDXlOktfyzDC9wMnuu18uS7FuW62B72zIjWKlNYZJRARS
OvqyvFewdCRXUNkkplKOFMpz3wxDN7eBaaiTe0VOXosRaePQCCnRsnjaEscgQCqAYg4f4xkIEgvX
Q1T75i9fNvJ9jhEGkQAx9pyy+LqUZNgwtUubIeW8RFtPXvUB26pchr+X0dl4GWvLb4iLJ9NxGERU
jZR5PVjEuPt8IEVxasFRhES7BTcSgBKrNdj5qZg+tKQP3nqePN6O3cgWCvMTeok6aPgDUjASZy7R
/AXWMMCmZZPPewuJROUDFSpVZ0PVt0YAUEjA59yEbOCdPG6MiOPL1C8c3NKwcx5XevRaWkF0p7Og
xz8bJgddUBpzE4qGb3KYLMd+sqxZiCIXgZSKfBZSxya3bJTiAZeBb950Q1kjidRQeneLqDRjPbpX
h9Q34CGIRqA8eCMqXZl1l46f8tG20uCwL2yXVayWb8gwAV6KBURhGGg+1j6cJyrqAo/svSFuqu8l
wYKLQjPpag6c/9fGmNXY+ENux8QI73GXPekqyDpqeSLJmo1b/KoDC3dYKuo0dWCqKuAuHWswrF0Z
iX4OX0MJce6iJY5a13xElOqtcMYEaClCVf1oCelZK4qhbuQgB44G2fhJTXTpJuwlPcINxl6KIJJg
CcpWXbs0PqBLh67+Ch04myAC/SMxtfJL0nn6jcUh5MXvRwEjJSwua8MRLf1peS1rrSwRV6YRGEM/
WwFxVBWd+pBQZlVwdqTVG+229Bedc5iqI/mDL2pD/NESymV8JZX+a/2LsoUlSYicNF2nrCKZn9Hs
J03pSJBpuinqIwz6FdpxNNndmk3uCDZdYGlAFX1S0jlTKPnabPwcT5V1CjUKG2DCeqaw1JPxRK65
zlSkaIkLgmbYlr3hsr+0SAygAnt5rK/RQ3/G0k2C5WVFVCRRnaWKVuLgwYMQ91jDdCTSWtdhgLHM
K3dQOjeMIXMHTbqIimjOMhilqo0Al4l75Kwpoe9PVFRsf1U4SekkmDJuCRlbh1fahrNgzT/XZsiW
JCrkaXEbZ+WmqpQ0FyvlftiN0JBI4NlEy+ROddRF/9v/7cMhWUZbxHNoa26vDn7uIZ4OPrU0Tx6i
bPmqruXSXl1r36j7dHfjTXDn3aoP2Xa4NTf+LkSlu/Cv9Wu/dkr/uWbYeSil6ZT+9a7qSkdaYyTv
Ec9mC7mw89tgU6wpo9zlS33BMr+V3svd+AJZ4MqbdPaCFUrEGqkIpmTNqsQ9Zra2GeX9MMFBit9W
tjNBN3Sh5lx+Y79GBf/7Cv8zzqwVH2jQc/xY3qMFZGkOkw+hD57ZSf2+PMzZN/bkcmYfIXkcEOw6
eW+0Gb1DYAA09LXwyuM6O4hKyiXB1qibrNkbWkuj1aWesk/aD/A8lvfr8jWcvVUnf/3sHYx0rVGl
UNnnhrIj2pQBkJv1xpVQnFmU2j9PRNPpQRv0B1RxNocMXU79P+HkcEdHeNlvcPWusi17qIVw9S37
rBF/qSHzJRsng81izAw/h1mQKvt4W2/jB7plVA/gQChsf+3WxnJsqysOLqSJPAnPl2/n2Tf8ZOjZ
G47Tn7NJjsSVkFCtWebmLgzdpcHkcnkcafqLLl3j7BXPqEEboCb2wx7HnrcBquWwg6qWhLAxW4E1
eLo84LULm73rwkipRI+UfQO0GOwR5UBHQzWg98L/dGWsAoR/ikTUibOR8oQvwReUfe1QVPc20gZm
3za+GVYsAHtI9M7lCzt/J0/Gm678ZBYOEpZOhfFKx/hh7rFrbupN8zbN+vV3f3ltuLOf88los89Z
rIygR2+4D0IYwvS5h+7KBy2dfVInI8y+aM7ffgyBcx8c463Cx1at+xtradjDt84RHf0mtz0nu7Z4
T5/UX6+jISpUDWgc0ZX+ehOhUFi1OiI6pg5baI+WBXHbTJYuIMEQRzFAAkxOPwTAlomRPEv+tezp
aXNwafzZ5yCnaR9HlrqPzOrR94YdRvCVD+CxjqxFiyFboxfZ0eq5/O6cvdUnVz17VfHONmbEVeee
sQqRKwsZ0hky0IWufrk80vRazK5Pk9mhgCqSVTbps/mzGSIqglgP5NIFbdiZ6XMo58MKOVpP9Vsd
SNbu8vTKpzH9/PmgCoMhppANGoOzh6rrRehixd8rbh/bzRBgrBUgX7UyLPrLl3dmS6KdjjR7fHTg
zTgzdJoAQvxhKkpLqJmBMJ+KovRLDdz0rfTJR4Sc510Z+cwjRKSCNMIQDVGl4fj1xRUxxbdo9fZW
PgKRSibdSCu/qAlsr66Nrgwm62e+E4Ba7HwsUUK7+tn+PJlsKNlUfR+bex8wSUyKJ+lQm2SIbUhm
u3QcCaCW1whhwOgTNMSvXXAQu8E2+izEw941qzVYvocBTiiTh3drDccSClWXkZGA8s0afpaSciPq
sCJUBRIXbqbsVw6ZX7WCXUfiQ9VktgDkxbO+BfFbJvywymOe1Is0G3aGSOFGAtGb4IBxLdjcENbR
cpFXuCrhQXbgb+QWKEWOy7IOiBGjUZFH26R/d2EfjJpii7Fl600HFAyvvu+/DKXwlBQYXXu2ebpm
rGR+JfZvMuGIrICD48fipkAyH/o/xfy+kO8lnb6rJdlRakRQ8D0Qh1juE3SsZkQSplGmr9Q7FhwT
X43R3RagYL1v6HXfKxgxfU4wF+hBxHPgG5DM0W32SNdDhR4ZdschWiuPEkWgxI9vW42bXJkfmQWe
pa5dmHJasfFlALdxTglNOqjhS9wOGyPtSNAjE5VMY5EGkdAUG12vof8ZDzjkFzn0LTM11oVhPHow
a5B/A4BOpMfM/enSgMD4udYEaQm90Rl7y+mB5kXlT2MghqGToyd3yjee9IWTkaQ1yPwu7prOegAT
i/PsuZB/G1DOh4SRsfaQJrORvU0vgcx+A/3Bo7XL7E0ni9MHSFcSeFWWt0b7rvi/LekguA9FRSsx
31SQ28gOs03/zcx/cNoiQogHLuaPhSIsweSC6oDIk9PGGDcRtq4qNfdJOjjgZZ/otOE81R6STMW6
oKwmqIccNt/jTAIepRfuwgvMtQSOgirw0pPWnfhNcLdimt82kGeCvGRfUrEBy9MnuXwjTeo+8Ny1
Jx2sHAp815Ay6CLWwupOSYqH8E3xZUemBZUChJ8AD1tZLe4S6YPY2qVHDUevwn3VH8zovaEohE7c
DsuGDo/qUDKxMYpiezC2JEg4U35VDoVS7WgbMEH7yNvwfyyK5lamElnR4czMIw1G8KqanQQVgix6
JMQY2ank2ih1KLQQgW1KmzJtHmlQOWMYbiTdpRlQ3BqEb1MrX8gKWStY8Nr1EIgojBUzcyK4BtzR
MVv5QUiiDqgSr9DXsZ5dKQecWx6IKJaJTFcsXTVns5gS02dTemMfgk5cUaXdRkqLfr9/JOHkW2sJ
3y9P1/LZaQyNLRJ8SVHNSUNyumfy8bxWsWjuO3tUbNLG3TU4hfV47z6nYDQX+JJvslvJJofSDlZW
uBQe/f214/OZnZSG4prSrTEp5+f1AtSIltlV5p7oU5KjDCN79lBcDFem7CujWLMMaK0uIjPTzH0j
SzVIxSoJ7mhsuldu6PlRptP4dG5BBP/1frrGVOZ0rT3b+hfVV1bF1OO9/MzOLXSUjHRR1w0qLPrs
FWkDUu4GDc4e4HdcK772Qntip+n3l4c5t5IDE6e0gLRIZk7/eiWjYlHwT6292OoOK8kKC8MasRFu
IEN+Tb3h2e80f315zHNvP4s3FB9NMw2i0b+OGfqCpTaxsE9FPrdOa5uXBl43/YcJyY+QE5IyYB3d
uTzqud3RyajG7M3wJcrCeevu3dB6NwrpVqj7fTyyMl8e5tzRWaMupik6x2aT8/Ps6lCvCqXnPQEo
cGQbVPpdsP6RbRElvV77pM6dnL+MNTs7uB08iX4Q9tHvallPZSGYax/9xrJJK4O6dq+u2icarA/F
lfPD2Xt5co2zJ6i3sUpv2XtqhGArhhtLC8iOCvZX7uSVUT59OCebr6EtYbZH3pO4g+VN8h2y6UW0
m+6nsYZxUq2BVV+/p+c+vJPnN5+bNUEgiEMT9tXSXcPh2I030Qvpegtqw06xCnfeiobylfspnb1U
ZUohRpaJom/2tRvo2nxF9J7ibfIULd1H785d0ehfIcukOKDexXfhlbPQ1SGnNePk7uauWYyq5D0Z
BwDcElw5fcWWwCFSYEMmHrxDdhj29QP12dt7cqWzQ4oLStMF3fJEt1kB5igAcBoywKMDag6ZsN/L
79C10aaJ/OQiZXkYiF7wnoaudHzsjUpNhSKMvnsxUrHLQ50rTGjMpPhqqPpJ+nyRDeEoVmQGPVXL
Yanayg26mQ3R0QthPfHzFv/DA2SOkQx1mkRR8s7fmbrK6hiC7xNQJwdWBGcwYzVV6miVlQvoHU/6
TbQyl1eu8qt7aKoMfh119tpAX6G/I9VPMTAsCfkLSBnp3usOhK8eRUytopyuGsu9MnmfmVXZMpj0
M5hYVEhxsw9EkTG3xEP07G+x7y6l166z0WUu1FWyUvPltXs7e20kkb6GafF/RR1zGJDlr68NvLdB
gll28GsJGnvwFAmiI9eYFbUmvbZeTL/85NQ+jWVIlAq4OHZnxHJ8HUv0VHcIPeUQcmXpKlmzJK7I
XFgQoLW58uxm25bPoVD8suTiD5TM+WLve2NsJK16AOXxKC7B7jvq4+3aXGSP8Z6KwZUruzbabHEy
tKatokY9WMaHx/HC+nb5amYlpD8XI+m8FmBoTDoUX+9bPw5oPWT1gEZ4kz6Um2TLRmlXXblnZy/i
ZJTpfz+ZQFp9CGVRVA9SnO4bX3rRRygFly/ks9k4fwPkkzGmxeFkjMY3pXiQ1EP9Ld/2K2+DqV22
JQdEwSsgHWISNurDwDuRJgt10z5F7NTLRfEAi+vKFDZbhf66pdNncfJD5KAO85IfMh3Do/S2jjfQ
Jq5c7Xya/DOITPVIpIiDC2G2d9AEbNaqrhz6FUhHdT8dRIwXfeEuxvIxcQKHgJXL9/faiMps54ek
MfU9TeG1H3B53E0jdo8kJdlmdTeNGL3+DwNSCdcNielS/ZTsn95HKkqI2WXrQBViXCVP8gupzsZr
tC6XA5xXloOrG8FzT+5kRG12iWR0d6UC1Kp28q32oO/aQ3HnOxSRV5R4yAZxSFy68rLMjN3m54M8
HXM+JY9qXRmidbAOkKdeuZW2Dy4pWOjP9CaXgi0fjPWI+fguv6NZasNIXPrPbb6oXonHcLqP/7JU
/8/vMTRVIctCotX+9e21GlNMW/D6WUgXVim9TahZH//LkzVQ8k5TtaLJs2sOxEGMcB4esLNR8jvq
dPI1jPqVvh4UAbfuDfWsHxFIIExiVCaHhQzy9spvODclocX4/36D/PU6e78wB5/fgKpzpxG79VjY
rlOt3Aci/p7jJWBF5/KIZ1ZDOs/YPS0sw/pfbWArlMciSq0DTWjUJ6SDlh+B8VSDT/4c578yCP3/
c/885L/SQ13++lXfvef/D1iADNa+//Nvn81fDiDcXcGp/Wf60/92/xjmv5BxqMAGFBmrusn/9Mf9
Ixn6v6g+TM4gXJg0DnhN/jH/AB3/F1XSydlF/YByy8Rc+Mf+I8jSv8TPv0hXVTZSKCz+/bse/6xJ
l/w/2tfNC5sVidKBMv0Lc5L210ZpzLukhgkvv6K8d7tBWrI9ztZC3cA6h2EBdMJAU0U8IP+Izh3H
rBW4yY68vCTZnPy3F/7snz+FWFP98ecfP/+u//xn+KDUnv/8Bf8Z989gf/4f/jOuV2ntP7/m83f8
+c9/fpLSTzL76S/vx76sD+d/6PzPnoz+Z0ijuDa5f53bp3tsmLjkLZVVkdaHMiso+KjDKyDJ3Wtt
jI5baKCXKBqC7j155/55tqders/d33+2IZ/jsOVleyizEwV/M5vbYlB0Vl0I7asuK+G9KyurCiXY
gsCo3Tik5sLX5OXwCR+pJzr5UBzSxtvFtXQgwr7EkqmuyrY8Dmkp0m8W10rDed0csdRKafIiKj08
pW7nS/WxUHzY0Iq2ERTxVomCVZOVO4v4oRCQO7SIV4ymqp2gJQcYbOwx467LXvrA2nRAufs9dana
xH75verMH4Oh3yNl3JSj+iMmQoSsYeFVkwgKHYbaFlyc2hN6oZTFtWQlL/g+wd4mmGukN8h33zJB
Va5Ml2eeF7IJWdI4qoh/q2ZSaWyz1uvb16rLEf4VBLm5IOiuFQinWeHk4DA9L1MioxCdiSoqlAhn
70Ue9qYqD2H92hKHsvA86LmW8R52oTvFlPxKwvonENefgiGixEtizPi6v1XTEiao1apr0B2/YX+0
+NfEYWHpCuBzXntymW4TvUUqMCbyzk1kqIOD1IDBzABmY3+uI9VakD1IdSuHudYOCCYsoSWP2Iof
cGVkmGBABPAPN/QRfnZ6c4eRABiBpH6XKyPcsoP+RqgQLl0iyvDyu3g+FOD5USGtrQ6yugxdwNEt
frZulPtRyn4EFdHicnyTC/qb6w93NXyXxYA4k+AGNKEiUlLVfcQHQ+BPrX9ognWfifp+TIpD37S7
QhkeWt/tppC4B9+Tf8ftu1Y0D3Vf/cCzNCyLIvpmZU3O6xociYh9SbXm9+XPa3aC/XxcMqd0kcKA
KcuT8fLL5jrDyiEE0sjuh3IWG8PXxP6h7CAs2Nb22ootfT0c/TMY/6aqpga5dV6LkKS8MAZfrF67
XYxqBwu0XR/GTb4ZVjjyv4OZ3rLzfYQw4VhvV0efdiBfZxJTpmv579Hnu9GQ1yHzM6l65QyxVTbm
tt+JKyhxNmxWO7/yuZ29VvZDqikTysXGb3Zj+1aV1CiKpxvbvSu3yobUGbt+rTGjbIKtucANcxNT
K3RJ9H7Uny4/1s9SwPxaT0afl5VFmBZySgzEKyRlR1zmW90218VTs643MEycdoG0+xuOArtcQ33b
jDtA5g6RLst0OWwAl63SO04Eznhtm2j+/RBApYjapBsEcvN3z8d3ed0g6L0qOsl9WEejF6WpgBQH
YbpOfFFES90+jE3xEocjpnWCrOquOAqZESxyDxy525o3oZvDFAFIuRgBauAiIbGRujfMNJqkxDLQ
x3EiVdqQ5n6UW1HepXIC50uNSCYU9aeQ6Bs6mL616JCR200NqxgMAQlGYg9AqPcNylYouYdRytei
FB8G39BWY+rBdgsxJqQCCUpF0v/kZfsl+8U6F9o9IJhuUQtgs5K836mRSRcQdtiiFhH0mfL9mOQo
p0vzfewyzdYEhesp/TtSqN3FUI1PBblrWkXssygMGDpyHetHMrwJSTusMh12BUQFAupLAtTMMH0S
lMLh0PFkYL3gZPe9NMf6JhzJLi59WbBFGStVWTbPVQKfftAV/afrysH28ms2O8NOHzTtGdHAbo0U
Ad3ybHEOXclXq7iJXqeytG5DDbohZXVpvbTLSUCWq1e+KvVrne/PgFDfWMHYJmI+n31VHj6vyBON
8LUZrQ3ZnMEitlphXaiRa+ex/9sz4MZngvvshv2tFmUtPqXyptYI3+6i5ACig1ZqKfQwbCz3LvYx
XcBmfMhL8HljT9PZh4remdArfembrOS/gyRCFi7R/TasI7l96aIvqw9doy5sYJxB3LIf2/ydhWfX
FC2daw1f3miM+yhKXkwh/9mmaNUv33b20LOJzGICRcWMbPuM/KMAUZVLbha+tmVo1wmuFph/l4f4
erj6c59Ph5hW+ZOai0u7yGr1JHwlvgKMTXI7jv1WyiPH1K+1ptQzU4KuyLxE1MU+i4Bfx2oJRoEz
3QCmiJRbEfoPYVSjsm2lMLj3tM69SRT5TZ7QrTBcJpK5iwAzzqPyG6bexWAZtuz2zc0QKgEm/iy/
7wQiiqwOK4/X8995We0SQZz3Lwhrd94QH6rA73e9T4Z4ZJj6A/bzbdhaMZQnuXQA5uxNE8cXINdH
JergAnLoXuh8zFi+iBMua3LBvJhEQKHxAjukVrsjua233Z4U1svP4XNJ/DqR83GBKJXZbzN1zYW7
eYE/M1cz71WutXgDBipfwq8ZQdGCJcR5tBCmHUlu9AOHHKRGlqil8JTK72ie8Clmar8qCgK6ynJg
+iFxHbO7zz45zFgF4vpOiGrXGSTiIPFZ3mZk2duuBmFQLRE6jCOFdNA2AoFDWHo74p1Vy82cQR8z
yI69tNCKGqJ2HDMZgQcV6wY4V0SyQ2LhlYvCLa1kPlHJ93f12EI/VeX7LuVVArOFNz4fJLz5mjpu
ox5NEZCFK6cH/cynQteDDhZ6N0wH+rQrPnmPNfLV+bGi/+ppLuExMdP+a6qUCwErjkJQlGYIT1Fu
vI5IDcO6WrEZxT9lkEGgrHNmf84GDkFe7Di1Rd2S5d7msJ3fvb7cw0EhI5AkbnzOfbfuVdQcXuit
As39HrSERUW/i6x+kAhICTCzY64GDNl7myzVoEbAZvfNXWeMW7OPHiwzO1aGf4QE9cts5WUiyDth
mNA3G7JVIb/37r4SIRHjonOB3A3uT0v/hj8Km3V50wkdudUk6+ndqiR4MS0J90nd9ag3h8uv48xe
wbzAEYxDPQQMXVdoDszmXyWOMb8Aljsy4fs2DVD2uTjjVziBG6faspcAbCXY1+rdxl8n+q/jftLj
Tp4j7Gy8oAHjGpa7EIx6F6c0INHquD1gsUlgg14Hwg1yKdCckrQCurpKMK01hWGPOUgLqb8fga2l
pW7nfYoxEl9V4Tk+lxEStufBK5LD7LEKsrVKbnlVa8BjaSOxMssuTv5uP1BDoO21xQ50J+QFJ4Vx
ZaIg4qWw9jjlF0ZCQqWb3uVqCR45WhWwoSaO53IcjR112a1YYd2Gcblzxf6771cTVzGCSd7dCYH4
XTH8h1ySV6wajqXCXmpiAvRSMJqNA57htfdgOpDPKadAckmoW01pJIbYOIJEygcZoZef9V8HRlmU
JIQCVGxAqOjzR127UqrqbE/4dPiyI22ZDDdaFFzpMf+10EyjqBqbCDS/cP9m5VHXN0stq3iwlgaO
kcKhQnJ8SZ83lv+HkZhE6ZtxKDX+amZXeesR56EyUhbd9F7lRJG/8RIRFlV8ZdY+d+tOh5pWvJO3
tSHDQgDyIBzVTrahf+ccufXx53//fBA7MLnh/rH+6lhIZaOqsSW4R23s1yJw/4wIN5MZ4/Iw5x4Q
Gy5qMHz0dJFnW7zKlSq/ADVzZB5684PkJTWmcKcg1eDs9/vLg/19HOV1oGz4yS+lKDdf7uKWGbFp
XPc4QgCrFooTH6wnFpd1B6Lue4rq4PKAf1UrpvFYHZBMiaL5d3UJ7mEts5k6am0vo9yFeNIo0ous
i5jmFfnFLIgS66AFXh723E09HXb2gsheYhITLbrHGC2pXiZ2VpNAZWruG2Ft/ZVr/Psw+HmRUzVW
N6jWfU6uJ68jgTcRmWaye4yCnG6TMDwXbZZTMPc7JxiDvTUU3jMO556TDZJdHNsd9S/9xlcBzHjl
kaxLEevr+Nw3ytLMxinInKiWKJbXeq6yVe7XEZRBZJMrKL8srjEC32HspqxZ3ZGM9h7kzbvWhrdG
zp45kEnAVQeA+Zdv6l9rPZdpUlRgOpkq0/MJa6iDIte1wT2CbHqE3bLWguy/slF9Ln8MAdBD1Kh0
a3MVFdz2JB+U1j02BiTVNHvQ1GsFz5nz4p8xJFZadJgg0D7PXCdPq9BG0R2Nyj1ir30fjtArYsel
adYum+f+HSzAgi2IfU1bcO5DMDWq5aqkoSifH6wystM63ezd4wAwMSTvZFAQHZvxuh6/pyPE3/rK
J3BuK0HTBomBocF8++vs2DV5K8Y51wk8ZmVsgKO0q/yjWWH230ROKK/c+2sXeXXM2XdHOZH437qc
xpSpdxGAmS7IGKYyiTRFdJRfAjSBKxf66Vr5soXnvTy90NkSF1ia26hEch9jJDoLApeQNIOoUDMD
wIfB96K2MrRwJF74eHoiDPP2VQafswAO82YWkDBYTO7FIkwfvNB8LIp+D6L7nbhud+1q1UcTU0Mi
dgH+YXD0SYny1BC6mLZqK/1DUN2PLIs3qtrZiaQfyWWCGZBVh1HLtA2ckHTisRPnULi/C5OjhJaP
Pwox/+bpLvnBsXVDcZ1WEWZ2X2jvEqJDF5y7D21VPTZe/i1JolsOwDARyVddCEQzkz5tkhZSWE4I
gWXB5wQ1JbEeu8Is8WvWhMR4B2Coe5aPLZz4lVdWv+Fp/aS8621dS3vv61ZdUBlaNX3SLsykuMma
8Xh5sji3RJ8+lGkyOf3KSiLTgMC4R0V4U3DwN2A7lfLKzHt2OcOBxuIscpCk6v51lH6IY0lQRioH
qKGGJUmOv1znR7KVHf3j2h5ZOrNHliWwfrIq4YulHPN1MB93T50EsnmMhIINqF/gNsi820AXi0Wu
6dtW4NwKowD3vQZlqbmXou4aQfncF/blR0wr38l9VatGFCL6e9jGiH0BIHvArPWLxQ3K0G+qdtEq
EOxrvahzoyoamlN88xQXyar+OiokHDGBJ2YefaBaUFg4dak9VGPpLokPchk9gYJfkXe68ivzphbU
n7WP2kJ89b0ru6Uzr5VCe5O6jAkeka3t1x/ihbAGLaXQj3Wx74Z9YH6IyZU1SD6zefgyxmwSaxqV
8Dqt1o+9kNx7lgWCjh5IjUd5/EY0zzKxCIBKC5Jep8RwBO3auGZZJF9YIGLKp8Dhk5+d/dAgk1QW
eZZGfFMRmK0LEaWe1BbhDse+dVeQFL28/NWde0f57WxXEQbyXcwXUL1K+SV5ox/Vtb6THGnhO9r9
gKA0e7j2PXzWuGfzLjYGZOF8CxJqqNlLQelDci1SwI9Vcd/V8bOqAbvHtlGJ8HNUXFM5jQayvEux
3+VieC+230dNX5bVt7Ije5Hq9MhZU+sXFGDsEmkFJOKF3vyQRwUg9Cvx7IsgypZdh8hEfPeA1nX0
lw18O11MroWrrqJAWUC6J80RE6P30macS6EYyfh/alqJBhHYGinwegvMJXusCzDe6fCIlWclExsR
xsmjORw8LXgUtBhOcfPUhTwmCNUKATx54q8zZu46pzwDDDuSmhWJ9Ut6sbdgMpA+F0et7t/kvITI
BymYvJ0rT/Ovaiw92amfj84NAAC8ha9vu5VJgknVyTqWJUnHleWjC2vNbhE34a2Xa8+kVnzUJKYG
hbHOu+h/+NZOR59N4aUbp3GnDFOJ33s0SmWhNqRBR9Lu8lVODcvZawTRwUDRioRHQp/49SKTPmHG
RetArGN8q3XjJvQiG9KU3am6LffZlas6s4ul3IdrmbMwe815/zSD4pgJUq+h4tn4AJ5H8VrB9cwc
RQWEbjr7PNpTc8pIlSamKUeVdmzLu1jmba32dXHFinJuRp5kGFOvBw+2PF+MEqsF3jAa6tGQFuKu
d/pttSZiDXfWItkau3YtbIXV5QfFxvHMCzn1txGX0HTjSDd7VlpMN07CbnoEb0qgZxnIa6lregeW
V2iHgruBdyJsjIYyvl9Ix2KEHxqXmukIWkpW1U8NTHSfCw+886tWTJdNSVOnzGMIzpjtsgw2dwr+
LUtHdlej8K6jsmOHM8Jd78G1pQlmuEHKtqNB1J9hkUE0ygQ4GM8EYXd2WI1bNVSIb2NL03oDWlr8
hqUmJyDN6BKkUq86blPwFaUqmRWGsCoUslOHejf4oWcnRGQsoIJ++FZ4YzT1N7GOWtiqI8yz/kNM
mRxGsDWcv0yiIVp2lr6m77qYOFlLq5j7US4QOqfYo4RUgc33W9ElSwhVm1wKQLpbGNQG2Nt2K7c3
QO5trU3XnBVWOSm6pZePC3IfApi5LBeK56idvi9FbZ1HLoJyrboH4uMYZvFSNj3eRtfJTWmliw3F
o7hg4iQvEhqSsSykAQci6ocsLjeFnMOrDVaVpkYrqIUPxGGRLtc3HyE9OLsxIYkR3Jc5ozpN20MB
qijGt5omH6ErN/Tn42apEx8DQg0bHs0vO2g7jUg9dWov5k41baaZ+Un5WUUJEWkppiijr9660vhQ
psMsrMjI8coeal93JBZijbgWz3DqbpWuvvELAQshvTtsngVMtPKOhuKyp2tu51W+9JT6Rx6WUMM0
CINeFB6kymPOlqXbUmuAlnOWowY42nT12AT5wfdYa2J4h8HvhIgVkubIQKa38NYa0ofomjdt2GWr
vDA/OkMbFhKw+NEy71U2x2t4nv2NbA1vXkbVkdg/J/UqgheyXl14tcvBO6lSW83l2E5bcFK9r1lU
FkzrhjSqdEUl2XgqG5l08YD0u04R75TQ+mZIsMbDSH03jRDapV7eVaO66svsfpwu22oyei5isMrK
bA1mi9AIiA1GbD5bSuM6TR08Dp5KXoIs3bWpAWa9E0hV9NJXInmP3Cd3mRGnWIp8SbDXHsys+hDD
8JUAuzdyCShzQhGm9Mov130Ui0XXGrdAwCmAmylHQxmWmV6K8UvoEb9eaDKqAfVtAHm/7BIpXMiQ
aDuvyxfKxFQTcT+nSfpeDOHUM/6IYUTxQZMGUANpbG58rXpyR+EXuXflfQpmrayGVQ3fhYQ1W9C9
lZkM2y7g3BLXOllXLdCoiMh0Ts2EW5clP7f2njURoKzU70cO8LZmdS9yZt3mWfWokm4DgYygKSRb
Sw8+fqlUG1c3d0YPdN2S1mmW7n1jUjL3Ft8nRDkvyI9+D3cStuEyzDgfyalO+0qLoc+5N5Ya3ZZW
2dDB8n/nsOXBsL0Pin9feO0CTqDtDzlJBV0H+l1d+rF5l3X5mhyCYluk2UYX4pdc72BRlhTr3b0a
l9PZXt25vfEMqWw3dqBtZQXCgSKlz0pgrULRH8mIVqW1nKryrq34ILETAhdzy0PWJe/8mt9Zm9xi
x22KH1IHVkwGPV2UByPud9AS2YtQzTKPABbLRePtPSXBhp6tvQxTYtHfd5CnF6oIV7ghoMxqoNBp
0UfiYUSmL3XMhfKVLtyyqtS1OWrLooZWyD1Yh7lCEkrvdIRmeAV20ZEQdkLQO7gsvfcjEMHz/NJl
2Snk5FkVNLsXVdvK6BQQ5RjUiHOYedLBd9rGe4Oo7Yfur//L2XktuY0t2/aLEAFvXgF6T5ZhSS+I
MhK89/j6M9D3RrRE8Yhn78fu6K5FAMvkypw5R27mM9WNba7jwGVwe9TjOY4/RMjsvhZYThcSEB58
3ltdQinBJRMLPpvWl6VSgNgavwJCHzdsP8skhHOiXYhCSixDcRUXXAeh0pEa2E6jSZ6yvgnyA6PN
OYZNjpIVMzw+7VxMz2z1BcafXNNZW4IPIAnYhtYXeMT1kCf2Wh1/Yj98MdtyM/TwPhR1iTvipZD0
ne7Dw+yjr5r/VZtobla4S8Wfbv7lRuO+0dyPog23bc1eJcsvIZdBKzBX4ESC6qBJR6A/x8z/Xof+
svJail5ApmlRl5UdssUV29Pa8hKnrQYIgcNragnzCOmC0RTHPmdrDko4yV+50a68hvRsED2BHp2b
lAaNMDv0GTq38K2W0nnGnZSUl43P4swASOX3xkaroeFp3lPb7GVfXYy0Q7GxTDZ7ANnzfin47yU9
8lUGebCrlplxGnPTiX1xKXp0o3EqNCYyFWC1SlBsLNqNLIzUlSiaN1a4ZjNcZEG5pK66GCcfY1M9
9dG7AEoag+SZavrbaoioR+JcIGM0C9cPydixFCgGJzO3zRdGa4HfGVdZ485DbJ+hNJ/8KD/GqYF5
YsQeES9hQ6JCg1NYpg7mcKtS/TR0QFphPpcHfz2RJjpQQmaVbrSmgUgu2gGeA0GpL8b4y8cVPMjy
WQ6rUDHMw5iqdiDKM3BudowVh15irG2i5S6/zEo9l821tl7EPj76NI5jnzsPU2FNGcAZsNJBBbrx
g+KUUo1jv8VDfbT7yWtBkI6DmmBfAggwEyFD4JrO3mQmXWxrzcjhp65c15o1Ux/+8OFBzC294Wyo
b33GqlMphVn9euCuKPk/BqSTKvXNwXo3w3eFEpflK6uwV9dq9tHhQGH2m05LZ3VlrqKoRgdnLY2s
PeZJ5ARquPDFYtmUw66PADfmXyYUDUMqF4FZv/EVZ/TF4fwqL92BVHy3nBR9RmkdGtl1slxalF6/
8HWcYNsfriXyCnrHEPKDwRUqZwpnNSs2GfxFWOkbgT+T4TOgKvEJxp1dJgVnmvCWh9HSF5NL35VL
P8a0ufLpuXdtMa0XsQ71Hd9It6e7kuCuboxL60vQguB219JaFYEgNfnc78NjgidYlWl7Kc+cku+N
i/JTEJwUN5lJRbOVA/NbRNASqf7elYZVqIPs0eNt05pPWohPGhhJAcBUgu1rpPgYSvIzXXE30R+T
tJm1wi6jcSHPaUbk8VLxGyHvybdcxy0zR+8vRpDN9fpVJOQLmT99sxIkxCfh1srP3sDWqK+E+FVM
DD6hZAsYbncYO0QmnBlMKS1x5ouclt4hhzaDvf42nxBu2qvrooSarr+yOI+G1yTa40dm9xmsxVbc
CNYlQ3ajQZDDB9NpR/z1WLKm0i4VtQEolmwTId4hGT6Qpf9QdUjD80zZt4VOlfinkFHYoZAZ8oCq
UqyIKh1oLmIhLHyrWBRqO+KDXAKeaZe+H1OvVWg688KzqjbvspFxyn0BdVi2Ek4PIlfwSGdV8b9t
qhHwVfBT93FKTBam0dg6dOkoKPHmjuMzRYp4sDad6uJljLdEYgWqXVMp7zxpJlS0Cwci4jFuKpj6
+gaVGY4146yGVeT0ybcue6oT2nu1aCEmw7HO38pJm5qn7Yupdy+u6GNjIc41ccAvOXmpR9Nz2N09
B5cViRUCEntMJJdNPtkLVSDYelz/UPXyAh70R6yj6nKbDrWqZ74HRbLPY8viLksh2W3yDi9dIF2+
gDol6MC44o5iUPntvC9Idk7GPOrE+CONe6xD0No25sbV6q1ImtaoixXqTiwyyRFHkvfl5QpeB3CK
oZh99FGPUUvZo5I2djm3Axjs/EIaZvSG8jn4FRiM25DQM8oHp8bfLekWRSQuja4/GZYGZkhZuQpD
Sf1WAR5Ftf3MfWOjiOmsRxnSIFqZVdjL4te3lI1jqcZbYRgjuwzNeRF1zczCa6MfIIPnrO9Cd/Af
mtf9+OF24bwOv9I6P/RQRZtYXhTkoGE9EGkOL2qnbNMW+W7TL41CvwhNOwtdoB01/SfKV9CYdon+
Z8jzld/Vi0DyuRDR/yJosyEu15pQrl1Uf23X7QyBaL+kwhKN26z3voKU8N7EHDZ9ivWTQDlEUmLc
c4RNHtc7OS9mvraPR99feFknIbcbr8zeYhnhPstZWDeOlIgRNu5ghFXN5aoDRRystvw9icx9jGVi
WykLWpQKhvC2bqvOuyJ4HWSQu7JrwWvjCHRM3CECo96anbEFGIiwJ5Eurul9D6Tom1C132Kl33ux
X9hZp3wkKIdsum6Pkq/N/KQ4GmZKe2g4d0W8iFoUgctO9Zp1IErXZMDvGxP0T3yTz+OAnqtVx1Xh
Bh9GrEFwExHkNuCZRfHMyUmIpmHcbJaLgawjfAfIj3TDqo6XKB+uYiCobIlnFO816cV2ERKlWTXX
DtVF/ixaiYilT3qpAqmepUXws+hBqsji0beCfWsCLMmK7t0wx1UwNNe+bA/cRM9SFKyVprxkaTTP
q+x7LwhvqWVeQAWfxy6GzhCe4TWfFcXfpam0w+JecirDQKzGggvM+NCI7sVQihcjNz5G0/jR59oh
GrUny+qXupWjffcDbHHpQ6u1DzHTfrhlx04rGx+66B+qzJ20hdQ+zW8lnf4Jd2AbzoBhZ3LwVeTt
4ARutbd8yBFW7D9FNfekRO2Pgpd+qQMiW0vdY+h/bAbkRGnzExHna6GyHnQzW3dhc/F084wn/KcF
Xi+pjJ+Dqb0HArqslH6Vg2a5y0G04FBJ3rXuqBzoeTnxmzHlbbDr7yyOA0NP+mU6JNJcbN1LX5qc
BUJ8EfwWp36/eYHaI9qqS9eDnMobv5c9B8Tmqte5CI0JGJUif5W5nCcJF8dENQ0WS5sufKSUUG7V
n/oAuMBKX6JeO8kZSpOkCNw9AgD2tTA+hijOVnWB/qlEPtUq/pWc0ntvZBXh5XDKkvDJdLVL7rfi
Slb464Ur7Wu1IOR0Vx1tnBAtaHZEyuNEVkvbtFZORsk9Fji5glDay3ZpMWIDI8+8SLl4GfIQKyDY
wP6kWakSCCVuVOpYcBEOAXYoWCJ7k8ty3H1XzG4V6AOVewk2clpFy8jgFhFz+9XiV0539DSDpduK
mMjcN+EP+1k5pyP/q9XaU62l6yFyl2FZJo1mZ22A7kXgjQOgQkI36iJi4TFyOkPUZyVbt03ZHU5P
Yvm2obgWmSWtnPOfMZUxa+arVaugl0lusEZxxTbZzWEsdmUy8yTjrahJToRmdYE29BqG/Rs8w3NZ
lvPCbM5y2X+qBKSW2C1VBcCbKBSbMDMn92yznVsdkUloNYUTB/q7Gylvei2sMo2khjf2z2Zibptx
cgpP6n6dttI6HrW3LhZnZqb8MBTkcBw8wOjzjSLlSNOVHi1UtKxF+TVWORG6TLAtM7/ISGZsqRKX
Y8kFTIK/IncLj2xWxI5dW8RzgXdGYfU+ts1LJZqbqmgOQ4EcUQ5SbrkwhgA+uls1YYsT2MbZi7Z6
b6g2+sqUQkW77Ir8JzyWLz3IDnkYNiTH3XYWt/1PMyR31UXxIszQe4lpMBKFGnv+qbLBVbzJRrvT
Myx79FE5V2H1gjXizk+0rVeke8Xk+EdVfsX+dCHAI+qk4tyn8bbX+HCpDoRyzMJVrBg4OyGCFEIu
YgBc8GzXmwX+YfMqdTekhUHxlT9UgfBc7+jnQBci2fogLbpRWub0aDhGW8NkaAWVMypdiGWywIWt
wcaJAFwuxYsoBt/FlCM+Ib5gIz+MvfsRtcYytaSVO9CQM2CljuwJ4RnCq3BWSLiikfujkmfhZKyY
bFj5exSOJ7dGpDxScrQzwr4kUTY+bBfbV8J1Y3AZxKSmkdU98FIZsRhwhCpAvpj1VWEb1ELAGzx7
bfGmNxZQO28k+POyUzKkT5LrI5gOJB7SICtQBS1A8grGTi7bYGZmMKD2Ve9eReh9M1dLXuICWh6Q
qSf0nJNnGQWjjO1/Flfc65U+/tGVEWbACdd+EUqTrPTfexmwYut+AgqDjT4Ih9arl1A3P8e4oOvH
gxs6NiTWRkNH0loRhkti8ZwW+qmgZydtUW3L8VHqCZqpNUywCLHCc1xBphxooi1J7jtpxAX07Bd3
NJlutL0mlsqCS7s9nQJPcmWSlAh6ZeYO7onuq50w+k+WH11LhRZlXz1JAYBHxR2wosNKye4jBQk4
OVAHEfKiT1LZaf3qu6kEuMEm8qEw+8auhvhFyQNUw1qlLfGUKmYWNIxF1eCdWXSvmK9ncAWTxJZG
uhNGZdgaWr5uaU7EIfGcqFW1zTRwl5KLgp7KeFqr17xt87nmdT9FShy2bLkfg14ecaj8abncOfIo
aiC7R29QyFO7GQ00qkZ+UcaCDBU4zT5QLDvtXdnWfGETjMbRGoS5Wgt7pAPsTYn3JLfDW1QOePvR
pMxNpd65TXzU8PXXXWKogn477hYZli8q7QWu6TQyCIdc7L6XZAroN0tQYY6CI01LN4xOAj1zTo54
kUTJiKO7B324NqkANYkHd432a46bWWRkvaOBjy4thZghKz4yUWs2mo+7HHJwF423pK9rYfyIZQot
BbKEHmuNItC6mds16BFYEnaVeVzjqnmixfKxL5VrVKcfVa5R2LV2WZwSVwH74YBjmo9gEpZUZvcc
ltnCRSVrQ++cjQ0+OpXRXUZJOfgjjn2J7CNjEOTnOiV+pIzR2VnekF8QeFK4p35ZvIaWOvMy8oEy
PVpt3+FKwPtPRfejk91rX6ufkpQOODMiKW+8eJmM0kEvg7PbGdz4fOXSqoDlpRAJVht9clVwqjwe
aFJnxGLAy6NStbXR+/vIAznikW6DABnAaxURHMujrYuASvrBm6GdXHepuiXzec2S5rtnaaMt9uwZ
fs3+JEQACjpqGXPwYmBjlHYfRFj2yZL/0iQVN2Z1DOdjCipWKcPPtG3f2lB5dbEnc8SqgaqbNpMV
Y5At0LcLs7LjEM5iv1ozCS5qNf4scuW7aPZklZM3qXMPVi7pdial57iu3kgEfhu4gw64ctpqTKQS
JupzbFCw9qN3C9hcII6nsK3egl7b83IvUkgJQ8t5mcNg0o5v1s9u7h8TK7Fso1UwGqwqYdWJhJ2B
bCWUOD24UFEF5SFInJgjeOGTtAh1KVyGyD1nuhRHYFlaw2YLfyksywM6bK2MUby0ab3KFa5VOpla
I++0WaH1On1I+sEQwtxhg98D+NlzRrSs7vAZ2tlL4yrgmrlTRO4+cLtLUPWvmu/hiRgEPzM9XGdm
lu6rVEqZNdOCV9x8rgCkey2HCggf2TPNzHZRVqylwnhqWvmtG4xzm1nvRcI6DoCp4AyIyebGK8YX
tyiOgGoBwyXvQi1uUzMCNWeQM2sgNRfis2m0ruMn6bnQM/ZEgpxu3HaRflBYnisP5o6TDumnMRrW
snWNaxAnezFpNp7ez00DlmhlzIUm3o81KfV+BH1RbPupWlNlHQaXBmVmNwjPvWh9Fca4yNvMnOdG
pOJ7KX/zwQ45ho4QGuwmUZqHVaaaUmkR+hfP5dwf0rpdZnGSUgjvlIU3svtBUD9bQbzyq9h1aIbF
uD2jE08uaZcamoPaZvTfdN0lx/ktT0hUAbD7MchUw93x3c+Kp0ntTy4XUJ7mY+7fIDxEwszRmxr7
yh+QukwtUlbPnzdMz9jFckUFn34qR2qHHdSyV1TIfFn3XfFaLMlMnLPChvOtTQZHqztG8graR0rl
bYCbCO3lXHSuRvkHrKFXvoSul9uwXdkujLnv0URWu8MSuExna964DirhAH74lKfasmiktaYNHqWa
8lBZ+Tex6Ld1Kbz5o0nnkClQn+u3pS7+jJFr2aClF22Eg2Sbs7YDwXtS3DG0zVo2SJQNLwB1rkFr
DXYKXGOlZkHqgGkrVxnOkHqZ0vZBjEGxLZJnQpSHTiyOcDhkCGU91OIcKslstMjksPl6tlKR/AoY
hCyFby2EgghBURrSdrr3SPVxp+Cs08VCRRv/C7pNb4QYXlqBCmy6+NqA70mliNpHAYLs59/Lvw9G
uW3vNFC5qdzN4usgq7M4i5ZFFs/pp30g57sjlDRkJpk6mSPR1nnT3xyPIcGuFsVXGvPJd9MCMzyN
ZW8bEABVK17IPN9//GC0U6vUy8HLUNm+0RSNpW6mgtBF1yS65pC3tMCda8nHfzGIpckqgg6uULco
kGAcgopYPLpa1nHU97X8HLWnvw9xT9mKtPvfMW60YbqnSnpdMoYZ2cVrsDW2/dU4pFvSVzPQkUtl
Ds/s+Egcdmde0G1M07tBYgFN+c3rYzngwmq64VUtlXVkcLsVrLXcW8u/P92jYW5UWeoYD1muCuE1
helZcIjH3EaN8JGT6D+dLjdyFJP2Wd2Y4Bf6H/qQOAZJijlXeO0p4HO1SiynUQrDFrL4o9MtErUc
0OSTuzVaq1dXSfz53x/0hnbyj0AZpbCiIr9AvPmHzlCibD8SUERXdRlNzcW+01/lzk6vXIId164v
dNks47O1Dp4e9XDfWMb+/7GnMSf/IroEpq/wi7zQ80QF5pYZXl2zA7DqP+vQyO1a13ZhSAlUpG2r
TrMvQWyvOK3uBxdRbSUnaz8tTXSrdeCMZvSWpCjfqLoIcXFsRELrSsZAhtzFqjOVlwev646gB30U
dieT5A1jvJsNIzF9MMX+9MEiajttaGflTylYlxhR9+l7qnzUACx70oKgKk9tGq0M35156QNZ0T1B
zm8/Y9rXfnlzJn6/aThOy2BvHdPniYuTOFRk4JDNhGU2+z8wEe4IFX8b8mbfHzIBjUzPx6K47T/T
6TePNpgxvBCU/BQ0W3L8rbjSTv2DfebesLokofszaAWgD+f3JzVKMYG5bIVXtkwzPuESYys5fWrQ
0x582ntrHk6TiqmWTiv0rf5NybuwzAuJ2biXN+j5tiFKfRGpyIw2L7tdJk9ouB7IP+9NJ9YBRleT
tuoPbxuLnKLaunzHrsLwvUJs96jx658Og9st5tchboR1oiE1cHQZosX2LVrVvo3fu4PRuLDUt+4h
f3mk3Jomwp8D6vLUnKLyWDdbdJqOYuwpCnNzGaykbbCcFNLRQls/+F7Tl/9jHF3XNBp+gMjc7h4Y
woaBrKksxUUywi2zlV3/RPbc0WcgAapZeImTVf09XxITPlp/d2flL2PfHH5DXkVB49K5ns3dPa6Y
dNaK79oV/esl/jk60bP0brwnx0dOEI+GvVkMHRm60YMZfE0jE11mBgir3OTauenCB6vh7sQ0MHXg
O05OqjcfMTBbEa63Fl79WlvHRT1nA34gxbw/M3EaQNBL0eMPM7XY7OJMsFLUQ/PqNV9gCu10C0rR
MwKH2WPS1D9bxR8TBsMKIofJtOo2ch3LwaKAOIRX+bt59lbK1lgEcwHDw1O1MM7eKV61e3GrnZRH
M/XuzvLvwLfBrB4PZe/VfXgtsc7rYS9iJkkVzpksOqiQjnt1lS8fna6k3e8sEFNDeSpzwiPSvjle
8REtI6oA7NiV5zk01L80XnWK9epAJeFkkGG3B6PG1dkwNJRlleTkk7UF/G9bDdXvmaC8xEmxr6Xs
LcIDZyk33qsfquANKNWMnf5ZDe1VVcuC0qoXc2EJLcr2tbISY+ElFimg0S1BEiYqJdus3FlkQlTo
2rGZp9hyTCmuzDELP3Oq0QxmJqVuL0hnvtruVTEGvW0eyXfPDM07JalRLhU3XFZWBAOiEYZ5NHbp
Bklfvmn7QoegYAnoeLsNyYyXQndf0lx50UjIilov4ePs1k4AhXIeV9iLVK620FIE9Emo7DjRN03u
/cRA9dhHA0BcFnMfZqg8jdgZuimJKo4HgaR+5eOVrvhvcpI9yUZ/9MoEqQtc3iFCsuaTLUEmI00X
NNVuXeVn4WN83wkytcEOpY6R4TvZh/lC6fpZKSdfHmxzSJLN1RXknR5jP+Cm/dEfwovbJ0t9SuLF
hrDHAvHkowvX5RCFHMTmpplwe8lJVKtDUIxLSSnnQmsegj6BY1qMtJYn8Q+rr0D/NRSzyvQNBx8S
S+HSq3TqtQbKAbfrMfRNFGDm5odRSN4cvMqn72vzbjCfYDvNfd0/1n7U2MbIxbiPsGAcu+eKRulM
i8ldi6U9FqNHwrkobGGs34W027Vu8KoniBbDnFx5E/k71zP9WQPsYGZlU/6efZvnrJ4lLTobRbyI
JeVTrEckU3lyEHtY9pno7tqYgryExsypKSjGYREhw+j3mkC9uS+td1+lxKR2zSIf0zn3dW0uAz21
rYqaVZ+bO7IHFH7UAxlI/KGkfu7no07OVscvrG7Oo4wQDx2XENOtFdXd0ojIZ1RV/hoiZUwgh86Q
VB58pUT7jpGVmWsrTXWfY63Yq3p/LDscFdrAP6tWrizwNduHLWzWXjSOatEse4nucsmcWsKErVWT
Pil7dACB+CnH6acZEcGI8Hnrvtn1o3EqowHrgZKzWWvVk6yNu5JWVVQtwywf4m++nFEBr3Dg6gcL
J0ZxfJKF8NwZ+hb3tNJRgvZlrJplh3+xXUcxwOJJOTOkOcVG5F+xsNXr6ExC6hpp9PSnqATsAAMr
Sxk7hBtesHbr7LnIK155Tn7ck/x5asUidZAGsqw+lVES65oLwjIZlCMp2XPhVd/KUUIqdInGapWm
1d6sKCDRAE5y+58aqq58KbnLCx2/CVZ2TFNhBzJzLk4+/KK/ybz6XU+qT11PZkpf/tRka1Xp7lZB
izWEvmLLKoKt2Jz1OTuTGpO4q6wdgNGrPsqL0pTmAKaPnmG48zxFQ5N7wkHARcOmp2bg8aInc/RX
pj6cRjB8uKXxMoSVWgcvGVsbWPdxEec43tbmt7T0ZpJHkj1tvbWVU1Yc0o8ijk5krBdFI8+lcKQD
KRG6mZTl+7Yb38pB2cFlJXNnJEu3DUnQZT0yPuvcKOnSSN1r01ijQ0j9Q9S7Z8VVN7oRrmpdOlPa
ewoxIFr4pd+zIaQFjXLDME8nVe3YmK6jFxXybEuTtqYefSlYcmR2VdSYlenmD9kqTpXXJSgt9Ip/
3aF+M6x0HbWkLtu0jOemjLlFnMQmpAPqyrgZRLNSQI8pFVyclGC89AkiztHyrpLqfdK3erXUvrRZ
svnCaosJqS16G+zEspUw6QtrWUPLJfreRhULdREWAcVLl4s/h+2BHtM3xRNeypYRJsseG1xbsPCk
FpUkde9IDk6C4B1HxCDNmBvrBDktFSh/mAtoioxINO2mSp6HqHzW9KZ9EMnca9ujd4sghh5fAhrj
pq8FEa5rWJx+V/N7O0N/uIyWw5EGNtyxHl+T7hz1hKI0skzoCdyvbyK0sJZ8KRPJ4FMjOYJd3/p1
towt5QHc5U6MbWEPy3NNj4QD4O+3orpAsu+5Irf2sRJJEjSblKZKv3JPI2dTIIj1vKvd0Cl0Snp/
j7vvRIaWItEgNDV8yXT1/z60llZJoYZ+fOVqvkky87PqxOvfh7iXW8IDQZ86AA1ZM/Sbx8uRgDeJ
nMTcWfK1+SOYR8vxgsHZxnPoqloqa9dJl4/6if8Jw27iQ6IkkYsYTDULRsLvTxYCLw683I1I+oRo
2mrWmxplH1ZE004VG2hilOdQb3a+RjUl6dADFvG7Cc0an8hzGMOxkrUGeX3m4g0s6Z9qpaxoYQAl
LbqCrdbpV4Ijgh2EGjx3U/6u5BEq01EghhBPVZ8j1HLDt8JSSyB5CGIypLlxT+OsIp3N2ti7YIXc
GilQGBaOMLqkSlpP4q8rT9QfrqksfC/SQps3poq8QvEulUGjriAtZBRAUSZ8PPhKd5KnlqIRF+Fd
hQ317cLCOCbNIoNJ6O+8d/z/3pFakD/KzrpAYGFXb+Ghf++exCtT9JHVw7119uvYN7faRmkltjYp
upLh/qg9wnbZjJym9B74jNwdB/kW8xxzXO02hh5pEdFCqYyuhVzNvaL+oky7rHIgUX9/mffHUQG6
cCFiZd/MvX6s/TxK8F6TPXclUYQbK3JdUrf4+zB3F69JuoEMKj5Xt+1vUpIJ8lBU0VVQP3NailOE
AX8f4d7ORIIW2/UpR0tj+++LKKooZZZmEV3DKjx49fAZCDWm3eXJDctNweHh1whGpfBRY9+9F4jN
wmRyY7Jr3DrY9mIvFXRz8QLp0t6lpo4ovlQ2dam+/f0B7816UrYk73FGpvNu+iG/pN50jdPNKoPo
ijgjiL7UQnMkhLfpS+fvwvbb3we7971+Hewmz0CKXWr9nKeq8DyZ2qxSqvjNy38ziGmZKN9wAb5d
x9RE8yDWSLG5GKZUNAhZqfFgVtz/Ov8OcbNcR00M+jwjCWWauTOi6+toiw3qcfZfPAknvUZGnSTe
rWkILtL1aIRyeBWM9lvZW9deyd7/PsS9rAXOEniPUldROSpuVmpC6ZBSqcrOs5AWyM03WuhUC90u
nrFVWQlf1YM0yb0pgE8xTejkm03z1nI+QyOvV5oSXTtcVjtppyQPMqz/yxOxwU1VMFiiN0u2ETtS
6B751XrWzpRdMpe2/gypADnd7li//OclHAIk7ptkfGga/4M1HqEHIrHUhNemQIEx7j2ydYH2yJTn
zxmHewJbAYlcjihMO35fpp1hjFD+cDriVD/UfXAa+3zjF/GD3eDPjNzvw8i/D+OVehTxX+DGM2Lq
kgu7VM/mHkcz0pkHa+ifqOf3+IS/hBWBTNnBxPjqZufpPKFWA3PES6aPqBNppI7Qcs5KU9/3uXGM
I/+YK8GbljSrRLbWQ8nVECcicteWsqHqjgZAp60ypgtJas0filDAgcnUJ+KMuZUmmP2lWX4UPX8v
DNanlYs7PRzyWRnodEt1CKUDFIVNcW36+rk1iP4HVEODHs29ZHyup75as6UY3eXd2pApCgcJFhGZ
T0MuxZ+Yin34CUY8mqVhcZXlEUFtcpJcOVtIAxc2QwoSMhP6hRTSt1SuhZk1FgPXMgpPSvDut8Om
8dsjcdJ7oJZHP4ye/76y/1xoMG0lMskaNgIc9jfLIA9pB89c7GRG8Su3Zkr8aEremysc79T6sBua
XLh+nytse7mf4ND4SoO/HUaXELNLH4mRoTh/f5I7K1oidsau2MSMB2/em5GkjmeJtc56TZV0TQfg
UpbyxZiZe/oEV2UiSSh4smsGEN1WmS1lHIvIk/veDj3/0f1L/jMNyY+ZFiGd41AG/qirmGXW63Fm
vbr7csc99j3+ig64zDvCKt3RXbCi/8NJX9WFNZfOJ/ep2NXv0j7/7s0eRfh3ip20mQOoFPEPltU/
ip2yC3SJ/Jj52m3ynbqh5e5SbPKnfvVJ4xEG5Uv8LfsDyefFQy7StBHcLN7fhr45yZOMHoMsYugS
Zl//XOHdTPpt7q+KJ2H2SGQg35nLv412cw01Is+S9WwwX5tBQNegbZTEpCKSJe6+V4NhZkypAxHd
vNMl5DaVVPoqrWD8lhsduOq0/qnoYbszFQ8Pacl7GXyQu5lajEejpE8LbZa5kbDrwIXFE1a6ryC+
M4XZg1l8ZwvHq9AEXEVpmO3u5iHKyoithon12i7+H0w0vopfyU5eZLNupTwVq2H5CBt55+bJ2vxl
zCn6+yW6w+u9CdyeMcsF/fDAstASi5oznJI1nWyI5e14KV7CvT7/+8P+Q3W5nR+/DnyzZM22Eysp
1g28VJQFwOO9dVBPdILPvRecs+eoV+1hi/bvKMzooRq2D9fGvQn6yw/QJzeGX57cQlHfR1wxXyfW
m7GIj/jbU9R2rKU8G1Zp+OCBH3zc2yt+GI95RFLMeB29w9TOhMZ46eXS+sFrnaKx29dqyDRbSgjy
EfrcRGtlFKhBkI3THPJP3jvSZ4PJlMy7V2tbLI15HNvpe6c4k2al3su2v6qdgTL233/GHaecyaXy
358xrddfXm4qxSX9XvyMeiY6ZPpm3kZcw4deDKtHO82dFwtDB5jHZFdP4fd2IjWW3iiR7107E4sD
v5R+eGWzQfn2H1Fd+cPUyH8Z55Z4VUZ+pkby5ChqtQYo+PGpMVBLau1lkJUfmpcuhlF9cLDdOUHx
yKacRdJLJlq92RFI2WDHRGP5NcmqLVrwuegJa4T2C7Fo//P5yVDYWANDma7KNxNHCoW2LyNDeI1J
9viUY/zypY/HBzHdnX36t1Fu5oWF6U0vloLwSvfp0RubFVfYB9/p0RDTfPll6umpjNcuyOxXhZuj
XY3yue/E1d/n9593YuaCIopgRS1yZ7fV4khFDEa+UXjVYIZ3HubFtTfTldcBVwOMypymefRQd9b1
byNOu9kvT9VanVanHU8lmignavyv6dj5Mv6HtPNoblsJF+wvQhVy2CIwU1lU2KAkS0bOGb9+Du4s
nk2zxJo3m7u5tpsI3ej+wjmAwUSf4tMupiJAzxHRl596t6TcYDDrEbClOUgjR9Vm+tCSTaEo27lG
bk87T+tK9GTaqZB8y70WIgwJHa1qf6VBHrkRtbCeXCE4Ccx0w8mGFGYk7tVQvx9EIoJAukQMByGZ
mykQV5EqbYWRtmpJJyAIFRfVuNzDxSvv9QgvjVEEV84hy6w+W+f+uh9nr6sIxmOWAACexB2NnLto
PYDhEjfXzm6XdpaWiQsGy7YE0ej8SVM9E8Z1pQunvvH0HTjjlT84gtc7s0N9PNCE6yH1i5NeJdhM
pNEQ/znU12Ojh3ElCae5I0sO4iij4arODWcs9P/Ne6way6XpF6L3mhynSmMOwqmmgzsRq402CE7f
GnbHcabohK08f/48cy7OTiqOAJ0CdP2nUtMKoIKMeSecWr4Rduxbx7qyrn0Erw1ytvdsMF2rNT+f
r0/v9skhv4v1B383B2u6ZTtUsstzxJJgkcyimeVNSLaK6eQIf3C3XLf6XXqglvhf4cdCkzo/mgtS
N4i8sACVk0dKuXcNoGi/mBwqGP4Xy+ufI52tEiFSnjTVZWaFj022sG4LLVv//AAXz9k/M8+SOC6i
CaUP/jzg6Q9FM/c1r6eO/QQcK1AMOXg2aapp+2QLLI5acPxTbjf58qET4+conTxtEG+KaVwlofwy
NSZdvVa6M41xV8/JcwbDqekCzzTDgzXqhlPM7U6j75oGK3pKcpXGMsV8ILvpGWJPEUef0RMpPKtW
/vvni7v04vxxbf9B+f5YZZUql6W84f6FXVYCfoO0NVBi//MglzYsFokkUSVwJ+vn4ceWYgRfMXto
8KlVuXQUNXDn+8dCuzrShQqg5RBKSRPV66TpzlevstUmBSS5cBJimC0+/QWanEHJqkBOqEfkwCGt
QMF2EsWJxktANrMKpGtsQHrF4i14qV8z7c7sXPdzpzz+fBv+dQyxoSJCSS0U6wGr3dnGTZeUMGiF
RDglJPELW5FteT2vFlu2Etj6gTZXN/Xm39lWcrK3/1dp9v/dz/0x/LkJvQvbpjPqVDhNw0eEuXoy
Tsocr4e4ujIp/53+8oIft3QNzzPx+rODxhAraSbnHWEsFllNfqDJxo7jfOWPs/PzLf33zfp7pLMY
oDkpQw0X0j8NQGxFymtC43Esn38e5N85wiBApDmnKpwyzuPBfV2looJ+7aRRuWJqmzi+ste5eL/+
GGD5AX9MQoxjQShpxKVovCVKsaefFUeMBjvpSmj70kD4RuEiLgrsfyZiKGcBwEWQTWqfHhUjqW0p
G+0sBRuQadeQgpcGU7lbMnW9vPPn+ZqKNmutripum033/KpAAugGHj1PW1AjtvmrdbJbAxTK/+KV
0C1qU0ksqyQtz3bDfaVERm4SGYvl5LYK9GMly4ltTr3781uxnET+3o+RIfhjnOXy/3hoZQKWUC5H
62TQQLBoKVLxU7Hu5hk+VRKvfh7s3+33MhhoRmCsJomps83fHNaUmlgdfWlDsoacRwP4vJ3l9D4Y
+wbYVe+UtJRdmcYXQiXLqCwZPCqa/s8X04D8Wp92lXVaeix/AQfeEm4ihLgKnkFSWOx9EUjPz7Se
XSttvHxz/2fks8+6rpeYufraOpX9yyRSOVWNNkXiK1Wg8vea++3SIvLnZZ7d3EnW8kCSucys+G6z
15w7S53Lzw/w0mRga8vxROfN/GeLm7YAKbUitU593cNv6WKX9JOXT6rm8q5emQLyssCev5s8MdC9
HKFlAgVn72bFMm/JsXWicPpGu5VWqqPsk2mtb6kIpee0WS0M33AXNJD8nOYlfr9W9n7xev/4BcsL
/cfsSJJSiGle4552tcMJlR7i5OBXu85QrkyNS6/Kn9d69lE1B7mZOisBGxwI8H4eA6P3an03hJ+6
UHg/P8ULhyPMJ/9zWf/d+D8uSxwpcdO10DoNOLkXAaOyiXYM64y/9VVyO7/9PN6Vu3guim7b2e8r
geGS4jvIQAvEvaO3T5IYX1nMLk71Py/sbMJJQeh3fctI1HDeNrVNhNJDn1ccUozqq97TnOp22shk
jqMrQ1+afX+OfDb7FJ/skwgz4VTUENp63daT0tGD/887efaJDap6CHIo2SeEWE41fEbhd6gEW/3/
PVu4FIXRNYfrTaPl42xDElCZ0c+RZZ6seS+3xz61dkoU7Cg5vbKgXLptVJ8hZFDZtYKo+3uCEfXr
krkB2mjI/TNVR/d6lgmcQ64x8S9NL4LztDMuanRqpv4ex0pqy/Sr3uTxrNT0Zu7ifUpXeCWgd7ym
C7x0TRYw5QW/r2ObPLumSBtriTCmeWpbwx3aaRdo5kcDtuN/ce/+GMc6258CFh7qoqgZh2i/ZT4N
lCvE05V4jXThamhNRpu97Bn/bbCQVR8Wz2BZp86JPqbfwQZ59bE6miUh99FTM2aU/3Bt93PhAESG
849RzyZymAfgO5ZRzXfRgVu1mTf93eJ2R0R3Sm/Sh9Qrj8FtdaWK6kIN5t/jnr0nSSDoPnhQ6yRU
br3NvMBTt9EheCr+aw26hjK/sB/66yrPpnNGREUNQCCeLKrAqdLON2K/QJ3Mdi3Oi0KsGO5yzb+y
fb7wRJndBhNusTb8UxiCcE6qUj0zT1KiodIJXIqttgGMmJ9X/QtTDuvVUpKmcO4gVfX3lKPUGATp
RDdoKQnuLH0q8rFDE9CX9mA9/TzUpXWfkIZCShwLxeKl+nssZTbaTAsV7YSHc5hcfU019PuWZM1w
b3nGGjYrhl/2XyRzfx75whNUVZ1iFB02KfqLs4tMFltzIejyaaAUKRuFdzHs7qmt9cbSp5HC1B+M
rlr/PObyVpxtiwg/aBStUVa7xOP+vlg84UEl5opyisUbHVyKX11TfV7IP8t/DXH2YhaxVVZDJSmn
aAbimRNlrvSMToNOuGmQWlMhXYG/hsg05NtCbh4pmZohCdSbesQg0+kdxPXi3cjb2R40+TSZw+PP
9+BCoopfSHEJPa4q7/D5nkJQBkpYafFnCyM68inaGTfaWvKwbTrmlWd8aVH4a6yzxWhuxzEcS8bS
Hks21TbsSVd1ey8obRgzbrf5+douTByyyNQfWIRSdP7z9/M1gVBA9e2VE4A8xVSomm69Ubofun0a
XCvauhDMIXHE3po6QWrRIAv8PRiAGRrowJWCl6E9WSiq3JVT+O5SFXyZgrCpJeM+F+VdAgvRNfTE
gG2afRly8CbEYg9is30Yku4+gYoztf7vsCweyFEV1x7Bcs3n77xCWfzSXCtTMXD2M7knmoaPaHnc
g6c6uStt1G22NVfh/bVD26XdMbk0AqRLuPvf8pf/0rPUASqnYAgf9Fba+6N13w5g90rZ35B5J62N
3dOpRqEG0hkhY61mr2yzzEVHlFwpq7uwWnPZS+s9sBhUsMvb8sdefU5mZO0wlU5dd+ja3O4bw07g
Lf78zl36zPPCEeRgi0T8+jwbO4TxLFeRwEKGGWpXPhmrxold05XWNYmMJ/TGpICv3eqL14apaNn7
EU7Ul///x7WFEpjHXDZlkmP7/9IKATSlayntS8ultnzraL4lRnyeixXAtaMHmmRsSIM3I3/JCaTg
4XmrPXmVUeab24GrXBv10qUBO1wmMMWDlFH9fWmWMXUSmizuJ+tTv4WYl+3CFdVwLpwpN/doI7t+
Py9dKq/tUjHEPvefL4M81tUc8SBPkzS9dQG5w9i4MhMvnOU0IgBL8JdOd9JBf1/XNGUydaUMAYfy
NjPGFzUWfxeataN1wPJ+fikvLYSURNI3ookEHc5rIoR0GAJcXPJJkgcHGZkQS3ZJ3iIq34Lh6+ex
Lj0vukQoLFaXcszzGh6hKUdJFTsQhFP2nYnN5yy1v8a0/P3zMETKLzwknTIPEaEfn69/skqjxCgG
gaFTYsKKInv/K1FGFcxXC3hO+QW5aBvp/oeV6881cGBLG24B4m/qdn5NuvYb1FgLdkhawLQvqgB8
Fnt9ZSgvQisfEDDsqaBa6QBRUwlwHbtImy7HfakOm6GW3nXfwEo9dLdZIt4pQnZvolKAjlPtIQmu
SAJ/QpPzdIsiibI/DoXi+UmwFs3kberKFEi45HsseR/Arcm6GZWX+a1pjxFqxQYAfW41T7w8hZfi
k3AiirvsJqsfg7I69V2cPsSgozxNCSXCOJrvdTpCpo5/QMautU6UDAD+gEA6lto1jRNbrRwGBi+f
kKZmtt73o01a/1ONyDH18rxeQMoQne5I+d/ISCA9Uavkwzg1KuKL5ltmP6Zq2rzyw3Rl1ME6NbWb
0UBxEIOg7voFixhPL00QPpklMukJHFvfVSnpdHWvDtZKafPtCL7Lk5dD9hqWoOqNhTXBDA7W0Yx6
xbB2iJlYQfwONFw9rTSDtHwoPM9x9KwNzS8pCY6hkh9oweG6DBLPlP8/pAo+NF/DpRXWtl6UL76S
HM0s2+p99oRQ7SEQrMd4MG74PiFvmuhiC+VdpqQPWmg+CFP1kfk9AFWjGp2JBD5Iw06wq4HFe6rM
O1472Alz+MLp8Lmkmp5sFRV0M02UZtNy0gipbhdDibKpTDfdoiso3eqA4YjZs4Hj21MtzF1jG5wg
oq3MMaZvLrhVAljAgTC6KNI/89qfFkB0TIZb9to2eVKM9mOU6YNVZ/UtR4luz0H7OoA9zZVxRCMT
vulduKshQxa+IntmlWJBqekGoz3VmUQJj5SE55z93ioKYmgWpZl4aVB/jknotlaeuE3ceq2kP1Zt
fJiIHk28sJDqQOtKjebqcWG5tT5P+0hnB5PW7UaihTMaRxp6xcQWIzFw/JDea6wAiGkC39iGTcle
vZJoA6fnWZEyWPmRhhmkGZkwaokFJKI7Vg40ekxZhSytBPXfaqdGDeHJ+wf0yHQ2dcIvfB1vWoNA
AT/IvWxWsVeWwdeUVLNrVvN/zqYbIV/ssiL/RM7fpx9ZChxazLWVIlJu3FCc4ik9oakAsDY0QnVd
VOZ9DNYP1cNs2nk13aAMek864ymURYKSwjoWrAEeON7pVIJYmukB7a+qtuP7w1NUQlcY9cAJpIkx
6bhdp7PyPE0qDoMsn1who7pdw8hGQ9jvlK5nspl5YctB9Rg3WGjK5lZRetp/AxSSWiZxRp1v43hG
bSAUONwC1oRCCMHS6jlaCvwwIeh1q28O7Zh9dsW60kSqavqQNu4IiUUlGvtUr0IbJdu6ykwM1/pD
ZYEhk+rwlJfdruDsW+p+C4B+kjdTqe3IuLLXauV9nQhHSPuZIxXJr6Q333jCocNSugkBN9hKXzDJ
IepwD16MIBIdq6OLbQoM2t2X4p6wLDkCppPTJ/NWMOJb2ui+sGBC85y0G3kSH0XIhPQEy6arTsG6
MmgAaq2Wqv9+EDzsqDYRdUfmgElJYOLUZrLuVOuAeWUDt++uS6QtLMRtH/WHUWoeuzF1Va19x+W1
Kjg9OnWo3wnqVFLcZEzuMEPQrxVxJweq4VZxd5toxqoTpQOvAMo3vX6MrQDapenbPO1bVcbJmStN
D8B7fhZMCKc5hxFBFycno2Ual0i0p/zpOzEWX8n8ro/ZrdhKHaIFfr4WaaGbZiK+nhl55hRYwNmo
FpGmSHYEgzJbaRbrg1h1kdf53WOk0vIumF26EeryBfpTaoMkHV0laO/8WV/Pgty7lty9meZ8V46q
5Co6lOZZjY4qZ3FYtTMN+ZEMYLNGJTEKLBVBYb52SZ7ZgjjKjt80z8ZkfVpxdiO3JFcp/cWa4O8r
7FmemSYPhjH9MmMakYd4QwszIPFgy/V+SYL1pcTlsx6XD5MVvtVde9caveGixdhZMz3FtfIKRPVB
qGKnCJmCUU7LsjhI+57So37mVAVvMPNybVhXfuZZo3gE/Qo9VgtPfDhvAlM9pUwq3yToH0pqtJZm
8yljAffyaKJxQtvWKr0amYH9Q60/zFD9GhfMoaFBvkfHg/Kn9IpRvI3L6ETrtDsW0+986dCUA9aH
lpZto0VpEaavuGD4EKmIf/yepWyOzMmm9+xeipJboS0ilwjRg9oKwWYC4eeFciWsu9a4LUsLOi8B
mAM90W9V1X/QltnayEfuLRkZUNtq6PHoDrcFCqjtWJwyOzbnPeF3BD2W6/NjUsC+nAcOKJReU33Y
zr61K5XJCcN1X3dr3++OQ8+7FRvTq+iLdxpGE7Pvb8Bk6bT9AefpdnhV1oESrOjjIMweCjgO+/7B
6ur92DORG2AMdl/dtwI7hsL8jA3tyTDCj94vQYr05Zqp+KrNqeBh3bAg2TUnELpOFqR4QPxNKJiu
D76xVoMDizI6mWxlWOzgW6wh5ryjDvpesoKVRlO5AB9Epj5ebd4LTAb0r+4rTrV8AXaDGW7nGLWX
Mt3EgfAL4RggwuqgjC86lFNN0fdGozihjjOmjzZG9txIscu8c5WuXiGlufEt1S7phCjxTaRShUds
dGORHb3hI56dMCQOtjUd6h5WJ9j5hC1dKfBlvA2Lm776bSq32fA6Vkgmyi015C7eshVdJt7EDzY4
MffiUwKTpAqmTarPnl7AL+lHeIIAG3XZ6WKVHMZDF9erQK3fLAIC4Y0WVY2d9xWa3P65KoiEqF96
3R1jShsReMHibW3IyKsZtXJetptOuC+JNqrsv3JhgxNsO6BI0OJ4kxjwk7EaAXZIHaWPkQVrG6V9
b1m1a5pkY3NYRTIVHQ39Mlb9kIbbuqHiJw83EHdsCZvWZKQH06AhpX4ShH0a3WoWiblKcMQAesxO
EImF0als+RvZgq9cgcSg0DOFm1mPtZNFrKiBSY/iW8wkHg7tFNyx/bHj8SNDolBjZ2hV9lLTZkoH
L2qaVTtF3N/FE2bZfrgAs2N0mc1rl7+2QkgWwbdLs1gsUraBPVFVUGtJohvR9iyB401XZfdsiK6k
vXb+aixeGrZA3bKVpWyyFT/H/BhQ3FJZG2EhAMel22aSA2MXuP4hDyXHir8mTbrRk72BEgcTZ6nh
22hcxXwJMNYskghI/AYuud5HZtRSKgA/WlWp5qkQ+CWdU03aapTH321THmmVxxVzsLrfjZG5Lcfu
ATysmU5I6GbPL8vbkYIqGZ1xkGqnLNecuT91FjXwpuEIwEPNKNyzOruwwTaJNTi52d7Gbe3gA5pn
7U4CL6zW9Z5zlgdH77HXrRdVYtlXs0MqiJuE9due/Gwt5TP4Z/HQxbR/q9HeotoJjdV6IbenFbud
jCst842adu6IAcNQ0ZGWgLFZDpbTghGtDYqPaEtS2UuYOBiAu3itca8t/qm0c0Txq9KOSk71Yrte
At4zccJOurNYqqrlKASIRhif5tmRy4fUuK8WDH5Mwzbfsrq9EYr9OGKOd+MYeZBYbgRpN84fbfiu
tDtdvWF2dzLes2I9jXCLFN9p80e9pMacZb9RFK/mJ9X1wPyEYx68VuE28L8VXCzlXdKv6vHYFr+l
5ovdVdftFG0vj5k9Vpsheo0bKKy55KpSuEEwMxukQeLICOx6WJUQ38I68MLa+G1NkZu2htf3T1p3
UiasSwhvgh4OluX1sKxVjjJ1bd5X+kNg/pZ15S7vtFuLecMTdHx0CZU6nlrDv5HMatNPql1UD/IA
ZtD/ZM+6y/zkVsqmVV181+an0gqrvKt3fpF5XRrtKqrN87p2p56tX0jAIU4hloReO29q/aZK6JUL
BlsIXpsZ6c7YcNeBYbA78ouSemJj7dP2LE684cx+lWRmVvQrba5WEn9W7enUC3Oa2MOODYXONout
gf8cIMAS22pvprtQf/enu854rdN5nY2PRH5YpWJba+N9UY6rgUKxRihcsQoPTd7ZlvWYzb09CfPW
0ItnsAXrMi/v6ll205SthLwSpNQpzA+ZJ+aPHfSdtVDnL02beFaNUAcblRTeZIr1gVPlvvTiQOFw
gAiAQ0o84ckscifSn0fhtyA9SxOxaonILaEE7qU9zM9T/MtoDylzTqNml7i6Mo+bthnJ97MhpHID
u8niZAt1zA71ixIjNYh+NcKvQtS9ufgyJBbpfF/VKykRnTJ+FttolWi5LRqxi6HWq+FIjdrvGd9Y
FzWe5g+2zH6l7w9C/CaN70rYrWu2xP4venqp8uZlTfV9ke9Kay9EmWJPEl4Gpb8bRE678LAt4UNG
gwPfjR3gSmeDPcDKUfSbVLgpsEWNwEoK9UXtHwHTHnMxvcm07djAzzJ9L1Jnp6JhqG2gnoz3qto7
Y41dihkXS5/SfExGA5qvmym3Q7sb84dOvy36xu0sNmi66kjm4HWsqk2Dw7G9H/tVmrOKw79ufafD
M1zgoBzZbojommQq3EGMSyiIez3a10tBY794hrnRfnqvJvyOGU3W/GVW321peqgcbcoOnTCJvYz6
Do6iWS06pkpNZ+fN/U1qrTv/mzP5OtYXs9d3JAt2LfQuvawOPNRfajwTnAe0xwerj1g0K3UXLM4M
YazXRQRtqLUccwTtrTKLFRbIWqp2dc0XIW8cHY+OmCWuxqawT3lL8cVpJgt5mr1Fhb9Si2o9zpVn
wRWeTGEF1PwJM8AOxcKKfS1VFD6f59yZzZz9JPkuARyWZMoewc6VlnYJnHTgYGpmK0pOIdB8nHVp
PXRQlRTLt+tO2akgtMkJ4gN77tFBy2Bybb9tV+zJ13Ps4xtJH5tExFIfHBM/BKk5GC7BgIdi0iGX
/cZdZyOw2CpJfCBEtZEmlBIjMUhR24yR5NUF8yIa0K9h38YVbZNnvpWD+lCXxdqcRk+XUFLD2QKY
XKF3yLcIPZygBedF5KKTJGfqTVbAu6F4KFUYpzPPQXurVd+VcmsvD/Uxa+PnVhUPVa1xyFDNkxbP
z1WiHwKEWwO3p0xxn0UJApXsvsZ9YMdpt5Ya/ZgpijvXPYpGpXwpxQYJxuQpmYqCD0VLmt75o+iZ
gHqMaD5Nen43G4PXcABJ/PrUhi1MKrS1k2pAbjefhYIzizm9SAgNlXhaoFzUkkuhW5kQ9YTXFJnA
IpEypBT+MJwjc7JcScESKdbgsURX5JPWpU+yXgF2JQQmA85Xk9vciLdjIRza+qBHqZuwJymxTsQS
nWhJejRnarwmzcuBbS26SR0tSNdNAMUIQOfIJNVPufDXwkhBYVdyEm9Tp5yZJmQRSvQyivahYjjQ
MN4qkLhFUSUa9Z31N638kU/yUj+2r4X4O2RLNRF1MOVbLXwlQ+KM1lvVPjXxp55iWUl+aVTUlUL7
FfgjvHExvKUIlHopc2t2yrqfinWvIjYpxWw3ReW70IavkYmFdkZDs/N9fTe3SCOiaYuOJdzKddl6
YQFvd2o/cUIyowgndSp1YCwlGNJ0/WjVmqeN74WectIG0+sXN3KAjjbqvqSu87dGUHtZzPHVWv4n
THIBr1N/M05sfLO9UCV2Y0iOmnBDqPHkHXKSXvYEMXAnaijo9UKVsVXUj7A8EeYWOa0kUvqWDl9Z
eIBJt9PaeW2F0mpkpmX1a6iPi0LO7lMWz13U3VehyUZeQ1AoEjXQ2daxk1etbj1X6VMbGgdELQNC
PXRlsU5tg6q6g/8hKNuKt6aWTgXVKROnEamQPNX3vRwVALXuVD+vzFLeRpSj5QrOkOfYeAoWb5yx
bbCFDOm7kQpO2w+bzBwcDnWOFJbPlPS4YTjdy3m5URo6kszE7Qy0k0jeJ61fRwNGVK3cWDo9Qclv
YYgPimDeDlF6W/l7KX7I+cNyXW+asgAoF2yKMXZUihm7YF/I+wSpaNMHdp72rO3HOc3fiHlumoLq
l+EW5cRWDMRd0Virjj1xqU8uvuZVr9wnov8b1d86j/GKztv/iv5a1EPVt0nMkw9ITOxtBN2VSN8y
IWghMm2dtV73H1vhTTI+M+qv+vB+gocmif5OF1yB6TO1j01w73Mj8ii3NUS5Wl/tNVFbY/vtKKhH
+iHwFRROfqduZfgBppkiVyZKLWXpnlPgw6Bpro/gIp2IWFd02EcDMP3nbDBWtXKXdDou3D3yMHeo
30tj2WCjZy2Yg93UrkOf0IpBtI5HrocHve29VlVfiTYQiosLR+pEBwmfq+MeqqRopSXVtol0t9Hu
S7ymyXyj5+K2bY5lyYnmSO8Nto2Wzw+zsy6V9RSafNKFtVC8x0l/rCd9o/XBcytmXi9Xt0lV7NAs
+H71FugKCEWcP1VWa7hSwNrJnK0VBxkBEaK1XnxZk0zFOTu1/kbrZNdfFkns1kYOuS43YajtQjj/
aR3dqVmySTkeDMg7O55uCLluOISh7hCSfxiUdtNMFEpCLjByNG80J/mjf2/V2z7btR0uhe6uokND
JMpYY54oG2EVyxiRI6iAAtc73VLXtjejfp0QSbVUhI/piyXEOwjX6yJ/bcRHrHfoccUVpuBVlGie
z90s2VEpZE/Dcfoy66cuek6obk9azY7gN0YWwKwSBYlUO5H8hDgY2GZq3UWhbmvd0R9CNqAC2oNw
1YTlWkdUypo9lJqTsg9NkurB8k1W/nvSBBwVuPqm/gJlHdYvXTC4DWINdAU2+TmPlg62ZXyIZnae
AZvkm7JGo5J/lCrIQwstt85HbFOOT+hmvAwuZtWxfwgCt6q+CuMrSKh3ig6N/E6CFxG7OwVPM7o+
teZDAhOxxLwLnnCV9o+zxVqnhx9pYOyn5QwQjm4K9o+4OmZSUhMNYTbS2U7a55t8Tm56GGnLd+PN
LGjCIz/1FajLnxIfmOxOn0Z7YSi/Uahj09Dl59yPbhMZp6P1FhEuyshXgC1wKlVE35yv20l9IBT2
WcTGNplV+J06sbhjm95FeCsNttlRptuprD9OsXAjtUii25ljb7SLDJSUbUeojq3KrG4CPXcTvKhm
/FxmR/KcThLjsWCnZ+TdChDmJvPpSB4HOj0waNhBmH22LIYMN36nGbpO2hcpDn7Ogk01v4TqrZI9
13SPUahGwVrROkrM4T9L8g+x1dZG/10l72n3PhIXhVqHlfJFFrqNXOpPcyG5k/84tro36uKHBMBV
AWA6mNp2mOr7USufKuVO4hORDic/j+8ypEY0slFqdEoU9lNidlwSOqYuOYBXvS75VWFwHlXtViCc
WysJQprZFnLCZCO09uJBKE9TpXtp9csMv5UBBCP5KL1/bOQaAdptQIvWTOGdfNTmDhudFHma9tgQ
wwus4aiDIZV7Gahm6wnAPvugBiak8Gs4igjqRo1ffeKkC5gwJjKnEn/KZ0dMiT0BYJPEdN2AJqMZ
dcwedbb10lSiBYRzY/7qAONikhrKwtX8lE1isynJLggQkWglsIHtOXMN7V1OPZX6DMjuLpCuNvUw
PzpRbToJSDBFVmwNWaYas8HTTvRnQ54ld5IWntyTr0ES2WXVZz8nnoEktybXYUJc6pe98J1u0sZ6
z076WPX1ocLpkrUJv3R4HoCzsKWbT3K4pIHidjqIPQHSMZwoJrDayAu08hE5BpKAdhWg7UYlBj+f
IpJxNVotkvW5bUBO1im3CzppFuJ9BMnxliUd/6BMqt4ioGkravQoSla0g5fqZl1x4FDyZDUDjj++
a6YYffWFMqDwwskIh8ZutcZBHf4CF9TnJFXT7Nvl32LSPQUso7IZH7SAzBxZHhhZbcZfgCezU+Qk
wLbJdlGP4mOlZjtZST9qClV1zU+c2VBvxmE6Kk2+odlUtPHb81pnSIg7Tm2hhnGukNANdlVJGjeT
noO2/IiHAH6lvChsy9LpSn1v5t1LhSTOVge5fSDR8xwoHdjg9A7Ezp0cawZHV7R4fArDkPWPHkm+
kWFpLQH0o9zgzGW/1jhijru47vMnmkpeq4KukY52A6Osv5IOb3vTJU6Sk6tDUdg7LXwXljgJarEc
bZA+dJyT9cTprSpi35pTSYrnjOOrSr9Lh5CHmCFp0JL8nU4eREQhGjeip4cV4I1e4bSYcfDhFFiv
O2sgRVPpj+pAZEyrx0+Z+jtF7fFmKfIdXhaGiegdm8iDu63e5+tcEJ9GCDtuNFaFbbBDX+Cm8H+l
+IOznFskXe+lo7bUQpH2VMthU/EKX0nNXygBoNeGhiLVXPqKzgsW22FsYzWL9JNacjhx9LWxovEu
evff/IP+mH8U3LZ3UnFXKiquDXtWKSLNel5bBsOaUDKBmnXVU+pfYzJdEHgstT0LSU+hkf8fgQye
a3MqYOJSlGy5OmGfCBHZmM8oR0k6KWShG3DJXK+sB1fKOK6OvRRR/lHmk/l+1qijopzAMLhmMhwR
TiLbisKbblTYK5t7NUUil2DJK6KHK091uX1nlWMLyohmf7wlC3fh78GFJGeuNxQhjo2Mi1x6RF68
E6HN1hVSgQwpVeD54Zs5v8gV3xzyhz//gAsVokCaFPoI/6thOS9U1ETo5mMWUwikKOs5OaWkRPrh
hs/onuQoVA/zWsPThQITSzFBpNGfqenafyV/f9xuZaTXQtIC6UTHP5Vqn2V6pdHv0gMlDAXZi/ZI
2K7n+DpxziZ/jGQy0PXDMdb/D2nntRu3lqzhJyLAHG6bnZUtibZ1Q8i2zMxmTk9/PnrOmd1iE80Z
H2AwewMbUPVaXKFW1R9+D9SstIgjmU1NQc0Xbkt1ARQ5h8rjaYfyFYcRSvzGuI3ORuW2qhkpQSI6
5Qaf2mqr7IVNsZGw51vjrnuzDO2dm0Zwd+Deqc1Y6Mh+DtgOoUz/xR0cAQaeK2CI3Gnv19fGHM7W
MkdmIYovKAFOGU4uguidoJuDkym2BIU23DY3BT5igHbW+sp71Lc5NcSvHqI6VMwWDp45kP2n6NN9
CWJDDQRjgF8lAffD35rEsNiEW3OtAY9ZkfMiCr0ihWhv/uLU+xR7giPLTcU3aomRWwM3haJ9wZ72
sYF5fn2GZyBkyE3AJBhZ1PyZaRjf7OhKB6Kj93ucj6X8xRgQlGvBfPTr66Fm18s/oaa6RDLompOB
VZATSOKhp+NrUnz+/4WYLEmlrEwtw6DSMWg09RU2dZq8tCjmzquzGZsCFzU6/kNrMIxmq2z7e9yf
Y0wLSP3XJs/zY7MxAYKK93jUZtp6eVHOfzALko5omMDxJkOMeuiAfcwHSzsB1Mfpa4NPbvtFVExY
3s3SYMe/Nr0ceFCB4Bc1GbHZyfLAwYp6YcCEeshocd97R+U+l4B2o9m+aHQx/rErwaZ8HS3sehWr
cNFxc2DkJIyDoO/kLtooOAR4PL5EyKgtZ+j1RSPNLsx/BmlNplTRu1brIwaJY+W7/wu3yQ/3kON+
pugr64hxqr2EYJfm5hUwscKNy6GN1s7nszNLpVqLDVV0ekH+3kXY2ar5CHKQ6Wcb5p2MiJCLgISR
Z+/poPyUYvPn9UHPwFQRUPjnB4xZwdltIVMgyKyUH+APsbSSO0T8hP6XZQn4UdS767Hmvut5LOVz
LLVKaqNFyM+pGuT+o+qOog6IvByl+7L53pnSb/pdN4G6hGyeSRxhukjkNgqKMxBCPseNEiVsqOWJ
TjEEu5PrbyP19OZpS2Euh6dQXR4txGAD6upUYMqos8JqLGtwTuITSSPtMnWl0bzIcKiocrT6k3u9
+bg+pZefb4zJa9xSUYYkXf08tDisO8lLuJnkvKDrTnOLF3RBuz9ctra7XKvE4u6FEWsoYOwnn6+K
NF2E4TGA1MYv/j46joKHg+3v5ZtFVaLLT/Y51rhVz5ZlmdLMUjViVet2I6za3aDtzLV40FCWNFfC
UdxjbtNVCzfTTO40hrU0FaaHfknFagM/lbO2ExFdqiC1xWt/HdnxytipW0rZy8OcXTJn8aa7L9HK
ODWJp+5MHMrSB8raNjDfoEUgv1yL29O2VfflD/kWMMN2kctweeAxXDJ+Vo7ECTQle0r1AOJW8kUH
N2IWp80r+XX0SFPXxlMIiA8iwL5cYA7OkNU/B518Wi9vQxHhaJFl1KyLx9Mx2GTb/C6xTey1Hk4v
KIXugCvYYbAqvsmFrf26vmXmBj26U41cCtL+6Ta1hLwMa0seHLPDql55r1xx4SKZjQBAhoRVm/FL
a/MuzwUs2hwrs+7dk/oh9s3CIGZoKGxB+CfIB8vs/OnG10+Smw8Ch81Im/BuomNJ+tHsLWS7JFvf
58/tfjENnh/Xv2MaFzza2iB5G2MeR8qnv423lbQZbSX7kTaYrkxurq9/8bU426jJyTO2ZRXn0UkY
msEJ3K+JEKyydsGwb+YKZiY1jk6Txz4UiskRSlX1VLWnakDNVtpm225fbuP74j8yLJudwH9C/Xku
np1qbR+A3EgI5VuvtLCwbl8QYZk7NmGosTCgqEE8mdx0jSHlvmSUZDBofQ0q6C/vFpfohWxw/Cuf
8zNmzBrzFWUUepny7mJp8AepkXjw8Q4KEkeSXk3lp2/h5wPG+/r3n4slQzIjGjeqOv06WdP0OcIn
XATUXU35Dto7rK501dU//CW5nNlY4+RJlAU4HaYX3Ek3hjCN2Le8GEIQzL2Zr3VoFjqwSRGQwvWh
zeSbFAbO4o3L5Ww5ZEYYFJ3B2DTaDCtp67s7nzPY2+i3HXD3nUAHaLtEpZ7LGM6DjkvoLGgThW5f
+/7gDKBnlfzBGKp1QqXyhGPb9fHNTScJly7CnoZNNl0m4VB3PaR/ycmb2s7SeK27ADc03skgNkW0
la6HmxsY5GmN9wmsJIiJnwfmtWHZ1sZJckoR3EJWbsqBjhXUCT1achadC4VMsaSy9mekRLseJ24P
6Jejx/KNNfD8j7MClokSPlYR5d/rA5s963XKHqxJ1OYuZOJTDTS1p2vjjTlyOmnHBFsBr0Fxmzxm
R+xkbuJvf7NM0DKAg4QvECnfZC8kcU5frK9ER1bax77Ibil/Pxt6eLQCZXd9fHPrZFSAgHKo/jmI
P3+4Qsjdkp3GQzqobyxD/FUK2m2XuLd43d2GA5591+NdPtyVkeIoYcMxerNM37JJpmVaU4mig1Xh
mxm6714pPSqFVWzLtruhyKVBbfh9PeYMNRoMlQFBbxQUU7VpdTWNMbs/BfrgpNqwT6ISC/s+toCL
66NP4peTUd/7LoQ1XqDNiHzfihGNWWOpajFzA336GZMjJ9GHxgPZyQWBqVuJPrxAm/8vhsqmx4Kd
I1u8GKobRKV2CozOaX66u1GI0vii3w726GLc76UF/ujcgDDvgECKO42GcsnnxdPJiuD5bdA7iV76
kG203vaQvXu4PqaZPB0LATx2FOrTdAUmz/RA0oOKNL4Da2Gs0GJee5BTcvdVcX/rOl2hG7nUl6Zx
5i4nf0TOCeFS/MCmK8Zs1SIRXLd1pJ/gdO+1m9DaSsnKu7Xu6lt9L1HUgh7k2uKX62Od2Y5ctONL
GZmIMfLnGTWVJKv0zmsc08hgW4BPMH9jDpaUjU1z+HqsmTESi5ouJ6mmq1OSrIQbY19BonHKcK9p
TlqCz5e+/b9iaJOsVS6MNihUs3bCRlp5KSYX6D974FOvh/mT/U6yIlYHpTGSVZGaymTeUt8IGlAY
tVPLgAiNMGtXYDhucNGoafQnj0UJ8zE5JW+mWN+IcvSYeOo+6vxDrgs7q8oehrDeYmYII7Pe83d4
cErKhifpodeTYxD0v6Fo3mg0cc0iBFBhAZZMshxORXj6SGTz6NJr2A9B+bU8WenKz7FeReZvHSot
fqZl9DREAUcs0LtuoIdbFelDVqT+hvLid7ggN2XgPfWJR79J9g9iYPxSFOW2c+k1GVoNl3X4KrrN
oTHB4dE/exlE4lcQrFRsoDzffCS5/da7/fPQDvdQ7OBKYRNv4/GKGaAOcSYG21x3NewiS8LpUPgO
SnHhU8+4JPCjxtKLik0GD6NJLm9iVUnTmm9gvmUHkBFgnhT4Y3b/TmK1Q1TVtt7qtbr1ftL0+da8
Szrg7j+SuMJCPX0mRTj/JdMaplLGgpmIrOw6P9FOdiIRcl2K2lX4dH3dzRyAnwJNlh2d6uhUGgTy
hR+ecdvSH/+LALwmMHWmywO9/PN5IEVGRR/LqJ0KgeHGBZ++1IebS4QVDpx/hxhv7LOcNJGyoShb
QijP+mt2UNbY11C3/zXY2lFe45OwKHs9+3lYpnDYxxLA9HBtrRwLV0lkUMJbKoWbTj6onYVj61JX
cy4QWamEdBdiERe6N7ySQk6BHAJKBTUN33mczZMaXVHp/fpnmjtKzwPJn+cQBVase2sCxXIHXPAX
eaudyUtJtjKeltNTDqcAdMjEUetz2ogLjESj6wGhBrLKb/fo3+GIuwMGtfF3EGmgJlDAwpI0sauV
+lPa4fN6n9/WL9CYdhVSoN1uWcL8z7vs4jeRiiNoJKPZfLHrBwnzXCNr4I/UGBPWpFGNDAMpSkGB
uEbcMh/6V0nz309d8jJK4u4sU0D/5pRSOwl7tM2kxMcKBKYFBYKnsmoRnej6XaG0L3qOA5hEryNt
i03QKjtX8J70on8JjdpW0u4XmvU30gn6T9wY6lqNwwfBciF8lNavoUFpXlA5ARHTPzaWtBVQFUBJ
+j2owxex83/kmBwCawpuZRV7KWh9vwWoi8BqkK0r3eI5CiyAWLiT2mGpP0j4RYFGa1/dAUJYM1S3
kgvA7xTnz2Kq3eawp7ix1e+ocd90yiACPlYgmZqVrcXir1TwHstO3VWgyQC9yh8SlIQ0EN5c3lQr
puajHtoHy6h+lnHxAEkKMKzg7qowhoGcPyRBdYP793NdQDS8vnbnNonGZlTFseaKndLntevCgx6E
pmBRdTEOpL9D+Yfvul9AYG2uB5pJ/ZXzQJP0F+ZzZkRy2Thl/UMKIPaaXzIwvxF65bJ2azbpX9wC
5/HGTXt2sGUKHPnWJF4OehPUNyDFbJPrp7XnLUk6zu3/81DjHJ+FShVZC0SNUHp1iyPq6tSMdPfF
HtnSDE5uA2WIYrVoq3H/j9XbeC19ddfuNn8dd3y97dcerivYkFnCokPojASTwtfDF1E3kVTFwuPz
EGP0tRBT4IhTd8WBNny+woTySba7Z29j3IculXprh3d4tLbavbCuFy7C2VXKM1zlB1icMpOh4zJF
3iERXkQ4hAfOSgL8ZATPrrqQFS8FmlyHnet6ktgRCPO3VVM8uLG4zof7wg8WtsPsmqGtOybfNIan
gr+KmAtNKkC8a7z7UH71wi+G+3F9x80ozpGejM96+gtosGmTj6YnadsnNc+JlO7cyopA9UThaSMI
A4bYefmtaKpnJMpekOz0t5nXm+t0UH3IY+aTJZW4mAkDKPoAf2Dz9GXht809dc5/2+Q4yIcIhZ4i
aJzwoGwDCEGIO69wv9uA4D34v4PELh8L6FUUgxc7XOO4p5cWGZVmAXgyAQ9O8jalaXPLH0KOog2V
Pxu60Y/hyf/i0WUGtLf3F9bUXJp4Hm6SHtBIhs2YES5SX5LTa7ZoEzsbgG2pjNpAqNBMUu+oLaqy
TEi9QSYekzB7QKlx4a0/157j/f3vGNOkuhTMQNFTYoSQntHjDfb1ThR4yqwsJGwdPtVxqUMvz23G
85iT7+QbhRYELs9HKieYoeTysdFjmHlJjjd7djLWqj/SepMGGgQMHJCzDzy9dlIGZE3q4HmUJrYy
YrhRYp5opxTH8pplHYEWs/tQ+QgHkg1DjG/K3CdnAjfDq0r+qroIo1xf7sr4Uy+WHF0+ZGotKunT
axZYY+GjdNI4flKi3CHAIsDi59A24Xcvkr9nRfTGB3xHR36bkAJuclX9pcnGUXWDbQLtC9uK4Iei
tneWF71Hmvqg9jwkEWZ61XpehUVNnu7fKqcux1DOv4+Q6USzpdjEQOPWbWshzlPpEoMVF0Y2f8jA
cf+TAPP6nhzN3XAqsSVQaidwAGd+iRDx2Db7yD5hAyhvq12ErMoX/Uf+4/qM/mmQXszoWdzJSa2a
HRRsd2BBHtydaoMYl6FSYDfYHqxNdxSeysfuI4NW9RbfhW/JdgTFBr+t70sdmbmDfJTg+7/xTzZf
P2i5z+1YO4IFvSwr3UNVcKSW+tPCgOfSf1xR4FmjTg+ucTLRhovCRxL040utQ/c1PyYRpFTw8av6
DjX1fbERduYNCOqi3+EHjIxot3AIzJ7ZZ79gMuWs3KHyIPk6YWY2WxOO6SpLhq3apF8KBJr3ronc
1PVRz1T/lFFVEFQcenEXJiMnoesKtet4ywNJH4wvIcQTF3cbIOtDhewTaq1+vVBxnP2i+E8YI5YT
bOrk2vSSMjICoa0dfG7M7lsl7UV5f31YFyEozqKtplLOVFDRnN7MhS8VpyqjEV9p2KVIxh7P4G3d
CNu/CANOjW67QctwejEosteU9QieBCCzioqatAm/rnphWVy2cRkNlfXRHFgxaCdMJsxV4dImI2Jk
vE8Vqs5mavcP/VbZ9HvdWl8f02VL5k+0sUJq4E8OYPJzKtrpnTkMPp3csf0e7OO1+NrRfEdZ1da3
5cNosmQtvCUub79JzEm2Enr0QQuP5q7xUBygbJ52NIG+FTz5DhC/1+I+7XYLwxyzgk/n2yTkuITO
HhWcbHnQtgyzWPuPKklKchd/rbcYdm6LD3khHbvIICbBxpv4LJjYhXRsxkZ8WzhR8CYJv6+PRp5b
8BJCsP/30SaHV6el+VDqxUBDUoJF2RUb3u/f4N0PvBnaeouaC9iiXFRsIHnHIOre5Q6IQxVCrJVi
J0v0PwJTkOMS4YsFqjtI1a2IjERrdbQa24KSghncdFF97MOuQySiWLLa+VNfufZFJsefAanEM7x6
BEbBF4Wg49OIeDvtxO8/SYPqYJU/Dh/q1+DBWy/ChS5SofEDqVQBeYCBFJ724qO8hbwUgcUw0jI5
hCfvw/JSb+354cFK5aOpoPjSKAjrpPWj4RtPUiR/ccmHqih6reL8i56XL6HcL5zOc8uGUhT+yzjK
Uc+bJGiVeIrFGB0+J0rkVW2h9rGA4r+4cRg26EFRB4AyA6romsw1/FjpHR/hovq0KcAUa+J3w3z0
lk6x2VB4KgPFptRqqZP9lgo97J5YYyxGhEF28FiY9Y+4HF8gqqnanbGUOc1tCbq8/w442XNVCxup
d5k8T8s3RfXsKsPaS/yF43L2ExmUDC0uAcJNPhFWmG2QQyh2fDe5CyO8SUrj5/XNfUm14CuNmuY8
zcF4muZk6igh6boHtcspDMCsnqJtKkn56uUql41c7Ps+oK2LghiSQu7rIAzKwhjnfwBXqcGnQ1h2
iisLvK4OyLw7p838xwgH5ZV/an5VYrcXugGRMT+HKBCDA9UihNqaZslweNz505MB6CnXkaQaBoyW
z8cnejAGXcmyc2LdvE0SHM6G+NnQIAZiP6OtPam1c40D4/q8z31ask5r/Lga2OnJpy00Vwhyo+8c
z+z3ldY/lGa29GnHy/RiZBjK0fsHpkUd/fPIPLH3KRDm4/JROJZ7Dukue6kFiJoR1dAVGj1bN/Pg
MWrmQ6W2jidZ332XUxs64F8M10I71bQAEF40RyUSGQHZus4xreegesvNX9f//uVLZlzGZwHGG/ns
EhyiXBSUiABjYhFz58ZrazsaaQW76CAUK80udtCzlx4Qs4vnLOz4Cc7Cuknd+dop6pyuclEFzNyX
6KT8aE7JDhn7tyROTNjg5eb6YOfuk/OxjmvrLCj1LEwjlRj5JrH7aAXUoZTa+qkpyvYkqovEvrlo
tK90DjtKXRe95uikd340BOPMthuJFlMAP99bDaHNI7FLRrnpbbyLervT7OvjnNsjZ5GnHWi/yTRV
SYlcifeV9T2OwoVNOJcaGuQ1sL3Y+wBbJ+8/TUCXEoBJS/KLcftLu/M2kd3Z4rZ+iY/xbomTNDOV
5+GmdZhOrCLXswgnxG8nqNFtf59XCBsvYSDGjT3Z+ICedCT3+WSXls1VoHSCqzdYe7cYNftN85OX
TGfXURYtzeC4r6ahLPAqSNlrIgYV03Osqr1TGaYtWLx/OT3ld9EusMf3g/h1CVx1WTfg5XwebbLL
s0BukuH0JxqKPPfas2gP6/Kp+1q+jV+OlszP+He7LlajbQKWXfGbcDDW//WqHN9J4wSPyuFT7EVQ
BVYty0nr0DpE/az0oH9o6hLYaiajOY8yXfuIV7tyKRAlCIafBXV5gEH3vlcjq1ym32C3LVGVZjab
YaG6LuNeBADpTwJ9dqgojVdbahtRyi3aF3hgvzAtX0gI596akElIg6lFagCcJtut0NJMwtqDdVmX
L/5Q7JnndaF1X0UgHU1vfPSo5+7rTAlXIDDQi9Rp7l3/enMPgfPfoI6VmrNxRmGZF5kUtP/7Am1f
1c4edfM78N9U5eJ7GbRV8mOZhn1RDRnX7j+Dn9744Pd9g+oE6+ZQHdJttJN2/j4+lgvViaUwky0S
FwaEd5nx9cdgL+2Lm37r77PdUpj5eYTPQm4hA3ScDkcfBOFkqcQp4c2in2P91K12K/fJ4ZRLuZ2I
KsJxeXTstYw+RH+H+gI6jDpix7WHqWrY1ZXth4gli0JNmyAIf1//0DNnIFUTsjq8EWZgYHUAvcdo
6sYJxLfOeDkVd/2SdacyGwOFfYs+hMYROP73s7VkKoyHulrjSE3wHmY5cruZJ6zRGHpoU1rq1H3b
dZeFG8zBEFgM6oewiw6Z3j8MpxD5PgGZF737Ig7B98IUQhuFJA8BWZQTLN6Mdq8V7SYuG3XjJSj/
iRhWrQT+uK2WVr+lr3xCwODknOL0qUc2CUDRu1+G6qZtaeX1SY7Zu4JYz/V5nTknTNoUEq8sFTTD
tMDW5YmHkhw9Z1e4z7Q7E9Xl6wHmLuVPEcZfcDarlAMAkxu08VqIJsOA/qeuouKGwPPKVE6/hMq7
8YvkrS7730EjPOSt8DWSRwyYpy9Yo8zc1zSaQNnxQjIMAIyff0nd+oNcjQ3FapSM6bETs08JpNtO
RzYrkp+uD3xm5xKNJ6U0+kxdOF8YmiDGIB8aRzs9IPt4V5vpj1jsDyjiHvTQ2LZZrMBGX4KmzJ3K
xKWLadDP5KU1Ke8gEdI3AjYYAMBPP82SA9hXD6eq3HeW+Rr55YefUaaxUAgMmmcxD16uD3suPuMd
EQyjZ4U4feUap7pqddGr/pzI5X25a/bkKuv6EB+1w/VYM+n6p1CTw9E1W6lqTbd0yv5ByfZAGlCF
0FZu+5yZva1V4l+s5U8BJ+8D7FJQdU6jyslQwreLusXvIgwTdExT2mDAwivesy1WqoaCsp7oqmix
pXqAILP1ZA5Ksr0+/sW5nuwtrVY1bDSE0olv9aMFHbla6avKkVf/AUd3Zvfw4ONcpPRvqpzDn3dP
pKJoTsbJX99JW0hyO1ZSunqJ7opNC9wB4QFUFFN70WJv5oSiUkkiM2qEk9dP5lyKDbmWraDiotV/
J9SYwzXiyBC8AObI68Je5pT/qVFMsmBC8pTXLQ7FSy5UHRSuNZgl/Sz12LygEBftlZvqMYFU+pK/
qbADzTUaqBt9Gx+VTfruD6v8u4iwxLt07NfSKzpwa5DJy1nHJYAe0P7ZT5typ8KusczoxE/TVs06
e9T2zV7ZnQ6eXdiQQRcuh5kLEewzTVKotbw3p5eDbrpeUXksr7yINm7eYyyTK3gwtEuonUvo4zgs
SNFAnzgtL94dSZ1Wvhn877CCfbhNduHWXaNlpO04pdftXl5ytZ1dV2chJ4eH6OdWq8YMrjKw1kCZ
VgoXmjGXEVSdSwQGJGwHEvHJjrGSJKxJwQWnQ2Tck7Ln0pUXaKTzITjnVRQJKM1OUhYvjlCfF2rB
yZHvqwUF4c90c/2QmQuBFe3YuIJjfdFUNuJSsHyvE+iPUcsHPJ4XX69HmPn6Khot4N9xPwJqP60Z
con2gucmggNdafTcSrfB0X+w4Pagey+uKztYL70950ZlqPB9AUsagPwnEzcoBZID4PowRdRwjgHB
pC81KZTL6wn+oc7WYWjcx1OPNGS8PR9ckes0p05edXKjrHQ8C2zBFJP7UpTeKi989CXZR8KtfYlV
LBxa4ScKYm+eaqLT6LsonHn8W+OZt02joPYQgx6Q8uxV8DqUf+P2ST4BhzILeee3vbEFKkhW1am6
rVbKeyKitO17VrKpIh83LC5itd9rHKarPLagvfVIedJLxAZG1B6CUlH+64oPE0DBe+yRQwWYftdB
6aWmySsXBvAdMsIrSVgyDZ3pQFLnoZQODpeX7kWWlci+hRVGzBxve9P29ugTn/Ay2pRrYEvpF4x6
PFvdp/Z/jYKDW4rhn0GblabIBX1awmGwpsPlovbjyImBMjAiei3K/dTSFnbHzDIyqKPzyOYfJkfK
54t3BFU3Se+54P28YZVirgE3vfyW3Gq7UZVDXDO+1/ImW6e7pXro+Kc/X4Tqp9BjTnCWu+eok8ZD
57vOAAQvkh8qJPu76NfCAC8zC6JgWjjmq2yXqVSTNKRF5ieY98pPyTuiRt+Q0+x+YJ9yK9nG7+ZL
BvYMSaG/+ISfwk4Gl8kn1UNB34IRE260vLRrA8i4KqPeO/zNN+RZDYOQIt7Ym/k8kSjqJlXnpgaV
ySZY9caNsR32tbKSnvzAxgLVpKIdrTFUMPf+JrajpRN2boqh3UEshGYEwWCyhupU1yPODWNcQ3se
WE/qdxOTc+mIosOu/CHeqzfeIlJ0pqhAC+Ys6mSG8yrkMTIw6vDW3QX9OvyJSm7yGtnyc4k+r219
INUR3jXaOrWXlu5MC2EMjoCdpKrayJr+POW92gAPZ2s6urptoACN8gCb/MNAYXTV8D9tK64zFDRi
W1783GPuMN03sG9H3QOIa/zzc+xEL3QzQ+yYnDV+TMFgVcexjDnmaN5f6HLBHaPXx13GoYQSwvgS
PdulusszqHcD0xl9TLaIguP+8kX7erL1A9LAPL6KtdKvTo8gkbZL5dO5uxvDEB4E9BQABFuToWKU
JiZZFJl/+gnCqlyVr94G2WrkEBQ7ewq2SxDOMWuazC2ZCEhdLlSLtGEyWvPkwspNWVSFIt1GqMeL
YXlo9f7jJIhIp2KJs3A8zaQK5wGnKXfTamERKwRs4Q/Ysi1vMJPF6YsRnl40u/tg5yxcnDNpPonQ
P4P88/A7+6TmEKHU0xNTASj4E7J/rq7EX2inS7b4gmtat1pC4s5OKxkY/ttjmW2a65+sWGz92GeU
hnwXqMptUCcfrr+LknotyEte9DMvVwYIRpYqAV3qizYUnH+/ONHBZlKbtXeT26edtSHX31R3fzUy
iPDiaFVL+XBy9np6jv2S2umOW4BwwW1I67GJyrVvfiNtrCFeKErMHLUm+IhRPZK3jDrdjRlHAnZd
re6o6iDZcYS0tife98qpXIMuyxZWyswNzcZnJtkO6NdMBVC0zKzlQBU0Rxfvyg6kNg5CjRcs3V/j
YTnddAgK6ESgqa5O3xmyoIeFP/QWn2vYogld74R7HCLXyWO4T4//wek97uJrASdXR4iQNAYlBCw3
2aE1bd23R7IDua4y7gVzXR3NlWJrmI40tryKtsbCZ5yb2PMRj/vlbAf6GGhKOd4OuCaGB1lov6cy
lj71Upi589M8jzNmf2dxIjStJKEeLBJY9YgqOPylP3bhp9vK6Q/46i0f2XMrFJGBcb2QOGtTvSOv
bJI2DivL0R4QlntJU7CI+JSucd2z2SGb+gdvjgqsxLr7i2owhNSz2ONhezZcocqGLKiJjffXTrfb
O4xyrPvGbjb1oX1O73DVXDi+55YuQi3gMjgAeCFPPuQpVoDBjHYEKnWrYV0gLoWHya7bULN6/g+S
nrmFcx5v8kEtccAXQ4gsZ/ipv+q7k4fL5Fq3Q7Qq4Fgp4aEetqaIh/RixrMUeXIz5mVhJRYvO0d1
eUaHv0bUBM6Q3k7RVphGWDZVop17v9QGn9uqZwOeClmmXS01ZkLYkT6iUJBqt8JO/u+5qlCZR6Yl
5RT4jRfPoAj7k6pNmVe3/hEh6xYJuS029Iutv3gYfIo0OXsk11DR/SCSgNZonblbdA/2SBS8ynhx
LKzO2W92NqrJ6oyDyvSsImA/HLIXEWctuwNZCvgk2+Ba9Ch/VT7avVkubYrZbzaK/o6CI9gdjz/r
bBuKQRmrguKOWRtiA8I35FSe6g/vTXyMbq2nHLcqW1yHm8hctavYrpZmePbUQ5nz3/EnU5wbSden
vc8Ue+vWUW3u/7smtHFGQLWedZq9ZR/Rj4W5njv3zoNO5roJxVxPQ4LiZlxv8LQYDvkuesWFtpfW
8U2zUaiiVviFw0v5ej327GdWNVrl+GtyEE1yEF9y27bvCN0JMS4DEXK9vVCvcitYIDjNzywqXpKq
AQW9kAi2unIAliebTvfQbcPGVo/Dy/AjsHEWkI/jIxP9qIUcZK4IA0af5F+FD0F7bTKxpzRWTkGe
8DVxdexX7btxk39kDx5TaQ+YcuwwDCvxI1585M2l5tSmgbwyVLKuyYlHM8bEddrCGx3eUStrK876
zfUvN7dTNFgB6BzBfLhI51oY1WU3qLxhD9q23ploL5aHZfb2bMZ/FmcKJsrd2hJUHnpcU8Fe/hgv
KekY/RpbOViDLVSmxw8yza6Au7D5Sfipuk/mTfNKMW5C3XREimWKgFBUjUgnvYvoPfXl9fUZ/MPh
u4wGJlOmDSpdkOVTyXSFHNl2DhvhAQOGjfwk/ZS2ySZ6wmfJvdWSXdCsuo0JsMG15Tda7UvP1Ln9
N9KCxg4D4LBp/iqpmSAKRs+uwB05O2W7PIazGyy92+bW43mYybHW8gW1uhpMXKicVHwpgl/Xp3L2
79NbRUtdHlsyk2Mkik4tbfHCROXiaPZYBS4qI8ny3NI4CzH+97ObwetOMgbO5b/e8xyLWFC+RUdj
n/3CUJPMdOwwUjs2b0YhI/mr0Rz603qxYDYmSRdL5uxXjEnd2a8AqStEQ1ebDn5h2HmpK7yMdicB
J+iKXr33RC9/4UqcXSFnEcepP4uIR6qH7WVuOuWg3NepsMtCy7a6JV36S+UI0hiwfAqymBxaOFl+
jhPmehlhnWk6tQ+0lSMFeXq6eLxtvGN0k7zhvL0pbz0EXiXbXZkPySNKoHa8G/vneLsdlou8s4vq
7BdNFu2AsroZBaLpFB2+6vq3sF6QY5Rmj5uzCJP7Qa86Icpjxhwfhttqa+4wq9l1N523Mp/b21F5
Jtxh6bTWFo652UNVp5ELrxgFvouedY/dtjV4ocnjakAuX9l7R+2eSso23STPykK02Xk8CzZJ/DGO
TxItz0wHfUZJ/daTYFzf/bNL9CzA5NQOE3VAd+BkggPVscrDWl7GLFldwtTNhUFr27QAmkMgm9ZL
cqg1SHBT0dPidBdrlt1n9bfQFb5fH83cojgPMzloNNkri1NCmFrDV1VMXrLyXtTffa25jcKFWHOf
xoCqgzgZWcoF8yI4RaHSxYLhZHRQhArDLcu5Pppx7qcHljlqA8Hr4HSesgg7X6hCQ+kMx/Cjm16k
qB+mhybXdlGlfgCp3aSe/NAoweF62LlvdR52cmrBIzaFqBwocg/CKjHYSjLtwjxbXw8zV0yn//vP
8CanFtXILsJZZ8xOoi9gj4sX3Va++s/YGj1hu3yC/bpSJdtXV/ICynT2QqKBDsIU+QSOzXHmzw7m
TJFKunAlhclju0mRow+e4NmSHx0R6noNjiMSQ9wqDsK4KMbssp3p2kvpw+wJdvYjptlZLyu1qbb8
CGE/HiSU9HGIOvbqKrrLbpiO91EpN7e22F0vPetn1i51S8r6dFJEbo7J4Rn5fSw1qYntFv6xTaJv
vGpJkX7mYfQpxOTk0jNRyEmdNCcvseoexyAdM7nEQHWp/jOz6S0FdKUIiIiMfXr7WVpS+frQa04V
JFinpt5jaqY4Bg83cT68l22abK6v3NnZ+wNOBglHqWuSSMShKcgZ6leOgb6AHL4FxsKDaynA+N/P
lqdVuYOcngbNwXn6PcvaXRHJL9fHMLf6mLURYf2vQUx2n4mBqhfQByaBzuikxb+aA4KSa3/r7bpj
hTD7sdvFRxKkr//PwJPUwA+TFHd3AudIWxUH1Y42p517sGyUa7fDpuK97G/+A4rlePZPTlMGbCnG
yItBTXCS56qYMwtaxKSKx+ag3eQ7fz2SEPRt87EsaDP3fLX+CFoC+ML+aFpDBxzRlqXQaU6tqo9l
F9/HZkcTLWveu44KaNSIjukJxbpAAMJTte+Ri3xDmFXfW/O0RtvK23kxGPfrc3+puAHyAusi+ofj
d6dx8XlhySL6r4N60v4gvZoX+aigj4JFZrUq37PtiEAT7gRn7LJBwCKJEuFI1Dfeg9Iu0qLm8qhP
v2VyQFT5qQ2qtmKGjuZOusVI76XDgABPymOwXTrw5k4jCKwjdYHeMf//eeCFgjyHZKaaQ4Kwxre1
Lx6GflOUSxn/pZASM3weaLK6i14K3MFjhnHXWxveDo4kVgfbauU74sG6Ax5sHNuDug+P3lZ40ZZ2
9dwiB15IMQbgNRZVk3F6I1tXcxlniJTlSttKe3Odr+OcLxpulm0OZqcV2vKIs1AAe09Owi6TsCft
Y81xuSCLkkJj0W0yD5dAN10oCM283oCTo4lCFHDW0+1rZqUVt3KkOQhh9quRiQp5/jn1cmcQsJB1
K0crc3Nhw8xdLcSUVKRp0T+Y7hf9JLhZ6fua4/PEb5Tbxtzm0f+Qdp1NjuNG9BexihEkvzIojSZo
grSzX1izsx7mDMZf74e5sBqIJ/jWdtl19tnbAgh0N7pfv9e7ZvFU1aIHzZLThx0AyYGl0FHU+HpE
43BKCyOIjaN1C2RX8Vq7oN5CvQZC0gcZrsOLdrNIb3DJJmHMfthZhFCbu4NZMo+mCbqZI8mpZ2qG
m+eH6y5nAar/BzgFOD9omxDCuZxRUYrAyHQdPAe45pgNDLzplfW5GUrE3oo4TJaawJ9gmL/scUuC
TozWqTnRPwXFovd4V23YpBnG2sTI2eXtw7mAsg4QMBr7+2dxutDVoh8wuwtOBfBFVJVTgRjw+v5d
8q7CoQAHYQN2gslj2PlqwwAUHJ3SUT+aeUbXpCBvWW2/jF35mPX6ITL0ZqOAQcgrsvpHUdN9Pyde
Ccl0BXN9vj72FKC1PnfaNDZdy65lB4CPBFMSKuS0h8dIyTFNArHMptCOSidq4zB3w8fc8x/P3NXZ
BnVaWGFKGj9eHkxXhlh31eAlK5owXPJCSGRBfAvpTPyLc3pzoMlFHCeIaiDmk/vhkObmijQq+ivH
619jcT1MLIO1V+ULnMgIijwIZUv6cTLCXUZAWNVE677u/Otmlnwd5qYwBQ1wPGM3/bptaVGngaqE
WFCI8YMiy9+KVt9jsvGxU9Bf6PpTUU8iOYjFjBAKSzjLOMmIhpxVoAraOEts/aibLqlcVL6tte4n
Hng1w/+YrhT42U2+jV9zrwKtlnd9yYs7e2aci5u9QiXNHGC8rt9n0H/GykPY/EYVAnNYAMwBewxi
OP5BnRsD7VBMxgqhXaAGxM3HU0akzfWlLDzbbYvhcyHYCIwzn2vE5pzL5YBqbd9awGqoG00moHLS
kOMWEShqm9ptjfob02ITbOJluGLyWHBHiJCAj/JVljTKawOkq+axDqnbY3xEA2kAtGQgtt3UL9dX
ueDYvxrj7naC94PexDDG4H/Vij0kIbB0U3vqatoisYpKV3+8bvNyZ9na2OIwZH5JLWxNU6Q2MgTA
SX1UjMBPCNLT9KXAGG+SaY5kbtXx53WTzIV/9WAQq0UHiklwGqwB9vUqBlrW15kEk/3Q3c3EAjG3
ooqgMAv1CIypf5K/oHqF7ikXJA2jiPspRNACw1LpRJDBHMIdq4QA2L2Ov0UeGz4NnPYh9bpN4yWS
YyVCEeClL/rlV3ChMx3nuYSmko4nobJCo39F+8+pV2lN1yAvb2XhI2BhWvvrwrlCzDSVrZEXWLj+
vTyqbvGa+9Z2PpR3Oagi9S305EArbnkjYEGQg97ZxA0hdCL4xgtPEfYrCF4G6ONgzo37yHk1z0o/
afgVOMo2lum1wDW68jeyqtZVuRe9RhbOMeCjUKiBvCRDkHCfux5jmqi9oR0re6u0o5dhJsXqmhsV
3r4aBi/I7VcbeJl/fZS/WOU+bxMHulmDhe1IW+Ouz4L7Qsh5s3BbvpjgPqeRl7FkI6IdrSz4Flqy
l0LqULCMBScHG8iQwUVmWRflHozF1gEDfh+TdnIpOZrV6ICfz1eUe9IMglfHZWqB1jO4dVC3hjTf
Raln6GbLGqGEcWy1avS0vltDjN4zByVxDKqfrn+gpWMBlR2MS8O9gfeFO4ahbqaSliMRG4Atuoly
Clh+nt8qOC/ggcg6r0qrxGlrqXZqUx2869aXlopJAKCZVARH4GC/ejqEjBygwFwDY+1cOSHtN/pU
bCU7fanMcnXdFlsJ51V1hEgUfxnxPQqQX21phRzbVsZsVc2h1ZKPyai3eo8KyW/YsXW8F5nC6gUi
NK8Y0V+V4jxGdKd3zRZzF4lTQ/jhup2lc4+Ztr/s8FQMETBEVB4yDcpPmKppQUTaVgJ6nCUnxXwF
2vXYL4zBct+nq2gW9WWkHkGKMHuQM9U2tt8q+85DqZy9DiVpfX1VIpM8Sjnpi6aoUknBWyqXt4BF
uUkEmGT9DbR4hi+GYy2koMb5GnmI8kDyuQFrOITSV8HkWwUY70MMwnrN5OfQuQnd/nvlJi/gns++
iyC9CyxTMI69hegGRC4uAAy12ieppcF4IOOagY/9FeCe/wwz+egH9UnBXjgTMVuPRJglmfr26fpu
L9w/gwBvz6iuwdTO407UyiQQNJnwfVO0PqzI0cdsrQ17nYyCo7Rw+2DJRoLKBoAupu96NSuyPhzV
49C8zcqBGJtIF/QtF00ACwp6e0xqXQDrwqRMrFKHiTx7UszIMU3wOdSCdSzcOgPzCX8bYTt69rps
NSWb43BQj41ReprduhJoEf79R4E4EZg88SzQLi4dLao5b+NcZU7xo6r6mziOnwwq7xFLBatZKB2i
HP/L1sVtG+MAAjiwFYDv+COKfG2V4vmVuvV7cmr8cps/zC6D8KlO5BNBS2zx6oHcxTQBJkNXyuRy
EppQogZZoiIFhbb9HRRetA1DZuT7znYYQIPhL8PU1U1HFNGXviNG4FV04nAmTT7H7nrUvrouxsKj
b4Rs8ZYXfMWlzPZTlewvC/xJMWUgriZYqMFgqkJdXklc8mysWX6HASljawvegEvnH0MPMoIciv+4
z1+PJp6eciTJKa4Y0R1b/TF0BkStZsG6llwGHieMnBj/AJD1qxVQONWzmVvQ5ZtDXwWiEvDyrUKe
lFHEALH4ifCjkRkwFgie31oyK5C0BLZy1DCWTg3Tmdt09RtX7cwE+wlnt9nWcrRLAMg7xhpdj9W8
IWH8goLEJtENwVVTWarL5R8G2vbICFgH/0J0LJ1rULJhoWB+sXRoVidbEsyg0CeYmzXCdG3pieyQ
Vse7OSgnt5GrbZ/0WyUle6j6unmBaveUe2FZrkbJvi8DCKSAHaIp5xU69tsgpphaqqPS6WRQr9FU
2lG9goyshnFno63ifz2xDc+BhzHgKJjvuZBPiGk9VRGS0mNm9j6oNF1rGARHbSE3hQnMUWIiC69h
PmNrAS+lEEBVjnRFdmhV33QAZNO1KAgv3huMuGDwFloQmD//egj0yK5aI8JFDbObLskcon5kgYhP
cvHaWChGW6gYYniR61rURhClowFXF9LMlcYPQKqcZn5VfyfO2vDoMhJPcqkBEauDTdIal6Yo0cav
srHB2I5JHK1XZcE7ZWHfUNNC74BRHZgXrApWnNIZ7U2YSl6SatuOT0ksYLpZQAGzATnk7ZjYgeAE
X6QY2qCNsl5VjjmACW8gqPKYmpRuuIOGEQ8m51Cs59frTmHB7zB1C8Bf8FAAxJKLSlOWVHoYj8rR
RhJhkR+tJorwl6LZGpYFuC90KzENjf7w1yNnQQ6nl4ZMOUaaa72MoV+B90Q+smY4pr1Np3w3Tbfc
R48B0mwgZyUx1nlplcjoUZEEdhbeiPsJytQmlTz36tF8wnS96payD24Mz3ST3MNMyeAg7V0bgjfL
wi2AxCremWD/w2uPf20C2KZg/gopGkRRHHW8jfB4Du0NOKz8699wyRC+IJIoCyTCF2CT0aqMEeJ4
yAVD4hT2Bq2OnS1hjATe8rqlT4wx59dRxflliitxmCaVgtTCg6VNqy00J0/jUO6rWbmFylrrJIH1
XFb3ECryq8n+Maj5MW3WGrUhNGE4+mR6tAJ+XoUGpYY0oUelSd9D0UrOoCotYUTs0ObUt+zOVeZm
W+ofEFDd0u4xnXegs3PaxHRrCqWVsvHVqHX60fRQ1YMwYbqSNQ/aeX6vgEdAB+/hZDoWpLJiYA/S
xpNb6lpmHgmSkIUbC8ZK3BzM2KnAgfP17pHkNY3jFoJ8UBLT3f6hXZfr8LbFhD/ExV1ddkQS9Jd+
CB0ETGDAB0Eo+GJ0MM5taSJSpxxLlPCaD6XvgCBr/rWzgxE8KywbCC6wNHBBIgNpm5IGNW5sablD
PLij/EZItb5+mBbAEtAj+tTOA2BEvciuggonLZclGRWmZh9r4Ta2tcwpy8ilKgAzfQhpyDJeFeZA
HkkLsFoYWoHf6eOJWvLDYNaJBwHBp1y1d2E8BD6U5jOIDZnxNu3snSpPN7YcJtAsC0ZPmmV0D9Px
vswigd/+7Dd8vRRYByotrGuOf/LVRuCC0YgYNTTMAQ4Ob8yb7Cm+DQoMzdu+jkasiUU95J7kmZ60
sfzeGz19rd4NN5FgRz+9NfdLQKKMWis8ARsu5UoYQK+2ypTilxhz8ZwG5kmKm0M+1acpH8AxBblk
14L0uA7ZXkevlQAia5bmpVH8oEGbs9Mtv+3sW6nVDllmr/S8zl10s3qnMoeVodBbMJL5Q6k7SqcW
Dv6k59CwHbXH90A5WUmBm5Tu5Ey9tUhWukExPbQG8TPUGp25SSP8N/a+ltPbVlXuYkYsLZnlkTTy
T+g1f5sLCmrp4D4j/aPWWIB8EqTC6Lb0blmhu2y0cuQPSrue+6byqh6S7XJD8ZIDHMTVGk3gvRda
BrhfDMGHDBUvbP6rBg2VzC5VQMgdO81+9Mwb+0Y9QnoYolbbzzHaV6aJuEt2d/QudJ8qMYDxMmzh
J2DiE0LPeORcVGLzuOq0WJLl4wSsiwoZYtVhWJduxQirGtvNNuKZlmWbBgIJQvUl9k4hbTAnAQQC
yBB7Wn5TtKI5NnYILw6pDgofwCIwWcVnh+HY2GYWjfIR84muNYP02zAyZ0zyTR4170rXbvVKL8Bc
YgsKQAvQBewj2g8oJILR46IBOyjoG2Z06o9TsqV55WeQQNL66kmqUjcICEiShm1QY0/zYNUrneAR
sQBZg/Ybqt2WDIIpNNm42zlnUERMJLk72k/65AQfrPYmQfgNygcmdJENcN6IqXIXYtQXq5+zDWfP
PsDFtQk+voN3GvzmmUL3rnTDWwzSudLHJ2pD1H35B5Mg8QD9MfwQf3UonhhhFykdkICq22Jyzpc1
jCmXWzSFHRVMs475Wgti8edb/OuxslQ81dHkw3W9lISZ4jFu4rxj62TNNQydJ+sO2UC/Sm+B7MYw
benFT9RVT+jsZ9/jwinFuN/L8Pz1R7DbdbbZqCTYI9FpdySG5PftjxGSWHUnukELtSRmhslG6Aib
F3rNVgcEg2K23bEiGMfujkrQuRSMr5kK4FsEqRP02HSIsXfaoYokT0qgEJpRLxpBhT7VD+pg3WE+
TpCGsiT68gMAGwTuOZAb8JjvIAJZsqLk3VErQreNAq+SX/UEHz4dnclWBLFu4VmBBwuSejgQVlDm
KyZmo6FcYmQQD96Gj52vbdUdGxTXQfQBrJA3lZ9EOfVe8VnoFQqKqAurPTfPfemqrbK8TbDaBuG8
QeKXrsm9hIkYBKmNqICnXNZTvi6Wy8hI2AxkbGCt/5a/jZhMj/18bbvmunfig+S+m2sZrIoE/QPB
Ni8UTb9aZo+PsxOdSnLeRgMstz7dhnfxph4dxp1MT0w0iEmUtQpKl/Uq2WW3oumcxYN+vsvszJ1Z
l+IZ5N4lrFMPPABbaxdh5dKd7eoA0o4+0w6KfDwdRCSKC7MTcNGgwGUwT9RM+RR4ViRjArlldwzf
5hWtHPhq7LP+UzugUf6KOHyAYA782PP1nHjBf8AscC3QVVTQvuYqJ5HNcu/ZgnRWHdzqRrxVIY/m
ABArdCHsT+Ju6xdL3PkFtjVvc9uEp7olu/6B0ZMhIL5NnupMznQjGjdeWhiERRBs0F0DRJw7wIVt
VIlhQHwtGRVHTm9I/CKnoiLqggeCQCA01FHjZrzT3O6pWouBl5DglpS2k8lrI9h3zU7CZGcgxCEv
3Mgvtrj9q6Q6K9UItoLv0a26nvzITbaTD47V235Tv/cyfJC0zle2jrT/+iFZaBvirY8uAkZoFMbz
yZWl8eBXQTgI2/YTWAD8ecNIQNreSUBW9TsgTFjDa4JBkPHG5esY0D7tlDpFNKdJ58zpkwQJ5t9Z
0JkJzsmoSpMa1PwzR1HZwMILEPMeG/mTPPJ43driUQQprWIgdqKox+0e1WpUGSiutgnaHdrhvGvE
VULRWPHiATkzwwLImeuK6KBMtYULVqpt6I9duI5U+YUa/aYckto1EhOPCHkUtJnYseOvNfjE/l4c
dwVkkieWMjK/RUsQ7YAiIhPMzixFBIDgUKbE+xJPTZPbP1Nt4wJ9VghWvkmb8hhv0h0843O9DtDN
6qBFMm3TZwCC3dCbBJ9uoc+Es3hmm9tUbej0Ohphm3GODncKol//A9EA4smZ33dCqdvl7fy1Vm47
y7zQ5anUu6NeAh02l17Vvf7OabRUPNgBFL+Ydo2HtGsTXLGjSWtoeu8a1PBk+ed1I4uOEZSbfxlh
Z/XsLJZB1wPvh21TlD2FRs780WPurgZ3j6z5100t5WX4RL9sca+cNJOi0IhhC/DWCU8Oc1UVjuzT
PRykJ/kgiW/ftcYhq5QN3mHyUZUdIf/05RuTnZO/fwSvMGHWtRZMusryhiZ22GFRfRo5eA646r15
F+4Zb4gcOUzWtNuImBpAmr50DcEMhqqWruFvc+Gum0w660xcVUsMxrEdgB2lQnpWE+sBqm+PmVrf
BZmNbq9Rj5s5z9YoQVAH9b5V0k1PtGqeei2rvSbqXy0dDB1mKd3aQVS7TdQ2rlGhe0OqHzakHmg1
3Bt15tGU7Kgkxw6CI0B8iqOpNQAWBYjMlfjFHKN9NnY3jTG/WGl3n5a2n+nDjV60mttSTccgpIwi
S6wGrj0U2zmKV6VtPcnKsOsk8tIOreoQAmqkQLnviOanczDdNH2AEZg43YSWma2Ac/+Qo/HQ2uY3
mxZ7LYjv1Er/oaXWHYQ33sskAGoWpKko24WdE0bVzWBkp0lrY9eI8nupMiO/DWfDo3P3E/2+Zzu2
SicZY4zHtjYG6iMwmpZJF7qlXW66MrrX87yEHvE0gw03fO+S9oiS36PaWVtVmXJXaoZqZVfJdhzz
rTZXj0NmKU44TQy9a8+Yw46x+9PgkUSjG1vBgVS6DpDIqnxOCGQQq6le1a38UUad4ad1bPmJRTa9
Xa7KSSqBuDBH9/r9WXZxZ0eHi4Vgh546hSLctj4GqF6VG7LtPFwUnFXVk2+ECf5inEKdCd0ZHK+L
Zp0m2bSJVDwiGamfBcESKJN9Z2q48uq1uGPkMwU8+UERAFj+YZ2/7DLXe+aTNJA5Bz3BFZHX4zdt
ZWysAfJyeKYDBwFqOMlTc+e3thZCC6yozfrsnEl0AFDyovAKn8wCwy2ojanT+Gwer7/N/iMqhLBP
dRGMQST6lz0uWuFsdijCwh7Jes+g7Uc3ZaVTElNyKk1YXlqMVWfWuFgFMi9KJBnW5LV1MFbD7QyW
Tad3cfLd5gCWljtRUr/8DcHkDBcHvOgF5z6UeQtb7lGH0Ndz5Mc34Q5TpvegiR19A3RQrOJ9/RMu
rpExUMEiRPX4Z4TS1Y1BaxyaLq68Xt/ptUi36+KbAVDFptEAegKFucw3RItIUxO9abuXct4WwC6g
NgioWurrVGTpsh74aQqFXVQj0XnlKxhzUqqE0Yq8oDLzHIaO/tLe5mvjNnxW3PiVbPST7dkCZMZl
JYEZRQNbhSAoZuD4EYZhGgitxoC+tL6+M1TWt8IDYjJcUriOjgnR0W8e6bqAbKwbCHKDC1fD2ebu
wzgXSVIqNn0J59n5Ps6PenlPjL2Rrm0oUVw/KYu7C5whXu+sbX9B5zvaPehnIA74Qg7NPurd5PMR
71c3INosHEA6lbfmkBwkwQYvnZ9zs5z7LpV6zqQCZk19fJLSyJ8C6WSn4V7tCkHj6RP1+sW/YD/P
bXHVEYQ5aP+OSfeSQY9wpdfSfpKAnh5Gcit3wX7OQDmiRsn9TIju6aoGicC438tlQ12ttWKI0c1P
1phpfhs3hmtb0InQ22pwqFkhFLQ9tBwk+7EI5rekrEo3tptDIUvgg5af1ClsXbTrLC+nQ4gYPTZu
DpSEDzm/0YtmE9Ows3qw6bhrk/Rk6vSjaKZ90KTvalLehl3sNrlKwOIPyQ3NijM3Jyb6/1Z2wA2/
aSaJbICVRkrclG/XT8aFD2G7hplatCBsYBs/C8lngWca7VgzqrB7CYzxsWiCe0UXBdWLJyZMwB2i
dwS0iHbR+k+tRMK8DA56qbxSO1rPU+pn6F5fX8il+4UZQPQRzYBqwKw3F896sNmDBl1vX6YudwBP
gm4AeHl1CwpJSNZwxM300UgOtQ5kcfJWjwOYRv61SB5DlDGqC1M1lMv5HTXSaZ1ZdvsSFfqj2vTb
sY0f2tB4rFUDjV39P9fXfPnxYA5wEjaqidEOvsicj3MftLnRvpjGR1R8FOXj9T//8vp++fN5zhA7
HQu96fHnk77eKJC+S4PeL3KkfB/XDfFNEoQWgio5Ot86Slbof3MfD8j5op1wSE8NVLhbYwaEl3pJ
aLlG+CzNqTdq/c+mkdxyAAf5XPrmbB+oOb7TSnsS/BRm6syP/PFTQLOMkRnQ7VzQ5eWl2qU5tZST
YrSrOCzcotJX40S90YjWQ39DK+MmCXRHs8vn3izWAvNcWPg0jw3AIcaLjfUPvqZljRwWMTrG80lJ
u1vNKr43cBVuYiV4s1l24YAAEhlhEodeBt6RLtW/DaU8uPnQx66dR9QrRh3oEVqC91MvfVpZ4OjS
ApG3XdikX78SbbOvvxK5/zQmiTSdLFxvt0rA8TWaL3PUi74Gy9P4r/GpUoGmBjryfI4zhA1ebkUw
nTCrtgJKaqWP69EEI6wJpu1iDeTMSAVp1eIXYMIYf5rkghZ+hlarcjqfqh7CVyAAuI2D7GY2ytKR
A+m2SpSNFmSCDeWKEn989jOjXPTqjQnDN9jVU6oZb4FqYCSghmieRAfVl9q6d+20yAU9WB5z8qdR
BsoCGkS+KBFPWRaket5Pp/Hb8KF/NPfxZt7UO6bsUK0Y5z/aonfBt9Jr1ngR3Bkv2k71VKA2rp95
rj5x8TOYmzuLQVLa4wRU+BnyLlh3UFvrVsP+f5j34ALRH3YI4JG2ir++YHGEPE2ZqWY3nfT1uG/u
6zvWOZJ8/d7eBfey1xaO7Yn2mC9+XBhlp+1scebUFwBN0+mUbKstWxwrC6oruhbycC+e27PlcZ4j
lSHVFFMsb3CDQ7khYBl0wPKCoUb2HdMH7fsEwYh0FTz+y6cdv8bPKtjZGktMxgbByDZ2DPZjFHpR
Eh1jHZP/Uz3/zu38tUo+UnRQr4zqcppOlREdUXL6HkP+eZTtzTDqftrTp0Ekurh4Nc8s8ok6tekc
x/iCVMHbOINE5tQ4hQVIELltUUe7fhn4fsbFZjKPeLaZYWOTbFIHmPNkaDW07gxWFYh1bgv4OxFI
SmiNu3spJHi7XmrZ8Rw9kGWuJB2t1N5XfBBt504snPsXXMJP/NjZ8nItivVIx1mZXLKePZDiSy6r
lQ8rABA2ym3qBXeiEqTIJufR41SLM7NjN8MEwe5YrMwO2DhNFDj4FPTi03FOXMvVrszKkX263uvu
QLAGSQj1XXEbJ0HvRhWkZzyEB/ZMTNAiUKF5AxoXfkgPsKUaTxCtOoWWUm67bhj3s2n+oMR4rxga
DBw5vVPIHfF6G0MERVx2DvA4ghjNE4L+8TOYgAur7zKMy9cT2+oh9LYxfnJSFCW6zYO5pU+jOUKr
4vq/z7Pe/fW/PP9//dNf//Gnnf/dOpdbkZU/fwPSItD1xkHdT4ogfvGNeci1M0lD1v5B9QJ/zX33
hqB4hz5MfgqPKij+iNvdmismgmD45AnkgqAoIOC1Erldfp79wi4XW2TSVEWhDPlJK5XWQQHnqSO6
6k5J94NmKK7V9ctENphzCX0jVW9MCWI6bR7dqVK07RuU+oJ8ByyJV2qGZ6TJk9U26wEUjFlO93Iy
N94sE2FJl7nLLxkdt1lcmNLQlaYVxWYxgGjyM/fHTe0RZ3wrV/9ey+CPLYKQESi9UfxAV/Xr2VTw
tk2mqM6RP2rfZs9e5QBJ1k7uplB0Bd2j7EbfgzuhW+VeThdmuZiBMWTUsto2P9Ufpu0kxs9wY9xE
nl45MqSyGq/u1kbjzH7j9mA32QpCyIW/Y1t8tmguhGB2FHqAqLtg0aNHt9lq/FH8CHfxp6a46gSy
Y1eOMNO5eDhxVrlQMg9NMmdRlZ+CW9UFNGWXrqmj7axVtCOiGydaIfv7Z1FESroir0LsL/usxhb6
JrCYPWGWKmJd13emmS5Si+dBdRcflQsjE4olFmUf1XDmb4Atu8MLPZFjC7n2FMjFwTMPxq55lB3J
K2+KUYjDYRt4cXPOPivnZlCbmuzEwFlugNiLM6eNRJgRHulzsUTOo9RU62ZJhQn6jtkQZUu9YF2t
ynXxQ9NX9bYEeCxwxYR5os/J+QSzUG1qxTQ/dTgvJsQWbyb1/v+7FJ+J+tmR0cncG3LS5Hjs5LGr
eNMIqYrIUwv3fXQN8IGvSohV/hDpJlwmBV+vxWcQP7OLqay571vYHXYQNmvQgsCwTXEawY4tP9cA
bQmFfy7fHJxJzvvEwFxWBeQM8KAyVumObqRbfcWOpQgXLvhun2s/W1vR1NOkyjCUqY0ThJtWeutS
wYdbtgF/hmlhKE/w3Ja5FABjk5a46jXr9b7mkLroBgFShC+Q/3nw/7ZicjlMqgR6y97gn1k37vRa
ObGsdFp1e3qX+ZFvbkVZ6WXR6/Mz/bLJxSYd1NEk7bP81K/CDXSEDlHl6ZAvUYH0KSCAegKF4vNv
3YJfNrmjYdVxZ9sVnLS+tnbdXVA72Sp4iN3gCWNZTnXQILDuiB74l68MbqVcQLJ6e0hyO2XumqHC
lE11CjadF0EuIVvHPwRrXA5Ev9bIBSKDhlPNmLlx/ONN8RR57/k22VTMb62vm2J+6dIj/7LEhSGC
5+2UAax/skLMBUmBM46Ri7ErR44w7WIeskFzQtGlE55VLg6FQ2XqAcX6sk6ynMYOP8yWfuvq8hDK
ZeEOJNqU47CV5WBPk9HyqqqGrDIJoIfVqZu4mx5JQFv3+lYIrik/0V+Y0WDSEYcZbxVHK7/lSK3M
4fW6EcKO57UN5+JTSOTWUklenDCJnmws0Eyu+i4Y3IZUq0Lr78C7iuqoLm2KPApRrs72eabvJhUA
CaXxzSjxAJT2MeXuGmX4pITZgYzyWpuVp1QfXsK43oCWypu1cWUO6U7vq8yvJfQr+hqSgjTKnXQu
SmBF7Jteb+9bam7scd6CQXkHlmvdTaS23XdacB/m81HVcii91fUzuEyPCWNUH/v6MI2B7OY2VI77
PmmcLFG+1YmRugb+3DY2nvMxzjfJXIGUjhDo40Z94xU2GNaGOal2fYWCg200T4YVpN7Uov9kYVbj
+i4vv2esX8eaC8eSDBJSfJb8pB7mlYqANW6CdYHxWzzVVxj4d+uHAi4xF03H/kP68bdhi/PCmWRE
U5PBMNNWA0TqPQ8RomsmAcq0pBq3Q/XsRnoQddIFh5fHkBoaKMOrMGeHV9vZFTguWblf+PRhbu7K
6bU459vPJh1yE26QTZ8MdxXFzAtg41BW1XugPEJL6Hn5wS0+rlmc562MjpRRDw/F6ufycd5mHkz7
gEI66SHYNj7i2yFy8E1R667v0VUQ+IV/SEZ+fVPOG5s0R9kbrJKIOA2g8v0m3krrBFTPIpj6cnr8
yxDnjIuw7CPIPuSnQscYbHw3ZIJMRGSA87uaNI2kyNnpNN+z4i7LHq7fu08G12vng0vwg1geAp2F
yUpObVeNY9B9JoriBCbcgUkbsLPn+E9TmzplFNRuURZ70gEGF6OTqRfhTxXkp4WmdF6Tx+vOoNYG
TdHcCYj5QCk9GTYa46FyRxrtW23aPgRSIcauQPibjuOG2vMBdA7vZDa2BsqQTh6kO6XL1nJsijoP
Aj9ucX48yRtVjwIcyxDDbmjP4rUIAsAtiGS94j5aEXDwjR/Nm7rP74sdquVutf5/7zzn5NKCJMYI
JZuTqQCct7XK51kTLFPkSPkGKmYAksxC6nNS1wBdHotVmq7Nx3iP5hWS//kWcobusMkT97cKEODk
xAgYAcfgxUCQDIK/qunjArkl5LqDD4xqouTZeamfuz1EeeKHWAMDiYvJL2G2x44pf4zPbXM3fkgh
IIlxDebmGAkzex9rd+aPT1+HPsT4HX580+6E5dClbOzcLucAJsvOiwi0pPB1pHHCD6A9IR9XvxGX
0e+jCTK589oCV4VLVCb/JNavXPIQ57+A8xBhLYX2TA280PFujtGCXeeQQQLFIiiUIi/3BgmEDqIy
4GLUPLfKuQ1KI8xfBFj34Ko7iJtMTrzB3JdPHXNdZFBmLx5HqIr8zgU6N8vdYXmY7E4nYX5K063a
QwGnParDf667xMU30rkR7pZi0LwyrTHIcI7ZvJMBQGbkNZt3jImyB4v0Kho6Wnyr/LIIemKc7rM3
bRbpsZKXJDtl244A5u6Uu3xdY/xCISvGyPE7YevcHvcKTJVi1LoKN7U1tO1oV9sxCzbXd/H6scQ0
0NclFVVWhOZk56dJlRTHmLu3OpEFDWzhvnGZRohZJ7MDqddnchO9Ri77UuQ5uCcriH2L0HNLGdv5
rnE+Rsn6rEg67FpRPw+z7KYFBGnlQJAJs/v6z55M55HrbZjXwaDCkyXWS9g8zvboFVPp26UqMLRY
JTpfD+c5sirWVK3HHS5xYXcETb/8trhR1qx70N1HB1lU8FiKwOcGOaeRDCD9Q9s2wyO5e6P3jPnt
vfP6t/b+f/BQ1z0zlLm+HsAogIrZZOBrDS7Kilhi8mCvMq+nTr0GMD11AkggYX7zDX4qdSzTEVHD
80jPzzz4fLmcH1FjIhXgemJZ6ODHm+g5vSsfodnqEs/8HsN240xP0Y3YS4q+7Gd+fO5PKA3CsUAO
wJqC2t7YgOln/YcWTPX9f9DGFlx2vt4oJ3Y5VRP2mlU/6oOGtoPtyt+AqIC2FCvfivStrod7/dMx
nC1w7oyUUlnKTkU8O52CUfLuXtU+Ejx4baEenuDe8xXHzgyTIVSjAu1j7R0Mq4Wj/aA3EP/2taP8
XGDQqrsRHp6ld9vZ4fkMUmcr1ArItIYKthRwUvAkVg8DxhqN2/J52jbr0BP2b0SfkEtk4nbMKzrC
HjkE6xbTGQ746QoG4wDVhQogox/49PX/ihGfScbZGptBqowgCFFZyetXKU7u+3wW+JzFBsr5PnI+
RxkzKyosnBSoeU+OFLHU0NPugmN8gAbaTtn1RzTFMGjiBnfdtkGuJAq2ly1zVCLPfwLniUxCk1hW
2WEN74xkcPQ+c/TBcvLbGq9T8lCTn3g7uTT4+P+2l/M/pkYBA0LR6gTWKqZTK5xqW6wKnq2M78JP
jAQhYhm/eoiei2f6bK8YAEHfgk3M8pJN8z+8oRYfOOdGueSlayNTL3ucGvAUkfUYOCiIlQ5jM4vX
sgKFJ+owLIk0usVBdE1Ex+mz9nF2ZMEnJqsogbG8F1El2yorAtIHd0Y0YYin7FF9Yp5WOkzef0n7
kuVIkW3bL8IMcHBgShutekVIOcFSmUqcvm+//i107J2MQNzwW7cmlYMy0w53fPd7r4Wc41OzMx5O
IffSF0HPkLUdaoQwR+hDzs1WzW2AnmIPhp39kXYq6KobVLAUhCacgIETmXwRuVyc3WC51qv97L7H
1AlDQBM1b7Xi2f/q1S6HdUCsKidahhA/UZkZstiUax5LBsfWfc0oXhxEq6VCnRK4x74IzJwAvFd4
un0IjsuQF1anj1raijLeaF/uR/+P3GzB5cz5HJw8BYDO1xFOrGVCkjVxhsqlX5lK5tDSVEUz9fqH
1iZWUngT5nG4OdgSW3QZ1yxhdAB7ohZpjwcYbQ2G7qIJJKjopdoiuprO+lbyUFt0ZbdAJ2vyxIfB
mizqJjt8ys5DRwThwL+67CXAjsyaMhgNXHadhkeG+pSSk50WcMHCOR+VLAyPOokjCzOcG31w7ZeE
sArB3DE6S57/nL5gxuEDfvn37bNxniqZQ+qLpzoBjMvPNWiDkc33XJuYweC9o/lv3Mg4lhxnYVJj
jaWCXmeH9E5B4V0/UBOTcWa2C7kLZDzztaSUKmM5G1iEr8UO3VvviA77NW2q/QzoFT2lvzHwz22Z
8eJhsghuWFZGRUPw5WSPvMX7aTPzjqTb/lABvwQ4IpwHydNMssisyhys6ZgOmqtC9Ym9pJj67V+n
DYLTo/qnmkzsAjq33wnPMS1BPkOmNdioxRH7XYlcp7KJZLZAjFHPLLFqr9oAQE4Hg53Z5mboJWaV
mH6Iu+ZW4jhegiysEpbBRFVIEO3UThUAlkNTHeVn5qafij309iibxuS0D81rYnEndDhZAVkEPEWj
BIIGFT3rxwINQWZLL0gNQMaOySt87xfEXeRU7bC1wJ/0/op1bmjRcuOdsrLzww4fYB4PiieTPaAM
6fkIEh4Yei4TZliAlgx0Boq+C/a/4Ng+GAcagnP3ysJCJdiQELMItcCpbDEcEQVYndSJA2bq333C
Us4z59gmZWGb1KbSsKINTY7ZI8O+Ow3GfymBXFu/roxIWABS46zL7AHZyQbTmxzrt3plKIpjfRbI
7BpdPNe6yUOs7M4BHTbisCxt+7r4ouk/peTjtoaueo8LQYvHKSR5JSk92shDO7hG9obetZWUf24L
Wa+I/ZWynClpaqEN6ZxSlc5ofaHheLklPiD4P7Adbzpttc8GIJz/f3lLJBI9QyygA6PjLPmp3VSA
cgC4Be0+tCRzCPFdYEBslCA3DVB1cg46X9c3dbsQvXh8vSbUTWvgu5WO7sV79isAj9wDwMdM1B4c
EEy0NprjsinukWmFfETjVVtzIX/xNKfML9JO8GcTX05WswUeWGlODPNdwzn0QB9iAv5AfKlja6Py
SC3XU6AL4bNmXkQFrBukYszxlQeXPSjg1C6ejbtyXr0Y4GTCbW+nkSno4EPlfnKOvmgLV1rkpMwS
HaKFZ9mSHRVYq6w1c49inna0gWthkwFZH6+5xBM7//+LExedL80EVulZ0uNDUYUPo44dhVAwtdDg
GNH1COXidhfBe95o2iT7c5x36n/KeFHBY4pCCAba3gDYCjyG+swLYdcjlAuZCzNUxUBMCSI8Z+1Z
96L3uUghPdFnYGNb9XPmCS5HfWZPcEt9FtaIjRjmpAPOqJrYWN3P6Hm9W2/Bh82lYl+Phv6ebTlh
UYVSh+UcnK14y7bDi4T9ADtw5G0JJYWbtlD+feeFYBxru5yuaLJQaAOioCsWAb69e1ZE+MOGW0Kf
rcyNa1xOVyQRrSsS4BrHXbPFMB0It3PM0mEeyO7NnNPaXZ29vzC3y8EKLWpaSjFAf6ZHlCLdEMzL
hUnuJxf4e4A9yz1SAYlpwk6Lcg7f8ofxDRWtf8pg8J/07+JzLoxPIwUs0tHeOUvlY6T+rNJtKvB4
PzjWdQl51lYGMMFKyNDSo1HbRvuQB4C1fAIDCEcReF9wYVgGrLpowogv2KDOqlitF903G6w+esNd
5hkvt6VxrJi+sCx9HBCxkSCsGCNn6k9U+02x2FUkCedYq6HZxTdamJMO+BodmRAIZkUfm9KImrUg
xE+3T7P6kUAohcVzVOD1JWNGIjbh2Bk6OlU1gj9pdIdihzjQNRIUWnvO1a1byAtpiw8FQPRGUSo0
FGeYnKHDtI1lYIwUdEEqklUhtGKX123+il+W6g2cPwBQf5HcfyVdF15HrIcukrWuOwNP66yR7qlo
pMQcQ1EEnnmVmkKdRFYl174J/Id+w8CAYQrpyMwIrCi7gDYAz6srtx/z3yXN93E9ZGYYRPu4FH5K
6XgfjgwTeGCPBsx2+os20jlOq8Jsu1z3ZCnJ7ZRgeBvzlP6mr+u70qetNUXjQde6xwoUFib1+x9+
l6pm5icPQxY+UqV7LKXOm/zgrJDoB0AST3UOtA9/Uh7Vov+hlBibDoroqRa1XdCC+Lvo97VWvmeJ
igMlhWTOJKROG2BmEBx8vpXUlWgW3XRM2hp4L+p7p6hvYkF6uwkB5SEL015X01NZATO6UhXFZnUg
2mUODuGEckzgqm++/CKzOl98kTiukigkWYe2iO6l84BJOJiJBJh34TgewKD5I9ZdPij3alx9KXcR
7g1NWBeRD7laa/ZOsI/uNac2sH8hORiis3mGYjWdv5S3MLJdOJAeiBP52ZgMwDJlyXOu6AUoFXIM
aLeDuIGf+CWS+CQOSu/oQy0ACwsA8ACBB5Vilg0eq1Vpb0xV51SiNNid3EmmGMi9hxQ5MyVS/2rT
XN/8c5Nw+bMX0WGQJaIWDhq6SHowQCmSe6zYJ2Yoo+1hZJhF6hm3Hv49lAHy/wyLqchAM//GxJbX
ATYChPQ/QwDtnbpvNgo+TPVUeTzyh+9m9VrUwgbJE8h5qz4CZBqwshpm2HLIRc6bZz2ubc61jIWP
8AepSTU/Ts5plVhE+4zidyCHWX2F3Y3ktUr3yvQrFc+3v9vKPM+11IXDqASi9KOUJGcpyF+GEqww
dBQ3YzSjPNRPWp9aSjtgmQQLu36yoY2C2E3AyFxO3sI6eZanOIINDpzbP4t334soVQ6GdEwC/Crf
uIvRZukyHkjo9zhxPve8nA+eQDCMLfRajGugDGNR9yxjxgLLqnZZQ8sGHsDqd8d/LWahzlI0gZOl
wRsNx+idhDat6Is46ceQ8igDV3Lya1ELFTQwXwkAUryfaBts8t2MuEg8tsl2vF7Yike+lrTQBqwD
dJ2kQJJ/1L1gP8/exADdld/kr9Vj3szZ94z/WtxCMcCVS4HepsfnpAkjpws0tumm/icVqsGcIqiH
nksfahi8YuyDtyG/EnpfC1/oh5/1Rcdkvz2zbX8C0QxcvN19JIGN7DCw5oJqus0fIphekz0RJ3RB
ujfEKDyIvGuYJX2zD3RmUZiZKb6xOYlVoBTYeUjg3iXRbVppA+zEgxJUW9AuDFYrhS+RIWxvK+Kq
fdAlEfAwIFiZN66v/a4wpoZaVgSJDoqZG9Q1beFndO/b7fs8LzRjnwcY1LcqnuJ8NRWXx70UvLh4
eSSjD842ZAJFaQtDSy3SD59RAlRPJqaYJFWr0WOqEdmaDCKJPrID4AWBOmOgvi3l9In56l6KUf0W
M8Me2PRhKLUTw7Ts/E7FYJo8k6++x4Q7hL5mWi5/+cJ46UmotlWAK8vqnT46k52BOsSw2ElgVkvM
bESbGisNO14rYM1oAgdKBg8ViCe+sVyAbVxCdtYl5yBjZjEZHh0z9//0HP4rY9lyC0F/UDZ6laD6
BmIUC3kTqiKFq9ttYXag1kCZZKBW0Tk+n8V9pdIOWpi/B1z24YxAb4cGH+zc/ZJc9a0A2qEtoKjA
UPqjW+P4BX8o21JpChXKC5vI4e1g6Wv2/PInLMJQUF0Au5DUyTkHnY5FQvHVl3IP8KeAepA9hWzU
TPW6Jn+SabivDNnTDfY8TDpSJPUZ6EqWkTTg5BA3vtpbChG2VGYnqccyV/IJTHhrwqFSmm9Qwd82
k+aIUWGnIHb2sTmvk9QGuylwqcp3cQi3hTEiGImAv0Km+z6VjkYXY74EdEyBZGVgnBYTeu4iahtD
5OJN3gdJ7TYDkAdjwN/WGgZPPMnIfsZ+a08tQv30RDG6HZfgz0qBnzuZkR7uSqXfNbK2b8Vm54On
NXhQjNEqJsHNpOg4jPohYb8TsADqrW8S7Vxn1U9Nj00DJEcRky0fRGTTSKxefyFtbGop9g6Juul7
4ZHmDzQsOKHDmre4/EILxz7KBZQvHuampuqS/VzeUtCEbjccTVjX8r+asPDseZ2XcVUV83xRg6t2
5tIWigkfqgNOp1NqG9t+J7xwhM4//rtR/Ct04eODRAwnpYEGCJW+kZvarJTQDDJk4P3gAbXDYdjz
EYHMmyXYU4s/wGHgINX8x0WGaz1c+P9E1Xs5itrkPOXtbtLzfRNx0j2OKVs2NXWfJKDaamDKAFXc
Rnu9rHgjxGvZw+U7WfiXIEoaTZ3Kedib7ojtb2tX3c0z1/xCKO80C4fQxB2IpmTcF00MyxAxocPj
4FlJU68+ybIJ2XQA71I02P4B672xE+wKyekArUOccSNFjsQJCzgnWvYbBdYERjtAXBvcqzWWeGG6
OE99LR26+D7LJmMD26F0Kb6P4jXb2hPQym0c6iK342kyx6YrC4uhMElufKghhgTmqa7S06HKsTU9
dpAnbjQ7OfBRCFaGhK+/2HzFFwWNkkxDlE3wJAyTM6BNKmO7AITFZOsvFGsUwx0qyZIFiw6+RdWq
PO6T4SiAsrAlfligipfjVc6dgOalBlzYXEPOH+QNL2NYD+bAwAWUffCQIJi8PixljFRCgNhVuu9s
DO3Jf5g196zIHcBYEpPdq3cRyLEaUwGAcb/N3X6jHcT/BanO7J+/GdC/P2QZvzQD2JFzH4ll8wZg
aLf2gleCOFbB1hd/PHrtYc34b2iTAgAOYBrXpxYInG1JVQSCKfvU6AS0Vrn5FUe6p6f1G0dfVk4G
OOiZk0kiBNy8i8+Zjk0HgKI8+iqTSgdAz8y9qxHQ5ZhyR4P2n/uAK3ELH1CFfTMYQhadVSVLzZYm
MdjURu6I0oqhuRKzuMIoi5IwN9L5VLo3HUqQAc05V2+XLnCuPd4cBU/cwilIQynJwYRLDOvA1ZPI
jvAIOR9qxYdfHWmhC8XUUJJluDls8dvSYfyMnjVH8/pt9ans+c5npXIKKKK/D2O5E9CiBEeKHmdq
bJCb24gZepe5GobzYF5+6A065YHNex5r1YgrqbP1uTBvQho1IXC2I1QjOswizZM4KlA0lTMvJF+Z
sr4+36wYl5KmkhiVBEmzHQs3s6wvDIbo8V+LWniKKopANlpC1MxrobxOe8GZ1zmIk2cmL8BciS9x
gcAJRyoJi7nstyt1ZXTT/ExaFVsrDehX2V3ZfHIe4/qD/ytlocbahJxAkLL47BfiW9mFBSCoy7tQ
KJ7kBOgSBmC5QJlDo3wHDuvNJGaK5WMKwYpy1RVaInCsCu/QC3VH0hIkOStjpLCT5SudOyo14Hlz
9/axVzbV8WYURdFmIGCwcS1ep0wVQ2BCAh3sUnIfAEPbjKbwJa1KjM4CzCxsAcOidDYdo7eQAgZh
lNyK9ncqOlwqmDPtVu0/iin6pRH9V6IVSAAaAW6kTF4FP7mfSMODnF67GTCt6wbgSVHfWXrrstdC
OqRDfC6V4kwosFR6qTqFhfR8+2q+mJMXHlLWAfJH58I66gjzD7lQp6gfaVYEDTtnQ7tBff21FJQH
HVmjopwr+SEVul0MKirh5OdnoRX3Wl9aqYz1z159odnvbBydMXjsaPEoiOCc7sB2iEW9nWw4qvqY
twzocK1bDWQbYdWkTkVzIvdhnJpA1Ngw5T4rStMH2Yg/nePmTpt2LTiiFA2Mc3TCrLMeeynpXvHF
PGN6qTF41mhBZzJDdgb2FrbdPujBicfAZAK4kttXs+LOcTO6DkKuuem5ZA0Yse8woOfPzm2LNXf2
qHelZeT4qfWf24JmD/DtE8zNVeAbYid02V/VpVoq9VLE3AQtZUutJaC1BxNYd2OgUwf+9CRKqIkN
he/2mAywbwtfe2jA6NU0bab/+0ZxFso19SeBheexid4zzbB0wDp4aVRQTty9dp2XghZ2e66QaTRO
QnS6/NDOCiCVDBkqZKUxmlPdczvj3+WhbCopdP58oK1cxqBjkkotuE9wMNYYuzSPUEPC+rQp1t2+
q0tLyQvRzicfPVW0XVFFODQZsRuGPXbfAERATN6SptqoA31ptHrTyLpiahkprKYv72U/va9H4xDo
WD+tmftVki7Swoqycj8Y7BX5MjsONH/NNQG0S5LeuKHAVC/WdGmXNYl2CAVgb6Px/IA5gc5jY3NP
AyrtSBPiN2LzYjcGbWRR2r3nYvLpV9S9/eFXWo+4IFArAlMS/1GWLZFBKzFQL6sMGVd5B7aUTWPn
GAvvj0ODWHKe0yaWvk9+QqFN5cynu5uDq+tnfy1/9lUXlqceCzDMAmn3PFXCFlYXNcQHXTwbCdge
2S7RBo4+ryTN1wIXpk4Ku5QqQFr/ihzaO3QpPexLeeNBRP2eR0+xEoddS5vf58XxyrSjpIh0dk7/
fE1onlrPj1C5VFCnQyhmoJNgh26t8U65+u4vPuvCp3YTUDsyQ2FnUSkOMarpZhhRy2jYKdBDTyKh
K0lY2pQKtFayHYnaY6ZV7iQCg4+BnSdo7/No+H37rX23cNd3sYizs3KcElBFMxRfsFe5mYt0GJ7a
cAM23tkXsfYEnqNQLyFH/0F+DbbslDuwqA5nugW/xak9UJcK1rjhoWZ9t6FXx1tWYxA2NXrbiezs
ByjZVnupay0CZ3j7EnlSFkFMA1apPlfxYfPhh14+SGgs0IhjFDgXuKzCjP04IbedIMMX9kzrd6qB
f+veGdv6Hzue+dLAHgevJ89e9lo/iN+IXRiMDIuouSaZcvusyxyX8z/o4F8ZC5/T0qYJ4qL/j8Y3
W/ZL+gAmuy3eY8m+fJj1r934BifjW7drf4UusgbR9yNhAljbeewmU6kBtJ0AHbh5SbLarEtsKGCZ
6vbLmC3ld0v6V+LCkvZNnxdTAInTKFhTjb1IdAFui1h/fH9FLGxnGg01AOdwkzFO0STwXDpKdMPn
bSkrI6TXj2J+nxdGs0J7t0XYi2gU/HMngvLcF+elOb4FD4LXgPOZN/vFfSMLe1lUetGK8xvRniMV
3bsZXKLDP0ANEF0NHRQr2fUbXhWS98kWFpF2ZKwKCQdlCZbay8fwnwNK4SbpTFCK9gpauQtTWLZd
WFOJsHPD9KORColpVDyOqzVroeoUsQMSK6osVVhUOsIqipBuSITzMNDHvsm2cjw91vXAeX9r93Up
aqHJQ14kNUj1jBO6PYAd/+G3nAVyaf7OSyW6lLBQ22EwyirN8vDctX1tI0tGJQODj7aYBYOFpcxt
F+qBFZD2oUBbZhMqtbSbJpA65qEmeGJrDHsA+MaAZ0QC31L5XWgajnVeU8LLnzhf0oV2iBooYQMh
9E+CQJ50jbn1UDkdtp04Wrh+FWAvMzTgB2pLWFRt8sHdJ0ch6h6+BzqakZqAxxERvKAHeuycQLGI
M6F+S8FclvOM9pr9pCJQ5wnFFAKo569PqYQU+OJlqYOXUUTJDMILd8CobnJyMHICfYzt6JhYvclz
sEvCXUw8I2MAxzew5GUDOcPCFChZj4IPWGdO1VtsjlbykDrMLfZ6ZMY/5rMrgLLLnorHHPMQXATm
lQ4B/OHMhacA7J4CDfD63LSpSqKVQ3gGAGdk90UP4lBZZ9uUQR44MConK41mqwvoVIhquANcY3BU
qxpbKJMg7HqUEUzwYQ1WnFcvYh5iVncqQGkUFsb29gNZeYf4haikAJwepRN14QzqOoq6Tg6EE9Ni
AMQZ5tT+qlnm/HMpyEkpMlM0hjS6uI+sBVVRMI3GaSjaI8Zad1FFXjpZ5vDIrTQrZNBuK/jsMGPg
WFyYFj1qo9bIa/9Ui/pzNja4NyHcxr50mMQIsDV9Cvx7NdGwQU7vsjG2+kDyvY51WzCGHQhrXWB8
foKuaaO11O3L6AigvRGL85gaAvdOYQ31MNiToqAKW3QD55ZWprPw86mKB4Pnq2O57frZZDobxChJ
fdCKfmEvWq1iVlAXdZe7smgmVvHPTbE600ehyExlsOUuBBqdloi52hqnQHo3QHwZAXXi9pdf88n4
wwTnMma6xiVgyEAVViHa1U/UKD67Lj8E2fCoB+Mmp6VtJNgzVzF1UvegnCUnYPI+SgSLEnMUmTBz
YP+8d4xz6ghUAXhHZhrJ6ysGJYzQUaMSTtnB96Yt2JWtGojlPmDeeAtCK37uStQiLkiAAtn7fiOc
ev2t7vcR5bi5L91cuLkrAYuvN6Q1RjHUXDhhxtMLdWkDEmkvlsP7sCWu5pe5LWHY04TTe8l08kRg
jTEBK7+J8h+5e5mi+s/ka/tew4ptxKxUMcw6aCezzD+VRDWDfKdKzIn11wKTK7ATZp2B7iVIrCpD
zVAsTQlrepn+2fXYhyjLyi0TwVMM5rK62WE/40gl/RBmsH9qgNAcGwA1eVXF9iWh4hZ1UHfM5d+k
HkNHIgpQDwbwWhsxcCiFYiCoC6bvtALLxO33uOIPL+9sCbXYDkxR59HrE+3DPQEcSdH/YZFvtulr
WfE2HldGEPHaDB0OECRh4E1c2L2gSwWZtTKSFmzy6mVjh33oltl0xqo5liCq1yCPdtk0OGPBOpOm
omxRo7ybevGQ1sKmxCoiANN+NCTwyqYxgxBINIz9AEyV01fBkQQc9ViprsuIAVGoVlGwxrUv3EEq
FGEcRkQ/aVNGTCVhL6zqMbVnvIJdbF5IQEty+O0PmF2hEX1rQmXnt8BqHMmhlzXP71E/C9m70pXH
wddOVTkASK6IIqupkQOAf/b211xRMbitufI1Z5+Afr/W5qSSxa7APstJEXsnlR+SMuBIWHkvVxIW
StwbjGALGBciJ58hJuNgzawYvN2K/BR3n7dPs2b/r4QtFHpUO18ZDV+H/RctAYFaWZrdzLZ8CiyA
HnjD+22BCud0SzCgOCyaKiGRcQrlTSUfivGxnMih8v8UGNMUlNTssPMuxW8TBZhzG50i/XcLQNkS
WbAOGHON3TNAZ1LQ0E1xalVt7qpxjxgTIZcR3A1tY+L5WEOTOlpseGL6IvhPvQ9kNSUxUduxciba
XdxbU3YYpE07W3yDoU7beYQCklMBkn9/T8fuJZEQrwuGQ/Aqb9/BWrJweenLhSGjMGo1qWX9BIiQ
EUxaoEOrLSHfzFFi8QcAknpoSsfkMVIANydzFlc5D/hLHy/SgKoDy2muhsaJIDKtKmYR7gvmiVjY
IFrWchnnkn5Kseyj1R/5+Pv2DX4h4yz80NUNzr/g4hC9FFdjTZhxMkYjf2QaAaFbND710oCqPG6t
lEwp0fd1m27o0L+HIBMzU9ZLttR3Z1IMmz6mj2hURqbcYexvCvZTyV61Qt6VQfWznPznUAvvxMzf
9l33O/J1Rx+zH7cPsVauuDrEwvIN0gAc5QqH6FzxR2On1CS2tOk29bvySwzNCqh43BrnHI5+vzhK
dRVU1qCDXeh7G0VlW+SBcUoO3WFGcSmc9CBZM3+8wV9/n//aDWlL1xfJsV/JOqTNqLOgG0Kfpnip
a7P3pn3gJaf8kL/UDyLK2m7kFEf+1NL6S/zvcY1FNlgUgjaVPR57gR5gWAnAilLj4pSmo/6gxDXo
UuPWUkK1PxZTlth+BdDxvN+GSH+yZPqhZBRxhyydxdDHyKp4hzmF8D7Vuue6GJiN7i8wIyPxwad+
bGIFBWA4CknsOgkjs6DtR85A7Qw4iReDGcekpFv0hagpaOJrDbpHaxiUwQQkkasoqmFrRrdBK4uA
eT7eKlX2wTTdMDNpOPZt8TYM0SfeaI8Z5hGtT/VDjPsNPsamUHq3TYfCDqn4FKvVvVxgUCnINjQB
UbTkCylAv5T3TE+R8+riK1jmQrOoKnvAaJBFmX8Cj+5HFI1H1LKI2YWT3YnKD6mCnSTGlnYG9EMF
pkbj9AbASrTipzDlri6Vrhx396JeYPMsIeDkERtbACtXFGfgsEHyZ9aq+quMFa8uidsEgbapGSk3
slq+aqn8klXSG0ujj75PnIqUo0naNjPFSrwPafw8Ds1P5F3SG0jDc6toip+YaKaOH0jAw6RYV9V1
H7hppTpavgGi+aDykHKesIx5jnv687aqrnW7oKp/39Eiy+ukVo06fTaaz8Z94/aOvwPRwlb+LL3g
s3aLk+BhnWUHGkYZWFpozHDKGmteE318RceGqaHKy+yeCMPYY6sNUcdIt/2YAjZidFHT90DWvpla
Hvf2d/5VKlNMkhgSqmJA0VvW5gCqluejVminUtGcPB1fqfiuBqJbRIchAB6/DtBoX1D/SHVyVw7l
ntTPWFxyqBb96GL9PfaHo9DnZpfqVp0+YvTLTUKgXkz5kfTh1u8AMGT8SLqX259JWVP3y5+9+EzA
FglZWVLjlIYlmsNTLFgh1j/F8FEwUHTrVJcqD71Oj9OI309El+kTsoDUViXU9FF79/RE3Eo520qp
EjsZC1xRRp8PWLvmhMTVNPLCRrBvKjQuzEKpodz+rqseMAdjo1FqYT3IEoV3iRU7bNI2o+gqJMfA
a2EXmE/J/cat/PK1IXcTUBuGZp+2CafKt1JVvfpyC9/batjCG6cW3SSgWJZDa2v1YOWYQSADj5Nr
zbpf3vbCCSsaaaXUL5BqCD8iWLJ6eBdIalIGKGrUpevovas7Tuy0rgh/H+bCZ/qwsVUKlKJziHsl
bYB1QsMOgshUabRTlHp7+0Wt3iZGAGQFyTt44hfixjABpWqdBOjGUJuJnyUm4JhQYFr+dFvQaiCO
Gd//Spp/yUVEk2OkSopi1C3TU+9UD18ANcBoER4Dq/FCmxsIzL986Zov5c0XfSEvwOjGgDaufkqw
CezQP72H+RTNbPbtu6YCo6V7SnVgY9Oa8wG/hmZvCV6kN4hMdB+bOcE5LdoWQP/ZnygBugdpXusk
xxBZ+jmW0r4HJxDSxnkz3UkMAONrfbPTUDnHMsFmKFs3Z8O2QFyv99Tp6twKhurAVOB5DykAPxug
2mjFh8bIRxGmO63Osfnv67tkEp45H271RV58uEVEJRpCrsVaGJz19hXBhhk1k1vrAFAelE9ND6iZ
9NhtHoo/YZK7cZ27SoloMo3cHPNIGtosKASQfV4lPHCTtToYUOj/+6SWs5yiWBsSC/GJJwPb+qaK
hSHQ6M58A3LsTlbwO7D658TjrbStbF7BeaCfTEWdQGeWw4hCSru2AosRQOZaIJKbGCJl5rRHL32W
rZhgnb0bt4or/VGtyAnuK95g4Moe4vUvWCiTnsggH02qAIPbCHR6B7PbVj0Af0h/6Sz5TQEsgKuc
jYf/Q/3t6uQLpaIak0Ktj4JzQn0nklKzMQyO/qwa3YvLXaiPIqZ47X0ZnAHbMKC6ZgCYlGmVpeuf
0wziIb9jysvhvPFVY3EhdPHGmyhox2qA0HmRb3RqNDkxjRJ/+i/asTzkD2w3EXPgfUaO1CUikEZG
UONGRXAWpWMbPBPE0yonGV61738PthztnMKapeJUB2dDRdirRneCRrwx6g5xmlmcS/y+o3L1KJco
QBlmytTAgDr6TWu1hmj2+WDJgJxnIgHeYmS3ojtMhgP2Cp5o3jEXQcFU+UZVBXiXoteiLVa8tCBZ
AtljY0oAIcvuyM8c0wy8FdN1n3Zxu4sAYRRHgvISTGNyKLYE8/g+kI9AabmTMBTG36BYs8QgYpQl
9P4QKS+DVjWXpD4O4UJD7Q1dr2eWvrAWaxRSvg/UjhMZrD1O0PZCECaCKfhsrv1nq6StImiRfsrJ
e5K/idFBQeHq9pP5CuuXvvJCyBKnL9KkKhyLQTsVUWphGdJkSnwfRTkGQ5TnVMxsMXhGE8WRI823
6mm0UZq3uiIDJVNqqvLoSXmz0cfQqo3ELYOPRP2VMDSaEivzH/LxvQ6csW93sgqEqAjJn4+dYGuI
WkxT11aRP2eMN2D2ha5560iLjDxNVJU2WYYuKc0tVS1tggVEKu119oQmWlnWu7JJNw2wP7tXKWvu
M2zApWAHV4MHgvFZ0M8fhxpgrGjlxIkttJtMfJKM+7G7r8vMC0htx/3DVBuOn+lWMr4k7d1Qndq+
OIr9q6r6OxbJ9qQ+KrQw64T9u1ehydevojDIFMitijK0XLqBqJoiKKz6vOQp9Fqic/kwFgqNdynW
pZ/rJ/QePdKVduODW4dFno9Vngz+rdfZKRIJcBXvcqTj6Fs6eqc6nSJx3ijvlyx0vJMzjDjIsGpo
g5ohrUy9d29rAUfTluFEM/qVkjSJfmqKF0ZQmm4+avHjtozVWhwmycDiiqtDv3hxoSwDw2Ej40Jz
R96NDrHJBlWHM6o/Hsb+zpnHA2hYjVEuJS4uriRqGuXzsUSPPgabzG32wwcwlR+IB1TlTQMQbBld
Y86u7KpNvhQ73/ZF3C+G44joG2KzQ/1ThU0WrMJJ7tLD4OQ2mBM5F7taObmUtwjFahrUohpD35Pt
xJwodOB66AkV/cQVnual0+quVR0wZspmj+l4bPuZEnZebfnp9hf+QhT+ZnguvvAiNpOHgMjDnGDR
IjIDVTDzmFpCeYym+p4iTw4z2cwM4GLqmJRHUUxGq747jg2xJq0wta75f6R92XLdOJbtr3TkO6s5
gFNHZz1wOqOOZjmtF4QsyeBMkAAJEl9/F111O+1jhU7fuA+VUU6lxQnY2MMaIl59GxpwHj3ImWOK
oEIWseVWdtez52/9ZYzh0pn4y87AkBKQJstlCePPnvfa1v2xAjy2QsRuMdLnyJaCSV3oEV1cw2ep
YSlK4tdiDa3I0eaHOqlYPB1CVJH9bnkoU4H+xdvnb/XDXP/nz3t2DIqm0k23XrPcyR2MP0MJj4PX
ed/s3NO8up/EOqWH9rnE7PatgANB+vkNfHjm//1Vz3NE12lzotdAaI37CU3ISRz74q0YbsVENp9f
6gPumA0Vu/+JEefJIogW3MfhFDyx07Bz0ah/1TCNQ6c3vkSB/Shf+/lK9q+b1OONKAZ4kjwJfeVh
WCFUEoZ/VfMSXXik9Rd9sinOtSJVDm06qPKir3i70ooBlzxh2UMDQdyj53Dh1PowkP/0/s4iHl1y
Zg5ejkOLf1/KGq3efZN//fyJLl3jLLzlLXc7qL8hjvt+Okxl1AseFfoC6ufD0vrnD3QW1bRV2P0E
hVuMTYciqh+gn7Hq3aDdGANLggleuCfb/4VJzHoMffa9zoKYX5jIzCZsN/d6xZLMkKj3IBBjbBgG
OJeJmZfW4VlEAZwNJ/vseE+SeDcTyeOAuRk69AeZFxeW4gcWo7/urvNIMvSmIzu8UnJVnHQChA6g
rZvuZG+Mw6oeY0TO1soAGtnnGfLtV5WIXXFj3YqjneT74NSnaqtfsBsvcv7XdfnJSz+fYjX1kBvK
YogxdKf568wuBNELa/Z8SAWzOCWb0vSechOOqfBR9bmGQtO3z3fGpZM/XGPBTyc/y8XsQocLeRQ0
LIzIvFpFqL2jmTkpRx81uVS9fMSY+TlenlPgeq7GOnQAiPxBxwY0eiXxk92SQW3i8dKE5FI+FZ5F
l06bEHIRCGWY7Wcd+hTFttqvrPYG9A2NY2hYbdYvhLSP4Da/PONZvPF7M+iZwEstiyh/gNamBbSn
97W/gloOmm2QOsoQDawnenCfQQuDXIHc0FM+pZ9/3AsbNTyLR1XpGpQFaxzXEPcSCHvgTvrzN6+4
RLK/tBnOItA4VkEXFjhww6a59eAh1DSX5Dt/kOt+33CeEwLF64TBOYa3kB0BDQkLRyb23o7zWF31
706ZtdBFBY3uUObReMUA71311YLEs6BEQWHuFoX5nv3Fkv4bhD9oxmFWeFFH8uPn//veznYRF6Mq
LY57s92oubPgJ9Whax0ZT93OnpC8lnvgNi/qm30cIv6+6ll5UtsGlNxr7QEqMCdKoNCKruROpZ2I
ugYvgSYQaMJB0N9gOOXHY9JPUfGGWeQqLnepsfzhYvOIFfgAG1tgGf8aSAqYkv8bfEH9t8AqoWgb
xqWElpbx+vmy/vBl/32l88hbeFq3gQZCArg9GJHcDIt7YQN/HBV/usRZP2K2BpxrOSAKq2Bw3mTN
ttivL9Bws/VMvUxc/PBTAujmgasJkPg5szQsrHnm9uA/afetal8rrOjmoj3oh2nx3xc5Vy7p0PDj
hoOLSBdxiZAd6BdJTaa4Mr5NFweBP0CF5xsW0iUWCLOh6YAP/uuKGPwwhJAeRS1b8htXdQmH04OZ
oy08WFcVWVESPL9zl3bT6SWlqtrmy7IDSyDxMAjNi/CW1mAKhNLIqNveFr6ZOmjAtn1779ks7sAa
Asl4YzhjCrPDrLbL06A21iL3IYWFmi623HZip51361zWsSCt6AV3zPo2uvioTG2pM6elru7GxttP
lZ22dXgFA994sp9WmrSFifqw3JomXGgUS1rtvDT0EkHgo8X880taf/7T+duFzO47im9S5hpgiY0E
XOTz7fKBErWNgT2w9cR1wxX/+eslcjA8BKkB/iSamDHoyVZmkbK+U8JxAZ3r6qxEEEmJV8qbUfgm
lJiVkQwj3wazREON+IDXmu5jp0SK0dHTUDD0i6Fgl4jhQJdd5Y3WRs4Yu8LSY+tMjKOm9SggHxb8
JRz8CnzG9sCr6qZ29FPNyDWg7ycYYuWAx9hfoCLgpk03IWd1QkRsYoz7ylBzIivTyoISBQ5yQBap
Wd3yCUdqaMzHFjjehhl7uUAtU7Yoar0WNnawildx4YxflGdMGy+gYPc3WgImWYYbBereVsN6906i
6X5QsgtiqRfUwzkZNyEp1Ua43XLileVHkAuFVK9J0ny2x0PoDKk9AAXpTfXw1+cf6Le9D6K8BXyu
E4JX/rsq5yQBwGFu5z4prOJOd5EfGAdTepfWwW+jhvU60EwG0B60BEgt/7oO6EC9roNp5lOJ6OyH
Q55gvmxErtM5Sd8bryVgsVDJ7eK+MNdp6c04YjGUJpFJhVffOIxFkmvALjl5VXn1ht72mzP0PjSm
cy/hoFuPBABqWo48BdAMgiad927Y4cMAj+cU6Nmb0QcUExJDx2Wxb+gKlWiXYQOtiJ3TmO/hwnlU
y+YYEFXGc2O/OhNcWVFX3dDAVpEw2zeoxjeRUDwOSvKXaYBZUXrIbiaOI64ZAN0Ti7gerf5EJTn6
dr+ljf3CDNyanYtM6Pp2MQocg5peT+4IImU+qQTYJDQJFieIgyk/mvCbiAbeQqaYEjcCfuC5k+QC
aP73ifevX+N8DtsFkHfURkufcpdWh5DDvlv0qSs0pFoaACV0DZYSILFJ63lYfuzVrdtD5wK4wqZh
3pRziyEyCr/96OcHGbaZI9x9oOQz6XH7rQM1pTzoXrwagX3R8M5yCNeJpVEh2c6ei+JoQogC8hmX
WOr+Wv/9EvfXJ/Oh0xWAy7Eyj35dZ/MwVbqFDOSXIAT3EoUwAWJmVrBG4KGODVF5MPUxMYpwgme5
fi3HRnRdQ6y7Im86Su4L4i/RqB2AjvN6l4cQofeX7tpx2NFv8+2sNfkyO1DRH5V80JP7tZvHhwF7
Kyqk1WN2br6IUBzmBv452Fu3JGjbxLIgj7Q0NFEd4A0d2seQzp8eRhOZY6BpuAV6HFKI1D0pb3m2
sN4TppQfmaX1RXq4l25oT7nwHsFYWCIWdNumwbMYgC5HnRzFozDabnQjtBKvrWGBNJkrIIfG6jkZ
5LSxKVhN5UiBNvS9I/jJbjR3frvpl+qhtK29QdWNMVRfWa1vdTtcD7bRxM7oX0GrFkr6eZ9BwLja
ClYwG1ijAbh3/IbJ5s0lIO3vPcP1C0Ks1yJuGPq/KVtXcnHmzrYQkWJ6a2Ky28Vw7HwgEJWjcPYz
Eufm8xD4e8J1dsWzY7Bc+ir3RUmfQGQeAEDcu9tuQ4/cjUQCR6K3cn8R67LmcL8t058ecg3LP528
nq27ru3BfKRXzV2/RxW/aYFAgBrxRQbO703Cs8c7q8TqdoETKTTlnjpXbkJJH5jhxvUIoQ/wdaMQ
sziuCDBEQKLxK9j9bv8/X+9ZfTa0k+PMzHaBVBxT8l3EsJxCaWCA4QRA/+Wm3nqUfPZuz1pEIxXN
WCksIA9ELgTd2ADXH+B22C0gu1uMZOxORvvt86f8rQJZXzLSTZBcMO0NzwvEkFZUzwKdRBBZ9oM9
pWiXfs31bS6vP7/Qx5/zpyudlXsEEZhKoNygcOuOqT/lj4C2j5Fhly+2Kk92093A+OKmCKHR3ECj
CO3hS4Ta3/LGHw+LjA5kORdPe3aYz0vbSF6A2tLS/jSHBZR96NPnj/lhXrImjT8u4ZhrPvHTBumn
3OhaQpAvDMtJc4DcOm84ToV9iZ70e0/ol4dxzmf0BeD2De3wMMXL6kncbfw0uFfJv/Hn6eeP9Tsl
F1cDO9MBt8g3sVzOzicL6LElHxz69EO1sslCkdoxz9rVCZmnxQPLN+OO19EqDgDnXSSVj5/fwUcL
lViWCfwg8YLf9JFCTwmzWWYMnawH2YHMMRYJRsOpLcwLz/rRJ/z5SmcLtYfgF1HTEjxxK08WZAKh
fHWqS+P7j69CoIsEqiugemfVMhk7VFOLpE8t+2at+m8gePSXyPQfXAToDdvE9yLg7573Q/u5Ibzr
AK0YSbgT+RbkfRQCS/L5p/mdQ+L7v1zm7I0J+OWODPrkT9Rn4IJgX9WIWuNbaZc4bEXitRriZMNz
p5uoK7aOqNJpgGiyhKi2ZhsGvSbWtFASgw5si0MTMHXbmFKN2Cd0Bo7YFa2buMkp1HouyWH9Tjs+
u/mzla0mNxh1gUHA7E1PJZ2zTjpbHlqxBVm0xu0eAvjtFeDMLYObwAUBqWCYDnKI7VlF7cgTJm7t
6tbUU1qAPwXG2ZWP+aCzMg7WNJJ3F1737yOTH3fsAsPuYOlY5OygwKDJc5RToIvuFLfDNGVheTVB
IbAt5XpOpEXwONp+pgkSQCgfk6JNzQBoPRNqttUlpZqP35/l+pj3g7oNYNavEa/oFTgbDvGfFubu
29FILLmcBETSFmrENTUesQLjPl/HOVNCxiWypmZr13NKuMo6490zzD1sXDOmgq3ndfeqCSNp8y1O
i4ipN8e/MLf/aE/YNs487Ag0Rc+7RmOD1lcfMveJCtwTcH8+U7FbvX2+Jz7I5wEXdSH5sRqdeuFZ
8oCJV+v5i+mgbvT2EpDuAtkqSjAgDO3HUoYYdr1+fsUPAuQvVzxbFVTp0h+06zxxXiawXoldCHiF
WBaks+L/10sFUMcLfgQW6A+cJw2j6puSlpP11CvAnpwHH1qVkl0bziVc/O9v8dcLnQUW7lioLhgu
VMzqO2PNsXfyMnELvdGqkZFSE7yWV8D858/3+xL59bJnIaFq2TLXZLae5Di/aBmu1KIJHJ1Lygof
5ETIpdEyhUixCxLsuegjtb28MxtuP8GBbI5cUTzWEL/tqRl5hbiGNMUXVYtNO+Y3ZuulJroDnz/o
75ThH61TAmcr4kJ28HwQv9R5BTtZQZ5E4/cpCbrbqalEMrfu/G2p4KaS5z6H6CLsR9tRRSp02iyv
3SFyA+u2paGMLZ8cnGlNiouc7+o8hPxBb9c3xuJtTTa98dabTwgf7F+3/p+v83+x9+7mX4mx+Od/
48+vHV/QH8vl2R//ec3f23s5vL/Lqxf+3+tf/Z//9J+//hF/89+/OXmRL7/8IW1lIZfb8X1Y7t7F
WMsf18Q9rP/l//aH//H+47c8LPz9zz9eu7GV629jRdf+8e8f7d7+/GMFXP3nz7/+3z87vTT4a7F+
f82Ll/O/8P4i5J9/WME/IPBjorIMkQHBdQu5q3r/8RP7H6AyWWEYBmCpQx4Bm6jtBpn/+Ydr/cME
hyZYhTs8uNGs3WTRjeuPSPAP+HeFCIPguKPPTPw//u+N/fLu//4W/9GOzU1XtFL8+QfSwF/75L6J
iBrgJvwAnTJEVfdsq0LFALdWBi1C/YRunK1iC+DEg4I0Tix5sFOi5DDpMafEMMvbTnxpRJXHZjHp
lDuwgkYXQ0C2oMJCCsiONYDXAa/2ZFsNHDlkmPK8uZeGSxONJneyyLsSRiAUJjN/VXduqF7dsbP2
1mzc4i8czKbc+ZKhydbDFbgK7AOTbb/tSR3D6g/dBqMvI8e0H4ZhQYujglc4dBTGEt29wHwZQY2J
HZIYsGxNixwjhdGqUM/37gTjhzaIRqe4nobcvWtNKwZkD9Y4RgC3HFoP8TK3mYb5eMD5dO3rTkVz
WexbF+DLuaru9MjAn/CbQ10NfuR7It94GIRB8UGC1MnFyecSBnvFoSG2BtEALBKn9jJZswC07JAm
JsVMjIdQp6/Dyojk7PzFKijnu/4eWeZ3u9fjfoQ9BvxR3rxQNdD0zL8L0fwluW1voCvnxeB9qArm
PMxurv0Jdne9G16FMzSwpwAOMnKwEyC44CwHwogbDnHv+Ck8T8JNb+lvJfBYTiM0xCNEZpXzXphL
GtpgQi5M/TXU7paSrGrf81KRDQ4/Hi/MgUVhCNRB2KgkYHCsKduk6KwdVeW+gLpN3LTjo6jYtoek
HnF3S+i9YKmh1MirbBmG+tDMIXrVJZxJl0GlEg2PcbXfaGjwNSAwh+qqyttK5txSBU7h0DxXzoDS
67aurPuiqGAKX9lzQuv22xj4kD9orbtSjZgyYuw3d4ADD2E5R62GU0tIZ7QPHTvFAGSOSA+OfNuJ
6wZmwZmciiaB4d5ezOGtq4simmoU5topoZFxKsrlcRD21mgbFodWBUwTFCKkNUOWww2nAxR0Y0hf
skRBrmOjegrwHMh1fcGAG+ywKonx3nllENn7QaovzPacKIQhZmTrZ/Q99ybatKBoTldcsm9tmx+1
EbS7US27nKJnb+S9Gfkz+8pruDaVRI+RzfG2q2k+kaLfuf18xezuFLJObnz44CgO88nAma5yD2oi
DjtRl2xVkFUmozvHjlvmF9sF2tAgoPG/uPZIXNYzsO7Y5Y1D4sU0CvTUMBgPcbZEjQ7A2KvZvvPY
qgryvMCpBu1go48dA/51oi+2Pf5nVhPPajbuelmGx7H3UPfUILuZxmZeLCMipf3EFnqcmHscId3X
zIGf1TBwRRFjpt2CyFBpb87ayUWnfelr6Bf4Xwx/tGJbeteaDxAjBgU6QFWxinD4VQNGXesaEAAM
4DlfIAA0vcSGdxUA35Zfp25ulEkeGNvZhhWnURwMRotMv4G9CZ1MAcn7AstpqKorEORk2gXwFBCL
l/FCW1AZkrcLlVA9AX/RB7BmBm1P8/DYtlObFj4nsXGEiLRxYvORmdy6gijtXtij2Iq62nvO3KQG
2pVwz1odTp17qoizLYoHiZiHmZHHd71VfVWapoSNZrTMroyXMbifwnDcICnAlGes8shwWr5Rdssh
0DTuCyWmrevmZjRpmHXZ7aZltDxY7UgAw4Tp6eDWe3NR4O0D5JVQf7luGl1EPTQFQ7PJJgIWimW3
W9vG0A8GfT5xXlqgpjZjx9Jy1tfYxTrxabBzZmjE+oYDCRqMujGeyoukaDxIjxTrZEOMoE11JK7d
ByicSqDvg9cJSn+REcp7auoiBV1bQqYTJSSy8YBOUUDq19JZHmeq7iwwu6KKddbRNqjGg8t5T07D
AG0CYt1wNzyhTffqFKWIJluZaW6VxgP617BQfRgWX1xbE5tuai4zU7rVwZ3s05wP3YY441vTNEBy
T2F1WBa0t8d1PtB4aJEPooVWK5xCkmlSj8iFk5JBqdWvBiPtnQBAgdqAnojfgGz+AM0qgf1uQojR
GRIj8MfrsvNOVHvHabTG7ZBPt3YOBbAWXqH2QI5VOQYpZFivzcX4S0KSNXIUIu/UejoK7fptVJPe
aQyNGLPW6g5zbb+ZD56wceqB8mITLuHmjQZWXhMUqspfEoJ/ZrwGf1NijLcNdfCOkZKMIBGmE7vx
llh/xbpoI9QlzfVk51uWO8HWEPx6mOkA59v+LpigSCt8Jy1ha4tRpIbJ2/XsNrDyFiDx8oE+FoiJ
AK7QTanKficR0ebR2s+GC+H2gm59pZ4LYWeuAVkRJRpsCqSQcPDlZJOvzIt5hI1tJ5a4LVrs46Hz
orKYdezTGbIG+rsp1IsxwonT9q3UatjdoMi1ETQkg0HfjkJEMeW9/wJ3vAXAX3zFpeYHyxmPVTdV
2zE8hAXTG2M6wLHu1Pt1CW0loFkcyLeR6bk0vs+hc1MT6E7PhWpT0Vn3nid3mGKPUYlh0FjIPmKg
h3dGV0VdbUXTmNOt5eV3Plct9AGw1g1r2+a2m5DOrhNF0Btwq7I6FnrZYsiu7n3uPnRD7sXzNHSJ
X1KyHWbEcaH9uGqWYUuWIXakpTMdTE6ESpccEJk3VqtkEvSigU6AVNfUxVYoQacqg8p9KQDD9MrR
f1k8YwOsyKaW7fhiSwNUzCru7Sp4KBexltUlUFqewSPC2zZtoQeQgbDQJUy3Zgo4bNJgSrhVEL6M
Z1W2KcU/k7B/niXszMeCGDj+4C00larecbPYdaoVx7EG7LgrJVTN0EJQGuILbUdP1MTpM5lw2KsW
BHiwYMSsLODT25cGTPCdUbsQre7EFVQw4dTFR4zcinnrazUdF8uXUVsWiK6KiTjnw9U4lwAbURck
lSl44U5Rb2FDPSDAe2OiasfF9qdJtQT9QWMLmCwMdwVZ9jo0l52wRboUuFzvVjjYYd1stiYg4vlQ
IIvrxrjA8ZC4VecjysopIyXaNEHuuNmcm3cwiPtOZlafwDx5DvQ4b6bZr7J5aPr1UDVh+3VUBiNZ
CLBVXJaVyIZ8Ma44ZLuE7ssvw9RCVrojfWroBhY62u0jifxwot5y3bbmhrrwimN+eI0MPwVWot5B
fAWoqxrm2mbub628nDMOjfOoCkfIuUGh8F+XAD8q8TsbAKTZU1siLXLX6T7VpM+3MKROl8GvkXT4
JSihDSb8y2MJHW23N/d10w7QZVH1HRma1bEsH/clpsHxHBCxDdUSW5UDX+9JqYg2KswAE7r3Fioi
NHyrLTewW42GHnin4QwEfN6+6t+8rg9j7XG2d9vl2GEIv2lLmAdZetqbTiD2FYF++aiOKFLaKwEN
jht4EMV+O/pH7ejM7HH+o38wxnIE6k1V/by1eA4eg55fUF3oq1BZV33e7itN2m03oIDwF54Sx9xB
MerOpFVwCIxhV3teeWhc2HYngvbjwS2sPMN5y2Jai/4a9rhXcDiQGSaX4uBBxHA7aEzPRzIPmUn6
Vd7ddrNqYngnQ7pg0grZkvoFN2psx8HfuY1o99q032urDNIQfANsqQVSJyT3YOjstSl3C2NDLagu
qkIm1DKqZKqDbatqIzGr3gJqjkDPnpt7u1ND1JntkA69cV0OsjzppUsc5iaj8mHt0L2bGhoUsFsP
0QoIWgkRMcGi2RrGyPSceF6QZ3Wl8cRFI1Oh1zJiDiB/2AfJXJcjVBGHg+stu9mmW9TcMlbKfO4K
CSDd5E6Zs0DLqZnBBW+6LpVs3pAhdKDLhDA8eciWJhiN8uIIF/QilRONwrpgIDsjeljL1iXhkFEL
ivDCxunoIn2AEH6hgxWEQsZ4Mbq9rGedOcNGQu4isUWBQbMhrkuNOqYzyipCYHiHJHpkTP078tE6
q/F8+QRAiyLVvoeVUTLTfrtaqkVGUQxxSdXVIClqBOjb8B7qj2H7rbBCqDEMGAPWtpbbzhgBmhGw
A6iAc4zJYDqJLcvlpb4uzSXqORcomcDbAlAA0Cd0ay3bSAJuQtCUYeOVrYMurhJIT2nwrSZDFyt3
uaXcv+ZsBrvUUE90wHh8kctjKDhJKRRvYIzaAFEZBGUK7suOLMZN2M5RZYCNYscMEzfIigC9OEgE
Aj7c++0NlCT2jhF6seAjFHqUOcWF1teLG/Sb2QsRp1V19CcQd/x8utd1CzWp0E+g61smnpxf/b7N
d+iLoh5qgV8YtxM04A7mQh+aUrG1iDyM1Iq7cHGSkH8nhr3tXGTJsOhBt8ZoY97kERMThJtWPeze
6p6h+5+iaOeR61oyqyg9LI1zj55XdTJqiR58+Z08EuSIieKQglr1Cjc5hzebw65oVQIuZgLcBI8K
OFGRtnwc87mMwxzTy35A7imGNl7vYNZugJkQdANqU0Mkawk3cz04SKDZnPp9DesJ4Deq2XsxEMHY
FBixD9s+XI+806/l9KRm4DKEwjOMVd/E7rS2uscp7ujS74g2N6z3v4YTfJetxsDHpE/crMDQRN6k
19I/fy9q/H/gEtLOmW61xMnus4EfctVeM9KFO38WexMnq+PqyGCFE9tec7t4CMWYzHROR7NB9i+u
QZ6Husrcnm6KuUuB0srAoR3jPA9gLTAtr2Jxvhtjd+AQC0CePuGkMb3E9gQ8rgn0gYWPLQT8Q7dh
Bm7qG9osaGDKPoghNPgUwL5T9wwpGIO0bFlhlMfU9dSVzi5sUYYW5kTTWkEBxe+NpPPDPRwy+C6Y
YYUET8++gqqbM2F0OlHnlVu83IwBOCjegBzLhyMvG20S1QG8XyokU3HlJn5Qg/SIiX4a0vJ6Nsmm
Kuq4Nvp2O8GtA3IvzQPT/JpXgPQ04UvYG18HvwL8eqneJtfw4qYvrvJgrSJscaQVf6BGAAyHeRKS
T9vRBxZxUjK1jGFjFePGFezFJ/2wC0j1Fyja0Gwl89eeMlRywXQwNH8RvAW4zLZQ1NtGeRhw7jV1
9yhz642FSOfhsipB0ITKETM4Hs/tHnJeQc+Ooj3TG+iOFArGDjYqznrhPfbfJJN5lbczGhfIk8pM
id2yzK3RQyk6L4zGQQDV3tpf5gEouzI306DnN4s/oaAYXtp8AdRlJc429YQ+vjcggy2jyQpeKq+2
twGglCgDNyb8WiK6wMEIvdak7hgFd/hmDsIRaSuDKSsCrCzLNEdZDRvYCdYewMlMXvPUFY25AWWe
Jp7ff6+gpinQgKpAZMgGft+2toON6elYSYQ6y6fQ7hTNxkejyWBhHwl3epstLvYCOSsmGflzVbFy
09vtjorA33qQ5ovHjFCtUoM6C0CgyAI0UGy0X1P7ov1qW/W17woICDOSGujbxcaEH3tL1DgtScNC
ARhees6+M5H3UTg8y2naQaHL2y3mBHQC7KNi3y6mOCdNEyPg1ik8SgPjlhccdk72cj+IKRn7rMxx
M7qe7+fK+zaYo5W6ZacRNY3YrMVXphlsauvD1LI3p5AkggzRUWv/uUKXBm247zYG1BlzTdhTKSAF
QoHDkgcDnGS6J7cHLW72lwNaSXcKjjAISkvku/hgRECatAl9jgVrTRsOAuXACmBU1//Chn1fXDIV
2czqExMoK8Pz4tHlmA9RmuZqkBm4XX1kz9hAnHqPwYgOy4QzH9m24Hsk/VdQZFp2sM2600KPj/Vo
0KzqZJ82I4/HzpcPjpVqu9SxI3q1n7rxUIQA7YDHhecyMelc7ODak+UQD4Q9D8SFydDw5FfVa6Xt
k8Dsk08vdV1UyVhXMqodPmG6A2E91ErCg5xxix6abF0rWtwKtQp5ziu3SlVbngIim8yFvFCkO/db
b9jfqMb+r33A2vBv4tr6Kvrnqu92E+xZkwGi8V4Y0MRFgE7a2tWbpmE3dFz8kzs3m9bKN35nOcg2
+gdWo0fk9exGktJAUlA2eMoJGDyVAfQpcMa3c8ptuUFlLb2memIKaEZ4Ot1B1bCIgzyfj+AdQj+R
5H4iC5Z6eio2S9DhU0JOccK/T7lYgGtldOtZJxHgHAtKqPoVNncyg5RfEGgT8DbYlbaMGyA584Ma
Bayf2wnqXnr+PhfGYTGY2jXVnNVqCFJ7QmwT1IkMNG8gpqXwaiAszbAuIIfqxxQdv0jPBY2qkt97
IxC2BYqcHfIOtFPM16p3RGRbq5I0cJ0wzrKR1QQQ3/PQnyHItBaJWG6LgCS69zZ9zZu9MHYBFOoT
Eobg7+ToXg+I81kNYVmDOzKW7pI4i1DRoIt5YwVDIm1o83IDbq9WvsUJtgWsFJnV/MUJujzB2NKM
y9FB7UZgBVzV27xHVgd9aiurXU9GEPXkaipvYCODwIpfjCvjgBhknflod5FRLkcMv4Fw9kUC5pTe
VAx50OihrYlzFOahZTKYnYo9Ir6U1dBctXaHlnvJN/7QHoFTrw6odm85gda51O0z7GXyo2WyJzXJ
d4hKSQtY4arOr6gv25MR0isFPwy3ro7owVtpb/tALwfGS6eYmcAkSkVlk3FCm7TuxZexmr4LDOFi
JqtTia5PJsPh2e1kgZY2UtyG+2k1cxF7aCXH9tBkSM5B4pMqhJwg6M+9j+emkHCoBfpKMKeyYg86
fYPE1yqX+bsyqvnGrswd4tYeh8TJBp4yo4VI+tCw0dKveaIstLf8ptubHS9jXZZZbrpDMv0f5s5s
N25kS9dPxA0yOAR5cy6SZFKZmgdLsm4IS7I5zwxOT98fVQ3sstG9C313gIKBMmyZmYxhrX/9Q7Zw
OW/tHfj2I0kZXGNtjSG+rQlfeksWxPoCclY2Z7lW0ze6kYvEdLcgE0nuzzL/NbL2k2J9UAMSFEvP
f7FEUKkPPemQ8Xzk/Fn9lIaFEQgWcXrOgWzqGGYhtB653nCi6AB/gMiCti4zekz8orFHRnPtGXd1
nEEE3f8Pw+Q3XWuuUre9L5RcfDdTeGYX2ufm1He4L6LfNkA+3G0PcKuOi2iv3YlORTY2ker101KK
ntCFvAxX+7LphvimtJk8NGUZ1I+MBAHY3fnLVcKcsmfhHL0C8E+vkB9UxVodCpmMkRuLIEnn7MLa
BNpKIIaD3qSIVtfyOpl+yM5FHZItx1Tkl+y+hkGnqfk93vZ+dV80xYi4fPkhFGWb1yWRjJV+sZjp
kVBu7bAskL8z9mWVOOW5yIHMs9a+cAY8g/blQcdStbej17Ee6+paF1VxnasVV1PV9FECbh5rnndc
wQebfqJKyccVEK4qD4kq2khrSt/eCtj/2XjdmuYUYXV9mxnxk80Z5dcaS9dKPhhLg4/oWnGYmlhE
UiufakUfYwhKBn3JH8a45FiZ69bPlqE7VPyjF5rTT4fKddEYjdY5zeB7qyFh6wMojbVHkY73CnIN
5xOkXPh47gaDs51qjCXBqjZxMmnsHWN9a4eJIKcsr6IeP15TmzHkbRUWemCwqlmTIDfiB77h/liZ
QvpaLvHx94ywMZqHucNKlC7sLREw6d0cJUCBiiDWjLO0n+ktrm3PueXCo0bsncskWd0DPqRGxMkN
ldYl8N1NQjGbVTiK7KO04GQaxRz7OgGD8TSmgXJHVugEqG6AveKzFIPFDMzXo22sLsElVqYoBSkW
5rLdi9J8LM3xomqOcmTiPHVtdSq8+U04WAu13RKm/YvhFZCcy8ThiOVvi/Z+TZyXTAGxla0xBqt0
b4aMOtTBD2iglvcn8r0yi+mhXsKIacfhsRy83G8EhUA3mphNpioL9dl7sIW8KEvGJobGX94guKVx
wmnrsgeKhW4ldWmzcjeXx8SlS6u1Hob42D2k77qVgMpsMOUHKxkOrfL6g46rps6NixFbPtcynArW
yNx1R7eG59LlaXvB9BIFQ/3NWqcC+Gw6toLA5mzqLk/TPmov4J5BsKpR+PTy6F4Zrf45jKBL28CQ
0lEsLk2D11XjMadxiWyzo46TSkLFu+eayyLYTbwqYT5X461pM/qMW1jc68vUlDHYmp74pZAP84gz
H8dB4TMHCOIq9+5G0HyMn72REZY+l+rSSKzqGHeriVtg/aaLyY83dzxnBqOnZnD5x9ue6C29/4YM
5slYBbneBLce0nZIKAuhnmm2iDhIDlo/4904gQrSiaeYqKMrMIFngjph4FTRbIBT1Qejf2lRgRzq
6uRSop1bKnRo1gcITetxZi3OTvUjz6yPzulqYHe2WyqdN7c1hkOtDe5h5MicOpZK3zKfGh2yBWdp
u/RIRRNMmqfCnEEShXv7KNOlC5dkvgOfv5KJQNdELWnnCfT6GBwUU7yo95KwbrM3rAuvi+Z9U1GB
fP1Y9fIlrcYbfVO4p1rF25aav/jkOG8v4jGp6f1ic3pYGWpeTIn3q+yXSxEDWdXy1WR+Gcf9fbmo
K88E4SvU/FCv+ZVmrNy0CiKP6i8Lpz5VcSpPtT3TCHvtEiaD+aKTm2jZfes3+3W147Z1o2O/ITt5
ENay+k6nz1DnxE1qrIafKYNRO449kTHo8mCgAsm0zQmyIqHf6tNQmzHcdbxj3tTi0ukNf22NwK3U
FNWuQZ6OORWBoy3XVsusosUMyZ/1+GWwFB2Ubr5kqNqtVqfy2PLb0ozpt/AquOEHHNqlxaWTemRc
t89mJXLSFAzNGBS+rHqXHHpldn7R2fXBbcuPcRvO81rGwbCoX+Wo9QAAFCWeLL7pshOnOn6sMw0j
EPtnZXvN2RLZy0aU33RRGM3gzwZWuitzrZmLjzKt5wrSuvjWHIsi6HKjDKvMep0aywgdYwC75dCY
vM9xmk9zzXotV/sDjh+OH+n22qaFFeT1QqeRuiga7dwhPVW/T/ROkZKL12MR10BJe7TC5nQ/8iYG
PCif9gsOUJyU2syx8O610NMelBy/11bnhVIBeebwgnHTfiQfc42KlJAQKa+A5GA4tNmZA+ZjqKej
kfZeJBwX/L9yI4xgOPPqFcMZiwLdmJ/7UnMAnJzbNq3vLaVeLIfSuxXdHFkN/v1qEOcyiamELO2a
yINTP7MbR5ITegxanUxSh2O7zBio8aGQ4adqVEHS10HfFBRNRjafxFA91wpsofDEC2bNv7TcvGw3
9ZxVzeusSEgwSzqooVuvB4qspujCHi7QAY9/OKD16gIZfOp1oYPgn/JVfdQS7Lv7tGdKHrun03R6
cWN01WWutc1FtlUfrRyvRo8kp1Xil7vCQPSRGxlh5kGVpUBvQjXqR449dZq0+LZ23eeUsspW2iui
zS0sYan49jB+1FX2amIYFxVInmOruSBOGVD15HTW4uuVqgKXttofcX42ZXYrDUcegFTPPRKbxsVW
ri20szFgE9xW2DC6Uh5mGghvLoNlmrG/xbbFr04KQ8EDlztATdClmsEPnPvQAF5S2SkZN8NfLCHC
qpa/ZMVdTloNr7Aq79rFCuaqHWG3SpYeYwymzMjG8qBC4+KvFsUssW+nJXU/iLY5Yz4w+bPnku9B
px+aOrN4lajuEkt2v6CHQsnsMnSzSQmOk9OaGDQkJp9jmqXf7/EPgyguR4eWwNGYmhta/jlLzUbo
hCFPV46vC2vnKCy+Z8uDnIsKCvdbfftRtPro12ldMkKm3XMcTQZOOTBO7PeK0+2OW3/Akqw5cLoe
pw4G4gDBDL6KteFW/dHatvQ5WYuwApEKHTuxIk0VL4Opx36REV20ZO2dqifuHQ4fyN0bwEWtysMe
RZKVcXui7lkPbTlHrmbxZK2BSKunhC3fe01Ctklc8EymwaDHgqGD3T7jVRT7s6p9i5OJz29uQYEt
dr24i1/NzcxEauRar5c5Em78XRwJliaFFxjIGynCFr599LECu2bzYdMNHbSjhturJ2WQ7MdzwgUe
wvIPSBl9LLraChb4BAwJqcncDkW509nAorfjgFF5DF29H1IWVjr0vlOkaNXgBQU5+qjAkPnAaIZF
uRrGoTFGF7aTq3wvASm3ZPzoMLJs0T8FwIEvFUK4g7GAMPQPs0VWWpGmlDv1+Iuw0Vv81iXI1qaA
FLcLrH4H9lGeXOkyqkWyEfoLZlkZ9clgTn12NOPGWMRzRmAItCDIu9r0wZslEobYXNHv31sS9JP6
EZcgE1OoPI3wBwt1k2zwnM3fOsMglGnCXcTbYD+bC4EMXJfVfG6YoI1QfUJPWa+Mdh7gDNTHThmP
c/wE0lb4q/dpiJO8dlLthNOh9siLvii09rlu589tkqFQw1HhKeaLjrF7N0Imgv5FMEX+ktosPcvl
e2RlUBz183FZzCsiDZh8MXk9NBs6Eislndrs26NO4Eltm9dam1N/NpLl53zqA4PNxqvh203xdVeE
Y723U6qjR7G+EYzsBErCcGIT0qeH85wB3ulpHQgYUwejrffpiwUdzfjUdiN7FttLs5VhbTFh2BZY
O5XLPNamCU63zykZA7uqIMgheKPb16/ybmSEbn4b46Q7knh3XbjDz45TONhGScuZdbjyKu0+ztJf
+eZEJenF5xoL7Hwan+ikbBS4nHTiwcmJRWZcow3NjdSBNsUszafZBHl0UsZi4qrqKkK0u+GHsTPw
bZL0nMmqLlsdY92KGNNykrCH22O6ojrkk/lwbqARW0iQLOklvmUDqXoLlW1jrszyBFrF1BuSYFuk
ipjHpVPZHiWzK98dvbfCSD5zUz7PkKoMr0G2TNnsfG5FWwUY3h1SoZ3ztnROdtN+M5P4A6LIcjlt
uRdCWf3QTOsRuuA5bjumn1v9UE62PFmZRfGTpihNDIPjhDPGFs+2lRVIbQlDSlMx+BuTNcswq8fC
Wz7BU7VIs8zr0iaqg5v0c0UxHW5A0TB1JgUgtZzzpEoiLVHviwYqDtR83e8viMMvBQ4dyshVizg4
ZllGooEUVsBszPZDqHfxIdbdsbnQGorSdnpQGpwO5u0JT4itRV3hKkty1XlR+aXYQPEhP1I+QTVk
vBUNOy1DF/txj9FZOrC/caiwD0YynNxG0w7tvD2Z2xwlPYEK7B52slMEaz7tJyGQomGNn/N3e4C9
saZxGWpGLCPFqjpIyou2o864WZdN9xMXzLsWbXUw8Lc8UDLey4Izf+a6NXSDkjFf16gf6Bvtafzm
zbhAbw6qBrfA9DcBK4yrWgsIZUgPJfuk7/HuaNrhQeQWsYROYkDqUeIA9fIEloa4fcpuYyu5LFtm
aR5050M1Jya9m+fH0mGwT5bD9LoIxiU1bLADJA4D5UiJhQSuJYe+4lRsC8aEtfdhWxAJi3q7rcrN
omGf8VwtK913mu/6BAEE99nIlE12RBrt66omt4iCA9DWC6rOqq8cnS9E8HMDOmuHkCwXLAvzPN3f
MgdtjNN+ONKjMxljNKcOzKlRcrx6g3XD6PKYNguQQwNzpIrN7SatYDDJpbsu8u2b7JtTl5PCWA2P
05Tf5FQCpKVkV7BQgspTzilLKF9Mm4bJ6tNPiDkvlRQ3c0ZqTBM7ha+L8povv/crHcqk68VRPeJ4
XHvGSXJgHGjC6wA3mpj9eCab0EgrEIEaNEAm6hAjAnGbqQoaex7okeRlNvXfkAR0+OtdFBIwrlpI
xeG+Oi5rirFD7Ha8qmlmZWehbLzqkHbee7nO19kCStgJcQC6/2ZP6W66H2c+ys9X4pQYSyb2qelo
+WsAY0tmjV/Oy8sKD+DEFMcxmE8pXtBu2X/ozKd2fSFY6hUCBNwBcFZjgelmj12kVUPITDO9mrPv
Mb7+J3xZHmYoZbnmPXTMKtOdz6BYdznF3ilpgE51OGbWuspjNmpbOKkaR7IYI8SyIiFSQI+3l2uI
5Het7kyHFU4MfBYKh8VS5JMwPela+mm5FCEs2uRS0MOeSd94mowujUw1wK5KZdhaO9dEuYdkrAJY
ulRYMezdwgQT2pjqFgmMYIbA+005njtNuSBkCQFqtaSNJKshreOfTuE80DJQ0w/DyeBkKmv7odwg
30FAosiLceCp6hOJwfeV9w0gj3H+qjOA4frQYlvcghRSzC0YnsLY+9mL9KOfYc5Cizg4MwhzMSpi
T0yA9SH/TDQmztLe7SMqZBH8NnjnTDamLd5WA4cGx3qx9OJXWS7PlbRQyyvV+6mAwlB4RnKGD/u4
mRpNON+23UNlXiy4zskKEGXQkDV6f0grq7qIDXBtUh6sdHaJcCAIpaxzLZSOxgizdyInI1VcluKo
z8aeLmIz/543IjId6aNyO+b9VkL9zeoAchIRtd50pa9luHBJ6foYmlJtDxS/24M3gEr15NYxM8mh
v63qoPZ3koJ7JPGsjoKkmUWZse/kJT9AI5aobuhwQWuXQBtoL5WaTpnbvld9zC6ByjfPHjyzURDC
vkDn7uFMJloTVq5qokXLSz979dRwJfHyp1tPX+YWbupQld8Np79kxvhcWnBL6mJ9l5O8xGEtSrbx
uud6M2HFruTicB2e4lhRLKm3UjJpjGOpAEG9EiyS3iRzvG9YgN9PxFceqgH0RZXOp6Lk94WZMsd2
37p5gnlYtYz0ADBnGOttn3fnvtYDbJIfCHg7buN4ZRXyuAt7YlcVoENVEVUj0TtFstBAnaBww8dm
RsOBiuwPNmOA838V5hrdYJbbAARb864RkLsOEJo7y32SdvKwWbhZEHDqBdzyr4sm06ta846d6MdT
X5j7RbSPPHoot/bnOGsY0LQ55O5i1qNUEy8esnxWLxxYM6ZZzoY7oYQTmek6H4qWrrkUUKfU8CHU
fO3AN4KUB/GgEPIsskEdB8RUh4Jylb6gDkwDSDwpr2c0MQdHSSvsXdohNEcvWrOPmBjdzKn1Hfmy
DEkC4oJynKAw+uU8bs2vODfji7gG+ckx8Ak3Zp3IvYzyMrdXTM1WFbQjRxY8sQjY6MyOvxcdQ2O0
TYyEmK6lrQbK6Nr6oc0RKsaIGVcyniOgVLpbq5Q/XSuuQQbxP24HfumWPqaNJep5ts6cGbdKN80D
wy8iGbO3OFvksZ/I3BPTKSFw10/JdD0MdDnA96BW1nD2TnOVEegEbTcwJ8hdy52XshqLGsSOVDb3
oEus6Uv21GGCQQnSWkg/d6Do1vF0n3R49ix5VQWoY91olUzV7G33+eCWrOAMDBakaCPWr+0YYpgC
zmDUUiYM4fs08oolfSlR/cDA3j/R1zC1hIqX0dKihyouNEM+VjM3dNsWD6uk+CKmla8mSY8IEsCg
pnNmK8hcsPVdS7pMR3csNVwXgyGH9TAO/Wk1YfoihUK6EOO3TahSd7Fq6RvoSVD12lXSeOecbC3f
yDF7aBAEMINNTvY0N76184UwrR5/JFn2oJWDfqpgRW/77KRJexJ3e0mQTErFCl4NlrEWJ2qzx7ap
xoukf0TyHe1YaZhaOwGaCf2KB9shWQhSFg4dyyI7v2mzG0eL0yD30g/hGoy+otJ0UPyzisrR+im2
OA87NwVkLH/oBDL62UQrla2+rSVOYNTIDUwxiBuxOMdYJN4ZHtlVZzGBbsyKkGD5MKgiWoQ34dK7
Pcsx3wJ3Kn5lHrU8cQue7+0UHyGeum1LTmUS9USXaM+xAfMhFjH+vk2pn+NMoTblUsIHYg9qzPqo
KTUSPLHKoJy8rQyK8JLCAoBcUWHoICmWcSLasWOVdnARpzOkvSTczCoL2laCnhfiuvAA5LLtWRBA
IyugCxe6oOEonAEQ2rmrvJKZXd2UjfVKdcYZRRF4plqa79MCknwbLxeMHaeDcqcyomcOIUl/Dm1p
RBoDw2SjCE+zbzAmazatTeNbMw6CQkqjtHURJ+M5lXY0CQJF2wpEmfXyS084GNzOfMhho9Adf6Yz
V49ZQ5HRG1rcsmk/Bk3nSjPjMthi5yrdDLwFXBDrlZshVpkKNm3nrxkTpE/cj0bzU6vNU+/JcC6Q
mogRS61xYUTndJGctO9jTq2stpOnMaIbdpgErdLFIOrt4Ei8ZuJ8SUMnNQKSwIercdFCIeAg6XVK
ShBO1EZhMWDJyMqgTE9G+3UuSf7cvF9LM9jXAo6r3sPlKNLKiFrnakyfVZWeO+7dZHGrQGnbuyPr
x9RJP9sdXifgCLTdN6Y4Pm/dgD+hAiVtjp7tvbWuW/2VJvp/0tc9NRX//a6k+12R9/+us48eqO3X
+Oef+k2N9/+H/G6XJv/v8rvgZ1396Iu/y+/2v/Df8jvxLxdoB9ER2e7kMKCx+0t95/5Ll0LHhMpy
PeyZMIr7t/pO/kva5Jd7AnknAK/9b/Wdbf3LhohgeB7SPZoK1Hz/B/Xdl03g351DPMblmAbZxFUZ
1i4D/F2CDfQQW5a1EDu6beu5a8bnmSSgi2GvCL16Mi46bfuBye52jGPjDK878YXxVCeDvOhHLRjJ
WDmPenM7jKPrE4/m13OlrtwyhiQti0tVo/MsMew+Aolc21nLuu/ySkCoqY6J2awXqqMaFl1UT+8p
akOf3u3M9AalFvJWkuZeTCwAjgMtKYSMLJzQe0bTmn2Y9bOofWethx0qG0PhwRmcvOaS0BAcqwYH
1MFMsqCctvgMAwEPlh7YyhJyCzzPifSliwk6rvuTWCQFoDmcETOsx06q6aeKKbS5qbjOxtfCVe6l
td54mWlcoRC58QyxHOgkaXA3NYZTbn2sqmb2s93V3rMosifGFzo6Kcoesm/HaN2K5qDl8U9mnafM
1IZAMBw/2TilhnBQbTnGd9SwBLoV2mEYxT+4/Vi7gPLfL1lykTDnwhhKdz1dukL+oSjXhn7t103o
vmrdy6TP0pMC0xstGSWlg5+wkec3MBtBxZ3LigsOA7+YmgFVna2DLWObNPrmAki8dnlIkcm9F7vo
jFbzLa/j186suAkgEDGMFWtYD/ED8ZZjmLvjvbExPfeqZQzHIqePrn+5E05hGCO+jakiQyO275xt
cPzVGZzrHO05k6Hjrq9vGnmTyfLFc5BG/m13/rcG9e+a06/Ijr9/IQZXK8F6Njp+CaPQ2t1e/ma1
MlLta6VedjDLUb2kRQmspsGYKWft3XVhBWjm9NONwcS9tEI5sDKWWrN18rfYDYgfy4KlsMfAHFvI
VxvMjQonbeBMpHk2QRrTIsKx5NoYUwgBSMIPla0YZnOfmobSD5qy4WJ55ZVtVV3oPs1NY3Ix84tV
0ajDaWaDFBOXm3zZ5sYL7Rm3vzVhqCBw1LqyW/xH9z3pZGt/mpnT+TBxGIFZOkajMiqcDQO2aQc1
Ul5qXt1tkkI3ozs6WqgxxFbOJGBZV42nF9GwmLQgTfep0CA9pj1jk5mKRJv75arTRniSuD+Awt0P
YACnZCnj784E+OB0fRf95xfzh5Mv9jC8GMPbk1xcrPlIIfn9xVioJMouBcbYZLEdZ5lp4dg9pcO8
XbSVlgVjNRhnaynTy9YcTjY9cS4pVRBEeVEC7C5rD3GqNyvqmeR61s1zZ2jxndUsBZxrm6oJfs/B
TEgYXtAYhP/58f+wuvnr8YUwXVs60nLsPy18hNPGOL5lnf91YgqEOSiZLFCEmmqeOwLYIt4oZPel
5GjbcgM4lDemdzGmLedbXN11iEaDYSpOK7XjmFsWjN5xPDn6dPrPz2r/qbo2dFu3haN7BjNrJo1/
qK4hvjN1UVOL4mFm9+voOZVR+mbT6JiwgLvaxuQnw1CGwkGmKt0LKbrvsNuXOyNvnuK0O2+Tvh3h
zEDB3jQT0TMntcZswxUrk3ybIqir3dy3bWgrdlqQ1WrkVdCBNRWIMTt67639DmA/RYSNHiq8e04I
aqHW0aQxpIn0tWER6BzPc72Pp8iSnqb3ca3eks5xjqnXPhj7QWqY9eO0ZBsYBtwFs5yvdTsdr5DT
PTtOTx6scEYA1vpTS9JrbdJVBBZRBx16iL+sBX5zFvj7yWL8bjuxrwDbJEvWxu5IxzP5zxXgbjYy
7ThDZbnwYOQJIobbBBSookD4ovrzkJ7jlBnVoay6KTQLKIOFub2VZAZ9PatrsklduV1uHmVhbf+T
A8z/8NpNV5e4B1GOAL7/ceFnlkPLgrbR/3q2Lk4bziyGMbEGxRcYV7OECqaWoEw4vODhyoTjb4oz
JgIccXHFmKj3nqRb/yyrDL2w+Y+b6Hc3kq+vUDJf3Q8Al+C8P7Pop3lAhJ6B4zJ42FGG4heBUqjE
qIdjdV+YpRk6I8R0h9Ab6GczrHrY435bxklkaj9jPV1DyRwtIKboH17vH6YXfz2bY7NlTMsyPc/6
w6PLcTOs1mZgGqPprnnKkePdHUJ96sKSfUa1NIcdQkTaNf01s5AqANmRZIPGF2680dHfgLmKKr/R
BQt8LaUZDCmkCSf/lqTqcjI3YGd7e/7Pm/0Pt5Cv53YFljKUi1hFktn4+7k6eus4kOCjkEe0mo+k
fkaBKq5nz+uowAC021ZMGAZr7YXpqV++beKb8J+fQfwPKw9nM+yxbIxLTNPZrVP+dul25da0ZBJy
pzZPi+1BQ1ecF60ynpC3IaxX4jyqG20y+quuMaPWZVrIc/s5zpNoBJaJaUlbBnmZvspyXO6knOPz
vhiBoI1zJ4dLw1IdNeplud9/ozlU8FVMPy3+4ZN8eV/9Xj5QLuOWgcGl7WG+sn/Sv32SzZDzWJes
UIb/J+YLwGj14EWWkjezaj6oNk9OzG90o6TCqceoWDee3hZj+PX7E4KZg5XYd7AfXsfEbhmMc7Zh
ZvmpcSQe+r2qFi3SCCOmcnLLcQhy1LNojFBQdcD3xoSzjMYEfGk/RvoHVICojp1Y0nJllMsNh2Lp
Wlcwj/uDM9LQL/gn7AVKmXQflkpg0jf5US6550965UVrtz3F65Dcp7HBEHMZLBgc7U9lQdrPhgGW
T4Fqqdafvo4AJ9YO5TAXJ+kCKutrx/OtHNwZxImDtsAkbEW7Hat5e44999jrhYAJAGV53a/1sk2O
W8x8bNKae8hH21Ha41FLK/iFmtAosuy3ejKNh8zY4u9DEkdII/PrJOOSh0NaMZ9HYqCUzSRgvP56
2f2CVJixUc9+6+/b1WNiYvXiH7b/lzvRHy9e7Ce8MHdvFOMrKu5vL56vPod2Q7y2WdgT/A/4sUbn
XWq0V1fVz2RKHjoQ0Zuqdt9t8M6zWLAfVTBNYX8em2EYQxvRQTztVEydwVzhbcdCrv60E4szEd/b
hvea74ulgqF6LPgElERz0K36pzEBr9W5d71aPTcLsmG/UxifTAIUY0F5iaU3lLz9ypxacBqXpqvx
mBpNsWsE7Wr9owv/766T+6FC8J40BCeLkJYp/7hKPOydG69pRr8v1uVGDbIKbRMn4A2qz/4Zljnd
jvCFfggXLLA0YQ86i8x8iM3vbmUjZVvsV7scqIX2+i2rGKlbzJaaTP7DrQcXhC35x5ujKDNom6UN
edX94/CBpIiz4lKQvjoq1GcDFKivheO5sB8c2/qRWsntpiHXdvsCvmUbzh74e91u7I1c3ZZJ/eOv
29zCU6DUKgbDsLS5401TUYMTETQVfVQX2BiP6L8Zea8fy+5dsWyMnDddJceBGG/wWhkYxTeMSXk9
SLwgtyWPX1twq9o0mvXtM7FpwRpvoGTMYKjUqNizEVaDY0PT20gDHi/4AEOgecsPxx3baEVvBqsh
PVs1ITQ0DFGeoxTC9PAYl/uYAnEY0hqJKa+DC6/Y8VnbJpp6cOd7HSb4bHNTGXU9nwyoZeHXCtQT
LD6+dMpJYb1LBfaqCXE7z4txtTZHk+DcRZbZFdV6H5G2FepWeRoN17hyKu+iX6v5Bncbqn2J5rJ+
z0WJs0ThBJOL5UHjILyI0Vij8PYq0N/YPpdD81honR1sDhydIRE+MZIrliLI9YwedFQU72lOOWdU
+xoHVfZVpb1VdW5daibaIG2iNGCgvzKZKplY17+MwV4CvFjWYDWHh3SgtJrz/IdWFh+C6lbvp11h
ka3HjXjjQ7bLzeJ0fKEI/zYXjGsXYQASZD0S39n4NomVOVNTwwlxawXhC2TYHggz1OZjlxm4/ox9
cumMK9T4WH/SLbr+BDfvIWabfp2bNd6EUc2YPJni81d/uWzYZJMb6dkohrRpec7QsUwCDVfaNlQY
eA1VnK5oqnKEYfAO+w4+n8eF8FUtNoWrh+MI2rhI5rA15LsVFsyB+ugI23wvmtsxTFY4vsiSj19L
/uto0eqdHODVd9t+eENtu4ca4x63IUPGkSLWqLK8O6o8hhlGhdiVIsBueYD2CuLh7RfSuvdPaPRh
jfQW2hF2cI989mC4bHAINgvHBgmR703KE5j7E9NZhqOTfSZI+FGPAzq5ensBy3XyB8t50EviYip4
tOgzzN3f4V3htoD1RcXTOJxlHiONgXq0tndjSN2FPgITG54vgs5E12ExobbKO/QlU66fuqngO1BQ
bb62kruZ36gdCwY5M6rEZfhQjnwzWkZlmcbca+2n0ErZBorTClmNc7nWqjuY9mh+Q7x1lTcZJv0V
D53xOh9q+vLbrjKjbnZvCyepHmxt7u7y5aNckyt6QJpOS8fN396GMPeQwqz2Zh8dJi3rZgZ88BJV
evFaWbUXuVt3U+D3cbFY7kCdgIoCUlekaoy808yRwddJuhg4WpqG7Y9iRO+YQtQa8OrX8pbV7eDV
s9L7rLdfwJZcyjryYrhscTIbV7sXfeAOxvuaATJoDuu8cltSWbMFrGx/rxp0+ysthwH3tSxljIDK
ykk4EaRlM+53YWM3mnk9JumTzIQW5W17NBYaB1LEHYwiB/69lQiSSU9WCFA2DSBACvgJ0sCv9VKl
+1Zps5Mdw9kuY1vD1IGXrdsfia7BfNtvC9WSG7DFL9nguaFChV/E4q4WtnHlKeTYsWL7280sfErH
e7ltn2oVSHr3PwAipYXm8tAig42Y++DQNOi8wJSNnitcEXoTyrVnjQz+A0Ubexz2XTgbWCVPpn5h
g5ZjCdJE+60H+2R4pwhkZTb8SUu7/C/CzmM5cmPbol+ECHgkpmVQlmTRNcmeINrCu4TH17+F5Bvo
thTS4CquLIsFIHHM3mt7GXgJQ4ZnTchzv9TeGUsBU5t1DDMUU7lJzRHUEy6t1C6iR69erdOIoNLM
04LIjwOna5ejPjPf0QZOaGvY632NrgBX2hG5vYX9w4ASWrXXufftPQsn/+C5Fud9rsurMVnPFrgU
/sGt0chnNfnx1g+oabyAi7nb1YMv7y10bKnO4nid9RScgpqesHTDDwuza/66FJo4dOhdD10SPvlT
dYmdwTviXvsAtrKcO4lrytXRBvtN3AWG1v4SpfeEwwuxMxivBBcQS8POCMK+eEvc5CtuDPyQfJFo
+O9sE3qBentgaz1FphHMNtpj1dSrI+Bz8mE/lIgTL50XEf4Rs1VXT3TJOcDCZAzamOe7NHqEA3rx
Q02CSjYJu8njJBPQsw++wYtBM3PjeyvTDvYBs1tel+qwU4djPbgvWY3iesyGB1WemIWTHPLces/j
8q5qjKeqF7wbMi6F4bBey8N7xLEovNcBjToxbI4RTp9RnhIDtfnaaUQlXFL6u6A10mjrVOJHupao
eha/FAOdG7LvF73jhlMnSZPQhkCnoRssQntvN6W1aQrmaU3d78PUO/C49+vmcuu43Ny5xe/Ye8NK
k60+T9vPC7w+rurMRCsbAIFibbqekJ0OI1+f7CDGo6beBupwjrF1YM16CiU5mq7XdfuGBorUECqA
4hDjVDqzniS4YVrK3axB7Rd5vCv17Kv6klUxr69tx5RGEW/e6WvX79SLQ3UkQPsfWn1ENDDmBT96
qunN9CNQDTaHEIM2Ztwwza15qtKaV6jm0iHULaecJbwd69WkTUHaczhvIivtAy9n5TgxGcHhDCsI
BG7uNwH6++Kai+rK2ezdzM44WgMTfMc+5iPfmfoqmbDMHGpzsXdH7zjiuwJJQaC1pB4TFFzokdvk
c7g8dI0diB5p5r/3tMbaN/+trGRKYRD1AqDK/2OIluVh5wl/wGYW5uZL7RrvDNqYw3J5eiSpUMTA
04wR8LGo6OQ+T9MPLY0RUggUJOOq/vUi7b+a/XUI8eeHEkQbQUz3qIT/JHPGrRX2/mB024HR79Zg
VnWyaJaCKBkRDTCT3vmL8WUUmWTPkxAHW0zBv38v/zAncV3d9LFUc4vaAIv/t0O2QNs4KQqNbTjQ
pKd5eMFc/dvO7cdxnvf5MiKeXHcn6jzgnJiOy/Clq7lPkTgWbFS1373wTkuonSK7/wK1j/X2Molz
MxdnObrpk7f07//+of/Aoqt+hskIQzHf5XOLP3HEPabruSG7ZBvBrGEcOe5NAd3FohQ7IMmGwuOK
a6lXP+nqIkof+sCeNUcWFdp/LCj+YYzoCtC/AgSqoTNO/KO1apGIzZiB4RANE8XdzBOGqRXUhygR
ymEBgAWiN1tXlLdQCwvIJ728Sr2+snW/S7w+uxNJJ9CKzshgPAK1VrWxpU9P//6VqSHxH7easFHw
OkhqeX7NP9oqGDF20icx8zBvSg6LpASRFaCNNm8/G3MzbC/cKM8a8DteHHq1Y8FPQaGFbaDLuj+M
Xq0hStUNlhEc4VPMkMSbqBb7BpYGNKWgzZkOEFH1eeq1TTHvQmd86nA2AtVZ7VuXWlJzJ5Ho9ur0
bYSDviczPicntZvsLTOP91PIyxci7tbuZ9wfFcdQhh/MKsVLXWAvXQZRsjkM+4OVOGcvh5xEG71E
74vWrXyG2DpDr7rYq/uGkAVG30Oxb9GwuZn8ot7sSZ31uxi550aIaqfJiPKC/JTBcTZqJ1Mb/c6o
8csYU34Y1k5K/WVkDCW9/uHfL84/HU7CIXdIZ5jqkES0Dlr/Mq0IewKOYp+Lo3Z6VUFLro5wa0Qa
u0a3L1H7MHqnqfjeOcgdeo6psaHHybL2q5km/7GG/AM+rp4vjiSDVtu0Td3+swdn11ZkDFXZosF1
2cEqQg5sZ6eFRgU5OsxuaZbsmvvuiARp4zryVztLSk6v38cVw0obZ1aDH/k/DvF/WDoxFbWY6vDY
syH987lvPLeZlh5VPSUmDAuUi1FUof7v9Slg0lVuJYlNqhfFRN8cIj/7Jir0v0ROFocwwlFjRdZr
JQWIM/y0gXhjo0uXJJm5JbOGkcvPvEs0LBecOtZ/zKQMsn7+dt57YHOx6qAKMBnHrC+pv1xn8m+o
S4SJ3LPSvwCCO/m8rsnSyQmJwiJ8pV8hsUn4LFT87nuit9nOmdPu/os+GP29l3wFi5XsM0BvrAi7
o2kY6eo42amqzNJxOrGy8V0K1wmhpdrypHr6FWw9BuU5AiNKFJXTdKcEQ+NebfvHaON0db1XD7aU
d8ZSUFdWFzW3wBZIqCA2cCJ6dn16rNeS67PM0xYNBBEDdTVS7Bk8crieWhvv2thl5xT3FRQMQifH
qDyN0vhdhQ1BVJXNTsAZfqmS3BogmUXENFFoR7cyojFX5Us99lmAEfRp8JcHNVMtbfOyCCTScT9d
WT1Sf64NRiKsZGe20VNnvqoVlPT0+yTBxV+so1D1taCGs+lum/Q6mdlpTPtx30ddvh9nUBY1Aq6k
OnY0XX6C6zXtjA+/Mj8Kj4iCwYua/z8NUtqKFkNhTxw7BzTwGK/E80v/u1NfgHp5LmwFMaPj2R2Z
OUoNaFDpy7dWGkcoInekyGlB7EV3HrXzFSyMj6D1MY2BU64cZMCLZ30BlFyjnVa9fu6y0l3Was2K
H6i+jKvO8hqpfxgw+223dUY5Wa319ugn52Qxr1TiBUNbjVnMHCTTjCIcJNgR1UH7pj4nzo7LZPE6
rOKlDrT1cfEjKwb+0trbCDH7Xk3KcODIfT9CvQDqCa7TqWvUot1Xp8G7YDj5hBthanbuJJcgwn60
EwAK2Jh7Xweb5rtqXSDLEV5rx58DvkYc6qGJaQJZfjKG5SVLIg5xBAOwkJPHyEnlaapiTJ8yvOS8
qKtiOEcZdZFsWWSjxKQCnaJHk8aBEAkUG+ZCJyAGDHRKsSC0ifZ+tvaNMelBxwrW1eGnlLFxHyP1
QSE8lM9LXO9r62iOtv5kWlH7PGZZ0HT0+ovBnG5tao14qDeb3l/yQFrM3xJ7KA6JRp5BLsXFsWf/
GvnLEbkyWsQQxAX2URIugHVihtkBZut31M9IxzhUHPyKGxywQLl0mW2Rz0IEWhsLrUe83AMBKwZO
nMlvjZMrKbMAHUxggSaohfgRUfytr1qQGOhbTLYpWQPx0eKNJDTnGdk9p5SENMwDSV/Jtr+GflkD
jdVH8iLVPaBK+7UZKn38V9Rs2B+bZtn6rY/5em3ytbkPujkj26WAq+b5lsEMLk/36suIJgqBKAPW
/SmoEGOy5X7PZfKhbk9dgOX2YMngwrIgMDjBsCwYjD1itkkM3KgqwSwldiPd571+G3Pd33UmBIRE
WofMqhA81nZAEPFmKDTErv4kN+O64+hWfQ/j3aMh/flgd3zy0dZOFZLiew/hclu3j0N15mtrNyO0
xW0CXixY0vCR8YeBnMU4oGtJtitTxVnwsVQ1OXba2p4BCgjPzVBu4yahfiEHkWuxmnQ1B0OIjucJ
SwJvu0U7MfUM1K8e3njn1zv17xONxYnt4LnQ4x2v8nILa/qiZgBVLeZLIr+3M6ZWp8QxsFZHDgax
rS9ZjzH3sA8+SgcMDrldljc1HlUjl7TAAxBPXXFc2B6Z6TTBpKXvWLd+zC3YS6CAx3SNlljHZ9AX
v/sJUnPv6Uz7yjk8pgyrsV4MK7Hb2LYJUGH1/feZjkylMF98R2uvWlIve/xWORNd8ebWGXdja5TB
EPchjimdqQVsJvXyUAdxs66oxoWpU1m2r3DVCGyW+On0BM9NuzYB8XzvzHZ5jibvJW3I4lsw/Mhu
HfuZXUXXvkkt1hu8FJGyE0wTFSzG6mmiDhYvme6tF4RBht/IDSLKFl1wnenf8wIveIbk+7z0dGkh
2vfduM5T67B/ynLfDUamors4BTjgFOzULOS4LGswVLvJDnwdtCZU7kYmVlUP9mazezAKhLW4tpd9
GcsjhaU82WOXP1cFI991TFobprstLfzjMz21jdhv7ybxfSiIfOF5zoT50TI8/XzjQRFITjBC29pm
up5pkFdHsE0OIFd3CasbfvDQuwFQ63D/YCRxJyIe2ydcDa9ZDwq3QHS8Sye3RKnNT8um8DwURn3f
1B+Rqw9Hdd8NIXPCavhZ5lN8jMmCurh+i59q7cdqTnLcH+WuW2cwKe5BhvcbXd/myX1vdgkjC6/g
oq67SV+JAYzxy2iZ1eeQVR3dHdsKuKA2wz+6t3XmjuF/3APWOw02a4satxmXGZgF7gB+CMEGYble
qQSv7Xo5NOBwLfr3k5dkNzm/p3nkc0EjnIzucrVS6wzpnvNwLn+qnSpugpeoqV/TgvJEvZ0dEPLb
1sX+gdOo2Tl+Gx1d/P8uJgbqOti4OrvkO7yfd3j2IXEM+tkeiwZ8fF6fGKB5ewuUBi0ML00LbqdP
5qB6UN2h/D27pmChwiTN6KmZihhlhBlaM+qDXT1ajCFymAy9/3sode4JrBkA/fz3JgTGNXOypj56
bsucgG8j4g6kyAu5sdc1EiuaRzv33zPsM3A/X9VsXL3D1a9VTx49kaNjsVusEnwm871Ca1FCw07f
qQpqmKb6VHZ0FI3baoGB6HirdSC4WKVjcYvcYziLXKLUg+0Y24CnPR/SgwZ30zXzr1zj4bJ4B8Oq
xr3Aoh4ktFEL0OlLiiXRJWrtfsiNN823wnNOpUiW7SrPWS9bnIzFsQPX2mKWS9YpVOhYAM8xE3sS
j4MBP6PNuoNcx2JjNe+aZAiP6jzxfK6cOu1GK/N2Ce0+KTd8PewmVOnQoNi7qjNtzJ1kH1pRjc/O
cA/yqJ4yn/hG4RwqTEwbEA0fnveqTa37YxrBds0wZ+Gw5C7jWNU1qlZIDcZBLxEyO3JoSoj5S6T/
crB4AjyJUMon2rj9nKbP32cPJ3ZXMbibbS7CJMH56HzYjacz5XAMW+7IVDulJe+hBfiIdJnoqoWh
XjO2d0CxMyzwL7oDDYBiL3yJS3RiZVXBxBmG96GH4OJ5zGtsjOUP6pcmtQBcWemepjn8QDwR7+31
DFFj68rhJW+ZrI6l9iVWN34FD8Yzv8U8WOscEjwnmNq5OuaCDat6DhEQfqti7UdSNrjhC0aY9Ton
74vE2EMjOGZWD2lo7gJzemhcFMDqOdckjzCzxoIUCvnU6P34uTqtZrwsy7vtVt/xaRMWVXLcqAM+
ttuHBivBLhrwvNO7HMDysyC6rkqONNHBXkKNZ/IKkO2R/R0ptBW5B9WQ32gPsdbDLlL/NbUdSSr/
ZpkmzsJ1U1S0Ghp7Cz5uYiOgD8tfHRPorhIGXC96V310X8bZOJt55hxsu3px4csmjCJ3i8l3Fq+D
Nz3zTi5HSZxg4RdFchyakLgBxFiBujV8Wf30kgEP+udVZM6vj6/pUuC0WzcJSFO5DFr9klW/22xs
VtIaCmdj/t3Hs3maHF7knj7+JLoj2fi8WQ41q7Zt2UH8mtJ7OAscvBqcBX3hKxMRo3K30oM2O5YN
yaWqps7y/gH4xXSc1gWFGmt8djEecbPO2NynTbxv14pmNJzvVWeu/oRA3XGqcsrWdft6ktaZWPn1
DKX9pb90Al6Ku+pxI2/43rjGN7X+8VaenOdA/E8HTK32BCmtyCRq6Lg4qrMnzfyfTtF+pKaOPtjL
jJ00+1/qkbS0+rvnjiszjnAD2YMcrocW52CGpWMB+FpMZ1pslAicGodOjPvByALyFNs3C1TwxunN
15nKn35N/FCjYmSC2cY1y8BmxwiOegka4KAHdUJYvbg2TGTOnMnDbl5SsDa8q7IYp6qA4bkDLl6h
s4QaqAqNucuQJC/dIfbCF1ViJmvtoIrRmu3cBQUKw76vab+bhZYdq7XMaAmKieqoPc8bh1CybeNZ
WBLnN51EsgC3+Jex98RpkONP1RK6Xv1A3Cwrn1aEZz8eUM+0LjvyqARax83ObGBfJcTx6sO6ouaW
Eat6SY7pU17Q0qRuG7BSlKc+bN5THdaX2eCBdtw83rgsZ5VYNSm6bU26CJwqsVPLk4T0Dxyb+3Zs
qTtaENYLeTgZ0t1PIaVcv7V8kRGrkQ5Mm0CpUHbTNsW+Jj0z6IVIYKxZHdbxAW2ECeag7vtdOpjt
Q5JXP1rBiM4atd2UJO2p7/p9hBVnC2DDguU0PgMJaWn70UhM7t1cIDBoAeKQSRE+m0Y9nDAEviY9
YzXHrg88cuOlKn9rNv8CgeMHFxH1JTEPqYn2vGay2fC6Otp85j5GHuEYCSgvb0TFRXKO+g8bBR1R
lExiZyCgw+iGnEjVAEAIZ0h+VLdtH72KGfUV/sYlKFMyWxJrZLgz6PU2tdJ39YwsGbh3SGWvqlCC
Vv4jSa3hJIajOTM01bq1JynT9NhkxfNnp0JWNO139+iPnCPhWvU7c3FfjsPD2NMfmkDzHDYFT3aX
bt1FfMuJeDqQP2BcowNsArDEQK+wVRoYqhoNJ61fuWTBV5o8cndfK/CWBwtQMMTdzrvTSUXfzS5Z
9fuFW2hfWbyAjGERu8HFMLQsOcuknvJh1moaSSh9LURG9s2yBuoNDs/puNAye0lCl3KqQY6lxRUm
sImdcceMyxQdZ09f9FuslwkIopWBtG6jiSvHS+eAQ+rldIJXCXw8nm/qax7g4G9L6f6YoZZwj7G7
AzxIhcqvhxlseFF1Y1UXz6zgI2b8LUqREJLzMGTnfLRfSDyo3yrhd7siL/bNMg8BAIXhrGlOtIF6
5QSqfanNmcvJsb2TGZExXonflZ7c4AehBsDqgHSWuflhiIS2cysIX32DsKia2OWKLDkAWuxyfIrN
uhYcV83CEsKkNAoM7CBEjAuhPdYenLu9ziz8jWDm88WRyRllfPyEj/ma13p/5842aklOpnxIGrye
jXiYW+ebMxBUyWDKvnM8/n6RxjdvMeAFJrxNs9Fsr4RYjpEQp6paAK6lELBCGxgX9/PKdt9x75IV
46XuJa7X7FyNPUk+nJfCvFZM1GA3LgYtb/LLbbxsm+rwzVdI7CFeymuq05d3p3m2G/DQZXLQsubW
WBV/BffsiEV0Ywk8n6Y2+ftomB9E6bTBSLp2lWffx1VWDKjQPvns5eZ5fskMMKIOetVzMSEPHe8s
Q2bBKEYHY6hPJ1BwP9uwpHZRWY0PWjsQY1IsG1uO1YULPOw6PDjYmZy9tWjkLTFFmCwfW4tLrD02
s2c6/nE3YJTfGzE3sSZIGYQ18zjakmmflCNXwyfcMSv7oCBCFXXTePJmX36pZYIq0o33Jqy4o0Pf
NXu5A3wOe8QbIVbd+9IQ6KRejGaoB83slXC1443dacAVU6IYOijRMKSZyzPyPGpakwVeXX5VniHU
Bvt+jgtG35jQ9YkxlI2O/KCn1bWr4veQ7e4jaBPcgIV89YxHJ7ehFywjG/2wW551c9mh7L5mlPV3
cdgVr12DaMpzNDK69OhY9Iv9spQ4F6FwCimTU97lzjNv3xgi0ZRv3cH7Nmld/DgIjgK29GKL/ii5
jQbYYcTFUM+jow2T5CHLONhThjzsV4bwUvrWj9JcsiAiOuIy6KxEyE6T23G6j/zeuGTeahxYH+aU
6aA7xQchY+0lNzo0ORY/funy21yV4cksq2s0tPKQlyGQAqsAcczkFhqSw3Nnzs0xZSG7gasitiIr
FlbbHRKv+Kky2XoO2QgSU0fkqOfd04hcyEtPlh4n18IgOkh3WY5z6l9ppMr9XGlHs+zihzxc9JW1
WeyMwdaCsU0gzGbpdNSrrjhNWXGwvRH2gTXqLCfsrS/QZ4BNd6+1VYf7bDbn59mZMIUXhJoAnD8y
rWiDDvf9Gcrrh9fm4qVoPf1QN858FIVJQIG3zJfBda8Az6yHmaERcU/htRsolwu3N+5oS+DFD/E1
SnJxAwIQJwzmyGD1r8OYaqA7EqzQDIIOVUYdtw7JEXKT5dHHfodML/PO6g9kXASmTIcjjlgPU6YZ
ExzCjishzO2i6QSuDGmb7/gOwstCogZV9bhiYTIOkza6cgdZR3WxFkvkxzyCyZWR63KyYFRdyzp+
ahdcASP3Q1BWOZCaHOePNnnDsVgoN6PZXE6uxuZbpDzQMstHKhfzMVzs8KLuncFuvkoSaIMmcoxA
diAhfQ3trs6OnP2iGxTYs2HZO+O96NLpPu9jONyr08iN+iGYuAd629RuooUZvuj+cp+m5NyaYfhc
pEJ/r9nX+BmqkzQsjPtFxrexcaMTVvILu7tVO8FHj+0eL3ffOUeRLO56a5xacphuDI9euplrAsrB
fLJG5GzmtwWlAFFDVP+9rEkCk/BTROiFXzJE7du0eE6R0D+3NrjCfCTeZnE7zsaFUqkE73FFDhpf
cjoUpnRAAHRhvk5p5eyjZjpGgz+jQ5W7qQrroIqgdGZoIB+YOoN10rMzc/H9mFCU92YYiIS8t6jT
wrvJ00+dj2NYOlK7DXqCdEn+YEZsoWY38Bl7yZ1bgaOqXPLs0upuHkr3EdoOI8T+zhvC5a6Axsqk
pxn3To+CYBE8D40NeK3MzDPjACeo6PduEbiPsQ3za8n24Kr+X1XSeEoCOEFjr4oHJXYYdSSfommN
O6dKjDuzeOkRhYAscIvrIC0kXuXEP2A1i72J42jZdbPB2U0/cKWlDtjusjR1a/3gM8K4aI2kGUDd
cRwktXhK1EYErOVGGEfb2ZDh6g5m6PLDYXN232caOUiR+Vr1RFQZaAICwP4kn/bfan2lOQ6eiTq5
gPHuGN694TtAPGQDz60PQ5CfDilVrjdd+5MxivaJMqB7Wups52l7fcl7oILoWbRoPiGsADjZIIZt
q8K7w0ISA/8X2dGu63FvJ2MVELSzarmmZC/JQDrQYGTw/YBRecDrxtApjwVz4HuW4uG9NZTQE7Jq
OjVLt+vcJr8ZU7dgxcNubmtsTgeoOIHlxchel+qtzpLvxYqBGlGYs63s6e5CTJKrQ3WccPclIzen
TgINvD32BKRhdFAah4wmXw4VTDla5g35EfKkqqkxqsFEgPKMdz4tQVqTDAJ5Q56AqwGtAtuTTy6h
WTMVMR4d6ICuQ2dBjG15LVc1uTtQDqvq1FgbPBaBL82YOnf23N0vPlMzxEcaMnH9+5TW1tuIZ1PL
9kmjm08xTnSStES/1xjJ75n5kcfTT/d+k908Opm2N0D7XSQzib0uEao0q/ZRTezqev5mi0Fc82YR
n6sdWCThVvoPdqjjti2ZPKw6qiDrNGhNsv6AB2hf0iJhQ7fKeefw1JlF+Y01pSJZyLYQZyzE26Lz
EQKM02qdBD4J4/UIRQ5W0NjQvzE9UL3trK+2BWYn2Faad9ZU+MLS4gTcGIbIghDUIHyb9KZjPyFX
K4E0nBj9gu5j8LRo7gtgUGtj+np7zOr5VuEE3pbiRgJkZ2gPvfnLEc9W9ZpWgjS2bqKogq4DSjF8
GYQHcmM89Y5VnOOcbR5NHbvhmtFWN9sCfZqLZHDQ3pBTNjsjJLzBdpInFirxQwQ7QLm7ao3fLXcq
n2OC2xY3p0Fr0BkYw3rwAu6EG4sjGOb8C1KCg8CMZ01meeeJaU/fMR1MfbybRHkwqLUeG52wGpnn
4b4a9JWsE0VXzZZ7NPsPFrEzJzLTHxo5twddH35li7FQY9go0tnDsPUjZ1s3LhOqrI2EAEaW1pBu
GRG+FyLrgqTPGIzEK1VeKy8lAO6r+gP5HcbBmOgbhow1G2q/oCfYZiMNu7hfCeqjzPVL5Fr6BScV
dWjt/GKt1Z1V2qDEOwjzrdx7HSrksHXqc9cbX4SRRzezBE/LZLrZ91OfHIpyXvaJNsNE00btRjaS
mb9mXZHtTZ+okf9QTOirXuV/9SxYlHTMp4ZvWzxMq73vL6v0pq3qSegt3wyE01GHXTmv0ng2P6Jh
RK1V1ruy+uAfgMZu2d+oSvC35OmTGoECS+IMK7uvTAY7CG/lrq7z+Q60E6uxIYmggbD5c1AETut5
kllItfkBH3lkwYZsadS6BdY7yRLBmFXum0yq9B7XD5RoHm9e6EyxHPm7x2+y/dT5R/KpyOc3Upy4
o9ep/EB8IqoDDgm/XI54zZ8KzTzXoIe2botkvmjuEAug/2yYvVfNa0WQ4cFRc8VVB2xqdBS2/WY4
1qsaugLuxwavk5QivV+LAZSjS0ewYQ1iVUfrkJSsanx7Bb3MxXIVVg5XYvUwhll7tY2pCirBcKIw
GqrTcnnNfyn9+RSC1bOMiBdScmsq4oRsdxRXjzUfaVQUlkwHccwT2GHUH0nNdGTdSPP+rBAWoIXP
NE2cU1G/A2p5Eu1UPAi0xbvYsb41ONg4ebKfambUxFAraZuDLps+rLIo/0uq5f5dfsGrUbdRjhn+
P2jdUpPxrI4mdqumgMYIlBLm9h5ws8bdo0N1qu4l/9Stzaw7r6rqLUfJk5bYCcuKxTuRrSk2dj6i
JRpirslAvgsqD3AJXvliSNw0BKnIJws4y2nJs3KrZg+hHOxgmepn9fZxU/1bLoaPcqLCSWxdHA2j
RcsdN9qmQtiwKWSj70SW/5ahwU7e7rtzaaxRfSvGnhfUQJQHErFkSI5h3rcPWv9OiYt2dKErcMWa
szJY2iGrSpAKsfEhI204M2i65uznSL9gyF9LtqGFYeQnNahV1ggaP3NwzVd06UNrfCX2IoKYu760
PD7eVDo3iCYnbBY4Fbzaevwg8gGbS3iuLXGxaqIhk8ZuD7mGPZpBLZTeHN0HHptZynXQHvPbrhml
yLV66AwZvEpwSMiyBpPBs2H1h8QcPiTGEAKU9HHv4mfDjbxgOIgoGKHn2m5uP3hly+Jc5mc00iDD
Vl5FSOcQaDAx5709xT4hcChDWmGSvTS/qz/x5fJuVfYv9eSXafjSr/6QVbaIxpGzQoPspYrWcP2F
0WSjr5Kfi7koY1zn9kQqpesYCQyh0/i3bIa4N9ba0Zi8V2o4A+9QnUKPIyc4jiWCDnpJl+1PWfcr
OJXGZZUMJ1n54Rgze551JiW4luesgrxtQSBkePwcr8NvcpKq/VjEb0NqPI0zicZeaP6IUvxWSn4z
ePU7C7iA0dxZvSc1DcllBMVXp6fMnBIUaPepNCDrQjuCnPrpgHr7jxPY+pt21XUtYeIORfuoe5a/
Pmx/OYDd2O3i2I7Juknl2SDwkTAIUOBG6QG99HBtiXR5s4ywpG2Knk3oO2oNyXoiJOdEh2Nk2YG6
PFy1fTHIn/GAPNOhowKNiP5fj04jSGZUZshu2NEoXwG1K3PjwtwNjs2s315elATi398u1ioG/p+X
i8vi3BKWZfoux8Wfos4mZmmXWBExCR5BzHU802RPyWOSpT9DU+uPuvVV7X3USkyNElVplzBiJP9h
uCaJB7t4cbGPGD8sxNypJ39PYfh98jxxqCu2BJHzYK5ZwGTHsmitv+UloKbFkOxGUP/lkhpV+iT0
sZWu/0NuaEK4+duvZ3lcO6TQlivUu/Uvl65iaWfEbcfitZ6/ZI1b7Uw5JrtsWqKDXQ8DDx7xXx2Z
l+swUq0d1HvHKyQHTySjU7YOXLMoe4bWNWK+PSjvU+dh2UDETMhj/OPfL8nfJZJcEtvDg4ZjAG+y
94dEsiUsgPoH6V+sOccsXE79Ur3g2yB32c/lsV5CvBusq2eLkbuW9P5+tOfqkms9FUvMLGvQ/tNW
uWp7/7hNLHye7gplQFr+p6a8MfMplbx7t7pekHyk35MHf2KwPN2SqPX3Od6CI1B6bLDzUh9rqFEr
u+pFA47KwyEv//EVgVP4hw/kmiZMC8Pn3lX39V8urOF1bZuyqlrVjSb+ms7Z55wGZ810zzw+EXve
LrmgVSq3jQPtF3GU/l0RMJTcL0Ymh4N38IPIQYEyxijzZTl8UbcBs5k7ArIerNZ7rwyCEBfMajsH
OQ64nXifjsAnjAZcX8tk4CQnjTAaNHhW+D3SaZn6pL5kcmJKWS6ogcSiP+iwRU2j/JWS0nX43NmT
fnZWY2WvYG+8clFUEUdQQbZbjfpz1zzUFoz/qSDMkfDEQ6nR24W0QBtoqTaM31GA2I2ApmD3bavs
WwZn7zKCBtpkZqm9kM7wyooP09gSDscmHdu3Mh4/oFx2EIhpeXqz0PcGs3J4MRw9qVMfUucJvFD/
OjXRT4e8U/ZCaXVxeWkxIvHO6rvDpF9u+sGAZujW9rn95Ue5tbWscXg3+/YLs3DeVflzIyQMpdi9
o0X/PVGMS9vrLpVvkTqsMbLQ/ay5SLbxRW4t16kYgMr5ywlLmhZ4M9zjYfGim02XTUArQek9m8i1
EwPmAXp6svallJQJFYG1c4Ughkrnh93+kMLP7yTBX5tCj9KLwKEHLKIrIG9qaNI7m1WPzlxrNA8O
3Gui13362BmRNcXnQyHRoRhDfA/C/xajYN/wJ0i5okjsiP/2d01jJme1DF1KwrMdAJJNR4uKIdrs
xPy5a9alhTlEnCjTt7HsD5MpAL1GtFTQP4Gr8x5mXr7q1SqTedjIbvns4oMo1qUhP5mZxAIvznWS
O2JA6f1XAfS02uT6lBShz91nnJ6QBvKuKbSXwSo+4pYSXuktlLR6bHHiRHN1N3b2d4NMvoPNpm2i
n2LiqF1tc+AY7Ngn++bVakkNjzboDmyqPJaiJevTzWB/SllWCZjSgvU6mX8ZL23cidZuGN32reGF
0aME3Tqkn1/MLxl5dJ9yuCTEb6JuddUeq/qe4SGGzFK7y2T5QxrY6lz+J32kRG0H/dNJzMdhiYd9
rTUAYEHBbOYILQ96o62XN/fqJaQtvr2rkvHMeRSkY2xehTkcMt8JAyWkwO7Mb2P1GymX5RbpZ9/E
jsVu9MOpXBdrZ99sAFx306D/aEbMmbl5w+uU3gMJvUV9r5+NGEtVojmBzjJw22gGQ/xluVsyqr5y
ch0Siq2XhoDrjNH7zZLVVbYoeuouMwNsl3bQy+Y4Os20dTExn+iXj0MPyyaKLIIoQxynKE+UiDcx
7WRLmsvOzwmbynv7I7XJ8XFQwhwarUI/0/df4ppZj2X/H3Vnths5lmXZX2nkOwOcB6AzH8xotEmm
WS53fyHcXQrO88yvr3WpqIRkrpY6soAGugqBRFWkO81o5L3nnrP32v6vTLvsqmne1n1TeUZCm7Z0
Uon+Ix0jqyYxWjQXVWyHjFAlugujR/rjLQxpJgL+uGXmFkFTDR4Eo6zWh71eIGKsh+6XH2XZsZvz
kw4fsRikaB+nJ0r7rV7p43WW6N0mm4M7ht4DhNFVNDX6halV2l7BBWFkRHczQQBQ8KjNYXgFipzo
XXHQwJ7PAC6c7yqFOljDaGU3ue5B18YxaaHShjj6WKN+pKVxAWmUEMHCZ6jtY6ohy7Nd9Yq0JXYv
uQiq/JiqQXDTa1p1yLAv6mAWslDBFK1MZDMr4Rd5xrqp+Bva50C0SgE1zUi86bufSz21eNB6IW7S
8HHfUoaJsSJOuWXxbsvhZ99ptFIYpC+zm6qsnue5/K5lRAp3eR7sY/KElzKu8o1fstSYiPANe7vL
ZySlzCF+LEVqRaeRbqThTgRHHwYcLxHRSEoxHyZFLl88dH4kVDpZUrkL/2q0eVcixb4Hi0enqWSs
FEYrOesk3NEyoRtEx1fgeCvUtF3f7fWg3YdCqZeRtr0yqx6jaT8C6ETn0QcPXYtfpdM6E5dXSRRE
PG+ScmZxF7vUv6VVyxZgD9ZNPDC57ElzKTreBgf4z3JC+EuQouxqCYliI1YlhAPaAF3MpO++1ErL
oaprmWbJPqoA26EzECPlXjpqS6FIr3k7I6chJ7Th96yepWxsdr1wexLGxaajEoXesQLuc6347lcE
GStmddk5sXLgoOEaNm8WRFiaaGJC35XjhRDVV3HS7sr4qatq1/dHEgiD4ATEujm0UDnaNu93IeqV
gepoK6l2vW6q9OgLpEvgIPWGnbYifs+NWxEQaXC7FnF1FDKwF8GMlQ9OLe67b0v7gsSEk4nnBsQ/
6zAxyneJSvkXEti6boS9fEElxGqYXfUOdbEM3H6VznA04kjidxS3a5lVkK3loS1mgGPP+2VtVGEw
HUy9sE5gGld52kVXCqK4XDRAcppT7LOihgB59uK5V1tBsI9l6tb8W6YjGU8luijA7pg2C9JVXOjr
qGAWMdvR09zp5qadS0jupa3v6jz+OcmJAykbQV00zreJHe8k3nKWfOAiTPscZnRDC0RZzbQjpnNn
K+f9tSxp0TGNawfVAnpEuYcS5KfKGicaOaqjD3TBAo4qdOV66mPN0GNQ4Apm/lYEpul9tWsQ2WnY
ZBix/CmUZnQ+cFY3xrrUA98dOofhNmL+5ZkxphJh1Rw8tyYNVOueOKJySz/gKUuCjpvB4ArKL0Js
OWzoVHYPoDJk0ok33Rwiu0chJGqdLMMg5YxTdcy1X3U1Ztf6jXM3y5JyUQnrJ6PKeyX2IReIFtWy
cZIBoABilpTjFMXbspHByw/zsRSS0AJ9u5vZ2aNWqRk+qfKQ2VcGveqTYY9XFCXDQVF0FUqRmW2V
qQ68XI0ZsxH0mKJzXJFfnB5KlVQRemNuGTY7UXC4i3DOJ3auKRURF2OiyJjbXZVDwy3pXxWyVt3I
Q/FLivO9+Ee0Vjk0a/Yh05qfCf9UMsGPZNRepmxr9Ryo6CNZG8AQfBN5kd6irIppX4Ah2WUDiI1x
2KPKJrd6QnASMzBd1X7uHxZxihHLV0Nuz9zMTWSxRiLZeM7L6WJpkbUFveSQaDvXIoppPwTx/TAG
3R4B6H3fUEoNJbikSX/qMkXd0rnI1hXBqDSbNwhex8upRPQEsOpoqkR0vAzwbDLvSgwaiyN9adMh
kDHp/lveIuUSUdnkClKUBUZ06Kf5fvlzHU/eAXWUtgf0dop8W91Bqt8tZWUYQNxvBRl+Tun7pyEs
AtrRAJhkCb9KxjuFuIIcrRLrtmVhOi30+MYn/7zvq3qjQ4j0YlKvTwSY2VvfkX4EExnGFRmjq95I
bS8xYnZ3on/+Aj/gcaABjnzGl8ydvVGiWL/OspngJ+F0WNSyyzFaz0yEioh5oFCnG1kybsIpLC41
kvaycYo97OHs5UVMWdaGAHypB0fBvOt4ZjXbZRFidCOkI8GIJBtuQSH9RYFM+nLTj4r0ot13SiCi
s19tIyKcjwbbudJ34Yu1VQX39X0k3mPZyzC1bEErowBD0APCjuAvnSnOwvSYbOZyWiORl4FNM9sX
FYVqWwWaa/TolZdfJ0eSGYVj8/Lqth2rSBxHp+VtZkljWlswBJvZhhj1CulXUZPkKsrNAb7Ipk8R
w1iNuZ/t2CCORfIWH3kd5rCQOyLaRvM7lsBgzcPbbjFdnZZ/37ScWuYSrfGsCwT/UIhWdbBF/5+7
wNCpjBznAGQd34WhbRfFbKTnNyFMqmuUoK3htDAHCMFJDP17E6r1AVsvlQDnQKJp11ZEubnUUsiT
qgHHT9KHd7THVi0f/RSYwWbsGJHpk0bCW2CNqsho23aFyPZrrOQCmxfwdD0lmsTPCs4JhYfyPfwS
OwxP+pZiO0z9ra/7p+W9WvqPvVzP6Fv5M7mlByeIhsGOsPXHSpRly3axuGpgl88c25odxD+BKqnR
k0h74vacnUwu3HI6GCceuz5zxgurltdGVeqX5hBgLaiYmmV69QNmRnSQQqaozJBvEnCcYxewrkbK
kz5nxrVqILEqrOZRSVjVLQeNhu6kT22CyMHXj8vuH+jD5OZddRv1ZndRzxKjW6ElXz5BxXaxVQr2
IRJQl0a5aTvXlW5dLKwoJSNMSydDlzDD20UqaE/GY50aEyE6qDlRVMJhBWmnaYcF0DXSujyAM7kb
8FTso3K8JOLAQc0RkpfYkiU8EfQyypcJEOoFgDETGbVCYpzuYoeRvcBbLj0pnYZJ0ySXIZN0fuv4
DoxbekyU0cOOma3NTrth+PvY+GpIfYpeNHCmauMrMLKbKL9drEamsD1FxgRGSDY4Ivj8ZtrcE4KW
AFKRQTOsyzIX3gC7OtCRyEGq5uyKXo81zqvp1rRqNV6i7rgfzSg4dgYH+rHo94pUdp6UGON+oTUk
ug+DKwkfFhPDqCvl1m8tiwhjsvzaGbQ6agsyDoZC82g8D2RMGDRCxEyRjkaxmx3tZjaagsNAOPAJ
jHQtlTSYG3/atNqEhCYuiE0EweximZ5XGVuPXsJgcKDKvIj3QzVANDrQUM8lRDA4m372sDB3dU/I
O0d4SPCoOxkHwaCAW6zBQ1asnIZLJ5C8YU8+FHQOgbRY1hU50E+5rB+DJJU4jfKCN3qnufQGjpMP
7AOAA3EIoQ2KfzotbJOlxsxtTt2REQk3EYNVa75OBagJDromuL/3k96n1P7+cQF9JDXWnLH4Ugk2
Sjd1d1FHorjdR4WbkZS1SyLtiSPfQ1Zzj1qFpdwAEuwOJF2eON8pAB2q29JvOKgO6ssyYI4OUx5K
z8vMx7eUxGyziZ2ZW6XkRb8Rdd82DFSyKdu0OHYRowGTlxtVActAjJhmtIarFPnpupEVE5xcoO9M
X3SRhbNFQWHlzdF10rMfRQkHdZW5RQTDnkw1iZlKM947saptc85BXWfULyr4ttNSLxRved5xBB8O
y6uz9NbzmFSLOfpV+BwepyI+4jgsLjlefYJsfa+BrIF8MZk0qTJ8hTP6ZJrWnTO2Mrth3hACmVCW
hL8UMaZJwDseivUosDbL5r9g9Rj/io0fz4egtmqR8y0TFKkMoHAef5EsKdhhXd+hz5NXhEWHuKTU
b1HG3igHvbkJ4aPS8k85Y82JumpUn3GIUV+nU5Zc6PKnTuYFn3fe+QSpCBjJVogIPP9+epsCmTHU
Ee6W9RUnIgaVdN7Lg30fK5zagJmqniLTjrVn2M2aTBBWKuunRTIROwxZoA0cpNysGb4l+kGyqXus
WsLjHif7UW+8ETHjTYOyGn8wCNo6TD0J+UZrHcwedeXUGvsphHNYRcF+qSFsc7zJ2KDENaDoZPaF
XB8jQ0W1Qo/IFYedgIOBWmW39B6VfZvlRzbNYhPaokvKiUdGQeF2iSkB1zYvZ71DJIOv3BDKBLnP
KOeuU8un2zCJVAMSy9YIPFdp1nTbqteprALSGZNc28F6wiBUMPApwHFBteyzI7yUi3xEbkEDjz3I
7JKbsZGI0CT2NxEAEJiCh6ox76XJ2alYMHZOQLhFo3XOajmj2whgDR+tstN91wTTMAm5/Xo9KQQr
NP7FCAw0usJXnDnD7YCZFiEraYUOtoMgKS7UcEg2mqh2NMqeUlWz1QQZZ9UTTYdx1++x8EZkGtvT
KRwiE0loYVziGEVbhe5q19nGT3zaOABEvZrGJc510FIKcqV1TraFOykdRNp4ZNfTt6pWFoghc9/r
waxuY9ZKq8ysjdxTcAe6z9QgbTbFoL00BiOBi2wnCAxEsFbF+BUZT/LJ8Fd9Z6RjYQhi5qFrPH72
2RsJ6UkdIvqmL8AfWs/kaDsEQ49EU5Kg4ocemTIIQvkoiQDRk30E9118WwURVSNapwV63pVsNQDO
OuUiHvttSoYjRyuiosg1e0o5KrjAeqpPKKaaIoYbb183mykDxwUBPQB6csYNYP/POe0DT1vQaqHV
mRt/6qmpnemywVCWNnZ1l+lUN53EOZANZFxzmvbmAgUofDaefbhPPGjSsa5bkqDH4EmaU2hgBkZj
m0kbNkYciinCPfDxxPep1a0fx9aOLOJlPmA3ILk7m3CLBoHVRtNHQkwaXqX5EJXoQKoIHppcYr57
8S6Y6Xdp5nTL6UHkEspXhPY5VKpL2YWvO41H9lppR8R9caHr31WpvLaD7Ks6JOTeVsFDrNrf7Qbp
4QKo7FpWgpRiyOVZ3yalo6zLBoReC2roT5NCFeegcoeB9iTYbpWDmTbnh5qzl3K8zE0dAFFwHVDh
49QEaaQT3kuL/EthMrydmgHnh/nMgJUO7vQDw21Ovww4dfIYVwPHnv1ifFuaIgFsyiJBNy660F5b
OgQqWzemM+6WIW8seF5a+ZjyJm+MOrdwwh9UhypIkPXoluItFbyqOccFhsz15YgwVsmBLh9+KzF6
i1vU4+SovRSUkYKAn3DP1UCIOV5SscCKFmQpVGCC7tg4LD85eUFIG0lLm1vpSRs061hooeUG4XMR
WN/iwCdpHI0QBeJ4OXNsUDBOvzTXExXA7IT+VjfqxzCBDrrU1YaQiFkVrSrSmzYLXHZAr7vSy+h2
maDHqsB8FPJaGYjLhVSBMGKgP8sIlKPJgh7MH2hORYfUtpEXRNGG6UWIMkibju3MQJvmlKeF5k0H
/n63HGAbzVPVAkeq+ON56eceavE67MdrkmcgGVBpyMwuhAwmITlX5AIxJ1K/E2pfb9F2sN0W4WH5
05VV0XGq+/uwPOQtfwOM3dXUyubeydGJ4TSZcRlsGUHRWAl9Ms+pulZtFCmcDyD+G/0FxBaoktaw
Rx3MziuoGmWNXYvx7Y3GUAV0SHobzLS3lvQKoBTa2tQykAYl3prmQrESx+MFOi2JFTG9HsqPGZxn
jUiI5f4lACAW4gBLwb/x8hoiTAha1IpzaVNdoQlIYnwFcje6lQOWZHEI1q0WwgL0vwUzpG90x6j6
ZAvHm1/jDKyV8LKaOwIfnHtoIX+B7Al2m9hZDWmtB5hKl+rf1MPjxBblSXmPEptmADKLl4Pq8hAs
LU4ZbKxbpl2wWmZdMg3uQo+EwFP8hT5dGyMg2UB0zHTZR2/lt5d+y1Lqm8RlJ5JzPQYR1AZr6HeN
lt1WM+roOfcf5ICjYZNiO2lM/0SATnlgloMPvy+OBAL+lMYJ4aVtYTyMJxr6NvbzdU9X6HoO6fdp
lSzdW33zFNZjcmzwkiy1gEP286qDRnMZBs23yJmil6q9jMy9PCrqbW7kD7A+iWXEDumaQutZazhu
jZanN0xrpH49vc5AxljYoC2cM7PYhnHREqMG/zjr21OQh/tirI07/K5eGYvmY6mjO2Z6+Bk3ZsHC
vF3+HY3UQ90wNN0gDECMfV+NdedSHWDy8ry2wFRwu9K+TSadMF85q9weRATnCqfxMjHlKOP5e4jt
496k0QbnbTgMFYeqIKJxZbDrB9jR7hVonVID3HHOMoXzTSwfE5JYLWnccH4vDg3Kat5SZMK5voMc
BWMi4fDg6BGxjphrXHvASSCRpbGTzA4FY248SNJ3ArsMl2aChcAsjL2cNsu2tAK08NllTwbDVatS
riSzdWgLTi3WZCu7KAEIIyTrSajrEEmsel0Gnb6JM6YwojOy/Etd6H+DPqkPZZfdDgOi3VA895r2
UA5S+uIgwzV6IBur2TQhAcLwLNPtEBeP+swxbekRWBleJinl42oSSU/m9wWegqwgd8kQbhrjlmnz
vFl0KmVq+JsaJaFVBNN2WU8GAdtYmvgdoZO56lw1HIXXcSTibEamBI1FTjTlfQWWEjNMs9ampHaX
NsswWT4Hz9TNEHD5c3SpGvQyl/Vdy5vsaBBmvlKL7sGJy55E71+d8lAlbB6R0Wvo61Y9RAg0TJB2
r3JR1OlCZbxoRQpAhaVK26WlU1c38+MY9CSr1SVmKSnwyDNZCsiFrQhlvTtOenizjB+XCapU9sNG
lZI9tLWfJV7VdV4FyLxTQqR1Pz0ZE139jmn5iwBn6hJyDJvF1NyiG2Y+GRiY+ZHk5EnWbQO95t0T
ep2lRRcM+HXtbtirLPWXvlnOq4L02m0tF94cGtfMf2k9RjR+aewjLokGEkUEUggFHK1YTbuoZI0M
VuFBbsb+aawjtByB8mJBndXRXGtzLfTRIR8mEpFdSfVEtcMkwkdIM2hdARTJm8nL3PmqFSCrzIEe
l2Zyscgv/p9laZFc8asop5ro0vZf2+fi8kf23Pz/ELhFpf1B4FYc/WRCFr1J3OJPvCRu6dofuqE6
NoIVSlsbMN0//orc0pU/LEvRZJv/90vm1r8jtxT1D/6NQVQXCF3hHeSva7hG+M9/KPIfDuFY/C/w
LeYKhv13IrfUcw6aKvTFjm6qBmpDwgPO45j4ZIPGbHtazUo6MnvGdGoHqKQ9tv3ooUwz9VGxBnmH
oIaEiwkvlwvpF59bnQYxSJ6WiBgNKWyAhl2xn6MZuWdMcB59HA5ZmzRhKVVmzcAY5geqdlCtIt8l
iNJuJ9I9cO6pbVmtHEuY21tbAR+MvvMyyouodw09HW8lJ8pOUis75BwZKjPQWPGj3TyPBKdYsx4C
etGxHaVrjEy56RIEkj2Sgqpd943O+DJuZPxgyoynVPMJOBZKT/xt2LUGqoiuogHaqoDUFGLptjKz
bGAwUb1xZEZcKD3BuSjstFko0TNLGTwhJ6nbU5iNOFtrJ7/pIy29VtlGqZUhFE++Q9fThJjSD8SS
JmWv0qBjECXB2bhIFXpjOJjga9e2PuYbX6+Nk0FeKZyPGxq5ya7SNPQuFtWoYxTKiXbI+GNU/OJh
YnP2WNVllaUQ1VDLrngZFwU6YwllW9o0/WlCmn/CwuVjV6aEdIy2Q6tccRaQGVAc4ioO7ko7tAhX
TUoRmECU0VSP0ypqUZe3RhTf2E3GKJTCgXiEkpDgfMKlZuTSz66EELqqejm8Z/H3w3WUBuMNTrPk
WRVAxB4E4nGewtGL86a6KQs52BBohXBTs0MGAk0lsaLOw1RdKi1JLWvK9aZnqdTwNALBjHcD0uaj
bUQCFRtOvjfCdHPlWauJ+SpMEV+myX/iuQUe6he0qek+NzThJQKCUMPOYUtGdSHKe3CfaDMJwrzv
fQVSRY3ADVkIz3p0QTALGZDIYiTpUM9Ff1UxieUw6HS3EXUTMmVDx9QwpDBaoTJiZpXiYx0xfkWr
qEVEPWgFEyG1U3uv5TbFXzM95Y+1lqbcdmaUn8a2LG/K2pFvWIvLkyIXxnHMkV0lATFckVPGVzP6
g+e+rOaTSsvyzvCz6oeVhBCES2ekrVGXf2pKNf8sqvE5yCysflNsoFCux+uWvt4XOa2ar0mjRMgz
wojxTquzs8+SOTtkQJCGrYD+QEyg0ql3nYk+JEbRmU0QhlEV72ha5vYG7aCMjlCPCRHGjw49u1Hp
YxqFnqV7OR7Zq3iEW6fEHQkAzOuydvoa5zMOWOao5GCmUWTScy/D9HYiIZDzXtAxnJKbnG6yzEMZ
bOk+BVBd1D6Eo9oxTfiRarnGwHIcnovRmYJLrZurm1fL7/VL1fgm9+jMOMEiJwvJJ4uqikLQPE/G
ILysMYYOkhN0dM6wknbdSgkh5NNMU5Ifv4U5M4esCe10VWFv0PXbCoSfb94784WZjF8/+TxnovyX
z6OoSCjJu5GRE78tbkdfN+Us5fPoW0NbF5fQQ79zVP1JCoZ/YW21TXyw2xVJKpL7WdiEdqaXfLk2
FTXRMDzfbBpvr40FP23ViGubSJENL75pdt3auKqIVq82lmtcSb/qi+gLi3i4sbckqbjjDrRYfgVp
fXB/jbWn0BYBYbZL1/LtJzfmTF3624c7c7jUZV/WdiBuzKnbdCBk16zmLpqEbANbaIWb8BO85jnL
9uWKxITINrFOKtve29uRZTHIQLkjGAZf9k14jwBtnZ3kb/WjhqHsq7FVPW1TnpKfJk7Xnx9/3bMW
11/XFlQti4a5cx5vqTOyjkyJb+s04YWdO08Y/e4iYmnb9jOhrHiiXh2nfrvUWTdNa6qoM2skO/o2
2AE/22nbZl9vm08U8gp1yO/XATitmGCBLZa4t7cz7WmxcSQGMHBgWOhVW2ddbrJ9sMY148afNDg/
vZr4NK8OiQbrjW2DA1lZV6ROr6di7bvwMi9Nr3xIb6zPJhzvvToOVRv6Z4sR4HkwozFFTd1U4unc
YsCiCdM9xJ6yC91f9N5c0OleCiXEben+rzOXY4hr7ZM7dRe5xFHv5R0mnDUGmU/uwvKInv+2rz/W
2SMMPAvIQ83Har1yD03j5PNZnqVLGsrOrbLLTjxQG38FefAkH41r+dj9zGb36RMptng1P/oUZ2J1
K8WebEU8YQ6AlK7ZVeXPkuRp2fcE+mcKVh+/O+eC/uWJfv2tz9axYRqjUE1GdeWWX9Vt784ukUU7
CPiPoduvzKvgghCUtfGl3gaePX9y9XNp/l9XtyxVE1BbcG9nT57E8yGbLButi7WXVQrfbXFK1uOa
9tW6uBt2ztPHX/gcpCsuaWmybDFzNhUyys42jS5DVGehOl41G8VrVgW08W33XJ1QdEsrfUV716u3
Ie5M9cH/pBt/3ow/v7Z+NkloMI7UWsG11S1Us33twtvY8WitEUw1nnZgMHmaduHp46+svrNAWhSm
qgPC0iAT9fwuIxiKLNXimepW4X7agh105VPsAQlZ1dfNOnbtfbuid8ztcMt1un7Id8W++hZ5n71k
7+zYbz7J2fopz75Cuc0nmQPHgPVBxHqnlyq0hyzbJNR2lxng6k+esncvqskOnnSOiuo5Kt/W59pI
YZescjxlkZyto0zehwbTB3nVKub9x3f7nSKJ0F8ddwdjF6juZ78xswNNliqT3xhrtz7ca5G/iSB3
/c+ucrZB5H0Za6TOq0hlCHBIfX9aJcnQ32BQ1m4/vpQmfpSzJYlvhL2IbwPx/7zUGYkJLCEVsBmt
iS29TN2AV7VZjzsGqxu2pQfjcn7seJ7IavKi7eDRE7+WqTLSLVKKDWLkU2ywjqPO/2SxPM9iXV4o
AzS9SjUqbJlna7ZdWCnoID4asSRoVlGjHkHE4ZTdKTfJXqwhZPA+cn7xKAHvg8eP74z6TjlgGYbN
GFwnTprAuLfLF85v5oUOiycw63VwDL9BIQQ0d60dsy2oweQkrfPduJ7cdFduqx3G5mNzxYkjvDF3
5vHznfy9zwMQkcKB1c3Wz590GclsAYpXxWme52tDzp7Kiag9pfjSwtif4uHWybvnFn/vxzdiCRQ9
e0TIyqPTQVqmbKrn3Y52rPU4lUYa8hvpClH1dmZR67z4kvHmutx+VkK880S+udxZfavyqyNz5nJD
+kWqCAqqTO/jb/TOW0wnCJeio1miLXT2y4ZG69uDYuqgZCdyVxx6g4Q2qfJnN079/d16c52z7b6y
RxMIK9dpasoeJivmSEw6no8MJI46bM32uxOpR0Fb1Vi1SCD57BO8szk4OgcYXH2MChgRvH2G+7Sa
eJb4BAJy1gOJ7qH1zZ3pxQbeU/ywCNIO2qztY9l3lVrCxqKALmDRUbujU1vMquztxzf/t+YZzy9n
OhNGiCyo/ct796ogVZwuTSOJkzOmeK/dZxuSbdbJGknXJt+AbYfPvf2sCn5nl+CaxFKTZUKb7NyU
Ooyg7ktxTT3sPBsZVuI18gVBs/BqP5MUvPd0ISkwxJbMVP687CHsDKbLqJH9rZNcpmGHUayrHFbf
x/fx3a+E81GBkaKZpn62ScRNgjw2VLmN1gAhg80PWazJ7lsyuZaQ2H18uXd/Nt4Yw1ZV2bBApJ49
SlA/bc2ZaOIf2GlR6Xk+oOoVgejbDSzCQ3g4dp+clH5fCcglQZch84raPCjiFrx6UjryEtRoKpRV
6oA5TteKFrsff6vffyuuQBNXsTSLPvP5BA0BcZtAUWb4hEsPSuK6dJggoeH9+DLvfpFXlxELxasv
oo9ENkshlwGqc9CRi+fRr//gCixmiA+xTNPifnuFJC3nfs4GhYkIZv5pRAep/Sf3ikpehvAjUwSJ
e/nqS4A3mYxW7xSIAzhNZv0SqxQ+puqTe/VOtwGgtiwWLZn4Ibrmb6+TJ3HnT/C82G6wt7igNe0V
9j74WzcIJ7aTm7lwb31/HW/TbffZ1X8/v765+vmKKXeB06sWVzdWRDt5zTMCupW1Ldz4e/z3V8K3
1zp7hdXM9LsQjyrXIjhxpx0hhfd3vktX8Be5fV7mFf31Z1d975E3DUuzbZMMbE07e6lQkDtpU6cs
8xV9yIBMPHi9Uhx88rS8c/bky5FVTanCGvVbYZkRydgVco3z+qb/ivLTk1YNxqJVv/IpHzRjmz+W
G+lmumie6nU47Jtd9lkB+d5vyZhGZtG3ACcb4rV89cQyBvBpwtaiF9Hu5VOwkZazZ3Ndbz9bqn4/
2VNPiPapgXle+/3lIIaA0FvuapAcRrP/VinO7VzohMtEJP2CwY3mh4/f+HfKsreXPKsuxilIR93B
g9O6CPtdhVd+hYJjJXv5JrwJPj3evfPg8BUphxVNA562fJ5XdxMfRlkkGJlwCyTwnAyKYPOAMO1l
XsoYM3gurl/qyteN6EUj+rbc5Hs5DNVoRNNGOi/7+6HOM39k1a82w0beJBvYWpNrhFcmER4b8fpH
nlocsqOGQuvaujfg2L2sAn9rZnuKfgGkKf5sz2etbwayV+VzftfWz8/t6Ud5/t8U1/v37Lb51/Kv
uQnuj/bHm/9jk7dRO910z/V0+9x0afuv//1yu8R/8//2X/6v5+VvuZ/K53/+41fR5a342wIQta9n
rOTJvXrMxN//158TY+V//uMyCp7r6Mdvf+JlLKvof5j8LhRQsgkhn7i8/x7LqvwL06Hgof+i8L6L
h0M47sTsVfvDtg1aMbB1WHFslT/011hW/0OFp2E4Njw5/l7RLPzvb/7Xg8JN+z8+OOfPJ2UdFZ4q
Sl1HY2Z8VqAUgV+i3SFenlknWByIMdoqzYe8hhxpYI99dV/eeUzfuZrKpNkRKzj/cY4CwUtbZVld
uKTQ/YTA6dw0ADA2iuQP648vdF7C87VEMpTB/eZ/qJvfLmIBM10ztXPmxZiBCfqIthA3FeSIaen2
Rp188r2U80WTqbEloypVmH0wg3bOrkd+HhYOP3CbKbIfbIuhrKkhvois0jn1uMj3lU2MWoM135V9
28YlpZqXsgUc+ePvrZ4XuOKDUMwg+qMSUBX9bH0jsMQMMRqCm5gI9539GKpB+pgpcreNZY00hyxX
V1nV/9l2Onze0nrIMvOpDCAe+El+jVwLMUg1k6eMHnNrDWhJCqkR6QJacBf2uIKzcLwsiylcRUI9
EkNCxJzFHZXD/pKcs8+yJt/9QrTqLMEp4Y6c3dmgrRGHmbHbQMYFfztYm0QpgdmbZW255J6rJyMg
Je3j26iII97r5XS5jZSEKm8ojdjzIlqRsNpMfuKmqa55eZ87Bzqo9bFF/X01ckRbaWMSHphgh1vM
yCRhRVF1+/Fn+O1dEb+ko9LsZazI2iA2z1c7RztEg5zCmAaU22/7TNeug4qEoWlsis3fvxJ9LJpZ
tH852Z6tAZCXraifYhyj6uCVkzyOOFvwvIZONnxS4Jy3Y8R9tWQFr4Nq2UhKzuooB2TqgJ3ZrR3E
oXKXBUgfLQPkpZxknpUQc7ly1Eo9lfOsw+yZ5j7/5A0R5cv5L0vTkzWBodzvo7FWR5tajIkbaGm8
V4IqOpCZFn//+3f09UXOaqjO8Qs77BM3tNUno1NaYen7s0zJVfwPrkPtBIZNMWljnd3OEZUyPUCa
1Wrp7AkL+nOeFAPUCpbj/9mFzh9GNB+pzlsoE54FzDAo4CyUAdkKTQVw4ONrvfsLvfpS50eZKMkU
iWsFjVqSOokWVZNau/iPbh1VJy5NmVapeP1evV6q02CojhEC18mwwsExuBXoKnfq6/qTK737zPO8
WwZeA52X+u2V9CBsCvhq7tSqxxIESY+rbLS+arIPmvAwS9sco+nHt/C37U+8ZkitFMhFQKLP2xwo
gOIu1WPSk5LiOlSIf1dhxMrYBk5SB5vj46u994PZKscVWioqJe7ZU9glgxEMfMGIfhFqRhQ4cOWK
/d+9COuGSdFDY1lTf2vklnWnybMVu+GM/Yn0iRl8kdbdfXyR37rnVNAculiehBuLY/vZVykSVZVq
I3Zb5lCio6/sCnsDZYXpL2aLrbauD/JOjQFgbW4Iifr46r+v+OLitHEpBln1zmv4Oh6xLvIVi2lT
CAaw9Gwl2eHja4gv8Hb54yFk7mM6Mv9Q9b19GH1E4YNNpGMvw7GMUL0aEdhmeSQ4NoIHS4vu28cX
/P1RFBekDFNkGUGCefaeVWpPtkcSr6E1HwTbb0DQbAIGxgD/yTb2oiB88+XEiZljOreQi7K6v/1y
BmEoeUb4Wl8rMKn4eiSm9ZodtHeqXpRk31pFm+yc3E7vzdwxmhVkOvmU+TnZPqR4oIW288oC8T8r
+i4ZAm0vgWZ/ILcGTP04psWN0gqMRKwx3YHP1ro6KKMvIYYL16zLBzkf5+8VblXIWc5V0ksPOUaA
FYHGj+A+dmE13CsSgCMk5T7WkeRGQ6F3nU2jdgVjAqiuegMsKgeVPBfQiDLroCSqvDXCQMZVSl5L
7Kd3lg2IcaAra+mVgnOnzGPg5HUIGtEnqMr1neSyGNL+e4V3i7w7tSOGNAZRWqbDJioDZ02UqUDH
KGm6rvpU3XHOGDU38QcdfIpERGIfZHd2VXtsOT/hETQNILgBlrRafNE0iLuyUtW3Tl/BqrbH+CBp
xRUKf4twryG7JdIH5/Q0g7eHpkwbCpOKCQ11kC8BfWQy6FOJ+JUGT6niKg2zwNoqEihzcuxFjnWN
hG9jZ743t8MlbtlNlE+uWms3mZRfOw7tLXqaDuHPACEKL4UMZ/aVcyXFpReG+b2umu1KbTP7GFiK
4UmWiCJSQA7AZIrcYlSLk1+VF/g88osyHwjLqXMvCqAT6nnDxKxLN3NZjN9Dq9S8tkvvcc991Wrz
KSvTW7UrEbORfuiGAShmeorAh63+LkrjiZZuWuW/8nEEvJ3gyRabTrYGCDO7RaERh0nIDBGsHm3I
7qstdfmEXZjoy44CdOeM3D6YwhsFnoVX9SXDKs0feG1CpUJ9H2WbzGq1Tc0xA3yioq7GnlmqjWur
tLFSUsf/F3vnsVy3tmXZf6k+MuD2BtAFjjf0TuwgSEqE9x5fXwPKjKp7D1ViZLar9V7oKoQDYGOb
teacQ0yNftUrercZHbslqUe+ksRP983wlQfiMacDjjTtekbbuCXCl0jqIUGbViBmUJ1hAVcZ2zJ1
jpDjclSy4r7JffIfJu0klPRW+vHBkt1NRFdgDbppXCmifyQjXVI2786zEl61VkIcmE2fq0E/GimZ
8KxBP6iJfDZ94yFNbQ1RpkVkx/xIbug7PuprtrXK1TDk1GDzyBnuajU7posZpmwah+No1K/BdD2F
Un/rK3xZgUOSXdCgiTAoHTFn4TmNBiPaRnlk7tNSYzSMD35Z3klZOXDt8DZEcQkjgBgbOCkuWc+j
m+WwdCWfhtuXDh9rUTxPqjxkGW1RrH1DkwBm5fSoq3mx1lLxKZL6vcwd29Pmqdg0fvYSddke3N2m
ITt5Q891lQ8lbM6GZC4D/yfTxK1t4oEspyC+Gqde24ZZUpJ5E6We2WQ7dA/Kxg4wPXGkCV0nJii1
j5r7SFPsa5oy2WoMDL1eF3r9Hvbys6LVeE09AJeJjRsqtPM3zSK8yaow0DWWxtFT7VKv7GA3llLR
CQwNfvkCNungJBjF2q2JjaUn+TiaBC6jgaTWiThRo7UUvlDnGW9/QM7XYBKmMwdeoGGEsBP9yvLB
sTeLGZPWSQxDTMdmEKJ1NK1zm2dP5CI6244N52Cp4G5IJu38GJO+dQeOZzOmM/kMSveRBfIXfHPL
G42c12hHN02HljUXAideNU17QBvPc9vrXtuEr3Y5K+uqDZ6USDzOsX6NtQ/nQ5AtNNVqWJEHTNR6
oEEvwf5McDoZJn4UrKYw8O8DPbW92GnPdbgYrRAJkSRcd1eDon3qfS9vmt4a1kOivJTDoK2JvYxu
rApIHqiZcdtNRMJVEwZ6U1+GoFDTJ1QUw8EOieobB04NFDbMl1nH/S4Q7EeBhl4xqC03IQyQx3Yk
zGpJEDY3sDXjlTWZ74YIP1q7Pqat02yVQQArmMlUmttOX4820wRyWPockElcVVQq3hYxFHBWK1Lc
0iGtXgfmKygVGAMTrVGfeTF9CuCniQ6E/AdvThWVL/PQlk95bLNzTkF0jiSuIAEfgXR7QTiTHJO0
QbF8OGoTejQlqvOoxfEblAh7R0pd/tk5RfNJwkF9TzheCLkixSwXVNnDgID3YFHguBpbZM5eFCmB
G6odL1sTenOWnR1vzFwNCfQIp7zdEUM9fJoJHh+vm8fUXg1VXCiw6a3wzcaz8USQepq4oB3mDaGi
gXEIkzRHDGAqvn8mQtIpvbIKWWBhIoQ7I4l/hBxdX6ixRuGWTBvc1UUxkTCCPZcAJlZGcxgJboma
Dkc45SUY9NNQxOm9MeNjXM3lPOhrAwPt5HVTUU2H3Kfdt0v93IDzYFT8G9CqMsvRN1gjqQ8rpDS3
tAgZ+Ztmmgi3cNOKqKSTYJj4OEDhfXr6yKEIoJWlJ08CHkz0zIN2wn3SmrnYOMWgM4SFMmjnuNbl
4CnMbfaVkkbtQ2DM7YfIMhTepA7QSAt1Pwc+NmaNZ+M+QOUfD6W2ZZorH3KZNN3KyrADrkqNWcGc
EtpuTZU1wNTGUt6ZqV2xD6BY8u77NpRJZyROahXA5CU2VE9EsYuMciDaS9UKy1NDLYGKQYxGfCRV
k8pV0QQ+POiO6EN41w3gi4TOlQXQbWgLws9Jy7ky2P6kq7n3ZbMdxnlWnqvBrpArJpXW6V4dWHm3
Tx0jVM4+yTLytRJGKbAY2uO4DtQ8vx1plgIYMoZQxeUe2C+62jTkD5eaFe1B+ejVcWin1LoJ9LKw
4Gbadb5OJ7KB3iBU1eozJlcNqGoTt9pNEGHLh1SWtDEtd4Oinys7CDEfhUMSOeElMWBxN85sWq+d
wwyybiKbEOy00vOMaW6k1qU2AdF5pPh0Px1mafR9sGhn16l0MsZ7SMPa3iDYrDjJ2XTu+U24AVgR
+Fp9tFnESoxlDt9I1UBg2Xlrs69LCIM5tGOEvTgAQokYOjeGk07yZnbdtWqoXxVFC5p+BD43Bh7B
TPMILs+Kl0nDcNTPBaEMfqCugzs+LIcJ3mRbi1c4HHUYGikwIQt+h9ZrNyr/Mx8Mxe+vA8WqU+bC
QRRns7fs0DOKeI6Jf67JpOPv4Xb0aRIEewJD6HWySwjoBRhEV25CZQqekLE3460MajtvXNY3GDN9
vUjrG3BjxOiZZlef9cbqSqqp6YgF7gGqik2cd7aw599m1BR0UgndJIZSMd8CZ4iJmyrV6nNACU1L
UM+qn6CkQahYDtAKZARw7dygkIG2pufUHlmvyNdo/GTid8eJep/nifgxZwV+kIgf8KNVa79xiQgs
UwITCUYh/0XKawwh+afVpqN6iGc8dqRvqmxGkqAuUi+DA9W5MiT8zU3wV9xqRgmvIMVZsi9sqZJ1
W4tqBXhHe+vnqvVdqOHkHkehJYKzXVm4NBrRpbFrlVMvVlQOVCqDMu6TX3T8q+JNCexhSlynjBTr
yDForG/ZwVXGW4PnMol2jhVHceHipZn4JaxdonsNCP0wQA5aAI7GxajeaeXBlh2W6lXdDRMblBTW
52sbxUkF2seBtenKVuUX4Fqf+5oEAdEKH5RAXvsZpiQxDvVLCJnMf+1Mk7gtdcgdc1eQGGUVbu+k
vWm7RQXWKt+Q4dOrv0YSDcLr3swTUxzmuZyskxO1/vRp6CVI1gyA07xuRCPrzawQL8kAUhnd+5AG
2izWGXPjyGKs5mqKlIpTHUbYmgDpALqDEijLotyZBvst9jLktY3MHuQm9BOoFYUAUQ9mZjtu8fC0
KnHBE0ZLdRpna5dWyAU3FdCo1EvjuSD6d5aR9tSosx5tW8Xs+k/2ztAR2T9wbnVjvaqsH4jh1JfG
yANta8k5hig4E4b0YhohiEEziEuiN4fUiUh1pGO3VKzNyiCnK9I1oq1FKW9CH0PZHrNON68wsk7G
CkODka4r3TLqU44rC5NC08I/c2LwsJ5CNpTzHM852+BpTnt4haoadRvBlMc+VbUL8CvZPHMmsca6
AZKUp0W4l7MxOkfYyQRneD4JFgDY8jbIvWmIHR0T2UR0T6d35odhtePwNoyLI9a3rCnfaPlMYmw3
aPEzIV0JanvS1DnPpiS6RRjWrTm/HiDPBcdmiC3/x2Q2aeHlYMjLA6417HfEjZO51mkyPE0YgHT6
OnalHxOnmGA4G7US4ltOCbTuIG8GL2QiKMzbjhJuhBUH5FEGvQN1izQPoEg1DR1yh0u92XI6kgTP
KDqM7qCMUocji1rO4F6cKiMyC/LObcyMkXg+r+EK73ic0kCoIZnPhGvGVYcH3xljBrjlt3VYYhSJ
luWw5P+z4LeNidNM06aMadtqo8aTWWkMW057U/7MCyWRBOK0lbKBG+SslL+quprYSWSLgnxD8LwS
rbKqYiIKx35XZL2Q71brxL/IGg6LlyHuu21K320N5c7xNxQd83Mop/SbMs+XchmFssUho9PNsOQX
hXfEF11QhXdx2SeuPvg/In38phRy2Y+i9UNNGNEjR1BEOuqlASSBVw4OPfDwTe7YuVRbe8WCsyZb
SN/9lzbi//d9/5ekevb/duNCNSrbfzZ9l7/+nz1fQ/7HIqvGGmYuLSjUZv+n50s3mOMBzQ+C/BHW
Ceph/9XzNTT6wWiqWCBQ+7HQU0r7r56vrv2H81sUyX+XQjO40kWP928938saoLmollGYoINDICYu
pam9r4qAUm5A8GHr2Vi5Iaof2G67uig9SizbfzwVJocpKPJ/ahMux/vvyzm0sLgkXcnLXmyZhXZY
E1VCjr5+DPV4C1Lwmwr0l7rtf15DCkJ9tD+UNaXO0dFnQ+OVKzLLO5SYK/npH6Jd5F6P7i/Ttd1O
ftTugRv8pjB9+a3pXJuOLp3837pn3s6/q45hUHbTmLMQWyUJ6VAeDUKmyqMfPFbBFQ5+L2luU/Ki
2V9+U+b/0qakV7cAQ2g4cn1EQxcFzyQJ83xSuLSSU4G7DXPjAGf3SuvN3dj7Jz0VW1u+pvp8+/dX
uhRt/1lo5U3SKyRbe2lnSO2yiiwrWDz2QG4D07/txkForH2lmVasWcY3r3bpLF1eCuM4ksalxYDA
7d9PN+qFnQVLRAR4jXcRk2FAXORjpI63ZZA+0kd07kC6f9fQ/8NV8XQK7CFIKTXtsutM1G9lFRFp
S8UcxBStNf098bsGsBy93mQgfuhgDpby8ffH+uVLsU2uCkYE4YLlfHmdxNjCaaVg5IFiKXJPj7Xi
Q0sIkNj8/TqXNXleH8MGTyLSXsEbXCaIf/S+5noABVflsbecVzI9oaaaEMiVHxfm4d8v9fWWSFgx
hFStRc7yRbcs49C0yoqOiU76lBq9heHn/+QCvwlUBg2iy049JU7c9goRJbFebtldYZCrs+ab9fTr
eOcuBB1jHLUk9V0+sE61o1TtjJisX+ls4HMTVQdr0bX0yfxmvH+ZnNmkmiaCn6UFxBJ+8W40P8Gd
QyqeF0AmpzZN8Yy8gzsfwlObi2/u609vhyAckh9MBCMk4vx7IFhKrmmiLMgYCsQ9H/ud339nG/g6
1rgfviMksHQivygnqX10pUpKAufcQTmTUtYkO1gozRuF6HHhgOvN3d9HxB9elr6AhpDBLCLvS3ly
piBVaQKbl0UsjpDEplIYML9t636dIgSrGTaAJVRDOpfLWqvCowdWTFxMTZ2PQmqnkeMgOfhqC4zQ
xe0uSLoqvZDyQbT6+z3+YZQQEEGxhCGJ7uhStkUstJmil+Eep3sleVDkS+rpt5Px+PfL/OHl0WvF
t4WbG2PgpZ1cc2byV0eD9rFVarGXxGQRHpSi6T8oOSMRDeIkjDZ/v+ayZv17wheMEnoy9Gewi11O
vRmwHXXqmgSuFyoktXjTwKbvM4LkNK8pbjPSDnfSiptvnugfRs2iBWDIqCoL2uWSZqVq4wMJS8ge
47wHn8ONKkK2bP8bpeYfPjmm99/tXZsIxcvvewTqN6sqNIdkzlGdt5k/bLLC9r/5CC4vIxGc8+/r
yyKmYfS7+LJjTdG1LmOA0IBQrgNqnmtHL5tv9j6X4+PyKsuv+OdCkpCyl+XYgcleIY/XAMWbFrM8
6r1RrdOs7r4ZG5cv6fJ6y3//x/WCdkHO9NyVH55N7ThXT3p1//fh98dLGHxUVPJQRF0K6cuuNIkE
4xJTfQWLnVR4Gohj+c2yeDnIuREEBosBBacRKsWLXY0O1zyJczXxBNKJE7s4IrNJ+f0cskQ7YUnQ
13Gfmvt+NqgbhV0QfbOB+8OL+92Rt5YPjWTdi43jmE5aTjwpBd8mJJAmUDZk8hBeCRXCjZ3iG9HB
5VT5+27ZBSwSZeJ7L8e8LQZD0Pul4DfXY+P6sY9XUs/D57zrKOb6I8QNKUlSjafpv6nE+n1pifGP
2RC0yaXMB8cFpw0TOKUg3eQ91A0472Oe7eas697+PnL+8Mkh7/m/l1qe+T8GZzzVmS4TJsu50F/k
5GyqqflmcP7xQf7jEhebA1VmQzjMbIaHwLFPUVlNbtF3t2TbtwkNxDI3fypZpHj/gxv7ff5k/8Ne
+OKqM6wHoQB593SfujeMZ+tQ1JPzzSD58kmwxlC1QLLKecrk0/v34yM7BqpOrNee0NOCXObiWTbx
5PqmvUMBel3GyQOJu9vZEt9MYl9OUeyAkQLinoGHh6f3d2LgP19c1VCyDEm8Zp/yOPTEhI/FI1KB
X2laPfCQHxvWbzAjHtS8578/2i+zzcWlLyY02/BrtWv6mizaZ8eifJp/REhx/36RL5kClzd48Wij
oUtMhbR3L0HXPfvRRtHybajbb470K1p2oFszDVihuXIkkf2ND/oHiUEgElCdfnD1959zuXf5/WsW
xJ9AxoXO72I4yYEUj7blRRuwtKuwPzT9dKij/GREyaFTv8tC+dMjXj59m30SmqdLB1ZFUnVnTLxd
W5anqAq2lYNDShffPeRLyfByW9ZivmAQg/J0LlyjjqGYPnoFhPN6/GsQCzPeOZRFBLpS71ba0Bqr
crJ1VzgjAbTaN5f/00O1cBrzG1D+QfL599eTEKvaDS1akTnMze4BeiM4CCOLq/mmpcTj3yFkLir6
8X0p7v7+Pr/MexwgbdtiYsD3zTR7sdWQsxbT06F4L0b7pOnZp2lm73+/xJd5b7kEk7dYvOXUzi7u
roijrNBHMLJx7zzE6kIQT9ZN0BL9qj0FSnRL0+K/O+ldXFL/9wPNhDn7QolqDy1R685JdZiz7/Ya
X1bhi2tcPLnRNkPO6fNyDdjZhbjtZHisiIVydZrLf3+E+Ey+jFBOlQabjUVYbrIBuZhsuB07TMmX
c2tZ0V6q9FlbVZE6YQo01d66HlXKaISc8YA3Le1ddZ0iJYlcTR+iJdhaQwNWN62xCOe0ynFWfSB9
UmylTOY7URHcVpmHKu2qtW61wc/CoCsS8fXt6kyzztI3rFWvWoJeRww4zUF81QK/OBp2p7pBbfzM
lEm6hZzecrN87MbxPimAN6vaD9nDeTV/+vNDJvT1NA3ryczPKUb+yOS8X0YgJ5DODSdF2dbOu2yq
9Rh0rtEEx1FJ1mhzI5duolvWWyHKVSUGj3TQtVU72zneBcZjpYPLyZJtL6p1aBXHpidCs1YeM/Ne
6/Pd4NcHMwQop2FcoomU7kWce5qaH3JDuw3rmmYyap7WxhevnhOFxjVCPEl8WRehDsLW7BG5WHhh
OBzNSl4hDt/51hM0rdMkitMw0eMYois5WdBeBZm3VjfmrhA+VGyjQRcYP/gtYgWDPywpo8Qo66RF
P5XMpZno4aa/ypud7kQHAfZKfkT0aoY8JkXWkvuiGT+cUXwQve+acHcze9zS7HIjUycUmcUmqOsT
KretAY0vlvF9ErXPmhT7hXtgkruq9z9oEqPPitYWHHKT6dMixVsZK9cfjK1U+60jYBzFiSfJuPbh
mYzmcDLKz1hR1qTQcYrK043pZLeDgRdNmsgPWk7kOQSuR7AUh0rvvArdiq9NZ62DID94Y7rHfURq
X2nDUYvWSBNn5zEUJD7fDY0LulZUZ0ceOmNncA8x/Gotd3XyTn3X6JLtFJNt7enVWxgL1x7W4XSi
DxJN28Jx0TOm0KbjTaeY68asVnUWuHWx9bPc7WEvtsFzHv0c0xsl3s78AnNFLiUNs/hhytSDmZUe
HU9ylJNtSGDZHD0rSf9sQSAvq9rtCD22s4W6fKp97zf/ZeuQkRSi19yPwWFuHuqaAGby7Ohm5flp
Nh8CJT2WEvtV81Kot0S9rniumvk5QEDyaWApzcFkLNirVD2lnb834vAxa2GiCYR3N6aza8s7PwxX
urwVPQyR+sbq7tL5uquI8osh/EUA2YJwWkV96Q3j2ZACZIyyN/THePycSSyM04rO2vtcImoD5aht
dXgQFSrUbHgqxX3Sv/TTRkj69gtB7DHuLZDZZ1N/nM3HAhvqOD7gNRznPZsLaa2AHM7TQ10mqISS
ldTPwOMGjhZO/dx0bO5Arut+d0A0gaYN130rm70dxG4MfazPNugG6HHv0+iHP1jAyvZ5v1eX5Lqb
qMMV4j+O6jG03y39fjDeFM0t+PtE3HJ8MY+0M6gbNM5z0W24vm57o32txXBN65Ps+lVIFR4NR6ee
wlJsEAsHiMV6dFViL7JN3MEM3MTmA5m44iHVvTR8o+UvnHPWXo36gYOLUSVuNVKUQ6InTmZDLGT/
Sx06kJ8+2aCa43+Q1kDY4wTTTHrYRJ5iDQeIWoDfNImVT0EPcIpdC7vpb2BvKOQMl/mWJPbJbQ3w
X2YFE4APekS0NgEWbQxkqnqzwg30s7dTD9fuDnEzLoIewVoFIQYJ4a5LxFM3m6SR+wcRopC0R//W
UYrrLK2u9ZQvrlDlLZmimyp0rnpf6V09ahJ3+cEylNsKHMiQTwRbmKcklI8SCVKo+rtm0jWEThqn
4GCrtozIQtnUff1mlmD5UgGkDlgSoaWx9trpNE+zcQ/8bhc3V4WvXqeL0gKJSrzRefMgKqPumkRn
ZUQo80BhJ3AMxvdDrd1Z9sbuTkO4syJaygSfE8ep9ojoHhGcqMMRqkSWbgQM4k19O47ReiT/NNzl
/q2eMU1DUWo/NKxqbXIs83OerFknInFr10915ymI0t6KeDNlj5BCNCovVJgmCfRVP7A/Qx9DTits
6XFnAhdsEH5dzQM0sUe72CFkQNcBPa4jW3LMEajgNVeCbZxN28BoN7b9Q0bpe4DOXAz9VdD/avkZ
JTvoPoC/0FS38EPPug/ayJmujbYoPRh6LnxgZ9WMiJQLa6JKGL2UWbPpU/W+NafVJCMqUBDAEaSz
dIX9Y5ec9HZamzG5uQvcuDoXw4uRPCXJD1+7bcyzHH+WEGPllvZ8i0ZnmexueqLKmRwVkkyGx3Fi
kFdejqzaZ00c7OdG7JoArsPPjAqEE3pK8hPpqtl/+OHIQvNQh4cRkl1wTKLXCJlEDjwrGlwl+oF4
y9A9Ui87yCfJAJ1p/gRgP9mfMtnO5poVjQzXdoNhPg+eaTe4SXingm80rpTmvtR9F6xbIDZF6fq2
lw6fNCN96OlFXd04wXM5qptwVklbfRq0KxOSZqAHR0635Pfbp7zQ1g6xtgSv9w95PhKpIxjyvZW8
pxqCvSFf4U6EhQz7udTLVUdjo6qM8xDDjuqfyFZH3dD8kMGd4NfjADsDg92PCrv16gfBPWttwPKR
3OrxtEP0sYxb8DPbtLg2in0SHwIH0LIEFtHiJC/uxaKMpZRBz/fRL5UnXQRXw6jdSe2oOm+qBlv3
PCGma0ex00g0LsrHyqYlmZew9KZrZwgPTRU/4lW+iXXnCNRnP023bcs8fq9FE2/l0bHaq7qwtuWk
3ZuqBQNcex0Ac0XtDCy4Y2qVe7QzzLQSGMJbpkOH5rDuX+XT/Wg6nmVcV1rjmSjJ++LgWCwE1P3T
gPc3AflOf/YCHBdZlWpluGp+boIfqbpDHCxgdvobFDmrjPC9PLs3FdKUBhIzq9dmvtLKx8E4y/zN
z3ovkvMKZ+sGj8lKVZhH4uKq1qKd7Ek0EO+WOq8HxeHFR2u2Qm324nfvNWQIGsTbtDrN9iZW7lFE
OBQ2JoDZ3VgjngcejvhqUs3rbNZTwtuD3Wxr+ykpbuU0HWK4aorF7goPV9EwCc0I3MNz4pcrtZdu
YzTXRTruAHsetLLc4UBkPne8KUm2kVkQlCHuuwa5xywCzt/aSm2ngU2R/1rLoVopUAFsjA5Dpu07
VULwYq/CEyvYIjTmodX3k3YwEW0lw5uBvpJgOTBjYhuiMxElE8QEWtesDuGUoEVlt9v165rY22zM
f8jZKmH09iequHeh+QR3Rpk1V+uSjTZgtuuiU2QFd7U9bAdp/urCl5RxWB7nFP+G4pzazAR4op/x
T2+7UN0HSB+hMgj/rKDLagswnE3zGhe3wWA9pyH85eo+pc3XTcsiAL+zXneV5rGdIH/3xQjBK3WJ
B4/SgABb3o6NDWgtYl55DPt5gw/4cQogiqjqWz78mtPZs9PGbbu1qr+RZh1a1V1oB+uI7ahI2iM1
4EOqXpnlA5nZbMqQxY4Bqitn7lDgG65eQQpwROyamFVsu0Uu2Wt30/DW192+M0+qD9kemtxkahAH
OYkBvhrZ03CgmBV+GZ7HTdkvmLk2lA/dwKou5OxvSO3PN4CRHV5zy/aWeOF7ek/9pojq/CySQHXJ
gK7cwU+d697KClw2sBWy1jrmsXFUseGsZweIIUKrDIhRthJVzdTEtsKp9Xt1Vs923MqVGQJSm8x1
JCHpcmrY6HXwVKKhiu10rWf5U8LDsEL1urD6fQ6INUuUm6ZNkdFCAy5wkz/ZeB52CW1mvWtctSCS
SD+NGgPEUq4ZhnyIrX4AUn7uS30bj4iulfGmMgk9teNTDSQoyB8ClKulSW/GJMti00ZPQ3PIx3MM
L1LHhoE9s533GctjaZ6JYD8pGv3enHZRXBzN0XaT0nwmg/DBngqXivSqNuA0+sdZl14bPs4FhICJ
MGkI1XNpcZ4r7uAU3tfNmxC/inLnp/0pGIO1mu+aJkfkYK1CEo46RBi99TiiFy6T0vORcckW83vD
2mHf2Iq98hllZazSFwSvNnH8wNmSMZ5AdhmyZ8nhtFjqL0jWtyjcvGzSH/hkn7O03kArQf3uOLeO
k1+DQmPvAio0KN5B26zlIqLPR6/2t93CmfLRzSrBuraL606FF8zKq8jXXAybJj5PgE/7xPcmCv5K
Yq/q7mQPrxkJZ8XIbkW5MawannVJXN8T3HSv76mIFWIlQSKonEygIriRc18s+sX2lAF/L9UOkZk8
aPlpSlj2rsekccf6xsjI0owTjF6wPijFKfVHPdRHp+n2Eez5oQ3WYcHZJQz2Jjq2LEpAffkcZyhd
S3mv9IAxAEpsrB4DbpTUb+OsvGuOdoNUEi1sZXowN7cF//pIcgqT+TpLGAE+HqlxvvEl70Rm80Od
T58BtDXzkbTtIgHAfAPRhXS8ciXEKScjqGp+luxjdbZijAhbhtdagCIvdA5OuUZkSKpivSmt8wSI
SUbbZZmfgvs8vStMgmh7RP4GxM/aNfF5ME8OnF+lW6bXMngxdUwKOxnc9MGtTl87jvrt3AUfPqDO
iO1fFoTrNKhXiGXC+jwK9sochqt0a5XRKs/3wbyNsegCSqECh1mrXeV25Y0dQgYMCWI4j0XkZcFV
Uu9HuVGrW85iZgZzBaVg4TaL2Ok5BdZUEYrseAkUO81jm5U3J6EBvnsYLK939hobVKPyJjZ5ottD
oV232i72521qjW+koGuAXhQomagMEkXfKtkLp4ZCWYn2AK6tsTO4ZmXjVfl5sn6OjCzXSQBi3fah
v9ZtHtNnWSN4xB5nyJLHba4DRPI16Cln7FcyPITdTaysY2XfS05lHFtz/jxVJaAEr7OOGF2WE4yN
8pZEp+mRBNF1GP6MbK/S6PRd+f7LrPzU+mt9cu1wa00b1JY1KveseLOYgJGex9FPBYdhdGVwNFVm
oKgeuRGuxdZ2hLoX7R3CDWqIz1dtDFgFV77Z37Xd84JQplFzVNPsiBDrLoYnlOtezok1p8LTkkJc
PQ1SPShj5/lmgasPGvs9NGDSyKYDQPW6e5soxIDP9RXP0B9qlfkzdpe0zsZ/naSyq2rkNXj8EDYS
Krasj4I6QOKKaaOSaZWGXlkgBpXETsyPFFJmFKYlHu5ImTz4Fudcqw+tcoAH7M7VQ4PGfR68pR8f
3ne2NydvgsN7gO4c0VCCnyL3mw3R9G7MCcnhZG5qLLargJDl4TaebrCisE8+jpIaPZS1jv0Qux+c
RuzdxWHMdNQZ7OfjgXxC40qtQS317EaLu8IGYzQ2KptCqgIJp9LHwVG5av0wq9XKF9NaLPgVEySu
8VCqBwH7q5lI6MzbtWW2KyPIV5EtKHTgJBoqN41OY1B7o4aDblxDpPXijtW44aBjaGu0dWZxXTuH
wCjPuvaR+GejatayZGPUQ/VKUjIz+m4Pm3Wd5P5HqbSfo6PtiznD5ZozhdSCyfHHaKFMTaKj2eVr
MhSYuSXRWtGVglRIVTsvQfVLnYYChoS6xlHfwS1o73v1LRkiz2+uujo79NVzq986xoRJK9iTewCm
/he84aZubtiucYvTepwFLNvgvi7i9SyrI7ReyltpuTGWr0V4jZ1a6zEG4CZqhZMcYnOv09j/O04d
bbDkVpvOlvGpVQ3BTYNkwhXeWW6mzgSuZy21scGnjU/xW7x3DnuvtT7JqXEbDmq3qZyMH0CmqA80
UTQjjNdAxmt2b+3grlZAt+zqddAppCn84Wbo3wYdakIL2Dvy8nk0mSCqQL0rc0UMLq7AzkN5D6By
9mfltc7brPaGZFmXuOf8ZgqigdV7jBSiXwZGY2r06r4xwuQY2TFMiyBXKk5BlVkDTrMKKnT0C6yx
oNwhaVi62CrSYtdEUKRNWcevwonno51YFoFOi3s7UoNqh5I8fVQilL/7JjTL+2yUxQ3V2YKA/Tyq
rzEIdyAZhH6nom09dEODO6+3hbEuqmbYKkFdratOn55MHXcasi3jsck6/WGwNRx8mZX/ItlCg3WL
ccPx/ECbyPFH/P5uB1F5QKUdQrYgeXcVKHX6puVdlO7msGNfUwnCPNVOaVytoNW0mBrwYmbsVlf9
mGhro+Itgkm3K4eZoq5+SCtqtnND3XGY4I83RZu/yL5XrxpgmjdBXvQ7H5X1fd3jhI4Epda6SGxq
ALXQKO8Jf/RyQ7S3oLFIOVYUMtQsMvF/xBRRT9hJKT62UZZfAaWsHSp+UK1UyG0GW0NVDm4PADCk
AsvUpOZAp0lhGj7yGuaIO2DwJAa0jaiM9+lQPAHp7DFbTAOIUWwB3UG1/YgdW2rcplNVXRFqMt5k
hl682r6OU9GOKuYvbFK/MmE4FFHbwenOfTOL/83cmSxHimXr+ok4BmzayR044HgvV+uSJpgUIdH3
PU9/P6rOIFNZN9Nqdq3CysoqlYGAzd5r/etvUMssIxnlbZG2iCdUjlGYDlPv5VJJZaQiu8VDNimG
y1yu4h0U6MpDnSri3CtmRdKAZiExnWj5q2ZO7w1qp0NvSNIGP5v0TpZSzHOIpsBQfFRIK21HQcA8
p+giqe172Cnyo6yO9YfVBtEpahITnL8siX8sMnl8aesFF/BYL0NnQLPoL2BYwKwaW3M+yv1TYE6Z
N8pN826u9qAEErNjjKk1PVRt8a9DMGouUpVqvyeS6Td2WY9nURT2SvQpNbbMfpegFVF0BKOoOxOz
yHJgW9iFbt/UNBJ1QUCtn9QaxSNqZVX1NYJYC7fvCAVazS2WYt9lmRK5QZz0OdJNkquIBRrIJB2a
yKz2NWwjd87NxiI4tlmvaSZ2cqCYy6u3XBnK9lEfcEg6hNMSH1IkaOwk4yLOZSqD/MmxSNKtUenE
C+sBDdlkcEzQsOcnszeHX0uPgQNrotAlsnuscdgOQosORpQYZwTY8aucEumZFHPh5KvCt8+F5sly
TmWImEhin4VD5+g9TbSeBobuoIKNXiwi53xrrpAIFpx8x8FAe4PtbIE6tSjqek/oT0m5UWUabtPt
ILd+LwegWDaL5B4NR/07oEV5JP9NnOM1T1NDtuqxAtAHoAla6JKL5FYPM7BbkpAVT5E/iUdCX8wd
hmHx4kQ2YLlCxMl2FikDCPIHReBYY7h8N5ApakedTWXbLJp1h9RHb93WkEwmAk1W/VJTI4+3rUJr
3A2E4rTNg2EWw7PSGa9q38yY/HA+kvjUnIKsItJNG97nNgIJmKZ+G5ZKBYcaSwDD6tO7Ec2Wce7J
PLboI3O6mH5hSIdUiuGGHYYVzU9HYS9Xn/gI179osLNt0+NWutHl6VPuQGmnTkyKQ74wAMuiymc9
WcSb2oKiG1Hc+1MxYdaNS9aM7r1MnqjPmA7US8HRnyh1Rdxkr4BR6sb4iqfBIDY2BgkvMu9ebPIB
ALHulg6PhY4SIx1qFIjdklFOQcq9LIPcvGVNBklklrtoC/zCECGa9V1tdJLTEJ3kxKo5s77ptSq7
mCJH1hPdpEysq8MI4fBzXuzkYtZxcR9OBWdi0w3KM7YM2Z4toH0wsploc4RMaGpx88JuQcrDd+Z0
0y0qI1xokmgF2fpJukvhdPiqKUUPtZXSnjZJdS2sWXaTqpg/IWPUzK8X+TrU5OwAVCV4Clat9Y7G
K/5QyFfdlgT+sOcq0vw+igFToLZGc+tIYyrbh34KBoHWpyu8BZWl2wmjABWE4qN2IZlXjRFIBQ8q
tM5ylZFsp9vVkm3TvGy+ihgN9V5NeHMuqa/UHEm3FAOjt148qHPdAIMaEym95B/rC7FFjTZVjpqa
FoVR3nK2VHX4UpjgThW6Iod0Znb53FZf9TQud6keyfbRzrSHhCxBEIhQRb+NMdQ41p5Fqa0eawkZ
326ocTbl2pP+GuoxkmWb3ABMIy3Mcd0ecTVSQzQ+DcVaBJIRl0ZukEaYZvVRVBHSSKsZSGlEPqjX
hziKFqDYrhHxhZRZu8T6wwyQeqaDFtQfPHWz8LoBpgqo9IDuKME2SL/YTRTI+zkP9OaOrMkq2Fuw
xyonjZuuPpsEdJDREBJT/5aKMOloGeSkJSk0r/PFQGRdY4qy6zAiGcBFrRAvciqazIkZKaa7AK4i
prdxhsgq9/qwMowSVFaYECT0eTHf56gUH0MrH9KZPktZPjo85Q3sJt26L5vcscJw+iSxG1sTnkn6
qyU4/UWUan/Fm6N9hZdknhPSL/dJnl8nw+73TaSwAadsJS+BYrfXqYu+OhPVFwF2PvIzieY3yjbK
KlJFSI0TyxoUbuVa8x6KmlTGEGAEGlHrzxGdCafYTWkonsyiYsOQDZJr7eLSCnAOcJrnpBu/l4SM
oQC/i5BSS5iMUgzzVZZx/mj1U6MRZNJ3W7UG/TTG6qOUyGAW8qhRe9ByEB1UcGJafkrjnzMnj2f5
YkgUcTnmDF1jqL4+98VWcALh0BJMvi2DnM1FZB10rX0egwWfLMObW+2rJCqMyVF3MFupISkL6ymd
4g27fhOcvG4Vl+HONlveipptzNZdqckhyPlTPJ867XkibVYdcO9pYxd7GiYe5V2RV16Ag1QjlZiZ
oEC0h4epa99RG8L59vP+1FGiq2O1I1ZrZ6bxfUgX0WXhFv8odw10C+LmGka7Vuk3yvjdx9a9XCte
Pz8FgfoKKRZACytastLMIfd1pjbqy9L3R1URfqrJH3ZyN/eybzJBLRnPV6XwGOz9bqedJUCZEf6a
s/QwBukhzIcdHM6N1lEViSOuJo7SHy3yotsw8bGNOdhd84ib4GGkHjNrya2lDhfYX7MckmYvbcuF
GJae2KR+9sdB7GKlJUJ1BDKlZYPkTvdM0NRiHAx1nbZTf0j6m2FYXtrhuYKfX9U3GGsoO6O6MXua
qpzxbvwrbFdxb8hzjasNpCWyieNLEEMvUTs35M1FmMQushsSYArpBD2xN5oHO+8PRlnT6wYH2cTI
wzoXwcUK+q1CriflJrNh23pko9pJln7fVAnQHblxWKfx043CtzsOZ6wDbir0zzT+LchYyUDU2gKh
uvjEtMJTGOtYXNZOtgyFnof2Nhn1vTyc2GIhbjHRJ4k+SSleLekpm8gM7J6RBKJzhpGenSNbXxPl
3sh/3CD72lqVuA+ZNRoqkXxmdep7bGZskDpC1yKhOzYGKlkTw02uvH6NBdd0r4luS3sniLYNNXlT
5OZG6m+hNVIYL2fQDr9PZSeQCf4rHhdmhtUKe82yh2dixeSQ4GKiTQoC+npfb8QpXrZ2/tAgOy7c
Tn5JK9Lq5CcqVbforyUNsoZh7bKK7NE+DLpnxgof5blC1B0a2gYDJ3DZjyajsZrPaRluQ31yIEEi
8751BQMOkblj82suQZpruthwoyBL7jjfLLwp5/FJxzM5WM6aBEQYPyYxX1G6ODUWUJHe+Bgn7fqY
qkTBCpHkuVliwLtYGHoWqnWL2/hW6iYenom3qlZl5Rabt365lSRsZPdLMZLp2L8viu5gFP0mRmxW
Yj36VmNt0wXMukBwJgKUBf683ZttPo20Qd186bL9MHwMVuqKJfPk/lwFJD2r6l3PIlJU7bxgFGCW
bqd50izzmbXXoZDdRSudmJ9Ix2vUvw3pi4QyWRnPyKxJGlTE9xR2DDkDz+5OYVXfR/QphBBuVBGz
ISgu6Eo6HpORkOAN1Rb2mr493xbmkwRkbKrgcVxTfyA/U42S7hyA55Eva+Mwkzyno7QJxalkRM4M
jC21NF8HIV8VchJqUbvmGgdftH6G1N4MGdET46jfrOhmho9tfllbwZYPvpWYlDLh6rVz093M6YSE
X+m6l6TEgyDpz60dPE5d8pka6pcRI1MSk5Max0pF2kFnJ9aATBToUE2u6+9cxluFf2QVSKFpFlS+
BDXdxtioBPbRzN4jaZeV36L7KtvaTQoN1dCbkvnDcpaaR9t8ha4X2HvcXlTrNOTH2T6laeuHEFL7
XtuiLCfG+jouj11yw7D0dxzljhSttupz60X6sV8NoR7j6gZqi7/K0NcrCWQITzEt41yehfXW6pcm
bTwR40wDSjxuOxHdd6CO7HZKGJ57aOdp9q22lDOTusOR16tklOaSSWz0HdJNn3p6pw6f87i3x8kZ
jHFrUnUamU0hthPjwaA/KkNgqNuY0zQgj/rsKYADY2JACN1JJ9gilDxbfEfQEKNScZl9npX6MJbg
WkXp6BLFA/D3MGnOQJp9F991w0FuMt+ahk1Nj7ME+45dSa6fC+yugIgDDV8h84mgSXTWnzJLRQ13
g4XrmG3AbfKFETg5NC+5A2+17d6tp7dEO6ujvR+xzzFajIqMlqEU5VFC5lUpfneJ4SiGN8hsuHZ6
EHq1VYy7JRKuHR7zOd7Dtrkzl/qDxocKraBiY8MOVccM6abJLtYUTleARnPcimk5kCF2KKgPtVFj
IMrUFzO+FRbb4tb7S9WbQyZKd+kTT4W9Esc2GNJ3nV1TxdgE7TOiPY9T/RQb2rdkl4FTGJ4h/EW+
EbbwQtTsXhLYtEsGWD+EEivybKPzJCkkQ0ts9b4/2FZ2wZrCbfjVKobeBGticcketvArq5EfjSsv
qQKn0LRbpjQPGTVLK0AAWhKqTKZsjGCyyDxkdboPcdGD8E5kd+UJmMlLUVJe5udaWr5S4HPcCdwi
xwzhAdqnpwZfhJq5NssYiaFrdMqHmq/jMekY5KZfTJeleQxMfav1TBzojvIIeMt4WjrtHg7XS6p9
JBxebeyJTIbDp7gErbqpRImoUa2M7cuSfwwJ5SFV9NCDjHa1GyfySbI1LGU0JkiyP4wqLYueU8FE
DPzjeNJ5ucOTmKHMVda9oeDvpWRGC9MsfSRg8qLptoengqMFM4NdsQuzwJ3rdJcXj3L/0ccwCmLm
5Av2TvF9K9EU18sWTP04LNEtkZVtrYS+pUa7ynpImnwXLGxsEwFqSndYdJRbQAwYIQ145USHXM4Z
2uHEpX8OPayV3WAyg15mgIxng7NZp9NSoSd3G67CNJOke0Pyh56DklpLvi6VQbXxZSogDOpHqNGW
XOWW2UG7uIksOXZcXkSoO+hJTm32OOvjMW67bTNCsuOJB13mt+SSFNLRkp+H8WUu9COucqEvNRJ1
K19etxEpvYos5vtmWDhc20M2kEyY0+NiG+KYSn6ITOk5izFdi9L2ivLB2NBh0rU0ceMuNQ4zZDMF
G9CE2pvlhuha7TOeaqcn3wYjFj53a0W7fROMd19cS7+etmPk9o/9sWB+hFzJ3ihX7KVFdOju2/Rs
J3QTHm4VIfVB+6hshbRJTkw1HTnxLOlBXl2TPJ3hmsQ3eyCnXIGEvJa0l7L3qWLnY2KesmfGEqm0
k26m9ax+B2/G7Mo3GU7YTWs21ktrbFLTDSsOLLfedpajbmaPr368n1wYZc/cb3WQSMbtXCInQHQx
5OrOfUcE7oZYkjU7dmhhNgz3kbYLBofJFaXucCFI8lSem23ujdfUjdnkSZbdqaS0pKfgV17vs6fC
3lDk99C+toIt/7q86vvOGQ70TDU/CTehfpFjsoNdRMm7snR6EMJde2FiQHF20nxqphUxvpde20eq
GjhVuO5trZdcPebTpj4iu693w12h7TGKW61MSH2DftAd1IQw1AQ30OQzaTb6M/Zq8TY6RpyL4tvM
H1lLqMiAekNYh/IpfKqu8SFchQoP5qE49J8jaVoQQyjJ1OQEUjszYWQv22IATugB9k+J335gcrdP
9oUb3aji+CQin1Cn2utuVeWGzywTxl3roThtK3mvggi22Pv0zFCb5tuePkr9qwkezfldsR/b9tVe
zgWXgFmUbVV738cuBoU1g9dmhyssPZJJyjZzLsOd9EMbfBXfdBei2VIcQORdGDP2L5PhAi7p7YYh
GZOVitNRALJBmWQOGO1lzVnN8eDSLDumCPK07cZT0kMJLbe1y9UtsKJtSyFoPxUAuaYnA3e4sANz
nLpqFIWOkl4Z/+O6B2UT3quuHqnZzYQpI5+AHx4bL3iSIEt6Ac3HQ86duGhq0PwOT/qDOC7ptv4U
EScAe/0mfNa/TY+61aAUINeu3Rh+7A7b6cSMJ3Zs819Es8eI9AfeAlZesNiXbn0n2BM5XeOlqBH4
duC1wJ85TMVueMSjSsp/m+2pXs9mpy432cQmssPHKa3uCgYHPJ40nL3qYpR3Mbw/2L9EYbrxRCYW
/M/PwPQZxo+rcZEDkw7kBNPhpdhRpR9zeLV00VSv4QNEHHnwpgd9J5Zrg0F+7EPxDW/EhIex0z/q
fnWYDpC8qVBa1jqEToJrOaz5I+Kt/GI8k5nxyoKZjkqwqVRHuU0Whe+JmYTBAY6vLN1z9dhBL+/2
ya9I3ow0cauwhKTFJynEMt/NfsvJvoZGo9w31kcjCOz2wtQpPwHh5i8l3oq3PH8t36xHaP/y/Zjw
sM9iOGejg3ttWPidcsJnQc09C4MznVzoY5Z4CfdJdtVXdGWbbxiBEDQOIf3Szu/Wc7g4xrIJzngp
LiG2jB7/whJBNnLbm35ni424Uz3dR6pxYh+h5AZokDxt9lhIKRH2zBvvg5qSdtvmLnehGkcjfQza
z9UkmxQ2rhdLW5BpPJs4KTcVj4Nh2u9EWncIEsAfaCmwssrti1ZvjdENgpOAWaQ8dc1elt+i0M9a
r2YfZPqZbThPST+1O8eGXzNReavlRlznYRspG+2Fm4H5jB8hhwkVVFpfQSDbdquezTcaB+jlBJZb
n82FIuxhXg4h2CIFauFM0LXExcyvGRxgVmRgeHoHrhH9ovFFf9iP+yHaZBkA1re+vNvze1dedOti
11u1e4sMuPX5Rxn6tksgO/SxeTPsCkY2X4ztBX/upvP4Ac2Pu6687LB8Lh2yUGwmHWkny5v0TbqX
j+k1f2nvMV2bv4Ir+1B3wEBKzIcVsZA36g3HzIEDlX/LtRkD8xU3vFiH4HU6sfDTpKfmL683Tbsb
7cequpcnLx621DYE/j0qSF/GjQXp7KweM1pd/k/SfE1eEaZDG3alF+m4hDv1KN7K0GOmvTPMfcQY
jrFL7w5QXKe7Lv+WtxqA3EN3SEFBQfkXHCufugrA6mFMPO5R+ijPfBtvqvFsHzWTBAbm4uC2DjzQ
cfbsicMmfASLlH6bJ4P66rCIE0SLJt/KB7ar4b5L7gcZBy1Hz+CW4i6wvk1G10ziDqt/UnhewFMN
t032Wnwb7xZCtmvomK4205NvxKU9kS+Gd+o+9fB5ag/hHZ6YeE+1n8tt/kjlfX+2RgcvW8Wdkv2U
f1U8QJUVSfdus0KD/laxfwxp4cjls8yRXw7ePHiK7Yry0FmqM8KzSPrvCMhpl8lnRL8JFI8nad9s
hSsfzF2Pb5uTJH4w/oZSIshTjZyw83W/8dG0nuw3WH10msPvCj6C+qSd2337Gv4OPlLYfifpnZE+
gteN9p549CyV4kgvcgumtWETnKXNlB4hNKEK+TX+Gu2Dru7Tp+Sg8rNO4YU38cLB3k+XjuJWdiB7
zJv43ZYONbXTL6a67VvhWlTWLqjqkcf5OoAxO4yx0Id49bFMd+EtfjB9QjyvBtjZHf+A7L+1sTzG
Kx92Ey37ufcoFaYdHKThdfFnr873yy/j0vyO39uTdIW7CZbNaXGyOVqTcVvvoivn6j183AsdqbjZ
D/mL/Gy82hdc1vj7+U+84Sx+Vd+AxAb5jnpsDtYeCl4IPpLB1RIPBPnUg2cK2qonGhHVfsnl49A9
F1A47eF90A96el/VflJckhRWh/nY07UTyU5zviGGXrIueNS6xqtSbWrdh9s/Lf6IybnqpoBixZVG
oQ57t9Bip1Ih6Kc+M8b7KT4xAsZ7wikjhBp3CgVu2J9M47jYu1K8r7DxEB31iKeGKIaG5asfB9kd
Oz6WsL8rc3B8w/5uVx6diaAhCjmACCgnO7oIfpNc0OxiMYfQ2bSrkIdXOdL35GAdiRdln6cm0BIF
QkG5C+tnwZ7dFsYllr6UeXEWi5Wki21gG9vRDm4M2jbtrViZIhB1ja0OeW5ImZ5aHsLW75C/UANC
KQPbMWZSva3JaziNI6+1r3NzNMfHmC5DxbDM78JpwynUfK7EyIUWhMWo+SOOEs2zNF3QwjD5aaBE
DHyjRxVR84CuaF/oh6i8FrdY5gSHJ/4dghDI6qYeb/QWKR6RoUeJHQU+TD9RbCcWgGoGTk3qypgc
ih6Cabdv60NQMJbjmA3umvIutC4J7Mn+kLbe0v3rZQau+lj9Tlk+kxcVPlQf2sqelNGchqDqPdzT
2FuW0BtonxNXYOUqr/Sy9EFAKqdzVJ477ntwJIKOe1CHTX1faQ9CsG95zWtz3/UHDqBeWB7SWUfP
BzdHLRVc08y6U3lQtDmaK3+2r7Rwc/M6qHfUN+N8reprD3Ua1KJ91wlpU47G8wBhmEwPC57Hyf6a
cSq/wfFkhl5BrX1rmBOTspJKbM/GqQZ6rMzoaBVvY5/tlbbZpJn4rCF9CQYRygdbax87cvAt2ONB
sFfpQvGgSZc8xj+P76i6lR9a743jfikOJWQ1C0YgvqFQc5uz1lfOINHnPC/0Ul3+HPM60qqhGUbW
NG1Xgo3udNVbDe3BuE/pi+vN/GbY3vzFVy/N6JjIA1dqd3nnyLLYDq19wolEtjF21Pk+QuvQbnr7
eeZea59DS9CjDTC1Ik5Re60CJDvzuAUt+2rFPmx8m+F5SbNpUDOASzS14dRJ70yTq7VHDbNntEu4
eUYbYW0D6ZrFfq34dk1U2ma0X8vFX6fGxXmcn+nwAbtk2Jq3pWC86UqV5ORa4des6g6FUN1jCcvK
BnSWemYGFiBo/WjikjkBmOq5ygSjDNy6qu4mER/TckQTBIpbiaxz9cJk+CJeIUEem0GRkIP11XGO
YmUbUaksURqdJKu3X3UpgcKP7iqTGd91wSG1BYARF4E4FGs2hSTDecRlcCV705qPKnz2YWqlo9n2
XcL5V5ufTUIZkJjxB/au3daWYwaliN6mRFj3QVfH+q7LYPS6CBqABWtLAcQkZ5pFbuj4X9VTt7y1
Qxi8TYkK5zyEK8m6D+4xFc/8stHHPcSg7jXII4wRAzW7jpDHf0eVpW77pYyf82Wg6RjG4V6pxszH
qwRGp6wvB32GXJLFRnFejGDaK0K+T0LgslRPqlctToOTnDIBgsZtMuXEFmuaj0auFDXG5WwCuY7l
Ag4nynyn1znQxthL4iTpOSN7wo50P8Dx6QnLStu1I7RPLQ4fNBThOFOCpdh6xpiitt7EzALOhUat
KSE8bI1iYKaswBhUrYw1HQ/xfK+GnCfLUIVuKmfmU21K2StBwaEbYooeweEq+vLZbFqmUxFQvoHI
pxuj5XefmtJJhpO0N1C0uHh/ShB0E50Ss2ihk8HwxFmu/s4nSwnAUQsoqGmFH2dfy/WhG2Vtl+Bt
fJ5MZBmMOpKu3Cl9nZncDaF+G8Nc3tIYIDlZRnEsNUkJYNeF1Q6GNp/UHC0SLQ/7aakw61PDUIFE
2mb+YgUKjc043HpjNR6zWAtAYlQjCaikoTcgGAFQa2wyLFskY1mXelSMbtxOvdtYC51cFZme1eH9
3vcZnWFbzF/hiC5ykEPj1Ma0MGGltAd1IkyCiX8X+JUAYemCfCVkwcqKs86Cpj7LD+2oUxnFmlWz
6zSNvTYcEjCmUKqZMi02+um1hcvQ3YWqqNXtouaY+apY3JjQ5kW1MaDjOONACxgZor2Vg6I9K6th
NBoNc2JEFYe1mzUBjNm6MnwjzesV2Naa31aTJb4UaONnqRQSW8GUIekf2vLSD3p3SpF2vYgusejc
BWNrcpTgd6rdUp2kuKJJ7cuB77EyrdB21TDLaY81FbXFrBk03VFgSx/ZNNvte6VOeXrta9YKo7e5
kY9hmff2Pij03j5OjQn/NbJxE30xwPGlh1rWC5I5bWDEF8Fjp26so3Y4q/Vc2Ye6tvv4l0mIFVac
tjmoVMVZMNfYLRQMbgMrk2Tq4aKyhpydQkFkl0eGkm0XaHLRKbEtzo0ot9bVXiZCjn4H5DqspgZ9
2r8xd2Oejsuxbq+1a6QlaIhgWkm3AnsTiz2pkfXLHJDFyqAHGPSQ2cVQ7jStmMoXW1oVu3mQLvr7
woHHQZqWw+KT68CJH4UKLCHkWH2Z1WerWEbKWAULUQabnFCaHszAB8ukUtqXOB3K3dsYC00Uv3Cw
HRWFqQ7zK0vZYt48qpO9HRCcGCiLlLE1fC3DLH0zmdP8RAxyg1OxglNQmBUuiqsYgfR2qbN59/eS
8J+eASZ26auDFanLbLXk0/5Z4j7ktQSHZu2DxttUQoqF0RbAYiiWJ1u7/v21frp7rNdickoUuyoz
3vyZS6dOdWdrkK7QnrU9pkQtu3xdvKep/rQoQ+5GCD0h5eZsgTR2f3/tnwYF/7q2jiGnxl4sZH11
F/iDv0ekWwKF7dw4cZXRhhDidpEkrf0H/5KfYv71KoSokTVI0hP/9eNphp3EAZvxNHs1YZsLQ2+B
0l6GdrmPo+mfDIT+0z3pq60Fbg82HI0fjgiVEHIRjLhN9HDUbNrhPjf+4bH9pxsyZMJZMZY0V/PF
Pz+2QcsLHNR4bGq816zjQNucsTeY0z/ljCvrL/tHy6/10cE6JYjL0nT+53qzf3hBVaZqOYFcJNom
sqeZEzU4II5c+qFmalt9GPeUfxvTNNr7lGM0aWfv71fIf7hVnQ4AAw1SdzXakT//AskkQQTOuoYu
nJQgUgsG2yN+jPnuPyVg/ofvQMeEhGwuHit2Mz8eqmwmc4ijJ9bqr6tQYCnf6uyoyz4Etq2l7w2l
/O/fInFI3BwrAgvWn7cWN9Di5EBpnKyNCjeF4HyDfItOUy0scEHpn7ye/sPCxBAPW1mD2Q8f3I8b
hMAaD8vCquGsQlou93Sy8e7vX9d/voZBxifWdKr+l5ynAGXMBAnZMQ0a5xLGAUwfRNJ/f5WfxjGs
ShvBgLzaCML6/WmT26NGw16CJyfhsYBYOVa/Iy739xf5S3D3v6/ChigwqMGT94cpB4b2slUl6wzG
RrubEY4Q6bcaToMyDnvLJm6BFkxqERHCKYdJARsiahk2jn7Qcai0+kOSJ/DD0zmg+krv/v7X+w8f
Bh8l/oI4r5g4yv3YZiJIjBDC+9oJGiXfQVCb3GGuij3BobErlUP9D29W+elRsjqTqIphMifDo5R3
++cvEX9UZoI13we7NmxiYIicwb3CNHZmGI7O0Wiku8QkLwDvin94F39dVppMxWisLrN87/qPXWBZ
Im02TBABoVsPmtnf54Rj/f3z/Oua4hKarusaX6SN1eufb68Zy6U3ZtaUoFiu+mvLqytG6x9uZP3G
/ryfci6ohspZZ5M7r/9wWKLQwMu/Yj+tYcyo1iOF2aHLS7dPJsdomIFo/7StKeLnJakgBJ4zeDrp
WDvZ66/0hy3cGg2Yeybne6/QktiR2Jmi/jKXeNfDR6t1/VdbtrsaSKUcTRce12va26hVEWj+/RP+
S1GjGeysgvRfzGaJzvrxhFOUp80EDZ3x+AyR8Q1z2I2WVvDKkRIu//A6/7KbrxfT2Rvw6zWppX6s
Vj0LKhQ/iJVwO7x2R/paF2bvrfP/+3tat9TVbdQWtvnjKywMe0gN6A4OiQ4pThcIe81gfqh06anL
ZAoncPy/v+Jfv0Pu7I+XVP/8PotCWDkGMEjkYshl5TfY2JAhBk/HTVc9UuYBXzxjQvoPb+/ndTE1
1VY3KawXKRbZ33+so5KshJmwPty66DWrEsm2EVyUtEK/eS4gCJQg9Yu9JUXl36/yv3Kxfypz/vwM
JP9jHvn/8b/KNfS7/flD/z+mlq9n7//bvv70UbZ/dK//11H9v5Hlsvk/hiCtUbBRYW7OLjZ+tR2x
5LL8P+xf5Ezh06fQM3Be/K97var+Dx/CavBoE++N5SgfXour0b/DzG22c1IITEte9yPrv3Gvx3f5
z6cSoB5lnyU4m/+8KNMopFvppWwPHZ8RhV1OT0YIFXpjlUqNgEXNLkOnJr/SSB0v8Sj1Z6FK69im
WOphv3RTzrFK9b5mQIXTe1zKDOkRVpRfSVIydyCvIxUIN9UIphQiCwn36n1MHloLbpzrT4i7Fcgg
MWBdWghUiCLFOYq+heYbAWeZYRHTmDe5akZi7xIG2YSuXOqkNnattowvhi7SiKG2DdwaG3r3aDVW
+LR+3KcGsMCrDRXeHxE36a+gLsKt3M9VtguVUf2W8GEXTmFClumbULpkUm49LJNu2JAfO/2FvBPk
1ZD82hdthoyNdLXSHkXEruWXqYkWt4qt4bECWQMS6RgJyCm618Sqxb0gMrKigkK/a+STfZLFZN1m
i9SRTWQZUJrGBNjRSFB+ZaKNX+opqN8hno5HsmTa4zDX5rGHVd2Du+jjY4F3DQklqJwgneWr38OC
Psyj1DQ8noeKBAMV7TkmmOYTizA18EajIZ9ulG2083kLbl8jqy/TYb4bSDh8MIPFxmJKrpjEF+VF
gpkKU70uFlQ2xjTS71fKazw1KprLRnuBN8sI2ybTgzSQoXpeLGn6ypq2PEaaHHmIynEyjpTqkI85
avQU50yvDWQGdfpo3+mIkRFBw4R/yPDTPGngWLsmR7GdYat/LsqKqLOk6+5t4sBcK8s1X1TmchRx
WJzivFcKLCM0wSy/L+yHplXLC5nTM/TUaUCokmP9C9TPEtt0lqJse3lgSD/2FskussgPJDAGhK5l
OfZEUr2tMw03Ykmo13BqoWtC9tdhxRvEPZN0pfkAkNpLXM/htfy/5J1Jc9y++p0/Ef5FEiRBbtVz
qzXLkqwNS7JsguA8g/z0efomqUpSlUXWqbqL313YsrpJ4B3Oec7oZZ9y9If7tuWhg2TGdln0171B
iy4hhrnGuNoO7puH7v/nGvxZ3YT4t3YLThs2bm2YHBO3ZjRdRc1ygy65N3spbfgIvnq+DRjXYBJm
NVzoqzhzrrPkotRIvohCJ3t9BT4zn5VmFhblVgnk4kHvpfdMj1H5xJEllW4MmEGFWkB36kYSPttA
nwbW2f+c0HX/tuuynrSKcRwHccequyz8e8A66251QybAfkarO4eZuS3CrD3HS1SefOb6EcgjXGmM
8ha7mWPsmAliwe2yZvPnkq3pR9mAVFhhTv84xNi8yDJpX8nYMpe2m5xf1g2mt1kIDF9zsf7FAxQ5
R0Y20FzkPN5Cux5uFk/IWwOy/VksjfMV1VMzbFLHwUjQtfke31J8JtzOYCwpiNg0TrVdk764h0yR
3SIpJvUyNHOKUbSP9K9+1eVxyRooPYF3XYYGc99u+AQ1Y58Y+w5DoevMcpjVnbf0893ieEQgeb15
UEtgTirGaK2m7qpmwJ6MCKfEwB3k0fAI9cHbD2AEMZKnUX9kON8/zjrH9Uwm6ftoluSgwEX/Khek
J50i1Rg81MhHZjOEx12E4tnhC4t5MR88WYHxgaT+kdel/u3lkTn2ZmZWCMCkuEwNclezIMGfS+Pe
Lu7g7Es8mFv+ZdORwql/iJJouXcJBtoEM4lE3my51eOkDS+rZ2ZEiSYpX5LKUydZyvW1r/Pycc2k
PrTTynrW6VTDZMiyr+EQxe3WjJ+2D1EsNCFos8hR9jGOBLxpOIIbeHyogmSyPI7YOzVPQbcQf9nj
utkG2u1RiZR4VxQP/l5Gtb6q+DLEvisbYXL/qq1ylnbPjywuDY3te+X1sEkbpQ71lGV/9dxOj32z
IH1uDL5cM6BzygCjiOepdN1PHGJoduugI11txybLOSLgvKYDBgDR9BKzrWnm1v1EbEi05tBW5EBx
0KEtWHniiQtr/pa9yPZk94z3frQMwyGb2/DWhOlwuSYGyBtbmO5pjW136pR1X0BZQA9xB3MvgmV+
aLwUkoeNOoFI2q9e66UjxW9MSntcCETeB5ipmLKvGtBcapvveUrXS1UV8dMk/OmmU7wlfZ1+eGFS
v6gCLZxFJ/tArBxxpUkRfRLNxHqqqNz0rlur4M9Qo7VqvYHAXV+0dy7e22QzFxxLzdSZP02j51Ml
hnIDB4yFebIM+0oQY1dOy3zUC2Av102Gk4sF1QHn4kSvhFFHzySU5cdxzOReEN908YvC2Xf4iO6b
ME8Pbj1iJWzqtiaDVNXxba2tOoA/Jeywn8xPC+8FUEKUvdPjxbupZb8Vrb76W3sra5GUSLZfZWJQ
rjiy+yp0aPdugzsgmCB2rIU33dXpVdUze/550pbejI1neJdOC/N64weKnfk6/9YyL3bJumgPgYDn
fLeaQLIbTllImZDYFmw5nncPONKyBs7rHMeu7+9TOyLRTqNuE04kLisFn6IJ/J1ZU1IRbKMf3UEU
f4c6ZiGWZuvK49pKfJ5qRANZBZMixDOJcDyny4IPp5nOsTM2d7oPp1PYt/rJ1a5zjubOO5XEtD52
Xuu9hH7N78IPYq/f6/ZmCPz6wNVtEBHI9AUBuntoHI1M0V+BQTB0md5hEi/PclY8tYvB6MXGTrhP
ODEDKAFZpN9M1XpnV9bdV8Y7cujw5y0bC217A7CqY/tceWmNDrmThCS2iXcWWrT3upqSkxF6RFef
tLeokauHdkLfvY0dK++jmLDSBkku/uAcRWkb1eWFvQREO+OsXzVm1FMxsm3PQ6QHUqbePg3z+aM1
WfBY6rI7lWmynC1QEiwHtkDTksOegl/XifE8ohbpEHSsP4UlJJV2bbhmX7SLAuIzce8aoSCagVvf
uNoXb8TNqj+6dXP0d1JG90FiqosSAJ2EVetJVvkYYAJsGe7O7dy/az8Sl9ZPwqMuBCSJJO3hLac+
jBmCCBMAjqFzmwxjeVgKTxxTYeSF8ENa4zGi7gu4Vh9b24HWiJB2cLOZ39ngLa/DElOoQBeIznW6
pHdFoZKjKoDECdvDNHOnFMlUlUiurZX5aGxjhUqx0rvQd1FcePUS3a+VyS/I77tXjLTpKzHT02lw
9PgBQWk5zZQL79xl1SlYAzwz7ZxjhqN3ZtXZKjyFUYt1e2N7O8wbMkX9o+RR/0XFZN6gYuf7xnVR
RRVpOD92Q9VtO4ism9mLRLYLiwjaUwaHbZs0WL+2YAMQ0nR4oWXef+oC6URhUucS5BJzGNslAALa
Jg9YEfV7X9bLeyuVfXXWSb6CIM5OnpMnKILw8+tDXMivJJryo/X79xbS59qwac/4wraNWXu5Gbza
fSUOkuOWLfa+GsuvTPegPv2I+mJIA73vAM5eYEpd8/5WOR37gr9ChzxJsyfraDNMFWscWEFPsJiK
X7LO2SB7Pr7Vvmz9m3xl51unTvQgndHbdlNivwtYcm8ZgBu6CvIyxpvcXxC7icDcDQPQAfaogb34
JqCmaWGaQx4VGRhLrx3VwVc5tV41XTkXqevsUhIxwKSQ9sS7q/QdjNzpsZZucmkmUJrESTrbQtfe
DiQC0aAtueblDSwke06Zn95Pivdk8e0I3MRfghPtN1vjGXlmOY+9QtQl+c+lCJ4WN6BE0zOFWFJp
c2rSPN3NTdo+JiotbsNKT48GZf19zYdXbxqXn0kkT4VjQMrlbQpyhU7KF5eFtMqfalxQyZsi3VUd
sClp0oIs19J7KqMu//Kwnb9Eseu3N9Id7L4KB6SHQ9R3Ygd+3H3ya8uFuwzhpqrB2Y1GJm92Cgly
WcdC/AqHfD6p0XXvbLysH0ulyq+1F1zzNSQFvPPJcIzEWLeIKiYepngMvlbW28egy8XT4Ar7E6jI
PHCpjT/RHEHdSk19iYreOURiSM9hRxYu/JMk3s1JMAFoTlDWhd7wOrlgG1yv6B5pvdQ9zDb8RrwU
IEiotbG5pQMCeoWWt56CgC5P2T9znwT/iIrTT2Pn1q/DYOYfNADkv8YivTTiqsTAi/MVNrzHQbnE
70vKy91fuymWgThOjC/UPvHL9YFVIkYcgYdz3oUEGzx6q+1xJyn9a0rr9InUEbQ60Vjf43vOv/xA
+OfS730ywho2iqQ94bBR6xOBU+2fMfX9N8dd9Oc4p+InaLqeFNyRyrAmAx27F0vKtPWaXZwveBCw
NiPvke18Yz1K79nNqu5GGmxC4WLlHUnJDgiqpfVvZ62GxzZoeID5bDC/u8L9YkmBpDGK0j+NTp0Z
JyucsaWMBCiuYbrXIghwrvkgo0Y2idgIxqtRxcl9CmrP+9OOUBStdn0uRuU5ZzIO3d2g4D6THzC9
cjoBgYt1v2FxXlwILMfjENRV9M+HjPWzpoyXtg5POYL6EJ6ug6npTcHIuV8wyT4ktae2CNyHBbId
FZMN1/BvnkCXjFbHYj5J+OMym1HQDJVXPCQjZr6do/rkNlEudmU3rZ2LtwZ8yDEXUoNaBqVIFik6
r3J4myX13NTyj7yj5cKlEBWNc5wbXQFWkOYBT0z3WOsgAZdUjhFaM0c0Oz6tblcQePlU21IMuNzp
lmtHqH+LP1KZ5JU9e7QI58XT9clLZQSAuHZ5y4SHPVkOH02WJLs2D8h3ikYSyS2HJjbZvgYm6E8P
A4yIY+x443m1mU+ItlJ4kpdVop5eXIg0Q25rRMuipgaz+GqiepXfcz4xehwZTlY3C7NfhKZleQ6C
CXmonw7qfmoTgS5KsTegvBStFx1rXAAEqJfOyK/IOi//XHK5stbo13TfkRrzKnRAzq1vxvVB5Q1O
J8f20V0jcvyucSVKCQ5Mes+wAGoMJXQhQGBg+HDsiZMdFlReDUjQ+MG3zriPsxhFKADBdyAy64sD
e40GToW/nLydz2wXSGwiVZiCOR/b9LNdHfPPoWn4zvxx4CahY6NBF9cLodGnrBXOh3B1+ZwRCM6E
Mmnk2yRN/xzl9mrFQKlANjFJuS+iUuBlw2EB3mWKhkjydiDtYBPaIP9ngoUPrq4Rqk3S7f8aQWyH
zvHH410I4K+m9fLQNOuwF3Hbvaw18aZQQ3LmGX45NbcoOdSfBVTWXaAqTOpTF3IcLWot/iScprd6
8PS+6YaZMPKaLw8+3MGYEVMc1+jfMs6ScSNnR9c3LJYJnc3KWWJBGxv4gjAgIKckVeikGy3F+jss
dEmFmKe/dV4PZ9b40zYYVfVcTPTTikEw0W6Afy6hp9Erdo3OvqMVxXnc6+HiXU2zwnWbH7OEksFH
WI4vc4XXltjeDFlc2baQwNoEbHSQdFOHBKJdvwlRIf+3WcCEoO4IANvkOL5B1gbu2zCqYt55VhIl
rWE2bsd0RjqxIGRRNMWBPPN+VPZQK0oQhJZOfCzpdD6MI+xzGTpoAYuaqRhc3sZ5EkEPxW0a/rNV
TnEa+HqMPtrWSW7jpLasTWI5b7rGgXc0CVmiLy08kIhz5jvoN21Y8s6U7r8my4t3f4UjdMjSHP9k
lyX931DZFGkWpr672RbRoxx7dJOWrdr6w1Breaz95EpSd/OQWzsp0V44zLo/IUAV7iaDzX+7hl50
COvRaW/8bEJvnaoVKHGV1p/wIL1jX01YMBJT3rgKSHHg5syQWqkxbTqo5XUbrvcLZvEL+iL/Myo6
BqfrONn3zvNbbyP9yHkswIw8gLunb6WtSnZVm6DcdGdpsJRX8MBnnfri7KVuIbZ+ZKsLi6D4mKPe
2Yzh3P+Q5yuwimVgKOM19Q5h1gU7187er9rF7KFqSnTMd/nXlOjo6JOldkEQB5J3GabxdZYIYDwI
Pfddj3qUEr0AbNlg9I2Xcn1qXKTxhag9mF91y1Hs4SNySgS827IfxHNA4tQZHS1Wc1W3u9Cq3MMx
nicQyie1RW6HcLnKVXyT9Wvzik+wRuIivGsrizyt2w4ttmjwo81VLF2+MhGN9uRZRf8KuFH/ApU5
D8LGV499gt28QNnzU+bMSmn4s20W2uRT5L48xOEy3DapCA+RDRZ8v7M8cWFy3UXRqr4iq5vHcsCK
5pWj+JlJNN71zoiFf5CNPWkr8CqMUn6ssLT/Eqylf0umLscUrdKSeNmfMAaJTqbr+tF2FQ71JrY4
aBwf3m+f58vdsM7Js6rD8HPuhDQ7BV7oPEHX/a5KJ95OlTttEw28nuajYHgCG1UgrbMNUDvS0/O4
AQU94yan9vY+cxnhSjRTRAIOsTk/gW5wcVdL4jwzSStxwM949rJmZFg650V+KeFwsm9TCH+rXO/W
GtcKaIrvWvhH7TKLLCLsiUxFUjEfhcZmZxke3nSIMQ6phCgaXn9bOacxBuGsGVhcZvw5FKBzyT0E
h3C9iSWt442d6ujDtYP4668rrgs9DafE42YeOJygGtZhciglaBhU9XV26dslBADT2fB3N/EzbqIp
ULte5/O4IRM8unMVth0kjkzfqqiXW8N47SSbzl4ApWC9NQIpfKxTfPKaOHpcIStMgwrG2G710TqS
As7A98bIrD2iLlFnOa/AHZmwRbcixR1Lano67BvfKz6MCrvHFBAa0CydFHdLbQOeq8i9LC1A/toa
e0qrqAJd6lUYDsj9/gkQ821IKMLXzmTC625CsVL/WNSve8kSHXsWujv+DaAj6COvIfLVr4X4DgYG
w7BLmAsd3KGBjOqJ4REssqAqSysCLipmhQFW8CbVM4JvNe8Y9hSnOUWOXXau3I2O15578qzvyAM3
7x6E15E6dIiP0KPqjeyH+LXJvOqXWuku04WZDFf19NXMtbtPKCSOpgxhaowjpV/EZA2gFMnak62c
jyVYzY5tTb9jEwFMJQgBHMYp7grZ41/wR3OVPk7mlLu52LDz7V/Kxoz3IVXchiKV584vyruob/pj
DGtmVytYxY4icoGPmrs1SzT8QOnXN8OUl4dkytJzO3vhQ1EPvL1iII4yuaIHSrkQLahq7NSh7V5b
v8KJlQZRSrldBvpcGAUBMHPr27hN5EvtjpO7WYUzzTAl+uqLex6OCCurMtgmJO/8lKmfh3Q+Y3YL
wyXY2rYC8bXkyj+REjYKhNEg0GBRJuq1QI72UNfKPaZzIG6RIGYzhoxZNE8zT+azP2aJ2nSzXxeH
nE4Ta80i5LfJ+vABrbz5KPsAbNpqkxDijlPjxEtUeAzyTq5g2tfxDVXm+NZG+LkXqhxs/VXvkyfq
4+3lIswTgHR2+FAygoaqgh4ip69r80vOJjozysFLo3KF0bqvwbSK3BFgpRlB/6G6W3FGoJAV26Ku
lusBK5KvwIZ8BUCwsGHZaeaW95Zgel7jST3p2CeTQQmT3tcSLhfGcLiOW+sX3nD0dQPUP9VFWm5C
fSU/keqDISovEuFe0Oi2dpsgHB0wVNRYwVOnWf5Y7WCk89oGEtPS1pD1+BvBThV9W9kj28LkUBc5
xIBl6pLgIx60889p1ih+QYQZhVu+OfOr7xeEPUYLdN+cSMVM38lAOvtTBzM2U5dHVewqE5V/M2hw
3b2brglZDUzBgQJWaaUObrBQJ8yFsX8dW3fFdoyZBgOfg/F7M6bUh9s4uU5e16FDJ0qjp/5YR8zl
PowigffIjhwhbTSG8BncuoNiLHBEMaDBvGGgkWUU0cq/IuBM5u1rL2rONdBbuUlXT51bfwZVvA7Z
HpVXmHHsR4P7ndRD+ezkZEN4XMYvbgrHeCoGtG3NhEGWIE29nOUkg8+uKczP2o2MBc3aPUbIaUvE
rMcESh9O2TRq6ZomrkA/kQMcCn+8ywLHo2ANx6vNkgsJT08p9EcvTPy3p6L9O/tTZHbjIDhXCRHD
ignkrkVrnU4ol8u4sTexh3U5YkJ3M4F8gvAeFF9mhXxFDkNb3I8ket/WRQRNra2Kf+RCDQ/16jV3
tL/rQTtdeKo63qG9n2Cr6sWaf/CL+Tu5dthYVs9/SNHT3yrHjO/rAPPceKtD8EwkxLkkEYBFreUP
23r8Glic9jeoIM2hoqX5YupKuc3Go/g3Auj7TUDn8jBGbrarXNn/WYaMdJEmBLmUA4q869jZIuGe
w6cxGKd9J3pKuaFvgT3RsHu301zL59KT48tgoUb0fjSedRMC6fFrch/A8dTsHBRTJXfpH0oNcDbx
wquLLmfbxWZz67egK4JINJyJrv21DOyMF/wFQDyHENpnKg4FiM99toBb6NSCTnwe6+XeM8O4nWnf
lpsxMstWN7FaABml8jnnrX6ZlIt7MULCIsG/0fxKTNKtfUxV0x6zvJrf6A4jJvwDAIY8B6RtvNH7
pPiPH5tSewdXVOkxTvoZ0wroL3ynEGnYjwvnerP1K6DNfJDhr2QNFmzYzlBinqrVA5lRuoOsYYbH
QbBZuLBGxs6lOWVuMjfxtuUVb0TtEaJPn0GFNK7YNixIQMAE1v9dl9e5obJj8AcFGx9awjdOA95H
Z7fVwElMORYOUF5bNXxzFpKR51Yup09aTGL3H+XE/8fikavG6P+uHdkBjer+fv2v8pHrH/jv6hFf
/pcrlRM4tCYhDLGrPPO/y0dk+F8AI8kPQGKHFFx6CFT+h3zEjf7L8RyfHDlEl64MFYKj/ykf8f5L
XpOwyeRVihA4T/2/yEdISP4/pGouotGQXDUndvhH8r//XUViy6qc+g7Ua9HzPvdK9h99ovTbXDXO
HvZfcUMEe7vVJVjBNawVJ6FuCEnBbNH8ilAOfBeT236NPNUvK8kUj1XY6m8TN+aBtmEEoYMpkFRc
duaVs96pVE6PUVCYl8TrqztMCd4zmzq8RYlVg3qtawDXQSbxyPmJs7PLfI7iawTcSJVp/faVxg0z
sGnC6Di7ApMEkOS7WZR3xDqGGJGdbJ/kVb2bARLv7DC2+zpfgNOMwa8qmsebehn/AT0E0R02+Kln
5koMr/hxWRAdojJftwPr9uvW4LmjiTutFrsDuGEMina9z91yPU9jbPlJwR/ODfc5cgAvlCbzD1lU
k1yTlcDQLBMRaTrwmCpmoANbhtSOEA3Nwv7KDRSLkJrdmDM7SF2vPspm8vt9NlRvnu7lJUDlCytA
X6kDawPjqcKHGLfZK7BjMF89IveIiMEqC5qdH63zbqjh7cRy4Ait5nhTsdQ6riSkb0zY9PeLg4nb
lO23r5r51VGataOHUQh5YveOVae6kd2M1zoiwGtBAXBgoQ+oqMUBrsbsH/EK75BPP0eSx2YcUTcx
roybtm+mvbuyWurGEnLrWkHEKttxTywJ8RhsJu7WsjLgo3R4LHL5OVbjg7HRiv2+PHRd9x304dbg
oiGMBMIqYP7yXIrA3scyky/ZmL6uhQ+HgmgEPu7O0Yelig4kzxE/gKmGAxTom4LZ1gj4dnXlUSg5
zQnTkrtNxuA1CLjBpVvCbnbj57FR7rYpx3fpdZ+zl90H4/B7paH/HYjKQSlRxZdmdOqN37l/+jSg
YY5WtC5D/ke1U72VKofoE2UvabCYu6I1YH9M65yYi4cvpl/ZsBi/gtvZDpqtR2pDvpSZIA12c4ch
SVjGL/iOrWLQmhvVb8Qk5QaJgfesG7+90w5IEbuktFUirfe9p+aP0XrFe2HCwYFFYGrIPC3T8IHY
MpONDStdqga3LXKIDai4BiEBkrTZdzEXd/iLwpealhqWjp4edK5ePfJA2b4OUJ9HDRuQtCF6+BoG
OvhoOSHcSHDKIyaDidJ158wDkcJfUJ8XMQm87wrAj8/CebMsLCMpUWjlQh9QQRneyV7+hsuPc0eg
vvbq6aLq6gChDHAgTsNZpvKfcdvwxnNseZr8eeeSpHWNUvIddPFue1QIzx9at2K0NDbwntHnUyC2
TdRaAKNLswnRjBNLQtaS45bxA6eVuKMQyvdaj/E+a6Lq1if3FKJVgI2bnmLfNX1DPgDbXxT/EqT6
4DwmsUl+AO63l6HC+0B0o/Iu6zp6hzap19emyfwd0okYMFphjipes0/KG6D4JSqav8tgeMMJTeOp
XGGGSDPhpMvcocdQWlSNPVSFMOs2NoxNjmxHxLAbWMcxRw9z8cJnjuggneREXgbqK77RVEftrs9H
4qCvNq9Xt4LtDb4smKjGSUYE0WA7GEKVDN/pMJJjp53yKadpOxAZmf4Mgq1S1PXqMHGQHyxha3i9
BJEhfW+9vRzK5oHtGyZ9RFx7FAUOiQ7o6Z2B0qGRzgOLMlabk44Pfu31bznwW1IrEn/cswgn6Ygv
4yXIqvmnTsBCmhxGea9crU4UPek3WpDm5KTd9BaTKdOByTLdL68pgYkUQ37qmFQ8e74zHRc3/tu2
GZO9pBzmU96wExoSwsdiYPTbUSsOZTC7s+CRvAYPZC9QdueHPrb8ihZCp1tOj1WLCGsVTXrJ3aU+
+UVjtn1cOtuuFvbB75FJWSTlu7HUwUPATnbjM6rc6Tbg5BFFfa5ajXsbhv2TW6TRQU6+87w05QC8
ZMWN2a4hLulk2RTIvY7w670HzVr9iF6EBPRFS2AehI08IZIktzOICrguSOHqmgvKmdTAubvWh8oB
1MAezZwwV6nd6CtxXlyePng6JoGDIzswBl4F8TilMr5nwBG8xpCbwarW4WYcaeF6tnZPJB6RJMO4
9sQNqLZrgBKTgYHaEkgn6KMIMXGjHDdrT+9Bszdf8NOALana8J7vLr2PMwT1sCqzHQvuP6Lp5L6v
4HVvCAwVf6PAbY5OOTG6XTPnOk5CSlFGtFtzatLt6HRvSX61cepp7FjFT3w93Tz+MrWUZBUFZtlV
NFDfg10sPYD/HWZa/Ev8zu4arus7ZDWoqOgrr3IPUmpX5clbRFbNlkFaf2S9WNylETEghJ6QeMIO
9ZQksjiqFjyLnzwxsb1rm9uAKdc+NyAFrVMUH9ISs2NNG+/runJACbrNC3olnnqhJ/EnN6a7eKkX
nyMoqju1IBFlaA8acnLq+DBN9LQiBsRV1WBlcH0fWYHkJzH6etMLVzwbIk5J+Uwz9+8cWzTWncnV
Pc0mVsk2qf6NqROfIn+FsKJ7vRnC9N3Y8BqM0FAr8V5Sp/OHC3WT4T3tjm1mugcjNSDuuh7kozdj
HRGm8NZzMcwEsWQiHVcgXXgAF52CFXKdvET2w1p4o5SJ3qbJFiVTwbU6rEhHtpxWRIRpumoPqZoL
vHlXEdC7nQtfbyPJCeUJE275ZCxu+wl6QzSzCRODy/PWhTAo12wbwtRmKB0SXkPkAAkdHktbSJUc
iUMYCdgIvcnP+NAW6rYqOw7oaEkWkuns7GVjNOTVGl0fyw/GCGkrTzOfFavi0fYDWaNVhM4J9deD
iAbvw58RTt4UdIx48pPyDZVUf6DIRCg74B/e08Fm9+0gZqZpfQTvwp8vq2W/X5DryeecDQcjeO8k
NlQysj39wvSh3dZWg9YPnDXnFINnVeGA/Voqr7lihpgRXZWQEKxm2105g2Q1MAqT5OG0hXCP5FxE
7m00q+U2xbbrvnoThQt88bD9odyLkI2JhqMpxJlN0yawmSOWc2yL0Cq92gw9E7CydBOKtxLR+DU5
R3ikUoDMJ3JDxa44CbrFj3DtkS95kRKPqizIWmqz5b3oGc8wEs5rE33OiYz3ePtLAjTF2Pn7iYdk
D3qIv1Pofvo9eC45e3yI9xrk82+37Z13odvuX2pFcZezyCMOQbVW31RDAwmjD1OfjIyweey0X7zV
EY3iWdRuXe8ad17gWUKJnGHyuhawGGf9azmG3b/QnbuP1cycenNa3Sa5IehT9+kjz0mYPPOglUT/
oOS9XkdwW1BybafBqLeJQu2TFbLzYXo3f0lVBEuodUhAKI3TQo5nThf0i3squnK4hXoIJWZdGBi2
3Zr/Dm1UP3FNg3mRImxRqflWBxtkO2TQpPE8PIggprgrZXoFFfnpfySxhX3TUdTeU0UxFauK63QV
YUC6Z6k4qRt+v/SKEh8YDjZo2G7yeCjvFrPkvwCCt6x1WPMWO7/nvmPub9rL4i35Q+yUDsuLvFzv
2pCu76xmGzzbduRnssatASxo3fzIOksfRYcthGK28o5WR47fY2FaryQPOzSIq+AlsHR0eENCgBWF
88p+tX9KibO7KuUdJC3ZyHjpDrk2G292le4nM0DQoqMbWPnlqNzlPuuNrNB/Rfj0cXoREfLTh+Z7
GtjkO33s7Nghms04xArCC2l9lXbddBv1wGQ2I3r7jpg1xZQ+LANvq4bJfUVRXO7T6ZpZ4XFN3kE7
ItiqYeCW3YAAgDQNVHK+L4ntQMEXUMKA5AXB0paouEDiNHBZ0sp/K4KmeshIc0a+bIPkMrtmue/i
dVq3YUHdm6dzf47ddjyGYxihieihsXUD8L5YEA2SF9n86MuFeb0G848IkiyoKkrIyIPmGHgE1RPU
G3WEEYn+5GO9/ZsE7JRvepmbY2FQl4ByXS75Yrusfk+TVG8RuZT4FQTtEZqQ6F6lXXcZFccU0k9E
WEV2F4aQ6HInu7TZ6v/TaGg3cTGqLXdmziso1X/mPWfaJGAJmRDXgM+i7j8dkfnPzhj0t65FDQwb
qqQOwhN8MkM5fwlDFlnll+U3WO2Y0CJZmPuQpO3blDSNU8GbAo6c9e+JwhBQqBS2OhR0IbsymCnk
84iI01LNdCBCnBatq9t1Gr2f3rCZDyadbaY5r99x06ETLzx7nibd7YxdA2ppclwn66KZXty6/4fE
RF2IXCuOZvFhvWpFgBJ1sfgE1IoiJjINCpUmj95z3Ul2PF1zBrcZEPwdQJ0XhZ/CBS398r5STQPk
DHP6PhVecM9AKv8cVubbQgoGucIG5jj26F9HT8pTI8v8i8Wue6i4Ru5AbKT3vKtLvMPS0nwb6VaH
hXQS5KpVlL9Vq9QToaIpcFXZuuboDp59VjpQJf+fXebNFaMPsDdewURi93d2jY97Qqsyu/w30s5s
yW0k6dKvMi8AM+zLLQCCi3KVlNpuYJJKwkIQ+8qnny/y/6fFBGHElPqiy7pKZnJGwMPDw/34OUOH
ZuTQx6h/t0I8r7HKbev09UbSCkBAwxG/zgUunJEQcFuAfgMzTOJd1ajyo9ZI6seysAw3PCYdBozS
S8YI/LKBLPo9ePUJrHHRfe6n2NxPthI/TtTg/NSQ+u+8muD6P2tqgHDJwOCZ5XzjbRY+AUUkWx70
I7kKskw5wAdISGFwUKBL4hAVrfPZHKz+YztQy6dryyBIpsNTF5+QoSwyFT4qqoA+QmpH6OyPpvZB
HwQB6XgCYCMXJ4fiNfo5FkyHHyoeodt+HPvPUjYMsIs0QoezaGh6yBW8TielKA85VYDip6LB/M6j
lrT+QS+QfYnpMteHZqSp+qgqXUwnMZUc9DO7sbRl5O0o+6KWh2qNgXIQEC6ol804hcr+bMbm+0QH
sO8lptlNwRnUkh60NLQFXetxnDZ6J3XVVq0F0RZI2Tix4DceDHThjmEMtyad6w5SIAthq6aHpPkJ
9p/h+6CFbfMIhBBSb1tGMgrN9BP4UXJEzdydzjooUF0L0/B+GkqIly6KdU//Mwn6fwAyPhUJoHPG
tuZjqIqhMs+sKRTbLEPXndmAKB2V3O4Zh3f1bbuHMmaoXJjEX/Q9ENGA+RsvPUj93loZKhSjl5dj
qXOrs/lam+eJMkkqVusa2k8KX37Tqt9ur215aabJGBrDwrYp/vxiEDW1utgeNOZeFcDAQImyYqOV
KzaWF/LHxmz7JhxiqgvgUWkVeU23U5qftxehiL9hvlUMIMtMh6tUQ+fjtOeKybD0yCr0Z+DBn6oH
RDEOpId4evhR2Zo/pcw1PzPGG/nOx9u2lxb3x7Qlz8qjRt4DlqZV6Z7JFGnEKAT3rHL2t60suSDT
hBSCZcUxNUOdzbSGUtdDb8MKp4MF9asPn65XbaX3um8/ktwh/+qW98bfWFUMnZEL2YIRYT5t36Ou
5SARorvxXeu3+ywI/fDOeaCpfzf4qj/teJutUXUoCzuqXBqdjS02BYTnvHPhK/aoAvnoEyBg/MPZ
gALmv2G23Or219v7u3AM3ticuegRcF3XlGKh2Z06wPutyl6PFvt/Z2U2rXsu5VyuoLVxk/ZOjg+G
+ZW38MpI8NJKVFM3FCZcdEWZO4oyAi+mPw419lBKGxq6locqzgQLpplubi/HuT51iopf0IEAImvP
5+ZbWw3p5o2oTNiqbyrhC4VJ6iHmd1pTj87kGO6YJo+9Gr+7bXfJQS7tzrbRPpFnkCKwjUMmQw2X
dvdSDJB3ZSffjs1aKvFXUR2VUydzs8jz0JjFMIBbJfH3CK0EIDn/ZAoQR5VsjjU5xe01LR7wS2sz
rwcwRT4XTcLr7a28yfxc3TgotbrQ1PqtZ5je8MN6Up5um311h1nkZA5f1fiKcGooc76TEBjSOYpx
yWmLhGagb6r7in+BzGkLZ58Hff0n+3HcUIj2kCV+L/2DsOftn7D0NS9+wZwIKG+dokcxh4WbiIvI
ZbFPdWi8bhtZ3F56aYgRWKjCMQ799p6jNc0jP+NYDN7oqx7VdSjQYSGHBPvsGb+zXXvvSO/tlROi
LB2RS7Ni8RfXawmIm2wIs/aLPLlIx/A434V+4yu/eeXVO3Pwpq+W1/lm0OXgHLxhjS1o4WpUIAmh
fQdDgaGqM79Kigh4QYaIBSNnFc/saLKCIUQKJNX9ybL+5mMyB8+VwV4b9sxaJdupqoptlmEjPNGY
yo7F9vanXApwsB78x8QsVE/6sYoZ0eZLihFBdjWtf8Voo9+2sngLXZqZBRk56mzCrKO7td98QpXW
5/Lba++ZiPeU+3SDxPXKupZ9RRetVihCYTuZuWhHp12OJw5C6/e+Dftu5dWUEwIwslvphdcIpE7n
92gSeEi4xLvcC//q4/35ATNn7bPI6lKHH9Cpzwr8WLzNViwsO+MfC+LbXhyH7qgDoIRIwTX0Cfi0
1jsyzRx9OqR60uw6aRo3E4yAaynFUiSHn+E/OzvzSjPJQwU9Vqp+ebXRncOk36XZt7BdPe5ih66i
6YWhmW8Wp7IayU/FJ4Te++4enUkv9qdHZmL9+tffeQxsdIIjAjKJ+V1vdINcWC0+2v4cfsf/2L/A
+HrOSwzY61BugFlt2nvtRX0n76yvykrGJMAH12s1NORuDf5p2iL0XXzL8DyaU9JgHAUiFVb1HurM
O2YNrXcUcugXbq0DPHXPR7/bh4+yf/KnHy/GQaW2ddA8VBaQW1jxrsXd//OLnFkqfmpSimcMIcHX
DKl2rXqFHdyOCoux58LCLAvXTzF1JmrGblW9s9GNqbX7IwIht40svWYUDeSreHLauizPrKBdaxTN
GS8Sz01JRj9iq4UfT9nPwgaIy/VR+eOGjMs6tAh6Ixy6EvsW9xGCCK4LzXEUeXZcWpptcSnzXqu6
4YEU6ACm4PYSFw/khYXZOUGRMC7O4jUTHY++UiP8DV0nbIOMT/2+bWnxi11YmoVxRneZ+4J7zTWb
H9X5EKLp09t3t20o1xAZXp0XRmZHgeYKffkax4MBGuI9IjYNk439U/OOPmDPFTdfPHh/rL1yAl0e
PDrZJQPy3Oj9BxjBaD6izRE7EMQb0UZHLGvMprW7aeWDvVISXtiMIRGyjRKb8GucO6HZsUPvw5+k
bRTuoJFAMmTaMVeifU0+r2yuthRnLpYrNv/C9FBm/3uqYQ4J6ESlj/3u6AGNCYrA5NX70uxuW1xx
f0X8oAuDTczEOq9tvuYoB1Nyl5fmigXB+3MdOy/WJH7ChQna9EpYDq8OQzXSA7r7w8n3joeK9Ub2
0dYJkOuxTzRgVmLL2tpmF3AVHs1QE4aZLEY/7SMKuysWlg6cDkCJjNNmHn6+e0i790wZTgiWTMEA
LXfnoLUSrxhZ2j9dhWUQTJquc/+93T9EzghcJ55m5zJqfjqTBNN3GSFYBsgZ3MaRafLbPrF4xCFA
wBgklCBNZhvXNwastCpxBLJen240rc+t40UflQ1aRaulv6UjfmlNrP/CP5hkpZfVMZKh1cY+tcs2
gPAWKKv5Hpwzsaxvvij18f3tNS5+uYslzjbVMu32aJt8uZpekwvUvPqp5ulIK9mu/iX5q3haX65P
rP9ifUCvJUlyzoSTykZFDemQqve0M8+/88/bi1r2lD/fbRaakwg29Jqirltrv6MSUMTZ9s4UeCan
9G9bWjzU8BSKR7QKkeA8G0sd0PtlRjnEcAeAD578vX+qZTQ0N9GGLjTZWGTutQxpj9W8cylGMgoC
r57t4J/zXKwc2iIuDL7adGCYZ5eSBpab9IHhKbf0aPd5t5eqLoWRC3vzTAtgtQYAEHvNRoOz1z1y
F5j/xI/JfbQx3kUbxxu9ye8fhsejHwUQpO+aH8WHtfx38dv+WbUzy5NSG2IwpMzxItivkYz+MNrp
PtHr7TRWf3M2dOC5yI5bOiSqbx22Vo8wNhKK3E65NxEyKtLvzvH8V0Hmwsrs2OetdLSNAmc9flIC
KzjvkNvd6F8iii/RarZ8RaX6eggN09FUjjYEmLOjMZ3yZGBYRpREhk13gC/9kH+dXlJfejCFdJB2
AFpxOP9qf63dsK/xef5OokTw/0zPiSCTsBqkTPjP9Jzv4bx8Fs8kcanH76cg2XO1U+QNvTXO6cUq
0KXdmcf0DVKz40TlUCz5fA665/EdrdNN/l6hQRDYATy8j2vp9BVf82yjNfWt84B2lDp5xGrJw370
eVgflIcpQJd5u0oIu3gyLeC6pgkfId2Ct7ZOapkYNUPaSMbkyr2tSmhCnnV5A8gb2GGr2cdHQ2gz
21acw2zB3Fk7NIWYrx6lfdelDZoCNfLDlt2vVG0XTyvM2Aa0fZp4tL79Zfa5A/wtEgN6QV6b5OhJ
fD7bqT+GayVwcVHNvctQ0K9mA3TFmUdDg+Eu1QkHsGpV97GXLORTOztgEMUOzAa26jDTg9sBcWHX
VdFBo01uUXuf90nASmrG+cwXTtpvafET5fqVy2Vh894YmEUGqW3b/jQR6tRMCNEFplMcaqfbHE/S
ylLWLM2ygDpD4NruWIribGt4DrMKIXMz9sHBr6xpqcSm8rqEVV9QCKtztuTjCPe8Ccczc7HFJu7S
QD5BNOG0z1YkH8owbLzJCJ+sPnxQKUgPir0d0nzTN9E3xqSHlTttwWkMR3De0zcR8xOzaCjBVoSE
eae7Y/PsQJfatxloOJkOd/r5FBlra1/Y5ktz8xtUR3sDBmvMqdv6DlHej/Uja7T3vccL4OQ1/xRB
vIGIYGWVC476xuzsEGZmlDdOh1mZYX14178xB5Cs2FhKhN4YmcU7mGPioagxArZuN913L6ioMduG
iiVJQeuZP44fGtTTLPf04/YxXPiGXBrQrBo8Poyrt0eNvsR4bHrqYcrRA+PmjafWR6diq8nRNgQZ
edvcQsKMOcjOxVOHMZ3ZZiqMqyOQgbnY2efqSyQ/nJNP/52J2VZOMhCXRIQyhmPzTTmeThuGL0W9
BB2x26ZUUR6bhU2WY8liGMkE6z8rn8V5V56tguWoW5Qu7+WDFuR+8jy6CG7F9VZhZjAYN4V/iu5G
WII+dLti5YpY8E5T4WqwhO6EKGu+vSLMaBzqsy2+X8nMuZ7U2j5R0PG6vdDFzwa26jVP12DgfWvF
gPxAq2MuIksGEHkqjr8E8ZbHc2t729DCGUckAecQY1qMd82SRl1OQ7WSOQeNbbh5JSNQ2yF7fNIt
f4Ly7raxpXTujTXxay7eVOk5m5jTwhpw2U32Ed2sz/35XfHc73rqM0rC+4rOBfxmRSC/i1eWurin
luWYnARQGObsKHRNodTqiaHVMDXUoMmk6qU1+9zP81XFhKV0CvcktVFNzTJgSX670FgrlBR4H7l4
jGKdWk46xHhtuGspmvqS7qTQSIVhYB1P9X1JTwzMUd/7cuz8Wzpz8jp+CF8XJD//19Le/hApzCZ4
iKiTSiW6qFKYb6B+8PUkeTzGzveqllVvitQfITgs9/bHfu3azc8q3WkSPMOgQjtPppgxSJxGNqiy
ROffasXoG5hK/6h0T/mZeXBY86kSDPVX6KUzyGzjd7Stn5NJD7etrnyFI5IwDBDRTeQCcbgofIAs
BM11tK9c1Rwgh02g4jk1zC2X0JHFBsPWyCBtlLCq14qn4nNdL8UAAG1AQa/P1SnoXzDSzfQxjbbR
d0CF3ad+77YuGpuTW93BSOdJPkSZnvlwexMXTwxd/v9neV5IVRuZcDP+r2Vw5IpfPCeRl2xNV/FQ
1X1nBvGDGRz9/J6Qu2JcnIgby55XVNVGHXtcXDxFZC88dNt21x9oRXvqznx/29biDlMt4z4HvWbM
S3KGDcFuXchEhgTSlkRicNv0jRI4b/vQoLd729pSKFBVipsyohCqPb8VQ65loSRGbS4z9mU3viuz
4Ztsn/4i4uD/Dt00FDBUfZavlUxFKKeWKO6oqQSRrqV4TKU1j7UT6iuOIv6qq08l3hL8j/rOvDGL
mxQGnOii01U9HA/1bgiA4N+vvooXd+7CjrgeLyI4I+swOgBmdKV3YxBuTS8Nwo/HX3C5eccnlArR
TNf2tz/W67e/tbbZHVWlhZWMYm3winhl76E1fPoWIhS97fzzRkZD7AA54m2ji/54sc7ZTeWcNOcM
yxceEo53iaH/MmFpoXoGlUx936jtX9z3KlUVW2YiWgfX83ZbJUONyjij2DCE2T5ytCdNmg4QjSgr
y1q+mAxkg0yBToIc+62hs2bHdaJWBOU9FDtMnFIh7ny4UkpUUNeweUu5EhIXBpAOjjQ987fG4pyT
gRIcq9JIbBni/QdIerXmHkspzKWVmXsYEXoyU1oD8dp0G9Xr98rH46H6pT0Y92imn/ZUCrat5EKp
d9tFFo/CxepmLnI8lU4kKayuGlW/SBF/lnk8mGVw28zaJgpPvThx09QbampixpK+6xFVzD5bsbC0
EN63tgbjDiMe8zDVZePIY4QwNTjogqud/sxw0b5sQD/cXsqiIVXF8/Bwou5sKQxqn6JqIMiXqe1W
8q5TP8UMId02srRf2oWRWd0+D62zOpDAo7r9Fby5WuQrb8clf7s0MDtCA9SrqMeIEMhEYaxycqaq
38WMoLiGXa2lzCqfdx78Lqy9voguPn9ma2NP5k6bhabOtIEGE7EAj9l+4BopyjGb27u31EQCFkVv
zDKRiUP95627nfp2ZDaY11wfHB/0zbgrN1MA27LLfJK39tRfTG8urc3OUFM1bXZm4ABr6fRZlXPU
Ct1oxyiRn3jDl9L2Gvmpi5jlfxAV5mS1wrzsLX+WO3NJOuaJ1Zj8gLwLB7dWkg+OVXxe2dM1IzOX
1GTI/1FdFemjEpzvIN0x7rRdsZU8basHerKJN+F/+x1nXjopiTVKJ2yiLF+8UzfKzvH4l3yT/AOT
3Xatz7G4RFFmEDqJKi2et25DBmSlZc6zOISfEI4N2o99qKwchkUjQEBB7aEmpDnzx8zQp0bYY6RQ
pC0so0GcbVc+lfgrro4b/VOhssUpmD8SSTVCQNiYKBEceR/tlF3yQtndtb/IAa2q3dq+LZ+3C4Pi
/F+cb+SDlZzZcjpykR9uu+3pvqXcf7or9sXT+md6TSTm66M3rIkqMPqZr/XOC3OaCcF+BG+9q34L
7+1n0KXe6dn+Gt6174oX0+98ADu/NXHc3yWPsG2ulU8W14ugEMUoVYglzsvQtkrnVqiXuiJ9hJJU
9B0ZIFZ4VbS/nP3q2VuKn5f2ZhFGOyVUNizs1f6wMagWjbvwrvecbbaRntYSnoWrwVINk/4BKpu6
M3/FRDXjmMczV0PRnB4T/XR3Grt3yRT9E0OfuuKpC4fBUhEYBCmsAqOfdxbhSmrHVJDFCrQwZBFe
Of7qidbStghOzWfHL+/XLoeF+9vSVbrGNMWwqM+CZSs1YaVABg6xX+NG7bew0wOmcne3V7a0sEsr
s2h5YgTulCKZ4U5NY7u9FmbbIbeiFXjX0tXzZjGziFUavQMvnFgMF6sFYbzrfNZRMCefuxcvi4ly
jNt9rJ8n67De2VxZ5LyQaTeQ0p5yrA99+IuCf+TngL//aicZmEKI9XXs6G1sgTTwDN8FRuDW2AwV
c4j12nledok/JmbhKw6Hui/FfEWJABbaMHstATpuKmvX2ZqdWeiHkLeAHwNvfx1v69BT8sLocNw2
PoSX3Ddef4TS3Q8fOve2Ny4daVJiclaq9tdDTROUl1pussCxekagxz3LPxv1fdP1K+d5aYHUyUhc
KSwz0zE7WzqKDLl5jg0q2We/AWhvqM+M/AW3V7NoxQH4ZHNTXw9LtUkP1XbPaqqugeAC0jmELqBF
v21l6cXODfrHjNjUi1tGPkaJ1orytXw4+wrqZB78yXGAsNk+25nVpnxZu0eXPtOlxdn29WM0hAPF
Q1jc6/dmXDL9rG2VXHVHw17JQtZMzeJT5TQwrMKq4UoputdCqeDJrqLkIZLsxi2cNVjHEiDgzWbO
ApXGaKJkZGJp3GD5V/XFeJf6tl/cRXvFQ2zguJl2a3iAhfAk2uCMtDiC8m1eIAN9dzLrpmWNp8y3
lQaG3X9/mdA/0YhNDiida7hK0VSFw8w9VZ36pTKQyWJKzxq+3PbE63VgRIwqkMyRN86hBmN2ZnxY
Kg1YAaqPXWbvyFFXLhLhWW8zqrcmZhGQgerJHKragB8clQvpOao7eGv3FHD8LsxXotH1+cWYUPNy
FAsNY1n8+cXBghwlhUomYWpNPvtWinJwApq+39zetSUrUPmBzwClgcj6zOOksHXCSWtglC7/saa7
CNYAKPNu21jIRDWF/E9HFNQWMrOziI7ShWzpE7nS4J0DRYyKQqjAyPJz9Y3xo72z6ejkncDY0Mgz
W6KUR4997Vcs9PeFV6BlaTJIg7rs7OtN1cCtIpEeioGWGk4MV90kB2SOHG8SFVQtSIJ/f7je2pyt
nMjUW+iLAV+ATPABcRvzfYoM08qFsuCXKsAFKFQ5Zgx+z1ylGcE0IFBCpm+dqRrpxn46SbvMtj6P
+viAVtMa/nTBayh8MIPI22lhfM1pTkeja8ifcjQrIjP90loUK1YH3YXzvTlvJnO+onYPppaC1byt
BIBRTJKxe/G+3KOXxxz/RnpQdkctqA7RxuYNM0FA4A2PmbOBa2OtJXMV/mf2Zx5TZzpqDqKIdT6n
gbioob/xWlE8gDTp9hm5Hrea2Zp5SuVItIYbbBmdCv603Z7V31PKky19zmAfipLnPIk3Cvx1PcQ0
sEpsWsBUkW7SOas355SZ/+PJlc08SO1s5Rq8vpfEj3tth9GgNuzXBPsiFulQJReNaC0it/CgM2hy
p3oxOPHol31nbFGygiMw+Nf3/MzoLDSdEhvNuwmjx+xDVHaeeVZ8J/uJ4N/K3i+6mSn6Q+RKqjVv
qNghcpcdouKvAJFme9yKhsopWGuoXJ1SsR7askzQqJZzBekZOqMYNIsoCF2VJ6cfTufvo/ktVY/B
OdKC2+50dUCxhRi7mHlUFBpSM28aasiMGiB5rtU5fiznQU8tEVFX/78zI+7kC7+YVBOy1V6YkRmf
g165fcrlb/+djVlw00clh2XdJiuHZDUpVC+1G884ZytLuU5k2TIKJWwXZOn4+iytTHO1bzq6iO75
Z/e9eS48hJJc41lhGLfeRv5aq+sqXRHYBBh1gCYhcnPVrR/jzkRRFe8GSjd8y5B1+GTF08/be7do
xGJeHDkluI+U2ZpUuVJtPcKzuzIfDjwPo3dyBXH7bSsLzgbgQIfj1XKQHJk/cOssLrNjx84N6c6Y
PkXaJzNdiUAi0Z7dBAinmxDjWQoW5jecXbcnGPxFYlxCRWlKBwYrtOzsl9xBjFMehvS4vb2o69gv
zg3XDiAAamjabOtOelyVctJQR1UopHbHIDJ6EA2aP6Yr/dzrjwSG2wBpALeyzhjCDACkoNLBg5S1
1aLJ0MVf4EZaWcySCXDicCfzsjWMOTQklQ20NEoqjwn04UmYbxn2W4k4Yj/efiGc7MKE+AkXoUAp
hkbOTEyMieHp3XddYuIawpMKZi+12Nz+ONeYPorMl9ZmQcEZ0BaVRSl1ONTdNv8oMgPIBD+mn493
1V3oHksIVqJgbST52tPfmhVOc7HIEW7jYhJmjyRbdpR5yqR6R4jPby/v+nORWNn0zbiTQC8JBfdL
M12VOt2I2qI7oA62SZo6PtS2tcaXsXCrG7yX0NmFmRs27zmjRId2wDHrGe0qMib2YL8bIFqtJF6B
icIrPguGIvd1uY7Je4pAl9JHe/hnoKVhO/C0wWH8r1ctQjDlfpMjB3z57apzJOIky0xoEMl3gIl9
xc7W3OYKU2iy4gsTs42NhjovK/Dori6BMeIbTtK0Q+eakpL1CaK5reKkcKu193b36b9b3Mxzyhrg
JASffNISGQ44qUN1bVD3OkayOAKxwUw8EX+OXOpLW7PGISZi2VIAWa+HMvw9zIC8VieGM4GgIhx5
e1XX50GYtGkfIhUGxGAWulLEF+pI7Gci308NlIPhY1x/v21jcVkOp1kEYVudd0XH/KhYDqP6wDM6
bXOKyp8WQEKzLVwpuk9RvdIdRBtu27zOCA2bN6JAaIh8zZgF/5qnSNKPlej7ouQLqxvqvo9RKZiL
7Xsqe/sEhml5VFbMvkK83gZRYdfQTV47QM1fcXYX8SWXrDGBZ55PqBkPZzBv/RTBwvu+bD+04LHR
Vt7kueoPSr1yQQj3uzKM/DHRhic6l/nbs0czO2ycGqmmEurqbeWgs0aNy/BrrW83saX0K45zje6F
/gPw138Mzk7iGWm1lpAjXhTaFGTOVum2glvC2RzvjnsYHjPbG3+bX7L3p3+0Tf2Kubv9jRd8980v
mJ3I87lpqjrmF4AO8wb1Q2d+MIe10bTrHthsnTNPgln83PRMeLzi6qj2utHB2YiWvurn27We1DXk
R1gzSfXEWTGucK9t2kRJbxRE9O5Fsn5m+vFAzdIbNds9v6qflChB/yMPD+G5Xfmi1x5E+YgqkmoY
tMS0eb6kQLxvZI5mIN4r55uQN8feHE1E+5AsCNLoFK/U4rTruCDGxEDXU90Goy3Pd1YWlIC9Dg/J
XjxGKSqZnmIeZN3Xdb84xB9yCAldbrZxJ230fXQPBzVYlPAp+Qa6Opjo8SKExlBH9qxClgiNXuOd
CypAFBKiINU+TNbKFi18HpM4JoYBXgGJ83T8lGgy8kZnBjLHqYUt2XFyL09b+Sd6tjJOkaquQ1IB
OXos36va9yFVnX99yb79CWJXLyKMfoT98DTwE4zW8vVTBJ3oClbqWqEDfQ6ZJiVzn7AEw1L41kQ+
2maaI4zN0VYC5WOObvGLftC9PLD3nDa325/8PnOZ9uZcx4eJQbvt2tjQdQDnN4jsRiabgBFsFl7q
c6tX7YhzhIWJ3GpNUlN1E+QEUqRSMEns/VHmO0s50nYkYvHudmxZOAyC/Q+meDJ7YvnMvFG3DeIK
wOw1ZpX2McLxQWcCwVMipfO7UhpXvurC45UpX65Ittvi4M/fEHKntHUMWzMljOZ77+w1/7yDaS3I
q1cwzV80NfnIlABVXePEMzY1u/kb3mOCYtrkzWciC5AzmqRZazSD13kw71aFB7JOGZCavvrWkwg1
aYI2Hb0lrd7LmvaIJvVKGFnYOWwwYyXK3yawzBkcE3Bwe7ZLkZgdUDzdnMHONH64mwLVTzehp+xv
e8a1YwpzJN0MRIqpEvHnF+evLUcU5BQuWqvkUtVR2KTN2GjbUQIdlKsH+Xjcl8f2Lp3G40r4EQHx
7R2PaTxEYT4Ahrx5TQh+ghaxv5ykJmTOsjkq+e6MvMYHo+uG7TjWxXaq4jXk5OJ6UclTEQxilmfu
mKneWSf4okWZowpgm93gwe8Tk2xUOoLU7NXjk50lv4rk9Pn2Rl+X+02We2F59mGpG42Q4Qj1yfve
d9xhmzyfPIHjt7+IMfT/D4Tb9al/a3HmrqGV1nTYsBi+OJCSHE48STWYSBAWItqJ6fcUfGrxI/mx
stTrq1AY5vqlYEHAm9+9VtSoNZV4fDg6bY0UOnHw9enn3NYy6GwV0tUuVhn5GX6cjXCAErw6DBPV
YonBWBfVxHsnlFKK2idUzMfuS1zbT5Ql65WLYeG9KbJpgxYQ/2CmcfZFYHNg3lHDF3IpUIZttjcC
avkvvbobug1dtQny2mk3oT80rLj+UiC5tDz7MkYio6DUY9keUU+OkZXJv9z+BgsJ7dvFzW499PX6
ppIxAdk2cpXbPDhtLS9u3XoD9/KmdFtXkLWhEewmfrdbo3u4zmbfmp8l8IpZluGk43t915RCrbVy
e6WSgiZxVvZyIaXFlGMDexIYCSaa34aw7uiMklwJN79XgjKIA6QcXmGjkCv4a6WQ15xoHrUurM2f
f12uJJFdYA2RS1dg2JR3ZTB+5JkO75RVozPLBJm6c57WZteXfIbkgZEmS9C/2rP3ATyFTZLZvDsj
sN7As9zmvDJrtBQbLy3MMtgQPv2yOfE2SAHoi75DF8S7U2Dtb7vmmplZygfpdYcq1KsZAXL8n/bG
Ot5w8UtdLmfmF2N2HLu2wk61EV3eZptI4O9aMq/UFY26AvIp46kfwG0E7RpSe6F/Rpf8z+eaXzSF
Getx1GG9OXSbaNdsU1TMU8960OkS6kF2ctNDDKno6LdB9dn6eHuP1xY/h+gpyECHr99S+dDFXrkv
oWdEL2l8X35u3bMnUt3yXtrLcFKtfN6FV8Xblc+CW52lTX+OWLm+1X8PW3uvbIu95pnv1iHUS1Hm
cpNnQS5LYqdBwIujX31Sjr+zbCvna7eE+LnzA39pYxbJzjWa2X2CjdZHhFrdCL5J676HZ7LfSv5a
g/4aG0iacGlulqqbhXY04uZ195Jd5p9/5H7qH7fGNtqfkKNmYsY5nAIwnehfmi+3vWYpYbCZUtWV
V+jF6xP3IhlEJTpC2Zncc1Rra9M2XREgb/G1QIR305jW0b9tbvECZvaD1iAvdEaCZkm7g2ZAFsrY
Sz7V6DtU3lB5ik9PfdN7klAWYiCeJ9lmdZMXY+mF4dnNn+eO2uYKhoVUlBEYX0TzWOD+IWXOlW36
XtlM79begIvOSlPFNkRRRJ/zBkodkt5WzpdFocOlJ7LppJcJJcjbm7pkxeET0pCA6+gKozBy8XdN
RNXVHpRtV0i+johk6qyVrhdchW4AtJo6b0rAK7NT0TA0m0sjtxGaqVGQGAOPLkUa7o69FN7XCSq1
t5e1aA9UGOUKuF+v3inTOBlZ0bOsydSfqkr2o2rcIsLios668nhdMoUSCCI7PIkgm505h31mVFmD
Wcztq/qQIq2jH/daFUOj9Ov2mhbSZCp+1FbJkJmcNGZ7CEsv/SklNVy9YUYtyqUd1XEU5VNjS7y5
R8OrYcjYOK2sb6FZhXqSCSyNlyyz0VezDN1pQl+7Q7L0rt7ne3lz3MRB/s6wmO4ZAvtLynOka7w1
+okFz6QIo9DTZsG4zWxfQ8TlUYXHbI+ghuOgodd8jNOn23u6cLKpAzDvygI5BPP3rFxNUlwD+0N4
W/7USQM6Siqx5W+MMEGoGcRKss63GWeZlU6pobsHiZ/mI/EBeGz1I4mra3btsJA/NmZXW3WKoVg5
Y0PfjsgsoqOme0ciY+U3d4iBTc1fIVxoaAswCAVbmnBz8B2SfimFWENzx+nJTlM3MhiBb003Uv91
i/mNoTnBFc/kkkuQrwQXynslap+qPl9JZpe8DQ4LECc0mcWswuwbFZNmlTiie9YT+dFmtGw7WXpG
dSFPNrfdYekFAnpaA6kBxRHvyFniXI5jJneg4F3z+QxHvJiu6oLmToyNrdP4LoQnh2iBuqDg4WGr
3i4sTZumtlpTcwv19AUCfpfbPCgy2RvLVca1RSe0dYeBElugHGYL6yZbPnU9tmCoeQ63jZv5zkMT
9LBwwg+//rhayLW4IEVYgv2MSY9Zyt5LXZseu0FzraR07nokBg6RVKDJyGRo98OMNPoy1HR2mhzK
z4M9xe9jmIDhkFURDa6EVNTKl13aAGZTKWOAFMaPZpvdo9iG4jyOijrxbgTrA/pZsJAO++mD/mNw
16YSl8IXHPwWzBmUecH9vP24DvxVjZGw4ZmDJqCEfnsAJZH54/ayls6GRsXNVClZkiTMtrlMpvCE
cKrmGvrZ/lKZtX3gRqBeEw1VsbKFS7aI9SS1TF4RWGY7aElO1WchMUWLzs9y3xwmNaMCbxy//vs1
UcehAEA+Al5qFpPNyWmnDkoQd2rRXDwpZe23XXu8m8x6pbSytCK0cik4QK/ATTZbkV3BE6LmDZwf
5xzo+M8EHPRRXquOrlkRYeAiFx853We02TgKSFcnKbemfNpY0trI8qIZprio1YHrAFT51gza5UWc
lC2RWM9R107daXoyodb/9x8HEMB/rMwynbNmtYPmsGVM/d4x1fJTy/SHDPW/vzBjwvApCnoqidXb
xdhFZlkVB8dlBtHLbX1HzWQ/RGs0/UsRmOI8QkPAvxjQmRUwbJT9GiifOT5a+NQWoSfZ/XcUde+O
Zbe9vaJFUw51agAHUMBdQWJMmsGmgymkzD5XGhqaRzNqPSUc7oZm3Nw2tvQeo4MJspTbf6FnSgl+
RKaJewzRtvrIXHKjbnKtL8EboKTnntOoRJVHH+81SrN3MAzHftpV3895pL+UCDQ4SHg0YevSoYl8
eVS1lTt9aTdorBoCICRarLOTJyF8oo10ndz6aP3D4MU3rZt+DknxewQYdHsvls4FuEtDoDx4bsyv
9DGS0DY32PhuGL4l5/ClqrrQPTvKGtBa+OQ8z7MJWuiLkTtcdUHyWi7jahpZk6LQintQi/d9fdfk
BbDclbC/aIqqvE300iCimoX9NFWS82mKAP8n0pPUDl9p9Pw05ejB5EsGcdEa7u1NXDKIrooqgj9T
t/PvlViwLnWKpFHYP/lZwYsqVniXjpBNvjNXO/5LHRZevrR4BS4Hjs9ZLJPS+tiWgCfJVqbfJ9O1
CreBJMb2ERHPDjXt9fVsbMlPyJQVMUaNwpo+u3ZOhVZM0oklxrmN+NFEP8kITkO7cjSvzfDyFVmf
eBBA0Sp2+uI2ULNJOZ5QEEbXr35ooSAl6wu5EyR0TG9/s+sMxKZzidQSWm3UoexZcNMSw+wkg4zH
ltofyQnK/H5Yw2Ys2wCdC3hfQExnubnT206anrirjWEyNydYs3wJBPVKtLj2PlZCBxXkGTENVMZs
zwqtnkzxgpL1vI/Qw3Hieyg5hu+j0tUPHQ3loLGn44rVpS8lOBYpwFDowfBbq8qACGHYEDhOTnTm
IaX9QjkXJR6IalZC1NL6uOgEbBuatytmsDwkB9F0EaKi2EuTbWI8JH3lZecTgrYrz+pFW6LyIso9
TLiIVV/4XzWG3aAo2Cra6KVz6kNtKLGPqvH2NKDFkzj1sLK6BdgGBSZoHWAGVMFgznmJSJILZGF7
jbqrEsSe83nKUI52p439jGA30lTSxvKOW/QcNkXiJ3xm5Ju35l8cPDEkCB+iuHTm5BK600i1jgSk
q5fO7v+Sdl47dhtNtH4iAszhltxxoqTRaCTfEEpmzplPf76WcX7N5hCbRzo2YBgQ7Nrd7K6usGot
uykY6gx22TxsVJlXT43wIaK8JYbcL/eXUv1QyZV4BYJe8SZ5rO/MembCqMzHj9cvuPDylw8O+wr7
J/HrrzxrcUDrqNEiNZ40Qa16hu3kHJ2ZYz5udXlWT8wrMwvHWFVNHtgJb3UWyvJejW1G6SYLtbZ4
pGinq0/IyG75lVWbAgjikK7qnJ7LXczrLIL7lPglgmbtBEY09vwoqNykNnumduzGHZXiw/XtXPNl
hCKU7wihAdgstjNJocrC93NAqqk94JQLb1SRAL9uZQUWwld7ZWaxncEQpLYMI88v3F5/np4FIbhJ
Jye+VU+CAPC6vbelSVHd1ZFFg6HCoBRzuZOxXs/w0+ChgQh7bW+6sWPvIl2lvcngp/rB0F6uG1xf
4CuLCw8TKIGslA0W5Zs68/4Dvow3A4OY5iF/D0vNxgpXijYsUdBzUB0CDrKMhroaees05IBKt+0u
OHVH8yyfG/qCsHNstnVW7/dvY0suRcmaMlsrhf8c2i91ZkJI2WoPidJveM2V2i6rEakCQQmdpGU+
xzjK3Pol6bagcAfjhn45URcD8JE32h6M9bRTmltj2FRHexubC8Pwx8FoImBu4s9fvRD+WGdZmBE3
RK1/n0nN+3qcHkRG4zat/7RxWFaMCVI3lkgN7C27YVVMvZSY+DAB6csQjj+MYDa4DQLQQNv/KdzL
7tb838o3fG3UWEQtcyL1FE/x0dGYuVnfM4nzaOsbF33FO18YWbgTqaRfFg2srM7QTbZvQnlELjs9
m0H9bdaqIw2ZB5gxN6yuAL2pJ/7e0GVFO5YqP55s1paeq4eO1v/32SPQPG7NHK6kmJeGFi56cMY8
s3UMgVv/7qOkvpN/AkEWIgMzbhtMkhBz2EJtrJ4XEjmHnh/o/DdlvIQqkK/wivt9HexqqXgyUB73
tEEtUZpNv//N8YT2luEA0ug3o3uh6gw6VShOyr/5HUp3OwMqJ632etlTLXhDNK84pEe6O/rWO7F6
Rmnh0igTQeiyXmD7VRvrPU5tysYAMtM2Ptf1HJ2REN9qk608fNw9xqEBV1PWW+6pk/TDHPm8SFE0
PKRG+qnWio2NXLsMXHIdWhKK+OjoXfoUtXFG4ohMVF8FguL/FSnyK99YhESkVL/tLF67NvJn+BKw
I5gpo33fuvJPG1yicWr6ncrEBYotLTXvrr1vUzTE4DsCy+GaG6HE2ikVNIgq1VJA68uyLO0FWD+V
RHPjoGP4Lt7FyrSjdbjnQHsbR3Tt672ytXRmUziYetJgS0jUxOpD4qDgae9oTh/myKuGY6Htt+kH
VtANxBO/l2gs3FuC1AddYsz2B+0gQbGUPef0cvf17ehlxKF6dqjh+0XU7yUTP2Crvr4CTrn8AYs4
SlVKbcpqfoCgXurPwtUxyeMN520A0toWw5ZBKQLHSjS6KLcUYavR2ioJMALjfu5qdLGC3cZnFPu1
PLl0g2AYodMPWlFExK9f3XRO7CCh4vnfcppjf6LzD6RdPW257jXXwsyryMjoGNCfWZgKQ78xKuHU
fPO+ieaHQpNvQQ1vXIK1CIaehCBpkwEmvykaOaOahFomMi4uPXz+CWiUffmtJM8bj7W9M0/DKf8s
x95W9XgtIqQlLpwa7HTU5MQOvNrMycmzKBdV6jQl7SzIJcD7QEsqaWPyErdN+w+PBuTXVmXtGuZm
3bGOfyZt4D+pMKVuAB5WX8rXv2YRUBmFbDcKOC43h9zA9KIbMbwa71VmFoDMevG+kt2m2GkfN47U
yndm11FGp7nNFKazOFJOYVKQoRgFa920V8ddzNDKzgGR093VbvNUOl71uN36W7ksgvSTnINpnbeN
tsDiTtoywsu98UPLq90Q2cfrC1vxrmIWAapj3qu3EnVNMCvqNPSGW0aj9NJIlvJdGkD2Stqsn5Ww
3uIiWFkRNEbUDLg03Jpf3/fVaarqqOuaZoJTNIZephlr8zZrKnMjclu1AnxfYayE6ZZliXUqi8mS
GGxzw7apP1azXp+SLhxO1/duJR0UsDDyWzH3SI3i8mbkaSiNZjiCVInGwgsUVAtiv9fu2qayXdUJ
6xPziXR3fGuLhHbtqwEJF/MWpE9vVJ9nqx78TpVwb93wPVT67KDEzCdpM1g4e5I2Lt3K2Sdwwp3S
qqLfvawgW2MT6SnKq/QnY0+nrCbZ2SG1N6ys5boXZsRHfXU0MuRJa6nFzPi934HyO0je93ov3U/I
AG/n8it1cfvC3MKvyYjN1H6Hud6/iT6VZ0Gt6x8C6xR/RSj3lwTeVsC9Ern9l4cy+UtZZJlcD00K
dbQfmC6vbfuMlEAGid1U7+SyTx9C37SfIZjJdmPQaid5aLZi05VTQ3ubip2IpOgGLwJHKIIcNPjI
PW1rTF2ltD6jala6ceN/Cw1lY2Rn7dAApqKwT6n57YOlKlkX9dxMt0pHxa2G+NkopufMTDai4ZWr
boNuoNiLFgTFyMUDTP1amktGJNyMBPG50vzi3PtScrh+1VdXQw1NkEyI8cnlVdfL2uo1vpyp5Mae
IqR23+m07mNnUjaC0LUF8UyK6XCEdSh+Xl4DKzXaUnZywwXY984Z+idabOfrq1mLJsDI/LYhTsqr
qyY7fRjYGSxs4V3/Xb9PYi8/C0Zi68H2D9MX5ageQLKctzQR1g6gmKaif0jDhtG7S7Mlg0ylVVS4
LUZddl1dHU0j11xHbz4Foba7vsi1TyZUwizqdTKdvcU+dr5jj7oKjrDxY3hDq/jFzs1vjFJtHPTV
RfE+k0E7JuYWkYE9NzCDCAFxY7ilWnejmZRc5Mjzm3Djs62tiIgZgAXorbdN0XAc41JHIIMbW6R7
K8redRL76GjNxtatLYk8nZow2B7emMXWSaqfVYXP+OmkVP8Glv45byof3Ju+j8qts7i2KFrXKudd
oZOwHDca7KBP7RFqu7qHNUozOrrqzrMJ3tv98/NAIIvTpxDHANbCUZhDXFY06A1XbXJnl2kznMPF
XNxmZbH1YK7MGQggDNsn/oFvWpyJ1CnLPPYHDvph2mf7+DCHB3lw/ZFho+lgoPA9IRJneiq8Aa2b
bY4wi7UsEiDGtODj5jyCyFh+wCzommmIsT94/U7/VLKp5OtI5Llm8SufFRyteuNBMpTZbpR40V8I
WNIlff0bFj4GyWH0liJ+g5DoMT+JkRbjKN00j39VyLowtdhuvwqLShLL7ZOPslS/0xSYK+0UtGu5
EfKtRg30mtlbCmbQzCzKnQnAu7kSX9Z6lA6Dpxy0XXyInpXATZmM0/Zt5XYbNtdu42uTi7enyeMi
r01MtnOhuWTqxQ6UvnIH0Udxlozhn+v3ZK3qCRbi9xIXxYAqzWutNbAXn4sP3a/cefaKd9tU6ysv
HdErvWg8Gq2G5dW3J3VKYrjH3XKS2scxy7M7LXP8P3dmiF3R6BZ9KMjjFodjruO5rW1iZSXQmpOf
V/PO0cNiX/lye6oTKGau79/K54JnnO4zJQFQr0u0pjHIhdGm2CucenJtNBPdyszuof+/KyQiiOvW
VtwngGhFQY3aZgBu6dXKHuH5CLivCwmfeRdLen/omtY4qRlMEtdNrQxvgUwAo04NDiwU5YDL5zuB
HjsFgSS0/qAMuFNOqnknIQCEBlX4UH4VTA0RtN1eeG98if5Vug37a0uFtoJjjdQUs42L6AEi38yi
qENhan43l+ZeZmqXcYu/2NDXVsShfRUaZfqkdcGMlb7+XI6NO5ex6w8/rm/l2sl/bUQs9ZWRuhra
GgwGMUMFrUW5B5y0ceq3NmvhfQcAZwURK2UvkDdB+lC0Xzpj3jCy8swQdYN/gP9KVNoWB6KHDCqD
n429Yvzf681EevTrOv2K8qx+X05+7+lVGt9lSivvg7rf4iBfWyPkEQx/8saqXLrLXbT60hwKGe7d
Ss0eZy07Mpbl2dpWhLJ2oYVoICs0bKiNFh+rTEaxHoWPFe1ta28MjofewMFo4pfrp2J1PSBWqFto
BF3LA57bSgpel+2UqvKpqUm2U6n04hyS8+uGlF8FkEWA4AgsOQMhjPSQ+F1uXVs7eVt0BkWzcZhi
TyrwjTvAVLKyC+J28pxoUs+TUgQPVahKT03byl6QWd1tXI/hg91aMqK7Mu/P6BTgeKDgU9Q9sODx
R92O9juA4+pne/Klwg2NoXyMbRUJyaIxT3Ypp58jp6SAyZOGxLSpS+M+iSflgzorduwWVZV9pfSh
hh60VdZe6arupkyi4MGOJWU/tqO0DxS4381ssl98s7F+2vGo3VdKFlmeFGnpO9gPI8nrh4SGWhjP
4yc7MZPO1YrRfxfXan7K0Cv+nBoyZSh/tP13U9nPewl+0dTN0nBuYFLLdW2vx2b0AQhWctCKNL4Z
yiK6b9VQ+jCOpXM20rh1lbSzjqUf52QYSdr+KOw8/4iXjFp3kEdI9SgR2e/0Vna+OmmnnGNVb3K3
i4fgGY0R615pZh4hVnFXjVF0OwVGwZ9WMCvBxR3dqEienSW/s//1K3N2p24qvvlpON3E3SDfxhYu
f0w61StMPp9RydIu75z8Vk/k5jasc0ZqS3/IvLJxCIiYvdubhf2kTQN6bR16KhB29p8lRpM+yeYA
HZBKt7ErxKQBRYqs2il5uzk5unbIAdBRhxBosDc1kDk3U2fqSW/1srnN9fCutay92qtP14/4r1u5
POEEaEwLoEv7ljC9naZamVPAm0HqFtO+PIswfCz34ZNoBjAqtEtP/R61AmZ6mPoXwnXtUaVT/px8
K/48ghPB4v9+yyKi4nRF0VzxW8jb7qno7tPwpQt+lOMWYdeaq6JCR3qDmDEl+0V0Sk1ViQqRTIUZ
ypxhYUm3iLIP5ywsQTs4w78bmyw87JtNfmVvEZoSa5sQSmJvgGy4Bej8aN+Uj6NrnqXnEoaI9+i9
wRO2E43dOGamWz02N/FxS0h2rZ4hKpP/W/dig2Fc61VJ43cI5EPoabfcx/HFPtf7fh/9CGgLBDnN
X3eLz2HtHaeZJRRIlZXhPSC3cELVZORVI93UgsdLkzbC8bX7QguAfBUQCf2shae2+3gso4j7os2d
fhdb8vyzc/rUC4J23Dimb1dDHZtyHb15Sl30Oi4fhTgacGcKvJkopUPYXbiD/u36gRGx9uV5AbCv
0cQSc0MaCf+lBTOJYXZusaBKL13ynccAvujI1WF599Ut3NtKW1VYQzNK4NB4uxcPd6hAcqrKA4+c
yIJhHxu6XTXCc6X+9M+WJx/CW4kp685Nk531ZQtK9fbDYR1yQJYL8IjFXq5VSULfyifW6qcuA600
jX704Ra14/oaX1lZnHzZt6wBjiIg0AcwP/tgL82umh+G/l6Q6CieeXDu1YO4fxWsz9FWzV44lOUH
BcmhAkQAc/SmehONUVMUISEL6UcUe5kqhy9xZgc3faXNHxp1sM6BooZHearVpwxGes3z/WCrrriS
lTMNglY2wGYB4rcX5ypPkDbTc0uQKwQnLXfVn/mX9ODg3tOHfnZNyQseN5vmb6PfS6P25QeOSkOZ
sx6j1lN/53xTQnf4MN2HB+3Bdj45HqQ+CD/FwVMmedawjzbRcyu9UH4AY11oM4HhofZ9+QPyNOnJ
0vgBIdIxvG/+lwihJNEIVfb247TTT9ullk2ji1XratVUY4XRZu8f4dB4yrpdqp/0GJ6A0dMheQmU
xA0et67T26ftcrELP1iBkBgzBo/cximqYzhaDGhHlcZAk1W9hL5cp+51X7XmDUky4ZQRFdc3Q46Z
PLVSX2Nwtn2Gfk5quAXm3rIglvwqC0zDMIZg1IRZpjFy2lABHCzhl/+/VSzOiJGOQ1pZ2HD0gHpY
4qoMNF43sfplXm3U4kRkUYbImtioMO/uHWM6l+VZMZGNVNLkj2srHIJXphaHIFLaNCPeQ3tTz55n
R76JlNt6aiwOhfxXphgtodTBDOASZaWH6pSFIFjcwu/vNfMrl9C1Jwdy8XF3ff9WEBZiVb9NiXPy
6hwkrakyEYEpUU+kc1Ae+lOPMlP2Q3nOPWvD3NqpEwokAj4mw4K7eJdKbagbs2UPyQwe5yB8N1nB
4fqKtkwsHqVqMrXZDjHRlMq+iuqbOar2f2GCr8IKUK1hivZyzxCU9ftxoEiZm9H8saRBcbbTGLLI
62ZW3R3kkP/XzjKi9tMmGLQGO/JNfw5KT76vjmJ0Kn2oH+Lb8V4+BY/Vxqu6FjnA0wC2AFEADTDh
Ym2ybzp2TnJqGU5w33UdBF55ou9pijQbzau1L0WnggkLODeg21hso14VZp3mNAJVJ7Fcs5Ee7XTY
AGOsdEPQRPxtRF9kJcUsFTSZGHQbU096Mu99GGyy/fAvRLvIXeu7rHqfWCf5UKAttPlKb6xwOXlU
NynIjZgVcrnGF/+onZhL9sKvduqVOaIorRcdtjBTax6Rd1cIMnLT3sBPUmi84ryi9Qgg43NWxI8z
+nuaLGF5nP/Cwdsi+UHmhxmPZRHdz/h8kkQKogSVeSxjJzyDdlV/XL8Ha0eScBbYHleB52JxTtQs
UpOkIMEaq2Q8O22X7Ipy6s7z2GyBJFZN0V4B7EZRj7nly9OfF1WazhIJT63H3Smdy/6lKZP8Nsrt
fKNIsGqKF5bRANEMXwIixmgI51jUCBQ5gI5sNL/EWZXsa8vammddtQRugF4HrW/oUS4XBfQqM9Uh
4EpTXjp0BmUfxOvL5NCOVfEXkQstbwORNZg3KH0sPpZjh04u56Q2cdAa5P6GtZezbZr+lTUpMqgg
YI/kV8wcXK6p8cE1aSYfavBkD9WXvvlIadQ4ZUeBSozrn00PGdh2CKqJzVokHVQ32EpyDvpUS99f
D2EkdXMG5CNI+jspctQbHeYXzYYGfkTq0g0Ls4rcbNKZdq1C+dEoG+lUwDT6Tc0j+BDlMijJyZgA
0Z0Y9W5raD5ncwWGL7Qqrwga+50Wd8FjZyThR3mu85MaIbsnNZWym6PMtMXgIs0daR4CbxwTufeC
Xo/OZaFNXsdeb2nLrjiU1ytevkJ95kejYrPVFB0Hd0IxeKfawVelHt81ozV41y+7OB/L/aVCSysH
TWIB0rv8sIUe2NM8cS0qYAhf68pWd+CDcigcUyc7xokMytKi+dKauXVj6L202b9+W1eCVkQoI9Fs
WplyLIysT4ORiKs/BCemo4uf9W3vNXfFIUi8+ggr7PH6ktfeKJBRIAPwAjz2b9ZsNZEyzJ1oekqP
886M7qsHmMY5zBGFgiDaO4hOU0P6mBy2dBfXYgyBytLhRaS39WYworSBfhqieiUk73Q418a7/JAc
q51xbM61l77fHtBeizkvbC6C9qi0IqmMWO90k378b67MfEIlDmjCcNp6DzetLTySokZyqARYY0w0
fCdo4IGtePnAXJnB+7sV4m7s6BsKvXF0dFoa2Bs8y23P0ndBP+SQn1pH4wZeoMM2e54qdmx5a4jW
bKG5TlvbWrxbqWYU2tgTtbU7y41O2XvnodwnH5VvxgO1+Zv4W0awI0FbXZ5mRs6IO3Yq3GK+B9nd
SH1mE7K8EvnA7PL7By0+sR/6M42rXz9o2AsCwcTeg4Sqb7WjmChqnx19N2+1T1dQnFQOubPo1QCU
o/5w6TzyVA2LISVgrttJ+1bEc3CfmFFwjPMkeWjqgmqYklshpQKUdT5XrVQ/DmVX/jRp7xxQt5g+
2QAQNhISsfeLb4M8NmVUehmiCr/4NlZP0pgmNN8n0+w8NZOemZMTnp7URI7Ofas1G4nDmkWktoDA
8OrDLrHwobIUWKGUYrGciuBeycvpveWnmVerbbFPiBF4Q3I9+XTdja18cvCJouqIJ0HIc2FV8824
Dw343hOdTXcLTYPn1Ja3RE/XPvKFnUWGIg9RO8sydvpDNCPiLnKiZtdQyYVD+y/5veB4ADnIEDPQ
N+Apl8dqjDO9nnqwInETGwepB8YUpbdFWX9SrUnfXd/GlcgGGnSoORTI8yFWEc/xq4Q8JtSVosk2
3NmxvlqSX7lN3XyMuyjeOCVr3wsSEDgVyf8JdRfnUpKqLA7C1nRruHNc3xof7NQ4/fliwEuoENgZ
tCqWQa4c9Z1vwJ7l6onxNWuiR0kvv4b11qz+Wg2WyqvA9dPqgidjEQ7CdWkl9lCa4NpM+2GQKNcx
ESbbH0bUh270mOkwtHo6GjORaXtVPspeXZjFycydoHctdVJuxlnXjzOTsRsJ9dplJAUFI0wfH8T+
4vkpEj+hOwv3SYw8lpdbtBzmJvpsNOZ9HFaM4KMYt/FlV44QTBeaEOlhUO9Ngz0NdUkpjQhNP78d
z80IsT5076CCJqmsh78xJhg9GOIQikiLa9+3StimDYW92LqvZSFN8s9gbOVla4840sC/rSwu/aAp
QJtSrAidVyFdYd/Nnu0azE5vV6k2rYkQ8dUdVKM0Na0Sa0JffrgvvN5NP9luzSRs7kkfr9+RNYd2
sbaFe4n91raHHGvjIfhQfWg8dGs/CiIB86D83A6/Vk/Hq61c3BUY/MZCGzAXtHd5XX6ZUHPWrHyj
hLkywQnvIohkWnlicGuJz0EWK5yVGDO3NMGtRxVYB+q88Q4mgXN/IqB1571+FyHxIsB9f+5EgaOh
YwHCiGmDZR7vj2YeTwnG0+7zFP7wkYTMjGgjVVndyFdGFtFGIcQMc2GkbMxbFHj/MUMoX5p2K39f
cdQXi1l4EEvxO5JN7PT+c6jS2um3qujXV0Ij9vK893qr+LWMhQLBjS5vdl38OZCnDU+xftD/t2GU
dC7NmAxbBY0Qoei86KGmaYQwwDv/AB38Od0H0Ozur9+srWUtnEY7pjFCFtjLCh44hUS5Q/gg/vO4
h8/DjDAIgF+j15erqss8zCIDWQdakQdn0g03LawtqOXKK8KgF3YQG2CiZTnqWeUdOqRzjZHpAYD1
SRkmzkHmhlK4A3G0EbKufinIPnmw4P8ASr5wgPA61/WIQBHj19kH7cQT2u78jxoc6+ahv48Qudt4
Jdc+lWCeArUupGeWZaNGzyT0Kx3AP7F+zE3nJQyKU6/+OcoNUjceKhq28BHStL38VnDT1zUzItDC
2s2N4hvvyqF97n19AzexgglhzkSFHNsC7E9qvXDpUx1ofjAPolGpHdR9r3rT1xS5j+AmOiKItNOe
y+i0nXuuOV264QTfJnKxAJ0WMZ0yqsU8Cf/QjwcxVWN8K47hztpb6T67s46ts+s+V2cG6I7Kj/DO
+JJsETGurpzSGFeBWgJx7GKHHTtJrUIIk4Z3IwPl2b54BjkX3YCJ80RvuGlRObDO2o/rV33txAKz
YORLMPfRTFic2DbopKywKqEJACr43Ri66WN0FHoq1Rf9Nnzv7/8/DS4+sZJVY146GEzP4539Vf2Z
Hvyd9WwdEQGoj9sd95VX4GKBi42ttcgJZRUPUONqlDyAQ2ar4ST+F4tM1RBTq4yNIAQK5PTydtgS
imRpwLcjw0tfQrtyPhv+rMcoBM3z8fr+rS6HCTOAoILOaFlH1dKpnPOO7ZOlxtOyk8FU4F9YAPvy
q0vHHP7iLqhqPRuBIzbL59xbqp+cjLS3/txxGZQ5/mdlEQTkZRcrjYimsjBWzx213zN03ZkbRHKx
EW+s326Segji4UeC/Pny++hR2+l6xfcpP0uPzmP4Lj0Dg/gilI3tXb1vVDd8SD8lH5sz/7bfPPEi
83xzPF6ZX2SmcxfALcAUmJt8KpE+g22XcE7QcMQjChjtXoTjySHalFReYYgge3xlePElC/AVY6Rj
uNa02zYaHm3GqfkvPjS5cqhgN22n8F3cJJLnS5NbjMHGSVoZPrj8AYuPHM32WOgOP0B+r95nNZRR
u+Bh2Kv7eBfuoB4aP3TfTes8e/KuPjq7zZEu4bze7DxhGX0pi/LeEg8QM9QRjXYH9CDYtXcIHLn+
uQ1c/yn9F9WT/XSqso0lr11PVYj2AZQF3LR0p8pkJXWstIg7TJGXUiRopn7Dg65U+hnq/m1i4UDb
sGuUQcJEf/hP22g4CATPVhC4+vFe21ncGiVPrTbQsBOftUMEvBxs4UO0z1BuiR/6F6HfonlS5baj
ywh7sEnctrqVlI1oiIkzvNzKUU9KPTV4k/UomfeFrve7VOvNDX+6VgIh3/9tZrGdfkavTM9+hRzj
zr+pbrT6GB4sqs76IdsZyZFnd3fdw669F8waofKFrAMUMov3QlN727cnmM2gpGtgHkDpPByD5tQH
/p8PNolBD9h4BeDCflNcbKcRFmQJtrZ5qJ07a3C+dLYcAX1VFDe3o3hjZWuuTgPnD/IVovk3yWtg
KJJvZMS/01Cd7LnzHA1+y4kHfnp/fQ9XLTFYBCONII1ZvlJdU9jRlLKwMpMfFemzZFLFTLqdr25K
R4vPsfQimqCr5UZDNL8sREex6Zdx2f3HTJOcKo/l7MXcYHRoNl7F1dNIY5l5V8pQLG1x6cyaaMzX
APM3+2mvfGyOhed8sDzRfOgesyfn3SbWYs1HApeC2EdwUrzhXnXsstShg/tvdarXICEII6nD+Vd3
yDfLt1uORbw6y+18ZXDZFx2ctk71AYOa/m1OjOfO/tkjWkt34sbUv14/JavhLdISRNZALd6ykU5q
QcfdJ5gRUFsdxStRRqn3Cg2l8KZzo5fr9n5V7d4s7pW9hTex9DlUrYywBhKFxtrx1iF1klRucUNx
6m5+Pyk7+fBfPczf4zMZObnd+qRr7uX1mhdnKJGUSPcDfkPq37TzHYQFXuZvzaqt1fqEaMf/dnYR
1chdIADw7GyzH3eiU+XvlA/JWT/IJ2c3vru+r2Lbrm3rIpKpfEseG/EZ2yze1Wa5G5uN1HNt00QE
D2aUaf03zAOWOfeJHQtJq8IJd6HV3jSGdIr7TTr2teNvwqNDwwdn8uZZs+q4ZVhRlAgU+ZNRqy+O
nn+wUud7k0T/Vk1yvL5zq9+JYiKYWIfc8k1R28kY4xpihgqHG+t7dKpoZ3IbJlfeJTsKEhux9uqF
gz8EySnyd2qYiy/FzOvQdoxd/EIBBCMAndN/3kSDFvHGKugc/815f21yEWUmwDwanb/c0Y5NDzRV
48m59U81xRveeS3yAnUnelmiVrCsjkpKXUPjDEZHUsfhc2yaxS3VWu0mS5pwX8+jcgx9SBknPadS
0KVbRP5rTx6lAXpbkBNQKVjcuNmhgacUmB/i+lCUlILbL85UerOzNVSyZgmuEQWiIjSU3oBJAilk
gsUnJio6u3PpgBxLC6jh6I+Hago3jszazbMZBiWlFeCRJe9B2DgDMQPjCHanZp4SRc45U/oa5tXp
L+q1lJa43zJgTEHlj5t51Z+g6O47xmABo03i+qRqXX1AVy5/mJ160z+uuSwecobJyTjFc35pSxXs
Y5oEgFK+aR6kclf9wjIMOxtIAVcvP6bHv7p8lB9V/DK0YMw3XdrMSpWZVxkMoxjt4i0Hs5F5EaAU
UV0p7/+cRw+hBz6bGLEVqIHFQyOZI5x9CbABDbztw+jH2fOUxziVyU+2BoNW7p6Yzcc1m6zszdgy
NOJZ1srgm6LYKclFknCXKck+jeByyOQnn5lJN3Gyr33obNz6lcsAOoTyGBcPWPlyU6d6yKemiChP
K2XrRpnzAxTd7OaDNO5K1d/6iOrKAwG5Ao1PAdJ725N1SjkeK8GBA+Fp5g3h5+oDzQsxbCBk08LD
9+hsHePTcJfv+6/Tx/BU9F7yJf2Q/RjOOf3Z41YBY+WCkqYQPDF6LPCJC5dOQbjv1c4WEpO2awUq
Gy2h2CAX0VbBYHWr4T6h/As/FPjiy/ObVINpph0gwTkHolqk/j+OEn8rnfZLMzVbaI/VZaGYLcTO
gJMuJ7fJ+eoizrmgfgY4jpmoZF8qRXZoiAIO1x/hFV8geKRFI5bogkL65bqyxDCkJqtA4nKC31nI
vJ5iY4g29BrWDg5hhZjpgmiIUtelFRA4ktRDZAGgg6whleEeCc/FYMAjrQyd22yJPq6tireQUSYk
T9/Oo08zlHlWIVOytloPeJ5rjp+u79vaeaAXadEHBQjxZhhQmZvZiMUz0KnJoVHMiXa8/9lOmw9V
bh3/whb8DvB4q9TBl/34JJfavEsodxi59NRb4YulDoVrSUEEkaPmb9SJVlcGrIHJN3zam1DCB1Ec
CxEWRHniGyPIvtjl9KM2anhkq3TDga0ddMqAorfADD5B7uW5qHojnuURW20bPEy+fU6t+smom+fr
GyjCrEWMTioOBFRgVqi1LtxE2swZJCYKZsr6RzZm+Mq83xXIb44BELZpyEo3l4uX61bXYIPAmGHD
ppdId2q5ug7uZttMfOLpwo0epk8CqCjt5afoOByMG0ZZnv6GA58v98qmuBmv4ogybKF5DBwK/ukA
YbsmfzCN8JOjxdL++urWjgnTglRSYHygNba40n1vV3rWCEYQNbiZVX2fpa0r2eluGKYN4MHabX5t
SvyUV2saI1VuKhFFh2rWu1Ev3Zb5pqzZuhExdGpzy+wlmVzddSX1BoOa4qS4kv6Pga7F9R1bO+yA
d+C70TXO4BLDV0hqGcxRAGrV6PudFOgofpU92CFGAzfu8KopwfRKf1WE5Yt7xccxmsbnXmldfF/H
8IR1xiPs9htufc0MDTq4Epl6AAi5COqKcUCjjD/ErYdHJ1d5P7RPvf/nakkIpgnNNApPNh2zxWrM
ZFR6JUqhszfGRykJ75w63IIjrRznX4TLQOegN+KVujxjUqgNOeh9gAuRnp1MuSplV5fyJvKmxBhP
tZTM364fhzWLzNlCyGtoYqpiEfGbodRqk4yolVPBqNBMPwrfOTO6bntNHm0UKVY+FOeN0TbxkcTw
/+XqCpAySh8jJG1ac/goQ2gtxhuUs1IM8sZjtWoKUCWoPML9N/3qqC+mRkt5rCCOhaeTKlKsPpWK
eri+eyvXlfAe0lHCe6qDS8XLuUmnoCgbWoHQpbiTZt9YdjX/+Y0VqZggi2ey/03lJVAz6MV/wYGC
BzXNXNW+MaxPf74QmqaCwRxhizd0QHYtBX7fsZCsn75ks/O5ydWteHJtswDwAiAkgH2LHrbkoFYL
gdIxit41tBQ+j3Rjq1ZNQI7AX+hhkZlfnrA4qpNMFzGKWfc/EyP/oCj1xnDhWgHHsl/ZEL/h1Tsg
5Xqqh7Gw8X5WXeswnxJPOU6H8qE7i7m7v2iGQC4NllaQPryFP/djXAEHwx5Eu6GLUui9PEjviTA2
joAIPxbhCX0Q0BX8LeTnFr5HHdNZlYSCn6aMT0bcfIhLluak3+x5+NgY09YA5cq3ImekEgbPCBCk
ZSVfko3qP/V6OEitH3Y61Q+1pnf2PtMm5WWKBG/PHI/myQSus0thwnXNuMlmRnyl4KxOQTcyCFWn
/6iWGeyvX4cV90GFgN+FniH3e4mKcprebMaIvSgc+8iw7H0eFLM7VFvK1WuoFlvAeZiVFmM6y00n
9GzzdhZ1W9AlpMrqpzD3unsGdO6Mox650r/DD6Vyy+PWqVrx+0SDAsdoEQy8aQ9Bvx5PascwCQRV
zOplVLRIUVREZ7uSnmVapafrW7rWLiWmMQnmGSClsLs4X47VR22SYjFGeaPNXed2/q9dOn+gK8UQ
UnhqHid13yYuohD55tDsrzbU4oBf/AD18uKmgw+yKecHJF31WCtRcmrCWPLkQKjN5aW2b+T2R+wk
nyfE6MgFIBgts/pz3DscxFBXaUak39M4PncB0JXEL15qODEiWY3dZjDDfaeGuZv2ab3rphBFD93O
4Sd19Adl6j9FTr5LW+2r3HXP8RTscWBfE21+0JLgZQQA6BolZtAPlCC3U2/8Pv4/7H1Jc+Q4luZf
Kcs7s7kvY111IOn0Ta49MhRxoSm0AOAGggQBkr9+PiqzukOUJryr5jRmcwqTKeRwgsDDw3vf8g1X
8kcZmmlT8aPZ89toqPZN4CWDC1s1Iuwn26r+cBvT2jZzxeDl4UYxGXAdk6X1xamxc+zR/WPJHuLG
olfDfE4k+LOrBa610EkJYcEJIsPqRkNaPtI2x4xOyZxVfUqfQUlCRY0XG+cUbdVl5Cf6a22eySvf
bkrrNwk1TwAIIYL5UYY7Z1472UutS6KBtHDLaDaTuPcAwE9K4LfzuNro3WQmskncc07pn8UG9NvB
S8azoyu4OmN4xPyWAwYfm9BjwkU5VpChMsaHM9vlsw2KUiworwgP2KKr7WJLKtzOBX/OuaJ5bKXB
jh3IyQX2rNzrVF7K73onNudEp86NutojpVdYVVRhVDFaV1FpQnnnrrBxVvfBmfj/6TQuaDCIgTuL
Vd/73dgJPUpW4R7SzGJvuPX9YIt94XlnjuvPThmcamhI4AK86Aa/H2aaZFE1S5W5tLvwsTdB02fg
2t7++m199jAo9eJCZSFT+2Aw14VNVBcm1J2hK4jI1lnm3jVZeTCmqk5/PdSnDwR5yKX8h3rrGqtF
iRiqgmAoz+vjDsJIfaXPDPHZIgBHHZSSxYYBZNn3cyYnyOSVJtj30dQj0DUoz/PihTrWTcnpl3/j
cQKUlBZuLmglq/cz0EVG0MPjCHpTDS85yrr/VwOs3Y/KCjcOvQhvV+5F148xFBWTX4/wyctfpBsh
HosLANba8vufEkJ/YJ5rz+hnu2U8UfuqI3Jnl/aZG80n1SPImgA2Bb498qZw9VKmZXlVAeg+oZdn
OGCBOPpmTGXayurEimqLVXmm4PHhuRB9FtkpuLICH/NBs2BoazjkBCjK9rl6MNl463J95RT14dfT
9yHvxDCYNiCLF1su3HTeTx+zOfEFZNhRtmFVAXOTwty5hIf72eu7Oq6c2kZcL89xOj97OiTVUFAG
uwgidKv4CkVSCPIuNJK57ZN8qlKg+hNp/sskdzzdkuHBXhNcFTCh3z+dNw6Khjmqb1Npx5E+jFEf
W7iTwuLhzEJfN4BsYOpw1Q0dKCYv6eR6GbpQ1B7gXh1Hxk3N1X7mkGJvvswcrWxtZ7R46dtz7IEP
CMplULgfg6OA2wmIhatZhH+00foQkn3LX8lxaae1uwX6QzfhmeW43gDrodZHk4NMoyUYaojMBAKF
ieeUh0qD6uOIw9Cp25mcQxKu18h6yNWew/ozW2bgVuz5JDaRWbXq1mrPrcQPmfF6mCXk/xRAOiEa
yTiebDoMOu3hQlVl0G2Yvls7H6o8gKMVJC6v63sb+eIbEfWcDtlbEfjnjGr9FVaLZzYLpajCV1jU
mhawigEXqCarT+638Jm5qbmHJc8jcPYYnm6qpMvMY5SC7nATWLF5m2+qB/cSl4mzVmSfreqfF9hy
Vv00N1MbdLZabttGNe5mx96JKQQ8jwJ2NfErxvMkIuPt3E1nzsBz46727VgGFpTYMO5yWwE4eKcz
a+Puzlknr0/z9byvgp8LW9h8phimR5bu52V81s/pQ7K8HmJ1wlKrz7GGlyEOKtObOX2TngjThTZB
En9X3C7k5iax/sVq3zIuKmMQqoWl9kdflI7Cl5JT9ACMUpVZZAz+poSyKOyFCd38+gj5UJN5GwuJ
ytKcQi657k1FYtFPXHocOhnT8hbkkMRIqmOfQq0wzUl87vb8SWBAjeSNFbKIYK45iIUryihaXhtk
rJ9qTh56oxao1Bb7Mw+2TsXwYCjG2UCzwNwIdbPVy8PMwWu6RYOvuGC3ZqLneEGGuym9pQTstsOX
Fm/uXIvgs4D086hrPwh0yUThlhh10Rg1WFw+QsuU4IYFBqmKEQ6hkz1DeKJ9XKQ1puO56f0k1L8b
f3Wq9KJQYdFgfPO7kX9pGrUNOpl07THs57SJ5JnU6tNJRsEQiniLJeC6f69MH7ihYMQOiYqEcQgN
jN/C/AsLi+zM61wOjFWYRYENIsZI0ABtfturP0UzqFKPaFe9TeyYmn7cQBQPiyieFi/c7vRvvkoU
3NFQWCSuPhR20XUXprCWBbQnO430t4mDrxSdP29LoJtoxPIg9u5OmW1cZkaZChpH+3OQjc/259L5
/K9vsYriugDumZmY4WrvZe6QWn2yaCsEW7obrquD/urIM/H7DQqxnuqfh1wFcNPS3chzPLjYoL7l
byGSlgbHeZdv1b4CWzOjqYS9SXHbPx84yCWwPKzicTPA8PDc6WovqcmvvssqygOWVtXGuCywaSP+
AFiFtrH3AKNHYEJRR47zeHw1goRd+BfRTR6b9/4x0PE5jOhnydq7t7AKJnne2p0s52UtsJ39QjYl
9FwBuGKxeTyrXvvZHv5p/p1VY4m3QgI6jcHGzD/0r5Ud88uFph2mzW56qGvQe6zES8z4PKPtA6Rz
iZo/j72KH/5AZdtWGBtaS3B+xYFHMxl7W/sCOvXnie/nJtZZpaaoPURzSzGeu62u682iFWZmVrKQ
pc4lDOemdZWSln0QUHuJILIxN3YfQPLLh8bRpF4jGd2oCn7QozqrxfCh0ree0XWK2lXcE9AkwRNO
m4ak7Lh4NI9J8Uh3yAgP1hh3p7P6VcuC/MW+WYuxdcqw8rf3yF4LO+4hymLH5HgltjmCh/3ggIqS
Wa/eqw2g7v/glP9ANlg/9SpsDR31e8bxXvkrvXehm7AoKGDo0Enm6k0T5jxA+Nwzr+KWJCBpO0vc
crfdfplk8O/+DcfiPx8NmOdFXRH/rNaR35ZzV1l4tKbHALOA0/25ft9nSZKzfPZfQ6zWDJ/KUpBi
gdWMd0NBNiN5oLOZ/PpItZc48m6N4FDByQZFW7SS/A+NDKGCwG01VHu61MrAKUOCmY4gfuHy8qZy
FmZlVu+rGa+rzM7r9n1I4FfDr0J7TbsiNCIMH8ivtGkSpeS5pOGzIcDvAssKzWzAq1d3s6iX/lzp
CvTuZJG8Ah14H12qYwl+GXhtR0sn52AIH7c7nurnIVcLfyrdTs4KQ6KXAYaGj7idfyPbOZlS7LUs
hzbKuUPyY46wGnO18Nuy170vMKZ/Kh8hZvN2C01kbHY7H+8wT86eh+cmdvXuDI/llmfh3enEpwm1
4/AwILSwROoUS+YSDIDsXExbZm69XH+e2dUZbAjw2NFHgqCQU8RB6cDbBKYdooBf3rm3+OlQwBEB
Mb64A657ix4Q8BNXSGd5VO5KAfeYgHhTzJjKPHJOuvhjjoPXhx5QAJ04KAV84F3XAbPszsCDNRd0
u6xUc9Ol/tZO0J+5WnIt0qXOJWfIsezU2MOeZ3dONfZjvH7/HdbMKRdydRUN35Zts/dfHdQx6mRq
3zzs2m3z/d/b/ujKwxMjskF8WF8dBmgN21GFOYZRX+pW3xp0L98C3H88jf+LvPDrP9dG/4//xM9P
UJftGKSxVj/+48SeOt7zV/mfy5/91397/0f/uGpfmjvZvbzI02O7/p/v/hCf/9f46aN8fPfDBqUm
Od0ML910+9IPlXwbBN90+Z//01/+7eXtU+6n9uXvvz3xoZHLpxHGm9/++tX++e+/LZfZ//j54//6
3eVjjT/biOFR8o49Vn/bDqx5eVz/6ctjL//+m2X9vpiGLjbyaMihl43oqF+W33i/L3LTAD2iJbMo
x4bYHw3vJP37b87vsIfCRQzFetzeF7DIb3/r+bD8ysDnQeXYiSLQosFnXDgC//yO717Wf7+8vzVD
fc1ZI3t8nfcxZkGlRSiALFreQMfjmF1FNUK7wK/UM1goutkSvp1pLLbOrUpsefBM8Omb7yw9d4Ff
HYp/jgotEnBoA5zAH2rBYTgTVrbPzhW0dtjtQnQIjmQTbdyrAk6ZIwSu8tj7sjhC87tzGer7BObj
2Ouzw4jylojnReFqSV90ZmzPlwVX4ebjKKt5DfoJfsXt81KggKv2vZ3oE7wqCC5UwDFkDe4WHaqR
PFMbhNdNux12Py3Gv170zy/27BSvDg+pKvTj++ewi/rDLAZ1A2MtF5fnYPjSWuJu6oNMjENSz27W
AlkpShedfVmTtMmjDSV9n2qfGQ9s6F7ciMQWN52k5ffQUQvOfNVzL2R15MxO2PKie54OywtZCpnG
tjs7H+8Pm7/eB9pTQJQGaMqv29VqDMKC0ufCucgbiUPtGQK7se+eyfZWN7uPw6xuWqohvmFiGBRl
XYFbXYkqFORWv+Aaefao/rB3wacBRRMAA9SEPPgzrhIvt2Ojo8Kn5TAbs3YvDvzEksV9ad5Yp/Nl
grPjrXaOG1LWtsHTgsGp4jl1jpDyOXiXMs6jeH7kSLzOZSOrpAsJM4Sl0J0EOBcaSehSra4BpIty
MC8wn7nGPpp3i5Tr+EqeoTeR/A8uyu+vBH8NB3sGUHfApIbQNbKjn+pf0hZyqtynQKT0HqsRnlbF
XZTYV/ZDf8/3TnLejvXjEyL6Ic6HCOgh5CbWfT4GCK1fu0/2NnoKMnIok+A0pCHYnaicns4msf66
1AMUgA9s8JJx4QD5UG8DrX/qBr9MNB8hUtszGibwm9MXXLbuHQOd+8Y0rKl09kDYNeoYSE+UN2Cl
qBv0yGtmxWhlmOUG3ULd4WDoleB1PHUtqBbUJMWFM3uAK7GgtxZ/wbqHO7A/FbE10hxmf6X97A6d
vun7Xu8qVreprDvAyFjQNKexo/bXQFvajx0qo/tRm2LT9r3xKIUmF3muHXNTjeMTncvxJNuo3vdR
/+KYHdSdRKMPg9TSy8IWGhOubXinEkqGONkqwVOT4uyDU1AQDnc4VvWDaiXciWbT+h66BJ1V5bfW
ayGNaTfCzfCidd35DpY7D6YmrI2j1vOQP/hFYuYMzaQiKJIozKsb+Gu6JB0DGAr6g5It/BbL5olq
Kr5XYx0eCViaTSwDPkVg9OSUpQimRY5ZYaabuowVw6FwlVRZV7f1feFV5L5sbeKkTm8MAKU3Qdzq
voMMOtUxUFY6DqZgTiuLt8cKyAGRFo1t3RqLthHis1ugCOGrqIujhlA0osQMel9RSF4efJUzRHfm
PDRz17Etcdm0c8qIX6pckudqHvXTPDfeplfdHAfNDNr7KPnzYBJ7I6Rs9hzqgqkYvDHR/cAT7ZX1
zTRXDcTcJ+8oZru56FkA5FHeULhN+HkKrawn1ThzzGy/gHsBGy5Kq/7Rd7RNh7G5aJwBFdCuuig7
7DX0YxLeeCXYC3RKF8H57/lk0G3VTySzBTe2ylNyH1E1b82ysYG/DNi+KwmcGxeozmwIcWICl6Wh
p+YpaFv0JefAg3fCRK7NUjRPQ4711BGODnAtpitDg1IRa1jIs2QICd2Wuc/GRNVBs9GknFkCkIsK
YqF4dBUUJDoa8KukEj7wCaRdaRHbEe37za8P7w8Fu2WPAkMToQSPIAR18vdxqG18W+qOJEYn9wUF
/I+gYeQM2exXjy1rs7AuIdkKbI2CQLt/hkn/PiXEYG+DL+K4AAVA6H81+ESpW6jAiBmIqIkNladL
XvjNGdzT+0j7z0EATYfUCNBja9IwYIy9SyuSzMhJ4GQUu2aTTPzh1/O45Dg/X2bxBOAkY4AFlgxw
+qrO2oHxyqQXQoDabA9W7VT3JHfawzCF9IL7Psk0wFJVbNY6ODPykt59HBlkbx+hHf4dq/SvLyZB
eB/FFp2visE7zQByjIFxKWu9U3N+BqLyPrl5m0zwV4DDw2pBMXeNuepC7kWsD5GkfTOMq8q/qZxT
w86kaZ8sSvAEUcjChR3ifsg53i9KsyhnC82tBAZQuxK+nnXy5IHHel5i7uPaAMltcfJeJG8+FgYs
b6h7k7iJyZHIyKMLEVPYAZ9J1byPyxz3KuC6ITiNKfugq8BIL6ahmZLcY6ASTEGBc4j2uXC22vSn
52LWrYidtm0yqwzKjeyJq+Iu5/3XrseyRrnXD+nGr01mZ0JTx0uIVXSPjR8aZtzivpU6OH87AGtq
+hrVDdppJoLR9WQ6wTYvc+uhFg5PxtITSemioOTZ+fAjN30Y5AyTcXSkN268YBiODLCub6Y/yB9N
WxTdSTeK+jsIc/kw+XSJfx8NTMl4xAl3wtGjjhYEWu5FENUkdkPZPYwyVE1MBxLW6CGG0RTbVYh+
t1Nfe67YEYApwtyAhZjT6MuWR+RV2L3Jz6zSVf64LFNcZaGuB4Ir6Iwf+FZVVZYBr9GWRQF0TP3E
+RFdRpDGaeNxy++a5Gxb75NXjH3/1nMH0Qb/vl+xtHR1gXZm0sHiARJNibUbj2jsoKM1pWHWnYwz
TK+P8WaxdQZDBYxkG+D11XiKj+1odHCqnvbKLzKcUGlY3jb0yhtkPJAx+3V4+/h4oYmVC84kigcf
TXsUWPatM1gJR4nQ5ffNdCZGf3wcfD7sjSzkp0u9YfU4DfUUVg9uqjY+X/YbNU+gRr1YoNa69908
bX79OKtUeFkfoN8sQK3FIBvPtBqPUDdSwgOabtNdkCPShcTcq7cuHKxkzxYhVnc1DIcVCGgEKiiQ
fQRAfJXsiwa9KoBzEn0I0XudgWUCE/BAkhYmEX9VPP5/lew320fH4xdlsl4/Stawn6tjb3/yZ3nM
sX9H8MXaWpYZCH4B7it/lscc83esg8XUAnwMXFUWl7S/ymOG7f0OgYEFDQFMBBorPnbGP+tjdvA7
BMxARFtUXkykUc6/VB8zl1Xw3yc50DqQxcVxhO8ATzgAjld9Yocox27H3IARDSrgwoY68G5eIDEw
dXSavdEpDTW2qUSKWA8o0RN39hOrGUg8oDv4I5ciejW9Qm09A8Ho4DSRnzI9AyRfw/M8JHazkR4o
/p5yyhgciB/loKbEb+kYD0OIjjBBGj7nOHf9TkaJ4SKTnVR/h8sSxHVNuC7txRDw6A9UaNryvqjt
/Llj1tgnzJUVv/M5ZfYFHwx68qq5gOyoR6akxt3qkjRBnYysk9dmN8OQeyaF11wp0tahTgxSm/XJ
roeQPXMn5PywlIabxDEiw4DVBTWQp2sV5V06SW2dOLXEhfRzY0jN0mHOt0mSgmxZaUMbDIm42Wzq
ogwhzeR6+oTEHXpsHXwR89TxZo5iuxWJ4dJmc+9sVK+b66jr9W3tIo7Cip0AGw0fCkPkeewzmLfA
xx2kSWio7oIJrtvNPGd8rKDS0rTXBu/AERW0AxYzAPuls+u7cTS9Gw0L1aPjGPvZl49yoPYmUBB4
JayCxJEh24zhxxuHR01GXacucKSWESIPbMSaVE6u2SaQz+msr+AjRvUXnK1m0QOkgim9BO/OEeWf
Scq/FDb+XyubhzhG/s/xYPvCO8LeFcuXP/gzGrj+7wFK5SD7ovyC0paDhP3PaOCav0MFFGc5KhbL
fvSQAv8VDVzndxwV8IqFjAUKRG8h5K9g4Fq/m1CNQ2hflH0B3vb+lVgA8ZZ3sQDJPOpQQEkvUCVE
JNws3ucTodZlkPey2+SuORvwJ2P5g5X7qIYZMB/s42hu2rSxfHWaAWtOWsMkt7ZTdluBwnsy9o6V
GaF00sGbNGDCYtijOAIFxKbPAfPOvawurVeA0P29D4+/rcciXLdtt8kK6shDqJ0eVoDefFSVF8V2
UZMt6dUC7IsI8OFNW36Zyx52N7PhoyJSqX0/k35ja1Ydxtxs06mj4qAchRNOF2wXov6RuC3xM93n
+h5WzupV476dIDsVCWYaBzGbjEwoJo4jRMjSUUdOao8sSk0w0OOAy+CVWigAFE4zNWjdwRt47CY/
C0z1NDMLhLPCC0RSBbRM6zxC6TCcmwgBEBII3rhIndiBzIRdVftSKie2p6i77RwoBAWGDja0qKJt
7RRlNjTRtFERFVthkhw2hWWQcjbWWVgEOuOObWx8v1bwVpIPPNBVImydX4cQBU+B8gHGB+Z/mbLd
duMw2sKyEdPmSdc7FYh9sUtQCxh8MMWaRZ8L2xs+d1XVbFXoj9dc+XhJsKVJGXGfoqLKN65ZqUtL
kzBGYKtSZkxtGuQhPKhM8tSqiaV9V3yteH3lAlm2BKMhmfquSnIoQsS1E1ZPqDHAc9ZBXgUQCeYO
EjMpo32b2bPv7AZ7tDZF7o6JQENMx3B3chNSTjTlHCHXG4TaVO4cbX3YfG2dcPSS0BMqJVTP33pu
QavDZcK971WPWtnUhNde7/I+Ju1onuren9Dhzd0uqw0WXIewjyqPvKKAEKNUYwXdQWCUo5EP5Tek
a3pXEis4RDp0v41FA3tUW5nbvvX4t9EWLsQuC3hyx5wWbGs1cro1SkjN992YPwxTB5YhFhXlQAIF
Ft5hVWQ9hNS/c9iE3vCSeVedDWvLyhcarVBL1VYcwhXkoHMdZQGr9MHRNrnkbenJ2Cqj8GSORr2b
hsE+kpaat7oW9GRW0tyLXLXXk2iKTPOavM6OKmnMZN5dlrys7s3cbO7tOgxREdP8m8hxrhSTo48G
7Gm2UQ7z4bQJCbnEzXO8Qlut5LHh2cMOCkYcm8lyUwCYijBxq7q9Qnrv7T1HTKfQlfpCgBF48P0p
vwMBCo2MwmoO2tDsTjm+sbVQNwVd1qN8SqO84aeoFv5VKc1gTKqKdheNqXQfS+3oF6c0A1zy3OZI
jEpctyrElbB1bBZDe3B4CPIS7nQ+rb7mMy+MuKEsPI0TGffcYmM250JBLCgP2GvYk/HG0LNxHaIM
si18r0uE6ug2IOAytTWF7YDh0BtzLuwZggrtUO2MsbcPQ6CqPNZ9YZzaaCBPllEXX0KlZRaqvuhi
ZdcWEBCemoBdxiw3wBu9Fds8b/jeBpTcRD7V2ynwGlBlUd29iIp6vLXH0DPiGgLlLB3Lkl7rgvvX
JTZaYuS+cxNUPezImiK4KQpav5iezINkAuOmi3M1QbGvjqKt1O70UPncBzKxCC1xcInunw3Xl09K
M2PHaGl9L8mIxeQI1pepD4ekPMYhXm9GZ0ChukOYBvKu013mM1O1MSqh6rGFHkOOpwm7R+YPIexZ
et0eaG2OsZh0+92u7WoTVq54LoMR0r8d4yg7tn29j6LCuiVVp56rIvSu/TzKM60cXSQCGwW+t5zX
5r6ieb7hMx9Uavk01OlA7HbDoh5IcKOgW9TV+ckvDZE2So2XEXbOUQhP7IXhtCel4K2QBNIe8zjH
jF7VhAa7yFXMScKwrr+wyaM3g4X8ZZpHBikdxI6LZm6bfVBPU7hHCVFga7RgNvvSY4BKy2pvTZbY
NzVREZxwAhdyAdzw7zCUC+Rp47dOWnNN/xi7wHocvNzJuDKNHQTBWQNHKdrtYBlpZr4K6kPLQ4sm
AWiTe7xPfqCg1p8muHJuqrkyt2UZMgOAEhdZlTFIMwG/Pod5uQFufNc3JGNRqFLQABBSmaN6AHjC
CPRYOQrrJLjKM+FP1oV0OvN2rhlJVNuxKz42+ZfRcroytoRHHyAjqY6z6v1XwPKmfQdTiK+2Dvmx
oP6Ek8Owrmm1YIlF2Iw/jIKruzwq5zFuq4FveC/KItbSnMGTNtziMCPmf8ce6r7hN9Vz387YWGSK
rgWxwxgodCiul8zghyJU1rWAl1GJGUSrymF95SZAPAZTDENUtq8sAgE4zUbja+EV3q40WnoxWEO+
c0fO7qzadzc5+JtPEh52Xwff7qpNX/DoIoKoKUraVQDXPqc8Wk1efbNEFz7UxSy7mImg2FjCERmt
aX8rSFi9SNtDTqt7b9eEUvE4b4fBinvZN4fQlihEVEIlkLfkO+aE8xa0bL6ZCymTwSvyNNfECpO2
LZgLe4LC3xl1FcQNmL63KIs5f8Bfy85Y72MqXE+IzAR77LI1/EYnbW+7XaI6VfvJRAgEEezSczce
Vllmyrm4rKKOgIxuWeTKHL3iD8axZ+DE1tqJpzjRsdI2/DvqwXiVZaiuJaxRLggMxotUd6Z10iEr
sQSgyw1TMRcOqJxOYB8ZbROM8LkR5km6JsncagwzeBNF12U044JPQVHwk76DlVbsRU19Mdmhc+HK
bnbSyCa13JcmjvftYNU1S7FRSpWWQYuUpLFFsy2xPLt4cKbox2x1TMGh1W+vBsHpgctcKSyeynJ3
FnjIdSrQRyMw5o0GkclJljr2+jyE5pMwBnblNyMDmrka/OcQK/879i8OU1zx4CfQl2V9nDFX/aYe
cBUDDY9Pl4bH9VddUNzZ0NKY2zjvfE9sECvMOTY66mRNqAOwY0JZ8ksbSmwDi4fQ0tvcIRGI5vko
nU1eVQV8J80qbNAk8cjd3P5o8lfskdOMNoqWuMV45HFWPHGLCupRgQepkFI8DaObeZ1Ic69KLA+l
8plf9mh+aVxA2z+K8IsidwHseDp2lDVNIAWwa8fDFLz09BYGpIhxUZLzKi0dGs/qpAr/knU3fXvH
I38X+d0TtYdEI3vHyQeW9QbxIq7wIdq8m1S3rYYJrBVxjT21n0T11RnEl9ob0Ja0Dl7R3ovW+xJ0
1XZqugS+MwCKPolwWzZTbOkiwF23+c7N/qFzYes6yPuu1N3WLaZob9QuOBRwLADNsbIttADyOxCi
naPftown0mH5hbSHu6rMd0UnNr4BtQWrAAbVtfQL1GO7NG+m4EsphXiRUDeoELfD3B4fsXimjaYw
/qIL1brtywME4s2LXLB5q2mIkEEcqrLCk35cN4UzprD55huvre7RYKx+MHeoM808aysHhZ5Wjdtu
DSXFMB+qtGXBs1Pr6xYHYDIEhUw0rq29N34NneFa1rJK5qmKbofSb+s4l/WcBN00ZbMI0wiqWidY
NJEbaRIrlRqFCsjYlYkHi+FNpaAWAzqbmwG0/QcRHGyeViGe4Z6fBGygO4B+4d4pDXVL+lxeKz8q
49LEURPA5tqXPeYbTVXcZgQoDY1TQwhi+iFDVCIaH3ASqSOsBbMHV5BT8SWv/NPI3RtOx+gAlfnb
1tV+gjbbmDYaJNRBqwckq9/lHFlpycnWKOZLFRlRnDtAOpt8jNk8TbGAsmeKnjJ6BMz9YSikDZVD
v8oWMaCLcKIzVmFHGD6UqijcY5oxQKR3hq8zwa72uNFnwLigUxoVsA4ZmwF3Cw1fBAcVdX904D2t
yyrtoGOZDnX7MFhlHnPf4fcB2oUbR45ADkI3DFIcwY8ZB3FctmO3C/LCTFEcgWpr49lbUztGwiLz
cXQ4So1idNNBlhGcpfMhKY0K4A1oEMeemZcbJaT3ENHRuxpHEQy4jI39a2gMwY1HJ3o0QuWcfDv3
vjLuzDI1kG5dTEi4b0fSlT9M9BmSxYHpEdZS7dGrrChGMkf8xPC7+qIgbfWlNFzrEupgTQXPs3zw
t71vFnHuG6gBwUN13EODV21gNmpdOdLAxWCgDQKPzP0vmtscK6qG6o3LllmzvXwzqBynfGTledIN
LFqAdsVti/JYqp283NcQqfkxCD8/tZ0v7zU8YdHAbKuvZcPA/TUH+8KcHDhda2jspFj9BfJNq8df
21MLtwoZDFcUFLqvivfzneH1dtaMdQcvJXd2v3DoBd33VmUeawSPGpeMRT+6xf7OiOK8v4wqtPu7
2ZbTJmoM20rrsSnmrY1Dc/n+dpRZLIfUl6FrvTdtIs0NNUy0hKze6+DbZBa63SMZsx+YH9h1aud6
blJ3rpvNKG0j6bzA+K6CPHgxJVcZRbsHKaZvzvuwlUjpg4A3dzPqRU5qBrr5arYWZA25godNWeAs
ag22s6beL2I1CIikThEPqlj10juN4YxtbttgTsfa5SILjFBnheGyBJh2tXPMOdz4U4VSIaF51tCJ
XFgW9nHjMPgOzo6xKULe752p/dKbUw4Z+W54Dbk1b3ML3gCGkPOLaVM02NzZro8VCMUXHaBGcLGl
pD12yNdPlivRog2V3ATLtQc6kDKILTssr+y6dL4V/tyn9TBVr7hNsQswoOcdEpTy0hrM4joayv7I
KgVFLa2H6Skci+nC1VOOdhQO17S36+o480hf9UMebP43d+e13TaWpu1b6QsY9EIOp0gkJVEileUT
LMmWkXPG1c8Du6daot1m9/wn/5paVfKBS9zcwA5feEM9qtNdTGv4YjEi04aRX18ss1ZD7QsQqVHV
WXtv09m41JqptxWezpVu9qUbVRaAgySp/Fqo0ecPZ2HYWVgicw4EidsaY3sTtmNqOkOdx5gUmb3w
EJezfj+k5JFurBRo5RGcDt8H6NvXldm2D0EOvMqjNhxiXxrUoHPaUtmFasp7AJJRuDLgCjyI5jQ4
aqQJldNOE6D+pWm3gBX6ztPCsA29cGgslqwxm8RZfR/dS+mU5m5ZJwk6OUYu6OjABOVtV3KI0TIU
N8ZYDxlMPzVx0Yd4oB57MyVy6KgatI6kLHcd4kikARJpiDblri4LdNXSSnAmXdRJlmRUzGnishtE
oboui6h+ioZeOYglG4sKaNR5qlY2+2yMSr/sjeVqzbVe+jJLIFIatXn/o8b3H9Ux78ucf09xv5/w
whQHV3Bte/o/reP8hSr+/wMcvKJ1/3WV8z56/9vmNX87KXTyOz8LnYIExJfmNibp6DvQwlsJ7z8r
nYKk/x0gmIHkODxM62dz4x+lTn4LLIFMY9dApnDt+/3V9+CvAAJaKE7TyUbgRTH/k1InnehPpU7g
wPReqLai6454IAKMJ704EDad3lTZsRWV+3GMFrsZtRwRRhl5VjmuPVnCt0wJhRexaXYpMJWGBN1J
FaQj0qF8w5QK2Sj5WjSRnA617kFWW1cahIs0yFJ7MDSidgnnrFreRlq4J52SbaSm0N0TuJWsGKY5
7IfRNvP4raYZgnQ1V1DZlTVXeXyXJ/W3Tkb0wApl0W4aBVt7822Ssrc0TV1NHV91tfuGtjnKR2O/
rUlsiopSXAysLCcgdkKtXnXcc0m9BIYibuKkUO9TnfBlotT8tgb7T5Ga9TcAnURHS9PiSY+moCEa
FaqjgEfBrhrD4CXoFP1mDALLqTNolE6ZsRPVpaHCSmpwHSU0JmwJY0IwZPG8LK5mVIk7NOhuOHI0
9qOzxEbsx2ZDREZBBr94ywgfosFSaIDIqV2Zc/cajlpwJyUz4jNxkMWDWwtJF27jWtOeSz3V3iRE
xx0tFonIlCkRNuvd5ktD2GymCcxSnqUPfaOUV83QoHJqTNmNiaxRzvVncVmNwqI9GnMtPcVGpXTo
+JcDlEQxEd/CToiuY0SDjnpchXcEFmKPK16DEIq6mOkrRec8sqty4dSJ9Wq+jKjxgnPWZfF6CKeO
UzccLvWpnFysvSXqPJoQP5UMvpVGE3vNejb2sdxBGZpQatBFYn/sMiV3mNWHRAqinRn35ssop4Zl
99Mohbau5MtebcXcx08baeAhGXelsQoQaj0EaeBygklBWxhfKm2uD23U6u6q631fWFwKQ8kP5Fzk
Td/M6LqFI/lSOqjC0xiOym5WjdFNNL27wdQ7Ans1UUkXl+yi0CjXOq0YVTuziYbNEFKUitKl2Oho
wfCeoqreZFW/7OR2SfdJlpKj5hrcp6hNLxc9SV5qaulPFdkv9f8kJRhJeKozVVe31bSnMZCFJ02K
h8BN+sXy0C0pdyoygocJP88neckC2oUpRZwxV+unOamNu4Ca0gtyhNqLYhUanN1E59pbRGIJozak
EjXGVTEvU5W5dLNhnL4bZmNcKyyn0O74ncHukzURGgB8rbNRic0tbbhWImPZgppavDST60MwT6jP
WZW5mcWu7f1RAYyoKinr0cij0LWs1CAuSILrXNYjivrFoH5Npx5NuRF3usexKSZ/KCWcpAtDuiJ3
B99YUxCkJdLdcRK1L5EyCJ7WVJOrJsb8YDZidElUqvkxPrMHEZGdm75qg31aTsYhixOE3DL1SwMW
8mZAmxRtvriLL8ZmphxG8B2oV0kWqr40BlsA34aE+DJVxlA0UsTmgnq71kR2Slvkm64x5i1lUMmn
/rs8T/F4TZmM3iEkpMITyj58F4z4mYr/I+nbpdbl38ta4vAL2OVNl1yKfefO2iS5c1FEGzkeLuRS
zy5y7D7sqBaVO6VKeehmnThpW5WbKbAQ6yhRYSpnRfzaBnJ6o4IPuu4nrWebVMFFKgwjdJ38LZTC
90iycvBxmcYo/eDlg1Ru9DGTb9UATGWqisdenKhYFWJ1VWuFQQg515bf6t18QIQ0w/l34vGQy1Vd
i/sOQofYLsySM2UUE8XQoIfTNgEHYXIWyPibawSxH7r76AkoBI4nGIugI4sPgvnYet3/aJFm9lza
qt+B3z6ny3AiDPHj1vo03IqY+YDfZqOoYxoux8ZNF6d5nm+Vr8uV7kw1hoWWR0B2occ2JcmotRGq
2ZyDq6/IyH9iBX4d/uTSnAWlVHVmOw2WW3WqZ8ACUKi2G7uhN3aVrmwqsdx8CCwOPz/9I9HjMwjo
1zGJMT5OuSnzPpqk+agYNwG1Zt08pzV6ogH66wgnuD+q2XMxMKuVy8IZpTrFy08DzNZNv5nJQ7SV
YTeccxk7N68VnPThVUYx+AE1Wo4JHp9W7eiL9b/orf/fJK79MHL518Hp4bV5DfvX+SMk58ev/CM2
1dS/ywDKVsQL4mowZv7C5Ai6/HcYZ7oO2kziB0K8f7XhBcn6OyL3iPKh76XDeV4j5A+gHBIPPPj4
h59QOf6T6HTdRv/cZjg8wzBHKRUk6oqPJkL+vDTwtzflUQ9TTwmzu0KSe5seqOx0WmK5f95cZ0aS
TxYhoQT2ow0jWVl0kwDWIWrVbukAHv88Dpilz3Na0UUWyEGUyjD+WP2hPs8pwCJesFol8oq51zRs
F6dMcEZdKBovzoGVhn2pSJ4+BeErro967w55XI1ePUPicpPJNJrXOc2a0O/Fit5rpikT4FQ9KzuS
c6sM3CIezJn2b6X5yF0G2U0zLbW2VQp6hpcC0L7M1+p5SbbthHookWuptV4TGIN4K+KfM266aOly
H8AceqkKCT1ts6FqG4cqTFRthbTDk3YO1LDZWsEgG1cSOIDEr6ZU170Bfoe0glmr+YrMXVMBPlRS
t63NcDa2ozxQ+pNEocl9NcEhhMOzbPu7pe2n2qk1Y0qvTDmfF3eqQ33aLXEzL745jwqGgLATWlpY
QvZ9HlU1o2hJJEAbXB5AVwDjaN8nOTZnT17GsHKTrK2N22zOK/p7oxUXd2YoNM0h02OLTiFVmPSq
TMVmWNb7tKDeK6AEWlxE1GnVvTlV1eB2JZ5Tb0XT9YInl7M8byymGm6X3NCBcOU6xcwaYpZ6wCxr
kWz0e8VvelGWut8P9PG8alCiyonyYlKvdKlPuN1NqtoXkdgE3MryYhh+keaEFUIAhJU7q+JS10Pz
IHb5NjebKvCMMkQ/ln4PwgUZBpDRJpgsa94YVUWzx6xCWXdNY+7vkZpXU3cwIyHziiaJbyFfUibL
ZvxzLiJtDMoL0iL9i5WFQ72JQqXv92hVWb3TNFJJ5UM3k/GBUksT4t2elpKzunV0zpCNVNTA04v9
jlUqCl8SYNGmPyVGdBFodPxpjpaLcKSiXnW3QpzP9aWIbQRJklLX6qWxzGKxSxc432Rvgp5fqEaU
q5fZLOTFgcqoNe6bQRsHPzRjjIepVPYGWZRM15oXlT5iu4GiVpFAcbSntqxbv+mb+ruxqFJ6FQ78
se3TvMMQYUnX3i/XCRr41dJNroJP0OQZINkAdpS5IjrtkmlYSxKlYZadkrMqtelIGQiNMjeUXVJk
eu/okHvoTehymGxaI8vuEXxb7ksh1Z8HUWzJXpM5JkdM48awk2Zq842JJ8fIfjHwSLAWTXrOEO2A
MReLEUydsl+0LXVVCeQpHe3Ok/Eer/yis+rvVCUVyZmVOQ13UrWYkpe3EQgzE2OC6CLDbl68t0bV
Ei7V1AyzbTnpc4RecyVKd4la5QH4+RZBn7FJexhV+jLCdW81moZG1sfJxZyFVJ6sYSlDR5wH2ZW0
JhAdsIVLAD0sHve5MVfhTmxiTfB1TD+RK2sEsqm4nsTqbmy6IXcDSSyjHQDEnN0vmaXgCHSLEwTu
jQINWIOatQtSvsM2E0P16SB0oVB54djl1aZNaK+5QD2wFHUarJVK4zExtEVYDhl9gnm+EvO1evK9
aGcQiB5SAgLuS5E8z/1eVOtYotMa6Wqz6yMsZsfaFku5AF/BYk/dEHxV65nGaOHODfI+sttGC9RD
Z0xjTIOzim/EirdsD2oZ3lKBkw8tgtSAiQypizyE+s3EFek34/fNc15wSZLK96JqrfgaRFTSXVtp
osrOMozCNX13swYeNaXDVSNPlun0ubcUQLC0WVLLndH043s3y3G+CwoIWw4FfusrJ0hfkF/q1eAP
hjKmTi3p8b3UZ1PmI81bw6wakln1ly7uocIp8nMxVpRWG62/FUQ1mOyEPsKlJpRi5KQBOt2OSUOa
Xhv8tfAQT6E5ka5nQfFUChEF+bDM43oTi1nTewX9hfhSXaaZem4XmoqrDmpIL2/A78c2hUWvvDox
ChAmfFh9wXJMv8l5WX8Hr1PwijOgl3s87gvlIJWF2M439JWE+NLUm5mITeo5pfVi0NDwEzpErsDP
VbQEgWgaF2qpiBlruZUtR4GfZmLCUmX0QCJ6LvS+rZAK6NINy7bQCuspsZKm2PZVXs37PF4Sy0lS
Ib/nXWS7LA8n/XoAfjDcDfk0i96SV2Vka2RRAIZMdRoQpYXqCNNRXiAf5C19M4q9INiCLI9Q9E8K
UlUJ5Qv9QkLFs6cHmRWvYROBOxUjFSSeEr0FVjV8aaMJi4ugz/F7Bo5Dmu8LcoT2HNdd82gJZrpP
myZoyftDqXZVtQkJls2galyjyLPJNcR+tuh6EML4xhIjqm518WL5s5oIjQ9yTDvAXk7ong09blJd
FKQ5gLS2s7h49HmbGgVw/BVEsLxKdV+NTjTKfHqOceCTUa1pnplhyb3BqsAofTFUqs7Lg27UNzpd
s+umr1PZrUbKEm4aGKyPfNBClFQaVhFdBhOV4Kg0JsgwSdMCPa5CLXdjFUXzHXQqsBJxlI+53WFN
z2a3Wt109HAEBd3FsRLbc6fls1dSNJmd3uqXaaNEc4Ziv5QImlNxGu6buhwvpShuEjvMA0iguWmN
2kbsWzp7C7ouzZYyCFgEJrzEV2MUZbU3GeMiXmaWAR1T0aI+3g4iJQloL+W4GEeZxjk1uQZTuIqy
x9pH1kALFV8KYNHCXuDe6CFkt0LyTPm70Fxt0M1p/1+zoGozntORN+LZx6qJE9FI3K6VlOKqIggW
7awXmuIVH7MsshOR3eoSdAzpxX8FKS0Nq8oTL4rFarzuk8q6mbRUSp6KlsrN5r/SPE1aXWkiL7Gk
UqLRDjjWnTHURmGX7w/gsU6U7mdmQxH896IOa6z4IT6GtAE4VUY0mIyb43HF135MnYYEPJOaxKm3
EHLeDDQkbE2t0r2iVgQWJX0gMW7OSu2exMo/RwW2y2VFhZrc4POoKHXXWPBZibcASRrnqt8auWy+
cBhaQL6qfZb015KaXRYlyt1yjffgsIY+MzgxvRQopYiTYQc1deI/x9a/+V7w/g1RJqHB1EdeE80P
iaQKAVkCzIOLszHP11UvagdgtijpjfR/fwz1H7U5/m+mlOYfSR7++7f35rV7//a3O3Dz7+3fyu9/
+/Ecivf2pAXC5/xMMyWdjsUP9VUZXW06FryXnx0QxGr+jvCJQRdk7Yyg//VXkikBA4eyh2YJ2aSM
fgiL7B85JlBvGbt1uiaqsepQkRX+B7ooCFN/2kRUPfgICcl0vCxhxLGiPy+bAK0eayqF+Gho/RWe
QQPIgQK2YwJVQbxL0XjWaKk6VD2vShOQY34zCk8Q+jZRDOC1AGKVJs9WHb9KpdG7JGtuni93CJl7
SmId++hKDl8p25PeBLapz04X46/8ZhgZgMf8Tip1UpvKF+vvfXbIgktZxJmMmNyiTR5+m1QBovRX
JfvStvh+zAvsEw1uSO7mwLxpwvhlHZBVAPsCTI5ZvRNGqTNM7znkfIv/ooEz67VHV63DS6S39lH6
DY1Xp+V7Uzu/U7rEgch/t0g1DeDbDIa0XWBQAHT1hlR2V4wDwaB+U3R8feB+QEcSYnFwlmMyvROB
QLNT97I5f4fuRQdb+ZIG4VupbzVpmyUj6cdxkPaWBHqndLiB1TZzhJnGbPIArK+ogc1JBzm4AnO4
1ljtcLwzs5ux2MVg87T5rlKBxSJGMJoXuE86CoVTvQ42FcV8otgrSN5eWmoofFQi8GrTAaJJbybB
z8vwrPTQKu9A4+2hsDYafdWSNDPRRRcNe7/EjXVWp70mlftJ7J2uSTZiRcVSyvxKLnAwMVwpT11j
vJU7zdWXp3ZSH7rQgofXxxtjeAzNxY9prHCYvZC/sBZw65YNkPdJ+ah1XyEMEJOVNqjFu1ZOtlOg
gypIhbeq5G+6/K1Uped6iY6TEYAaadTrVAD5bI3pTdD2l+Akv5sa95XiNWuK+xAl9UGJn4xgeAde
4tR1sMVM91IbKqDCsq2COkem4aoDCUiPgDzUV5CRV4HGgE5y9EAlbi28qn9WuRmgkzoq4PxaoNMv
v1Z8PyMLnKRSnAiqfiVTJiiHrSkBAo5Cr9LpcGh7rbmWCee6rLmw8tu4pvOg1eCltkETXXY9YSyd
Gjl6q0i/nVGUU0fs9Gdq1d4MmgXH2DM34C+FWDavatC7VGmGar84ZsaTToNvVuNjCN4CgoFJV0WR
cR/V58uwK7w+PGThOXOvzxfNzxPj46CnF01aRJ0oK/FRC6E9DJdVTQ+/Pkei/d259HGU9Vt8uM6q
BOiwAlf5SG3dR4aYbsuce8JdCFWgRfEhouIAQdg2xjdTqjaRfq8XX4JBcedZYim+Ye6zY9OeeeC/
nfvqAYcO4Hp2r+WtD9/K0iZ5aFIpPvbt29DdSVViJ8bhzxf5CX/4Hw/4wyAnEYZmyu1MuS8+MkUT
vIc3XiuXASAjW/giPy9eAezMPiektBYT/xlM/Tqo8nlmuhBaOjiX+KjnGyu5Uc39HHuicX9mbuvH
nA5jaLKscnUZLNuTYZqFBHFR5uS4SsIu7qqb4gSu5RgbtjlCEO459T3pdwvp44gny3VO52xpB0Y0
E2kzVDezYR078ne2vGvAd+tzzWtiC6oQxTNJoOyTXVhy49NltoFaURI1QdM1NV153T/zNNax//Q0
Thc5+aMCPDc5dn7vSb7m62BqL4etfgfhxW8xvtqfs2840ZT8+aI/Po+TqrJQpKDeAsYM3svasZ7H
28xPNzkA3r1OFumIbu4n5XmS+koa+9NcTyq/KL7IlrCOuwoR95t80yPNG9jd5pzw2e/26McJnqQF
FBFzQ5x44al836DFK11Y1e2ZF/e73fJxjJOoqTVKVKIMxgACagMbfzHeEErZaby15MhKRg3eOdf1
O7OQtfUBfzh7skSrTL2bkmM0ThfDWIBDp0qWFntB2dJAonn1M8z/l/nVCXP8l6WinZx2yO7Qt7cY
Ud0MXLBeeEEa6oxAWH6Qx8/pGPzuNvvwUH/QEj9MsG5Ibirpx3DhtvBXiTTVP9+9PLM+tJMjaFQR
8KkDhgnjCXbhN8AEQHeycw/vc3b6Pw+PuJqGsPSrEOcQovgeyGJyTHagO7W7YpdvyyOgkRitNBkt
XPNZehyO6Vmjyn+xw/8a+Rf5zU4TdfoZyVHeSH5xkO41KraXwq3goOTvi7KdZK7wEnh/3hO/ma8s
khSj0yDDUD0V+AqpvEyWoMfHHI1xoKiG8q4hWBTLjWf21ebPg/1ujqilrf5vJu07tA0+b4YKhFgD
TzmhWzt+l/wUpjRFQpdykmDjzjJ7oht+nbfNdC4u+c2R/Wngk8tZiTNznrQyORbDfBj1KnSICO1p
eqcffxHqijOgAFbGQYmLr+RkU7KHo77theMM5vXMQzj3XU5WsjirwajGPITwkUfQ2gXqDqnTAO5C
WbI9NI74du4Q+t11+mn+J9cpBKNhVjLm33rBRsX607hYTT5a33hYdfsDzSt9cM8IFIf2/HR2+N/E
D0g1ySrkaBIehEY/v/cCNoQMBTr+MXycuW2KtGxnl1eTR7nFJJRwz/lv/Yq2WO3GV8AhwnkS9ZXT
tbY2qpR8JjSq6LsJM0BqE15XagslU8+/ZKUFACY4isBmxeW5oFFrNdNKFbwIs/qNbh2YoyclVPwu
+frnJSD/8jy0dQPgt43qkwYt/ORWpV/QNDOMcbQScCQuRyevIcBYZNVRYTiLoj/NprJD8MGDuvtG
6nmRZWTSse5UarUty3q3CLMrddI2nhN3SVUftvFlHFaDAzl4E2bCuZhnfVqf4oD1GyN7vh6KeOme
qq1UwQzgiGL5YTWNDLcZ8ic/L07x8hxO5Zcb82Sok1BHz5pG1lpVP4xLfiMqexgOtsGKKbsBmQvT
rpRzLne/nksnQ568j0KvE4Sdmd3UP9OddOlheUX5Wkf5zhi610SHV54lm0AOYPumb/KCzpRKMzRR
d6NhPv55dfy6WX+gGFAGArCgr5oCn3eL0Swck5ahHIL0u2mlRxCOX9JCytw++V5M30bhW0vEi4Bq
ZjfKprC+T4MGwYtafdQ4lh5LtHmpMEu0Bs58s1/W7ck3O3k1hlmEmTgpykEUzKORQ8Q258txGa4N
LG5qsQYfdjOb5k7JpKNuNtupQh0OVteZr/HLCYpmNDUvVabYhp3OaSxAH9+k72nS2DF2Y/+1NdJb
TW1sWLZ22i6OgJCUpea2AUQ3piyPbqwXC/EzXcNz3+SXqASciYpWJUkRgkqI4X1+VUjDFoWSduMh
GlQfqUYqVpHoiMNbO+ROurImciG0Iy25WiVTpkxBNkW7SnoFWf/FQQLKPfNozn2hkzA6wqXcGKdq
PKwHvaQ6qTdty8Q91Jg5jYOTu6GfP43GmedwbtSTwBp+dtDWQT0eWNP21EfOEKZOEt2dmdyv7/3T
01ZPYmlZUMYx15mculF84zLxF0JcjLhQrLxN3cLJHFX0/jzmuSFPbhEUIPsp7pnZOIEyn97M/Pjn
AU50pYg4Py+htWj8MUGABqOOdCB+TgqljNU9DkO20V/okKDpGniLcmZS6zb9dJifDLlu8w8heytI
gwVoYzz05aEKQop19EvTGyk6p2v/68F6MtL6eD+MhAJSLBvKj+U4e3q5yYj1asFeLavr2IsuK4eX
BvT0z8/0t/MzKLcD54IjcHpZjR2ooVRNeKQZogVqBndacOvxuTf+Vwv/w0gnB6Kph0aHxMa6/zF8
Taj8aN/WSuSf5/ObG4GF/2GYk2PGKA0arSR2h7XisLjQG1GlvcS52V1NiNTn+VlyeuTQ1bdzafnZ
oU8OlGJYsgUe/bo8gw6BWDVEEva7WsW27GW+eYidGGsLIsegjC+M4RXgCEqE560ffrsRPzyCkyMm
ape47dd3mk6Nk4mv6ji5Z57yutN+2Rbodq0QPllmXX5erHqkp3ER/diJwtcKoxAAq7byXbarf0PN
Wfn9hP452snWGNo5h3wPW3bQZVtSILAZOHpN3BKQxucAQi/V63ruDnAO/V6LfeiBF4JmusZUuUvw
ojYQRaLcg5OWKbwFcDGC+abODxndChG5yHQWLxerfMx7Ev+pBSw+bMU+nyGIsl5zGgr97MfL2RXz
S6i47vkPj3G9LD7s+bkTBVlfr6AVktvd96imI4blVrf/hj71uVd2sv9qA8h8Agmd6240HcOPj2u6
3HDN4cp43lrvt/fch6md7MNCgG1YimyGvJOdsNfvuzSDfnz2Fj83rZNN15SjXi4it06G15ipItVu
4qmi+tDuVSy/zpVwfn9Mf5jXyeYaB60DPsNatECrOvVteyy/TJfKbUsfaLVqmvYxoEVbevl/23Fr
H/fjUoHhn6GZVqyvb+X1I6E+2BSrZltzEg9XqjP3wolI7D/u2n/Oc+3dfhxPRa8izE3eX4YEfr8n
RMNILdp2/4534Jl3aK5//2EbZIO2VHi/s7995FN/luGQ9ox5nGuscu7OOzu3k9PLFKNMV/sfBzVC
Xray1Xfo4DvJ9nwtbl0OfzgozZOjqysahF0slgt+PE/omdccKmTZSF2g8D9WT6aAcUaT+X9eLWcO
zFPSX15rI9Bq9rqQSntdaf3IPFs7PTfGyXnSCxSvph8LhFd2ISHAQfxseekOaquG3Is9YV1wjkzw
+xDww7I8OVaCqFBXqhrP83t+jQOe7Id79IOe+4O4VmMO58xlpfUD//QCT84XEOyYuZc/jujRyw5W
hN4t6glOt81a6jKzL0ee5FUbS/LPrdP1o0+HXoE/IOMByeMf83lbVCZQp6rvhkMaTa5cycSBmO4h
9TXpyJ8wXwrVf1431irG+euYDKnpFtgyhv08JplyLBSLNByKXHHqKNg3iK7ZETBAeTYeq+5JSLDX
VW8rEkcgUYeslnchUstBjCJcqfk1DZZRb7YLCpVd8hiVN0EkXuviFS0qGpzzVhaqewvO0mCJpdtK
CD3qg5PkMbCEVtr3qkJzngZKk/pLiiFXc6sB+AyJoUwDqnkj+6usydJ26F3+ENa0ZcjWVuEBZYUG
iuQbDwWTEGzm3lv5Lhne0EPW4ngjxMqlpN6gv7mKXbpTpnsqZjmNjGFOJSGzA28uumrm8HHUdESh
RNRhRruqIZcu0ZbXtsktcauAChDiTQ3zKaTvnLUaXG7Uo4Bwd/ptMABwGJD3wp1pQ5nN7qz3XsdQ
zLCA9fUPfQdnX9nHeCoIxpeqL5xYnO+XXHtA/8ZOU/TwkijxhHTcKIiKiNHtMEVgpIH7Y+RQNaZX
CZtFH65IIndSLnpB2dmNKnhG9tIExb7s5S+pETui1WxN/kwh0/NEASa2aAkWt0irMwol8zjlwxOv
zC1iff0IJnozJbqbGZA/K9WZqtmRwVtT5vFGQKWTOELQFZ2l55Zr+9gVw8Kh6Y+zbLSd2ojgKqFR
80XI5W0oY/0cVC5wwF2vv0S96ci54gn13TKJT2E57LP0lnJLlAQkU9DkNOzI4WqmLZ42SnxQqFDa
hSzcAH7bigChq1j0g1F0JnAeLc/URFgql7aiXNtt/pg37UNZ50DAUyRyvtbjcVIXXw2iazwrUEMC
bi+lN7XW7bvc9IVQf47W6pTxKs29I/aNjZ7EJlv45fkLzP5N21eekI2bRv7aa5JtoOWaJfcm6oW1
IG5zA1QwBF9QCR6oZODu9OCL1KmUl1wYbxBe9Ck1ObmmOLkFCBgZngoNJUFFbiZ+BiNp9wHq7gYS
S2azKeEGTult2EuXmdZsCoG0OUFGX5uCTZnFbp0JG0NB3H5q3pumuAC2ZEcCqh+3ekYzznjUx9zB
8MBr2x5lxmojRtJOVxIXOSp0ikIPHZBdtiKNlKJ7KSLhIpi0xyXlvFZummSbLcdJeujNr2ISO3OW
7lVZ+hr2CKd02q6BRznE0wZuuYOGX24NV1IhXE2SYWti8ZzHj0isAO+W/A7KaZ0BCdXbx8jo35F+
tCthpiTIiwBTCYjVzxVptxjFu9gUm05t9+M87gAUIgyBn2enbq252ARgDRpMoOvMs7SLUXsyo70s
4Z2LH3z4LqnvUfJiQUpFQmWXoWpTGajeQXUAas8Sk++DIdykNRFg3DzJI2UBBajLIFzhSi64OUtN
hducZMqzPr8NumcpX6U23JRl5pRBh+hKiE6J4SlodrR65gkcsonymgsyjnmLP6nHjjZIVZSullEh
KiSSOQrzg+mi90Z/vxHS41JtZoQoo9EfNdSAg+iS7x5FF0lreGZ6JeGVsaBcE/aRLWq3ZrmDWOG0
qYkMJgT3fmi35nIdcAoYbQDKTHSS4pugHwqwIRH8H0tb9rp6U/tj/iUcIAi9d5W4a2h+1UbmC8le
rS/1fofQpW4+AkV3FiuHsTOCYSEbHS8kZdrkU+6lrNzATH15PObVIWweOsEPUNnpsPGqr3SL87Xw
w/jbZL1O4XWcXCfpFykAOVU8Ftlrh65mAA2+R0dl6ZnQZaS+W+IVynK6+dAE92kz2y3qfIN8E4vl
Lg5hMdWdI/fmbc8BY7aTE1Y6e+kx0IFHFOgT1b0N4tkBB+uJcX+XsuvyvHQL5d4KX9RgnyDK1M5+
sYg29CTgzipq/zondOb1KYAkuOxxhYSSeKWKpPmdYJeMGPcZTI/cMSUkVeRkY5WiawjHWkDyh3x1
LLdwdqAXZ06RRq463wWJ7KlCdk3StjPk9EmSwePxeMsaxs9sAI/ukZQJ7dG6gDXkCEgrWqXyuOAQ
tTQP0yxcmMqwM/qHuaXlMKNqOZvOEiGZAu1HNuBXmtgKXATlYzA955DNheXrmCNNmV1l3SGbYTYA
u610L4jCL0qGoBN3ndo+Bmn93FLoCufJ7up2IyUvaf3Fyltab92jXl8VlcJWk4hFYtvob/NJ3Cxj
92gZA0JfoR23DdKIX0ZQ2eARr9VRfUGR2+tNcvbkWM5PC7L2dUNCY/w3aWe2HLdydOsnQgTm4baB
Hjl0k5RESTcISVvCPM94+vNB9m81QZyGvXc47Bs5mF1VWYmszJVrNS+JVEFfqt2rkI6ZGfIkcr7J
qVPqjHiIUbuDFumQw7zlSspJNOtTrBw1HT7UIrflzt8Ohncui2f0J09tBENE/NkbXxqweXlBmPAC
yrwEpzTYMge/McT4EUK1jRk+xAbFZ8OG68UuC3OnDMbOEh98H84ssdhlY2fXnutk8oPSnyLAX+ln
34X+Tz0ii9ap55yvhiW/1OVjLvY2HCgEwIGDesqQ4DHIN6rcshNFOY7tU+/5hzRoIEY4RaiVSNmz
anr7UMocHKRj2a0sP1ghLl2Fm8Jt7psI/wLgr6faftAle6IHVJudwodZr307AUk6fuhL8aSm2imy
oHAxJjoMYJKtnY/qUTQbRwH0KQC+G2R3S1/TiTMGUeBQtIJXKXkdIjSqmu8Mn0DcVDtupR0ZJk8y
CitF9AklpN3YZ3S4Tl1YbPIKehlBdXj6PqDzuPUbF/ICYKf+Xz7FDGZCtpLxsc9EOCi+R9Kz3HBd
BPpQDVBAgyE1iMiifNgk3p2Uf9SF3sm8ey0GIWQax0YG/sfvnqYjKtqfavvgV5ntpfeJ6n90SxmK
teAkyJ+RGb8LG3VbUVHJlfwQ+dBaVt9h4dgLrf9cNp80hcp6kH2sELloAuHo0vWAomabuf2FOvhO
a8OtrEanNvnevCo/Gonb3w92FCc7z+rg2vo8pvT8cmb38J9BflJr764xoj0seMeuLb97NHJMGX0G
8YfaxduWrKRnDC6Fn6CzpqpDfmBq/RGqPvI8+OKYY6q9fc4HMIYLLTOYDQx+5hb5hHoIhxetZJwu
aSj6PLvqxyId92QV+4lZSbhnymuDYNMjTRbIjeACMTzTabIfnt/sfIi7GBM4STr/b91/7P3Rjozv
WWHs0fp4BHL7ClHwpi6Vg1hUdx2EK0ywMSBa2okXHQMogDLfcLpY2gYw+2opHABiuenlZBfDOAgP
98YkNsgp7Kxtvk0ja+umDOJzhXP/6zj0lL3d0xDWDjxbUBhT5+/qQ5lrPI8OSmkeBeW7QKtL8dVd
W2iESYU5AoE6ggfVVAD49mtDw9cgCCTw7ylKZVfhWSPPyoafpvhNEl7M0YC7+mFQ6WQqGo6Z2tmE
+R8OQXMnQhZtTPm/DHmfjxi5cinGBw8qMuJdX3B8qnhIGwjfvP6xUymv6d6DBuYaqa+4/d61n3x4
1zzvxfUf+jDa1OZfTNhX4oubSU5vCrZXWBvGkRJpEqiS9pZICTczDqGRPwBQ3gHts8Wu26t1cwwi
gQgD3wyClBbE9q3/o2BD/Pbj4H+DMgOypnEzihB5jgkfQfNXkPs2I6absmkOUTTurNq0I897hdGG
N4q59Rr1EICBreCMj/PITiHATt1kW+cmD/na8WXo7114IWNOtM/4NuWQJHaf+buOpLxWY7VxK/U+
81roXQVb7qN9GxsglQXSXULNAFciXQtTe2nSHhKHV70joVPgSpY/jPGP2Pom1h9SD8irCsNT8pMw
tRWVM8O7x9HVnAgRRE87hUmJE3MgkLiMNc9xeF1qQ96RwqbB5fYjcamyR/sOIVoa8/x39iwFbJiU
eW60lwr8eeb9bFK43cI1eNFSeUFTGUAHSMmg+cSrdF0TEitGg3zGcy4p3OMuO9ZCTHp7IYvFhGsb
s+JM0le1UZTYaE7Ntjy258L2Hb6X4147sdnpRlnZuveAMwq+1xZnBV8/rpNGHbHY2b3jHZjjO00l
X/+xPAVn5biyvqW6GpgJavQTkOgdmFdn2JCZQHohFQgi1c7PE76tcbp20+7/Cx2WqQT5rl5xZW5W
xrMi3fXqgrKafwTBT1PAO8LyvF+X8P496nPL0sw5Cshp3L7CUrWlMrItHtxTEtjEzm4vHfwX78F6
iD6MMMk76oahAhvVTicbnVBfxSwuuinoAxAqACNA0bx1U7UoksqS0/YihLQ+lHYDMerKKS5u6x8T
c7TbEEGf7FZlezFQFyl50IxwuqbuAYJhJ5OQE3FB3lEQ8EgNVkwvVqCuTM+KwBymB6Im46pv4w9F
fEAxofik7KKtv6t2jSPsNbvdepWTqif5sFrrWyq9aQawH+aBQP8bs0Djw0WILEfVXvSH2gmey8vw
MWGmcZcfxB/F/eAo2xpN4/Sj9eH2shcDHGrKIhB4lCjmmInCnPQNop5y9OgzYPmz1URn6IK1zV1q
/sC+gdMQRLmjs801mcpPIbHuLqHvMqOjIQCZ2w3jQwzcUvxGL3LMtkbQO2ISv3jV3e1FLjYyWKOs
6TLRFRWlt57LJOrYMHpDoxSYElwwu3BXgIrmxohw+oSn+CuN4NfbRqea8PzeXtmc625ABeC64bSz
UCHt6hiyYF5VFs+1yvhy29LSGYLAMXGfiU5vjjYZ0r6mLqB2E+5F0u4lOLb6n7dN/FYdm6+Gi6/q
SDsyMTH/RKUKzBGlxGpEcmfB9MkhsrMSpXzUeSNmf0mVsc9KjRd+v8ki2U7K+8R67Gr1yFuNUd78
pINAazuZ+eFmxwi2ic4b7HInC7mCmi45ege2CF9akbqwQCIPAnRIU/ItTJ13AaVHUdJPHaSwjmBB
gH/fTrmchR6H9Fmn4jTR6onqN1+G/PigCZ8K5cUb7qZBdZch+KLyOYHOVgZKDbqyEZGGP5SBfAp4
FcZd5DTNSwCOVld63h3DNjGVTZSWZ2v4fHsb30+D8E2EbkaDC5H//U1gc/2lV1pJDcEEdJeM3LGD
eauPP6I1dQxHFz0K6S5tT1ZT7oboGRqRvSwLTs7IdjCk9dqNXHKa618ya2nUo5BNGEnAHuquSCBo
ldCf0IcfHomnhxigFNZ3FWlB3Asfwd3tksG8Nwr14GowmLvS4fbGLH1aDEM1kYSeIMfm7IJGGtQC
/CBcOM7tXPrSJp9uG1jMRkjjJnpK1HVQxXobApBooa3eN92ll+6p+NrFKaR76rZ34aP2X7BqLfbx
DfIfC4CrJarzzDFok0GJOhFgglTvR7QMmHhngq51BF2wRYqYwvhJbr8pxcH3RkeV4aILqOYX7l0n
8sxNGbcPT7Av7+vM4zRamBkSaz/QqfCQcKDX5oi+eIAP+lDqjLfx5OW5AKlOctSr9Bi6CcQBSAh0
1nZlI5eOyhRlsBDgEA15HgmsKK6luGBh6tfoUd4izcCIOe+LDxMQfvzGGEN3t9YdWgzg10anH3XV
NW2zQsvgLu8umhkdlVTfBv5zUylHpGcYb083glg7YwW/HQgYM233KbOiEs+jUAKFkgzOyh4sxfbr
nzNdrqufI5WuDGp85Ocw+AQiWLWNO+muvRPs6N5/lGxa49M47WYNMb1md3ZpfTSK4fHBbll8SBiQ
zYcA9Q3llEFVeXuJ7y2hnAHcZeqNoUI5d98c/ZUQfDa5HmG+uvPgosnVGvkcfeVh8j7tmgxhhks/
CVDOtjIo4Gg1NJJKkcIts2Sb0nBGpv6aUtuU8qRBsb+9svf++9bgbA/DLOb7hkz4xW2g2wObBZXL
SjR7n8xhAlDS7/ecKs7nGQqEtsokwYSmh/x5JERaeDfKBnWCeKsJ/Vosn2LX248z9jgjVQXYArR9
ll3JnhvJpWQ1E06j2wb1js6C8aN3pPuKR14E9IWBa+WrQm/NlkhpV3nv3n9M+AHQ/jJKacKkMH8Z
aIJsuqPps+DiqYro00lfDWktiVt0yT9G5m+DfDQCkWdeC3IivAgMi2Ybi0ROACi4sT6OjJ9JoJuh
PXOk422X+f2n320wiMzfLx/5XXYuKZ5RepreXBSoOFtlfEYneWsUoiO1NSyV6SYzSoaT4YNhDnHF
9pK/KpIIc7LGqA9fkrexRtcGXaBO0l6Y2d88CBvtoB2mIQ0V8FT0ZR08teS8V/bmk2lWgyyc13o8
23NYWZrvQ858uQUhK9hdqlK728tb8hwk7pjAFSfmj7nrwqrSF7kgNRczoxv0Egindm2+b8lvrk3I
sw1sTaEVXEwI/Z1l5chZ74OUike/9nh9/8iZbiBJnaRwBVDffGuoccOUAVAkYGBYsIdv6S7ZS3tI
V2GicYqV27DkFde2prB69QXSG6vLsgZbMhMfbgE9c/fl9sksVIzeLmfmeGlXw9LSYUJ8Guxpuhco
yIMADoSc+Vk9rM0sT39ufsdUkxfwxAKjviMTrOEhjlwX8Im6L4/KYRoY9P8LkBKUGkt2UJ8mCySH
mSNNxIS+szX+xgbSWZ5qU9ZufLXAdEKkPdrKr+FILdomiq3s55rh2ZEJRjXIWstQAKkKFA3VsZQh
0T9W+2A/nPVNLgqw2P+YEIrC/0n5/n+nP3+/Nt/v7p9Vzw4zKsb4XyBW96HnKKlqwIAtTUdqI6cI
Y9sudKazRXXllZSJYJqjjgVmg8kAeZd9UaBQctzH1ci69PlX+fIrUElC2zlP/AdEiCCKoLoFPIHc
mLo9fXEAR6NhG08Qc0xnsYdQmybEt2Cde3cp2F2Zt6Z61NU1UvMy7Iwh6C4p7A/C1jwpd5q3EZ7b
ZNP9GHb1dtz2jzT7vucPorfmEIsej7dPj0GFV8ks9YEeb2xcF3wXxYEBP2T1gvMv9DbqPvEG1sKd
tZ94aunJrfvE8k24sj857NXi89Qb/TrnJnSnKDq0TntUXo0Dgwb4Afom7XZqm27ifbaSHi1HlivD
s0Bp9GLmZSNXHc6O8gjL4cGy21N6h7jHvn/4L4ZoF4/5yuDs6o1iVtcNtGOX7JeiOEgcqU9kR79n
KoBStbojPddbfVe8/BeUBVN99t3Nu7I9u3k1VGRIObHLyhl0kVNeGHJ8kL9o++7es2mDVGu7u/RJ
Vf8Y1Gc+zZCVK7kxi6VnRnt1b91ZP7RDsp+m1b6UW2GfeM56CrjwwOZzcWV2loQiGzMafYvZagv3
whYGZMfdjadp6Nu1jRXR+t9Rer6rDHJA+EstSqLo9dZ3LYmBRnqdFBSP2q7ZkxI9WNvk3ry3nuA7
OhlOfE9n1Rme/0YQ5/suTioYUylntspaJDmsIuyOZ5r3IJNsQ7X1n61JrXb40u2UX2A1jPGU71fR
2FOe8m7JpEnk+BiG/P/tkjVkkZA2zduLqWZPgqbuDaSPvDQ9qJ5sh53qVBMk0Eh3WsTHs9V3Fgi2
leUvpR2aykHLACZh/Jgtn15dlTJzQtpBtezU7QGIGIiGf5GeOrD18RaNTydZ/XIuefS11WlnrgIV
jHWQbhpYhWB0VzxnX3082X/1P03jLePHyIHUgz7/P1zrzMXyqvNUGWU0+lcoF8PXWcKeZbcH/xdQ
Q9EpT664EUJnbfR+KU24Xux0BFeLHSupSkSXl3cXg2QBcaIa+0asALeox9srXDvMmUM1Wj2gcRy3
F0m5r/tPQvP19t9fqHbiJVfeMvvAZKMXobyAARr49+YvxYG4AEQBomd82wh+X4UvkbhybGuLmn1b
TC9yww4O04tuvehcS5SWVywsHhB1ymlmHbqC+WPX0z3BTJKivSjavQAlYeN+9PN7hVrpyvbJSxde
g3abUVJFlOY9oSQOgPwN3bR9DB0/NvvgI8VyUlR7/Bnbf6Nfy2ldmZt9JF34kNpIxpz7AAHBwTt5
98lRsmsb2q6Nvr29uMUrfWVs9lUc0CcT9HxaG9zDVvFds7ZV5ty2sfhsv1rRfI6kmeRJ2hYj7c48
VbDU9CdhH5LIais3aTGj0Qj9vNCZzUZv/e2lbWtJiHKV9t1UEGyP+ctUdultyQ6ZZVzXGViY6pjO
6o+92c0S0LSpspxvgZ5cFNAmpXJBXnITZXd68VGk8Jnq2k4QvzbkOiubunxyf0zPLlgqa4Ik9r+X
CjsranxfpYO3BRS6HRzx3voUOfkqC5C8fOf+GJ35piHkRYPQHr75tWDy6A6ouGgru+Cx3Uk7346d
/tV6rjfGw7BTtsAi+fLJn/PHeJt/9Bxtza/WtmDmvGWb6DIo5pbmf+uI29SBg/ycvxYORWe7PIHO
+9JfVrZ9ORj8ZwfmZZnBK81A9xmQmFqY7TF1Jn6U+lTcm7vhbi0WLAZRnecYkBTSnN/ufvUNMirJ
ClWx5emf/+pC4Fzu88pylrJiaGX+Y2H6BVcW0CtnPFZkObxHETtJniK0a55buzhKDyAYKDW93ra4
9ASY5jxoPiPr8q6gDWWjVimpWF/gD1TtqmbeEULyPH6E2gJVAMlduSfvuTh1g7j9x+DMZaHjDlOS
1/oie5FTVDTvZeYuuDyAktU8hXO4uusH0IeRZG3DHiwjj+2xKO2gGp7GOj1IafcQW3B8BHBBQ/IN
vbUffIrHk5L0T1nc33lJdR/Q4OkB02uCuBdBx4XWmrcvObtuoUJD8UDloTpLg6S6UHNB7FgH8l9F
1TmD8DFXFfv28UxXZp7cXluZ+UOrC8rYa319QdMgRz603HTQkHtua0uj+Kjlj7nPrEE2rpTRlswa
Es0sC5fQpHlO7VdG7vL+by6dD6gs5sEbKo961B/9Am7y6qHUtAeZWv6Kc7xnocE5yOFhHhah90Vf
5K37Ww0E154a15eaqB0yICBmhgjmtuupAUjfEw+aUBrtvtd+66QssgVPPmudtx2rYDcE1KYSVK9M
H/SyhAhobEyiF0+3T2Tyz/mJGLw1TAlsiPEOstE3hpxpalVfBtl/gGKkE3/pcOQjYY1m8Hcfrc7b
9pZC/LW9KQBeRQRZqCHJRT/iUuQ/mpAMMQHuwzyUguzXbUtL0e3a0mzzzQY9OjNnZZb+nHSv4vh8
++8vhRqa2QyxiRSD36FNijwKQT+zEjOCPAu+e6jednKDTGwICBoyeue2vaUbCpkvRVPup4nI4tud
q/MhBJUx1hetBZxfvZjuKcy/37axkEuZVOknmRea53jE7Jvn55IKqWSFXnPwVYcEvffql4K5pD6W
6LC651q5C+vqYFj9Wr793hGxjHgPklwa+dVcZSaPUQPUzLa5eGh4u7rsRIl0lgNg65Txm7A8CKb5
4/Zq3/viW5Oz2K0VAlCstqErMVJD6AGqj6Rzw7eu/t97BlgyFEn+jXoAofT27CoouBCY6RnpPFmf
m330UJPgFx/S0zpm8b2bvDU1yxmLoXEDbcRUKV1qCK+kIdmgkrxyuRbqQG/NzPLDVnXbwETg5yK8
xB+qDS/mO8tGoOLYXEiEV4LG2ppmBzW2fdmrRtdcKsh8g7tIvdeaL7d9Yc3EzPF7VwviUMGEjLsN
TDKIgDiswFy5xAuP5Tf7NseLidVYAjRm37qn8n5EZMdGMe8DLEkA7CllTdPh3fZ/JtXisXLlfr8V
nq6CLhIqNJanxaWWsVcDbyPH7i6AuUB1yewLbS8r0s+/s59w7U9VrImE7a3HW56lhibw9Uvf80iK
fhqT7oT5120j70M866KrIEJPBvnuHFXQIpKSdf1vI7/i/K62Pv2zvz+7S0adhiibEiDQt98M2qtc
rM2cL0a9qxXMrlEg9tYYCKwgKC4lw0x5ktpt8NpkXy2BIS56z7dXtACxebtls6tkjilyNClLAlk3
kH5tyXoYLYqd8Q4W9hNkiM24y5+C1d7UQh/ireXZDfNCz+0hvJ4uMQMgm37n/vLu2nO8cx35A3YT
JIY24dZbpxOW8bW3Oc4by8asVO4PjWQFAWsOj5W+sRI7OSV79YO2r9w9ifiuX4kli5ts0OkxEbEQ
ESienWprSVFouXlzyWrGyGTw6UXOeE+LXK2PoPrPgTJmOsJAKECZM0EEBQbTFFpSBpJkG8NfoxSZ
BTewGkDiKOZS0NYW7kkliwI8bYb2SA/MVqNxEyVf0zVewzUjs8vilmZiJZ6pPY59avuxB4zgZXDL
7W0HXrMy21oFaHc6UYw+DhI80NUPmPHsmOb4bSuzwPJuw2a3BNll12c/tUdUtzZCqwJifv3fLUgw
r6IiMQWueTaH1G6r+vmgofoRMsZmOZHZ/G9fzd+LuDYxLfIq6nuiOAD+HLXHWvlkMHXSfjS7X/9s
FdNpXZkILBVAfYYJMXgJ49eiWauHTE5zdXXfrWHmVK2mdygli9pjc1JPiOy9DJktub972ATLbyBj
Nr25VRgIXtm8eSb8zvLM0QYty0xLkLRHo7am4XYo+kXX/Sx1w0bptJMZax9jdA02bmf+rNq1QZ4l
N78+u5kDUpdOI0TotEdP+iDHFx31IiNayUqXnPzaxiwgI2Tedy0ECo9+cfatDyUyWLe9Y96++72H
+DcK6QpwNWPu5KMrKlkFfPaRh772on2uNs0eYYbvSFeFdvNDOsEOsUnQOYSzcs32LOi/sz3zfjlW
ixD5JO2RKGSXx3TnO+Vd83lwEsffriE2l7byeqGze9ABTg/rAGNJ9MrjapMw5L+yl8rCTbg2MbsJ
gZeKIeop2iNkV9vSOlC4eGoPKnlj0u6B4luXNRr+tUXNbkAJvh3YMwFdr4FpsKqh2t9e1JqFmZeL
glWLIArZNq/kdgUbwV/hfl6KH9e7NvPxLKn1PHY5GHU4ez5SXzWKnz7QJt1a61UvXdk/pkxxlmWY
4GwbRZ5M7eFPAUllQ86bHo2tJ288YBYiftcEu6bZ3d7ENbuzTLtNFC0VNRzDimAMTsJd4qubWFjj
wlwzM923q1DvD1kLaRB3WSNtdOELr6BeSVGr+2erma7BlZlWMuh7Z+xiaHa2GzcbDxK5fuWslv2O
6UGSKpORktmW1bprdm7k649VndmR/NMvv91exeRW88/WNIL0fwZmm1UhONsNlqc/GlCpMxZjD7V+
YDXbyo8duW+dMglPrbBynZad/Y/V2d65Rq7GXYXVKrvwJNuEMBoFcrdpveBwe33T1b+1vmmDr06p
UzQ5t1I2UGy1pyB/akUU3bzW8cjtG/l829j8zfzvUP5nXbPoWompFucW1koohu002dEW2UnJhj6C
v5VLR3bSr3CIr/W1lyKuAcJz4i2fJOtm8a9AKjFMFLZTkDbDVt2GKABDW7Tx9iLtJ09w/ounytIt
u7Y5i4g+YoppIWNT42lmmra6jRByEja6I3/2n90N1C3a0d32K1u85K/XZmdhMiih9KhjzBbdNzW3
DimENz5nGcXpo98FTtCoTmBWx79xsHTXdZreIuCe+T0c+7IQPBiMWK33WJYf0PuagHGq457T8hNh
5m69lrTkutc2Z1cTcWKVrhfhMqMXILWTNNYXv4w2SGnbFXS4t5f47jzBB4Moh7Kaoh+yErMrGQtR
FEp+U5w9WkNZ0/9V9KrtdfJKg2PRjCGKBsLnlk5Ie3sfme4UfLXVinNdineZeRe3wbMk1yteMjnf
m1s/LebKymzr4CxA2NeXirNaBk6nfC4U5D8RPRPgUmla9VcrCSvbt2Zxtn21YGpCGY/FuS31lyz7
KemjnY6IT0v6c2NBQyUU9u0Dm7/dJXW2yFloywZgJWMlF2ch9WxfApOZ+N1BaBU7kJjBnvh6fCY8
I3+vuuXe0OXnVOrt1JOORd3ve2g9bv+gd0H99+9Bj0SG9F2T9NnV9EemyaRC5/cUT7VWbnIDLgvj
bLVrpahlH/qPoXmVpEGYNGMAuziPvn/whiM0RNvR/3x7NcsH+sfIzFH7JoQyrGM1ckbctsRNDzFS
Wv/Su3AriWe11Te3Da6tauazBQLKTRiyKgtqFjU4KUW+M4qPt43Ma1v/dpo/y5r56ZBWRtNbLEs8
mdEBgaZxI71GHycQfTnatFGZ52P+0O4OyofbptfWN3PXYqDlIASsT6e0Y0aPUB3anrqSzkx/5P3F
/7O86Udcfe7DQetUFAC5+K15ygvXEdN0e3sd79+Kb/3cmO7BlQ2vbL2ymtyPYKKatjts0r/KS7Of
Rn/iTdBulMQJ5b0CN6z7vMYN++6jMDM++9RbXcHwsDqdn46wkF/YQ4Vr+lDC5HDnrCQWa0c23ZGr
lRZe2MuMGnFkIaTdwSGvjY3nPt3ez7UVzcKGzECxDgkJ26nIgFfE7kmRn3SFla3p+qwsZw6/Cly1
FbxpOVXu7bL26xirBwgcVu7xigvOyXvDsBGEUpxOqMUboMsRhB+3d2wl0M4peyFmzJh8xgIy96ci
rjcuxEm6LDlK1v6vr9K37mbOwkWmh6Gm+WyZ2cHnwei3ARWW6j123Zre0HTMN27unKy3KoY2UKfw
oNZQM8m8CSTJ8eMvrvwX8EZbhMW0XDuqOWv8v6Phb7AFkIJ3uhgkkDlkfB1GY6d1utHuGX8RoIDb
yH/VW9R6T5CH2bAqPQnrVMjLjvLH+Ox2jVoalbWC8T78JvVQL3X5yhd5OUWwpnE2g9YNEL23F7gD
HBHB0lmADXcRaHCiu2pvOoDU0VKFEooknblgONFW4saCg1JVkMQpzaM9P4drFZ4elTrK7ecy4IFf
kp17tHadov90+yIshA76JZBM0P5HzdiaBUOoq5Ekr7gIgVJsuyCzu+SLAIWiL1w0qV3ZzIXo8cbY
7Lhidaw8X8aYWnIN0oMGqV2Ip9xe0rIVCpCsyaDVObtwahT3MNmqhNzhawQnmhFCU71WL1s6H9qs
/zEy+xSbQeIa6fSVDPrABkG/afpXefzpmSuhfW0xM/fzKxqGkU+yX9TRpkq/dxCspsSr21u2cI84
mD+rmVZ79ZVSpMaD/RgrqvXS9Q9ena8YWFvGzM3CoDPELGC7avE1bR4r7S8O6B/amHuXmflC3yrT
d12EKY/xOzffKN7P21v1vkCBGvj1Xs0+th3qHKbqY6Z2BpqaSbXxJcgStGfja7vNUwcOYRRx9ret
ruyfOqs3onEaigyqFOcU8YMyfirxBl1cAziuWZkl7JLGeGhhcHMCAnjW23r5oQTr9M+WIr/1tdrK
ElkEZnQOMmmvpB0K277NWKfzz8zMokDmWmYQd6xFMPepYcCqBwF5/vrPjMyigNAmlloWHIsF4SGv
/80YlBsj+IcuN/8GmWUjAXnHTIkojPnLupvEL5pd/E3elXb78299V2kem7Cq8CxT3o1wa+OYDTAo
F+cQDG/RvmTjymfnfdowjQNPQ5JwY4kKelpvvQBNgSjq67A6dyO3NWv15zg1vkvCAMuAv41VF4G8
ElpCLfxr9AsAlequGy1Hrrtjlwz3QQInUI7eVncMjWDlsr2Lhvw2MHfodjP7BphzuiZX0bDJqNmY
XlGdRSDFvMhpbo/b247zPq2YbKjTyqe5r3dw7CATlNgKsAE12GP1GB36g3svvapO42i/kh+p7Tn9
WhBeXJeqGBM1PhQ287Rai7o6SmNserTohPyHuZZMrBmYXe0iBRRQTIuSi18dHZ44MlYyiDULM7fJ
KhTlFR0LYZ5BxfzFhGTp9smsWZj+/erwu2Z0U7PBQpt+0IZz7f36Z39/5ly9O7Rh306HwIM3+h4b
0j9cwOxbXnVqmpTydAh9sC0BTlSw1vyNNWj4ENVOWVXM2Roacyyr0MKEhfyHEP8spTVXladPzZu3
zHQ/pnyUhg1D5L///eoYdLGsky4sq3NFC8/p77/Kv7SGQZz0AtObY/5lfIQwLHGKYYdEtQ0ABfpz
4+8s8+o3yG9doUW9IO1KfsMIZEdMYR+OVvUoJ4e9tc6ZQw9DECaGX03rdPdMykfb9lAnm3IbP4eo
URXj6mDTdDjvLULOAa2MMmHk367K7cZCYUi8OifjVzMCX/mXtlYiW7xDE//Hv0zMR/BRwGCnVBZl
SGABkp9C9vw3HPDKwCxRQXmx19CF4WS8cZOAt6/itWs0V26VgF7zCYQwbcJ1wYIzc/LE9PpSdsf6
bEbRN95PF7HxL25b3QlRfM7rmkmP1kGr7OhJ9VZ0WyeBXg29FXswaicvop9Ii34GvvQxGLtPohzT
dUjhKUQpo0LtzwjateLxu+f/9IOZXoSMkTGVd+2Hzm1Ttx0VfrAKz17jwTje74pUOlHn2srpV9OP
jrLgrzxQ3mNnMAs0gLOeQsE7LTUjLope0sr6zCiBQYWhPg61uDOpKytK/8mLQoRKc4dqX7RV4YK6
7QhTMJs7Myy+DPQAzZ86L2+dWR6zMlFcmh+jEG/0imuqmwe19O5ybSXVW/JpBEjRO2NCVAPp99aS
lTXuKIxZfZbE2vbM8agOa2PCKyZ+7/RVzPP0UO31uqjPan4nlI9J/9ftzVr7+7PNGgAoWpWa1meh
OqpeuBkgmb5tYY4U/31prnbp979fLSEsanWIU3aJNvh4H+/G7FCEW9ghne4YMzXR0DVeSQmWXeA/
BzOvlNBsNBi1wv+sNrUbZap7XjqjYchoLViv7d/071eLE8Q4kJM054LRQiyayu5Na2UDl4KzxQYq
JorR1rvhpTQtUY8FyHLWhru47g5j9EkpV/n+1qzMUoTMLS3dVbFSwiVBXSndSdYXa1sz6qjZxYuL
Lnq0Zcg6WelcLm7g1eqMtxvYdJICti6qzyn6CzDEIoCx4gzy9BB+FxCuTMyKAFbvCahVYEJ9Kr4N
35p9/z0JHYui+6ZgsuW5ciSKkUw6QfguTMpLiP+scvotX4OrXzELFloUhEPu8iuGk2z7CIRsXGea
Ahmc8ik4/8+AtCkC/7E2jxtVqvWRnHOvdeWDkjFiJayl3UufFgvZdhwStth3bHSabGaFq4f1uc+s
xk762CmS7NNQoKKhv3YIT5lq8VNV8pVvy8LVZkiIqvJEq0qVcuYvutWlWWXV5bkwElu2yi+C9jkz
9rWrfbwdt5Qp9M3c5o2lmdt0iSXXVtCWZ7Xz4Mcvy32QdK7tVWG58eX4B1x46KYxy3RR5PRXJMuf
huQ1FYOM6oX6IJuiupUNc5sG+Sd0s5+blDygGwRUZNLoW4x0k1sm/X7Sn9Lbz2NQH0QpcdJEizeo
u1CokrcahLi566/ch6V3JpwmqiwbkqLI1OffXjnRzaLYg377XGL6FOTg1AT7R2+bn9EndDf6HXKP
TrZyz5esTiAPpi954EN2O8udGL9E+0Mix6w/N9+Cb+ElO0Vfc4jif+nWBoExEnd0blBV/9/D5xu7
s8DGZ7kVGwO7inXutaPUfuzqtbVNOzZzlTc2Zk5plV0sWBU2wmN/HzuoXfjoJ2lPE/2F+eqtDhgs
XAKDsUPRoBHAIOCc5VZ3A1mhjF2e/UbauJARVt5zWvwCTbmyeQvRGQwbHJcG6ZT0DnxQy1IUjy4L
U43PVnLQjYfbl2zRK64MzEEHXmX4Y95MBvYyLDvaXRY53jZ9RbJsD6wVysXItpxhv2J2urvzA7s2
O0t7aiitC7PGbLWVdtp9tA1+ZmgCqgf4wi1yE3kXb93hnkHL1Nw2m2ql/7fwsb3eVkN+ewPdJs8T
RcB84D30zPrX90p3XFniog1GuWUUjU36VPP7JoZqZyb/WuLn8hghGO1tjUd1kzKCzjUPt+XHNXK/
OUHGlOuRC/8xOrtsslqg6zHwCGt39VHU7fCc2OPjRPhVniJHlLZrMP3lVdKKg2QEgO1ctbmGV0Tx
NAya7kXXXiwFNb818vxlJ536ff82MkvyUpfxTVXg0a8/eYdkmz0ED0f5Iv81cXNKW/+UmTAJ3j6+
xYt3ZXJ2eo2QV0IVs67cfbKGg4LK1G0Dc26Rfx/Vn0XNjirqOoueGBa0TXz0DhUUgdbjeJr0cNe4
ypbClSyZ/IeRGVgZZrctCOSI7xq1oYImdKZNzED3lve5ytOVXXvfiJnae1eWZhcr88I41XJOqvOR
n4ZcGwU2Oi+MZG+QVN2ATwsQblwnGFxyw2u7s09qFjZhXSvYhf23d6ID43TflUNil3cjyUIFIW94
UrpV2d81szPHzMhsFc2YqlHuqUkuRf+KavSKn6zZmHliPI5JZQzYmOYO/h9p19UbOc5lf5EAiQqk
XpUquMrl3N1+ERyVJSpR4dfvkXfxjUultXZ6gQHmoQHfIsVwee8JRe6ENtypPvo7ugGYBN1n9B5t
327+/Bx2af1PqYkBggrscua1Pj9K9SCtcywZWKCQ6MDWJCHWAsxWih/q1ehrCCD7B1XqLN9Yawcv
ZfwQTv9nDLNFYWh9JFKfT/V84fCb9tiArtE5JXx9I2+tG7g2ntlSyCIRkdFAsL4sgFwprG4NtnQJ
cps217fxzFZCg1RVCwZsY+HBJkmCybMtP076NBpkLCAl2sDC4A3A0F9rj5nFJfgt8OyoivWoks0a
Y5NhT1cUL4Om2Ga++r0Wj6lvYWZZnJYVWp5OvZDGkW3FSVwwl3U4w/S1Ld903kCQqFt9gdW+qnO4
NsLZW0OKJQiWNwgNF1kfYPMMUMHjCKF57tZw2Njieeqkm7VLZi3q7Ekq8aqS0gJ7oAtKK5LuuGgg
Ib7GAluJMme8ww681WOpqE8Jkp0e4rvFZ7pGZbtED56vza/H3Lc6TAmP2LpjGEr0CXte9UG3+C6D
+xke2TUUHNGB3SifGhw3/g+quyvrRp0dJYPRwHpOwfLMA2iBDW9S/EuL4EmoVivX29pMzg4UljGa
sRYzWUS/zPwotN9Kv5KQk8UYgBkRhgcqvag2RUZKozQgyHW6ZtMlwyNJZBmWwuxYd6CH8+ZOMwbb
hNVdE6n7sG1t6sOTMFRgq4xet5o6dYLjoCzcho2vIg0OnKR3tMtOfunbpp98xDTrrSAbnZ9vjMWv
gL4xnMGQCF6I06eFbwghs/qkILlotviFVmu8GdlaE2Bxgv6JM6+s6EHfNHqOOOVIwDxWXTXdq7JY
eaGsRZmlTGNI0yaNEaXPGUwG3/TgN+y+V3LAtSCzhZtUGstTCJ2e8jqATSmcsus/an7383dZzJ7h
GkApwYt1Ek49f+xUalLWhm8iNwLmL94BQPwe2uXGQPMEvXwrI05aW+xK3mor/Nbl4f0TeHaoDg2s
mYwYgQcUHNhNXL6RtffrWojZCeqPbRmaFUIw6Doh8YSXxb4y1yrAy0v7PwOZI2yVum7AZEWUBMTC
fujgJ124OuwvU79/+P99rXmuDn5DX6FHiOUNlYaX6n1qrcIAOTrET73bQJ5Egjkk+NBr8j9LPSNo
KP0zyNlijLS6bQBfQhO8TCxSl66RDBsOo5dYhSBZrz9k0oNmFFeywVeeykvFABW9KgU0fHSw55pH
sMcMzDKTqhNr+SELw2MBwaMM10gG42w0SJ5otSrDsVBchBrDf2LOdf66pA38dgixNvOnoiq3jehx
MTLXNJpDGaRXIyxiu6qA5G285Uq4UrCatty8/AHzB2jjT44sYGafb0m/0ZpwJAluS0XeyeLFkJ7k
WodefWSHxa+fV9TS4v0ea74LE45GpwJUT1rjXgihMtpdyZAw5mtJ1OKgYC4ho+WIDv2cbJ70Namq
lFQnheuHJoDbM2jlaW0zs4aF4RreYQmtRFXQ2ifADoLNuWsUMABDa02smkcNPqq2ahmb0QFlAK8i
5Ijv4efgdY2rf5Cr0F0TRFpcspBmhqYdwMAXEN26KSEqQdXqFCVkH9JqM0RYpZ2XgkHXm7+zYQ0C
sxZw9hVlqdZlFHWrU42UIIAtSzdAFjmV7LBPXKkc3Yz/a14BUjqUif8zxtnZWkZxayQJxliJ0qGw
M69ViNSCE/nz+lw6wuEViJQHXPZLXFsztCrtfaU+tam2Kctn0aseGKfez1GmHzvfcShPyeALIDlB
GeR8x8GzvWRFXE1ti99Glr5QkntpyJ8kI97rBbVjOth+Q7c/R13aEt+jTnvzW1bcm5JRmRWaJaH0
HMFWl6uaG8DHHjqD+0L8zQf7Hm12qtQB3ONFiYZJxOK9UlGQ7Ht0DVcKEkvfCzR7zWSKagBjMc+M
UGFM43CsTtLY71sTVUXW2J34+Hnm1qLMbiM/9cOwNHocJhJzw/GAFjz80tceYIv1KrBC0SyD2jwK
tbMpiwc2NDzDlNGggS3hrgAUhBQihOVXp49uiEaNuA8mg123MYMUguRR5UmgzUGiuDrFOmva+zLT
1c4KITz4b6cAwl2YYCxXmBJBff988QThyMyuMuObUflsy0PF4CoVr6Wglyv0PMisbKGw0ODaGCc3
MuN2n/yJWziQBJol0jd17NyfRzT9sfNNeB5s+ujftoMiTfCdAsF0KFxG8XMWrOgKLCQx5xFmGy7t
TCUUcpDcaHp0r8ThvdG1runrcLEusB2ajY+aguqbR15Fa7Evl+x57NlaUiK96XIjSmA6aUNnVj0U
t21piW3pwP9bO6XXjd1DUHzV8WbxE2JDAkBKqQoTufNZ1VCplppMjeEZCmE52HVlUmIbeuxAC3Mr
r0k3LI0SdXi0opSpB6zORinXVS1i3As3IoKrSFBYQZSC1PQ3S2WSrZPRrzSRVMyWCldZzEWfJTdJ
bdra2EFlqPjXVwLQSVPCKU92SBdw56qL2kFqMZLKHAAdAdcMc1bUxc4vVBv/6uSRYQ+rxMClNQo9
AwD9cBchU/qqAHzbBfHY9qOWS9GNgmpIzmluA9qdWOmQbxto//pdu/EjzUP36LPx1d8/b8HL16AO
b14GV1S0ijCxczpzBbePriv16CY8yJPdlN32dmarrTfZeJuflQ2tjHJD338Oe5G+ICqg1ShrmBAR
VebN57wz5cgw/fCmzZqbpOBODDMeo03dTpf3HYEvTfz6c8TLgQKbgNo1QRoGhpg5r2ALklBVosh7
g1q1dNFZhQpEd5K7ffORGoHTyCBXNeq2w1Oq5gR2RNiZvgRyUh/iGe6bK8vtYuN8/Z5JaAFklclH
8HybNn6YdIGOCpk/SJacPoXZYGnG6o12cRqch7nEeeptXEeoUQ0dRpKhlCmUG+bLWxL6DmPtMaDs
yDJuV7i06gRwMLV2ioHuSlXbZFxzC4OjSfP489dYHDz0+gFIhNoEpBjOBz8aksl6+JqfxrSwkv5I
mxdzVfXv4k2HoUPpGUrqsobMZN6LhECTXgow505prOEjplYzojuSsPGm7lWnkk8VU2BhLN2NEtmR
YtVv6TI+UdEFxdMH5reXLxJp6AfJr/32VHTmDiBlhw2JqwcwcE8LZ/B7xyilE6+6QxVJGzakK8nm
ZX/AQHdgkqAAkUBG5j47modMy/yK0vbEw8eKhpYSlW7bDVc9A02tfsxz45imkseS0oUqE4RpH1QK
50+AJYYjDVd7/Be3/fRzAFrAzkdHGife+TcHtMAgfchaNK5wHfIRBgJNaAV7A0CDAejD4DckByCB
ulJ1Wtj4iIsND1VS4HvMeb1Lr+Oi7lMhTn0kxTaeF15A0QFvYcgWyM+5FjljTPayEHdcuoESvIUd
YuX4iaQW9li8/LzyL4/7aRq+/ZzpaPx23Ec86aU66cSJalD87FK7LEyboXfTil96ZlhhBFacktlB
slrSWVqQOgVGzFAnPsucE9DVcpIqRitODWRmS5CtYIgMHk/l1O1g6XLidOmLStOTWsq7rv1YGfiU
op9lexi4Abg2zl8kCxC1Ph94OhpqI0Fa/RS8sI1JLLQuvcmtI4DaaYAO3FqX6rLfB59BwO4wTqCq
LlHPvFCEGmaJOLWVscl1xR6GacFlQ2932gDsV+j2GnfUWG8sEG9ukyHcrDpXTVn5+ahV4Jkxaoze
BG5ntgl1JZY7XzfwONjxh/xP6hRH/TpPLdDCLN5b6eOaxcvlGwavMVSR8E5HPiHjEXM+zxHVR7iF
oJQ1mes9TUp7bCe4HT7BpMOWrfyY2sGvlW97AelETIosUJ9wbMpFFqH2EEIHEB/e7aT2cvhiymW6
IQU6P0XqJTXEk1BPK8RnQNaKhRcPeVhlQLYTxwoY2JDamdb8t+1kFFIdtRxlyjHJN2afbSHO4pgN
PL0h5mCUDwHM7EPWbH4e8OVZhqgQoQK4Rp9aHLOoQSBlXdjR6sTLP0b1POBQ/znAwuLVZHRNkK6A
vzPxeM7HJUekogVT0WOlRWiZrZ46DTevk2i0265zA1nPLVFUz6Oi7gCFOaoh36nRCi7qIk3D5H7B
Er8u6Ys0bVTjAaqbfX2SYmHppnFFStR/pau0i/eNRN0ifVgZ9rQ4z7cLIiJB0+AYolAyPyQSWUvx
pYFuEHJvtfS656FHtbSwdcFAcySV19EbkkLAJYaAIEkhPZRpdpTWTkCaHc3/fdaI36PBDAqkAlOF
uOL5Zyi0UIx5liJ9CrvrJMSNkOl4DRO8GvXAbUPUwzW/g8STfGem4kEh4z4j5bVOpW0LwUtL5mve
nYszhCIxNrgy/Tc7UJReEW3W1kBPZ/CiSG8UH2CJeo0BPP2Vi++A1By0EYZH0fy9JeddaxYa0MQB
RETo+KmXYFSYyS5J7zhQsD9/9aXdRL4Fm73Sq7oYUr2MQA/QDAt+LdteZSsb9hJeNS1lkEUxFgPu
GvNkMGkByxQm8PSMwx147L2GEehCKk5BassofDstlakWd4CLYCqv2kkv7SQkgybqcQRmVfNcLGqT
0S9LvTnJk1XV6HAPtlGJg+KKnQ6WDwcUZ3R1tHNQ11JVK/+bKf4ef5Z1VL2a0U7VMMVlYHfKuyG/
/fwNl5bl9wCz82pMokaHVGRzEqmX8tLOm6c2XjkdlhYllFqwDSEnol+8GgyWpiwcMIk8wOE37UUw
ZPr8A+4KECEO1o7gadnN9wAEKvCzgag3LtTsG78rU7MwGiSs+UMgu7UN/ILYClt7Y5by0o+TOrpX
v67V4OY2NTCeQxMDFsmTQB1Bp3J26LRxm8sBSvyn0q1dLuC5BVGiU1Faks0O8WczZQ8QjLe0beSY
TrSG4Vy8eyZnXJzEkAq+cMDrtMRowX1uUAWdUnXqRb3tw7s7dPkdVGJcwLOK1aBLh8BEedZQj0cd
Yn7yN60YSyZw4SEDz3djhrKDFXsDRynGxq0DSohT3EOESrg/L9ylr4zyFTyxUB9AnjibbKDvZTOr
AxwMBayeoLlcjIqdmPvs3yPf8VkBD4c1Hm5SpEuzAi6aqX4EZyPcbQqUsyf9ahNSPMkaKuUSezPF
gSrAfzs7X/Bya1bzPsUjA3I4pLJAsLlG1mmbd+odPbZOctNfyxaIXqYjrZQ0/pfIKFGjBQar0nlN
I0xYJUt605zaPURp0we2b2vLvMrvq1eUk35nD62w2ofmmX+s8fIW1yz4lAS+E1+jn33GGpd0q1MQ
v8z7EaZex/AeJ2tq+W/EShw9XtUjX1w2wLaoU/pJLvTiZTniLIJI50nDg3KIQ0uHZ00EF57ur3Ki
CfqDZjzKZheYat5BNDnMOnACt+xWqYCBU53yo7rSrOazeeoO4VX+THc/74qFVzOmkUIrE8a3kJeY
55/QbILoUIHxdXv/A07gG+rFnrHrb9mDZsmefJC3a99w+kTz8xaFEhQFv0Sc5iyKpPfVcmIfnCLt
jyalrtJD4joxVpKNhShgq8tTyXoqDs3PGaPWxKCmfXvqe2jWwpNa/qj8f40QmQRGDSIDYY2e/sV7
CIqgXNcThtmDTlMnCivKT5w8y6sQtEuE/xQJMFCwilHwvyhyGbrB1Fj2Ecke7OGJXgX7BLojwQ0M
PJzwdg06vjh7kM6G7CgOMjp/zrZVlnKgupoT4ZHV4HJIksdSW4MoLmRLCvzZMG8AD4A5PDspq7Zv
9bCQ25MfEqvSG1sPbjJgbFqieZFAVaZakfJauHywv0y80idva9QNz9N8Rc0xLF/B0gt6qzNLWwnX
JK8W3uX4Ut9izFIwgMekPBoRQ7tNrqGR4IwW8J3F2wTVpS98YwAesZLCLBxSZyFnSRkKMbQzOq09
hahnl2q0Rb103xvFps27FQjL0sKYHMqgWYK200V1ry1TNTKksIWWz6smGRbT3mttzUFj6VTCSx+F
FNgA486eY0qUYRDQj8umGqL+NriSlezxwQyHHjsH5jmnatO+rmUmS2sDa1DWpw435Mlnk0jTKg56
MtUt+WineHRRsdIqXMhrURVF+xz9OvRb5su9bxNBOlVqT4Al7PrShCiL4bZN6UVDaIOkt/IWWgwH
8RyIrWMWL/KDvKvHPI5QiItQatTphyE61ywNq1EDJ2j/NSQPBxTsboipTOp1ZF72ZSUZqgHibhAi
gVaQ6ckwNk35ygwuLgwYWwD5g/qTcsHAq8uxauQeUYRXvhC7tlBwc/x3ND6twWlvjMZaFwefPvz5
fTUtdbwn4ebFML7ZKVXSkkcA16qnPK83/lBsUKDy4iHcJ+pdUKT3mtp7dU9W9vTl2XgedVqu3wte
FYk41qN6iqs/shbvSYlyZgYhMP+oaaXXJqm7kgpcbgAseplAbYnhf+jYnEcsMj3LxtxXwUwS4NIk
t77u9FcGZJAg/jqgQShJ1hp94hLOhTtykqyAOynUkMhc2qOX+qZPTATVNsE2ceN7KbNMW9lWfG/a
jat51abke92Rt51ir5aOLw/O8+jTv3+bZLWBJ7dPEb2zO/dUTpIvfI8d02xHeFmbH77wZP1o7tYC
Ly2p76Oe3UMF2qK6z/5n1Mo22UwjJVu29kkXx4fcBEZtCkQ55vqL2UjVnIWS+kWFgS+vrUNGm7mZ
Xee2ZuF168rbKti3fzu130LP1q/ua/o4TFML8wBXcSL0X6263+TVxpevhN05htccwa7IJZRwV/bO
wjGB7/ot+HSLffuuoQTVSX9AcPSgHMVJvUY/+v5b7fRu4UEM2t/m7bEonNV0muAPz88KU0VNHqBW
DXWQWcEYfC2fA/2lnrLPwQ62uZdtaH1Dj7KXu90WXIWVPbu4kL7Fm37Pt4HqULQljCPeIO9j3RXC
0uo7VIhh1GDaEcd16f/WUJqnu94eXbblmzUJ54V8BwxD8MtNpHCoIs4r89OeVlJlJCeml89+pl+1
QWrjhx00Pu5GKd5kDTRw/PDWJ1dFcMX8zjYgPl4168yvhRMMpXTAR0Cwnyy+Zp99jA3hm02tnNix
c6k3but4Q7Qbak/GESNIxZtI3clrRjALb1J2FnZ2itRSK/KWVgpOEcXTYJeOM4xfTezbzDPoXzxJ
p3DmpIongyM+39TjoFE/C4lyionu1NmrpiDpk14TvvaEWiimItIX4k/R8ey4XM0ByTSjJ1/H43R8
ZEcYNnuFB8Hp7cpKXtg5BAJ/E0ICNfiLulALf+6uMRpyqmp3amYVNmy5FUvlNt3kbr6BOuVfREQK
QQDfWuobyuUwdkOikdP4Vu3q2+ZX60U3vpW7yd9wvgxU2L4Fmx2HPIVGG00ZOZlNtGkLaklohtdi
TaxtaQcge0WFS4P/5wVKM5CMMQ9Kn5zqUbJILO3rfrz9ed4u08ppJP+EmB05EKjlSPwDJCbkfaBX
pRo7gnYO0R6HYPUbTTt2dp6Sqe6CBi8gyWApnJ9vUsBlCfVZ9aQm3mA4zUHsKPQZhYb14Eihbd6O
buxGp7V+7hdM6DIwbIOnUh7W/uwoIXBBVmORqCjGpJVTmbtmALW+uodmh1u5yY1Ru21mFwf2xgdc
pJO9WXz7N/c3hv/Pr5idLFTrA6YE6ZSfhCiplXacQTQh9Lgb4Bc4eW3BECBAavYXuqPTgv0Wejbz
QKEafjAitAF5T1DMZJKsbcApcf5pjmcvZSmhRR4wzHHjaIMLLvxGshsrOYjP4iGwq81qsrmQDuFi
BlRnotnhjTf7qHkc6EUiJ+SkBq4JLdpwE9qRyxx2mLSIosip/eNUT8lOq6GXjjfQqVEkkhlEi+eP
CBXZPDEK3BH/nVzHXvMaUVfYig1i/C4rVjq6C/ATmP+BJqECkzRRJWaPliGQBl+CWiu0LZkT+fEm
GTOPK/WOtBzUHtT2SGmLqt2FLPR+PiCW9qwK5A9KRwDiQBfgfM9GcGdshI/Qiuzv5PI5qCpXhRrz
z1GWjqHvUWbHUMDqqmQdV05YQ14YhO4gfsUgRdTZbQSK1s/BFm9CzUCFD9UBPD7n8MkIQoMZL4El
a/sepe5K2A1u9s6INkUAiv5YO60huVqs21Tjp3EQK3O6+D2//YC5YMvYETFA6VA+jQw+srIpPeAC
gYMLQER5ZSdlfNPE8aEP6I6ba1SNiyQTsosa9IexeDWGnTP7oFpLwqBtQULhxmCldLgRRn4VJfFG
QBZYKc0N8HGegHXNyqRfnA9TXGRxDDh99FIv0BeEc3xgQDn105RXyR/jq2QTyMLsJlUTyYnW9OsW
B/ot4GxNhazU4aUEJGFAuaXFgWVwY8s0aQtvDdtXC6cbwGli9cPPAyUXhwMGigFifpEtA2I9O2t1
IndxmRigaib5MYaMkVG+6eihGFJpmUFTWpXZv8TKcJsRBiil0gHFxR7KJjpkOt+CCG13lG4rie7l
oNw0cvuuq8BaafIdFUW6svEuUozZj52f2iKEsaOC9hbV74IgsDr5/efpuAQ0ziJMn+nboybqspgr
vlaf1JM4oG2fepIbbADs9K3xpd6l6MbGduOMf1biTuv47D6a4mJzA9iEnsFFsjGq1YgHcwcQCPSx
eEtcSFxvwP98jUcGGkqkWW0ebuXQv49V5c5v25XM6nKT4wdAZRfOrFOug47s+cBbpSylUUA9jsvG
veab25EWTtYcZCF7LbxNYbjbOSYbN0XZuD8PHtWzhdGDK6xMEFIkxPNje9SE0hZQQzjVYetBm9Ly
h9yC1H2MVpeyEeQ9Tt67bFdI9ihXVq01XpC9ZWGzheW8NfhXotplAgkJHiPmg1LeSgnf8Pw4yjdt
uDUnXKo6WKL/BTVUmdlDZesNluvJpFtfam0pvsqolcs3w2sV3vJumwaeEhcWz7ygvW6yvfmu6O8Z
BPySGyhK6nFqjeYrGR2IWFll5caSpXAv6F7j6neS7/rgpVK8vu0sKHnahBSbWgH4tHtNWeS0fWan
eFiQ/KqUbQ1+YxqzBBCyr2n1KlVXxLiTsOrCg8D+U17kclOTp4J4PeAOpdXwazmxhn4f5xteOMQ/
kvQKMnzysDc5GPrPSffg997ItwV108mSlG+zxCPdsYZkXXLboRoRemlls9zJIntMHCBAKb8eOWxL
twH5pCiUSBtO95VcQQDP6Zq9kdxp92X4wLJPJfvTyfhTYHhdx03p+GSn8Ie62ObSxuAJOGYvcIlj
zWNhXNXYKM1e4bHDRWn34MLUDfNUuPh07LdEwg1t6SH0gUkZNaeC7oUKb+8qdSuo1qYJIGkYJ7Lc
MOUWyv62Rq9Z/RxJx4hJzmAkgNdD/f1VNV0TjnRa/pmzW5gjWK10as1DJr3p45GIvRZAcVHKPD0H
WTumwHQV9wlX8Xt+oULTyHtf3Obkj6qqXgJKRi+eeccsSt8rM9+MrWpJMrfkYdxVOp7wQWerNXVl
7R14S6v2iUXZYGfs7uf9cNnjnvbit+0wuwsGmQYJi7EXdSt54TtiZ27sQK9jkpIJbLFh1oSyDN21
zht8ZZY2IlDMIKahoAIU9fkpIFGWdUqI46/HhypK+bfaZR+5mWEuHmqSW4A1W4H6W46p1UAN26St
1Wh3NLkNjCtJP1Y0Ppb94KhBvRXNeBf593pr2GMZHIlWv8MzaqOU1Mt6WApkmScHqmcUspMTPPNL
4JF96hTaG/xgHfCAgGM/BuPewENVk38r6mFk9wU+Q6GiVgukSlRWR6l/TqU/CtlFsodXHHQWy32e
x3+irLZpV7iRFNllF4Eqd5c13PXL7gOSyM8Fu24HuLT8SUZctFJ6m9A/+Zg6qAY7SiLD6zax9fRa
HajH+ZXSdE4nw8MxYc9yVdtqBoivGrtsuIOdtpXl4acEO/qig0K5qVj6ELiR3GBifrf57Qhopa+N
ll69CtON+4deu9O6a9I9duwt1laTtYsMeFo7qgodsQmMho7S+Rcs47Eno4krcior1+5XA8vtr0xb
3UCG2Q7dwFnrXk1/cn53fQtpTIvq253p+8BSdSFSCHkfoY7Odp2HNGnz7wuc09CgJQaRU4Nq6jwR
lsSg16QFzrl2m2CTP8ASFiqWxkFHY662klV9pa+H0cXA/gk4T3x5Z7BStHqFuUR/fXSopwJjElvk
d34HXe1j4Ogr+cfi1/sWcZbu1q2fGVXgg0+b3nP/gTIYtb+snC6Lly2Ka5ORFYC/82aj3qSUIaFH
agu/2S/PaiBL3KnSxT/WqghLCRtaK2B/TRysC0JpWijl4LcAbffNbyopVgNr4r8YzvTenCAKZAIy
n68+XYgxxbOvPjUl247GuC1CfptIrUNEtGVCudJq6jR5+qn4CYrD0B5Z+QFLGTTspQwFFDfoKsx7
VxTuB7niy9DtU5NDz2M0yHTyq63kz4yFblbulA40KFU5YFk/iQZIBh59/vwbLooL2Bnsy0JEA9UJ
5/f5HAhQBlsATgBsayLbCAJPT3xLGcDGAhf151D60vL5IvMRxETRdLZEzY4NJsQkMNz8lDf6Ex+h
tOS/y+W1UCqAqYk3RB+ibtxBQeuXtbYIe1uDI1tF5ENYvVb9oxDiaIbVthyOvdJYIAPbWhCaFiDv
IzSUiD0AHSvEYzFWe5Kpv/loQGlYO6oMQEWzskdF2VLYkfdZfj9OtxKh28jIwUI1VItl7UenPBZN
acsZpMAT6RjHOByGX5HW3Jg92wDiYrfK68/zsnhYfJ+X2aVNq1CU44hvkBqSR6udEfVurGZbP+mg
GfTcUWZLCrOCovAAeN/qZfGU6St7e2G7KUARAH4M3AxQErNvI5qWZnqIE1KGP23cPyvVChN/4aif
aBD49BoQpBc1XhLqhsD1NwVgN+pE6YuMl7Llbq/eDkZha1plG3m2ssUWTsWzqLOphZ85g21YXJ1I
Elo8hpqpBL8cfa0NsLCL0KnEGwQLW1aAxZ/tIgLBObxNqlN6gK254emAHrn9Vs+sELf5p3iK4AXe
WvIrWhAr0JallA/w0GlH4eYGBG+2g4eR9EEc4+DHLwACOFDeBAZoRg+K9liHb75y9LvfhiFtGwYN
pTguNroo72PKTnlMnNKMwMNm8hrkQb2odE3CrgY4AHiSTjo9s2xi4GmXlGmLmR90t4yUW6Klz9Fo
4NUg6En471kKf8mabKKRHgTcL9ICjCBR5HikxZ9p2nsilr0ioFaigxeaZEjcK8MDbQGkT+LFegw/
J/ZqmOVWmIOt0/RebySrjnIX6xj9qyrzNP4OTw27gtpIWYVWy1/UGLLEALf7eBWryZE0H025D0zd
NvCFFOlD4rfqkDithES5Li3DzGDu6aPfm7ypBTwxtX3cw8RRE7shOlR+azEzsQU3XCpF2zE2r9A8
BpPzj1Y+KiPft0CTcpQBQFmDxNguELEti7t6EBZtnkSt3lSwSY8l+JankE3LcxD/+D4k7R0KzIeg
LAMwQ0PUbkIn8EdLNYFR8Qe7NjtP0QOH+vWG5OVVjiyz6IydrD3m6gMFR46ilxepANuppu0HLzp8
VtHOlEz1XcJ8aFza5r3mlDKQKMVV070V0PWWSX5nlJPlq3YYEn5VwHucsi0r38vmugMDmkqweae5
wyt5l1YJNCZSpxfgYJt+hdUNSRLYXwtNdnQ8m2r1NUnBiQmFzXUIe3T+tZmh8Pbz0fnVSZnlWQoc
GulX73riwJxvPHUsa1OoZXUqoGdDon1pkMeuvhkTAACTmG6z/K0qhN1qewKWGUxadpBltxNpcGFT
vM1UwwkZRhBzu4EkQZe4g6E85wzOtJ01QrnK16+j/iqFnoxUopKjP0UV0vW291I2WpEO675gsEPE
hve3FweQ8I4g+t5f4z6yUnHIKHHBz3FEF7hSxj2RHpu4t2AsB4kAbo0dFh0I1p2cQN9WBFjqocMl
85hLxKkF29JM/s3iI1Q6vUGVNuoIzprRPZK6d+XihiZwie/KvT+M9qjVlhzolsELL4pNj4b6oVfy
BzNUN0ac73xI4/w891+skIu5B6VuUvtG0+WrLvQtea+kMOcCoh+nrKrseixsUGVOBhZKpadexMUO
FIsWzR41hCt6hoKM+UsbQeOvMUb+0pDQlkrd7umWRO+ldlslPRjv8l5E7SaI0JzSn4YCeTIcfLPs
zuR4Pcl3cbSTu8Jqdd+KcB/rIXsc++jaZL7dFmAioKhYte0vn0u3+pgeS7xFx17Htf+pjVcpgEhF
JUFj0ADgIIZSnnBinBlUBoam3lBdumoI3evmx88zddlqx1kICiKFYhCyvYs2CqDCylBBQRyvAQOA
IfoauADeeuG2u5dW31SXvkNTNOULIoS37gVcFPxtToYaiGzhSaeustgjvom2VwEoCYE68w/DH5Sj
dRd9ah2JPOoClT1s06M8rFy+l1SR6Zfgp0yGl8gt5jUB31DyApLbE0elc+M/9QYaj+2NaaPv0O51
vChbqL/qVjzhP6z/C5xnoRb//QfM9QXyoRj8fPoBwuuDTbQt0avTsLE9NLBgDS7F684dXz2q+bZA
DwvqTSAzg4Y5K4cGVUbSSIEJD/BjNlUOsn6qpQDPB2hwZvpDqKgOarleZJRu7zdWFTwYEq6+Qo33
WXzkveEx1PFyrGQRUqeM6l1UvnbFHSnfIz2wDeTnHWzie+ZbkDHd6EycQPEzoqsQ22MofsedVwLu
B3FFT+bazjDGe2b2t4V/w/X8EyAMKzYfVfMPGYqrBM0IFt9k2KE92McVSqZZDXIL8pc4M+4CfjLN
yFFEfe/zB44yYiDFD3VYunmSOkyMViU/VQY8jSHNKJUMu+u9hIll6Zc26ZNT+F+kfVeT47jS5S9i
BEjQvtJKKlEqb/qFMd1dRe9B++v3oG7s3hKpFXe+jZiJeZpKAYRJZB5jT4aEDH30u+aure7m6COo
AjOKProusRX1I01yM1QPaMhPbD+EfwoBDh3hqwr5lIYeK/k8VKBzzhh0bzfjYwYRTUk7Zs3HgKpg
H+oW60svalFfjR9S0Y1Fv0yhs0mH49jnJjMmaHnHr+08mkVzLFXcn6MM8zc5P0xwC5ilE0tKZ6bp
fZs+MxH/B/lnrF2dfXZVYtX5Y5gcov53X2A6kDFUqeAUuI/1dgbV8FlHobfOq51aVA468neR1Ft6
47cU6lnP84AyW/O3L1Sbl78j1IKbgEA3s98zOr9XEDLhRUKdwQf6Y+O4uVKKA1wXsmHcAwiEk0Uu
Lw7qHBctUPeUJc+zWh7kQjVBujm1huxMdY1kQnWUPLDnSN7a8ldj400L3A3QyGDaLC7kckhzI8o7
dMcHJziUB30/HqZj8bBZ07m6t2Hvh+NFAc9l2d/Tu7CirBKxzw6a20FtfPL6t9RrHG7H0Mq7CLjh
vxszK+PXL/c2+FHg8fC+4kqmpcATRtdjg52zzJrxj8t5J/p9XLp6bato8Ul34rAN+Lz2ioH+DcgG
nLWxYoEpQiAGrIFJGZK+wZGs4dT5iV38LnYwEZf/4ESQd4Wn0K2PeW2KwQVDe4nfIygTXH5MnO5G
MVDwbHlFsAIpIHoq3lobd/NRfQMRduOJeO3JgMsRfxYaEGhYL15RHDg9S1ASPjPFKQizi0iw+2h+
HKavWtq0Grs2qdDcADwakoygvS7eTU0Km8tAYxAggf1fVRjmkOSWGG8smatRgBGG7wqQ0StPlAyd
9yxIW0C/Q2JD8cRMRUSS2canurYwAfNWseFkVG6XwAmm14lsZECYB3jnoNU3jJ//g6UPd0CoVUAv
gqukXK6Ftqyqvh2h14LKcLqTLMMVd70J4Evmog31T2nH7r8WA8VK+BFyeXuzWE/FUQa3oZEMO9Lw
pImPEa7NXB82gArX3u8/Iy1OTHUQU4M2RncmYFDUWmjR6ENVKy9vso1I19YDNrGMZi3wAWR5Njed
1IIOANILDWZLG4ddWPbm3OfW7c91NYyhAoiAtBOF2sXObbosLmVxxtT1jUmL12h+EMFWvR3kal4L
TtL/ibJoqo+ypBmtAiYUOUDM1GpVi7uUBU8wcPE6mDK/3Y7Hl9jy9P32FMDFhhL0sn7YaDUNWgl7
aYA6pULyF5oAVpFKtjgAIKsWX3UHdm5BNj7ZtfocirMAOKDMwnlsi6Uf1QNVIFnH6RvFcyOa4k55
REOtNNmpOUCB7G7YZHdf288/Qi7fVhCor0GdQMjhADkaIN9huBJ+glr9R7RQBNnlurnZwrt22uON
gtccxNZAilkMkzaFhJcibAUgoOGDoWjlBtpiPSzGkjK2UXs6pLnk9pH+2uuTCZfGY5M2dxoSqtuf
+draxc+gyCIAWcI+uTxppJl2KLtCFEyC9j+a1n3zmYQbSLOr8/sjBj8Qfr5dxZjoKLGi1wX8Mwz8
MlC6//0ogIvh0nmQw1jzqTO9zvIcSrF5+ZmTQxoXZjM93I6xRrHzKxjGfcCtoem7wnu2tOiNSEJi
EL8ODkxsnmbdjFxpD8ONh2iXM0v42CKBXMO5AMgNJjxwP6h5LpOClgWQFc1jbHpvdpmxn4CKr8zS
M04AYHTe7GivA2piIbwTNlH7V87pi9iLA6cMGNMDHTw+brpRn2q0LCzjjffyejz+n6GobuWJC0L1
VuQr6wWBkYLhQ4LpvExNJKhzyhG4nucsJVaC98C4qVJ0Jfu5CMF/wo8laeSQT80gBvRdJAi8WrOy
e8Dy3dSrbaLtjNzOHMMe78Uz3WKe8GlbHKxYo5C1AX6IQGxgkXhFNIODFFXqcw2DYdgWm5Spdpoe
gTahvdOnr7eX7ZUNLkG0hqILAC6mviQ5azSaWnCTa5hBftTDB6PP87i1M67NJhdr0CCQA6P6JQoP
vVfRKFutRqsSuBocoKpJ7Xmn2kEI4DdwszBLBKtEQVXTpPvb41vTw4CB+Bl80XXoB7SdxBDBy8mc
Xao49Ngf0XN2VVtSd/1Xe4TFk9PetYIVPm311K/tkW/Ao4rGHnQ7F8d4ErcJ+IYxJI/R7hCBV1BK
1SRDC6zQljkk/1OLdcPhfzytBe4LCKzLJSuOtdYlujghQYMHqpzsCiS5aWc8FhGgj/DqrbPKGebG
uz2/V8PykxW0cigqLF9+NBqrjAXzdM7hEKYIhZsmiikFT00H8Rrg3luoMxnty+2gV849eIVwM28I
4YN8sRwszYzIENJBPTWV5IhKsoOfw/Moxanbhsldi0O4hAdBOecfoxQesCqf4mCQzFoHhSfqsl3a
QypVlzaume8m9eU3AE0WP0gD2BQuLMuEsmraCFp9snGqMOpCrH14z+0LLQK6dnBJzCBeV8J2JUMF
O+6OZYb6fSbBylNPjhM8NEUh2qXoxmkTynJhYFURUFOA7LfVR1Y3sSmoha2Or23bbiSP6w2K381B
ezhwcA58949+HHe5pBbijJf2ifd9WPNUTEDJxnBxhOlPFm81ydYn3GW0xcXRhaiYog+MaHL5a4Yr
RZEprhz7LWo2vQy9o3F05ly9YyWUHRpoH+nN5Myk2KUgcJZp/NCpaOzQXv8dh83u9spaH4f8t6FY
CJg2ARhhsYuCXMhIVajGicipg9LNPqhyq6Daxhxcn/D/hlmkPIwocRl2CKN2mqVP1Gyhzy0ScM2i
ErqOW8KW18JxzgIevhwsskyag2jsZ4Fl4VksKAzcIdSjaZYsKG+xzrsnqECXyXiOIdfVJ2w3KapT
z6/pVLhNOXpy0NwpXfel9FsW5uvTEfxGHc9K4JwoRGgWk11NaSNUAE+e60R11ehvquNeBWw0Lrcs
hr5z9OXOBJ8PSxyFojWrKYsSuMl2UnieZADRWNSjsJjtWj3el73sN90Umkma7DPpWRbyrSuIXzGX
wbkOBqoaIkSLUMJZjBOi1xDik8l8RltOPHBqWmCn1pzD+8FULGlXb6yudYL0rbvBOWk8EV2+zbQm
lOWs6eZzmremXMFRS3j8t9vkMsLiUk1UUjVy087nQJkOakY9Vt4ztBZvR1mTcFHbQx7Ey6eQYVkV
oQpdLaROyQmct31i9fvUgf1ICIUiiIGm99VDGbuQtNuKul6WPCq+FxTE8PJapiupyKZRHBC1d3tb
tlBps43H8hAekNmCdSzZXWFOb9LWJt0Ku5hTY6Y9NK0RVjyrXncCNqbYSYk3faR7YidwFDB1qNzc
yZUj/t2YZ55TLhcoZEdRn0CtWIU40mXuMCS6MGq0nFFPEjtLQhsKTKrUEz0mHSSXWduSq9eWKNer
RCxoWq8gLuXAJvycYDrPSIyyCS2wfuMkv1IQwWf8EWIxnyOdMjYTY4LOU7HX3NprdtE/M3yd0Wuy
Ffv2FK5P2MtgixkkOQqLUxPN50YtdyQA3EHo9mMpu1qfvvSi8n47nLQu7SOejnopsi70FZYnutLO
cyW36gTht/k9ftPOgGU4ELzntG3dbu3kVMRWk5k4YTgdrdisg1/9BZzowv/ljefFiMMoEuQAmOrz
bJht4YnqH8mCBgng49Yf8gcgiHu4gxu/WOTL1BId+c6wtwQur6SBeLL8+A18lf3IW0ShxRqqxPmM
W3PKTNGWPilUvJzIbnbtO5rVjW5lqAulLrBNt7/AZuzFoa6SlqF2M87nEm0vBrCFDYB3jre3bPdO
rO3KSrci2ENbcIB0t/hUV84KCkI1sJK82gCU0+XAlTqSgmQM53PWKGaM2mgCiaDuqCkbXYArgCZA
Gn8EWuRqVQ/uLFT2J4gSJ3+Rd2ocN41Kc/+V3k/7yoteskduigpxwbfbE8znb3EmITKEt5AdIGtZ
Mi1jORRStYzns4zuYao8d5NoR/mWftS1UwJhNAPKrVhIq9JQIML+UdVwk6ErHZuDl+C0B0zMga+9
ZFbWZmHvysaVDejY83+l9VHbhpDYkJRgOI9RbuqC4KSZDuDDiRHYSeAJleoA9+jvIjO2FuyVCb2I
vNgsako6vWDCcI722h8NmlxP5UOMO206C752CN9HcAKeNi9TXq1ffMaLqIttEgmaxkTY9J4lojik
r06tQHaaQN0qym2qTk4gQk1cQoF6MsCuSb3bq2j5PIW3FQQloPaMNYRGyfJ5GieqglcgsN+KBNmz
DlCfQDWzTLG7GF9YjXVfFcdfjKoft+N+c51+jpsHNlAYxysV9TkUcS93aF5SYYR3CEe5i259qO77
3jRcmCg8pJ7hBFCHoQfjkNxJO+UDJTphvzXzyxt28QOWPnUsgKnAPOAHxEhX5mkvQ5f39hhXtfjv
ENC2RtMBek1QxbwcozwVY9QYgIUD2CK6QFcdQlChmQnmBJfLiF22JU7Lj5vFrHLcKvSFkMOjB7qI
2MsC6dUAos8TTBJCMb0PEkjwk3g2jSF3kW0ABEg3jFVXJz2GiaBg7eJ1LEFsenHTwWoGQpkpoNLg
D9jxXQU3CDN5SksLHALqCR7HrJvZ5zDb9O/tGV5u2WXkxZatkxYXQNByZ8XMHIaHOXsLxHnrM/JE
aD2p/x3fYosCaU2CpsT4DGgcHio3Vy1YgDUOrCZ2lRXa5N9Wxb6HhWOOX91cL3fR4TMAz2oKEcMq
ZyfNFTea/ZIyMAW3uhdX9gA04P4baJECDoEg1YzPX5lqVpTfZ8HX7Q905XgBDRJHNlgDqCIt6+9K
Wxr6xNdjnsUwrc0PAyR0SqgC0rl8iABzzkEWTEi48Vbgy3zxxagC4VawBGBYsjKqIFPTg2QHB0MQ
LX/PgHVmFPIR8fTUaV9zJpi3B7l6PON74XKE0i78d1CbWfI6+7Kvs5iBm5Hl874Uw0MzRwAEELOf
2QPozndpXwPFP0P6in3eji1dWZwopHGbJWDVAcxfrJWgylrGwgkkhUj3STzsYMUC4G5MTxAMcuKy
UDyqAPMzEzsEy8/Cixh2nAAIzxbcLZ5GZdA8vSNQgpm7E8g0lhpBC0Oj73KZv43//pbl+QoX58PD
gzfnl83eYFDazgjJeCqoDiNlEpt12T2zSH2r9Q4gs32qa/dgQHxqcmBJgQzyaHMfNwzl4ShzpXzL
7XK9QnUUhaHexR/Q3NEeS+lHigzzgXIIw1I56UpuVWFo6WMJBaVdCeuFOeiRuuPB0G5Jz125GqBy
R1Hxx0ENG5HlNCR5TYeo7rpTkhX+NCfHpunuccI6cYA0Y6pdtQNSDa7bgwwCLgBeqlb5eAFvQN/X
9wXEBFWgyFHWNPDQXNzCONr0KU7H7qTWIfyK0AGgswMdKlvKFWgPtC/d/G9rqZBllGSsMjClcP2v
nBDYnHZ1NwXzqQvaE6O2yB4BDQP/+F7INOf27lg+A1R0hsHggA0Z9giXrbr8uKMUNFMgx91Jj9+m
CQ3qERpe3QxR6i190FV38zsUBIE4aURby7k2ZdPqKe6iEwE3CRoBstlm8m4YSshYTHulfaxLyUMf
+mGW9Le+oc7Qg679Lsn5xmm0PNP5D1FQw4N9CLdbWKFrhDnKjSJlp0zobaweLw8q+/a0LvfMdwhF
BT6YpzX4z+W0NplC4iSc2akEOLHqOFZUPQztgDGNbtobJyhQ3Ydlsb8ddnnb/ycsnAu4Ka26ggqS
sGvEGMLUoEjPbyGB6cAY2yl7ux1luSUQBekoSoPc/HYNtYqNQOhDI2Kgzipu2Dc2mimmkhheGxan
LlYfgnaLPnhlYEAgQqQXXUa85pb1z3ocQpIxpT2NAOmHoeqVMXOl9OH2wFYVCcjyoLSL7yZD1WzN
4IsaNpbQho9PIXSeSIrNTor3Wele80q4K0XYYNPxWEyQPBbx/Boli5CnVKWvUSs/CDnzCjU/Vrg+
OiM2i7gbLOge/svz6PsnImfDPlKgSLWEU7C+LokAh8BTWGinOe1dKToZIxD3mavM+THM3zfmZDX1
fE5+BOQnyI/jX5yBkU0yBGR2m5lhBh8QG9QRrsQWOupefKR+a5jxUb8Pvc7lGoOQMHpLnPqj8DbR
Cvyu+Zm2YPSo5uI9hKfvNyj+8sfEM8h1epeGJ6NWIAkNlG4UVpbcgn1evykFSAtN/zTm/T9GZngE
ilG3J2O1rS/Df6c5P+ZCLcgwRlURnqJQc5u5Rkc0A1+ocWYDz1G1By65vYekm3s77KrE8J9hI9mF
DLGGWs3ilO7bXOm1vAxPqULsMaY72BbXYOIULrJTN0mrfdxpf2Q5gjjXxO5iHWgDRd1Splmdmxg9
mqUATXBfQxDBLie/qkhdtZ0O6QUREg0B4M6Bd3ug1+YXmAXohKKHiPYZX4s/5leio5zBNy886fDN
Mub4LYvm1BzE2pxnepIbr0ra41gPG6f1Ktfg8/sz7mKNG7E2xqREXGaYAENVrsIAvGEEtfqoNUsb
khYDVAA3VtPqHP2OCmwB9jJQyMv6p5jJlTwMWMz1BF2HLn5TOpj8lrWXSK0TQldRB4X49gTzT7Tc
P/hwOENxmKJ4tMjlAnHomzIOw9PUuIbObBEVq7x5L2B6EY7pBirrysnBfbqgRAxxdbwz+Nf+8TXT
NBq1RBYEX5c+VBlch9Kwk17eaFXxb7Ma0n+jLPfkVGN2wxFRBvFB7QtTl76G+iywDX7U6gnzvUZ+
xFlMnR4N00gY4gi9Yc6KaoVRfCcF+Udc68dRVRyVhFg1Quv1eCvc/mxbY5QuZ5KRCc38DrFFtK0j
qPCl8a++/psX/1pj7D+jBMAZJVtIhC9hEUncAIuhEMHv+ugUQkum1Ep3Bnob7t5W0apuo1CnVUrb
GJjbdfnz7YFeXZ/ocmpwp8UKXZZsocIsCXkpC/6khAd5+C2OkACCxAdBkVoUtw60qwv0R7TFtu9K
NchZKAk+QQG+q8JHuZBBDRG2jhf+eVZL9EecxcE5gmigVAEV/GzP9ml9hK8PKHa24EHROgEKTG82
9sTWNPKT58fOk6HsTFqovPvAmZhUBmkMV3QNa/Govo+TrZ1xfRp1WF3hVIFu1CLZhfd7lAqwWfV1
obwv1S4ClZLcC7VvJB+AqFlyySD+OzpaPvsUvMeIsWOYTLYW42nbbhQ2tn4Mv8R+DH0YpTZuJEXw
0/Kpau4m6b5Lt8p56yyEg+tEpInwoUMxY/E99UwMaAsdupPCMVkiaIcQJ6qzoyiVViWcxRTCTaVk
VTOyIQgZ3N4i63cUeOkwS4GjMW5KumKIq0PaomuF6NIDOVC3sJGGfTS79Gh4ULVCXznaGO96NSHX
RBcbhx+QxKv30pwVVB6Tuj4NXPdoMFBtQy97BD14AkI7ZFtP/3UWcBlv8Qkxi3GoaW19ShQUROXm
MM1oyCWhVRS1VeshfATGxxkU5NsTe2WYsCoFxw8JFnBwyyRL14IqzlWExXsY1N7CgRmhzUjuaBEw
TMHw+G/DYe0ATwKuE+oqqH1fLlSjH2I6hgKy5xDmtMGDHgRA2afHvB3tOU83BrfeFpfRFjfIkE6k
EkpEq8a7fNgnxlOyhehYzx/eunDlRFGWdyy+oW0/dl4w1QZ8JRTqMwWkqRpZU6SY4HrBepSapRE6
t+dvtUqAM9AomANgLMBjdnlTVXEPdrhWjn4mGjYIhAm4AtpkxZHgFTWyciaUTlSFIiiZGwceX38X
x/ki8vLaAGA4UOB75ecQUKOF4LaRutE1XV34PASwydjmQOKv7sFQToYMqhoj5vIzGHGGh9nOqGDL
uZU9rdOaRaTFYHDQzEovIZIIGa8Yz9yxztxW/CymdzbUXtF2ex2gB2F3++tdjQsjCxQWIeO09lLN
hglo9CAb/WEAY7+e3U7/zEFULchBbl7jtncyANrmYePbXZtYoGhRvtC5wPfy6E6GcgBnjYedZzMf
YGsVjaYsvozJ1/9kgLyvheohmndLjHkzgOakd/Ho11Aj7HrkbRLgW9ORzm5Wtq6Wibsgaa1g091u
xRjHpQ5MBYiU32g19BQuT5ZSKwylaanqg0P2K5gLuMuDX5uMCbrTWfoayg+TRjwlDM9EnZHQaZbU
amdlys9Er7ys++yQlygCfWvr91if7TDtPYAZ7RKJJ9OG/e2JWp1M8P3CkYGGHDcvXplKtazOwQAj
kk/wS0n8qRhPId04a6/G4BQjfHag55bPnnRsReSuVPK70I+Kl6F6Hujv28NYLyxDpTj2MO/o2q5o
LnPeCjk0QiRfC14ATbUDIXO7/kQr2bwdaPVqRB0exQ8sK/BHIa68uDdKMS37omhkf2ipI5cNTKpk
EzAIMwenoIA5HABTGyFXJzsPyQ3uuekxx2lfLqioC0dAEzvZD7PWhELHbiRH1gJ2qks7cetkuDY+
PIxRi4YPHQCXi/GlpIaImI6bagA2EKgYsVOeJoHtRTl1I0PfNzkeq7endPXtML6fIaXL8eV5p6p5
Hso+yZ7a+DM3Xsb0HXtm4x1wNQy0BIB1AuRqpeQAIceUzT26y1XzzER2asvwXtRiFwjI+P8z1OIB
oJVZkkRAzfrhEN+F7WSP5VtXS65ON87xVXcN1jlg3ML5HJmoBCTR4rDpgb4F2lfD54LvxPjsqpnZ
nVpr3LW+fA+5XC5IUaRm9ADtTYszepKHTV3zqxOLzBRXCeQAV367RqEkZQ+AsN86wrl6FszxafiM
nuij6Bne8Kx9Ro4BXZCNOV5XjTB00AexRiFxDtrE4t0zCENU0AJyZDqLnQ7SqRCD+BSfEzXyqBz4
PZ1PmDkzlR71IToYPdfMYc+3l+4qC8JvQFsVOC6V9wuXNSRC2pRELJN9FdbUGoPHb10/tVP9BFaF
DyMxd0AiBqGFLaLCtSMBDRR0BXGJr50Nk1pV4wLgMl9k1FIl5o6R5DH0/cv5CVfaVvNodYBjmLwc
gckmuLmX13bIXRRLqkt+GZe9HbTZUeniz6YTt3h+104fqFsRvLGgnwdu2OVRUJe5PuZNSf3EyDB3
rRnPxFQDVMqkEc6AhTXRZmsdXVu+QK9TtFTg/b26nQJplMNw5Ikz9EJP+hckvCILjmJ2+6HkUK23
okeoUFlkt3kireDRfPdySyZO0och4XJeBZWRQJjxGYPy99RVxyzJvCGsH3vI3sL2vDMlUpkD+t6S
WN8ZoI5lKkvNUWz2TTkd2i0BqPXbdvF7FucWSmji3DT4PeRQ3Gu79JDKpvRR29xxb/ZTFxX+LRWI
a0sLmwfZByA6XFn/8ovjvhlhgRJRP5/CfcteDHgVNLG4AZG5GkXjZS2AELjf5GWUvivrGl1dyR+E
pwpF11nrzaQuNi6yq1EgHgfrR5A5V4fxJDTqmKEX72tTYeXTR6Ji8WhbgIBr61VH2RqPPRmGrcsb
mtQRFN2LEPcYG9AN+gvkjVMXD9UWNOZ6HDx+8ByHYcWy9W60YHNAqo36IimsqILAVPI2FH5TbJ0u
Mib/4kGHVQdix/8OtAS6DSKoZtmIJTAYJ8aeWP11+5DeGMi3kuaPl3ERUyFU04z6UvKWYFPJbZCa
EMI5Qc1o4z6+HgqcA8ofHitAXV7XchzjWvIHIphT0thGkDslSdyS9RtXz9VZQ0cK5DmcXECGXC5p
Pe5wSog59bmP6Zig61lsRFj3Y/mHUSGzheOR+6Usdo2oTmJIilL2A1DanjpHPE5+uKO72Evx6oYD
ATzNZJfsEq9xU90UCmsLJr0if/ITkkMFoWuMbFtdAiQEtRK0rEVu2DoqzqDAbM0BfEQR2giEmtOf
HtY34mjCUlUzoWD9P2BJf/8ChEeplMsvLh+SLNdaOewqTEL0AHk7Owqqv03BHGUS90mZAY40uVrV
n6GxckgIpDcrGILkCnxl5U6EDAqBY8G0hQ39vhmWewZ3FWclAb64YiQRVsp9rSDxCH5psNfj2HXV
En8DnWS1LhT6/3JNrm3f5mv388+wfP3/2EpCWYiSAMMsX2yyPw1VIT2pesNE7Wio3EonVhdH+9u7
9/8yVA1jxGsew10s9LSPgywjWALiU/+uTS51oX3v6/sIJ9JL9Zo8RjsY7b4Nd5se59dH+9/IfAv+
GG0yzl1ttAHFwwQ0WE/lmmcc//vZ7CCL33zFz92RvBO7+X9g51/LLOGHyeu+SKpXUjeGkmkQh8AT
YgIyMECylSYuKm4OKxJTnZJf0/wZs2bjpLx2gf0IuhTaBvuwFBQ00/1Rl60JWttJn0Od7PftL3o1
CpBVKm4xCC4s28yzFiVBFEnUL0FG0I2vOENhY4v4cOV4VAGpQpWJ4nWw6n7mFWsaAkqWb0ANFU9o
E43Kjet+I8Sy9ZnVYjrIWk99ta5caGR6o7jRSFqB0HH4YBRwnuems2tJikCK9YhGLfV7OI+Vh+4l
OqcPkR1bwi+CB11qw/fI4TQHw67s4LHeuM6ufKmL8IvtzgRpLGdgwfyi6N0Q+KlRhlqdsMW92gqz
yPrLfBSTHJoJ/ly0lliOZhO969pW5+bKmwlkSqw7gCjRfV+CwhRRpoOuIw2Y+8jOoe0xEnlXqYoV
VLWJkW7M3ZXDAxI3YA+Al43La0klHyaSiR3BU6ZsoseBvSZtY6LIKkXxfpAKKNd+3t5VK/MWmLXx
+0DhTSJgDJbQpLZQCrwfIubXICz0+9qr3oxfuskv6GALIymt1z7HSCKjBhkZMNnl6MpkDqtCL1os
TAhONrZwlB7qV65in/upFxw19OJtthNeZkuOzepRsosHcldYWxfh+pi8/B2L2tEw5FRIcvwOgO9c
tYEd1vgXosJmpChWmAdWiq6rwsjWzifXxo8MD5wjQI6RhC3KZJkOeQJRo42Pq8mhcm3LWXafyzsZ
cpi4/J0mbH/rWX6QKCof2j41jkEJQlL5W6//yNmfBBXhnP1iQE+Jyj4EbQjvBKtX/s5ogdMMnFj4
DqjnZjrB4AxHV/FQjz780M08epXDYRdXo1l3YDHM90X4SgpO9Ex2AO8ANofjYZzNtHsjM9sVUuJO
ESyMdGLqpWorFWTa578M4rIh1IC6/nehoPZsuKAumXrzG6YtVP/q+nOlvURFZ5fVIywQWugTh6dm
9jo2AYij7Cct85L2oS+PSch/m2aOM8RVkIk1lFh0ehTFP2rp54lsy9B3EeiLWj/J0h8FWpaFmrkA
F7uJnsBJDNYutIbULCDw4wSCD/VoaewYhC3zenwiFdl1PX0hTW+WA+RUSuik9dAZiVMMA7CW3Eol
xemCbJ+KHfTvZ7NQHqP+LpvwBwixGuT7AzJHKvyWJ9CWUI1nsQvFC2fAqyn6koY3I4Lo8PwGdz5b
yOCHPOWQE70b4dwjzMzK+o+5OxRGZOsDlHdjPIbDytFYYVP9JRnuAygO6yx5EYq/NXG4gHECQLao
JWavvEEpt25bs+pjj3SwTwEJpNN/haDrA/FnlSoxteGXASC1Dj3zjkFMdfoaIVFcUXKK2uLXwOJd
qTYWMZ5kSMNpAqDX6ZMGwxKkuzkOyhSGRxMEuw08z/IeksjaP3MCq5Uuv89DyRGiexZiSqbJFHPi
pdWAmTagr1mYIxyHJv2r6XtnUOYdhLtblbkUHQgBqMIIBKD+H4FGbkBqJ8o+jAxOl2nqkBaioyjL
lIKnkOoo1m+dAXPIBgKmSnjsBOVAk8gV8BoAguUZEvWwo8lcA8OTwe/Us/CgwNMF3gLHDp9R7TJH
ga4o7UonM6pDCyw5mv5mNcduUtU71P7MUfhQYCoaUciNsmxvlPsMZkYSLAi6unkSxMKah+hFk/sd
gQpp28OwHKdO0Flp+2fMH/SwMVUoPULZyQp0gCYD1c5Swe4idQ+3NLDroamMUiWDw9PdkNlhP5uB
KkPwW3zAZlAK8OvAVyiTyVUGxUkDGFgNkTnkvQmfLl+oPjMGQhoojm3aPGTSe8zTJvoREf43IE3N
UARoqHZKjf5j0Hrsn4Q9lDK1O/JSJblj1NCbHnMnYHdMhozvIDoTfMeI4QtkxtKqbU3r7C6ByVuU
u+KsmdqYmzWg8JW06zu44xjMZbLq9VnuVLrgAexiJpFgxbUIgT9IyYJFLIZvuSqZxkT2Sag6cfUR
pP/UJQjVOERG458A3jywdLOK8CskEKaN03dUBKyU1ntjtHV1X4m/yua9abL7mChmWLTPSnbX1jFU
tGM31n6N9b3Rfxowm8Jwvz0QA8NkA5Dmyt8JK1jOhWMGxJZIwfSAU2D6pxvulOolZbAu1e5rpuzF
eDD79I7l+6b5lOY/WvspxR/N7KtQ/ifG14xTpiyec/7Sg7iSPtp9cho6wS61Q4kUUgjBXc6U+wla
vrX62TewXkgDB7rUOGq9GpqU+hDcGcLXQCEcKcteUD9pSulp+lOUMksMGysONl1J+Ovk8qEGG14U
TwE04Cy05a0MNf1U0Cco2SpnLnA677D67e5bMok/G7aYWVeq4pfxFimbEqtpDXMNKOciC5CtzhPf
sBSsci86OEd+b9Jhr16EP8a3yN2UOAwIKtGNz/AIhQnZqTz0d7HV2cVJPqq7yNms+6+zxcsR8sTr
x6sMzkrUmCgiNvZoK66CgkR2ZjsuGRuYowcm03C3Na1bo1xUQjQpGwBt4jHl2iWQBWJb3akrteCL
YS3fXqkx1MUs4MPJnnqI74ifPQmOZineYPen4pA8dJujojw7urE4tUUWE7ZBTCq+OLkkLT1Oh8ER
kcLpB/GIqYVreXSAZ48NqxYndXBYQvPEU3EgAek0wQECz99kl7rDbtOGY508YzKQMwNegq4DKuSX
31jQsypiANpjMpR3uNRSfdcwJ93Fh9RCUys2y2ewWKbISQwrussO3UbyDgb+emoUGUQwzh7hSg18
Ff5YZU0U55kcE7TRyIPRKWYuV/cGfW3hnafM7jyCV0n3Y3cgSQ0BfWIDPI6KxGzilXSa1d+aPjsU
Et+58HeOXrp2sCF0YOlCZI6tPw6fBGd7hmxEDzUbTKoXUf1dZae6e5VA6Mi0xmrk0UzUzh2BC5nG
0uTaUypPB9reLmTAskkce1OSOXOp7fg9ghsMfoW/td4XM1j3AdcQgGmBlEj2U0ZdvWOmEiuelDRw
Z/tVaQ+N0ZozqH9Fv1fp5CvCbKE5T5ITA7G9Vu8HbtGB5nZVPcTslybfB9ldmYBCK35WQnqEcbOf
thNnZprS9CI0R04o1OGk1svjg9D2Ce7W4bGOyK6tJachLzGm0WiYF3SyU8MCUuv/F2XftVw3kmX7
Kx31fHMG3tyY7geY4w89RVIvCDohE2lgMmG//i6oe3qKVIV456EUYlEkDoDMndss8zxUFQbnUL3o
3svp3QSPcn4UBjruLcljOiY6lFnR3LfsTtqAosLKR8EprhzVpnKKHwqoCGPPmQJ+pbS2ZjYpncC+
B1uM2/sCTE7b0d+j+sIFK8+CBVUQiAONb7nAyp42TnPHQ3QSwwOpywfSVSdpW0/MgFtuQ3IdbgfE
qNuRiCSAdZU10yxQ6ky75hh3ONzBfQN7MW2rk2t7mfTeBMZFvBjytsLUtVJZN0AkD1L8ln3qDQRA
rZcW2Wik9jZOK+XaCZyxUjg+zLI4ijJIuXGuYqBuyuohYkVeAaPZieKwZvNK3C98Sgvw30f7zvFf
hzkEZPwB2PyNDnd2cMGj3RCBmA/F9jqMcj7DsxBiz+2jCn0kfV6uUKyQ5cjgmYuJbDhCza7KZ1TZ
ujdfIM9/kgM/xRXMpNcdDHuzFSnxcfP0UoeqWWKsdAVl45luGB32lQFQDIDYeX7t2jgp+k1fF3hZ
V9CnSKf6u0fvSnlYDTPdH2jqJNEuJg/lG/xSqukBcA4OsxVVgfQRDbdzabbCxYLHE/NMrtuT6i9t
8aCmuzL+YU93naFbZ4RFpW6vKAVhCeT5FTke1FM+iLQfIYZhXwOWsO39Psdm36h+vAdMBY6gPC9L
foC2/7GGZUZsKZHUpZ0vy1NYuRmBpVkwrXD68pWg0tO1f+rrZpWiSlh0vSz3QixQdA1WCd/vbm2u
FNNwtGQw57U2geZw3oDQLrK98Ja2R90V22pikPhUB7cs906nNwHsU+JRQ1nBSweCIy2A/e8gsv+j
JRQCy7oyZ7/OC2Jg00FT9RUEZE0Rfnl7K4AJEyZ0Lz7XtnE7sXnUsz4XJgQtf8I7kjnVMlHN/e97
Fn9xlPtwSvv3lT5V7/MgK6f1caUQpgJ999bD5NaLivz3V/nqfj4dJraOag9lkD4HBE4RhGSyO9el
m45oUvz+Sr8oDaAHgxsCWgcqgkBDuJ8OVDeibcSgtntGCI5gTrKmXxK6RW3G9vEWWL4dEF7br47L
v8hO1q4PoIoQEwJZ9tMN1m2/8HYp9Lkr8ZLqB2U//v6+3L84j9ftDNxMFKOb+hn15BPaV2MhzJkK
fSdMlU0gdzWluQ2nV9s/2bWdhWOc8e5ZiDk3lQY9uT5qEqVsacCtR5Sn0ze3q578ygZdeU774IcA
pAhE+I2wncyZ3uu2OBgIXU8eyQvH22lrM8EfiBWvg/tQDnojqnrTDrAEs9iWEdTVv7/Jv3h5wJOD
9/3z2IdY8qdU1p1R+qjAYWfU+6cJqrjuBmHzFtXHdKAXBfonSbct8uz3l/21LYmrArsGDRsozqNV
+DFWElu2paILw2gaXqrwLx2tObc10DyIOWXvbX9/ub8oED5eb11Mf0ps0L1xo9bGXS6vwWGpk3Jn
Y6AnvqklhaZ+Bt/g9PdX/HWTrxdcXQ8wrf5VKcxdQKTvHZ9himJ2owT1YrSOOvj2v70KVBEdjPYR
tKz4F4kDbwkG7hcuO1MLBT/OZ06e5+krBuJfZOkfL/MpYlnCCzoT4jJi3z6bPWyAsnobZNC9zI1O
ZNakKv3fFx+rICyiJJQtffsXUAwfBuNa1cABimm2FihIofUVJ/vX/Y1LgNmLCQ9mrL/0joEngCF6
q/i51WjIOU3euzH6K02iJxsNv/v/1mT/z9fp/5bvoJmIGfRp/Y//wtevdTN3rKTm05f/OLPXrtb1
D/Nf64/9+599/KF/XDbv6tZ07+/m/Nx8/pcffhC//1/Xz57N84cvcmWYma/7926+ede9MD8vgk+6
/sv/32/+7f3nb7mbm/e///Fa98qsv61EkvfHv761f/v7HzE21H/++df/63sXzxI/tn3v5LOaP//A
+7M2f//D9v8DoKfVejAGqA0YxT/+Nr6v3/D/A6Nv8L4R2rGFVhuaP/6mauQw+BZ+JsARCqQm8DMA
UaA01XW/fssL/wNnQghAHiCCeH9Iw/77c314Qf/zwv6m0BismTL67384H49R8F5X/aVVzR7MNFzH
/RQ4FiRE8IhZUNvD9z0uhEM3A/oeCWmgFKyXKIadWqUz0c8QgkBTc1uJCB1NrtRVaVt7V7qbFtRK
SI2J4Oy2Bdt5EAI/2QT8UiuGDPDPL0NW8G3fjW+whNaXS+s1mRkDg17sV8LSn6rfnzcUImYAYQAM
HzLKT3s5HDWvCGiEqWrCZ7J4aA6tf/gNKGFx/xg5q5nEHHKwmIjOYlMMp6Ksx1OxwJp6CKshjwTb
MROfKl0Od1Zdz5dFq0+GImOcReFtG9tnGUCngHjXNDq5ZRedoBsQndpXWB21NKg3dlCOZ8nqNi0c
uaWDWr7gMoTrbfxPOrfepgvAsruqzIPXCyutjwG/xmLxQDsFdKsZ/WPbtKTLp1q+dSjRtgyyMCkO
4hQDC3Jk0kXB3c6YSsSle98XYXdpBnECzBJciInu7CaeL5hn0duylycQhC6jxrF3vSTTVRXKLgua
QGD6Mim5F8WCh1kUcdq23b6PQOyzmEVfGn+r4KTlFOUlLLzIjteFf4xnUAzBrX+HcZ/9ZFD5Zm4z
qN04wbQOZdeFvqgw6k2HMYYAtyDVrg9dpPKOGY5aqGMzdnxnUeVnXu+he19AAsAXZfmohyDYCI2s
4+eXk0IbuimEf0GZio7RCD1SsUAy023InrvBQ4+OiJM4pnD32I4XZGYLykBB0mL2+Mnnw7/+YLb+
4mR2Pgbhf74ocHcAB4TsJTCQn16U8XQDWltVp5Nr5AaDFH4SjcDl2SB2EdlZvQjLBCnzuQtCKCtX
1XK0iAfXGFa5OzpPz3K2QjBw6xqc5r7cwF7aurGKFuNjHZxJBSe0aF0DyIHjtBQ120OdleVz1CJb
Zdo+hhz0iFBAYuBPMe5fseRD7PjYTfl5a1jXHpQrAFeCm9anrdaMzbgMRFepsNxu57klRq5TIC9G
FhZb2tr+MZy6cDt5oUSeVcxRVko5QVHHDQ5EmyZtGji8eB5rY6gz1dnkYLMgGUe/gBYX1ui7JzAP
xQke0F8IPnwaq/786Dh9oQ4FuiGkrn6mxn/KlwarFm07kwrOnBK+lVOwH7xKfBvrGrrXY3RszAyZ
TN9moK435dFHadhIyr9Ion6WzJ92MXy11zQfuiKAO3+KvnoaJyTHFUfDoI23RgyY7EIfFQ5Z3n1l
SnUqYkee6Pq32VIYZqjmgbImxCsPb2P/mqL6PdQQ2Dn8/Nvk0+KffysDjBfsIYDvEOm7k91hxDUE
eD9oWkGbBYfgV7fyF4sBTQF09wAqRsbhrgnjn56oVkE4O43N0540KBYmPhyNe6Ph83f4+UW/buqf
f1tqjCiQQ8w7DDOwbv/9x7IgZswVOlgtY9Hm51khOtiCjt1ReU2UKM2/iKN/tRCw43HuAYeBz+2v
2/dPH7vpjRvN3JXoW7mZIiXSPR/Sh0M1oWEw2FYmyupNdna8lwVBE9f7YRG+//1G+sTb+rkakR1A
EmQVzwMR9VOMmBarh1pzK9OpKfzN0pavPnydMkdh0IM4b53i0mnh2wsLgaJlVyFthy9e3ydI3voR
MMpAZwQ5CqIUAP8fn8MwM9lPvBMphwzjkdqQSCJa1GdWYc4krOIY1folqFy+nWNSHpluk8Edr71W
ucnEmttJ0QkzHYhnteVwhAEphF5k/DVNeH0UH3cMhI5AKV3zWXB1Pje3laudCMw6kVLSY4UTNzx3
trMcHL2ukb49teEQZ57pvROVt11t0y/aYJ+q5vVJYZ3g0j54CmuX49PLConNVeuAlbx0O9sr2S3U
S1LqWd+44O0T7IGcVLdjm9S9vke/yMmDmTh73+8TEkn7FGoON4YINVqhYlB+Io097zo0t4qpzkHr
ciCE4OukMsGNpbswhxq2t3d8bTa+vwmauH4Mh6BPirmZ8p8HukTbMCO8fnC4tySgn3kXTgfPDjZh
wv8zDE+B0V+BmH59EaATIc1CDQMZWGhtfFwwPLLKGmqWNcwxD7QNFwfp3rgOuEPrwg3NOZ7RHfR7
dPEHDT+0wLqzO+Xe2/Z8hAGFOISDXSeOLIcNDoHybBkXBkBTuDdGwKeG0fiLg3gd5nxcODAft1fR
WiS7IAt9+rzLbHl0wvH4z4TJtGg3BKNTnjq37XEP8eNoYJSDx3ghuuHH7zf4x27AumRW43MbOSDi
PIBr62f7U5AJZOFVldfX8ODs461bjQRgdeCXU+1C7QEfGZvJgpP976/6yVv252UBiwIuCtIvYND5
n27ZFPaEsgDC7CMjbqqfFfqMm7JhYTbFDOYCQWedOiUBc5njXPSAJJZeUB0ZjLajDrI3MH+SB+6z
JZs05HFQj9zq4yC67ovT+BMg7p8fFFvaQzWB0xhaRB+fj1G6NFOD50Nh1PYyNnCCp13SOn1wX7mY
j9c+veGT1NcVMX06upZOOzJs+6GFuaPV1VDrl77ZCLa8NEHLz1Pfycuea3idF4W5tRY02ycqvni+
f/FWAehYDdxADv01FLV2VAaqCCSekyU2JcNsJGDirE3rZ50j6W4RY5T9/p3+mjGA/YpaEjkXwvWK
kvr4qPqwWqoFjzDhrY1gbT+BAGEO3JmuY1pmECkKUxnWNug1UQpgBs88Jg/ACTUJOF4AUkXiyljV
LbRPXmIOrglqTjDji0eXl9BXbsm2L6BQXnEM0wtMfojvf7EPVxm8z1sRpDaYXiBp9CF/AKjVx3uo
8HpM3FEAnTzkjXMEY+uJN9uIkU2/VDjvI1qkAJNiGMCc80B4Nnukuhk23lTqrFxaB5zt3HKlyj1Y
WGcB0RwocrDhwTmJsnYuTpRCTIbactkwJa4a41apH8CAdIwGtQEoAB19lLH+EG/c2o7PyKv3g61A
0vbIu99kg7JZTgLipUvNjzw2NwpeOzfaA2scqn9JF/kY2O3rihy4zfy9LmAPDO18CFSLwqTL8K0j
EvyNxRx738GoydJ0i4MDiKXqQhZMH+3+EZK5+MS1B73MIY4yOCK5aQvjKlhfYowIkxmY2N+DlOqg
V0PfdeNuaj3aiULOnVmwTsoN6X8EI7KSsFKXQoICEc95HJPj2JCTau8jaKzeXqOUa/J6bFSOXW/S
UYsAyCQ7s6ZF7l1HzUmEyjwT8TP0MaE/jVMvG0BNPVgF31FvdLNaEZ7oMXh0mCC5BqAlqcJc2vBM
F7hsB8HIo7fYVxPxmluVivPoutV1WFQhxqkuNFkc/eBasDvr50DncBfZ0EliTsSu6ip0UmbD3sYu
WoBaPMK22m4OA9CjadVf62Ds08b2YLjTFfAGAlA9gSp1n6tqIEnZNKAvxBJVoxlyEk8PlZxfJtiq
AMnTFxlR1YhXiygbPnezm3eTcPKJ+yqbh+UQUWDYBChiG31YYt4eHYdcTAKjtnKYEvAWMKJVtZPP
irzycToVpp4uS1vMZ+DV0q6dX7RyWEbgZkuFAIAHusM95kMS1V1iJIzn+4o0qVHPpkDiNpOlyBoJ
sVGnoHs9scseMOEk4sjMkROi2YK0JtHQczw0/X7pLG/D0btLFkqPjPEqDbtHTt1po0n81getvJwa
IxMIGvAt1n+fVZFq0t45dKV96AtgtWjsvsciupFzLBLB1bE/RobXCXQrrutusM9ljF9g1HTtGB8t
46F9oXAl8adiPCzWe+DPKmMOF6nglG/KafWoF94DGtt+0vUFhUZqnDpYe/sRuEwuM/i4wnRO+XpV
zesS6fprsap3PmNp6Q0B4F4o5aVqXjFIZUmMnZw4QgwpHEUC6AzHHGNFRQ4M+jamL7vc6/FrmOjj
dJ7ImJaTepVzu4vLyiSNLSHF2PeHxsEux1zX2pCFLwkRw7ItzOKlrdIAzcHENjdGAl3ZX48dO2qN
eBLPtsz73NfU2bUaOKLFXrZNyG97uQDvRyVawHvpoE1FeAPbjwnwJT6ZDO4Yw45NQZ1ZzQgOKHVZ
Xo4QaB76oU61VyeLPb7JcCXuYOJLa/T8myCZlxAWcVhpk0O/ib6IkjCouwx5njwg2M+ZsPwJPQDw
2qtR92k3kLyDPVoyx9atqywfCQqx0wUqLpmkcCAncryj3mthYswQgzf0Cu0UNmB3LSISVOoimnDJ
g10E22PC7CIdBN5MUXe3HAFmW/HQ2kfLk2XDSd2t1EuAW3MarwRsz5syaZy06ooZSr26yJFs3lE1
0yMmtVnAbAtr1OZ5Me/dmhanirSbGK2cZHLdeTNaWqSOVzU581rgJKyCZoVt3mJ0IBqwwTMNeHES
qKsu5oeeiTun3jNaPkm3GBM1QBYLqmMYplugXxBSJzH4v8wTWYWSF6iQERO3btap8cS3gkOamjbu
YwcMITYawBzxcLLiCGiK2ryaNVLAk5MsJeShptWmaxp5hizEz9ncPM8NEM6sGfuTZ4LvUAeWGzou
3yn9QSveppyzOW11AI8DObCrWZMr2Y1R0mKYlLZxBfwvIIxR3O6iuvGuggZ+YNDUhVRwbM2njjr7
xlmqdfI1JcavepwL7Ebb1qlQUQzSk/9oqhn2ILGFOLhM2UTRlgx9/miNyt5U45MwOrhuRC0yl7J4
Q2ov6SBSCKQppKvHwXpYHIAFHBvYVm9YgAohAwT0b0hAMXmm6LcshN9apoPfuiW+S6bmTYR2Zksv
6R2y0XcZRvp60v7JFDDl8Jm9CQcAOpxeYC7eLVhOAm73payBEFUdhOTRA0JFEUO1pw6dLFhKB1AF
IHUj4wAg7omHwb9242krYZYD3LS3H2mowWiFBUcPNKYX0yljHFjNzue3Uy2CNGwZ+JoFh0J9X75S
txsTMsh+W4ff4VgHmU+AYvzgJPuFQOfD6Q4Yyhd5WV1avrr0Apjaer148+LGvUZ/D01FEmTzzJ6b
dWmAFprgRK8Tv7f8J1q6AFc6GNfa/QnWqR3wPtC7jMm+W03rDYT0/LF8pHZXZaJ2x1x59NL31FkG
o3+CzMYzyhUgSHreZdBNPYhOByfY+l4gTMkbPQKb6OBzdY1Kbac7NZI80Ki4Q7G9b9ATxz8LNyCh
ZYbH3o5P9o6zbgEaaEwNB57BdacgaRhyXthe7VTTsD06hoD8+HIThEplnAQn3hf11u7QQwU4aOuW
1qvqJEb5yNcmlxqgmEM3oXX1YOaWpF2E/49Y8WzX1iUIO1NOB72lfpksnXpW3jzsTU36VLRQCAGj
rWtMVqkm5xqEkMLuAXiXdpR7CwMs1wqBfZ6gd0+BTKjE7Gy9lgw5MCKvUKtaQN6L4bIyh+HOQasY
G9m59+Uw7DxspRMTNdA76xq1ZmdX9/WzQ34IM0Sp1BA/FfMAVWJgtLOpExq93+gGCep5sQucq8ak
8HKhCeC08CPqfXlNepq77qlhjvuEE0/kaqiQRrQQHQ4r7IUARQxSwczUkoA8iZ9Fpy9v3PFQCiI3
qD7C4x1szNVLN9S3CtVMYkV9hAFHiC5z25Z5eagb8Qgkzy3n1pjU9bYsN0hHysXddUOw953qnXkw
iBDkudT3k+WDruPu5mZGeJsjO5Oxl0tRRqmPqJ04/hVj8HyGNSrOAOlnoCzFgJQjzFv8uGJt4O5W
I9ytVPiwuIHmIwzrKwBqAsAfJ6zgGTj1K6fld6rC+m9tNeTKH7dGw5OkR04S09X0wHbmnQP3L2S9
5asB/iNzK7kry/ZSCQxPgZ89IU/7XoFbkQe6Obvl+DSA7I/ektiXXdtnQ43ctPPLdBrwTrVZvRED
5J0mk+3y0ANpPzbAntmT+dF7y0tc0RApKjn6owvo9HMhOd8CgM7BJwIQX/cB5o3jlSLEO5GG5lMT
XsatJbHT6G3XW7uoAc8STMpM+g1JCJSuHjBsvnOAvef95B4bNyiz2QIVccmrUDzJGORACXWIhMB9
2Z2crbTC/hzq4slft4Rw7AsEU7XljCxJ45cO6iJzNfSyzHUX3Ki4jG54VN97zGn3CnkHJHGvxmqJ
st4HP72L1NFqFuRJSdsh0R4btkOQJXnNV+6Dg1bFzKwxm+srCe2/feW4qJ08vziEHrLPmm4r283k
7JpbMqlUA82wK4XvYLRWxblbkSfOJ+sSZIeglxayzEWcgi4oEo5gItGFTCtL/uhRr09CYndQwC0u
Ki3AdPOBMAcNqr614elUm2bTXaHp6ySGkTKfbbMZ8d9kdTILyXI3et7LZBOY4DZJYHfH1vT7wm0j
zOgl8juEeVubH2WbBlb1rhGtLX2huI+yBvmgA3CC6OCY5Fgnbo87VCVXXtQkTXvnV7CBDrwxEZpt
FSiwQQVjb2l/R09szdCeofreJ/ybO4TXM0fuM6i946Cd05sGGbxLbmZGz5AfSyIL3II5aJa0tpeL
BkJ521gNQ+Jxvi9UcI1Mh123yKt6sGAOujAPKEr4UPMNQSmViBLmKdNYHAY3Xo6DtEHlgH1YEAMq
PgH8PVL9vataF+toDjfcrVO0wu9G/yB84eauCOBxoytyp9V4LLSPVQXX0QTq8G6yftK6Xsp9jD09
ODQbe9gZR36Bz1vUD6wrNsHs3FDHPqlqayl2JcCHTBpM12pjvdHava61XWY8ioAJt5dyp2w769Gx
wxn9hGEr8PcrQm7w6f0Igm/AwCApmyLr27BOifducf/FsqYuoRbUgO3KndIaDJEiVmdUPsCWtnG7
zr6vIex1qiw25IsXQUFIPQhe3GNniEQFADyG0YvX+xl3nEcPT1YiE6OS6JQX1X1QFhcjKDO5xa6g
O5qg/13vqPLGbTCnZfmA2nLu2u/9Mj8xAEWNWQVoYO0SGa898Kg0GQojtucw1lrY8k3E3oPkzrlt
QidRTscQSP0y99xD2LX2eS6glrB49t4GN8lteg7QJGri1WoEp+UlY+BwNoJQNDdZt11aDnk51YhE
On2CRME6EKdwEmLb6FaQbxqTGAC+lq7cA1h2VyjvUNsjDCRKSRPLoT8gJDdnpF6+zU48JJGstqBh
3jQufB1tIKki2pwkqrsDztyN52jnAthAVOhQE8gUkr4AFhXWAPQqpOGeW02e7KWocmm894q4uXSx
dhDnitp74DF9DQmeK87rixlMLwf5CKakJUqPAqUA4THoT3WDT03QAY3ZVrq3TujoHUrwWxe+lr2U
NajmFrTMXLyasGRTaokGcJMFiY7U1p4ydjNr88yGM47uYICwv1cU5b6pp+9OZaMNVFVtSuv4oDpy
4p3KFkK/EyLbHYVVfT64BUHBZ0BE0t2+9oKbVjoo45DqNzvo5EU5qk48PD7uwvJYUI2hXEk39WzC
dIF/QyoUu4k4GkqlE97OmCnvAobpA6hiiJKa8dRHkJEzZ0nBJ/rgeR3dylaUm7UVkwcQY8DEdjlH
vdekLVgTGaKmhUrJBz8mTNyeRcA7S5nRlmPjFcM1D5xx53A4w4yKKSR+0JTTEaDRs4+aVqgCoQha
+IlHhivQg6hPod4t2XIs9iz09MEdCoxKhjyEZhRKYLgJE2fY68E7ELSXMS9m31vHvBcdsiU45V32
o4dlSh+6qUMWp4MmwYSkSWKvUBno2u81b3Nys6Cru20Kp0padDV6WGYksQtqSwDGkokbAxZKWCeT
6K+hJHagEGzdtqbej3OfcX+ukSrZ4mi1wEnxBsuIqDJISOUWu36pfwi7AxYtCLIyQrkwaxrmE/We
vApT4AUEuFYU31q04NOwx0kzcsgyUnH2bCyUoPRUhhxuZ6zAAztL9Bu4iYWHYoYanhzjvduPZ96D
NDW6adVUAaoIG7LbvRNsW6avvNX3g4T2psDLAVDNeWB8tLakASa2H8mcB29RB4JbO3p0ozl4jx68
aPedJJuZhPSEkeIjmbo4szww7cAWu4laL7prG5UVcDYBeOBl9hFbFVuh6xWDG6JWWTyEONwmSFj2
Hfy+ONm3aw9JmfFMpUQ/A3L0iY8uy9gBmV8NJ8EqANDJjVZW1iKyH8TooS+xlp1x9xaXaPb1YfHd
dSkIU45GvRu8KQ3MwqhwW31VXrdV+U1MEahL3hrMJhxUMuRWrqf+OwGvDNiz/RzM22UiCAPFN7qY
c1+LbTSER8yyXpDTlClr+LdGtWAzCbydHq/QpQ+Rjckk9dvT+B0DZZS/kMzfUghlNh2chmgAhWXR
NgBDI0iFca0yHUb7Kmpe0DMASVShjxLKKQPOBIcoiW0kH4TnXRsVqevjgRRjv2E+JgQCrK6+RlCc
HQDsixptcmAeUOg1vUR2CjiN4Pd6gboRWGkncEL3c7vWDh1apOBBbmxJwpSNy2EKfA1+nY0e76Kd
TYuaAwoNW2UjYEHiiuQUGH9sRrCp7S4DF3dlYBG5s6DTlDTISIcCBjpLibXP/a7Nln5KLBe8FmXf
ihhGRAzO1Zie9uAmWUj4YHP8bQzpDxN4IE8ic/Wd77Ezgj0YByZxB2wf2BWlGI5CBJzJN1EO2yhA
4y4cZ3BYWgoG4Ih2qEOB3/LeEVNbtBLx0oDWcS4tVKxituLE9R2UPO23fqyvlcK8FssDQgVAqS69
h8TRv4ETORqrWu9VMWxb6t0wVbyTeQQEVKgw8Z1y05EeBpGOOag5QqJTIsux0LeAcChsK+UEXEkX
ljk16Hat76P1esxJwyCfpv4GuH26je32ziVMHVDqlcdhFnnX+Gs33RTp7PXHgSlY/LQOfMWFixYE
I5fBdGZOiCaSkNCsL1g+9gpsP0MW6JEggRnnMMZSw8I0o97XBO3JUUvwKdDmIfHNpJasnesbEoXN
fgK5DuYSJ5D58gD0R2eSBQIEyI2LPR8kJw8xfwha+DYC7SQW7zq0RzRZLLgz+fVejtMDAD5gdHdz
va9bknWTu2euwP8pu0fUlLAEGmDradruvu3chI0U2Tro6UtBXlx4lSTdWOWLscbUGkFKqXQBlksZ
dhs11TsQg+tEQ9nDxzi7dc19i2qs8Ud9COtBIiwMm1BBArl1LPRPWieNh4cYlsCHrkK3sIT6bYjO
X9Vbe2liFJVxsRUWqImOBzxDVFRnjGN4WlPsKRE6F6YxD25H3xwfFuaBS3ysDjfYM/gM+tPITi4M
bhebXhCpb+siSEkMfFO13Lt+fY5BDgN5EnJzS63btKwnuhnHFeXsXejQnnJXgpZcjXBT9UMgFuqg
eQUjl+6ihG/CwgeyJBB+Aoru0PLMt1qTiNZTp35Cqmehr6vsAcAZH8MCNbCNsBa9teEVGjhPkGOw
QE9dDAgiYFUKtVwatXYkY/JqkCu0EoC8RdZRInsxps2wJkwrE1LEkMyW7fBonQtR4OCFWT2qMnQF
rBhLpZn6FLnMkXT80iyiBCsVgQhFOQb8sQUGq2eB6NTfwOBzrRJEjuiC0lsqgiESZqNcY5sjU4BY
vpgS4Q336GWB1N7589ay7BC+Y/KVUFyqVeaaeBi/1U6DSkJC4TLgnpWSS2xF5Ekz2utYv9Foom0Q
gObkaTtO2csslzeoLC5pa4Pc3Ebo1DKPwRfFn/bOMm7rcbkLa4J20GD2XuH4oOhiVThlUWaLU6GE
Q11gTFFta+vZKRTUaGO7wHaqjmhjIkdSOIAbu8rIrDCNWHVEp2a4KZt5Y412vRv4FOVzDYV+tMc7
jKBgTulpseUAs4PUvYAeHxgI1GDiDgCOBrhbgGlqjS8k1uWWUbhHOlhTc+i14L4A8Q61lDcUVojW
nnvuxP/j6syW28bZMH1FrOK+nIraZVveYjs5YTmJw30BQRAEr34euWvqn5oTlWS707ZEAh/etSKd
nl4ZaOoWs0uwzQv2KjlUbAE+S9NYB+5bCOo7u6meminN62zZgebGJ+MMz0oQEzc2zXlMwpdgiv6w
iYAkzIW5RG7+N9HjjzmOg1PpWmeUgRuwtBZW6SuMI2DJ/t2PmYuL7E2O2GQs65eHHyS1sqzHv3Ix
S6QOOX8GbySqJ3/CD1fEyGHY5wRLM0fvoQP46wMv32QOQFduGOEGgiIgGVXe1fvebmDU/PbirEW6
uEu4QwDy2RFFu3Hz+yXkitOqTLOy9189g5M4Mu2DcpABxUPKhv4cchZJB67UeXpdq3lfFHVyZlU7
WGXxL9fFcyNuHHrHMTDOXAfGQ36NlnMvs1zsNXEEpZjOYrXvho4PqHEFXUHIoLJi/duYh4iQU650
xdbXOvMmJ4Q8D4d3biTmgeYrvx3YFlcwF+RsfAWyw60T3zQ5+yYYpnSOoCzGhA4jZ/R/TItiyuxu
LSa7cZqz+y7pvlaJmSlT4V8DGpEN1Q0MJZhE0YnujcPeu6VorzF6mgrQcfSA+yZsRsOy7O0xT+78
uaOMWfCrd8v7PAkIxKnIU1ehD2u5VVJPyb09R7vRTH8ba3ijYutYJ1X+inPp7F1t97QkfyMx8Hdk
r0A7LxD+/T7TzjPmvA+VsTIPvAegjWfDdRvweVXGszdVZ7up0d6DvfyKop7sScfyNzrJtuQIJE3A
b758dhDFzkgMRGLZoKvToXTMH99MnIfB7ofYf5vc4MHN1vAMkXHKuBtSkrRoPauOVJbkd+XYyo25
jarjypscYkOaW3mtC/0v9likesuR20xPz5RhYKIk6aGa36eR+ztEGKOL4rWISfwxPKadM8Xb1TiA
NDFHpojM53JlVWyXut6ytiRbqNIx7dsRq5e0d0sI1BkX1yQUQcqnShCko/eOTymjHUh/K6r4ZQiJ
AQsSvSuiUaWV0zS4VLC0zUVkEw/hPdtmcu80+9lQsF8K3dm7oJXv2cGVxS/pWPrglxPzXz0Tg1GS
PyGz9kUsHukHwF0pceqps9RZGgbDm1dHbZqELVtAb9FzYGHdq3+7Iw1x/sBiYxn0F41aDhwVDfmj
rTiJCjIf5RPXJw7SIFmcXQZ2xUAzPnau7Hb4CbJ0DNt3EFf/4EY54GgQ1TuHAziR2H8bMOOjBDTe
aA5oG3cY9iuB7huLRMoSSJy8V7OZrPkahVa0NRHgZYvomWODzeXfuZ8RI93Wb0c23IRxhcWNwkAz
fwSaNX+OSBCyrepvuMIeBIPG5zm0F7AgRsVb4XfE4XjNYUuh5U7h5F6GFp6qmUjmdDVWi1yJi4+M
BrqxzuGq42LnCHvGJeyf+dD/GNmcUHL3m67iKKRohM4ragvISQyarNr0K2DxpJFeNN0jbLRI4zaA
fZL+P01n3a4h2SlV4dHtk5Na9LgbC1Cr6uYlnAk4E1RRnlutCSMlCYLrsIHEyDaBj0F66CUEjjR7
UVvnPCN5AT5sa5rqHDuAWZFXX1kOtjXB7FQNrS3vHVelRBoQKYQYfn+sSNwM8uQwBta7L6c/AWgz
IEGyQnFaHznHkjaO35SVXeMuU2ig7H2LyWKHDJKJihSpnVjwkjaDgi8iw3HTR9NdwXZbWgPF9qK9
lJ3/AJhoNgkTfsp7uoYEapRG/VlgkzswLG3+OhOryOhycFho4Nx0HG1Hz7tx2fduk+uNtgkEEav4
6Ff1llXeJR7Lf1XivkfGgMW5/VuYCH0SfY2LVnRbvTjtVqzBi6apNo0KEhiDMkpFX5zsmT4z2Ehm
lOiEcPt+8YMudUOS6BurTKe54nbpG7nPK/kOBP3kje51ucV52fot8/Nlm7EYp/aIjlAszAltluyA
QZNDLDUsYf8nDKozggBu9Si6q1D3ADyZg4qnl5nBsyN5BB1GnewAPn5+2jGJH5z6DvEttt0eZrT8
dvVa9tmTCcVnSfYfVFQ3b+hGwINbKNR6vvsEdRduEPlzbuqWhWe1v8UP/kGuO0elPv4zdxzGg3w+
LXPyV8zTNnDk+ygzZ9eU/sfAKrJzJ9akTGRXQQ5FxTE6d56ahkDUmYN45fQcD+cjc3FeUiMs2+Ec
9/9Gzv7pKl7tdkU6WGHgngWCvji4s53w1UmsD2Ry52F2k80YsDB3EoB9XkLGz3Z5MlgV3dEOj7UC
qiOF877lkpnF69wwncDxop2vMSvwdqY9cHrtPwFyhecsb0taomW+ifGrZ64pgGwIHYrV12Q0UoYq
eXYrUDOvaU+OminwIoNjzbnDtdW+VO74Fee5vYUh2I2Rfyg6QAcpbbFvay63HrgXvdsxkeF4yJcg
BJDEeR671ESv61NkZq7arg53rv4Marfd2VZ/cRpHbpKa+bQ31c++np7mrO+3ks9qb2X+Ufdxk0rz
fbTJt15PkosEY4280b9RcYgGzPji2M+ibn4FJINOsvsh23rLqcNjOc4uBuV0moy8f3HJ7EGTF3M/
nNRGkWNwGtr5LYITACpqse53muWQ48CCZHFTxfMJH0z52tv2wW4NMsiOmkYoJ8cRn+EAkNh3CNSC
YEyD0ht3Xe+YjSYExS3+zlAdxxqaMydjulDDSxXOu6FC5tFyEMg4AVjO85hFxwqsl0kDj/u4QBfG
9t3MMS8w7BrKKv/WnUuDeY83BcUJ4KBpHlf5NCycgMLoPuhaqnokqh6XoypBWpwBDoWKDklBApCa
wuNqw5UYBq4uKz+qQXJiBLdK/Ab8LYo6bNunTkS/lMP5bHTWzyDat9n4J05AqgYHz6iszR3ymIXm
YYYVpwLPbizzIx+Nva8hDsWc3KlsIvH4pnn1rfahXqKLl/cvlYTPTwAdNlNW3wfAJUc/LM+tX3Jc
GLxmj52X0J0BMdR4qDx+tR7TXCprlD38/6gMvPhzfqh98LVAire5DMddgZN7Y6f1ygYR3PKa8jk6
y+Fv6Zst6ZqwiDJ4Yyosdl1kExFlAvIeGgCGwY6R0/E7106xCbKu3TisNNtynlFyyPFAIpW/77Px
KfQXewMivbeQ4fMmX2U/As0qUDvZf5qpcmB9WMeaioiIcLbO7MH1dsQc4wCkzSDfoyTg1VjcZwHI
yNDE6PrjV7f8I2vn2dE9gQc9zcM+gU5Fv3gH2OOvosiq1Ar1x9TxWc/s7ZLz5D7sqs9nuh4Y1SLv
eTBWGmbeCDImP2Zb/Vh1hQziDX1p3yYcImb8NtbeXpty18uu26mB47DK7twMzMyDPRpj/9gkhhnH
u2UNyWhTxIZoocTmxKl+tR5JYwZ2ZiOm6XeukSMhC+Ny/RvNQEKYKP2HleNOKau7sNBnBnGb/WsK
SJsq3+rK/syTut0ElvOlaxtyXpMAvsb5v8kaaACuEMT5SccixnZaGZPto6X/IKnpy1aoYiKytHLR
oVFsxn9gPeHcPAu7OtcL858fs48ndrjvY0QKK120hP/kYmOr7qeKuiffmffhXBEqL6AP6obbMfCz
3ez8WON4GwpPXcKhOQTzLS0sT6BrXCR4ipO622pqqEb3y87M9FGvaWh2MvPpTLX8l9Kw/pQkCsyB
elNV8yFqxgd4g9ehXi00SCikF2xw4DEgtowXRRjlh6D66UWm2cdh/YvWyS4tQfTAGN4oC4H0YfHe
uhHLZjtaqawI6O4CZ+TfAFboYeIZtsjbGtzmOHrln6B7/OpRbyrqpLZTgBROedX77DXmUe0QMy+X
bCLDLSmiajsn4n1cg4b1rKNyNGzREyIkcFvvJj/ytgPHqNst8m8ohw+nxjS1Vuoxn0Hpo3o91IIm
UKGd7eJh2UZHJDedJfkc5ZO9EFrW3hYwqyY3rFdfWRLBPyLoOcnYO9ilZIVESrZ1jfmZrPbFbqK7
mF/mfilbl2yN6Kfy3OGgBnOm3ungLH+x+AcXVEa/xeqrQ5f0JOHRWZm3lHjrmdQJSzLXz2P77JqR
6c/8SbD7gKnzwc2AkkvsMVvP0z5ihk+XQvipHrJx24fJlC6KDBAA999Okd0YD/Op7TBMV+SVKbDa
nn2T2DeX+Qq7y86q5Pxo5qfeJrLGy25+3UL8cSbxZje/y3CRqRfOihXPIGHQE/gNvFTbo7GrkAzg
pA9LtW7KG4MHEEdkVpQ1Bxw5yLCFdzABH2oV9N2NQA93iTec8sT9bTlTfZZ2TB4gNamPs1c89Y7z
FttxcWca3dGjvr6qNmigwGwf1aY+t3K0Tk6CN6HQ1ZUWSQkSjEInr6B52laexQhiu2TeVRX6pbar
g0dA0U/6Dp76pjisAZUL3lrDdOF2yoJC0Ic73pUu+/ccJD/jLCww/A3I8jjU7EeHSW8UBci4t29F
oE4u+BO4LsrigJSXJQ6w3Y+zOOR21wGBt+F1wam/KZ0nxwIb9XOTQ7QL+dbzwWI7lHdrZR7QK9dP
VHnsIawvGMP9S5FIkrzsivl1fbcEkJldmJyPHIlWFoLLZsv6FTGWL5X1UvT13TwVzOsxqG5cemc7
qBD1RNF9t2or7W95eXUQPDcLUUM9YmejQPNnk4+nNZIDormVDEIyrNm8Z4Aqf7kukfnVKOd+cTEs
qmp9lzoRdzFUfqrz6jSV7u8xWrfDmLnHMKbZWICwelXjpViYPqkO5M5A2JYKnT8TkDeOFsGrZYsc
sLsTa09WiF0WF7/+M88s8CJqrqSe+qzBlb1hFJu2I4AvxXuhyHYAhKfVq4t0vC6MxGcnLqdzMMxz
Cu18xWpww1xLb1sFYJwBf2HFSqqzq2NV6MBFPIGDFNt+bdR9t0z3KL3Ru/ikTETJoS9Mj+CelKOF
tIZ6vrfjrr6qVRwDHT1N6lbbWnv12R7HvTOt19Ea7Utp2ltOI3KimrwHOrYi0o3h1Qex84C9ABRC
FomgpSEt+7WYejq3x3YcT3aZv4opefbYkjb9lICvQnuMaj2KNUctYILHzmsvg0tVDforU5lrTBZR
lklDDXdOjp0FbjbVwXsL+L+pwx7NndXUR5HcaAf2vjZWu3YovR+OK1CpRF3xrx72fqg+gC3bTYMl
4aLJw8WD2v7TSZlvyX7CmILuZEO8XbHpJvE4LuJWylPuuwg1aakFuhRGK+KBOPEVYLSDRRih0giT
kyD7s6zrWZm2eOyLpea2KMKjMoeId/YrHp3n+JYzlK3y2YH0fVbeVHGBud75+6XHHp8uLVLxIOut
i5vbiL172uzGGnfo0Gb2ox+F8n6wi4OWg/Oobg//fd2LHodImcvoxdhy/DmAdB5I8+qrY772HdDw
UrwEIileksnCc0oqxkFEUXBkgioc0ivb/mHoOfo4Bdmhwe1ltNj53ppB/1iALJdbzbCqJvU967ZH
digPUwRYFPs5sDdE0N2gfnQ6Y+zNC3ldynJBK+gNz2jQB1/jlVji/GJl8fqGFe2zd7vs4ftVg3hv
ztr8SU92Ot1sMXWmr2zg/kMJVvIa64GyrFCFh+9vln7enarg3u18giWXMXiZwrV/UT6EBS/yga25
FfVDXZXbDl/ps+dlzrM9NBc/D/oH2ymaUyb7JS1a6R869BmIVYPlcXxpR9hQXZpNMUVM1qbofgKD
v85aRFs1ZMleWfCWsK1F6rL8n9j3gbe/Xe7I1ar9GhgK1wSVgPLGaX4/1NTcXvhacKqkS/gPjkxb
++OduT18v/x+aBVtSdEK5WUrsMGqS8M2SM7JhJd5820eE8KCho6yP4M24xMNwGFQP6ksGZ8CGuEO
lcb25f40rn1dJ6BU9Pwfy+BbrFdCnXVRlx+lzeQYT0RVgVo9GibHHX836USBbi6BB1/oFcNvTQjX
g8DZ8UM64291exWZNdkuYTKnPjWRtJ0Vby28wmXu4ww5eRw+ode+fef7QUjpX5pGvaPO/WujYns1
CpDGoZjgTTRlt52g/h6bQctDKO0fWb7SLhgjt8Nd1O99QIEbaPHWk6S2kZjo0mWZhdmMOyrmkmsH
oHAFPfCv/jVy+uSKWW7acQjqwDJs74K7y7uExehdllD9JWwbCDkAuIhc8Vqaon9worF/kKpKu0Ql
l3Y8TTJHnWmKYh9Bjj5/P8i6P3fLAEZNxsnzIjNcPXG5a7MpwMNl+T+bjlZE1/zCJGjtO2ys/325
Zr6LUIwFlv00OoRZlQYwKlnWLp1RRG/XhHsKfdaUesLngsGIkVqAjj9iWuZSqw6mt6EuEC/UyGXW
OkU9nt+Jrq0/kuwc4yQ72b1o3qqhG08zxplnay0vmAQ1wLYFoRItw6kJ9V4kQfVsRVm0L5S3QBEO
TI+QpOwJSGnQhOq0LuS7E3TJP3DaUWNg0nbLFuBE8+U2FmwwDxFTVof6WhO+CVjhbxOfjB7tdBZK
Au405q3gBfCk8R31EhH4fe2HZc/87Fws5ECkjt6efj94tY8Z3TSYHqo6OSzZu1XE7gun/OKHu8TY
vO3s2vdOt28nTVVhjHuZIkPv5HfXotB/feHml3he1C6SU3se+umPbcP11JLpkJgB4meNem2TUN08
Kozy0ST27kinjq+D6s5dpkMb+Y+SHfWxXkLvwL8nj77S6gVl4MYq3H3jJ/n990NtuuK/Z12v//Y2
toNQOtUmqkX5G28WulLW1ufWq5zzPC10i3de/tiAIMKOf2r0M3/thFIVB1jnJUSWeAgdez7giK2O
3+sw6YTtOcc1thnJn9l3mL93Vpk/5OMcPOP2zB9R8H8tiFcedDEluzwhgRcB3yWSrNB2MoecJyI6
O5L2YBnOb+Uyo3jt7ezwvTjo26qwaj5EqPe9gyInsAHYcWeMT1Ew1um8JPJMXAD60mp8c7sAEVPC
QN/3ZfmR2UW5F4XQBAfP5UdUxj+DpqduTLoc3wYjLznZ7hfv9qwQ1K3hCXjMOe7DVQ8/o6iYDsjt
/X0SoT2UhhSROoZHVJO20St67fP3gxf57xbq2Mv3K3xE3M55sa1Y+v77AVwM6yG2/lDXAJPKrv1g
DQc9RfLqZ428hqUVH7Pa/xpEd6bj+k87FArauix/UEF5y0CYn0crXzYu/8nFwoJPLXS1MB0ADOnB
9n7bPowCtZF/gxwBfVfWiNiFvzz69bA+zAZmxk76X0FhKH1pllsKoP+vcZNmW8wQimmwoO7IpoZJ
NxrJ+nPQN45DBsIOabeX7O9gud7DYM/2fXd7cAlXBIW5PfV1V+yx6Hn/vUxa1e3hNUNEGWSkzCvh
zzGHtPMc3ExX0fCMKa1CgyOyg+Vxuu3GGMXOLbVjwYnx4iKE3hAGBP12MyXPxi0v3z8yq6i5K0NU
KlwOffgOdvrex6783cf9a+9cKkiA+9BTdLv5wjl6kdWkSZSFGw+h0W4NQHW+Vzk0E+gpqLgf0DEP
xbM7dc3RQ05zLMfkFtfg1ZtIPuqiMReAcj0Bm2h5999Tvcx7gsQ9PJEF+jNVO29tZJzjWtDM6/TM
5E7mWLuuRVM8NIHz1lgxKy3rZu0xYnV2fUhk9AwxUeECgzvsWuBSSVgbwD7UcRlUO+a98MUA0zyg
/qMhYhwOrNd+mru1egyW6qxtdgTy1o/NTNJe3VvFzrN/2tWoHh4nboyHkD1nGw/j72pyrYO1yiUV
cazuCo1nLgjsFYJInaKE0LNEdMe6wWDtuM0PBCGWth4ry/gU5poVKFah9uPASVwoNu2E2+9RKefN
kgH4LoX3XHQKiYwsxLmF0tcOI3Gv3S8f8/KuCD37ghrevjTQHdLx2wcCA1ty4ZlM6mo8uQt6u9AK
nUOfq/Lu+8G1ustclMuhYomB3Mnk3szVh9OM7HJo4UBvwf2ZH51LNwCs23CVVuHvGqxPKUvT14iz
5rDq8loFNRtIQLSxJ2CfXesyzHa8kU2TEfiJOt0lkeTJxN3Bs/U98+py8EK9q9Am39eRz0fHOueh
ztXKqX6M9XTUyOJ/NjkVxpZNLmcJzRstaBF1OWU7LOADyXqJfeqXITjG6yAfxKwHaB1Tvxb6BqU1
TvDQKXS2lrW8d0Ajvzvf/e/J7StWDwha5lg1MPY5+xUN4BF1V/LaFMuzwn6GWB2t5LTqhnAUnHnR
TOO1bF33B2mX+l7U2Qsi+b35GINh+BjKzrlITtNpOAzmY/Ht04xdtECFtGLqjPX9WEXvKgca4BSw
3DPfLoe1HBXtYzVBEc7tJp6a4GVxFnZI5+wH0nquZfTmYxvjBBm9eGHZAtjARbSOGB6x6f2UFdhn
OeevU+hO12HCB8dV+PL9gFvlSdeWfyGvKUZfmCPI/v+Gx+8J8vtrSCYjBAdfYnaGJ9ycuBHLuv1T
z/ExrMt6P42aTPiFc2sYlG/FTVmcOLzLbCLZXTk5kbcvXEInwtsBYGa5eKjt6bfr9Hyst8iC74fM
wLObZEm92dPXxYzhvvJviexGBI8WCTy7pHcvjhMVl9FE8zEPqzHtwPXgl9rpaG5LlmN16p71L8DA
cC7s6U4TL+9s4NEeirxw7hM0Ohm5Mb+qVR5JaC27HZyLPDayI0EQAfov4TinsKmTH62s1lOnSooP
ehrB2IXteXaubmxBXhcAGNVkHvDAJgezrNBfnWvvmlAZ0uNLdsBI5KfvyXKwiuVaEXrAzab5Hysw
wBB9/CMhD9NDrGW2yR0mwRbZ0WmygVpdZSYOQph8zEgS/3oLQ6q5/man8I+thXJW9nZ/P42ivw8E
OdO+MOfvV06tzond1Pc0SwLRRI+VcrMnK7JeFsTbbplEcAArRGJQOY9jS3p/UqtwK24vv7+WzGwZ
er6Zks0tb6sZhHNR1cRTjiufg2u6A5XYKAtuD30Y9mfNb1AUsbiT09UqBMMdaoyLUZOD6ilw0LLG
yyUZIGAF2VnbOFPeCc0Q1/6QLXQeKNO98/bAh/fmV1kVAXdp052yWUOGhpDJOry5w8I+QAQ7RfR2
6rseRO8XBx8XPcUMttIgFSL4K78v7bqi7G4qCqJCoUClLn92I+4K2+kQa9rtYXI0GdFuKF8G2+WO
rZW7DQYEQlYft3fl4J8XPHdwkvHdtIZkFgMPkksrF8w0nW6vq7xkOCffvFv/djObX9LD3JUPoTkV
weI/hUPyo8S2SvLAmmBmVuHDO8nFiCacAOJxDUJ9D2b8YKYSu7oKdXOss+gLRWK3V17uXjC0fSBE
QrLRzPTBzS3H1bkE/JKrvTF+Jk5SYRUfaQ3BQ+e5IT0iD4nK1y+/CWC/l7x84F2hkSISVK7ZyWMX
+fm9I7Juv2ZOt+vRZeyLsIkuAocJUE2ygv7z5nsTbD2R6epaw0hdo7l69rVSn/2QPTimHn4FDpG4
OND858VviBxp6MnuMqCJLA7cQ24QsBTTYB9yckv2vU7U9fsZ6TzztUjWV2xo+twL4M4opH1ivK17
cnX1XTt+ZGXtPwggwGMQzv/yilffWMD312dtBwfiefE8m07AySFnsnt4aa4hkj5Q+XQSo97//Zal
Z8oriEzB2R65Zx8h3ncyinVbYb6feaU3H0hieJNDbi7/e1jn4f99KeuAQ6Qivee/HylRRw2JkJv/
/Wrfv2l4o0mKArHN9zdUyTDoOKa6aJFdBNVIvxyPdarGYAXZU5eHPFyLSzZO5k6FIxQ/bh4UUOZp
bbLlqaWehazWgl7leSjT9bMXk3jKXb6/eAFvpdWm3z8YFDrgCqbWlczQ+hwTQpd6xaOAqL/rbw9l
FyGK+9/rFgVgEjZXCzP8pxNHeBfEKJ+mBHRzmeWAMhcF1lqsO+L4/tqO/1qU2G9nttF96eoTXQ8/
0clg1vfRpsQ0UqWVjzXeq/ZczqzSSVBvhFuWe8CDkxV6L9XyRIP5k3KL+VVay68SimIaM1SCYp+z
od1HQfIB3W4dimU3DZF/n4RVfiDUKE59d6ugq9PBr61j2yzOq3FnfG8QyFR3o4xbmnCvh/6O881t
FKs4ltXdenI073zs9790t5AbxbnjmE+EStvh6GyWfPrdZ41+7ioVpHhbTrbbxLu0tRBUo9wp8fFY
6mL3TItJjBjaLtfsziNX7C5ZRo7bbU3yH68QUh0x3L5lEVIT8kOCrS4ZXLUezvWYPw4Sq/jgFNbW
BfcriN69DBjrWrvcK4Go0l5IYRijQu78Ib6KcCXtprc2SbS+xwF0YODBD1bjGZjtn2dDaPvNtGyC
KX8b2sZhzV+2ZlJoKKOp3nr5IiD+x4UjRbif/CXBgBN5WyKU0gk8LsX46qYNWpxxz3SDFL3AW25B
aFfNmbqNHggMM1fR9Y909V4KCUrZuq3cDa44dnn9O1LyscUlbVXJNffEe4lD+MmW7f2UzPdxIKJ0
DsGs2MLwQ1j9ie5RunRuWiWVbUaDYx9ZOoXkKBt/qBuF4ktkQIS9llvZ6OGuWoMz7Cmx+AgEb4f1
1BZGv3JwfMxJ1ruhZyDqtn7xe3iU0Skx81iJPR0Xpo98uQsqVExYUONLubJjkUOMdoPynnX0kfep
xruvy/exb9/EGoNLUGKZCjvYydK+68I8fxYCYreDvQFOuoBDX1WGX6B3Yn2OW7ZzXDKkOxp/x9J9
uzq9TVZMNByHU3vkFGPvRO98ieAQBkjJFjl5d33bnVbRQWmTd7WL7OFRtkiirXy6z+T4p5flp4W9
MVW57o5BEfgcwPMYwTIZ33IMfy8V5bZ6HsfdbPSI/6xyt3W5RwFMY2TW/snX5KKGEkU/ukjUkBm2
hgJZQFtzNa5ufIzjf+FsvtjggQzc4Gv4FG38sYCS4YUCex9NeN/YutzWt7R4zK/sRv6KWUtUHIlD
fkv7Z56TnoFT4FFBmKCdb38R/WlQeOrd4qwM+TnlKQiKshOClZ0l1F+h7OEJ8pR/0JgLyo+UMYmE
dlvAE4lVnm9XUGdVZ0uM0Uk1qDe7ObiM3P6obfOAuAVtWkqcYlL9Ec6HG0eQpFk7Bs04opCbU/lH
rN2npba7gynFz7kzVeo5hI74U6a2aHT7LZnxHW1kD2Qnwj2qEE+Xm5Djb/9JJiANqGHOV7ohVbOe
j1jv2/2a1zs1Og8FH+TOaosqjQkVwW1BnoIK5GctiCNExo7mZX0f3f4g25v38W3uguaIzjBBZDT4
u0SRA60DeWqr/KGeBYkq87BspQ9FHtVQgeCp26HxWRfnF8fNvNTS4bbPlg9/UjQ3twc99qdZtmz/
U+ugAZlHSlsxpmZoCKoE9Zcda0MegWU95SefCgYirisW3Xm5FeAU/zLsUmckU91WSQzDse52c2F7
p9pG3sGhbQdA5+1zPZEnMWHrbbzXYlkt+NFw7/YjCprCVbtwmTG/2hzyy2A/+Mn9PFuHcGlh6m5l
PeWSPYrByW6unwDZG4wJp9UHE79aGVPxC0kbONYTWpTy5M1o1dIEhNcr1mEaJupXYnM8k8nFD/3p
mEsMwD0cOHc2m3hpTehEw3Ro8vXs5MWp0UgLHIfciSVi/FjGziYwoEChZFB4B0lwiTP9iWimRr3r
Pw0ejRs6T+CaJlwILpwdrpJsk03xtRmtcte0kpMrtgCF/MosLjIpT9CJ5noNzjMWRFReCADxLVfI
BljGWDGYLsOSyNqWCyLiTMJNQq55QrvAZZqCe0OI672rqLgzRHG76m1OPPBAi7/WH4iJEP1DVmt/
60QBbRIdrX5eW+J4vEH6MwHo0OMeTm8Nkxs2EydkiLuU5QKPB/ME2kq8cgqFUkjdQDEP4g7y7mMy
88V0mbW3puEzhosRHWvdbU/c1kDcFm5TeOwxR+KnOTz/bOvqqS7woak1tpgJftMFBYEzxP02GtTv
TKO8bk13gTU/GC1fvPj/UHZeS5Ib2Zb9lTa+o687NMZu90MEEDIjM1KLF1ikgtYaXz8L1Zy5rKIZ
OUMjy6yYIhTgfvycvdeODroSZG5vkGUztQecpihKJzrPMEIcsi26hySzXoopBCXaP5RNFSJ1MVAS
pRZjora8tedZ9WaFaVSfld+pn5JVofheInuVhc6tlCV8gkC5NS2hXZZDHGBYTE03LcMRjjlFZN20
g9XjnqzExk4WHUVsAnVQpTwbyGNXOkaVORoYmsbjhnxqXAx6vHUKiQ+WZZnDvcKuhNMzCDgM5JWn
Vn56lNHnpKHEUXB09Lli30lLZQKP7aOYBX8zzxkrrxsNUjs6UIyRiGDqx5e5mZYQApWCOXc445AL
BtqEkSqh1ejTi1rzSjN4TkM0tIH9GClUpSO9M24Tf9znAR8K5VgzMi0tQuWtTiknYwdnsJ5oX5FB
3+m6DEf/FB8pdc21CEPE31Bv2f7umqrmRBvhmcgMD3gYIjBYrYKGDIMA9OaRXVUIgsPOi2S1T4oh
4F6UNMZTED7K8FwYVf3cqPlD2un3YUcwC7c0ihVFwzMa3ISZnNnJpmOXo2A2Ymbo9tSecj0rT9Sj
Bj5Gp9kr2KkUbItodZdh6bs2xJQcEHYAd3Q+JX/xXoq5vK0kBr027mF+BBEjgJxGZppnXr+cjzWf
2IrCtL1Woo831PHdieRd0rbXvdHIfaCNbzWs4y5xtJ0VyjfzXgWLdrZGB9WDCcuIMyk7j7ydkZu7
VmXcKom6GrPZYCwLoiK6Uss5OVQB11RTR55G62yd+sbiqMdeGXbiDJtlV15as1Zu2IxxXxqwAAjl
YaLHsaCszS2qc5RvZ5CuqotsmZXCfyrb4ThVln6AE12tM9l8cCt99slLYre1lyoAjoMBgALM62ty
dbghYbz7fcfN0OAAVmn2ZkXN1DrxZsdKXYm22dXtTnAXjgautZzhhPOt5spz1uD9r3XyD0bdX7BP
jIN6gxYtXkfH7dQOO03TXEVd1Lm12fWY5frvntXgmKJlKrUegADw93wI0LMrDQqrTjsUrbqdc3E/
GCxTpu/bCwzI8iJM8fj5qdc0u8Z7QyJ0gqwMZba2VRDmOeaIIhnCGIq0fFMkuX4s9fgiFbZPsD3z
xBFFFy+tCuYi1m/8OHzCER1vjAXOI/TGDZtkx9KPkMxkKKRjVlMMjF7TRs8ccJKFfaCJKTEGDms9
DepNNJkRSqjwMDnsqy3GiDWH349ytpFe1EyYI1u9IBeUBBR1N2IKLQxYsA5NCODp4Nkxs0hFoA0e
+7sh5c40swk6fWjYsAsi59Ex1uxUJcUxosDw0qcGUua4fyK4YpeTlrhPi/7Nbtp1Dc03YKSz5nhV
8UTQnPuZvkf6k61oxUKcTv3XsnsFabkYJ3nN1uzTEenVY97AJ6rVEmEa4k6waTPrcKFts3729300
36N/QXQXOS+xrXy3+Vxs4sgGPwP12o8RfJSx/TqZCUeu7M70w0VFG2H+StJ9raU3vdN809x9DJc4
zmz2/U11rMtCuapM0BNp+Qose9eT1+j0DvwOoyNWqKTyEONdX87tpsmKQxplxGtM0RaWtNxgAciw
7yEUSdADWaF5iVAZuqkf0vjoH7sZPGkZaDWaBHobXRAaVzMi1qCsscDUKYzjqbikGgbOAbv/AAOl
DCFoP87I8vMJYeKkHIg0UipbbnWrUPGJFM+TJW8rPCM92spjOycvsPckJw8Gmc401ytCX/goZYFH
bsk6pdfgqm8z5D72QkTJNnF8QP9OTZ/fVIqJlcUsH6lhNkTeMHmzbG5bPjkvHx8hZw0Lr++CTkC9
06P+PVBw8AoLGWWksYCzQu7TngRCRfcbVyw1sWqU2q2V2692k6FMbG6irKV9n7X+tlAsZhipeDPH
T0FfOZbmcyyxv2qO/V4XpQt29wfb6mGoukUrGzzYcmj3uA0ZHgxYwmZzuRUar+k5oiqZtrfFdA9A
YQXs9uyz167jRXU4tBqpTMG9gYMYORcgQZkgouakUpKesp78LHYHbTA2BUVzakE90QN0rnVfb7uU
G3Ce8DsgPcVTGOMkaTEu9UGIdLu1vuVsH6Yuve9KFStLY1x3qAskXUUs0AGYOCDfgHfMK/PI+7Xp
mDatYjY5EBicDhWDGt9B6asWHdb5gqxGySGmS4rKC4zSw0t+r9g47LCXMX1H0VfTm6VyE/AJJBIm
VYNaUkRIsOgdmnFP8lmG5B/Db+ZAHVF8rKzDeMS64vLpv0YO/Jmxiy9KV239ALqghSGNwcIjQ0HP
yjjQ9REK6nJ+54Tbrnx/5ufr9GDS6O3cgA+EVNiVICZNGNFlaPGdJNEhbOq3tuK8YikNotSUvEkM
VasS4lxZhddOe8XNvbW64lXtcG4xRT1HdnpxUslZsUUt2xHyViNyZ1bxno3VIUi6q0YnRG1s+hMU
DGpktbqfFd3TlQLtuOyfA9woqyn2v6N53CUha5OtcrHgM4YuTgpw+Tw4+slXKdhDwqgpUglB1YON
PjTL2vxhhZHXl1ezci9qWkWqmlPUIyofk7tycK5SzT/MPbBOoyseGsN6yhrEPvNI6bo86yptH02A
CBntpOiD9riJNEmF+qQUT+XIsabSH5WuxXNY0C5RxbCVTt8w6ei3oEMYGQVkGnKubUfmH7aa34XT
NLjsDwfI4V6l7x3qpIBP1xWIGHZTOz/JrM43gn0S756W3U7M67jzvbIiDXVaFhDIMDGlApHGtchh
96FhKHHWw7SDwSZIQUOn+qiEOD9poa2cVoXnzYp91YG11HK4hpagSpsqOpPZ4glLsXaedKVtV5S2
9boNShrPVnkeHbSoVdVdylB5pitQbfxiFMxctU/TekCxD3Cg41PCeCG9ZbXIYY+BDifyk2grTjxg
B1Dphnqzo516g57oc9HbBBAlNrlmgMZTkDhafeBRb6iIJzAy1qP5NHfdA/oOgGlW/mDJjIhT/yao
2I8s8a6F31bQxG5X0zwPs/A6YQwMhOSF6fWwzsguVbsrOBaPmlBW8zCaa9XidsJwtPRnnA+lxsQZ
1/jdSIHT4NaqDCht6HPM5Mjl5rKX0a2GB4jewrC1J/Gum+3DiNth5mwS0zNW9OIuDGCnJGGIajeH
sCHq7N1WGmc35IbKSijflYjRTMKY2TUmXqkz6J+0YcqVr+Ei8mNCyzMOjhZzGi4lh7ehGNhvqEBz
5S7M2QTR6BSexnFgJeUMyjvCjNivs1aJ0Aj7L6rAoRDUGGZKy/B85NY31I2HNO9PfaXvlIzUi9TZ
2xa983J4zWpxoyKTdJFLXoOzOGvd5NJZetAdnHERHBGOy7lXGj1WRwK9gIvCAVTtjLUPdMi6MRlS
mjlSrVZTN58qLEbP1qDCVCnK5W4yqi1lpjojP7FkfR2ZIMWsoNtNKdU7NeSEl7l01nJ6WxAzmklv
2hxRMlI8PsxB/olRheZo3GM+SyUFDvP9FkCXDuuLYiz9MmbjItP2gUMdLIYhduGWXvl1g8FYwclj
cvjDq1tDCOGqV2jTrrKM20yAW5oa37hOORQVzC8ArJVS4923FHpm1hZ3noO345wK5XvO7xIIlttB
R1xsDxH91JZTXqnEtzESgsluaRKY/aoyJt1tcu1slfkHw4LSNfrwPkC+GAAmZxGKvHYOg5Vjk2XZ
wFmJG+u57pK3Ev3exEDTzSz1JCeGzR0qm+EUYdkdBkBC8JUcry5A3xBr6YoRPXCEHRvEHETIqfSp
eMKHhqz6tci5EYueuOrZvFNVI/TqDkpDaEdPkZ8T91sY5caJ4IOKwaKbWN1Ejt+vtCCbvGTmgiRx
6Tj4ODomACR5pXwwAS359TslNHa504anysj4SHz248gfXGh6TGymdK0PvjfO3HMUDPvZCZgnKTYz
w6R7FlkRXKGmAmFF9QJpUC68H2NU9VXFqLy2lLOJ8uCAzHpBUzas4l1ESqXzRCx07oEzyVfFwuup
nNewRnbLwYFW9mh8oeKfVxa7q8vdvkFhtBazKDdKWTZrc6bZOTsYy3umSQAnJN9aOxddoI6IijPs
9QqzOIpp4LYQLbHveazx8HIQnaZ+FsFBY6/Hh7VTZb8jaa5cJ5aPyVpczbZ6lwNNWAWmsw3RVPC0
LTIeA61f4ghWOXQGCBIUzYh9WPpMWz8ZzfCcaRTyXYbmHTMIpuyEXsBEurxb2c4noiewMFV95DSa
H7JieqDxV9ITVa9A776W+cR4uyYbeurPRa0cBnmquHfSxjbW7Sxg2y23a9M540F0mmfIjv2mC58C
cfD19nEYufrrtFqu3utQzZ6MEExa21g1cmQBuzKJ7BMen34lcSZ5FF9PRTsIOLTTxjDnl0BX6SyY
/qbvjDtLBmj7SL/oM1CgtugPsyKO5Ole50pP7qhgfhxPHLkEXepowJIxUWJPWJsJ6AnPmSne/Z4z
NcvVgVsALajenWRX3KlCLa6yPthxNs9WtABuZBVfDK1iMqa0CxbnFntCuTzblkbnIUGq4LVOILhY
LbdgIHcN/zjE3Ky81zm1jWN7iJEcNtxoNdYSMBYsU2N6JBuz3eNH8FGprWNoMG6jUuR1acBCbca6
a3QGEYZLD3Ys6CObD/WjEueLn8cegVdnV6JDCaR0PZdaMHq1YzDdHUGeBxbgkyxJd3Habpb/6ia5
jitbPSWY9N05SdAeI1PB3K7eIg6zEbqPb8QkGMwfNyDAvDzUR0pJ7m3VYFA50rSkZcJ6mhipN7Q1
LRcFclfVcDjxkw1nty162rMxK995XHiFCtKTzSbGf2ctQ4TwmNmvba5E+7oB+QXKZ6UqAXRQC4W9
Fjon1PAhg2U+aVqiG9XEJyHMHMtnJnjnbJHfznofroVtz1Sw+LnLkGaEFVQcujv07BgqtE1PvpI/
t9cTPikjFyVosea5gC3v+dEiLVIObWsd1XH0gpoXKQQWhFgq86FqNPSl6ta22uDWtjkuVhElVsxe
f9EN7WYMOg65/S046nofavZRWapewOjzpsdivlLa4eyMEeG8jb7Di9RdR1xaMUnvsm8heQci3Etd
fk8z8hpp9OtRES27ankViJYmkQlN2KHToLbrpAg+zcb0YeCBTNG5392ird+Rg9CcI3q2nI+6bhuH
Diu1HeRn8uOeF6A0AU+6ZNfRdGtct9chEVNrgz+2cyt3fZM8NXYgXqgAAzwY/rk2VVJz03m4ygnX
c9M6eWKoK06JPdoHZwEI6cO9ZpSXbMD+OdafkGoMpAHNDQxhph0C7CUZcMGV3r2oqVSu9LA6AYw2
t3ETMlUoSxZvNfFEwhLsTLgwrBnLWBIhnYnhrk8vRc/wJmyIZ4pR9rqyZMqea8UpvxNtm+zzpHdb
ZjqcbMEOoZqdt+OkFp4gqIt1ZR0GBO80I1AGKJ7HIq2/tLzPsZUM4cJSwjEJ0c+zhfNAYvm6qTL2
IF2pd8LGOYGqxHMGKrte1+/LSN9GuuVsqjHaOrQdy6kwblJIHffcW4Bjm5daQcmc0jCVnopS0im+
RpZ9VdC6MKRkEjhwPuiUDmFkPrK++oyRq8BgEgpqAOTue9JVT2XvnLT+3SrFdYPZOZiq7MUE3cZx
bOD8qhc9c+5qvmgBnQU92oBUmtZq24+0Q/qDCkP4mBhPYWvGByMozHUFdmXd4i8bYzoi4F1THKKA
PCYYURPWmJZWk11KL2pqj/hO+qcT4dMyDG+NOL4HQ25uaxOh54ghIm1paFoB3uqqrp/NoQld3k7q
zqQ8KtWibS2PTRzq90MAF2Fx1ugi9gg5+1ao5UwOdZ46XzVMh7aFat0UtXM9BDSEZT9px6jX5z1A
E/rDoG2gLgSgytr6YWx16s82ibfDjTNr+b4vitchFZ6Ug3qNhVl1xQ/UpUFt14NnwajkslyBgsXT
tC1JxwVDXJ0TpyueoFS+Ba7UAGdyDEIAS5M5KGd2hu4xtBxshlxRnLPfzQDuVLscrkOWylCSpmOq
4UkCOF+31rBWD+RhcbiYQISZmDhaZvyo8KKbyKBwMGoZrNm8vxLTevOr+JzIIt9MDCPgqFYPks4b
Iod0DfdgHwhmbNQAHHvIHY4dx1Oo2OnLjAcGJGb9YPkLVGDCpgABALpMgyR/co120nGtA7ZQ1GQz
6vWDmX7Z1aDf0FfrkFlGc8o+iADwNAj7jHD2ytAicqHzz1I4xqbpFikNS0lGmYeRj9XMKAqmKWlJ
H9g/x0P7RtboY26YtCA5+qaJdaXgRwsAmlYN89IxoFVNPQQikhkFa6NrNG9IVnCIo8Z3h6H/7ID5
eGqWPiG0HcH+cHupffI4kwIFJW/tp7g8xzLdVcXQ42WlYg6mdNd26U1s2sKry0VqhawExHOXsKBo
De9QhG6F6rjciDzeD+ClMqPxcceYD+XQucz33ziIfAQdJezcmO1GqNO2birQNyO8CY25hdUa12MT
gZMYn/VF39hUzodvFl/6IrawdOi1NT0QUYue1g5sCuqf72Ku7/s5x5hOe6VM4U/Dw4kgBH6j08cq
2NnzSrI7WkLZFEwcTV0/E5lWiCraGjolul2+ZWir1pCcSm6aKSsv6OQ/kKxu6gkUqeDFilraKzUf
0Egq9sOoy9esVz5lpR8ix2hP/bjNy+DOssYd332jcOpwcz+GgaYSgo5O91TCf+eqMRS4EQwuAqk8
gJxx1rMybuwak8rQk+VWig0WnSs0KBidGXChcc9ohUFk7lEiaG3+nQ1L26dFKmBr336vffbisYY3
1zP82Jg1aO+wcXQ3HzB714r8dBIEtMJGm19p8+imsxj2MWIA5yvO7vAlvCVa2tDeORYDQ1o7neJd
hVGQLhIosJHDgU6NNwqTbHDge8G5qucDJAvBmIccjjx58VOTVhNLNhHh5veoIOHVsiFZI2l/sCLx
ojN6QfCg35hpzObNlDwOQZliSwnJj5jGLUgYArvX6GduQi1ZV+V3Ye3gYkcbWScf5DUyUq46pBSz
VXtOa1QMADlg21D0aY6H66nRgKInnIE7QCGKqaOvyKdHkYhjj4Z5pjG/DR0saSpQlgB5N6K66JOh
1xF7KBZ5RSjrQbE/KvKpAGjiMwta/g+lJtiXewmnoxyhD9Xd0tLVrU2cDdSn4XNt2nfEQ2zmyQ73
alve5ChMer5vbflMSQOABWZRcQfG4Rv7/shFOCMP4YwODXBgMYgBo9nOExDh5soPWcFlLf2N7+hn
WVFkqHV/VB1CGOyoupmximyiASGcg7XeVEpX9CHLL4k0WmpdhHGLqvWQWePzFCHnK7BerCJGK8zN
qxpENtqPbWhVbhDEQAdNqBTIqYFRJpD+lkFYZy3eONISVTs+Yjlu8/ib5bRnHOwZLddA3A3aNtSx
muYRcK0m5WCv4X7uwtk1BsjVPgchaPyLDq5/bwDX5jhk2Mb9tyTHY2GhEVaJQjr0gcvx3/Halqdo
9lhhfO07FQFZANX0pHS8iRXScQBDj44c8bcWdc4MqOAX2tOuHZKzlVI29ihOxmFCkhgwtEXR7QbY
Uq6mMd1Z3a6UTsJsQFs1ZQJeKemEx0kvQA4hX9GQYiGM2tZNUhKTQqJ4joWvn02UQtGAK6jVtE+/
pMOFn/ekSV/ZDTP+M83KhGtN+XBLG6uti6ONhtCM1c+EOW4XBDu6NoSv04HcTxrkQuY7ByeQxlqz
QoNzQcFrkvd+nF53JYrZkueeywkxUae9aXp1O3WD6uV4Ss8zsX8wM/Zhrs2HdDaEp09Q53Bft1I8
lH7QUa6Hw2Yaq0sVNNkuQl5oVlznlNXvmk9OgVi0+k1+w8i2OsxRcXEAGeNOz7d26Hxhm3+ZwZ3G
sfYxCW3aWRMsJcl1MPSJzQhgdqU53dZqDzqMFkFRGcmxMbK9f92I1L5Vh/k41EZwMrB2eRhdU7cu
0+5YlsYdfOjmTl8gP5NFHrgx97TJB3M5MiMuoOi8KgwH1o/U9Y0tc9UTUuTHuiBrTcE4mOesJHgP
sm1h6MZ2pEwpM2U9B2hYZnBwmzJcvPIUT9uxwvHt2MPsDk1vuKWqOJynm6Oh5ta2x8XsKVzuK01Z
Kib9sCDtyHVQj4B8gU1gdly3EZr8VpRboPrOCuFxfj00+ACbA++bs1YUla/TC1tT1CGx1/pdlhn3
rPpM4JlxGHot9jnq5ZVtSuh54LwSnzlVkUeHSuMIJhB8rXQYoF2ovtU8Sa8XNHEVGcmjVNBZqXNi
XJdomf2o7N2ZupHP5DpMGv9oRslT3IyHOEtoOGUgYQE7EK0RPaQ2g8Mxzt4hmW3Gvt8mU3YXIVm3
Q2XnpPQiOmMsbuwKupITrgeTWxvGFE5qZ5g2QNbAAo/0sHMdvos5fjepfoprONs9ssHaz6Ot76e3
QwHCTnAfuDKyv2RQXg16qMGkTveGVlwK8OBrm0417jyG3xbqB7WVH5avDiCzEtoh7SaSpYU0vFe9
sbPAN5bBt53k9+nMlKxehuoapY4xOk9OGL37BlE4mkRd54zcFbmIyffpIpQurDfENwAsi/k0Ia4z
E2dpTBSJgZKzioK+BiPhjsACYFN9bLBQiFOjsbRRbIN0qQVNaZNQJxyYV0Mw3Q96hEsovDgBmt05
yWBqhl5IYNLWooAnJc10fVS3rSkR40+2eRgSXOONHE+iqI6QElHnoE/tGBn/dQiY/qcsOyIaLcs2
ifaGXanbS6jzH/Lk6Mr0yo9BeU419eBwHU+6M18mlNYrbPHHgqSjaxGbzpFZVe3J2bxQJvS7iZv/
lmPIfVvK4qVVUColqs1QepFZkXxz1OHLsJtgRlFa2vdKKbjLo3ujVsQdWFqTNbkuTprQAVIRJYLZ
P0dGmtE2nhL9nAf0a/MCYhD0licj1gomOUizSwSMqzAfbxS9y9eFkNWOiVZzU1ref7JhoxZTVKAS
jr3Sp+R28FHEVc5knXy8kd5fv3nan2LbLEHNa4H41lTd1H4NiNa4sFHjKGjn9MpcgnUszy8659DY
DOtB/YD7FxBz5tqdygbJQ6k5mxwpLQXmdKgTECUaAz20cMEmUUJOYoT6rdUq2tV1QmBGANFIRPo+
LgnniEeaplqDUG3dFWXpVgCTbo2uwjAtx62T6fpRK1JCgAeLuWoWOA/2pLhoeu3bqhurjQ0g+2/y
16Tzp8hviwaKEJqqLkGWpv7L1YNmEUSLhlSXNC8cNYUpz4UfHuNWCZ8Nxt70CwPmehkz+RLLzEud
hl9DMyIOijiuizSqaF3lHJMUwMgeauqJtSmfrhPQLbiAAlxVnYE2ld7hjwjpGb4YStVDSOTMDqN8
cxua/KE24N/0AsRIQrrNFZXFRavz96YeXoAyL2DARnXHeqjw7jLJ6dT4cXAkmr6WHLesNV1HNN12
ngr50CrS3CzyRC9Aw77SNTZXrVSL+zQO7jm1c/ijyXOlhQKgFEvfKrLK4ADbKuUMA4xfgah4bQ4r
qyKkQy4/2A2wzMo4FXtE/0uCDSaeMmlg3oGnyVogR5Pfihv6yfN+7A2KkSIf1hXn5CWauWf6ADlw
7gJ61CXFX2ar73B/nRsDmatDJsLJD6dDRvjDrpJkNxva6KAEDt4KPfxW+97ejDa0rCZFZBcshPdc
Jb/8RyBrmugJxOUe1IuiSGx3Ul7XglqshtAEX2XxK+1+5ExWGoDUySKCwO+6COC/fR59YD4gD4rr
0GCAA8z1fSISbNqYC4M+hIGD30Be/fhjzE15lTnibkqt8JUnB6K8Y1XVhke/KU13SGEB/QhYr4re
PxbthUieaxUF1I7Qr2jLGMe5AFulJJ+Qq5Y1coS52aglN6cXWKp470CXrPXKOmnEtF4zBUIPrzY3
TMhtdwiNA3I64yjLGUW22eTnsFfR+HT6u1UMFoU9s5hpGejRVv/UplFu216Mbg+d7HauPyCmXnF9
ZoQW5PNJVYPScyrEAuAEQb0VVXib9eI5KqIEtgt4o3ARLdRL6cx8D7olpMyTbaJ7EyMDzEarH5K5
WqCTZUMfEvo42JDqVbCEJPF4XS1e6HlCCp0ohCjSclmpoVAfzQbm/ITm2p1DmIuGNjd7iGb5uemB
Rpc4it3aigWH3N5AuY9h0NcHRivBkOAHqJLNj8Xvvz7G/xV8Fb9ndjf//m/+/lGUU02d1P7y138/
FBn//vfyM//3e37+iX+foo8avOB3+5fftf0qri/ZV/PrN/30m3n035+de2kvP/1lSalop9vuq57u
vpoubX88C17H8p3/r1/8x9eP3/IwlV//+u2j6PJ2+W1BVOS//f6l/ee/frPZQf/rj7/+968tz/9f
v23DS3759du/Lk37r9/kP6XjmBoSc1XQQjYEWZbD1/IVRfunagqLm8WCDY8NUmi//YMdqg35KX7M
YlsW/IOtG0/9b/9oim75kv5Pi6AnB+64gzmV6tX47f88r58+vv/5OP8Ywf5rbDM7rbDRDyJUQX5r
8ER+rgRUtaFPHj+IA112pCcrBp2b6hS6AD/vw2fYtysA0/gOzv7fhJ9KXt0f83T/88hMsyCTGI6N
cvfnR1Z6G2rTeM9utx2eMq/YQp3F6LLiiO4Gbvx3D7f8uj/E9/7p4X7ZtByFiCd9vEdD6N/6W83V
dsVW8Ug3+4AMxkjTjTZ/+5h/9xJ/yVr1q1A043zfeP5Wr4JVfx+7CC5cdVPEpF6uy7Wx/8Nl9/vH
+9PH+UuI+p9e5S8p3FWgD3og7vVtvwfutKJbe1vyCU47/e5vHmnJ/v2r9/PXDNY84AA4/nht06Pc
MPh2l6smSDcEAXj5NpB/U3f9csHYwpIMUVSLLGKD4suwf7lg2tLJ0tZ4W97Nbku66lp3k6vBRVmy
ZaR789ev7+fL5ceD4d6wpbQdS+fW+OW+mMtRM6f6MnV3Q/KZ49Jgyvb//wi2aeqaahvU4D9q9D/U
4LKtBRaDi+/fi+qxJE9x+vzrB5A/f0T/eQ22rZlS/REzvKxhf6zyrWk0VK29YE57GS7IPQ72mQHL
rXWY9sWGIcTfJHrLn+vC3x+PRckwTelYlvnLe0ZX1e+ImmEmuxdetituAdf7LnrRNa5nAsefw1uy
dP7mxrbE8jL+50pcHtYAkMI0SwqVisT65S4j+hapEAw1xm+HHu/6E8bM9tAgsj+abQ8xE2AR5jIM
w7bL+mwuIm8UxGUTndXEHN+M2MgvoNX1fR9wWrPtyroEeSbujN7E0MpG5yoS4R0tfB0WOMd0xrjx
6zxDSlvlpWO5oINmnJXYItejmqFF0DL1po8a9dLKlpTRWIihplxsnICYjtakiW/mtylDeWiCQa8q
bqvqxt2sOFawktEoLqFKi32VEdWAlMMu6H2vTF3Rq+saVwI8p9YJT7mqly9ocNOejOAhu2CDjz9S
0042g6am+K2gcn/mVPDW4qWQ0Yud9bRcCXBTMXcAONnocyke0MH2MNXi9I4pq7Mh05w2mEZURPDU
aBnwyQpWbITk2OmObcrQorPKxiNvr3LrHK2Aj9fRbYlfgmObWPw0B0FcqAI71DrwLVr+WuMzbovn
kMlbBQkyYsxbMz5F6KL425pyDXBFV0/DuRwWUXKoDgXpM6i/vwsz7b8j2wyzA/tkg0wkGLMILXXX
KLsgZGRDmkNvK7vcbPRXWJ+koaGq4SzVtOoT2COCGdMhJOiiSvMabaBoANJIYFYa7REQeLD/0TyO
0aA1DCB848uspvAtqugUYjTWJpNDjl/dtIyCj4Evs0/C0if65YpN0PGs3PW6JPgza/CclhqykFKh
EoBy0QLuIDb3jgTrcEPgBVqMRsHG1pRdvG1sxGcEOwjnVdSG2GkyuYLrvyXFlC4Wu4Y7STFvnRaV
gNYxVf5hEVGNrLsluiXcl0Bb8Ii17fPUllD+IrN9JU60ebTCYLiNuxE8D43+if4qUI0PIEi4zlOn
evFheqPFFVH33scKChUmvbk3d41zZaQO3lGWxEOV0iPfipQStILd8tBVPnmQ4C/BazhKfQrmCDKK
EbWrSDfVoylM7aFWZ+d9aBsYnDkOPg48ffXSGfGMiiT6mAwh7rk4IggIuRwGVwDXADqTGwfEoxq1
rdHzsXQUCh9lAWRUtGZ/BcLYB3dHwNGDXuva9Ywhyg2AxzJN7dqnkhMSmFE4GLbnK2pGWhoODm8K
Sm4ZbhxcNGU3osFV6PXoTgVGk/yLWRvL1242shM5Vv2dr7bJrgh78h6xeV4t19ixE7g3sYAop7TM
2kPUEKjia5n+pgZR/eIMZn2P10I7dJWtGCtRWN1dS67l85xQXxA+wQxeNnJTjwMDHVVXWWl9hbG1
rNV7LaWPVqhBsU96lSpHU9FO9z2g0qHJdDdGXl+t/NRi/bJnXoxs7FOn4hQdI1PQs0O2m3K4OpL2
+qjFGPZSLkOp32oa0JF+jMOjE43he8VI7Agx1PT8gBEfDixIzEtGK0DLeT8pdrwejA4KqdUDPANb
ug4rKLIQk2qyzQr9lt5fdu776AcomXEOs4MTk0BYaekUjOeqUeuLruEUdgN8qJuJALWPpPbLD6uU
QbquQcEzIHRI5p1arbTRkpfhhuxjWhjtrFshU8tE8URmtx4MguClGBptQW9P+rpUOOI2aaW5/5u9
81iOHMm27b/cOcqgxTQgQlBrJicwMsmE1hpf/xaY1dYkkpfR1bNndidlbZ1V6QHA4XA/Z++1JeJH
f4x+J3uG2Av7IpCznVmxWtZiKHgxXXMdgZdMXbSSVKruWh60V00/SufYMKadDyHsKRgJ14Jzbxav
poajCgrJIIJdn6EhQuPu8XFzOp7qlBol9J3mRk/aoELsJHd7at7G2VCWJYLesHxspLm8oxyIzL9X
ArynSSE/+XGeb60xMbxCVXj0Y1VyelYFc8HYpm4oluCnoVgaP6JBQEoVW77qhtM47WASskaUEpKm
Wa4myUE6Qm/DaAj7zIexvu7lar6AiWh6qiFrz4StVDGgmg7BhwgNkmpwDkeK8Byt32MQnl7mImsB
uWrJ8zyEqmZrmEFvm4gAqjzsEP5JfTSR2AdZVaTuxKeqVx+0TJGfRLlKt2rSIU3rI9qmldgNJ+Sv
Tnd+ls8vqS+Jb1XXGScC2nWkFlpyP6UgPlvForBaSKNXK7G20/hRlAIT/1HoRvMkHifjFg1y4sJJ
mSbSCBDG7PORgACTc+tppfEMpqZBEU3fNDwHwZGwIiWypW2jQdYuE7kp8AFA9aXxNpZky1OkBg6s
o6u70YWaHl+CROp+oux+l5SsBlxm/lKryVB4og/Db6OGEhUm6Pz0rGTz19D7wkECnPSrQBlFw28g
7wxoQvPLN5Q4uYlCY/gVBL2F0iCUnbZFcEaYVZecooOKvDAiIiMqWxwnykTrHh9Bd5+h7X7RuoH8
7kAP4qdaGbQzvvLSnljgxaZLWo7CBnOHWolWnxYXl2WRaBFS5hz0TmxMnqU2NNP4WlF7okkuvzTJ
rP8AUWHdzZqpbkFBit4AJMwOOl8icGFJIsa0kHmxrNJqGdDQHGbatmi+ZX+nJbRYq8oazv2SsgXJ
Bsp0UVF5Paj61F5i6coOQ5QAXZPTpn3FBwBOyEROvY/8ONvWWV3y6cDnBbVDHiriUEzZmu5bZRaf
2PPTDZl7Xr2MP6d1Dvjd1pTS8qk/VL3QUqABHADKRmuj7MwXEmW8S6WJFCh2QZhS1UQWQdONghso
gAlpIlTBpUw2zLUqL83WnuL344RfG179NJCmJtKvQQs2TT/6SW23RZcOxEtmc8pFQP7RLCmJXXYI
1U8lV1h24IwhbAvDLu4cgz4XHrwujbZNI1eXk5EBzAtmoh5r0Bd0PFoVThEcaqRm6oBcKTOH5CqH
qHaSZjl+ylYg1C1AvoAho4/lvT5W7ZLNBLYUh2cN6CXPMutCCFQAAxVL1o0qL12P1BqU/aiP0U4s
NRrRFDG12W0bSz9JWD6esTC2v2Q6XxM9Rk2W7ciohJOIvfUttD2FzCULbJMVttQGmzaSElhCSHM2
nWQWL3NvggeB2Fjuaz4mp4kvTI9TIwXnstAge5JqQ9k2WoVKg/R2H1lj3kN2MIIWDlNQRhjmtSIG
UKILJs2YEOeosp3FRvxRZnOYcXlQYYky5T9AoTvRGAOvVDrkVIFhhRjv2xYMtks6zf1NOaZq9KNo
Ujl5mfq66s4mWknhvrDkSD3E2NVsGQgQ8rY2fMvHDvWEog4L7Dyv1Hu/ChaPH6+ZMNQsLqLBprYf
JN9wc0URX1swg/VGNlBthD09QaQSBqqLruirN9lohR3ZkuVdpGmY0ucxZ/8sLErJgzbLBBMAoEpP
lGociZBIspjteVbgq2pCFVtxOTSzvoO3G4ukvWQqB3M+eI80HUn3gYASxjwaQy5P0IJ0F4YwkBxJ
esHg9GRjYQfFo09XP7aeLJX8oTkYpgeLXwDrWOe0M5rJkhWVS6jEqpL90YWkqHwggjiVoZ4N9XzO
9kKzHkaRrETWSaTbF1IporzMtZFvM7U9g9asnJ6kgb+40/AR+YZBg7DtFPQz9MSQb05EsTA2TcCR
JOd37JUZGbwlyFN6cU/6p9ROfKVHwbRlfXlwPdbvjNIlaxgyvujUsLIxc2S+tQiXdVO6l9D1ndHW
oPlXR5PHG4TxOsffItWFj7GsoBu6vPRig9wmLvLioaVe7gSyZf1EKx1sylAmMHkWlkZG49u9SUM7
0NiDF3PSoY2ZFiBEVZ76I7CmqE7SO9NCyliaY+dkBL7Z3QixDn+QsiuFbj7ogxVv80wCjtul1k5O
cxobeTjuNFHAfgAsGVbUmJH0dN3pk4eoatdXBSJzNBenWptbl2zfNZgaoRWQoUAAIpQHUEvsnIYX
s9OJ+JRG5KfIpjXz1ai5fYNv5o9sZYFX2RCwUvPOAgLchBs/pkl/Q9KQhlGpxuoOGJrKLlvNcyqL
MVOdkw/AmEo4bfQypuwdy7tiisSNiI39TNDY/WzQBMVX/SwUBykEBfiPj/2aZFEzxAVDmdB67199
KCxUs5CERvsKUfJav2/OrPOlsGZujF/Iqu9w1R4b73OV6/f5++N4q5pTm5FEprev0f1IW8etznD3
ns52fs738y5wjp33/yzMfL66dVFDkYK2a18Xx15nVghKWrdUqyMNUunIKKr4uXQSmEJGWvxPJEO8
2n5oF9f6odsWdkLaiF0Q71M77fY/qFL+WUL5dHXr1lpeg1rR51dxC1gscwdcZ850h5sd+TzJH5wP
KI+ig6Pi9buM8o8K+/9Z1f6ifMtv2vrtrT17Lv8/KN1blKG+Kd3Xb/nz6/PH4v3yH/wu3gNA/Esx
TMlAokuf1zAUSmx/V+/5I7yAMq8YWmA24DqP8l/Ve/kvjRVYtFQR5JmhGbwRf1fvKexTaad+rxk8
aI2gvn9Uvf/cijYV05BhmnDssnRDoSm7qrixbQk4R5HTVJLPYBjGQj51VXEh8vDFyBGQLcUfnOYJ
u4igb3YxgeQgYVGWP7Bk3fTsbUqp3H24g19UoVd1xz9+Fc2Lj3VHMxEy0yKV0Bn1Z2Og/uNbx9ac
5a/4UPP7ewgWN86cusVT+DwEzilMs3HNEF5/Krsc0JHxX7eu6hEAjrvqSJFRWm7kN+Npq/UgMlG2
kVaGE9nwCdDuXFHvba31d0mssSRo28S6YGeI8OvFSqIf39/PdSH399VqVL6ZTpQg1oXcUeurWDK4
oUYHD1kN9r7F0YdkqT6frzmQ72ojwthRuayNuy5FB4k/c0YyRT3o8fvfsiq2/v4p+jKv6WYRhrEq
ts41tdNQ4MbX5Y+meEmNK6trHMO8pctlmx04j170vh9S0lar4h+Drr4wExpLn1IB+AQFpFALSlRS
dtPc/gDHQ4UWVawxSCQPi1vAWk4kPs9IZhL5hQ/wyaJHxphiJ+SO4r72Gu0qLMkYE2vjvMoByNba
LRpfJ9KiM0BB2OPrXbFUO5BgknFZ4dVlV3fSzC95fNfheND1aNeZgzON4mUZlW4np9uxya/aXsY7
4KOkuRmRpmmpeCGKKPOME4BreCvQRbUvCeD7wd8LkcDpnbMP24tAU39Go+kIo2SjjsKAAk1cli+m
Cs0TnvYsjm5gMUFKK5yRYyI6yxvMFdsOcjBJdjux5bXP5x0GusOMD4uz5V1KUIkBISO1SBduEXt1
1UWv9ADd2QX54d5QlBsr0y4xNOzYtnhNDbRRAcYy6U9lDxIJAsFMzTzmIFWrg1tkmUq0lv9qEPKY
FESMVlaz9ckVbZp4B9cHCRrsVsGCQVMd4tACYCS6NBxPozBzQ5gWIu5cqyRskPzIJQ1gSir20eqO
yvypqanXao0Ps5IADopoaqx4r+KP7lJHywpvMMatPC05bZwExAp1Xw7TUUABig4ASYgI4qxE7B29
JfOwy82HihRE38TcD0qUzaMDEoxY5IDvqewmPSelSrxTk37b8OrEYme3TemRCopeJz//fu6u9hF/
zNzVOtVQEzYg6cZEogB7+VGI523+zzpxf38E6FTxCVBkS9eX3/Bhv6dIkGWrcood8So/BTxmE7d6
Ke7hfp7ObuYFN8dWQ/nL1ZfcZEmSZZNv2GoRQKKERwsMumOmCZbAzItYfpHDAju6IL9i3/NWTiSS
NGZ3MsTFCf8/4JAq2zSTcJUrJO40/a6Gf5bXV9Sz8IdOz2VAakgYH/kUrXtS7w9gWTdlgz6RotAt
/3RzTGFM/YaNuaNtwlv1FyIQm4nrUFGl6mz7G91T7rIbuOz//Ll/HHZZ0T48k6Kj9jWNDEvWkZtF
TO0eCALhf98PI321Afg4zupJUAcAcxoyv+Sr8FZ0zfvqXLcL8p12laMd8CKl5yMaEltwjm77v/oS
yEAhZWpX1B/XdzZEHNbWKVZmPNUw6CMXA5jH+qW7cD+KjW4rD2bvRqfmTxY3MjvarbH//uq/unh5
0VUgRBNlQ1sOJh9uMjWQqZooeuN3yJ044peoyX6srkeRWG49334/2lcfoY+jLbueD6PVlllmOggk
B+euyzluh7Sfw3HpSab7/Ujr08f7pFUl2pmiKUscm1cXltIubiMq0txa6ydBkSRRBS5RK4/qI0rn
eyo/7Ub4YRyZTF+tVR9HXV1g1Zg9OD1GpXGwMYq9RMN2OtL0lr8cRDE1AHMSypj10jH2wWQhrIyc
2pEPdBrtxuarYN7DqEW0ZEd3AmedziH28UL3cMW5WWurL5Bp7o4KUJbrWe/paFBpOhPIpHu8usuE
M01BVuh8mw7NeXTta5t+Hx2is/kKg3326p9kN82x5eirKcthwdRNRWPj/v4+f5hEQpJ3miCokaNd
UKW/ifflXtiUNxqisbvpJ3S6cBdvUjfyjNvv59SX95212tBRUHBsWJ0U6CcSbaxysX4/nRFhsosU
lxNPeGTd++r6NNVUNfr/qsGK+/klsZDGZhTKIjj3P3PjNa9rkM9wELLbaoiOjPXV89N03n9FN0SE
Gsslf7yXkprM4rK3SHB49HpEIIN1ZAh5+b3rOaLpGkJphBqWtl5iOBKS+KQtTC4WN7SrLl0Oqtd8
3shN32TX2U7apBf1TtkGl/VzVm7q2k5+xlf69feP76vFlkYqm2g+8Zz2VvuIQZJri6I/mcU1B50y
pE5GVG1b0D+BeoQLBhkrAc9HJo0kf3H54HkMRCroOdA9f77FPszwbogTDlTYnvyi3Jc4B9AB1BVN
HYS3yISphhwMfTrxsQVThbO/v+5lZ7++/x9/wOo7ivDRkskNiHG5nbX+YpfijEW0JiAbr5p+qbi7
vx/wy7MW76VkoIyXNNFYzeB+FMpKIIfQQYl5Touo3gOyO8HDgS7hXPby5d10vh/zq4n8ccjlzz9M
5IR4aGUaGNIElaPiq5AG9/sRlK8+XrpMPWJZdCX8zJ+HkFh2WsUo2AZhFwPn8JSZiJEVmqaZvsiw
yV4mulgtkSIMdlNLrhEXzLNntcz2s0yg7PAKaMYNm8i1Sn8/5me19VAL6U6cMOTG4aar2rOYBJSq
H3dWpmibQDNPNdmCqf8zVXpamOV9u5xoDGgBpnLss3Lk+qTV+RypvF5XZJk6EqaPQBpoaocYTwhZ
DLjeDpV6+BLwP+vkDt+u3fnXRowxT9Lw4udeJbzNOXwYtCpR9YDbHGCmv4k4vTSoJfBPV4AGxVY+
srp8+Z1HG2qBAVB1Tjmr18tQQezBdY+d1pk9c8t5fdefINpwJ6c+lzelDVHw2Pz+ciX5MObqjTKJ
CiyMZczKzZ5HR9gkLme/l/wG7P2WVJBk394rdnsdu2YABO+/meofRl++Hx+mel2KrSZMjO5r0LlA
/I7V3fdT/csd/8ebuioWUH83h05hCHlLgB4nVTuz1T1RANzX/J4WHJuKCjLAke2h8lWJ6OO4q1cM
6TicIwxEjnkGMa53JI4c8Jo3vTMhitkkV3Q4XONAhPU5BRoXdNOmuOGfXn5QbFJXDtCGduGRF+Pr
5ezfN3xduLKoBIFt5FdpF/7VeNrYhS3YvW1cEetpc0I+Wir7ajFbPv3Lzoqa5LpAFKStUJc+G40k
uIjKO9T3R94aeXmX198EA8e0ZLL1t4z17tiKK0OuqcI4VXCVIMYIkyeMM3ak/myH0V3U/ujjt8Wg
2aXvzeMFOACpC1y5bxFegCDCqK8QZmyG1NbhXP8X0+/jr1st5l1EvG0IzcwJDBz9UmSP7WRHEOLy
JnOBD+J8S/YT0Z4W+BGiwXDbzjutNA95B98Fr7miike0rPKXz0QzRY2TGkXitTATGwSm1Iqdfe3w
zp+2l6K60U6aq+pM2bF2a9eGbWzpbwOdOQsPzY21ry7qM7Ql/pHvEN3qrx4eaF6uQsVDtN5RtITf
NZVhRRhzoLlk5JSei+OT0O5i8hsk/XXiZF6Y5qYOdScQn5LwAiQjbp3nuh2uWxJ5sBE7Po0RJZlY
xunIEhGaDITijexQuoxM4dIuaYGX0ezElr4XgVMv0CHY0PBv0DSSLFOG94b4Cgl0GwzQaoZlpatV
DxMvWzv0WYsKU/s5zTNCRbgs41VRXOSkPovdPTpulBih3UEukbpyr5fSTSylroJvXUuh30Iso3Wz
HQFpqlAQfAtKDNZ5I3rCxb7FhnOo8utSNM5UBA59DpOmE18G5mY8hEB62Vf6SUaPp6b3Cagk0fdF
tqA8MawAfBYVQsbgcis9SQPQO836NRjRjUU/+VLDrTpd8vBQ+80WLn/dWAyYkBIB76WGdpMP98Iw
beUQ8IRaegWQowGMAYyys2CBTmePgs/ZUm0dIbvxMwGFytY3KI3Vw4neDGeyOZxJ6NVMO55GoobY
6oZ3vVHjPG4vh6KiwexvRbG6SdLQhrdEwTO7jXyLuK/AiUAA+prihhJKJ/LORZH2WT4d0qBzcJS6
KSXdYVD3CQ2DTp7cSnpK8L9mkwE5kLYiWRYNQJECh6DSCYBSS7uHhN5E5pOoEWaGjb5Pn2pxdM1a
OygQGSKBaW285LXu1lllW016mEqgJ61uS4l+mrCRHzmEGS8hfGPdoDUfjuBZiJ/NQN2kd7ksg+II
7Dir3EJFgkdOFAHfJdyodDI8I8btR7ZsrI2bWWZGxLFHhP0uBkhGjCEkJDzVD9JQguUDLVcuGZ/V
NmkBqDbZdScLSAFgr0iXSdu4if5oBK9Wq76hWlbKxuuRKHdIFcoUPCNRjhCgSuE+VM4F9TkxSAvv
JzsD/JHRTm4NgppF2e3RPEY9aWFVzBeOyOTwFhodj162G7G0iXS043rAGfWwPJxiNnb1yO8e6pMu
AIeHnEFAlJtaJ9Tkdp2cO8RkLskH9iT+COnN04CycxGWFGnxaSA4Q/9UYcUSyFpUfLaNQ7+biY0Y
BhoUyrYcgfPStfShavW8DYhYQO78ygkgiRJ4BylgonaLKMzBBx9A2CMmOklGd6Rqhcp326mXfQyf
QkdkIMxelQqAVzCMs8kz53zJvepecHTdJJF+EUjGL4VZgtjq0KbTITefuZV6Y56U1XUbi1fgsnBc
Bmfh+IrLj/NLfyFo4gPj3I7BSKpR91PkEfdhsEWh6aHnfoFs8lbiQG3NmWUCSH43PUgC7rch/1H3
86XWKFcz8doDcc7Ysu56jNCaH/zyp+BWLtUHqaivOnxrDWSVrH3C7APU1wR5Dxu1kDF7jtBgmRWK
Pr+ZDVDV3vLGSliM2E5WAyWqqRh2wyGUjVNJKJEhgKtKpWehaM9aE4JapXSOPjLPs4U0J13WTbRL
42qjJ5k3iFjvysLLrcyDvmCHtX5NhANrUULgIXtkXNcb0urwni+OPBpMGyuYT4wk91ShOs8nQOpT
rO1VEgPRHV72k/mg96im4rx8m4r4MWoCXOjVuEPQg2c189qWcqoen6DkfSL49JZ2Am+qD6GgNePD
jDYtg+JSpmgKF7iYNp2k/UvGqaoyDwoITaRDBwJ3iOSARDJcADG3C9m81Razfd2iSELDEJMKDQIe
5hUM4cEt0Q82RJsoeQ1HCYjI0J0jvbwYIOM0AMFaqdhyrHUUKs9STzSEphA0AC0MsjMkI9CdDehH
Fe8cQblCAPXwVpliYOCLygp8BWGiLYp/XXhO1fEElOCjb4G1VpAFEeixyf2HPNA90UBqTzxUJAYn
covCp0wiOyAtfDaxPwDgVi0CLmDARsbTUJn7yOr3IVjPkQW2pCeDMXJvKS1EM+gsqIREyYtGzREH
5SqNaJTQxcX9QHkKMM7CnYwjnWzhHjAposNDIxHA1DzWvPZJYHkaGndehINEo2qcck+DlY7Are0V
t0GG62u/ELW9ptZ4YUzgYTRB343Fg9U8dDL0PS0FeS85BnCtVLX15rmJbw1eCw1qKHEouza5VwgW
qyACNsahGnvHiB7b7EeaTY5fPodhsS+0R6kLd1pdg3bPNxqfixaEHJrAjVRFGxQ7LoHT20Ahrbm3
8EvCq+fRkmO+yDl1IiiXsBqTMqspnBa4JA2g4xrata5/Aw0N8J9DnIIOR6/w6JO14U9nBjcbeAC9
oWQjGkRhKc1Ogu6Tg3QZ0P1g8QFdxTcYZnIMU9dIvKTjZera0yaE9rTwZ7UjjZ8vSycG5VtRsyyN
1szqpNORqWulHbRTYTd7sivtBLvx2HCw6f4PnGZf7onpg0sKSXs0fJZCzodzlalVY6UPjGZcjKfK
LsNMl+yHfcqh4sj+9qu9pLnUwhSq0Iair+ojReurRodnkNMNVoLJpfLuQarNT7Ckb9LrwllSVF6/
H/SrqiISaXy9qizCEV6NaVkYGmKS2inwL4A7lQU0I274LW9exkjafz/YV90tFQGVRZHWBD0qrw5y
Va1kU7Zw6zE/TxssBxdAme3J7W+HbUiMxW7prSkHSAmn+IJ300tqC973v2E5+K+OOB9/grIqZ5C/
WhdEQVF30zCfgZDV3sL+6vsxvqo+fBpkVRJOBo7JWb/UhG7EX0vtAdjKYIcP6gaDoqeTNPEQ/TfH
w0+DribqAOegymZubgXvWhdP4jw5cj5cWVrf+6GfhljNljaGaymRyOBopbYR9IW7aAIIx5yNi6rp
T5vkhNRcG9worXCm07xpKsLkLQDt1xrRZAGNdmlqjhwMv6hkfvpVq3Nh3HZxjxiGumItoZS/DdAa
6xb8fYieMeWWIDoy4BeFHpVklKUzxiT+YwHKraFMRpGTfwdUCLKGJ7ajLQnaQUO8AAN7MxYGUTTG
7yPe/wnJ/ufdHP2/K8n29XP1UUb2/q//1pGp5l86LmcJzBZ1EZEG179kZIr5FwUMKuu6ptK7Nw1W
gr9VZIrxl2KKum7qKuoz3ZB4wH+ryGTrLxH/q46fHG8quq5/pCL7vKJT1GffLmI1l0Vd5WS+1g+I
Rd+2Zjf3Tt5vA5lCCtDRI0vN5wX8zyFWRce08uMkSBiicSdXcQJ3DDi9b4s7fQ/0aNvbg0OYzpbZ
eXTBWX2I/xx79SFOoMlZaf4+tr/NGbuxLIzKEIpcPELq1gCMe+RyPy/ffw65KkFisanLMnwfUvHw
KHkW+Uv92zLo+2XSwICWB8DlWHX3/dv07w/Hv0ZmYsgY6vlWrtb0MVSgi6PKdzJ4GbuKDTsxVRQh
9fInu7b2dNwru+iQnKUn2Wl9T7lCTu1ki1DovjlVYcXWrujJTugebWl/rvv8+cNW677cCyn+j+n3
DMBU6fr7eiJGpTFdkrG3kivuSoXvHSzD4niH5esH8u/bsvok4DDB+mUyem2BMyumTZRODmDGyyMP
frm9393+1SIPiy8BcsztnwOn3CtsjWBWojXzCu7psbbR/zKz/31Vy1V/2PT5KvyXXuaqcHgzzTDg
xxekG+GIB1Efnx9TXq8M+H8+w9VbLAZJlXTLW1xgHxnrDRwcibZ9tbXcEY3JxMxJvKMz58t7akAb
YsFDZm6spnTZFxPUVYiw9Oed8Efu9Tu4pnb0I/OOCUpWMs+/r/DDWKtZOqKcx80K9VPdBrvpjNrf
xrwJd/U2PTv2qq4q8/8aC0wNTTlW93UlNBtTuW5Hnh76mb36Nr7Uu86zagNfwg6ejpd4ahiq9rH7
udre/j2uhaoZhsJCEFm9Cw3mCkNr3scNdsSEVDgEqIZJhicP+Durq/FFsKVz7Lo818lb3sw0Gi5V
KLk5hlM2xN+/NO8noT9emg8/aPXSDNEoYQZ/n8ac45zUSfWn9gL28E45Szon1IVr6DnnWD1STpzi
WXwjX5buEBNg296kHsFJl4INZu8m9yn4/f2TZ1+L3DFipkIPIKeYinGZEu515Md/+RRR5Er4eJd/
rAUdo2CpcPj5XepW8ag0Q1GptlQwqPZtrG3hxKMdb7+/Ycv9WN+vj0Ouvi5tMJG9vAwpVI3jz5y4
2mMkh2UOfDfE6gjUa6CZ0mWIxh2dBe0RkMZgE4OwJ2fkDYHx0ft4ZMT3ps+HtWysehOC6/uIENov
E7d/QdF+1zmLhNGkcXbswS2v8voS9eVkTl8E4eS691rOQqTIGbOOap/FkrJvtslWuVLVeDc58F2d
Y3qjPx8bZ0qkN2y3jIUpslrHhDL3B7+dQeq0ZkatPl5UrLrQHPsG/fmlZRzZYoNoitKfujyq1SGJ
ahLC313rjA6k56fxwXD57v2k9EiFxhH2guJUu+9n5RdfI/SgkD9UwETUPNYFD0FBfJtYCI4r9/dr
HN0R+u0K28zrTo4dkL947z6PtnoJzIIta0z4C63zwVXtxM3zTYvocYblQ8neDa+s1yMX+OcmgiFp
aaLIU0l4MZYH/GGK1gMVPglDGhdI8g0GIH9TerGnO/OhzZzglfQCD1zjkfv6rsz6PFGXYaFFm5R2
NMiIn4cNwB74IZQQ3kXRVu/bd7tDfwIv6Qlk8mZBNAWPkpteK3z2A2fIjp2nv5hQn37A6qOIQb4N
o5ofQAJ9cw9Zewcy4RA71rlhS6aNtv4dn3Rz9BX98oZT7UEGqeOjWYNd5Gg0Em3ghpMPbYevkpNz
u61rsKJ8/+MTn56qfewt/fp2fxh0NbFoX88zCbnLoINLXctBr47ya1nYY884129VJ9urXvHa2pGT
2gSjfD/Nlr9//bhljWeNtNrSzLX+KI+aGGwFE3tGDqlNLZ3aXqvRzqvbecF6Z6N+RRH+1/ejropB
y66AEQErUTpUMDOtBUJDLKeiL4HybB3RFl1wkxN4rBolCm9TYMsAstLtMVEiR9z11Uq6KoMMR/2C
f8laF7qMlixOklu5y6EQsamrVKndEjPcAn8Pqznc92Jmmb+ESMXgVEBvJpagkBUoFSAb1Z8Sx27Z
Jm6OSo/YNG15TkCrxXPCuRlsxaEZA8+qolA/hDlxQAd9bhQS0JSaA8GNQMqe9Wjl5DEkolpTJxok
0d+EE62CeBzBCZREA5HGigGCNCx8f51mbfJBTNqNqRXGDRWW+Wasq/p51MvqbNAK9GJAKSMPjG6/
g3qWjPtqbKiIFiWxg0k3itlmIAWGnHlJn2+kPPPjg9/54X2jTqlH4ZreLsAX0I9l0T0FZlxdlGkU
XQnCDAZxJFwvnXr/EPe+WJN+N0igKiao6GQ5tiO5MlLrPygcddxKHaFEz12ZPeJjjkko56615JrF
mXHXNH5PTKFP6CYYB/EyIqfvRCzr8FTucn2vdJrqTTpx1gmv/g9FThoinVPdL3nZu86jiSx75YDZ
xDamsNiJRpmdGH6N7Lwohisp6MSaur1Vb6c5Ei+LFjTGaeyr1eLexl3rYFki0EWgzavafkSHpirE
hI2SWopnYPtNbI5NIHV7I09pHialbmzxZI/X4xhXokOWokgTwrBKwOI+fV9/SR0pOddZQnIFS3IY
7+e+7AfTTouKdO+tqXYqjaZyCEKHb0Z8YsjyeE/wXHVdtZDY1SlfUiJzn9JnHsg3egoCU5S7bqeT
i3DS86I6Zm/0551RyZ6kEzeZKG2/tSp8NmBIYZ4Zw7g1owYma5CED+3UBrseubhLbqpOvvR7yMFI
urOs9PouIJv1XInV6arvyIMHr6MdiEBPdLLZZOWF6FdrN/Wl4RhJ7M9QYIweSGik2nk4MH4YhftG
FURPl7vpMhry8SfFevE8nIvuIJeD/tiK7eREkD6y60Cos/009tJ1BfI6c5q8VfaDpI6/aoAwoUdq
jiXe8ftV8aqPpamgbQzYyB2SsrpTceTM0E1j8Yy0xqDbdxilnQYDlbnP9BAdhEVqq7rPq2q87Wn2
ndZRMYlkCApcAvwsEyW+Js3ZodYrBAiGzKJmmX62T4SIsnkhmfswmNvbiO2fS04x+KjeMKJsY8gh
dK0g6PALJXivy00cywnwARAQey42Pi363Fi4pkphTxKJ70TKjPkzSiCEEH6F9z6xYiDd6OsKWtNV
zm8Fsr+dqjonriMPorsxJifSHvU4vaPxWWNXVOk2zswmsjtKuNK8M/twGCoanRUhVWYc1WA7YGi4
XfleYI55xqdaF5RnglzTrAO+EwMnaKLmbgxNcWeSxWmyUQjNi87otO1cBqOILMUiVnusCmLbI4XY
vU0hZ/OlbkzDWwg84gJLTbVt8obM2T5XdQKbpjStNKeWOfETwZbC3Rjo+Fg0jQWL6Cso5MGtoLeN
5PgceooTUSwDWoqmqNBjE3sDbw27jNwdFrDYtiCybjpEUjBvrLhVrG01w7L2glxYbPjFSLKZQg5j
vk/KWTUJrDeZQ7yMqgch41CXcWy4mZpJD7FQ176dii36iiqFsuEp8Hf4XiYCq4+fpAuh24B/bddz
MSEomYNwfpD1JTixNFtA9F3X+wabYSuhq9NI3YVPpLfqNqM6YVmXch1paj2JnEJVSc5/Ef0DrUwp
tYFdTzELEnE/AHFs7phceYLcyzMEeF8VzwS4tbVNVlBXblNlbAknCAQwFKyrQ7UDvYYQtmk08tBn
QWtyp8w7kRQAWFqmLXaJfK35WsjroucQ+jUVapE7qQpV+kD3byY5KoM3y6xV466CTx+aOvJdBJ4i
morSSjWsZGYcHALYB8IVMGP5lwgnmpgiYqNyOyJTjATMiuR6h8qoRViOLlUsEyl5HRtNLsRsv4Q0
SC5IRIFg67qRI7c00ngJx4DaBpeCrzgppGJA2DWss+I80yfzRiqtkrwrPyfgo6e5AwzF4O+3UcVa
RA/JfdOeqYDZQOQVBYEhQhiSFlIOvNSySgy03RP88yj5YjpcSgohfBhBMvyVZ5M1ZE8hrFsQ7MTk
0BvShkrx/IAE9SsFMFfuQRnN2fDPeV5urDwqCZdWAmHEJzl341mgFgZUthqe79bMFanbpq1K47ek
1/0KEj2zC9VINShxGrIsdQI3ZietEOtbGD34iMbBmGhc1yYZ0lyvqb+SvZWbp3M1dAAn6zkOL6Qx
n0j4FfNkAosizoGtpyX5f+TyxXeVWoXlrpyCYnItf4x9vpmTMjQoc+QBen+owYDeFGpuktBeh5Y4
GC4hJob8VIi8cMFmVNK5uZ5zTQL9bWTVFNwHYRVXkd2L6Fo3rdy2CMcKibX/QUjJyXmd4fmjc4Xv
L85EsJRt1NWOGbfz/2PvPHYlR6Lt+i+axwO9mWYyvbve1IS4poo2aINB8/Va+SAIeBIEQXNNGt3o
splkxDF7r42kzDPrPG1Pwdip8keqyoxrXhvmpHDKLOQwzR898Mc/CgD/8T+nqNKQ0MG8MNWjXVjJ
8lybxTJ9NqwXxHwRPQK0YN0Orle71wRw4dxuR/JjhHsSXt0g/0ltp52Kc13PwbQ8LPkYGsmDFEGm
Ef14mSV8Y8tMyoCgN7AnSI2TzAp0EOf/rDT//37ov5kGa9r/835oN2TV36//siG6/4T/QRrw/8Oz
fQLOQ8OibceMxJrif5AGTPc/aDfvqPX79OB/7odM6z8YXnjMD/0Qii8rvv+5H/KBDt91B1xoNosl
3rz/F8rAf23DmI4ALLi3u1hsbLz2/ytkQPqxLmwi17rpeU5QXqiP2Pm/KFSBFvzXecz//rv8L2NJ
4HlpVhjeBngCWj29ALBNXEQoLEYvaR4Ay4eXaG27bumfOUS99Zjl2UGqxn6lZUKdV+UNCsFUAKRn
+FEFxLnM3jjfChKSI8et3VPhwYYnb84o9mGuw9eUqLC9s0hrUwbx8uLFnXUjuxiuoQc+c3YsNlKZ
1JRrjXXRKm0m6ILk5tpIB6OJJOJVq9zyasYSA9IonRh/dSf20ICISk4k7ubSXdLzkGfqOWmRHQdz
423afDZQhfVF88ZFiM7fKbplTR8UXEo/nOKD7Of6VxeNy51RaQDiidVT9dm1vazBK9l7gr2Ya8Y8
GedSlvqoUndG+DLmb84gbUiQCWquwSyIsk2bL4oPDKEJish24wSpO27y3NOw2N14Q88Xv0jurk3n
ehNdSa6Tp4ZUbZDIS2lnWCLq9NRa3bgn2Dt9E2LW126S7iakRiSBBG/Oj92L8lKBYKVGCyb3qpq5
/awIul8vQ+yde3vwv+hoIWWlSDIREtXgiZd8uVp+lm/KoiIvq0YTBE6j+zBdwgFsHfpH+GPLkYo9
OcWNT+xJzdxzWGUwi45tPNqnoK7zt3RyB2tlWotxSIF1/sWIb+6WrEIwZnjtRjFDoM8wCd/tRP80
olyR6GeBlOmk6r5AbHWf0+BWV6OrgyerJWvQxVm1sUhBI5S1qvI/aRKG51mZEDLV0H6D0gQkUKcS
HVlYcbg3DlVvY4qJ4Jq5fwlGx2WALVGUtcQ7dUzF1rkhgncOe3I6QaidK4Ha0hyrdFsK0l+YqGW7
PJ9+JqcUt5maM1oyEm4nDoorz3NzARTbPLZJN+17VY1/irZ3joadx0dzJMqd/i87zXND6nnveJHU
Dlx4BdBv9FxcO5NJFBwjluu9BQd9Jv9K18xe4lLUeOEHTRhWl+z8IPa2ykjkJhmKz1HMR67dUzJV
4xbUG/4ElRa/0CbQoNFEbO0OQEBIIDy1IRkyFLgjWvfCO9LqERdlJTMPx6R9E/A9wFP0jdlyw0lm
EaWm9HLK4NFuDDhkp66gW2vicTroqREFumsLOu3Qq72VFt22dZLqWdrCLXa5Vw8eTasdnB0SuxCw
WuNMNYzeI1sPtp4PxImOVzkgchODPTxWEMeOlZU2b6k3AnYrp+42A7fapjGbx2JJ7Cs04OwgKhI8
oGYYtx7d5VemFQfQyEAaGW/ZAoozYicyVcITYWvZ3QZnDGFUdTLYJvIe3Vq0pn1w4erS3AejIJ7d
p7qwXLq1FdpC4oz6Zb6qnkzFxlu0geIcaOzYSWdNd6qmyJeCWJywNb0Ht3VjDiGNxA3tZrsh+7v+
2/cBYr0KMabYVXFBhIUszYdGBiT8hd7kGBshAC4S0D0PvLIkHINlQNNnFM7REcuMQr0CWjsIQLaL
SbY8n4AzR2Es+o85m4tdYeTphbODtmUuyav11fJhFeYcwfQsj5XOllNfLzAq8FgxBLT6+Gh3rLDt
LmxuvYsWOE8zRO8ef4M6yCnxakCqXWzZJNC24ckrOvtdc5uBNCasKZ66cmuMHmaM2LO2eaj1zXPI
/TCbAcuWNDWid5SY9hK4gGopw/1sXrZ0J8YW/Wz8SJ/W7RBfYv5w1Hwzc9W+FI2jTq1fizPJUGDk
+9zfDvezE51ryiApV9YltUmKDJvGWC+92z06VocTWWIkvwy1oS9VNSANoGLehhbJFiKkYXehhj16
VRkjXkxb54lH0XtVCUFgQTPK44KU85KSpuOua25HJmVe4pWRgTH13LZLeIMEgL6KKu2UaMZ5/J20
fprNxdrr/B4XFk/O0U39YduTqQg/FANo1AzN/DWJGp1Ahix7W2owDDuTythfL7yAJ8My1DcKn3Dj
6hx6apYrNuoF449sSBFqk2hx0gsazMWolo3TFllPhpu84yZF+QQ4FhvjWJQIUH1S61dpF879xlG+
WBAEI1Ja80nrp9AVmHbNWJVlpG0rOUyQhP80bVC25PXI8s7bDOdP4dvqRmFu7rQW/s61Pd5TArFR
4Ha+MZ1LlYtjZvjymAb3LE9pLONF2caQrLw0zLsN6kXvnwUcrllVSaG/c+ZqG7806y8DVOwfmyi7
Hz0CcwWIapydrBghhlY28jvYJcCQY/8k8RjektBXJyJGfIEUtKu+lsI0SW9vPWWu2jyZz2XaBN82
qZLZSifaGqPYjOdXyqd6HxtDBdYtqaIwDOwjymzzoR8SG45KPJvPTIWtA2SW/qzaFKhMMcUI3QtT
ni3tlySjOhoAzUxcsDmm9S0bw+5pxmN54bCfXpPchy+ZBmN/TNq+pjsMPfmTY5M8uIkcZTTXrXqK
A1qDW1In1WMH0uwh10H8Wod5SFZAU3UvsV0Iolz7dNmH4WJuhZ4JqjNcqMq5YxQ7H83i2irTEXV0
eo8ma0bjbFkowrOQMKKRuufvVE7zsykk7BtZhnhfljE+LckwfIODLs7Madvbff/BzKI19wZ3eqRy
mpbeG/llwGmTo+t5TAB9uSemXl+xrKICbrL7nnZUkTMFegVTmeAz2MK7UZl8NzQt/rmTBslAuvd8
uRF23xHy69lPDa29AxtkCKGGiGnmauWoKtZW4SwnIlkAXpMNOhP+a1ZkU+c2o6yg3zUMsi+pmLmz
hl5vijbwgRdCvTlx1PJjusK4GLMVbqFSYiUJPZfRGRcVadDjIV4Kgeql80nw0RmN21S6KylK7xoz
MFnbTdZ9gnqeoxo49i1UlR/ZswGrrxfJViat/CRoyXssuct3cgQpnMTShk/YpqdgDgHR8H/4yYOJ
38RVrGnhkTpAtyt31yZG/VY6yj4ujckA0apo7zdlO1RcM2rpea/wwLwFJv9Gx66M1TKlC52004RH
+mv55fdBcLB7greUlsEz0T7+USHWZXqNVR3O9QjRpzfbRwVc/VqWmF4Sz2jrKCs7b5e5Iv+pEo0Y
pXLEHuJvyseRsPjUQ8scHata7rJVDuWiDjYvUpQbSXi0A86TPNfmR+nAuO+WhDN8ccN5LRKbx0/h
hrpSCi5AitLkwh7eWntWG26NrEATgi75OBqU3qMXFu84rMqNKwmpKYN6uVnAuJmsm8YND34WeY5u
H8f7fEyT8330pROcRhjtr3bL6LU3JOqx2DeejWB24HO3+kOLuAvXbW0uVzGlZMBpKydoz4Uyw570
wxiX9OLMicInELbiO5SAfV3SLw2ypqnfsUr1Cd6TYDh3QBt2FvPhnSeDoFpLMc9yEy7DuCWiMXm3
VKxpDrqAQfvCNGBF2YdlQFRtVDDkJCzSTbw/vKu00JnIM3BKaR/8tfKkXo99VZGZ3hWRW3Xik5m/
u+3EIF4mkWqmCmMqV/h+xK4tMIkoUesHA0o9tXcwn52uh+mDvjsK/do9+/1QFytUgR45eoUfPBqL
VR6pRnHvYSa/+gaj2igc0/HBrlv7GGdqidoylTs7VMNBeUBRE8fIvtw6a0Gf5tW0yv3Wu+gs0aAb
0nD+XcopY7+VqabY9iN55gMX/GHy76POsZ8/q06zGNKdBdEpNDnuQ31mxeQ+jEEGV554uO4L8KqI
klIsq1LM/SNjQCcijzhlDMoIxSoM1H4qVbQNPgTyMcfHUpVDj0GglRt3yPs9lN3s79AATxK9N5Dc
rluybrsh+WlBaDZRAMn1zg2JsQwZBLb3/hLY0GJzfTDHwboxTX0MyzwnNxLrOvPyGkqoB2mqKc1l
LXX7Y9BZzKO4ua7DaEZ63i51+niTBql6LcKeXBwMbf94eg3suXbSDSsmgZ0ddT2ZU2ucJcmz8ql1
4iEPNqYme2AVAHTFodGG1LSt5W7isAG2SiG6fJpzkI3bBozpyR3cDIxckfgYzbLxt8qdPCeustYf
RlYJZ2VQkt6QqBPkmAdKbcswNbdBPvvIMOag+vWHvgj3qe5T1lFFr169ODbOQTZNLwP300PjpQsS
oth7F2nCw0pHCkk6ltlmsWN/a5udXa4Tdl4nmS7JU9x74VfnL86+Qzm0a/3J/wlFYLHj8av71Z80
j34icjCnaXGRsojlOg+G5IwGbYwc4elrmZDVO2T3yLFgaP+CsSivSxnQ3DbFPwmrZx0m1rTxlqYl
9E5XT6LK0l1RhXHkGaq6BwIoBNFza6/FrNR715fmwQ0XvGOmmzJJXr4wrrUYN5IicgiJ/2wyq9v4
nodiw3CuU2Z/2g3DPGn4mc0l3GXjX9fTw970oJCQ9WhUw9GEJ74GysU2m0ueUhBVon21S9P9aK0B
/SHDxOFH0SA+WqVvnwzN8LvPYC9zm9RENnJQf4wggM/S0fWP7obsgogbzbzTjOdw1sZTa8P2Xhd4
jd6s0QgvBW01JaXRnMIqkJfmfrysVem6Eu+ekLcefezB8kPl4a9qfT4cKzfWXTdMz30oaivqpTH/
jO3d36Gd8EFKjnBMiG5OLkNRh3vH73R/WfpiRHAhYmYAKl6u8BbQIfVzHh5swh54H4PwqW4NEWVh
1RBG3MXHnuw8vtI2+xG17b51UxbvLFjm+ABHfolJdtbOclWz4QtaiLUnsr6vMoLiakleCgswHFij
+8lix8U1JuseAkqD2Iq5PjAQIvU0y3usKZGT+szGuWu/k8puQd/1zfxdJfdz2FmonFbNqPA88sCV
T1O7BOIYUqKqd1m7U7Ez4jQcDvHYELGRTwvhvjhYzWA/CQbNuBrTynwoYTv/rSoa5m4p0+DLbxlf
J4HzLylLmrwpuQhN6MlgY3kmhg/vWO/kx670fypYzzhdeRhNN2GO32Zfo2d8jG71d9bOfhHLn6lG
dMY+T6n2lizjP2HEnx2Nu3DVrjWrM7XJS+7XFzUIfAYTfekcEyRoJU9jbO66wYjs0Nm5FeXV4Mr3
bqQhKyW4ulliYYdAGtUFmHtMtcNK6OXX8fSyToOFdTC5qUeEZ1/ulHaR7+mLNw1HLPYvpUzySzx0
UGdyglAMa2o2M73OOWPVTq9q7BaY4EDu0YRkMV4Wm77zVLlhwxNm/C3tHCp6U77jjofIXKbpppjT
bluQIbNaFg9nYdn9YSdEGutgwX0Jln+ZQ4vjkOPSFRM2+mUBRWlxuMVTlBIH3xTGzU/rV3+yoxFs
tOXEOFyJk53avUz1zm2mQ2l3W1+1bPs4kL3wKaECjQuGOoO2McpPgL6d6Tqo6cxsu4iUVaqz8Kbw
OjVY1AbFYIMe50UNJHfLsf2jHXf61k2KX7BpksiY6itnPzdwr7tnckGL9QDi+WsWDtzDAMgi72B1
6UWMBosh4WrusA9bJiY1LDeQGdKpYn7i2/coelxUOng1J5+2ui2tk5+M3g45DqqXuOSWY/wfMWtn
fu7jY7GKnBRrrHNRzc7ulNHQbNsxFBt0/8+F5sIk95FSQE0eqLxseZncFFi61hs15ywiyqlnrLik
xzybSUEjKfUYGvVy5dv9Z5UF/sjCGrcqM6rdENuwFkHNbhkayLUKmxeMAt9wL9xdxZW6tmc81pXf
PfeD+CYW8B4R0Q6RbnuOx0JmKynlC6MsEnDt+8S/JbwXGtmvmRvvJqXbKksc64C9FxZKYCz3h4sV
YGbbkWEO3tpzMI5PRv6jfKLge8P+sLP+k7ztPyTJn0Tnwzkw2gD7ttdtVJZ1lEJ5A0fF+AhMm/at
S8kls+ZnSv4WicbCgr023MucBxVJhwT60KBDsktluLXT9krm5geVhLFWVutuxozQRT/0ih3092pT
VCAeio51PRkQDaGXk0l/Zz+aXUPnQgaJ2bYPtqnw2qPeWBUyZDHoiIKESVFuO1eTfELY1xtmPniF
6SjXKTyZ05TU+T6fxANtHZuxQaoNSUR/Cs/hUQPdcmF7pg7lKGsA7BP0yHb5LCwCTVr/QtLFOqPe
3Kat9RpXsA1EVcJKks0zq+gHv48Z54RPs4tHklf6McaMLZz4NR3UPq3otSo725ZS4c1V86tW1hPm
2w8n77CPTr/T0MTrQNbvs+Ew9J4nMP95/m+suTiHbH//ucuov4LRJm/Bc25TnR+1GshHqPHii11v
7Skr8XMXLNpVx2EynKVWJADULx724i6e9I4V1lOlONoTY2djnWQ7u3fz4o2kLHzu+XYWTcGyc9l2
GQvshoGVQy3WZPKpm7O9RYpxrshZjK+ymdY++poNNeGNfJx1UjT7OcxX2nFKJmY8kUae+JATqvd5
pg7Oan1OgzAqm28/hUKhzWQ3pA6ubbXnItg11sxw01fvMSpOSDL+zmRVxTShkeaTN6jjFLsHm2Ty
eZLpRnjEFeXxeGL7dlxaPM00ptrPJ1yE+s1xe6pBGepd7GKuVR5SvjSvHrOYEKbGhCb6u6T+yQTW
zv7UKNgNiz/UkRckXOWGcHOD40i9JQs2apcR1mqJVbKLu/ktrpL3OBYvSU7pktAdriDHF5GwOGyH
zvxX9Nwms3slc3kripCpvEFMmpV9F3O4CTjmWmGTuBQ0v2ZA1IQdvBrF8Ndslz+Ii0LeX3ENioUP
eXieFGmhtTovGYhRl1gHh92ssLMdOjJz1XcGY4gA+4eVR7UzRiUd9AJof+WKWkRshd/DMQlWdR1f
wlCzFZ4Y9JuRZZdfJTPN3u/XgQAX1UORvfctqgi+0jzc+plPLJmGEdCaX3PbbIJAffS2tTM98WoS
MMZbWIMkCKixzdon/GrAhRvDsK1zFqb1xNbXBG9oNpRzd4+3VuO6mvpvU3lvsWgxCMbOQ+/wE3x4
MNvatq/g/B8gA5TS2PTa/nQIzrC98tnq77sg4ClBEinHJBEY5ELKeUKSbuIfh4Lp87GzrAhz980h
eZUDIP+rp9g5Yld+cOv5FluxxYuf9zvyyvlEvKvqxMkd7f3YObvUDI/qvtcA/jiF7ZXw99MyZceG
vAMz1/dbBL6GG1n+FAW+fpQMFoiLoUHr87O5+C+TlV7GJXtElXNCSQo4xPp0O2LTM9TiTZNvFr+c
SZjJVgGFQxdnp9oOXwuD6YYvoynJUCBle9lOSJQeu+HXW65j8piV/xx22HPc7GTuM5yhheCHkyS9
tm3feG1Gkm5F6QcrIjkiHxQBogxmDaaGnKKIjUV2BQTxVqjgPJhIB1hr5DT1p0Y+9F65D+c4mn1C
e5AimGyVnOc2XrYExE5QLob+I5uxNhu47LtL0LBboSflHCi6q+lNB/LPI5UFoKKH7bwMe+Vfq7F+
QSO25ZRZOR0+g4kZs/U6uTIag/KFmRH9Wb+DkPkMKAZzpFxTzK/JyXr0POdnLuOVwe6rm3czynpH
AHUyraccNdcUhvsBLSqzeLYuCs4uBFKDEASulqW1ThPjC45KeBRCr/Fl/yCpiBiCbFAMUSXe7f3r
mvOSUO9NZ8BmGqZoqpEvpQ+kwa0hHm2INf/og/kmfAKKCuvRuD+YgfnRJuGh7rtTWxlvg+lsZZ6v
jZ5nIpj2cqBCo6fE9jY+2XZHvhQZ8BBYGC4/BoTIh3m9RtV2FsVMbhmgmsB0B6KoCC9k3zcV/bFP
Bn6ZfjtTnK/opw7S0DUzvSryx+dMULj4TPVWVcbvuhCprIvufZFh1IcxfUr7Xszlnylx31WC77Mo
Tqhkbj4zzlQ68BD85jT5fBmTAXTGW2XZczoTAbRXZF4aJA8U6YMBZHr8GnIkN87n0FNxvZcMQsxh
WU0DztVLIs2IQn7TJjXfKodCU38VfIaJEgdLtdch6R7GeDuZ2aEFF9PW4YvI3G83Dd8VjfWqjeud
m6dQDKv+NRnN58EOrvOUvs4WCw6aD7MdkFkUxikWTmTVxTlW5ktN5W6H8kyBvWmm/N3nipH8ZYm8
wWY4N49WMq65diNle4/JwkHhTpE1lft2BiZoiVu3/EN/d0q79jFP2t0EDY8NCoedd4rtmTlXIM9l
jOQnkNUjnoiHBkickZsMVDihpUnEV3i4VwrtzC6hQFI5LpSSbvamZ6LWmDDkyvw1UIqwKuw2fWtu
K0bn/CXZgpbBPkE9LfmCZx81E6noBwc6C5cPxcxQnXyQustcbGfbAufhv6Nv/UbveWl66a38rnte
DI7iZhrWbjCkG5xEzABZkPRTunHSnhWWjeiLLF1pbNt+OXT1/CJNtVbee7gc4N3hEFSIK00QK79u
RTIk6l8TDI7XJOuF/55cujvJ2C4b3i3BZ4P4RzdXbbAB73/HatgsRfLepsU19ckH5gcGHf8oWVXN
2Ss6h2iI/6gqfSnURPBctU/s/KHQ3tqqy2+hYvr1eJu0McsdnqR8ZGsQqHkjRfyZNel5CecTgTlX
Vs47hLNRNqK1p0+D7PGGNjMiyW9r9g+8dPvCETTsxLAP3lMLS2ha8jMCv80AUvMBLhujPzt9KL3s
Vi9dvcpV/2OPvQfFgiV11gsG6KIPIor2FzqYjZFmD7lhtBw19Td5gkwSE0os1hTEgbjilqr4V/nm
y12aTmjZmd63WMnAe8vBbUQjv12a5Y+mNE9ubx0Wn0ED+PSYxfZglG8ytX9sDdDCgmDRMLe7iz9l
dTGH8TnprQ3JAj9x3T4mBvrPhrJinNyXoEt/2TD6EX/sbCXajHgfL9/2nvc1zFO18vLgGjJT3jkC
hspcsh7IJ/NVFBJMep15n55lIm7wXHnIq5ywANwMBxtxUr9SQoc/bduBzrK8K/iw3eJgDHXLxXsm
N48Qz8KhaV2++5jIt4JhGtmp5maZOsIA6ZIBbZ36UZQ73WfP6Bd+s4Qv0kiP4Tj+Q3gGUnAkwItY
pchtfmqzv7mNie9/fnOC+m2BkTWa1dq0u6fAJy02IC2MHjjggCmIOtMtFbsUfeQSeTBN6kM430HB
/mjOr5A6iVG0z3FW0lpo/T4Zb6HHcWOL45Qt//qAMyeGrja0pyF2TjrXJBWa9CsJ1R9dAwW5aipG
SYO9ZrSILkwcqDZopcMlf5dpGCG0Ju/0j8WhXVroMAHP7Yq+i7w8JapqiLpxtFaa7Lsun46cPReT
gtS5zgHAbc4ue5yizGL1I7bMWuluBaigZ7Ix6Gya1Zir/X9O+qeQGQl6yRDVMTe34ZbQ4RJcJf6a
CNZdB0vflc4JpXHkx+KSzAvVmr65XrUKe9jFgGY6ohilyDcujKxhxgraAUFKmXM69P8N45qXClps
l3hnY/quJzIRUCBqq1hnKkeo2a2r+UdOHwVD+9DeMQ9hYfGj2RBZjYoGz4XjaVE2PNVzt5Y2FS0D
sGjy//ax+inz18o5owrdSN/dKFGwinzwvd/R+LKaBwuADCm5vAOvLVkKZhL1A6rb9tgkJ+kzRBzn
NUattdJbxdipNXiaDEae6TpN9JtHbnasmTxP0w4FDJPx7zJ9r/mUHOOsRtLVHGsXBvWKMC2KzG9H
T9gU3zUSGINCeyTaTtjPTbkRNYC70LzBC19bM1lm8bZrzrom6wmAV128ypo5Sr9dSjJ6gSVamxoT
guiIupWkmqbzoQ+sFfrvSPes1PSICZW7ovabyB0MdEqfi4uiwnl1mnbvcVx0hEyEPGIoJJk84scO
Jfydbn+fPKUU3z4iFbbxfNx/vOQpNS/SPbvpvFoCoFcsaOfOWpeleCRWkqbiSRGrmQ87EiiQFnQW
l0a/qdTjSA1NDUAsl38zuKoMLde+h4GhA3aDNsGLvb0BUiltDrMBA9/mQvC2lUWKWPXnvu8dW6qM
6gVOZMTsf6RSlPHZSPZAm/zlpS9fUcXGzsWX/d43rlb5ljWUJzhDeQOqQXOGbnyHq+xUdRcIVrW4
1pjLu3kFRJcH66baBxUw0ofdcruLWM2dQU8RgvgLB758+dMJvKbHsMmumYf2EYCSTdScOQR4J0GQ
da/x8ura78FyNuLvtE/PKB7QsTgrYdVRZbSRmd9b2Y8w/aKEjFQdnzrvdYnTCE9G2qZR2afUL+6p
ERcx2VQBf30gQV1ikGBYbWGKbdPmouN/roPOYCw2nHNrvyLxGOpR215iJhiTC20uexxC+GNQMwIn
v8yJc+wDbpb7UYJ4O7PY8dxa55epHmqqZi3jWzh82/WwtW25iYmhGIi3FH1+DPmEfbvaZx74XUCz
jvnFRb2vtbltEcw7g97UCfqCdr5a1iLXhdUeJzUdvAARCARJabyEDNgmxz4qloOp+GPKYZWWxYOL
5DmIX5BEr11CNiz7N0vJ4eg/+v6ix8/Z6igLykOFgyTA+uuW/XviuNuKyJyaLOqW5hevV9Rog5e0
2GT2ckSWszYzca95VkiaWB4YmyWDoJSpfSytVesFj27H10sYB3MFprqPaEHWPQtZp/vXLv155AVA
Q7xnOxAt1XTCXIWGneocAkypydf0Hdq/9ETq9FNnoOVBBehVVTQIsUeZzJw6Jk+4vtLPAIVKD2rs
D57f/Bmdp3saqCt/wqRhL48/qeSp6WK4a3P4XYvpVtjloQc5s9JGwBiKvExfv5Wjz9rYeytTaIds
kxn4m9equpO7EgK/Mrfae2nPKo2oU5ApLULLbZ+xImDDzeCgiGbHfTKpYyoXYl1H6FvhIpfJnZ1B
MWYz2IUc+AXxg2bRoOWgxWaVJVvO2mXZIJhrggaZfVzelKlus8Ov1GHIXrmdgfLDOfoqvLQB3W9b
6R8/b15spvNEMR4YUiFINJr9QvnAMbNapFMwPYdcXOZnmO+X0cguKkkeQ7zOtKXOtMl6+YH661XP
0lxP7vdECGKl3b21YJvQ457wqM1A1FifO1vn3jSYjOMs6hnCSQGksWbAJvUvLOozN9UhGcRTyXAF
mbh88EwYmGlFh+h3XI0iCT8Mbor1XHbqYdAtd8SQ/qtEVV+aiYWlmcSHcZFvgqZyPQbBNR87SqAZ
IX43wp4Qk5OtcGa9IK7eIblWnA6MRyzT38TYSnZ52b3JIbt2kqFCH9I3a2keCTOmtrLRlTAJhfNl
xI95LJ8ZXbf4v+WHlDZTpIELM2D9uDjmI+YX1nNIIVd5Um6smTMh71mJu57TbjunKo893d5qHtoj
0s1hY4f1A+wDRnjOvAv9+FcYhFVX5mCtrSa+pxD6yTb3eH7SUNuHhKEliw/pv5hhXsKz7L/dYSE1
KnT+Zd1cM0/V+doZ3fepMJ/yOb6WXfqQzsNnbvT3IVYYBZ3fRnHf6i351E9NyCvZIrv4lo3QT5U8
hUl7pD34xa3DNJcVzT4n7JGDcy5NQj7rN2chhifzYH6vWNFWHFq1uWGZ+glgbe8ynlMeyp4CfWO1
65k4f2K9yl5bKy4YzVpDeCZJlTWTETQX2eJXQx/eDE8h2parjrmjCJlPD62NPMBhetf0OD5aps9z
Xu/sovvMWzGs07F6kBZ6inG0uWPdP1PaP7HYOREV3G3ieDj0JgONHrXdVGNpCLxxy7r0pawJRcro
7+IhI5G6eRmkqyPlFltdWSdRtHtsEseqScaN1g4gQz73/87Zee1Gjm3Z9lcu+p0A3aZp4L6QwfAh
hUJeL0QqU6L3nl/fI/I0cDJDgtR1gEI9lEkGyc1t1ppzzDhjTU8PgRj2WqYubZ/I9FQmlZ66PTBC
dy7O3XbF7YrhpQ0aJsuhW8u2sVD6EMp2Zr1yzDsGXf+qacaxpdXUk3naReVWQb3WFQ0Kny5rnMgc
10qnYaMZAePRMxIaIlttNQoSAupuM6c2jZc63xIcvi97CoCoIh05mc72xGyRT1QT4/QFPK7X6Irb
ZAkYR84gA2RDRF8vtMi3KQcnc8qx1ZCi2eJMsXipuBfeTTImERXgE/KvKFbRQdFwcvfadTjpHo3L
n5Uur2Gev2JBvM0rA5qjts5Ffgome6No8nWXI0vMOcQoc0yRWNuOluFCZ9Q4FRde0VlXeogvAxxe
TCVLHp8HKrwG4oXJCq/k6Nz+U380BW4kAtJDPIGWzQbN4D8Nkxu7eZPsJxHQG8qbggOGesoKf2XW
lmcm1a+yza/ZXHhtaK6NFPDwKC/59D0tj9/rcLweAu1lys1dr4rrUGqelUxWVu0kL/xIl45aRNSj
GausYOYevnJH76F7KvriVs0rcrq1H4FNCI10xh4mxlDuKIRZJkHqAD4RyDZgnwfYcTpNTWHKbjSB
CWSGC8MQy6Rhr+UZ/AWiyw6DYpIWe3JukXOZcn7fsv3yRtKh25WfdvY7chwFEyGdKYLHCOE96uEI
C1ImZn6F84+9GwsC2+Zw0PN1Ww4T/X+/RZQwqUbBExNx49W6PW3QbSj3dRLIVL+LwFpNxcCTS/v0
PvWRrMp5LYMBVskwbutOPbATtPZ2WhlI2egJe/1UAlHWsdwgmlMm5QpKbMknE0ZnR0ti7/2mVzIn
1oI5dYpcCY5VYptLkaeNp1qYlTSraa9luo8qKI0sfONYnVzNMR6rSoXs6KCjUq7ZOpksoC3eVdlG
hjW0gbQJysKElVaqC9zJ+irTaDeYWkPXLMdaiY1Re52tbNpCszWfzsJhhYNbNF612JehcMRWfwha
3ifCPEI864EWfE5365ZS97SRZTY7RqexJeiybEGYuLFu9KyBO6Lr+k2etvKjHeX1XkL/tNDbXNsG
0Uyb26p7A/agHW/FSO93qjDFnntjt1qvjyuYtDInIcyCQLkr+qTIByv4w9b4aiDwPpqzGW2nKilL
V0YJ+KOo2MtGRYDZSISIs8bEP6Ns+8anGVKr1OXNsNIOaac1p3xQRwqChv8rk3HW5HJsIKjJilxf
WYNQfBLSpV6FtN1n7Lkk0Rencq77uyhWtV1dkJGyDuwJKSh+4jVWzx4MLl9N0qjpSdY2+cTxxKeD
JsI4vsf0Q2NInwEnjx1lfIn4gqHuKZEWgrjuSLeDG7lW613e5tMqw9u5pK01VIvB6O1f0A2KrVGh
1pNyEXgzv+MRYy1Fpkwe+IyZN1EeTOix8upN99VpV2IhWPtTWVPHN1PrqBFy79Z4t2KW0GY8GJEp
kMcFCigA7FG+VuR3Ke9wMWShdJ0g6d+1FNb2RX7WuJhmsCbIL1oZCrF8foDgK+yV+TZUYkG4Xxlt
i7KdlnLVaMAVellaTQOUW0sa9J9Q/VGGzXZ/XQxN9qjzKejIxaN5WzXkPXSFetNWlcXOIjN3da70
y2QIyKsItAGMjkjNARZ7GQvkrpYeLgmWY43XIm10E1DI79AuEb+lcv+WRYP2Olly1LuFkYHQEno+
eRUEIkOS5UUWKegRfV99afVJDFTQBMqk9NyKraxh2w3jvLKkdnyQcVp5pTSqnLWHYluhDj7hCmSG
mBnQToii6a7NpXARa5Kxs5vEfKARevD9KaWCretEmMvTfqgEQUimoRx0WrAnHqtOZUSikKMXRkNC
X2ThdJVJwe1U4w2BX7nRO5q5pPUZO/CmJNYWdbXu/VY8SFGknGAaa6qTCVl/1rUGaUiX6Ldlpj62
KpJhx8hFe9TssfbKuM02qdKrG6FNxE43TZCe6N7QAMmHgAK2Ses2apjcWccGzyzxD1FATahaINgD
oktgMvtzOZDsld6C/e61KcHwOc4m2vayR5Jvy8kSTdX8XjDFenmnUC5B2LOPu9xUcLsV5o2WofgZ
RdO/hnWvrvFIyG9dlbd3XUhJ19Kq2I3jrjqFMt2tfhjsl2GS7VMrF3hhafmdo8Dk6DlQpp4Qutmv
z5Nw3pzYEka/VHuetyVHsqBvFnK2mu1kPtEJYI0rfDC7QU2Ie0SdLKLh34e+W8gq4j8aAGuM3c9R
OtNlx20iHgfVDNetH5AGbssAdxXNn9k1WfH1NITtHtBufsAT268iWl9o9NvuSmkVmoIWupolltsz
GZ3SY993iFFzw9zHRcAf3o0ZBSvqtlRd+7HIiPyOxeyKumUPqWARcBHLJc8j4eSnqB2lawX/POxm
6oDLIaA5yCOSuy1YCUSKnTXeBYEl3pu6LNZVohbH3regEeQM/gTRlRJimmpI61N9I8yp7uNTW9Rx
lDyUdVFt6dyYN3ZUjw9n0EC54GhVbSx1km6VLp02Q6/VnmFXFjX6fkJt0GQzTY7E4kxtRdVLgXFl
NfJNPVETTdjPZWOf0goyZ/yXaL4ZlGZ3H1Sy+eCnefTYIutlsaw4hOhBanrKaHiBmjq+6JGITbHs
/2LlIiwMsdZdQooRYqh62qqhWq55oQGtXwlffwVCXmJguOZAOX3Mk8TT2HafirNF2m+KaQ8HIkRV
p6KBdjDJg2qQTStvljEHt8c6VOONiVKYvVYIEqRXqVIICur4wOPrUAmrb9BEl347W8FtBxLjdySM
Li4BXUorYHfJ9XbsZm0rgkYssR8AVEiK+hvWiHZpuuNSyC3OEcbsay39Ev0YtZg8rNjYDu68BOuC
GQv2R7444050j7Ap+DIIGepXfXFGNMqLPVyApdgGLmqXYNm5drGv1tPjt+SXT3+XrjHJaQqpV8YF
s7EvQjsxo/Pv4oE7oUvO7w6T0krzvo+9u4ykQJVqWJqpofAU4pxaduE8BIUxp6YpsS4O/m2la/VP
4A574esPYRZl1+xKzscVAHcJgr91P/XTirLSNo0kKmOmZXhJy/FSS3XqezYp93nTBxgQzsGx/jBR
tUWzVscJ80ZE/2hs9V+G0LbqDNe3L9tHwOfLLh/XscQ+o2vka5Y4Y6Vp/lOl95umq5GkaA/nBPvV
KOmnQheVh9ZbZrJL37J5/MnhWX1MjFbfpCkN51jGSjZ3NIOC/LWuqJ9ao7TVmnTV1bknBmyS0ESw
gzWPhjGEbqr4B4T90Ysq65uxIQOpoQ3j2BNfpRVW7THEJuk1ov29n36R6Xv9YYM9/ott8//yLjty
f23z///rb74QeAmevy4rFGo1kuNQssGI+YOrlMl1RvIC4nnV6tZVX5U3/EZ90fW1/lQigPpm0Kuf
DS5dVQw+I9gUxu+Iwj+u59eKxjIf7iI0MDscU0SBqiJc+QaZYiG8A5pBGdq7rm/3dqe1d3IT5oup
MiLqO3m3YHpBkFlXyk0AU+YuqKPqeqxZfAhV0n9B2slXMjYzWgQ6CL9cGzdfP67f3/+/CUH/+7xU
Ids69/AxHZLCD2Jmmd+Pqs6DgUBzgGoCxoha93qFA2MYRMlqiHM6Rc3sF+aiMTGCYf9jM9S18ruU
pLn39Y/67B2SmabAuNUVXb38hgx1Au6TiC06svjeEPIEzYUwA8Jt2pGjfakXD19f8G+a2r8egqmZ
pmFiT4aNdUHF8ol7EU0ltqMW3TR+8SqUUHG/vsQn8zD4pX9f4jyO/hgnQgw0jgt4ySmaof7ALtOp
83+aF/R79KNesXWTr97QficQ/nkVlbiGcDa22TsVg2OyG+7PUVXdQl/mV8EdwL1FuK0ev76z33Fo
l0Poz4teoMwmIfy+1oxt3eJgVbrkhQblS1YVm7yOexf8+C0E/jU9uArPRnD/9dU/fa5/3PH53/9x
x2zrlSiWjK1kgkrJT1N6r9bf3OB5yri8P9KhVE1RBI/1cgmFIi+N9H63QnlIqlPSdHTvblpFdhS6
iP/8bizVVGRWKv7cyyR6tfJ7tgrmdgruLP+XKFYZfb+vL/HpF88ShQNfVgUf2cUKNXVKPOqluSXk
96g/VCyHNtRk0g04ly++Z7RfRqidx6QtbMBr0KBtS7l8fPmgBQpQqp1ya7xYq/NOQHLzHdAZVpVm
MSxyD44O2vXvUpMv0e0fLnwxLrEoKY1vh1ipHRK9/Bt/dYZPFqtola/Th4SWFpFHjrz4vwSXfTJm
bEM1sUHL8Dw/xIrpnGYkRYt3lAhy2S2zRNqPIpj3eNN03Df1pL3Kfep/g2v8OI8xgQFrVizBKLIu
6X4pLqeAQ+FO2MVwBCYqrYPRkl+/HkB/M+XOkyVMFujjTDAWUZ6X2zwtbGpFas0tixO0ywaXYVeM
Y+q2hZSsU6NpICTloJiyaUhuvr70BRaSa6viTC7UTMGj1SiG/v21D2PbKpOm7FRa5QR5GPOm6yoy
XHB6Pqp5qz5jY+hKDlE2SrozJcrtmrxcghfTtkOe27ff/J4Ps8/v30NIhGmyi9Yvv9cQziDbsnaH
MozDLGUwjNoLUi1d3Rm9IVvSBY77Rfc6f/OiP7wDrsvJj/xNA9IHr/vv52Bx5Lf9WNv1I9zIgiKR
O3RZcBByIK9razLKRVX32Xqg7/HNK7gMzPv9CkhrN1nNoNB/CI8t8BD9nqLahYJYd7H0ZxeYIYkt
zvAU0Ll0AFUckmW5nd/+KXr7X+8fzKpBUKupqIywv+87NrMus3j/RQZSoKC5l+J3vP/6parn1f6v
+V4Vv79a2sbm79COvy8SiqI11VHe2Rx3MOiNJvO9oWNjtH2PnlS77lKz2gwdUKGBkrxjDWWLjMGH
r1VK5WooxnoxyYHplkqj3sSJGHf44YplFbLhqwpVu2/CEfFvic/7uwH56W8nYZipXVEF+42/f7uS
GvR0TbGb6gqbNWylmwJZzm1iqqTK4el1zdlo6JVkFJhaMtf6lCbEIDXzNw/xkwEqgFsr1FENmeCI
iw9VVcppajttRzHPkolvZQuudhKAPjabuzaoqPhNtFDXepYZ26/f32U87XmEMjdRiNSV81HgNyby
jy2BVJpTp1G2Q6+cr3GJP83N2BzsKhkdUelXus3RlzYXXfPGoGXAljKRS8rKk/Ue4sZzhlTjCBuO
5qo0MkxBBItyctmEfnwPHilwG8nMXa3PMSrmIV0O/dGnABtz1Efyob0E7bn4oNObI06K1rkvZQ6n
EoQWc44USaepalb4mik2Lr++89+Hm8uRC6NHcNd4lvlI/377WZo3UtSLHZZelNdW2HihLnc3PCJz
GZq9v6JSlCHej/j9dSot+rYpBzTbprqe6tnwunNbEVUwMi+/Nq+UUJs3U9j9473w7xf07595Hjx/
vCCRK3Jk9OYuqfy9rtNQl9ryvrKtbx6HOM8GXz2OC/D0kGmp3wltZ0od2uboasBguWJVQ8Y/c761
o3cNvzxuJvVxCmXeOXxLH5JLVXWtUwti4YSP9XWUH1EQvFLOe1W7cSNZ9amPFLy8avPA5vMuQspC
1wStNUgNpIf6vT9Z/S+zj4wF8R0/tEBrXPzq2CBVZelb/kY9N4DtMbwa03DVqfbO5s+g8xK8SyV+
/nx+NLpsaWP9dNoif8KBdkTLsY9szvOUodwCB4I7gXScrHlm9Cb6U1hguwCw03xznv64XeRl2ZZJ
6Qj5O9vSiylXLUJKS5SUwzynoBGneY/nZUJhXQYo12YScGrhtLYVuEoRTp4x5eNSnRNEcjLJh5GU
xMbi62H+2Wv98xedj49/DJ+5Cesk1kxSJAOvxk+flNLGkJ7/8UXMczi6rXEAPc/0f19ELap5zBV7
1yRwVdDGCBTNk/3NLHkZ83ueqkwmSUDQfILQaC6u0lG/hUEX7bVraqvaE6I6gbJeNNQORt0jYWSZ
rUovHkkNN1iGKjfdIVUSvXOurT+hcKDxvg/JhRjd3lMX7aFcfRfU8MlM/tdPvDi4Zn4/S6F2jnGE
VTyMj6mMNtBQFza9DnyKK9zY/4K6/Rz/O3grPinhfPJ+eR6EyLDIyyzCF59tVxs+PcNkb7fNSh01
lBLGpiVM+usX/PFcwrOHvmHCAFIVnU3l328Y9F6Uk7O8T3ur2aG80wjgbNvr0BbFEiE5qsLMNm6N
0Oq27dAUAJHk2tEz2h3j0COa1htiI309XXTybFNaK7/79D6cIVSWTtOy2cpTlKB48PcPjFp5jIIk
2StquA9T9MpdtsZ27cmStFMk+ZtK0Men/vfVLiZldW6rWJ2V/VjqXI799VYGiPvARya53zx5wHQX
8zKXIlXGls87uQ/HlIreH2+GBbhptbWpVemzVAbRC/p0BRkoHesfUhumB0Ek39XcD+V92sSc1b7+
FZ/eLyNMZQfNxS4Z1W0O+3LQtD1FIWuNHDxmUp/qdQ40cf3Pr6QxlC226pbyYTznqEIiU0/2iLYc
K90l4PPhmX59DeXjxs+Qcd+xX6ULq30A5me1LZEOq+5TPQ1azKPCvBnwhG8rtD47yWyHo4zvZklN
WXZUYLEAtxrcq0jxv7nbz0Yt90kllCOiqV8+19IagEAbjCMV3x/+bQDLDogne2/rXYoFqbHWcReY
38wZnyxTnL84/MIU5FFz5v77Y9GaECHDOO5x9a4UjmC4mVZA1VbjVUn8QvHNTX6y0zJkNpnGGTXI
snj5bSKz1/0hYPHzqocXaCfoAxpyiGwyCoKj66dLfXkuK3wHlP9s0FKzkc+ERibIy+p2ACA0pxe5
x8bR039sTWSfWXdOClZX3wyoz96jSUHbFAov0/xwxIxRrYheYSrwEZFJikwSq6oFByJK1Jo9cint
w0wdN6OlIz1madsbRgKAuWvno1nrwSu1A92dCprJQ4kIrK+ElThtQ2f/m7H/oeqhGrSdeAu8ffPj
iTSvwqKby/AQCZgXQZGfyjF4+vppmJ88eEXnUKUbCvUH+bIkneuNlaNt2lsghxG16TkaRzV3SjaT
qMsV+HVZ7S/9qL/uu3AxZZhdxqE7+ml/0ADauL3d3OY64IwxHnuibfthqZodTPVSfW0SDNqdHhar
FIrdIrfbY151Kw0OlyOl1TKN7G0+ao+4JrHTlyxEI+1wBRxeoPM3o0lffX3einx4DcPmiPRtXcT4
RDRLueOBAQ2bsUyGReqYSrfOw/5IG+8ORv5VmWejA1GLCcP2qYdhYHLmVnVU1H4ecJVd20MNwgxh
rtVi3JqjMb517KKBFyuvdLLKVXL2b4dB92sch9nrgArDXBo2epjOC7jowdIvg0Nm1ifdikGAkRtY
SxA42JV79K++2/B/XFd4Scw79GPASl2Wv7RZBBb93YORtiyUmMZVYxNUxjfL1+dD4d9XUf+eacy+
hZlsmXsdFMsDElTeKbzKOwNQ0TeT2ndXutihGNaoNglAaLg0P9EA1BA3/dJD+GT/81vizMjKRPMM
JKtxMXm2ia/BtgwP4OGcFoeJFBCr/c8PEobQFSIU6E2w7l8ey5liTGUA4WnNlO4i9dgSfw29eBVk
SK0sfRvYIUS57j5S2eIM6tEItOtuxrnx9af8yUMVFEgEJxkZmu3lljsRFuO9CA9jbUgvmjxh7vSt
6AYuMh7D/+BSlikMbpq/Lo/jFCSLHEfmYSCMAhz7OiP7ok6/27idjzt/n3I58ZPSw7C3QSJe1mPL
iH8Iog/TQbKX1WJFG9bzwV4jQPwP7oe1QGciVNk5XS564Kt9IOewe/GvI7hvPSM462Ljn18/NsJJ
Pll82M7IlsxnbDJgLo4AIjWUTG3CQ+WDw+uxEie+cFP0yn5Q7SXlp02Wc97c2bO1HyjSqQYC//Jn
YzRXs06eS5Hedh3WljA2boPapAk9l/aqhfexsaBUOWmIIiyegMXpv50KU2pAIMAgZptvkzRi/SFK
W5HbrQywSqRhtSyqetMKxfMLyETgS4YZSVEXiE3cIH8KM2/O6zXpFWaJocM+FPZ7nawD6TrCiWCs
wPTUgLiqahtibxZLXwquKdXvBonEqPmQKcvA8uBkQXInsPBJxlQDGwjkDe0gRwMc7B8lgnF64SB0
wyIw+wskdJBy5ATvpYM0UwiM0kQmV9uaBL0Sm++iewvfCMTOw20orStjleW+Y4weqEHwWeV8b8yL
ol5CaHVMa1POiPEWsu9KZ/aLebBkKL72k2Z7ebHS4T+hm6vBUS5w9FnxupC8sasOZ9IcocLSdNUN
Hcdk16AmCjDesaK3rLiVsZQQQW/dB5iQdR6vNqyah3F+mNpfdp+s9Epa6f5Dy4oTZKcU9EuQvErj
zwwZG5tx14yeVWkj8l9N+IMsR/I1QwynT6x53GoYngxcL+J6IBjcRNaAxeZa2nOE1js3667DHy2I
3m2uUWaCPbOa250WekSuwyC1H2P5ZAkkY7w7T2vwnaCIOTekCjwoEOcHy8Eag4FlKg8h9ityv6v4
WOQusSgCKAZYOILBM2qGDijRSPaQ6mbSExTdycbQao8LRQtAxTu+9RzOIaUDFwtV3DnywO+zvZoI
ilTbSySpvMTJjR8H8ClaJzZNl0TEplsF8Q+BMzdUNjnmi6RZGPV6wuK/xtS90AcAjOX7TIZTtcSL
uBiiR9wydSLDTVyDpj/m6kMXXo/9hjIppIMfdbwrW9nt8hRGApIc7VbY4XpQC+p+2kLJ2GgM9SEr
JDfs9aWGpFW1xo1mXzdngLXdrko191TziTnlSmuf8vkKeyeO7Mg1Jc2B5ulAcHJVS3hKbW0w4KOe
JtHmYKGPzpRnMuS7eqkjbR+w+eFDeIjnjQSTNS7ht0kEVwDqCPOGJIIANn7DK00ssW6AvXWd8OT8
TEObn4Jkuh4M3x3xRGTZujZTLJcYDW9EsB9znJlEkZyaEnjdHhVqNKHWIyYi0Y+y/hCfIXFYfuCy
4frC8lYEuxgFIZk+LY2aPDQ2tVaCq2QURhVRID0umwQ5KjpD9ZhkZInAc3RKFSZMRPZClXVuDhkg
7ADK5nF37GR0sDEelC45m6oQTvPx4ZG6itPHEY7jqKZXwxRhXtiPwUbqDnW0IgNsq/SPqX6EYLaw
q/tkejcTSHm008rq3SqfA+kQQmOVVDx1t32XumRnIVZbWmIlIojaxSbEN1i/2OVVb++bTLihf2sB
ZRnhYySOxJ0VhxxCOIbS/lHCM5Xgkj8WCYXp+hcQoVBgYksW4bjt++fOeu6r2yL+KUMzDrcDd2BU
jpBRF24ImHFkZT3Xh6E9Ab1A+byC5D0TrJc/zvWvUCyYaId8pczL0nzXLF5O9GsIbyvpzQ8euuFO
DlDmIYmGP5LfTt2mlF9tfWP7u1RaiwHzX3docC5I99m9VXuZWBjVPqX/LYZlNHOSXJUI+Xv4kMgW
cVdaXsG+OH2NAqjgOOidmiAC8zRPy9p+L+2Dke9w1XjdfN3qrVdJj6PxqyQUAi7r2g9uk0iH9rKf
yhsFdxkaaTcZtnZ1izgjM48gYLgZIbwo2diPWWoFQM/DX3EkFiRvLDMxMQwgKrfxgODnIWpRURUw
GloXWJhn8j8mUbAqGCwlhjV67gvJTugAZU7fYo+VOk/VWdXyzB200msi9MvGWwFhNWCwKosWV7Bd
Hlv4p3N5VSurPF/3Z8yptJYAYww8huGqKq/seG+QKRp4GoQPlGFgUzILPd19dv4/0xdEaIshpmxV
XfUREtn252jG61mEe9zaDsYTr5/tpUIuVDRuG2gHWnMnmFSKTroyR+GgeKLF+xCHzF++5iFN2LSh
tMdc0o7XtSZACBZLG3a1MBtWHlgxmIBlThF4Y7NhaWK6q0plQQYUaunOQbfm9CxB8kkvOS5jI6x/
muNLimS+ORpjtGFasO3bJLlP4hOE5QFnrt+/M5EU5qHrEuTYpzloXXAlOAm3LBwY3/e6tQmUY2R4
dsHkfp8awCqWCv5h6Yk0mEHcYyqLxn1ePOuxG2gLo7zDshBni+yXVa+yjaSvRxJDssWML/kIR6TO
oXGsIv3o9+uJbnb4GN9m1c00LnHsOgJnS/vUnjQWKHMRNXe62EcFwcxy6Qj7PYYL9LNF3aNDBrlr
qdP2Tv9mdEdOcGHIoZ23/qOsH+kZTurKqiB1Kgwa1Kb7qF9LFTZ5YL4EyeAbbemnv4F4Y1naZvJN
TMT1eK2XV2YNRu4aawASFHSqmBGA7jmRfKNMy9FsHNTYA3NUAys9yjCc3KkKQ/7GhmwV9D9AHPXQ
9wMC2/VqIee7zL8S9Y1cHXVm+9RY9fqK/UNpXyXRrjJuhXlKipOf4g7M0qe+2GbFvEnliWyn+A5h
DCgmmKYJGwOwTUZ8H7aJ0+huASPDh0SA/d8IIIO2tyJaV/i4fMNwmvgHuDUnkLYWhI802TAHt3Hq
agMSXw6h0ht0QBaYO7VxA/26QU3PxGODTgIPs/OzG804KOYJPH6kLKP6hrl+DJ6B0WDvDKodUQig
pmHuHjCleXPbujM2zl0S3AkGp1/urZLAgGM53c3ptn8bILXmR6ns3bQkYaV9qlmq2am7uBCjCW2z
F6RHzCf42sUtdXBrkLckprj6iF0p6pddiuAb02Af2zd825sh0o5TfdeHmKPnVdxdz/da4XtVCGUm
BAGU0AdUjmq6DMA/lQe7JvrRepoMzwJzVFdLaCmpdByLXVn6dICAAvXovzH8cpxwU/wZ0SzWGbQx
v2IJjZxY2Zw5hEnzPKLQ7BV2W2f6/fSjqT1OW6ri5dK5OckHvB6pXcSpxcROT+qYTSeyb50yvC/r
jcKWeaa3GQPeSNSbrIT906HieqnqrQ0MvkpfUu0adYbjZ/ukvPFhC9n1z1QHoFgBos9vSsCV2caq
dxHa0Rw5kcxM8NCUjy3Umeqq7Txy1oqEDfCKukH9DE3CGfxjAJwiWmHEklP2k3uj2g7NutC9jFDz
GYsu3m+k53Bl2rceDW/F93DUfC/DqFxZgMa8AaM6IVOI8V1/vKm1o0aZRptTr6sQGQElD+LbVL2t
7OepWxqIBuxNW/aOgaOSz8QCTjg/1fainF4a5SFLlgU0c1udgMcpaJPcmbCEiM8YPa4y/tAFP9o4
8FQRuAzDXm75wMd+X3ISMSmqsIlnylVhBdh3ZjqAWKLgAXX0za53k7QMdGzycMjyWwLZHIjLNbiC
+IEtrUUgJYBLkzSOLXubsV3pJ39ezA1Os3sIqbnunEtJkxdXHsz/urqzVS+4b7NVM90mqWtWHC42
43zCDokQY3qs+BjihVHscXLLmGplL569lq+w9WLTFcqhuE2wA54PUHCz2PBvaqKeiMgVuLZXw7Tx
CXHHLhmsW3QdpEuYwrHYVsQ57VGSCe5KaRtYYNqOor81lC1HBECkXv7TOK8uMAX9u3S4IngFSnks
tlF8NEgSn7bsnKuhd+ETaWu7OrTKYzBcz+xN+fqibIvEH7wSJVVkSBgpfgbxL9LlcIDcVfFwhxuL
TpjYxT0QCQpld0Ex/jAtvBnkagH57V2VhyfEzj7Z7JdD67aCxO6kDSaXYTfY285/n6efzcDX9V5K
w0JlqZcRbszQAicsXTJe7dk66gFN88F0FHw38YKowHp+UfzHTrkCWxo07ixtk9Jr6yvN8hrtWOt3
w3zK5IWN+zpECxRex/6Vnm6tfmF1yypf1TY5ztALxlVrMaBfK3lrAJcfdkHtqeFCau9T6aFpAJXR
Eq+bxxj8i32UcaLj2g6OeGP5KgjaCIdl3q4HvlFlMzQnQzoGETuXFVgRaQax3qTunG6C+FTnL7Cv
VvSw5/oWwrUdLMb6xgp35y+lOA7WMuZo3SSbIlpbDbSL05TssuZ6bJ7YEgmxAJBy/g3LvvOwDoa9
q90lbN3yE+o9ja31GOGXpcHiCOYpGD416Iszf7t3zxvypyByDOUqxYoowKnBRJ13IIue7Kw3vR62
upfBK9uqZQgWTFULzm5lv05UneOsQbydMb6atd26w1CnO2pHXBMb2DfloE8kZYZBEZ9elEBfRHDM
3+U80NpFPU/mXr2hLLVU1hjrXf9Wc7MFhuRvLmZ9LNXA7tVoi6iU2z7Il4jFM2zk6YeOSEMOJhP4
knmQwmWhRMkNIjWgW2Mv2h9dKUF1+rqq8kndizI5GjUq2Jb4UBzNfHDLqRUdCB02vLrLhx38RW2j
a3r8zzuJf13pokAaEcw4DGl8UIxKIvLCsrofMspEpHAEdHzXxv3dDb4ofxkkXaFePxcVLfni/QVV
YCZDyn1BRxJmi8E53g6l6XY4c4zk58BIApu8JCVxY0vN0q879vTEnYLFwYfORoWgUXNyxXCgLbUc
zGGtcZyiuqOOA6ft02QTU5PCkm/BVehQ9jW2/xNw3wYGJasMDCJYg9ItfKAElMksrWSpY+MZ/gx0
g239JA6ZX+z7HktVmZHyNqnw0YaTVBYHLa2Xc2zsUymuUBwx8M6FQvMQnrlSTe9iczzRfllFrID2
aLlBfNNDKI32mYnnGSJisc+zbmHOfCQZ/zkLvzUxTRDRJMnkjEigKm6G/Ic+HwddX9r529B12wBm
c9KPjoGppJopnAhB/6HS3pQkvrapgGj5vJcCjjwJNt3/4BOgPK9hj8GQY1zW6POCLuA8pAdgl+nJ
NqnBmuFIg8lIA/vZtoPhHqaI/WThWP5OHf9Jn4hyB8pFhdR0Tb7sTKr/w9559Daurtn6r1ycORvM
YdATSVSyRec4IWxXmTln/vp+WH27j03rStg1vsDBxgH2rvrE9IX3XetZqRoNwxgdoOeDsff6+MLv
WvdM+Jh+rBOrU+lgPhElSRbnLyS86qZwdTh28ALDMmErF4hbX66XXuYQ4YLja1VT4BEPpbDnnV4G
FkdsrMKyAoI+uOvo0yD82YjRL3ITu8f02bVwwD1YqD3q8jAKD32OfV3bFrzMJsKjz5T4G9zL/VvJ
G6hGT5VBZEwYrRrh2u0f/OjN6pxMd8hYWQhALYZuwJ6vLQPQC5ZKuT0EsrGJqkcBfYNbrb1wqQ3A
L0v3um3LhREIiyZud5SxbHJwF1HzIQbeQsihvEaZ7Znpg0FHBLaWgEe2XkvRTa9cKT4L5aqryR+z
mw3lDFpkZmcrGWvh/ZjZeYAoehVttHJV3OjNNo62g/q771cWZ0rDX5KxZEcc/CaBC0fKMnos03eU
T75y0IuD6IvL7sNvrrsGXsQ6JQ4RgFVIZfLGhRarkbV84J+GtAYpzy8YWFYk27xxdfAsG+2ghg9y
eyEIzybsh87xAxtCc0IxVNtQs8sgBMtTFMEyFddZpWyIPOAYTu0W+qhdSjcZjM9gZ8T7MYIxzn65
vizUa2E8UCut9J0WXXCM6dz7MN2nA8VnNn/tom9XLjitULRRBsZvFjXD4ANA51CD+rpQAzJ01hrb
AffSTHcNVPXiSjOeasKLOVTpexbForquiBMVbWKeLYq1gFipddzL7AovpH7px3cGqTnZaqj2WU0S
w1bK70rUQ9rVgDUR4KBuZ3CQPJDkGyAYmrEusOPpsHkJdtmrER5BCsThQn31SMyJlmn3SfUnrXeN
eNCqve6jiFniJO6rJWa13rp35WdwD0O0Mwm/IZpML9dwpETj2S3X1hM102G8KrN15K3Snt3VVVAQ
CATZulMWFJAza4nbmD8qsW3u7kJ9mXAGN0coI0Ro4IQNlLXvfeDrw0CK6RL5Yi6iOIb4/iKFMQe+
vG3hM2fXTc0r0Wd3cRkTBO2PwwJpp7nLNG1LmslzMxZUwdxDFedb+CVU9z8HA/0pnMM2h5MZucIa
k9plJZX4ix1f2cdpfVlby9QoFi6BxKXWUbqYTiD6FJHBzpTXPX4UzXTtNg5cnCi++xMbEAl2Bchl
HK4JByAKdlMZki00L1kWry2i12J2jcUWb3nRvLvsqyO+yJGifnXd0l4oD2V86YlXuXg9aBd976jD
rZRflr3NR+EpSws4G0i59CrxLiyNw/GuE96VHE8gindrG6T34Mpc7ykpLjppB4wayWBSfnbtLQ50
Zo+0BT0W7rxk7YqOqnIIEhYsQHJxL5QcYVDFumJIXBwHZvcisg5CCrG4jBYNLZV6JN5pfE36J1+6
930+ufXQXjLP2maL6l8GOM1iirpj6XJe0geyZrRXYn2s9Fo3HzpCErLm2dfuG1a2pquXWgB9Hiyk
iJ5JGl0H0U1GC6O/tPKHUr1LwquwuBzlFjb4lSo8J0wwdfJWUt3HYYmtvLQDkHFN/dRD72t2Zsqm
/ElO7sLooRlejbLfDyZ10mFR59skfQLtKnpX+MhgQ7rxSuXwq49rJUMnL9vk91iS02BntMAiHGpx
38irkTlFIRNvGaaXIKfJvSbAbZuNl2GwhhdJ0E5Br7vrtmBBAXqDyEwFztTOyG6AM6O8hN4uOWAt
Ag7CVHDJw4DK1nIwrPoL7FL0oDi+v0AXpXD0EUapHYOTHTh5ub7jw0OPY2uBiYScimgF65PZVCFn
C2hdI+prSJxRu9dBnFW9ABys3Eg4xjuTfru6y4O7FrN3BlIxI0O2TO9IzC3lhZitwoYzrbRuBTAP
kAoEcOiIm6m5BxjMIatV0a3froAhka2H557vuH6ZytLhkhZ0OawJ/KAczF4FKYfnYtNvbEP4TYer
ENcamDauewDlPDwbxs4YacY9EtYAUAG5edvsEtfO43UloSGxq/cy/12G+OHh2r2XiR1KNDbUWxyw
RrqNhhs52PrRreBRmVkFw77o910B7l+loFctaFaU6GukTaTDRNoglh2EfQWuVL2kOtD6d0K9GjZi
fTkQ6GIsmmwLTgfqME9fWgwsYh9atyvM28BzRONK1mvqCPtCACkvAHwtN15GReNdlULpzC78WGMT
dbYJ+XIyjUrK99NG0Q1oH0ReslBhTin8dxBasMPbEqPowHuDZv3MiEfaw/rXEadd0Re1rDLhPSn6
Em80odY9ObjzSCOxw0HLbQ/W5es/P2agGDLY+ijy5DD7PlxfiXoIFZoGItAmjvRj+55Srjg9yE9r
F0qfyXtEgxgB3w/tZmyl8kBK96HaUzGgjRs53tZaxyvyTpcoRadDPMWkj+kUB+r6zBb2yD6SwS1t
Eo5OmrtZc1qJUsX1m/SgEfpQWhcAsc8McOSRfR1Am/STXx6Zh0sBj0F2qLRhLRGqUEgX7OW3hdT8
t2Dm/8cn/wtj1JdXavVWv/2f30yz9eC8Jb//81+bP/HJfMtV9dZ8S1Ge/tz/TVGWFGKUUVSKbOUn
09ukQvifFGX9PxBto89VqB1g8pr0YGlW1v5//mtKUkYkgSBNlTnj8CH8b5KyJP6HqXPosTinYqDj
P/gnScpH3hLcqGjfpgO9gQbx+1tittjSQ3Qf5OtsqKaBBb0xs5Da9Lkj9pH3HYUJbi/e9snQMzth
S1HpxY1HGzGj+9FQ8NV04Yxn59i0iCpn0lOK2lSH+X4tQwgsEovMoarV98xq7vVYvQ0y4ckL01VN
wMCXZ31EYK7+UarMiwYc0kwgAZqOBXb6PV++sKioKRgK2WEoWiaQAbiaB7iwEp8lNRLWlaaB2FXq
7mFAufgSgsXeotGeEoylCs0AyK10JeciR60qb24oDfOmQfhDT1BKU4+IlduEIO2LQb/uzKbc6xz7
G3ZsGqXnsR3u1CZN7wuZShp4y/AOWGEh36hSS5tPHJB1vkdhLUb7tGg7b5VYBq09GKSQ5BLLG6ON
W3kmLjI1zmNIjWQcxU2gyTCUAB0yHRZkn+HsGd67oGIznGhW9S7KMcunr4e2qJIZuGzcjG2NIunE
K2HnAN2sT6lLEUKbl8ZCvkhSnbqrp3SmZFBg60+JTYmbEgo0pTjlbkZX+E+0kxAY1sad8p6MSgs+
koxzriZm6j5IQBOT6iCQs5tnwboppgQpJjaR7t0oPfeqABCxJkoHIkhSpd1Si4ifSv4kUaV/UqmG
wJevC0J/V/UUWlV3NSjPqBaS1/FPqlUrQcJQ/mRdBWFibUdd7q5yreCgJQWBRWk6AoatB1pxGShN
Zyeyax3CKUqrGFvkHOZAwFYWe91lSOFuHSa4syxDEz8zt4U5NoVzVXKtcyqt0mQtkTgG2FGq75sp
0CtsgvZDKDWV+ryXJi9TBqWTCIb64icCId5a5cLBmALCgsIoWYuCdiTIOLQoVYNcbbat0RR0g+PS
jPXIUduRkDFO9pJWbRvVEIwLuZMDda+7/kjrUTXF9i5QvchfGDIcn7Wvm5hLK+Bp6pXSeuQIIcZo
zC1m1/guIV21J9BN43g4WBDTQOMMSb6NwpiWvZUSU6O4VezhV+pJO6pbLHOLROojIq3rEZSWV6s6
FaYxgu0OiohmXZ6ivxndQbxNIsiqSVQKG2JWyutYM4utUZGRkJuR9FhAlruTybmiq07AUxWQL+mC
G+rsJlFoiEXWL60vyrtcYKtd5OCnoyiwHjzPldoHJBS7phLAwykBaC+hzC6GIsYlrkpgSqP8Siwk
p+8j+oDct2Uainy/AdrIotHp7IH1hJXcHLTRoLDPboSMq6ZYSJwMaaUM1RXI6e6AgXPcWJZAvgHI
bfjZitLe97lRXBfuQOuWqJc1J0VzJ4b5sPQp+S1d+DlrP2zVS9489ykVqJTA9O1sV1domIj98BCn
hA4rmZguO/p2m4F8n48ytsKVPJBCL2r1U2BkrbkCJ5jedEaeH3Ii8T5rNVXXXeaFNkC87CkeJMUu
BwDi8ihbtmDi11+kfirfSGJufeqVgdqmy9oOrCvbYL8W45Uhufp7SVzJhGSW7wRZqy8ktfo1uChx
XE3cR6OFx61VNbvsqnd9BDqi14VwJ6gTRY7ApG6JNpPfV9CtVUeaLXrMETnQ+sZOVXPbkL68Yua+
MsJRscVYeh8zckqQb+pbUpE5LIOBjy3A1EgExxXJhbhWlCtBipBMIf0lDLEj7bWLchjMrbAq1E6y
vTJFe2LgkRwbE1Ywun7at8pTBIQXOJK5tHRc3EXX9Pdk+TW7suyJlLAifTuQOPE4lIYA0icqP8Wa
bFwJQNVegsC0Kz06NW6dQPppA/UZKAEqtRRKpt+Xwy6uPIoXJG7tLeJn3gV4N+mC7IFPq0RpFQYj
dVS5smy/Lt+7Qn9LRLex9RjFhu8NyXUe1QF/Hh3icmhi/WlU5OYqSYzqwQo4MMqeMTwO3nRuixDb
pXkOZ8iyfOKJEuuxHpvkUiD4nIZdmrxyPyTcg6G1Jd8CC3mtdNeqDCZ/weAUaOOWj3tRWFAOyaVh
egEpV6TVsgcayOcY+HRi2d2P/FtP8Fx0H4OwibJ6oP8OThKssJYhh8AvoJFKyBORCTiUk1a+Qz4N
gbkiP7Bb5ECDb7U+jq9IOYI7Cx1i0FdBKsmvSHOl3ibbvCLlIe6eBbXqaB7UmX5QWWtoIbaI59KK
fQH2ePJ3aI1uKhh8e3JZJz5GHi6lihCExJcIUglp5yEk2/tj6G48dawRsFMV6hATCaDRallJlmVT
KxtdHfulaIZ3va/S48uqbD8SC79kSti4fWeuuEc+1XDq3TDUFmMl+1fo9jHqRpXm8mKRE1gWlX4f
tR010TDwKDeMHYHnZVabHZI047nyoGlWRkCGRmLiulTy/saQsuRarbR4lzTEdkRMH2CS9U3Xe+Y+
UerhWjCqam8KhbaBLexeRaEX/SIKZSDBidhecmHLNbi151ySk9c84NNbqGwh7nViTS/MqIwuGtkL
qenhbr+NDcrE+6aOinuVZLkrPXa7u9yVkqtEoXQYygm081GPCdfRcoKJfS+hnKcBZkN6B0iMJuyA
RsAchdwmgHW0za6OHvVcdf/muEVrDOIADSq4MrOtJtAzN1OV9mC1pveR1OUG8PiwrERR2PsB4FtS
4UmJt/iIvUz2tnGQVyBp9fBtqMtypaip9553beheGDQFFkrvQqHTfLV40RsiRc8ceOVpP/p9c0dr
Df8REn2d/fn819YpfMuYLkpPFdXyfsNZXLLDWXbMTsz2GLI/+ALv2MRth3FEeh6vJ5mtH9wQp81U
+mB4T73RQkK3CJNwt2TN/fex6/9pcPy5cweegEkB/TkNOWyI33efUgT1iYzFg6d3Ks1WlXRvMoRJ
G6X6WI70i09vd6Vp9zy/IZxXMYQDYTGwtX4fzwKPoQqhcEgvaz7UXuKocJfY/lrewYVfIGhAZ4RA
yNrI1U5d15t0ec63dOTAbho65yXN0gzi5eduogCnvhzExqFdK88yRSu7etX4/DFM9bDgjMeutjXw
M907QGHl5fT1H7vdX8ee/v2XzX7ORhAMtHGo1OZJklEnh0mt0vCiQmiU3njm8P7ztPT9SmcPl5Sn
XB/pzyXNh8cSquQPp69GOjfA1GT+cjmZ0rBbr7kce7CD7ciGn8ipvbXUNv52qJftQ7rRdqfHPPYC
QZOyFCzKUEf+fHFfhlQ5n1nCaB6YAz4HXWa/Y6DU1Mln2QYVz7HJA0BhreDdZwYKlNODa0fe3q+D
z9rJQqlWqtyYh4DKekqZMkgIOzLzM9/kT4qVzHPDCSoq+NkhqsyeW8dSVsixdVCjHbHJV0WEyCO8
VhAlc24h9exNRFfmmfenL+7YwzREKoFIDwz5B3ks69SWg69wGH253ZK/biH7zPUztJjpp8+/f0vB
cYPbZWp+Tnf4y+OrmkQWaCtCW4/XsqXtEqHZQrRaUMnaDP45CNGRz40uPG4iah2yhknx+2iW5qlD
UieO6xJRSlwoNfuIXjZUq9O37sghntrMl4FmL4ZqxoGHgMTRilbYCP6gv6epKNyRaV3sOGCaC11A
HeYKrr7UEMXbfuZrd0boo6/yO4HoThi9o5qj+dP5TFuJZoWv0VvwTRi1yUs54vNoJLndYPxH3BgV
wctoKtY672GSL/O4obg+6jn/tdloe7EuAD2pw6ofSpFjVSErG1PE8SdlFahp4oyfxiKKNr40lqvT
d0I+8hZZyIKpnkCa0n+0nAevRDBTJE4dae3F2KrFtmZ/uTaFcrxVSiMk+NOo4yWOKpmcxapfVXpf
XvhEJd/EYY0mYzTAjpNuNl5VZL8siecILtnMELpbepWPvbUS6+vOamUaj6qwscSqOPT02Jedr+Xx
5vTlHLsaCQSPzsXAjlHnr6vVWWKs5E5mZu+9Pzzq/1P3/CcLMOnx/x5htiJQovMw6uRkHtJ79zJx
V6vZQ0oDOU3ii9MXc2T2smQgA2DjJteUMZtWZEGN9dYrnZxmnEG2TOLld3Fn3pweBQfwz2+ciiPW
LFy1TCXzxkKldKLQNoUjyF1lJ3ENnSS6yuBhXw/pcBvEOtWNdLjW43Tn9/VNUZImqKH3bNDIDgkw
NkLCxAZJKv7tYCXRUqzINHML4UJg0wC0+CoQYwDOcbuAE1/ZeY4mJZUb6nNJYyDMTp+jAblwmCBE
Zn5RkmJlFOmVJcT3Sas5ueStI1l+akdqWb4BAXq0kgPFK4XZQdkJmhzauOiojChwjEe3+9V54y0G
jDVhpUtORsQhCE+GB12KmDMRu4QroPknxQbTTtrdBB2uDlW6ZOP31GiCU/X5TTwiSFa8B3Bgi8Yl
JiTuXuURRXTYoIFwddG8Glp4TiphqbR+emXrVgKRhiWhvZGCeYjzJ6dBFYw8Hin/to26m1xAE6A2
TmwODt20rT9gOpaLel30Hg1UnYx5Y0QGX6I4wOmbyRHbd1H7gEa9czWAyF14UQq0SH0dpn306pfq
c5ci8Ryi9jZUzDOT5JHJGMYIqCykkga152ll/zL1143oD0VXOi6bX5PWNbLinGhEsThH/z36nv97
oHnPIgNXnmZi6RRE8IHuRkh1G1RnvqVj7zggDMBW7O/hsswmBrkULHK1CqeQSHG0CExewg8/Z1Od
Vo3ZYmmprJHU1VldfpD7jA5Du0sma0DuTrkxMfux7ehl03ahrV+pmt//jjLdIvXeaPbGkKfLSBrb
3ZAV5jb2JP39zJf9UzNo8nuoEWCbpY839+aymkmlR2i1m8roJ8DPc3SupGtq3uWqzMYbNH0E53g1
8cmCK5BNbL4rHOjN6ZQI77Rd5izSnG4DaS+ogbAy0/iyaWtvdfp3Hn02X37mbDH2QD/3Wlc44phc
FepNUgYPfzEA3RQ2kFMnYr6tiC1JGgQNH0v0kguOcM5rfUS2xX3miMSCw+7vB7h5aNQiLbTKIfHD
2Gh688vlCLcYpAx7oajZRaHbcmn+zvpxJ3rtYyAK5uIvrvDLL5hu8ZdvFa5HVKIHcBp1IGkFPtwg
354eQTr2lcIwAJ44IWLFuSOZsgIm1riiSl1UV6FkoouuVKO4Upqivc4TcoFbk5Azt85wPzJd73qc
XnaSM0OTSt45Zld86K477jPfPLefO7JLBe03HS84C/L/ZlNVByYF0mrtpB8ADm4wYlBwTFG7Bxf6
0J9x1h/b7X8dzJi1WNtcaVuxrp1QQF0R6ztFzF99BS6aHMNKj8Xnou8eIIA9Qvk+86VYR05THMZp
kJu6qbEjmG0JSpYmkhRrh+MAMtI4eE5iSpKs4OZWSHOdoCG8roB/9A0RsaRSJI2/lEb2c5Ci+q1R
ZEjAh6peUFPql1KsfY5Gj4vFJ/gSul9su7X+u6hNeV+OmDIFq7Ec1vTMdqU4Xroiyn4SnluCx5Tf
sjame6P1BMIcrfg67QwwqT3RAWXH+WcUimSVyVLwKjWhyKrceqj+S5L96tKSEJeYCLXchHNhR1ln
HP8Ivc12g4RV2iI6wPSle8GtKBF1FVNeWulaoD1YMtKkkBhPeOeht8tEHfqr3pq/zL5Cq+sawxrn
ya+kjKN72BnlqvZom4mVl2zScRxs4r86rChSfam0jbsbh1A+TGW9VVEDPs+kBhwJCeTEfMX9To4T
zzG1MtvqZA/ZudFatuJFlqNDU1oOQgsjpkn1hQhxgOSktNTXhYA6J6lCczXGeBCkohkWshzR3XNz
FaOagQ20rkXMGF3YYXOhv+fuTFdtPiRhwC2rINgl9a8jWkguDkZIy+bMRHEEXWVO5RwyxOhMmz92
yI1eC11uQS5YdTZ7dPWxvvL2RDUuo135SAQg5eZocZ6+eWwzgVxbpCEO4f+HeCWvUagPTePQ4EGF
F9ldgMOVOn3q/z49Tx1bTCbQiozMgrP4fKEH5pLHtIQdQyQnPnyTo/vTf/+xqebr3z/b//uRnGtB
zt9vSO9V26JvvTP7l2SESllpZwTB8rEF/Otgs8+dXl2WdykPS+fTCONIXSSNZGxB9ohLQenynR82
JcQLQdx7hXYQszzYDbLYUvgvw1XnwmAn9qhGEDwmG1Hsad3IMp1Ny5s+jUHY9VRu0HcSmSgESrps
EnRRFF6Jciq6wO6yakpIpM09VkPzePpGHltPvl7brBbVEAZsGUyjqWweWnwnChmYsO3PlNSOTZjU
c1Fg0K432Zl9XxirXuzIBa6c3ItJy7ASO9ctYp64qMUYlFuEUzh0xm1qmk+nL+/oe/hl4NmmBp93
ykiVI1moRKVJJXfm3Hb03fgywLywnpWpqXNlbh7jCCO2wKjCX0rhYmg1HpVsIgyJ8j/Xc5iwqf99
O6er/rLPoGEYa7R0HIV0BjMo13pu/cWp4+sI02vzZYSK1XWK2XIGoEIeOmOveZLdN+8spOrcizH7
jhVFrBOX7YxLnqdIJAvd5r78UNRmIVWdnRcXri6feRePTh3QT5DDoDFi0fp+aeYg1jR4aicL/Fci
dZhm1bAh9kLcjCHcJQv26+l38Ogn9u8BlflOJYyqsY5rp1NxS6698SnPzmyGjr/l/3tJyuzzKgPB
KoSudpLhRVawFviRffoSjg6g6BQtkO0pPwg1eMRLjeIECofLOv+ISOD5i7+fPSMdBqqbHJK+P5Oq
CHiNq8aJhlfcuiBfz/z9Rx8ByCCLgzoWrbk6SUgjCJxm42jZVakpUBCuS9rkp6/h6BhUoFUcecAo
5w0Sl6bJmAWdU3vtJs+wGmn5XmZj8c9HAUQos+2cjrbWbL5JVDMlRbOGKEDuVvCSDqRBj2+nxzj2
tL+OMZteeqMXRDJSHcEKn0dJPlhWcOYqzo0w3csv00saZ6NlxY2T1azXsD6C4czDOLbR+XoJs3mF
xVIM0752XKgldd1eJ4b70NYYHlElrf7ibklTRAIyVuJBZu9uUAMtM7rGGbiIKHkhb+uvBmCzNqGh
EDHNJqy+b2q2uq1TDa9lfU286Onff+y9NehgiHQvDE7ls92NZAh1SCydUyfBW5iE287372JscqdH
kadZbl6VQWVJwxTN7c/+ITFhgjRGg1PZoHWqyQM8AWgXII2UlbfP7ejeLG/8ZF/iTrbyT7wIrVOk
69Cutqd/yfHr/fcPmb0aRi17ml4NTg1oQJDqRaX/Mhr1zPt3dJDpKiWgy0hQZ8+MoE6l92WuNkHI
Th/Ke8/08sxCduwdn/oFILamiU2ffURyimwDmp6jWG+KAh+BBEczTBaB/3L6hv15weaP7utAszsG
ej4Vkl50jDt9j2EBi72Dj4gm8Eaw44tmbd0oS8eElblQF+blFA2mLLP1sA2X8kHZ+a/nzt/Hbi5n
JsK58PxympnNT24eRqFviY7VkxfNAh6Wt5135qKP1BcslToGS9J0yP9RzEiipDWJUabuemhEsoVV
rtcly5ttQm3Yg4EHtCBdHFPR6bv98+IYl+UD2TIMRGXe6vM8OmKK3zmSe1V7L2W8+4siLGRF1AR/
Jiz5x3yS9YGeD0bvtDADdH2X4+s9fQlHTrffRpjveEQ0IpRGeifcNclKhv+wU/Dyc7fs2nLSx9Gm
r/jg3ur26XF/rirfh53NxEacd/jE4cX2kC6D/NqiPXh6hJ97R0ZA8vFnKhZ/4PkFD2DWaPVOCdsb
bdtaND/VFnAYmSGWd25TdOTcOY1GiYC29tSMnX3g4oBmVdQGpx30hSAjGo6ehfLaDOQLS5KhicB5
G6DPGGEKe0uNlhq6JJMAVLHWN2Ed3uOqviXSdFvGws4I30udQgMZATU1pmUoS5+GXsaLwUUkasbG
e+9y1hSL9MxJ4tj7/PUiZpOHLFDT0cfBGfpiK0kCvsVLTX46/Vh+HsK+36jZEgYQMC9ljykdOWKH
Koia0z7n2vTBt2XAWX2rnHvFj18WUYnsinGwzCVKZWOFrVUODjbz4TP+BcwjXXk2pT8UgxdBsoQT
CT34HH7gTxPw+1Q8Xem/h51NfQq5sg0pxU63bFcGEYjrcWstm1Uv2Kgrl759bqr9ucZ8H2/2CvZK
K8iti5ERSKCE9RgtHcbJFATKuR3bkcr296FmL4pZ9m2WTOtys9Sey3sg9fJbsfRX+qq1o+RVW0JC
XJ67viPKqu+jzl6dwZc0VIKDEzy2lW2Wi7y2pRU2pBURr6hzyhX2tnEJc2XTXIhPri2sT7+6Z5/o
rAAj1abbKdzh/sNDVbhMr/J3+aq4dJ/NLZQd+1zu0NE58ssLNNuYkAyYomrvnRSSAv1mWxdvz1zQ
mVdGnR13iyjMWViZI5+zN31cegkFhAUeKOJ4t8qhulTHu+4qvvFW0pkl+8ylzV0uYkyrtmRda/py
WWbXZnLuFHl0mkGQqOIfYD80X5qVEpO/zBZWgAc5JuYigXGFqj4ggSWPH9vwHOD+6J3UOcawgZSs
H8jqMhcNr+uYY2BWeqifXW/Y1cCpMjc889CO3TrO3aZhTYGNP+RhAYjVEsQdK2exiqNq0Y/i30yY
E7WBTEhkIT92xBrcaytA+e8emsf8F2KzNY5lrAUL4dDb8orYi9tz39afSXg+W9LRlBWUw2w45mUF
xJnGYBqyE6ij8OxTA7wQR9297GTVXQsRO1b82yo+3PbgEkt2MVqCDH88LUfUYhRosZoUl3pQlJdy
nSfgvBP9XesDaSOoob92CyNaKYkp3NRVGaCJjYaVIAOVBJGiQ1PTVMiffnGTKFV0ofkR/qQUJ7eU
I/Mh/1jdINYY4F4V4ETOfIJTEWB+3RR14fZQQMPkNpu1B280pXJQOWvVlyrhXtlSsJFKrxA+rIWV
/3BmuGnOODXcbObO5ESoE4YT91U6zaGDPeWJ5cThrr1L984a7PGxZjX03ov39Pe5KfzHu4tWGO+W
Cg8a6xname+1hATVnx9qnWPFlKZSZfIz+F65OXONZ0aZqyMILxXDUe0c5S56JA142245v8K0tI19
topW6eFcQMGPDcZ0WUBxYChTgRfnJ8hW6ujXcll61iQ3Rqsl+zovcFrkTYsD//TVHbu4aRkEoEQs
zw+uitsHSdkBzaisQf/taX7wDDbmXGaUPC2l314T9rAER2A/1K2pSzy9tV+KPr1QljHKNqc09afW
N/NnoxbNZxUW7GvB7HARtcD30RRldoCv/zlWQXJhEV6PRgglpwrFuwLCJGHdSvaIXB31M1SfYdXp
qvupu4rwUFaBdKFKo7pRvS75nRIr9Bl1rv/ZEGnAjN3Wb4kxDB//9OZxWcxpKuxug/rMbAehaolQ
yVLhaHqLdD879NyTM8/n57vAEDKmcxTxBCXMS4tpF3qCiqJF0ACwFkb6WNXxHcayw+krOTYMcR8o
hJFioK6bPyCEnrWup47Uhk5WSVeZC2as6ZXb08P8lJLzInwdZ3odv7wI3YCvU+pSlG7LdDe8gQk+
EC1+od8rBI1cScvkut8kd+CtroOn00P/WFFnI0934MvIRVL4TVWDmuj0S89tKS/lorgSuxSqaRik
Zx7bz73dNJzCB8VHxYl+LtZIclOHtp5Pm8uVtq422F7WzRqYmx3aQFx2py/u5w56NtxsKxlVLCst
wwEf+pUNTYqZTtVgOgM9VEGKJIZ6GLryMonHy3GsH8scakdZ31k0L8OyfOds66/+4ichrsExIBFA
8kOTHYUkjRZ+7sS99ZAU6apI3De8pCuxGh70Rn7tdGvbKv1nKMuPWRM9S9nwKDT5XipJ/FbGM2fR
YzMQOm0JaBULhTzvSocyEtykzR3JrLAQtIuqxNmaU7Y1pGWlPJy+9mNfE5o96Pfs3Nh/zNYlVe88
yUf21Rc3fXNnJWj2qrvTQxy9HpmeKjx/7FnzdV5D71SqRkkI3UttDbFNUvvDgBU2EPxob1nZ+vRw
R69oMr9jy5lyZWbzg2SlSYia2Cl0nNL14H0iobzw2+bccnRunNn8QBZMXAV66VTFR9x3C7Gm0JGd
43gcnYVQEE+2GsX8yTGLEsqHeOEdYYAe5I+5utVi4j39PvXsMDGt96iKAwyvHqlpvaRvxpwkF9do
C0CY4khqgZkSGqP25ZYuY+Qvg7gPV6U6gTLDQjjT4Ts2cSGtMkSEyAgJ54pqVW38cqjpY4fVMiEl
pp7M2MSYPp9+wsdeKOoZqDYUSKA/No6Bm+i6G5dOI8VYhNHk5+69NOq3lWq9GGZ05n06Oj/i2CCd
TiLumGXn+3Tcib1rDWrlTNu6y0jpUUwkNQjUNh5fS50EERlTukmwdAuZmeh4CfS7wAEixgcYmFp8
JwSD/BeLLSV1pDmovTmozCeJTADsMmi9gwAPPqwiFau06NVlkGMcOH23f267yGuhdgSAgq3ej50r
Qe8DETySI/YUVvoXNRns0wMceZwMMP0P3x9f7fShfVnuWrUTGp0BhLa4CM0JVeBVCy3gzKrn0VWU
NJvT4x35cDlA0mfluqwpx/r7eIHmZu4Yy44Wl788CTZmYPTyulGifz6PU5dnSlWnGDpt/jXkHh7O
yGsdBMAj8CaQj79zoTEQ0yQVrpDe8z7dtqrOrK/H7ubXUadv9MvdTEqp1cOmdaZwxwyrhkuVVbzX
InsM8zPr5pHPnftHHBpiaZgd8wdXGu7Y4/B3mvxazd6QAy1lqBVFWJzZoRx7YCatMNKSp5r8fEYP
tIzNesE4CeT4RASFH6jDcxqLn6dfDOXYq44wV8HAOAVyzgfisNoEAy0kJW6VfG36knlRaHF1m9ea
fpOKhYh1JwQkVqbxTjRA/VV5oT+0gzWC9YrNbeI15TOG0/bNjWoLCphvwMdX/ouz81qOHEm27a+M
9TvmQguzM/MAICVTUJNVLzAWiwWtNb7+LNT0nSGTeZm3p826rctYzEiIiPBw375XVQjukHfJoYoQ
qXAQbBzicTzp6jhZlqZZvbRdYy1ahWR37E+/JLWT4Amo1UamGQKXNDPbKmImHwZRiFZhp1e/0mho
nK+v/nM9BDAT85sISGGt+4RL1AW/LrRGPGj2tExUp/g5JxjNzM53o4vgZV9vGidb5T++Hvbcw2Xr
QXpOB+3cTvvxfRVo2m1jEw8vS1gOInEnpvpCMV6Yi2efLAcgRqJc9kmQnEqJ6MeddAjrclyHELIX
ipD/VUEC5r4UpqnC8Q9y23lmvpt5Al4rgT5JhyA3N1Li3XRxfvP1vfp8FR9HOAmdtQlQAwL1Q6O8
KU1gB+P915//uZYzXwI7nAVoHHji6ZLV5uCY8Lw64PCfONVzCFWA7H248FzvXrxWr4VbHD/25v18
PLBWmoOb3BafEIoIq8oJl5cKCWevl24jFMzSnDo5CeXKqpziXJMPkJm22pRvY07hf3ltma8YjiSK
P5hk5kk1bhTzafRF+aDi76FjpqJWTDj5QkPJ53ecQebOLNo9KGWeJn+C0vQVr1MOKSx5aXiVgM3O
mIqvH97nhZ9BZndikXHoLzgJUzJFpPFZkg9mGTZHMQtarPnKFrNU5oQTBN2wEpiFF2J7AgHe6o/5
Eoa1yMnwwmhEJCc30Fe9MJfYTUkDa5jPl6EjVtJt6k2V3ZTh9zixDkJq3NSFfwPz6Vag0dUzxUMJ
2ain56HGQrSpRceKO2KrFLiTYWeKvqlDDR+Nwm3bHlnft2zGFJfRsgyHG8HHB3GUsLE3QQjUa7ku
j22Z7tsINjaOAUtaarCazT276BECqH2nOqY33nXgou1QL1/Fhl6x0rrzc2/JG7HIpuFGzcbjaCir
MfKvMELCsVLQobfXe4HKsB8UjoKFRUS7fqfFWBsGV5P5rYgKaEz+Le4jGDnw/jT6U9LL370qOwpK
dhVro9MYHHiQQ9naYG0bmRZJ7NVc37KuylFAd57cilj3djjY4d58KwhoJSOMdjF+s4u2X1ut/hBx
+2kjL/el2l51NOeMQf/Yd6zOsKL6AYBtJd21peAqOS6alhzuuflrTPHA94w4R5tBedf0qrzUw6zd
tQiaPNPaDmLkdFm8JpAvbUUQ7tCe3VnYbKA4ccRYXkU+qKO4u4FdDViAFgF7IqCdWS6J0e96gfRb
qW0xsloXveJaiYH1Zb9I4BuLZvpWSwOkuOLZ1AGMpaIja7CWMs2WI25hMbyGE4AMM+nuw5r/ST3v
qQ6hygqjj7UooV/mmU8DDvz01IVunnE2l+f+UV25yif10PT1kj3azfFcCGeD2aHala3nNB7Wr026
5k45URwu8SuBVuAvpMLDlRofzbTb8veufA07GkGkyVsAgdArC4rYnHzNML+wqX4WFLGiSug/CDUp
jaMr/rgpTL3at8DZyTobz9SZYBQou/GBc+9B20/bcqMvEeA+IKNHTN/sBfev550Zn7Y8JAUIcD5l
y8jVhTKLPQ0oexy+l4F56bh95nj0cYR5EX+/7UmeaHqDStjQueVttuzW5p1pgzFwMHdaau7Xq9y8
ip0uN5A/aC+n1ZAV52STNcoxjDRBPairZpMdgXkcpIW4Li8s2GeywFzUu2FOdlr8yIqCaI2NcPL/
LE94m/EoHII7koC2egwd9Trdvw6gsWzAaa7vYre/tnbR90tKsHOb4O+ULRCkGe988gZBVRXKyBcP
A7bUHsZdKqbZX9/Tz3E8F0uLkGSRYiCgP9k5zCkNpSaeDqkubsLpW07nahP3jk8z4tcDnclmzCPh
EaBx+iIJffL0sL3JlQGqm7oSxmUTuMqyuM5c0CGKrX9jGQQcY7NEmmvsktWrdn1h+LO3Ek06Rwgi
TZLUH19VrR0jqVOng181IWjzAIzHmBX3tdyxFoVBbwt5l171Y2Lhm15nj4mC/5dX9hCtesXAQwr6
cELv/YX7fyYlym2xLAphM1iALOTH7+U3U6MJvXgINu1jeKU8WVji3uMFvpWXtFkZdnrMVhefxbmN
+/2g88/fzdtgUtXOmkREGkgdd9IVyLilzniQgZ1Lgdy52OT9WCc33kTHnGujeAjLxOl02faEGxQ/
Xo8DzKWK1GdbnnnFfXczT9ajxMhaJeQQ5z+GLx7GzPfhlbEujoBWXG1lwotZwrHErM6VMQF362O/
vrTmXnyeJ1M2Foq4knie9YIl8ZAu8j11g91c18TUeV042FNdWBZ/128+rYvvrvrk2C/pXldk3OHp
KIKkap0B5Z+TuOZGvyOzEtv6Md1MC+uRrtmnC7Pq3JLM8X8+NVDG/uRTO6gyEAVeJHUVVHtOwUa8
k9udiAf+b63RuCwScPecW1dVtsBUBepUtYpWX3+Lc2vYuy9xWvlM0nBKvUA6KEQJHX34Xo2tfgrJ
LqkuLWLnVpH3Q53M1iKxglCoJa5XWcaL6Ig9R/SjWKBSQU3qi3bwdmn6fPbi4Z1+P+TJXJXFQK1b
hsSHbgGIbaE9Cc7rPF27PQDKywKu+RJO36b3453M1z7xdVUQRaIWMAn4KCxjZ9oyGrwP99K55f9x
cbOZBMVDNIQns8Wk7dwQKvEASUHVbAhQs7QpQNpUqov+udw0q3h5afWbP/PzBf5nzJPpMlD/BV3I
mGqLWnag/6/JYumoecklpey5pY+kMedmnAilT4oSs0jCSqlZC3Tyxp6Gsf9WKl+U7qFqHr6eAudv
5H+Gsk40TVpdJH7KstM67SK+HTazLg2Ylg2kbg5RLi/rn+XH83v5bsSTqWD2QpIZjChM0XJojlkG
ckJ+DmMOXANnukyitfgqHaILU/B3UujT4zMwGcLgjHLDacQSl4kV+4N0QOvXueKCmmXkQh+FIvxL
W6R7b1e641Jd1sfiIX8aVwbah5mzpF2nFwLFz1in+Q7855v8vkPvdtG07hSr6GF1bcFGLIe1uJkc
j9uNDHB1cRk4Oy3fDXZyuykD4K8viIfCGqvtmJBC1HO1XI5l0z9qShhtJC0Z4LBpEv1w9Sg8FH3o
rQvMfIcLIcvZ+YO1HOId7Mml00hqFGKj63kATWfZevCrrACgDq9fv8/nxyAnSWhqUaI+CUuVSE0B
GImHqrGWuTyuJ3PamVj0fj3KuY1jTs0gLJvlEaf5R7NUyiTxlANJXRgxYduvfL2zXIxx06UeS/qF
SXpu8yCzrEoi0gUJa76PUZdcmjG0JfVQaICkxeeIY/HX13NpgJOVrRhIWHgdAwT5bdOVx0bvll+P
cG5Fe38J88/fvfKTaGIDy4GvjtMr1diFI5me4cVjDRVoUfx6rM/KV+bX+8FODmJlogqT1Kqzk7MJ
wi3yruEkG1DYhWZr6l24aMoO09xfQigck8iMj1KkBG5dBqqNpUMAlKXLjmYQmKarKJkKCxUMatvK
iitkZnXh4Z59lzTSlTKlMuNTBh1qhJT2hXYAlZeRLhKxsAVVePGenJsYlEP+PcxJNCDoWSmnlXbo
lupWdsy3yBUcWpM2+QbzUyfbV6v/6uSEuh9JAleFLOFk5dGMfozDRmUuSgXPOSn7peA149IPkpeh
wEdC8KN+FeYmqMWBMKEv4euQxicJqQd+KzqNX/hXYmZddKQ6dzNUjXZPOs8MpCUn38wXOLViIszN
8FYYQx9xe8W2xamIx9RleYRhFT1ckmyem2Pvxzx5AKKgRXSKGwfL3Ebl4BqBd2GKnbsoqk0mIiey
0p/OyeoQ63E1KYderw9m4kGHStdK0d98PbnOjmIamiHh8GB9cqcXMKyMi9g8VPRwr1MrwfQjzWQi
MEu8sMieOyKgrsH0UEbZwlAflwzsvWB51TqtNuG63QOVJHSVL57vz10P/nSoDxDP6BzGP45S+WmZ
THF4nFLt3qi0XYndtG/Vl1bYc+ufNWsEMVs700JblGqUk1w8RlEdbuIWFpGJU9SC2Mt0/T5fRnig
ff2gzrxv7BdI6pBXo4A8VWihzkp0I46PDa2JKzG3JKA6jQmQ/a8Pw5Y018bxpvwkRB4lcsKSGBxT
rbPZ9O2ifPl6gHOnVHTbhjJ3UDMtT4sFYZxkUq8HxznnQKUgXqdrSFA/TLdzoFvhKbHDVh0NrnVB
mHLm/SNGYWPCmJK2lE/xYqrl9NYGR3hXISB6ZJ0Akh+96sGrsI9uqHHWlyLDM3vB+yFPA8NeHTsh
YUg1khYN7HVVkJax8qMl+/H1TVV+x/Un0TBD0QKo8l+gn/O8eLchl6qaBXIYHbUhW2SEwUSQOzk3
txUuHfWYrMF6xE5b1CQjzHThi2D5cjvA2tsKfuCYTT/w/Rjex17txFrlSATxcvKaSL2tsLVX0rUh
ZPbA6qDp5q7ph20hxKumq90E/LhZjLdp3v6sgo7sGUxZFYFi5tMxnSv+qjOMVdtHNKcYlAgaDVxw
+aTjnEyLTiHZpVi4Xt4u8w61etEBCFSMX8SsL/iu5kvalbeYjrmjYQHna0HJX2MXqVET6h4CUbvH
mzWP1xiDroaGtjMhg2OZ7rsWqm882A1inCx7FCPBVdutJgG0juHFTnS+w1+CMt1LJYg5rM7qTWuK
CyN9UGYieHAwccIIFbcqwoUs4K9H8cdLFLcPN9W4baq1kdxL2YOYAI26U1K3raHs1qMrdclCIzTJ
/dYdi/gqDLBRaIsVXn0Oe+rO62tbSeqHqHuuuxoYxkvbQt0FndzDA4tvRu9HKIMW6PBwDJa6VeIk
bbgliLWym9ZV0dlpc5/CDieThqIr4+ntpPrRqAFRqSJf4UH29l5/rQBbSMJ1IT2a/XWaYbm814xt
0Xh27r8M2l0kguoQWlf3773sJ/Y+bqAOLrszyh44ifm6UjR3bI27rvHcNMrBrmtXSQXbWV1h6r7S
zWIXei3WP71dS8qVGLzJSrjMTcxh0sYuZJTt2WgLo3SVePk3T6WrMtID2x8hFphFA7hEcgxteijC
CJWDvMuqAdhBsS38fh+n8rLqABuLwm2UhfQ18d4Uxa5Wdl6r/IzNAluEaJMWozviH2EKAOx78GLa
ayIO971srVIrdXKwdfg6OcIw2cjccKyD8zDpdGj5T237qGg7KwIn0aAlz4Kn2JKvWF0XgxUfkmrk
jew0G+lGZIspRpE0qT63cU9FkIZsiGA16WpDWKMmZSAI1XSTuFPk605fxeEqz7CcpFHxtdeGuyQY
jwqnlrpK+d517CTiRjLu2zhnpqU7XeYdnbJi1ZpzmZZ8nQVsVfHEJTyYNQ0aj6m8k4bptav0nVpn
mzy3cifLlY2hXJcQHoomR4cyPilyjStV6iqhiKfa/OrCbPSbb55vrc34QRs0J8h3qYTndUT/HQ9P
Le97iHFlhHF8oNu9so9M3Q2q5goITONIpe5mkr73U2WrgvoQzcSWlR4giA8tbXJT7adVDJtBk12j
6K4wALvSFYBuk7meWsWW/ca26gEQTWR7Q7qodZ9i72QHGoKSoFu14SOSSdxe4XpCbxfj29D0nQ43
97xUHU0Em2tZywZDB8nvccesHK9srkM4fpn2aHVPfuNtZvvctPyV4PNfx+Q4itL1AA0Gub+N4IRL
jaPTox9EwSK3sNCKi0NF9l7o02urjWLbm8RVJBcbrH4WoscV1hSjB2AvSMmTb9QWN7GR3KlVdi9n
7aKj5hiL3bIz0zu5k54oUQJHL8IlBndbLbCGRSWZUCkTM1+ZSrkdeVOi9GDm+iKeBqYqtkm72AMB
ELSomksRfVu7aTiQ2L2vv5Re707ls1b45joPIVyGgnlvCTxnvqI95qrtGwbiqtq2kozz/c+ODlu+
54X6yJn4Cc9LZFazQzRItdODXaGZkUFgYyo1Gq5SC9KNqJbqrVnLlwpsZ4fS0d7hPKBQNzk925uh
1RdedGzFbZpuNesKc7Wvt8WzI+ACP3dVIU041XKlSRVaQpUcfW2pYr7eaj8LdNRfj3Eu0U9n+n8G
mQO3dztvVeu5GDBIv212gq07I2cxKLKLeodzjyuu/f9GEkMgo4sEaFRzP4mMGqI2NZ7io9oI4m2Q
Dv1xrEv1Qrh07t5x02ZFB0o4TjofL8saqrzWhvSY5/0vUUtffJFEIh7XX9+9c1EtJVbSh1zQZ7vw
UU/NIfHSY6W/kr4HSHT99eefi8Def/7883cPpxCC2rQyisRtsArDO6t4Y653aXghOD83DN32Ko0D
WGd+Cs6NaMDvFMseL/kVGEcudNUahh205oWX7dI4J5kQkFEdgJb8qEFvhzO0nKxoo/meW5vK4usb
N3/SSTyJ7ZQCuIwTNfnd+fV4d+PSFFs4zrfHio01G17QPlOSNVg0h6ly6hyGl1nF3/6LMRFhzb0I
v3l2H8cU+kgtGj06jmrUGLOFdLvRRMBMhSGD/JBa6xkMbuXZ/aQ/fz3yuUlMqzHlhzmZTAR98raH
wqRbvaqQQWg22prAjQb5xDZW8lJapO64tjaXErln3vwPI548Sg+XdsgtjKiFdl1+14X7ry/pzOeT
zsTiCdk6ksRTs58uLotIQb0QCjn2+NJGMS7lAM/lvTXejnl1pU/ukzTP0Gop6gPhtw5DfMCf06nd
+D6guBm66dPXl3NGmWp9GGy+3ncvpFXLIc4JAk9oXHTX2TKGQs2RETt9R3vJtsVKWI5Xlx7SxUs8
mQZxWHmGz6jjigAA9NxWWpuusddfi2mhri/JPM5f5Hw4JbuGf9lp9gJt2TgqnnfQ0uyg1PT/Cv03
nHIwSy2XAVgs3M5fZK2HR4RnRBpgeQdY6hjLwIfbIKHQ2+K9qhveX99HITqQgkLdB93kdC9olNSX
yhKosXcdIU4rsspOpuJC5kGeE0AnSw7ZlJlmifgauefJvdZofRyCNjw2ruh0mymG+mbPoZRtXsc3
Ag7wP2hwoGavLKSttIjdiEpkhBWeS2f01y/bubmD+RNFJf79F4zz/bsmSFXTx5lw0CP2pKKNQbwO
U3hhLf/sAo2x6szUZJGloZUI6OMbXXAiygVF+O2syoqzNREVGatoXTxcKowz68/d23djnaw2zeBl
vS4JB5Q3TgKjvBuxz9a6fY2NChb58crou29gSQAwTg5K2WtNhdw3NNuxL2Es/UCY5zQglMtCWQW5
CHHMW9VF7Gp5sJHzAheDaBNNHujy27yhDQnGZZeUkN2fPIjVUzk4VG1WhQUrURpsDO9XaWEhBoTh
HWJFnDyJWb3UxREqMfl5Cuh+U68kqTqIfXDgpd6nQHZh6+z7mDNs5m8NpdxHRnEjdNJdGr4quXJT
xjpqxmyle6YtmcVKyn74nKMskgIh9ulT44aDuSvJTEtCviuF1paN7raVc9c36fCXMHU0i0UbKNDH
/YVAm31ijEDjGxeqiauqP9BOrQI5h+6sukkQu00ebD2h2KTKsBhkAQykvE0t1Q21bttw/NGD5noQ
fqVacM+eZyeZeCt2/ibUzStf9MgYDktBSRzfex6ibkeicYckqWpeM9lfxWP1YLa/2onWFOkFReyy
NWME64kdmuKqDJ7xvluasbeHw2jDHHuxcCbNlG5lCZGjcJxrQZGUYrqW4/DX6OM7W+rLSCYpUvfe
ItWFAO8y9I+cK9SoePM0wx6kn2an32a17wj5M0lNZ5JLJ2wSMNjlrhB/yXK0EuRg6efVysAgsitx
3hOqp074kZTxVjV88v2VsAUwhlEetQ/WCB+5rFjLjhC/5N5gyz2JPbqOYXiuJoyA8uynGPO4ynYT
hcHaGyynNHRn8FI+/XY0YDREGNaJykYZ6wKfcGtr5fFRGH5KfXAtReZ2qKLdhG+HEI3Xg7WqNeG5
g+AzNMq2E5pF5cGFkDWnEft1rFd2PojED4atZd4qAmwph42N2e1a919y4OFJmCyG+mYIAXkL15X3
Qxt+WKiJh9HOwmdVfetRKETigpqkYxmWK3f1VWnexQO2CnW6GvzAUaOBY1oGpfVRNuJFUWVuGsPC
EoaVLlRur4XA4kkRTfJNO/RbKbcWNYuLANacGJnkU7EOhB81LtdhKy3CnpRBbuIBmWXapjSQhUnm
+EBs9I16ZmVDfbkv6tDJY0IyYSYQBvjykz/V/GMQm06YpzO9b2WWdKd5yj6RjAU6XneEM5ka/RIy
hR0E12Im2VMiulIY7GWez0AxX2kKkmSA2ucy5YS82fjVBt/8IrabJgLxrhkOSbdlYur7qOrWcT45
UW8ukuamKet1l7SuMfJbIb7K6kttvhaqsqLRYxnE7WqwgjW0ubUV5w+aDkFEQhcrPBhZutbydpFU
4qK1aneM26NGGjDtDzUWMBH2tbg0uaE8sB2CU4n5CqWybKXG1TjZlWrvBjFsPL/ccMrf1F73aDSv
sfnNGwCh1uBvLW9T6uViVPZxwXnN8H+C3YldGZxB4WEFH4/fmu4nBgobDVRmaIx0AzR4Dd/1ypMk
Pbbzc8f0U6uOM+mWU5hNhwK3cmYcUv7CVg4Fu21CVyuwMLeNNME3UsquRkCwOCKo7hAJB6MpnnpD
+mEZnErDAfCwUmVbLx13A6Ybdsx5ybZmv281aO+6wFgbXuuW6LCldHJGy/smJdEu6OCnqp3xc0il
G9mv102o7KqmeKAdkjJos26S4iaXSLFUzc4c6Ui0UreXze8iVm1ykDoADmC1LQU0+yNNq3j1cv4a
NjmEFgQc+YyG1PV1Pmx8rA8lampNI3wPG82d3WtmybUrp89dgfNPk6zk/nuabDIaS/WicjO/XBU6
+d8yWEee8A3w0zRsFMtzJ+ExrW4I5dyiG9yhktYZ2myycK0X2CPuZOQ+jnmXr6XAuLThnqkAaCCL
KHPNpZtP/pF0j7SRMAZHPeiHnaoL9U2iD+WqqQ02Fw0LszfLE2JwMp5274ldJjrAWWUnLnxujY6Y
XncsvFMKsnxi9GwBujxqma5ttVTtvkNhnDbZZOSXvHzmsOc0LJpN8DiNUbv4hO0S1TxQi8w6RDWW
YbFIzvNHq1xyCbs0iPwxFpmUrioLLO+ioUyfBthgbA+Rb6ymQZMunJXPhSKaSre5qs3d4KfBZECS
slAy/5iaJmnSXh+apzYaiu9oCuSnXhWnG4lI4iFu/f5ChHnm9Ky9H/kkCAoE6JVoho6RsK3Uh0JU
7Dz61lED+Tp6PHcvaQCjfkZlUKeJ8OO99OU+VWikO+rRuo0qV7MOnmZduJSzB5P3g5wchzxE8JJv
+Uey1AvhuV2lq2kV3uNIgT+RfolTc+bGEabi8jL3dUufDINLWej6qawoCtaFbtetFd5kUe/dlFqb
u9JYpHjzdxQu9l2uRdusSfKXucsvxLJA6FRqiKJ4ZQxm/Cr7UrrRp8q6zup4uJDrOXPfiaTptAB5
jyDpNGWhkEpWjbY5RtB0a1V6ZOv7ScPIhbPBHJWfTEdGweiGdmgZc/OTAnMILJ30W3NMlOloZdQU
JIWtJeuSdTJJV0b3l1ElGN2QE+E8hLeO9alTWazDZqyU4aj7vrQwJ0+2O2/0F34evUhRKl8Xlr75
+v0987Q5mcywO6B6JP5OziVapUt+ME3HLGphKT9KUrMuOGAGEFt+D/R/PrDR6n/+D39+zekPD/2g
OfnjP/fhK4nE/FfzP/Ov/fuvffylfx6Lt+yuqd7emv1Lcfo3P/win//n+O5L8/LhD4us4V7dtG/V
ePtWt0nzexD/LZ//5v/vD//29vtT7sfi7R9/vOZt1syf5od59sefP9r8/McfFNDf3fP58//84eEl
5fdW7fiSUTf/12f9+xfeXurmH38Imv53MrsYj+HfxvJozsK6/u33j3Tp7ypTUDORaxAEoFn7429Z
XjXBP/4w/073rAUfTKMNz6Cf/I+/1Xk7/0T6u0Tb/vwPG8j85ip//N8rv/7Xm/2vh8Kd+PPPf8va
9DoPs6b+fSmzhvQ/UwC7Ad2YndfkOSfAn6yTdTRSo5JAFFKMIpbNnvkY0cucwevLR5aAtIsxsi6S
XaX7+rqOc7CHAJKbqzYJ09SexqC8SlKBLA7nqIdqNIkxrDLeZSZgb0fpKFgnvZfKOPE13Z2KxGEb
9QTRbSCoi7gojZvKb7NDHZjhdRtJyYNMxEXsEE/Kz6KuOJOykV2zCiMlGEcaZULVk++QM5O8bISh
71j1h/hYtXVd2T4we+BhA411ohY/RlreOGUEj6bk5h+saVTRiE1z+kGLDzCv4y0GX76Dvklg7ypK
Kmnx7N/q+901PZazrYbRH4spyymL4/KqOYY6qomdxFJNIX7yxTt/RI/Zp3F9AL/tP9di2xzCIKTa
PExDsfC8IfhZm1p0LCqrXKqxmR5KWe9+QIMJnlUvTbnjBsWiys+kBylvq2uZLO66migoy4NovFRq
69+YRS/bZSP3gZ3mg78x9Tzn6Kf515laRutaw1IoD0b/KOexGdrl7C+NDlLjTCWlO7IFDW2QurUa
y0z7XkvUtgWzhOHnm6J3FQia9a0GCnKwcszjbYW2yitVr62tPxj10oyCbicVrfZdyDLjKopH/dYj
W7jgw4ZHIzb7xyTz9A0+9NJtkaR6YwOO616mqs0fpkxqNyDGkqeSxPRG9nBjNbusdfBxENZ6L/nf
mtpv970R5CNQ70lzJ6VI0Dn6kpOxN70mrWAupG6sVdvQOfWOWp8upixp1wR+9Varp3EFkie5zVpD
POJDZB1GIS9XaVvGV1KkUnAfa8kAnN3QhySX2BvYYyJ0G8uMhOuOmuwrPf+W61fAlGhUTQbPbkPB
ePW9WStRzqtz3ROtFZMoryGy5I6Za4HTpU2+xvatux49EXRd70PFtCOsox0L/oab+LGKt7moL1Rt
wKdPssZob6XlCIQdMBPV/dgKNl4bG9em2SorXorgPsAriUklDsUzfNfZd30K6A8DNI/qokgJ0lso
L9ZLI6rBhhO3HDvAxKcnP5Fh80VwTWs3HH2PGNxPONopjSQf2yDUf0FdD5BPeE3tRlOWcaVybjhN
EuTIw0Ygj3YQa8EGR/KBwvYoBJs88LKnQatijsi+pmL7j5t7S1dVkj8BmGFn9gtjLZdJuDEzK9gb
A5JhtUzjYyD3omDXXQCORuDPktdZ10EgSAn86MnMnDTSmqMiBQjtJsF/0cj37MeJtSDtpnqXVGV8
D6COLymHsdW7neGHpj1hEP8iSo21Y/32XxRclfZSW/qHtOEG26Le8t96TIuN4nvpOksJHtRuimhA
MAzzyRhUmkjEbMgPOT3oTzSec2VloXH3xIEvJZCSzpCm6AGwyiZ/gtmWDbzKdKLa3Mv0SRKS6kmM
ivquKsawd4I2nmjRrcSRhhE+1xEnTs+AZWY1iyVWxT4bDboHJeQR0IHiVHCxTTfqB6EZo3Crk5hD
EdLL9LM0IA+aZZu2neT4td/87CsSt/sUxxzRkXoyPeTrUAzh/x2F03c/9ubL+v2IZTUI/UXBqgdZ
dmi5aYUAEr6X+mROKivScCcOzDFXAJ91Jxph/M3yYuRLhVVV33ytlK76IROvMz/QjvIoko31Cp9e
KjnUtmotkBn31Tq1QQ3NaKihHO5NmJCbjLZ1xhIb/0kNh/o+9qV2WxZeuhOCRl5omSWsRQ25Qi01
4wF/SvFO1sriCUu5aHJ63ctuEBZO96pmxbuYk1Y/ZwmrH0OS48cRdYGr0hpe2JoQDz9DXW1ofwoj
6laGQToDdcBQPQ40Qs/5CNr7E2XgZ+mgoutJYfo0JD2mzJXEyXARfkdvtaqVvZvVmXqcKjk0XbVH
Gr7z6WST3K6MtUfM84sfiRGYzBM4GLIztFpVc7CuJf1KSQTlrZRiJG1DUKQCm9WYTQ4hhdouRa+d
2tciF/RmmfVIDHnPOj9ypk6l6jWl5Us99iCBjXnX0kkxJI48GZhDC8lk0AEU1viR6nIfljsDVYU5
v8dJXVzrWIyINMCHLCJmVvROo/tCfgXPVEIPi+hBs/NgkshW+UW0C3ORbEMVl9JtLeQTTtBZLMPl
G3D6Jbs6WNrRl+T8Xhob+uwxietgv9XmmDth2ieGO6iNJZFZTRPzlymRMVxAh6tWYZS0m1JKI+s2
VwOJY5ZvKOkygNZh3KnJUKjggUmwk5MctBGtT6IN10Y3ZFKIOKjqfIW8qGI++a3p3Vuh0W0Ki/V7
AVNKfOA4zJTRwlFYp1NGQq1CB0oSVR6KiQunj2fTIj60BasIxeveV3zpLak8uiHGWpme0lYl9Zmm
uiVsS4wIeNQNW3klGSS8PTkZvrMVDAcp7we60IcIhRpAA85ViTpdm7U2EERoavumm179PbCUFmdY
fCNmy/0supHGqnRbPyqXcaTE+2TydTvw8DyxR6NisZ+q2uP142tjhj5Z02NrIBmz8yRPfrRBnSxT
q6yulUGaHqUBGUxrTih09DzC9ytNxHXTiTVpr7rvFmZZZtf+/5J3XruRK+mWfpV5AfbQm1symU4l
b6tuCJWj92TQPP35WLtxWmLqKFEzNwMM0N3Y6NqlUATDrn+ZVpIutLovMxwD5OTgDLm5V43K8aW2
KVNXAQp05zCpvtVKBHVF2OnlbORoNuS0PkyTqKG4yMHXguf/FaoBHm9mqe0TpaEaEDbBY5FkgpOn
cTp/SPPgpTJIw1DUYfwZGU75iAkRmvVRjeRdbnXTTVV0xYuoVaDMNpCeNIGiCjhrMg/EYLcHgZ0d
3pcBpnYlAaRfdatKtoE+Wg+ZkSUTpjpxfB3h8/AI2dW8lPRJ2g6pLo6pSOxL3BMGzzIdexuHebUN
qARDVLoyKvmocW975m2Z+9Ec8skydTC/VtAQD+oUWLsscNrAnRUrf5Hzob/IpTnehUPV7O2pUK/h
EUcHMUvqRTel5p0aNe1FhSq4ho5UzXuFs4y6N2EcFVRHY5g5HnS8vx0FZAuvIIuKmJ7F8BOTvr2K
+iHX3Z7jFiLkHLdkJ+ZU9VxR14p2GAgW3TRyHv1SHOBnt0cfFVPY6IfjAPf+m5SN+kGFH0uMQzjx
g4c4/NYAuP82wjL81qqV9QyhxiZVu5E6V5na5rcZy8NlOTjGb2zv6itlzMQx13tOBziGfo+o+Vax
g/lqQvp9UwRNetXL+XhIOiX+QpDa7MPN6Q5pqGJ3lDvztjArQLEsgBzVTw67mWJ6SpvOfhqT7lpk
+uAT59FsoG8Jf7A1Fm2tk4W0mP+3hfbHvEFcd5YsHVu4P54UCt2XLKv6alSBvZXyGFK+MhGNPMQ/
5jnvvCZXpj3am9ZTUFVuGi59XmF3HCSclZ6KcsMTBjMpUiaVCM0h23R6Lrtl1VhH0dk2fwI84SWz
Ar9M0UnyDMT8tQ5b8QxjLdrOQarsQ7Ucjjoxky9DlGuknxXcpFtR7x0li7wSo4oNVdlkY3dmfksY
dPJrirrcc+yi2NtGGmxqnUtfk8/NU5RAduRKEl+XTSl/G4wyuaWeWFA10+evY55WX5QuN67GZHY8
W3TTQ0QcLga5Lbxb0yyHrTPH3S6k9nQVDUUScFMlk6ng+UObC2pM8AEFN5MEvtHr8Km9N+ap3lYw
e3ck0c97De7gBVZV827mJvA7LfPpt1GHxbZpF9Jjq6raXiiN/GjnVXHAkCS4arSIV1IwosUNpvKy
NY2fUiGXT3WYUWHQRLKXhYZG0NTHb8nQmddaZbaKi/Hd/L3XFfWg2VmeuGYml/suaBn/oAudH43G
ZSJXFemAXUfzxdIDbhGSpOA+mCMRUTZ5WyqX9rxQRoZAw1udV+IvpVHUmzZ0zHv0O9J1HdnBpa60
SulqehIOLn0Zgl0jTCx5Aisdt7luTh5WHqzRCqvQOYqri0AYQwKdUVUfVCcSD4LjrNzxsmjB3O12
uFcovjA3oqolTLkPd0FWN1z9o/FCTJXEljmlOfkSQ3/oW4nDQnaaLT6g1hav/fQgZ1pziNPI3o45
G/BEwjksbrN5luoZyRvinPnQJDXX70bJocqOOZeeqMjG45R2hKEaI+B2ICJfSuMaluvc3Sp1mdy0
/Jt+rToSdMIwwWUAEHyslflZKal3KdNAMZhMyiul1yKv0JpsFyUZRUjZKTdczB1PONL0agOU76za
6a9FSg2HHS+ooEwGpl82snllppVyCNpYv7LqRmMTQnrvsdsUW+4R2sMQ1MUu5VzejoHW+erc1QOF
4crZqV3XcN7q2dbRpAmqpqHPGz2PDSBwp6l+9nM5avii8YpCYy73/sgmgUDFVDflkCG7iitzi5lX
eayUONhWUm1s0jkRXD7N55g71xEfBfXSzoyZ0gmRF8oU2cdu7LNNPrTCHfOp2M+YLb4klGO3M9/Q
1/shOwB5WFv+ax55jqb3ugqpRQhZ3VDpjA9S46D4JCnYG9pQuUBNrHKbcQo/NLHKhMao7cOOUpvZ
8Jpj86w2rZIVXsSz+MnIQw6OTi0vpUqLb5Iwt7DEaVNKWvr0HSCBq29kt/vI6Pt9nMTTkZ+Omd4Y
yJsylbNfKiZD7OV5IF+VVSa5vBYguyaj/Fx243BfpVbgNrZZeJC3ml9make3U1dUniUNjY+fZwuL
NkFCnuV1+MOcNBmvpobCY16lPs5YyotcWaY/oQD38jhtfNJrqf3w3ul2tdS1DzzZh2PJEbTTIkWS
gAFS8QR2k99U41zrRMUb/bXSV9lGGE51F7UQ4Ag9zTYQ1/S7Iu3ji4Wf55Nroey10Kz8OAiZTqk+
Q1ctIZl2QVPudCfqL1BgWbuiSAw4KNR7FbMRW0XuFD9w4vwiHi3eDZXC6wxeduSq5di8SlOSP+iR
mluu07EUuj7syK8f1emiiQ3J7xpNv3OCtt2HTpW+6tYo7js75d3bKO2FVvJSokarN9shz6Xl62nT
9yht09u6VtmhqnRAcQtNx2uxef0W9k53XXJCX41xhI5BmrPw0EMiFy5JyXi0jDOkcV2rntO2Lg+5
PY3cRtrwOJrU8Pjivsk9v3Itfba+qLWV7Qp8hzRP5sZ1MbIvDX5gDP3N3OTtNdf4xB8LqOncv4d9
lcba15mFsy1jLX6oY1EP3H/0ArrDbGLUlKf3JQX22a3CJrUog+cYqGXALngHtmQzWErgmuCvoaeW
ZuEH+tTCHicwJp5LMtZbUh1cjWdY6uL979zxoJiw+Arb4FpgzO1pPC5+y2Yc624tuvGK1OLiWBZq
9FxI7LoQ+LIQk9CuOMq1AywXtcOWC0gJd6uU4otUz6NbcB6gkUZKbhoFSlGsTDr2g9N0p2ZBeKUo
OElG4Sz2oyQVvlll4meHYmjXWeF0IVqUH/MU17uhkopbatrDr0H00oVdRQ7xXyNM+6qsfKtXm5d0
WVi9UFnfAbsLD5d4xgVrJP3ZsmMp95ppnAZPq0Lta1LC8m91QBi7MZuXueAXBwWLL/70iydlcjE0
ExGDqdbV94U+RM9WPtX3QxE4DVu1Jm7MQkl9lYif33aS8P8NEbcm5hOkUMv5B0L/N7L8DjX9b8j6
/w9kG3uPz5Dtp9cu/vFa/C9oIdNbfPvPX/sH31bUf+lA1LAtZXsxDTWpP/wDby9/Qr0Bg1kqW8jD
KDz8G9zWlX8he8M4AQqaCWqxmBb+G93+80d4q/LvQ1XV8O/7G3Rbf49tw7gz4J5aGC3jQkFqvbUU
R97QDClYqeEwaorrMA2b/jbWb4PuNYBsYHEEF/tJ3lngIyZH7f6a8PA7J75WtdAPInVjaKkr8TJh
B+X5WcOQfSjqJ616MqbHaHiU56uovuk7bJl3DrSrBEJI4E32rVn+sK2rcPxiBXeGcv/3RZaHMuc/
67rJu3rL/1iH+X+wugJF8LM5+PBazK9F/K6+8uev/DP/dHmZZTymllBS/uE/5RXV+RczC/YxcltA
A7xs/nsCSvK/mLBk61GHX8JnICkzM/49BSVF+ZeFGTXEAqzatcXB6a/moLUUUN4WWODS6n8iYC3q
NaceVexRoYHslxlUNnNykOrMzLZVBa60F/nQ6M+mBQ+DnAgIJW7Rmei3dFFaT5I19d3GadmKfSeD
wveTZI6s2YbNWIwXuTz20jMPJ0fyI6eOh00wzR2keGHl1begTkP4OGPJOTU1Ym4Qz9d6F2wLB8uS
38EsOuHVhpyj/UaYbOkXTtBY32fLgUwnFxb8IuwmiaBh6s/gd+U0NqTRa6ZdqP4UlvmI32ODGVMe
LbBqA8tC51Ry1MkD1O8QQDVN92yYRvVQQVgyjwBnarkteDldZZaa5oes6OTQg4aMmJvn0LEdpjLb
SAHPkp3etry3R3AL2bUh193XWlA2UGDC9hkdUNB7pgi0Td2kSu2ZGCTYWyVSOsz/4lE5WDVyugBL
xV2e5c1TkufanW1Mw31S5sHX0c6ybNcocO4luTFuo6LBZhCVPNWsOKxLwA4zBPKdpaHnmjtm1TE3
kuK1r3X9p2Rn4S0IIV6OiSgHKGxW2G0zM6IwpfawMXNDG0J36sYcTt2cewrUgU1a2OVGCwv7QgPf
xkkvqrNDOXDCtkVrbvRAbx7Cala2k07In9srTvwqZ0p7p8t2Ut+XTtt9Bx+CuDqbdpm4I3cANEPj
+DSghsKCS5p/UBvov8RDU+1lSJ5QgxpHUAPK2uyb4Zgcv2MRyMrWCnHF9vpG6m+sVALayJpGVJ7A
Yher8cLUv4OuYJdc8Lh3x6nAVBHSdHxdy3H1e8BJtkKkqCLn0oexIsTPGlroZW0ictcJ0+lGkyf9
OA4JerjCHK0XG97Q61Q70nVDiedFSzP8XqUaANGvqoUvRzdvrBFDAU9IsjjqA0vEFSpYT2F21UVf
D1jcZ1kOfleXQ3ETiKTw6jkhyqJ3lG1hRWJfCWUW0JtG566OpuRQICY8WKUiv1i5XO1ypY8OskxU
pzGD/YFXgUgOlb3rBdpQU7KGY0Uu8G4m+3h57Do9rxieVG6MYeaPKQsHsetys3jR1F6G2sfdn3JS
ZpMBI/RcohAQzLZ5rOyeRMu2bpoveT3Gj47WaD5Gjf2WmpL4ZiuSALRNYzXaOSrBrAtNpvPUPiYE
RBJpu9clOzrOQVCOLrrgasvLMowv1VwbKIVJPRrOnic3NRoCBJ5Viyv0bp4TxHnxEJU/ZQX0ZxMj
ILK3mhDhfaxZkuIaQBPUtZqxK7JjI4dSe7R4BcKahX0J0aOVBsfXhjKMeath7fqENqQPH2QFRcNW
bcKxPlpBHs7XydiOw2YYY3ifc52lDqhxFNzpZWVrX2bNHq2vIp5VeQ93pLa2uK7KsR+rJhyyeC4c
Kn6Dw/U5oh7b7rIi5WnLB5VHcgztokw2WpDpADKTMd1JvJJmz+6EEA88WHt9l7U9cj/bAq1HeZer
9k001RJulIndM6GSWhPDdxGlUe327Ww/icgschR8ofnTHhSperWKmfe2yOdZbFslH2H1SXFWm24H
hkfBq4gj7qwaF4oNZLMwdA2QkfDgtLmlbqe+Ngy3DfIo2jATZYrSsa5KPi9/x0ai2igHJ5YjB8Vm
Mzg7BPed1e3tpIl7MsDiIW6MXT6JkHuGpCux5Q+1boTsCFNGnMKMh+s2lnv0qKk9RtYmqDIQMyVr
rPlJFY0STVz/GwKJpHjU4cjbPQ7K8J7NtBDW9C0o2L4LvxEdFhOLA5+Y06eRBBQkchXbiJtnnUD1
yk1bq9NyaxeJsG8mdS6VR5U6NiZgVZcQ7TBrVuwWBu+lezNQCm0nYj3GNyfLzP4n4lRLPeC4XWLd
G9l99SpPpWTfW9QLDFSNUNI3wSAUyOhodKOtIZXJtOmqAW/32haEXCC7azZmPhi8Fm1I+dIu6+Nq
3GuY0Rd3CkFlI1AZFy3SmWrLD8O4T+/6oVaqy6bTHfsJeBQHYHgWg+1VdYDy1iigHxxZU7G0MXka
SxjpzgHCVkyPf9vgI9QQwm4Ckm1DQ2NfCJEAq7JV5o/UY2pK2KVZ9cciKNT6wZxnuKmzlCSxq8tC
mrCBr/AqbjBhbTeEboL1J7OGmhKpccj7p0hAahR7aGUDaL6Wm11YyHLMw7TpMTXKgD0cVwhy2Pa1
No9pSmFYm+XHwAzC5NDkwsouAJ2FVbqUjGYOLUpU8ADcojVylkpHBfJrG0FLu5A7OSJlGapE9ljy
FFQu1DqcosTNgRLyfUc+inJrJ7LV7czBSebnsekzyXZjAcx3Y5s4xlabeg4GCtdjFhesGRQmJa68
CY9EZp49jnGPLWWb2h1bOVuPeCGNXUTSpuqoPV0VYQ5cnEbKbHsybjGzq7BTyYepYYj0ySiSF73r
KJMLiizdUZZ703bZtWTtVu5FwQ4WsTUB/WezSu0MXzG00XnvXHE3scKtNjahtY+ayAzuQF7y8gH/
Z23c1rhMX+WyHCRfJjEvnw9GCqdzUhHJBS44BQZa5QZHYd1q+8kdKPW2v5JBAEg7c5nlXzJbmccf
XBXKfhc0HRtRkMh17oFM6pTkJFBo35bSiAUOFga+iGPCUuYWsWUfCdLTyk2vCUc7sGcM3S/JKrVB
9epmeM17qvwcJFrtyYWW4yuKRXS2ScBUpqOZtGNwnFSoQfsOpri1T7PEsbaqyPXO17Q+MogaUbnx
dRUVpC82pctw7zB9GTwlREpWxHWBBKKvA3xDS4sMeWrh2TKjSUp7rVgd8reYJAF1BMYmwNQdNQd2
tpH3o3mbtqGUMWHINjrG8zjc5jmw48ZUAjXdl1S6FBZkRtFOtQc01o0WWNo+LlJn8hob2wA/7bp8
9Gun445HQBpe0D0FCKpFCTNlk5dD7nhOwt7v4U7gTIe2m5wS4LMMfjnqSB3tzZ3/A57Sew3P4r/v
OAiLubNr3NhPbEZEZTZcdBUstEFiQGzibqukYel/3sp7NuBpKyvebCdVcmQmi0MAdUmXnJqtXFdo
XYKN1Pa/RH/OrufkZbD0iusX7xlYXidOZaUSWpUlTbRXDdbFADttHxKfvYkyFCJWBM6YyjkYqCxb
u897upJn/dNVYqd4jmCMiC0Bb7C3L+NpqHoqHjTd+uFe23ChpdSbmjedsTOhACVeTgH1q+PXG+t2
+pL5kR/qB+IN5WZ0M9s/lyH20fd98+usvVXIJS8lSxk5pQAgG0N3wa3OEHnfEyH/3WNeejCvQT9P
YikaoywtKxlY2kG619WXtrtunNaLpHPSt48aIsUIe0+ZmBhTW3FKpQk0OHWK3tV6hftL5s4g0Kod
+FH+/fOv+J4j+0+X3ra0mq9aMpEUKtNSLQGXdhqmiY94bJxZFSsXyn83syw9A+c2aFxgRm/nCu9N
u6pE2rvdZjEEbzDMRhz6gkWCm/jD92J3zkD0o9nA0pAXAe/iIbpqMEsRqtROzGpPeGjhBQEX9/OR
W0mE6RO8S1iPkChxyaZfy9C+QYaUzjYGmP6dm5Xu/GOkqOHWx/g2vuyxP9T9+ibzq8tsN/+D3wC+
fMy3PPliC90TujzSSx3QbC0JdSCMydZstdwLBtD2y5lSUIqG6EzvlgF6BzmsmllNjFKrgQgkmlnU
lzPmq9m1uEg93W2/iF14f06dfDLjIbCqOBfAogaBsRYM5u1gZuOoD6SntW6hkE9vGfseD1ZLebEn
9R8o9n8cv5MdmpY0MonJJUVZypXxfUtSKSeTBB3PbVVtOxewBZ1022ekCwwWYqvs3EAuA/V+IBUD
hEiDgguUeaK77soJEa7VMJCtn19p+2gzDVhNU9C+Ul7z7VlXvnPtrT4cq9moMngloC9edcDdf0OA
BjuuaxzRC2/Pbbsr+/ZlGbzv3+rLFag3kgSet9sfzV11AIHfogh8lA/St/CLYIGrbnGZPFIqOUPv
P1niq4aXP3+z/gIYudoY0NEmSDEAMl1i7dy/XgXvO7da47DzyCHqaaPSdWqNi/vPZa9DHZI2snxr
tjtJ+TVqs4/Bzl4EziHWz8zWP8fWZ9NnWThveukYoUjjnOHVZtjJNQBadtvKvHOcu8G+DMbQ49Uo
SefEyKe7DFakSDv4X0Nl3159VVJheKTqlOhz9atR8ggxXrRmPLM2Ti4vfMG3jay+4OTEE2w68MOF
STMHsG+sBCSwClFH6sZ1H5ZbSKnbz7/pR9OGrROBLbcv6PGrs5VQxJbXIT2rOvDU+ps2Pn7ewMdD
958GVgvQxP0l1hb1ZTDvHeeBhEVoiWfm/gebGAsPjwXKI3iMrDVTHEchBrUEI4QkOUaoR4Okg77A
UoPvSFHtr3v0rrXlO76Zg9JcTpWp4DRkTflz20TbhBj5ok5vP29m2XlXU53NBBkYkYKo7NcHahAk
2aRLGXByruxTlce8EtfVUcpQ1EmAAIpZZ7suEBfFUJ65zH4wKXADsrnUKYuqbn381FHcZlHC28cZ
jI2FnUFM9f3z3qkftLFc0NFMkUVwesR18OMLieqmu8SUGM/5UdzHvuMPP4ID/J2rcV9+y3fCw4Yv
vQm94giGQhx0AG/gzLI794ssf/7mc5Z6jxdaowDMT+jJ79vk+vOefvzz0SdBviCeb+2+imGWkEyH
7Qpo1c21H6Z+7lA918J6iUUt0fMBGHKFS5j1mGvZmY+1ktP9OdUoLxIliuAJwxRzdUuIh1FPK4Rp
HC79uNHM/lKXxv0ck54QOMt961aU4SWullD9E+siTMN7mPaUoP73SmrzVlrzwaWIKFNKPjZcFjwL
l13gzYdSpn6EXs8vESNYKOYnG29FiK9uds4K84Pt5F1DqwUeB01UChOxggTZPKS0KX5ncuGaNujZ
78/7dK6p1cDCFkdDvfSpL36XUNs0tMnD7HXpcye/fN7UB8fL216pS2n3zfBZtV7I7WJXqaXBhWUC
YVuNF9aXXQWCM6i7sv6rQMF/Jo1h8RoGcFzK2avbglGiM5d1GqzFXa7+krTnzzv0wclChq7MkwYB
IP4gq/lgIu0Lq4y4H56feXddh69dcnbmLyf7ahemETxIcE/G4mVtHOokU5cPoeADic10RZHxC4S+
nZNyA5ksUDMIjPLF2G+HqQb0Cb0zz6qPlvbb5lf3HcOeckrxPdUzB/mS+ru0zqX7ffBwU971cDWM
TmQAA1o0kT+ZmdveWs/hbczOGz50T4uPTGZshv3/yab7tl+rJRZJZIhC9G/cyP5ZF19hh5/Zsj4a
OPYJBKhAHczF1eRLm6jopGxZw5m4DfJ6F5Tmmfn90fx728Tq23RdlAqZMq4bRC8oeNXwqivu/naK
g3mAZOFlZ8g215v3a1ZxomTqjZQtD8vOvv6S2K2n1umZE/C0I+9bWXUEt/1MVBqtJELzJhj1oVg8
RL9/3peVe9OyHyzN2Ehy/iiE17eKQFbxQ7USxusyecgO6VNzaHfYfJJU6Bq3wo/2407ea2eeDKc7
7PtWl4nyZtsbqaVS1Fs6h45PK0x/8XaosgtVMuDHt5vPO3m6yb5vbfXBIr2rTLmlj0OQbZrZ9NE5
XcbkZ9V4YcuotZIz3Tud55RXmOeqxvGM/Hm1ersolCnH9jU+TM/aeDer54DijyYHHw6oyiZM7gTl
k1rCD5OCBgy9PuA8R2kVHnYWnBm4D5oBl7KB72VoIice9fOoiEQOwR0gIcYbubV+tl12Xw/m9q8/
EC8dlMBcOXGVWt9k0NWb2TBQ1qzx/DUDv5tGf46uA8IyIz3aQ587s7iWxfP+AKHGSQ471CwCOqyF
m/N2/hnNYNpNxy1CH3CW7tKkviubrN6puPHuUqfFHvnzHi4/8JMG/1C43kx4pQ9hMNb0MAmfjPq+
y65tPJMHJwPUxBR9hNjdGmc6eToLoYRhBoaPKBx+IMD3nRTQAAyKlYjL0kdL+9YN5Znt/BQyXUhn
bICLxwccljVO1SZcA1qJ51y3nbeqX+/iXyiZNvo234Yb27MOfw2Zvm9QW12XKqmzHGR7i3azwpe7
90LzzMPgdMq/69Ia1h6cOLTjihbyUdIqAMye6gEs5Kn2S9uCKfr5vPjwG1nQt6xlEyaG7P030ppA
i7HhhQUvjUQtWcfISM5s8ae7Hz36TxPrqVeNVRShV6rQFLSvyjBviqSo93WbvgRDiEe3/lRV7Y/P
u/XB/QUAmLKADazIClvL7bEb6iE5wUg2XPtWzzf4SX0TF47/xy8/cedXfR+eTeQ6PVXeN7oaTPQP
Q1wsjeaJ6QrwJnYt4g3gX43XrV2fMRj84P31tjleke+/XVNOoV1WrK8kra2N0ysH2azu0Dpvu1Ry
K17GZeG8oA1+GGqzdjHmg2xT5Gf2zo8mrE55CzYp6Txs0+9/i8KsKVe3/BZx86sRN7b2OxfnrPo/
mkJv21jtJBXMKpP7NgBYiosPbAWo2ot5dVA72ypFs9r3c+XWSO8/n0YftQv6poO2Q36knvW+b2au
lajas8rVVUhqqXwtmdYOWwNPKXHo69qnuHj5+xZZh0BuHApgb6vRnDQRpKFhVojjBbybezWPPGrf
ewQZx1lMG8fO95+3+NE0clSqgjr3Ye4p5uqy0GDxVDuhAqnKn/zkR/oNs04SRdH+Xcqye85W8YM1
gk8l9VC4nzZYz6o1kYbNPI6sEbKe5/RrbtoHVf+lRb+V2DgzMz/Y25iOGjNTYShPHDgDQ9J0MnVY
jlmX/Q5VM3iOcNC5+3z8zrWyzKE3J2ugRwjhJ1oRaIw7OqY7zblP9NGgmVj0EFKxkGrsFR5bK2ot
zLbh2BF4g/iOCe/EhRDVBhu9bQzJi+Z2Tm7tIEydB0tKk/Khq50y2U2DOrVcMsLpsSOk2dlha6H8
BLQpLb+zS70g60IfEt+YtUz9++Of0psOL1glkMdYv/TT3E44twgOLXJ5X8zxVprOgKHL0L6/1JhY
t7Dn4Cr0p874fug1vSxmvN/R3JBELRQNngXOA4exK78HzbztbJKAJmU6fP7BT+9uJmclNqcqUWQK
N9P3rRYOiaGWnVRQRIxLLA7M6LG374g2OtPO6cYKCopVMNogMLIT/LoDgcxQjlSQMQa/zq5wxPPr
8fdfd2axuWFKES8EiLbqzBwrhYX6qXTrudpAqIfMuJ8r3BanMyfyB6OmqkvUFM5MSzVYez9qeTPk
UEkgYeEa7WF0uYGzuJ/bYacSdfV5n5bfeTUtVE5+6iZw1pmAq9WSRLnapINagmVhZAKPJov7fW4o
T0KfthLlob7rb3G5OdPsB2UoeOdoKcDIKavh0va+i0K1Ysw34hLwWnqptvmuc/vN/NTtrDMz46Ox
ZBiZFWg7FG09lmNoqfOs0lAo7GBr6EkEVxcxnZUE3V5garr5fEA/mIlY/3GLJ+YaZtC60GVAEtQV
hP+4qWClGr3oKskX0RlQ64NOaTJOc8trQQMUX518ozNlJb5GeIDmo3jlnB9DTD4IxJxJcTCS8Eyf
PmrO+OMgDPWBCK/1OYSdqIzHDt7Iej3tolRp77lBYZAcZigQ5075690QYgcm9wSusQBOIEN1GDKj
sJC951n5NCvDDe6T0Zk2To8J2mDoTKr27Bcn82JMkgmeaEE8SaHs+7RVNy3+wEeqKiQByVxcXqtA
a+8/nx2nByAvZo5XZym2nYINtYH3RFCz+YZS9QDt+06o8pmN/lwTqzMWaSZGeZhcuSlWeXpifjGs
9Ixf3+kctyg4cYElxItgBW01H4pc2FGpUB3nWe41QXXR6ikUwce/HStLY3ZDsWOr4NxabU2talcj
G36OH51xrxMNSGKUXPz11KaRpUKo4EMHNrPqymDJmlNNNOIMySX0nNswnq6wevnWwp78vD/a6TLi
DoezmrNcsU6ndSCsbqrtHovqLFPtS4qgCoja5IigPMRSTRJSn2v478WFQNQA+3roKDWUCX+hbCpo
7Fo1jUTjxOKp7TGreppbNULiikeW7AOdW40vjZZsud2iTt7UY2mjPLXMadxOctyJazlC2OuB1E+h
N7aKlHqWnNTKlRBZI22SRsox/1X7/teIVU54xQIhTaiWMnMb9R02WTJzGhvdEqKvqynYn+wDiK7V
mbfa6U0FejV4HMuSPRvR0/ujoalGXD9mtC8IeDVPwi7PMyf1S5MmRxObYBcZEbHf+I2dO5M+mNbM
axznVJ28EFVfTTijw+KiEFPGmaRtjS9B6ZWP1TMV1A0VmJv0JWHH85Qz59PpPgRHCYQdR0kN6uX6
5lcLjBbHxRhpkhF7Z80mEPnBUHHe7wqdmKjxzIQ/2R7+vJSWEr8GqnYy4XH9szsN0QvRWrqbquh1
zuS6nMxyGkCmJlNSAow0zNUoVu0c5HYaA5b19k7fiPi+q74kENI/X01/ipXvbi5LO2g5kR3rf2I1
VtNEDrBXEnSkeYlu1Nfmfr6ItnWyUXbCn/1y011CmJ2+OwfT/7zlDzv4puFlhN88YlJY8uiTaVjB
UaboustmkDdGi/ZXys9MDlXlZ33WyWXKvmmrHM3BUAfa0m/NyDO27aV8Wf9Sxx1G0BLkuenFwdBf
308XaJSwfM832KJXZFF/3uU/lYXT32Ox60RwIp8sDWXOJiyfKA4G3zCOC/ctfrDFc7Hv/PYQvsTb
cy/fk6X45+P+p71lXN70e0zLQUTwN6AU8GaIN+jC8FyJznTrZKdZtbK+Z+sTbPeZVmJ5N1aya2qX
NUyRZXEsiEL513zfpT1KoaRAE+gtL/LPt73qOsi+Y8SPl2bEbqN9MTu9j+2GN6fm/vMv9uEAvmlq
1TUJ+ZljTXRNneFyR/fonbBwf/i/a2S1EqpokmdtaSSevlryKxiiB6Pg8zY+nHqmgu51eSiowCHv
B61vy66NehrJDtVB9XM/OFiXwwa/BFfdc2qduReea28dcD+i3rJDhf3Lqjf6bglczy/lG/meMqW0
M0nbUs5wrz76VG866Kw2TBlUNqzxwXLN5ndjKzsbFRmCuDNz/Wy/VpMP1xsH+xL61aIl96xtvUP9
8+pcoi6FVxxu9LszH275ges9422/VlNQpOBo5G2S7uANvu7Ba982F5VfH1QGsTzzIjqtjbK23ra2
movkqWh9M9Kavgv3qV9eVg8Evm0dnxifO8n2Qi/xww0Gd5/3cvmxp50ktwZ0xSLKbHV/1GZ9stpk
mS3BITccd8r/+kHpqFQPEZhohgwD3Vx9t36KsrDMMAiTk8HL7ee5GshxPJv3vcyyVUfeNbP6Wkmc
lmoQ0IwUt7nmIqqQQZDV4sJsNQlVqXButUEQgQAy4o2JqhBR0UA+q9AHninrfHDAAt0thEpqYchs
Vp9yNuJiLrmjuDWblgmDOtTv+PfcTuRnFvup5mQZ3DdNrc5XPAQjORhoqtsEt6Ht2YZbQRaFnl56
kicDooeuvmk3LJKn+Xb2And6yLfZr7O7zod9xpSCqwyGmyfXwCZO/4u981iuHTvS9at0aI4KeDNQ
D+C2oTt0x00Q5DHw3uPp7weWQiLBfbm7atSDliLkSnVyr4VlcmX+Rol6gAq2+j2R7WDHMfcJYxjp
WrC86HN56Byg1oWzFA6qLh8v4VOZFI8gLAaRy1/BBZsTVoV0nhW88G1JQgHGnnzZiRxTd2Jv2qtu
eJCOargLHbxWznaBTmwfQgOIW6WjLeRF3x7u6tTlIvJRSBAW1SGSVCyBmjPf+H3jk29MAKCDK28D
gOvbGKk6LuKcMLz52BwKN/0+7YPL5POfjU/FDlBKdD+e0RMnOi89aUWArj01azOhRp1aAwpxMPcQ
z2n7q0z5GkQPH8c4tWA0BmVQYwLcamw2iYLXioxqYmojte40Wuwq4/dQ9yJFPJNJnPpErwNttgje
TbNSjKvNaaMd5ERa7FlCKujj0ZyasddBNuvAhMpbWDKjiRHaMZLlEQ1WXx21+78RRqKIa3H3vHfE
6tqsVgOhTZFFFMjZlehWR6AR6w2knD+OdPLzUJAG+8vDTjQ2xynPeQqPPZGU9K4th73YPejDT+Ns
4+B9IZXVrb0KtFkHQqDGI7j61Ja593AW3E1HYZfYsXuOmLHqj7y7IXSae7wBLOW9A7gkFYhFpbxU
UShLsmtDTYzZ7RNr2SfmYFxWBVTLG5la64zpz1RddkG2ihf0VoNqMATRCxySg0u40ihnzoN1HyGY
yItGwU+7y0sLd7JBKv2m1BuQJGVefF9Qrr5tA23GbahAMOx6wcM7h5wfIHUsFGZW0rNBd61TVyFa
JWxzJA0ULIFntMAkgACtiPzzInRfzJDyNrolPfRSXQvTWznSIdlZddmAl9FCAy2oOhV/QJbmmYXY
MEXbDJcSwzPncFEhoJqEHLOunKh3FdPiNEnS3nW6HlwhB4iggKDHaHv3A2481PWRQo/nnKr6nLQ5
1lhiRxb+8QI7tWN0FQ0Mavc0JLanmoX2CWhjJALi1btJDDEDWbrxNso74cwj9NQBgGAMRxktCcSL
NgfAODaKNWhEauRK/IkcIwq43STn6pmq4smD2iSHg4GwgqW2e6ZLglDAvx0pVD/YmZ3fPsaPSJAe
dV+9kJ9DlNW8v3NSmzTeqGK+dMc2sIAO1W8uDQOr5nmcncFKiqOJioonp+Py4+MPdnKnrtxWDSN2
6FvvCiNwk/VgZnhVLyM3KX0aeuOqDJDE7ct7Kcy/mNjkVXp8QVvkXBJ56huCcMMNkBz1vX+sECci
ZUKyO2kYPpV6ijBUeKbucyIElx1sB4uWzros316zXIdJLwpcs0bP3ot0t0XS+cwUno7xUjhfS6nb
0mCMDftgICbBkyJ6kEe3A/9ImnYoL5vaEXaak/qmdybmiY1GIOAxVLzBTr1kT69KER2St9D7GJeG
7OnT8Em5wF+rcTQPzryTf5Mek9v+Iv3ycdSTA11dT+ln0rPdwsFQzEAWRWSgvWLdImGOdE95+3GI
d4VHoAUU1cH2UtbWoTC+/V4FdlOGghYoCUSOV9eMrOSooIEgRMpF0YfmzqyWu49DnppKrg8dCgLv
GcTW3oacYilN+hRFA9qbTxz0CM7LKEIUSDd8HOjk2Ihh0FpUKA9ubt8R5UAa2jPpBKYWVFsKiKaL
9SSU2Z3UYbUutfOZN8vJodHVQR4aH6N3IE/8rHpNyZhNED6OWiyXiaWhijScScZO3MH0g/8TZpMn
yS1KOLO+qt637dWiDSgeBGXtNkAhsa2vUv/jeTz1qoYogk+M+QK93J5ZmBbrZt2T/IW5K/6m9De5
+ud1z/3IRtfAhQDGmDNcjXZwZqufms/XgeW3S0UUF33uBgIbAbpDYWei62ui3S1HZ2b01E57HWiz
VPAYqVt8QUhvNcGXRwNXBwzX3Y/n8T1Xa/WbfTWP6694dYgAYpJjOump3bjptYlYt2u5ih1eT66K
ALSd/czcEEfo8jJUHVX1Rld6wjU0sv8H59npAQNhXM3E1wL625+iNZpULTk/ZRnASC15oTit0l10
vUaiIpdfGrX5+WL4Wy9m6RWFYuvoqQwpatlSGYd0SYszq2yNuCk9MDn//kVboOjQTrpcFfyi5BDv
Sef2o6/78v5cTfnUoUAeQwJLMgPYYXP6YPUgJJnK3kGmDouebjcoN3lvOqWu0DH78fEXPznLr4KZ
b2c5RKB57ESC4aXhN3RjS55oH4c4uUVosazClCuWYv3rr9ZUzSkb1gj1wqP5gv48jrE4JSbzmY9z
KgqW5fSoVhwa99HbKFjjTgghVZw4y36I0D+dC2ecz9GD13NruwReR9lMl4D8eWP1RBnVqkbXSgAu
H+WzfjsiKn4lcgKdOV9OB+SRrpnwqiitvR2WmRpdKb04GETlYdbaSyWkxNILKMfOZ1guJ0OtvTDM
aFag4uaiRXAIqWJcVsFBp2gTSzlSgG2Z6r604Lu6tjO7c6fnOl1vp1PBXo08ekUZGLzX3o4OeGjS
RGbK3Q46smGN6wKq7P2E7lXjZThp5Sjef7waX4bxLiaui/TqSXLf6RIEYzmoYpKRJ90PsZ0NeFu6
aYMpAAxUz/qSX2meeZM/hK1rFUA1kTblyLWnx/j+XMq2HT0+gjgl09Anq7dWSdfN6DNZQM1vBWlW
yMlPbm8dB3my8SRGqPKIi9+ZbGO7RbbxNotXxjsnjwaKhekiu0qLAuY3wfirBYVtkM0nLdN0HkGg
VXZgBXfynOwldTzGXXFdJ/qZzPDM/JmbvdGptZTAMgGlaemfTFPYj420a7PAH9vaB0h2v4znHCC3
xyXiINjGreoqyFpqFOnefrKqTitBVVKWBEb0wER/BGb17eMF+v4r8ehCEY53JVffO8kYXpzwpQsN
WEE038hJ17MgjGdMRs4cy++HQoAVIYzyCEStbe7ZzmJXUc1FPh2URMOlalrTmb22PVHWc+R1iPUn
vDr5MQma81aTc1Dchmc0416laN2F8hH30a8fz9q7DHAba/NliqbWxR4tsRdQRP5k2VhZHMMjoqDx
A4wBB8VDXETOd5zPjXH966/GGGh5lwDmRhWuIVuK99VNvgsuhwuasliG3CLVdzRx42qdc2nCuzLE
nyNGL4BuI//6DgYidVOY9szuqlRT3xVucoPlkXLVearf7LIr6q3nyhDvmnPbmJt010TWHoFSYjbu
TK+s35Hu7jWPnouDsdTB+PnxVz05uTKESBwdX8gsbyc3ljtNK9YFZHadOy+aryrBI1ZGeKScU0LY
Zl3ryGhaATURgTVDOn8bSrTiLI8EQE+4ahSfjDC/oh/gzEv2M04KJEr70TqzAU9sdDj2L16UMO7e
SY0gBiuVZt6gnWsgZVs1XAJqVtzmkd56f3kaAbkABjYUajocXW/H1qRYexUZkfIJ+VVdw9skcqMi
dJN5PDOoF3L56+uVeQRyTKkXACaNjG3pY8DUfkhNsGCr4tVwaG5KIBiJr/mpt2pfifeUWncoRAFa
iuzxot5/PNT1SPkg/DZfKjtg8YVB+DDE0Ccqe8UdzTY+c/Oc+nQ0NACKr4JKPN3fTqiE00apiiE1
XtH6aVWTBhEnu0TI9Jys3okNsKrbrTRJCvRYD78N1JWtZDQmupxl3Pt6q+/FVau5r6PPZqqdw1if
2t0qSNMVeS+CaH2pDL46y5SpM1E5JBr+kscgdeNj5Db7Yp8faEJJtvhFSs6kJO84XetyeR1yszQr
ZApaVCjW5vvkYm5f20Nhg49y28sSITFI6aotXpzLvE5s9jdRN8dY0gIKxb8TKIPayragLA+TKl6o
S/TZykaUfc1z5sWnDmsiWqucDGor73I9Ke4nsVZfxrn4HCcgyTHwcEd38WRbtM93LJV1DNud8Dri
JttThzDgGxNRPApf8yc6GE7oxY/FveVZV5ZX7vor8xB9zj4rx8DG7sjNnMqNHhQbmQ+X/sZj9EtG
BvvMUXRy57yah016qLezNtYKv6qrbq3qa6NU/ogb6MeHwMnPC3oZoCLI/XeiasYSh6XeESQa6RTH
ird6vo7Jt3n80qTnkBUnRwTggble6SPbenKoZP1ioW5uN6sDXF47ZvqYWM3f2Sgm70Bk+ikJvGOo
5FixyEn08jk1f6m9+IhOugcc05/dwutAu7vtl7/avGF3gm3DaIKu+4py2Bw/giJ3eCgtRIl0B58+
Z1A1nG+7M5fGiUObdgN4MwVe+NrkeHvK1cIYYpozr/5/5jdjSZ/LOH/8eEmc+EoAmlcMOKOAE7t5
K+Cp08Q1ytR2pVGtin4LDQ2w6eHjIKeSUAPjA2YMXgw81c29IFhh2Qa9vO65eN+YGBY63aXqZTfx
rvO6p+Y684zxMF6c+05nA68z/OrkXvqsQOuewC+QYMTSi68GIEwMTm3Etp3yUPuo09vq8Cm4K5/P
jHo9STYnjUFfCgUp5AnIijZ7Om6aPC3wyHmBNBnP+bG/wxoassJ8FJzYEX0ZrzOnig5IyEdUSv/6
6oHJCV6RLiOZ4rZuESDYWHZ0Ceyx1HonE8eCdHH5/PEgTyxRNjgSyMjD8FbfPvzS1TkxQQ/eNlrN
Rp7IAQ5yZouv07SdxtchNi+JsNbLqLVg47wgw44oZPmqL54tL57aCVTiKP5LCmrw2z1dGwkYmgEH
Ais3aqdRE6+N6F1izHpmPCcXJckLWgEySCF1m1IHhZglq5mnPR6bS9mT9sGDdDcFzuDguGE3TvEr
eoyuxnM6N6fmkV3OkSXT3qPR8XYvIA0clxFucXZaXaznMeLITqUj7R9d4F5vF3HsaVP786+vj1dB
jc350mIE3IZqTZu7fZSS20Apz7ylTy3AFdOAhNpqC7TF35s5f2Qs8NnUZL5gO3waBZwHPx7EiXsT
kP96FIM8WTFWb2euRdi8LcUSD9U2+IStq2yFbKUBLypEXLK/8f4BxbWSsCUu6Xd14Qq1/Lo30LAE
dSG7UW49lFm9Wm/Onz4e1jt0OtcY6AMDohsABJbFZkUghC9zcQl4hV0ul8re/JQ900pXDwF3wJ5S
qhMf2kusav3sUelc5ed4NC6jMxfQiUyeR97KAFh/Ahq6b+d2sgJLUiVGa2VReKPB6MeMQ9BlLOen
qHiKWtk4pxZ3KrmGeLRq9PIPgJmb74kZS5xiAw5q7RZucfIzwuiMyw8pVozm/fnSmA6pKxyi3cfz
fXKor8LKb4dalAEWMyVhcdtAyHKPjqczar/Dv0pSe/msK80dyQTYals84DyKaikGISh4ERbO0Ik9
doF9fCaZPHFe0rbQaEITh82xWTzYKsDvMRnNiDOm1elHdZEuQ0W6/3jSToVB7AR1AEBy72VPRnFS
1cDQ6GC2gPFUM/4VZZ1hU3Q/g0A+cZBQ+UbnjAIjTYVt1XkJcyUa1i5WLh/R1bd141xX+30E3sUr
OR/deUiYW8piHk1YEcf4dQfLQ6fcgpv6eKpOPKYIwD3MLiIZft+fnzA0EM04tQcfZIUTHrGsTvxm
r11ZIN9xtwv9c2taen+rEJOuAQp3GkXlbY4qY0quZwWDQrPhx3rO36X0majNXmc3zZfRr66b7yi5
lDfmRR9enOcHv0O/Uv968wM2uWVTjc3YVfwA7Wb04v1ywNa6fDQ/Ue72rV3/MOzym/jGvDunkfh+
N7+Nu37t16nlYLZSlRM3hnWXmL/QUsL7OHJ6+SwC9v398zbUukdehUpl2JrqOkT91tzJzrgreFE9
W3fR8+Rox/6husVo+Fl4mM8cWO/33tu4m8yr6woU9HHXsUc9d4ryaxuLjricwR2dqK68jbKO/tXo
UHNDNK0hStvYE3m5DRDvuf82/pC/JheAc57PtbreJ2ArDYUja9WuYx9uM+M4LDJLTWl1caVL9O1H
dxCulst2l+5aN38QtbumvJhdmJz+X07KN6E3d4AozHlYaHT2Grl0J9W0LeHzx6fAu48m8yZVgYGD
LTwBPaIwLJcmTCUqfZNrjjfBGGF6/lcLfQSB1cvDBn9GEojNDdpCuc1GBc5aFmH9puDsMKvJAw5G
55L/d7uMQDww6PdQV6QJu1n6bVLGsS7LiW1Ui3bfy6OswFqWha9GlgS/tXY8J3R/avpI9kR43ujS
cFi/XY2QmfGc6hQs0TCnk1AajJCBx8r7TEr5TomG9zDV7T9vUMoW25wSwm6pTwtxCuVzQVNEyDuv
asobA+dhvRFu+h6CrJnoD2kYHOMGkc9SxCzl47Xyrum7/RWb5SjNoSLA0mV6lbs6wXDsRr6dXMmt
d6ZbzE5sHHj+9KMt/FKxTuCVl7mTt3IZzu2L9/fIZj62x3gQC2Oj80uEzkkureixyHycdp16p7vd
cpAqp85WncTxq/o1hDv2P2COvbufNz9hc6ILSyoGuchPmG87N9wXPiYtwtfGmyhFpm70y7pUtTPY
glOrDd0TC5WQVeN69U59ffZJdRBlms4+KrLAqfPfxkIbZz7zlU+N63WQzbhiSSrFJiAIgtkQJAuv
EM/tmpMhGAQSRLCQ0Bx9O44RW2Ikd8bENsdI93IBk2dNCaszV8Wpw8Ci5s+GB1tJye9tlEAETJ5n
c2IHlbAzDH9pA1tRPmOA9Hdm7FWgzbYA3DFrlTUxY4ZiG+GtAGr+45136g5aRRFW4A+sIRQD344l
rQUtTDpmTMOdTHLjL9ml2tiSr1MQssnc3Fpf/MnTnPO92Xd1KaJy/QGa4Y5Yn7RvQ2eSKZBMDHws
jKI55Fpt3nMKCD5FaOFoKRgIQCIe94PW/FWeyFoPEynTmvQuVuTqJqNYSi0pJUiFdh8mNRXTCB9s
NrWhtHdn5vddXkokWA6AZ9ZuFEiat4OMdCxNDQGHhtXN47Ngwwi7EhxpFz4YVySHPzVvZnplPEzt
/mI6V/x+n4qvzSKQuRBfcUx49zoqTSDAQ1Mn9G+C3TI4hT/s5Zvsc3CzeEAx91pil18+HvL7Pfgm
5LbF15ehlpcdIc0QYYjqZ9ifeYqdCrAqoFKZwIKI3OntlMJxk0MkhTmixWga/KodZgwQg0o8J4F3
KhCsGDw6oEZQMt5svzzvYzRqQlaJkj1UoxTZ5QwQ4+PpOnEDrwCB/0TZnL0YC6DRIxClhtyhYble
drmzdINXaj/QSLU15XcX/A6z3i4iGBqLfyb+elq9qWuyRF7HX2fhVd6LH29CRWAdpbP4xc9spdjm
MAswIyPr8M5VPd5fNW/DbRKbQhk0qy8ZSaxdLPpeK47BOeWPcyE2u3scU9moQkIY7W45GN+T3Pt4
zk4tDEWlHbKeXPSYN5+sn4zZClJaFKlQfs4stLu4LH79jRggf0DdcS+/SwAxaIX4gGqLTQfrIoeH
NDfy3xnGqxCbeSpDtKuyHlwD1gi7ASkYW8Ei9cz6PvUxkMb59zg2B6CYZWkeJIxjbuq91I5OOgpu
f66leOqL0JiiAsB9TBa7idJbStAMiPDZ7YRGV2oOlt1ZyplC5YmznAKvtorF0pnlMH+7UxQrklIN
wScb6csruRK/z8jrGRIiAjoOSpAZO1Pxcj3ffbwS3pcW2KEawvoKZMMV0LA58JLAWrBxJa4GhEkV
PN10ZBqMqps86Yqn3oyu6Mp7Y/CqX/9CMa1m6f+x9WpfvB9+lNXcxCGWSG//63//fy3X3xiz31S/
ivuu+fWru3qqthbu/xvN2Q2W+79dL9yn7um/fqEBhOP3U/7rn/+4L/su+q/7/udT8Y9//YXDz3/+
Q17/rj/92RXtD4sGDa9cmbYQzH1OgfFX2/F/Uv6AnUU/c1XCBD66JohF2XTRP/8hyX/QoYJGTOkN
1BRa7P92Z+dvIh8Bf0AZGsod//xL5uzK2y3Bi4qfgP4Rb1YaSfzIzSFVSEgbVVP/uYz6Ga8WTQkm
INHhbOJ+UlSDUFwIwzxMKcKqI+/lIpd4+9l4WyvKrYpu032nzAWwD0jBExJqGIxC7xnT8vPYtIJC
1TiuCh9gYpteTVE9FG6sam3myKUYzqPTdK2oIkAhjW1+3cWkzN+MPlBS1LBjuvQtHql9sVSeIAyW
MO+KYNT7fi+gOhtU9pgCXOztuarxhNn3ij7Prkane9hnad/obm6pVNcUrViEo5k1nXYXYuVc39Rt
smK/cfLUoZiY1iL4TR0rk4NM2iA5opVE2HLlhUrBe24X/r9sLSsb0BgaDBE9bqPJkt2kdUqJRTi2
xq6pSL2xK/TSTH5ETVEMB1nEfVwYlKDwRjS0DD8vzEh9Qra27r1GMOP20KkLFse2Jqe96KxOvkrm
KI02D3tOlXZxW6seBK9pSrn00qFZkFk3q1j/CsKInz3Nce3ieoo2OTT6iQtSFtQKIHuuaMHPMI2K
gJ+IhJcjaO0wuFU0hPpeqHOruxSasQ6v4rBd5IMulpPlVWM5qXdJ24zDJdToEreRYqjEG1zVp/Fg
9mLztAik334wJolxr45Go8A1HxoaLToe0b6QTRFaSEUszU4QK02PQ6wcw6fEsTq9WSy1qa6GqkT8
LkGWqnINMWgektHIMK8mYUmPU2EumcupPQ+ONvT1/TjoBn7yfRskjtWbGmjdthXh/lTSGPm8vacC
LFWvJ6jPU8z3Odjlztfktnms4yiacJJoIQNnZTxMn4RZHoobfZmXgdd61YPaaXqx8LKYXUG2NCxP
fVFA5g0kwfgk9GbauzUsFF8RNJ6fat0aia/OfTj6plJNkiOHgC5+DG2Zs5CgQxGcbqWbBVoi4p4I
Aaf6rcaytOy6NpzSL7Oihrqr9wWkNJuGx9TeC5FaxP4yzyvOOswnvfdRMDfEq7JJqvBXoKHbdsTP
pm6hV1fj+qcvSzDNnhhOIzU5QUYXX3P01Iy17zHjwbg4wnUgdYLFMD4lVmWJwPamJUY9HwqA9l2v
stjEkUmTUmNvlNiXdb6AAeuU4gffmvqz3gtLtNP1PDZSPwBYDMVM6AMxrfD9xu7aehRhMOUHoFct
FOewD1bFiqmeC5k/SFE6+TpVkeNy2Bb6bO2qPDelCB2RUpQTT0x4fFwXdZlEsKGjUldhBvSG5LTp
yk3c10lf6t5i5lZkMeVjJcyHOBXNhVKyUKncoNHAzgvxq5urycurRVIA/mdyPjygfxDJ3+akAPap
dVlSfjOkyvpWpYV8E6bzmoSJ6hXN3dsmWjxRm6v5IpNHS9r1rYartqotEsZ4NQU77eWOtgrBss1C
RbLBsFQ3FumcyiPbNhasuHSVYh5ENx2suj8UndLDQYgqQbY581L8S9Sg9LIMZX/mbZXD5hSRKNCa
tRzZkZCE4wX6J3PlJFai5U4iLCbJoVQ335LJLCanHEbhO/63/QKbW0DQs1m0XuRctiJ8zJIEPTAv
NNWi9hbZyi80bqB91E3siwmFQcVbBMR390KYUurkHkHBDjFiyS/nZWyO5WKKravJZVJ5szXLkW/l
6qJmbh/NerOb1K4GsQAq37zTq74fLsRmnozrQDKbaV8tkLGf0NfVIOKrOS7ufamYV2mk5xMvx2ms
Py/RlOAjvmQqfk/SnGW7gufRdKWl8mDsaDzgXkLZYMBbI0RiNuYEbNTK6zNraJ15LKb054x5Z+Hp
w4SJ/dyrLfdIq07Bp6iNAukiXyyLbSxjtPYdfFhKpStOo+YxZHYqbzSQNg7Bw5uJsWtis4p+da0e
mdd9rtbataUU1TNHQJIdBs0ItP0sKGJxUJahXO0eWC92NWPfsktCVcq8gAVnHHB45qWFHEEqfFOb
FnBjWVZF45N+h9Ouj0xhttEYbK5LPnrmzJz7oyO3ptKCuWpK06nLFDOHstC64KhblSnZoVypo2tJ
mSLYucZKBNmOidtVhv4FNy83V2zntN+WGzE1jcnmOsXEoxyW6i4KhLi6qqKpmS4LITaBiqf8+S+y
Bb8TTddqpy2UVPKH0QzRkEkaozkgrKMUhy6PzfECEYf11CxrSCs9bqy2WC/DE0WAUbOztLQGO6JP
BptskpkCcpel8qcyaVIenDM7ohI7NXIqo8hSx2zweXcreYhSPzZb4beJMF1/YyhleqUoNQrtSVOY
FBBWZ6jMp4Jbjs9G0RkY1quQ4KNGnH+OYmsKXru0lfl9BPlrHjN1MtOdVCztc7CUoFhDQo/QeMxo
2Ol9Wz0FPLiQTWzN6EsV52Pv6EGXhBeKlYeZlwUwx7G31NljPX7c+M0aY7Ucar0b2mvg9kHvz1qO
Mm8oKAJovzjs88tu1ivFD6Exq7uoL4f0Okf0r9hlPFvaC6VNrOlrZk1y8btdVB0LPBXRzH1t1IXI
16vz3DeXcTE8qgTqdGUpuV57gVlKGmdkaaKvaPWy4slhn0zX/aDqrdOUXfNtUfql9ydY35PT5cXc
ArGqzWLXSn1dw5msZDxPUoSVPSWV1cansiggRtGLWrNfEPQSnEqOI9VbSjFrvEJpo9ArWz0vnbET
ksSJ0NwJj7Paxgh0KnIc87lCpfUSS05h2IYaha3ZjNLughdTpriVgJ6MJ3RyNDiRxmrbJVXTiXvJ
iqGULUWHpvdL0vx/74d/UIH66P2wL4ufffPUvn48vPwtfz4eBFP5gwSEFr8EwhqkusFj8s/Xg2Ba
f1ATpZsFZg9hHtL3/zwfjD/wywEms6IX//WyaNeXysvLwjJ5WFhIM1gKeDv1Lz0fNm9d4FlooEPU
pNmlrJ5XGzyMaip9FqW67lsZLthd6ql17MoakN1p107WvgitfVvFXkKKOCTlZRA0F4MV7NX8oi+s
m05Mbqs+veml+CaO58/cbg4KtVdDcWvVppeItiaWjmwmn/J09sIl/tKPwzetqe4U9KGDrPdAVH2v
pOWbapEQpM1zafY7o1m8pS/8Vm5tqfgca/0urSKvMDSfgvytBXQMlza/i3410xlQw4s+4KsyGe9v
+GQGXjSracOqAv728Q8JZJQ7UNu7eG4UJ2qM7HIZyF3F6joORflnGGSjrY3q3dyJ4dWSFsUnUasT
J+3bayGRDBeabXyvpZJ1mIbyJiqaz5M8C9+QNP2WUZB2+BMlZxa66DbuE9OetU7eidGwXMyidGME
U7ZvUJixU7Vu7qTUD6NsPCpRealIv5V8Hg6UMD8B6BsvZBS8Z6lVj9NsPUy6GhybdJ6uizKW79Rj
1nkRCc0hoMHoLK2S7BqNX45WsOaV6ai4hTULx2yovSqpCtvSDJyh1UB10q7Fe2coEtIGsqKu16W7
XI+55RPBuqoD0bpSCmoUlR5d81suW95qqOl01hFH5OUYgPB1GwBk/aI218akD+C7oKbPxlD7eiUk
Tp+F+c0iLU+4npqXMie813Aw7cJ0kG6GYfmpTcJ3RQ/gtM/d1/CrVWjahVBfCqraHF7t1U9/ftbX
DpcvjePN18ZiS6XwRmEWfsem1NNGjZJH4RT4etxWzpR+L6MYTEWAalol5nREpNydy3pyWrn8hq1T
Y6dJ/t3qJ7/LxuoOjRTxUJSts4hjeEHGeZ9nxmOb9S2ZjprYQBoMu26WX8P6H0pu+msJtusst9a9
CW7Kk8A10fGRuatD/Q7RImHXzxa0C5n2bBRlfrXoiOiZReK0ce6XeZPuVLHU6FFKaBMVkIM/nhF5
061Z1z+sITr67AH+bdv0ishwB1hY0Y4kl905QsDlQgp3PEJ9wTRnZ7Jia4cSfncZt5Juy5b6A6Zm
fF3bo8/TMtuVCLq0QtG66eq11E1a5A286r6oUSdd9qp0HeTNYyNIgRfkuXUYzR/mLAZHrWEl67Sj
Px7QttO79ghXdALtTkijMGo2n1hHFDczp0TzlXJwsnS6EOQmPASjuXipolJjmJX9osSdKwuJ7MAP
2Y3ptJ+yBAG7JDU9OZlKnzT7K2wV6VLihWSJPD8lPJydj38qjDrultdF+vXHQvmm5Ix9J3r2Wy5t
0ZboJTah4udh6mIReN+lUb6L45qnL0/RxZCHC3jgAkqD63/Ml7JiZ02TN8WBepEnZnaMKs2mSNUd
hWkKvVHD5SIqBJIFRPJ9GcsOvZFZct2N2I2DHc5KZpui4eFgcqsKcrnPQnHPQ6J0teLGkMN7wDih
HWVVu1OM4Q4URCgmAjoF2QOv7p0ldYekiROYZINdtOJdN9hiKT8iGu4XdRsek+wxmOvImaRYt5dJ
PFZV3O/qEbWfBm6YrTR17aCOtbcS+Wu4mM9wZO+rAFmUaqLUmiXTfZSMj9AGdLQmg4dB/1nlNDGl
9muA4jVFr0szDjjSsofEMK76MaGhkUyP7a9FE1Avr3GdxxEBFIdCx1tcnCQfi308Pitq7aRFCPpy
SuxoURenGqLnEG9upzWE0LVY05M4PEdtCRi2Sdbk/7aFmH8Z4KfdR8GViXXD3uziwI5jTBYF9Ums
Q28a4vEgKdk33sGJU+t0DTqg8XaCUf0ng/p4Mn2tYZE8Bwk2VkKqPNO3+0175kkPEG8UgxjHiZuq
y5dj0wvubCjDTYqdoVojmSsC+irxhs5lNBXwnpFtc5iwB0zNS0UrlSvd6sBMwaiohkDwwBF/rxIK
bRMKRKZg6bzx5dhVu2dN7YpDbi6d3QwlhSBbRp3NNmG1eWoT36t5hRJ3EF6MS1O7yHyIrlh1sp0o
cekNSWhe1lT6fDPKsHiMQkdehtzOuF8uUrmBwCU+IcJ7XyD3fkwLSfm0NGHnD5N4hb3mrRiSTy+6
fAw6kFBydFsHOPDSEP7aDtLdIJcdSa7qdq22U1UhvyOnpwVPKSu6perS+hYsdrOePnU5fiNqJ8Jo
zOrsMPfKlZkexkILPf7X0Z4n4F25xpMoZX2IYcg52v3s4jrdmWLtTYk4Or0W0AHXBeMCPkXu94Mp
2s0i8Dd3HZxaPb6tQe/YGjI6PjJ2j0mX/SwomLldqEmHoKt/B3noz1WrONWhbIKvmjgquKB/raqK
LqwRH3V53LUKz+A2UES3LWINZajnodFMd54ToCVJNyMbCspAMWvDwQJHd3mLoz6H2sFkhH5OGaa3
0ud5oMqpBK27dNbTlI63oGUvgo4KVG58k9KsuKw6yMClivN7UWILRPGtjkru4hwh0Oj/MXceu5Uj
aZu+IjbozZbk8UbebggplSIZtEEXJK9+nlPTs+gGBph/N0Aj0VWVVVIekRHf91r9gaIHtDb11kNd
zjaVBRfndqY75Z86p3K8Z1Hm74it3+dGqPpu2eSGkuGcBBkxRcCjftBGVt+ctXJ9sEc2fjfo782q
vTe0kuRVnP6T1/Q7mmbLgzbyo/eW8ajQF/AApVtddU/S6IMTPQabSXbHlBZhY8hPi1m54UjUYshN
/UNcHF9uNN6nunA3Wl1FZSre6ES/NxTpT5lZop1uCi/usu7eVS96YvrRsCyfXbI8FI330lbZne9N
12xVQ4S86cNJyi+QlWMpg463Wve2ogdpW0vsOUu66SZj3OeBlsRWVeVR4GgXUhIPY9G1O70A3ejS
9IKUxr7hadtGqo6nxpRbz294+Of0w07EU2Hln6kJfFRNxUFaQ7unZOFlMIV2LQbr3q7Jo61GfWNX
S2T7KiMMPn1AhiAjl6iuS46BlZ9aOt4TLWbsSis5ErpjbYIkqbZ62w5bk6EQT6ZPAbjV6/sA+FD6
CcUGXnqRLlHn9diCV5f251LuXHt4+weYAZD7oW740TG1NFJ6+mmo+amydLUbHcD+zCM6Mcely55y
AxJrN2QQZdxszXipk2wz696J9oOjuQBeN7RB+XMNd9ASExJoGJcVkEMsl81q5w9a5v0MLmysRFoW
xEFKhIma0CMouoaFXgVh3/ODXufumFhCbRJQBgYk/ZLk7sGqpy6euraOx0H8Bn63K5zmTymB0sYR
/XWx6k/FPNyA3XXXrfQa6RNmQrvRiQES40Ylw86GwolqsP2Yb/1VV857RrRDaCxS7Trd+0rr4Ww2
wfc6g2tlGmhhQa7JBl5giq2yfy5nXsKAT1AZSUTXzE/fmic0WmRzTY9pbVJN5xq8q530qGXPHxwb
cDVdxaF11m1SGtZFKz7xQBlhwai9mWOCufGjMCI1aySNOUrSi1aV6kDi3q82zsdAL+PJEKC9HLer
Hnz5c0K+7HApdfe7UBNqEcc8TDm/w+SgTZ2WaElVOFvm5tgZp48u30wpOQ5ulj2kzbAn4HHXO7UK
i9F6md2zsnj5GlumzPMdIu3W+raROExWE1ea+rW8/lm4zXlytJF3Qd2VLpxHh4o78WoU1qZ+P5k/
eVJRHeCkZ9ccv7p02ag+JdrrJBXquDnueS0jpNpIhAuaEK1h5AedA6osxK+TDrzoL9LLg3CetKdy
mDgUCTYVVSMeJlGHdkWavapEOBn6S1DJJFpHk1q+5ncG3A39nGJTAa4u8qqgBBfrnFvQb9LWLWiR
PEq3+HFqDKaieuqXveXJb0+KZ6PKj7U5MshbmR3rxV7z3LfkN1jp+1wGv4oBUHPwrPpX17rD0qwJ
a46VocxNQq3JznPZahHi0CT0GrGZjGI4drcuLZrIHzWrIkgQ5sJzmcuI/+znvtkk+k6y022nvnNi
mp0vQfoHe+3HPJjVprol5nW6PRzJPI2lKdQuUe2vW4svEIMo40WmxpI7mEC2QBIFw3FAdXFaP/bk
mPke34K3/GmI5CHdeagRb/7TvOeqD39t3vpieioqeDJ7SS6enr3JjjqY7C0QXRpxEWK5bfX7olmY
IIa9ZRFXmTsTN7DJNWA6zY7Cnywm+UHEqTu+wf+8etJIQ5pt0igYjgTHDCG5y9O9MeZHfUmCmMRc
FSFdJXysdz8Hn7/yJ63b6vn6fGtvNVOWFn1N32YNq95kB6fBXLJNJ4+aftW7LmBSbLZezXk5CmlF
SgMrJQczagRRBaV4dN31r4B53Ao57pUGk2l3pxmIMvKhBqJuBEpjD/8iqLKMiER8lgWNNGmfHnon
iYwR1Lzt9BddaQtX7viWWSvHl2GAjHnm3VK+jWPHdynHXWKlj55CCrcsM4968+jrI5jDeHELaijd
gOFmCJolZP87JG0NHUpHiOfcB3LFul3iYsUmfDH79WkJACPN2uAJl2kQsmXFhE9Ocedzq0it3dOz
+QE5cOc25m/v6geEZES3VZ0RJd0fy+/8PQI9nr953jq6eIQqpee+WEnSytZIEShr6viL+8NqdF5k
G4u19QucYYZfpRunTi+DnT+vlQYsaz72wrmnCMHaCZvkBVjFuDNMsa9SFljXvMg8L5novFc3XTe8
dMUNLiwkz6Kz3la2epNqxgkcm71DJoxiw6ef9tu1F3U0tVQdW7n1XZlIlrsyGWiKqD9bb7MmfiTy
ddo6UyuiRXe/HL32NyRO7S1b6JFbQoo22nOitHOlTW+64lX35xa+y5ufiiE5JSuBGHkX5YY85l75
ojX9D+vSi0xdUrCGfFNnKekxsqveiixj/lw432YjHDzuaVOa921vXlRjQy1PfRAZVlHHdkUWLVbR
q+bP32bLH5z6XyZoOlWjzp9smtC8z9xkPjC2fiv/Tr2zr4XLfagoCB2CYgy7vrt3QMZL1/hcM3E0
si5KVf0+rssUmq4EqFjCwpDvhV38+gsoQVf054G5Ke+5/IYk/5sE7WvJ2sfbrkKxZj+A3CzwEOMW
YSdW6V+Et/fr7L0WPTVcmc1nUm2LYfhTdEPoadV1odgkDDq/C9NxlJFjr7tC7Ntx7ZDA5GboTP6X
5S1nUed3dTU8AMc9NeIzLS0BCbs8iYVg9ula2fmnN1qfdIns3GD8cTPjsx+S99xnwym1beUjXkR0
N/f2V+nVfyECw0p2dwvg0KbSGdoC3T3W0pmjYsmjcUpRq2i92PWJAU1ZOg9+a+vR4q1XCL0iXp3B
jqxgOC1QGduhmmjEyNwyKqpj76fmLvEIbIOPDy3Z3VdVfzCYVUIIlu+yTsjP8V+Z1rwozdLd0qZ+
qBT/8pCs35S+bIxi2SX49rBG3hJd2c2XnPthytCO384TxQoc+czAa9OFfoPOzTGGyMiqc57hVRsy
fvyYsDaBGLIwAYOySdP3DWoUU6u1w7n1+lgb8l/Wv696gLmjzvwsDYW6KaDQ0a4hkyFSqqW4L2D5
4rIXDJdiO3gsVapqXxptPlgmU6ZpLs9OpbmxLNRv482vY5W9sXefJ0NytRv6ozWAF7lmsy3K/BlF
2NNsOTu/cnK2IXUUDRFsa2NDaY4zjM5iM7BLgDph7IqSmV/KedmSIw4h1C2hk6Q+IdPfVW7WhPg2
73IpHgi0mjYxnq01dDIzbscsFtA4ta6+/vnQJ687C61nKCnuWnMYY8cfCLAu3T+57b6OyzQSdskf
jM0s5rA4CcLvoMFuOmK3PDZuu23M8nVubgk3mnM13SHUc/+2heQPlZieybKzyR41D/5gP2W+mW86
PTs16CrCquUtqCr7Je+551PrWpE+t3jmcQFFZMkjEdGoxPPquvdwHneJqb3oHi9dnS+s42KbLIEX
Q+vdtSpFbWC8Nk32CM34p29sY7Nkw76X4sBregfe/l1oDjq79dHz+7vUrg4+PwJnTE5VNajtGMw+
7j82DXkZjKdiaZLISozvRtj7VUBMujobW01QUeRo9YO/Mtw4M0xsUTzUT550IyoIQWltLZqa+Xj7
ehOP0Vokj6pOv7uMcKrU2cyp1kQlS56W5r+TKep4SUZg0mF8W0y33KtWGpGsf/rO4ozBqhEhE9jj
KLynLotd7idVGvdyUh2mtp6OnLTnSqzfE3KJiGvpqXEMNxJu9VCtwys0FOJyU8Y4bJ5Mz/k27D7O
1z/Fmiru+ESLvCX/hcTeQGQh2ZybP6LIPky1IvGYm33lcF2INRorb58kyUsBUga1eyU580Ut1rWs
vgYLiVHgZ78yzXbEw8ZNVhxITUTqyoKRL/Zbts7vyfziVpUK0fU+rGPPzDPoW+r09MohLm44z757
LFTKFeyTn6z/bcz2F4UB7txRnQHbP7jwRdgK2+O9pXO7TgZGtmHnLilvX8PfFtN0Nu1805BOjOCk
I6m1SP5OTuGHg5JPpIQ9iMp8suacpL9+NjcmkSyu/e3mTRpljXnOcq5a6fUP1Nl5FLS4/wic89r6
bur2qHr93NnTKzJiQud0jv26OKKmv31pJDTHcml9dMTLMRDqo+immm6MWs7fU43mp4EYFimJ2obr
xMm4vA6+BSrFjDuW0/swzMdlyagjG/q96JfzYE0l8UzLfl4oerMmTv6yOmNbSaNR2ZGeen99nd9S
oVjI/LGPs6VomFvf6d/86Ab/25qoVAO25Dbcmov6BdrPydouJQAJjUFlOsZqoMe3aqmKKeslNCte
Qy+YHoKPhaijqDAl+QAdCH3duAC4lhOiC4mTmurhxek/Zo8IWsFg0C5nq+B0tm4Z/kaWtLGePjSd
8UDqBk6NDVIJMPAZXEUsHqofY7vkfHhdqvcbJ80uN6M+FiSQGtw/niJMsO1dSkqtedvleQ82Ym+D
pT4svrWd7NyPzeQ0ETHAzLFcaagL9kJf7pM5nMah27Sp8dbl7dlN5i+7HdB9+PZLaVVnWZi7vm6W
SBnGDv3QEnnBXc1g1BdLekjVJyFT7h4B6isihhU7hrYNGk3fSwyJ7Bk2i0ZQxKYHOWbZ+SupyujM
hrRC+1AETFZzux1W249q4trZ36zj2tXG2dGznT779sNISkLsr94p8BpIEmfUXlVpsGqs3hPHobXt
0mZ8XhPjvjCWL3/w/TO09vCIBgcs6Lctg+ypqtaFl/K+tEt+KgmtfH2fZfspQMs2zYZ4a2x7AfEN
bvJVQ5zbhT9uUtRrDFIz7q0xKPeub912rJzdsxy1n7W+YQFNBhqnA/GHmZ7V96nYaQX7OAM/c4i0
5LPUIbP9IdN3tS/lM1owbY8OY+PNTRUNltS+uHfDNKvET8rtY4y2ffBKLz15PVPy3F66NBHnMg+W
xyrR3PPkiyc/TkqIscpxaF6CEAU2cZyzcBk6vLa6psms/hbLtEtMYaaEyYpI+MOyV6khjks3bnK0
GN8BSzoIw6A/gjD4W1Tb+SnLy+A8LQt4ZqmyF98EgUVIZVEoUapNdicFRJMyVMCKp9YHORnLvgpG
ubcKoT2UGgE7Xm+6Pwn3jYa+4fY7jc5R98b6mGZzdQCn0rYrybOvua/fcbRUf3SyL/VZIhDpFiAa
z6AGRzaPRaaXJ2qDOM4l0SvOUrdnu3CCYw9WDtRSXozbL//8v0x2WsgO6LLywTKm7VX5OsBrn2Tr
1TZGd6tbGMX76tFqxupaVKq8++cXz54qVvLxFHR9tUfMNoZupYzHdli7U9+LX7KYzMfC0j7G1KnP
0zxxrq2iP1DQwEPF+XgxMuPpn7/655fFye6CKf21FEDyyifJezLKE8gCvKCuG6FMb7/07VOX+sVe
V37/XC/Fl6nadusY2noQAwUtsJ3JQ0kr1d4rbo82f5bEcZonMEiYNT0Tm6AyxcVfGlQ3dZBuNL9G
MzUozgXko0SGL/wrSqwCCVTH2yMK864rRrXRFr+NoNSmY5E+utquMZ+6ulDXqlD6RhZWF2UpQxrT
XIcv1Zs3GjrVNDCre81nQ1p17bFZhYzqygy2ZdOU755wf/IuW7a2xsS5OjxGvey1jeGFebL2j1Lr
rJPXmZ9wLxHchXHhbtTvyLwILb1fr1M2r6FnzmLvL4ggVyQ0G7ccgnOSd8nRAOT2itY/OZkKDkXg
MF5l5Q5ECm1LLbPrSFCkP8jz0gO/tgE4W5OYsd8AUPNiP2r5TLUpsRwDosebzp4jc9CQIw1rFRme
6ndlw9mcSYDo2enveTaTuPS8jU0g85HAef+K5Cto9PfWT8nST3EXjgRa8jDhwLJczkvWan/fyeUg
AUZPyA/8mwL12ehq64WpI3SCfr6aq0YeQqolUemZ2nVylpNorHqvVEIIt+nwsOj+fkWVeyX29Hec
sgWMJMPD2WTZblrB0cZ0bq5OJX+R2mJoN71pB3jKiCfoi7aC/Ky3RX6ai+qgrAFoXg7XpEjltay1
KvbS0t5QlrIlBdZ4TJ37f145Oc/jRXYLh+kMgu5yUx45pQ6aqOpNDo0RWlX5yPgvd5kc15OXyYHy
S9Hx1GXzpQzkbqECYI/KJzim9QwOprR2q5m1uMywrAsI5intxqM/mMkHYNYxyNlJW015G/ROWpz0
7cDOq0/XoBle/S7TnnvV/eWzbk6ral4HrB8He169e4ub5GD53PrtfE7bRP8OyvFj9brmOiNvjo0V
KyyMgnbsux4azgcDR3+Z0DDLL2ZRLqeMdWaktgYUttL2Cyqzh39+KZzqD5U3Hj6CY2ZZgmw3XgH6
RcKmDbqzcim1m20djZjLvTU7x0mi05yJlkn9j0qtww4AXcyBiRhBuxMdMK2Re2cnUda5F+YYJb6f
7UUHSzJZhbdTfWvcZ7q4q+buylvBoa4a/4L3dIha1NsMoBy5M5jL2toksebWeM/TETDvSRA822Wj
Rwt511vqrKZKoVow7FOu5eWx7YJIrRM1ZjN65wqCWDfI0DLt5SFfwHPtqzKr/Ne9c+2+PhSFRsNc
6zXR7KRHmdTJMeim2GD/2pGr9pzZa8ftz6SZiMTdSJVVkWm2xg6+5tYYvTp7bTB+R0P+aQGNtjbl
dRGbtHsUnf1kBmHeVeajjp57x55/6EvtAvFwVzRdFmuJ2GSi7WOjyNZtc4DAdXcB4sxo6Cm91ubW
Otp8vbGEAbV53LaeWTVXxMVb2Qf5Y8NlbC8Wr6BlnDG9An80raJw18rZHqxuW7gt+hejD5Umx6PV
8BIF88FLgXe8zuGk6vPtoMoUn5Vxz3vXwU7RGTOjR7+0ff7ZgFfsskmYu0b093haOwrLFbYSNTwS
hfMwruXxOPD4x0oYryUlSRtu6nBJvSfXsu66AZkh5lEyIRmyRWbFxDnVsTkAJtkQUHx9cZDyMmnM
VbybqipAZMb2WGkE05bFkQ6nbGPp0MhTvjysdQ9hFmxE71WMuiShTvpJ6SNC9ImQKvqNo8ACGpbO
39IErCaY/Gim5dlEWHJmUX51NZ2Uv2YCdjNd61ysJRSvrdrHuao+y9klRjwL/vYdAQGUWL4F6BPj
kfAYuiGKZVuOc7dPe1TUaph2q+lmj7IEKhbpUJyrqe5iaYv9ZKvu3Lf6uO0tI1pttL/uOLsbdwT9
lCk693Io9oNWmUSX29WbykYt7H1yM8vEd+5Eql+rtrD/zu0S5qBvTVMkz3U5WyfRBkEkME/CM1LK
YdvITW1/NzIOw+YF+ftKcH7q+aFmG8UpNerfViCzyFuXBjKptv04tX/5476thWG/qsF+bHlSSKle
14tjJ0Cn4EYop82dYerJvWdl4IuWmoGi1wswqyxJZ+aQLNOoSnp7n6f5dAhUAWYgKYQa4KAHQ0Kf
zbK40IxyTqplvbgENa3+crRxVTDnug4r6RTCutSbPiBTD716rI2ainPZP1pkYIS6P1GEXXPK9QJ7
tgvkyAzr/6mC4m9RDkyZoiSQ2V4Ot7avnQrmabPMyQkXRRNNFYvKJCb76CXBoWTNAG/THtxq2voe
yhg5qS2HNw3o4yLjpHUBC6zgxZ/V3RQMu67zxn0wJ0lMAUiL3VffpXSp3zV0BEcay4XRzdPOEv68
0SdFsndh54dlAas2xuCrzYYNUfGMU5Y/REkJHz2WRujN1o8BoeuAbu6Ldt0FXvXH1fHGlPNBX5sn
3+2/NhomS1aizKKKmMNmXOe9Z7JS9y1XEFlhaptxCoMLptV20gSTRduWW5nO6WlafBwszFe8RHnU
Y7yIkCqLB5JnOXgnBiR7rh/zhZOpy6ZhDxTKK4glrOtjO1Bv5nCrdrFzY7dm1iUh8y0G/f9Q4NJ7
YTBu5S3Z25714M5WcW4Jy4z8tnPAl3PEMQABA2SINCg3m62Aow2Rl4uZWCj9ONpdF6kxvYxzWW+F
v2lR1OyMKcj28D2bbl2rnV3NM8s+WHfaEnSod79UDdZ7IOxPSjX7U6ajW0A/wGTfyScXxXfoObfb
ejMi6nstnP7gMM/clMtlpPAiMGJpTJKQ/LOuXsZyuFZeDR1S+XFRGVtO5PaxtsYmqkcIO3pnzMdK
X7ZTaWa7fNZIlOiDd20qlicvEwc7K/RzD2ZyuM3B6scImqMsqtuUHaXtUm/5dE5aUydxVwE12Pa4
LV30zXMm7hbgOJpMm/5qrSSMFmpYryJPYg+PDvpgcqm9vNmn40o7nNq3sv4z2wCuun5nAxT7U8uH
49bwV359dKeeDG3X/50wuSC7sI4y0Fh20nsoJhuS76ZE4hxvzHGK9Man/OXG6Op2esyq+fV3KAl1
bG3Tie02uKU3BzmfFr/NCKCQzYJjqO2j4qOZlh28ydgMCdcM7NK6kECTLRpc11JliOcQZnr2Ou4d
lsWocbIq9sv8oW/gOPt2xMDuzAQTDk7Na+x8Cpl/ODnyA6BDavm8+lWjpo7FnMsEPU7Ts3+SrHOw
oda2eqVtk37tyfLwfm82oghx1lWtLMqABQnI95D+5RyaDkygXmx7yRB7+b3uA1tPgBG4rl7SfrIQ
PuYcq3iMKkM+g6wDlZvVT89AIwa0lri7HrxEvyHQYFcDiaCxJ4J9AlCx8SZIqMZkOBbuTXI/7RtM
GFFeA3EE/g3jS2EPyIrGHUXBsUgN5n5BJWbaTHFhT/DEza1wYsl4c/1gOzRabCAF81TynCJenWYU
BBNvdHzjfwtpDrEsY2cq01g2iAXF/FmhoM+7jzaRZphZlAlLq02jZhR3rrXriuQTDPMt14cWlc8T
gYMzUg7nVOktHdxMxU+y7PDRudFoMBQY86iOSTU+z7OFPGSWH85swn4n5VaNKDg1YfX7Lp/W3TwG
KrpxSbCs2R49Pa2srE+l0WYvCQnuoCr+SZnmtB2r9sdH/gmYR/ovn9975w/caPOzvFkDjCqxuYfz
OEjy7JLljX1ckUYAIFenfKrEsSPXH3mEjS7A0XYMdRSdsbSeu5aH1DHUciH/7NYmrh7c5AMfv7o0
Q7Ti7jnICWVWZdAuLfmKujzwgMGMJEHkuTckSuMWa9Kf2U+ftHxg3x6G0ByTg8r8BOFC+WFPUGiG
XcNGZj8+3fLltraH+W6yfwK9elADTE9R+G8yeTNLnUavXjobQ0selgLTQJ9CtYnMi4YuOHsQ+1GP
0SOy9fm+WI17uE2xqUt0q3raHureemqmyb7Pbz8QMl7NuKDfkl3V+BidfuEBtj+KJu0o1IEEYRj8
1Z0Uc0lwsFKP4akXyNlugbSofdOQNChyN0uU+0Q5nFCVpSPiNs5PHwbVssLM5WNllIfimKeQY+c4
OStiADCJTEsfLX1GglLUSVhLQs6s+7wVeeiSlX9NxY2+M5M1BGHigp+K9cQDchDWOB+ydjro0td2
IIorPqh+hNd0Ok9eo3TpoGzc6TEAzgRpT2jPyrivRsZAixHGa8fvskdxmvcoMqT4gMXwI8sdXlAG
g/JX8uCt47us7GfCOFaivP/oAIAa690Gau2CnvRvbiXMPAX7KKgfHJaxLaWHZtCpr1bwWAZVyUmk
vzcuCiRhLQgDh2HTC4l8uKP1ytCtbYvADUlOKHVx7WnZY06wD27NRJyt5rFOp0csKVvVLu9Ln+FL
9N6XJv0jVz4erzF+gZA+1WiYGw9P0ym41xGjOY1rvs++JmKsjBLllamHhmZ5F6ysR9k7acR/st/q
xQhnWbfXooAP7d1iW2QCXMRy9rf1+WzY60uvmpnxUgftLuGfi/6rdYV+J7HnhZ1PCehYDKwka4JI
o61+/FYPHvqbOo/XEek1YBASzWSnW9qfUWc8J8OcijFTR7DXk53KE/fjKfOxLV1QDbsBSGma5Twz
aMUmxtZI6FkRDWJVl6zQ7qYucQ5LPjLd0oPtBaiyDcMYNhrimxATWHdJRyCvLHjg+Lf2ua1nT04w
xU6JOhZugm/LRk2X6xqfUY8JaJjFHS6Sv40hPwrLuBYmehZ9tjd6y1ah9fYfA/dZNPhYSvMPy0zm
Zxj0hP1q59d5EK+L7ONWx0jk98a8CSAmj7XSrZgr/okVJ78fa/O9d5U6WJNEDZQXHr7T4rFzGnlX
5scRYizSK7fZZEmPCZ+S07hrh+8m69Zdo4K3xdONc2u261aZeKADtEirPsjNaPsyro3qKAbrO8/g
yFKts0MPxvk4jc0Jg7MWWUvwXvD+bFGLP+VEoW5Xr1i3ULnK90mqwsngT8sbaq4oM//devE/ss88
NxX/+29H/X947//fHPq7v83N297/93/q/0NzvnHLOPi/m/P3Y51+dct/emv4N/63t8Y0/0Wuj0PT
kY6+yMe08X+sNYb7L55lSCbfd2yC/m3+yb+N+bb/L8fHQUdIvEcTh3v7Bv7trLGdf3m25XKQ+DjT
dZw5/xNnDRr3/xRz833hK0A2SpIDGjkEgv+VuQQxIoRdk+5cTgULSmu1J7103m0EGFUr72plJwcc
g9HoL9xtQ4WKWzbbMh+ZQ4uZgRQVskiKo10VSai7N03uiF9T+v693iTgAjpVXfpV1sZOzOmMPybl
gsGLTn4v3IkLl22nyRT1qF39hhQke2GO0N2h3DTD4MSS32Bo2athF1XcewzXJhy0QryxcYa6RwvX
DMjGPYGTmqjNoWJeAjqVh3SFVodg3M9AemFHFh+lctPAmwxvVyQYXzbyRm60mFNqhbc8z+QmC2xM
ztq0Jx2Ajh4FiVMZKFKDxEG9CMgf5dr0lM8viT3CHqXpZmKl0+lZE2YN05848QoQMc+3YYrJG56K
bIwS9ReCUmCZAkBPB7eM2Gg/c+WdizpTJyvlYuu/b/lQRzfJodg1tZ+7xTs2ssrYTm4iqodOm5Kz
ItUDgn1kxNSzDfILyC4Yx3JVe7x1f8tBPVsKR0OzjF9eWRGiTmxXbI2hVs1//VuJ88LHgX/mi2wD
LQ6c4DcxmiuP4QCqsRwCO8jjwtR3OgUCKPBTB1x0FIyP+sfq/kGncXNEZDvuyfrYBEj8yexChwl3
4APXGRDO1RxA2WRHo+1ZgknRDhbvto+3eaj34wPu8C3tOnNkOJkTNZIQPwj+w+x7h1zlEybWroVG
HuFmagSwVaajc4BsnTPvAR8Yes1lesOYlYSrDM6p6+jR6kPeQOdgCrvJ5ALEFG0BNYuX87vurF+K
1/3I6LKXoTTfjeRjhEpHDvxHWANEhq6zrPv+ZknMIXLwGWjVkf3cdNp5i1WdbhowQmlUpCIPuKMn
5b4GmnrJteB+aItnIcuGXjjJ+D82OxbwzxLd5C0i0Qhrvdtgm0EaalpodAdSc8aSJL+RMbsifzi0
zeU0d1MZD/NbXvvToZ6C69xlfwnSQJZyNzVuvk0mEByspnNkGjknuwu41TsvLXGd526iaFZs++Le
HL/F3P1kvUTERFN3bCO8J7bdD2kzsncMTpfC/jD1zoyNqju2GHQibdY21v/i6LyWJEWSKPpFYYYM
4DUhdZbW9YJVd/UgAhFo8fV72JfdnbWZ6ppMiHD3e+/xoiIn7E7THuV180e2hxVpsqgToHhzx+wZ
cuYBO1cZLn1zysaB0MP0x/eLR8ufZGTiChh7FkiVVkUGo0mOrvgN4oairsNTurZGGw1J8165Mwvy
TCSd2YOFAb8V1/dsEDbOGI3NAiXTWqoTeXRKeiwvXa/TcC3hQevV/0cm+tSwfT0ieITSGigrStx1
Qjsw9WFJGFetgWTzmXqJc+0fpGHkx6Jxx9BfKnziqDDjFKShRLq+GGitIPKcqlJnpp87TmILw2gL
7700njCWfW2ST7VOWJkAI5PHWXgwOt/YrAPvDosC97qqfgpRfE3kv0MS9Nkunb0fpctoyEkKL1W9
rwdcMa3nPMTuRHZjKA+BEhRv1VBFbsYAXKd8ytvjPa9mZK26OXRFAYJ+vvc6nND2IsTJzvEmtenB
zOmT8VWPIxJhNTEiqxr2Gg/jdpoxKmpMI6zWKuDppEofl+nsZO03jhBsTQSc9oSioasKLyLnXuHP
RSVWqmujScg3waZUdoOF6AV5mG0GKd/X0VQnJ7rkz2ULA6wZs3y39JE4k5Vvc1NrLY9y3tfXfh6p
7yCCkWT29uPy2HvxclPjm8rwxDaix5Ls/1kVNVXWBTSrdfObDea+rbxH1yi+vFScA1M1N79xzum4
2GHWbUXuGMgjW1uYL/l2cnKy9G1wMIiUQewdlh40wRNLTlY8qUhTxNBFWI9oVHSFjDhienqms9rG
Qr9YT00h7uc8QLDImJK3Inuzy+aYVDSkftbO4VqJD5NoacVLmrBmB3fCaJFlHCTyEULS7GGjAM3R
9yQ3PIbweIh712h3XjkZu7z2/wXrtJss93cQ3V3Ww8/rvO5+HS7CchF1XLLyyijYHjTe654BShnX
bQhIxNkt2YyXy0dsN61j685OtJLnUHaTHYFo8Lp8+nJY9yLhrV6SgokL54LtJowHXOtTFaMb+eO6
B2tS75B5CLPX/tPc07rigdgPLL+OSpR9Js4vC/0ufvzkYjbzlXvy06niEifW7wzhE5f8VyHWce+b
ADUsrcM0HyiU4/TS2jw3Kp7RlmcUAvIiRqiKzxgl1s+HJIIi0e86zLLhgFTCcVJEDdlZvBzlbiZ1
ub3CW28LSrTFmI4ga87luy/7XzLhXciEEhKA93cxiS/FMRiOYUG5jGnEhi7B4Eiv6sOanYaZw5o7
vZgTyoWORlML99To6WQAk2DuiNOPzP6dGfADlz77ZZ3ovtey3feTMW7PsArzgsPRjclwZXuow5dM
qyeLr3LHtPZW1dUbRvYgkrxcTKHaS9vH9kkUHgaooiaXRja12bRchjF71gbFoeSMHcrsRMYRqVQy
tbHMGCxEMJVhAlYA9ueWQOpvvp29iNX+F3j5o47tHaXRXdK2n46vcSGzKningh7xls8Nbo3rtg8T
dQJvQXEIMPtQEYSwBqoI+QtN07kjyNLsFwOftULeCmf/u5UE1RKysiFbA/5kTEc9yBzRyiQmyhif
M2PcZzRy2NBp7J2ix3Kbk5yp2i+Og3AayStj+O1o88M57tud1fbPgGGWnSOYASaaSTEx2Q5wOWDi
d48+elcb8linDJVsFu5FactwRGr6/u55nJKRKbIZMxSbmWYWC+HjptnpmjyFKx5F33P+t+YlHzCC
k8+8GBkS1SJ5aKrsmTwRIbjurqkoMeCpkTmC/gc0KvLcEZ8PB7InMb/0RfwCqpCfa2PBiwfnioqw
V7E44/7Bbsrn6E7dBwpkzk3kMqabnhZ0ab3mEfWwEem+vYl4fV68/pD2qcW+XPdvPS98zwNGn9zc
BbF/12APYgfKt1XkD2ZH42w37k0wgwt7PCxRO86H2mUru2TAVHGmh71UyGI4qWJVXxE8HK5lliIx
ZBXMlsaEHY+CxdNUZeIuWK2zF/OUrstnZRCQMRZLRM72SWyRM4gkN0/yyZZJx2bIhSXlvuXB18FN
355rMvhUS6TApb0yHypxoeM0l5l/V8X1yV7S6WEV3w4nVegnybs/lGcNRpWCY9gGdH4YrPUNcTW1
BwKT4/IrsRUi9z9vORWLeavjxv8U4VrcMfKFvDyGwsM8xl/EYdv9osWlhhMSOiPGcqJgFrAR/RJP
0B9wo5abKR3oSbSVNbnM7yvMBIxXolxvSGHK4tVE0EhcZIJ06v8DbrKXCQYuoYxQ6Pnq9vIPJRhV
a9pdkgkvlVWbfJqIIpMV3Ob4VRY49wZH/ax2fpgN69QxriRgW0cp/T+HpI0s2mI9xWUQkS59rX+C
wv63pBqfQeb1UUqznJXlkdr9gOz6whgpC+P+/yFG/wTyZcXPQAbRYz9tLsWt71p5So3601ZdSGiO
zQKbLxRJ8G9g4bAs0m+1Re0opCigmSLb82JxEHavdl1+FTqLQxEUB/odKxpsb4+ZXR1Xe4KyLj+N
cWCGFrNXWY/TvrK8v6ra7kwd1YScw7Ezfxy1vqQ97KzYX3/zL6PwsjCdGcl4nI2NzmveL8ZdacnA
eDG6Oxu9CgsYy2A6WCJx4oWNhc8Qo3oEOvgfeuSMoNva527iWgROhXAWdoXbwbbmaBD1Xz8xfl0C
65uADBwlhp6Q8LdhBUV4d0GIZcW9r8j41YRWa0iVIab0Ym/KP5L5EVnQeuc5yKzKwT2it0AkoJpp
P1LLkrhoiIkXxaEucPIBVUTR7fIoKPo0tKPFzEz2PIP/NL30VgfedEKs2ia5fEyDI47Z0JXXdL7G
3mgfrW66Ju4S8LG6My5pjJDWa1677j4HxcxtMtbHovJU5Pjrj7vUVNcN9aIGLJeDG24m/8Om8nWz
5HES7r7UGLws+WTO7n9l2b4IQXzUCi6LtEr6Ad5RvNKQ1/PioeNb2Fnbf0wFxlGF8qf96Ze0LfnD
Mr6LDcXsruPDGxqPWaFAuMAA7TRrGMsMp0il3LCZY56a/raQtJky1wpHP1j2ysrm0Ka5JAP3lNfF
y1hwFth1jsmkx5HnzI9pU74pIFMs38bTuyHStXGboaHt5qTHbai6U1GOtyzQN6tMrrnj3uUa54dX
PdRr9m3x5+ziUMc4WHGd467X8alUIM+6gXfDzbKbO0q5c3/LLJE7T6JtUEuEvre+YA3dNPJDTovY
yukvjS/ntKpfVx/2BfGUP+3k/Zn9mYCZ8t4mTkTV1z1tWxFNkq57DpgHDDGOfRQxwWQQI013m1wz
PQU+733mVPnZU5Lz0iDLnq7DEC1Jj8IfWKeV8FMFeAwuCFe+duV4YHzKwlmrONjtCARnIXfZlhvV
zb75evAODkuL9nA5w1mPjyiT922rXQIh0t1PzWYYJes1eRQiwmdE6hp4m1znyVQBF0HXrvjljxUD
653AvY8rZ+WxqswHh93L5IKS78EiXF1NE00F8KOULUmRt4xfVhX8ST5se4vdYjSP6rj5dAYqHCaJ
TziXRjKgpBE3csZs0UxU02ow5kcDJ4yOvs58ZFxdBCnlDvyBPBFVPj5Z4LT2a/qcFdwZMMoy7mq8
AmGbf/LA3xlZ8u7Y88nPhocO3l8xXm3bZvlfcdfWDRGZy5Q+s8GzZuVDdqhKvu8+mlvnyOcecv49
28tD4CMHFah4O7NDhx5Yj1gEp3Z2T3dnR+Ezr6RxWNb43JnisRHYgofxaTIxGmHhnte7JvXvEnf4
T0JpIJdWKMChgYNpVprZeYUk1tYXvIOIuLU+a1+NkZQdHszgtcxZVTKnUWdzr5Z1+mnM9R8cliEu
BWOX2QwJBL0QJu9iS43/aQbfPprxObfmh6miHcaPaBRo5A0e5GLfrP0VptJ33xCQoBV4Guz5WiTe
tc7lfwG1rYPu18xgr/3yiY03F9ZnXcZpPCuuQ5uacA36x5bF70v8rD3x2Qz2w1B0/6gC712vumKG
eJQxs6dWle9yhXs4gWaC0GhvOC1AFYyoG321uQcRE2+ccfiytMvdZ6wPrkcap2/iv06wnmYWNi66
vao8OTdc/FExdwfUK8cYrmNZPuNwvbpJM+6og3/K2vswnfSpXszXlvoXIfykHTpMB2l1t/jC2El6
ZLxhJI2vukqucF061V7BKLL1fmU87x9Le0BGcSiPLMSi3Xb/tZhW0HEMAsEJ2w5aIz7UTkW6OCvl
HowQsrWqdgP/i5I6v5oAG0/1rJ7LO4589j0T8XGmZxutufRowL26v7Ch5w39EhdID85w5tqCNQKW
ALchCa1S/DEy8TtZ3KdSMzfoOfJW+Tt09i2p5xt2xAOgS5JqELSmyooaI7GxkSdfyMwXN7a+Zz78
uvLod62BW3g5pIV3sJr+nzf657WormPvHPLNpZ/Gf8ag/I8wK72qhYAt+JXdBisE1DH3eYMn8pPj
F0q1q+5xgVjCfJfqaizEL2fTv5Od4LOigopizAclPqFRZE+F8v6WS3tvVuJM43Zgpeq4G2vnyzCr
sztgEVlDgLxvszPsS3g0O0/Ye7vqj4i3j2A7ThN6KlMBtjh0H4mb0BUBnBc+qIxpzE/skr9T4t9a
fPrpMyhDbGbeBwRXkpLVGIkNsmFgjQzHLOMIMvwXSzOZHO2nNHDju8Zq9rk/vM8yuS3ysRz1LUkp
+TOJ96lwjzOhPGSR8h1HJgH6mqw9rg2a6DIqScylJtkOmy6L5OTRtxEnguoJHf99RGsfj+RoH0n4
xTuSN9apZ6CEVPNfMEjO4sb9aIvA25cNE916qOhRGAS1IHoif/4c6IZNv6MrLyBcGO1Eqm/pyjAN
aKPcSp8GM2gPyUr9SZ94UPmCyMTB1pls2SKTE9eNPHY8a9InyrgpTBJ39nmdzbNFcUAWzcO5vl0F
dnMvNBYpTT8XFtmHbNzTTEkQ1d30rMvhAEGNvrJexm8V/7ATFmJE4D11dmbs/MYFSkR/0hVUY4x1
ij4PPeaRGNr3VmGxT338UbM7w3BV7AlhGwirXg8Z8i9gOvKPFDVlaM/WW1cG99VA8xmzI8byrkZJ
rpjo4t8WI0CbALpMHKpJXcshDOZy2HOPedHQDnMUC7ePwGmmB/Cc/ElD8keuHWN1QJGry9ePo5Ff
ra6rsKr0r6na75zR7YmbY0/cihOMI/6xEF0SZaR6UeIf5cZwUParbly6UIMZN6QZ/DW595FUy3Rn
cNMRosMelrgPXd1WV3o9R1v08m6o0uwe5+R2oWfhOOjpzvVrnyQzv0pSWuUpbTuUyXq9L2d17xal
H4pCM1lO4wh4FD68fgT167qKgLm5PJiNC8bLIOHKTC5Zm/zQwkMNW7f/YwPhxZfnMkrq9N+iG+xj
FttRvjaXjmL7UY+8vENhfFtt9qcuR/ZGzgyBrTz4LRv30JjRZJDx2qA1oZA0dT5zoqmI23v81iGl
MqK+RV3b5d3vYpivXcfJFUt5IfelIli/6OEKo7gJzapnsyJzSRqMIucOcTvy8IXkQ3XbQeJ65gCr
YgK5td1EqrKDXRPH5j6v9rHM76jQ/svHrYVWK2TTikFeDFgkysuFzYK6zQn5x+WeeTXfEW2tYkBx
bNCvkWonSqCsjXTN0GRSTP9ng6hBatnFPphJA8Y+Ra49vtUqdZ4ED7hem6uzJPfCi/GxttTsnjJE
yGCVfDuDIcFU5jjZ3BGNHo+CuFPY9JWk3QHx2pvyUCTyB6/PEZYankStfyyPeaLBn7UuBL6yzPk3
QHulm942BWS42OaaOH1vrXtXZ6/1WhWnekCaJ1Jf7CzL2NfLhvRno7wNuiMaQKs5CvE7T409Qj3B
chrZLvbWKMsBvvjzH6kU/2Sihn01sLMvc+wwGDejk8/oQ+YcpY2TPJBePqLwWgdeLx7OhRmZ22Kf
VGJZQtpmPBVy+Q2qBHzyKM+FFZs04nSFylNnRsv3KQIAAw+CWALGJ9UVvowkj6p0+DWlvFNN+jA1
FJrTUJ0lt+9txTra6YmViEUPfhVfkVev7X3nsHclYMS3HyT8GTu9+ajrCmsySUhAj64BR8hjZZ85
hVPHS83o58gHBMLX2VknEvJQvjYWtOj5AIgAk0Ztike7me5rWC1JqxAoOOHpZDHOj6lxY6oStbP+
yHDdWmlOXAHjArV2cNLmU/xAtnF4RDUbyMtqXIaBfpWlb0eFxjFDAXmrXfU3GXz/NAXHKis2wugT
/khCH0b2JRTVSzaQLCAe7mGcmVavvrgZBLUeIlI2yiHqC3OEcQDAQAk7eSCX+mzl5MgAqhIZI0xy
7rzsqQ+cKeSBAfpdMbJMv7O4uq/FtNxq86r8yscWwog64NXHBMnUVkMyNRcQEsHIBMiq74V0e3wm
Y7G3tlLVhzqQQeXYxq526OFYac22OQ4A/0KMbvxlYpFjGVCOtjBYX7yYWYoStiyXmVmpZqoKVuTO
BNATAk7fEzRSd2wMPilDyevCu9dMtNFZw9TbY/gfrpTRrmhB7zjFY5eqW0doh3/s4CfRikP5aFTt
RihfUjq9Zj6C203DZuQ9HVLsCTbv6lhZNgWuOIwBlFN3RExNlfszdMF4KVesqFn8A7qUl5ofcCqN
9jRaxog9YUHlm/mV7PITQDnOlcUhIvthBL4KictbTGy9kyNshAIe4l0zFw+l7i2uKOKUkHRXOrmt
NfinelyohgBPk6FXGLKl4wkGclrAZoupZutGw4R0XtWvn85vOttOcopAte3zzrl/59aFQBe0pzan
FHd7/cWJIhgZJMFeZgHEMeKhXgc3uVJEQ3M1HXrHG+7GodyTQEnngnjLfOk11gdHOZ+qtfVxXc0A
VBgrvcvF2M15+xDUqA9Zl/5iLxfHng6sLfN/jYVjPm7PbCATvOQeTZ6D+LFi1A7NRNznJTAJxFV9
nPz0DU/Tlje3/cOgjT3JcBhNm32lLQPacOsQp1tzlnvE9Gr/W8FCxyrMo1QvqQFbRN2gXGkMvHTb
TXs3iKYPHaekI6Vj35UVC4LXJtSMEgjd9SQmYwgfJvJ3QvSP95mPcsKCyqwrGfWnKbkN0o65r00T
OfT4dvK2/1v9n4zEkJPBTfeWxdhosNTWu9WZyU4QqImIBxFvq9ApR9kQ7kChKLuCNAcEF9cfCPWk
tAI8s6FQDs+CprtJGMy77ZNtWkw6mq9gKvr3VgyvfprQ0pOUy0A18fA7AsD0plbz9p7iIb7w1IHn
KSugIaxbqWJOg0EjSRhFd4S0jcGpFOyClsI8oEmjHRj0qqy79g9QL15aIS6S1OidoZ1/OiPw3ni2
RzYKvlpWvcBmkKfG8r9J/5Jfd8dqr2MWDTZtT0gfnjhW/q+OAnby69exiB+w5tGW+G/wifa2s7wF
zvCwVOoZKBRl3aG0pnHPR7A3xjhAiuLgFzV7ewsyPXETBVoC4v+z+O5GDqJDFhlrOCk4S9gGNlIK
58X0GAT7rKXSS0XJ8iNvJf9DFt33hr91551FVr8p338XFYNyFOA33Y/XYVVXjPXPI0gkvIuHAH9x
01X4/KFlZ+VfLcf/6q79XbAgMZ4mLr++WEzt8fMw03LkCl2FkeuYmMVdYjMa1C4cMU2AO8e8vG+g
3/Gymz41QU9gntPcREJLC4e5YZsZR7vI3/O4elJG8j6v+kT04Dq1C8yMbgIBbj7nDRv6unKGsrwE
/1h0cLEWetAtaezE9GZlYxzH5p6xKrsDyQCWkhp8noXF7Wyz/7Gx1/3YywmhpUWOJ3d71VKdMm+4
Cb/xzyH+u5qZDK55M5feObUxFFiFbcGFG2e4Omn22jXWcUR2uWCfDfa2h3heMpl6MCvEXsiAfpjN
S3/tUvbeGynJqY5KUy7gRRxyZKHtqWzPdpDPXOXy5hXOq1Gr8lRy9YWto8WhB559nxgS6Du9D36Z
ezk1Ydn306VClTz2w/JarI5LHFEfbZlX5yEhFODCqjpkwabAbYQCYqrdOVf6YFeGw6CWUtyzS+gU
GWYtN+03NdCQ8Grexp1fmgsJ7vnDW6iTOi92Iua5z6hE68FY4aXFq3OSaBkUpeDfSoqLlUTLDNm8
yHSzqz2DkCV9/ORNz16WDVHltsTCs82PKQ1iOIU8DMNGqLCOjO/RqSbGLXBqSXkxKxjoHWYep2yw
xU634if3JCqtTQCe4sgbAuBoNm8PaD36SRn5Gv4VDjI7GmcqVLussCLwZkYF9S+G8cDZW0730caC
iITDeC9TCYaStoDm6g+fgaII3LQp4GfV41IfmCBVL4ORnZuO1KJpxMVxNo3qGmx5wnLOAB4VfGAp
N0noDW5wBJQdoZ3C0j9IrGqvSdJ/BKaVHPPJUVHsj091tiYMi+ZXRBnGMAgIfqUOwPpx6hS1e5JF
dpsaowI5Iper1WCHTkt9HIklvNfJPyHn9TJkcFOatTmaE5x6fjQ2Aj2NtNArI9gAqifzAdLrjkU/
W6wcN0ZF7IMMrb8U57kt9y039hnIx8GLBy9yhRemfu8eWqHPMFebUwxtC5iPjadRH4rO628TVN6d
9lJsCxi4GKfjKpKeF+8ThbLXzs1DnJdb7HRZ77H+z2RlY+var9ym+WCW50Sa5DrYFhbPyc1Ppl82
VLx7YjWOKbge9kVtFiHWK+IDPtQtw9m6nObrXOtXo2Ma5TJ+uxTbvgoJLhDHPJOzokP9TQUmmTQ/
FOtZ2bY46+rdhWUwxcGbPTgUTxzqZoKPNdGEql0rdsNJkgeM+wE4liPuBmqHIu9oTLw8jRKq5JOS
2T1j7PEIwKQKzZXeOU/QknSbkqBdWdBYUEyQjr1aZpnclexzPDmorLd89NYbhN6OoYohUB7VehkJ
lCeZM990Ip29BC4A/ADF3KvA6eHB9PeFMX2WA/PHPO9XLGmP81bOml3X7m17eZtaBAi82C+W/U+2
4OXIj9RhwFq0UxeztrzylqhwxLsSRIGGlrniHC9fqixiyIYmhK4pgSZElSzWzLiBGIhlybXPvPYU
8LSdzA/h+e9dIvMT017B68+EerCy85gUPkYoOPU1U58F7VnkvnVoef0p/OVRp2zjLpoRm9HkProJ
SQ03EMciUQ5DlCiOR2B11gA+vnzggMj52/jFRUwwzmgYTzeb5XqM2USSwZuk+bqCex+Yphb3hox3
zdhDLjLkuR+44ZCot3DLwkBZYNYz6kevMW7xVP3MWNXtRZ5nVIbFIXTpex1p0ZtNRYj5qvtZ9eY3
SO2fhHQCvy+54ca/zBYF91YZ5gKKofvBmgymVO5tTtQMZ4/Ax9iUOMWpQIPNdmK5HTkvL/1jpTSQ
ONBx1Q9vDh2lZg5u18mjL+Z1b0Kwwzz/ZLT+XkKpyAhNsJWni4LsSN53YA0DiMLCHfNLwuWcVtpG
D2xZC1jUb2zP2fUrK+/lYJPRGvwgKlDxDdaDHFGnTiNm8cL7JIV/bTKgDoxzMOHlEUhD8Ex5Wp4D
OqhV4P2zsm37xdgiTvsksbz0Myi5vCwHVcLt8TWrHPYJUiOmc6hnWNzCNBNDJGs4ci1zLodkl8og
qgnzi6pfh1Ns/2cUlX9MPPWQzgx4qmVNzrkAM+gyd2EUV5kAXwDBRRJ0No6d5RBXPKFGxlhv1VjD
xiQIZ0Mw/nIZ4RFOAjO2IJ+qfIA6eZuWxX0hC3jfLtOJ1osiJn/AeJNELXFu28CCY9ruRZEYvowg
0du4e0QmoljULhb2vIeMgJTuBku0zOJPgYCB9YdfABYtlCSDug3DsUN0r7fd5xFOopk7GOEwTkTd
ktzSIugPsNaPltGwuIItMUTbW2z/H6ZbdO/kaUMCR7wUuKspJyx4Au7Rc3IK0arwIzZhwOrM7iAU
cwMZ6908ovGWQJxOTbYXQRxmcFBtp7DCdAgk36snjq3jfQQeT4Frm3eQ5wQIoNQ9qT69qAzBWFY+
lhStyyPHz6OR1P5upfZbfQwoRPCvpbQsIrVmFdWMUSlPuwbDU5sdhkxgg0Ea8cfqWur6wj+liLTe
gG/RmS/iKaWiCOUICicI3sutbh1yh05SjT9BQNU0KLQ5XHzQR0Ai9Qj5RsuOukmQAfSxguNgO5id
+QBgcjxPOAdZoCauDfMSCg99P8w5TUcYz6q4zCr/8Yscu0JOo2vXNmC9LH8nc5idPPAjEVVMZJSO
cUh9eR8DscYQx7jFclpudJm8UhdreCodIjEIgKkh4eTI9MrWl19waRkewvqYWe+FF4NLAOOJsGXj
fmieWSbzUHCiEtZtLzZjKQhRQJc94xIP0iKIFwAEMHyqKmS3iEfrF7JzsafD/2E5xmebkViiWIRP
CDUYN5dnRo5NoScCa5/DRGQ0Yx8DtnjvAXch9LDj7ciOjGI30Vfj17jXTAoxNDDL1QHyWsmEoCKC
IUsvP1atBe6nz95YAJx8gGR6NqBp8C8VDuM0Hwz2YB0DOQBtQb0Gm9zu3ZmjySfeRqYY1bOz05nq
ZiPaNCkwaMMN+fJhdqXuFIEsYg1IzVvGDhN1TIMR4mEC4Kteb7HFucJaoSs95ZVSpQeQag1RQIbR
LfR47eKw1FjS9LLAr1PjIUCxcJfYoCpnwG0m8jhPwb5bDOw2yASKmLAV865pE5m6jlMX4q1EsFEx
r/HKTTFpl5wg8bWKfeGgkAukjJm1fWnKCqSe4EmRf5qb0bjDMiXd4bSO8R1rOTuIcMlDUOqZIAxF
o2YRFBLY7AL0r38qES9hfkRdYLvxvmx9pCaOv0mKZ2eD/Hmu/aLYExA5M+tDtRrlSZT1leA16h8n
LRHVq8zSryVudDTH03exZsDTFCbTOQ2ZzWfQ/ZonJ7k3yAsCEA6eRklpW0wWbjUD63ZrJzjfgvwg
kv6o4/cqLZublzEhgRL0oIbagJqHuMbEJFPOowb/UyvnDvUdY4AFbRjsNwUJSJddXooj0rw6LmuB
u6yxmD/Y+9mqX1tm7LiYKkakPEs7wixYHpbkdVhiGmMzcbDCDKhIZnusA/PRGQDHEKPLrk455M+J
1E/axj2cQFIrRN7vxl7o+9roLdQFxhJZUn2zQ3eJsiDA9OMxO9ioD8nd2OdnFjp9uubw0zHs381+
emGE9tM1i3Op2+yV/z6XgPi/qvS/oMHGUBTel12TNbI7IK9+0EELrSCM4Ho0sTw4yjr2xqyp2K3j
Wkn8yXzwuDN3Xg/cM2kYBSuAzAy8ePr4hqDRYIQ23WMlAQuS1knT6gQ3DkNTK/6zbDbalRQ8gFqC
huCyu7bcfv73sm0Xi+vIM+ffXnY8rROdqO3/R/n6FfsFBjrm3Sx95HNlL6/hX9IuOC22eAY3S4zM
jmvyVBMungktCohdGhTISGX8UlWc37mwIvwXv2IsD07ChMsAGQ0RkDSQds5t2eztOcA9PMbNjpkK
KIM2OLGZikMfo3TtAJFYsuozddJxJ7D4uOnwBr4Zu5qZF3gjUihQZSufCpRIQAXoHF7/wAIcL3Xy
VzT4AFN1Qh+8arwOOAykSX6wXDIQNAtVRtkPvFEpn03nW+NxsiQ256q4xko+ZgND6SQpi0M8lHdO
1QdYbcWbLJrDIAUH4TJG64QPlOmHha2lCuvAKiLCyS6Z8hOwHdRhiyzr4GMZ9BuO8MRtbtDP//O3
hCQRj08hjIMPLTGaAUWy1vCgvAnaiOl9r/WP0O6vZ1CHsZFn3k3GerKnhMkv3OhSjt916z70MPhD
b6yfO2f7fgOfbDMOkQWLQFtUcFdZBl8Xzmko33q2hZk5xI0+wa/AJ8s+DJy13TL8TVrYzCogedk4
/4pZ8Snj3eb/AD3GDeOsDP+CZqLCBBdasq08ZN9ruB1P7qD/y2R8H0u9nKx1pj5QMKCz2iaU6mE9
SPT7NvHpJqiVpLtUs56mFN9rPKqXbhUa7c3+jvmJU2C/Tb6lDjPc1F1QdSDqTG5JVWEzCOChOayg
conTnBV9BP+qFDmEYF8J1+2NNd3CYK9TjSPf1Bn1pO2xBwDIsnPmyWXLGSdFqGX7s9RoPuvcn20T
vz5y43gqzeRbADdK8QAgdNl/YjV/j3gE8lqzFlGBPGja37gGlTXw0SH/mNe8MN8wG4AU18VbKuZ6
74r5ggcgg7eA+i1iiXRZwBtw14/eVMkBPvCpbQkR+zMbDApBc5dkz747vAf4siIlAmYFYwYooxuO
7YRTERYMKT2FiqpERoY2WB56tDlbsEsVzNi6U7PAB8Hb3qTyySpq4+ipoDm1VuOBU7Dw1zs4FzWp
64gNaQyeMBXiMTVOyYKkRywzMrr8y7PMe82shvym/OP0Jq2Hzv45gD9GO3OPrFYUR39q6CHW18z0
0zs8oswatXM3eqfJFK9ljVQdG89iaqFkDPkhySlgdEKopqNtnRmyIRFe2043iLzMhEZoBpY+97hA
lxHL+QIevwSKFZf3c129zr3/V1syuPyPufNabhxZu+wLDf5IJJAwt6KnSFFeJd0gpDLw3iSAp58F
1pn5u+tM9Im5mZgbhaTqrpJIAPmZvdd2uFhKvq/yUO1ZNy7ttrjtWobK0vrQ+JnAJ/hvhpiTLX4g
DjP2Tio27ngHkKRb847qvGZJMn269nCPvf/DZ1SEhgc9qFKgn5VzCg3k1FHufsppONrQdY+QzmCA
G/5IyIL4quySKnLyw200wfM3/OTUBR8SzuyWTM63eIoZ1aX1CpYbWYHwRWbjPDMJ0wE3Lpgyuj09
k2mRiG1huGBDWQNtg6a+L5X7ePWW/T8z4f1/6K8j8Puf/HXP0WecfRY//mqwu/4vPz+XfFtTqP9y
2LNTkjPi9fHY/S+Dne/+F4sbB80D97myr3/yL4OdFP9lO5aJtcfFwKEsJf+3wY6/zRQC1SzWOPDH
RFv93xjs7CXY9r+ze1yP0Cp+Olt6OPYsV/K3/S3QnDOg8ufRAISxxA8UsQ63cMoE+rK0vAtB3XZ+
/TiaRXIhT7I/uqaF/hOSKzD5wHmdU4MLrzqWKQHP3DPMAOCAQcaODlBPOEBVG+8Jennp4pjYms4W
J29qcPLy2J4BDe3Godc7rvP6I31ihz484+Cji/YaWxxnOXr7RpfrcYFLJZK2KB0TaAayvcwZAp6x
ITOgYRZGrcY6xtTHv7yPsBmmsCz+GmwksTH+8eLQBbkWmFHTlTYjsr+/OIq8rIE4wm5fEohy6oHX
nBmgjp0wEI4NPSIAVov2kEz3sVHsWCszHgvN9jHtkJpAtifKtOnyXVOnyKMQdT1FbpBsle5YSFx/
z4R4RbhqXnhu6EZ37WCTZlJoCq5wRJAZGPqpCCVL0+tnLQmd//wb/pGWzcWlhBSurchOkwL+4x9v
v1sOvYt7d9ypmQ+ug+zGAndQVcTdzSJ+Mz27ep8zdVsa1FiOmoe9IreUbr6eGVJZIZqKvNkZAx1c
oR15G/vhr3/+Gf/tXXCVsqQnPEtx5UvzTwdo6pPOiSrR3SGpaQDCQSzF8tdeyjAbTlVmWIe66y4k
dOVnvPA0sdKMHqe8+2yswt82CoqfYTFOwmVjHfwpuvec2n8Z0Cu0oKsZHGfZJoF+uIQYQPEmg/i+
G2EplL4/3i9iDLxf3sZjD7lNnMx++Odfz1rC4f56B/Lr2a6yPR4DHsZ4+Ud4XJVCaZ2kUGRFlah8
RQKRqsvNxX0QZ09t77C8w+cIetZoHotitO5EMauzygWWKpPezW2T+SCFxoQxDj+mxMxvlyLgppU0
9rLjinU7HOAEARNfiUzMRHN+cAcTcaLth+dpSJxbIxpLyp6u9GkwU8CVJCH9h2Am8++hWFxrjuQ5
iC3YpKo0sZH//W4Ka1uxyUyHnWdUxwpFRo/+4Ak+WvzUl+a8Jglbb1lxrsKx3wf19M1rg/hHP7sX
VKv52yyqYNN4sD+YO1MPcbYdI6gN/+HHlH8YjpcfU0nFHe9jO3acP28J0yeaxq6g2qO11pvKnEib
CzHjZrDdKbp5BjiRRBPFxotrjQbtI+rCvYbLyXhyGO/D0fsKscQcf9/iBUDGXQ3g06R2jOopu8OQ
2j70iAVqYHFPpvTxTWK33V6fA8xw5e9Yyb+l0v/tMfbnM97lKHEEcklFGCiRWMtv/P3zMS7ClvPp
f8jajwNcg8Oub7vipIBk7eoxGlb97OTf59txWoHjmcP2IgC741odiAEp8vHszSxNSQi97XxWKk4L
EKSD5rGffSYKkzmDl/OaTc3OHVNCXB/+w42xXA9/uzGWE9ABsCVs7N9Evf/9x9YqaoifEP2u4Dl+
Z1gQHUNjODGT9td53WNe8/rmJXL0EWX7/FBK57UZi5j/oPgKDLNeJ+TRnKJ+Rsg5TdVHKbBEO/gM
lAFBxSZPuEYxGuEneYjYVZGKCJvDxz0rpyb/jnNtxWm4N43eZOQzg99FMPDPv6L579caB7jDvSA9
n372zwNmivO5Ik+j2WEE5NirVzW6IiI8zlJPJvMlr4WITThiPYHnG1pybzr8RskUeg+c0vWuLjx9
LugDRus/nQxLotvfX30uf4n1T9iSMkX88VgiIGu2tSWaHYe9fdAIQkH7du0xkr2Fq4iOpHCqg2XY
MJumgmG0VX0bGxdALFvAFbzieiPQbozV+z+/Zta/X81MN3yQN2RGub7vUhr99WoOMaGbfcf8eNQg
JISZtA/tWLDwuDFUOp7noCpPE3EoAdwiExYlMW5ohciPQQ+JoEfcZmk8syLx508XHRakK3/J6SmA
Hk7NSdReA/6iYXSRl8WmH3KHgRlI/MgaCROXxaFNun6dGGJkm5O5P2wbqj/RWjSeZ5D8YvvPvy7Z
sv92QPgorhUeaPxeLuS5P6qQSBMXaYEe2DWdse4ZFbrTEb8rIkyR+EdUEDeDIt+tAuLFJIC2y51e
c1a5NykZ5U4EU9nO7x2/Gfa20OaNHZGuUUm/3XREv5clIV+yTqCHD9OrNB3GHKylzJCDhbnsligW
OP25KHaiHciUitEjxxFpXnkZP+W6E4eGlHY7w1yv2eYQx45OJpUYjS3fJO3UFQ6yfW9tGwBqoe0+
pim7PSlQNCofnXU81G9RfD+RkbweI+PC7tG9UcATrAwUqLYLnD3VB5B8BjL+pR/wsWLhADZULstg
oTZBVRs3hWcqMujUuMlw7NwEE/PDJEehiaShuWHhn62l26/dLFNbH/tMRMz1jcrJxeiMS1DMx5CL
CdviD8cqI1xnb+jywtMAFjR2tX1R6J/x0iGiarcRlOsNepcKdR8AKi8y70fjGD5ahXHRzJRkvRhN
pzg4xJJ41wWgpEbg94MvlnhA/DYMlrKjG5YzVtqhBCBYLRdbvGsa0N6Ry3ltNfK2mBj8lxh52xDV
bBLNeB9C3P0z0dzxgMV1oFYrjOQlbocvPTsQ4BhZDx7y3wi5EiFzw65IdLmKms+gMbFYYqQoYncR
E/DuJeJMMbedSjIAlP/VsQ3qy59Mtnv2qlisRxZR0uzfEgcDeDmwtoaU9h3FBWv0xaPMsbX4ygDq
t+U+cYsXzw0wC5X4bWVjSBY74tdota+iaiQR7M0KlI/DXYIKInRgR5GFLQ4lN040Fa8JA7Cssm8H
oZ9F5AJ/6+8dzyXUE0s1lXP/ibz+6KREuqtTgbqhJUV6QQ2gRWJ6E3IJE1/ImhZ5QaDl1p6Wix6v
uhH2HxIV0I1jDbduhoZDKIh0pCsZEfQx7lfCpxGDJwk5uVB8BaOE1oaLzAAHO6lhvQc2rsUYYZQJ
65YAjQfWXsVKWcK+sezyY8JujpMBXQHZ7vsyHeTGbIhdRDV0Zn/31lL4j+13aOLYxVTzhpgIYXTz
EdvdqalVvka98EJQ0Ackztdmmg+0YhvfVPkWMjiWoe5Ql9UX8lLwBWP/FrJiXDedt3cmjBdFjVBE
Zf4G+B1JZhpypADhSiJXh0qJnF+ObRwUPtpULBU8tMdbstTB2QXBHeqq7jiOt2aMNgTCyzMc+2iN
/a5bGb3tLntOsj589CvdsJ86fnxSfMiY4bbcj6Ad4+ouKV3SuSXPh96Zv3kIkJFuvpK8bq1NhgtX
b2HsfyOb/U3Ziox0Oji8E3RGrfOdinTczsAQ/bK474xg0UbANGfsjGO6VK92PB5Gc253SCW7zZiZ
7meOY0hEX30OvKBvZ/cYUyoD0ZuPyeiQ+06Q46Ujv+dgNqLdF4Eh7utWMskshHomrI5BTyJYd3Wo
A5eaJW2cZ3N5EPHcMJ7sGNWzLXP3h4iyFSKU+KseH4ImTtaOHlnwWZVDMOFjARLjjXRg8xZ81Lzy
teV8G2Igf1GSkuxsDvZrrzSxGwRFok2pdmHo9Psqmw3UV5X5PtMIG0AYnuspck9Wh9NpDF3xDhd+
0eDK+i6ZjYydjrefiEMjhQ+RWeA3D1PlDbee0b61RZedRDN/+81u7m2B5Ky2V6NmaoeZ0o1DeRdJ
3V4MBcpxzqIX2gQIg8urN8HE9zMvIccKZ55fjIrmPX6FhVu9ZyE7Ow55/e4a0GsGN/uuXRc1Txuf
0illzm9O6VHplHVjF8oHmIKbmvcO7D2hic7YGIeUjI9K5ccCLeuzVjlID1oMp1ckDoRY51sXB1XQ
VMeBbMPTpG3czdnGSjR9r0QByeP3qYVZuMlxhVcp4OZSMrFN3fy5Jnn+oUmbTePXKcHIprPRpL4/
G/bOioR8KT3v0BNUe5iMxkG/Lfy3TsePnPPdT8NkTFi1wW1s2yihF3JwSGfLms6xzrMV4RkxSeiQ
fdYcUZXwimcZl7UdOPczOKH9kOAU4JLjkIvS/Dn1zFevMqMvOBkEfpIdew9ZKcUI5CObMiYIFrlb
nv1AHmGoYQ1BOwJfcnTfaJtPGcBIdotu9dAVRXn0J5vEssIWu47TbcuIddXLvPicWgR7HuXn0afc
eS4M4/H6fa9lBZKgEF3XEeJhLYL2ws6/veg4S3ao3AlY8GfefAgzJxc1Qh9ZHXYzWNF0T842Cpru
Xi/fq6kHsLVbbx723lVWlfCE69C7y5YP188qmCCW/ZdvNLMBftJ2nRXAU++mjCoJ0zFILjUD0N8f
sHHoDTeJicWAPzBx4WA+zsZNDRr8xPU+ES3S1PA4sKqYcRfeXr/Xcfv//tP//lLl6CQzXZ0Nf4tK
3rx3M47bZrJMVnPs2ymdCc5NbZILBt1QC/RIJVJvfa2i88Skdajw5ZdUB3epqsmVKbpzK9sTAdU4
N3KEb4x2NLbkMGTkXI7lRWNjxb4r4we/ZDVd57CE0tK8cVBvP1QGZ9K1pgUh9Htu4wJAOredcUaK
VaFHF+d0LpDKp1yIIkiTjQatueOFtxyWtZh4634zIFf+cHt4Lv2cu8/S1jfmMPV7dkdylWMEQapC
CTEU96b90jDzf7CVApaKLogKEWPeaKxLTyTn318lGnBjTiXQ5T0PC0bzXOeedA7AuNfx4DosdUuA
3tHgrKxownPhGRiaXY8kQCwdgP0xKd1eP1z/2Fz+G6+pMbSzx6WVJc8yRzCPHXJZU8XfYUNY/YpZ
wn3SqzetjeJWE1pNTdP8zCPtXYAqUXc76ENwKOcKyzksB1466YfWi/SQgoZT+JROdoti6/eTqLSn
8T7QJMQWrh2eqZKLDQ0Zi+rBkS/CcJhcoyt2fBY4rmUhNAhr6/s8Dmy90+KxSFBeTAUlLrnfXYoO
RKZcZ2n72CuZPEroxTfl2NHDsP6nkxsltsW8fTBH90U7C9G36JtbqM763PQv87V9aI2Mrtfqoyer
xNHhGqRQ5kYVbq6Pm6CMf1L/MivrTSATSf10pcN7s9qV2dJS1hIxuOKISIBSbSJILOigJ5ZD00y3
ost6OIi2e7GbbiZlTvy0zfrX0FvpZRpw0ZBNFdx5mrDYsfWjS5+qHKmgJWBa4bE2bfnBhqPcsxGM
985gPXU6ir4ZlaXXdmM+zkyU1ziIl4AAd/37365NqznqskQrJJyCaln3b0V6KcchPFoI7CnKveRR
BwmwkYzO4frlEOYvv/93qyjMTbq8Zi2USpKXfAvVkwOYoUmmTRZVBLC28Q+mXcPu+pXw1LyJx8I+
lIZgN9uxHeXk8o+WNyKQbVJrnRd9Rxh2/ijM3jl1NYJbEzPcTeyhQkTViJw1/lY4P5QIgBOWmbOn
bIzvI9xRmP02rdFH94NCRUXK4bmxB3Mjy354NvkZbiYb6xfBABg3RlT11wlanQOmLgklRWeMTxwK
c9tXwI0aTou7hzF2xse2Cw/458u7xEIb9ftXF7lG6OlY7oo0LudiTgLwU3ngjZFvsyPH1aCSfAft
zb7DjWnfRQVjleVAxcW5LPJr6xm7F7oXUpx2Va2rVzsb79scGCdq1OQUpgce6qyq+MQuzEUyIchI
xEJnu/oF6hGOY25KknS4YXSYBVAfBOyTguS0IfJPmirf7aLofP2g7OT+9zjBxeSZ8lNSqHPzwQW9
xE0e7uw+yw9TrT4T6Gr8Xl66G5iyrczexHcrGBGCOB/gVfOaHdra/2F0zTHqvzXait/bgFgtRZj4
Yrf5kdWTuswjzDUVeuGhCEjLm5LsTK4Oqa6uOF3ff3Btv6Q+V24nXxtfTXeWAKoRTADgl/EyVZyF
7KtD8ZXWCA/iaW9Glb1JOkAlUK/0Udmj2kpQ/Ou5kcE25CGPRs9tHqg7ULG0Wh2uX14vz+v3zNlg
6+pLwGhQWQ6BZczraE6BwBrj8Kbnmddk9L9V+XbURXecavCevDHWC1LWf33ZlF320IbZA/JLF9OX
zp7/T58xU3lReeHeXs9gq8cn60d1ezvyssuYSFmzPKuQJS5aRRQPtR89VRdrKb5SrcJbuwHKMFGd
3s45zV5Y5OY5r6eXxDKs+xFM2Y4pBvIzmZDTYrj2y2gQ20pzZ79oiKLo6ON/fXb90/PvZ3NWp/7O
tAiktBILZOf16k+rdNzIYi63UYluJcwTolIrW1GCLBuIaQDFVvcI2zMdTFjP8lxs9C7OKTKyxuK9
DCPzVAg4/WgV91YnXQiMrYvuJJ0PJTEJLnjmhQ6TIO8q+u/AwmNGdrTCZxlD7hXlnVmzXyJYjOVp
Wpd31+/JvvGOKa6Gdqr3YzLV7wQbpdxOXchmqFzyG0Oxvg5eZ5MWpLAg0eI7REid18W98lJahoEu
pKJtXrU2+Q/MYdtHzJ4ftMTEYbD1fZ8Rw0EnCO+yYEs+2nRHRta/PhBYynhgmZNTT9hnoaaf1zl5
MTfJbiQo0afifhp5Vq3zNk12Ik6O6aynj6ISBRofnnApPeND0WngiRapbZQC3pFOPIGz+ga8gPzq
2vgpFs29kXriPKkY61Spis0UsT0ZBWkDYWKbeBuijIujZaMyqn6da/RK0B6qvcGK686VbU/ilNNt
ZBO5ktRAlPwAa3Hbdf787GfWQ50++G37I80n51YtR1c62AMuUWTAYSO+9Eh7mEyVONYuW/TCwfmJ
4MXaV0LBtm4jihNNHFlmR4CZr/sIZIg8refZv2SBavCCk3pbM3C9Q/K18mxn3BK9Vu2T3nC/2cPP
IS/iZ8IIL7OJxSJPG+QDsJK2WddyTJochdvfQ0tDEB153XdpL8GFYpCBES6ZWUpCjlLm0ssvCTcD
63Yv8YtLZnbFUTB2v7nWCqFbulttJffEROPKKDQCUQ3XBCXW9JFB+msRnmL9VS9JM8ZAhlGedmZ3
yqKhPVc/hVGGX4wP0MwMi2LeZV6ogiG5X+QlRDJEXxyC89pr/buyjgvoEDxuFgsqZiN7JPbR4YHl
IDi6MUm0g5jEjwpo+un3Ck8C4yxImAu8NLmfbWBq1+UTgTsIqjob2S6j3Zu2Mja8PfKFt/OnESr1
VOgM3+doHu1G0NZbS3pcnwSHyGs57q6vltCzPjUlnBIlp6dr1SlmL2fnD7oiT0vnaDZUtJ2bJo/s
kIk5kNm8TQYzWV8viKAoPq4voJ5L+4SgiJwkEIlw8ct28/v4neOs3aT+CEgCNkKe12AzrlNomWSH
uB6c4DaFjpiabply/WNRQSlxZu/xSnB3yh50/IK/3D6a2WSfemN6jDyIaFYzNDuSMZoHZRolfkLo
/ctXM2PImzRqkRYzgjj65OKtelx0Q9NCxRPZj8BkDjdH5ngcr2/TdeX3+9IJykU7V8Ehvv5VDTQL
SIZesA9ta/ogNdVfjz5qfVuO4r3D2DiFoThmQ9RfFOBTk0SON5Ms5jxJi6egtMCC4YkRfRBt01la
bxO8l2jyqD0MiB/BfJSa5GS8ZfrWtrTxGtgkEedBhs5QTBvfbTA4tWV6axdIyT2ZNG/prxRHPAci
bXCZJl/AHZJjFLY2fDYM5+Myeb32Foygpv2A4Vh7GU9RQpqsXSXfSodmUZtO/YjgP4GTEz4XCw7F
YFF2xBBW7sKGX6slPgHF1Xy4flaAvjno5XvXz4wSj7LbzgH2BeZfdTo1j2NOQETAW7sbRI8Abmkg
F2xCQcuWsyTRaEpeYmv5x9nLAfyoWP+2MaM0WAdH3TkTlFAdcs+SfPrqh4F56JyhZ7r5iU1wflTE
dZE5gnu94BEE+CITh+vv6eQEcFlZqnZRPb5cd6yWiu+vR9D1gyZ+0eny6jxjqmArCV9jdsZd3DKh
1QXxhppZ+V3dmbj5ioXTufT+rronLCiji6Fd8VASbBvXJfiv9SywFtVNULTqAhO/YaJTfPAqWhdC
LRzgiwviJEqcd8MGQWkkfnSaE6PcaFB6UMCnD4srYusqxlnIEH73fKRxZft+zH56sWRukR0NhgaJ
t619H7RBGDHpoZF4HTHap6yiixyJuVG6yb8+CxGTplXAbtGV4zHHh7upOIw+fDrPkr3cF+ls71CN
gHt51i+jn8W2SqKWPC/aKGZRd3mWEPEQuQZWl5HUIxIWtFbHGBc0jjebsmrK3yo7wh3seRBG+2W6
j9SWgB/zWGaNs0mbEUDj1sWRumbe6a58RXNnNzIBi/Ic6uZ2tvpXHnKfbmKkK44hRjci2qsauVjA
VR64TFmLwWaYSxaw2kd2w4BTC/8GXSQt3+jsgS2Ge9LoyRawaESjMHxn6YzXHszpkFufRtFgL56C
Q7oMNCy9kMjC7PtsF0dYyjDksmSTsr27yWIcPMTNAbLwAOkZ0XDboDspo70ohgV7hOSKEhP9vzsw
qo52rt/iLOAr2AXZZTQmjMaMRDm9cVWaOllSu8NoxXGWEKNsMnCLp01dBT9hfxWbWiA+HVELG0a2
T80GQFMWxbeFmG6wUkZsBcYnbVWXBnHu0cwxyQwBvZYncWggxRXsQJBPE1+xE97C6Mt8/s4FpUcX
w8MJ8j4JxjGc2AnrRQuAIMk+FZHQKyKbzXUHFbKVB9is265tXXA4NzgnsLSYYOFjr96YQb/rQSLv
mSKk20nskrrKN47A41HarWbEz2QlcZGEhw1yVTAuXN3RYfyRAY7YDmxHxhh0jduQkAvbPeCKhzha
7xQWpdZ8jZmsz4Jk7L5njJvOjz0WEkB73gt9Qoypu10SThCUl3mx7Qekzd7QvrioJIQ/Gnca3WMc
AWSxM9TQxUwCeequJrtmARd/0fR+AGhsdoP1mRucSAL3pI3sGNwORq8F5ELbNWyC5bRiq/YGepeX
s8WcYBSHhnSD15rFwo1ofDI2Rs7SKfhSuPpsFTPkLqCTxI057mc7POEy+T5OZKVPcbfzU+grHPwm
FK8KhzKj/iJq7qxKIAOf5FZKuTA3zGPloH2KYH5tF9Vo21ZbbIFQEySBHQdBjnYeK4zNOThZkcB3
M0zqppAazlfZnq77x4TgeUJIu2Y9e1JV/mY58+0kp3cGcUSI3Rf4ERHDx9kunNJXkki+zHiYMCK2
n4kdvVjL4Dx2FVDOxe+6BDi7OerfWJjH2ozfE/xiO2CWbOp46fM2aHeEwJ+HJPpip/U0RT+Xe6Xn
QPQCw7hJrfQbj8xgTdYhYVhDvKsY18I0/BVmLquhtl6Itp86rn52ocYa43fs5bxqxAI+OisZGmTy
Ff659LS1nb2YDd6YbCQWmLWTTzglif8dYvt5QOt0Axlso5rqXTjeoZudjOdb/ZY0mEJAvTzauX/w
hjB5IrkTpb//XgcAS0ohHnIb14U5/HKIhanckJknu/0R7MpSgcIXLrN3scSuE2ixDdJNlQC8JNLr
yWliAJTUOnFGMGtA42KWwZMyetYUIQfVpIE0xtf1fpS/1GAR2GiYHxjjduTOYwTO4lsniYK9JWe4
4sWnF9bmjWWx6StDm+w9q3HXThQcpFfVO5nlj/TvBW6TgOJr4eKOTHJwTfksPF0VbmwbLx1dwg5m
w3du7yuThQ69A6MNqwVUL1N3d8wOprLfD50MP0ckJfTBSNwQgGpejEPOfsibDbEx62W0woJq5Qaf
2NP12mgX+xnZhINsiekmgrLTOP2XXGEi5zm7WKRFRoFXvEj39uieJFMc2IcJBlxon9gjP1uBGTob
V30CGnIqfvQSzMOo4XvwqGFRJknbizEp+IQoN1JSN7VDux/weGD1Jd2KDRjTIpsGNUYUm76I45BZ
5k6G+aGHp7Bp2RhB0DX8VYcehkVSsYRUJ5eocjZFCOS9jHGnIKRhO8dckuBF/RSwVlpnyG3mEXdK
3j6OilO0suUuFUB8oAYTjAn9xmZwOz1PNXmRZAqBkfoOCjfg6rQxndT1JWxi+DjMkYjHSFeNwBOh
c92QuAiPMY+ulBholhaIdgqEybkk/sVs7F/CZt7V94pXBliA0RMoPhX1c95ah7LNeLx7/Na0m3ee
fGDr1+5Tt/yhvOSjEHHxPhJ0tDTN2LvSifCUadq0yWCsFMHZMADVC1qfnrlnsc55Oza+1kwFmB3X
AKcCx3jhIJnWjQlu3ejoYJp2X5WV8aAbFjBeKgSLNmB6WOHe4xGgIxFnm9JgM+ySIuzWyYeOoLvY
KZiyQVTmrovsj8wsVhL/HIX+vB4dQIaCQSyuUmKBJxxrsLp2oc9OktWlbsg0lGDsg4Gfg8rurjJq
oH6LjUK63o0fVmjIEyLaGES2i1usnonzchlWj3382uTZhgj6GYSN+w5xgxxnK9iRkrqZGYmzwjah
NmlcsK71U83dxhuRw1cFwS/Wwh4xPEaxfXUfovZc2f5dnGmBr08aG8YACBp8tasJtdpzwRzmwVg3
cdPeClVDTe7GnQD2Xk3Cv80MqG5VZl2msdvNHIGMjdt75mwHfvoeJGMAd2coN4kRlYRsjz97XKjD
gOs01cWBpjFC3I7XLLATQKPyISGekFLX3A3hMK/4za1jO30kISvkOfTA4eI1GtJw32TDyrC0By6a
kV0+Ec2oVXUCHDxvI0VkXZHiCY2mY1V3HzkPyEDRb1ouhLsOciDHhjzGIY4arwZLoMMH20uxe7vO
bdn30baryBplqbgZEV3d8LqvSsKybuZ+DNYG2WuJXOOoZqITNzdJ4fRAKZMVS+wPNqJLep+Dq6f3
t/hU4bL42XTIBXumUCRb/L33o/QnnAnVUSWNsw/9gbGG+CozCHa6YjoHkA5y2IASz8qxrbT+azvz
QsRN8lXgdkaLyRDGKNaOUcrtVINvbXFdz379kC9CmZnoWz9wWBoTCpTC6OP9dadNr00QejLa+oM4
+UlG8dzGP8WS1Q2AcGcRLka5QuFnE7iGHwK1Si3eRp9ywMarFxn2pp3xU+AWu0kbVrfeiNBirtHg
xAD6ey5gyDfOOgFIhmBh4oDFWWTUM/A6TsBdnnOqNI75Dvr4wKm+mD3nLbH2TBFphclOrJ5RS5/K
GbqwRzWIeYTSpoeTHZRgvq1pcWNhHmJTtzbkj7BKPz0AVxS1lBResth6aJSGpLRvIIUHWxfLUUvX
j9FYvFYgs1cxybxhLxZMlNusx6EtbiaRFjungkXu+y94b8dHKMBF+joBqDS3XdhR9wfqoYusnePQ
Tdt4nlxloxcLwk+P2AWelO1tAgQhcnux8xqm/kBzc1NgoPTkS+OTZCIX66uUPHrRomY3WchVVKJP
Vkejz79JI38OYxjYXWocVPQd/dAbNT2CqU1VqJO9aN/s2M4eTJiW6E5d8sCGotlV2ZLbpaub1gbF
2uXxOzkOuJYdrBOlMT6EGC/Ak3GkBG20ZgpVehw5giCqTbf43IMGwN0wlmSXjJ+TSSChb2XIISGT
J3bNHrHnSwLaVx3i4FUXQY7s6TQSvSSJ186eopTyVbSPWRbcGuHCL76Irns3mMOt+2kGKtDCkM6U
ZMBCM2otZU3J83bXmmW3BfJ4DDtcpWHT56scp0qQNh5ripEBM6kMaxvfJs4K7H5hG2/Y59V72X55
sxw2ZVtmt+e6nNB9Egq3yV3kgyxtlyWZdZQ23J06CXeOi6usqiKen26CEah9ZqCC0TdpvQPIqHfJ
xhYrUz2sRxOHFX4sYeWEgQ7jpZry9GYElMKrRzwrCAQukMGDtMsxElvhuq+iZ8khuxw3TExBQ3Ip
7WvNBclY9JuDd3FrBdrZJ6p8bCJbM0NyJpB3xnFQj6OEJzj3Ub7nDN2GQAJLMV0SEBeG0uV5dIbT
aAbiokrqOpqT1WRKJjizLFaQKKJl8MUGuHKHfRR308owAToVHRwHIx3OVs6cfmjezIkAUcKi2iq6
9dFR39STtliZG2iXx1fSCjgQ2BjNHQx3Kwo3Tdu9dbazVq33FUv/PQ+RkxBHeAgQwuNn9RvWuXqv
mrha+TEx2CY+1mKwvvrZv03B2DA5neg2jewY5t+YrllnC1iYcMhNKGx/iTUBbsHT9Ky6+qz8i9EE
1bGT9i9VP6dUrfvGtOHHaWgDRcAcqHembQ1Q4KDrmVjO/Aj6hPhsDx2TlAbze701ktG9sYpWbE0j
PPVF/8MeFgzCZ1qCZecRpNeqMl+lF2/tJQabVRgZfST2IbMgddzAjE2eLyeuZ2wyyNJrcJxTqtdB
wh6r5tajwpgBLMU5wisfi/AQfY5hgBpZQiCqq/7LkGw1Z8R9cQ2cPF6gT51QvwwTXaga4CPiMXXx
T6tfSJn3vvhZAT0/hFiJ16YDZYAedM/5Np6UFX6xTyGztJSnyP7eOsCxw+Xvk1PY856ZFsUsMPcI
Z1dU4A1uybEQfr4oiax7qDUoEhCUsHsZ3oOwiW51p6pNN0ZsiASXAAIOpnugxtraeYe2dbBaOP1R
/T7Fk79Rp4YInG1gWTBRiI0rA+MXICIQGrXDM1QkzXHQKahd9lkNZedq7uZLmto/4mo0t6Jn2FxH
EYZ8CxS2n/8cE+oXr5p4sgaauJ38BT0DjsHW+TKUS8CRCYEE9o8vgJhyn8MlTYy1VwCk6fTOjAQQ
SP59jiL8m8voOYJhiaLLz9cCUD1wF6pRqcTGhay0s5Zgo1lLbtficUqmZuMXxF0qUkvjuj21Xc1/
HY//k6PzWq4UyaLoFxGBT3i9jmvlrlzphVCpVXhITGLy62cxDzPRPVMlC5nH7L32j+VRaU4JtKsQ
dTN13x+EpHD3mGaA2Zk2ZmlQ+8+s5zkBG8p1OQ0HE7/+IcNCy6vUnDLrU43QKW2d9VG7Qt4VmUEF
JP2mH1cKBqCs//8XAXYo68182KMf41dGNoCX4fTxJ4NHT8rjOAHSmcoVfibYIUjG2p4//iIYB81r
aYeWRvAwCTQtsjt6wzQdHTQta0WFRdm/UpNxWDHaEKp2WH/4O581YRsuDJ70/ME0nrmOfepNLvOm
pySd6uVgw5U+MNQrpoQ6lrifQz2R7jhaA+kAMJeQlbB/YMBuO3e1SLZyxyoDfOJvDOGbzJQfhnWj
XyGbpMAZzjrs+BC52x1i69Y5zq5eD+86JwVZxT445tYkqyIkeqmvrD2oz2HXr3LJzuD6bRzPQkT9
1aip3cOQSHYNCXa94L2b0vhqVvK7thqxgf8B6iVGYOsg8DINxrEEaVqPa9p91OaksNNibiVvmzlB
EfV0sUZzvJhk6aE51pEjAZ5NKReoa4LrUul/jtUSq5C2b6p+0cyJD0zhMhDf8px75XummgcnLtId
Wss3zwQfS+rEC7oGGp4Jq7eLlrNompgJB9jYDoc4pQ01RYDb69l3lmjad6VDV+ykIwb65l/ezg6D
mRnkm/1FlPwB9gHG6c4gYACo1kZV1GCYtMDPIvJGc4qnqX7NB/BhQ/Kiy/idQDh3G6eoAVcUUREz
zfNHYDGOaqD8CmLI6QCBdpSARM03dqFjREoHqq3EjeYSxgzUHLEdCwJkzYoCcK74p4aiwkfa5ev9
zIprW6kkIgVy2bWG8iM/DL5ZSBeLTf5yjRaFWKuw5B8MDbGwg0SCvpPdTi53vlZUxt1xrqlibXCF
WEzvnezlvnLtJ6OTH10CxXYk8ZUs8fyritM3VHfBKdflUcbxT58/jGjLcTcHfGdYJsgPj7KRx64s
1aW0Ca/ASPdWh8G/cArh3wLlrEiG3AyNtau5O6BNYDuvhuvIHRUkOQCjTIYbGYovAkW2aZHcDXIk
rnbK3FVl9nMyMgx2reVmBIt7MEhNZvilTjyhZLomojzSqoo90OEyaUUkORf3RAf/dQLzj5p6lNIm
iTdFDX8aqkNk46MbMcDmQNVQNXLByPa56/WLtknAafv+aDs+PckCzKdPvRc5NZigYgr8yXEZDDbw
geYGUnsRzA7supK7k2kxeKijnAtgwEg8dSmjplOfCxMzlUz5vvWvfbsGVHWw/Bdu0+OCb6Qg+CpK
zbbZeKLv779Cm92dxcpbKDuyvatA74RhHW1BXEyQPSiEXZfW8t76Dt1kT/m9q4Jr2IMxLrCWnHsa
R68i+g0Z7iXvvOKk2Butxhy5j13bh+Wj4ohWaIdYAXTOJJg6mVYZOVzEfcKyuNE56U8gD4vMtg9N
weTc6Z1/WnkkeBNFfCUhfoMZndBYYqTx+88Hw+XfRDgEdDr2oXT9fm96RBjN4nlK3JS5sFGcYY5Q
CQnjUOBJOXjpnwKduRHWdztE+xMnTnnsVfDcgAR3PRo5GSrswPn0YZaShmio/7PaDJ1RrFfoYHqk
OqTvwlqkhHGs+VqilBCsLXwOh1ho9hdj8RITAYg8ouO+Hwb/Okn/OAdc8PkgKvaLFlKkojtBykZY
zqhOC6RIEhFbUzKkX8rggW3EwVx4750Asauwy+JaVhCUitBBnUYmbAPYI6K1/ybil/avQjw8NmTW
qKPbxnvqRJJ+Gk9tkaQwr8zlErUhs3BlJKSdUe+kkwqfGjkQjmZ3HOXekdhEYIqEdzNmWJwL+tC7
YYJliQvnmbLhwgJZHcbO+2gqoZGFBW+ljarW8DWdBCPeWanxnCjrc6yqtxLK/6bruZP8INnmzZzs
zZ4vp/EYD7nZ+Ju2KgGCPD1i6vAuJaaCXSvbZRd4qDED9ncHs8NyptNcnSSP/MYdvG+dx/3F404k
bRb4r7SekFExLi0WfayU/2s69ksY8huCGipQgc+Z0V9K6K8U0Y+lmH58ZPhIOZ1LOyq0sPxqOpE5
kcYpRhKQMe19J4AXUjzFrvcyCFKASxPbPt8VArQ2hfsIIGzf1+SG1IQT9mlHy8pWKE7ATPWpfiM5
GeVKEjIvTvWuM6sBI6pN/w8NP5Ghj5RyeVJyiC+zjh+L0D5YoveZCtT2JW38Z62mLdqEKaJPyA4h
cQGtXZKpDp5676BzRbvxQQU1PoUC2YDkcC0shPAkc+jXIa6q9WR5n0YnjNweqYCC/dEkkwco0zqa
E1r60BiekvynKGnJ/PGYy/SUFmP+hgj9Jj3m+G3e7HGl2pHqloYwJ41OzefYaToe1BY79F0PPqAT
YhnzsT4zqrafqE4CNpTjC8EMPfZOPX1kvn3VYUB1W8eS2IFbMzvJNXchL5mxOGVxioTf/Fsg3drl
lO/cjM47j1KKzzl5n3J225kzw0+WxPN25rjP+RjTb1Ky40uKNDwKSZFahFPK2kEBoH4upH7gRSWK
OODl9EadXcrwuTfbO0ZouqWOc6QvHgK2usyBkuVSG+F96Xr7AWnMSTA1zQbzHyXEjaTNgTPPcnfw
YgvyRBOADriUzqP0MYJMwSm02aGFwtqqoCAfFJ//xrFS/zUI4jeY3M2DHubPggnzgYeeDf1g7kgf
OS7N9BwPFtRXbmIF7nSrsBI3ycnMpv6C2/C59piZiMLUpzpFGNvn4k9DiemMxvO8pGeXguBQNVYc
JTnvtttrhCcpbw7YHySbACyb+h9lQQi1IHztUMzTHoXvAcGKfCy1c4z2M7ZrhoKDcygcdBGLbk+q
J9JmRgLL5Hfe+nN5LY2aDRP8LKSagUGyqXWFhkzh0LwsEuyHzqWgcDN2NOnZBZvPliBnlYN9qakS
l4pET/As6ANDzahYiZmxHyJhhHLbtBn/Bv5oUCcwDnVk+8Hj/NWPf9gIuN9aPTmdSxgSFtCLtL9F
YS0HTEzsnoR3ZZjY7SgVfgQ03A3bmv9GdA5oUWgQ6sS8B5Y8IoShgRI+CUjckOMcHkLlfVq2uxkA
yZzmovlPFu69ZoJ3MbzgMIjyGdB0/9Srm4uci+w247nqGBj+TEu3XAm+2wUbWc3dlkDmcuXyY77J
0qdu9sVhGJPmLNzzNIaQlVCt+a7Hh8peZhan7HFYUs/5OKyVEXsEgmL8uf/2CTl4MtZ8QV3Y/NU1
J8Q7KAE0XUhr76fl36UtojyDFsO41z3MabatOjr6nlTZQ9KNREIKHjuKZ81+m7yDD8QET35Fiqnn
ITNpaR/PLlxnMh0DpOAjZsBsMk74Rz+a5UEBi32qXBDDvhTfsV0isM6+mth/xrTDATTjHaLjXraO
zIkpqPUrq1Sy7sIqWoxsN6FsQTP6l8wbCEi14jFmy3AIPSg5iCNe2+J7NUetKnpHRuvWKRnKH5zu
p3JYK6L/hxJgDvKzHkZLyiM3SQeYorj24+Cs0JVN3I8w8lWfHjCtEfwFoMgKQAW5S7DlYfaichie
0C1BKW0OfJXWwQmm7EjNflis+TdB7rFz0sy8bPgBMS/KfRcJZ3HMQVUiSA/x52HHxjt+ISyZTBop
mau4f6RPQkUoCUZzVBVRGpCi6RrWbrFFpLKxObiyRYtRNON9bmGslwlAT2bD6C3/NhlrkXAAcYOL
rGdFk764TqVPVoZBPEu4CxcuuC28lEewEjs3Y/09GnezMPPX3vg2kB5vihq/zSRWNJNwoKuX9ELN
FG9NBUFoavgEAK65H0v1UOiFxQbr3G1tmunJsxXX0NyeORVxIoC/H2ewENW9y+46YOFiV6wv9MCW
MQwvNZksWzkJe2uZxgujrPTgmOrNKajucUvd3L40Hv3/GJqmh3rkci+mIwsTdj31yXBZ36XsJto+
5E1wwubTyElqsXmIHrrglmeKUdnJCeQ9ZEgRuTZPIYJCz4G85BAXQthB+QvVYBuvMgpR0biVGZdp
ZUGN8j/16LJlrsa9WNyRTp0qGTtYUgQ3z2BTZ+bAwLx89UTXExMx8W2YS3NOYvOiOnEPi6UhYGL4
jkvrjPJM7wOjG/Zj/mqTAYlWCNC+EcImokx6JfDmpvPqodN4WPoJ+BT35AmmtnGuFCp4HvB/jaP6
i9WWb1WQehFMDDL8sK8YlsbnXsF3IaEjDNtvYbOca3IXWe2aVT+Y7LrTqf6ktgOaKsd+n0vjui6+
bQf9CVO8RylYUAhfn72e0bezsNRz83cWY7RAepyuzNiBLPvvTGjKAwt06nbrTUygsV0AU9U5SDui
r+jqI2UmD0ly9BbQbyXhOiXrHQjFq2K3NBCIuQuQppJvCKGYpieiweBbcKDVEG/lM7U9YdqlIwk1
UDwxvLNWzA6FpNdfup2fQB+AD5u2wxBxityd5BD4yXFw5zd6qt1SxhPGQZcTy7P+DYW4skV7cLrl
zbNLkzxRliZYBHniS8w3LqFv8QqMDdFlE1S+dVNo+t1A/+8Bej32DI7HNmHa4QK5HGfzDrXi2x+X
h7IR1wVHNEDPjS0DTp3Me3Vy7yxU8k28MP6GktPQkMN+0uVjWMhoyKlczJEZMQKhVz8vkXG2zE3M
po3wIbp4MXK5D/eudVFuI6PWVlfHdT6y0rqFBUfzcpWtfNJqXE5d5x5dne9jnQJOXPInWULbLu3y
IVWq3Jfwn0kRv3prBNXMcFIZBrrcBdGoZadfPfrmFrQKknp6fDZBt0yPT2p26wjGBzrdzmZ3DJzd
n2dSrwNGhaNG2JvNzIvD5gWwBcvT+hml/vOQW18gvE3+tJnoZ5GJt8Kfl2iWLazWojqbGoRLiK56
J8z8LG0jGmUYFfi6sMjixrWT4FsPttzQ1BUM8whIt4O7LfTzEub/RtgQ+54RcUaoBuGOex9Ba2oE
T3ZOrkYesK6NQS2Tg8e43DBhEHbvq2+5BYWzYebAG9C6r4VbEpzYw9cDD/ahrPk64OshWI+AGmEj
teACHzPmbQ1ozUAXJ2ABO85AXs85PxEqQVZHOOyFQWPpVv2xT/N/CETcHWU2QUM9HunWfG9xJKdO
dzFqLJ6I4Siecgi9bcJEuYd6mI4//fLsBKj/WWcr9sCF6TM+qf19nhYMboBZrMQ31aTiQJbNWrbi
gX1L7VFvuneHLLDQth7rAdJXD7xpI1ussuEq5hlRNTF2evvxZ74NU5NKmCzg8trWYym2bIFpZgHO
IVCy67CXZ0HSiZp9+Cd1gyTSFgo4AuncVD1PbowmRYHyWc42U8cBwRfhjFEvh8+8ZDybqeLTq7p/
ZvIkgol+YCgIF5IHq/B2pYt2KSz8574f34rZIn4Qce3UlbRv2aVFLGFk8Wcgkt/aA2vGq3fG43lR
AkFiF741cVYeU6Yujumti3rAppSbWM4fTXv6qTO8w4wxq9b4aGauQ7DdjOaImcG+gerdggKUaFy0
/GicIE/3bbimdIjLyKWMXtdae22idwqn+1j0T5pBpXfXgiGQ5EkoFB9cw4HJQF8MnXP+1nSxaybr
te3Efx3Ikp1rzpfJI8S8S/OfOjB/GVx95WF5YluckpSHukHON6DsjfuvSVCes35nnUr4HOgGVL2y
ZcyIBKirI7fxbhV+08GzzxzIm4KouC39OQtijF9GwooktOmTxT5fiO9m2+auzbMucNkOjPbdLol6
6KBZjUZTJxGBdOk2WYZDx354t/4KnNZ+S+zxTeX9t1slP+iQDiNxFEmThqsY+eiHzAyk8y8mOXAX
JM4pmOP7+pTmrf80Lv8ANCATG8IbVEi9jPamnekD23H4mA2c62u8DOMlbj0OyXLmXfEKBvMEY+Hw
ffYT5mxAgUBXhu07BO4nvAPIaLAd10h93twOmqhg+iz8fGYsi+u9psRCJrNsQ1wrLJGy1zZAXMm2
QnGABJvetpkm+EwPdGnv65H4Cp/Z8GYqxnpnoKBhCI4Yz0rfMivlGHerlzGb/P1cZcvJTn8ZprzD
Vv2vJ1VjYzNOw6S7jZFnskcBl7Bclch/EdZ+1TajnHnGRaaK/zQ329ZMw8cmE+kewhu7GiCFOLEA
SafpIx/8MZj8yDbicjuVtGOOxXeQZLus3BurgXNkaNLWy8Zz+1/Cgc5aZTXijOdM0ANMYfIVx/6b
++yGpBSa3V+BzzSC6E0f44annMC8nZ9V1bVKMfO3Y7rycW17bXGg/o6MQaz4n2aJfJCGTwyyW11b
ihT5MSLY3PU50oQYpgA7XMSEveuf+oWzcjRu3UL8jtZE5NX2AxwCgjoy70MNLNRDY70S0W0o7Fc8
dM2FqMbsWD75HsbzGGw56SV/WK3BfrXIFp0pvpyZIXrmcBhXpDPt4oZqVo2RWJpj6SzWhsWNTIvT
OMX7WiZ8T/UMKCRUmwpCzG5CHz2bxX9tS0Nst43B8esdhP2CkMAD6qoexGTe+D9a9nf9SmNMDNbA
5mMMi1MSOEUhPZYAa9MLTFCAAkR02tUnBB1GY/1fK+jcjU8lfgAosWuVujQe7dXE6xPNAXIdtoNH
oK+7auB+rpaSOG72obsy9H9lbN4to/wmHpqGYbTuEzapjeM3FQSD5ruV7mdYH2UH5iwjR2SXe/MX
pBOgPwPaEHj0hNaY7W2p1tlfEVPm6qq7eFrAk2CPlJmfQkzHPiSUKkEUQ+d5tBKZP7uksOU19mIn
Tn9jnd+b3HHZujpASM2BeTgpVAZS7I1ZRfYUN0+G9yOs8icYnNvoGECXqZOsAuGvZesIXag4Ty/0
27dJFiSN10T7VAZJP3FSRU1MF2AJbooWnOpBspMTozpXZCwc8Yple7Tvb1DezS2xDCdnVOss+rww
lKmd9qpU6z6E6HsL3N578IwHyc5MJ/XFwkHFMR2f2/DKTDNsZHYs7Oqxg6CLIHHNR+r6bx5A/BQE
4KT2j+d1C7MymtfBLk6NZNbeyuNUMIYN/fG/tuE2KmjA2NBh/BvPYrFuDMfZvy4wzeOuwT5EEuTg
4gZOdPla2vkBedFbNdJ3FOOIX9rgaqiGcJtiemapI5KTY2cfi3nK1u16l5rkE+G52cgsYX1DrtgG
nKa9DXoUrQbySOByycay5pvL8Y8abf7O0uRqMSEpHFLhekQ+LS0hKa2kI/t2KXb23Fza9Fy5UxJJ
hctlceT6m65N8LLkM/WKNAJ7IY2gxtTrKQIZnJnoixxLZoAwl6mBPBfTrVqaD9M3zDMS2wegO+Df
PHn3+7w5TSYqVWZRmI2W91SwOEWAOu1V5na72IwJcO8IDs3nAt0Yumo0qpcwIaIu85pT2mQxYFiS
7BqV/clMVMxOYhCDsnjPy8BaJm7kuWzbJy3XoTofdzN47hGe08q+RsCXFcbFK2BrD+27ar/92ntU
OPsOqpcuv6b+7IJpQB+WXV09gJJybLJARPXIhMmgRjHRqjHu2El04UcFQIAmjPWA7vfp5M5bDdmE
nekPCoEoCDoZ0RijNqxwMtWE5Lp9x4uMRxP/RUq4FmHoWWm8YYnjREvSaWvhjtyL8G85QJFARHlx
WjyZXpwwwq6tqErKbVXFD3SPQO5FNXPINmQjrwaVJo7gjl3YTQ8bK5z/2HmDK+ucDuSULTyXGO/a
re9Y6Rp18E122K9ZE2nIoUd7uSyveVfsUWh8Bwy1+A1xzbvtsxW7Z92Zt26g/oTvGeFyJ3Njdvii
sObAhiWzgrZ5liw0Rh/ShIXT2ME7wVHcr3UGacYykbhWC3uzGP6fggECQykTqXt+cbHHIPALHyUQ
IxQU7bPhzWnkFHcxj3Q/jFL36COebEm62+C3X50eXibghezvZpSHoIrHxeT7dW5+QIMPIFUiIGE+
YA3kbxMrLBt4QZ15HKuseVOdLvfZqPWNm/RjCtR4GH0S0+ewvHgTZo2FF1unadQUAXQWCOgJ1wsS
J9eN9BrSFRh88LQoHssGgV1ccvwgEpwlbpXAc5fzYjnJNpFvi1EVSL3CayZQSc4BoSa1Rb50+sfo
ULS6Jt8OljhyfAKqbl6toKreOVbvou+czcKvEsp1kWsZpbQkbN8oF/lrBVQ/HeZr+Nl+hhy/E7Pz
4PTJfhAZsgXhEM+sK3SDFEBxFaDDj3lEGLJ2rUguefgHrhn9azjAOV74DOWi3s2AvRqUS8K5E3Y9
/RMJdvNWpOw0Gd4d+i5enRi8PTAHz3OWwMxP4ezopRXnIMFTRsrFvMIxR4/d5ZT6L0E9gHgsW6ri
uHn1JiURnicHptH8KEIn2IzWdAr9H/xF2NmhM+1EFr4zFF/9ohOKtA73SOumx3kMGDiU/bOdYfQI
Qv3XWiXKbduFPE99QTIcODO2/hBZXFLKE+upfecoL6m6iC83+memvc3jDC1fm8yRLC6omNkCJ7Jv
RtnCi5dDvQcM1U6XYEG1bQ8dFlRKydr1QfP/7Y1wui5WQCKG/4/Sh8W9U8OOkv4pkPxgFolRSNnF
e5fa1zIwGPmuDjmzOy/pK9C65AH9NO8NPt41IGaDuB3NU1tbQCn416HXuLxGXtCkHe3bSKxCYhDV
1+B8oXNcY1kLmzCc6ZDUeEnBOjxwxIYnGYiMSUqJT4aaaeMXDHLHrCFwj50Ewl7x2lep2HRBzWay
uNm+Zg9gEE4bEhcz5T3wDo4wglv+9TKY93Huv5EbQpQDslk+OaF3hQcNB5iSEfm9vsewC0PXopIs
HzIEbzuqAJJiZxpgrzF/AiROw2x8jyaqymDq2h1WR4pb6xt2FGGRjU2mBKZoSTytGbIfT0uDCjiW
J/YKfeFRk+frDql890td0VfzYkhiPUhR9zYI4biPSLRp/XwrvUYwN7mQboPMttEo6ZP2r1FByQmm
+Qce6X9r+KHpO6SkD+QEaACZ5wX+R6jNJ4kNPjObT8si6JnIsdYV/xUGglWkWw2UwolpOAoAu6l6
iquzqhRnZdzaG1Qxesz+K+d4jQ+J/wYOsdQjrm1XEWzHAPrG2VQ9sgDeDZLkeUCTD+ga6CdYRyZE
Tmw1P7S+o74xEBMf4lhtJamA+ERrgOIzHCzTSu4+NPqjs/pxuqA3sJMy0okF0QKEM6OrALlkFSbB
rsWOxS/5zSYctx77LLNVvdctAvps70y+fxT9cIvjwttnJjVx0Q4vvkE0Gagbm8ipJ8BD27xNf0ly
/JDhwZsnuBUbIcBAFf91ZnPP06FkVFD+5lM/g9s2H3wvx6/vnXk8o7Cxn1TTfw+MOJb6q2ATNYM1
H5rhYRzH13lxI/wEV2qHpzqZPgu0oUqZzAL9x2C0T4u9VqytuJFRtCHb876acZqSZtkgv54xqo/A
U26DWn36Doadyqj+zLPFNEMEP7ZB6CaW0SVLzgnqG6MtD2nR7ipTo2fBNWd1xjW1h5kwO+tujX/b
iVcsSyO2sZ9FbzwXKARtptBu8zYSVYMokjpSnOqlcc6sondTljS7rPMI6anq82AhAqKRNipNhwWV
L7WhiZZVsUsYxNIcz8BIKgNTYPjoBubZM8P/rNlEr68/jHX1sXSuPnmDeGAcHpH0t4o7qQFEyTAC
yVM0GIpPF0LEMtuqPGLdoyxQVXscHf1rtWQgsZVgJUfvxvrLnutTJZI2ImqxpIPGpGiRmeN7pIGv
zcLU635XW2V3DID0OyHRkqll7ebC/Rs6/bNYejCs7Ad5sVr5ksC/cuGdNEzueMSplJwGfSGiLiZa
7o7HBpZ7qo5UZMtu6LdBR2hs151E0ZSnOGZuo4lx3pkuWSiVxo+j7XMgSBxagcuBC8slH68kLd0c
Zc9wT+9OocJr44b3VlFvEaF5tyr/ao+Uv4XFr360auCknf1nbhAeJ/FwSGZit1q0VMhN5oKbdXku
TaZWIoRvGMBIcasiqkIr3IUkQ3k5SmcizB9EKc+iNt5it70NBGbMWJMUY8dNrRoj4urgPG8ZsXQ+
vyrHDp+LtKBd8pM9aZZr3/urkvGamN10UeYMASpkqvYTMqraASJN9mN38Fz/6ieQZ6VEYGvO7ISs
Jf2sPRuHgbbxNS3tQcb6V4EeZvk11Dv+g7CjL18rNulcdSRf215GbZBaB+FkxHkwZNnFkrkIHHR3
HWfP4YTF051Z9YzHwWt/GSl8d4zzb0JkexaHP0iJ/hUtNM2qCSOv/60b9d77S7Ff+u4FVg/GYCmj
GFJR3d6gTT1xNtHqePTiajqqtrtkA0WzTMYt5rDXukfhs/ylOp0upQats7Clwd3AHoQtqfA9IrG0
dU1HPAGl5/322kdlUuULij+ftRpiGx/sFPWt+ZrOIgUDl+hDZzMfCgzU5ixLGdD2P5SThJyvC2jR
AZQoyj8MNoEl8j8QnMNElgom8VZ0n+qvcWwXm/ErTjkncWnLW7BGlpcCV6HZmOmhgrVj+3x5g/VJ
LFkRYQnehEE4chOf7RHrY8IhTywJ+nqb4hkjSWQm5WloqQXCqU4fjKy9Gro1DoFEOBaQuGEjPsAH
E2yldD/8GNQQn9wx33D/jZFfHxjUsOGDC8Dq/G824mZ0gyzbWB4CaiKuvLror6Wym8NUumeynQ/I
kfcQjEx2SRuHNNtDUrHzKO3xVFmc87VW+jol/VmxHLwVZHUkVKZbM4Pfag7AVrwFbzAOGAJab4r6
gN7mo5/HaVf0OaDwNYrT9DLWjzo/tYsd5SlzasD9apsY7rLrd85IPisigS8PUc5UsefDwrEr+BLH
HqE4dhHWhLosI1fyhNTxJ/YkZoC8LNFEklbZpTiwqoLIZJtLL4vxfI4WGZakR0MXw0qIIt6A49BO
/YvsllPgG9BYip5sL1g4+HtCa0LSNvs3Iw0/Qvo1KMg14u/BfW3YyusCKaZv4NnKugn/AtqcVeYo
eug3uWbkky7ygwb74A/Z2xji1WaeEhUYZmLV2ieb3S3+J/56nnHMqYpM9cZGRIY6gIxGDGJlzCnL
WzDqGWObJ8Yos+/pTNS9m1tvZWAzCfLBQc21fyNqvIEF5zukjJa7wkdNOYwOrzUvQKbAG1o9Cugu
P/UWA87RZG3OrBLhKD8hZFn46MjIc/XYbd0iX6lZ43fsLcdgGD7yFvs6w2GqtTi+NirEe+Zincvt
KO4qKg3BtCYsUA2QBkz4s1295rXDNMoaKJTtY0iQG1GMeqUyfzrlNN5676eaKJfxZecIcEVpP8+s
NFHNinvdOu2RHwb56O6hbHgXEGvOh85K4IDx+6cTezEtNEWVrqMlnr/zchF0H3+shIfW09MXwovb
kpKBLXX/JFz7zU3YEmAN+k/ZMfMCTGFNx8RgCIGO1QHkoJFYFoTX+5oU6QAxxYF9xVvvLl8iYbAh
7eGlLy02xOQ8bILERKRXlVFspss2HZlq1JObbOIs/8j5eshOA2ABPuJlXNOkHY8fQiqIRGnh3bJh
vehBXFv7WqO62Kd6ctmNrQvdWiNwptTr0yc1NY9VaNw8u12l/kwRG9QKZSL2fKsr2tO6+nPX7aXj
/g5052hGgdmnIuC0AZ++C1NGNnE7PZKbGG7joWJd7h0Rk+At1hZJh1Ye0AmgTJS+R0+GwrKX+lhk
381MgpVyOcYC/rCJqgJZUnKHosUS12UBagrxmxeJOFKsEQDJmeMHIUK3MDjTNm2spD1OKI4ifr3A
0meWb8ibVqEQ0ey5zo8YYgUD6e4ln9kHpBW9bkYgyyIC0jTc+cHHOo+GCRNTFc+HNinvnJc6yvsZ
Z4VizGGm9ipAOvsTIt2uoiuIizrfpRZg79YcqQIQI7HBcfj0cAHZTLA8SLV6bOtEsr5Xem/aebG6
rcGfD6jeMHVUXehuQhgLqDLLBh+mzXcb7AEUfbZF/DbngUCvnCIdc+rjZC3I5zqn2o1Wfy4a41HN
Pj1TVbZHWN0bi7HRToKy38hjtkJvbR/RmWXBe5GMbWpB2zOMKWv+GuNb54MUyZKdCYlT+gQPDkKe
2dJEReL7ESJfdndeeOsT55gZ/n0IW5txPHevN6KmjR22vkFavIS+/cLIG0NPDj7AyRoOHnSRiE2b
PH4ifAyDr9v2z7HkyJWNTZZPUrbXOVjuxmr+UvNoU1crhtaGGS0KbqyBcgZD1snwkap1lXUI/D7e
WQl/muZPrmSQetPRe990Fex6U0eK3OUdVdyzzImkMmsMTk7O0r9lJBc/LmbWvNJIBxUteVuQZcUa
88Nd4ubMVJCJHQz2nb9UO2XUX745eaA/FyBG3dlziP0rTFke2jmDzK3Vgzl6f1hqvWDwzglaalO8
XfxM7PIrD5rh1GGAIaX2v3HB/MyFeSgtjq4qDU7jUpTbvEemTajfso3za5/of0XNdNZj8r9pjRM7
fHaZdfzXbIFFKRKqBtN/cUg62MpxvKUxOuIUduMh4zoXaFyb3qZfq3y0KgWirPY17mjNhEy5B0xW
Gj5ZeGg/Yns4sXF9tAA2IyxtWAFj9mIXkj/Wk4DtTKYkSKCYtozVzeBZMXVb/heFaHJFm5S2gOlL
IlcXF7s+xKVI5RlGcf+LpFa1l26u15H1kVIz3PQ+4ZhJYbwnyUJQOlvbEzPQnVxd5SYyg80kQEKb
0y/Q0HQfoHWZMudh9rObk+OABDi6cWlNKEtzknaxzaITdfYyIYDSn/P/EXUey5ErVxD9IkQAqCqY
bXvLpncbxJAcwruCx9frYN5CG8WTNIavGyhzM/Okv9ZquuYNiGFWyh946q+0VXvwd8n4WXq+FBWQ
5EhJnAaufDewjFDBlf56LhYh4G71tq5PTAcaqKQWTAgR0nRbaXQ7HiDBmDJ0GKzKiqmZOV2HOLgX
kON0Sr4bwZ+6C5VfSkUZKk0OJz8FMmguukVPYwPLr5swC2etaLK++tNmlJITbyIhTsV6/hTa5Euy
AfuvG/+122Y3AaVnqn1qigTnhqbYIy3Sj1wiQLTijlVy2GInfp7b4duOrZ3jYWOWAljBrAJaCntx
aHKeG5qA37UJPq2iFmMhEqQs1hhlKGajyI2PJW/JHlbKgEmGY8OYAnr5yFyPA5hfizmDpxvAl93N
6hmH6gJin0rbL0E/4SCrp5b8x2rOLezFXOOAMmCaMu59HLhrrWEiJ1lxkkAqclZ0juwlNmX2WxH+
st7jdtddcQ/wdNOJ/JnwzDq36aeiKAz2XrTgq1JrBQab0Bw/Ul+DIO29lhFJBE7RVxB8yWoWIQ7y
KnEfK4/oQ9E9yIGRhp8ySrEGKj+zlLI+I0EDsqDz9Yiw2qCG23qrsIJ3aQ3FkBweOCo/4uXIdY7m
R5LTn5y7LMc3UDvgb2+dQ1Ddz5LgjSEVWFXwfROUigwzV9oTS8HBtko0EwnGBi+SMhAR9mB4O0Ko
hoLiySTc8jV8EH6TA2tyWxvGN37cOxXN30PNJRTPKj11uIJXGeYGjG/nwnd/8WaxHUmKdD352hB8
2USFonEwwDqtTBqaCJs0LGR2b17zNHhKx/pLuRVRtWaFgPii1R2IZHzjFa8P4ekb9XIYEa3Y33XV
SZbkURGk1pRGIWDn9Z074Z6gjv7WFwaemiw5Wwl4v8y7j+cK14sXPST8yzIHnfbFYobingmVUsRs
QsJZDB2HOvKSTV9Slz1RfmbJN0boZTCcunJmeuCxPZZiXscVYT1IAi/5NLT7wacpQPdMxyRT440K
0s+RXNBaJsytesKOrrsgU6OYrDOIiLXEM3EnW8I+Hd1n6NQ3MkopgzQOB6RHu6L+Gduq4UCOtOFc
x5L9eAjiz3ZskTf7o8FVs2vkh9f/tkwNEf/8fMti7cZTtZZL1CsSsH/6yrqllvEFl3sV+cT8wLt/
DiQn5wV6Qb0zyUt1CLvhzIYm+6HeNPYE9zCqSF5OuAjbkvYRLn1YKuP5PHO9bOeGSlYbQGt/soX+
S67gWeFd6Kb0u3Lt5TezOkVekIK68K9pZ08MhMW6r4PPRhDQ5SLy21HKDO9G3NeKnEZpYTpym4WR
UkNVrcBCzPmTmzvtUcEYW4XvgeJXeH6BO9srn4OYCF5OqTni5k2hKgiwGU4FEce1k1fwEdwFb/QO
MhSgIj7Cp8EcENYLZfHIOQeX/4e2ylxhAGC60Mm/jAZ7VBcCGz9TWt93HKyRKqxbnlYEuYb0lEGe
zEV+HkwStY2uMRPVd0XOQQ8M0q7qW6D++G7q2DcZjkyXpoy+6N9c50RkcQKfU/u5kjmAOoxGfUXw
AWWSQszgI58Cm0JG9xJW0S3gBw0wdBh6xOxNeU3C/h8RK93go1zTg9FvKEyFv1UmD85CgFCYY1Mg
L5lkUemylEV6tG7wGt5AnSM0he0XLebrdq42fWRem0H/nbnAJw71lsqqfb4U568/JT9+QiKKuDz8
JJ8xsgq+StHcTb65w3p56sG6+nn/PidjDIWYfc7a2Y6XkyggqNxOrlgJegRBDWgIKeO9NqtrWRV8
9Foz780f8QYAh6k5qkbBPuU53I7JcE+c576OWCG1tgwKGBQJenoTiJC6JmZm5lmoOTyXDLzVXgUt
y2YruQAgATp7Qy4htD5+5zR0KzKmlmxrz0HnvSTVaG4rcwq25Ckoa/JOfWwe5fxqTd0x872Iiwpn
EtNmAjuvJou5SpTBEHJwKILYv+cI86DikYmuy6VkGo4NgL2x1kD13bNt2beYAEA8Leh9oZ/zqb1W
RvHF9PjBpv7Yz16CWp+CzEeHZ9QDyQ0v8dvQETEwxKGtx11bI11QdTprmh/4MTBoXnXu/Doux2o0
+G0cD3/mqr/6HXaXVm4zMT8X8C/khHnMtCA8KLUt7JQ5UPTtG+NbAGTetAz+MsVFDc+3XTyOrG1T
+kDw48j0csjLTVUuGk3vPTdRfDW6litGgCsGVcuYdkkzn7pMvfCJvyTMfEejWrCjBTzlPHl1MHVA
aWH9cKuP0ZBETYIcWtUs4eW24xv1xGSXCu6vyYypkjxk7TXjxiCyOPhHp2k2OHc3eQj+reA1NUfc
2zMxFQV0FYl9+eFMvdRc+tc6cNfhzMhfhow4PTJviee9O6P7GfjUAuPz/1tkxZfVeeMmCeObWX+M
sA8oD1nnjXdIm1yslY0lulfvbu8QMIUiJ2nJsQp5Bv1Cq2715vd6o21aNIPD4My7KRhegry8j5Px
0BO0cVpV4v+q3kk54n4V7+ClrqUZfpPgXNZdtUeG5ESLOoAtSdNszNoyflYz76PZXE2UH54zfsUQ
oam44Z/lOoVkp2CAEY2ccQJMLFaW8enXQGAHG8pDV5bk5WrN3uZs40xvTdxUrInHxgNzgQEoiozH
PIHtjq/8lOQzB5TUejOM4ePfB94jVOPHwuKaQt+QCTqBvSwXVDBKmzEUWUFE/RdNkVZBIM41D3H3
O0NjCZPySdYZzL1VMpDaHCNYu9Jl7DawBHRkqFmJN8YwX3TUMpshSyyi5Jj0qH7LNz3k8Wc6Ri89
F6xV1RJA6u6i9tuGmkT8hirtpHy1ZH8wPTIIEouIiUi66QYK74u6Otl58diVyRYM1iHsh7UYBXt3
/SS5xnMj9+xdbppfAaYqXLjC2emx3SlUzGstxguOJTzCtRoYQOcPZQmLmzQpJgZpbIGQIKWT4alw
adX1dB90OXHXLLxG7bCbfCAwlW+8GAmCqSslUhU+1+Qh7afpOOvqJgFPcorrdo7EOfFvwjG0+Ycp
g20UiTsVYCVjrndF6/nqfF6AoXxvUJvyrnOhAPkJ3HoLuEE2PSNpJV7zGqoelL4bvnqLEKQFHEyK
9zAM3ruxsyeQOK56MW2joCNr8I8uJ7GEjsc6dB6SaEopAVwL5f8NG16Ystbx2vPkt6FhHDAjeEm5
uqxpT81TYI2iu0a2R6WGxv0tRHLnNDutycqMbvBUgZNhhswFKgp+qFbDBH7mVkzPir3W9XhAfrrW
OZS7OHoYMp1tjGJ8K54bxzkuKKimg2hRNeaZJRumcpnD/qNMAlkm/WNkxUPhOPXBTR7dsngYTIoV
5r1K5FWO3tfggbMbJQF/+WlSPrelGoCHU+AX5IEtxuI5s8ZuY2lgLSmVAGZE63JrvdQqR4atIE/Q
lXNSBspnVIDxxTeMf8d6rmprODsOoj4kxWkjcg5tvN4YE8pYnEQuOqas/UffVUcPpy9EWOplUHr8
ow2fYLZn0CZgkVdWz8EqN+Wv3fLxQOy0LhhCV4U/nfWEOwZKkrNKlDjAK7rYYviD/YrzZqT/VtOz
PyZM8xlmYa5of500BJNd9kjQTy1TnXVkRs0Zm4hZ2z/KGI94tNEEx6bGwlb9rTFILm7Yu4GgFE5X
6PX8HBjkLYSSfOn3Yybv/Rs1R1fs+fUhnq1nuxnpvCWVaesbyzLO+ojTov6KUNM3DdvZtmX6vSaZ
99nMRK5Ic/oy9A+9x+GUDGvQj/0664KLI2AkdB7LBfdy6BHRPstgL1N0lbAc4svKgt9I8khgOVxN
IzPNcEAfC1JG1I4+pVorIEzAYybbeJpafder2tizmT8kU7yNXHUzat1vLcP4nPvsDM33XXHQJl1Z
u1zX3Ssc2aV0C4petZfecB2EIo2UN+dg6C6+h2Oy0Q0ZCKKkqww5fR7MHV0FnCky+2uKQjYOjE9Y
N7JVzMliXRTdeHQLcS1r+n5QVg98A6nJVVFayalFVsc1g+fOAr/otbFNHfrBdfo9K2a2ql1NkBE4
U2wGv26VtysbMW1vGdyd9GQdlOkCbmkMAtuSEZasXefOnM9+h+U9muKNEBAjeKr4O/A0cUIyiXLi
G+P8+1Ek1t9K2Nk5FwM9MxENz0zzV6VD9Bqt7DSZxrzn1Ef5ilkRucbWI12N+TmRTP9AImHLRnCw
5svInkHhUkfidq2NOL9ig8RQhOIFDIGRBvsMhS3rxmudK8f0U+3RouA7LU+4Gv5Epv3ctuSihM4W
U/zCprwJsugn1+bAb6oBScajVLev2ntzGEfGMm6zgYD/20zjrgy5G4pSHhG6br1rP/HgW8CELRLS
ef4EF+SrtMw9ZAgGS7k7bjs20lWTePGBaCj6QHsHjYfDqAnjjhTXzTNuphnAB52sSzeHX6LJ7ppq
SLCNUdSJsE0pPdIG6NJviWNCGoeuoeCIjAuj5eS+7Xi8KFtv1rHyz7HJpb8aljovR/4Kc3xxYvR5
ridYpvXRIKC7cpYq58qLzv2UHYlFrBvbaO7GoN9ppsAcRHM6xVkdwgyzTsHptGxqprVFIJkKEEyW
Y/kGZbTfN1ROoWchLYYGBgNdeRtR6BtpgefGMziTDMipiYyabRndE6dEGzDx+Rui51uvgPbySOMH
W9HhhQNJqveO/mp3vvUk7OjxqJNNFz3a7gKOYvrN2aXfSgRCOmksuAXwrVVX34Isn9nQxiNhkRKn
oGGs53NqMCoI0mGdtMAP2kxNaLzGN6ZyiuuczwiEzVYuFkFH4lDPkQ1i1WZHD+of7RNIohMsyLWR
VY8dZC84IDSxJU3Br2cPJ2LGQad33LdEgP0oxkbu+iC6MTt5UjWF6dPerL2XGJPcugdTSfloja2Z
2AJnAxw+Q+1uTD+DfwPwPqgFFgc8ENpvwJcTSKjGgTiXk0U7IIC0aCyQVsNgaQRW7OdWsjUtMsBZ
eZc1A+5b1/1kom6TBU0598i2YPiMRKRKDywRRJ1BXUTTRYcE39oqwkYbTUTi6MBKiarXj44NoI5+
SyshaFUV7qWqLNI7PjMDHyVjSPMH2yPVVqr+T4lrdskinadhfvFa+6GbaxgZwa5tvGZPZ+Dv1Ie3
YepZsLt3ZPQHa2hBt6l2HUyi2Hs2hb7QjSHg8+76YXLq8T8NhGmDSD+Wg/+GkxYmYx/JdbVGs3MZ
DEOlgV2BKafsf8gSMBhDvXd8OvIwSUmeA2PNoS7lj/P9HTotXWDEjScHbieZBenB9XQR9f1HWWPJ
j1hpMYorRNbZ+LW9+o9wOVDHgcZ8KQ6W3bz07FGbXra3PgoYojH8H5qBQK+2SKaFf0mM4zSK/7QC
Xgt7I7yfsH3mmP+DorVXdXIam+G+pq0LSln6jULHpyH/ull+y1u3Rgma/+AtDHcGt3TAZkkcb3yI
og8qQLnT4SHzxh9lhcNemtGbFfPpRsarWdXwuZW/nnv4Yxri2UrURr9z/IKLIonf1eLgrFX83Zjt
Q2EIypiJvrcOox4cVy5eUZdgSekTh3fsz94IKEzn6QrRPLHgifeOqF6YwdcUKa6ZGt1wFTMuwlk7
PuELgqi797lpI/81M18NG16DzF5NPrsOxnz0ltMvd75XY4lQ18bHnI6PLDlUogVINZMgrzkyw7H5
yzNsMU4YcDLx6r+OY/xh64Rsan/rWQ271pK8FXa0x276XjBAyC0sWYXRwcpgjasVfFLVvch2hh+C
zBmEH1bQPFP0ThKElYFgNNbuOPvb1BnIej4onQIG48b/oiHBBF78CVOaJ9p3cdphTfjQsdPBZ4i3
bb4MfUYgUKGTHyt5X1e8XHr09gWgVAZELbPRhOWATCByzLMZ12flt+6m8zk21Hm4c0Qerl0v+CMr
Hhk6o34dhHu+lvzEuVj4cFvtgRsdgReuM+ztPBL3kBM0s3qJfxbMVFdwkzDScZ2L+Rh6OFj7fPB3
GaivabkF1czhXFV9Ou5A5Z0bsEIEwb6fiR1jeOTMy+YC/Zm5xjxjsY+iuyJx8w0zFtiKFi2Go0zf
KWTim5mQg6tuvLUmOrzy2B+pzH6xAuSmiX1kRf7115JUu6iYkDj5gHW01+705ITjPuowF0yzhzL1
EHEJ3dHzhoFCJn9sE8ForuKPeWHqMfnjIYVBkMfpRbkdk3VelQInY+71R4SqJz1QpCf78j5xa9yf
5Z0vMNEifpGYNn8C1rDBAnUzOynmXY+yLpqIL2lT8dzGhw5ozyn/JkLyITpisIm7SARogiAY52DH
EujEd5SDHLXNEJdhPMPUsn9fuO4I/SuWhGcXHDWHBwZ0IUeINEDm6CtncU34O3x1Ny5++zp37rMM
oEHAUzbMAah0SVivx9v378LrUWOO2MvIyWBKaHdf+Rgd66qF0ln5B+0M4xZ+4gJSZJCDgsJX3Rdr
qrK+u8yGmsWEAHSY/ZH2QuL4+IxTa955DSmquv0oY/3tLztQJGYBOHY+19lnhkZFRxd7o8tkeIsT
6kbQdhTdBucukI+adhlb/oTCwpvhZXdBeKZyhpKqeUaRt5t9Ajvf4k9BFlFHiynnDqD6XxEfdYY/
w04ZhZu2gkvSDierfZx4OJm58cMmK5d3muu6mzNpmrmZRM09dvWzM8Pg7myLxANny5gIBRNu+6vk
4sVL07XMb/Lw0hSUJWeNIuGR58DyDOzDbj4+VAK2SCYlAJeW41ZI8rfmUAT7F2jrIshin4xYS9YA
WxJCYnxp+G9FwndnuAM2r/gy+pGzG8ZvUxB4N5Jl/Ck4GPqOga6uWIsmmb1UYvjQ84hD2pvWXjRg
oxqpYc/wmuAB5OhIMBD2XUxLxqiwLDXtpUjjcDvZxRuR8Y2DtWbdveF5fysggMD/G6NNF+rz5CDW
QP4Cf1h34LgRnXnW0dprl6wAtExSMhnmBdAe+9mFa9MvNyeuhWYACdvzmbl3CfTf1JWHUk9b/KvZ
ehrtfMNqxV+tMeaWxIhaWR00QxuOpjxUMMsGHW/zoXpUUHCsNLyPovJPUqec23T1DSFrlr7aKjN5
JUI9XwibbTKbGwgVynBUqGuYEiwtnWrF2jSYtsuSis8qfNf0bd5G/OW2Yzw2uv8hJz7v0PraTSvv
KOvON8MU/mEm8qr8n7mHtToEmONCU/ZUnpA9GAPj3jUR5ywOUkK0L6apHwcVcd9bsmR20H8si4bM
oQROkfuUJcnNCfNvIzJ/ZsCLK5EiaCEntS6aetDZHbO4N6tnUJaBCQ7i4cUmiL8Z6+lQZ/VPBsps
W4jy0dXZZ+fFiqFpCrOQrq1Nqor3ZhQOwLLmSzHUxUEXsj9y0lJMD7zizXKjZuM5ZJh6rN7T9EKB
2MgRKj1G4x+LdTgu+gdyf+9YA0/BMpPXdvknyHkltHReezWyPRkeBZncSBLlnsLmzV4c4VM5uuAo
mTMtMhvSZ7sGTpJcUizd5ly8FT70Ro4kX7ldn5ICUdcOEK08viPT9Ow1ryLdszymNPXmZnKX0trC
5JNhS09uSZWg7LllD3NcYBUH6SJF/Ch8xnCNlf0Zo+lubPJkReccd9fZXYJb6TZoSamKFBtT7bAm
lmGzk4nzQ1FRsY+IxE15e5g8KK9TQ1KEOT/Zj+dYQF/sy2+ZwwUrLRIZNT4wtzM3VEBAuij6JwVr
BB3SewyG9r1hcg8Gx8UYuFZV7HLp4EnE8B+v69bMt9jUg7H1V4xMfytKPNOir6gj4c3mYN2uehRt
OOWCTyv+LjgVYpUv+dO1PjQu8FTERDMp/tiNfnB6+j1i46fJoOowIdlaDlJcWfVECEsoQi5xy2YY
vhUUvX//ZYgUPlENFG4sFHNTegFCWd1L3CvAmPGBxtWlFFz504ndLJj7N8oYt05vkXGta1y+/Ggp
oPU953HE+mxfFXj7DeF9YenaJA0jJuFyHWHgNMILIKKEUsi1Aw1KzF90Vq7xaUHl8PWrBpNsN83f
uUXdX35QWZFEC9PqU3FE2MySddYogq1fiqtuUO9x6RueyUibFLPlwnlMme1l+PYhxOFOX35gU3qH
Ehw/8QeL351W9ykSfWafoqB9nZa/ObTqfGsrw924/QYKwaq356eSSA/0OnRRHopTDlprIiK+rWPr
MeIOQSD5qAR8MxKzPvkfsReKFp+w+utwc1w5Az9D4pLAUtU5m8gWusPGGtmVOYXjKvGztVnJ1wF7
PCPC4eZpdBN9147hJxlPCHFSfPf0o8wF+KYgV7haxu4NEMwWphgbLkM8I2jE3qZmMtALVRFp2gy5
Vxp1hXdUEl8N7ODMZItk6gAmsjBC5AzEY/augZEudtdmbS4Rh8ArbhTQMOulzyFLaZfsl+KdmCTo
Dmv/yp252nIuMth81KUWa9uUFQI+Tu4gLBEqE6a0CIliZ4T2ry+mA/MmCAJdJHdoluSy4ef4CIkK
6C3jBAuSL3mERsavzIXiS93vh8J6nkWPv6kdn1TpbLogE3tf+zm7L9y2EbBeWJAUdSrIKSo9mcWY
rRUHWsmKvokZZu79+eYYit5wruwgyQGNEh9YjTT6gEjhW/ZjDsNSFm9MI6Y7UEHjSs+fuhyqHdFJ
zcx2mSAv31SevfkD5v6gXRRKsjpk7Ua5JiT1C3uXm3EitnpE2ynLD+GVx8CkRJj9ZBO2/HQhhRPM
zPANhJBV4K4yjgdthBOS2ydWzr1vnWi4g8dBARFs+ESsZ1NvTIh2qzYm4WqzDECl+RAy6Nc9c2fV
8dlbbvtWepkJxJuji7YZBNjzFyW0tymZ643ZCQjRyJ1GPbFIj794lb6iombsPUbUQTCgamt+Up/y
MYqOqEJaS4Jy4xge61o+pgn9tMwyKeMiyYVLQ5H6juiu0sX8BxyN2lkD5Shy+FuZQ3UIcRGV5gx3
RtZHhkwFzzoh0QJTEZ4i/dWgY62s2S92rOm9ga9OhO0VzxBEIpQ2NOd4on80G9oz/3BlSoULDfI1
e89dVW11Svo/kp0EZsGmDYgUm08ecmA71x4DMVmSMAjq3EBeW8xGmcW3zfQ+xrC78hdBgnqiZ1H8
tl2hUKtpJ4qo8sMLCBl83BKznHeu9lFdwVNBSXLW3TiTqeBNWlNzNWxjwVXFZxdjh3L3dfAyMBkV
HYiQ+EV0XoMQK59szF6ij7ZdgaGHqexbVhdP3Etww/Ip0C01Tu7Cutj9y60lVJ1MFYwDYg34ZDvr
Ekf4o9XIWl4pzsMOU3fOWrtxDnkyffc+t6wtrbyM24jdrw2bEa5pvcy5uUucvDrkQkCz6tWqrehc
R6edVmF7pmoXr1/81sXcLObgb2E3nB/atSDvd2H48uYsKH+LXM5qbstvJqRfZb84SG1w11QE5mQB
dhi4uwwPeLzk3foRwZ7rOAmnZjVlKFzoE97A+xlyHcBqTws3mAJyP+iD1hK1mlODUVUS37IEprJN
QnntcnvgujYUMNgb67Ee7J9c8gZ6+UQHzhzX98LJ3IM5EwhzKhLkVqPas+eL+p6I3KORkJx1SvSq
IglQaClw6GqI5/nEojOx4jgTojLR7hdG6cOmT3tv34U+YLog/kP91avuve45nJErWs++2UHZP7dd
mvJ64eDFwXjkJti/oeydu9ZomXQ58VOCRdfOpp7PcoD7NnsoCRpgZG3be9LJ4ycVttU2axiRUML7
ESzVaYPbyaMCGsBDCw2WmOM5dZLmpqaGYWO/BCxmQAon00k+rblLfnRi3vl0R70V0/zjjyhKW6W4
jbn4G15Cp1+GXu2j743gErMYJmrVV3orjFZtigCQK7Vd4kQsoXqckRNcF6XX8qKvIO05bIFteORf
7M/SYevbZnBEl0KSSiixRTpNLiXu30s0TR9lP9N8ULfecSoS3zkZ4uwtZYn//sOS4Xvzr5SNOC5W
V6cNr7ENrWyYOJBHc4hm4ksFpM41mGSa3YzM9m4NXkMSBuhBkDPWwZHOwMailzOo0DaTuNxGKs/3
Xj/87ZkmHIxZhFfLACuiJTHirAZHvPxPqW0YexCXTzVlxGc95um5UAyosYhmvIkPgacPgTWT4+jk
XlrURqmyPAU1FVWTA3fLkLAabZMKQ7c25AMLoHqwXdtfh3Fs76hhTQHE53ornam/ywq/v0uAbwJy
CzjbD0uRYCSWE8e/r4YTRrXnUXJ3He79o7SovK0bJxTMHmEDB1kZnCu4LYTwuOv/q1AuQgh4Bb9v
R1tjdRdMoJxn8ibr1G2XX5LhzHbQ0YmGxhv6keKvwkEql3BS//vQZ1tO538eGeG66Z1PEYiaoulQ
tcbhXxOoLmjdTu2enLWbcM30o+ugHNDvyz9JOQNPS9uCVN0EftqCikSPxmsaRe2mFmZ4tgZn2ZAy
wLuuTR2AG5Orphn1YGULYmEpLBZLjydfjbhEfAF7BZOHmb1y2aHTdzam5Dg6xvxgwoU8xNLAKcRw
M7Q8LqgaQ+4EDRF9JymeJ+WHz/ljvWxojU1dFlGp7m1WhNZcaumd7s0Kx1pwh9xZS2dqyH8lk8GT
GNpRem4azJFLwWYIz2yT60QeTUCqcDQwirccvE6izTGqGE1Y38t0em1lEZza/57dfMmmLH9USqLv
UPnyKXTS8SpjGuic5cnFtpJcJpUYd9moX7FGT/dJ3sRX10tRJ8QUfw0oLKu4wreDCbA89HGjzwUU
O5IG/LlTDzI2J1YycEwFFC3AajD64+CRRLv/3n3oKCDtLXxITIYTljUT2TTsr//9iFCdgu2/2kjL
DqtVgllgF5YYgUD6/+SZPb1NsCPMaiR/6+OHaciLXP89iFppzEHSyg+8zT0uzzE5okMxTHJmsC6y
IxpZFj9G0rLKm5F8/v8/FWGKaWX51HghaCoLF/CJXbaHoal/3Eg425x6prXFv6VPhODCXlvQRqrr
9UwA8hDp0Dsp6xsRY7xOosrPOXgsUarmFtn207/vCMjNkrpm8kBrRXmZTVM9pw4GtqiyPnq3bDeZ
yTUyxgIo2zNPREk40w2OyUvSa7mlQYLvSyYUnmMiXNlmoZ7Hlpo/CWkW03rAKKoFNxXl9tohFX2j
bIGhCORVT9QnDe30lnecPjy/fiCk8shB3bkvHbd9qbmCRnm1mS2N3qxQ6OCo6ovyzOxCORT4ommH
NRnw5zjVTw5tprVRfcW+P73XpmMitQy0XbjdNm5CBv3ZmJ6VqBnAyCZ5cP36zu59f2uZQfnA/JNs
ALW0m7BZPg1/JhdphuC8ue2uMUcNV3KkBpkHeorJKEePevAedE9XV9UMj5ABnSNXdsxZ6VC95eNv
EM1bCatkJHvxFAa+enKkx4VFJZ/Ar8x1YnAFDtv6zrOI30sJ80m2F0ivxq1gzVxKp9D0ExvojbSK
S1AFGGohatzBCjXvQ4LTHPxnsQKb1Qc7qofuGHdwI7FqtwLQ/j0UIjqOmrBS5ZBV7EO6mxzy3NxH
4eCZbjh9kijhaBvpfenBguu1u7UnnX8PGVRbkFfWVVgFjTJj/UbUDwBkAmMwVNjzE0ayTyA+qAAw
8uQH7WA/jdFJt5XzUuOuXbfQtu6HtHtY3KnbtB8qKE/E9d2ypFEzh1/z77UY7DS+BNNsXgbDHJFr
qAkE1s9D00v/Md4YZI9AsnvpHbMq6iW1ii8qyuht9CAO6olGwkxIbh+Dey4lZ2jy9/mpZdhyEhNm
mujZZEwGEtnR67ke6qOrXL0vKoi3qpAlCyXuMpDSe7RCdZhTz9uqkGImAmTXzuJyk0QWyzzhwcRL
IEX3EBVze6QIloHAAOgvKvrbiLMRhCpWmTgpGM5Ln15WFnXMi8adINijRLqGm31NKeQ+ZNSAYCwq
gWiYl571Yt+2gwnPc74Jsxx4DfFtxoilWzzMvEwDJIBhnEGo+O661hTxNjQSb0eb/JZD2iwx9L2b
gpT3sOCCIIbU0HaHCF87WMVHDV4C3sqwGYBoXPBw+YeUfZSOOUpL8KrTfhmT92BHjaGJDhcPSinA
8Czd5EhYMtOU4dg5MxGIq4xwIppsK/dg00BajppDbe5xFeqDl87Lt14QLLtT8GXofF5QWgzLumY7
1+pRCz/c246vVn5l792icQ9tZn4UtnzlHJFzdK289exhEPRtSL2CV4NkCgDZPj3kPIxFElrXeKTR
ZcKtj5jmYeg0z6xtJfcy7EWFEf/J2aFUgy/KszjW902+d3got0nXWvsyK/HHxB/oYPGKRZ2MEoFL
yNNPXW58xsv6NzXivmcRZ7Ba36bUuUYTgr4ZmfNG9OarYFq1xp2+eL/cFNLiBefx+MqPgyqIW6ek
+WKC3Um7krx3iwnagnPiVoMCI/lDR4gfSziGSRGGQVI9ckfmYBNGMj1mLLkFyRs3N35LA26hpWog
IEPWbkswAGOLE1TEGb0lfXga+/ij4qCOORqiAWGGl7Eq4c7PFAam8+9o5S51lfy17E47eBbBBtPu
1bSJki2ID+rDomNsDmQK513pDlzbkZ3WphyR8Gp3mcisZZDos0/v82gTbPTM+rEW4sqBt+St0T+a
cb2bKaZqOJEqxyBKzS9TKvJots7d42x52Fvrd1kGt9YafoKBEGnTOJ8+F7fUU2e+0XYfyPRgjQL7
tzu9AsKiMjQdbkbR18e4pbyyX9TKNreY1+II1gyCW0XbRtKTPgBbHnHbb16stvS2cJtL6l85djlW
dfE8L9r3yqROFXkEbgxeWIFA0YiUKWeVb7jQUy2x/KFtPb6OwuCSnFmSj0CX1M5RQk7nppbiMBcV
iZky2Yus/WlBZK3D8DF3xvYyxrLaIONcZFnQADEgGBnOuU+hdffzLc+x+GtrOlXIrns/bV4n2z79
+0HSGc4M9QyrBw4u/+Psy5rjZNJ0/8oXvj70QJILnJivL6SqoiRZshYvsm4ILzI7JAnJ9uvPg6dn
ppwt4ERF9EW77C+TXN43t2exb8PSKXaUweQRbqBIExdJDnI/rmThA950DyJDL1ueghIlMAFF3T2A
jJ/vQM++hk3RZwdiEBduB7lzsEhhojjaT6k7fm0wiXftzFsRKYCMHi7EADHMvtYae6PZRoVlFGj/
+GGs7P4rTwF4KX+kDLeAXQbFLTGBqMztq8zqPsNB7DMfsV4mtx4EsCEELqHLNcKnDZl4Xn2f8RKA
e+EZsz0lEPq2y5u2Tn80Aipjo3OgPega1PI/a3iUHSWSGsDzeAqpAdiIdfyQTvo7VbjUgptfvgNL
+GvJBEhihXPPR/sTtwBDxUEKNz5V/gKwI9/DHpApfVVid3BRV7gQqgjurkJIuHmMAQDt4VIdeo4Q
bUtxeZvOr8NHK1Q/GjBJopF9g+M8FFOa3/3nMQfI7KQ++C6YZw3amskaF1IC8l94d/kdZJWqH/CG
Ah2PqYCzBL7Hj+2rsgSumRXjNe5iw8cId0ctT14lxRnC76KPElo5sC7HGYRWNsB+MHp999d//PM/
/+PH8H+j1+q+AjemKpt//if+/KOSo4LAXmv88Z8fqwL/+/3f/M+/+fO/+Odt8kPB/elXu/qvgtfq
7lvx2pj/aP6a/ykZtf/r63bf2m9//GFftrBVetCvanx8bXTe/v4KtGP+l/+/f/nX6+9SAD14/fvd
j0qX7VxalFTlu3/91dXPv9/B1ed3R/1XP83l/+sv5wb8/e6q/Jl8+7d///qtaf9+54t/UFi7OIw6
AtIOlPvv/upf57/h3j+I7VIfMEwwlPB/nXd/lZA5j/9+57J/MNvxuS2gyTqfkPFXTaXnv+L/gMEL
fgRpS1CH+z5599/t/mP8/nc8/yp1cV8lZdv8/Y6++0v+1yjPzbKIQwUFNVDgo+SPb49QrsQ/cv6P
T6D318AIZY9JDsPUaRrHLzHhw91JN/yrutPixULx3p/Fp9CkHHs4Lu1hUZBH102ewjRW2Kp56fCq
iGXVwSPYZeu0Ir5cr5Et1Dh/yWmDICzh6SzEmQQ74/QDhHFBLYzduV43x97rar2apX7jf1bTcFzP
wPSb43ZFdlD/SyYPCPmJVC/r5S913Ny8k2bgZGBL7HH5XjuS3kLNUniPLe6ZR4hCQcoqwIUpJAYK
6HQ9rle41KD595MKJS5NOzFX2OW+GK6rWENzBt4G0Mdbr2DumbdmGgLptAIvARSzhSzt3ssBqfqE
s5yL9zTbz0K2Uy4keznQbSwfntarc+yF+sif9UnANjPWjGyvQT+v4UEP5ecCgL0OFyrWV63Bo8Qd
Sj8QcJKE9Z5ktgf6jBV5pHi//glLLUbsnrY4j8aiyyETBiN7yN+6qoKu7ngFlnS+64fodr2SpXGb
m38ybhWCtYcUFduPYyOeI4Uj1Oja+XG99IUmzDnrtPTcSxPeuIrtMzeBPSVy/fumoQILLoOWJOBz
42G9oqXh4kamqCw4htYxGCtWBN5LOPDPhEEnJuLQwJx8MO50BLprzgEnhcL6J7zF7tZrXuhAbiQM
lfeplKTGI0BlTdNeOcAs7SQeoqIzK5j79mSEyIBrrjFPOUjIEUzHIPQA1NPACpBMzmuBkStIOlpl
1UgrKKtR8HvsSCfrSVgU0k/rFSwkIz533UkLGs/WgE8wBJAIadAnUHuChTbkpiH4VatLq8f7UZwC
bbNe3dKIGJkCqoEUjAlc1+MoAnmvXoERDtoyzoPBegULawQ3UoOLcwGEPyyBg68m7bHkVWnv8Y6a
D3uZ4EZ3I3iWqjHiv65AZnSHwgsk8EEfMzXGHwByUveQtIw/nNcSI/qh1uo5vc18KPQOyZ46IMrd
4DIUi0UG38vhvAFhRhaIPbi7ekJ6gcrpCP2qyf7gR2CnX6w3YmG8mRn6YTLa6CEeaFGTAeTtgX7l
UyU3Fp6FYWBGgANEXAnPhppDB++5j0PWg2fujzDLxC2rPLOHjBgHGBZ6dSPMBSDoD/t1gI8H66Kx
R2i9rvfRUiPm309CMPMtVvvDPAS4gfEPdaxTe4/HTN1eZyDT1Gf2lRHpggB6ChtOHoRjMd0SKFjd
NaPv4uKa5edtCZkR3YUPD5YUeJygxWW03rGI9/JBNcrKoF06+fZ1iys38YADCtR41ztvaYIZ8S5G
dBlulEXQKQxTELMR0jiAB4BpuV7BwjLJjEiHLn0NSV8FfIsVuUAaEYgyQexBg2DfFKTzILNDVbJR
2UI2ZkbMj1EaQasDcw24LAn3Mq2t/n1OSNfBgkokzl3GOmG/x3nZGb6ut28O9Df2btRIADk8VkU1
9XA0x+2Yc1dFdGp+NGSKJVTAFey0MtwSR8hzedy+t6EhTJ5HWMyyh/XqF8aPGgliDDm2v3AmDwph
4UoVt1mXPRdyt1760taDGgmCde2Q1KT2Axd+DtV+csIODu0RhI2CqBl19EVatC/wTu+VDEq6Lilv
iYAW4rOXEcY2AnypjUYG8cqUSSjd0kACpAzLnsl/lcPQ1xsJamGGUiN/5MrlMFVORQC4Wx/gjSnd
Ky8vHy2vmoKhCPXGuWWpGfPvJ3lKO4p7aTpjcewphRhMbd2HXR5tpKel0o3cUUMnOLUARQxAabfT
S+14uOfViRqb82KLGpmiSeqRETh0Be3Yh+SKipaQzzWEnsZjmWhcMpKJy+iHLCA2sTEy8wi8FVtG
7nD7Msc8UjzgXggC3yR8QDknXAHj0RupcWN6LdViJI2JTlmtOQ4H0B2aH18BVABqlUC4SZ65bXON
JMFD3y7TeoCbho5aOFBCHDOXTBzWo3Rh6F0jB3DHjq0BC0SQElyD42EYluljRc6bWK6RAnCKqjwn
QSiQpgYnL3a+lBFVGyO89OlGaDscIgew9JiCROAJHFB24u4g8U+3tudL5c9jfhJzcG5spavGKcBz
mH8Fw3dwdqqGntk1c60npbuyY7IFjSdoYT2EBxWsZvBMDDfm5VLydY2QxnvF5HUC4+pkkBzs9dG1
htuiiJ6pnz0NnhVYGT8IOcBXS1ytT6WFBdQ1gjwFP8ruwwaDLdOvtgUmV6RxnZpTwCLDCdqhPsht
61UthN18fXfaeWUI3ZvJsfqgt9grjrcZJN3bTMJOuAfefr2OpeE3QtvtRFemWdgHLgL80W/Bknco
tHzWS5/j6430RIyobmGiQvuJ94FDZ0e2enqxsgxGq8BSA3343FRQSfXB/l2vbWFoiBHlTlvk8ONJ
ddAwZl1UymUwOiDHTGpwcvDAhafSfKNhC91GjJDHig9WMnTqghoSbQ5UUmDJJuIBLtPrTVkYemJE
PST4mwzOzLjvwu3Fdcs5BTWpwhtamZUbq9VSE+aqT0ITF7dW52iQeJWO+uYpdGCD8l7qMn89rwlz
vSflw/EU5POODPsh0lCoGaePQkgfwk0iOm/uEiP6gaTJgHYOu30N4WHIw2gowPnwTVn//oVNDzEC
HZBDSkK8Qu5laX2NBthPdQ2sAxoQuyVLz8vuxAhxuKHCX7Th/2oCJTU0zjtQ5NabsDTEZnAzD2I1
sdNBRQ/cFTKX3pzdQY4R3JkNcGPeoPT6t8yKHO8jye/gtQqdG6CxzmuDYwR1TJlX2cTGHQ4lrxX0
8GFUDUPmszrIMcIY8LYctDgU7jVAAEw0HvdRz+Pr9dIX8pFjBPHQ4sYrHzN8OlFH6qunoaUFcOkT
CEv0SzMzac+ryAjlIpakrGANucdLRdA39l0KhSnYBH+PXfcIhbON2+Kl5dYxQrqZgJCp4h5OoRDT
c8PhvZf5RwsqRTyzjhEAFXFHH4qEQbmHntk0I8YBCFXuGFst6G9QOivSwEvBOmyG5BvNnCcIWB7W
u3AhVBzyZ7aqGwhrYJOu9yn3od6cAjqvFRA566UvpHPHCHPhwg8hgRPGvqIWP0QWB5F4agTUuKJ8
Y7ItNcCI9UFTUlLh6wBgMxCorAkSLYDQxULs1tuwMJttI9wJ8LGFhnJ3wLJRPvqK8YMsPIwFBYwT
MEl2W4xeEaxXttAa24h6ULGJqoZCBxHkZMHnBfm4ydJxv176wnDYRthrGHW5eE7XQeu7L8BX3wxN
kVyUnrXRVUvlm4HfjPDdGi34cMbWHbLuVzeM4HxdPKx//sLKZM/VnqysfpIUwikFgCTY8kCvIbIv
uip+7LwIepqpe96cteehOakFkuKW8j2tA5Ww21rZcP8i3YeWD1/WW7HUSUZk4yW7lw326HsCTmXZ
hE+AXIDEV9ysF7+UrGwjor2kjyxsEcaAhpMduAOeiuF6CcqTU0HBp0qTQITKBTG4he14Ms3sJaB4
1itfGiEj3ruI6ThDyUGO7eHdOOblDsRycrRGTxykl+uNE8JSPUbQ6zonEM2pdECTFOTpDHAVgrZK
wiE15/86pzGebwQ+WPy16BKlg76TUIlWM0RIQkyRyHswgc9aiT3fCHi/5HRmWbWB56SvXLPkGglH
3K+34O2p5vlGvJMWNLRWJcgmXX/nNJCgmbobsPEfzyt+Hp2TSJkosLdhnGnIakLClEAwJ+yrl7z2
zvx8I94prL4AtkP5ntXfZ2V46NPqGl7pGyvH25PI841Ah3N1GLXgT2Hpsx46GywhkDdw0oTGcWND
ZGi9k+a+/vejIJg1f3aS40gpJotY2C12Ny24+VFXfQpBNYsA/dWk3tijLA21EfVWjCOHqtBXmcaG
LoR+oAsHnCLer7fi7XXJ843AhtTECDtHxwK6tTuqntxQtjEKSx9uhLIcGViCEodX12mvZAMOF7YL
E9Ub6XDhwz0jiBPYxsEAGR9Oqidb4gnZfz2rRzwjcHM/VRI8YmvvVN43EtZ3mS+O5xVthK2uu2wY
e94GY5OCvznCFyLVbrNbL31hQnpG1AJlS1N7hnI6QP7FNKja/MYjMhC2/UAact609+bhPskNEWkj
S1Lb2iMfP0wOhI5s/q3+7cQFMq0EK3K9NUvjO/9+Wk9H6hr07xYmAeDu4rWvvqQddMnXS/99IHoj
ej0jer2mEy1lnbUfDl4wXMXPFOIawCS+KCg9fOj2JaC+u/xBfQqr3dZN20JEeEYox1EMyRDYeQRx
Hd22dvLCIlgLVFb4fb1RS+UbsdzjHXEcy7DZO7E8Jnjj2IVW+pjE3rgx9ksVGCGttIYyUY4KvJzd
e7L8DtjGrcf985aFf0PfUTZC+8pv9qpw7weSfYfL+W0j2EbxCzNKGIHt9Ilw3cFpA7936R0H4+YI
mhbfiL6FRUcYsR03tMuxA7f27qQhqa413H2rSx82Sk7iNucNgDBCfPA17SEF3AaC2LO9TQas0w7c
Ioj1SBBft3Z7C+Ms5t9PYk/2BQ3xOtYGkDX4ZvXQL2DVMyy4N7b7S8Ubod25rq24i64qaYJXkXlJ
hvVqBb4wdPrPCgVhhLeKO4Hb/wEnChK/V5N4SZMe8G7v03rxS1PJiOQUti8UVK8mGGvoKqRWsk/g
XxSsF77UPUYYQw4G+Fbd4bDFxh21FayAvH0OKdn14pe+3QxiBtP6yC2agBBGLolyX/wB8nLrhS98
u4mQG2MnxcVT2wR07G7iHKZwcI+BF9FGCC8EmQmLI3jmBGLYUkEGnHfs8es8tT9C9RtqiTAU2K+3
YakSI5Ir1oPUSlFJDROWy9CXR8+LvsIE+qdVZof1OmbA9Fu7R25EspakyWKnhy+AUwVFA/Avc6BO
CDmbn27vQOIh9EGCja/wOAMJvzgGv8GWT9Rq66AIYeCw/hlLwzX/fhLoveUi41KN4YrJh6Zlj5BD
/dj47ufzijcCve1dMBR41cBADeR3wm4HKa/sYuv6bmHDw40g76B+ytOcqqBvE3hRD9DLDxt4vYMm
BA1V+DqpjWyyEDImQi6ZKJTEBnhx+bG8zOh4V3hn7pK5Eey9pQiMQUCCiwu4yl0owdPbGtRQkM4J
LgjPGwcj5FkGjeCsYuiosYWGOOijMf1iyezjevEL3WMC4gYAYSHzHipklK45FnAUvgRO1d3o/IU5
auLhwGOGjqBLYLtBnS+g4j8Cvb+nltyYo0sfb0R7PNQyUxAZDhhJIKVEsgoSS2Cfu9nG988R/cZO
kxmRTuMo8rSXq2AarAewFT/mtbwH/SwY4O+xPgBLXWSEcZ6wGjcCqKIJu9sazOpKD8c22XpYWyp+
7rqTLJF7YwiyE9RGlCt+2J2HPb9H2gfITCYba9JSDUYkE9HZrEswQXUPxYY6d26gqgEp/dTfOHkt
VWAs2AXUxNqhAbNWUag1w7PkA+wQP8TK/3neCBhh3EKCQVMfI4CECmlciFjEkCwF0Xq9+KU5ZASw
30NdM60jUGWz5DPQ5o+1kk8ceqnw1dpYuReqMEFteORXNvbcKrDxFghyKo7tsyNX8b5X3n69FQuD
YALXcO3ahry36qDh3hce8fcjnv7zrH4+r3gjksMBbqbQgMWSir668OuoBznaiy41bc7Lo9QI5dZN
a7DA/Rp2HMOnYZgeFMketOV/Wm/AHE9vZAoTlWbbOByWzK4DSN1zUAJTiF5YQ1U8rRf/++nnrfKN
OE5TP4X66IjPr+UnGEPdK6+GVWPzHWqw/d6u+KdEQCYPnocMGtgCdjF+60BYJD2zfUaUdymDoTok
BoLJVwSCNfSu66MtSPBS5xkRDps2r2JDVQeg/8VwdhFuXclX6LhnG/dZSxUYIU5Bz4QWUgn3YNlA
1AQu2HBbCkNabz3iLFVgBPmYae2pIpQBg7trtMsGIfWFBgtcnRfiJiTNKaBD1vuWDNKw/4mbS/i4
wZe4dtI7W9nysD7LFoLcRKYJMWvgdrYM3Ex9YsnILmzeQH0S5/qNZizVYMR5mwO72bglLramqXzt
pmG8diaSfcvGodxCYizVYUT6kCiuoGUDfZIYUixQStnJjDzC+vYsuI3nzvWeLqmk6gtLaBmo0pPH
sbEbON1W8cZqtzCT3Pn3k9I7F44YMofGQxqy6YtdhdER7t9y63V+qXgjjl1kWUZGDLFfhnUDDUcP
mg8srPjWKXJhLTIhaXgdzaAqBnUY0IfToMGVplLep6osv7GInrmvNMFoIisIYOoK04i2T0nUPMTt
9AWeCcF6HCx1khHNUTj2bg6VCagr+C9l1UMWicIo/KzCTRhaXUAyG25mEqwBS71Y3CFXOiu686aP
CTuTMDiY1ekq2KWyS9zo2juVc74/79ON6FWjBcxFjsLhjNnCCYxdZeUmiG2+/H9jhTNRZjUkKZj0
YDSfQijR+hSJCUqVF2mlQveRQ/EP3udxCB0aHQpvvG8EnJmuap9wCcc6zbwrOCHDSv0S4vv9GIDn
40Koox9T9W3weJHuStx3Y6GEOFR6VfRhpK6jAQS5wJqgn3jvNhleXn2X8O7FbrMsefLDirVHzhrh
7ZKa2yMEhn0n2XPmNuXXQVAa3reUW+l3G9JK+mdeihg3eVlbF3ccVwTQUUxSMd608D7v971UA0wz
leOzR3+AlwEgvyEstpzSHfUR17BTdOz9roDQq5BQDOhL2MpeVeA5h496GGLnxq4hSIZLBu165ZnD
aSSyYoD2WKbdKrDw9n1R9XCkhnj8efstYuQxICpHbA9zGeRQf+uG8oPvRNehSM7bMJpwuw5PSENO
8O1Mh8gy+bWACfzk+bv1mT53wVuT0diRsA5AH6dIZUDg2XMRWj58jYb0JxjsG4vIUgXGjkTZkcth
cClxtZJC7RopzO2tF56qj+c1wEhhMKvyu1LYiCbb9oE8tnK4SgzJEdq2xXmpxoTcxTyxdUl4Ewg8
81xN0DrF6U/Rx/UGzDnljREwoXaqiLqukx1yzQCpCwB3oYfn4Z6wHhS5Gl241mvHPu+d1kTe1WXS
ghTko7PA2oamR/1ZlbVzMYZ6ozELo22C7+xEQUwBIuKBamsW7eAAX13BrV5/xf0IhHrWe2ypkvn3
k52DUybOZLmYs5DSZhA3s2CyJHU8/BQWmrQRGHP4vjUs8+8nlbRF3YdW3GJYaP4L2GlYUzXnMXu8
3/etJ2XDIFd19SgqnJQr/rGUhX7OoFMO8cyx/wpXi+rXekctTS0juDtWQ35X43U1r/0Jki1RAtl4
4ODI+zqbXCgiJxYbLyAVNHxbr3Cp04xg72WZO/YQYbviVS8aUitBkkBz8LzCjUiXog/TKcKi7MKF
6tLXDse639vnbYVMoF1vg4zPEtx4lVWeX8eQwrlps8b+fNa3m8i6JoUgX1hVyOKlFtdx6dovOOSO
G2G90O0msk4MRT0VDbaiWZjnV7r0Urynw7Vj/dsXNrr2/PvJbIW/u/aTeYHzCu+a5vIOm7gXmHB8
1m2x9Zi31AIzpBW84QYcjgNrLN3XGISC16nQRbuxRi8VP/9+0gRG3DKN0wynVi466yrzS+fSDvue
beA8FmBvnm2cNkCGDkO4nJQBEFttdp+U4wj5flESueubyvoIY787yxNwjOdQdU+uPT6q8Tq2GKvO
nANGrCvhYu+YYlfZj7P7GhT2cIdYxCXs5tanwVIfGrHNbXfCYQRJK3RVWsA8r/FwSTLUcEs4rwIj
vidbK1CxSRm4rgO5yqFPe/hxZbTzz1o3hAmp481UqJKggiZKnps2O0Ii+AsIGT/O+X5hgunyFo6x
vp7KQKqyuRwi99fUsq1vf7v3Idv35wyO6slpYJxRBJ1NDznJrglpNnZob8e38I34LizLhhZ4WwZT
D2ArxBSCMiYPUJS+hfL7p/P6xohvGKiryAGNLvCZ50L0APpqeEIuN8J7LuXf12phYul6iNuWJcY2
SMZqeh/ZzrCbWj/9SL2YbMz+pSqMAG9SWlYUymsB9mt3optuQk5gEbT1trA0vEb0RgNeOLmq0D+p
RY9uCGXFXMLla733lz7eCN0+44nXZW4R0KpJoKk8qY9VCuPWWOjyPBEn4RvRC/1KkP9LOL+I2d61
9j3oN5Onepw+rbdhoYdMKJ2ScBUK/QQ9RGNITrY+NPOLjtyvl77QQyaezu+zsesdrP6pG4NE7DPK
pqu4Tem463OrEr/Wq1lqhBHFEEwKPe5GSNLcsmCAUPpwMsos26/OG2kTXldYCZwM/aQISK4f88rZ
6dZ+jJxwv/79v6kTb0SaCayDPErr2RDQBJsbVjKWf3TK7r6mxd6Oq8u6gnkkoxAMDn/ZFexvkq37
mKXhmfvzZP0uYRRtZcBS7pvJdY5wdYE16mjJpzJm5XkBbmLt8gR+oTZp8iDRoTw4TQLHk8JlQZsw
78zBMYJcTlZhhwU8Ybop/1HV+Q2xgPYdoYu6PjpLvWSEuR6h7aRHfDg2/R4cTnopXxLB1Icph9zv
eYuoZ8Q5pJHCEIo4eTAp8Z3l2VUVx08yHTd2UgsRYsLraAeLbQZKKYjRVQhJzdqNPwrdbiEZ3j4R
CRNel5AGVoLhPARuGoJ7IOvrMW6fU/h47vPM4jCqLOjGjOJvr0om2K4iKfwnFJriKOc2TezkQhcK
vh8OlLEg9LN1mFzqsbn6k9jw+SRG1mDLDytKZ9wlGtjXC4+TutmgOyxMKxNoBy3/UGL7jHbEMGB2
Mpd+gDcdtJEhRHDmqBvxPfIELw19be1mafjqOrUd+44QybYYG7/vy9/IWybUjlOXDJxrTCuwHArw
SWubQZUE2o8gqjisO8QQxG12eH+3oeusQg+8qtSLqy8OA/tN5pG8LAS1HkU0zCYbI5CB7V7EvpU/
y4o4/aGXfVxfQqd7+OEWlN50Mm2vxyTuwNiD4qg/+TG01u0iodPH2AFV6UFB63v8ENsAxN6lMrag
GFxYcXPrVq7yL93ZzWJjY7o0gEbeYROHhwZo7fsoxDNa52f++56nxbGndvrlrNQjjNQTw++mg0Fa
BpVd9rkJ7R3m3wOkbc+cgkbSwWF2hFhunwXu1Ei4PNGremqf/Xrr8LSQFkxEIOR4imhqIOmdJGVO
wB8aVQsDc2AxdhM0qadrAc62d9VABvg8tAS8Kf8MW6f2Gacdy3AnbfE9zfr8ENXFgXM8qregSG2s
CQtJyJTKi3G157jKzYJaRvA7mCwkIAKV4bI88L7ZerRdmGEmUNCxo0RnSmcBz3XyBMw6/eDF0fBt
SB1r4/ZnqYr595M0Z4e+iIissz087qDrPOZD6/1qqJzaY9KDuLiRiZb6y8hEwErA/ZpD/SZK8Dpy
0GxwgHIDYSApJjjVed3mA9bCnYEwkYFRjHubUOVZYBe/Qu8ZMGmYGrm/JIThByWvMsfbAwN016qt
C7S3H56EiRC0Bgkv0bLMgqm0jrET76DFc2HDPGKCFx00wOFFUx8G79xJYeQEOGVk3pQLOBNGtWiv
fFhiHirYNYx7HnW5vTHBl+aFkRoYyuYJVFp2Q6Xl+6FK6GWtIdicY4e9W09uCyusCR2EmlqdJCOe
0IRg7YEnTgQbRHvr4LRUupEIugQXpq52YgjPu95BJWNymebRr/M+3Thw2Fw6eS7ycOd0ybUdwhu5
4hsdv/Tdxr5jVixtwN4Jd9NEQZnCjtypg/WvXhhTZsT6CCXBpIHK7C5LyI2K26Nf36v0vNWQze05
SSTAUdoCUybcybSHkUii08OQWI9Rnh7O+3rjqiBkApqxruXvBg2xYbhJNbMvBtvnVvy6XsNS6mDG
ig4FXhUyyODAtlm9kqR+Bj/xDpIKD3CyOoQW/wD/se4CLJ5XeEVerle6kBmZEc4RF5HVEZ0EOQTl
Dx2Mhq+dGtmxcSPnEg8x3kaiX8hSplaeNQ54QipUAqVP90a59Dbswve92+8Z3GcBRHmPeTddlHCv
WW/Xwjw2MYVDate6cWETjPsoqz+UM3MFWpPetDuvfCO+Y0B165yWsCEe+fsI5j8jq7+eV7QR3SMc
AaMiwsYubzWY9LpEKs/Z43rhC+Ng4gg7MCSmKqrCXSHF57AXlxaU+5uXAncVbkkeu1FfJsUWmGZp
EIyIn6BW1XStTHB7Hdm7Nh71r1DBQ/u8Qys1Yt4H3JuKjPk7j1YT3HbhBXawKueX7sLJ2qhjqQlG
2GtehqWoXR+c8wneXA9OtfXeuYCJFKbEHeyeHAi1RXHgwHykuyngq+t+E3wASAT4CXUdjwyoXgtS
5pD6nQbbf+hbVdV7AWJu+y2eekWDFht0ddZbA6Ts/0yhg1U7UIdp5+OaaqOrrCuL5ABfVGmdGZPG
ol4mScs9J5595yeLXXtZOQ4HqKiDpb4+uRc2/CbKULWZnrpQ6r2uIIiZhd19EhZ3Wahemd0fdL1F
4VxImibQEFtG5kq3QD0S7oEDHvKzFB5MjbaOBRUbwPSlSow0IEVHm7BFJZ3u4ZxbOHdkSq7Gyfni
O82P9Q5bqmP+/WTVpLGGOosGGSAl06Esp3t4Yz0Lzl5xmfJ9vYqFADLhhnB192yY7LT7jsBA27Ms
KNoM1D6cV7qRAiJvzGxquRCDAUH3ospUdJcLt/28Xvqcp964XzAl8eDcK+HlVbf71m7Ki4SHwKS1
vnMZe3SLBrXUPeTPEUhU71R4m273IVQPPslEQdGL25PY2HPNy9FbLTBiemJxX7e6g9CywgTVDdTp
bXZLEu9YSnosI+9LLLbIg0tNMcIb9G8XlqCsgWerUxyYXZaXuN/d0idciG0Td+j2xJ3yrG32dRXt
mcPuqAuotd/Uv+DOtSvT8ef6mC/VYyzsuq8hGCfGZh86+WPCo/tCxDcw5/xAm/FpJgRtLCxL9cy/
n4QeyzS33Boj0zsOXPDIAc9Qj3lvwaunDHdjsgUOWhgVE5doTbKoYdAMnSlwmXY++Hyzk/SW5tpC
hBBzhQf1JEw61eyFJN+TnD5A6uJXJaONXePSx8+/n3RSXMRFVUmq98yHC7VFKLD7U1jt14d6IfuZ
ILzcgQttVuF4VoVax3t4fI3QYdVFUhxGTnJ1gCER2ZK6XxpvI9DDzg2pk6IpMGz4AfX+W9wXPneE
Rbh98K7ksMV0WGqUEfEyDkXbctRjFbhUq1l/N8hBw8XbO3qA0p3Xc0aoZykSizcRtfdgcHnRph0W
KFXDS64l900RbjxhL0wuE6HnQ+uhLRhT+y7T3aGIPbjhWSKH2xrcmtYbsjAqJkxvLFzOJ9WrvYO7
ABh8yx8TTd8XUfyh5913p6621PGWKpp/P5nJU1zQqcJN197/7SJryesig7lYxKIPos1/lXW3cYBf
GH8Tq1eKUbTCC+U+yWa3aspg/zbJ8kLxDq71g70ROwuR6RiBH1IYAjopRzVtDQO2KHPwDpLqjZ3i
bxW8N9YtUx1PO+MUatiVHhQwxSLDayfco7Oo6i8hEPy+78Eaz6zhC6PDFejMd35C6wMEUBUsL9mh
ZYN95vwwtv+hi6o0UOP7uG5/cdeDbVoqn6LauZWQCOT1eax+8fuMcDI98GSBh4HR9w8UHnR+Z/2o
8vLj+hRf2AKYenmZQ5wwc2txqLkuLmndl3DpZeExbAp9002R/gzEOAmyIowP6zUuzQ0jOzg5sI4T
VOwOUzjAtq5x4M13w5289DYSw0IFJqpPNp7GWUX6By/29lVTX+T2mRtKE9IHKbu6HQmK7uAcPiXt
zhfN7qxuMfF8MIdJwljU6JZZ8suLQE0qai02ZupCsjTxfJDfAYlkrOhuAFuAldn7Usl7Gxbd5328
Ee82A1DMLQq6gz7HYWDkAy2Th/WifyfbN4LdVMdjUM2KlVvCelt6ryTv2U9o1+trHYb+Y9V0z26f
ftVS3XE1jcEQd/pYl232mEEsaa+LGE7A4+yomevuEhawD67PyUXqZ1v6iQsZ1UQBltKp01xXAk8r
Zfqc1zneBSdnAkLZqa8pBEWe1vthqR5jh5BYmaReH/JDIa3mCFrvWL4SDebOMSqmPr6FjfL25QP/
fc/9Vq8bGwUxkrDs0jrfx83QwwXXyZOcyH3FQKxqLlTOHMzSGJas5DJWxBf0ws2mEacIW9KQAIvY
1nDVqHLJ4+IgnSjNoMdah41zbPKE1y+u2wOaiUN+2mYwiYx6OCuqJHGdGz+GX9Vd14T9bJQM3Yca
uEDWy/wTBbmo+lg5pRouOgL3JOgV2dAlddPCruVl58CnUx7GSToi2o1118OyjvoVDhphUlnwa/TS
azdz20vgAeQnBqe9izyf1FdVTfQX7ArA8BZTbYkbKHTD9jvFUXe68MvBqa4hRxZfy57bt2Ppt6Ci
jsmAQ1/hF1YTlCykyUvvOdK6LsuURho+lCq5BgSLB31J80DDO/kDaUa8JmYJsPeTF2cwrShcKNZW
YiwOuN3V0WU69NGBWRO9gNHsVR7703MMIsCX0lGX3hAdcl5eVZ5ic4j57mWe9MOwC0O3uOSpDWdL
bV/mnO5d4idXEL7qYCHakANgqbtMsp/y/3H2bd2V4miWf6VXvlMtkLhoVlc9AOfmYx/f7Yh4YYXD
DgmQQCBAiF8/29U1013RmZWzJlc+RIR9jo9BSN+3v30Z/bWEQqgI0/WGumEf95AcVIs7+EUdhogP
iMgdw6LO0sKSBiNJrx5kEhXj8B7Zc9O7Ie9XWzCYJyMD7gxnWKQi7PkgD3ZQV6t/gLNN0YVIx17P
useJC0dq2eaIg82163FyzbDubr+xTR3aiNhitjPiXt8Ezhyki+egld6ObHtL5ncbNu+Ic3ijwRtE
XzfbEF3WzOSm7QrvyH5SuFYwDpvBSTLfluUdHWWyPrjocfTjFfyU8nGsT3WEK2bGPPHPlptSbvY6
W16ckBdc8xuIRk7xqt/G1iLX1aJ0GH2dx/V2B/XKgAh1RB1OIGysqq8fwPOFw1eFpPiVQ4i8Bou9
hNPEioxW/UVGojqAgE1VnrRqPDETU19ibULDLBpUpQAhx8lzXHhrSr8N/IJLS3KHUw+/A8azfc9+
UB+dbLc+Ns2c5KOLr/SoEHnNirShl0WqPfHZTVQtX8dFPDdy+aBJrGCZbUooBlvocR1EuYF8jbx4
mid7F29YcsNA8wxDsl2n5Fu/xd/DLnhlnL3Zjd+otC56784zWUsZRM8OEfHQqvuCIMx4lw7ySwbD
HEiiyzaaLqpusS708iNwjc2RvLZj9VBW86POBOrHvTDwfVpiaNs9PZLavrQ8fKSILmZmTHPfmwe6
wciWrzdx9Bom6R5ZDru1ia+7KMUgifHnxakbTtSDQCSJb9ZrlSJl2yxI2RjKQLcYOJxowvdBGF4U
wt7hsG0vFvZD0o7IRyannjRHGFrs6jk7unA9wK3kLGSXD014HsR0C6GQKPu6381SnBCkWNRt/RWP
W76p6lYI/1oRWyJHr9jCr9zzu3ZZ9wHyY8GnKzzOe2yDEpS3Dn9uOL8YvLVxDmHNt6zvj9OGmMTW
7MDjvJttsJ8TcxFYUrXpdgj92TkEVYSWN+U4q1uBBPpZfaTJj4i2L5BJHTpEpqPt3yVtfBVVtkhG
9hrVEh2tzKk+GV4/Rll0IgZpNwJtFUIRDhEbmxJKxeuIkn2LPKF8qHFPs9Gpa+sQhztH2ZsPm322
9Hd0huLQLPQNVtkA2bK3yJjL9pmlsS5XAsHxntf7EQEFuSZIgMeO8YQgrrvObUdRRY96xVEqPUSI
0KainI+42DGS3uE0gieMQyZxT2OzT2ZSHVOJJFGeQKthrEYYgdqwKOYSce66RAhznYsJ/nJzwNjX
DdnLj4iM4ybvpnWrdvMcdU9zg3lTDipNejdFGXts1pVneeq6+bELa18Ossftb0eFHGaIxH31Hvtx
LDrYjSQFvnfuHxftgzsWzvBNrgekrR6aIMRzrYmFOl5mbXqoGZWvTCNOpIgQ84zQAqnSIU9iXJwX
7pB1mkOUAB/xumGphqLeVFOe0Wl+YsvSvWgu4HEbMmyp5QY7tT5fpNG7xJJaIZpi3KbziCHEXQVr
XLrzFfhEV3GfqO8ZhuJfshQoWz+O9MLYFNxEa8+KyimUUMuwim5v13kMdjrkKGfiLWwPOoin7zQA
Gzz1rP4KG99IFCBs91/6Ts6fqn9WyGXrritXZ4XXujvJCO9YRqsi3YmqYY5LXcHh9JQ0fuHXRldh
+5EEsZ0fwkazx1Vw8FAiFSiaTyYw3+0q1+9VFXUvWTsRbBOGnVbMTW9g6OfXncGp/+GVWcJysIbf
QNP2pdU8OE8pQgB3kx1iPGJLwOdS2Qz6UXCx6BUL+3hfTXM37hs1cezlc/RSR1nzdatkj8dG4cB8
nKztT1Ma1o+Inic/hIABBRKf5EqvF82Hn0JbSnaIhJq/Qgm2ftS6GcvKibbcVEdPY5CwS1uv0TuN
FmZwH2l/FCHxlxp38VsL2hJs46bxsiBH9EdF3MTukKzODxYH051myfAAz47u0ethOLKZj3gGWZJ1
xdQnwPgqRNofq37NTpsUYb4wnb3WeCs8pemIuoHZ7dmCd9FcZVGSnoZmqEvk4nwbQ2a7XbvSOnno
+Vh//YxYi3ICXPTHFETz3s7cRqfJIs/hdobT8FqqBQfx4FmP54vxDgeTZ+o2WXu7C5Bidi9d7L7o
LFyfmSXpUz+F+goTgHhfd507mEnWezhwR0cep/6CDXP5nizBaBFF4ZqynabsyAQ+k/fgr30GIhec
Z8F97CEq8UkDQm+Kq4j9Iwh8gWNueR7XsGvKvvHxglFQyun1JhcdF+nG2p+OhPoubqyHN/oiz51z
6ZeUCl0EUoYFaJa0cHHY4acMOMHQAcoMaaEthVvWR7zBrVkWsCNP4cThhmEcL3XGwrXYuhFbr18V
NQ9wCVmDAuq54W1eF4hyctSO2ZeRc/aq6orImwFhxQLyYmS7vXXwpa5LhCCGaZERES6ndq2jeLd2
KHCqfN0QLHJcocz2uw0qrSDfltXcxeD/2jxc09X6IonhFLaHTTqmrbIlQuSpka76qbBQXZATtalB
wHcynZd557UBJHlSzE3zuDMR3Fi0ciBhcYkN4q6G5Zgu2qTl+wQ+PEWfrE6PBYLuArsUgwnknDMW
RxEK3o4+1E0TfVNUPMZwCSomMQQVGs6hekSu1bIgBr5KsPe5VD+tayQ6FICZEMNJVGDobomMUcBU
QR3u0thPQUFQYqsz7ehoyhm74EM3iqq+dsg+L/i6reNe+9X4AhHDJPiOgmf2N0QLHh14FqdRU0Bj
1LHrLHV8/phnpCY+ujaAAMOFduJXXeRC5NWTCRbKW7FEmtfnWs1tet8zhPb2uemn2V67JfI32GMy
v4/qJlQ7V+uAXw2zi4MS6ZKUPLhBOjiZ4WJ/NYASM9SI0UIQtTbRZwQHNEshWuqA7ivdfBfrZyvn
0ijjB6aHrs9reGZtOemi7pW0KC3KVVbIltZq3eLSMhSMmqCQBz2zq/mFw7POl11l4u2mGZG3dbc0
bJ13zCMUe5dhMa645qtYd63OfFpKR8f22FXw+C1939UfkKHMzdHosBlecW88vGOQJzkXFOnyc1Hh
gV8KMjgYqQliUWCFYEiCR4vgyRYzziWp9pD7praAdLmnZxZNmTp2EJ7MJeLZNnZBtmP6pmyHzcf4
Rva7ziSBzhcDEf3euWWJwWdp2+n7EFliSC4cDTnCcuJE/ajHAc5GSFPRvnuEIrv3N9DN2KwYoj5g
SAaUIT/VUGqPT+2GUPTi03u0e5vDbhhPoo22CyQXAsgaq9onktVGPnAD4dAdcd2GYLdqXuOJlRar
N7wSw9jQ9xbkI3lukoH6g0n0EhwJXZ1/bhhl0VdQlBl/D11bXcJ+Ca7Agdp+cBXCCsFBOiwIq0Dq
Qki3u0KM37Id4SlKvygAeBixI+orue/SVW0XUZthPtYVmE13ESEbf2mEt2H8mRWaRkWfhu2a5A3h
ts25TuxyFSJysccubhI0kph2MX7p+hq7SREYTzJU61hSKG978Hq3FB4H103vt+hRrmS0BRRMbNt1
ODwzPEj4qcu5bi2vShyRlSygfoGhdxNoE16RT1+Ao2ka41+k5I0pRAf/hSZv/WjSg2oMMyertJ3K
ZU4yFIgqo6ncEBqDjNgfMXapL2m2YndA8wCyZkSHZD2Da5vCpXBSW7DztWZPApb7FMC9B3Olwg6U
otUVZC0ELvD8AvfPGOcUIBlVg4nUbpgNO5jFuCePrPCxQuc+pWuXh5txAEdcUtVbmzd4IzxAbl5o
/IJUwxEdLuKc2/ahIbMNke1rPre1ORgmMu9jHlXTdxJMUbPmk2NDe3arFVLlK6KB+RGGDsDdVhgl
iEuMPVM9cDG75MYxutp7q7CuT8u0OX6YNayGy8FFlb+miBa9g8uosE+9MRVAcI+hKoXjBw7gH7Jm
OjlvS5+RCyCBsdp3LIiGq0HMTGVoo9TkmtytNMPqrkWtbkMKDfdpBWFwvOldMtVQQCPzEpUs9/ng
Rh6eQsrtdBvbIei+R/WaqetEUQvUoZNayXfjxrG/njHRV2Bue7G9VEHYTPeq1bG8QFbY0BOMYRJ1
M48RMpB37UxUAp1BQKuPDRkuK/qNcZnfFoQz1ygPspA1V7KZ/Ocy0TQSOcjkC9lZAxOPfJl8Fz12
Ac+uaKTpcMIAc4luiKkRrVyMYdDi9AWV3ZWDTmFShfQL94GWUWNHREjkZHINDTPFvlpH6kcb6d7d
M5MhlVNktQofY0Dn5CceGRmd4oChP5tG7AxvIgPbtsnTtm/rtwUU4gCHGx3a1RV2SNl4CoOFbG/w
JZbTqTJyim67zdnwgIzb9S7tp+5kgYAv1yjfEvmNLn1SvZIxptMrWT3YtcgID2ZcdEfFBqzDbAZW
orlMwm0k+dB1gb7N0mlb3wOkE1LwJcIOgr6y4l0dqyJ1Yk7OddVF/q0dUyOuJppBPADwDa6oucC9
avedqkX2EU9zFT6hu6nW/YIyaLkjYZAFT8RGWXU1aNWMN7yO261MF0m6ewWdPOp70M2Q65HbBHKA
7KbZ5pS4HJadait7R7Y1LjLLoRdYwyogp6myRCsMzkiGhPUMJ+yCThcBb6gHKSArdhSxS7rjCvIr
KxMpg7bsSGaqN5UYhx6UrkQP6CEHGfEcMQ+rAZEvmZIWTKXGhOc4rNlyG3YEvt+bkRl/Wk0EM6ws
bOX0FNA+w7JLSQCuXJ3IBsazMd0AaLWp3c5G9X2wAnWJR4Uxj2gbfEPM7Hgz1SM+yyc5sRU3A9J2
zROKhkiYnDWp5VfwQWsmTM+7z51AjMCpkgJBiAndjaSKTIEsirl9bVrM7vV1N1ej5znJsPBeDB40
+jI2o6cAWwjOBFqkivbkFQ5PXtFSTGkM5ChNFgV1BCEGgFOwjHo5tCuehq8xGd2yj9JWhQVOWbte
Bb2Yml2MKcQ1RynjppyGnV6uMuWyui90ojHvc2BJTSXNwnA+BtZv8RmjwTR+JpSbmeSzqsLlAba1
zaQLZ+Eccs2C4TMXDxPQxL+2DlWQK3SlGkwQqUeo+QEnNw6cbsKA4naIkoreSCq4uwuR4d6ASBJb
qUDEoNhQbb50phV73kjs7tD/iOlbpZWdmn2su7rp8grGOmhCs153cZ8r2fgOWew2abM8mZgbSMFs
Etgw1xvgXPTs7Rymr9WmaXaF012TC3Jz7LTXfTy3uCcROGCPKSVp9DYHMwrInPmRdO98kVnTFU2D
XrbKY73CHqPoYHUbfx9BHGEur2hAgVHhY7BW5hDUzeqUbkTW78hS/RQGyCmL4y5XFnUApsO06ba9
DLc43COEtm7uXZBxhWC5ZOSkoHbx0wva322+QGFDwzLka8xPISTc688aUi59GzW8T+Cc0lq2fulM
UJlxj2dXbWcKYHZCTZjF48+kgiYSlnUTntOj7FIX3vRNkJGXtQ94+tLGLT+xfu4QPKdd+lWiE1++
t2NXp2Wz9jHENeu4Naim0wrQaTUvLdLXxnkF4IAV/Jo4uBO/ZA6P6pfMgNKqygAI8IT0Da4Wdw+u
adu/bAusYvMJMgxd8Iqq6OKB7pIeVR7srvdZs9biQWgAqudpTRN9WjWRA/DbRKOTYZEW0XPihDcs
562vWJyvVinHUZKYtjqMETUZND+NncNiWwxuQQmF4xqcTRc3Q+EX83k4hHUk6XOcZL2qD9ATVUzk
S1yroVwb3SaneJwk3Q1y424sBwDeWuQUolu4oDeRAAfY9L3de5Im3b5DL/sD5pPBFbaEpvrR6VbK
3Tb4as3yLh079cKTNNQn3w/VdS8idF340sMYeYxR0dkAXb73Sql8RH59DhG6mIEmEj1Gu1GgR7oa
zIqgZ4AaEUbI0zw5ex9RIIny7A2nNaIncQOrK5vxsUkLxBCldo/sjVW+1fjxBC700TxXD04iIBHD
btcMV9B2GH+E+yJ9ph0Epjcs7pX4Ng/E6JeRZs22Xzlp51JwlpITiQCuIoxXhvWltuMA023S9PJm
TMMquoWkLIQulvTY9JDctDXQd+TtLJmgOyzfODqtVUSSLzFpEJwqEuLnC2nZGnzpw2kZ6mJNAW7+
dKFRHnk8i2LykLolll9WtwzbdSv7dirD1YApkuuknmtbiLp17AqPhUt2AwSsqlj6dMXB2ldhXQ7I
GWHf1qjXc+H6EWkV2JRhsJBLbOLyadmGbH6p4HCTffSTdC3eFtUCeQuo6Xpf8B7dlwc6jJxtMDc+
Gea8WcfgBuIhCxDYjL3RX7Ktp/K2AoOAP6ddv1Y1shxijB/K1U3YP4+wM5r1oVcSMVPeiM3dN5RE
/B6Smq0/YpCUpl8zyYWud0EytNXZbUHSy13rhdPLLoAffnI9OWg9sj02G7+NBYmVHk9NA01d7mmc
PfosRiBD3rlkTp+DZrFuLyro4u5dNnft1wj2XLyoaqna2wGJtdkz8EqBZRS7LUMtWqG3Wu+TZgrG
R2Mp7X7GnUXeyRoKRQpIELRtcpRNVfe+gSSXXHdb2kQ/R7XNECkTRN+8sHad+2sfOR0+L0vSkqvN
TOt0ND24nljfhg3mjI4TDuNUkVm8RFvV2V1XESR/zoA8ojuGZrBPc+ArND1DxuvN3lH4Xu5lj1ir
IQ+WrOtOmO4kqBXiBSOpNGeqautTY6fE/1gWXic271O7hk+BFf18lMyloEOgt0+wlDspqqNnXdrg
bAvgCvcMWxfeAeOOWXvVS7ouwJ/wZD3zjChtioAnRHQnDCx0Bfza8+mqqmlKc7rFkCfKCrDzfUx6
g+p+yHRFgSjEUVoja5i1TRftLHioNr6omTjubjwXGPDtrYSzIdvHaa3W10B7iBxzGU60n/eorhYc
yP2WhO03Ka1qMLNfBG1vGl8Jcet1aJ0HqA0vEoRitShoU4yjeu6THR83oTBUQckAthGA294AYJem
gQ4etdSc3SrOG5eeMLIzfVJstElHW4qFz8TnAPayudm5lM3ZE5STWuOYHdncvpgAU5M7FAfjcN+M
TZV9hFPCl8e4rWn8LMO4I0/Gz234kJEpClaYZcIA4Q1ukNW6Yh6sccAhwBRPGS1JnEzZ2ZllFXie
2yy5DtlWD/fEzPDqUdis3E4pqwY0j4RUpGg7M9uzrzPf3KQRoO77KjZuffWzkQ2wJssAp806A3pl
JyihdEzS5WlTIKIWn2SR+FpKtpH3LPzkxh0leMkpwMTKjwCQVYCZUhbN5jjQOmb7CCFg7o1bx5r9
1PGKnYeqXQAwG2pjt5wAiwteH31C4iqf4DIfohcAADYWo7FiLUblIdXA4sDs6gogL5tvPAz+O3Hb
gdbWXsOKfs5ehjGENRhbte93wzxNbgc/pK7bda0n18BeyUODvULlfMSQqazDYP2mgwmt6+rQTqIv
TqKPKtjEIwW6hzACr4FL8fohEEwvaCmiyGGO1oU0jzCn7M6ijhdMyfjg4U81s/bgsM4HzFlAlr5C
aUfV2UdZa6+wCVPsjUkVTWXiHQaZa2QCdHhKxHHZflZ7d2OEPefC0cfyO6NJXS0oqGBOK263WKSj
voaLTeIRU2CI30iBMIMkeI6cWN+MwjpLCjnhGLoEMclUkaEM6EvMYlyVB2ltkEPxuU6xicPS/zrr
5UY/N58MJfbcEMDdCWxeC8LxOyI0pEveF8UFuUftzuReYXj0yhVEf7cCUFe/jzHmcCWQ4g5zxdF3
LIcvfRTBbbKKADfnPZQJBkhBXIeo2tXq0m88lu32DEAEzYz1IJwyz93yJEJqPlN6+jsuOD4Ts03q
Ls2WdtmRgjNcXzDBTtti6fBxDhu1lT20TTrE122C3yenDkXeg+zCwOeV3iw5YqhrEJNU2y7NhXLu
iwlYpW7aoQpfR5Um6N8aGwx5E1VzdBv2E1HXwyhZd9cTmjYHKORGwL4auOil4pJWxWjr3ry3cD9G
Z7TCRODYD3ULpccwBP4GuJZRh3QScXIXrCg1inhIHaYoFC2oKfsYrtAFCH4aMtaKhtiE2zh5ZCYl
XwEn6gYVnkmqXDmUy+UcgHKYL21LcMQuG28KSOT9I8v6oS+2lG5tUVnUR7nHKiUnz6v4FTA9zCUk
C1DDo/wOg33cJijOyBAuX7rUoj6UBoONNE+slziJrW7i6DD3a+8eW3gKibxWCsaabECztZcQ5aT3
cZfJ4ABnSzyv9dogMXmraf22betqdmjTKpLHEHKRY6cms/3AttVURcLwG+9Q2fHlDIOwMNqJFgGA
N1Vv8e+BH/TXxE+23VUxnhtFNGBYUBwIxq5pEGAuKi1ynwnqR77DsbGmJcx7Z5TVw8RucNdaWWic
zO9MhfALxpwS2elNErdRAU863xXY3irQvjTq+iKK0rG58jye05+rG6LznMgU50pXAwIA7cMn99mC
3bAcmItkmQFfWM7xmqyitD0K313va3ZmcJsHatb223wDN2okhcyUJD0w+KgdskJ1m3b4wGhJT2mo
kjVPUZ7bJxw8UVPKMVHs1oyYeRSKg4VLco0XEIDzlj5tdmRpoSPtxDHuA/KWqd5+xVlAwz1TmAsX
MCSc2x2dhDnPKzgGZT8FqyqARfBbDOt0kLtwaz5mk/Y6b6XBpHfD2PQdUSNOl2liYRVWTCg7CbT7
KCUOkqdwNu0XSzCyC9KBPFANORR4K/GA+X44EgSBKQd3ies5SjwBCwrb345t1aJKOk0hK8dhnL5N
smqbPaXYFQ9pEkTvckU4DMbPzibNYZ7QWxYwE+DqPMJJGsJqBxpVKcQcRDvt3IYGDa3eGUrepT+F
IvBvY8dQBng/NJhQY8wqb7HHK3HVhxJHmwsjnZYBxZApT7JVTVgvabfeBq6GU5kOWszkkGW23PAR
BoG6HGUzbt9k2oIlBXeCj0SsoAPkA0jDughBFp2+zwD/sk8PG0SCrEh3ABd9XjAdg924GJ+WlpPk
qmq3HvjPpoNibGy6AHXPaPIInjkwtR4Zwx2CY4ZsM+vXYMW5lAeoIa3PRVLb6no1djAv6wAuepYD
6OduF+oYrWU+ZslWB2iaAa80eYzDeNpyAMZWdzl4KzM44I7M/cB33coS+dXGswfnsw/7sB5g+YDt
eStHgeFahViZdAnCcqSyXfyfMPj+bkP8e5ypX5iNCeo43XdW7aa9OIKQeuT76IXsoqRgu+iAmi9n
ObjEh7ZciuocnbMjGr4d+2EKrHB4xv0JGe/3uX7Jr5ZnsaLLai0+RiW+kAwXQJ4XjKD+NQ3tD7i3
ya+OZz2MaXlVp+k+xHO2SzArRbpNX2M8iVyuXAaJfcWYNjxl4TDvUDWgKelAk3dwW+nzFJP049SC
qAtzqj//TJ8X+H9e+ORXozRYnCL8z4PEiq44sns1ZUze9Tgg0NFGKOFzx4ctPsLVEFZYyyTSuQDk
K3kBkKz/swj43yfoJb9aqol1mzAbH9N9j91YlbVM1pu0Ak8B5zE7YiiaZKd/fQ/+6Ab/wrYcB+st
ozTZb0IO6SMcYBpdhhow7rGt+9H9icTs93m0ya8OawAhB65dFO+TTETlBKus3VCb+v/zl/iFO23G
eLEwU4n3S6qB6IYv2SB0nhr/J3rFP7pIv/AlpwHOGkZUkN4iGykHuetU8eYCr6Q/szr4o8vzC0Ny
Am8ZU7ok3mds2IG+DFoAFAF/8pj90Zv/spVU61LDR7AGqwpAap6NS5VjS1/+ZIf4g3f/1Vctag3F
yBnXJtp0kqcTR/7s1v8JUfX3tQzJr7ZqyRhqB8EKlo1MefRuu/rzrE883INClAtg8c3QOxyhXozN
5V8/EH/0+/win5CZcCm8o+I9UrTjVzaM9tKEyZ/l6YafS/J3tpdfDdbSxtNk8YLt56Ya0p0lA+8L
WLjH7XuiOxy01ZCJKW+5sdFtIOut+RrajVQwxGmoOEvWGPHE8LHqksneBeI/b+O//1j/l/jo7/7z
I9i//Qf+/qM3fqyFnH7569+eeo3//+PzNf/3e/75FX87fPSX7/rD/vpN//QavO8/fm75ffr+T3/Z
dVM9+fv5Y/QPH3ZW09/fH5/w8zv/X7/4bx9/f5cnbz7++tsPgLbT57sJTMl/+8eXTu9//S38FKb8
+39//3988fMX+Otvp/H7//z2j+92+utvCf0LpXCyT6Mw5CEjnw4r7uPzK4z9hcQhOvKIMx6F2aen
Vdejqv7rb5T/Jc0ihollzAle/Unitv38+aUoxqt4hIEhpZjDfuYQ/5+P9U835r9u1L91s74DoWyy
eDXI5P+0iFJCCY0izpMMppf4Q/zLk500a4QK/nOOP3YQR/k+PgpntosKUhgPggPjd3YU8qpKagxl
YKuEfK5UZUVbi/XAhg4iN+jClud+of1TJOJhefAcffiC/kRQVUI4Vp8qwf3ZL3p+EG1qIHie2lsH
jykM7rjfx+G2XXyM0xBARTzeKZu2P/1K0CG0atmngMj3K1rbs0yC7EpVPD4wuMuBltCGBVoFve9H
jAVBO2eFtp0uqzBjX/Um6U02SHpU3aR+JJhI3m0zriyAnw1tmafDI2bQ1SGWqbtfmmB5WEB03A9E
kaegw6gP/K5RnNGkrD9FCER3N08xGDhSkSG+ESag6SVNzDbDNCmSW2nAstWQwxj5vQFEwAqAudsD
egtIJ7I21kvRo3lYi1QyW7dlrOGKcgCoz+d8mALYGKOJU8GrACxelZRp0gBMrbYRonPUmV/ItsBy
uop1IspGpjR6qQjP9F4sXfjdJqB07hHtA7JizIOx+mS+cIhl57CqhiLaXDXu+mxQP9HfGpczEo6q
7DI4HTwNQxslsmgN/sswdoOb/RFaNmgWFjkb98GskYvIN4lmqwSLR7JSxbbRQ9m6oW1fUMOnYcEg
Mx7GkkqnM45ZlBlc2RgNHzgorWAflLHFTCX2XRcUbJRjehkRzaqOIGstWwmuqJ1YDveI4MNzoEAL
0IUMBxiggUn06QEEvylDHpJkyxVEQSKGAhUj0zvKx3Y79CzL/E1jahiMPvTY/TAu8i5ETZ6nw7qB
FxujwZS5jeOewkZtqzT46e26/G+OzmM5ciMIol/UEfDmCjOeHHqzFwTJXTa8R8N8vd7oKClWS84A
3VVZL7MKjSKtg5S4l+MgwGSavDXGcEHKAHipk2zhb/NoEYcZo2sbZEalu5Fqu377Es7qi0jfhnlg
qmJVcnyv69Lx/tYoDAZBa4ARoOud6xfan8RRtReZnY1qbjtrpvC4GXS4mOoqpkjAhkyIYs9OWaUD
MlgWhwrxiU7U2WTfXoaxWfOHJSlSe7+myu/fJ2OZVJy1jL5eWJvjmnNIwPSg/sGplGWkRqe1xjsL
AHwZ2cujD8IPmj7tctKrEqW5P8sGIXPaEOcgFZgcTsm1sicJvJssYN+26HsBmVXpJlMXJjrdDwD1
LeNDbnU+/dSqLxSv4FiMRyVGa88mkC50CPWSILYDktLf2u4t8AerZpxxqHvb8N4a0YALln6/DF+J
4ykjMJiXBvRlzdPEvBtmmwVVs/NKXyvnV1EJ1T2tCM3mWa2YkOIsreeOh6ORPll3pL1NlO1WAUjx
XY5jBUmBtC28TyWk3pzFwKPNGjurm/Qj4EQyvno8SDwWhqc6t2d8bLsyFDfS5DErmWLJIElTt/8a
dMS2JE6GRrfu02TTshtFxIad9B4tQ58mJiiCz1tEODFYx/zY+TIR9Y4EcdChmL08Ldi8lPZgOAGR
fHilozRNy9aK7LGdPWYGPnNwZlmmMTV21FRI5zG/gTQ/0Jlh8Au0qTidm+85K5TJKhZkACcqxITK
VEyEIfwVsuq0fyt4sfai2cXcuOEMBkU4KbMVrwg83ux0n8I+sU8HgR5Xeth0xpzb9K4rR31Yz5Ut
FK/PMGY3TAmR9Zh1wsuujmul+okYR4dB7cBM2VuCVtMMfu8ByXuQgVi0dhXXYvLwnxgau5vXoC42
I+5GxbbiKdWU3C+tSW0XFKXbvsvOonQJerbehowe9GNRenamRczJPFkE85AvfL9OY6QSx4bs3XCC
0O34Rmy5FDHS64ImaRhd6vxtVDWLu5W8xFxio2L4ek50rdkexsIRHFZZ6cqRmUpjJpzJhSwKwkgH
wx/VVRsaN3vfdI2Dex0GPUyEtxxdYbJ2pJ1XWx77ts2XY7E5hXOmhRZubKp6Q6QdFlTrmm23ehEY
ozkZ0IqbuK2RMcjthQv0Te0u7dZ85bpE2/gsZ8OPK8VOiCf8nt62k4uLJrUyGvHeWE/bbp+O6Krl
qbOYhoSz2xBXOMPcyqfRSxTYpGC6Hk1MGcxDp1n5FBlTr+VvSrOhjNucwcYWmsBl3h2xlSufrmnw
WuqZ66lYmzaxrUE+JbebsMAqcio5KJuQI77ySpS/sTB/TUttOmof9/FB9k2+XLOceVrsuLBMwdao
3n7naZb9WUtzrT5ZMwzwbjH0DMC9zfrxmia60I+Q67L46HKoKo75PDOQMTXd3U4MsFztsKlMzy62
zTrD49BkpThped0aUaUssSpO67a1GMkC4UdObbaqAPysWFJnLMOVFEz5b7QL8ZCagsN27hq3jmay
l1EPl+RfgmjE057pecSSFJvtnql31VTNiYtqAxq96f1rZqfJ0bIk+1Z1Bp532NuR0Fmx1OQRKtkY
DwalLmNmbEFQizMzcG80j5OyQemW2/NfC7IYSa0sXzFeMrmdSRw70vMmT0vX124IF1/v+7kjz9pi
+tgwhHT6s9+B1NZa1wLuD0v95TSY1BCaWXqOdsFkpALNDurGWCi05vFY5Nj8QZ2YmQVCjMQbOUba
c426YOzwNDxToLmGFZdLNb4AyXjH3s1cVmiI8sST2Miwczr7ue4r2GtLYU4MNF/U/qHLmlXbT8AE
l6rrlhdvpWI9QkeNeKK7Fh9d6RZezadhdFHZN3I6Jn2u3VFOzCqo8958Z4IC8ecuKtGjlsPAesvw
6Wuv6H5GupNrs/56q24emQ4rvBWL0p+aTKuO3m33971Vb8lxIEgzSlTmfEB2jyfDNrT7dK6XH5s9
vg+9JbRdWS35nW2qBNkTX5mDRHxkQY3Q4qVcrGiy+WUyCpX7RfQLR9qQO6yxJKQnd5v6YJCY/UgB
Z9zrpnIOHH82H9tSHjTROCMeTOAhO6vkgVMnfYc/xZnjzsu+tfVid5v6R6U1AgFtTFeHsjDY5dPx
s7d+pHeE85K/yQ0u8rMmqunADhuLAGppPJtZTdVlQss9tWOZQ8F23gPTsOTN9Kf8bMI8gGDIfgwt
z+32ydrZj3W7zeLJZqYmEDQYKzmBTUk9vnNhuOJjksQWgjyWsiEJ1JwpTBpfFI+bO+giLL1e/haN
xyteaiOjBYBJ7otD7ozdYVpnfCVllTTfK96DzFHTzhGr9Txw976Qbqd9z0veadGW2+lu0pQVtTC4
kaMqg6/ash4Z/mj7WWG+qLxhCWGq2zORu6Z4GZGMPShxqzh4uagjxiVb3GC+3DlEsPWBKIBJjdzW
ds2E1zlQREOdhrGb78qp9feLYyx/yJl19owTxp2F7lvFSVENrwIUZGLgAUAc4JT56qoKDKfw3Etp
VUM0mdmPYaQdh5JwwnxbUww1M+a6GbJoxGOxBUjf9WMH8x7pq2mFZunfZ4Vh7g0TMyVi/D+R1n/J
ZHH384LLDFNo/iEt3dxxpjfXqZMD8aFj8uuagvRdoNC4QeqPpIXRMKiwwESsoc4fdGXOuyqbILKF
g8lobtbYqPLvFGPotcCQrVNG+O4eD7AKZ8C5owDJYNnaoALOHuprVWsR64g31l3NL0w6Xymyq4ei
1cq3XggXaonRyDJioc3EKiO7c8IVjLzp8y/HH93Qr5pnHFak3I8whCs+ofn2BAxG8c8W/p9J/3TF
G4C22PfLaAebxUBLuSMw1arMAA7vj5OMR2ICw56ZV4BZLo2dxJl2lbm+jvoQjW1/UPnMLNYHMtCR
9RXi+IeLQeCMumTtrLofngUH0Z9S1CJAM38VfVvinRzy7Oi05ouR8RNtcGgP1SJT2Olme5rsrTg0
UypeE7yKgQ1MFwylxoy0bMSFPtq/9J6Vs8Pa1WLNd27KxUsGgTroxXpzTviRZTU7r77VI/lyL+rk
OG/MJjpGdaWZ/aWkOCXC+DEl3ko0D9MZn9OseRob92OgzonHcuQM+pD8D/yhtkJFfBiwpVGHeLGe
MN2E6TD/aTz9u079R0aNeeDp2OaSNGqk9ZBr/NTbv7YVD7nu36fbEsHURxyFUS9Yq1k79i+WSbaf
f2X4BBuuWwJcT56lvVbWd56y62grnmjuw8R733z8KPX8nQ/aa+qNf3j5dl1ahkBfTJb1oJGPa303
J/MHIMs1w/lJKusHBWNsdRoAgLUG7qoFXnJfJpceL4ewvwaOO4lphwfMwNg5fOpef27Frw/7t5QP
pAUxR/w1Ky/CMOLsROUcev0O6Ie5h3sSyU+R7bu6DVy72YJRqF2/dvu2M5+prO4p1c79JMnw9KZI
15jviOpz0xYzsN3pT1GK3TgkJ7QuzHgVVMIgXosqe1g7/YsRZiQX60034eLxGj+A7t3lpkEI3hpC
dX9ljdlFtdWUe9uCKDB8dXJT8dA7/dPkrSdOdc7xyQsNK6Phb1NON/yHo371dPnWNetnn0/An2N3
yac2XEb/zeut+w7nyRkLCcs+fIikeSi/nET7Spcbk+d/gDTFbJOlFuLw0DHpKiecCNlN8p6JNw9b
PQWqfMna5qiG/dAOl3buYmf6dNLnG0DQdiOdyYO2lLvKcAk33q94S6oBn7W5s7KPwiRsxm/yMG0M
FIIMJpi6dvVOSW9Fo+b+Nc1hVwkGMcxfRB+y0/CQDgmf1jMm7jCpZ4bB8MT+V6XR81mhcJzAcb6a
kQkNWgb20ajBpiNFE47b+DCATebNQ0mC62bZ8Pjgg13xy2aSm0xzUb2kCRUnTHI7rSkZOD3PHd+k
+TBQfxTd99LthvZFue+tOLKv49l0jUs3qGgz/o1G+qxr/Yeh8RCnVRZUlD9F18TJDebufjOTTNrc
VqE+LvVd46koKaYk2MY3kyU6/QzFVLQii9vCSkKDHiLC89Gxt5AvAm/jSgCM345HFkfjnD7Mq4rH
xY8NbMTVsB3mTe0XOlXA57vNfIM7GnGzHL1kwqAROzruItctrn0qGF6VfO/cWVvWxqvzfYs/8FP9
uV3XcMxftoW1HdN0qPxfcBHC5HP+kqUJ2zk/NFRMqY/uVG8HLXcPYJBhVTRYre32ySED4NXh3uZv
6WJJoH65lyphip9T7HqDAWCoF7yEa5tfmLbfYRB7L5KdbbZPBONzpfnxKI0TendojCpunL+y/sW3
vaM2x0Nax7amFn7E+2I56quxd5YV2uoBO/ztaMO56wY0TuToNkGBF36VMtY9dSiwuwRqyXDrYL+d
hmPR3LruCl//nMYGbG0PLrBNOqgRX0xWx3NfyNBojMdeDTDjJhNXFyxxwIW0Wr+tbxws++YlM6lD
myc1OHECERV29kQfz/2Qcv3y4mRo0HScnBCCfANQM2M4VghHgZzGXwSmIK3l2c6cQKQf1ay+cWxF
TD+ujLpimCXYuICKjCUR+i41zTfzNl02f3VDbbF0nQgyl2WkjJJascs0J26z7qWiWwkJmdSCojNv
9cZPJx6BNq+llYdGjnPH6rpd0lRZmK5eEyxms5uN9sQpu+dHDlhw+pivL+1SHvus9gkUPdsVQTOk
cRjVjS42dkkGa6O1sTVOwdhOD1rrhtk2ESExHk1PUm05Ex6XIWzm8gtGKch6bceAM0QpSUOMY1Fp
ZDxd812+kNbVONc2JdqhGI3QbWxeS3Xx+BZdxz/1iXOi8N9BhxwpYg62Zt57GMosriRT26uFy2jd
zgKRldWYSeD2GbwyDmwKzrDRml1XIyHAou8Mu9w5zade6Vdmi7Fa+J2Edfay8a4X4OhtFomtu4hk
jckNw8UylHNQtnzjNyxH09k+0HlvfvmckidQYRuf5yQGud25Zk0d74+hNsIw3O5uFx+2+dKWVTRQ
lUjhP+Q1tZtTxuz72iXK/7HGao+FxVN4CfXT3Mqg9DH3sBVkrtzQFKc5pRZO3wrW5m7kXyzmt+M9
du09XW5qYcR1VDyZ/1Z7b2sugsEzfN9l44M1W32/CZ5n73mympBuqZruh1qPG5dw5vt+eGRCiKJm
hSyjCBzKj9GYAg8hu1VPQ/Oj5ldABgqO5lSoj8G/lx62SF4S4VyG4RZz02B6b0NTFhRWMt6WNnL4
+GzNCCUNmye0x5Y3vPFINe4tlhfVF4T8i+6MZ21aTjMpG1iwQpyWF9Jz4IC0x8aon7N1ehcpRciQ
ndjMhfO0j1lRGI8uPCF/hLVIShKEs3l3Wr2y/GGi/nIBPdqDldZRlnMWYB6SXXFhe9i51W/2ufRb
ceBXq4VvZOvgB3O+SNV+q9J9yPr1zTL9is+CQ2lI3zdukKxC4tCdYad5yxNbwiCCJLHWb/XkvSvc
wYQvuJg+jJc8W86pzZ+cU5XG+UiMCoH3GxbUkrfijeiPwNWXg4Gfm4/nWXPsPY7H09puODST30n4
NwB34dcfw1Eju8A7V37/TyezlbuvtxnLQ0QZ3aNyxO1huustrtCVYZU17ed2vGiZeuzpxqoEF+Va
RJZdHIpkOlazv0Nsixo4x2BRy3suij9tLhErNMAk9T5p4jknEjHQNht+jyti9Mygw7qOCfdh9b/z
JAtF2dMkfVC17PC2BEkpUEitMfL06ZxV5Rn0nWYoiwZjKhGfYE8Lf0tD/tKDzdNjQNf0XhZ72nOT
LrtcWS+DmT5L+7u1CAXJnOM4qT0mlTs0KOqYOXtwM/11s7Tn1dbf4HWz2M0R3D355fGNGp11LHrz
UqUYXxVlSDLft5NNWVdSUXTlk+EuRVCyBSRkPj0GlQs/o20GyTUiNrrslEv9lW5rCMZsPzo7QmfO
Pl077Vkt26Pw+s/MMq63xINuOi3kEwV2mlHpund59UGKxBSuKa6Pkldp4NK11IOyq/d6AWykbXgv
E/Pbl+s5z/SnbK5Ddxqe23E7iG3EsdbGfjbmr1ZeNXeqHpp9Jp0v9NGPqrFeisL4kEtynScL0Z8T
B2L0VXecn3GZ7mGZosSe4nFCaicXeG30sPetC5z5PZ/8Xh+mPXE63Co4BxktODQrreZfyf0gWGLY
PgXfk1aZe8c3HmYxMQ5tLovqWYmGR7T9WLhYW8M8kKrx6OtFSwhLeoTwPiWGmrAvy6vynQi6aggM
1kYdDXYXIY3VzoM5Wn3A/Kl/tVr9K1PdVWT5dUj1y0aUW1YP8INY4cVfLCTRtHVx3cStcyglQ6gl
fYQePTYq/5w1+94uv4x+2XvLjCNqPbfbECWpQbFgk+1SX6TFtV7duc4L92Jkzu2d2yGfF36oDRaY
MMFY87VKu4cRKxhyIds18acLFdr4o1evC22b1LmioItrH6X30/RmZLdaJBvrvslHAl+6AEWeE89B
m5/jxV2vqyXPs1tRrJq85pN7aBwx0xxWZ8cxotqBOm2Ji0mmK6b8UzbYlO3LDpt+aJqoNOs3NPsV
g8wzI/sXuuhw07orDTb6GHnz2ooCirqduXCAHPaeDNN2e53s8V6o8qiVU1yBQ98coJVcfiv3xKg8
bvBVCeEdgKlONiDMOnlakHevuL/KoEKnCRej/keiKhkLzbs/kTGN7yonuqMsmpjo7lM2m799t+5N
rhajO3ZiCoeModqNf5uGFCiYulDVu5VkbGkeLYbfrquFbHgMsaBTd1BWu8nem9tPtxkubG6EgMIU
kUV0uNiK47L9x8SG9G7/NDnjoyk6ED7ic/qSMI10D+57yFw/YInKVTfKcKCFUnp5mLZLm/e7cspD
zRuDeXV2+Lrv0jw/4FqLBkD7TU8id1v/jqZ1vAmfev3h5h8pxgqGjvvGNIk/uq9IkiLgZcPyYtDB
J/67n+4TVYVlM4ZGzVoLZPOVR15lKTWlOhUbBbj31+s3MKfuceGK0FUFspeGdF67wtZYASWcz0r5
cTLxi+PmpMHUbTvQkvo+0ZMrPmByUwhNIl+Fn1vb+n1jQyyxNgyd5eoo+07xt/htgvCiAlGuYVLg
frW0fZLPsZwEWep+3Jh1aCsKLOLAp1G/eV3RTum/Rxh/Q2ZqN1qTEbva75RpYUNnVg92aOYonxMx
Q2Nz8PM8zHqW1fnMRKuetJeNYPHkCMjkbY94eQr1Ny3+IDpSID/o4IGTdU3dA+0O7eIRG0q4Wod+
ujRUgg6SuDcASbdROTcRwGXQ+Cmjbz9EhiPmIdBb+dBMeyGpNLI8zNcj+DwjWXxy828mSuYvYPuu
Eest5TpPuSIISiOOyPZEUIOuG+N712EJ+9chgErAs1FLQmG9NMTt4KSNRkZP9eDtOuu8GWZUrygw
mJsXrhpDfkv/j1b8+PavsPc5R7+L3mMN4i4r84NXHe06xgrBaY8Jqm2bh4FtYaP3r1iJFNP1QBsO
aCYXZoXnza/iVituvcGDlfyQGrXz2pRdKN4l8ZeLo/vsyyuy0GIAgOIVjsP64dqEFGYtWC+6K9t6
uEuL7cdgINUvK0fGrbP2os78QW9/HQYUeS3OKoKBKRIIcIjHjMgwrFtkbwUbTvHJf+8Vs3Q4And+
b0dGHS3VfRWta8GBgi3Nnc6G+4goXLVfiVEe4cwPDAuCoiHmzemuKf+3nnU7dpLGFMGn9gaj19q5
IKq/1ordoNc4U+wA1PRU5KzKmXgU6RI6nVkpkVSuYUXpSFW1cJsr/0ROxTHvBuLKjHiCiBabe29a
Q9yu1WlF+arwSq5sKxrdG/8QTf//2mfp4K7nndbr95zl1ZX9h82tMOUGJ8J1avcd4+Wunc7uiu6q
FbzWnmc/5IX7lkkjCapb7DMRbWcGtZ+VSApka/m5WM1LSZIvQ/zhy3QSrvnGxmnfbX2gKfdASk2g
OuNkZfZFI1Ikot0t46a/wZSA34HpZ/7eZsclqUE1pfTwtJRlf3GIEmChCILkmju03j6Njt1rX7o9
3/btnCWcFek+6xS3GzTBVhR3xuZ+cYKElWpxMoNyax5RX2DfuI2BMB7MrtvOWTqxD2j2a6rDhfwU
nUb+5hNUeP5y4+QT2qMceZfO8o9f88JNPSFApsEC9rDQuXCMCeYa+jU50A0OL8k8pO7edsu0u18M
q3ECZVa+fdQbMVF/CwvvgdFu5nOVbs7rpjXOP4JFmG5wdVVqveuTJkS7/VLManochoHgkZKU7x1x
B4et2I6IK28+CMthLvxfv0LdlB1HlxXNNeq0Z+qP2oLHr68/e3rEakke03TFB+kHq+Y8zkbDZb0Q
/dCjwlMrzFILMLk9bXV70f3ymHnskx+ycYePlPJC6+9zCY/lbS94i57ZFXYUU/mTttYPKNaPMxGz
Mo3XrEsvZn+Tk9XfvvhdVosqXd2tBQbFTQxxM4niSaMlwKqw23Rr13bkCuQDnaOMQGB20vgGIr19
gcfcmj+Wsnhvh08QlGsyyss8deeiN5giL+d5LX7k1j4yw7upluINmWSX+C1uqvLWgdkvuiTKJJFI
ayZ7U4mxigY53Wky3c2YkT0dPFG4y3tlj996Nxz6BCbSriKQISAJvGBOGruNt1srdZ05G0qFHNSb
B98z35FHZVRX3TtQQM5Mh+p0JWxrh/dP7XSM1qc1gcDWgD0CUeO30Z058nlMbD8VoS9xbfNfuoYt
ko4IZ6jJFRQ7yNV4EN16Ygwdzp7F+Tvue91ETv0wkjyesvTJYRno1GEqwLTqK3O3YbVeyl+8e8Ei
qLb4V8bY7hmq8lt6HFf+VZjVbltUmBJGZtrTnd5ZRI11YTZjHm2yQ2+gjxtWwC8cchhiQGiChDrc
JjgWz+CjTpJknlYnHV+9gvx21ffNItATqtBl2xwS5ACjJ7mjUx1vO058m7dEQQFPTXH0q/RiaPUn
4um9R8ha3SEWkl5jTjmSq32ts/LWqG+nEQ+CxW3OmltOI2eXGcs+mWRMqhUj7JxsPnHM5AsfVpzq
2nWtMTBWxVmvmLukpfOLDI0KJMa/jseILytip1SPG3Eyx7RjCMmt/jQXw45L6Q8yyMk3WhVkvveC
+eYmhOFiTzvmkrTM7Ynom+VvxtIlIAv0Nht1wSAva9VJHXZzghKyca/IvA0gUY45j2PY2wwKsts/
btUnXxbyim/c9SAdkZmTq9fq9uNAtE+Ab0ZHvU6+t4YzMWEWtmPadJvZhN6oIpIYLqtcpoM3ePWz
Dzp/ICwjwuqxayd9Pxf6Pd5+/5wupfUub38Aj0bgVh1TVKelLKBjidjQPGBJlK/KTEPT1duoJZfQ
2P4VPFTdxHg0YfuDmTt/8BmPkUjQ/Pw6KeI0td9GV39Wa/49EO/uZ0SxaMb9zeXWopU7tmR/dW5u
SxECgFY4HmYzUgSGxHImESJiHdZyb3UDzmzss6FmGR8zI/GI5ShatPr9BdyjfDMa5QSltOhO3LQy
A9oua96x+gJ8dWQvEf55TSVHQ1tvcReZPC2sPz66Q59c8t7hszER4MqFYywRTxVD+ygbzX6/dvNr
V+clGZ0mGm5SJ0wiHNpRHf9daM7VFOhV+jPb9nKQZfVesVX+aHezimbVU39K67qZidobGFsJ6iTh
bJblsxxJV8Uy40Z4ZqrjkCQ6ZqlyCtOuAzeTevvlmqt+sr1k/fJtVs6SFABVJat/E5ad0OK7Jr6g
3xMRYT72luU/kFyrh1h7f/UC4mXzNz2wSbdFTR9c7HgCIs6ctddmbbwwb5zflYg7LIf0IMo2q3e+
2fWRHzlBE8nkVbeKaQ8XYwL79H8YmIGFSDaeBSjaTZgNk3YC0EdzNBYG9eA1TZwNpXHX5WZ33bac
TsLO3BYFqM9jgDBEstzwo5TCcJcVza9NCEBcYgaOnGT6K5vO7Hak9722NI92JknxdEGVyHDovahJ
6LMwmjE1wdtaIVua8uhCNN25rUkKMh0EO6tp4DTPffIUFbPy5jPTtH4n2oHuGlMosO9Fs5yOlUvS
ap+oWsnQ78CXsmp6BjOwo8nIRVhoW0rGz63bIuYJdUevXqWdOvebnfkPZMvwldy8nI6zTkHS3ao7
N/1s/dS9iNGpnkt763a6NIzTvLmTthPd5EbuMpiwmIx/Avo2MyJAtLni8bZLQLOx+mxd+UxcgkW5
VUzd3u4d/wVV/53xkMAMUeJ17TClCmO2SCDYyphMoy22J6K1JnzIKG9+EpLC2qFbuxbYYoKm6S1U
ClxRfH22HkNlpATR2W22PVKyzCVCcqeKsz0uqwHDWK4NGWm1+eoQTWZeRuZWJKTm/tQfV4RXKIts
IL8ObWFLvDwskqEgd1OboVYiJOPKoVpPGw3jW+2M34qUBpIXNqHSLT1KA5TkTZTdIonSYtPR2wDP
k7+u29BZJxxl8LKBUimvpGfiXM4ZiJO081Blo1FgIddS/+ApP11jB4zC04PcTHhzIbqWkVQTEj+u
LrYhjkvTLKYdaMnk3S+b0WZxUlkjEAurvNCk3HleWOjm5xdO/XFiVbSzegcQU84hYxqS/r0nWc8j
ZNHfFixYFWEXNXtO1ljTB/vSaJV2Kg1TE2Fazf13CS7Cn0MscHoT6qHxcgO/snlLbaXPAqQT+6LB
OmeZtrwbfIfUXC/dyJi3KeiGfKOpSwmorWWvPWuwYkFp1xkBzL2W/ZFjXTxSBNUn18KCO45ccklt
2/ty4FzPM8aMK6lAOxLYRezwqQ3spJ75HPuis3bYmG72RcnCLFOOYVFuFGYFzb7u+caF5GVEeWuS
lHV9zcT+dl1QRxsPm1cxlqsMJvSjWfy6xDUeJg1A3pEgwVx3qmLe7a3/pkVXI8kp4/g0UvM+egMW
87qV64nYgIUKWLSoB2zrei+0OiWhKaWq5tEtYm3EiRhvnszvdPJZIwgzCw08k3XcW4z0Eelu+wkp
7lwtMEv6xpwG8BVyn0E50OvNh+zgJaWBdLNtCBZCJ8Me9i9EH/67NmWP3ldYL0nrlA9bXv8YfWaz
hg58iySMWzlqpjsL62Lo1LNXBzOmywip7Um5+kYBPp8WSeYyTPEG7F+SNlXi33ZQjGynqGPFoRfK
llqJSEr9viKIJZJsLrlWdU8AKafmgTCBluJqU7gZnDfYDOdTmv4Ws5sN9ZezKGKuZSJNyuphMROT
shrqaU6NzYvTHoSrr523ol1M3HdaRnha20f2RKYqXUlgJzQYRE1skVLd32nThhdBstTZG5OXJu2L
B1Hh4vLBkHirC33Od6in1YHc1zdmAVMgWjeLamp0peVEeZLiGEEZMNuT5SMgr2NHq+brv8k26vsG
zZfsSXiRJbFp/+32SNAu0HuRgF8DKiTvI8vrn3kY98S3cteN2BjrlMQi4gO+Zmt9cRquDb3J1pME
rN3h6FEUBsuPqBIj3BKUhM606tCZSJ1AU+AXtfnG5UjwP/culBvei+NAoNxHUhrFxAvT6W+rPcpw
SG1zXzAbj9gsf5dt4yPLot68zsjjVl9fJ2+Wj2xqt4oQV0AeF35+utFLypQXp6OqVE3Xh5aRfCSs
4OPW1T/Z4fxqWWUR1r2JAAyHMObt357ZCpmXhAg0i/W4VNV8HOrU+nZ0vccDU3k/LsRxhjzaphex
uC+jStWvhhlgDKBKewQDNvxJv2qvhcfIuDIm4IitX7aHPEGb6ufE3uPu/3XzXo9I8XOY5k/jf6Sd
V4/cRreufxEB5nDbZLPDzCiNRpJ1QyhYJJs5h19/npL3Pu5mE0Pb28Dnz4AAra5ihVVrvcGttET/
FKYtksmhme5srYdXIHey9R4EYfwTTNa3jDccFQY7an+pWY0WRDwmx8CKkSGVJXVnpPqzJNU88YAv
lxe/aMDQgeHOhtEbaBW6ttkrn/A8gqytzFQdUSouPQlRasdLHZkBd0pr7KsmQdFQki0ev9y0n6Iw
7MPTEKLe5l3MsPxCTSw/KnYyiG7pO3syf44JOGw17PV3wTRREirUb5kS2DxHwJK6XWiWyY4Gmx29
T6UYfYkZWsTDpZ0vSLapdupdaF0cbMVQRCYnqyfb7BBXtnM0VxCHpStRvSvnnvkL2w+FKhufoWdb
QvCi4VU5S913KLvySdKL8rFFoOm9rrSpr6X5eNAacAeTmpZnUw6UnVJfRuzq2cOBVPZumcKK7W3p
pzS2UJ6qFNmyoHyrzIjl2pH+1Mr0aUIdgiq8cfkUT5fSzzsFr1CwswpP9vxHTz1hB6bw7YyGGcnx
GJ5RE5vcAfGRnUmdglwc4D3H1JPRdT8kFECrEttKGIDkbFFkHrW6+hjF9tme0uZjUubJHhVX0Epz
PfFWkOLdBU7A53kKKKshN/4ryHM66AXqi+k0IFOI4qfhGo0oM0/y965l+ZYZKj+pPPzSeVQca1v7
xi1hvOMZr0Ly0sdHpY1mFxRSfgwqgLKugVB76LM10zNoKB58lW0DgpEpcCiUcDWFvBU9HPpMvciZ
I95FRR9LntYhWlhlqnIKGuDuu7SmvRKjpfByyUWxZoAhvO/CqXfbjtpTTvmXA0+DOAAebASu/WXC
3IbWu52SxGlAvajtUD88olNqPqERIKr/wGF+0tH4PI5tAjDmQi1+QhGDswJ9yLzIQC+xtwrzxxRb
016RdcDHnEnP6Ww+FKUm76YcBjfYMsf6hWRn/KGbZCGV15nuABPkXGkw9SkIJa4llS2nBtKps4Lv
ZJoYMBkQQ1CLefbalioVRaIg2g1B+X3sO36NXoA/HG00jHaoJ2ZvzJhijNLVT3aM9nQzdnASJpsl
XkUOMIqyQh1n7LrqE5XyzlXIYl2hD+FWQQCqZ5R4ZEXKoD0hz/zD7gDgoVpTnLI+BOPcq+qfhqXo
5xTINYkVZohPJpvquZIqqq0ddYqmar+VeNi7mly/bezxMVLHF0WKX+Kg0v+ACR/8iCwVaGymSBBH
Ah2J+3Qsj5Ne81ZBlloBxEYlFxpUIZo+RuMnvSOdRgjoH5Gwq9+mVp/4VhA2ppsG6sfO6jHrcxQf
xds/StN4lubLL0ptjKjV38+l/aNquGhCFEiDPPHp06ro7lDwYy8KQUm4zjJqZjwCQLEXDXA/i9fh
d9pr2temiJQXKyyStzIN1F2ijRgOlna4b6eg9rshND4j9xCc6kriyd4H0acSY7+Oy1AKtEcrvSQy
h4zeH4sGGdNoJwkeOu8coNCD5Ogf1Ebg/NUwOfGDeOhPdqnr/4oO+hd5zNFsi5QZqw59aRKTANJR
K2XM92N7riFepar9F5fwhkp4zVBT1vhp1yEWDnd5i4a9CSNl3+zrU+73R1O23Xo/79O9c0pbCv7q
hn3bWkhbNXVDM3UFq5AlpbxsEfdEQiLbIzXJ6edXhzaGV+LJfuhSt3+S+LxXdMH/4eVtjBLhWMM0
dFO2FMsQXMBrw61Ac3pLVyy8AtramxFiSQeQZNSRqnZirb1JsIhtw5r6mnxqrJPq+Bs/4JaWLL7k
7Q8QLPIrS6emImErR34AMrCe7iIhP/yS9pWHrbI7A7UE1NJ5Ji/jrZGvBjahH2qOo6n8/23gaXKK
YjIJ3OzNc/ht9kw3ODkTkgSyj3DRA3XB0NuMCoGy/Js6y3AV2bCAkJqqYVqWJuid18OV5VayEKuP
+cTDXneVXW2csgP2E6fCM4uT5Fne6xMs/sLbgA5BGadpKmg/ywt2thRCD0InN/C6RHoTtCQfYU1D
IKORsLF81VvWsRjbbSixo64+pWll2oh8P+biXu8jy+YpXnGeP4/YekTH4VC5PDAemmrnuPpu8kKX
ayYMH8nWh4fq4fVR328l8Vt0Vq6us2dsfbF7pyYjC1MmWid70OEuzg/vpj/03ewqe2gZ8tZhIWbx
bpavwgkf6auhzxfHvOQT4fQDKKT9eFS+ame0Xd342d5vDG0j1pI4i0P41CLkHXjpyflS+sj6dYwL
1Ss39uXsX28TMZEGtzvHhAIpbTGyVLMTFNqJ5mnPzjOcNjiTe8zpXYfm5+Pk5cynsSGFsLaQTBlm
ssqU8hXFn1/NphW3cnxJkUIepH2UKcCQjI1dodyS8v9aqxzYLA9NbArYzDchEqhYl8y0eSCfbYRv
D71zUDy6lGx/sGg8Fg7Ked63h+j8n77fdejFNsnyggJW4wTe5RQfq6+0RV36je50Sp6DrbVyf9wg
NHM1TPHnVzNZBb3Z5BLDbP3ZN3ys64/mqfIGX/ch8HrZ5421KX77ch9cx1t8uVJGsFPIs3lUNT9Q
pN/bnr7L0Xyl5b6TvC0/VbH4Xgu3OMOB0uD+lRJOP4yPzYFCva/6+tHaWI9rZ6ij8I+MiLFpmItR
OQ6FpirUGBX/5c1OoR4Cq7GOcibkXuB4bn22tdUJBUrcyqasO0s3aMep0hAgC4e2ax7AqLr5W1pX
yUuIx8Bu8JX9hWbAuXtojuH3jS8oDsbllF6HXlxQYyzlqEHTc664kWfP8bP34Vl6o58gg5hvnQMY
3oeeRtIH+42zoa8ivtZroRfqFbxedbxCjMBTqZFVhgYw1t5dLj82Rii+1l0YDjNQBuJk0xcnWh3Y
SYSCaUDbZgeOJzkOT6U/H3kJeFZ+EJnW9kJd/aB/x1ye2XKmJjFiupybNNVzOH/oxvpqT4oVYcjT
yBsz+TuNeGWMxuJ4Q2nEwnRdrNgzQng4z11+Gn62D/ewNfYZILEd4MH2AOxs6ybcmF1jcbqlcy8V
uUbkZp8VDxkN8lNz6I/2M8iCKtrDUYCyf2y2co9bxaO/znP2yf9+VGNx0DV2L4dSzUc1dsMeTxDk
cZPK1X+FGLF5qFHCnKBhvss+BtNz9IEiDUl8sDH21WPi6jcsjom5aIsCOzoOdkUFv4KXmBx6QQgp
NtqI9Ns3dvF9FfItzXQUS3a4xFjjV+e6eqEvUGEqzSwPe9ONaRDSiaSksRP8cMslz3ELn6cv4NnX
t8/KJoX+b1gil3Q0ZWmUHVOQlhW4r542Z+8zBMMt/J92irV1BK6so5s4i8PgoleKVPMi5RySzwrF
pk+Ni0eFy8vAfNDczANG570+tLuQKroVpqVZFmkBJhOLg6GQUgOJupLLcrhgB2yo05t2lLR/e5kQ
BT163TAdOKS2udA9CXMzRHMjJktOrZ8O4ITdRZVd8M7nSZs30uDfF8XNOvkdzNLE17LQb1mkwZKd
15cCuT1v1qEdVc6jAx5gRw+F55VTHswQnh8yoPKutTrKE52CF4sUHGUbMwq0/pGdmP50NBIh6oCq
FHlm/QdyAYHblFrnj20NThaEYyd7F0C3/UQfbkw86ltvCojzqqr+gH98SEuUV8GomsfJ0scX1GDa
x2kIrY2r6+6MXYx18fkwGokhrTNWp80/joowcH8eUJtUw/pEAejf7gNVbECZPgObUFWXCWQML4QN
SNPXShTPGaODBHWXVbuxJu8fMiIObWfLVmSgA9biJG+nGsBiYDrs9AINvWQPw2FAPU86ZH7T7rb2
wP0jDr0gG1119jhWWELm5/ZkUQcTdfLA8dBMcf3iQ/5x+gae6VgdLuo+PmA/5SEC70Ff4oFevKXy
M+3ANR5e34r3+bmQLZIV3dJVqPmmtVi404SXqAOh1Ot/XD4afunTKPK0NxK10Itr7gZP9aYjwvnZ
d3lDO2ttxm9CL9ZRQUXRMKESMOO4WXr4F1TPldfv8a471j0VTX9jrOJKvN2kjBXML5klfEAOn9sp
L+d56lBkFgE1LunINy7v0bnfk2rRGaGf8H8NKM74q9sjzzEqgr4rAg57zYv3GgblLqBFD0dgQBAb
a/juylAV1B0sMJXIU9q6uTjKR72zhjHtOIQGeAV4SiSfSjTivzpFvHEErEXiTEXSSlHRlnUWA4uy
C1qsFy6nsniLupLnDFhxYpj5+gcTC2DxvcjJ/46ySJFTucbsLhsCr07ypylAuKZGs7tvIKOAUgE+
Os2fii52fkxJpG/41a+OkPNc020uYW7520+H4RKCgdFMjtHmX0w0ldFISb9rlb0xk3e5DN/MuYqz
OAZsWYobFXd5pJpQah2NN4BfPlDkOEWWvLHX1bvcTQXbTf3RNjWHtq28WP8juD7E8aFMtz447gN6
rU/G7HUv+GnO5qE4WC4eaYBXwLvt6cLLnx1v61JWRIzFN735DYuVg743wsT0sqhcIU8Oic/iSeC4
jZea8KZdesj/4FWw8jFvgi4WUmggbDUEBEXE6WtUforlz0Ghbbi/31+LYnZ1LluNA4Zy+e2K6WVa
eoiTsPvo+O8KxMkQc8je0ZO6gOgbq8dUVqqNHbI2mzyvONWE+YS9fATADaT871DAQdh4OFtQRts4
GLaOsbV1Y6qqqWkOV7+qLtboJUfnLE94/adIQ1pO+xQk7WEwpXNcNk/doPt2N33J8RWA+7Hx3hDX
z+1y0WSVa8kQBSrN1BZHGoAeJweMhXiGQSN0gIbrKxkpVq9D/atb1fCquJ3dqezaf513kB8p9GzZ
Mbrj/L6/r87uETEwdUooDUhpr+GVODey7JXUQR0Pz+ah3Di7788BTdUVGT1qqkgGZfLb1ZO1oz5J
KX95LUcRpryljRRJp2kl3eXUbkOSLRDWG2O8Xz4U5BXWqoxOoaUZ4s+vxiihElFMTchjbvxTsp9r
AIuvn+Ard/xthMWmUNqmtKOACCLLiY8F/Wf4yG7niZqfVTxuFuLEWlwsmJshLba6Nk9mXCLDyhln
U2kEnAZ6hrItRtCHst9vDG/tq11P4GJ5NqHaxnjNi2ijL+rwTvec+tK+3qv+GDyGPxHvfwr9rce/
qq6NUpU1x9QdhZ7pYlpDXCMCPSUFh9ZFVMwc85O0HxGjowlQ752DOEfzpxlPpfGyyw9YF8goV7tz
v9/6LWtTYMmqzZsH/ylj2QCwYxwJ8EiTvAHe7K7P5p/x5HRnGuAAybVuq2S3Ho4bE9ycwnNrsWTx
TO3kAhColwGc6i+jjgQzWE1JhsAMIaDbuDN/v0WX68nWNJ0diSCxsawQGribZcDHxUwj904BAESX
7ZWgdP43NacxewJg6A/fgzdbk7tQgKXcojLGq/CL5YxkinppNcKjnLmXAio777tDdhBZazq9VC2X
5dbLRKyd10a8WNPiF8VzFlDSQi0xwXRgNr7j7bp1MojKySKMJvJVBWlSAzWUxRJGaChVdDwAveZs
HxxevPSOTG90YQD+syTgPptEaPUq4GIqVbAnKOgQ0ApscNo/Z/MN8vFfwcu7FySRJEDe5aBtnRBb
w1zMZnbh3O4TosKI6A569nuc8MP2Xf1eVFe2S6ArKZam4U9hOyR5MgWWxXWtjGCIYwnKYeuBVj2P
HlBSqDu0Awcfjh8m4/utNaOsHLs3McWBdXWTTPGUtDZVZYbp/MBO4oz2SboLXTwI3c1gYs6WS4fb
0rIUOq0KCru3wUxAWtD6SedEYwfIA/xxOXkgu3MxxPOy6qwhgO8XVK7Sl83gK0cv6+jv4OKDX420
Q5eDYiEJe+sN+/mESIQLqvZZOqT77vtmtLXlcx1tcdzZCN+PLWY6XnQqT4qX04XUT9oTChn7zB+O
2ffXLzRtJSO4Gd1iV8KYA90bMrWDq58B68k0J7Ajmn0r8mq0aXaphynYrgZi+CY+g6Y/SDk3efAM
++SYnnN49Uh7uO1+Ambqyv+gFbWWUtz8xOU+lnJUsUB18xNh9z6KoixF0jcWHZP061a9ezPaYv/y
4CsCxDvEBwgAbx2bA5T8j+0v3YcVvNmQvdu7bFe6Uaqhi24iloqLcKi0Ii4YQxtuPWsXIN4K4wd4
CjYryGI0rupd9lDEDq9/9bsi0DLqIvksIj0eW6yo6HTHR+V7csBX621LDWE8Si50G48W0Q5q8Pe2
3uzoLy/037FRhtV5vTg2t/rtfqrVSe8RRbM96y1wLxSUAfrvaBF72eFH+Ys+AmAnb3rY3FnL62AZ
d3GIaFmHTxZ6Q7T+Zn/2sj0Sx/Xb7oN2LA7hAUUbjmdUVIBxyrto3G11p5e3LOEBplCl4eVmq/Yy
j6kaya7mXLO8UYEnesirFkRxhNyncpBVsG4bX3h5ahHO4SFFMUMXt+0yYcyDXkIEWSAXH7s9VhpH
+V3nC5BG9A/W0116Sp+EFq4oNWiOIRKY22/qSGU+qkhY0ySClHTUjsxt8x77veZr9hVCLlB8Y494
IKJTDzaiV+74EpbHbRTQ8jT7/TsUDmsHAVy0axffOLpUk92g3+ThrQdSrvrYFc5G5f+uA7iMsRgr
oCqICjkxRFERutFMligOCT33K8/c6T61exuG5+YKuktNRWRVpN3kpQjJLyFOKGXHtKewJStAS6MB
mk9KbVdQB/TMOaYmnokdmltDhC/voHL9B0bfIakH0VvKjUE/9jZ+D6qLw70VP894luGfBqFbhmY8
516C1G2OmsxcVFiTlXlrT25T93W8kSHdbwTaaxTAwMY5BrU2sU+v7lPwl/i62ZHpzeG3HAqoIiRZ
9K8b63+ZMjBXXKMOJwwrk/L+4pSRnEEuLrqskzKEbGicNhHd2ZtwMHfYtn9AjODPCME5qAIkLJtZ
/Fb0xToE+tylOVaxHpZqn9BPfuriH+1DpX/OknYXH6I3yt7+nAD7naOfsMMt+9Prw1+Z45vRL9Zo
0WjUxANGn/cXfLTk49CHRzRk3X8fxlBotdnYECh4GNx+Skq1WZx3Et72qBzihOQWyGlI4earW/w9
1/mf+JgUhDDz4JYEu7T4mA7GN0OkxfQsfPjDpT8+iIoCL6IP/+z7rRwjN/EWny8x2qZFH9zxSqQi
2+RL2bz8h4m7GtBi4iSja5MSCKoXpp/N+sWgAaVMu9dj3D0ll7O2SCXLRItrLIxFM2L0SOCyPe36
D3NJo0nj1eWGfn/Ziilm5u5L2eJ8ssS3UsXCvNrcc0P9Ipto8WS/hj363C4CbZGnnqYvxbv2Rdm6
5VYXxlW4RWo46s5g6hXhBjf6yHN9j5WaNx/gi/vqLva3cAh3yeHvKb2Kt8jWeqQ1a/SMqQhyz5Xv
tIf+2O4mYEPjCxKf7sYHXF2GV9EWWVqQYSKBIq2IVvzCDpsWVryXh13ymLyb/9x+SK7FM1UE8g2d
OxxE2e3H05WovRjQDz0Um13beWtL318f0WoAg9YjlVbNkJcXmDEqCVVlHEvVDGmN4qUITq8HWEmn
KRpfRVh8IAMuZJZgwc7BGx4tSEE7pXG5mykIUp1/6ZMDVhsb32lrVItpS3uYzJJpO16XzW4H/6W4
fHt9WOJKXO4q8OuGTuWf2/z3Y/xqV01RhV1oOYKh9FsQ8wKNhwrwYbM3vLZ7yRopvFP5t1Diu10A
ZpxRKlEhmPa+fRa1r8grH+xn1VfJ1ZLPrw9qbTPpsuqQpMLFtxRt0XG7IIAToS3JcjtgZWc9i0a0
/djucQluXurD5stu5TsBWTbB9oCnpv60SDyquLGGKYRM2fuanz6OXrMDcIvO8V7ELOChe1tbWHz6
xYfTZZF+g2awITMvhqjVM6TwpHC8BCKhnVaPCBK7kdBYMSuvC1I3a6XjxrSKj7SMicQ6h69JvURe
Ipgu8NQjRMlFZYYK4lstcxHsEk9mnvBejR/ueXjU9n3owkn419V4DkidDejYmEVTrnHECrtaqWnS
XcKhvwjcqLxHuSfy8884eZ54O8/e5npd+6LX0RbX6JxiOjCLaOI4nvmerb0TVaHpi3i/lq4Ddec/
nDA3IxS/6WqE2E9DS1eJKaoRKjec2nnSHskvgOLzV3i1VMG9jU+6cs2xR6iBaxSIBX7kNiYt+RSm
Fafapaargg+wH3iBb76FQQawAAHRjYAr82pQljAoKAKp4kl3Gy/pSV0x17Q8LZTRRIMFuq96Kdno
uK9GQYCOfjiVAOiot1EwfS5CBUtyDxiVCVGv1/ZJJA0b++G+3KCxGf6OsliRnSSlgipjeRcU0RFK
6aIHKYK4q4fjOWjQj3n9W61k3jfhFkvSyWa7bS4MKpEDP7jEntxab3Mt3liGW6MSc3u1CifhHqxY
gYWcVYIFBzo/UvM4JaPfN1vn5taIFotBCYzcClRCpbr5DiZi7cVV/UbX+o37YD0OvQE6zhRKloSp
McNDKIfa482T5cHs5RGbIpPcaKgdv/6NVk5IvtHfkRZZY5Vb4EzQnPJizXyMZ/0ZG2ll1wYXA61f
86fWKC+vB1y5Bm4Cih909bVyM2PAPQHD4lKcbVkpvzbDRfvMykyfcnrhSM3J/QO4xfHD65FXJ9XS
QNc7cA7JuW4jtxB6Ddy4+XjR4zy1b1TMdcIi+i+r8SrKYifXaFuozcwSgQWFf9h7w/6C/OdDWvwf
R6PejqbjHmysidGMdfCM7IMbmcZ+TvI/Xp+01c11NZzFHq4jq2uzgDCxRfU7i70Jb3PI++58UTYw
JKtn4FWoxT7GJSuwC4dQSGztwFTC0/5X7qTAYRHvALL1/1fAYvtOoWpVY06EakaHq0nOeYHT+aXe
OGZXFxqFAErYoG9p0tx+motcFQ1XMdokslm7k6V0HysVXQdB3N7YTWtzpsm06WQoI4ppLEYEuDEf
OifCe01Vxh99XVunCKfUDbTi2iK4jrI4JNS26Xg7c5DT7/6KpP2PCQEkxHcqeL39xv5Zm7zrWIvz
gYyfLFElFm7tgydNXLWSU2ZonHBvvb62VycP2AnPCXppEH1vv5OOnFWpiPtpkn7F4QcLpvt/CUCl
EvtJgeNZfJ38UjoIlhAgjWX9bM95/QO1p3Kjvrc2YzrClSDlRVq9pGFkXVCVYLBtzwk6N+8/ZeM7
YIX/YSii6AQKgP3D4+t2rtIoaos+L2ww3oDjzOeRVtfrk7W2yAzQOKYN3AkGw+Kk6TLsjoIJ/8EQ
bSG3rocfSBDZLq6UIHElfIteD7d28V2HE4vj6h5Kg2COxplwE9zVp1RJ6zf4FcX70KzDc4q3ojeF
ZrYxi2uXH5mkwUkEuEpb8mSxExpzrKs5gIoyOKR1OLlpKhWeYxvvUYbxy1YxXsw0CTcGuza3PILg
sIModUxz8fWcPh4tq2KwVIkKkDERuF9zRDEUJ7PuIdRTeSOfXVuTVwGXCNK80rXRbhhoMJrTYcwr
2Lq6MRyByLcbh9PanPKQVXVR3Rat6dsPOanqZFLLp99iteYRDU6U8rWoe8mtPP0cIiPkjU6GyeMU
qxuzKpbI4nVpAIBiwdLB0+44Xk5b1HHfk6WZWqAivGkisojIzMaaWVuoV1GWaUszV1OISKHlgZbF
FMcZx13Vxf0BjxiUKYbLZeeQsv3fhrY8U/JUvphaQlCjHU72EP2sgvTb6xtwdYn8PXtL+GbjNNo4
SHy3S3rJ/PKCpXeo9tKhTTDqej3U6vK/CrU4WuxEDfIQJrCHoP5h6CqaLAPbvRi+OJjrbXyvOziI
yDKuP5hYNlcni62MbYcpMsl7EZvfIqRhnwzOkwds+C5PZTFrDzkemVBgEuBrkwSkwGrLk+VI2kZ7
bnV9Ulw0TJUqj72kN8gDVenstwx3rYcfzamNzpGBtdt/mNyrKIuzpQ5ms1ENUpBBieUHZbD0TzS7
cDptnXDfDHP88fV466MyQaUiFiR8pG+ndxxyNG8bLlXDSd7aF/nUpdZ/yERNXkX/G2KR76CWXtej
SAzGIfiEcLviQhidNtbJ6qIk0wHFY3EkL7PEGi+oYZyZNyNWnV08VeMH9dLJJ9tpzHoXW6aebLz1
VnccaDOEP6icApu+nbkizexoRDfCgz1Rn7MZwKCRxrxh5Srb4IauHsp0NqHpkXAT7DZUh8o9aqgG
VZNWMvdVF46IkKbDPsaZ5aSmmXBQUdQ9UjjSxvJY60kbYKX/N/TyvAw6GUtErIkBrdhYfXk5meSu
OPTmWVDgB5A57Uin07bfb+G1V78oMjHUVWWQWUucAdYQkjSLlKLMlekc1xfLrwcMTPRxar45zSXZ
eAKu7gQyCdpLFKiBzNxOsqWmuEonfE+ZclEGWFEdq/+yZHQLPI4Mu4bk7zaEFg+14/RMZgbC/8+y
H5IfeA8b32caqhtLZn00f4cSf351bBaaKeMBTChHN9+buYQjBaqrr58dqzvgd/dUAC858W9joF6V
oTXBskQcuj6OaSnhPtQOb2Ed1hvH4upwULJQaP/BADcWZwgcncqSG26BrpWtIxLIgztj5L6R/Kw1
NmGu2fSQYNHdIwjyTMOWpSoJczYPyRGGubQLfmL3pu+wgkc2o7Y2vtPqHLLeACwIgIuzGFhdoPYi
S73l1eqofVDhnHuVXWq7uQrCl9c/lzgllgkWQyO/QhnL4Ly//Vx1gROmKvOQJqtCs8dJkvMlsu2j
Po39WxxcQ4zAq/6AKqv8mFrOVua1Ag3TqYbSRYPYYNC0WKSWetMbYLFjkBLFTvoBBK7+OBzCvbQ3
ngYPA0Jf1/ewUvfReUta5n716DCfTZn/Ic/A5rsduTJnFgp6quJNpY4IKRLWoYaw4TQn3utTfP81
YT/Q5ORZBxMTEPttoFm9JKYJDcXr5CnoaYUnpb3DkCrod6GU28NGuJUpJZ4glSH2aHE1LC6Ges4o
PVeK6tVe8kZ3uwM6sYJyDetzPnQ04x0saLzQk/zXx7nSYRM0D56XQDNIhZZpQzeNCNeOlgrVe3In
+vGXt/bj5Gv72A/9TQWm1Wm9iraYVrTy7G5uiaY/Sd0uehcxxnD/w3ifHHAP/cL79r90LGE+Aj1D
A04RL/TF1CZJVs1YS+pgHMSkFsh4+L0rKKX5E9CX7F8fcNfh1GU/T7cnGnYR4STbemod6SxVG9t/
JZO+DbHYfw2ScgB1CNH7/SONHvS/Gxgegj7THQP+e2ONiK9ye95QHkROjnaPDkt2uRl05O/p+Yaq
J7PX0VnwUZ714zTHaRccJGrzljS7qmad+57fUSaPmV78miwsuGT1ZwNqJXPyrXV7fxJwxorjFgQX
0J8ls06Pq1wz4gZV36dubwBezFzljXaghZ95x+G41cBfuVBu4y1WbmRi4Y7Is+bZGMXZh+BQQumJ
XYwZEJJXAOH+lxabkEejdgXZAyLW8gU/ULGM0NUAn2n1pwnnDGMT5LvyZdFhMYXeAq087pPbY64Y
zKSfVGy91fdP9gEUGv31+pgd/kKs9C//AH+5gr8wiAmZnrIZzGtnEVOudVy8QwmGEpij5oMAy487
+RlDTY45mJ6n4vvG+hXZ2GL93kQUWflVCoVbmjKGiNN76aN9np4EICc5/QVgjvbpQdvaLytr00Gz
y6DDbVlcIYv9KdeJYkYa8eB3YOq+R4DhdzcW1w5w8KUrb3ICVs5VtKY0FBktnXtpyX4wxmZqM4jZ
JB+W0u8da6xHLC0VJXgwLm3cbOQ6isgwljMqjlOOBAE4XZ6pIcjFWL5EnAhnAX+3T/EpOtYH8C1b
c7n27Wg0Iwqg8oS4UwqkyRKmVsRcWnjdzu+C9/Exfxs8Gu81bLCTk4DSbmIGtmIu9vow6koeiZg9
CKEyfBFLVD8pZ9Mv3jbju+2drty/C8XbCIQ/qG+ESZbd9AxLC8UeWgVMhFF7T80ngVSYH9LPgy8y
qvpgncOfNXD7rbHeLxwC84QQem9UQGXx51dbgwpF112Gks3YXqJql2lOLe+Nemg/F5fI6NzXd+Jd
NBIq3vQ6tyJlBCDut9Fkqa2qmI6+R3qXuBep0I45XElXKUd5a+GsxDIRCRGPDBC+9vJoY0eYg90E
5KGnMnmhc7bHCmmHVe5BWEV/xw0YntXmcr07UIVs2FXUxQgdnNqwYBFRHwX5U95jUPJk7Qe/PI6g
P1QveRt61fH1ab1P4hZRFymOkqDl60xE7c5/XYaSa+yTkzhO402i6Va0JSgrTZvQQU1d/s120t3U
K/4UI6xO+lE6WR83xrbxHZeHaTRiBxFB1AdMg5r3h/jB/LN5EvA2zOiP3XP1szxsNcDuEywxn0Do
BcUb7vVSNEOXL7HmJKYM98Xwk730Qf0pNiIZ4wEV4NcHuDo+h90giJ0IzYjL5HoH1rYFrkGRvSim
Q3lIJ0w6wOjLUmoeBW5M3r8eb/XzKYpO3VdoL8L8uA0oQO8weywxoWB+38l/Rp61xw3c1V7aly1k
yEo0IIkcXhS7LAH3EsO/Gl6SBqgFAwnxijb9mEsPmKQcdad0w9724hnDrmJvjqdSAoZVX6JdY37a
GO5dn4AaA1VEGsHiyXqnqWP0aTVpPfMrxMnio9E8yy/5H/hqCc45Xqan4CHLn9BCxcV449OuDZ7T
ziZ15uIiv1oMvujDeerNGWfOb8Me48Cj9kaU2roT+9L7D6uWkV5FW1xbpVZJQxPToQueFER7ikNw
LE6G0EHdxLP+/mw3CYCY1atYiyTuMmuxjiOoTAIQH8vSA33/MBYoI+2hEKHSbA4mBvf4i5ZHHF22
iFKbE7s4ZiGjdOlQMVTlR+8ZfkwN03KjN6ovdFg3J1bsiLvBUmeBVsNHBL5wu4btzJz7wWawdCcO
/UkkybpXPAoRpn8yuXeaLLyzgC1QQ0H3FamEJcwp48izTdgFZMia73BrfPPzd+rgjZ5Qt42h7Pbg
WmZukwHAZk5hYHPI6uqQhcAdbAr6h4tTSalqM81kfoJ6aB9x4znonnH4a8D/4NYUCfHtBMNMtihA
cEYIathinzg8B8xar+ffIM3wQYiJijrdcNpOeMTKuA9Fg0QGJ6bQKrn9lqFiZpWNmzqmivp7pRsa
r4DjU2SDhtG9+X1W/5Au714/glZCOsAP6N6LHI8C/G3ICZfp4TLnqO0b4TEDhxroh6y+nPI8cdXK
fI6GYSs/v3uBAHvQkO+iDKiC61oSKPGacKwiwQFdPwg0uPx08RN3+GLDvlaP0Zlr2nt9jCtX5m1E
saCuznkjUtQarZDJax0Ysbkf+S065l7+CXb5sR+2srv7PEuE472DaJeKAsNiTjnqxoJi+/Q/RR1c
Wf4MO8+hk4E7iZeGbv+Ck/1hS6ro/jK5Dbt42fW9MfEiImzWOph1RijFU3tUvCjHrBBu5znOtK2c
cm2oXJ3od1H7JBdZrNgxVGRed/WEt5eFGUeAk3EW1rugjI6Sqm6tnLuXHStHSKPLZBYWPI/Fd5yq
YWgwkJg8adRnN82MwY1p7D6k2NV6eZXgFd3rmPfGGDw5u3S+BH/YVi6/31hOYlC321SAwzkKyMF4
1i55JgG2JBXuZCynS36qlOCsprGr1fkXJwan3vySL/lem98k0WPbFjsLNW7nbGfKDhOWrRlZ++YW
IArYsgp1sGUZRm9r9q81Tp78XtX9ud4bP/NTf0o9GObwIhHIlA/ZSfWiM7IqW9XEu1I/hZ/fZGCy
KCFtskzWQmdOrcQk+NnwGzjfIu/dPhXvL1SUNwXfmpoMSRIf9Hb7UqhRRj3ljILSjgjYeEyQ33IO
/4w7d3/BEY3LzeJuM+EgL4t3QTQ0WMM14rwnLwIgH0HWq3bFuX1XPke+RY6kudafXG2X9/LnTt6G
y9+tr8UvWORK4RBGjd7yC+yXgb30HlUgF1Gg0/AF+zHjPQ7VCFlvfcz70tci6iKR0DMJmy0xboTP
ESJqDpZ2LB/qB+0gPqppni1UYzZ20t2GXsRcpEqjkSmq1hFTPs+P2vEvopN0brfJM3c5A5FEa8YW
yEHonoucwZ4zA9NwjdLF/8j+y38IPrm4AAJ33MAirH3A62CLBduUHci4lGCXXPebKMX8Kzom0Vbv
+r7SZQmNesho7H6aXuZiA3ZDoE/GRSbOSYt31sN47BH4pQOLVNXp9U91d2mLUJbNExAq6z35KCrT
yep4/2EUPuAs/8XSN31V7lIR/EQ0+pNUetAxoxhzu81biTpQ3Drzb2bKjFCyp3yEi/9bWaHzrUP5
JsYf3u+et4mRd9eYCC2yZ/4FT225552qldVikpjIwoyOnZD0UZRvmjYqJ6UaX16fyvvVcRtssb0r
M5DyCeKPl/U2AwoxgK+1ejd1W99sPRA6afBg4K0uqxOaneMVmseyN5bDD/zaTnpgvkumfw0CZfJA
M9OSFIvxLoVsVH3S8yKYvYqWyp90RsM/ukiP9klY2Qcp1potjsrKhUBEMg5kBFGkRZX5dqVEpWL0
Vsi6R02s2IkGC/JWj8Yh2F0etp9Ya9N4HW1xSCkJvcnu/7H3Jct1I1myv1KWe1RjCgxtnbXAeAde
zhKV2sAoJhkITAEgMH/987jS6yRBNtFZb/tqkWUyiQzEdOIMftxHCFJVE/GqvturJZA4ZGtWxnsT
9XZWq/OftSpOn45xJHNXitSVLHfIzk9ZiOweSnDRk7i8sXdZ0P4YDiBYCetDPe7s8R5e8/25nwvh
VhJuamJsfJmzcmgVKKoJg+DLlJ1yJVMFduiimg5//d/hy0F/LfwZgK8NC9TGUBZ5u7s9ZAgpkAwQ
YES3KD9AqR16IgmoDpDD3285sO9jg9Voq901XMTqemrBsEXWgaC8VIcov/pdXPibY72L1VdjrXZY
qVwg1BqMJfeqvO0RSjaBETf7DPs2Hjct6sZ41mrf5m40Rnju8tGzYv1MhsS/dDv3xoqQYL7e7J78
8JyA9hq0myjIAi3wdueYyCY+V40KxrIIA4ayspQnu+abHRugLDa3KOffFz7lgiI5CQJKFArfNfyq
uU1TZallMsI8SJkWlSBthi5mNGzm6IZdtsi95Q69cf1XA65OiwU1VwRDGFD2/Bq7PG5DgUTA389M
rsZZnZR8drOSFVhJiGWHMsUx3VpecuYnc7fdsHcpjrejnf2MV/HxlHKRzzVG06CUfpBqEPUP0KN/
U4My2nqUPnBa3uzZ+UK+GgxEQp0YKAZL99YBKpT7zrOQ6dR3W+7Re5cFmElEvAhLoVtir9FcZavV
lW6mSK4mTglddIESVlbUUBf//D3/4EwgDw+RU8QKCPrXKRTL6hgTDuxVB1XpvIY4KDhEL0hXpv5U
9ff1SG64hTTK3I8bcI4PXiYIA5o4+yrE4dB5+Pa+dZAETVBhAs2repcNqdc11w0j3ufT2xpkdakH
ZlN7Bs1/kFSQ6XKMb7Xa7brM2YItfnSZMRtQV4Mn1IFDsbpbaZnaQ1IZMhkuBd9Sf6wjpP/BlGL4
tAmU/Xz7+czehzxwWGQSCkEs+Mt0e+WJqRUgHGDKlokaqblGjuwwHNHKi+MI9aqje711r9dHEk0k
SBrIsjTg1GAoXj1tVaLl5iSzbaL6saSu38xl/PmcPhqBqNDIBgGMga5k+fevbhcYRRM7pVAvzolq
lcHcQlPCV0Zut9HnA73Lssu5AOqDFg4kD813cLfe1BXVKpiMk/VDB4wJVi/tPFlDsB/LvRbWfn3a
Kgm/OyTnUQ0LzgFwIcjyrwxjRoyBkgzZ2HlsFr91E+tmmlyy6/Xiui26UwFNT8+uZ6h1txqunMV/
jGl6Z1tdxKm1lQlaG06iIukiHV8iQTCQW1mtNjUqlQ8oIFn54ld7YFSQBXGM0ZfzV49bkJj3m/t2
OHlVX22uVnVCXc71qqkJG3oza1tKk++yH5gRwCGSgcTCvEBA9XaIcUKzrQLdkSBNTY8O0FWFgKal
R4ld+oPFfUi/fsn0Yd+1jm9O6NOZb6USNjpOmTcrDbKbtWfPCQTD1Ru7KNNjwrsNe/sOLX7+RkTz
EscC0URVuj2vlsE2uFl2Jb4xAS7IRg209EEivAPLYejXULtTf0B8YyPTtraC6zFXOz30jCq1Aito
V16TAIaQKhEpuvvPL9U6Dl2Pstpgw6BaMTA5M+3GgvPi2HveHNTib/bUYhgcJKT9DckzB3/t7QIy
iw18gO8d2CM9mrV2NC1l16AddWOnpDl77S3JcUDnilZ1maN8h6fuID8+FJ2rBi4FZ0mr/wnynDro
F0d4KIre8HoLMfrB+mFAzEvHcy+Ts28n1o9G55q1gmKYfl93lc+nQzozf5qHjUfxXQj6c2p/jbR6
rLJ8sipLokXMGwlMZWH5hcUEbu7wZZuhZ2taK6PXpGqpZhkG42zxWaPWXlEPe9Xk11ZpBJ8fwXcB
kZyZVHFCgws6kGDb3q5hhxYyQpVUQuBkpVbbOfv0qxSVgSrgj//HsVYTYzVaFKoCY2V7hHo3MtQz
wMta3Wxz2n1wgSW/o44jD4sB8c+300KGudN4jXLIqN/o7fehfKDO1pP40T69HmPlKtECvXCWkWlI
Z3Z75YE8gJ/evR0OY2BG2c48didX8ZqHrTTqB8/Cm6mtbLabFKC+MjGsUXUnxda8ZNoM7bbGWJkM
bRj6biEYY4BepEQOQRLz2tpLTh730ETzcfpj42x8ZDxeL6b8oldWHpxL6lSCXjTIocYHpOILPRq7
qfPoiUDU4TvBOXF2y4nfudebSj9bG7myw4U2V9aoYGyJWUIeMuhjgLFjGzz5duwedDBS02gTKfXh
GstX10Y+Fy7FatSKOJk9NjiixX7+OoidpD3tduxC/1ZZ3vI4xcVhyyF9x8kpb/v5pf81plyJV6tc
kMVAjzjGlJpGwqvv+C06Ui76eMHQAhyFZeYZX51jdhiPW+f2o4f8zeArc10vhs1RCsb1v+Bf2z0k
JaHidAc14kg7sD+KrwZ6YUzbM67/naNF0E+HZCX4rdZNdRRC5I1aQD9WwrbE7ZR6/U1z4zxL760D
VN28GDsIrwGD97dRN3K9Ua9CZ4zsMXpXy1LyCXUAu5DrPUNhCYB/xXPuTe+nilS6KSH1/kyhiIU6
pYyE0Q+zZtNqRWsxe6YLfKUkhuZ7Tj1X98YYKu7hFNbOUfvy94n4iApQFWIrlCYQGIDK6+2h6qsp
I2WOOm1jVTU6gXS3cLyeiGHDKZNP0Vv/AthwtOSjFVfifdbYf8vmOs0mHYXYsYGmoyMuRFdGqoNT
O0AjSK8IGPTc289Pj3yT3g8K9J2NPkm8lCsjv+hjLxnTZkjLl2niDaSYAODsCsOIsm7k82XvirE8
WvDWF2gFjtl4gcLJJLaysh9OHgVR7K/UR1rHHnnKkqQzjFnCm26FOZaeYTMwpIjvJi938Bb2rZ7Z
G37Pe8OIFX816MpEiSyzTDPBoJqo4xk5cBOS9+iHzQEX+XyZ3x/ctyOtDBOSfSoQQNjbbM4uuek8
VWNFN2bz3ifAGMicoDsRrKxo+Ht7TtO26rKmzuYA0oaNn4xdhxp9A2HdHh3en0/n/WsmUT3oCgN1
H/ZrfSWyITFyQhqkGgb1JsPb5hkpTw9qVn5BVV9EuYqpfj7kB7ND04QKNkQNLvi78jy4KUz0VAH1
kmQParprlhw2bSsC/mCbTORdIdQlR0Gm7e0S9ricc+Z0iMdnEPCbIRjsaNhRz3qSyngEegrp5G9B
7D5YzNeDrusRqagZBEAxKAf3cl0dBbXQ7HqVOI+63e0+X8UPMg5QpgOcx0FDPqLidVkSCueVa5cZ
atTzqdCBc5PevhvOw8PiO157yKOtJMcHl8xEv7dsYZDWTV+tade6PQfCfQmgubybaBWXvfp1sKug
z5d/44zA4UAYjaOC+7R262xVQaoKx1Jtmos6y/uILdXstYm+BSX+6KBgCfEinNtP1rUBS12grL4g
19a0wtPr+6nYEsD66FSAvwk3Gsz8iABXr06dg4NK4RwGkbFHrZ/vRrABMKUHko78OSfOv7F056Sv
A5gX/rcyHghejQLvGxgMiaSDzasBrOlKQ27bHMpi/8YhxOMNMhj0+r9nJUoWao9pfs5UAmjp56E5
ep1XePxe8kQW8bDlfcuYYfXKISn614Ar85tTqxqK8ldqNPumQVdB5vbotRW1X8yNJ/WjA/96sJUf
qGEssx8wmLJcV24kkhcFvVf1VuLowyP4ak7yRX3l67JkqWtFUaagLOeoY/ukXbb26SOb+3omq6vb
t1lpth1m0j2NoRZ0d4USoPkYeKUlhHTwtHgqSn3ahkO7sX7rxyXnzji3ICYKrIZ5o6aGJnjpG37f
JFvk9x9aw1cTtFbez1DMaklkynz0nVgeRBo6+3Yn9cPMHY3cPzcOvtyTT86hJc/pqz0b27kBhz/G
M2O6G+4UHEKsYOPZoREr8byX9PcaFMP8DsSA0WakIO3fZ8Ov7GO15HZhy2uwXEFe5hEiH0hRiKC2
zqW4bQGID7IvALqhJQDOggY75qwOkFKBYVHJwTJTG0+Ku28LHpWJumPu4pftd5t/nTXw7YvJr2oS
fb7WH57dv4ZeSw6kDiZryKXm9Z/jEqsN8dx6swb+4Vl9NcpqQ5Uc8qu0wiggPyAeJDVVlImVsOwC
EZFYBUDfvCjvxoetKt27Yg+Cktcr6663Mu25IHJgySssgOdjh+6HAwEvCWSovldfrC2ehw/tzaup
yr9/dXbBpTMMnGPENtCifJeHQBKCmxoQLSjeX6mw3/EWXczH9/PVmKtXyXJSOg3SAMn4Upd9ehJj
0Af9hQOom5JtCzJvzVJu+KtZKrxJFlsem3SPhtLlgh3cSzuE1PwcnQEif6Snv6vm+3MrbcRg0C9F
nmQ15Dx2mVZReC2d0/4gjfFSDvbguW625bV/dCVcUEngOsIfAyD07dyqxET1U3cRIOQNchNgIOHf
SiCpHI91jUi8zy/gh5cf8QhoAJAuR/p1NdzcEMbnEYDaul2AeAMX4aXN+8TPK626VNDYGnd6DwEO
dUCyREmQDppQaknTaiuT+ZHVff0hqwe5hixBSRuCpmcIbnp10lShUpS216cWvXH1Mnlhml4dSqrr
+8/X4MMVR18yANbIzyBdu1rxXklz1C5ghExhBtCuD2nZwNoOW56vNKRvLLsk/JIdZjLRJsFrbwca
zWq0SafroaF8LwvmDMcSFGA3rlYbl7MFQthdoQBdck/bTmW3rVu52ZbD+m6u6JuXOh3Iv6ELDRmT
t5+QCfTuVLKYZGgFWP6rij40tQUIhq60f3y+rO/tAuo8KAqj5IxKtyzuvR3LsVJdT4i6hMSbQfud
+k6XQ8iYxnaMvs+5iLZxc+9rJKsxV6a+b8iSUkjPhfTrENCd9CGti5+dn/+Lvkj5295sKAJ4JPaR
5ALpDNCOK/ffZI6To1kHtv1czEdnJIWXMPlS6C5rvM3k5bs7gn5I5KcdkH+jno9mlrcrqprpDKp+
1mA8AdVConvCz4I8ThNfQsi0sDqAMcV39+KwFSC+NxSrsVe7ydW50lKCsaXYnfO1gaKfdcH3/fW8
czdybO9giUSOhT4d6CkDuPOOsarPBDrayrQJiwsVj3UVgKIg88ui9BhXXgZeHaYbCdEAkTu41zw8
a4lfHo3CX+7m0fWzk3UayQFa9c5pKeqrFPKDIN0Yn1iq/W37iTIj8h1A4yCclSDbt1viKnTuAQ2t
w/lQ3RvBgnY0AewZ8dNwk7fh3XF7O9a6nlTarOKCjXVo3yFR/E12b7c7R0MiV7bEg9hr4wJ/PB4Q
DyY4g2X26+3cloY7ZaZiPO1qiWyOwwbeU3DBBRLEDrDtZo/6u3f9PMG/BlydsWUwXacrpzqsehKA
NUoiP0H3EZSn7EcyZ7sx0MLt3Md7WMlqWLkOr9wJwYTbCRvzTGzf+BOiyOiAcB+0SA/BkxXoY+Wr
0Hyv41+Z+f94mv6TPvPrn5ZC/Ou/8OcnXs8to2m3+uO/Tuyp5YK/dP8lf+y//9nbH/rXVf1c3XXt
83N3eqzX//LND+L3/xo/eOwe3/whrDrkqG7653a+fRZ90Z0HwZfKf/m//ct/PJ9/y/1cP//+2xPv
K3Ra3T5Txqvffv3V/s/ff5N9Of/x+tf/+rvLxxI/5j3mz+0/9qJ4rP5c/9Tzo+h+/w3KDNY/0fyI
ZBSEzyzwh+EojM9//RVos0ElIo0DDuZv/6h426W//6b+E0wKqCJLEQbJVQW49m//ELz/+Xca+Ecg
+IrGShP0tujy+O3/fuGbrfpr6/5R9eU1Z4C4/P7bGZ//l+0HMRTgfdDsOAMaUFlZs2a2jTI0U2kY
t6bzMLmnpYsdWOT61IsfivjWiGjWTqlteXj/kuG2Xr5a1Y9Mu23qR0M55vWFCcm5QS88t39GJnin
WDd9f7KNk5tc2MspoeGgH4QJsr4k8TrI8HTcF/sy8Sx+RYe4KwPH8Ifyzlh85Pxt+PfqlSBhdTvv
2+81Qd4OxQnPfU4espuhus3gjkOf0/RgLpfqwrwE3eKc811f/OL5/P+H+jfZdPc/H+p9+7w+z/IH
fp1n659I1wE+5CCXhv5MUAD8dZ5VnHQk6AFrQ08+/Be44L/OMyH/BCwR7QaoZ6F79eyu/TrORPsn
/inAEmhckVkzOJN/4zSvarLIxoInFJ7peQxZDl6Zehfc/borutqvHKW6o7NzPaVLES9T3u9ojX5H
Dh5ebwHLlK/pDVBCVs0ugWR8pmVBokUjhxEQrJhCxM+j1iB8YXDDo245xqyNX63rr6v4+uqdswJ/
XT35sWgwkWhvAG0BF1vrgjroxK5yPW/8bMqvyhItiENaHFQAYo+DWrrxBAHiYMym6zEtbM9JZidw
wB0H3OX1BBL0P4buJrEZ1Jc78/t5Xr0CfU1wpvNAAbxtodY1rUUac/w/6cG8muWmpySaccymFBFC
WVoe1Br7GPdWRYfGEW1SYaOguEtH7sa9tXMyUe1rXbtyQQnmGxOro0RhL0IfqMeACvGMbITqlT5q
IANArsXhBLx9WfkMPzzft9bY74y0BWGYddInnu01p6BHliapb2rtA22qwdc6lZ8Qrrq3pFXc3aLm
oy86/bubz3NspMaNxIXsKX5J2dj8skkgM0HdGIn32hOI+C7IpFI0rDZOMKOSViT2DD1Cx/AMUpNj
uxBytJrypLd66qH9lPkKdcr9mJo+rw9LAtVbUIp+FXP1Hexnh6FzSZj1i31o8rbBYqXB55t+jsJW
my4RszC4eAyA7FrFh+2U2gqYHRtfG4Tm1QOEivqGJ0HDqDie/6MDgnnsuHpIGqs+9kN/NVZG4jej
S3yIZ2a7JFEnr8rbb2pKybHDVMqlSfejulyxadYvlsLyUtsGm1I2bflSb13385lFTQeFTCnIjSr8
KvZrnDTNwaLY+EwzxJ6jtfTSJhm7tPTKg4ScX+FAxnMGrct5uBEig1a0k9eRrViXvKwNL9N7r8h1
y9N7pQgbXnQIVyv/80Ve8S79/EqUncCABKgecOUrT2jQRTvrnDb+1CzXSgMekLwxvMQadd+Ydbaf
1MeFGfoh74EJm/p9pbXkmNRWcdk1+WWKvmygMbt70x4vi8KES56Ym8Wxt1E0vhGlZ1hKefHR6w40
7FtvzQbRZ1MoBfedWXr4on8kfZlEraHmF52tgwUL8bQ34UoqPE+jXAF1d25fFFmXh+elnOG4Ugcx
E8uKLqbNjW6gH6Ay2nBjNT/4UtDKwKiiHGOCcHFtVF3FFFXBOBKnwK8bla56PYy5h/t44aB2EzjT
9GSlYM9M27u0Lg+zaPzFGlpvSlJzP9AxNgUvPKY04Lo0mjIYrFy5GjJkaD//1HPk+OZ2SbZnVOOw
rqgW45PfLuoklDkzpgTWXdA/R9GXX1AfKVvgGaoCSzh96wSoVU29cOOsG1S0NizCm2YTMnDSTvFm
UqKWg3ceAtlu1vppWRmHqlWJly+g1+/dYuMRONPyrL4YmTgA6SVzNGIweeFeOe12wajhalPlg0Tj
pRlr40uSnojWX2rFGHCQH1Tz8G0ws+JrpwEQMov8hc+TAxOt+pTO6NjXhO7XA4e6r2M9a0v7AqA3
ZK61Aqhjz+j6K1Nv/PMJH3Vp5Ae391PhIp/ZQbFM2I0Z9pSzS1ah5TZ16L2KbJmaGCImFnc8UetJ
gPDT8YykEFdlWl5D622OKnP8skyOeePmI7ku2yMj4P3S+uSgOS+E2v2tSKvCI2ZGjqmeVl7hT0rO
tgySTOy9Wz+YUvjKcK+x+W/Xj/MuX4xmqHwT7VNxgYD86DATSWr50KsjNnXBKehd02N10exKqJrX
ueUcuElLEDH1rrdoowsVQNEq81YaWx639ceBGwlgazjrkBxeBYKG0ioJMUugaashjfEGF3szpZ0n
tKuh0rpoUMlwgTaLyJkBEl8AOjjoVt6d5lwMWw/P25SZtDfoQEbLgQ1uTQAO1FWEb9mTSROqlr7b
K6DwKFt2tej5vFdm9+v5T12v6kdlynZWPc+Xna6lvkLUryTvGu98QFC9ehln6N9lSWHsCrNg4aI2
rqfObQ0+GwXSGuiUpayF0DoSd9HYKDuzqreg/LgV7zcd5Vy8oOjexuV5J55CqCscKyvALlBzGnVt
Wl04BTnMprrXUwNkQURxUY63HJxxPQahCDnqpC4Cqy+9SV4Co1u+FZR2Ycr71jNGkvuN2tfRkHBk
nibfakx+KOb2WPV9c8hofhSQ7roe63JfE+Y5tasfAQS39rXb1NHZ7yrAJRyxOp8jJafdXkjPw2Ds
C3HyDi+i+UTL7CIbC/sPiJtJZ6oKG+tRtAnDZZtdP53oD302mK9Re2+6w627LM6V2S1aVEBWtDbT
p2HRi53uVPBw0v4CnBhAT3HD2LO8Y5foIJTM0b3qFyP4g4ib6ZHSzD6zO/uENq7o7IlZtlL/wd3q
j2zgadg4SM3ngt01ky0kK0jvtQTpAzVF/Wokx1np2SXEdYac6ScldzyzSE4UhjeiSlcHIyunUEOn
ZNDy/O7soEJmk11mibgC5yPQQJw9pLMwdy7THlQK0DqZUMulrqL+XCC2lHHrDPyUu9pOV6rSB+zw
QhUp5OyKykE+t+SXY5U/snkAM2utXJkDVBarbNwRJYUbWNo3hjOTwHabJ8wh3S/LFLvqRCHHmKdf
yq76Vmoj9wqoN8bnLXYsrsDTdSC9jTcs5dWP81aNo3UC+/exxBaPc52EfeHOUUOqHyZC3GuuJGrc
jb3t0UpgXMsWQbaQe5Ho/TGZ1NAiY2gl2POSJRfnxwToug49nM29AcJuaFe7HbpyuabHigtxMb7k
beBUYNXJ9HZn0xHIXMIz39Hw69N0gSrdOIjobOuhbX+ndtoQFF35lelsCRuQSgfmRMKR9W48J7Zx
1y/TBTQH9mJK5giT7fu28EowgITu0CXe3A1uOLWutcuxkpS0ke0wdplQtIrlokQXSDorJ0qg/sAz
m/kNWvH8emr2ICBUorrM0CveOrveAF1C70zYDNHH08QRkNSCfhtfGrumvoqbEY8yeBnUzEMrexn0
Clcje0yOZmN2XmstqZ84JMVrNdeSL8ncm8XIgjQxsLbNkz2YRu+PykG1GCIBoj2dvchsKNEdZBtB
LXqQPVZj54GasORVNCs1PmZxfmjCAuBVPuNJ0vI7IMqitNHIcanhzcvLPefWoU5ILJzxtFDCPXg8
2o4VFBcaQeWR2LhQ1tKlkcONcncOIZVU2em0JPHozA96M6j7fNGu2mICjUji/jkMyMhaHCQnbZpZ
ELFEjDYb1RD11rfOLL/wunVjQzi3WjbbV7nXM6ZdZEtbxefVr80yWOqy8hbSohXWgLad0/DHfBku
uUVNr7btNnCRd8N1bPXQae0utEeyo4ttHLKaGl5v4MJXrRLoVXlv1NpXLQOTzvn81Ut1746qGSaz
UXgVL3HDKyFigyZRBnj9IlhzGB0OvKVWX00UeOX+ocntF8QOF5lWVBGd3LBSnFCAyd93EmIFpKbw
QkVqHX6uzmQNUe1C14nPMHy5qX/VpzS9Ar9iCpUbAC0vz9c0MgB88Embj0GC8pWX5i74B0ayHN2n
hqlIDLFsz/TFDGkyzuCiDs7OL9gHyRECFwWqZxzFtJnfISMWNpABuJ2Fc0mVYbouRDl5Se9kSDHJ
tse2yWO3G722KH+cl/9syZbEigbeaLd2nYB3hiTXfWn10ZSAw6pILI5vSApQslnZeBoYHzP/7Dtk
RR+eD5GFfJZbizr6eZk1vpSXwNIFzMIBJlSNqjQeeUl255PWynhWG39a5wb3Ho2NTpiJ7LsAhusq
w9MKqVA3FrS8BBM90lkuc+ME1F77BsBQ1R18Q9hKIF9cNHAjatLnPUF8G9gWHm8Ekf2e2x3Aowbw
HBqErRLW7lmRVoemmXs/N4ckIpBH9BHdXKH8pvuFYxTRolRKcL4iLHPnXQu+Or9h+k4ZEO+fLxIx
0l1qmGXYm2lst5Pt17ZygFScKGY0eUL0JrC0loUtMMrh+ccQfKBVY+B2LLRhCR3aRxxZQ5rBrvSF
uXdY8TJnWmjmI+jfyuP5/T2/mFY96f5AqOfMbhmYy1QdmIOMh40asQJAKbpbskBgdsmUJdHoEA7p
BXbntsvyaxv66dbN6uE4JcUcUBxzHxFVyAQd7p2uLe/K+SmrAM/nc/aVkeU+F/D8SG72SCO7uk+F
Zh5pbcWDpVz0ZQbVcHB2wrg6iKzyoTwmYypCZGpHrzav26UY9ovDIbbau1cZ+6rT0T0NU2+CYi7R
b+xvpt4V/tnx1IYR+uO0tPwaCqORooLouFXwtic8OcBjBUVQhcSpazfYv6KbrgUzH2laqHCaLEhc
Zct0YlMFdmKOJA1wsU9MrcfIwrXRWRtZ6ZKEhjHbwdnWUhMScktXDR4+L9mRme7aIpmiblZHnxQD
AqDzVg0GAFypxqO8qZI4K5rA0WAT6VCZu9KFYZ9GTXhNPZahKcp6X8grZJf6bkonJ2psl3lMw0yt
yQQxipL4YlngzuQ13KA+VjqaPRAbmzw2zC/Ulp4yNWUgzE+8kseFqz8qmUrurLZ4McrSn1MG6J86
hJVMDJwj9POJILjAbVsUF1ghODOu2GfQSjk4FJ1N3EAUag2ZL2mxPbwU874HDbpfsfaJoRsj6gd7
CRcIhu2zev5WlIiNFme5mlluxefffk4C8Jl7WmtWXs4TuIb1xGN11OLcQWv2AvWeUFVmO2TId4X2
ov7BbXvYmUm+M5ZJ98p+6m6TXKg4t8gq1K7lFXPBQxPWOSbOfmRZ5msp7PX5nawLgx2HJLkrJrJv
KqFfmESEqZONIDDO0rulmbxC5NyrStPY5y39ro49EPh5/tAXeLUKAe86t0BQm+rIRabdckMSDTx8
BXH9AXpvSsODKat5UC5kCV0TXaO6Q6GL0rd7wD0gsF4x9BDoVX5FNH+kd/ZMjD1Wv4G5s76en2xF
e9RdlByR3I0WZBfwoEJLaGwg79bThUXo6rG9s69xvr65QwE2YvNOz6YpsFLt9mcUaogxQKUcyGLi
ppek1tXQNgDayyiLjRIkAkolvWcLt3xAB3mkQGEgQrTS7LkytldATR6thfoGMll8wcOWlg4POAdB
/vm5TJORRA5QOl5iuMrpp91ulvSFu0btoRjTeFVnD747z3l4NsSqayaxO/aXrYC1REBh7KVNPcf+
EG16MdJBOfECjTpZNoQ/U6xuNoVJoaEu7NaDRyx20/U+1PXc+OyMQe/9wVWQHq7c/khIgaDBqC4m
XoVigGJdlkCPvEjG6/MbbAjRekVpgBFSPk5kHkLd6bV4EfbeqLkbdXpomW175Ow6KdTydP7Eocgv
EF6hpqLOVzLhmnN+hA5z4bsCjF91J5r9BOZi6WeJLHEjN9PAtq+B56zKu/txvtGRD710rNGb8to7
G5Jz9uB83HmLqmS/0BAxKzJJY3oBETPPTuFGlQACX1YLOyXyyeh6elXWwj6pX86ODeEsPyQ6/1N1
FxUJSHZtI9+4J32TegOED3HoZzeipc79glMj7EV7GlAxUpyi2S8l81JjONBECfLMLKIK58HvTDKf
aoflHnA6dXTegCabvWawy0BTcyMotQGJXiuloZbVu/MRHNsGr9XMY9CA9+BobJCoRvK5G0zkokHR
n3rIQ+MSkMLxB2zKfhTpcmgM42QjQ5GIgp+0Jn2qF/Tx+pyyKhqQ1fDsqai+mQu5Qhb2fh7ao0mb
5MuUsJM2m/fmlHxXqJ1GHNkTzS95CsmYYTCBbxmGnS56DicSCtlI0SWqUZ/ssr3qyIybRLFlIxL1
njm6WWg6nR12IwAW1newhAIYVFf0ijj3TVNpHgKPGMJ5yKU2zQvJU3Azoh7jz9ayU42h8whHaJaK
tPcT3fY1tX3iAtSji1XvEf0Ib4TCWlSh7DGXix0Z/dBGLQO2TDiz1wctGfUwUyfuG9offWch0c/z
PqBurx2VqvVJVkMgpkEFHuRXdUDb0ssROfrnH5Fc1lNuLXdFx/xFW9heTRTDc9TpYeqoCExH/8YX
zfRHw8zCRTZLUbiOAwAO6vCMxllEk2BSNLK7SpiDpzEOeQgCDBrcyiaZLW9YXJ/pQxXmVqN64DHo
vcloHtKkSg9D3VOvTABpqm0jhrdX+MRpD45QUD3JLnT2zA3JZTn7QscPK8xqfLKzi8yJHISJlDUJ
Av+ceI1bI18xEK8UYxpChv47AAMv5jSII+snJF05iXAn3AD6mYXXavJ9Bk/IDsdgp1eaAuvPswhA
8yMKuoU/C+JZbVmjbwPtGia9KHXFuJgLC+k7hOm1luQ+JzOKIk1rhsuiL4Dc+mOX3yJx8ZJxzjxj
FoPXIPUbKhYLagRTvgsh2MyyEpRotEfHmfvY7eFZmYNyWGr3/7B0Zdtx4lr0i1iLGfTKULPLdpzE
jl+0nHYMkgAJkBDw9XeD70sPcXdSxXB0zp7On5ov6OcYW/JhiE42GPDUDeygRBBkwqJhDay5xh2I
VV9kscGg3qUd/Dl8/CNcxA3PnZOnMxmxXZP9iSf3N+QCM8NoRdG0APM/666FtikEsiNrJBlSQXBQ
YubXCSmGNQ3zYa1f+3Y5un6znNa+OVSN/cvYUzhMAZrM3suSEM/oJMx8CkZo0PDjruPIM5LuNa4T
r2jHun8KBoZgV/mFaVdcKTr0gXePcaOjEsKxf3XvZNI2JDdCbdplxvO5xb6kvgG8QYey8SPcDm95
dybSoNHFmrsIa8eCmFdFGuG/PeIDF5NOr1D8PDQTIMhUHecKyaNADDHMV68W32XhIABk6GKsZV0W
YQ9OFv5YozwKzfIwMHVh9osu4xFLEp8nzvIWjUOmfRkWARXX+qGi/OZ5jnsD/PkSEzDX5FyvqBKm
Xb+SeSvahs5ZG0cvCaGXqBPN2aS4Mb0wZ97rEjn4n7p341MEkMj3hjXDy0KyUAI0GFzy10bhr350
+zyZ0lflOUe34mXU/EGYEsC8jnyYhv6uAgPUKqVn2q5t3ggkTsrgV6xRhvU6/3RT/4ngUKItf0aD
+YBtDX8XEtpjauFBBsmuXQV/iWf7w4gckCJJICdO6zE3tAszrJHHh+qi37PHxQENPjSj29HSPNJa
feHofhRtRXHOYXex441d5ifsX2hwr1oBxHUFxlTL53qF50+6xDk084Qed6LI/nCj18Eff2siD0OE
7yibkMJkwFq8JE1QVBVwY2b7XEVo7ju///AjGZdAtbGlDLNA28HqIAaL+Ev0qCjm6MrqMP09WXqi
WBMnHDafYzw5nKbHtK9vAxVfIeEiw0L3FyTTH1CDz7qPpwe5pJ8GbsGcakxm6dR9VQKbKpcAinIZ
jUMOAanJ8DTTrKY+MEbXeQHbduEN9t1XIRZmajXGOeKS7zbwz2uFoP/GoptRiYrKqPPs0RmvDVad
FTpEwLAj3oLeR+ysVGjXicUhjjahlcvrMofLNTRNodYwPqmuy7vZUxnQeUd8DVspS22HYwCZIkQb
ecfdBiSL4RUtise7jEbNgSPBeN5HRSVKRlN1ae2FA4nIqE7dImhhax3pLzDyc6l7BsCo8Upk+aus
npZrR3mAplThBq7qLTahOaF9//L9F9/vOQpk7JcuPyIa511a/4J9xCpfRX92R5gBO8zKebdIGEXC
+dgJiwCLCgFmQ1s9Ch9Zyj7qrEnSNzbVLshWVqpuzcngnccgeEK/gQUGA9bjopG8kARbf5MleADO
XAZ+56IpWWwJZhxOggYct+yfUoOKr9t0yJNFsNyfceAPOsnDEShAEnRf4aQfofPVClgNHXmXGyzU
KXETseDdOKdmFhlqtH1pEldkJF0kNlq+tSN2vWMGl7dJzjIzmKJwaRTKmx4qDFCwi8Bce5wigzJI
1nNFKFKDp+kvlGY2q5LpMlmQC63+ARz7rgKNFQVC4InHyC2QChNWU5gzNrz5eFdF5ctLoll3wq6c
k6Oeu8BZT17XfSUToisW9bFw9XPQ7IuTNiqwoUdffAdbZ6HHEFnvu4hwR0Z5FjeRKofwH5BN9iyT
KMn5hEYDWBk7hYpfjLgA6wNdFDhYZs/jjzZFRbPS/+EyhB2l+gvqgndtsVtw8oZt8zlYpXAdy5bE
qL7U0Vdr+uUyd78Io/xK60eXUJUDJ17LeazL0WneV91WRaSR4RrT2eTxrI+dZ+YCrwA2UQrf5FFM
UT58HyfxchW9yBaoALLZsxi2I/uMsxJBIGH0e8Tm02yKJzRSbXTpU1KiGUZ1CcGXL5W+qdSFhjvB
p45SoOgWA3IF1X66/LPrm+P26Rly+JeFXlboAMrIRnBiKbTuumV94dfN1QAcsBAKHESD+Dt1TZZ4
urWKoIOszIMToq2JEYSWcScEsxr9BuXRYF1gjwKq11uY0kvvdLpYBOTzWIEpShp2DVq2tUziRuGC
+bnnDF5mrUIVXbTIBrIe5iB+nsLHeDoN3fRX1Ppf5YfPSzf5OaSKr2bFCGHD6UPG1y5GfZPMQH9l
2+DkL6VkWNg2D0CcUpWOmFFikFuum7VpJh6lDNSdONbL3aWpy3ikXRajZ879H9KjK14JABGO4wnE
46Ss5B5EkNFjjdMf/HGNUkVd8lAPNluiuj5wRsZSdCn6sD52L6oePs3E1gOA4qe2V/MVGrXnpGbt
0Q7NL2GdH0IhQ0314ZeB4C6jorqKroHVLlk/0DY9Uu435Zz2r6GVXd5yHRfLJP8NMOWgZXfd0lqI
OMIlR2gomheniY58QigH4TaGVzrBYoTB/eCGrkcn6R/SNXf8qBgaFDsuAY+0ov9Q6Zki/7+kOkHt
rrDJohKlDj4q1ZpMp8haWt2JARmmSyZ0Op7ATJ+8wP639v5LWGu0M5t8sgIIMFYRihXqdVKNCJUA
zFe/8Lm/hGjAspSpAvP/kOF3kllde2EWKIaqJaexGPrAzTCkezksnYUAm7AItKy0FdPFxO3jjB3g
RYMXoV34n7pmZ9VXeV/X1XNMnsDJ/PLqWV2wTzubVBPnib8OWWoEuud+BDbq0rngfTwcsVwqKPpp
SH6uKoousmZhNm7/Chbcuddp/7z/EOwnedH8Foz9OEEg1J2Tpl6f9v9ykBGmjSYc89Zf57xHY/M0
bn8ZxLRkRIbDiU8keArIGj5ZDrqt97DhbbYzFhs3yc/O1rYY5cEyhlaRQ1iFHEucQ9uoPbkNShxJ
HrDC5dCTHhl43FxQnG0upzU9xGLTiVBKTyPwwnxF9opdm/YIOyjjVXj2F/VWJ7A1olQZDIFVX3LE
puP8dZeMqzjfp3qzpEfRKvtITZRkYxcAvw8UHom5Q5aYeBs0Qg3QlTyRyWKbYLMga31jsrsAicg7
8Q0S+ei714SiJC3zOpxbPkN+LWR/FI7LCjH2UYmak844lsQK+dHSh20mER9RTtswKlaiSxe/9K12
aj9YwPgRLS6ML8E6HW0f2IO3oiMOQMcIXMQm1lCn2LkG66uTA/g+nTmxCE9r+08PeviFg2nXnm3j
fzsHaGVo0x+IgoIJi0u6o/XWPxPHtwY0hyntA2NUlIHygaq5sZBkyPkqpjk6BEs1H9PKlhO00Rcy
flYDgwg4TfR9nSt08PVyXnVo8q5Hk9fRid1OPkujc2xrAM8T/bfCMZwrM4xlpdGIS4PyGAqvu9VO
Z7AjkraXMcbHD1u3Lpm79E/+AAOBW8dIkkPGWROlxy3v/tho/QvNG5t6pwws/C+dxx+7ZmG/0/kV
AwEYsJCtILL4Qyfl59Bg6CfN8Oakxj4HGs/2DispzPaiqn4LFg8P4eIHhcv8S7X6v5TQ5K76uj/G
hP/Ti5gLp6GYpxKTXNb5NaWAuXfUJB2jMJ/rygVUDoamplje3tXmYcfhlxgJEJ6sk/OOR+yoT8cg
mEgon49h2CNRsfXagjvuXY4BxsuInas6BAG4IdpeO+IRxvbFx1G0GNSXMQ97rz0pr5rxKaz6fmyr
GrODDcXJQ1zOoVOQ3vvmjRsy/NQiuWOOTB5WHOJoRhn66QMRJ7kgs6oh1Xh0epBta6BwJNAvAmj9
2oE6rMBzQ3Fbw1L2MPUpngJnag5TrPWhhorv1viY/yu73NCS1xdVzUWzPcwg5uYn4es3JryfNEbE
mFkXOADC9AvQN1YjzOK6E3UqAK3QQDPQ+x0/oEPCOblBoOmE1zNY0N5Ap/cJVVNwHtCZQ0wCSpxr
CeJA4ESnJDk3DCh1Y0xdyHHGU1y/pCJpMx3UWFVlRhxHLmCM/Vujb876FKygXZamlCrmJSLO0yxS
I15C6P1UlBpcvTXb/5yIc2xKJQKjIGsWoA5AM3Le9dAbs+n2LVSUgF6PSU2yPqTpaX8SlK1+U0QK
XQYwpZqZH2giyUlvSkqC63FxEJ2hrAcya+ZhHkSjfwAWiw2XK1qBZVy8MkXBzU03yILJuMl5K9DP
G6CXTtThFixQ4WO3WukqhqziBTxv4A7b6Q1+HeICKCcURnY+8AMVyT+khT7ViTvdmqgFeBp3ITC/
7RE3OIY2rVVIGFyXghwGutwisc6H1NWvYycV2IQas0XtPofgms+N8ZErofonDRXiFes57yHCJdLV
kjPW19Y5sDDwBRPrhmwS8Y8NFvVrrK+pBcBugx3sRzYGX4NO02M8m+XENL5ITflBDaq+Qa76J1mX
5O6RBXjYG1t9/xErR3k2msh+i6uAQ/WZ1EOHaR8YNq1YdCRSRUg5DNmxk94pnhZxkU7UZhiXTnSR
6tA7OEQ55v6niMXTXfECTDKqLxH8wMNsx/7A6KpMrTjQ1wZiKWz8STp/zsYN403ea1C1V+kjIkSm
yW3oIYYSUP1oG4co5x3E7dBXJmMA1wlo+AbuZ71YfoWr3UnT9orRHo8HSR8pg9GV1+2jWVWJVB5T
TkEblcsYv/gWYGnaD59jHFdZHzuPaTB87g+Nmbes16r/Bez+tZra38Riefj3mzAQbJhF0EEJx3mQ
q1pdQpPcazZA5dXfu/plbEiwaSxewyFSF7PVEHgXqyyA4PY0AwTI+yB8DdIK0e3O0h8QlKMOOjDF
kiJgHbDq/zFxMqIhZWquy7rFYRuHIRqTEOwlnDBpoaO/2ADvXElcnVzajucG5GQjQoLRDTM3hu/o
iP1qERbSJA/RMrJsUPSvFHjldlC7ExA/+GasHgO1Ptex/+Gh970nHjOXjtbm+yYBNPWOgZ2wBhJU
SLexleHKf3p66h7ibvgMRnZiafPHSlDfcEC8xMz052CJ1kM7e34+NGlSjKFfPTEtP1PvsksVlhXh
FwOEPre0Rqz5tCLEfdZhtlTOP+719LSm/jN0JksaAJ9kFpqR1skqC3CgGtR8aDSOyYWZ5GH/KlWY
ykOFDqZyBWYyOC9Kv+/9XCw8PvUAg0/RoN8avGvPXpSWS98NMPVAelwz55wGIPOnJXyYxehcEyf9
kF38vD8F0G9FVy7aN19GPy36+T4UEFuI9m81WVEKfZGRscA9+//aIYzziW/JtgQk9gyBnxu4P7Fs
2sHVnDpIeUNIbUxdGgoBhqVQObPa7QoHDhA5ZcJZEF+Uil96orcugAioT3UJW664+uSy1yCkLFOo
99aliBKJfNsag6nP5n+rFV8KK23zHuoxNN2gnWtIM0qQVGu2d3D7gdYqPZRgh85N2z/uTYkcneEc
Kc4zgwCFDDuka0hNIDdM2w4h6RqsWIq6gYWZkGAz+uCS5auytPrj4lXapYh7o7SX+f24UKb/8tJ0
erILqBISYjlBSp/b0DOAJvHWOHwqRmOiqxjECNAL2Gw76jJOgSt4K2UIquZo75sqKlPjtwh5lG/z
uLRoqhFOnISkVFH9x8Tdfn25tqi/01zs96pFPNapNtU5VKkFJ9w+7+Vq3aQsddAVHdZrZKA+DMAP
sPpd1J4rUCeIr+plZn3+up8j3wJ6KKOcd48xrAcX658VAgU0dA4q6NYYJBGWTEfcho8d8f+QBZia
S8zJtk6XTQMCa+hAbsD2qwt3FpYh0MA90qn+ZMbNBmb8G4rMnapU3E1M/qWxc554+NPxLdQLoQ/R
q1AxlCK9cUq3MgQsYAiTwNafJpqChhpQcW1owDGjMwvptPxmAhV3F5fuqr3IdX7UxBvzGajM0SJ6
69HwTRwKuN6MeLCmDi0oZmcES6mC0vfGof92ftJspL2yw+fMotzC5I1l6cOtUoYdWBI/TR6uwbdq
CA2F9IbuGo9YIIhwpDnXE+LOgs6xZ+lWd4INPofGcaYc0z00p5ueB2cM3LaKPEr76i9jAO2YDz/A
gJykAFxlSMD+d7qRV8i0QQFuYm5tNBiPycVsIxan3G+CCYA3WRL+shUEkNwOpVV+l1fxeNx/vh2B
8r9RVQDATOjn+32N0ZochgRxIFB/2ALJNdhHaK+CX3nlb7YJeZpaB09hjWq7U/kNtpE0nMWP4Zxc
dAVhbrAO8hCs/HH/HZFHQ4+djwfLUKAzDCSP7CuEJcJ5corHpT5gw6Ki0E/MUrSYm2qnqD0Vot/E
SQAQDLQonkjgTc3dmZejXXvnAhXHHTrzX0HVkFMlnafQtH5RRQLtHVRxoW3q436j45nrWzKDmgm2
QjfX6uT3i8zhM0sAZA1nIf2p5HZy0GRCA4kHYZ+y9tYb90agmMqPKJVIr9RzA2S3h8IyQgPZw2KC
Thhp0SN5k7J9MfBc3LsEMrR+nJurSOD90siYxm2GyQLloGiifswhCRwOKpJ3TYOw6HEZd+vG2qP1
rF1AHE2fXB3U4nvD8SRiLFMH25ILq0SVDwD+iv3uyUDjhy32qAHdR7ryJj0PYaQFuvHU4YOadEBu
zehgzceMyLskErAcb21klYML8vJpWZy7mOoLm7yzy2DU3XuNzol6CGWgWlRIAZNy/dzF9xZKz1KG
7IYlV1uXm8Iw5IaGHvar6jWNzJx5ekygLhVOmrtIQkHvFbpId24hsfDC5RKFCsYk6p0gpXgecXpe
fKVe+RQemO7fazY/eOEkvo9cvN51gbkuKiEEQyp52PZZuOx01Tt2OtbH/TQjmBWdHkGfu3KGNwBx
owVELhqvTMT2hYjQ+R5x2k0YwZ3Ag7LXPu5TcGW6Yx8JA/yG3IDjkMeUP0ciknmiFQBbMpJiBDa6
v5GL1HiTklwGEX3YT8z2vDo8Pu7VvOKDwXxOxks7pOxI5/Ya9jWQQNK97NPpjAMMCCOFTsimNA8a
+WEdvOjfQlqEwAZCX/fKtZ8ji4qRbyLBUqOnxR+8JufY7TFa1Sspm+4DuHFwNr1FdIcBxh6w6uT7
FYNIyNjDXg52cS7KF6JZEPHjRXPZT9F/WCBUTo4595wl+aypPplwAbEgbZgBDw+h0hht1tX2bV1H
g4OmSzE0H+dllucAVjZ4ckCE1y20T7xCE9LJdClZhdVELqug/ayqV2wF945Oisl4iCHGxbMeHO1U
33nQP+9PsqvkyZf4VICxfrBV9d+jVuUgtzUZIH4drt/EtgMM3vjmYfdD7TcBttIcuHVJZOJfoaGi
mSt6zOx4xaAidEp/aEk2pE18dAIgbQlV52mqfyT9dG9r18e+PXCRKZvfPa8ODrsKFlJs/0dF0zLR
EQiFoIY6riFXyGDvSif0u7Y2ruOUWvnPe3nhidD5gujzfNGgfmre4J3vICUd5Ls7mu7kjG7w0Da8
UJvAJWrkZ7KperFtEI+n8dOyq2p5cQPwQl1gH8hyDiZA1Rsy02wdc7JN7fubGgs75yYE0pckI4Ly
sMMEbS20if02bcpNzDb02FurRz+b2fybVJDeNwaNJtezgHIE7cjS2c9G9hBMRsD5Bg9gXBUvx0bM
7RdweWxE3P6pW8gTeEgUSYL2l47dv6gRmQ3A7YEMWzLX/yu3bzOm6lfN9XKPIbbLJCYetI5JYfT4
sb9i8dZ0b+fKCrE6s8GHQgV6GCRo4d3Cl+JNvbpP6IkhHO4ltupy2GgmBBkVQ7KSzKZiuS7Uy5GL
Ol0AHL8NCEwbo+of9Lngfmf8rmErby2kywViwotaYjhzvCB3pmp4YATBatL7r3JcKLsN2J39xF+B
J2RzCqMfWwCIOtbBsOp0DzNNsLRu1jxzvakpAhU9Q277U9gAFC720+QtZDCQ60Lgo4fmaRX8P5Aw
zV32Az3ItslArpBjR9SvAW/swQ6SgIpHDHEcXELtqFKkHj+5GFGzKvD+4zEHYAQdNDq+RBRNm2Lr
jYAzMXZ4dLeUQHwVwsop4q8OaqSxsk05xg1Oc0mBOW/y702R+V00Inc6teM85DH13sIGlA3gPLje
E1Beo0FOtgU4jnkR2Fg9g5dqXY/k1arBMeLxh8yHbrK4ObMAW4sJGfwlfAdAdjZd1ubD2gSa6Twc
xgk0RC2EPU11IfpYFs2mYa50CzE+bRBSFP7XzpQ8Or4GGAPRjzaINjAQwqm5TY/AbeO8M5jPvsdF
Ofy/0VCEfUa9Ez5J/g4JCFzVtVCnqPvskXqLvq1u8lFWgFJaLERdR/286PWPEzg4rAkQKT/x8ygw
9YsOi1DKtNj7MscfD0EDGpNtCgISd2CTvPZHU2s3N4EOD33YvBMLx8bq0pfQxw6goZcPxsjSiBZf
y2B5t4UKFEi6Ouo2Hkrj2VswL+ll7Ze3Ucr6AS2JwFYmvFX1S3iBWSo9t57wMrSr0LFZfhghIb+2
S5zL1eoi8IG2Bjib+hnz1bCqY7+I5wWmbtYkWMwQUcjzp+mIuNgfPgryfWzxJTx23m+ew6sZEyWE
M0Afx6PkGlMzpKk+7TFJb4tbxarzAN3ihV+UGXlBYAdEEUJhRXW9qbE0sTmbOqqe4PWMo4dOrf25
hxItS7lDMi+AqiBK6kfPicjlW+67a/4hp4LwcJpdco4QD3eRICWcEPJFFnwCefTLAUcoJlZQLOCs
IAdcyFZk0KnNwkDDlGhIivzl4uIyHrn00guFuuYSszh34IG89Ena3Xwi4chBh6OD+cWl2n3E5VRg
5vz+4EPGkYG0h69jSt8ZCZpzPeOIxeMHnzxLH4zEoZ3O1YWu9YMeSZs5o65KFndnqrgsQcBbeA42
89vWRA3dMF4izOJ5rB3Y3bZpuY4+ZoAaDz3A6MPowV1PLFTZXcuL/f8hQC3OQwWB8P7UzObkrpBQ
9m3y/g2QjfQzperIIFS67u2wTqcL5JlOkQ7QVax28/7HPaRMNchaqipsNniCULA97xLCLq3stZlW
dutn+izcZT4qN55PjUffGh8OAQ6BEPHpX89VMHot3mlJoi+esuC6T5vz6j8OSiZPrdMfBtfAY8Eh
oK5I9ah/h13QP+1PUTASKCtdib5dQ7+Z0I5fmgRxkBtY2f2GufYdUonkZRJATuapPQNCGU9sBKow
q3+OvNpuYtDAi/YsATOGKWTxSRhCngld2mFgOgLYQSIso8iGbjGXGXJm6cwBNEKy/H5ehxaMcMAf
7EiBoFb+p9mMzsOEmKwp6AsIPvzCGH5cmeRXKfxnmH8wRUDwtNcipmnhJlV4CIjq8wlp0scG3Rfa
Vgo9IRaKAKHaO1UDJ/Cp4dWvMezvbeSL+36ha2MovCLTHyIS7LdFIs7Nmirnm+m0rxm5KrQouUPZ
i+zjxxgoaRqCTokcSIQ2HJLNEbJa1vllt/YyOIeIxjAL3f5xh65dD6upRHdOpQaeGztzvvdzHYPy
F4pYAIM7nkQgVQCZdGQIHQGO3KzXKgJf6wn1bUrU/coxDyxg7uvYXIIGJIE7gktoFKqqC0m4g/j+
E/OW88aUBArqiAgu7jONoDzbS+z+dYV2LzP4wXIJHPeEvd4l5F6igMFgPlVkah8A+/3uHZLjJtkH
qD8tFAlSHtY24PduVL/WBrw8NacQH/cCpdBrPW8tPWaoUtOqfvSDz7hF1gWTzX+2WQV0WaApqPcX
ajYEHW0lqk04Pww2ACnEw+7WuTbjIPsKB2hcacyH30Iuv7d3wnhQRHi1PkBDucC8RKqHqJIXpAJ1
txh20nwd6xvshSm4DwWxyooI3/FHJHHt/A0ThBDvnXkwwwHGnqQOTlM6dPk+m8CrmMs0cq71JrgS
AwipDYqm0EXmDYRtp4nhUQ2cHCaIP3tx0duHB/Rr8OsVhNDbSC7FW73U8o6/w8bxs7WrRFHHyzK2
MCvvdnyfJdFZCFlUCQ0uin+7MUboBDN36EgBsrIr3CZaShJA3RE7ASh8etsvAAQF7L7/0zC50OwK
zDsTVPcxa9In6ORfiEnExSz1LaE2vMbVEl/3PgATgbwqaI/yJMHMZuXUXqDYvQohIAzfn4d+Coq9
A4XksfB8s2DQN2tRsVje1lDefXi9jg48MeCd8Y6QZH0ZDKIHvO6CVG1Ax7wXh50z2Y9Y6rrTfYYn
H2QKj/Jh1p94JSe8fK09i3q6yRRSohpXFTMcVPQaLQ1R0PyohBU7PEAaVJExQhZCBKeuD603nLeD
QKXGe9bVUfPdBkL6cCNspMd5dW+BFmAUN5J1hPInWt/ljM098AD+kbbPGHeXHPQZooYIHXMQvlx7
SFHgDNQJYIB8Nl5zTqP5X1pVUEfiOeqwoDSn85o8q03a7uGM5Lavr53EMULtijUVYXBUDRvzdV3n
gpJwuEHyXuztPaNYWx4k4OpYsp52rGAaIu8R9rcnsP4k26/8RH1Qp9i2ZlyCk9Th7DDVENL00+Id
5tDIK1QJ7L5ibINkBIqyuQvCM7XBv73Hcnq3O5qZDrlyhxFmeOSwsbp72mHEmliWR6taHvFyZxUQ
uu+JptfmN0jE8QSq4R2CEgXmJgKOCD99GYGfg2B7ht5VopwgINA91HV0rfQA3ZWEoMiHNHPC94nN
cfd1YG/Nf8A5/V9iaoAUj+AEV+hpgglL0wd3Rcw1lC2hv46XnsbIFgDzwhz+tAMUk3H001xNj2rG
zq9VO6z0ZsfLUyc012RFI757/xZisCcJUvaxJ9EVikZWrLX+s5+lLXCxk+VsKugC3oF1tpR+zSBt
Am4lmvCeoouKVu3/Iu3Ra8veJDiwtqwQlLCg3H+StF9kwGnuNuOhwzqoArsnnUtqYM2vh7yybgo4
+DnguoJmG7CdnHv8AvgQn1SnkQqQQ94MHwgAhI5VyZUxl/8IK5sexo1/GdvhN3FQl81o/1aeAx+d
RrWvICSHoLqdIJ9xmiK0sQvSCxz/MHoAJNFqHZy5+VmP3ScoySjT7nJKIvesLW6MnG2HVguKdy5f
4f4X+do55NbVf1U1HIcEbw3OXfdFDq37UmH2awFouWokmSEVmq7Rne8UGwYRgmcvQqM5ky6ECmBV
EIpCABfbADY5tOjDbe74x+4cUCPuwJYvghWnUbH/UgVrNmTrvXsdXL+614DSQaaiBG9DxdRXPzTs
3hCzwUK8qPRekwSD3aZJn2CWu/Coxww2Lu+jXX8y2jzomLxj+RmI85RNuaTN25xONbRUU4QG0rzb
SupzNdX2ENXjIwDWy4oLkcVtjFjkFZOfPwcABB0HJn6skztqNcd4aOAvs6uqc+ywc0u/GtKb3D53
1Aa5jNNi7tIjWBOO2WlBJm8T2SvTXgLRMH+uO04e279B6spMIBqYheA2gnA8GBPTK/vZDos5K4fh
xRCQRYSNDzrYtm91qOQBbpkvSoa5lI0LoRRuUZhefT5hwxupui84XyLkQtL0BtNQYSv1MnTWHvsk
zGM/SV4Ct+3PIN4f9nO1H1Vybdz0CaxU9QAYAUECyaDx9hOQZrF/Glf3Mnos+rE/dJ1duhJ34bUF
Z3sbktq/RMRTRaxGr0AUC8MQhwx4UJ4wCNFMbKL3ugG+0DT02CTLHcJefOPWvQRLzAsPnVwZVohf
HMDOPEcP4RqjV5jFK4Sb/0EAMj5O0OirKl0uSatkvhqHYR7E9Fk7JZRpMOV4CithXAMQ126hPFtd
Gxv83g1foLHf2m+vh8o36NaPdfPK7eNpFIPimyUYPyQ/9OhA4BcIubqkUP1GnRv8ChvvvVnUC4d7
4ghvDysBW5GMciuPVdB4EAv7MJKOzW9v9m9e1IN0+h97Z7bcuJVt238573AA2GhfCZAgKVKkqF4v
iJQyjb7v8fVnQHZVpeQ81vF9ujfiRrhcVZkhgUSzsfZac45ZqW8yGUfbVm1Hfku5aSSjOzOXVm/q
XmVGqeRrbTBfAsnavyMe4lK7ymtaITMrLApr9IxaEdcrpRf91Twb+6JBehVMec6iitVdkjMMT5Ns
OiSBA/egz/X+5GAhY2oTM5GCrDCHIjjFs/KmtANKxgRxQz1xIwc665FB2ypkyv1eieQ1kmOz2xYy
GxxVtt8SaKoJj/+tNTlCQ639XoDWYfNoVWa977Qe4R8yD36uvklEMRw0Zrhw7DbRlKWUT7DHHIYo
AtiQ2VyxQbrpp2bwjDzLaLtV4zYTIQ1AjBJbc0ZUrmD2XmPST670oW0dZTTadZNn9SGe/Eu005a6
qzazas9VxVUeJgWehQF5smrdmN03FEiFh29FrGNJuTIsZpVJC2ximYa9g5jytLwvfeynMS9XtwzV
hk0qS5Mfm3R7kpVv8r0ZMiIey+5S2xp3cwdnQUNKYFpDtJ5iHddV33Dd+pZPag31VgoSFIyRFqxR
+WJ0KOnUp6XWn6S+9N1BN7+9jwKFiH+YiD33id7fvw8EpIHHsFOa8sCq6RYtD56Mt9sVUo5IwFB3
ULx97t0IR0cjdWuF8MjAx8mLR6/gOQxeNbMptrOoe7xiNO1yALekt/S/Dykfi2nCSmJysZlyoeAD
3iz5x3t7RqRT6jMcBMHSX1XZKddUso7L/PLuolewib9vOI3KPxl0zy4xs/zldVaL0huW6aCIGJxm
Uyo2eEkONGfxFC3UL1ZK9A5MWRVeJNsyyQqq1SHftyi3GVijXm3jJztOUy82cGTn7dv7j2Xq9Ogr
g7wvKG+zpPGvcwGhqQ9UZWNUfQ8FT5VfgUYQFtsyf65y7hR89mNosJ3X6u5hwPngRGl+609Ma9Ew
s3Ck1kZL5RRTYPfnrntUqc8NXyOY3DZduRSIZTts2cnU3KZC166NLlHXQzsbDkrQqwIN/9EPaT8P
ozKye3U9n5n+EXsrF6Qq9aumsQ4Jw5BjrQ1kv3bM5zK/IeRLHvFrLm9nTG7djZJ5Vt7tm4gLrBeD
uGJseDWJIrytJOngC3o4dUZDTuu69jzpfPXaN8F56Be/gVtSq7VwW6Jy18IYgWOnyDRrMfFIIjZ4
/eM9h8Ia03819MwGkFdAfPvjfZTPTe+Ny6/k3d0xz+9gDDD2GpD+rEd/tk/zpDhiUTxpPLUiCWpG
o1m8lcD5uBCR5vU7CMKSb97JG8BSjB2CVbpWU6tBoIhj1xhRbOZpkCJGXJkVRrRURiDPRCvZyQn2
rtDGk2H3cbXFcpEZxWOJNCg3ffnCZftD8dGP8R5UY7lXpPau7i3sHLy08CSLfWoxrpqeaqudTpZc
X94rZZ++vdP7NmZAKSi9xB/MTQdrch3OqJaS8HcAbj0ycVGsCxwTG21aaaP0oqkRECxsTYw4mV79
139ofb+gyn1CBy+cF9SccFyhQ4olD3hhp/wEFAJoMYw1L3hHbbB0NJlGPV7V4pjlQ4HPherFhsx7
pm9ruUNrIO6Y5Mgzh1m5Krbvn+UfMRTviox/PrM+PzBC/3fsUO9HsWA3m8+/6v9CbKiyUIj+BrHY
1N9+pD8TQ99/4A/EotB/Q7Wg2vZyIW1GOP8mhgrtNzjqVNq0TgSaBRXa0J+ARSF+U9mfsbDBO8O0
v/xQ8wcvVLV/4zVB0hXEbsUg2VP9J4BFSHUfkEZAHwFAgnHkHyhwqMQ/AeBgTuB9mFp2CqLGA1Uu
hppRGlmfDUl+Gvp8nndSawO0UqAHzm6W2OVF800INgEDJ09hTMwKKtkdocOMFOTaUq4j+qivdjj1
O7XUe/piLQ9bktEvmzMj2rA7sE1mT4GyLSiR9koEX4+3W1tcBQ17vnUqNP95Dg2aDTjjkcugVKGX
3wsmQbj/GWRv+qQtt/FUNc8dPs1obYNjcXMhqJ7k3J9cu1ISj8gKhirxEJ4LKIEu/jW2R1VZPkO4
zza5HDa7Sp7ab1EOm489UBiGLvDs9EpltoThoygOWtvRGKN3QkVRZqP+Vo8SQLEIh5iOFd1GJNxk
Mi03xMplc/RnWJaMlosOA/1UsGNWJ1VaRTgk+h8MX/yCPr0os3Up1fNZ7kK/YIht52SLckMElPQp
ds3cVMzijA8ZGXdcdho5H6UmIi8SRpDulCpnOIUQOaRyaKd907KJD3wZr0xfdjcIvZUW5oYF5ks0
cPNBQ5AFHNv5kzpbPriiuglXdVoPIxt3o1jblHqc3DyZzgTDo5Rm7mdCV7Sa5Ltd+pigozptDo0h
WIq5dG25EkG2gCcwlTMuBUyBXUEWyHSmJNCRZM/oD7siOsEEXKCTIfPROoPmLg3mY6qKdmMGvbxp
ZNW+i1u+7Eofpx99kCTcSbY5HbIClzn7ygLcQUzjU/GxxmEUU5/bQLcPphTUlywOcugpTM3v7EWO
mNMNL8BrxtrzGPX2yg60H35QyJfCL3hVSpOxaVRpPvU2s5aQ9ZbWSSyNyC2auFxhwWwPEnv4WxkT
ZSuxXdVyxV5Lndz9KAv/u9KK4iiPlX7jizC8q5AyrUoBiEeHFXDp/Tr0aDpDvbbFSGZ7hjK39XX2
ulOFQDhjP1Iq4jsPIZCCBQWD6z1elX1HLa61D/bCNAoynw5XTYOnFhHu3sFMV2odIiEwv3cJutXJ
gFvV9bwcm/A6ggjBSManKs2620mX7voUHxweCKxl3GK0udF79HC0XASX9i5hJ4l+NqSN28FawG0n
uboQGMhUgXO3mtkM4Xcu55lWoW69hkHJ4zoBuegmvFLS3Lwm8fyWdxG90HgWq7YJzBtNY2bLxueu
aJQrJAJ3PIZw2mT1OdYb0hs6eHwIicN1qSD0MrADr2xd3iu4zZ1OGjoEJBE0i7YenFZRKBMCq1nV
AeisRvpBfTjyPEYSNxbGxwqfxN08Ii+GiXMPLwFLRx23275JIg8JMiJe28xxqVHahiPG7dZmQ120
CFps0uW2eTbgIcnIj8HWqjmlnUdkevtMl4qqugjZL6/0dEg2PA2KmzNTxkXZZJuQmZGrov9RK0Qt
BvlCj/S7hlNB9400jOgpjOLBSUuoA7jcpWQ95fKLSJp6084DgnrImggQ9RDHb67rbsgM8Q1BRYds
JDYYcPkjN0ZXSSyRAjliAiF06Xc9U8sNKyvxtWs6u6ZLAMewVedgfku1mmUK5Lw7tTF68KBoDknb
/o58N1z2uvFxBMPhZl2QbQxDNzZ+brR7RRTEbDbd24jFG11cKJWeMZWM4wxgullrpMdOWCG9M+4R
WKUmgx+YIHjY6d06CBT0R5ivHU5rmiROH8YM3lJ53IVyeG83GdsyfIuQRWqzW2VxDr+h0fF5mnJH
CcptJtf677NSYIsO+bxpiisuy61buqpCXzX9hAxmkkgCuQ4qdnZlMqSHSlPLEOljaDxmPaJ1dbCD
Kx3tBqbdkaqPHTxz0jK6jzCE02hNYe4FoHWhRlY7TaFom6yal0eDbmKoB36BlEUvZcxcrmtHZfI0
Pw6Zw/gjkBwaNq29aqjCyg20W21+E72sIRFS9OLSBUFE2pHa2/UPeLfG2ujN84iHAU7eFOyNzAKu
p2AByQXmcEUNmJ1Pau2MBk2GqCnlY58Uiquqkc5X15LpjooaWQZ0O8wXmdTq2OW02B3NHiVU2mJc
QWxuvNkcGGm0moZYXpHGixNGi0DhMC3/zoJ53Pf6siWoynw6VhP+qQWOqSORGws69/tElfOYyIdA
jQpPkRIRO/UAcgPjngl/NtYj+5JVIs+2NB718KFnQsbqpPadDO9IgR5qOHI7WSq9l4ohRqixMVz1
WQ9Ow7D6eB3nYIi/4r1qfy1KqG5I86Q6F+SZfuIslm2S+GoiaocbzZW/1af+KjhKP5JDtmNTsM49
X/2jtKUu/TU3/SNNcSmDhKEQQouughQU0/hUBmUQRxSpF1iOQXKsxwGWTbMoOmWegKufisNfVfQL
X/U/FMnlWDoRrfBModmK5X99rOhrGjc69XnvaJ75JFyGoVcEVpz+ecTuciSEJMDr4Hfrpvk53R7j
JvokiUmEf1wCzBmN7TrXJ7CLt6v7ZZ7VX8+hbtJeZbMCUhzF7Kdz6I/sVyczHfleYoObzguulK25
nvf9vl8HjrEdrr6MslpCcD6dyw/H/LQ7khmgxaHFMa2XtljxBlglN76rraranVyKPdf8aj/2kZ77
fvU+HPEToJRBi67GQcb8c6NsoqvGG0i3w+ju5K9QZzeZO2yjHSQUp8S8/QUd9a/Pxccz/Akuyxhv
bgJgdY6ciWPS6NhyHv75zfnh633CivphryW9/34RR+IVGw8A0gZLwdd527+6dIYidBpCbHU0/dOX
6WNCeZO+HJ0ln0sp4cFtMq9cR2eiaFecPgc+1BcLy6+u3c+H/PTlAp2xTDJzyGkfbZUtfJ2NsSm9
r6LE1V9dp5+OY3wiLGObCWs6bwSqkaotrRoCdelVrnyXRhBYB4eUGqLIaJHQxmQ6T/oZsiNeh0hp
V/9HjyVbRaK2yabQrc+g2FmMUjfJqOqaNZ0vslKGb/km8ewXk/g14WQoypzuHy+nuvnTMZVPJyDJ
5BHL0XJMX92oXE8M8KtsMDZf3K1/vYcMDqOzjSYrRRefk+yUSpBz49O6ata0DZmzOeNr4rzNDvgP
gayLcviLR1D564b54yGXa/9TP2bI5jnF57ccUseIXVOrcYEJg3FwfN7oL6DIhIO1d9pWX5xU5a8L
7MdDf1pggTy3SAbfDx1d1HXhke/TPBGzc6g9XK2Pmpceld3fn+KvjvlpgbX0zFYTjWNG5pNtPSYd
QosvruIvzygLK0oFoai89j+eUa2JhzEw8Z3hre6upZ5uZHWdJMe//yJ/fSY5ebwIFcswMat8fsOn
nd4OTB8QPUqPo3lbtV+81n91olQEA4oG35tA7uVW/em+aIRcmXIANiQFU1FLN0YwuGn4xS3w1UE+
3Xzse5HuLqcqRCUgFYYDxNORqpe/P1Wfeo7LO84wVBUSJaw2OkPvsRw/fRe0ZVaD73F2Jq99qncM
y3m7qafBHXbx/qsI619dfl0TBsxvml2W+ek7KbPU0W5dAmOKwLGYmKBffZznkBe6uPviiy2l1cdy
gQ3PT8f69AQhwKvDsoXatGSoohrwhDdSmtBfcb98Wn+1Nv18rE9Pzhz0kaZUHGtATGmjO6X+alez
Mz6g03Ek96uX2y+v2s8H/FSZgMurlRaxggN8Yo0xeA8jw4Mkwtf7+mhfXbVPb28rYOIGSn52GAZs
WkW7b830JbDHvQ928O+v2l/f2gaPrm5aptBZ7eVPN8iUTZOaqpHMigte1QOzse4OrWd+sdItTd2/
3ByU5MzAbMT+mAM/PsFZP42UsFhLa7d3l2DAyqOlHu7iDeli3rwWM6ts9xiuvwyx+9XJ5B1GA3YJ
lqLr+/HIyThPhmai4dUggzmkLYT0cFyiJNygAefj+G8kE278tYUa8IuTu5y8z0/Ez4f+dB3VOshH
v+HQmXSupDdz+OqR++oAn85qOxUzuZUcgBIIb5oDtfi23yo3eMEcBkraAZuV+/c3zHt58Tdf6nP9
5StlYqOdXM6n6lB/Hc3lSVjLV1+tXb985iwSAZasB4su9acrN2qV2ZpFxmNwUB2M9kdpjRXAmUiE
i/fhF6+w93fI5+/189E+Xaw4AWXYZdCVNK8/MM19Ra5suI1b7RgsgkMzV+YXmYe/uHq2rBBAKmQG
29RYH+/MfMBkK1lkU5QMCUsyTSr9n9+AH47waZkEAgjdeV7SL+iiJfZlGJ6+uBt+sRB/OMKna9TT
v0yMGvZsv1liG5fEeMdeN67k1V5+rz//WXH/ozHZ/24G9v9aft57vNH/PAg7fkujD2Ow5XH4Ywy2
zLpYWxl2ae/5dypv5n8F56m/EUNDao6iK7REsAX/ew6m6ks+GXceIzCdh2xplfw5B1Pk3xSKfrK8
LGy6/N5/FDSmvi/u/3m0uLV5rzC7kA2kYWTRap9uQxQ5bQCFbKM1o6xvuwIp3zrT49Q/V2ZkBxff
LjP5YkJqBjElMW/+ntGmzndRL43hjRhL1Tz2IKnq3YwJanyJcrwzN2Q85YGLQbRfTxqk2G1UmYm9
r/skfodb+ZYz9AUtJjEXYfmUCAlpmNJrE264dsRxlzoWosPkuzWMRhWgVDAieaErWHWyKQJYUI96
UvUV3IMm8K9A+1byxe/SuXhWinqWkYHGiXHXxmGD47byH4ZEGb0WjtRGE8prM8aN744WtPfreMAg
/Ds1YYEScAqGfNiOQo1pGM6l6JXFpRfPeKeENGqbtCzb4Kq1B6V50ZCDzN6MFVxC8Rb27IdQ3qCd
LKouA6qhlhl40qKRiupJZFoBicecIut+MuQA55qWdckBLGFaY8TTRHAmu3ZU4CposXhkRGDO7FEx
pMcPM1lJ/tasWlO8ZiW7km2mY9H4FsLvng4do8T6AbVsrl4lYVqnLyamjOm2tzjX1UrxDVAidYWH
bEImENhgKaJOT5UfSNK7TEZf1Nj1dToS4qYumCahUjgpCH1aT8ymqNBIN8qciG1jYhEg25Duhbwr
EWWob4bpmxCfrCGQIONW0M9Os4DiEm4iSQKLxZwmhAPZ4wbIe6+xbL8o+MOWCneV52aZQ2iBB1xv
RN+RVGR2fQ5JDyBGQB8kaYb2Dix5IuMIVmOVGLO6sZLvogvUCT4HA6v0WhYTKSCAkqKu3thDaTBK
iTrF7hWnFEQBz4e50LmRoW1qkPKWmQxGZjBsc3HGmRDrO63V1XA/wEdG/l2aiXgd28oeAMHqyQi6
MrLDvD4LZP75SSqCOX70a2h8N5WAVrzvhi61dgqhcDP0l8kck1tdHfry0rV2bW6GtvPjwp1te4D9
F8mhfjDKeJkkNuow9Sfc8sN4bVpjR9qpAhH8dxB6Aoi7HMYRYS6QabtIwV1ddNHEZCWXDBjwnZeH
EoM4YG7IqIzgqbOCWgnOIeHcDCyhiaPTDxwR0bJXsI1BSmuHU0+0Qk4ypWAwKWS30vs6lG9lNqbo
Sndw1pJhrflGPO3KrJyQQxEK6n8LFOLrIUfGU1JvjcKYdwzBjCBGFzKinWLqthlMuwYeb3FVxm/Q
XSsiDLRELjJHdNht91aNoucmUjJuEHfQ/KyCNxuA/FqVY1EXfJkJUW86SZb5I5WstN3gfgyzWyWT
Upruxozf/S21ZuyTCB2T9PfAtCr7qVSMKv29jyxZOplTkHSbmZlkdmRUrCZnSZck5k91iYrrFXtD
qx8nH2fTKR3ZJ993cZ+KO60fVaSoGofJMQ4x9zmOYaHGt5JUcLNYY2+kB4VsBfl7tBDF7FVaJHG/
pyonM8HwWYKOSaSJfq3IqRIfk3JE4Sh8CRr8NGVldJUPRgknte+VDmtaVum0hCQ1m+CLQ8Dz8sxo
tvNMzHvvIBLSmks+S4b2qCLBnR4tlKHWSWm7OH2sCngwt3GjleDeKyOTpgPrHQg4+KBSx5S4R6l3
UQagHtdmJlvdLon1tjlOWBLtU2vg4P4mgtyQrqSpzKE+mW2Gi1qVmtk8iMGSxq2v8yyeM03X0jOq
xGV2G7PXCW5QbTGKHeKp9++tsLArT7VH3drI6qySwxKnlgYzSEvbdZBKOZp3tJbJNQ/IlO06UfYD
fhwpZ/jWClEETzqRFFgD4iEet0podtPZRLwYX0kR25PrzBiG5EWZGxOjBo7vApFqzPTVEXUXNzt8
+LHkVmqi6qfRSLPC6fOhIwxlufTdkAb7WYg84I+b2BJHzegrfZ/qYm5hljZYzSVdlOaJqJkA60KP
9Ju3C/rucT/MUZSs32uw/18S/Rc5ZYuy56eSdIkt/pArfEWgS1/8XBj9+4f+KI5U5bdlQoOWx6Cm
0chj/VdxpMq/kTImZCKYGKfZ1E7/ro00NEKU5CaSHaZIdLaotf6sjbQ/fh9/R5YFpZXQ/olGSKEX
/2mTSOfYoBVEoDy/ksyxT8VR25eYxTSNhSyzflDD2Yesbq7pKpf3nQpFea6+zxmyYts+alFZ74Vl
TzeBlcgenIpktbiQGpSTYyvHG1mCnyRXzbFmmXHikXFrlEeN19Tza6YZ6YOpHWI5IWjIT3eVeT2o
KF/z4ohh23jJMvXYK+O8Uhs0QIEBnGhjaBhIAy3E2ZEtI8tHPfNTkrnsYAfR6okT1G3aXkVBj/MW
/6pYS2kdbtGvw1yw1Pj6/V9Ah7OVgmaoCaUJpKdUE0oxZ/fNGlVIf8A/Tu/QwOQLtIM4zRt5xhdq
V3EIeBRrnCKHnadZIOPi7ZzirpEU/LcIik7EPyOL7opTy3zZjYtntU/A5sEetkfUerMt80NwTSrT
XE+Ee6G3J1turH0va+MY+ile2KK3T6pCWklba5tSNuedFTHotYmAgn1Q7oIhhno1++YxHdZzkqza
fgBh1/rmShkC2nhVnxJ2of0YscsuwjIsZjK5SlZnrGeRYPutDQgKGCecRB2wA7RKzTmNHoalx5gO
PtNnmP+kT8m4TwGtGLm0mszuilzdTdGXD01nHBMYxoFh9lsouMpSaV3PqnWYpMrcxbxcRqbzQgcn
NCl2tILsM64NA1uaCprAsVLI4XJWoIrNy47QMBmQZJ2i9JC6bm0VOETEQF2ZiRq5bEzfkwGf1uOf
lbUCfD1LZDmQJtTcquaA1IawF1dR2hcNTajRirWx+JMzM72ZCoTGnfaUJwWC5JYg7LHSIF1TNKPX
hvK0kkztXhuov9BWKqsmLFy0PaOrhPrgZpb5LIJyQNesyy6vPQYNkzOZw00bXUjaddTA39pF6nKL
uqUKkF6kaNfGTQKgPAdVovfSodHS3RTZu4giskqqlzwYb5Mo28dRvsN/fZbSY9GVp7qqT7ZeYutD
bx8Nq2aSvQLKXWGm+6ror63a8uYOD5sk1oWuncJScdP0TpYrL7uZ9XzfR9m2sgrYQbOrSRN2Nlh5
Lcq59BDKDJuRpeXNnd+/1lPlBhom7iHAS/0UytVVQZSaKKwtNMC1wAEGovwgQPrVZAQbSnEc6vAC
gP1otdVJnmPPKBRvspNHnRQ83lS4ItTvVj5s/Cg+jNiuo5gHeZg2ftGuVETF1gBl0dcAtqhXgZ+t
4VLue8LOEtzIKekmKH3uEZTt9cK+Btt9NRLBJeu5Wzbjdq6tXSFiLx0jT+vjA1X0xlAxM8ocryrd
PnwZM4xUwDJzLgNxst4EecjKpq2dVFc2mR1RtB26frv8URZAHOjkcz+EjoIoH+E8wXWTW3fCYT8x
+SSUwD7goNsSa2Ekwmuw6gcwGzfLn2e8fhUpupk0e1cSrGapzzBN8OiD6+gEsUpoKfjvDK4BDKt9
3ERLHoRbh9E3KEirsvW9aAQ9yp9p5iJmcfoem3lM0aVSm9Lq4WnysFaiGluZdr8e0410KvHYQVry
kXVJwIeCCMYGHKHlShdjsBnCYrtZTkfsz26XmlviVNZJop/JS0vLrR3lR5zYG38KYfR8axTuPbMn
hmsGuH5EZu1oI7yAJt7FyYteRlxZ5SqZ9aflUyL6uJ0x6oeaRspltUUPsga2TwDTTqrsHzqDtzmM
PHvMjkLfVejE7MrehyP5KK+91hKyl+zNPHtMbPOWXSnEimBdzTOOlGGDftZR1P4hGgy3BpgtkH8B
vCTJ6WApfKIWXyUJhWOmkXWC9jozDkB5cIECnItr15xxSkazG7aNq5BIB/T1/TSpDDib+ciuAm5U
xNJn74J0dmY5hBaKIWzepfxVK6IbI2qfl1t5Oedi1N2hPJvaZZzslU66BAlqcb6pQBgl4a3iEwRn
1V4cixMmaewO5pZt2XVZZMewh1unnTQN57MU3gT7yQ6vJhIX5kY7zH12nqLkRjfVkyRCD5bUNgjp
3E2vBfxVND4I41BmBdeB5cO3AdDRSzj2kTOA0yT6b93j8Ae1vPyxWWVk21hbcJgbUQXrFn5Up0pH
/uMUwGz3bG3Z+trHisWCZxl05oatM6C12fMjaV0GM3h64S4L8fL/O5SkTHa3wHvW3Ai7Av19wfMY
zBrmwvTIC3UzqQcbsrCpZ44ZJ+9/rSS4vsqBR18+qonkESlyrv3hNhg5MQDs+4SwDeOAYeowxrpr
29kOEQ6eFhSrRIOk016SYcJU45tlJY7SEDM3qKdQCR5EnB3tpExWZlhfiNLALeqFg7RpmLAuN1U4
kexoF/tQ7e7TwgbBYBxswngI1XTZyq6Bva+SoHEYjnhYcm7axNprpN8C1X9VJKK5RsM+SrJxEAbr
Jic7LR8rRgADCipaBWcfrVrTELhQTEcDd6klX0EzJjcQZd6rBASpbMtnycTIcW116uNQaPvEiteJ
f8kT7VlSwpsiTM5tVj4HGnjUgbojjS7ARiNgo/RRIj6OWxoITZP5OFuVJ4/9g1xYl1AmOa2o3Dzg
llFQswQROUiXegTirAHVuZg2l1OW1tZMWILCpQu/Sy2LLCGbEIRtMkxG+XtKFndVaI5gudVQNk7r
Rptcq6EGwtLiz9KKBKZRLdf4qkH5yFu5r6HBRV7v57tAKvdDDH9hHnaDwUY35jzGLNSW5GQDJomi
vBLWwh+cefMM6/bUqDjleKhhDSy2/Qb2pLFJFLFO6tlRAdjZu3qyAAoqR7NiIUr9/aTHXt1Zu0YR
m2hLzNTSe9osK3Mg0aghYrLjKwFiclL1npNCWN60UltrcQA66EOhtSX00G5EObo1SjdEgHQD0tUY
aE5cmQhosW/EAVA5m/Rwckf4c0LXnR4/LImPjjQdhYAEM66Wu0BpfnRIFxvALrjG18udYx3IhUSD
TUYOS4yuLI+mozf5fgLat3yY1Cphx5mu9Tx1J1m7HcJ8W43TETSZF/vdJZ+kzE1swNWvYZqdkeDd
TNWsriq7udNTfmeJuaRob+k03auhdKPluOD7N92QViqLQagADE5Rog1w/NBWBj+W+zvLk3PWl6e5
Cx99/SxlmKg0ad3HE4616JLYzSW29New9ow+ATI47UUPA2LGBBpne8UODr3h6YC3TD/0ymSEAu4T
nYJ7JMKImVZ7IFiAFKqTAWqqIzZM0n9kQM5hbyiCd7xsr2jf3fsjDSwM7Ta3XkGgW6HEh3x6mOHm
KmqCSDVAvjntgF943TyAgOhv9YB3sBEcWmXC2kz2TLSJTzGEQf1RifoL7C7Qrt8Bl6xiisBOxv1v
rRS9WwexfgiL9tA11DUHVTjpNW9ZgPR7gLonMZHKy0ee6oNUzWSA6YcagDE54ec4bw88jTRbxn2l
je6q1lVnWSBmojiGbMTfoB20uPXsJF/X3by1eIBm4ap2uZWMdBUqKxbmWI2J4xv2cjXu+qnYkvb+
JBnmlpBR15jk1aDQJC5QqSurSlgeieOHRG1Au/V3+D9AkoQkMtqXPD21Qw+s3PzBTOJh0vLXKSrv
SJDoU5y/Y6x8H/Onqi3OmsmdSPz6UdJxZ6jaSZWw+49G8FBGwHw7EnHj5g0qzBZlzDob4ptqTnYM
/3BFTRuifg5+nl9p+bCTZ/tOijgJi46btVRIgdfOkofmfW1mvBmx8XX9eJToaOSQP7gh24ouxZgj
fpYuOO0RtJMX6wcPJmGrq6EJziqhEF3ZvGl1/grJWajVRdWMZ5j691Zxr0z2rUGP2ZBw6ZoY2+ru
nqzGbR5CcpWvUv6a8Cqal1N/vbwIs6a5pxFN0pg+zFegTO7rlp8YjeeqMZ7pez0mWvI0BcFdOTS3
vhVc68a+TtUbs82fRJGde/0l0vpDhGs7nOXvwXAHx3Zv2AOPgv+gi+BBzYj+BfCOzHwd2UmwSrru
dvkLDL337D7KPKH83AfNePHT6T4nEnKwSKJKz2jHn0Q43VZZeWzL6QaaHJLiY9xb15yt+3jIzorW
XWtzeMmt8Zbm5ylXf58K6X7yzLm+qR6FSF6GKnntCM8ugUqMdXbsZR6ZJLhb3lzL51y+hS3Pji7p
++VjDcW0N4IfPTsLqe3v4FveUPFe9IStlJZ5y4/lcne//Fgy+ffQ0WEI0+ci2LcbZK9OtefUTs4B
N5HfG8+hPj+Kob1QMT+VaX1rxT5NOVJcJEwn1bDzq/dQvXvou/cREIZOm6lYI25zpCxDCzknPReM
DLDL3EL4UcNxiWG6Dkm+Lbq7MZofVau6HkswYqn13NDS1+PtpA6PGVGJ6KHd2m+ppN9adoBJX7xM
VJwhmQ66/pQa3RoAu5eP1q2p9/vITF9trTnbRHcG0k1V689snYkZk+6zYK2K7rzcFGCV72PLel4u
o5R1GAPGm1qlJTecwVGfdRUScz7eLB9BN6X7Xk2PZf0t0fytYne3fWdc8zTfM5PBoDrekKm3D+WS
rX13a6cJb9Vm1aT9xcqys1kHFzFxY5XqieSrS1XH57Z5K1XjOLT5TtOHWzyjz5lUv+BBQRM2gSA3
UsxTFPhRdEBW/Ijd+X7EIsGVvZiF5/vVMfSb66hDMmZaGEWba7VTHiUTiLx0RMYNFEl1lw/eZdJt
XCHgjYKH5UulYbWvlZewDA6Ddcmm+Ixz9CFusz2e1FsihEtFuSoz+/b999f2NaxMU1XvGy7kcpHn
/ybvPJYcR7Iu/Spjs0cbtFjMhloHg4zIiMgNLCW0dAfgwNPPB2bbdFWW/VXW69mwMioFQQKu7j3n
fF4It2G4GjzZahKXwfumpdZ5fquQTM46Mq5TEr3R9n21y4488DdaOp+8QV7wGd8yPbq1orhWMroV
g3Nu4bi1pXw8No0f3qUrLrbSnv12uGl8AiU26SW/ELiFZElcdK/Zl/SxOFZ9zH80AltBhfpV1+TC
leogRXyri/iq487JxQCadeMiqM9dNa0FgDiVVNhQ58Dp10BcOTr4vqS0+zR/MKNlmrzOW1NrfNK/
ZXX7yiIxADOr8wOC7k9D+JTJd9IcYkYZyVlUeu7zDVBx9JrPVgV5Q32CB9jZ5hHHO4Nr7L1LZ2jP
Xh7czU6QJsJ1We7FY95S8fiWMSKJyTzFOVttOn1TpF8ttzsTchRm+lvBAB10ngZmUALblZYtMxk+
R+X0OrAzgLxx933vxLO5l7ga5odvfqL0Jrq0jvyEce02j6jODq/B2Sirj9DK2A0e6nExuOE90Bkw
eX41++FtvvpxJHRebynpGE/z78eTf48K402RguOUVwx2r14drXXhrHw5vJX+9IaYe+FF+SWLg1eL
rPpRyjshzDupe+uCyDLbal8AlVwfZXhLrql3r2lKiIWRaZ9H4rwWoll5oBLshhwoRumE7XrU+1uK
gb8odIJe5U3+bPPgmRCLdyrjRniV9oBLnuS4KvtKAs7nQerbeXWw1FfDCM8l/wQmOmFk+xLS6EJw
Xo1yfwGv6Dj5+lVr5Ot8TbHnfdgZR1EqM77XvLomUFY+4/xkdxDHqLsf5rFKC3YhM/NQCo/PObyS
I82BKSb8VbtjsriUZnACvdPkDd7r4pryiOMsuQpVXBtZnO3ZKE1RykjmZ8B4m7/d2BuuTlC811X3
SoPrsz0MFI2yx88UbSbaWuRLts1b0rZn/HC7OHufKOyw6KFSd0nQVsRqfRcpoTXszZOSA7YXXfys
uhI4xXo51t9atj+5YR49LHELsiRx/nu7Wnk7i6Ji3K7DNoSbwaaQhEDZ2wSCkl3ngZCbR0BGhKxN
yTMjuIhUJd38VGU81uwH54dmiuJtwZk3a5CqYt6yffbV5nh0wjcSgEzZXTypfS46loVI387/Jex5
VebZKiu0ddlDcYqZvr1xl5McV5aHIXQXGXZo3/L2qqrWpG/tE2fYafjb56mziuI1uTkwH2gvHf3+
Z1cUZzBhgB/Ag2vOSYr2mNhPowU6VJflQZOsWy5HnCIBaGdw2V3IvlAsKyUvLnHhWuTOd4WaSHQR
+MvgDG2sWttOeblLeuDgZXUMUra9PhWjft/p5lNJ9Wz+5xh+BDURqzgkF6OrWrae2zrRtirWr4MO
tLp+t0oqEO6qV+TNkX6HKGDn1h+x/aJ0jvXA7vmem+bZjmLiXZOt0UYQUChn8dQ5lBvnb0vq3JZ8
Osig3BVeewqNYMMqlUGIGQpCkIjHzsKlH+GaFPLUkDfoe8HL/DeZpyJCLHj/WvCV4nVPG7FwgdfK
kdMZxylCzwiUS7aD2azqCHxZDvnVGnbl2LDxvMzfyeAGxG9VtCqbheuEa+GVsMI0YjCGDe6aA8Er
OKZOes5kqh2Uo/0My+YaVfmPPMnUmvCUrYZ3eamL/g0su3GqsE7lnqvITTih2z/Qi6co1emInorm
qwlJaJESfJTTjU10n3g8KvGJUuvOrMkthQfGs0ghH/RIXZN/nmKRAtFRLMaG1mxFPlxqVy9OGPwg
KqLBqCbcFRW/Ze44zyTTN7s0De5dHd1FuAkDvIShcKwVO56tQ8sTU3BFBFJJBL9DinRjOS+hGAC2
dD+7hDj5ci39mQaKLRP0N8fckURNWtYg3urhe2VC95h082uCJ9Osks9j4N4jke4qA7dacM4rSkSG
XPqBS5K9ZVz02rvIAfJcnWsdjUx/l02cpbUyzOZkf1xS1vdcpD8jjgiRImE1F0fnGtP8W3oThTzB
x7XBpy7CQn/zpu696bGJ6Q6Scvnhu01xJueLzYVzTwEWLWs6wLA0SUv0NACMvk9d1dLXEznrdhnI
pyHgIrLOw4Q4kImBS5npeG0rXyNt3CsJ8nWPlZFby0ijkGBqRKYafBvS0v1j6qQrK515my5cs5A/
lJEB50zlPRHDuNAIE0fzQUUjVt/sEgyTE0NcM2F600YmND+iqVmneUGWU9twDmzoT1KBpy87R0NN
mNT8ft90Avm/q34Ow8xGNOsVXgDqhPW0TG3u3pQR3OLKL6TZv2b+gC+PrCe8kcg2Xt2hqpcFiRks
vGqZWe6Eg9R7IVrGAxcG4sBtA5DVlb9MuNXLarybLkQjLJ0XQ4zfpdeV8HoweaCHWJoWNcLCzr/z
VM6Y73DTsH6ZLjoLN59+tsb4qinhL5qP0sga0h2FtbAIe8KTKcFYYhBUlP/EoJ+dPjsnzgy7n63j
/3239P/PnAWkX/+zvGwvv+TjH9uohsGf/9VCNfx/IVqH5+GTik+L0qdR+ktf5v6LpirRC2QsWHjh
SGD4TwvV+5ceOCZeNUT7Dv4D+q7/bqES20CfM9ADchGCObPmv2uhcl1/VNnqnPAdJGy6bes6m/Q5
z+GP5oDKKZpJomRbTJUVLDLnYzQrcqsiLPgU7cHClQUxVwgx9I1XehVJAxiDc4JovM5+8/VhaXbD
vbWRWQ3RD0HX8R9EmPMX98cLJF8kIFKUTqdOE9p27VkH+gfFfzpE9PYSi+XGhc+d2mZKYcMnYUE3
cnJRa3NZMW/YC230130oDnGVfhNl3t0TuMF7aBrNhgpHRFLNaB/IKAmRc9rmvqrFzz/c8usvRd7/
KjtOEEkpxf/533PH+89XGugeZx8XsSBiNO75n6801+c76DRgAQJVf1SRR1DEqM6VS+ZOjK16n0bt
81hrtEKk775Nc0oTO75maQ/kUYPaMRFb0LCYOnvPbSmfnTzf2XDq1nTdxs9thMu6/giForjgOuIm
rfolqi3naHT4XZdpQQtHBuPXxgKAns+hq01sutswTkoylkT35It33XbdF9WkBB3o2dmzR/8Ydi6z
MbkJ8argoGJ6GpGlUI5Wep9XB6G8n5r0u6sDl7RdsCuFN2BPw11LiRpu8mlDLFgLuD7tfikz/kfj
6/z4//59BnT0GTKoxxA//nbnJ82sUUWRSlrX2tPQUYnLMoJmAuJtN5lPsEUSBnsOoHs5lsYpaZ2X
kVy5XWoYABBTl3qj373//T3+i855ts9YOuED7uz/Zej8+R43WWsAssJ+a1Gvuw6tpk7kkHyq1USF
W+rauVQrWjjurc/qn1OTEfye9+PnotLfqs7Q/8HyZf5lcDBr0KYnnxB5KC7h30TQwGsR/hQpxTew
ykTpQ3orXDoug9EU7FarD6ns6UpMwCyTG6jb1jaqQUoK9q+wRtPvUXhmyOSKzNlXjv7hD0PwbqeV
WPRd9Q2to3uUCuor20FC/Cbaf5RPY/RSxAsbxUiBuBb5sbSyZPNff9W+YfkECyEgYQLyfvuqy6Y1
6bsQJy+a+pPtt7AEjbFjfx99rYjzUqRZEJzQja9++MUetOw4mERx4j/3YBs77ervL2eWYv9HhctV
PCzfnm9aqHqZjn57GIMxdCtklrx/UJSAmdGdmozR65jpxdU20mtA/X7/9+/5l7nPMDF9mJ5hziMg
4Eb/+Wkb+yllU+0RM1WVrxpqx3NFL21Z9jZDUY7dxF205T6eqUv0RXqIhm1A59cikC5/d/KoOOVG
4D2TCfJuGnG4jw3q7AWxQP8wSz+ccH/8erjSOQEKQY9v2Z41S37+OEuXo8FJ0SbDfnSstyhLKDUT
HnE2jP5DlAZBLXrNhrgZauvVrrKVAmJ8o3gXHtKu+9D0FJuCsIcjYtM3P8z484hqpnWGcvAsCuvQ
1X110Yv25vedYooXh1YG2ZOq1aeAfc/FKSLYvtKo3kabOJ6/vw0YWn67+QZjCysnxnGWyXnR/vOn
SwYYVpmFJjRvMxrbxMcN0mrhNkDjkglBrM3ovYSFWd7REkcnXyPCSy/rH/pYmM/z76k6qe5RaWrH
yqviVWTR0RziOiUmRDZXnVSgrrHie1a5P7rRTOmyTKDcAOluirY/aEnvP3dO668DrXoPgwrUhZt+
HsJBvPS+t50ydQxJvHjFbEAn+NQqH0OSNwY7u4Mj6pLNsQyxuBH87pX3IrQu4UjvHQcsMd/mwLrp
ZNkOdcXHY+UiBUaRpnTWirA6VVHEx7MzY993pfVSOGdaNNZrzoEXoU58roqZGTXPcYS4qUU5FZQY
EBfuajH0h19J9tQiFoGJgKJRrXMXo/9Cet4jNo16QhNYb0hD1n0GKoKkNHlj1pyeUhgiCpAo6bgp
soOsqS51p1cX2usnOyOcW/UE9Uyj8Gi/KNCxjjIXYoijc1R2YELagbglYvT3pJeFC0niDys3mgQ/
OtfmLSA059zpTIjQdQixBomyqq3Q3qP3JyHbtdNL3yft2k90ZCnzw6fmF2fCn+Fn4kWaHkjD0NVP
Y4RAdGPYdCRRhJo7W8OROslwONajSRvGCo9mMSPwSlffAIPkhOK0aKbml2ZStFdDNjSqKeNVGhB+
UZf6DzZlh9L5DnXoc2XK6rmgMnIsXMhaqHIG3Nqmt4S6WX4y2+5JdJG+901mANMxLWq3IQfaGiaM
tH9UvdWQQgXxtpxkdKooI6d6pR2pO1L4mX9VwQzNyq56lumHgMb9guq5o44yTzCOUcSgKb32uRy9
Zod6xqEpC8sc4f975McKUnU7PUsbII0wmgQqWGkeJLiAvdeboFPkSK77mH9/xGXCFgjqMp8JtfE9
Jw74KdDaXRhae3Nq+g+bFKmFFUgQejoEhbTr61OTjF/rynK/F2UDNpDq8zwQfMePaLiTi1IROqTn
01bxCEujJh/3sRGyvcSDZuiRAKkNzq7qjdc0ckjKUXMf0PWLtZMSvxyF14lbCGYqSwjrrYALZAO7
Cl9WjMuAYKqGQoZb+uYJ6SF5vDZ9GLP1213gQ7hms8qsNu/hHn+18SzvWfNDa2dEsQvox3OPmlt/
SggCPHXkOm8qgpq3lT69RyjuDy2tk63KeXwTED4gLugjWkHk8Me8j1onB51AzCoaSBaZX4BLZRvV
UtCNwnIrpO3AbOC9dem6J4B4Dc+wTLYapekFcNB20VnjBONE/TBmNlvmRy5CNU8uhV+2r6wpINcd
4a4ff+sBLkqtyj0MgfyRmIBhQrBA64QU5BW1SCQFFf6GR7yzZZrlAkWyfe/R0yMjnra242bnyVPE
NJoTkDQX3ZtREMYUz9HNfRsfpNUVLxkItbtKniI7Io0267n4+RNEdEkC0cGI8IdzoZFenpDhcQUz
QVfTCeNPZUjlDcOEopXXfUsnAsDgSRNjybJyrhuacqXTniaTlmlnZ6BWqMjucd6LOdnJXyBzgdGR
bKsSJCJytDfiiD+aiHBVAu+vaImoW2t1jzgLwrYI4nUDO+Tgx9PlwT2bqlJHrSRTWsak2USSvSey
jp3QBmRA8FeOwUwjCL9FyNb3NZmXT5NbHMKa+MM81T6nfT8sleGVqx419RPMnmQz6BZoMOUTNjbE
J6GDZRgUcOwsMoaPx69EEQ+fnLF/B0aSo6o8N9IvL/YYU5d7LI9+KdydjIRBrbNMNu5U9C9YR2pS
TrPXWqddzej78MAZbBpTOlsAktEm9WB7EHdR7XSHtK266sNjO794RoXyK9Fp3DrEz/WSTbfpsTBR
904cGDZRrdn3GGq23SMnY9iQNj5Hjlu1BffuscBn0QFVqnbgaFRux9JpELN2GRUYFZytJCZ2CKb1
1pBQG7Kazm+S/WzgpByidJQLIzGSi16FApSVvGUaShM2RsTID/CWwcMsBFm6N7uhqjF0Vvsp9LKv
oWAql8g3KqcuN0TS1fu4G9D01C0iKM1b6/ATRFb1Ly6gkQ3c3TmOPShCY0MVbPycaE+qGy5hRT6g
KBjkpoi3aHLnNL9JHUkd2tqPM0+sGeL0OHGhDugWycxyTiizC2qbRmrQH9NnUm6f+bteoiFpu+yD
avRc6ATiYJVPOmeGba1ZF9BB7XPMirryRq/adHSbTzakKN0gzXsK6lUQouGhgAQFYVAEGRmWWgVF
MG7AVGUJgaZOOV4nNk4bkrN3xEUFW9fwsYg7ZXyoE5FvpB8eIk9at5pz0iqPDHwOQG63HVT4jmDC
2FNLh3onRF9eSLhSy3Kul1Yx3L7JLNTOgrxyMqw6Q0RV0dZQKco7egZOlgQYz9rhfCDZRpzq+cXR
vQxrvFIbY/DFzYkCb1PJXQK0WSMLTIS99VqkNeVtK3xKU8nOLmiMbWbPMTVkpr9mJGMFQ3RJy3HB
Yxg8Danon7g2byNkPd2NOHlqyaLvqeIacNC/Dmyelg+mMU149LOULU9xExDGnSXAnuLp2ERFdnM6
e53Yenx3BqCXUwPtpkrdDnmQJjekoZ4Hhxp9xor+4jdhDeMxBxBi1Bq6P6s9wRRP95lu7pWDbkNv
/PbURs43jEbFRRoaIozOvouhilY1sWvPkxa9NqUniG4rjFstvYHkV4OKqFtmqxDGI/w5rzUWuCjY
5TlykVpZdTTnf9ZFubNMOym3gxLaQTj8jboI6fjg31oKZlnQiWEHB9Inkt4ZN27VIQpO9JeAHtBT
G86x9ZaYZ5s0ei4SABhJar362WCs8/qmlJs9T7p376K4WD1OAz2JE+iBQfuOQz1cB8FbsItBkFnP
EE7VTJ8Kw9ymCSfFJ7w10/ceVSyo7AN7Gza8eLaWYNCwgc8fHSvHbZwLHr2dswwAMl9OjXvxSXV8
CickJgAp0DnFpBoEdEYRxFDK32iUmS6uK1jvnJHMyVACH+jDpUHF5ARdF+SEboeLTibyNolQY/wN
iJbs6d1Pm+8w4MqN2QY8TTBH0m3vtgSJW+C0GvjXbcbQNWZ2wpQrXOpF8qpU926p4OYPZfki5tVI
EKiJ5NcnS+vW6nEEXQD9iKkj0nLs0Nx3+LX+4Rxh/h6vRa3NNXUb/Zvv4Zp4WLb/UMoKXOoXloGJ
D27rQYcfTANLyRunPJCLmvpsCdUcY8LRmyaGRu0LDMFhLp4eL8THraVjR8+ia78+vvA4Ma1DU7vO
HmX8Ns2nfyh2zKfLP53pcN9Td/G4bJNZ+/d6ljk0eh769CUalSNys8nHN6ck3InCE+cqCS92Dzc7
82ncVvaorn9/6npEefzp7QOHGqfPq2Vg+PJ+O1L6Nfh00wvlIqslZtQ6wbMYRP0yMbqZy6G38GEa
FASVHx3TJBAXr9s0/jYm8B62VXDqPWPadT4EWk4ntNZniIzuAToM08Tf/v3FWn+5tY8oM+NhRDF0
8/eLRSlu9zKlY4eJjs155qoFzOJJVf2RTDfC7OPs1pihtUpk1L+qDJ/aZOIiZZdzIkAzWRKvN+K0
YBPJlBmvpsEWC7PI1D6QNjw4zfGXNm2Pw1D334dEFHeESZxn+jDZxEJ3PlqPiEC/1djDTIi9Y/RE
f/8R/xJdYCBy1l0ifm0q06bxezjcoKkUrpEPyGreUU6KlZJcRApLfjAgga5KuXyE+mueoMUDNmPp
6GH6D1k2fykKzlfh8GD4Dm9D2OxchP3DGIJZTPa+7U2LuDVgioJrlgQ4EgTbp/4zCErOLY/FIZ0C
k/TOwF+FVtscHDXjU13cQCR2MGkk5T88AX+pDM4XRjaN5852Kd98/P4fLmwKaF9hFkS3RKXsJAv6
kmZXXqKB0AwyGu+0ub51RAyttTIBQTiz1DqZ9Xg/bLgTnlX9wzdFEf+38Wvq6NpISPBtbFokCP42
gGBdlq4gaH5hpjSOqmr7q8YArnmU9cpR4UD/GsF8ZAv9A5voNz3w+rvoim5fBkjK0W0VVUQBTq/T
gzTz/ICCtpubXN1uUhpR/3n5XKaDcQ6afpnnTteiTDIXVOeCTzHqx6wDexbhX7zCPPyREOd5aFBS
CfJen0gALJ4eJXD3cx+p6gKhYCT3dt4hOJqNP4TkSZkY7iWNs3T3GBmPg5bfa4JjKMMDrcDXX8Wl
X3vixDcIIk609hlhwgff7S2XlGUrIxw4ax79UvJRksR+ydzg6VFpaCeZP5v+u77+Vd2eylguaq02
XqDTjGvyktiozocUZThfUdT2C4sm+muCxLWqJ7EPYRmdQmBii6TZ6IawL+b8Upmcqv99Fu1ja8+m
zVmATMrWtZIUsFtFaHorYNt3xC8vatebO5g/BaeyH0NPp1cvQSFZQZEcqyiTT73PdIJbZJ9PXbVH
R1e88aXbnL+STJe3x0fRtQD0Voiy0GS+AG1oLZKYUNcExPHRl0RjW334MydQZRM7RDuXWgXtKdCb
mw6d7oC/yGWx8SBq2Ua4KVT60XAs+iEtA6mGp2Liae2lnZrVWvlDcW6D9gYuefxCyjEHF5gDb6GS
+TJqC0WCaIvPQZXyGUiHpTgTW5Tv11bUju/RmPYLUxlIvic3XuJzL59HhZYmmvfkhl++jAWlD7qh
KFN0qkWMb5ONPzuGrl3n8yao82iwVh5wyDGQZ1v4R1DZzdGLbijS1NWTuTqZsS7p8QQtJpzOXjHk
kJ4Y1TKYNwAQuooXGkG/HhtP0zdGW1qvcx381LhI8HVXQfOLg89ZlbAjM74FtVEzXG39pCrceLDa
hkObKJvWhOvtidlflOHEMHbHYW+3cNwc0T6D3lm0QQ/ScnTATXsVjwr428CUYCsqCtp0f9tvDYHP
r4SZR5f/9xO+32gxpaJeakEQXJGickDslffJFx0Dw/QX4AjT3eNNdA2dFFAWyYM6PgPUGtZDXv2A
ceYBhUtIpVXW7XFyHzj0HmJ7YstJmZg45Y7WvZ7bG9uuvgTmVK4SI9W2odUjsoj1YR83E2rjzpme
iMiOVr8m16nykzXpoW+ZZZfH0Y/3/aBFYGFdc9HGQ84ANHDrObaBQGJysISE/ZtTDxeV2S2ErhLa
NRasgr7fPc45OdcSkgjnBqwZuXMv+tmqFBjfmxShRJLZlyjlRa+SNzdy1MkBSjtCgLmFpLHte6Oj
azVrXBKtTk5Tlp/7+RFohyzY4HlnA2C48YtvSWBqpSRs/MFVSyBmAcadDgpGPSQ27+PfT0LjoUJ0
wLVWMTuJJJGL0sz8Yz3f25Bkcsx1pyoYur2u6WeZ+qh755cRbi3+g47BE03RNjVRzHV6Lm9xJHCN
I0dfTfjrFdCS8+NFzOjTiOMyrcLc3OtukSBKRpXm9nc1ph4H1BTr6LxZ0QoquJaonW3ZRT+LzlNn
Wojm3vA3DofP5eNk7k+0Xx7LsiuZJgblI67XMKZpqdg8rr6Y9Je0qYrd4yfo0hkOg3ReM8N+n7b4
eWzTU58InT7UBMWvHlPtNIQCg4QBn4s63aH3kCwioBe0Yi9IHkb2qrqxaR3gno/jcQG3WXazYG3e
x2TxaC4eIMxYFu6iE+b28ebC97VtwN1GjW5NJ3BM2wnwZDLvzyBtPOtOah8gD5JVF8h0V4/N2tVo
QOokHzNthc6itNqzrwOHkrJotorm2goH7Lhld4mn0M4utugZ7pHz5cEhQw9UXMbJ+zJ5XnxscT4u
qLF7OOvBgBCu625MPeX/jU14zENIKE7bEZKkOmuVh3W1j1GS76SDsseiRrIyRVSf4swRK1l26Mxy
7FitrsUbTSTjiuc6vZWVxzHksRl57NTnak6SW9o1lUR10V6qP2qPOW1qOxezrSqPfhxtM0cxEho5
ioVkT01/wLrrhnUI2eeCr8I4iSH7OHbV+LmEHbIcYaJqqdLXxP4Tat1nX3Tq22slSnxOdfbJGUKk
W1lgrUrsUNsmcvMV4QXmkZL702OTFA8z0dJsoFwNYqbJTSd7sDPMi5pAnFr7OFLrdBE1A5HTXfBc
RYZEDsNBG+EQED8/1J9NSoA4BIrmFOSodR4nTKvQsxW4z2U++vk3Db8s7gMV7R6VDTHbNYN55Qzq
7t10kXp7Tt2CfLH6t15/R2F2UYJYGMKcv/o8RT9y9TL2/UtZKPlFS6dLV34HpUtiUkMqufaYJKyG
BridlOJDjiObEUOU19ZDglW62dKpdRphk3IBsVnBu9tZt3GXgn29kQBTL+soMafd2LhPj6vq+NxH
g8D6OMqzTYsyiQQXNHupWfORB/2bB2vnIKwhOAoOboTSUI1BhnPsEz06en2Nnrjz1sJto/so8aKx
Bkwf6EVfAPpASCie7dHqt/QcenRbeGg9PwaNCe3OSZKvBE/sdMbK88hCzDJRiwa1O+uYmfcSH9iA
36P/CDMnedMtsUfQaqzLAWG1ZkfAmzlRoZsEM12kYLyNyiYqphm+TEyFFFaNeEsEtw4yDb2AAHUq
Efo+Pxo6eHv2uZ8cGtH3O+R52biwkHlAaSbUwwgg/WSD/TNHW0RIIes87Ub8emEEzFARJJgP1cmd
YevCTQHsmnrU7RkOxS/OVxsTzFGxE96gIXBXSaSR3T3PbpFeLce4o7nJZhU7i4qfxtxvn0ppYwnC
pA/t8y1Bo3kaGJgLQdrOwnLH7NaFwZvKs/5jJEt8aVMUfsFfjcSrUq+OTn3MboL4XtVh89xApdd+
RuR/sEqzIaVZ6q3s2uoOk14NO0Mm9epRMklx+M/28X706o+8Bu1elKA4pSD+b10UFVW2Mb6ipHsQ
W6elxny374sO55xxHHJTUcmiNVZUSkEVy51NNk8m3XxpXSAp1OVvJBTlh84Z0Com0bn1tOrFdMRB
64fmo6AA/ei/GdYYrdzJrc6e0fjLKOiHfUnaDGwyL7IwI1L8sPXsY2LTsGGXlixk62XbdN7V1B1P
lt41/xS2RtbDX08TnCRgwbgcvsi7Mv988DLtImtt8oMWfQJzZOmY+JU4pbLByoS9B5FNjavHowTQ
dByPruEsXXBGe2ay8XgWyum+ahTFP03dNKPPhxL0RGFfhljpp8F711NbwwZVRF+kji0Ot60yppMi
lwijYe2jBHfdTTQW8ugXerKnNO4vWt+Vq8ePudn/+zc4IxvsxOWnrpkiDiAGQGVShU42GIONDAr7
ySvYiibSzOg6wHqtRP6CdNnfgSAtX4YmSHe4bzVyoTEjsT5gYic+S/rjWnleBticDhVnnuZCqlGP
14h0aAJz6rtbxJ8Tr/sROqjrq44dKpk1zbM1xmT9gaycNFmd//OSFCkqqxH3GTYaebOCaQDfjllt
H6DjwLrRjd43QqwAqI4dnCqZ7eGgEjTp+fZr0+E6zfJxG/Wlt3yc6hzND9COwjvJpsRQC0MdrQQg
1aNqA05mSTwfQvdg6nehK3wsBZ3xUpF4ttXC8WrExD09HsJg0Ink6amilW7x5QEne7zgBxbnRMNh
pbfJQs+pXf3n66GL9cVvQMM9ZgCniU8N2/M9DpBF1gfjZ8dPXUDtCBHA5wJsqBCT1uIliDN1BRGr
fXNaHeCcGVbPVe+oowkdcqEhqWX6s4vdo5RHV4pKvzoXqJqPtbR+jBA8rmOcfssGlqjONvMnL1Dx
r7YQ9fALnb754K0+VQWJChGZGo8awaR09xKn3XNV+Go9EJ62YpShgvba9uC1audYpz63tc+i93Bz
5xmh7SOe0rCRL17qBZ9KJ3l3lF/v9YrmMC1N6qgB/jUTvuvSTZu3rlXeOR48npsiQDROaWsP3mHa
pYGgR/Xof36PAheo3lzdK7IOU1w86ithpARsUpM9i7mXXnVjtIkr3b4HaT2jjIMMKy8GqrlTxol6
5dpavAw7OOD40MzX0iE4a8LYuaeV8FUpmWE+HsQTAWjhIiinbWVrgkCDLnum+j6N1He1HkdD3Xbb
IK0agHu94hwOK8IonG89UyRQnX/vjcdA734dqOLBRt7skO6yqHIveUrn90jyXjswIZ7BGPwI3Hx4
091kX1YYJR695IwgxXvtu+9TohBzxcbPHNrayY1a9BR6scNljZeg1D19K1UwHLNI13bt/CuaXNpu
EghoqetGy0gv/GM/xv2GOTu7BKQfdEaTrQHoiKPu4C90YFbc2c3WS5WNTJpV6zyPibLeHNm+4v8e
Wd4MZ+to4T3TQu1NV+G7l2n3IC6mz61jHVWSJa/hkBmHBB3tqs30XUOr5aWyOepO7DIgYOvlVRvx
i4v2dUI69UOnvd2Xo8sKT0dDk4n/w3CJEKnDs1m5yVUpEbygcUZXvtKnVkzrgVS/zaCl9G0o2dG0
TeNbl+r+zklLLBNTsEcESp0axd5acyJnbba4/QMinjEPwkPMfMIiBz8kbcEdcaxQQFzBmErQ0Pcu
lf8CTG7alGv0gpTs8sZb5F1vISDCAowKA/Q7e8ZSi3a2LQBtEjiydeyEILN5Fc/bTV5+zQtnzX0Y
37NCIP1zh09pNqtD20HhzUmza+cn7vpRTu+8xthNBY0k+MwMNohNweSoK2UJ3KtBSHQUXC7VyhuJ
MuI0lc6tzfJuiw7ew0qr+Zw0J5M4nMdiKxoBJ2o+JAnGGARCfpWY5rmxbePXjsJSjXmprH3E+rGc
sihYyxF3Vjd50TVXE20FGOfLx4+JZbf0Ost+b2RVhy5i/L9EndeSnMq2Rb+ICFxiXgso29VWavdC
dKu1IfEknq+/g9KNOC8K9d7HSFWQucycYzIkBlxnb8+Jrs3VLintmORQb6TH9dMjRWv7uDQMCGBR
nFLl9r9qS3wvLZFIjtfFT3rXR60g1lnvrYouoFEnVSGVrTukFzqjiJh9s/DnI3OcDCfdgGpT5UAq
CFhkpS/ZeQwEyXSl8dpPkQWY6M1M272ZD16ksti7T0vphjOLVyAoiGKa7Pftcr/94i2suFv3yh8i
vY5uN/5KE+z/mixZGZn+Gw0NFJdbAedYdh/ECuWDncDKGJD35RO+h5at+mzgZehdGTODksadYKy2
uaXIFrcMq93FGqehOcIl9P0qkMJArID+/GkDOAZc5NX+psZJ6hez05orpWow4UTFUp5Al9Xg/Piz
dy6o3HaLnc4MMpLk2VjeVEwmp9KmJDQ9RDlOht1axktU6V4ReXM+MUua46OXrwVWIi00utE603HY
MBOgvgxe01EaCZaDXREHjarzZ1cjVLhOWoAPLP52CREz92NSVDvXRlaWEXp6z9ysv7NjTCM51obR
69cv6vedInHrQzkOt7Pj/TfXIo8SoeOZR+oSIzlwfgzTElx77hDpVl//QuSGC++qp4185xKuQoPe
7NxVefZuC3NvZ4zldRWT+U0pNic3KfASAw3ysCTbKa6taRyCjAZUmwcm/U7ZfpiMPaKkfW7ruQxT
PfN4J3pxHnPMAdv1MJRbjG/m8FcBR7Nohvc7J9EpqnJtDZyy+4b9iN7DdLR2bzEqwirhqyc71/8z
C9me+3k6+1hz77mV+gcP0UnrJw4+zuGVOCXznoQ2UoUnA6ezcIAWzZwtgT6XMB4KISE1LCzfES6T
cLv15wVrO5pq2IuTb4ZgRf3zYqYv4+0NnqhndgjCyHAh6f1AzM96vf0OhQ2voOrFJU37i0PH9jaX
3b4d0mXvdjEY67j0r+nqxP2pF6Ldz65lPaLjOTRmMl5NwFD3/royUUrMe2g+7+ZWaFOUrSe3St+s
Kn5qMtMhnixXkSHt7Elu34Cr9Tnls/g9Tj1EOl9kz7dfOtLMLFs3Hm8/9a1jc+Z3762eumFtqDSa
lg2N6bMoCpZJGPt/P1dZvQKSGD7rSfVUDt0blwEgK1PvfVbECOTpmx/QK0E73H7XtrFGCnY6sVhV
hLCtNA5w1MTL5FEWTMR9XdR2FC/wj8Jq0t7rscKa2Est3q0kMV2dueF1kIG+/W3NpKqfEz/9d9fz
HrFkmPuEnF7cWA2G8P+tCm838gaDMGpuKBact/KgjZE1zfPybOARfzSXAlFR/TiR03aXD2b85Maw
BY32ZahceUxmHxHddroog2WV26XlmXS+G2+pD3oekrMZQ3C5fYLV5BAC3zgLgs1oIUnrb1/QlWS8
zfOiLc9uveb3xpbMexPL9QKHTbFkL50zIHlYCe62u9U7GhWkB6tz9X2ipHiCviyeZpNxrDv7Nh2Q
QVTc2CR7xBq7soZaMMu2Pa4IVO7tkrDpIvOjCSxNaA9afrV6iBD+mr2zIuqe+tkVgXCoSHW3Ei/W
UJ/12OMUW0ci67Plk7DsLXWZX9LKumT9wORrteBkJYlz6LDrjr7bPk22vu4YRNrX8c0w6ubVIMuw
7avpIemKg2MN6cu0NYRikRm3D3mzLVa1h9bXMFF4bF66WAY3LY/YrlniK4gMZsm9T/zBuNx+gQmk
jpaJxR5Y23mY7+sOLkWerA1y+xifz7+5EjYhFcrfaFn7M9EqGS68lmMg7ys7Uvy7LWvr3na15fhv
bL1NOsfe7e/S/+YOPtow5+PFaTUy+UrxPaA8vShD2Jdy8Ej1KvWn0SgAnTybcsEFavisiiZxuf3S
ZeaXmLyG09Isl3Pdkm+81YC3B9AqkVWYi5adUsfjJKl5mJB3E5bWCfuYDdyhjSba59KT5tEdWxFZ
OdEvpEXer4Zc7m+/8xp9L6mbmIbN7e52GNx+MRwGc+xN6tBwx6/MS9srtKzpfuyGD79fi5eWy4ry
pn92ASa3EI0fCuXs3QZbIZian386y3ymycdRDhrHJJc7n8s17Pqa/WnnLvvcxGi+U86Ae9zMonn0
pyjrkvEXu/v0Mpg9xhjIvlVmv2+lVTBgAgjIWzNIeGT+Y3pZdlhUzAleze9Wr3th4TTrg6uV0yG1
ygnJIv9S4jMnqo7GDFbtFuPbjG+xZuhB7a3m+fYjkqdL0imGyg2TSBwt8zNf5SXb9sZrkmtMWVay
4luk7smIvxGs/FuVFsuvMY3n45SSXu2K0nrFqHHX6wXMraKi/ghaA2nrTuWcunmS/nWm7HdT++6n
P7Iq76WVXXyZdLd79NKLbN61m55ku1b5EY3E7cd8SLH74rVrLepdWw7uB/nHBttMaeDrr8andRq/
4x7QUUmvt8/MvHpsVJnu/cG2gtuPnmW9SFs0V+ITu3AZaIYN6uFfI1TgM6rNddfnhMjbpFpG5Sac
MTN5Yby73ottuNO0cItytlhjNmC6lAs8rKK0n1nAv2vLXN3d/hGx4SIc0W7CVC7Fvz88Xuf2UlTt
//9YewKunKtFiw8o0Jai/fDtHn3SqqHEXlEwpTpZHKXP1FaV9GboxGpTwKFjIf4r7nvnics1uP0k
yzX/xQDcB78zuKDrUn/lzWCa9JBU8o+PMgE5BQ9o18QDQFPzfl3Wi9uZzk9WEt7Xy7+aUY3PjsfC
umw76PmlOv8Lz9azY+evx3Je/oL6zZi+bFM6aUxO4FN2cC72xsHUORduB3eycv1UHDbwELnZb1em
bIW4o6ip/i0yi3UUcK/Q6GzHNQDjd6zmIJem1D4y0lveZ3s6LKJR9xOAEzGXCaipUgW069oHrklQ
iAOM5FotikY+R+OX0bLWLITAiaclxGBujF435XuSzA/wg/OjMU19QEHn3xmYkwIfw+yXI8a7tqyW
30M3VNg4PTY7pgpuhQyDPjgl6PoeypHPtatI4/KW/nw7azEy0LUKsLabCdIlPf5/v1gsNfCnfomh
17jAGenx/h5WQy9/q2KY7mbfJQVRSCAiLv+jRga/ctMaJ5Rj3Gx7OVXGx8p8KkwdF7hO3zm/7Gnc
Fa4RKR6tFIM3Wbf22vwHQvuXTmLmi5l3j86QIqMcm/RJtvZ4bMgwxKsmrcdWzs+KDXPUQZr79waA
Qa4eu2RorzYLnMECftNa43UFP/nopKX9iGoTFFzl7iDilSebO/a9nnm61vb07y6V+N/yeKkB69IK
Qa2JiZu0uj/97IH0HVK9DGpjg+sY6Yxl/k1uSjmnb/O7OfW8qK7blvDWwrgrF9Y8rRW/z7TJsJag
Ewk51fsp7h/6bT/vyOJa9B1q9MZpQxxrT2nZkHWiteoiWo32chMIFctIWiiHcha0zDP7zAHmYiBo
oYSysCozA3IRbYSWiRFlrZrl5PoroFR4ma2Y/b/Xvlvs0BtVu3cy173T9Qd3MrNnTY1BORjjL2pv
/ZkMs2OSeOb1djAvbqwFU1XATkDgh39Jv7sVq01Xucd48p4YPk6sfCTEhK3X4vNi81oTcmv0/iOP
4hA65ZJf/k0qdAjmT9N2+szcR6d62cpI8YLDUx3VxPx5ycpLUrp3Niz8K617/ETuZfVoQZmt0KUx
tSCZ9raTJ0a7Af7cP5V1g6pBTuqryOSpHth5yyEjR84efy95MzxZK4ptbUAt7ZQWeIjVfizy+VgO
bQ7Nx7ceLbPbi3Gd7xHzvleDN120ecXYE1fuU0Uucyzi7uhU+JP87Z+PDoMHFkin23/q9o+yJQdq
AJgWf/o8IEme6X5nw37u/Yck9tm020ysk6K9V+zVDyiTk+Am3L/VT9LBf2HgK88bZ0B6x7p80qm3
agz/wb+mfRu/35Yx9jLY99uxuKP45Jhy1yZcywU/uSk+1gxkqjBydQ8hH1wBkMErocpdtCI2j27T
1iHDaxAz/eY128gjxMRiJeo2k9/ctuyAK564Uc8WFoGEfjCgHcNpzMOyoCq9SebTsU+P0Ks/485S
p2VxIHelVnxqmXcFccHgRfQFdaIj/yyEBDzHGOXv8PU99og0z7Nqp6uakEsyBd7zyX5VBVqjrCvW
8Dag75vm4aZ91HQFfc6wa7SNFMOeYS/3OtJnbqMyOVP2YIRwhie6o//SnD1KjIjzYJrNnzU3jIck
Lb4VENqd2xjpt10t7Ne4G9m9v1bUnkEVu/hAchyFVcH7YQjFdSIZ8TK58yG0pot2ZaodOwxevuph
HO8rBHNBOSbnUizMzMX36Cxin+XG80aUyOqU/U7vsPsDvMGECM5mPB59P2X8YxAD5cH+GEY04hUQ
/dCr03fEkLlvP+getD4ffeVqwUmu6bL2TPAffYuvkhm8w6nddCoy68k9lnT3wSgaEa3aKiPfx2Nj
c1PEk0/kwTKl1H9YBYTZVIcVAHskyTn2rfIwi7zA7CCZSKXFFCywy/eVVtCkya+0YQGO6vxJOWrF
DQQddxnZeZg6+/86NT8oSRHOEGElUnWJxwUhvPfsnfqyz6O+197ZZ6Bz8MyjxAt5SuKc7c0A8TT3
+1CndXd8LWTBDJJf0/hoqSnnaWSHa/Xn2KzqaJIZ8DnFTLEqfoyG+mrNfyud4bDFADhCeDOzvvqT
Ti3yV9M8illsD2ULqa/pclYhQzRMXtjqzfzIuCkw1x4si/2u5uoTxFdJUgXZ8rCIPNJzsYb86eK/
lT8/xXL4k1hTuTUZLc0kYXoGVNSke3D0uN7HhVYzAfYrKD2bzyDW/D0N9N9UA93Md9gu6VEhf2NO
Ut2X4DKL4r2f5njfSwYkiYTc0M25YMiKy3jVlv9yzW4ufuxCePIgTmQ5bYzS54ujPa+ZiynUwNNT
EfPOOeu1O6WVLBL9YqJwBFxmJ8OzZ7rD1U3pBNEN1cGsWLLMSwkjEun9pRN+fWBXMe3cVv7e5ux3
Tpk34cCWIGEM5FnOpdKAjloeSo/GZ847+rAVV6kY8k9reTB5zgoZR07rMyMcOWX0yfQPmJENKzdP
6JJmr/RDy0qfRmmrw6z/gRn8p9JgUiDbcai6axnl1GHrCu9bsv53dVXuyMmITxYhvqXmsP7t+BM8
qy4jjEdpX5leRuji6M5j96t2ShvwcQmqr6VBHCi4JngOfueICNeVAZOUy2UemVelXQZY1kYD7ib5
IZH6pkP13LMD+kX4F9X7qEpWNz8l7vy7KCCQzQ5VLFyJCi1F42MiqczYR+omD0k53WmrYRCxsPyN
83i3FMwb8VCA4BMMN7UVD0Fs4wbnMnaEPV0rQJkwtnwNuB2PTb2zxTg8xmI4eemmGi/x85HoErgk
qu/YI/qhnrE6TjTUM0y/XnC0FHd+Vh16bWgpndjMmJiMhrXOCd2odHio2QasARMqisDJm2tuTkR/
VwjNly4/tZXg6ERaYbTay9I0d5MvT7Ltzl3C8dS0ogEqWzz3/IUR9HIymK1Kdswjj5oNsLL2h7NV
ntCjMETHtprho+96B/+CaPbeT20kJbO5mTOI2IZoJRcc9pS97IGgk+QgfoSXdnvcU+S8M87kpLIY
MTqjFehOnkWa1h7z2H2hAmx3ANb+1I6DLnNCzGI66tEYXmPdAJiSIzjpNThUjv/p6dNmpZGPQ2lk
6Ppjvk6NTYoBWw6doW/vfJBV7JMWMjHKH7/11r3tPVfNhppf0/I4TCKcB25WFiXd0F6GRgSF4wZL
lQIxny2saSUd+WjraPozsWNi/KLh+EIYmb0uHZLIMQHSrZxW7hUrjmhQ7hvKePdB8J2vCFhIWsjv
+Marg9Nk/zXzWESuIxEPtzMkxcw/+R5W2awd2whVCRbSDEIxkPdmRoFqDe6dk1sA2mpGVUZ1vykn
Qjb6Q+CLDi7LIK0Q+YaFhfyboc91Lep676YOGtNkSC46JQYXA3BKD/W8gIYYVGl3qEDhOqv/nKYM
7PTpvEhdbdT8dsfw84EzSz/YfEGmuRo7fZ1+TEwX9GwdcMfZ/FuwlA6zHGVmrVVXUyDsYyjd7ObU
6PdJLaGqxrNDGN137Db11vswxRuwodbsXeHoL7BaFr8IppSFDa1pyV6kKpHpTge9YMpVsw0KS4ya
0CU3gMzI4j9OxnHnGy7AHlvB8IkneYg98HCmzjQWTJMFHLW/L3pegtgGJJzUey8cVrYHjlaOXCU0
9cvUGfuiZfKZZEflVW44xoJ9dA5Nvx7DuES8hILGC0opnSsmtzb5T+vQBsQLZXvCgRS2k0n0TsM+
HNj6vixW8Dm+s0uydx2c9KpM48ANOOwWdGovUvUf2PMeXMt5h//yioy6efC9EsgEDw71Mqh4yBfO
/IRa6YP88GXHLvDb0oQMuoTy1Rb5KU0c8ZSNXyOHVahq9VUaUL/KNNmleBSjRo5/qslEfESwVGAN
29rDWH/JhHFG5stIeNVzuQwaLd40MrGWu6lDLRQjc52lMo+O6l5dF/uMBcFjjh/WAuqvU7BTtp3V
DJ0KfTEjeBlmfV8BXvqxRgoMauQYNl5/MSzJlivnkuUiKXbWgKKFjM6/Qnk4OmPjHnVitU+0e0Ub
TAiTKnZV8spf+2Kb+rxvMlqXlaEoU7thpYWbKlXxFUkzZGznB4bx4fCKogczuKGRAJgtKxNqjg37
LgCHjANfLWsETMMC+FC6sba435aOSUgy9yc4zaSFZtk3kizUvpq8m2P/CzkPqj1n4hPy1bnNu7ty
5EDtigTlypeQFHGe4yqa9T+eq9548l/Y7heRgaYEYWmKG2XS7UdV9KEpqdNK7HkoBHGTLv3nRIV1
8OgkmUtyjSKLssYJ2lAsHyGiE7DeNG3QJ2UVsYqHibtYfJVxadyjkEcS1P5qVrJY0JREsyUejXy6
WEjkf1VVV+8pUxGLe19InKK080JL73/SPuWppovRFEgx4b9gi3UDJHawuhoH8FYl7wynMKnEiXsA
gMa+dRicIO0KOFVk1uyAOoKT8kAsga8Ks3LO78ieYdqTscRWBEOQ4XXyFvdnVPWHPsFRjxs2xGqY
IlNHMznBsz5OTBZxHvZ3WLzjhSFf7Dtv/cBFbi8l1D1/uI7ZhIap1d7E+GrasP99S39CtG7sbF57
NNX7xqUoSGtqCNyOrwAVYKtJMq/GFr8nbBL61BQq2Zyn7wYXrszq87JQa9lYpKneIzPPnpuxgIYn
dFb1GNMg7fNEaoqpql4099pykp2BtK4usJbHnIvUfqls8UuY4HCd3kN+CndasjLdXgSb27yUNs94
58Nw25y+hXlgS/y5zYSKePrTuN4uxj86j2bC1Hhl4SoyLPcTtbiuYXVr45wN19RegW/6NDsgQ+ci
+1PoaDBrQzPwJ3r7adKdkH2Xucuc9Mm25uRuMO9ZScg9UUfzro9BuRlld6Zj8qm7RlzfjfsVE03C
MIPDVCwtlRHZnLJST8pMXovKaU+m9idtIm0MSfUg1LKruFnnPsQzcezH8a2BeXhgDE7pVSy8NJiq
kRw0sFTUy+KbxV5ihJFQuELbT6udZm0Pi+ecnWmrqAu/u1ADE6vF8qTiVs8S2nq+KYKT9RYTfdyE
sJJ/LdWoHwzXOGKL0PZIjN3dzOOAAuKoQLEekC7wBihrz7ItPzk9sGn50wsQza3hHux2NMLUHDER
rbxLRq47x7bvTzhOh3DJOArq1QH1YkQ11MWCUKSxOmcx6FKi7DbZVnvfIWdneiH2fm9a+7la6pDw
2wubBAafuQxLwSBK6UMwVHlxnHEzrXH/o6f+s06Owb6oTWywajpZcfsOSIBBmIVVwDVdI/AXIt8w
gLtZd/Y0V4QEt+4yhhE5Oisk+gpYt+AwtQAnB6XVfxZ+pT3P7NAk3AzH/a7Kzv/QXURMvSzlbhA9
vUs/BHGpxMEuEjcwhYJ7ACY7dpmpSdYvSQxDsRSxogsyzDDG1rybCYvadZWeH3Lt4vSw13NL+kGl
IdcSTMX7Hu6Es0ZW7PQ7ORvQyPSYoAI0eOZSMWFGomSX42HiKyaTx48q5aV7Z4jTAN/beaiJ5/NU
3QVAax5rF5lJOzln6dsA3ae6DGtsaOP8lqR2DlEe5GPJyZqCG4nKZv7yO7Lo2swnfNz/S6GVHsrZ
fWTkv+sLMPKyXqZdJktYGZ7x2HEoE71Ac9NC5WjA/PJxX9PcnQIxxE/ejAKxUISq2L0gwSFaUZ/A
VptS6FMrAqE2xHcCNmCwfhqP2cXioX1n5RXMSJgYrmXME1MKdShNO5EoVHImdt9VCYeqwxv5Vk55
rr+qQh6xFFS7rMotUhTgD4wNOsdd0SFCQQQItNzIA2mjNZ9w/4Z9rj6tFIMTC9EHG8PWAXFpi0YY
9Qbje6DHJxMFbdJ2bxVGzz2NCgqbjIEfRvyoQ2WsLb082nCBx55GdfBKNob8Bt/f/JWKsCc9yFcI
Wbd8nL4+2TF0r3ky7vkG1+O4tOgU/N+Cyu+krDKc3Pjb7YZTA4snYmMsggkt9KbZZOVT1Ag3C02g
huJHj3nCpWcriC7jZ7QsO2QCnuzN4WBOlXlQjhkSegf+eZ1p9jHP4ONfGP1euy65tOXSR7pmV4/t
ctdq+Mw6O6Xb7POEIw0AQaJX1l3fVVVkqeZv3VdPNWYgzgeWJ271gbYvg6q5ftScLXxmzs7JnE3M
zNdmkvhOpcQjq541Ya6hpJ3jKuQMtPWF0Wd6AMZEv+9adoQ9b2+59nFAHnztxzndbwiuQJbGZVkn
jvQL+kPv6AzEBdQucQTKSIugmxVz7K/cNBrOf0azHBA9UxPnXq49aPOmmkjLHPeZPr3E5BLcpXJ5
tVaxRES3G1oKn9p6cqtxZQiZEr3cZSpwVj4jaZUGPgOyExGaIDJH89Xaf3JTTE+N5vxG3mddtHV8
0dW7tDFcuwiuWHgi8VAjK3Qt3nvUYSEMXa7Ywd8h0hp3NtFHO8SZgiPBZmG/3M+DVsLs1ZmILu15
MDI3QKSTRsSIMSPL3hRi34jKNz0UM11biyxkr2wKQczYRyBsBFmmE6Zcul83MQEf3PACkhRkk69y
KFiDQqLVSr17RBOH4Kus650w83Ocjm7kl93KTnv+VFX94vMn300SpdOIFFoJIXbpeyHLJUqOBKt0
0mQv0P/SoQvc4ys+sq0kyMFKf8sGCYawe2tfEY8VYmEDzWJFQ2PtWxg9S9OS+WQ7zzXT6Kidvlck
sVFa4tAsAdd37XCchmF9MDPeaF9QC9vqmfUP7jev2wlExwRqepJHavotVeNErjb30WzgqQM3E+pG
ycXiWltdi+oBW2jI1ByteGldiv4ra3L3zlA7o4rVfo3nU4eiP0Ca3kbMAu7XlHivRiRnZyA5DHx1
qDtNcpY20VXUtLspaz+aoXu1VbFfCpO3o8yGvdepBzepNcqD5cSZCnVSDu/xmBrHWsu/WeQmZ2bM
MCUJ5apHiLG1MrVoFYN8GVznjMwWxpivp7vVBf3wMQxVfx5swiCK7O9QWLwx/kDDMA+7uMC3Lrtf
flWLqEDwHPmF/reYzGfGvFVINzfTS7lovLNvB/n0vmyBXB4Km3nSivg/7IGPKfjbQTsxyVjtbDyL
If9dZ0yE6oLkESNnzp8pLQ7lOvAKIKvSZXFoCMm5uO1Cjhfsbwoncewr/zFLp2DYxlaOO857MxEC
b0cvAswgjBIylAv25IJqtnJwmzNTwmG96uVwJA3d2pHfyth2ZNREA8q6Rx+yUDUbJ31eFJtHBj1t
MxzUuNYnszffkdURhLG2emRYf+QotaMlXxY3Z1uUza/I+34aO+W/I9As2cxJZL+lgpjPgJKujYvg
v11LI1j6Ffnn4i/3i8K2c291fLEDSpYgLfiOhDSZUlsYya3peyOl92zWdvmEG6HXKP8qRLXYzSA0
YavfEWJz7Fnu7pTRw1kvQspnLyRAuAkYCjf4AS66W32Zqrhzm8JGxGtch1H816VFjuohf3CG1meo
uatSpnFVXMQ78DSM69jEQWf4nMu7tkOFSE85KvrbtGPw5dJ0pASyMg2K94ze+kOystEUsroTbnGd
xl9NJbGQTlpzHGP2a6IU6Njr9cNRWXoVJYIPYygoKHg/YQngVYwaL7M4OBCQDUr7u1jm65hq5p7+
G5cXDkWvYcFrYEfYWfy/I6+50kPGCIl5RnisP9NYHZOCN79EaV6fiM0gn7zVhnPWbIPZHXshZkNe
X9zpxvI16I1+Hrzqi2GMDriBaXFlLOA7qnskdb+Fr1vHWmWfplXDhhnm71FUZcD8l7egG14HgmDv
vOxg8Rpm8GOiah48psfrxe96E91J+sak0QTUCBollrAOFOP5A8C7/9KlfVxZw7bGnF9iHTXCkLsw
pwvt4urt+EZI4FFv7DiYtLGKHJvsDYX/jkPyGZ2VFmhD8jXpk02yUYJDkfs1qEBosN3TGWhXPdRG
/SkXY0xWEfEf/lJ8SigbJlSIcaFzGS0sPzEAwczlWWwr4zEbqiLq2mqA79xdtT59GLT6j40onz6O
KtIDh8yx+zPBeAdewRW6sNJ6S90+e2h3FcuYxFTmgVSwkkHTlqaOJTYcxLhX3byz1DieSgvtGAbL
l8Itl702WW+QOxeQJRMJMJTKOV0ujQ5DkmF6U1r3oRUVeSGrNWLcYgQ4FeVLAqs/H435WgGi7+Ds
rAIjyGii5XOsn24Fg4bf9AkuLlFtlgxn5YOMsIiDEfjzIftRnSK2cHAUlkOkqgrqii7fRktelrwY
j8KUFHyZZnDGbdPufJSPHgFoqYsiqWc7fomVuO9dmM18ViP9vMqZ+bSbnV8Rwgw+MFjr+CvN4jEA
RoU9LtbkeV6d56nOtH1pu8B3Gkw0mbE+g3t+VKUe8sBnT7CHX3qXOdywvC7j0LzgO4WfPnzgZKjv
0JS+OjioZhj1cxVfSzW/JDXaIqeNX1hv0PiZX3Jm/p4Tb2uNX22XMp8iz/hueB8NnWYeF2mRSrqB
PtEJNFjmnSvJyqjHdstszLMQBAzXK90u5/Xyt42NUDczi8wbjWWH+iQzjtk54VdhmQFyG434p1Ky
u0wZn5S/QmPJFVsDqVfk9RZx/u8XPuJdz8onSpZ4PQxl8qf2sq3mS38sPOgHW0JXHkx/r9mei9SB
Grlq2UGqrZ1jlTkJdVybjm8+Lw+5Rc+PFBAo7Ley0O4pwSVvIASN9UfH1Kugqs3PbPg7MwTYTYlu
XLth4TJ1ifRBYvw9W+N/sqThsRZEp9XPknQIAyYGn4XtvGc+DXdutLvJon0YC+uzSi2y9+r4ZLSs
mYD5M1VkDtssVIF5dqi1jjhLXZq8TXDzkGxEcrLTI2k5TIPdLELWOgTe6vxSo4kK2qMdTyo9HBNG
wMmY7a1h7pgDT/qxKbaMH0y4OqqA3ToxQuQlnWzuOfQ0Wogl3vToixFlQ/xGLtSsvR11yvrbs22A
afo901ruVr2LKOCLh4EZKeuKkRp/TU5jozPqQgxEy2URc+VMTOlnLgxlCSKWBSL06tUi+cXWONSy
9g0+KPYnc8RPP5a/Y23lwtcsur3BRG/vGTT3zXB29exvn8YFiU3VF53dq7e68oRkFujB2D13vtce
FINsqRvkgM0e80mbwdD4tdjw2HVOdFHMv6cFjZL5NxX9D5+5EboZ4/BMJu1ng5bZnOOYZqtTIU45
sv0y8USyWKil616S6QRE/cBKCWpn5yURf9BP4bK8sIT/5nNcKbm120i0TO2/bEaD05MrhqOGc2Bb
KTidOjF9+/AahszCpC8e2iUaZx48nSZMZxqYisHeuw41EkdlAeUrb+2rJSgL7AK75cpwaE+P+xkv
PZy4/lOSqRmhDmQEIoCOxTP9NeUdYL0k8/bsf7lpgABB+ojgm9ZhJ2qujjFmmajZd+TF89G2pgxl
l4a2x5CEwCeQSqn9svpjcfaM+W3wUhkleX1mnlaEbYmIox2ZnrvOvosX56pYbl0Y9YQjYq3IMAyU
ct1B16fmComL7Rg52ClqardAQdZ2qwpGg7NGpMVvOTI5AZd0RmxBylbB7m2uQAQJDFlxelxp4gOd
etckEz6UGYwGf/TQDGxxVtgyTpriqe9qLiRNMiTwLYdBGIvcwJ3qe8NiVEBNNAe9mV5zfD6RNX6b
lm9vCroSx5ORh0nNEN4h6ohJVvrcOuaBzW68H1ucCz0lo9RLg66+O9h1KYLczNn8i7cmnYDpofO2
LITNWCZJOcBg7aybE9V5qZRNvJNXEOqRYokMIPu1AcjAvwOaeH8i26Q7+bpbnozSeTHT2keKYTBU
pfjoYuzZLAua75YWf5Hv/f8xd2bNbWPZlv4rHfl8kY0DnIMh4lY9cCZFSqQm23pBWE4b8zzj1/cH
Km+VrXSno6Jf+lZcRdqyBBIEDvbZe61v6VW/Lp2xYorLheiznBABnmw70h5SrR+XYC7XaSB5AEBJ
WHgCfb+Hpd5T9Odth7q0zems95MAKtHnI5svik8gIRyO1YBJWreImcstwRrRFmgCfuMcxFCP5oXO
CEo7y2fj3H5IkU/myovvqzzZ9aohyagiLW0snP1AA4CNvEupBgyLJS3etslLMXFVRp7xyVfkm7pz
b3Buo1jViLOjL3PEXY7JhBT7VWHoNPTyE1AcLBHwYFeOHS/Y7JK4AgdsxXkn55BUWVl04TKY0mNX
k2zGJHzRVpBDG7ZSyzyl00YfMBjiZOnAdVmPOb/JnlN3MZAo1jt1r+H1dSuesc5wm1k+0iCdRnmD
siUk5J7yefhCpvKwc1NSx2TONL+WHxBeoNm02/hE8wbShplzk6UE7jYM5tKGPnlvzXHyKvsS4UDX
S0eHYjCCl0LT2oZ8+M48NUIhQBwphp3SJIcWEX1G1w4vPxtpn2+qS+uGH/pZnyydy2RoOSa4Leqo
i+tL72IlJpPsZDpZ5K3VA6mXuspvLKXNQLDyW+L2ZP3wlqgepvQmhWiT+hktYVf77AM63ZbAlYit
7na4Imk9d+F0o3zvXjdA8wmAZcNYatT/dkg3yJtRiYICoiAqr3IpInT7wFwzX6AcX0xu3O57aC4q
oIdW+Q5i5imTCzt9HeAFkAfk0+qK9Bq67pyP4NHXxHKSInXfjtTAijoZ3gSBIym8mqYjO7n1CmYX
RI0MqnpEgHMjLFJPpglMGMBDe5eDCOO6cQ5jW8+gFqIho/xSlIG10jJKbb8xXshKoR9677SatqHE
URtWuUXVQcBtTX01DMW0mSVwzug88TzO99ikIDCUxEhBdriZWBHMhiJY+GrYkwu/7cbxK1u5ZDFZ
XLXsTjStHo5uNt5g451DpMe1rNiDdB1pFinP4AZX1GHsxK1bF+Um7rJHs7TIXHSm26qH4uS7fbyk
B7lPowAkujaSojyPIXX6Hn5j3rdBCSmjUPEGZUBDOulNKYNxgcKQFGpTHvAucisMsbd2+mEnu/5V
b1OEmEWeo2Gy7mg5Um/SM1ilg1itmWdPx4lBG5kT5oYyGO0ERJXGiszd9JRk+kuPI+jBmy0iQ/wa
uEl6B/jstoq/DEl/plXRHQuLFhKQe0xSQ4LFhqYO4ptDDjh7Uypb0jMPPkZgb5gYfupBYiKxJckF
CxP9DcP6xkCNFKU+uJNq8LbkU/vQasSTFrmnmLxTYXoFCk4ymtE1X0jhPIVRWN3IlF5poovnrteX
zghqJWu6ryS2phukIRoPCd5U/QnuDIoUEz11V71kMZOemjV6sriEw4RNugu+2ede2pWzqtGaTAQL
NKvbOl8b5fhYO7rFXoK6JM7YB3hFsgwwMRipQo3T1bQSMXD5vsphDU6Pnh8A5wWpCH82aHRwtwUd
SQfLjvRpz6DY2/QY4XkChWyffRwEyVciS+wlSq4XLc+blTeJjQJjxYbYf8Q5i7I8SSRPfNziOqHE
FPtA8ntF1rKPPNUJGDQIu9a3KsQw4DkHBm+bZBbvjww6mqC/iFzDH6ibCEd81z6Y+X0FIsZutrGN
CA3txYsbd9rCmUqJd1FfkYo4oUETsxI4OkZUVI5lbszhWxLT/zXaB92vGAhzOQ9lxaZKN/1LTE6Y
P90lWjRuacUddYQvC+FqxSpEELtJ6/vCyUa6f+S8Cs86YGX2NpgmFl4rMmJl1AZPirWTk79mQCNX
ZqrTADDHtZqf3VabdkdHZ7c/WNo6j8Bz2/D50RP20GTGVEvXhmbHKwJwFzmbXiZnSDy6VxiHs0G2
ydfuiK+FgnOLC47c9EKO4SFMGjA1TJCdbko29gEiT31TKv1Z0GaEbOkj8aEa7PCOHXGyPbsWlRFL
CLHM+PkrQb+56vLL0HTEfxvI2SkfCppQSICDEwEt7spn1w6/gTbGcNdkAFO12URCQ79cyMHWdlon
XrqJIK2Hnua7zw/T+aann6ekfcHJFDVVVjJo3a1Pz/Ew6MW96afbDicpC17l3gx5cxaiYXtqFg1W
avsT5XSJ+uRYxng2rCSGjwCi+FQibV1UY3erFa06+FLizLaaU4H3bWNHZ0M7ExAN7VGnz2bWzs6k
dlpMBVmIg+/oWNyAAauBmDXiat3NlXNBnjZSrSogYi5jxIEkA5WfC4FiNvZBCuLjQBWHNAm+zsAF
Zw4TqN4AFFmu/ObuiuPK4o5nV8Lskw6eW+LZh4Js3diaqdGI0dgAIe41S9vaOWbqLzJld1s2T6gs
baScKcN+mi6PV12omCOoIAnJLfhzdCmBexOgpF/6KMQZ4NPSu/4zqsP4BhWws7j6u+fe1cxbbqKe
y3CqcdSFSJ/Rqj0hTwJAC961xjxFUxCGPGeRyiwky26KI9Zn13/MK2euXLrXAcSQ1JytTp174blV
X9BgGzTZAp6XqaiW1xNhqp6W64QUEOkrnEgE68Tq9FY7nOLQWZMAJPYVitenmvBxayrkgiSqGRuE
zdIPoBsESHmfAKiwH5j0+67L7t0WpJmhdcvrkYXKcVlUdXf08sjhyRFjyySZ/rFzP6NmpvAc8np7
pQ5QN4crgCdqHfAjAv8PVTPjmdI1P1S5X6F1NLBcR6ScXD8xK8yHA0T+sxr68XiVpMIqkcsrSq5H
AkGIh0n2ljYQYiUaGt/ofO+AScg77OzVyoPKglVoDFE6CvSUnRERgVyqL2/4tVQ28tGiZJ5buVQ6
VPM4i7Ei0ixtQavMGm6aGmRwbK4e3+uXbKLJEzTmVrTVeWKW8jC4W4Lq0MdGmbaDur3XCSG5zxkC
LwmqYIapYQu2Mvt0/fk2QSLgmvazGvAs+uiQTC3Z2tQ4HS329ZUcY48wjfp8gNUOsOj6bjs1eTBN
cg5jDJgPxy56wswJKSyIEZle+b16hxETFAd+XB7U1KSJWkW0v3bUU1+znBoCpgePsrwbt75GroXv
qOjYd8ljXxc9JlaX3GgcfJvYxuTHzWPyAKsxzVXlI2vkJ1nr+l4NiKiQgbiPdbavZptdCzz7mo2S
Eu2yjlvfo0ACxU6TplgUqT0ino5PQq8HMmypUmRug6cdB28ZNqyPPXo4rcvVH0Ni4nSjv9uCshpT
nkoJRuGVENnXmQByU8y+Rgw4cCOmMUIjGgwnwOLboC7CW1SKqE8DePzWlMT3vXQ2YyTgHE32g7ia
KOu0vMv4U12hys29DKKPMS1tXVWvrUePGLVCcMkEccqWx0cXWYxbhrCZPg4RFV/an7OgK55G6FSc
pME/xdlH2sL9qZ+B+YmRechg2/PQ2590U7KDaYciXbZvDJFapMfCG8dzVFJmV5OP6SYdb7C715dK
Uixe6UkisFqkejnK2iQlLztDbMXSY92k0x8af78ecUti0OXqQsLxYEMCWAWBmz8bRK95XpefDSPO
4cqnPJDIzZzDpmeLOz5VNHaMsWXh7DTNRzI7T7oN1Zg4RvvxDIufcQa++iseJuyQU1lBRGpi1JEe
diWy8PQNb5CrVUeDycIyBD+2qhr9M92m9DAG5kD4SvF0BazbYwjyMTHlbeWVE88u+6ypjHXAFMnN
WFdLL6N5M44B8sc6khjDekHLtCPRK/1UtQP7x6iFSwMLqEeZuAjBjm3IbzsW+OAOsU2sQ+66yUYK
gNC+DKql9N3ooDJK4oYF+GwyL5490NeTijRhXRTRxBu0kXzia7jaEqsAxoFJv3mZcwPunLHvdihx
U7bJs1JQpuOxplcVzGZgH1KWMO27fjbrgiYPNp6J27m3NWOtJwEb7fkjIR8Nw3pMV55/hzeEwe2t
RnbdJpvxmFhBxGAVpwyn+KatPCbJY3/IpRKLK6uXws5dZH2fEWZa2ZusRpf375/2df0V3IF9V7WM
Pdg8J7vEDD4jNd/H2N7DIa+2ki7kesgFOHhg4Lf8xSZ2y5srrrqc4yaykIZNmu1JuXvOg2ZzxXNV
EoX9lUg3pCnKiGaa143gYciMajFnBl4XRAyVoC+yZEMiHNKBgu0PsRRsknOHnhUGz37w31Bqebou
004/Xh+2eSi/qDboIHlE/bGZv7Q6Hiho3GIX1XeMRo48pOf1/X++pM4n28j1u6LP73t6CdRLfEta
3peiByl0/dNkRhnFe99u2h07gvGj6TkVbusGOULBRaBGad5rWb0um6p7yRpqXMSE5sknQPGIhoFv
dDQ0FKI16p7nRiBBcIbxozJurC5w95lN0uXkp9HHpLUZ1VoaO4uKcD5RzhEtSfel8xzzU2iXx07/
OJRe+BWiDToOQYv6jRpU5wqemvfV1wPMFhYOANJtnjXSZx2kKJ/o8XZ2iaumHPyNiFEBSKSGV4ZM
g0BgIeism1bZznhH40mN4jlOU/NUhc/Xhdbz3ASSWv3RriJ9yZri3g2Fx4vI/DM0RXVvgLHoY7mG
sMtDvy+zE6KyC0x6bSVNnzc30zs14b30WEAOOB69XQbSb31FJxAoeB5mk1sUjcV+1OzgKRvd+xEI
++1YivCpDQVdNjsC6D5/05z9cIonejOUlOoTC3ejNDJGUZuf8oGgRSFw9U818GatAzdaeAJFrU1s
SpNUw7aP+vhSFyzGtaSjO/Kk20ejun9jo0U9BADfn/EqyRaJCDRujxZBWHZ3YYVVXhPoDUDlXqZM
v3l74JdO56JsZ1iF0U9reCmDqeOKFpu3Dwe/VM6mmM96GQOZSDIb1zZoyDojSpymIyq3QbsZAhwr
aH/roy9hSYYxKcdD8UnzswEanS1xrIAg1KhCFik3yu4KaJ9Gd9rTp2Dj0DJitOMyfAVncLFZsY4l
psGF3lTOXtfjct33NnQUbOdrP6+GU5l8u1Y4Kc81tq9wn4y+sQkWFfHN2/M9j+3xnDvFcyeVS/+W
1SiQGAMRfBDXGYn7gvSdW8eI5H3E7HWyCqJIdDlSlvoGzZp2b7kV05rG9PAyjDa9x9Hbc1FWy9b1
kmWIwWTF8Pigo6i6a7ycufj8lpklOZe3l4CoUEPv0xU70/aLDyPiwFlsB9alLoqDFs2ZKqhcD1Yg
nz3NS7YiZO6INgAmHlyhAqX9zq2raMcjlsYTMCPO5fxDRK2cSY6ZQxbyi6VhREtjD2EJyz8+YrRU
VfpFQiNo6jZ/9Cv9hATQogdk8ScK+KWGM/4x69lbaZHE5lbUx8jKyjtcb+wZuB1YS8aPeLzhsM3v
ycZV1XYamzXs7hu6BeJY5NaqN/TqeOXGtKr4E+nzhiQzjUhfyN4nY7lHxcyEn/GNKunsFUTTBPJL
zUiA22p9hfzGTITMxpSXzi/AFqRqj8znNkqCYnnFyIgukme/C1C9ovRD6/4NoAh3B//Rq2CLaxpM
RaXuri9F0GQvth2+NZZVT1sHLcZc2kmoz2p9/NQGzG7Tur7DhaMe3P4J0gEhvFHw2U/ybhlLQX8y
tNxNrDNPgV+zvWJS2y5MN21snvOW0D17jh0Q+CNLDNjAUKPZLv/nlgX7TIcBNGdubg/2/gowvq76
KqBWLn17L1Ai4aUMQfGUMI/BBQJ4rCknr/u2ojOMJWIJhOPzTg0xlb+ukzDfzsERmB/CbzpIvxz9
/2ZIKWnR+Jk7XMgo22fwfuf1ch/1HX4o20J+WDbDurMYRndX7oCIkn0fQ1FEcxaua+lG7Esoka3Z
awxpgIFGObzWOqKWLDaWhCYRhZN5UE7e/lPDGUL/pVqJvFTPpkMojBuFaofCQT13TsDc1cheSK6O
jxkIK1ajNl+0mWWuxIzAVBiWbryw/DJIvE9X2uRYoWPRxwb+b+7YD2PduKuq+kYuI5ZUUqmPVmEw
JgRRu6T12DPE6dDSYvTbOKmM9prnPSqIQ3cVa085M7CQo/JPO/ouea+7bylUnB9KdMQgIab1yFZy
M1IhItei0uk9lETXLUHh2PqeyBFtapCY9oO4zzxJJzUuX4ty1BjDw+VQ4DQXFY+c61p5XTVZPYus
NRgJ34BRy5dsBEl/66FMOTmNg+urSkRwg6jXJwQaULayYSX1munCujJ2uvC/dbSNN8mYMly9Jvv0
R4Qo6c5FzrMl3vcYFk34mDZHKvriYyNT6p/KCh8Bgthv647kAph/spmtHuHk1xsnd+WS29beVE6d
HQrSfGvSCx8kOJSyIRfLDqovuDKPQmdWHmLkvus95xumM4NGnPUtg1R4rq3uwxTKdgOFkdaAJ73H
nJjPLrC2E0KWJcro9i5vtN0ARg8AOJNQZkc4PZMQ7rXPhiwNPKTaLSi5uYDXGuJIrouKrzs8LVSz
4tadbn1jYpDIStbbXN1dMG6zkqJqtDA9q4COb5ZZ+w6BzFG6w4tP4N2NrSbnhjUyhgDDzCthjX0o
WM+8dOofa4NNqpPIZ5at6I8waS8yTR20If6Bydq4Kujq78ZCVLcOl+0irhidDXlrr65P+3nITZtt
PF5f89iQuz4UZ1GRP35NA7mmnJiw7/dTo++vDzM126crqXMbk1pmENMyZ5Bc/3Ys/U+kxXTgHd2e
E2I769Cv7nPRG3zKjntQSX+RibErZ6t5WRiXutcwAVjdITTwgjvTEWRJu0Z9mj6O3jgBiqCCIvh6
oWa4CIQjk8liB+Ue4uK9gM564IZBFzW11OgmuStK76rLv78RJ57akahGW7IMzt7cUhgT7xtyMbXB
cP2F9qq5qfpcJeSawKRUOHWXNknOB7aUnzvkNozGWbs0MyaqqvBQ+81VRZA5BysEu9AL+2Jm0QN+
uAbejO/MZjGWk9oKVoSpMgbD2EoDuauWmZ7sg6EmU65NvFPrIi8qnbg4Nz4jWYOHRrMcitpc4f78
iLYSxDSW7aUyy28TAoR9gjaQ55bvsJMLVtc4lNTVmP6SVbWfIqyRPB/9rSIegAD3jjKHaQaWBEjp
hRcglxs2ej6MO60k4m1mtd0FVXr3hiRWkgj0ICZkDRDsvIGOK1qDcH5QMs1Rq9B2gtmtwMYa1BVT
lYgMpbJ8suIxoglHR0QT0YETA42ixct6/avRa58UdJqlSgX5XDY75NoNX8ou2yZp8qFlxHmr1eol
tugLFhHrfiYe0Ab2T6oDEJe3M1H0upDQsr5NG7rCeq6sxzjST2EA17/JFBTwlND2/6KENfx+QIJp
iQfHuw8GZk63lnqdHJo1yxjJXYmLbGuUFQ+fc+zdus6T0J5s47kyn2v5iEJlURnWwsZ5L01E1dQ8
BmHurLekyCwPmdgREmyCWGm2TbZzmlVbl3jWX8b6UreXudH7X7oRZDatJkVlIe9yhctdSw6CUAn6
vP7z4Cv6HtOqpOIa8DGGpJEg3i6/QRkKp3CPsGZHs/tFd2fBbEUGQD0C2yydRWDS5ugJWSrN+pms
SeagAeZBxOnnupEP6DbXuLN48kTGQz+4r4VhrbMcrtCUF9oy9tW5LpqjAUiEHj6vQka7BK+on3eg
8WyVLphcfkGh9EQ2IZ/unIfkZGpv2hG2fEOi1437+6BtFq7OIz/yqgc2lbCPmBrjjm7c/LHGcQGO
LMY/0tB0GdcaVm3kzr0X42oPyCmClCocJpulyQRrIhdBpmLtC0TtKDc1UydlzOHjI0V0l1W/yFI1
3kcTG7oyhS4YjkphCfE+tjarysJthogY9Cpf9bS7bsf5S+yc45pyv5RjwfCKL7Yo+GLZf/7x+nd+
Q/Kl7iKDqdDBn+jeHky/BHKgZQmJDqaO9Ugp8/L2paC6zXu2Pb/Ngdr/+4c44Pqf/82fv+TFWIU0
C9/98Z//L8nj84G+/8V/Hnj1ufn8r1cx/2GdwVsdL+3Xarz/WrdJc31J/tf8P/nm//p6/S2PY/H1
H799yduMwLT7r36YZ9+HhBsWH9P/PVT85XP6Gn7+yw+8pYqb5u+27krXNRXqHd1RhPf0X+vmH78Z
xu9zzjhxscpES2s6HCQjxi/4x2+a87thS1xO/B87O65sgkzrvL1+j5xy3UbbqesG6xUp1tZv//PW
z2+xPG8fB6fizz9/H4Yt3Tk4/O3f7f8gHNtyTIw0ypxTUxlpCXtOzPkuD6UpRq3FxhvPZZmsd4Fp
hglrbD8BnxGBoybQZZamg9jrcsC2rWhkh44gQ85xgLbplwegNvogmI/Yhl+CC0bvfgtJnkZ3VsWe
8xQCz66TVWdPYfotdFNVHCW+qXxXpdE47rqeDNFtlYdGSGecYKibBrAVcq/OtMFRmYFf72onTxjP
+uDLmb9b0nJL3DZSI8S5cPUKJIgeRBvd40XTmc9yN32oE+wArDBBzi+3qEUhbLpdduqbImS1iv3w
A+R4o5uBRlq2z2uZI3NsPTqXBqrwHgdaaoPQafvRoSefDCHd7Egn5UJDK0ZSUFFhT72M6K+heVAC
pNXFs7u4ppGSuVYJ8yjp6UWgdA0cBotu3NOnxc5jq1fye4x+V8XYEImggAiIar8tvPVgAXBjijET
RHEpK9gmcCr1O6CJ1bgZjQKjB9O5kf21JOdA4xeWK2W45qkvo4SB7ETX/saz8/Yl0i3rMmF5tdlR
AtXYd5POnpwHLh4NUnjjT0bQ5mLDGEBPby3k/9ORGSg5GkYNlO9I3SHcXUAkXHXokCWio5rS/JM9
BZJmK739ul8k6QQPxaM1vzWL0UEI3vXUFNUIdH5n5wJnqi5MhICDVQmIVK3e9v0qC2z90wifs2ZK
BgRqX48AuS5WUDjIQkWXV4eEVJrsU1kxh916OfsnaKcCE4/kqdd869HdBeSxVi2+Ki9KKVWRnz73
ZtgxphY8rxeSkWn6xQs9rV3lqQ6RKAH4Jc6hNEDRIzOy4p2rpYDi7RgVyCOn1inWTWVadAbpzEUH
UcisuY08t60JUcETtkxjzf3KZHf2JGVATEmPSnDqwIe3i70ih28gyxehyx5zUY6GscrYKiC9nkJw
sFbWwC8OZJGfrKKGBRcHKjEQL8FxpGZkKBKtUXo7N7mlZTjPXHUPnDoQK5xPhrFGepngU7DY/SwA
bw/tnukjdwfPighDo+UaBXrHtBtAk3eTTzoqqCjMY4Y3ut66o+83myjrUT1l9uhP55nFCaTSTYZx
X5sJLtDU68GmJB1xV+dI72IGV22XCcb+g64+14EgfF6rDYWlvK8G+1Ezmuieqqo3QTlg9mdYmALO
qy2rtFcVDg6TzghBRf3S8suiei1BDmBRsRPRlrfdFGaqO2luX+kE9cJcXgSxGBq6tchI1oHbd+a4
1QPct2fFzZAwvq9MFxFHHudn8jNDJtlJIwba2FMcWNOHyLLNgQ5klDSvINu5RDMcWMXSSbSiXvu8
RbmSgWwHSqGWE49HAkmUgcaOdBFOWY06Lo0oWDqfaS5SLUxFTHos/PXKGZFtTnNC5QnqB6MtX0Vw
KhGchu26B72GvR3RCdWJNRj1bgSdgbMvV8bXJvRJ+W1p6vpbBngBI/4JlEtwAiA+i4/TXEMG3tet
XDA09rKXpJA60Mso1rtiq+gnol9wUJfRgqz1V4iF9APycMBuHGua+ENvAi052W2RpXcxLaF4jeVi
ooHgOgrRX4NAEiVVIRroFsgFhlf8aFb7OHPfoOoUphv5qImLTt8R75begZWlFYpTyDh4RDJF67FC
K3+T9tV0mWxrZCEo3d2Ijy9cRzkq/B3l3dYM6CxZ1LUzHZZWEo7aNGvvNHrudfoprJnNLcoaCNPK
c/lV99TViNdrz/XqJfutiasUvKy98lUwPMbw8BDo5caEBQS/YMYYPDBUvQHDoT5BkNOsxUAqWERs
iI1TX2lFru/ERDrdMuii2FsOqWrD+8D1x68xTXKmJPosdFYGiehfgrLIbSTws6qxiYcoB146yaZa
1kSY1wQ4hrqEKCbS4jR3DSm7CBWJQWb5KJm9UZtARY89uE4qtTHZlWqcoKawLwr/COIqiNmq2P3Z
jtiaL/s0Sp+pO4eXBKsnvA+/nVEijt6BMRXpMB21wh4e8xJA24bCwZzAAROKtHVG0jqXQw2fZgU+
WeQ3WPvkQ5VOsA+kO2NYPAS+9UxUIUUUJQMA9L6xAhMVkwEJDqwEc+OROpVpdOMyGm40h5Ai5o4v
fpyUd5UpWSIanU0VMUg9F/Pg4T1DsMjHtDAc0+n2emcWPEv0EJ0g6mC030ahTHNtp0V5hGiSmCce
8sg9SEgqzM+0oVR1Ozm9J8/aWOt1CvXJhO7gp2PhknY1CrmKxoHYWjHBnj2hFicYL9RqpuV9jyrg
xAdUVQeNrIv+I+xR7asbe4nYF5EfoscPrHQ4ppZO26LSyPADwYWyFS/ohFJP6C4OmpDHz9kOyL9e
MoliTFLQx4WWkIfVaz1MNK2MGOtJgfD8BOoDMEQesVtZul5rWo9c6+w6PTYoaIravA2B5jkGgYoG
A5k1/KcGPwySc8Ir6oSpk0PBZqBhUk110gjH1DnjjTaCIyulg1gPvu2+LBEkLWNRpAawuhFlw9TE
ATMznueQEoYxFjt6ZabC9RkpNUtVjZwj4sE/ksvSoWpR+M52Vh6L5DmJA8/dabGkYdNKt1S7Dlqx
v6UNbRTPBv0YyjQnbM3XZoSoBd64nDVuSgCbkyGP00VqMlzAgDwDqFYZVSka7c6NaONPTF6h4fr2
BiEv0WZgFxM0SAZSbYfMoyhipO5qpYm/0fKb3G829FB8RM1I2BVSD4xMtdYesV/UX+MYkMutlkQD
PI1GcCbJsQ96LMVsQoDKakmadQ9FABxzVQF+nj54la7ol1qYbOxFRfg2mRVOn9LpdPgH5l2El8Kn
I+bziNy2Y8tTVpSlg2Anl8Ro34sKPziGXU7EGsNGJJ9NfQCTGRIyLZ/8OpCAEUq7+sOrTJy9qafl
zEkoULRXX/jmR6zeRbRpc9yeNHEKbMA8+Cv7BtxtHezKzkm8c0zkW3WLkABKNEwJc/ygCG+tP6ZS
NulmDMbCOEwTfJTaDntsGYnXlptezs+iqhiG/hEdR4CsoC3q8mEM+y7/FoCMYvRRTm27/8+3Yafw
C6rH/Ftz3b39a1P1497tn3fF1+yhqb5+bU6fi/f/8v/D3Rjlzt/txg6fi88/7N6u//5tM8ZO63fX
kaZNAuPbJoxv/u6abH7YKpumyTf/tQmT6ndlmBTPukKF8/ZDf+7BDPm7LpVjo3uXFLBsnf6TLZjx
4w7Mtvktwp7TW4E9GZatz9//bgeWxE7uBENBbwe3R4j11RRf/BQtjwp3VmgvQIECPi3kJ76G0WPT
PPEfXfOSpzeFw2QjeDZINHYyioL4Fw2Jd2Ey80uj5FXEyJDlZtj2u2jKWDfqDj2F8wjAJGLaRud8
I0GbNuCGvvuUfrIRfReC+eeRXENQQSsh5Bxy+91JcLKUG9HnSAGfypK0W4ITyKeWiVr+/YGM+TX/
e8N7Pd28KcO0dIcGC/7dH49EOUnUZTGaj1NjkIRZ6WAJobVjj0rykLLAwGqzKNw+Y3odVCc3lubZ
ZxCyRfGAYGIIjHXRxg3zsYhKHQ/pIpWa/i3DaUj0Tc9UpPQJ8h7cKV73YFXYj4ZqQTXfLPAQW6uA
cgHoSsI2ri+83tj9/fv7ydsjdpULV/IeEbW++8h8usBJ4OvmYwWMxRkc9sbJfUFbELasJYtfZCWb
c5zQu7OpXFsnLkTZ7ALd+XP97nNjQU+LPqjMR1dWA2AzZDZoRAC3JR1d9KaMTkVbR3sUml21MA3A
FTTRqxNBORMORmFYx7HPdODUnfbB6Wztzkez/sqVCKPFJXDFwPuxd2qn2evEzN3QoZc0RzN3TXGO
wzwRw2bUeo3Kh+JtERaqv2cE6D7Gg2ft6yT3btiem4e/P8e0X969aeVAJlG86/ltW+/uWC6bUgF2
0R4Hg3QO7kbybTi/p5qg9eHU1OYvPtN3tyF1GplBAFdc27IM13j/mfZ2odmG3otLN8hTZTB6xpBw
hkqz0PPs8vfv7d2NOB/LoeFkc0QDVsD726OwY/i7mjGdyZx8kJbG5Ld6oaj6RewtC+v3p/B6GIeq
Fg6Yxf+cd/d7jwHXKkXlX8TUURI2mo4EQPbrv38z4t3aej2MS1tLlyCbbf7/x8uTxy50/9z2L7oM
xDYvmz9qh65vijnonNU0cHUzJ+Kj877EdCeA1MeEvWmqiH9xn7xPZX57IQLQseMYSqDt+vGFuJPw
wmAwgktEeuCAl0gDjTbrzDOgKsS4gmgyi1Uc2MWtm3n90Q2r9hfhYNfor+/u1b+8hncnA1+614hM
euchT8KnpNPLGyshPIMJ9RIvA2kXQZQc82ZgLtlOdXM2UREd+yghRHUcnF+ckp9c1DxU/nVGro/F
71YOCjPZlAwrL50sTjzj9OA1QZGWeMMvDvTz901lSVFr6BhQ36349FeHVgJMv8eQglaqFicrOwRu
mmDe0bTFOYNUv7bBQXywogECG92+ZVEE7i9ex3x6/3L6yavgtgKyQbv1x0uAMeEgIjTQ5xT9g1X1
RzPDiqLROgXD+hwMcvaiMfDxy1/cBT+717idXZ0JjmARefdICK2o9Yyhc85VjN3GNfNTx6by7++0
d0vi27UlJbWUJRRWzXdvroDQ3QeY6i8mPaiUgEkHKbaKsJiDCmJRmSuHvz/iz9/Vv49o/Hg6CQif
qt713XNV1B/cIb3vLGr6vz/GzxZD97t3NX//u2vU6Pi87B7gcI2pqBvvhuiU2NUvDvLTG0EJg+kA
z219HgR8fxD2mK1W17pO+9jHxWUfAlIAILLpr2Ew/eJYP3lD85IrTNKH7XnU9OOxmrZ1yx7ZzWWA
iUcWDbzH7NlDiPGL4/zlWpfMNlybB6Q9X3bOu+OAyqtDIrzac0VTCazQaM0gf+KPYucJO7S2sTrj
wuWCSy/Fw/r3n9pfV32OrkjrMVHUmEjE3i10vamJxEa7ek78wFw0fXrjRCiroOTRrNtPmnsRbvHZ
zRH5j+7FTMtfXTd/uRsUGwbbVjqlM3XYX95+kHaNLMrsMgfi0qL4lGnIXLHTw/JV+jrSx8dp9nb/
4n0bfHo/rDAclseLxcRJOOxZ3l1JMCyTiLk6h8WyF/sgLf2mZuOareGCLwmC2fmpuhVWiCM02mJA
+Zwk3i9exF+usPk1UHeappivMfnulhkrVAMhEcaXluxXBqZ42Gwj3vlUh3//bn9yICkkJYROc49p
2LsDFcT79vRgtIuD32vJNsUjBboj5KLSfvWo+smhuIo4Fns9i2Hdu0P1bBQaGFXeebIkgXSgjxPv
Uts0GP7jt8RxOG1U07rB/vLHu5MURfTo5v8h7Tx6HEfSNPyHlkDQk1d5paWysuyFKEvvPX/9PuzL
lihCRPceZjCNHmQogmE+85rau2Rxn0Jcx3qlTkaU4InW9veHurk9gUpwLsluaTTSaZwNhRUkuhNI
PTupnX0J5OIFOP1KlDzLRKbGojxlWras4c1F/HI9G+TI/DbHEdGhzH/Cr/0sgvwx7cQ5wp/Cz4bj
/RndhljTeJqh02y1eIGM2Vei05mYkdQmGCIA/q8AWY3Btmq8PSK3r3kDQqaRjYta2DsF++X7g09/
+/rkXY893fF/PRRFDXd1sHThdFT5dkCA8EUgR9hR4DFWhpIXxlLIObhVbA1/7fkd3o6ATWEkCAc5
P/h3qtIfKk+zf7qyV3zu8hhtzRrg9K6DTXA0oR7vUEX3XiSS0X2vjHAJhRk+UYgQ7/Bhtfd/vRIK
pRQBy5O7yBDTr/97JaAQhHXXRpecFPeYRlFPzVNBylJOipWrZmGDUZ4RgtKJIqv853oouheVPnie
62D3DZbdnWxLTNfINqpR1o9jiNwRumWV9uP+DG+PDmdGM7nkTIVZzl8X3IQTkM1j6fhBBDPKB+4W
CNQL7o9yExUggybIMWn/Wwbll2nyf68jbiJdAwrAKSCkbCGPnjxcx9A+Ope6UqxcPAsrqWumYZPP
2patztMkqdMFTBFTdQCo/9RS7Vc1cFaN0aVc0RXyXk7zZiV8u4kQmN9fQ6oz3AHVbXPQ0iC7SOha
owPeP+Oq+rtSJlRK8Lms4bOE1b41/ef767o0rq5j+0PjVFXRW7xeV8NWCzh+veqURvEi452HtFP/
HGbgggKDdlPaSl+LCFy4ZY4r+3VxaOCRKmfWMqx5zluMVWX5ksDWFTlFW1hfiKT3o4VLkdrv6IB8
UTE5Q15/WPm6CxcGhGNuRu5EzWZDXU857RIXrRENYHpXP2UdymKB/oR87Kf7K3ubZ+lTPq/K6oRN
0M15mcItEy1DNVY4Ywv5clCPISbsALt6vGmK6sPQ5HBz32ps7w2E7DUUMu7/gIUjw9VvyirJvg5C
Znb1CFEi44Es3+UfP0t0EZ4rEb55WY3l0loJaGFNSamEZZLPC51y0PWa6qgN+VYXKpeIOxqTiv6J
foS0bYb81/1J3YaS9AgVCqI8oirh5GxSVGBKLQohQGBCttc0D5HvDoLYAJpLxE0AzkB805vxy/1R
laW11Oj0GeRz8rSa1/MzogJkndFXF/EQtskn15fdHTEWnV6//5oXwdcEvvimKX0Ummv9MPrmj2S0
SZJc1zFtnR62b37LovGPNkpA2ZTS21ED3qOgelQTZFjBSByyuH0rCv3FD/oXc6j9/7AdYJLwRFDx
Ny11tu07zjmtmiy6+LL1FKvjpzTG0tzHxIK2z/3luj3ZU8wNVFsWpsrDPAt1PN0Eml33/ls/Or2L
xlTwNR1Ohf+5sV+r7NmrzJVb7PbCNsBjorgrZA4acdz15yEkbuFNKOoFa7HHNirqfaTS64SzAIbT
Rw2zTbOX+3O83fHsBAqRVM2JPExrtpxyFpr/9N/xRcl+9vAn82rsNr5nn++PI99uPYM4TmfzcZkA
TZsNZFkAasZOAZk+qNKbVJUPTWd86tVuL9AtGHJ0zzK//FALHG7h/BfjiNQiamiWgYeCa4ZbpWyf
GjtcKZ8tfGOuNjYSWD2gmfPgvETSsbWkRHLwJOmRfUTpbl/HIWo1GJefI9DehzKJ9c+cJlR3sVg4
rqzL9CJex5g8HRQIeDnoFcGxvv7mcWp3YHbJQpqQFxkt2zCLf6bGADKBklEMgQwPPxN5NfNImr9S
37kNehiTIMsCmahp5jyY1xMa4oD2LCct3P4wCujKFbquh/tzXPj0V6NMv+KvoKcHoQR8XO0udpW9
+jbGbxEA7tY4GL298hgvDWUbYsLZCopi8yNbogOc1vIQXFQRvCHI8zX0AZIZxpMRrrVkFh5GyhCm
AGIp6MmI+QMcm5FXtQDTLuCWJzaG9kdMBI9C8h4GszpK6OjLGtoeQaEclD7H1TX4GCKv9K8XV0Mm
TCfCo8p08zzCEzLjvnG9Sx+2F6G2L2qi/5IQD66C8HR/KHlhuxDcTZUzqu6WmAeUspFZVkEu4gxm
etLCZN95+da03hP/S9lClMDLJWlf4ub7WBx8fSCARmApXyv/LxxZ6u2gQVXCdOqfs1tSBpSHE2Y/
OHVZKd9dEoRnDTfGZy8IfKfKZGOHPmf90LkSbGtMT1YeoNunG0O8qeFMC5XXYV53pQ6iYNAlj86o
+Thl+PVplAeMXYzfdqs8VGX7U8J84/7KL41py1PTmlWnST2bch7C1qE72zh+LYINEjBvWaVsTdXc
FRraEkX8NrrhWmV7cVBDnarrNB2Z7vWxTRtEJy2eDscQMOeUEbkgBeDLecSQdmfIpXFEstgmLfP8
/f3pLjxK5BG0phHQtwBTz+5ExLzwnbTK+BIId8Bzy8UwRJXcY9pBJL8/1MKFMQW1Ktf/tLrzLgJa
DnGDXKPi5Lr/vdERuBr96jNwkA5PvLpZ2TsLE0N8w6CAxn9N6e31kqpJFSmaiu+haEbjiJafvJHQ
5Hy0siI735/Y0vVEeQbdb1Wm/0456Hqs0paQGQWt5cAJqbag7Y7IIZ7tIAPPor93hfdTjNWPsuid
WOcXKN0HnHnUlQlPX2r2ullUCwBWmgCWtXlWzbMTNUmhj44dW7W1bSphHU2EWJ4wONFfVEpwWN4j
Yr4y98VheVY1vilVMHu2dROkPSvPDxpHb4eXJHVRwoLoJaN36OG/JPkxbCVIQZq2wevgyfTQd8q1
XQEXXMfILxokb4Oi9i50w8/3f9nCDQoSYvpVRHmKMn/tkcSVok7SZQd833BqApSkwN+tVRxvS+UE
jwZVWlNRpjbs/IqEXBslyGyPjuYWw7HCL/iL4fvWM1BH0B6FV22HWKvfQUAPO81q870oK/1DYCTZ
ypdYuENI3WwgBEyb+3K2CQNzgBUjhuZi5ynyG8Uf2S6gWKcW8tVV8FRZzRFv47d/vcgMhbjslLLe
FszxPYKLE3mqoyJy94j8kvosl5ayEqwvLTLPIO8Q7RCO9PwhKCzicoE9qROho5v51Rmd/5KKR9h8
r8WhrKUHlF2R2RTb1hIr52rh2uIBphti8vBTGJ0umr9CKlkUWVyMsXCUuPmhByW6YuEP1+iPbVP/
vr+ai0ORNApq/3Rb5/eIaedZ2vmN5iSj/qqGFUIodca7k53CMPsP+wUUMwUNXh1e13kBGzf6VPWk
MnxjfrXTNKF3rLxMfBn1iovD6MwPKqAi5OrptK4s6VJ0wy5VaaaCASFZmSXHEt+5QUVAc4ayaF+K
Zgh+KBkcOIso+RhCidu2uEg/j6j0OZUidwjgFeMRJdB4LwVEPP1g9K+hi8TT/Q+wcJnZNk+TmGhB
vIqzyyxFz8LVqk51UAHbilLtJ7ZuvlE08zuQRDD6yBD9hxENwivOLaHW/Jky4QnVFtbYjhEoyGHA
6Cz9z14mf4b58+YPqFjfH29pi9mcI84qbRiIS9e7uaPBPaIhpzhB12zoI+A6GP2YwPI+AmT3h1pc
THu6jgiZYYvOLqSpixp1Q9E4djDUyCs1DQG63f6UY208qEn9SaioD9wfc/r5148gVXewW9R8tYmV
NfuAkhvYVoaCz6Vx+48Qm14tSXFEYh/uDzP9mdkwBKbEh5bFfXSTYdtNbaIAUJUXYLnbIDjHiIDE
Kr5WNdWLD2H6qZVX9snt7Y4g5F8jTv/+r1soDCGzJOhYXCAgbZJysozvNn2J7RyEdrxN/GLlZl9Y
yasBZyvZ5Whh93FsvKlFBSXU1j7IHiZijVvnK1O7fahNIlCKTDTwifbnbSdwTJDt5Si/aKWu7Uuz
lfZoYIiVo23cbkfqPHQGp6qITGo1u3NS9EuB4nvFpdGi6LGvjK9+PybYlDb1Y+kbwUnOQSsOSNkC
szfibBNDgThh5zF87AKfMijYOxg8XfQIb6Y8twYOeNi5+duKoG4T5g2CRRzw71Bemi+FLMJnqw7a
t0Tu7G2noQ8X+jngPavGBdiTsVMMwbpHNayJFrOGQ4GOw6GQkJuN08A/dUPWnsdGtQ4GbDyYKDDh
6674pVY5Ytx4AH1CxD/97eNR+dAWwn0VbRscI0OYHwMJYVIhElzPE93cJ6lpPaNznx2UANdl2HZc
aGmhvXh6qZ8zX1a+WF0UICiFBQX6AnV+KZCL2Gpw5B78ElnPRKjDh7QBox4LPd0rXYBydmOuNTRu
ryaqjOTu1GlJEbT5Iw87LmjiqMovAZIG+7IBRVqooRN3+fcYn+P7J3iOu6S5CkiPRjvIZarPYh4u
wbTLO4R/sos/oDxuKBU614Mb7FLP+m3HzSQIkRi7KOnLU0gREfM0V7wqiI8cLd/QHo1Kz/dNRvFu
xLvcMQZUUHqzVr4XLhqDfEJliywd5i+BaZ3jQYOyAhL+RZeNZotlL763DXIepVc3h6GUondfg/7X
IVlyRA5MOepdYq6UH9WlczZFUVPvRpXlm4q72ZaGq6nphQa9om+zwTNw50GLHJ2naPI9zbY8DdbB
zd1kFxFFHn1XQSScqu/RHe3uuY/M+oUELv2o9jaSvlJfdh8xXMbCLKua4EmxUPUssuhzJ2oUKzGD
50+7+ntjpNEPTPpQN4zk7NQVaJgXVTb8HkqaRjIaez8IPCD5mQJdIUvKcP7oYDvc/+IL28tQFOBy
yvT8gVi/vkEhx8SdoQb6m5aBU+vqkz9+g8h44Nb9fH+k29eBd9wiF6D4qtHknI0U2NlgZlEpLlKJ
iDt68PtMqb9z0j4hdnOECvUEteicJFqyMsWFOJlmChB4+lQqDbp5A8nAya/prb6lZpFUH6A4uU+F
MnZndO7U18outP2IHfo74rbICIeTB12U4RU31N3x/hLcLjY/xGDyCm8khaPZEiA/iUKk7VWcZcTx
Q/UN+1GpCY+6Pfy8P9LtriZgAw04Zd6kIfM+C4jMcJRzGiFGWLhHGVkxaChttfLgL4yiUwCbamGq
UCCOX2+eQK/8ALLWeKll8dUjvfMQhvjXE5nwVnw+2AzGTVdcjiolsZASd0q4DuB+ooNnDt/uj/FP
OHkduPD+qf9UmQi9bwqpTRlEw5CYIboZj1ECcbbGsdAYTpmIn63yLRafzBhzaCUHWx4ifhE8jO5a
setmLalSADgy0EIWFhyz2UMc54YXFv6YX/Aa0snkxvSt1Mtxf3+qN/ELo/DaWTRsTYLBeaCrx1qr
9UmTkGK4e08R+9oPX60mX0lNlyaDmACp4QQHxCn5emMM/VQX0EP/4oaZOARlETptFNlrYa3Cn7n6
btNsaM3SNYJUdtM98ELf8C21TR0FsfAaB9Gq8jdhZ7+DCm1r/6nCYxq3h1qqn1WkZQfrGe79JqZf
pxooPXqfGtwvyuSz7GU7GXsxjqOgkQdq2LAQYx4/Y/U2OQQrJ7KrCTdg6QjSShf+D5L6SuNmEynh
FsWgAwT/75r5KTM+CtReUcraIuL/T/k59dMTfynC/DjCViZ+4x+S4WTGKyd+6cuaEBKn9FGZ2mnX
S97U6MwWrbAdnBmR6umLdnJlcI9+0eQrm2jp61LboZ5mT8W9OSgXWzGBlXhWOkoVeWfRFP4pVtAM
vb9VlZvGFF8XuOE/1ISpAapez6ioiCbcqAresrAi8hl7aYflEGBPJfGwUf/kytqhLqPjFJX6Fg6V
at+j++Nl6A+BHHvFHN77gvVC8CQZOQZb46g9jh5eN0Mta3vXQw/2/i++ud6nH0zTdIrXgffOi14I
HdeKGlim47dKjTyPeHNH4wQ5WNtIJZHB/dFuG5rTcKSRNO4Ylqbm9frodpwOxBWuE6dT/z6TG5TM
0dZ4azv/DyLOcGgzu39GpQKFUBguryrSSh+ApqCcJXCS6YhtHgy1xrAL6rX7mFVR8uX+b1zaKawG
/TAucQ1W1PVPDA03j8aqFxekF14MW36vTPl8f4ilRWe5pweVdgOZzPUQduXZ6IGElkPrEr9XPNXV
zIkDEoiQc3B/rIXpGBPaHQzlpLAyL4SgxqHFcaZqTpaU3UlTqnrbZJqxkvktnGRDgOUxAdtOULfZ
SR7bLMykLLUcM9KjrVbADGu9wtia8tivDLU4IdVEWJY2Ig3Y2VCxUtijGTOUXEjnEmBBW6r//l7i
8/PkUBKYwIWzXZoVvh0kWq85ZgVkuxT6b3dMTmnQr+yDpVWbUCWgdOSJWjjbB2D14tGLASlXQaU8
SgNaKnGDDThy0e3u/jZYGsqUeXEm9Cm34GxXe6lZp3GRuc5gGcneavFpLizrsTGtcmVSt+BTWEyI
kMgUPoWgzDsbKhRaFuD1ZToeXuX+Tupj9FmY4KXSQl6y0fK+9RniyqVqRh9z/u2plvK1tus0yOyZ
hcc6sYtIgchAZz+ijdMG1+nQcKy2e4rSavKU8ZHdDXFlbx+1Nrn8h/W1FJsEFAjxTfetqXNcQdzS
cjQdTyKpLz5h7fzaZNav++MszQv8zsTUJcFGfuv66oBE32P1kecXmmFgA1Hn+Om5Fe7i1ZZ5xTr6
sfcHXLiryLSg9jI18s35jT3oSiJZrm07NpaYCOIFiP+Uofk5lUbEOwt9LUC6KY+xeyxCLWZIvAc/
6HqCKKdLKaot6UVRvipN/qqY5yKtX9HFRge0qTf0sf/LDGm4cRMj0k0scj1iIo0ErYlrAGLNirc+
yQCd90F56SuKWHrSr7Uhlo4i7wsppczhv4ln0bw02lGOkotKECBjZYVQTXj21fLD/S+3uFXgOAHR
0XjM5k+7r/pu5KM1c9Hk+s0O23oTG+pDh+eOyL3nEdGdldd9acCJWEY4QVWCEtD1QtIpzqsS4x2n
0fKnoHFfGgtxCNz+0q3mNxh+mfUKEGlpc9ILMuG1cNkAJ7oe0UdbNfRs33JcbaBxJH+u4gYHN0mc
47hZ2SaL9xoXpz7ViZnjPISUqG3aUqBZTpM5RGKPrfEjN81d3DwgPZ507zU+qnIyvN7/iotTBGI9
ldEIk+c1VTOT4sl2rHXGbDxTtsHSVduVk1OFyE73h1rYmFTteO9knWec6Ox6NT2BzjOEy9qJEc7z
0xE5bL1x8MqKVx6jhTnR36S9PdWlqRLOT1wI8TB2M81p4lb30OgzAroyRXruXQyO4QVla99u4Vah
OQZ2FAQB85uDI2KzzpCP7TQHTFnwXJiefrFDtCpypapgl5jekzaKAMpZ7j3l45BuYX7qG3TOs8c+
yg9llKJr2Ypt4kbxcaRa8k2osbdLIBStceAWTpGpIIAg4FMDmpmDK2RMLxCwzdhmln5A0/KYx/nZ
hNSN7Zx6VMJSWzm2S5+dnhXhITD7WzKm1gHiC2VJBRrU//bKrKcPIg6WsgbfnW7u2ZNsEvFzcrjz
DLDJ19urNo1cRHbJV8+7Y+5O/mOTEkCSIKBC/XHr5zEiD9I54sq/v7GXji5QCirFGkEJs5xtOLPv
ew3Lr/CtQjH8o9fWKrbivlq88dK4eOyUORR8UaXVsS7xodgotCU/5WXprsSuS0sN+5bipSAKu0Ey
JHFQ6ZXHUsuW+V2P5O/IJX1X8+D3/fkunS+CPFQqaICCb5utdKR3XSRXVXZJ6nqHBcxRStRdK4dY
J8swJ/7DYFOkPG0g2p/TnP/qZxXsTFTiDMVJmsJF3KHpjlVuD7gN4W3cx1SI74+3EP+baI2Ap6PN
RMV/9sr0RpZYWmmoTlMhoJuGFa5vom7+fTXoapTpQvlrVijcuHVTSZpTIryel2+J/un+NJZOw9/T
mMU5ZovSuGJGDRSt6tU08cMqKLUrqrKVc5Bxuf2d9sGJQsPK51pKwak8gU+DcU7xfF5OC/TUbbh1
RqepUV3bxg3CSFHPY5KJrvxpoN9wTBFXOleRHdC2wYMwyuziFEPAwVnGGvZha/R7O0nLc2mTlxuu
X/77Z53fBVyQ6+8fcZnrxdci0yu9MC0dNfc+VDkGzV7/Cqj8g6m2K/W4pc+AyApdKtL9Cfd1PVTv
DTzZqUicynJ/B0p50DV05eToNCKFFjXNn75GtH8olJX67dItr1PWpMHNTkb973rcAT/4to0N4aBF
d3CLHqxPhU1ygnMcWvhvbdRlK+dmcUTiacAvZLZE9Ncjup6KzaE8girzkRlEgKTPfmhol8EBMN1d
ZFXlvtX7cCV8WVpfiM/mhE1hpnMsW2YCCckLO7rg+T75FiGtYIKfKmmHjtnwdTD1s6tZT32RrAy8
dNVOCAKq/BQJbq6JPEIoNRm4ai1Xzb/JdR/iqdvTtpWsYuVILV23hDJ0Ow2CbXymrlc2wQuj9+QG
XFFo/umoHeEPMlpbc5TlU5Xm8srMli5AKu5ACIwJqDdPbXmuNaW2OsVx0Yve6nSKzl3idSvB4OKk
wM7AlUL5hNr79aQ6tx1VavuyMwCxtzLvY5jAVIqgcuNGJwcrS7g4JwqCE3hm4qjMNmcnB8M4WsPk
TOB+rwP9Q1R03+9fuAhJ8ZPnAQipJcVf+DUKBL/rKUUFFu+x5cdOrmHul7S5vdELz0KvvRFHqde+
ISKPv0NOZzzRtWRLwcvdIbT/I1OMfuuqVvKotLITZjhJQHD1Hingdts8C+1tEaZIjUvkp0WUfaXG
0exEoyq7qleqzWDSfG21DC+AYdIvj356PQq/VZRHB9j5qIJ7qA5oRdbvRat8JP5ND33eoJuoVeMu
sOz4ocI1ZQMvkS9QJx8xQYBKHqLTqiWF96SEKJLYfppva6PALiA3jJ3HRLe5Lmlbs3OxlStV3DiC
Lt2kiW+g6xEmuxFxxA1a/TpupzEWBbFabKvA+9IZXbq1/fYXsviP8CFd4Og4vo0it0CrKzVyg8l3
K6YyBjIy3XQt/8s3rIcQubhdUkhi24+RtElS+y00Oifo0y9o8r7lQW0g7xGYW60dH3S7/T0QTJ/N
3JTokQ2/cMj8hscEreuu/hWn8lc/kyF6on7Ut7a9DbTyi9UAHs90LLv1WsdPNRafBzSRQdPrz9Sc
Hy0DWYG86uhWDxiVhFnxauWWtOnHHqk9qys3hVEWx1YXH3JkpzbDiAMY/vHuZuwhYUs27qh41UiU
/NL3pBoN/KzNbBvKWru33VR5AEaDKAoOYpvc4BOwL17K0vwedj4wJfyHY1vHmUvgeB7qeNq44Ts0
ko9Zagu8ZigjB2n5rMD5OkRQcs9q2ac7dJZH6nF9dS769BuR90evMcb3URSATYbgg6YPT1KF/m4/
Bm/6UIuz1w/Pdi6hO6s8dlnyTEup2lSVmm3VajA+5knwVU6S6uL2+H3KIkr2SenFb7JvR6eks5w2
DMN9b01u3XqAwHDys6/MB7eTLlPTax9gX8+8mYRJIww3eRXfabs2tyhTysf7Z3Lp2P99ImdRVoIs
LtahSnupWwsT4P6HF+Bhen+MW4gizcNJuWQqTpN8zLtMClgB28w93ZmYNLWHi21vvuE0esZI9zNt
f2iEubXrTLGnWB7usJbBcNV+kweUlcH5rvychXfJokBI1Z8obFKnuL6EKr2NqTAluhMY+LbTYVSO
th4DnsD24t9fqjAfqKNBfpiE5GbvkqsSxRZhEV/CmvZhFSHjr6TRyiCL85lqkVPRc6LzXs+HR6rP
29RWnVGpDkhDcFXZ72OqvK98xenvzC5vGOb/N860lf4KyE3USKNGCnnPo+SbgSxUJI2XyA3/IBXz
W82VXVQg0NRgl4K/6wFR58P9H7DweNCtAdNkoa9NoXf693+N7yeB64ENwuupB8CwMfMoO7t5jphm
mNHnKMtq106WwfdHXVpdiKdsE5uqKIif61Fd3ffkzA5LR7dasGmFJ2NlG2ESdNSZ5gquaOE0Qk0R
YGomRj/igteDjUNGXV5Sogtmc3+8iq2PFe/KMi6NQXeNnQ/RjK7jbLtona77Lc5r1Jhw9E0PVSPt
7i/ZLXQG8D4jgFmhWmYp88jFaORBGkpPxqoNDa0wvIAtH7lNaYnL9SdRFYCT+w0SRmBQVg7DQpnp
n9YhrNBJEG8OYWnp5mKjLeGI7KcXEu9iM3SgV9X6lJXJb0XtPlUQB1f2yNKSEgzaOpB2Os7z2EmK
CruIIm+8gDWPNpkt/5KDYH9/URfHoOlGHwDNPaiC11tDNkQxog/nX0q/DQ4h5RS0yrz+/f83inI9
SiH6LubRTB1M23fAFwZCg/sjLJynSedlUiqlgXIb1VIlVzrT8y4EI+Y2D+JuTzWeXrw06is7fXGo
SS506rhRm54tmRGoJgl1JDkGRj8Xqq7Wgwkr9tylmlgZauHrcGzZc8qUxZJUXq/bkILwtfsqdfq2
Blw6km2p/cpTvbC1r8YwrsfoijwKRztwHYRSP1VN+kEZox2ubp8LRW+3qdRvM3uN2r00Lwp2oOBI
zc3b0pKwRgHl33CQzVd22MiZO9kspZXVW6oOIsyD0Df4HrxJ5pkxmNAyLxo+Um5FT27vH0OtP6hl
4wSSeXYt76UopVcEjgdMZPU/9zckLUkWbvaw2XQpTdIebnnEoq4X1iuUwrDBGjiZLOpno/bUT2Ga
K1seg3CHTtZzLbal9RTVxQtqPpg4aDIUZ2v8gsDqbwXGNyLrpn5IdTIZo24bbjbs/kZlfEqzP6B2
NPvrmLfdxvJes+7TiOLHxkjTxxQl/8qLT11qnKJGxiTTguCE79QmRp9mB54T4boAG2ncwDaamqsH
o8uHY4QI90Zqh2CXoK+BEJzkb3XlZZCb5KPSgD3q/ei7EnQv3mDYj4CO8jYst4YSaTtZzhE8MhPv
CN24em5aJYCbr2zqTCjvrtyJpzoR8dE+6QJXbLpVmjgWrf1LeU2GXZYnoJDESPD+JXXVYuPXENKA
M1db6sXNIYfbuSmKXXQcrI05Xsyth0I90To2o20FQSI6UHooDxZ22xs3EviM5I2xDzEJ3logsrnN
NkPw2FmJuyOZx/1gePYRTBJ9tBur75r0HE7imLYc71DzkmilNcZnqZdUUgoV4VNghQ+B3fc4RJr6
dhgr+6gwwSOmK+Y+TxV3A0wh+xwonb0XQRFtQZXG20Gxh40usmRLQzzcZUPlHyTDQjKktvMtlrDu
BmNV3M0UHdeqFE3VCN6/IDnYjbmrIE0pgne45/KDpGrtsRjcfpsUtvxSiKE7Z5Zod0qdDnsUeCEW
l6GxZwbJO4hyjHRFajyLOIQGC9lrj+pNfLCK0N3pZjceKGd0O7BJNnXyHm+oIGOhs7p+lRsvPnRE
BxtYVNXTqHTiUHVpuItIPD7UA4UdU/PQda9jaZOryAh7JCxsqkjfqqMfPGAGoDlWFeoHwDXKwbCw
OEyRL3uJsRtEcdQsdl5VAFPBhybeAex3v0/asrs+tKtNbQ3lgx+p+V4Zem+LjS/wdnzo9wUmI2c6
1dAAfNvdYYWAGkFuhgduTf/sNYmFT7eEUIiSlTulFziFJoBtNnpUAJmru2HXa5K77wZj+IqySoIS
vuTulNQqt3YJSl6HKAJTA7ONEOnevddH6SkrLMqfaoiau1SrWz/iIUmIPHAcj7F2q11zJzLT3YS9
wHtMT/wDEk3FuaHvjd6p+mTlAIpFmfkf4ND26OEp2jaIJe+I+WnzUAXyD2witI+ynhpPJlW0DYQp
OAZByvHEOWBDmcPd4BmnbiVqFscA7srOiET1FnRBscuUtNumYOfP1hDm25jkcJMrnrGzIJtsm3by
To+lfq/0Wvqrobq7w6823MtSEGzMDPMFz0rjLdJ27T5XR+oiVpZ/FKjvb0NozXu5qXsMBYR2HHML
vnFTRc8NGK0Tmq7+S8g1uxmlAlGfgM2AG2qwQQTQRtun9fY+lPxd0bf4VXeg1rvB9LcAVOpTbYpk
UzRdtkdvuj8mga+dPBmVBQvbvaOFMNDG7XDLCUNFOyOQ4L0ZI05NaRr89itEkI3BVjdxGcREenyM
rETXyG7zrRjrBjMhrHpHgSelVqsQV4Ek7mHu1/uiaNkYKoL5qpWJfZaJYRdGWK2UqWWe1LqG6mmV
qAYmEAL0KkqxaPHV1/8hc0cvNlJTB2lyo/6TipV4aOnN5U0CjapbbIp59K9XOPoECB47dRafKb1v
hPs0iN8AN3c2JkJSGK2EebeCaoi3/D3i7JXPklqVu2gcLqVaf5DYMWBaHDexHF3Dks8a3j3Pf9Qx
iizi0DH1hhu+P2eT9ppr7VWusPuv4z9B0vxxVADw0J0kaoPicf04Io0X5PgvmU5QAFrbaIKSjkJl
0tFGC8MNQKXSnpoIGgoZ9lCPZj/5VKVNjIVKMp49UTYHI0ZS2K4KlLV4lz8EWW8iPIDXijzUydYE
Cn5WY2mISKu8+nL/9y/FgPRyoadT+eYszIqoiuWOjW23ulOPyW9fSl8lKXvBTWVlnyylPBOAdtK0
ElRr51APxaihlaVlQngujwc0rRp7M+YJCEvV7grKWW22bczE3TRd2+97oAPPat/VB790xzV958U5
w7NFtWtKI+f9a6nOrFTkvuv4lS1t6qZUT25u0dsQqbUSuRlTQjDfHujrwUykpjJBxK+3B27nXaaQ
TV5ssnaxsQXAUgR9XzJMXbJdH9eF/qwEkfSrDPT6i51JxbfRb+v3UTLCehMEQwZJJ0QKCU+zjWm5
1qvdj90uTut0r8H03+SJ1aLChnhvGjYj8GnqEBu7QFV+MxYKcYNiFCcJlYVetiJ62VgIH4YhiIKN
yGT4sJUYy4MftJKLzY+r4eSG82eY5F9i9IfprPkaddi4kLH4zFJv04eA9HbYreXjBpaqF265EH2e
NC04VBRgL60fqhc3701UOka/2yVyg1dqg49KmnrSo6F1+ZuKjJwTUIN6DRIfohuIh0M4ZN1OxQIL
WvVgYP3ptX94FBlr8KSVJHgpoAUCPSmfyQpModlHwYjJ1ZQslxxgHQQDkiKdxnT12y/UYyYnQd5i
gJpU82c3g5RkVUpNtbugsvaIbnDB64zsvWRKR12r0VQZg5VW4eK84I/r9LnJReaHTE+SZOQJ4JDJ
3q8CObUJlH//vljoljEhsBgwU6bm582k5FjYvWI41OwxNM3KX6IUT0lQa2y6dO/q1qk3DX+rSWsI
mcXlhF8B/I2yDNi065NUN8RJvaVnl3QsvlJXiTejFb5YxBUbRZN+4n12uj/VpQGBpU2K9/BHAClc
DxgB5pKxhBguY1y9dxrW6kqy8e0abTwp2wpJWemaLS0tH25i/JBS3mCuExNnJQvAmKOKGO+b5M3w
xocQVkkyiGIDsvB5An7xwgQrSIJ/ENbzSwoiHs1+k0boDQJbtmpEqUYAyyrehS9+WOTO6Cv1pyir
/J9DrckvRtbwihqhvq8IaspNVZTqU9pr3XNj9vVO1Kb/ULiI9ZdEr9teIvPOa0t66Iw8P8WEVP/L
2XnuOI4k7fqKCNCbv6JMSWUktak2f4h2Q+9Nkrz687A/4KCKIkT0ArvbmJ3dSWUyMzIy4jWbtKmC
bSeM6DlE22crZWp6GCv803LSUJd2oflUFEO3rdOQXDwz1sp6i18TrcEJzm7Bbpk9YnNdKDFtWOei
dni/t3kavSi5h7xiWyVPsVb98AQZ7v0dtHTR8I/8/2NO5/VNRXZyJ2kHkO8Xs8hfYeQew1z+JI3e
inbv4uU6kcXgcqkMNj8aoHC7jk6+fzVi4T96XKtHSdi8TYvSew7Uot2VLc+hgb+LEW+fHVSpax4T
W16b8GKh4u0vmWVnPXTV0JSBhqlDEW2MvP4vUoanqpS/KL36AR/5X5U3HCYJNKxy17gb0z/8Zhuj
kkQeSqnp/7qrb5ZbCBN1HH/ALGIYHZDGpvakCNP5U9hG8L0damcFBLJ4YCdY51SuQ0pjFpEmqX6s
9DIKTo1pbHp7OOIhiAmK2KWq/8tPpP9KHNyrPvofcjYUjEEMqBAEb2CeMo6PsSaTdHchbbEuDb92
vjPuUiUp1tKXhRWd8B/QMogM8Cfeb2BfhGk3JNAMjM7Rj8EgNw+mH3bfCuTkTmYZaisrunRI3443
OzCiqfQ6GmTjQob/C4rBY6NnFs1dRXOHvv5TiWol9C2dUHDVFOPB3MlE3/cTNKW2j/zU0i45dEW0
j/VXdHyKzYBIxb+HArp86E3StSAXnA0UmB1oolrCpHAYf+KSdxa9/BorGLndH+cv+Wd+CN4ONDuB
IjXU3EkS+xIFapIclKEsr06MO5VdqspPXO7BBOPl+afQ5PoR6fv6MQxU6xkhTHkDVzI5FGTcLySj
/bbvACHqaaKfUIkeVlo5Sy9Hmh9Tt5OKI63P9ysft0mr1hOZEa29p8HOv1Dn+lkWzfcCemZVma9V
U60gmpbSI0Cdk6kYGOKbRmBpVF7Oszy8gm8/A354LEnBVtZ/KQZxwYAJo8ej3LwtesjkVZFr4bVs
/c+V2ZyAMh2DxPni2+bX+596cSjEe1ApZDI3HY+yrISEKVV01YXknD0zjt00o2NbDKq3SwzPWwk7
S4eT2xNBQkiKE47o/RdLU9AZaIVTw/d/9ImzhYGwCeQfnjbu/DUy5OLciKqaAuB3inXvx7JxXRkS
J8OBpyFhgB/K07Xa9IN9Sq3ky/11XNqJqIKguTS90m5aYnGH/lCTDP7VkwFwBPa4Mbr6FFvjJ2br
jtmwN1trJbdc2opsfWiYkOcp4cye3S3BoBgE/ZBcr096YB3FxLK4P6+VMeZm4aJ0cmH2yLiMxeRz
lpC0evJKwF76TmwIKgeaCmhpHtaKpm1lD1HOa+e1HkaLTvbYIyGSqk19jCN0R+9PaSlcw+ZGVALG
1BQ53m8LPOeGmrvdv8oUB/dVEQ5Trmk8mHy6ldVbHAoSBRhb0IikVu+HasYaC47eiq+qlPgbu550
qYvvThy93p/S0qminY3/Bh049aYJJzzAUACu4g95k+96w7oqHuU7WYv2VaUC/CjHlUfi0nbne3Hj
MS+6SbOJSUMD1CTqg2uSVZ/VEUqI32VfhFx98OLBVUP7FKTtmvXc4ixB6qFYTx9Ynu/3HElpjGQr
cbFy1P9Do0DpxarVF/Qgm4NI5fFaqeGaVuLS5nSIVrzCQRHfSnqWatZQTTQuyHw8B5n+ih36sbSy
ndIpn+9/xduhKD8r5l+4DHaT80W10UmNAqOizuoHJ0uWLlEyfOxShU6UZ62k+7c78/1Y0wd+k+b2
AkxzipXsNdUiRFHRsvmgmmYHnN1Y4yj+jbPvswnGAsVJoZ4aL+2O92NlivAp2Bj0u60G6N2XLmhh
hUMUj/0tF/RmKOx9WogLDPyCuo71WqvKh7q1kQGYyuQPk6tHhaapbjyNfUz/CitwX6UZ9QS6gf45
iAekZZX6D5EJCPNGDr8l4UkxrmrmwMYqIPlYGx+HN6l4MTGroknGP9W0PyXR50rRdjnV/ftf8jZq
MmOdNIGUhKLuHC2kSkaUGTUGT9g4H3huHR1J+XZ/iIVXEmPQUoX5oOlcA9MXfvMFC3Vo8JctaDIl
JWccMI+tbctIy3fRkGmvLdLtF6kb2x+5E/c/oahWD21ZlV/u/4zbM4mYMrxTNi64IUAA738Fd1CS
pczyoiA8gLATmk6K1Aa70Wv8rS1GOngyzZj7gy4dFN5mvLSpiaHQPYvgfVmjr1TK3YVO6jfZHg5d
512VSj8A2PhnXytzSo5QjGSOyA/OL6c81QE+GdALQfGkzu9O3uN1vrOa/Ujjr82+TlIT92en36or
4F7IdyWzBcHOwXm/pkY3KQ3S8blQ4DZfQonOW1IrMj3YQRkA3IZKjOFahfCgVAybvJRH16HxZ2pn
TO9oOfVO17YbE4M/Ny98if93KBs71YizFy0TPd6yOBSDhB92orbELkYo6k/doi9We3n9ffKrepJs
Bcv5BBGlj7YshYdCjcHpGtCXQr9RXzsByDLSuHU21fARuFj4nxyF3RUiXfq9lCqZLmznXzwl13/c
X5yluGVR/ycSTzJ288+h94nqAHrqrgCATrAij1WQ/46r9L//YRgTySmDmAWyfhay4kGPWa8YrHtf
/OmL6Gcod7sqG1Y28sJs8HuBJQtFdnLPmg0zJFqsBD5csTiOTt6Y7wsveECibSVRXBiGQjWcCCjV
E6d6lihKMU1Dr7LHy1TGhv9W4pXT47dS4Zv67zPigla4pQF6sElmM0KjAeat34bXPKDlUve6symG
4INppSscs6X4x0iUVMl5GG+uKpCovsI1nMXXLB/oT1fqY1fT+TZHA36j6dbCP6ha8osOMraESr7/
5w0C3GnStQBvi5juLARxbUVKOVoGbiD9Z6kIHtRC+VUCtbg/zF+X0NndyTgILPG+5cU0FzSAC+n4
YA+yq0jQKlFFSYm8t7NnA3a8K9Wa/9KHIYpvJrDQuJbV/UhDfd9KDaSmtBdorgzRtktk1ZV87kzT
C+OjoQd4FMfVuJJTLNx6/FberHS9kdefdw6qSDKaVozZlXCJj3tcnEM7XHl+L9w3NIqJj1Pyeau6
kNlOO0qSZV2DQt7oosK8Pj/CMgMQaNHlXLNJWpzShIbFe8O0ZX32mcdYbpK8S5ur5kSbKR2xy5VU
YWkfwxaliwRJHkDlXLlEB/9fG71Hc8/pPsRxewiJoZmjHDTn20B9gdUGDIWHl5au7OHb0iPQwAm7
wM0NVXNet+pATneOr8XXEF21DpTDBgxUZG2iesNWwbtxZS9PZ3++l3msUl0G6Atnc7aYQZdngxMm
6rVIW+WhV4HoRGoVgPLqAKB11kA7y5ac7WB34yGR9ehJ9hNuqjBUV6LU0i56+0umz/4md6pMvQk9
Hd8gJR++IlOVQqdw/E1lJ+cy9rklk5WvvBCBjcnmb7q2WO55mhR4iVmONCvhWSrjDsqh/QhAKH5B
KkReCRkLydG7oaa//2ZulCaMLDWq8BoYRrW1ivQlGzAVrKx9vfZgWVxGih30e5A5ulFwl4s2Er6c
Jh8spfw9Kcvi+PbqS/4DbI4/NKHWOgMr4xlT4vRmalqEThiuJOqV0iQCsv1p0AnywpnkMvqtHFUr
zbTlpaSZRXxXb6UlIqOM5Mpri6svEtexDhBJaPR6Ljy0lf2xFGewZUSRAPwnj4Zp5m9mJkJrqONB
q6/gquStF4LMYpOuXJmL05nA4lQ9cBGawzRKP4LT2mKPJFkVimptcG6k3tv0GJIknna8f9qXZkQ1
nNwZaUc0qqcT8WZGFDb1tLUlgktctseuU4rj4Oj1ykFe6FqRQL0ZZrbboxpWf2fiQFb3/rZMTyUy
c2MD2Cmpn+pGbFobhF0r3NL5bjpr3eTbKgiDs45Mj0fITT3egt4mh1WcXGO1tI+itsed2tvJKZWl
/Kelh4Ub6ab1MwJrtLK6S5+SxFFHOZp7kNTu/eoapS66wIlwuhL9s+z7r0bWPQ6F8hiMOIzf/5KL
Y8EntOgoc0vNc2HIam0YGgACRJ23H2w1D/fcGuIL7yZpG/TZ2niLN6KBizByizSyb0ouvt6afhWq
BT3rh074Ln/45YsdXlAGjJ0PI9SCxl7DYC1F6KkiiJQAdyGv9vcrGuKSHiQh2KIwkcetnehgMoNJ
23hNPXpxOTGxRftnIofMy49lrWlDaPvpNaizx7TQoGmUaPcaj80qY3dpf4I6+CufC09jXmyPQfq0
gS/yy9Bu7ehQFVtud6ofjb711zQfFsfiBUMzkYbFTROstjJeUl6qXpHwe0hKDb2H9jU1fbex0lMx
Bs+qv9YOW1pJ882Q099/E2KGum1LTemTa6HyRLbkwnEl+v5RVH2GsrhyFyztDyoAvAmR9oNvPYtn
YQ9o0gzLyT2qx029OaH78KHW638/2JQ0iNEEFItH1Oz95EuBWjttYfCqaU9Nk77YLaB4JdnngHDv
n+uFCI2U9ORiN7WaYGa8X75Uk4ou14JyYvqW7kBnZoNy90qheOHKRht2QrnQUYcFOls2x7eyhlsb
EXPPqk5S7DsH3m2669iRt9Ga2HmwsPBZee8ukA24Qg24ekAq0d2cv0Kr0nKkNLTrq63VxisItuFR
GhN7a9QedJtYJS9CGuJcdpqxx4hK3mlh6EFFKCtXbk31bIyyt0uLQqx0ipdWA2UliIp4RNKwmWXA
siW0xAkCrLKtEhGM4YOnKR9a00g3sRxdENPd//snBqBIzIbSRJ90FtQqNcWFpHDyqyPEHz0Qu7qq
v94fYmlKb4ZwZjlZo/Vq7PRtfo2SJnPRgsjcrmx8gM5ZsR2UMvvQk4ysZDKLg3L3Ql1jb91025xE
tGofJM3VlFtgyt6jLpWIAD94VgHp3Fs5+trC2Z+ACxx97loooLNNzENBdrCuba56E3/xvRfZiV+y
bkTNs/ztZOkTmrbIDe6bHjJDPkTTfxzbGgHrOHW2cNrdvvrpScnDWGTGRosyt4rTH0Ajz02ff4y6
7NgEqAF4T5rRnUKPaRgIr6esIXVVubZfBl87Z6qFWi+m7haC9yuRYKHfz+0+2f1N8jbOTSexSLvK
wM8wv9Iilh+1KJJd3TObLZ2q4QDsoH/wKvEFtxFlV0vGCEWixy8pGeRNW9fjRmkHy42LAU0yHS9b
zWnUx8QK/ocrmnc4zwwqZSAu55I4jUSDwoxS7ZoGlbQ1gzbcQvGotpFPknB/V/+9hWdvVQpLnFXq
qiC95r0YX51a4VAQrnqE/p+RvfRt6WbNsLPhPBCPKTgN+SYCu6ZJMTz35DRazXOoRbv7P2Q6ofPf
QUUFTBaluVtysx3KQQCFOrtSIHLLLDiqNjQTpUiFq9phTH4buI7pPwyr/o8LZwxkJuq+JENwPOdF
djvofWQwoupqd5/Nqnr2gj/GMLo9cstD+ef+LJfHohRBlxKw5LxP2tIb72oc1a+e1BhbTncFgNdq
D16KcEtl5PJW78LVesRCnR3beGBJWFxiijWvR+TS6BtWVTRXEXbKvtRR+pFHKiBy+zSpVkNzzV5s
0683SftZ6lfi5sKHpXXKqCrylnRyZleBVQ2qqGB6XxthnsZcdvMs+wYl4VRawTbU5W9hqwDH1vyV
DbWw1KSeE26ZaiLF01ks63q7rFKuwGsU+M2XJh36fVV6EuI/mR9hJKLnm97X1xSjF1I15K9xceDF
onCupl/1JlXr8hSwfD96Fzr81YMWSP3mr22EV/W8dGlwrVx8i+PxmJ4gBRS45tCPYCBNbQcYypH5
0AzdzpCea+csN9XKak6rNTue1GR5/qG2R5Fgnt5UCA2jWDHBIxQ+oVmPxtemGuRvfVr4a0F6oXyG
9hjHg/Y35bP5LZQDULbyPI0/8BItDddRg2yHkpHzjJa0BKnQCnd5UzTxpuvG8VMQ5+lWzqr6pZdH
Zw0WsvTuJnHkQ1rgB2nGz7aRqnVW5EQyBPcSO0RnjCmyD7XYVKWt7RQ9Gze+HGsbrcRCxvRq/1lp
kswdSn+tQrv0BSDNTJq0k87YPIst67HxugYyNdK7Z7tMj/Rzjn7uvP5zhJqIJ2ieTJ2UG5dNjAU0
i1CQXQrN33R1dK3ys2Y+W8KGR7mWcBjqwrZCfBNpMJrHPL1nwSFtUQuBBpZcrQqyBlrQmatWMdis
Hp7uLxKjyI1jPGeEZoRHQYB8RZmhgNclmxu7lUa3kwPzq1nnGmLqnZ3gIF57+0q1wnITJbF8lLWy
2ebd2GyT3GrxrYGsCUusTPYmpjB/gk5oj31RpW5P/vhoAVyvEeyK8191LUIUYRInPXS+XFabtky5
EYQRutLgGRuMQduPpgeBT09i5AdEDx91wCfONQERnuLMxEN8kLsDdZOeTBHdG78R6UZxMFgsDd88
YoPobXHDtA7UlppTE5r24f63XNoybBa0SUBqIcM7e/iUcRkoGtq3V1mrCtSHcG7pdKmHxGqs1WmW
h+ICp0k/EZ9ncc/r+zJx5GK8pJn+M/KwSbXwWogK5/f9KS28vh2uMCpBsMjhkc/G0W3UNMtEDUiN
cuM8OtnGGfMXmhowY/2keJFrPd6PXZmtPGiW4uzbcaff9Sau25bUBaNm+Fc1gfEzRcJ9bKj4ctj1
rzqT85UvtzhNi/NHUxwPQGcWdZC2NLJKBNJl8IovY+4dG6N5yYs9efuwoSD2A7/T3f2VXfyC1Gkg
ceiQGuYrG6gq1YWMVkFUqOWu9kJoz6pkbcDLi/8lwoPAn2TsKTLcpFyQNKEyiVK5Fk2GKLvsBgES
HuloXpJ02Pt6dvQT5eyk9VE1vAOu7GuTXWo3AnwH/D9h0XVMJGbfExej0Ckq59L0Gj1UoxnOuZ7K
SDQVwy+jQ+Gjk4zhJVAzczNGqfOfKgyUfXjP7Cq5RDNtyPRrKEnhK4gB6aDWcnqUfXhYbqklzcrm
0xei5JShI7FLkfBGQ9vrQ4xFKs26jFKfPvheUT+aTVw/3N8A09F5f8XTYJ7QX9pkQAPc5P2SZFqi
KaXXVddmGCCSRfle5N6jQ/li7NOn1X7gbV74frhp0m9OlNWmUm12cnVNnFp6jERzDAf94EWAjM1+
+BHY1pOS59/MARjr/Yku1F2noTGbAsE66bvMqgXw4e1gjHz1mhupa6KbLeLfWqK4cgML73cE+9T0
J5udf/6MSBaz48DoohhLqej9jHsFoQElcYAMtLBXvVBorlOsqnbfRipGAXuGSgnGlWAx349i+E1t
FlDaromc7YraelaEdJBj8yQF5sqOWRyKHqdJdQLM0Dw3Irm1y9brENpobRl5NMOV/SCnvxp9LZRw
ZbDb+ERKCFRosr2AGzu/YXzsKISSdxERWD17svXYoOYqK3AE7++O28PGOMBYuTipJd0oeYZqpUZR
GGEbHBW47o3mo4zuw/0xlvY+SZZM8CORu7FUgOmUZoVWsffj7Ido0j9ZKtcXXe5hhKWtmyu+cHUt
OODzc3/ghXR26lNR+v9LewTs9X53xFyueG3k1sVWpE9ZLdw+9twx8KKNLMqvZd3lO/wOH/rQ3Otl
81XVvJVDsBBlEMCaCg1ULCluzM7eaKke0Va1L1lfum3zy1TQQej3qNUluF7dn+3CMr8da16yo0MV
Yz+Umpc8Mx5rb8S3ouqQVNBckfWnXnHOuV1+KOw1E9KFc8G4VIGhzbJl5y0Wp0vBzitCXEMlslFn
6V7GXhyRqf4+WGtlyYXtyo0NYoa9hJzaHFURZ7Efhjkg77YvQaiFVXaOGmy776/kUsiEr4+fNs8g
xO5uSgg6/I1BR22Qd+ZkcsofSb/Pqw9Im7vpxIaRYjdT1yTMFr4gVYOpJEm/ivbOLGRKqS7JagVR
GnUWY4z0qamj1n+oQ+LRd+QvwsRZKbmqSys6gXiJMuCtKBS+PyKJbyt1Ntke2LipHL0womg9jomL
kKj+4ml1vQWXKLaynqafZXmQjx0u1Ft60ShEBknwFOOnwY+MO8Qz8+DBaHPz2HFd72Cx+ztV7c2t
NETarkdqPtaUxBViSDdJZ6+pMS5EzKnlQdSc8KM3MKUwGUSiDGl6NUP5pZUttx/OvIG+3N8aC5sd
NizrhBK8gj3FLKJImpR6et9xoLmXnkDyFtuq12JuUgldy6aP9/fHWxC8VkHzTAJpVHJvLX7NsGsK
Va2Vy6DL0lVHKYvWhqq9oLea7o1ITT7YkY11Q2Jmn2RsRFPZyB4rJfzp66Z4qANqm+EYpK/pmKtP
jqmuIYUXFsRAiwyEGDR2/nO2fyIkSdQsS9pLZUbfzdI5ym31u0qLvePUH1bWYuET02Cd2B2T+QKm
UO/3qsjDUqIlL19aIV5Srf5g1OJPbg/7qDbCTW2qP4VodkmdXBxZ+iZK/1xbyoNTDGfa7T9FjlDK
yi9SGXGWRfKLKCmTVhMu5om1UmK/W4o+vaDv+GD5yTenCF97b3wyHfFB66meTILcwJhbFEayuj/G
o79Cs/lbsb35DZjCTX0xisnzFmbfRtAlElmBajp4V54T9X9EYnOnl3W7x5tp3HUltbIsqOJPrYH1
rqNk+r70B/tFGE64VcfJtkItpK8WguKfmaY4hVbcuGnQm9EmTij7D5kjfRmtvturItXOVW5kpyFX
e7fpFLPHuXPov8hhZuw92HXUadBCjoai2XahV36N9QaXdOGjadQr5bXgJbi3hmQ4FH0db4Mkd/ZF
O1Jl6nKpvdpCwQWlG1E/qkclPFRiiIHodBl9PXk4CilwHotRyz/3iRZuJTV6HcbYeRoCT7hKJK25
nS3uORy80RynOmfOBc5oII4VqO38EnjmIxLkuFooIkfCKE7d+5tpeSQA/UQN8ELz0jGsBgxa/E67
OJL4MUbd77b1Dka8pvK4dLlRuKC8OcmbQGCapcxaYdm+WiOs2mER18OGzo38xKnKNrWs/JQU71Vx
kmPqhE/RmK9cNwv50Luxp/P05hlkKIUhJJ1oRg3jRBp4yqPos5/IO7MudqXpv95f0htFILpKwK4o
T5OEUauZe7UYZloquAjpL5mfPTdTUwUb2MHxT0P80fBRHvD9HcnoNmn8U02zYtP26LybSrDVleQB
e+uVzEKfX7f8IEsmU4JlirYtF8j7BRBmmEno2VTPaSqesrg45WP3X23UuyyPHkBM7vRM/6SLBskr
v/Oht6iKGwL5RxMNVFCMmprmefl2Qshh/vFVxyfpR1TYr60Uf6SR9xvQ/rPieIe0lFEPTTWwnzy8
GmDMW0tCMKa3tXLrdfB+Kznc40X+IzYs6JoG4s29S1HE39TIauWF51YhMmYDFE6kqoPPUWR1bl0o
P6LEWtOJXV4Uk5ooaAIy9tmObHBd7s206Z/19qeXfhjDNezRwgAQAumXc7omp6XZAJ0aaHkKX/15
DLtq55eatSs7fY24eYNPmNDxyEeA26LEMpkVvP+42Zg7nW8HHiJP2hFyNDrr0mZoQ+IehI4xPpDC
AenemvYPzKw3SvoQNefYXnvTqfN62vQ7SINQbVLZ9iBO3v+OroGhgY6Oc040E7nAl7i9WnhZZWSU
jFkVKMQPD2ps76xePLV18FCZxQbGFRareLPyv+Z3tt4vqDFgTMN47/z978cu+8zfKPL2IVRWrvYb
69G/P5mEfmI5UsKdZ9whIvJ+K8nOeaAY3R/5mUM3ujpydwxZR+LFTi03oWrBz2yrcs8fIrEP0x8t
XsG/uhKresnV9BUqujZtjbe3698fxkclUJKW8/tmawnMYWjzyjvXlIayWD5okT/51TJgxJfreU5l
g+IO9Im6RkbIyPneTBgY/3WE9VoPqZtU0FmyfSS8fVh+gsyWObUbIHXpI7zGX8bsAUyWqwy5k9+F
JO26fK3JNA+7fyehI9ZA9AE3Nk9T9KJvmiZTvLNi+o/h6ChuBUXliGSyvwVRo20UbyUrmT9l5iNO
J/JtoNdMrSxN4Z1NwBubwR/3alBt0QfceFl9ThLrEI/9j9jPjvcj/uK4QJcnhj1Z4vwIUq4WRVB3
3rlvgkdTGp/i0gAu2qAvk5WfjG54QBfunJnRGqFsngdPE54AcoijU2UlSXo/YaVLAj8vMqRWDSAF
dkiv2/RNXgeFnRx0Ixh29ye6eGImNBQC6bQgbnBeyWBbSIAJ6ZzCCsaDFRYTM//jGcVroTsIMiZj
8wsggHdqvKx9QAueZg3vIYrQJnQaX9vXem5+1JtE/KytFh6U33b7MFDMlyRFsslAPXKlqLUUIMlS
McoAAcoyzfu3mZ4o8BcD6ax75Xe1HX92ffnUD95x2hQd5xn28e8kV7cdRzwYrV2Lq1Bad9soCFYO
9s2VMHmkQjUBOC0DopoX2HrTrmtZyN5ZF9E3+AlPUqCtvN2WPhFlNepqvFkwpZu/5yPRDwJGjXeO
A1Ps8lBVts1gi60CePpQw6TZYmAKO4xKn2tKsbLH85OGW6Y4v2y8dB5axzc2FGyMTWjBUKzUjudz
q0YPau/xrEDQdaf6o76ysxZ28t/Lg58OuhRy5PudXDddlo+a7bGTpY2olI0ObohLIdCTldL0QlgC
dUXhUf27ieeS7W2Yo8hTj3wDQzug97RHyPC/Wk0eHFvaS+2qB+JCLGc8TguIBdLsea2jTyov7Qe+
h1xU2z61tqbv/aBy9yVr8v3o4U/nRLsx6z4auX0qQ3Vl+y/EJioTtPinDQfxaLawvZYrQS630pkk
6Jp50nOp2JsQiy58x/LvSmt+Fka6jcw1N7Clcf+qhoFoQAZs/kQv6L8WKd5057CynItup8bO8PTo
oFq19lTwHNmWKHzBEQ9FQq6HFtf9UDXNa3aFknkRq6jXwZOZI83luMpoNjqkRVCQYl1876We53oS
rZy3pe3Eh53+BZL3Bqscpa2q+HHrXzqjOaqN/QXn7edKaj5JrfmnEWuMnMXhKO0iOgeS6uZlqNlN
JUck6dRbnY9F1pFvmxc7tY+d5PzR1GIFrvi3tDRfRi4Y2LFAbaimT5/5zZXalqOqVOoA/9akG5Dn
xj7PGj89hgLKryUq+SFQlEnzNEF5u++ThxqPvsm0yn8Musw80YtveXZ0+h7sZfLDLym7R8gdnku9
yB6KzMxe4wbdwVqM6hE13UluWuiY44hkByddbD17RMNRCpWdnNiGa/i9CZC+t7eJlhWbHpOex6E2
aQ/GoNKbsVRPfo5BCBDk9DFvrcQNhE9OGlGbcPSx/YW3FoS0Xte9nYxfzUZWEvs8hml+zNit331e
bk+F0VqujIrsiadQsk8iLgdpKhu0du1sfL0ZDlVtehuTrGY3Ck/D6ajFD6UZ1YMo9PITyrzDl9yK
hsdWorCRKhJCuTWEay0rUTCKjdw1nLg4pr2OXHVOwA37QtpmidruCr1D9SJJsz1LF+0dVIh/3z8a
C3sIYQjiHw26SSFi1oWMVTouSaHWF7CaGw2X4AYd9Ex9yPR223GJ3x9t4c5DsmSqLFsAa2jKvd9B
pRToIrY06VznlvIcokp8TNo+Od4fZeG4cwAntxOaZFC6Z6PQjkmtogCu29mmsaviUHnSQj3fBqb8
r9BRki4Q9XRWgNWjeDYvZVR08IPMr4NLbfqnqmpgCQTmoe2sFXrqQgR9N86sbOG0fiAbLZs3Z8OS
y6PhRIKvjl9Q750edRov7vuLuPCEg9XNlpgecpiKzTYGNOvWjiu0mwK9vIxtlqKbUz9gH/A1rfQP
Tlw+df4aDGPxw02AYeAQk7bN7H6Sk9QUqlV1l8Qoy11DIn2KlFSc5ChZ677fAHH/fjk46wA1Gekm
NbK0pFVsmt3ntsNsq2wOQQnfr2vlXU2VBqHhXZiOH0VjHHVZnCdeEM/Wj/2q2ejiOr/5HVMy9Cao
lkHpoWNOEEdY1ntqqiR0cdTSDkgrtJMNWe7i6a08p5Yl/br/hRfSLLRSpy4C2SH/nq12myhx5QTC
PheGVx7yzpF3ogsbtwwkIh5k6BXKxv81x2YXiI0yIMKAMF0UnoLv5wraKw3VRrbPFQnI0VJSvJ97
gKGGnMlPeWo0n4MoHrZ27HQvpllGaOkrNiYGrbUTgae4xpCNblQ17TbzFcvlVJiP2CAqz6o94N4G
dmIng7s9aF7fuVhgdv8FE+xdmRzhxkSLPndK3KYbROWjz8CX0o0JU3nnlAjnS0blHFAtP3RVgB8g
ADVdr8DUh6GrhPpeTYZ4ayWy/9AkWuHikozvcjA2m0FW6R2DlNsk0QjXueqQsmzqgcLAaD95gxQf
VFuExyzu0qfCDzO31NvxmNceks6xgZZBw9OAUVvtFDZ6cgW96z+FtQQrX7QSNwziR3szFdquTB2x
C+R43AkqWa9+43gPWFcEbguV/NQNfbiThJc9Yt/TPqZNnF6KwKxOXqunm6r2o0dqa+GlCPNkm0kA
KXNRS1j1ivpZ9/Rqp5sBee8YfiodkHiyLGn7JLXiB1jkyi5ox2yv4++1GTXgglobjtvc8ssnvwGI
mfgyoJ4EUfAokZNt7o0eRnsDwME+6vaKr2b70BbJFoFpbYsxavus2L700CpaABBQ6Q4jn3Kve0N9
KFv49kKS7GPcoEgvl7G9DdsGj4PccDZtVEhPPmoq+yE1y30sbGuT5rjlhWnkuT5agUfNG8dDii/a
wdQmCzpNjjp3KBLNDbXC3ER+3K88IpZiM/AdiAMgx26zPrJtFXmoyDqLqnzQB3GxutjYiAaySokU
PFLHX1B3+xaa1OPun+CleIloORuEwRFsm110al1bk6ONfe7r9hR4wZdeEx9zkdT/2BiYYiUtL/AT
IMsJzbNIERdhUBtDbJ8DZ4MhI2S/YE3R7Ebm9+8YAJ6JGuToN8SIamwE29q0ztS12oa3ielHxaNB
TW4TAQND5k6Ebqh4JFmVzmHnzL00eSZfEz2WH5zUal9Nr3V+oh4+fC11p5tCxtgCCq36L7jEBIQV
Kz9B9LZeMtpKO0hwmEKWZkCFNJOsl07r5GNeFMUx83M84jvYr/c/11LANd9McboK3oR608t9fo0t
LiWFxp0PsdDt2grDFKkQWyjUKxWwG/DJtKQT65S0DqAZWt/vx6uMRm98iId4/4Y7Ta9eq3g8tLW/
Z9RzWqh7SFUHO2w+YsZ5jNFKuD/dpd056TUDh51k6pzp3LyZriV8n+qJZ/3DrlnIXqFXyArznESr
5jIanY/NhR6V5jlU5Uv//zg7j+XGlWDbfhEi4M0Uhp7ylNSaVEgtNbz3+Pq7SueO7uRFvME5bEkk
CFRV+p07mQft69P84rrlmxIH5qSp/x8CB/af3grqzXTN/B8DZlLEcReAOg/1lGjgMCblIBhe4KO+
sv+HzMmgkQX6v+aSaJ2MNPOb6BH7P98GRIFOGYYqPkxUlY+khxktoiyj9lcZZ0pHi6Omd2PbFBRW
bCYN9c3w7TWiOTFeSrmq9dgEG72Tl8IBG41JG17y1dbPbdozyHBT9DuzTf9OcfZWC226esi435mr
dzXUaqoCpnn602APvpYv7T7PSBIsQ7mEdAI0vtaPWsoMoW55F72jnEdT6yJqsnoY0/Vo+XVs/rit
yUdKrwyot6VRq9Tau9oMGdUfoC+3LEnzC9N3jUNtrt1+UpX5UCTeGiWLrp4m3ugbzmpHdAW3RHUZ
xq11KRgxcfXOMdLhpuZrcWE+3LQXugZFP9iu4wil5J620zKs2lRElaM0QWMn8S6p2rXywYrGOAdk
t7EU+l3cZMbT0v9W5WAS3oEIT4HwWZ/r0LVHB0N/oWOt3BdWl93D85YGdV2IcCMBH+XUfaO0LTM/
iSHPj1OMpNrSS5RP2RDEmaqeVmOY75VtC8npR7AuGJeVNFNoJPCRNCvzNQwv7Y6Dl5+rebQidxbZ
U7l6ZYjd6pgmMwFrifX0MY4N8+T0rXYPHtU6dbNFpLaOTTRtotnbBP7+sKRFaHWu7SdAma+pOpeX
TLSaH1dGF4o4T3db3K9PYAuzIwiWlRtul0Nf6jbheuxG8bx6oWe0jl+183YQ9lYGlsvQomqp6hc7
m9b9aFVWZKxxXpCxh9ks3ExRfvaZEuSoUHj2gm4ImbbajAelyyftqDWF+Zxlw7JTivFd0xP9DyOQ
lqCaVs/3ktYI+q13d1lWTkuA85Qcy4bQ0a/T9X1UbMEoklRt96JivrZQreKrra01gdlP4J/TFY43
sK33Y9GsO6F3M9PbzHmXaCsB9WbOTNFMRveDbJd5syqj2aIU0z89q31GXjPXTDYS4YoMa1GBXo/C
eCoa2uwGa27ONq1/AZhKNRBe3LMNZrursoTVzkr70Eycy74wzcyH7Fp768oN1LgKk2DcKg4l3CrL
3ksvNyHGi83EN6tUPWbzlu6XTFcC0Xv9XkzNWodmv9YvVQkgy9favgxLOkD93hOLT4agONUdkgv9
Xh86MNacu6zdVzYjelkFMacXWIr9bFr8Bqr0pa1JHoANG6ygpCGf2WM7k0FbFIoqd5+sDRz3jxTd
QJFRXD9VCt506jKRjbyJdsTm2vC8AhPJ8y8CS35e1m9zgd5QlojMdddWOIHtHE4ii5T1U5bvmIwk
dUR7cNjPCTqoQp0Cd9hleesbpmzXPQDFG7TvMnmPlb/FSNKv2hGsViB+nfShtm9l/qVlTOTCfVQ3
05+Uejdqt9K+WUtz0KY/ZusEWqNGDRVD21vRuF8MJjoVfXb1Skpg7t+F+cUx5Hx8L/dEnVDP68BL
b7r5SAlvY4Y0uUd/S77ESCl6tfFLXwfvc84z30Nnl5QiSEKGgwHPXamBTM78Ufs0JoYk0eFlegyX
L4LaYnoXFTJxBkRf+x09WMU6BIy4CkSTR1Wm4MHCaB/HML7CkXrxUmfH46fZir9UkCBazniI/uqy
z0vpi3oNacr0mQgcbW3BfzvLzaJcUHcQhnKpUnHW7dOs94HGx+2YoUX5uINQqGI8dXkn9GzPIThY
M9B4Jvw9a9qgPsRZem3iqvZVax0jMbi6L9CUvgdG2RfjzOmL78sNcdQV06cnR8Xx6S5T3ty1hnbt
6YcphPetOky8kSm8dukbn4b3O6aRwANZNIdUH69YpUPNA2tKd2N8cpTM2luxFJdU72F4mr2nXKuj
HF7pxgPpP6OtW9faTZr1DEi7onEruVMm42Kxs55IA9UYL7LJ2m5y+NT7s7c6fxVR7jSiX7KQNGFU
kVxCw1FenLkMdSP+azTmXs1WmhYUnzCR4dBDfN8N8cXdqju1RRNq6UPFLSC3HyK3n3Nbg2Qwi1at
px1T363tzuNuLeMrh4ZDTPmNnlTfcrtoBKHueEdoPDlQalJfZOHcosEdaDC/YU8Z4kb4xBK1KlVo
qBrtNzoAy/aJj6lNHGUG0/TmZMfpIz0zat8UWI0y8a22RoXageQdZT75er9aS8RUipCOzQOk7D7q
BsQgQqBmR+rz1jLfgUrwu62IknzY1TWZ1XgNNevYpXYwgGaei3I/pBOjRrRdZX9Th+45XEYS76vV
YS+ZYZENMKmsQTzdNO2KKHbkMcqBwWazcbKA/m99uStBAnBX8rBSbZdnNMu/gF/58ujDau07k7sf
G+BRo2q9S8VjzPY9q7FQX5bfDXL7pil7kwHoC1gDh54SDxJNh4J50swRtfpRiUMJQ2BE/YdizYHT
9wFqpjKWkOvktKGhKQz9jzetIWKcVcOBXj96jR7V+SdXuyDpu4jnMyczXLOruz2i11gkFmNwxwMw
ITkAfgtcdrXL0dWFVgWlcBkgS4SINZRvCSU5QjFXUQ/vq9QZJSOD+uysEltL+larIzjtjD9Wq8IT
zRgR3jYxw6vdkiDuY19JODLWxRi+G1ccOAqqNeztKptgNROvKFYXhTJI6Kc2+Xlby5p7lXl/nGaW
p6mn/5YS8KEvMC2JvuvS2ZP42loxw6ocjj3uBj9SAfpWRu3Us1Nm88OeYTR3uouToQx6mBk0JHGV
rWgYr73u1qwmBHY1QQW92Uk9qSqrd+GrG67LfMdH9K5i6UCrhkdV7aNsEnv4/s9Ek9Ao6FHsWXt5
9ORpUNYv+dAphm0dradtcy6OqPeIC3OcCp9HFIt62Ib44CVuwO4ovGAxxqGPOO8jmNeSucT9/MVQ
yZMFTyglO2pL78R1QcWoeXIOvxJT6VVoiY3+wBHMUSpBIVWn/JLyzjGEg/mXoAESW+YL5VhacSrF
RgIw5IvtPAtQ7NxNBoaBlR2U+NbV9t6YNh/4iGkJv+MWGGZPy99ONIk8U6C2g4XJnB7ZAkAajYrj
ad96963pM78QFBrX73o4LqbhY2WIbzlPe5iT/U1cHKUKGAdzYHtmZ4UjlaKEOPOTfFqUN7AVfshg
Anbclw6JTDLrkUt06au3Pprq2c4/8vnM+DlmGpyVDKdHjp9pslDmGhuPisVY/9oegFnyjGF7ePMS
EyC6ElniGXWo6tqBwZFyvev5pUBmWnt5XIvxXlqbjXMuV4X7YI24J5aUf688MR/4XZKqek+2UOo+
iFilNUUCKZHvDOtYLDBNDBJsszgKMn+/xe9zup+9mKGEj077TU3TN7c3Iv9Gy+R2KdX7pH1ykx5T
JsvYDF39lNbLr13k2yu0bKG9qkl66Dw95H2bIg7rpvoNk76l/qxzuj3yH+mfMCDTQXTcpWdC91tc
vLnGvbwxht/4Gc8pz2MZp6FcWUWtooniCXdbM9cU/qZce0URHRlKubMB0hnWfFR00B35zkGoEQRP
yXZTKmdLHsrqVapEflmYrt9NP00CMwtwACYHRJMhDvI8Vq/8X6YAvfyHmTgcQe2oMOZe/l3qiXpV
farR6PXYWoMVF2NY7PdtO1Puv+qZ/YgPkDi48gcli30nt564lzhXrwRzdzxvnm47RbVexrg+rEkD
bH3AFzs4VgXLKNdfmTtUVsa1xkfjk3VG31ROpSkPWhwP1n4jJ4I9MtyDUJ9p2gqW9EX6f0bR/bHq
5ARLSKLsKmPnwfVh4K87WhwVW8LbL9Scp7W/V+aVMZsH+SgGAGGpLtABnA069neAqC9D3ezr0fgE
eQQq6CblLr9DuPiHVBF96z5JX0ljVxOLSZbGcuZISDmu29ArVVRdLo/hxJ5Jc5jqeiAKeMxW49GD
McergXvy9y3PHzChiTn8pwhsL0zyb5H/2IpU8zw/GhUW7sH+AuUeCcWJqKztpKFDzbDGHGLp63Kp
Rf0xW+Perc6bsF7qDWDlepB+Ag/669laO54T+m55L2OZv3CGNFwJ3IBJN0LTW6UL6dRtMAzjrray
I/QqEo4pxaLNgsrca9urXFMprVyKApSfd/mdFEeUWIKHKV3AYok2ZycdccptvwpRepaVal9SI/Ez
QVQGgyFfThMO//8VeeOrYcAT1xSoJ9VmG/TQ4VNki3ZQzt2U+PnXp8K7huaFTy3j61Jo8iSjtDfb
hJ+VHLQ89EgSXBoGG8JPak2wyKstiqtcS3ZD/tQYhTxalrL9k27f/64TLwPhi6Q6l08owwsXg8zy
xfgG/JXpstIF6qiC+EpvfTVmzbDnMerhgh5aZ0f/6rP8JBtnmACr1+zFZriwDe5rYlgke4SDiB0n
O8yNIhhyF5JhnHxtGh5mNyc9t5y1qX/znBu8IBqyzLdLX6etIY/exjv+MFGTYcs/7EXsiNT3izfC
+PTN4eX/chcpYKCC+/qjcNo94ytPUml7OOsT3iiq2e9dSRmwA36wlzqZs8eLPMJIp5RpVjXW1Whg
CK7cEpLo0lXdCvOH+3Y99wTb4auRXop4vMvs/KkgYEO2mMorwyFWf+2+OL/ICu9n3WhFilAKOfaz
bXbIzlG1pI834eC3Q3qQ3PWcQBSmUYLgy9Ivx+o4RyXUe09zsZ24Rq14f3lxUv1Lpz80Gaw9a9FZ
1Qva542/pGoZwZD8zD8nsP5DPAValRz+16LQnfIpSe7l86zlrRnapxZooNQ//Io7ZQWk/UBDDrEW
ctAxG/IEatN29vpQyn39wJtIsbfdB2/DFtikgnLvW2uk+sXzss7SppnOK4vL42GhldKA3nqXpcol
054qoR089e9abD5zZ/F4XB5yp6tneB5CTjSijniK+stW3zGwKBTEXp4kXMCzJMeRCzCMe2kYoNk3
odDhDRn6hz8ItQmlKHM+qx2/XiEfm7QbP6ArpdvE7ya0Ok8iVvOd0p9fJyY+wTH25qvdW5FkxPWS
H66VjydpMgVhjvULBS0ZdJ9LD3VC6Q068wUsKV5cErfhv8hamnKxfiGbXEAeKxB3qCi81nQaQU29
CtSek3/wePRxbaiGvkj8eZZvr+c/IJ6kD8Un3O7D3UYKIz/S4JHg/40b+SqpZHgW6a879ibDUb6G
T/OVqFaQEHJPDDYimW5l/ywdIJ4OUj4dBOC0UnXC+8LH4RkZch8UpBJW8Wxqrtxd+V1y1fD1UAPq
nY2LTtprJiSXTpxnD4HUHvKcskck6z9HaKkIuFMNCEWLmkZYrDOfl3pjlMuEFpXILX4LbtwfGAcu
A6AUT3wwFnoCk508LtJ+M94qIT52JPhIGmDZnvgfPrkdcIjqbo8PwomQCnTF0lUEztmsRdOc+dLn
laePRZXPwN0jxav+wvLI+KxmDIW8NxZJun5Wc5IGr3VjuX/yeKKV8NoqlsbOfgMmcCNSPw3kc6SB
QmjmViEDdUHTsp56gWqsr2pSAvZ91P47EnLzR3wIvj32YIHDjA8W48vzl2G4zSgoZtrtuS8WugH2
3hKWy4OMgeG+GObo2/V2TLWWoMUMSjWWN8BpkDvOR7gNtVZPfH7sswBBgjjzMiQZsYMWjCsJ3y3C
3P+3cRnuBRft8/iBlWdnMhPf6tfaSHeWT5Nb3SMWBlxECMxi7kczCeTjwmaTb5086Wwx75BBcmEZ
zJX8Wqz6XExPzjQd00X/m093Wdb8WvDRwptrNe3C/lTbcKPx82nMnlzsJHj4cG4J5R5XwfT4eTy5
Ew39VBJJPcVW9oFvgwBIp2cilpWrwnNna043botPpFf+MsL2pjhX4pydfGq1JZxfdtZsRXZq3/F4
nBVjeyMGABhhv+Gz4bBb7ssMWIcFk04iX7hYJOeS543p9Wic/wyvivpnNVikWpQBDILX1FZwtSnq
oqD4kMaweM5zkunSfwBS4ksFJj1SVkKxcWIIf/g4F1ZGYumi8bkyMmlOf5fFvpPnDa8JfSgsQT+4
s8emwWsgXXipkBQptMtOSriUFwGjiYx1rfyDzjG5TOTlfa2wmIjg/jOJpoQGforgQzoJLHEx3Unt
bvMueY2EY4MQ2Ev1PU32Lq+No6M7T1lqkFV65KhxRcbmboHdZK/ywKJ49ckLHWy8rnd45stvdg7x
l3fDd5TjFg6Dd9+Zz6r4WhhvLiV16gzA4u01JraXmQ2W6H+PGMlCOj3IYKLYZWrDdW4yRu1cvILh
guKbjF4O4W7Ip5Hhe1JInrEAMnCqUvrFTBV9+3vwjHuTeBRlx8grqbHZySnJjzIjKT/sjIkvZYMG
Jfn1iyK+pJNWg+5Du8gtxJpw5juyN9nwLF/mXJ/8PrdvRnff4lWB8W/sWPpRkw7d38FjsjNTRn2p
90RN/5z7uc7t3qLWyIXkiWCb5eMuRvlEFEIi6JnDxjYs+nKTlrBZqzDN44g7KSA5r0lBqAyIGen4
dvAZBmAM/ohSKEjf+fJJiLPq7jPRXcbJG+Dfpt9ohwEr0jkstm6Ple3N4pve7qCWetCJg0zAgEOY
ozl4e+Qg17SU2tsmRWWJIoKu5SWNmX02DumXpVh/2XkGt4cyauPUOZWFWi59qXfxupuFxEs3gbS2
D8LTyb1+97VyFsJ+WXOCdfumCO3CLjhi27XwoVSLhr7tLvWiBxNeWd+tL5V9A+ro62X9qnGKkICp
vhLZqXUfUYGN3Fr5UUxxZLoA+Z3h5FTJp/TKq1IC2qAUGtUrDEChlnzJrYVX6IEw91B5+aNE30DP
O6C2sIZSX4nqvUGF1PE/uQAKEiNjSXQzD4dO8rLfrFs6pUe0gFzJTIl3s4EOV2po3zB83r3UwUQk
Ui4qFSOvukdbHUMp1/+FFKnnyuBotXB76Bj2Syaga5aIqDxI/8hVzKDH9oFMipIteezF15C+Ufhi
iPpCCrSbfbE4T+ryuzMgbC7SP1yX1l/IthGbBF62PJS6Mvpyhts4SoVDWk4xowkkYpz8jbOKfGv6
uGqNH7fvAA9DkW9HE1C8iUs2oUIUMgIul/ZK8qdbfCXrJZX5iEPi0GzGmEJNr64TTs6wzrsBNbHh
mBeyfGVZkbTgKIBhE4BazFDAtSIDPbZya2bfRX56MnbtkAc1AbLT5FkgSNuphXNPPiAmzq/WY14g
6lLWqkHfl+RcfYyh030kmrefyaeimxPAHKxpTDKsRiE6SwI+o4jgnybsHmhQIAtBc8FvUkGqMixY
jd3HUwp6XQ0afYgmfdprk/71e3/WFo1rHMaOI13sDU/AWfOTlByPLM/kpdJhdNX+KmPBIg/bqr+T
qlHqCqlMe5HJ0sUEHWdgDAqxdg8fxOzPjgZdcvz7tLCPXa3eZRkIhUtFCRcrjoam9JF25FIqhLZG
ItK/8rhKxT3PDytDkNv4H4lTlHJm6Kd6ok06X/ZKyzgZXuWjcHY0JAUFKCWarLGl54eCyh1rqpOj
HLSbaTTye2io/pEKjUDfHR7YLRwOaIlPm0nnf/KcyETLb5pCdYejWgG+GVyIsZI5GKzk3PeEmABS
ArcZMDQQcnVPQ9Uem6y/OpMRWKBwULvyKnBz+lT0zhwd1kU4fWiOL3PdPzqcK3auoo7n6mu0JZiD
vNNudl2cRWuFZPR2iWJq/jqPD5piSl1oxxbD7tjekkbv/GcpMilrcZXiQv9FoEpmXWzeA2ao5MQM
wrx38LoThNWra4oazVm6sLbMNGR0hOa4Q6jncYBAuGi7o0gcX28sWjF0kp0dvGDa7EuNVsWjTBmp
I5kSDpDxT76rsK1Tnp4mJExmwLVU/BGWfRlIp892bclVRplQ2iK3OxxE6e2W3P1nYJwM7AuRkEGF
f3Wqh8rQsaHbbgapkQ9T4jd0DPh9K7FQiyuzDtIoOvFnCRDA0StmhtW/aVppE1zNec+xorVmPchy
UYHDNuEIW+6ylxSbffpKpUoKtJknMgyTfY8VDUtNdp87615a09xhlOU8XKR7VI3aVaMdRW03+QRS
6bileV6Ia+SuC90O55zWTTo3y7g9JZPzj7vb6caXXsAfK2IGaF0qw93FXnIaii7U0Cl6gYZAAvQm
uVjoF2mxYM6g8vqOWq3UV7vY9m0y3KEMr9QRCrQmE5Pv9WV6WMC9OvNHjZauxyvDx/cet9eTbjPT
i1Sti5r4bW+cpNlHBkhkAKwg7rACAes1dkrW5HhCurxP7L0wy+cmMZ7qxL03XKanZ+5lmxzYIJrA
qpVAOjmjaQI08wLNSVEDKUXuIoBxlNbalTaRmQa56V71uoduGh7jMQdDipyWVTi47r+p+kAaXM/z
Fc5b2uJrSqClg42MCww3tRHpmcB5jANPfIzWjm3qABObn3816vrSkJivqBw0yrzH2GVr/1En71Ki
bTSOu6l7mQIzh+FFMHSEIsoYdV0Z5SQuYTM2Bux+3IWKGEN1nmG87ffS96kgp6PR76al7c1R54RB
duUxwxusalDhRklFvPhDKoBBMc6OkuZDm6xfVWuDE3iVn5f7QAO5X5EiNKoy9tc1CVI93kuXq8ja
u8wxD7o67u0NTyI3xrvewcPKi77zC41SJRlgkTSH2aDw5+LUSMtEg75hNZAb0KPP/JQ4SR/HlokY
0tsQdKe45kaNtLgNq2YzbW982Oz2rcFwJy3Olqslbxn9qBIF+DVqTpjH6hFgFo0vxt2Mm2VbE6mq
ODL19N+c2fsERTYSmKb5t9vmkdqUZzr671q2vugpB8BEKM3SDJYvST3Qf/k9zHeXkaOrUdmoNAgH
vT4+DsYUtkha6JKHNIh94Tu+bllFdXpJTIwCpYDG2k4pywvB21FsxVF+b5InUWwDMOz0Y9F0O21Q
7pJlO1SjReq4ZgYqo3Nk36y7bs8us59w+dVDPw23xu6+89XDn64whRQFMpMwLhmPClMrx9KDT7P+
bI3OCfukqwLK2i9bPwAOyW9ORtl1LU9MsJV7Fm1ex5ejf4pye4Jp9SidHLHZmCDa+jojZnxa037H
maX7pueScpw1f5npevBgebZhSpHKC/rS0MKyQx7ITSaBayrfeWZ+SiNYWJoSxJt3ydz1Te/GB8uo
admOA4/yovR1BkuntFmE7Mfv0XXVYd87fGg2Z/A5eEdwoN9VenYrRf+g9m7E7loBMzO4OKU7WlLj
c7kMH8CaArqc7ramzdFLReVbGg50U3LcqaDKcnS7tTQp10+ZU9/Kcbr3+iTInc9qzjomPoNTURBO
rMQM1s9f8u17Kfpjg3ProPY0rOWmMyO0tzDZKtPN0eKu93uIpGzY1LZqXKHGLldcx/h7McYXwxYn
gKf7uIUJqZlbGjmSveVKoNDw1Zdv07j5zkKogxaG/AAsUxy4eYaacauj1iVgM7Tsa0jmvTzToJnf
LD2NTAKpvhT71FX/JHb6nCzpXUmJQy2sP3qSvzfucCmlCsAnzTUbTIGtvsiDpwzmTr4RrQQgW4TV
lF7R0dIzzKpXB85NaSccUtylRmYdFTfiDucmkYjWzLsxec2KiWQ/Dks1MbvLkutCIDXiN9lU6zx3
OKvdxoBKlfE55n6jYwFEykbVHLEf2xGOHWJzLIO3MjPC3ShGrzeUfjUzyBJNbxOr87Q/mbK8AkXi
eE+Bx45Il0hZEkJo/HKodmDP2vazHAsb0xMDaesxhVp8Iy9hxwrsHzXoNdDL9UdpMsE4VQorNPPK
CDYjpidM6a89QeuS1J8yjNOa5l88ee+5U4UxIigDvcIFgbDG5xmEk77poYnrp8RttKrKfiaA8Cru
iHFmMtCBhicQwjr1ZfXcqctLVnTXLKn3Of5ShS4HuQIqqb7ZhXXOuPcFSsnRtHZwz7qhwknhbo/y
omyFiuPs9MsfWymvEM5FUrNawxzRPPQ8bYmGTdPpGq/2CjbAGwvKA8ZZOk2McLtUlM1VvTqLIT+Z
sUMVWylrv6XCSxQwPAEyQ3pp6HZG4MI4jSek9Qm8gh4MldGSebI/vap4TUvzgt084RdFNRXd1jCP
NEPte2s8SVWt1WIXZ1QRJL+XyLWAJG4EbJKM+ggifTM8uBPU2gcMe1500YEUR5Pm2lgdpmYs9q05
cLD0UbvEmlaFCpB1Kp74BeMS0/kheo5hNdbHdRFK4JhLe0VEmpNWKM5fmAWNs+YQlm3eAjbQbo2P
lRHZS5Bbdv4+0tgV9opehpQoNDocAdc6jJmhVDbSKuPMS2BoUMfmeU7AnEymzyZTgLaL+dwagxty
WDtWQx8CZXI8aqvSpU4rBtUTkoy0eV9LUIVQR5g3L65UanTiJ1O9z23uxz9q1xXXwlrGMw2t86MA
GnMwq7I7LQAZL4OOzzgMZKJsG4C/kmVLqI0qNdvOqII4nwS4C2PYt4OZXObNcYF1pzN/KPQoY3ha
NKVlHKlz3FEeJBQPAGLXd3nal0W4rEjjOHRzYDgpfj7cOUdITt4atQATOC9Fs9etZgPKPFVp4Wsd
qYPaWLZLkSDQWR6P90acOad2mbNTAsz32OV9F1aLKJA50z2bg8BzXtfSOnjDZH/anCqa5UQOpVxi
vnVL21Fzs1Jxc6t1elJBYD5CO57jR1XKU1onDjti2KFeWstFE0t2dItqDIt0TW6cgiZaxZr5qVYq
hxXvjLy+DTu+aOhQ7YiXZ30QzAJr24u7TDReVIkDUYeiLk+jW1ti1yugiIApuc2TrS4jWTgjuVng
X2uCojShXhGXd3RMzfXRNjfyEsaQPbAXTTjlQ+/3mtB3auc62NK1OkHt3d6lBYGxlqbgQdxG84nu
vBBivThiHolFThBchCgd2liccYQQVwf6sVhGkM+1fjSnLHtiJMgUCuLa94wDFYCDoqCmtPnDWmv6
pU8dL1KSdQ62lSnQQMfn18ZyILHSirgCH+Yt5EpobNT9uDc75CXXV9J13vyQtzEKVS9oMCj1LByA
Q4fjWGxhB8/+I/m0/kE4gHt0mj92DRMUL/Hourd1SmjzaEqmS3tbU0KEqQvtZ27SggHYdfOgkRo7
F4lZRUqmvad90T4ajbCiZptfc2MAj+gkSqTR2BHF2kbjXkIOapyAG3bD1HJ0Gso7Tl4zW3Yoad2O
zfVPpmVMg8hxDAwroaLq1eR3WrvbZU7ahepibj6G33oxVj25Kyp0WoGAPLSZrp1KK1lCSOCLZw3p
ZV5ZZeGKmU1YWc4CmE6oJ2OMKc5kZJTTMQUiu9YdTSLqetm8tomoZA9Xzx4zuHA07x2M8rKjR/Or
GrblbEPMFDRjk4cmOxgs06LuIZkeTr3aLmdV0llsaj3t+wRUJmV4PYWmqZ7La7p6tC25tMwYzRRf
F7iF4C1CqNA/wCLhEg43+AZOfUJ5rQHEDTTALd5dEZOu7iCpijeLunNiEqA56hrO8cAAWqex9h3s
7Dtsu/K0GPTCpaoo/UlrE+nre7xPaaOMWVzBVE5EYG3x2ZjGeEwtZYgSZ9rgvVcd4uF+kmQh9KTW
WwsvHQ3P7rj+jLoyh3Vs6FdhFuPTmMecFwN05rT02l+BOf+hehHvGq9rTmreuz6Dl/JQm9Kbmni3
vEWK7bI6VFljR05SjNdmbZodY8sowJgtcme6azCJZAL7ysTkHsWK9xvD2NxXlHOsSr8m85KGoqfH
KLdHK5hi1mDT8dCGmBMO/TbRR1e6F80ai6jdGvdsFGKgwjuYGJ1JItLNjCTL7M3hpqTeIYal4mCb
nOVpJaVqDbUZiIw5HgMnnFKuYSO3aAqrqIfQFWS1435E0geb/MME+ciWEhYBwVejevMkhElUoda2
9T+bnrSwLHpoShTA3WpVuiBkE7CCZUkfMCaQ8hpTUnSlzMO17t0zeeHc3yorJRzb2vOgLxSzXNDP
sG94UQn7bpi7C8o40+JwLJf4GPcK5X/XS3dFAQg+nrUhjI0meaJFbYvgHK/OFdm8ILb05lisC/jv
0q2pMlujRcdKtb4ICJBwRZDWeMl2c+a+1rE9vEMYkt1QRsDK1ASYjpXowdwiNHXJwVS9qT8UvU6g
s2R4JxVVC8zy4isu8LaENJoPX/kQ5WDLSA0yReJ+hDghEDaB/gRO/jRa3RpujTMcEocJvA5E2ffl
UKE4mm07NDbhPniszyzTp0fkHmx10XkvoihUPPRYfTbSrtthd5f9ujbQXWzYoNTd1rcUVftnwwcD
BmrGYSMBzbM3gXJpk+4hThX1MclMivuYLXiajQYHo6t/prarmHY2PW8bBDVypq0vBgvcCj2HvjrU
aaTVoMbqPKVtfXSZpNAtSrAWZRH72WJ0smMahLyp51FHGT9QbEPHufLGY1XHaewn+QxAp0noEqBj
PSzTgZz4ChhdWK1G893Uv2QLuaq8NezHpoTcq+xiJ5iawnuKtYpYpmDvKvzI05TYBXCh8WQoxT9F
MOvXU/T6znGyJqxb538oO6/duLVsi34RAcZN8rWyVCqVkiXZL4QtHzPnzK+/Y6kv0MeSIKEb6GNb
ocidVtpzzmVflOHQb6aAiLsfrWbXm22/H0FEXUE1AzMyFf1dlyh9a+Z4nC4zS/qLjtN95JjUrRXt
XArNzEiYCTNC04++eUmdXtb6APZ6dLrvUV8mG71Fu8eKCp3b9UpdaD0KmEVu2DcdWk+7Lu3bS2tZ
uFBdIu0QR8MMsgi21zqz4/kMgJxCfj+X69IdUA3rDS7r6jjmjtTKbgsf7kZYOSR4EPVJv/RlFZe1
c0INeTg5y5Def078eSfwZgvx6F/ElTdEJyusUc8ufAWXXqED4zRHCYsrPzupzHsoPfenHeWXoWVg
RrvhC7EH40PaDDK/IrLhKvttOx8jS4Leg7tzbn03IkzTkn0ac59o695vs7HjS39088dSHxt0Amkm
RZt79roOK6RKO/Ok1cr69vmEvOpCvmXyQOBBAYyY26KfxN9UKKgvfV+muXs2zcnHFSTRDgoFLaam
bgRH3mZUNwMz2y+TSz0SDdQ7zZuz6zDJo63lz82u5ShTeKTgXcVWsJEYkpLXxNVw4an93LvJXstz
bWvGFXWcLq5WVu5nj03r+ReUVn4ivw5+dKFZyheMqI84bR4iX4aDFKlDz5m/R+ZSZvE0FHVuOFgg
Ukw/YziG9Pr15v2YtPrT51P5EdkSvRk0vUlWzXdSIqVRW3M66/0NSnTej8oqywvRj+L+vk7P+URn
CabVW01DMX7PlyL6guv5EeHsX49/3fn/4rTVQzYPQ9L7Z5h14Sob5yOUJkBCXKba8YOVfiXI+4Fg
ggdOHpITOTtEtzcUMGPyGFxaRjd916dXoxWRuISN+8UiGrJKb/cnDEGEASG1Ge/k+aGThbEV9sE5
0kEFUzsS3bYqvStQNqYn2UgVlNYbgj3kfv7zBf14hP99tHz/XzNa2Cqdw8zqb3IuGVet6/0wauMr
3YmPdimyAohVUTGDpPtml4Z9adKohIcQrD9oJdTjNL1LLe0FttoXgtsfsB5h4lF5UwoNTfoH/D2e
pTVL38CjnSNiwNqtfqDetl/i5Sty59smU9hYnoMGLWpqWNu37P2pVEvgWdLFBUAAur1cYNnU1VB2
QxQeVK75gJtPVtNSXzcAvT5ftA/m02eMcI+JW3zj7Xx6TpDQT9gJb9piX85EzXN2m9TTQ8ntwf/+
JIMeSLqB3j3E4DckUuhjZMNo1t5kaNwBvTs2AELiBE4EhcbPH/WRlUb3VMFvRqAAhZI3z6IL21SN
rRneWKqKupVbLgSOCzV0s/IVTHnUZgs4YVstg2DVQPLaIrYbcp/naluLLG2dmkYLstVrnyt97Ndd
Ovbc2OTWoc/d4kjehPBcnNRbv1yoLTbcNRSTlkLQhKfcUuUEyzBCa9Od9otZ/GhT/mtk/ptmikS2
DNxstf+BivvRlrDY+NLDVLRjxSv/6xwv6Vi4td5FEG+4X8nsq0akzbThbJn1Fwv1gRHmGP/3UW9M
Rh4Gqu80XzsDO1ll7rQJAjpW+QKfA7Lw+aYwPpo6S3fpIYFiBXrsb8ZV2nHkNg4KLzBs4rzeLgkF
6263oLutxyOwGsGRcXFngCrLwRHNAP2cAEhcVH5x6GzzvZVm3P99lTfjtile1V67eGcvcLJbNceZ
cDS1dT4kIHtgksOvWcK911ADDBG0AzsAENbXuItvfL04JZT6VmjYaNtmUMHJBs4LmiWEkOuXBsxa
k+C6sLl2D8wRaDhXJYMT+mvXSWiwVFVkfdAZjyJwdXCKyNlpdmPeNvbk/QrqAjqK6Yc7sCPzxk9G
AuYYpXC/bupNlVDXrufS3TZLWe7K1qZvdlrCIMkg832+Xh+4E8RUcJa4McOh4czf23DOk5a3t9xz
UzX1SgSvVe1+YeI/iEF85Ivg1XN9AsP+zTPaxOlQ21TOuS6QeCK/r+r9UhUAQg46lf15yI9L6G0+
H9hHQfVfT30TVCctlSWKSc6Z/mz1RTdwgwLxEs3kEQBRrQfNpnL1ZBPBlL8ogpoEwci5cPz8LT46
evS2cmzboNQN5f7v6a362USuJkpuhrI4NtrwjcvtrZObz92QRFTG9V+fP++jyIQmSSZRMwKoyLu/
OX651pdB6xnJjWaHoM5zhCwhX1TevjOa6dQ2ZsqtNvcjXeqto2YEKkwnsI0aUCX54k0+crg+msm4
O7EEbzVto1TPq6x1nHMApB6UcVXdJSPVgH5TcznEFSN3iTpKANkXD/7IAEHTR0aaZ+vUm/6ecnpu
TSYuMLwJCz/kBrILtqi+dOghG1+233u/s5FR8GAbsrYGmkBvlpeb0TEt+onEDbCJhsZLqDfU/J3T
ZFnXpJ5oNccnd2nqL8b43nnIc13RQKBjJiJ9f4/RDpIw1/spufHK+TyOxQUqULtW1cfG9u8+X8f3
BsLQCShExA7NI5755lFGidh1SqkZalS3ckavXKmh+CI6c95PpCnKG0qEmFE+fLtZ9MI3msZQwdkq
UTmugQ+s46jLLj23h0wUBt16GDGUqoh6LvO8xTyUNQnoFICTRc8fVHPuqesiH+19ONbe2iy/t+OD
AodFJcs+dgjD7dye+3M1W8u2TtOGilrjc4FXFvFp8Fq0HLyECwfTLkArQF1p5t5ez61e7Ucztg+a
ngDZQZQ7HxGK9cY2uUJ9/NQ4XvASecVLGYCOiiG5XpFO+1T+ahSZ82Fta4+aF8K07AHV6JqD79MB
mMXWkGxxT/66soAP5y5yjpluAwl3/eZ7FNZFBoMpUGApq3KTVpBoP19WsX5/ZzBM+KvVNz0aEbw1
THPIpX+cBcvZcNpdWi2k/OEhR/dELc0pS/pzYjZfaLK937TySHT5EbJDAO6tKk5t17mGKIB+nrmb
KYLquzK4uJzj3ZDEvz8f3VePku//K7iy/XyMkqbQz2h4t1fxEgKViguqYkuCxV9i+wuprveHhJYS
9NTA1DGudx3QgBpQmY3UcrYdWkjoJpUq+n68fD6od0smDeFwk5ZvGoi4vFUjzWrdVy13Wue4MKrL
uCjLp2YGyoJkTXrq/KHZj1GjUJlN/S/C4fe+VB5toJjkopRMqeiNnSsDPe08q6nOeZyRE46IUnmb
HgyfoL6dy1FfNhEXZVNZfhE6vJtYl56xZBgAM+jaaDtvrE/Z+H1StkV1bqyWy8sqLDexzsXf5zP7
wVPIDV0ifkcEeN4GKAZQFfrUxuU5UHn4oAfl+DT4iOp+YbXfO2ekadEkJxJ3pGvQ2+LPmEUc8SbJ
zmaIfuUc7BbdXUH+w03R8dMutTOdtR+qEfUXpzu4XN5+Ps53vWlE1RhBcVp2i3rlu87dFu1Mu06r
i3NbJYa+Kn2FqMGEDwWYiyxxVHbhM9eAPmIEi3NJO0HX2w+pn2FtnRyIrY5gClfOcACq5sLoZ+ci
mIzoi5jp/WrwkvwPAR8qksgB/X1429CJB4BRMULP9CQG6BhFm8/n4V2IQOUNjQwXNCGZ67vt7PW6
HvRGF5/LwKOmnHVnZZr+ynCo1X/+pHfxnzyJugarTUL0TiW/TpMkyg03PWvN5G3bCvIpgqv5IbJD
4PROzWXJ2Hzhsd8ZP6krotHIgXERs3ongO+WkUqDwbyJjMTaBxp0wb6GrOSBmMKl3H8+wg9Wi7AA
LSkwFjoNhd6EIoMVeUGJSN6tCRIuypd90DhfPOK94UMCn+SEFmLYVs7o3xui5K5i7Es7EySsDXUy
jP8xDJRNppbe6weEF7/qx/DRqv37gW9SBzrQDQ1kAEydcxUj6DKi8dDCdCZdHfxo9/kEfrRc/37Y
W9tKD7HJ8LL8xg0UUr7VRWADpXFwIXEV/c8KeOyNfz1MvSlstGCFGrcLqptGuE1lM9foH/Tzqem6
6AujaphvQ4zXZ1FqI0o1Hf1tEd+b6HzkdvR2ShVt5jwDHYxpvLKs7CkdJngjXCL5CZe1am1o1k3Z
tqCStC8m9+OXcHCa1DLpNvnWgWiIwAZ4fv2Gsml31wbVdJGluQYe+2EcNvR2KdYg5a8hFfxJAHJc
potZn32f7PDzVf7omNAb0rKYCtQm30bsGNpcmV3Y3A5o//exfdtW9ePnj0Dn7HX9/grrmHOyEd9x
qP5hed7YzlEtGQBbq7ylucEGTX+AuN66BOLiuyFtLKKLFLGRvPRvXLc7gqDZmEa5carxd7PYZ6ec
f8VNflUYwG/83yV/9MhhqaRBwyu8jvL2D9e4+yoOAKQnj1R6LlqzOJv0/IDSWnAP2VwZOXrUoK1W
vj+BUqv+Qfn2Lu38VRtlu7QZaRwAOjgrr+K8Rx2r2L6+EB2pRTU08PqnJe7XM9oXK8QN70Lww2Gr
1kC6tszeYU7MfEXqSqsrfqUA4hs21e+yrm4sZ7p3IwSxFxO2J2QPmODpSR/oW6GapgQQXt/PYb6f
7Pm+1f3dEHnPlFm+2cu4qUCrJ1G7yVv7opi7rWeChqEanVbBoa30tVaXd3jtXxkELieKsrUGVaQc
xh+D2TxlRnSBOve6yqpzBAK9zY3tmGmwAPTrGDL3UtTVhpZZZzfNv9txfJN48Mty212BAwGhU9AE
i2SV3u5HX5/uqyB/AMJ8bEzAufw4CZF7B87mcljsvQ3gVI3NkyUijDYttphJZ60hNEmD+Z1T+deZ
BmgUvNnWUR0SpfnyHUT8VTeW966lyXecK74zSQ32em7G+zBKrpxiOITKwh+N30ajuordFo6KDZ0q
7g7hMvxIAOetFtol7NvEWJtQVD1rphHVsO3K9jFNwEHGrHDoRNeQeHZj3GyXvmI7+E8plPRNuwy3
Lcc88qNbM3Ce9ci4NFW5bZBQaL3ypAEbG/Vw75TT09KVxziDdhhU9sYBVK93CGC1wNHS+XdbaSjL
QpQf+osm6U9oOB7tvL2ZinCXQxNtimabgCZOK9BNwXwLKnIri6ap7CoM3OMQ9Uc2tt2ZW7ecIpZl
vs9VFqz70T16NeRmFGpKBMtDVKpXkwcV2e1AMBsnF5SJ61ZbGoY2K6+A65zTfWL04vM49y+zXf1u
nfCHAn1ZB+bzVOd/DPQcotH9jSz0eRbcx+QXF0kHuLDp4ovBtE8VnBIHUBl9ah58Z+KGTm0Na/rW
N53c+a6zZRTIEVuhvsrKcN/gG0q0bdzWe66ZzrLDoQ9jQ00p2E4xDA8gh8TI6aW3UPmYNfM8lABm
R2a4UTd+puiDQw8l8uXv8GJd+sHb1Q7bTJLs4b9tD6WQ/Kqs1UNuL9dDnNzODhXKytonKhs2o5sA
Y69rVGY0LTTuywTmhAEyzSr9HygmhaVadQP45Myfk3sXltEppehmztGNNuvDQY99+PJjfln2EyJK
YA3N8iSDbHKSmAqaJ98bk5MQhi2oL9Hya9QmmpmrCqUdcA6hCRylvq5RfnAzXtgN4O/RGqH2N9Af
NglkO2K5rejG0mVrZQXjRd0KftrdOv1zFMJqUdbRcm5bd+QlkSVqNmb1zwwQrIP316DlgDLRCVRS
m0J+g7+OxI6Ze9f8VWypxTE3hwUsKNeXU72dTJvab3uUlw3dYeOCEXPUIyVcNOOGi47dKjuio4WP
439vDXuj3OSFEZaIGcv+QRXFMs09r6Jj9bSau6jZBHFElIMKiFa9IE181XnxJnXSrdslD3oRg2OA
h6Cj31ka8alW6TZXLndz4SZH0Chr7V0UPAOXfW6i4kCFda6TQ1rOt6DZV3047YhjuJpcJyU5I2Ay
s/ldOMZpmX8vWXzpgSYcrfqQjUKkfdXHkFk1nVstuyhgnSC2hQAiNFwusawFCTs8eZI0NwPsgVL7
EznSWNNbM8YUXYi4rbfK6NcW54U7RSGmqtZFJKNYKfSKptmRRZZTOmjDXi9QzEJ5wrXCb13RnXIV
HIH/r7s+2hrGrySIIH6hT99Eu4lnNHAaETRFqc14looisyh/UP48zhk2z0R5N5z5PxZIwafX3OGu
LJJ9jBNyUAAS1SJeV29rhDmfqOMh7zqiYvli8JUAbR2FrFpholttpvcJlH4FyZTf6Z6QhtpSUgE8
wqcm4GPcAH1dd212j9SF1qF7R1tY9P5uZVUHejcxbk1DSmlWW2bGYCsRu27ox37raMG12PB6wHr5
SF9C5yURC9GjCZ35dpjdBB0tY191BnhxoHyakg1Mo4W11f6TK/RqdGuVgelXOLI2u+v4MIcsOche
Mg6fhttXCHDLngEicRcW91TpVzIcHZLn7EK1L4rmhG/fuHXzGBrBJlx+aXGFdUjtl7EtJljA06Zt
x5skqi/sJIWhds8xgJC/M1MS/+VXEsH/nq1jNbnHkotiqOVL7sKJzNYhpDSzq144lJvcQe9T3HlH
jxprNK9UXT+ho7iR0+n2zUpPvcuGs5lm+YXX8otgqRcXV+dcZdpwm2naJfmiFCE35eTAyaBHwQS4
PBl3r2dTDIf2yAu9WniGLG6pJwLq524jZkUXh2AeGqwCuolmmq9kJm2uohhM2UI16IeHGnyUVQEO
7fvVnNyGHFbWXU5ya9nog7igIaOj7NaEPc45PlbwVWsChQyaExi3B63ujnlv7A3UQgxql5aMQzRm
nIsECn86ZK/GEh7eZvSxobyVuyTyZrpLg3KABH70Ms4IhhTImpgHOd0GCE/Ys1wOQTFAroDGM7T8
WINZ3jM9YvO6sN9zR7UzWFhAvi+8yW6Yz/4oiLGfNCeABQgmHEiTwfvIlFip9dK19HTEeub+79wQ
wH92kanfrvKko8haTfXBL83twE9TsFgbRohWXXJp8jZBiD4DJ87NqheD2aBitZEdqYJxa8TNT55t
hI+KQyU/Vczqyhr/aROExrU+Yb7UkfYht7x8B1mx8kvAlD9n29iH/a0tO3hB/UolwK/TaqVTjA0r
sJWDewbhRbi2oGhS4EtPOhsERPm+yccNw7+XwclDUew9c1RGaLMxd+EcvKWbL8yk2UFtQn2giC7m
3Lqw4vQ/Ia4MtWldZLq+1SDwzagGxHlr1HDsm/A8LeEvk9HwPplxJxvUUieytW3SPcWEHPL0ys1u
ctvfio2zhuoy0eGOdu1RJoeDvq5N7ZCzlDIdykhOjQ2NcfJWNE5C28R+3dtyaNtS1NpMEdt8YHq0
OrxYEK+YzaFb1X58jmjoB77oIfHpgl7CwdK1Cu00YxUn5T/68oRhYcpzKJ3xOp/zle39lOMR4wFk
3thQBhwVqvhIlDlcdS4b1yG8CSu47iyj1gN2vKMp7yE1D1Y+fpPxOBBxwfj/kZ+svPkPxKRjX1pw
XKHa9fVVDZa8Fp5hmu2nOT8m+HUHPYiw90+1f65j4xz1LWYhgjsb3Dg0et6gxXZjgrwvlsHYZG1w
mv2ey+nSuUar/081cFVbD+FzRTlO/LjWjU/9otgZpX0v54hWtSiWIiJksewVk0qwutNhAqwT+g/O
7AmQ8dd5aBx1190b1Cc05W77tjxYTZ/QgbnMcc7zNvHCa9T0zrQPWI8xbLkB0Ye2sO7qoP8Z+xAK
6zZFAxopTt+nt4WfPI7ZcFP61nbI60t5upeD8ofLChT92qGBb0meYvkRAQktb/MJrgeBPbSywBa4
Zvg7UNo1yOm7Oopel1NfCCuMBnc8HmTKxPeovv8VTc73sJzRvuMX6S72UPjzudOnk+OSMi16jA3q
D71Tj3ij4VZvhPOrtQ91md2yBe+Kxr3o9OVbO9bDdlDTDR1mD2LoPKyCo6xdYNGZJ8mOYTWdmiF4
Gt1gH/rLb9jG+9IYXUTISIyWfFmN+vw9griAmzi0ftivhmpGvqY462F3YffRvmhFjgfMeuDuuiK7
98bqF8jBS5C3u7yKroOg3hutdYtG9EZZ0XOLvQLatxtrWl0yicgCuhep6b+MZXAOSTbnOAKSrS7A
Wu1bO0ASEDKZb6THOuX068ipyJYiDMpWdU1RdRzAkE7/ZGF+W1rGnpJvyas3NATJ7oekljiVcKAb
Ho2Ksh+N5K/zMT2KuURL4HuZ2PcqrO+aIr1+nZ05PkLkRRCOKxxnOJqLpa1pyHAN7wK9vvI5LdFU
0a1956KJ1kJz6XN15VuAiRjoYqlduSzXeuNcooWw8vUajlu0Ljz/Tx3WRwd3jdDexo66u8TGyzcG
2sxWEwL+Dr/LVspmfRuxVaawvFR5cpyKW5BvoF3mjR1XuwVr2yJHV6ND4+MrvdLbyhmw0x/UatcS
4g4sSKXm+3C5xbRy/2pGxmZITnn/UiO4wenuqYZgJBTAHTUrCLbOVgyORTxroWC92Px+hjJmJIX+
sHvKMjThBuOqJInOinWjQWzubELT3ZhCm8XWFDOwWV5HDCWxFLzrtSqOfKjYYXG93UlMifgSAHxI
/GTbdPZ+Jpaxc1lZfVCnIEcgvR+v/d7dJyOSVURQeuRuYy9cAeDetEguSuglPzOTAcaIFXR4ZqII
cY7IwfhsqEAnygUVgxQqmH52db8YCM5Ge19DvIuLN2zMSpZQZslxH8Uoa11yLX+maIwB45MXlA8H
PynTEsQ3ivQpiF6MiRxfLh2poemiskEf89p7IHCn48ez2FqJKsVLZ3d6+Cj7QSuTe4ZPeiABTR1O
J9SRZESsgk2tQUKixdS2dWbu5cjxZSTLVy6S1A3oSTw8EzqRHBnVRuxxE5rcUzYnxx7WNDvaNNOF
Q9JgdI+5QlRriFcmXofZRocdDg7kYY5tHn/jpbhcPIo/zScui1I2BTpghA+L+Z2HvoZcTHYIA7r/
mUbPBtuPwFazBnrF/K7GhySn7Or7ZO/ehYb4X8WK4wRt/7t4XnAUr3kSY5VJDuzx1d1ZYXypIXVh
/5E9WgU/2lY4+9Q5sgYfdbDSHzr9VMf552to38nsFG66poliYRtHlJX3vBzdVuhCdwdJDCEtfe1g
+iUnzENFIVjbSfChE+WRbEmEB+VE1GFXEzkhI+CNFiOApPzY0e69ngq28J0cE+FjjiPYIOZvSQ0U
K3poqD50frR5XdJxOlxkPU9gTtt/mupOTmYS6nu2fTOry4yb39qebjkiPWKZXF9AUh02tDoTOYc5
mQ+2V2z9QN9l0XPcDfsYJ2xq+wTqpRbRXEbWgWmTsFmOmt0/i4nMPHvXJRpiZNqu0evTCOXUkH2L
kio/yULKOaVcLiTQ15cfmBcuBIFVodvFYHgcQ2TvNEu69hzO9zxeEgzYBFRik7jG16prxsR/W3JB
i12g0Q3eU8m5JB7LaGWu9d/YRMydIkCVMx8Y0mN6XFAWDTbEV2z6qpz2Zj2txe5IbpdyU8+9d42q
3ozch8QdKL5yoGRzSM7Vwo2xQuQ4+SyLbTo0v+oh2suhMRmhZJAt/2b2XlPFxD3IHImxl3/7U72R
oSfLfWijoWBZhyHmiWQFBNjyIXImxdiyZeRxVSGy4pWEgHUdIFVDSkM/orh7kiiFWJPGB1grhHEj
/TA6zhEbKR/hjPraoriQQmLqEJ4wo12zRKeMuFhyYfI8+qZ9Uw7MZtadiZBTJfu7YXyk8Duk2y6C
frq0xuQmKB7Jf05E4+uaSoAjTmuI0dpwdrxmXGkHedTrXkIVTnSb8+hkkafSp2Ytxkbrbhu64k5V
snuN49WdgxYFbLxVhTHPtV+9R7H12kIcrMUjSVC6iNVk9ktY9R7AG3nrUUWX8r2WtAhJ5Z9ibHj1
IPXXqW/sE5RnKQvL8lukVbOf3Q6+h5AXLH4CM85wo18TWpOrcSR5OPTHHftHzgR/JKyR2BVkD44m
8YdYSPkpWWX5U45oTesDrhjNkXIXKDBGL34sQwtIghodnVPLL+WdlKp2bD6CUTY7o+tdddeEwRo7
JFatJD8r0PgY1RObWtIc+C5rrOVQGtd8qqVPuxL3xVccE1PElhmQrRgjrIXYPPXIvqtoOBX037DS
MnGMgKeRda/kiNkU/JQrKpE/w/GOM5Ak3yI3k0Oj8GHYTpuIimyYY0ClbD2F2E28ithBDd0j/VnX
2uveBiZIGYG3ljOo9PYCPKSUR8weAVs+P7KcQwVRjQLdWlUaghqUMM0Dj8H8NCXGnXfC9Lf/pKQe
zKIsfDXSMUDfyXYXlyUGpK8s6Bs/K1a7roi1qcvjE3lvq3+WX2NKNb85x1R0IjIicSrsQrMOIcHj
yPikuIuYQPdZ7AxpNL9gUi1IDXfd+9nx9VlpvNHdZ97Fyue9YsIjwtPaOVrugMafuzVxZvl0x6/y
YB4hT+Lg2ej5hXW6nwkc5X1l32KnqWkgm5XtpFBTx2QuZCt8CQLjySIrxnxVurmVpD/T0BDACHRP
emLeV9h3cfZT4dxmOPE0VQc/c4+BNxzi9k+vOrKO4H7QousEZ96MiLRPADIBv07VtwgNIYPEqTG6
C1kTpObWtUufMGL/omsPMV2hmESxcBRkZrOh08qzmJzRHvex7a8tIhaPUCi7A6C5DUTrUKfvkoHo
eTFtY7LDWcGyxT8g129hYOQgS9xYSbuJqLvycmqYfX9dakO1KnN6Bqj5UocCYnP/kjCY0q5uuqhH
+yTKV5XuvJ4smTiWpfeT73Le5PvwzZElx8UrhtOhNrOcpS6nKfamhVqwvmUlWJ5aj7eMhVdqbaZq
oTbCwoTtj4ZKlNP+wwmTyVcdNcgWczefqyK7MtWrIWTSlxCyYxtdSciXB3SFEZoWHaxdLdqnlD2i
tLwwo+4mI7coinxNHzn4Ut2rJ2T5manaWFazxLXmYfSeTQrafnyDTtIaDuqxHdn6OcPJXko8mGXp
l8V0x6xLjEzFeY1TlJhPLIW4NoTUj7I1UWo4CI+1QhRMBuUSJYll05wFHXqRhKA8JIff6I4jdswM
nsV90APrQk4fBbrLlKgVnYUNYGypzsmuksXP53u6Lq6GQCFmrTYZMcaEuJPl0ZqA+Mts/MsQOLU8
mMCQ4ymbtEMaHwE2PVY71RabgJYlLfNLyFhV7g6uLY7wjyeHJp0vZeZjO73FtlDLU+Zlwdz59BEQ
P9qon/+x5ARx2Z0MQbyqhO3is1oivozMlRWVCKfoIaHGxR4TU4MwMHhHjIfW3XDwxebnSUZtaqBG
h66f9+xQVUptlOiDq8ZxNzwq73milgFg8zYyhpKkQo7mRMMdPmkexxN1hcnub3W9l3gN9x6yf8Ss
N+i6xC4CUawUDL41+82VygwbRS3Vg9WWV5ZOs5+8utC7x5a4tcTOpaHichGnQCzkJ75EqhXlA38s
DgFTALeHnA4ZUJl67VegFd9A1N1MTrQTs65JLxjt0a9BPFZ3GrVstoqVtujMjXv5HKJRvmJ6P2Wd
AmpOfvYiGRJGv6KEJGHfXMW7QiG6SEhhcKeBz91LOAZAfuuRO4iJZyxSuacobRnqDmsEmmQrg+xg
cNKAqUi7bUnhU4qWQFx5ZAipM4/ak1ScZep5S9YviZ4LgiQJTgsyHyJrxkuos0nsSQwtfrtg33E6
zWihO6O2A0j3auBIutg9BP78lyx/jxtclLZFTIcWSb/4hbH5lY9/9M44dB6nmC3OvpZ4RFKsLAju
X8PwkC4I8KHJAdM839so6kuOJEFO1d5LRK9LFyZ816uJwYkjX7ftSd55OdlwUD2k9neQaEHOGfhB
+upo8641f0rowHxLAVqCAq+L7lyOZGr4O+TZ1rZ6dNRp4dpOdozE7MR1Ee1MahoPlYy6Bjk296h5
69eUPeVwLfYt8VYu4gXGLxaRSZBYkOMo0ZXEtESwJvNaejd8m+yjLWMJ/pgd2zwhVosIgnTGpmi4
3DY9OfQvGf4Sca1CG8sE0euBUclLScSlQ1WVuqiWEjTTR4P1EaGJhu7XHtPEA+X4N4TIrRUQjHiv
sYzUXBPjkUOHSYuJ44a03OP6JPFiIK/ZPuFJF8OBZp8tmbu1O+n+RJrKDU7lXsoRkxrx3Dv7lPgH
dynyjbV9SAJeIyC7Ip2X53H6ZLu04Z+m945GYl9JEiG+i3wGXPme/YQA26Z9DZdCudcgFpVMmf0r
iaSq4tsw6lZUOFZ9/GgjKVUgNigv6c+LxAIShfKZHO4BAryYDLYcAUhCFxlZfjwE+g9rfbRPNOA7
9My4OL3eHiU9MAL0JSqFZfoxWDRJZwtJ/VfRk3V4UChAYOJ8lI9YZFas7dUV9PRNSeMhtutrMKB7
W+Zdm28T3Ek6gA4oo4fWcm5Gbr69Vl/LaxlkMLVE10SIIUbbQXK60P5INiijtLps36butYQTEr5m
oB0WulwNk7u1KFnLVpZ00Ol2xGzcFfBWGs3DoMXvtLq6dLmMkIicfUT7so3ORjJcuk5kd2mUnsrq
e26VyAojkxn4+6rWQcsSMlfo0uFz+CkBAshclYNI7pFlQddvtOY6ygypgTDF4mSL0Nn2lnFBAJlV
TxlM/dmnVRptuCj/iDni0DmkW7aVHaGoX6ZogpHVb1+zAuIKPa83cnA4dPJld6kvZLWRGNhSiahI
EjSaH8hVopwPitA0QNg2kCGpNHtXel6cM5tbW8KECTDBpBBxZ74q7UWsilZQHkEpP9NbRH2+zdxx
ShUMSyO5PH/AmRFUM+6ZHYEL5/QZjXOQ5DMdSTy5AA1Hrnlccz2xcnAPdmopHgcGXGjhvqdsRThL
5MrrRvYf2d3y5mRzOjmppaSX1z+6on9AS70QV2akxE+s9/9vXYtyI1sLrLLUTngH+b6EQfjgoLvh
vfgLWpQbKXLzqWzOYr7PkMjkbxyT2HjskjNEF35b/BdfxcXxQvylRzlvbhHMRI1SEVHVJToeXC0S
srCDHGp1FUGFnKNgtHYS2L1WkQwE8ojsu50Eu9RRzJgM1S0PEoXrfbpNHQLi5Cw7lI/i5+aErkSv
aXXNvYH4CXHjHAz5p3ysOCRONl9xJdYni5KEnV+RSJ0XxzFJXYuPKtt7nojYL/pgIxubwr7cDvWr
zkj2fXandSXJBJDN7kTv+b1r4yvJZEBXENf+/+CrtDg66AW5HEktZHBUQAlScm66xkaIGxk1mG7E
fygNYMYDq84LYOrwa/xXiiZ8JseJlRWXiQmHMIpsE+hgFkE2DfNjEPJJaJv22GomnrRLFhFLrw13
dqF2OnMgQY9MOc7stSbDeHrOPQeSwEU+nu/RZXdLAinhGa0fyI8l2sESNwSHOAUJvyO/WS/lmVcn
71ZcxfQ/HSwf0QWxMBMkSYbcSPMOniLvQTqJOIKdHYJJqTH0bv2QMke+i3549SQlmf5nb/tnC72P
oXjmFr1/3THsfrGa/FuuKF5zKNIrQi8i+0sJHGyOGRvSHr7n4AKkjrGE17wEk1IV7T4snzr8WHqX
K+7kyhd0KFYjVkomyGXw7EuKQfIH3QtluSSMlsDTCq/C0F57xoC+/OuVINtCdqXpTges7OtzzYc0
jEW998AHxJZ/6AlnxeZPvbmVRCArPcQflnXe9FsJ4EK+x1x3ZnBFeUTuNcWbeVKsSLQD45A8Eksm
pt6fsxPvLjEFdRY92xYZRQPEv7DhtY9Ykn9fsyUxZuKjSMKBxotxEtfMb/BGgcjKxcUlK6Vpe9mP
sn9Z5cK7IbAIlx/0rV9LeCIFzai/lSzZHE9yYMQySLkDe1L7Onqi9srR5caKTSd+HJIF/9CXac+k
jcrF9mmv6QORBD8iDkXOXDnU62L8oxwq4yMiTMixiXPAV/wfTeexHDmyQ9EvYgRtktyWt/JuesNQ
q9X03vPr30Gp32ZqpFbRpEECFxcXIbiLIicmkAZivHz/EevaANDRbU68aHYiH4wJW4DdxcozuKAM
ED/JvLCG+Vd+/2/ByWqXxCk/sipdNpxttOL+8ff2LbiXoFQ8pMxFvoyFwzzyrLaqNij4/VxIHocL
SyKP+zqob/B+4sjhXMvDyRKwA0TkEL62lv0UkWzhVFPu2wiLrE+faoKFBMIAK3ciHJNNo5PNr4Ao
WMXsFe7TRxFl0W/KUpefLc5T+Lh+uv/YRhAG9YNuF3ufvGVSIOtKGvWfD2811kql+CvdGyXKW1nF
ArnJouUx5RBJ76AMsp9mY1mPMEkqVgrjKhuSwRJPQIaOQRGgC2MufpmcMrjMICFsSwmqFk4lrodr
iYUThU2D889EvYVfinMF3CirnGNCZvFmbMDdBvOFlcg1xabylhH8tmE+JVN8TF1yzZqGjt43BxhX
cSpiepZRTYX2PxtGCuduUO8WqTniYiASluJ3OuA9oDHJAPGIPKj4XBQP75sSc8n+WXL6qhZomrIV
mDAJDQOggyScTxK/d8kZP2cPEsV+qMmeyQ7k7QcFLsRpwl6LTfTrSL9wftP3mMUjA6jEig+mt5Gz
U/bl7VwRv1+uSi3VSvMtUoaq/Y9Rl+Aiw6OLjLeagHXBYAggwKYTbFMx9rwRRcIbmeTIQw2RAFNi
czFBfseccrZBx+KEpQcYVk1mRY5BHIFyokUSxCJvjkAG+h23C8lTZQuAExHcUuaXhc4LEf6xvpN5
coMXvbpKGTzHG8fjSsJDzhqMuI314FVxPPkvdkg3futIEnF3gY7FnydYNeFmiHUroIAQ/XA/hiL0
mcvI25p+92Cb2hG+Er/FQMi1WH1Ck9HyZzmuuRprQAJGcS54oCQf12O34Er3h9yM6bTxKCvAyy98
MAHoIAscKfYx6AkyGGSAOMl2427jL7N9GX5oCzLs/CHfYkZ8k/5yDLZcCml3OfzlKz4ZLLaeoEkC
deKH0EyMQC3/d6yLY3fDxTVZhlP2IJvk5oQW8UFcIMhcK3E3cexWsshYcw1ENlAEF5v2s3p5RVbj
zRwxCOynwLpf6BYvhBUJQnl5pdh7DKocWd1ED2+wfpN2S927LDucwKo+ZtG+Rd9UAh+xlfLvAj03
nTrzwkynWCBq8SsDwXedrlzouYmTin3CjgjmIvY8QNgfXbF7uw6OknrGT+DNxBbgUAoY6XK8SE4n
KHFi9Dvsb09CgAHH+BdgBfKYnDKAboJysUzKf144r+nOIA7s+PonWcQ+IlTisTANBbxB7qIXNuyE
m/niQ66Fmv9O+EOT6i5cQpYmH2NxYXEz3aPxKlFI/8kL4ooK1CiL9d8R//PiEj2Kf2Lj6qAhexDk
mffC7vAlGWHWEH2P9/J3P8vBsThSMnN3i/+pu5WThlUiD4w7DxAnIywnBGwJdlUFfyPWvySmE3BB
YjQJBycwXd5JIDDOnomeKkw4QRrJYTQChWjGBMoVaBPHQurVLCAlVJUiXhADxoLwNjwQwyzcmOQa
oVjCBXkrcQOKyN7w4uKFsm8kKgBkYCp5yn9jJ7kUwY4qpZ+L5EMiFn+BwsyOFzMr3qO4HHybR+Br
/JfbCWbDKzLha7FVOIF8kALrVbGREyTiTuL9CvPxbc6i28bhmTiD6JZyQybZshhvriX2fXZfEsQa
+QWrHzvBF2VeOGwrh2oC/zFMYFiqN48McinJ8Bl16qsOK8THSsmeLxBfTYxM9qogY6AgMxsBZdHb
hmBguF9oUhwQ0y6NjERY7XvfEMssbiNrgT8BJk4NcQX/xQhyctNoSMyaTKbsO5koVoRYr5+nlz0p
9+eJBT+wWtxViQtZ1QPlnxp+jj1UB3gyN6Tu5+tyjtEDoyv/YNBkONWVd+V/ZPcgpnnCAgUqWKvm
k/xz4xxl2ciEsQPYCODuBxvdb3ISN5IP2BVfl42PEhkdPfmX4clBxper8+xcDBcsEaISm2pcTKrI
k53rG+fetLC8e6ut74VxpcfLwy2d4Xb3RUcjLjh6oTW8yxHW0b2UlfdjIOUx5WSRDUUgR95RSEZz
Wh44+cXcCBjFINiAypIFY0EKgjRzIOMf36wq2h8JOH8Avsd3uh5dQmJ20hBcLOmcHZwYrOK3RM+p
K6Uz7+K4sqclWu8n6w0X28+SE3dhYDBQ/FcnlgaPDTv0brt3hSXBDMi2kUUCHIriLP4cXnV618/3
DDfPLxuazSM+vzwwnjCwMRZLHFs2Cn/EPPMvmGPJaNUoY+PLcbPB1O/ROpSJlwSAz/vxv6E+HcV9
t7wJN3a4kziJtxdITXxdnkfMvJg9zBo+onhrrAb+z6LbhoX7yBD4SXTpA9HTPAhXgrvT/Xvveva1
NEP0j7SjWD0BGLjjLbfmnH/OLKp25AhFpxCeKugeB50A+w3Ng0BdlwHxXw4mgcSjHC+OQ8GHVrrs
l6B8yMJ2vyz+ykGnVXwL2f6CH4s7ZeIj4dZsZT8xFWC0MsuCyDqPcE6IuhhwrHTSH2UVlHTIYUXa
9M8VnQx5BP6RxBoBEVpgqygaSHbfCzbg4AsvDZAR2SHWVzGg6ZscMH+pQVc6wJX/B5BWP56cf0wM
2YH+PYMpx7/E97LlGS3xHP9tX5rNPNXkGVhvsmf5Ww9jFeCSEI3XlreRpJ4c2NCOZWL7Ijv7XnJ1
s/wQluFqAbDo3A4VzBn8Hl1zFl8cnXhTJPDOYaGds/5rQauQ23IPWWUSwQAwsNck8JWw7Z9b60H6
6GNyeTjDWTncL1V66Qvnu7Hnj9qEsTJlp1ZZe4kQGEFZkr47/6KodJ82xk7gIgfGgYIvKckUG7g/
cv9IcCCGiuWBaCp2ob0TPpF825u17yDRz7LnCV29he4f+HnkBko9ujkdLeJkgA/BQeDRmwe9k0BH
XpMXYjLFmohbTZ81C3FheTemxyQvICnajnJXmuygKHzPXnHJ61bOt1gcB2RQzjQD+FmanAQm/be9
F2JPmR4SJAJspNpvfiKX0WLdNdWJZ8eUUol6V5oU0zS/E52WTjrMaIhtPLw4BWxDF8oFkT1zyRfE
OMuAYuM44WbOLYHYBYK7XYwMMttaTu6Q6hkeZcs4sV3kKzcw0ziKp8Mfc2GOMiIYMeq11f+RTSBf
5OiKcNXF3ZFDhz8tkz8FvDg2Mo+LAX32cWaFc8XjkIjg+7cAic8fuy7rkWOZP0ZwAa6ZBJ+f2rIc
GXGLWMcy6RRuM3641nJzDBm4V4I3IecNvO2gAmu+DbAYl59Il/eQR6rHF8mA42ezJsU68dqNte7x
mcP4i98JnGnW40mYHIJhYiHkaIaBhIOMfWCd8GAIXmyEFyEBgiT6JRRnBQtoynwbePM3O6Pbm771
13TB25J5mZT91s2Q0awvC5aGLEgtNXccV2PwzPFN7gszfmOzyVhwGEgkJLamrTcjWTeB92SJCLpQ
u9mhBcmSXaJIoxpQ2CufeO+rnxsB9XCpJwNx/C+d7cbVNf8WUYUGgS5ivcyfmHrGx3aSixCFePCb
PWeq+S1XoH6Aqpwb7ofhlzNlQlNipAqCEZQ05KTROQaWLlcXpE5WhcQSQPlcPdVveYEifSpLxGi1
L15AUh9cmz+MO1Txq2/uIo6M3Jr8tESFkpNkzM3OvbBHJvMd4QbyYR/isQnQLgjK3D3IdOr1WiLN
7Mkzxr3m4DsNFJxR6VadxEfnKrp71JuZZ7Vo6Y1Hzr0rqEpWNwilKWKJC+4q9hH5ra3MswyerMgf
/5GpqfPTvwSWrH+JOPimwFNIoUg8ehtEaqUkkys51KAZN7LfF58GJbdolLflobsbTiZgWoOO+mRq
a44WLpVOv4VkwcoPveHZJqkm2JsMJWvZjR9wsDim+bbs5kb1u8C/E6+gg+sjaUtcTDk1Cw2om93H
Th7tvd8Ve/YB63voIMaAaeiL2oi1xejyDS4nYWtvBr+Eo9VawMH44YWwJBqXdgM4BotxIE7W5mgj
Z28wPJFY4p/xt+UrqdvtEw4AGQl5ZXY9yXKGnD8pAcAmVARIPjOMFUALa0YOJIH95AuMiwSj8kZy
NNb6nRhZBlO4hc2nmxZy5PMQt/IGrDNX9zNtPVj2hemWzFsy/crjvRf9mTR/L4h5jyBvFj5ze66T
U+0nPp4ck7iUXMwFWOVDGc6qmlAQVr/LrHhw8BTpUEJDgQsHGubFZP3KJViT/x5JLvNzCcnZIqGD
Ol9GN3GcWvVWMuqmQG/Ssj2gQOhom7w444GwDySUHO1s7Y4h45pAtZiXFizApwgGQ4sZkXvIPr8Z
Gp2OwDQMx+WVZUUwSEEHaZpkLa4ChRDGPerlj/PUPVuUCaDIxc6XoM1Uy4ebd5em8e8Cm5Z2aUju
EL6i12cPZP4fFpf2GdmsgelRBDd06lfasnOtKnk24+DdBd6SyGSyx6scnKXlH+15+YDstBOTl9DY
dRqpwyyp1nP8kW6X8bHMEq7b7LJgfLbT+b6u53FVgXEJO6Ce9EfidRNH0nnuCGm9HBU+hsymfSt6
+HRYt9Wm5Pq53++r1vuduel7nWYfFXw3bUDk1Zj+C4zgxdTo2ZpnHIeW3t5bxXLQB/1uoGnKaqLb
Fo3x0l+wAigwaNAGbpBr3o4l1jH1oi1soyM+qwBVkjNjCtouf2QzGc2fSR8u9txlVFk557aO9wQF
04xZ6+Z+RwddRHVra1vBUBuGtyAWy5X8ZjHz7SAx7+U4vAkYTk+dMmCiehgSgjYAJHYtJWT7Kaf7
FZo1EuRoaaETPESHTII3+ggz655OHaoeusdRtx8G9FpvhzUhsKCJgv8kAQEb0M/yjvHQMe5LDseL
znal+bfWqpOEh95I1VwOjhxr3hNpsNEZH71q/s+3cT10aGsT7aCL5gPll9+NOTyTN5V560hoE+CM
1J2pPP4E2PdG57+0NIExKZkAvRl6qAszlZBYH8atcUp3L+cSVkZSuzW9quVlNQ5UtuxS+3SRiF7C
iBpK9vYwNyd5T8kKxqPxn+yQdtTwHf9KAJ+DMYXpZ0tNW94KE5vzHcvLdJ3wFJy2OdHgmDz9WTBc
CPkvVuzjdlEdSlQYUgZcWq/5MpzZf0ITgyDFWlgea8qbxWMXX0KwKbFc9eQcSinvZK/p4yAwR5Qu
O8lvDk38lJMXLXFLEDbIzvg9i+FeTDP5q4r26BrVpxCTF8TsQAnTbUI1bY3n5eXwoFz1FQqzECUk
4dcGfaa9YJlSJnmIolctVvDaaOWMlZM0UJe4JyjwEpqLoVSZhdCuVu1yWIPC0+grGFk8XF7NVx6V
vgtHepysTJA4fhRSm2BmAtIL64IXp7eobnvgtNU20pKIQkR0SfSBnvf03AVPktMSv0fmLCVvIiVr
QpSRcJSjmSeVnLtsQCkPkdU8khEZpxl9oOyuo0FMkzk8lv2c1tODDrYqEJ64dRLDLuRFxdxplIRg
mDghaWhw6OAE1PTpFlwGYysbwYXRQlZOH+kvg9/JmpOMrBg70vEdcKi/DCdeEDlgiTlRqTt3GawO
zmSFRzy29bsejBtBmNwl/2MaNFJYsuK3p4JB6DfwOk4hp/K/VEpp+1tJB3IK4QwbbCaZL9Inrtu8
ZSMl4T0Zgh2qWqtkeKog93DU7poQ2sfyTipigIQWGd2TWsaN5GuDTm0ChXJ6GOC8z4WK2Q8sBvqK
4hfASa4hEglsFS+BwJh2vA6GaiPMKlmEs9TGUqPPEPFE3VB9CYQlAyefMqno997LOTzaMcsURK4r
P+FkHtomOhPosWIPDY0P8I6I7ISn4HVIz7hF3Mk269vwVbneqafWkcEIvHprt+ULA6mn6YPX9X81
+h/GTNxUDzsoX4LB9wG7vPefGPUFuXrImUVGDBEcFszphk904I/kj2UMuIcDU0PArDY/CYot9/CM
4N0oi4vXBN9oWW3cnP45UKuP4rDIokT5hHKD4DCyxCJ1ELIBVxL+Lh/yk9xFX458yE8y0mnePy3W
JDlh1qYMhxzCeCB8Q2afD70x9E1hOPvbbXJzO48vocNK4kGJNDO/oeik6k92Yq97ozrygjq0Awf2
DJeUelCkk45tQI8zalWhtp3bxN6VzgmpAMGtq654iIP+SFujJ4EzA28+yzc0nVr1UQ2UZv7B+tud
2stSDZZr6La3ekv5FljQXmoRkhz2XDzLK0o8lFY6DKryTchHMjQD0lQnK2xlkqJAHSyQEEws4oib
H9dJXs4Bv5Z/1ztqVXOAHIbC1oW6Hl3TkXJQoguINdQqqxDbKSPNEPUxXknUf7ES/o24oo01qIOM
qcUBV93hR4jrIewMmVNFv6MmB/iCdk17udiJkDJfumcs+04MPVMAp3QjtfJCVEmq9qmt6QLlOuPD
CFVHgkd4Ojy4YPEjmZq8XK6yvmXr8dTG4D46bXWl9Owq2UtZQdlUbe203WljvOeAMQmmVL+tHPWu
eYD81XAM6XO7K5v0HAy0ISDBEjOWbXvssOkO7Bg5j0giyS50aYiBEyTJJznPvA8eRw4enWy7uI6c
tzny4loxvDtq2kNi3FoTd2v9bej09xKsBBXwPXCzN2mw2uiCoqKdTAKPzwrqHOeoqAXm6pA/ZU0S
TjLNEknyWJhSYb0I0MdPQ5/KmuZrWGdGReiIOL6kBeksBjYhzGz8oKHOb7Qsm1Z+LTgVKpXP4qWP
hKA3I6HfFe1fXHfsqle7v8QF+5lGohlL0wRPhM61YOTA4aC98fSSoDXzeNtxH+abx9XL5J6H4Ycg
pb8Cvb9v2LWBGB6B/NFn/t1lZ6dwjgcK6/uR9EG4TVsVrPTkKgkWlliqWsSaSKqwzxgQ+a3MIY4+
o9Gq8lb3Ota1KyExjyKvnqpbrBEny9YnGR7T/pdB01XwxbHFE8XN/CQVk0brH+Mqn+h91MLqK6gX
hFgMJOoY4q+PjFI50l2Lpd1wUoh4ZJF4R2KFfzbFccL/Jv2d92I0kIFaETkwC1IOAYxeV18DXw0q
i4E1Hts6gAROP1X/q6ATUdODH2Ke+DJzKDtT0tjMGWHYj+cCGBwQwAH7JSr/tNkykkmV8RXTXkil
MGhdSjP2PEHe3DxAlK3CmE7OHxDxWXgjIlerfGlPtSENSUHmKspTyFK06fOEwySbYKmIlEw4gEnm
PsJVTt3orU/d9uQX/ZljQ4Fw8FZSsinhpBBnhQ4e59AxfASZBp+y2aoKYZf7tOUaracqrB44gHVj
+LAyg2KFitBwKF7o9QO1aKS7bgiBKo7/VIhTwPEaiQi1eEsJJQ/r0F+SEgbt6JYVZ+IYVsQ6WoY3
yKlX2g7rd6ZBMcWe4CVIY1SWvZPo3cYgaLWmHbJOi9a0ETjKPqVlxznMaSrc/oWD9Rhl7pF5f1NY
N9kSNPM4d0yyQLXG6F8kY2DngC7NUB5Duz31rk8errROId2SvNj4CnPebQkQV7Ee2g5VuLhzAOpC
n1RM4hmnYnSuHvD6HM3lC13Q4L/F42/ZzI0zQR0Lk+EqjyxSOw4hJkV1VFSzMIvZQuA4JKrMA5q0
ZWYdbzp7uSKSQxmS50/Uw1uvdUkvBXTKgFogu3d6/0hLqa0901x9DKPvBPnbT+BI52AHUIFp/7Uh
jQQ3IlCnhkyR0xq/FKeEBM6mGWt72jB0a2MCulnq6aoM915ArTGjbW0Sc4KGyh/XfiMdaxaIovgm
0xI804r+b9+7uxilPAwx4tXzfpq0P71fuisXUy3fcDkmaVy0I2lBTizXES4qnDfHbJ9mnZ43HUVM
a8OnNxKNmcfcg+CsZy+W5h0JxSD6AFElUUqf15KMqR5SSTX6fxOzutxwcnaVN6W7tDBhpQ+w3uvD
SPkqUrQ0vtE8n8gpOukLfe1iurXWRYK8dPQYVj2tEqPh2Y8wPYVj7gjm97TxgOtthilw+XxFKxca
h5G+Fhjt2cl3Noy7ZLDZizjKV2pLj12TWGu0yCikJ+cKbI9NpkJegIm2BnVxAamwfihqr+p08MHH
Ib6TBUadAscV4naNSg/+gE4RE8j2DU0Tx37msAaEFmdODT2gte9e6o6EdGpLsQASZKT6zHfsl/Cn
5BsN7W7iYd65g3kn2T1Shn0Q7hYoKGIldMruhT4uvDMXx1xAfUTh0X7eCTDW059J+UfP8zaiIdLb
9XuTIAcELUbDX+eWSWs0q05hzweK3bA9KVW/VAaJNUXM9SzhjmlNDyQVmqC8LMLYqG9gurCPF7Xr
qeIACTNonNMuBm2bh5vjVzjOXhKb+uRekrzfLEBywvtvR//mtQo+Lvl0Og0xFxQHMgWQr/GOi0tP
nIoPRBTDQNygPqXJ0AtwLx84Jnb1XwNfM51m4CGo9gSTQJ5ruwoPgE4T7HxJWvEOQYArgWAgfHfG
lrZDvHOw0BdyMGmdXjmPbXIu+Sdhy/rFm90aWyhyFVTCFkeAR8DmFg50FzRrDQJMrm77E53hgJ0l
CRb/jglrBBnFO0zg0cZV+Ise95LMYIVUnGOMGSZf4moBpSQKWiiwtH6cMQSRduCsuxCkF+yWu93Q
bJg4fbIta+uaiNxJAgvoh3skTGGSjIHQfKJHvJOAUCdjqg2iJeHxyhoifCDm/SsUHjlTZdVSmhp/
gQ1F9IjCxfTBIBTvKjCKq4Y/EYQOw9Z5r6vrDt+4T2cJGuWwR/l0rTgAVDDt5VDiwBDQusBnW9Ic
4RbeXaILCVLZLcS3Wpg/pFp5iuaGNnVYkbT/Cmi2qqhe4VnEVPKHkJb4gRGuDCQhIo24nmIM7DxZ
37ocnwf4v+1f8S4lBJYQV3aZ4Hs8QZaMNwyAuE3yufOyXBcF4WGet1Vk3/Or1C8OUdajtqRqUF08
l37Wzn4YSjXuO32FTqljbvzG+iUNE3Ze35/n3Hxr7J7mbLQzVcgN6OFLooe/MctvgkN0bb+hoTiN
x0w6KsaaFe4cqvg3FvZt0Ov32Jx/OeyZFuYiTWLY/fpfzjNI8+q2dloBb0fDfO4w1DQSew267tSH
8bXMqeGW59ba7DVOx0fDpVDXKIq7sG/6p651zzDA3tg76BG1+X9uRrNg10JjOf4jft4Qd+gZ5lQa
BeZ+zOKdFgDo0yoidNq/0VQi3jaMPDEGo3Vjnb5O9dGx6PqG/OyDEMDanDJpZbKaKmQgzNLhSAcV
MakXx3O9Tl7wQYeLfBXX00EcEs1EpqUyzN1k0WU2couug6ui32PPvddUNiTR1ly2rAFPpfsBwOSJ
TnJviYa2GTLe+opudu62kxSCtzwRbqLnA43XS41vt0X0qwwdWK0876wl9or2ORe3cPNNkbIMOi8F
N9A4fiy0SDw4SYt5J3Z3ToZN5TknmtGsraZ+Rrni/QYJ0u/RWhRFGTnE9Hl+cVXcrlxNo7vuYmLw
RectwYRZl7Eu95GT7BAusVeRM0+IwtjTKRhz/TRieAFUobeSAbfN5DhQsra2aMFXViFPWsL21gN2
N22PuyKk8sIrtx7YRGmR2e76EFElf69a7WSm5sXzy2vZZh8m4XHtKgqfnZjmfc4RmGtNv4qHJvUA
kfMJxmt7jXr7KJ9F2QFPEul6wcUrp7PVFf7aHAsKlUCBhwmyqxmcJh/ufmwdU7ZxU6BtoYh08VgH
VFYqvFyVkWvk1FhAPfpMnREEPrhzTY68H17nbgau8Q4OgBN121fPC9/VoCOc09T51krqfeBGf8ix
3jVGcGyL7jK7y8GwTJJe/nbpmlPU9YxTSH+05U4DdsZBuXe5RRuZA3wRDTZag9F10cq35nOu0Cly
jOfQM88u4m+RV9fbNkK0xh5os+ihEitWWSYy8uGV6/QhxO7MoAja75LMld1A6+zt6Ri1y24Co9fY
VgbJCjq0XwP05jpCiJzyaPJllKkAQ5c9LTtpQ+FSZt/a4eMyBK9VdoHH2ebgBi7hotU8gShfa7sn
DzAc46wkF4X8C33i+pNjOk+E20ZIV1ybrmpWfaXt7Zehs1aHsT7T65Y6waj/1UY1zeoo6MWtsis4
Gk1UIRAZHI3kfpCApA4OTTitl7D7gHFYrgZmw5jhaw5ZswJkOvk0VNPG7M5RyV8OdrKqlMRKYsbI
9H1OmZtezpfAWLJV0RXfzRgiCctIuXki0EDw2ttmvTFtqlqtqF0HNW35iqH/TvPhQZZmNaWPfqXC
X8KClkTVRI51ncb1s1HFGB1Yl535hX7WKQmSPTJ+lHIqHFXCL1lE2RQbh1xRv9WGus0Bb3z3uf5a
c/hbffaykODsSu+lxXDGAYoaHRWq0oevqsBlzDw905D1JaQFmgCJEoMZFmwc6KbimtFTYp1xogVz
vJ1za1P0HTlzAzfN6GnRTYtV8XgyzWo3VWh8CPBPJxuaykZqWJtW9mfUrWwn984HI1wXlpI3o4u6
yasFMeT6EVpB6Wbmuu3D4b1qqJq1uhx5ibw9DK5zMVQJP9G1m50qaeeQghPXoFg+zheQMvpsi9Xv
o7Rqt71yzmJe00U9SK7pNrnkZ1D6WmdjA/OEoMoJstNEZ7BtEwfRzgdzCOzm1KNct7UI9VeTiZLP
3B0W23XO04DsiDsHXxJLeFNmbIPW7HelObyGNLWn4QS0twZ93nlkQsrR5twBMohmmpqP4XEgMrUX
JF+m8SvuvYeyhHPbpAW4LX3W1nKklLp3lWlvdIei++A9TpffKFqzhIf5EHspHKBejet4MKgGq00k
a6dg+RM0FgKUoKG9mb/Krh/d4oHYCeWHwbv3XcPf+lb/N5nLGuEQc3RJ6tMDN0Y28Vt8OWV60zGn
ESMilMnZieud1w3HYRDosmMC041Uk0wtW43GXsDhAB+mS6Ivfq30Em8FHHBrZh2QVNv4k772tWB2
Dp47GChKNnYtiUiapNEauA7v3QUNlYwDSW/UkSw6GAeju2u0ducrDyKqZ9AZdu7MTZrkr13j5RsC
LFkKu1jjIovXx78d09L+A4fUmy3dwRNkETyKdzBfteFBrQCHa2rUxdVCLYc9UCnBPVl2+wLjpPPK
Iylhd468lT1z8CIsBXRVxy9T5AurYFpFsXWXNcOjMdBftKkeqPl51YJlM4V0TKiHt7q3oK1a28gp
tJWGENc6HJLvMAEil3R4TiHeR9n+hTuOZP2ug4FEPnsmS4sRWKHdvIrb9FO5CAjhvaajBwWVagAt
jSWbxOospPakdROkBaCemWz6pLX+GhWnNC5ZmSMf0UfPUGLkZbL4NUsABfoiWoUTWMgoUZLd73qH
NFRRIkxkHuO8vmohrbAi60R2614F6GYhy0RpYlTCPjJoPeG/j2N5Ry9aCOkQYxzrsHjlKWngymtq
HbC10QuHd2asShYoedlHx9fY90gX8hgW7nDV6CfaUa0jlE2Kvo7uO822XovWgpMdT7s6syjERdLT
b0qdOvxd2/Q7PpaRvIyMdUrisUF3PvfqeDeUHl2gMyPcot/60uTkP1sfPn0L2tF6ZEm1akb3YbS3
6HxHW6VdgyYjfsFLauxji+pnZj2nVooVJWlYE/pnSIRN4zN/QX8K6u8tWF7Fw2R8qKX/4jlKOoqz
idZ23N8rhpIqnvzeMACi9BSZE4uGYsG2qujgoqCH1wTtofXlot0cGeu5qh7y1t8X8KGZz8JMiTcx
jYOZXRyNyIfYxGwfsmre52hoe8XHwJ2c5b2lXSP8BZRvembZvS6oiqqGnjRoUOa2cShG2kfTyZYV
sC97c7+0KFlpCA4myDQu+bpqnpY8ObgSf8zX2seTdtEY243Vl7w8H5Nz5yf6fUe3+EBbqFJDcwVo
qiPmzJ03Xx8PiZOdPa2g9iCnlbajg5XP9vdc40OWSEZhE2m7fbboz9uX7roxXicsVes0l9mfMW7R
LlTDVqOeNdQMdG4Q2jWXc2wtO/qi0bNsXjlVR9NjkYFFXdA6pPFxGppT2s7gJNVX68f2VtfKLenM
B79Ve4zzbWh4wga6k+iE1gaWOoPDq71WHOpO/BDk43OiDl15dRp72+EKGim9TkOplppXPQB6NOIe
gdtwCsLIUhu/MlgBqIt79kw46L7qg0Z6I/nTw9kb9OKxMupdj0TfKrOe5mCi/Wzv/slK8p8u/pyO
pBsuvksfCIc22gHvq1ODxWm7qoNwPdeo0ZlbG4tuko6WddIt855JqaTZSURqwUccoGcDdv17DPm2
MhOkZWmB3BO/qzUoID7/QmFLitgrdGQ6PaA12xhf5iCBza/cw2nxcyCcyN5XQ/OK0/2LqIeqvGWb
0u/cD16KxEXXsPgMhxDIVcQimzVrUvOH3RJk7HmSKgkyyyDeWoleBNp6k4utffYAMWkUNdTUDpHY
YFjrNNp3HTiOsu6zaipYSG11CBIy+J3xSEbi1zSP2ZY+TB+duGlu4ZwjjcK6JaASOnyc0ogibxds
nDPLLI92ZD/mSfpf6brbFEE/xxpPtJzatoX9sIzFvuqLtU1b4tTxT2OQvpiF2s5NvE7nCmi53jYu
DkapP0edvg+r9pgZQosc9k7fX1M9fKLdfUthv0k6eIjDXepZLHIRpaiJRGEoThwxLShbi9qSphvk
hOaNmSQpnDn4Gm5zXHTvnHsGUmcUuZHWY9lSIE4cv56i4pjV88UK7Jzod6FUeHz3Im9H19yjk8JO
ElUdek9ohwb81yOMpZM7ME7dnkOqVDrfc/aVod6rGaEbmpVs/UG/dqTttuFYf+W1KndGQecfK70b
Q5M4O923cQirtC9JlAJHmjn0u2RY/JULDt4zS5R8bSzVfEwAZqhuf851g5aBvkGh8z2s88c2NMa1
M1AFa/N8XX1IlPOFsPOnzVuRmt8mRn3y+3irsy601vhEIfsXjUi2YxTudPbOava0a+6U24lJ8Mm2
26m2t9P8rk1cFBnBofycbZ+GZITi9WKUu74zHz2vQ3C0oLaYqY+n9DXXjO/GUadYZNFrZTwAHbOp
gn0TJHdai3lzsvkjrM2E/tSIuOYWyvwZlaN59LdxPyNDp0THnWlOBCPWLsaL6YWXJeBQnLqIkom2
oQ89Ip31AwSSEmwLMMqFxxgU+GKmP2HQsiF87TVptuh42t6cUFgwbCiuRFsQRpKNOXkvdgvjpNPb
cwMRwbUFLGEGbTOH0DooqjhrPXs30nQkFkYf+D+vXxwaF7bJqXP0GuqC/9jVxZ0VNd4+s8w701o+
l3BGRznasEji1Ca9f+AcWvwOYJUC6fY+17QPVM/hTb4tg0ap9hd5uB1/LS8Rpb9NEhqe8WRgZeQ3
y6TQNOp+p0zclOF+pL/ZpoYmenws68bA64XMDIOq+krcp84Fr+ekSKwn/ky+HBLQaPDiMDqZlLe5
20UHstuR5oDqSkoCdZo5/ZQFzXHqT6kc0hpaQ1Zr7Dv0MijLPg4IBnI9zp2xz3adnR5yThO+lk+1
UCWRFL3q5LWCikrAkkOUR1A9mTbEe6ynoTbBcY+5/hY20Ihx3pJph/nhvO7Ry/Q98Cz3VaMtWl+C
9KuDmNwKiJt6EEYRHy+GgEjaAjkdcsHOHQ/68zQDp60ihmSIqWlfGzeA6cRQ8M8jvsoIUzlISPR5
R33i8bhLPrH4YZ8Hl5rEniJb6DeboQ4e4qnghCJ1tFjbmYHjElnrrpc6AewKk1c3sP8UxAS+ph8n
le07mp73vX6ag+bR5mwwYuO5cYr7xrSOAMdvKte5fjD/MkgRTortQsrkIndRof64VMu1TNtH385f
3R56AMeUQUBNV2TzvhkYxxYHRKuTLxK28dqrNQBAvS+O0cIYhcNCkUXWvc0xCLJfR4eogBBmaNAr
UM3s6F+7co3ppaCjODVkU7WprYRKRw1nySumzRwzOcFIiRBjLzuaF7gEQfurXnLeNoj3S4MkgTaQ
Js5HKTVI/2pG7p2ryqrIKQV/c4TVqBpjZ6Sl/uJYiCcbWXxPGQEmq6mfpiXG05rWSaSd/CD+z5jk
rA/jF3fMHlpLfZKd3hGKMn90UgpFQkgroRU4j0lJrO6XLfLxFtmgto/uxMQ5YfsZt8VlgDuqiNGs
pf/OaL8+BwkJZljLgP3L/0g6r61YlS0MPxFjkMNtN52DtrbxhrHUJTkXFPD0+6u1b7ZnHRUbqJo1
wx/ExFRrAWTYbIckOlmNGapzX/1+mtqopKGrLZdo43oACCUjixRwQSKiF5RRbt3cbALHPpp6t6er
sKkXDxF6SJJuuSs70DRBALB1msO0NUB5ar8q+ka0HYTtXj2mOMhm7tplOvIMQ/QlPxdZWvCjgb60
TCFm+ul2fI40d1NlSkvXu2NTGiLZeYhLmmVu6yF4OXz4zXCrm+Q0MpGlWKFrWZpPbRc9qiWDVunR
SpXUmTjQxgjVNkwjf9d4DikhC3lKwzjW1jZ5W1GCcjKz1/+fZVXtzbQH7zaTwoK0jvVzvHQ77DV/
VLjyAFkterKeKSJ0cgnadnd/kAYqpHm2zSRUDKu/GYXjrxJteI+W9I+bDB8Y4N5a4TKwl2cxRCvW
B2oMLYWFuc0KiUhbDL42NrY9H5YyCos3q71ljXtrBqRGrGneV0vKMNgqicYNhQnZ04I3uWEJlIJd
MJdOZO3crPnI7QZpqjpCB2I6eq3x4tf6xtIJyAFAtdk8aQ1Jia7dZIkxB4/9SWT9zWM3uz0qqVH9
C+YpjJry4qXpcQ4E/e7hHLEBahIT9aI7EIvWoq2bngtYA91VXhRYp57xERCvNEIWadxEVf1MtgXK
gVJjtk8O8cfMQRVb2nnM+6dFapt0jA55A1N1NH9iPXrSYYzAZC2vDOAvQJeAOM3vc97vtM49arH1
mNJxSJJG9fxUSwDCtFOeDQ7ppmGDmhFqS8DmzDlGQsm/FBwGna3dIqH91cz2NljFPTGsT3WVgROM
oHC1kDGYUX1dgeFXigNK36lPkO0b93SD99kcUCH4LyDugRMw716p1TFXjEsX7z0pENRw21szE2zU
Mac14ljMwwHUKiB1eHzVVGPqiWiYwZQkFfdx6F6DDMKrRSNN1y7qBTWz79AEE7suqf/Mtdeslmy8
TZG8BJXxGSWCims5jpGzkgYWGAGOH36y1uhEkaHttQlO6rRAx/TfIhLVvvJZwe1+wCEjy7Gu9VOZ
bPJiftIpeAtvOJbV8OR0nbc2svaW63TCCbZzhBaqyYRSdGgFgEd3vX1can+dWJLQeN8pg9q1Yeqs
tno5/ntYNvWDWtSeY9OlNV9MDDsM6byIkr5MjV1I2yoVIaagsB78zxGTiYAUqZ6n3dDpyvFi2aln
Xerai1UUMgyq9sMFm4kV9C6fUtJbUF0cyI52IT/ImEwMQP5wjYmJLDPlV2dTKfiQs1hbuvEuqcoo
NRwQ+VRxoTqxHD5Bt0whp1yhv07zQ2A8LXN9jMnkSNriDRfmgujzqupHL0CtpAeVrPBnc8Y5CRSB
lQe52oHkw8+CK79gtQCiJNosMaX0Q0vhTcm6sADJCAJWfj0+uX65TaPsGCwx0oAmQyX0z/RftYtw
vOejMg4AweKDorlzyPfUu1h+FGQJuFh96QBSpokN1yF3wAGE/8sonjlo1R4SeFFIYV250bKIVhzz
o0WEIB1y0ymkCF1pi7FW+0H9uv7Kf1Pqn/yLFIrf4b4wIVoLdBoramBBPdjm7pZznusLAg83yY81
dfXAF/5BH2jNyawp1BXKVSQNS19dJuTAh+GVz96Sx/SUHyrR9aiG6FNYT5T3+zr/He2H3vmYlkeu
45d4oU5lyAcYhIGlSXlgTvbD43bo8amnqH4VeTu6qg7hvANvQfIT2EYosEWYDeyHjaNN/aE+Sjq6
YdYg0E2Fl1unnFR8JqflEnzApBUbC8kIf/5KACgI4yUbUHD0waONxmY0hwPduTXJXYmsdyfAtEzb
yPhTGA9DQfdg+aGMV4ui+a6wnXKt9rnFwJX3N5XglPj8EPTTN+6dVaVuvcl/W6DJfAfGZZg25qrn
oajuxIBhdJw88wM8zJEpKl9cUkjeyEgRNRDtG836oMxYY5a2TgS6hCVMiDtaAYQx5CW0z9ICoDuw
IZjId7to4s/ywktaFePwyktjUY8EM2n/tce3vHplWrUeeJEujaC89TaVuJH78oO8hIkjzVUGLndk
5kJfICfl7ufomUivUkgi67/XX6377oOMlAkRBgE9iBZIFfF3T/OYtFOPzoB7D9ivf2qBqRJRLl60
k0p9Y89+BreAnSZ9H3XL+mWBCKsBQCPpNACGtIOC5YqdlyOAZLwwRDjGXo1E8SWb3VPSyidtAljP
52hs505jhBGg/NDG75w0Xz1CiVpQ9/T/4uQdOAMb1DWOvfZb+jtyYWHCXvVPvCE7SdDCCbBCSvf8
5GR/89/cguqs9ixnlaoeeqCajRuFHbLXmdpk6b+WWOBPr13BKJtKO+W0DajIm8rZ93V0DhQehZXa
T2sfHgm+yrjMvLNccpteZb+8sSr5fCpRsiHFORKULbVAaw4nFYsC9FxQgwf9aIfmYoZDqwRFa5RR
FfSPN8lOatwf3hvuGBgxvo6edYqGAMgHJJNcp1nWrxfZHVqhq3insn4VUOnMqF/nLgZOlyA4zPWF
d9WP3rWYKMH7ICzL5saLTvTqxBdbL5CFvPAC/61ZbJK0oP1u8+DmRwye9OjPSJmrTfPZ1+TGjfK9
ukHTMkNtKG/qY6qtS6nFh2CsCOqJRNJaStokVAR20J+qWH9R1nz9nyVCUvSRRTyhEhYgS2yDXA9M
2h/ULSpisIT8aqc6R8A12R/qf3UzkN7hle9N5FwsJFZFTWTrYF6qAMn/o7I7rvrvmfEdFUn/NTSB
QE5biMDhv8CV/IKLYsr8r97UaOsJKlo+tdqLXF3VSpAcHdg56sfVcg+gKvblGyaxCIs+u0194LJq
S/EvHp2H0ynNBtV3qZz40or8MlQ59IaOxN5bvIExoT1YOs1HybyVWY/nwqdtGxqW+WlBvF2LAshS
JilxXH0UMpkf8rq8FzlSGZ53DUiuQRL/NnH+mCL7tENG/qyCelNWrJ6yIzw48qK5Wcf4COWpvA3E
btKm9pC4PNzeNqEwIb5AhvkoreA2xogQ0kRYVR362iaQAj9Bu8HQ+Lm4SM9LB7umcLm4qaff7ozB
5uzVUDBH1UBEUD+wME0rs49OiAdGKSFCMIp5B18fldds0m8kIvt8rHaocu80e95mYt7EJnwSES+X
GUp2CT6rrdswqgAetxGTennqLDLEKaatmRwxN+MMe2SlMJ06NpP2GhUmVeh5IN7NoNDqZAKvBEQm
OuMfvmt77Y+waO3bRrBzijQcWBa8dbNmUOlyrhjRUYNUKFmMlo4T2hJsVenb0QawE5+m33mCIGox
7UeypL0uwqc10p2bHA4PDb6cvgQnn0MLW+p/dWCvNZs3fp4G5nsEd0GQB2ERNkPDpN5BZPe7MkD4
24wD7V+jDkItii9GP+4M79VI1F9Klj8+81x79A/8q7CyTQVcSGTuTrBlse4DOwJNze42NuuxCrKz
Bvmma6wrjolr5NnX+JeEc4yLAAsT8Num5C8KvHZYnT2tDc7Bis4qyP6wCHTqM5LJ6MzHL8ZrMrs7
tU/s5W0g9aQmIvSAhfn3GJw0v3hQiEgXyGbYGgsZfoEXNvoVEMmGI617ZvBnb07JpyUrzLyJGtQR
LYCEvAB3agCCMPNbVcYBCogOTpau6+BtIqniZvndvn5UH7dHstryzPOwFNsF/8yKjFcEMELqR4sC
ocp/E45QYvOR1eDA+UiLhrLB283a8EXDDW0CEwxMQMWZAhMD+xCUe1x513bp06At1MFDjb/XGCRU
2tHh1dTltMP7fV1yhhSk5ByTaDBAOGAIT9ogCZvB/NWnKHsn3zqPui6YUwZvMSZaOdACoorH0GH6
d/Sw/NSb4q/YvNtAIEs+X7g99TB5tr48pzWHexEPcjeIoAdCHNuojESIug7G/IjrWLNOLDvfVfRo
96mZDNuxyXfZdLUrPcyb6gkA1aabLxOZZtE3oZd/kmoYs78ec9C2NEHnPW2i1rJAf45fQTv/Jm6w
YQFyzypbijvAokNyIZO9sUXBD9A00xjhaVIecDIjC0+AWtazB2iX9eLF/Q/3o9asYd/xvFi5dove
liGtVdJINIuLi7qeOmr6zmJaGOxJddWJ39Ard7Npo03W0Vqc0EYvTLebndpUrDuu6nkcHnGMhof5
FPTeM+DLo8JtdiUyU/7Gq/Iz3uqABcSGPKSHjs9elvDMWpZc1U+MR/OcGYp3rh37nbN/AZenK4XD
/COmKLCH/NizBcxoPEIwIdHz1wXnEZgW765ih6BcKi09nOsXXhMXGBbgDf6yw+xrnTrMMhjKJl13
Lsi2QbAelxle3gT+n9s1Lbq7vBb1ZlM9LAnQFowtdc1OoppnIS+Mg49ad6nIedTfse2pqNUB1ynh
vaTCP5eBfe/jxd+UsnlnQfE2eXQ6W4xawOOgzKz0zmkf0NzTgtPCUlW5pqjjk+eBkKD45AiCXQbA
rrY0oPrRn4l0gbHNfmhexgaJNZ6L8c5ZPpLHq7zB4XPSDjRnZjBkHBbCPSAuD6MlruaMG45uqeCD
nruDVnbF37UQx5O/SacSIA8fA/13iLqdmJt9kh4ZK58XkZ4LdpCAwGfwSChuEYq3X2vRogM6qtxQ
HSoeIQqQ6LbD4w3A6YcJXzNrnwpKDsM+9obKCDpXJUkJRUAzjm9pIQ9m+W1b73xrgrms4qiKJiqi
e5k4qLfIe1HvAvNA/ifCKyTVpAncNkuMMO3n0ZHR15yyVUvvMEIPLPRyo4Otbjr5wE/zqP1xQBgU
P5bau9eCpomDt4yBV1KPZ5Y1hzAI/2lZ8K1/F3b+tTRUMNA5HEhCkPObzkTOoyqgzMJHZNE92PWb
+mTJdGJTCoTZ/ilxatdx5jTrA4w+aRf4inddX7J6uKZYs0fz+Fm41ENtKyGgOdG7WXpfA1l6gXVR
rh9xat64nfxiRJma4jQ0WbMuA3Rn6I8AfQO2VgmVVSWMC+o+OttC7Fh10qcAZahq2zBBeWoJ2zBg
cjlBkwwM62h2ZCnJcg3kTDsXFLSu7+jm32B6hvx60ro7dS8C9IHt33PoJDYDdJ3A4Ik3vM9s0FId
sPS2PswtOCPLpwmUl/7bPLb3fvBvWZuFFn/cj5atv3g74iY4qKgIGbxc3NSCRvZtmfCRezSB9GeN
dJym+k62EOwasIwMBG0GfCqLiXFIirPhjA/XSoUVuAFrQWtWh2wdTTlHivsYjzmt5WcDbGjaf/sL
yE3mZFRCA6kZM4uD4+Vb9SBI8zIzuebjtXH9aU25CqTKeKRC1hmpurEdbyD6hV7c7fzuU21vdtHU
GWsVl0wWHydsnCMg4FxFgk1B7v3WzfjZUUDnVQYaaplOFVszoPJhIMmiLObuyaaHFIvnFvj8OP0F
8gE6fsRYg9Fc96nKEH7OIrEmpBFZSUyoutIFd8Gm36mop/vmMVMIxyR6JqmwyVBVwQLyhrrDnT7y
4ehWLqDaCMRkjhcjrpcgTZ7tCMAEpYs6qBYauB2/lNMuKKrXlCpHErGaDuyEpuu8GPdmw4hREdyW
3m/fuduu7X7YkTAJVbmXRMFGT4LLkILB7/QzR0oxYcrM5JHvGmYcJhWuF8kz7qJr1YqQ0biv6mwh
W6426vXOGBuo6r9MxguFjcc+rObD2KMYLKdyZymAHS9NpQdB/UolhGa+uZdLujMYwKTe/3lgA8MU
yBF4ymrwvjUGqqoaGB3zheN0v5AicjCqXUpqbszZ3dX+SuMnKOy31HryGDETodR8aeY9qExbbepY
F/C4iOKYvEGXIuUwoY0VRUm/GhON9knXdg7jUuJBZ2lHV5CPP+Ep/aAVASyNDqRODRo7P1T179Jo
a8+Md3Rxme2z/qjiuVvN7k9ejhsrFiGUGryABkwPXwLmPggBSkJ9hHCnUX6rI8ZJ5May3skVSdo0
JJPHCu1YblpVv9ooPrgLlVQl5Ttj0k3txWHvfqngD19yQE/YbVSrEL0ubprTg7flTsaeBAdOFWP2
7qknMms2emHlsGHzlBolIQsRb6uVztmmNkTsvxtBvi61DH6rc3fJ5SKIEA5lPvuMu9mBxNvwVtkl
pg6mEIQ9lN2HXp8e5uUMi+E5oD+jwhDbyeidqzp06cgEWryNe5Pu/7IbELBz47dIszExTncxTZ2J
TmrOkF9tQFYAiZpawqqvg02Lps9bdUbjMXvp4RJJzADxTyBXJM0l0GuTu1OruC29eGM3f1NN+xiR
wikK82c0rBdrqY7CXJ5bq3xpKeJ5FFx5AftWigYwER1iQO9MAgfUQLT4eVGaGRGd2TRXBDfYSSbO
mMyHy/FJxO6yMiVuFPT6Smv5SJdPYLWbgesPxngd0rultvq4/AFT2qwkwdaie+WX6NbERLe001Gc
ZLJozYcMoohKtiPHXCFsepeZfNMn528E7pIA9syn9Mo/oh6e4zhFfqDu3lTCuzjpg0pI5ny4q9Uv
C2MH8PMZMEK/0YJpw6JQKezYIA804DqAUL5KrvTavKswPMQPnPKIXa6LFo4DxyddA0ezr1LSYeI8
7DnVKxwAAh6qSqtMx3z06vpGS3LAfJTZGF3mTg6MFhtBkG7+jik+ictjnVaHCD9Pn6PHG96Xof4E
JYRSP/Y7HjSrfkQKuwYO7gfW0Q8q+kvgf2JmdEu1rn0bxgh0EGlOxJPSPelzeiUvKHeL0IHnTYe2
HI56rVSynK/AhkqbjAePbgLpCHAvyusagYdwAc8t2J5tVZ+TGOxRG7Ot0+WmB/KNTAHXMryOrdkb
Nn5VUgeUxDhMZlcqoVLRWSTZFHpodh9rji9m9E2BUSsDt41hsMm6lPEb5A3yG4D5NBpnJj48DCel
jjZK42rqy7ump/zhGfy5pBktO/nZ5aixSIdBaybatSpP7Rzck+hZDGkA5YoSGpHyaMs8BJVpfBiC
btxFKb2bSOrocJeKZg/H1c9bcjh33uh1QbXZxaDgRPkrZ0zIyVnMCUqGnLbGMhhh0pT3iOzfyKYv
6TYvqpBq8BYaA+D7VjRAKqVDT6ood4wzUJZCmMEBBtdm9slslpfaM8GAg9kukAqJm+CKNWMdgidL
Llq6TCuV5av5Qzc6e5U+SmEDdR1vngOOYrI5/Oz+06imL8wRv2uzfoy7KExrHmKeI6YxxmDbrWMe
jbRBHaQdi4HK0IZurmrCng4/UyW0G6waLNY8p0fZZkqkuUDUgmAqugCTO4dtNLXaR6vJ567raAUE
FXmo018xk0bIVluind357G9AKmiqQ3by/5F5oFAzv0WUKN/UwKGlVdWrOQURlhTdoxdMW+E1T0OO
TUg3LcPJ0tKw7SckG6rnxdYzkHpJ8Bi1SpNjgfhbGb29nkskEzTRvvSMa2nSmZvUSi56nJ1YYher
Q3drSc5zOv52+vwZpPNJLVfwONtBRoC+Eg4QmfpQkKbgwZii3ySCQgi+1FsVthW60whEB0t7ZmHo
a+AUroOlFhkOK0OGwjbAua2T1ssKBVaGQK4JiGKuPrrRZYI3+xv0GMAlLfpn65LhS235Y+kFQAob
SFEhHT90fUbYbZU8eH70pynwSde1J4eDxCSnqQPMERovuMwlx62H+3ww41fsgUuEK7iTHAxjxOWE
b0N6ZRZd6dYJE53QZyvqujwPKeyhmF6wYS/BxtCYp8d+3exrB6BFQubDJP5dhR9v6Z5rmiSxNvJe
TUQvAWquCgdYV23wSN2HGKlqoO5oskl2misFjoJArWL3UXUX/K47mH1+NjLt7HIaqj2V1x6gJWrY
2M9eHH1+cEqUWax4Sk957fYnYNreI0LWqKVR2S6ZGd8C14HCDoI8ljO06LYHT5Ap7GahEjEwhTTs
GJQCkh1RF3CG2aAXCSiti8d1M9JNGpmQDQu2nIsfPVEZnCG3hMsyYLpuPMUKvSj8LX2Zd93Dg65J
7/Gcvll28VsTaVdF0zc/i1YFaLN7j1NkG5vG45bVU6lSQh0JlHUEO3qGyQ0EqAgDm6kXiQWYo7ut
TtQiew8kewaParTQxF0b+xzAdM/glxisCRcZk/6HYdzRyJavXJOvE2oB+znWkcrKkQyoa9AoYMKK
uD16yjDDZdglqP/6bFDIlSLUJUm6UvvXeSGcz4vdnAqWsYYpYN2It2ByXwuXgttNGbMnRbFhmnXr
KzCcfo7AvPBeMwv9cfVAy7xlV2vHKoowVSiMsz4Mb/h3uVd9rsDMG9D9teZ90sZPJ3PeIr99iiTe
N0H9JyCtsUmiurFi4+noz8nOuLb9+JvYpg/XZ6z+Rd0sH985cGZyNkKv60T4VnRTs3XoVq69YP7W
8r7YqeaPD+jYwHDS8hsIAd22d3GCKa1+nwTN2fUX7NfbnUWJUlfyAQLKDiGhhznQzwOdhckgSVSz
n8I5YAL1MdEqCLL4CLvgDEol7Bg+6gWYjMYyOXIEbeVSP7kmwk7+cKkD8+gJvOVE8+F4WAX5pjyq
aFH5DmZiQL5bmvSeD9Z/aF805BFWA5cIFvHVZ4u3LjG5QNOgXDFVwW5OktDIAY1YuH2qqw54pQTs
uMTppvf9u4vh86ZCxgFc34QeWw2HySYOpnhct8ZIRY46UV8GaiYBChLddR2osCPo9aS4Ay1ph+Li
nOMurUYrwYjqrw4RzO84juI0eytyvAcW0iSdKnK1tJyaXQ+VpbM25qCtDTB5DImeXR+eF9RUeh63
CamtIo72cVw9VrnlXSM6zV/ulJ2kbdxG6XdQvKvxAEI1WZugjDC+fs9IhfM2u8/jnO3hFZonPKv7
Y+FBWOon70HlCrMODakYwdPP1gxufGzufcZUwq8A0DVWfZot/aSJ+DgAzz8N2XTh3NwKhknxtDCH
iE4wnZk3FpuiLzf2UhGJxu1cGALOAR1KatHCjs5gPkmyi7WpsyGBOtNiRkM3lubZmDpGA6bxIWEL
o+0PAIHEMz5bzvxcwVdcuQmajm2QpDvRO6rY7iL50I42uBQTZkElIaS2iRpBTbl/G1QjbJmmq1mS
vk7J2L/1Vt/tksH/derioyotWgU+2gnIHyYvvtGDnDF0oDADGzN04NgAboZc/Ds3MWbhwzjtZsut
L+5o9y/An2njc/DOYuq4QhBvgZlkGGLqy18NDMsu8eLyms5R+tAZfkeWaU+G2HjFvFyjFEoDvDXC
sw9ZqjIXFM8abQ6NVs77MfIRhBcYMwRmdp+8NFvPwgYrn8RIs0VWvBlkMuybwvdOJW/06NEQA8mU
N7eghi9lN8DG7TL9Sa3M/Cba1ls3g58/dT26762lPVpxZW41UflhjJU5eNWiOMbVNW3tbpUCFw+T
kTm1AZnHMQeafDHM7Aqi07qeYrD5ASKHNqCGImGuWucWHmutsxpb83kIZE3sml8wc3yRMPEAPhif
Zc4u9Pz2IPvswHjDXbl19T7U4o10d+8h/MHwvd8CjnqvnAztBTBAOIzb7kkLWD0lRNsjIJanzA7I
bLOwCbDx6Uilo645JaN78+h+T0mzAdh3FynQDQPKJzJX+65oAVfQ43fphun5czN44b+yMIH+rQKP
6l1qY4YdDxu5mPtbWS0ocTaaaheJ++RYn6zikwORBtEt3zTvndkNX1JOh3rC+KNLrLAdsrpiFjvt
fPBLeq8h7dgAbe+9/B5YDOgN1RvIs2vtjhLRYHxRau+KOh+6iF5Wib1X2tt+Kk5GqY3BWuvgvIzI
kg4cOuin90fXGxJojQHlN9Rlo63DIPLOHn9sJkAMnj4AV0UwmyQgjXvgiLBitqCAtUcnWAjErg2i
DjjuzguGvNrIEpCbkVEweZkBejbJo61s4oRpq0QFqOzjvyw8CA6jvxxLs/YuRglnWo/oCk6JncF2
bkrhfZeJx7CgyQodDaymyaHceKlzkf6UgLbC9MvVswToVjezV3MF8bCko53yfkx5+FMQsRqFvp9S
1FiXkTg9+Fs768HCw3/zqawNH+GZLtuMXgoyvviyiVJ+QgqYIRWWOxDFuwmqIerhPWMXEgbA/FxD
/WNsIC1P0gmrgKnygMhVNiYcLV04Mxr7pnUgmcprpaTxMe1ErazMtXM+FZ8Z2HILTYykTm+ebt0c
xAgi2Z3SVusfLK1N9wm06HrRNpODPXAAu9LKqLLMsrxWs6GvlO9DnMfHMdBPshEfHsRmQdeZpIa2
c1lHiOq3bmhbYLV1r775uUeKIKjbvTJ9zWHBBRy6rR9c2ij7u9jdc6TbwNvIJXTHXcmihf/dZsl+
EcnXGBt3SRhCd83BBMztDyXdVRv5Pc1DfB8KmzU6wA/Lfjfo4hH1ggcpgte0iZ7iGiMZuexGZI3m
sXubxeKR5bcBrebyCv/oPZtgkDSjWKfFDMwXolGU/QhprbmJsEA3RWurVx1xGYCwQGkDq0RUEIiP
TKM/UsaPhgZgs4Z7k8nuuxXOw+BMV98uEegpL45lv9FwIeCUxnjMzOLF8lG9HKY/NdpmTaa0gPNn
l06dTicy0XaRKJF+4Y/yNMjBd0VkbNTXcsTmqpr1F9cEIuXjSDZbwQVIKb6PliSpNPOIeSCVrdBH
eNfoMS72Sm8hl4m4WtlJ/VzG9g59mE0yNLtAGt+9lVU7F3fuExTbvbYQm+oU/q3r77U8gq+dH2yZ
WUhyziBXioA2SclkmcEm5qbMlHivUwo7BhfOHJlqNN9WNcUjylMZw4rJX9YLJaHpDGHCalvSZT12
zb4z+xBIOTgzxDF7ncx+XEU9EhgcUUaf/SkyDHICEa18OLWxS1E7OLeOcjmV8QYQ+87EhyK1zYPt
5U9GO28S/ddAm6AqQP3ME6QsShHeNnLM+PXMPY10KPae/tgtLk+WD2PIM4PMp7Iq3suCMmqGF4Q+
oYjhEqGDNWftpkwxAguYUXTFRTOnr8IBr1xYI4yXYiEzmZZNUQNElJq+mdoFrrSzpYt+N/GKrgHR
MdqnDdNd/ZbDBeCz8oWENTVuo8xmgGYPn6NmXOWUPnXxfKAZdCrGfu+WM6lBNMLQjpjhqouWAe1B
tRuz+pTpuQHtLH2fK0ZRUxytTIZOfpzBTChoVrTGs6NnaGq3VKSafmH0e2/S5r3xE8Af/jFmfTs9
ksuJs6N62Ko3YFfGY6c7QPjti62bTxYnW77kH0my7JfJf+hQAdb8aT8E7qYosgPWjzhkIg5g0qOr
je8FH0cQnjPDr9zi8E47COfIJxQpTal5evR7fJS8sV+Ddd0WI0tkFMtWjsnVjpIfaUWkggx2Qt2a
PoouC71UIoain5LYDdNY7pmRoO1Sy1fa9qdJX8rNsiBq3CFouCb80Aws281I0/HmYgdySBztbBkQ
vAfnGi3F41IPZ4zO0FTqSazSsdjZpokyik1bo8UtvXGY5VWhAHyuN3JvE4LntEZnxEjxF+nB5/YD
JGhYnA9Oj56PERAX3Mp60RKODt0WxWbQIZ2Lofhjz9PNsJy32HdCXY9fWs/7nh19FyCnd6T38RQ3
1pNW5f42Tg+zo1R5DhaVIvKBGhDwimQoeqt8pjaI9CpXAZ2ixnh1Mis0AQsDi9zZKR6u6bxxOivM
reVvPyfL2rEfcJQ31nXbrM3MPkz1cMiT4FAOyJiZzp84eHL6BCkXvbh1wmYcBjq5+kBH4acW2olP
sYxYm7cu2j8sX/5dAh2fDPRlGCMt0xBqhkRkGDvPRt+bE1hlirk8o3+T5LiJ/PuEapP5MYRjX96b
+tEnNW/bbu2U9kZDu9pyKmyNf+KMchrFi3/KbXPJyWY+Cq2E2zqWiAQMG7ImElUfxRa/B24SN7+L
hxG5pvZnuzU17dRO4mDn5nOOEt/sv84Cw/XsTWS0xs3qp1mMUw02B+GUtsBvx9zpGoi/ca5C7iut
JdMFF4Rsd/JRQ4/RfaUpamTwVIex23Avg5Ph/pD1ygl1F+P0iwDbtpxtEPEoqmINGBhybYq/A6u4
aapNW1LcO8yj89lCBU5PIKhBt1UPM7UAM2UtUj3dG1/0jNooErsiz+C9l1dD0vOTkWDJx+06zujo
pukME19xV9l66NJ16mpMcZfOBbZXwwRBL9xJsIe3sDH5qbSvLmIQJyNU+3XrgOZQTThN+0Pqxjs/
a0RoJW17sQXsvnT5my7iFCPwqd6yWKznWnhPSdnapySbLxljNa+OsnXJMvLT+sXp6OuJqn3MC5+O
zZQxSMozWtdOY2OqOD6ntfVlg0OsehdD9xJvxEZO3s3GaJmhMSAGs7URdltCFJjCEd1Bs+13TGZD
acc/vQYS1AL5Qp44NvSJW0zuogVCuxfamX+OjYxj0pixdB7LIExRBXAY5ttjQBNJ6ED0i6NfGU9a
kzDRZETYiv7WTE7YyeSlSLvXOLN/Wm0kCzVM7EnASutT9Ng7+sMYBQXv2z6Po+roDn8WH6ABnQgI
clAXPI5gCoSpdBh8jBP1rn/J6NwnkXcQEXip3tH2IoanrNU0L+znwvPgyVukBXYwTqtJQlJ07Jrd
hKJXatGecDWIfoENWc968dvm2pZVyHFd8qzrjVvySyVgQwpDcjJXgzLVwodzPBKgTEuh2Atr0yXA
d0c8xBaQk81AOVEw8Eo1+2zm1c3EhbftdODpeGRrNuonfrGZeyT+yirfOkiICvys4f6bxhtt5eQe
5139GgXt76CJe20UgCddPkZGyOhd55LEvb9FtfDS9aPBdElyJIvqKFEPBsHyDlfn5MfLB2A39IFT
+UPBcaiX+Vb0sVzrQ/YfTefV1LjSreFfpCrlcIuzjTEGE2ZuVDCAstTK4dd/z2Kfc7OpzWBblrpX
r/CGNztdviuP+xzE/mPTV6JKb6S3rEh0sLZG3f7RbD98RRbk5kz47Kr82dLyR99MAIY1uwxBmvuU
2stUzqbSGQDH/g5Iz8XtF2qQpUUonmFegFAIgx5v6a+N1/aAfFvaT5PLdlDtApDQ3/XAqhiDQ2Fy
lu4nAcJSI5+CGlFux5DGWzwnqmDTpvVP2PTWziGHyEOEP7VGW1u1s8rISnjYu1z3IHeMPpyUxT4V
WXrUnejaUaQvtvvP74q1FQLo1JHbHcN15IGd86eJmUKTb0F8QINmtJ7W3Oc5tTYQVl8MKjcUnWfM
Wcy1bTSnISiumVVsHRDokvU5cDZTP9sFmX4WXI0VTKvfw9MCkzTEb4aGqI8FO3ZZUKoa00u51G+m
CaRttjrysxAJecys5pzlwfSNeTKw2Leyb49OHD7aKPS0QYWodNb91H6/96f2sXLARfv0LFacrzWr
Mt/HvvlHzD4o/jjwRnKeOj0A2Ki9Z9q9ROWVqCXF9RXT89qknpyytUA9GEubX4BeiHyOc89fF9qn
b7wu6HYR6Uy32sSmaHmhT5JFRFnGYIOz4Zy+8Ap5f3+koskwmfoqZqh9xaEoAKAhhRG7FtUXwv/z
YZz9tc7hoLv3E78BWjgTX+LF2ySGhhgL4mkPtf4gd69zPG7Sp3IwDMfg1Pp91zq7SjAEBTC2Z/kn
vkTkPPLfoj/ItvENUV7+kYvITnYtSJW2YkwxiA8f18Rbjca1gNxWAvj4Ml3/FFafRoF2JgLV1hu/
zkw0Hh3UTJ17d4zWE8y1kSeI+UnvQKtVl4S7m/kKn088iphT87ZcAOMm6l40x+pD5b5Y4RemWlR3
z2C9+BU3VuOgymyM2+aDy6CGAyeLf5DS51HIEJP+gjg+TBunf+fCwyjbdNq7Gz4kbnXsJoxLym01
ocCTbTsThGNHIxf5cKyQ6WGkgn+Tfccf/fdpcw6Slbut+KU8ls4+I/JWL+ffTzkPI+aio3qVQS7X
D1QG2PKuIuuQRgCXxPHAhFdumTw6rpS3lTOBHwhZ3eX8c9kOL05Gs7H6D7LHF5typOu9+hvzuEc5
sINh/uz8EMvfCavdF14sL+SH2B/K+pElmSWrIrxUwcKA60ujI9QB/xhQJ5/A9fMUaB6d6jKAyq0f
ZTmScdQk1rKvXSdiWrmNE8i1IHpmeRC8uw1vi8XBVx1bki/zyBuLrHNKJ09ypKSmviMBSiNai0ha
85KY/629/zwl5X3Kd7kD8iJtAA0zfQOSh9JPfomEeIzHUcr7sOhUUB9lY/BZC9UZny9RSH44yRUU
skKrr6DyYMUb9nVkoMkaqSOfNQyRPdva/HVaEQPIaeTeaDMtA9Am/LpnrhIvAtz8GvIZsFa/MsJH
uYdccpSyuUJfbgi/EbVZ+Y48aP4PgISsBbFm1+xHz/9b9Ig7d8jLWKGIdgVkg9m27A/CXcg550jI
uGU8a5jJnFLF7/uNnAbN3KzIeB8sgg8vKdgaGeYfIbkVT477ZPfvefo6aBaAfhqnBuYigUOLLVl7
AT1zGT8R4mUpZFx+2qS0QZyjcsYbLy5658QPGMfXKtbhm2IWwqX3Ek7gYMqG4FpajA678KMqzKdW
e//vAcfY0KmYlJuXR3wlwU/J8uDlvf2um/OpmQdGRa+TkWGTTjxXqoPuxMNgQTUzDLEGAxPVAFMC
6hHFN6/0kfJuRuQX2YazBApmUhYaasZ57IHz8/UtTms3+KiTxyG8Zj7Tm9n8p9ukO4ZePXZEh2h8
mgAjqdx6S6Gu6hUAdlebD7Pq8RTh8Q6gskrUL9EMLBDuXFnGfRKgImkODHSH8U8XGiCVCBbmlzzl
eviCgfHpI0xYmDFJ7uhdDLP377IO6HfuVmBfYO4z3a510EN0RuOx+WMnYbAOWqrRvplGCj03uENj
ES4lU1m0bf45YX9LA/WgFZBuCxITr0l/jLZlKG/4f4N8QdxL0S8MGu1jsnNk+jm5m6kCLBB/11X1
TO+MzmoxX2rFrLasX8aWQfsUm9WurvI3NVl/O1LLNu4vnpueBjy2GEsg6KOagzObq0IVOChGh9lv
DnLvZmOG6hMY73VNd9s1h5NJMuNqwEOLsnnMXIQzEuSJZMye+e0ZtYa1P467qvBeZEP3Vng27Qw5
YIXibDTtp1Q/JKP9rw+dvx2dVEECrNOhvhfN8Y5olMT6uGrV+BoV0ZM+pX/rJj/4cOlIWRMc0/Jc
orWz0kuLvskEnj2zxlMcGA+Jbh5J458D071li3aRhWTQ4uj9BicTLTzS5z5IbVSGw0XSZxUOaxrI
a4mVUaofu9pHHak9MeZ47rX0yVbITfB3yCg9oaF2jsJ6347q4MXpLRJmVWGiYWg68VW0YhZ9fHGV
fmtHJmZ5OZ4RhzhKuu2HxNGyeFVucqGK7xhyt/siiN5KmAMAb9x2lfTxEy1RE2QapZ9vNZ+dHX/Z
MV04egW0h9maHRYglX/OgvmljtD2L4ZbSMfLyFG6Y9j6MU4GmTIX01XDvdbam5FBThnVuAlZF8fW
3gxz+UyTHLAGVAOHIxT1tEDU7S5wftARanhq5tOssseY8Nv5yTlnxoZ4EmT/Wv8wnOUncOqH0fVB
NI7tdeZgzVp7b7L75jl7R4Zu5SDwFjTRveOpje81x8VbVj5ie1VJsTtb57K1XyVuhxNQKkV/pxmg
WmQJzWXmUsc+HZ9jZR+aZrjCngKsndifljEe3Wi+B2TzbfT5qx4akAEwgO5rHO/s+6im0Jpi2qPx
ol9Mukp6Wd73rjq62HvAHLf3KiKm6CHikSSQSXcA4vVexvo1LHU0yBrEM6YjBQzZo7XLVfYWLupf
r/pL2GqQskfis1mDMEJveACVzF3qbDQjHZqK/iiQiKcRgwo8BE51jrNmqjZyT/Qa0/YlPzuj9Taa
GMrV2r6awmMwkOORJQzR8rZowc4Kwmtu1xct7U7tjEMZgllFR7KZN6iqGDs/HE4TJ38za7j9cRMX
K4BnEkTUSXHIACPeLXyUrfr3IKnhFCcLxuwRvch+I88BpyzaGisi7nryJmyyWyRh+anXFhAH8ZVb
9q7bogyTRfS82FFyiwxH+2Bi1GNuCGTY6ZK/ahkPk+rfOj1AJNUrPxiv3c/6fJBkVhXG0QWflbA1
sePYIZC3scm7cemgCvaWzVg6hy6god6CnogG9YbA/82w423iVJ/BrG0l62jifFu5dCkHbottvM1E
iyhg7iEhWk8qiGzZWaiQYz+fXCQ/0QvU1gyuj37W3gp7evYd56mxzVc1BUeYYiipYYapaizmtOrc
2jbGWtyaxB3oCvTZftJgYuqefZwib6UqCyerxQKRy7IO6u5AcEa0SStfHNRVpjQ+uHr26I3JC+Cr
PcH/h+ksfCLU7LyFZkGZbOOhPNFp2AVxq91Z8cy/0iBwnWmnZ/EFADLCBZJNQApaa6aFTlbhHiKL
x0TcQ/QFBRUQqj9RhvZA1uBVT3veGvutLCjPSI5i/F20/kPu2mhIMAPiDoZ8Hkwhdp6DdEkIwzUI
iRwpYFVb3Y99cwl6+wfQ9s4e8rPtTycr6rZBwONX8UbRSpanVzV06qYguroV4w/HEakdvHW40V0c
UOdG0y4TYfZc0z9tppuI+Gknd7Lwulfmgx4ku9pOCOcxGHAT2GXTjEfqwndJiCTZzTjEV07f/mmX
5YLYJbwA1Vx9FWzzpry0KL1bXr/ze33fTBOu1nkyyaJ5SD0bbiSb0Sm7jZsB0AnRFhwJPgjpHmp6
1KlTHNO6fa78ZQuBzLvznfwV8YU93IxPXw9hsTUG+mq9Dj2eK0m9mAZ8WbyXmvc5xXT6lWUQVuq/
SGMdTMM/GmO6SU1Q/iTyZHob1/JQokqQtBMI4kzVMU/pRwUYjeu4eDpKYgYdZQ7OsNFlmrftArxC
yEiTislhnKEgIqeHUU2M0xXn+oRKkWEcAvTNoKkDrU3RaOe1ANzBmOrdZ5cmfzW2RTuFu3Aotobf
fQHbO1iKxjwpOcxyiAXxi+0PcGAwd4vD9zFEBdKDtJ4D+PC8/rskr6rtAUXEsfuEH07lineRHASe
bTKUTXfyl02Vv4YcBaVi6QOneAx7rIYtUGl1Q++Ewg7ilB1+0MABKaXfMjTmZcVIcFk4V8VdL7ZR
BaGbSWtsB5DnsW26DTaXT8okejRZduwjpEdSEOJFdBnG+B7E0cM8Uppl6i7g1PB98MI2WlsZLTcj
wXUnCv+WzYSleXrosmwvMVqz+1Op9duIVkNMzaB6EvaiS199J70qs3j0tPaj9i3RK0UIyVpXxvjh
Rd2PMVio0TufQ4zpHvzP2O/WaUFOHbQFyjWLt0+zfIdTFgbyw3eZhafBJwSJ2BOhAJAV9mLhRvP0
zzxYtkkPFzTBlLSC7piW7WYhAra1dtToi8eF92cI4nfgirjmlhhwz08NDzGy7cfZM1yy3+QZpbaD
CtU7U84XnupmGufN1KrjQsCHR7isZyy4aEde4xk27zSQC6vgzVv8hKEoGUFCkjtOSJsm2pkMYMsA
JIAfPGx81pBmoG9QeocWpU1F6eTO6cEjmk0Lqy1ZjH/KhRJAHQDFtflcPCQX3WZXR/EBM8ztmHZH
T2BptVM92RIoNJpsbAoEPJ9lRbJcto2i46h7l05TBzeb7ythy2WobyG03PBGAed+P9qHsOrweNHp
oGATc1cGI83rYi+HxO8TStWfZQLr5SbLLkpr6v2Brp0ySNgLnnJKRqPy5OAn7ofWI6iXd98YE9BC
WxDcMl5V32t3YV+AqaM32C4bmv3/Ss2oEM0bsLxG2tFqQ+pNx3sqY6l04RKnMyIcRty+onJ80v0C
LKKBSUtpPBv1dFpSHw+0BdMlpOr9aXx1bfrdvoHJeONFNMtbsE9MuWKv/pdrzqOJKwY3581PEZdS
Y4ZWCWoYuW9vZ1Pf9tKtKtyK7cqUQ+6sZlEKZqX2DoDn6IblsyOGQRpcyHDMTtjL7gOiiKZTO7hz
gTeiXtKggDcwOW/wVJ70Mf8xzeFLszSKiO7TTkWco5AlivUAL68H42Rb9t9syjYt2mWNg3RyKpZF
7EhFfYB1VB2h4+590wd6rVR60j1tl1Tdqm9Jqce2eJJdsoz+09LmP0kwvYZje6P+BTI4X8vaPOoz
2ot07lxaY1boXOQiZVcZ8FctGsttqba0wml7kTBTEQDsXxsECj/i+vT0n14HHwMGoiQPGHzb68h2
NiOl6kxGIhkzxweLt4HnNUIVZqsHeNPOeDawEm2/VHd5UT5UIZ6Ni/E0NzV2MS4Ncrj4Wbmf9Yxu
Xngp6XvJDpjN/OhqPfq+LqdL/FR79sYDXOyU4KE1C2RdA/06PbVt9jboEzOq9vYbufGZlKAw5T1H
fnEJ7OzPWM8g7lEzDGnf64Kh97oGfiiVaQ653IgeaCtQbOY7k01pxclTyoi4R3TcI7upqDX8unxW
QBTRsNw5xnTQXHWejOGSsT4Rd/B2RT2upTTL8vKriNwVUYKGfXuS75+NSOlQ7ZhU/bXlnLvAYhtH
e6/tcD1ZYvwn8XEt/PtpGf4UtvVnsNEGgbodJsN58OovlcLYzvX2XW/QRLKCvtzbpvZqk8WGbX1h
2PIF4PGF+nXXRozk0Fx/YBSzrOMg3rCIbqj8fSHMdJMnE6NVXHrpS93TnSFOEJxhT84721OvDUeC
3tdvLTZl8Lah9ZLm0Je7ztr4hZD0maR6G2TGqWZ5VIl1HlodPxP3rbL4OhrJdJXDYUes3R+PZdue
wik+u6zgzEz3em/v5nh8GFHrjTJ4eA0oU24P4mkMngFYx6b2hYZ9RcreXSBl74Km3tnVuHXG5RRb
5QGE8rXojfdm4sSrSTa9zkGVqJhOOQNAoNxAjVir6D1sugjSX6jdG165y4xsEwTzPUXkoSybo3ww
qi+bgbsh6tMKp9GUflUn69aw723g/XADSeki/SDrr0LuTUplqSrlG8mJOYX+Q2Ikzl2UK6zenFvX
mtt88bcczeeeGD9ZxtmaUNJzIWvnWiyUX+dfhkdbinSPrIEUSWAQ797FivIG48zwY5m9n2WMDyWj
5CRyfwbhhqgAtybcV0h7blINLZn1qGLUowYTwaokPNMS7elIyXk+2/NazFOHDnXzfEx+hjGpNhJR
lTZtArP5gq55k+66nMMxmxZNl7tae56BERbSuuOcHFwWqquk5uIUMJETUN20a0PRiotgeieM+Jku
dDD554PYmAxk4Sag/tbiPMLzpFtweDBpIH86dKricrxWifaWetNFwsnSxmiae3u7C2GUt/fdAveP
dSE1vWwbfxQWZbM1OB06B2RX8W0hJk7/fOEicbDbO1n1pcjSfBOQcA3Mn2a5NHJnApY8UNeqjlme
4bvR/8mQUlWdcZ7t7gqwHhdD2K30obmBO63Q/+b6coEQSanUQF6FLz/TgS3j37pL1TBwTI1yONsw
H101bUCynm6ZAUG7NxB59BDUvf1WOR5MPq5EVykYMTyh8Z8pluzOjF57oDMSVgVsRfMZZtpjIpQQ
iTkDDTbtvh5QKBdShHmQj1O0/szuVa5y8SiiWC5yCmRx8lBM6c4dR/R5r9iF+VmHbU69ttHvqrJl
NXF21TzrftRfpA0s23qqQGkymyPpOaLtRUyhT4PIFAaMSFHTd80nJgrxSk/0Mz3IaVR3VsY+ImZb
NFiq/rvwv1yYMehfgzNO79RkrKLwW1PXbLqB41uj6QgseGGw20PJg0DshA/cFTkR5IY5NGYHy8Q6
5598ExuhBaLBCvjYWdoBJokxXUlxj/gNg3mMqBa9ItCCYwb4k5s2NyZfBYMsFkYUa9uimW4WOZH8
XVP/6bv65FIQzwqXgGg+Muu8kxPEjEL8sGm5gMrnEfCXrYnVDQc5qdCqhUXS4VKb56ilZAdpq44F
EG+7XGOuuWqX5jcxc6IANzNkeDDTyu0/smt0f15X9OybsDz1iILLKsF2PIzaU5k2BztAGIXUhL6n
7C0t57WMoZZnpE5fs+VjGKxLkVorr+8OiAqBBEbWMIATPSSnboxWKOXRAf+WlaKKP0q1a1lATTpv
KjpjgiAADXYnt47dJzLYmWHwXdHJ49pEdLlr573cVYMlieK0G8GEw0aGWQeLSu6ZbGsi1h36Jt9y
9EqSI9OVAEEZe0ZCqkJxgpkVCW7XYmYSfsmnqVL94ztJzka31YyGfc1Nlg+P1KeEDWS3Nib7OyjH
g7JNgnOIwgHi/so788JibjYGjrsVudWUnkPzq2wMPOjiNdOQMTL2Q6+hezuSI07dg2SqeVAcOgpV
MwQ+Thsk6G4dKzfJu99ENuxushV6Dss+nwBK4D9dhod+IQNkOfINWPfEghhNkGZn0kMHNm4ZzPL7
Bs5fg50f1avTlbeoe+6bCkrXiDfWszy1itsBgHIrExyaoEjKQgMAKijLgnjUs8OLdNjmWsv/+5oM
lVbymKRpKGuEM3WhGPJweU462p+I5rK5JRpaTPCoB2UFWMNHbHdnvzEuLYBrB9OYsNiwYGIbzWKg
CLWk5x5jxxbAX1E8xWDDuz9NOJGPWJtMR2S109YAiR8k5Pidt+LJyHrKDOsgu0dCCMMwxZNUkHsw
2V1JYOq9ASjGhzzDhgJ4BEYLkflMRIFicWuLb3neIwmZV3JShR8MM/mv7zPvR13Cf2cdRfQaZY+K
8jtfJ8JaqubezNWH2ODULsOL9Bw0ADEX5CUS6E3kOLJ4dUKIHDQ6XQOmQiH5KU9BNiijlznpmI4z
IWeDMq3wqEDspIUK/QWZ7S51JqCV1JWEnzzS7ozglmoRMFsX+AGzU6Yvcg+y5OjbyJ+KlQRVrBRK
suk5kGospXLrA9W3k3wgNcLaYlngcyNLvqJOlqC1jJZEQjlEZFe4EYp2uu4didt0o254fMEzor/D
13ZoMMg269Rl5OxR+rIf5+BAhID/wAncstv4knEU7SRKWCAx9Hx8qCv7ninUb/iumLxR+MlqzNOZ
tKc9s3KTihWgJyASgNyFdJgJVdniP0qpwPqTx522HXQvKNgcvnLsyy0wjHdCR1QC8+dLFKiejjFo
SRRirY+Em18XeDJI/GIrsesqKhw5pOJ+ZvfTbPQQRhwYFEvkp2W/FbO5tvbh/27ZrxN0O4kdMlbk
yXU3iTayx+IBsjjrlN9KPFik7MUBsHuWaGPyXjHcB96jJpdl+QDdOwYcXcX0OYiuOx7kDiwIYsPA
mpWFknMA56BjohJamlYxkMwwb3yH83TJSK7t4WoX/DXPsLPsg8+MTxAq/7dqJP6xD1x66fL8DAeJ
yPBBgkkIQrqJ44szwNME0+TTapCWgus3d5CF73XCMRCHo9tafzJmOs7y0fSyLYy8fSVmFbN3z/WH
FhDbBUZbeQkL/8Efq6/fE8VQsOveNdddBQ7qmw60Oijyfmyef0OCcw96dG//F1ytLhYxh2md4XCH
WPGKLg+tJbabPz1k2UWSOc5eI3oNAIOhYHWSrR7P41sXpiejeyX4c2FIqWxcNLvzuN/hfvn7wbK7
5Rjnn+UOyX4cqmzPqlostfPA8CKV8BsHyDsRoTVQh0dEXAPIyN/IYuRHBmFOUoNAj8Hbg7iiHe2l
6SNjYQIZbx0HkBQxY5jb/NJgZO9yLzEfPMo2S2mqqatsUYEAmPE9wYaXsIHgoyAJjCsjEQkuH6bK
Ft2g7wFnAhdgteSb85XXSliRkMwuYanmSXm1S2ATrOSSwIkOwEYrEFaM1D4IaCHx+Q7PMBzcg1Rr
cgHOUq3YDnQ1oJrz6Og4DUO141dyU/iGpvEe8l0VMVHsnSWgefZPACCGFL1d3Ec5AyaCB3FZVpgT
vNtw8Hiv31XdvYoN8Nx2J4nq0dQ89BzeFce1Q0gh4lE/BhsJwg2bQAu+teFJz9ubjdsL5M4HnyUi
nxDq2orTUeKQnKfySfIVNfa8Tt8tT7xdrc3bMHibHcR+GgN41i0Fq+RQmrLMxTEn8TEPIwI78/hr
wZZgLjVDJojm6GGekVd0kAudUOQVqTF2I0FzGciv8PT2gu2sD1JCFBpT2VmLHlLZwmx8AsTsNEex
LZJPR+SPNeeb8T+U65hUZQje816p/o/3yWxulEQYSULkFXZn3Ld2fAGUiYFLUKJPg8UsvSlKb+Gt
bsCzbiaWtA/1p5lGsJQEKhadAa9Dde3amu2XliSg47Tlgck6dIAJ9G3xIGFUK9HFrL7ksPccyqB4
2VXU8rLuk8i7FCEKwax/8GHknf0EGrFsyYsjxu/6wcqyey9F4pP9IKE06Z0jp4bsWjuPAGqQyfhB
J4CPO4mRgYONNWZovKmEOrBXcrrBR/xNZsbGvsgBoxfVtiOcx+TDElFSIyZ9EdLZWZaKxEFFOiFn
q4QLYpJ8oMQcns9v8mpnDKsBykoWS1RkaLmXaVRM1zDv6dWU6bZGusNym7VsJIU9ykSPU1aDRON0
AM3erDsb1nXmHGSlaQzj/MQ8LT103aj4TYxQXF5F7N6AAyPTbzVEE5+8A0wP+aZkrxJbC6BMFf8i
j4U9LwFMPhaFDljsqBtw5RJyWRHSWJlA2HOD9Ga55U61DXR7W9doBbPopLdK6B8U+ybQj16qMFcL
QBDVZClIZpX2SvVMzqrmUiQayOgK3QGSm3T624ZAk0IkPdkmWbi8UeFx9i0BeP3iW05sOX8WVWwV
2bjh4aLCqSm5BSHjdy2G3xP9BcFMlfRTsXx1snfPe5KrBeJyX3n+Y0p2xqTvKGmKT3MuxhTDs7x1
7V1lsdokmPWCyWOhQbnorrWGug+rIzaKF95PgKGSemtYvEhiExHiZEGBQNvKbWJjt1QnEhUkZbQ4
3GUNsqYlLfUYgHRzdZUlUBPCPKvYSZ4jpx4TyjUWVxIaKBav/z2z4XlRMDtI0zi+ax9MMmRmr3uR
WMwOli+pR6+/FzNOzGjhoxJdoviz663D76eY/VlSlz5yDqQ4eZX9KcgH3YGxOyv1/2OT5JxObO+M
zttLMJqo2DsWXI87mDzuUMN7fgrXsH7x2LBEbB/dPOcFVXcqtqE76Rp3UG5VjZhn7Pzetsqbt5Ou
gDiHZIAcjnIOBOWylk9oyEb50Ebor8X3byCk8cxZIAndUtsvYVQhP4l3H3oxeCRM4YvkKEGQHLMl
2EcmMbtxyEKi18bSDhLQzS7FYXs+UYoCZ3iCzHKQzFkWdjTRTeG8RUWXXaSbmzAdr1nbidTmleGL
oB4fvezdtNqNxNVC90+SXeb1W+hpP76vIyOsDfuWj5pFo9WPTpJ+SStoajp2C7pcgJohQjIWFDWt
56QhjjQ6HkB5giyOX2m3RXOYKhb9pQ+iV/SyLhBMitUCCGWF1CFkkAj6aONECqhEdx+23T80zIgh
M+d7H47OXY8FESyLjDeH5a+X93WSLwj6zUh8h5n2Fhg8p1HNyL0GnfvQNwvg/FKRV3sgonMX7e6o
RCdusYyCwtr/pP2kU6n6xLAZylgZFRmJpHobjeZaxNF97lg09UOEd8VSqMCvAYGyuMBSNP1Q+Peh
Sbk0D0lTtPexA9kq9dUp8ScP51okvuadA8uP8WKZ8Jm6xtPDAzEIzL2qFueQy4YpJ7Q2Wy+gfPDa
5ToLwmxpnWalpybq+yNR2kSln/pKrIDFr0b9LQotB5pfbW3/h9N8z0i8sE4F8Wc0IZ0P0bEL/0FD
61akGTrIvfpPpZWniYBTgeHSUEpYqXR5Uhoa3WMFJL7+abCtBvpFCq/oBCK90KFV61IAzW71adlQ
fjxtBiZqx667c9p8B1wbG6da473SbH7KG54tiPfHIARS3DsgA/P6WkfAciRj7T2MP1EEfMUaHNCl
6b42Bjj6euScqFzzxxkht6gGl766CNyda0zjNli0j1Sh/6yNbYdULeqsNmQT4M73i8+Wi+fPsaOt
NCUTRhxuCmouqXauDwyCyVSE+gNKIz6D8DoHyLboy7TXdAR8Ro2Q3na3QjUvfVC+LPh0rJFzvB9D
HrLT6BTiXfAUCekpo6OO4pzzDlHoZmTuR1FVf8oxLNZOU3roudIrreZd1cVviB3hbptNBt2y1Nr5
ENsgir0kfXHIrPTvbPkfiUjK5gHdETdJh2OCAB21JCLiOB3eoh7NrsjQHnsTfdUsKbrtzCEG15Xu
oQkXwEaSZm0o9adeslc0df4ysnjAO5COiq4+NL941afIhEk0XbM6f6wyhhdF+xHMCB0aOk1NJ0he
xhz1j1hPqKJNM77GWsEYuuRJZoPd3XVg6SNgsOhrTues0K/5wKmRGIqjcUTYHZ0aewpy1tmE3liD
NlerPw0LaYKq8udQBfdYbCFYoxdPeodHXtwodTRN49rYaUSOCJZn6Kvm2Dm4JhZ1e8kH47lKoA9n
ZkZBhHz30lurxbczUj3/HBrmY6EV8WmxQMOlHdKy6N4uHSLpLo36Ju5wSwTN/zbXpfEaTnRox4ze
Ho2jz9J3T2bU4hY2oW+gKfsHYQ+qLXPoYeh0zDJDxzgmJfOwrHZAovhIeKX+Ghs35paLZRFMUT6I
eX5erId35QIKakC1nqb4U6PRyfa06TZZ/kiWt1yrfnmbC43WMczCO6ekBmg7zDbrSG2HYP4qAu+U
zCVklwDseAwEw/eX+6B3DKhZOm3BAW24IP6Msu5qju617hdwpuKeVln1gOINcP7FwHJ6ilMwgWUe
0Tgo9GOpXGZlfR8Ul9HG882roAcVNuc0jkC00UbEnVUdYHwEJ/p5iiudSO57x34uLhrQHXRoZ8oS
4FqPWJ43qwklCJAihrOGzoIzt0qcXbxANSiLMN/mQMGAirNus0CHAed4X6rBt0Ez8UgJ5hlcKZjN
dV+HyVZX3iTqGe7J6hEm4rYi64ZsGpncd1Yzs21QEOwi58HQ9HecFjNEtDSQ9uOXWUYvMOGPsRWj
/MvgvY51anQdN/jWCg4I1wSoopfHumqxOfGscxtNJa10inpkHBDm6c2/jYvCSAqN/A5mDW43OdAG
LaYtu+QLvXRc5HQk+dZN3SKXHxgZ8P4lPc7KsaWNsEDNMXpm4ag4wQMJ7ixj7vdFqj16E2pywBNz
o2IxTzq+oDrnKKeJVt2h3wLtPXZOAlQtbHwlpyrksIeH73pk6oU+0pu0Fo+jdCgsC05z0L03HgZJ
ZjLgrd7RXgtSxFTi3p6vBVP2LcGk+9QgOK/bPqM0rCrN2EbeML42S9CTcelo2yXjzaytZOfZBDxK
CgTAR8QHdnPrliUBoyejxIRLv59hcDDphagz+JOw+qr4oGlTxjDJs+bVnFjZpWgrjC3s0A2ReYHl
DSbf4mjF1G66LfgJIRY7oNZmIOhjL3UP3QNAAjQBnxuupQAY2gZf5sRKjk6ZTnvXcQLgrwlAGfT9
cB1YBX7EaNqe24KOXZ2m9wFi4KgdwCpZK9v4mzUmcs/gT3cNKr809fqFpp+mH+0+mRjPmfGt06vu
kOi6tTPiakFPJ3XWeYmza0Jr9LAoSdVTLbg3e3MMV05bsheCgkyKjlZz742pUiAhxvgUhxm263VR
7RlEMlzLzRLVWLcKb7FnpJxruQllAqeHY5NZNXCQWv8sPOU+KaeN3gfbXT4DS3fXS45QVmk6VIXZ
kOzNeQBbpEpX/0zcLPpQiN3sXUiVeBdopfmJhDfiRemMBLWbQzyasMFB38nS8UACNWy1Zodgo427
U7iAttrW8LbJlaIgeyycGcGNcRDan5OrETfC2QICWhZVFOKn6jNhjwrzpzKRMyvSon60nZGnNoX4
8NQs6TMcqvpp6GxoJHaQTtcBPCgIpcR9nXqtfZ/pFl8qM6Hj32vWRzdwtNYWlHd/AjNiRIiZjy4o
LTKhYRuYbXH15375V3UR4lphG7pkpU50wBSQzLKfe44Am5EgNwyYHqoi8d4yUCxyp/KrngxGHLOF
jlIOItieLZTdmyF9MlrUAjS0dVZJDCJ9GJcHvGzaH7y0MmS8HS3qV92owV7rXJjcTuyP5mZKTA9P
02wm43MMFjtOWojpjpW+Lwuj3zArBuviDtT9LshqlNHrGXR33RO3slrDgC0MobB3Q59d5sn8NrHC
XGE3mDwNyv0fS2e21biuRdEv8hiWLVv2K+kTQhIgQPHiUVCU+77319+pOvflck8RwI0sS3uvNRfG
k6mwf4glnei79ZSkpzxbW56lNtYYf0roOJpABiQm1ZQV9BKsqk3CF7ysU9SThp71QYWykQZuMJA+
TbJOFu16RZglF616UGlirSdZGjBK/flpbH+Njfsuur/cFFyIz/2IdKYdNaHSwXvHa/lUtz9zBnZx
jJ5V34QXi30XSblsKIkipwY7TcSia00RbkOSEEn9wiZwThLnBqZrPTV592AZNLJZ41UifRduD051
8qmuffB3MZ6/t4IKmi+vBS/2jZDmoaNnAn07AajFEPyTOy81zv39HLlrdurTwCTPcTJcHjxe+Yk1
H4zM2EqkYwIoC7+VKgFc2HvYFFAA56OkN9041cHsCG4b1GM1/9jIKFqqFT4IxoGHnRLlh2qWt7Cf
N54kQQI8bl68Dawb6V4MGsRC+E3N1XMcwoBb0lFAD4RQFSjvPgwxzraS6J4l1dryB/Ik/hHAgLiW
bA6TNwu4txcgD5KAjtXKkJRhS5pGCnvhrxi/JvjVKSbyhk13D+k3tW3wmNSO3XozQ5FkDR9u80RD
40t1T9KLCOc3bpKCYoSI0tua1rCxpHmcFDnJDDXywHb6yIQdv0SEMcjwrvEyHINnkFgmU3UrIQ06
BmErJRADu/trFbSnKvVbW4fYlL4VYt4Qr/64uDGb7WDFr0CBQP9h2Ayh++G6zTPhR5BK7UekcStN
wRRZh3g9hpI1/uHoJsqFfGksEpwcZi7yVWBxPSxRtGndZKOvoP7vf/JrXA5wVRv+06ZYZEZf+ncG
MCoKHFoOcOmGLrYxvLf9su0DCpyAWnqkZGx2ed3amzy0PwromAlXbujuk4390oYv4c9bA2uLjCFm
sEQfOaQIxpDIsSQtJjgg/2ak9Zr04rUM6XXkGPHMtywLT34EK9mRBCmj1JyP4GPpyIKJZKNiv0pe
kNk4E3jDerSq9/MYv1qlc8gd7zU3h1eFVrTI/I85pBwKHBzTg9eAHG5r0NbhS2KBC5F+RV1S8vg2
Y30MI8he9fRtlcudRUC2jZvEX8Gy2SkRbH24FllyhHRDQAFIt35AaIc1o78Y0EKGwXvEz3IGjEL1
l0opPD3ZvxUEzZcdTzSYRN79b7iA9wA7v2TUP3XLTPTDUJM5Ao2iD4J1zu3Rn47Ty8icyCx9IvJ3
I4ntSdGGT1G4acf6j+klcLMmtNALMAELNUvHlbuzillFrIQH1/vu3FdCjK+qz26J079aBPtwqa1e
boSTvtZl/ocN76oVy42lNhRqAUENcrG+JVa582PdAKm/yrhCzTEjeoRoiKUvT46FrJ6JFN05LlYi
00PXVOwmj3aRe5ga+1vfooSHyaIsGaBKH0217220oQt7oO5GRYH3f/uB2HHFmuMsyYax0o+mAiyZ
VmR+WDSRWCGOJdGk5OxyXTSTVjMmGamj6q6MjIpQGUbnQqVs0CXT2L5zfiU8OgF5PKy/cgeOAusw
disPTgUkxeho+4HE5Jibwd47jByfy6H/W2fHVsQmjYAQiOTFrQKThsfU7yFz1im3o0MJgMq5+zLt
6heuu86enwD5fxjpDAEIL2FwCEX7wSuCJy0lgGGi09xtAfGeuF56BnBLsOJYDv49T2XxmEbPFNC3
nbA3YZfuOHgXOTNfGJtUCI/sRtsnOYizPhH+ee6aDV9Uo4gbXBip8B4rtMUd6eTGixM3lNXbEPrG
iIqrse/glqHWNheASMBcoG+BsNyoHhSML7N3O/ilT9q22QaoPtZRPARQTCNRlPwRg0Xhja9jZ+i/
2QYOlFYqvyqh2M0/SCQf70VgfhR2DRbAovkkcsCoJwTc1cXFAvCTh813Qt6Iyv7KZdoxMpukzXCy
3VNwr/zIrPK3zHzV1lWEH89+shzH1NgnqvrNd3FEHfiutm1lIGLtDtGQNdx41s4UksGdszI180c+
ok28kozAooED51wz21m3vBr1YxK309HFdGYy9GF78zOFQ6Ze6q9SZ/6MIn4nZddFxPPjMLWbdgaP
QfwRkmy+DOy0V+VAlzYppkdwrV46rRTgJ51DrH9Xl/xy2KYygJZNl3cHi3cvBnB6scHZrb4iXMJS
nRkrjZmjZWyvCtDtOijHK66gp3joSViqt2Po3x1ZwRomObJrrAmBWKNjGcxAT93sS4/WNN6jOT02
tCGofb+jj/EDPpgahHpro7F+qmd0Dk3ya8h/dNgbeNqVx782M4yn9j6mzJv5eDebj5jrzQXRYWmT
MIHKQEsCb6mptYxdt36Na2yTaBJYryeOuWlswiL4MHe9YYSYOdvB/sfDN9LxjuBBTGd8fIG5B9ct
G6JlB17F2V8mRH1TBrPS9zqxrJWX/eXFog8zo/SHdXpDZBPvAbFJQ+b65KjnlqBHek+pbOG1YfkV
/tofO/vyYcUFvBycpF3p42lnyp2wXzmmPky2A/KRovvVu0r7Ya1WrSNOUtY5cRuPpQBRRCHWyG9u
+wPqjRckyBhJ3KD0ntQ0fvqQ6phf6J1euYATBzR66SGFtRvY7Vrf8V50hM1iH+CMuWCgdR589REN
XEKyepBl1CNNwRYxMdMno9RpAMU4P254H2uXEA/UUjQ2xF/+10StpINPwtQAxXnUn/StBZoZoFyW
C1MuNgC9capay7sC500zRd+uf3eY26WfWS7VJG76NW9lXxyA8n9kQh5R/T2mOls93fAJFr/8Ev2o
6dtLQhNb/H+RIg53pTV5Vm+8XwZe4Ll790Jz74lny6LNXGw9zrgBL+TY3XlxCV7gerHcw8AA6/tD
n3FQXTH2HzOKLgriWgry19JDLW4N4FZoEOZlj8z8wTIxtUlBW5ogMQzXRIBu9WTfJ8NKj0N9aFyn
ISIbIQ23HEJM0hVXiRPIYaVkQE/1GetLOzCqXZClS0THG+hn7LBICMRexD//xhSXg3c8HWeqwgxd
DtNeFrpMiPZ70gXDbs0KTxC3zqPFleESLAGqT3/Hl8K9d46xZtTzh3290sfypH/E9SlwD6h4/Lrd
CEZRxEoWaQSHyE3570ZlVPp5e02QZHGCbfqEtnGkxbCgFVXwlNvviNojkkxLHKx25x156B3SjwMz
PCw1QlIP2SVvffM1Z4bts9dSODyTkC8sneuOA11a0S4S3qNMhw2KtzcmJ33KtsHM2d1yVudtGr86
iG/xrZ4Q5kONjq8mdP/RtlGf0rVl7aCnp8DKCbCjOlu753gB4MGMwgXktSboM/qy/DcZVKOJOY67
zqSnp4GxWyhMtwCedNmVoJMlvYY1oZRziXOeN2qP+z9ZzgnTrZkExnZmKYD9sKeJiYOJwEUyXKJ1
bTen1mjO9gDPjZg2jdJoGd5dTAsrCa4a/M5VZaiZqYN994Wd00XfCfZDDo8CEjWIyuwrvE6PcB7o
SCEKTdVjQGVfz8heZ9+GauRVta3qHN9kgCLB5Ie2I4LjZU6ukavHxBc9qxOgjRVVux2Pvs/MPnBh
fRGUKz8HimNLQMjjJ9PJ4C57P3BtPVO2QfjezDPXyyFit5ovVR/7a7MwVoNQxyLCrQe27i0YiLGs
xqh866o6furnqfy9wDQjgFy19NRgUVBMD95HikeYsXfhEp18O34O5PBHTwgD5hD2bHdK8cjH5i2e
q19+qCg3NhaF+7wj82rsSBCOjm4aMY1IWinR8DjoJOBlAmXXyupspe2P9O1m45klGZk0r6i7WZR3
HG/jlR2aBAWoLh+46YYxg6+p0U9KlhFdmJ4EcvHMTQCBtoqOgiIVA+Hmg+UNB/rWb4A5f1PuYZOE
hI3qZEJpQke25u8KRbMxx2CL4XCsJKnof1jD0RxXbJY8Cp4Z8CGjeKQU+64XfKgq3m3DPhQ0j/XP
Twkm/BJbH/h3ilj7hgL8YbJZyYuw/7KEfxSufTYj61r63ZnC/M4C/SpYG6VNdCFrLlhliU/WsomX
37TFw9TmHhAR+0CUO9HCTLBIOD0aYM7FCv70PgY0Vz3Ps67K0dBC9wZKeF3o0gA2NtuDvyTgWOUu
6bWgRggU8YpXUcbrrIxu/AaTPx37PTcpWevrJAjrHUBqdeNp9My3nvQH7gtiqWzrsQrEzgAyBKq5
NeHmC9dDM+NkjbURg913TGnruc4Bf2WGcYfY813nAt1BW5yo5WAvzWN6+tOeGtYu68mXyKr6tXej
d7dO4Bv4J9r2n1lRgyTqD1E19IQG5Hc/4/9QZ/hVKApIYmjOgQLI1bZX0sHutb1cE8wo1SAuRQ/z
AYi9YgsPHmfVMOkymC8Ue64u5Sy/lNHCgErzdW3ZFzVl66aXBOI4NoDPxWWfRvj7YUbF/6AneAKK
yHqSRCqB/lApBbwOHVGJqjcunXWFvigbSGiaXNq8jHogDP2fSXUVM37+a+j9m9lFCGNAN2qlLcDj
fnSeYWlGmBqTVALSC6vgLyar4BEQ/90GjTJ2Ln0Wn5S/4Ibx75ia3Xnsqo2Dfc6zZ5AI/cHH7e4p
JziZlvOquzhVwPRehvsqSBCNV/K55Gol/VBiu2kvfsOAQv1OyTMiKLG0KbWq34UKPjw3/z2b+ZVS
31aDVOMKGxqiMyY7M3if+vm5a7UMJu2fgpKlUFn7JE67Vod8nUgcC8d/LdzbYFKLCZcOaYps2fO3
F2PCV5sKI+T9GLGSA2/VFQdRVDeXnaJoa+g5BY9okZ36aJxOgRE/Z7X666bDLvc1xiCYqLTC+Tfj
4L44/SHO1C4hvoqWmH+0MvMe2hMJ4+pz9vN3wPaPqssBiSDxN6L92OKQHaTJvjfKOTbDI5kHLVFj
CDjRuLn6/Eija+M23pNP+BOvp2x8EIs8e7izF1r9fQnEjE4Cu5a3AJEaDaSt08R7/X0xeKewJLjG
UAIBPZqmbCgSMNfzQZj9qY2sL0z8P57tNDf2iIfcQmHqN/27zOXZFVzi0sQhNCHtqKEnm7CMucm9
EjtsTZfYdY4xj3BcQZ6b4TzkqX2Ju5YNAwk5TxMVjyenURWrEG/AX4zsyTbFXZIq8DDZo4FwjWWm
2brfbUqgifKsb9/Lr32oSMEZBDX7pn+LUGNBsGx3ypFPygaI7bSxeUOhMp7QCCiqS+IGquZ3O1fX
gBRAw2OIOkS2ZIoeU+mfKXKdbTW/eWU4d1TMKX1Ftvc3lzKdNhQpjc/JDhUh40HqvUeQkgxrWQWu
e6ohW8XUTRIWTUS9UC3iEUsHxhb1ODdWzJ7ocKZoNzKWiR24KKmTaniQnfJt7vyNHJb12NcW4k+C
gzRtsJBrnO47n6uZm2CTi4gAHoEGr+oPibcgV2Wx3VnwIGvH4ug6/4Xy611Im8iS3v+wXU155CZr
IENYl9fFss6U0LclviYpCY/LLCiBHsuOE5QtohVarUaeBlK2u7rFPNSG94IGENyP/mmqg45wWj/N
gIVFf1K7YGsxIz+g32R68XaaOwtUewBqEop8jJCzIZIwjHyksDOLWkJOhI2GiB1dYVKflLWHqp89
ls31oDU0POASdDxkzy0GFt5rX51tUmOZdDqEWQgU1MjFVr5hE/5b0R0hOAFeBRRGpAnh2B2KWeE8
DKp555VD4K7qJTRXg5en6S5r6Oq/hm09I6etfjVGD2zbQfnXG/PEoiAZFmLLc6OiUaQU7o3W9dxb
kGXmGYPVMp0Jq4ewbCyoXOuBTYGDIiTCjGqyVDRip643fpWYgr0+zIscY3W1rWQ/5dsgTToEtU27
H/vC3im4OO8oyKvfQrds1rFcWDV1s9hQwNj4vAWRGgjgDuD8767wsOC0tkRRTXoCTxvuRDQMfTV/
U7xTj5EVjNsW+esBGtvyEHaRe7ai9qfNnK9e0lBrZ5wxgwGXBgadbkWxyBxLBJ6umN7svHHPlY8Q
iP7BsB4h90Ej9UoGbZQSnrjB8dSsTaCZh8ALRzQDS2x9+b0vWsChrr9FPeNdlGcjYDUFeUzeEGDk
U/GwzhuSfXiiCXwbGtZo6KKhvTE7Rl6KSTHFWhb4XgDOzY0eEzZuGzmW+doFJbo2UYfe5iEBEJCG
NE5Id36b554nrEysa0GrlBd+9AO0n3TUca6hy4Y56puo2DTAsOEhsB6jBAsXd0R0PdGlN8LAWS+1
TwZytBY5nrDOsSJqNgQiKY+0mTmOu7Vj2KhMx1BeagVBPA4oIAgvpOKXxN6veXLRDNhG8ohiBl24
3we81Aad44s2O4iJwGVvwqLeiw3GXh1aa/Cw9cNQRT+EXtN1kR5WyxHsTjMW4o815NVLqcU1EzXa
kxEaOE7QLdnYF0kmztyOuVIRDejGPBqd7/qryonsH7lkPuIe3oGw1unKm35zCGsP+R1wi1VRQNPn
ndWTWZIJ+cbhL7xfmPHLJcmvVUAwEnkf3ivpat56rG0LKNaIw8zo4qdSqoQyThHVaFwsqM/K8j/r
tB5eGNHYXJek3fdephhMpSImTi0tpU07/2P78KUacpUfqHwi8qTLpKLtgtBBN5uGGnG97MA/RkPz
YaHXumaysXoA7t3yYs9i2hTD02Le6N9RxlEyBZHQkWw0j96nAUbNAlDZr0abDPiM89vZZo6dOC+t
a1K59EFKIDzUAdx3Lwh5dpypDegxNDVtgyHmjSQQBjyk4R/kPOz9aiQgxNJhXUJaW68VV/Vhllny
4izz9GnBZv/2s4jnNSKqD8pOh4/PIDbUSieMRZOID+1QZockjqd97chiI+IRTbgRtL/TmgJlYyM5
Ske29XETx5ewpSPY8IqDH+N0j8scpWhEy2SWL8INO9iqE7TqURddzDqJX0xDdKeSgQ0FYlnOVZy5
LJbhONVe+22B2lVTXpHWNkTliKXN1b4h6qisCa3nxqGnPjnKH578OIqGXZa4VbEKqxaK9NSYNEM4
579GKeJgHSiPXKUJmOW2jUb/2RCN91O2SX43524fWAvl8yWiQm91myDPoM5HRlKuzXowQV/USQ/8
xqTwwLb+3E5ItlgzaZQhSSi4afvGv/d4PyxUja1FOXrseyIzeEl/G8M4f/ZdHwDFFhbQvJQ4RDos
mzIfKsSEWDidUDg7pq3pQt6X/SRaRTuEzCd2FT2lHLlAZ3CbzyYKxv1sLwLPWkVLMnbCUyaESR1J
TKQJYfBaZe00PEZRgfZg9vVrYZhlsClqZMqg8tWeBjhc8Mrj3uYp3fs5wabuhspkL5ggoxgVe/fI
RQvfgL5xFn86RXScLtPY4/tpim7dATvYOYrmnOzrCocABti+n5xLAflhOxQT3iNHkAjrEKxVpn3z
TVoI7eYyQ4mckykUk55F0UVz9Ae/2I2dRc2Gndl6HF3J6tj9g1a2w6jeSGwetcTAkv9bAnq3zEjp
9aSUHIQpRzoloVvjP62q07+/QfA8Cu0KvrBr+MWpTPKYbUJmU/luYV6gsdsaEX+DCIz4Zss5+ZNw
XyByF0P1UTv5sDebeDgqX8+fpPw+mWP8u5OqpE/o4qVfovJiMJNQO7Ni9psqmg/0COKnqlvUORbt
/Jw0FvWfha3tZqF6AVWgasUb0jkajHkBR6d3xjvw6uQE5XU+AoKMwFZPBs1TBOyuPSwXy3ci6i45
6yvfpnkqSEGlcyfFWS1gfIzOdndpMntXvzSSs1W2YmfR5l9bPF8rQpcw8y6oJMOYxY5rhmhKPQLM
/R5haCitlgxhlHoskAL6p3lmHNLMxudd4zsdDKRF0wLH7h85iGDuknqVlu2aqHsY31BkJG/ktK46
EmIy+rP/+EF6qaRs9v+DzNytiGW+dfMKJHUcqRyiLE16H8AHDQ36acJ1UJOkMAojEcYkvpHD55uh
t2+ISaS/Ny+ntif8pmwRYFEs6NfdSLEA4R4EohYyfcIWbx85DsRjyZt1kZKgDBIaEAg5EDMmO4L9
Lpp9awpyfAL3N3HrVPsqiAheAi/Xs2DSsQICKp0NOXltqBpqPx22tU1VvOHmn8ZaTec2DQUVQW9+
ZuGbb5U3hFui2dG3628EWjK1uGb5gdrR2TtDg5OIB2k1Oov1wSPrrk3Ljw9GPZlP5Ri324ic6PVo
SY9sTCRndlnSqVDk0yHFGJDyzEnWfEVpm76m1hD+Clry35wQu7OXRDZThvBPURPXb66DvNFILNhx
lOwAx1jGPsX5u/Jp/WIQnh2QPrqkxfCcXsxBDadONR42IyarvRAzPC8qgLT/+zTe9EoacKu9snhB
YIVKqChZsVbZsIt795cGDSM92YU0SWOyju3Ke3JV9zGzjH1YYMCUssFLL8EvTeXNL9Te1Vo+2/g9
NC41s5gXTTnJ+MlP+mgTJfKXGaSfZQ1mRvTFhyfA8yFYezUW6EtpR7E/yaComI/U858zJ33vavUJ
If3YyuLcifhCvvpbwT654evo8v520m4trPGFu8oPleTLkFHUx/lJ2YgEgyG9Fpa751SP7N9pyka0
reJ2twwmYQd+tZtkeM0T3tyerLGu9/fWT9ixzeCGoii4pzNhGA3s+SSc3mQZfbmZ9yqW7ksDqsUS
7brBRoypcJX1ByQ0F3csngvawACa4ESm98UMH3WhJAghraM2Q81wCxb/I2vHM7zvx6UOGMzTg9vX
T9osXspCi9z7LWIkUnaH8D0Nm6POIGhgX2DWJVwBCpvbNC9FUj+FQfnotd7jHAQYYVvc/STE+CXs
KnTHD5ZiceGQQdxFh9lC1M6vQZO17gSNDlI8gyHaxyGuOnQYq8SkKmzML7VT/aRO+cpiAoOSPz0a
hX2zmoq+fnDWV2kK86tgvsCr3EOe6E4ueRZzW59pQ+6DvvnTelD7hrQ6xoEFDRv3DYTOnFzknoL3
lDhoP6v+zGN5Qbj0e2IiiiqTd0r0zKQV0u6NvpKhPPWVxzMleYH4y15j9bPEes5a4yA6eXCsBUUe
eQQyeYHys5tGIll7d0Tk07+YYAg6iQ1dIzPJlQVKCZ17BvPQokY0ev+SV+pIxMotmCnGwG3C586D
HVHYEhbma3LOQQVNNzMJvx1L2yTrj64KD37S7UUH/Lv0sOcVwP4ant+4YnfquNG1I4vR6YJL67gr
o05Qw3jbpo6OUylMOMIwLGLnHpU2wO7hHbYOadnDGXghdGP3UtrWC6pp6IrUyJlxUgr32c0j7UXn
nzgFq0/UoboJbGPCAGVqrhRxV/Ser3aUvHXF+Jno6LEyvE159Dl23cV21S+sQsemwWBYinuX9lvD
co5AMlksVq9JnZ8rosx56xFH2W/0yTCp7HqCFRAAfqGR34RNsvNC/Nimce5Q5Y/heFtKe2OXzc5D
jTjZ/T7oxFPTOOwdBqqLOSi/1Wy5v6Y6e2bovacslOD38WiS1mG5u4XtUtg45zHOdt48H6LBv5gB
reNwvAbufB1LIFN8Xlo5uTeoLyDHGyhF5MRZEoMH25iXeCt/PCt5nX0Sk8fIvmbIonmTIhMoOIiE
XDw5Q2rS+WxmLfd1YdCYR2muLwLTS7auy+hFoDEFemlvdPauMIHtRfkfE3+TwkXklp/1ELHe7381
pfiLTOOvrDuu8nwhyQixWklNKQfdDCPTfvEqtpWFjkdMTFpSxr63iKUjo7ZoGLZ1/U7j7tLFFe8e
ubGK8QtvzZZXSfvA5RxfEp7xQ50XXwsXtEzNXdyof0c1iJzIefLRXIY8fi7EX6nC9089WJXGZ29g
uSOndCC2h279NnLnfafYCIuCDB9h3RslsGYA/y6Wrxit4QPu283smbiBVcdLQjzRWUX/l/4wAkfk
0hqEYZN9orIXUwddtvXOdUeCE7kZHJcsJoD77i63GsJBsIGUPckVtlQe3AQoxJ2JzwUFV3UYGuhb
LkIZIjQ8ujEMjvXSzm9BEoubaEYPPyP1Bw3UzqqLZ6vdXE3DPcjK99gSb1Zh4qrCjtAgVxQVjxIw
CHeOb6kWMHg1KnUv8x67ggZd0FKYHfP+w0O31yqrsPd2mZd/pDur2+KhQGBDaBF1LOpb1Jrtq2VQ
cNrIIHAnRBfx+JMT77XlT+boZ9BuRLaP9dplr1M04fha0n2BqJxA/mxqy33MO1VuxtKGN1Gby4Zg
yoqYolnslTdbB0XGE2UQOop+g84zll69r2O73pWysnZuE0LtaR11oJYS7kmhDvczCoRdGCgX3aBD
v9dMkwOxW/k2cV39th9TtIYlTSB02G+h1467Lma5P/V1DhFmImW9tdyNogX8EjV+u/L9NNVdqXxr
xV2wm1OJ5CapG50Z/u25tAlk6uCHAtay0xXBF+kbwybpu4S5OP7DOhQ7XTQkr8IhJeGhxh0ABMxG
c92wQvs0G4pZhlP3a6VsVt8uHeNYETbH3nYgLER6ub2mYRCiWS9C6711M8hQvCd2ltIXbuZu1QOu
uVQMBtwIY15FWu3WZuQihtWojhjRyVYMLTYyU240py6HK7BKmwAkfuBHmbOPDU/u5wxPc2d57XFK
cTOMwWJte8/SHGejO84yzV7hJTWo8BsUTmpsxJsNpYooc4x29OoU5dYqvSecnon9KAqmB7N/JwjZ
4n3aylrnZvd2im9yX1VyVcz7hL4nz0s9n+Ogpwzowz+nTF19o8RYSMiiW4pjoFg8TA/G3u+Cf6I3
MFZt8qsfEW8k9JnqQ+CmR2SHCP+J5XNBrjbPTfSeGMsTNiqGyOfsTTuHYFcWmqtqPiP0f9ClwlxR
SqZNH764xbQ2MP00PRndKEUiwG2GteKA+S9lo6edNl15nTo89+7eg6OTO2+C/O6JqniXv8uYwMwT
iYhJwIZOklZIIHIygk8j9Dn/bueXRX6PnLtLfhyRECu4DhsTn+aIYdIglZU/k7j7nMCImkPgGAlL
6qGXdgQbcpV698uPbrUgRujMdh23Oe99Ar7JCzbqP26MSObfPzjLe8Plqbm81gK0N3rnKmfmG0Vr
4p6Ofv1h1xGFpW993vOC/IvaP5drFpDk/uWv1/x4kb/o+rCMr3S29e/jxBpL7KZOPuiTKOLsqaby
7Vn+tglTkBLOlovIr0UAoc+QzqrbXUXrH/BBH4hxR57zlpt/uWh+VYGff0Z191BimCzbR34SQN0q
Ht0t5+gRZMgJ67FgwvxH9eAaZ04iN1AfDuFa9PqUuOTcm4aNT10OelDE8YHPufaFq8K15Ju+1ibi
IoApPyPH4LSxjIYUWk2ilOYXfacZXlw6BxyYISjO9ruppggiPhhzWtjCyNRahSj9Yo+x5mM5C32+
mKQb6W6IrJoVQ4gBAUqPewO7f8Vta6efOcLQgPZd/woubZx+JSxB+oy1MqsaCjbMKSRuJcgRL8bC
MfY8OnzO3euDYdkmll8LEaWmR+4LwCNxR0khiaEk/dkkGpUIQ2tEr2T6e26xvmVM0Dt9B3MsYy5i
Vp85YoGDyg8kIY9cAFl+AQjOvidircGeual8zDX8EjKn/ruibjR/6NssZzjDCqSC+ZfrXEQzykCH
5chT4DE9G8vEyISeiOMo5hFniHDcnCWTlS4+r/8bvJb6Dpi8+BZ3kxHGENJXl3uj/ygny+jikzxb
DI1UuNwGrKTuBEoFIAg/hYtj6N8WCxnEllUmQkJEZv2bMeWPPG3//3VYGR4ay6eKfMN8cdTjnkdF
NH+TIL3Z4HDb8tKlOfUU1nLUluZko+eVvpdHfTkaUKxOxTum3lXecNazksfih8hF/iWZ0jt06t0g
2d7NXxx5OFDq4cfaxtu7wzsNQLZnz05g7/4bdfrS6ueDk+b0C+uTD5mBt9EnHgqB4BDbEOGEpLCK
od7o8b+Yp9RQmom8lYX1J2z2c9HUN4Na6F4yL84DUa2GEaxnEaDFZnNILl//1S8Lbhmn+0tH81C0
/i4zyoOeOcwK55POZkSwI2gIQg1pjro/pD9oJt1vdspbTLEbvrlRsY9+Y4Eg2z9mMd7our72WcSz
TJe1L+mhF49V178HIStrJjS/M0gPQkriEQ2ZhO2uroxPFXe3ufLffNWemqDbyM6/L7I+FYHxZBDK
myzj34kxsBQ53rXSf/ZaBrhpd/uGy730/bolSQWpMvWqdnhqu4kg6P53j7iHdj+Jv031OyisD8eg
IzuUb9h7vlvfJ/zV7tZ6mItlpOA5E72T7olm3DQte33OWDgdFrT8MXSt62BXTwZGCELSzjabtbFa
ro30r2ltbdpBQvI2L1Nb3QL2pw8kS54IA92gUMYLRjP53wggc0Da41FfP4vo4pIAorrp76WkWQlG
YAeFQ+nCK6aYoFzHses+hMOS0+qni0d+Di1wUBsGGXc1iXrUKn57sX0JI/UVe+0n5rVNxfyBX+4c
huiPJWiVhzbH70eN7jmSERXZ6mjTeRNZgh4mf7SyjLCRdmvi+ODppO+wBLZEM82dGoEWO627I7t1
5yTRzoxsjXJBKteqV9WF5EIxWERZPdLfugyJd2wbZ0OiMp00nFF22Z76uqQM4tNn5u7no7/FKon5
GcRu5e3sHHsr4KyU7AIK2W9+ax9yj/ZP54ekOsOOCazXwEdIVadsRlBp8fKIrlVq03GsmtegAQIp
M4ijys1KYmMdLuT84rfGT4JZaU14N/N1rYuWEZnTrCHjZDpVU7ObE/TKhfR+Bxl5sOOYfxv4hvTH
ZjI8WINtYqOmyJxvW/Z/HeiRcLSeIOvsOw/B35yZt4S1BqUFY93MxiOQeoKk7PcCgkltyNekRTc9
0lCjDWnic0ObdBADSh9n/lDENv87c3dYJ5V5Rai96/TzWYePITmmWHCHtf7zgQBMDv6qzpK7ipGE
zu2riBJIv4yO2KXZmySXAHFwXxt/iMki2QFta29/2EOwLfv2APYMwxsBqGbjYhPC9VHzggPI20J0
tJ38dfaM9yDPN5GnD8M/zti2gBZFOyeod1PLgiDgcdMnlFrGRXbJk1DhDuHbk6LL6fgwPlVxXZJy
j1HqbHvqaXGmgwPh0eu9/3F0XsuRKtsW/SIiIPGvKm+lKnm9EK1WC5+YBBL4+j3YbzfuOUetKkHm
MnOOeaZ/eqqDagHSfKnEOJrwfH2yRhNa7zp2NybrnDmp930t94Vn/3EK4xWVwU9jumsWc0sve2RL
t/fy/uJ4bzO8uxiLgPTYtkHbcAdvOxbpth6LEjtavxI26O5qPtR++0u5u6kpFtsOcaoCnF0vURU8
61FHnRbIy7KZWf3/B080mIe02VcswsGDud86lEcxkLtUM3p2u/RTC+TGMAuZOJprgzq7CLjDB4U/
mjH+t2dwXKAgtDL4fiH2RSjNjjmwOdNi55rmFVQMw7rIPI2lxwYJwncy1CcR0k76S2Ya8sDldw+o
CyNtrHoZ0IcQ7gbU8AzukznJgDDKeqxQDDyYal47znRzQ9RkcaMRhvgZXIWmfikNJm+lQ+oyMZIM
DSejf5JOsq/b8CrymsOF0VmDrh3SyYCdEUNBEjJrdMfwkRHWfmQwGZJAQjxQ/VF5AERx4e1yp0Ou
ABE1YZg7lPHGN+ynykC8w5PjpojvlNoxOwXfN17dKfusZfGSWowrVf7oFhXxEnZBrmtg/+87b1e9
We2LdGYLz/fUE540oTeuC/Szl0J2aPybrzFjHzK76Ajd8BNbGFNIzGRDeY/7WxtaTKRgkmcTUP/S
OQSOOhQ4J+XQrNr6rjKomvzzdv9RGmJdqPoQBC/kC+PkelCcntX0NLWYQNHceWZzrZMMTWy9W56S
1nRZc2QnEHITlYQKv5Y/RgRdrDHVeXlcDEJvOl4fA0xrgBMoq7z3ueQvYWOP95KNGeAj8/szcd3Y
+kgU4HUbOnYPOkSU/Ksy47Go9LOaiA/zXv2o3i5fY0W4RT/TNTgdXugcS6frEtsZbwq859VcsGkn
4gi9+eCZjxk3dW3FR8e7lFV/rQl2aBgJ2R2zkoXzE7IQKFrSEPgVzax9R5236SsTigHYHAvFe5QU
a+kx/Rm6C9Pws1/rU1RfcY+eIpafdqvPS44c9eyEOIaxeUA/5RpqYybs17oLL9w1AK1Z+OnGGEEe
cFilM8wuMqceTMESi8siDrtrwBFXN/A0YnTXNZMr5AttcS+TAGBM+VVLxL0LVTOanxcIZsoZK1R1
tqzyyDL8UwzzUzDre4yOZqwXWo/1XVIkRZN7ZKt14l5b5VmPXqaHlxGSvZOjl7ssqduTWVwI7z3H
SlwTgW+WFUpaG1xS3ELLAoN4MYcstrp5zrrxAyzn+9CZHwyBUDGgDTHeppjM9QltDcQ5lwPVAOel
0VXZYfc0dOU1Wl4HdkCbqshvcry7OatA1TzYNflKmQv3IXggZoQpNiaXMtngZUcx8i/r6WmxTM19
cJtGrDTN8jgPZfCqBgZPGC0TVK8oYBkHhVisGvarGSlqbhRtYuStzlSlyOGhaSBbXL74lvqEATXE
H8GshactjzI27n+6BCC1nQB7da7hIDceGdyDBiNjmM9k8+5UvcRuz1TeeEojfWwT562CLzoNDnTg
uy8EyLlq2xd3Gw5gCDFFMKkvYeGS6/gCbfcpxVkWCmNbhXKL8oNJOBmoqQ8BY+lKcMvz54nwTsDx
fB5swdQtpY3+w1N3kF2bPCyvTQLiYMyma17DyOLSjOTbKN5hkNF2HOaOhLJp3pFT9dJ3xtYc0Q+W
FrmMKAr53EulYVB39dyeLUEA4/9rWf8PAqSHaLR3iiWuwylQhizqygt36rprvwPSNyDFAdLCV8+v
mMzfdYljhtdIUhoUItwvn8R0owc9vcW5u2uQ/SALpE6B/+dVe2EzaonsPffI/+Q+Utjv7jgfs6FE
520dB0DU1OT6soixlu9ZU8tYXb4ZeOxCBEUPbK+JryrR5OBhSv1twcfH4sask59YCYaU7CsahBU4
SEeqU55HyWfm6QWdfPj/yx2SXQ3qpEJi79JuYFI01/H8XTbhF5iJAFUYi3gcqpXzkvrWNiurjxol
QI/UR3DaoQ8hEI1kjRp+64xcNvgz5Q11YqLQjXXvPNGKe5iZ9HG5jwX5GSKx1sthU3Dm5os1d6Ko
F9BkAsarVoUHyzNzikwIxyizLA7LZIxvNsoOSgj9yuZwcfg+LH8dmwxWoS9x5jx4QMUrNFppEzx5
EUYO8rgLb1xC8wg0yDHFIvNH/Fyy9cf1AhXFREFezOZfX3pbbAsBUCfWf9LwiKnQi/mxWKIx5I7O
hjxdm620EVHJEiD0KlgyMJrdJ4bxBg38R43yN3NkSv6Hp3bAzzfTXPBqMWzPQl7dELJdcNDgswq7
+Nd3oC2DooTdrZ9sx/tHUh8tpRmgoWg2hgS9Sp+WBsM3f6V7nEAKGkqa29jB2TYWTMgsSzGFsqsD
ssILfuRNgNUPzoqBHA4oUyIQYOlRMVTEyRHGP7FEMpHyLYF1OBRG+e14sCoCN9r7iq03/fq0AymE
YD16DAk3Wouw+m5mPOoOYRVQL0zGyd29CPVjBCl+0ywrp8a9k2G+9wt9yjPyy10jjQgjR0VUxDQ4
yt/jan534+yc4w8CRcig0p3qHdP3T9h/b9psHY4ts+EymX7yQd8M7SP3US/kvoPIAUXN4svf43Zc
V8p8bSJEjO1QnLSRE36RXjzHfFmOUzYLn7KPN1bjbNFa8mUMJzuP3zF1HWsyiP24vHQaIEzHptlK
Saau2k+7VZ9s6ndplu+V1XurgtVi7XUEVVAgU2tEp4WT5tMGOS0lbSVvdROtRCMgVrIBrxRN1NDZ
VxyRUIZmC3JReJpTDn/8WMiXIfpF+zpvDky62WlY1BXp1rNyYtKD/RDEVyG9z2Fx+VRIYR8auNBr
07UGLBmwRQpBIMCi0gvtzRDkMOxoMEXUB0i52hnOgwtgNZZXD+vFEA3wvALtrVo6o6QBTtXz93Bc
iIjUk0YpPtPURFLuhazLlfc8Q7nOrY5jwyLDPnT7c5MEMHVCIIn2qpj8F4G72tLBryQatgt7Uh/d
v3U/H4xJXF1USJkVf7iiuOdFKMGQ2H+LBHJOazYXO0o2Lj2do4M1MPe3pFGUKKN0oLMVP7AM1NnK
5+8gos3O2xAtYNaQ2OvLEzXwSoTlmxsYRLhCuityAiWRDtNkM/hKzV/TxBWJPoQPEf8zyUHSYd+s
wErca/ZXKoWZDiYg9HgESZ15J0P2c3btcZ9I0u9S7X7b5rhNYuaazMmHdVMDoG8ojNkLqLXV5sGD
Vs49QDCynkefvV584hkFwSZubHOALKf1yewaThFm42dpAgUa6u5vKppgl9Dgzj5j+I5NnA/3i5F5
Mxpb0DCbcGyG0+wZ62WEwL5/pRfmi+jcayjVUZfzpW+nZ4eT3Q2bx6BG9zDQICFRXCUtGtwQooU2
q2cdB8u1qFxMXDnh7G761Yf9F/zZvQPQxOByhRUEn3bIr70jTi5sLiaMJPOl6svNsTj25D8QAtUT
xhqo7kd0xLvRYhXc9aHl77ow28cYPNO0BNwELrqL7WBtW+AIZnhKgfHa4VFACZFUu24Rk4/EPjwo
2QJPCNRZUj33mJHDyruazFVR2R7zKD1lnHdVQJhqGOn3iOzWou9ObVv+Vi4m3IwxOyWy9agrlpdU
03VWv5Ytb5XG7V6zU5uqah8xad6QJJmR1DkCYeHlmtKJWKe0fZKFi1kcc7CX/Mnr4pbyR2XgTQtm
4UBydcdeyxzfHR+Ub8xLygVLyUWYuufEUH+IYZvb5KzZQZwrwUrPTn4MCtisyC9ixK1PM2oW3G/I
iY6sMkksrntKVUcBLrYUeQpeZ6M5GZ+9sbhFmBWdXCF7EHCcnRktOlGNy7c7yOKnc+J/ie29pZRM
VAwNt5RRcurXRuLTwbCUk92jNXQv2JOByvUY4qYXkRePaeVdYg+nJIVvI11inJyXhYE6Zv7b8glc
RtkWGDG7wZkOcW/BwKLlYkTu7EjsOHmQv2j013gMqPeiU+q2f5YSJvaKYw08s0Q9YJceOrh8vxSX
/NM4nXd4OzZlH22SWqyW5nh5L6JluoMuMKm8PXEfGwegspX2qxFzIL9PcSLP7DQkwcVBZL3ofjHv
GaDNh6EERIL8Qo3EI5uksuZsoIIusVa54AydeM09CTeWgyDp6ZfoGWYcDbil7kYiYLuzL1bJx1Ii
24aDbdrjqptQohdIFzA9QT9efg+hAcB1Llo90jlrD0wWy7elxlfZ1Tbeqpi4PfyD+xKk1eKoCGR5
aaAnnXTl3c2mkDTHDfDK8ZHqJdCa2REqdmH/ZNQWWIxegEOdqRvduNpE2t5Cd18J0NNu6ewl4xxB
Ezvnjf4J6cI1tKxJc78ETbrvE4r/utuY7U/SN9C/evbK4T5Kw4Pl6C1wiiJAPqdtjMYe7UatTPpP
Z9VY9XEKQJJ370uFS/EOm2upqhL4efnN0vGnF9lbm/+/hH9pR91qpkHTJj0raxLPgDcls5iTDN/H
0g/GRbBxsuEghbmRuvkMBUYzOpUunB6rHrYHP711JWU7Gul5QJ1jr6yw/nFSqHZLH9UG1GXLHCKl
WC1wGfC4xz9jkN668GupMQXlWYPBgLk7OIp3jEb8N/gk9FYjHSqb2LuPfyZu0fVWzTkczV/+M6IC
BA/b0NRAk20gKCYnR+FBbIrAsfACg5yi9hJduqkrd13yDy0/kUPmOHGiD4wEMpNNn0XXUnLqDHV5
VWbIczU8IsIpV6lCXbKQMyIRscwepY/bw3kLSTp7MBaGajADC60o7wID529NvBZyvdp2tnK29p2h
zlOs13mMSZ7ujF4l3c9jzdZ4MRoHyWHs0gtzzhc8RPAO1f9d+dKyYQK/TrRLcc1dXmf8r2f76prD
mViRNSyIK+P+Ly/DF0Cv2FrvM9wL3we1auXb5bkux7vg0W6rAP2NeVDTyHzHvVl59NRDGWGuZVr1
2kusXSbG/AEe0lVhn/CH4eoOoBESVLAJcyKNsnt5otjJP5iALoFYUBibHOQUJz1xUxYYgjJkD8Ae
oaSA6eW3m9nnOnDf3DHdYTQ7FMK/MRelKE69e9blF9B7r8CBNm5TvnWACctEHRQAseUcGaJiDwfv
p6zUzczlM+8Sl3pEDJg2tpnZ/IXv9e0J3gs+FnyXFRftmv9shdhiIxGYA7hF6PhPp/ZGKfeYoXWg
7/U7TDQdH4hAFUVx0ZPfQ9z0kVeC4X6HQCh2GEjjDV9OlQGB7rZ3/09A7e9zwJvV8mRlpv2IdZRh
HC/gMpGZRb3rOBlizzhXifPIXIVKQO2dUn923fCp0/7MpfqxTGgMvkHlqE1Bcet44dH29Qn9wW9S
8ORbRn6SLkwQkLTbWWUeQZ/5qp2xzfPZ+wB/aum7/9KxRufYln8TwQ7cTchSj+YeMKkj0g37Ydxx
zS0KDBp6MKJNmv70PRO00OSIIvAFjRPZApyKFRVLwV9y5vA1CzIjofAR87pRkkcHaNa3T12EuRj/
Z7WxemfdWtU/LGq8k8B3B5WeA7s8I0/KKAdZwdHt0JdFI9gPX/3LHMoZZ9FXgpzDxhT3w7p3PYZP
IGrle2zWeHNZfTA2Hvgr+YoMGz8IV1ItppqBxNeUmiLxh61Fxxtw0blZuovK8NDyqSxOBU+2J98C
9OMEgJkjAFk8PVpBTZR2eynS7G/iYcz3B/GDiWQXczSKnvmjjr/RDex1bl8oylf8CViyECXB0W00
9YdSPWJHbBxU3sU4MOCOtp7TbRnIH5avLURl/CAja2tazr9BhhQErkP0Et5IZ3hiufa4jLmWay+n
+ZScvKmKNlGBOsBjMZXi6DH57ZfvwdSY6TqXnBsHIWvtLYyVYhs20z1MqlNRu5i6mZXG3c7Nwydr
8ZAGKfRYuz8ntgI0PHmUjfKizR6enrFL7AFVjbMqrSpaI0Sl+czmVS3ZJumBcAYovwAaI9N9N5z2
zzKlz1OfXtdaiXK8BAlBudrO/rZNiiUPAhEHZRW1315ZvhA87z/MHeh5oTeTFXzkDATtCMmbj06X
FQN8LX73wRhWXZP9XW5Zo3c/ee7XyCweZokvkvd0WR/Yg7Prex9BygBoqEMGFxL+ay8XzDifzMH4
yIgG85P8TP0I1BPcr5V4DJ+hBuoGcBcBh7slh0PWiCipHk3GdgVtzWhFR2dEEcD1ai19ANN1vDY+
/gH4bt8QtJkuM7RUndj7k8eIYABW1wmN4ZyCO5UuIGxWBU2Qb+y++fURyHBL3nH1bJZfz4km5FIG
2i7A0Kumkod+Sn+MCt0W16Rq8j+DzTTMGvlWRGt+GMq7xsF8Ktqa2R8y0jy4Nrz9TCFY+NrC2dVY
IJYJh8t0oyDA4EFp69Ok488YBCHkOZHxxspX3sYE0QrOi3UygtOtE4BiCji1IDt3WwW4saysITBo
3KpMP2Ma+1yGiXYtjOUO6BzzaBrmUyz9bdU2lBnodtQyrdP5WhfhLrT13cJbn3XTn6DL/obV8GfZ
t0HUuHmTPgb+8AxW7ZDh5a7CYofzawTwUe/RXi/SdEAYIUaLYFPNUNESrtOwP9lZflK62OL0SWEe
4rsNDq3ZviMe2xNwh1FTkPxjt8ZNyu4pa937cviEXCu8EafBDjdFF0AqN4k5KugTc2f8pSN98UsB
NY5FIifm8k56HC5+bD46usb2L0FrFMJL18Y8HZvuz2wD1hvvmlBcvlzqa0+86oDTKfuTxYAdEs0+
0mhCTJfINTgBLW+pNTS4YhMaKqTiqb5Z/hJlohPkFvaIZhFvDD6wU2OI2/INiK47aDU+L09Bs4jv
aqwtlPvuax7efT8+ZBwnWfWrBu+FhMsNaDiW4GG0mSkXvCg7qLZ8csLivTGlv+6C8D7Nw7Hr6seJ
BEhaKs00dbqMaXsYB2HRhYRrO6J2JQdpeiAD+tqq6sOy/gZqviS6+JyZaUiwUjkbcRGAPLc+6hkb
hBcfZUVnFPmfuIpBSUtKMM92UH9YpLL2sDGXDTS1SoRd2CvGPQYSdsPyAvz/dciH/dSj22MdEDXT
TdfBOaqHGyqBmeACNetDP4TuGrzYQ9tTPvklWiOrumZTfkliILDtt+CyaNp7FHvI6QbzUhGxEQXp
pmisk9dHz1Pr7kYvomFSmyFyd9rUT3QSB75MTCL9ky3G96bNd0NNGrgo9jXme9fVn4E7b3ClPglz
/LUn8+Zgoq5n6hfHjn+JgpPIIUhidMLrqNm2tRE5m+E6zvwTv40mNBu1w8TDjjQiSJmdI5pRnbMb
sP/EnIShHP+YViPRs1efDWvFztTvyjT+5SOH21Ak5w75To154WFinoWc/ioFpw1TsVczK89Zpx5d
sAgYQ+DEgawIbOto8qXJGsHYkF4Lv7lEc7Vti+A+JfYLYjtkFNPPVBW3OIaQGDWHNgup6px/eOzh
LDi0To60NsQ6Ut669iXsqiO60lvsTq+ZjfeMejHsoVrZ9dvkwJaj2UeL5KhsJF4gTTaL4KpFe0R0
E8Nf/gg2gpzcMI5SDGe3DJkGqPg+9fmS1aHKR5V74lj05CQoFGothaVbtS8KLXUZkTru+/9Hf1ya
iPBBVCC9k78FmQGhbJ7WvpGUqyoYT/5EDtxcot9dfgAn66nyyoU00JwZ6U78r5p9PSEMDlyEc8fU
1PumTUluKKJNZvRQP5ENqPExiDpIMR3yODCcjYDLiG1ZY7Uf03XV2otHPXx1xfgnj/uXeeqvfpu+
9b16Ku3gCVh0+FA701nq9joubo4E7nhS7HTSwEhkXixzaI06+cJrK5ivRJwu6XuQjve6C/7Vdb9O
1DI+znFVi9hhKspfdV3lyO9H0gbqTrLSy7hhiiz4kuO0TQoUskCsVZmenGJmComfrZ4fs4joriXy
PfC/HDhStlNvqdZ21QxiXJjGEpUg98R07EZWtiuznK88XMSNIN5CHDTyuGW0S3IZGHsO+sJ4b4zy
ZBnz0SqYIBi92g5xZm+KKawIp+13NB9bf3Q3PDz6oTLts9IiPnO6ffiWxNo+0qsZ+jEGamzE7Qnz
89pqzGOLtiwzloY8yilHyvhqzbxRyxeHJX61vF24BRag2JsK7HOZ4Ofkh2sHdfWgnlsvfAmkerKV
c4xT/5VeLH5yymwGTFhv3ch7tnAU4lI/DX38d2q7v7N2PYQWwbO0sNgJ+9sZya3wjB92o6cMwCxf
T3qZk+hUahc8KRCW5UjtUDhcmwhabGrhDXdJZcNo3nx283y0p7xfz50i7CxQV8gwW2FaB/AN9W6W
3t7iYupnVOMD8KQC4E7NMd/b5wDdzFyl6bZpp/dizF61k5O5Oc1HJzJWEejwl5Kp32rumPYD/LRg
MTu72FYhiw9gR1CFf0YqZO466ipEgIk9f03S/5cVkJQTx/xpQV64tf8YGs5jx8kW5lAXo+wTZfe9
KtGk1AjOQBFgRRjI7WUXhrYlelOzuoQiPWaFTdSmrp/KhhDlxujesrQ/tmiTlhe1d91Tmru/XQ2D
PnYTUJZZj5nAPaoJoT+Gd9zBEMhLHjJnWLp24rjClIJrEV3F/SJmdOBMBa2x95D1yNY9TV64Ewph
Smv2K6uy9xKIj6U5dQAY7LNuptzGmr3C83bsGT/JuHjzJXmGjsV6CNFZ53XnbvCX7K7+pc6qt8Ku
oPVOz5k93LKwOENw6VBZ5iEmPMs8TMCese7ipjbQ+hXFR+F7216plyhDwOL1z3E3lftF8DGK4qx4
LB96z/un4/lv1JVPVWDtXat70RwEXgTnUpkbjKNvQa9PXmi8qNInH02flesSNmP/CbIcrQSm4xaA
QOzvlNcRo+C9mrg8F/LYmbBoMorYzHQo4OP6bTT9N8PygSWXP3Ei9wM+TmcYNxwuK8WrM0F4ZBLs
/Y48Nk2XHK2cLEKgL+uyHiY0th4URgcGObIud1U1KXokNE9lwmpXgFJCFRMvCnRJX6I5rsfE/O29
eC0NlyRoAc+jMkCvpAbUhKb+tvvehcpqPbHfhXNSOCtHWw6VhPMifdqNsCa6DTtf6aQWVF37VXrh
Js+ZvGCRQQMkoPHIW1o5LIA4oRJy47wJ1H1iqafJDJxVKOwdvsLDNC3m3MikkQSWQwboWSb+O7sH
8lUyHEd299Z03r6JGcxGSYUaNXhSrRboSt3tpFrYwbpmReE9D1PITF0NACJ7iNzyjH903tiMYtp+
RI5jbUfLRDs5vk9D8TKLMHwYUIMrQfzI8jBYjXEwRHajaPzXhcVxrLMv3wLAbIZY2azHokzPg2Qy
FkyPKmJzNTe30vA3QavPo3A/wTsf2rq52R7dS+8CNsj/6Mjomfrbz6gZeBi84VtU3m8chFfEpWTO
59kpsIq1jVt6x2z5Vofy2hM4yhUin9pFRl8IhjZ4KnhPYDgU6SUdMYlSPVGXT1tfo2GuVYxeuR7A
kQXBNsE6zEDhb4knIrDtu9KDv4YuvuXhuLfNuPNzNA/E1MW59QVV4wTcV4FElQc/LG95oN8tdH/e
kB3sHDkcxiwANdPRCptt7TaQ1ZvkntYjHytFMSdY1NSCMr4+aoH/aFFyVN2LkSOOnehRBo8tZhbS
Y/tKXUEinJOwuLlldcz64pCm8rh8nuWrr9DzIOv8wSV2tfL4OWq7VyLZGbiRi8hvhxpun+jgB22N
hRyguuAP+PUptVJDPhIA/L38AKY2R6suj2OvfvAAEmfAsAuoFtW0XchbHordVMrHRa7Kiv0VHexL
Q6YFS2GyZvnYTdfQ1hOax26+rAOILnL5/gXDHAU5YTI7vm7+neX7bGqf/JqRrVnvFSG0Ia6icdo7
SDGbvDgPREwAnXjKs/KI8eyUWt7LTJskSu8QhPWTW+Qf8cjozbIDa42SAJTB2DsQb9tFMnU0ZpZj
jOB5B6I52hHYsS+xwqD/HRnCpT6OAph8khlaqb5m+EAMV795HzY9tmdycCl7xnyXZPO5du3T8n9z
bf6bvJ7Y1XqTF2qFOewHxdpjiCh0CNtrntm/cUGIi2366WsjB7XjWLtDr5vWXWy91xAHP62gdgl9
c4d1nA8fc5gujo5Hsk1ww/qRIoEaUSPQtiAyjiWyhZw/b67VRVNOYYt3fgpifJbhR5rWez8nghnP
rW2Uu7GmWo7aXZ7wC0zmJR/olxUsLTM/iRRCtxgujiyfhF1gna92/OBt2M1YwpNdMDRPhmntzQW2
hr9x3fk4WQH3A0EdUaen+WmQrOHdWHxQ1PwS+AAdAtJr4z2CdyClYMRigDaVacX0bSuKeE6jP0Iy
JyOXxUYKkD8aVvCJ4vHXqbl0YzY4pTGuBE8qMtfzqINdmSRfs2HsLcaKURYfg7y4jFl1irFhsjPa
Lv9qhmzdct1NrxC5B/KQxdM1GP1LpsfvDq4BbNhss/yA0s+fakuz7Sj+Ch5/u0khiZaEDEtxYyu7
GEPZ3polviD5Ova8a5FsUTMgTXoYSI95wIr+4LbhduzT26SCU8F9kDr9QvZlmBb0v7l21ae0+iej
F4eOSSpWaFBxAkEkjA6WHkXw18olHs3paBQNj14C8s3xsnuu53C7/PFK7Cg9OWhDnnPlJ+LZZrBQ
JrCrm/EIBCXdaU/+qzOgKsBhe6u4ddNs7r0x+x55zRgcr3j/t3PubPu0Ty+Gp1wCyuo/lLCEknUA
DVqf5ZOoAAhmX2MMisfPugPakYOJeZnbpsruEyoO/oLlGhf/OvNdQFRcBYjy7mHq/plj+n3Lt36q
dt7HaPTYsTAcnGunxAMLhEuyWAhwAAKXADWBSFFLiGIdM4AHiUjPjMO9KCAi9LFxjFmzI6jX58qu
XugArV1RZeQvL59/+Tk1vvQVS8MnBoH8G7F6CRP/PLIQJ8o5bDe6gbqjajLN2/nqYUYm9PwfNK9o
ZyTshJgRZ1sHmuqqKEmXEWb1txhtOM5te2lTsvhyd9XNjHFzQCvM9ZCvtakfIfcZGuIjYJFFBmbh
edkWlyH+Lmp5VL9QOzBPItKsy0kdK0ncWEHtxIXaJlsEdrCqcubQaTuwzzaHrCXbMAbC35aUM02X
kZ89ie/IJ+8BIlD/3EcOieyVR29Pgaje07xZ8O8ZO8oW9fc6MMVIGBFXK7I6VZc3dL3FxgrtD6y8
NJL+bH8q12RmIkxQdObUPimmWLvAzjV+8CzcEOnEdRZlI0SMJn0mraQ9yVlyi7lhuHVi2GN+1yNF
H2LSyOhUdoOJnbE3zfhEu6/PcjYi5FMVsx8X+2elmTrDVcn2g5b2KQEhSHFUiW2UOKytJPUZE+nc
ce6l9suSUFvdvHTC71aRBXs6t+KvqjPEpq2YvIRNfg0wI9y9MmGQLV0vx8mPzEq745M/Gv3O1C24
eMsvtnRzQCOmGOGFBsg4s1si1mlSpKSb7sbLB2AQfLnIH4JszQNBxDdLz8c2Frx0FHRIf5HJkVQB
LEAG+cVrvGgll1BpRn/2Oo3hMs9z3u9TopHWRRKCdTexGoSJzWaVccFNSUlOomXRBGQ6u3tF4sMe
HKsj2LYUKkGp97PTYWi1Iue57dha52Xa3EnasyGtoJIwZxyzXcRC35718NTlMlgxVqhXkwnkgWuH
ZbcQ9TYbu+jJt/t2m1lT+dxZQ3h3jfIX9Mu/SPA1lDLk+41VTRo1QoMYNtG2r0SJH7EDHiHSiO0g
AVZQcbEQdKVmlTB0w16UqXMSdR/v5zD3TmoQ2VmXZojLyctWcS+tdUmo5LYbdXpOA0yF1SSTtw47
776VPnYBr0dpXeM3cyaK3HHI+r/MfKdz5rjiQAlLFWlrsHKWw3bIGbMN2AQYtkGq9z7qxodimtpL
qYYPN2LugQZQHlhL0afXEqehJEfE5G5Z22aDQBiT7IGwnGzX6LgD9qvw39bkk3R2Y8LqiAscc8o8
uX0knkN3zt/o2rBusOUDUGEObEQksn5LYV+pKkTUIRZiuJAtWOE+cRHWz2AGOjbNo2EYpypW1IFy
zB47PKYPcUXmuAms+i2LGvu1qMwmQyUZZhD6OE45N+QROhYtSY859tZo0nhWNgLHD2UmakUX9KDc
Gc09Ymr6ioaws1EqtR/G6YiT8DGpKjT+JD7lDkDGrtk6CCKLMkOvILhJcwdSMvOYd2GNT0XZ4M3O
GB1b824iFNaoWc0MpnuNoZdBx/T/eqW/M2LEXiSz5hQ8g9MSjigppIlBdogn1mm255q4dU34MXfF
ZzNAdZgr5gidj/oGpQXQwFb+Dbv6N/VmpI4EIOfBiAUC/RbjK3YcXLtGQCJVY37aRcRHcQn3nRkA
qHq4EGm0c5gZ063ds3769DGhepymYdzeA6vaCLc4Dg22f5cvsvejbYcGKkgwgxI1GdT9b5cmt6zN
z6bOXwF0fXSR/wHgD+eKH+3A9WJbcm6WIpJYOyUJidMGRNdZ1NMNdtSr4zLNKvJtGzbH0fReprHb
e2X8nqD490Wzrqz+rRnBfmsmgb407wnLLr7mxNhU1rL0Acs5uOImlU/nPnIlSiaJD5hPyclr8OCl
WfOZTtQ6JsrGsDc2pdsgsIBw8g+2HmL+AmevFViEKuU4x+I+QagBx1koVEcui4uoMe5d4z2HdfUW
FOGpkfglTXP4mhq8NDr+GixWkw779hFXN2GdRIlK9zTHEWvFAolhCzfoYdQuNXjXrETVAuVe9Pbh
e9oM9yA2XlVmvU7Vf5yd2W7jypK1X+XgXB+iSSaHZOPvvrA1y7bkuco3hF0D53nm0/9funajq7QF
G32wgfK2JCuZU2RkxIq1ehQR42vR1kenhVCtKwl1wo9F8SEao5NBmQTloehLeCRywIPUA2x/SMAg
06kv5fwqknnr1DMnm3mfhuYKIhPwOxw3WUiUK8muUddC8hOYoe2JRzr6DYftcVbJuFCjNk6WR4cR
I49kPOQkjpawMqVw6/q7WaMMoVYBHOqSUWNKkQvmgbiyRuaSYDcBQ+cxJdLruGhk6A0XYfHG7cfc
FK3x4Hd2g92JH/IEhu+RYuSFNY6LKc/jBfEWqDVKcSjJ3EbFRJyP4BJZOep0e/MupwQG5i6/Rv4E
1tyRKI0G4xFSYz/rKVtJn+u1kZmA52g8LSL9oqmgBFZXcDORxBKIbzW4FdU4XikWBcXose4cMMkZ
kNUypIoyfCwS7I5SY+S8uqxc5M/NnCqX4jGMiiO0nsmF6RpfHYuzCGYLKufrQCwU23lZku5LRlZb
XpXHVmaPfQixcupQhpMUcFf6rk25hPNq6DkCDBUFAzplYYpuxQVuAGR0GRlgn4lwENy4GV2NyyVF
oL65HVzvkgX4RQXGw8m6sQcLb2gM9yZwizYCh5uOc0+xF5w+mgjLdWJrgNwDLFiuI0wGuf4o6Yqw
qIzNzNe5ee3iadjrg9U8J9wohT2sFduZCr3iVd0M+ggONZvv0iCJLifq9JYhpjByKDRuYTyNTIfK
Uw02s9ZMF9z1DMJikbPMxqaDHdfk8pYMXx3ZUFGWgO8bnPZlbmCSTSwqi3slDZYQK6ub7r7CkoO4
5Mpn8W3+newCfAW/pkAPG2UCoAKe/mJongWGjMQcFXQ3ZjiRVJJ2tszAmczxCIci2AOQ2JD6sUGD
rdtL6srUcrcG/yuxCTz79gjycJcRuNgGCdzHaoQtY7oUZC5yvd7DvXSo8haR42TVtNNyNMSVm3Zf
QaNhPAYqXvzagQbpewiVSxMhFiWGtyTsyDZme6bmudEC6NNxi0zg5q2ENrHJVJ6g++pH00+E40JO
U3nAWh7tSd8gdvyzSiC4aanBRXPmew68OO80KJq7cSZvBU4s5vpSad5zoAVvU1guQt28T+oJXRTt
QN7i3h3aXWxOHdH/aFiUFgQixBwXViYuPUKwRZU+WOFwR7wS7F/x5KtijSK9mZpgb0vnDVq/hQnY
DPhf9cVJ9X0M/4vMJiJIcD3N8h6OgeuGnIGbeGtIgu+6BkFwYhILdTb01K+ZaU1Yw83qTdXiKPq1
8bWzqffGf9/ilwHOodps6SrgUTjrN0FZZygj8+k63pRh2SzUHOGaP4GwvtPEtDCM+Ukj2T928JCN
wj5ECkdtG81V4OcPwVzdeW74pevFgz12+9zNrjLCbHJOMO2U1WAvcsROKQ/d4BsfQ1vuzVa7nJOZ
kgeOw4paJHb10m99OqsO79Y7qv2H0QOQwSE5hV9I6dzVga3Yi71bUEnPlkBzmcAuHGX6qu1BS7X9
keKtH1W3SRztreLYCeycxCpbI4cT5xVqf95Dd0nCqtyCduIZf/1oPUiZiidqJO+KebqbSrKms193
l7kTAwng8re3QRqo/cY3FBkS1NyWc5DHQn6rIM1LdYRrSUBNQIxqtlJnkErk9IYNJrxXL0Zxue+1
2zFFWp2eocA71m+IYLhUtiPGGdk3LfSGyQ+lWEITErZWfkCRoX4TQ3ulVtoITLsF7cZTU0S6SiiP
6uu3IOsWisbGyoO9lXsX2QS6+s7wXiMtWXrTLT3PfU48+frXlzMONlEdLiaEF0Euv/01GGTnwQ7g
MiZ3fAeKBFr+RGWe4s6GIXql9mbYPpsqd5gQIrit8W741oT4Pz9GWA/j/DtvWRCINWW8TI3hnv7N
0AxQZlETq+NjErvODwLKLJAVPn45gfHuNnyKaRFgJ9jNMRPGa+qbcwLNWQ654RuPjS9KKJfn9lPv
mscsyukroXoYHm9m7ygSNInMTSsLUIsbNbgjROS+fsVveuP9cH0gXKUGMcTRtWB7oSPMgyYOnFSk
F2+H6XtVFP+zLnjBgQSIZ81FsPDrl0C2XLCh1JAUu32hIQc/7K+n5CuZlMY7IHGaGE9uiTysxEWH
YuLXhFI2kDnf+bT6/dfUM/ChO63VD9Y5zY2UJLFisqm6mPI7xnMeoC+NH9S80H5NEaHx1NnxFzUu
fHDEGgvSFvSUnMfS7h+ZJZe4ICMl6Jw68lUBU65GZSwoQ+Uo6aeD+nMmOKjUmvs1UmovMAO/fmGd
auUN/9851V7NukFBSC3vW9tc86pGgF50r07XK9j0JmkP9vyomrWdeEdLg387QCXCJ/l6uspjqOWm
NqF6rX2kbdpiYPmX3nfOMx+ZgDow8xooTz41EEvq3PGeT5D9SshD1gWR9WTljOM9HQoDb23Eg+p6
BA99Afs9r+azs1Wd4wvU6R8R0+WvSRSrjsHhtVbNYjZUI3VjctVdJam56tvbEsZXD3kESoHUvlXD
xpu9iBYOgrBMKgvfjS0om5n4nPJHAGDptwqrzArKquGZ2acN1loLzN3SrnmasvvewAYioS25FtGV
6SnaStSIB/R+mGlmNOJrkEy7bLActn3lJjf5SJ6YB5iLA2THi2T2Ibm31+8PEvTHgFKRInpp4mhn
YEGj4T6oIA7HPaT00/82DSvhPrlI0DG4LAIGl9g2bUOpT40Uej3uk0m8MmnUoojmetkrqkP3McLO
qBlkOOkFf8l6pv8EQXfq/AIXx2JRJyh/5slkI1gQro2zgNlRzSv7wh/SAf5ltAa2iRg48ttVbifb
1Pvej9da98h3qmngW4zs19x0pNQg4mD065fCeW0nb9OD03WfQlIratmo+Qy5L8fGXQA4mwImBLwj
GBl5XXVJq/utSpD+9QSafynyBDQ2moDIQNnTZeHDNZLfgw4fA3gSjScHRIr6Rt4H5LTwpmivPq4s
EmxKI64zxx1rFM5atXrBvSQ5WPg7nrodxLbT2fkz0V6K57pBHFzwQKKake+CcGuVWyTYCzxHSeVc
csO9aoiLd4PdPRHCuOCw5i4LxQdLUIArduQDmtkXSIxHPCtF54DqQUEochkSGewApqRLkawvWDn1
PjJJ/xvZAvG8RRNvqD2EdTYmXv7W6jdxYSECTTSe7c8EqR9mvkn8bO2M9QVrhkdVe6PL3mfLIzPU
jM37pv+1adSpw8xj3fhUMA2o08mVMnvKcGQoqkvcEfZqEpFYhR6F6VR7GfamqoRNmjhP2iHuBcdi
WCmXe1wnw5UaSSZHLXspDuwQ5Qj5XNz5XxYo32E3O1ZumHqXlr7XY/LB0/3ENZyHYC+oJYXRQBhA
7Rq2Cb9zqqU4Zj2KmKUARSYOdNbjX25v1G6qrmszSejqJrJgyWRVW81xVACt6obn4YVhEs8pNJI6
dyGYtNdSaS02yaWdv9r2j6Sk4AJCAGwfn1Xn9wiSg+MZidPF5Fiq26Z167qPzfBWw9BJg3oFZF//
xtOxUNyZOsN8xdnUkLritZzpdLm4YuL6lMwJwFG2Xg/YULVj/7JFEUyHoKCb9iYy7qTbfeM9pJwv
fAHwPGoQZl7pw4zzBH8zMJLA2HAl3bQU1AhesvQWCt971U2eYyaGxQhTAcNfZRxEWvFWVIBfEsAS
BMYQrAYZfz0aW1CPRNRr6k1wYrN6mZrBztPWWWtsvO7h13dERgXTun6E9+/KU4yn+FtqjXusGHVC
mO2T2oxGESZL1UVLQ5Ksu1dfXXbxq1c5DxVNYtDCYVlb5OaG3LxhranH0eALwhzQWU4PwwfniKJT
k3KvR1606onHENkRcBoOVfsUqaLtGKJBzUQkwtkyUnHeqnFjekaJIQl/2GZBqshC0EU+QoCwyAd0
oTFxg5/cxPAjzn1zU/Yu8WA0fMN62r9PJzsGbUysDx1ggXUDrghVQGRbpmHJFFrijYWJQwPWayXM
FA6b5y6FxdU7TPE1uMGlciPthgrFLN90XovM0EqiSJQ2KA3gaSXdLbzxe75H2QS+eyRz1zU4Qiw+
fqUNNpfhNpDdkh9jWtOKAormB+9NLBFKr3k0Cy+Hh2r0TentfO1rI5/xLLA+XmFSdfOICsq7XW4J
QGDilAOnFnDivyC+dcHRRGeVIkqWvCmLZnznKb2KHNk2SNmi1MjhrzszbMocE2w34N5qjbaOOqip
RLoIyjfPxjaYr+qe2KQhOfF7LDZvU2ZAkQnoRudNxSH+Gla0QjZ9rbh9YfjBxfEOyuTZFKoQLXqZ
C3Us8Bd12q5T/BD43uC8IdD3XnAyUzoY7+iXaUbDziV8EaHcNMCf44rbaCQBaGMzBkIoqAf17Dfm
gBZU07BseQfbQX+QXcCy6NkwjJPaPvUUUWXX3apDKheg4wGO2QwP41/C0cfCU8eaMnkMtZrWngco
ddh514GG5gMyMNBeeT0cYXUMic54rZbLlFMyCs7kogC0NjbzkdEdMgCT3YZaVeX26TB0WoxtqGfL
yKxXiQNnflm3L72+4iFn3vbcRwrAl5SzgO8UMKWT8gaooswFKgsPs9VtC6M4zB24V3UBGYId8mDq
MvXLmwMwiVxCcxkGcIO5TzY3AhqmR3iYTKegpipon8cRYAUICYZK4ElIh7xFGq3VsgaDjEzKlRqD
GnQHTiZjYEh5MbWEOuhHi+ukhllMFFK3uGTco1hQfL8iB1AnYkQBSf1uAKFkNWC7l111zSpW/kd0
O3BGVZC74VNww6hI9YzSQF0gIZjc3sNoq0wWq4lh4yGsEeWBHshrmTT7FnF2VovqtHIAIPWFbY8A
FKha/maEmUK9jAPrj80Fa5LPulq+R7CaiuU9S40lr644ApgwS6QOzaVLiREIvgiqBc5kHS4y/py/
YzpYQeyuhlynhOLhPbKGrVMzYZhfg8hasqlVgECVzcAhQ+oKOnGxZZRxVUL3Tu0N5ZPZtwHcEcbY
UHiNqtq7VVYtaLd1Oz7qFIa63IroLi+qTRjh+6inw016nzMWKuPM+yJ4UoSkmElUAFDKcJcGhRjN
uC1JSOmlIuTgCEteGqSq5u7JNL+KVt3IlP+oRp2FovxobjD2r7sLX6tcBbzb91lqQQnOmxwsDU+C
dWZD7WgW1fGNPbYrI6IEB5evGt8nx+SiApAK1yB1tr5RUNpa7eHIfmundjGJZj8OkI2pQzQyoX4R
ofzWzCXl31JV4xHFq+IJhUz4oYgMxFW1a/sEoqe0JX1fe/CIxMOm9Yq9XllPQxw/lK34KefhOWip
SlWzUqJRoYLo3PiuEoiL3k/OUEIkzWb0iPeCL0ab3u1+Bo24IsvcMHmcZNLQSbFShA6vKR6Yubem
fNn6Ie7V8EA0mqI/lzLwRJR77ozphYkFautpXVLmCo6/UqInqNGGFCwlSh92oenJg9Gbm7S07okq
H/KezL/ffyWNs607rb18v0FReFqE9eNQFlwbxxXCWEcIlwmbw6ULX/YzJK64LfVWpPU+03gKEEBb
tT3U6tBdfdPF/t6xRuLKhInVkVkMDxMOfWfdK8eQ+zYgLPfYCbJFWpJRniCQMm+zRxWKyXpgXNxv
aiDFJGM3jq6Rw0A9wIi5cADWvOv1WZX0LuFkP+R22V96Q/UFntnbEr0/T92Ya67cWcDwGO5RTQDg
bqKbjblwinDXsEoGr7nSSLlRSk9VDqKuzuRfuCK+4ti+0NP4pbVgh82HbZNDvA42BFNoImURZ9gg
lnTfDC4Z6uhSOTTwzd2NrgMXi3M0VJKGmrLMD77WSloWOmNVzhJxEegBoEMrOU3pd1SNUKspv8BB
StWnWz4NmvOtLqjcIKVyOzfywRudtVpr6vGNnPr99yN5Cr5F+J+TDrKd8+cnJBJU3zkLn5M5r6HC
AaPjAdm3u+AZ/PWj8l+LClwgRXxxVTdw9jr7DtkG8L9XlkZVoy1jiHNgnhnzx2g2HgpvOrYqdeF5
1E8ooFlPWVDQd0fEt8g5NBaYeh8Cj1JSYNuQvgunnmN/pEgwXerw2KAdhKRVL65mYtIXVYqqhN6H
18jajUdyGt26cux7dSWdlaSySEgaZ3OlNGVXUDNAoZJwrc4OtgiOnSqiw27a2NE2lesSVgtuU8ED
IiXcUQSb1KnmtT2G5WVJMGMI7WfXi765xHWXuDOXUtbrnCCZkbRvvhZkBCfNi45qogjlcSEMbOkc
LMaJHUfQFVQYNqbBd9Bi/5GSlpesgQUpmYzV+70NXse8H1eu2a/U6TW0wz7DsfYsqHv1sj8WKOZt
/FmHpjEPN9KdN7PIXiw/ZPbNAZDa0FLqRRJmnWedXFSCHKfbEFBIax/uYvG1B34MMGozzhAUxK21
m2pkXoLxNTA8qos9DYrsqEI3VpS3kPJ/t/v2a8Ee7vtkD9B2gy9FBAiLVHUHGFrAsCBH7QTpjRm/
QrKzazlHGsc+qlNR6g0xhOBBJcoNjahr2e9yOPwuRt278nzcS+oymwBGBlDPkVLuhJ/rInADDuFs
2RCKKrF9ftvslS1wsdM1RCUqelCBfIxN7VF2yU+DQioHMg6k5Q4hLGxDRk5HltvQdZcoNaxCqf+M
CFdmhgfPUbrzAzgrdPclEdNdqjUvfjwR1tffAKUQlUPgpxyRCPX3LYgh4AE/1QpJkuZB6O0hza1b
kVNAWY5X5PEPegO1v0nkBWBlomV7h+JAaUabMAm4jMi17ppPJqdKqkhebVh1KYmGUOHIWTTr1Xog
ayaQ9A6Bvl6S7L2x6vzHaFMxYFBZVUErhXLdUnu/i3a7sZHbEv9ZLVedWhUEM/eD525c1udY5O/n
JTDYwzDHt11Dzs2BCB/nI6+p4a5YWS64rxn/os1jyJDbjfrCuAy+NT2SXGFwHSsgrVcq8BncK5oa
Q7jiy2HyL6dBJ/tmPOsdHk1KWYxg+TfsMJn1V1k0r7gKbtXaNmPzKkrtu1i6Dzmvk9K6VhGoCkvm
lCFmI/yWR9WXUZbr0I5WJKjWylnkSqVdThZRPoIvnjFD2Vxzzmt3I8UUrk26t4Ql2stgYh+BEjRr
tYjdFIlFRxyDobgCarJPAd9fEBkHdyTcW0CMILm5fkaSItOg0g9qWprYW2i2vrIDse5BBQxw5816
8WxCwmUJaHdbwu+1v0IFgGIjUKZptRT++J6tDLN5HdbNVs2ZWtwjJ3vqDI/9EFy67MXCAgne53sX
ixeD5FVeuGR20BBcdmz+ptNU4ddFVg/bEcWsMDd37wNjJWvlYBiV/AavyUKLwxdlW0yw01liLCnz
WhjOvE1C+8pDDzJmVchE7IjOfw0x3cBQHAI59qpt02OUhJA+dtema+9zhxowO7weKBybtAxOZMiA
WQV449IZHpB3Iu6cr0zgXR31oT6MPWyBrStIvtvlwuUIVO8pz7ebxY3gQqbLBnusCsHqHRpq7NHE
/6E6qg/BHpaH68Ft750guioa9C2543KGuosymh5UJNNDdLQPirUTWldTgwiv6opdEs6xY4Id+c4p
57fc926iINymU3BEwfKi98xtGXL6ze2TSDw0cf2N2vH1xJ1Dh3oYcAgJU3LAzq4PcVfGBAIQFV6G
YSC4wIHYI5S0ExRtJLoFxRG/xEG28sTIwWku1DPoUUWeFCEoI4FZql/XkEGACPlaQxgf59XaABI8
duIVcYTHrEFzcA5+pL12CCYgb40VPqM4sIFB4r6FldN0ZMaVqT+kffAlAezS18kD/PM77MUmlhZl
NgiNoTUwzvkDddjXhmtvCxJDynqWfvqWieiLndlXZTntYopTBg5IFatyFI1XxK20mmsyhPBUlKyQ
QmUhuz3JdjCo3gJA7rGbEf6qzXUq8hL1KndpldCJqDWqjicz6I7GCCoDY+7FZHgxWRFQzTArrx1F
i10iktTwpssiL0T0bUDQAuLNBbT4sE9Xezi1KPQgU4/GlltRKg7fIoQyQJXqHyoXEuK6j9G4njMF
vxivhm5QF/oQGLxMYdNshl3Kgdz42kGZUbgHiIHW9lNb+0c1Cx3Rtrr31gGyKO8TKdiJFhVrgHnu
XJssSOGau37wdhnkDnULVxwsfxFWOkfyXln+0vXB0xCISkV41aT6t5jJKkJ3bRrkjmF7yKR4LMLw
S0zgMLDcHqcp3FHstxH28M3J3Tvd6JHfHveprPcCU2tx/kT0K8jEvoEIyLSA6WDbR9u8oyDdXoap
v00QGCBV5t+oWGjYmtTt57sQ8xVYzUGdDnaOqrxl8P4rBJuPjhuu/9VMQ+Z2nJj3Uelhnectpdaw
a0yX/wrj1EwomJnvq6kkr/o9JP//z3/8x3//v2/jfwY/imPBJinyf+QdZQ9R3jb/9U/nn//AK1Sv
br//1z9dabm2yT1DeIYuhC5cj/e/vd5FecCHjX9BshFHI5UrRyYSrZy01Oyb2ukmHsLE5NhGcflx
g+7fGxS67ji2DkhBmI7xZ4PcyCwj99ARCZrhykrhgOmRD0qK4Jvu9W+gjg4ft2ec6aHQPc8yDcvQ
PZCLfzYo43RO8iqmXrCtqr0/1SiswjmwIiBSEJg3w1fd17hGzGH7GuYYm0jOWIa6R7oeH4eVUbav
0mN7BX3cfjX0bjh+/IjWmSExqGxHvkd3TIbmzyekKqgrLTOIj7Dzr/TUfECb88fHTRjqO07mWRim
zgybtvAs/WTYA1czAAIFxS23Yof4e89preG8tpaxJzuh0mRWGV0qhQwCYjpeFbf3oX5T4fdPHkU/
8yiCeTCJTDkWxRN/dtemCBC0np8eAyvxlgiNfLGcxNk5sTcRsOtyAm4j/PKBdyhmfR0atfxkvI1z
a1CYnqOG3PWkfbIkgHxRWKxl2VFM8tprqiOiH8tUg1Wwlg+OI14c0e0mO1hZpEiU5mVQB8BpSTjb
/rULtKTLOJKjcfvxyJybI8EudFyeTJrmyRz1Xl5GNTvuOArdup751HdwaP5D2Hv9/uOmDPVdp+vB
hrrVMjzd5r+TfW9lGSdN7APSJ4xKtfFSos3dUs00cnaYNYj1uZ+/dmN0qwtiFsWIMNnHj3Bu1Tu6
RdO2Y3mmPHmCPqesv2pdF0VkKI7wkS+81ik/sTbnNj+D6XmusG3HFCczXTpob0gzS49+DMGaxlUS
EtCkPBTtiOaFYbu3H3fKOLe4Hewa9xDLYCufNIjixWQZ8J4eLbPaZCBpEpvLOonzkUPcCihX8Adv
K4EL/nvrx9V113AwzsL21LL/zZZHaZS7VhAR6qAsX7bzl8ZpXiayCh/3UZ5ZOi5bx9JBZEAlctJM
747DFGehzoV9+jIDCJeNC1KhhSqGqoLB2UFo8ck0ntuwEjdIKDtOVOrEZJSUluZV2Ae3mTMsDeWv
6uFNgWkyx5zsO6UvH3dRrb3T3SFZmqYLUN7WrZO1KbUudqAhTo9FW98jQHwbJcR7KWR/SKLhSQvM
W2mV9+py8HG7Z7elpwtLsCEkjvZpR/NAg1WagpLezJ7Qrdw2cDd6WbyEXOPgq7ATIW9BjZKBmNKU
aKtP2lfL86TjFr02eALLkbZ9MrcxlL/DEHnhca4Jvk3CdKmnzOrrabbM+6JEx4bzm0Cj5VQ3YqbK
otMzh8iM1N8Sq8m5/kr5yZY6Yycsji1AizjOAoP956ou06SYfbewj5lZ3Ye+9+pnTfTJ+jpjefEP
TAyvJyzdMk+G3YGTT+aRFh77plxTyHo99ghqjsXDx8N7ZhnTCw4cR+qYiNOD3k7SvDBy9D3gZ80v
Sjf/GQTEHF0X1lCyL4/1mMTrj5s8s1khGLENhlB36KEykL/ZhBpJ144azPnYVZSzutq1IB+FvDP5
GYp15uINlYePWzyzd/5oUT3Rby0GvQ2BDwR0xxpXPhl7isedHRR3V3mSZCAkwr3StdCH4frjds+Y
eotD3dZ13bIsT5ysE2DobeFTwnGskWDrPFSJ4+Qwym6b1uEnTZ3bpjDomJ5wIEckjHdi5WUrfehO
q+joD8TvJhIhedeuC8y8uqQrzyGn7E8FCSzit1yB/40x/r19tWd+G2O9a6NEU7z5xThfU+QBA1+x
5bBdlKgPTxDnpVEHcwrxro/H+NzcCuEIlxPVNDjn/mx3cpNaQlIfHScZ7etxWnJOoGne75qiBZWX
o05U2Xt1O/+43XOrWNgc4YZ0DGGbJ/a46bIAjfIsOqqYmYucS9MpmCsIf/xVBKQPKOxdfdzk2a7+
b5NCHfS/DXFshXXfUdRxzCExd1yEUCKnWJMtf1KXT/gd9nlu7SNX+/Jxu590VZw4gaYDzbeBbuox
jLG4UXML4GFvcNNUoSIvSDcReKiPmzzXVVvnfNUdaeE/nMyqU2pUeaGsdwQ2AOtLtu3gQVSrCNnz
FSory5xa1SbOXj9u9tyGdQxpmIa0GMBTV0mkRA1hrAmPRsl1I6zwzeKh0tcDwgvmBXzxBC4/bvGc
mXfwevEkbOnJUwfJgIowzTrMfOU4N/NkvnhQs2TcPT9p55wXaDnUJrB+hCnN0xGl3K0uAeyzXsfu
VYWcwxGFqrQ27gURAeLaT3AzHTrXOMLi8Mlsnu/k/7Z9YhsQnoZsvAiwTX2wtUX2E4TJmwoh/Rtj
6TimaVuS+8PphRLtIs8ZB8aS1Nm1NRd3KoaGys7Nx82c2w4OtMOOYdmYXOdk56fUyPNWhEIIgkm1
mI+RZ1E/W+bP02RzaI6oFjSfhAzOLkwX3x1fAFaQU2szEB0IxorZI5WJ7GIOfxDqFG6/SAr9s5PE
xIycOly4Hf/T1ul2b4hgBolgtvQa5D3VaVEsVwIPVwXZVNi+o6RBJs2rKljxqTio6+oTi3P2NPv9
GdQz/mbqhhyZ3lYwxtTooSpt7LMMRXnXBdvihMTjyfmrbHfZoOXYUFzemelnG+azYThZtCg3z45b
J9TNonoMNgVwOol//g2ABjnwmKvXaueKwlkk8f6dkATuLtbPUBcnaCL+HAGj73I09SwW82wi0pyG
8ZLKV7C78M2AG21KZML0fDGhe77tqym9HSJU3D5e6ef2Lbc3W9oYRJ7lxPDnXmb4DSU60BNQUwzJ
OqzrhKwHUmcfN3RuebsWLUiasunzn501s2BsqcNlS2n5rmmNdVYOdDe5HWPxSVNnl9bvbal5/21p
wUI9hTDc4KjUEr5Y9zr3/L1y0NCavqmD5ufQ9cgtpNAEj3tOuE+sx7mwlyWpvaWMGd+euu0/24cg
lRIIAD1HQFSXSW6/BcCYPYBV1IccIBSD0JqcnNY/jhJtNgz0MtbbXQIrk+Y1DzPs1x+P/TlzJiUR
D+ESeMKH+vN5jDmRGdG5+agD+Q6ti9R+grGjhNcpbF0g0Z8YabVtTq2LZ3PpEqaNrT5dU03F4aaL
KjmqKkjD7B4bCU/lx106s25tHH7CuQ5aHc7poepERCzdYMZhAQgMfchCT4qtQEHk42bOLSXKfgzP
soRr46qcTKUjK/jAUpnfBujETreAhhQ8CDgz2B2u1PBnTFRSQIk2ftLBM4PoEEDWua+5XC1OI9az
QCspK0XBnZzS1NlCR7HWfP+T/p25G6r7GTc14Rhc19Qw/7ZTapENQ4L085Fiaqqi82yPbtiew3eN
ni6oxGbx8XiesQJsB4D2pikkJ+zJdSnVKGv10hGMTug8uxJaCXalFmXXqMFWn4zgmb7hjxDiI78g
WP0nDqZZW4CuYJ47JmSUVca+ooIcZJezbJPygbjBJwf4+/3rZN1z59U9S9pMvTxd9zCjdO4AZ99t
V8nwJfEmmAVHr6DKNXe1e/QkBx+Itsb90EIxoAkEpea9V+XPczfaj33UIuGWRF33yWl/ZiV5WHf2
om0Qdz29NrpFWMbJ3IKT5Qh60yI0bvLQsrcfz+yZDflHKycraUz6nPrxVjsgNKuv3c5wbuD7lus4
NYJPwshqz/1tnH/rkFpkvy1aCrxzEJy6oneLNlC7rCmve/Izt4d7Wr5GVMtDYz2uKJO7+7iP5zzs
PzqpDO1vLRdGVmeVNMMjjIaQfVJSX+qXFKAspAbitXgcsviWaNaqKrPnj5s+N4mOiS9quybn9Wms
yIBTrJelLg8WnC6bQkeR24fP6pNJPGfuPJaJxB8xOLpOrxBRY+V6IFN5cJP4OPgIKNDdVaY1K9OX
N31ePVBavRtHqBONaoF8xv/dHuF1EzR3cYoweyd71tcTsHl+Ph4n4VBNkV6lqXbvus4hVLSLFQrK
Hw/rORvhqUEVpKiEcWoj4CLRKZK25aHtS5hYrfrBIs56qZHtnwEghLX1ydr9rEE1z7+toBFO39Cn
gujYUnk06/bRsp2bvOj3Sdus7HY2P+ngmSWrokU6aScLz4ucx58NxkUaNDpggaMvSkQ6LCQyH0HZ
59J8GaWzwQE/qEIzO6o/cTr+3tM/GrZPQhlepOeeULsUKK8Cq5DoA163gxdX1Rp8PI1/3x2OLgzu
fg4ONVGik2UT2iLXhjQLjnppCnC8sr2CrCm//L+34kAR5Oj4ymQiTtwoH+YkpJolUpERmEPoeKKF
rngTP27lzB504N+QJiEDcuOOd2JkKDDORsca5CHVYY2NtVWUR6sBAYekrR46H9XYpl8wHne2Oawc
e374uP2/G/Lfm8fW/LlgApAojY9e0jGyixu8bErnAH85tV1/0tG/m3GH8A93bHhD4fU/9UqHYWjS
0Y7kAfqWi6IkpMYK+QXPrrNnGSkc+sddUwfDnwcHLpXlGuwD2yLwdHJGIZPlz+i5jiRYgl0hAMuC
yDTrYjU4xvrjps7tO8MzHQtyNo+b9mmisQucOrUqczgCusxRPvBKMhaJDsdGkLQ/xsFCyEDrDEoz
XHlvWg5J8QhX4ZOnODOZPIUHlQEEVtbffKAKKTndiJvm6CuqQLD5+orVdYmih0kpXCGPqDZcdsl0
FVgHmIiuKdnoqIUgAvDxg/z9BqJ8aHxMCQhD4rifLCrEVOY2ipujW0hUEDPLgrMZDnYBWdCFOUH3
kc7QEyB7Un42EWegGA4sUQr0IVhv+qnP2SVZCs/oYB+80ShvSYb6gIxhprKaCsYVCzVJwy4eIGpC
bi/r06dI60E8FlVrHqfYBkHd9oG4HPrU3spAb5Gvbyh0CGYUTPUOl83Xve96aystvJYavApNwACO
rH3IjXcvdT1ckIK4KzoJiQCkf9uCmojLOsyYca5+a+wiFCgJXxR1ZfPFmXL4ZfygBi01ydeusNNb
CcMPRbJQPLRCqvL1FvMTJe4ahezy2i3qdFVMtbmwwqpd5FEiFy62iuIZ07gr06xfDXPZQfzg6EqL
AyqnyaZs124icV14PTBQPRM3cQBYr3Sa/qpPK/+lHUKUvZyUmkTbo6ShmhfoN31P0qphlWiU9eRZ
pEMRIR1ksZoYCnZ3uGUo86s8hg6HuwRKi2Y8bbtkGLZY1JiKjurJ6HyInpByvmKQqEzSkpYKXEfc
jq5dPnLt8XeFKaxLvaO+IZjNARYjcHleZxVvWuyW0ONToVcOaETWI8rNeEbDRUxE9LY2A7oSgSZO
kAyEWr1EWNoGSj7BELYfc4P5dvwwuTegSV2VqY4S/dBpmzHrUFDwclQdytFfS7ub7gOwS91FBDvV
YubLHvvW1z9xdQzz79bI1B1kg10Dxxy00J97YopH00VnMTw6qFoVWX8DF+PCapSWpip/ybsvtnzN
DATSatiHPsV9nDmfTc9lO1imRfbx9IKZdfY8zpEvD6WSTHACpHQiI4W6skKwlmiNv/attNl8bAfO
2CNER0zhkewlMnBqB4TZIngRolTatG5wVZrR/yftzHbcVrIs+kUEOAf5SmpMSSllpnOwXwhPl/M8
8+t70Y3udkqChFuNQl3jolAORTDGc/ZZe8THzdSXpaG0dzb7K/1D5oPolsSyMBnjz8MLa5n3B4Zq
Jx97Y5A941Af4twgibPxw/+kX4KABA91oqokAj831iuDn9QJgrbEMJh1WoBtjx0cMnVc/vsBtOdG
bGRVKnyls4ZEILR4rEyoCdVyGLqjlJo2JHnj5+12rjxmuStybPC5bNm+iLRnwSg8DubopApqI3Ez
8cFnVwMAT8AnSvKOywPFor68G7ov6Dmpz/Du7Nx/JsPZcc1PEESSmAKots4GVWnUiusBP2GsFSiM
KrRjKscn6kLhF1VEgNxIDYD5DNB1+qj0Fp7Qs4WVV/Vbr3vlwrPraVlGWXfCDLN4qMA5wd739UNM
QBdsFa9HOLn+oskKy9UDaOC8ejBhV5X+MaOO/JG4MzefBoWBFMomOl1R3okZXLmR6DaHkkKUwuIV
cvY51Z4SlHAiGzXIFiwvPafKG4/chSzBe+mk6s4xfOWeTHM6SQ1bUWdh4ufZQ9gR2wVZItob4fcj
F0m2D6v0Xvzv2iLnyoFIh4iyqp/HQbykpmYzVsOTmo/PE2ZgaTy+hIq+vT1F7zUz769/PaUkMyZr
OBTRycRvEZJ7GxQvttJFoCKz4tvttq4MHAF6oqeaqnCHOd+3JLJEQWmUwWnspsaR7figS0ayuN3I
PPpn891gV9RRTLKFEJL/3CG7Mq1EDGRlRJpHTzEm2G5FjRbBP7tfQtMdFkLF08crh35Z135xp/kr
40nzhOa5k8xL7mxytH1plZk5BqeozQEBBnDqE2Mvp/5451Z6ZWf+uyFx9sKQkqDA0pZMVxepj0mS
HIIJa03bPwQW9oOKGTV3Grz29f7qmTh7uIVNqcjdLLSpmnIX5N0T6+xuNufa10Pvwo1fsC+TUvn8
9UwjziiilYMTG+Wpajc1mvT5DzQK43c5kfeaiQxmI4Zw2bfQBwmpSN8wlN7wh9K8FcM30B3/fkKx
yg2FMDyJ9vMHqx4yaTTP8k81z7lcG7HNgOXsDCNmaTZlGEaz7iJSxFja39m7r+xr8wuLy42pzDPq
bMTVJBHeNLTiyQtgnCbIgSCqSdZPKbCMx9gw7u0F5rVP/HeDZ5sBjwuz1zkOTkYpcqgXUehiNBFQ
2Wl1G0PDrbMbM3DfpeofeCcN23LCbFRPS7Ht6m6iThlcjZWnmKep8LsHOJuzdbAqVqpapaobJ5gi
Un1pruFlZY/4sLQwEvvwIElUkFEfIVNAqBTFqitsKkMwtHDUEtZZ5Me5q4VSsTRbeXg0u6Fam74y
vqhZKKPhgV5ld9a4q6TZe5pTIII1mxNU4LzQPkDTltgLND1AxQRrJEPGbkXFKmVdVcCiLUrHLGxv
TRxCDipX341igKGQ2lg9tGarvVbq+Ngo7VOM8Hn9R1yHFcV+6ilhqqh5xRoCeyjR9TW/6a6c8Vog
gysRe4nG83dOc35eEVGc535qt6wISHt+Xy7b2vttUb+kKryAmXyQERtICBBpAywq9OxOHu7ahsYs
5AegGbIvAgwpeB1Z1IHJy1b9HgyduZQDxq/TteTf3zUNZEIaqmab5Mh5dDYXvWYDhSH4rWPqJQpW
+LBBRh5Sj393VV9bW4apEBgy+AfRy8/DWmRKGU5DYhwj1GcOYa7Ubbrsw07yH62NZOf2HnJtYRFz
pniCUIZBucbn1nwvUgrRpeYxsdpqGUWKuhCVbN0ZwGvXTXSfBnpLjj+N4O9ZMxW5wnKwQcMl/csk
Q0/pyuUUlF+xWQOnZ4hHis42YWmu9Fx3APeukXEfrVG9E5+93t3/+x3z//7XpYL3UMZKjKJTY0oW
eBBs2Lwyf7k9plcnJl4LwiIJBoH2rLPIGqgJ69ispEJ+UFsQaXGN46r2druZaycSZgcGNxcZRZBx
dqDbxpj0MGbDU9l6c7r7lDR4e3QPfekvlET8A5OVOL8e35kxV5rlyaCTPuA1hD382bIPU4H119Qm
p0YFeqtZSJjToHAkPVy1qfQUBOoBW+jHKc6Xt/t7Oaw8Z1UkBqQwEJSdl3jooveivNIpR+zHRad8
nytlOYFvN3LZOxqx2U7IFvB+Ps9Q9LlfyV1aDifNLPOdqdTDwwiI7UeCF+PCDmSK//zE9HZCRDB5
gy66s6ldaV8l+GDxYmdrlc+v8CpRICp3+v5Ud9D35vhIUA5gLUeq4bs1L0MbA2ppP7Eturd7fmV4
eUqjhp/rJ9QLOXzl613bdqDrsZF24hQrz3ED3e3O7Lnc3RCgy5QK/akS44/PC5BsNdbDXdifNF/7
bUI1r62kATtcGU6YG/GdPl1tjaFAlUfqlgz/59ZGYqdxXfn9KRT5U8vaoBQtdbvKeAiae2+IK+NH
kAfNof2nJuy8rTQXaT/GZneqA7nfqah/uB+aGrS5IV/c/lSXN2xBUmwOssy6Q7KGn7tVdCRdNX/y
T3iEfBQoR200lR7p9iEflk3g3ZmTV0JZgr1Mp+CFUrJLJfvUTAYmIIo3h/KnF6MSC637Wpp6dMyL
sl9XZpQs6kQBloE0/LGcLX0KSSbwV5vena5fKbOaf4tFp6kRsnixfe57kutRkAR/yDrBUp1yBaM2
7wGevAu+dVMp4mBjkMrDvnUTLP8UimMaOziW9uzWAnyOcsn/YE5bMrobvgX/vSgmMIeAzGIfekfC
ejOXDC4txh338imXRxf9nhsgoocE9HzfNWO46JGhimM6iVcFCboc6XekBFeWC8Jz3sBE00nZnI9t
BFwOlg7p2MSYKKPX/kn1BKx3tDLG/Pn2FL5ye6Q7f7V1dhKnUuHrFOk2J9j0PxQ53sYiTB0wUPsA
NIxDuPlQShaeJ9UvpTIplAO7cfsnXB3Q/65Vpdr/IkArImCDeqbWJx0B9ACJMbkrY7qymzMvuCTL
ggG9OCu1akqLRidx6fmA2Bwbk5tlkdYUbaEycBo1CmfH6nSl+mJyCD2094LQV74ocmPyS8wXEnHn
xSG2H+E2DHTzlBeFjzknQEE1fJbSalEG1YaU+cEmMzz6FpAB86EkFAa+nsJlXXrslPZZikBm1m18
ZxFf2b8oqSBhTSAEfdf5BcmUtNa2Es8E9Bvm6wrtu+tJBiXnIiiXlg1Pysum+E4s7sqMIx3JjYyv
wQlvnYuLNb82PIgGc3Aad5oWy3OnnZTOLSxJ/yA5I22ElXWrJk2avTXp4aKo+DlFB7Xr9sS7PCnm
9DJBOvZSspTnDyeFV1k6NKikwlZ+tCvpofLzzaCFdz7+1WYsxpeS2PlkOruoCYVHa5LSDGC+1I9e
ybeOVfl+uy9XEqF05q9W1M/7sTR6WIuoGFwOdfsYqOlXKZTeidMt1DFeTq22LcAVGr31bkKHuN32
5QKmaTRgKB+teYHNq++vy3xveqNZ17V3LA2KA0vDYg/p7wWXLlfQ3IhAf0BS2byIyGtMztbKcb5I
KIVyZAUX65kVEivJW9cW2p2pca01UtjEiqlNI5Ny9s30MhklSe1prQz2alnvLRPIVVWsKvVeCdy1
6WHPBcEk+ecyrrODVLQWGlr4UND8oHCNSbtsVfmHXIjtna+kXvtOyGTRBZOIQu54fgvTk1EJvZbr
w+zyrsVw/siXp7jA2/hO57HimAPPllHe+f74KwyK5KGWsflIpeZ3GtXfi6gZHLPNPqLC+2IiZLRr
o1t3ff8e+8ah4nEV9oD3EwVSjqiektZe1br+hytkqrYbTOIRmMWrwoTkwuBWdQHFGMs0YEXUPMYy
AYo6eq672QwsAG6svQRRh39RYGzxpl/VQwDSQv7ZKTWZXP5l8Ppj14Rvmm+++x7EMsvEyLRvcRgf
jd/CBF+Tl8dOMT4qCaqerb5PXY4YWdokVv2MXnON69NS6sl2thZ4Iq5JpF2KvQweHXpxauHtDh5J
7bdGnbxS/Aix0eagiJ87ZYJyLu25520kxX+Mpu55hjzZfvijSiltgXCEs232NlFkMM4GAENEWifO
9EVSQDnxbNBx6uvcPJ5Eq0LXXuoGG2kD59UA70WgkHvICQdcnjQiekVBvjvB7dRXexd5zq4Xxjox
4mVki29A2k8BtJkxNBd6SW3PVH3LJrFNK2VDAe9RqwIsQREH+cmO4QQ9GVUK0KBh2eOhg6mQ6ciS
8Y9lpA9NXn1vJWOZUHVhIfbNO+MF199woQXtAarfg4WVcjXy9iqj0pU8CudVtdg26qQ5KqbrIi6f
576pfrO1I0wa7HzVzEYKebPEhz6gygrKSKXDv8ywBnQycu+QWKONLGEg0bXx1pT8dyxsn9Km/YFS
U3FGtcMwqizGyCn0UVpS1pstJmXGglRl52hYwiz7KrPWGADilV1xonoJNH38LuYHMZs5d3dQIbX0
UYRJvSxMAxiVJ3lf034O66EecYx8VE+618m/k3GSMCFPNQ3ScRkuIk+yyX9PUw2+VAq32VjjENSN
eufUVtxiAVGH8l4VVkB2qy9A1fF3lmGCHTkAr8eBTzGFtvUYjl6A7YoBECs2ZlUBqieIXKm698MO
/vpYJvUh5zL4DNs/XUqJNGC5qclfNCPSVmh2PzLSnKo+7eqgfzNjsZ2xU90or73RW/vB9GaYBSYr
ybFRskOvBuCPg7VawF2qlN0QilXEqRNW/dELqYGNhodidjz2bP9DHSQ3wUZjngxBbZ6qUt0Lrf5d
+sMhaKxjqDWvQyqOIUcLtOTD7EwUj+VDXkc/52/btMrC5+LWqfVblnXfgzw+lYm6Lm2syWox/YrZ
qUcL79gUJzQ3Kuc9xNdzpyzDAh92XCcsu1srVnyMRnNn9WBcG119CpP01OoEh8TA5VeveAGbJrA3
O/juD4C+Zfs3CVo81GV/WxgdwYgGRynL3k+F8mApEgAA5VsmT2+j17KogCga+OKGoboDwgAjCP+J
TD/1gbzAwOhLoCnrBvWcMWrHUY9fm1x5tFscB2cUjFyLDB7o+FUpp8Sp/OLQqsGbmViPvS9TbCun
e12oB8uw/rFscP9GvCGbiyNvoz7oIvrwgmmPu9nPsRljx0R5oNjGySv8hKU4+9yaD4nUnFRAS56J
/6gIZ4hJsIfikDjzD/RLcELt7BKqbfpE3mCJ9K2PjNWU50stBZUoCRjizSibXwgDIzlSVn3Z/QCQ
JK/q1HQpVsBm2PxmgLkRQYp/cdm/BmO0iEdrO0+I2SusL6qfMZMEfuSXQFGe5LjF/EjZRvhVVLH5
Ty36x8Sz33zVf2wZixQcrJ+lz0U6gPPGEtjFSj3F6BO7t8Q6DKhcvAAjItObtsLrdmmo/vn/tEW/
DTTzi5YkGyx+nkkqkkOoxdHTxBb6beNWHcoZjDPdLgD0qWNfs2TiLTU9WU2dtEv06ahLwdov0Pik
LSrw0ZVND5J54rNR+e8Wl5552KpegH4dpy01eomjsUAaJfjoJHh7ZsQy7zIqs3Hnhaim42DYGPDx
ePO60Jt6vDwIUGgQfQwNDfDtk/jy2s2LiyT0XKVD9dv5vdOCqwdyYJqOaHdmLn6GC6bMxjLZDRlH
jdePbjXl+najV64ZGpdtHiBEEKhQObukNU0eWnpUWUf04zstzr4JqV2iHb0T2L3aDEoG0xQEz/Xz
u6ASEBTJakscCUKUGgowB73X7Z5cuZtppAD+pwn7LK+JrR75FCJNRyAPbi4V+8CUt3pmbeTonrDv
T4Xe51wxo8UTnJH7I9M4uzLlceVFXd4yO1lnv8okRZ4gRbhqFbrpdkNG4lGvww2OnBg4yllHbXY8
bI3YiL/GOeWuSpNB2m8rbgFYFmIS3vrTL1Xz8pfEq+NfKfGw3RiZ2UY2CR0FVLkfsFXCHAq3gF0R
5vZiKLtwg4dvfPK92nArJUbNZY7tuoBsfOelcuWCSCUHF4iZqDKHBT5f5DUJo18vNJCBY8HQsZrt
+E4I69rUN+DfgE9hYI3z5Dc44WkA7vtnejQOd0/CM2yud0vTrvVkLhJB3E5knhv8556YdjjIWuP5
J6H102MnBmOXF7ipulgfrgqyAsvM84Cwhnr8TGJYN3pza9i5PRNXvQd70tgprSx7vT1zr/ReBwBE
NTSabaJ4Z7MpVRIl5C3onwrLPIUWHtZ43Lq5DiG+nZZDqL7dbu/KYkQYqMyhKr7oxSiQ21HwU9Kk
I6pQbcPl318HBYnajjTrnT3tSjEe5eX/19a52iDXUxaGHPknAJPNcfTD5sEg87GSK734RpKtIv0N
AcgO7HbdY1m6FqoER32Uhh+WCX/LtPJ2VcVKDVMaHOf/ayDOlQkiFCU+Qgz87EbBmQHzWk3vZCyu
DjZ6HPJMxHcukEdKJBfoAIR0FAKfzspMvtXYadtQnG/3RZnn7tmeRPIOlhiCA4ryzlepIVDBBVJK
PWsdjAB2E1cT0Xtaeb9wo8T3WzUKeO2wbuOu0904mgq8CHU81vIgWhSmPTv79sZCq83GoTItc8NO
FTskOeUqr+Q7I39tyisz2EWTBcybc8Xe6MNoLYsAmXsZfBSyvFOiZh8VOm4b2lrN+jtnw5V1T1Lz
f5s7r4bQCruvsCkLTklogGXqDN+dwvau6nx+/l98Aig6Os8NUEnnC7kaUnQ0Db2KRqWGYM0w8+gN
/XAjQDw4MhezSmlbHJxGoqcqaVa1/357GlzrKaw3UkXUZl4SUaLBmrQyJ9g9X2PnBPj9wNW1SB3X
lLlCn20LPM9ZFCQt/b5WDV8cZdnH7L20+kUIL/dpasN24eX4OrVa0x+iFgZKksSv2mjyohnQTd3u
65VJhOeBTSae+xJJ1rN9sxeD3EyeKR2JV65yVXkwO16ccSUvzEx6wuS2ubebXRld4rWUapJIYkWc
5zjLisfZVI3KcUgJTCK21nn28l6Kv8la8E5M9RfOdhsxiZURya5cxFvepHu59Rbzpfx276/+Ft2A
paaTFgQx9PksU+I264IsCU462QZQhmYPalqsbzdyuXtBT0TANOcDuQKc39vC3k/0YqqQVvT6S5T7
6y5Qnggq3jn/rzSjysS65qwRP9c+64sPqoLXtgljJlbkx9micQu1Xn/wJtP6fbtH+hzx/LxIidsR
6Poze1VxPm59G3secEjjODRaukhSrabgrPEcyJ7TQZOgS4RI0nmvq9gKyXFhf+/ketjB+gSTa2IV
09VktWxFg+Db2sq3OR2G647cextFJr4Zc8kgENn8jnT8UqdqiJYlOsnFVJbIkLxxeqxtUKFDZiVr
dcShxYrDdBNSUODipqjs20QmmmQ10SGsIolEVT2tzFCMS983p3/iPImQo4fRo6YW4RelsEO4qVG5
vT1Kl0trrhdBQzoz32Z85OfJlbWKLmwpVY6BV9qYMPXZYRxbXGNnT6Rw3ZZ9/m81nnO5PhONuQyx
8gL3k0rsN2XZ449SaBiWZV6/Gob8dLtbF2fk3MisjkBKYyFJOutWJPIw6uWCAmg/iBwJ213zYAPG
qsPiG4IhPKz+/flPk8wA7s2E+ucanM8jOQmkt3OxGgVdtuoYoz3w5tRwpuo/bvft4pORrkFsSI0V
+kcNXcvnhpoqTTIfDD3Yw3hRSNYibxTEpPo6aKKvPUa6d87UywsHWVXE07zG5wQaCJbPDRZRHoAZ
MCCbecG2J1YQD6s0eumIv9UxgQHixurXWamgVD8MbYVsH4/nL2IUbmxu0HZD6cYcfryTJL28cVJu
yShwMrAr8tQ8G/DBY2i7viGnZudfRVvOZPpA2fpagqGf3SHj8wEK8laK9rkVK7+nAU9LcMpC7EsF
u7ywjfUt9LlqVUetekcTajEmnzYffhwMMTY6FRguN7XPY+bjKMGQyuap6PTXSDzHs+4xkI4ZLu0M
XxTcCypcnBLzF4KEPgf3qT8/b7CqR0JkvoGiilreRV2UmJPnXn5n/77aigmqR4HTgD77bF3ZPXS5
Rkqi0+zeI2HqshBxEi1vT/CLB/7clb8amX/EX/mkRgVYjpOad6p6bEywnZk8HvqQgbDe+w9aEjJ3
aM5VcaGCaUwwkxnVKqdUlr4Y0qFIxJfG2OnFnYf15XaEjofUGNd1lLoX9QfoNsFfC208lditTqn3
knetm4f5k0KourEthjN4ofb0zvvv2tdCboOKaS6O5Nl5NpBe10ZRA5Iwx8a9Ct7FPcrXvQbOvlTb
hqqXSDTgJ9hpW9Rw7AqjrO7ElC43PEZvJjwzdKjBzrVYmZL38ZAytVV1XIHeWgh4spnX4gh4X3h2
bfIZbOOz/Aq7mfPNrqnkyjPEMJ3GivhsnM6Ef2DpiRtWyuL27Ls2emiHyPqh52E7ONvIW93UiwLH
ZQoRLKfx2h/B2N+jlV3uQ4oMEA29ENRR/eKx2FGCGCWxN8yuHRui6KvJb8FdzUx2au7GY53f25av
9QotsrDQObANndeBUs2UqjkOGydLK/9JsgbzIDtPF1Viq7s2TvDM09XmGPV+6vaYOzmeMnqLDuX+
Bq/efN0UobWbgni6syFfW4KEnNAHcS9AL3l2WgT60Gl1FY6nNlW+yTYpOUNbKDqBrjSYUPf5TeIo
hNjWlRz9uP2dr30D2lTnizUakHPZcirp/cjNixGRqYpr4m5V6d6SS95Jlkk/ycDixyC7c/2dD5jP
BxB1R6SvqQrQkWedv5n0FlOCzO7Hk9L170EQHdoJS56okO+pri6VB2zXf7c0d/+v7dqcrCqibnI8
GdaE6QC+508DYt5NQyACJylVXk94yS+igTQrNntqAYDp9gBf7SvzjcCLSc35eba+7uSR7Ns4ngac
B4xUP4zmiBVXfQ83f+VDcmZzrvPwB/RwHkayRVl0eNtPJ2jmmdNpxmuBidAke1/H2tKdSZTU6FL3
/a97p3BEzS/wWYl+ni5Ip1TpdQmsVEidwR5FWvnkCzt4GBtxD5txZZGg0pyv/MxXZDHzQP/1KUnT
dUrnFePJHgeTLIQ4tYb+ohnhTz3WXMPKnyQzegq6enm7i1f2jE/tzpvyX+1WcoAooGrH05R1v6oa
L6J5st5u48rGTm2jOfMeeNSzEj+30Zpmm5PUwUyhENNSxrNrYc5AOEnBwK7w22l1u70rfdLmoAVh
C0byoixCR65s4CpjnkZR2Bi2Vs9yFvy+3ca1tfepkfkN/NfApRlOXx6ahafA0nZl5z21MJdCo6dG
PcVwxf81098pmd31lXcnsnelf6imbJJY5LcNrrufmy7aqqhVT5kQH/hu0j3mmLPd7t2VZf13C386
/1fneqNUI2RHE5XbgePFoaN02qq9d7u42o85IMHGzKw4TxXoEY/qoNeiE9rV1olUJZ8dUW/35Eob
sKqgjEFPERzFZ+vKJrRPOX0/kNGOlUPutfEJZ7v8389wpK9cJmfs/mVlYdQUmIVlRTxj/2VeaCGA
Qcpdi6h47Cvz6XaXLsXI6LFmiSpQWQTyKPXPvr8tjbGWGeII+nmXGl90HJzMGnNFrT3qOqVVHRKm
PlcOZum7kW988TNtcfs3XJkgUGR1bA4Ig1/qrzElzKvAQi/UVyTTg8n7kPt2X7Xtv2+HC4MFUIMN
hO941lW5iUceEJo49gmGpXWLMU2tdJbDo7T/90cZGjfIjXPpuUrY/POoalgaxJZVGEd9aq1fqhT3
z00VagsrvEvAuTJ6VGsB1aZ2a479nG2Iitr6UGyH/tSGOq7cdbX2fPmb1fb37rlXdil23RnupzB8
xH3OWuJdFJaexcTk/JbBIoo9OaJDGTwkYtFhSaEbw4vaS25ct/c8Ii5XHk2j4ZupwLPE8+zTjQWq
1mKw7dOY2JsqCpdK/np7El6embQA6NgiMGKplAF9/mJW5+UjUkL7VBBR9PCLn7Bv1XwiwlgOa6dM
W3mZdGdnvDzLaPPP5ZohJWp31qs0bMjSNpnHI4V7SPaNKhwJwzMJoOvtzl1pCNYTIn8dISQC4Xl4
/9qCw9aUzN4MipMpDzrGhL3xaum9vPLGXt1kUWvcGczLlANVhEgTLYoc/uwuZ5fJyQgnuTIG/ymf
cZ21vu38etPligZREBJMMT6lYbiNMaLMuUbqE+v+do/noft8b55/AFBRpOhEls6vQLkk1SU+AslJ
CcwAr99s3BVjG+HcLlAcDknp+h36w9uNzoDAy5kKn4mTVJ05m/N/Pg81YkiUoGEljjWVMovcS3GY
LrNxPWGHty5i3VtUkV8upknSDn2q4n2sR8W6GNFdBXylRS1pyTZFI+cUcqevh7Z6K7JeQ3wnPcI7
PpYt7GFfvAssYQNL3+dm1TlZgkJD1NbvXlQLtSlaHNOafyoqhx+Mqc6WvRbjHxRUwabxunpbjcVL
Ru3/UgrM0pl6/lETrUbFSdEZ70E37ZQGaHNXggYcbYfI8ibiTvY8+sV3DiN8S4HWOBVBFxdMUbJs
iul1qPzv849re+PZVzwq9BrrgOfmC0IqjISVunODdtpoefig++rXPDIPTTe2WwzDJkSIbedUdS4c
/NBtHhi+4SSz/1EdNfGexPI2l5ofSVVvsEuTnSqYpa4mFXocHLojLP+l8fTnEqsojn4btIW5Nrv2
fTCD73UpEHZ0qyKtnsMW7CE426cpa499hpCwsUcbj+n4GI7tgy/xKwY1ejVi85tHprOujZVRewuk
BlvEPguU5tiIdrhAFkdAROtETktq5+zXsTeEqzQGqt++r5xc1n+0qX0kKeVqkveiT1x72rD8MoTR
Ryvj8qA3+XuB9tPR8YVFc2LuqHeIHKRYS1Xvp4U2NNZSLqPvYRSLXwFGwHrRHD1Cw7WmfQvkaSv7
wVp02SrGC2s1jANap2xwO4/0hDM1uQyNrI6fqVFol1Gs4CJabTNZ8dymgIw0JsMrd8JdADbENdMB
2lGxHdrxQ/g8ufir3SjM38isfadO5lcP66r3tPVU6ruuCl6KjFq+CusxO1lnQdy5ud0L1ywDyWmH
sXLi3n7BH3mTBambqh5JVKKmktjnCoLZTt+Whb+H3+lGduUmfbDKi/QIjP0LZkMrnB63nfoOaQ0+
pbaU8mqLp9eiFelKkcQiVYP3JJoe+yle2kqxk4twF8vpzvcCBHK2W0jJtkSaCV7dwXnbjfIf7EML
kAFKFS3nxkB6OlWTuXKnLTXcfctAgSW1zQ2xlBN/F+hzeM9axq259aNsafTSo4iLxRhqSz3TuAYV
PyMj/wqXbFnlwSYIUh3GFBLGtBLRolL/mUJjaQ/auon1xTQoSyyA94BEnF6Yz0qV6UTbcRaZzGqn
pN5SpOa3XJdegTK5mMaQmTKzCofuHn/iFmgd6tQgB3XWSfVz2YcfoZ+mDmkZxfWoRsHsG/ASP9UO
poFsRfUrsCnG0Nuvo5R8mDEutrr3NiT5S8W0aQc82mvNAV8WoKYtNWuBLNotZb93es9z7ChyJ1wH
y6lzrb7Fr1QsmqAIUNGOvwB99whFp1J5tur2DckBDVbDjzAC7zd6VDmiFd6agS8hTCx/14lwc9PY
RqJ+6ZvpofEtF/XGAoy4i9Z5aeNyqJe4jUvlU4PJdpDIxxY58sgOhl/NIio1j9xw/SBzD4SntUKD
1TleFaKXzNw4bTaqjcOPssujaK945Uzk0l1QfGu7q7m9lttKjo8jYSAXnrfPtjC5WpwcsUVdWVQC
DEPwjruu6wn1fVTmovAY8+z2TY4DD5QBOt8c962FDcfMGEbXyMmPdNFh8H72PvrXftcjyaReb9ng
0Vrpza6LATPRQbv5VWA95unIVG1Up1HjSpbNIFfM83Kpsv9lfrHUauvD7AfGW3kBMhs7sRcljhiN
fdRaG0hiTq4Yz7iig0RwxqDfxwP7j/WzitoHkYTLokZ6PwxYPqtYAo7o8oXSoH1P90XgQS/Ajqj9
mOqehYxQUnqb/xoDw03bZgcszU1sMRcYJdGHXxKlcQcSXfL0jjX63E09fJp3BY2Mq+mXDui7gW/f
AoFo5GhT+Nmr0WpLq00WMg6oWvs258kSJVl1YfvQZSN+6MZei+QfRCHW3RQiM+8tp8BB0yE1deKK
hwxexlwWnbNtGw8mv8zEctesNhmK1tZsFjptZ4xnUyYPkZJ+HaoWQXCFA2f3Q+NQUhP9xUuNX5mJ
v4CENLQx04NXhvsAHIwlsl0Y2euyS7F7mdx5tUalcC3KtgpKKVNZPszGpaFfOLbR7QBwPxWAwyZk
ZqkxoZgr3jL/pYh8LoKJt5MaCTBx2q/8/jlVC+b7z1IvNx4HIzbTB+qaLUpvo8qRZ0mDZwDVNaJc
c4hRPBs2qIqk+RjDAu9pxd97tXBH5GJ4ihtua4o3NVV2bd9JDqUjrg5Ikoz1R9xomP8U61TUWzm1
3nPN4hKRgQdR14KCsqmslm2Do5fVHeclEeCJqs+OrgkTeOjTY5eHz6Rw1zpVA1qoPWmqhBV5HS84
dQcS6Xj6hmm1GoJHWfk+sk7maVnVSEJKTLw5s1U6b4RPfv4e5fGD6eGtGnbbqVHXWodMZhp3EQSa
zlY+ushe+UM0X0TGU6VQTYF9kKrHTxxqr0lfruK2XmKY8iOV5HVcCSdQhkU5UsmUJERqi+VIQQNM
lykMHA35Z+hV69yUkFzKD12s4cKeugZesvOkDZnP82bSs+N3JaJrSpIdvW4a+HdYyKblCZ+ox1Rv
FxRsUbIalE4ksnUrSc9R7mEC9IQz+DKzsUnO0RMy0+dfP+jx3s7anVZwoEfW2tQopWtxC6eYZvhZ
K8XRbqSDpSZwaBocKqdFEAQ7ifhozzebfzO260s9H4922n1tR6xbyXT5YbGSLGUzMoUoEVgjw9lK
dnuMBvlH1XnNElNlzg1/nZU615gqdkXWYYQdBtuSwVeb75ns7SzuZKsE9Tj1H++emQ870YbhQre6
h6koD3jzrSSjwKKeRaTwS9IxdTCKPtR4n0lqgM23pyxw8154cuhOtS0cRMTKuhiQNdTZ9DBauLoo
CPbzQf1WIFTZNp0FaZEzy+ihNmucR1K2arSi3gTJ8OCF/bBPOq3Yazm4iYjHC6CUfqlSB9PAATbp
R94+zX9QE/AkpMTFAPbRSyVX5sSTpd+jn2JeqXHVYGeaKOAMg/8i6by2G0WiKPpFrEUOrwKhLFty
9gvLoZscigxfP7t6njyethAUVTeeew4aWzPAWHNMPoTVhB55ivRPyto/5YKmuD28z1Z5X1L31UBL
eTWjC5zD/sQqG0MdVl73IKLx0VFpaOoWxnPdFHzOVuNt5BRB4oxnGVxNah2alU3Q06i6EuR282Bo
w7OGVyj1/CWB4W92ikbbtNxE5nGiLeSSN5my/HYDTNlx9FUQr+d6/oZasrMpZ8agWC6/t/XsOU3i
o2lw65O7sDt1igseVJkPxKH72R4SbeMwm2Vs6nZ9ViPtrPfJjzcZD06hIos9AIbSG6Zo8L5R+oVi
2++sqm9KmbIuWOOuVVKUrju6PnO6m1C8oIaU+lE5mDf6ONe0S6+k7qcC4Xa9SM9ANHyN/Twwd7lE
BsTJsFf0CZaMwv5Vq9CTdiq0ifGqInuBKw+FH5QmTReGhDTZzYiDO7X6ME40vROdoGpcYERtnY5u
br/TU62H88POGl+nJS5tFXh7QGNeHj3j/Taq15YSt/iVluqriO1DWw9n1ZuezMjY9sMcdnO3dTNH
CfvCssNCF2dIaJCZrQIP/gJ2RomYb+pk+Oa/iir8BMNRwxuxQLrfe9UhNUc21BIYw7uH20qEthk0
VB2tW6RLaiwSEzRl/bI3zq32Zjc9SvVmMEAxhBGwOi2oq2KvuMnFa5VDuRhHZxWv0rsLzcYaiUOu
/iCL9JkY8Yl07w3U83MSjaGioAaulIQjK2cgYlJKAcSwAcYExR78UKv3Cx3F0VWRKo7iTZcg5QqX
vm4PX25MYctR/LgvQ0Qudw7nowNuBuY0TOfkuKoIZGcXuXxlbjHJNRMYDUHZxwf5FuVG00tjhMDP
2tZQp8ei/xkz2CzQUpN+JksA0sGIZ43iumZwdCr1biqjcGaCX13nXWVnfoxOgZpAnZdXuxppDYhA
mbhxmP5IObCF/uQQO1OQhjUZifocwxS5XeB2cP3hJOSKyqvLb7O06kXE+tGxhOULROiL4SbX0tDe
6AP4jfdraGQ4AHaa3jtIF9Oh0AJpaZC7Vqjwzgbsn/B+czEGi4e2gUesaTenBbzSpkn63NfG5ZKo
DMjYrFa0qmEqZpYzG54mdKR77zPP45cFN9F21i1poTjF3Dyz9Dx7ZR5sbwpU09ij1nON1ehe4uKs
yo6DMTKqDRXj71nYVOWWPdMDL3bK/Bp8JPMmyy3eQIlgvBtdcYCS/1euZwcDVO4u13xNY3+Oo6NY
SYQHdzxlqokbHO4L9Ip9tAZCbwMotrYekQ6h4javTcC9015HLzsBN15WXViOts/81FH+dDqSZAxX
nxuMHsV7J+t3lbGGhpm9pYmcNkB0h9WUuxrUXZgu7sOamnfpOWMzuSLK60/WrYitg/QjoEdIkKne
Ou1uMZrvKh1D5n1YMaIvF2qzydtFk3NvWwt6hTlw2XEL3tfNnhHOQE+oYvqyDxwgkZM2PyZ1+TZp
uBMbUBDP30RaWCvMbBbFXW9WNmv3MLM+Sc4WiquHIbFBK+c7rbb+ch5jO3/JkuWe9MQ41CNGDR2Q
rCZPfY00fUvMH7oc+ah6o5V7A01PX1vbQ18TSH8yFnfVXQ5UP8+qawRdZB/4k8BSjLdMqe7V3GFr
Mj7ibIao/zIH58tTO18AflsJYyraDTFT522zhLioQzZM5wbp9NTVb21/YZdqbnrNZx1ZcHFcEz2M
R/M7h8YMsZ/96PYwXzAEaa8fkSKZSiN18JnUgoN5OcZ6R7rMKykGO1Sq6KgNM5JsKYXl+GCk+V0V
VAC0N/QIzitzfpnoHqu1hN9dr2GOLvvk2JeCAJ7ss1OSqwCnGsPbItdRLlLvMY7YWDrwSg7O4nEw
0+RxcoYDleS/RZQ5vprq+8Tr4emFNg6WgMhvIgPKZeaP1jxz/Xle7tKgMYjzNltRCsqLMD1bINdw
m51GOd/PoibEO+1NtwiaUnvJs9wOYWA5yhxgZslZJq8qr7GdbUdlou7UHZYiD+qm3XNagraJuq28
SMH2CpjWOy7QoLaWeB3N5TPzFCbJgUV03t4DjUG9jkxci15c9GJx3oTuokiObpt+JvP82Qrb4uzn
j8Ma3wqscto1oV7V2CrzF578rXzPHPylQQObadfJyV4kS3fJa8ac+hhn3xEMlekGauDJxiZOXad5
rzGxZ/E8bEdEYcMlq0J0d/yoGKjvljurA+WvrYGqtQfo5Mn3u0vGqRf5d6NVZJkeVHJD2KwCtdXs
OEbi7iz1twfdTmvAKr0GzdJdljLeNk1yHIfl20MhDM+Is+5ijma8l++wNCbfsF+1TNmOGLDJ+pIH
Wusmpu+MfO8543Z1K4zgzFBrmtG8BSfT5gwWDYfVrH13zQ/zvyLfss2J5dOJ+iLh4MZou3OfuFvT
jm/WkBya3GX2e3mxCNURZkAzaWRg0fMV4t5JoagCuW9utgd34mQ5OfkDY7kyXVIq0htvPKqzdpSu
igVgbveerkBiOeET/6TVJDoxJ3AcPzCOolx3UVqEAzi1yc63aKUxuZe8R0xQO+b8Ih9UTYcH+VB5
OV0nKLcr5gf5qEuGHNOyGDSxoW0TpMZ8o8Hrq3kPRjqX48LC/TDnZgncgfkarJuyKn6XkqEMXjD1
pJBFxoOIRy3SW98b3BvF5H3XgPCufad3ws7WgtGGVtWYt4yp+IzdorqZhx21sFav33OdXkb6Hsfl
zliSbR7bx9TZJYvwByU69v0MA+C8783+EchCASWu+9da0smPuuiYjuRfZvy8dvkrPYon6LSvtVm8
LUb56Q3xlxlby8ZexF8YxQ9VkdrMMpd/tb4EZ5kRX3JkNKGHRtkzha9gR4teOyeN/TQO44MzVCdN
dHeAehedhyzNdW8rkUmd1LyMZvY5DDrB+XCX3lM6KPbJu115V8udvo1KfS09JQmyNCt8SrmPnJGr
uU5fS+UcEG9/7QpjN6zzR7aU+2Uyri1XmmL3JCCW85cssTbs1XNs6HcKV/tkbfbpPFyUafms1zKQ
BkowP1z1zuuaLb9awuRjkVNa1NPmYkBAUy/zIzEBcrIOKeW4UgVsHtayPpiWeIiNnLUwEGZlUX3q
RYdOQymF2VB5REdbuVaku7lI73bT6Jsc4pSN5Ug6eK5qjjgqUyUQMQQhrgv7CZ4kO5SI22TtuG8V
g30II3kOItv36uK8MFmusH8E/6I5LelD097mMe0eS8IHaGWIcTSiyK6t4cBcBdO7GBlKV0e7cF57
a9nWU/+pK81jCndgly4BZ+83W40PvUdwb8pPg5c9FrN2WW319n+IpHw1DaH2mBDlld1hHaCFmBk8
2gxKA03CsLPK5aC0ZA+TqIJEVC9IIj1Y3nidtP7Ji4ePyor2DLPdRRldir74Gdix8B2H5Hi7JCmY
chPxa28qZx3vWKuovydWWmyyWifMH+NLKbqrayaf1OmD2lb3ZTpdbHWBSqAcNjq1p85NNTAT+u/g
jfNGyfWvYenf2MjvoEfsTZJwtTGb/hQjZwYGdCZhou7bap2Ico5zl8FjKYY9MLKndaJitprJrVyL
a6oJUpnO3LtRtJM2OtPav6i3PVcYXEEMKxSinUpVQzv23voUBceIpofR38WK5EPRg3ZaLnZT7o1W
ECnUBhV5/cOzqqvSeBbhu3pZl/nYreYxRhSBgqIC+MMF7K9mzK4bsPTjHxnkV+0SXwF2uU2qXZtH
UDCJwOniJysz3625Pmt4CrhlfJUFZsY1hYvATbaTlmErir9aXjDzgxNJJtsI+sjeqTlz87PxkHhk
bINC+aPW0EBs/doZbxKXgn+JnguPNu/Q6weYo4+maI9F2j4xMtH5Rqw+q3H0vBTiZaRKtXHQsfKV
3D45wHNSxw0hGfrV8xhqRxEOtplgaaNnQaEJEP+lXbwnXcwjX508ZRkKIELPA1Mbwxjaf7cYY7L/
NcxIQjcQQD3VyXBqmKwuTBK3ydjOdRFibHZdx4MqHbBqhWKTuSVt3jNq5UEU1V2GPL/LF9PJKsDc
PhUMeW0WEsnYdfDVg75blg7yPMJiq3uBN+ZklmUSemtBfam36MxAqadnzn6dvd1aEpo1ojq2QrE3
g7NoG0sUb4w3O4yMtjAdzvqBU0aRsco/ZfyjaP1zbTDcXxM6OwX5hz65f+wuNslb1xB+f9a2M+Ot
MhQ8pViWrVclle+ZhbqBfPNN4LX0kunbwgLVsqobsvFdRkYbaY7vMP00gakw0+VuVcXLNNQPMyKD
rj1s43HcOyour3cfwcu8m7nzAaXAtfZaAKv1iZL3ZV5IZ4zKfmk0M0jt4cVrmsfa7MkEaBC16tSQ
pjhVMA1aKOMMJhieVJVa7WpRgEGXYGA/QHjBC8hSF9PgXmhVPo2wj/VDdSHvIGTpmGR3uvQisvIy
LMah6wx49lhoHbbaja4R4KcYfB3GhE2D16JGCQGC4R2j0iCu2DpWZWwUDORYA2xzxEfVazs0OixU
KZqNOcSH3E52mULusHaLCJhtoaRdR36UT/tRRdcyaTxvU63Wd+Rm3mZtOpeWIsXTlAheviThNVsX
20QF/pzFtt+1eNeo2AvHyHwldTh7+fgxmuPkx3rFbI32aefDcXXLQ0LV01WpoaT9Te8oVUH2Mc4K
lsM7z7rU4pbL14gQOF1YDu77HFefWZPtOUDnyqsfxq77HHpYfcviqcr6V0whwHKot6ktu36m8LaY
j721Mk+Yi4dk1I+tuuy1svmVO5Jm3L704g8SbMoH9hew9At0Ys/A5k5aEX/Eo/qqtN22g4WFnvFL
M9Ex4kSfe1uFliK7QYJ3Rfer9zNzPZpuebWVvsWRF2SCXfvcYc/SUrkMbfXodIRK9RBvV/KAKavP
3TBPgWbriBBEyLXq9aFfjL+LruwVANdQgOCIqj+u3m6NmCwt66jDUfu16EDMSejm4q8iog6mc4r9
VV7uYb0PRJHv0ryEcHk8CSSBVkXfq7q416r3VVdZsndN66WLiokmkrmdK/0JF3+KpU8Vzfqt29o+
+vfGsuGbAJRy80CrETAmdMlEPMKqQsOhHz1H9CXil0I4f2Y9hyrZO8TmdJiqCe9QVr95VyI4gsS4
j1THpp+HW5QuD45V/5GBY++QpxWTdmqciTqlS4d5NETnE+H+ePkaZO54GB3tVg1UyRVOgci6Y5cO
aLfbzkPT9RSkojDBk6Te8KitE8IE6cla0AxSyq2tKOeyLy5M2F9XImqa86HclxqFjrIy9tqAh4vL
iIKSwhEo4yIAbX2XydHgQE49N7/swccm0y5iLv42o3rKhFC3xDaN362YOruV9ebqLVuSk1wKvcmP
pUCMiTwnJFeDg4dgfnX9pUnoQVWBrg9ZoHQl02Drd97CoxLb7VPv0OtrMlThqnAulSDri8ec32PV
PVUa0y5MtqvOeFHhAQKVv3Oz8qQXsntRvaxjstdQc5e5csuIWizq16Hrf8oxeWZQbz+L9qXL4lPW
AOdzPN2Hqu5rihum1wz1pCre3ybVzlMztxvswBwscfRgKZqyUfT6qRmJoNrmbykyQs/pu1d5m0jO
wtWyBouOZ1Qon+tQzG0qy5ClPvspSa2/rWf/JH351ZQNJYdGCYUZw4fUeVbg9tWpXM1nV1GNjdfH
oevQvB8yJON6pGOy7jf3mvc+6y5IZ9zWnM656J2dM09Paqruhkx7iVz7e+3KCdJr0E21rr87ZYrY
OxYwV/O7PKcrDQZ/zCwmMJpnk7I5tE4zbXfxO0eyfzWkP/JGRO6eYn2VRf3MH2CU92XwReb5m8Y6
IAXtyQYMk9RTkC366FtTTxl2QXLOfk0EGAv++reM1I1RNk89Ha6m7p6iXLzHpKS9mG6DSQV9pEZS
K+2xFvVxScYjoPEbZ+SziermLJ2umc7gIJwmJGIJtEargw69I9816t9pbL/X2bwCDTy5/ezH2YK+
TN1s2glXkw0/nkraX0QuhdCoBjiQDEGCNFeMSZZRc2KpE9xZSRmIzGKDDBEx1hB950oBv8zyB/Kk
ny7OIEevCHiWFTXItj2WmX6wrPRedfVtxNUoeJPa0p7TvnzO3Cis9KQ46N74nBo/2gTrYpbFb2tk
WFu9zV4nmv9Tk9zsRnvu1HX9yqvxorkt3e7uV957LogLJRS5ZWDcSvOjmdXHPrMekqLZyjI4wQwV
fGskeoT3HMz2rmrGZWvGMtgfy0fbFp9If8IPo+8Nt9xVKuwcqtX6aKKOmzhuD5k7IVpa/sg7Vmv7
pJioVS35eVT0ozS77dhc1H76m1ol1EJNUbz2Fdf1ojdCcu5ehNzP1m2MX7dS6RqWdO+h/ekNYorY
oxmfqfQ30+6qETJPWWIcyg7iiTTbRrG7kZJgFEuZMC3UO9xPx1QbTzUkallf7coR5ah+Ua52N37q
cLtCmviZ68XdcVdqBBrFdLffGDhdhXBIxTRvpKmEfzKIq8UN9JnGF6PN52WFz4zyQ62m20qBQIkq
aEfDx/0VlveIJAplz/xpovqQ5qufkut3Ve3jSijCGlhtetBj/RU3K8VIJ3sqCvUxL+jvrB5hfmSE
0pq0BkfO9H6L2C4DNyZQS4X54Y4en8G8EY9sVz2iw9nu2orXnyhhoYLaIbtQluHdpU5tUFXxK9c2
/NhNfqqRxesQAVAm/TysHEP2VpW0j0rpPuRJc2L+EhqHLNu4cZkFjmU8CEVs0XwI+x60gjaRPiGr
TnKwT1uKuKn6UUy1jGaJaoD6UEjJHXc3YTYZzMH5/uoD/GDatoCRAC7rktuDZSCQOclQ3OU6yz0p
S7AqbSwKRdQtKSKUu9Sm3A1EahbPsnAmzThleJfeQ+HE+xyGPAIldsLw4ngfWgS3mrbskq7bFcAd
dPeLFtw4Q0EE7xRfVE/jxqPruU5GUA89tGXZVU28D4F+tUtUtkBSudYPfdqe4KBlSnfYZf2bgf1I
YFcGnXKRFRZZfCv0vQKi0oDwTsMJ0H5Jo3RflKBC8kiIjdWHmq0E6DAeigKLBlLBa7xz29whpjvK
p4rN4TWeOwqIiR9H0zFqrqVQTvNiXORWQ9SGXTCM/tjRQLQvbHXE71Cr3kw6hWpFhLqBSpAmSyrB
TGeKb3Txt1FPpmw3EivAcgTmrAeldh9a5wB9K22I9xbPYRVM0KLjQTSQJ4ix0psrTX3fautVX8ez
llJjyO9elT/Tj7zH9VhvZsfcrtUZ6DZjsfLLvMbcDJPNIms0ZQcf1MfaO3Rj6bA3Ds0LQCHcy6S2
QUHXlFzH0C991QboglVDhd9UbnaWHFZjJcokV8iifRv3DS29MvV7gEClTpX/0UjNz8oQgUqAXRlQ
agx7Wa/CdTsOuLEvUR6h7OlJowacBBYblZkGYquKCkdKwatpDvyLOS8PUyLuVfoiYQLK4PmlEzqJ
Fph9GNvk5Pw2lbuOjdJNz5iwu1woJzUXCMLVbZNau9Kt9gtbgpXTrXLPJ1Q2nLwv7rSy/ki0Cl8l
N5ZDgr6UztNU9Ffwd35GxWDopp2rFrup1bNDZeSBgzaADCzl1u+n4uY0xlaszqZQfyqdM5JfOEeO
MwcmBYmehkxXTUErvmPdgaz23yrU3V8Y0cbE3cjTgfq0PHoL/QFZh++p9Rv2sOeeuGV2LCE7S2X3
/SMScb8M3W35J/rtL/xIzAdd0XJQByXpy8rWww0Y7pFHk33mvHmTuzJj43IK+PaBWmGEQderB3n8
+T9MJv3/SeWT9kHOdlKvqDDKmNrLniqpXI2ftUUbYuJDuNp8mWTIBdDKfw9TAWgq5LpYWSgmwILU
heL1WCnKs/TvdQUCt4pOOXCRKisDj/IzXyv9Yl/cR5Ap3Evt/cSZuSkje4vZYBllGZmdRdOS8w9r
dSqntNYn2bGRoAan+9OU1qajqsIZlvZd/mp3y6ksD4qoDobxl024QPKouM9Gl4UTeLPRjXekxlTO
3pL1W4a2RWffqH1zPy4PGM/vfDurKldSpnupB56UzclqmulPpXyhX+/bGdK8/INHONFLNii6ULJF
tGJjIqCfeuNsVwTl2OG8vFwRgVdqV7uJ4Ke4V81BLNMtTn+Ep25du/k7dqe0fwMSumVA9gJfQ8Dj
c0YEWEn5f+WpqeZ7y6Gk/3XgCONYHiep0Ye9YIGEg5A3iLZGiV8ZoN2iIrkxHRaHRa7e+AP+o5b2
tArZkXtZ5c5WCu0i7ASAUHYkT7son7R9+YXrS8NpLKYv/QRPzgTtlgmKLXuQG3XYrBX9Nct5YUol
8Kb0xInqlvhfjb3l5/+blpMt70+b7Z2LW8eC2Vl+yuvku1h36fBSyba7+WAO74q3bgT6NvLnP6NM
jm2OHzJytOz5MvCO3eqJW+NNj+4fXINsPavartW1cOnERksSmuxf9EGCVoFcfTX3yQyXJ+sCkARG
0MVfl9cCZk2MxkKngEvIGy6d+s1r4r00wyNVXKtrpe0xX2VtP6/ijWLTx2E90E3yDmm67PilJCRh
NQ3rVlEI1tMB1OXiO86rAhhEQ7VSHuEOGyRbaBbWdBmcMHdCUQ1bYcjjzHKN9rLhFcvtkYeQHFLx
DCFf3djeB2dCS2/58CL3oPyQNFScSul7VegEy55S2pTxEz684V0iu6Qhmjrgn5hNkf3KD0hzILe4
8pkQPrF20qbL58QKSJXV4k4PdKMU8b7yfozswlmJxxfcHAbj//fHvdpE4pqBrgRHdVmnjc4TRZ36
rwjSEKwvWmANpl9HvFDWu2jeanfYyb9yOUP0n3kVgFa5UjyZz2PE6R3YljotfFBR3J6oo60xUghM
rsm6+rKxzVpnXAu275yahwLCEzf9v+mKDLGTWZySeYAC142aZz4r4FJJj8WzVcRHewacUdz5QsUD
+c1L0MEw8rZZaGvoA7mcuqQ3JFhHAhtUjEqKhUlhgbB6nArOwJTBF1meoMPclpTnFgyq0MzjEquH
JN2hALIxlVddgd6H/YRDLuhk5WwBTi3bI8NO9SpVBzZzZxsXjtMci0+Z8090+ljbfnmQ++//k2bd
csBF2fClEYqbyi5LvjGfw6yEeSm2okGyoKJrDC48AXUHOUcNBkB55Xkycrh8Vo/Q7gPHvqZ5t5W9
Ubm62UJhgL8YjvmUB6xGhM8vkXnodePSzSTwzYe0+nLHQqWBFb1PUXntFhXex3Tb9e6hjL+8OIyx
ch2pmTxJ3PmyeqB32KmxG4hxhWpv2FrKq1T/IDiYy3lntV+WQV+r+fP/avz/lH3TXz1CP2yA/Lp8
OkHuwtkH6nBWErQZLG8nbY4M82Tildu5jI64BLmi1f1pZcgLk/Cyd6IrpcsESmGr/2W1/x3Q6Jpl
6wvGQV5DR0xRxdzn9h3wRCc+LOs2ROemMv1/X1GSMhI2pWznNRsD5NhkBFRhfuLYC+SZze3fTLfP
sIjJ+IDz6cmC3fLazHdiPZlXrMzdoWN7iuVGrd2jLqhfK+5Tv3pbXqULYkMeNbm52J85rlG2/+UB
ZnOqanZi1nSn2C9Kc21YWXsNCdcuA3COqHdB6KcwOkhhLueyVjd514MOexarV3P25ZfiDvReCsZ7
BIKYDQSGP9yYpUlORqzvMNQFpsBEwoTtpw05nWH1X7iirTbQ7ehd09+R2dtaANzkNQ2jejI6AYG1
+mjw/pryiPznqQSSotXeqaDIUSkxetX2N40s0JfzjKEcGc9XKuUVeoOnXHl2phbJWvuhnewXNioq
4psxfVVp2OpeEi5UEtmT0k8yYMJrWjfSPfTU0E1ZACBzZIfJSEOoVxkUSctCGCJtGw9hQ3Y9dwKm
GrhxBoWJBSbGk2FT1Nob7an7pF9mlJVH4jYUC0KjeuC9RxSNulL7YWt04IXUopRns99neHRzjeg7
k2yXwxXz8u9eVCKOUzzGH1QcKKPnb8zihLJy1jjVdhBA/dVw0d+MEQo1qsWIfPw7QZxhsbyllQF8
0dx3TnmUpq8TM+ZbWh7OBmca0Wv2hiA+TmJzV04L+FHges6r06+O37AW8vhGlvd3dNIHnR4ruQnQ
zEaffXSpQ5FREmngXCIMTvTpJmNgh3J1bFh7VQr43XvLvIoc5KvIdtKZuGwmwkptEGd5rX75tIZ3
aQLU2NplIwzZT9KhWDjTFn5pblbvyegJo/mUjDyk6yiGL49OZFPtMZzf+nRR2+oKtO21ooZCWrP1
RHQYJKRBS26LanyxRuw/7gifJSRokOiwR90Xx8S740Zis9tFzTOgIRl18624Ut5w5t07NXSAzRgE
PP9K4MNemsxxmm9rfZzd92ZIHvDzaf1mDRAlc3GuWFD0T4V+4lqqU+8iK75wC8y+VxuNeR/Cn5m4
2kIq1sSiN3NynsqRNpHpUDuWX0+l9wJJ+UYm9kvtnnOkL7gfGeVjYbR5OUgTzeX57Z8JYXP8M4i8
Vg85bEZYUui7penoh197Vpm4/B7clkRYUzFi3SaKsebLGQYtnJZC3UKXEa6R9j9yRTIZli/EJxHd
z5mWEd9Dy45KaUxfrw/kHmNA4IlGulwwBRZtfuCwC7KqzBZfbFr57iQ76ldks0t74tD/l0Ga27mr
90lcvQs0c1l3iYbBpmKpy7oO5YOw/YHfE1zH5oPMvnKn38EnH1FkyKSlzfD8ik6ESKeiKcK8R1bx
B3cp8xT2tko2ipkjGSAsqvNvNnrMehBVw4PiN5V8Vl57NX/S2nucymbP82YAmzfuUr8SDFX5N28s
aijOteV7yhN0xI3lXjH1F9RJ/AaIItN1ftRY+5qpDB4244/kfbHHABH+ds3yUrr1xaqqrQbEeB7Y
4N5VPioC3UHafba2twVCWM3IFnsYJwzMSpl+UPPzQl7OaiDNKGsJ+4Z0BUtEseRHWmQW918wV7Dh
qGf/u1ETARI99PDwvE35nZ2NjrdKZE/+KoOlMlNxu24g4+uUaqE0a/Q8EtrEKjkSaNmUOScZePxb
f/VaSQ7c6skcboNN9Ue3D40+/gEhHlPZFdt8nQYQhKIGeTw8unr2rZaA94vyuFJgsRZAqz3DMAlZ
XiM0KVp39GBXZCzDZ04ciJW6mBsYqsFzSrwAgAKRUmZTKePKIatr1ju4cN2M953d0m1Qhyddca7j
zPiyUSnkgtZjZjIgsTbAzxuATQnwqgVtgJpTDH3rwAoSogBCtEr1u6rES1vRhFdrl96MRUWIQIbx
sw670ADMSc1kC7h4D6rwtrhN0C/12eg5d4mTQQVXLXOwpmVzWER7WPPkD6wdyhbwmHnqVBrdUkiY
aQfvO5nKxzWdQQ32zO84iXtLG3pyBXhvIJ6KxvQWldMkUj9ROmccj5r3tgd98sRQyp/KrSWWzXO2
KHuNjzoFQh/0DxI0afcHFdhuU/NgT01Bid2ijINCwbLJZhqDMJ1Fm9iNlpNL18mHs5rCEcAFKPx1
wptyRHp1tvbDGt3W1EVacnoQDD6Ajik/rG6dj1AdUXpC+aRK062zGn8r5oDDsoo/krheaPsz82XN
RMMqLF0AzpSbHjEuQpn7COhOowgMZ8xSHb00YpBqiD6tpQQwbA6zn8Gl69utam3NZf2sI43Uumj9
QcSA+lXGYpSlariSzbNP2XKedMSRnflVFTMJTZYcEwt5I8rrjNTV7UcdUamfDeuILCkTBbF4HBcx
nMoobhh/obu3T5XeecyT6oi2dbabQeyDjFsZndDsFAuYMR2lzi4ZASP3FO3TzaI3ja8q0VvpMuMU
N/Ffu8B4GRNMkrIdJkw6enlq0Vf1pt3Q5tc0VVC7WfOrO6mvPc9tNd6jbqKA0IjafYAU/VZRGbkq
ZvVMCfkwLO1hAr8ZWsN0NEvjatIWCVzLPGhivqoMql0pp+rbnkfxJ3sJzR5bQlnBCagTPoreltH8
FD8xFrge10Vbzq1FSU+rETRgjB6pAI4mo5zMC3Rpu1nm2iAR7cGkL7G99RJnOg/6WJ10xiIDGh8x
RRYhTmrn0SnrJhSNHE0Ly3j0/HQQX0ra/Ei9oaDRnZfUHCmh5Bhuw6t/tRXfv4HnOkbvfIz+LAyA
BGrq5P1Gg0TwKzeL+p1bbcLRGAlLp7bsdmNbxaelpInE/KOZhBVA/Z2euHR3Hdu4enWmHlLexyGy
HSPkoJqyyp3tZxRln5QeKyKJ85dGC0QEQm+wz+j12nDXr8ah97q96GGmdLy9SlW3LovrUhFYAQU6
qjr4RVo1oTEMPbqz6jckeW8C4KCN8sB/PJ3HcuPY0q2fCBHY8JjSO4mibKkmCKlUBe89nv7/kn3u
nbS6ZEhwmzQrV67UE5yNPSUthw4QmPJJejNseLWe1djAst5uMud+AyGFzil34B7bmI2k8C+pSS06
oezQpTqhGxSNLUNOklcDSu2uVvlrlg7QkIvi4Ok0jGXh77JuGYSTpi95in8Oeux9aszmvuXWNXb+
OVStjBlIoWi2xdoKSPwrem1zb37qBxekBwJ2VEPpXWxCZLt/mlXy5GiWvUrANNMyAGgm9Q+i4ZJF
zr+YjkqLooBFVD5P7sviaFu06h8QZIV/CkkEWqYNEFj2j0AoCQX6ujDpMWzoG4T3BZ8P8GhDff65
jp33JOye7HjY2C3myhgvQKmEGmCV9H17ebJNK3uXlB7XNNUfnFnBsZ6nh3yaYBgE+FWKp0d5koaC
iDsEjxb0eg7LmiFw76WlQ2hNppt02oYGdbPRPrBYv1DOgAeE9dSnUlu7fv3V0wpgoH6syvxqxItG
H48OIzkMmU7aPqUpM319K92GJaCeGXu0rwUVqlbCui/8Y7NENKgbZyDXK50QW2/JnhLH+mcPvrSJ
MbB4KbInA9nQTZkmDmSzBOFxdKI1HRVmozQg6zOxyVW7njpWRYoImBLSV2t/Qo9/NMaSjuY8+ogT
76WpIzp8wWEOxL8PqefWG9N198GU7Rjus1Wsn1U0z7OX30oVn9rEfWGUrsYv+NTwjfJb0/MMYAJZ
bmSokP83SXQp6SgV7HBWO5uZuiE+3IRSMEC3MkbnlsfqE90Ud+NmLj49sv1dZ8L4oPtq2jZ+mq88
M/+HDM7N0Ot93Aw6bX4OoLzmrEOt+owL9TnoznfGjFYm3yx/WwoM1dgymmL5rCvt2qXqw2xANb2i
O0AqgR7bk1KV7mM2dkBQsDR9oLGsC2n6NXoaIPMd8q3wH9T3kHa4pAAuQe5cEqfbIqvxYSTT1jGz
j0UrKOJp4UswzGe3HkJJ6CkKOBP5SE2R2uzMxzmYLpRW33Ec37XLCAl9Tulusoc/0LR3wRhxmrS3
MUugmhFFDEhh0ldbR4SsUG7jxXlV03hRJj3YTtA9q4iBqEv9YFrpQ8DwgNVQlUj+gTEMrffsFt7H
oE3tago51XbWDodp8bMNwwC2yo73zCn/TCZzoShHG5CT6s2qn6zfZtke7Lhbw2hUKytPX9OKOnrX
FPqhnYQ/mPjRtidN6OPiywlUTro4bcy8fRpswggrs3pI7NMhm4OXaY4BD8rWWeUakp2WMdKyR52+
hSuq+TIVJXw2vODJNeZ3nPVrnbrnoiO5tezlausleWuTvFHBYkI2M43oOWIBcq48YU4x5YAsPlOx
EfVQ5rJtFRg0PZyZnjwzefhkS4CYhuij0sYOUNE6L0bhn5iV8wW3PV1XU9uu3Io0ZIj0kxdlNx0D
00TZDj7sw5Qsl9rz/kzM5SArnw6h0o7wYtpLM0bHrprSrdLCt74b3+dS5dsE0RooYCMHU7dW9ZCc
qMEiXaEdIBrEFErNjSsqf+5UQQ+pCeHTrUxxyugxWtExepls91bnBbyFZRzXC1HYKsKM6zNpidHv
iNuPDeRxbag++5Fp1B2JSk9DdzMsFLhUu1sc96ceiUCVTo+R6uLnvK4usW4CXBbaQ2nSh17rT56i
qtIl8GzcOVnWtlFv7MR9R5huNXT1sWYOGZIDMd2LRHID76QV6jmlVGT1inm0UbXOQUZobAxg2mHl
GvPZ4I22NLay126wnVGfW0WD+0Y/9t4vJpmPRGcCPVh0AOfPMFQuldO8YzcOtI1sYXY+WcDHLpNU
IpWc8sko1n3akLqVpwA9BvQhKE3o1aaktyhK28fC9r8Ld/r26wpCPZcUghmjh723JkoASsACMmdf
VS7Ev4IuFO9NK4310tXPTDa04FOEoJPGtlAQrDTzgFz/czbQJW4nxKwV47QsddZsxAGhYdOs/xzN
wDtizwt6cFoJSOWOupzsOSP0c2b9w0vnH+bbPEfVyFw/9WQb1b4mQQ0b+10V0TH1hucyGy/BMr22
Hv9O/YvlDxzvcSw3wdI8xFPD7DL0+63Cpb4YT2cZAsfB/JMzeqtIxsfGNU5aNrzU8IuQoNnUo0H4
RQi8S2YkFsOgoCKT7yLdOxVF/A1ese5dzu6gh5S2sSxE7gh20YGrCWkIkgw0P+RI9zBSN7DKjhQ/
/8iGGNAXPSM2VvQ40048ZZDGx9/MeL/a5rDjxl98IwsgciCdqOlUErqtrWpoGuGZaiwxPDWZ2HQh
FXlXk65JQmkKFupsRikzjLx9lASPA+i2rqo/bj89FATgU8HMpjjVPjvlnnxyH3rkk+0yBKd2jM5q
dIGI/KP8cOhdZjq50b4CtKDjbLfY4c6FTN+ECVQhmhvKiq0zT3LoVOI+1dG8m5foIfeM34p2CqZq
vcpiMWMFmJkbWEcOnKliOpojs5WsaZulwBoAD0YXHOGjR/RZ+b+QZL8t4CgJeme0n628FIUhF6R4
USeDMMOt7ROgwBtQPhZJwdiMDnpVYe/s18k2nhMIs3Tp0GBH5XcQRB9IMMuaNzPLd6JL1DnZThrM
C6zpANEBLLZJ+x1jsigN0i4rne2ADTYhiGU6W6N7dytrHxt4X4ZNrBZFuyGJZDd18ADh2kHpPmRA
zeQjB/Es6EFuggAekT6CzmA7eI8sTX+7tXE0iNRdXL+BeFwTOy80OAzk2tNP7PonZsO2u2lYDijl
bqYmIsBNT5nePmcwrfyhlG58sASVPyIwQZcd6GkzHgmfz7PnbHWPc1e39CwXak+Gu5H3VUpy6Og8
kZ3RETkw642GDCdem725r506XJklfVh+fDD66KWrw4CuM+qqZnCsEmmiz/qGMV1jsSqSAZKOv0MV
D/hJp4CAisIQIEosxNcoJ9/0GPpn0dQyFeFOsSMzO+PSX8JQ6teiL4+0p7+JBam5YL1JMZdVrufw
4rYLzcLphmFvexvgbsnilxmE0iSBchzzt72wavpYPA50dQf6sG9IEpVXrUUGr60g3ADJugyTssjO
swJyAMdEbss4EG0Z/d5vAu6uTpGEGi5y3yu0/fC04XhpK49uqYLw2gUiMXjDFr5sSqi6qgP7Vjnz
ce66d8QubIv2XrFznbk8OphQeQi3kVpodkQI57KU0XvcoY6TZG8e4a8HKRBdqfXkxkA4zWdd43I8
BrslnW3SYoKABGA14JRJbyVtwxO6CexarmVMOE7MeOVVDQWrccYNsP82GiA0mA4/U6M8OCvpoxX3
jTjCN8pBW1kWn3EzWbRcyStOkVU4J2QeYcXgKbjK7yZ5+FBlb5UA9DN8VrKTqNc/KjhFiGa/6S7F
317Lr2SwH9nC+mCWx5IPYtt/0ZJf6X1zzuxAx4Yle8YZETANtybUQgiILAOE6KRuAGNgjWu0TkfW
G83OA7It5S5iwlKPSsRCDwK7o2/p/1mLSVgwWS5958nQPNSldqCRHdUKtokmi2KnUKRAx8GmB8hh
i2x1CTmBrWGea9shgeeBTcsPIT4hGzCPl46V1FuiquUt9KPbQI/kmJUXm/oTs2FassEAvRUvYYJc
sw5pWu1+uN20LBhes6UXLlpR+OBQm3vErE6UqAdTUh3IB6Dh3USw7di7FjVyz+x/T158Tui5Fd0I
b7k5MFA662/gzCd3zL7NjjLmPDunyeo+umw5we0rYb45b2Imy6mj+UTBTZkuRsr8DUYX2Xh9r7bP
CSGQHtcbcSNT9Vn26hfzm1bOGNPABFWz6d2tyWGNohd9Mk422ZGHNYF08tSRxfQCBHY7K2xOHVPb
ekjTVhO/jE7+lML8dnKINhAfMLB87pKRfuTUT1NF/2bZPzi82Oh8+FjHqqeERQArWydT4TofBYmJ
mst8apJg1WoEEkN1EhixJdOSr2Q9L64RH+LMeOpih3rDo9n9lKWxiSt/x6iDbQQ9e0nSaxHz4GZ5
VManhBF0tEvcShd39TYxehEppzUBNWWFr5jmEtN5GOZrB5eUPWtZFncctrI1ZTJSAO43fd/8EgNK
W/4mbH+L+ZQfp2iJtWhljTgoceRpf4v18Jc5N//C7oPSAJHzOgVZU9J3SoAHok05yWCEqDNa515V
hETTS5fFXwuyjkvrvZhR8hLn+UFWOmVuRAPcWtOpTFcIRJ5hy4dICK1kcuoEQTQsgdOxGzL8buLC
w0DdT0kCV4ZxlVRDFm25YVsoaafQRzrnI2Isn4ofxbdNen6kI2pX2/Vb1ZifpkdzBWo5ej1vEaHY
5C0MsjDczCOiI57aWhrEnYduys5Wbx6CqTpYVJhDKGBBn9+Gpn1auMDJPOyQ6DrPOPOG7CqMyxff
5d+5iw5avpsS6+Qsb6P6At1b88W3Ohjr+Tar5gOljpZtMULYCOWxMIJ33xvod/KntR/QtmjkvnTk
nx2GXwbZcqB+e5r1gRQHhNklNpzm6KS84OKVebGSlFQ1/sny+4GC5EccIGGGSizzkAHmU8xh+JHW
0OPLZr90OQUrBFSCdCvXvojNB5PWQ9n9ykWuaL5mS4gPJOKmTViDfJgWwY5I65gScpo4BAdPJJtt
qRmg46elQGoIO8g+Z8AfGT8xyaIjxCRCsK9pkRv2J5mTRxUzUwSKp2ndOuaYj1W5yWHzhcQLMjnS
jm6sCz4ERxvsJ4QrpArEjLWBAgNcnoO4w5ZnnKWxnoIAZy/2EAwa2leF+Ys5tJxFizcPGFsY9Hxi
6A8DalUmF2pkkIg/7eVRo2Dc0h8o5wRZGZJIGrtsy9tmHf29tNp3PslUDWiG+WSbTP7EjG/10lzb
RNuLmfV58YyYb4miB8YGg/3SOwOgx8db5f6P7Js43cKdn5Xy4MzZO/nIfs7HRn2NjZcoyQeciojG
kKyAph+ueHp+ItvHl9RLD2hFKyFr8KF1FA966+/QS69e9jqwh86C9n+voaxGTcGgMdiKt4jbrvOE
1mPjIBszZg0f5aHlZhEPofHi4rKPQxJsBH4UN95jzGufEWTO36qZ1ziXUz13K6+2wDnfZt+9l2lo
gsLYVUu8nudp7ZGBJR0zDAm2IWYSoldUOLLxTwbtLvzXDSSL+UeHdasI/eWKQ2WZ1JfkY+0QI/04
b3NMRmMyKpfP5lTWFW5XZFGLiELYvdXGoFwRIPwg1yQCCJz6jHm50SO6wXB2IOoJp4jjwQGU+C0a
LTKAb2uCLMELan6961mhcjHXclIs+xJRy5MQp4XeV4BqB3aKSkm8vkdfNcSeEgiC1p/lw/G+SpBN
oEpa3a0Njo2P7i3S6SzNB59BScbOnmvgRcB6an4aCoQHue9eah0sm2nE/k8P3GjYt97705blPZay
cJ6D9wcPV/DqthlsLcDQu1hSOd9UmmxydMcMorGRyHVuvsGgdmbC0E5l7UaT+k6VnpktwdjYkJmm
Aih6SHh0D7LcJtA6b9f2JEaDvx/mE+fYtLy9mVFzt7u9xkVBInIvAb6EsMofji3GNHEHrH8s92vV
UW/zI3I4Tih8B1zOUg1/M1Qi5IAWNdTq+iAnvJ9m6AkBrCp9PSUCMv5kg3Zd5F5qDlAfyoggQiNR
pd5pkPW7PX8Z4eNZTD+N900wJxRtkZCp5hdNS74k4Gw8OnbL4hRbYA4a5ZjQPKUEQdTBNw2aTzpM
Wh33wbEMadZAmGKNqS6Q+AuLATEG4yyWifF17HZB4k2iua0WxvZy6CV6XhYbUl733o36tiSVll0t
3AM1zy6bGav3Vk2oQuU6/T7juotB7BtaubV93YQ3jx7NME6OiPGL/hd2Ks+HX5bT7W3vS3KVXLwn
Iv2Ec5uqoWxM1UZyhsrJm3WHA/SKBrKB81CS9Lk01Eao0oxMeKRp4G49TKr9o0FTllsdaPN8ychI
5Kk7YgLPJRSvl0NNKGEzlzQO/QOZ5RZ9vw/NvBpOc2k1yvC1uY2K6ix/JjvmIIWhR9/w4q8M3qWL
mASZdXGsRSb8hMgLiZHNCJkaqILyFwLxFKG/UwUTyzCl9sUb27URjVubiFr8BWnvI9XWHqNa0PIw
0yJ8t9jedMXbya0MYPr5hMVJ7fxtKNmKI7DT+dIHOzlYmIHC+aHXcs3MZQpnpI/2fIs9NAyIHEw/
v8qe91a5rgjdC4QFlXWLkQ6TdLKUjlCa/Z4in0khGnVNOZEI7qzaMf2DXtE+xYwWVX5sy2kfGUhN
YD5p3Yq5Kjk9q2IidXSs5YzJ+zTTEeeUOu62z0/Y+JaFWCpGNtMNUTpvJuFsXKUENNBouh8BJbi/
E7G8mGpUDEuVHB1IPWJFOHkhm0pVW4XvuLCVzT4MzncEAMOj3d+PGKUi7hLLyeA96IjTuldfhE0h
AjeUElYcJ8Om9QvhoYIU7SKLkkX3d2cdaHzcSohZBDCoe+vJR3FL3IW8PRe+7P9IgJ3THk1Z4H58
ENTeyAeeKMA5DDj2Abms/lFChrB8p1WVwPaxIoEX36eFtC/I6mPRZVcJ6yUx7dJyj3HBJ/ENDpQB
JkVECVFwwKf8P/cnllijkTpDCoAPjtj2OqZTxjHGHVK/YgWN8W/DCU7Vc5D5VwnpeD3JYQfiyhKm
Ep6KhyqhJc9waMUViJ+Vx5bbgl/Fh8uRKplRhaspaMlIU31fcaUM9TFgFrHd4ljleHIxzIWmI6wO
SjVQksa1DsVFLqaHZqFYzZnvTzn0P25H0KJsUqGkAvEN9NcnyMrTb3Ex2BtJ8ls4A3KzopKalXpG
W/5toXIvPo0zLc5WgiKJhEFitlb0Ke8kZ4PdXYgmXEJNHg8RkzWWxyUvkhiZGIZjJzEKJ4qPpxzm
yntPfFaBAwzSE3mTkD0eyahcrgtr5lnzztGtBxrbPwZ0d6OhP7ZM05yQm1DuL7JHd8URIi+Jof8v
ajuly2MxaK/BSMs09BrIfCsNoBKxRhhd32GdQS1ZtiWF+9YgGk9pUuU84VxG8Z6+vm5YrtaA1Rp2
P2CO/tqv9TfX7s8+68aE4W2M87aRD6RrjJ55GhmWgn33UeksGJ4Z3fMIcmqq8OPWZf19wm50Bkyo
0/p2GqD6mt+my5uQ7yhKnzNRu+cMO4hK2MvhKrRd5af7YtC3clkyjnxiZB8yslSCtUk4WekNmdSn
Xi+hnubaWaJCM3xfhvghbENc/nSwG/eUmDR/s7FyAyWccQMcApQAnzmrGjEH+TTUNudo4Mqt4kpE
TZmW8KZ7KSvnLBeEK1rU/T17kORGMarVrustxsjs073MfXcJkTgWZhwd5EltItqRWmgQWOsBCBzA
iPZJqqX2D/RESYDEJMT5T2HA0jfc/cSul0IJzecdNgEFSbnVbZzsXbPceIv9wiGSO8uRog1lj9LE
gyQaVrfX7VvTQKSh6qVH9OLE4UKrGLJrtl6fh7JishLVGjg5DfcaOVAqFsTCRWFcI/iho9scytq8
oB8EW6GFe1DMXMHmII42t2O0+pL9rCHBDDoct0BbrTmtdVeqOHSQ4V8823lucQRh4F7BdISaVq37
obuUafZUt/FVYjpHhq7rJiJIzmOFfO3oV5+T0Tw3swa0Gl/Jej4j7oPXqrNTa28OFDdJgGUVXLP7
CoJy3yZEfvWcPmqQq8zqj9+5H11Fn7wz1l9gzS5SP8yoT53G3kaVCjcFSjJNg0u3nBaSY3+10+wM
4XGlxhFM0rwUY3vh8J4KZFCVpd8S0HFk/C9uGp9whkuAfGgPTC1nQEqRPoi3HFgDWR7J0yzAtyyJ
P9K+JvnTLkhloRqnHeh0PulleE/fJfCdSVQl0ufOxGS5YaQDISHcTQPcxnXnxyj2ngrL/tXP/mvZ
0M1OdQuhuHem9G4kb5ex7X3p/2kzfJo1o2saJMbKGWykVj1aw4NCl+G1wbHwilugL39MYkejiDc6
aaK4RBoijmqwTxIPJGBqLVicxoGxCUlpYruiFcMrTeSCwFdLDeOCzjdMHHWdLbnOSUNXRh64i+Z/
KjNe+QSf2axDCW2yl075J5QMrHuwKUuAqAJH9qb8eM+oAACT2ia+mXfuzNXg0hQUMSWA6SlYezky
MlNLSQjvQrcYckq8L84F7hh8N3ZBogi4z0hRbUZMPqTmq28Ue9xKDh2sB6+YTA9GOLqONBsI4zb6
ZUhokEK+H6RY8KrNN/d/fqpV/ktJPYErDV9PskMkdKQzwIufiABK8mTeU/yRxFA8h8B+4pURQNhD
e+MBKetJdqQiptXDVZTktVInwgFeBVYPoAXJLVxDeREewtUo4ukUIfvbSBcNACbBXAVylz63QBS8
RZH8aCgkakUBINxueFEx/BJc8YqlQyMJNz0lBcFAEwLfG07k4bBpmhtu+lKcET27lCULcHVxmXwG
vy4uAFoCUtzDaYwjHRMPxoIuOVzGgPUUft5A2Tqih5Cait3BHNXe+YhSbIDZ+Bsq1JqMfMRmB4h0
VGGAeFq77urgT1B6qJdACtkjgJ/ye2X8VnbHBmOYjBfZLYFgcfH+8ktiGPxL0DYfrDuvLx9ItpqM
pEp+YHjLKkMIzORk4CbLaVwLwYEFj4Nzt6S49+lV3IZshfwyfy2bxxHRQ+qbCDCIFhUJaqXgOfxk
/qMiPanqeUMOv5GF5xdisuaR4nMv7SKEpEq9skLYbcEkuvLGyWl4d4lreH18tfwXVv0ANigpf95/
8Sp8kzHHltufBJbiJLBLkqxIBjriksXbWjwbfpP+fJjdkBdZVig76CpKkB3hz5BHWdngTIowXAIQ
AxYPP6rjt3spJOeTchwaAdXTXWoC2kImVmlzgqToEGnw3QHxXJjGMyUMQCnLDH8bzkNMukUCfVRB
f6ax6JO4KSNuGmebCIAFIUmy9DNRg5A1xGEK2FDKPSGLs1DBRlVkY0EK6Qr7URaz9xgPxO9JUIf0
hrKN7Wjnr5rL3FAuC8/hkOkmTb0Xg8Oa0cYDNRHxivJNSslxQH5qAc9VHPd4OxneFWblTayLxI0J
pz3GLDCp5SVBh4TllABavCQdB5x9OzwWQXlsJpTYEfpSApnwya2iWGkahcjidg8y0X0cz46zHNs0
WEsakWXTQ6hboFGV/8Gy0qZ2yvo3+g03UtXuHf9XNvjH3FP0VgmczVGizqdyNEYgr+KsW/OJh0u9
TDoSOSfkQfw3d4YHOieayJW2IP6U5+ShBaChW4jfFD6JUVgnC0eDxAhseIfuxpbeQQ/Yc+eQ4k+j
9xLUIB8U4OMs+2gT8lsbj87hlkKQM3lXyX9YBQkKqqi43FE4aDrFUt0IyLcuA8PZ/dikzMTsOJbG
AQizx/oSW6ixUUgCvxnjfezCObCddRZ5a3kCzgNjimh4JyKkmSaB9KN6Kc+/Qck1mvDZoStU79EF
9q6O9Vilz7xQYVmAZdluDP70FO1Q3Nw6GLjQMR5Lir/RoF0mmLbI1lEUZnh9HMi1GByqR273WY5A
xBizPK5OSP38kvd1qKcLw1N70NNwA2uaPmj6NykdsqECmfktoBLVBu4Et1SSB8cyXiYXgZu2qVD5
mJmQkC7orf+p6/EI0raqLCK15cNASyJzrA17rinMCZerJmNoFNbVfe5QY6W9+gWz28zIRDQ+s4oR
1IVYMej+Pq6+efJeHY3yTbBHt1/utpygnb03DWRXtBirhk4xkTw7rJaPjoIWokCSKiJbsxaIhUgG
WxHTHhQRDEmHjeT9Lem24KWcG9q3DwKxiy1vIXfIK7Kd0uvC5daCGk3aDgCeuP/cJs8pWQ06CeIW
4E7sB3WUP2ilsgJmzx+KsRhGQA7rRrYDImXJTZJTPRqS12X0gXWaew9BvMB6jAMxlw+x+xa280mS
pYlw1fG1f0MQniVw983hUGNoXeMPjU9J7J/03PxGPWhD3AEor9FTFm96+jt4eSENNsCI1kTDM7p7
UiaWwGUGeYyj4Cg8EQZEn6rEOZl0Yw5ghCjFI/fl7CwXWlBaryThkYKNFGLEMAnEWU80g6GpNCU+
yPvN7EFojS86czYAkXKNfd+8p3MhEv1yvEfRTTYeE4SvF/W6WLcBSW8xEE5i/8uhGk9dQ4UROWka
h0NwRt9+sZIY4RoGdaQxMfxbyNWAeYwAFOREygbqFYIz1PErxNiNXCXsPxJlZDaSjoKbiKUyNVJg
OU9Yzj6Q1hO3tzbi50f1piiMRCyxpKlSgeL3e4yCgCFeTK/rQ5K3mzigBZcl44f/mRtMnXyaGbRX
kA8OrIC0eCnJ/gWOkzv/X7jDE3HiOk46/4eN4Xfl8BbjRbK+oamJROF9EJdwKMS/SJIpa0zkEQFK
p+U3ySOOsWIMJue85rYSa9D0dUd8BGTAEPBYPBzZychYYZ0olTfn/Wz7gl1tw39SwSzd8KhI5Pmt
djrWA+rhybNOq0CjB2I2o/Jd7lF8I6Xuac6h8kLRUZ6ci55wSoC4SCJWcjfxy/xMWDe8cwAhoIEO
GuZM7KAZGEWo9FsAbZAKnE40IMfo+mIxJYe3gY3NCfC7as6e/gvUETshVfiG3ozJQ5sfxz7mm6ok
9FBkrihTBC9liGIfyy0he7jgV2RVJReX/DgZPLrGkzN/KdciCytZDQu1XH4o901gdH7/f19wUYq+
uVkx7TxgqgCHirVnUcESWTHBMuSyDNmJnkfTBpwtt2SeYh54EXKWVpnbZf757yzo6mMEesMdSbVT
bpp0pdi3uzXhGInF1LlKvCp3Xq6zwxm3gm6NkeWJu8WQe7Rl+c1RvlGP35Vfot/yblYk3fyYb8o5
F+aXA/A30GsKOMOz8APiotFzDnXZPsql4zt834+f2Mq2fPLJ2QzScsS212V631Y3TTfg5Tw87Z9+
+a1IvSU0ljIyWS8hJQFaBCLJmrCKCAqQ1oBBaAhBvNSUCdqF8w1EQVR9LzZSpZlvuflvoSwCBIBM
uPqYAtkiniGfEvGFAvxKpI/Up8ERTGO1h2G4E26VMCZ4ZQIXqF5goCHsUI4Jf05gNiFGLABkbEdb
OWISXtZ9uhmNVx5UAKOGoq3cokXJavSTC3yGrwnfuWgSF3JVJVjk1flCGEso3IzfARJKmHelHjzC
3QVkxY5pe4pvJtSdkD2SJ4vHYCdBIzXfUfIfNjK0jRVjfZ4TILUQfEqMKbiEfFAaRsN3bFSmfQ+k
aZGK9zyQuE658pBxOOaV5z54zMAQzHXymNLBn0uAHFbf8q2cyqCkeQmVOQW83kXtqXfuNSpeSjg5
rEoCPVkCdv0SwbORbYb0wAejBWPD5LnVyGLI84CCz5gS+JsQTgBp5PyF72xqi1gh9D/MWw66LkeN
m8mh4QRPDEyAQLUWK5yrv/lA8ZQgDtO3tDdGUHP00EfjVPDAdNOsqz5c94D/vDDryqniMaXq2xsZ
Xes/KYH0wuwN5ydL7Y2arjNmgDsFzsWbiTGXGymWHMRtaOieThrxHlzFkUKjrB2912lCkwc1k4xT
5n9QLg8pQvVURF1iGamCckWRJIYzxP9dOgyinTbHOET+gFaoexhd3zExyx4gs83rlIBYoHUJ7XLK
7SE0GxhZ8lGTKf3H/wl8iJ/IM1QT+3eAW7H7nU0FP0+ZV4U3JjnH7BrKgqlNdlC8K0Nwuv6et3Hm
LeQ3DGRfCN5scChABjm6cpoEgmELlh6gp3G2DDo5ZPRj2aDDOeXdiNZWbL6QSNLO2CwTdVAqv43z
Jf6vfmTrMSNB/uW7pqCXGBv0ioGjnMO9PimoOZCQHH0JPHqcpwDxYsb1DkkhvAjLYhAM8cd3dwVV
5H4uuB81YHbhxs/hgDwG+Qtnhi+SllIb3U7sCYbf6otPCRLAj+TjkZ9JER2iQe4sqKwRIi1IkYJK
cM8kDiHaXzmQzoJS38unZN3m6F2rRjQWERehEiZuz2a2KaI3xyl6l0vFQRJeZcaNKMCauEIROLnc
Aqp5wnZLO6qEgHwlUzeSiiy+3UikowNssEpS8KzJNsSl40gZecIssDtepCf5I7lxFXMlFpf2kObp
Xs2i5UywZ0nEyrE/C7TEpZI6PLdDg/ZJAy1aY6uQ5jHk3NKFos5CMy74MV+wAbJQLANVLomsJFPm
FgLML8U9d2jwGfJGkqPrziygsPyTveTs42rl82C25X4SOoor+f/x7X81b7k740RUmwvyQkDbELpK
Wu1mf1yQfbn71gJZPabWhnkqKGEmiEi55V/Qc95H7iYVbi84Ya+l/CzpmPzVpIPzwjIQDIzfwwpS
3SYg8Eh5iAWANWfiP6KyjBEKff8ifkbegXMkVX25v4i6ADLWGHTRFO42CJ4eovpREiXxnv+Lju6h
J5FdTYmaKIFTc+ejcCa4Xo5UCDDdWP17YTutn3liiZUwrWKYMgxL0Yb3Ij+Ljf2ayJwFgI8za88r
SLmBzcrieo8RcUCB5RQKvcoxnIPb/2qYyEDxTk4+e2POhvhKSU3w7hIVEbLIW2uufcBhMDEDirMQ
n5aqgiqWA0jCTQnRMRgc/6hZ2tGZkl2MDF8QFBBhWkT1Gnvnxg9C4eAd8Lp0B9Bn139xTYVcxxfm
fu8YzhTodCD1+2UsniCCXI20fDJcRf6mPbhQR1PXp+yisuewQfaS875k1apQ8KYgVVf68haVw58I
qclkMKh52e2nNZPI+0vIlArtKbOaazMlcPGDfYD+9T1EaiHBJYBYVV895z2+IcBAQGZ/gJL9IkV5
Wf4oN8+xF9CUGu/SNvwDNI4OKkT9tql3IEj5phvjqxO5p6Kpr/PQHBiA8FBXzkPTNjuhSGVtQGY9
he+UMN/DqH2WAnlXTOexpzOW9x9d811qEV2GKlXQvrqZ/yUZCHO4zky9Onv+fAlFEQDllKbBCjDm
Ho5yb9Ky2XfHsssfk8a4cNhfEAJmDtUQcrdN7JivfSWIf62SXr8NQSS1vr3bdIepg88WI5GY4sps
PSJ2joAfvD6kBmakJ8kLu8H/wvuTvedbAV0sav0F2JnUCrxsodqXqS3kJSbgoEbFHBbGQJ+FAxHU
9VtK2BBZMaRpkuBYq/e+CskauSS+49GVU5c3JgAcTMM/4xeFRWs6GrEJyJLXQKIK7cpe+5xSw1rO
Bawfv/9gEtILMu1bbaSfjXUWNxzFtBkO1oV+mqc7WbamgrFYxj+xfZHpwdxBEwEOW9vZRz0tjzbi
6U3mM1+wOo5jcp7c/uJA/FjVyOQCgZyypX3rlb2q2x9hUA4kj/eyCuSHFhZALzpSgpqpxHoyKdoN
zofEuPSuC7N5T/JKn/NvpGO/Z4tZJ6HJBMXiRoH7HQXOaxWiW5rhv9rWuMajA48zO2lUEvNoYhqD
p04RHGCJbDoMZgS3xQF3SJZFSnE0wqBfgB8XuFdqq0oEF13nh8bEZB8tJZ2o5fHO+h2JeSwbkSnG
32B+HFZB0ci5eA0ZCIBdsnRfraaTBOnta9Hl0QaE8l0KolaKFjxxZEVLZltPdxttw3v07eXbJm6S
zDJdpt3dbRPFuYm7BcmQHENqmQQnzx0JqBDsB+tvDYSdLVXHHKJJ5r59+IG1pfv0OC0ZpIDhfYhR
wwaL1SdtLVgjzlD53jafnlP4DLPx6rZPDUaUUyK2UTgosVPu8SNigzFyEhT1WXeRGqhHX4NAKkK8
jyycZkWsSImTJExwWUHrebSYkpZJoQHPapCkM7tnJV8zgGape2HFO6JmbK2wqQQ/JCUzk+FZYjOM
WJZ+i2OUtM123oO42rcwicRWqjJ8KuP0F+GDl6eSWHftuLYowCQ8TFh8dXIIzfGFiAoHzmvx/MKL
ofpM/CcpN4/HX+Na3LS+CLyCYZfgYKauwF2c+/gfryNRZ9S0RzHVcKaiNnrFhDdhecCy4kggjCC0
IE5akOMSaEo3um8J/XyG9dACifgOXUSuJSUjcnzsEdW4xwbRFBdMbPZv/0fTeSy30TTN+oomYlyP
2ZIAARAAQU+RmwlS1Dve99irP0/h/85KIYkExnRXV2VlZcq90rXgTAFQkQKCI5Yag+KBf+VaeeNL
9d2ZJzF9AkfgaYmahjfS1TSWu46+WyAi+zxTOe+EDIPK4HCQWoW7T9lwM1mBnIeR5Nc8ULKj60tq
nouUNLN8hw/aVYxA2mgtRNG9OYQPgiSpEN0BXErpVvAN7fTKnL+B5I1A7Ow8Xp9EKWEdXR146k8r
nw4ujfoyh2Y9PI2iwmmdM+iqFf1m3kLO2S+gGGcln2qTGHHSkaIhzygZCWlhcRjD+S9Thjcm/6vT
+pn1CIS6yOodKpwNi5MKEHOh+aXonzrMZlWAatKvNna8UR9ZV6mr5QJB7CcUmmS6h8uR+pL2OsoF
HdFRmFgFok2MFT3OZXk/mD9WG9zEyCMLRN8CNTA++a5pebMyBEWSNDBKElgljDFHD5IguqL0VdB0
Ab733/LqjwBJ0piW3ooF1EAsgV0SB68UTQVvk7tmJZberywoiH2sv6Z5hn1kevDbyfMoRWTFyNMB
R7xmLz0qR+hqWxGIyrektKAyHSQ8siO3SY7d/CU9FYqBvdBT5TTlt6V/xVXxkXKqBKzvhQlWso0u
yA88fr5VwCeBUGUrrjBDFBg0r5akTLpkXCbYweCTLxHgZa/b3A+rj1qlSd/+b0sFZDpydMNy7lLU
3YClB+D8idSWypi+F5xeeNHg3IPzmPoD8q3/8RH4KmWViTXOD6SFrZc3W2ngiEoS/6kZg1vRqzWh
tkF5qS42QFmIUiWFiNQS4Ew9WVzD/LCU9+DaEtUo3Liqwr6GE6lg0aSS04KlI0SCIoq2ktVTRJh1
vY39N1D9gFOPcpx3FBHOGBUD+5QuCu+Jvdjr5gwmI318wcJRZz/aNvNCKcwset38k7Z+Kbyl1IUw
K9dCiS5LH7jVWVAsBPLnp1HRuM3UeicQA1YJNz6yYEC1EoM0BWzGGpS+gktTgLfFO5P3L9QcuXwJ
9CxqrojxQDb4vWO+tqAWbACoHpJFyYZmrcuLvBKvUB9qr7tUmoZ8YAV+6XeQM5tn2aXErNadnkn7
uWCeBuxX6jrBO1A8EXxNSDa+G9xjl52gLiP8aFlEZsR0h3nrLeuVGp0+1QiXVfMpGZHrhIHQc6h3
kA7JmO3Z2k8EOzPI6VdAb1jQLsvK/92ddDMmBdHf++CyJ4jBjfq39tYdb5DbzNjI/MFl8mZ61lRX
TKClbFu9MT3UNYzpLG0lC1rGUI63kqmppPwyi2bTO9ZBcB7NXDcuOsGVvhRBH2FYI35VaEp2uFOg
2gspbH4uQ6RRSh/eDZNGk58fBnq2a9e9yEfLk53C4UG3wIJDoo+tZX52fnCJbWY3NJJQA9pK0uoI
gV+ngp7T4Ju/nYIn2oOjSI+sR2RrXn7NvMUAtKvSu3JVfxc3XzZTXZ9TeHq6m57jwKRScNGU9Fva
vXaM9nvX4weTVnxeHuOh2tNDtpGI7fC1qi5hs/ypSprjri8nCum2WwWIOo0HAXHqekR5qGfvOE9D
H6MzhqIajqkQx8+2P7wL5NtEITBH3Ea7GLa0ZQOwRpPzueYu8CPcUPREl0+kU54Gf/11jfq1Xj20
QU1jLxF4xEZBEB/4PHdOxCRhZWUx8GSCNBzy9KFXn+wGIfg2uoxe8Wu59ilHGKRY1s3k9H9R/0A9
Zc0hYBGY2Pvubkwx9B6QTsGY+rNxcxLPTDGDYZc3JQ7nsMakghS8xPRRttdPzrjsEBXCX1Qq3Qa+
ROI/2+2PUoeSaISaZl3/JWqPdKj5QzDtK4NIMEBzuATVkQAnpyG4xV1MM6cjrxDeESNVEgmJWdLs
ECKfBEUJIBHsXMKzKb1GAX77qTlURkHzmO7y8oQwCKYBPsfwTwSngHJ8YeHIBxC15DKkhhY4kU43
y1u2teRIgtQ2DA+vRvj/OciCTWEnjdamtB8FeMZIkyKGKAQfU56HxGIuhIucqPDq1L6/Zkj5l2R1
QgdmZ/O8uPFr7PXv5K1xGcRHIdksqOYJfN5U3hWCy2tUopwOr/j6IDuIXTkn7adEruYQSkiLobtm
MJPH54yxEI6+CTTCtVGGWvfw2iSXwDeCzOdzNtiBYCiw5bryHT7JC9fSwn8nrHExC78nPQ4prQ0o
Yyk2H6G0YUgv5JGsxnBPVsEkJp0s1PJ+5Twf/tDsj9BNk9foNfdy7vZzfi84nXxY2DPuMm84YJBQ
A5DjTqVTwRMivC2wNN0Ung6+b/AL+UendyEf/uEuBaYQtntiJwxNwlsa0yMk7rMTwZ1xBFWJ2hnj
5cZ6c22GT4lMTCoCmXWPeDs8UMCTVMhYABc6c24Xg95JGOZrcRna6oAsEnjXa5hWbmlK2uiwjD4G
pBwINqNsi1/tSU5ZPRM8LPlWBVa1WA2TN/0dqm/3HZl21OfvmsA9I3CGQebW7n4LBddVx/q/eOBr
ZSlwUkhaLLmPByqBEhHaRGNmi1wDtjLurXwSATZLYmy6GQVGvoce2FHmz7kE3g7IVdpkzZbHn4Xo
2JSw6qiWYrjcLmZ0pAGRzEVlcI8U0ENA/WLE6IpHfoqKsFfgUxHuS6p0eDzoJOTGQcPQZoiKGE2/
Rro6VaD3QuGgUtn0gKuUNin+lI3t/GrKDxnLlBuRSdEx1ns/8A7CK8ha+g+G8SI1gkuNKl3PuWk2
kr6Q0knbRUBAqnyuZyfEDIlMiBzdypeZafSphuq3Xgt45hUjzMOX0j6zJsnWMRk6r3EGAtcjsWip
GaIiOAg/ofW+Ock4heRKpKHkk3rjPngLWMMjMjTKQAyt4KYJmbefpg93QaKkL/aJVKaEO8zSdqnm
EXKjoQOYExg5osDgCJCKy4XZ4859WOf3CRUZye5cyvgZShx73sRsENvkGzDgrbSQkDW/kUqi8Jat
dMmlRBEEjjhCX6yGSMQmY1QK4amT0bWy10gUuTFp+6b7HP4tD0gyCql50GIzdgLy0clkiUsbShXq
L80c+R4WtfTxsf26jShqQlIzD+rHAGMGhFuRkvIHf5MYQzysgfCzcTh4CdMJtGsoWQQXFNkPIUJ1
OWcjKU/iVy952UAvb7O9z0k1hesxHKHewd0rK+/R9Ps//CmfGioNywmYyA82Kv+yI5fRgR/q45vM
/+1ZH2FIpMiS7D5CwB5bY8qyjIkaMLVH6eojdDlTC2qqjAXL3K6kf5weeVkSKyBIUq4+Wug85XAh
CTLXFEyYq+zuJXviIm9zRriNJIBBz4gP1FjoGITTK4i+XHi4df3hzvMf6TTmYMUs26G4tnZGBmp9
1MdBgs9ZZGx7xYwhQBx3NYHgTFiRKmDSYCVO0EiQiSbZ2RIXkLlhPDITHDZDE4YCJK5e7PlX+pjA
Ob5LV3aGWEzeZ2Pow64vlJRYoHoK2b4cXxLGzch5jotfnyf6796I3hzl2f82H0R8Ua9NLdTQ1XQ/
Matmocukf6XBXugL/2eTvlU9jpBtCoXK7+UY5IWyhJruUQVoE8pzEE5aSpN0HEfEHiH1o7va3HtA
IEbSpjx+ELH/cfZkMkQFAVKU3r5iMWfUokTnMmmkYdawIwVG5VuYaUeF6k305ipU9Yn3KcP4LaZC
wjsScDVefzjpQYDkSPWHeKfxb4SEYFM25SF3DpQAQ0CeRe+I4Osd9u3fQmmWHlXOzkFLNk3/ZRr1
rPhKcpHWVFYXOykWqjK5CHGKXJPOA30EgOUOyJPY2mK2hyP5l7/eTUnxTsJfiW0BbHWmRZ4tuhky
TCRBqnDjs1EcUvoVQknEK2TbQi8ZFPXZvBEUh4XA3XY4aSWo+UiZKeCZnIZyDxxfJBc806pm0ISN
SnSjB6Sw4oujI/8+yIy09y5r6Br1ygp4D7Hvd4sHLSdwxJRO5r91Gq0hRNNhwEh/eGQ7+DRxsYvm
/Zp3/I4Uaw2FIBiQw6cYjbPjNas8P3kdx/AMWYrJATRH5SSVg440PhsOc2W943V2awIsJgJHMI/p
P8t5MNIrlpPHMuE9isVifYFQRKP7W44nsBenOIhwjvCWFaT1cvgLl2biBOwtJLsHknil7pk8P0GM
epx7LDhyBjgwQM1c7xjZP/nyJRKHQvSWQ8JGNK33K3M7WQ7R7qmL1Vvv1RQagPysMbuD8ysRTOCV
RQO/aBHFZsRBwTFamkXAUHQNfQKh/AqbmTfLqoTU/CCJxlw5F3pjekZ60HurQFeqJaEkACEg6PNI
9LxsZZMIO06kI1qVALWJ5gobntQuqvp7Xv8d+hzPGWke3yABQOicvB95rgZSmgG2FT5zx37dHnnd
wjOUC52YMCxXfQmYaHU5pYhkB7s33rtx/EnT4Cif4lF4tNCKZRl5i7MvST9kWchN6sk+GBqXKvRK
5QSr+hn5NRROidnyCKvKe+r1+rBSxIiSSmzaJ1g3D/I5eu438u8SGCT+C9AlBx+gWDKNl2hWzxzZ
4AnGVbwxIJXsaVtBeZJJD8l+6VPMVyd5eQ5rpR8aYMgWxYB0OqGmDZZDMmKjEspJI/rOA9OAcurH
eLWLkCO6yzWnFSs+7chALKqJESKZlUXfQ2oeVwy/SFeK0rgHRmY2yrpyBeeQBhpcR5+lH1vlW7sy
CNvIxGRO8izxXd5rjCqKy44yEHNL8+QoJWaWTf95fb0ZafmLYPXKqvU+ZElQY1AcySSrAGGkXfc+
T9024ktKc0ShCZQMWLMzrhHjIC85RocC89CoV4WnSAJ8Oiq0bPrYv/YEZdqKlXkrR7KQAGxjvNiM
RwzuLNmuJI8URjR+AgYhejh8DiLtAw5YPSIN7k1j/S3tFlAJYJMh7cNKxUg3b7j1YC2Ad2jcjslB
fshttZTChjoKVZR+2gAJITCWh5a7laH8YKSNqHZtWOBCCuuc/oHLdhuZ7Wit4CB8JTAY6dFCkgcR
goBVF1iesOxm0zyhk/g5GuvFInYIbWEcs/gQOvE/kgMB/QQSag13nzcJZoY67ve0dv/KeJfQHnmv
BlRt5oTh/vhvbk3dlBa5catKlxkAuCX0HzfSdwMtklaZCj9jgyhBhBCKlcCPcEc/nCr5TMrqcVjE
kZH5GHZhVTobVKTBGzgiuWkcEG7K0X0SyIBsx52in4XzF7el6TiwHYeBBnXwN2mIV0xSc7rLvpZU
QS3tORjXK5tBFqd0DktqLSIXWpF3cnLJWodQkDM9XdjRC1MxB0EWDctGeRGPLtSk7LoEzWJ0cTAQ
wq6vjZIcyEImPkfipJx8khvP2M84qMTaFCoJkgWzGz2kXc8kFOjxdJIwFaTdXV0sB+1ryGn1ucf3
OqjN33KymPylRyGcXfnMBuWHPINKDXOE/EH6yi7tE/kRge096t3r1auTmeDxBRmGWtoliFMgXGeU
wEG424PpT8IBQtPt3fOB/vjookaNDWKcVL2Q41A0IeMidWTxyhO/hiKK7MYMP2aOwIYTPLDHU0wV
Ke1eqWQ9k9jLSYCQpQBeLcM2HFHM7STDoQuso88pIsvUUepRQh8eKg+FqmUA2UDuzkbfWb5KBD05
vQIUwr0Uhm1Bz0160A0sA45OCdKC1vlAfIAr+O8yOEQxkUdY1sHwzzQ9Lz6B4pMF52fmdiwqBupt
+keMhfXDvbgMuVG4AVCXA3rIw7Ng0HL3CXt9rlpIfm9DhHJkneynYnm1ix5ApThZk3O+DjswDN9F
5hMqXAA3jbUtm+RB2dZjH3YvXh086dp6yIaFgGNkDnoB8bsd2Iy4Ea5sdDfytT8UfkniT+ics2YH
upQhuWdMO6NL3yqsp+5w90DbPlJPTlSem9r+yQrmXKitgaC7mITILcJjrqryKyPJLW1nO0QllNFl
3plJ+2fxEKu/SYMKingSvLOnjRuu7u/kzT/xQqaH7AKkTxP51qFqnMOSN8MWma1NaeOuGXNjRpK/
utr99HP7VTG3i1njwKp2/b2XhBn622u4mVET2TmRG4BBG1jimmigW+XVIKnKSQcwIEQGvmvJiX2j
s2m18hKrDrGkloZvzmNHV69fbh3DMBntYPE0NSkwrqgAxiXJPZzZM43aDLabd3KDkUIknkisZjTb
kBC+tDZn9zDbYMCAB2leP2vUedGeM/eZNRyNxk5+KheTcU8PdHAASCkw+pe1ghTUdBEOqn3z0YUF
ckFFFh3AAXnozjCdDV19FqSzVpVWG2sdHxqnPHeT/jPUxSGbl79U8r9LlOH9CH9gt4L7hcwfB6UH
llW0TzPqWzfK8FpWYw5DA22xbFLWQ5Db87eJlBlWDurJIkn0zPKVtpxoEJCbsqTua38pt45fQuYw
u+1UzT8eCVvujNatlxSo8TbR97yS/WqTUsCdaqS7VISPLmpsxIDPwcE5WWZIDdIupimTgvRDvdVK
s0kn44D4sHig0/No/eGNBkhCrmb9MyMYXjEiEozsvWF/fNGlmZ2UVz7hulxclMswUp/wenonsVHC
VdTF/nA2JVlVKMSpxHRELex9nfSpDWFv9/Gm7BRqoKj1E+96jrLmb2/OjELAPE8Lh5Ks7PaGhoXN
FgsCD0pMXn44vFW6asW/tm2+1mo92Vb0A9+dScgeDa1hekK49hPB3+2oa1gF63NWxgCNCAL2Zbkz
FudD4YZbud4XNkGvTsN6byYnOqm2edCgI62Xn2pGZ9TodjD1VLEtAwdVcj+9La3hMy4oEC3B7UVj
1q3bn7Gd6QyE84tV5bCC8fWagvkDeWcX9wT3XdV4qCIdgxFRwvSZeURmGgGffoVYMMDNL4qnJK+9
Q+SM7ls+hoe1jk45DY6Bg72eMHVwitQ+hIIoxf7obOtel7C6NTyHbmP2YX1oOzRnBns6dNhXIs6E
VGPYfwVwxoyMTKisYypkwWu9oTzMFnN0sYvf6CRF3aqdTWsyb214Ke4jRvYup1OaSs8//55UeM5N
77kL/UfFYoIB+2rhqNNB2DYiyE7WmO8zPf/kljA16T7iEHubYbNdRT5OGN2jx0uPZxg7vgPESUqZ
wE1HzgqajWu+xJQNaNhFF3KD5xnegBExsSg/tvSgVi7jm1lIaaDwQLcqI7iZEbvazgH+ftMMScMq
ORWKPIaQZZFHOdEIC4LMEqoFuwYYiAYutOfVa+E+46HBYMCIbSNiuqcKJ/vjqmvwcPlVmAP01lzX
vq3gt/d4Hwrq4mt4LfgllUPyYWFr17X0ckGGdnh83SqurqwD+CKO9+mORfjpTy66d2uC1Mui3tI6
3mWOg87AmiybxYnzL0wIj5z84F2ZuWIgtwDLexXr2csxlGwipvFoDNTIOi7Eb6TRrMdOwXtM2sdo
IWrm9n2QrQ+qpIroHBxsUy/IHvS6nM1GoeudwYsKrNm+rUN7gcxXXrx+vSyp2d7abu9TUiZvFixJ
JxkWaDYGsDHs2TBN4OSP7MYy4ZIqizqlqaoJlhYSUf20GlAA3Pghm/Tz5NvMHBSn1iu2wwrkgCTr
EcP2szHE1EDIN2/MCDoq+jkU4pu2weY2mrzhnpYH4wclhmS+5dUbv864jgZAvV1wdFcGqouej1xx
DDvLDKGD8no1gIxtRNiWJDSzreJglmRbnf+fxSkPFIxpEV0Ot0+YIKgfQEbGNmeyI4ExXTA76uO8
bhwsM9zLO4Ux6A70DkCgyJVJFwZQyoZuSUD0AAyJsaFZ6RMXXv8UhvkxoxEmSBxl2I3gPeYIkRzg
jHOWacxh10zrucqgsMwmulq4LU0zDu8JWUULdCjrKW3suzjSH3npfs1klwKzammAZY27oTDbGyZZ
cdI8NsWA1EzHjOAC4s7SimA/rHyfFV1VSGyWnsAvFvqtloMaVXUxrXhfd+PFmnMxYriKT5p2wmxg
di0Swcr2eZyiI/O3FdNp411aHjFigAZSPTwqKe+GUn0KYUxTL88kxtTU8mT9iJZKZ++HykDAt7hz
2K3Sn5TYZjO8AqLh2imcT1ZMrNy3GRCwp4AtLQx8eX8FskyFkeMXMZEdBjRcBoT9k0tOA2bE17HR
4W2ce69K/M/rcsC8oH0UXkBOoi+dVQqY99qaIYPX760CRAJOkRJ+jpkcBaj1SdHkQed8UYv5TuuX
hyHSV7q2zXwI6Rvm7Tj3DufUWV5INAXmnFuUkRW/GjvtvYUkaAlkK0/aA5wEU8xJTuwoOcha7IVK
xUnj047gLoyy26x0YoY13MpyS8Hqg5X5zDndxum896pmVyTzY0HUUfGA7GpzQAhdVEoCekmq8DeV
1X7kSwulVcOGX3W87V2I4wGnOCNsZnu6zgXoeptSrM4NJ3SV7GxQuRsJn1cYh9w5LpMD/ZFBIwFg
NKehyBDWpbZM/Dt8in9VVnN4QSLrETnrKYsnyGA9I4wkTFctCK6pYEzL4ns6UoKEgpYcWxDdelyP
Mk0mqtCyHvR8CEfnKF2C6tua0MAV7kcD8Cxc1dL1aMqzdKYUFIQgPNUs4xwY2t7ac36LHDWOveGL
zG656IYV6OqlSj+UdXbIgXS6IBmlgy2Yg+37G3hMQMTnhIR3KLOnHjPhIqdxSShvZvMpKqFc5Ou3
5ch02LSVLqvctxqcbWohOY6Uc4aQql0UqHHHJ/n9tCGtdasH3kFJet+P+pywBWhz7pT3J2OIJIJ4
aXTDXUF/Y6AK9uje1W38B2n8u8Kfj1U6/ErHnicULqHCk4eAYyawWWBbQabepwO+b3Cyc1RdvLX+
R2eP7iXVRuEBV1DqDi4KiiHkDZoSE0mOjBTWvEYf31OBtcW+U4BrWWNogcUbdGEgCtjZCRQid/pD
J4k1Q8zGlwtio7gVaFuFHzzqFkzUasyFRgzpWufXv1mhfwT9hnX7Eha4ZRPfgFAOTp3/IS97cOzk
jmTvUNsGI0vQ+g0jR7SSx5hAdAlMqfm5FmwFJT94IjX/Q59Du8mlpsAecxfVVf/a+1x9/MyxjkCd
w6uPixn+6+cEt6G8Q/M2eeyn+ktUkKJk/fN/DAcGKdf0rmXxJLX11ZlQlNrqUf5kfVWA8pTLN3ar
TtKdQdfiKaYsSGdbqOJyGzDB6HVQPd6nS7WTGFPVIevNlQ5g3YoKDJtJ4HFhxaAi+0ybfD+iUSL0
COHkaMckgPFDklxEbSYLGznBg5GkFyHKTNy55RLQXHCd0bE2SgEu+MsuwlDIKzE6Nj7qttvHhKwG
xCPxZ9oC+OHFgNC8SYtFbHrOGx08WB397aLyfbkiyKkdG+xoGq4zLIn7m1vpWxKM95DQ71X6ZHXp
bzgtxo0fIMLp+5/Q4j1ilGAFErRyX72nIEgVZ6+wYKVf4Av4D5oEdaptzFuH0+FKHRn/XsOJC9fA
nXcaxWh6Tz9tUDG9mz7axvAeoumDPPdNy4HDmhq0Bul7ktYVQSidMtyJvKOXpW/UxxICefzsfokS
NfO3MisiY3jFGGzWEBZu1BLpfnKwyFb4XfoiFG/6TSH0C6tcjx5cLNN8k62iqKrsobsPDXNjOuZF
t8VDlJaHxY+ufMeoJxvFTZeeuYHtFD5GdbDIHfoGYdD+TAr3v6U3Lk6PRVnxV1Qm5OrHRLQ0yx04
vrSgUWE440+FQVy+cQab8H03jj1OuQw1YeK6OnQ/KuNG/PqS9hUJwe9gGvONNNq8rjxLSEnj+GXO
9UMHeC2hMSK4davzoyNUuM30pOb5k7bClUXG1TGYhKg7wHj1IuHBVPOdU8TnlAQhWBjss5or6YfB
VWBxoQxy9Aqjj+dNpXerLZ8ueG18eBrbiIYcAcEUoEjB61oeeZXiJ57pXWAaT7UHngsC0YQexNK+
RIcBU9YIHWbhBi7OvwnSpwycJGZ0Z5gYeKK65yXtxi/LBTp7ceumyC1RR631tR/LC+My1jLdwuN+
zyUvmPGAH41tlswHUbILA7URwp2EfKQSGOzK2asMWNK4MXscUVCKzQbrwijxwptg5Gqy4hNeOvK0
2WGpMX57yacEA9PIdlaP+K8f+iTWQfui0mEHDYdBJ//saOd5dOPiph6RBlbD89iPv7LGh9q5WZLo
TtFNDD3UgLvi0tYJ6snWpwekS+kCnXq+zKq5X3OG8VVGNRalH4Ounxsj2EtDVSClegYJcyq4Kq1i
WK47mGlIbOZJzuAj9nx0OmvnzPFmne7liOkIVgKukToClUJvRNQhWD/ZNTb0V1nz8oj9obiNsozg
/uEjz8UDvgoARuZj4n8Gvn5QPQPmmJd4KCc5TfzEUsY7+twzPCqnkYTHucPiskruB1/RfPWrf3k5
InnMmqVpK189R9eNnVTjXg7vJU8uRA4BOhyj2sWYiI0MYfTiQghrU0+vkJr+ZGH5aE/nPkawxviB
QrLPW5fD8L3K3f9Wkwyep2hqRlIKJlzlblVSIM/goCKIEjNZ90ly2NkIvrF2feld70/PXoQIQLef
1y/eRbLupP/peRmteam5c6ZNTCZdudtYOcfJwXFETzN5uijPlUxBrM1bYtk7P0hOXdpv06x+jnW3
jbE8hth8yovgKpXhlAmFUG0d6Ao7QbAdTOZ3nJ2NtUIfp1Bz86MZPjmedZxM+D6ZfeuW2Y+7iMZo
hBFQ8cecldjogXuKUTwGScYE2mnWPAf0bqHtCbkXN1CTTeQF+QuxIoXRLiLJZmNBq6YkcIujNQ+3
eczwz0TppMxflwAUgxr1HtYCaYRB6mwFT6irf/Ly1xK6gjc90mOeFaNRXt4+LT1ScUQ/wyK7MIMH
VkAc1Xfy2uS0K7FFnBh0Z1ov+8WjAgnYmutZd72JAzWwUNpnmOEY+EN3r9IU5015U3xKlsx8Lh1/
i8UGVEQH0bTJPwYZ+gq51+gnP4NypWcbfatiYHFl69mJh9digQDflOWPNpgLadDrcLPnscs/22o6
rj5YYW5GmY84ZfGfO44f1mI9Z9o5QWf6QBnrrRpo3SWGh4b5yOpUEXKxkp/GQK60b5iKoynfvRLm
wfdZu72HxlxGWVx5wcswIlmy4imI1nd05+VDv8Mh82Sn7XrUXvQNffq5z+0zJaz8dsQYa1c8mhPr
vkAEPuzix7Fp/1g6xFkrzv7Jty5aBGnCCJP79c0bgudZBwwnFR/h4rd3eRN+9yv6AUH40STDpUpC
SC2zDaPAyfGU7OofB1grIwGa0USSDyx1/a66lhI4Ux9eX/0rk47T2+xRwW3ap3GZ/nplRo/LqgEx
DEbsczgJU5v+Kf0GFbRVUC34fpKpzJ16nvLx3TEZsqpxE2C2e/nsfb1nIg7HgsoLIZl4rNMwduE5
FS+x6x86c9hFBtlwlH8V6AZLDFnxEq7Sbmd203lqyAHmkXHm/N9Y2cgbhM+otR+SdqZ3U8zHRgcv
U51+ZwZ2Q1Mf7dI+ePK7cT/GFOlFH+87TatUUn3mcrjrAnExI/jyLePRcjwO5PSlmtMMPN7mMK3q
xxox/4jAOYXq28fvZiO/mzbex9BnP7j6PCF3/mQWE4cZ/2EEMI6E6VOnOwxMIFRiVTAuUEDWBTmj
rsHaBFZYWntHA57wVeFh0f7B7JoPdAURT2umU9L/l2ZfTpshWf/JUeV3MlNvP1pQlYtB7XOXzhDE
aNJjeeQm8UiES2pBaGQSoQdkxQSSzpv8VDdAZolJJfiR2J/vJg5Yp3UPYkPpI2Ah2fmQSfVvbpLq
+zoeB4ujsYHizYUW4uqcEzvbSOdTjjM2u9VTx3QjfpzwBuitUW33pr7tlT7MSA3IzRu+c1sJ/Z8h
aMmyUj4B2q1kyza3YYfQSORo5WxKECVJiAkkVG6GqUTC9Bm/SfVyPYnKlUMZs3COxIn5y4DhUNP5
R/PGwTlLclqaozWIZQ+bIV3je2myrIa/cTjKzJi2KyzfjCty+XsaPipqsmtpd1yoEPoewTDmBUZS
beGRKhCZsKOZwjaU+CRDuzYMMqmIkybcMsFKayY/TUh82aRZBVOYE6UlWSPMUXps6xELt+dijF+k
tgpVspEDL2vJkbv5lLeMNw2kp5pyevGZ7CDm1lXwOYa8yGwaH9Fnf1bgN16L24vlw2Fsx5c6RwZI
Hpc8mxCdEEjwshXIxqLBf0zdFvF1qG8toFXpTG/S76IkXYLiIaYFhgP6vyudL1hOakz+SjJGciuV
Rk9SO5nVnSiawHL95hi7uNr6KhlvQkAFYfOKIj43OlBmFDUza6sSHFGQOmBCRxjsc8RsCLhNlrrP
AylNypkiNNslNTbKRvUfhBFOjlf8w5zjVlO9ZsRGuqt7xXiMGHyh9SXZw/UCyQsjf/wP9Y6zXJFN
MAvCmVQZUVJ+LR/WXUABKf+3dBE8Oeay+bs7/8r562fZMxSrrVTl8vIMgsKqP3nbLWNLsnP0OO56
5W9d79yPgGXc/YjuY8xwRMwAGLmFmw8nCFRjSM8LoZf0J4KzJb8mNBbHaG8nlymL7BzZim4T/h7e
d90zRUi/vYB4SPFy6kHW/GjAlnCnfPOtW+fnji9iRGHHFxgOM3o9Wsy+xmYMUxmS95WBIf7at9a+
dsgEI/pBi/+IjkCuH8doZl5gZM4C4o6DworvQcFVgA30fEPzGTf6WzpewluRZ7Hm+cWwADrX+Nmb
6VukPzixbAob6swAtye1bLro0E276aYByEGrZiBCObfUFpa1/Jv9mXGv1PQf1kLWCYtEh8V2MnPz
MNU+YnlmfpFyYeXiPae/67hd3YfnKM6wmnROcyXqFCRbxitDhAyfkpkUV4kuF6Mm2ud6MV/7qGBe
RR85y7Bq0PYuEdiEUjih8iMf0a27nXwilHYqSr6O4buujO5WbZ9It8lLauc+61Ghkadies1Dxu9N
RXo3srnwAIPC9HfgJvEXgIm9Fb6OO2a3i26OXtE8rXH4VenLKDMUiXpXcH9uwhSv94woI9yJrMNA
h33Zp/5/WCCdynBBo8J+GS391djqvaxXMSjuHH3vOvMp9gxmktWZiGymwZOh3ZNEYdeAvhyOb0nY
XuB/7VMst4SL6mbjvbHgNN2oo/a7XefikjZWpsV8UP5KPbZNkmQf1Osx4ZAtrfDSEtcxcrKvJfUX
jJqGXYM7H6wfm9m9OUAmnRVDKJRkS8Z/G3LeERiT+EwPvwQaauuP1BvBBpuTHbcfAVjPOqcfVcgp
3Kz6JcgcMHRKnImUXKr9oFneGb2m5UIb3XgfLI8WFW4I/fyv92aEpJ6w5ERegTG3tXwf5nnnODXz
6WeAH4D+SU373MjrOw/FtGlC11FFm1bj5dPj9mB72yyPMU6xt46t92vlQj7hVspC0d93ceWpk7um
T/91avwnmI2jepSTrFcq+BlSBK96DFAVVHpnd4LAVkAygPkcvhgomuxZwz9Eyq5ejYAx9BLzSlBV
GCy2+drALEPCCuEhDFxS89CY7sEb1GdXBCSOAAbV+KPyccThBWnANjhJ+Ffj+GL0qOd0bvkEkX+T
CX6kMaOJrUuv4ieX6NC52X27xre5rY6BNR1iWx9LSHMz/YK5Hj7iaN5LFPNxRLDQmllL/C3c8hUj
tDN6/Cx1aCtNHHxFhv6uSXWgo5f3NQDXDZZcL5UBCD2P7kETtcbBeqmYCkwS80HCkQhQBML1tcZT
KzI+zfjYZs790qbzzs7iZNPGRbcboqi/y5gGQCjzWGRtBhet2BbZdV7hgSBGmRzqdzdmrEAjks/U
AW1ChoKy/yCswBwdLLBk62QWHo5gzCr6kFyX8Dn2zI9kwQQq7TEFGfIVuQc6pWQamtRYIkyZh3vq
zrNbh/omIXeoipqfNLN9AuLSAvjJa806UzEHHN+VYNz+4kFbbSEEjakJtac/11X8OGmAVCwtjp2P
1mdPgmM19T1z4pukNY62BVWaX4TSm/zFrONUFDRr5mKvneVc9uNRJ/YjTeIfe0p2cU6fMJ4RPuDJ
SvCJOF5LtGTt0N7iN/r/ODuz5raRdE3/lY6+HsQgsWViYs5ciKQoSiK1WLZl3yC8VGHfd/z6eVJz
4oRFMcipE9HVVWW7lEAil295FzjPU3yDzeY6sQsqAwXQ8wFZ1qSzbrxUbCdKMZYd7OEma7qoum+s
aKsPIgHAvV6Mu7BEGKudb7pQoQko7jOMF/uy3g/WgG5yjFFm2+4sQhlYMOhmBQb62SolYc9eckRA
r3JkOW0Mu20Bf2dYJBogUZatliFvaU/QYwoLsGVhRq4E78m/gTT+BQoCBfZh+BvfDxykCuPZq+P7
GhWOrmgA7dYVnNhRZTRuhk/IWJLjxljTmk51V9uw3MM+/5WU8yv6xAR6SzrclCXqe7CEkc/Og2bd
2SwXKWwqMn6N24b/vfHzz3Ec8Fd2Rfoy00D2kcJOZrIKhLwmqF8GEm5XTTg9Y/HqbUI17OhJR4hQ
2Q9jk8HU61+WpQo3RQHCKZlcvCnb5m9OQrXq3Za8sbZw34IjSdtcK8YWOarIWY80Lpnq1orH37i+
4wYcoefUzwhVLgMV0Cg+VMZwowtX4XKnc3YkqilhlOQftO2p06x92sn8vq7kYRb3fXDap15GP2K+
1mSMB/33IXB/GC1c3ug1qrJcX1FRcTe3/evgLvdaZbyvIxgskKSYzpwspGNZE1rfhkMFmrh9rHqA
+xS7GUhzXrKxPdTduMlCTvZuMq49TKlCvBShi9lcsqB0qCQMHjVxmV/jMLkidtAVa0IlKInaUZyI
2+DGXPBhRuwgXbb62KecAliHcJkqv0c4oHkWGkA91uGtrm5QYbPB/unm1JB7K+1hTGGH6glVHtYQ
oQm1ejx2dO8Pw0FdiNFXAtD2dQEae0LC0/g56YoX3WXc7tDF3+nEnPZeXrQ3MRJ0mPmgyNKtaoW1
AnVn3qXvIeY9a2gv/7IY+a7M05u3W4oKuMusNPR4K02WoHSgADnhaYNcI3lnsucm5/+5k1Ytcd3M
L/YgvfQPhuzIPPCE8Au9GPC1+TLQiBy4anRRl0CUvLxhRmtW9+yEW25Q293J6FuFtaRIakqfP/gJ
2YjJDN5g1GjgPCHYp/3spPtUArrQfwiJMfJQAz+gaSAvRxCPXzFhZnw3oTrx6/TKBBmW3uZAlbT+
kGN0b6ETH41mSMVBoesD+qgzkEe+4r+BebvViw4MKCctp8S2HQD7TamWj8q9557AOmyLHzWfOSaI
Nptko9Mv3Q2oYdFbrRbI4s3f0GZFeK8tTPiBOo3rzPHVaQCkseMlHfimA/adMqEPZVrvIod+5DUA
KP1loFnD2xAmAclSraeYtPEHlDXoMmhBo9WlsWDwE1tsDuFo6HRLL0BeoScOpg6lUzQmKM/+NoJo
jfYkVuXI5AcFmOfPVHey5rs+8sMO+fTolifGb8E17zow18TlOnXVnaCcwMWMuCGgkQ6/3Li67oYX
ZlmnY3rNUQIAqK1JxazbGjiSZpTqMiFhG1tAGN+REL2S2IKCPNDxm/75DKP7tfGTzkvQcdXdJOub
bi8kZG0RlW+j/G7SDSXeh1WhI28CcZ6K946WHlhZRlTwypzqcmCOVkDJyFzahqKKPUuCIWdvFtad
7kr4XMB2L37NbbBhPsYUxI+Tr1utEoQ8NctIP0Ua71MEcwRmf3qnszRUfPOWsyNcgv1DFberzEER
DELZ+NMyP8N0yHsbzV9ng2sVvCZmj6xDu9rUiBqCTt1Q49QvB2aJUN20HMAo9LRpvekEn9K7Flnl
HfjWCUuuxRKUKdFASyZDnxJ6uxCzlQDqgYaGKPZlmMcVixZYgpx+lddfhgrdIwkj5TFjyVEFy0kO
QVnp/1y/R+71m7BensfIvq1IUfpecaywrfVmcsvPer2MKHLpRm9JKqZjVJ2Ckc0y8ltcyd4bBfR9
6Jv0Ike2sa4cZpAgvXDc5W8rnUPo4PnjirfxzLdsjYoCO4wNMzif3DC/0r/ciRAZXvUcI7jOnyTG
wK4E458YWum1XX5m6QA7grJ6QI1ho7clnzQH49zQGMmLV6j2tyOuFkCrtFbwM8GjbGFhIDUVVzvR
EQ7lX1nI5Dg0fPiZLBcWeptMt5QXWLRDpe6oQaFDTPiUh2gaqB71B/gXQdFMANRLRBHKXWcE+BtZ
GGOR2zkPwHauAN9xQ38NrTdGvE5t9GoVjYvMZNlyfFzrMIohAhGvkbuOqc2nv0sOM738Ji/+y9IL
jfTHjq01SCsAfCgx8ME0gNXUVpPU3/guuaHWet/ZvU/0hxgtnFJR+PsuDzf6iQXHt16zWV/c1NRW
TBpNNgERZFRDRhAYoh37RNK4s0z6GgC0dI6gq0X0e/d6L3bJG+y1wN8doAt1SA5rCzRW7ftbTnQ9
OLuWOZx7pLxUfOtF2lrhRVDy9IDjdY2LzBTSWtm0Gyk1O7onw0vCJtTrl2k3wGqEmAQ6And4Fpa+
H/2nxKAQplEXtfOSDCicxybQ9vhpdtuHyBdfROzeDgp8jHQIpxSOqGZjPpSehEVZ3GZjCPksan+6
Y5etpOHE6znF4mPuHnH+W34gF/418uQ2VJKD3CUHxqikyeERl2jM+VAZ6+VrMlcUeqkSkZ22NK2b
MKOCP3reyxyFSFVXizM8jGmDBLYbDc2WCCe4Hxy8taIhULvE8hcN0sfx7d//+p//53//mv5X+Jeu
Q86gfP9V9DlSIEXX/se/3X//C2Co/tXd7//4t1SO8oA8moCX0a+wPF/y+79+PMdFyB8W/8NcfBli
zw6OvSyeyzDYDQOei1k+3PzjcTzT8aQLwsuxUFl6P06V5E3qpcXyYCcz5NNppNySOaTUycP5gdTH
F1IEmabnm1K4nnv0QtTPQtVL33kYstBAjcQUD0YF/sHp6c8nxIerrld0m6jmuxfm0vs4tG97luMp
YXnSEvb7dzQzI4yKILQeUjdhRWIwT3Se2po4Shid3XupWr6cf9uPn0+atpCepxQz64qjtw1pGkZ9
P6AoFlIwNewazaF08p6Wio17fij9hd6vFGm5liksZSpLOqZ4/3YA8AwqZsb4QJfJumtVEdorZ8Dx
1pmLbDMgv4yCe1w9OC3hyxhaxPXnH8AxPz4BFXbbsS3HsU2y3/dPoEqvamcRWZj4pEDO/bDZIoGI
AMAwF4grDe7YEPIhQ7A40byjr9rdJTLHlWPpBMrPpoNy5xLVUCMQtFx+NeCQbpsxc0A/CQPCW+eq
zWjFn526zJ9CxbEHI8aFQt0i1995/fM8RjUpKaFqt+TiLkUxHVMHt200tUnR9g5gfKxK16IxMTTi
YcK8+cUN8u429PPlehEGy6IlcKCWbCYoSTtgu89P0tsiO/pMDoBbVr9kq4njzwRgzYzbWQ4PuZmF
W0sM+V3T5v11Mzp0MLrGjp7c2kSAogtJ2b9PXl29WnEYbKuhzQEBZY53e/6RTqxRx/EchQWqdGzv
eOs7Jsz6LMEmLZRxezMPNZAFPu9NXovm/vxQH3egBDPsShSvTeFB6Hu/QgRUjM4b2/4BfhRHNe46
V+gQyZe81SaSTi8258dzT2wKzxaekr6QlmM6RwOmVtc2KpS4ts0zFLqqiLKflbSqT1Fdg34PCFVq
1eJKke9yTcPOG7gbtm2Hf6OcGm2khDXmNllzyGn27N2IksnSRd4uCsm0gyXqf9dpkWzGUixr3jnt
Cc+baQvGx9kuFl28wM3sG5g8trmuZRw9hC7id+EA+SxQpcutN/UAEPv8U+DZ6QFWuLUOw7EH7OGU
P2Qtxr2fZwGshAbboSKoy+ukHqGBNN2ovgHBAikyTUBX5gGkuqW672gJ/zRDp7mfETTr7rt5trRb
R/ptdLN9NOO9GRJrbDkMXXx30Qb+3Qpn/lmMqltfmPyPxwHHreMy+Z7L34/OPj9dvIrTQD4AsliP
WStwLF2APJnF6vxAJz6yT1GepWX7Lufs0UClaCyVmC4yRRHm2dLOVHqV5iB/rdSC9+0u9V2QJeLJ
VgPyk8zZ4fz44uOdhtij8k3fNOHYU3x/v6zxa3PrpOdASUqwQyqp2l1vscWrfmhg3skM4yvbk88L
hY2banCwI0E8HtkyUPpYsjcbwD/Ifg9zlQDT6BA0W5KCerdUd5EfiZ/nH/fj0/qc0BaRBeUwR5lH
TxsNdZMacIMfVOkLmvFxRe5u5M4IJE/Zr8R1aXoVmWpBHoGS8PnB9bd4d/z5pm2z+X3pEqMK9+gO
Tl3XbzOOGxBVFkXkKqWDEGb1X2m61OuyWfJbtzbKCyec0DfPn6NC1+W+V1IJ5Zg+0urvPxAGaP0Q
BIt98LK0uvGnwX90Gt98ETzhDoU5SFA5X8BxsgAGMxJjXhTMW4iZ4u/zr285J56Ew1MIYOOmJP55
/yRVnyK67w+IlOWz/1i4afs4u4V7B1gPOzNnxhERF8PRfcQb+Zdb9DQY26y7TatOq/15oftSe2H5
qZOTextOMrunb4fokhnSFTKcad4bVCbQEAA3NYftAsPFjDawyrwLm/v4JNczajOlnjBd/rKP3iNx
E5v2xoIlWzF+HWucNhZbXttyOSRAYS4d46cmzXYJUH0XVKN5vMHnbEnkmJoHJ0dvx3PSzw3WekEI
ZfX85zlenW9vZfsmi4RYSsmjdUI7oZkxXzTfFDvi/lsWhL+GGIuWWL3EMrw+P9rbwXS8LD3bcW0d
eDPgUcBkwh0qEaUyD3boaixvFYFGMX/13fSZRfkcq/a6z6B3le6Lg5cqUAiwaMMYJLAW1UHkFY6q
zqowJSmcxDLLV/nV4k33hWNcWdrkyJUIeAkBQiEKH5SYv8ssuRVL+du0HYqC3kyfMJDjZknnn9Xi
gkgUxWuD4gBiAYNWN+HKibfn31pYH7+mXjZEw8SJHAdHX3OkSm7AOYgeOgcy3ljiCjU0jb/tVaCQ
WLATPftIqppuou49/h1kc9YgZuX7B3ss+wsrWcjj+8M1AWK4HIU8kkDF7fir12VMw4YzqQrDYhMM
7nMzu+YXcLHiykic4VeQ9tSFddAKnKpbiyYof7iZJ16Rl5kBijvOzRLEwWEykcQGS11ejy0EVc/z
0D9Nm2ozL7X1kIfesAbEGU6reh7x/II2pqHLztcgMA2Yo31Ma2lOPmdzNHwL+yKjnDP5EBGwaEHf
YUonDeg1BgiZ9fQpQFl2VbkK20MgR48hFpn7IQXb64+Vuy8Ge1xHgnYcpgPhXQvJ81o0JQqiE5iS
q0UZ3nU0xh4cgn5RG6vEqHzVpTHS0eUyEtCMC5qPBB2UJUznt53EQPAdo7gvW+oI3IZAQeylvK1c
URDF192OSNZGz9dc1pYTL+DiKS6M/pg8wvbEqCGtsX3Jpuaa+xNRnySotJtcguBGO37pkCxdoT3s
f+onZ9FVTURJw4C+TW1Cwway8pcBISzq4Oia04OwsCoNTAunUy09lyyPi4+qdlc6lGdbi77gMjMt
tg+sxcfNrA779K4m13gqh7H+lOWj+kpZcHm1K6UdSGIMlGIbJrPgE2ReL/8mP0qeu6w3Nm6Xx3Qx
ZLtu0K26TUGpRMCkp+JxHBqUnFqyZM+tmq3IKLABwsLGNuuS67nNQIs0HdoNbkutsgSXgfEcQFVi
/psK8BFInG56CNE3XpWOLTEkHCiZzCgi+Y1d3jhQBwFqO8v8BFvcfI6EmF5V3cV3c1aGe1VJtety
ALbQHqk/ky1tAkBcVwWdlVtXOdFdpZJx3UOM2851amDeVnYr0OsdAnu1ll2Gxl82nDmYjaGwOA/W
rec0yVcvSuFpomb1UIz5sE6g6d3h2GpufNlgywMcfz3CdFj5jZevnYTcpaImsq0dGnJtaYy7tFco
m/Y8FQxFwJSlYyCumTWbLlgw1vLzmWZbh06moTFH3iLAmrmP508Z+fEoZ1P7piV9y3KEOE5Gl7aa
+2ykNj6KeXnNwsZAaIiSApH5svejzALKU2WAi7pwq6ZM/eZS6O/GRnR3OOFSZGvWc94AoBaOiU78
tsvqlYlGB8j2apM2Izis/Ca3bSQBOru6HuvJ/uWpiuZUndcQ4SvcIMOuuq/qVG7Ewi08pxB3PWpp
q8Ff8r0/Gp9Ak9n3Vaq6bRpBlBrCIqS5EE636eQHJAI0ZvvGCa7hJOOUXeWwJQLQ9nMZ4HkxuPPn
tknktT8jZTVXo7drG9SX2wYJiKrrRtjHCA8H4eStFwnEi5i4RnbXKG4SGL7fhs6h/iVD88rgTFgL
Y6Yc0qUC6IzuBYK6xO/Jn+bXmVhr06qy+mLGJaGiYRkA0ahiO75ANjUyql3Wo5oa21X1uXWWYHX+
W36MNagquMr3lTRNxUX5PmZySzOcfQvmQxJ4j7CFgbf5/kutsf+G+3R+rBOhor4JfF2ZMj3PPY6O
M8ri4zAbYJZr/zqBm9LW1nCVeMFPlVf3U49EVjQmn4uKQgLYh5XdR9WFKES/z/uwgHe0TZDllGc9
/zgsiJLEMtpeRNSpxY2RzZ962cAEEv6FeT117xF7WOSzvKl1HBUvKjOisq+ihybMAVBJO91z3Qco
MY/BTYBWCRBws06vDNF0L+2MuPn5uf4YCzO6Szjn2K6jM/T335XVKTmsp/YpnZzm1q5BJMKzy36c
H0WcmE7PFMoWprKlCX3r/TAJNeBGgLl8onCmtX6X7uBkljZPBQCHF9UAGnFcW+VB17djyCTX2XeB
K9L5xzj5FCTBXG8wxOzjyR7iyQ99PsQhGPGjJ59/iJoLQ9gnNopkJm2CGB/ur3m0USpALiM40/Kp
oBdqc2BFMPlGWjNd9mOpsOSWDxPlOK8hSi+rzRiDixh/+o1xX1XbheZHWz0FS4LGH5Z49BAJPdDl
Ud8g17VI5iIcxWPT7rMznON8qLHwcoKW7pYF2SHZZbZzF9fehbf6eJBTwXEdZSnHJ2V6O+j/qIDD
GM48wDXZUwXpugycNzHPlyKyBhym5+dpjnfnv5Q4rmNSbreptEthUS0mRz5aMEHUeU41hM2h7yHC
99GE52QzfFrsBBuHFma/7O3PVDvt61AZaNwl4fb8E3xcK56tHNdxfcuWFjX59yvW9aWZK8vBqKME
5hXacKzG+cewuM6FuT0Ri78fSW/RPyZXKLMEqhBNByNKUHTpumkTJfD1BFoldDNz62ZeUNG1lm0G
QOup9pwIwEw4YxRb5/+wOKinnc1BEUeYumx0tHqRvJ/nQVX1YZBYIEGT6T9PCeL/PcSI8/P7drK8
P2EZyqdWTrWTLoR9NMGpSFsBimI6jNAlCGtXvvgUhSgbV8aaF76yG2QW/EMGxdYRMG4x8inzB4h+
jqzvgwUTlGa4cBie+ubUjxzboUjheceP5FhevRSNqg/L0C/0iDmKhgE5DIwAzr/8x0OCGTZt7lJC
I9c8PiRU75EpxAVWubG4SQokVE04WFG69lwacv+Nsah2S1o+dCSOx/KMZsYzaG4PoqzlcxR6zkrV
5XxXGWlyMEGIXuiBnJjEt+OPSi8jfihlj0FuwRcap0Md5M5uyVAUgtm9rYJOXDokPl5eNOZsYXFB
c1ZQ1Hq/c3I3qYzZt9tDKmfcogfsLJeopOvvl+R3RQ26wEtglkQ4+CD+AeElAw+codCyCvwJbrsV
+zdNpIrN+Sk/8VxESzZHh0duzNS/fy6K2FVXybY9hBV4siVSzY6M9lLp4riGyF71HCkd4QqfLevo
0OKPcyPMJ7rshrEcuBcq2jVSCyvFd8ky7b0cyqLKqMQuFonf+bc7cRn8Oa6rj+4/xkXuiYBhyufD
ghyYB8gouyFKxnSsvRbepfv0RCz47i2Pz+HKT4CfecV8yLxYPLlOLAns97iwW5gQuuVyH/ux+FLV
pfvg5n5zM1vSA9E80Kw6/9qnptulSof4g6noXx4djQGQTZG52XIYrTDbVko5X2Qnioci1LAP0w32
Zq0xcdJ0L9S2T+woj7obkjgWwk6Epe8nvPdMT+RxuhxmiGJXYlZwp8qDP1GtPP+Kpwaieu/wmjbL
9nggj9JzJ5dlPhSUFmACzjHYxfFSMHFid0iTS9V2TZuw4rgf5Mkm6YRVTIcwCe/BG35bbOPmH78I
d7b0uVhMPdTRBmxoeagkt/pDMvhILMrY1bdpCzBN/jo/0qmXsaiISn0EOSyB99+GZYYsY992B8CB
2llPG7jgtfTt/Cgn7gsqvZwmjiSM/pBI5xVKnwY8tMOwVDmqJ78ymh2r0agfAaSdH+rUC2Hyg4Q0
l5Pkan7/Qo07S6tFU/IQG30N+9DZkOylFxbaib1E59VHHIf+B5TFo1lLkqo2TOQDDkmhdr5DrygP
wdf29PCASMebzkZjQU3Fhejm5Lu5pLEksHRbj5dFV6FdpJq6PXQZCCMgP/MKKkR7YQZPfSyH2F9X
lfH7Oa562FHhGYXoxkNAS+C26yLsse0ZZ8TG/N3DwLlw2XzofGlkik5WFe0VWsjHBXN7GaRTywZh
7t4af/e4SP1qm7m8FlbqYlREvc5oA+eH20b9qijR+1inpmvuDLfur42pKL7hg5C/4miE+bhYgp3K
FE1ug4QfXyUYsZeO9FNfgY/gsWtsvUWPVpjlQ64bp6Y/ZHaCUj/uRTC/4vX5ZXziKJP0uLmBCdJN
+3gZV4kDM64Ou0MXNk9YRD20xrOTD8//jVEUxxglLuKr406SXVowoLtsONTAPcnfsuJLGl7Y+yff
hG9rO5JE3Tl+E6sfI1S/wvYApHZGvmSeN04yUiOfpHfhojm1cj3T5FU8B/jRcQ+VRqBTVTP7o+0E
PNzR/Z6FKKFZYEdVrKzV+ck7tQ4otLpsFUW+oY4OgcGyFreAsHjw/bhDqB5R5r/EUJYXhjnxUrT6
OGYUoCpXHZ81tHY6qEL1eDC4eOCa3aLvGSKqp71z/vELMZKvSJ0oen7ogQdeFEGJtgdMBb9AnkJc
8J8vBQVsi8q+R/PSO66i9HHcGg7IhENkN191eiLNCi1IeeH2PDljbB4yQGCvYAfeXwF8sCaOQDIe
SLRpMYwooQVD+9eigb4CwdLzs3ZqNOvttTQsRR2/VB2O9OAmNR46twxuIyj2Bl3YuDNvYVR7F0rS
OiY+SjopYug5/H+DWe9fbYpjoVrZjgdLpl8RA9fWBBmyYRCotAdYkyybqb6wLE5cdhS+XI9v5lPU
PM4GFleORmRZ9aFSI/wTq34uO+OOQG/Xa5px6Gms9aVL6MTmUjT5mU4TqJ39IZTzjFiYkgxzJru2
J+wkkMWwLny6k2+mDz9KeqAJjovCZmEs9BHt8dCY7TZDV1D71+zQLfNBTlXP6QRjkqtPXBj2xImo
dKglKSAQoRwPOyHtphK/7w4Z0pboFLd37gS1jQbuhS+nF/rxaqEF7fmC3aCIit6vlhGkVBUlTXug
HpF8Vm2TvcjYyA8BonVXYsgwGO0xbzq/H8SpDcGmozsrQGl8qMFIW8JDGYf2oMLCPjiySjeB35dP
S5eMACXGbBP5f9WiJrPsEFuJIOXt02ppfmZodl0b7aSt6Ex7g0S+cRXFffJ6/gFPPZ+02UauT7UW
PMf7WZlQpoQ0TEFhqF2wVkJuVY3NT4PfbnSpUf3xC0iXWFQXjm1wIPJovyaFDFSHueNBW4SZ07AN
QpCxMtiSLX0d1HAhQPy4shiO7SIUr6fct1Drj9TWzi2jqANKs0M4IGgnw+oWoILYRFZ4KUU5UeF8
N9bx4prmtu2cxpiw0Is/Yy5Aq9e1nyYk4cQQXiceUplmhRK+FHfxbDyf/4Zv2er7pS09CicCzVYi
VO+4xTLH4RR3cw4hcxDQmMfyk/Bi1ApBX6yDGrQCtTlM2hpg8EshYKV1CGipFKK+d295xaHRqWhj
JTjuRlsYLPDmo/r3AMlsYzBXYey2GLXR8DLb9iHrKvzpc6yBHYl8rVHKB2RXvvVigqbX589F625t
2KptgZH2kKtvuSvvJDKg8QIY0jJghAf3M8VuDQ72spxmTP3FRD/7GkzFU9Z5a3dOEPA2jNehdu6s
onyRc2euQOxkmG4gABkS9cLGf7U9407Lonmd9dnkBAFVcJN1NlQ8OW3jId8bY4luXfjZM8ObOfMo
ONQ2ktjti8ficyJn2xXmnVIITbledkv1B0QIkIXVm/hbmD1lAHtzhV4Xxjqc6n/BN91rfSoxOXfn
P+GJuJ8QgPyZ/3GdAXp7vw/dvosLRICzJ9kOj3PY3VTBvFtqOHCht4PYvInHgeYyxL1mDv9OKxoI
vfsSTNN91URPkKUBqvRVDTc+xoom+seJsX46AG6cVy7bV2+1P7ZSWhe5SZw0o9+HLHOcP9Jb/HR+
Bj4eRO+H0L//xxDQAaIWbNV86JU2dJLDdywrMC05P8rHm5S43jLBj5NfWUQO70dpbcq/FBCngz8X
K6PPr1z7+vwIJ04dulEmbQ6wL5Jr+/0IyCM1S9dbw8GxBjRDf+qyy0yL4/woJw4c38XL1ya655OI
4wIWPk5NBS5dPLr2b+UayL6ghHnocYiEWkQP9efYGZvBvnRbfwy53g979JVEOiB1gTTGo1Gmo8T/
FFM5ZFHc68Kc0v0SDFiZV739quiAPyLHe7Elh/4ZE/j+sKNrRezlAIG1gSIfrcWJHLQk7Xf3fuuj
zTgJgNz5Xzm4kNAXz1bjP4m+gcRXWls7bpFULn97zThQimhwImg3puYIx6B8Eg/1HW8YXvGdC5HF
axD5ksOtKecGxEKFFMtgYHOQYMMywdmhZrfPKlgyzvRsznkH2qT18ZBvv+cWanRyoBnKYbUdIsQC
ehDDsHZq7APCGJqxW91VE1IVGUzrqyir12JM/y4ymqJWPX/3h0VcY16Ci0aQjpCSvXzr2KjzWg2d
zaqTmMpMJuIdHkQdVa8CL+d5h6dxBOEeRXZw5dYtIhphh+BLIihq9giSI2YhkMiR7k87yMQO7+hw
3fpOdC0VBDobd0Q5pL+NzPzpDw4iW8vtHEzrIHY3rmw+h/4Q7bp2GBCqRG5Zjj2GBql9jXkjksjt
d8SIqChk6UtraqseM1n04Zyski5BZ3jxse0td9jNHVRl7QKrXymX+A4S8lNjjcZVnCxbc2mXbWP4
SKVmd6aHmbZynsau+CVrhBVrZ18gH5fNGLyMttqDn9W8MGhjvnrIsupR1fKAeP0rLB+YvXn6SQbT
Y43eyDTLGwond2XkrIe4fgmK4eCq7Ll0F9whi3vTzbY9Q4YqRJ3UE1tlQv/HEgHSyctg2zt7jCHS
zb98yFUgFXeOxPE29T8nxjJsPOHHSCYhLDaAMEEI7gb73IPypu2oeWOD91JlXncF5R59tSTZKZQm
OgO4uKSxywLr10Gi+m09dFjx9YhMlzGqH+5o4FBHdw4uebrOnRJJOMTv46DZnj85Pp5P1FEp1hF+
EZV+iLerxmdWMwNcK5HCcMUNfnGPfjxkfZ3P0sWh7EC55ugINLPCscIlij8lXYYaBhqm+Czxvf/5
i1AP8jloFfyq46AndTPUISy336PAzS75/3mRjykRhwl4CkVx2/I+1AByd7ILu1YM4bvVJo76b4tv
vHayq9Zdan4KrPpLPhve6vyLneiSMHPCpjtP5gDY/2j+ss5BjYQC8Z6KyqMjSqy8xzDalDJ7Bs+L
VjVcQhMPzkajLYbF7radWYQXnuLESc/tBfoBgDctwOPyEUeiGYfSR23MvVZ0qK86816WuKkliLTg
TeMt/jfk/S6Meupee8sCLQrKxLTH9VbMN8KintJxn/VWdS1CF4nQPsQzpQ6CO0TBEZHEa5B0CJmz
yWoiAHyIIpz/ACc+u+LeebtcKf4c3zBRkhYz+ZzYN5mPFvHcRPvIteMvZdcM98PSuPeY95W3fbgU
X86PrK/Po7uNnUlhC3Ii3anjLmDjNVkZx9205zrXla1oDUbo4v78mIfp/f9foxz3/CRh7QR9ZNz3
snziH56Kvv3kBP19Zqst1OJLKeaJG1vR69BkEpI/Zevz4o/QLliwZZBhOu0ttE+e58Amgp67+Bri
gvGI7SmCEzrKna2AAo5vIWOBoEV4GJWyb0VScZuS3WwD38DxKLPcYDdWSEZeDQ1KGK1nz8jYDJUN
Wa3/2SjVoSRtVAmKPCK9w9XMeDGKalrb3TD9Usgnv9pFV/yEU41AccFAQLml8YLtx/IAf6o/1CLy
MQpskBivwFnGHTe5oK9MfgCwKVj64afhVMAonDG7nSnhruXEvRjCJkaCqIBZbo0tgcjgDw+THdWf
3W5pb3lO5wFmJIBlZG+v0YuFv9x15N0+QvCDYM+jHe+AHNc6cc5Y1y/nl9apRf3nRzgKm5CjWWIM
i+Alt/P3vEvunbgzVrUtsxUCWX+1SNRhyKS+nx/1xFXw7tPrpfjHp09V4k6lp4Z9NdLNwPDTnc3p
wplxcjlrAAZESRqRxzF9icWE7FA32hv0t9C6vHM4KA3kLlHvys3ix/k3OnEuYjZCxVFBoxcfCHDS
GNpJ9tHwn9dOAFgLh7pF36JYMuE/cX64E9c15Wefmgk3kK5Fv5/AqjKbWNj18mjWQ7ke50lcVwG2
ASMePbvzQ534VtQ/JBVpGl0gfY+Gql3EuRyjGvZNK9SnxIjrmzZFWPX8KCeOOJ+OlEPMRCmOauP7
F9Li42XYiWHfmvaA2gA8/roI89+ZKKxbH4TAX+fHeyMbHJ2pNI5ouGgkH3DXo9dSXWfHjRd1+0kB
Q1YLChqOQ3lmfARrtp57uYZ5XgNAarG8o5QbLleub94Zhrs+/yQfPiV5MxAp3YelUfbhWrGCRkjX
7N3HXEXmHZ4Z6sWKBTYptbdc6P18vEb1WP4bNtKDHH7cRixEk5lOmnv7ATTqEOIAFC8ZgGfknaxS
+mt/ql+KORiuBovwKbbr6UJB48NiYq0SNEBJBx+qM+H3n7mfErxIVGntATbMj4tRhNdVZiS/zk/p
R7idHkY3AcA4gOI4ToMhI8xJ2cXuHgc6BB3C8O8RoZHBpSFciuvRQgrSExPSEjkoej+Hw2BgsFKN
06Um+If3RUyAhNxnjQlgTMfQAbS8yn4C4/fgz/GXIe6eGnWJFQlxhkl7t5Qh1fjQivU6hgNzvEOb
bibPIuo9wN/+lLXGLk58i7pPPK6MeZw3yjQPPrYlield0RG+KgwHzEcSvMY9ZfUWXPJCx8cq+uvZ
Ew+iH/CZpYKg/raT9qYS1g+I03TVKuu+LNr4ykPESxRUzLqvGs6G/Ny2LeW3hdttSpq9k2MY6A2H
eAme5/lLG8GHL+cHa+w/R1Hzy5Hzxhv4KAr2TmpdG6D8ert6nt38U6HK+9YMoCu6N2Zw3yKZnPS4
ac0FyjnmvRt+bvAT8WowQnNynYTpk2jCuyFAhT3ZDEF3I4h3Y9499dpVEdYoDbhPCZj7fOJ5xIQY
129/irfQdeaVssnC02g7x6ghmmicoa4FxeBGqhz1ui5adX5P7oYN4/8l7Mx6HFWyrv2LkIIZbm3w
nM7JOd6gzKpKZohghl//Ppzv5us6UrfUUvWpysHGELFj77XWw/HLq2Doab+d5XGIADp3CXQ/KyjF
ePD6aJu1r8YIt7LUL76lv6GdehdZupaD5CXqzCPtx2Hqz1GqHRgbYrInCak525odLtGlsOdfjCZK
QljQvyIJdhygXv2HS9Zam7SE6bzqIwFTGuHCaihDhxTzyov3TjrvuKibCb644iLTg2GgnwPlkk/+
0p36Ut8NdRpmln1QGol88xsO3VdpFIeoNrYJ9UvHJRODBlCOcEVLhg3GIIAkAerj0YT+qU/72V0+
LWsglDXT37ruj9SqI2UwNg1wpuZvif1pw5vQJtqrzfxWRZ+jAjI4l9qmStpbg11ucdwAh8x2/VBS
bkPBp6npeRi3yKKx3fk+mGA/cs6pVR4J7HRJSPrsE8cLspxUJWSikdHsIjM5iIa4cGXoTxz7Hste
nuIyuosBmyz2FFblPRd+20eQE+tPX7kEYooXoy5aMK3uTz4v3qaoPpRsod7aG0vSjSdm4Tq15YO+
0KeIHet3Mjk7UWXPXk88qiNtTDU6IZbuDp/4xgCa6rTNHtnExm6n+84bbouXHc0JuG5EtlZhvySF
cxW+/uB7y5PWoUYchtBzZ9KA+he7se5HFb3nbvNuWVUgBEl/1La54+I6o9DraJ10cmtry1b3u5OX
qmc9crEuY2pBx77+2rEJBlteBcUiKXsbp5bnmlpTa4jKzdofS/7zHRmOxjgzYC3VO7vQjuREBL3H
lRArWasx3M++IfLZr6BwdnQeXHY6TSP6GR5IjuQgAhoXuEv+4eg2UYgwg8bLMnr7Qs9xTk2kkKoZ
2A+x53p03xjWvTuzg9ji4kzMEIhJ1MJFQGLGplMuC8ey+8mLgVqr+8WrbpHuXjItuUp9PlTElrki
gekwc1fE+rZpIQOxHM0FP6MVWwZ0j/kI3c5qb9JbEDsmYZtm9zXfSP7IBmfPsW9ItlPDpqcJ5mDF
RIaKsRpn7lQFsfwmPOqIjevS53HgV8CYuK1yfJdak5xStw1VAZPaKl7TRBDJNV2NPrG3JAS8r0+9
QLjmrgmzJDvO8OIN9BnO3Zile7s2nb1Ff49cuOm5ibJDhdmv9JxXInGvplIvPactIk/KnTV4pAA1
EshFQ9J/uZqM5rCGiCpTkhX9dW0jdajvbcAvStZHn5gxEjUyEkTzvgtix8G5hFaLQdp3Xem7SSOH
yDHJbx+2U6+2pUEDHvX0wljW0NwLWZbuxilM8rumjFyoZrsuf06XkhNcrDlQmQQ6GukPUbcG5C7Y
Mwz7axk00ro9+lEd3TWrpRCwfPnbAdcT4JyVJzGr98QVhMezTpVtdrDrjJQ+dWY/3mhFs0PofmRD
xw+IfaGTzbHtWknyWkU9jK2nbIbjYvaEVZspaE1ffRGPzPOda3/i3P9KG/UOw+c7XeqHphcvaAPu
O2M+MGQiItjW5k2mWWSqjBaMnGSZb3GZ0K6yZ8QLnU7VNtr52ReAyXx6QKfJHbGPtVVZnwfbdvaG
THjiJqdsN+kcAVzH83DsbMu8icy0A1GTMIGmCF7ivHRyp9ykDzT6La3lPRO4Sjyq5i3vmd4gzkeS
jKLNa0EmwDrwyp+6VsU5Nbr0ZqU6fmLmJRtBxsl2LNaoXnITuojcVYIKcCdmL+xrfdiNttxndeSd
c7qlF37FEODQai5243g3kNYRyd2TmOK93gn1ahWK5EPUwMFS58lppLH64uTt+BtHs6WjDs7zE6V5
tPGMNYNsqQQJGORdJXNNWHEBVusL2et00Ejl3ZlDP5+TqOv3JIKSFQhFh6w6CJ7LQOLsQIoHGV0z
XO4mYeluCXtqUu1HTK5B/0MHFaTFgvmF1By8IaQYnOfUxHHXCsB2QzyHy4ABcJP2Sp6TiUVzlLV6
w3Eln+CSA6XaZ8NQbT2SCH7Rj0zDydX3PjfjmNo7tOznTLcwClGap2p+psrDJoN9eFP4I5ZPeZ0M
/2EE28EjdpLKOA86oDBEdAEpfPvORi7ut380d6wgGGHcRzz0I73+Ff2CC1LJ8EKhJ6fGsb4X9IIb
XApv6FN+Koyc655L1gixdCTc6QjLAH5uCh02ioLDglU7qqwv2lT7lGGXFse7KYJRoxkGfMSS2FIl
cVzqBHo1XZh0xVMhay/U3PQbwWPBYb7/sCYEzmnpYNkkcIrYIm+jev8pTYkKWvLmk9l1KER9X7s6
3GNzjAPEGYRJMpza1L133zGCX5ZFI9Mle81951SwV87DiDLD4jcI/YjT5EyCT9AYgozDJH6oCNrk
3R5GBEWa0T7ES/Siu4tzbiF+BuaSHvS41vD5Rrem9/pj2hVFqJdCC3RJtGO+NsSrcK7kTutpooyt
0C6+JrfdpF9UajySUL3JWVzYE8IpBucoKUDXfX4qMc4vWFJVEyJmJ7cWo4Wq3b1eWns0wgdkomAR
iT4c691izgCDY5M7dgyygveSVw9VZK7A9n3W1y8muRUze30c87jOPcFh/ptPOF2MvCelVa63blig
bwOTq+2XsnlvhHPJh2gvLCOs55JKx967frRb/55T9Vq6YMg9wkWH5vEhFS6V3Ar1yP+yFPmeFjnS
0WVhVlf2bZC6dUp+6/CZOstu/XhrJNSxag+DR5TI8Cc2xHm2oZCkt7UYa9mNtJ5UwW7aD1AOgV/f
gdRARJ9u6iXlR40r7ApSUGauQJW9qKl1Rq95I8h2kxt/YAQfiCw6YeaB60gDruibn2j0sUBnf9xK
fynN4YHXt9b1o0GkvCRftHvT+IrSJ7I2rv7Z5mrd2pRyDHzzcWCCslYjVf9HMNzKMW5Xjr71JXtq
4hNuSrtCCEUnC8e56z8OQ7QjRpCSIMBpERq29WogTe/0+odQtwcmbUS/DdtUW87Y7UyvOxrjZ29p
YCsFQQto8WzWR0ZBe1o0O5NvLSbSgUwcj1ABCclNd0mcrxDc6KwsBpSx81NVduiSskF00UYiucxK
tSafv2aTtVtVE72Tnvzav1s/hLztbk0xMqxvv9XcfLRxdWgr426sbwW5WJuq9fdNN5wL2zv7iFcI
oF/LfKll37lgPGS6M9SrGOYGqBibHdoiejLatr4JL6YPW9cM/dE+TLJ/tgc74FpHfnm09XE/2cuz
YTf3ml+dCPY+rhd9ogtv6iRhRVXYto8yobRAWb+WjraoA+KNAsJIiOlavOdV0bTM7GB9/GeqARpn
C7hnkqN2Y5/fE0aFM1Bwx1nbaYTRxs04dt1q//U3tiQUMZdGOBI8SGRdkGo2GRPONV6IyR/1rR1B
5qQkotuwn/MvPXL2rsatSaCmjIIEbq0WuU+iUQdNi9FssMg4A1gXMq21KNTMPmAUSN3XkVAaf3h1
BrCCgEFEKoIR+Xr0i6miUFKAymAemnEXOaZxoGoflhHcBHsDp8wOQa6YmxO2p91q8CpUd1pPoYQK
7yelsF1P936dh+vSKnkkLNbhmsNHZeTgMdNrVxWHYjBuEB8fkx528bhM97Oj/f7vvYK1z/PX4dk0
THxg2BBpPf19eB7T0TDbyoRm51bsV1737QAXeeqmhQoqqRuUy6IodpZiAejJDvwf3Z9/dSnX3iTx
iHQNSerAkPGfDRGD+HHdKaC6uHPy5c7ZLRbdnw7bG/ESBRr2uf0fjba/3i93EI48ZHU2SmNcLs5f
HRgMyqZfqzG/pXO9z3mehm5+GMSpb/tHS0z70vgZvP/R6v/377QM4j7++Z9Px/KvN6nFqIu0gtxn
ElS2ovnl1TknFw5YtmBB2ElFD2DU/lcC3F+NtTVl7T9+61+6slw6pIBSmz0rhuvw1Te9vC/rg6xe
V9CCG10VR7PkZyChxZL2zm6f9NS4qXH6Hx/x3123f70Q8z8/49JtxiSPGu85J2TYiNmET2ZTbQ3r
yR7aU1edND8LmCL+9xvb+Kul6tP+ohvNCc2noWr/S5PqaqQRkX9oPgN2EJzz6vTb10ne5DhNLsyG
lUq9T/CLjrGCdjqr8SFfbKAptjURFWk6LCDQDM6U6+2lscd8Xy5RmbCExYitlJleCuyFd4OTNvdZ
rBiTp11yMBkw087oUxO/Z60DAm+1/X9/Y//6XDFuMkFmussdjPfnr7tpSWMFLMGZWX/JU4A21kWk
lubxn9zSx9t//13/voaG5XoGkhJWMMZU6539/w0q4NkmQrS+eDZiUxywMFubyc+cHdgqYuglko7/
/vsw5P/VzeNj4xGlZ4ilgdRC8+/epbDJixhtx3xuGnVcXP3qQ4fOC+TMfHSl1uSBor7dCF2+OX3x
ZhKbHeXq5Ldk12h2tssHUFb8hYRM6MUMdvKe8B+Xmjb6bdcazFj/mBPGIWJOzHIZj5p0952uXzTp
nP2yPulTGmi1vanc8VQkWPAqpwunKfmITf9+/Qd0bqRbr1EmdhhhZ+bIcvXt9Ide4z/H7sRJgFPo
SOq06n320gt+0WMXxWEMxbtw11Zdtq3Y80hndnp5S2FKQSia4KhU6Q7X/J0lvUDV5q1EIbHp5uzR
BClR6h+i/AUBm3z44SIyeUxTITZYRILE/U1D4cdb5KXWzF3K1SJSOLDXEImJWKnJf3J6Z+/L/ADz
kqwgLqIHSMQyg9Zttob52RbLXWJ2YbaIU1F+xXQPIihqcvrQURE4pLwLVWx8OZzSOtlyyD8K/ceO
AcXN/kHvlmOFlXoU1nPN2oYC/WDGzatRGmErv0qGjb1uHbph3s6eu5N5eyvM6kwGCBjfsrxHmxXi
X9i6y0ucay+GF9/p0uakXu7axET0/Lowaa9IXdjm2Sk1alLM+4G2ILFg3fOSt1tawEEX2/FeoyRl
RWmS5q4x6mBpDXURFZ8Xr17v6S81GuS7IeDV+2KMCeXxorNNKsQCjkU4yUTwDwFF/S0mJ9+GrFTS
QvT8hbjowoIKwMVGQz/4lHb+zFlq/Ytqts5Tgow1urau3CEdpYPqa2Tno+VNh/ssHYJINFiSSW0q
NGgsrn8i/OPsq+Zumbqzz3Gl9QzicJ1PV/gnUyebi/HtyDRXd8OkIeSf+BtRc3RYcZ5GG5LAepUE
9Gy7TDADRpoFBN1pu5dual7SZSqAhNJzySpHUVIboCk5BSgeidEWQUU2TFSD4uRe6Kg3NrpBFLmP
xNKYn9ar5Jbk0Vf+G/Rr1slfRT3sKhn/slJQ0Xk7vHe6DCvPAq5cGlsvIq6B8xkY0B9irJIAYypU
DCXdB7dX7WMZWz29Kddr7tzSfBuXVu3q9dLSpQtHsB/1Up2MMX/xzNF6GIpGXYA2+qgcapCJtvru
7Mo4TqLKT32PfcJu7eEt6awJUqKpb8kpE68DwaoRGDAx58+mUM25XrzoSdMsLxjRz75Zg0S/lfUZ
/NfZDHsnana9j6wXzuGaeS6097xIox0k8CGsU9MMk7GZH0jjJHXFwvL4VCC/D4YEJZvmxJzG8V25
d2JmsLVnklsN24ybZ+VAusPNaT2goRnK0cASmfteDS693qaaJFttVb4440L3JQVWzllg8Y/CBgeW
Wo158dyaD70uIsF433bdZzBa3kvjGPSUU9nm5zknTMOR1kFxZCbwNno243azyCFs11FPI9SuLwHz
lTaT8y6yIC30enNq/OzZ8GOymeKrIpI0lG72yzVkfcgc8RsJ2pullbAC8xPB8KEiVlfrOWXHRkfn
2YZhtrYVp8Z9Aoz3UROQtpilvU07482bHMK66pwbUFicpME0urVxWHjeGGHkQBGcSBzs6EpOMC1a
sRkxiLT9zYGS3Qzzzi5pvRI4sX6DDjgNsWI2OV/uyqCJLhVaD/4o8ERvqJRE124RgCAI3hZkXSsg
tiS6xONTpflvfTq8yyUj8NmmC/4n7809/yigwnd5RyugC6oYRSgXHftLRUNHrXH38WtDWpPmjwFt
a4A//U5Bsm1Ouubea1kTrnoTaZ3EpAf832Tuf/X19MeoTeClkQP13dEeVIEnOkGfwKgh4YgRx8Z2
VjvgJC/4b2obAhmXzXY67u4bzEYeDiI9moe+mn4NmTQoNFxa03rQyfv1LTJB3POmSmatpit/IbXZ
UqESkvmgqV+5ch94X1yNXpxGQr0q50VET35Z7dffvejN3ognP0A1k67vNIINYVct2V93CKefmio9
2WNEbW9DD7dmwApRCSKORZNXRWmWzvIlJqsW3D35Lka2axnJIlc7ldIYTjJ2WeZP+gozaNug6lTg
LYIC0t30QxHoMFvMYjnY3HN8i2dmA0ywE7wkzi/itDal159ECdqcFuCniPs+3LI48p+JXqVPfE3k
CoBr5bwj4o1Jmc/p2KY3WLj8ZY8WkWNSw/JZuAe+qcqLS2U6CAiJttI/DKt55iCea6pHa3oiOG3P
H0Y37kYcAPr8tH4teeDra0HL+so/xkoe+a++LT8Nk9NZB/F1OnOBgaXcMi+BIuMiVM23VfZZK+IW
+GJU2esrTVJxzx8xIW4Br0VM2YeC+8y5gj9M+JIFkavdzFmmF3INYljbRa9aZoektIVa25y02Hv3
ONI2EksY51JlaqFrw5Hjh7f1hT+0oflGEHu0lkw8SEzfaqOnMnogydBjblEdbU/uS8LaUntBaDsZ
ZxkNr3Gpf9m95W0Mu7z0dQ2qjG5SlA83nSJK71tQPQs0iIxw/n6MvwoEywAtFxMYNdINsixOIiMO
JZtWoe0CYSSNOkisZrZNBBRceCpOvnwM7MRkZLGC6jZtDm95phaP7hxlz+uxf2n3U6nuVRpTbQ9t
v13zpvXNlBUlTzOe8nDhRLkhfJguXQyM1QKV4xcz10HZFGxake8Ho3FAIXU5sCSHEH5LmweiArEF
qG3hEQXHp9XVgbJr7LVeRKM+nS0MZyW0BETZ18wXzdOUatbNWZjy+4hlNil/t836Fupzznu0iqtl
t99lmn5VzJO2Bqbp7dTlX6Uxf6AzcTejnFm3yojk/dh4KSrRB+M03jN3rz5TP3/zZm3a4/+AVzh5
inqF1EWZG/U+qdz86gygf/H/g4DSnB5eYarvK9+k6zqwqut2FQElmxG0lQX3XzHbUZgn07OewFrf
EZefbeN8XG6qmT681LrhBYYR2uva2admip8xtHZbK1GfzMZ/a1b1PeqACUUTfcIc6DzEVmY5kwzn
gd0gggmCEypLoiIbuwpMI4WIV2hvuZt7QeUsWlDA+mBqNTTvdet/gMD03oGCrfSMmIrSYSS1n+fu
ziOHSdDEO9Y2E4ptsbTmwwqQPeupyE5Wk7wyeqdRosmXMi2NQGNPuYyt7zMYW5vMgiOXlS3uRzPG
7nkAQ6DtJeF095knxzOtimJT6QIZdyzM42wCadeFvNBpHt/Ravtfyu4JanQy2zl69MUPWPSI0TYM
ZPe0ZFsjYpkwbVDSE2KrmBlJRichw2KMDk3kUD+IH3onCBzKatLgzLVc+h8by+6TmI45h5vJtemK
xTq9DxyvaI+7Id1VQ5nT3el1JMJdnPr9tjDc5IGVOWaBNaIJMC2ZFceYXXpfiRh/TDtNd3FcACmP
DHLOs0W7uSRsMPXKh+TVzzJQ4fgYWXiQTcZuI9+k1wx3g1rsoFFC/elL0k7CsjALKLpRX+Vspgjm
kMtT8eUwPKq71Mz6t5qQP2dr+E36K8nm4qANKjsnS/I1jsmPrrzftcH8jba7eouW0us2acsdYNBN
+50WLQWj6aiIrYeQD7xYzS5PFvkpxmjaF2XrfvN6yrAaSFox8lXMZxRiqyaTDbXs0AhUucBhs7i0
eUvgQZXbicc0aSsGh1kHJ7h1y02UuOxDGWQMPWVvwub7a4hTxhecLC2DiZfsQjuKae4rt2Pk4INW
HVilIr9DndSpJ5ex2dlb2+76vPNWnZKhrNVNBd3F9xqxaUGvTHOzKw1ECcwxmDLvawGfsxbVRgkN
PwSMIpdcyK5GzEhxRM7vbM+UAwbd9iYJzXo4oAPbmsAro6m/kmN2xh95HupmWzbLLskV9Ts4t6HE
otyZyR9f0VDtgY7TPCWLkl1fe0zsgerC6aCI28zr4AKKsuqxj8U559DyPJrNYxHpPl+kfzp19h3B
TNv0zhjImTNhPKJeGK6jgthWF6fMrveuV5EF2NOecq9GajFk1sS+0urr4iXfaqI/2qnsefJxdDSd
/90KZwfj4rPH7sHPx1foWIBI1CBZbDRJ8vRgWpfE098JCGTSRuHKYIwZZ5jZ+lFblhthwG+ZH0GQ
wiMBy0XOQAXN5bVyi5DYqjMehqAotMdxJEK08I7VGlozZESY2i95z+CuqaUgf861Aj9iDa2aYWsU
I71Olz7r0H7LBqy43s1Bp+aPzGIwsL5PqnmwzPmvdOgvvYyPfZwVW5Pwtb1rtsOFj4NBi+2N2270
r46ZRIRKdsf1xflJ/UWGGho2Vcvo4PYSRp0H5s5XjPxyYu5L9syN24j57EjodB42FqSsIC1HboKZ
zXIBZkN8XUMIaxXX2GLwkbS04HNRkKqbn2bH3GpGOdCPd83Z3RoJU6Wq8LfmaFvP2py+2c7wtDDK
3sRmV+PpYHr4zZsewzLy9vVS3gZdJ3xiunggOv0MGkBFwiZ6861otZe45LQ4qKGqNtGArMP17WVj
5vZ2yP7Mnf+mCeBjG9HJwQ61oZwRny97Jr9oVS3Y3XZJ97oZrmrk8cnggBXepP/K5irZ+D0hqXn7
e50wmux+bj4fiFwM8GaeoiK+av2wd6CoEY/3IpZxXyOkIM7wkfiUW+ozJQZ/NLRtmETsta37Ew1Q
CtBBWNEcSl/Om6X5R9QCFGR5sGxFQRcf8iy+Z4h8yZOaQrG/kwXTCimvlQAHaDa/F7ujLS6BmE7z
JY/GY7KUR6sGxkGWrp/0HMoFIyQa8qHqPKZSw6Ed/PvcrYMo8XaRkX6i0JuCmUdtC4gV4JBOErJQ
LG7TLPfSM7+AFEIXrxdxvywwYgvVJEcjI0uqWphWqAwW+gLcQB+nIogFUoWoIql2GRmp61361sfl
T9+N455EWRebZmWEeh/nO19JVqEq7kIz8bRjVua7PAM4Nk/jgenyvVVa810b+RlLg9iZCrhpMaYz
2jHO7gmEw5JXlK+qMjvFMTPn1q5t+ndmPLeq9Mgw6SbogDKRgaysnWxIvPXGp6gELuZAHzqNWhtY
k3xLC0t/SuveeIFnAoRriXQylZlUGZLhF1nuF2RwdB2aSh4cUcgdok8kGi1HTIpdqyCOkbuALEdM
ccmOJu3OHb1bZ7DtQHzLSojqeArwyDJA7xWHMNUp5q/5dSyRFmQmkBWUHHoo4VZNjX5IHOORrnZM
qEp+ideBbqyroyAeEqEg+c3MtFSfBY5fXs3E2bN7YblSMyDDyq13mPnnNde6201Lp8LGHh5afThl
1XpcZty+jkC2EVKPYVYg/MSHj1I/6dbd07MuqTs993VxbFLY6WXSXtwytTYsIFsvwSneVvsidU6W
dK5pMv/Ge/zuashBzPG85PIq2+S9bnp6P8a4U+szMzYmgpLefrY64C9t8apF8ux1hreJeu+X0cCJ
s1KuHo7eqz+Y4dBF93VVvnVZ/DIm8qfPyuglqpS+rUYWwBkI5LoKQhxUWpjzDEiP7rLDrA3vcuh2
0NclO5IZHUw3/5wZruW6FVaZRyuuG08qbyhWMnPvk/xE6Jt3Zzn2iaLzAqMX/Jz2WI44QAbqyjxn
Jtpf0yb6hh93Qbf9PjeMoCbc/ENs731eP3yks78yIbt4U3ftmRLgTiXrYKAl5kWPqGzSR22pd6Tt
3tZr7qUTkDdnF6EYsl3mCIP9Wg8+4j8NJU11NPsqLHmY50Rj90QzkWbPS6n2tNi/l6pcI08JdCY5
PnOhyYoZvbH9Z+S3r98QY3pDnvOsUvN1caLD4g50J6dd2Rvbfm6Cih/c88oN+L/lzJWnlDtzWp7i
8dMYSZevuksuXifHIevuLZc6M+SVpJYGwszDkWEgyk3URgmk0/ouRl09xbQUSdbDuWfc6UN3TnTZ
b6wE7cpsuqfet269WRH7qR1pU1+J9jukrth4VnMmf+WWEpLWxhQf6y2o1gqI/RWR43VyrCP0r+Ma
jmKsoO+l3a2fbVnPB49Vy5uZttpLhlyurN70pg8N1tAICVxZLPs0qe/j2nxQYjj0miANskMNJh5X
Gt1s0u5bP4n1U+H1HfzZO2dx+t2n03OFBX1m9rAfuN8jmbxP1nfbJTyVS1aH44LbfR7TgzOjgYDp
afXaaakhthL1sDENtZ1j/XHRRnxMZZiNiuccQBaNET15c3sXu3f+Rb4HQ0/OLtVCWT0tAm6i44Za
goKpV8WumXJo87QlKuM5M9Qv4gtQ3WjNl2ioLnUtD51KgiCQxbafvAdEIKiuasjG/+/emuuqRtE2
hprn8g6iMHKXI0obAiPb8WZXiEcgPR1i0oMHi1qvzmEmQhIp915pZlAPOZTqcxEuY49QKQ96epg1
5T6aDgZtOAjn/mAOfE1vnNxBv+tT8ahh0+dsAPemFRI2h/sr7SoNs4+38cBXTgjECabeO3Z26crx
YAx5OHf5rs2rMMvEluL9VqOnhO+z13Lvu9fBQY4+dL2Ye2muUJKtzmBOuNG2NGFQ68Mu47GqUrVX
Rv5Yc0/oPs3o6aeLUR37ar80Bu04/ZepDUgY9MoBrxplj5g5XjtI2ZGn9jDK0eVqgeZal4hr5XoF
awqJqi2/xlZGCKrjpdPtq73oHw1zv1arzzMJXen6WhbBZAo/tEkTMPKmD6k92tyeKey4LYBocHnu
77FPz0XJDjqk8bJnCFwec8TwAZ1V+wRBWtu6jtaGjYGiFWnlB3foO3KUZcsj2FgqWLiJUl17lGmx
zTt4d1PU8j4ccfMlb2j05M3ixi9nJ2jZHkc6Leu0P6rsa4RmWE0VPl4alYa7l814aKifS+KzNvPg
BBoOKaK/f2ySypUzB2P3qdb6GqYD20SYQT7O0ubKiQwgaXmBmX5OPe8ESveqAzjptfJeL/xLMgCE
Kavv1Nfpp3OyLMRXziBmIzTtspAf0IJptpVHPHm3HWXKHmLt2557yWWAQyxVt3XpM++c/Hfio/8V
MDOtND/Z+J2QkOQVN4YkVd0tgqmsjjk60rUNZSj3o4Tesy3t4ntJ+oNjD4e4KSlANNKuyvuFdt1G
FSuEl+FS/gfyw3PU558mr9F36mOUsrzE0OGL/GT6PXnI4znSeWrseWoDts1tPcW7yOKJW19xBmbU
zvzASm3IgMWZgetOa9ygRE1Tmf3VQwTXcU53EIo1KJBGOyFiAXMz/LpN4tGQ8NMRhq2Fh9edZENz
VJJ3MUBMwMmArmyKw9Tw1xX3YHYUQmRp0ejfj01vrHOWaTsLm3mReNXZb2rLYujFgKNHhtUKe0fn
53W9EXHZsfJEDMrGuzzKjnKM7npI93qW/iBEuhWkPkBsCHo66xunqYNWOk+2Unvf0Xe1VIdSlBcZ
D7u0BRxOc9MCqtsbyxGsQeCDd8tMluO2NO/SnFnTMq8CxuU5r15rxjFJRzNSILUTtny1KLpQlmjo
TWGrI3wdVPkU+2I7JfaHjFBA5aoMhyKl3nCQAjLObnMAqYXHxdZ+m04WeINx8Ebzzlwe57Z7znLn
5Hf+jrnxD+Tzd3uOzizfBqJ6sau65UyReZloE6y3WZVrX/Wo/1rfCMAPhsrjr5IybGmbi8HuLJK3
1JuYlrMOuIzqsvY4ZdVh0tSJM06Q6fKR2oPeB7nbiaJNkOnJjk7todTQ9eQ54pgeZcvwQVD5nj0S
SB4d+4TFDB7Sbhm6V0TmKK5R7ccs346sP/WWa6ny/pg31Y9spp9G0RfSPtwUCUOhzOs0yF3i+Gyz
8QO+ky3Cul1istHE+Q3sWo21oL33Wu15GqsDm81BzBXyGzcG/CFWAGT3ObFLzyucFf8pRg0/+jMg
b4UTxzFtPdK6xbjxeC3TaL7oA20qteoZou7csVSta0jEVLeXIx06LQsVSdno+JEKEU5Q+uVrK0c2
e8wOEezVDRfvuVfZoWSsNbaqplM90mhNH5jJrpn/1mukNWzJxqm3O540+zayqeoi/dV4erbBxT9y
CaO3RTAWXDPDWWn0f2RAzeCduvXw0mXVdl3tyUD+ihv9OC5qIYiAZlJn5YeBBkKQZ/Wzis2UUlB/
83mC2T0qhmggM/6PszPbcVvH1vATCZBEipJuPbvsGl1jboQktaN5nvX051P6JmUHVchpoBvYwe7Q
lChy8V//0JUmXhXFVZ74MOQn/Rmj8OVkk8zbxUClTposXRKbWuaejvK+zGctAzcbZPzyqAfxfe3Z
mOpEbPDkUfcBGGvs3GckOSxkE90VSRAvhmqoloPwEFhMQbTOozzehXXi33opnTSzlvuhy8QiqYCn
tQ54N+INWwkUcjtsuWs2jbbhwVPcyIT2eNfjCeFyx89Vc5XaxVOgk20/zhVFTJVk4hiLONwNV2FT
liurrl/nXc8PYN3Wnb/uiJ4BHrG41bBesMgEHMTXRgPDoNRAF5B6UJuhCwMfWw21oXLGrZ8Rfitb
5km0Zk7tlBztKj6kOXYMbvcWebW/rnIkE20pdjPnBQfdLSkSiMyC/6wuJJeuc4y1WSVUcOg8Oaq+
1RmGUl1SHmqTvX4Ug9jnIce9VYh7zc6f9MbV1zhR7kn4vCVih16WGR5sxSZplCGwjbfJHYf/NurZ
FFlxVVr9augpcZKZzuVyvcf3vsgO3UB0fVqJiqMbOoCmacmqSbO3njibqijv3RQGfN+CNehOr6i+
5wyR6SG2ctpe6a80t06xUx24NtMGjOufoUknliv8XgbxLUTt66DQ2O4xaxy9G833boBiD6qH0yAn
PPdLrpUT8gCR5nfzgZAVab82yoyHbsop5c6UGqQDFn75WNoCxicMz7G4Mjly6tS6UiOtgj5ZuZrc
m92AUZ8kNZyKDwpZHyAZUbVHllT2JrDO52wmvN2gyoSFTjGQTO61FukZncV+4A2Fj241WAhYwjsv
L/dYCl3FWQsbaUzIl6eL15nBDbHM+wKd8MCnGEkCnJLuwXTVTsp2C0CHzoH2bCbfMBBbwzDZRVyp
G1KOKaFJCg6wK0EMct2Z7c+YjBTo/69GlL5CIbr2CqA5CDykHNuDXHdBaC5sP3qUCF23Az6i3ARV
HixyNymWAOAkiIMj/xB6Yz20Hexz3Is48ofmLVEZVO2pJz5Z+16qkHXekrMS5E8QkdqrIJ6usrSk
x1G1+QZe8rNmkg5uzCA83eV7Xf1eLTAR2JaqNW2TG2RUaLmzdJ14MPTbBK5W4nl8eUY8p8V39mpK
AiKeSjsDJYBk2dKaylXuvBQhLgj6lIS3sxEm8dFOxJQELDfAcW8/X0Sv6S0nN0VnZFeBbGGCmmDz
wKmC5sJRZgWHB+kcRAzWd4OHOEsY9I2I8ZrqdUfoe7/wYOYS+gCZd1slzbCaaAq9ur6FsYUZp/fc
uNQGhZPcDq1Dh0sNk/NfE06dWigbs7ksDKibDcEXOlMEV6Gloo0mjeKNJ58fYkONVyCb9MMqtBjR
YuC6fTDhDK2FGycPJQgisgy/PE02XYnAdfVd49TVW0vy6UqbMyu9qvKelNCqbeRr3Cq8lPAB3c03
edDrRA0kw72rZ+IbwA5QpdvxxWO0sMLSol5krfej86GrVBr0p2hs9t2gEZSTVjmCOgf4xB16A+fz
LnyMWAwZLS2waXYqG/+ayUxoEJeSi6EZTrfUSP2hxiLq4HTizilSudJNe3rIzbo4Zkb0LiyeQhaE
OF2R8LyuJSD6SOELztk9V70GAJ2oFQjMryjXYjb5KQLDGe39pOBk+rUePXqFr/EBufM1Ng0TtrtW
EMSUh/3GN2QCF9sc3/OoUTtRJIVcYO0bOqSK9cO9A9Z+FenCH06oxZvmBoBWeJsMzQQOzAZldQQe
1XLArhR8VM7j/Bf9iPQ6943p5NC6RTZFwqiRD/VDPQX2rySpGiR3dv2jn9pAon2aio20J/c2TDmR
4TXUfYsoRofmaS7xuG2SNUqP9DAO8IA7JwgPSq/6Ve4Nw7uFv7KxSaZAC1ax64t9qQa320h3fGmF
iOhZO2T8TqaZAuf4XKJEFWMmwCL1KcawM+o6+3UUmVp4mtleD6IHpZuJ/45HvARL2s+ehkT39pbs
y2JBl0W7b5qJgHHKQwCPRnV7K4tQhLCux0fPhgRGo6J5SktfriV9ngfLp3cZuYbXL7MsVGsnrk8J
m6taRtVE+DssqvtUy1tSnAoLDjFO9suo7KxTljbmj8kpMjQHPoa0zOwkcAAMgAUTr0oOZW+Nh67t
3qwc7hIOHX671HBtoiId8zI+hWC4BR8tDB571jcBSmoL6FbNuI4HzfyRT0b9I44snDFjn85GaevZ
U4wTnWEHckO7yKIeidWqbVzI2kHYQPmtsIV4nYbq5yTJH5JpQRPMaxRqJWB6XetppqbTooh8d4n1
mb7sDCqKVAPA6HviqmIzyW81ObsqdD4ZgyaNj8VA3NehhMI/LRI9VbvG86x8yaO073KdDnDXso0W
TROuADcDHOvAqDeGZ3X3URxLbRWSqxkATwkMTu9YaNquHiXuVrIqHrxgkuOhB5RwV+RJYdAXCy//
pfVZd8ddDQCDIsOgHiTtbulksljWYSdefcgvMaUyvwPjFHoiGT1prIs0uSjiONpbQBTrSOTDT73E
9BxF77PVQWZdN0NY1TSPNK4Xju9AuxhcTLWstivXkLm6TdrUSHrMatq3pZZu8hJtWqATKF9Jt+G9
NPpeFnH6I0NCobamHoq1bVQD4GMd42jjFXua35RmUtdXbunZ9zXO1m9j3YsfmEa5IwV/hPlWbDT0
uTkgarkdVep4yxHB5KLPMw91xdhBDs0fNaeun31hti9pMyUH1ablvSy5wKZSpc8anV8ICYEXnHTT
qx9Lqbr1aAAh9p4JCSPiuHzgNo0Npsxwd/Kd+I2vk+t8imeAa5WzUQYXjr5xtQVtxu8Zujw2QQOq
bywfaj9p14NTIdGs3WJpFOJHjUr3vs6GUgcMaWuKDI1iVjky/Tl4ZkHvxOHgH4oo2eaAu8syGo+h
QqabFI2iY4RaNokmmINeFAEJ9O/QDd5i1/2Fgp8GaIwaSflZfk3Uqzx2ovqpO82I7C0asCWL7kH5
/0tl6G8nPO+W1cD1TmMrRt85eTs2d+8WvsNM9wjFSiv0+KBrk3tASQFlJhhwGoPYQL8ThNM20Q2H
TpWuwiqAhOXV7jdJf/CBYB+cruC2rjgKvE0f4WqSOUa1sDWcFenKA6uzUcFkpMLO5dTBFnLo6DYj
lLqetmev0a/0wyZa435owSUgvnmRaxjJR/MNVEhnJnUaighESI7SR0w5TLJeRA0zjYryV5t4TwOr
yCmCjdGYpyGE6qa0tWbC0YLpZUXxtQKCqaRBc7Q+4NrybNU4PkqZ3tPQLehUVDtWqH2ISINeGDph
hGG8AjF6AQlbldigUQuFP4Y2ujU8CLPWsB+76QSvau5nODe2PpRUNTqdWRUd4xRsCtu2I24BDzaa
Eatpn+n8P0amIDk+4AKeqYPeRK+KCzQtGH3lZNldX0Tr+Q9QHN7kuvkz6MUxyJy11VkHu4fIl87y
IEC9IJkOTZTciEo89w6fUNm8ts2w46ukRy73XUfLU2Y5JW75aFeqBUkzmyuRTfXCpn6Zwyx//4S2
hQwwhf1VoxUb4rzIhiD71igeojqElDoqNOdBR9MRVihxC7959WUtbodUO6bqibriR5NzApNL/Etr
a0reMI3WMZ96b8CckNbJzzAIGMvIpJIIszXsIdpzdMtmLo7f5A9qtH7C+FwMiN/E6OICEO4siokU
qhNo7R2L5lvkAUKaZj9zbpaRBijXjBj46M8T7iSNNt0j9HxKyv4+LDOa0sbaCLvvraze21B78euB
mCU3WTtTuuyr8ooCJ1uYrf7OJrMLh/QhLbRdGU1wDG2ECQiRZ7p+YGG8iz6mpxUXDsNhHkZvEVrP
219Bt2jA0mw9/6B4AhVu/VeqnP/IqsFftJe7drC/zf+WMxFzKMJkRawE1C5i6NFy05YFr4izbo2R
w7LLtHvk/mu3BnpN3ZvYykjIA5gqvY1Mukfyh+FfG/UyLWiCtOUVx4fG4RY8NWVzHNzqRo05N83a
eyFe6ypDbkUM6Q4fz4UBvJ/7Dmli1UuaNdfYo2yzlPPVcb+RuUfhYf+owR0XsqIUcXo6E0V+ZTrj
VZENzzOah+FoiOrTuS7HOttllb5hQ1jWNZ6wOTc8Og7S8jAz7MU9FiQHIu1e8I68DgMKxlhCchaB
vTKSaT/FzW1VkaPKsWZu7Wq4m2bsA3fOW3zJ1+ZQvlVuOht4yzzgKlwUz5HVFzQa4tc61Hexym+s
1ufzNm59kV2V82/CORA7gUMDybd01caNafLPVO4aQ+UZps/VpsMS1khTUtVy70XXjRMMgFfXaLXl
4AsgtoCdvvBUsgE3cK8bCV+jS9qHPvaSdZc5Lz7KMjygmmd7RJbuSg15ttRu0U6Ui0mbfgQi/GGb
RMj2iJ+aptsnYbUiJwWTAue2rzu26CTq9lB5vwVtj8Y8MI+RqeB6Kox4W750q7J/+QUFdZN6r6YY
fYjZOZaC9qr0iAw29cJc4O74nkCH2hlBv6PZu8tD79mHV7cYupH2Jhv5teyCdIvdf7KLZZMhB1O3
eaNucss9Qvxz+7BalpXZzoxEJ9AOWRmy8xRbnV6G8l6SVKwmIHefDcqwnA3/5tqCV+hCFc2yaoWZ
KbQhtNXzx2HXw8rEK2JhVeyWDrpJOI4SBV7PputH4kfezge5SRsg3HOeryGJb4cIqX98QhjG5zJt
Rh3abCCu5uWt0cwNU+s4ZCWXY8DRviHXs17VFZ1r21pHxhuGWasoN9D0YZEoxWFie0agNyvzR/DN
KO3RZE7cFNGfw8504KcqknyxEzsBx7pJwIH1kMNBgfo+hzqALI68Mc2xlvOTMEv/uq6NRaaLR5em
B/zUeE/+6sHQ3GPWISyETtlbt0Psv1RIEC03WVFQEu/nbnHDeBgE2CJkES5sAPXDixV5Gw1PvsG6
zU1xa/fWj5bJyCanrWLiSeO99A5kdT2ksK/MfQPu7gPSI2ZbWPRpm77eZ26zmTWIdgIIy17D1NK6
5IR69ikwfCfDWfN5JhPjL7bSu2JrNc+D81qFiJaNdtekzgbVz8IbcQucE0sTr+eSVW5G4C0BD3n+
C5lVDHffaSs6dBCkxiC7001xZYTYZuZOcBU46Z7b2trFTae1tRO6wRU41wH7zNm7eT8E2ckyo2Oq
33KWLGHghrBIa/nGb2vy6/nHyw5P6LhaG0QPzM9uDKd9V9yaiIfzID+UnYELKzzwmZBVaW/aENC6
jjaldL+J2nxq0uL7WFs3MDe52PLmWBg8VkaaV9hMl+YoEVNpUCgU2saBmL5LQpYHWgsy53QPpUfw
MNHnntWSwP8JNh/9m557v2xd39R0MxPQw+X8SJK0Tehr1tXKSU20wsOp1Ka3NhX3Yky3PVd5mAzA
wFV7G0FnyXU1rSS6qWXdaddjD9lAPWmtWuXRuI0d51hpxVpOfLNTq+8CTqjEjLY2TAGE3t7emNQD
EZu8IXuE0dGDHMMr5jPptXSn0SJ2amtdupBbhb6Ag+HjTxCt3Lh+I7V6XyLmacN43XTutVdTefDE
MXzK12LMNjMm0Fnpchw47bMq/667RI7S9d6nfDzD4Gx0ECSO5Hvuug+tpQza4iGYWiEO5gxd8Uu6
sNsNnXsf6Q7StYkoW/4MHfrI/9MKwOOClUEfqsyeU64nhpiu+j67ymjIGLxaTcUbr0w3hrz3XES/
VlEeE9eFkGyD1qIEHTodnx/PCfeYzfNL+Yp95Ct9EGyiVttwuduygJISCqc52IdZD1VXwbHgVkwx
eOBmctNRvbS1iQbA2TRC7JIque75e+ISVxDGnn/X/GeDb3zLUR0DZtNgFjA221uRRXuP5ysCYp7H
CTQyWvHHlueuacuDJ+ur+bGbPEw39Gm7oE0eigdft+9UVk5rHf3GYn4HsYxvE/Y7CBDXkRntWxZU
yAQ0PXnwHRpTMTt5xN/EY00heU+FsWl63BjE9Kq09NqmoOt5VVPwXhBWMT+H+Um7WnJlyAdQaWxN
p/4WVhniKBq4sHvZ7kbQ+vBBiXKrAcIqfqlhyquxDdZw5pD/xf+1GBplkBDi2Hq2ecDc3mhAU8IH
2DW4Ib7iMwcwXcxjz3+vTbdKLxGqozCikVgtJUwryrVjiiohTeHBmeAAAB6Uu3H6Lob8exIOkLun
HaU8hjIwuIJfeHTMMnsvya7ipkeYzBnv5DfxsNH64HvcB3tkKhAjXkvbWc//8iwWbvi3fFLL4fdT
gfq3CVuSIrSZUyXE9rjn9XKhX3t8WQaXsiZo1noc3rnGRPsLEh/CLsRAcDAke2+4sOBy+0kBTg7+
dlMmkPpN9vbUTuNFUaWQz3klsg9w1wgOXBWv7LhJsVxi25bhleZR8Xt1gOlv8ViE6NSLXDtUk/mC
c8vaZmPXm3EHKRGoUD8mWdjx+LCqYTJ85skRkoZc8FkjKi+h5kxtj/QDi4p2Cp5ikdx1ITxdDaym
t4w7jSn0Y/wLf5BtFPlXSeOP3JbicR8hes8BLtYRaMlyTMUxH6wTjSDC6jmvxii7aa38qcQtZVEN
/Rvuzl7BPujclxDQUoyUVVHdl50HqZIuos8jtpkdfixI9Tu5j1qdpn0htyIJnQV5RPdiQl1WhWuB
Niyqui0VI9YpNNS6LH317FIuAq1/iLvs3ur9G4unDzIWY2yU1S+u3S5agr8D1+zXHrKdpW6FNNSo
5XZdXj+TJP+aIgVpa7y4UmFek0/wVuJXUXAxLMzpJfQzjCgdmjeqzsc3K6pPhQ1TEXUoqGNTHTq7
wJqTxPDBfOLyvBbeeKB2oddSvQeOjx9CiJyNRsltavUHkyoFdtS768c7JctXGcob6vw7vPPVogyQ
dMT+kz/Fq0gTt27W7KOo2VJwriW2Rjhq71QW02AaUIU7Xkmgg7P0ffiqFV1gGNhcowiD3IDUVbcV
eg167+/dmDx7WXLdmOEtPoYbQ/mPidbu+xDqTerhP0XE9/XsSjTbcsiCE6Jn13Zakt5bo9zYbgVc
KPkEMAM2jjofEy2d/Qwiavx16djeRWM77pumz9DSJdgPq347m4X1Mbt1hH8UVjAWnW1wnkWs1eUi
SvwEvicUHAx6Xq2Mo1wCQzaoH3toSJ2CeZ35j/iFncysh6wbY9XWGk225T5ULqfUwK1HOsewAPnJ
Sv2UoP1z+pYvXeXALUk780q8Ze7G+8CyX1BXHvwmxTdmvC8GLpvWfLdu6f4D9hoOVBu4Nn1T3drT
cGzCYmlrDQRXFzaB2Sj2Oa8qccJurhOcpRf5aLpL+mrrsMquC13f1ZbNncy45v6zSXStgRvV3gmJ
Uxod62ObmneF1t0VOELokwuaKXZpZK1Mm8BAu8M43cg3MtD32jD7RQFoJc6abvpWw1OTMqIzbUxT
ZiA6Su8b6NSGygh64NghV56dMVmEdrLLcGRhN22x+OFHx8W6MIJf9qQvSvXk1vlLXBtUX91V2sTP
Mq6ecgxuaCdthji+DsLhUGBXlGsYGHMaZbxymLDwuQp3xQXnmSbucWzRT1SUgYY09z1vKHPpx834
p83VPMekLHXrbavInca6jpzoVQPTfqG72amP1DvOsStN78MlQP0+gDOuinibRdbOVVq+CUysmSRy
FdOHU1ybxzCCFv65qPlC/k+9b4LUCVsH+7LNM/274feq7AJ3PEUBMsJNU/70AxiqU32aZxV4sACr
4v8xptJtBPD/c3U4E26XdFkCdC79aYC4NqYseh9tf/TWhuqQBuwNiH+m9gv19rnvJNptLMEduOQO
NqawpGbp+h9y8aHvZu711J7S6Mo1HkrrlfkCaUPdkr+GKtjwj+T7FavWA0t+/vwxX2rV58Hpykls
LAjfO3vMDjZOiZ+K9jRY/kmiNIni2z6zHttoXH8+kmQaf3hm/J6m1LHhJqxuto0/G4lwAyew3KY9
UYI0d9wQpkPd1F/4N1yuGlwtdSxnLal0yxFnz7KOe8u3gC9PyPKMjKoaweAs56v5dqcCa5gSlnD/
xczmv/RsZkLoUimTXEfHsM4G9YKYbn7fVadMC7WVyGHHc2OFyViL6avFMj+ls7EsjArnNEebJFl5
5mPQaEGb2rb3e4KWahEktk+jt5PDtUm2S7lpNHwTdcmusy86uaiK8Ytf8JfJfvgB84L6Y7VGsMK7
Ogj5DFETITwrTrGKT33DP3y+Xv7yKj8MdOY5IuBDDAiyqvmzgLa4nQjy0Q0NUQ9U2/Zaj+Q6pw79
fNBL2w3HYtnoBib9Jml64myVppWZJVOjzaFvFGOtBZkT8YQWpPj66MexvMqQZTf8cYxw+POx/zph
qUvkfHI2eDmbsK1ja2Y5TDhwt7DUgC/6u6aIj2l+hB9yM/CPFoT7/8egls73OG9Ajjybr9uGaEXy
/w0akdLhtcm3DK6i2UF9EXDMwm9GVn+RnHO56bDBGgZ2u9i4W8z14xrKgHDtIimnRzKNgx+jMFBk
6n2/J4lGaeSP2PkXj/YvAwpTSlfgWm4o+3yLVe5EGpXZWY8l7QW/GZ7xn8K4gyu49/z587zc5fD8
+GOks89jzq2vS9Vbj0GXl7uoTG+0yEi/SCP7y3TYaebthp6+iTvsx+cX0G+wUr9Ag1T35X40tO+O
hZmrUi0Nhk6YqMQ/n9VfziiOYSF1BZIqiTE5OxmBMScdIsn4iHKOovVBz6xDqoeb0nIiuFX6MuRh
xuOyUDVdIy9+wSZg+flvuNx45ihV0+R4JvENjuLHSfvCSXsSkcCr9Q2rhcyv+LacqEw/H+by2Tou
7o2EZfBwLR7zx2GcAZWlKsvikbwIDCnoYKIT98TYL2vZfjGlMx99jkRilPnmXKVIazPPbaS80aDa
AFJ5RJHrILf32nKHmBIQ4ZuIEsCaryKBL7eYeUCyOEz0JK5ln314JWwATHKC6hHCi+MUMCG/wZte
9HAPHf9GonLP893nz/Pyg2BIl2Ofokrarjw7HEmfaT3MK6pHM3gnbO0FbvpXAVaXQ7iUithoASna
OBedDVEOqYIvgydMYSfv3mwwaY4P/zoLUqI4FGAlOTYH/dlnLcWU1ZUsykdjgEoN7uJvG0iwnw9y
ucI/DjIvlz+O1mbspF6qtHwsCLieVCQ3nUxQp5n26fOB/vbAYH/QQtGFjifS2TLAOZ57csxAfRQk
HKhhAs2of/98kIvZ4JSP55IlsBhH3GGffUiqzQuBR2TypKf1O/o/JBPOoKNNjh//dSCkfkRG6wTW
qMvY+LKpYV86WfXklvVWm4iHjaYXEOzPR7nYF1xOSRfrJXZcIeR5tqgypsTo2t6AX6udNHlFq2mT
K7WYrC/89i+f28eBzlZBge3DYHaj8Th2v+k98fccHKSpoq/iIOa/6EMp6VrMxUSHKgzuV7/D0f5Y
bpm0PdHKArdW54UglVNXLTHs2piQ9CHW0mP55wf4YTjz4+qOhPKnrsCPM0e0GSCiX5M4JtbmlNBR
0p3oi338YqubZwdBlgTpeaszzjYFb1A+/MWgeCrIaAsJJfVR4nSNWOMGUkxPnccBgong53O8PCcZ
FVBBsEaUArc5W/RZjdOp3VTZk5xdg+yX0PvllwMPNHnCSWahkRajFQMmV786+8Wn7/n5+PZfFg+5
t0qSVcq0pS0+PuQcB/bRqOzsqUxqpMO4QqAfB5Nv6HKJtTErzAwtWHpJ+FDoHnDCe6OF+VLaHZYx
0qGfhgql8IueCwSWwBiYbkwXb4ugpnuI9a6hhncN2RWG8Omi7tW0D9MeJ5JGovz1gYAzpCeqSOjK
d/Z7rL9r/XOF4GQWdA76eOzNfmvi0AK7CIg2wP22U68GbX8bdtrS8H1aRjki++yADnaGNriEN6b/
qzbHEx/fT6RPsVS7Wa40ezLNbPG51RglAM9gjVpSX3mOeOs81LUJqj6fkD6PtjgdKYwoGs94i8sW
cUwtki1s0G+Iv4Cei59l4d2P2HlksffF53yx17LLsjsRkkRRL6gMP76RyvQizTcBbYPYb44u4aWr
keChLyrCv42iOGLJrcBY/qI4CnO4clbjRE9FF2XX3qih1o+zX1+srosNQxlSUheZv80BnbNjY/Is
2Fh5Uz6FtnipwPlFhXF4DTInr6wqf/t8NPNyf1JkVFAcmY4+ZzqfPbneKCtXx0flaX7DmeXsIlwf
ox/FACg3c59ce1XEcKVyti2EejTyAtB5/bbDXcaCl4YdDA0F17NvfGi31HX0TZ6hXS5gWQPos39b
PUYgm89/9uUXyK8WtG2kzVfI1vPxfZdicFEe1/nTaMdyX43W3F+N4m0y4s71+VCXR5LNQOw4JkwA
blHnm405oSeulHvSCx/NYfNN721I5rQtElgW/z6W4wpFjWU6Bofgx2lB2NKy0B3dU+uR6JsGt3U0
HQWarMEqvzgoLt87LqNUqJh+KmMGqT8OZUqjQtYt3VOPawfiO6zSMJGqZlMrbPw07Pj+eWrgKVQP
pL5wNzz/QrHI92mgNd4pbLubhsBieHDryWpXSsY/Ph/qcnEwzlykEPAy20OeTS2Pp8DiEm6drAqq
cZk2tziYzFFe4Ren398Gsg3gU2e+Hrrq7Bxw8fGyx9IUJxiaEw6E8a1r6idEHl+hNMb8kz9WEQ7o
gS2lpMRnFZ5NyTDjSosLS5x4n1cpnHneVVFpKyTyBx8bHlersS5p3mEKIqX6Cq/5yzz/h11yuwAW
u/gE/E5kWSack0ILTU4D/RqtQjsHR/Ar6G3e3f6cqACLZpnQsZ0XysVEcdfNQIw8xRcwbjEVmdck
EcoplUss5ReFxPm8fg/GhQOMjwqGk+PjN5DUo8KolsGmKf7ZmftEr49d72//bTnOo1ClzKlKthIo
3z+OUle2nRZZgGGe5tEF12693FlWhvjX1fh7HF7Q7wBMWpZn4wwSn8V0iu2TqhOEZhVbNqxZnONn
VdLnU/rbWwJEZ++V3HSt8wWB5RXGTTZTKseU5KEcoqP3WNfRr1TZxzGA3fv5eOd78O+pkYWEMzKQ
tjovuLQqaUtjnKfWbKCY/Ez6ZzFgkTqkPz8f6AKZZCTQF44UG2M7rvBnS4Ksjy6uukadKsRLQL52
do17wAbdlvLwzS83VSdvjfD+82Evn6dB+4UFSGUBsn2O2iMg813CDWgZ4+/iD+O1tI50Q9eY3GgE
tnw+2EX5DPAqLK7ZvDlFn+Dc8xlxQ5rDuDBPIWarIdmkg7kvs00XPPK/orvnS4i1H1b33R2/mOd5
AfW/kQGWqNP0GZf5+Clk3gzR5IN5yhr6WrmB8FMP9evP5zev8w9biEFOLsYRgi7PnM9+9gplkjuQ
3fXkhPMb/C7Dj3aJ08Q7OyXK/p+HcmjT6uS+AmUTJvZxPlOSWqHO53bC+Q1RstKw8/JxVI21r0L4
LlYICCTTIqicUw088uwAkEONW8pIflQcYo+QcsvRkcrploUhO73vqPjHFg/phRK0B/CYotC++OJ6
P4mM2FaIYWuYsJjHLbAmrOGHwD+l4P9X2HEejq/OpJ/Ejc45f5AFHQgvEkb6gEMDak1CM0Sb3BtJ
/8UCvHyMXA5+71ns7LDcz/bI1KjCNic25QHvvB+GQL7bu7eeht4igVBmiy+Gu1yK1HIzzgnEabnm
Oe4vMbvtrKD3HiI/hX1KnWxa/8W696/b41zDkb5LBWLxytx51n9gDLIYGugK0NeRYS9tEXyHmds2
6BltXFQ+X/GXmwdlqevoFq0MLijKOhtrMtH/2GlVnJoJN9h2b1lHzXw3Jb6uxgnlByQUmMncDHyj
XIdM+fPxz8tWYVj0R+cwAMoAjHnOvrhc4xmILExOQu/Q9VR9dw1g7aJcAKPubM3YNhOs0z4Pvjpe
/zJzi//QvOUBQ8g97we4amwHM3TQUao9hdBiDGFGqjXU9nKca2cy7R13Pxnl1hL+F5DDxcZpUKTr
VM/SoGXlnh8QXeHWXmVr/gkm+J3tE1tbOXefP9nLtToPQW60wsIQnPf8yTaDlk9Ix06Ru5VT/RyX
+9C2v0iXvTxf54mgmWPFWnMn/Hz50LyVuYy8B1LiEwXxOSA0Xmaw6nBWJ+JlIH3CobZ1XbDZ5jHS
84fPp3m5gOiKUf3r9HVmsPxsmhVy9oa7QXAa0/8wWeBdYjyxqsZ9GBNh4XyBGFzuN5gkEeoJZorG
E8r+xy9zLIiZ8usxOeEShG7I3CXqGz6VrE8Xr0tz//nchHlx9NkWHAN2UomdKcvl43BWoQIJyJI+
mJrbvWCMX22LaBQ/BU4X23HSMQmaTLX0OjjJUxFWpwElzkpGOJxObYdlD2F7UJkFxifAAk+Urh55
ZBmpPq5bPXSJna2GMRq2oSqi68HN4r2lFcEh99C7NDxsrH6lQpWKBzsxJWLZ1k58wDCawFItS6Ev
5v74zwcVRbWwqdM59C31G6v7Y++z/TxvHNPIH7KseYXJsoBG+dSrF/h8kGrDnWD3HZC1fP6kLwpS
Eg4Ac2eUxhbkGJ/VGHaHCsEre/2e6upYa2iaLShRNM9SrIDVj88Hu1iyDObA5lCGxZDyvLlj9bVe
aXYmHuCRPQknX5lVfGe2yStK+acRW6+in74Y8i/zmwMcuLQI4K6LBj2O/RnW9Hb3EFhYomKTqrYw
aNw1lHBkRjp+VZ9P8eI7MSlV5uutBEXmfDk7l0erqIA7KuMeOh/EfppmTbTDG+tKtN/JW/t8sIud
zqSsgYvINi5tKCxnH2Wv7N6YCEe7d2Lc0pvcOrbg9wuiTd//HwPxHXKRoB/OR/bxc7Rh3yAzrtqH
xIsHnOpQsFe5Wc5unu7i86EuTydTt8E8HDZuMDFuSh/HKvzU7iGH8sY6cr9q90h8yHqS7n9+YO+b
eML4Kdv0lcTDql90w+AvSif8AoX9y4N1gF6oNPguJEynj78hB0YcQ120D6qja22Vo7tPOYk3XlHY
68/ne7lgTL51cnloH9PSPS8YcxFpHu2U/J7GRnYz4JGzjwHKoBJ3mBIWTf1NlyEJsZ+PevlZzKPy
EdLO45Z2Xs8ZItfDAsf7ewMNxKoOXzj29SRwwWE2/4+RKIYtrvPUkOdIoKPCGlXmIO+NEjeMNn0s
4FTgzLnSk/aLg38+FD7cl0wm9cdQc+3xxw4aIYsUOWGSd00VbtHZzZUb1vw7RfH4f5yd147b2Nat
n4gAc7hVVkVJZbts3xC2u82cM5/+/5b3wdklUhDh7TYcYKAXV5prhjHHwN/BRf5p5NLCSqryzVFZ
TNlSFYRVJmeF+kFdVNBhnr3K+2rVxb9Gemj938Zng85DCU5HZ1Bgs6qRWeSTRI55cFVkReJNDAgi
wMFULNdcGw0IvtiN/X+UKtcWrNIs7QY8iaX570eK8/BhaRLIW/Sot5JzGjXWkxbHdBrraXzM8hiV
REFwWOnxcFQdC209V7YgEIcyn8yLvLl/HOY36/pDJrdbsipN8nC7z52FeYyaPVi7tRQZC6dOmT81
jGMTn5sic0o9+XrCMJ/0va/W6aVuunaNpck3iuPSaxCEWI8e116CUwCKHoiff2eDBGw8il0kJjgs
0Usa5v0nAvN0b+qS+Rp7bfiYKk55ThN9fK6LNF3Ckdw6uwQj5LGJ88Ujef29XldVQz0Y1TmDBl2G
ypJ8DUfXcCDzckErw1I+HO5vxY0lskTanJyvTB5jCquCDUSPMr/Iz7b+FSJKOsAowxUvKnTRGZ2c
0t9mM8Di6EgpGbiDgCKm92T0ZN+EFKI+UwJSjDOs4El5uT8jRXgrEwsgMvL/wY6AeZwkFyxpKMpC
ruRTJKF4kWU7t/nsJ/k6pSMyJtncw3aiaOraC36ZzjEukEKFruv+Rwgrc/0NgD6YoUq3BZmhqafc
D6qakDJKTqWiHp1oOI+iAfX+GPOtYwxHwJ3Js4HQEevw4TrH0Pt0bQMJVTN27qcWsp91Hbei8Uwt
pE0u++qqpO3yUjbOuGBk5+/V9dATS+IFVNDtxirPWq7aG2TXWkprsK31adw+qY2ZkD3SvIVHcn47
NMJ02RaOAYnnP7f9w3xp5FZbL4uqM9mpwyCb4mpEcATF6sFXJGHYfcfY31/jW/v4YUxVvV7jxkPC
rMwl72x3aBSnhvc9N//eGl7Na4paNwuDZrEYlsrRiR5sI34h4f1JtpsFa3h7KoCRILnFrZq9wZLp
uvAKRec+hoA877Ye7YT3V2tu18VM/jvEZLXGClCY2Yzl2azN73VhP1Q9yOJiYU9unXvhheLtkjnU
pmFhpioQieZ2eRb8fn2g77K2gXFWrqADBV6wUQIBKmydH//L5P7/sIZwAT4cPxpLOJetgk6vPATr
yoyLNa4FQlsBaIn7Q926XuD7gKWRWECibeJNtHrdCvXb6KwF2YNrwsVmKu6b2nTbXvI+lZKzhNW8
cTYA1xLRi94Jkcm4nlvVpW5X9W52pslc0HkbKLpXxfDl/rRuOCDkX0lpkUXgXZllK2Q50MNW65yT
3baPTVDAKjLmD4PWvlSG/1I40ZufKEIXxN76MtIT8hLWRtiliVnmAeITEMGkHDKNPbOiahv4yK1T
W6WXKPW+RKrPG+ENZNv0cslA37gOQF8hoDBx6mVtmuYqco3W8VDNzvDy13AG0S4XDsHBM4slrPKN
kTQD784wVCJqHLTr/bMs3+gzQ7JOjdIAsIfmQHFh7PfT9J/7W3jjoGiEtrJCSET30vRdiyRagG3I
cE5SY1SHBoavIwRT8eP9UW5MhyfNELlRmfzdNPqDvRyynIJ2V0AR8blTcv2l7ALvWHfQDy7cNeXG
lP7gTMmj4f7MkpG9og9V2yrmqSPvTPtOUv+MHRDKiW3DSSRXYPad0vc3Np0DR5BA7RMgk/CsWlV1
LGFYOUAmBhE3xE+b+6tw67qY4Cc4pjx2GqHF9a72cmimsZuZJ6XQ1O9RUOiwp6rN2rYidN/B/Jb9
QIK6zR/BU3onM/KtveMa4YIvc+PdJUMt4DQU2HDdJsahoB26AEDWnaMep2k8B91b4D6Ztb3y0EFR
rGPLmbs/9VsH4OOQYs8+2NoEL9uyYYk7SQ4aOWbeobJVRe9dQTvX/ZHmKVxQd5hZ4E+4FBQSxad8
GGqUUMxqKWWenCx7taTxtRzjbGW2qO6k6QEztI9l7SnJYXOFl//z/dFvGHoyDALMzdkjOp4Mbmk5
jIujN54I/nFM9aKHV1muV40EGZedPTdFWy6cKn0eqtI4xsupyxS8hSd+PWFaBMqyQvPo5JSG9dVI
5P5gFehCGGamb3sld9a2VhlCQ1FfGwnSKKsYzQY4k4cC9kYn8/fSoEXrUlXyY9ZCNBEHbUTLuUYH
dBHHx9CpnK0X9cGRzTN3WQ3jbNS0tLob2vjL0QNaZAtQt4ZS6giq++omlAf4pPyefGyh1e5Gq2Xr
KSKTADlSl1hbPbYQW1AGeNXMFHUWrO06tjx57WVhu2B6brwQ4mkQNht0Cxb1enVU24GpoLONk6xU
RO2a/82snAP0VF9hnPlbJAp60I4Gzp0MIflQQP3XgxWdGYaF7mpn227f+qygG34ws7WshJf75+yG
ywTPsfihmfQoTbvNOktzO3d04ENI9HhVZCfH/9Ujf/HgSEVxQpnAWndpJi8YjhuRGIaHteS4QfxO
eHk9P1AJpJMa0zzBT74Zs/YJhZO1JsMkFX2H9o/m9QfJ+ITgJJTBwXPj/MiHhXjzhnEH18GB0Cjw
2fzp+gtyB/neQh3tE7AVhd6I7vcQLWV7byQrdf7/+NWU6EF0TGtNXWyXVlAUxgllqWPtFd+KNPvh
jcWZ7vUnr4B7QZcOQ4RkQKF84d2kRqOUC3ZMTOTas6EATB2T7BqFbkoE1xNNQ8svQUaq5x4C25Xd
Gd/I135X1HYp1TVfUR0UAi6Axn80203OrI1+XwkRtnkOi/o3rcQ/QFncP6y3piKAHGwcYd7MSwyM
zGygHjHPkZEoUJl78RHNKXPbyG59/PuhWCxykhqp3lnetS6LISxoAj+rgy9/jkKruVC5yx8l208W
TuLcsIijQQ5KaK8bvOvXG9Q6Y4leCjCAMA8+p1kBUYsg3KmdvexXX+9P69YeAV+XgdziP+F6Xo+V
m1acohASn+Vq+FIr/nMyeof7Q9zaJJqBQM/hEBAUTc5bZfRdkvRlfJGglDmprmcd6EHoHzxEgxY2
af5IsnKi44QSh/BvJ0Oh+yTBJW8nZxdJn6pyjqH+Owjtf6mkSEtl47mhZCwKYaTEHXPeeZQ2uRZB
MRYB7C7hEu++q3K1CZHi0XvtTSVjGVVoedxfyptjiuo/BopSzh8r+sEDqfFpB7jgY9GyXmUnVapW
tOamUE8Wu9b1t/dHm3tzzNARb5tFjoYa3PXZoK7iynItNDE6z0DOwUCuVRtp4AgGczg66LTBU9MM
dCHoxlc7zKuFqsqNR0GnPEbln44y+temJtkuegtWuhq/vlb2WRU+Nk0J2az8NqghRUcJgSdJ3ZZR
vmtH64VocmtG7oMmSQsn+MZC0DiLvQSHREw4XfaKMEqHY1c/d4bU7R01/pIlUbaNkUHzlOolZMA+
hW017Y2ld3HuglEZhKsAo0NFBEt3vQfwrxpjHanyKYFfc2vbgbcJ7Lzfq4jebWilBAvIC3Gg+j18
zmUd4lH45xbOwY0LrIPSox4KrJgDMTkHjeXZrl6N2rlPz5FeQEbkbkvSzvdP261R8Deo4NHiIhqu
rmeqDVGZjzWvheGU6O24zxGc/qsBXpz749ywrngZ+Jg4G1zd6aGKfRSt2lIqznHqp9vKqf2vRZ6J
wk+l7UrTWuIMuDGvq/HE93y4s67u6RWVMusMIRm0c8VWDwAojY2uLSzgDVNuiHQFLjuvlD711jto
XQu9H+Sz2dCPM+qnrugXUCw35sIrq0LUpFO5mlXHcwOitURPjZOaay+DgeI0VHvKwvN347Zx0DA4
gJyojE+T1UhyDsDks/QMuZ7Qq04s+PgHaDEpv1iwqCk9Xfr5UrvarVF5OfBXRB/erD0eom4kDFNk
faoseU0i6IbHUv+Vt9I/UdE+oarwbIzjqxX9Nb4R6B+YKkr/NAMTvk8ueGUouSC3tE9WZvzug3zP
iU3QWmp+V4X8q86UccGY3cgVMCKmhAeE5O4M4Ui/rKOUNaylVmCjEKasoQvc+COudmLthyp/8PMu
2DiJJXSqdqpdbv/6AlJqo2qPVYcVYNrsOtqIQlDSNE6Ri0pwlKraQdO6em9VdQD3QtTVb/cHvOV1
X404iWNh3izkxI2NU6/RTuQFu4ryXU3HY565BNDjKg0fC/89g2Si1d9HuNzuf8Cta/NxxpM9rrMO
zXqHm9l70rE2lY0UwLsDb9D9YW4YAKaJ6RTvEZ69+IwPlqakp5/KXSufo3h0n2vf63ca0Pvj/VFu
+CBXo0ztGVzbedgxGSRlDob5TE1FA5Gr2j+slj6p0luY1Q17jXul8vxgeZTZu+AkVQMXedyfasHC
jBfwJMsQQHGKP6ttt3A5bg1m06tKWzFoY3Ce10uodppMBCbbp0QbX6Bg+hGrbbEyI9SYqvjz/YW8
4awCO7ToAZRx5mbZlUJPWygUQ+Pk5xLMr0FUr/CIf7VjASeWrUSbbFyy3+LzJ6EfYj24+SKVRPZ3
ckJozDYSpw58DmJ1yNDbhXz8S0iD80pQuK+C3Hsd4+4TZOt//XAwS0fkzQg6gY1PbiCwsRwSuZJy
DzlHyYYIWP6dwQNyf0Xn0wPVZIFv/E8bw7SIX0b4aCxrd6nQ/Il654kqxmMluW+1pr0GqX7UYuVR
95f6XOYbeT2suDEf7p2fFo2fNE17NtKKYqrzWdAzA4wRGBK7UHf/yyTBitG5Q4g4zasndCSiD5F0
F56xhzYeYH2Pvd0wBA9ylu4sFR2kprhkYbNwNW7PkhyzgoNBV8/k3vd5hW6dNqjnqPC/dp35b6Gq
TzacappvvKrBUkPK/CayqERyPFUEV7NQp6oCp+1bpb14bfk9RFZq64z5ManKhzTzggWbNrecosXf
on+CX2m3mcSNad9AEF07Lfo2jbMCSYoaCmLw9zfuRv74ehTxFR/OSRu1EQ6c214qO/7aAvbNHO0X
VIcHrUDtxjHLJy/ujkUAFGgYF97AudVmbPrLDAE5okAwufmAWt2og/v2LA8xYGOIa6tkp/ZfUYR+
x87segee3/vzvXUbRWFGJXcpA+GeTNdx9SSCGCA+ZzRrtFL7Puj6P5kpP7tSe8HV3wWB/xgVzrf7
wyq3To7BbDHhQA/plr1e5krq5R56zOQsFZ/kgZDI1UGrtEn5C7iBvzXGd8Mo0TORz6MtQ8Mpr2n7
DhC/0KIfbVN8T/puKYK68UnC2SJ1T4aFtPlk9Y3CDYesdetLQpf7N4lOvwsIqxczHQukLvylMsyN
q0pOGkeRzhkw0epk5fuyQd1T8eSzhPpsIP3bERluvIau+xBp5h6R5ftLLj7/+lmxrsabTE/u6rQf
rE4WUJ3QWgHVWeyTubWCQPWwPlBKgA6cbKqiBz39531zsWNBVaG06qZEJy1zPEiz/wfsESwsvFKw
wYOVxRO4PkIIfdtyHObNJYJTE91wD67UJDBXbRmrC7fk1trxKrJNeP8c28nLiC/eFk6QNJccZnR/
Be218WhYLm0lYZi2CxmVG1aAzDOpPhU7JyCW1/NKoyhvdAr3lzJFDR6sPIS7OYSTRpLm29qRkTZq
JDJaeWv8/vsjglslAjo2D4twPbKUW2iGd0p9CavmRQnNQ246CElbC6D4W6vJGuICA1yh2WFiyNHB
MihYcUxqD+j2Cgw0SMXCTH+g7aHt70/p1pEkamMYATGiNHM9pVHLE1ev+/oSoImOYgDEcX6anBz4
aMEq/Lo/2K0r/edGQw4EGG6Ku1f7kOFKpbyUtvlTzhxYHvy1Uejfuh5q+jAe/4dzKRxThhPZmFlH
ReAqXZynMCkbTYXonUnlJSrlL7yP9l/fABF2k1oTHYUKGaDrdcyjQjNGf/Av0G9pKFJL3iaSw2Rj
xZAc3l/F+fm/Hkps6YcXOCrRyaO88/9KHwHEhtVz4v0Ye/jZVdiSl1Ca810T/TaUe4Qdtq0pOgfG
1cLKlU49mQli86G7asNnyRlXevO1C5q/bbkh4Q14VTBF8t6Sw7ieHLrPSq3IXnbJfPdH1QcH1OJ+
tjSrrLoGASJPLtf3V3N+2QATCpQOuRrAK1ObXFSNVI8OpsuojZVbhD9sKTxUcOffH2a+aTxjDrkC
at+OOkOsoLfs6TVEFacyt7RPmhGZ38hrlDujjqNHXW5RlKkAXfjmUJ7+emTyq2SgDdogRO5zuqI1
whp0Ap4ys/fXsev9yvT+pW3qb7mBoK9h7TOEX+6POV9UwZvFeSH6JOU+3UUzGkxQAGp10dy2oT2L
vlPZqfptr9t/3VvHWqKTzjBEZQQSkwNTNLKRogZRnGo5+XfIsgsy6G/3Z3MDMuPQJ0T2nsQuaa6p
kUyrFHL2XJZPoYpCXv5v7aApQ9PUALV4pB5okVrTsbL1VPo3lGxfq8Nne0CXXqkf7n+JsCLXPgof
AjqG2y2IDacufu8P2VBnTXRO9Uj71EZd+UQxVv5yf5S5z8soIj3qUCmAtmLy/phq18l9RlGoqFCa
1tPha15mT6ikwVyUb70AJVRl3CNkswTLu3FsBP+BSpcvuMpZH1HTIyAZ6115MfKa1rXURQmhcU6J
2zgL13H27OFT41jTy8gfyN5NTk2sKypiWaN0csZdoVRMCsU4ZArGzt7fX8zZnBiAlBVuGFcPUzPx
Gcawbru8cNyTiS7npYm1cK9pUXBWgk79+6EE1pzaBlWOeXt0VSVK4meaflI9Jz1rjYaoEN7FV92T
1e39Wd1YP+4bGCIRo+CATIyKnds5JS8zOkuB+R676sEsnB2CynvyJ+/3h5onPombQagQfOGfkGua
7FVhWojXhKbyFikBMk7K3usQcHPGYw4tfm91z66sb7Guz1lovDeV+exl7YJHNrsRfAK4djiE6AZV
oA27tqEUP6TIIe/yRms24mJrJ3EeKt3YixE7+BaiXa7IC0s8LxwKs437QopEtZj85OQgIRl3mVF0
b0MX6Ju6kot1pqOJaNpJu43jKF17GuzjdLOk+0wavFMZBsU7xGrxwbHcbuNZyL8s+B4zAySyNWDw
KdsSEc8qeUpUot0u6flbY7VvJvpGqSMfFvZbzOvKyF2PoU3iFrpYHKMZzfwt8YejV+tbJZaOse5v
IXE4qBZS8W67iYVkfIO4uFYdOlfflmX68/53zI840QUFU14X8tCzcDdQ4xhRGK96yz11B2bip5q5
PhSk4bnIowW7PjcSjAXygzI8BnBG/hLpsjuQPsphohjXsum/WmpwcMd8weqJmzJdWXaOIixDzMs0
XOQuR8w9fysKqd1I0oiSsZGqBysW8hMBgLOkjP0Fq3TrHOM4clbI3AAWmjoDQWUWiZ2p+ZsZBY9h
mz5KjfzamQjdpWhwbHE8X+Uwfc+tGpVEe9e57j4Jx26dGM3Cw3br9AoXFmgpaUce9OtrPPpup/SF
nb+BwKOd2Wle7KJY2Mrba/zfMdTrMdrGlIzId3KOTXXxpHRboBVC68ipjcYflAUXrMTNU/phShMj
4bfQtPSulr8h//RoO8GnSkV/mMsRt+VC3H1z9Tg1AklB7n1q8/UurI0EjbS3xGzrZ3SRECXL2/Ry
/9rdPi7/HWZKudkgw0skp+gXfwB1KSs4IJ8q/z1V/9XRVaMtZRP0OxueRSsKwNGFG7PMNve/4eZ1
/PAJk3Ni1z303lWRv9lq+1gY2qteGGs/HBaOyiwm4CrCQ0gqQTQ/zI6j5boqoJSyegu7qt7Fed/s
zLiKnj3Hdr8FyIW8+KGFxH2BrtiCHZ83cDK2KF/iMtMKZ09rRAnE6Ulv+cUb6hko5wSj/+S4sfbY
GKSi4JGuNpbXhxu37cu1KZnKvsqt/OhB3PcwJFX92FsoAElCMsjtU0ralHpWcmPkK/S43F2lo6Bt
27G3sGJzT5zPxt+3bVvYMeKlye0KAmwo1ea3lga3AuCQ+4/pvlB9XcHq5CdHJd6isV5uzeSl5YoP
xRLVzY37JmBZ8JcTbZikTK4/ANc+S7S0woR68TvKoY+jrezssvbQMlQ/3T+GNy4cZCkCNiQKXfgd
12PFvTEIyo/6zTU9c61J2T71IGi9P8h8QpQIeVsEywU112l3UZk2oZXZWf0WjJa9ClRAemZWbmtb
eowzeXd/sPmJJwAWsFzosijaT10auWhUr+rDmlOnQToqFeUmjGzkI82o3xLolQhOmf6zDkj8r680
0CsYRkG2UyKZtcZG3ETC3KR6Q+WU+vhnQ9ZWRjwszO+G8RIILzDHhPqEFlM4teKStW6DtH6TA3WF
/7DiIHbhM5iqjeJ90bgzCio3EO9I2U9b+dIiDXR/hf+UB6/feL6Ay4GKCNENpNLXh6ZM4X1SevYz
a9RL03tnlFuhCEu3Q2Ls6Utfew7MPqm0jYrshzuOjxJaTnUdrcNIP8RVfMhQhwKrvuB6zE0qtDSQ
D5GRZh9nMWWi2LVJ7oh7E8bfjax+MNBxow8pWTjO8/oU1wWKKJYfIZV5vEX7SF4EjZW9wYtSb4be
f5Hdk3Dbi+5TaA/vleU8gBzeLfb8z28rcR4FGyIqmMvg37he+AwekbDISxRO0sY6Ba1sfHLiuHi/
v7/zG0TQSsM0/ihYc+LK61Gs0tdb8Dvlm1pmQobbHEYksJA6NIcgPPjukB1bWVF2HmJvS0drPkPG
xvThPJGBpDB1PXZUtbGZaYTnhV69tIH8Oeu1g+16G7Ll/zaa+qNWwu9Orp4gV6GGYmsv41ius97d
D5n7dn8d5mZLfIOg7nTgkJh5zEmnRE3TdfGbquzHyn9wQxqTBt6EJlhwSByVaV3fKDEUnJaCoWae
QKszyGo7ZLkuUR4oT9SP9a0FmlA4BHqwIlf5alSevC+UWP/t+aUUHINOToXKoJl9kyD82Xnob7+M
jRX86kbAX8BdUc3aRbHV7aQUZd3SpCNk7/RmALGqpZdokSIf7DRKuw/8Md7QFaWtDXtItvHYgB3T
yLx0epiu9SboXvC96cpMiuxdM6UqeoR9OLK2dR2Cbuy10tznednueozVK5R6xb7N1GSvmGG2qTzX
8lalpcOfXkj6P4VTCgWlYvjKPCAH9TJnF6ufrSHblggMI2Y2rscwbsNV5msRlT8vWQd+Zb4V2L0v
nV+VK8P3a/YEnVcjGZRjJzfVdlApuKPvVv1jRaH/IClB/h5HTbcDUdivdU8p3yB1opipACGRvAbF
5ZS27sCyg61Z2eEhKVTzSUo7K1yZaqNu2krzP+dkwt4SRx4i/BVJ2g2WUx9pIFPWeSfU3ZVQcz6V
rmecR3TLjqPkI6JnhO0ODwPtcD+Jvt8/kvOrSUoOYhpMgKhLTasbeuwPcpWV1YVdWBvZ2Wq/uuVP
JdLR/is/S+mCJZgHGtfDidv6oQwwZpZfocLqXobYOes0Mq1K+aWJEbVzavuxKe2F6z/PgdCcQKIV
gnpqUuQGr8ezShKtVarHl1HvN3WZ/MicVxjL6859qcNyhUbrYmfEzSE1nguSP6JcOjE4ZqzkfS6m
aGrpBryEnehry/aPyDuvCudH64dPvhQs5Hrm0ELRhQG5GUSNIFExltcThR411CTVly7kBppdm7XD
hkwh3CFu9Cz52ZpUFQqkwTsuDvmnEP1cOFT1v/ZXxEeYMI9BDAiYa2LnBxI9llzzEXQFNuuwaQ4O
GHYraJcigRsPJiMJKiUVkmxB/3M9XVyAzuGWuRdJK7eV/olgY2s745PXBzvNH/Gsi5EWOX/lygu1
nplPABSOncUXpN5DfW4ysmi79hXfjS+tvDObJl3ljoQucLf0cM2OEePQuIO7Cc8iqB/teoZ5Upim
P4zmpUBswOm8lVGkIRrgwzYrR9QF7QdLruJVXrVLXUpzbwyeMZoPqK9SWTJnZymyYvROQys9B3Zt
rLXKpEFQrotDKQjIVknXWy+K1SsP2ZjHO73rlKMaNogP2+2wMsLMW4djNewM5NI2el0if2rqP1vA
2Ate042dEMp2tN3Sq0NUONkJK+9aA70A7VLq/lMZpadcMf5NgqWs8dSBoOZjgB+hDsW9gk55cqi7
KLGRaG/ik9epNGB6WrSjb6L4y6sjRgFnaYrKLx1VUyblVuLdqFI1PjXme9UcrHrnDj/vm/pZTvrP
GERmxO9QOs7YJKM4M9Be87JzYTziXArSmuZrpNBBmT6PBlrZtXcwgD+oYbcK2qV2YfPWQhICAzxC
cQejPDFRNIe3uusb8amIvWYzJgmCopoav2pVLovG0vaxspFP9aIy2DlObL7mbQukJTV+4+fAXdjR
2pqXWv/mFkq/b2PN2LJd2VNSF84l9XvKWlEzCmXu+D2giwuvB3FNBfGdxzEd1J3iwQ0IxAzgpdM1
/k6qSnMzcMU2oSclK7dVcvrxEvOYJoP/2ll9vXZqq1sluv2PHOvtyU8tOCXafjj6MsR0MrTy20iq
nU0/+hksTUN+0FTg8X7LgvZoyCgrFU7xFXoY8ibpHBdB477eZ1gX2MXrfKM53udxQNoXQnB9o0to
tBPxmRsrRFUY4V7v0OWltxk7TaJ2kLV/+RhzHngUefr5gdmaGtGmcfMyRSTorBiVdSiQG1tFiKoe
dPyyjec20AunvrkQbd44BcL5hTdDgFEgxry2a5mfop5FI98pqfMfuoUyraT0CxObZVyYGVAbob4l
YhqqEdeDQNZhao2T5ud4kNSVCzXAuogCBXYh3ABpqJNj1Yz6uEKxMlvZsiQfDMNLebFsaR0HeXMI
ql5bUwu2Fq75rdl//DARIXzwf0hppSJ7Fp1GF38rgjt9k6Ah8pdvlPCxoCURZUIS8zPO66SV8ioe
Uuls8jrs5KhXnlQ7CJ4HePsXtvOPYfoYaNA7gc8g4HV0e8IoNHmn5LKhp7lLgpPeon8DFx+y90Vd
UHSIKxR7yVc/ylqdv2rm8Dunt9zX5XTtNmn6qsqutkvQ2HyqDSV4Caqi2PmZR8JuUNuVDhzls2RZ
3UHGJ6ZvcZTgiNI1zFbzXUstfVNaHUxtTeJ8kto2ebWtDvLWUfEQqS/DVaroMZ5BHG3yQul25D/i
NVl9e2H+YsMm04eLXjTqQ7dBAXZy0qDHTBtf9opTigSPVlQXKUxelET70iZLgjOzof7A8IUGIVZU
+HnXZ4cYojCM1DFf9VyXXqTcHr+jvBR+quIkfeYdrBayH9OzCmAVbBx9ozLZD3jAJjd1iFOlS+TE
epGGRvtexGgMJ9IQfrn/Kk0jAjGKAI2BuSDXMnuUjMq2fc/pq3NoduvYL3YRnBlgDjeWnBMhICd0
f7yp1/Cf8Syie9GvBS399So6bi6XStBW55So0+6SXW+0z2gTLdQdtOlu/RmH1IoJvxjJu2lSzQhz
K0CE3n0h3M1poSqs1FmNPiTDpR9XRMdDmq6SygdpIun1VzXwzUvaq9UaFEq74QgHCIn7PDooTO+K
wHe2lSS7h6jJnCN9kOYZziv/qYOYb1yZduo8dLmfvI6Qz7whmIRUkBdVj3kS/1Zh4jzJY0GziJJ4
75oXYNhL082/ELXr77UxmsOaxiNe46YwnqHz7d/uL/mNg0TrJieI5j+hSTFZ8i5sK6XrWPLKsmE8
Hr0I4ZDWPtwfZZbGZMXBkWPZQZkwnj4NvMIghivWKs9laexTTU9WYLIvdQflcOitrV47anm0aeVw
E9LQaRghJAtScBlHa+HizCgNMYmk1bij9K3ShD/NqqHGlZid45kvQ9kWpCAG21XWhYn+9yqFv78i
I6LQt6P36YFMeTfQDKJ6HMYieIICv14jcdZtyFflXwDcw4ZpQGPV1HL6fXTi7JtTuH2+cCvmW0SG
WyQ6RfsSqbLJFpm9kYR55ORns/W/elZzUtCIvb8/04BGLArFd1rRiWxEUH598UIlbBRI9vKzp4X6
T7cziq0TRMkmD6V0V6TW+MsraA5TjMZEsrzu1veHn3m/f8aniRhEFCWQ2Sk0rLIpzK7Oz3D8rgxt
L3WHOkJSsEQnsV/1jr1XnbNN96GFE6pZS/JRt6Yv4ioS+jyYXIXr6ZvQVJdJiktS27W/zkfEnMym
38uj+qJE7Xf4eaG4NFK4pJeo627OnJhCNHLzVFM9ux5a8kw7D+UuP1dyWT1XehRuMzQqHhGuSg+S
HUFqr0KnA3aiObbozz1B/TxsmzLVNuj3jbuFjZimnNgIAdvFMvJFIDPEv3/wgXqrL9VYi/Kz7PtQ
dUd6touGKN1mXIUjDdecf0+1noso0anaGu6mUSvlQNWufnZ1eXzI0xpMPR/6UJmD+kw9pl0VrQwt
HwZyifx//lxcf+zk0ZVDL4fZkVMr1dlrF+mnrLd/oJuyxNhx43h8XJTZYwua1QoHSC6SFCi4+krc
K36LKAs6zr+y/7NSl1JG0wZ3sQ8QdwHZxk6Bv5rceTfKSfp7NsxnTX1U6y+p8RUNmDT912zf+Ks+
vEShs1nY/PmzSA4eJlOF4h3Ax2k03TooXTuQGr4GbducCuhaD8Co1Y3HAhzq2sqPNdHxdkg7g45Y
P934zRjxwCXZOuirYAs+OdrKbqiv4cOlpD5o9cInzncc1If4RAIH8tzTACVNrGaU+258sap9na/s
aq9FC9Z2lmGBwQptFX7i95B4nWrJ2VI6ZtQbadBJ/QY9w/HYd3G7csLmlGT5IRirQ+JEm763d0Vv
bnPbfiRtv9VG84tsQqFptRuraDZh3C94Yzcn/98P+5N3+3A3c1ReFL+MhpcmGrOzgdO3QfvXAHFb
hAvN5vMn52oNpukAF3YFgxJ0cm6VbJOV+tnr1fP903ZzCNHyoNCRwy8Tj4CkigpntxSfhQPAbcqL
ant/hPm1ZRLU7GRyGlR1pndIjYw4NHC8zlXyPtYvidyuuKhQdPvk5qxW3hjq2/0R/6zLx4jjz9kR
FTsR2qHcLbbwwxZFfd0kvZ0m56z3L7ESu6AIimM4hK9yI7iBDThQXVd7trwYFkNn57h/SxTOF4hS
rehEpC2IA3z9BZwFowvDpHmBnTr/PFA32ldjW6B7kBTbQY5Sf+G+3FjljwP+YUv7MOVODeLW6zkq
HjzSu47GmZWWpMGqSt3fem48R56/dUL5h2OGx79dba4hyGURcQE4oDR7Pdehs+0x8XTlFIbGuoH3
Uo/3te2L36xBOshStjaJ51cBPK1ltNTFMDcUk+EnS13h0srKyBQtrWtWEjzYO8uQgk2JJ/ErykPQ
LkYS2wdrtFapu9LgAFynCsK0YW9Imwpk8om0DhyNWihvu0Gvjrke5F/vL9LsmvGRwORoIcGmYdAm
a5SR07Bkyl3Pahv4Ky0dP1ehnS+YZeAyLPXVwQfJSrYKMjZot8EJTBxIuQ/q2JdC1Hc061sXqxB1
hiayhGX1AwbgXeT3Gz5l3WnZtmqso2TXh4zUUm4VR8uNTiFkEm6m+2vZy3daCw7LlzSJ7rJi0wWQ
zZd2ftDL/Lkc5d+6Ob61jcIDYJhb3e0PdpqOSIlo26xRvvago1aR2u5sI/unqqMfqWldyja8+KF5
tHBOEMr4P8a+azl2HcvyVzruO2roQDPRtx5o0yvldc4LQ5YGBEADgiC/flberp7uqnnoiTihCB0p
UxJJAHuvvUw+RfIoey/ZjDvnKlySpgNtIbC+7K4q+NCdO39Ie4q72njz69a4vxe4z8dISNBI5eWI
L3H712iODn4DF/4Wo1vuTQ+RDQQec5whRtv52Rm5m5sQJWWd8K1+nI14kF4nkhDdVUvlZavrXMzT
I7j/5w2NRryVvEuCavrtLFCdepP3gL8Q39/T3OfqsK5+DzzOerPG9tVdpiYRi/9QL9jMKK/yyi6f
Vm9LcQb5STU1j5zPd7Amed1GoWJN3JfpZt/hI08yhauqymER6qWmab82aa5UWVe/cpNxGtIO4Ewg
u30V9p/TwN40C16J6Ops21TRIKZz7YDaWhC1DM6hV+hYXUX2C2C/FGMlPw5amBEamBaGHvuFrrCH
ylRnzWYQUOYGYiclYqAD0hz90TpuEGFAGObZqae9VE5eISFUiyPtwITN7ZMg6icMnVnmCioSPWwq
YQ1CBhG0FkuyPKgpAf5bpybE25ehV2yqhQvjDC9aEREVN5V1B61HQvSbc4d58JAp3lQJFANR0bg2
LF4dGCbSRs13grbDwzDNYR0PVC5o7USdwX422Luj1LkXrGFBpDXuYIURpcQHazf2Ft/5hmGcgfMl
9v64GlsTd7iCh8WIQznA/JG5GNAD5bSKTXfDmUmWdqz9gekjUpXHMoZV6vwgO+9/msP9a7kALj1u
JoUnJuhYKOn/pYQkTkToiqty3qoaSaSU9b8B1W8gAxrzP+zEt03kv1Y/qj9Amvg5N2o5nHaAcP7z
RgwwvF6VWNV5sUWbjVXoF+s4189mC6O3pWVbzgZVff+1s/2vT/O/q295/Y/3n/7+7/j8U/br2FS1
+pdP//4kOf79++01//d7/vkVfz83n6Oc5I/61+/6pxfhjf/xg9N39f5Pn2RCNWq9n7/H9eF7wrz7
rx+AX/H2nf+/X/y377/e5Wntv//841POQt3eDSIQ8cc/vrT/+vMPQG3/bXe/vf8/vnh553jd6V3p
5v3/ecH3+6T+/MMJ/4apINybEC2D0tjHDr18//UF629gxgHDA/Byg/VvZnZCjqr+8w8a/g2El5vD
MspKaLBvI/hJzn99if4N74F7eovh8TFttP/4z7/7n27Nf92qfxMzv0pQ0aY//0Bf9i8dDeaxcC8C
zxE96i2W7i99+n+rEyzWqhWyFj/V3lbU8Ik7jgRxvJPTmYy4qjpaSL08EgtiX94ftuh+hdqkDrek
Cwt7XBNYF47zvlz7B1WWcTliwCTYkIsJYwFfawBykxO3kwhReTQxizRYp9vsZ/aM8MW5G+bEjoh/
sOon3vNr13X2C/edO69aAXixtw0DPmxBbgWMc2ljyBBXkmEghnSs2ZqOQFlfIbyEbWpV76YeRDDM
74eVwtxWiGtdh7DkctVxaFHbMfJoG4hYHMjY9RiCb8uofV6t5aTZJFIvKo8+GdLZqs+iwogDZw34
dV4eje5bAKpHTlfHS3xrzhQ4FxOYClxGH6KR7xt/31r3C9KU3Jtk4o597LlNroh+9sd+7y3wVXdq
lyYLTOCsqrtvPPfi+yLty+6b278MxEJJH223U4wm0N7j+nflO6RoR7//qBFCMCOTdnHQ+xASY1a/
V1OXTv0r/LFzGPmBS+OkLEDj47mFGE0a2mvhK5O4GzlLT0L1FEJXyd3TZBsejxXNhCSph2EZjC6L
yH8mQ2CyYQ19FGRtyie/aKlfYb73MVV5x4DF+hiKNPD3HrQqIou/DEK9tKewtb4xD7reLjIYaynC
Ej4UFPuqXg8YleXCNkdEBUNEt8V2UMfE9T+0Ve+GoNu1yzHQ3tlrkAMIoCLGOPO1I9EeWTSFasxO
u26iPAde1O69hlAfvB5wjeGQIOH8RPDUwfSqDHdlU/HY9Tfn0OGbwlnhgBMqUbY+DcCF42CjD+w1
Es8DTGq2GT+nvcJkN6lCfqwammoHb9T5BMlyYh8h/awWppDeW9V6CK9ZtjXTq5+0AYtJI967YMtv
puQpgIcnvxudY++SnINKh4hWDVb0aB+15z1r3Ry2Mmb9hTMnnif1CRlcGoDlvY7vzLL2zOiv8bmS
1VFN5qkHwiqHsD2stUxJL0isXWvK/a29o9b8UxKZeawm8e2IdnxpMjU5ClYqTeHW4X2paBdD/NUk
dYXpmKgjhUAQ9lYbA2a97f2GbxfNiI7AoNqskzZDXYCnYSUNbXr4gQd9rqQ4Tr0Ti6XQvUiMEKnk
B2vuk2XUSGiDE5V+d+lvgbi28qOZlkLC42+v66C5WJSfOKYG+wXz1pjPer0XYJjBZ1r1KCuHLi27
MtrbgueWcc7WxCxccMQxTfY8XiCcfrY87j1xSIAeZ3lRwayOUa3vFSljaxwTDePXxUp6+yHKOsPS
esDr2e8NkW6+PNaEHc1sQEhjT/PsYpJcf2r5UFtneGYlAlZsNGJH5iH0JUissEw2lKXMNs/VpG4v
ilcEjq/qZwgQTYMUFR+VQj2vma+fKdTItEURa3dIj+uTcXEuCvceHP94gyrLeVvsCKy3gw0aXrUW
PLAetTbpjfJB6XtpjfncOYnDPoWQ+3DY4n52YsuRWekhPzHk6E6wOfIu3vzyqqczDMEzTOCLEGN7
BrdEM5Jk5o8g5hRGTIUOxrQL2mwCy068+QuYYN1vV+4cZeExH0Dif1LbsYcRcIcHprUuZWVdN3GP
KUI5FLAsPlCYm3v2M6HIhvFRFV1gHJ7rBhZuNikC1ELcJscGM0Lp3sEjOgFVKHanX7WxsdbWe9ym
pFEsHfD7NRUssoW722ww+Pr7GjZU0urjzU7qhsd042tcV3zCViBexWCe4KWSUEDEBiK6UbkIVxnz
HklFFA24ixlZqiLvZW273BLhwWDQINq06cqsrNYXbu/0YNLN/5k8fSBw1tqmKRlaZCKrOoNNCA6X
NzmybB1fG/8cwpqixRdMLkibI7IOIaDdBXaUGUyEi2WtXqqlucJyad9N2eweGvY5hJmCxmFracEp
TfhKYrHZcAivE3j7JHqcEpyLSRMOcTB5WWOcuBIdjJ73nTqwkmU9ODwDf13C5lGtN/oijKGd6hef
39G4xDV39r7PqziElNHSoDF4pyp6GypZ6EbnHGbglv27qn+GNUi29WdS7efAECNh/GJp7hs7eAK0
nChTxzpy7kdtxwbMSe3YCW58TJmMsZ9MC4cplxfP2E08/rO5G04AWhCxDok9zhdnms51O6eh1e6H
Sd63C0lNDXa2j8eqoGqV8eZEPy3tfv31fxE0atCk5HM7XH1t50gr2JoGRCoU8BZSjpMBwpYb16NN
BhfWUUx2ibMYXKn6RW/uYYzG3Tp22INYuFOrQhvJHmlXFoSzCzi9SCz6Xdq/SvvOcMx2xIdSQ9rg
DAadOFYuGHjzx9S8CBUm243NBU3ETJfb3hE7cy/iDkSFQal4CRLZPmoxpxGjp9F5wCgp5d2L375h
BYFaiqG62s5WnzdmjwCJfYW2brblB6v7ggqV82hOUb7FunkpFbqYxmQLeP1mEQXmUCcN02luEm7h
0jYj5C8YNmZCR1hA4q65yWpssOZgSUa4j3OuY7s14IfRuIfeqeKqwkHKdps7FbPqc+6rO2v10mA1
WejD8Osrwu5aDziy6LfAlndj4IRw9zSjQimxvnEl4tEZIY+SSYQ1jck8ZhMxeDGZV42ptIYdjvdi
bmWxmh7UflDPJEPJBq97CRMqB7PaErfNGtlH6RZ60L8oCDhiC6AzNdOu0tGDBN1h8HEGcRyMm0Yc
tz61ksaKRz+Vt+7K8rEVdSqplfrceTgTsBeS3vMfpzJ6r9flyRftxzLjAa/tIQ8MpqMg7p85i4ol
IEPiiccuxIPKZWWwdYLGxLn1G3UMCskSuaaJgZ1i7ALedutGZ1Jii168OQkI7CVlVR2CATnC4mtr
zVeHTIicavo8VN61jIbU4AkIrXXHgQjEpKSHTpvTLPwboQGOXA2I1FNRr7DKqqpTF4xN1vXhG+lb
jItDfzeGIECDCdUsBA9F8ziHYoAl0PrV6alKovlWzYU0juDg1w53qB53lVgfAqs+eV30aGw70WZJ
xmjJWQPTX+yOm74M1lG5zg8EVl9K6CyYlmQe18O4kK+xwi7ZswTIKvaPAdvBDNTDQJMTvoEZiBIn
3sKD2i4UscV+LSFjKWUxtZ+0ddNIdHmwOrEdDq8++5o17CgHjD1KkzgYsKwhvTXs8TabbKZVIrsj
mEl4YqdEg281Y4SKibdZP0jTx2sNrk9flKI/zl536rXJZ9LfgUJaxxPHUV6CEzqCrW1ZYIjRX2X0
A0bVqe/G3cKaTFkXaqk9X2EkDUcLCR/6SoxHsr00tXNc8F+bjy2r73fYpLEKEIkW9rCq3+IAUOsC
7gfHHxCyxDh9MbRhOshHaG12kpiXAPVhGZR5I9LVCuNAwvcT8poaE575ZajDREdfTSeLdlniaV12
22AdKuv30AJ6ioBOkCcnZPCZ7valvSKqYd11uI085MmqNU7i7snHvrHimWvouxTeYy33oDvXsV36
KWpvzJy7lG3myIPHTu6C8GljsIsMR0SDi6TWSJBYvUwvJBkb+YT0nwNemHfSv/ex/OMS1P4lQFjT
jJmLpTCX7t/gxpzCkwPL9ECgvJm2NpkXa0dQxteuwkAJ9UPp7YXd0/3Ae1B95jaBD8U3W9y0Dc0D
dyEaWHCYNBzYi4Uqhq4mRcJmlRCifRSZAbtH+rzOGwhwY7lhu2yp5x38jrzp3vsVgqmX4YC/Dqv7
2Pp9WpbwEAWVDI9i9xwiR7IEaLV9KjjL8O2uAjTba5RevpN74NlHIO3WKkib8sWdUYqitpb1l2+2
WKKLQ5ETmQE7tpXcrh22zmR176knE3BAk5p8CfasAhXbfZ1sQ5tvrN5b4d7Dw8twesGRA57d1TvG
Wag0MKtckWrAd84AU6uD0m4GfAM+s0HGvPVMvRMG4zgwjpEML/5wHSy2JyuYtLRPmk0+LGUXk6BM
mELpwjAoAtxjzWc87ZkUWCkBTSbgkbJ10mhdknI7Okiu9FydzaZ8HozO4eacwjY/CdHiOuBH1Zu4
C6Y5gdwn3xp15udQ3eGwxMGCc6hsdpZfHY31qpBXK4bdsql3hvClqZz3zWoeKmqfaP9TtT3mDAeN
agNxyLCvArdC/HTvNy4kHByguXgyZbVzEQNdtxyGrxyodXiZ+hLwUMoIWk5H7zpb7WxIzuDGeYS/
YmL7JBEoUvh2CBb32Dkv8GzeAR200Sx15QePykQxvbMlfbYsPKoLYmblT9uxvJHdpRZVFogHGzPa
ERS0QSa9+zmKIHaid2Ef1zIseIycC13mAIzcJ9j2XVtuA1LdWw1Dv3md9UuPGgwZ82wArD+qrKRv
GgOGzceJ3bJ4U7iqJU9m5PcCV4OaKQkJCATqSaNstmCPXmGrmMgjhd8faC9x14N7ClmwJri6UxRb
3es2MBzKYQosOK7ML4JIo1Lfrbg/bVDlmxUUXhnlqvcTOS3olqp8rHXRW7wYwzO3og+9oXTpgnQV
W8bErkV55aznnlWJbz/RdUo89zyLD5+NOM+/4M4CzQ4DlRujxbEImmaPAWu+BV1Go+o8wrkyVC7I
nw/NMh87P6NyPmw0ikP4zq9AZLEwEn97D1DCO9CqTIYXPgqsQPBd3RhUkn2iFLqeaTr5EQpDbDvr
KRQPtCE75orY76vYi67jGKSD415siqKadJeojn7NFo9NyXAkh3GHsmMlCJQxzsVZxxzGDfEM3eE2
z7nbvTjez9ht55V7scsQM167KZLdUWw1Jz0vZbLMUmVKtnt4FN21YJrmIxK5XU0+aNvcd6QvTIld
ciE0Lal3C/AhMOnj4c3UPoV2ojCDfkXojAfUZUJ4DbaMdhuSpV/uxwCMHKeNnHRR5G6ddW5ZwycP
nhsRkJ0Ko0za/J5V5TEkA+pD67ns1hT0sALyIEDF/FC6P+MikSWx5lMw37eRuo4oOKM2zLeWFWRc
d0jw2eCIeGf8E9zYcXCqvMfm52EEXSGbjC4RjhayG/z5BhvApBvaoMUrFBiU1QrvFA8o9+ek9htw
Fxfd1aRS3kKc5GF3lvZniLB7zrqDu6I4FKBZ4grFkfm1YG91qhCmt9im6NHe2njbPt0uzDbKDx4s
akv33eDZsHDdenFUaOur0qS9MPHouheL8FfsCTEC7Z06/JZyKhZvSGkE9OqmXOp5uuk56Sd+rKsR
C2WG9R3LFEQDsbMdYKd2Kdc3X8s21htNhXizVIeep4e4AbnRXptXAc0qd33aeLivIfjwyi4N6VMX
zgX8i+Nl+RV532v3tVptUa5sN1F6P0Gyaqw2h4laKpxEVxoHEPxyluEaAA2qBEttGZ4bMr9D7p5h
+AenylVly0NnBXdzFztLJqMwaZb3Bd3raD9AQDUciKI7zN2gxLB4vixRl/QS9heVgDB4+cEgrEo7
NfipsHwNRep8WOF+czw32OB+tMoqYu2f/OG5Db6sdcjkgrJzdHBVEPyYdRKNa+1sfF9H9s6vCEyX
XXaqw+Hb9b7dFlNPj50CtNpGmVy6a9ZUJboH9P3+BvyfBVc4cSUDanTeLr8bSV5oG+JkQGIulrfB
6TBaLjr+Yl72spsOZgCaNfS5v+x7fUGFkVmmR1G8FnC7OGwEGKWvf+qqQ73t7WfnIEfoX13UYABD
F35F2NnjgLmJ4z1uQu5s/6tltBjpDmarBQnLFMBMFupfvof8Ptbi1L3vpubBxzowHg753qRV5ekY
eUoXMILxe2DO5FtPpdPnXYWSFhlvv9ehSqPyYGkn8QKJkPbtC+16bDaRWstNLJcMk5UETurPJzK8
gvkcl+THF9OJl28OAc8/gmYGJ6U1tK9kaovGQ8NpdTsqXJzAqCDoh9PMbQxhdbB8N6ZFxQi1VIhg
w2ba8tn7Mfrsk6AHgmanGOgUqO0vZrwBsmjRgu2tRPesUebbDk/FJPdoh2CX/eB0qxc7mcYb4Wm4
qp4BU6vNe8SG54pog40LPyskwfPIxhe3nd5HtnwPGCu5IzqzrUuAYLsiRMLXb2fLFlIAHkwR44JR
YJ8jKTjG0ThgrZQToAzCM7bxw0LXo5h17KDwAAyb9HR8FX10hjrhiJcfwZ95WdAyWrClMdHOj05r
q07BCohanQ3k1qvtoKBt0mGUsKFv7r3ykdPmCI1kWqtXlkWxQDk9BDCe4915XF68JfGmr2GcLnp8
4ohApuhpuYdyOdgSZkDiWs5wpk4RXnF0mkHHTAx94js6WUs6JlFf75xK1zu4MTxPFuLLOIy5R350
4PjvdbxBoutHtEZH0kVpNMgnbbqvHogPceSjiBSY4lU2nYf2c16qwgZ6FtVBbkvASEAAxL6erAxC
kgJ25gkuBNhk69GjIYq8EeX2jJuGAtYHE93vk7a999jLZElwcurUGV5kHexKMTwZuWBtfHL6e3Lk
pe9+4XIcFUZQ4oV6z4xipbYegId3LkGBYDi2Wj++xVZOlpU5tT5XoPYtkdmjSy6X+XGB8X8nvTBd
wqRjg4983Chvt+gSlgF2zt+tf89hbRmOny1Aj3brsIXDp99GZjnHGLM7rBhKLw6N/SnKpzE8URvi
UdwiJ3qYxhnWs8uzqwskQSK9vUoVihNG477ysy5AZ9X06dr+rtjLhp6jpr8jsBFBqLuHP3Aytd8C
AwUYW+YdFflcYSIS1o9Rb301S7P31Tzu52g0mbApMmH8EDJeFo9TUEy2AGbNXurOHNbeOaNGv04O
yBFdFSwJ3J2Qetz7B+gx0eQ64PN3HRlxuOBS2VNn54KFzmF1MNGw3XMbkstQhU/1hikEGnGsPo4o
ug61GhFnqacZYF4YnGZS9fvWj17tVslL02JnaMQbD5oXNW/wk6rE1WO5QQAsgIz1famRADKKAw7N
9X4C6zMJoYoMFPTRW9CiHI3cPe8CF6eZKVwHVTOvlZ0p/ADY7tzKyQGwUIeyxL4SiR0ZQqJm3UNG
fOhG0HuRZy+a+fbqzBplJnycNabSBeZWRRWuB08GMbeqAwfiRISdToGLBjR4Bdo6jRt0QWrJzVzG
FTC9oH1bHbL3lIOhvOgAV4zba89JYmpSH//6ADS1jLvWOrVldN+4yGH0nBMdR7arXJ1GflMQFKNV
0OV2uZ2dEmHMus4H93PBiY8xTQ3WSl/MdUtziEnuIr9/ggF3Mx7AmphiKcIPf/Ri0Rtot8sucdfq
p9VY+QzUcvE2NuSTqTXrQc1hQHAdQKIVwQiDI8obxZN5BoPtNaxnmTgaJeAKG4uq71MRAXRSiCYN
aW5lE8QiRuzpMKMixcHq1ulkDiMm3WZsj7WPLQjKkqlcTrjwp5XBCaJ5E5i4RaDk1MiPcWsna2aY
FgF8dvC0DNZcMOxDWrN0nHOD4JmUYlCN2lWiWF2xIADxnJEH14IlMtPYQaBPj2bZZQyh1aY+ghNR
FQ7V9/ZAvkrSKoDdOL9IXZanoJTZYKnoBDJqd5yD5U6RcduVtpKxzc4QkNtP620VG1/sAPdTsDzO
nReOT2yZACUxoMK2xuCNRSiCq22/aHIzHIgAcfklVka3+DvC3Ye2mmTucH8nVwCGG2To0K1bdV6d
DC1NRhnow3TEUb/6D1s15xDQf8J/RgA9bYML26uh9A5hKU6ryaldryfTpXwYyju5lb/MNE45nEwq
dwjQu4/e8a8PlsRyR9zgbrE69WA1VnT0N/7sseeqD7pHK9gPUH2mFAJ1t/bawo7S0LfP7qL1rg71
j3L8MFZ03nO7c1PQcOg5HLy4X2awrQnuzxABMfJph4My0uNhmyInVw1GFSsGG3pgh0WvZTaFIrOt
rTww2eskCBB3VSl3PTA1pzpcsNs7yBIQJU6BANci8TxcQoan3QT9M63B+In0cGJuVZ7AasbqDbyC
mIGCzzO/zGp2YMlHsx4ByHEb2KeIlG2MBxrLGt7TMHaJaYgCfPG3ECGZ4wAz0A3YQQPV/jpoHm+a
tUfJ530XmC6P3J9QGieb5dTEZe8DdTTyHa7LmIaIPtXbEuShu9xRrsJD2cFqQZXtZxThgZyh3Uml
NnhfPPbHsPfeeOSJU3QDoToUfGrxUF4tQBlsnCFQhsQQQiVSz9t1k0Tua4DnZWiCLFisl06CHjOC
BZ6aAKNp4eG51rWzg+ged86BWUOPqV4Ad+G9f1ulY7b43nzoW0Hjzg0kEOcoKtTcQDEexa2Az8rV
3cr60vKtaG/jrqZqPnwTuXk5uF/aecetiF5YaG5DaScJKyFOXvXVVSR6pFW8KI7ym4+5KOG67zrn
gOIEYP1LqIlXRHULvyh7hoTLn1LHwy/EWq1wOfGLDo17bUbss17rMQTIY3IJclNTsHON1pMDxIja
4KWB0i0m6qgDzLlgL6MLxBy/zBKvKy2yJFNYN9nExqNp5bbzShuZN/WXnPgjKv0INHPUYFVQXquo
fic2RpKRAY8mJADmBjyFSP1c0UjXd53A4AyBzdeIw+KNGpADjKyftTvrxJ/pGZOW8qoiB/s+hMI7
d0YBUG8YuFUV31BMimtZTT1ErcM7/CHm37d4up72mFIHVb9TDnlzA0WASKOk9OHWatr5VQQsd2aN
0n2qseo2/5Eh8LRDAgxSQLccFPl534plioMKw/eRI0m6r32e0Tm4EQVBj+Lr+lPaW+7hyd93PWhb
K3aWenZ/PIzIUYkuV3hQyLyfeuydEm4zC+CIvz64dWDhgg/AcL3rYhvvqG5Y59yIT1JNPyZeavdx
nTCaauryMI4DytI9eod659YGrXt5mHFuA51QDogTasPuZXg6Sfd+IcCqSqgN8O7qrP10ntsQ6Wpe
n0xcXNswnJIG5k4njumrXSLytFvQxs5rwgn8qqAuJ3sCN+lMeUFW+rAEspYx6/D3wDC+ObqcHKQZ
yh3x5fe0mQCgnBgewpkAfxwIopkrPGt1SXLLB7WqZurFHcsBmBGkIFaHdTYPR4JZKwvh60RA0Up9
6BGWHoLl1ZpTgbSKuGt4VYCSh0Jl7pJINCn+qhZ2ltuzpPrOlWWE82SAMSGxjno8IhpR5Njbqmwx
awbEix+QdrBrR/mrtOiSlmH1gckSao4NDwPnWbV6QQ6eyDvvhzIvw+Fa1jbPrLnGQG0b+6SiEuUS
GmnHBYbesXBGB+geYNkWQIzMYICy+Koop2lMeB8m4OriQvchHFGmBdTFjvIUOrA3Ag0yArfG/TiG
rwZQE1iNISiFOMlgX1ve2WCpIJdVpUwFj9UCa0CPA5rrl33FYRUTuAL9A+L4qgUWAZF0IRDkDlz8
xhbdooGXz4hR+i5wclzn5hIytbfqdTg2zUQzfwxva9e1n3wXoXYlHEm9Sg858YJHQsQ30QyUtYCu
GC4xXBJZObguQZRzsOcfHbikP1A0MMmgMB5YnNnfDdIpIkHpEc61e1xBUqwlB3cm0pc6nJ5JC0Ko
GGEih4bC3XWRw3cGuy3oOpwegs0n2STqLuEiiO5bXWUDXNFjQA720whWFPpAdjfAiyIj00bfBM1b
WZpfTjTRHXfB1NG9/Cx1Wf3aWv6byK9Ay/q8bsP61A0dGIUz7iBr6IvSY/DkrtizS12DWHP7tF8j
UPrWWWXEax4b7mKH4WDsTs3U77RNCSAxjOf6qX7DahqLce3DvLV88dQMZYGiGCM0G/lhPmP409nC
YtsahiuMSGTCoIbOK9cerqiQ0ybAOSsdrznX4GWeKS/XtCT1kvirGIC9ANCISG0jcxgfgtuHxudk
H9YXSmVwsED0FMiAACxY1m5uc+uDO/DViReBmcuEEcAazhdvM23CPARCBrK5Bq2zM8CdDxXHTjBi
spU1g02PbV3pIxg6DPVHAAeCsBrO9u0Dn1adgLAMN9EWp+3cruTiT416Wuoyr71ofVo80Guo/+6S
tn4qPZB6p5IEWdOD+8vFSFMJGV1sIznyAEZCG3srNcVCx+2IUNcrKJrBhWJsYuCy0DkgmI6ABcAm
BOl269i9XTvFoMQXiYbxzFh7gJmqfAwcliqftKdGtTUoM91unLW+/B/qzmxJUiQ921dEy9nhNIJY
M3LfqvIEy6rKYnVwcMCBq/+fmNH86mmZTJoTmakPqs2qO5fY3L/vXYl9mw5uV31fgdfSxZEP0tbI
tUTePKxq/i1VrpKsdrini6Z5W7OW5rXMhHwsfO+U5dG4kw565BWkL8y8naPm/qW51gu4LYsbilTa
ijP55gdlvg3KwT4F9KsLIdun3irLm3gAHYqC5imqpuYJUnZbGwqcew8RaenP4QvGBdDT0Z92TdgA
PqamPrVFkKjeibJNmSPGdctxXxe9ewxAYfetUnrnkl5w7tz69zWH6IZKo0J4zb12ujWR03pbzMuy
x0zYnRnXHqUxzn7W3D5KKKi2dsrvousfweR+rLOz7HJoKd1b6f2qOuvevv5Rza2/rWzvtWQ12M6M
UA86F/ODUwZgTzBJiH3Nw9/+PgrJklSkfeybZbR2SlchytkQzEtUnr0tqjhixfflLaq1G16L+TEI
pvnRjzJqzC3vbdVlvKPSetlWKh5uPVqHbpWN/3IjZXEog2u+nLUcSecADVFtfBHVqKEARrlzIl+7
BAO4NQ0CS7DvV9+l73RxwYgRnQeNgLcfFuetd9MYfEyS/V+GD+5ifYUQptxaNWYuOn6Q6ZFA5U7t
xwIE3Y09u2G5XPI5Hi42LURQkANg4ijbo6jWeheIa11HwX+Y6uwdhkHvyR+xvg9ss+Wq75THKGsM
llKQF5h79AFdmo07FVryPOsyexl7HxHR4kPvrfUttgz8xyYDVFv8MrFcVDmRdk62YswORpUivnO/
DfOo79sInCuTFQrrrDEXNMt6o9xM5gkCyHDLW2a96yhPGvGSbgpdmnutCgdZ+VDcu2OaVCrU1BrK
9TNf2x0Hd/q+ZgI9ToXmkM/vD1S4jGmmva/SwLyFK9cIN9ARn38PpeuHDwvBGw9xClCdYeBBHENG
J74y+ZK5s//s1Nu2svUmtb31hjae6KUpvWPlJKjeKIvUA1MZArEt6QfsvmPNMNF6C4DenLF0R12E
Fm2q9qj1HTDhoXtYJtOdrHRC05TbkEMAQGfX9Opbf13KYujuGSHlKovlIaxAMfiW5jDjPbuVxXzQ
WmfnAlf5oXf7jzx13VsLhm6Hdw+AOy7lKzETPcla+UtWWOpmQLe2V2lXbe2mrw8zGrJNOgJbL2l6
XxhG0hrMZO6aYhe4pTyaZn6unBTzS18e/DGC5/Uq71tROIeyAYNf/J68WUXSgXDSHkJ0+hV2dfgt
i82tToP7CHfvJp/gOEhHqo7DvNhbKjeLfd2VLI67wFmX2whlfDWLaZ8P0Vdfe0/SH6iqWusAPeKU
SK70TTv7DyZe3yVO4U2QhWpnpjRKXEv2ST/D2wwoKGh3bDmlzfINE13xyhdu+lbcq6Lw7snNeXfS
9rNJxfdiXN54goptmaUCON69LBHCkKyFGmtrc9cIFb/iSUjy2Hgfy2RfrxwuzbkBLc/kGD9ivt6t
rhUmY4t9A7c0j99WJydaL8wj+X6KSK70p+m7047ruaeLComZ/4J5Tm8taWyosuC25He0ylVtqrzx
D7WVQbzaFzyxDFKdQEumTcBeBHghOQ3EiLlqMKwfqvHW7dALdG2OkDe+X9eH5qr8qnIi2+LRM3vt
tvLiTfFwUMyzHhRamlnwK36esLv3W1W5MpkrZQ4YyU+LNHc6mgx/HVWnKn2P48F/zLNPpLRvOlzS
oxqjyyLa6TkeO/QO3Jx9JlC3CJcB9aYvS30uKzQ64zznD7Pz3GatPHoG4UE4hLdIkOj0XdvhpCKJ
Qncs3B0ZJ1UMiOgyj6PFw0oDVJ5hXN9VwyWSnBVR+h6ynm4FLT77xcGlruHjd7UA4ZbT5F4wkfpA
hw0Fu23vbp0UzNfvuhu3LddEWSh1mvQUITG7RTT8lHfaBs1kWR+b2uzKPGx2OD+vUhC352CBMojy
l75P29sZuQD8kfR3jjAoyvJRoHlBw6lC/Jh+zdt5sYt7uWTl/RjdDR0vgAc0vJlHLMN4xOINcfvN
qYCv9GvgGh9Dq1qjaDev4Q08BQFVvXsp7M+ldZu7Slmfowj0fljCbGMRI4DbcolI+yt+zPUgznJY
TnU8HxTGo7uhuYQmntjvMCAtGIoI9WnkKc6mszs9TrNcILi9ILG7Uzurz5Ve4Jto/mivspmqs7+c
0vHRHYFhliUayKEYHP7He1HV1NqnsAiRW8utAyd2CalhAOEbyp1Vz/05nvsL4UP3shVfg7DULl0g
8gcAy3mJ72qstOhAuRiRx/lJX0Ax5WAfAUDOZvBG0KI8ei0jzsE0QG41AYlUw4ABaJjdXVTYPGn2
Yj0DPW3KeAk3Ptl5aATaq+aAPAnwM6oyFWiuoVSS9x7jN8iIF16bKFbygyTJvEfdMI+ys99pvXaw
PUGS4rfdr6zRR2t2g30X6Nd+Xn4T5TJfYgInLtb1j9ix9koF6bHLVlYRxvu9Kpdsl3tutY3s4FjU
RZfIgBIRt70wLvcHb2GfMVJxfY6dc7faznqrq29eLHeFl5b7WVRPcAYE00zLct+bAZygvBqAaJ/e
lZQRb1tAurJxbjNb3aRZqrEj4zbqSt0nylt+e7UVPq5+Fz1arSFNyszodaz5bqTI9mRC/G5wXNe0
fxEdADJOsiIOLSTQagbcPLsvmVjFxa/HXeuN350J4KmJ7E2pvjjIiT2INEoef/4sI6j1Urm//OCV
fEnIqGhc79foVA7fcjMGsBWRTArNQNIX9q5eBmSZU1Ehj4xLprsGWSLr8SyQVRA0AiLOFd4pfcdx
vkH6O58WOPQqYD5Z059R3bYUUdgbyrXI4pC22Aqn08D67Nsqzd9c750otI3jTDBpY7B3BuwGHhBe
ESAfH7s7GaCAWKuZnRUXCFpBBnuC+pFcW+WpdO1lCwYJvnFtipOrv59b9IZFyRFodfLGeFjAOs+u
dl5TpuCbLDh23QHs6rrYdU7rIRUo7zi7TFJI6O7UusRRZ59tGTw7zRwdBjXw2tbRPjakEQeukpeO
nGToz3S3eKW18TPWP7doL0OUvqhAkMrV8EAiNFgBc6SV52JrF375MPwcvT14uoMhb3kEtCUqMZwP
9AzMpy5o3yIgpYNxUGi6nQsfhS6DcAouaQb3ZkVJ2aYFn63any+NI1+nwXtyymK498x0487ZLWf/
h6PXH4VYi1PKXDfX5UVf3Qm2Bsytrhx31Vo2H5gtz+oep1+x95pfHLPWrstwW9RToI4s9ZcWUOE8
MbAge4Z0c9wVOCnBM9Aj354QJKKIRotT3iDWlscFfEn3NuoDUU3JQoeeiJpfPfK+Ne4TVyJl8Qqu
d3sy4WYYD6MKppNfZ0+16bm8bOJaW7pAdzGTIkmp08YmRfwmL9pDtl5IPJt/h9P3ZrTZjEs53MbZ
F9XxwIv00x9kLjbx6lR7U2NCKABAtjHz53XJXHjJ0PXjyCR/wu8SHRGBXhdM0vlrP6bstoqP6/XL
OCKJJtWXeKrgx9z0q3CknwRmz+1uo8wp98oExLCtLtGeqf5F3RGKDcemUpci4S3yXuug5akox0M0
FCiV7LVP7MIqk4Zy750J4RqxadtbLI0LQ1932zNT3ZQ++gcKPFK8DFuvfOmKrtnGYRYTCgKdpgNe
fDoXV5QqZbg3enqxO37BLFzyg7+qj37A8YASxU9EPD9FcGaJUX2Fp2VsyeTMviacDiQsFmdP2Duc
tYgRCOu91f2ziXjDA2rnezn69yII6p0RaIMC9sFtHqC/iIbXNEWVyvA1bcTUHqquAWcyXBvRr8kN
CZf38oLT7qeqLL3D80oO523P7l3E9kWsmdnMdnEVlb53coz+dghETSnYAK77LGBxXhI3kLd7cW4N
mppiXV6Kdo3BUoGUEV+Qh+cgesIgudFq2HYcxXgnAftkt+xce31Pp4DXGJSA/e27lbvqgC1PY5K+
WBZZg34dmYTusJNTTD8GO1BXlkcclyenddZkDFqzzQfg3qiGXfRZwDO4p9BM7Xk0E2SpbhkJc/Eh
HDnsotbV2zR97IbOZxDLRoAIXm7iRy14vVHepdFwMXmlj5HffQpHYytSVrx1xpVP/tK+eBZnBbAB
T9Ck7Tvcqpnn/0SH8FbEdf+9dYtbT4b+V5hap9h9jstWP8w6DV8A7n4YDqpLhmuA8IbH0MqIIs/k
2anSEQ7SVM95Zx5GXABJOObBYdZzeAQVy3DpND/qynkZ52J5HHxmoOY1InThJUhhHWK4221f+k9h
QYFVM44JcEr7w2sojygf5pJaej/j1ddXBj0aDNJHVsHt6vkQw3wueUmA7WKJGYJoZQFyFNhHp6/f
qlRFNzZNHwdCYvKt068oL22ekv9dz+Q/+SwPX+3Vl6j/LxgrHbJO/u0fBsb/ZKxk9//1+c9OzOsX
/N1Y6cZ/uJiKrl29UeREtoPR9u/OStfDWSmQR0SoW2MiYfFc/ruz0nX/cPFiBgz4WJ4I3v3/xkon
/sMmw4kMV74hieu++68YK21+rT9Zb2n1jsNrdUTgxdwrvI3+4vK9ZrlYWCD6rXdQJ8oANj5i72MH
xhdvh11+RHbNcVhC08+b8L+x/bvi+t3/w/j7n3/61YP8J1PnNBf0ejrj1QWWgtWN2VCPx1IMAicE
0TxIoUut3Ylsx2J55YhJ1/u2kE2K1CtU4WltDTNRJ1Jf76eqK5eDqhp09eQvYqe906Yo1XZqw9K9
AvHa0yy02ouLTQw2Z20UvvDy4Nnoxeqz7Q5EFA3XUwC1YV2l7v11KGfpUMrU+UdkgD/KH2xRy66L
/BnTJTFvi/WJuNbOHGZuciVvVVv1810amitYQwQSxATWqw9mIo7y1kxB/BzKvlHnqHJ6pmzCmTpX
XHK50qGWoApbB4IKQh/WpxHFu7DzzuOFEGnjvC31kkcnKy5IRtZuhJdonVhRpiItnxly/HfplRjS
Ix1nJ+V7UYdxtBo/4zRfn621y9wbWVKlPpW6RlgTwyyT1pW+rHBAryK4in5QhoG+zbSfw5Y4vYPc
pqoE1EM7fWer8o7C1+aWvNXgUV13BipGqth6okKDJCmXNkneNUw/p3GJCQkYWrOPZdsfai+Inae6
8PTOYwickQj20gbsl/1PWavwK5rSKolDSz/GcaqfIg2VvasY81DA9UheNoEZpyaxZJlCCmfIws/e
WiNEz9F7vw5jhF4fUwdpeXBxVwlEWr7PJWZzdOgh462VNd+0bzxvO0FNCAL7FvRyniWjATFvAwYa
lj5+iukuA516avs2fbOlandV6366wkohQOi4Fo5l/87MRP59m477GB3FlnfgAmWzrkwulXxTAshv
KfF3NLOxQYL8H64D7BfohTHaRYt2dhzd7KaRRIt1iPPD0JfDUSHh36GCZp2meG3nZEV+ofp6Tbxx
EAd2J/0omqrYdnNcX5opGmAD0LT62RglOcfIYwscBooBBCQzMuvHeG2TgngrAhpyAF/CwZIG9oUx
Fmk94kGfhh23RZ3qx6eR6zipmQvO0nUVE527nOKyzsjvxLQSOsglTDXrXecWY+Lwlmdhaa1jmdf9
Xpfl1sabv4ma0XtZkAaf5aJQDIfWfFFFgLO0KqMzK1l2U8OSnYjxt+9q1sVTXacUFcDZEW4Qj8d0
IZPXcbqcnh9j7Yg/6nckjfj7MfdxgaVxvUujtYHx9KLNHCGua6IcJV1tuCn9UD1AmQWbNkIR5tfC
P7H+zl9jLcSPAHMvT5UeHxkdw6SWVhATEKGf2KgT5uphX5UrPM0E8wdwKc91m77267C8LplBRV/L
4bRY2Qd+OxIqDMBS55YxVt/Av6QyLU59Ru36kDbxjZPmEmsPwLa7pTEhKh66wB2DnwppMKERE4fL
LbwZcMzadTwETxM7nHSz1eLowOT7c5hD/Ju5m9shqvGqwBacWc2FTKz1DH9a31hzH35LURl125XY
jAclluGzH/3+1LFS4bsug28kpsjEVHX+INLYO7JcVYcqAiXVTuQmjjuCKKRzDFcjvNlKOiS1vx3S
QXg/5H3v7DwvRbTBO8qPEoR59DLka5d+t3pGYJRUE4ha5Ap0zW0Q7hs/0OcwIOGrj5s43EzBWmCH
aTCDxEb4d8RUfqpATVBX3fQjimb7rqvbZTuHy/hA/06EnhBFoEArjGTynA7xzEheVZPcuRXPukWJ
wTdntcNnQAjvUOol7g41ew9pIB62Rno7x5++7IfjGhOvuMSrzL9UmTEkPeQZrWH/Tf7uXwJxuDD5
xyUt6JpNT+7lNc/oT1cWAgI71ooLM/Z/Okh02un3n0aHf88++HPWwV8j/f76E8K/pGHkc4/wHJH3
lmb5vbfFlQxFmHBqHuQ+here/os/zxfUGttMG9hJ+Pdfk/1Fzdg+Z/y8PjG7NdHbcm9tiwvRBLvm
0B3/9Qnyv4zU+Kfx8F59Nc9D//U13H6q/wsz4jUb6b+eEW8+188q18Nf5sTrF/19ToxC5kRQcmK3
uJn4wDCq/X1O9II/POqbKL4lVvHaFsV77h8JHP4fBGOQe2FHf4tB+9Og6Ik/iGFksGP+YFq8Tpf/
GGD/BwkcBJ/906xG5wPR8sT5Bi6Ra8QUO39JgtIzVH1JX9eB1LXOsKfQOQMWKakEulBFWqy3jb1a
7k1vwliAGsXewhzlqTIRiGrWR4OyvgJMmxbtbC2dihZRCqV2lzHgVn6NiF7A0G5nwBuTY636SzVk
HB5KfKvxV+55Q3OOJ85A9BtetpQPvbZi0DY/reM48aVGhczhoeZfYDx98RSJLmMFty3HwW7RsJNt
EBxDqg8edhzbLfv0Zp4MYjdKGKVEyy+y6OR4SzO+tYxh4iiKoTfbygLJuLp89eL+zGoNJzHVWE1u
MidKq0u10hrwSPqMFRxlhFIW0beQbvs6Z12z4vWU3Jg/LMceqgb7YUmwRmQm1SMLJyf3V2NSEt42
PeoerFVuRhtmCIrptvFDBtcpzjpCVbdpsfVGn8LvEYoOGoLhBzb2IckGTGpaKjeg58an6/IHtvNu
PtVZ0IfbxZ+aBon8iA0H45I0DW54o1xuhg0u1Vw424oI2+knNT9BsNzozukamHRAqNsytXCtpSDS
aUcP8VwqJHVzOTvu1gydbN+Wzi99fE9u32GK7LPgvvT7ryLmCz/CogqGJ+ol2zcgJDc+5dK7dvQE
HuIa/Ci1yPXndfjGrdqmhFttOHCtK0+hB+HdcIcDAVtwWQZeqk0zQpmygHgq+icGHkmUUpqzFeME
81JYVTcTfpAT0xVuOj4EEca1oCCipOMiEW8BAFC4bTA9NzdV5Hb9cTI0dGM78rRdb+wy8uxym0Mc
uSiZyI7myaEWwhG/rDST3jHXVZw9M9wQVJrUdoZ1UFJHUD+vLaFcoee389GdhM2I51hMSNzX3JsP
sy2j9EBiczDejawL/d6jfal/N+TjLjc9kYjrc4Erev09ycHugBwXJH9FEnT5JJwEKdMUu3gI7ICU
ACeezNEQgzr8dP3aci9zUKnuMddFn77zw0l6HSK5ItHJhlhjnOrdGCm+pKo6vssakuLua0s2K0bS
erFFtR3WNY0RRFuLL8FvEXf1D63TZuHOhVsdX9wgk9AFwmkivMZyQtaEJL/rZ48FB8VKs6+EGelt
yD1/JZCOxWNNH8t57aKBX3oWiJpt08UOr2zjXCXhsVCWX+wc1VoI59sIRAXz1ZJhmt3h5/bLMxxi
151QD/p0WCEQQlPnFDS0EegxjwWwacq3OqRodasHe2xbk4CIDbRZOC2qkGYzKE1GF6aGJYbRNBKR
Y6YrzBCT8Zq6QOuUxu49OpAh2ociIIgIymmS5eVKbKpbawRhPISrF/vf1g6pw26k0IpOiRhA0iau
zI/EK4aFPr1FeQOe4/QUWO2XNZoGHl6Z+93BZGneYJjTa8r2wzx7KZtrKHJYiQWvDi4Yp8VXuba0
J6O28jKcxI0iE2AK5fKhIgYrJJ7KZtOJnMZ+aHPkpbu408yCrJ1k1A59ndMwlPr+++IgJae2xbGq
Y1TLBaYg7J31Ze59kuS3tn11hK5rMRb1zrNMVd1iZ1/rJ+3OSNFbEy91TcyRqHjudMXEuJASQObP
SxuzLj+2qutEtRn4UVjyoS3Vkm+b1bcevbqfpwMlPflXluVhflwlDxDEUkBuHHK/Muuxz0Z8nP5E
Gg+bMaGrMrE7XdckABUBmuFe2b6XsASFw33vtxSHzUSu8ZotaH/Tu3guHNRQohbqJ30VIMxWWEY2
DlILyVcCmYy8SeauIGyAOhRw7HRxw8LwOSfPHs6/TnPd4ZUt7UbfZg2360uvs86P7lTnFXo6mD5P
Bd5KwsVAKR12TaBQVQUroChcwM/OKWXw1giy1xDTCHfad5nJ28/CWwPe76sXENbhMcjax96Py/6r
5e3HCaZ0kRf3NJdks3pxHDyG5ymqnQ8aCiwH1V6vK5C5wStNfHQL2y4OSwxDhfNNtPn33jf5elN7
Df60GZig+xhQLrk3Ie3L5LDlPueIS7VbC7FOo+GhT20fm2cdT/W75pMV4/NaHP3WuKKzEp+SBkCO
iPlB4yQj/OMY9lFzPcgl8K1rRbgBM9sM7Oq+R2oCTh3qZcsSwmo7Td7ikhC0RCG+fgzfMUhtNE3L
/eI3Fh64usbIBW1muQngzGhdyM6Z32k765qbdpVX6Nhv+p5JwHeh9gtsOtO2WgNPAf3SyZo/pUsh
o/cYraydTLYyBq8VKZgXz5+88QHzp1UdsA0TvSMbW2jUx2X4uzSjvZKjpEnjpgqrQZgTRwpgiHNg
LORjZCvi/ZbMLRosxdksj2rgAKJ+sGvN2zw3w3KNdyFX5wT7ukaXNEjH8bWr0rreUojg1r+cDH/n
hz+lfvVgTSUGcWFw8R4Iq4JLsHxD1E/udir/ctwMC7kX1yJGLyrxxkBqpk6Y4PMLB8AdXKW/YzGo
8LHx7Tq+RwTstrcDqmzrqLVCkc/ax0r5OtdNOH/laTZV70vsdMEZqBi96ga5taVfrMGb5UUwQSmM
GsVSotigtVRbp6aUlfyVF2tUXQbTlf076zv+3ybVufq2zJEgNMefPU9Tqhl20cm18QzeFLKcFyxI
fT7t45Gu8q0bN8KH4824IntUHxhenEA0+dMkLAECiL+i/OXxAq3YfYPUam5wfk85MnYlyvYlU2uD
iiCSxfA7CFYj1K88Wpb8WA5TOHP/LLm5i/trtOt2WVIXn2hp0vzQz9JbcQdPKpX3uUV2ekI/UDuD
i3SCMPem1JaFMAQZ4w+WY7k84srh0AJwqKiGAzLTqGsK0wnv0F0nG/R36cUC9IveWlFMOGpUkabh
pRdlXz6jt0FmwAQbtgePvdMmT8VILc9auI3ZZMKzwoNpTecf27wmrCEuvcicc2dq9ZLMqb/gHalm
392FXtmP300Ry2nrkcPNsIsANUpKJ67fg7QKYBbVapqz8TKwlGFNa/lhELX773V39cOkMyfrBfko
iZhhtfZrssTZjEDG6lT5XCg7sG+FaYvwwQkMBuqQTVzi2kSLiyG1Y4574Fmj6lhqwVeClC7jchuI
OZ4u1IlFFeBRB3ZYVnJ48v3Jao++ylb14o81AsN5nq/digVYxYe1OrJ5JwmUiKshmKPpNbLBjY6N
qWjF9eXQZpdewY1YmGscSK8CnrXfh7SUOZfVCwfNYyqHL8w4wYpPX4cOPH9shXuctIV3W3atMN87
I+Jp34ehN97EvpUiFW2myjmA6qyGeKJqVMtVqjLYOPwYOW5U4dnq0Y4cGR9GfwWWCu3VqPt+nZis
NYPSiIUIcs9PNN3R/i4cU919qK4SDlR2Ppekx2eDpT+iBkjwoUiNUcduLYGz13WBrd3ILi6839q1
XU9v+niAASUHSkbxforRg/KSLGH9REqnP2UHnP3KPxOH6QnigHJtX0CSZk/sw9XxzXoJ22iY1h2F
bjPGzVp4kJ0tkJp+y2waKR4R6AXr9xmXh6AXEk0nQQOApOmNz4RV4hVyiRNikcjiixOQj/Hq231t
lTDnubEeiqY0wYNdB3Z+7E1n8PGkfIB3szNjt+qyPl1+lkuUK8KPxrm+tUe/9e+cConhYR5dpCjG
cIIyDw3t/GxUkIuvoC/TDGmNqNvbiBNy/Bm4C/q3rpM+Ep2wsYt4Z+V6qr6WophzOupXtjWSxhYe
3HFeSfXAElrF/hkPsL28Gg7jjnozOx22QA159q3Ds5KdPUROzV72Sk73czN7cTIwJY6g5Fwx8ZH5
WoVPXQk2/qL7MohukImL6+xAlcRytMOyC+84uQIkkSiV8CbUXmicm2ltSodwLDn1P7Wra3Nws9FJ
kyywRu+jLmIlCS5xM5/Bg+2B8OoOb0JzmkjHyY7rCDvTAiPZHZB/ULvY3FJVoRNfIPSaByXtpb7D
8DvHcjvgL9VbXTmheMmcrAkqRAMjBPS+mXEFJEotokdvypHztExr7G2HSOR44UxKBEjpiJjzQ/mB
Oqhuyr3bsdJEkEBumOGGmbcj5KKhygxZjmQVeGjYuMwjEXqYMzblHHfqdqqQ1N2MxVh1H+jah5J5
0I7W544Qw+5z8oPOP8kW4eMlSiOwY7tiIk5gRPor6F91uOpymZLs5ARuZEERtFX0WPaDN22VnPkB
qDp1im6/wHKg9BpbD20ZTlNC3p57XyDoMjcm9OFgfTrzurO0SJBlljFm3dE0Yze7fpWOWQ5s9Sb7
Ta02DhVUuHmFf2tROsSGNrbzqapWMe6XAhnUOXdjZX8J467VM+oZnaf4kpewPxQV+OWw4V5mX1ly
2kX2K0xZ/Xu2p4BW2jmbBdrPOJzjndQ4s84OF5gUJzB2WXybvOqqIWDekV8WHorp1CCL9CrM8n2F
kByvzahJVuiG4CMMmhYNqphXz9ozeCt43mkpuve8d9IiZ00ZQi4N17U7LPk1rrqUxiQUykfSpaKJ
fL3UFeu+pGRN/pwLhdp6A3WEG/W21Tly4ktFFhUSRwey7xQhh4ousuMWPvaTaZuLlSFhIAJCU0qc
1E3Ha5sMiiaRI9oWSyR8poAmNq6xwhElLjEofA4rH+9Zsc/SirqEifjnwt8t3MqtwrbLlkwXFyfy
OW27woP98cvgDkFePX9leS/8z9lVzXryG5gbAgDSecwPbeUELKJRGYf6dimmpnU2lsVZmnhLxgyF
EkG3d6XV8YZ0cZoitpRm3HJ7x3Yysw3X3yL4cYEvjUgt67lq/cra+WxPKEeqySHlaVX9iLy4U+H0
Qd53HJ+cjOP0ag1tiMqy3I5E6b6LpyfSOsrwDMKPnQUGD3funhAO4X3GYWie5sBhNJIwZOIlbj3H
fe6w+ZHSrouyYDFEt+++lZ7JkUGRgZ17F1PMmjASXUS2/cNHX0KkRVDTSkXgnsifAo919p71fSWU
FNh3cR+8Jka6Qj5g18effTtV2HtsEvv1fTnw3jk2DXfOUecUKoJlLGNxh+lqWkmObHE25U7enHTF
G/OcYk+VDw0iDfNuFqcKGTxbUrEmZJHUHpeFFR0bwuY8soL0ZBK75EN/4NRorZvSwCVsFZ9RkzTR
UIOip9RX78nYYN9UZlb2Tk9qCX9hCMUNmsamDZMBeiJBM5Amjp7wEOnZ74M3yg1jva9TZxl3PUqj
+j0TpXSOqFtXTEFzVjECIse2vPTQOLZbfNYTC869ISY/JWTDsYHskqUtWnHnEghLWM+EtpzgG73w
vxOeV6DFvLJa6HlfVzcTy+8cLdeazPQNAlpkPQAQAQFIGD6CsJUIG5p0bcxj3Ys+fls88rLMRvVe
Z1G2MPsgZUEadOnGREb0Z+l5Cy6WuRDS3i3t/6PuvJbcRrp0+0SYgDe3BAmS5QvlpLpBqKQWvPd4
+llQ/+c0C8VDRM9cnRtFtAklM5F272+vb9KMWyUn+rAb8GSqvg+ynnrQHTq5wsjZowZS+cC1upl2
2J2y2Wx63yhqfXZ3NopNFlTkwJI6lrSfljAVDQi52qQCZlvkbSxtDUquCjQxiVwpyIBbRWu6TSZ3
TUHCNQ/80c3Gzup/TXovtNtmMtrqGMVFitbED/Rwx4KBGREIeY3CpWiRYiBeFVU9gR4gCLFKfpUn
pPFSKULVXEWRnKavHZo11S5NwarrnS9niNNm0jeJqOvc1/04vsatIAvqp9oA/TIXb/cJ1SdpEyBA
qqQAWyWvFRq+ZRQR4XEgVKjZYWJfy3aDFbb6G7bsGunRMJuKI4EtvbyGwDgZgnHIFRkQy8Yvu6Kx
DmKLazSAjaT0I/1VNySY0Vfc5kXVeo300S/8n1aZUcXAEzieyKJNWle1j3qqD36/09RUT4s3UR81
vM+9SujCAjUkBTv6L3XoAjT6PaQ1fTcIiUYQRBHrcMz3OjJ2abgqClB5cKxKDQVt5pEWRF+GjJES
GlgqFHIlUTCj3HLkMCoZ4KbzrRAplVLrrud5QQQIVBFNpT5ataENEH8BD5Me5m9CTjDVBlAkvgAB
ShNbampjYjKa2zxXyuxZbNhiqVfweTDss1iYrOeTkP+53M6cHToRPCCsFGfXX2L8moI1nrzwOSiE
Nvf7oY+ceuftO57IjnRA1Da40mPlb5oNEUkbydBe2/pvRKikX5fbX6g9/m5exTeT9L8qkRb9nLyC
9ZE0vA7RzoLHV3vNlsHoRtG+HdzLDS2yZDSEI5jFhKauxsQ4YpEl03tZRaoqpQ6vKO3NUKj4ssGF
j82Ke8j8gz+PJzdzDFpISEiqyaB+7hBphEDXey91fPbhW57sGXyjUX8wS1CiViQMR3/mU1zu3MKs
4k/nNPwgyYjopiIai0YLVU5LIswpkXyU5gKybAHbL37KFTEADqF43IbB+Hi50XM9xbMZtxsaRLWz
+HSdZhg12ykjKgsUz3VDvhdbOYcPqmgQdIg7veStV75eblWaFTinA6wjXbJMi88p0m8KyT8PcIU0
I007WEvB0dwjWDXY/LfDodgFd5JdBd+orbcxV10Z4eX0WbSqLFKgHBhoP2RapV+7ImxAnziXO7Yc
TlpQKZSWEWTBiZSWviawgniX91XixImPjjYKx+Kp7Ab1BvsoYdhW7Ug1iNq2xfvlds/0DNWWhFMd
bnysjYXiSVSxChZzPERasJfXMc/Lq4402MpkWa7zuXeaOi9AA0OVL5MlHXShb4ntOkoqF789zRh/
ja2mXUk5ehxKtCVvZZ6cG07EbaIl6vQMJ8DP02QCc2s1ihQ7emjF2jeLSz9ColypNMdQWS22FwDb
T3kkFQ+XB3SZLhfpKxspBgUY4GlksBcLQy0t7trpEDn4dqvRUXHiXeBg3FE8IxG+97f5x+UGl6t/
bo+FT0d1IqfG0qqGsL83xG0aO2QXYEqW1JN0j7mXxT1kIwkSAyZbXg+JTRcNV+CdP779qx8gzRZm
vJ11SdMwqmdtfh5rIaGsexo44EPOwU1EXEep5QNQjN+IhQ5iVz4WPAYut7mYtn+3adKagT2PxPH1
uU3IIhHQIKN3Si3NdtxWkMpVSIkut7KYtn9akS2DRnSJLO1yj1MMHBW6EKyBaFbU3hRNj6CvD7ke
l8rR8GGQX25v8Sn/tAcfUQZjYqgi8+dzr5Se7QXF0TCTxSnHAq1Z1PK7bv0i7PNuycaDTxJ5ZeP5
Y7N2sqPOjaq8FbkIWCLIluXRWJIsRdHeRk50bI7tLXq/jbnpj9W+/ltqgUjivGnG4q6xbOjPDzlR
qgwdV1yT+KKjq9/ITL+KnniP5cWmRdCZhP57iPNojozm8pgu1+PfzSJ1nT+gjBP94sQQKVYhEkn/
KCTaaQ5ykm1q+8hJMAzYaiur/8yMQZAD1hgNLYLQL/MylXkgUWCNMMZCmt8XZUQ5U9Sbz0XbmD/S
2qde6nIHFyciHiiiiL2PIYkWtyhx2eQ4IOQOTJV65Z6KD6gNZiHvdO6gl5tZ7Khfmpl/xsnXUxqv
MoQ8FvG+4iVh1DJJwADYaFS8UjPhwA3a/+8anIf6pEFRzHHUk3LR0WuSXli+HGJkEXKs31GghgTX
LJ8uN/hlT5mvFHw4mdsoWjhzMVEwPenCDCQiNTfUaoYZlZnZyiCebwKRFqIqjcvoYhApSqLdGqBi
VFnvetIPV16t9CuWwPNf8mlBz/0gjDE7SiK2WbqkTzFvWDxXJydP3mJSo23zWORrZoRrjSy2qkjR
m3Guy3NoaR9MN7pnooe8uvxF1hpZDNfYkKX3KbNzOgvrgnCSKSSRKXgpvBV/0rPfxZBUBRNykS1w
cYSRAdfiOsogiulyeZSDJL4Xann4txvgnzvrP63M2//JjFbxQjH9qh+olejEg8rJgghxMh+kGMQ1
3RzeeBsG96IUA1aP6/p4eTTXOrmY34VCBXeIcAdIpXFf471JZaKqrvTxciM4N37uY55O5VT5HGEp
9kl7Y+jVq1on93q5K+cmhoGnOtcr5GamtPheyYDJTmEpk1OF3SOiol0rxcckVVaM1deaWXywHH1O
0M9ba6AWPfYN4l0oQvtGDVGvdOjc7nraocW3qQdYlTIqM0TcwBW6ScbBBa3CppnEbu/PMZAcnez2
fzWK8uJVgy4686NERyof+LYi38OnxRPw++VGvpyITPqTni1v4gJS24Fkv+hIkPL8MroKDP8Ze5Ft
Y67Vb5yZe4C3kAJSp8IbY3kTFsFpYFouwh2hqPsua6vkUIu4yl7u0JlPpXPcErOBpqsaS09Uw4gr
ueqG0SHE0zrdiKNsDWTirhSAN4DkkmzFNN4ut/n1kjY/6w2J5yEeOaayVPnWDeQJeACjU2JIoyQ4
nlB7XW9L09r2Srk1u+FKA25nZv/u4Tuf+rRr4lTAiYJ582IHHuISr3YpRZKufOuC+7IoVxo4M5qf
Glic8oXgqXWr9HgNBOpBwqA4zywHJgRZ8kNjvl4exjPr2SB6YEioWSlUWhYXNTIW1JFIb0LhodHT
Tda4EkGvP438x07v4e+TdmHct/jH/7dJ3//nimKeWRcUxWEVfvxowk+GfvN19G89sSBp4n/9MeIm
260QpJ3Ly/4WFKMX/i/e6KiJ+Tyyxnz7v4Ji9b90bjAsakrLDLZ7i//0H0s/QZIQG+uELwx1Vioj
Kv43imKZX3Zyb9I5SiScBkWTSU/M4EsYDTyhXw2U+uBDBC7FUp0c1aI9FqEJWTfmXp1kgoNtDkYN
KWXAURW8zbqyGZT0l9gqP+IhuTeh6hnWTP/0SwyZRnmP5VeyKzNMmbjOZITmuVRKdaAeT4b6P5Pu
VKX/Z7P+59Y3/3pZQwkNYEvkWayri4N3rDyFAL0UPVUkKM2suJ2B4lpuGe811P/cCsHsTiLueXNF
VvXQ5ipQIAULFuH3xBdwuqHFLgdE0GZGzwAVufdTQGvFy+XfqcpfRnnexwj5EpxXRYwYP18QYIDI
NY9RAYYUKPOhPMQocIqpIXJQlL8CWf2eWXBz21Z/heijO6Gfq6g2tTcoobGDbm28Q5v2JGnhnWTh
V5eH4jsqoKdI65s7MgzYs0wVOE2MhSwJah/lYCESy64MppcwqX83el7sqe+A/qaPf8FAMmGNkE6F
0PohIKTZlEN8BYsstYvgqsqfQsHb6kH6lubDypnP7v11LCzebphbU3VJocM8I08uhD2s1Ukn6u/6
mezWE2z1aVT3tcmX6PrhJkF+fU1wtS3jdmeUMdXDkC9HubpGJk5mxsrDX9Gk/8jyV4zgQCZS025r
lNfLM+lL9z2nzbM9SVhUWWhkpumo9CFV5WUIEjh1q6i7li39QDzzeSxQXYPr70ebXCCYEWeQ3vXg
Ok2Sa/yw7T6SN+FwG1RPKAe2XfXWzhlaXURKPTi4sG5F4a0xbnSozIkBa6J4oA5FlseNUEX3ZnQ7
NgIqXx9vANgHvggm4iXoidSq5K36rdFIeMw8ByWcr6jcCxojQc4IrK107WOvrOukLdPUlbLuIMje
K/ZRpBbTYJe0MTon0zhQHylh9EtIuIohpEn3FZD2AuLzOD2H6Z5Emq2p4k4Uqwd0OsLG9/5Kk/I9
zl88P9rXVnVXG+ZjHpZXav2OpvIq6fsrHaQ5IKRDNOYPVgzxJskfxGDYgw+jasnYZqjPdSO4wVMv
zjF2oMI9tYVmktH3z1hvPJZv9ChdCTFQ8fpl2sxBL0ovRILh88H8edqESqZ7fVharjwbClfwZKEC
4FBM9hjozAYBNvJCXOSKbB+0HYysNnmAv4WQXwAOCEwmd/QmEeyxUn8I2vA+zkBV8vaYJ5pwh/AD
0mFIKQCUSx1RHlRSJ56gXlIGZM/mEEn+3g/aNgLnN4GPns05RwF9CQyUVOh2KqZJ6Li+9ybDIxTv
HuYjVeyiWIJr+ibyTwow6tiAVJy+67FPTWUGgVBxMvPYhUODeZbRbsfRuNOz8WfVSE+lLOwM863r
R4hIjXGIku7ZGjE00pIbSmuRsVFKmajtrq+UcaNI76IhbxAAbiQtBhgZQfUtXRGbTUQqdqHf1YLP
L+93wKcBSaHkV8L6wUgxBqhCaDqz8k5r8K0sTW6pkLGE2o2t6bFTUyiT6B6b6d5qYHOFJc2RfS/J
GaawrFUJuLJwjS2945fhQzYpvyKpvibz/10TI7CiUMoJdb0bWnzvQ8PtPHDxdR884ROJTiI0wZRL
9c+oTu3I/FDF6XYCiTP4OMEqU3utgwLSrfQxVHAbI+PzKGMROUXsdqgAeuRoGEcf62oAoKb9vrxt
/7kafT5eSGeZxAd1QzNkeRm5ME1wN34imW7ndNvkV/cQ7gT752B73+C4hs7aVX4RtZuPM4JopEGI
n+vQwJdRSY2yZeR/puHWu+DZvKrt3M4+6i3AZ3c9Mvn5XvilsWVk0kAvCb/UMtw8/5003KzlW+hq
l0fwzPVCo0aPAJMuEor8cvlsJ4osurFSXGqWqQWYLcicsittFG+7YEZuZdnRE4P3WLnzgRRrfvIz
UnXAN8IxTh501dgXugGaX4uv1AiAMWU2V60A9weMjQXs5fLPXSTa5jH5/HPnx9bJ2dTKUFsisVT4
4Nlz6yrlzt/NJfiasVXs5JC8k2X7q39cafXza/E/rVLHSTKM8iDudJ9bRQiap73BIPU2LqvY+/Gm
asUj1hN7/AsQs1zn8QsID9U8yId2JXahrbS+fBCnLNwGza/iorm3U45HjINUp8PQQWlrjJSeMOb8
JtaaI2NT2JTND83Qd1WLvwP6Oxg78TcqUmJowqKZQM8Sf4pp+qSJ0JJLSJKo3n29czvF+ymOT4Wi
UKYhORY7tcaxKVL+gFGuE5MNV812OGjls14HFF+FzyiKjqH5PW0SR87Cw6zHqObdbRDuxMx6t3BN
06R+m0wlqqmbcpJ+YJ6G8LrBZrqv91FQPFqC6ujFWqjx/Cz553stX/dxQbGanNSKG8E4SpFBT8AT
qhhTG2ql/F7eKaLn9ONss3AdwoZtkTAFY34nVuJ1VIn2yvT5upCZtCc/Z75wnUxarWrggXXz9KGq
PLvOjupujvZTS6rrvC7t8pjtir21FZzLDZ+bOCTBCBzOGgoSuZ/bjfJEk0sqFV1k5qXyzZK+S8E3
LP8ut3KudyetLLepHiFLaJDvcIUotdXhKqhvQwrILzeyrKv8s/BPW1ncLuKwm2soRdntNUxBZNOO
PW1Tw8wWQtxghB5VASZPWaM4yYScNMDFs452fjK4QeM7HkZ3vSpt24EaRS70FEYcRrXYxdgNZW12
53eSqwwgFA3q5GudCZp+D0DwJP0TmqqaP5t+G0DiTZKSonjAWUn9s2u4TkHse0CM+C6E+dpeN3+e
z4cbpfL/fL4/h9HJtBkhq6KwVWVXk36leQv+6KPTEU7IiZvJzSbzKakyrBzYrHETJRi+xLkT1OZd
DEWokuWXFAxS2BS4cYT3VNyvBX/WvvvimRBVsV+qOd89OqrIvbj2PqTM624TVNe8jfYUrmokluO1
98nneNrfmzHvYAu2rjbrWebfdTIsmAYIYYuow6Xszk5k8oLcw/L2GhoIIrw9NhibQs92OCU58azv
jcpvfq87RqKvbMwLKsx/fgk3Xs5NEyHPModXKWqbihW/xHuBkk9FpItN2c581u+7XXTwnvotTAB0
6Sv7ydll/U+z2iJA6jWVkTURzebpQ9G6qpDZbeLmenG8vObkOZD8ZQKeNLRYcxrFL0Jm0VAaDw/U
LCEMRayrZbjwcNSCUUu7djszMhsCw2lDSHhUbKF7NzVqHkWc/GKKKPvpo9BEpx2Cmxq4ZZwiw8se
Qr0F8/Sr6PJt3ue8q1KK+vpxbQmd7QFMGERT6HK4PHyeKyVlmGag5LKr47hJLGIbihxIwD8HiZPK
K1yCF9iRYhaJWGmDFO97wUkmgjpWNf1GLVBHYUjXDR7+2MH/9sfN3/lkItdyYZL4wX+3KKVN6Re3
+LdRY/gOaet6UBLsgvBX9TOnb55mdqCuAnvuccaCficl12WPt7BW4ZZm7i9/9zO3XI1HnEiyf85k
EHr6/MMyBImqUQSy65vYnpt3vV4CgOm3vDzeUwNYSVNv6z79hcQKjquE2qFdmeLnTvBPP2FxZE6m
ltW+Gstu1e/DHuEabu9KbFDYke2aLHjQq+wOrzturcI2M/7yDPHoEWRJ4C9DKF9ZCH/ud4uF8OnX
LLa6JNO1XCSv7CojzxqFR1jb3wjeQyv9rKsPiqIfzAy7T6/aSVT46fk9AMb3rHTK+sYEikzdAKZ/
VQVG5V9lCP/sQBRfIF8iUEP8cqlUVEK/Kxuset0crnwnvrfD75W5MHftS9dPWphX2MkkbaYSuxaK
e13xqv3Ru6Ut7NSNcGvtMbnYCFtzJbd1ZnP/1KHFlQWWeUwcjg6VxrdM/ZFx1Vzp0Dx5L3RIX+ye
PjVZqd9qklv5wHrkgbxIumkG+ckoZdunpG8ThIehM9CAa7fW6lQ6s3mfdnAZJcFJzSxyE+uGzjH3
FLPdDc/hzts2zI8NqvZduk2fgve169OZhzJL+p/PqC/WU5DDxpgGxlU4iL+FTbadDsZOe+y30aGy
w+1qe2ujvFgxIGmawiqZNkFj/EyqHYWjm1QBBSraeSUcVCTustniFfwkED1Z+cTzrn7pEy8fiUmc
GrhPSi62KT+CGxKlv1o3mXEttq7udPTEtnjQ1jaJtS+7OGvIMAtVUFmSO14BwmWl5LZgIxyCuqXs
KbdAryzNBf92u9LfM4fcp2+7OEdgA03Q9E3JTaXiRgFpOXaHdHqz4m8SsoShTG4vj+9ae3Py7GRL
iAu2ozSmvUJzLf0HOsdNmbySMcMFgPgLLNb/QXsKDAfAe0Sjl/FoiI6GoEwiWxB+GNaQPGG+C3l/
3MjYGVBUAeTZOlxu8uw2dNLkYgblUxdokGMlF7k9ZngJ6lPxf/LVTppYTBfN8srQIP3k6hOSfN3f
4m7m8ITag3MtnqSuWznV56/yeVHoqLHJnCI+1WXAqp+/WljWJtUZI9Ozae+bVt/lxbOEIUtiCvtY
6J3LAziDHL80h/jLJJci6TCgFhs5ZVdICq1KcidctcaKWhRj3EHbtZmPTl/ITzWVVXOUGx8YTIkR
92f5TS+/N8G9MVK/VcjuSKlzRcBYj3dRPLwMGMQEQb9Np5+5CHtdK17HtCpXPsv8u5bDdPK7l5fr
cIolI6AW0Q06csvWNkimK9Aw3GPTTdnMXtLtTkn1f33scXb/M1ra4uNEU2QNuk+r1A9ivGRBFwy3
l7/Iue9/2oT8+ftrWjtw0e3xDBJfDTm/b2DIyUb+DX9dOyxWJFLS1z2CDsmSJM2Jel7/i/2/iSV5
qOuUY84bscp6g43o80YsnUJ8BYOzAYuzHSCeFDhV1NrbMJR4LEOaMTsDv7HiFp+2W3UwtkGcrozD
16X9+ZctlnYWRrE/YiznBpN213vT3jLWdEBn59BJ5xdLO8BCofelUHJVZIiCl1GNHm89PInB9T0M
PoXs+l1CYO3yB5a+nrn0jGwx90CTYV9eLRJBbcfM8LnZ9OSUct/pZHkvKRWB9xffu+0r7J1EwW5J
ikyV8Hq59TOZXlrX/sjLRRlW6qLTSsd9vUU860rUlOhxfaQe1EZ0f11gdS5Y3a2glnboz87ioa0Y
j4H+knhUmmJ0SXEvsvSPEK+5srjPxeQVSv3KCjv7TU5+3uKQbACTDririi6VYt+ahNqe7C71CWRK
BNbH8nfcaTvchB5XRuXr9fnzqCzOyjGjhDYk+u72agG7j7tWCmxED2ByfvhRuesL/7aWlSv4D9s4
yh4MKd2n4sOUEdj2lIOgUo+Kc6nGNB0wRJMjZ2x/j4Jgg8a4/FPn7/Nl49NMTgcou2BzF1tQh6lI
Q2RLdM3hHr2yW2KMkATJyrlw5iI6D8g/zSy2IUNNCCgIkujihbufgp9SnkEHxHeyb287cn2w0fZ+
hK8kJW96j3F58astqpWlcnYPOPkRi92pqIjmjPIkulPZPWSquM3ltdf92fNPRwGNMRr5oqU0So/V
QREDmuha5a+mf1Dq6CaKxvso8lc2NOlcb0zI6woFXhy2y5U3DGOWJ1UrkpTijSnb8q7ce9vOBl0S
uOOWOed4K1eyc5PltMnFagI8QZ2A3ImuIf0WU/kaDsBO0dbKKc5EAdjKTnq2WD0KGfV2mpvB7DWc
gC+Tjd1GWwui7jbtKQMsfigYm2/+XU3A/Kz+3O58up3ccPWqS7POq0W3avArV+4NELs4Qu279DHP
OaVKCArJj8vr79yJedrXxYUpiaq0zWL6ClnIziXzKjLCt2qCgRXVrtq1B5W49uUmzwQwP/VzydAM
M6EasIhiHVgb+Xf1IHzktwFv0fiG+Llv49LiyJt4PY16bnGc9NVY7DUtXhGK2dNuvYvvEOSG19F2
2CAWsCV3ru0saJ0CBSfar3R4ftwvN7nThhe7j9g2XqqKg+jKTXetTs+NICAi6MlXOcGoOBPVvLWw
m/LRXWn4bI9JHhOFtDTkXIse42hfC3VesR3U2Zta1NehCpXLgPtKVUurHTOY9EPn36pJ8ibl7V4y
SG8QK8AWb046wBIQ1sLI5/eNk9+0HAwJEouRFMy4Zk/kMx7MbcI888boyLQhZ/at9UlYtbgsgZnz
suKQi9Ftl6woR85uX7NsBCWeiUpsMfEh6IQ+8BomoRTcQEc5ZNPj5dFfaWF5p5cNmA1FlIiu2t9H
Q7oRi7fLDZzdDv/pwvL6Lk85MStyAW4P2S4Ni7u4GW/wpVzZdc9uESfNLD5Y1gCga/NIdAdMssWe
aIZP7jspnBFUct7gItms3ZbPXuQB8v+fr7O8yFsyUjScGekaDitXlEXmTI0x2QRA8NM9IAoYPln8
1Mtb/wH7LNvfroU35k3+y5o9+QXz1z3ZjEfA2yJGgazZMiTVThG+O6EHNGp932srucy1mbK4xAL5
FwKA66Lb4spcFA9+IW0uT5WzF6DTAV0cnYqGvx05+Xnvi54NZzhghULkb9r5drxdrxGW17q0OEPL
ylQA/IWi2xTCweq7B2ThZDSwj4Y528i/JPUmKYaNHFDW5ylXGQbYm6SsbWn0MQ1olT8TGgxZuVFg
VGGkeDOm3c9E1lwMcr+3WStSBtxOzsowzXP561fXRYVSSjS5y1oKRBg4Rtbzz0bZ0zyzDz3qW8Ow
jb28FQ9Ns11p7+wGbSGhR3CHb8RSMgDQKZ6UQJtc6V60p23WbmYpUbPBTQTLpg06w63ygDpg5UQ6
u3OcNLtY0uMMh2vBnLoprvF5eGWk6LKytTl3JnuuaxZ6Zl4zSJMpr/28hlJLb6TBp5kyPqohVDkc
+oQ22E4W+beKl6mXDDuBFGYIcJT3yKGZzb9jDbMtVdj5aXKVIifLqN+PLRKuIvUSWm73wt2Qq9ah
SMbXGONKjELJpDdOEXwYzYteoTvMm9cgJd9eYovuTS99Vx0B10GOGm/Rjzp+etQRQsblNeV06abw
I0cXlA3U5zvVR+FsKdoT0L6t3JTKRtFh2LZxfj1ZuI5X05OqPnXgLrOgIXg2PgKA3dXRYGu1RGGz
NxxGPDHasOd2U9uDaiLzyH6J4VOtAcRIfDuU/lL77AHOGxZeFejT8pCI2NZ+U6vJ7mX8L8Z0V4c/
DeOvMUdeWooHgIibcVSvxnSAUKJso3zghx69zNtEYfkrQaKX6eOEDW93lUjjMTUGTJm1l1b9AF/6
OJQyTMFkV5nqZsq7Qy9gDdVme7UK7qsm2VsSrk1xS06fdNS4yUm9oEnFiTAhrow6a7qT6/qbJ1Sg
Hb102I7lcNd1OstauIaotU2DehtpZbiRJql2hLRG/iMNz2AjN+TKfLhFU4/QuweZj69D9FR08pvf
td/xVhVt6OaHWlHwH1S7t6ZvcdCZ2o+u0lZOsTMbEjXdpspjHCAK+vDPcxELvjD0/Why9VbZ6Hxk
pVsJUJ97NwDLkBG2AQ+gaHnRRK1BhQRSNLoYM6KHdGFIfdeucWnrriHBUY66Tx/kw9qr4dyF6lOz
i609QvdmBYQs3RkRHx4KqCWQbFLSDi3qNOCX4ZNyvLxvqWdG09QtZSY0iAR4l5SNPNHFaPD01g2D
XNuIECMbQ7+epgGUsvgErGejQ3ob9ZsmT5A+iXsVl3W90u+qPHrSev59gj0myGuYCy+62jljrd9Z
KqQ2rz+MEU69npLBehb4/W9x3jkJJk99iB5dvO77GCc0Y2uOD2mIernoNm1YHIY+viv9+pCYzW4M
pQ1uJc8SqCuW4D2uEms7t3HmqGAI9BkGT6Ex9U+fJxRa81ibYg2vdOHOb5t9pYhuEYgYb4bdbmgn
bgw1ZQWduMPj4p4CBBBFlt2CcNpgjRBtuHuDgaZ44lCOKT6xQebWRvakptVvyQvFHZmzR6UifC1A
YrZFy7xv1NCFYO0Giu+Mqfxd0X9p3oNcMQZzTEvTiqPQgvxLMdSyjNHYct7H3KJHz7Ga4EpSbk28
SzZcrzMwn5Y7VkdV7n109q9jF/r7btJsFWImEqBjpPz0pPsekCQkgY2BD8ekFze6QQiohbtuHTtP
3pow4wvOd3X4OWo/KuEnFezb3quvROsXBnKcXsb4hM56k/T+q4jrSRKFD2Ps4wGOeC/3dm36EYeo
q6mLtHiEfHSTeRhymK6g6OwgG2cnDBT1AGqlreyh54e322nSM1yjY4gBZT6qsyPphkfONQabTi99
JDp40k69lUM0kRkO5DrYqACqcTQcJxDgplj81KTmR9dk5UYozI9Jz5+zzH9uVUh5OX6RRfo714gR
wxSzRPDjen9Nkc5zOQ7vUmLgwVKKOxA6m64zwWPGHht2uC0avHT96s3ENBHK3aaVDBjCVoMuLLDB
eOLmLs7s8rshyY/YsR8AWT03LArVqnZ1+ttL2pvI/DFm+rVE4cIgmsCmIrtM8U2VrAj3lbIJ7VgP
Xqy4suwEL5ydBi3PkcLphwqVeNOVCNczrQLhFln2gEUax6qCJ4mCXRP14QBVr7NMuZu6YoYv73A6
WYnlnXkofFoRi1tFI4rlSFF5SxZdgz5cPsNW3eGaloe4yvfqgzqVa/e1M/cnTHdmXhMZn5mB83kR
pp2JUfIotW6j2MXNhCoNbxQbq6GtupG/oZ5rbxpbuIL9uHKDOrcBouxBCzarIL7UxxcAZkM1UFvE
lXgk9r97rEIv77Ff30BkMGYKDYkzSpkIr3/uW6JkaQnitXbDZNio2U0c/TVFL0P7PRde56eI6j8l
+q/Ex+dkHO7Mknt25UEwxzAzr46+aNwO+Aiu/Kh5QD9dkOcfxXRHAEdS70vtZZzFcMCsonY5BJ/G
kPLS8QVYui2GLWA9itFtQ6t3Wf8zIwGdCwZZmG6LVvKlNYbfHntfKbUv4mj8u9pMYmdzuoc/RT6I
McN7Pg+WKsSYYcXErEzrTbEI869lV77KkxYtzLP/5EFolXKc9k1IVGw/hRt1B6N4m99IdnQQN8Fu
Tcrw5268HGjEE3MllKyBYV0cL5YygB+V/Nq1pvFBnEmXXP5i2XMK7pBkuAKFqLV6l8cY8ozRLVrt
DSn5W7nHKiaudkE7fi/EH37Z7BVNdSB1bzp2Iy+6szz96HWqk5aYAMXDI94WeLv9qpUfl6fKuZly
2oHFbsCxIxSj5lWuhmdQChsOx+Unqhu2SeW/NkG09tqYB+TSgCmfv0/QAg+3RKFyzUzGZE69krmo
i6GH0/c3q/xFuGsbZMO29NNXfahXtoM/cuMvrbMsLEo0ZsH+4qkj1Jgda4JeubVkHSsluM5QWMtW
gWQr3oSj9Dp4nc32+BJxAl8e6K/x1HlmwreAzkORwBcyD9YhIY4JWuUauL7BaHYGAD0t6gQRmVpu
BttMf284LS0N+zrERy6BKdtUMRf3RcoqxJWx+PK4nH+ORViNGlZL/+JaOA1xlonCWLmVVLIvxHYd
aHZXrPGB5hH9MuInzcw79Ml61PAACCdx4nv7/ZMPCjsta9LzGOUl2mPXfR/y4toq1gAz57eBk2YX
u/JoFLAnlZ4PDSQQR9pMRkfV2f1WZKJtx9o2d5c/79pwLq73qB1VL2sZzslvN0zyTaaqs13F2iw6
u15POjb/95PxbDFpqYtKqdxA+63q3V0xJrup+t4zoiOeupkuz1bTb77X3coVRu8QODPM6Alt7BTK
vwolPIwY9q50fq33i123GaMpmAqpcseSnSOQnlllGxlhh+ZbTh6Ggt1RdSwHzT7UCTC1IX7fcLol
Jn3SbBvocUb+0/SFjYXF2nyNNCTfrsY7PTLtesDc1zvK3u9JmvYiUH1Jvw3w142q99Iod2kcbCv4
zEXLRaxzhdzYkE3GOYH/0VRmgKg9NjEpUvNYFomDpc8xGQ0nkgpb1K7zoNvnhuBEPGT07DnJHD/+
wIvxOsKw4vIofbkFseK4eVGsjR5TpWD786fri64OIGJV7jCON6be2UDhr/pgsHFyvtzSuUliUlRC
lS4J1S9FunCyBaEeWHSCeS930t4j6gxf9KlofaeVPy439ud3f1riFgffXA0sc9eg5G6xpRtKXBUJ
EPZH3wqI+1TNIwDoW+oUr6iAfykTc9oME6ZCESHaOMmvlNm2z/Dkl2qkcjHpiMP45Z2AE7ICcb/o
oreu8d1QHY+lr69pTxY3QlA58B91fFq5GmFAtxTFFkOpAMnV4weeeES6hmLXqMlrUY8PGghpov9t
uPXBTQviC6ygt5JI1qjX3mNCREbpVjXoi5yTxa8A/crF1MBlBU+wxZzA0C+A+jwJ9zl+oaEFJ7dU
HfBndtMVGEXmzMt81xX+1tLW0D5LUcaftrmOK3PAeb4tLvbIPMF9UQ+C6T7zf+A1fu9r2o8iq+wE
kqzU/wS1v81rcWuN/abKpCeJVYr6e2so721fb6Tuw2qam7xpdgWGo1qOeuPyxFp+qnlsTn/fYksd
0WT0UeaN9/9N2nnt1q0ka/iJCDCHW5IrKnop2PINIVsWc858+vNRew8scQniDM6VDQlQk83u6uqq
P6je3YTaNA7pKyMssdv/ToFCFgylnfR9sXTVvlImCUeKG2SWrjrj1QoTt1W2Rt1T8XoMvcDVx+95
dScW3/oeK21YYSpqxJ1yyPWNN7xMOKG2WbOyfRdn5tlTLc5MBex/GpXqeFNUAV733/XEukKF3G5C
anTNs0ExFHEV9+vZXht0sRqKJBgjCzHNGz8eNpVERcLqaSxSF6ILMQ7bvIqctO1XLqPLg/rsXRcf
WQAYW1saw9abcRM44cbA7/2KoxO4c7Xjjv31Wy47LGfjLc5PTxRNVHwYr3GlbYAzpP6PM+Toolz0
x9vIK9Cizxfx3xW2OBk73EGlrDXGG4S7D0n0Gg1rkkhv3Y538ffslRZJbYSCeCUJDCFHL22guFWg
3LJUnLFUbRTw235XS7ENyeUiEjs7ifZ1/T3AuMOqqQdGf7SwWFlKa5O8hNFDiEgwumVbDfCG/Sh0
8O3RkSOJgnyjRqGdi5kdGcE3RRkcA4g3FxRX7FfX1rx7v5iYJeatmUwfACsBpHIHV3LDjWKgDw0B
3K7s6gqvIn8tnnwWzjGA/U88WSLpmxJ8aNayurwUr+pRdjGTs7VSvZw8gAOtY4nj3ieMiVhnryxs
eeVlF6Gs8vA0niSGnoEwyj7Y6nx3d17Wom3cpu1KMrOyrvX59+/y0DDoMiyhdWKUdIqoI4TGyk5d
ZEvLVb2sq0hia/RGrYw3ihptw1i48JSYRkXrCnW40thdC0L6IgiZLZKQVGHGGw2iBS43WUL1F882
UabmOPPHA7f1UMvwjtMQ/Ez8amUyl82Bs5ddRCUVoX9DnPh4o7qlf646s3iA4Hj1jgLrSdmELiDo
teKFukgT/xkV03pSUWxOEbf7+A3LUo3TIR5Hko/2JUyx/lWN+LrwKtfU9J9iNdl6GUDew+4L82Qb
T5ONJIf3bYjVsqHIP6lJXCfYZ6pV5HocD1qNqkobqNtGql2jMzYyJiWJnzmN8No1v8Wq2bQUsGMd
YhqOVJYwG1DUyIH86dtbXQvtsHvxtBvImDc+0hOBSQeciykFy+NUvIbTbyvuNlms2wNEva+3z6fL
+e9ULCOWIRVZqfsyp1/x2CWZIwPM/f+NsMj0cD/KVallsis9d+Lim+ev6R+8NcfO4t27l5hDxLs9
mXemnEcpecPY/MYl0w1pdYrFtVhmmBsgJTvdoDkcGDh+Rq5ZspswRpImWrbDdy/iPkWrFxsftExe
quA19f6E0rWffKuK36JarByLy0rMcu3pi3DVlsmEqZ3I9kaJhbtQII+XFi4Lk2/s4tx34HxeDdjd
5XW+knLMJ+5Xs7SIXE3ReZLS8anD5HW2m1PUwDEDH8PIwla5jZVFs/n606+NuEitqP+Tf/YSiyv8
XgB5lzT0ThLLLpXAUTo2uv/69YCfxs53C2ERzzDMNfK4YMCo+aHkPzAdRUJHsYtxLff4NGl8N9Ai
bkn45BldzldMpcGJon7TEaTNqXWHpD2JVQ9dLrRT3VvZrZ8H7HfjLrIqPQkDjNPYTPVGIYvLbsZ+
hmPg713t1Nw1V86i+QN9tWQWgdJSJ8xiWpaMONx78nXZvZbl7utP9vlMggWGLD5zcBZrpET4IhYV
3sgbfvbRI6aJrmDAOVQ5vw3LyZJruVwzYfg86P0dc7FMlEmIuP3gR6klnV3XzbaP186YJcLo333+
d4zFCjFruQbSxBhcYPZ9/L3iS5neRoqeROuu8Z4GfR92ExIxmIi1tC/HUxhfZSGVUblFkwovdfMm
Fodd7AlEL80uDNQd8g65uJVL1+ff+O+DLpZU4RdakAQDkyH90tFcqo0rSw9WFu5nkeDNt4RONLqY
y4Z8rVZyEuj1eNO30gY66aa/DeOfIx+bw9WJ9JXERjlbVRr6A0gEUvOg9nx2xTd8We4CKsA3VhLd
4gfY2ZYZ7TUj65xG9G5H0av3/mDdmGJym5gJak/BhRYHyMcZRuLUYrGv8Jkys+Zn1GJcUQW2FurI
UtHGmKp833TaHdynXZzp37FERCMoC8u9LhXVdhhUt65EZNk8rsvtBYWO4xj2JAqt9gtPp0ejD8Zt
iJuTE7YgdppqSlZ27SzO+HHbspkogaEuKMsKuKbF2itrn7ZgGOZ3RlQ7cVA6Ju5bliU8N4DUDIzV
N8jAyPYYgXxo29TbBGJtsfACJLOUKzHUrn2pRUujMqEeVc6oHazqKE6yIwrIkQmJK5aJXSXiwSx1
u+rELcqjmzyl59zmttVr+857FMx0H8IoQcrLMaR8K+bTY4yy3CzFAbdY0kp0R4BYFd43TH4fcUG0
QVRet0J7Mov0O5JxTF94IUVoswiTA7jJNf14U3mDw8WKGw1aX9b4JyukA+5jThdgWEaNdxi+Wxnu
tm33I9QkJ9TB7em4jkJqqbNwh3Zh4AjWhIoTSA1+OOmIB0aTI6npsZcDiuTpBgDINV5+hzjyb8os
5F6ugas3a31b6WVjC2IQO4hfVBsTCbavo+H8ZT4EXNJRGZVMeAJ432BNw+/fZTJ+a/jBbDZ9InW9
9LG8NCd5B7EUVMRdEI8r6uPK2Xn5cbglBtivLUHMk0Q9Wd50irBoRtiRgFTVGL8isX6gfPeMYxxy
gPYYpBiitfquC+WLAJ/pRkz2RjZddPW0T9rpwpJMe4jDnylSjU3ZFyDnuvtON6+wDQ/Ir0ZAuU9U
iPdGWlOi13S7tRrSHvymVeWuEZucksQQbHoB7G4uUff6emrPQsL8rhibQL+zWP7LkhdgBw0HLAH5
I/RPfKwGw+qPonqb0WquNONCbZ7kXliJQ2exdTHmIuVqlXIa0yBQT2Md2wUT6jdPftOt6B28MRLO
Vs27V1ucoaY/NmbSK8qpqSNXCl+y4ufgBQ8FPL7OrE4SHEps7pvMyTEhzJAo0UvjSIZyP4psVk96
7Xtx31UGTtrdDywpSYer8bvUSFdIBrH30cBXgdEIitOaBooOz2Zh2PzIiZrRxULMxlzzYE3y9dhO
T3F0V4aaK3g6uJwLTf2j0J6JoniLia0ti7AKKECEORqXMj56Ha6gwdaXEBnsuEg1v/pAvYjkp4p+
CqSsTYgaF8KFrib7h2g4eeEpndUmwnpDE+hSTU5lGqC28toWN5oQ2HGluAHWZl8vnfNy6eI7LhIG
KfP0UPRCFX0Cfy8Avpku6ZL0xaUnb5G5fAbmc6SJqLlhfYdOiT5L/Kz5Gq2tpUVQx53QK5P5GQzl
Jc7rbxh6OrhTrvAOPo0I75bSIhsQC6hb0eSrp1AU3cy/NkTvQJf8QAP5/7k3FqFOMLtiKsC1nmQZ
Tos1HkbBv8AKZ2WYJewRgO+Hfb+84WatIkUIhoKP9yeEmMTe1uP2XjD7iw4xEtPYDNV1Fep0EcuL
yGoPKYgoDPNaZzKkXdqtSoIugABnz7O4D4uTkCQiWjInoVScQXjqcVIPm9bpRvFq9PRtNxWO5fMr
rXCIp3dfL+WVVbQs1HVx0FtjRkRStfFqiI64B27BwaxkIJ8eYwjq4XQC5fas49eFQmiKHccYNWe3
MnVbjiqnUXBUa+utbt5//U5Lbd5/p/TvcIv7v5GaAoLOhnIqitrtm3YjtDvsNo7UljZmVm0qFfRJ
Em4VAMup4IPTw3c71F1d4SQoRdrVz5k8bjPJ2qMbt2l1V5CGjVikK6n255vr73MqH093oQuUCmCi
csqIYzFxM07YZ6qjeeHh6yk5vyi+rfq/Qy1OHhw9MdJNWfVjjTiSgEBqoO1jRUelET00obPjGNVl
7Ps8HRVYod8ZpbVZeYbPV/rfZ1gcS00yiLXaq8rJyG5auHNxeVT81yqzriUNcKXwosLiHfzu0JbF
7uux12Z6EbD9MldSy2PoGbs+WRcGhJzIT9D/XmsfLXFw/yw+HGK419BXPYOc5dNUqTroS1QKyHOq
wtthOvQwGAVJdtHed0X3KwcU38aI6cjajTzivtXgtF3qzSH2rfvEyzidi/hWMfobDevalb24pDnw
gBaa7CbIby7MMMkWB0eJ3klu6HJ1MyXjJeISpdvUOhDQLNiZogQwuYooVRgPeKfu8sy8METxIgg6
67oRstgNtepKqqVD2qkPoBxpiaZAeDxLuOyK+loctVevNG4GJmiT4OKGB3n9qtShi40cIqjRATFB
kN5URwBDuGJiHVujMTdlX+NKm6DZ7nMXd/qguciV4qWz8HpEsW8lzz1P/Swunbw6HEMivbKYgS4L
5URRuuIkpsbDUBrbscwvQCxltobWRzqmrhCTPPTqmi/SJwNjygAEHXspWHzSYuBU1fMhk5TmNKXa
LpDAdQzKS4sDKQhqmBYvaYawetKs5IOfbH7rw7CLQ5zVEIMCGrwTKRyMlnpnwqAI8tGx9AQNW4Mb
kHpsEQpElXzbZf1tZ60xvd9e7WNOCoFHIt3GBAPDiyXirC5jmZ+m+UlqjcrNrGJXjpU7mX1ry7Ic
uQkBCsXuxLBFrb2I6n5fDfEzassPFYpNcH118M9WlWyEJLyJ0cj7OkBANTy7aoH+AryoAOEQMSBZ
fBtZ9WP87/QCqcByV3pQPYTwYpi076mICS/64Y2jd9MfyQBhhHm3tUUy765vxhc0nI6GMNx6eW8R
Vgv45ZwnsoaD8ITKN8DrBuf4BtYLs5JdGJTPtN7ac+8rN8Wg3fQxWmE95ssmhIJSiyH2ZneBaP2I
x+lCG1VXKkFV/oAE6/TNANpHdYvpni7ajZ8Pd7qZPAhRyL5Kbd3/PmFDOU5QDAwLG6SDCe9bNjS7
H/n7Bk1PSGwUIeqG9l857dBO5k4XHVtJc/QJyA/d/yH81eMSFk6KE3EWcUpvul7YR7T780K8xgl4
Y0GKQkD0Ms6HwS7F+tgZFYglcOa9tvHC6bELUKPxxW8qcohylm2sMdgjQCk5ogwirKqeEw+dD8zi
ZV0+Smm+kY3Mxif8txILyL6PiJkLe03P9zMirvKwAdgqZntsmukyVG6jwb+O0uhRj1HuGFJc3gEC
YPsLshn+e9hc5350lZmouPdPRkVkfXMNB+s/RGJktxgqFiKe3xIw9aIttonoOXGYbkckdnPvMIhP
ecLVlSfz9NtA+VOTKRTjuMV7fpNJGUVCbjNBeoVvEeuypkXfxLdlN9VulZQPYwUvu864FATJnwlu
Pv8Wra1V8qNq1Lu5viBk3r4shytma+/V3a7KQhQ4syMSuFdDIu+wrt/R86Oq9ByU/ZWi+LeJMVtP
6P41jsm1K0aSvjW9pLYTMv9NKyL401VmD56vAjGZlI+CGkSuHsOM0s1VLsl5OenjTlmEk6FsddEK
2SniEUH46Yfs8CBblZIWFDNYPFwUjlT2pwf1V3YV7FY26pypLAPJ7JiJ3QixRFyaUGhGU3soo5Wn
gq49CPody3ajuwrpmz1siA+uujdW0qfzjtJMnfk7qDX3u9/VYYSpamszC8pTchncwmK4jE+SW9yN
V8ENsvZ2fEBb+im58VxvC4xty1NgoN1t6aJYK/eXs0wGGD/a6uocR2EyLcsWSZd1E4YYJYYKGJxb
eOYGo6NN7cYv1wRAzk6rxVCLnBG6aShSkyuBkPt7BQpus1G369yEBf4KFR5yELQ/sJFGHZb/LyKv
0chWi6pMfjKMFzENcV60DvgGbiqlvQR45VTe+CtVp10rxz9NiIFJqzzhO2trg3fvJa9dkNuC+VDk
lx15rJ6t2bNoH9f7+fMt1jsKmn2mmhxdcmJcY5F+qzVgN8JukGwQvYD3AUI1JnJcY7WNOtTlKmVj
WoLTe1R6QXxiIiOpOJjkxUH0O3cuvCTelVIC7ZFUzBBZJLqBwKrg6NQyqEiShBMHtcrAy0CEeYRn
McIluf5QYLOdFI+t78rJ5dR/K41vWfNLMGaD3KolrTJxulFRjZGuuW5hU39bUjeTihPuSVfAvY9l
81iEkYNBSVzlILy8K0G0jlG8kmAtMN7/ThkOzzIqR4pyJimrWX0SwsJiyijjpo4U2GiEpOYtRSBm
wJ9Jw5tp42U01I9Bu1obWQBvzsdf5PupIdN+txh/Ng5tr8lQEdrfwLRDKscxyCTcNUDVx315PuJi
ESMJ3w1V2OYnLUyxfRddX30c5quMvlKR+Xhj/89AOsJwgOclsOsfQ1ENUjG10o7dkv0YsqOX3OPR
8nWM/XTB493wnyEWs9fJjW/mHu9S4CGSogVRpA9ahmZ5BL292eT1moDCW9T6G9T/fSmuJBA00do4
k7cQJYzuxXm99B1mI08gTP60lSML1k3SgffDK0MqcbLhUISoD9YSJMh4lSKINPgI/j8HISr1I4X5
dBd6og172MH229ZTxe4HY5MBqDaz8ViKfr+ROulO8h9TCN5GV8Q2Tbm9EmsIzfeHumta25BTGH03
gnBvYCY16JIzqegLW1eFleynSt/RomEN/YoHMF1WoF/4gtReil61szQD15lWUR1psl6+/iYfj71/
ZgjldlS0wcnqZx2zokKZrK6s7DQhYm+r3rGrm1W/3bngsPwMs+02buYmeltLkijU70EYSgYRE3Mr
Ascmx7nNrWerlvZCaMFKrH5YSFkX5qkyDlWA7Er4X6Tinz0F3V9kmmZz4+V50I1R5ZWxmZ3Uq+mH
j+7DY7GlE+M5fOXke+0OGzNERIPUlm+81qhd1Af/neh3oy+i/SAONXYpjN7AT85P0P1nk/oYg3o0
DoxjeRttGFZcwYGYHxFzb8Mi4QDfm12nn3d60CPQhnBQ81PTKgiuBXdNiqSZ8SIpf/TuMQjugzi3
B+jrMdSUQKvcvIHwoCms+dSNZk8zkI44SozbkYaGEzQ09MKiuS8iI931uk97rc5lN5KOvYEXdtzH
4t6KEukgGBH6p2IJFQ0Cq2Qewhptui6RfpZoPdiyL08bRcF62X8RyLMHyd9ASC02qYBIQbydICg0
8Ac04EjCSFej+aW2V0kCyyQSqJc2V9hN2WUfAgGkke0/QAi7jivcAlWzr0A/tiiolUijm6OQOpoU
PNNMuopmFPVU8sBKyXpDBdQ1qumAcw9yjJhHBSHw9Ejqm9oGrtbsvUYMnFzHQ90XMVYSwnijgbGE
+v/j6224qC3+851mhDQJi8wd/uyaqCnTjKFmeWA04Pm4JjHPIiKNCWgusTHuPD1j24iFzSUDtwfz
2ITCdShre7/l3J/Sba1NR0mPvo2C+NzVnWf7gIzZdZskiF6/ftq3PvqHDa2xS1Xc98BtayyvRXE5
aqRYbjD/OaVApnv0Zzzox0lybxTToYJkp6IKkfTmpofcnQmPYXFnKYJTkYU5bZx80/OovrBGr79o
J46BwRdaYHlyvZVHT0U/AUWdUI5sg/Zgo760E86nVYzIPW5UWmCLQ2cb2ZPRmbT2DLvMdRRSoOGU
uisVr7MTV1yaiJhehmJx2fjF/Zh2O1r4YIHm1aOSRBVUQ7B1Myu7nKJrxYuOYSFzMcK+QG70b2Hd
fqM+/ijX5OE9COaBosIehsdbf5KqFBYDBtropUYriRZ1ozxmIpcxrbBNWDVBVv3AQMvlCICmNK4U
2s5OUeYeqRQqxDqN2zOOnV4oKcaIKaYDk2B74z1lgKPWyTayy7sgzfYUfR+//twLcUsW58ch38Bm
764p/RhLnNwMOac98mO76/Yz10t5lPdrjOLzjTCPxVvNUXrmTSzykCpoOrETWFplrv7iA9QbAxE0
c9pbY3cQ9L6whfg+Tq29wmJ3A3r7Gf27tCmSjVhitdjkoSuN4UVVSDtRKq/AMqK8iad8YlqxjQBD
vkJ5WVzi/pkdim9Qk7k6zQZVHzMnWhNDqIVDcuKYt7U4cmQ134n6kxS1GGGw0iK7jo6J8FDKhd3L
xyGDGpxvw8a79g3oifABNPOnbDX2qOU3YYnWSw2IWtRcKqrUk9t25dp5luoxxe8feHEUaaPnSWLS
JycLUGko/FF05I+8p5VFM3dDljHCwP6GJEtEKmbpE4sSm+Jrw8S0bGq0bfbT3ryv3cmZNtlGXF03
Z3nM/E6cdJoOK4sQuux5GKnVjpB8TlpkOjkkh1R9XnmhtSHm37/fBXlW+haFMO6tytb0bwLBDdzY
SS9JHDy7bS98ytKrao+LCue/y+vdmy02hBjLAjytkjezKVpjYlfQWUSec5/+MTaY4rnUlw35YqD0
za19t0a8VD75jiTQ5IbYGEnIMy2WtxoFal+YRXwK5fFiaH/0A6UpI8GFcTYWhJpoD23t7zAscWiH
4NAA30yiThGnT6oH1Lf1sydR/47sqIvjYGubZb2rFXUuW95WgeVA5uN0qPD4k8TwGMqxO4mhYku4
k6ZevDPNl65VCfryymVSPstKNeAvFDtEDfUWTGQWh1hmzRzmsY1P5nQ1KhGUsO6mm2A2StJzp3Yv
+mQU+BGlxy56yqoB5nBfZK6ldmB8W0dMWyyOMOXqC8ltBCNxtVRtNqIJxUnMip1aGrE9xsFKLP4s
Pr4RINBip+KN1PDHVaj2WlQiSPS2rR7VXXsMdo1bHFK82LC5PJW9PaFpNmxyt3mINv+Vqtn8xRc7
+8MjLDaCGglh6kWAInr9R6ph6JmP33IvcPBD/aaG9PzMAjjY97HExmyE/qPGtuEPiIyDrZKauyns
d20BE1/ApbJF8wVgG2Ckg1Z0qMW0z3mpHqpUdzEgVQFwfL2L5zvm+bNTkKdVNUskLD66Ecql2KZ6
copLXBnbp8iQ3XhE2iotNl+PdF5/QlIRBiRbB0EGgtNi41o9Gl6Tp6cnbm63dH9snZ3TiP2V1Fub
wLrQcwUEQOj27ZM03bTpQUDHJe0DuAiyK0TjpjPr28m8HTvfzmPz4evHO7+QLB5vnql34Sye+LtC
YqYn4EiddjCH32VyaA3EiMoLX0arBJkKxCHxLSbNyG+i8FoR7ujgrjzGJ+EFSyJZpHOIwQCz9fEx
OimwUtNX01NhoRo0GhY4uwonQx9yZHRdIMeV6tWmMKg3ad9GamP+sKaL/NmaoKeoWEgGw+hdYoMF
zdAmOedDTeIt/3V6P7L7DkvD7n+u5jDn70dazLmFCrbahFZKcnNBO4901tg0AEGUfqXU8skWtWZd
FgSJoZ8CRfs4q16dlY0fCwXiveFFNpqO1NxqqOin+U8hrta+4eejmTNJebYbMBcxqS6UAL1AKrod
LqbD8JrrIy2W4GHsg31TKyd1AFBMbpZKZmyXsn9ZqAjDdTe639ux1+z9/nc0rTkprT3UIkrVzMuk
DlS0FfU01LM7amTLVAy70bARSbFX1vHacIvd3uTxYMhz/0Ddlc8kPMaPuHKwmt1gUnlrfYMP2N8P
D+XLfyGs+8lBZr3dw4B0SjKQzo8fW2m9IU4stXhLz0F026RaB9Uet9S6nWK31uZeQBHeMhLGM3Uu
fiLepUtSdTAYqArILC7d6I5eoTxls+Zgso0VzsghgpSgApSVb1svtBVugamVH3W5wVtBtqWAy76a
pt+pz2xJy7crn+Fjc+GfZ1MBSXCBkLGHNxdzkYleL05NXpB1Wr9Bkf7A+MJpTHAoLjgbPGEQsaTK
h6FmteNavy5ZMy+rxQED+uHvAyySaxRTFTSReAB5aJ1e9J1OWosia0MsNndTaMj7K0lxSnIRVD/9
7XpaOSZXhlg2psTWDKfOyHgLLvgmPO2gH1eG+OwAItrO5HhdpSK3ZCAahWfkWWvOxfTgfmDZ1o7S
oNj3JkXtIJl24W/XMOufXNYkE6cEGsBAc0HRLNaHlkb+KKCHcAq14hga9z3SlcKtKu9pp9sZgoW6
Xm6mrNqj5OEmcSMCQH6Y6vwuSuuLVvWv0AZx1OlIZWSjCIEr5Pl31ZOpH4F5t2T9McwOK0v6/ISc
H5lsT50NKdXl1SaOc81vcgLZEHjOJCHgIw4/g+6lbaFx9NnPpBVtFcpgKyq218doXwb7lUc4D248
AgejgU+xip3f4pCOQ2hVecCs5V7HBSR1SxXr37gebJ/2vIKOn2U+ySXye2TyTqaDUAry6UrmDqsp
xZ6m/q7ulQfVCP/3RYS6A8m7Lstc+0xrsRcoeOTIBvNkgBE2tIQUF5veP9ZzZzqKY15Q6HFinDpX
uqXnjSiqXn+HtcRF49aoc7X0IkJglD71efQSg51XZSwl/Pt5twgyHeS6QHFC7AiBzU6YjmH2J0Ih
pqoPAYbpX3+g+XD5GHQ+Ps7i+4zyEOtxxSzEEyxw4T5SnlKhXhlkwSmcY+vHUeaF+i5jzHLFNHrB
K9CWCu2ko4RhQAjL7gdq2GEaXMgVTeuy30ZCslJjOQ9HH0deJBja0AdVPScYdf3Lk37q8v9+Lfg4
wPwA714tLsG7JB6vphfNXoWomVqhLciym48rS2ftVRZ5QjR0liBnrBxhLK+yJLnuVMX5ejWsfqhF
mikIQjMVPWOMQ77zJNw+9YK7aOGK2u8xuWgsACntrvHztW7DyjJcBFcaZ3ozCRanhlfaJp22KhPw
KU3A5oJ8GZ4mf1UK4bPgSHtDnL0+AFMsg2OTYSiEO0tx0qyrSkUgOKkRS73zQO3wILSRSqfUpcdc
+IYQ/b3aTCtVhE9OMVYOvUWueFxixGVoVARp6rucpQnhVDdclo0K/+GNXm7ScLGR2J029Uu6XbMm
X5Da/92O70ZebEe9jUc9yhi5lY5V6pTH0vFAAdhZdAhe58JQCaqiXrvWrr7wYi/KqBVlacfiCrTs
Pmuvkbik6HqMA+G+E1RXSfytEkzHUfZtuexsuWudIUUeLPX3EbqcK0v908j3bhIWGzfoy9Tw+zky
bEwoV8l2TiPAWQXuLPzbwB0jVAHeYS2sjHyedfPhEVucsYd8/mVdrJJyFb8KQkYBtORxAnHhBtsQ
AIIm7qGcIMb/v1Ez/v3g70ZcpJZm1PpSozLzavVb76+srLbNNX/BT8qNH19rcaDG3DDiqGJDYTc8
mOa2Gi40j0zWP7bxQ54Hbh+GTj/2bjlJO0uPd9x6rgMqPmEoPvXqdNGKa6ftG1vg7Hj7++Jv0ON3
0bltG/TXFOJKKgD3oAcojbdxLn63WsUxBkIMqg4CztMjVu5ms59wlRfi6UGLwuNM5vND+slxfyNM
PnpgyibxRahk5sFC+CCWbpALs/3sew0cWX9GrQqEVVihvwRzLGYJ9Sh6ViFjRK4v/xjAC1jDrsiF
Q4Z6ll4e4LY5pW9soZjZefCkGVw29H1EUqaP8U5QnsJQAVrnoY2CnLdZMsDYPnrStVY/ByJ+zbMf
VWvrvTwXiA7USB5WVuqne+Td9C2yg7RK4KS1rJsI903JFR3dRGUfQbbywdoYV+IEMcWpbPnCXNud
n0bndyMvQhTqnVWlNHy46CBUruL6x9AZt9B+/3GrWNsgCwLV2Q5RF7EpnsJY9DzGo7SCZ7twjKqr
ju4k7p+4Jjuze1EFE2/HWrK78lFxUje8W231n9eTPmyhN9nwd8sVGlysjHOElH/2Dso4sh1B3UUn
2vYvO9xYEevG02Cukdpr1fp5d361UxbZBWyEOECSnN2L9bEvWZd1+ZqMk1OH+RZXadtEGMcXtF//
zxW2SDiAnnWmGr69MdjJcVOflL2Fd87FfAx1r8U184ymifv1sAtlvPPPvcg3xMbytMDgcwdAzeI+
OqTYpGhDvm3an5ZxJwPLlWs6T352UPzkSqIsPxivw1C4Re9d6g3oD+E57LXrsRhckQfWvNPXj3iO
GJtz5nc7YBmz0REWC8zEkaVvta2IePUmd3R3cFpcnB9RDN6vzcrqkIsI3iQ9YpA5s+Kr9YZWypVg
dOCHb+P4YRQSZwIC6QXirktCexBekzDZc89fee3PLozvXnvJ+B2tvorjhtceR/T1VAF9n2tRmrVf
r1oZJXo44PDTXdG4G4M/KSdol/rukB6n5sYXAoSs1qC2b8fxcmdY4NoQYwUWembQ6A9eWPkKTyQN
FyE0sc4fHKH34b+VF027NYJ2K4jfg9G6iCCj5qEBfyDfycNNWInfkjC7nyaoAlLg3SZC53Sd6gxg
VgdMSsMRvXiwojhuQIA/ajmCcoehBBWYIzKhXzeZ99NXgNmIo3qvRZNhW2V922j5yqR/Fubfv6H8
8Q4z6GKcxHPYaRt9F9JssWLxLtZ3X3/aTxpQzOG7iVzEWCoU9J/mvCc5eJUtvkK8D5xAsvMT4BvI
+JsAIdhxS+2POE/FDz53emvu/4u658J/4Z/9j6In2F5Ai+KZ3HVj5VOkTVRG4sLcpgWNuTH+rZvI
sJSd92cqlJvQDCFgx9uwIBNPyQ1rbdtFymsleluz/FnVwraRgZP46rZDfBCwJUjOR3xTXVF41U1+
oh0FZOXjunECEECTus/hWEO2tqcQ3c2AQ3T6JqisFtw2Ey3+XQ1w1cFolsNWNqdfZm7AOAn4y609
5gLyJua3zghhH7X7MLWcGpXeOndRUne6Kb0NuNkWClSG5Jem9q4fI9ysXhaybCuNd+tZ3laM1Jfc
Um/iOcEuu3SbqPFWrdOtSIYhJf2tGIlXdVfupuGnAA9HHh9kxNDHfC/FhVOp3xPpKch/iVGDICOQ
1dTPdpXacSC3f+iRXMpFhAjFSAG3PxSRZSuZtYlj/AoeREvaUsZ1Az+6qJUYIRqZRsmUaC8D8DAr
8i7SscawOb3SJFBbiu9jJjdiZdKL2iGHYqKgrOvU5fjNaqPnknTdjyVWyGUa3vRZLfAVIF1UxY3A
VJr8o9Z25icHEaBTTqxMA1sQBjuPoNIUm7aon1uhuQ0G6aHTMoqU5jYHOtnKBtCwY6xAGvC/RYjj
jaJxwLm6dzqx+VP5Lyv74dNtpyBQr82tZPBbH7ed32jxUIfxfAPRp720VW560xmfJYxgoC/Im5C+
rPZTwrwLtaV7z0LiYHP9cORlVsHCdOTPz38kYeAwQP5T8Q1bnIiNUuhN1eQo05bSr0GzjkIa3dPb
DFAjFLJ9o0V206SSk0iIUnDqfZN7LwBg+n+knddy5MiSbb8IZtDiFSIVdVJUFV9gLNHQWuPr70LZ
nTkkmEbMTD8c62PdVhWJQCDCw3372iXaxx572hFtuB/59LJGykkZJlqDs4dSKOyuIslX1clhrP1y
3xdpd9LYUJ8FzGIx/TOo0OkqyvDipYlLXG8N4SGM0h9NluykLqqxcLDeKDYm+2EAEl3kbjbdcvKe
K7Hf+Sa5VpgAXjE0L3NdPfdWnR+EDnVWnruCkjb7oBEUj6zuss2Kt3kMVUSr78qgddJc/Sf2WXtm
BBiaLv2+o7GZaKPM+0NUKlRSDYKtZLg3Mcrq+8EVxptyNLA8juVDmlc4DoWPmeSzuHqB73R4liLr
Rp+iMzAAyV5cK5pxOtZi81uKRs2T+3imkUgT7VzRX9I6jB1TwXaICtavYbxv2/y3KhWHQK3+5JWE
70KeH8JS9R3TSpMn2qILN0fcsKur+U2e+vtKM3Bxa7uf0Frxqe+U3guSYd4HFceiQKnBHtI8g5Iy
nCQV2ara9XvRN3/rtHfbrQpZqGyeCmrJugVvc6axCSYUbEbNNqgzC2UUeV+v+Av1HwDvFFdIe+qU
uP8GIO/iW6yjsQQHi0niHjdpbADkt8qZ0bKyiu6sveZku/IFtP7dtqPaX+7h6hj/MPbqvj/VpJhY
ad1ZN4km6LDPOv11CNrbEC5FAuW91rK9VXXCDkeJX8kwebN417fNvS8nP8U8OVYF4uxOwhuEdjZ5
Dpmht6GVvEHGMSM7x0p97HMSN/lNNo+2MVUHgZRmSYN5Mws3UpjsZTShdUtXo5EcOlraxnk84u/2
W/fn+172f8aJ9FbIWPAUA9pAq9rJgupNfnejj8Y3PxuuK63TF8PtuxjhQdE3Dp1H/M+nVtSY9zQi
/Riz8YcYRE+i2v0e4NnF4nRvmq0BbRvCabQlult1cv49SD/M6uraUBVRMcojbzS/Lm7znX/8NTrp
GTmRs/0KL8WnoMWWzRL+jIlR+ccNUwB102USbiX4HXm6E50QWAbP+dW0kxCGmWeYLl8v2AuXog8D
rgKjcNQTCZFyd86ac1L/zmNA1GmrXk0+ttOpF+k/y2CjYnJBXCR9GHMVJXG8VnKna8s3UtivqKD3
vqPY847K6D1WYMSgeyx0p+/q99nrH3wAAe6Wd+PFt/p+olffShcMqeHX/AZ1nz+hkdwv2anheiGW
/g9Gu3AOfnji1RqieTCr8p7RWjIM9O45luQInkoKVHEKXi3y8ofs2797s6t755AmYzCGCl47kmDX
4smfjkaioWHHHW5+1ZsYHn7ifD3m5WmledhA0sMyXiPOrbjOE8yl+FiGbw2sUjV6rfGm0rEBCOTw
UZlEGx26I1bDQZlvw2qrVc9c1ut6D8S6zZAA4eLV+7fG+W7/rcaGbs3c6s5dGd6LuN0UaUkw4Re0
qbUFrg9a9haU2NH4bfzGuW7LY3o3aJRYC44aU4YCkuFVj0i+4DjT1WtDjK6x+TwNU/Y2CNaAd0ry
h4LSQWo5RYBE+1rszDJAHCXb9Rw7ufi9q6xdpD9aEL3iZHBD4DmRsvfb6FAULwMCELbpU26Kz9mQ
HUMl36XZMVf1XWVRqdPRgmhEQqa4lzPaHmBhH8wJ1zZRcTOdv43EW1koB02W4TiRRDCH3Yg+3ERP
2Gjyq5CVEjJbWrvTZral4o88KQc53xfJS0cdt8NXxTCQxY2/zWn8HgjBtWYRcmhYU9CfbJcV8JOR
f0Pjg4e190Yr1fJdfXo/Op2HqIFpTV9rzLpUa32BtmOM0LgJaRJFic2i8KVAT303xmpPi5OcynPM
GOrePFUniDP0i85Ocd/ut67Olzfsd2Ot9rJu6PIpxc+NLB42T+Zkk+w8GN4S0squ5sSe5W4RrTbH
XO1d1uDT3xkwZjHZnccxvfCl9WMCG8qtaKRy45Pw9PWHfXEDe/eYqw0M+4gg6aqwPw9YqHQVV5p0
aSvsNi7QF8MnQnT6XPHNQiC9itGrXJtLo8TBzihwjLQIQ4LGP6Lkn+bAEchZRcQMpvxiRPeNdB/q
I2nv1DNwlsxi+SibPzS6wHtlq2r4edXKJKMswBWoDNCpre4xiWZpYhQgLBW52nVtT1Y62MgHbwyx
VpUYVVvL0iSmqEoOXdrBHNjyt5T0Tw1PIBnfPcZanOQXdTbACkhRXdLiF4rFawd+zI2Khvb/NKTr
o5vyU2lF2V2aJPWDJNO1AZYntsWgphUt92n7Bq/izSPCHVDM3LLr8CkqqxyxQ/5otNlbyy04UEgh
R37rSf6U01piwvq7K3JM1zL5qdbkq3kcDlFxl2niXRUILxPeXLsi/JUExXMtPotiIu4IsG8LK38o
DDFzUhnaM+3moaj+VFPDJb/gxlXgtn1ynjVjF/U/fbRTgVXfzNFZLajvjTfy+Kg03bUZjzYiZ6ey
6GwaadEn4ZxZoh2PT2WyCHPRAaeGN+PJWLb7BgT21H5TMxpnQtPVxM6RUG/DPnDUrrHbvNn7Svqc
YR+ZxokzUDzWm/FVzBXXNPNdE0u3Q2nehGALZf0uJLMhTjdyVrB1d8DKp+hEvYHGsBq3x25qJWdU
6eiLRf+mCrWbYjBvONUo1+Tzz1KrJxv2S/halXJzosQ632Z+LTtJSrbNEDXZqXtM0Eep2i/Ux7xR
d3JcLlRIdO8/I+seMjo1xtHuB//NLwdXauhdy+uHin8XI7/Sght5egmjAWzDXe6nOH1MBwN9Bn4b
DnxdV5yvJqy7zembPumUeh4FgG+o1ZY/gsSMV5sCm0DYngRgYmU6fFT6OWgKLaWHyFCfxS45hE19
iIXvgxEdK731ev9aLkx0Qo1x/nqP2vqCVts+lzloxyGr28BYKwTphfR+I75ZMtIfT6+PH9Bqtw+n
LtDFXE7PdckVF89iOtQzck35cAfjZB+nW5qsrWda/vu7cEYqgjHLQnaFlqNlkB6NcqNG/3lj//hE
q43dSNNODnIGULETyeo/UynvtGRjW1927a+mbRWKmmEM/2dpd8E62ZPnox4chji8moQfAd/R16vg
4gNp8M5MUEN0wa9OEB1CiV5pbNUx3mIRAVXTRnt98v/lMKvahVzDk+Eak57D+b6khlrnsyMbG9Ke
z8UyXs67Z1kdO1I4j1WuMgiYpp0hZVcp224jvfnJZsy0MdTfo+PdQqN3vw5SVUnPaGPuSvIwdYZ9
WXrdiE9J9zOQO674qu0LzKkyOHPzIkavoN7sOBzvGzb4f/US1+4ZcUrnlDGwKgfhPodQHAyVG+np
v3uHaxBf1Upm1YpLu0ihHvwkgwWHIwDYwa8fBpX35/Vv0k1Deze20pZirtZ/lGIvJkQiaIYQPXtg
OHr9uy+eKBLRMqjP31SZ/iD2XOT8aEXGvZS+CRjzWeap007dxL4MPa8W/4liw+1BX9AhTltmKo84
jT0LcOx05KFkz8hfcpMxjYYYKJEw1Q2XNJmJWHP+mU+6HRV/cEJ9U6TwDitWB6flG10ddbBQ2Z3Z
kgnU4bn08WsFlTAYIPJase3Xht1IPwtEDlIyPmUBVDUL106tr6+F4bsclXYb1y96kQWwZ9U/OSlG
A6RUTtLIDnwxp5OZe34fY7sSy9fG1F0bg2TTfrgvl+NCG/ATt5pzSv57Lgr+EjCfdjoG12HzbQyo
O+ovgvw2YBMp6W7Kp5ZoFI1liMr6Y1j/8itciqW9Xn8Xkh+JmJNW/25qxn6pTJSs5zZ4nJbUupEf
9OG21H5lQfFkjKKj6aPTR4UDY5CCRaJTkqX23wrVLlewjw6+4V/ekFOM5sRuigcx+F6J43e5E5/0
hvQaxDi5zW9SicjBOOHXzA9NwBvWXoeQP4v+SMCBzOk6jO4C9Y+JbA7tS5i3TqcWOzkorppkvIv9
9LZCfdHEv1QTwk0q7+Yu+Acc9isTdp0F076xiCwiwaN8S6E2OZaUZEwxeojrKnIi7rZEpldSHp59
4Vcm7hKBQ6LSUbX1uDYjuyGj52f9bSdrzzpMAdto0lsl1t2InnZZHF3fyu2x8DE8fzHQBZRJc0zI
Brt6UVy3ensOA/ExgBzcwxARkscuezOMKy4DKHwfBxnUihqX7pTG51wdBi8jv9rVlR0Yvxrdf8ml
4QZOHSiIEO17bdGIV5lP9AY/KvJ3HYN5hKQbW4d8YSdbPHDgbutwFaBYfDwykeBg+oeVNDUH4U6m
/gZrGKld0RHd3ET6PZn8ne42LklYCjN76wcO0IjBLOFMWNfQLr3pBCxfCBv4SYvnG17gwDZWWT2Z
mFnVZn6SJFRIAEwa/PTByL00PVRGazhgRTCB3qEpt2c0WX2ke1NmvjXWn1p/UcLbosHXvB1Pfoex
6yRB4tJ/d4D7kki+TnF4zujk9mI/KOxEqr4JU1rsyiLZ2i4vlBRlHoP2MCTpF8jYaiX3UtVHFFFx
YxnGyqswna0TzG17/0QJ+ZD51BbypPgnmMjmhwSHol5jgAnARE4xFEDvU6PkIdKYLVgCjewUUeUl
mfkkoLkUk1t40FDT3Tlt8ep8MIvvUWN6CQkaJXgsCziBg+BKtLhDlvewe3bCnsLWHCBGqkGkUM7i
n20x7bA2ds35/PU+fkHYzPPzBrmbspFjbv9xZQVtbVRmOxXncTe67VMm3ZWghw0HF5NfiiOZbljb
Iy4Qmynoi+eHAdNHX9ImqrJSVBeaXldNDRxm6a6Ffx+7cfY9nP/K+PRdcleq39SGrsuN8/Fvl+fH
uI3qFFUMXCHoU/7M686kNIsNynfWY3BYbIGiG3yDD/0ezcLWWPKnM5I64YIrtFDxf/aEhR/XK2VS
Vud6N+9mN7mK3czpfiinahc+hBstYBfEUIxGfl3kCnvhQq+mk0wViNGsClmop2ROliGOjB91Nzma
v6Bx7tqK1WnDz2O52cVjsxF4X/4JyC0oDS+/Y72aVD2SUsR01YJ0O+SmLd4oV4Gn3gd71Bb7dj98
A/XAVesQe+l+i31yIYfEBLwbfXWxGAutD4jmKjLSvauivAFFuTSXCPvpmLjd1fjj64/n8xaoLJoX
SsGkdtAEr7ZAxYq61Fcpvk4wCIQmfaZmd5WUPdfGF3Eqb3xt6yD4fBEg0ALvKOEQuvxzdRGwkgFh
X9rVZ65pekF+Ifhp+IL79WNtDbK6BmCwJ2p93tbkxYi56IPOy4GqprwRQl5aLB8eZnUTkOsi62eD
cYKX/JoURXCo7xEplncRXK8Z0rJder0n72A3cqOaDlvFhAvS12U2SevDYeEEW2vJR0lWM01q6rP4
0HnjNYh3/SZ9NF2QMY4GR9Xm0M8e05tyv6XZ+nx5/DjyaqUOSV8I8Fr/Wtc6okTyJm2AvJl2gSVL
gkjt6zd6oYTBeAi1sS3BTo8vc7XL52h46pLxGm/wFDd3ESp55UE5jfv8eQut+Hlnp8qHCSv9S5Qs
PgFLDMpvhknT+pkmXidISd5usiY+x0MfhlgDSrQwiZTSL/kOvPw4vLWPcuEsnZfdzn8cX+Ir/So+
obDZ1Jtujbuax2gu0jFqeTTjMaaFbTyWd4vnJbxVl3Rt8RRetTfT1ZZd0qWN7f2M/n297y6ySZw3
rWHWy+sb3el2+uMDyPTvFMqnKk1zW2fzpQ3g3QtcR5tNJam06TG7XXceyYpRUU+jrQbarUFWn8Cs
J/nssyrPY/3UhBxKNTywfuNM3FiKf3sb3k1cJzSlEMq8L78QUArd18KvjS9reeOrcOLDq1ldg1Gv
YN4j/l0R+kk5xHfcHhzTlkDlNIevx7oAGFhWvQnKBfK2+AmVYwZa7Dcy543iv8Vpr9ttZXpSaV6F
qfqE+RtoV3FehA2YCU0SZoP11ZLrHZMeOJP8bQDamw/BbY4YUw7En/rgz07ehtXx6995cWPHr5CI
EgwfysvVKRVFnZFTR2HWb0Y3hADliqMNIRd+CDeWhL2dbd1Fa6OT8c7ASTjc9fWtftNLC8zkgqKg
oOekXOdbNL0qcilLmrMWQvISw10+vY5SvPGwyyG1fv/vR1lCwHcrbCLuqwo/bs7WYu07FE5YVk4j
pI9qeB79YgcpGiS9fP56ii8uBWhQC71WJvCQV2en4Wd+1owR+obUTm5pz4PkRi6JTPl4tK7mg0AA
LyuO/Ev+3tIkQSYUVMzWKXYp/gHAw0Ik6lRNfXkD756ddsg+IanRgHwL9jTTOZI4HOiOpJTxR5YS
nJwfvn7sS5/z+wFXHxsorKSf+rA5j3SZp5LszMm8FbNfXDaGznohTcmdaHUh6kxy3yWksPOstiQH
e/0m0Hrg0pjNzNVO5MqXDwAb858w8ryhjt7MWrSTiJ24q38Nubbx0V94ZHCNkmgsbdM6TuUf53gq
MkOjv4+mLxoVYz0/iFtc2kvBwUKERECo6SoMrtVrpLenrYeGbaXxKtJSxB92/I3c6DWo7mRnIpzb
iPwuTDFKINQMInUfaCmrKe5zkmR5GNRnWaZ9ZrYL4XmoH79eKhdO6g9jrI6XRh6aKE0Yo5WQkIaS
gzOAJ4EPtAZx9/VQn7cAU1wyIaZuEBkb60sPd4MqiLNuRt9UH5fbc7erjttl+c9P9HGY1RMNra9l
FszQc1DMjllIR6VpT3JOSXn8X6+5jyOtFoRVh/44qT0jieFBGV87Bvp6yozPx+bHIVZfchaHPW7H
DFFOc4lwsfB3uOc+K8OQeJjm0S7RzhCaiiG+7jJFOuAUL7lCSdU2ndD8gV6fQ5q8ivKcqMkNSxhv
wwZBMTqQsnyax+7JSm87Aw3wvezfhkhLzTlFV90fVACETXENOGJP+rQLuiurUQ+RNL41Qh15oqI/
CiI225mSOEJPPqafhPlYZFLt6FlEqSKyXqvJoqlKHP19n4383swOO9GLE+EbvMwHem/YASevBX6l
m8dG5+adiK40nDNVtn3zrAXjOZ4CsFHIKOXI0f0Svph0lov+qVP/jGpF1vq7RfvExqx/Oqs+Tvrq
XFajgVnN2/ncCpM9ysIOPLTTickxj7tdV20Jpz5/5h+HW46Pd8eDupimkgiezyrMxKLqsPP6pSBD
/vqhPm+QH0dZbZBjpQtGI/D1SWBX/G9p/vb133/hlsg+BSsdow2d/7NW94xxZUoQOCYyZPAjSacv
btKBh/Uit2Mvb3Z4rduRq91bw2bHE+zAC+9MI8uqwy6zDIAHHyexLa0OH810Ouu68DTF6QMIPo6b
ZAcy+B4nlacQTUWW3arT0qWQU7YNMtqgY/mcVqjkq8a8iiTpH/UkUhVCnASpYRT8bzoo1L3YKDtf
fC2HyhGyJyu8XSwNa3oI5ijHj+Wuo0PKCp/F6U/WaAZZUdkL23ki56mhPRpBkxoQwXE+6exgektD
wRtgswZp8pyqwOuSo6rQNlrLmLlN1AlS/A31Ub+r/OogpnTFGYGrii+IMvv8ugnOaaQdLHQEhR6/
CVA9a+E5Uopdlrd2odS2gV42yrqHZmBDN1RqhyRrg2Q3jJ07yGQQFTG1dY00tHljiTm2j7CWaP1S
i+SmapLDglP3AxlaOcgcjOrm4CGou4NeUlUHf3MIsKYb+VUW1Mj21RdyT1PAN7SAHpLxUNakrHvl
qlRPup6eoqK7Hc0eUYF8U0HHs1urv4n7Fw68Rx00pZkInmDRToJPpSv3V5UROu2oXOsUvcykobvU
cqQyAk/6R+v7K80y9+XIBSi488sHq1Juu7o91uwNeVG7vVTvOvQfGfuZnHe20JsuGEeKtfZQ6YfO
oDHirQLGE8uNl+UqeLqAxtgGgHXtaHhZFDlakO42HslnzCJUJAo36hvJ9V3ZYfSrP1nGuQlLdyZn
qGUvOOk8zLJ6Rw7oOEePJqBu22j16zodnxUrdjU/AZycKN6QwKi2gFx8/cldOulIzpKdtRSW/Dpb
MdEaYLXjMJ0L6aYxY1cOXwX5Zsp17+txLnTUIwq34EdCEiErsh4oU4RB1tSegcorv0bOL6b7Lg5P
tSYtzVSIWfax+VbBJotUGd5iMB8D09o3IwH31z/l0l75/pfIHz9zRGNkgzoeOaN3kuxsnKqOWGzt
yJ/TTh+fdxV4tUriE6swihXcysNDEbwlU+dlouoVQbuRC760L+t0pSgaylVOzfXGpUh9EQ/4Dzc0
HU3Za1g+fz1lF66ZCNlVzJ1RXuJLtObt6RiBWmk/iFwzq1tTRYTL52bv0KU6uo2TSWNbp+wI/Amx
qqt7yvHr8S+t0vfDr0IYbkXDPAYMr/e5K5c/DKqTjfxWRv9rdenymPB/IS1w8ddWL20Mp6aKu0Y8
z4jPgC+4Yr8h07u0+IzFA8Q0AUxqnwT6DXc7A47WOSSaTImhIsrzxrDVSXh5wv4zzGqN54pa4pPa
imcNw5pB7neZPjLUt2pr6W09z2rGNA1kcklR+zyCfyu0pxyHG8xhv379F67gy3v5z+Os4vGwNhVt
GnvxDNIS919zb+zineUkJHJ/J05zk+z1R3nHdcoN7mgOGRxQ1l//hOUT+ph7+PgLlnl4F2Cl9ZwE
0fILktyFbiXWSyOhJ/bfgkwEe7fv8/PXA15ggXwccbXmZyyNA6FmpVT08/4TyvboCvbwvHAwVNWD
dCA5OLBuMnH/Kty/etJV5BpkwiS3Ck865L+hvWOrLv3y97pT7C1Clyv5iDhgL/5q3PvkhnzLLnwD
q6k4tSNsQjkuVEw/zsEqrLVqKcPjbmQOapswZyzs/trapTvrNtj/0vaNcAoYONhtVRMvNOJ+HHi1
oypBo2hVs0yC07vZVXhU96PLonP7w5LyMbzi+C3aI1aUbc2p90TaWwmfC6mCDz9hXbTN9FkosbER
z/K+vTZ2wQl+/9G0AwccyPZMLzP56a3DzwAaJy0Et9X69ms9yUpkLeeysLEApA2rMR/n74RvdJ8F
+zS1e/HUxdc4pE2FLbvTod+ivvxlKX71G1Yr3gdXaaaTKJ6z5RNXXGIuumOtM3onllzn0gge7Ktr
c1cCgDGui3/C/XRQkQ/cNHeJa7mau/EJbk3K6lNYOrXjiF8EbCIv7OGfiKbZ+9CBgrZvdjTUyrhR
Pja/ek/xgBLXzsbwn+XWrIB372S1+gtdzxKlnsVznb5G/R+B84jLsJfNrYPTomdqRyrAyIKirYEv
nh7vBl6t/rwalVhZnrsNPN5FMtl4Dd4Or8EpPygQBGi9mw+4HLH9/N+W/X/GXi/7sIvVTCB+PIeF
+tLj6xd2uWdAiw7UdBc0t1lyDn3Lmaq7PiNcHdT917O+8ezKkk15t9EnWUyDYMCzRzgSlHW+nyLx
3kz9K66sWyaPW2OtTmlFC0MkfDyr8ogVtSe52Yl2XI/+SbqZg/v/2ad+cVHr1CbBJuvE/asTO1Rz
RZlzBo3RKKABp3Xfm+bsoVH9W983XSwRN9bT36Dm04cNZt0yQUNSTl/N6ZC11VgJbGWt23lVjgeK
h8tvj5dgsDMOwalyjT2SfcShQrNTQ6+PnOXZt1UiF0/xdz9kNeHco3RtMolWcoAxyUAZUXnqc4wp
BG5p5nTKiZ/TbCvPfSk8X/j5//X4qxn3dT8ByMFhMuq/JrRbYthvRCdbI6ziIzpl9Son23oWwp+a
8H0mc/71V3E5Gnn3DKvzIZoUxHc154N4Wux1gsCdZ9mu9ksF37SNU3G/aPiJBIHi+t6/HHx1MISV
EuVKx+Ope23HpVwcHUn4ESLDm9iEaoih1nX7J91vVdcvfp/vHnq1/6tSrSlqwEODWneCYJ/Twa9n
Pydjc6tfFt7nL0RbJFrcPT6BDnTcaGqpJV43SBe2/jkdyGeo4P/11ja5JaTxP2ZzF8s3hm95yrRV
Jbj8oP89vLESiDWWPhelX4tnoPp7tE12UBSnQHjI+4evX+XWQKudoIs0C+kFF6wGrVs4IBeeOrTv
p2T69fVAF7RnHJ5Iz/7/jBqrT71RYhmXv0o8B3KKdVK0a4IHpbtPxQeFLrTyOeg1uwQb1OFK+H8Y
mkQpSjuVDuxPoowyFuekTmLprCTRqaZ9QBm0o1/CxW6tJxFyYWi0z+WciY6hf0vTre3mAqLShJa4
9JRRZiKdsVq2Uti0wVQW0rkfv5kTHmt/xdyaogFxSMlWzRBJqHMldqDDzcj6YWOzWPaC9WJGMIUM
RsWn+FPtHAaUiQlKL51z47dJq6z1F5yw9c38JdOth8GeTVLI1gJMWGc9tIFW5NSfpHMnTIemaQ9Z
2tauv3wyfTlrtlrN13p9q5P5b9A4AzZ9LoPaHSbkoAqejcqD2MaPMnJ6I9UOxRR4Yz46LTnJKu5f
K/26VNp9l8euONS3apW9sFP8SZp0tEM1xMgrxgC9N52/m4KBEwHtXQISZkhE162cfq+78gVv5I2Y
9NIJ9u6h119qNkz49/SDdC4idR/H4t6nbbH6I83+nd/Rx1ka2BpsmsxdikTfj7r6bNWuTKfEZKr7
HdqtA5UdO7eFE8ZYh6+/nQtLB6C+gX5zwVbjRvkx+prbIOzVkQrDpBc/kqlln6/cYBaOXw9z4bx8
P8w6yIy1XiFtT3VGD6TDXN3rVrYRRqoXXtSHIVZTluuzKDdiM1M/166ttATCojhKrqPZryQYJ0pw
UKtCvun76H5uxF9V29fk8yeJNrn5hWZFbVeqVuwA7uHSV79qY2o4Vv2CCN6mb4mlh13xrB1kbfIy
/8bHPm3AZLSebzsBG2qcZqVIfBAzxArWTEgTD2CLivR76Hff6waeFi4G+nUam7EnaMLkhfW0G1Jp
FwYtjmPwDPres4y3SbeOgSVjM65vrORL7wBLd4KiRRRIweXjqx4ErRvaWZvOUZMdG7XZsWVu7cQX
jhsC3f+MsbpBaWGbRb0pT3+Fzx3G14kbPy6XNzg5rvbWPqSn6ZCiMtjYAS+oyEz8CA0Oc7yrpE8G
TYU6SnmDO9+ZugtZX5n8Sf4YkbDY0WLduDl777YE+tKSez/oMhvvri5imA2zVvnTuaOGIT2w3rge
BrM3ynBzoe0cSs+npxWVUOPN/r24w0x7U6hy6bW+/xGr1wo+yKryiidPtWZnDKJrUCb6+uu9dMB9
mN31a50TtYthkZ0N/9gk3tgBJw4j+R7HXsP4MSBY6XXjyveNrf7Niw+3ODVhq2JZ5lqwUhQC5AUt
WHQBkW3Nz8GWBOXS/qe8G2D5Ae9e4dh3EhglYQIALNzM47SXAKgWAJS+nsGtYZb//m6YWKsyMxbD
+ZzHWAI9Tw1lTPn5342xWo2qqGpVSjh7jmHX6dVrbH6P1cevx1gW0yoEkN5P12qxKaloZGnEc2TC
fJ3CoRPEyZ6LlxJfuAUp+PVol79qGP3K4gUiWevkfSBVmaqF8YzFDAW8GchGhbQ/lU9pgEtZ0AYo
U/tXAGL7ik8+t8zRVfSEpqEtND+byMcnV7XFsECWDA0HmsX7dXW8+AVeGOhy6zvc5n4qvUU3nEyi
ZIr9a1ES9mFj3tRZ/iBB7nRaZYj2ZdljHKPC6aN1/CUVMvynI5kyjq6dIJ78EcwmdoS6ph5WQNyS
5Zg/TOufUiS/oorCtypwda0D4deoV3izNeoV7cp/ZOr4jlDAfPKbgaPEz6pDK8uvOvp8zCcNNzfL
3ZQ1h1nhDKqTEx5b37o6CA9q33ktRjVRlPwzADdzwkYtbauoqKsrdFMUhvXQh/jaBsptWFRXc4C5
sTBRgZ81ybNmDBLiNscY2+q5wHeFJ9TG71ikhix32t3iN1wm06MiCQ+iJpxUQb+Bs3ajCfSntTGc
YGk07TSZHuLiRZ7l276HYfWIxQra5hxI1aiNtT135AmaUJa4s+cWekM2GqM0Ag8SGckDtR+9Mu4E
d8RbQ9ehENYRJihp/RYExY1eLjplH4O1oS1V7BTTjKtdgZGdxnyIo/XS+PpPv7fcwI9fMXDK7F4P
zqYBw0itZ+mxGdveHXLK9110F+aiR+/gmIxgmft9mhkP+Lw6utJix2nZknJsZXoQleFPVaf8Kdlr
cZqV5AEWPa1hgnKV0ABV9/PsGfJ0HHXhocEutO6r3ahED6If3dW6+jJIiIIS/6ZJgitRFF20OC5u
NbtO67HukN2mLG1Rb90RT4qsZ5Yiby6ym6krvQpujFA2J0usnQnFkJQUDjCdf0YEOSWB8th1h3ls
dliaPcZJb09+hErsThyiszL44M4sD6yTLXSvQwzv2RR/pmkPSgYbuKi9tibT5u7oVWnuJoXuLfak
5JXcTucUU8sfs7p4yBZozm4yE0xAohwLmr9E6XfQPtGD6cYds8QloRk68no4hsmUMXHVQCvhqWUP
MUMB3YDeMbB2uskJ2ad7Xfw2zTWkuPrG8qE8le1N2/5uVGMvFdEPoYJlPXBTb3q+o0IRna6MjnOD
YrxnOadXyxJSsp9tpbpa2HsmL2Y2fc+HtKjhSw8Ugo7o3gZ2Y0tTfKrjGwqG6JFwngmu67LaWbnq
0GAPjidx61FytGn4aRX1sWWVyul4RRS7tyaWlUAR3dT2VPsARcYg1bSdqf5D0IV7CetemJ0OvHgh
/iwzPLmpjgWW5VTaXVgMDv2rez/4NsrHRro3ZQzukHexnvIetKDwp0h5RZOTZondQ/5PZt5iKVz5
4uMsPzUxnOelP5Ov2+xOQn7iGxN8ycm6K7kJiSjDmyLCo86MHief5m8Jg8poN+sYBCsH8K8HnzmS
yuAqVWV3kFK3QQ8WmtG3wUf905i2GQ2nvMUGUJqd1NhJ4PpmpFRCfU6yq6oP3W7+VlnnurvL69Qp
1MJtlMe8aOxeU/aAKxzLam9AXXKS3lbqdCzz8ooWQNzWzLshLW38bI8jUm7a068jKz5E/pld0JEK
waH49DBq14FIx3KNhExJT0rHltn2L71iOHPf3xZqfuSG7bYRJRGFNAZ24+Hx/7H3Hc2RI2mWf6Wt
7qiBcADua1N9gAzBUNTkxY1kMqG1Q/76fWDmTJMgh1E9e91DVVkWk+EBuPrEE0UIBQ/y0KYnMjyP
7aXOXxve2wCEAn9J8PTck1ryXBvCn5KT1lwL1m+get7rZJ2n0aGBsNbYzDamzJKzm7Ed4KfEXQYY
dwAJ9EmDF2oNflt/6uDPShLmC23Po43SruUBppUR2nQpTAqrnU4m10gnCK4cxUxOZ5Kdj6t4hIit
VFsRyPdxdSWnsT2OG25AUbt/AHJMkZiVZdLKCKUtzOtRfQKVGAlMdSFAq4wZt8b2cTB1Ly6JX2uF
D564TSCBOpl3ikBnlMT+WD5OLZRiuqtEGLcs05wxPCYSXWctco9JdUKs/DL6AZkYWD/aQ8CBjwKs
UIBFh92m7zJlA6txSx+fuI5tS59a1ljVuA6i0xDejkq/RqgEK+07NM95KrlhSPwok92atFaTPupZ
e5dDvqGaTYS7B9lMPVJUDjJPi8vBlZrAN6LLr9lUbqOoBw6pfszBda7pdNXWbsyeeOzpgbkqcAAW
ZbnSxePYHsNC9bgaOQXHbTbVjhTUQG9Jm4h2t4k2XAEiZ6lR5kapsZpaIMNlaKPAvrGGaEwhaZdx
Wrp1FZ8YDp4aJpZl8tR3D+FM3AkBBx6UXZBCILPqDjpASDTmh0FJ13F2WcQCgjm9X0FCloiTPCsW
iWlPi5nKwXlsddDFAtkeSvpmu1NnybYaK0U3rJjdtuV8HFEoL5enEZZL6OAVJtinswkgbX1TJFtV
wFpazcXK6AynpVCEqTsAF/tprUcN+Nk/ohDaykHr1XXgcawsMG7dQIzYJAS7WtlHSh3sugTOODmr
wWadwJE2dPhDj/s2IIcqle6UzIBrJVUKzIRi2rqeAQJabXpBOKRPNbT4chmzyQEZ67ZliLt9GOHC
FVV0Aq06xrc4sPClq3cl1ixFQ67F5dMWTh90dtDFPnwJrChVTwzOV04zaOga1jEeokzbndkyRDb5
+AOgzDsD9n0wsUWsOFKNr8RYQY0FNCfIuM/GKtFkWLqUjKu6y14Y7MiwAYy9Ah/2uEYmHQxYr0mY
lZ6SgO6ANBtfJZUit4tDmBDHUEJLIPF6LAwTXuwi+4mekuaoapuuyqbVjkqfzrT6awRBsq/ziDrf
h6mLBs9baAiiHerIKD6C87Ao5uZMA8xO5O0BeKxda4xeEh07LrxgNDeJLLa8bR6/H3GReH4acRGM
1g0Qe4XOxYH4wSrb0HXvsY28PceVWjYhfo2Drqs5x/zqJ3XL0KgFtB8xTueZB3aYnNJLc4s7wRqX
tOrBpRoOLeeZaOoXsbb5btj55++yJWTVJAhNSRzidb2WrMYXW5iNgsicoAF69iEXOeanh9Q+jkbV
usw1yJAdZmYtoJmqG2yE1YByYud7HJtu/HqOa7dIB38PqSOPkOE3/0meTClGGmQjEweN/BC1YSda
botzudoye1qOslQom5gAE2TE7AnRQ3I3t02tXs2yxxSygWQ2TaoHKDtC9xyyzmoFwMGBSvzM5ljC
Kj59i8VaRVg/KSgztgfkVQ5rBo9g0VTVPuCVU4PaFZ2KAbeuAoY+jtYWZMfv98pX7xpnBoOV9qxQ
9/aW3i0m3YxYMmhVe6ARUot6xeEtVJ5Ji8+Nsagi8IqHkHsI20MXXSjwxSiFTeE2+/2DLME5b2/y
/ZPM3+Ldk1ASNsbAEXjFAEfoVWzrEgA6GNuZsmbdIb4QZIThi7CzlFimPqzphN5HCokWdZfqV0EQ
nMFBfrnE0D0DFpICPY4qzeIryVqmKqVoDwlCuGGsvK7eUPgy1BBOrxPoAhTmLpQPsphA554Zx+2W
QF7/+xfz1WnIoA+uITdHk12ff/7uvfRxLrFuHNsDrBD8UHouRb8JsvsgedSru4i/QH3jTNX8qyPj
3YhL8aWyofUAgZD2APHSTVOHENAbzj3Up6dCfwiJHsCRYMLpprl4qhE2qHFdBMnRlJr7Fno0Doma
wIXVfWDDDOU5IR3ZC9PUbVXVDzXRQuTM7YuqqSWcHVCCnHh3V/AfhPKNQOoF4yDEt4D5jNj8iMPr
4DVTcohsX9c5JN2ZDDUMeV2CeJZUuR1CgcUEfUnJaj/tt0YETLp0lzeBE7AWEt+RdluIfEtyGaKB
8grQLceELSyqiHZh3Obyg5Hr/lQhcJWEzTLFFbzzgl6xJkXxhyBwZem5VTWLovsTDpndMHzo9KIW
uRV1mh8F4z6ODl17GYzZy2ikP+Kx3AJksVIn5bpTINxfli0yXkiJBFjkIsj2Qw390wLJmVZjKxSl
uEvS4GQakBtJGXJQvRc7tehXnTke9DzxU7n7EU8QWGWqW3NtP8jUGgc2rapZv19KY81TwyiB1UBz
TOLwJkH0DvGe/AzW8tPZMc/z7EaI1YsI4q2v8W71xn2dQn6Bx0dRnabpNYe0VNCeAcEuweBQIfkw
yDJEqVqud2MoxUcJauC+cdvsYFv0HN6qL9SKV/KqXbXnxEjMMw+mLw5+aUATH5skOfZqtO0G4etF
4dAcavfqHSJhVMkqLDewTuRqlQhynNJrIOU2NCw3sakcsxZBZahD3rqAoORUste4VPZKX3gTHL6z
OLFkfQZFcOQD/BYy568RWhN2Jw17owBfVZjsZw7XhTrJd71ZnFhPDkgiePVsQA2nyqCsWCubsSOn
yTwp8l3H4VYR3aKIZM/6cHr/MCvHGEnoiGavsucK3h8SUZy+aE7ZkL/24iDDQrVElcfJ8k4cEUDh
2DfoK0+6i76j95Ec79UYn1N0a8hCHlBBu1RMAak2c0rtSkvRuyzS14JQ01bOmfUsIbyfpnwRRCmR
pGWmgnWlj3C0ROFED5nThZUHrSAdCl6rsYfiooqeaj0LRv7Q2as+Ik/asPBUy1uR+0RJgBmCD4o4
fX9gn1sZi4hLV+K64qjBHTO219EN12LYGvNzaELzU8l2segXt3KmNmRSOix6Q9fWkqo5jQrMkyB+
2tz1OKwy2fQktCyYXteWSl70DJRtyKONQW5HOg38SRtru6i7YE1Tw7TSFuUYbVKeqkYhF5TGdyS/
VlGUiOVk12iZD/N1N6wg25mVWym+1wBuEvxnjnLAmAFMGjx3xWaqUCBMkafAIqIOJ7+v0ucEC2dm
9WRqacfjZWfuMthulFTfCTLjw8ydNCq6JdQWxlDRMSYcXoXFXWeGbhmQo9KMT4WePICt4I5jv0rV
cFvHIAYNUG0Z1VWs0TXcVpyOim1AW4hr6U5Oxn0KDk9DJ6sfgAdJUa0amP/9RC9hvZ8W4SI+UJPI
6GKd4XDzDF92i00/2KDgoj5qA8QJirMl7TjkeiJIxvebaku2uX0OW/zFaoMnM9jk5pvp8BKdMXJT
gMmAi5QrJzRj4WOd2AEitDOPOi/ad62R+VE/DLPokfWDqtcww8FxZytgxlsZ7NLZvrMn27CBnd9X
jmJzK9/MqG3Z712Dg7V+Vmp60aD59C0WUQPjU9m3E1C8vV1BCm+VevyhGnzccg4OSkvcxMSCMq4f
n84hCZYAoOXQdJEG86RRGq7GABBDXGbd+OEBtRfNB01gJcXuuRTqUwj28XXTxe0ysWbqWobRFL6h
Y+MkMIL5fkY/Zy5vQ4ArD8CLivh2sXjBV0kHiKInR+Ek+9kEoCnsbAf0ig8ObOuclSZfgD5+vUD4
fQAQjljaWEYCZc8C3AxGclQ71Y5iFB/5GKz0CfXCwhnMzOnNx7I6KdVw5km/fJf/GngZHRDWoyBX
0+RYtC8mnNQS/Rx2aEk0XT7bMhgY+TQBCItnA9ih9hQvdw6BRfoTw7+dCfbWKkUgYAmcTGc75J/L
GPNEvnu+xVUo17ExdYqJF+un12C0cL/0hjuYBgBnbwVHs7LTzfkyxpfnzrtR5wPjXWAXKMPIpWge
NRzcdEgcpfoZp9qZPOHcKItLTkpJgJbSPEoFhG17MoJtWHjf74QvLtIP72+xEdJhGOo4xPpItR91
gzd4zPOfmX7z/Sifk8nFNM1f490LSxKSj5mJRyF+yC3ZBX4PnYwErA9tQzponcNl6t9Vdfu0MBcd
7VHVzAzgheTYuMkT4vvMHm8KG8sSHavopsLaBDt3sPhhdJorE/2jc2Dts6tzcXHwIG8b+ADh7a7F
miBRcyPg0Qf8G4KuMy7bl/7fF+fintDhXmEAKJQco+o27PZQQpWz6zPzeeZYWWbJTSprcCzBsplt
HXLNbexuNZygkZ7usVQdNDgTdB3d70f9Im3GWmWoHkJRGsj3xXx2KQnNASWfI9+JtbIKdr1neHCD
PTPMEhLze938a5zFrIUmdHMDE+OY0CxF+26lHmfPn+Rwrj557oEWMxUi0S0qhoHmWq+yEivdxzBn
gYBLJ4flA73lE+92X4reaabCchUbQfHQUc7XM/0Kko7FTWSXtymyRGpDo0uyyp3xv8hP38/aEuiR
iEhpAxmDyxsgSSD3szG3odeVrrBql/nxFjXDsyj3r9fnf0/hW/D67onhcZkMkP7Bxkvtcq05lY1c
r/sBQ0zwi8ZVxbf93Tng9/+w2/816OJWGNHnlM387bwpnvSLFAS3xI5vuQcXLXDN8sfAC+6+3xLn
1qq6uCMCLKBGJni72e2sWRVt8js01N3scC6EeSPrfAyCiQlZoVkyRoehwRIlo5hZOHSF6I4KRW+x
N8uLsCuvYlrtWFy9GA0HuB4OYFK2LqEooUXRdTR2FzC17yxZ7mX416B/rOtHlIaOmgSXC+gF5pZS
pUCkMLsbek+NIMHUAGicQ7wxpMGeyM91hCwm1Qqc2JCOckeS9L+2+3+8DP8neC2Ovx6h+ed/4s8v
RQnUSBCKxR//uYte6qIpfor/nH/tv//ax1/656F8za9E/foqdk/l8m9++EV8/u/xnSfx9OEPbi4i
MZ7a13q8fG3aVLwNgm86/82/+8N/vL59yvVYvv71x0vRQtEAnxZERf7H7x+tf/z1x5w1/8f7j//9
s/1Thl/z6tf8JfyH30ZPs7bIr0/8r197fWrEX39IuvInypSYdsgMA/uuzTLE/euvH5E/gchUdfx/
wKfUtx9B1EGEf/2h/2lCiEqXZWhUQn5Em1V0mqKdf6T+iW4TLNwYxM0gpg9zqj/+6wt+mKl/zdw/
8jY7FlEumr/+QBHwY2aG2G/WSEPxB9B1fBe2OKojIzRZ04N+wAdVe02KMnfqAnyLGD293TB21Ws6
8k6yDHMEA6RRq3ALP8LaC7mibiG1xDeFEqKhCx8Zp0LF00ORsPAlwdqfeRvRNchWuq/VqI1qzVDu
Ok0KX4QB6bkwa/tdwLrehS07qCy9SBDIA7zy1E1jdgwmgjoLhcE73FnYkVCIQpNcpFsIr6pwPawK
2Y7SIllD2xhSs6pcXzQ6dOakNk23dVYbL5XUNh7TJ80LNaH4yZAqfhsosV+GfbEF3jsBDz3onTRk
0rEKZGBMhiG51rQi30QQhX8mPNEemJC0i0bLp32f14CPJEKHYyp9ztuJuE2TyGtJL0cbnxaepl6R
HjUKuZI8GyBbOsVkBdUgto26VqxFm2abQSi6N0WNarhIs6XWBis/3cNNzQAsJBz3NAf4u5FotQ4K
FH7AEZPtkpHJhv4Uiq9Gr3hVkAfbSY/JXVHo+nUFg5vUiyIT0JUkTCTA1GpQ0gNJGDZVWnFB5SEC
LUpKlI3OIvpD6rTeI+hF3zKpqdYUDjDuwHpzA4ZKsZaKstsIWSIrIQjK3kEFJgFkgvSX1pShA9MO
CuzDmq6Bb2CWVAeKfiRmQkjyOkRXxckaddhUqGF5HQxnL9puMi66TBa5DYMdmN9lYXYFgEl8oYYl
evZ5Ra8Eqct1oMJlxaiE8DnsX67Vdgz2XGeTG9K8gki0CiLHCs6/EVArlR5sUTmJGpANpnFvphks
eI1J3KuZmTpylMqeAUsnaDS1s4yZJhEA7EqQGhvgLiDsxkO36Hr6DD4rICflwDZhERbA7gSTHdUZ
CClNS7TbpO2MCyJX6k+SSDEcbgzAe+nAJw8CXLUL9F9IvZ4TOJgKdGQ3EGExEIp3mRlda60CiNDQ
ChQa8iIwZWvqM3abh5JyQ81M37NezW44mDmbvpj4buS9tAFGCQD9gKzqVjHpSTMlWI6OmQbQ3hh2
AxoCcStVu6QJgUgUaCHVfpSS9EAnZTyJTk03RKXVj0wOmWGNRj51K9iHkQnzF4JMwps8P/I6z2+j
ZBhehRaPN7QoGjStE73YqzUvbiaQ3E17VKG4bvVTXdkgYRqlnQ5VPdqjaJIbHWr0PZKpnus+Z3py
MDSYn3o5tiA8hAFWBjisIdE61RicAYnaO5h92eaxGYxOm6ozfqwsBqBV+e2kc3MnBiDAIKTom1mE
vwGD4EezG5T7EGKKVmIADZPHhbGp8+inqQFPYQT1i0QhrF7jzWySpoeMUF+0dtSUhlskNZomBa3k
dcuHyVGA9TlQHS2eBs7Qa3ywW2a9cJQyIX5LusIxsEoNNsp7qRXMpvk0wP0mkK2hzo+Tlu+kVDtg
kv0UgvavZdtpjgxMKmhitb7OGbxyaWDobp7hNYd9ddCbAGatgGZYaHvqlt6arR13anlUEt4BodOr
+DrsMikIoI5A1O5oPLWVhT67pDqZ0HOA2rKycVWNUTuqihsyhAe5Kl6nUUc3S09OQHVeVRG94yyM
Nk3bABElArYxM/RyGhwVriSJEmxw5mZs6F8lSClBCyPfTDRZTYHypMHbeCczWrtRgb5TnaaRR8SU
XVQpNV2WhiDclSb8d/MQ8EiezkSxKLbVqRKrhMsHAcip33SRssUuMKCDYLRR5SlhFO2w+gAOCE1y
RFXxTol4uyaKJG9qoFsOEHFL4MEJSpRtxM3FKMVPEdYoUHKNuA/z1gTcCeJKVTNgF4a1uZONZC1r
/R6aC8M6NYWE+i8cDQeDa34fgITdj/qtCW9PICijDKpKaeJkEL9yUgPFeT1vZxKKkF1SVapPZODW
jaF5LYrQfGSyLI6Ed6U/kCSzSatPEDwqnMQsE88gInPTTg1+dkaMac2GwtjDpOsybZXrtCxeglA+
5YVkovydBK5mTIe4hi83a7FpqrF/kRPppisS/Qrkth6HthGtFEhJEb8fRv0hazqzdJjWjVvEZvLJ
lLpoRar8hHNp2gRRW2/LKGAubePB76mZ7rF0sIhAr3NIA1trTpjhT00iweSDJQH2G0BwqBtXJaza
C3nGM1R1G/l5SYAIGiagfzLMeeJXDDePj3jSNOCAoQHe2A7dZTZ1gRXhwOs8nHi98HR0R7ATEnNa
Z/mY/wyBRkQDjnawrUUR4tQ1Ru+aEAQr0SUKhueCtFxyg8qACFkDu5anrKjDywQjPNSZQU9FGBWS
p1cq7S/zgYyPVdX30waaS0awkSdWFz6kwqLArZgBBjQd61tEawJauqHEuxWC5JJbmRTlUCtCJdMz
k8DYDGYBnT4Rd9JLDnRgBcBsydZFDZssi0RK4xdxBkSrESbJQU7AJnUGBGMtHGEION1JHASxH8pS
ABMVE4jTmGkXQgLi2TYKkIGsGUleWEykBE7lUpWtZHMqHrqqCj2uwIXcQTBlOm0yMShkFTUD7qtJ
g/taK2EOWrVaG/sN1ugOG1X+AVX17AgFHuVR6hj5WYOv4bcs4TcCveor2EFAHDCKcphpD6Tahlka
Q9A3DdtHqg7jLamo7o0lTQA/lFMF3yQvL1ojMn24CuebuqcptSUuR8zjOcOd2KfpZdWT8ofGG3IH
35RxW0LmKbbCpq0bi5tmsJMqnm4mSeQmIqYWfETWl4dRMeoL0Y/MbToJMEI9RSu8ys3OQbBmOEDp
Jfcji8W6q5Bw4CPbV7UeDDfPU9h7Bj1xqg5CaqqBuA9xUuOgEACvdBJqTgIYmK3RafjRj6VxQds8
uiBKNR6nlknAUPOMWJKRKSsJKdJ1QkV/0VaMermQI8DlYZ1YzpbfiUzLVQwuk5uDiLzGzCjPHaqb
EMBNJfUk52a8ViIxbbMwYI4yQojXlkwYp2oUihhw8YHMmUmbk9ELtIqyCkY2Y5dENpWm3gZfSd0N
ydTAxk4G4SCrplMgDeNmjBvg8sJBu6bIix+DVMNpyvm4rQTsS81hZFBng5aWMSXCgXm8uc9yOBAM
isLdUtdmzcVi6relNAC23Os5LRAgwu3ZIjlo5IpWsR1IE/Bq7SvUtadET1daIBvX2RBGu1I2pmcj
7pLd0KtwVeJZWW6yrjYABsgj6RQo0NpLjDq4GKNUrEQzDodCj2sXeLz0qVNi8ZBzmKYKAV4AUWCZ
ZCN6Jh5H0LIHqDi4hAzmsBdTX2yUOJuAIG6Ac0jHXLtIoJ8qW4VaTD+VtJCONQWzIWO1bLNqyA9T
CMA1levJD+sCmASpN67eEqr/n1r+ASLed7nlw2v2+iEVffv7v5JKnfwJpr+uGhSACPRYTOR0v3JK
ovxJFUgFz2wwE9Y2Mwv5d0o5i6j9TiEV5JCgZM91QLTdqab+OxnkAj0B6zKIsKFggW+kQtr3EwtN
AEJWRQz2U2henHhtdUcG020P5+SqdyZXh2CQf66dpn9IWt/GhPsGdIE0xCkatAI/FsPVqlWVqOkg
TAI7zDa+rchtmT+/e9+/U+X3qfGC1IRB5nFQpjE1A0ky6E0fBwlUMTTQugSaF/qSQ4iGdNrHW4rw
F2BidSTiKqIipZ5a4RV7Q5g2MfD/cpNXsHzP6H2FnDS0uRrC76gttc5YmTFoyxcEXXZ9VWcmZCnV
qOkfWwUIogoFIdOI14kR9tODaQ6UQuOxSUtAhlreekPWsCrF6QVqISKNiU9nnneBoJufVwH+iWnw
RgQS8FOHrRDZIEYc9nYPvaP6vnHra20VQlOPMAtQdQtinn+DofmxfTKPasLFFfDG2YvJVJeS0FMe
DEiWQZvJdAF4uAp0q5WwCoh0NWzNtcnj4t+UJHgbc94mKqN4VJjYzcvrXW0zDVBNM1IE5sTvQCCX
3GGjesI/r9w1F0/+VfH7NRDwE7MMPSQIPin4jciyq6jXYBHe3gjwM5jpcv2qwlGJgsSAyPr7Jftp
WwBobaLWBHFCQDkhGv7xuVDEDPQoR/e+w95AZZAqIF6XvaCR389fcv39cF+sGJMC0g0legZhibkU
9eE9RkagdUhxha0dugvIz98FbmKn6Kbn2wH9GXRnTuWN8nBmVJxuy5eKcpkOZUnItEMXdzEqM8cM
8j2ZsOM1B2wic/k6X02AD0w3f0OKDMfkYjRKsPGgwwuQGKiNi76b0JSmpTKCh/iic0Bud/UGlXDu
QPTJY6gTw2fQDg7xhgG54Jx50o81+Hn5fBx78aQ5h24nUTD29DKXpvVV9FhtphVz4UBWWOISRsVy
cGYNfTGpGBTVQAMyzYBxaotFVFM21bGAqEzppGsKqriAhRVMiU+GM21gIzWL6wH2fabL/sVp+3HY
xXvWwhRVglnLBnXteh08RfvRhSfjCoJ3e9gd29023UKgxe0JqIRWtFY9uBvY8GN++Bvtns+H0scv
s3jxRlyURdzhywxesQc5A2gVgWNibsaPTuGFG9NBYcn9fro/HxZI/AHShf4ATKW+sHgqUio1Q223
YwEJhJIo7U3f9ZDAI8OYSX5XBKgjgAVTTzBPbFCMObOzvlhumPQZC46qs/7pVg3bBNL8LewlQ+OF
kDtdP/P5Xy2tDwMsas1m208hVTEA3LmeNM+wo1NyU+G6dAgODdkRp/JxvNOO37/XRVfpbRt9GHbe
4u+OexBuKKi1GJb45TWMUZFZGpKVo3IBYTMUTR2dOJC1MB/O9bO+WEbvB37TjHk3MAdzDYEKBh7q
nVkJe4rvCbnR0+DcQfERHPP7CXF3QxUFfn4o4Hx8QimE+RmqarUtb+CfuEl8c9esoebqkHO9yC+O
Q1hFzDIZEC1W5KUmOqy7OUod87s8wTXVS9yksgZUblChhdsclLBw6o/w4LwBGqDZkP05SMK88z7e
qDiaCKJXHMdQMXuDSbx7pZWmNqyBg6ANvPe6KIQld5Wtc2PVD4AfDuckFr5aO3ADURSEKPB3gCv5
xzdb4QIyyhwnwShKh4MoWENtu8sfclQI6/bIQesKBg5maux1cQwf2ZsqfCjlydKkyzPL+NP2RJkS
dAKK/8yx2lIOeIpD3WxaE5C5k4K9099AQmOV+A0OJYDeXyQH1t3/9pCQyKNYT7j/0KRaogOhVwL6
T9WMuGqxXX0C/9HYIUe2iy/nayBylHN7dfmQqjKr7ag6bh4Doy4v90SJYZmZMTgYpj8HnXha9MjN
Ygc0p9XKlR/Bl6IloafH7fWgtSiqa37Z6B6Ps3PfZHkcv30T9N5mqhXCHLK4kOKQoEJdAV3Na3aq
+hrCkwTyChr+GS8CeAIP/CauJ2dCpDWRxo0U4qroaxnBjLer/dGQ7aCAESgVZ7b7V+8IBswaMhN9
1i9fdMlDvQgyQPIyu0C/K1dwdk659/3ML7f5/PDvh5i/wrttZhTlkEkahijR91BDSHw2RyizOwMH
EwpFsinEjVzn59bb8sBcDrs4x1StbScccsBVwCVaAzZUfs0GhFsz5ieBLroGR0fdRoU2s84BYT9d
TvPYqM1AEZIh15b1xeWUocpolmTCyqs1S4qZWxTKSYWRU9femyV4YDKsoGf/kaFwmdx7Wls7Kkgg
7TitIvCZdFBSv5+EBerEhPvPx6+0uLh4IksAjWIJsqsMRg6aoz1fj/thRWDRo9zWe7TJLBnaPeeC
sU+nHqQ8FENhkFifIxHwaz5OP7ZlQEMCrhQYy9RmSAXXrS+5HQhxuzkEwtb3Tj/OPO3nyUfiYqCz
jbIGatnLDac3VIqiiaHltJPu1VtwlHXJzobdrK09w3r09HZgNruVV/8eimh+zygsz26e6lvtZK6a
vF/tYO0W8PY2CgQIAthcZEse8c4Ps+i1fxpnKZeWi1zLgxbjzDrOkgXtXj/0At/0Ky86nAsnF4jB
36MZMOjCGY5q0RIEnFYVNzqKAmi4jva6F206SwBRPt8Wf0seexmEzG8R55GMYgnwCZ90VUXBi2Qw
0SxEv2edv7kh9Q4snr1zQJoFXvbXk70fSf04X5GWozfFdPAB1rMltrYNncaazRgjwI8hO7OCpfrf
wKx+PhSR/sEuec6LDFlenrtqZQ5hoSvzsNzPPb7+e3ZPnypq84t8P87i8KUgZOGiB91h3LD74BKC
636wiWxUmjO8z78luD0frO/DKsBQUAjRIOKDs4/S5VoZBUrzzZDger8woC1O7Pg+duZzFw4rGRZM
4vRnzcA+n7jzoNDExFLBJQaS5MdppMYA8AvFoG9EbVeGWwREUMBS9GB14Mnc6g9vMUa3O6db+PmA
g536fNjDVB1jG8vnhe342KuNFOCsMe+Vi9yJXFz0F+TQOqMTg2nRb5X19+fbW6j48R1/HHOxavUh
buq0xpiNq99H++iJPKo71dfuoariSPsaNb5LiPh7kPZJ7kP3HEP28xSbOg50yHqA7/GZjWooEzGy
xoB8nyTdJEa7VUbyQpL24vvHXDAdsDlByCQqijOo5SkGFtbHWe2gbKPmYNVYwundft/4sEM4NGux
61fn7qmFO8DvsTQZFszYkyh3L0q0ZhyIRkAI0+o8w50OKLSBKH2UCivbz5EqQOz5qrjQN+E+vmyu
9Q0Krl5tq6vASc/UL758u4SACoHkHS95EZMhSE4JdG4oKHQw/epPhPyczDOv9twYi3MhkyNKpQ5j
MGBAFHTm0pusufp++ubP+LhIMXvvnmMxe4LnEAWZx4hIDkkLsNCB9v5+iM/nG1YI+OZklk2AIO5y
hVAIUAHEBemYxk0hkcL9X7EFhGKhsH8B0IHsJI60PrdavlyZ78ddRPTRRLq+QRhgBZU9o4UlGyCR
yPqVyZw9Yubt/O5Nors2Z2q4f1HSQYNEX8RQ5tjFE2R/DSu96F3VTT2x4l58a3i1z+1zDuiLafs0
2CJ4hfEqBzABg9HBcPJVF3fOuUmbkYqfHggqARTwQ4reyxu89V1OIJfMIIGeGFYXqNNLAada3Apj
qUWg3F+W4SVl9TYcqT8CV7HOunRlRtIWGstXxaRdmjHIyxN0O+2cZJFldumedMqzyJIN7cfMpuCo
Qq1EPVXIrc1AWCBl4sohYst06D0lLeiCHY8PSs+9sQUEr5Kdts22TVydsiZ6TEE0d8OMKU5I2V5r
+MOoFb2jVsFq5jhHDOaBgzEeTRnKulA/hnmFCjxSLOWvvOngVM/Nm4qWoa3kEFnQ8/ySRmBLE7U5
5Qbnu7IwALqR9NRirGlizwiAy5AGEopDU7bRCD+tQmVWAaTDdSAMQ3VzSdKRLIswscaRdV6ZmpOb
TBSUrzHqO7yMIcB1B1AEGvOU8gujTsNnRnPtKgtg+NMPA3O7big3qZEXG5VMsWvIubTqRwMuKKhW
27yQ+Uob5e4FPtHKXiJVc4gA4ThIcCv1DR7EHUTlMv1VC8ksqDOOUODBJUVdo5W5rZPROJjJrdLK
7f/l7LyWK9eNtn1FrGIOpwwrKodJJyyNRsOcM6/+f7hd/2eJWiXaPvC2q7xnegEEGkD3Gx6SdpJc
SJDlQ6KJo6tPGDmU+VWpKwjlxQCr2rZ19VjxH0M9SW/gDc4gAPtBv7L87DbmUptpaB1W3fIHpaLK
v091hpCsIBkTpPNQ7X74YWOBDQzVpAVSqGGqRYppC8FEywfEIFpIQaMHULxnAaG3P1EiDBE09ryq
tNCZ06yvBLstshCFmyjSolhHLhvnxOtszLTyygqrBK2tLvTTX9VcwBWpmwKrPPTzkBG0irHgVl/M
cUTNXOlR9koa/ZQlmUmVeRYiriGpEU6J43daVfwKLL0JvaqVovJnMFc177tFXtuVDAHj3RnP6u7o
owxTj57JZU0DCqOJTfttHrQRm0qch7GG1Ke5e6p9TcQbImh9Fa36KU6aeDwPfgVmBS27QQTo0Fda
g9BarhUIL0Va/9Z2kS/ZchqGAkZzRT5QAS/TWdqHWq0jjpaXU7orKqPLbxB4AAQDwGumEuBQy/Hl
8mRWml7+lXHmFQPc50AMqPvMjNB69QM013a1Ildy1rlzjKKnzuxMUqwifQA0pJjF2JZhjpf9X0Hq
ykrH7E9q9TtpKHUDQF1ehuGzMPiZjoRvHGJ/5+Z9Arb1W1oViQH+UdEb4fcAONcEorVMIfa1Zh39
Vdoe+Qs7alKLUmGnsKowtKvfQkuOz4CA6+hYtGmdXVexOGC4ouq1cuiEHAtjHVHQDpnaCmzMnZxQ
n6DT6vf9N/wBs1cZPZHKUcFJYgYjdvUPrZ/H4ZsmtQqWoIVKOQmfyAqDwdCKxp2QVLgB+kqm+S46
Ek3hpZogP6LHVCKkmfpC4vUpE+MkgWmcOt7CCFQ1kxtpOXfhyjTdqZVe8OORH1pJqPc1S+yqnM38
VCp16QasO8cPB8mpg+67Eatotw1z47Yxig+hEakHPcUIsCypJgqC3tw3jSGDzWlvwkmBWgXs0anL
DqkuEChAeAGLASgK3yYL95Pl6LatzgqcMGlmUFDIKhp6TRGQfQ1PsNKu1bkeMVQfYNm2qgWCxkwl
p5J9Zcc2fJqsND/zteU7NJvjK2MqNPSiRJQpxiE9hHUMkzNWLRTuIgBYCTBf30jOsWguclZB5KuL
KWJC7o10yzHkpPJSIZV/ZxIyjIMmRa4RhgkKLNpUntpa1ZyQKhrkUNDIcR0oTk77w86iWNkXAE4d
fcZXd18I/D8G+oLnQMLSqkp49qtVj9qW2dZAtoyTL+l43PhnCSg54Jn+VIS94AaJ+q0SomulUU6C
pYHgjYCgYeWhKga7WneC6dXQOkgPyAiV/R+MZECP+bTsIzcLiqNmyPusixGL7E9GAXCQk6SKXqS4
5ECLfo2A/Gw5kR8z9IBGpXRqoC4tpoAguBCx80XAQ/I5ExP9Klrcv2fQoMXQOmnNQzuYn4xWjJ0u
q783fknnNxjpWarVPhiLyokxJM+m3qMK89g0kkXuMyJbwvfAntDvOhZIY0ZS/3vGYcI3JzuC6hGP
xhMlJ0dQxUM/RUezx9GSxMmzd5Sf2uLFNyRHLhVcQJVzyxZqtCx31Dx4Lmrz1JtvRoKgQND1kY2u
573e46obW/pgC76MeuagZLYZAoSiQtPvOsU3fiWC8VYoeuf2s+xftXlmkUEWa40oulEGRPuXVqHd
6kOGUeKkuzH+JaixGpCpO+VYTSnzEBXgJNPO0UE8HXSjE+BgQmGMmvyl0rMnJe32ZP9hryGZ6HGv
fZw602unaQeSMbpLgiHeRypgPDFIHzPFCu0qjJ+ELE9+CE2heSQLogxzfteqinCe9NC6npXQcoZm
zPY1+GgE+P3s7GvmQ6zoP3jgT+AMAH2O+r7V53ujglU7l3dKL73FOqszKkAyF3mJl5OKuUWpp89p
0T1FRTKdwrr9beRTxJfPh53QV3d5NdxERf/aNaLo6XqDAmqWWU4cST+1ikapUTwJASnXaMyjVoi8
p4GsKONPScufitbElDPnUwtZ9aBj2A6T56HR5Ps4RPVxLqKdOOvQ5AG3QexBuriQ1ae6Cy1bjrPE
iWhTOrMcF3foG0c2pkSSK/utYE+5bNxrInLN4pzfNLXlO3NWNG7XSCnYY0rWcZsmOwuAuS0oYc8H
Df5WAMvdQgWka0qZAMw+wAW2KZR9Eii//AkF4z4oH9ihj2aZo3JTY3Yn6I6BoicNtey6VwfZqcPg
SYrD33Jec0kR99wmNRuB35MamwezKw9NAk08C04ClxxnWMyWraDAqzHQXzUpf5Ya7Ij7PEBedNSo
kwGOuU0aS94Nk9gc9EC4qsPxmSsE4k4Z86vLWX1Wxqa6U+L4lJmI/OX+XkZUnBJOZIPwuwNL9ytq
+1cIGN5kzmQ/4MSVfO7ict8CUudv8AAhv8xc0DQL1GehOE3e/22r6Djg4lor4Wibec8erS3k8YNz
14+BjToG2pRT7pS86XFzfo4T8bVryQFCWHmjrt/mqXK/qMHmk3Tdlsl5FOvbOmVzpHq3GwwR664J
WVB5eJyb7sk3hVulTO9AAX3z4+l7XZPh4tYM3T7Qf4167ap6yeNFtxDszNWf6E3v04LL7aiLSPJI
XITQvnLqosrQEU0fu1G4HkvxWLcgUuPw4FsJihI5jf0pqpxkTg5dkTZXRaCSIyAYHisTdLAsSz87
xfih5wZYxnG+CdP+Le2gjKJgZbfl8CMAI2SbKp4WNUfdLoGso/rSVYFzgakq5zwvXiroULiY4jUQ
z9aPNqRN3+FUjMg/4rCl74aR8RzV010rku4aYwJVkEUoipKARhEP8FHV5wN6zVT35KHECUNud6UE
5dmIlJ8xsFcu7sGdKAjXA+JGdmXl9Y6fle0phaa32WLl0jcNMpbQRnaoKIlAqfLOG5B69jI9fVKt
8olMAnsjH0o3g1WDwjN/DH6djF0IW3KKD4Wf63uhb4ObNISFE7Do3RbBSURsQV5XUsSLQiu/pxU2
uJMo6JiNFnQEdLvJf2dhipzjtLx0IvVkTfXzlJquFvdXjSR8S4RccbpQwTa5kBDjCbTf/sDTglrZ
nzBve8calQkkZ5G6gazvhoF+B8j/Uxha5c9uoBsJHseyS+5W+3qIHMEUkNzEKPi5tMzUxbOscuQC
B+Rcmxo7bKuzWAiRrflTcUAdOz/4qfRqSv1RbOXnsYsfzb6crsYG6JWMRbSWGT/HEdXtXviuZ+ND
W+XXetAZji/R9kKZcm/q0pWstW+RETvc+iBzNMFLOpspe2nA02XpiyGlRRVBlK6SqfmltpgTgyBt
bV45HJJWHaFgi7KvEqCZOBTBUW3Sv52JAhOazn/xBj74QLcRBc65y4TKg9+rP9JW1/ZqXCE2HN8i
M418Z20A6C1ggBtCexqsEiG1uNr7UeM70ST9LBu9OTeiBFM9t37FcxTtsSC7NZNK3mFnibG7ml8b
w3w/9zOA+6q9imPjD0D2K6OVnvGYvY0R9ZclkPpZ+6akdLyCFhHQpClv/d4/IFfhKUp019bKSWmN
39agw9XIACsr6cMkY+MbNH58hOkESSGzqjZyUG7mcVv3g933cfkjiKZfAtgX3C36kzAiRycK0os4
SeKx6dA/FZBiyoV02gVSDcUFP+qgbs/DHJxYv4+p7D8oTbjX0hyZNTV51DjMWPXqDdSuG8Eaa0/S
zfleCEE79JrwsxspqwpROu+bUVIeWqvOTq2e042IQHD1JBM1L9DGQdpnyDAYDOQMt8XgEPvWcbkV
gKNODIfH0Z+wSnd1xrsoh4rjFQBNX6oIqRGxHxR0UKWZWk7UeeMA5FkwNdbnND4LMMEcLdMfUpo9
t01O376dDQ6jsjxaBVbWlfoCr8idNOO5A/EsN3J5TmC22nU1R66M3rpUzkeulMdJU89pVT/HUq3u
FbF5SiNTc8cKCOXiHR7KKLJrIaKqkp7rbqm2uyaLjlFkQsJKRLL8YKn9DhBm7RklELbO0AQX3+L+
WVdHze2jtgM1LojDYxQ1GvpnYngbmKN8btS8OY+dxK1LqYyGXiBMFL9Wp+/dHCeHJI6s19LPhcc6
rUZQk2XW7DgvhJ2cTY4WN6+aOvaunMuWk2v+c6SB9szAoecosmYhrw5fmIZdBhfBVnXhJamtk5RF
iov7o1Pnw7WvdEhENi07z5dvsq75W0FGS6P8ZKLSZY8tVSYR5lUew2ESakxX8mM3ICEf1PPZyton
ca5O8ajaUctyTkNcxg3pG/W4B6Xg5V69GfK048B2RHLHcl+UlHOf9kjva14Waa4g6qWNJn0F6KO6
siwuwUScMhRdB6+ubwOlfixNCwwsWrqyPYiqo04C120DdtJR173RCF1D/tYq3E9FXrwFQ6G4VDid
jpy8qBhvUt4mbmGBcgvEcxFmPyWJJYaGX1w811jkdNGVn1RuD5R9LrrSnsHWFp3uwZaAEzrhWePb
mjFdF4j053ONCjjMFRNUCoACqbsph/puLGdXlP/0WuUVEog+0XDlrrxX9R8wpbpK9EJYkQ3cl/JU
YjrTKv5VGFeHDEF3LQWiJQpun0XnRgte6lrYjxyQmfatHaUHCRZZIMNOzUPZgDlqKPA6Jmt2jUSW
zrkejE7Xx7yGItH35FYyXTFFkdIHDvFtskrhgNJncWwE0A0QAPljEDXN0bijFX1bmlTJUOI6czpH
T1kSNLamxsjSiyoKSgNLcpT1B9GHPT0qFiod/Z1pDKcmwJd07v1vEXJbKCIPdrZUHHphOo1N2zyJ
XOX3oiT8tkL1XIWc82jT/ZAy/8GXJ8/oa1fkzsSVPr3vJtzllTjoHKWIjXOeTu111RkoL3fFz67q
zmFvHFRBYiWY7QH4OiVJWZ5ss8ifEPDJHT2oNK7UcuvUSnGIGiwmE/WuqhToiSh/52I5IUlfBjsh
bX9MgTgBdYvdlpI6HFSeVb6ictlsuFFAbESkm7pgEy/6mpL8NErmeDcK6XhD+aRuPd8XY0gzstBY
3AfgU9kJdTNIefU0cneWXsxqRA8yaeFgWAjcti7p2DZ9nt4A7RRtAkhreFp1tJBjnaXrCTF062CE
hlNlPAYH/WZU6HGk0lUoAgZQbqSoOvImYXsc+gGqaWa4fRwg0xKP17piHLIpTG3VHPZTI9/pOQm2
GyR3tNDGjnqcpfLTUFZ2jilbWk2OoYaxO6Ts3XSez2oZPMA3I63mV6KMUHWBFUCq3iXkT4trXibG
niojwhbXkunFvkECwuldC313KPcJXOg4Kt6mQkHG4Zs2vSXRr0yRnoOxQdPyoWzumiw5Npr4O5TB
VybxYRgmEFbhcy/VNxyJtgX2RTd2gvCkF17TBYe0gCma/h1gblpvlf5Cb4tnSezl43Sb5QfcnLwx
tk5zhKziIFESDp1iuKoyDc2YYnZm8gXbMLSzXgDCpdyppV9iRZD/gYHlUKFlq1cdtJnxZkx/sbBd
KdaQyhxoDMpviFHeqKn1qxX3WZuDUB936YAIdgvans0DRlbcN1Ek2mV8SCaNX74HfZg6cZGd/HJE
8dK8Zhe5cv0wh5onyBkwQIHX3K6S0M2UGgx/0Y0fvFl9leUdTOnTGIo31PKAcI8eFQf+SpS5q5dK
qH9DnXTV9LtRpleyCHmG5Q1nE+F1mF38IHPk9jNGtp581/xXvQWuVmaF00hspqAw3Niy7DwNHYEb
USyFFMnj5CQLP+Eg2mb6ZHLWIs52L0udx2lz7ptqP83RXSQgwBkHbl4vvDaEwWGD868kw58qQzyC
Ql40gc/j1AKkts+lanbMMCFpXUG266bJU0yJCwJnb0LilLrbINU86oluZV71/YNU8frcG9V5RHUf
r5U3wfibzxaPvuu8PPbooEM59azsKSgF7uD+vsVRihI+yariyG5NHiKo2s/HIaLigPWIUw693YzF
ozK1O0pNdtrxos11VMtNd0iqGyPhxl1qOJcIzuib3jSm11HGrYzzpOxyO5HFb3H3CrnRUcJTg9yK
RmlYhXBP8QTKnOalDdREy+CbGru6tnYoxKA4ODjicGcmnD3AmYrmnKPtHAt/1cVZbD5GnAXcqjix
ZJyOYjtv0r3K21EfKqgIlMGxTeCG1ibgYCya46gjNshxFdhqZFN0NiTToUyFDwU/kL9GCXo7kgR7
nLEpmNO5sg2fpxQlI99qb1IlOfJwhXJ9xiIouskEK7vTIqPeQ502uTX32HK0g36s0lF1dNEcBDfp
dPGP6tO6Pxj6NN5RNU2DveL/kYP4NwefLtkdxFCYcGgtlGZabVgD/0N1+djL4hYDtQCdCvCH4toy
l2YvNlpWhxzqUXSSw+SogNFlb97lV8FBAHoRutPg6H8m5IQU4BjeJphl1fukwYUauMg/6fICeTeW
5tS75lMwyby7SWw2tDrXPzVOyodE2WFXH6jveJrDnamQvS2i0eee1xKWqCZwaIvn68ewqLlY0BNp
Zs/y3yF/Lpr91221y38/CARwZ4si0wp51CpdSMGTdmvQ3IltivSGtoHkW0Md/jVzMmAHOqqSyFg+
DiFo52SMx2HpttbjmQK+LbW25VDHBWd1ohnpoT3s/pfQ53XUtWpemfZCOcRElas/fvBWFpGLPapt
NOJGN/niDNL+B9WggeUwV8OjgFfEk4Y6sVj8lUh0SrQldXgxAvgwPMJAAH/C5c+yXFVByOIvu+8C
zbqlFfD1Klh3pv81W8AZFm1DEQLAapmlqRGHDQZBtn7dA74ZrtW7VyQ/rtr9FtRtjUH7FGoZ7buN
1BulggwQEHgso4IDdnXfBwq+DlWL4/gccUf++fXYVqi+T/FWgIK+506rCbh/VLJBoSL16kb7Hlvp
WciL+69DrXFh/8RiH4FfkMD3QCj7OLZ06pF2iftlqZdHHVRNMGFhjkjsXijc6Fnaq8htps8FN6qt
eb2Qn4ipIaIKwEb6BM6e2Hs6gpu0TLTWU+TioCii60Oz/XqIl8Io7GK4ifTXP1E0ENo1S3S90eKe
jlX4Y7Baex7/h2mU3gdZgQmGWcqtpCBIeIWIdEuZC/IRuUk4625rS3+50/xW/oa0qvbd4evxrdS4
jOUTfoi9+oQW7/x4UomdiDWtwqDRnHyE7FRFyXUs5VdjPOzLaKIYj+HruIV+Wf721Tn3PvqasEF1
MZXEZeRoxh+Vg3kMjtPVfwBg3PiMaxYFOFf2hU4cCIiyvWAYYzcxPQHyHIrxjvJsYiPibkKcP4WF
h6jDDVRQVEft6Z/9827v17khpuKUanZgCujx0fQ+VEN6V5eq+RaBpPqNH0wtF+qfVLbiG7GR633T
+CniAqiZ4HZ3qEvc06KCyufXn/3TvGtI6IOzl0SYFpa6TuK5RFTJQHw0PgYHqOqHBYCLNvPGafsp
Fy1h2J3YmoPH+QTJCdpeDChcaPYCOhy0ZNdP2T5vKCuj7P31iOQlZX9YSpoMv5JMoIP+kYHqf8xF
QSAP7dBkCNf9Qj6Mgvm9he9pBYqasqbvTj8r1/KM++iOmg0F0R14p/vwbfPetCDgVj8DBgcYK4sb
jApf+uPPoL4etkZZ6sgGjm50phiXOZGTHfUdztFb8/v5cPmHVPvvaCs8Hpreg5XWROPC7cxu4xR7
w3stjgXCtdVGqliy0GpkFvamaAGjXg3keJUpQgNP2ySPqS+UxrNWmAIVRgHrOPFbQ1eiEHv8z6yN
dbpgttYxuaWBXEPxGOOB1fhCS+0QAYMBVM7qRLEgHBBgwkhQaTPeA2NhvYYy5pRfL6XPq5YvyAXH
RAkOgPp616axkPijgibJnMRuDUp27m8EahSyIW0Mbzn7Pw0Pu1w8rw0dANGSP97lB2gkdO5QVrcz
PCPn71q/dbJ8wsSBrweC8n8BlqG+C4DA2BApLQGEg7lPDsEpcbqdsVA6/oN09znbfQy2AuClvmWM
OYmAnteTNv8V0AzBX+Hrb7MG2cuL2sL7Ea3OShxWVblpCNLvcMTIXR7qnJEhAC2ndeDnCu02O+PC
nv4Qc7XyafT0KJUQE4tX9SRec3Y4PXbceyy9uM5/PcJL22yxYaJxZRkYNKyC+UUzZJkfUow2hrsw
VW+VedeFuCjDoN1XdEcyMX37OuTFZahJioJE5vLsWi1DoYI/B00CScLBuqdvdkgpb30d4uJGfhdi
tRDTtIBJZhIi6FN4mXXAS38eH4HeTw7ahXuE8jbOnjXq9V8r5V3I1XKkUJ+hv0b1cZHALwK7uMl3
2b53Wo+uUO4lpMjwf4sJf12CkgGbaHUIzRigTvLwr9XZOZPX7al/CJ742ClOeOAanPDwQ5rv68m9
dAxw5gDuhyIKKm7Nc0kKpY18uIw2g/XABjjBCcbyCY19Zzps4eovT+y7aKukzIU/MtWJaP51dTM+
LrK8WIs/AiBwFiXlblOmVl7W/Kc8+S7ikubepbEO8GeRLriGBeKu3vMfL/nFmX43Hv+JfjBu0Avy
kOl201PgJvb42p07BGzlQ32KdltQ48+JDuIG9zrRknEn+UT0kRGXbHA5ZjH7ehPs5kqMh+vM0mMD
Y12gvBsH76Icsxq+gvgCdGPgUZL4Cb8t6K02DAKn/Eir95h548EcToCCuFn0nmovgvXjXjwsqqDx
Hja5BzpyY4UtC/fjF/j4E1b7t6aBatF+4lrzCj/e32fekgTFfNe4wj7bmfG2797nrERIqNZUdZk0
Sl4fP7pZl6ihLiYnmq2GzjTf1gtvI31cWFUj6nF0A2/+a6UbssbHqKulloVtHSQoztihRnGd+jXK
oHIUbiT5S2NDgwXpENI8CgSrKMKkdGVXor+yvJ8dVaaeLDb6RpDPJwlMDZmMgDSaSKVjdZJY9EDz
Xu+4sNF0q3XZyfvULurvSfCjzB5yU91YJJ/vTR/irUtQaYP7UJfQRu1mYJ0+mp77wr8tp5eNtXh5
8v5vXNpqYaSI4GZ9QJzwSj2pTn+b3S9USUjDTwpp3b/ZJDJsjWz1uWpUHkMVa1SWolyDDNnNsp2c
qXJ4fuQ2bnrTQOAKUJOzg91W8K3YqyNFMIbe6ku+YiebeA7IDSKEZQDutqzKnZJE/f/yFVUN4zre
rbzcVrMrWFIwJzLvKFEXd2reH3VzKh0zzf6UYlhsBLuUSVU0kAGlUWQRleVTv0vslSl28hxBcZgz
DW/mH02Fveb89PWC+Uc6fZ28KCXyKjPgh+jrom8WaIrZBSQvze68KHJEb9gXbzQqd9YP1Ys8eHf7
0hOuFxnySnY6vHY3z4yLn/Hfv+GfOsy7kaoSAriNTg4HGSJezYXQYw6OYd8eEFjxiHSiuuGGeGlq
OS8WlUNyALy/j1NbKmNFBYE1m+C2NasvJR0Sof+v7OI4jciW74Mso343qrRSs7QDDWBLTXElJm9J
69OQfv36+1243iiIE0gIA8CRp1+8GkqnGkEXhkQBanKYtX/O/PF+OfawdM73qBxvBFzW+HrBwASH
8o8GAyWMVUC/C+uhVkjPRh6JA06lsx97A8bRQLJGcIRuAOgaEeZRHXpHiyYFT2u2DdSjJO9/Kzgd
b1wBLn1MHWM+ZBGo2cjrbkwedbGS0ca0sYaLiqvMfBWl541BX4phsAmXaqqBOfBq45ujWC0iaxSm
vYXUV991zxFiaBQUWm/2Yt01kHbcfFx9fhjwPOVhL2OTQctrXZkbO3mE7CDxbUFotd03pc/2k3wl
5W+juCVMc2mEvB016LYcup9KRG0bxOEIsYj+YEE33LIH/wWvk43VsxVlldMA5Y2wnIiid9oZNOUN
BuvPWivdf/29LiUUC9Y3awLeJ8Taj1sPrdUEikXD56qvegXLti52LTM7GdqPrwN9LhGzyd9FWr8u
hGjWEFYjEkCFQ6iFuwgXDvoqi22cehAr41avzJekyn53UbhBwbw8So3DntXB+bBM9rsEk2nUlKSY
2IIU36mR8mq23bVS8TvqYKuCeOHDIbCDUQTigyrFmNWDEQDXLJvpxMt7Xx+1cJ8B+1SdQAQ8AgYI
7hUIdrfZL29IKAHNjkVr9vugO4j+HpM+uvmv2eNWiW9ZLatU9OFHLZe8dxPQR5bs1wb4WgGELPU3
VwON9vUH/jxuRJMg2C/gIF4n6yJbrYZzzKql/dCdzEWcvPqpRxsd7bW0BicFQUwdjTyKecantuHU
kCbrqTDp1ruo99vxVdp4+VH1oPa5UeOZj+lZ7WxjL/8HSl8XR/jv4Gvv6X5aTkjoUUCMeCV1N50g
/IaStft6HtHxXH8riMgkTrwdqB1yOn78VhL67tUs0ZOKitRpBoT5/BkxD5nyN4QxMBuy1T0lZXtX
ZppjIS9c1tT6afagOp/zWaO6OPby78jIrgz1GUSqWnZ2pVkHSwNtWoRgm5tdo+s7fY6vQQvdpGKA
fnI5vFhDejTaZqOu8Dk361i/kZRN1Jcp4a/GA+qrCaEH0Oo1jbMVNFdifVSBnGXc7Fv58evZ+8f3
5eNKR8hikTSlbEI3ca00NQuhNnLxpFGKvrdoZre9NGQA44oz+IRb2IrzfTrK1V6CceapnbYLReWM
dFUCDGdkvmMLMGyT/0wa/0+Vq3fhaByDMXiUYO4ASh0KeCLI8lZTEd2FuvX29c//vE+XX68gB7YI
KX2qCZh66re6yRILi9YTxnrXNt3Gje7CPYgYixkf1iXQudelQXmcZSFOc7pllHkkFxTIrj53u+UB
DoBmQ3nsc+YlGLdHvoeIa8C6n2JWMnhEZaBFHtyrsnqW5OPU7c282zjHpEub832g1Xlp1BhJNxTN
/ulF5bfGeSnpvOq3wZEjdLf4Sdjzz68/1mbM5Te9y6qjqEEJWwa32EuhULcEFW7gVtAQXAwVg3i3
7XJ2oXb9cUqXKX8XdYrVtJl9oibAzoBtO4Z0pWuVLcr39Yg8tv5g5ScprO2OWxj66644DRt5+OIy
pVOvGyIiuSB7Pv4EvwnLfJxHBBxkCYYeuLIttYGV69LyJmCU70IsWfLdKCOeMloPbNUedyDUdK+s
3OYGONmVht2tLb4MvQv6PPJAoNF0RB9D7c71qXnq73FEQeYMOwfYO/fg8NXzFrzo8hZ69+NWr+lO
j2ctE/lxS/ugKB3LWOSOvIlfIk0oW25dBj8juVazsVrd6Ww0qb5MOLadFYVoUHLH0tX3xq7aq4sp
q9e56cMQ2ZbhKk7sbSODLtzfPn6Q1WKvjKEthZYxq/vqBuj1Ltkv8k7qeVMn6OJWfje7qwUeTJEO
15vBcp6HdCSNnXZGPhVRm/RGBBNJ22l7W11Y0vqif6Sw9BbM2Gp4vVBU5WjAfZH7F0qGwIk3ZdK2
QqzGJWMiU5oSIdT95KU5Koz9Ie2ofS7qizqLmtYrfrobx++lLKXjOwWphV4QLmarzRpOMKaqih0C
kuw4pJ4Kg8FVDovs0nwSTqJ4Zf7+D8TILlxjPoRdbWC0AOCAz2DkFuifRFM5olkDYAlF1L3xc6tK
eeGcWYBYvDy5cvMyW9261aHpMqnAcLVSfceHE4IhtI2BCORbeyPrXw7FxV6G2EUZYbX56wKZjjYw
l/mERxJx0f+L/xxbsPayngu2p5xmb1FA2soCF9YPY/x34FUSKKykgZ/Nh8SS68VoEvDO3LjcjeFd
2H0foqw2Qp4KYWsCjGKVhuahRNE7KJATXvJb66XBfWZiz1GwC+tNlNvFAYLVo7u7QDTXN1/UwSK9
zphZuABnsVc9qO4bX+/i6JRFK2epFlDX+nisFCnO5xbKRHahZzvdAPJbl/ZQjruNWVypqi3Hl8FA
sICjg4NI92qRRCbaDWYgLNeR9ko7jIdulz0tfa3Ns2jZvqsL74dIq1UBI7xWRMFfzqL8qaQ3WXrJ
E4Xl/6k1z7POQGkMlwJNBLn5cfLqthlzaTApUDU/5gqGX/boBxuXqgsf6EOMVZL0BQuszwREX6xe
8/m6EWrbhPz29edZvvJqzj4EWWULK22nDKcaHacY6ToxSEzV25wfxVY7lNlNF/E/NXUjD2/FXD3B
4W4OAWmDyVP/QJhzJy6pTYhgagEjC5Nevbblpve+HuhniCqPcVmjq8t7iLW4FmZFOGOaG9Sc7DT+
Vaeio8u9Uy16bdV8gNmGb1QHUD51JPUxTIWNab5wVaXuyXtGpqUDY3EdXUIIU8yUmBKZw/CM3XzQ
/9GMju40R8T5eKvLcSkgfTCOOXTFgHhYq21XAFMLC3mwbHE/70w83NzlGQBpytoDmnam3/rG++ZC
RcJYdBqpnS2Sm5/aY0E7GZMkzBYbHU6RqLtVnu8wzjnhbPVgviZK7g3GQ2E8tN0VRgxO4G4pxF3o
pH/4CeuOWWlSWB4afkLjiY5cfwvwXVK9GQ9WNHlSWxJi+KzX6WmrqPR5q6KUo4g0RBAcZXGtLhbT
8g5fgNG2LibPuP7cNikt4ziEObWxiuVP+5VIvIfB5i0VhDWRweysYW6RUbPzrNLlZ83wEVLu+ww3
eVkJvisRpAp9nOufUzsGrRdwbsdn3QiayB0suZ5tmd7/VqHm0vBxhaXkRZcLS4PV8CNyYdr2tWVL
wYMuWLYhPZX5lhX65yPRAHL87yDLzLx7BonNnIhKRZAZthqKSygmb0zuBcjjEoJ+FqVsBbLK6kic
YhOToBGunXktn/qr6GydewjTwFpnN3eX//7/sE7MuK7NHQ2KbLe1li6Ok0RBlx60HOv54zhTcRhQ
j0iWYjqd7OxnOd9/vYYufi0dAQOKlDKl2VVmwPOiE8AewihMxaegEb+lRX/iPrVRXfl8OWQS34VZ
ncZWq6SFghuo3VkafqJh/CuK9BmhrOwHx9oWi2I5Mz6eYx+jLYN+tzogJ6W+3xdAVBvlBqm2a3yD
cF+uAoTWkTOy6VR4XWl++x+mcum26OBIPiMC/Jb0O6eMsTHZ7tapzd6s7tfXMS4cXAzNxL9HBdoN
qnH1vXLq+KbsEwTxlrsMzGGz43n7rwy6dWxc3gLYyvw/zq6ju3LczP4Vn97TwxzmjL1gelE5ljY8
kkpFAmAmGH/9XKhttx4fj9hu79pV3XgAEb5wgwmoJvrIc2lDtZmaJpYgzyKUhOs7KP2DH119wBdQ
133bB95hV4TQFtVddkd1V95Gz+nWPDDmrTWXzoulELIBYwvTQ7/kjPZj6JPKsoTAkjOTYHf3XEG+
ZZKor7AB9WBnpVmxUMiwRS/UhiI5EsSz99LsrSQeBec4RU/UekrgjwIUsK8FWThu10LV8zOOwSw0
BXHIVYiazs54q5OsyFMoYExRmrkd+NJumkYs+H7nfH6s00OBQrOGCir6jzLWcDYMpmR0aZRFrnUX
DW6/pyAvQjkSMcCz0rnwnBPZGoNY9DR5pcsf6SXIvDC0hDGgkOnNVzPwpXl/+UHzpr3a0r6EAhqs
0AEZ7Pl7b09r6YaY0zdz/jxNXy6CAcpmIJlgiDL1plCGbGUB69QH501Y+4DZAs4kalM0cHz51r4c
VkT3F4ruJ0v+uc2+DF84k9nj60YIguR8o/jw2xW+Ysh8QqHXCal7yPdBpOheQIYZ/hkKQNUOsq7b
VeT8+ZV4+lNm9wZQdROwr1gJ8gjFql2TutWr/Njdi2ILMDYNLIbd6G70YWm6mqAvhJ9AfCM/Ek8p
JJnn90guTyMEKLDDhVK4ANJTv9t2Lm6MMN1KO2nls58/NkKkFPhB3JEyyHKznd5RuR6rGiJk3G5h
LVxKZHipTJ1tIegnQXiq0tbS56V9Bn1UAyAK1PTPXON0QHxNXQLtObUJhAigFTXZ2w6CgXoOAXEn
8Swom5Bf35/opfNjQ94SRSwg+M/sLKgcGboTRRg0gW6/cpTbtZrO4kLi9gN0GeWVs/7wyEFUHT7V
zSCiETfOxnQuLeemNOEp/f1c1kYSf/7lpEDbMYOMEIHQBbQEhRsJnh1XGUBKaPzvRzoPeGy4wiGY
QnaCV23eh4bZcSfD9RO3DsT/uvxXCqPS1DA2349y/l4BCoGwEbAo0OiANT+dj5TVMWjmeEBg4TkG
ZIJgjakNkCTtCyAwCEV9rF1pPixMDOkkin2yiW1/ptlMitKUSYM9aGsFSOc2hEguclvhF7rRlt73
05uLnaOOA2FDG5kM3GQgBzw/YkqaG70sadAu8PoghZVD4kMIiSEotjw5bO1tsk23KDuScC2tW8Cb
4VnGyEK2F9HAPCSWasfMHR3ik6KACrko6E5yJBuwhvPF5VLthXQ+BM3GIcQNz7Z6B6C25GuSuxYf
La4CKp3oSQofG5BqZ185HqgOTSbxU5RQ4GcT3zS8QdsNo6/eFTvkuNtRhg5COBZ/IUQRVdb/jC1u
hy8nRsnTsifwL3LNKDBgyYe3LfItrxlD8Auh+bVd6z8s7S/ccAC9IkwBPHuW1zkZfJmRD0VY6l9w
oQc6WnKZ9rqysc5TWnzdL6PMEjul0Kxo6jFKuuM7+QMeucjWUb7+KZobxUpWslClAFlduKPgVYIT
yzxXLWrMKrNg8ttAtxvgUy2s9mDVoHhNttUm88APTbym2dLJhWXKds3+aaEHcTr+fLbQ4tPqSIyf
BYkETyI0rkCny3pXHsIJWqGBCL3+REFoaZm/Tny2c4uhq1qFjMD078VM4curXZVBsUuxY5Num611
WxbeKjTW4dIqI6M2z0qkadTHskW7yK0sgDPMxovz55Wds3Tlfh1i9oRk5UAiI8MQ2a/RU73uZ/uR
bSyv99Hxva6OUMeGt+G6av/izHTFwLwAHLDnd0CVl6AIplBx0SZ+N9LitWjUlRx9IXaD/SXeeQ0p
mPBvOj3qdjNZFFpJsISUCtsTGg5o4UDyo4SYfccs2FqY9Fqp+F94UExLFEktIF3PSgOpXbCqA/XF
NQp6mddUdSsp/RgT++f3X27pYsEwYGCA6y5onafTq0t7Mhvos7p54TxEqtA1JlDIXQNiLSV1SLOA
6ft8Js96YZJOVacxLVwtRxvmXyyI92XAH/+kB8nSvsCiCY2KJRpLpU9T6jRQXxzMNwU6pnvVEwRS
6Nmzfa7cyKFwflorFy0tJbiciDjA0hUyHKdLKedxVEb4HxRd4hsSx8+JaQQkoeH3X2zx3kRE6MDh
VpQ5z9qKJB5humji+rhpbM8E4KIqP2wYS26bjYRbE7ywvLJDCEYC3gR/pfUbbHGmljB2AhpoAa0T
G4MOlcTILSbo3SiZAz22Mjk09Zpz2tLhs8EwR5UVPU1M+nRJtRqu9KaM853YbJc7t2MVMuRKUgXZ
NMjVWtLj92u7tG8A2TdhmQMwEgLU0/HaUgjnqKkI47RL3sbHzIlXYJ8LmAWkR7A2wZlDrqLP0Ue1
EpWQTUZVMZs64oMkEwtb5jy0aJ76Zae/Dmmd3qhw6PjZE6O5TjoIIH4/zYXbGrEqkhaA5yFJM99B
ED8YJjlG4IaMSdA7qnrLSu74gLwjQybJD6uXt98PubCyED2BRTJu0oXCdErHjpsJCrpjS99Gxm5x
ga4MsbBZkHfCbAw8CMxsjimYEiXh8Hax3RSJCzpahYyDACb1Nc066IsXUnJQMg78opmUurKypEvz
E21VHdWkhdIgqdBvlWR0PImjQ0x04lfaQNa2jojyZhUVZNV4DvDxQGCZHwcTtnJF1KOBm0LboL4T
9OAUlbF0W1+sXWYLDRwg1r+MJVb7S4gLLXejj7rPZrERQi+/eBnbK+e2DHpfIDwDKCSlLFiDEyzc
LCCP2VCHgnsb0IazAx9r8MygspAwr7uDPTQXxgBlLjmia0u5tFlU2L0DtAsWPp7Z0+klikFzoqI/
VSH4TEu3u7aecqwoxMIQtWQ/WOfZsFdJL/RLw//+KCzO8cvQs1jJKaAp3AKXDog13DcaCyYQpYRE
qWygNP4XhgI4GWpXiOtRVT2dpZOpqTzpaD12EIaFKYpKcnaAbimkkjtWGWvOLkuHAAkK1JdAR8LN
MnsBWTWykYAs7xrm4Avtu8l6/n5CYm3mJwDXJohVoHJgWrP9UcDygiABx9rlACeNRuT4Kc9Uz2YR
d1WbryR6SxOC5BmURwEoRFthNqEyI/rETPSKLV0ZICvJouQ9quV4/Au3B5JYcdxQlD2rsKsGMaQM
xSbo8+rwhCvTWz1X7r9fuqVtB8kWkeCBdHIWUY5qbQ5daqDSrQOY2bE+qJjSuBZsT78faOEboef8
meAgQDij+XPDqacUFn5QBeOSlzcJJDt4Y4Pawy/Vkv33nwhcJvWz6Ytaz7y7Xg8DBNQVbHFdonvD
yH0bXpPfT2iphGogTUXVBQ18OE7NjlGnWHGpUeQAuY6iBgUC8IbzjUNiz6EQ/aQXVvI2yc4hMoNI
h7U72HorG2ThuoKCgSBsYS+ee4IpA0F6J0p0uCRkj/MKYjA6dD2Tsd8TTXsp22avRyRcmfjCnkFZ
Fd8QKnnIseYw+aJPzcKCbCB6UPG2J9sucaXGm97iDdSI/e4FQPBR+hOUwoVOGwzMvwysnl5cds+k
Am4SKBuhB1S9iB6QoDCaT39JykiMBZM5RA0CgzU75PVQUVYlE7QHj9DacssdKmrKmxSATRlqQSz7
iRZKq6p2i0urAg4iKjpCBOZ0hrJeWGWSj7DurKy3cayuCM1vlCZ7+f4TLhxG5PxIFJDkLWDdZRrh
OdUwOcuI9cu2lqprR3qGoRW/rZ00ef9+tAU+vwi+BFDOQBx01ueCm1di5wzDwZFkeGCX5k2aou0g
0q/Kg7Kj4WkX1s0AvU7hHLqO8Fy4sNHhQAPCRFHgvKPeFwaX46SW3JLFF2POrtW8WkHXiO0we4JO
hhA/4UtgpMecxiMWEmci2mjbblsHsCTcrDUmlz6cJkSJsC+R+MzJynoNv+jWkiI83fEVLSXIkYLO
q9UgDchr95s4TfMpAV8sEgIY5p49c4OdRLSFOBD0TI+dqfgFu2HmawHj2vGHAg8zklFXG7WwkzcS
LdZGX/pmX0af60qBO0UBRcDoz1BrDWBPtSk8DhdGX7pQ0I2zuu1fiDIhkfyf+c7t54auiCS7J7AA
s+NDbtBLJ2p+2Jm68hAuTUwHzxYur6I2Ng9WKviXmbkCC5WaPMAkBG/u28pxW/pwX0eYBelMzY3J
LjGCfaG9i/xfVE0RHY1+5q/bfi7MB7k4EiuAYaDFMi9Cj4UqGaVkRO6osYC1Pzo9XlmxpfvjZIjZ
vR+B+FSrKWoboibcaBcR+6n1lwbEd31zl+2K66g95EVQk62RwiJk2138perGyW+YvfZ2CbBXGuE3
dLLhmwxivvFrDweT77/d3MNVdHEwDIp7aKeITGQWyg71FCXUwWoK5RehMDlMo5spUkDfpy0v9p3X
BaqfXSnT89g/DsgS0taP+8dVTvjyZ/3jh8w2EVAzEOXr8EMgSJ1fVdB79uCGU91+P9+lhPJkvrNn
Fmj/JpNbLCs8FkAzqC5yEqo/IDrpiSLVCLFjtDTWwEiLczOgaIPGiYxLdLbIoxpXXTw4qEs7/Coq
nCCL05UPuRQdwoT0jzFm61eZkVFxB2OIPYtWAlS/Q2JcC+NhQIM2Or802t33iyl+9uzCPhlytpYk
qoXDMkqNTDpOLL8sSL1Pa3hTpLJvkJ/fD7Z8KA308mV4rEL9bxaqNEpljJygdtvu+TELlCfrliYQ
fgyg3+0nW3MLspEGBU/6oO2Kq7XW18JDaAF8h++nALp+hoPqHSi9RAoewgk2eDl4Vg1V7wlEtJNR
X8kllsJOjAWCpioLovTZo5tCtAdqRPA1UT1zr0Ht1fa7EXEgR7147RVaakAhKlPR3xdifJCjPo0k
kFBUdLBRe6fZMEBevDCY27VpGqLMU2x6xpwdZZp1kDR4Vybw2fS7IY9DuFopYd+k732eqR9TKfVe
xsxuZS0W4lPo9whxJgvUzzOAQ2swazJNaN30xnPFgb2kUmCs8nCXPi78X8VbDBnRs/ZDbOdKomfo
wcnKfWffDgouQrkOc+PH93t4cRxolYJhKvrF83tgipH6mj28PKqUWdsoK2Dkhxk9AiEu3U4lhOe/
H2+p34G9KoDI0J0717qDbRfT0xQdCJLAkU2K/KbN74Y+v9WSVAniaLzKW/kdQvmKB2q1cG9UH6LY
cb//GUsfEawIcJBQmhT6EKc7LNIzfepi1M9bicVP2PEN7KVk9OPkUl55uheHAt4clGqEq2e4nx7W
GrFmdALt1bmwVPMg5NXpY/j9hJbuc+ePUeZ0d/BaqZxXGIUpcS27jVUQCGcNJq9XVm5hwyBiA4hc
x6axz85mHY0M+pggeThNkh/1sb5pWQ3jRSYHVcVXtGaWBlMAHUVMhVDgrEwnxXaj5QyoikFrJ79L
a3nvoOV3O+lO07pcr9OVj7WwjBCUxRWnQV3DOVPYKC0mQaG+FX3TS0mp/dyq/O8/1FJ4AzKTbUMw
QGhZz6vxpV5mul4C9d97BkLT2PTHj+GuwoXKhBCyAmow2vow5/ZtYADbp1V8iAjTZm/kyQ+YhZJ6
Lbe93eAHKFf2Jr+u0P8Dyu8u24nMczz89+KWYPjh26EppzmgBMwucyOR7AQWVwhvqB0fqVFGXgsn
SdiSa+ZxpGWz1bFLdyxVh+D7pV66a2whRAzCA27QM4J+k+DN7nPMVNpO4bATtFRtY20EJ3W9XLK4
V1GltAy4CKEdNrtSkkwyFUnHo8UtO0jMj7FjHkNNqkbb8ft5LQQ5NgpeFnDWQMijGXB6eVnwX9YK
aUQcXhTWRo7lS0cpL+Ki5FAuKSx40K0pLYtvdLJl0LQFOs0B3t8A5O4z0vuS2kva5GQZGyzXtiXZ
p5qrpZMZ0Ea2nhm4UGEXZ9oV7B1rGNeO1VqP/OwG/RwdcqxwxVgoAsd0StXEaS23b2ke9hIcaqq6
zEPFKpzd90t73kMWYwGqBnFeaCAYc4kdQgfGIEBjufoL7OTGDGRYpHQb+B55xr7+5TyU29bX0QDp
3+Q1csfiPP8Yey66A++RtHMKjF1pEnrzaJrBEBGYpk4d1/wWzjarmCb6cUCHakIZYJbKEXtA3i31
FnAA6rYhdKeq6c+qVKGxs5YGnO1WMRT266c0NsIl8edf9k489VSuGsyKMayorE4vEqx6XdsYLhue
3dC++bnyDcUFdrZb0dRB/U68UfPiLE+aNHFAS4RmhuxpIWAA3nCwQPjXAnqzVo5aPBpfBpvdpqpO
sAtbHI1UeySQD0KtOhiTzNPswoUtCDSaZJeSaaU2dFb2Fov6ZdTZ97NQbpAGCaP2JvS6dHlXGnzX
txBAN/hPVuoP8OsKvl/Wpd3pCK69Cnk5tJhm9/hIIRFoVZPlaiY/0Ig881H+qHp95QVeHEZAAPBA
osY33y7tZMe6jIsF4DPmDyW5hyh+wFTy30YWWEDcKP8ZZpabxplTxtKI2UAFKYTS4084hf7MBhgc
F3CI/37llk4Atj/aSxYiirNnyMSDbzKYBbtcqUETIVCSjth1z4sQFl3HWlnlTZ+XFCCci5v6E6sB
1fZ5eFtCGD9nDraHjgfeuuqOwluCP0E573EK9AQA2NWc7fwcnA4pbpwvx5w6k6FNJoaMU9fe1GYA
WkEH5G1MXAAH6wBS7l790VkBBAX2hS/zdWX883WG5ikiekQZSMrPMLim1aBGh2qHKx0a6E1pEGNO
5VDB8WebwdME+mA7Jj5qHn65WcvGzwfHze0AcocjYulnGQXhcW7A7dpys1LrrmK5hJnhGFkhoDPx
a9caadjA8HElmDw/LCbwVKLkCOgDgknx518W3Skg0Vb0gqSDB/EIxUS4ucpJeoBJYP37UP/zPvxv
/FFc/35/Nv/8P/zze1GONYkTPvvHf16Q97poil/8/8S/9p+/dvov/fOq/MjveP3xwS9ey/nfPPkX
8d//1/j+K389+Ycg54TDQvGjHm8/mjbln4Pgl4q/+Wf/8G8fn/+V+7H8+Mdv70Wbc/Ffgxl6/tu/
/mj38x+/KRr26v98/e//6w8vXzP8e4e2fyX87F/4eG34P37T7b/jRQNmHyURUKcBqvvtb/3H55+Y
fwfNVFBtgXyDtruAaedFzZN//KbJfxcVGxQ2wELWob+Gz9YUrfgj1f47WsTgeKGyoIGZotu//fuH
nXyiPz7Z3/I2uy4IGsX/+G32yoNlAoy/MPvALwEIdB6SKp3TKlnbc59U0KyFVrTUXMPxGI6Lq3Ip
MwTO51B4HYQYuVCyP4Peg4AS2aPe+ISHOtJ1RKj+YOTH1JC9SkMuP6F4mveuhgSYKGv4bPHcfXnx
MboQ4VKRKCIvPQdrsrRuq0aBe7e8j9uj0NmRvM6rMx9Upv6+20BRKviyB/611F+Xdl7c/BzSUS30
vPEUnjf0bFTk4bmUNL5QFcqybeNBbSwOuNuHMOaMjrhhVg77/FafDzmnpo2dnfVwLmx8fVMagRqQ
vQkreYgJqSHYIgEmeWvcr0xTX1jZL9P8LAx+uWFqUC0nxcCY6a5QLtRX0ax0QFJrd0198Xur8r9E
ZZ9NcxZRASTYJ4SCYlOOna9ofFsy+rgyraUNgwMGUgpwtyYqbKcXJx780mpV1kBa0SW3giTRvXWu
guSQ/BCY+rVvN8/6f58UzqDpgBkv8HCnA/IYuFRZfLsiv4yNEP6ctN75CsQHEJy6O/0+Uj2tBhjv
0pH3A/ob60/07IUWPwGnBBcPwgLANOdVVQLV4VrWOYCMjrkdKsct+otxlIMIXKDYAb8gf6bSKkRk
Fox/jirKfABKKEje5gXGNC0lSqO88elxghKWEDrQ/Wwn+zKikNXaxvmNZ6Gs8sdos7BumgYQldOi
8aML6Ha6bG8dEr8DGNCtjs0OcorrYt0LJwS2jVCwgMAQjLXmbA2VEyi6UAxZTK2rxzlcPHcru3Vh
CBu8LTwKCC9QFReX79dDWDpWNEDrEQrre+kKDkcQ9HI8OESVwbR3bmR/3cZpXoMX3+1kzNkp1IAv
BnmrxQlxySsMOb2uBJFI0CP192Qru2BLrOt6Ld2qJ6POziV67I4ZwWrBT3bD8xSKzq0Ac8L7+M91
bmdR29ksxcp/WVmld1CeqTBLRbN7yDZ0G2hS7NopCuHoHQ/1CnlhdX6zawC+62xURsyPh/+eX4T5
6SmErYUE+eqBWDh+JwsqDsyXCZadwqNRw4A9nohP4y+BhMd4Yj3XwTvzktvZgooF/zIeV6YW9W4s
aLIDK6Te5eB/wXrF8ke/+BPjifWaPfy4U1GZgmCOqEnPToZV5Ki6jaz167K91HUAFyL7JqmGlRP4
2XOej6MDO4OXHmTaM8lqtSpsOGEkrd+kKYKYFGqFU1/7VsPZs5wBIQclFYd6QBDqO0sFj5lIFBj2
uFV8rZneOBBIXtcqV+mEXTbGx5bg+OTSBhjXiywzd0U1Kpcy9LDvlBR+iuCcF9SAGoxK9f1gwmab
anG2HXsNtvAN6O+kzGU3V5njqxGJIcGVD2Gh2AKRoqUXRauubNyldYZUm7gUoA17RrNjrJeGooN/
dyvr0Flo2YvG+RMf8zV3gM/3YLbSSJHRYrQB+BSA8dMNpHcZKnCWLIKctgKBMNu3/a58Uq/ksAhH
6FGHqZCMDMpVs7OlvXsy9OysKGkPc7UartTRC4zCt8rW/FkHXaAEmd+vct8X7nTYxX1CF5EjoCp0
Os+By2ZHJh3vIoWSfK/6kHJzv383Fh7DkyFmV3huZbZSiJic2ZBVMqkXdTexGcSQOPl+oHnVVJz6
T/gljoYwwpsfQ80oSD+YBq41QDYSqHgOXm1uakDIxeUNfWe4pZc3yYujw8gC19xaj2Hx0wn8579/
wGyqaCnqfWzjBwAN0vlGKAg/xKuKT57Pn9AOWFrar+PN3qlKKRojQtfQT4/CuBMKR5DYhOUf2prX
sg9dig29WRePEonp/LpDigWNXpT+kW3O6zq2MUVyC3lRX/SOVKgl3FLqwosVQt4yPKD8LhDxuQ4P
4BfQ4kN9iyhyV4dDqIRNUAVtAJ8g6sLz/AMasMMjudb+hDDg8scQIHR0WLHB5yW8keXVSGRIM4/7
ogl/V5VokA2Gf+7N+Yyw5lcGFAf+M94s6Kt6qqXxGDW+dmfe1ETwZV8tlJ0CZVtvpYsp6G70sPvV
vHfB77SvNeLCQmSNz/LHDxB//uXRE6xntZzwA/TNcMzDDvqB5SXq6tuVYybuhLOJoiYASiLSTmAP
TsfJFLjEsZbyz5xT4AGdNiRAQymBvB2GzcpoSzeUY6JGakEK+vcqxddZoedT6cSOud8EwGFNnko8
XoPQbft1oIZsCFMe8lV32vNR0eUBW0iUTvCyz+9FrqaU5SbWsp6uVQviuNMa90Nsh9NVBKxEtP0d
hOtQ0pp9LZIo3ZR3GMFOVVeBBz1Bh84oaldRtjn4T3KmBytLeR5mfh0S1YLTDyeneoSEFkPyMN2Z
MDAqIbUCgOwWx2MjTmoWJvt2uyY5sjhTgHZQjsF3PKNFQQ+hnGyz5H6taPumGlNkn1XscsN4IGrp
a3mFAilf2zdLk0WzFc1ePN8oTM5etkIvhyoqcUmV/hDq+zEQEOfuACdWbwyhVArMEEH/de10nB9C
SPqBjQAiHSDW1pzvQB0ydFOF187oU8WtOSx+Basup4GSyKHD4a/rJFFQmvrd9193aZUBVRfFXxwU
IBVOP27LTHWw4h4hr9boW9hvP0YU6gfMvFV58gPfQAsGW/K/HxT6NOfbGM8AhDVQLUR2PS/uaYnV
t7AZaf2eA0bn6HH10AIX0e5b0tmqW2gtfVLqyn7r29HYE1JEL4U69r4yTsQ11VbdKcTIdxWztdJD
yAWgXGQ8tEN6H9vdbe70dzUrtzWRbxAXp4cqT/dmkYfw5i6PNqyz72DMmx+6DC7Wu8owktZtIWRz
NQ6THQAgBc4+an/+2CXxD+KgBunUxcNgObVvgljtVqqZuZmdFXurUkavjUFPHDXpXU81uo2Ihed7
gI9ibIy3qc5ST23InvO68keudgElceGj5bWPej1zTWpAtKfr3ouEX0pEOUakyUOpcUJW9NdSTB9T
PWOeRIprlEBSHHBZCbG2aPxY/Z2q8JBI8hHf0bUrzaf1sG1qdmdG2pVt5VesV29bRb6lDZzhzBRd
4Ay1TEfvL2k+vSQNvY6q+kcayfd5AikujvXjkGpAr+wg0SwHcK0Y3ci2Rdgc7ew6/dk26nVh5Dd4
Ua7jKvupQg/flyLJT9gYwMBtkzDH8SjKHF4zxa9ml1wZTM7dfGhANMkuR324SIvsQiPpBVB7Rx1Y
mMKEF+JYvVUSRwrRPud29g7/KR9W27dGPO1jynqXDO2N3Bm36uCEnJnQerIBF6Sx/WHY477ShtqH
vXrlplUcgKh0GMoJ1lzSuzXW2WYizXPP7QuLD0KYNMGyx6rHiww672DLu3FC35Je1n2mDBMgwlbs
Nbp+L+Ul6A1a+8C7NqRTHNjchP8nMWM/qaQO3glVAHTmHUxeK7dIjN04tcdmmqhrJNE14/qTZEDE
uNOiLJCH7LmSymd0Qo4pK4lfZVripuA7uIoW97CYhntEBV8DyL4ketgPNRgWtH9ig6FtlIpZXjqw
Y1O3Yg/0VyjVHR2QUfsMQuJVfGvU+Z2NB89t8P96Se9cVIWSuVztIc/Vx7dRbikA4/aS18r5Lclp
2JnlA9VBWW6y4gO2yJ1rVfwoWRrdZ5WaeK2ePME28hUIFzuozPbnwJzLpJL1i0ir7mNKnrjWAPVG
WRrINa8vYdBduyhJPKtpRN1+hPZx16Ay0cUNrAkhPxum2gBedDLJXtG2e8pL8PiLMrQHIBIJVRss
bUXhTYNFGNI+h3+ts8WS15sRmS2U07qHrioOCW0gX0I7dOjitnRZMk47lStDYEVp7jk8z3ykq2QD
cUJ8aJBitlXex4FuSDEo5yPYPxGJdmBD5242OvCnyzX41FiKQKEa5Rh2k15cxv0Yha1VQJNPb8sV
GbM5JBU5BxjTANyjpwqAz1k5s6o0hyrwpvCnHCvd4Z0/QjhF8oexyHect0AXprwKKY/RFJe0g02z
dl8V+RoD7ZOGMYsn0N0FCQxWZWCJzLmkdQ19j06rWj+B7t8RdjiPlgE3RLM1RrcajNqDYegEImYb
9P2wpym7Iv3oXKZKBWrawAMmMV/LVB6aRFUCDfK0AXh1N0WR525rTo8Za2IvmQZYuhE6um3S7xhj
zZaoyBzLBt6cPCnewMTT98lk/lh5Z87jMYjriD4V+iuCkyVe+y+xLW9tNS8KtfVN6MZ5dqnZwQCQ
3EsGW0JXGhIDANxcuswEP5/QG42mfWAr0i8OrULXgYHiKxtoc41KYhuif3bUy/G6yfQeeM/C8IpO
Z74+5MmuTeyXUptgwmHV0kr8tZAhoAcuQPYQvoIu1LyAmgMKbJTlhE4JUQhufaPfNnbclF6bFImO
w+8M961evEMAgOMSkhVXsSr1pi8a+C9LWnlj1U26Kaa43oOPc8fjAQKFkBneylrK3rS4hrJSnTxM
Sv7w/fJDDHn+zKOviEAKySY62sDtzaLVkVmtntWI1hTapdnWIGzQoVffKmj+um1raw+W3mR3LCV3
o8N/DFP+kvR4PqHV+FbIzAgyOG90Rv5G4Q7oIVHes7641gqz31hcPYLrrPnmkIexqe2ANLcujW6I
AqW1bpCGkq1iszIAGFp2WRldZmb2s5j4/ahF7YXCu4fBUa7RCrvuRnZh91nqVWq+VVozGNKk96mV
vyd2Qp+opTVh1ERFqPLG8tWyTI5cVxjB/nUaArgqsXynkoftBHWXxzJpk6txNE0PinnFpqmHLHQm
LvmkVNSQDsaGtSa8fuWOHBtudE9pVnVPtUq1ziNjVv6qar51ivQnSlaVG+XTr25ID5NaBnoOGGlj
B0amvMC9LMjLbKtY6WVVQkVXs/rXxrJeeIKcoIrCCHgaUhuWaxUaA7Fafytyfgc3FZjjATzs6b25
TVrJL0l7rVeMpi6Kn4kH0oi1YXL2TA31oomGq4JXh8TIftWU7ApZDWO9BiMWvuJFjIWmB2eCO4fV
3KlRccmpeNPhdtsXz4WdXVoZGAQjticIhCAnc8pcqDduByPb9NWWEvO9ApU9qDWIRTbYuwS+G8O0
6R2wvpN4xyPkNiTXfdwTULQsXNJpG0N+QriGOBkHeLyhuuEpEAccyKsK76lWZtsRbGHDaI9J/JbY
KXcdffJMYJgYN28zfbgjiFEmwzlwNsAc7mjX9BK8scF3aHIkTb9psoNVT1siQXfQgFkazx38fuNg
oO7clc1tnCRu1PyKHciMW3lYZOOOJqVnWaCajmyTpT2U4ngVjH3rKfneHAvXSoenCPlakfdhZ73X
A5xY8VQO3PB1CA4lCgwaG6Qz0UbJIXY2NVc0r/Asw5IkIYMrM+rKBjkwCPhAXCHIhjIoHdjjNsam
LEa/je7S/gXFlXtDj4J8kjZTBqF5tOmiWHE7SJH2OfXlyjx26raM7606O6rOUdEPELexAmPo8TeK
C/zFCxPUe0DvPI4d0hTPmQE5dTzZTcKCqCR7aMYerGkjOdXGaBMXiHFPkurDMFIgR35RqYTSaemN
qABLlXVRwPcqgl1YKmmBIkQfEgRkOC9ZfRGliadkbA+LSs+I3qRh2met7hrSVZ19ILT3GdrwRAaU
OI997rSPpISdn0E8YtINdIYDcR/AkjgoOYxQoxjVMuoVsu1NObg544OmsY+W6H6PKzFBa6uKfjq1
daEqre8Mby0rvLriQaXrbgGz2Lx8LMomMCREFIUZ8MH2cEU4snA6g9dS/8ET+cqx47Bo7wU0zhjH
MMekjJxsHZbdl5g/ZdkzmtxuUt6SXnGd7qUDv6JwhrtipF6b8S1Jkg1BlZ8M1WVX1ShCw7VPy7dD
RAIza+5l+mgMVajxLnDU1jMq+QPm7G+cOBNC6cyflPIpZ43LByVgBj8AU3NlqhD1L2L41mS9V7Xd
DwqFTMPGGTc0KYzK6krL3ppu+NDV0q1VwF+xsbQBKnrJXgfESQYRDohcbJpjkbELuf5oiswfpUsI
2PhSzT0avfawgY/K185owsq+kevrjmQBS/cWS/xJ+1DkMUjsNw2XIGUvKjX8VKVbzpjrFFdt+ZqS
9kAksi3q66jRIe/Q8lCjQFZFIx7hssKplG0JKnsI3SkzDr3qPJo2nofiWVXrW4Qsh5pEvk3rvZPi
t5nWcysCcKJA5jWFC+9wlSMDyjNlC4hF7duj8aB2VdiV9UbVb4u2DIgsBZKS7WlvPrOpDqxOw2Vf
5Ycklt8cHOKhb90xVQ6t8f/Ufddy5Di27Q8dTpCgfyXTpzJTKpVM6QVRFiQAGpCE49fflTPX9FRP
nIrzePuxFC2mmDB7r70Mvwc1HpZwubpJoTrFTH09RUh6kTz9lS/5ow/h30t+WrglC9jPI2Gkr3jG
d6v3TyIx9dDyvVjDz5HkcCks7/YV+PmXtS0+2SzerpPZjTSbkL38K176bT/Djc+qyo3wCcduqNRU
nAm4EnVPkGqa9qdYDbsJjLMCpEX1OvjgYif3qQxfxuhj0fQ6Z2ZrMn+cBzRJExrTProphpbGlrXE
qlZLVzf0ueNt7Yp3ZtjD0JLd2C77PkYWbQb7BmW/2wXv2gZTv0m8fOjkBAOaPIYNdpkcRqkv3qmL
pvq9HKcNc4h3nHgvYJGavJIs3cRl++GU/6SKvkAAOUM8oFRrtZYEdmpFq3cpAZ1Nm7Nd5m3pkw0p
zXFR7FCw/hgU+ZagsjxEHSR2XFy46/cBiS8szNDsj6vfqjHKT27wXyeR8CohQ7oFFx+jo9SvlXWN
uKefd+g9zNNElq+6V8c2l48pCgFNFnPgQfu5XZCHhNP+ewYT/++TcuhhE0Yeeh3R2iga6xqHMS4L
FZCgqOHXpMGHIWsOhJzPaMYm03FM/lvYZTvq7oYQEE5lI2mqifLiga8m3ERkzLApfLIFeod+OOfH
SPWPurfLBVm1A5Yp/YzPe5xIanZptjwFC3LbeZiD1eRZi8q7k/NRq6LcCJCuKlcGrkqUsfvEJWoH
E+2fwzDIDW6Y+7uBeqyDtefOzMGGiDA7GgoNe84J2EpF0eiP2ebiEqV2+EEFBy6BbFI4KUWXiElR
9c16c6X9NOpA7RUN7bMpw3FjQ5cfGtbDDAPhgRiJ+BV+GMLiNYnhZyb9Qwk9fs1ydoQvQLtbDO79
NUIU4r5YFh7DEV6x7JnhFdsfuBNltrVdLnYwLF4edbd2/dbYtLuYFGxDHMANWMatVvQGGyT25sup
eKK0LS9Aj8QZST32YywG+LtGDlaSa8JvDWxMOVbgCkoKBa0eSc42uuRasYfeSvFYNsRe+2SgIIs2
sbgEWYANVEZyfLBi8E+4NMDzNzRubknXrA9Z2Yjd6lhZ32f4Bx0P7DpaFscbbyMcUvHiE1EzA0Bm
QvDrFYs1ctXaM7LvQkboodA+h0XbrKcnoFTgkRIT+nMAN5vHyCz0Gncet/EEK7WrnIKfhLje/4yN
WIddOva02cNFb9oNsjH4sjlGRadMjhPCJKK+QHaigqNmXXZ95r5xlV7S2H8FrQtKdw4BSV9hDksN
CDiF5pXyi11rzYkFO57N1yYd4bQ5hp5GUMuO7Km3cNKFMK+lpOopS9/MzNTBwYGn3PPBTX/yA/0b
0hfdRRcJJmt3f6u/GbquQzuHNp4wT4FjBCxVEVuYwOY+2Mst2wV/MoC6j67+rZ29Pw1ep5DrRHDX
/yeF4S8NX+iKtpjTbgbsT/fmCL01bmQYnnqMb3he89OfgNu/dZi/PfD+8788sDQ0iAmV84YAR8jA
xFa6+u+7qL9jBb894rehMit4I02PvwlxeF+Rook4vFBXrk525JD+KQXk7ySP35722xxZRVoP+YKn
md2cgsMSH4rHsv4nxwMxk1/+nMfxN+j7twf+3qOnyeQKc//z0nnLnECBZqsm7PaxgoStfS6dg03F
n7z7/+NTMzjEwAMKdNXfyceZ6cAPGvC93T1w5r3Yx/u7MOZPy+M/v86/POe31xn5xuBIxHPsaTrq
D6R2QsXlMPS6a4+DzR8Xy3/cbn953m9v01JN0/sVgvFldhp37tDW9yENgVHrn31Z7ivvb7vtLw+7
Dxf+svhTDA7jaMXDsv7cTl9N9CX7c5bh3yYy9/WBwMTkPppHcvhv02pIXdsc2MR9S/tt9LmBj8/Z
fLvnO4FSto1f2rhansh5/j9aw/8Rafz/Pzo4IJj/hg7uJ4YUruXrbxxy/E//ooQX4T/gXnQ3pgEN
OgZXCOfZvyjhWfkPuKVho9ylbDAeuvsJ/G9KeBLjR5CH/BNhS3MIJv8vJTwu/wFNA7TmoBZCFB/C
lOV/QAn/9/WGuJQcNEJwCaH1votAfx9WsTaSoSxwXfXE5g9dN5bbNXG0bnKut395L4//WsT/RpH+
l//X/1vd96fdyeDIdoYLRAhjht+Odh/0YsTArcFAZeodsqzXddtSGeypJuQQj3PaI+MjCa5uWfVB
xJM9+tg228QzdlrRuX9elzJ/h4zZ3TSlPN9yutDtwlV0XCSxcWUyvVw4F9OvjvFRoZGzYc2owvxg
HqUb6r4N5jdUPAlq97kxrO6cmvadi19V4ccQAqo2eefrLL4irpyjAlHF8qRh26yqSJXByUYTqnS4
YxauSk1Ab+iSomoYEocogDsYgHnXDt4EV5esAfZREEa/olDnj1Hbsv1sm34Xkm448nBJjl0Qdhu0
O+MTTK7ap6wJ+Xad8+xphRzjghJlfpvMkuCwlhQdLGgUVdK7kFf5JORnjPyG93lQwZ4Eqrt1onG4
mIHDvud9XO4p6M6Vpz2IUoMcn5eeF5teF2pTlEN3DJgQmF7wBiBb3K/Aqdoo8M9tObCfjqfDubcT
8mL7Zog+8SJALV10fdFuuDbr10Wr/tQ7kr6CL2k3+HOLH4uLzedwcegjIKW+mWSKPhc+SC4SXnYY
ew1Jf+Fjnh+WifNtl6NdoZr1J0xTop8TXCZPYbTA5SRRyOTNZmEx5AHy9oOZuKsLl087ppGSUkkC
DMOgW+AVEYyfF5mi2AONEpnk3XhGtiNC5QWnptJuHlGaUxK9lxNBSHZKczQG3cyf4J05nyG4AFl/
zR0gsVJGe4X38Ksd2gCTsc6CIkXb5WqnckE6hsVbhfgcOdsBzzepcuatT0VZoH436fcmm/vjKCxi
URIRJ1VvY71sAi9iWLLzKPoVjDY76TDXh0IM0a8xaT0aNJb3yIPvho3KO31miIOHuYun43EwYXDM
fL98XnQCQC0YRrfplqnYmjgPr7LIp+1gdL5bkNywCQcKGFCHd0wPs9RiJxRXuBZBMP8gxtBzM/dU
1kM5Ru8Au1LwUUBtg6smR37t4pt5m2RT1FeA55AHhyGsejMTKgU1wm9BDA4Mv9aL5GBLh2kJqIpA
Glan+0MYtAAN8i75rBiWnpI9v6zelO8e3+6GKWQTAppaRljlWr5RfkTdwe4Iv/VEbLQox2eYsiAf
rSiMf2vVaMejmAILJ7k5TOtsSNpz0vloZ8xi6kX34XuSzOljAIVCAhSS2I9slRQD14Y/5bmRZ3Rv
/QFZWshOYSmBx0zakdPQgxpNcsAMVYao4CcKVOd0D6l4aDLh70y45LEf5gl9v273iAWHwnfulwP+
LXwgmcgfStKl7xKjzz0sKMhhUEtyyY3Pj1nX8X3TrO1+XaNmb1sePzaQ2PxkVseg8cny4my6blNb
Dk9NFKjXOVjtGcmKWL5rLMjeWWqvHc8RgxFh/OmGnjVVyCP1RIRxbz5NgUR7vXYvFKAU3ifN+gPY
C8BAQqcB4bGhQJC2CvotOGLkV2hK+1DMJT9Jmbkz1S45CfhL7ONRvPHFjo8RjqmXvgAsjdMRnEoe
mWIbeIVsrNICCJMNXXYFZpBHGOfAWMwF8YsULa3XQABC9Z5dPcqUh4FH6yYIhT+zWKJhC7sWq31m
aL5l3C3bsTPDRwHp2SUToOBuETZYbgJh6CZCh/9Ywjri4igguoas66Vt2hxvXA8vsI5HlJ0coodl
MBPOKBh1/vALyPoEC4COc7zNmvt6tkH+mg9jsnP4/06CQ/fWLaQ405ROwBM02SUBw9CsCdflqnXg
kV88Z/xYgMYEUSJfpo0AteCRKJ5+2CFCF0qpR8TULIG2cqMO6dpjtO8TDBf0FAXvbUtLDGbR5VZx
2fvbTDBgFY0t+s0oZPQxwhUMyZXtOO6CHNEesEUFG4uw9Gjyxj4xYedT2Qq1aZCUekpAmKgZRpD7
MaHlT8wUZb3wDmLoMJLA9IXJDkzG2S5g0/i91cME9WAaH7I5j4D5GlecuwjbPWdD/q1kbr2kwAsy
PYG0kDkAGixPPrEU/uZUDwiwDdboxnVGPmGRlZdkpIGo5kDhOiEgTtdCQ5QGBL1AqAUFibrCCGs5
pcnc30bi+fuoLf/JkUT4sia9+kiSfoGZqGHxgIiuONc16DbLqQx8+haMXXqBACyo08FG8VaDAbGd
+ZCey4FjOgRAvawh1VYzpmsk+z50tPyE87ONN32m6RY7sr8mdo1iTDC8P2oOGACu8bD3GSZZ7goo
BLd9phqsUzX8UsYgKkvJReMqIqDOYl/vcHhpbLmYAOFn8Fc1IRt3sknoiZQiPazL3L0CZPBzhUFV
ruo1V+zcuHYGZaWN9mIo02tDy2Kn2Pplkt3Aq0U59rRI2pyaMTBfe6XmPYbw5Kjcog+dBboh8xls
byNYWMms8Nti0mmVBLS8lJJnrEai5f2CTMN9vDr11iZSbyOk0Z8ZCZYHntHxxKPYgl1R6vciDkAC
Q7bRC1N9cHakCV+JXNpb16nyrCIS1BO8tN9C3DS16OLe17xs9Bn9UfwYdDMg2tRCSNAGmFcJ4gaL
b6ooQDQwxZclsYgaJiuGIR4zvG0DFh5QcSOTcyJD99KOBspkKnO5LXTTgMJOE5Ap+2jEQaG7ke9L
205PWboE2zzh8A4oQLo9lJlLN0hV7vbMl2rdZE2en3gxZFkVCz9fM+A+aEa7ycF+w2TsRB2plcRA
0ZiyfbMY7ScVVyP4GuHYprc2KsAMKeNxN3HrHmUgdCUtQ6cHknvVGyJes5I9LiZtHuclVz+6dWDt
FiDd+FoKjbPI2gj+s0B4nkrOkn1OOwKYm7TYV9jKmylrFEZwkuyDtSte+9yi8pBsUL9Y5DHET4hC
aLcos6Muy/6tmBTZt6wHT1+n3bURsruEXLENZT4eK5rL/JgGdEHs4Bo3P+GmHhcPQ99ghrgCTluq
qUzFRoGG8tACp3wms8cMJuWCXckkJgW9dBRto8SGpzyBd1UvMoWtSCgfMQXIgLKHdIJqAFLO5C2X
7ZzXY7xEFYwHktoyzuRhUbqHMCdogm8WBh23CPGIXykoMBcUmUZWTsBeDgZv+tgZn20zvOa9Ywm8
ruWQixNPw+ncL0H/medtc8z6Nnr3JF6uTbeun5DCqZ7Hf95cgzUA15Hm9ExBcXwkU9H8xHWPwNG5
bxCiNg3rvunD6RCj5gJ4SuP+vMD6WgI3JKpO+4hvSZe130u+xMPWahPhNsuDB9NiiopRFdtrgItb
DVLXp3FUwWNsIcYvuIs3i5LTi7IdeRGTiH+SJYTsYXaKfQlYk39jnUjqmSS8rVxHpldQcpvnwTbp
K2YUPq3A+Ep/kUSXh0ZaHBM2x0tOs5hfkR+Eglis7TGYaLPraF/cpmTFpdbMMWi1WUjxoMxLkNq8
f1tGkL5ZRMkRgn62Q51QHqdW8OcgnaeNXLvoW5tm4xPSZsgtWZrgu84y1+yalJjNvKwjBPL5uG6R
jcueJeQrqup9VGwQ7IgxrBFQl4DE01+6eO7qKZ74BVzg/smGDdBHEcj4IQax6LNyUj5G3diLjQHf
8oB8RrmPhiU5hYqanRnUdHIyoEcyzetWtum4zVBXP0LGTDZOk6GtVJS6yjHr9tiC2bnNmu5JTYF8
RixR9JzSBgy+iMcbY0l/zKL1HqykUZ7WThXdo3fEfWkpC77l6JefWOGXnwaB8KcisBoW5w3Kh8bQ
18GVE4MeICwQQwOnrzielKoXt5Cd8r3dDHknT2WfBgdViOIwBCtCscZg7TfrmioOymbb7uHwCuqJ
DlK3KwkswwhtyCEgFl/srFPzIdNBmRqqFdyB6xQ+KF2A1VG4IUc7MK393o8GoUWNK8PNEFqdbjG3
mS3aTNfI51QtIEPBNrcB56xNmg8kv2i3A+MjPQqyLLROGqi8NzTKuw8VrhTWRdHo6oCPS7uN2xRj
KpQ1bXaWcWq3SxB9tWTQh3WdmuusZl3PgUsO6RIlt8aX9gCezBdnbLIN/fKhS/6kff9ZYOqyR/M3
blVX9Ff4pI1mj5J+vPpZBPsg6ECyacbssVQpu8ztWrxOkQVRgM38JDqabkWXNPAB9ID5g3ys6TQ0
D6r1CMhJSlR9sJB7gILbXki6QLqrIhgzhjGYfj1W0Gaa2JfYxsUhHVd8P5nBpGLpzc1LWItmFGN1
KZoP7bmqfDstt8BN5VAPi0Yku8i6s7lz3oLOdNgsIqMnVCA02ZTF2hxb242gT2DxBns9Y45StQWn
cGMY3YzJtB+KZzVnwb63er7g7urkvpj8/NzQMcQUbOIG0WGDwtRVTz5edzOxylTAjNfXDB3zsm+H
qH8oU2728RDLg4iK+RfNMlSwJQ4vV1GbNQ+hKvPnQsyiu3+qudlOoh+nutcDQ2h9OUQ/UiUm5Bet
HciMftEaKzjx5scSJ8sDKh3sbi7XHjUzxqIvrsEl1OAz6KprMR9ySy6KGmu/eJR+8PGxm3K51CgP
8OvnhAX6BNOWEdFdJjRRPasBLQtg2uKYuQjF0hi1fN7NFt/7Nhmz9ajBV/sCvjHP6hzyIOMx7oxj
B6kH7L8rtMbBY2nI/EXyPL1N2GY/qOH45Onq+l+wSJwg/WiW+FNTxGbYIcTEqAopag2ryq7FoE47
kGVjmjdhVQqbyE2r0S/WUdxmN4lo7PchmmmO1KPYo0XI+Piw9EP8EUY+fETPluxDEY6vZAxAqsSQ
dlfe50Gp8umnuNDRD8gh9HYaI1ebYsDoOevGqmlTGONAtJbdwBkqrgJUfFxvLJsfwSZLTrSErzkw
q6Hi+E/AyD1ETl1pk36o4flRPucSRLw6dGWudtMYiEsnchYeOxbDg5GiZHpfmsaj+SbZM3zjos8C
tpjvWNb6OuKj7DjcjT4wbBJHNOqqQ0ndlXvdMpDTY0ufigINaJU1Qj0BPlNnIxt+WsF/eGnBl/hB
2pk/WGiZd7O33blR84IXD3NWj6/tQ2JyLbeQnENLOmT8h0mdOZFktCcMF7+LAvVACDXmoUjVsGnA
HzppQ2GjZ5fR1vfyqJ6wI4FE5L3/UJPR2z5VySP6ouQi8q69JhJRzlVI0uHb5Mple7c2qxHo5E8M
NxN4Tw6zZr1Mva8yTfrvTIzdtrO+2w39GO3BOWxPso+T88gy0L3oOj8nXafhqpeShznvl59pA5of
vKeyr3SY0hPoaO12gqk5jjrH0ssAIvlUZeE8g6qB9u2QrwkaSaIAWINiENzu/hA3ifr1vczD8eii
GBElbo2CjXd8uY4o/4sKpnvplS+NeE4zrd8dUSkUS6P2a+0os6RGwosYNpZlAj/M7KHVMDWGpSTf
5MUqQQiI+uuYhArkn8gPwAvB4wOy2E1+x01qX5WJ5FERb15XnouHCVDNCXYoCbRg+dKKylvqPoW9
725Q3hkB1n5XnGRsoxO2zrCDVgNkcjeBbUk0SO0mYil8M/L2CJaD3CcyS0EbgX8daMxqn4C9/uyj
rjlajKw/Z6UXRx7N6sNl63gD5RhgJsptlFYzSQ8pT+TbGDb+UjgTbdf7Eg2jaDpHQdy8WBXwu4AN
RCMFE6SxSos1HmoQbdWWJzQvau0XkEjyYHhGdbee17I1X6bFy59loJAl3LkchWLr0fyBspbzn26G
JXvdEo+Y36jxb02vfxXoI19XBHjU0FO5LZ9AzectDg6ZrOGBJBgnx7ILbtR6jgxL0fED1xFwNWYF
fQJoDHPJULNNyPvoAUZbmCAUsNwRKyo8D0OTI5AwCApaJvGugVUsaOGaGeRqjzi4hICdEkc6Pag8
d9vCTsGjLgb9ooLcPY0tNa+BarunUeb+iCYmqTG0Kw9sRUmXcrSCWzl10QukLhwRD00WnQQbgfL0
1wbQaUc6/hA3uGwk1dAbl+v0BlbAOu2DkIhbs5bmsoCt+g1MZ3tONJ/FBqFlBBSlPrjxuTOP5WpT
VIMYMo/DkNVA7xkayawBIxfMgw7IAIQVHQNbB0jkZIb8FBcS7PNybA4rJTk4vLrD6D1we8s6vgOh
lLxl65BfIxQxZxST8pBnC6n5HNfOgxSjtW8e5qhQdeIMVhpY9ad+Tsh7KRJ2G6b+I52NQlvv2n2U
dHTvAbk8T/NSfgMoSp+DoaU7HpT5bVCq/M4gZvolpDRPDsjiDXDbsAUbeTlMUwZnJmCnwIjTTILE
BnywmhnSpvQAV2sU06z9gHIYjGoJzDupAxyKyH/kwbksJ3FNhmzYBULmXzGLS9YdjQb3EEeq23Rs
nX7IVI43xCeIGuQ0/Fs4ZrDqS7JjGQXkc4bT8BVtaQ9QvZW4yaVpHkjRg6YIByMQnagdi0u7Dslh
ILHdsNgsvyDGSnb4jdMJFz54SwZRInU88vCweDE+QJTQVfEw+afZtKCd5Sa7lC4TdWrWNtlFjSWf
QKydbyLt1wMuH0nA4tH5N/gaDEfmOc1xQNvO1Z5EGWRRhVExlDFJdB6TCP3MOETHNcgg+hZE7Ybc
jjvcomEVa52fRlznu8XB7MGXUCwkhvKsUqhGt0O8JKAugqWk4dK4t6sGyln47qwKNPpziXYoVdaD
fqP6A1lVZhCL23YwyJJrPG2VIcU1nQOxi1PTInQ9j1Q1+qJFYmxCu2tEI7pvOGdzPfqB4Nbqs2+g
4UQ19IHoHqY5A1lTjmjdtYdaj6SgqWStCT8JtHH7JVrEXqKI+RzORXJDSz8JhKdkCamaQIQvczOj
xbRO0O8hCA7AUSibZc3Y0Dy7IoXNjO/cj2DV6wIhWUev0q/lBtTS4G1pCGbrZUCOiVTJ+2xmfgUB
HlafXBffTQzySD23jsBLAjXdUzAAuDIhvGbxoZucblSo8A6DPFxP2eqXb20e989yoXKnYwedXki8
2izgDp/kMkYbu6YCDEjqtqIhMcQ7UI+A9cpTkLO9hOKhDNswBmlewULRxZk/24YjsEvZFeoh3Ktd
HfYl+95zop9J20JJNNg5fSqg39jOk9cvpm/LKzKuzZnOzO7VeJ9HRAKFK37J6K/JOPXfQws99QS3
vlcN0vCFBjg06m5t2qZqYNrxhcox81ABhboOcDN8chRt5mTpuAEbxteoROzbgOPvVK4sT6txWO/q
oZlGT1A3JE+YUsUbm/tmm8/leivFSKoisvCJaW3bbrBmkQAjyu7LIHx8wOXVIVp5CNo6W9GF1GOf
4LqdebqLW4V6QYvusEAteJpMTvBvGX+Al2D2xYwj4s/F0oKWNwDwgVqkP3qX++cBFu79Iel0gd2G
3/ELMDSy6b2jx9VaVPMypSQ+hGW3ikNhI4RTwDX4eyqL+ds4tf64mjzbQ7UQf8eqnt7FMvfgb/fI
dddQk8PvZiQX6FHskfMMR0NvOK5/L5onmrri5CI45GaAsh5JI1fQ2nGx1bO15W5EyXk0KRLCNvnS
o+xxxR0cKaDsAjTVpLeyvNPl4ImzsVJGn3HQYj4BBS2UFHCkRI53wHw6VChbZgGiXSlvHDQUTHOm
QbxggDt/xptsdc2acYkrRVbfVc5NwXLpxTSHO0RrsTNMSKHCyNaAXrp1LvSx0UIc037KyENK3Ksr
GD3n+Zzr7SInXyUTE+9BQsUDDQP11CmNUWF6jy3ucST/QC4NmMWDS8GCajksiUBk3EwLSJQDYfbW
GsUvOKigfss0/2RMNr8wDZfuXOfpF4xBYSM06y55nmiSHLK7S+sQWHH2bTN+Y+2ia1fQFZ8n7N7G
NcXcF3lUGP7SuYZ7PF4US0OQ2xcBfLsfv3b44F0lO6E/KQZK6hSCYKLl1D+KdiCfowHCljDi4c4F
NL0h0aM90pj509SzovaNh1nD6OXRLQsKf+aLDjFJSM978dAubYNVhTcQNrO9jX3zCNoCvek0jS96
LIdnOc2ghzcRbaMqgbwQmDL6wRq6t+XBycRDCJO34VcFK76rTAt2SHtZnkskVJxG16W7HGPGb9Lo
+YzqBo2ByfhZZz6sxkxNjxPYcSDopuTgE5LsZ1jvbEF88id4zW6LACJDEPdy/QZjcrfD/GjZoneS
fFOmPdA7m6fNbi0ghMhMAc1YLgTDfIHCAAyiyLovA4smM172aMCIgU7B8sdmocMXAAb+LDF/Qfcr
uRsq5Qo0Db7ML5hh6Kmmahmu7dTEj3Oiw6f0Ti/bAHy6T6z5jC9BNZuWZu4d/LsYhJGEnKbYqScO
JKatAlpMz3EINWEeBdmvcuQEvGEZX4HCJ9eGSXnqTZxicO1RTmeQh/wC21CcbFeWZ+Dl9I32KFEr
VIfdUEsQVr8nXdm9KVyoK/r1YMJmMLhUuPbRIVjQFm6BFDdf0IGpkxdtv2vmJnnqOzu/DFKqmihZ
fsYFxH91SxTtqYuLjeI4GRi2QAX9AHnXI89OCk03Zt3cN8+tcp28Xy0s240yQIxWRHj5BC5fBPq/
DtPTECsoR9Bfz581aYtL4CTkHtTAv35oymsQ9v0Zoqx4P7atw4wEMHg0yp9A01GnBhJDCJzI8SbX
WbOnWT5s0i49AlKfCOTCQMZZYvvvfQwMhaEt+DrmBqrVwI7TOSRBdEs5oz8VdEPXdmQI0Cx14h5R
b2c/dKbIiSY6Qp+mymLEiyT01qrE/goKVdTtEgFX12Gsg8PYBA0IoCVg2DqUNvmR4oQ9tEOqdxhV
lJ9VbKJ9xBmGqU0HOeK8DPoSYAN+NBjX48QT47vOI3+KULVwQCqtfWQNlieOQdQSuabZxuWF+gEw
E9z2Jix2xE34W0MffbIYE5zGCf5G/xV3TeRZQsp9whggP2an7cp1XOGh9mx7FvzC/Q/qJVKk/VF5
L7+IgpfXYREGQwaLEwkzbc+PoHMP0cYRVDvWA4SyS+u2WdnFL3D4JzcpFg+Rboe/mcK2Zlxy8Pgn
iKO/xSjuHgCCDmdOlPjxX8Qtlk2iYYesS9hzOmTxqfBDd16tUW9pyEUDqUTQ/7QmB6W0TdwerSV7
GUwbnguQTrfjjJuP6vXnpM1wRdXZM7Sw4n9xdx5LkmPZmX6VNq6JMmix4CwAuMN1aJUbWEYKaK0x
Nu8+H6KKXZGe0emsJmnGmV13R2fcAHDFuf/5hW/Q+0UfW6gq3W1wfgz58fEo3biN5E/IuYi1gYhZ
rH1xDK6EIJVX+KcMJ4jN2nGEoX6XwZi/07us/64qyXjfJ7AvOLH5kNFYpjeFGhxlgMAXBtDWHExv
yRDkKJgFNa1RW3hDoOWmidaEJ1KsZheZZOT4xZAda7rF7ijVxj3UQSmxad8K26Yb6zvUcd1BKNIc
TjNK1alOozVQTMtNeVBe/rXNkyxoJIM4uDYpdhOt96vYTBRwOEFeJYoS3CRBNx4kseq+te2YYRyG
eia2wLa4K47rqGphRDdBOCEXGbRrrRY7EhmCyaMhNA/cUHAy/1eyj8KwHtJwo/jatHB761spQvsA
Ozp7kCfhD13lX+KO/f9pOGrImoiBB1C7KcORwo4PItg/Zpz979vV3er2ceX+n789YS36rc7/doc/
6+f3lqQf/srf+WiK9huZuCJRIuISrbzwx/7go/ETJKsKOnJ8M7ntL/GN/25RqvymyiJuPkvCJ7LM
dxalivwbDoJwgy3M6AwJu8+/wkeTxTP670fv4j0Dsm47hW5rLTkBIDb6A20TSFy4k0gTbwZTeSot
n568nD1oqYBYrX/0O93tAmnbaGq8ExWUC3WXe2mtnZiotqHANLGaU1I16SfThNrWk7GOSpnwGlmG
bt6PhCWiA7WToiwJQpZ8gMFo/v6Gn1VRX9/NsDWw1AKMy0cybtLsdiiN0oZv5d90XD0dA3LTNpHq
0ziCoXKZBiV/nIbcHSwsJrgMRCi7+qKubmuZ+3Y4oh+Lumj0wA0Hmwvd6Eiox4vRWNV5d2wyU+Vm
mT8lqOCu1UiBo2K2HOddzz1kVOywjk4VoZZSqXtiaPQ2HTtHqczQ4V+cCsU4wRF/bK3oJhakgyKK
xzCSvRplxwrxcHfQerN2eo09yIzLRXuDa0RtwBjzdeLQmiJgt8m+EybsO3UQSyAR8oHd6TDN6LcU
lZGz3uzsQUROFaafGxO5YGAKdGpUIYGrVWNomflAp4aOHL/UaHEbmJzlpQZNl5igsEn2A2w6J6qH
O2KEXjs5mD0ip8dvdVN9nzoJVQnnILbEklMF+X4cpluzNL7Q0ihtmPGrwTeu8ij9DgI526GvbyIE
I+A+WUGJOPj7sYo2wCxQxnADAD5ODVcJRThdTdA2W1KAGhREIgy+SOy8vE4ypxjD+Lobzdkr2Dzv
BulV1wP/fvapLdF6AlcrRkLZh5oSKmEU8AbJ6FqVoLmi3dbDcN0UmowqOpO8QMqLY1byFEb6pZXR
kgVJNq8TwwhfaiQce+54iwQKncFM5dhTzqqIKZt1q9wUMSWpnG4sI7sytfoWXTIS6GFFa2o9i0tq
le6MWe3lAi0tMbRuszjZc3VnMn8XYHXFCsmudE7beT7RL97GfXMsrWhNb5Mzpdl3o7xS8b4e5AoE
Nrui4PTyLt3recUtDNhPL7ns0TetFA09VjLdodgHdpAnjsHGRqP6u5zhv2ZfX37L332l/6fYQ/9y
dz58e/2cnxtK8y/+2Hz138jEfLfhshFj66EaqqkpkGL/3HDV37CGp8lI+oy1MIHhcP/hCa0ov2Fs
I2Kl8xaxixL8r2y4Egfzj5zzZce12PjRwBB+KrLN/8g5R9Mi9TIESCeKcDIhk7dw+1AZ0ILlQgxX
EdIESt/FikCDtdMjx6+UdjwEg3EqpB7SFs3dnqAxLCL6FPBUKD2r6KbBiaPxi6wUcMxjs11oisdS
5P44SayIrihfDYw4HG0Gmx2m+YvUDZWna4GAuQdMlF6GsBBzbnKx00eaRYXgJmqNeUis6J+n2fSm
oNyriUDMQsWWFhymjoS1iv/XZKySBD5xO+7xIcCmJt1kpkjGRKnt2rqAMChKHUzembR2YPsXzRfa
ly6PpqNc49uQDQVIaIobUt0oOKmlyVe6vNaVkZbJaNdknSDm1R56PKbBCabKWtHS50wJ6FXu2lwu
11MWJC+yUpHsLZVSfydYqQAubkiuIS8iPuD9baUjN5PmhouUbhXbOiZPtAnBKvBCfBigXnkgQzdZ
PFsHXHKCTV+CRjgFxTnmNxpKyKmELF31oh0owotSVNsyUg9AWpNNn6p31VqN10GR0MyRhM7G8+8l
lOkNN7CW4JDIdwKhSR7dx++hMIzbLpA1W8Aiy8n8avoyJ9AGE+mGH1XrTo2zozHkilPWyLqSmL+y
FI3wJrM6xNa0mA2HXgpYGAGp35ouCJ7lqkMaB1LNHqVpHtj3KwaWoAMtxNtW8MvrPhQyL4TgsYoo
vB14Iu2GxhmscNxtT1pUmy7S3nsz1nKnLQMNgVtGemwI6CLlJQSYKQNnq/tkBU+3v4tT3p9pDFhg
z7mylVWC6ae5qrcQMXq7nWh+FVVWbUJdA7caLVoMA7hTk0MuxrLImaUJNetU0aWM2mTVpwHAg8YV
MM/5YvI4NQdUjf1LoMtPFiUyXb5IffCroT71iWTccGgjnZjUEA6QnEbfioVjYUrgCLQlTpzUGr/E
fCE6J3e0MDjim9lzjKYkPvFuxD55VYWM+woKLBep9Wj3s9ZijxBZtp92X3OtaFH2joKbNZq5m9LW
YJmAVZdKrWy1lgjQQKqhnE4xJIp4fl1MzewpjBGIlwrWLGmcP0qi31EnIF+OEXH3AlkyMB6xYxKz
TWf1zX5u6G8kfYDeOlKuwsiExSVZkyuUufEJ+5bAEefQwuaDN5QZMZ/OioGYYeEAXn/OuVSXRY9v
UdDMHmFc4qZv8OLJY0N1J8T0n8m50vZCm8hrWQpCFNV55eRSAxW/i2BCQjSOOU0xjucphSsyFCAE
9fUJVszeyoxvGDAcfEBWN5YJfi+mXWNq6zzWaUiMbiWoB6mRGttXoDdkwPsO7TZSrQKTO+ZQQt0x
DkYXSvaEtM7x26JwaL3jz9zRZzF9+aRGFGt4x3+f4Lg5swmnnrNbR/VXwjgnYdBJZF/cRRrLFVwg
duXF7yaAWOpEeSCtU7qtSPwDrJ9LqpwomGMn6vWI3tjimieVBHgFobm0l2YH119/1eDL43SU127Z
wTCSUmVT4s1hUzJBXPO7p5ruFa9OSO1hmGD9g1U0xngtV5kMbtCK5NVV30nPu5Yx/hEq3MvnSjiU
cnVsK3/5L8Z1Oea3aZpByalmB3+k2JaAhgGgq36V+VDjxnrYCbn6hSAy6NkN4p+MoHg7C5sabmv0
PWqxbjT1aiRaSrnTSTu0s1mC3kW5Y/XlC5Xxk1Ro20iMXoYQQkHM5toI/SFPp7sZkxS7yxu0Wb5w
oKI/tqV/6/PLoRn4sN1G86iq7d5U4eSJ4WOjARIK0XQLEIq7SazcqzVktsyoB0eu6xs6+9/gjb5A
JXyla0yTOEu2QSHuhFrqbKGfH/022lap/wlmiQLf13wIZky4VX24GtT5IQa6cJKguOXr9HQxaN9E
QJTO1CnGGmyRPpEcPudyfICjg2JvFJBikT9rD5lwkyK0t6GZ41QWRfs5Tu8FSQrWddvfzZR1y/fZ
oJAF4TGuB7PYDLFwnfqGbcnlLpPHL2anvbRadNsUeb2cFhulwT8Je8OTHwSnNDMPKVi3FvMOcXK7
9YXikx5lncPWC5stU45ZDPNYagruEHLeHIymBuMJTLexjOtAWGxIsECLRRo4yfAJ8dD30VTuIHl8
LucBlyhF37VB4z8QE5LZ6EwOQWWI+w5Q7dpoBu1WDefKjYXArTUFuQCxunCB+95ca6wbe6gl0TFC
a1jrQcW+GAvGymzjW5bHXiqTNSj1XvHTU2LOu3r0vw6lRRctT2WsfeilBGUTeCkkz1UFfR1Orgbt
M4AFP4f0bkrxlCmQHKAb1HZbgnSTu3OfRvCLxKp67dRqP0fiqypBTUJgUyTZXUWndi65I0LndlJZ
2ZoKHEA0PusmG595/yW+cLzP0lfxS5LT+7KEJWu0blVMXruo3LV+W1lcJEXWWNrchhKmPr0UIQE1
70yYJXNuHJJ5hoxnOEqHd22qY1s3rjJd3gTGwF4hXpkDiKTWNMcmKRePEeyQ4IYNIMlJgD2QOUPx
R/dtlyFpnUCeqZU80A1gQymqO0h1Hiy1B9QUOqYYsVc2MRFEEbye3jSh7Edf/dQ6IUZ25b6+Hgtx
NWbhMTNJOCbNblwVIWrcjgPC07CepgVO2yRUC/qL2gts1/tupk9GSARIM9wLPwhRG1U3qSEDas5e
IwwHKIm3EEg3Q6p/nWcsLVIdW7BGweJMh94ZUgXJi592M7tVnx/JwzxayuRZfftkGeYW1wk6aIIl
QEidv82EDThKVD5w46YRhNkADafYQkJtgl0Ro1gUJNprnGdyK6xbswDmlldzF8LfVbs1cS14ZeV3
gVZvLAqxiiZi3MEEw5UJZZdVbZDR3xArsCCH9Q65thdGtael2C3JgivBGjTgCGADdApLBXefSbhh
G4f8+wyaR2GhOSAZdprIOy3F8lx+wqbGASpxF/sgKCZ3Wt+hOxGLK8F8CjJMY0nxJO2d3u3UXBXG
6KRW7lY4dWQFKmgLGyKx8AzeUaI+lvK8CiZ9PRmPEP1vI1VyVWRVftg4TBhvUO8GyIxqW97xB2+g
QExltE2L5CR3Tz6Au5BJMKnEjRBCGQe+vlZhJxf16OpI2KamR2vxEvTfQu6uqa/atYDYK4dfp5Ta
JznAGB8rz7l/FI3aCxLfId7BKYfSnSlfyuFRj2+HSoJZZHlaNtkwINfDRDWLL2emSY4mfk6U1NYL
Fl4IgI/uwtRaR+1fwlDeSXW2sixKZFIbYUdDMl6VuKLkNCP64LUCSw7LbRDW27H41i5g5eKkCtow
IoJRqcy7LLkvE9wHswzAGQL3SNXIrg+LdW8Myj2vLE9upfTJnOSTpQ0vhao79Xw75dgSc1gOmrRq
ZN1RepwDksjltHU1U9jAKL4dUdmr4UhwpuUIbCwBLPtWxu1u1F11Hl1UFGt5VtcESnK7qDeDkDtD
BIWwCh1DWGQy30J24UW2IiTPKlh9JjQVth/zV91Ut6r2Db6Ko8A/S/BYl0CMLEIdqaRvKjZj2kXk
R02tW4bVTjWpo4T03pjir7jIuJqOGEEXyut2MnG4IF8E4WDyQC/QydEKaNrkaUHhySKZH0NEv91a
xX34hK3Ep6IfICmr91IwnMrgKpVS8IeZ3OoeEzVKLvMBZyw3wDY+5n+G7nvfq9mWunarVK1Dpiku
QsNTFfJSwkBaVaPxeY4tIpEjr69oRE3a82y04Ojx2kzSbdoZG6oeh3atE0YzR7Gxb/hYKHeew7Jy
fMm67xq8M+DJsjWpyz7by45QBA8wBpC8tNeBNE9O22aG3WA1uvzoicavM/XzRmuCjT/B1ITaBrMf
Xpa5TivxO9j45yFDSSjopwBTys5kcjX+HMEaKJ+SfHzu0gqXWAzaKLdN3EumtQzBEFHrHoIlrvfV
M90MT0L3smt7a7uAG5nYHuVwvoVwuRN6o+SsgN7YjvELhBy3i4OrLh977BxnR5DzkfalirmELhBH
IDW7ura2bRd/FXMzceXQ97RSOQ4QaZuEo6dJRXi0+8x6EI3CwYfmrmnEfSD4Ic+ZfvHLlMtnvioT
41Ge6kMaoOjK5QBrLqA5KdgUmbGfppAbWwDD5UCjFgN0iIcYVqDCCPbTYv4+FeEegp2LuQkSxjtu
svBqU8dKl62Vkqyu9sbEWx6N9VhhrjP4R5GOz1A9DEj+DYhEdb0PO4W8tcjr8P1x5BxlEgs7oeTO
jQ3GKG5tnRQlwzWoeuqi+oDLIMHkUkhpIr5UBld3JBj2NCtkQ+ThZsrlr3NkOIUs38UEKyHNRdlh
5o4sHnwKQ5OiP+XPLbDdkqtvswjNRb3L+/TG7wkj629ELDZZfJ4RDzvRileKJtpzWq6UXnjqlS1C
zYcZ1YFaQM0P/ce88Y8LR5b+HglSFPGKfpdnOlqFFhseXWotiCIVPViy5HtrHQ6qV+MvJ3RMluYY
BPouHGKKAr05FYXlZn2+93u0VgHOXi3OUlhzMHsK81hyp+S8lXeQkdeG/GkCDqQjaM/xt4Tr7mAe
DKRibX/N09En4UIT0vqbEe9R8axMjSJH3WmJfwyTZi1pz3mOxaZlRPTnQh8gYxLv0AKtJ6lfcX8v
0R+KD+GQGjYprvg0NopXqF+m/FVpoGVpFr74cHmTyEsU0xsnxROibotkCIgTUkxzqud+b1aJM0fT
A7bGx1aBICkZyX1UTki3Uj13wqKmnCqw6cQQLIJjgF9bIWs6HlllCTWre24Srim1MT1VdJiv9KBP
MPsDgxlTLOnGeg336YAi6Dtt6g0OlRutMj5LSvnJD+GbJk3pJgZqvqFs/WNXROV9J3L6m4WR7yQ0
8G7JO2C/qEd7SOKHHLmgLUlJtiohnNpCq7tZLqWezrbs1Fm9mSV8uVRIUFS6aJDbqtqkmXI/SIW6
jvABsee6NJ98M623xqg/JJok7AmFucnTIXSplo7lKH5XRTZ6S4lQDrCF14o31IZpF8biltZoFU5T
eWmPqAS+Jg0Z6hqqmY3ZcAwGYvjQdhaCpBahlAiZZOXDKucODDkGaZfm1p0auW2tfK0TSmgrHVIA
mkA8vevgfKSNP7NyB4MDeVvSwHUDTqVhnJlMZKBs1RAIorO4rORu4XVUVMfBld1pI4vOPzHaEl8C
h8Ja3NUXRPCdywROSYFP049yYEuV6cIw3IBAvYVMX7LPOHPDfnswHklVteXxFO1sqD4GrTOqTgZX
zFbDWDq9/TSq93X50ASB++vn+rl1pInvxzpzBuG2UIR5yljDgJpHPKpIG389grxYY/zpYLC01X4c
4uw7pUhN2LcYgp0KA9dVY6MeWoM3roIVPsDrEDcS6QZOpRtt68d4L26afZlf+n5nliQ//RVnLiGi
RaZ0DDfTmbx8a6yjHS2gVXVY8tcE92Jm0JldyNtopiFzWqMtArI6e+a+gCKvTowm7mATOQiZ15Sg
7hLkU2xlsjNrJ/10OfxpgZ3PXzUNx8UFQ9E1ST7zjW8MMfdLppUjgnbCwYL6yKaWPLfZSRe/oSbG
eXi88GYvjbm8+HcLQ/Tzso8jQ3bS7RIa0m40j/Q+76KHzc+Qu7Z0U0XMXCkC6bj+OI4B/wRQm7pb
uupWskMVjxe/Q/UzOuN3fW3uKYEc4/7Xk/fDQcml4FuKuNO/9QHePdxsmmoX+ibhi6Nk+9ntQn/r
hc2vB5F+WiG6CodUZQTFxK1SPluEiVy0pRC0urNkvyxJesWDsNLdYS14XNUoXS98svMYRF4g8XWL
D5ZoSrRLzudJNgqxLBq57gy7yeG2RLpAcTROWCnslFVyRfTKpRE/ekRFUUT6Mji6kL/x49drwZtN
dRlRs3t3diHeYoPnfulc3+bLYV7oXXinP61AnUYQzgyYtCCNhGH644BDm2n14qfH6UBE4FW5BQZ0
+lf8RMjRap2Olb9E2F96UPmnzXsZd4mSRd+C+dd5jo/UEp0Q1DISYtwkUpLs6pspeSpGYSeDfM5X
wh2hM5zaq/Z1ZtNTkqeJ2lEt0bwY2EHgd4WoTO3om8OUTO+WvxXe6oVd/zxfhgnw4195tmgh2yVK
GwNZmQ+EGXqdV0NFtrOD5RXrcNVcsF/7aYtgNJkmGkeagdHV+cefQqA0ONXADDtlna8zr1wZu9Yz
tv/EN383jrUYQb9brb4Zy1nABcFZXN66z7qT3Bi3rZ1sTXt+7L3FfArMwtEujfvTIbo8HxuupTPR
YKUsk//duEoNtZsbAA1p/Lq/LLM7pqR10u/hZ3j4DlRf7GcufcKftqZl0IX6QjK8iR/SWZUAR9eH
qUUXfHCWTSMhMdW1HGgRDj60Wwp213LVS2XQR09qiFgvcV8ENDrve84Gas5h0DUHk5yjaRKqUFxf
+IgfPRecGApSHXmU9rZZvnuZFqTQkRYjQ3hQNVad13anea9eNy5OMmtf3+lPlvsX44fe1oMhGdgs
cbSwZZwdnGIhzxJdaNzUMyqEsMO4GnCdLlijCkTvXUciDjngbhee9eddcSmNsHcydWpKeSExvZ84
3CgqI8p51mGX6bb1Fu2ZHYyV4bFvXf0H8m8/fLl/Dqidr5AQBgWwgeb0a+PZSh0cpDcpCzJyJKyQ
B7ZGzJX2F+fqR5vxu+c8z7PpYx5zKHjO1lWeM0INl4Spzus3XMGs0uFqtEVcTCkWXU4Z/nhswyLq
S1125LN1MuFNbrUZY6uesg4d7ak7hU7sZs58S9ZXu1JWGOBtwoPy9dcf9zyv9vc5pVs4j0H/klXx
bE5l4SgXQk7vZDnytHW6BlNB3OEa7H6IOOziIXPSfcc7r+0MSuz1xTPww+n17i842+UbvcJvN8LM
GyWOK3DqgE2QWGJz7DjmPlxVT79+5PPkwZ8e+WwjnNMqQVJOKMGS6Bw6Mxdqe4kfDWLvy+j4dkpb
+M0DcCh2F4b+cGZjBKuqEl9ZUs7O+3bUO70xErYNJw08+RagYluukWbTR1i17VuhfznFTv5wQ3w3
7Nm1who0C3cChu3X6IrcbJdLjuHkLnkThaNe1yvq1cdinTumQwO8WC37cvotvrm4xH66DXMcGO/+
kLOtJDM0CcF4qjk4YC8HerDCU3twRyweS890LrztZZ/44aLxNhp1HDUWRZZ4tqjC0MTgOmG/lFGW
BvOXEAipmO0Iq+Scdn41H0ptoah8+fW4H31kEyKPgY2fKPGxf9wvkTYg8zQ5aEft1uyu5oqcg0sT
6aMC7v0YZ48WGIpplNCm35btsmgq1Y721C1uuF7iAWv8oxzk4J4C5Hfpvf50S+W9MnmpziXyCbkM
/PiAtVRNBcSB5VAfKZPp5a+EleQtwZ24Ua9//TbPPV3flqslQ2uFls2FSj/boeaxAQYeTfUN0wD1
9RZMQ7brtzrpPznW2V6UtoBvwG7aWz2uO1iV029xZ/xjRYBu98Joy0ZzPj/fP9ny83dFBBNIhFbB
k8GhcpaCrPk27petz/J6r6ZRd+EK99E28H68s4lpClmFqJvxEEPaZcrmLt7++pGW9Xv2RCSXqKah
y4oELnQ2MyQMX2jVpEhe1/X2d6vY5Zp98cz4YGUzDvNPlkVNEhfW8vs3h/ZPF9KhoAnlJbeQnQhi
HA7qZqmcf/1AH6zlJVZPl5EnEilzDpFgCWlhrwj/Zlj6mFKNXiJEBouZpSX/ExMd4I4H0nHVUakD
fnwoXUNv0KSt4vD+fK98g5zgpshLjt7liuPDJ5NAYLlDo/o4r2BbMVTA03EgXxZxRgIZR0HykDjt
CvtnG152bF/+cB/MQB7xz0HPZiDSpyaeEx5KD+6z/NDX/9T3ejfA2cQYktZSqrengvMiWHCAWwRM
jXBhWiwOrj9NdPjIVP64q+o/7fHYdKoNVhNLS2ZTVVykjGzcSOvFRbhytVzA/0xdmfIBbhte9Ssz
5cbTOlD6Lt7lFy7pz3+KrmhY0YpEap6XjinsDzMvFpTbM76IqwVjNu9l+m3r5ZJFbw+bLW/YXDwF
PlqD3CL/Pu4ZHiRCMMCJo4dqRtz4dFpg0mE9PhZXF2/MH+yTCnWxyMaiaMZPQBCZmnoQcrNln6wP
EGZouT2H68oV1/lKzJ8vI6Nv0NLZPvbDiGfnwEA7h4gpYzkHhgLXhjZzpS2GLZ7plVt5RZSNlxwj
EALhKIpkGTRbc5NcXqMffNof/oyzA6Lo5cnQm1QHtWy30ap/ldwYxoaz4EN/XEVgam0vlmnL4/3q
8c+W6Yj436yX2616M7rLmMGnyNNtyUk36c2lU0n6YCf64SnP1mwhpoSdNLzs5RiMX4JNturx4q4f
yXfaZm7uGQfl+tfb+kfQksK+xwkL0vNzqBxmOk2B4YfmkE9FBDh6Rrc3bMkLN+o+9eZLw334If8c
TlnW0ruTPsWxjBb2Mlx1I8Gz2MrOIo5fw7h2p/kk3Zbf/WduBRvt0sgfrp13I59VTxPRiGZZ8Sl1
rhqSG1XOEnieOYSkGFtkI2tpuLQ3XnrYs8XTTDQ6YT1rCIHt/MCKWcfrekNvYV1ssU1dLf0o/Iad
C5/0g5L4/Sc9j+drjXGm1cywKUnYXOG5umM448LfLjzfhTS85iT1SEf/D9w0Lj3y2YIxCktOFJxf
2C/UHYE8CAo3iZPaNqZglie6yTp1OudSGvrPBH9d++GRz1YOclZV5BqgOfHB5xyf19bd6FJOglS7
6vUMjpwcudKiVF5Bif5abKFIuvmRLvd/8t0v7+fd/K6RTOUYgPPuI2AEbpjlbbvNaJ3pruQTIo1g
JwRcrFahdcgd/9Knv/T6z8pOC9sOaZp4/Ut3h0guLLtjN/GGhF5W78wOvhCfhOJWuIjIfVQH/PAF
zmo20wgFuViwsZLQjvagMfEmSvl5yzr71L/GOKY6wQveaWs6JEp56b1/cJ/+Yfiz+/RUI5obEJUw
7/Kt7ykb61a1UTGcINRfuDxc2jLVsz2sigJtCLiTMtFEh36hnd+FLtvIFc2Y9SWQ5sIXPW9QJMYk
+S0eyQ7WCeOMHrzBR1TEfMJc/3rqflCRvn+D6tlmlaM2R0XDQJZYQRBs4MCG7q+H+PiAo9siLQAq
LICzYzw2yMnGJmcB94KNAG8GfI1QhvvgoPOxZKh2BGVfPMQ/fLJ3o57tSfrQyXENAML38icHGoqt
7wZ2QmhOWIAfJPb+i/eyD+fjuzHPNqShLtBN1Ih/xJ2/QwS9wVHWJSyEbefSfPyoagBcWe5KsgoI
fzb1pQ63Vzy6eDwIaYMkembYXIVh9Xzh4310gL4b5/zoRv+P02T1Nu2XDgacT9VOuKNXW7zpnGA9
v1wY8KN3KBkALKDBOsnqZ7MlBNnp2oEBF0TW30kbn1Ce8AQhbFddWtMfzZH3Y53NEdwytZJgTY4F
PGK3s4uv5BX2vSuCUTVP2GXusL9UesnLZnxeXL4f82yONFGNryIgGXuW70Gdktir0RLUBTWfegf1
/ArDCLZs2Zb3+TfL7djVyf+6lm+bjbj/Y8r+16gU34sU/9f/a/km9BiX3ewf682P0dfh8/S3bZN+
zr8271Xmf/zT36WNAqjHb4pMtgd6laV3iC7xD2H57z/CyE8BYZXg+yzn4x/KctkkHgW2m0VZa5kS
PKG/Cx35ESJ0jQ47v5HqG2D2LySdnDWzVYsmHPNJp4+O7h3g86zEldTICg3IbS8BQksHw+UvPAdu
RMpeSfVtqMCP1reSPiguitcTij7I+5JjBreYB97hYblCH37C6XitC9q2KYVNbfafsNj7IpUDcu1o
XeXZei47aP7+Z63t25VqiZfSuH488H5/CI4HwPElR8U6P/DwuNKbUOp5iFQkJ0AsHvtY2Ihh5gZE
k+GBvu8k80qw+GE1GOR89ri5+IotD0+CLB/TRH+srfp3mPm/YXH8QwOH/4lCX5WX/4+XxeFbUxCk
/X49EA3370Jf2fpN1TRCwJntzDxLZokNuDX827/Ixm8ieLgKM4adm1Oef/PHWhCY8aAzwOacVr+j
NH9fDIIi/qYbhmwsWBLCeUMz/8pqUJWlYvlzf4UzIWM4ATyxpEJAslpW6/tavJp95HGjsbgglMYD
VommiR0ehVNnEp8wZxF9TaS8zQabmNHLrLz75NfltIsIPd6HeYFnUVwUsIsbro1bS82FG0wKcjyz
lGofJFrqlYocOXkz+Tp9FCl7ELpi3uYQKND75VZ50KIIGyipqPznMTcR4zYzeUR2G1sIhaxKfuox
Km7spKxbT4zrRTOQh/4Md3WEIV1k0qqs+3Rb1PqAgQxKxOyQ8Z+/ysQVuCMC6u8QhSFQxoHsoe7F
l3+ocAyMWhHVRz5DRO+q2LDskE56b2MnpK71Rqo2WOsUr2PSpjeCiq22MGZdin+UTLUuzOJWbwXl
edDbDEGNqI5EGnTGVknz+iRYfnjS4zp1rSmSXB3PT7z8EJXVkPbbdl0JYrAPhi5+ZIjWTZJyOGhq
4u+RGVIptxWW4GJc7gd1UA4DwkLI1pSbZRubW0IH8WHG86B2a5OkFDjk5oRIowvUvRZE/n2bkUsQ
pLH0LEF8PahYPSKFrepTYGmqU84FQQeqrxOJOrTbIVPibYWFposrIjrnAXL72KIqkiefUFhpaBAJ
zf2dCc3wQa4JUYky0cdTcfxsSkgWYBPMr2oiJrcVnsHeErhyWDx6jqlvNgSUkuPxSFajtiJ5Uv2W
QVKATN9Hq1I249fWjKJtJHW5q4iD8SDBwiAaNopXcRdU0MNJCF63uOt+VsZBeMUFsRKhMBP2NGjq
sIbJ3+0RudQHY0gHDxf5xEsIO9sXGSGnulyPT7OGUliqkao50jiZm2CKhz3jZd9wcQq+YvQprJJS
w+NYSBoX7a1xFHLDd7DLqp1QQ9xaBxkoQJVbqMwaPNWJLrhW26DbpZIPZxsWqJcHxLDaBu//ayOk
Cb5S6NsCMXq1mhxLrSzKa7yKm8bGYmh4gFTYrHEkCx8yFc57JRf6QROJMJ+rpnoRK4HilPvFqjWh
dLvjMIp3WdTHr0oqZFuplatNPY/pc033i3SnvgEqJtrSloNguO/RqWD+Ew9XsdgPSPS0eFf4lboO
VZZT5JshYRAcBlaqLWm5Ahn2hYhZR1h2T2wZJaaeernK1ci3I7lAQSJlaFl6wrAkshBcPQqm14QM
tG0RZ+J2XhxV2iYi7xkFwXOAZ/IhjixpTfeUqKKikNe5RhC2j4IeL/u8/pwYUMzlxUdDMhFnFMhc
d4GPO5ouTvhBh828pnCY0JXn3VoW5/lzhrv8TT6O46rJAm0zox1DVoX9RDYlilsnMuZ5YxQdggiG
b1en4SHI0OJLuRhujMmP7y0irq6NkdgPo4tTR5ES4xR2lXVM69S4ElvFQsaij6SEjJbpqplOekWE
LLkeYn2FR0iNz0Ebo9sacOAdGh9NN1UAEp5JPwxmg8Mrs8lrB1m8wXwsXLFFxp4xN8WLMfrZrqpT
6THtxQGHsCDZygYiUFlqBBytgqZZCa1Kx1VvADBVaToSvFUjmRIGryaSCo78NNhiriJaaZqI7JWq
Oc5G3azKFHFNG7XqlYTNNq5WufWsFPgW9gPeCLi4kB3STcEyU9oHSyjak5WypPskN7dVHPeriF9F
xEk7bcyarVnuC3OTd/+XvTPZjRvL1vWrHNScCfbNoCaMCDIiFOoly/KEsGWbfd/z6c9HOeuUgtI1
yxe4gwscoJBAwZneQXI3a6/1r++3socaIOSOt4LrrZhNT5DakjsWPPivsTVO+M8Gh6hQ65OJqU5I
52oz3mlBYV0LcSHtYJRRFhILC8RWY1x7URrv5TFJj4MsJ1eYhsQXseInF1ky9Y6SZsatlbbyjyaH
/WmzgeIEoAq1Ywz19NjjHzHO2M0QJ/Aagr6mNAWgGX98Smpd+oq+23yuLF/6GqZscp4qh5dGKAcH
ekBJaSl1hj06jCpPjVpXJY5yekGJHgq1hGiiGBJOh9g9k3xSsuqxA3QJ2lUebzi/x43Z+xZ+UjT6
Jwos0FCWBvrRpUnemfQ5POQhLR5Rq8r3JrbjF9FYy1sZhuR4MeI3gKkGTH9BH3Et2NAurzggyrDm
yaTwq5TgqoSbD7RogAi0QxTVaB16BdL0Tpw6kOdWQgrKy81rkfTvlmbYwY7KtDnIE74BYFybXZa2
7XUzKdAxpjEnfThUEY2O1rgfRQCUdQOqvzT8dpdq6bTr0snaG/jvOXozqRvParhA0WJNF0kTDB3X
qdp7SiX+m0pB111YpYnJdyIcckX2b5Ugi57aMrRK28A/gJamEDZmEPcvzSgMOy8K2MMlkMltRcVT
hCZ+bMfCahytLoeD1TTlXZ/Rgs3xGNAuMkkhre6+2LSOmsKMrqC+78LIh2Kt5I2r6X14Coywqm0Z
5p7bdoWKlKr2xU0Azv2geq1U2a+R2v+DgPX/t9uc9Pu73Cn89mOBCnv9L/6+wnGBI8bUwLEj9EeO
qZCn/BW10sj+l0YRZA5N0QKjWyff8HfYStCq0RzANY2cg45mlJvV36wa9S+UH5aIit9Com0qf8QG
0/XzPATc8FmVOhfYCV1nAs4iJ6C2ljLlDWwYT806B8Zhq2+wWxj3FljqipbOcED6K4stJM1aEdl3
9PhTl8i4YuV6t0/iwfhp4qP+4OVC7XqN3H33a7m4w906evSxQLtRJk/aJyBtyl1hyhYWhZOIl86g
9weElso+ysz00xDKgC8bSbztknY4DlOY7n2MP646jOxcBae5G1KgnuNXYn01iokCTXLKf9ZVpLwg
j2+eaVCXbpFGzCeaaaTdJmo84xK7pOi+gIJAk3dSYyIy9aykihUo0mz5ZAnZ9GPUrekQRpXq4GY4
7gJZ0NwMd5e9moBaxAUI7mzRap7ThJVyTGlT3Da4fn4WWsk6yH6GlimsUPC2RQ9dVQZEZfteK24r
EcFkrQehEwZ+CR4CXqbMlhhHhxwTCkcrRdLzvZicErOVP9EVVV30SiQfzCyjmIw3xK2B0/CR4ynb
TFhNfW0Na7pP0mKkjpCLF+FgijdJI0UXoSe1Ww2mo7qJSMrt6JqNiXsqv7SbTOyvec3VQ9QYync9
6kO67LuYSERPCKKVjgY/3ZxuQe/jERdDiLe5ogQBnEl/4FzFyikGnv0tqcweq0XVgFiVSuOmV+Xm
orM4nGH596HjNTG91Viqu7UOvEzWI+G6MmvQYCmGQ6YoFJc0yXeXgykJt/CERCeMuwkIsFHsxQmU
LMlR+dVJjtSAVTJP2IU3UyLCdBfG+olj0wcXB8jiovEUACojJHxPk5t9NAj9/WwicaF2muXInt/s
Jx8SNkBthfadVKnugljtXwIJSrs0hdlGbaYENWkjt/xbZQhxI2pTOoaxK1Gx5LrqIkm8SMy4ekrj
ROC4brob3Kg4o/JGflFqTHyAbYR4lamFv6MxUrvsZD11U5mfB7je+8ZthWpUCpB7pp2M4Sk0Sti8
fq0WP41KLW2CS+/UBqJO329dbxI4BTsZgtwpDiy6iHUoA6np0S8/hODNZA8vRJp9FYdro3ifwUzY
+kFSf2rqisREnk59uymFlDhS14S7GuPogHp1FdxJmWFeKkLZvVRjLNNdO8CFG+XaVS1L+II1GDio
wpryp6IQw8cg66ZdbkrtgR54+VKLfemq6CzYSl6Snkypy1wYLHi5DWHw2BqDeAmZVLmkqMsFgy5O
gCsBTeoCVBPMNt04JAGUWqKy8XUTfWfr02VrBYMr52pJF6icy5zaMNhyJU525YQnVV1fiENA12Wp
tvABqtSOuFJfdpbU7AyxylxZEWlF10vPMQXV3+VWXdE/iLke+2W1iTDcdYdoVGwxzmcjs7Q7lpOe
vdQldJZRafvdkHM2C0C5NoS01QO0VmXXh6Z2q9DWbBO8qFhFG7gcZhqYHy+eik3VWERlAaaEgyBV
4J88GOEKdHy6soN2mBkYIyYpOWYdDfZveRoJ3JtkIC9Rxm0g0tvkE3rI+GDolHJsUzDzG5olpXy2
1cicOBwqzI+q+gHmBP3oXMLb79irJDuDnlDQjCFE91yGzrXtBSC7dDqL1glDjvxzOFpmYFvTaEEd
SUtHSyX1APm2zOGE0PG5M3LwwbvE0jCJInOQfw+4POFaRULssvVKCDYS6xWTLnl47KSCy7sQ6bWL
W2d5H2tTcMKNNcJbCdKXLed5vU9bXdg0Vi4EdH3G/VWv0MSf55p35Gzo1J2QQRsvKq/dD6pcuPBc
E3rN0NnCX5avCdSmB21KqdP2Rr/3os569Awv2+MEjOdQ3wvIABLF2/ZyH95IQxBsKrS729qg76X2
ClwUeuwgRCnNnkbTh0KLz1y7F9uu2U5cv7YFhOPt2FTpUyROV3Ig+49NqUh7VQpH+IIStSZpTG5G
rZ4OUzYClO7jfmeWXXiQe4mJLlrZk2SYGfGzWKDSYlcSYKqYGXRAoc7HUwNkaWckpngvYUmwA1dC
u+/QW5s8qo2dbwjynQpbeZc2bbHXdQyN9a6AAhOSgjCbRNjkSSn8yHxxEjeFUW8k08OjURQdpdaB
wlhVqu50/GEes1Zon/PK8x/DUAQdm5DKsKnP9YnTE5eHDhQV73NR1qpLAqD8wspKdg2Wcrdt2ldQ
1+Sw72GMtDFAD2s4ZH3fdvA1/Eo6mkETf584wwjiPT3IQCMoiaNPLbYlXRhBt+89EzsLWoiBLVQF
6B2v0n8mnZo/4usU80kH/cLwgOzTkNcPuAwLCOf8yYQDCRkFh6OyvGvKNH72e8FKN2rF7Y+OSNAT
Qw5+GmtCH+YZJYmn3khTtxwi8ZsnWzQYpUp/jLzS9O1U1ulb0TUnjtvJKdSEJuxUVoprTmnxVhf0
7LLEK+skT0p3k04iVDstKLE4zJPpS1FA5gDLpT3hKsXsH9rq2cwT2uULcBGy1wHZK6eZNi6UvXLI
axiOymDighUUfY77YCI7piYA0KK/r5T3ijVNRwuzyO9FnHdPJu6Y0bYAEYdHtpeGz2nSNbiaijCa
1cH37irLs76EIhzwOGrLO1Fkt+iCCf8dpEUguwXxB0hSee8lsvrcydJMpDH1W0EadSozahyeDFUf
uLuoxk7G2WM3TUp66jtyeRaWNgclAGKZNn1729YN0lK1HkJbnjp8IU1fLa561Ygxe+in/KHoKlxl
rA4sU5fq+C5NVXsrtclwkU/dQIdB2AH6KS1v/DbRRHlXI9J58PSSbP0E4wGolF71boh/guJash98
bRqzbV/aHJqArRI01KwqrXfrPGhSOzYsbNsCD86oPdH5ZeOJ0DyPIihUU4nGHdt+8YQbn3fIcX3e
6VI6Hscc72zR05SfTW4W7Q1OFyrc1S7EvoQw8lnhYeh481jJYVkH1+JsChPMftrEtsCnqxB0hS1g
y0HVQItNN4NJ/6mKOxyaUn+kUyegZX0DYNVzG/iwT3WlpHdDZ4BnUYeCRGCURZsWyvK28gQ6IIpS
daMW3yHbSgCmVbIJrhO/1vsiyHuASpWUfm6q0Ptcy5AIo4IUpSGl2qkx1eoa+mh2T8oxu6xJvTqi
kPeuwja0bScdOxMgKRn3dMk8Kl3v/ZiC1HsyfH84eLBgRGiOhv5Dtgrf2lkZ8OddUvr+U5gF2vdZ
UcVr6KfujkiirS5TQ/fC58xTAKLZyE1rrK6NuMByUAbavinKIL8sZUwnex8zGayX+pPB6r7qfJgC
JIseSyvSPikdG6CT4mTRbCpVhzE7tOyQNyJ9T7QIa5bgy2Duqjj+RHYL7CkAbbYMPMHJ3YIH3wiG
D5SmjgPjy+C3xuceZwnx2HQBXLA4UULw6UpXeACDRlkB7J8QQHHv8Qe4W5FafMJyBOviPBxa1xxx
sd4QIMjXZDFITkea4Ks2nUm97HhaJG3HrhrM0+T5uM8qdXzCjzJuL2QBgAGoRRAWG0xgu20GoGJH
uh537Gjs8DxLkPW5kZF6BMjkpr7qZldh+SKJ8jZP68lke2c5Q7vrynFXBl1P6qmPSAm2kRqBFwny
piPZXDmVUJFD8XGSKPZFKviY0JrUwgV8vm+kVE9yrAoMUXsqwzIfjhXn7SXhRy0cqDBV5MVkfIfI
Yfr83LpV2W7oD4IlppQ424C7qj0OAluO4DTYKT4xKxWvRecRdz5dRL6NfNQUac4wlqwCkwxLgTPM
XHruhgt50z3Um2lffTNP8udk39+0+KhcqkiHxm+33t2aXOxcPvBrdJ2LHt3SBlJOa1Fl1zhCQEnR
GmJeVfoPKfkxjSuF/Hd3Wh0Et6ZDYH1tknjXtyDICbEWsMzB34V8DL9eGeBVov3vSs/rM6iiOmO9
eQaNRXde6fHiqlAknNqDQ3Uoj9i62K1juHCpaeZEb/Yrt0KNG+r7za+/97+yNr3Jw6yp//mP989j
wBfXFEpcs95iWWYNrMHjhCK0by7V9uAL2crfTwriTd1qfppZ8GBRtJDpBnvXk4yBt+k1+IGGULdU
5djJjz4q+OHSI7LWgmZltEVbya/hqLUyBagfo4Kncv22TBYKsq9WZbblWn1Ij90FTB56N7Pjeg/B
Qjn1bqilhATfBfY+hip/zvLs8IgfUWR3CANp0FHXe27lD17kmyebszZvn2y2IYL8lW2N+3FDmW0G
EJjkWh3WUmv/B0KjtfHmP38j/tOyqFYtij7VVnJmLkC3lw/sxa68t7b5mmLl48HwrZGQFEh0354P
1sbVpJRCtvU/dVsu/cl2uGBuzDoqUDPdes/MQrz1r4/37wEX5VSp7bGx9/OtWKBDEXdcBEwEK9ic
qzYUl1NHyzaCYcV+U3L+YLF9sLaNWdbwP8+5kDRm2kCmw8i2Iq6PBBd24hCYHei/R1j4mQLmdlVE
+dH6ezvi/OdvP2My0i/nZdvkYP5EJswtuomc8Id3mh8U17BoVzxiN958HQ+xs6bm+nCNUDWXqIFr
pk4X8/noZd8hnIux6DgMp9alBGM3u/KAcMz5Y7LE/E1plED8DcjQUIx3k8jH7KMrDTzGttkhuSHV
eMsSQSkKOPU7DLWduUIBer91no+3mEO0KuFDo5dbKfkScmGF0/Tn04UNU5VNjjIoIMqr6OrNx+vH
LtBqquOdI9LOk221b96zSuPauKVDu1wFVywaJHiDJpE0MhfDMmX67JfgCqOjDJWNw07+Ih6nbX8V
75k4991T/6z2G2zP3X6LzLu1x2/ezrxLvqz1hHz0A2SaKxUDVro456bP5wts5Y74eaIlA9mrU+/E
Dc3LND8K7DrSBmvqNrIVV0JFlg12+ILsOf+6Jp97nZRnB/D8rukNw8vFAhuy3Gl70tWV4pXO3AET
cenCLg7NOTI2279gizqq22YX3ZWOAE0HrT3IJ2SswZf+4o+jmcUPWWzBHdkOnBNKJzEb2IckXcyL
NFpVlM5H4vJxYVixeBAnImNZHJlZlGjqWFfO3wJgAMNuIX+jEk7X6XWD1rM8TTsLcX/vaMNDhTP3
bmVXfLf785zzJiER9DD/lp2nba8pqdpUjgp5b6PuQHTuSDGJDjcv93+1gT8ysvTj4fs//4Gby5s3
v/3afP2vX3949TX98c9/UE0av54LoPj3f9WSZO0v5FCmSE8kgRqBO3/yq5Rk/aWgUoDqhAIKdo6M
kOlflSSsDTirmTfEWyyTeSH9XUiS0FNhPmMiHNd+/emfqJ+YA2dzlNlBlxgxMb+A30HH8OLcFFUz
wZMAU5WpGGUAmURDXiDeF5YiKCOBVwy4EG6ohSmJgnwdIZKU9a4gYcerfObWVJMG4xYvA/LVyZwR
OKuJon+zBtxMD/SCevS4xaaJC6eedqIEVrcXewHOHClfuv58Lm8GdzyBX/EyTF0tNFs1xgT4MlJi
jAk2woTFJN3LIzoDbVtOgB2gusfXsRBJcudmiZ7zn/RVAkBcmLL54qlXFfbzUS5dQzWU4p46s1+R
++Olfokn6th2je32XktCXfxqNiSvVdCVSU6DHAZUobQpwI5LLjnopJ8Tl3pMqITWEHNgKHhxBD6w
VXPDiJ3ObPyBai7FY9qCSDSpFJGTWT/wiZllNuAeVcW6wvyu65BKBB5YZADqXP6fSL6Fk75poRhW
QNQMiI/yTpc7o0feI/qZ8AWaU4n5Mz6vIKJ3MXKqkhw9GqxIufAaLZCk24ksUygcFQnLtswpE7nq
YfR5EIjvfb1sEvbWJEjzH3IXa92LVvfxeCWVZaJiTIr5GCRSrJwtkYRLP5mKg42pVv3IYsVoe1vL
/Gp46Sxz0CBUloqo7uRKhEXKpzNiOkRlY2xTClK5nJXKsS9JHz5lojFanzWyefiJjkNfTzfUh0bz
M6UiGOsbetMHg857tUgoC41k3vzrqs7a+g5H5jH+5iH9t06CJzfGKcMyWPkO1rvWgN2CmZ92SR0I
w7SrY3UsuBFIXaiQ6IvbVsLaNehIgZy8WLGanyXOjckjBt4iNNWyG7vBJ4NapNydLTCKuedU6aAF
dyhOGnXcVGI0dEA2U67fwK3x9aQKA4AZRHNcBP6zEAqk6eH76232koAqUH4E5Nf1Z/Anco3mrotn
I0CEYx2AU0XFoTx6FrBOJU9M5jfDUUKRhiFLNjJzJDgZAeoO6D5YmAZHniYZTnCpSbscKBSgeUKi
oPURB7KlDIn2mfoSvoI6ZEjqs5AmAO/Xwi3GvaTQnicA0Wqc23VuKMqI7mGkQdACsx1jPneT67Gu
4fAUB31V17QkBkYmdu0mK1gNJPrSUYEvtxK+LYJxaFAEOYZKQzt3VOhgy+CUMoOi1T5ROPWRSx8a
9L52QbGOdpXY/vdsN17kT2/22w/i/0V25HVIoitJUjjrgDku8Yom3tGRmcyFKkKbGciS3AML73Fp
owMdf+erGUHob82Ntde/dM91vl1v5Ds/beffwFZtIk16bbS3lhkaPbUGK0c8AI0Kn6JwM/dlNpDs
+lMEP8BdjS/mmO3f8cW/xuOzEsjy0K+f4U0QKxYktAbevw3Q2aUGDn8MPvSIAcshuAouisvAX+Fo
zLeKxYiIedkGCGpoBF2qrqPGQoyk4sObZN2mLU+9/H2ov//+U34whi7PlAwORNUi6cVvePNUrepX
uVz5ADmKqyq5VauDntz+fojFJfX1zVHsx2cGKSGLaJlhiKYGs9MGdKX3qFEJ3om7njvUdCcBs0TL
eJyBLuv3qPN48NeoClGAaM60LXxSF0/mV96Uz06UEQmo+Ji6pOWP6Z/eDedxUK4YHOhoqlGwLN9g
Y2KcwDUcNPowbYkLH5pQ+kYS65riCbcpDxCWEdgyTsOoOlwsK0w7besvv3/HBC+LqYJvk4pHDa0Q
4E+WDwv/tywGL6OhqaOf30QYVsq26N9jCWfLZgDM3Xr+0xENhd4KFN0sBZqcFhMnS0OzmcSYEUn/
q+WVAf64w0ZFN/e9EVJnj1fC6/czlQFnwgo99myXr+CkNzO1EtPew6MP+zHVSZXP3ZjxZNPKVXUZ
oHE/VVEa6TM4FnbCMo0oxFiPSQEfE79iPNAjR8rWhnjXlTmPAchPYkGQsOR/5xNTw8jIjKqeBzlq
jvUUgJwLnG/tJ1BLx9DFquSTtEN6HjrWzWoa5f2mydWItltd4k2+X+6Thk1vZhi4Wx2923AfHuPu
0qIHlS441ywxX115n4vMybw6cGckfmYVktFg6zx/WG/CuRFVKT6g9FNRZ3ILfI7BA9Bzez0A8VhN
TX30hG8HXFwDa76eFyYMSMH3kDjdxaAcjMv8MLjZo3BCAfv7ZfDR1wTLpqE104jrFX0xXjfhOZNU
smIPlq3RRvBZPdJSfj9RgaJz4FN4GJ1WtnvgWcHO3/a36srx/8GMna/5SNNU2Cyk2s9fsNVj22wN
jK+AnxMTjN3vV55wMYIy5zHZtgEJ0iMKVHAxX/vIR1uU4p8Ai4XLw026FzqnepLu8hMODl+Hy6Tf
5d9WBp1/9puzj0HBqtImQnsw+j0ijfPHagqjyryax0rJr9M3Dq0WsMXMOW6fh1tO+S3iVnfclyuc
zfcPa0r0ucDr4CYoQh4+H3fspAyTZKYlitTBeNZxp1h5ssUEnZ8MK1NZUkntET0tX2c8VTKGWqQs
57hlfqzwWO0xNzroTnBcmx3Ls/fdaPPzvtk1hUrRc+glJJpeqpO0tZ4UUvwxjEv9BZOqT9X/RaT0
bszFO+zEYmjjkjHnnLtOnCT2EB1eW21dPNZu1siTS8jMuwEXGUzwfEPu9a+v1HS1+4lEf3cj7cGH
ApKytWN1BTJvNSJcHEh/j8o9nn2UCs2yRpNWFTfgUZbtxs9xl3FD8s9htl+ZLvNEXywEMs4SpSfW
nkyD4/kHxJc8GSwsfHiZ/Q6H0118+8rlcHRH/zaH2L8f74P5T6wp0whmoO5i2Z8Ph2NokCceeoRI
/6R6l3m6Egx++PebiEwJbKnYLlOzelc1IIzp4E3LyG6sG2rxv3+ARekMpirZN6R/pjbzU2T25vMn
0Ioe+wKlkzhePXeGuuYbnKKOyV7cr+V5P5p4Z2PNa/3N6qJzPg/7ope4E3C73+BxiomDLVyBwHGm
TXGFlbppI9Nc+UhL+PTfz0hfHlszdcllHqlvNL2gLC6xh0hO89C6+s1IRn3gHIdVuKm/Waswhw8+
HFEXWxcSaHEGy54/qhB7tIIVtWR3ZGBsRDMzqQVn8Z10bHCJ+Qlp6bhKBf5gic1xNakymtzh9C4m
/2gMuV5aOf3e9riZs9Z0iQAYupRu65O8pcGd0NPHcWFtj/7oYd+Mqy1oEiqfNZVHxvVie/ic3Ehb
kQ/7VF1ItwKmLA8VJa4/jpVev+rbURczV1D7RC4FRhWRFl6oR0wcr4u9VJ9gFwJp+cN89a+Vwt7F
IrQ0wtDlWi8zrKWEOJ1nkenSCQjCHJXdPj1ku/+gm3/+9ecbGalXZKx0YRHHv1uXKLsmnHdmiz+c
e1wV/IqJjGiH3dt/8GzvPiCIgrk1gPoLWQIuDOeztaAhL64a6hm1+CUAAa6ubcvzkXL2NMTwFHhk
wleaatXlbSQeg9pM8wZrJScDTdBdN0iApI33XfmCZpdi79fyOtwiWhYDZ2WDWz6bLMHDxRGKWgPh
tbhEMKRtrmpDOmIWC5bdzF112NaucOXty5OK+7WwreX/gHf++srePjHDctPljkkfBnHZMs00TejA
RFwoXiN571b+ZH4ynuL9BLsN0Si3l2GPH6s7nqhmbeD64LsS3eXf9X31mBzXfRqWW8MccyOQIFCj
65/ftjioRMx009zAIDunS0iApITzN5XTlRTMMrlGnMYwc98JtQQ8DJY7kOpHcS8XDDNHa9nNLFjA
uvWE+9Oue0xW6aWLyiHX9/PxljtPU2qh5pWv480nChj0rdnt2quYINHipuY2Ox3cZ+ltEhdpZuiM
+7XT5f2bZa8FHjgXS7i7qYttSNTkloqtSpJTxieqMRw9ifdmmK4dYssQn/XDNVTnmOaxiaIWX7Cb
1Gr0zSLnRFEIE6WL+LJ0ZQxoNnOomB2ZR665w/BQWgsR3q+gmavGMTb7GoDoXIxcGZIgNEbAE7KC
ZpBqU6JWhPBBMhHvm8IVy8H+M4XS/GW5C5u0MikW9R86ls63JEDWuN8hYUBMh6Xik4D72x9vDHQ0
EygSv/H53uXyymzuLwytzA5/tj/1o0TlMyzxjrOFR/1zvpXt+Hr90Jrf1fm2wKC0QIiU9WUyQovH
Kml270PRzOz+2P6c3UvM7YTR0y6zA6CDxs0qgWa5887v8c2AxuJspr4xKiEdHkgV7frr8BB/8b7L
34vUDk8tl8LUCWI7+YE1Wfi08n5XHtVYLIwsmJAFInIntdBxl0J/gnTVngUo0k7cm3dr+PP3m8+r
g5FKm9tMpUZ7cj5lisnIwlzFURk55ck8xkdy7AYhF00ap/S636Pn/9NHZEQ2PGSPdKXyz8WI85Ej
Yz6bEXDNl9NgM6veUQyY3KJmpcAakneZH4ICoVIM1RCTomt/XzPXJrrKxEhIWYo6V2FI+t2emNLY
4v6Bq9Da3vZuz1kMt0hHZZFs+WnBcBNmb3YbCbtKngjlupdcS2yBisbKC51vAGfLYzHgYnnETYCH
9jygcW3ZAJrcaf/L3md4XD8T3932UaxKcxp6VnVSsV4uxgxjNBMDN6iuyVYLt5W/a3cjBSHKla5+
KNkKfjkLraG13m2ojEvhSeG8oOROuu98onaN6PURFt92iDbYzG+76Y/P4XkEqj3kEeeq0/JQKgoy
/X4Fr7bc6be/thnxUG7nFR+RV1sTz0jzRDj/bufjzd/1zc1OjBsxjBrG648mYPrJEXcJK94wwGv1
zrgN7tAGA4qsL9Zu4B+s+vOhF6eTUQzqaFrdvCRm8Ha2xZ1vdiUxbar+F8LN2nG49qjzx33zqHT1
oyHoGS+uYlpU6NRQ0k2BxQ7OfNboRr60kmN7d32dp6kOqcnEy4gk31IanMbjiJkhI/4LLR622xBC
74v6Al3FnaLtGtfro5UhE8pwG5hLCO+S7lYeNZooUBlUi40HHcM1nHITbFFnvoTtK4Rx3m5Wi4bv
lz+SZPRXZGiZvO+KQ7IS5DlepCSh7OLUHLi7HvUDQv2NelrnV38wc7hWkYimmEcKnDLQ+ZfUB99Q
VWG+fTjYKRt4oQicxOY1obi/0ffrKOJ3Z/GcX3kz4GI7VUOt7voMl81Uulb1yh6IGv3p2kzKzco+
+n7jPh9psY9KuaCUSsFInZNfCbiJsqNxf9w18b76mdk6ZgLeBvHXOkn6/Secb5HzZc+a07bLMDXW
iNxwekrs8dhSuqTTZEbezRJiQo3Bth5WnnR5T54HezveYjmOOkUaT2O8+cZRX0n76gJjP0c44tG8
0uXwwao4H2uxb3v9lFiVOk+YF/8OXA8vtdvjey84HfZSkS3ayWW96iww/63ne+s86pwKANeGo/ki
jiqNVBGKATASvXPxV3H28kocWhE2cYs9KolibjgX0eWaEd27bN2vN/vvcRd7ekujjFpMjIsFp3n7
t02cSxxe7OOT4o6MOz1mbuCufNF3cSOfUyfJrhEl40ixTOEGY9QaaUsmOjoYyWauSgXbYj8crVvL
nZP+f5zYmR/0zYBLE68UCEvVYPZH7E+5ff6u3YXnxBUyz9wJndX8+8oDWosPSpvXoBYG45U7bMNw
hYT0CiKbnl57piWGzmpk/MF2wOtERIcZHmYmyzptO/mGFXlmzHbguVVz4Pq4Bz1uYRAwY6Otm8AO
FDfeCoe1UOeDw4tuoDdDL2eRLhdal1tozbeTg2f5Lr3EQbGDYzynQPULuq/vVibQ+wVjygAo4BQh
jZztEM73dcUoC21WbM0Xj224p1lwMxvANWhLk324tQ6rzhLvsuhUGs6GXDzllGoKIivoaDPnc85D
hMdib7jz5Xg1y/t++pyPNf/5mwAknwuYScfjTS/FQSDDIlzNTRPeC/Xh/8RHZf7t5/sP45FVRpBG
LPAukxUHuSoEBZidmXirPs6JSPlldpkT9+3Tmvj5g0P5fLT5DH37dKQipapktFmYXD1oe2DuGAW2
2/KhooC5Nt77aG4eDokrwRW583fHVSdDNCr4cGqVoBfU2H32tJeXp7ggh92GkfEErs266wAzruHc
P3yxJEYBXXKdQwq9eFTIbtMk4IJb7wbaPW32nX1HqRbITuOuty59uCzeDLeYo55gYE/jMVxS7cVh
r2iftTUJ1hxWLKeKQhkMGT8OZO+yjH4CpqDpm19TReHq1juvaY3DygqfkxbvxmFpKyptJpa8TCen
slfNyssYJP18TZwPfUCejvyvktX/Moj+8RrT/5/BmZdfRxg3P85047P05pduXNX+AqFBLW22NZq/
AHPpl26cP0H2gJ0UXZjYq5Ju/h/duCDJf800SzJuqqERGs4Xmb+V44Kk/CWKJMXmHCoKKRVhxh9g
ZJXzuU7BFDX7LLWkuIkXNLLL86Ul0TcB7FmnmgjpTiuftCzGtLc0DmYe75suBohhjXddn3yK1KG0
Pfwq4nLiCtc3G/m5T8PUBrlp94J+bMvaIT2m+KM7Ko0jd7hEGuYR5yDJlsopsLNHS1LZgeP0J7vH
LYL5k1pD0DGL29y4DfX25fezf+Y7vZn988OhqOQdWvyDnOzSWwhPJslEu27arTTuO/GG9mR8N9NT
EEa3HlAzHyDAtI2Sepv50aavvoz+dA+/4yGNi6NaRY9Cb+yH1tumAbQzVTphDdh4NxJUM9OkRBpH
bqXdW/KFIWB0kwAbyhwlkAFBJtdKUd/UbX4cG2tbGrVt5D/DXN/8/gnPt5G/H5DUL/2jqCA5eM6/
XlnR/zxhy2lLA1GRHN4Eo3HQjfZyVKxjFqpukeQ3SJYD+/fjyuf7yq+BCVaogc11G3HZ5utB+ivq
obBsSfmU+5UrNdlFVXsX/dBvle7TlGT0gWOulI+OOXHIZ+KFmPqXqRC4gQnMpK+OcgKOuIWU0G3j
8v73v0//8PfhZmyC/uIXqovLzmAZ4DCwRaKG2+60evhcZqObise+CS61cTwNhnIx6MOVOKSw8QKH
/PqlUceuWH2XO8kdUTvmQwOA8HOi+PtwTNw218HltJ/jpuQ4CG95qsmD0hWI3r5ofDtSDmJEX2uh
PJSjdSWnG2uSWroWmme5zeLtCFqrDIQnqYsu6ihy5VrYBmmyqWqVrl/jYpD7nXGajMERr/JCuSPh
kNi5HzjQ4L/KYfpUpel1pJmu5BlOA8RDFforS0+uxfD59y9PNea38+9T49fXBV4tsWuxKbAtnE8r
0Uxpwoh7i2aI8kprjFsgnJsmMI5C3F7KUn7RqN9aUb0VuvBRtrKXKPC+WKP62e+7a8mn2aF4SMXg
URMdTYP0IhrgYaRTE8vfGj/Yyw0xvKdtRcV3Kl39EteSG9aOmah7r5g2SdDakVjscF1wZnakr48X
6hDukqbbNXrwIGK0oSDXAimWVj6k3Okh0LuvURw8dlJ6oWrbejDILvewfgVaJCKLnHMyPeh5dADa
aCei8Gy2puPn36yeXhAJFV/QXfZlvhMFMoBRcQWw7Fjr4X3MVPUawdVOom/sdbE4AQa+FZMA3tCz
4NPxV8tXCBhuPMa4k3L9uwbdRLOm7VDoGyiUDmotWjmkK7FvD2XeHSwQb3i7tqJ2bYpYVsXxUY86
QA7mMdKlbzhU8//zTTJS9MwwnBAFt6gvYcdch7W+DyoAG5+Nqruog9zJo+Cyk2q3b+rLGp6NEukb
Ohj/m7nz6o0jWRPsL8qL9OY1XfmiKzq9BEiJSm8j/a+fU70L7NxZzALzto1GQ41uimJVVsRnzwkH
BPOuaM4NPKxa8XZDYkbm1sRx7mVhwvKOXXbHVJP+onbh4jQw57x911QnN1sfQBH5brkdk7EJvEE7
/GxzezHy/pqZ+Y6lYN8cMCkP3XhRMvdL78SX5xt1fRmcjBEG/bzo1ftouKBBQ1W6o0+d6riw2KHM
2hn206lclMgQxW6q4ack/VHMc1SWcq+I5iGbk1c4F5BdzyxyHKu0CKu8289JEiWmEf/QoX7MVSve
Budgzdsbgqy/9egAcXk2WyuG74oCbGoehdW/5As7klv74thFlBrmzrkXyyZLfRJOERSy8RUl/+NM
kNI5fxyvgITi3QbbfO+116Q1nypLhbblAttK/9ijtVtXVOUGoGWnOm8dvRrsQ7eus66QnH1nYvVj
K/4oTvexLSLadPe23k/d++bI5hwm+T6a9hX244Vtj18w+h6bFaP3klx1NSia5JB/tJEG+QuMmM9w
ouJZp9wj/csHk44hn3in4w3VaCt0zYvN4lW/7dbKvub0/cytOmvKa+uiCR7cGwy170HUL90GsLO3
dkW9vqFikj4vb2yOxl40VaQoNPeZJU039Y0lln3TVd8KmBrY2nwQoU8ZZZSM6bdudk9Vquz1QtwW
L/vOYW7WRhWB4PxWc/vasTbELPpXItxba48Xw2J0Z9We+q4Fs2bJawL9eLT7/eRyDhcCuXyZ7iq3
eeld4zon4rjZxev0NY88j/XcBnXnRAvblCPoE2XtrmqZ+Jv31+66n0pvXrp6fqvBVvtzovDgcq+6
S87n9tYqxfN8sgvle6HUo/Q4vJbyPJbzRabO1eq7F1mZb/0Peb8C+UhnOOWUuFfTG97dzHsq8iHM
UgpWauVP271GXXcfTZb+SRuim1oUr7nVw5mopr1wQFpb7g1E4t+lgx7ceBXUQWevms1jKeeoz7TT
lJW/gH+d7ca6VpkvC+vQ182LMeZw6HT1rVjFrfL0nVq2u8YhOzVHN3TMNfXbeyhhEmcx1gLZVVf/
gsIr4lTW36K36F0bcbbdCQ72Sh+tdE843Sff6Vym92pgPMIIcWzU/uSYYMbHzodAXIQpnUS3fIFK
t8+9lRaAbj6BIbsCov7LrkustvZtkYwctta3IqfDXOgHWtlsOtUGu1kUCUvlqC+cMJShGsQtmszf
mKHYjZAJGyBkSTP7ivG82XDUHeoXahE0YgqMvn0pzXfp5Odl6y9Lq5zmpgwZJD8KM/VBDL2ZGlt8
yXTQtey9UbaHafQS39RZcTClny7u+1qLv2bG3rrTPUGMvkiRRPll0ZrnFuqqrvarX30BHyJcVR60
tbmRd0WK3Z8UA+fTqlnh7GbX3iiAOHlRNemxauX7jK3AoVt3WZo9qdkULOUn6MU9kOWo19Uj88+B
oebPmTXtYS+EtlU+6ZN3AoXjTxq8P6mdrSq9tJm7n0RxyPSdKCm7eflhbLedIpabXtqPYqyOA/fA
//uG/idt+78uaHghIAMYdKD09+8XdNXmM3C7yfPLXKXt8ObObiimhxqK1tZvob60/grMaLQTX8VV
6A7RPDyZ6ves3EyZBm1CPkPK8z/K/m5Nxd//fM3vpl37LEmHfzKT//Nv/60v4d+UI7uf5r6QK//r
b/X/pVSB0Oi/zw3P2ZCOX3X29W/Z4b188b+3iu1/4Xaks3knv6BKuFes/1d2qKv/+kcoewcOUNT+
z9mhZf8LFI3rYctgpeQ/LRVbxr9YRzKBLmhMoDBD9j9SKhj89W9hIPscJnYT4r+7lZU09b8WD5jX
GvQhldTpCpuB17c8lV92RQlIpOYLlY2zaBY/6RxfbYqvVbi7hX3eQL+TWw0O4UZa/bEy91OZ3Ewa
OJnRxrqynZXGi5esTiLH/nFZGx4MTHltG2Xt8tgYFTG68+aaayiGKlrNIl565/cG9LtpnKs3+lU6
c6Rq8TR2F3NxAqyGT5Ohwex22QY0AXaZz9b2ONan0VueN70/10Z9S2d3D4gbI5PZHqd2PScOcMqC
9cwBaURnfK4sRFMqbaFoGh8dyHE9f2L+a9dk4qub5bXv5S4vxXHlDstbGQLe9hOHORjDfSAKi7vF
C4rqTmf84zzoI4DA3ALib+5V8Zinz1R2n4eWoGZVD4VdBU7NbHeXXD0mZwaObXdq3qDs1RNediew
N4n8oQjB/vpJz5Gy1uGMcKCZRKiY7l7IJbJtNt6o7CRl9djpHgT/46oNT/VQPEybOMrajsEefhuT
ektBvFtecejeYOF3QT7ORSCqJhhYIiPXOLtTF7lr+7R6jOBmbfXY5/Dr6zL39XK4kvtWSR6OlZ2w
1c1OZmrETSGfW13EPL6fejrcGTsJe99hVWaHdtKMoM04wEu6zKZHymzenPKz4KlpxzxoMs4twczZ
YI1hkws/d+01Zk6Flx5bmKAO4ZVPxcQTUFJ7d+buYpWzGzeV8I3Z+dNYTqRU2avBT7GpaDotNViV
lzF/F+Z2tl1UEJP7IvssAAEWZP1IXOdiBUgDZ5TfTUpExf7slXJtKD1FjbzNC4Vbnpa8OU5p99in
5cHo82hVA9fZ3pmbu1rMJzMWVGjeg9O3ke72TxNRtSWGSLbWUc3TYAX3WHnilBtfvQVSER5aMX61
sviVL9yh+lQde03ZK8Z9ml9tgm5i+ZrMGd78Mc2fLe6bFvKjLJUTidGVctK5UbkITQubnxlvkxVV
EvLZ5igbANvhMgzWC0RhH33DbepBrvXgNfMFnFoWbAU7V0sWWt36snbnlP191Bo0pCwtrvUtGlBP
wbg72c33uKhYTbZQbE51D4ofUuPVk+6rWa7HzkEsUE/Vc6qPr1JTHufs1EHkrxhjayr74GV1RI3j
mhWIejo3zsv+K7U6KHjykTG4WK6/1ZKkKHOCpSXazBRx7aT4qOyJsJXNhFvuKPHc9QfWoJmU09PM
Xy29Doykf136IQ1GYZAzEbusrw1cQ8OZzoYchC95Z1WUF5A5jhqYfmktT6KoIxDrLLh7iy9766Op
uj0Y/AOAvD19WGjx2S+9fZNuHvR2DptweOtsIKett8CQX3aK+mZvymnwHgoAtcr2mPXKT1qt584w
Lo2uQlfRIsVgmC/fu2X6zBAgrZLKiBUj+VbH7XMg+U3t5Ce1h9yfpwasMQBWAI8XS9ivg93Nvtsd
NZNa2FR7GuoHs6Yw8CdrxVPXJ3BYxW80IyjRkz5qTLWJGE65eUb/lYG+9JWOHKJpf3f5oXXsk6oo
SCI0E2n1sF/LlsBktD63Ue6yQZ5KA/L2ZFjQuNdxr1cplzfpVFOevLkuo9JNXsgSjl33h3TsoBfy
opoDsuaj1QNoLIonZDXPzpx6Ye1Mz+aEQ6JoYnNpog1KLgzseCvaFzgKr+tYPq/1Bqyh3E24axrI
x4Wx8MGt9jpzl+rgAeaPzGr6MpUmzh0tTDsjcPTsyRgZyJrWQFXXN0ekZ4PY0BbA/Y08WOBHLxma
4extMPoa/0ymhFpv/KmhPfgFGpVwzVYCnG4CgCOEnyxftTbc8biUIr/r5I83qXCoD6nkg7De6vk2
FNlOTJC1FZgNDXOwhn6ChHFUreq+lk8hM32aOw92dOdtFCFOxQa1Qqt7yy/tOtCt9Vj2H6yIBHX+
a+JkI9UJUp1gyzD8PoX62o278b5+mLDVtklY6tbOtpjQWNRPHccCUyLWh+Mo5w6HgCP74zLoL/20
jbucQmq2ed9gzP4WlnGVDRfDptYMCc36zhH5Gpo8yk5qU5JI7aBdQIOTXq6SikyFdjBt3iu19rVV
38+cbCggomQGcdEG3Yrht0kCDawvaeszQgQ/qbJrQopVkCQaguEqZ+k/Dbf5q7TlT+JUH/lc/wiD
6UvURz4l3xd1lWygpOUvrW+PPUPCk/HMQmTnl2YRMXHrBE1RxkM6fDVJ9+2xAhvCpdybmcPEJK9x
62aHbWawoao/jQUBZFOfsGmHA7jmueIPjExmdrQd6HNeaOO5d9WLaOXfsRsCV62epLgVWULGmlaW
34l2iVgH+8vozSVbiQ269PcomV0v+12Vrt/V/NkOdrhabJUkemxKNvtEGnWLCyyty2+FTWlQq98Q
wugdW122G3IMHZv8YXPWwM5I6lWpfJmO7w1yn5ZUsYTYzXXxkmgODUX5u7YgdSZWFzeucp4aUuuE
yUY4UA7I+bBp+6PlJFuQ9HsUvTIwp/TrriBpu/W5W1sgGEOc2fqXM2hn3ZzeN724KhMlg0LBNVRq
J9XNT6tlns2qCqUGEKSpYw5TTK+G4QSV9m3YmvCbzjopovKZ2qvCoWuSUA6OE9SJvbfN5ZgYeD1b
29T91St3c2e9IKnaI04/Mj1486byoVeN/aRXD8Lp57CoHNQzbB30Db5OBai7cN/dYUTq/hTazvaT
KO6xnsiWD4vu7MhAL2XHGEnFzFEmVr/NSgw4ihz9Qi1v94PcmV/00azoG9DhzaGn5OmPm8hDnYJs
nZ2DOT83QrxlVNRVMYE1AaLc8RjnZsMsZaNfNEX3vbuTR68+lbF97YRxM4rxV+oVJmXlLYvux2Sq
ZK+2QhjAI81TTzxLHDEFHWhPoWHt8l4B8gYoT0jzMgQlB6/6sV0A2S7YquFH69iwMi/1+uUUzONs
PTdXyUSeuNeMtwdZMoXU9mc9FagZyJ5Fnb8tVhJTyn4s2+2gJEC+X7u1eLUWF4aJfuq1Lh4nwVOu
7ODFc6CAkOTF2IpbZ+vXscpfTQMki6WfFH14arlIpCJiUshLXRXH7LgmL8qwQ1uyN23vmaXHs0Kb
YkzW5NjMFuMsj6Rfn2aJrsATSWwTSjl99aAa6ae8by+5lC4GKQ9e3iJ8cQD3USAYMPsp0F6yrflu
USwFCMN8GwgERZHYqmQ8C7krDSdqrPYXHw2nL14dw/quJDhbw51DZfMCxdxuWrt1EYxiPUR+888f
i1u0VCN1VI5utrx6bfdqD/byPG3DMUVyZBq1HdA1yCMDh0qtEbtud86JmWQQipUa7nXM6n9C/bzb
qyogPgeuTusA3ravFW/4gZy2CKoNLREgkFpNZJgambKXhng34QWZWBhYrMKv6Sa3Etpz7zpnVTTP
Y6nxEDQG6Xl6qY0lKjf2HuosGBKA8oS4UkcXZZuj3+t4ekbcNeCwf4tafBeJdSxQLPuZVI5zOW2n
Bd5L7k5/8iJwYc/70MdexhL4hDRUSCHYDaSm7WoLFKTG3EabIfJUUg40uhAaDPko4fIN2oIe0j51
3NdmVJSwYhXCLcafzlGDiWWpZb0oLdFJaKaB7p1mkTyt1ui7E1eS8bfjuhEIp5vZi+Rm0wynWWdx
5vj2rP+21pmeg9vXIOu7yOmWnZbKxV/kh5cWp+HDGevndciPZWU9Z8S8ep/eHDc/swxDLTCPN+f3
BIbGEXe93bGcFQHtRzkUus5VsEkjFCa8aQjbR1N1lw90PACFC79dsXPo9rArZhgmogzdwY47Y/qA
GY28pMiVk8H/QkQXQbs+KRYT5h2eSVezuAS6/VDVwN6n4ai0MKzVbfgyc5OgfKWJJXeJQ2JhUXJd
5qAVbqynyg5asz8sGCe8D21grMyDOwUvf4m2joqv6Q5vRUbEtCgE+y+ZqUZb0SN84zJLCzaZquQ1
Vbf9RvVyFc/qyj5eN26UeGwK5WRv50pMH2PavNS0RTW3+CyekrRZw0YUT+000e7R8pt577w5zZxT
ds9vTu+c0sS040znWZahN4yYs2oCFCGso6V9gzvfp4Pm7JbFOuTrGzqkQ54PY0TR9blb7mF+Gtgk
ubrR/TVVBlbcfcp5RAPmKPeZg2jQHl7LRD8MSCHM4mVwwdES4t1GDGr9cu8EMAZmFA/uMvgTLoYy
76MSej2Pq1SHOPUY+d9a6wyL6qmstoPU9Iu92AdVU5ARBo4TcZcNNt+SaHhztKvZv8ks0Lyf1eID
4BfN33nKjzjCToIHbtPT0EgqqNXnbro0cvB1TkJddNS900i13uF5+Q7h7FhVHOJpaBnO1z3qmKTn
rza8vBUq+HTr2O+yv0tHPTpMkqdj8rJOeqCouELGdd9qBAflFDuTFaZJtCoaWKT0BUSPP2t9MEHD
SozhGdvdi+AnGIFnmUURunRleag2QgtreCOJ9su2j4rsj2F5O2q4526xntIlPdvWdJ8Y1NAOJ9aJ
wKAMu44ATMOrAsm6J/2slXHHfy3+ZEjY9rhWw7T4nosXg80Yn6rjU6Km7Opuh9ZSUecJEY71xGpX
/cexBq6G+VR19sNiGL8qNGPzUh2dob5VVnvqN331rab71KRztlBvbExFT0ujPqzGxtNQMSm+rVi2
ctryNbj9ON2ms5Wr4TSJHTbMRyrzUKwtAyr7gHCrEaGz/WnL9Wx3zo06keV7avYrk/lBZvNl9NRI
6svzuJjlqZqG78SF5mRV5eIPKVsKduke+VlCNbEjMFkItwz6RYPxqmhEtoP5O2etYUzbQ2n2t95m
xcHaMIj0TKut3TuSvU87y8NuMEPtrmnJi5OrGPtMZiSwgBo9QDX2tm9K88XWlsPwuFbeFqlieMhH
44RZLC6WJRim4aOi2mEtPK9zyzc1rFDvjU9p1Hsg+wAn1Sys2u65wypWp/2lTDmEsCU9NTVguKUZ
TsLLTtY8+xI6P2j9x2EoGOqblUeHgAAwv2CtMik+6GjdkrUl5FHsamfmJFSpcrFqzfDdNDtSHzBD
V4pXb6KXvsz7JAViTOQVpMNxWyivMp6dnPqqWf3OVR9xCDj7rLUTOg/0PNfRb8fiwQDvvpQ7mdct
WUIXgpQ8IknTCNFOssm/9dl5WYk19KKIZOntkbMnXHwVxGlLwVKSRJZbPao7IxHE0ptxdbZxP2Wp
QmDzU2hFbLI+GRdVsZsd4zVhN7Isr0wa+q5s92BL+PL2l8a8bZuBm8/lzp65sVK6c02HE279k2CB
aRt316jnfvhSZBnMtvLs9QN7evZbvrk8x1TDUiR+o2kOQW1o3zQFDpmUSYCahyKzHfYI4I6L9Vsu
Qx8u5Ge+Xo03DDGkovphNDgh2He9FKrypZEzEYwM/b7un9CE+Jgc08G8yJHGQvrW9muYI8h0zY9B
toNPmyfIMnHurLsSY9dA4vJSWhbUwFJ+yPKjFb9a9b0pwPMVWf2y/KM+bGjMLFgF6LGnjE747IKv
Aae1FU/i6BppHzZJTlWy0mhqjq/9VBeRNcnnxCIB7CycjFZ30Ur9jAfuaVrunROd5bdMycKCdELV
msMsig9Deg+9eFeIcEjGlVcYbV6ctWj3hPi7HDoqFgoNvIBBMOp3xfZs6OlvVx1/3JbGUJej0bFz
fHkZ5xYORGj+OZUfx/XXdhX+lm5/C9ZtVGmcx/aRc3k/rI+Vm4RKpzCEolBlJZ2mugr6D7fj4PdO
9zhmNmfx+kX9lq4iHwieSKJZ5zVfk++ykYGBQaeC1+EmQV3EhqM8DGMajlN6KehsmXl5rQpY+bn6
J89Ifl2imjM9aaiHruaPKvAbK6M8l1uUJ7th35LY9E16xA7BDQfaZLPWh75/5y2+KFQfyonxUteL
16I5EdO5DQyk3KD1glSgcQPdJupHazLaa2RZlwTMLdfR47Zd3GIijOjCNSW2hGfL+Z+n/QMULI41
BvTIMLuwRBHgq9oL1RrH3zg3zESNprm9QnKLu/YZqTUlyIQ6H1dhkRl+SVGjyWy6a219BqlLDeeh
UhYmUswfvWZ+GvNAaBewCKqiuAAAifR1ORqSYm+bcK53KM4qd4ubxfgBBZmuc7i4H24h2DARbHvp
B4dvWeAFnJ0OWZfzMuColUPI+jqBi4xQcu6La8bUNM1p+9KRhw1F++jkM7JFsssKTZk09iqxYqcE
rWuFSnuextdpZokmq6Ix9whXoqmJVhlhGTx4Dn4MGpd7YrCgmWE5jyhQi32W1f6yiXBgLMdjfbud
hD8jhBhH1DeU0ZSOEyfFsIONd9zoftlGUOsymk0lXpJxx8alltA/syAq3yMRCldG+6I14w7ZUDen
vqvucGxi3H2DExZzo+2MzCbJqoN1YetfVSLmQMpmxwO5t4RySlQmqpeV9XkJvHHe4ZZb1KeRb1sJ
RmvaYKGYS9geKgyP8FsyTPEtcj3I657Ezn1oGTh3HxkYiNeMNSbre8iqQ2mLJdiyCh9NSairvyLn
8mXdXYjOt7aOWibR1CkP6HzyaxGpBrDootiVNmgN9tpdb4m0UTxoxl9Z4zPNbjJHs1s7TA5kYe2y
XZO+qprzQqO3hTNsjv3zbEh2YeyYijyDCh4yvo9uPCzO3Z4xxCt17OycN9/mdlWGVziaF0pd+6x8
xNu86xjWGOztNqjwvrmjZpQnqhtYJiczstEpo/NYftZuQ8f1V9Wv9k5LihPxjxPVpRFMvXlpamo6
W31beusZ7NbjrBRXoJlnMYtQ9GgtccR6GGkN/ZjkzlXTDTtoOvmp2dnV7JBuLKhPo3YtfpvYlI5J
2yg+nZ2LqJMbmp6go9TVE4wZa3KdC4nwckzao1wpUCg0gFq0PE4q3lYxfk3pHNrV6vk4ispj1S88
o/dkT1S/Z2S7vMIE36WOTzVhCK/KCa88vLOk6YOJVdO0h3hwlx0mW95DzrGVDVhkvbW1PdfQd/DO
mNHyu7rLYBDWbPkvyLG7SlRxy/GRDINfbzJepk+8oS5+kNbFuLQS6dEqMZy9Mbwz3hhv7dGDL+VR
6al8LaNSgB5cCSomDlTtYg/P7q/M+iCMOKRkQpNcYlYeW99BS3qvBKhKsts2Vp2pLOXlk5pUO0+j
Key9a/0aFGhjk3YILbpkk+bE6rweMhuhKecKXmUa/uXZrSN6tJoF3wSlnw9SNw8ZE6GS6EDUrIwM
bbXSXbJMDud8UtKjpRhvri0ZvWR+0em121akvqR2eNwww50I2edoSuhfAfEljuQR1zRJMa/fJL0e
h9TRRqZYitY9Qbd7cxYbDxc1El+gSYj7ieES4qsU/xIDVaKjpe0NcxsOtk45IGknGsjatnfzR6uu
A2tbmu9mHEM365szg02U/hRKXaK2QbEW6615HS2njqYlW5+qQr/Nev09LQTKK8NYe3dM7d208tZn
3fy4ZvfQGYChXyXV0UUww5T1XD6lxn5BPXNW+FivUjg3kTfyURgvrlAOVuVYP62RXXKv7D8d5lFT
0/rtmmE6Se2at0bCK5Yr/kj/3xi3/LFvebc1nZfEs7qvJS2YMXKHs4ds8ComoQSIt3c8lwOVW+gI
viKeAJ5yLOr4abNU/VVJpObTPLl4I6fmmC5s93X9Be10H2bDtkaT3czMuhEQb89rnzPkr5GOG9n0
bamMdEGYDZNEp71nJ/15TH4SGqA7hio/xVCTwqdb7KT6+yg31HibDPvJoBfaDnTmoNTW+l3b05Pk
ulPqd8PoMXIw30y1F0Fx8KRTxyjG5Zgyyj2WexjN6rG705yq0T1U0/K+atlR2+DzptiszzI5FpcC
HVnQFYqMtuk36yBYHSQzFtvwR7j1CcEZaMcayeBQ0YUciNcZqcts1QqdmhrpohLRM5FQRvpsPIyo
D+N5tfgU9y+p1/YXdgdYA1bBp21FhkMs2U2O90c1WgIxmL344fssVO3puYKsS5myVnx7a3+lzpru
9I7LdpHTbVNyJ17X+41tQ9BltJfQyEk8v0clElj5TRmIvVjZi+qG5RgbdWWvYlkaxpXjBD51My6E
tUOj3bVdeQh8uicTz8Qx5+0eqoPcMmXnmtQKO127s/SoJo1C/tE2LoVutr0o7/N4gTDhO3NM1dFi
2lD8iIk/oCYbeTasS0U6K9tmCeQo+p1T8yrR9+QUe9p41kJXkB7PDN04a423qqi9IC8VVvtKvq6l
cBnXaATdflUpy9PsEMnPlFfDpRk1pGfT57qly990O2dZswMWVJ0qe/nHS+gn+ZpFg1bhWZ37GX5G
8qyn63Ro612rSodnrwQjW5HFrF5PGWsOoAr8ye7BUq/g8eM5jjbCZkXtK4ZW81NtDW5kDpIFDpNQ
haOXTPArqQCrzfpAuGO2KOwL77zYKz49XsggcxxBfPBbQYQcI2aOJdLk1dF812IEqE1HInPDtCn6
uFRRCG6ZFDlQF//2uupXb4tz4g2nShryAa/bMyRuaqaMzzWpgmEkz5agsYeo8ihaGTSJ436Gq71W
tQ++u9ytc/XWG/1yKFR1wYZm4befnxiz1y76Elu/rGzkkz+5G7XebYshQGf1SCXKvq+ouOK2MZdw
thNlt5mcFc4KJ6iv5ItjtBVXJxcCels3HtshNurF3bV0rJc806htnTMqjIFZ8cBPS3rNJs94XDUF
uW1bdNHML31o4t4+Q2kYzdSVMGCn1alr16CcYXLqEhRmz+zAnDtLVBjkIphoScotClmIbGlYQvpR
C25PPGVVgBn4ShiPK28xZ26xF+DgsaFPyl8GRugKvy+tSN9wwHJgdfKgVpoawAUtgvsh4JVNc1DF
79Lmfd6wzdtevRxgmfv22F2nRQ2VTGsPw2LXoZK3Cb24KphUjz30KStYY6R9aTDGFnV9GY2ZUYWe
wUDrdEeDH1pe2gfNwzThDa9Fa/wp3F4JoIp/dflMA0ZkTWyYP4VHoWZcjag1x0+7HCPqberZvK2j
ax3dltlWsuyDK0wmMKXLrOVmRvMdXjJKW9lvyC0tDu8gn5jsxCbvPCXr5jwNYvq7elUfDh5WQb3T
STg05vHyGu9lvS/YuQla6aErzTEzynlAjjit64NABsabWzznpsiZL6hY8P1QNX27jGOnM/DbMp64
zhY/+9jvZqMBXG7cusRrw6K19gMzdNyPMoncfF5ie55YnSc/21sTEPJxZPzz/g/bLpbzZEx/W1u+
isWwEdAr2Z5BPy3GuReqPBfPRbpe3Rq+s9CqfF+ri+JbTtYEPV5cv4eurgDML1sHQRkj6IwrF1hZ
Mxoydm2WMTxwGhOJ9FuNmQcv00iA6T5GUl0oLE+dtWPyLSSxY5QydV9HYlUqCOodJc5AIClMNLqc
ad5INTnNIIiyonTFwmrQohmCxbSYbpiWH3dxHlK3PedLQyOrr/NI6S0U6F3VnN0lZX7FXehLZW5z
mquHEZvvocgdiAkLzR9EyhaNIe2nQcnLcMSviTGSU6NUX0t2gO5rh5TA6GdOTyKZjq1aV8yIJ+0u
TSg9urOH0as+d6Xe3DO4XY3cYS0HlTA7I55emdxenD4aVyfxJ9WWcdkqX1tj1Ndc+7Jxq52Lwop5
WE5ep7uRba5XuxzoILFvMPOjHGCwMZNikxaZA4vfVss4sliuI4Whh9XCDleijewc5jSsBEexlo6q
Xw3MpaJJNSMtI/6tMU1evPRWpIgT2CTpgxT9+H+wdybbjStntn6XO8dZ6JvBnRBgT0mUUl1qgiVl
gz4ABJpA4Onro4/LZbvWrbqee3KWfdJyUiQR8Tff3jshgo8aiCi8bbUaZBwDCe6d3HmK2G/dWSIF
78W8Koq4q5z2dggSyKkbJt9hzo8o9mONVzuXpWTEFZYcLoU7ZmeS/kAW0eLEw/JmdhHHRIlnt49f
S+fQ0WB4GDAoM8uVc17HVhfa29orSjKWs/EI+I9Hv10Gd24X7dSYNQdtf5uXJb9WFdUJ56M8od7Q
BqDg3Kx4PzHhWMjO0jC737BwuFRhzze9G1+t5QME3Xs01VsE4XkMB6liX073Te0drShX+7rQDa3z
JHm8MVXNDO9MlRn3QXvx5mjc83tz0k4uo/8pAlY0iPGsPT6A0ZLNOY/UzLhyXWNvXmCiDJ+vwlhv
877BbIgMh0T3ZhMPa+on9XDJAbw2YCnQ3SFtOUvYFx26d2T3WTG5kUMsUvvZEAxAGgQAJysbv8sm
JQ95pnZp4DqYk3dHd26ZJdbGZq4xN9CLv4WciR6tNOxvFViwLVo1JtZSuB893JckGehF9dM9Bz3U
OMtCVjHWxZHwJUTNMqMv1Wsw6e9W2n6S6fDWFoX7IKR+mJg4VGFZvIyFeocdTXfLxBra6XivS595
1DKnQMBZQOveVdFmida3bvGuQt50JSHCTi/neh9EuYO0f6pNj0N2nHehchLANbZGfpK3pE4XQZ5U
N2iPL3eIG5Xt+XWcTRXQQ8Y/aka6YwnFrL0+HppijHuapqR1C3kifPt9ZmR/9FKLn0l/LMLveK/B
/6a3Ord+KyO2iAOPPbIoE+03T6uuCqYpDJUWPdMvcOWzUa/jwj/aU0CSN2HfFZf7HdOCrAreGXID
Cs0NFKHTtncK7rvxQuoEmROr3a6kg9S7iX6GcZv1NJUVGEDBq+6gxOKKoco5NxBYaLbSMEjCP1Ps
5+fK/ObnXXfvu4O+y/uz7umviCget8bS2o+55h8cC/R81Sfu9/25J7PlxXfK+8hKOYVx3AR0stMH
ZTHKlYZqPiufmbLIjRqytnV3UV+lB15jsG9FisaFTJ59rTuMDYPGjtPJTpM6Y3EU1UF+QXv01//0
X/+OBmk5LwAovGGXgJU2H+RwcHRvmRyKtGNV0OvzgusgfLIXM4zji5/Zajc7Sm/9YrGOFiSOMcBX
mbN55w+uiM1CWgc29s2yuNvJJR878vSnkGu6bQuvPELImGwR7kazLJ9MFtGDEO9khVcUwguEc+8t
R5QucUU6WAwd1iXACg6l7Eu0OHwUt2j44eLOkzrauZN4K9ZtXQWTn85DnVit9bKWGne1Kvi49fh7
twCB9LPU2WdDxgsjiyvK5rsmJEt8mWZ915MQv2md9dT1Cw6fgbhz83E5mVZ/ifLwUTpLdD8p0cee
TePgRkV3svxlG9nl9Nj5Mwo8wd7TZKut8iLcjzYC6DRdlwtWcA8ZqyYjtO7myjHuMA/atB6lBRux
vRSufJRzf5wbtuNrK4ykw0Nunz2sNjONcAWIc90w23XNfFzlmPh2C6zB6HXTQa4QY4mbi9+igenD
hmWH4+l41dN8Kl158msLQaDHL5sF6UzKCVN1o0jDrWFrsaEdGHdGZdAakgd6KFbytsP6o8K27ZBr
6R9sfQiluqxF6p6XpozYswQkiZgHzIfLfW0cHa+nFh/MT3v6aUeA+FVoQtuvPaV2nj5WxBHsKO3R
Dqg824tceazFu1fDNDNASZDcNkyJjaeI2Mxz3z+mzCYoN1/TJVBHmcvXBZfCwzB3LJwGRJ7Cmz7C
gWogy++FORzMfghem9oUd5PJUxxNDKdFVjyJ5bEXmbcLcfK+oLWC7myhObX3hDMXh8L02WiXbzJj
r4aJGsPsmrRubVFhluudZxs7v4GcnGqcl6x12gw1GAKu5ynKuo6wmeKXX+ZJa9EXozLzDqVDXymd
Hw6uZpteFW/IYzeuY3wZg/+qmPn1Mq3udGX8iAznukZddci9rKMw97651DtmiNPxOC1st9imMZWJ
o15ZrDON3/04nthihRizDnhXj7u6SvmSjzZLox641dYlFpg+uUUcuRj6mEU9ndh09nHgYteCqtDt
skPULrjrr6CveZZ9Zm6/I0GNRGrZ4I5dBVVCvfIc1d3FjMgPK8GRN1PLgTkYVMLdCFAMiFKsao71
e9fIeAW5mgfnSNVdZo5M3EUg5WJ4PwiIIJeU5bgVw6c320k6kWDTCABEAZW5QfVKoK28rXfoVkTa
3Xy76qt0g3XL23g2enfZzYZ5dIRFzqETPJb58gSljZkAUHcH2qDlwwKT69w+GH+NgwFDOjtgzcXd
24s0Lm2+QbX5IJlzD+V01W7OTHdt8Xazm3d65B+Ds3ANLeotGxTP29r+zEsVsLmk9cjFg1VM5oP/
bVnCpPShCkryhBNfhBhvOAO40Yb2Su9yVwKLWahafBLWKOSWvZ3Pm9y38K3pu1OVhsYudemjZ3u2
Nu2MtC/3/dcwxfzJnYi9zjUTFlwhY1dxKjJZuki7BzRd5YNqVPgtGvWpGlDjGVb7KUrrIagjBleN
aR4Vaz9cq3hVlXshJPrqZhF7Las8oSs7ikp+52PqQBBBnbrcJy6GFA7hqUNfi2/CqVZq72jYgoHD
1shliqVUBoNLiAp8amIlZkLCybLVA8OqUAYizvs8jNtIjIBuBynGIInygCjD0d7bysbtye6I5PQ4
hnOjPXkTgG4v2WsYCK0Y6JW7esqxTaX5TpziKgpPMRG1Xge+gfbkoURyC24rUgyZaa6bqap/yarX
m3Tw1n04VQnz9+UkEXfdJLBZXn3MvH6WE+UWOgFJoFE8ZDCWrfEcRkkYDMy3Z7Izw9ra4x9h8w2u
viItyWZOW+Z+YXfX8mDCqNuxKewlyU95wea/7hUIdMMLSkf/gXRpdyNY9hNnQhME3KOSHIfQfaey
p8i916CpTwHxXBt6pAu/HN6dk8y3QTe3d5XOXivFxJZiOEbvXe0Yu/BF0Gl/DxoFUFde5tIMrmpl
rTPYvbdtx4b9bm9RK3fLURgmXWLQe0mFxNReK/8bD8VmCY1ok88BX0EBm2dE5oXBSlGhqDQ4tYNV
4jY8IXiX/DIPqHmp8d6qpez2hvC8c+E3+W4aGf+OSJxBvvuj49r6WsoYB43qItkIV1xWPz1GTUM4
+PE6VQcWiqMIHgrpcLT3L2P7JEnMEv73zqCcZr2WaiN25u++/GaVlEecpYaXoa7c9kHHPLraZvpT
pp8Wr3q1d2oIE8Lid0b0O60Bq5ZtEM3XMlwpb09Vg1YUjZni83CC36l8Cp0uVu2vhUipqpn2Ufqr
ZauX82Yg+jouUQ8pPpyGrNzljXv2hwDZAgk41kQ0DNEs+XB8nFru/zrYDfzic8oGpYUU3YEX+JDZ
tX4eWzc2faLTnW0E4a9s+8GF+yi+226/9eguoYy2aWZ/BHYe9zfKu6JJcruXIYPpKI370DOv/mK/
Zj5rh9Ep4Em9H5ZmmjhWX4YjT1k4v/tQBCvT+HLOf4pyOoXpdR7bB0St+2Ixjyswb1MhpIyYrxKW
NstDI1+r+ofZXgo2IRFKwfk8dwGrCue1C/x+o9iu1yK7WpWzi3L24Ni9CeiTHqlgCfYMkeywJAvf
2ik7VFO6g4E4krR2MTXa7yojOAfxKJiNk+STsRlmQomz9wAQZqjgZVSdSMfYReEvVfTXrJ5ouopN
Z1oHpxhONyk6mpu7MWfliT+Yau9uIgqXXUaxeLfnZeWGRNoAdeQbW7iE+4FydCkfxfAugq/VHLf2
BJMsGfivhZ1uckaGlp9+qyQD4BGxHjliR6aR16HG+cCdd/m3eqHoxzaYJaXHxHCuALmLw6TH/Ypl
BmHO/scYjmfOHvukGuNe5OhD0pAiYjKaG/x1WG6Je2S7syy1HlOb/UVvom7EbeKnU980lm5Cw7ej
eDBZRI+sMtd0tzrOw2hbX37PkaEjZ0/JkvjOfO6kuenK5jMF/DbGd48SqqNys/M7321RFlpIV247
k2ZXw100PNPS33kT/xWN+SIAne1h7qGpYs06OZlM8U5e4KcS+uooM1a3soRW2R7qL2MqT6GuL+UQ
HRqLB2uGeS38x5kKNZP6YA/5EkcFAFLhHpQRhCxKOXHYBZ7BhyaK9VVtgIaQfYAEJKnHFZFFj2Pf
kbm1QmGPjoqlp45Dyi0dZqcFaH/U7QNT2l0NBeY1+jqk+YcZ6ZcwmFBpwy8pzyZ8VN7lbs8XjXLP
Zg5WgJFIttP2kh074kE713gzouG31QCMOgfQSaafwJI3ukX2h6h3tz4Ell0M53Iqt75nwK2y46jc
wzBwxkzzGEcArK00jmIWiNfpb5EmGO1L45+Y357HMCNoKjsKr6AYZmU7VeO1oAJu5uDVEdS5UVol
0vMuo3TfK/2jFGnS1/XRs1kvOkmUWs+pVGfTBczVxvdqaRgKBncGZz096LvjEW9VpLm1N/PyAu4Y
N3WbFHreLoZxFpDWfljvLI1nrSfiqvRPrkMVOY/zvcntGIfiUHbt57iwNRg7fbvJMZoYive/U/Jd
/xRb/n0w/D/7daGOw1MEC12Smx38+/x/spho69LWnXDXhK3UcqjLlyxHcdOnwFqt8VRVxffR5cNn
9BulIao1xNEd2nMZ8Y03dZH85eX8W4H5rDuyWX+0kxilfmJJ1op/VFPiaPM/KTB//cjHX2IYfxX/
/ef+VGFGf6CVxL4THxUfTx0Qrf9UYZLSGgQh8VKuTRCbiYvS3zx63OAPIgBuFv1Y59g+zvl/s+jh
j27pQl548/BhPeb+Sw49fzFh+y+tL1HoPtIkQipIybB95F43lebf+XzRcpG1IHuf0o/nffL1cJ4C
Z+faRRy14hGrKo6GdJx2unMGaPgsabwGmhe9+mZ0+2U7LC0rdTsO1y2RlRGHKmN1BZppdkF0dLok
qBzU76XVc4RpdD0to/NqnWN7zL6KWhwYFm9DzBpiG6ghc1wOSt97iPwKxQB1dzlWlxkyxEDjesii
1UmWwj+JpnlbPPqnkthSLp7lVHUB8jVP3Rk9djDsmIIDbImoh2HHGPs2HbKrxzJkSUHGNUe8G+7E
PIdPWdP+Zk+ws6yVadk8XF2B7ASPjpRJoLGiYnTVcZqNr742n71gLJ6Qbx3Jt0HUE7BwrzzBqdAO
CVm0eypV90H3+GvnlU98ZLtco5NhtDMoy20GYzGBdJyy2LeGx4x/gsRLV4Aw4+Z80BkHz6BEEMty
pxl01Nli/eno8+/n+H99jnnq/ofneFp+NV/tJLN/fPj5oT8fYv8PDx9eHhTbuxn/4lP9nw+x90fg
oGAmbhm3XFLTTf5EtGzT/u//8cw/EF7fsif4ItySlvi/+6vPlsuz7+J4y7Fws9nF9vZfsdlC0/1P
WmqLJ5dn96bKJkPcMm+GRX/3FOvOyzNnym6LQJCVpfJRVY8yHhtq7aXvz4VdtYcSMI5Fc7tprJZW
NWLJp5pDydpw23QFIod8Rmq1Gps1dcWOjNwfRirfcvZIYNArbXgqC/ZnuOSiRL1PoWGWlPV927K5
N1aOgMiuv6ZgeFQVJpMGKoHVUshlHHCpdPku7W7fd+bPrOtx2s/Tez2epQI57h0UCl7xW5iIfSao
kGpst1bejQinWXi54ZdFLHBhW/YRAOmxo7Dzc9UnXqbklgL2ZQjAGSCWY8MQMF1pt6XZS2SdXoO/
4Bg18uLWfmBX8z0Kivuijo4oFfZwv4dGzHcMoU9IT8TDmPpbNFczfSLaPivNvk9DVXLDK6rxLTpb
jRuKATFaiHZbMOeNuYqjiUMgalVCQ1chjbpZfDT2tO0EUFmKcG3pBmQUbfDTWqJ0Q8q1CUNNF52O
7hfGJlARqRkdEGZ9TYjEECdWDgt1BRbmtU9Z5QHF/a4LpNSmfI60+YXfjMI8VCGbqB6dBQ0Fq2PV
Wzih4PgWz0HhxkbeOsjIYBjZKv6sp2XYTrki1V0tPlOCjFWzfnEHdanL+77KVBwJ9732oxgC9n4m
RJrXOZRIRH4TzPiVUevkhvGAcOtSFf0zOod1RxP7PCz+K8ZbFdOXFKQ+uDX1GfEi1CQbxVhnp6bx
UlnrT5mKBxy7DpJuvVgXG23y1scgNG5xwmHyFX5Ka5v+jCYmREOXc2kEz/7i/DRa9MPcUf3OMsO3
wpWfmuHbJgq6K8QY8HTHLsgz+M439qruBOv2Df457lNIT7+RIOVQg3rjR950YdxGDsrIuKAgdiFT
wYsw0ZqGSB4R7iF54arbkXINCEKQXmebZbx2st/0PZbfa2BtfWTaAe+5aXxY1TvXpcAraH2FDzAO
uc0kjp38TrrHDO0M86FToUE3B68Dh7c8Al9YrI5t0gn6qmmd93Y0k1ltqv3aUt5n80gD5b70y9DE
XidfHc04bJ7ZyZQ/RKcfA1sdiqh/cUqNiGzJNzVKrNicvFd/ap9NljsxKMmpVxGLp+qpzudX22m3
BFH3iSGfVXcBOd+61Q9PDRZ2t262Y65dWDin2ynsKak9d7MY3kJEB0HTv0b2iBafUUdh6EORIu92
U/ZkuTW/cUsxyGNb6doY31gsN/Qw343uxFipmi6sOxA2DV+iuyk/p5vvgLPzbi+b9OVPS87X1Jxg
EKL++8Aof3EufZ/f16bcpUjrN2Vd/XCa1d9OfTmgNho/MiZivD3J6hWfFZLf6ubc0qUxIzhNYHPY
nKbRAYTLNLheZH3JGalXSIO3VO7WyAT5vVgypSnE1Nzv9VR+ttUk4hqcXNQQOuyBsYy2C7nVgc9z
t0YPbiXfpS1scsSRXLSzfbbUcBxXkt/dW8c4auzIPHZYS3Vp3XTDugSGaak/Sza4AK/5G8KoBY1N
OWwjOX2vWvOEcgcB6a3LnK+Zu+48o8doFI7BnwNzh1aLc0SvF+3ap3xl1edEsPmFQXvnKvfOcLP8
wTJkdWC5Nm96vn9IEZCTTz4CFpwV8sXjOa5rvu55AsSiVkY/+dK8G3cFjwNWRrAb/WgkIJW/R8UC
LlIuNIfffxvZ1hBFRFPvFEfZZacsNe4QjkEdLQu8V3ld5IQpe7hkt6x7+14248Fa270jh5OQLYit
dXQJsEta1YbJ2P3W40I3KBjhrMhRU+qoYg4/BtP7XmXZF/fOJcXSi8kDDhlqfR5Q1vFmaq6aIaWN
LRx3V61usHXMhjoz7Q6GWRkx8wRMGVxnhUsPzkbXrrhc+AyLK1FeYkNSpLLpm8EsJ0TccDnfBGkT
yQwwz1TSBKd09kAg9yOlotNYcOBgrGhjhmOITHGOmP2UTOFYSGMtZqZPY86BbK2fulye8c/CwKjA
fGIhN/mmsnhn/Mn6LoeprvS64wRKd2E6Q9n2ens7udgedDuSk9c4Rb/KALgihKlop3sOZWq9vri4
FfpGw5LHNC+TTvdrMq40wIZTUSNPiEgKrD76jlqzA6+xA6zH7UWccqnUvdNgf+k4FOONGR7CJsQP
IGxlHIKYFgMj3pK99ANiXw8UNLITy9Jnz4Ign02mpU55J81JQar2p+k2Sra7XEAUQuo8pmFxLfAH
O+V59x0z4rcy9+k9xZDt+6w+2l30m6vg3mxvBE37nDastwo0tzBoKOQtF3mVHX1mYnjwixyByiTL
V+IZz5MxXZEv/VzL8BG7PpD5aV8UERDEVL5nN+DbztJxU0zrS1AzGdDdUblIKm90XBZykwbA5F7n
/CgG12LlIbaZwRpOedPTavrNLh3XswiRPFrLQ8QqlW1gtpWD+N3WqA7DWjJ7Y2COf1fh7e0Ap+bA
8JK+mts40J8AchCINPaHMv/tZdl7t5CdMfuvmeEATKAwSQF77Gi8YM6C6DFqSPGKhu9RymRZmGgw
S1891ZP9p939v2v2/7Vmx4/0/12z333+/Mw+hx+f8h9rdn7oz5qd8pv9Fxnq5Oj5t76bHvqv5rjO
XwpzUIqIDps/5Wf+WrMblvVH5OGAe7M4osfm1vtb0W7Y3h++6eOLhHFRQBC2968U7fwdf+eC6ZEm
yB6Rvp+2wPddXJX+sWTPWhDsJsp4go7OzjmgrtoZ+/+PdA1sNf/734Sxtcmv6gZ0Kv8cDsxOwvQw
g8bLCOkfzijYX64eE8mGJQKzT6cuUSha0kNUhvMX6xWMQV1h3KvUzsI9Z75H0ZQrnA5i+CHnQwo/
+ETwPf4yFrxGd0ExQpkVYs7EvgL46mL2t8G5HhgbJDVXRbqbFpTJG2OUsPG1Pa3jyyyWfGERMOsU
ErevunmxcH/UBAFRP+ueLSc+SFVJYFa+usi9Otx9IVydvFKUFR1EcnstFlFXbxno73jOaH1CwDVP
LWB5tTcoE+O6Spb8y3IWHozm6PNH/K5eM5Yc8GFpodrrgxUWAiBK9Ea/mVmiQIjlJt5H9gYTua44
9etSLwc9j1ULtNUo6uZNnlbRzVPDNac52jV9tvi/1oKBZRk7edcDTa2NCjz4TanrnTP6o3cAphC6
32RoBbu7ZTJkiGqASetptoXD2qC0Ux3bdndrvLxphHft87aUp3wm8vIQdKquPrrWYaAPy5COiaah
Q1aqNVQARaj7OLZtdGyV7++9cNKvDFaozOu2q7dqsr2K2k2yLhgrl0VUadtY5qT5kt05Va1AIiN9
6oIRz8x+MJpNHdndfYtFz9nMFPeEneOApNVoPmdy9m4QRriPBjA0Vc5mGqvFyr5I4S123YhPpyFM
UW4yXfPBzb4UH6JmvxhTO0QxmsTiu9tqOh+3d8L0IuxxJYygM98dksPuAyW55kTfiNOsFpukyiIk
pXywff/D6r0wNutVPRlYqN/NcP6JaiKcUDX/w7TPHZsOdWCsYrC40nuM3dM8MeUKEGQwU/u0rBv6
hfGMd+w9d/6y/Nv0imXXq+d7UHpz575qu0YX24gQ+xfludWbbG8PTKslrZvtZCGcS4/TJkhXJL/X
GK8GCfbS4gVTKPAPp+naW6HHxDiTk5301oD9gV/2J6Nx7Mca/SDxrBbYDztTtd4jrcvjyBymb2Uv
NZrVgKJj0n11arG6SmbWGxfdBUhggGGYqM0RV36bWQLawC+va87kO/RLoMkWC04eN8+PMT6YN64F
w2izmUFQ0M7sVrz+I8VLOqm014XbyBrkthFi0cg9NMLRDiD40GTdeuC95jUQyTXFnp95VJVrd0eU
g/ERipXGqi6M6D6ln8CCQiOZgAVUxUtTDytlNtjg96ow1ck3QhJLeL+vooGC3OhRG+eU0yc64FvH
eC8rwhJXozSaYLhs9YHnyXAKJY1+EuoeBbLR+P1Trp1lZM03gRv4tsruzNYFkV6W9AErmZp0AnS0
fpxXIzqvlk3zrzLKfCepxxpsT1Y8sKhNSjPd2KExieuocwUdPQVnVwcju22ZZxjMkZgDFFd0+Ha3
ffETxoRIENr2FHypL7yDE0z9uQlqYLfbtdLHphxTGjDfqlA3T9I1ACjz8jmiW/jW+WiPPBwnSKJD
c9JVefFqI8y/+uHY3j7dtLgrctxWd3YKeS3GHpsO362WH8E4MiPsprRUSblU+mIFFkBna1X70jfX
a+Ss0Z6BEt0GK/qDzoLyaTVolSFK5H4ZoYhidAJ4X7DSO5YeBhega8bX6kU2xgvYVsCylr9yVdTb
yJwjzDis/N6rK30KHGgbL+wAE1NkI1KWwYFgNlbmtTHJXSsicY9NBeXrio8PfK8NzV2iAEW5GZAq
zp44MgIIDyPdZ4R/M/kZx3txk2o3bFz26+isCTamam8UQ2TF9mAtPyOVRceJnviSj5n1M68Dd+fZ
zoDST6vfMkKxGZmSyY8fFOeUs/qlJtn0vu/4I/7adX6IoJE3+FEQNtZRAGZ8X85hZ9FDhrykjNFw
kOV2FedqcndB3fQJtrTtcSZF6CEv0VCwPGmAEVb7EUSOb2xdBSd2wPJ9Dgt0a5gy7By9uqg9RBt7
RWQcnLZ0vpm56/8o3M7STBUatnh2Rjfj40J77AxpHv28nA8msN91Hkon3yyLUbzbEGK7pkUi6mbM
omkl3M1kY3VXZi3nocV4wdWuoP4tTWplL39OVYC7kB9lL7OW5s4t+BzF0DGcMAXGm24pdzySOI2k
Q2O9ebrNGOA1eP4tA45a1eQQI58b08kN6/m5ycHL6uovSa3aqLZdzlDf5u/ar5HNFIJH2ksmKIDf
ba9TRHgLXyQjYy7kTW4y17b33fdzLKgaLeUT73yIY1uEKQhSgPkRTldhUrT08O+Ymr9zM4zbkr0h
u4QQS2584abLXAsWs24eHTPLvfmKIkKvrK54WDwAPAQSAicJaX+jFmh3k0kP6rNhiMsFNMGmAthX
XCWXsa1atp2jKJ/7DvdW1Qv7MEdevQ39FIw1zIePXIfVV8HMAcPjAKwiG4zt0Dpj3DQcKOM62HeK
XAL6rs7aaOWLHW4z4ilsXRb2qPxj1EjZOUux5AEJvvmwDWacc848NKbXnh08vWNlmCVTf1ajQoc4
GWJWXPUucHRp3tcd457SC9OddYPf8k4G17z09LuvQvd5MDuSI3HghVkDsaXv8PamMVCzgBQkLex3
4rdrHdt1Z+7kIJerNld7O7oFpFRXyifmy+WbUso8RHVpfSyWCL8c4TVXUBoCAVblYTUbgo6NaGVb
x5E/XNO2roFc5gTDCvXKINlPWn/N0DYt9dX2TOxSuIgYSJYn9vn5w+gb6pF7gid8GuC2+6LHjiiw
0zOCh+4JRQq4Ahg+9pSDPFZw2J9UoeVW1S5e4IqP3G0xrnRHf762Tbv+ikYorpJ1/27xUO4hDq0B
a9D850SVJTVW2D87F3nORnEGMzDx1R6/JgePzS5EcxXp8WLPncQgY7GulBww6euEmS6VYzeji+35
svsmkBhPuGQqZHtflTKnRzPqrUs5ijxjxpZBZcva/6GVYX+zTQFrWSz5u20wb+C6UlsjgoarStVf
zXXgcIFyhdR0uBTjYp36pG+dEJE9toa9tah9qf3pbIIvfI5DhfNQFg2P4cwIgQ4VYx6F6Gb1i+KQ
h6Z5jrrA2k0taulRZSs/G1nvoaj6uxavPZbpqwGj4nQkx1dT81F6AxS1qvXwZBkNWUNI1vPpABlo
91eXmZq1t10fc5cqcG4mCxYQFQv5Mtu7jmVLgjRCYARn7J1+i+lV+uHJurxztZEeoGidrxyG9gOn
PffckfFgYzEaLa9d61fnQgNHMjbwrpRcAs46FPvAFTeBmCm3SnT2rku98DHSE5xE7Wme8VUIMtiV
7BI7zfVhYCexr4dZbVXRqDeLEgg+4kaAhj5KoqwDRR6V2I+DifsEgRgH1czmXuNa8AJ21fP1yNIE
W8OKaYG+QU6dF89D48eqZ6pTt5HDMm32nrStfX4f/CSCsKCJyYvqyoUDUhuk/d5EochKscTmpsDB
bBkwGBj1VPxkTvzsOwbuP2mH2eloMIEqHblzy4mRcGlhEIMzAV5qC5OgRluHzPSG/dKPDmBDJu5y
IJKHocgClOKzhEVagsRFSwAVq0Ikav6cn90oW4G27WGHkZMP2bpMzYEzKNyKIreOcIywmbUnOAoy
MR/B3oN9Ja3lMC/jOJOhWXgwwu3EsWD3NZh8WB9WTrh9Lc3ubhDh9BGxLCgYNa3Dp1wt+4dhDv1u
KJbpO1PPAhFevZyx884YOJnrU1cH47aql2YjHfY9+MwVx8CY099liRYWddEIyVp6JsCjFciXZkkx
1Fq95ji3Vn1vBjMAGvEsOKQv5R45dpmkRgUUt672flpYg3b50B0da8weSmKIBnyvVvQSExM+Nmhz
omqgSc9HeT0wuzkFczEdhSjX5zTIOTcZUM1w5z5BFWUvus8qq6zbcKzfs3Mg6dJwRyY3TGDnYIJk
VEX11hCMcVrDNntrlAq3sGRrc2w82zvxjnLXlEZZ18QnFBU4oIzyN+Xn2D1Bxmdt3DkCQbZu17eq
MkXiwAcdAkKq3vRK/kyfA6gLBH04NjYu+9phuhJxz9XQmxC/rqd/FlRTD/9B2nn1uM1kW/sXEWAO
tyIVu9XZbts3hCOzmOOv/x72i5lXoviJx+fMXAwwBnqrilW7dlprmWzeNux4cVeFVgiQP52GZ6aq
4WBjWolNiA2wpLBLteE3oyzVJ+aYms+5rBABILBCL8U0tlpoGt+Mwa3uIFpnDF/+yFI1qddh6zrF
31w1Syo0M2Jw6mjSZI+VD4WxITE7J2WauGMmt6c2aQW/eRSyd8UYjAcU53QojgPFeLeqSn6i8cRE
O3y+0h83MPkwPCeyU+TkYj6fAlh7mm2y1orf87aivE0nBB67LGAY2AF8VcBJOQBh7ERrOIAXGXYw
P+rbPMADG4FsjMDirCcoyWqgen0fHKx8oIyZxubw4NJocgYlp8QoWGrowmHQqvugM4KfsQI2VNaD
6DHvR61xqx/pMYjW450/hkknpp7fY5zboWUwm+zWJ9qr0jD76mvgK0wXuKTE5OfulHdQS8QawHOz
Du7Skgy48YryTxKqIgAqPYaKx0x/AnkFQeEXbmh7DH3KJAEcCUnp47cuhlZITn10ljUYm3REy2nS
q1G1hh24v6ct48HzURlmZmdyZB3bKCues6oznvKikvtn3cszAfJFSs5MVLaP8Mdyz1HCQ/ebowPB
ITmhJksUG+pubKsgIRI9RGnVbyvqmqeNgQKl8JiVplRBJV2RyGVxXt41kgmjhuarqH9A4Ca4dQe7
h3raF2ksrSvdch0GuhFOHsfP3KEZY0PVu2/cwv0yAGdTVx4vhVOkg/jKtKmww7mRd+Yx1RnT5OSU
Ug/Xq4ocCpiER4PYfQdH/1hHBnb1ZHpDkttMzZZbHoBugxtOTWbegZRuEsuHP1aROV0HCxagp4br
DmVH0X4RrNSAyclI9kGjmT+L2CscT/YYGyFC3IZ5AN1tTZqo9oHxSkdF3uWWET95Um89NxZdN+oL
Jpi/qI62HeClPUdZJfUExKiVGforZa3TWgtiCEcG4J0BmbAjjY6mMuL2qW8jl9ab3tCdLlTahypQ
jDX5HFxwesnJVnXpwVB1E1UqvYByVVUUD8ajU9Mz0aw17bM29pK4FjD8RLH7pmvJCY0D33w5aUK/
jaW89yEbs4aja7b+Lxcc7301YrvSpnkpwLaOaNnCLvN+1/XwueUGTGjRgFsqU6occaofxVq8t5jT
d1pQr86pEt48jV6ZOnjZRmp10PxFyeR1To+fLmHo3RMnQ1RTnajkSwzu+Goc30elBgVUCUpTSy3V
AWMlfIffM1hLudectlRBaapSa6r3ieyDuZSqjCHFJksp1gEgYFwgVQGNAovP0hUdFJjumGnc8erB
z5AHkISLVWaaB0Ow4l2UdfJz6EXhAAlFyhB7ywMl7DzqaaTdqhpvlVp1D4baRPQJqTzWdhUO0qe4
1qTvYMWhiWgAmtLpSslvo1KHCTyrDPRiT3JDB5xWvqM1Hq3ddCgQN4oqS+P/iK03Ukb32c2M7hME
ES3VjVDPVjK9BHIcI9h7CG4gF2wY/Zc+CXqUbuCHjZw4DHvUSxqju6/DSnqS4RD8QlGfL9sit4MA
J8DTHBbj0zA8errRf7JSDzSHSv7zowiD+o1xfRD3qtxWn3lnVUSdFB1a4lDrPss1BF8MADBdvOrV
gYg4yGh5P0lqTobS9Brosk7P4kMV+uEjyPPyjflMlzOh59DchGrcfPM1SwXEkrd3iqAXPxW/FdaG
IId7U0pO0G55RIIhY5Ijv8lRMvjRKxyMUO81MOS9jZJJuulreFTyOjZ+EtFHO6GgMynBQfU+CNw1
Joz09ldNS/BzCKpnIKYNgjexxiUz6jQwc2+mJ+j0Up/SR9CAyqQAbgsVnF1kY5EC7lCnFS/rCRVr
MLZpvmbItv/C4HpcHd0y7WkjNeChdq3R0tI3oM3le+SuHGwzL4UGO8qrqgR/Q7+RGXylSuGQMk2/
+ZJGimJ9NiqBs2yCge0piyVNjLwIMOYXOj1J99oxmKa+J15MAAIeogdFF2VeyHvUB0ljHiPfz9F7
CUR1F3d50+0Zje+jQ1QkMG9arFX4aWT1qPZSUqPwvgaKn0sGRTrSDCpAHZifR1FNZHpfSlcrz2oj
mu4zZBd18DrkpSjduyJZNAyBRZeuQt8ErwXjVZXbYFCr5ClE7bVyErMjS05ljiZaVq6MIDmyByUM
eie3i9NPcU4//8EUyDme3Kow9XVK163YloCR+LP0imVeCVmBmfItTCKG3jr3xKsWWvIJFp3WdP39
EEV4idKNWukdVRoC6YG2/xdBBcX6VjVlhU0oNrz3uCEBADICmKAEQAIXUKdTg+dwlurnoK04xHI0
dq0a4JDUQBsGY7djEA2Pd5zDkUU5D3ZNiaJK9U423AWHU2jSQAXa5/GHxCih9mdbfqpBW8wMa/hY
p3XiP1MvEYyDXCjiac/ZKXtkFtT8LaCB6wIDzfViW0uSRONYd5uYod1TNfwA6WWdvoLhHb+Rp3W1
mIBnF9p8b4Qov9mnGo7fTctf9u9NigQ6jAxkiujgoWLoyExvj7RqJg2VtSu3UF3bgUTUAfREGyQR
EI6bnF5yqjreBk3uamFaV77UshibOaZk0BmikwNMS5xKiOpQDwaazwSSe5Q27kH8FENKO9jhU0HP
2OkcY+MdcK8Nku30SzMwQDxpKyVfLYubSwycTRpLl7+FttfFLNjJiv0o5LfAz7GRghfZ1u3wMbKl
rcekfeugcrUGN7M7a77NDCxfirpd78BkjpQOHNhGowZcF6vMJdDEEZc2+XLI7drEZCS6JZfNhhYT
YJmdUR4a6PCeisNW2YwS4KCSSSqRGKai5vg7tArKfeL4z8mjioZ8vbq93smA9vWvGT/D2cidGspp
bQRsM4Rrn8nv5PWws+yaUSikiRCuh9PAMf8Z30Sfxvudzmzy/KcdZ4VVmpCqOPYUz2zWgdqbfsUO
qD4daXgsAOabi1LuoyjnvyPB/1nZf61Ik2FC1U+kAFjAuDJp4yvoYoePwadsl3xpN3DUOhoYtZ37
UJ0WViddt0THk/uv4UlLNDlVJjS5GNZe0VJcy5+hUNppPxDJOLYba1u8VJ/BASA9brSrJQHiha2V
JreGsQDG+3NsK8BVTj0NT0uz8+bp9qlZsjK5JUY6iqq7WPEiiDOaX1b5s2Cm4baRpW2c3BNYCyF8
gBXSptq71XPryQ8ocJouPF48F0qe2FQ8N7D8OrftSksHZ3Ilal5vkNRcCXHrHvs/xV7bROtgbTxA
hwrr1S91gwLEnfpw26wyfprr8wpMwlQluurG6DfObkUm9C7aAqy3csrP/ra1q/ts0+2iXb82NrHj
O96WKPllWKtOsoU726YWfBgluvW18jN1ALw7/U74Z2rj/3tVJXPhV43/fvar6B/TwQKqhRtm7HaP
qLQzOOVz6Ag2Wdkasppde58gTK6+3N6PeU/873ZMnETq9p5albyZFMdtM/qcwa5128JEHPw/HuK/
JsyJhyCnG6S+wkS4R/ukW4UbitUrVDGfTs8InSz6vaXNNCeeAaJELVEZJMAlQYz5oG3o5nvrZlU6
lM9tRkAP0JzYRPrbcLuw1vlD/e9aJ45BRU4haRS+YwgpNhLhxb55jJ3UNh2GgKj6PRiHFPbmRYe0
uMkTXxEQOis97MCsOSOKeCtt30lsdQWcijY0T5q78FkngsbXn3XqOChg0fJgqe43/SBuK8d/8m3k
9GxzXTjFPQoVtrHydqeN6wQQ8q+EZ8HWjiGXPM1Xht2skbZ1yqfCJgv9HW3kFeog7wufY/ZaGZJh
qIoJeAb0y8W1chGq0PTxJKjP/psEjyDlysA27oJ1YqNw8Eqv5CFE5RKQF9R7y8dh1tmc2Z9c64gs
Dn5w7I/XWv88Du4wWrkq3xIn2pS7hdWOq7lybWfWJnc5q1E7U0nsbHmr+4ST8jo6uGBR7+qv+f3p
AcaRNSDT4tvJXnoPZ73Iv5a1yRVnlojKW8s6oSJjTPLQuNbq9uLkJROTS9012qmlR8ZWHvwnciXC
1A8n2f2KOWHqSmdXGZPeBfgWxI6sAwJMzrJzmX2TDUa9GHUapegmPyOO6ryRRn8pZJSsj33xrAWf
F5Y63tWr72hpQKyYw2ISbWIDoXJRKaycyAaqQYj0VirRor4XH+ut+7VaSdv8XtiOjizAd8ITVr/p
u2hjrm//jNmVnv2KiSvraeJQd+VXDGlIjPNZTmpHEX7fNjIOyN1c68RvMftsmDkMOdwQacPkeWlr
7+i6OMHa4p7mx2RbOtGbss1eCihkV9JR+q7+qD4XL+mrsb/9W2YjElOUddIzhgbUD9zM2SMMxxG8
Z01K/hishmAF0aGZ26DY+Sl0pgPb+zokjuz4azj3lx6O8ZtOv/m57YmnCDXqgFKMbZDH62gXrell
vQV7EAkboAW3F/pxgG4ZmzgKEehzXWQYA/4Z2Ei32mz3OnSoN7+aT9Cn7cMXRHDe9Zf2LVxbT0s/
QBn9wY0foE/8hStWmmKW/ACmMgh0cFaP+h5G1oPx1toQIj9Bsn5Av7BYkZVtjDUUum9EZLvTFuKA
Q7pOH/WFuHA2ETaZv1EYm9AlUx6vw/nHF3xBYZxu/ADImFJ0+v3PAyod5A1kZNsYAiZ76RGdc2om
MpmAsUTaKObEaJnpqj9U4z4wHN2Zx0TMN7e/9WzmeW5ivIBn6/LyDhKw4mOrg+/tOvsFeoQDHeyJ
7EcfAk5+4XiNp+fq454tavroxoBIJQNWFrV+YXiT4iO1zuzllPvUDe8smOYpNy7YnHvoz1c5uT5W
w9BlomCzRvzNRdEB9V3pkyEdw+qzrn27vadLX21yfQo36BV5PL1KIP9kUIGGjbSQEMw5XyIW2bQ0
AzygNnGLZWNWcQBY3T6ZnwoZkYWjUC48M3Oe99zEuMqzg5F7SHQVPiZ6Q1wpKeVaSLYQkRyFXG7v
lzxz3dUxBKN+qY1Fr8kxR7Y60UFxWLZ48HaMyb9Wr8SBRGCwzVnr5N57UuycTJ2HJv9hfF16yeYc
u8ZIt6ppsijJ5nR62ug72mNeN97t6MEIVsVjle7hBrnvDpC77JRPp2+IhdG5S+9ur3zmpGimZSpA
N3XNlD6i9rM9juVG6aMT0YKp32X9r178dfvvfxQaJndNs7QxFAHaLV/NhUN1bkVhCg/zWNfqj6mN
04TOo1oPa3kXbplkWfqW48mbWNRVzRxh6OylOMJUz4+NmNImVT3CfnGrbrWf+mG4PznaDzFapaQc
FXEYvL+9k5AlF7b7U99kz/F2sZ42Bh9Xv4LICLwdO6uNM/nnvwJOcH6ahbdu1Q3UN+uchac/+5i0
Qia0XjxBMydYZ4P/Y8+YPFipcbK0NiJMqU5g0aIEEOAPn4kU0VY0ni4lVe6lPt3f/rozTgCjmi6D
IxYVS5lstS6U2dBkI3RNee793wBgVhHDG7eNzLgBQxURXKbpACJ4+j1PvejWOQSQ9BlFEG8v8cgk
AxWpH/3lXQAhwZcyR5Hp0VNPFZwlht+syiohphsFE2I7LoWFpUz3a2ph8gjAoKkxM5jG6N8m8PrV
jibxuoE1vb1jV+5ktGOYmj4qW4uGNIK4zw8fOWVHfcykgLxWDzCtHuB3HOUYfsBWv1LsCrKC1elY
jkytCyu8uu//mLZEbuAIJDcm74KOSpUOIzlEAyTaiF0gR0AduVnDXwrnlr9eLGhMr/vU4OSVaBnt
roNMHCijV/fNXruLnpkfs/uNtE6k/0FDYu4b4i3/u8DJ3hpRnTF+BjaaU9Iw3JF5z5W/4DWXbExC
Irie+4BJt8E+xd+pdoIju+uMper7x3k+d1HTnZvcXvXUoeMUY2Vs6VC2rSg/fPfSdbROto1tbJGm
EYcNDaz6Mdosfrfpy6MreEYU2DWNtJz/Tg5Kd6qBhjRFPNaD9nDBtJCZbyNb27rwRe0jZzDX7W7J
LV9vLFz0Ko+szHw4xEuTJQ+iEndMfnS22592I9ljlSMBFg/r2xdw/DOXO6tz8UyD5FShYWdN1lZG
vApJg/CNJFY0VknTMsateuikh88eBDu3rV1lS2zlSJ8CJpv8APzVJB2Pah2cD6pvNrocL1+K++B7
5yCI5xBGr9NDuBmzw6C/I5qOHHjoFszPeBvMk5IqElkpccTEfECKHOkhA/PgdR+Tl3orPOh7MJTd
HdwNNkNZVO4Rf1yl7wvrnr5547rhh6BdCfJMFfXJNXGRr8rSBjqDyjG3ypt8UNfB8w/xj3uot+kR
Cmr4owHf/pLvEQ51yoXn4qqiiXmoMAzFHP+Xav3kMBV1eFL1kWnCY799xJNrG6jxVnuW2GlmJG1I
uo+3l6xe3xpDVkVNU3VLJk5UJidLqEqja5qUnk7Uf3GF7M2vtRTNFMidQBMcNQt6wPReAPQmht26
1Z4r+VOjGNBTM/HjwZMH/EUxhVXW19D/CczO1TiZP4Ckd4PwWtaPgoCS+i/XH6Udgo0q3mdIKLVI
HAB032VeBOBOvh9EmAAgG0C/ACopYo1SvDPllwRtaYs6JXwRB8jWF/Z7GgdAoCCDX5R02SBUldVJ
RMXwbpJAzIB+ZJMzPy/D2dvf9+KrjwrRwi5fXd8LS1fFQq8Q9Ta0RJsBbFAl+yLUndsWru+MRopp
qVxYHpLrIDULAzWkI9rwakH0DuLoAbaehDoHDZV16Xjwmn9WN0xBLiztygFO7E4ikK7ya6A9EnEA
DChKggQc8ke6aW1vr+/qW2GGTEaE8QvxapzgZQDCvFulZi7Lg3V8VQngSPoKkmtKVpW6FHHMLMmQ
x4YGvLsU0KeZqKFByg4jbmPH98mDBRn3feh0K8seDnK/AXxvbort6WhkC3bH43bh4zVorM7Mjjf1
LHMSvLzuFIg/KVEhq7ipdu1G3ci7pcD+6sJPzIyrPzNz0rwBcBFmqoTzmEKpuBRfX4dsExMTN+qB
Zs2AzI8rqdcQB6jrdAs5+kPyxtu/nKpcTZfwNS52buI3T3XTV9DW88H2EXzm6/rTiYLaycm36ufy
t/5GW/4+pBlQbEHe/UodRV2N8NmFI7r0/SY3IamELvI1foW6dQ+nTbOL9vImPizVbK8f58lqJ24L
SSCYX5Su4XV0n4s9pGRrb9dRNXfGNqO37x194+0FSubtPQ/0cmYo3z6o01JmK9Vt1pKnfZQyifba
l/worOsN9B2+scq2xpJvG7/fjZsxjQeijhEqiFjH8yT/GYeRf7p/ICym2+dRK8/vu+/qT7Rx/gfd
rKuA4HKv9XErzi5Lf0pbMUJmAzEQMDdx4WQZiFPfZ0R2P/L5BmoHZ1Pq6MWwcJoWrqk+cXgJTIYc
adY8oB+wgnsLcW5TXtjZGa+KXr2kQtk1cilO07oCIE8OJSxxHsw1ItTNDFCuiEKQPxUWTM05VQrN
RLAK6ARxOpoTI1ZVoTbbINf2pxEDBuG/dkOyEDnKcycF5I6EDXms2Uy+F8zAuimMd7DZaF96ExLm
lXXHqINdfmnWxQMiDg5Muju07mxh2z2MWUh871E+ae/G4tHtN2vuE57/mMkndGHoiyvoPe3YrGwQ
MGDjDrctzPqCcxPjTzg7n5LeVqbcYwLE7ipdKeYueiBmXfuO6gjPNF7v0c2yQSs6oAPb1S5e2PDr
kJULcv4DJq9J1QDuMkdXH+6jl2T96O5/ovTDZFm1Xe65Xg1AjY7+3NrkYckr3R+Seny7HOia4Es6
KisUnuidIODzI7KFb/6D6CACw5ddCnSWvuZ49M62miHt0KjGlQ7xt7I/WP3329/yqm0xXdzk/ajR
RnQzVDw+3GqA2MUK5dCVcASXvRrTrP5u0bHOXcrz/Zw8JZVcpNB+sqbKcbe+XW4b9JxXiV0xIej+
lO+Lo/Y1391e58w+Ukgix4L2T6dCPjkxsR9m4WDBPx41LzUVI3QXFw7ljFej7K5DNTiW+ICKXH4p
FQBmjlIsc/l5+yycgjevthw9E7dtAJf27dXMXQASJ5Ws0SKD0qflqdhVSJwgCrQ78mR5nW9NB9K9
LRKgdkIzfqnTdNW045Rc2JvceKFIYkkJUXht7YYhzxJ4AqzyK8SNnNbp74EElzaNu6WocW5PGSdR
IHZR0GYxJyfFUJmhT0AP2ei6digkawT6cF9n3lLwOGcIIV7VGvMKkUT48uPBFhGbWob0LOK/Tg/3
fuXCl21k9/AlOre/3czpt85MTSvcXgx6AOKAxh55BxXjUFihXesLCfZ4ayexC9SXIkIT9Fl5Z6du
Q2x5ZBPY1Gr3XhnFpkahAOOZ+tVhiJ9OQrj+20WRJqkQWzNyze7Jk/2zCBw8UNKdnYdCuoW/OdvW
mZE8G0OmLJz96/27MPXR8j7ziMopDcSujhq71DrbQOtSbRjcACVxe0XXJ4L7ZfIfFYSvDO3v5Ylw
6zGyVjKeE3hEqm7YuNAkgN61GeNbMDVzuy5tTW5X6iF2KKtM7upH4C12f0y++Q6TbEckim2Elu3s
6H+6vbwZv0+3Q7RGilSNMsHUIbZGKirE0y0TW8mD5DA7t1Wf1FV+n+/HbrXgLA0wz3y3C4Pjhp99
t9obVc96mMi8uN9LpGRKNl6x8q+vFwUlaewf6ePY0FULVLIGoKYenkp/FYA4iXAep0iS3N6+mcUo
tItoGKtUr66qvpGW5XIfUQyQ9WaVBr+V9rtXv9+2MXMCsUF5hUqvKgP7v9ww4FQAN6ymspvOQIKo
gsiATkn5WFWQsMexJPztZIbOMA44CZwTiq5MZ0wucZPCkmYJLVHjql3XD6cNlLK2ZQtHxvYP/iG2
/7qM/WHQUKn4QnKgTltiqRbojQQpNZwjlrzu3IByUZSo+yHwlkrZV7Oq/yzuX1uTOAeJr9ZFdnmM
WU9Qe4ELcIYNL9k22QbPpgOZh1NAQvolelyKd8Ztu/TF47b+a3myrb6m9XnRAuaKoaYajGYPXfFa
tV6G9I9LvROdtvs21xd8yvUDgNGRG1kh6QEeOX0AQO5JmcXWSi51TbQsBv+9YbDNEpxOCR2ILheS
gjmHQntToprMaiFrG6/M2f0GM1n4aVxVbDAds7W0gjqR2vE7GqU0EGxUlGiPPN2+IjM1H8rIZ0Yn
TkVHBcziOa1s6FY22macUJR/RUxzIdHrDAvWRjc8+ZAXxiZ76rlUmYFdVbZqfbYGdZUI6fr2ekZu
+ZsmJqd06OM+FjPQYoZJF0LsdVQXhC2YT+Rw8ldT7dex2kBNgOKXhhSb4T+knoKOw9HvKVCk4oqI
wC4s1VbQWJTqet8H+pM0yngQjCIIFTC3c6e2XGVG707DFl66Fyvau6a1CWCokULDLoHQQ7yxcB7n
3jgOI/VujYYS3mWyMjQiPLM36C2g9LJN1tIdRNLMJ5MjOwg4/4JnnQkp2d/c3tAZH3phdXL3mNEd
Wkn1SBRrpV0NEtOGYTl8rRsDKg/AfAs5wExcziypJvEwMHyDd5tEDVAUGNoA1MPufjZQXa15WKmO
0YWETpDIPNgsTfjNLfDc4Higzm9d7NeNAt0djF/5uo+SbY04aiK4a0FdmkiZefPIbujQ4ctod04v
uAKWtotV0rbaezZPL3H8Hsmfbn+uaxP0+y1NNggiqYBPG47VEDKmpzEw1504EPFL1n+rjaVw6/qO
6SSBCk3bj+GaaaFd9rvUitGUtIM0fzF6AMMn+fn2OkZPcOkpdLh7LXjkKW9JFJ8uvwp9HwU2IRjY
NC+ENOQkorkK8NQ/hshbH8vCle5UyV164653z1AI6FSd9pJhmdNiVxYlJDiZkdINhtIoTV8SDzjj
qRv+cmYOhvxzO1MkWmQ0US2HlCddcIswDsDl4dop1Aa3N3F2OdC7Qe+PuwBbcLmJPrRCSGOzHAXt
omYUVRw+UXZacEzXp4HFUBlkWE2CoX86LRNVfcg3bGtbGNAdDxCU+vuE5dLCxPMh/Zy7gcg6UNuA
mLdal+URGMlCW3Hm/b00M3F1wK7VokowQ9NUh+Me7iuHN+AFlJeyZQrvAD9KsFiWn9k+uKPo2TMb
hgi5On7EM/8j9tDeSH6UImT2DmF/tYhHmDOAT5UY7SMuvRqbUlw3NtKAskoT6D8jM/7sK6+3z9mM
0yY4OzMx+UBeoEcyzMsU8xyJwDBZo0Uk2DXYxtNafK/vlsJeaYzcL90DBWkL8lfobihKTcckhajL
2xjxG8Y0g53wY0QtjQMG5VP4XO9uL25m+0Zfp5KUUwaXp8f7BCsON4sOZp32X9HFzKHCU99u2/gY
2Z6u59zIZAP13I8KwUQOsbULeRXvRWZvoKn6CicqdaLkqL/B2rMZ1gx3/y5+J1+TDZxBTvdkJov4
rNHU1U8hk1BVmIJlJH4uz6OidjR0hRKRiwShVstNMmjhmmAjldKwKgtFWwmJ8b1urXLBKX785SvL
2ji7QgdXpNd8aRkmdiXJT1B9jADvNl5lCdVpyDJX5Ra+lG5H6OUIf1rUEiHmB6+bHdv3pXrZTD/e
sGhKGoZM4qgyO3f5I9KiSfLGow5ToGcZPJZ6HKnfdCj1YUA9CV2Curh5qn1H0mIjvlNdGS21fDuE
2vfI+hVDp6l/qULpd6JH1vAg8e/yQmFq7jwazPdTzUOvhdGlyx8Y5V1gBTHVG9//lKYeDLmxc/s0
fjw/0w+BfgvTJcSZyhXwNBBk3Y0RB7R1JCMFNHsFUXr1mgSluWgXhMiT1c2P7BQ/R0qwlELPLu/M
9uQmQLrW97WJtxp+VvfVm/Ve80o6xU44muz0CpY1xBCWegQzD+UoWPPfBU9OXhMKps+gLqWqoIIf
SRielFP+7rumtvBWfniLG1s7RZiqvYIKbIUlCP42yUP5ENyVtrQbB94Iedft4/A9f1zuwIwLmJpl
wgSSal4AhjEmh8ZPTxbKD5RMSxh4Cuu1lUTGZiVkOjL45sON2z927UIIN7ep5zbHL332sAlp1iH7
gAZLn/4WxJ+JABvSUpV27uWh2jIW1+EuJ1mffDnoI1VBSCj8iQf0joWVcee/Cra6GmzrT/VtuY4/
uyiGPSyJcTMqwxP3YKjw/UP/Qz4uv4jCvm+27uKc8+whoWY1NnhxwgSLlzvXarnsQk/Liw1z34sK
VNV3BpA3D+GfuuaUjH0l/7e57n4SFd+++9fZkGGdm55cv2bQPLOBg8uG421j1YcogLw9VNHglBcS
y7mdPLc0+XL4UMFVSxaZlcGT71PtQJtR9Jsftxc0b8ZApQ4hXY1xz8u91HJFl9pIpiRXNHZu5Cir
/MqypXnumeIY+0b1HuwG0cJV3tU3RtD1QVeRnAcvwwaigG31uKcutldfrefv1ffxm3mP5svt1V17
S5B4Y+hI7W+GIkD3BB2pADeBjQo0a+kfIPvc3TZxvYEj2I/NE3lr6ABO4oEsG0q3FjEBXbpd1XQK
gsRO5KUYf+bRubQjX34oqwlOrlzA3iM1VXAfwNy8SUKD57WU6mdV65hUEfxyp8W9tgPx8UuoLXf/
f1vqxEs2eYOyc8FSi/DFI+JTmDZKpE//CyMfdwwUHVjviRFDUq2yluTE7qvKYQxF91pn8JfmCue+
miIhzjhOAatXpW8tbAKhCseDAaNZAhiEsbcaKdi/X8u5lck3U9wUXr2EtXTZsVbgL3wPtdfbJmac
If0B5IkRaCcYEaf7pdVukWc9NgSfrGyj/oE611ZCW/8lvTQ7ZWt+0R/rvQJHamsvTTTP7uKZ7ckT
ljeBJOkndjGHo5Rewje06MAE5gtBz5KZ8d/PXkrRzzgpLWVRv9hLRv+iS78lWft0eyOvQwAKKnR2
wLaN7+U0rrfU2Ow0MUYHx4KlQ0CPamgRtFTtSvYfSlj4Y0iEfalZiOrnPNS52ckR6XzJilC2pR6L
fPea3qePYPKwhNiZWRzlGgiq6CcB9Jo6KV/wva7uS+ZmaTU5SST3dnJCF9x1Ga5xO7TXoMkXQjNZ
C7Fqbm/v7IzzBzl3Zn2yxuhUBYMHTflHZZZ2k/IjaffVHXrD92myGY7hYRyui+ASfWP8f5FMYeb4
XJifeBShy3IkNjCPlJD5XH4v6ckM4ir4HWk2ENaR5x6AW8CoeOjcXvnMx72wPLkf6LzmZRBQbE9O
P83uzmi/3v77SyubXAwjREsqksa/72YIs5WOoQjbyIj//oljGboK4Is+7lXbDq5NJZdTNrBQUPX7
IusvufZ4eyXX9czxiOD2KS9CyTBt1KG3lVaCzEo0IVIPgip5h0wSjE07vLfx1yrtle+3Dc5/mn8N
TgI5RGC6Ts4oBFM1fYjQwfKscGHbZtcEggaVX4IDfVqEidO89DUVxTuyB8vcN8iKJOrv2jxCAn57
MeOPvUxf2L2P1iqRlcXAzqWDLDoYHcQRzxgb9X3cf66RvRN8ZGn9+9e2XoqB5+/zCA8iyh+n1yfx
N73UU6sELKzfqs/CI2XgdXlEM6+7s+xibWyRwECybR09trulbsTsiT8zPflstaJnKEemiT2YPyDo
gZb4m0Xl4fZ2zrSS2E/OO01GMrSrWS7VlaqAUstYX6k/Cyv/S/8pWKODB6H5KnvJvol3HuWl20av
TwvTNNBVMFBg6MzvTO5yphnIKzEGZZ8G6TVA4c5i8qT3etvKTjsT8sTb5uTR6V6emUt7Y6Zz9qgy
YOBmUc6lHgltBgeJS3GVRo7kIvT81FV3ozDVCP4dIMvONp6j/YJ/2o+26fI48vVdvPwpk/PUlJ3X
yQP80Byq1zaVYKish6X9vT45l0YmJyfSE+A8jUHHpG4aR5DN7L6voAeOLU9ZcMuz6xnTboS1Zwgo
YEExYd6k/wPnuditjNBHG7eThP3tTzjTm2ZJZ3Ymn1ARJOpcGiGL61bVQSOosdFw6vT7WCiakd19
JDbIXWaCfbF5bvtTec/YtH4M89r41Md5ttChn9nicbQNmDPH+Dp0VzPzJJo+lzON34NKPYilbudy
seDs5q0wVcTYnsxY0yThEipJjlHG4pD4R5mgt4t3avN7YWvHmGByOwDlwCmN/zYAXk5ihlKAry+s
P26HtPmoMDxGRzSsHDjhGapWF33qdWEBZ3pmcDxTZ9cxkRKT7Jvr/8/8o7SKHyluqxpwllW8aiGr
6XdDuMpP+6VmwfXjMbrxkS+FdAiCycnjEdWenuQSrURxkB5jsUdVE0CAdAqCVRlbXzyob9dN2boL
TnbuM1KkhS6FBOJ6/M0EPx54LapKor+PTvBiVGDWkwWnOlOuRgZQYjyfDB3g4/SwtKdUgR0bK+W6
XUNGvGbEuSntaFuthW35WiBk9AxbBMQ8S/PAc9vKPaBDQMGcFuNkW9vIKlOjHrc1vstr9RAoR9lA
8Q4Rikh16lpa8AZzB4jrIBHjj1DhaeVNVNrQq9BcsjuIkVdt22wsL7jX6VdQMVAXbvqSsYnnoZ+J
NgpU2HYNE6mL5iwaCrVYvypF9tf5ER/wbFmTtwEZBDE4RXKMprhko3m7iuA5Wbjs86th0g4KAJpY
V5ddT9JCND4OiUWe94b67xawiGXA+Lwy1iPUwESIQ12FjJ8udFVn3grW96/tyb03BcUPvArbnn9M
0+9S93VhcddQHzaQ6TBGMEW4RaYzd/JgCSjR9rGNDAzuP91VGqyFgjHcJdHpDiofb1XBFV2pw4uX
0S+5bX7ultMZBIVDoEgrcnILSmji46iwetvIlSc9LZ+NQP9dmX/NA0AoyteDYwPCadLbySkpKzOi
egZG3heOVqCtkDHuiqWB3Zli+qWVaQjhmopnISFkdxsYsoUv4pHRz9w7oGu1Vb7jS9rssJi9jjs0
fYlUYm3G4ylQ0NK6fBjak6acki4bPRhEjATYX5W75NgDktsBZlgxK7brNCf7JO5OB2+zVOGZafqz
5hHeRCeZsuG0LKILWs5gKOb1Z2lzQnWQEa5HwR624ib6SiRc3VlOsnAn5lznuc0xdD17C+PUY3zK
gv0j+RNLT17soRrxqGbpRgLBvESbOhdFXaxwssEhjMeU1mAzoeX0Rdp0+2HnbdGeGBlGo431668v
BOQ+I0PLyP1Hpnu5toiArfGbBDFBYLErBlO2MLYcErf76+6SdW7nCppdQmpvhOyhCH1/ozYrrf3q
iotV6RnXeWFmEowh7MpsWMxyRrI3cR07ww83JHeoDuim2NCXHovflXdY8ppXHJJQYlzYnRyROuvy
0CpOMRMVxqr9ng+2ao+FT0Q/n5BLf2fmlm4404hwR27k+5EhNqGkd1wKnmbcN78D4cdxIO86FU7j
1ExTl/Xrvn5sKv0lkYQvt0/M3BW8sDFxOxXCGr0cxTAibXpimHLrPRvgje0OrF+yIfs1vi4ta8Zt
X5icnNJRc1OrvQiTygkRxBdUMle9ayw8vAub90E29v9IO88duZVkWz8RAXrzlyzXTt2tlmnpD6Et
Q+89n/5+qcE5u5rFWxzpAIPBYG9MR2UyMjIyYsVaZ+fciFsEWzoW1qVISSqgVJTucH3zVhdC6BTn
jTR+Gb4idMjHzJRgKHMIXVXUxUjIjyeNzHZ33dJaHFHhXRJdCxpOF0OnVVOiJhH7MLMAbkfzltm9
DG6N4iYHmLzJb3F5K5BZApGE3VJIUi+ClqW3ZmPkkOv46i1Va8BY9cbNvfZxzi2If3/2cWZmOizA
+omX9c4xSqdbozJ/Xd+yVRPcaDAmCmIUa+FlNHpgM2xgX2pgqcrGd854c92A+AOLu5PmHxcXyt2g
u5ZpQTAXqII2bcLoenDSTu3JOOqH5LA1ur4WBDWkWoAO2AzmLa/oqjIQzx748sgrIv4H6bnxwICS
i/LJ/vqCVnfszNLio8BqMoK5xlI3fZT9U5j8uP73V534fCniPJ199bFLe4SYBCsVhRLXvq2ZfNUe
EB4e92gq7LeKMqvrMU3VFrxlNF8WHpBHSalVoWCnl2P0Wm6sbdaLdRNglmRZBjW1BAuoiin1dspJ
qSFtCKBjrSHUfhTRc9xDnZC46cO4AeNfjdhkvf9rcxGx05oKnyTh2M6L9Tq+iIl+/6Q/2m70BL/v
zrnZevythblzg4t9pHCetugKzoyrIU6ej4jCqgfd3gimG1u5JEgobSlVqIsQ4YbwRs7kX40AQV33
wNUj++/WLTtVeRePUlLj4ZMNGV9SHgynupELCtqaWX3uMlSPI6Zo/DTZKIiubqEFYAzcJGqnSyAE
NFs2/RRcsRhl5WQgKHVvSIaCSuygbezjBYumyF60M1sioJydMlOf0gDRhMQzv0IpxlA7t0W809FG
/Fg8BMe2FLNC78ASiEE5/30tbdbRVxCi4ifwQwCP82paAuFh9quCtJ3+ExqlBmGKJwc+HZFR9M3X
LcqAlYq6Q6VOcLebzO5QFX274qIq5a40GIcQeWL9ITmJAld7EhTqyZO2t/+hwLy77klr3kolhPE2
rgBeoIs3YRE2rTTJOh80A1pSIeHLmO91E2uB/9zE4pyH6EnOSTdDHwiho+m86giVzjn85dX4F7ex
ThHLoMCKcy7v+y5BtNaMFKgAImSAx3fW1mzeqk+eWxDbeeaTWtQmZWsm4OwOgrW7OnbvIUR795to
yWtdbYLAuTiURzVzg139sOUha8fPYNBR5VOt8Ghw1IZaa3EQrUnuCvRj0Vf25z+fMCEVZG7GAuNH
m2U5PRPP49SCWiDjtPJTXs5IICb3U+1sPGBXN5OCKnMswFUuUbIVFbemT2vh7sPeOOS78U5IkzQP
79GuAPZdwFjlfEn3p3JTqWDN7c9NL2LL3AVaP6sN37Fw0B9+Vppuf93r1+ogoNkZ41S5UR17eWtL
phYy+cfqBKOTpHgG/Jgfyz3Mkow3FuVu+GcrT1g3KQaJNSbosSzc58w7EXhrWtnkWqh3lFSjk3KS
vIr55eSDKIFsTz2p4uguU8ffi6M2YDq88N4apKnepLWCP448uiYY7CEB+hCcQmL013jX3rU32b7n
RzS7CWKO8ogaQ0OSNH8qSjfPoJDjR23BcEXEuvKbHFHqO9sEVanaGnUzNoHhJbsJXb099InC2/Nb
tkn1vLrlFk1lFRQ1FcplyG600Kinjh0QzO5SvdN2vytdKIbuBT9ihGrgRsReiwHnFheP+iks7FgJ
sNjPDlSeP9tMp1tXbgTtlQPCuwnYqMLFpzO5+nYX5VAdSrlWOZu584II4VOfGhsnZGUhhkzFFVIJ
+E8vug6aDcESsqI8bMBsljoVCrVGTPTH9XN4sRAgBYyVEF9kEGyEtLcLGU1Jy0HeY0VcOQiXzmG0
sVe/X0hvXA4bonYr0AX0+pf3DnTzStkFFWkCtIicPecmzA/Fc3DbosHTf8r4L8b6mxuhpeDspI1E
6eJ+xTr8/fD+UTID2bD4VPlg6rM8knBWsXxv9LcpDuHXhVui0nt9Ly+OFm9QJsS5EmDngFplkSzk
nWNkEZeBF0+cXjWT7b0Sjbu5tz7Pg3zfpNkGpu3yeC0sLnIHRBkVqvESL/hJ9fxG3llFep+amos8
6X3a1YehH8gpeHzBKmXonyShJe5sUaJeeCq/ggc4WRkVC+WiPp9Put9WeU5ekUonpc8Pk/UDiNjG
7q58RzjGAcdCewrR4bILEGTVmKoSeVJTkb5AAhC6iWm/Mjoru525OX+5Zo6SnCKj7kI5Ztn0iyvb
jtoQPbdEKw7WVDz3Pe0beXrK1WFjZWv7R/GPFiNNTNtZemikTxapBCc9qqBVlpAWpZQRGOX+unuu
HHWVqVWaALqQAFzCoxx/8AvfwkwIXSxq0m67yeV5maLjCpT5+Y+42S+o/WcUQuEIwYZgnd9phx4F
lyg5WjLZn/l93isjV5qMLsPGFq59LYbVKJyR/dEQXhzyFMVUxfG52pFo/q6Z+WtcWbC1Be0LacDN
9X1ctUW9gcxPgH+XjlgMgPfnjGIAQP6TMnFpm+ZN32X0w5y/WRZ8t8DeeYBcUL7bcqv4VYETljFS
TW2gPodIZ5hT/W2upC18/fq6/jW2CCZ2bXRSpRIoIz8PbZfhpKDD833Dv62KJrK9MDMy+Xh9M1ed
EnyUTFeId8nymKlONDRA/alyJOVpmpGekdWNTVw9Xmcm1LdXXNUEeZPJmCgd7bZALzq15N2IEOX1
laya4RMZYkKXVtvCBUHvq1oa4oJSAx9ZPeyM7r22pWN6WVsTXBmiA0ubWcDKFlZKxw98bSLiy7ft
/X+e/NY7BC5vq8dgt8Vgt+IRGuxMYjATcrkLPZockn5pgIbJS2RfOURS+GKn2eyqjV64OlLNuz/e
QQYTmdw3oCckX1y878GWFGoSBKlXmd1ekeJ3Y6p9qHNt4/yuXNNCAFVM9oFzpE7z1h8Cc5rGxonR
DNPHR91q9mhu3VTkH3MS36jzFrnjJUjOJLWCcw0AkKJdTogbVqnD0gnCSj/GcGmhRAMv37Cv3juH
/FD3B8vTH1F2frUBJO57Ol7m5+3htMtm1+JXLE63NthxO0hgxJu9fZx3+U7jwQXX69egoBsU/ygP
0YB2APq7+2KXSTuTcs73Ib+RnpKXzX608NJFRvhmSxafQAvBldkRW1LvBG5QtDkkkJ+iB57vo5c/
bnS8XftyIDCM4yg0xRdQos4dKdf2wct1110JY+cLumBBmodxlBx215FDrx4mt3NO1y389v4re7ak
7wRlX8SRjYnBqz45p26vHbJT8zH4SjYEKOM4f+qgtC12DB3eZp/j262p3ZVgwCvWECQH8I1daMuE
CuJNk6IBj3DqH4olpa6hId9JUnNj99VWCXfNGomCoPDgVXKRSHS81RupAv4olU3llrnzaZaU565i
TK5IIZe9vrlrIUEFt4PuCZO4F9rIup8GvBH91CvVT70c79t+3FXjZysxD0q8UddZcxUavVTaCarG
xeDvoGuJ5cfYMrP+2xDREG31uvX+ZkF8Jr4Bn2wJ5Br7thnqXBgpnhi5cjMGeqfkO9nZXR1taQav
3Hy0rv81Jr7lWUkhrhqr7CdKKrF946MM3E8P0V+8U3UekNR/VZKhi9u166PRyEeQt5PyHDh3PHw2
XGB1EWcGxGc7W4QfJEYLfpJudQaTcpMY+96BYdEsIOO5/m22LIl/f2ZpcLQpUJh898x8RnRcd8P0
VPxxm4WQd75fi29SOlJtaRnfRJ1Krw0/NPVfRLxzA4vHbuX3qjxNrCIWHJQz1OLRtJEPrMaAs0+y
uLJG8JBtK9DWUndU42yvdoUrp5PHvb5xXLYsLe6jvLKLVINrgND9eWye05I5HvXZyrZKIWtxRjPg
DaLtDf/YMvWoIymLq8EA/MXrtWoTdwyLXc74djreRIxQ/bmjUYr4T1+ccZjlJ+phe7ZrYIFGxuMh
LXaz8IXNWtiaP5+bWXwmzag1ue4wk4rpQPPJl1pXlTcgnFtGFl8IWSqbyVGM+LaMhgYKvcpTEm8M
EK2F5rOVLPOEKGn6IVcxIvnjvdz6d0hgHK5/E/E7l7f4uYlFjsuATamoEh4ABVni+pr0GlnxFycP
vvtpcx9kuX9wFAhwlC3x4zUXPzesvo06jpkqeShcz6Hu2/vPbVecVBs0c7I1srRuSRQURcp7Mb5f
F2kwzCW72Ej9MYjGfZ1p9/BwzekWR9aWJfHvzyJpkBdVMTSsqZ30+9bqEcd9SVMNbY+t+sK6+/27
psVRUmfTrkvx2Sx9r+mRJxVPnVz81XlFlxqMuXhvaW+XkyE3quQFUShwwsKTzSyCW2HQ1NCDCrOx
/yK6UoWjg0V3E/jZwhN1rbSYkeYzhamcuTje3k+/w6A8uYlabdi6JCfnOjo3tvA+VYqGruiFsXv9
WfsOgZGXoQWOHKgag44WXaZf+sE8pc/DZw0Bk/31U7d6sM/WuthZ05AiRs3YWUv7NbUPUfg30ens
7wv7Z47oBJkzSjl/H8U55iv68ldVZIHXRerGK2BrIcJPzwypTUxbXKDM5yHeVUG+s/Ob61u1ekXB
5MDwM2Dhi0mOoKztIUixkKOl2Mb5T+4Q2+389KC0+fegbr5et7d6sv61t8SYZhkEap2OPdCYboVE
HnOicEhsWFnft/9dlbFwdqcMwSOJfdNyBuJUzdP9cmPjLsdEfvv4vzYWPu6MyhRy6xONIOia7+eb
8sVQvPAAftRVPGXv34FOBNi11fXeWtvCuZm6zqiGY5eATNGpcad8yylWTYh3Hxy/dL2XndNK1hK7
CkWglesnPwKaWOqH636wboLnCn+fctMS/ybNvmr4iTAhRZ5S/eiDLQ691dsCunEG6ih+X4Bz1NFo
cqPhTTSOn4foNolTt6/fxcW36wsR6c7yhufmI8mD1/mSw18bwrBBARiHHozpEGcSgAsnnKVvQSlN
j42qVx/jMgprRqV8P9y4QlYDLTN63B9we0I5u8iTpLBPMqNg1GXwgnf9ffXJvI2/2J+Uk//FAa4W
CVYvs3flD/rddpFprR9F5Y4OBi9p9GCXN9ighbnjx6xdsOv6x+hU3AL9A+aveYidbRL+r8UOQ9AG
Uy2EKmh5hTF4yiVcTSAxzD6e3amq4taTssahUZpXirXxcFsrvqKbIige8B86s4vo28dEdVvrxBjF
uEtO2b76SW/Dc44Vwo3e1rleXd2ZtUV2Y4V+a5kl1lSuzPZXHT+UyT/XfXX9g53ZWOQ1gDzkpjCw
0R/8owDs+DvtfYQCjOAmrv7543k2QuT5Bi6eCn3GOFkx9pwNKbnpmJNqpOHGqt7FZrUztY+BvDW7
t7WHi+NgtjlwcB2DNVmUbd/1JoMM1cbtvxr5AdQy5CI6hVTl397KhREPhhH+9ov0gz57RXtIFTd5
pqaJojT9Zia/+nRfvWxLxq/7JJQeTJmjfUFV6a1tOeuL2BobXl/33Sf0fBifnw7FB21fetvW1rYT
QnnR5Abe6CzLSkM1DxLyRxyAoXlX+vEh64YPQRXurrvlWqQ+N7Pw/CZJaitTidSaU39QE/+Ux+pX
oy7fdbAvXTe1tiIIfOjv0tETgI632xfMzDfnHRErYmxtSPXdOKPfmL3+36wsF5QpvT3UWKlbYxcM
/3SOvu+6LV7n1U6D7SCOKch1LwdJqjmOJiVktswsZygc06KvhmOdmoLnUZr8V9mAR9iWa7AXsmCa
1o2hrd3CVHINRHNnfjN8reT/liWvchbW2a4qgnI46jNpokt3sC9OVadAPVsXTnDT2FRMDnMmlXsG
CZwtyb+1L0NLF4F2Mbh2Mfuq5sag1Q1DY4h+PkfB+DGph0dZyQ/XP80lzpqYdGZnyRMcDInW+zV2
rEfzVveyfXwIdzxJ7oVgTAQH6Bb9xGol/9ziIhlVxrmtlOH3NN5ke23h1hUwKHGnFO+tU3YbPJd3
5v3w6oRM3qNuKnQutn7Easw6/xGLbNXqOsvOQn6EUBqI7/udihRhjoptdDRfrONwXzHksNVDWNts
EmRQFbTpBTfG4r4ZW/Kypoi5bxyaYFnjNl4F9eR3s4NN0PolhuX+4hoFqqWAqyAZA+i0OOG9NSKk
mtD+BVB/OxmQF9rxrRb7G34kjvAi7TMEuyzUSEyQXgzTlFNUZlkv0r5aC7r9NIYwi2hKK/9jWg0V
+ClBpXgj21s5IrSD6bAogC0EyOlt8NLCtBgiidmnWfuUyDR+pn/m1tpfPyAr+awgp5fBagoE9BLC
lzqFElojRoy8PMkhXbRs6iRXpW7EWD+Cf9KNHEXH60ZXXgPgTylNCLFq5YKhvmuNXJJ92txW9dxl
361xa+jwEl0r2AqY02b/iF4XxDpJncypqgQi86lvsn6ngQH13QD97aNgPKs+DLvhEN13O2gFTP75
LstddDCuL3PtA57/iMUhhHmi4GJgmU6s72PloyFnHgQYG1YucfqLtS7yE3ghxsxuWKvcJsT7onks
oJGqrOJzUut7LsbOK2zY38w2erIq/TuSoVvRfKWs8Ga7xQc/K1xYuaTPZie2W+mOVZ2/DM4QuP0M
53Gm308oZm4k62seBIOBrBk8DLQLuJic1lkfaby9krqBmLJMv5ZFuVEvFrnV4swzC2SJ4TnoBXiH
vF2UGmpJO/QTSCBTCb1Zp59jakl+Mqb2OGbNjT0krjEV7/S43mJrWgk39A/ExUWBn0LN4g5hHs0w
Ap7lHuNvaCj+mBkmb/IGCa2/6O69sbTwUSVOungSUFe/izxErZsIXbrR3vhca/4Bi4cGcgzo/sVI
s1NLeprnrGcOu9e6nI+Sz5OkMl9mszhFRvbhjw8eozPQCVD7hA1yOddR1tS/ZgmwTtL4OxM6+CHU
3WneaiquOOEbM4v3TpHPdd6EnO/csb716fRUKCCury/lktTThLCRJInbFBzVRcVuKuQqScT8W5TN
/4Rqdhrn8kcMSUMQSketKw9hr99lkvljGpWNS28lfnHEMIxkAz9iiVxkNlGtfYuvloUjKlnf7KRD
tOfjxgLXdpG+r6ACpjB+QTzYB40OdyJW4GQwXKH/XNl76dt4qx5Qu7ddtjQ4bE3DrRwwBi8IHiJt
EF3nt2c7Q61ubFGm8CatHtxgCBNPVfovchS+KkWzmYWu+D/qnRroSeg3IRRdnOe2NHvAxZwy6TRD
g3nXAowJPecfSP6NzC1PxjM5hPapeEkftlLB1e3VIHYWwNpLESaDiQkEPwDWtsZwwk9cszKfr3/C
VT8B3CoL7Uk4Cxabmcc9IGUdHOPk1AfaNm7Tfqkz6fjnVkjwEHcCmAmYYxGOqWRIwVAbjNDyGKER
OdmTG3Oj/9+sLM60WUhmH8xYsYrCpbvupiQnc/j9z61QQeP6gneFiLi4ss24av2xAkgrB6EnTx8C
JOlCBLKuW1lzcvp0XGC86fkfC68LCwtAjfA6DeGlJmjcFFmloisJ8H8ecJmeE9hcwMGX+I046YOx
GTlOTZJFgh59jHdho/uvmjXrGwiblVeGAo8LNJOCckQnLX97dic5nlRpjMTklOwp96BrmmNxFPVP
JA2+dI9qu1mEv/RwAfsUPFSAChnaWuxk4rR+V9ohdCMhpUFHugGA7GlTt7v+wS7DBNkwsyCAzTQo
0pYTRX1VVBUa1GQccAsFzmeaDqhK2l4lgSzsNtKby8BABRdhIJFCUc5enqcp1zK/D5kN6dpo1+Yo
L/yxU2BABY6OGpstos/b71TlNBsSk+80O/OuLV6bptmFsKpe37OV9Bcz4LSFRCY1suUzKdH8QM8h
OfUq510dVIHrDBEIzDE4xkG515TygAK3BOo+eZbT2BuKrWfv6kae/QBxDM+S3xJ5VieXGICZ02HH
JUA/YOuVuzJk83aRi+DXwACchFEPyvl1mvb1jbaDyOSg30SQlj3lnxn43IUn+TTqO/X9xv6q/Py3
aTCmyQOo1VBIYzz+7fJqrmelSTHdvpaIuDLUhppU4KrjwTqqO/lEzfW6xcuwhUExskTqxjddBkee
wl2sWGJoKfvZOzyzm5+FXrv9plCGCBTLldFGYUAKCkZxr7xdWSCPTWJWHDf9KEv7mmGGcGfulFvJ
OMBOutvuoKytjElqJhRpoxD1F19xyu1Jh8yCVMeZ3Ai96zE7ldO7yfyLo62jUyFmWIEhLse+5rmn
3Yo+rSdnpylQ0eLaGvBcC4gkhdTESRBF6H+7da065IpJ4QWoBBWswNiZyb3R6Vtne/ULCXy6UO27
rO6Q/I5G2hZk2JEbIePADPyj9j7+pHiwQ3/c5o5VV78QCS/CPYwigeh+uy6pjh01bFlXu+t3/Qf5
OINi2Ce38L7Hjz2sT+Nt9JSho6eflH19pMo6ubJr3Kq75GXr0K/FFdFvFm9PeKCW8TPrtV4qQ36L
ZVJFUxDoGLfAiisNRepLMKIBVCVvu4DGWukchm3O4a72zguRZSbp8aLAFVK8kA7sjIfZy5MbWm7/
XaFyzY/O7C/Ls5aUjbVjc9bHlOl7Hdk4nZvP2qoHrZthC2kmcjCW7hplcTjoUcwrt83dxnmUxlOa
fbsetlZjtFAdhaySmsQFwCeIZHuSfMLJ5Gnfzdqt3uePuuSWn82X6dV5mHaqy7R68hh+bLde8Sv1
Xmj00SeH3BF/uYD7dHFE/5lpCOG3kStYoJRdcpt9tPb5aUbWK3nVGSTfmsZdaU8JszzbmGGiXrGk
KgvHvqwM06fr9lrfmOD8rfczOm+C1iv3NuWi176iEBWkUglf4AVXD51bX2sKNlizqOVJ9ksxF/sQ
gdeufN9b8Cm1E1y9zims+12V9SQCKdpO8a6eY8+pt2oaq7+GvIk0TYCflqgJi9x+tmmmeIl6kyFw
l8cPZv99w6fWAiCz5b+ZtrgUl0MzNHx0uUDIw1OmOz/vb6fJ8IwY5oW6uNeCn4GOTwWIOYQWuKT3
c3dq/HIj31a3foNIEM7yG1/TMqDZLHTwzKM0wf1A0WHXnppXztOX5BjcW/v+roYtVXlAVedjB+wL
Av3T9a1Y3e6znVhE5hIsYJJL7IRKXyG0fko6AzWbdcUtKyImn611LomFmdBkTZn8qxqbWBRBa5bs
/2+LET/jzEwXNLUZ+aKtmyUvAzPZXWd6rRk/Xzez9lQCJPKv+yxS0z5JJzqgbJr8HH3j9ki/KJ+d
d/Nz/6v+VL4fj9Mp+7xhUmT1y6QKch4AFJT7LsmUIHBJSKz8GBSF810nV2whD3WLmwLh2f7LdWOr
rklZjO640By4AP3IZembYcXnag9d7WaVN/yCH9k6dA+SFxyjG/3Rv6/3896807wY8ol3rVf+F+22
yyaKQq71789YbLM9SoNdhjxBUAg5WGXhBnnqatCgVLLpNfrkDs4WZHX15j63ucjAGNguQitn6fG9
XXpj5+m/+hskDw8QT5RefTd6yZNSu9Ix+h7fdqetMbsVbAlrBokkZv6RC1lKFzhZaWu1QzCu9tkn
g7Gz2/RAgnSTK0fpaJ7yY3i8/rHXUjNqdrxEhKitvqxmINFUUA0QC9ZRuZq+DJVzKOC71pStusnq
kxKia65xCBsBxS2O55D1fhx0gkWDulmdV15jP3XRUSkhUixHFPTY4o+p+hOlvY2Mdy3+nFteeJI6
z9M4KSS8fgNXrNF7MNB4UBR51/dyxQzVOhIFoCUUJZf5UDpIfWvlVIZKQ3ttKvPd2A1fZ7vZ8tKV
FJaMBMyCmDsGwbVw0t7uTdqJYvZ9Gu5HZXiZ5C1mvZWhdEHfzbCKQQLEhOniY6X2LM1aSfVRe0xM
V38e9tO+8aDdRVPpvVa78XvEPjeT8/+PWebEFRrCUIIt7qN0VtOgyjFL6nMf/1Ch5ZI8c6cd828o
7J7Mu+zxzwcdxUr/Nbm4nOJBboLQhIhcD4fbQtdujeJw3S9WzphKt9mCNhJGzAtViy5nIFyzmY+p
7Gknpc+5kx7n8GWO1N11Q5e9Nd418D2Qs5HK8d5/ewEOtWpGABQ4zDcBmIj2NBzCk3raekKt+TmF
J6Ctomx3wdlhNI1upz6BWamUD8BSX8I4bVwqbx+uL2fLzqJqHPtR1AxZBYN21dw4Y/MaQK5nl+NW
nr92nhj5o0/Py56kcFFSS7VKbtE6Bmk0QrkjwXhXyxtfZi34qTqpJuKJtiXQOW8/TRxVUSCJLDu+
6e+7Y3b8Lq6S2C03U7q19OSNqUW069WhqYoULxD8QWJQeBKTwpGXfGCKMdyLeYK/SCOFgAFKFyIu
ofn3dnUzshcSnWoe1XP2Kbeyu0JRvsdmugEaFIFtkQWJu5HaJzxCjKEvNjGC9y0zRUukC4f5fVam
8W1ea9FXpEQKCpWy6bYzNf8/90IUd6jBwyIAZnBxqEI/To1UY22R/VqEP9vp27Q1Q7V2bs9NCAc9
S1w1OExylM9iz2KQ0rWqtnK71IJyPCk/h1bxUOUIGEj5+JHDuHHG1mITxTNBQULQvYDDFNDBKHPL
Wa5b/X03Zi/Ayfd+Mb36yvDHsEGFGV66TOhiw8+xLAwqetG2jk0OO2W+Kwe/ai5jdfr051/LYvwZ
SXEB5l5CO41BsRMez7FnGOlhcNRDWkYnOmyH62bWQobl/BZCpflI7vT2iwFlB7RdCoIkA0hGLWUH
v2Oe87qRtfh3ZmQ55qEHva3laR97SIh+zLTppQAzlNX5xqlaMaPR0wf8DkeGmLJ+uxatMMOwF1RT
dQGpWsWwBaAr1TY3VrNWTdFojFEqMkhaLnLbmnmfwNH4NOrReVR/1R+s/8gL3xaa5z8annpKf3Z3
W0T6lw4u6EVIbmkF4xbLNqod1IYvpawISVKwCj1vitlruh6SaHN0biyrDIONR/WqSaS66b6TUF+0
aHq5dIZeKIbKkgwet/LT09Qm78gMpK8MZA7zxs5u2VPffsDK0Ht9nlniVMJLQWfaHftoPlD4Q/Q1
NbZQQqvmiDR8QfQJLmAnhTrrnQKnqJeUzvhpaAPdVbvUPyAszgxPEW49HNbtQZDE7C/8Lct0lxeZ
Y5eVBpWvFpq/RtloHyrDU8ZpBxGA022E+1VrkD0RpES7ZHkaZD+yulQF2AUFmfMpghIJ5LaVB/Cw
p372UNTmFoXLqkWhMSscFbOL9ENq+4mEHhRbmpeunjknX9ISEGe2vBvUfosi8/K0M2si9EgoMfK4
X3ZDp8G0wtmIc++ui7VPkJx/2kh1Lp/tbwwsyRIlqWYqCYkTr/SBcXXIC+46MGXfrHRsd7E2wesI
oOIXohtxtfHtVp7PNHkRj4NIi7MHDuXtSfATp4Nymq0cvJDxgZ38ybiLaeiliFW56ezKp61i7eVq
gdiAXCVwkuBePGqraahGBOMyr0ONR4erRgp/SMlH3Spu+7i5MbItENtKdZilMTlhAV+ly7Zs5BVK
brcKmq+eMj8p/rNjPTbx6Np5tJflnzlyGrN/sob3KbGgVrd66Zfeg3FKE/QQiW8XBItpbji+XrHc
avyqFi+2rzPdu8XQd3m5vjWyiGdxwlsqKjBivdT3/q/kNDwUx+ihv5XAtSIsUT9QoLh+1a55zpuF
LS7BqbLzuFN7gLq/9F+6V79kH+d3o9f1tGj6j9Jua6rnMpV9u0axB2cpX+Z0LSVo7EXgznrNcyTd
m7PykOc5aivfNlZ3WT58a0181jNrqjGmRTJgzQRz1mS552jQuMIJ0ukvjQyzHUHOMkaApv4hM39e
t77+OR26f/grCKNFuaIaYCCsLSRG9Va6dTLFS5nxu25i/VBQIP0fG8unYmTGnW5gw34Y9tahOgZH
7TjsRHst97bO/Ka1RZgp9FAb4xlryFR+EzTzkteCFbAYGbndHjtYqceKr/e/i1tSLKDQWNrphDnj
sfs0HiDPOwaHGOPhEwHukP4eQEBgQ99FNxQnh/vpJn3u/jip4UdAqkp8tYAILd9eWcnkoFrzI5oi
cp3ptQ9k13L20BVv3B+r7nJmSFyXZ76a+HaplTYKgNOYuXb6FJlbL7qVs0c9ho4lCAVmD5bYlsak
HNMq3BLBHH+ZwUJEkeqVSrPvTecGmtoNVYKVK0I0D6l8MufAnbTw/7oxg1AfR/KlyHhusls6Iftg
nPaDke0aytp9MR2vH4eVKM3kAagSmOgsmtwL/5QyqYn0vMRhUttVfRiUx/dpf3PdyAo7GmnSb4oC
yGLJ6hchMzPrwZxKxFql03iwjyo8tFCTWTuGIg/BXv2iHI3bvHFVV/IYEbsdYWn7b6ZyVvwFbJzF
o496oXIhQVYrQwK9OA2KQJkOo9TtZuXPXV9FoJHdpA98WQFwjD7XgoCrp63T21n+njX53tB8b+w3
FfFWFwNal9MOjvFiIgbKiRjRNkyhAfJcfEtOgPA8MDsghD0GdHfR9lCTcIa3RRXeZGcmxU86O2/c
53Opl5h0Tuptf58+5ff+EXjXY/+P8V6+SW76b9VTeVs8bovprDwJ39pe3Es6YdTva2zH9/kNHUhU
J+6Kn9K+O6ivw7156L8KASln48G7dtmDTkILjEyRyapl06PLG6WcHTSo9WeYqsR14ewNRBjECK9/
t80fvvZVAaQKmRoBbV+mpdDT8kItOI+BRBGG1naiKgfQV2a1cQ9ePiWoLwIpEzoaAJWWVUYGUro5
inh0lkMyvK/UUD9VjazeFVVsut1g/jljFqk69ANiBkEHnrEIASCgHT8aYcxKptk6Da06H9DCHDbS
+pUAKl5/ND7B3DoX5DhDb5RTypvCK0rjrtf4SoF8KuPG1ebj3PTuvKXdeBk/wYny3KS4DcSXTs7b
I2EmQ4AiAi/OwJfggk4hux/nL1S8tyZ8Lh0DoC0xBXkJeCIumEmddGyszkR3WW4UuffmSg5eJd8O
3l8P1WvrocTDm50+B0tavDD9LB6GOeNNqzQlkPhksCA0KGz9ZzsG7QawYX1J/9paJO+9qgWpHrOk
xvDNYofed/GDOpojbwTlVTtiAJk3LA/nJRov84OhmNqJWxUt5naXJTHKxFyr1f763l0eKT6Rxiwf
ouQrzlfqUz+08ywGveZ9Pkkjglm5czf5w3AzB2G4YW51WWfmFtkPxLFRbecsi06P8tTlkvQ+8o1i
a35h1SPOzCw8PB9JOGsZM31nSox7DeFtHk/JocqrrW7R6orIRSi9yQLsvXA+ZWIE2rJ4zRV5W1q7
vpfk2YU4rtpIs9btWJDWM7xG0W2xpCDpSyfL+FDT0MyvbWDXoZvFcjzurjuE+Dtv70scgsLQ/9gR
0ersvkxHuR+Chq0rsls1gCI+KY/ZzJqafKCTrdkbj7fVdRFdVZ20mxbLIsZWRlwbUcn+DXyxB2ZN
xkOibVK3r64Klj3mosg9LiBR1NOjdNC5iYceKjrELWS3pIe/VxrtaFoBSthmFf9xQ4CdhJce2iQb
yfZlmK3bse4V8Wib6yncaxnJqp5KgRvQ3dm4GFf8XQx6kVHZDFRcYISLzhjmQnDNmuZ0cuL2IRmq
uyFkiPy6c6zYIQ21mS/G1S9r6QhjZnHRDrCrBIN1VCSrc8MWhu7R735dt7SSO4mM919Twm/O/LCO
FSQEJEHTsXMegxRy2+hUHUlSXWAyMNXDN509qW553ELmr1omt7AhfwDRewGh5SzXsW4hVNcW+dGq
xtBNteyzNtr7OU5Lt3C6lyocH/vguZ6qYwOhk2TnHxO9/5GPxTtBB7Or/I1rZ8V/bQpiuCRJ+iUW
1QL55WQp2K8+f0zLdBdF33lyuZree12yAQRf6bAatpjdY24F+osLoAfyVmmBFg/Eig927ZZP2S2K
TcieKtVvjZb/hkVEuUyCsMnS4Kqg+3mRBIXpFBlmHcFTMcdH2wh2jtzw5Jfbx9auT3ZWM/bd7BxJ
3vV+7sbqYxgph0ZH1X4c9oGBt1vWTWWWqE5LzUZ+sQLwtvllugA5QO5/kcdMMNiajHVBjKDr7jwx
Hp7KrqOOD8Fo3FWtdpBskvthfKireu+00XMQNbe8gj44znc5d0528KNsYkARTUSaGh6sqvrg67DO
O7SGkmHXZcWON7bk9mG5EYRWvFlMKZCwkIeJ/HJxb+QAQQ2zB5KURq72wwj2VI6Z2PWCveRJ+p30
Eaz2O5Doj8bGhbVpeXGTSJFa206EZf9r8SmA2i+jy7tH9MGt38mHdj/t0tvoZat6tQhRLBQEigAh
AHSA5vj34+gsbmhKJNXa/+Psy7oj1ZGt/0qv805/zMNdt/uBMQen07Nd9cJyuaoAAQKEAMGv/zY+
p7vSZF7T1Y9VtjNSUigkRezYm4EOdtSm6xy5fEi0ErFlBK78eYhanFyzJdAO4wYNzwBxxbLHBZSI
5QBdOtUrdMdPhyYQOlvJFS92BUzgFefMOxF7Hm/mxeEoRnNirBSj16rVHhonz11SBnopXiuVPsUT
EizMWCOnX9wI320CMoQ+K2ThcdNYZFfUAlydCa1HL1eG66IVk1vLeEaiyAxpS92sVmbxfL1mO3Mp
asZEnymd8F7PNLvRhUf6xrUrzGKaej1Yd35vsYDzwg4yIJQAnBKw9otrWjykJUVnG/NSrU9c0Ppf
KVq/slrLoSxtqB+PLPDI2b1oYAMEAHsVXdakyx6U3lk7hZeO924HSzRzYWhIDS22dFZpUqePCvNY
ae0T6JdDzH1lVZaON5tALAaSUcXnnxWze5B6QB56Yl6TFQdmKVvDkiKpGtugpDxSGK4ZEMBZMXpp
XKdGF/M32emIvlQYBb/TXWaQjVaIu8/dYAlUgo7Ex4EtdpQC8caymWDDzpVtM/InS0tu5V72cwoq
A3SOF22oOftqnG7VLL//3PraAOefn8SmPm6rSnXmWc03uj16LFvji71owYFC7KyHBKzc7KInFjLC
UqCwRgb4Z0aJl1ZxFSkxa9c6nhdZtfdpnJOiIO0B2gUyNB/tgNy0KQpRM6+rCrdKD3HDdzXXt9xE
b4E++h1rfWVYa/K7tMEQZ+fCPJpWcDP5aFUHn2oOyVbm9Rko0ukLztOgtNdKkJfm8NTK4tyKDaUb
+QArXJZ3Bdiz3B58Bv+Fr58aWUTZUTdGqqQwQtpuUxf9m5WXK/e4C3t45kB0TPTq4jq7rAM0GVFZ
KRsNCC2qG91OtqLjLEqHSg4rVbtVBVoXNdTkP/fxJcZ8dg0deQsU/JE3n+8eHxfJAhec1hkFeEfQ
DWcWO3N069hVTdfBrUNs3kDr91YqN+nk5l+6+3T3m2C92T4aJYHAxosSSYRldExLreBEsZmnTzaa
1nu/Sq+Tkm0+H+bylJytoEwNKiIckpCOXLjiOBSlxCq0EdW9cZ1Rvuus5HqwNbCQW/Xhc1sXNhsg
RbOUGvg0cNNYnF11JVeaCtYQD6olutfEzOVlEkKiL9B665Cb5bVkSo+M92s3nAv7DWelhvQnEhtg
qF8YzjkF5K3JALFUk84F7uypFyxzq7L48vkIL83m3E8LhD7O6DOAJZvGZOwzB4FRL3dZUj3VfHxA
QS5iVH/5fVMO1g0AA6CxzppQgZtDdiNWmYdEni8wqW0mbWz53pK2nxuaPeAkkQI/nFNCyuwmM7/s
Miuu60KxirrtvGTsvKJNN1R95aa2TaQkUPK1HoDzGbTRsguMDfLVeEctcWCpgQR8axWdN1Um3oRE
aXbNUHGoAGqpb0haEX0+unPX+GBv2YMJ8qRp1HneebS8Gsn1pEZp9v1zE8sHxDyDp2N6P8tPDjMI
nEkKS2HDN47ZHbvR/AKVNwsi1qnjEZSLEv83ew/+NAnoB+qK8I4zj1cmhzIT2sseeNv2BRk2iZ0E
K8OaA+DCMQAjxvsaOWuEyuUFO8mGxEqqrAMtLRJQhRKhfSOkndjogu47VfhZAp08PAcQSshBtupb
lktPpGpX5vf8nMP0ztwoCJa4+i4JjySiSZIskc4jYC1xptRFe7P/+VgvesmJicVRypJ4ikHr0XmK
2X9RS/ubxJuNpdI1wqPzCPlxKPPPTzxF6NOAzBemFC0+ZNSBTIRsVn9szcHP8y8A8/T5GvPvpdlD
vmImOIBsB3LnH02SAccfVSTuKflXaDVsLKdd2WIrFrSFLK/ZVVam8AS+yKzULw3r2E92732+QueX
BHQ6/BqGtgjxTBRdY7Uwogke2HHqp+Dat9Ti0Mlfh3FbZmTF/S8tFXhRNJya0MQ7o3vsWNbFY+lw
T7QK3nuT29Bnnj3zwfZQ6QaHIJQgubmSPlumtN739anVhSO2mmS0RRFzXEqUEGINDsRe0XnWe1aE
Vp/vVeeuaz1fcn7kftEyBc0l+wym0MSCUcnESI22rNyRoD2hL6YdhW7Eyp3rUvA/sWQtPCVOc5H3
ks29fNKeRW5sisTZ4azdV92w/dxfVga1JKWq4tRAKQKDyqjqNuwxN03XEGsY3Mvr9WvuLPXj7lLq
fLIhsMEBpkbuIdmDWgA4AePQXNmuFgBKfViL/P+HyZlzBqkWPKwXN7qUVtrYSxhZokQ6SA18CHE/
g8bsxe4g3RapoGxYBz9dPOMgAjgThBoXWDdG0xTGCFEjT//qHIUvHppb4ouNfQU929f8JvHEY3b8
TcHvP3fDidHZn07C5WiMBrfmReSO86SomZda3XXcqDHUv5NdobLw950GkXJm7gQg4YytjcR2avG2
4143VI9A/QfU7kFxa5XfP7dzaR84CnTUQCiGHsXlJcjIRZkOEufgFDMklxu5Xw4tdTkZXvrWXnle
XQrPswIrOEZA+XHWJibkptPRjIFA1t3z9CCRlfzp2ucvQlYHpvduBL7YK+NruzvmydPnk3VpJ4OV
H0jXuS/sDPHWmZA2gg9wb1LezAF4O6RnSbGmIHt5FL+sLFxtcEB3QFtYSesxKA3EDLjB5wO5cNEG
IdUvE4uNq0oD18mEj+1bTsuw61IiIzRJEDaoqZbepgpPv9jGqK0xya+NbbFCqSx0Rx0xNqdlj5lq
3xLGh5XQvgTzvO9VvC+BbDDmZvHlLc22U8LpUGPvjK4Sim3+FRQrtWuNHui9EAkd4k7fP5/QJRv1
mc3FwBQFWhSKCpvc13cyGmNHACGj6rbyHC/z4vvkJnaH7/wHj+LjzOa0hh5eVoP+/AIIwaAYA4/P
mapCaU68SWv4fh+W18Ub1708iLf8HYpKNzNnm/Ha9B5y7o6/dme9GETQXjVT6KDNankOVCgsZejK
hO0BypnZLXO0oGK1K2lrd6+LRw5qSv82tZhnVe65SZGu8JJX4QOPMx5A0OUnB92VbvnkJm+S/7vl
kflNdWpycW2F5ldTI3kBTQyDe6iuMfkrxbXrcwe6vH6/BqYvLiST2cdSDHEvzzz0fvsU215ZR6QL
5MYtDxy83o7tTdB00SLJ9kSkbsy7z7/ByiIu0/1JP6BPI8cXUPTyW8fyxlMY4W5pOhT4bGqEn5tb
Eq7ODouuzbk5wzbQ67LMtWVDMQ11ixO1VSrDBRQdPUMDRUSqv5c9y7x2ahJfG6c6rOPUTF2d1GuV
vgvxXEW+D/maGcCMLMDHQx0axlZJE6CJSXM7ceFSZGXVb5+P80LEgw2QukLkXMONdhFq0ZehDAwd
SuDFwIuEPsb6Wl700ihQdkDmDnnL8zrNqEtg+UUrjWfxuepgmkdOHTDC953i//5YHEhjoe6MAZ2x
WImR9ElOe47cjJ1EalHTXZPXa+C+SzMGXAsAiwhlJvKhH1eF1WKSUiC4wMmguEKRXCleidYXXF09
taB+tCDTwuZ0tuBk5CGJUW1SFfUGhQ7uptqaNvvF5TkZziK5m6pjwnQNZy1lli+POsAYiYudHny+
NssWhPf9hBwMeCBQcEfAmr/HyQ0VkiI5L0scrX2I/LEVTtChbnwQ4EEO4D9I+1woC9lzzuff9uZJ
PrGXT2Nr6j3sDQU4/Apg5isoI4GuX9S9K2SQxk5fYyBB6oK5EGxcucFcdJIT64tt1SgZcIUGrHfm
l0l7sPOHz6fz4qqBbwXzOOeblqHBrpWpbhJwngr0eYVq9oTti7K/VbCVdbtgCCLtuBEbwI+BXXPh
HhWtpIkrFHfWoRxBzaY9DkpzKBX2+vmALkwYAA0QXUKmUzvv0yorUQizRFwA1HhXNvXRmtaKuRfy
FAAbo6sWdfC5YrzwwLyWR6maYMLhz7R/MtmTxFE4pm8s6X1k/t08Lldm78KoYHIWN8BVD0DWRawY
7DHPJAKTyJ4c9NGKzGTtynFhgXQNqAiokKGGdoYitHOeZ6WeIC9cQZSwcTw57aBvs1bJvWwGLabg
HZmxhAs/MDS7kPtWQr1H7sqrHvXwKGtq+whSssz/bVfAFVGZaz0Afpwh+yg6rgyCyipI3L7V6oOo
V472i0M5+fxFeC3GvDDN2Q9ACItbE8tTKKZVMiiei5fPR3IhkKPLBJ3nOFpR5162tbRssOhQoSpX
22q8RZfQti4KHlIz/1k0zu9fkHT04s5KCPA3JDE/Bjx9dJLJpHMJsI9KekVRJrQs2Y+VlZ16afpO
7CyTmIkd1wYFz7OXgEt30w36vRkLsDAo+ebz2Tt/KKGlBBkGiHcAtDKP7eOIZNCP2FM8NAD+xP5Y
WHgXVfLo0aSdXLVUX6uCdgFw7xZe0/KVk5BbPa03A8iOfDvuVqAgZ1sZXwQFM9zskSBAHWgR0eOG
jUjyt5DqsZruoNXdN54yPfp8yGcOg1CB6/zM3Aiu9jPojNIPhAKVW3tmBi33VNibERwhaQeKUXm1
rnsWD9+NASeOJh0Qai0dpjQ0xiHXUXtd4URMFXvV6sGpR8afojFunBoZBJHpeDImhep+Ps4zHwJH
uA4OD3C5oikXNbuPK0u0Xu5MraBeJtWuACGFpD1Yqyxa86d8KMtYc8+/BbIQ9FmhbWb+FidXgMmc
DGdo0TmeldBa6qZrYES/Qb4wSPO6BuKQjL976s8GdQRHFRkkdOwtgmRlxrpcNjG6I3rwTALoBVyr
Uq1siwtzByMAAeB9AjjIkoScyBW6SloYmQY7dxUqDpQbL23Pnj9fo3OHRwYMjQ5IVIDG4Ez2gcaA
bdjCQquTokackG8a0e5/3wTKPKi6yyiegT/44wKVtlG3aQIEfN2WKLPXzj2tpWLlODnfU7NqkgXg
NqB7YOFZGGnLYtJYire4VE5K0JXdTu3ZY+EUd0WnrGAzL6wNWHpxd0cVBPCM5ZayzbRMeJ3BAcp2
30joH8xJ6qqc/radeWHQ1z5z76lIJH2cOFtC+KskaOd1hX6fUjmYrC+6jT7X310fDYjLOT4go4jZ
WxwpQ2nZPDE08Eko1JWFE0B4ZOUwPvcyZIPA3//erTjjLj+OpOraYlQpmO7SWn60BFgPrH7tiXMO
YAF4dH7Eg0UZ1YCzt3yOhsFWskHkwoT8ZRjKrZG2P3QDkU8pn8ae7HPwqZJJedbHiQUFTW4shYSj
lYSOIVxDa66msjkSWmS3KqGvAGKt+OjZLEDEAJ3K83qCP+cMe6IqY96XIydeiSwg5Vdjsqa2eBYL
YQHV3hlEg9QjZuLjPHeTZXA5BccW1bIy0iQ0OnXcl4myE4qWgUhR/PbFFKfkPNeovMztGcu9IBFi
mkPdEJQkkk3WxmCnHbxVcZolAR+gUICrYTfMzdHGeR9IWVtdPiUZ8ezH+opdjRBUKfx+X+9BGpBt
0015LB6t75/vi7NtPu8HBbxegPCgErgEJPV53U6qQzJPOLGb9bprdo0vY5+8m/l/b+J/kh/VzZ9H
VfvP/8W/36p6ZFmS8sU//3nI3sBiVP3k/zv/2b9/7eMf/fNY/6D3nP34wQ+v9fI3P/whPv8v+/4r
f/3wj4DyjI+33Q823v1ou4K/G8E3nX/zP/3h3368f8rDWP/4xx9vVUf5/GkQfKV//PWj7fd//IGW
/JMZnz//rx9ev5b4u1v8Bzv7/R+vLf/HH4b6d1xWUOHWcTIphqphLw0/3n8i/x2XbTTmASyG5x1I
6/74G60YT//xh2r+HWcAwMgyMEnYZXMdqa269x/pf581BnCgonsSt03b/uNf4/6wQr9W7G+0K28q
IMDaeSDYR7/uHFBXQXs+SLBVfBJwZGdg9azVNRlQ3tY3htHjLRQ1WRelhgG52AQqnej7w05gMy6K
v9j5TW+99IRAKefnUDlu79yVySPJaQTptt8KtPMXwx5ElAH0CxnFs6coL2JdiaFf6Nco2cjW6JZr
jZQfd8VfFjB2gFVxZpzBo0bVAt6XwUJnI2Eav/Jma4o1mOriUXBmZckxNpWKMDmLK18n2IBWLp4I
V7eDRdBw0VCo3xFncvFMdrWmAQVS1+Ruo1a2O8x0qrzpf5445l8OcLrgHyP3+9fBuxsadOg/BG7E
WhyRcHRUqwwbrdgUYQB6LXb85XMLF6b11MKSTENkSKh1atr4PanB/X8Ys8Ifq+3nRua6xEe3RRb4
1zCWSU2wFBStpE2N/y6zIJwaKI7G3gJH/j3nFrafcUWJWIO4nW8WbF9g6XBTvsTkXigZsgpq2vpk
q4VdJAVtKEU8WuWGnQ+35ehO7cyjP3kIsLixAcqNa78izn3FJOHr8lcB1SD0/cQBxC9dybECddBs
tzbTlXf54oT600VOrS9cBPJivVSyrH0Xfy1uhuvGQ7MxMDlR5Y8bCg3nYb/WLntpm6DnE6Ka87af
m+s/DhkQ0DK2mQ4eBiNEZX5u1knD3mM/dZBxByjeBmt1qEs7QQf6DYFvlrJaPn5Y02swmHEfaIsU
1IKNsnLqLpAVf03kiYX5G5wsY89ZKhrAfnzaeT3bcuZXMhynBNt15jEWZkCq199ln3nZb1bZ/mUb
jxULz6FzebrWmnLAZHIOajDDcTPpe53WupvYt5/vw0Wa/E87ACGjfQbZawWh+uMYmYJiJWB8WLfX
mReIhNqd6UL9bgt8TvjfLBkequifQU5EPcNGklgAHhk7ld+038EgAEbrtYvtxfHg1YWWEzwjAF1f
+uFEbMEKeEVxJfxZCTi5zaIxVILq+B9gPT++9f6cPROP4rmVwECCYbHVJFWQshpnH1SNQzpNumcq
Y1B3SOxarZT649gFaTOFGi1/1lXjg6gdJCXQva4T4ca4q0oyOKVmGdz0iZPEs8kUtPHze8tvCSyi
7oB1ueWBrJTR0DfRoBdb2wK5l5hMt6L9tVQcRxGrLnoYAL14U+Nya8cT33HOU1dhaIIs+EOidX6f
f5Or/uhI6bcxd3YiY2ALXMukfrz0n03HEkXmDHJvZXlS+2X8PPCfoHVMQKkV29BwkHv/c8+9tP3R
1obrMIo7qCQuch+0mUxSCIf5dGj8ScPbwqmDz01cGg5avaGciOIectCL1YX8RJ8WTsd8gcbM2Bj3
EBjUWxrVU7mbkufPjV06dk+MmYuCd13U0MQZe+a3JNnmEAoH9gjgkD+v+B9u+KfXh4tW8IqYayxg
mV8+5DN94HIHBnEfbG6uDSJvhd6bGv+td/y7H4CrA6lofEFw8C3fK8ypeTIajPnc2Go8cyWgQz+f
rQur/8HC8oSdhJ4h1wZBy7H2JeuBa2uwowV7078GgZsbogj6JpbZPKuIK0dPJGzaaCzAmxyCDFWw
Q2FvjNSfVbuSYOYdalTf7KK8hHzoBuBXwjxBgwR6D+vh5sL1BXRSOA9AlXOBvbzKoQ6QS7iZtaYR
Qh/FlQyGROqLM20nHe3NKfcqZ+2AuBDiYBQPeaTEkSNe3tSyus/N3IlhNJA9qJKAwbG8m2KX+rE/
t3Q79Y3q28/jfu2wWFRU/1qAE8vq4mia2lSmApaLLdGhIw94u5+n/uBDJS0sVwX9LroUggme9pdI
2+tEtcFbAnPacQpVT/PbSLoebybTf1d49IeNsqYteum0QnXwl82FG1dyDyxvTJjfBF3QX9UhSHc9
59WJaJDdr2Ki5pC4uJZ+sLaIZzyPiTBjbEs1Kq/Hw2xr7qWenmaW9XXZubXRvauln9yfRG8ORpe2
zJcNl23bKPanu6qAYCa8J6BR+d9cQk8HuOw2EhJgH6jPIO741es4uv0W6mmu7srtO7Vaflyjbrk4
RBz+yCMCe6ufgTMaSbQmXtcMPto9zUJxqa/dGZEStPeJv0Z+diF4o179y9hiQziUS6Qu1MaX1Bwa
cK1rC7Ihyloi7UJOAUneEzvLo9WQ6zbOEfm4jSoiBdVaF2ihjjwX8fke3XdH5By2GYj5MK2l/x9g
mufDbumpp99g3qsnnlMorJKpin2B2BtIrrJhUGpQArJbXcALZ/yHsc5zfmJJJoUlcQIfHTzA+iHp
Gm9BZB+I53rDAz0sQ7N0iZffr3KEzIt1NsRZTQFZEpQilr3/1aj0hUnefRXSIU8a5hacRl8xpQFI
V9bGeSmKgwTwX9aWNzOjAqdirCnMz0b1gWbaXVeyG6nqvxiSdf/7RzN4T1BgwdmPdvn5cXwyow26
CPWcwXsU3vqxmrhmvda+ftlDT2wsd0IbazXUQeChczMG1iv1e21bpG76Ft+wve5m2+6q29LbvMYB
5fZrjPDapdXDhkdfBjb9TIT2cZAGK3s1g5vi1tkGtNOjpCZXcRNvBlZtU705GIMVGjKaZSsZHWDK
Jq6qbd1J214UV2zKDjGxNiAEuVclyAkRK0Kfx1aueTiCLAkKDruc5EGd617K7SiVs5DiM4xU3lox
WHeBC0yVcaVH9OJ5ezqmxaRaIyQxshKpRDWqt+8SWrtqq743yf1XkfrU1iLEWKxBxiAdmJ9uoQ+m
Bsmud+PNGKqQQJ0jyhrJ/aWrk4bEOSqZJrKS1mKbKxYTKe+7FgEl2SibPBpCPWTRWufw/zGHv+zM
+/DE+YdOMge5ROt6G8RRs5s2MUy6o0/20haP7M932qUEBZArv6zNwe3EWiesXEttBK9Z2J19B5XD
jrT7GR1b3KHDRYL2or6n3to5dPHUO7W7uLZIKR9p20BXuQ+VMPXmhhPIEN822yJIqLt2EbwUu7RZ
fgGiLXi5LOHUWtmkU0xk7DWWByKvvdFCmAatbkJXtsBFL8GNH6VuVK9ATvBxPtsGWWZhm/NpPssD
2dtp125ZtMproxtzfFhEf+xipMrmx4V5hqcrKxq3bWZTv6gFKIgspSh3rZFNk2cNvQKYcV8or3aa
pa7R5WYw6NJuQprARDNwSyCfp5tXVuvortJojpeoYyhVpeE3WgwqqUoZINBc1tvc6K+1dtxr1Nij
weBY8zRUkUEYVPuYcTUy9MHyYjP5ovSO7tkVKd12al/BmXHvgBvJmrqgrhiSeUR4Rc/3Uga8hkrK
a7UFalfIKCToExrTmHq0wXnuZmzcG1aR+UkeD8hVsdpnSn8AqDhkDNmNVDePKT4U5Lth04wJEmjF
d5MBR2YYzRcgvnaglLyivHgkthapU3vIJMsHFd9VZo+BEMN3EkN9g5pspyvS16lA1+kgoHdK+FZx
aNTS4mYm4ohj3E3iVP+WSTquECZ/rOzqiRid7NuF8ZyS7slorHsnHh6awbkarSyUu2EIMgE2hdbo
o9rSblqjG1wpz7+RuOy2LLGDDuJzYZdMoVKC0FppXww12xpdewTsjnrMNG8TQxIet83dBBRGO46O
G6tyGXFJ3QxyfitS54jmor1S9TvC40ikdGOVtXMlKf1V3GY/80KN9II8lEq3E0gfpYq2l3Jpz7m6
i6n9hHP1QQdV6XYUaRdYI5ZPU8je6czneDQfTYcf4ml8Uac88eLCvEuLFPXXJgPezKxdO7Fv+qTe
qt2oR3UsSa7oxu9s6OoA7e7HTBmuQCMZORO1Z4yMFFVNMh5Mof8Y2/5KytDW2TvqDWc6pKrzKjBq
8WBWCcQt0JhTyea1Jazj2FB4ZhtWhfSkcvuexdrPHjyLV4noX0FCrHgxMaMRruRqVfNos/jVMuJI
L4dbswM8Uq/H+1QIz+BjNJF4co1J3BEHnKatJak+JxLY/WxzAw7IQ8dzzUWHcGf5TdqVDiQhpCoC
BrLa1Km1Tav+e61nV7aWH3uHAoUj7YYY8teQp7w2Umq6ZUa/Oz25a0n+TVKa28ahjic1owcKnqOS
qG8FdRSXW/ohrvm11NJnKXMCXUpf0XJ3dFrnVuLOXp6MDRiIIl3N4FP1F6vDnXHqSRkJJ/WFhlot
KcCdJZo2qgu6ka3qKAyANhyWKhupR4HONrSdaUv3PUuugBWAfqw5w9C6tvdKu35kCXsumtg1nXwP
7IyfIBXYj2biYhQPg1M9aQn9rmsUdDfFUa0N1L1VZQY23MtqU93wotCv47IhdxYU41+yWEnC2h42
kgYxJeH06R2rk8BI2U2R0n7PzSECnOoeAcdPu/5ZlpovIzW8xkTzhRid0BBPlZFAfSlrb7m1KSrQ
H/cJJO9iYrh8NIO2yw6sJneiNh5JD/VhqrLJzVrtSU76H109VOBeMYu71hTbmlVhy9Swy41oqkcN
kg3olgSQsO1BDKPm4IzvJvpgOk/Cir0hjm9H3t7hFz2bDZ6UAQ9viaNl0vu0i0OjayRPyWhzz9q2
cQ060WOpqgebpn6bWUEcm343jZFkPE3TC5WtSHN4HwJM69VyanlIkUq6Fo0ddZVxY2p40Im538Px
tHJ0q6YCLY7Tu2ZcvNiiSAJa/9SmgW/1NvXUGjVB1tRAHgh18msbNMPYp4nfdtV1Uju9j3Jo4k1p
k4WtDcrDSX815ArsX2w4Th2aQ6kUNdKNJHWeY0F5vhYQdZM8bCFI21qFR2Wni9Q0BhlElaauQ1WE
IvHMMhlOb9y2TZN6mJg3jf7ER76kzvjgmMNzrncPpl27UJR86yYzipmhQY3aucqlDBvNgo4yMP8G
xBL1jTCbb52evbLYMFzVSXJf6NTDmbhDHeJVN9t2o5TpzwZsW7iCeylChU4Zxa8WHhqYIxwDV5oM
1j/tpwRSdy8ndmBV/e3kJPcJoEmKVIGA8FZuvxjGVSvf1qUcEgOnSqm5Izj7mm46aGUZssTB6WDI
3jBmWDTu1mK8J/phLEGh50DdNFf9sRbllpAJChSkve6QOq2gRhEXyS6Xki26O/WNDrdLp2avSwRe
0SVQ1ULI/2pCapBJkx/Tp2FMtxX6/dt4CmqAcNo+39HEciEU+NYIkW/plLu6Xht3HE03CVOkMCmT
N4fIg4vvN3idRr/FlDx1BK3Mhu0ZEvHBgotVk0PW5yAcfNRyK2gg6WUNzh4VyMCQ2I5CNrlPfLU1
HtUxPbKEeIAV3gx09Kw4a9xKv87Ek6x0m640nuRyclk/hiaO3A7xyrly+Le8kz3CC7chteOKUt4n
xbeybP2aK74pJzul/arH3XZS8gc9d+CKHACS9oqLn4a5jSdtoyfDVxmlXlfWxbbJQMUpkwHJvPpY
2ZNrTl/qnh/NdngghXrjkNwHt/yWCupKQwyWK9Mj5hB0YLBRpjwaE3Qax7IL+NhNz8rIktorY1Jd
HYMh7yjauyzBCAo7agFykmiPkUwhV7VAJndJ2m2dcvIt/HeTvqnGoz203xKclm6nsn1ZJVuGxqRi
hKZvrgVdPh712LTdCvcrT8/hfPD3qndr1OiLnBxobW9bXrp1WWzAXrEVLeh8eCW9SioicWulbyQH
dRBVWjfPLc2Fyvgt2t5+GBatg9ZSeWRUYIo0lHm0seWihYjAOUvnxhqax8ZxjkafPOUMguCZFuVd
J9zJojfcsa7TzrnThP4V6a8XI5PDPhlwiA0IIm/Mjg/gowmMoQtLvbnVY1yYE+mR59Ib3pmVy1U0
G0uxEzlZGaYGCQDHC20lPXDcyaAgCH5l00tL3bXq8qfdm49U0icXhfanbGJ0A/G/p7S1N4UDFWkz
doUmb1Sz30iWEiqV4zeSs4GuypPQ+KbVzF3eQJ8Cr8oIstMHOrVfu4n4VhY/o3wd1H3qSUN9P5kx
BNysyYeeB4KElG+lQd3zPj/IFdtOk4AybcWfVaV9s5pJ98cBV3Ub72H0ULe1XwzCDgdDvzEcHBE2
GUEiSepAi+U3K5Y6t2bmgy4PICkfxc5J82snTh57DVc7YUlvo63vymx4lkb9SSnE1TCYPjPQ76cV
d0D7hklHrjOp2ymTjWr7VF1Pdnw1grYpyUBuCk4rQBfYNtdtP9VLJcCxChJxkZahNOWIx6TQNhJY
OMKhza5SsMfhut1FmZUeVDZEyqT3PjHJndkkAe60dx2hfm8ZoTDRj6eQiAzEHXTNN3m2bcs4zJIu
rGf2wSGf7pVcPuoDuza15EWl9V4SfF/lKIuXlLpQeBJzwAyLgURm1d87JcC7tNFDA+DopLWjzkCO
v7dad5ryxrVEGo7yJAeiLe+rpHlQC13sR9bkoU7MH6CcuRpLdiRTdZu1UiAK8oh6Fugx9OYbKLx+
ONOwAQD5IFWZn00tZCbaeqvldZA0dTBA3zUCr1LuOk12L1Vq0GMX6FX3hWGbQrKyS6Ja1b6OEIg7
2g5SO6h04gqgXtlpWgaQC3lBt2soGfFd25evg648QW+C7AwTzAsgR+pcpuEYtCXT7wvD09T8ugcB
oIt+cV8zBMTj88qXmhoZE0crd0mSvGggcfUMs8vdUdGYq6VSFjGhEaDhIaBhqF3pok0JalVp/lVQ
HAZiVFGEb7UJXyGZ/EGglW3CpX7YNIOxl+VEcfW+OZboi3F4/mZRKcEho28FqOYYtaIU9xXXkGwN
BAaQTzPBjW0ClqUWagjOvRuNjpEpdy0IV+0HdaQPkp5WbiY6a2en0PJo0lCyiK+X1f/n7Mu268aR
bH/lrnpnNedhra564HhGzZJlv3BJssyZ4ACOX98bsqt9Dg5b9HW+ZTqtEEBEIBCxY2+xtQ1jmPaF
OHcuFTTVGcAk0Dep9drMA6ntoW2fY6nCiUSy2VD60EbZ6GLWHDeAREJsmJQ+YjDOdJHpY14b91Q0
6g95jG3FtYMgrRu1XYfCQyfRq1ZqDzO+jQlicqfrAUjSmXxR02uCEw3G9SjF3qQrO2G09oLSbmhV
+erY7JXE2uId4OdadOjTaBcBgbrRxgxBo9HRn9bNB2XKW49Uw0uqQvK1jYsCCbN2I4lzbmMiPkVP
GfUtGcUGFsfCcTxIVXEcs+LVQA3kKFbTrtJmcWtZuKJFeBdDXL9oUD/zIbEG9WJafMuU7GUQZtOV
mu5HpoRP5tgPKAhJpMAmKWhiT2qY3pSV9QSw3V2Tzg+ASX4ZVE1HktyDcaYccxTDzSn1ojjZz526
yQxSuTFVv9fjq1Ti1m7bAqFcTNW7LBHlXZd3IupvleqUISSuRwztuTVVC8+ShMKtc80runI3drrT
C2XuGkq6J8VcA5xUg99gUBHvRLl1FCitu7FODlKI8lzZBpoe30sJlJWy8Y1M2aYwcHKjWRmcjJTq
prOiSLHRHu++mUMzfhG1JnU1EL5HCi6+KFW3bVwe2ojczlD0s1Ea9lNiaK4lDahHWwg31SyE7hCN
G5z4e1Etb3G3QrWiVAo7RJ5XddPVSIxjqpMAIyXwKNUHjQXYVYARdEBxsBMG6YFkyDowTuDkoXgt
CuoPLZT2ZVZ6YJ7bgYtWvx9INvqoO4FnHD1khOzsOgdrG/xAaZ+IUt4i9h+SWfwx6vkXvPSVa8C5
npm+WpnkuQ3MZ27rpejr0fjdiqe3xBrvp9J8KUYpdCSwKuwrTNR6URMmTk2gF5AN+nepUqBC1yhv
Mq7MpurwoEXS3WBiy6lmY5/OaPr1FloBgFXZeWU8TrHxXMnxgyiJeZD25Fsaz1dgTy6AcVDRkyX0
JslQ0Yii+ShS8UdTK4oLbH6PkgEKJ1GT7hN9PBg5zTfhmPQbIkffe5lK3iyjvgr9S9EeSnInC+oj
WMtzp0A92paV8LquE9EGsUZi10r3fUpUVwytJ2IJt0M3Km4j1xNKIrnhxmPY2snQgXUMVHsOZt02
iYhSQauZSAbHfLLzVL3NSHgPjjWw0syhwuq6oSsPFS5OdIGRqbQvYqrjWdV2wSyGPtgwYtvsigRd
gvw1V6rq0MvhRorIfRxmX8FND1iN0u6sIQVsyFTaYExI4VdZ9Yp3dmanRqHbgtiMwSQNgToKW3Q/
ntLIOLTztB3GbmNqoSdgdHJfyMabVIjCxqJVY5eZhIPfm8j4kvy1zJrcBXfgl6rJbuuK6o6iDt9U
ghhYh7hIuhY09bSLYk/WUUcZq9rA5ZIq3tQpD5LQZ16ZtrKtdKFix5lSe6mK8zaQ0FVQzEpMea9K
TO5mNIJGxXwZkkhU/TZaku/HKbyK53i08e6sEVdaiCUQqXMHQS3x3yIQYktF5YBrEFTZY6h7YMx/
NKzxIMj4qa3+SOT2VZzorUVML6PyMwZStn3cvwLSv0PefGxMsbKtAUkEoBJvtJHvjH5+xoRgZiuF
BRbKctiIaXs9p2pjd5Gh2p05oSsm4cvQuH/Rq/C+SabWFoDc9dVSuGeqAnY0zre6rldbK09ryFiq
N7Sjr2bR3iZK41uNXqNWoN71mFq2mxyKhcogvIWJjqic+JXebsNecPUKxABV0R8sndZOH0tvU9qx
LLpM3aFtDmOOx1ijY/1qV92EEMvzMP2X2a00CF4zWehud/QoRoAgxip0r0qpQUZPjgmy6aAjxaYu
EmcWqxfEfXeYs82s9TvZmpiidPIMSqU7YmmbYg6vxU64LXSkJiPFu04h9CnJyX2oG0eSNqIP2u4X
qU+e8VWuI1q+QnSntEvMQXs5Nf1QV2cvryTdmSim5wRTesd/jl2pCLeN3MeH3ohLlHMsF3AVMJzO
2gOqtZoTDnJnRwU9NqPxqAtUvg1Vk+IY6RR0/oJsDzkIXStoFdrIa3eaQHMv03NfR8Ek1jo3TIqr
CoIXoy4oNiX0TulQn0vjBLsN+rdtnko3chdvMA7nzkaFpE7Zm/AWPx7kLyVVN0qn3A8RDqTSerle
e1GuR5h+LH9MFipshdbZ5my+ymA/vk5G+kVDPccCCTAxanUHbMURPKupLxYo3RAp31pU2wGO8HWo
hS95UsU2asF+CyG5Z7mWDhhVeahT4a3u8WZsMdTjQbzD2lKVFnsoJEWOQsUSyaO+oyqaeZaJp+Cc
vBAdM1RSa3xp5qh1hgZj9noqtaiODo+jaB20vkMtB8MlQEw26TGPReJlYjp5k4wErUtN05MTUBmn
+P17oub7aUAaVzRCv8sH66Xv00dMPbdOGQ/Ibaj8mqN2gIQTuKg6jjckTVG26evHpDCTe7Oz4OCh
9KRXXflodW2KAVGIV5QJ0l1ZmQZoKuvzEbph0rWa5p5YE7S1ETy8uukOIO2X7aYoGyeiLfhK8Ya5
6vP0CTzmXtVmt2UW7aweo2lKCydsSnAuoiQkW3ZtaZIdWhSBGHxEoKSqfVBrXA0Kaqum9AxekbtC
Uq80ud60mLpJwgRgNd2T83pLu2ZLKtMOlSPL1tS4eFLy3jWgnTaUw92U1z6mFK/MqfMjIIn1ur+F
oMVGVV5xLeLBjreS3nqmOjuaDAQC3jGqzmQlJbyyJ9vqMBRUoMyTSl8hnP4uGjPqdNVNnxqOqBU3
UdQ/mlAgqkTlvhbpziDCXqrbgzIhzWMaBn0B/kpJd/Ws2yRSd8W4wS21uqug/eaGM55ruKrKLEeo
amyJgFeN9FnylFSGtcERm1wDgyZXQ0zBH1ohrOJh08yGZZfGhFJMVrPEphtHuNqY17dULeHcQ1M2
nf9572oBbcOE4sBtCqAY9Ha5BmBoqMhaLcDqq/xriWebttYjXjTAODgZky9kmHkDBElpJYAHs0r0
1ybLfaUPVfvzRSw14KCt9NsIh1OgeIWpvQZAa3wQ7qsH9SWPD6kvOL0j+yLdij2ALikUL1ehPAv9
ozPDXD/T7NAmIgB8oVjjaH7pC958N/g4P04VrPXflrDdZ8a4pqZYCXqdyDA2BZ0HctG9tKdfLAfF
HD98/QPBPdY+5JpjJsQEgatlUpoXg8IZJUqmjQZrooo/JDfzoEBZ4HF6RzFlEbC+7dhvaBA5MjgX
1zrF0iUiBJVBHeBhkJQA1cu3G9ExyFLatMTV7Dq3w2DO7ko/dBMHeVG9DfdVgKGPb1O0p+vt40uE
D7ON2X0sHJSaPBo7qzvwdcaEfLSPAWl3OqgmgVftaLo1JnxcBrcx469rbesls0D4AUXPaFMucNlC
DFLgesS8Qj2/9OmDkDiKIa34yqU/giD2xAaHLhAUtBKEGNuqmi2EIZDWa2tMZ2smOJfvrakMhQom
SutbbjzT5tuKu1/CkjD4B0IvTHRhAAd9Wxzck3670FGhLnSZuJZ8V5qBol2F5fch2VTRmwEUlDxu
FTQOVowufByouIFnCEOl6L/xKqI9ysRVYiJSgjQJTSYv9VO8ELbJ1ghEl7hM8rLbrCpALuzlmVUu
ssUFzQtU/lCX2ajB6BYkYGMPmaPapN20W30v3PxFnMFMkAyia/T5UbzhZ0hKbYwJKgcA9MpO78Ko
p6LhD1StjSp3aGdvABKtGl3a3lOjHJYB7LzKOMR5BWSIAixD9yh6TC+42RvfTDtGmCnBWfew8k0v
wzdbqYFR0g+BcpVzhjIX0XpB6xeoM7Sd99ImChhoMHNj7/8f+XVuinMKiCWO8Hm2qagq4eSIqeh2
VuUqtPVWVsV+6/O4fW6KOzMiysxooZSVK0lP8A438SxvIA/osUHXNlkHX7Jf/dwekgddhsQM9F8Y
QOTcHfN8mMeQmB1UdcMgdpQ9zop/YwXhvgy+r9EgfPCMfGaNuwWhnFikkAvu3K7vN6jQuqh2OBMU
rQzDQ07u5MiS82Gwqa7v5DZ0JdRhSZm8DZMZ9GJyNOQBuTeoaPt7RMLbyhoOpoTWaC/a/Tx42dwG
pkGceACdzvSYQgZDTUrQxYzblc90GcXOt41DuaiYyrbMGgvBzISTbOZ96BsB2mmbOFixdHkgmCUM
mEN1TAZ+nIuXvTiijJLA0uCITn3HKHgZ92JoT9t4p68cv0uYEF7Y+AeSayawo7zUajVaZZx3mNaK
WacVGmCdBK7Qat6a6toOXq6LKQ1ooKLFDOYlL7Nah+lEFKVx0Y4Kb5NNjvwAjIsTWCUZeG0Nb3UZ
i5k5sN/qUA675BVWi1SyyIzZOhAByFClN1FuJyshiX2K89ONqUhI8gGKqoEcigfIqYmqRKJZUIxG
0m22YwA5oF6CtWi0MJx4bofzIjlqKj0RAFkzH3t3xoRW7SC707zR0W3FYdeZtf0LtCEzCu4XxkYg
XZA+oJqWZFmCQR41EOiOAZmLRzRE8ULbfbDBXa8mkUuH8dQiF+DjBn2oPJJbd9hZmR9jhKg6FtEx
mUGEWrokiKCpY3lsLg2slitut2gbDqCCOAv8E/z0TZFHRJ7NCaqHoPDR+tFu02EbD6bdR2uaWAt4
R+ysDCYEFfS5l0qHWqharVzCEwCs+ZKO4M8HAvMYJ+UhFQR/TuOXwiTCFhX4HwM10ECPwpvPg8wH
v/zFyT35FbitBqlRH9ctlkurbtf39VM5qHdhpKNT3mPIQC82Wl4EUMPd1JBH28zgdbC7sD1UBrWN
WX6KmhzUYrNj9h2ay5aRbAUAz4Vsdvu43CfddIzKVgzmOo3wCkkgh21JqM6mKFI1IkQdhaMJ1hJU
k6KVdPMyMznfW+7mbpNYrQQiYGEiSuwoCJERD8o4XxPwXYBznhvi7u0ykUibGgaDPWZXkls7xFFv
Rkdy0r24WTudHLMrG+uBNehCoscAcTBV5paVaHVRthVG0BiRPm1EL1QfmEugAOKX4IMqdlhlIx+H
+qsBymB/fY5q+dSe/ArcggtTHcis4Ff4uAH32S4JGNi/vF23tRhXT0xxOQpmNGVVGDUWeuhWAfBY
CdqtvNFWrqSlK+J0U7mwmtSFJulQindVAw0BFOktY41Rf/E4nqyESxuUFhO9PerFbmhZ3+uZfo1r
81EygQP73KHX7HAJeSEBCiWkgIYLkvydSASNg4J4SZ2sEKyx3/cibmgGJH3BYYfrlfsyUtrpk97p
rUshcTDogx2api09zJXpz3RYiclrxrjvY5l6SOUMwIg+llUbH+rYFUDMgu1FdkYlqoCK7LKVjVyo
28DTTlbIfbE0bI0yZiB7BkaX3wGFQhWjdTFs4GW+cLPq2Utp0ak97suFkploVsJ2FCTRgIQZP2Ra
P2cWuavF8JYYkLayBMO3MsFLASLQ2vm1o+nKZ128/Rh7PxikQHHED4CrlBSCwCaytPJrqDV+pJtO
XlM3RnPt84O6+E1xZTBVSMYnxR2glsAZBoiCukQ4yPFz1FJgkyI3FTDHjcbX58Y4fuhfYfPEGneC
BKkaMlODh1vgOpiKzDfawVGrB4X6vTzYKn0Rxq9JqKzYXVskf4aKNu0aE14fNWAIRCB7BIvaFSbc
7xIBZLqzZkTu5ytl23bhlxDXQjsV4zUY7T5/1U1SJkgZC2V166fqdRWpjmCpK8taM8LdAHRIhlSS
4BrQKf2C+QJMkGfvYM9c4U27rGTCA00wjjCBUoBXuN1ra4WmZha1LmF6v/Os3VMAIhI1Qd+g2RkA
ozY61HQ/38DFK+fEKOeG0Hg35yZEQlR3JGjjebKFsdz06AI2ZXpAfyboC2DC0b34m4TFwuUOYTTQ
LPKVKkhEGbHRY1ND8SgDoKoBdGrma4X9ZU84McN9OyMmyix2OrtSo422AX7gg3gL0zwrmj+Lh+TE
EPvzk3JfVBuxKBZj4xax6WP60mmpZUdrHracfp2Y4Tw7G0MI8EnIRtgIopg4jJgGygQAEzkUteZV
mRrmQJyDYSif1U0MC28hnihNp5iEghNjniboXcUv3XoKTLxfrSD3msHLndUa24pFnsK1IsI0DL2B
mGz3rvBcoKg3Xc+oA4Dm+X598Hjhu50ukFekEmp0hucQl60RIkRNCsi/+w53T6etDo0vmgI7K6Ph
BOHXxxV8ckRKheRh2EmtawKPgNrOBhD/m9LvN3BxIF9u+jvRLo/Kw+cezk74xRc8scp5wCAVtCLj
CPIBstcgLFpCeOVzC0spsiydmODOfhEXo9ikH4NsaJdvWyfcTtf1dj7mgbSSu3IiFh9X25kt3gEI
uG7iDsN5eCa7+U3hEUdwxJveERMbdCmYvNcfV5a3kCWcmeQCMwkjMBBaKHd8FGCz0YNQNQgNyj0e
6G5kbbpcRHfpT6bil08M4FOYZsP8F8+nkFeKoojGgCuhAlC9xngKkbfjqK5xcCxlf1jib0Pcu1ie
iljUCIb0mNOFkH5xJTvypq9s8hFYjNhbK3p8vNz4Y6mC2I4RjzPSfW5TJ4maGUnRcpUsW76T76Q3
CV1XyKTNX2K3bGzD0fapa7o9npZAL6DkY9mzt86/9UEs8Nkvwt2AUgZ4UthqFd533/Ad881Qv8/C
dZof2FgrIqwrV9ftjPEsIJP2+oYe14t2bLEXvwM4/qAgj6KdyKcxiRQzqFuICde0t1P1KSfPIjVc
El3pZCXLWHRWwB//1xYXD1QS92ocgoaIvWelw6/y3SFy0Hs+rHjOZesCN8eJLS4w5LqWtsUA5EMD
XVKEu9DVvDR2qKf7mQ/AyV+YM9ARAoQQermQBTi/g8cJNNlCbv4kM0OnxP4Zh8w96DhW4tBSVEXe
CcZWCanKRQFZz8qoLzFO68qJ6dIkssvo/fPVLGRm8qkF7juZ1iA3UI/D3qV3XTs7qrFF2QzUYojh
MTRe2zWUxWJoPbXIbd+cd6XZxNbP7UPhS3zvoYOBsqQruvpGROa0yly2eBpPbXLhfCobURqkXzZ/
Xx1/8smWcidQLUOxBswGeIXxZWsKoHYFKnE8OV09kB3BZj0G+YYVVovrbvP551u6NE6NcQszAfNX
lBBF3S4GEDgWwM1W2aqY+kCmrqSei2fxZF1cKC3LgSo0p0AVNpGfjplX68Hni1lKo8+2jguShmqF
6axi61hzBm0gcGxogYJ69GobaG0xzC1OkiQ5rcI+RCkAdYj8QfYSD6QbAVqD/nQofCjkZj7YT/+i
8YlJ/99byPNYiu3Yj7qMflCNXNeZMfCBgYvR1uv8rlLNle+1fOhPrLGwebLGsGurAQNvePuYErEz
BTD0tsEbvZF3GKhxUTgLwlrKMAhQvtZ5uwnpmmw6c2X+wjldL3ffp6M61gSQPzdRqi9KaPqIcN/U
WF6pty87AfA57PGgXPRSptyqe22EmapBV0GRtlMrXzWmjCrIeLtyRNkRvFzSb1v8ktQCCOJUBNnp
W3oD7HeMblF8Hx46v/eEoA96D6hwt9s3x3rte7If/ZlprgphJqYIQDmu1MwePPNH6Y+b9Afqg06+
E77+1QPJYIJY6FagmsS3bFqMpTZiU1I3MYEOR74mO/OWHNVtRHeiT9x1KsbFz3hikfN+oVZqc+zw
RlKUdxmY32rMXA3I2Hqi7udfcaFxDkc0QQYj4cEJhn9uK0vceppUwpRYy5gUjTCe0qok80CN8qYU
0qZXjG+xqt6KI902af1ESmDYKZSrbYhr5TabTmmEeEdC80GcxH1YqHcdlTdRpr6OTfgYxvltlmjX
TUiPfUTvBnAJRF3vW2r/1g3SfWFaKy6w1MTEihi3MYgiwI7GBbRW7bu5iCnj3RAdAFaHq/IeFOAb
ZXIESNFBo0t9RT15LRdaSilPzPJUxANYkaJQ+vUm6+4w9Ulm5GBoX6QBANq4ljywMcwOy8TGfiU7
Wkwl8CAE3TIYL1WZF0+gLYi1NBQAcV+MLjI/IOzxYkpQqAAD6i2Eubd/k5CZmDQA9yIrj/C5nzV3
pjkpqCcPEdD0ai6BuYKsvVqWNvXUCHepC7QCQX8TI56Vza6tNS+f0M3TQguTk/MhSZq/SaBPDXJX
e4L5/qLvce+KO3OHaTewCOb4aPRqnY5m6eI9NcU5OYbXQCPUmtjA8gfWaBeTsOLcSxntqQXOE0iX
W9CfxGLAbLztgn7D2luFvwZQXExWTuwYDNNycr1mXWGWag1uIgzQbodH1FewZfWNvNqeXFkQr06N
R5SGiVQ8z8UdBWVdFjSetWuCtVRyATmsQ+Xsf882L0+NrLHp0GtGxM/taqvjqQb6r7DEqhg5nuwX
LmgHnOa42qRhO8VfbKeGuWgMloc2s3QYZgtEthwkgJ4pXr5ba0kuB4yTJbLTefLNxriitI5we7M6
bfvN+DLvCycKkq2Frq51A1oI4fvnV83/savAzyogVLtEDpMsLzD1hsUxMF8FmQlUOPG62hROjyK4
B65DUFHT99WlLmULkMf5j12+wCn1yoxO6Aiij21+Ayo3zBOTrfGBkI53KmZ+fkk1/J88rotX0KlF
Lt/sk1nHvIbBHj6iU6qHaA+csMsafJiYEq5SGzMTq0Ck5Vj5e5lcPmZqEl4lIuKJWj1BHNzPMKRb
JIZftIKTgCjo86+5HL1+W+NOatd0WlaVsNZm9UEvid9PawD+pZz5dBe5I5rTiVaChmS21bttr5uP
pqSDQ0B4/nwlS0EF2TJohEFUDEVA7hXeddEwo3vHPCHcSfsGRGeSJ+5XfZvtCO/bp3a4u6yl9Rw1
GD9hhVSg8ycbUCdA02o3TA+Tyxi9V6FVS+WgU5PcbZbVhZyN1ofHab62AQ+fXRxiPOmGjbJyHhYr
mqe2uOtsrvUOY8zzz2IGWFiSnflQPoW2jGKm4apf1oL0Uo58ao+73GYZ1ACTgtG+ESyGEAMO6s56
aAR5a3VfPz8gS0f9xBIfPyoxUSOwNuOhUxi+kYBFIAs+t7BAmahDXliDUAmGYQBq5rwpquK4q0bk
rCb0VofQSR15J3u537C4EQVC9xg+9Lv6MB0YWf9fcXriF8Cz0QRdP8AofNIsjVVcGwp8DWz3O9JO
u7ZXdmNc+/GkH5IB0+OK6VpqvDVou5ZzLcTnU9t85pyFk0EkVu5nb6to/9GgsaWdEDDqfnUFgbDw
MQEMhSIB5A6xWD5R7uSoUkk5oz9pKQFIiTatGm4+/5oLcevMBO8JfS/HxMTVCm4mWwfqLm/vIpAy
f25lyeFAt4dIjpauBfAp5wAhjr/atCjotxj7yUCE6qJ+Ajw32Ild/fWvwFJgWge9tQHWbUXjh8LA
XTRlTQeexI+MAcnXz2mftWxy4Ro7M8NF/TTXw6JPQA1qUnx/03CSdCdDrZfK16G8KkS8Zo0L/upQ
dG1tfpRDJTRbU7987UETzEYpek924x0mAl3jZu3xtJR+na2SuwwaWZ0GwAfhb9eSX92Ij6AdMW+k
O+12dpqr6hto+smXzw/M8lIZUz7e+kBvcOeFAKMfC4QNjYDhx6xku9Uxt61Ctpq+irHsfW5tKQfS
gHPQ8DKUMKzFoyswBC72dY3pO+r2bgyFxWfw8jmtrwVka+36IN2Vj6ulmoVQYmIoDYgttLkAKebi
aAiAk9hUQP38LNO0wPzYgoMZ5J0MnMAqce+SD57Z4w4rGJCS0jLRO0+3rAZWui3OzUb+3nisdQaa
rNUVLlx7GDWSgNgHdgUSeWwHTvJ2QVKLElS1DF8xQfXeZaTWeehSW8LJGV/md1zt38vVMcOFsMkU
3IBAx7wmZB24Jx6Q+iDUMLCxgJE5ZhvodHQ/PzBLCzu1wOXMYkEhKDzDQpdfhbFR2fpAPSXFC5zE
ay25BVdAkwynE8BozLnys0wxMbKkjUBKlG+ZDkntYMScESm1IENwTFt2K7BG3WRQECjs/Diu5BNL
fZEz89wFkUeiAkAyzJvH0QUrnGkzrnc2sQkCzfWRzYX76Mwc5/hW0rHObwWthCYDVR34Y8RtVqzN
9y35AsbCoHP2MQaBKbzzkwlYkwRtF6wKY+PAYft1YOWZoxy1XQ4++S47ymBfWe2hLX5KUAZjuMkC
NyyPKEw7sSsJhVZV6zVb6UF8b6GoBM6fLYi/Hj4elEGPtywEllbO60fDnMvnMUTw2zL3FY0ssqQJ
1DM4RHRbgRLxMbyp8Blv8ifUGV15j/FX1PmvzMheQwktLRrS6ExMETOhALCdb3WdJ4Kk9RKeDiCc
AqE3uK3Gx37GzIQwvlIrefrcNZf6J+zSANsBYOGXk6/abKVDB9JLbHJ8U6HaHm4Y+XQB+Pfam2Uh
0JyZ4i7GGepckSzgsS4Z4RZhMLWlrBuclQUtucTpgtgGn0TRZi7miah4PBjXaiBiSBtUn84N6HG2
IyL3n4wJLd34yOxNCAJrGkv2OS+c0e8yhAQmGR20dMAY4+AJSDPAi6egT5K4Iij019bJ7jv+jDKB
Q0woyaiH84KqqkbLocx7wHnt4Qdw5358DbkfX32W/0gXa2l8AOqev+3xt9MkJdKoglM1PBrP3ehK
Bwhw3o+b6LHyCpSWAOm4kkBbefUHj90lp8DoL1M1hBLdRZumB6hHmmOstf6Rb8VdGJR+5Jlu8lju
+x3dt64QMKodb00sYOHislBdYjPhmGACuOb8LEFKUIFIPfSjoP2H99vb1ECxWys9ME+tpPxLviHD
BhhpdIa34CJspc4zJaAYdgvAEWpQQ0L0cMXEYhQ/tcF9QRNjvknFLgtFduAaHqO+3ABxIToKJpqr
Cuouaxu45IynJrmkzaLpIEcmlpWjKDKEuJ9UEUQhq8oZi85wsn1se0+cHhxpQ6EwKGf0kj/0D2yS
xnQxnzo7zAH/iokd5OEA5CAPhg6cYnF7mZGiAl0kiLbTrUr2socb0Uu2oblFMuoCObDm7ezn8d6O
Dp4F+SHoQV/onehDno2xMVQfjwrQu3rzFxAi25LTPcj7eIWOfTGLObXGrW4USSInIazNbyyLYfi1
/Av14k15+we42KWzr2BqDstDhUK0uAS0Avt2AlrXynUnTGVLGF8WPOtK8zoXYBLfcsU1bdElg4Cs
YBsBHAXtPO/WtTDTDLJlbtK+zOB1krVk7XstHUhAmiyAfZkaucZd4ySVOqEvgIRTA3KV3KkeqOEA
/xEJMtDUW28rLzo3BrKBeDN1qAp+/PmJB/QWNdtcMX5Oto8PpW9uMe9yDdIOVFqE7Vr3bukNaJ3a
4zwONA1thySmQgMK4ZiNkfnk3fDEZ4Ri3HimV75r7srVvuQEpza5TQWhWzUjkWE2CyT2AMExxhdq
wsn/RA1nKXihYGYAGAC/g5efB5UCng+aTWS9OgHB1ViLdtGNV3qT/00OBnILPGwtGbBFXvHMTBoc
1sGs3fIQBhVAzNQGembL1KHSFde+XJMBFW1IGUEnBsmlzt0zUiWWnQEhVFcOwWmqvPQSul8gb/r8
S1062LkVLn6kVa+02FPQ81jfBPKjT24+//kLWeu5Ae7TkCRKU1AOo/7go98ExdNWdVF9f2JCq8ma
HOGCb7G9giCpAr/S8RI5PwhRPAuK1oCHZ/RHVyYBdEzeM4wxA5ZSegC4J6W9hoO5zHhgEm8A6FQr
mJzmqx0DNQerB9TBNWWExAmaBcl1KI5+kvZOB6L2lf28bE6em+O8uTWjCFL0MNd6KXDg7BUAUef9
+htgIW6cW+J8uJ1AFmNmsKQfsyswgT+p0Tb5lgSjM3tAR2uPao0i+BqEYwGZDLP4gipmZGSMqHGf
UO8awegkiMLEBxTAETHQKbQlmwT6lgI8ArrILbhOJK8JqkDb6mhpZK+f7/GiT0AclYnggFaGv3Qy
qwdl9gQOGw2Ei037OpK7zw0s3Npsjb8tcK/WpC2LWA5R8Ew69VkbmqcJvn7EUQqdCSIjTtJJ2RUA
PzP48iBCMvfo5Q/VU2nMa+65tFam32she0bvTeVudEK0KcmYgC9cxgX0W7jGbAEGjXtvSO80tDnK
YDVDWvIY0PQwIWQRFC8id6kXYT2lFkFjFrIdbtw7YJHF2PtORSDN99Zt8dA7TA+5CqQ1oNXC0wjm
UA1lisgQrOedFUNZdagMMN16kq9DFYvWgYTJpTvwwh+sAKqUuTd8GQGkq3CPrPVYlnwX07RMsVhD
YZR/COZtB7WVBNbTbbJRNqH7xihtgNfyVs7X4lc9McRF9TobwmGOYOiDsedNw0M39iEV0HimDfWo
eyHarNpk99F53su29vfiuEBPwfKeDjFssqpvsimvWT2UldPS29Uu7uVr79wWFwRnSA8YMttIdqnE
TnE7Sg7rFjDYRHmcbPFPuJfYpn22QC4eFpMs1uD3ZmhgFA0Y6VhsM+lEAk2n6XW1srW2RvbnJ2mi
NIS0Fopfa0QAPkgbupkqG0H4QXQZ60D5GAdTsHJ01lbJOadFhEE32NFhq5xdwF+OzYaR9WGRG32l
D7gYCE8PDRcII8UsTdAU/zw0gh074GZl4Yex7YAQ9i9k588PDne5EElrNIHZY6p40xXol67Uj2nv
PxAUXEx9ThbHl+uj8T8HRtzJDjTAAjBJBkxiPrv/dVr+6wzt0v77v/Hvb6SamiSKKfev/z4mbw1p
yQ/63+yv/e//dv6X/n1dvZf3tHl/p8eXiv8/z/4ifv4v++4LfTn7F6+k4Ki+7d6b6e697XL6YSR6
J+z//NM//H/vHz/lYare//WPN9KVlP20KCHlP3790fb7v/4hsbrqf53+/F9/ePVS4O8dX/LvSf/e
XvyV95eW/usfhvJPlKEkheVm6H7hRw3vH/9d/ieTFGN1KlRycPHh4JWkoTH+yj8lNoxs4XZGgxog
TvxRSzr2R4L4T8b9KYIJAdk/Hhy6KP/jP7/azc9Y8fOrYCt+/fup1DSP2VNhX4V5/CrIdCzQqpz7
OCaP61woEtFVzDmg5LZsAVEl92kFNFbYeXiDilkFcpbVgj0XXD4MQ3cSTSSsErchd+2XmQFh+Z6C
50x9tsbYwxAvVJU0O7MgAJOkDsip3UrX8GJLnLiNULqPbAy02dMImngaBdBHP/lqf7oVDIAA7Wa0
KkW266fhroS+0NxAXs7F17FnmTolNGzmWNmV4CQ1B8GVIa3RjvGuWEmB+ITz516AnUBC5wKkjTL3
EaykalHUw17IRAoykN8XxmakgidP5CUfzMdQ+AF+jKMUqcfI6L1SVne6nm+6iu4rOXo21Ok45ZMj
YpYOtVbTcj/fGRaSTq6dj1+P1TXBDWmy9yD36wmKhZGrqIMwG9px470igvUvkY9iLbjZVB46IfFm
q7E/N7p4MjUR34O1Ntiz+vxzVJkxGHMIq5k5go439mjfewRtFfWZNKDYsXq/1QIrHNemCrgc6WO5
J4Z5kXfdEqykZxJ1VT8Hs1x1tp7Ta3BV6ij95MBxDNV4BcnRByiHraRNF05hSmyTMUcnIygAkX++
ZjklOVipISaRqID+TCnUcKgTzhhqJ4L/+f6umeJOO5jJZTOlMNVQzSZR4snZ5IaN4KfSWkuQpSVn
5wergs/IECY3QXdlcF+yr8R5FJNYdMFyb2d9tgF7upsr+Vpyy+V/KKGd2eGHicANpViJFonurP4P
aeexGzfWResnIsAcpiQrSSXLsuW2rQlht7uZc+bT3+/oB+61WISI9gUMTTw4xRN2XHut0K0c2LGN
7Bwv/f0So3SoTm6R9V4RNhC2grrTnc/v7+jNMxHLC3wp5UKyttfI/7dwydB1mPCbgmeinCCm88yB
SGIOT6E5+UUNXJ3VYTU6v7/qOoD531f/tuxqd6MhyNCdKDEedxns/xIiQKXbCzXvDEUCWSj/QW+t
6F4VW16/91jENbk5W02Gfh/7APHQyoybiSaNhsbZBta3MEo9U9XO3Tx9GFXpECrSoTLvAqn4Yecv
yT+hSfjYLidbay8Wz1e3srOk9PdduGfKN48CJjn0QS3mVtZVYpPrWMUdN6Ftfw5gXrsM8KGkn9FD
Td10uauniyJTGZE0iPQh0CdTuuuZ70St8lTC8D3YBqBuKVbuc+3Lznlt/jY8uIYDN8FPrc4LsQ34
wyM8rjgp7Xtefi3GHM2A+aTC+R5X1DWqE9TbnmSjvgVn5RK03lyOrsOWIZaJxkJ4WH416h5UR10F
3q83SRBA8qMg63TWLrlHmd2ywQ776Nq4UzAcZGs+DctfYaV6MHjelyrE9Jr9zKX+VM5QrrkRs0KF
1LhOYvphbpxntbiyzBf1fu6Gx2XJrvl/9UU8Mg14AaLV0MOTw7+1kHYdLGOxIBUDZ/zBajsvtYdj
58AFW4Wu2CUrVR80fe9CrdLZ160BRuQoOl1FEYC9XZZ56jmcY7YmbJxLO+EO8uBzOfYHyPJhxy+u
qjMcwja66632otTLh2HkZzgBoh07P2Xr+oBbBLIPtbHI4Ve/ZDQCoxwGpAuD5jwN7Sm2w08QVyFa
p/wdxz8QB5JYd+fS3vhEth2OUDwTXCSGRdD5JjbKZS1tnKVbfEVyvKJ0tSp4drCqOZ4R1j6UkYRs
4HCM2u5xZ+mtWylSJsbzqYfB6fx26SEbJAVuzcXXl+jb0E/37fwMZ+HBnrEulnMZUOFAeMOsabXy
C/R5t66w+QsUuq3Mx4loeeUqazO1AysKFt9GeNOyO6/MEadU6dSYy6VPXHW6R0L39fvTx9nZA6av
IQOvlw/2Y4bYaD8p8uv//+ZYshjm49xm/WXOz91l/kttsnNXoidYVgcrnz449vQYFKM/Fb03lNVV
qHnVRbN3EluXgCkvkg+H6hFs129PQo/qAebgRPb1IDxpvZDu0M/WIkGRG30CUnhts+zqRPl1asJv
O7dA1G7Wfgbjo/DmobCjZPd27cqSR6Ov8HISw2X1jJgS5BQov6l6f5+imOAEzcWw+oNqBYdJuVcZ
50gmaSc823p7iBToBn5Fg21/tQEQNDdyUXIQlJkOI/I+la3exSEiO+Z8UvglNnzAxR4iTgR9608n
FQR0x3OHLESEV78dvwzl9uhIRGp1ESD4t6D7ikwMmokiFxmleCcwXFfdX68bIBGFtBAyKHj33q4X
JUqkZpJGEBoyjdC6jZ6fLWTxCpRbJft5iI4AA0+Fch4LdA0M56qGzrOUor9W7f2UrYgOrmBL5+Ax
euvstNCi1igdZUHg1PQsOGjj/GNboRTbhp/yqn2Ux+lDnz6nfXGdg+TyB3cONnfq0kyDOKosQujf
Nl7JFmnKUD7x8wkhuCE+aaZ+sfO/lzJ/qtXp71BPr0EzM7K3XGVb+jEnw0+p93d+xcar4+kD9XgF
XcL8//ZXJHbST4uhoz7H5JKZ+4bTH50699OucFsV6TNCTXhyToWcuztLiw9c3bw3S6/ue5N2czvn
hK+dNBxESJuU0SEy+5MZfNRz7UFdjLuhgDFXie+a6WfV9c+dM5+qWHtASu+zruxWDTZeIFsBI6mF
IZCxx283I7XVIpQRbvxfgjQld62TnptGfyg4JrgNP7e5+WA64Z2Vdt4Qt5fFSoH2S8cAdaTA6E/6
kjwVCr9tILcfd4PxrcNigFrl7fAz6dK+/X2JhJJybvH72hrmBNtw+y7zuUh+6kT/muHBHD7G6ngM
+l0nsbmyzZJML0GzsZ5OCWctDBH55bI20Sczjd20C46K1N6ns3lnObBLWp3379S0f79/SbaiRrRh
6O+T2jG6skYiq1FsxnqGQqPEXHOqxl4TDcexGo+hkXhTYp4lI3ky8N9GnXhtaHrh8NjO4yHUE5TW
RBL/b1WPHyS1+7kM0ifttPSzCyRiL1PZ8OKM1eA8wKXixNagB8kZyXj7APZvpCobNIcLJ3XlWnlx
5PR7uljQWFksrszPY1vA+tJ76rR3fzeuLzQoED5D+qQKV/r2eixttaSZThjV6eyHnJ+nNH4aiuAc
zGi6zbkfBOpdYcc7MeNWjgjIWSyoMBV+47mVTEVtzCRorOMIcWrzKP9oFf0uc1QKSbrXafOJMqW3
1JLrzIE3FbtR3Ib/pqQmwkeAgbiW1ZdrbTsGRlTxSOFKqXvYnvL0yamlazZm53m8V/UIX6Kjy6Sd
C/KMeYo/SWG/Y9LX7FfCt5F6ETkzMSO4MVYmXS0XJQK+gUOpbU+vE9dUYEZSmt4dIoMm/TJ/scBu
DA7vJwl/tBrtOMuiFzfc20ry0odwgrf9IY5rv4ruMtn5JRUdioMqktnz7LjzLu/zRvFElHthABQd
Q1iP3l4Zg+JskWoy10ULP9foEbSGcTC6GlFeFBnNdH6Qli8JtEguiD3HVbJTFC5equf3ifYhk0zv
/ee+nt593UEF4nJ20QZ7bKx+T2KkMbxBXCUF1dmxmV3bzB+zNFVdgMiTi/jKj7Dv75VCe8gdREjt
qXiJ5tk3M7LXTH/oipA6UPsnN5zbBScUW0SstDrYMalJGZGR9BPoVV1VX2Q31lHGA3o9S0QsNa++
40cuYfVUZAy+hOk5lPN/d3Zn67Sg88UGO3gBwBhvTyst5XGuZ655VCPTp+VXW6s+WoXzDO/zMfsM
l0/uLtKAIlj1I0ntz0m7XJ1Uu2RD+G0y9myeWG3lvw2Vwj65A4wQ+tobZX0cqE6K97Hi5qOZDGjT
2b+izvLg93CFualh93h/B7aW1MiRRTGbavF6ya61rTFVl9lH/dVrLdkXVdscXcNEOelz5PGL9o5+
I0g0QARS5gGtgY0R//9bmNZUToVy8YQDUqxvUSQflMk4h110aivy9LB5DGrpKVQCIQOdu8BXdrKC
rfyMH0BLBjZcak1rtEZt24vSNfyAtoBMNU3Dr1MNfZ7IllPpahnpWTfjp1IXOrkSNcH+1E+RJ5vK
095IyZZ/oS1kA9ui4HrzOMtSUYd5kmYfieGqQktcHu4LK3ta7A/OfJ5k9GYpl7x/4usm46tFoOCp
gMLn8d3kC2qszlJm4Vhj4i8mfx+VTr9IXuFqtfWvbcRQzBpIgJZuFkx7vWLxrNc33JQBTZKOMfx4
k5o7dAnNpZ19GHz98N/RsD+X3XDfduM9GuDnSDLOFp0SOiZEYtFh6OpHRIfPcJ0iwGrfV9LHP9gM
IJw0XSkX8aNWfi50zKYYGQjxgyGBIz/6tKjto66GJ0Q/H00ESVFJ9qo5vxRqelbiZaedfXsBSBPp
JImmIYgwex1/JqM8VSH7UdYw/3EPFjgjQrRrx+j7j1QOUHc+73zxbVz1Og6mYncdG6GV1RdnZmSX
c6Iyul62P1T6mG4bXpzCvG9mjUTtzqjCo2pLXmpp91SFr7G6G/tu/QQGKkhZBYYIrPVbC2BTAuqD
LJspTGhnYXm16evIILEok2UlBWf2fWI8ZqFArRt/JWO2l6TdhjciJzF1FQAvMY628opLqDWZXVGH
oBp3EsGuNXaX/9V107PI0PQqPy93RfWrZpQlN9HbRMf+/ZO4rRMAZqLDTNsIYBcMBm93oUCmcpGd
cvKHPD+nDeqlYfoUO+BDq/nQYobfX+726anAr8mLqUqIBre4ir+Z3T4dlZZQeyIhpTI2ZVCBT6d6
NF24IP//llpDxAa5DJF+Zyk14QAXnEn1sUP9VDbGPWO2dZAMjCrAiCBgYRD/7VeVmp4brcpSStBz
bZsne7aOQ6OVblHjPSiJyJ7cVq4U0gtN1DL0S+MlacwPUhi8vL/BW2/ZYXLWofiB1vY6lqCakBMX
WjSP4vJaOO0FvZrnyFYfok/V8GKF4UFOd2t8G0+J4InhTkJ0Uuy1AWnL1pqWrGIcMh6PUFCfUy08
aK10rfXhsPTBseni8yB9rbi+clV4xRx8ef+zbyMITAnNEZNQHTu6Rl+WZOlKlxuT3x/MqTwlxIxR
+g1pX0hNfBRz9qqaGyfOtCITfATY/F0P0elt3cRFHU9+EMHnY6Gvjta3nlBp+yeipSHp2nG2iiNy
XM+NaceuVnxS671u98ZZ89WCRI8c9RYNYbWDqY0An3yrlg6yFn7KhvFezxJfQXC4RWsWkOR3ems7
CO8Nk4HBZAKWThTB0zqYL+q+m7SkHn2DcohGn7CuDK/R+kPRIs4Mxdb7R7v1ldRF8BHsOAjblYUa
SieYW2ca/dnO/JiE04qiQ28afqpwk/L7kp6tUqd7Huo2QGQK3ALXAVkBAkjrvtZSoC4bJ/noD/SM
+unZnBJvSdITwVphubIM9FP+VMQU8ts/MJIqeS9oXcoODqD9t+bEsXK9a0t99M2YaFvNrmDq3L6P
PD1Kd9rfW5uLKpgjsAPkZ+u+YqG2jj7nwehTovdKLfMlXo4sx5d2mY5JGRyi0TxDiroTcawB74R/
KmAFoQEhKCgQ8Hr7iY1TJEg+WyO0IP8Eg8Umpse6rg9RVL7ENANK64cWD35mhacodz6PCngWxX5+
/2ZtGQ0QE8Jm0Zi4CUKWuo1DvVRHP8yiU1QCADW0hxjV8aAZvMWRDp25V1TZ3G+YtBkff+U9XqUd
aqLXU5Hz3ahqwUY+HCsDzdT+KdFD2FNoTmrIJvc7nnAj2FYZJQMvRoUeScW1kx/NSBtpxI/Qd6My
OzBbGCoQlaq9n0qnVNTm08oLQ+eaDUQAsdpe/vtGC00oYj6umCpQa2+8/mC1Zqqy0XMwnGWvwi3N
RXQsutA376dR23m7WwaKuqJDZAW24gYltmhG2zV2j4Gqo0Md9V6aqA+W/CXKKcrQcHn/424xR9xl
ZNJQC8T10fRfBZLI0dtyb8g81wm5hdo61/8oi/mDGm4/T8c5JchxnkZT3fH0N7fXEe9VCO86yPu9
QgHfbGpc0rYqQRw1iuLVsekVyUiu2N2bjF125Xig7/Vfv/R1SUZ7VPaWAZ/VlxpjGPdaPcs+sIjK
VfPmJJXTvVNmHxBj8yvbvAY17DgIDudA7vagMuuheXGiiFuopM0CtIPveXuN5DqWI3OkPCDJtTeq
yff6g+N0jVvjjL3KzP+dp/anY9sfbfuU5tLXQE5/6bXiWVqmUqI07uNs+qoOe2Q6r8nKm3xS/C5C
DwdsJYi3dfmilcx0xI6A4VGdX1EmfZb609x3ZyMKZE+XGtub1G72lbgyXccuPSXxCjV5LCzTdr9G
GVQHf2VDdrXH6El15L8tGd37WukeEks7x7TwYOspsEfa4LapfqclyykKrLsCvXj85V7/5ubx8DGO
LHPI1GEUxVlZqD5M9DHrAC2gLej1KaiRfPGLdjxOcuYb1bhnm7bXg9GPAFKUv1Z3qtMbc5blRvaT
Tn+om/EYLz/K6LPolosmaaG0F22YPhTZcxYnh8mGXRroQNNmXjaFz6Zp/5WZyk6Ec9vNFJvwSnQD
NwSBhzDjv6UpYTy3Vj+xCan8XLuR7BzVJL/y6+/j1M3U8dRBRqGX2p0ZaA/FeJjq/qCAsfR2HtxN
mCl+B+wUVMaEDuLacEuDMXddQPO8ipWrMqJb0eYPQdD+xJgemEfxF3O4d4z4e9ujutmCtMlkv853
zPcri936goNhQHYLFwLSdXVGWtcPo2IILKeW3dtQ09ZlcjXmYyWH0P4q4Zd+DD/FTnPXhYzqV0jg
mvhtCvHBPBy6iT4NCUgPzQUDPZ8Gsv5JNj9B/frwI1mCL41BG2WwdyIbVYQQqx8tsA/ExWzfLfrE
mPKqkhj79akj3IfcIdeIjS+RHn9tkM6I6rTwQkuj4UeT1jPpjMeJg6qm3l6YyaR5CSxgsq9alb8Y
/GdT9j+zfor9TLIOzRIgW51JH50B50lVfefYhSFb/XTqElQmeBRAO9eFgVCrKlvPaAjqdu7ltf3d
Ug7IhD0YHVKqXfq9LNRLNaJePeVeHMvPjb6L3bn9CVAB8x5JLyhPkGC8fQFznaIHV9qiPid9UTsc
Nko0Qd9c8nH82Wa226fXUbtORXxP6yPtdml2xAJv94C4jDIB5hRamJvukzmokpZrdAjjWf9sg7Zb
iqsRjB/S8astZ4e2JFZl9Csxf72/+bdulXV5/ARoirjsq7veMWWhywMfjpzfQ9vRiYyka2r+7IyQ
RDL3tXkXgrr5qYCyKMEiTnHT5urGtB4KPaHBF6l/d+p0tWv5SQ+Kj9Fcfq/goV7Gx9HQz7MJT/r7
X3vb5MNhiXW5bhh9lI7ennMQVsEMNnDx1TD41eG7dLn1yjqtvcwEtQVwue/VSxKlT9qIF+26XyTD
P3Z+xOYGCPQI46gc9fqy1QksLXbuzH41QXoXWIc6yK5z53wyHoKoP7Rpd0EOqUo/vb+uOMr1FcPJ
AY5Bst0Bzfr222dJkQwtsGa/b7CitBU71Trk1g+gAMf3V7qNEUVcADTGELkO660i4HkK6kwWfeQx
AExqteA/LKf6WeiPJbwVDIbGg+TbZfS9GOLv769962BZ2iHyJmjjeq2ROWGQdlO38JBCI/NnjR56
R1ih/CuDSVNqcyf2Fp7xZk/RiMN4KHjOdWInGaoj6Q4mXgfdJMYRakrWedvfO1NwFa08QruHfq8c
s/VosVfU9LnCt5mcViTToqCM7CdBSe9V+buQ1B925gLJ+qsKIDqrUKNov0VTdjYnyQ+n4NCNwNGm
gQDrSVXaR4ZKFq+XnZ33tbX50KpT22XnFUY3316xVGqLXk9H8AM0GMaxexxH9ZzVHwzi577fK0tt
bT6oCpydSfGAKPntatGgzfFU0EezyvEC8ocw/aEKqmPpSGfASm4qR5ca3Mv7F2zLhtDUJSNQBYSd
kv7bZSdusyxL3DBTT+5QVrhIZQRN7ZS4sSGGP+yvUxKgm9ZRKlrqj3KXUs+Pdx7z1hMDwUK4RJAi
Xtrq43N6dHXQybQUmuizkYf/NOGLMkdP+ZwcLQ1hrOiQJubgdqb6984GbOw7VUBYgywq+WL+++0G
zAmFmjZJuPQxDElDeNSm6TQxBdVaH0JHO2fm9DPNgq8C6x7k2UtZd/9MMhPqncMZLdeoTS7haFzN
6aMYz9n5dTeVLAECoLgDfAGufZLFt7+uBHe0INUA3JEmR8OA8JD+M+Dh3BnExmRVd3ksuaop0XMr
ZtAtTuy//ws2HgHoDY0kmWYbmMSVS5UbtZ3NsqfVmcsfIAL8Nab015cjfvaQLtLORdiw6nhuCh3A
PmHKWgdP9RBMzOjTzQp184thQIWeTh+kRHlRE2WvjCUOdmXtaB9RzBHmlcmB1c2PADiPrcJanfKx
0qKrAFqGanxX5TRSTNDNi+1rmeVFzRdgl7AS7LSxty4e83AoKEAaS+d8dfGSKi5zWFzZ2Vo/R5S5
p0Y/LTDnBXCFpe30oSuPGn2G/3ye0MCQ8gITUGl6rL5anwy8VDYjKULRN1iYRu+Xk5IYd9XQuYw3
X95fbuMjVRD0VAopXoFnXT3syUayRaqYH5vy9tFQ/NH4rEnh0QnH+0n9HqCuPC3OTvawZU1eR+to
ovDv5s5KaP7ObQ0LWZSED/A6XMNIepaG8aHJ7zrlEiifzAxoZQEzxx98LdMCVLpxF7AxvX2tZjEO
QxPRS9Km2Vv6b1N1txSKP4X6uSoiN2Jo4s9CUKrdTOMwx0G4v45PAr3XoCDhIoWZK6XLJWij56Ef
DoreXNJLE3ztF8ljlmHnaDf8NvxFAmTG+8FnrSzDqDSdVhUlnmNM7iJNu9MopleL/RmpcNdB11bS
jZ393T5ZABe2mKWhwGG83WDFzPO4mYbZT9XkLpDDE+s9x4XmaUAPm47BvUQ/avGvVIue3j/aza/9
beXV106anEuViSFOSECT5atNh66svTYzTtMsu0hX7hRXNgwv1V5uETOidHjX5mkKrTyA2GumUzNS
RenvUI08GktzTEwck7YTxm8YXmr6sGLbgCqATK7eaTw3SixbAtFiGF45gdgD0zlJH4O2P72/ka/X
cWV3KQPaTAZCfmVTWX57hvEUGYXKNBHUcvFJjubFY9ZtOegoIE9NjG5NM98FCtzuRjZdDQs9Skm9
qw2DCdBmOCt99e9ULa5RlfYhnSvbL5f/3CQjBgYxCNoNM4mpXNnIwUCq0pjZjESFC70DTtCGp4By
CbPBR2ZFdxzB5q0WSCLBSq6BP19t/pAscZYJOFGYhMfYyK+LXLwkY/GiNNfJpDELg9Hy1zKRw71/
FluXmm4zvofMTQUo+/YoVDuvrTKKiXAt47UMPWE24gUwg1kfYmk8tsxZvb/klkMw2F+gmDrlEWf9
rYutw/TH5Kk2jK46A4mpTlZBH3Z+maaKgslyhqLzD77TZOycUU2FUu+6LhDWUT0bgFZ8LSxdxc7O
qV49ZprsF2rg2dB2WRzw+9+5eagCqCQItfTbElZTd01QG7zfLgUVnTKOSJ1F6inGTF+VsHWnhFE7
q+Ei2ztLb20x4Cxwv9TZyatWp7oUfRLqizNhplL4msGpGqI9prsR5D5D8m2BbDgwdjoaWwaEHgrz
coJA6aa9MFXtYCUxiw5VfCcKv0RXblpq/h+0WLk+ZCqMnr4OLa5DmGnpkz7TWGoswTaDqCqMxQ2p
tahtsGP1N7eShSgwMCIJ4vDtA8macUymmQcioAIyc6NVP96LTHSWO4/N5/TCb7O2FwZvZWUqSef/
XXdlI8Mql5dMIinRkmtWfpdMaG1k29WSx1nn2eRAS4v7mXFf5DR3Y7YtqwA6gHIH8fHt9FmXaHJi
wzvj1wMERcl4QGD9miblNeo/qQuNBTqtf/JYAH+ISbMNWMIwpMEy9HjXYWaqs1Lik5SGcFI0j9kY
XiJLuzChf2iD4kWr/ihcpHgNXkCkHVilt4e8pC2SPUND1XBkhjo5lpF5qorllF5yG0LLanSTBwZN
d1K72zEKcY3p1gAcZs7pplCsSRny5wUIskpTXXsg+Z0XazkEWuFr9YMUSHTWe/XByNW/DboVYdRf
piz3Redi7ovGbeF9G8bsYZwi3x7bxCVXarzK0ltXU4Kj3u9N4m7dC+aSKKxyLZh5We1TVNezmjF4
5FvWcqpCGZKw3B+W8RQ3xUfD8lV1bxBzc0W6hgJXbYk2+NuTCUGzO06vTr7ch0dlCQ4F0/QdkYAx
vOgsXsR7YwtbURcVc/T0mDXCG69cf4toWhCZLbaTyUu9kT8obe5bs/Ucxco52L0Emx8IIQu8+gYo
wnWPCCnPZRz1kVp4bNz1XX9xmuI6ZPWjcTKK9BCa9U6ct/l9vDAhfy2TNazOsOkW5M0yvq9xHprA
8dS89wQ5Q7E8ZsseSHLLehJQwm8iWG9uIPoUrxNGgbgwUcT8ooKOJHYsMX+0rQoU51FGVcdQ9hzv
1qLicopGNw2ktXcIgi5Lwr7hBA3G0tXwU9RAsZ3KrgKnZVk4bt6oTxJjSO+bsM1lqRZyirQ9MGJv
r6oR0HZsI5bN5/gQ1+mTBOQlGueTmJIv0uyFwRIzDy7vr7rpKICyYUrotdDkW6Uly5yERqqwbNyr
XgU/Y/gzWz4rKhODTKkzvEjXY8gsFyVTr5v+IKxyCKh01GFEfr/65qIu0qSQccTV3+NiHEcdGbnG
oUYNdjIdvWLam8rf2mQHUAitekFAvC5GVXmmq50e8LWAbhuJWCM5U0t6qGXtLpe+TKnlTsYfheeU
oiAPFPcKBu63Rwt8gznoEFimMneXRGXEBZRxXjICGmX+IveXJMteFPuffNnVk7vtIRMp/7a0eM6/
9bLTvO2keWCHF+aB0tltearzfILI8ZBZKadtHnR4coiDtPCSSuEhYfRu54qJGGedr9H3AO1FlwkV
qNXn28agymGk8fnywjLanRHkF9Jt6yUVExZEts2Xbgk/SrvT15sxNAV4iu+CE/Omd43MUceYGMjQ
0vqQlj3sJtNfTS9/rZv6AiDjrgAS7JRojmE+v+58trD0N58Npp5uoraFDKoUAoMlBPoxB5+Lufgo
potE6BfKwRel+ko/9zGJvED7NS2xx/P8Ncct8wjNDo5gw0VgqQX26rWGto5O5jYy0qCbgEIbdCFa
GjN5cS1CKFidzIvp0Vf1HgZLnOjq01mSkEj01hidFD/pt1snO2pdg10hwCbemNLg6vSF231Iij3J
p60DpvjJCInoOMk3RAtZ2DtO3lCpky1GRYOM5H9x9VZyFyhPQqk6qQhCmJAbZP0uJejG22JtlGdE
34mi3crVx47EcFal8JV64NW5cQf0DEmku7GS/5km+9mZf8EkfMns6BNoqaduqI6B/fP9W7a50xRB
BCpKcJys3rdjJspClQvwtRJ9g1DHyR7KIf2gS9q/7y+0eYtEjxZeDaSR136iy21FQoeCl6QHiG5S
kJUHB0rbOfXbLqHEYqFGYQIgfH/ZtcEWMAgR3vBXYK3XXjFrEMYIZnWALkQ+iepGYIJ7yYaDbqVe
pSSnGeImmRDr/WVv3OL/1kWWASYBQW+zCnNy2ehtPZFhi+jiQyjm5ePIC+vY1WuAUCb0OvWzdGqB
9ccMSUetsfNobybExA8QpOB4ZUhknHUU0sgjc5GDNvgm6lNt+aEMIWqSYi+FLcpIns1LUaeuUoPQ
SrHoKNDb2ZMJiuD9fVif+uuv4BeA3uSC3ZTamlhWJTuGNKM2oQ8FJZzhIhq5vbTteFFq41hTeXl/
yZsn/bomgzGCaB6XsX5Wo5a0TtnYg5+k8Z3ArM6Gp6ThPX0kL5PPdvKFc3Et5b8GYP9bF05h8YzQ
eFoFI8vc0KRU2fEJIgttiQ5LR8aoKa4VBB8EmZ8NCRW50un9712/4NdlmbzikpsU0V4FHn+zlWNQ
h4UFYtNXG+NO0Bn2RfvYtT+jXt1ra4gv+N0si6UoRDDZyUq3JRY1iUutzmZYX9Tcd5TATfrqBO3C
sxg5LdVf5Sjf5ymsTXrzqI3tNa13a7fi3dz+BAb/UXZj8Ghdu5W6tGm0eRz94leYjmexcKMSdSny
s9p/VisT4TX9QYv+en+TbyDnr59OiZJ+FUTK1MPfeiSuqR4XDajgMA3dBM3DMatp1GVXufu+JM6J
doEnQ+Bo0D83m+FAqdQjP9h51VvWjMzw//6KlbVOVXuIErUdX4fqX6cZ6uVUpuOlLBHrBJIhSPsE
dG7n6zd3nfIEoSCx9o3xTpn5rrSpGX1hPVOAqII3rJmQkTW7Y5mn9/S43EiaTnJW7Fy6jU9Gskig
o+lC3NZG5Epqx9QAtGnIk9t0MGPGnisX2tkxnw3IiAlcdmpBYhNXV4wVBY4LCBcgtlXwsVhtSkQY
jX42A6pa9IexJ6eSDovlHKx4z1xtrgbDEPq/AjO3TsB7gj8pqOg6CFLEaYTgTIezo7jW8l+Vsze8
urmZoEHhM8MwUmJ7e4v7WK2iMMQ09mp/ESlM3YWHyYo9QAjQf0J3GtTf7Oy/sjHyeAjnCNxtrCPa
5qvHo5Q2PbxawguA0E0V49KWCgfX77yOLcsPfkMUnoHmQJa0as4lktJZi2wOvp6Gx9exDBh0aiu+
SxMSUwNkmNF5jSTxydKO19ncWWiadDADG3NGwZwsZQWJ/qvxD/oXQRCVlUgez27Ox6Y2cwTxHqHm
hnelg4GXh9iD+t267yo5oTQA/ht9MfXOXPJdFz9bKFYz1ySws84fRRWCEo08H7Y+ZptW5eicaLYM
mnT0O204GGXpCjhYHZcfk+na6acqUk6C1DPG01tpT4AFCWV5Lmprp2O1+eW//Y6Vr53sKE6pBf5v
aqIovmnTX5GCrlH311T4Y7Lb9l2H6q83+LWtYED1cFMHTIqGQN3klRrJdC/qgAPAAQHlTj308D6W
UuR1UX5KdHCl0FIFTfYlNdW9+73hf4Fz03cWNAe3QLWhGkODWZHB75L4VBjDIbBRKyjMg1pK/mIU
bpBIh5joGuLimkGk/g+iaX4A80cAe9EwXptGQlqmLAbCOYspkVAaIeAg+W49WfkaQxmbEcMX9p71
2HpahLK4XaD0tzm4XYV6XSz94GtK54mEMCJjsE+zxuo54OGHdFx2YqqbFrE4bwiygWQZsFMSSb41
lItat3Iy4HVoT36cS3Kx5lwnqivFoxsMz1PzmXK+l8GFl1kXOABd2ZxOcEIcIst2w+bBbhafIaWd
W38zivX6s5hQJZoGdQtc7e3PsvMcGGZsDH7RM1hgX2r1sU/u9WFwq4rRVTIa+UVMNApOpPdDgK0H
p/2/ldfz0DKKUZkZE9yKrqkYcq/Df4L4Z6S+hBT4pGY3f9kIOTgAWt9Ca9a48cJRocTQvkzkL7F+
1sZ7wTvWj6RPaAl20adg/grXi9vne+OTW/6YWpMu6JJMMS30dov1LIzHJh8QDu5BcEOpJUAeMSFV
E3SflDQ4vr+vm8uZCJfiHTHj63g26JNJHacO8Qiesib1XgntmqM+GUXmVv1ePXxzNUZ+kYYSofw6
K03DJld7qDz9PIlOUgcfmaHewT8FeJjgQ3E+vf9xWy9X3FUgu+LP2lxYc12qc86lKQa6zwzeil7G
3H1nYMCVmJsIDdgFq736++YrAfwvzBRGErvx9giTvm0kY1QGsF7HUHsOID6JfjmRQZorHfBKMOyd
ZP00tc4OtGAzADHo3zFsw1j1Tb+hR3IPBjre5yhTd1f0cxLAB0e1YUmCq/YytYgnd7pX23skAhvP
k7CcehkYUkiv5VXkQ3yja0ULE2CoFm5qSAcJYthWrgE4KG7X6ndiAuD9w924S5wpRXBSAkGxLVzm
b3mnXXexrdaM2RpK7fVMDqlNcoi6ayqZfqDv+b6NqwQIGs8LvgyM7NogF6E+tV1h9H4h0YSLwKGL
8CIxPcGTpZ1olnm9ku184uai8NqQcMGrQpD+9hOtPs1nB7SX/2BZ3UGNKZbAbBSSyjcTzIRSffz1
/p5uXSBaYq+9DBpyVBLerthYwzIR2Qxgii6D+VNAfiNciRahy6Q9J/Jzb40n0F5/sixgL9oozBnc
GNsg1AdtCnkx8oAFogsuQA3BmF2n5KuU3dOsckXr0TL/c20fjwbfIw0kxWZW6Ibf1EnsTupsLJKi
Lr7gzW4CXx2HE+WDy5xcbad1ne/dUJ+6dG/YYMtOkHcI2nu8vHxje2GOtpdC5ngFc40IZofUIC35
6kj5gQl7ZtMmMs3nBBQh7KT/3fDrFFIoh1oqYK81UlPqtElt9BRT/H84O6/dupVtTT8RAeZwS3IG
BcuSbMm2bgiHZeac+fTnK210b4mTLfY6MAzYEKAiixVG+EOTHhStuOaGvUFMeVCByKR7Ij2bC4vq
K/5PaDXS719dazaW0ckUVeQnMIqr0PHtEMQ2jChl+ZykfyB2KPF8WsZdfvO6eSM+MB17S9w4huAb
v1/RxjyMIRxf2PgltpkhbhuLcNKIr4E2uPTshZ63EAIUh5SFitv/YmWDwQUHBfiK91/dBdQsJlNq
Gla2ZnjixotHEF8E8Eb0DYwJknsGipHhAbLkThlhq2Skvx1anNlvDki1MJlwIKm+EAqNms5z7B9j
X7pGi6xyV19P8pUJys4ujz0Rjtbf6HD2dl5ffNZVLYNnoBeNy8iGiPjs9HWt6zmrDDkqXKAPpVSc
hvioI6KtxzG4Hj/KrwXCxEzMa7O2n/oyuLLLvUbt1kkqhLRR/aAUT6Xy/Vwo0L+GSi97P0uGh9Ia
jjZ54zSfbWfxhHxzXGM6IVV7r78RRAKrpxIAvZ6q3TpBnjQtzQqn65ECVK9lL5Z7eL9/y7bwdQez
Fba9HHVXS/pnZ9o3EjWWOsV//LZhvq5NNYA2peDU+t5PeuPcaRAnIJDW5pcwNM9x7Has+Z+52XlT
m51zea8ivLXZ3w2/WnlaVyp1YmKrM6fGtVwBjoZG4gDBk5ujM36eey6xvnVrUGs7L76x3hhZdJJE
fRgq+PvvnFaOVY0tBbMY4EFVQPbkolzgitQHIYoWp+i0StIR0Nohrr6OX3LpQVr2WOFiMa0WPeQN
sjaiE5o+r/zsNxsvi4d4aZKg96fkp23/jTLTy3MKEruni5jHi4FUIZFOFYYm4mqe7XiUU0eael/i
Mwtx+CCIr1sEmlQrcsWmMthmOzO8tbQUyFIq2GV20xqVLRWNTESSDL5TRQdjMlwhLQMD/DzM9tfx
++RZTeQWujsmyZn47cvO8Bs7CskVjTycnMW5MOaxU7R9s4yNnErjAb33cHYey7KF4VwjToU+tN3w
D0nDKtncHXzjFAHgQrQAwYG0fJ1PNAirZenA4PUQfY/a4dhLyY8pLh6s2nkUIhZdWhyGJXBlqbgP
nO4mz51bpbHccFEoVxt4WnQ3kaM3ntY/Itq3d9xchsTU4CCZQEYQGd3FeqhDfRwaXDxNPoOtexZ6
pWkbnQL8Evoochfd+DJ0xUsQwK0x7S9YGfGz31W23HWh9CyOX1osO0nJ5SIlbBZiS7SIoBKucz4Z
qnc+aSr2s+WPnkNgjMYjikRh/qJa6XWSp3tnwOaAYEfBqYii5JoiMc6sUUeZWiF/ECs/rC9Da7gC
2WgUD4PqCYk6gg9/ccHau/SAUcASDeHBTeJzHwKl4H7cWbWXx5JIHf77SOvrh3Y2fuFj61etDinY
dHW1J/dFfqA2XBt/q7ytr0j9H0OMJszvSYQiCKCGzMzPO09yuX8ADYtiOHcALbsLQGG6KJXZKQ1i
GIabIF/dVr2XFDxFi+ZKjKRPWV21QXzgED3ujH0ZiomxNTCuIpnh7/vDuSsWU+o6tfGz4rMh3/fD
LYoEGIE2sUJsgLhadFvE/0jOHk38ctuiQE0th8ATmvoFiCYE/a1nS9f4jpO4FnKkTUl1rOH9h8+1
cAwKSeXGh523vVyGjEq7juuItsOFtxoYMFNp9bzx7fg/3mpdDtIVWPioHVPtbASLa+l48bAK/g/p
YETQQXNazx44zmuICGF00Lq962kDG0B5QLDmAW6BulxDIHVZgq8WhI0vEXzWOcXkaHy1TZqG8Fok
PibHuhjXKtPza5fG+rEzOZcbggQGNBWsbo6pi7783EnGrMYOJF9gXXEHz+I6QaakfBGPkiN7MSgp
kjOGG1DJF3GSgHZJxa5Omsig39+gBjBX7Oc4mAjOjVV47qRNN7a11viJTFu1/dpkPxG8psFau50Q
BQ/djiPrS5IedOcHq+fjabg8rxmdE1FIRXBArJFNqtxnQZXajR+ZAMsobKImOjV3lla4MVCJjwfb
QGQwGjLgXGBAuoAbvd9+mZyG1RzHLUu/eeVjlDqdKNBrdjifOlyzHOVa+tSElDUa1LSzs2Jlt+io
7x2Gl+GRATlRgBQoytHjXD2Hbcx6Wc7wD1+idLmXoPWWKDg0FsBmFDuF05BAETjwo0QIY6HhPATS
YchoZvX+351JEYWp1QLgKagfCcQqbjerBWAXRp4GaVj7GhVtoMhue6cAE82zZzv8x6pSt6xrNyNb
rK7CHhH93lXdZNf04zKoYkrePIU4S95EjOMgcf/O5B9tfztnKQjdl2F+ZGV+aZDULR4aG6inZPiS
nvj50O4sw43zUVDfAHBgt4IAhtisb0afi0BZBsWqYHQ3nij56BHOXLTR8tjwVDSdCfiOgfr08dRv
jqrTxDORnaKiJubkzaj5HCZF2RmVH8WnbEJph48vRMCEo08DwVFCsrYxd7r5G0kx5RYKWwwo+lhr
WJJdDRL4BM4+2/pen8NfcerH0bUzzG7cVAiP/Zmrc7o8ppiO9Yq1M9FbWxA0GKUI7iOIz+v0hPvH
CCWt4va1QYCRl0xfDf1FXAEiH5xbuncVNifZy0gjfjaRexVK5iRtH0/95iyw1gH9cQpf3gAjoHGM
o7PmFUgjmnjd4BXcwvBOPKEeLEBi4oIUjTx05P0Kjcyk2SuUv1YT15sPfg2NJJ0b6UIgKnGywnSm
uPFLRcfC67oCwAKQubivks8WZH4zOFvj7zKVXHCaqNE+p2nr5fNd92JK3qhZbh1/rbIJ4Mvel9q4
vAmlhb8HqF8OqVUeOel5JtlQqH2HxkS7vKinxVZoc74QtjYooO18j42LQASIghBInMJV9H4v0EKX
xkopa38c6s+ps9CekIEWZ431S53138tiYOb4nztaxAg5N1GrFqQb00FKrdu8nAmqAqomo7L3aBsB
4yu5mTkktSCreP9ohd1Vcj6ptd9oy2kccZNkj4rCtxRTMC1DV+8g4QzuaO5xyS90zCAjiSYo2mHA
Y4UJ3fuhlb62lkldair7nbt8TUoIfBU3AVXaGTk3kXhOupCVSzyHioZYrEmLvl4UXhXV484n2pgH
UaYVcQJgB/Lf9w8zOTNIy9qs/DmcDmP2ZWknN1PUa1uf7/qQ2h7oo7gubk1jjzB6wZNiHkTHAX1m
IdJwQTtqyhlLqI7zWbUyHz4yipDXGU5IEQYYQA2EaaqMMS0WI74A71Do9qwSXM30qJnpwSTItNCq
7n9Joenn2XDT1KNL9WjvUNm41zlRBC+KkFLoor+fIcLbVoUoV/kOZBd6XK7Wjm4Uggiw77teOsw6
zjdS6cvx3WA2V/MMYT6mEIpHaELHaNa1vQroRpT57onEFfTmijHjCV3w2eaKgdHrUPvBssTOrgvn
xST76aBRiQNPzBXbejZfWoJPpfzfrGNIQOAFwXORdq/XcSMnuRbE3O5d832pHqTOT4cXoYHXcpJM
Q+eJlSy+moDi1lKGNQ5xUEQZQ9lLwba+EVUpFFVYx0CVVltKHoM8TeSo9js95dZ1nhqC3iQr7sr+
Mx40V/IUfxNPMg+G18cvAkdjB8WrlYHgXIa79XGxbVZXAJRZ7mIOWqLTtZHEbMRjtJQpexyB4C72
chsWS6YG9EFOCMMh+42crvl3MJ3YrXCm2cnSNs55SuRkZxy9pCHralZP+K2MGbtaKAgPuk5L2HBr
qB5I3R70VPOjXZ7U1uXLxYI8HWVhHQKkyEnerMpWN01p0bTq1dDLsX5aYesJyO6IUVTVmJ5dZWgs
3I5RebSV+orZ9Jpmh6y8ATCBg04JAKQwpusXZ+uQLw0apE7pV7JJA+IU9Ylfu/PCUQr8rjW/NjBs
aAp4qUlYpvcHASAWGg9Bgulk/KfK+ysl6PZum40dy2MJxgmuJpdauy29TYinITu26K4664lq4zUC
+/iccBs6VPeoUnRV7E/906Crr7Qn+jnu/qG79ZUE7oZFKRAEF4z5BmGaSUqbyscE1dO6zpOs/NSe
5iY9l3p3qPrHCqhNgatXiqVUTK99z4N8K0/nEWhPsljwONNWC0VdyolgP6t8XR3cpsjPIlJbMKmd
arSo4JiZsUReKh3jpr8TdssVRIaPr72N84IyJyxM4nTRTxA/f7NWnZJyZ1XElS+XAonSv/rST1Lr
qfMexm1jK74bahVoaOVgBVbGUE7/rQnDTwJwI+SPnTE8FCEH4vLt374bHg50PtkGQAqpib1/t1Tt
rRnqZumLMpiggaqKdERFHHO9nd12OYtiJHH+Qx0WQJv3I8WDLueDZZSvNhWAM0X/D7a3JyV7G2hz
pFfVdZI5KCfrJSNVaVp2fekXHCKRql7PC7h/qvP6uFe82Ojy8FaigkR/C42utUlnpld61hZz6Y9o
axKPtVN4so3sugKOFnBpiIYuvXy3tCT34y+3O/RqWZpTjORMP5Z+2zavDN6lpPjegI+TfxqT7rZa
5paK44UcGTtDi2X4/sLirWG0CF8y3LeM1QzXlZEoQ12VOI7X7bGbKVdZtZtPwJlvrMQ5KPbd2J3S
ZrgzMEMXuCY7zs95TrURJ8md62vjiKCfKWDb3GFA1NdODrIEvmnEoNUHrNFN6Ep3+a0Un3pUyUVG
qVeSnxnIqgh4VY1x9W47SBRr1tNBMVkg1aATsJ3eL+20zDo76AM20fTFoXhdz+xYbpAk/arHGVBY
mkPQEytOq7HfU2/ZWu34X4mrVCzDNSjHiPSyytGk9puUHawTEpOnUk10ZTbYzncX33X9oqDWCZwE
WJ52/upF08gZVdCY6FmTLrPqpfZa8JlajL+pyohAMkDxuVE4rWxPISOakh0wwcXrqhp4QPIwwYAh
PV0dIzNXAKQqoDjpEB4iJlkUDmjhKyQAH7/tRVVMjIQAAPYYsOS1dYnOzKy+1BKz8FtDPmFNcq+H
ePuoexCFixIQwwi1FFAhCjpD63KIPNGsm3KGmSZ6lVFxFZu2l6FcNcjOrQDF1GiHacke5vEysRTj
UgdCVBRX8Yu7fWzDKqpbq/BzSb82D2XV0iHuvdiUDhGht0TZXcXRp84SDxmm6zHqb4jgD5Ha48S9
1y2/uPfEw8CaR/0T/CX6PO8XlhRBIzMlqfCL8N6BJVZwWIcFKuJunj/8f4RYW9/27Xira2/ISVRC
J+Dl20cEN12b7Qliwq+D+SSnvDVb1Wo718kPr3mtaIxF8cFJD1q5s8wugyzenfI36Aj4A6yC1Z1f
a2WJvivnuJHorjBjKQpG17rkQZmXEv+y7GzN2XnJoIZUg3I/D9FNJqOXXyZ7Wqdbm8vgTKcQy7pn
Zbz/DE3SFJSjuDkTMta2iA/CxjZirw+lvvPaO0Oty/5gX2Yd0d6SpY1LR5t4PQ0oUetOduOBC+9K
W8wwCCheifr2Rbu+LhB3StqmpHaAPlyOGQwLqyuKn/KMIIJefInT+pGDBStb7TmzOtsLvqfz/D0H
3b9EkmeZ0U79/+ICFU+EKyuVAoFOslc3RqQEjrEUXFmyZHgCmtT3yY+5t/4sJdbqWDx9fJRtrzG6
HqLSKXRGVuP1UVsk/ZBwSahs8z4+VB2CzDi0oWlwqLk4xpIqN2vPcb4UfXgYTPSF9uCjlxc1b40A
F9UbkH6Em6vrI4aAYwYmYYMkvQimVdAc22lxxSluIzRkoqYU5IUbGrfGhLyC8mVnFi7KV8i40XyF
moTE8KWHaZvGpYFNZQkGub+qUCKZWitwlzIBhBfc6cHnniZYE2h+GC3PH499WeYFV4mEDVpVDE47
VOyHN0mEShtFKocg99vmN64xlC6J7EFLzOF4VKXhmAiukNwfM0hKgiFFMQbo/UFQGYuhBw1GN4iN
SPXrPNQveWi65fjPx894icV8fUY074BPi4W56oGkFKinAkMAX5Q4hSqo7MA0BE8itVTiJd0TZq6C
t6sbKZY3e0fC1vqwEJkVlu+gqNkf7+coW8rabjvmaIqfsIZyRZFTWL8lS39MYTeoiO8hdn4Kg+gk
2w9Skx8/ngGxDd7FN0wATSCiSDIVTgzt/QN0UTqnlWHxAFrt0ZN80LFO1LBv+niYzRd9O85qotU5
DuVOjEONoVpGlJog1Yy0F8aAomHqtQ4e2bHrZBzyotyg7N23m59alD5ogZr4Uq9JiBqIhyiqdPos
tPfqQ5kdeu3YofPX2YRzFJOj/M9oLq6Z7zkJbxz8dLqgSEMkZZrXKMS6M/TBwFOPvFY5ymN0zlLD
74hDiibdqX1uRBX015FzFgqadBVWew6x69nkSOJcj+XPomQfUjkhQ2O7c91TzoiLnRFfL+v1CrKp
JgnoGxpA6urLLsEyW1GNlY5alx46xlRdU88aEKZBWzEB+qpSWhV9Zl3BszgMKJzE1wJSDupZtPhj
HV1zfSdf2wgxmYf/PtTq9F/0qCQBYrkFVJHaqffa+WvElp7whXmFnaKW79Q7g17mp2ymt6OuZl9L
q9xYxFSUcuEaNoAj0vHlm5J/T4PZhQPrJkvl2t2OtPH2uESSaPRQMbpA96RFqmALjORALb8UinE2
SUEFXUAfMYWlMRHoz4MdwXnZw5RsnvHwXZBcpPgPomM1z2aj92YoMfJCDz1kggsssvFfCIilHQVW
MYd4N3aeNaPWI5NMNIrXJVcmlKrXtAke8BDpZwPoQxsPCLBSFadx8fHhc+GFTjTEzv/vU66+i6p3
SaprkjA9/ElXr5TP6qRSJUBPLQYHQRMpMFS/u1Ln0s1TmZ7nsxdOETJDwSGwJAFenaS/ZX4j1qzg
KS/JTnS0FbDxiDpqFdSI6RGLjf3msqxmaI+9ERd+JWzcmMwFtKydqp9MTEBFOh2DVOmzzBdAIeH1
IhBM88TO0th5NIiKWNrJO/8f0yakLakx0C9eTVuu5zjb2Wnh208YbJ90k7YF0MuRiBIklXhAsbVl
bThi5iUHtZ/B/1tkrmszOlFYdAVHL6xNrzHuaiP90dkUK0c5OKjdzs4TT/L+DLIwf2L1Y/gjygKr
M0iutNpKTS0m1LilvOzrennUtT+6s0fNuTxfGQiRa+hOihCGX32mWiqmCRfY2LcyGVne3pdx3IsS
dDEbmgaLNwbWzuLdWBlCCZ/2EaUW3m5NvjQS0+7plGDiY+afYmB7sWr6Q1SfwnqO3cAKnpNKv7Pj
/kvaFA8O5ZCuGM9yHXnS17lQ8P3Zo/NtHPmi8IfFDUURVGbWJBK1aKMpSnMeyaKZN8uHtIpO81I9
24P+kE3S2ZTTcxYh14TQjqK6rdL8DKLwS6jKv0PVDWZKdPZerL3xaSgnoM7BtQfOaN2prZHcKUdt
jOHrxm6EXWAv554yPXZ15xv5QZf2Btz8MgLjShLL5wF7/n7P9oM19cmQxD6HC4y/xc1tHDap+2H5
ZSagiZKAEkd0GsA5dZZx0EV51DSGPyDIKXyE2lEJP1njsBdrXcZ0KA8aKMALUQLSwNWh3JNKSKoh
RchmVNdyq39LFPn3UH/rwuJQJt3XuK6Pcl5e43wazuM/4HF/OCgj4bHwG6ngj8/erUkS5o3CxFEg
KtaoeJBALYqfpJPywsqMmrtcak8s6M7NMTiOKk+vbO7FNPVM5dtTnZRXi5rIbpvQbYjs4kTiuAcM
3TjYoD4hrk0BBqlLakGrD0eHZUQ/GPnQcrjKZDRmhXpfrX5rUoRcujRkb+cNoNFOdaP5Vh+W77qD
+02pFAcp6a/GJvjc6letZj+bpNONDJha0sirYT9Q80xV0M57APyN5Q2+m5ReeDUDDFh91GGQJ3kI
bZ650m57PO6HenmaleB6VAGkx9rveraulVz76+jRQ1ZnZ+0B6c6briloxs9/urbJvHIeI5huxmnn
G28sOJ4NgBNEPpKZ1yjhzeUV912Xp4gj+EOg3Jax+umxltW7NJyeIKl80xyoT6hB4bXmqxNWD0n8
I9evRrn+B+nkvdL4RWWa+p6QJEJQl9YZ6Lb33zZDBjOWWmTjlsx5itvoEYXOZ2GQ1rafrUa7lZMM
EX3E/OTgUUCtdqZC/PrVTfS6rsDUAXG9CMBVI3PkokpwQpBzH1EiJJHoMKu4bNA8TOO/Fso5ccSt
qSTHuQ7Je9Lbxu5+9Ua0x9q/zP2ZCaqIlkHeQQKyqvhRXIVB0oXI1qKagI7z7WB3V60ZPSZLcS/r
lACc6M6OqLwVs/S8Mw/il1/Mg0OPSGBcCSBWeWUIlEqmQ4F6H/JQFhbxAnHaqrhDpP2RSCzC+2Nu
vsbGqdC0nY+wsVVAfevgC4WJzEV3H8vNxJRya4APTFYXZrdLObpOgW9LMh9GiIjtrkX8RnZJBk8d
ATY9NV19XUekyl3JJcrx/kTRQOiipAVekBhAq+Hs1g48VusoqhmsynMu7bzwRnbN6ACURJBr4eaz
Ckt6PTf/4+bqYOji2kHVwHKwBnfoEfPtZ3zRehOpXbwpFLn+KedCLKKg/z/vnASXaZeoY+BpTq1J
oE1WB+vQJpNk5Obo20F5D9TlYYw6Xw6KQ2g31yrVN2CeAP6NZueWucRKsetpXNBOEBAXUtz3u54K
jtbIkj2+Ap0WmxAzLQ9V/imlqhti0QGi5W8bxV/UnqjUdB67BTVTg+ZN1P1TVKonhZlXtGrMVhjw
h02e62z4ZWjTnRDV+nhrbK1OB3tCITMp5IJWB7ki1f1iSw6+xg05EafDGCfXA4ISGUar6HoaSbpz
Jl6WXpmcNyOu4hTgKFoD7AIZLR2AL5W3nlFD87cNKFyE4//6/bg7AXJQToNkvC77mZ0pTXGO0GKC
22Gp6teljn9m7sLxPimmc6tzFn884tbyf0WW09EmWblwFe6SfBmVDt3OsP2lIYY0pApXewy9c7jO
X5SQsCtTP1tVeTPo5SN9s78fP4CYwNVhB4yb1jCqLbgsyOIDvLn/bAk+t1qgqLmU8TWx2U1oAN6x
qnNmlcePh9pYPSSJIKdgfIEpXnf687pol2xGGdwqE08oLmBRdehNyU+b+h7ngSbeQw1v5PgQaDFn
I3ajSkis+/7tZHVaomFidh0YSxktIau+KlK78IYQTUdU2ZXQOJflrzBNO0IM6XlCms3DucVlhbsT
1d6lwsEjNjVKq70b5LpxaMqwc0P7n38/OQj2EIiIkupFgy8q5r5C2WX0LawtWChnZdA+1ZQewja9
tqi1586uGeXG5iKOhNOgoSigXjSIw8HJJcnk5Kn05UTKfFt3+nU1pW4aZMdI31OC3mhi8jWA5ojE
iyHXzPJI7rD4LQYCDO25SKxjoXZXo9odNZShynm4i6+M8cnMvbKQvQxfa0WS3Tkm8YaBvnPqbl16
r8RqKudC9HPt39JVtozedTYhzZygQ13eZdpzG2YPk32FJQXoVPVQ69bJkbpfGMv8+5yf6IZo03wt
dq6JBBhOGWFpEWGUSnItZDkWCb/e5kpv94gSr1qW6/39qkcNLovo21o1CatpiMtWSBFbaXHv1NNN
Y+qHxm6eRLFDsoej6iSPiRKftSm6UsvhU9WFnw1uWD09lln51WqDuxYCWpf8qeRsB2W0tQDfPJy9
unOBdkZFEYxI6Y7xIbL7YxDHoGolEPMo+BfJTlgprqf1XNjCsBDZYgLsNa+zKkvqVDVaM7mUvOJF
A0v3IJ3vFJ+2jlTKHWAuEJGFMrSKaJImq+p2QjKQqtts6fRiOvqlQDBoz358aOyNtPq4yDdEedIR
LQquqGCBOSYuygbS1sbO1G2d3W/ead0ATkNygrFipKGEj46i2KggyqsNgDmorMHJn1Fu/fjlNtqg
OFeIQpVIv+HdrQ5vPa/oTKZotwn8iqjglWriGUp/TFTnVMMhsP9O86u+ZDEDouFurvdkXjZXDPUR
IcVLeXOtizTGxGxOghyTOIFDIOmT0h/23aS29gGA1v87zGrF9H1ZdHgvw1Cn7txH//TpM3goaqjH
eLeZtBHnCm0RqKWokwKoXu25Jg+jobPQyxE9DgHGt2gaZbV0lLRPXTfTzw0QHfn3eqggRQgakTZR
4NNecKecHo2BaUC1Js6HGx2vWjGb/dzfaHHxIsWd74SFJw36tTrYX3cW0sb0Ah3n/AMowZ91FAAF
PmiC2OSVhagEXAKalILiOmS4c/ZP6CQ9JtXfJs0eWmf8llt6D03HHePpH0mab6hIPUd6+j1S7Z3c
Z+NTEGZSXRJQOOT6xfZ+E3uhc23VxUTCndFgK5z5wZZuM2QX6sT4iu22lQRuWw87d8/lkhbgaUJq
BbkJ8msxWW8GTYOeKkyCCJXqDEfdelY56+fi3/cNaSbBViMvhLGGjsn7UYxEngJJ13vgjo/9+Oh0
yA7K31J9p4N3+WUZBiQs60nkr+sy/yxpoH1VpfdBJLit1LhV+ZtWbDV9qqu9V9poVYkyIGeOKdJU
QG3v36m0lWq0lxqV7Dm5k7OG+LC/nZwAUcM/vUXhrHTcLn5WAW58vIAvj3kGpnKPOAClWhTL3g9c
aFY9BQOCQH0VuKYEzGpxXD07ZrvlxY35FAajDqEJwyjrnv4gF2o4qIiRlMpVMgUAAr+35QONsSbP
d9bh5Y2CWQ+SqMADRdtvjcVtygJs+OKQY6cObJ8/Wo4v9yi5dn+O8xrbrD2lla0BMR9HYIHKCtCS
1W6jwK62S8qAU/pih58n80cY+RAVhb9N8vzxF9taKyrixLzWK/1KXkHkNGfRMX6yOzSKv780wYPT
/8m76zQ91rinIsnW//h4wMujhAVJ1YITHVIIMpzvl0gkZYTegKF8vf4TT489UlUyXgHBOSjghUd/
22AnyNlYKYJoIDaCJhIr8UBvjpHEGLosN0OkmpKWzjzC5pPAKgUnbbmCjfrx222EAmgvoMtPldbS
CZpXW6+eJaeqGqS/FGyUCyc9FWaMlHpzNnOSuuQYTFTcDeOwGPZNHvd306dBv//fPAOEa6I6gWZd
nzVdLtu5GiIjE8WPY3c7TMEpyuWTFQcnQ83dxUmPcmUd5Tm9aVx6OOoeQGLjGIBySZ9QVKlQIlgt
YF2iDtkkSe83ReHW2a+ueo7qx4We5sdvuvVpxWLiniA7olf2/tMWeqMpdbCgPNXYXtjmV432pJjp
MS/KY9l++XiwjQQF6CIfFWQL9ccLmFkwFfFk5BoKNY3lqVAFQ+VhCiZ3aR/M+j5fNBS2f5Q2RYnw
B8zjYskPYzEeVPu3yhcYz6PzQ1fjnRN3Iz3kqTh1kQwSHPN1lJSORtGnmL35k/FHKcdHaBfHPPxj
p9ZN4EzojLY3CyxgyX6eqcR9PCUbB9W7sVfzP4ZzWykzh3BWiHZkd7KGlv70k9JVxwmmR5jtoT+2
R0RzlPIMDeI1vyuwlqruA1rCOKi6Dd0i8nc3LtGNHW6NFgv3Ut6Z4O0RQdEi64H21Tqw1hrdHhyI
ob4ejSc+8NI/4Sp7GhBIzpHVCKZ/Pp7TjfOROf3veKsDZE6SpjUb5MWWjJNi0DzM5IDoLegwJ4fy
T0Rlfyp+fjzm1iVAORmDTWR9FEKU1RnZEfQuUGE57lX8xLRfeaVdyUHqGc1vSdOOo4lm4gJ4RD3v
DCxWyPtEFxFXEWoLgUqBo32/g/UM6L+ESqSvEkLKQIimSoZ69Tcb6bpXCE1lAw1fjqjMwiVzr7qx
9W2113qiyJouMGNqm7UJZWJGrxLXzJ4L5SlyvgFj7bK7RNtbuxtVJV6WgiKkEgSLQFG8f9miGWyr
UIveH6rPDlogI8l9q7xE2iErr/LpFBS8rBl56vC9oYp/0tK7WbvamfGt9cW3RlceQU4CxNWMj6mW
yDA7et+a7htV8eI2xnkYvttzqgZYYem+XD2aJmLXg5sFsnggGDgKsmOVa57tvnFDGHL5vLPst64M
pMdoafBsdF5Xc5PhRxoGFWFIrHwVmUWa9PSqFfCqe5Ljmycm1HfEgwnFifxXeaUSSWEx0MLE4fV3
/FfA9JHaTlKYmVTTadiVnZ/Lj9O4k9xtlHj5/MQE4HWpY6Jf/P7zO7HaxlPIrRgNXl/ib8nhAYPo
rI5XhXnd/+h/G+DXypMkv1BiLOMjcYrz1aGDL19Hpr+X07362V3sPeJ0IdJDMLbuITRxapiFHpP5
JNfFoLhKeA/FDiOhr2Pw3Kq3gBzdTMMB5Tx0T8v4EkrHvv4elJ8w6Ozlh6p/eB7K3J2mo5mf5Kpz
tfhOn3frgpublIIzeBOkZAms3k+bBGlIQme099X8Zgp95KX7csF9ILrNCvkcW/cq1KjW+WU6y3GA
5ZzZNy3SbAEWgYiSVkd7F20hRryYOGqUChRWMuJ17tGRX+mICxHeiN7yqN2aU307cVzj6ta6RZJf
yfJdqDw14GQSI3cTKb/Ossw1F2fnAt4MN1nCIm9F8gT95PeT00aqmZGyMDkhipNh68vhSB/uMY1y
tyhbF6tm35BSz+aq7JXG1a6rcGfnXgRhVCnRM+YuFoK3ZJ3vHwG/dRpD+dz5tq6De2DcghNDTz2Z
DsFOFn35vmIwxJyoRXBY4HbyfrA57NqwRm/MLyJfooimfHPaf+rg2pldJTu0YNMi18IaWqcVJu9M
9utV/+67rwbX3g+uYi4fYkLCmyrXffzw1UpdQfBu/DH6sliflsijZOs1zLZ0RIEglj+N9qHKXC17
kG1vOc9qgtfsjy4ZPSt0LZUEK0C3tvSKX2oaebGdwHBUzpA7jmp0Xy2f6+5r6jz0cub2OtrNteoO
5VdZy12cOjxMnL0iyjxtqTxlflDyQ2gdMvuH3stuTahtoIE4am6I1Rx2ArVrRkcI3+HwByMr10gt
lJ9Q43H7hN7hucs/t6CDPr5rLq4a5oszVhDOYSJdlCFwFciluOg6LC2eBBNKqAQXsw+WgFY52hCc
c7l5+HjMyzYlZGNCCRr1xFAwDlYrJJOkPkkk5ABFhVKg/YXoEggNtwK/Sb2sTF8SxEzm8Edk7CRe
G+9Lb4o3pjeOhqazGrrIU2d2SvtVHFHRQsH0152/kqa7lkfPok/34EriplotyHcDrhakXDQk7rHT
+iWRRAyD3OywQ4MiXPD/UMLRgm2BpbcQ4duZ5oszUEwzGqGi3kMUIa8uUScLC+5R3rUyYtcKb/LS
dBGm9QQgW2jLyerfjMk3zMxXRlT4hPDUNB7qvXhmc87fPMcqBWnkqXJKjecIFmC9mHhqSL1V43CY
ZcSFpAlf08Wvdo68V+zaeuIBgYgExOHyXJ95c6vJdRGbnT/UP7r2S+Ocu/RrkHmz/kWyT3b/z0D4
SvaVdLFvnNrADeqDMh3T+gRMWxDErL0i1eVtzgehqCKAudSMuClXh5NTLQ5qGxSNpqPSnC3r7Mw3
ZoPMxffqLC1c8m4aulAhqZjnna/Zd43sl7Frfyu1W+NkjYhTefUfY/Sc4FHLrj5eL69p6MWM/ffx
XjOQN1WYssHDYIgp+ySRXy8HIz/is9bcJ5nXfG5mdDmOU31IbPblbX4rg6FpdXbszVKel+Lqtmjd
VHNRc+/kQ6SAAPDOAACc8UGxds6PV1jtxYNyVqEbCKwK/uT7ecyTJAsWhXlUZv1gM2sRYlEwZp7x
UvyThHDu7Sm/cmQsAC3Fpz95mEb1KnP6EqpN8x25Oxd7E7cP/jZJelqqb+hqHeqBSN+QPqfmX0OG
qGCdM9qo5qcqrunh+7Fsn+2xPBsZqvQo5pEJYHmgOsciKM4AiK4s44EYwJPUl25Y6IV8R0uxrZ7S
Wr+PZfkI3C3F2jTus3MnKT8xPRXa9qpwKXxOUr+ezZuof0qKr6Z5lUSEccYnPT+h3e6m0m0k1Yce
3Hsg34fy3167j1nI4DtSrLQz8SL1dUliUlrLU1Smx0xrrrQMIA/Cy1xIHy8Tc+tYUV6DZKAXVDRW
R6jhBOE0lSpXhnjKY/szvKkfjPFYoQ3F7XiT9OcFrC9UOvWsmMDa6MwcxsnTQyRePBgZtXqttJ7T
31/hfiInqRsp6FsVf1jgB8M4xgTdzRW7T3tQPnUv+XHuOJsODtfzX/M2uJWkOzg8yeQ1+v9wdl5L
jiPXun4VxdxDG97s2KMLkiBZ3nR1tblBtIX3Hk9/viyN1EWQRZzpCEkRo+5hAsjMlSvX+g06KBuK
PaqxK6Krornz7C3KaMmjcltunfugAGXcPsNV76Ldwkc4ynjFVgbwTWYr8I3zvaKXUu9rpd5sxjZ3
s49tdm+jlfjVv5M+1eyS1sJS9YtHZWlgUT2k9pVSXSi6qyf7EixIe2s1F4b5HOQfE2dbhg3ctnVd
b/ShWBU0r8udlLmjr66rjDJGA4TjwgnuVKjak7Ihn5n0LYxpDBKeA2Nr1doKwVz/HdgS486Kvvf9
Vdbe+s46fZ8Wn1SnX8dKuS39W8PDriomBNIKArFyp3m7AdU/1fc3efsdAON16C+1G059KNAZAFGR
IqZ8MKszjrKae7bakw1CxqIix5b0XWFCsMrqz2CIFw69U8PRBiPXph/FpWl2E4lTTYkkK6N0HQwu
h3vemnthcRBbP7WIvli8BH43TpzvoJ2gtdH+oik5y+6dLg6kXk6aTQGZbyw+C7kWoXR7fr0tjTKL
eAP+HSWdR6ogAdFHd66n4fOoVEvJytENn1VNZgRPlULLceEhRaPPLxIBVWzfF7D/Hbg/E2F0oDSt
xMNVOj05/l0nCOgc48oIaWnobwF5uHrFRa5Z6pifyhSp55IhInIBq2Wu6O1AkY2MDPFsbuEEl161
LyVUUDP7axJ9DDp1w6XS95RN6Shrr3k4/9GPS25oP3DM0JgQrBNi3eE545E0m0GkUXPoy5XI3QRK
URDzVe+nB0giCZBVA06QV+/Oj3wiY6L+A5Qc400EeuaLqu2dtIsiCrV2SBqMyKCKvkysZWsTcmr+
3dkY7VIn9+TL0mRi5zDLFBpnSywe25Q8KqqhDmHnGrwXrDDhFyJyVaF1KMpdbAHs15qFxX1qlqkc
ULQnoMoGrd7D7xza+STjEMDrxh8K43sircb6vfjOVvQkN3d2AKtLAkOJs5oULxWPT9yNX0C6AENQ
CDhywDFHwxwo0CNC7HiruLtLRJUJhUCj+2xY5dKrnrgOQLulwoRD5ov48+GrFig/23EEASACem9V
6V4tt4YyYQt9Jwh2dY2KogU7Ff3V80vq1PwKkx9ST1wL6JbOsvAktpy+daxqg9LU2uw+C1V4S2DA
g2eCyYtSjvJZCOUsjCvSgVmydjDuLF3Ai1htYUxyA0dqvq++N/q10u8c4zPWqytvwjOX7x6ma8Hj
87GKOD/8icAppK3oPxHP6LfP7kBNr1R9TkWUHrR50Yz6vug/eUO49JJihc5fEi0kLtO64BnNiWBZ
HGZEkYZIoT+P7aNBRTTmBhtE2abT2y3eP1sT+WS1uRPa4pnvb5vBXpny4/m3PVF7AYjBHqJ3y62T
yunh8kokiCnKiJ6fSVkhQp5HR13SqD7kZOt2/SCKbp2xqhx9Ndjcwwxp0y9Jxx7HLh4BlwjB+SAz
mrfiDS/PrcTWi41gUmmIJgoSQJlChgzJ+9C8aIvwckoWqL/Hu/hw1FmagWNwFYdCnjQp0j0GBsgV
oKuu78EpX5dFdr/wnY+3sWB5A0ahDM7h8FK/fnVVUuw4TYMYpqeHrTymxKuqUtZdDcMvsfFRWFc1
LlK4IwekVwtDa0dLjWxT4FSgOdOqmKsgGe1QE61oF07OpYmqVgTwCt2EVk2vswK1ZGF+Da5MZwlG
IDKFjrg5LbkmH6dZBw8x31ZxERZBZATVRpZ9rChRwg2NvQydR8V33ZvAfy15GR53ZuBRIE2DfQKi
KdQxxU5/9cnLrmwyTRnLTankbuwDGjTlTaQ1F1YpuUL8qhDCvBI2F4a+ylVp0/bZfZMk+wADSW2J
p3ziLi+Yn6i8stJFm3MW1sh7+rgKhnLTGQH9iHzVdNHmawK6N0PrzK8BGXI99pHRNrqtcH4S56jQ
CzaxssP5Z5Omdz2wohbdYHtA+8HUAFre5S02b8UKJOuGOtH5pfMi5n4YpXhUsNJI7aPqSL3v8BOm
vW2PytigfjpELhw9FDYgrFN4EAL0jg05U/dXFZI0qt26/tSuEvle+EWEF1n7RZ9uW44Mu3kaOiwU
28vIRwkEaoOo3lRBcGnGuAKq5YVkV0vhVYStowenGSfQEtwj5qrlJY6SamehkprFnz2yeRONux4h
aCRahXCFWe8mlDt7nitpl3LiE1ud2rktc9sTUlnzcxM1/NaUtJJ1RxwTSaCQb4knY10UOzVF2UHD
ljBrt2a9ENJOBfODkWdLDC/ClnZuVW7CEQsdNAWEIIoQjhGjW/qlnfL2ZKH8U4gZjwqF3/p+fskc
N+JE90QAZgH2n1Arak2tkpqqKzZaD3VMXAcAeWZOv83beC9TTNSppTfxuItRrzCeFkY//vaMjn8Y
MBkBtZ6TPLo4z3IrUonqkrmtp71xL03CTzNaR/FN6+2x1dvVRbc9P+xxcDscVRz2ryJNUkPMNEel
oIfALLc39Q+2iGLUF0keb1prAbZ+Ivs9HG4W2IAFD1qh8ZKTGqyAy6zGAHEUPOHRw+2Q5GWdCf1P
P2aavfcCt3T+dU/P8UvaAo/dBBl1+L5llE2YaMtIvXJ3raMn1d/KcbpJEnsNnzswkhd72k7xrmWq
xguDi495uLV5+1eDz+5YTThGsBMnFhjdFgU0BfoKqXbjePS2U4kqCdFcTDO+AZdJre+DFM1xLDmz
cik8nsiQeRTgYBYkUYia8/Ks5eN43DWjkMuO16DD2+l9PnVI42X7PhRW609BWhMKlyBSx7du4Bwq
Ou9wpujxzs1j6bUAapxQBJv8cldNP6bAWZWAMuEJLZR4T6xsrnbiOo2mochXD2c6sHLEUaMGLTDs
htSwWo+ljk05Xa9iR2HzMp6+LkzvceTmgERmiL4wyQoyZIcjmoXll1gU5JAKhq1BHgJBczd0twN+
uOZYrYyBOhiN9GCbd/b784OfeFuBraXmRDp8LFmfVp6SAlrINpj97IukvQm8FQpLAb7VfR7+HKof
58c7sZRpKTGRtOthQs17S6muJr6W2tlGJvuVR6SN/GrhCH+Zodl2AS4IzQUZXdCDR9AQjoTIztCz
k/RhO2qoQUfGTZAZN5D6tmPyARWUPZLe0Fvt90Kc1Uztd+FQU5vMvzp6972M/YnWk6lvvNjc+A7u
YPatb8efYgMhgnbajoHz5PXd1xZjmHVdRnvD6KqVjSTjBhzONowkH+EN9aELvp3/escCCRodQVF7
ItFDCHJOHtQwqoZChkSbBKhoatJ94PnvqjK8NPvuqkruxr5b2QqqwUN6LRgwIihCU9nVZnNVcL+w
1Hrhax/7lYhHAt7OvkTblZLi4eqN0OIGmIdq3eizXCldJwOZ9pittJ5TGHU0SF/oOdDFijIg/vlK
CCamo7rz5UVbtxNn4cGzzK52nh6ogQLrCA0P8tyBhC0PPtWoGphBcm16zZVPVAxxhrf9RTjOqZUt
GCvsYP4XYN/hdyBtRWogCfNNgzzYmPpbPeu3PUY8hbQXHWPhpKR/yn2DLFd7CdHZUGwn2V+aEJHy
zJc/DT2glAq1JtOYnZX5AId3GscMZBQkRuOKFiel8xhlK+NFRa0wu9VkytQTsBBBtGgY9gur9NQT
EMt01AwFlmIOHvanRJmGOkcoT76zuMsraD4J8fwRLVrkPdYeNgvG4LuJ5e/UvYHfw/kHOHFYEFlg
+gl6OchJMVWvkhMl1UNDiw12Y0DzWINTj/dlxF2hiYqFoU4ufy6aqDYKZdAjUcBAirLW6tMMiyAT
Ga/OVZ3roqCxRp5NJ0PcaGq9WTdySCcsWQ3GPdjbVa9++buvTAkH+IqOzvMLzfLwlftKKhpUlbKN
p8oXlh3sHMTYtdrnFFtYX8e1CwRxqZwIzQpopfMa6FTIkdVE8Gc8XV4lo30LpezGsb4n3lWNOqWs
Rfd9l/59wAyjcvwbCjY+aA/OzkiOa9ptjYJWnQ23WB92U1Be0URKpcs2DS+drFpnTreLstT1mvBG
k4yLsO0XXv1E+GU1AcEXUjDQueb36zz2rayboEpKg7Jps+9RbVxwHcL7XNpmRkUnkd0+PtpKcqFN
sYvck6TIu9aeEAKb9nmYfjg/6yfSMfjL7DC4ejSQwA8cTnuG5reUyaiHOHV7SZKxQRMHTqL+UpGu
KxyTEEuzDBTCRnl3fuzjTcbQwqJRCIdwEs1ibThWuVVMKjAJlnevkKU491YZINUW3p8f6dSKY3PB
70R9Bw80EW5ebee60HycLmmNhUF9gR7Ch8waf2KZvGnrTlo1lh26/ZQv9XBPf9tXw2qHw9KpC+RY
aECChympUhSXqRrf9nYVAz+oNp1TX3uyf9XbOstt2J5/52PZLAIX7RQyUIHRP7rOR4YaqUaFXlvR
XJRNcZGO+VeA+1vJy74F3bg3WOTRTawGnxQc2SjsXVV5dT2ZympcJcXnNk8fzz/RcaYoqPK2SD0Q
yuG8P/wcUVJXyhgSyYOhulTGK6dFHijBDYXSdCfnHDHGQmw9Oe+vRhR//mre8742zLIAiKOWt6jD
PklW8ixV33oPiHUS3fgVmY/1Wzvq16Dzql07gvbKJ16zNjchdPgwHXdjTPN39HeSVay7MNw2UXBj
O/7C656echY6ZybNUo6vw/ft4tiwvC4A/5MMOzOHdlE312UKyiS08fkxL+M02yZqta6LHFNSe2VZ
40YrnsFsfMe9/pZbyzstNxZC74sm52E+IZSR2eY0FwnB841uG0PsSR4cu8GQrv2wC1Yx6FTPvPcL
p1gXWZ3tphCoSI66PelfWDoXpXddwfVyVH8zVf6H0DexN/fyhutr/r6eWhM3p+QCta/vUyStR7W+
g0J0frmeOJhfBJ1p1QkyAC4Mh1/TLmMdI3l69Q4Q6cF+X7Srxt754G6tlOZO/7UYmltLQbPxKsbc
MqJBmwTO14WnOL7bHT7F7NwK4iaHisr9CuaWy3ytPtYPngFWOYZWhbasFU5upCe3sh8tRZBTAVpU
KuDh0tFAz/nwA8TWYCdljhVAuarzapf4xs9WHmlQ+vmd3yYXveZse9l2Zb+maDF88GRnGyh7qX6v
aFDYsoX4cTKeiqMT42kh6T2vBg9KVgPSR8m2SoDbMVgSA3NW02BX+kQvp3hKKue+b+2Apkvwd9lz
ojSGCgFSKDZWrvM74aiHjhm0pIS+PO4qW5ZWelFfTkazdeL6VrPzYCFXOBUu0SJQKCML28y5bJwq
95ZW2Rq9rUG7w6hrm5vtO88wbvAM3Evj+Fj72cX5xSZuGPON+nrI2YkMXkSzRqr86Kuy96Jg2yrp
2s8sFyWTLapHC5/0RFFOlBvhUwuDXocrz+ECo/E9FLWjUIX3jQtEvVcTAr5yp1wFJPagx6pNXOcr
3GF+Vlgcx2MCCC3ol677+vGlD8l2OgzQZ1npR33FRhv7VMW5ZGOgeZlo7c6SopsuB0Tdm+E+0bgE
til5WfLcNuE+KoJPo9Z+oJyKfyTdv0BSvpUyxfKQdphX6eUmLhPg7/b0bCXl1tIaG1+B8GNkfBxU
kERFu+3G/mOmDfCRUxssqD5eFxZANKsOnpIk0kApZXR8huo6ivRdkvZrrUj2RmHco2o8rM5P+rGa
FQwcUfDnZObUOBKR83AD7PshEReQ4PNNOFnPdpTuzNpBAl2225XlAW+zx09R11wpfr+PW9XtVP+i
DpIJ3Lder6PHokkRgSGr8pRyvU97fy8P/UK+eByQgS/IghLDRDFL8+PNC6dClWIl2ozauKvlGlWp
+HEKtLskq6Afy/XH7KuklG6Qxj/9sfxqav6XEaulKVwy9zjam+JJUEbgWCBnJok9XLhh0ja6XfAk
Vu9syqq9aDT1Dl3kldyW63KKL2vPWzhFj/amGBJ2J8c6txjOpMMhVc8Lui6zoo0H94P7gJdX27Rr
trEd7U1n6VufekEQKoJMiqwhYPvD0SLVnrKwk6NNrHxOaYAOZUPX8dlp7rovfbNQ0hPnyEHY4dVQ
d+GgYSiBjTkcrEOqugxLVI419VmffGzimpWU1+75dX58fIhhaHGg2MVbYQl7OExt9IqB9Ve8Ga36
Mm4akJxAnuDpaEn3mOGtFqlQkqb4plaUdwtjHx2ljE1HkBckknMFneW+VdDIZToCQQ00nI+j8SpS
48shsT6GmXJnGOmNDXWF29DVmNtrSWDFtfimHLo7bqn7wPLocAbt0n46+VD0+yijYpJBdnb4QdQu
9SupDuJNEiWXYX07AqaQO9RIW9uNPPhYU3uReeX1qDsrR+pXiUMldBzuE3mCXDIWINesBdGa4zaJ
+FAg/FjiXNY4bw+fyarTJDAlCQdquXYjs7qW1GFna3QFAvN+gnlqefKaezy6/dMVClRLFcDjtUhd
GcUzaJgUtDkMD8fPCsXgqlhEm4EGcz4VruTdG728sBaPvzycAcHCJ5mBb6nNRhlGxyjUgV62XDy3
xWNhcwudbjDE2S6su6OjjbIGOAaiMKAZoDmzdSdXkh6gShhidZivKrrMqfRc9d7KxooEynvjWveN
FyyMehw8GFSIIxuc6cLJ6vAb5koXGblshZvMBCRe10IFcyVL6R5lsKtUt1ayt5Arie91GEEYEWYN
yFBI9kc1tDHTQjn3Q+JxOV2I5q2kFg+qN21TM7xJO2/hyDwRSgA7kXdwoWE/HzHga7QMcyPxImDv
4kqC0rwpX+GRdl/2ljuyhRqndB298sFIGM8Lcyq2wPxl0VIVIviinTU3CZtQn2zjyozQH/Q2KaB1
3ZPv5JjudTldB7YKhLne6tp0FarxaipbkJRtvLBPj27WrCuhNgC/h7V1RFeWwy7zM5lnCMZyVXHg
jXb7zk7MWyu0Xdx+vsbO8BBXCwnjqVEhz3ETEfhZBj9cWEnFH8gVZyDUI/g206oc1A+Ywb1rAntT
BPJ9mk7Pnffz/Ac/OapBgoSbrX1s0pm3qhYQM6JNnf00vMoNs+FZUYeHKLXx+x0esUO+DRbpFycm
GUwsoYHz6pgyFoBBNWyPD9xW9lZJnM3QTc82F9FUYmL19r0VfT3/msdICA4ooWIL6MqEyzM/DgIn
Ju0uAfFQu72MW+cGXedInDsoO+gXWtM9jXK966H4+PHPTiYHUYL+Iat+4wxAT13h5U3atDzR7FqA
lGUaNBEcwRRNJ10eHqrJ/G7m8Y2k9Q9BJ2NlrN+y2N8PSvRlcJZMuk6cQYxvCiQ9ZVpqo7PorNo1
eVFPdjfFxdowprWR75G+2Xar0vN2RYHjJPLCJu5gIF2XQot4udnuJhcSfqE0xI7bAanjRBX0WTIv
spQ+Hh6K+NrBBDI0kxvF1+6U0N6marBpWstlX97IXr1Ch2MrBYuKGiJOHz0KV22WPVffI7sgQzIK
K8hH8m153KM5mBXBnrLTrYrYcKXVF3ErA8uz3SArr/3ceZ4AExfcFs+vy2O6OOvSAmzJLkBnm3Ps
cNfXAerxfiD0vqfK1ZLxHpu8TYEmovDqjcNxX6fTu9gzP2mlDaq4K7eVeVXYa630N3qOzYb8zUjk
z7qaodRvaOuYn2inaSE2vTTZ51+L5BwOsrBq4PQ7fMyxDFO027xgY5bOXRkaD2Ha39eqedv5w20A
ajHuVR80e7AxMkXGqNPA1p5GyCp3qm92LYNKya9IHvH5LOq7Tipu+7B4jNLsJnPqLa467jgw23dO
4z1KSv5Dbz1rNY7plWIiwWKDfE0D/cnkzHWlNr7N1JJCFS00O3SWLPVOHPD0adGzp2UAnHv+qgp1
1cJssCIQONC8B1bsl66Bp1VVQeUPVw2g4/OL4MQBzzEL5wQ1OAfmySyP8XEMyDKbG3mb/xjz+MEk
MpVV9Mht4r6frIU6yHGbRiw5aNV4G0GeRcXrcC4TvY9jKLMYb/jaQ5fUXyxn2DRTu8+1DqF+GGhR
q+8aKBo+Fnb5mD0NjQp7oVRgKCONGrMyK7wyzn+EEwcRVXOeRrBgyDxmHyHMvTyyLexAYkVi/XyO
0+JSSiu3LVH/6irXgzxYLZGwTm4/WBJIAFIhEbfvw2+hSkFSDdjkbOqwv5QK7yfC18Au049dalbM
+vi51aaVOpiXlZ1uG29YN4Hppngt+E27F//VYh3Oc6maAlJIb5OOcY7zlbQ5/3k08STzHUixlBIO
D3us49BnTR1QOAw33XgrW/29TW/aibxq7Y2KfKUln6lgvrfLpr5pSg8WZeW8Hy0EMSsD9k3rQFP1
JXRk42JjOU/D1AZu0EoewJaQvyPDPMoteOKhBs9KQmc+s4XQJR4Msaell84UQY9spu9WOm7HTN3n
5Yfz73dq1znQCoTcMED7OdO4DONKQRuZPcC7BRwNGyOePuhp+hy3+RVMbw7L3tyeH/RUqktv8Neo
s0oA9u2lVudDuIHajrnWPcLzlyD1vKFY9w66HDg7WsVCLD11Br4ec7bkImmKUJ9CNGKUk5swlqjg
+AsJrNjBR2vFoIwi0lgyntmhgp58Xdo+r6WgseKryue8Sde2lz16TbV0gJ0IXqLHigYA2nkIzM7G
yuqqjaWRO+U0VtdjMDyMnnRV9VkMizex3amY7m21tLdlJX/RfedOQ/VFM1ZxEm/bfNg7WvGoYU6C
n5SquRhvPARWGa7L3OlcOVd3VZ0/V5cdWgrRBrcoTQ8WXuBw4QkWi4bcOLJiFE1Ey34Wd/JsHMey
4RIZctC8C6V3OEPBcVfWpA5rO7IW9rFxmHccjyfi4Ku2XZd5RjHYHuXXtIaCOr0HQX3d+wXlUlBl
qlQC4pyu5CnMVo4H2DvLu0ezgFjuQSoPcavyZf+xk4MHjZs8Ure7yH/ft+NmQG9GqPVHeKa1AbCt
IABUM25wa7OmzvW07sou8I+IwI1PKlAn+50/fBit6oM5BJ+i26aRN63U70I/+dTrzW1qNsomr1G/
MOXuqet1Dzty7nx1Vn1pgeq3FfaTqXmZcu3tap62a5dUC/WjuUEKm6wIo0EAeBzHs5NqQgYE7rYT
bpzM2RZlsLXCfgMgHwGjdWbd8aHcYepgPldXRaBcB5p++9SAa2j74q6XMRXPrPa9IY848aYPg4+p
OpfzMuIyGWhQX813hT/eRZiFhtVK3+LYvG4VKmb0Bcbh58ipn0pXgZTdBE11pXjZjYaJ2Dg6V3jv
bJRS3tSFtSvziw5pelh++35UtqO6H7RxoQJwuJ9ZM8LhWfAHuY+D5JjXbfQh0ltHYs34E2BLHwm6
8SGVv9vt9/PxcFYt//dA9FdfuoJCp2kWDzVMp7pYpdQw1ZAwLnXFWgf43FhZvS3k8NEZr0fVvmvw
/Khs550pxZ8dyMefB/tW6jZJmmDAoF2Wnq2tcg3xkl4BYrdkwTCrlP/nIUmWCJPIM8yLxWXc6OY0
xFzPwW3LUfPBrMt3aULZbkAvWPcgI5jJSm9vRwQggflm8daTi1tPKheA/bPs4a8nEX6sCOOALJrH
2SpXU0D1mbg8e6RG/U2aVe8mqfpQRv1Nn0/XamtdDr5zKdnFfdeXj4ai3mlqvh61d6AUVmqvbrH0
uEjt4ibS1Wt1CC4VBS7Q+WmdHXN/PafzYiNBQQOUyGHMMY1Esuj3cu0ab0L9UrG/VtVlaV20xo8W
UBJpfdA9nR/zxRnr1xl0PObsxqAVvjS0Ykw5I5sNi9ssN3bOtyTPt7LU3YBPxlGrULOrhJAeJiVY
oOI2mB4n5WYATKAmeNx4yjbO4Q2HNxXqNbX+04hVdA6He+ga5x/3pa40e1yqayRXaDJTHpjXncCC
+VnuMZVlOdxLermt6fUaxbteL36ksnFVOPqtnvkXFuyBcdRWgsIBuWun9fZF2mo3bfM5mZ7zvkJr
wLrVRuUDVjHtqK6Vrr3s9AZFLfWK3J9bRAP5vkUbKKYT+VnOjU+q1t7Lsb82/XStDQ7kDH9n++Ne
rcxbPUxWE2l5KW1y+1PVr2sJUqsiuUaLN0JcXBpjshH/DKrdVdJnyZZwnVZctade6G+1qkDOq90o
yJ0BFNppdfwgV9Vj2ZYPgl029dYnderu/T745I/JuzxCNEHrPzvd0q3j6NyD/CwazLhuCWvGeYvZ
1mOvGk3WQ9lP2KFfO9J6Avbat65WXodQofPpPkoRqHiSc0R0sn+H0P/5Nvyv/yO///dU1v/6P/75
W16MVegHzewf//WUp/zn/8S/89+/c/hv/Osm/Fbldf6zOfu3dj/y2y/pj3r+lw5+mdH/errNl+bL
wT+4WRM240P7oxoff9Rt0rw8Be8h/ub/7x/+48fLrzyNxY8///iWt1kjfs0P8+yPv/7o4vuff7xo
Jv/P69//6w/FC/z5x/2XOKybL8f/yo8vdfPnH5b1T6ojYKrpnyIgR+L4xz/6H+JPTPmfQotVBkCO
Gy+0bvKYLK+a4M8/NOufhBoUg8DNCx9TERbrvBV/pGr/pEwgSFgiYIJ/1f/4z6MdTOGvKf1H1qb3
OfpR9Z9/GAdprgSgFJ6FqCIehjMlmoLYnDLT7UIUV5zWX9Nio+NlNguLlgd9lUf/GmCWd5hm0oLq
YQBFSp/bOL/MJ33BWfCtnxbv9Cr9a3JNh7ydGri/QIeS/YruUzSZC+HsrS8jRn3167GnhH3e5qZr
m8NdoTtXoVbe2uq08POH+civ7zKL6eNImhJ0Pjqh1R6h8XsVqI5XjpgDWdvz8fitF5idVEEf1SjC
S7jayABYi8JNhvhL3bcLP//W15/lN74ulfo0IEdGoUFexz2gvN5Ils7btx5+1oPVulrqKcSZrlc0
ydq38otS7d7bubmkMSoW+K/D6r/ffy7gquEuPna5Z7iZZ17FcfkhDuOrrOR1Gu06j/+m8u+vcWZ3
IlMdFICczMKgA1lJ8D/J+o/d1OxsFIR8SQWc1S3Zmr/1TuL/f7VkLbVqS7vxdLdRHAUNIiBYGKLu
WuAmMuTICz1tyerOr65ZEfzXi802du0HZmcPreHWWFJ2SblPBohq6rbJgcTc1vlNG9nbeNhakrqw
Zd5YcXMD0byfqjpFscz1+66gqjfcpHq5EKZm+d2v15lt96RKsmRSa8Mt1WTX6NLF4BQ7PZO3rR7v
hzR7V3oN7JvqgqTjx/lP+Nb7zEKAF7UD5hU576MA8E44utPy/vd+erb340QCTy9CY6NR/Ul1AJ5L
KvFv7MyXRP7VIpv0wqxVOTIw80HAwOracUezq7+YFN//W+WdX3Mx2/wBIPcIBLDh0sy9CBqL0rG5
sGzf+OZzSdlJr5yplwMDu7Dmpki6D4Xf/N7ynNMVOsyPDZ/KoevgMXnhpNCD7QlW9m/N6Pzeao5R
6SWyN7h6oO8ix9622m+eoy9F7tcz2veGnIuwEY3l1ma7xnK/P//Ub5xyLzICr35a8dpQViXbcNte
wfTGjrqVb0n1z6IwY65sibYAfnprWme7F2h7JxcR49TR+CnNnGuwLO7vvcJsl6pm2o6eHI5u6bfQ
b2GhEA1WMhoiVrIEw3jr8WfbNYjHzBhanzEiR915XZtsClVbEgZ+69dnJ3VmF2bpd/Xg5t7wqER4
hKXVx/MfZ4bQ/O9WfQmnryZYypqp1MZBdy04eLL0AZNK6mMPmlTeZ8ZzVdubodzGWb2xZOnKLsPf
22tzcnCix5rfhu3ghqVxpSfGbRd3C4XfN+LbkZzhZLYSCeWIezjyjkUcgX6JbpPe+X7+k70xG3Ni
5ailTpfLve5m3LtWdtftDK398nu/PTuTaVMFpRkOg0udhW50NEEgSaeFD3NYSfzvVM9R3jXSPUXe
dKgHTuV+LO21GlJNzNt96VSfWL0PpASb8+/xRtiQxbd7tapSfVAmJ2IOKiW9bfP2NtYTVx/Mx7Js
F07It6Z5tq2VSNMLJ64Gd1JH00VhYFgDB0w+JENib8+/xVszPdvVZjVKalwUg9tr9rfE0CmsOQsn
pMjoTmSvcw+aKjfKMaZU7armKK26QdlGrFY4ew/WEG37Sn76vVeYncTdpISa0uWD67V4OdTqY42z
4fmf5nJ74hW49x7OcewNttQ6xegCSVujWoIGEoLoQPIVuJu1Jnzqu621FGFn4JX/rF5l3ptIPGMq
K78cXFWVnlqYVVa9U50HEz9QLQ6uNWW6pSiwMmP668b1UJmA0pYIs6cXAkCVw1eN/MozjaIa3SKM
P2ZmcqVgbXP+K77107Md70MOSmyxxmKhyebo5bA2A4ziz//66X2IPdXhg9Mn9mqPdeyCTmxXkVKt
m15btwLPjSDe5/ODnF7LgGkOB9EyNbXjkjU2xRKYKQQ8jY9Smu4kX10N099zqv01/7P97ktxp0sK
O6ZWxn1OLTkK1WvFDD9LXkoTupFA98YLseWtSZlt/AhCcClpzeAmRfMxRQEIyEa4wDp667dnh3lS
TkGlWyJujSpFD8+5mELq9+en4q35nm13JBzheJYcq11n3VW+cQWVat3GpmsuAVtf7tfHkQuC3+Fs
s4Y6L6gyhoAUPtQBAGaI2VmD3eRYfOmiR0dLPnUyJNePchisRoJCFjTI1VaXOTeytC/Xequh5Y4O
opdf5Vw+xd8pe+O2JWhIgXFpo9+u4Rs0NI8SXbYoWYIXvvHt58TEUgOgYCMn6gZe9mRwHE2oyZ//
8m/cP4HvH36XIQJkbvkpGY0qvbfkn4ZxbaPaGxvPKgAOVISJ7wSm86O9EXvnzUA9G1DHqxOCoe2v
PWHLm3/tTIh1EpEe44NJAxK0GHrfWFX2LIoENI3lVo0Hd5Q+OLJ0gYLRupoqzFORc2HupLJa9dGN
3V/KTeKaakkDdnKT5KLMtipAmfPv/Nbkif//VU6BYE8h0Q8a3DQKCtcyp3WS5On29358Fl1Ir0Ho
OTGe15X1MxoaZZU0XfabPz4LJ32D2JavhYOrqR2KZX72pczGh9978Fk4CdQy6EuZuRn07km1rF1v
So/nf3qmFfffkDvX63BaWUsCO/r3vJfWpvG+cuhmY/gy82KOWWP5pK0bAxnz8Xmg8Jw2D9ISqeKN
VT73Rw5yo7YCvR7dRHfeBy2KqZqWbXGcf8DgY9vb1kbF2dZUxoVd9cY6n7dlOmUsGoO7nGtn46Ps
yU8VEqnAii6cSV5ol76xiOfuJVWSqkWocFYGZuVsY78KLntc4jbnZ+ytXxcv9mqLYIRbRbbHFmkC
2aHKxjV0lLIlkv1bvz4LA1YcSfAlkLKX9Kn41Iel/Kl00nCh0vDWZItRXz17ZA5KatfG4BrNiOhL
uAEYtUZeXtIM1zbKNStvMaK9NdGz3d5oShsNvmG4utRs+6Bey8XwKJNbVJq0VF9962vNNn1dJaVc
TXwtDVmTUMtuEJ94+r1pnu15SY2I9XI5ukpYP8pN/zVV+t+qwyjz1m9hD3WjNPnk9kGwUwx/W9VL
+sRvfBBzljiYhkd3SuKpfRUlealo3/e/WQGDq3e4ePxB/X+cXVuTmzqz/UMfVQKEgFds7PHcJ5PL
Tl5UuW0B4ipACH79Wc55mWgPpsqVp7hqBLS6pVZr9VoCPVUNFKfHFtw5Er2TOnB+Xzb3++dmAKP+
HlwS3NXKRi04wPJ9Ab7HgH0+HzXOJ7YxUGlbbKSGK25pg1F5WGae9nzsE1P5i83iMY66k5LTcem6
jSVubRKsGEZ7Q6AAtEKBoWqgc7XcuFBmuGymtaHPv78J4HkpwKu+cGyhxfAMBqcv2bJ1/vpTgn0n
6WRWwJZE5R3UJU3KHPdW+D8a9MkxFaKR7aFvkDdWDz5AJtORDQe/eJ0YP58BAfW6GZpfyMBmtVUP
PdvpvRexotpfAEsHffmSLvn8KkjxwFwoUA1Rep0NrcgOsy7SIXhh0hp4a1qz1562h8tDr9rQOhtA
sp1FWJI8dO1wtM1TUMQ5kDLrgBKa0qUvb9VwNiGBKGDwD8AquwrJ5Izfizh7cEFAAJPSZdnIl1e8
JbBWAz04Dg80VoMO+hXa5x9EzPaXv3RtaGsxyBbcngHpO6fBor/guHLLBrrx1isRajeMNCWJppi0
S9oK/3sPz3IK50c2uSmlcqs7ZcXFgvOz38QRy1GODXOGjdDxXhbObuvJzZI8o5+uM8/5uW/GF4Dc
SklaLwX28s5E5GWJt0TL1ix//v3N0DPI3XJC4b6hQNqP1MNJ5xAs0te9uLUIFI3oaGu8OZ2b/AHU
DTeOGDZS3TWbW2HNhihvSIWh3dr7J6fmtQcITFfxdUujTXqbZzGVoOjxUuOBmh0NFY9hNH65bJW1
V7fCWpMeQoLzjMuBfP5ZtsvXBs3Goe5/XR5+xeNtLek4ZnlvwHqSKj6+gCkNmn64EHDd7GvEhvTy
M1bc5g/09Y3blOgEqj1gwlKv8/YD62+rwtlY9VZqUzbVHotkvbRsmVNSlP6PXPNdraA3J4Abw6IQ
0GgrqlamgVpR66m5dPoGFW9HV59pyfaztxyWZqt2v/Yd58e+MREfPEkWVLpTgopFO0Sv0/JhqsB3
RE7RHB+vmwcrfEPSmzkEIWAKPNkHaeqd08T/XDe0Fbtg9dEg/0ax2Ae9YolenrLuNoZeOTjYnF8F
zee+z/HWyBISIAC/O1WNvKw/cnLP3OGGdstNWzWnyx+yFg/WDq2GsEcjfbGkedGafVHO5jSOQX6Y
XQi9BVNRb8TE2ldZYV32QkdlqLCU1j7dOSO4pXzaK6DkVf/QRv2wY8EU74w3fXPLbotPa+XrfGtX
NnMECgyBE3fN3J+Rju6XKN8Nnn+kmn2/yoB2ozqtgqkdzseAoAGRSgQ9adanFe9+jh7/efkRK7Fo
Y+IMFOMMi3HVHglQUAWoFyVndvUalYrLDzhnEu9kgTYNbz84UBTGeptGwwEtlYeIVOC0OvIeqBZa
7spii9Ji7UussPdLjzM0XeLKruT3s2ZtEkP4b4BzX/chVsRDPW+BikmGnL18Hed/zGAS44A6O8Bl
gXE/de3Gc1ZWeJspGSlHz0NfLGktQ/dZZHT5hIaY8rqiyp92sTeLo0enmvgtpmMA7V+zF1lpnoIO
ac7G24cr023F/Nw2dThEuH+PafFcTtVtNRT3g8dO86gP45xvLGRrk22F/EBYVXYTbh086MoXkEQ9
p8RVvkXMvTK8DZirs4C4S4Od3AyATXdFCWa6YkbDKXf9606X3jle3kzE2ChWgoEc9fVGvio6fNCo
qSaXXXXFhf6oMbwZOwylcWlWY4PlFYcQIijsq7rduMJaG9zavUfCKZS6cDFQZv3vJhMlkrTZvfLN
rSCmU9k7PMZhimRtB42e+tP54HjZKmvXDjazFuir/bmc4Zs0bB7V3Cbe8Llqbgtw/hH1tEAOaRm/
bxbO1nzI2sYNdMSbmWE98qX5rdzpQMLm68SqfGNhXYm0Pz05byYZRJYl2pHxNX0EfkAu/+2rLwIX
4lGpfuEy4bLNVjY5GwA3jGPjihlsel0lP5NY3BYSrQgt2XV9taUTteZQVixnTjzoTMKhvC6fcD0Z
L0ffhaDL5S9YGd0GwRVTOPc6wHIaRN0dmLtepL+VaK4YxwbBZa2vkMiitF/0zS3EQUCj6TxmIjh2
6IG9/PYrTmQj4foeBUbNsM5NYBuICrVnDZh++q09bW14K5YnUnRzFcJHPdLuuni8DSG9Rvx5Y7NZ
M5AVzVBCAmxGIwFcnCHbNWR+CHLV7xqoPg50ix977SHniX8TB4P0J+MDYZGqEaBcSIGKqfrsOssO
7D7p5VlY8yErlEUJJYq6xix0rPhxvstBg+8G0GhtBuzTdO+BiqDD29c9QEaNvjGY6DJyNlLwtTe3
tmNX1jNEsSbcoYzka+47N8DpXPnmVtgypk1Y1C7yX7oc4ro4tAHfjUV8uMrmNuqt4X0+RnONe7Mz
2TIqPXc6LDdefcUqNuzNUQ0Qw3mA7b3Tu15nrxUXny6/9sqqbCPeeNVD0saFi6B1utqFnfuQ4QyU
UDMW+3aesxvhuBteueI6tnhKMzvh0KJBP60C5+gV4c6N9E3niCuHPz/2TVx1bWNilWHpn6AN+9gF
uT71Ob3Jdb5F8r8SuTbyLVv8wqUAhqeFZLcw26cWpWraFi+ovX65PB1rM21FLs42TpeFEY6GmAmi
6jswBG7YZ21oK3JNhnv+Tvk42PhmSGLwHcYD3Vg418a2wjYqfIbLEzhoC6jHkPd34Fvc2A//bB3v
HMj+Zkzw/tfKuadqONdMw6ecg3qZBOn/Frl0We3hSpGPwwex9GDuHGIOQoigWwKTjLHngGeUetNd
N4q+S8ZIFOMBVHljeexwCaZ2USDFo4J7VBtXPO8bgdigucqrW68scL9mIG8x6WhfBlu417WhreQb
MIC2GwjsCxoBUF8L3YJxhkbzFo3o+6EJcpa/Y6dtUR5yKHxDZ84z9fhdSW6cUW8YZiWRBTPV38N7
XDMFhCqUmcp/FftOs/Iud4PjrONkxv0KQAVIZttouWoTITYyboaadVtCTzFd4h9tx16GRX68Jjz/
0wg9uUAP4ITVplM33ENE7RDWW+nx2hRbkV8aNY3SNUC/1PIe7IUo4bPPl996bXatyHd0XjNuULon
mfM5cvxfSFxz6DxPr5fHX3t1K/qzcCBg+gTNIg97IMB4BGKJfNrq9Vsb3dq382wSgxxgmA7Kt4eF
iz2J5Fbb0vtLOtQ4Lc8sOXF5hQk1aOH4EDf6SwSIgvTCQwUa6quOzuC0+fshPbh3G2CN23SZhpyk
4Dn0Xsuiks7xsv1X5teGp/E5zuve69rUJfW/5dTMBzEzk8TBvEVOvzIHNiatiYueykC1qezAAjnO
zq4pr0M84JL6b+vMywy2AIm31z491ApXlEW3cfRfm93z57xJCRY9ubnpehg+LiGHQI6y+GXa363q
t1aasxP+d3OC5ubfT6gckbudBIdLhAtpb/b2xvkFdKCMXs/X2HFeoDoZHKPG2QE9iS3rwLM4T4R/
1uOMb1FuTkxTf1A4YIhwPIFClgl1GoaHPHM/xfirWA670lUHHfgf45GCL7FP6+YWt5Mdd38NvE2C
3PlGYnWuDUR1DUDlcgc4VZrFz5eda23qrcWDKwjzwIRoTKlDup9wfYDLY88/XB59bWuwOYo7iAIM
FUPHBWRrjiFAxmhzivsj+hWLiN2gRbFDW5LvbOlVrYWKtZggbaghjYfeu4Woe6Dcv6OJ+6Rp8+/l
z1lxOBvVNos2iOpIBimrWJyAu+4xqIGgr6LmUJpgw6tXZsSGslEiu3lQdZCCJws0bfnyoIKtK5AV
+9gYNhFSo8MI9tHV/Dh6OACPOdhoout2ivBstzcB2VG/kzJa0FXpOJDEqqAF1gFBvJEqrr28tZKE
lV+qvMfo4ExNWSj3TpGdr1I2fHVteGs1aXK+hMU4o4cw0896HHYQEL4DK+vGKr42rdZS4vZhaChH
T3sWj32Sifg3D6uts9fa4FYUF2hlhbA43p2M4sTi9ob5wUZ2t+bz1u4P6cBe+hLd4L1f/PjD55mB
zLKodlkIbtXLcbXS0Awarr8dh5bdMFa6ZanQsk+W/FMOv/SmEIuj/jRy8+gq+iPEf0O+MyO/qmpP
bFibXDwDxE4BmoHAfZJ1DLmd7ONUxxvH+hXL2cg23XlFO7WAKnql91DJLCF5v6c4nzhbwKC1J1h5
fZ4zTfwcPtUO7LXM83/9Joc+bXiubbUbUXfOYt7ZAm1kG11C5lU92jtRbg3Q9BCcZBGlY14/RkiO
/bp9GINhSwh0xY+ZFeIBenYF4yEeJshjz82xyK8Mb3Z+5Ju1acJOFODwCBcLcvdukGGZiIWDxSfu
ul+X3XhtOqwQx3wTTQXe3nD92VnIiXHQ4nnlY0e2An3tEVagZzqYvQDE6FCZ4V/HxduHjdqF7Qx+
5/jl8lesrIPMCng04rVmBgwiXSIJkSLvSOburuy2KGPXptgK9WmOiqIvJpaOoStSreTLUHrX3ddA
F+3vSRbSlKNuYB6W9Q+uUjrx/C1M/YpdbHkACFqia2PEi3uB2PPGLDsZsqecbvJurFjGRqiFuago
WKHQ3W/GHQvrx6BqrsvybGDaMEI1BaJOQepMzT1U6VMZ5h+uchdbiDJzwOq7AHyf8gKS8z04N0BX
lt0Loqr08hNWVqDAitxBlGWfUdilvy3JHvf2vAievaXfQ/3MU9V1bv+H8PDN+sDacZ6pPwWolPIy
8R4GZ2c0GPgvf8Oa81hxG47Ek5OGlaK5pS/ANpQHb87nW51V7XW7mY1U41MfgRscc6xMiWYsUn4U
wj/qbvh43SdYgRu5Tq2NBAWI00UPQSmhkRzuY/jSVcPbaDWCRt2mqjRYacfmaDy6kyy6IWCtvzz8
WophI9WcHF3waBFAdEkIdyoHR6qZqyN6tn9Xs/ttCafHEkEhibsPQBKKzvYm23j2eTt+Zwu1kWxC
QCylOIfITIdDYEiJxoLi61izHz7jj7U0YsPLzsvcew867xpvfNg4btg3M76ROp+b6gmnLLfhYPH4
YpavvvPZHeps40lrn3T28zdPctFMkg+lQqZPx2q39EgFVD606SA6uVMUYpGgU9iqna1setRaAIJo
IFN89jwQey4fJ67qJzB5t2kvzHdCxHUgVUKt7Ru7qiGBAxqaqnI+lGGYSqfa6BlfWdptoJtrANVB
gLLUxP4TGmt3fGhvLjv22tDWdt13pEFmPrKUIsuE5FMKYOT+uqGtiCe4MM2jBZM8Vktzs4BVfdeW
zpYLrcyqDVhrjDd4/QIaahAm787nrcxUH5o8OkJDbMM2a4847yhvvDSYo5lrlbP0D2Qg1EeN+ko+
AIvVqabaXbbSytJuQ9bccwM1r5EvMSE+GfQigm63/qLm3L3yAVZU6yY0kErBNNTMlLuq4A6uO4r5
55w78c/rvsEK56wBW0hGwZTVDK0GBbJTPdCh57seuhfXOZMt19w2rkFzPObCLebgwFGZfQIlXfDj
8gesRIGNUuOjptPowpkKHdY7Ut1XQbNFX7s2wdbezWeTmX7E2LLhP2m4PJk8u62m69op/nATvnVS
cIfWTS5wCvWaySQTkTUIXQK9EQJrhrFi2FAnJAqaiClYhXN3X5h2aXe4OBWHy4ZfMY4NTeta2uH1
0aYORYBjK6DJBH4HaHNfVzWxYWmskBW2Gdgee427q5TQu4nNS3rdy1vnZ89rgMxu4ZMdGNV2NeiJ
IRTXqZtm5lvcUWv2sYK3rfGEwWVYQxsC4Z/5qePktsIl8+UvWJlem5dNViKcVXD2ez/rnuK+JJ8G
OWWv141+fuqb9bNAg2JcSrjm4k8/G+mcotK/bkf0fGtop0RGVIODcVDgqy5zzyRB2xQb6cmaWayQ
DU0bCurDLAHInbDZyjGZ2PL1slVWsiwbhKagwjuYBlPq51mRtPNwiyuxjzOLTpAjuA/Y/CGfyIei
rvnGJK/5kBXDjqq9MHdQSOKeOYHa9jYKx6Pjj/vL37NiLBuSVk65M/klvgf0HDk2r4EcwlGPGy+/
Nrq1B09GqD5uUXKGJkSS08UDPFlsiX2tDW4FMC0XLmtxrtkKCjFOKX5DKv0657ep2QrDsoUZ1BL4
rO9csGDyud44EKxMqE3NljnB+P8eNMYVtL7DD9HoHaGYc91R1hbjKU0MjQwPb6708OA6LQU7WPeb
Kb6lnr5mdit4O+G3OijR3R0MyynOM5O4m3csf1DB7xxi/tCdvVl0AmeuKkDncc70zYOap9eGOgkf
yVG33QsOHUncRS8ctMTwqXPQ5a6GylXDcAAJdjhhPUya/JaQGpAhObVe9YxAhAwMFq+GIlzP2jdI
O8MkKId2PxT0OYcqx+66ULKSceN1gkXAraQ9rYPEk+FwG6tBXbeX/7lke2OZKDYsr2vgY+TIQcvV
nQw+//KLr3ikDW/LOolC2YKhkfEdOag3Wd4ci0pvYJ1XHMZGuLkhcJd5CLsEPXnQrPwS8nZrh10b
21oDCG1lPYa4FvKh3XmPzJjvAllvkTytHCFsVFsGMqEMDNC4UYzkqY9qII9jyA0Hv4scwgzXGf88
KW/mtRZBFaDRDdZpQqibBlTuDQSrEyC2xcb8rhnp/PubRxgC6g1/wgS0XPwScoJC3pTJ6/ySWMvB
RLOoyQcMnkXDPh/8u0g2G4vwml9aG3mbj0KAh5viDiX3WQI1ujJPSlJqoOV5hsvq62bAitvZ8I57
PR4Dzl4BBGkDCL5bTDu3R9fC5Uec3fGdZe1vnJv7v6YpVFd4cNOhUr+YMz3RLmwSqMJDdpNNv4UX
PF9+0Lsmg+zIOW15M9UipjmkrbE4E67rD3P2MywgxKgYvXJ8a0Mvwxa3HBwf4o5lKjp2gqzLCf71
9fLrv+upeH0rnCnlTiU06rCTlhDKmafHrnG/Xx57zTRWMq6Ey+fBFVjlmHxYMm/fjfqY+dE1++5Z
8OVvyxd+ULWG4dXjzjsE/QJBYMh1g2Mp2sBhvutDeIAVxVATis1coxLuOHW5U4w9BXN/CiE3NWgV
7CFBec16jQdZEV243TBA+AOrXu3fNdx5ZmW8RWy39hFWSBOPagdbOsUuNt1PcXiiLjloIv7s9VW8
Rda2NtdWSC9lv5CB4BNaKPtIVt2OZwXnGkJA1/mSlZR7roh6SlFud7R5MEX4msfhi5nHq44w0HOy
wtg4SoGXA2bS0/wKMuw9Soj/Xn71lRmwAWsBddoOBGAoE5dHBvnOonTv3fCxibvbfPp1+RkrYWyD
1qDMC5aeCStqWEPeaAIm3wG568ZyvTa4Fcc+5bXQIdQlg7iod9DySUMUDzcmdm1wK4rdrIOuVQ3H
UTx7CXL+EGrz5bJR1gx/fuSbpRm1ANoE6nzDJ+iOxezUB5Heizj/5JLsppbZBmZjxfdt2JqUFTAm
QCShYO59iet94Q6HSi0b2/3aV1gBjI6CTCsFkmfSuKhHZll1AnH/cssLMEf6KGKB0bPfyhzXHmaF
8dB1uuUDpnooDd33gkEyi4z9YZjjLkEPLEuCMWj2l+dnbeqtmHYYqSU5262CYl4vxQMEj64zmg0d
c+p+6iRHzPmodi+C7GdQuScloBSV592M27yhK99gw8digUweOjSY+6x9QBf1I9Tpv102z8pc2Ogx
xwBwL2NMPOvklzP/VtW2r12p75ea4tLM2TDV2hdY0V1TXSpXnXPVydkDzH8H6fBrqk7oJbdimzkN
jq4hciMoaUFnfVAsceZxq7dvzT7nD3oT3mXBQxJDGDI1wY2zOCfR/UMFuePD7y3x0zXTWPuyhIbd
UpzPl6SpTj7obBNd5MvGwne2738yVBjHimugX50QwqY0RSP8Xvfdvqo/K2d4WvgGUHplWQqtWMaK
TVgY+jRtY/YjmJeji0vXMdwiuVsb3ope7UISVoFbOkUHZww9df2I1VvuoOq3kZquPMDGi5WRP/qi
oVB0EOEHXOkdILGXLqXYCK8V+9t4sVFrljW9h3U1duS+ggTrSKCfjk6/m2hk10WAzYiWxVobBv0C
wKDQuVkPT/XIrotbGyk2eNBV9GYX70+AIl/G+ak3w0bFbMXxbWAYyTIFFWCYvqqLY5w74LH0N2/w
VuLWhobRCDpdQ35e12SnXiCirl/Z6EaPHlqajxFI9ndc9d11e7PNh+Zo6QLXDSsVlb/LRHVTA9NY
xVtXGtH7QcysIFZajJULJAsyoqL5QNAnfWtYzU9l1vL9rA3f8UDxJ2/sNzPV96EV0MOy4rqPHdBV
UkJTILsVmZPSr3d1DS2Iz1T8mgsQjMrvSG6S1tMbCeBaqFihDjToIiNf4ZA4kFcvqx6jKb/vFvmE
tX0jUM559juroQ0lW4JYmc7HPFVBd6NEf+v32XdoBqfRmP+sK5wjCBR/9hKaqxvr74qP2wAz3UEC
lxh81MjCR9AR3xWNOV21c9vQsqDkHlEjYPh6kJpA/BR9yUM3oG8u48FxKkZ3D3N2Py4/be1DrA0c
NyAiYByIQamD32AYN/sQ8kdXWsnawhcGjH+VAfNqeJR2vnjk01ViLBSJzN/7tzLCqWmHm/y2094t
GznZubTaukZes4q1dw8Ok8PUKpr24DCAXBoNwA0XD9C3vc7qVuRnINaXRPQUDB5TlHThlGgn3FKV
X3t5K8RJNi84OgPAQsqOPjQOWOjRt3VVczUMb4VzE82gFhphmlqDxkHjXg1FflBBXTbMymJhI8t6
lxV53uOKuqTqhw9e14TI6FQ38qaos6tuomhsw8sILqmruETaPfdsPwF2lWTQGd7w+ZW1yAaQBblQ
UUbQpNP08TFewOkYLT2I7dH2hOg6QF8+v22drP1BqdjqtliZcZsVrep7XXVeR1MKKH4AFC2FLvzl
CVnJo6gVwq12HRSfca3MQIGuMvezyKsm4fOysXSvvfr59zd5uKxK4VYebn/9HETEkWrc3UjqK4sP
/4GJGWL0FEKyiYXQOoVASsi2uOHXPNUKYbdDJV1KFyjRbtgPsbgP+mrvtHnSQc1qw5fWnmFFctVN
UooJUJ8KqvEJzWPIcEGdHpLQjiZbTZ1rM2wF9CxYF5sohPOQ4UlX43Gsg6Oo+NZJa2WGbexYXcpw
Fi5hKQK4PgvajqlCa93GgrE2+jm3euM/rtePfmBcjO4NCl0b+rHp1IfLvr829jkHfTP2UpuiBT89
RD+r2dyW3G8T7tGt7H4lk7XZzbog8wsfqhcpUz/B+gJV5nsa+3uc4LLr7sXx11b0dgbiLF0HHHxU
6u/hGKAqY7L+cNk8K45jo8Rwfq66pSlp6uKFb+ZgDr+E+azuHWbiT9c9wtqH49appMKFWzpxiB/4
fvMQTt5tlrfXHVVsSrOWQRe15t05wMIb6Mfux8125j/Yg3eS0rOO7Vvv4W1Ul7iRxD2Vru816Mw8
Uh0q2CtxYv2lav0Dr+JDKFlS1vR7QepP1EAGLHOOoS6OTEWpqshVrAJwBCvIB+Qz0h2RIXNfm4Tn
JTn4OB3vIy2m6yLxP+gy3YuBK0nTcYzztGBdATDPdbhiGtvgMtkZqeIIo9dVv48JPSowm5umSTkd
Xq5yNpv6zBuyZsY/NFwu7vAn7ygF/5DHWyWVleXEFpFvmlHGDDGIDjByl83+l7jd6hVdG9qKc0in
mjg4V15dzp/PQ4fRFkfS2tDn398sgrGIazJ02B4GE++jtngQtL3upGPjynD0ZE4wRSgCNctNX6JJ
ZGr/Af3ErP4RbTdu+OXKOmuTnTV9NXZLN6CKMs93NX8YzSlG+3Q25uk0f77sOmtGsmJdiD5moHnH
ATQL2bcgGMVXUrJ5qyNlbXgreueGE8cxBVDFxL+rRlImeV1uvPpKvmojyhwyVa2ssnPYjk/xLN1d
z9Hn3bZ+svTRyUzlb+iANkdA6er9ZWutzIhNflZXXeADt0LB7j7Rr6UrSLUzbdPNSVx64X1cVEOW
dLLqny8/b2WjspnQhorrotMCZZxIPJWxokmfNR814ESXx1+p49joM8V8iJrm2MnRnU8+miGbyF61
ITioYwVCiLSbTOAktVr6Zifr2tmS/1txCxua1sxV3OcgEUkDVqtkhNdBNTS6it+dxjYyjeTozYf4
FJYrj32BDLvcuS7f6oZde3VrY/dHBbEZwf20U7pIaoa3ntx6i4NzbUKs3ByYBycHYRbCkfj3INN+
cuP65JQ4wUwMjQV+lwI/sgXXWfMuK/bBU294PJw/ZVanjLbQ3Jp3OXdvLjvXmqWs2DemprVzViMd
SvCJyoaaD7iqFRvggZXot7FkLA6iuC36CExUAjvHcJ6IOl+6AJC7EmrxISucLsljxx324H5hz2as
IrVRXl35NBtpRvrG8DJC7Ql0GgGkoKgT33O37rfaGFaOTzahGsFhJuhzxAcrgEEy/vgT7Oe7oHJf
sNikV02PjTlb4n4gIS/D1G8r7+MYBO2TiaS5qsmaxraYKA7FQjo5nCtk2a4X0ZL0rRttHC/X7H/+
/c3W7rWDNwkB+2Cmi/2c+betyPSVg1sRzpgTl9GMwd246A7Eqb4Py7xVwXlfZQN2sSIcZz5HaQej
K+xVfFh2YlmecPB4IRV5CXtca+fit8O7264sXwY08fs57t5aB0wwaiBJgHKAgkSezJyfY91+vewL
K8uOrTaK9s2uzQAXSJtRHf50HqvhVPCOHKZq7rHF6ZOLnsWN0F2bPWth6CdQseSiDFJ0ss+AzEff
zh1ll7/k/bEjG5dmGncuJdi80qbhkL8ToArK9y5t3Q1LvR+ZoKT/2/N62WaSOLAUEeqb5vwhY96+
b6Mnt3Y/XPcJ1uGd9GiJmzX2AGN4vnNMl4Owqt6qsa59wPn3N6HDSBU3pseqPDrFPircZ3fRr6aV
w155VXHlLJx3nDcPAV2EoJ6DM0+hX33fO3pcblT1ICF4jsP/Hk8jG58m4mghQqM279DIyF0e0bZM
HJ+5ANoRcicVCFuGiai9k4n6NAM2CtomOp8K07UHb+zmG+hWRbelMy+fchrKG7GQHvQ64fKMRu9s
n4vQSwXT7FPT9l9nsqhj3w/50zKb4U5MPvrPc63vBj9iT6UXNy+yANllISI3oZC1fwr6DHCnmJL5
NpRR+RDotvqHqqo4ulEmnppRY48acm83RJU54p6ueXB4udwCrdzumSn6F2Uk6tJ1ASkHXJ7eLXoB
uRiK+sV0P+KtQdOEbpaorMyuYbL+4vZL/SigzpDIPsYpXYdoq0sEEuBsFwkPwqeSZP/Uzbmr0meV
hConmpATGoKGFUqQ/DvPx+ZOBlB+DcPeeSpp7oAldNA3Ex8g6s5idRsUvUxyT/3rEmBJx1n+5DWu
FqfCOHvTOyQFmkke28INdq3T/WTOsvyzgEYsbdte7eJsUSc/UEsSu4sT77OuLXduNz0NbludnLh2
7wvXnQ9qgFRO58j82fXiPo0BlNl7E/p8lR8WON0GJwhdPBkP2j3oNit2jZ6KxIjmNg5q9zhHbDkQ
XD19o1M7Hv2ONYku22I31ED1qrPyL1kYeTJAM6CCTu4KtGrvvbkJ96jcPnuF8xoYCjZOLX5kYftD
yaK5N4HUO6/WyzGM5zplJhI3QRDN+27mXplM1QAh2xEnTE6CGnKbIb/pOlfjWlf2e6/XRRqZRiSB
ntt63y2qPJTF/K87L/GzV+FwCpKnBRWN2IPitt/eg8FKPlVgBUR8VsFJhZ23IwHB66NClQz9DBRj
jIYg3y2dfZZF6uixsd3TplkSGaDH2297XLmPWbY3S/F5oVDE/Nblunmqa9Pus8l/cYN5AJ6tiCCh
BxXunV+aY7sso0mUN3R3y1jzGYWWhiVZowWoMuW4J31eHtq5UVBvRnZyaHXkp3WYS3RV6WaIkszJ
cQoC7EJ+Rra1iPslYEN0J506E89ylmra+w2B2aI5Z14STnJYbouwjvU+ivJ5+CSXcjDoTPTzuN8v
FSHkvg3cHPMPAPaRZJ5H9rIbSg4bg1Z/J9vQ8/flJOvqULoDLiiEyLufUS+6xIw+SDy9qau+oARQ
mEOJwP4o3KGYDpqWhUrlPNXV7SSX5RtsGD3UyxhVoFGbPZFAzNF76LOSFndaucRNtBd1z7Nf8i8t
mGKeEF6jSmgGVZGkn0EPEYip+ATlqyXeUzKG0Kv1mOumQ1+pr+4UF18guljf1IVy/Z12RxUlSztO
oPeYPO8kywzy5BpC5fMhpu5IbgRvPSxKcVPgegc8XQEkQV2qo1QLPmXPaNFSYSKUivzdbJypQptr
5p9vazx1bH2vpjvusT5OZ9SwniAOMj3jvtftk2pkJoPgdti3jzlSWHkcm6lUOxFw7SYOYBQVaNUh
SbOP/c6Xr6aIC7mXxdTIw0hH0T6UtI39Q857iWR0aUt3D30O9ckrBq86sCVwp71CJPUnHL5ElFSm
ifrPhSrn5SCmOogfaRPz5kuw9GGeAiBQ9kBxgJi4SKSC+N+tidy5PqHX3vvW8CCaPlLme7A1ELYt
/1hWTMmHLJM9Pt+X/dQkoGnvf3GUSKaPoli68F74DtCgZayjT2h05eFDF/Nc7GjTQZ60LYOpfvJl
m3s42fpaPP4fR9e23SiuBb9IawkEErwCvtux49zzwkq6pwEBQoAEgq8/5fPaM3EckPaldu2qESA8
vJtXTLVO1sz8LKOpzi2cqVg3XbjSkf6AN9xoEuiPLGuTSKyNxyQx3Cr3sQgaqUO8wLkQN7CfV6fB
9vI6czbVbNrbFNlQbe1Yr3m5r7H3pvcGaYDcYm/u+Jz4FV5fna2i05j4m16x7rufJ4zhEjHAlR2R
qF6WIYO+XeO9NnnJ/Kyo0C1vyNp69cOjjYbQB2SC4Tg2hciqvAs+euH3T7z0awj5YXrxx19Gxvb4
DuHwLIvA0M2YF8OaBj2RSDDOYmVuNo2+GBF5cbZ4VVNkI9TFm2QE9xGgpUfplYkAQakUvZ6TYVR2
yKKKszJrDDTBdmx00NkBN0K5pLZeO248bzIqoX6nIa4+Nfgw1+adgF7biDMHEuQsjp1eh+oy6Jl9
zgNfQrzo0B+TBTEj37eFLr3dQ8tYZtKWbvgjq1HbvZbrqpKpwtc583Lq6I/rqB5SlfslwbwY0PMN
d7WuDgP2E8yzgqfWmA5mqcMMKzCRSEjI7WdZ84E+GQVP5l0U+PH7KCmNcIEdI0ntXPhS9svE9nL2
BSxD7EJPi4CJZOaYmAdMQ9WCaoLGpUgD4oslDYVvisPaNJbdV2NalxStrXTS2dzOB16sxt8zFHJ4
NB1bxkuuncIS81p03Q6O7rZMCq4bkdQEMp+nvokXb1PorvXuVBsHdlYhx3ALO8auSBvioua2BErX
G81rKQ6hE8jhfb/MoBPIvtAHDZXC/DWPY2o3tGaBvQuN3ZwEoTyG8k9n++Y1XnlDUwe8L4JinJu6
FjngMW0EtmZnxOoganGFSgynwryE2WRpPR0mFlYbzXUuwuhR2k1GPzMvdL9diPSSQX3dhhm1w3oP
wkAQpNNY1182Npi6UzS0LKtUOV/y0pRBGkfGNYAzfbakjM4anlITliK3TsXx0idlnUPuI47JvyCH
/AcEZ0IcumRYcC9uUHiiHc6YaMn4xCAN3D5DHdOO+56O8WfFqed/yIhAEyWtezbM35FlcQzbCDBL
81O0rm1bbWA1M9iLlDpst5McMSmLEbL9/VDDgg1CkqU3P6uH7+aVhbJjaV0UhYMi2dLLbY3VULFk
SCaenrMHJAHBxn6uQOlY+nzoM/jICpk28ziHf5Hl+nwr5ECKI4rwuE1yCC54IBV1rfwKg264zLmC
N3fO2zb6beJ50DuOFYbuDtpTuW5zZ3p/v0Y8HxKuIjo8L96AFUM2YyN4A9QOW4mRY9SmIdFjhD15
bEDc56IXHrqVERpnugzyNhuKSIE6GtmgfxSJKCYqHS3/tRj+ryfWCvA6GB2gTBKWsgqOrJo8bdPB
DYvB1aeIJleH9W9+juumeOat34SZxtqgTVZo+LdAYfmsMxsNrLoQGQubEh8/cKECDgL7NTRYqwyM
9qoX3s3e21ChQNrVMNfzdrFmffvUKujQJu0QFOh1Q1SeGUJieOc9xhAp10UE3RcytgJJGF7TKMwi
Gfbbikl/SSI55xyhzTNCJ97UEyjExzoml7nx9HPu2hGZCpqaajsI26rnZeVedGSwsFLp5PRoLzSv
cWh1A/plovsSNjLFULXjQyjQ5m2ygu4y3Cfao3VVK0SpNhpGd/0Tm0prU9x7Vuy7tSaAbSoEh6MR
SDpJ3+vJ/hsCvrC0sTBvzKZmbOZszOeoyfq+8OEuspK5l8kIOlhw7L0ot1lXwPUY38KNr7TudJWu
0I8/YyfEsF3rezhDs40U2c4sN0HSmWBpzyvz16ua9KQzj3v+30oHfgcz7L6L4BRRzV7iaj/HyML3
EStUYZb2BumASaYrkvO4dSEb+QUkbKj8jVDaEjtGnPC2LEd5coCRbhNnLKJFcddm7os/rfIIrss8
uHkX+gR/bORTHLNynnO8LhynMm3auRZj0lRoV/bLCub+Pg6rlj0JW5Fli+/mphMvUOptoJ7nQyUB
knBtCi0xAvh59QCVCN+LrtIt1GR0EqE4SkiElxsW5Qu8tSBvUR2IT7T/yIfE/+ot8/IUpT02WVEs
jXzYc7zLWqSD8OLi17YGpjdrhTkt1PcJW3aDmxyFrK6CMnSWt2VYn2WAKWsaFDiPeBQRXO0haxqc
q0K56aDDCjrqCYRTxJpJod1P7CsHttUgO97tvaLzKWZDBoYc0VobnUwTk8VWA5bkGWX54PahEqE5
I7bU7gXqmlWZTQbU33RdUE4niEBK72kjYCE8CBi+Zbnz1gg3qwxttkLrp3rpI6W7U2zMYvad9USM
G11M/Us5wE/yFIihHf7TSk3+rsO2RvFjaLMWWZ2HYXlr8nZp7mwiiB6QjsqjTEkMenkgvM/O98wT
r/3I/l37qPLAaupzFIaqs8jAo5NoCwOpyCEuQcF7ZnHLbPrAWoa32UijL/DPCWJcQOXOXR+0/KDy
dV4S13dMv+G11PYJUjCLfM9LooovyIq19OpBBiKH2WvIdFpXjb7GrijknjkfGSUfLG83dPRBp8dE
EhKkFRwD3BvcAnoLjsnK0H8EiyVnInhujoHGiAGhhzibzT1iahI50oqbHSVeGMrcaUyFr1o/HXJu
0bCzzqtv0CluxA3ucNOcQAMHxz3ptSx5s1ExXguajIi6dAXvx2zKYUa4SpgcdPCRu1WXlzHOIbdq
GxLmf0yde+vfeHKtGf/5Pi4U3eTRKthN5m4GHwmYNYhDJW/7txWMeIpGYxErjKlDtGbFtNjC7LqG
l8z7fYhLzO6UB3PfLTeUVqRc0nhiNW65AckJemIrQWME1do+alJfjlQC9kYrdoW0NFTmUL1pQDwV
WoX7VGN1H3gsFixbkWHLlRk0ymUvtJdEU7MEn6gji54lFejbxX89c2hd5xivfTvBgazYK+WPh0nW
JU+iBXntK4zdEH/F5eCPd1tWStxVJ9DiB/OC7rkmwvsadGGrbIZb+ydIwwP27eP1XSEeHVaFE5DI
LqC/2kxzZp0vD33pVxwzJ97uwlEjK5IBU7zCk+xaaP7IZXqZ8PmohNN8Iu1VwXEE9TleSYylSxK/
GImglnjjwiAcMLGpvxKEVj+DevAUpx3zhI9z1M8vfm/lV4RmBKVRB73OsZaIpZVChUbQtoIwH6jd
MgzNVfum2U8NECQz6pCC1uGRExbCo11cd9Ufnxt6c7oPD2Xc6BOMkhB0vC4+w5NP/e0tzzNsqzVP
aM7qbedN3hX7zPH9UXH+U3Jl+zB+qMSgqPhbNGiyZ7/z7wPy1gFcNpgVIuDRVPaaYmFFm+bc1ktk
03Fe1L7Brfs70dnsFem9J7gyk2xhYrxygD5FykqUrLAlVt9sDOOEt4rveG3ru8eRVBRfow+Yb0Tv
elZTBm0j7wpO0ow/cMS+eC5NeaR4hy/9opYDhZ3YHQAYh0gUvJOJcd4LhPv93QATP8ADCt1Vjkx3
wk7V9LewBjVdM3TqP1fx8lCWfNooVdd3NcS8PcUiV+e8BTCwoDFA+Ukms3uoeWwBTOH1Gb0ccQr7
KZFTV68VXqir6+3cUBRWWGxLCMfWZTPkDnmix0/VOlGNmswGCr66yWTMcEL4I4qmC8Y2I5zJKtFc
jGMP/4u6t13dwkAC9JYk8Dp0g2FImmcZ5Yjt6Eb+Vf7Ii8T6M6BGP+z92xBo4TbWYZCd6AmmwFCi
7GskmUaFSAekwWeUw4iEDkNitMt+D7nkDQ8qVqG7AJr43ELSE0YjBXKRH5AMvU15Lgn1r2HNpwQm
KMEHqcwg4aQb9AALljng0C6r5KYKtVckFFYbgL3CJryyQPI2DUcF0QnSaoPaTy8RQJnQ0uMEu/U3
G+gwXXFNmmyZSb0HVtIU2x4V1Rn13LhDAHf/mdH8ABSt9sHUyU0vqMZpM29xH17N2ORbCcW/o6pg
tiYb6aGngU1OkhfVkBo0DyKhJewIMrQ74sqUwVuKQdpRB2APAzTzS8bH6zr5mPKSqIZmd1kzmeo5
B7jk+k+0ezeHrHvwfd++FqtbXry1eSn5YoCkBOWNl0A6a39siy8nWnMEzGejdByaCkmoGu+sCts3
UAFafwNg244wbgnJLx2mNrVl/ZRTQCttI+jOG/WatrhAMDbvTeGlS7z4B+j4FE0iAAzd3eJ1XUKh
9JB10hM/0CWaMyy7hXe8muGJdLnDynXHXqyayr8YWetkUDC342CaJguwxhfPqorBmC76ghsnTep2
akFN9EvYCaMd9sqpR4htJfRuSxtlMPxDHx2X3VPDcnStzr4XrtVZXAd5Wg/wAzh2SO0fVYd12qyC
UUiePiCEdF5rkTkTYFrTA9aMYfTD7bzJi+aFQCt1P7U1vGzgc4FL2kFrwE3/UCn1AMunYxmFz67D
iFSVFM1wN762qjvRpj1Rvn4WrIeBsM9gUDRWRw4wEYnlP1fYPsXB3A2ieDGxu1NRXnHpjkGIyCJz
OAx4U/ci++aCGv4tyJdrocqv3IAbwzh+7/+7Cov+EpHqxbrw5/HDRHZRuqj4jj2w5hkZ4yhCNHmr
P382IeRpUT50GV8GKPc1w26GXHPawTOlH9HJEyMz1raPtdOSHwH7LacqouLgZBBDXigMv1jUAqsf
QuMykutd3XknaGS+s7J4qWDjnaBwfkcReejG8G8XaQ9EkanLRqT5FO7nY6ImDzYb4D84U5wr1hSY
YJo2i7p5XxvcNG3FuVrWC9r/57ydgJTlZRqU7BDPeYa4mxB4aU4srzbG8/6KpXpH9/+nchVMX0ab
+CgXAHd/5hE5rh5eL9ZO/5kO0/iS7QmjKa+ab8DEJ2Ds79RjJ7JgKKjG17IAHYC0LcrK6hnIIBhr
fJ/X9J8udQpHiDwdBnKj41KmmJA8FTTeu3F9QUt4Aez0mfP411bmm9H2TYb0DegWxNyjD1MBnieG
7evwwU2Tt27Sr/HoppTxBt1MLgYYjqCozoN2oyLgSq6s0qrpdrMh31DUZkkstYf60S/2jkxJwKpT
0GK4KQeUpbAqhYTKQ06XP8zqyRY5At2UpG+dv0Bep8eOnj50kP2GngG/rZHZdHWwHSCW3jXxybbl
pu0wa48lOQCN34RO7tsy32kLpxjgQhZBl+RJFw0pqHwscUHnbR2EoNS8jogew1db4ok0vD/Kudzn
Y/8Sru0+BH6PeUrME7d0YzqK8biGxXax3WbyzI+GKjUVM8IHrFDgdkXdHCYTrICCJnjxAB8gilwK
uJtpwJe51R8Y53wL1qExMfSnCvw2QSOyL1T/jh6YJ/1itx0+i2IA50UCKrfrrtU2ezx3qIKeFIZx
ZA6SQs+v8Cg8OdDiJYY/coU3VQSrrTkSuzGv5D4sm5dhrF9Rqg4ptjJU4jfNjwcfScuxfMA13znS
Pwm/wgLwkh+rwnseR/sVRewD1Kmjiqo3FmNy9nCxQ4O3C/i8L+f8XPRVnZRRe6qLNitEu+vmYjuX
1R9okG048zbAuU9xbCQGSBVCH2r1MFf7Nnd3lJoRvBLyrOyizNdo4kPAI3PlfVe07xPVcjRbIM4l
XTjKBAJMEjje3GVUj2+ekjXCdVNmwxp+IgncQzZtAZq3SQHq4cEt67Uowr8olnYwUTiULnqKF/sv
lqgtq+roqvEpcO4qunVNRLns8hY9PgqSiE4vU6jwb+WezO5JFvRsRffXjWUGnY6sQJJC9zB91EEB
xXmUXUVxhfvhC+FqVzXqXa/8KOWaNTF8RgcBz9qZJLJEIg4H/k47syc8PkP24/XhvSxhio2V2ZMH
W0PKIBpFFf/Xe3JfEbL3m2IPvPvckfK19e0xXmTG/e5lZXzbYKqPmezGjeIZXsV/RGxw88Bq6MCg
SBxlNw+5MVlKNCHNFKWG9P+6eD30en1uyslPkdfutW2fSNE/0WXYi4dkv11rbG+Qgz8AkUAwu/PA
bYG5XSoeyWQO6FftzTdb6898Kl6CNd+gJd5Xsv3s+jUTpIqB6rQnp4NXwGYXUQwmkXL6b8B5j2aS
VoF7caX+UEtxbIpua0V9aKTYFJE++ivUy31zmCN66GN2sT6iR+nHOWD0duv7VRb63W6tYcZE5hs4
9u+yHjFzoWff09h6UKTAfWZbJCH47VoPhn/aPM8kr4B5AQUHqzpI0ew/P94aSOkHKOJv8nW49C3g
ZhnaT0Pd81Cwn1mjLFzcDPySHincwlzV7DyMYNqwBvupuUPp4bNDgHSxOUxkyIIhx/1XN2FwUIVa
7qKcTmGNBRK6lhLRN9o3Lj9h4S3DpGOvCvGyFGInxvy7t/OV+O2UjEN/Jv10KYbmSAMPzWz8hGb5
aV2Gn8eJHZWf+sNUbtTa7IgBiNb7x8iwNyUNUDTiHZpOvoBldlnmsklC5cOV2UMPaTHS7T3/oGL1
zhz7MhGZk5qGt7IrkX6r91gU77D1fYqRlZxjmfSnp9wvXnuQmpXx4Qo2bqJp2tcoxB5relFWoRCB
i4q6hoX5W0XmG2/kBYUOdGzNFoZ0f+euLNO5na6a2n3Omue5jXerDfYrROVGQDxLp87wDvrj+ih1
IoC0ES5G3AUnfynGdLbYcYDl+ms45zRDD32djPgBVnYYyrzegEi5xw7cvsyjr47j1UckSAQwxU2H
+XHS4QF5avhd/PLr8bNLC9GEaTn5IvgHsXDYWeJRwkHitvjevpXtDbDPHmI193EZ0tKs731HLlY/
VDxoe4BbZQLpU5YsQ6WzkIJCZpdXX0ggJYi0jJ9FAVDUD/S7iPkJgvM8iQnM/gp4griJXMJ4eiN8
eRuF+gfxrKc+Il9BjPEdEkTbyN9Qqf0Quad60Kdi7Y/cH7ahKu5T0/23sPk+lu1v2blXAViEh9XH
/w96W+ndmvPj5PEnM4lrPeOweUFxm7nPd9CkLlO/Xd9BPyiSpit2PRx+M8w6kPzwVsuBnUY4FOO8
7uKxfur94hCGeZ701P/GFst2pjlPVhVf+DANSQesNYwxh6nLIivr7gMB4EJC/3dW4mSI96vG5vCI
YNbJ7ziPw4QP45Xa6L1VEJbIQTXgeG4xvFVHE53ZGqLp6tLQlveyRIkdP2K8rWv8IsAkPM40MjUX
3q4CGiY8P6FL3SU41u9x6ZYEXLG9WaY36P/gFNben6hufIDQYHSIWiZ9B7ORuseUS5LhuXLom2aY
OaE7u0PV9rT0PXpRrjd4GBRhMf4mo0TkaLwnD4nFWCoysBduRAE0LBabgDdYoARBrwUp7lOJkthw
/qc24ZnI0BxagjIhYkcMlTfj0NFkDfwINC0vvkTD+goawD8bqNPjcakx3NGq/iGzHyc18vVo5mjr
vPxnNoFLvZn+WIL/IVE2aD/Kvmh/bbe+FZgL4GX0KAwFiljyA2Cc/aAch4M8NPzxtNFFY+pbV9V2
6rzx2EV5u6s1SLgA1Y/thLfmxeK1Bgq0Z7PHI0Clo/ollZ7KZALalZo4xGRdd1tlgjJRY/tdhKFI
CdFnDguwBc8kj/wY8odttFvY+vUIQLxd/usFQcbQ8su0y5FJjEuM5i+q5G8DHNBT36G4wIgnRj6N
Pw0oI5NWj3QI62GmLot0l0AhYiFfVBoUDlF6zcbVwYHNVf1oRttE0j7FRgnZLqGY/6wgT0bpRGL6
HyQS+ZZxpXY57uk5mFSeiAW3D8qnBKv4ROxR3eM4gFGeYH7tbzDsIFdZTvZ7juY8xXAJw+KqwThU
c7BzA4nuNfGtXT4LIWQ2KRFtjQ/gzwvj9kI7jBDWpfMAsctxyUgMjk4B+hUcLHX0om29wXo2duN6
W3XnySkZA5+YgdJCi/vNuUUwoBYVz0Io165JE1dotUnURnEyr7J4queuQ0dD5Q5zCvIxVt28NaiR
D6wR4ItIPqMFCkSxreHZAAGgqN/EK1bw5LLCtK1h8jvCIP4V9TYsuvog7DAILTG3AyE7aGfoKvV0
TitICYVp6OgA5kwQ9N0bkYtdMctykQKCZ6I7qDmwaoDph8pgtrwe8b006EAtZhH94Ph5yXsGqkHH
ZpByoP4Rpn1Q+N8Q6JY6aRzPvxucuDN6qvEEqCY8jJAIx/iKr+8F96ZjMwKejaXEZMk3l4UO9Lmc
6sK/yFkVUNNkSheJDsfhq5QA08+y7UeyaY0pjhU4CpuwQMEw9RMCSKDyJ6+sBpu0U6S3D5fo6FON
jvFMgMRUZQ3Wp6OnoJ7ajZQsuKEuYk3a5As/1HjPVyzNDpt5pH4PRbTO3uuFsaO1PX+Fyo68OEz8
L3moUCfMMTmGfV1ucfLrrI9ptGNwN0qExI2QPraLWB1ycCFasfHn0j/GHvqHKgbsWPAIH2CAQ/U9
yELJg16x9ZZg2cJ1iXx1k8+/zEjVc9h48gigZli2uT90aHfcdJXCRru+CI1N9CptujSs+FgtESLx
chvvjNF6346BBZoBGtjcumjjr9IcDGvlnPUAmKDKIipMVdBUQWzs1TbjkrYAXMvzOi0hPMVcs40X
tK4rczwJcOMTbiXQ8Br3FDu89bHyI51y0JH2UcczTKol4IV+TweLCcx8mAOVusc4JIZ/MEqpvsvq
OtSJbf13NAt9ii9VJHXknSpL9oGIN8yJZ0C6Ho5F9AEHoTdB64+2syjQ+lsxYGYJ2ZcbissnyGnV
STPC75BZADtRBBEs3eOfBvHH0+LvEoxTqo1o07kxd1LP72Mbe6mKiEwd6FAkohdMHXe6jc+WVzIt
K3e18wSJQ+n+MbFe2nCoEtrTHd7vE/GovmC4cpaIoa7OLwB5d95C6hQ2UH5mYyu2vl4OXLGvRvoQ
ay12RtPtwtnZh0x37uknIMC/FekOrg22eaeuagCJrWjEMyndmZshTCA7L/d50KRRDdBBrN5uZgVL
yqYZtnB4AOPJx4AUYKNAt6DR6D2Iel5oUUyMagNCU52Bm4Hqss8UU10iaqQGVbD3Ll//e/zV00x3
eph/KUTatEVWxjnN4mjGGYJrmlG7dbR7Mnqb2V92pRccIZeOWGlams5gRa49PS7t+q+h9FUiQmcN
hfTD2rcYj1KkJ/dnJlGfLKN9r3FksPba3Qz4h13bG0DMdus4Bnjew6vGFkjQM/ztDQLpooou8Qty
mabwiS9uK4i/a2r4dnkRQqS4arOg+AlfQY//piX/Xhi8KztBgagAZOzZ9vHdY+J2qud47RU7ND57
IgJdwlICDHKd1CmEhs8Mh2wEXS0K5UXjae9IJNTWj+gRS8AAW9vxPsXrdS3K8wjqdC7RMXeBx5PZ
r6MLXvNrBbWVAeKJiR1HvB6obq1TDptIE99m/GTYxC9rEb4WDHPJiN5zJc99abKgyg/IgzUYJm4H
zO9G8NRZoRJCoFQwRidIVm0NLX/8ltzKKofbpDs+/qJJQHKtjT/rwF7H3vtiPtlaGr+BRgnouASr
qpkyXnrohCmmwrXMBNCWIB92MC5IlHMfQLkKUAlAFdXBDkXu9fFEfaNvEa/3Ou+fgqr+izEV+Gtr
5g3js+ErTSxYIdCW/wsF5WyIqw8xTbtOVnsagEc42WKrqDzWpUvRP+9t/uyC4qMrQG2hhP4RXnQP
5iCjw5CoSr8/XlUNy8IMlKssiDBUbv+wijz5hTp5vn8LRE7RIXl/Am/KHv9BAVd1McDWqE7AX9+D
RLuFZCUKLsy2kBzOYNdnJnd7DBSRnEW/pDlGBi1FjmBjqvNvfMXnFqpcHnknojxYCmqMA4AMsz72
C2JVxhRLC0QASnDM1fT8+B6KDxewojCNb67olG49xbmDelgdw990DDHMAJfjd4Gch4lk5lOQgl2Y
SmtPBegmdUzSYhxfiIhylE3junMKYs8+dUcc943vT1vP2CuSeTpMaO5jAKuA3lCgk13c/cIGHJ8P
FDNpJUuHWD3pqv2HueXda2waxC4rpfp5OEmSRSHsAuMsp0Pv5386Iy/c9Uflfxsib8Fg9zWl+3r9
CcR86DqB54hlVxDBh/CTwAVHGG9LvWifc3RsUa9f4qjdQ6sO9m8cQ4iwSR9P4XE+qtlla8kwoKy9
70GtOz0/dOxy5Kuu/TvZ5o307dXmD4dYr9ujZf3v/38CpPa2DIaXnFp0e8VxmOtdtURfCF4nbKT9
RoVF40AsDlojbWJkk0RR/RccKn0KPSd3q+R7F9hPcPHsuRrJ8pf4ZTEdgcq0faJNBQZTHrAGtw5s
DMu95Uhdbj/BJAjAEUCI8WLwZTgBtwcS4NtxaEHIAPVyGxi5nlD8xFc69e175Ap+iPRS/ZeD8ZqF
4+Td/AlhhAqMpRI7lXNqEbtAz4kRoZf4FjCqgGGDzetxsAdW6rkPWqBPqov6ahuzoB7UZVrPmNDI
HipQC9r9pIzrfIUSBsVD8VGKBnzglzV35QVkznWrxogdxqFUqXYswoRqHNDwDtVu9hXWa8oyBItM
gtOBpu9r8fiQeus6HRaby00cVeMhqsp+Rjtkf0Itxj2lQ7XuuzYv7mU+vaoIk3db1MImISNA7B5O
UiGQ/E05gue9NMHRsI4f5Fp/dJ6PSVi+du8lUFW4AiIfy/wjGvQb7bCYqqZ668MlNFkC71ZKWydR
I/ukj+c6bW0d7L2yA0EkLmjCI1MkouoxbQdRZt/gN57hQ3s1c0k3xrB+F7uVpT4DBbsI/f96CaUf
NgH4QCAPD2plBMfP1bdYrRTAKlTMCuvai1HRq2Te2YYg90bwGAAigFHn4CUM3zBxsjuNjPxnwnUG
ltiSvetIhyRbq5epH8utnVB4gwk98l+O6i+LGvPM2WC+BivjFIzQB90XmnXNOP4DkvydU/VkTfuA
kjD3pUvwIQT9jh/8GCw1A8HWethBpwVdl99/zrA5Al88esX5FCeM7qtjUIU3t8x7T7V4CvOR/o+6
M1uO3Mqy7K+U6bmhwjyUVeYDAB/pJJ2kcwi+wEgniXme8fW9bkjZpWApIqrD+qXN0kwpkXTHcIdz
z9l7nXTc2NawMyT5wbbC3i3Qy160Oplrq+0LzwKj1ibGXWjm2XbuCV1Lx6xYtIbMl0c25bjmV+W8
fsvk1mLjWrpNXRjBbWgZT1TvkCu0mSjnSdouT8tlE7EEuaa5vGjKQJ5Xm9OR8YXmlGNyfJGP7HGF
iht/MsP9hFLErXqF3XMhuVOTm/aWSS48NZu4aQ5v4ayjMZi0ElvPLN/rZnbN4ZkeyXL4Ag0583oq
MqsGjZSLss9ZoWO/aacpWXch1VOlLR1cyDbnrLm7rSwjYwNHgWNZ+mGZ1TtKZ7ULluk5VEECCFAt
Zx1jHRvaXoriLwi4b9TcfI26osK8oHgGNBJyR5w5l3khhx8Nx7moX+NIPSPQuiuyTqLExpGEKWP6
ulOBqhvtp0irr9J4zrxOd3gBBfK7uRiVA8gOyZNpjU6rFZLLFuU2s857VBb5q+gkOjdsN2jy0oMV
EI9H6fCkcCCzxKivrPxqCIYjgespodyLeLV9yuEMoH5fjoDrr5wm/AI1OkUdaz8pwnG2EDuoybxX
yuUSBfXgxmlzQpubkuwS/XdlNIxhEUaYqifrSS3GYp/MpCFy2yQfme2zOb6Qi2E9R/UOX85tWi83
hlTgKh4bHbVdYR5aR3mHCNi4Qas5oLVQtmckCH1LxEudFpD1nLZNNKurSaeIFgUO760nNQvtldda
yVO+HA0rXmx3zHIEUmOzTLdkoqMnxZ6jyypMr0YWyVJLQ9d2+o7Da+mxfl6kanRVUhrGpmYa+ADC
S2PpHq1s2bWIEtwqz86GlmwKhyeZpCwj5ig/6fM84Aawqa9Zy2MQor4pdctYy5wvXcH6H+1Ec0nd
7lQFi44u7U1ds8n+VVu1K3bBNB/aJtlWun1Qo3SzyMi3lzY8ZEZ4WyjmK5q+TWb3oBetqWFwWSzi
0gMr+mVho8MgummdfNe2EkZm/SZqx2lNx7qBUUPSYGgQj9ZBtu0sCnwIUqj4RI6vhtYRW9c9j/RZ
jVnwq2rx8xy9YN2vKkPHE6AgHxk1HpaoSPbDfpJMy0dSFawETDoM5ocFQYM7ScTuU6L2CEiM29C2
ZM6wGjacuCCFNEzveSi90sL1CtHLQx6FMesv8XdLctNWyUMUCWkLRH9vltnuZ/wgSaFcSA1ymZGJ
Jnx/ZrgRLOhucbZ9pr2agYy6dyScHTOC0vFLOZWPTlle2b1MfCBnD2m1PDsdJQtqGq1rgRGqpu5o
TBnDC0NhWciEwZZHN1aycrdNbW1r6pbF/DKwsbPisIHoh4ReEDqYIGe+yWsZy8Ahbx+Fg5EQfT3l
712qX6F09Gw+viTJMi68m2kdV4SpPRHI7BwI4UJ6ywP18hBk++K3BbfEMBMawgdeDM0cUrSOhpt/
ZMlA7qUOPcSWKJTIvQ54CFhsGqdZh2ZyCPNxLfUIe+fRj7oZeUSC5I4QFr+Upio3sk4m0j6F81WQ
JizyXCZKsAtx8UwVP5CaVTs/0Ro+UydKvQznwbjN6OexqAXpH7jnPJtFK9YL3OfMeEj1cUc/QqQF
4VvbPHLLNtG/khbrUbQCA/U1du1rOGV+k9tXfWoz1huPq5CLwLMFAiZu9gG0CN3QOVXPN1PPcT96
5v+pOrG70lLhoNaiWQQvVyadsJ0yXVlJfKmRS0cY90pxmiyQMt2lBGG9h6LWvi7QV5yq1jRVjkXU
4Ckxful647bH7pLwZJqO/DslIcUM3EGJtviPWOfo2UipJaZorL7G2QfZpSfRajsdyT05+Iw76sgt
WZWp09AGN1Qp84J66rJuirVSpFfGMiO6Jvhd8gDzfvY8yfmb0asHmV2SD0TKvBIeVeFZbo2nXH5Y
moB9rvGCKlqPY35BetkVswD/zS07+cZsqXVFcuc2vVOxeuRuZ3SevYw3Qyiv00lCRNKSja+2jA1Z
z7dIZf3SQCxO9TErkms0W5eDbt7KfBFpmSlTNtR9D3gBfceSj2ohbcNk2CRptl4sKrh06JO09Kir
ya01jeQkcb2z47NPLX5p9yTzqilcB1JW+Ykk+YXeH009e8QKsDOa5sCDQA8veoYTUdWYP6yZ1lvs
Hq2fyhu7R7c8PylQX9wcMYbMgY18EoYAc77ghc9mcRtm42ocHX9RqqORbXqnfRaDSFLiVUq+ONTI
0TZPsWjxFKkYmoZ3gXORC3h7i0xprzvxGhMULoF8kFPFt0BTTlZzQ5tAgTSu8q/+zpB0i0NJmOQa
S3t7E7cPsmYfh7a5MocCV4t+kE31YkT7jey9/Dr1FN1+dZTuJEZANkHVMqcBy071XLEEqbQzEESy
TJVui5YpN98ic9xYkFV0Fmbs/duuohvBUM8vejJcp0a/zebHzCEAGWHvM9CQ2HKKoqZ2mTPd8oF9
UnE6GEPRFpanKeHkKJdrnQhDbTo/5e45xHgZ6cWpbFd6HbkLRDpF1dd23OHoKNHpzbupyrcl9M/a
wGpZeRGnyTy4LMarBSFMJJyKHAPFQMJ0eZtq8Y4P3Y/oBtPUug/beUvU4cpd4La4VhHt7EtTvhgm
/doypcnT7fYksn/w63n1iWoc0yjwpaF307nd5j0hgqrQtvxAOuqlG5ZDzuWS4CekDXYtkEQ9WlZF
K4RT8ykQR+tOVk5fJ5wAtDZG+mQx5XP9Rp5SXwrztc0iRTO9r1uTTRpWomgy4ATIkRM5+AIwirN4
9fH0gSiIpJPsjinCPpQhhMvbmlTeXK/FHyVduhls56KctVU6qZfcQkXcxYvrm3kz8p5EaQkpx1Hp
mHLOW+AMnA5aXAvjTgQbcUImVCEFQssVFHSeMQ9r8EgeRsOnYKzWtZrvOyndiAVdjp7rUMcT8ibe
EyvjpXgntKb1LFLj5hRzFtZ8Rq5YPsQrNsppGy8vCpl18b2WyYlE/IlOk4nJCFZtNK0d9pSpXosV
hSeMvNBPccSXdLcr8vQQ192qmunaVzxELLMjOESxbMd5fIVu8Z7btVqZijCg3Ub1pji+DntlzRqR
5wg+ccgabBCo8SiEGk+2E6Dvyjm3lEhhRq+1nV3oWJ5TW+uFNkjqZK+TxvIRPXEi03xkQDvupkcX
5ontMlmSe2PEeeDkLAFwwF2z1C4z0uOcpraTZd6J9bWCJ9on9Vu9KBeNhZyKUmRwK0fU/8urhIHF
GkqyYtPMWG7bh7QIrtOERtH95IsHX1IHcvJyJS4g1SufIa/2isfKaPCPpXkyi+VWq+JdQkWV/ype
N5uvUiAaZ+Y0KBPFOraAoJqjkVSM5mKLuuA3sR+Qrik9wOiXpaXe6hwSu2QgoVUcFp7cwiCPsjMK
QMoLmUuMkJV7UAlrLqHPGp8UIkfGRib7dGFrhIrOkXZ7qD1qXpl57aAp9aoi2I+VMxF7AwzOKRu6
WIo0Er4NCaAie4mz8YWuFPd263yw9qHRlPTUS5YO9X9DacIJaFFqMpn1AE5Xb1J8UgKbbKCxKYck
gpDTkrMT4ye1Xno1eFJl81R3GHvEA6Ry42fBIG8LCmmZ+MAo4ojLMevUCNyuFDg3urZcqRnplYVT
nKFnnbfUM5NMqO/ECix+TrfUe3ko3ptgLM5yJh+tcqLCoz/nVsM5obkbFOHsG27Lcb6GcnMsdfVs
DsrelFpGhUZXHqnoL7J+xDY1vYlhQv32IzWWF+C5PNvIfh0K+WYodHJ3Brltq7yD/1mulaWgLZHG
iSlxpBsxGink3nR5fBjy4kuaLF9ivSEyqK5DMqwkFdY8xF0ojSsjd3bWqHwxa/UKF86hcZI72Ugv
LbM7SZS+deoiCMikU1oO2MOr+EYJnPmiosvhGnvvvqvqpzDRHsZUfQ517dbICARiw9nIKqTWXFci
X9VHlhynvgmG+piP+tVitgeL0IDzBMzrWuVLhq+Y5sTqVmmO08bOWyL8bObYquZvRR88I6Y7cFxJ
UP/mFjw5QyhGqdamGQcjMe+70pxcDX/ABBRnQeVckRigYZN6gzgPAZrzTuaD9jsktCMqjlg+HHKR
uf6iyHHrNuVMXqfqrhBjaW6ol88s7SeVtgwrXsdTa801NQb1qVW1ewL4o2kYt6NdvoblDKsoK9b5
Yq245RWsVNzX1imJtGsTd01rx6vBJrwd1edaNlhhWM3YQcnlVtlbg/MJ8U+r+YpK97OxIw1E04Rl
yj4GGaFG3QbOBSQecYEZLhITr3URdwu2X0o1RmuPK4VDw9QlK8mq20M2FS8VDyNtu9sSdx9dNAMP
neZRzGDLpGwzDrWX1drjSMRQpRxrxEIkFmCKdm6QM3NGYyw9TZfOWsXBqKHsmNbZS4WgoBm759iY
Si/O2+fJiF/J7BTs3AYFiB4zjHEuCkQpnY2JrNGVTWsG947VPFD5X5c6lW2ZVdWYiqdyrEGdtJKr
zOW+bJwblnhMaS3rreTcdktySXD2YFbBC9YKzbWkZW/bA0Jk447cysWUZU8tqiA03Vutsy5AhnDp
XEpA3lye470tf+mpW0UPaeSsAzm9LzP0XEhFEw8uDN7MbBfLC663hQCjUqNbRWORAnZ2h3C/8JYO
/YGesLAtQ7qSu+Kp61RqhcndnC3vdjyszWSZt1I0jGvscIh1UBfW7mJXNZ332OGTiKOu1NrBrsPX
wPzqLdAM4bUpl/JmwfK+7tol8wOFls3GEMYeMuacAn9/CxgwPZLIQBU9cP5IwmLcOmR4tlif41sr
i5GC1e8qFh4XIdnwyB9f1oYZvmmNle9b5A+UsZdlPdVI0cxKvjb1vD+kwYxwfNbQjYXG4Kpj0buZ
zSHXSZQUWzuuVaVM442cmO+T1q0Ho36tK/tWiaddnRi3QdQbm4SkLvaWNo9dNWH1DU0Th82UmXDd
QQDatS2v8y6UPMMY4g9ssg7i4KC4/F+m2WPuDnRKeo5aemG1OVfLSK7IbNywlg5LHt3g+95MWbqr
amqB+ZWqN++/Bk75BO7BOSZsGTFslji391RnOKaozvgTpsn3wCmfwD2Z3OUmb5xPB8guGDkym6c2
EKyPcvr64zv4e76c7XwicoUxbaSGBG0olretYlJuV82rivkssD8C+fPjr/keJOcTgAfLrkbxbALU
Pike9ZFLOc9+wmf5zkd/bihlKXRVKTVxB2Ru8OKFKvCa1vJ/6cI/95Tq9La0ygwqcobiwrVBtipz
8EtUIvtzL6lykSEwJdADpK49tap9XaJ+dH/tuj9Bd/KF6lTd5/rKpr/xJp2izjU75WeoLUUMwb8h
4tifcDsLIr0kHph0ad5QDXIatSLCHCxQGNFs1MUK10nxKOm5OqBiVTnvjt0y5n5vjrDEIVnn6nqs
UCj84msSg+Mv+J960OOynYGbICFAmFdV6ipG4PAT8La4q7+720/TXNHKOQqslF6/dZN3ZL+C+S4e
1emgIlhM1j9+Y9+Z7fan2d71dUIWDS5pbt8VnD5IpmINkE+a9PDjL/h7fp1tf5rq85yQtosWIIW6
qOF84fxCHiCsXuXoTcz2jLTDj79JPPW/e16fZntdcOihoysY0TB4rcb8i9LYPwNi/j04zP7ccKov
LODSEZ/NIW4sbxcyxyYiaDAiWE0qv6Xi+OOb+M5L/9xwKoY/YyTIL1bYRZ91u3ONutrRqP0nXXG+
84ysT8wtzZFnrZdoeRSJLt5OBk1n6H+NVmdbn2Y/oB08a23BnigCO/GMohH34I8fzPeu/NPcnxdF
wTYuXCCW9Iq0tfOVMNN/CeEISv3biYxcb8o1gz4vLe1dfKDCzWNbFeYvMaxt69NExuBqKT2USAJp
JbpS8B7Doq1+skp877l8msBRpfUj1TMGTDBeiD4VnE1vfvzIvzfoP03dflrkIDZplKDQTz7SG6p3
pk+iYcQoWBsAGbD4/PibvhMPWJ+mrt2VdSUB7F+xQeeXSROXFPAHhKWcGXE+WgWlvrk4/vjLvrPk
fW481RuKSdeHCCwfGEha6yhfxlra6bISe+Ik9+Mv+c5r+dx+Ch2GcLFWxirTrNqzkOD3tBv7yVz4
ziJhfprFQ4hJaaHRMUhL50GCAFeEy2XkGLtfu/ZP8zifYkyCFs0yy3j0pHi41nFa/Pijv3fln2bx
YC51YNlcua3EaxlVHP69Wylpfy3g+9x7qqlKzNCi2znw2smDGRXuoqxU/R9f/Pfe6ad5bM8KfUoD
GqUnpLFXIhGk1Iu5/vGHf2cKmJ/msWHQCSoyAd1nY19WJMYDI9g3MhIWV6sK9PlY1VL0kqYyhX/c
z7+fp/8I38vjH3tj+8//5N/PZYXaP4y6T//6z1OZ87//FH/zf37n27/45+a9vHrJ39vPv/TN3/C5
f36v/9K9fPMvK9p+dXSSf2/m2/cWkcnXz+cKxW/+T3/4b+9fP+U0V+//+O1c9kUnPi2My+K3P3+0
e/vHb4poBPbvf/38P38obuAfv12+ZN3Lf/v995e240/13w3LtDVH1y2S2brN2x/f//yJQlc0A7S9
4qgcn3l1BVjl6B+/aebvsq1qMm3+VEeWNXGgacv+64+M321qC4ajGIYKF06zf/vXdX3zZv7rTf1b
0ePciIuu5YO1b2cOny87tqYBp7B1VFjG547OMuAnCeJsh4459LoaZl/uV3BWWpPE14JSDlHOZJ8T
W91VKWry6DGLzqp2Y+BlQB60kovcl/tkU8WZj8ecCibGA5TqjfyQIXxa7GhXUibV91NwT/8Bt3Rt
5WZRSZn3L9V4QaP5on+x8g+52wfHQjoa8BnKfXYKDd0NyIxzZY60UjBHwAmnqpPT8fB6Lt+WitIj
NQUNm56DKuRi0Ti+11yTmyASCJT7qd2azlE3/Qm8h+JMaxNb7zyQ9xSlg1jb6Db+8nhn52Q54FVI
GEc0hFloCslCl2WKbOhIlR99SItirPFisG4jnmjxeCJpwtGKhx1h/ixyD2m7J62+wa12NGzUpOG2
MbTLlM05lhqyWU92+urVsuYJFZdp47hE2iuhaUqxAYQkchtk5ZATcPHOSCouIT75AekVsuyofQLy
haMnj3fIjnyD656CEfGPdYFlEu8MMlcnXHOm3mAAo+VEdBHWWClJ0bTBuzIpO0cnv4f7r5hTfwjJ
GocIgqJkM5ZgmEICaVJeaXzu60MYYSTtNrA2zcHxKVW68OJMjZO0RBIvBWHZeDUEP83hIsJ0g2+M
Hilw8IwHoCOUqG/G5NFIvaqmRAAtEjSGfd/PD+o2Ma/C+LmU92X7YiFw0W38zdTuNUv1svKhqSYf
g9bYjT5iaQOsRKk8cE2FRv0TgJRUP4irjA0kOhJCas6CZXhGCOEaaesGJUocBWIDf7dkw6qh/tXF
yiafEC0mz4yqxhiR8SPX1rFRMFBTTfEk59hUwwr/I+dKrCq8qPos/ouDBjyfpJWBF502F8jXzoio
kNm07ihhGSRkRLI9Tg9Fhqc4QfsRgw+s9jkKSAPgpLisjNdCHz98QnBxKCTr8biaHBJmDhyKJPQK
a6Sks9VpZ980z2X70HZnJWqB7lHPtRgQDK8x1DYLQgeaJnmyPPkC4lVwNixKZaVHt2a7kUqZgtqX
qZO9PpHWuJVdVUZFv1caXsrC4GHkLgg2Stb5oGXUhoaLDJm5npOfeqgSQJmg+STeBI1uoaeitqrO
PWleuAOEBajVd07zkKILsqqQnRDFObpCyr+r2sTHWm8GjfoABQe7Ql5KraAbuElh7A8w6tVUS+PU
bwxElcrkl/Xki2eGWdQT/x7jMi+0c8XFmgtQUfCVNYDdqZj9rGA4tUwxEnP1xM/RZepirFhHs8G7
KynUjVov2kvIQaThMkp+sut/DdP/6+T359poyPATNAuRr/UputAsnD5RF+M5zz5aBBXLtQPFL8ug
mY0MOfJxjPo8p/5UiDuzL7pMZaqhwLV3Ojr8apnWM298kJXdOG8Sv7BZTCgCacq6D3UknS2unhQB
Zu1FVbqxp2NDyhkhUEc6u1Rqb5FTjMaQ0uezmGTT9HUOtOWNLB8DiJkO9JvZBqA7UjKPzpSX0a48
6BaUK43qG1MVGZDaPwQzFCkgWYF81pMvoC/5NtPc13npj825qVGqkY1NzgHVg5JnTVcf18ZBRBP7
NrrNEYoY0+YvW+SfW9Fftx7lb3eevzzdT2Fhb83inMHTXbL7dDrVMKZyTTAn0XMn1BjJInX1h6Zf
ScnVLLH16LPfNgcj/hnJnS3zryf8P96zrqmmbVi6Clv803GhgCtujy0HWLVks1tXygGqC1udp8s7
Hpzh4FfxugA72ZXT+QEM2/bYBquwpmYjiNmw2iHO+Wm/AY4rceCjBl/dpOU1MMOmPlfGBQcCCdBW
/KhpmxRXkmxuK7l3pf76xw/122jv6504siozXsXd2J+b5tBfyobGmGEDAgHgvPZdBqLX9BbrUCo/
a8D1bQbmX9+lmZYGg0lXnE/vr1EyJ6Kxe++O+poGJRYFwmHd9xuOWPYrxbof35mjic/7ZjYqBEKy
Sawkm3QHUEUY/Zfs2AhASlJJs7tivVkSdWcFTCu0bmkl+GrMQEjI6XRWpfqJJJDDnjFKOPWmB2R6
Xh+Gq3ICWmVjb0TeOKdUj6XoQlXwkrDKF62Kujx9CLFNTFL1GuqPMinBOLpPhFaPST7G3ZuBuziI
Tk3c7RaHOkKreuOEygqjiriKLEuOFJwuR6fe6sXZmgxfg85ss1hMNxiTFvmlXuB99ucxamBL7WQ2
VxFGSJRQ7aRx23pD0Yb/sb3iCAsgPFKe1HbhHGwnIgIdHq2l4BiDRt2g2dPMozbcBlq+aaUvVBJ3
UiRtO+b8XJ9xqezVbMsSimCMkRpMfm4dVUToMbQosfPGXLbYHlSLvQwn/BjAiWDnE3cbjic1jd3g
Qe7ZaKuUujH4UfYTljwRNcj8jSQmR0POzcD2y0KPW2nfv2IYTM3MA/7lD/PjAPzQhAHSUeCcoo3K
5gft2+36CaTBGyaSx7Y+dojUhmqdoO8trIEOn5MfEvfMkAjQ9c0trVBr2KVojZ3lXceSChw1wOSi
doQwQLCU9Fncl9hQ8vJxITNo1Ze4BWqKR5zD/V7ipSpfbIgq4ppr9ryZAoQI2IYavNB1T+3SjKyV
jiCks/dpSABc8mEJTCIDChhFZ+3rNtkjhQGBs9Pi/NHA5aRo42U57pJ58KG376LWvpp1aWtySMfl
w7X5ff8M45DUQ+5nqUJQEq3KkGDRsjxMNFO51WOgRGBp23heI1fcJCUOr7DmCW9ko98soAnxOoZs
KwObJnz4rakTVZkxdXtCVWgwfmxeft2XQZs4Xpu+tBHGYgLYwHxQgnBVle89dxEQbZrTIWzLrdiu
hQBdhEdVmm6kotmOTBqxIxn5OaU53ZI9LHBulaTbzHmF8eBQVjdChtQTCKkGYzEJT2mhESpeDFhD
kjDcdVV4yhTVS8WAkB5m/HMF9iJlOlBH9QdjuIT7gYO3Jag6j/arSnStSCFqt4NlH0CieZgV+O/a
iDhZORU9aHa+wSamZuCjqXWnYe/ka7LkYizjsPAHkE5lmPpzyFZm8ce4flkHhlHdhNEE617d9Em3
Netxrc2PIhQhunHC2Rezksaj1C9D/AeEofUdI8Ctyq2ksTVzSkaBw3ZYqcQakcqBQIVPdrQoH4r1
wqpDlJbYfOify25FFshHbWDJDkjHepsj2tPwIIlZ1jBcoOm7/XTKu1dxiLBoWi3OGE09riz1LEzb
4iqKBJHhcKb10ypNwpWW3/TtWQRRo74r1LXN1wgubOREPqRMarERWd0Bc9dzGgO4kBjCpgRVFZsB
vJD+ZE6lXyDgj6pz0T6Cctiq4yrSmq1aJIgNphW1lB0gs2ObEA1wPwPOAyPGGA/DAQ54l2GIQ7Qt
VJ0teHbjzqYnQNw/5PXVOonRtPBTcbJoo8qXsoIjDIU9SiVoDsRCNYEg+HqwYDSIo4PDLuow0HRk
lwV9h3Wq27p6Y4AzQS2G8vdNAkShPDkZk7DDsO4pDYu09SqeuVbVHLLOTcG6T5zpjMNqGAmy02Yr
TlQ9YF3L4jxXz2xGmE4w9wLcrDJo3VPt4SDnnMmJRQHqG7TXaRNu0JQxCJ6D/rnEixylPD1mffOc
YRoahDQ7yre8VncaH/oEzspHXBjE+aQSzcwf+9mvuAZ5GNwsQE5HsZbhGzWL3xXbipC+8i0F6pyF
H8bi/FdRH9M3EzQPIsgy2mcLFk+EXXVVHLH2eKUUrAJ1JOwxPBWki9KBjZwiOnFsW+WmTvewsCvI
w2hfold9WVloIQKkBuc4Bntz6oiIxbsei3hj3mVognr9418XW+J+cLpbRTqmI9TULvFiS1rbpcG5
gr1E3dQZaKxR2KHnDT2WeYsjsnm/0WYfN59XG0iVxKYrb0rlQ04PoVJ4PaXpur4cMszZma82K0QO
iMsfqZs3SoLlCCNAa14W0evAo43v7f7Eyhqi7erVdE14sTFZhN8jA8BkeiGHp1E3vLy9kFg3gypH
snVfaqcpeZFYntkBAqYPh9XuACEN/VvpNmhOQZcX2ammYUl3baZ+PGyDaJcqe2e56sprdGDchQiC
xCtb+gcLCQzELSvzddBiQ1yD1Dgg/5iBnebL2hpfHCPzy7iHvwIZRYilwDCGNqo5A4iCsi/AmlnN
TtF6/B3OPciY62UqqE2oPqkdV1XkDdzodQdJIJ5nwf1km8YvRb6jlgw6DXAHdbiONOckMEEKZl6w
c65B4wi9YCKx/ClZe+0gK1ayZ7iSWYf3rY32oJdKmJmJFHu9fYAmtrZoiaA0MHt5I5WfKo9hsJG0
GNSBGEDSqh07rwQiHLNIFpBoID8UychyO7gwtb1M2QbLo6GeClXHXmi4zAN9+GKp9zRcQPESe1Dm
TCgX8YBBAkHEnHgpsNuZnl0mOmqgrRACxlWf4GMNOhQNAfxVlfAAMlvarhZHv9EKfa1O5GVYJPPk
0OWPDWb1CZ+/aoarAFZJ0TO6MqZVOUDYZ6kibtSVzrMQNZqEk1YBGTG7E1/ccBStI3RnebuDnbyC
y0ZG9tRPHz05EBm5i5bvIoKXlOEdsh626YeyPOXlVtNOErnyvs8JPU5jk3iq+qGpeBuARWiLtMrm
jheOxMT4EANFZW1Sgo9pPI1a5+W5wdGj96x2I9PhsjQ/FkQi4pHASnCbyfDE/zfnaLU1Tc3l56bc
wUwk8o6fC7lwsdbTR3lEOiq7mfJcYDQPQsZEk/n4CzDsByu6gax0hV/TxMUsvgxPqKHPdoKQZFpi
T+sHl24DbkE3ozFAcYSCVlWrlQn4V/x+RroG/rdH91rY956JRszGpxDOud/JOqEpwy6KV3PWMwHw
nye9l2FaGwcuNAX2+JXrkYN5ysAPg5Ovn0Eh+C3Ro1gkJJTfmXKoTebdRDslsbw7/VrnSDhZ003O
2V38mtMaFC8FyxlHBN6cspBWvcE0w4Uk69FmacJbvc3WplnAZ2OhDwiNu7VRf8zGeNmSlYpJHiC+
XMOVZwlgs5jVg9NcZ0ATxGlfE920aZsS5EyJdJWRV8Msty1aJOELoa8RXeSp5vV5s1KGSydKHoZw
XscJcMv5om+AzMfyczwGrOrjKgEhJfIdndFfFsRj7XJrogS22c7oJOCBsCVThIMeyBdBr0gbtlqH
cmrwu/ImhJsfoN6i+L/VrGgtAs+0ZSueMEaQ9inSeJ2zm2uW5GfSsho14owYg5ry0hhM+Z5wXK62
EUElW7Y7wq1lKJvLBcNBpi8trIyvOcip26dF47UKGRCitFhDnt+hw4z82mQ60ugCENdYX2iM6Xk8
J2I/3Q1YZ7vorZ3kndUF7JQjWjeR0JUP5vCwLOgs82gtYvYoXdy3xTq3IWQZsoQiyMqkYNstKTSc
DOdOczVq7W7p6g3O8QcN808fSX5exLdfT3f/r0sGl/G5Kdvyo/tcM/imzPD/UWFBFSWl7xcWnuP8
9eV1fP9rbeHrn/xRW9C032VKC2AiKBVQMJCpUvxRW1CN38kB6DTschTT0m2Z5MuftQVJMX43KRY6
DqkOZJaG0AT8WVyQVPV3cZaHOI0MTnRZ0/5vqguq8W2OxzAtoODEvArMKVNWYRd8e2YHs23PDggG
Ny5Te94O0AWSBBCLKtsKeHq5jOxjj6azo3HUaHQv5diyyyFHSeuVIkkxeYXFmZTkAHYgX3bKopXt
jS6HneNDd5s5msyICTdyqrOpu+DMc/kjhJJHjq3KBdtvitIej7xJca2ebbLfVqYwMapOMo6QmJXg
bLAIA2VJutA8So1EO8cUkkoNnESt+3Xg2NO80ugIwLG0i9SYjnmQjP0YKIQ4MM8gV2Kk7tahiwp8
F4sULNKlrcO12tDMPW8uVDzKOzPpbfxyVcExtrLh323lIY/lTUwnsWijq6nl+CnefexGQeo0G2Oo
DP2iAT3aiCN9ZDw5TMbcH/IJazQZwr7c15jmkIyTiIb3RnMkWXYBycT3fdpF1pa5XWRe3nQ8dk3R
9kacdrwF0PfhZKQXJcFMP7BEAbpqJ+Jju3pzusi4rXW80riXJlXewZdX8yM52XG6dqTSGDZqOuNo
xcsZJQRqcw0dXFogod3kdIkKLqq6G2JfozXxeDdZcIx3CUhRmeUTC4XfWXU/rHW5lrmIlsCXfj6B
U0DVtSlTkWycOKcf6TKlEuwpvmJGbQ9gpsa6VjV6F7wSaziuJKLaSq8ukLUDtNO1jlNmIGcpeDto
tVFzPQ2WA+hSQ9l1MnhbdAVJA3WeVi0igOoERjie4DYtnP5peDQZO62uaalTq1FZbaxQQkLOC3eK
O7lWZbIM5SBHBLR6tTQX/5u9M1uOVNm27K/UD7ANcNyBx4o+FKG+1wumVGbS9z1fXwPlqXOk2HlT
d1u9VJnVtXO3pVoiEODL15pzzAHV74DxjpB7ODC4udkKov2NWcPLqqbHm+CiBU8ZpWynKlV3dKiI
6GGrZzvF1vEjWexUbkfRHuQTPkVYp8J4SUU/hLOlYJLBnVZaLUiIJo0RdxS6HiKzF27KniIMzcI6
0P/P/Y2b2H2DUDYBmk4DWdbmQ8rmN39iQdG/D4YvcKUNYaWlCQwbkzUaN64308EiUe+scmrbfYnh
mOBaIzAos8a2qMvbKZw5fd1Udv1dZ/n0KJ3Ea8sNIUg0eMh4wEMRxFp0yCyrAXrv0Al/6gphf091
ObNek77rWDWsdBYfk8WQctwOkAj21nCABym5jc2CAIE9DV8XcXyZ9j0rJYNSSP2jJQOWqiSt28ew
79hVyULrimeIyK6/94lpsw/S7XV11cUqRY6Nqr8ynxPC0pxvXDDNT6SOjbUaYkVEpCgcMcALCAvz
KbJG8D3ujF1eR5mrNVRGwmgw38ZVz68eqkG7idm/9TB6Sqe+mQDfFsdxGtNqO3hNhViaCKNmi62d
+xXUrx9y4gd7SrfZkDVgdDVRl7jdG8O9KrqetGm7cvx8m9i+X333eyOnxBwyFv11ZUv/CWZT84o0
08PcSRTY/RSKsmM/Hab9zqs8NN5TCkrSEfLYx30IVHi0XCq1Kvb1YV8jBoHOUDCynWz4QlWP0D8F
qH105pjgrYy8zL/OjWQCHAVxVcyo+IgobDabdU9zaQof7Cqk0rAUmUCrgbymHFF7SYaJmu2uWHTq
wm7cnQqbwPsZTFpdXPeuAU0oS0EZPUBNIx+C+jQxsi0Wg0Cs8AnXCNQt8LT4E1Dh/2oC/6My4b9X
A1wWP7Lbpvrxozl/LU6rhf8rFQYINP7rQuD8Fe5F85qFJzIDfuhXKaBZfzHGF6bLkst82XZsJAO/
agHNsCkTWOdZ7ZkHufMi/K9awLT/EgbOBddyHRcW8qz8+VcpgG7BnrUBrmnaJl83zX9SCQjJ4T90
72HsO4bhGJYtJP+cX83nSoDgd63Xy+BCRRagPq2y3GrdiBEjmahrp/sJ6iST29GCorzQm8lhNZ8c
BVHJp9BZNZU3Bqu2pDKmZe0HZXTXxa1db2K7zpwH9s3OM6ayhC0SZHcy/AhWSLe6M9qYG0qjbb7n
Fag7DOpzdAG9hby1b3iOGOmZMFKGXZo06EwTQ2iGF0ZJlbEUo9HPmPI8bK5ximrluuxwkr+NVZGq
K5999DIRbbsaNJlPx57AieKaVPBhDYnPGc6g2U2MsqVBqMYrylGd7BSlvBsS8/RoZ+atjgUnHD0j
8AlyZKE/KxsTL++t5eCL0VdZTX//RgMSQKHuCOZ5jPrYXHM+LvmsSeokpIAoS8yXojVJFDhKbdIy
ubFCNmNPfp9C8L+asE9YxdOonLQQ18aA6s48ZsFgEmqR6qWMuwuKKW2kVSljrZqdt1UgI9vpFkLz
KXqApthT49yJrERS0DAEEfqkbyo0RWN/0Iw4T3BbyrgCakzfp2/hU8quIoCEHo3fBT/1OnL92X+K
w/ytpYJs7qx2dDx2PRNhXOqNGtAwcgwwetBFOkLSdPbm2XYLckHnUavRN0QHuiy6LCvP8wzhx7El
6GBhdrpz3Qe0EFZNP/vlWgI3duaY5d/L2Houc5c9d1Y/IyGPnrTSHmgzYpc6GFPTks2WWriSutra
pT1lBnmk1UECrTgGaNnBpeOslHFBneaWdDVrQ1ubRVy+lVEcHzooGXvuJw8ysG02i9oprUet09Ci
WK2jHpXfqn0RWQKifZF1EjDKFK8nnyTEmtiS54Zzzdy2Kf3rAj0ciBUvaS/Cwu9pEoZsidssf849
2vYOU8l7zyBPilKOX7tyJ4+uaiOzMYXXMRREosLUl1uydrJg5+ujMWwhow9HzhOd44iSa5OKST2F
diwIIIWn1QOnHWlR99LraeeMoHcCvXezK1Lv3J1N6A1jY1o4OeIRG1uosCJ9Y8RaIpcuFciN7g32
JmgbL96Bhol5oV7M9tqEnBR7TUe3uqY3rJG0hY7QzC7qiqXE07vwipoGj2cfD/KikE1UnofEFZ0X
aWGdaQYyejrGAX3iOnbwWzqxJHQkAo9q+57tLa1GIAjINL05xHqlowRpcmTSllU2u7i3rFs7IzB0
XnNRzPM8CpeuW1gPoPKqzdRGIwkbcYAjpLDGoxjIPcL9a1uPwzQrHkyVWuh3WoIDRmV5q24o7B9x
hR/Tg9h0DVinvKtiGGFhrcNgsAwBiRa378qfOn3vZmHs7mtfgcBsbJtW8mgl8+S+l9lKM7ve38bQ
69C3mKWBjtDTgwSwYWn+0AsTo0eTxZgKs2g/QJWxF6aAHoeqJIrFMSEsrnx1VGOJPbk4ukfnqZbT
G079icKQNAxdAIzWe+N8si2sbU1iAHml6ZyabzL0gIhWKHHMInc3AWhq8I96qWLOW4REcOaudEyj
DlU7oA4DWAef46cXFr122edVFm8M0kSioxnq4m4EZu7Squpnr2DSGVQGqS6056Ltc/9R86M4XGtx
7aV72MlSHkOI+eZjz6Gp0weSi9oNV9Xws3F0mnKk1eLBruKYXptmxuZ+qlqK25IMOW9mCHr1gwrH
8CnwzTTHnYuGjVVjKppN6Ehwb3XbMICto6nDe6vmrBHJc/wRRI2OzSzE0LHvyKSkQvQDZq0A+pzv
PYG7MNR0hgW4Y3PCs8NQH77xlly4JYNK7Z1t5O4LD/PehCak0Xb2tbb/bofc7DjEYVWuyYzon6Zc
wAeNNQfBO7kQINYmEKJsSoVm3KopML930QR4SdeLH27JLnceZTQwgkzhPUAsgUJptZmKGaQlhblK
QqtNnu0BiOqicsnoXDUOyU58ufZIRy2SSD1QY6LiiWwJkrFMB9IW0tRoAuIwvXTqCE1Qg3XhVSNT
B9mD91npSmP9JMcwYjRlaK1YTm0JBS2GBtRiLM4HwtD0Mptturrx6sQ51MycmwSPdlE36twl5HFY
hEY3qoWBwDmgk8o8y8cFxcgBGC+sbjuXLVXmZEBJdp0KqpPfEc93rHlykT5k5kqLzgoz6pMdw7ZA
fiGBN2aN7H9EAdzGNDJs3UGdM3NerNOyok3ybID0fNdtnG1f38CIXeVbZqD9o70lt20XfKFamUUG
H45nUCShvFTSxL1KqWXNDY8PIgRz4qZHTPPkp81qZLDUJesPdd3Vr1/1SRZz8o7ej8BmhwaMYdi2
e2pKqsAjlVo2Puln4a4+t+Qq2KjVtBxXVsaTcenuv7Q/fXXEEyFHHqQ8kYrxqVn1a8WRprVYTTt7
OS0lWlB/g3Tvi7P4WTri/HqPksLN1pVEszUXix/OYlLJgOVoehJWsQ1t0FvPaY5OASBwjGpDlI33
SipMUwMRH2v3kjQN/ysx+nvr6fQvablKYb5RSnGqP78Ga8yl19TiifpnHZR3rhtsDWNaa70BqX8C
K9RuM3ZbDXMsHKA7rZ1RPECGSHrVnFVcbM3uR2+2z3/+87+rWP70sk47ZoRnxwIXtYjtTZx432zX
ujDLdDv11WXfxBcqf7TAvcEtuUhCOCZGNa2LKSa5hnRN/PX02txGX0lsAjz6BKMl8wJCMehQ5EZW
vq8H+WtT9knt/fGK/d0tIXX6idLBjkWT7/OJnCwnDyrDeho0hk0s4qWa/g+PwK7n4+UiiZBs+sl6
6sW4NprvLSXXn8/6Z2nRr+vx41uY75AP12M+VURFCeuJxMpNE7B3jW+VNbHz7ZZ/PtBvz5WhW8Jw
EDLhqP98IG8iSBBH09Nk6DJZe0NS3WAxhFP458P8/f3YSpmmcGaJOP3ck2vbJ2naRh311JCjtCht
NBdVgbbGk7w3tmbVF6dvviY/X7Mo3HVeMt1m05by5PQRv6Y3lGtPo90erNhfm7TiWokex+8OQ3g/
uV8d8O+nkQPy4LelcNibvq8KH/5erHiDZTbaE/G3E/UptT9RkV8sLWxwf/OuPhxkfhEfDuKMaWL4
yntiOrkOdxRhcErepoW3elOLEKn6WjtHpLqOb51lciTb4ssH81fv8mSt0VWncMV7TxG3rGM8jHn5
xd/NONmU8xy2lUuGBtt103ake/KHG/W+7LxJf2pS011YlTuGiy7lCezY8V05oVsQRpatle89m5Vf
7oWou4tYdx7+fLUav3ujswOCVgSLOduiz2caEpwmx5AwaxVtwykfyM8m9kZwt3cgmZYuru6NmiXT
wu2/D5aEiT350abI0PDVeuCcscPUNn9+Ub99TY4wsFqYikv75BbSe4LPYmE/jQYcE4bed/5g3v75
EL+5S7GEWHRfTJw+tEY+v+0QdwcDEvUUdPBbldtfs2veEQpFwkPKNujPB/s8iZkfcSy2Hw52cjWH
KJdbM1HMEWhhOMlx7ORdiM3vz0f5zVn7dJSTS5blno44RwkiUtsmv3riD/vFIb56I/NZ/XBb0s92
kjJUpGHO2vQ+Wxlx89xD9v3zOzmRJ/86YYhMdcZoUjB8P3krAnoUhDTnCWbo2jCuio13pd97+2o9
rIcXmwRPuf66MDJ+89CxPx715N05TP1HFc9HZdB8l226XbNwFsVFcYaS8ItL4ne3/6eDnVzjBnHO
GaeTgxkb6OL91tt3y26NzK7Z1l+cz/l3nawRn451UtdkZkpKN8eikTcLzYdxNhc8k7qzIFzpz3+6
312EH8/hySIbCFJoYw7lG2oVwxkuvJ9/PsDvLkE0sVimhImz69TxmQW0KYIaHb3fXKWuvnbGDGZw
s/nzUX73Nrj0aMwSEG3/7fEgoo48SVN7MvViEwTdOufp/Ocj/PYapwCmGOQ5RzVycgHobU3/Kiue
u4SL3N/p9xqaGsicC/OOpspeX6UrhIdqXP35uH8/fw5mClTj6I4l/zp58Mm+mLywc5/H0Kgey2RK
Lhvmo1BUfeSByz8fy/j7XoOD0Ru3qE8ZQquT+9gxtNg2e//FkzqN5fGmQL2Y1PmmadVSx5c1quDK
T+xlYzwqoa/9We6YiqsU/LqDmoQQArokhv5WQs2ftC+upN8sfbw6tO7SZrtn4BT+/DSbVKiyKA9f
yghedIBg2zJuPNe+IiGLSN0+2ITEy+UVzxzFHwIpdh/2DHLQC6rkizvUmG0On29RjIi2VMKUdPps
dVLIswqPRY5ZKtqHu+wSsOVy3KhNdf7V7u83l918ILT8DnZItgwnb3oMxryq8vjF2gJfdcEJL/tz
Mk149GTTonqFTrrKlt4XF8JvLjr6KhSLjutS78yKiI/rRj6BP0Wo9gJ4Ek3eIYyshTS/MM3//c9p
OUIpy6KG0QWFw8kN1WdpnZVd+mrf4vBJ9mI3HLRld6Zv9GZvLihl9l+9rb+fTA45P4ToFdBPI7bl
8/tidCCrUi9era371N3mS+Lfl2TPbxGRL9m+n3vrf5VG/38Kh8+Xe+KrKVzY1h/1OO8/82sIp8Rf
UhfM2nQo+DptIv4Wv2ZwUv0l8Uu5LBr4yExTsa7/W4+j/yV4AKPV4SkgLGf+qX/rcfS/pCnfPcIu
LSGbzfU/cPta8yL74Q7HTCwNnjO4hxUPG1y/n68VmGICgLGNsLovH8Kmv6JDc2MJqI1DXW/8KbTX
Y4ntLCtcoM8hFX9WXivUEduczEwk/dFPF6tTOwvkzW82eYhLF+cCzcE12gV4wJMF6a8jGbRwLn3m
XswZ/HQ4V+Dgx0qsAgAtDiDRoiZwqkBismzj4JUQLDSLAbDDEjRaggIGuAHOg7BzEO9a8YbMD5he
CiG0o9bkkCskxNPa80S5yHvvi0VRnKy77ydJ0VCcNVWsuqdusAShyxAF0YgTbKwMrMRawrYIxXNW
9pcZMxMQ6Xe53q5a2a6CyT+0hrowprhYTL2xh6ZPtHl4PpLReCEd71zPqn1tFbs+LW/DaVArlRVb
TjVa7Xi4JUUCA7NHzmhIs8mzs2MRElvnhRfsaN/SJLzLg/qLwuK0yGQXMLPBdXqYDIy5uLgYPz4K
PRkOpbBg9Pqe8xi6NWmnOtMkhXKfLR+GxKRqNwLBDaHU2yJIb/vh7cN9c/XrkvvYMzotPeeXgNnO
nh2UhqL1cmq548hE/5CdkgfDFbHvu9pzdrJQrz9MZq+96ewQ6C5TiMimU39BqnpfXz7eBvPBKQUc
Y377+O5P3n9mlGYekmOzijy1CSZjoYfn+vTC9mgOsl0SUZgitA2yEgW+A/6HTobGoqFXG+SroNjw
cdSAozXk7sjEUd2DatrI/oZMFrRreKQNmJOktmAdz138gcEXrQlxslK/nz2XpVPNRYNpSfPzH9Af
VcQcavYI1W+VQaQOOO8L38IxYXeS8FC/3Els5HY1IZBDHVK/EQrmMdhbZI1DTMSAABs8PY4wxoaL
KffP/LdcOg8EdfRaf9bC7c9tbuzI6DNsvFu0brfhIB9KjMJfXAh/eyuzU9Gy0CygY6ScPnkkZZ4k
tDVpQY9m6ty0tfusaY9aKB9xCr2OwqTxShig7f+s1Vd0nr/fBzYDC9Ohj4QGGx3NyXVgTjUZdt08
VU2wlrG2PkOzX+YCXnmVkQSW7v1kc7SDfttkLorAkpn/n98+uj/+VJ+uRV6DxUugDW7RjDktwSdA
AhZPNJ4mISrfqMt+8pDGf67e3HgDTPa5TsWz1mLI6Hp1xTAaL40eFtif6aq5o1i5Hu3QtOuQ4Rf4
+QyM/61GgCqUY1nhIk+JtikEZPEp42Gt3iaStVd1E33zDaZjzDhDmCz81qbGiz7tJP3PZeBCaskq
rug+gBeSxAejLjf98IL9i8T589Scf7Ou3hAkFcvRqZeaCSkgTdobHwb63KlSxjBBJdggNpw9EHIt
O+u5sc81fzgfU/Ho9/Gd0YWHoo4ONP+fm9Ha1ULs9Nr6xpMzwMDROedaYTzXoFAtWVzmWFjYNbzp
jvXoNOotckMoEdHZ6N06tXgkxPbG9/2WyWC5Q4mGidx7LTv7J+H1mOp1LvjMya4abau6ChBw/1Dy
i4tqaJDMi2fPro/CbG9KU7zafXzQ/BbuVErurgGJj6zWEjZXYgYsSVCLGojBBMW9+YW7zxglYGDQ
Xst42oVVctcb/CWtqrnpZLYXaPGLnu+AFXxbFt+DhHwyYuFGGd+laXgIdPc+gKXhJ/4a68Y5avm3
IVdX8//Xkfk8JHLHrO058Rg+cL9mQCtTXzy6NaFpqc+J88tv3XQTVXyd5MsKJi+frJeD0J5Q0AHk
YqaT6zlYUT38SfY5gABrnCXpF5Vj30etfKxjfW9a7SG2sT2lOj+TdCBlmzvlNTeMaDHHlISW1H6K
olDscgG/W29zsBXkFGBxe27tNcPbM3ybI7nKztZX3VUSQAKxUv9nR0xgMoDE91L9mWSxZxmnDuGg
VrpwcXdnGoh7njWdORH0F4jXMdd/1DD7iRtH4G92N7YD+LMOSWUMOOj7e5RRgzuJOX9hbqUizCVA
wdhq2O6d+K4Y5GPfA7JRF1zwj56KULLpG4UvSLV4M7h4wB+08i2q+2WcptDPzeCQgI4GY8y9Tmoh
ZNLgJ0/2nw620QlDB+81nOOTO/CwOQ4lZQY/HcnjPuwNPKc4O6zqNjT5XaSc42Its0v8Ood4xK8E
EMP3d7It2nWpO/sRov4KXVFA3lACTr/DXO9jNiSBAvoGBn4EKHiqj7KGrZ9yI/YGouTGLphF6a/D
iC0pAPaqXSa6hzKl2Hslh201ApY0RYAzktY7R3/DIyQXAbpSZEpIf91gRhObrw6al2VdJGd9BWCX
1JyAANItG+ByNXSFtzX1FHnrkENSJmYb1HgITaTRtWTh+e5973eEwZDF5w/XqGPeBqs55iEAfJOY
PRqMr/C6z3M8yLySdmWMiBJ9rM2h5Z4JFMlrO4U0TXwhVn8LhzBAC6N5Ib+1Be9hvXoV0t8m0i86
8cz09b42hx8oNrci5ZRaFnZX0jEi8dyVfrUiOD3B68p0i4jcxH5jjaiwldr3CL0IHshWvqyOXhRd
N6+mAbAikzZIGOuVfN0too3r0EMjlHCjBfYyq60DVvZpMWnhIavemkHdlBMni4Q6urfUQ9Yb2XnI
e2Yuf2gHzN/wnXptc8PrvGU72C3DVXgehcOFqt2Fj0A1oN9A2CNdDRP7bBQRDtFGal32HlWrY2Ej
5+mrVzdFJdYZtjbVsu4ByRpTe6Uq7bxsHZgd3k8DXCyYSuAdZlKjGolehOGvfNANwGu1fWta58LB
75skyBz6EN2cJ9eZwet0NKSsr12BaiuZjqjSlrKRZwO7DKp36434GUKB5k57aKTfEvT1VAQRvJeQ
CWhRsCTMS0+aWmT3CA9Rbvm9SW8kzVYT330yXRJC1S/CHhvxpMlH3XHPc+NOwdI17eyyjMkxDDlJ
UWM+SjUcRoTu3eDeGCO3qkgtZFOVNS1kP64t7KbEQuJpBTP+5M5rjp2796TvMt2R7a0VRZtMBNqy
r5phI918VUU464wo7lb21B2HqcGnm0QPoe3eWkVylXs9JjSXLkp2acTFypRbabe3f167T3feJvXK
XEaaBg0FJZh+fq7C3LJvXWZEjM2D5I5gd/bdgcXia24yXMcEqp3Tc7iKELgt3OEysqYL4RC3akV3
CY/TwBavf35B5t9rKaFMxjnzHtPBenFSz4wxSufUa5pV65nPaTti8BE726W0uxA1xt7Jg6M0Px2n
2np2SPxbMPZJHQIqPQ8rkjfx94zH7FI36MN0ymAOk2Q8+3kw/vmV4kE5LXvYgbIBQRFqKAdd6kkF
q6QTW0GLSqW3+nVVlg+J0a1NEZ01qAMXobNh54XeoQ936Zjettp4bsf+ElHTZVoXj0abcQU6VGjR
BWOrCVe9WKPswgkeXUZ5gDu247nbPKDoW6NiPw/y6swke7OKnVWPGx/p57p0IJw3zU8VGVyY1c3Y
+6+IaO5NcWcF9QjIMjjaeXum98TbdbV8niJWNXerdeIHhO9uGTy3GW45KQYMncNFK8BMIcnuHHId
vo1gyCfv2tecy8pLV6wZB69KIQjlaALZNrfOmsT2Q2UOYMydDUI5fHpKPWtF+ALQPV03DoE3pIZb
g3/bBe1bAu1Kd7NV6IT7rrGW4Vy0YXTnHnARsGtRSAhHN0tfjQOBBHcJinW3KV5JxluSTnyJPmlh
Ne59nYwbbXBIQntzPVLFlHYsjeBY9PdM5i5VkbCeOIu0uWuacOMW2fcwzq7BL9wgzV22lnXeGlCp
fH0lpnueyTtPe62rbunZAJhgEdmpsUp6tU/3lLI63ePAi45Kaue6GH+6mdctJyGObYKJlEXYiQE5
VAzXKhb/qHNCFvrhIuqNa4To1I38/WmZhKjg/XMCu/HwsLtq4rOsGnHQj0uavnsyFE0fGlg6gpJx
QYCZcfvNEQWCWhJc8uaKFBoclYwdtPZ8KKOjOzQXdS+fSdEhVI1ygaeUUVb0wEfXXng9EXVlH/6q
9P9R0wwiHv87VaN/8q7999Tt/y853OZG63/dUrt9bb+H/+N/Vq/fPkvbzfnHfnXVJH41/o8uOUg8
hgZzh/9XV01Yf/EHNmywddB7DLxm/+6qCfMvY54w2OBphGCvzL7yfyvb1V+C7DwTwQrNHZOh9z9o
qeGc+zxER7zE3tW06KUwLaafYZ20zf3R9pPaAPjlTxUtcwSVYCDqjTs7ige9yZct9FqipdmbTXyk
zBohtn+LykkDOrEngfyRvMlrHynb0ii7ckNqity6vnXQbPextVv8cuTIhKVHY46k+YFAJjENqyG5
hFFtL8IB202pqkMfs5YTenjuN1DQjDS9tqV+n4bulhDDRdOddXFI1pUEiLJSfpIs41fKuTWNQvrE
KULMopYXpgrf8o7wAVmG/JLqUo6mA1QqCLnFTSxP955GLHqGH+59S6KPiudHuyefYpeQDrdD6+09
quFmdFt7JUIPvIzhvjGkjbbIBNHOeuiNs+zca/qfpGd0Z6VtPXmh1+6stjjoanxu9Mk/VkG3JSoc
BIdNcK2ix5GY5cZGxrIpX7rQJ1BWIwCRsFnbZCeBPpZNmMwPbf5GADvwNHCvQUkTZErVBTvhrZM+
Fbr1oxqLJykJY6wiEhSFFmrbCJsrVd46wZO2phZ9I02OGQuIH7WUU/WjL7QfVdsdGzMnlhWbHWIo
TPC68pZV0W4bIuORk5KsRWakDkdq4TkUw7YPxy/9gYLdnIMdg2WN+Hc1htMZVJlDiqmLfYkvKIXZ
Sy2wUBIRPIdNuGWxW0U2OYqU00ODsrO7GHTrLgyVvty5ZKMSzmBch8UIH8XdYJU4tqiKVro3O3rL
5sImsXJBuBwACcMKX1YyoNBn8avhxxDX69TaffQ9iP0L282fxuxNFs055dxtKWBW6KPHVVhfGQVc
n0Vnp9sCEQo+a+ksO3o4LM1XnT6X9DsntNlSWuLKlsk9tOCFPJ+KNba0q1YnuN6fgBgQA5c9Fb44
DIa1jSCVEGNjQxWLrpOZ457gmU4aAAphbpxtjND4VtBs0Seww66HJ7wwEUC6oM0AdyDonlLqPClY
YEpxPUn34AWkxXYhhbYADiYxZsAF9baThjoeRkC1ngpoVHqTRNumTV+bNHpilGJvsszfJqGfrmvT
vg8GzQWP1Qts7Tl5ImTjjrZuL4VxbcGkO+Sx2ibxDiTPs5t7j5aVpVvkA8vRj6vFWKngop12WtJt
07zBNl1CZGjFwe4IgyZ1MlhOHrw74a+Dgp0XzcC7VA8OlbLTDc75CDxJcgfFceazZcukYQ9TNfWe
IZ2x0AUe/1JWL3FJM9TGcXHM0zbYaNlzkBQLiVet6HNJNhBBR2G9jSTs7Vq3vuWu+622rMdwItKa
iMhXvGSrTrzFLRrz2PopPP8b9BgCcXdudygZFhnk6DZZtpTZvVeGa7Md7+LZBAtJrGgWBsgQkWeH
kT36mni6Zzbh3/MGtENdciZ8mYP9oQ4unU2Y67cuwMzSiUiVMcSTWTclwUbfs9Ql+THKX9lnTfAa
mPcaVq2vumkYMa/ThjL0x7rZ6FH01irvO3yxjZSExZXJofJjdSzSimJWkdnW0BXMuE7NMJM7r9Eu
4khvNjRkf5h2fK9V0XRl6enaqeLgZsyGK7uof3iZ6m8T33rpJ6gxoYyefIAb0KkIWR5nu5zJS5+q
dRghXHM7HtRj2Rc0LsgZaW0wMn1+lhYt6dP43Iyi+RGVib03R/aws7kUlgDbUmiFas5dV2RzR1BE
MKyq3Wjck/7hbJLQWxE7RAbO6D6W3lLlUu6MIdlTHt/2UXOlDHGx0t1nkzjA2C3K57l1uaq0xl7a
JYhRj2Kp6oz03IIuEOv5ls6KvmuxJR6Nxn0imuc8Yr/hui9NViL0s+l1RAO+URm3+pnRXrIFhAzW
VnLf9z5jZEsurIlfCj0Q8gHwPS58smSZbW0SUd3lobu0ItLO4oDZTtok+SEKHjRTp6UNu4FUc+1m
GkrcnjLZlcrfWDAfJR5TyOcMqu003OAJzvXI3lQ2BpocnJNRDXd13W4Jsp21tWB4mPkD3Bq1g76V
OWNSq6TI1SszIXKh9A7EEW8TntS2X99o9RQ9QwyUq7SgMT1k5MAHE7vibAytrToLvvcNcvjBPaP4
LddDxFasGMHtjX3+wDYHDoU+vIw4fMEy5vWRplJ14P7aRhqZWKm0PFaJASRr5WEhisJjL8tqgYYk
vS3zzjv0eTitU4O2j9DATjY0n5rivBu6iLBjcqGCShKNVoKoaPyGJmoETBZzRaM75UZ2DPQ9P++P
xMSShjb5PyJ96I8T6wwoWIcTMQHlamF9XTlNcq9PBY34+aMhKNe22eXnQWmni6LWqr1uRPU1zbPh
6LX1xTh/ZGHfgLGmEMLx+LuIjCHfJw5P9FK22oPOuYcw04mtCBztoYxTnuR4545y/rBxtD1OnOLG
dwPzrq4421393QbJthN0w46dXgzH0ex5P//5uLXIB2XuoFZh4PNlvcLs8v7l94/9+ZNmIdSuSmqy
TZ/LbuwO77/p/esn3/n+uff/GHV7m1Yiw87lFcv3H/jP975/R+ZGsBrf/5lPzcLujPgsNXv2UKnD
dgHZOHOZ+sActj7858P3f71/7v2r7x++/yd3kwtB2MM2jadlZBJZROhtSgkQ6J637PPCpc4wrWMY
TSEcnCk5OH6c7YOxto6kTVjH93+lgTzUWhjv37+3n3/g17/cwllXvl5und49mGOVvmEIByhsF8FN
13TgrKoO8FuuskfPLo/NpNI35cI2ceosvqnbnET1xJ9HtoLIdLy9j+5AQ3z+ReVIFh+P+OhGCliI
778IKnxBy9P/9YuccWYX96N/o1oQWAF7fvyWL44zWR596l6eJfTA2PkL+8wekuyJm2Rhqch/KNHF
XFiNgdR8/nwQCnNNZ9bfvX8oSg26j29dq2pQ1yXdwPdP+/OGDfONsQ7JbnnSGsoX6Mou6pebAmvQ
uay5NKsovG1LEdymGpaYQXTo6ObPZfN32HzH+xff/zPEZFWTymTu3j/UvcA7V5n+6zvef+j9d1jz
d5jllVTVUVikXBleTln66o9B/sOoajCcRpjcMtwrtrreeYBRRH7pj7G2bMOkexnlyJLuFz/ibLw3
NmVXaA+axyNEczJxHGSRHFPNMtalq6cP/qBe1PzNHaszaaD160io1tLVav9qyrMLDwfYRpNKbetU
S2+s1lUL3SoFyUpGtlHm2fuRopKcYTud5K3sagCjZtec5YjrLyhLwLYNif5sufWZHQ3A+yr5v9g6
ryW3dWhNPxGrmMOtclaro7tvWPa2zQyCESSffj6xPad9PHOjEhMYRAELa/3h1mSB+6aHpHxro6/P
Nc4bR2LjeBMnZfsS1MnvedfAx/29KuWPKSDaqMfceAgH3d/B3xO7LKun2z2ds8xl0Dx3ojlrYT0s
UllMZCeEoBpAvjkJ3H4fpzqhgKcZK+5Q385bNWbKCL8l0ca/71yMlr21LfRQ560eLveQ+jt6vvux
g0FSdah5AwACFS/KstJLmIzv88aW6Rwc2uIwHzlJvX9ieCEVQLPzR+2/jOMQPs17o1Ww670gvc0t
Acp7xYStv8zb8H2iShAm2Wk+DqIRUyxUOD5vIPGQGWnSMd59XkTVYWwxWPVm3jlPmnoblb7/5wZq
P993ecBveb9iN03Kox5aZDvul2UhsneWaf2Tf6qNHDYSYB68LESh20icwsAsPj9gVBcn6nEVCf3a
/XsfJ4P1gusyu38eqZX4EMrmOB/y1cK8B4bixclP6dAXn5u1UtuoLPv+10k/v84H/tVqVUg0qUtl
reYt9hBw1v+nuftV9oO7ntLG3s9bv+5jXvzrYMQD6p0Q/H73o762fl3ovGH++LoXkYOwg65mk+zi
XuadPy/ma++vLcqYLh1lql3TxpckNat9JCLr7MnKOqvK9UjB+RrzPFLhW016cXhIkTE32vrcQA+q
ty1h5FZTgCgar1Lj6utoTEeoSTaFWP+1Zd7cYSiISLJx+Gyi8iwXd3V58samR7ztfup5P73hb0Bc
DZ9Wdf54d6b/c2XzPtoUvWNdKXfpmKl62+c5KfC7xOK8qIWdtZ4qB2StXl3IZg2nwmnqmxR2fTNF
dVW8o6dmrFB6m/zuIZwqccqJJW7zbmlk3QQomRPpSGo1VeU++mXuHz8XmzB6rrTAPM4HzE2maf1C
xms4fjYZ6uarF1fNcW5t/ohE/K3Fe/pPGxS13ic1Ip71dVmZ+xGRuD18niVI6x9RJ63DZ5N1Ef0M
y3r8s1gN3S9CuvbPzr5LzcPBT/nw1V5wt0lsPeKkPxeVI+s6uSZGpvdzzh+qzXHrBLu0/9wHeAh6
Yygf7efbmvepfRv/TzdR+88LMzTSfZFXgLCZn19pDuiXdn7xV7uawyTmHs19rpsflFtNatGUabD7
ajvP+3GRT769+2y7t3piaIHlaQ1QIEZh0jcZRqZ+93kup/BhQRqq/rOcWpGHtatWfLb5+Qu2VbBQ
fp/8aRMJc3TEEspsVZ4MVx95ywTJ1Qc5PcQ2v3+Uxt62vr8Yel8ZsKkyd1P2qKyjh2dv54daYkJC
LZmnhoxQBiMCTbCxsjYa8iaXeb30Y+yto3jbNGjezKug3abHwIoowPugAOym3wbS83dF5TJtZwYw
GJ1xVT6GmRIBru18UEjMvrUN9PYDVTTLti7L7edLGxb0RKK8CMvoiB2wHZjXNx2+X1UPMkqmJfkv
Jo4NWu+frZHgsS8jgpJIkgD7ajxvM5/l88VNXhqyD4STubX587jLBtXdulpBx55WJMg+zzHvjsBA
uIRk/qGcIWb2y/Oa1zdZkaykFpebGMUVOQJl4bdcJaEhrx2MWsyOLfI1NuUxNNPiFqlI5ceXTBZb
M+3DS6gDP423hDnlzTDonSPAcoAs2npr2+9D73RXWaCWeN/eZ2l5bZi1QrO77+rbWX8K2vFSkI7a
amjcUuK8acIsHwoXLUqJByuvyHRr89PEJDZNzVMHM2cvYEjf5o8YVcOsGeuNlQywwIMY7J2djafA
6i4NYs+NguHbqMm96Y7qj2R+8G4fMAv08C8Pgz1oKXWSbSnXoVebaCiMO3QC4ktqKecWjaP/QAfU
tqicuhomc0XUtxcx3PNeg3H1FAqmnDhejkZJ4TngHwp3aDFoQ3NrzAb28OhZGwcoytVCx15rtX2k
uuYs20JblVlJ99qk9bXFQS/+1t+Pki4K6H3YnqSnvFPqlKsyMpbzJgMBZy2qCfXIkJyHNNpao/Ut
MJBnCApCPptq2daVxkOr8FB2o+BNkxLHa4iQHamzxKkHUGhvMm+oJbqhexC4OiRogO2yMf2ZDmZw
nXD6lb3nbm1XOzRG+2620QsyHM6h9fBgX3XaxQyyhDptzwNJRnOtB/kjPokLS3jhoVI6oqhN/K32
nelhfoTIUxdLL2zv8/rqEU2AhT9Y8gF9XweARTRtxsrUbsa0iYnQbyak53WtTc7KHAvj2kCCzyeZ
3pIyTG5dqKc3h8dYW26/osxOjdk2u9ukoLYnbYTyLj2bSgdv2Y2OsfYcBiSYNebntzasTSwuto6d
eIi2BuWmzikTJx0ce4j5IyYjwtpwk41I+ptgHoP6QZXsEA1wrvdnH6L5Q1qj7fGOV8MiSvNwp9DS
XYymXm/jRl8je9kjYW/+trPXocrzU4+maaia9KPDmGIz5rW/BWvk3jq9/B70Gwu3l/dwiLDPjqdp
nVJWfE/r4pzXA+TUUqQrEmLlIVT+AsdeHj8mvgsgEc7ZRCBDL5oDSRWi36B8rKUXnd06uuPrAndT
MEvfDuZUL5lGaScrQRAU0dTH2PCxGGkmE6NwzL9Rgrszzd3kLcZW1UKK+sPMlEsiNDO386JGFbhZ
mmRPvxX2UOz1JhvWta/C9xi4RRB55bOC+XZCbcNalmYQXVNPG5AzERTVh6l+iL2yv3oD5XEna7X3
LiIjj4FFdBZ+lj2RaXq04s5BcXKYdi3Kc0BolfPqGznZWdOeHvqoENuhzdL9VPjrKot3GOxiVLtk
rPklwsg6wcenOAZPfj9U9lZ4HVDRrVNFIGlb89Ra4bnsI3s3LzVDU1LXgoWPEtza78dfHpIFG4nJ
zCnL79YTPUnk0lbXnkr1Lv2cpTOTV/fpPAXhZo2/LRKzmcV0Oi2n4fS1DyRkVmZ5Vp06Ipn/OTap
K9wF5uWvI+bFqrKx+B505n5f+4z3U83n+zyLLQKBRpr58XXwv3t/tW1qpJObPj/MrXytRyOCa/tq
uvCEsfQjZPE/TzKfb979a5/5m4Zi0D5j3Pta/+fm7/f3dUnz5qr2nuSk+du/LvBrl8/jvAkdUtum
t/68unszn7vPTfx1DdPoH5U6/LVmzqncP/69aDmgTBNUNpJy/5/Lmtd9nkNII9j44/Dz/7md//kt
571FUrt7CP2+veJyu3Er7h7rgz581+9CuXKyhycjlNYGFBCps76bzo7stJUrm3WZUhzFEbk7SqH9
aLux/00bCG7Yv2KkzBcYGJgvSalgiY6NfhZJUx0kKo/bwbfbm49CxZKyifqYmujYVIn67eI6lAKv
/W4x9C6dwG4fbR+cYFYAnA5saZ8mKwdFUdXTs7g7L0Wd1f7E75p6PCeP4/jVj/v4W2CN5SrVxu5a
GJG/E6BLd1PP/3PeMO/C1PTlzxXf/wd289MRuAZZTjg+I70E1CaJ7NN8YpUlwcYZVPc4X9Z8ga0b
UzXgnEjFHqvW7T/ozNul3bbtbb5F3dQrRNm4bXfKxJpKvEW1DecQD8rVLyOkmJL0v+/PzXdt73UU
urVKBqUuGm7z+0GF+Q44XPtg1CbA4yBD82eIHj6fkp2u3Ar3I8QfzUVhev1TjQ38JqlEcERoJjh6
RlRtek+op672CEyrKfnPQEd2vuIasR2KXVTQkJ1bKKA7h9r25efHKIeSVGRr7clwp3t9rNe6K8RF
GAkSuUHurCarA3CWYW/k641cgRjb+Yg0XYs6gxVUtwGApancamHobWyvblG0cRYRjKlji0f2IQNq
4gRPgxHU3/MyndYNFf54MjnWxtbCUBQWrF6hZdvb464dVbPxek87uMPIh046pm4tnLQIzXpDS06p
0HZVhcQtP4Z4n7zqHay8/NWCQfUYpbcOjif7LLeQBTbM5gy0RD0mtjzobtUvpjSq8Pi0hzOAfDTp
0bjahI1unVMVWudqKu0zaPi18vNkFQWpvsN83ngtGgzLDOsl7mmnyofsKRvHfFVM1RbdyumRwVSu
09yyzocyC59NVIQWjQU1qxUkDbDye9WdOuDhYHUQjC61MuJuv0fn3Wqzlz5Ko5e6BX7TTuZpUpQX
wQglQfBsKY9R/M2aclSzmxZAZAsWqg92WdqcfF1ds1694F4OQk47OiaKTmlYfQR5ePKRyGpEszW8
4cVh8FsGA+C7sBVrUM4/0BsE0QMDfOE6P3rUk1FGLfNlaY83t7EO6MF2KwRwapw+2j1CU88ddrcB
7gwosMQYR6BHSfhY5ulj06o3AzuQFLGJQutwXKQ4tED9CWt5RExJjqB4PXoIjHboEklrUZRhtMHJ
3iXo1xHE1ykkk1FE0sd56iwALmT9IRx6IBK98JU/jS1eKON8lJ0/IbFPcbBUz1E0PKYe+fEU0U5T
9568Uiq8MFBmlsah9KJLX5DNHnxs47NnD/Gmrm3SFeaQ3noqNH5iR2yaQO4cdCQoIQ5yZZtRuDPs
nTYQPIC1B1/sp4h89QcliW0Uc0vgc8E3kpc7A4WjvfIpE4cg4YC8Ma/Krb0BMhYUsLX2bX3YWGN2
cID4kWAFUjktO2fssDAxKjQ4jAtF9/Gin1EqI+coh/RcMaLvDaQpsZmfmNJ5SfamIyq5hyfbIxV7
KrpaOzmOhsEI2lHnYnr2gRovbC+Sb5lp4YCcYRejRdr0iJRqgrIddlEGpaVCxyoklM6uRC/1rc6S
m1SafotFaDzCAT06YYkdmoUG6VBN58mV/co3EySmW6WNCzcR9pk65K4VSPeYOrrSVgRgdwCf/hab
07EvM+9HYyAqEVbMWNIJibaKIvzOZToETpZgl55QW3VVSK0O7dSHXHuGkjthYWb62U11YuGZqEyj
jPejSr1lhYDqjxgXtyU6V9aDPwz2Tjpju4tiU9z6BLk8O/5ZjSK7kPpHDMfIinWi2xmqZ/BF50ck
JeX2yYzKTXF/WK1GkFb3YX7Me9VtSskI05JAy0U7PYb4xFVjHrxXIbZSLuHo0zSFxboSispH11sH
mRW3qAjk+9TbQCpAVe+H1BYnq67UoiaMTatVOlr1Kaqd9QDGZJO6uo76fOocomy61KUk2R7W1PR0
x9+bJXxxp3U3ViHzN2LPaaVG+0CCxXv0cFTMSL98hGntL4s+kphP/b2eVP23vC3DvS7h9KxE3z9E
Yy0OQi/rM6CuZqW3GhNyHzhfA2ZxpXs5suGpIw5gsojhovrB7VyUZi0KMno0nhxm2cdufDHpoq6I
6zkLDEG9Q4XU4TVLonVtWisNLTrDKYr3avACZGal2Fj3xVZOt37CF2ASY7kzrKbZZV2f7yY/Cm8a
5ov4wb9piIk+zx/5iKo54TNiGt5RJqn1EpLEarOMfC9Czw5wzqEHDV/pHkx3O0FQI5bleQLe0hFF
HzwlrROVVh8IQumT3McI0VLhG69OtB0j6zVVPoOqKIqTpmlkfiWOBzWCcpscg7UHq2vaM0DCdWKV
w9GsTQwnB00dmzh7j0r3G8yABUmL8J71yB5N3U8fUzLovM7wug2CJinjQ+XewRqG5j5ObkbE44ro
2E81k0hTPpnhNF1VTxJy1N4z69US4snyI0kBWmsfy9RZTm4qN6CajE0R+tO2CZgoZlK/g5xDHXn1
CZYVWBzbnjyEjmoNaHjl7anFf0PGurnNbl7OW3V/doBfQGgwf9sh2GF+LmqAcXsE8iN7qk/w9uqT
4dQPdeyXqNyl8YOV6VfEaaVo1+0Yx8+l4cgbioArB/7HI6PjUzsB0FeJpz9q4bPupe01zs3h4jD/
UlZ15VrtvdaJ9GjUIAKd3KG22zn9poJwvdTy6ECR4JLHwnsnl/Xgyro6yVCUmHGc0ybqn9Pa6fHx
SJ77rjqUtl6/j87bmDr2BxAQY+04SXtwUDV8bDNIAtAHikMrWmtNNgLN2qQbNmkWauuKpMVx/hhS
geBg8prgylO46CJN1GVuTL7NB6xd3CrHDcsvrZVAe/GxiqJnp2jVu2W0PXZaWrSfFwmwbBCDqxK1
xIfpbsjntOIbgCJzY0VOtq+23OO0n/LQX1MkwU/JLcNlic7iGdEu4+yWyPxhb0D1vDDk0WhJbfm5
E3/PQYN08E7Wno/1Et7rZCwrCe46N5OVEzTJ2olC0AzCJiVqkPAWYV3zq4awSoaxPKBHTlYw1/ft
VI6bxnSLcwMj6dFhurf0LNO8+nAFF0anllEyyg8hUXbLatw5KTo88zDhhsdFsXdKJ8MtgPpkmNnW
ZhRQ2LrUQuW/gcUmh9beW1HyfXCC8Nlz5VZrlHak1BNffIABwB181E8Dod1SmYarqRoZwLIJvV+G
5I0BUwRZqUs7IlPOu6FOUdcd66Dh3v179+bF4oUiyiUKOuMYSmRelZlRGBdZAVhBbXQrG7cd0PgP
t1xkUyCWWoES+BSr9GiXyttbbbtRP6rBjuM7t+KiUy/9PvCnJqaJdo2Kp1Mi8MbxBnevA1pemI2j
X2R+1Nqm3QkPZQavCC+NxH2i9qpmHaVI+AHMpgTnlNUBLchslzotoAIvei4ro7+EuVE+J2TtyVh6
w7VwbdjUpYZhaVoShZQZZBc/RvfNHPqjZpJ6Gkv0ljWJeZK0L1lYQfNGjLmMggClaz04NKkTbFXF
UMkwKOmw/PagfC1cdSVGGgicuf/5E33npqo/AieZXrNOThty6eZ3u/B+5El2jbJwfEqd78ocxKMX
Ein4cd2sDTsqiYhArbhBbCwcv/V3vS2WrtLyQ2OJrfIxvXCUkWIV66pjSlFiUwbJd1+CJCjSLFgV
NnhlaxIrhXTpQWpwayY3JHxzI9s5GPZIxNa1yUq1XkP6Starpou9VdwN7docVErqxOq3mIcXS/xs
76Ykgf7T76m1uMIFeo8grG3W7kmvsQ3NW7xWR8Trmml4wtMr3RlTCAVW4nobNXUHm4ecXdwn38vG
sgE4oxFPDhLdMuGBPKtrC7+m6Gc5xs4pHBVxRm13Z1AZ9bJIhulYwwama4ZEpmKrfUC1ExWBOAKK
2aA0Aj3Ie89TzcL11ApdfF+bYDXGs3OHWz+FRX7RlIjWRZiXey8rJrBITIG00LyORtI8hbmzVnrh
P7uDtbHMHL1YJeRiJFLZ48aRrY10Qs4iEDdhAprxNHc8+zYJLhulO1iUfvQADvAqe8O82pPuI+MY
bHNPm35RzL4NnofLnx7yczQwgtpNhODDeQgTgI9lOG0L+dCX5UFgx9LrZvKtNZM7Ig9BCOwKsiM/
tLkaufDxrmUZAHhu9VKdg6q48Msz4+jj5INS5M2H5/c9truNF0qciaP07FeafevMDq2/xAebWefm
UavfLbredxzPArdblmGAfZYqx7X0zOwjQLky9erq4kd41JjBa6gC+QNuFP53XjducndUhHEZjsT3
cTrrSfWNrd8v27ynVNrBXpN2gmSpBjbLyZU6e6b30XdB9Uo0Yi/jJIgetLusZQtadu0McM4q4RfH
6jCknfUSJEZNpoZSmwGovtNhs+qht1StXAd61RwGl3TV8OiJ//Bgwd7JLXcKiwMgTGZ7SHxF8dCc
TsV9KZ/Ki97G/mZopmJvBRVzKQ8egbDC9tC0ojvYtgueA8vXeSnHs5Y8TyP5tRWTG9yiHLcnbZx0
ACVoh2o74gtGPixB8njwj1BsjIeRXHmt+UsGiPsfKg8XLlgZokP8FONw7A9p8VMz7G6Pwv8pJ6ey
zDLUTEt0JA5UHHuzyg9aDILTQR2rBc8HPW08ULbMdkYDmE6zFlEYFKuiP/X1RCiTRuFTBJ6MdGmw
qvVgONoajosihdCBHxquuRG4s6rBnW7IV2PAlHfYyZThQTplsi/lBuTJwhGgJ9G79cdyM8hgJLkS
AS2IdmV4cHi1kOTEnMyo5FKA5N/Ecro2ov+mBAis+rtdJddkGA/aUKyAwbxi7rGxjAreKaScRFxJ
cf1IucuhILGsWUeSMP0Oi4ZrHBxsA0VULXeLZZ5iiCZL9FoQb6YQFG3Rh8Qek3PUsIQWIXViOip1
EMZ0HNFH3aV6Hm/AG/bYO64nUS38zvphxQwPlipWGvKHKWDbxtzgpgPJPLtA4dp4NUC8ttf/c0ds
wB2neEa8yuigvsRt7Wyb1FiO7YfZN+A4Mj/bon0LzLK7dslPvQSKWbk/hd/uhqxKDi1Mu9T8iGHk
JVMek47xdpVR42WUdu9NQzfZC2/vBwbGEH62tPs+XOi+9JfMA24imrxtHkeU6iDA4678OnS52gZE
2ctca7OVPA4eWzwQS/1UKt6zKMbPELT5HeNrYFmR+vlvD7DvwriL8NWlArNQJI+Vb4nN6IXbyM6H
TRPZv8IYcpUm8nbthViCpQKhro7EDxxh6Cpk2kMkUojGg/chcteZg1Vh2J7BfNX7ycvWkHLfhh5n
VBUmOg7DmGL7VSww9CL3E0bNxkyO9qCdG8eQW3IYcrJ6jBnvKX+sq4mxp0XlqGuKYQEoWfNqFHcM
K/ObpgxfHL/3TyG54j3OYfhfO80Jz4L/+0EZahn1ihz/qJen2tGDFSMUHm1VC8rd1+Ht3j9avB8W
LkYyp8pLmj30sQ1BeLKQbYDWMKCR0nwj1L7GA/RRLXsaWvhDVdiixhBALPR5ETsVbuMp+I8yz7HB
6wB2r/Ffzh+lmoxqrUe6AYR1Y6dNsZeZ9xtZwotSo75DOzs+mVHzaupmvpVeytzn/jGOBShTFV38
uz1onjXbstBfK4W5cIxJuENNEWRO4S3qIn+1a5InEGaaZQ+ym3ytQjMjgIN7CF2x1DXrV56NcmMS
EleLlqT/MQv0Y+h3chfCF/izLpkC6zhvhZeYbHhiv80sKvcJg5Ab1ikQaqIctB+CpZPW5calXRNy
3dJNC4w4Av8bSBt6ghRmeI87vOtXu7m5wCvsz4bnxfljPtm/J7fbMNhFmPQ4Kf9bSn0QP7tspY16
d5jEIdUSCOAVScRSuCBvXE8ew8EaD1FzTQTAfcgUmOQq4ZjrzjbVHpI5+FNe+bIVv7T7VQgLgazS
kXtxf8i5jqQ7gEs9HaLNUL7ZmX1wfFzq7MRE6Axl91NHkneRS+wqbSnrYwjSEej3SCqfoWpFcdVa
5ALGKxZtkKXd/v5KF9kxY0Kk9OEgKc5muQB2n4Ka1txhrTpvA27DgVjLO6h3GAE0ex2EdYudIBkx
cxVXPtrjCIovBVnto5vd+cr2HTPsebCtjWuQZOW2GbQH3ipr67ZYLebymhNumspGR34ELMJEeNNM
3rdpJMp0Ytdf3wU7Wmc07tpRHwR62rGuk3BvNNEOCGq+GsqiXfd93lBP7N+gj/3ykyh9bkzj1faL
6grvjxmm22w7rH6oGFv03DH4G4tu2QODWSciWDO/rw+BLJ9CC3e13B+AsqN2lglRrmPelSOZFf1B
ZaShE2RUf8RtcMywaHrtbC/bNmZMks0PsucwkB/zDkzRsDHRpvypHPVm31Zq2gxtpb1RkdvNexik
xJY4tjjXKfI0pn0GWenCy3545coNffOHmchmxQtDqSstw4uECbCcj4ziYp1PU/xOGjjd+IaKcc5U
4lHcb2feo4LbNpll9mIXNmOoG1lbh7H3xUi6h3kHGBLtIsYC6dYG4XCwkSugS3G9d/iR8LBr64fZ
IW6gxYRBjEfVOdaYHM2Hptnz2Pnye+SIbI01S3fsUjL8DeL5nyc3suAQ0Su8kVogg0HlYzepzn9K
RPJjbsHSq19FMrZPDK0CF/nA2kxMdN+8LNvP5y7qiCHD87SrGZjOUagK6yjSK99D0gL3i8NRqFxh
jheenKy2Lr4dtJ+Pxu/UaoAV8V7FxG5TY4iDR+9xA+/HVO9+aBfET5oUzYtvxdEuLrEgbp12ehnq
8Da3Tb2CTiiRDi9j2TC8l946Q4v8PcSTzkvLDkfg6Bsdib4MTcKKgDk1CLq72E9DJFpQGZA+zqeN
r+2Uek680IIBOmrb0op3nRjVW4gPZTTdZagTB+9uNFeGxpSXLgq+j8gfT24ffPd8VcCyqM1L3tcx
qMKqX0YMVd81zzxYCS53wu+QlHHxc1JDln5LEXaed6jk3fCGd+qUuDzBuAQHPfWj/z1zxCsTj/TZ
6UjkYfoFsBJTwQ+3vc7bFaYjeLG26RGUQ/oIyxYA03xgEmIknQX+zYr5K+iqYLJ832DKl9zE/NlL
UDBiRFP7fKir5yGPX+btASSERZG07lUkk3Zq4agvk/tNdH2xMbA8eCtd/ph1Yca7RGjGaxho+3kH
3x2GJWYH/tkqQu+iJ1VGlonnws93zWHxvpSgkXdebFlMLJvivWBSNh8ZRFhfdEOfnJxq8E++rz3J
wr8IWRdPBT3eUzVBQ9WCSd/Pi4FPGNCa8ue89PnhkrdIq6k/fh6Fr+QhCuS40Knjl8tUhDcRMv2g
Yy2eEq2pd1lCLNrV1p9T+BpoV00yG7rvQaHO3XimhR3J/fzzOjt87PAMeJyPsYkq112G4+28g9dr
zq1L/vu6ZEfscvy3gGZVw5FOpX0rCY0TyAFPCuwXDIWWIl3Rvsl2TI7EOS2AYhaLVBprA7Hq7bwY
0oNizMtDRTGleevEo5+1xavmxe61cbX3ueW+gyPhTyQ45mPAIUpCWqH28zFZa7wUWtU9NE7RvZBv
uvdx7ZsvMnkWtcAH/X5epMMKSvo2dIn7Ym5Y6LOUOlPY+3krBy+PtCyfKqYGjx1lqPkgF0rcMSqw
IZ0PwtdxWqMhbfB6cFDUMxnFei08z1tr+5qCAnpVwIuuVTh9zDsNHWU0955CnhdjSf20LePx89qJ
KV5gHKsHp27rF2McCZKJAtKmr46u7+9buoz9pH0rcucxsZVB1fpbQ5H2FJJ7zGTgL8EXYX83QLae
uoYKcuIxJSu4uUSZVBnuG+ZvXx9E7GrZKex9vtbhzgcMb17uxrJA7iGLt3+t/PxaaWSxYSzsvw60
qmkkaZxcMo+cQ1YYA37F95M2fUmA143rvJdQy+d1GeRE2PEFkjfUst7ndVZsqT+HUD1w1vIeiNE9
rswGOZiuw5594RS82RHd1NnUgmhTOlCh53WZpJLQVSpaoc8ChYxKIxpR7n8CM4vQKDGhQb4EING9
7FToJzcY4zPZT/RJYzu81IxovBxiSeJI/+h03H1Do6Y6NXTjm11i0Wxh7t254LARvd1Vqt1bJaLX
RBuE/x0unrWDAfL8EaKRcFW2iLd1h1/1PxuyDDkbrUG66p8NOLlUG6yZoMTfm8IOrb3OTeGnpgFf
LUmr3zfM6+ZvRqfp61DYxr8b4snDK0kDhPPPEQEiGOsiTZle/O+mqhGwcoxZ3Oqr+XkXUQMmbJQH
lPl+W/O6+WOKQ0ydAfet/9mQ9tA1KGLW/24ASmgs0Qk11l+tzN/IfNM9YcO0+WeDPsAirEJCyX82
GC0oTuZ05F/+92OffIwxUP/h2f/vhxjmEFFb6bafG+at84WPOuILcZ26/24ATkzKsQFN+rXz/K2x
kMaxJmv6d4Oq8Slxk3j/zwEZkK2+c7rP9fWEREUf9WfXTK0VdmLfRJkm64jMInCIHpva0MQbt996
NfVPOaU+UiPk+UXj31TxLYhM64IZQ7nM+WW0yF+NuAouo0xF64YMA3MK/cK0OwRXSFTPvw5nI3Dx
cp+kcM9MH8Jfa9qoBKrsAJsOOGPg7nvG0JUfv6MptOt7+4A2nXkaarLzwYM9NuarpDJRI7C4kEE8
HEtg+7CB8bnuBZYlI+IEyzinYAXHb21im+4P5a4MMKJuM4NJbrmpkiBhrgWwRXvPq5cw1KZF4LXm
0umoqPoyi8lZEUlj9eT0/XbsgiNaHr9NEiRb2Vf52lG3KLn7AA3gjSkHLsMgq1c4hB3SkYQFVoOI
Ai+Er5w179mhokNcaJhEKTjdcZ3hyjwgg9X52jdCWVx/9Ddm/z9MMlcVeYzcUVTAMzva10GC/Wk1
bX7jl+MtU72xQE+Wz3oL3xtDP1L+QfwifkWd3r1o0GAXIiIN3W/SwdCWsc440KZDuiZnAUXXesFM
olk5qIlvMN353Yt+V4r4pS31/qeNQJ3nnfTuIfIYBLEgR4Io8rWFzAacIevlgGLQGBNcdpVxBWmD
F3h2TDFwvwpQHCbkMvr8EIt0A5dqjb7aBZp8YPLUY7l4SXNDR0aJ8qkGKYSS7YInEY0kMmKj5A4S
P0QNI/k/hJ3HctzKtm3/5bZvRsAlEmjcTnnPYtGIVAchUhS89/j6N8AT8c4R9wmpU0FK2rsckLly
rTnHrJvX7FzXuhEvVglq9q2vDe6ZK2iQU3dzLVFCysI5PDp0sIyNXwgibdIwf87ym5M2s7evglFE
hmKipdGvplRr0Y7z+mnTmqWtBiitUBfdLMOFQqqKHrrrd00YqJOwqJOHWvJBsfQy/0oWMO/mmaqL
nJfrTOlZ/myU2I28Sf3QGPyhpK8Q5ztsj+Pnr6MWHBLhDBgL+Vu9daMdswZr9fmfxsKrNxwN083n
35J77q4EjfptJzT9ECTVtPQ9wrIZ5XRH3rb9xOfD8bFOg9Pnr0ytSxDn2vSvXwnWm/3wbnJ221I9
ZWXyS2qTPH/+W5pPPxIl68vn30WqeW6KKLjT6bYhiWgLIGSZWiaO9WaF9V1ZdBs9R7jdJGCNi8KY
ZqGvzfYY1Ma5xN8+LjzLMhZ5a4ebRGcc/5//wMyqFUktHXnbhnEWvfktiEZ704/4STo/BFicvDcu
XtK+nX36I/NXLFgVwm/XAObFATpX7A+OcC5jF9/hISY41Jm8lWJXXwUpjfPkBzAYoNrbyfMuqWoP
oX0iM+zgT5KZw+Que1r4VWUsp2GNCvrJLeMnGrBHR9S/XBGt9Ps2QoEzjCEC7S39NJfhDztMW9TO
mYJp4urvU7nWWtdbOHX/rTDaaR1H0TWmfbVwXToWTutklwRoYiWeuoxGscgevHpcAgA+L3sqo54U
iIg8ehvMVKJ4cYWjL8Y4xqSlUNaTHgs/Lto7nrXRtXAXBsVLJMhAlP7ChVRTkMWO2HMXFEISdM4U
GHPyXVNzuhq056KA6DJZdbMl8JMjqv/NlsK75mn4qxoEQ5dwOEZ2Zhxw1wTY3YkMI5Z9V/vA9pAF
PIZt9TMKSIovCndbN93NyNTGbBA7DalVr5G2t8syl/bSSr3lJNNTVExraqI9NMQVgJ7vWuqiO88T
1DtcQ1P1EHuUNEmTEFVnk9SXSnAJFpEiUE23OaKjg1ZWV7LrsOl0wGsAB/bB1piClV3lp6YMmF3F
jdrlgYE8KTYOE+ZRmQ1I+z1NW+Gy/jnyTq3IP9d26R/KLliPfvWaOsl7OJEK/6GGusKSXfkEwxkk
uNKoadEuLxrSpRduF4C+rAhkJl8MpGf6YbRLykkJpys7AhzfqDifttV4B+PAWpN3NSydB7clCjaa
BoZVzYD3ovhwa5WtckooSgj93Wsgf4r8OYLcWgtgdGW0L+E+7W38e4Qd5MCW9Le8mNxtScZqKHy5
nmxqjdhxvtdhfzeg0HqEgdSAvecU6gXuuUlGRpWjQ0PCibd02MubHg33E7ZjTjF02Tx/WOd+u8gw
wVyzINlJ2vVQwxJIfsMD4z2MdsL4wMRtXlwzP9daufScShwiJpMMVZ90q7EXZk2HcRyYDy0cR/nI
ERHbBG2iHYNibecx6X/eUCzJGdsxEl/6juetvZb4NK0vClDc+nrIOenQOsMWCBZMbmpZrkT0DYRa
tPYD82eh+bOpGcXV7NU1Vfs2NeXNC2xwTt47CYGUjoa+naxqhTYRBWrQrqAdI54hu3DbCqA/eW4N
lziIuQSnql9NQVOwH0zodHP39PlbSJ7Y+fMn////9PlnsrNfqr6jMySZ9sZRcbam/hVnirvN59+G
+f9Fqmh+nh1Tmxq20eLzLz7/7edP/374/LMGPRjRz+FhzJl02h5ycYXs66yavj7bIlh29n2j99bh
8+UQLpms4PeJ5b9fpw8TjK4TtYzYaomfnuO+SNZ5JQjYbHIFNYRZQMV4q1fT/RBpbzVTAL7dB4Ac
i1J84F5eaL6BO2FvcbuOKs/vtfkB6b59IqLulGXxh5Qi3JTSQiYC8CNQSb2vTRSGvpPUq5gWxiqo
/LXzOV7TGv9mcpHvEpPdWhOBf1Pzn5E8WfE9mBK1i/ZEx30AuhF6u0To/nlwzZ+ShsMVqY6xayeE
blJN3oMhS9JKLWubosBEpBx2YuHFPfgYE2djF+H69OLNEGbvbuo6B20KhksWGuY+76f7qv6ZaYl+
QolaTAvcITanRKYYhp5R9PgJpSGtje8dp6S4aqP1ZOb9rg1ZZoWu3QVxN977zRy5aAzXJmm2ASOx
mx/qxhpOBAfQSaxGrUSrk7TpPgzLZp3GJckW/lzSKg0Tq2ijremV+do2EpTQxE9SF4nhoe+wzFtF
dhYt4+lmHPubbt6HSfo60KS9E65bPLfNgNMrC2+fv4XBVvwKxsq61vrIreuMyVUvPyJVinOVBI/9
KMU+wRJ8lzVGvIp9VwejRyzsMEvXbb/aGyLRV1bp1yvAhcVO4+2t6SviOncgIs8PDU3Ty4QlOBhk
/qpy+Ywkb1FwoDeiWt7VHDBxNCnnIEhoX6MnYUjnFdaLbk8bV7rP5TDYJjPlkALd9WJjEQ1hvo/L
3l73xngI0OQcsQrnOaHznbMuWlQuvSi8Ra5b0WEIG2vHIgZGx4bd08hqWlhecW8lLBCoh1+DKofa
S/DqtQD+sJoQHy4iDHrLwqF+k51K3vE+nk09jJ5U++gyTL3gb2sOQ4b2LU/jS19ZW0IUg0vhyuim
ieIpJ/DzxOywHB4C1YUvgG4sy2SsKzF8Nrn/i+SXahPMWie9n6pN1FvlCXxa5kfFS2pE2j7q7hDf
+Ock4H0Rpho+x7Rejs6Ej950XSAljgatgxP1Vg5pucJ0Xt8Tjuvt4GEWj5AZ803bjop8Ruei17q8
eH2onera7FfYDoZvPuoZAllx0fn+h5UmH7o76d9yU9jM+FbS0ZITmbneKkBytu9KTy5LhOXrlmbq
mrm4dklpTjLmuVWzpItg7kNq5f592TTr0Mu72/wnScutp8n2FQNQfBZ0w6lRW7GRsfzeF7p2SorC
wrrPGQOxZpEW7jnxOburQvJ/CYTDeqkDSDR6785EqqWFY/7m+MSldiBnDoVTP7sizi91k8p54pYt
ogqfPvgIbP2ChtvQ+TddqfSgAlXjoPKDEyoRZ+9BZ94GtruoZy1Z1XMk46gQHUQ/OUcPufMSxbFa
UCa3uyow0p0fliQiJ/RIx6YtfkDHeJ6coTvZxBMvyiTrL0bgUorm94aYyHFN1KsKxaUOI6Yu2uTt
ok4/KFRDj1z/ObNms+IM5JMmabb9KdOyZOfPP2FKT1BS9cleMCETPmoDElST/iT64k5qcbP3cuiG
aL7Vbqjo/CU1pB4tjPprblYVftI2W1K0RHdoHeZkZdu7DmRRL61JiLUW99MBHbO7pEMIdQ+xh4f9
c9sgmV8NpRHTLI7HZe3hAAhoG1ltXRxNjbNlSFzkaWBkD8IucTgqYqkjIKLeRYMDZys7NWnMPTLv
Cs0so8rAawblnjGVfC4IqyDgaD0S1HrXz4fphKGzGqerXzZQZ9MiXLnVZK7jxq33vkY2alKHr5CA
+ltXnIrcJqKGHJsdIaPBRqIy/E5DfUPKik3XSDl07g3jZhOYvURe2GyJC/wGZaK4lYF6SZn9IRfQ
qLIYUq7HWI1LFKLy0WOqneu19k3XgLb0VhMujDTaWGYvnu2Ki7SLUTbgzvhGnIh8VqHxKhV2Ec2d
lZnCXElUstvODOQDBR4liBudlcJ4jzDp0grrMvSpcXJtsQ7HrkZRNRrnMTl3dmB8x+EYb9LWI0+4
76lYyibd0UnIUT+TfqyosZFBdOapSiQPaXQbcZOfq1ibHtKa2XndPepVDnDHNpcaDbQun6y7zwc3
LU9OY7jHwQ6jDTQgQtCmsLyKvuE0B/dgrxSdKCf/JfLoZ9uF6TLzjLeoNbx7+0JUFCKLRj58PoRN
+s1UxslIY3WLJjTVTQX6qtQRFmhtuB5CQ+0rp2rWZhD6W3T25pOZOvcZP+3NscwOjtZFN0vHfBZA
nXsN0Sb4euC8VX18GRzTu89985cfWOnGId97ZTM1vXEk+KnZuOTqWRua9NlPQC7jNu2rR8ZAGtrl
4AxcO95zmEsOwzzAYGPW96HH6MV16yeL5O+NLLg3qMYwZGrSePZs89xOlngTCk5247chulz8IAu/
iHUEpXp4dUCNiMhEd11Pq9KpjWulkdDwSTqp0VXWUem+FGTYrfXQ3jsV+p1BGMbSwrz7Fg4/q1Zv
9gpH5V4l7s4M3PibZRTaNrbTaY1VZNPMusYOms4a5a1aVq1xMOIqOR+kXddrA8ERsma2Ug2kGZHF
0YllA2m+7mDaATb2eSv1vvVUjz2Ihtksy8jBA7tM3HQt7gBqOQc7jtqVP3rlQyyjXVJ5xr0TDfUq
kGn06MOTCqFbHEZUD+dkVttifYlBdQ8AMQ2AlM5FlL7zkptwgPMEbEsXhsUKH+ea0XK2a3vC613Z
L4fYeUgmmV9cw10n/TDt8XSkj3rWIxSPvWvACaFtq3DdJskhZJgVj5i2pb4J9b54iatSHXyzRwyQ
M1LxOq07oskG/ZtJ81bmNKv8cqgPTuP3uzDJAZ4zoFgYYZg+66DIDrpWRMs+KjCiZv079lS/6t1f
rd4xhUjKbc3LXMsWmGjUOO16IoL4W1FdTCbT58BAGMWZFslSCXnJd6dNr4wHOPX+EaNrtHV8+ntx
qDOSgE1zHdwiXo0dliUnBO7PBMreIefR17R6k5UphMtskMskQ2yO7FmtcFBl1zp1Dk3YMhKDZLoT
hoB1V0fJvp+7EoGmPToYB9YG0ZAPXXuQuNXA+vv3jd0Wz6YRcObCs81iNAphv6aWugWwGuLgu0Kr
Tx/CjOgHEJ8+VIb/lDv9JipoIk4wXjZj3XP4CNOY1OMfVZCVT5HZVdtcA1H8+RBYtf5Tit2cos7H
I00qVkEi1HzzstENq8hCUPp5L3/+2uWVtRZBcsTflLzWdrViYi0fgkIdJjcujw2g10UuwoRpAQYU
nDTpt455UNdX8qNW4SrR8L+Iri4ooLVr5ozqXbBb/ccPKGcR7g5bMxrriz4/JP0s9GICCIjAmeZd
We4/f0JIAWR8FJdIBQ/m7CDRrEas8COgRy31R7vvj4lM3LvYCm9cZshnPLe6Jy0CU0ULHwVp3Ikj
grVvRRqtmO3UO7fNyz3iop9Yp8KbspjpW4Yh+Vqa8BaStH2pSRLzmnSFXklxNG6STaMLDd+/Y2xU
yndtNojMC41KHG2359TlLhDp6UcXrfEBN1dR87k2Vayv4KJ3l6LSDuiP2vfxWI1Wv/faifZPZ+rH
2J6GrV95D9Zsl+m9miYxTebOaPPT6EG5zm35EI5iuLPkuC9G2s1+jbwQM61xDjk5L+NBqD0T2CZ0
vR+RTzS4ya57LMpKv0okLQvlt/1b7UV3CTjQbcEVDIDWpVvD4T7OyajxCQxrNXq405z6PobaY9CN
nJs5rThAeZmhadL2jniIBYB1pb0yYl8nvps/myDutn0szo0xxZy7B/uV2Hvs9NP47pe9QZDiWN4b
Hv1Yb5DR1s1xbYItj5+9th0OqqJMSdl4DSPxXhoW2bRX8sXo+2Tdsp6fmNcb52EAxV7Vgql16z53
zRhvkgJ7dBqGwUpPzXZPCAXyDsXn0AraqUHXPLV1/4Oiur/THYwluRod1HCYpBoR3xwtd+kIBRqt
gCx9RydvXj4fIm9oT02RI/tmM/BLrwCERGXYlInYTVqD0Nq3oPeg+URa4qFim/9Mmv33lir66nbe
KckS9Sw6S2wiaL/A8A6lV+NQmR88oWgjdppcY7NvH1o7AHPUNhdGH3ORpZ8VvP3Gqpj/jzrqtsJK
0Mp4+tbILbCMoSEXynTKo5tEUJOVw2lmkATCR51EzuOWTfgS5RVVWjk0y9o0xk1kuM3BrMMHBxXA
+fOhF9lL7WTp2giraqmaYvzmi3mpsGhCuEN8J2PP3EAcUGenYTOj+JlOFmyGdQuMEvWiM6z6zINu
2AwveWPQa0ozueyrsniu8zJbuWy6SNWM16n2wjvPmsI7CF7Drh+rH+HsPMpQop4KE9603zfeys+j
+fJDFJvWot+N2YQrfsgvo29FOxG1BbnsnrktAzIRy567d6zvTfnQjhhiDbeU9+z0yIXakAZIYq1c
0+vvrC67Mi8esQhGK88ho6SKbXWFcLgisEXcMl1fizrJzxFLON3+PdUlwnM2nbXlMP+RAgwgjtXl
p/FHKxJ6GiEfqiOpGSPbGO4BcL2P0nf3xMF5y0D35qgBWsWmmbLbqyk+tVW2J6ohW03YITbxTG+l
ObaRnNI4Po34x/ofplaohyoldio1YZUCvOtf83gZoEp+ReH87sejfdYt/KHEAjBc6KJ8JST3W66j
LZLFUK1z13ziAx2AnefVMu9+2GntAYwO1d1szz5Ebf1UDubEC/W52RSyNFcz9Is7YqDHeudepiGv
2b8xCqBF9tjpoYQiKhmvaJr2uZDpsjVSPFWzx8iCZUrMoFwVlq+/ca5iB8vbV+ykP30mGNcyJoeD
k0NxTKPqVmqahwo5vQxZ31+qOje3aOY4ZFA2HFNQAyHhLJfYH85aFXtgzG3ohoP42R/bYLxKlrDn
sqPTnEXx2uz88lEEvXc18+mBQWa0JgBYXaJxO+Sgg+kA9feplspXMY3FsgQZeItJsNpkXdWeNKRi
qyFCVeM+Blnk3mmS/h8Y4OSe3Wfp6bpPQDqJQS2rTm905QqrpjrUVFesPcl4MzsEGRoRrvOYEaOA
muRjWVCU0NBnkRejiUBQDiswHeaWEVd+VZ7xPiT9+BIZIaTvpMORGo0voV9e2sIIFj0ksE336XWY
LHxWjvIWwNyp6svwIwya+CUWkbcBTkEGH4vtMpdVvadrCASAhhG+6Uze2DT8K07jrZVx4ICF8xp4
HYbu7hXFKCekXLzBuoRj53n5RhoRlmH5XQfZu9cdTRL3ZGkPFc0aAM+D3NKhAN5nltl3keOXLnBF
bQmO+VlZVfjN7JmrtC0tVGK3EFqy7tRB+83RB2eb5Xm3yNGiLstC2rtGON2qwAO5bXnOWxbcswyg
UXHrrabnyK1L67GmUMn5mr/ThgFPqVbKy8ujkPSRAN7V+35g0uilnIECGFmTWb97g50fRZgT9qUL
/zhMhrawBGnKNVKhuz5ubNC15bysOu9mka0U04OP2lGLKXlPyiF4YDwGua9jaXarEVukrx2N9kGp
3F8yN/aWn8ssB2saSmX72hdac/XN8Ndk2DiMnwNFfzBVQXOfSEap7eSu06YRG2ivLVAkwsMdZuLr
wqPDPDmpc0vHtFhVnY21uI2zDcCwDcEWJf7DqbuTbqTv7DEeOHq7T3ZbMgxr5TbWBuNQTNM3qB1g
hgrep2+Wz4JdYZk6yK5yZxR3Ue1Yh9qZIxHwESO6p7cjYJHktfUchylKrygH5ts/O25hvYnGOHeV
c/WL8rMeDQ+Dpe9aNfjHzwdTgenN3OKUycq6mEb4MfRlRV7PMOv2BlzBhXXMA7u4fj7odGtNABcX
5aGCVL6z6Y3MO1dCK7deAGLDLixx9RAPbkMNMBqMGqMJ2tcGYqLLiKMRzwr09oMbTvFjFh7MePrR
0JJn7zbLMwjfa1oG+RqTZn2NVf8CRYFoe9G2S/SS0x211rGsKoC8+Ign9IbXkQiDa++9DbJtMYWy
DekmUkVOwgt3Aghk92Wx+ey3hFlVrXurUFcRsXTiQwXd68OiqtAMnxGi1wsibqZjaNt3Kai0A3M2
tCVJu/+sjtmFz3FjNsh2G21T4D7mEJXTyq7Dd3uw7V2O6YgWy80z2+ItpYO8qppSZ1USAKKgFlYT
Jg6chZRwclsCbEeq1MtTZtKOtFWabVRk9yer3xSSKqPSDOCHY7ROqsRb0qtVNzeIEVkFBaNJRf9K
G6e9nhTRISMRgiNRph1FlO16G6eyNM9FiyzZlyqCYZ1znhscevu843iwNxMWtw2H6/hk0AgH5JQf
sf95a593fN9mabwMN5NZOdzzjXzsK/sbZKJhXSTsJOlU3DOrK1ml21ff5pUkHAL2djNtJipqhra9
t+tkdYFQkz0kY14tjA4nJgjQN4pzfI5uecbjwgUrlURFWT8gO7d+yIQ7USBeguoXfuBl9DCeagGA
2Flg2HruowPNrIwpQzDGpG9hU92N9lT8CjDtGJXn3+NoilZpXKwN2MM/MtrJxHuJ6FojVxjK0rka
5cPkDlgua2XdSlW8Ad7elkJ6O+BeP5wUxzX5P87Nf2gzxdTIC9pTqaFLbu3Y2kAGQkUrcorHFiKJ
hnYWtuZzn+F6Hrt2lvVq2QJ8mH2pq/hnEphvoRmap4DZ2kbV7Nuq8sqdYwfTynHreOPqDDuo/kE+
mqx0VvbUzWpD5dT6npLLWxCHcsj6sXzP/fInqNfkNVOlWgCsQMfiefB/qzo8ewQumj4Gw84K1DqF
cgfitAVT1dEM1myXuX/vAswFuQox/FrDUteCyoBLUg0bp9ONZaWbaKMjuMc1uXbXoBPVNqSrs+AE
0FgSd57jdFikgAp3cUNUV+OXOk1/wffFOcBp/fpQ0TVCSQZ7cuEdicFyD3nd+MfPB9kqY+vgPD0X
Xcasvhnd4xgW7lGff6rbifiNCsYoyzlhs8O3CUDRoUP2y6Zp+o9JPsUXLbU9hFTBcHNbPmbDqqhn
4tbZOXk8HuPWs1aGjmgc8tGwAsOVnBpnePdrvKiea8HZUPp6arhAkklDLOK5DWBhHdVNxvcVgk66
Q00XYH+M1xgij6074IRL9Ws9uNHeHvF/oVyFuSZFQndHHY0SXBWQ5nyFX0Nt2oZVC8WAuRQVi6Zh
tCY+DNSNgrs+IxBo5SvL3DHZ/G606TGqTf9BRqhdmR6L9YgNa917+rgJEykXMaD/HRUsCcO2X9PR
0cN1lLXL2Q5AsmjY3GLOUvug855ye+DKLDKFM1/7OfUzSQx/ktS66n7SKowJKUAm/jvGlu7wYVaK
xJSGrdbXP+qGQLQoyYadVi+ZQHHdhIYOThH/sqZeYz8TR1im+87HnjgQALVjcNStu9Sf78X5OBrw
5bXpohNi1+glfaI+hzPgr4pSMLIbGN/bzFfl8CK0OFsBmSiXUdhANUQ8VDic8TH3/yWZ0Pw9LxnX
nWlK0yanGaWMhUDlS7rRlLRxbPXoDAiV/c4oVAJ+iGxinBqWy8myd6p2g3UvqR4xGAZnSnIOGbXR
XKCZTXv6nj/9njcUNUa0LqRxpNzaKhQ/V84k4bXK6800udYPzcBUHMDJ3jJxQvjiTqTzkPlQZri2
2ijWzmwd2tmxu7dY8iXFgz5wrrVy8ieCO6eU/fU/Akj+Szap8TXQY37n0rZsYtc1zeTI+D+/xaPm
1ZRwBCvoPfWFoJgl+K+bRHEl6KPYYGb1N26W6PsM5mwK0H5ujsB51UFRBOFQbQz/R1ZrCd9rHqHX
JD20xroDcIvQndJ3x2toS46kY/WX8Onfw30/vzClXN3QpG7ZNiK63182tVM5gW/IqdrHM8Az/ZCF
6X5op3FlxuChafRPyykhY+fPn9fvUU7z81pKJ/iEfGPAFPZnKtX7j1uY+fX//Y/+v00kci+xQugj
o2ltenorekxvTYeQC2Rn10Ry/ecnnGOs/h2Z+a8nNCWHDcskZAPK0u9vNNaDvFMEKVEmR/m+Q6Fb
3gd6i9DF8rK/fKj6P9+dZCijcy4z5ja69uU2kIMTyTqiWgu9ITho6Zifs3q893TcLlac21cjczuW
81x7siwmRWhuzaazT15vvOD90O5iYgtqYQqMr8Tw9Qxt/nK9/vN7Vyx5ki/BUNI2jC+v0HSkZzde
T4OFk9QeNxj2ojQ/YC0EzmMyMGHXIyTPie7+/DXM6TpfvgdMnhBFbEfqJsrxL0/cFWinqBQBG5ns
I8M3t8+yR9ZCZnVWCAKnta668+oXwnpw4dJ4AMjIrGirZWPlya0cjX6VyjLefP7awse/mUp/9Ou/
rGT/5St0lGaTy+26DHZM+8uNwTnNDdo6TZf1FGt0eNL8xJ3x4VYK07KLdUHHBHvf9muBMj9MTOKu
hEZWWK2Te5r17gaEkX5rPgpiLmp6v5s/f45f4oi5ni1oPbph8O4cOV/UX65nSx8MqU/pkknm0WDO
Sl4PuaK5Cox1bWUzuyzMt0gFkzVv4CMPO//R09KnTIzRxu71+oIgv77kFk2BsawYA9NaB/hINZn2
ZrPQijjZ4mQ1D1IE665PNyUC/3dFrjfUrhiGV6yh959r0TobVn9+d7r59SrhEnFdQ3GRSE77X0Pp
clsrXHz5QA5r+SjRWgi//hkT0EfDdO2TPOrHev3RGgujCuLvoUyfM7g8jzQUTn9+JeZ/eSXS1gh8
diyX+dvXdcPgJJ6GOgzPGPRuCaNhajRADb1G1IlPFhA0KiIoxMkWsjlFbvbdqpO7T4TBFIkNRsli
69EMImFDbUdypV76pofdmXQXa2IAak/93hjNYBVk9XQo+qi7ItktcduKdG2RGpSaJRIo7IJuTLo4
YA+k83rs7yF//uVD/3wrvy2RlgE6T9c5oxmu+keqMkw6Jphz04mjAcAKLrC95ZY7cgGmIxNp8SDq
/qNxS2uXF4QPhLNuXeFJ/lRWOEPjLTUzYEhppHcWiaWG7l2ski7UEFk3qbt/e732HPf35fXabLUm
/RQKjn9EKTKDTIlNxdWVDdN97nIY0+PuptcRIdrgki9dF2OrSFW0G4fmkdmSd+yosbYGOk7ygl6G
0bNf8xbKk6HsYQkj9EdlhgFYQwklzyOWBsUvDWGz2CaTTS6mXhIiktCtrYn3ATBCUYwM5+7Tptsm
jeLwPxT7tIkDpB0gy5KOb3BQUCma2JmOUZ9Bz8x8uakgdW+CMoNRZsEq8xE3nezRpQNo1rAPgyDa
R+E4LbMOarKeBtBVDfu5y7vk1Nbde0rBvvACDHWN66CnE+FD4BBOiKNsD8GgoOdMyKzWP/gZ2ZGa
Gf7lSvkSYsniIzUTvJt050Wc7ePLZlojjyMXOEiXdLMtDqUeg9TvIUVLztj1rUu0YKnLPj36nZ4h
ACgoikbzTiPUAtn3R5IKecuFae7/fK9+XTVMQ0pdY9XWmcXzwtwvayKT1lajwcJIbyrd5ZDz5K2p
TYjY8KA6JHZtUY3h+R7lbprGMwG9VdpPH11I9HTYdm9/fjlfttj51VBPUXIQVcYH9fXVFG7UBMyS
wmVa6A4oHYW8FN1rhAAJq9zcxW47u/hLyrs+f/T/cVOYhm0oxa4gDWw/JhXI7/uCdPDsFS6qQxti
2b03dcOaY0wAdYOZoym6H3lvRLuAzve+hEnlzv/gz+9b/1IK/+slzC+A5YSl6WttYcOIJvimCJfh
DxwyZwzn2mOvsB3ojdudhiJb63aAgx+EjjK63b8mXn9+DV/OIbwE8tGVpemWhLcBdev3T6GWquqj
EaChKfqfHrPOpZu3PxOD2/zPT/SlnJmfSAIUtlg4JQWV9eVOCMYQ8EQV4bFQETF+8XOr4dYeoWZU
DUppzaWsqd9NOOF/ft7/8gZtW7c1afLsrvU1CrXXOHGylonF4BXMWeZ3mIg4YgbDT395qv/yHh3X
oUyXxly3619iVxPPlhyZGZkVpj8u8zIdrrKX0T70v2lp92KhZTqXdWTt/OTTsOY5l5yu00I43vi9
NfBFmwGsPqNI9z3Njns0q457sosQ20Q9YK31fHgXed+u47xzsVikW6JJ3GWhh+Z9nDTYwZEWAgHb
+E4+HntKwNFPIVbNuMHSmQUJ5iFES3EB9LhmyrpTjdQsbjc4+rhvVl5gxt+rQcMy6Zv7mAgmNOVD
OwNEriSkjDSo4va+NFmKDQNnUp6Lae35ZfJS27DSCUruNoYTg12KtYtM7OkiimT6yzf65czAlYQ1
wrYk9yyNIeKyfr9ks6ZziqgOgyVABAM/x3CvKtSHnfOcOuhaXeY0fzmD/fMaQgbJ3YH0llPAP66h
GTUyZAFFjF52iC37py5tnzR+/vP188/Lx7I4Y1LN6bqtO1/fWBRGiGSRFi/xLnLO0a1H3y5HfE/Q
RRuPpN1uKer8YiE++csb/McKzEfqkNqpECQrPtkvF27YasrpYiQmhSBOyRXElIWTd0H9NCxD19AO
fWsjMXTWf37D/9yH6AMY0kQuS3AJR9YvzzuNNlR0A2AkMjToRIpgQzspaA7RYT3a5IQvMuV2dNBY
ibOAiN2wcrtN8/+oO6/dyNE0275Ko+7ZQ28G0w0cmvChCEkhlzeELL33fPqzmFUzU6msk5qeu9No
FJCQQjRB/v9n9rf2WDI4FiGlGsPm/MUp/cWtYE9kEzKZVuSyP20Lfc5cUayA76mbPGPULHErxGQ7
UZgsAF7mzRRH4jYVq/QY0qSzJ0Pr3Tmo6CUVBd0pX9BWsJv20WBcA9oNd0k2zZiUR/3m1ycqL3nV
j/uXavAimNSOMFUkU//xNciAhNF+VQKn13QmaDP4JYE5jO/YuNSTIoJExSKxbPF1DhOxsQsNYADL
X+XMsf/qhdhkObXly27ud/SkwJtOxuLAOWNKGQm6vJnhMRHQd/yqjgBW7IIvopCf32NuM6oMSUQZ
zKUsF/inykaWpWVnoei2q3q6k+Z+GzUywyZ6e8fHsHNQv1g3fn6LcZE1yJNUsgdL1z49bFKMvqAP
JwEg3vj9LaZ0+796i3Wd9el7rcAU5c/fC9KMkRJUFziFyczfFHQPEyMosNhqRvECDwlI7gaimeCg
Rgfj1w/FX1wiRQOVu8r1/RzoD21rBopEWY1dZrcsVJkYMTb01UL18zfHM6cS3UpUwgwyoB+/OYq/
UdNWSCiMOVB2wGwFWu5h4Z/pd+W4GLZv/+plGWTupFs85UTT5qdHXQsZpohbi1YUzBhbKEXgxHh0
uF9f2RLu/PhSsQCbpi6RViPu/Hyk1simqIhN36ZOkd/m1JG/h4OCMZ3CcFBXv76uvziauVQTdUtk
0QWk/eN9zIaimlBTLfSxaTh3mVc0lNjCEaPP1Gz6Lx4OWfn54pa7KCvEu6xs6vL0/OmFI0WMIjVs
fRtrRDuFeORkvozVbhmjmVlsXmq9kFZ+DuNtEMf0aozSl1QXr/TGrw+NXFA1MPKTEUtstkb52g/K
QUQiXFhBeFya2WM6ZSs5b/SbotUb+9f36ufNkTNWl0zKIEzV5E8n7080fQz8L6F6p5UnCvhAZ9Hc
44aOzhP/5MwVg4XHqyg3YHu+DNX/6t7ppkWmQrVS+2nxWPgHEuJMwe7jzl8bk/j6PWjLdbBtsTWs
6YL7K7GWb0Xk0FsVeI09qMlL2bXKGUMg84vv8qcnh5qwJBkq9SxR/rnolmSxhRLFwuK66K64Gd+b
fJQ+jL3BnNAXWexPWyLJiapjBoK+kNdP/fSYCnNS9ypHQ2iNVNdXWrac+zILVkpyO+iEKgzbfXXD
P7cJ4FFS05JBoFhLSERs8OPD2pVxL+gobuyp0dSnAlGVy1VjL19Mg5eJSP5jpiods8vCVxmiXhMH
7HSm9Vi1dXlAktPso/yCPemZfkmAV4JtdX4EmTXUjxk+9fY8A6f69TP6c0LHSRsiITP/41H9nOSM
ndKYOpo8uwtL6HjqcD1aWbtRFIg9FiOarj6WxqqM0Yu2U4av8m0i1fEXlbifNgFOgkFf/NzZVElH
Pq2WOPya5AgKIf0iTUEveG2Ky8i3ZcZfxCCfu1jLl8TBFC5UVkTlp8DYJ6cv4ooe8Eybfdt9oGIv
1EBfz8xE2HOmgaRl0QE9PLz3IX3xjALOLjb6cG817bFp+44yD8OJ8gzYS82qdhOKYX4uJXkf8EWd
WVoYZs46igGMvSa9NX2ThLJb4b2Fi2NenvRl5CdkwHVXU6JSw1xEL57kt+FMsYo8TdrNDBF4X3zN
P4VePJZ0LBBCW7QvQOD9+GxOTOuC2RyWZ7Nl9liXGjoPvQvsVz3pgbQdy0xa4WKKdaNEQZIEN0RZ
rFwx0Zhcy1N0Llvr+Otzkr/Hyj9sXZzUkjZYBok2EeGnF6YJBualQxbIjsmxbQ70EFHhN7PD6qlm
LN6mmHdF+TtYDZFu2pRkpQNgtzDvznKnXauKddLgHmwgQgNCjsLihvX2McqbBD4kIrDYf+j1OnPH
sRhuFRE/ai1W8hOVNBD7uvWCg4N8TTWF6WPEyFqM91EzgygQh005oZwFzAdXzFSGTVb3JoHpInXq
mKsQsM8ecrfxsTIEjOUM6IU2ZYDhe63hMJERL11V4wC+vqfDweaM9L+3ytMkG285s+37VADL2U/W
Tph91cMRUbPNDBlf1JP+NmV+ZwjH1GizbW3VoTvQ36Jm3zwxo5BeiUmEParhH8uwPWahIZyZGsUD
ga4TLXcqyzKvkAzujxKKeVDKPt7BQDzpQlm/uUM17GdLn3cMl1v7rAzXyOmZGtPE+34QHjt4iNd9
VUXX9Ow/DJhvaIN2aWJ12LGgN9EBuZ6KZghw0TDHVZuit9aUeFEylw9D1qmMMy6CR7UPdmYfp07N
dLzLiBbTeVJ3F6aU1gV2+Y1QIHZspmS6CxsmEqZOvgbx/V6NeECU2F3v5JJZF1UxgOLJarALNUHb
xVZi2MDDGLGnWnGWF/DJnBdvWdAW26JqakekAAXhGdI5/oayUavo4TXMC7QiObAIlwyeyUfGnoRL
lj/q9Zx5emwoR7PMzuYiTEl6rKlxdPAPFuKFWVKEIyWHVRLIptNIlbhuITYfYzOBYV5Mmy4x32H+
6Vu1j0lZKGKMdPjs7/jrGEimPCvaaViIIoHRVd+CyU3QWe97sT4zCNDQsh+UdZki7WtCciGx78Ot
rIy9W1D5ojaMPjcLlVehisKLGBY8qcxr7ssKl6lpLvuTEo1bHwwJemNrBkGvgGXpTOmkGPGTYk0j
XF+AjugsXQATwd7skuo+r+9CEOhOzODk0ayncCUFXb2pUsTKpgSB2ZrT5JSkzTcty4uTlegfuhYW
120DOThvT83Szitz8cPIIutoJvODikAQ2TaTalJzDKURK44YgUJXwOyexU0vGtMtIJyGYTXfIU3z
j/5kIjYP629CaKWYqFeyHVRHJdozxtmfJWg056yGtFihkrRn0wo3iiYlZ9Fi0qUZhK/qfD9FJpZJ
l4HKMi3Tpfn2afdpCFxBCRuMJuC+F0jE61WIDCcSZYCp6Zdb0M8lBI635AUGWZdIc345nz8Ftf4w
l6IuE9Q2OMaNqG6ocvVEKIpeb6wEsSOigMrJ2fyvxpZp2yrhedSi+17LcaIW8udfr8OfYyVWPqp/
ksxysFRyPncb8QhMa8OHAAXgCsa2DwU8lvG8IA5Q10xKI6sdvTka73592M93ncMSotFDpwWIRuGz
nCQ2hYgxfQ47A2cYMpPVdwmOTUrYN4iMf32wn0rnHA39tUW3l62f3uOngNBPI7lr8O+2+7wr9iBt
/UMk4SEldtnk5iaMA7Bw0row0ZLICnVCgZHeLzbhz3vwcg7EHWSg6lJB+Jw7QSDooqLo4IINtNeK
jAg0KCz196zj317Hfw/ei/Pv+2fzz//g36/04mq2vfbTP/95KTL+/x/LZ/7rd378xD+P0SuKmuKj
/eVvrd+Lq+fsvfn8Sz/8ZY7+x9m5z+3zD//wYCy303X3Xk837w19su9nwXUsv/k//eHf3r//lctU
vv/jt9eiy9vlrwVYFv72x4+2bwhL6A3RuCex/7c/H+SP31iu4h+//Z+X7m/HruEF+f1P/vi59+em
/cdvmvZ3KjwmYhJqBWQQy6MyINn6/Se8tuRypkLkiJD0t7/lBRWxf/wma38H1sPrs9RcZeJYPtSg
S/3jR9p3yYhmWuiIVOO3/zy/H77M//5y/5Z32bmI8naRy3x6iIjTKQURwKl0XyxKylzvnxePMUZ4
I1Luc6dddmVs4hVzBCt5NawUB9qqizn6F0/t54bgH0c0GZwjdVPN72nPn5arXlYzpv8CxW080VFW
uoO0b0UZ/1tzqO3lmMbZ/yJX/LxE/nTMT1cpdsx4tYwfu5ot70heN8GutXW7fm4d0Q7c+IvjGV8e
8FMoamSiPAIdAj7qlFt1HR4HB2P5HSJeec2gVMd05tnYRDdYPtSr9DKnTnzJJltYta6/1p0ycdpb
pjhX/jW6PCTZGFudg+cIo5u1taovkbQOowNJd/RcNbZOqbyjwpo5o2SHIeYNeBXIMjVa3TYUVz1O
DiNlC0pQjdZ0gxASn4QG36F2JzHgajpztkLlFubXqZLYofktjaqt1p8XxB5gkCeqdSM+B05uAkxy
VJhscMJdxY1XlpMEN833bxH71KRzgeaFrPw9uBgn9UrH2EI1XM5ZWknboLWlAUa/m9/NnWtcq6tJ
35br7kV2EU0E7Ra5/zOWk1g93Bnn8GCdzF13DUVNxDEpcmO6guJhAO0zwyoD+76SLDeklWZZzqxu
wXT46q0+MLDtdZUtHgGB7Ga3uB7ddFvD57YBLrnpKRyuzOEJYeguwrTdbreR5TG4aQr303jR6rX+
LNy2W2l6z8dzc4+Pjejq98FevAcmg4/s5OmOuGO6ivBl3JeX/oRbiONvI8Ba8L0Tz3gB2V/bGD85
+BlvMuAuNhJYx3ACCA4WUyjMTjAUMOhnsXAUfd3dhPDqjou9EqcYHY2HhvHaTer6bhy4huTg/Rbt
gyvxngl37TW+K7zBm+4L0RtUO3QTpz9zHZIL8ntTPCZ3+WngHJeLrb3IAxHPky5lzChuSL08jgXB
Yl2/VMs5QWHbpPt+36wDgEC7+SV3mf4N7CleF9MucfSF2baRh924wxglP4wPmJwI0k3stpuy3tEk
8Adv3uhufMv30b1CHHOyVXtVH/nXRoOxLMNaOSpXzTG6m2+woDbWs1fu5IfqMGyNa2E376bYbpgy
WwtHbDcUpP6O8syA3zq/Mh9EnJaP9OcZrj1TES+fEbaHKU+uLXzLX4T7sraB/zaPeY6c6mVwkzdB
s4VjcMAjwUs9pMRXzFDLduthu4P/ebK1rlPGTV9B9TDLxl9TiKYppMEc8DfzJn8wBzvdh89y6IVX
mtd0Dv3Z+aZSPckRD63xaH0ErSdgpzcPrl5fR09YrFhrPbqZMFKd3OyonlF4e8MZXwpXc0oncNu1
UjnBaLlC8tDJgBV69KibUEOBLbkS88b4JpCJFHcaP3DiVb1JvH4T35dXwnE6gJ+C4QgwKUt4IsIX
M3XmEroAE6OEG1790vFtgAi67uCGOCEkUQfcsRt+q57Sb80239MZdGSwNqU93sHPcPTNsMJu7Wpe
D25+Vax6J3Rx6HZ6T98qa1TK7nzfO7rd8E6GXARem17lEsfYGcC1jbAhRTwWkRc9Sl6yJezEcWIj
M8Ho6HvpuTce2w/Daz0Ebjtm7o+S4TIXSD3Zi1yp/lZrLjNK1oB7ij2cMAWpopuYKVxsP6LrKr80
+roOtkUhuT7FWQfC1it23s+odLn6iknvd6JWyU1XwfCUOdD0nytE9oLLf3kLgNWYV6U7sLzSHfVw
CO+YpjkyYdzS54lVu8XJwA1vFCf28jVt0vIq9gSXRny2Wu5NoJy6dlqAf+t+zcaQ3yj6uefJy7jf
I+uyTbFPei4uwQA00B7h9B3GD+26Tt3liqPHSbaVb+EN0+z0mYw7SoaJ6qQbKgTfglPhqTv5qOLy
cY2D3pFXw6WAKVPg0U5CvxE30y1V09CrHuaTSpf+QI48TF67ba4z6VH16m0onqddqTgDjegT6377
xBS4xCba6c5wbC9t6Im+V03bzgCubhwY5ocLxXzInNhGe2LUKWspMyFIsn2Gwtn5WlfY6+t8cECd
mYwcr/S7LAc4hzEGctMgf1TFGw1XASaU3zFxLLRNdKuRCIO6cvN1P3yxdSqfOivft2qw6oTxGtEP
RdcfA5I20YzM6gXZbR/xO7/Uj/pV+zg+BvfwyL3+0Nin4uhfggPODHvtm3XNKTk2kxInhLFgMh0w
7a7M6kHsspa/KDH95bauU3RelEyo3r6f/J9il0lSMy1kkskdV8kVtYpNu39F3XVDE54w4n8Vtvz5
cJ+yjJCZfAo93Ivw0B4QEG7GzXylreUVPu4uy8nqT8HrH8HhD8Hgpxzqj3v/35f3qapnYOQtIqmX
3drVd8yNr5QNlJSd4NWesbZ2/RVETls7//qo37ucfyrbfT7q53w5bSadHihHrT7qg/EIOKq3YWVG
V+GTX9u8PavlBEK3WmfragfEh+2gOyTr2rPWuNpcDA/Ons1w88rYjWtxDx3fSXfJWXbB12yndbP5
9Qn/Zcz8XTol0SEDkP/pNolNLeDSHincpsFr3yIPTqXTOxNxc7qJd8PmK7XaX9+iRaz1+xE/3yJ5
Hiii6Tx32q25nl1ln7v5qXhPjrob7NSt4QA9cDI24vZkPlmO+v1NUGPbvBgs677Nku6wUx4RxTpY
Y7jhLnvQGztCrZw78k31ol2+36N/KWv8n6WEp/I9v23r9/f2+Fz+/5AXLinS/zslPBbpG+PbP2SE
yyd+TwYV8e+SrlASojMtmpKoaf+ZDMr636lc07ZY1hUa1zoZwx/JoGr+nX62BBMVlbaq0/H6r2RQ
1f6u6svgAImURMNFkf6lZJBzWZ7dP7+MGqobMj6Z0qtqior56dmehzEo9UqN2KSHYJ/E+KzKWBc5
uQBng7Ls6OKthuZYwiNOs7rUFhXdcMcyRGZfDY2rtBamiV2IM+viZZqPPZgCmLhQYuaFkw+vh3EW
mytCrWoMN5YowgMaCGcUoTvqYeAD0W7catRk15/axhll41yj02qNaFozKe7GpdUe60c2EH0X4Eym
m4Xv+tjZwdawZdPMXVMbBLvpxy183GonasZKFgAO4TnEpmWYD8LtHM6jrSWG5iDTw5i1TytnhDui
yOhv0hA3Qb6nrdUK4+K6tEWNZOv93F35ZvvOnJ2wEvxh50v5WwEv3jbHcpNDzU0MHa3MODyV1YzA
jVOb24veWte61N5HPRGnFM6Y5vrSSsRSZJ4euZ84lwm14RhVdBfTOF516a3QLuyg1Ao8QTU3gVyu
+jFkaHsxYwIdFGIWCiBYFBLFVgEEpl1wAnytuIrelEBAOy8v+nURQ5AIiyczpg+XCQR5TBC58twA
7RD7x76s2xXeHph4pfMOscgq9JlJ0MZqcqRe9QooSLnxriKZm8NwUV4xLDVuJLO+z2KmtWly2LMV
qU4uDzUYGfHSMbi8KY3EzvpKdvFGRM+c12+Uxm7h2n4oSr14HEJUMNvnqZneJqaQvS7cGr4orWrA
IyCPmR2qmx7SY2Wodo2hE1OVjjYz8k99nJnNaGXBtrF9cYTS1hJcxUKdu9iOYHFFwXNMnb4wl/lJ
YmUx24eVptCS7kvuGPOOaRbgjxptZ7GLFzegYwq2186ahihS7MEpyOO2i2dlG04t1gRACr2Rjuum
CALOy29IB3AGRcgOOp2Kq7yZFKGx5XgOroySwUPL3LQYp7pDATWDneOsVwNynjl56pWZvodhrgS1
qNcaaEZ6JDjQtHO+woccfQyZl0bHoV1Ex3E+gqsXeJFUuZzcKIaDC4AygSzfMbe7SNKwyNtkwNPu
sAhWo32Z5TN8lZ7KQtw+DPP4ClQF9BTTzTZ2wL7LGH68F+e0voFR/E2Nr6p5jJ+TmNS0JevKMCx0
25zgFUdkYxXB262trn7M2uwRKyrEqZLi+AUAYZiGD3XmP8x1bbki0yBuDqI6u66CXtypYFCwMKsx
jMa8F9a3uKi5823Wi/GV0svXCM2xA8tupGG4xyYKJgp+eLMMaBBJPPgNX4ztEDagqxfKQSr7Q13h
JzV0t5qGO9kc6WBzdBKHhAFsI8SjadCB/GhMR0SRthM0M9+KDKLbs7EVBjW6go2yAm55CeMa1x7M
tooEYDfdfFjiTUv/lCXKNNJ+V6ZW9/t/WlgrNiCaycFAz7Sp428wqrhr8/C+I8XwydmlSfnosvJO
ChCo+0m2Bu0CRxuD1hJ3Xw9IO7usSB8yqy3urZ9+gyy5G+oQahlyYy+xNh3tfnDBSW9Xw9rnmbfr
kWxEHVs31ZXTXDJ5j5kg7PmAjBwOjD5r5F+5oEOv1r81Y86QqYSlePAsaA1DzuNhliAHhqn43OFW
Mwtq6VVvcSPL9lCk8FtiAUqNPFxF5OwN3Dy/q18MfbrvIlnnMMnOAOu1Qxq5VVuc71g9lFZ6kQmp
i2UoQQ7xpQrTU0mHpwy0chkKN11J8DcZW5NjmpnIhxLJ8Wlyp6kiwvbzKfY0XNpcJgfUlVseuYg1
ocO6u1B3ltWdhkZ7Bs7vqLWtSR1ZbhTutbFv8JzKLqEcfVPIddqi/cDGuGAFS+CjuNKgoYqMVPI4
Zd6nZXuk4QpM1bxnQwJ4rcMfS3mXqPi9dExr2Ur8OscWBvQ5dYMgxwUSoMYH4PXYVtv+IKsJAmS0
O3A+lUjYB1Prr7POemJgeHKMBIJ6jPk7ZDHkybQiz1CUYDEqSeWVMQhoNSBMDaJ+3uVqMXhQCtAC
czfmLLCVjG5dXjCYN0YQy9vwIhR3ljUWNNpqPsrQHEwt7PFminx9D8RLmeFJC1hvyW32Acnv4isb
3RqDG4RNa3qJL6qoNAAr5EMWsGa2GWTAyopwGmPYpmGseMq6a0EO4ovQQQodMtxf1Ab2Jg4Mu8DE
vaYPBS/JZebmS+O+hBXpNDjXOFh9X0sFizTGRRbIDnNbFcW5ew+GMmCUZVjA94rkwF0VQIPLrTPJ
7ZPQy5HTV8mlmrVXo6wrtyiab6M+0S+Oe7zeo5Yh4/FSltWqABVoZ6lRrkNFeZwk7bprAGNEQ3nd
djWpMovyEi34LXhWGJvRGDumik6lZ5WwyxDHYoWfqwOvoLmYL4QWXLmN0LbngQvm3ewPKrIk6DYb
nYvfgPVEFaRRibLql6AL90m4N0DbOqryzKBDbSeZ+NBU6lPZkuH31o2eYeGcAXH13mJsm7dRr72Y
MGSVmAa7GUKniyHUemy+sAzPGj6pp8y6ZenPTmOFY5Ro2PmAYXqmY0/N4KK1KRWE2XlKPRJbXlzp
w9tpxCcsDI1rrO5PmuI/WHkDMrS8TLUk29JypM7SkdUmQ7K2WkbolXFkuMvACggFhe/0gupUtZod
6Fcjl8+GSxYP2g6u1AqepEJbaqtHGL8ESu+F82QnwnwWeuocan8bkT7WpPLD4C8RzQT/EScoT2bt
VQbViRZEQ1Bgvcukq6PT79k2U7fBEPgaXSU7bMC0UhW9tBa8ZmlUsRewXPgOcJfYerLQ2gwB8oY+
hSSmy/N1oM+9l0h4osSyNtqlAq+NJ9dWoU5Ik8TQe47aAVAqcZt0EWrpglAs88LW4FJLLNvEFykS
3uq5OiRmf5b14k2psYNSc9GtJr7xqD4Jc3lTaJi05y2+XzNcR4g7bpLqLYN/5Tnn64j9dsNU+UZO
w8qR+07eaHCZ4h6nQG5tA9aV4lduepVKrS0MxM5RJJ3wtlah+Rqswoqes6FnOPXEh9m4w7vesHsz
/LDqApgGaCUUMMFT6fduJsbvs0FwifUV/IuhuwmmmLgnKiagijPwAFVSXeTr1dlchuJ8k2l9TC+Z
oYURaDYepFZ5O1jaSvcrnlaNSFAY4stJawBbjZJ6iLLat4fgxKZXs6VFA3XASV13OaQkROJvSRp2
JHZTtNNqwAwtnPawhtil51SSZeSWnNVTHlmLE3pxp0hYPrANEFvJWHT3RelOsfBW5CPKHuOum8wV
0gSesurFau8DzBUcBbd00O8GCA/V7Sp8BiET3iUjlax6MD70XLyZgfeuoKFGdmusTA1bkTlMCsfP
eUpKzEbt/NTdQce+NHCnm+RhTAl4tLG8HXJYZJX8VPCSONB13zFwhA6Ng2EnlqgMozfNGMNNkVoL
7Z4XpIoTLCsANpWJUm/j4hXH5HRfS1bqijy/zjQ2hzSTAFUSxDRdvsNoeC8nhuUlitQ66DZXaq+J
diOC4BOMa1+uS6DlKfuUNLewsCnYQtYvI0YH+7m6pIKS2WI+9GtQvTCfYVcXk9OTH8xJJ7nWCALZ
yrs1co1dR51T7kUBVi31yzhmnPwiqj07g9nlG30E0uFrFk0ZTBsHE7fUoNPgSEcrEN7wLrkGXD+i
GIjMQHVppIwfDJFXdf4rAtdsPzHuyFELihBj+AhZ+HYCd4IOo0X/gsqklmO+RCbInSmoHoUZkIlu
xHdYLBy0ALngKIqvk3oeamy4xmYEuYpJRUyWxnqr4sg6VNtMrx+CAMuJREhOFEK2WoweKdRHUEd3
kuYnThD3x7ph/2xN0qc4jleCDsa56IKbdiRswa+A8DLCvTnwGbHxWwqQ8vQaqTn+rLq4Giop8XyF
+z3gisoEpjqgVDC2InODrFLTJVTS2cbm4ICcLzkJte5VCtg4rQzvW3A2u1mTtsyMmCvDqEYiZ30H
9IguWM7H8FhR7bwnVOqicaX3yUdnnVVrepl43os5vXQ13gONoYdukBb3ouxjkyvE1JI7MNcEwkxA
xJCS0vISlzJ4rpL2mGaieGm6xiHMqoF0nxQFd5c2Hw9BoNwyus+KiyYczli5HZHaD0F3FIKO6vAA
Q7mGkq50Yb5amMJROtpFTbTTz9ZzLz7GyZTYba3M9pRFySqCWya2GbAdjUxP1vr7vgrPg97RUUuX
xyEjZh8GqHSzstfidjNnjciCTvxbHL7/hlQPYJGxGhvWmlrdAJG/94PMES35cVr+zIxmmX9hEKAo
s2soXeCamMmvO4RTq0ygn2bRY4gNYOTQY11teu8svk6rRHZKaQDATRFg0kRfq8G6R5mKbp0F0jGQ
C8Fhb1VwOGh0N0cAZAl56YLYwKhx0jWH3rvqImYqBoneZUHi3ubWa29KN1XNgPPAF8q4APG6UG/x
m9ZIKtqlSWKNCOC1TVpgapC2OR8r+rtJU4mczfrYGgoRc95pPKKpvbhYj20LwXXEzbxeNckEeoaI
zbbCeRf3+HbEfjo5ShY8i/BgZktInYzGA+5XoHfKhCDIV0U7G9W7rosfcV9nTkwRdmEbYDoXcilS
UB30+CNIundTq24nXBxwnA7JT8JLqxvXowYpcei2TBhurNR/G+WLAUUVYPxzjnQc4aDFmosPNCAZ
0j5zhx1DuSZIkwk7WaFjIT5l9BUrubZ9LXlIVQE8MT4ZlYTrjG5MwbZq43cKEiwuxb1PccdRKrId
KV7Fjai5Wv1EMuq74pDeFH3ynKhC7Wo6nik1r13Yq6smzdZ+FtyNpvQ+hRBxwiGGtFG0nmgVr4mB
U4R0xEopchtVj1yzpyDfBLnTxNlFgLTnpoa19ueYCCURLmU73yH2F+ywfJKy2Mki0d+UiThszR4L
F1NkkKnq6AimhkeVNzPROGZde67ifNgNcfeWZRFEFMLkkCcA+Y3dmBgrWSpfxlAkloOiDNc3aMz5
IJLUsEZhXBIzM81aN4aZaesteqPBXwDUl4qF3FH9JNxiPbIyE/8VUcKidQtarKYO/YwPHm33oaD3
YyADZFXCjaR+bAMCSQnLPMzsrgUF7bURIOjBZ1oMQgorWm6jK0ZnG0l0pQ16gYYmOvro3yttq9ja
SDhujNU5E8rGGfoSNli4FyCl42CCflTArwGz4dgQw0OgKLeCQsokl2noKXsSdlhEU/zhz+FtXPRe
lAzYqImFAd1jo43MKTCqfGOQK5rGvO14P/FAOAlTeCQ7BuSKV+yDP9BdEptdrllHjAkxDZiOlMLQ
C4y4qTQyi5jYQo+VSmeOjiFYbhsjqJNaU8PAVstDABsSwJxqAb95Qcyp9DQ0sXHRyDxTinZpjDG4
kW2Myr9mTmxa90JjroJoWo3NPgxLHZojrzQx/3uH5i3Hj0sppGCVJqLkxKZC/I8DOqHjgPaFX8NG
bNipyWTYzYBLQN3cUqnRVlLKfRx8vEgHCll2REnK8ROQtUm+m9SrTpNY+er0nGTqIwMIhT0NNMPA
HTrZqL2FDT4HVkr/dYxvdaYxPTHUQHEEMOGYcbCnCRd4LV+8s0TMcMQSf7EEX+45v29jBZcgdaJ2
QhJvTVoISTLriOgtr09Vfw2SAW17gDTVMrQzgb6OYTh2Z7EC/q7X5S3OGcdsyj/GfqqgnIHLqceP
MMXyvq/GA7hQyRlr6yPH/qcsni1FfC71+VUqY8gBbXIBfrcJZvjthpjmqwInvKRLeA2m4FC2KuUx
XfGMQnvNKyaJhWi6w3bb1ZNuN8riuc1o6xEgBiXA0iGzQLf54S5MGjC5vv4a+USnExl0Ny+uKIx4
Q131cbJjuTGCm25QL3TgHrFKj9cSa0Pk74MYk9bKuAd4OnhVRUsRF4u179MZ10xy30wzrvOESD/D
389s62sVkGwxkSHiR+213zGYMooHkrSPTBYA8pKjgKjAq82HwR4kwTUSKmsLB3Mt1NYOV703tKgX
CRS6HaTDYzRWJw34ORgc6V5np7f1DseHLOk/MH9dJ5l+N4jdbZ3r4WqisrmiivdI4YmZiImpOiND
X7FUFfCMASElG6e8UC7dEHrUTUwnHqvR8UceRfJ3LinNHyMV2CYFadAolb8y0JPbYq0sEwT4LEqt
cOolwix84LbZOCHImeAWJFi2YOAkrXqkpjjqJAwdV0S+Na1jVWoP0IvkNS4fqZ3JxbOKD4A3qotV
sTUobDmUDSFEsrfW6MpNTFIUBBu4Hd50pU94xcuKJWGHnIaoNbKklbZExGPNkpxKHZA8dv8x3idt
fDRRku0STb4WwzYjOE5yT1vGL6am2OsjOPcItXPvU+wUZapnFNIdsWAjn42yAqulnbA/26dxJdky
DfjeJBOzppqOeTr4e7jDgIKFpwxrUHsqigjz1PlmaJjPHTvxuubivSkTeweT0cfq/5J0XrutY1cY
fiIC7OWWRVSXJVmW7RvC5Zi9dz59Pk6AAMlMMJ5jidx7rb8GoukloJDeTsnRqIGL0zwRbEPCPxyj
nUp2IlVxF4R+wDZKcZCIbkNmYuGfMBQqG4w185QePfDd2LdaXoZUGD8ouE0veqQfTdRrR7Uh/aKq
sZtnKsz9MJG/2U2qL5CwQdwuGTeqyibQi6DHRZzVboAu1dUo3mVzqho/lAZKicSUfJiZ4rasPwjR
hSQQY/1mTGfspCN5cclOSKIXgprHfcwLVFezQApmt0tytdgRCJMAK1LDLlRPPB0+YW5EIlmoK8wM
6MXiYpHI8qYF9BUrwOC2WnOI8uwmZH4ucGtJQwOIFy5/chqJm0bj88iqOkeCkfZ2aGWm37QUMgnz
uItVGliqqPbJXKmdsV+vBym/xkia/dlC6S6U742+qcXk1Sq62h16iTJnQWDzoZALlKoBzcpuac0F
MY+U7xal4dMn8sPZS+tkZHlrdVEzNtUtlsrbQLCaOCzvHEeFGxTi29GsU5nLVIu3qsQwFUU5NI9o
FptVEbtbylRwyoXbUVR/yDQpdn2j/kkK8nad/J9FSjJvEhr4mZ4kxNSY5iPFLYchKO5DlLDjmRQC
lbkVkVYwxzsIrD2hJjcJdNwz68BhiKpV+KGS9lCLgsW1QXKn0HjuEZBOqCMZnnLDc04u6pZ0QwJT
BkZNgTALahggDsIPDIeUFYqc4GpDkaWu9pgADL/Xy4teWeEhjytmT+K0LCWUEEoQ6xzqOnlywdHo
C5UJBvFKZkiHSb5ahTURxEIlL1cmWCFweEol0D4VdpVsTAedfJm+E+VNvVj/lJh8tL4XEj+RjXYT
gNsKfUTJa0dJThlvcwE5ST+TRa0n9EqOscUqgeNTM+fzqPQMbbOJqwXgpzUmf5nUl6rnkEaZTyd5
h6UC679cAnxaVD5zDjOHEglkOFa0yZo6sjExCnRhNRGsHFefQhtuX78ki0/1Ct0jCic9FWI7c02p
EhOcS7GatO6ish+SoEUFpUExhdRPylYkTjYQa4W1KUOIY9qFfJFm+U8L+ZZKo2ApmAzVi4sCVVsO
eVP0/0SpmbyM/MYNs4Fbp5GBRcwlh1QO2QE6KYCckis49Y5OMxIbNFrjPVSzqSOvcc4U7jgYsdw+
NBvqIfi+x3y1H/Xt27zGefaxiJxOT4iDW8upZCbFdXq02MGr+F3RasLH9epftyjEPTP7pjUUSfCV
y+qjag087V4g4UMpcy51gGc6Oxd9v0gaZjp5M1dAaAbLpCnN712uvLWFibQLq4arlBHVQ0t1j6JG
ck0gHifLv6bop2zuNeJBCHnxezGPyXBJ04uqZqAA4DCw9PKdthOarl5C+VVP90rop8NxzM8pSKlx
wIck6LeA3O3tMuxH/V5It4yNtXRG7a5INyM6GlADengdZZ9/lrdggFWStJtp3mekpFb/jMqHxMdc
wVRk3DqLSlY0SSuxxiZbuNUE91WDlH5b9Y2qtKX3lPJaGCR1EW7Rih9mJNty1trpmzjqpyBoHVAl
Twke1J+MkeSoA0hDQHvErQUEHe8zXZb158A4ns8/9Dbb0/KujK+FejfnY68+guUvUN804z1uXkta
Ka3lk9BfO9BvlDOky6EfCM6i8OKod4fA6u0mpoLNPE4UNQYH0jmD/GA17416o/fO1uuOidzCR+TN
weAk7U7s2MWe0VhvLOVflT4SGl2N9IhBRq5eRJ0g0B+xfDOkfwXgUYlQU8/Pc/vXd49SvC7qLaz+
EvWt0AgF5RVZpHNXfEbhdxdAtTJACHNNVhBmJOinWee/eaSpTsm/xeBVlr8DIKBAfcjSTSHDWwas
TGqXX3qIYzuF1ZJSmYXXiTmk4hwNi8ljRu3xVADDoyycYQksweU4Wf1iQHQzF8CnhC6yix95tf4m
vGWM45P+WwiPMttp1AyZFopYBLWkk2yTwVe7W90dZ+slKHnAT6b8iHnc1GMRom51in06bvgwB+XZ
jSedUzulMt6KdmayMeLtFG/pni/UM/9kqu0N47KYlwGECCBgIGGSxoBmG9f1Nhwql65XRwBYGelU
WPtPkfW2CekQCJSDGjJb+NQ43UXAf4ytTsgFrQJfs/vZcqgfOjMiIyVA+piSF8lVAOZksHvgess0
CDPC5Tr9C7UEEymPdP0xDRZdQvSNMUpRRuh1QuWtYLslGGRmMXO24CNEYtW8fLwE5tz59UJVuunT
rBOhgwH8X8mzzSK9d/I7JjD9IqYk779kzWcoRv5kHOty16FzjL2OCW1GvtdfkoQQsDNiulF6zcJb
rvGSIlMUfqwBdeJCu9Mxmq7a9Mr3rNWQ2vet1uS4Xd7FpnRLUIkoiRBi30KLhIcW9xr/xz5IL8U1
xB06Uhyx5N+8IlJCl/Vdqj7N5D6Jf3n2J8m/KXSekXw2MygbYEOm/Ikwk13uzMp1Hr+muuKK5TPh
Qo8BYXPuYil+cHFKtFnM3+YakQibkxIXnSGv0PXPeXwxAdQJtagil4NPnv8mZmmRwi2VfUW+cb/Z
o/hTwGGXJL9ymrlWQf6JEvkoV9h/OqfEkJZKD4K9zddY/hopQeRjhCd2+ShEEX3FPgVLXBJaR0hb
I/+hm3nkx3/oSTzamMwB8/0U7FUyn4KZpBCMaTzlFV/S+l62nDkdf11bWJkl+NKAamJGs47ul+E3
yE5G8zDqP818N8VnSVlS/VbNl0p6TYpzOD3V4Kvhs6BfilH9WY3yoQS36wN+sBvTdxqWoq0XVx53
wDpK2b+Fj5Yw/YIsXxqH7OphwDkZyQqBijbdAluZfb2wItLgOY9W+St7rT4kNjWonfk1dl9w8B7Y
ls1IoN5mo7Ir0O4qQiApTzj3fkza2uj5EQWd798yX2vl0CKliJanScJywVPfZE4KE8mwhXp1ZQy/
4u4vgxPJJB6e+nsguggUWJOx2HL2mBr9s4g7Z1J7I5Sd9XzrEi9lewlaRJz8WUmWBcQf4TYZcxPV
pdjL1eK1t8ci1OZfjR4EerlUvOE8ANHn9GGUdORYJeQGV3NIoIHWKl7J26QyJQl65WQTy21B8gBs
SrAgbIUM6klNbtgaI1rsyyXAXce0xMdXt07JLKQX2zlCpDB3iPWnzVpkJwyCR3GdmybUZ6YLId2D
q/cLn11NEaqloV0VH7M87wkk59Gn7QS+X+1mbjbF7fVq0ynPtOycSOU9B22ALPJ0Ivd1btWgRCIY
AMWbILq5iqg2p0H6A13Jg5oRz8SRUIaeJtRewg9s2HkoEEqA/Ktr3hG6kmN7tEhGpqsJajv14whx
tPIR0t4dGUhwU1LyACGy9E0bWZ1vQvuZ4qhfI2J0KbBDDenLneopWw8Ee/3DyS1P73ScQ/ZvOMC8
/7Xiw9qHnlxG7VPhPS6H3xkGgU3NEZCaLExMs9pt5uVjVg8ihcS1shOWaAua5/LwE2Npd1XvWUtl
l9aHgsm3ZOkZuGhFDtCqLZmLwJvab4qq9JmnBKA1byTPCpE5oZKXSM9dZ4QsyVwLu6g+63RGWc5a
cl710WY0EwfPmTOAAjZIA3Xj3K5Z0dZt/feY2buCiIM3Zf14Ma56+Pm2XU/M+QA0y2BcDlwnFYZn
+RROLyp1zkyvCaOU9dv0H+bIOU1KJ3mdsCIGfCj6oJRHiwoLi0dKgw4caPytVBKFiB/9FtWvNj9G
Fc+Pjv13DP5y5E0KR3MAjNxzOwDPMYamrsIDHrPFZEvtd4XswEXDx5NC2oCD05mcSuqmDPqrmLZ0
Oy5XgasCigRQByk9LL5KlQ7j7BFB1X0MaQvOVraPgiPcSNw4LCOAxG8aOTKtQKMsIBGyiGyonLFG
SELLahGqrhrSZpBUfrmMp17XXqhq5zfJzUdSptxB6zsnbzpD87sKAExG/abRdSLwAkv9vkQAIYYD
p7tik0vvqCU6sSE+CUZxpH7j3FTiXsyDbTDArkrvrfy9hIgkQN1kQkOtKT4E0poyWu7Lkadonny0
BPyuGEHCyRGiel/JoqNVt3CMIJUWx0AzHlf+lJe7SFv8QU39GYQ2zBh0ZPVk5tbVROxeNOPv2M8H
AmegqAIyzekkQE8ndqbT5Xc29bNJBTXFzvfSNPwAfjKcFt8Y0ls6VCc5Eo5lGL/URHeR3jeiEdqR
DnrDEucbWnvu5PbsyZV0GsHpcjXZdO286UnvICkV2ZdBJjIiK7Hw6Eaz1WI+Som5mSgYJ0YPoR3O
pxydQVw+qmC8dWLG1F50uJmkRyT277VswJbmxCm3x7AOD0ZteIra+WYE3msqT5zzH2Jq0Xij3rHV
ntVC88vsM87yb23ZWkZ7rqtda9HwFwkHKSkPcgTwzmCaiTlC2nx5I5j2JcO7PKWwIiwBJ1WQXgRo
0UxqtxmxQPVnIyR/tWaei5F8fN3Vq+ZW68a/1uTKD0dQsOQUBvNOkpCI1Hr9lVmgyBwfRNm9olLT
kSyuZ/toftQ5Ul3pi44LmHZ8Iwrf865Oy21Zf4vw6OmAVDo5T3iuy+EfRu2gPQSLm1ubHI2VBWBp
7gtsCtF1tnZt5MfLPe5hR/ysuyXyK222Eg689B6rPzElNzVp60V7HLR3MrL4ckKYcaAD7bCUmQPs
Y1afqp1DF3yGKnWqbwXu1xhSOBMAbQHUBAcWDlRlYljgLxr5opsnaW9jRJM/wGfcnBSVILoNxT+M
KU4C4Z7T1SUTMvZgWplexGFfiJdEucKt4kPy8/wS403JdGeFJaK/arpWI7cU4eOeSLtS+8lbzUF8
UmzLNcSNfCKKH7AOkFs5W/GL7oFM+WF75lXy6QK31RGiHEEpmk+vCFE0yRh3GBVMdEsKWgwlfLTy
VjVeMw7gXKI1QXnIzV4CIKXkkiKq3kcax3/ojiD2ENz/s5LEnYihJin/lPTZxGg7vdLcIjtYkl1U
v3FX2kWd2jr5wCe8HW7U4BDCwFTvRywEpnbidMFOxJnmKGTBo6yTfjKgE8SwA/U1RxAnpfASr3Sn
cZeEKNUQuS/pN5eXS89xB4AXxKwOJwVppzTcK2uvw1jLaD7imW4Jw6GgkUg5b8D38SuDeVtu0Vbc
Bd/KcM2tgrSJz5TjIr6ukEHPUyGa22l6jMtBD3aWdIk8VIr6CxO/qb820z6PPib5rg5v9cIe+JoL
H7H+xn7ULF6HocV6EMDGnHNqJpdfkHVmC7NvT+WNP/km0uhVP8lIUumD3vROrB/M8typt6rCb6Mu
m3a+iE7niobLIjJPl7ryB/EwDm/8Y6mym7VLYb6Yoqu1G22+9CRHuIhBeRGY0/N94tG+iCjf58Ep
dnF0nGApcX4pxU++/BO0ez1uMucxI8L6FwVvrXSL4j+G9dHyleiadttZu/XMUo9Q/R2JMbYezOEU
t33o0lnXfWF65TAWzauBpD4Tfis38ES6rnbdRiAlqj6F/FkcQLfszs90OssPy38x959UfugA4yRe
uBDFMTGz8DklV3Zf/Yzq+9z9a6gy6FxJPWvTXkgOS407KXR4zPv81PcHMbgWziPXModuYq9rPyuN
6WpXxfuu/xkY1IzuFgeZXaCFM4d7op7kmpa7Lz5/z5BQQl8nabd+FX66GREuJ680uWbpyg4dTC/z
KZ6kLsZJ4eWDNOU6eg4bzTWLl4WB1bA5jzo+B8OV19+O8JtGx5XlI7cJGRZ76yn1mBGHKw12zEDI
MZEkCeyQvi7G9lAfNQtCeQuPYxvVG7mOJNjneopqj7vWr/4CKbZriKMIfCQenkHr56ASKJdt45o2
4ODiRcq2GrnK0HE6brqM/znJhV2B/i3NW9CepuhZtF/rk1bQjW1SQQiawOQOweXwdxlKqvpTbg6x
sgMbszX7F1U5i8l7ob4s6zd2GtVLVdLsOF+t8dKGL+Tz2obgeXLwFTYnViL2ppL/223rXdWeo45u
YVsbj6V4mK1bV02QkrXdIGqcym0+7mbhz0CLgXWEVujfUfgX+6lPG/XMhNkrL135s/6CHy+i/NbU
6GyRWE7trSpeakx0sO2+pPlEoQ7LoWle2/qFGHbrHTX2YHG87FrhjZZF3KDycGJf5Dc+E5XppP21
dVV3kT7K4CQ370hu0PvZHbp9JheOonOUbfveH81HYANvKW9he0pAD/i8HBGfr1vd5gaPHxcSazEJ
3ZFw5lOI5q//+Gk4PRlv35cpHxXY+CS70xsczJvh1jc+itDsvQRrBbPqDrG1IajUDrx4Y3QM0vFL
oO3jlZRhp2ZKtgldc8r5FsSv0kDdwoiCDEsaAjYGboa9Uie31VtI1UZznagH8GmFXRBFaanvOjzE
uVP3eyu89sthtr/E2kPawHKyN9tDDvE25+9D6gcYp+gMRg0AQeWWOdXWzIftX+tRAhYRPo1iQ9Cg
XVtIT/m8INudj4J21rWdjjO+39dskaP6y64kRjdMjXyWNzP0KxEdLOThwcgOUnAstTclBeDaToU/
WWctekbSXkTzgTF0s5SHpPTR/EvDBd83ONAzbVb6el9MJ4sPvhQOYnug3dpOkp9w+SlwDAvqc1WO
s6BgKJXZxZ+czumVWvneclc5Kr/A5OI0xyquHamxQ9C80ZCjLqbqFS03uJSxZpjO+mkqDwb0MPao
Lldgd4fpQTFvbPlfOpg4U5tvYcvWZ3fmPNf93wffXRXuBuTP1Y2KO03wjPFBMC7VkEiq/aF6aRuM
yvsw9M8v/NYhDq2k24jZhvp0o4L73lcV792qYvDjxjexXJYoloXtgHmaEqvlrdZ2VnPOgZQtmznH
jq4AfDVrr62VnxA0sMWVa7hS8TqWe17cDipI2/fpaYp9RXaGH4RUNhYIuq3syf423bWj5MIY3WaR
rRmXqd8OCjD6TrDeUmuTZS8JVw725XzTHomGskkMZouEDnIB69it8JUDG71IxtHiIEaBxSdRlrs0
A6y9TAYoCJGWivbsspd+OCsMPMaTZCI7sdyh26g1TWqMs2DtPoKT/6MhRN5wGr/1GiAsG9VS9na3
rrK0EOcUOaUXxfQ4FjNyoM/tlnA53Bwt2/O20hwVshQR1YYOGC5fToOUdNg7La4s7CwxyLnPGTHA
1aND2oWgilXim3RpZMrbUiZbmyhbULhe24vxqznfOODH2RV5yRWawt9QME6cGLTFxy+8majrc4WG
lfhNvmnRIRDpKudu4/XIaxy5ltsb9DceSq/Md4tx1BIst+FmTjidD3RnuvR48Uim2Snm9SX8YhV8
Oimlr7FGe9OrEe2FDBv3s3tjjiFt1+ORJuT3WFDxCTMsblTSD9i+OmrUiaPksCBZBUGdvkdgXld7
uthTTidMCvlZ4IXReEEg4hVGX0E8RPKd1FbSvrajssVHwtBryT4PY5pv0JsM5cGcziPtDE4KCIBp
G4ScHjVqVklUHMyatINfY9pbxjEs8G0HVJ+FGzgVpyMoCUkrjwUmIVqqc4TICwdVrbLOZqfyiQTd
0o9t7adQospW4YcEW73yxemnyERXht8Rg0M+bEzkEq6RkPrdHZTu0g+wM6gwWlas2gucxvynBD+T
/OxkFu/Y3KMFhI665dOl22iosckUElFWyfkB+UjD75B95EJp6+W+huTyIk8If7nKdc1vxw0VEWrs
tbGrF8RKDV/m+BQZV5UVKIM5UdUbr4wzhr7Z7BZKw6Z0a4in6W/iNI++2ukuLCcjec5u72r5fR3i
ls+wvZqUM+UbPOl24s31Xs5PsjTb0XjRycLSdpq6X194PfgQe+AP/XN9oajRjVtHQ2abtKa93ry6
zstCulg2PK3oSIOrON9U7XNI1xmyFs+z+FLIey086eYF85Qyb7PiQF+SI5JYxhXWVpD5HRKGJzHA
XHt2Hvognia3WbFckobjlYiuBRSZPArZnRufadDNgLk5RpRdojxLVkYNEqePL+tuZQC/syQkIb0m
5nOcSfO6T2sl+XAyp6PZvyjJoVe3IFQ9+hOyDnizuhHNUg2JhbKN381igQ7+5uEa84TFwVYmTeNK
gAGJ4CQ7rx+gGmwwWoQ12Q3DhzVctR1vo1zsjYHXHMd62/9boVOh/0iXn16FDZ4+IJgcvT+z9qjy
oxJuyBXwKPFUupnDBI0dab0cCP+c1JuuUVn9rsqvRIUSUfTRNe/1+JkIu6XnwKQlKLm045kDlxlX
YUXBYQwzPzv9/BKEt8i6W7jpZqewaR4KXga2eOnIMtgGezpqbSN6ihCmLgguQHtxWfam6Q/dsWx3
YNBOqeCmyF0ujfUAmuPLmP03Icv9hgc0zFD78wn0fwnz3hYuVYbL1pgq3qRw12UHUfcW4Vw5ld0L
r+GGxvjkrDOT9sI7Cy+78uzAsqKnEPamdc7w9dXXSvlV4QAyeIJZAuJD+Cxbd7U8y+VsJyNN0d+V
+pIuTNRPJM4FPbmZpxXAervY/G5EHt23KdnXmLk7XDs7kebV4tBqjEq4EkTlH1DiKE6MexSxIVGw
yn+59q8Mz9aS2xWucwUnEFe5Ff4zol+dFjZ8Z8M+qwDyr3FzrdPjY2VJT2G3bZSrhqMmzS4z81A/
H+PhbEW/KAHEb5UbYpGo/4KRAczgklBbNgm3Nz8WRWOSPEIlthkyi4tOnxkj6ZI91fAgC98tER6c
ol15Y3yorQocBYFDeZQbsgrfuaIKnXF02qqtn+nPBHJYEG7rLYNmoM13Ghs95MFjUHHhoAkXgbKF
6SwQuFJ/r967BGRwgtSp1Js6KTs1+1dbL+n40+Q33WRMOAXWJtZ9wGWO8i8lR0XtEXLC4uNSwMlg
SgTC15L7qsIfMt0HrYvFm/w2l0NDXjZGdMLg5ZUo16L7FO5kzRd0goAAC0FnCaJzRFBUvF0wEg8K
oGVjoydo3g6gVV1/yqunbqFTR8+rU8eHqpPchQHo5GNxEZMoKbTpNfbQdlqvQfad1o+++zS7Ta9v
kvCgKH9j8YdWaYBcZI7VlN91YcuzPWm3xIP7WXsa870anJv5nrbfWv3e9m+j9OALUUhNSf2IREKK
BbRVUxI5LPdwB6r4EqNNICOvx7Q0P+LuygoUlsAmFLDQQ5RXu6U6jlSOy18KwUfNgGr02LgMacpP
7/EcJw/ZofsRqNRUrnJEraYk2JDGztiE9tj+k4cjXk8I/z8aVFiMe53pdCYboEGoNf7GjekpfWmn
4y/blbN0fCL2r6C/TRtU7vLbBAoSbnXfsnZyfFVRnZThHaOpE7KekAoi8g8QWzKB/VB4zBvLfQIt
ln5NILHrH4OvQ4q8bAGtM76X8iMUXkbpqknHeubMYszHjmsPYMbS4uc4ZIJVdEM0h7KRRhT437oZ
rb83wqzvVOd9eC4TCFVaeoRvpmh41mVNkTlZo94pO9XP7T9p3BOXWgS8Yud+eDN5Oko9t4PxzQxQ
exQPAdqC5Ax9hwyOa/k66xfWfIZkdw5YjPiJNWxgHb/m6snaJtXJAFxkDEZwoSMyhZRJgLWoPqW/
Ijik0y/vZTG9CgB07Nea8TIrrvBnLpv0I4/9udq22i5rcyowKU481vK5M93lL18LL+1GOfEmSPK+
EXdmcOEM4FSYMWhIbKxsXzR+2Ur9I48Hw7z30c2sTqO+bSgR4ko01PcGqFVDw8MqJ+Tsstq7CZM1
lpdgOvDDhnAT6tuZXa5mBA3/enDpeDA9naCg1jgB2NSbxTjMLP3VuQeSlHZVeEXwjExWAjz9qNoX
XcEJZBNOVJ+sq2C4aLiFGWwfyssjZ/O/H47ha3oLc9KvT1H+U4/ndUjWQmpI0xFdJoEM5UMb/RQK
OCpuFheMlsTOOuXDkvcM64Y/ztuO2abhkLFBPQwyf3hLo4Bzlo9J2FPkEZvnWGLK3XbNpxwjZ3mq
slcPfms9vhYnry+cKJFHvbt5ZYukuXo7pu8LpBxFiTxV3+NW1y6wmKXuoUtW0l36qmeb9TOHsIjN
G2YWJxIHhvbanrdFeNeHfx1/Vu4NR0bNBggQkY3jVHjfnxZ/O8R7phOQn+4ohYah1z97wzE7JDPv
svjNyD6odtlvuUOrdAczh2d7tz7Ngnxo9sOb8MlprmU0bl6UliFT8VFPcyT7XYkO8LjCmoaMeHFD
R+eS3SPpg1lBmrdyfJhpkOtf0C1B3T4GoqMkYn60H1MBKIErWQkM1IuT4HXKdf0Xi/AHyfLBN0Pt
rWEd4YtnKFDlOokXNOZ8IkAu6ynbbVAsI7v6NBD0dN0n1+BkHHJrFy6bCP7nK8OKtSvRGTCqugN0
nUtJTMzFkos3Vb0k1QNAuTRQlk4vmA1j4TJTszL4c36sfORUgVua1xVCqtN3wDpdOVXWqZQ+pOIj
OJUgB801i4yNhDKyXT4T+FipeTXTp2BdjM6X51MzHEScHEzIIxqfmIpBLVxflYwg5+p3VmM+wTcF
qCRrv2usnBZordUcdXuNLBKmT24plIpPvnY9PKw7XnYmTWsz1891c57A25gNIrBGtGSYCeUdujKO
1X3DpZdPn22yzYEShOwrKb4ConkqjDk9e7Cx7+2ZN247TFeua37YenM2G90bjAfLDv5f1e6p8k3L
0A7Fy3o8aqQ5l9fKXLyUZmHrkS4X9D6d5KbyVsdmPWzmeEPTVZL+m1PqWfvjirpo0b5fyYDglMcf
bW9DmonMOsJXw99O6w8z/0ScDB15KOtLHn3rKKym5FQA0FCT1KJwV40fQdyVwkWH2ovgUZhUxPYk
yrfY/ZqgLPHXOW39bIMDYa9uEF6GdLPeCTq10WBDS0+IFge68i/Q3uPgqfcPS9/V8rbLvruQ6Wg/
Vd9L/ykIiH+5yClF5pqfGNbETy24RxjOV3QglZ7rKq+o97DeN+EdqNkpkgP7oWeuMtUvJGC067QM
lMwVIhcPt20+xiQsUzwAOnPowSDoKyegS6uh53luSF0LzrVUkE9nODkndUa/sIGzemDSDcA9jHyV
XPytnEI/MQ5aD3F+6mJjm8mxQWzDMVd/j1Fnx9WDBuuXjjCyCLVN9irwuiLadbA/9oLfNagz/6Wk
sumBbGsF7w2pEkGwOEnI48mPF8LTqIErbeRso9dEMtvkZqHBrzeYo1g51udtVj/l6p6357L4tYLS
6dnc8vQuih8afr5Au/KgTYh+5JA/cEFM+Et6T5arMXGFg3Nup7nEvUPjHzsPEgY0biFoPv/6SoYN
ASZBts65N/2gZoZWBd5ce0ATX5Ue/QoUiWimhyfKLsaCixHdYhEn4Q4PhJcV18j9zgIMIgLELBYA
jvjMa0Qa40mfmDJPVULcvJZDm4hNIkRqOjgYpugFYIgtV7cOGft2QyVSM2IoJJhjPkkKZw2/13QI
y4/1TSzFs2gB4bFrtkCm6fxsOPba8KySmMfKvS4JXBM8iNz5ADlk0qCExGxENNqHVe8WYZNQ07L+
AjKoqA7dPK6i8PmRWNthviNVtpXqsswcGkh8KWyiMtcvEk8yvMo85utIgDah6slJH+1S/lbSH2B7
Qz7UxSnXthFGR1Ee3PVuGOQFEG43S7cJvMEkH4ztsJDo0z6Kn63XO3J7Q7rrWQy1FY6cnBedCc3Q
t/q8q3RKweGP+PjT/Kp0bwqxa+0mq86m/Ld+EobyqoyPInxvvmK9tbORK1o4sRJyUgnSDt5HfqbC
AXDy7W+KsXld56C0hXFwJIPFI/wNlW2D5zXN3pfiyOeWwBz1MgyATZVzcTTG91rdRPOGyUK3GKx9
iaDD5ozvERWfYeN7g91Hq5ieG0y+3WYS9vN+FlAzVI1jYkZPMQqp8ZWvV0LD17I+wMUviC8L8T20
rkFzh2Qg8+4QDduB1IKTebJaryWqz/jN4/fpta5fMOKb85aUTUinCmVCa17Vwxo7BxAmAsAixGl9
JiVLZiITsWV95t19ml8DRrhkQnPA8FqwO/v1duRgX793xIUrtlcaImrPb8PAmtldDe1NNA9q/Fc6
38XI4jsDL0y4lE+1uNNWv94pYpFv6NWVWKQz1h0jvAS6bx6GueT5eWuWL0H56PU/VPnBsJeDb6XC
FWKD/mlPebnpw9vK5wTBO/CwosO8IUnxyns87Ne4uvq3wmOExJ0btFERCZinzkJaz1GlrmTeozcb
l7s5yBk1Nz0DfHAIkiuKu5XzMdKNFuyJkvTRu4lEqqivU/6o4z8Fahjtv8UTIsHfLLAg1EMxVbXH
JiITrdBuSMyo9Tz2a27gdc4YSr1so3LnvZaEVhjK4lFS64hLw2j1WVQf6+Gqd18SF8x4XWOigwKx
AebhvpWZG0P8qjdTA4kmCzNBN9szLCGBTgWOBUdwjeC323BHpH8GFtals1wzZEvWt+Z0ieTf2rDl
HtrnZA0QB19LxDTF0TXnpTsUvKjBh0R+gkYhjxVljgVgqcw4vR9hcGVkWEx4DBxT2HGJ3ISZLgfK
bf6a6NUaT/y5ofgAlsET79Omcac03q+OlwGTaM7L0ZPUEu7T7pCipkvNE2ciUbbYgIi/N35k5D2l
ztFVnVujBXjzp3QnQEkq/2PpvHZbR7Y0/EQEmMOtJJLK0ZbDDeHtwJwzn/581TPAXAwafdy2RFat
9cdNh8ATyzXMZ4Hjnq9De+thImKhVwF1R3TB/0GKWQmgHbCprCE2Ib0y3AewWYOxaaYdKejorDR1
ryg3nbVTDz6l+l+zcE0ex83oJf1R5lLk/o49LhTjv10G/MsgPKZIzulwFQLtoCOBttrV5nNQFnDb
aE3PcRa8zQM7/J8jvUvZe1G7RozsYjvJXrr4jMxbjK8t4qV5Z/i9JyE/R4yBfYNX4O2LQ9f4RQUI
Z56tdMxevbBRzbi/Bq4KJEl686bL3Qb1njG/i70QZ6LTXMTeWTf/2r+UE8QA0lrQCjXlRWvYIXlY
DlJ5V+pD1vwawRksqiQVqLjo4uoWd609crm1m9q6Q78p9d1GxOtiYgV+AKiy7AxM8lut47USDp4y
1cjS8XgKOx+ipU5D8jd8B/KX7RwiTcHk9q8wz3wy7DAxZy0O4I2Q/4D6JYurOq8TirSI20AkGqh7
Qk42OFjUtzz2dO1S9acg5CciTQ3KtxgPfTGUxAAwjsvcYhEToAIEWWKdnY+6udfUg90AqfuI4nT0
sjjdQRK1/GHGr9rIamd+w1ARG/H7ih6VDNDhKzZ+xhrZn/HTM2ORBrOeA+4vmHtjLbEj+/PWxvIv
+XoG3eqCUDJcERtE8UNvyKvTs+vrTQXGZsHpBEOPIvmBnamzjvPgQdMrWPXQn/XL2YzufKf2AiXH
aERt8IbikGzWVvVHwYk1JXQkDoNXz78mipgMlLXurw1bf4/0TrEhYrOvJr8E+RUwc2DIi0ij6JBC
jRP6tWJYU2kjuLDkpZP+tPprCXcJF6KywjkmgdCkjBtz5iagrInCLZ1G64KHL6x5VY1pHSqApIdW
PpcvzEEpohL50Q4QK9V2lD6UCAaZ/aEgwUNcVEnJwfhhlpu+wjhQKGDus5twUmc1E0hGexHK3sqN
wi24OllckbJlnhLfRqXdKFDhbA9ZP9idhBbWRlMJ4Zx0R34QzXN+YW/G7DPjIFkFeNM0YrzWs7Ft
XyZWWt0D4HaMQ8fwHV8t/HqLQbYsNe94xc2R8owVw9naqg+AKya/C66YNfpTBjtdZJmwYQTzWSmv
4nkXlRt5/VLz5ZcjOTe8BFXAs+Tz5YcPcS8LvQnclTrvxJffB28tKWhxySYbUd6Frr4A2XEOqszK
HvE1WoA6TDtc1abzIS9Ubdxr6aUkbqbfB8UHh4Km+Wr8XOA2WiavhKRkBwizitYldtquYsQNSuy0
H2QjsOwhAAXMFK4XHLRadcWOtzGyg5i6Itp3KDgEYYDG4u1cyBQTIuyxEdYk/vCSoJsRkh7dJW4/
o0i3dNq4oiTTkqVtRaFKkba+3hI5aAhSD0ErHFBBlo+GsT7dqJ26argKxJZl9s66OGJMAhirJPMQ
gKE6zEx0NckbDnjgb1gQODNoSElBGX1XPctXw0NlvMgJuoevuvHpN+GQ4FwX6hXAejsV3cekw4nH
BkRRsnafNm4gtfwxlVu9nIhs0g1miiHbCFFqpvIdoYKu7X6d+cB2Q+IjDdMJrqkhjXf8J3BEN/m1
ITMaTNeRuf3Mb1YH1EoWL+5gP7r0L+RagDowrmF27XQwVzSqeJki67PGoq9hSHHmf0IWRUEppzP7
s1dKe8qB1jyTVXhZ8m08PybnMSNLjAaoNPaBa8oRgF0VYd7fsnY4EQ6z8myaZt003+WHVr8aFdIQ
kDRzYshHHmgs2S4RbxWwmGyTCZHylifUj12bCHaI7mowswGEuLAshCk9WNk1Cz4NYMfRAL8HNbX2
mYEodV/wLWMsLn6DjDDIdKsED3GYil908yW3DYSOvJYVwnyJrk74FIW6Kofj5izlzdZLUo2+VBB5
qbz8wwS9gB6q64L0pg19Ncl1Tp+6cplhmYWdJLL/OrIRpOjKhbNE0zbUqDPC2dp8toGniairR4vC
IyYAh07qWPgJoPttNBIgW2sDSbwAwJq4WXVr1aMEkyHdnY1TBLPfqG+8xNvaOffme4M4Y84Y50LU
47wis80vmcy8cbGL1gBFwh/lWqv8X1R8QUC0+pbpQQqglDhcMnnXToeWX0JZ98zEX7WA7KyDFrJ0
NeuRVWJkXgB+0s1bPX7zJsvZBlu1Kq2z/6i11966GUHhy0SzVBjrGp1hdMmAgSn1wbo2SBi74Oqs
HN7h1FrEuaBWQaNLUMAmcofBRaPVkChbdP7ovDUJS0JrUKZyNtqtZfBJpp8MkfGyXaJraZzCHDKK
p0NjonFEuHrVfocIsm2+QYoiiCj8CdzQi4td8GUILeWhA1vm40yQ+SF7kS3yysMPmqVcK+QvDDZb
7AnrXsp3Fcp/URKulTDbGjcMDMHosgbRswFIiTTxnTNwJS1PolhUAPMr2XQktHsDiUi85FD6JPwL
zO2Qzuz3rMiKnKwTpsOJ0VDqT3b/JPae7B6T0yhTyNuuHdeYJVcBAGxrae3wFifVsVjQmnyTzI2e
XGrOCY4QiZszm+4E21PY26y+f5v2CjHLz/rIcIAM5XN2TinOtPQRIbyyUW+Y/V6c1mricR2tdGUt
YSrBoe78aUQNEXXJsB7OhecEP6X8KtAhpZmZrBrPKWkv0bkJ+O1EbTmXQoJFqTxaAyDgbaR6K2m9
WQWJJhzyt7A+8sFtvdDXiqs4CqLoRJ5js0Zq43jDvFcJsYhuakzi/VlAbHgshD4GZeRW0VbMY26c
++COEf+Izp35UFvvLRCwmRBck+0dNNp28XQKFAl8+UiagnuEElm4PoqTat9MaozIJm6oNlfuqWVB
XKM/QTQ/atWBQM81i1B00f0GzTkB3iQMK2wqbq+eco5AipTgFf+07CsgVuOn5koT3wND+Boz21y9
KwofZk7wykZhRC8v4tzoyodDsjsfbJX61gfPm7gCsv6Wy7dOPVfNuLFsItyrcmctspsuDtEhDe9e
6Y3cXau/JbXcoCAEgMT1boMiUIhO9Z/ZnbwEDSgO0uW3QUVmGbs2fA+1lwbBc9r1yJE/ZO0T0dl/
Hx24EopXSlTJKNyxt2nlV405hQQLCWQ6DqDxwJYm623ubjEmIwpQLHNd+Lx61Ws//EoIhGaNcanz
yupJoYCbAr7hJSE7C7r0UlXyajLvOrhG5VxGgIz6LQn/ip5zHx0JZ3Q+PQte9owszKnBJEpmO2Fl
TeHW9mvZ7pXkFg1/Gq74MuzIlCC5h0KxbpuwatBKua612AehXakzUf4yZZXwkFp3rEe0KwuejgK2
rPSL/jjcSt57cT9KNil6G+gaIPHWJfyD6qi/uvVMeUuimc0y16+j5LUufszoJczeZ5wKC/jRML4k
dFJE843xwflV5E95PjfoFKpX8oFQC26pV+r+9NCP33v79oOlR3uE1o2kHswe53a+l+mNYEq9nzY9
bGiMvnxoZa82wRRWPwbTnYkjpXhyASjSHriPw8KDjMOWe7CpLSBAa5WxbqbLnkCNUv507EuQPLL2
okG8Y1vG7CLCihFiPYIAZ7zqUymuNjsNyh+VPELVlBBk/vQeG6wzvRsqjgQoMPF4zbax18k2M+2Q
fxfFhdh4O2bSQkghDTQT0dqYZcTU5FldwODG4KWBha4+dOkkMCvHRAcltoUrLrZVtVyC1kWKKeRC
kuqFEZkwpIbexAlmBZ+ySdI8nklh90CkwZphMVyZeNIbjsAs+WmmmxiIpxwAsRmAHshj7j/gYp3f
av26UC5huhUT04KS4ewgfTAPIfxarf/Uy9UqngXmx1oOVy0v/cAJWDD1YPEGIGUmX9uEqJKidVJx
M9noLvhaJNZVnI6Br+ZASQeUk426t3BHwSz0P3b7AenvYHxfMeUB/7fVsP6yOXNOBFWtuvo4/wOz
tXSG3+atwZqga6sZuZoZwQ/W+WaGTBNLpNn+RfzFSwsHJDnrkGYFycMChzaGy7WfrthCs7vW4+hA
3Yk2kLRbBk7yGCwIYeOjgb4Vh+BQYy5DjG3uuWfCZOeodHAsnlpfA0xHItJsrr/r6lvNt5H2sPlN
KuBb/I1Bcxq0E9ZAbjfeFaSgCH/UascimOTbrv1esFEOkLdkAWrfDm5ks/kcy3sYb41ya29Ct9XZ
glYFol0v3RUTwqIZoOe/02wCFZnK1pUw68V7qLhUVK30DEPKS21fYv0auuoENOLJzZdCwEvW/kek
GuXe3EjrHqbApYuaJKIGnJof65JDBn6Qot4iMQ+zzopQM6Q3DDm4k8FVJ2aSnYGsKi/pL/bK9NS2
11TZj+ORMGDykl5JxjkF8W3iWK1pWmFhsRnQHVyEjPKlgty1xxAGia6Adx+X1pvGV2z8qww2P+rw
4kJDeDHifH1t5V7m5fx3fx03onLjQyxCbEFJsdV8w9UlL0iOreRphOTabNPElXgRAB6QEYSo3MM8
cmzBlpW2W0YfTxX4mf2Eba+Ln3X1lmfU43HlbMWyq7hcfCZ+X1AZpeFPqeGaTGYXkvYGCFGhXx4Z
LrLm+9XE91m4YKcje9jXMH7l2p9DpNvsqpc5JKhrK/W/LSReYnzyl7iES22O0OIPO7wDvmwi6121
t9UaXjFz5TdQDEPaNtEfWTfrUU1X9SPi+6hjX47IUf5Lhh8ZMT0YUK49avPaM3jziWwybTfdc93l
UAM08iZ5W3ZbubkRG0e65ssM+CFmRUc9kc+7TtsHohHuRhPfFbm58quhXQH/EmYgNLnk8hKeTMsn
y9nXV8EO7urmN9sryFQ0uVQzGPE5/OugaBdp4kvBSIamIZvf894bnGeUPKPorzMf0khD5XGWGQ0v
sy95tXGo1GOfY79k/CIDqQF6N9k4ezgdCX5HdyvlGGNN5V6jyGP2q/Rq6hdVvo8tqUHXKvrTnCPg
VlnvRdDxv7r2ie3CWLdljN3A0arJzs45uaudZd+7pcVVbqyD7DwPd9JFbPutonOClD8IT2glLJbL
szJfnIm2k5VhvBiAXEZ1MMavGeC+Vq9Wvhd/OPPYWNCJARBd7Cr93GiACndqiAHkf1So1AG1mOMG
FTkJ8BJrnOE2Ktf+aRcvUvc10A+QA5mmw4ySEpMYm7bOcxoT2ErVOQPEaaFjmuxcb+54tsNVP/pO
eoKj3uBFRIc0ka69ERNjymIG3DJWgBSXKduikeIpN+KrQOMXwgEY/rTorPYztiv6dbDJ6wdVvTgx
joC9RkQMCGd3Jz4WkPeRgE4s6gufA90vu5QJ/3fpLln8oxLzNEh/zrBFKC000dTIrezxJ8hBmI3P
CbgfLaA+kTbDRRFQdDF8KCdDXzmoZhziBU8yaa1IWqTPtBBvyXrhrWba3ADLIWXYRKUrqPseTxcS
qkT6y5gOwGbXlvNTum3ZrHuddOZTJUtidkFRqnJgiFg8b46+SmhWlO2bkJC0MX3V7Hcgklh5iz/m
2RslLyxfE9LQk++R+B9H2+JOdDHJkUD6i0qj9aptiVTMeAe7QhfWOsym0amAG2PcIdesbU4IUXlh
JsI3dCRR3OC0bPP/kakx1kxku8T5CKqvZPlJll/ev43THkKgT7XfAvWuFe5kr8IGxgiAj1SEtmdb
gXnyCmWfsnEasJazFcPXpYT0+rWWrWlGZq5HTEqDEfkrSBJ3avZSNxyZJbrn7BL3u9I41gSwOMF5
0W78esrJQiKP5iB2bjKMujI6R8H8VhA0IBFmfVBhJrjQIoED1U8dpspIvhz73zgwNmOeKV0ycXOb
TILVMpyQYg7GR9FxVctP0qJWibLV4kjcXYrqj82JEAGkigeqafxc39XbxIdm706W1lxb5ZXHBWY/
0fZCxG8456tSXSv5ImefkEiIzyWObCs9jMD3jfQ3y0w/EtZILhYFnXFNG4S0I9sTRzRm48Oo2Sij
Ke0lF83Yj+mN2tsm3egawmeMVlP5lZ0y5uZg3RHrkN3FETAnb0Nwas13p9kZDmbIja64BNiAifO3
Fc21frH1HwCOlKOn5ylC3YKidG1ke1YF4UDzobidD/51PyYlcEDHW2anWqXba9il+A2oxCIywSGn
W8rAKhfSeo3ct3Ys+qWH6Dj/08ur+hdw1DoHpJJzfAPBW2kKe5JzS+PfNjtoMU2IPgxLWD5zBP7L
xIFeMx2D+CJNpV8gBNG2vgPohqLB1oyzVzcuJPlEfuIveOg7pG+I0xGZbKAYEhWSWx28sAG0lO8F
Q582oTQb6f8mFs3FaE10ooKsengirOAmfEEbudG0T4cmedoqAeJa498Y8wXnoMWSJyaMOT1COG36
HxlpoIAx5m/qztd9gF0b9pJxNuUjB9unpYddnxnI7/TfDhhAYJ5cHzjQWwhxwkRhMVGgR+rWDl6b
4cspflJweQN81M3mhXMArXO3q9g8w2o3j3+9Tj46KgAyXtLbAoDFRMFgMaBmWFAH4+rRCcWXO7DI
sPFHlXazY2jfUvWfYl/NHF8xcfp2AwIcDEwdoNfKOZTfnOavt1f9dt6O05FwnVT2x+U0bAbYi7ss
vlpmuoFAA7nYyhiQCzoY8JNvAPYjxafYRvuLfyDVBHWjB5eFYTF7zNgyQmAF27MHN+vehM8lzFH4
h+ADp4nfGmRokRDCnccNlFG7G6xDVh/q5J6E78MIR2C6GhFjfNZBeOzohmLNA//G5uIy+DN90C8r
cVKNh8b8zxYScDBBgAHfPwrYZmRTXAN85mhHTs5u3CLUy6iN4tMLrinPOuVU4xtLoF26kkkAB6gg
mEs5s2lkO8v0UFMhqga10BRiybkKpf4Jsr42621HtVZGOAm0EsbklHWIqOEOsUPYcILRghXdEMb3
3SGDHTU+Um6ESD5M81VIHBPuuKiTqIX/g4anzo/cexIvwFXLYqcicO5JcGHXjR0sNkRiFkjRUdM0
1kG2tu3kTUkh9MmEqnXLrrV9M/yakVTE0okrJcvf1PgOAI8snu0ShUfOvLOK64fdISAkY7nV+O63
LNjZ9J7Hl0q699EHldIJ70a7HEE42u24bXVf7AdltkHpNdQndY2mvfAL7ddmlSm7r26Ej2wOGXlE
TPHt1hxU12xPVs8fV3uBdODshiLn2cx8R/beCT1eSYDyPJPg7Kso3EWE7ivuOD5H4K5xQK4RXkSW
hWaeHZNYuH1KXh5BmnOQbyz1I4NDNDgBJ7IHSi7qavXWzZ9q+657jo9QSohWyOYH6ERjBUSeKIfZ
2A8N+kUzp14bja6Du5LXZrw1bNlLHWK+3IbjHvjDks54jQG5eORIqkhaosSRU3XH5okHi6DDpkNN
7KVU4vVEYnFw+cuTu0gMPybodIlIUW4oLxt+GbxwKZdvyY7/VbOJfqrCWBsBjCsCMiw1DtIfCtEM
YXL8ESYmIv/z0zxc4/4tG77JDMQ8EAIh8p6hq2ypq5W6z6R7nRaNT/wUdHvm+OZGXvbIZTfCpjA2
VJD/6eov0lDjcSz6qh+C3k7sYGH+FnLeMLghcSel4jXZwD0gjRyuhYlvVdrG7aoEAWMnSh4MjeSc
JvgX7WfHnj6+iA14HK6adcUQKEpeqAs3frtsn4GtKGwUYq/OsUBBphE1EswQuMhaiuAZKZwQyz7i
jMNb1H3W2HA1f8Igz93LnxEBT+bbeXAnlT+Ohaskov4aVe5CJ65guVe8ge40wcXCfugP6j2ExmPI
vuuaoTw685iPCtPsMK2mdlo73WeIPoaex+5HNrbsTnPDpjZueod6+N3UvuKc5HjmBUBERn7dJpbW
UQVPzteIjbLqaz+zj/xEtEMKgZQAWfaX3Z0carEri/JK7cqGI8Mg4rli1hCgYEjjJQ+BGA1Jddw0
DZcE8SMxMO5Q3skRJIHknPeP6bPLfP58PbkzNKjtjve5Lj8klsuBWsfkKPgpG2EBCforBoM8OvB8
id1a7c+pSdMgHKEW/Mb/6DYREixp5vqobpOe0HISrSUE4f3VHv+wKFCNByXuR6n/Glq+8FMu7adK
jhBBpHS4rm303gxNrfk3aMUqs4g8YBcSLgCG3SRFmHJXbQ4gIoTb+EMIuL7MmB7H4C13LlG6t/OP
iam7rSiUBA9wsjeBOhSQxXwSRoIZNdxoNZF4I62h8bfM48DFVT8Aj3HyZ/Eb9Tqr0Um5x7AqcNfE
uK2Uj4bbq6UnkHdQNwhzIqkqxFwuRk5BgSGB1Kt9gi1YHYBV7kn9qqqvUn1U7MOC5lJTN4xVefZZ
MHEvPP25ca8ggcriA77ZNLeyw+AsbzJuJwZRRAbVJwy/seu3Sr8tnQOwWIFECix1+NFqoAODIiG4
sUUBSRFjdlSd44oVQNExAzdYY1nL+6e56SldtHlm6rR3KQFZLeZHbn9V02cBcbaCi2jBj+eNVVho
QmCJNb4TTs/8ZJp4kcaTOOU58oRZuOQamucj/BYzDDFJ9PqoXjJxpuw5c1r9F9Om8MxMqr5pbvH0
2yOT5HUl8iiuHpzRa6218LI5zFV3bBoY//LlT7wlqEhpqjdoypSIlOl4uG1Sf9BLN0zsIy7zdToe
oubAnDB3yJQGwDvwLBH2OotcPZfmQWY3gPFMuYktPdU57wi3ikHjQ0QE1Zy6oYhFRs2B/2PNPxYI
ifhShye/IhNj8I9bGZ5m7vZfLd5Df0J0AqwSUJGabhPzIPNAzFxpSCo0XE6aA/nX3HiT46uBCFzZ
MS+PGAdRRxEvbx7LGM7nLuacBETnRQg99beJ7Ly22Nr6Xmd/RcWPqJOAPfo2Ycd9wKMakSfDyhT6
fXklTL5TvCX+jh2cfRw09Rkdioz1CKF2UfqLfYDWHId9hMlNiIsoYpO2Yilj9gJBwIzIanwoEhJi
L0D/sFyFD1XQyxul33y07yWBJBpycnUdOe9Sg3GCWAYZlaMxIYacIp4L6gJkHv9rYr30JMzFP5Hy
L7BJT/cSryWoHrZ/IxANNT7307sUgtIygyBrHuHFPzhKhSyZJxVrpDjiJMt9mnQMdPwjEVoXPxMq
IkxQt8h4mOZFf5NxByjaISdEKiENqKruEc9mcsLJXUvYWHZdc3BqkzCp3s1n39Y3dXI14wN4ItnJ
K0r71sBL/F6wr4+peCT81Wokr2nkGq18oyciuHQXh2cTwGz9xfBoIN+wvN56SQjRASYwQSDJd2D8
IBWn81TzLuV/i8HmnbukvBBKsaIwk33Gh/IU8QXxf97kBe/qcZx3zkLnLDOrfOth3FguQLHdod8n
on7B5Iy+2nTPmu8BxL9zgRSgMMWZ9iPH2Syvoei7/GzKcPLLgfMtNBC7ycLMmLB5/8dFWBvL+nLo
1QpHcG5iaCo/aM86NytLm0g13Cg0vSbAFEru5jpBRUB5WJhRhvBovDaOtM1GioKWY4KIO+aCI9qN
8tT6Fkb3rsUaTZOBqh718sKqRawdF6mKhvciow4qdgQTiEdMh9uHqqwGDlijXzeWm4DTBJEnJfgI
IQH2um+6AK7G92wEXkU6RwIWkhCvlkFM5HdZAL2cv2PzkIH4IoSVd2K+QokZJv3hcZerS+hc0uC1
jf6VQ0sxm3fWB7wCAFTGtQBlSSvKEPhdevqu++m7xeymHgzUqC0dAC07a40CnO0ee1+tHWl0RO6y
qXy8RLOPbLuf/omDtaPWIaovhYTrg86KghGxRLpGu8sRz61JqkBV/6Tas8Z+/DTHt9pCt03ohrZ8
BFBmRvGjWXDT6rI5q52ysuZPsahWluE16s2R9+Ablp/u4Du6te5Vjr1mLjWm3TR9iNi2LGVHRFJu
e+wAiJ544Z5j8QzwWOYmq5vCf1bLvIikBIlZV91Go1sQ5m2G65rZreg+VcsiWIw/MeDw9UZ5gytw
Ygpit59MehxJye27fcFiQuUHP5S7+5XHDX5JxHlp44ehvBPOw1tHhyt7n5CiUQK84sCkzZomDVK8
+FNaJowOfNXiVbAJqZk+/0NE80ciUcb1LycCfD6Z1l6bP1CZ1vYOp79hPcI8X80hsJ/YCfOvMP7W
BLIbPiMkkH3r4MmH/s4veX/rq1VLn0BJgoX40fhcsBzo7Us6ox5jFpw7wlpi1Cvvjv6wWJxM60Xo
fJ38ossfI/lHll/XJJcSM6x42nCihk5SfHij2PzOONPmWIdffiVIFy1LvtMGRu/6zfzBUK+T1t/G
NASxW4+hzEPTbigwWwssCQRFYlxT5HfeQzGTAWCg++B+IhiM2rEKE6pqQcOg7VqSz0r9I10kaI5t
23KlbZfiK4dwMrSB/w0wBtAhknbKau5gZAyLvfCR7gZ6A0u6dz5VpAax8W0mn0F9m2dUvIxXPXOy
7A8OcAqdbPhv3mL2xXokaXgF8dlviA6FvVk4EvToXJt89dXbXH5VtL4l6BDVrroow3MU/MhWnI4K
/E40Ioe1/oBRaGVEDRKv2n8pvv6AuNgg69xZpZgAN9LAyXoYRvT8zFrnNyvINhpCD/4tbhTEsDel
OjTyugKLscKt9BPUTDD0kgUb4JjJL5tdIRmrOvwuEoeZGJEUgv5+224cgNGToMEcchK66lrqv8pE
oxqdYvrgR+zowQLrWL+ktq9e9eHW6ZeykFbfJWFU/U74mFSyvZ03QLtVW154yy31ZjYDkXlgKA+z
2k/Ux4N5tPu8/6qJa8vzku+J8HB0k5TKlcJM7spCEnsw+lcMH8LDvH+DWxcefh1P87RCAgiVHOqf
MBPE7TrCfLWHdNX5/qvpu0YRHEjfSrEVADDgf5Q+Zk/zQyasF2q8BH2dRL/xeM2cw+CPCf5Os8Zg
wya0GiwXfKhNtxOnbGIy6vuxclOdq16cWXk05C0ImIlYQPWh8/jGdsClDdKF1BHBPFQQGdU2GYEc
usEi4sCYuOOLSrAX7ZkpOg98Ucho0s9hRfzIPyC9oN7Us4efh0ygq2ayuDa/hfZeduC7cu/NEl3c
OPwQtBERwXDGwMH33uM8a0R0ePWQ2Dpk+aCpCo79BWvsU+5I9z9I/0DhCZGJ23tYftNOyX+Kj3Bt
4Uoj8xNUrTvDEvEzn1X+gwAOiQGtSxJZUpcQJQMPE7Nv+2AFFwR00F0FfxoCnEzx0cm+q+Xl//G+
CNt1lNCP5xNWKKX/TG0X0h9VcSkoH4zKCT291nwGMXUgfxY/Mv02uxa6s9aMI9lyPdXsZMPyVbGd
Km3nOQP16xlZFuoVexugdw4gJrRBgjkacj7zK1r7UgqYG9FfxXtbQL/czP3Y8u29SPZRys6kXcB6
CrMz3mv9UCsPFfHpAlTYVJ2bIAhSeUJCNyE9iGeXFaznHfiPIRw9UR9lbyqCqyTEqBXuzK4WC9Ka
JZoZCNogEdJz6ZuwXATxbECwwTkyPctm2k/P2Y0A/oyMkBSic3wIHR94jpqSWsLKwXksDFgtHBYT
MGoKjQswueWrGyOERvtN/E1KDFf4kFrIOVGnkwTF5yvmSrAWatc2Ur1hXHXL8iBwaVoqgZey4J9a
88L/Tssb6biwQiRpZPwidf6u1K8Ke11LgcAiLGFc3BlRWzCuBe7Bo8oPts8didVa+VlizqyOMLpT
+Wu0GDl9WJM2WLwg/0xlvIwsfbB0Fm+0tojsTMrCTKzFhEENE4GHqEkVwrC6kpvXZGFFvqJy8fwn
wATNjN5YwjnLOSVI5Josea3qzGI07aRwOqHzVZXfMUNke+jMU+4T4FXsqMfzBosgPl9wcUAxCuCr
2PVyloKZ8B4K3jukgoonnDmG5OfabulOuN7xCcOvVSfis/CAmKVbiKhnIhGOkonUxutrQgz2GX4P
2bhHOIBIO0VQ6qyHyWHRvdekZkCYAqW11o4cKkz5bjsf+ge+UZs1LLOuxLavgv4AumRgQrI5a7YJ
si3ptx3bbVSla3rGwHVQlOPRwOpQ3jlYevUlNt+LzN6pfIEJRDkPJ3Ch31dHXQYmMHydJ8BC/aTa
zxirigPxfOfsTuN8pVmcJ9vXZT0N9ygiivmfTZp20aobKr3cWuW0o+5ANjlg3ud2C+4U2xeNyy0l
y6Apv2X7Io++pCDz3qT2e8Mw3Pc8Y9qR9DmvBrtjPPQKylpd3kvP6Z9J9aCSgiS8bl2R6Lkk8DBk
3Wyr4jQ6EvpRUE7CuWqORuKcd478uvyn4hI3iu5coIrmABkRh6pgxhGWWiI5VT2EOGKXGRi4vMVE
pNoNblys0zhB5FOTbDXZ4gH7SVkBJVJnmos5vbcFyXLv8NpSgiBb/ys0qm0AIIGn4vB9rM7qV1Rt
idsgvp1rgF2kJBrPa6UIIOyIkWcVDIcPZAL/4uUKZThDnLccjU4MW9fe5upip6+j/ZMM36O8bCkH
YFirMmRe1t0IOQcUYpnOcu+zZecBgzn1ITqOACQr/3fBDHx/AbejtOGBIGEgaTWRqrnpEsUN7Ahn
0a33mPaCK0rwTAOyZqaHeFCH35x4l6j4V8YfEiFwzRcQKclxBvXFFWjCzVr9zPaZRLVI+TPocHUe
ibxs4unTIPu8O0nOn9GfVHOv4gkIno720KQ/HtSluCcpop+djev2oqouRkINf7i6scZwp2UMAagQ
KdPdEDgSFxfN+ggV3nBURPJMR3zi1YnPIikuVLHV8ZujB3Ol4LEg3GgHPFno9Q1Bt3fvsuQJk4Qq
7eH2VZAaJSW89yLdMPtWygSF/p6rR9lC6EOkxqGaRo5faCEESjRNwPLukNPF6/JDhZLsI6pBVzaM
SUMgw6ccH/XR14iGzOMfRcOIrtzNpocwwwU1v0ywRIs/bWsfcUa15UE0dyO8fpy8CuBsZhiNoT0t
1mt5QUark1LWeRXSYKJ8uwywI2a4NDuQ91cyntexch5lQChARmci4eBhcROUPCoZ3jluScQ0jOWM
W2A91NFvOaPFDqQVHs5oEazZgpQwvVZ77oQh3gLSp8tb2xImeSq0W5Y/erIE4iPuG6n2DB536BzX
8dnKxWpEmD2TRFs9cjZmyn0wzn3pRYpWb1uxbis8lHBAG0IokKtP5G+y1LXJK+EuU/k3gYpY7BnC
qdKpoH35xqY/R+H9M9D6abv2kM/bhj42Yn86m7Mb3iTo/uXt92Deo3W4nZafKKJDBfdB6jrGV46K
tnn5L+fugD6wFxcQY6ftBxmzxwERA8UPAJG/EbuaTddlf25Zqmx9m1bv0XRXlpI3b1/z8CXDUQnf
l+hkv+vOTl6io6k2rjNTifXWknErCGqYZA5aEZcot6gpzbPkIKwVSW58yKMIfhICTjgtGqQYI0nm
DL9y2suanPmmN5nO+Xao0EsgKCIPttagThMsO2W0IGqPVAHc/3hhhvk6oOIvYcSqZgtiZKieDr+T
9w2d2SXFiiCf7faVXNDe5Sur6quBQYu0dOvYoz9X+URzlnh5eJGJRYhR+M3dCb3remAdDa5ieyEd
Wcib7cEXbEtDKWRj8Bxy/zdKBUw0rlJE+C1KXQdONpV4MYl7Ag5cvP+Rd2Y7jmNben6VQl6b2Zsz
2eg6gDVQ8xgKxXBDKCIjOM8zn94f69Rpn2oDbfeFLwwDVZWRpZBEUeTea/3rHzhVeBFo1UYjojD7
VWrYZkgQr9i+Ri4J1eS+9DVS0qX1Jwg3MPMSC8i/2+Ro5sfEo6sJ4IBPAg4d1U8RxZKnqzO6fCxW
55WKQNhDRIQvSNNDwKANISyhbt9UGEP9RcUw3CPYo+vvJfb9OYrgjXrPMB4Ln3QFHG44K/lFpgfP
KRWi9xHLQDi+1J1wuMv7SM4OdQ44tcqabodrrVz29VmbBhFTgWi9nXkzFUfFXcsQV3mzuclQzMnr
aXAQsYFh/2jpdwIhmTfvmOfRVx0Ki7j5RYFf6IRcuBpdLU2dOtxibcfwQZBscfPytz8WHzHA9tx7
XEn25PBA+8w3hb1grDlKCAiKwWK3ca8linwnFTtYt424pM1mMB23xltyXbi83AI/AFAmNd66ZrTS
82NOL9KrAvazA/w64peV7lvOp48WEHkITbe8EJ8xroJ4eOHwfZgoG/JkUO/rcPncmx0fzf6wFZ2D
8e5k9wI5E4aGn5MT+eJRwbiXciBmdZ1ARSnW4zP4DPlJ/QL0nfWIRi70Tw23XhV9mN1nEC5ahFsV
sMOt9A/CuFb5W1rAl1pNJoedQ7XWMHsqqg4rPizJilVmOfhVFTmkc8d1D4AhXfSuTlrrgEkz4ltV
sMh96/117LDbkBjqfagMP2SEoZvI3EwzbQcL1LhfVEpJyQB47R+G6mYh1sBLncRTl8sEY4YYF4mt
x4WoHSq2wSU+nf4DcChmEEAEB5IhaPosehrj3MniJt8ikgnqWyUfB+1u4laBtg92aOSuPG7YFihv
k+Xbsd+mwV0b4rWhvWfKM1enIiOvgsk5dbAjVKGCvd1ElYJLTT+usb3FruTE7InddGq5RrQw3ZzU
kNmgfJQyui6nyS82qc2B8tTLDwWuScW9HTSL0QjmtvU2UAhGhCatXXdb+wdVe5O9C/avwt3m2iE2
tmF8MIK7bd4gsDV4VLyN8gYysu8/ReD4snn2uAPULZd1bj/5wCoeoKj+yaxoKA9SvdcpnfGTEO4G
MXMxkqE1yE7qQT3SBiBRWJfSq0V0ao860QHo0vA8Kgm7XWg0RDF0GU2999J5HDeS9qpAholBroQE
Shu/9dk9p9vKdpimRc1UX7S+t2T8PC+fe+jCovvFCZUaUiR2KXQkgXl9SRaEFeAElt188U1eNxaO
lbFt/bVbLDNtjlP1FlvIGHZfBoPTEGcXk9t6MxG/XOMUdMcRoom+SrPHIC8H65ZpVOILNlkmXFa9
teS9eMIIU6ne1OCmZM8jVlwMWKRVoC1jvIfhyy55A4rdxsOk/A0caowJ8GvcVcZ3nYAkD9Dz7fbD
9bkTlmNMQMebhS2BsRCJ0xmIEjjOokXbh5UDCFfYXf3y3KOdgqnZwqShjcRs2Bj2PaHVJZYjAKtS
g5AewVV4xt7Aa3q0tEvbfJVjSq6DH6HYQiOR4aFhIV30HpryHXKsHQI8YX4AtRCR40z3fG7i4XeO
YSgBNi4tdZOIZ4Iih/qM8XOlH4CxRuNMhiIILFoqvO7/IG7733HHzTxiBvvIhl8xDZ+REJUhrtBn
4dI0h9St54tKesUoCZVIml0FPifJvTF/jVwFEhV8MlEYu2f4CUFApSNvCUqOlPtEqbOwVn3mLcnh
xGOZoRwzAYb0mLDk7RKL9YXbnaaxRaIm81D5mnJCQvk++De41KoHPRcXgEMrn8oYWOSg1VupptKe
sLrsV4K4hULfMNcsDtNIqwkw7Hy28UTlVMvja1LP7KojKIgBDeu377MZ2EC71t6td+TQ8G1pzWpq
6pXb0U/wCMDtn1eM1D13DpYoLl6Np8nnCkusepo0xMWsAiCLK31es62E+hGEp8f0SO7eklCfxZMx
hvfN9ofPTx+STZLcsf70xoCMhqMRX2Lxqo2YfPW3cCvx4bptRoItQ+ySkPY95ZVfnAewrJomNzN+
2RRXnXf848IB+qt3sgeQzy1P3OUthoreu18pH6vDwn4acNfSncF9AWfaKqC20JGDs7bKrJdbgAbM
K54Sp+wPRUqalEMXx3LVUFr9AfM1iwbcI8EMDyNczHZ2EdMNZvVuvmHoQTbqmJ/LDj4/OyHc6yh+
R/uVxJCxV2TuuNr0ZRXeXsMDIkD7Pa13HqMkzp5inGR5rdCxoZNGdFLiacDCcVDE1wQEYwxXhq+q
dWRtqzARxePXfleQUlbZqy8Bv2PS3n/GGkJDjN/8dQlcbe+09tXiyOTXaTRpTmunfvLNuU5fbewS
qjXkz9W2U1jvJsXlkctkjDZMl1jYMBGhoiEtFzBnwEqTPBtIingM3xG0YfYp4+hkseTYoNXpVhY7
TnjW38lPgwrkc9ZfQ7jwVPcHrXuM/U4uiWtcUgBaAiCOuAdGfWXHa3ffRYeb6QqQxy1gLzIg20YU
DP1Ox1R7P/bwFCifgTYBSmxIhmtz43PLtU9Z/KXLT327xPfE/gJ5NbOvIjtFwbU3dkOzqus9TPsO
zmAFB0w69NrNBgYlIK66adwWaHLDb1kAAGbATtV9TJ/cT71bWAGT9r3ln0FM2nQdU9M0gCYBSUHZ
JzG2jKlj+ijmQJoGJRFfaQYbLT5WMBuxHUg2IaGDse8oCZzMbUh6iXypB+AiZ0xXiA4aCQoOzoFQ
ptTnFHJ49dRG5yB8G6COVBGAw9jOSv1YS5CCbim0Bwz9MgaUT1PWCzCPVF+LYTeZtVP09AQUbZn6
mebCKpmKnwLv6op7XXxU6jVQfkkBXukQ7fNdRPfl8JZ+eJbQ65XtcmzXnrYuTG7bCLf4g5ti2/Ic
FzAmkWmCWbcbbkg8w5iAY1mMfe1QvfYU9CWmLM0KdQbyeG9eTwditP62xMbCEtcWmxwWowF05ujm
OCJvDLK6+X76WY1mwpmSfWu3X6cEOwIRMYIEhEG8q+xdUh7EIQjgjhJTYq5N5RZKLzbLP1azE91w
I4PqVT03TbcaCNOovrUwd0rmJcawZs6RoDrsMAdaK+6tz5aNIHNnFXUSZj0HM/ga4cO1udMPXAbz
PJ9T/6ElyuMNq69hf7hMJsNnK3YIajGKLbH1Ts1eHOAigA8jdFvIYERvBMGjwO0G4X5XHIJmpRl0
i3vEqEZy7asEldZE1XNS38npzk3q5OG5Tj47hY3Y1OmaJmsoZv1UWyER5KCv2cFsnwwU7FX5IalL
q594mpBdSjwvjPZsKDBpwmOhcWlZ6D0RRu1lzAEiHJfRPiKtxnqKm86FC99Cqdc2+GjSPmjkOrQQ
JJGCYOsyTR2TkySFZDDueyYkDVrhoH2uOfxRR8e5wLeqfQ4jglCBAiss+kZz1eKgXazafosZlxc6
kXltbCof6gsZZQkqwBYPMR8yJqIW/YB9b2KuVJwf2nYvqbe8+Uh0DEOfu2orDTHd+SsDwxB1DPtT
fIQIW6sHHX6NeSWGgAFJx9qJ83gScKlRk+wIctGGzzLfWyDMJSdr1fU7dTzk/WmQPqUp1fsjthzw
ezLoR7HWwgdcHVNgbIKMGw/Xkz2sMtbHFJGBioDbvhfV07AL0tcO0AKMWoC+c0EZ9TeekAbGmuWS
DRT+BohRjJP88MKbgnxghBsIWsfu28pekZM2IGD+h2tzoW9jDDI0mF5ObvBK+GhQWIZH8jNNph1h
dzL7S188Z9095Y6pcpyNhg/JxIUR/X0cfCb5Esdak+/M37r1WlKAZsxPy7jqwIrwyGkZoM8QL5vT
yC4U/zo2Dx3jFlm+kXhQm7ts3NnqVkurOTxZUS3mkIeIkhGQ7yfIF4N53TphXMPVkEK5IOilhiRx
zDHq9YDrcho8Q7t34mlMP4nbm6qcTl1LbE6TrWCILIf5dclYlI/E+D31bkP0bJgf0y0LFhu+TDpq
4h/nBf0KwyKwdr28lvpOVi4Ef43TGoFGxsycIHhroFol7PAN3X/sg4sGb1MViuqA5hePM6+BcfHt
0mbjciEfW+8lGb5iI1x0ASBLbxG6d9K5ibNlj6FWnGACfs51LIqt8mkYriS7JgR4RB98A/hpE+TQ
MafpaaxQxcEKwTMU5qaxijHa5lnc2ND1Gdfi05BbhOluOmKNKUgj78OGikc1Ct2dy5WGiC+lVPCH
MV1gzydOOqFuVM9MORI+U6Mzd9anSIlH5V5w5k0qVrtNZD8XOG3hIqP8KtN7zpjChE4rbvSNOSaQ
TNazDRd4rr1w9HGwIwWd+7ToT/hI1wgPvbeECDAXF2Wm2DfbQ/mOSuCiojbH/HaaooSfVffFaWy6
s2ntguRZ2CtAUapNK7gmyplTZUkHAFLfw9jjkNq4Wh+QY0pOVlwKsF632zXSCVRvAH2yymXauo5U
XbH4beitsiNLMcHY4MCQhctqGrcgdp4uHA9ZIGuA+otlkA7bIyY1WFQ6pqnFrFHyXZs8RiBJJEne
euywV9gH+l0GTmkYMHSY86CJM9nBcE07+hGWAq+SsU28DDCEBgZTX5VJA4OhJZ8Ij1apfu7a3bga
wy1vHffPU/XFB8SDYvI6YaRXYLS/UbRzSVhy+yUPe1e65+ZpsPdVvjfaC0METFGj4RwoX3pUcwde
yuoaVldF3PP0HHeLCJwqhdK44B7xejIivmX3biS3ju3OX0njGpP5Mn/Jopa2i7GWh3kvIpKaGaD6
bGXXwTrnIP5hclHAIOHxah8+3k8jGmpgeXz239txE42QltZ0P+h2MvEUFscpk1cnaW4EV6Oqgs2M
y7IMe7nFb3TdmM86PF7OMstpnGxFf1bkIwE/XvisuePKznNHiULCdE8d1HUVBC2kUuA9+B0fR7Gu
AH1U2IqCbaY/4sScu511VKqeznArY46tbvTiXcXC3takjdmAzJuXgtl3jliO3Y/OC64LUb2sJEx5
u+9WumLcpfmnAZoJMt9lUT7lXbyQaovBd7MBZjXaX5j3Qb6KWqcBG68x/1pFGC5JZQ2F6Vef/8pV
fCGcWt3FKOiGASnWtwYRIPW+YOVLLtL79zZ/a2pwYD46kOyJwl1nqgVTLlrZ/qvAn08BHaaYXI6p
U4b7Gscti1sbm1HToLG+eHSlw5wBRY9PsrYRMs1FBBrrXvDUVKMjMoCq3Mfmh6YTlQKPMd6P+aYz
jgVQtFBeI+xD8N7DsVNdxvpHWjHFAl2EDGXjcUs5H7318V02cVFH66ZR5Q9k3zE2kUMgWWj08tXv
3jplbff0Qs/RI7MgadWsOj5mUdWn3lC0SI8R0bEGp8ScDIG6HbnEkJmsEvKOE3DIesk+X0L8+azw
XQ0RD+1ZgPIc1h+cSxaZajx6xSXDJEnSaYmk9yR6h2lGo5KDWEDZA4WxSR5gNofADlZCES4F8yNR
xCxd245Ur25dq87QbPPuUUzYTQ0Xr7licqjaLSDznr3PBbiOqd8a9eECg43gNvO6YwBPG+VH9wFN
hruzknXZrElXYVNkU2X/8lMIGioMD4XLUH7RBwrF6NrgOMO+xWjZE8dJpJhCFWFWy02mALETie5M
Bt3sm9P66sHZn3j2ib7xSaaggFC39MjXzrhPqgixxisMnxvmoXwyr78Y/TYvXjIKE6mF5NN/TNSa
sHIIUwT9Z2tw4bV3gPgGBPHWn4S+L9JkkyF9hu63CZyVwT86ZO3riEhKAk1tWI7c/klT7qb5lAnQ
DM6dDCLDAkjyaAFRjpGSdiSreLIJcHlb064h50BCnlySCAWIXyuJXLhNmLwk4wvD6uOYrD09pxV9
q7ULNRWs6Yq9dxwdjdXex70C+Me3CQp9jOUpMLZcTBPZXPZQcRtsu6SeWRKZ49BPS/LFuWjVejLS
KIDcvjvvvQyAbiHoJ+DKtmMTAECm0zOctXB47fstjZulnaTu0g2/yuJhB18uPUhhkF1gbtMcecdT
xuPkh7Q2Bs+Cbw7i6rSLGQRUrOpg59VHIT+AwSZMjOjpmbzJpsdddWFrHjFnESS3F6mUof3Qa/qY
dEiARcxEmFiFrz9++5e//du/fPb/6n1l5ywevCyt/vZv/P0zywcO3q//w1//dsNIIEv+eM6//85f
n/G3Q/BZZlX2Xf+nv7X6yo6P5Kv6j780Hc2/vzLv/ufRLR714y9/WaZ1UA+X5qscrl9VE9d/HAWf
Y/rN/9MHf/v641VuQ/71+4/PrEnr6dW8IEt//PnQ5tfvP2Td+uNE/f08Ta//54PTB/j9xyFLH5/Z
//KEr0dV//7D/KmptmnbpqUbsiZk1fzxW/f15yPCFratm5alm5oi2z9+S7Oy9n//oak/TV22eJYM
p9hSLPnHb1XW/OMhRTNVW5iaKUyhyj/+8cH/8gX+zy/0t7QhmR43gOr3H/b09vnfv+jpk5mKsBRd
1RRdURVbaIoiePzzcQ1Sj1+X/5vpC5344QEMWblUlEyLZnfRF2D9jg9LuF0fSNZuICh5T9YcZuGS
KdAqWJGtOzhjiAXXMNvdvVaZQ3Jaqat6yXyDS7+cbRlvQnt0ulfcFLeA4tvOW+vGVjQLyszqeMd4
cZask7W5tBwZc9JchSgITHNnlJFQ6OFvOoMRTgV0aCGvAwNwVANm4u0CqQyQDykH7zoGG5eGQ7jQ
oS3hDqwIaoKfFywAsHb+Re3m4J3NLiBrZnbHMWovjsolZhootvguOcqWygWBSL7Q32DcQURbIhh4
0dbllkCCjwBvz2Z9Z3T7NLl/Te+A9Yl5grCi7rH7gbbENnZt35QDHLIZvgjVUsaoE2eh+/Zyv9uz
w276C8TyPZkIy3cyJjGPKPflHnOfLToLjh0Pt9mrc7t5sw8AmT2eIcvkChQ2i+4Fgn8To1tzthMr
VlS+iwCDJRiMd9/hnDHF4+Xeg9mNczWjXYE1Q6Dwwvy0YWEZmNbNPso3dRFd6wVGC/tkBpqHD0fw
LCvpNTAgMYTs/w0xXyZGIOql+BxXYpOv650WQmqfZaoj8yY8b49U9wzpa1WtWQBPI2c06J4QDmER
xicjl5LsJuh3e+x7NoTQ4G7VQ4N+9uIdYkVrqzyRsrwK7OWLoSzlSyvtqqXx1q9vN2ktI6BbYRhM
EkSwDTfhwlogJN/4m341SZOXdy134Om9xI68jra0J45xoLmo4SGg49s6Gj5vJvwCyAnRAkN1oF17
+k9Prciwvl8zY9P5D7rwl+fYXVb9hqfhEFZAWd1oT90zTTUK0ZAZ3ALlWg8lbHIOZEy59tGUIKOs
UUd2q0IszH0lcDd6oe/S46N9AaWB4Its/ODvlYP6BFixaujfzqSSf2SjWGBvxeo+w2qeH8Q2OvoL
6cSmNQ+lQ9ctGUpE+4ztQ3emTcSa8zN1BFovYle6PbJRhEs6mjui5JkALBX5oFabxkATiDkKOAIz
KZnhve7kt+YBGKvv61PFa2Sbbtg2DXLqNTvr1j9zYvdYozXf7oWXXHwQ/zw7n/cwMWmVGE4gOgoJ
NZrVYNWvEJLz26Q/gX7O+PTbeIeltJtylVxowxh4L9Vt5EhcUSURZ9JS/6x4trWQV0x7TfRC5Nk6
3oX8sRq7oQ6HkFn/ymVW6LPgRT4zhNffFtBM3SfxGTqzmpFVu2rWGg4YczJ1CRD45IORpOTgdO2c
8RS3Z3Mv2rFFcnY0GIgLxiQn91kiwGW6ZUmWG178CI3YrPrguKDzMRZ41VkozHn76l7Cs7frfxnW
sviSPpjX4mVMI1WpDtcHcxvvBUNvZbhRhsjr4ZBiSOoMywHHlVm9GRen3NF3HyR9H7hPgl34ixJ8
S0FjPFI0FdGXS5z4UnRz6y3+SKQZE3ZGvgf7AWkOkmF4Vq7qObCf1XDTkuiAo96cLvOgvFn7nIId
z9WumX2KjQwz/kTqhLmyXtG6HRK0oTA+P5TzRr3CTZGP/rd6tM7tnPDMJ3V7JC5xncGXZDhzNaPN
xMi5ayUfCLlnNSNlCEJEuHw8COEt53AQZk/+OjuTK6jOX5ZI0mbHYbHUSWZYfioLZuDz6pey5ye8
07XX9PGGUhu3IL6dwanh/FJtPtAxMeSnSILajdnDGvHestsfFUeeH0lNvFf+QiNRhY8AugfPJdtz
qy6tUwZYCpmD54L9zo2FiZCG37FXMVLNI1XyggPinxe8ECEMUSCi0lM3Goy5g/EGnZ12+VvXZ/wY
f7+h5ZqO4ljfB6gHu3hFqt7dXBK4hySasU+1x/fEabBjmeEi2n6HyhZ6NfUTjc4cxdOsgFLHZ0o2
/Li3V6hkVZ2NiRkPtnCnGF7KrJZXDaPSBc/BUBTxhSPFi5HMey5PcdA+PcHgS3fUpXfWV28S4aAd
VRkDAXgVtLNM6M0VhNXFQ308Q8jdPs3X39KGCZSyIybSeT6iKQL/d2n8Hvo82oCObc2DfIzAL88B
p6iB1UM86Gr6FyLSBUMrPPlfp8MHj1Vm3i19kD5c0cDvOSjrFW70EaOR2eRUQNMA5Pw+gG78arUF
aYzwDALt5C4v9kKfeP8x06cTOiH8Kvk/b6QmLgAfVGA0y8nR9bRYuck1Jgt4wNjS7P9KMfn/VJmo
/W/KRC+Lg8dfC0We8vdCUZbtn7YicGxSVVzNZUX/R6FomT9NQ5EFQx9b5k+b5/xZKOrKT4wPNGHY
lkIFaZk86R+FovxTN0xDtSg/FdkwbfO/UihqGm/yT4WipMga2n1VGFMB+U8FYpk2hg1nEFmuqkck
Qdo2szDNSdOgafuT6g4QGq9lpoNPeYUeQyqIhhrmdisFAT6BFeA5FDFNNm0F002rAw8O68xrv5qg
GjSM4BJivPE6zSSDsDKJcF4TX9AYR1mmLqrmtXPFw6YVntEoF0q7CAqrKDWU4yM8MdUNxlhaaCJx
i0cUlaK4hrBzWbSttNONjavZLiyV1B6G8lfdJs3I1qTJnQSi1MgFZAulSQbueCJNbBS70RBmaEnH
osbpb9UBocICHnsBDuMlphWpCxUiXo4na0nC86bHUiM+JWWYag02GHYpVExyXQ+FWU3FLeNwIBku
Eh1dZC0yWy/WC6jtod81TETTQYISnKsITtmIhBDFwWpNQnsjk1PxPkpKnuMuoKhktmuehhO/Z7au
fMYPXk9P1qBkdrwoFKHgHmS6ui4DDmW9d7MhNfjnYND14Rgm6VCkCCN8NvkEapz0Seq79Eu43UB9
lYZ1e5SFZNFomUjzyajqiVzSVHBtp1AyQvrUqLPoOA2rHZXrSBSEf7GasUTY6FmdRoJRb4m4RluS
pe4iaW2/ZDOySomeZByC+CMIvIrkvbKMgqXdJjZmMF7FhldWaQrGPuoaIjglNgv5wjehessyh3e9
blq7aRmm1WG+DoniLvdtDO+N+N80KkFZcjUNFRsKnD6Czblt2hQYmDV+BnylIxfw/MUofJd406aR
BnTXsmSj6WKgGEf9hzb4IzZFchV5LpNeyBASnFE511XmU70uv4swq3zYRAOfAXYBoe00L2OVHbIA
TPDIixD5vhBdlgYHzdDySjkOcqy1EGnMLukg43XcN0ytis5ErjSOJO3JQovFvglqIX16fVOhihgK
VUq6ta+ERUEwFPTZzoLnUEfGS14FVuGvOeg2uIVm23RPctAGBMHWVSsxq+BLQqWNcnVQqdosUtpt
mEy9NSWTtHFdYvfTl7EkfySyjHdd1eSDpq9V3UvNb7+PzRomTGq7Oomf8hBtqsSQpadyCCUoH5af
wHEvkDLiB1dYeJgMVaOhbKnkqvfuoRXp5JephgSE3wm3Cm5aIuB7QEHJOwTMup0bOJy2fQYb1yfM
0MG7zJevmuXr7sYSVge5QeoSX9vYVgyNtMpGNXjYYx6V96bTc+7TvOeuBVErq4ghSd2oqC6aLjLg
G3O+TIb8OQbYhB0Ooa9ChTdcvOlTyQjNp5gvu8ChwNajo1cJL98HmmjSN19p1PDmNoCJX7GIcuut
EXqOrYeP8dLwnpZaUOFbGYlB7HS36CqnzNu+O/JblUFCL5dkD/KrROhLOjloeiLIWGGw2iBomJAS
RWMqmvl+Wd7MOlWVZVikuXmRxKj5HyJhBdkNJnjBoTf1kXQsDVXBLgutmqlmWNqjYOAh+XF7yBqP
0VPfJr700VdtVj1aVw8n/8zE9+Fl69Psy9WR2ErYvzNHhDlYdB30orRvVrjFK8azohV6+SscUt87
pllOzrnatUF3kNWhBF+Lg6pUd5VUo0Y0tMYy0a/HRnn0A89TuGS7BiAxCxPsB2flUJU+wxAs9Zuj
10U+PN9Eb4ajlUd/kB+UpirxC5Nk0WP9K2vpY/DVrsSLqE5IWw9F2qInCyPD17HKEaFYS7Ue4xhl
Bm2IkFa21C6fo7KFJlx7bQeg3CuB8aQlXcR67IIyEvCZZqMxcDdWMhCwKkSG7YGJL+Wi0vIe6lGU
afVw1roScbrbGmK8dJVkTwo0vTO6u8LdaOPbnTCtV9NBS5e6VdoEaJO2Z+3r1sRsMR5tFzqYVrkq
zq9h6TPWUIsGMp6lRV7ndEkSTEoQv4zsb6GySO2DNImnPM3I7CFJwX4x+TYrqYVDI9xxEMyWrVi9
K9ZgkYopBSFD6jTs5fcKb6BoNZYmiaalrxveubD72jvK/tDJW981xnDPhhyFO7UKW2trQ10V2yoS
QK8si/owi5KyQ7sAC8pcZXkqa99e59VQ68J60Huo6I02HIrakr+9Mo3c74KNoz7kRjdUuxLmjnga
vLLpmADkg09mmG3mJFfHJrKKVRrLWKmObRx4Z2Nkc3yuKlvzX0OjL+RqbuZZBmXUUt6CRHzbeR9/
xJoRUUpKnSyn57BWlILwK/KI51HiecKlzdSDKUU1N2H2Z2bdOnqrBTbIzygmdL/yjPwjCaq0OqEF
bCNqWKkrg53v1sZ4GwPbD3ZVrPvJ2W4SFSinMgRRGKVWheZLNqhDvOsQSzTrGoducj6UsFV3jatE
0msYak1McHxeoDt3uyiM1oICIFwGgajVehHZXVG/MGg3qyU643QwcGVJPDMn50dOzXVbKiRypX6r
Zlcm8DmOhkOauic27cq8AuT1Hnl0hp+IJ9MYFXnvNXYXrvQxQ/JSpEIdDu5YFfTCVH4T6XSM806a
yYMf0eXElhVrMe748FHfzVw3tLcqsWr9Pe6CUd5p2jj6Th95JnMrbNbc6JblLuRFOw0tcfOVSCk2
UZjkuFayJsQxQlvRBJs+c01la8iJ0n7qZppj+VBUqFPTpO2gOgteahOVgYwSIpMVpue2VxjyW+V2
avkWt56rAguyT+ajk/aGxwhWGWqCPBw7rqRcc9QQ/5lzlWV+hbtxhVXoPuYPQ5/bqpe3ATPdQRl3
AQAkEYK15taXvh7DZok3VutNKaNFkhaE/XCpk/jXlwLGkxpado1JTCUUF4day07Sj7GtqtRloKoo
VCKdyPq4+aAY89X42Ea2hpC1caPSjVcjKwjjkEyOpc5xgzQcIiepItuDkykbadpuKiUJwA+TMZKI
RYYOryXI3qpAFfo8Dms1KBacwi5ghWpkW5d3IsW05jukhICBJGXhKF/+f2+E1P+sDfrv32TupkFV
P/6CsfOcPwFz7adlWaouaxp4tG1YYO9/B8wN8VOXTUQusm1plqEqPPJnH6RaP+mNhC4AtOlUrKl7
+bMPUuyfqANk25ZNxTZVQ1X/K30Q2Phf+qCp0dJN3RK8HD2aKRug9v/cD4U6xUFlSHC+y5K6KOlV
/FziTETp0tdpeoold8XYgUR3nQjGz1yp1IqRbyZb7meimzam1EWRk/DTZNyqRiH8gSnFiOQKFSOa
y7Lsp1FObnfVuvcitsc6M+O6w2qjZ8gt2VLWf9tWaBjXkqoAJ3pVh4iXWq4p3tVe042rIdyCWaWd
4sfg1gWmj7HK7kBYkmZVp6S2YJcm8rfdjB6E5pJ2KjLtqnwep4Jj45cmbpXyWFHANJ0E61hxK0wA
3aHHiC+gl0Epa5ejvWUTHcdTKuVx+qL2DKQeuQgoICbLmaYnlzLo+m2cSwnK9dhCXxxpnYF5RqEJ
kE/JzPJLrKsY7fla1vFz4o/+FhZHgIpHtTqYmpLS2EyGXZaLQFgVMkm9rAbgXQI61NBLuhU1ZK4v
VDkqrQs7qawcOh+PpVgTPnsAxU/0FhoZOb9Z20vJ16iOdbB3tcoITkZiJeNiMDuC36zOSo1Ty3PD
p5YqtVlYnNHI8RsDLNZvA/lX0eCVhT1Ci4cXc9oO6zFT+IQxhGP5yErD1y6Z8CJpT2EixDar05pZ
vRCM94xagD1R/6GvM8sptyQtCTNdlpzw706qYDkkXp7hIasEivHuDxUmUFXjqzVRAtWooKYWLbnA
rSS5/oLvO1Xnka4bAmVh0IPgSyrKu6Br0oQ4w7RmZePqq9ZmVKBZ1btILleSJhf+R6QPTUVYpq5i
cm/ZitUBmFaBBpetUEfzATyRBqyEEZ7HnQJRPUrrCJ+bsqvEtuxr+FOGRCVvGbbczpSCcwdCjEID
fsioMFGIlcAnIikFLucc5WzinF+yY/oBIrRMVaZfWqQ2YmkH2uRwnBL9kgvNBIArSg82R2C47kul
d4OxzPArRRZh+iMyxLglaysd/WhtDJm8M8qgBFwVdiOuNmEe2SWpaccXmmtr8qaMNEt2klr1cSdt
hYl40RWucRBk2GFor3Qhs/a6CbCfTDWhzg0qPfxh/wd5Z7IcOZJl2S9CCkaF6tZmM5oZ58G5gTjd
SczzjK/vg4juTAaTRVZ2rEpqFRES7lQCUChU37v33MInHCYZiuqKb8CAO8tRmCxVUcU5Tf1pvO3q
3h4uZFHx3jhwzLVt4RRzXi+PIdz7zqgfTVtp+KWysrkzPHasbOkTdpxlyWceKRD22LcysG6mwJAk
2rp9QuJO23vxgnCKyiMEhiVwUbedaeNkCCM6OTIPqoNuJgDmhTCsYtsMAuF0I3WbOjIcXv+OXZ/7
OvVs8O9toSx82gGlHF7EKh6QjmWTb25S3UVr5w0uBizbyHrvrMclmoO4muwOqsgQlpdJJTvUHoVh
1xtKS56x4dtYx2c5jW2Dq18aqMr7Sj0XSc0+OSlJfF8kWaMPWHlcE7s393m60BvRI79P4i7bdI3V
xmho85xGVJ05Z4fTOYr0oDfTfRYmNaihUGsRwTks7itOWjrgDSEKuDAhqgWo76PnYC/0kbcLp+tR
krFmxmuZxfz51PcSKvcFB6uL3nDG4hTGYw0FTin4Lo0iQOKxqKZw7dRlm54jdvEvnabTAhsjdr6V
7tt05AabTkupub8gLICXx2Hy26yN4lcZOaULZrq2FCk/OqmLJGlIGAPdUI9Hs7LJtuJL5QO45AT2
w4oMVBgRczM5ViLj5iK5AYZt5m0eb0MrofplyRp+k1208NtYr6rnMhc22HM3tRPMtmlLtgeQqhSx
Oruuk+qHwr+JKjE10Albgl+UhZlUlwZCVDO1Gn4Wezm6k72saaChGO3Aw3kcvBDvq94C0ZmYM48x
8EWJ3MTvZ0T7iBtzYEHr3qxBm3xikIgsAb7ESa8Xt5HnS/PcOUZqbEY/48AHazBFrT1lDWL6pon0
/rKc+iG+bnvLlbtKVaDe9cmq8T2ViUNmgB2GEw6UHmmKlWoN2R11rw8HJ4kNxGdq6FW40LK08VaZ
aFFUmF6jgQ0QsYZ1P6qSEkpSiLR0mbKj5i2Yuv5pcuoBbqBkEb9M6wDTeVDA2OlNoBUqnN3gJG6Q
RDCKBiWKk+AXq8cSQL6VxbN3rmqRUSteKx/nrgWfMSpbByv4ZLraMvPThFVXGBECiyApyq3eWzbU
ET0jwMLVnMldcf4o1LYQRllASbciBDGWBk4hzRvjnrN4jz8oSEdSwrMMppYFLKO7cHjZymPqG32w
r0P2DZStKvvBQ4z3MoyuLJH4tD04U47k1UvHyQAZYKinUAaCCmdN1zgYkHMzhR1dJVQ7TpFnhvHB
Mdi3VstMi2LjJfeMlLVG+SS11pbOT6EFULR0MRuzyEs0oabhZbs49MJq49hpBV+2b8CE9iaHxTUz
d4L947FNhxYwto9DUVQ3VhPicnQ4CaFMLDh9o1ySJeW+gMnZQCUegmzPNz0lLq4L6TjlbhkaL35j
9smlWTcq3jua6XZ7aQgLKp+Wu/Wz4o/MrjhFwyrLYz15DbMyiXYyGYnxCl2VhYe+69N4VRqc2/e6
3lpq1wYaeaXUyUd1aYU+4YSaiszqUE6t1zwmU26Vh6IdNDRweVDW+S6LfR1MmGWXLvZ8TuVPQ+YB
v3GtCE6zaWjGeNv6lsY8a2raHKtC6RYSeNmEE2qcJBcO5N1GD7ryR+PLktmS4qlsSD+KHOCotQZP
nqJfUqNcLgwvuA0LfURlb1AxOPiNrYMUp/xARHdp3flhXOPTSGQc7UsRd3wSVVZQBMrMIuYDQq5b
VV9Tx7TAm7Q6k3Wq2tg5dXXR5+tOBDBPQqVzttelD5BG66f6xpWBmi7z2o3Hg6yMFIK2btvcAYhR
DsasTBjqsq4HevxxpmmkqvSGJbY5eLcRx5xpWgpNWGUFa802Sx8KZdyoS6OJy2CfiSo2+LTbiAzr
lsr1rgz40fuMQkX2S5pdmdPFq+bA+o4XjfihfELwn4vSyc9OoMGBino9TXZdJNuKqcIcWmdyjJAg
iqYwiGBNMHdDzTMfc1HXnMUTlUlCAjwdmE+UedWG9y9vz1RkWrmlmpWPoKX6FKOfmfnWY6qz8uwn
04uSLYHORnSb544FWKxMqHb/dhXX+ahP8CkUxNhRzlAQOIZH6UnXPVe9m3lknvWyhKYn6llj5fh1
u/KT0Arq1ZAUKj1rVtLll5GfsGtctVMuvJAWACXom9ao2mjT5l0/a8j0dDD2Xtw6Ay3QvEuT+7AI
Yyu9yWwpR3KjU7/cxiJtg2s9UTjHFY/OO6iJj/42A/tEV9UYqkpdWFkvu/KhcrRgSN/I/Jm06KhG
QZzyT0RBkYvIujRVvPnPT6H/PeHWZfGa3TbV62tz+ln8D1BvmS6aJmRu/7V6q3nNXv3qLwquP/7S
nwdSU/+HJem66YawDWk7/xRwGRw6HVM4uu7qBuIpjrD/0m85NOWQfVn8JV3Mvbx/teUkwi2bU6xl
WLYrxH9yHOUMyyjv+nK09qTFR4j2mc1v4pofz6NeQzEnNJJ42cbRrVbnx2JAJpF1AEAfu4EgW1ec
DM3dCU88zG0qGWD9TUCKpJvQlMguRHEqLVhnwtQvC0cRxFrSrAjx4cZ6dk+xcesI0Kg+GBRfBoTc
tPcy1pw1lVvOlVr4KAOgITaicz+P7pt2RBHdgIDlDHCeNMCJ5WTftkaHMKg0yCCmjLkwtP4iJ56n
JJciFSUrNnWyII2emhSjQNvpq96JrwRqyq5OX9UMne09mnC9ro7xbL4H370NBYB3H1dzMtNuZHpw
B0AatB5oc8v8R1b/GML4JkrwQ5h1aS+y0DtIjoywSeUPz2t/2lV9EXfVk8BxUCe7KEx/+MF4l5sI
S4e+IyrUi/yVTKPuR+DjMR7LkR5nB8lCoNKB+hBcJCE+hgbAr156c0uvHS6NAENEmTb1qfFcCC1F
djsaBS2w+i4I42etyu5LBVA9rn74yhfI9dHE2T03U3CcmMo7eww1ZMNKLNRE1k8dGdf2aN6PQ2EQ
OEbjjXJYdJmgptHRR3gtOVETn581PRsYIVoX4SSdvyIdPu5GFZtWeTdGMdHWtB4s8eKKCIWYnViI
cQo8MCjtFFXr5RTU6HfCG40/ZVAACAfc221MMTucdJcKQo7RFwnWQFRNOnoYaFwQyvGK3sgpkEhk
fTveZBL8lUqHYRM6GRUDQZqQl/wKpkdIbrSnyqswLjjd9wZxiPHwm8TBi7qZOPwkzrYWTrsxQ5hj
XW2ovcXCWwkgtfbrpFHJmFLvcSA6NAuGTZ3SPDCDGJTD9KREdvBtVN9j8phSXeeH4pxnI4SY+c0x
QCLIOM928/E0aEwE0UmzaV310xV0tQVYb997GOoYAKRofheGdakavulsVpc0d353AnF8VCDM1uMG
vwkG1RCNSccZYVVa2RN8ihBm210esx0V6hwP5SPNzZ3UCfgZp5MavJ9WYp3HcrqnU3hSkVEe+Gyi
CLH1HYXpizbT6BuOJixY66Kwq705+Zd8eEZw3cavDqDIYGQ/NMEmmWIsproedlftn6qGvJQyeZIm
6Uxpnv60xakk4myZ1naz8mvXXugYWedfpkum2yKI8DHRJxkpgy+yzB1gqj/rgXlVxdxNjuPWrilI
fmD+r5vWfIwacDl1wlGqvzDiTT96vwdDbUIb70Ic1v4iy4dX1Answu+nEl9zWRIhE7gXQd4SbU3s
3HRtEuCkeHcGPvMWMWeYsX9QTIdtxw8Jy5p8lGTLqfo+cst9TpfA4VTGKQawRCbElSHyZj2ZTOw6
Fr/j8VfNiYv0lPpWS7uzHDtIH1yGOf00Om7ViIKcsssCLe3BTsAahI/cvAY6TVOias+Tbm8M7ovS
I+Ljs59pJqaNVpk/68AnoaPoQGaxOzd7964IvKXRM6tjxRwPUoODS87V1ZcdnAORX+gqP6XtUbGV
1aEAOTphqFByGxcQG+QUN6fa0ee7QSByUv7Zjs/5SBgNWUlJYq9L39/YEwl5LkG7NL01y1478PN4
fJz3AbyRX9fAtovVyjdJIyiuTFggdeTfh721LsLuWLMVBIawNLVh33nZvkN1Zz540tuksNp5rXFE
g/+enNX8Nw1C5iTYGJecC6cCxTRGJBuEF8K4jgjnsjucKNqlEd8L64dtjzvsj1u3xc2jVnYmVlHx
NOjZYQz0qzLUthlJB20OyaQHwuujeMoISAzVIffkrtMJse72thx2XjQeejgMUSeIl8zQGbG+Zfam
iYP1fE/aouVUihIMaWsxNOe2h83TesuKatX841yFtKrNoFhAt6M/zCph4zCuqKKQnTORE4yAqiMF
VXVvXnRR4mPz8av5aCVH/4bXfBU5RFOZ+X7M8zXa6H1ij4ucxczFrOZkzAF9V0X9mmoRW3h/MwUE
bnG3PIlCtATHxj87Dclb3p81f93UT11JyQ1Ynu7793psI6no11pG0p3wboei3vrk1cjosZ8RyGVP
mYCuZ83/bnDJcJ9H1VMedlZG7dBQBMNbeUs9qNZmcJkP7s7rMIPlxSVMcPK6DfOipCMsx+JXkONQ
cuMcKrJ/DjJ6QpbaVhEue+33NGx74Z1Kh7PnqCUnP37SMXoEVXUqWYlMPpCShvoiz9v73ErAqPX3
VtI8z/9NXespEeOVpqOlFNZjkWu3PJWlU+HLa9JTM6RX9hBfxcgLmxqCFLEUiuAJUx1zKc5+G9xN
IkCARhxGMd67mToXJr4jEE1jkVxVnX5IOQgEQXY1DN39KP27mEU0sQZaL80WDBD8K/7c1N1rrnll
gEjyES3XIj9NfsQqQ7hRS/+Z5B7d8E7m8FIJplijb2VYPzdj8qK8ZjUQXOYDKEEbbkZPWaZdIxd3
3e6mFcaFRtDlaA03Fj9D67xbCytJHWtn51c4+uuprbfGAFnc0A8RCJ8ikwvLsNnPXGeqokNP9GQN
qCEGs1zoO0oeG8uHEJRAKk8PtiR1qG5vOtpGxCD6m8paI/LYSqlvsyK8jgp1mKLuZvJtFlH/QfnZ
WpDfoXDfeIa+tuP8ghbuepwdIMEm59HrU/ZKJFMR3ySRPKMe2Ity/Gnb/U3SgDVvfmpx8AhKEEQ2
VhL6VFep/hQUKwCKF6WWEffTUNxd5Se/GA98qm9Sd3gcZXQ9vzPCAGoM8tRj2lF8uAh044oz/G6q
pgu8OqF123DkpQJykq75kpTDWz/Ay4imY1FMD24VPMYqOaR2+4wG7IoqtvI1yNzZKcxjOvIOVqiw
PirCl6kfLoMeJGYNfavw13YJD7+rz9GkP+X9RUjkbrNtppPHcS32USCAJE0x+Zc9WcD5RTNqN2Mx
nip9Otil3CY+oA9Ho0qV5oggslPrMq3d0L8kgOmBqAuqtt3wFpMRXCYv0uo2lbGUxsUQjEvq74vR
bm9rLbr29empmLw9dj04ypO719xk1we7KgGiWFkvNjWbODLvmkDjmnjnvE6xM44wOfNxnOz2JgzA
25Zy5otr09InysvmvEeFi9Kg5sYvZXHfEzVl5NlBiJ68ZAj4mG4dth2uuQ69+MkP1M6vi0slrXVd
1Mfau7HTnxaqhhX6lHujCm/CNobDIXaRi/Iedo0dIN2tjYsptgA8VWfNkOcR3kqfE7vR3PIZg56F
Y7OUZ2nzuLVFVju3fADv6dTe56K7R7tzXWQNq8sbGrBbWvSrMZmD5Nyjitx7FpDbBF9X5w57UfhL
YXq30SRvAzU+mjK6IqZkYwcTti62bFF6NfSsHZONXs4/J7TTgTLily+KXxxW9H1YYqoN2UI6DVK5
qaRrNMZbo74zPRz7aUpBFC/dsiIvIhEw/mN5Xdkjat7WPaYROYHtdd/u4jz4HczitXwk2dQSBVFn
MSgmOmnLunQ2DTL9IRrGi8by9kbtnuircKemvZOIk6dXMBCca93jT+U5QLQStCccv5vBgZwxBGi/
eQPp7BC5FQEiYM8NIg5RBIDEidyP0sRAy15HG8KDcMkg9l0w1YiGqaHHC+oEBLFWEpIZNoeI4IWh
Q1+gBO4r1nN3U40eZZHyyMa6P2YoZiB909KxCgtgFlMJOQa0hOzoec7RyMOOfk1nLyfnsvDLH63j
39TpaC2cqEGhCLVoRMPMEZTum08QjK88BMjJznb6+1pkp7TgFWmyFJmPxLUzwS13AnThxFcUcLUw
a40rXQMP3QBjCazwPExpsZF2km5sg1RDA48JB6915/JBbjTONkFIys5kEAEmSrgW7NGRgS31Bmam
QcxlE8gWoisNGlNf61n9q3acrdXZ28mLkGTHvKxB1/6oJkH6hFnhoeUxR7ocdzKXRGzqeOH6hG2F
Sk5DO3cjnWWQ1hYkIOpSZRbsdPzsA23IZdiWHYEtg5+8QKA11whqjE3XFryMWF7Lh8iz3owueNU9
PVq5QgPyr1oWvp7jECC0yY1BkWpTstEU0JC4IQA9qiqydiSrVDRNE5aHYibevIU2IIcqKKfLXmF4
4koG6DUEMxTFEBASjHNaiX5tu329jwYxQIIhYpBDSbjry9TbUJmcGayUyqXHOTctbbGpnXZpWayh
1VCY0BaSHZ2jFORkyn4GipOYMrpOeUdzYYjCi9Iy75IOxqnFta6qvFzrZdcfQ/CPRRnf53XE/lkM
3c6ZanudRwaV3BSJA7pJErNLGgqjh7IUzacO6xKIaapetIKpaFni1avbi0TW9UHWIl1oqYWTNyTl
CcVEvKSGDeeC7QDqH1pjkT9e03T2Vr6FpSTxwwGtIxTBPt7zEDwKc3W/DnltDDdOjgU2WQKK49/+
HGTi0OOQxtTs41FiGY/lvjRjhO7GtUr1YeXIkMxQpTgvgQiCykfXmWqC1eFb7FOL+oDi8GiiN5cN
WS5Kb7a6wE7EidC6goYEPkILd40DK9Cr9rE5capiASKNJR78lAUX1ruk9bK1sQigeF22aYSfp89+
tl1+cKeYOjufU549Gv+yK07sK98UmHcPglEnw+6xat0HUVivXRcFP22y+6Sn9oFXkWaMavMy8jig
lgZfe3fInWMfh+M2wdrJmgrZcYwzjj5qU7aQWSJ5qEYA9VUFPuyPfyukbPfoo9gBEnsvJj3ZNB7A
nZFcsaYlziOLcu/YaVQDVKSNwCuzKwuhC5NkwBU311U8P+genIw076AwmSS+sQnquLuNkisa2iSd
2ZibByt/KRDM3rrq7OjeslQE7gkR/9JymT/4eNN9s7oMmJuHbsD37Y+6cxPmaHdl6uuXqFsBOCvS
IAvlRDdUtCaocZiORgvIfJBHq7HVf/lTSjZsxOaD3sQuzTMyCYNIXYxTgJTatjdTTq9CGHF/w4nr
MFYpuDdaURuVlU/IBdJd5Jf3WgiMTpqvkztp1/xo0IysGbtmQBXde5xsBChNbisI4MfeLKBLuMEv
JM5k8DnGg9UMw2tJg7zupgeBv2acaLcLFAAdKmhOKB45BKi9LBMToKLNRhOrzutn9EzXeaixS8fV
lTwHRfrKXmehx+lznSYPhQ1BK4s3eT1tcxOJZKyM657Ii6bSyQxITnHXAe2pSOaonJ2baQDy3Xph
H6RI8bXU6q7WRrUsU3+TugX7A0eO5BJBJDdzZ5dX/AAdfVhz8DkxQGMYM3CL2i/P1Q6hKG5UVL8a
00x+tHPGhlNU0CFiFfQFqJYmWgBGwKJmTeA3arac5H2k49FRvDUTS8qyDeSmn9ROPJc9fq08fEP9
/CwH67GeTuEEVBJ+ACmeVVE98eFY25mzpw+6L6vkNhl23ejhG6FnZFBMMlLqDhqBCsvW9O+8aQAq
nh3RhRE002KczHvysxJoKg3mrGTUyQQaT+mQvqQzfMaZ1mFOl4FzrthY4YliFPHo3gEtz2NZA7aI
3ippnW23IkbYOGhZ+7tFVa4DLHc1jDeG59+wmsAnTp79iAg5rwbh41MTUaTg9gmpG3xUCdz07uZ/
Wp65aBv/Jkmu7Tx8ERbbN/Y9p8qLu0VTGlhjeMeXcSjOnpsca6dmt7SdwDoM4ybl7Ono1DqLl6Lg
T7kZ8OEQu2l1T4f12JDYQiHmVmnupjdInW/USTqXac9bQ0sIO2vlv3mSU3MU/cp7G2MT8jYUMg/O
2PBmh8yePHlOSN41iWAhRo9iajQ79KvgxZycfQjdjZin+Nkf+lVOA5aWHIjgzCU/zhvXVZDuUx0Y
n9IBSVHYmTK5rifuCQpUiKtZd6fpkqayWUA6C4m37mo8Qggv1tY0B7KV5bYCpOrpBrtiO4E6ofad
Ht4GoXs/dsGqrEh5rXgYfQjhIYKDiVlyvlJacldxWOFzr576pIJeo34bI8lOPHxISdqhdW1O7BQ6
TXk3VNqh41a1JW+HzMXGzSnt5d2LEWhAS+xdBFsRXcBkMueUuROlthY9Fak6TY+UCH6pnEsai+Cl
7wFymOOby5/oeu4NvSe6yMEeX8If/y6ngRM4vffLEQlPOR6ySlzrMmXhQREVNLNXz3F2dppxkpM/
V7LuT5NEbqDT2CvYKbbRTR+QiKfidS0gn7XWteeIc5NVh7iVkDmgL8x4gYHfNYPqE2kuwKf4OpbW
zmjEWqV3Fu+zlBNZoflS8otm+NSIEiNmJsuucIEAGqXesSiKbqcl/l3ksFr2p1IiwsjBLUThgGjY
QNSdVYDQqQcr8lLqjJmasEpavbvS48emSW89O6HcPVxOVfnk68wy8mPoeFnXyJ7ZzDZzrV8qWprc
HM8gXKTR3bsq4nCC2H8uvosdaEpNItsYBn6/YhD7WHAGywsS7oYXuBoRuz/wCgV/JyyI5ejwuAl3
Q+N3LucCzZAbzc6OlkHL1Kvw6xrcK4FzNATfzzTdjQGuTWdwzlXRgGSP34TW+WvLyh4GPbmknral
/SfNQ2/EbyainF7rTiU3vg6SNwvF/MIShHJ7OJkrfuWxZZ3RaDzqcGsN9Wq18IT6MoPEE7zUL2mu
09nQODAqSCjhC96HMxKLtd1MD4aJ6nuOkzN/6JG7yfk4NEo7+Jo6lG32HPrmtSWB6lCpKx3m6Sji
lxoB8sIKutNF3rAI9KF1SHBNFgZY42x+oM54Q7kBKkRy7Dpxbr3stjLta76Ht8qX+7ZtN4kMVtnE
mqbnP2XvQ3VPj8NEmyVqyicPVe5Wb+OXN4JjrWbiUGBDVInN65SJneg0aJ2Me+/X5rW0BaSyggCA
qf3hyofy0cjUPs05cvQpQiC2KxgU4/B30g7bztEwJZKb4vkX1Vg8RVOPC9Q9DwmODY9z+iABxEVW
fmVxkhRh/+BSUChDhQsye24ohA4zGSUFgjVEVcFezllXzXQ71dmt3YKXz10+IrziGQkKufara5i9
qAGPVomPcBYYueGpiYjC7rQBS2P4QpU3tTivuFb/0AW/RFvFG7dmMbZ6ceel/YVn1PsOEBGFswDG
BiGGjsV3zTG6owZ+0z7nfX7bBWKDZHmdhGL706+A7CYw9ShFyHh6yPME9K7Yz1M2N/2XkeCWSPG5
HJxuKcd+WZTuubDEvvDlXVjZ2/nzHXrNyQ6dXZ+Z16zx7AckKyYwvlS1K8fPr4yUwq3Ojwr97AoT
w3Yk9FD0aYDpmHUeqOQj22HeSXR1fQuyr7R+Z7pPO61k9uJB6jIXNuB01cFkoziJxmuAnowUkBYa
hBNmQFY6O0fjF0XVwUKNTmYdU0dc2NR3qGRxwEKt3EJk8uFqdl0Mn1LciQgmcDt5LpunAHtrQkLe
RMyODRVvV0fQmnOvvuq6HXarfBkXBdCCKdNXLZ61WlHV6Xg3gUT2wao3M/JJjfj1P+8g/6+kg4hv
6CDTz/QFCSS380/ayB9Ikfkv/dlftvV/4NGk7SkMKRVSLxTHfwqeLf0fpsH/oPNsYAsyBP/n/3aY
cdL8gzYyOmRlCayEYN7/2WLWTPEPKSRKM45EyBxt2/lPesziLw1meruSrrOadVPSgknifjCAGpmD
0rTXtIXjTbuE2K66NuaNzDJq7N27zvvVn9iR9ziSv2qr/30orum9tto0Tc0ZNYaK0NVwXGnrhRym
i68HMf6KPPlzFEtHv226yLsRyv11FC9os7wpWMGKaLwVSfO7pYTNh2fpmsO1NvZ7O9JuRdv86HR1
keQpqn8ovRodHKJbdiZmtqK1TlBTsPr+U3fw37x6bAaGoLjqmrb9QVnu1aLQQo80Cpk0x6QxL2PR
b78ewjA/eZjvxnA+4F7qNg6MKWSMhmQdklggtDQ7HB1baA0b6+rr0T57nO8H+3CjbZlh8prPJGnY
EahcViccKU9fj2HMv/G/ADb/72lKgURYN3iYH+5aziFsUA1XNNDerVSLN8tdaMmhhhdlR9kqt+Wm
MTlo/P564M8v7p/jmh/upPKTcWwNxjUt7R6V1xWNjm9mKiqRry7N/HD/HAyZxjgyhAsvI6PAGrPW
F4P7p/TnT73LJ/PO+G6cedK8t3jj3htQjHIaeRgB/HBIDaFlF2sSZToiDP1ltTUiILGXXv0nBOC/
Hnp+o//t6RnOrIOxpes4s7rl3dAxsroIYTRPb4NhFMT+AksFRUaCbcBTOmTmLeI96XFsRRfUjtti
/fVT/Pza3/0C82N+9ws4fYUCMZh3VdcZKKDhWFx6KyLhL/WrfuMemmV4GX33En530fPzeDdm01UU
WTPGBH2+guN7oIO2DW6zy3RJVNSSTLbqhijpDFM4QcrfXPCn8/bdBc/L/bvBURYXyHkZXN+CGnqw
l+IVXEy00ZZk6u5N9iJAj/7mmB8+IUk2OX6sWHH7pbHxL8gdnMNwtmShbMtNsfUvv7vKP16Nr+bV
hy9JOUXYvkKuMtinDwmxb8WluY6vaYAvu11Mfi8Nt/Xcuuf0PcNUYL2t3NU3l/3p0oTJ2GSzzstq
fliaGs0cPRlSkx5G49EwtE2LAW2igLxEn7NxK8jbqa0eMbmtBkecvh790+eM3BHFmNCV0D8sHnHG
Q44Lizvgp7RCyqVLAuTfG+LjuoGXu0SNjI8xzSl/76zW2H09wmefanzs1HwxPZi6+PCmcCIY0qSb
qGp5P92G9LDmKCT8gR2QhW+WovlHfZwx+Lp0WwgLnZ/88LA6w2y6NmMoRw6rqLltaN2L4ZsvovFX
td6fX6t3o6gPX40Uqb2rEkahOkRrZz3t8By/uVtzFRyI+lp99yIY82P+4rLUh2mgVKVFXsyAtMlX
4iFapUv/CEZ6Pb58u67Nt+irsT7MhzGru1oLGQsFgQBRvgaO9lA+c+zYSNBBwHiKcJk9cMIdV/h8
Nt9d7DePUH38mOjBMOJLYz5arxNJvW6G7jD5/5gnQteFgMKH2xCsyl/WzyKXRqDLhsVbuwr9t7I5
NPhSvp72n72778f4sHpJwsalq1ptUc4AEHHvULT6eoTPXqz3I3yY7W7jTY0rGKGqAJnFHMe3HSwF
16XR7Gy/HuvTqzGg13BMoeD6B4Lw3RcHI08VRE3NnE/PvbjvXPXNxXx2QuGE9M8BPtyuAAICOm0e
CWFk97kEYGY0xcWE107vg/uvL8aYf9jHSf5+sA93rjNxBfoFg4n74ohEpaVkWy/09fxR8bdetgge
UjJB9nKTnawr//Hr4b+5l/aH9WNCcSNzi3tZlNfZXAUN/uYAH9YLMWHXbuYBInipproXpGn8vUsw
//oCeWNpSDyI7DaJfWNB9/38mxE+XWXfPaNZmf1+j5OLwqxQr2qLZB/u2FA+B5fe0X3Oj0jnthY0
vR9fX9I3c+IPdtK7GV66QZ6mivFmpqwkJL5TsBHwZXY1jViU0SZr39dDfrpxFZQHXGlhi+OY9ddr
NMpRL0LJmN1GHsSyuJ1eUPLKO5J11qAK+nWy1I7i/PWo5vxw/m32vxv1w+4xRoknRkpywCbHNdvW
pYN6eGOhiSNtapNpF3CwIXWsy415QVIP6mBJyDvtEajM39yBT/d47+/AvMa9u+uOqNtWzRNp3lXK
BxL5QMId2FzOgTvEU8d7QouX5oajrX/syKva+N9/Xz/75s2fAuojapb8f5hqmU0fVU3IPgTpnrt2
65HhSMtsIe6QYJNp0KIxWwK0W1N3RS2AbyjbNf3y68fy2Yfv/S8xrxrv7kRsO5VPeChPhXSsavjd
kxXqAnT4e6N8mHFULQKZGvMoAw1Br6C95IE4/+Zd+nSFg3jr6CYGCt3+sADFoV7bY8coGvsEKV70
+psV7vOb9a8B5in+7mZ5mu9HusG0MUixIoZk4rw52Yev79U89/79PfnXIB+mhdZaU17GDCKrX5GF
/OqSncgxgsaSqW+G+u6GfXj4jk6lI52HavNhP7TtwqWN+fXVfHfLPjx5za77sHd4JkhHo/wJYj5+
sG9m16dlOfHuwX9YWnAEoLiPuA7aIOlZzCDUOF53O+Bm8/Z43T+Wt+YmAdD73b7xuzv4YSGJbMuG
qcXluQ2GNDIbMJ395zdwZj1TyjXR+v1x7e/mXOIYqGxdrq3IiaXXxMKWCJHr7JupYHx2Je/H+bAT
KrsBUev8IcIgvDSXrAIvMHmXhIrdiU1FhLn9Ny/sw27Ib9vEjjwGFKjqptTaSAs3nNZ8MwE//dq9
u7CP1bYOopfe+Oy6/J8tgFj9wUk2yCnX2prY0vJU3vnL+NtCzWcv8ftBPyxFraE1tT+vFLWZkymR
r12RbEv4v0FQrhIyt76eJN88vD++ve8mSVSEldebDDd3U/vx3Kjsu9v4WUVCGdb/4ey8diPHujT7
Qk2APPS3QTIYThFSyKZuCFl67/n0s/jPAF2pLmSi56qALGVSwSCP2Wd/a9HuRUmAnpMfL7JFNAnO
xTqE7wO/2E47xa/3nQ/1+y9v879+ln9c6MfLnJV0rJcNFxpCeatp9GCCFf3z7fqXb4cWWSAxVA8V
iis/3tosiuJAn8mCleELGR3aHu6b1c28+gO77z9f618GwN+u9eO90o1eK0SxXit/FsWbVj2YEH//
fA1lvSc/5ozfLvLjXaLALSap5iKdu2xLD0kB66vsMuHYRQBFJ4eDe8H9/xjb/3FVqGm/T4cGObJh
iLiqSV9rRyNDzrQ4jMNfvq1/eSB+u8yPd0lZ6kVXKy4ziVszfamo5/759v357qmy+P1zhCIMctXk
AvFkOnaWeQT2PQPJRxoK/8+X+vPToMrq75ey5ok0cMulmuZOxio4WztC9H/5PP+20YRztIKG1nKU
DLfot3UK5xZ5XXHivrFuIHK49jZDwIw+aBv6WHLeSuR9sFs4GZh32at0+vNH/JcdzW8XX7/Of4xF
CshVpbG5+KQ+5eG9AjjcVC6B6hftzSqX+vPV/vWGGv8h33IIKn6u+YZQqwywCSQHBZIwOoQHCOT9
/s8X+ff36x9X+fGEDHpaVnnGVegq6TwVkOYta4zAXSv9RgnwyFme4Anc/32X8J/p6X+82qYuAFHp
pkL09/fbGVqBltgKvS8KRHo4+X5NhmtTNTeKm3q5r5JlvaoU/0c8tW8T+zd4E+6fP75AKcFV/vlb
aDYkOlsArmK7iHLix+ivgx5cBnMMeT2isHibDEuyN6FaW+N9VrYBY6hqoh9HX1srKjrPaIyKbVLD
SPXtwdRMIE4RFY9qKGjr1wMSi57QclJqSZpWpA6VLmj9Ruiq4qh9X3SHTIKG9wCxK3iR8rJlH0xb
V/4g8fKoXjfHmuyVCq25E8CCpMWNrkQ9Hee7iGPyGO65VQ0EkQZDT8QbB+O9cpAhf+hXe5lzaBX1
2ORgg3SlmsuPQIsELa6N1JIjHSHrqwvgEhKriWTfTpUZw4G046iKtsNiqKlTic40PbPNBd9KV7BJ
Z+00H+httFV/1C2yIYpahM44TXfET19qiaqmXeoXUt2Y1JTA3kpFZp1sOqedIU8/aVYBkZ6nMqA6
sOFSR4l6XAwa/abhpQNwuwkbhIsNTO2aHpNCiK9UH/bVUjxmSILZYO7ZFN02cXuJ6MSm+X98NcFy
xg2aRWt+VJsS9WYEaiTxg8C8k8H9pWp6rHRxAqNBZ+tzYz+Symb7qZzylByQNLjmjH8utd/6CgGE
VPgiX4Oc06aNfCIiafJO+92d0iONSp6AergziKvRGGjHIZRQTMMEm6QERtFLx0Y8FJXAQ9jtR1qH
+jb36M7fYygk6a3ULJNI21SpjYncDauJPlAcntNbYN/V9tWKUBVwA6UnJZhIlW5VHfDwtutBtih7
om626aj1puOdrO8k81SPBF/RC41e2O4X86HrXjUxbIoJ9ZqrNTdF7k/9e5yRTqYFcf7uiJIGUCXm
peX0113AnpMQdGZYXhsFeHxxkzXE3cA/M5SNKXUBmW5l5QkhjxOaj6m2M8QpHlqn1U6j9abFt9jC
CGQcgum4LL6U7BXzFBMtNxNo8MrR1mjCp0Utb5GvLZsguNYJHZnhL1kPMPWuRsXDbO6g8WwT6xjA
XjSKnapcur7aArnewBUClE3472hPBOwJsROchkQpyZcSTEza/hqCayLTkEVcsQn64xScrAYxKPku
A5/B9G1U7CmdukxoO9whps3pQIP0ZiG0xL/aWafefM/7G8kMHDVaNe7bCTNCV9KP23vzdIaX6zWY
UucYxwalm1u6sBy9/KiiI8c5gXJTKO9miw7NTUCBZX64WncPM+vTLtqiEJSSSzttJXEsev4PIeL8
VAZXGpLz5HYeXof8O9H8VqCJUfAqfo7Ja7i8GMP9NH8qjQN2g+7uJ2vtEa1mHqY3XSMZsh5CYwPX
2weT4glt0qbacSD6qBDoBt7ISzQT6AgDgHrAO6IFvj+9GXmI3qBxB8bU2qK+onipbDqVdKciBOG1
dvSB0hjM5MUEbiy37WmO/bhw7OpRxLQnZBg536fAI0CqwlZiDHei9j7sfo0qZkTEchHIMIabM/Sa
ovmS9QNYXIcW+TyBNpLeyuKsiaNirUZRJ4iZW8isVL4pHiebZuP50NXHApgmTXsQrEoHra/FMKjf
TgEWOnJ8zXAdJcutDNVp1Zmj9jdR3PXDudGeyaq3bUvbq9joNEsOGy0IYP+TrccOXu3G+FJml0x8
Jsulo/cR8y03pYuwW3RnSdrywuBrXeTviSa1sH83WY6372N7I0WPUvMgJhJX21HeqfqpwkxS+kiE
FRSNZr0TEbpYH1l7VD6odNlSsNmU6WldYAM33RTq61QcDZwXHTE/uny3SeF3IRePH1gblQnGaVjn
gtaau6hTrw0NpQs+W8ZtEK300iLosJX4HMjbPtDgN7XnMSS98GzUV4aVDK7vADeme5/oKQ3yd9pJ
viq8WBzsLNa5o6PEXjvUGUpyzL9V+NpXrSsFyyGcaADJb40wAdRE23T7nhmfOkK6fBGemeR02u9g
+G1i8QqjwlHlxxQrsEK+JwTtW0T1VmlvzEbA1H6So7souB+xbaet6YXKTUVD7xiADcAZojauGoRO
3lT8RiVNkKY7JxntdgyaaBkaI/dI5o3TTcWQF6ejW5QYvli0tfV+tnJXmybYXGcJwiFr1owoWpwt
l4UGZJxtSZvf55DTNh0OTgATSpgcpdByc+4XiTtvMQTaWTKkCvhq44UDEEJ0IybYmSgVjZcJHfWm
ql/H5UllkgSPsE1Avk3T6rKtnXR66eWZHkI0r4xomrq3pudmYTgQ2dOCgHB6LohLmBEpFfMsgjdN
BfFXihc7/GyDfVJ3z2Z5nLLwDlANMLcb2HsbWbntB4KcBoWH7FdkyZvcVvtnK2mCHaML8bzJhvQr
jRM2JF2iMCzV0BytQNWe1FFnVw+g/2hJAgebNqfXnqRiTldpLd8ZJR6iZvjoO+jYQjgtTKNIp0c2
kIv6YKT1AT/AfSqPZ/A+l2YgV9IJEvn1ru7CV7jynx2kwM00wJYkkdg7mbTwPSumY0n0WMdZddZt
9chflBx7aMhjLhA8Qzy0xSEJZMOtNUb6CRMGuAKhOdbKjlOL27xcZ7p5gUxZErgypuRUA1trehzh
dvs59qGvg1XrE0G5tPTqoHlbuK8jYXCJOMYiqoOiJiR+1qZxn/CZUI5pHjwqHfeFjmoQGhzyILwh
mvqZyuoxIQq2ged3aIiOxueu5hYkZ5lUSlq/tYVwmvhXIR67ykslTD25K3D+WDvaexwxHMAub+Sm
dRrTI90S9F8ACQgJvjPq2frtoj4XX1K0t7SIw9MvOMZAY7Aym/G7ja5YPJFd32j0fRseTaZy8bYM
WxvRl84eqEflMruSfqe9mNAz6DR1Zv0qWeTJtwTsUhWz5WN7J8V3UgXJ/pLOvvgoXkF9x9I2RhQU
6Y9MLEtOWPAY0eY6+3m+zZ5maCGMO5Q2Y1eYt9myXZWVDbdQd4Liqui3keam92AICU4U5lGzNhGN
YNOxsi5JfygNJ93huzQ9jRw5ZhtchEBGaHmpShqbAt7NDXRFw1NTPyWg/yKKDXHP1sJaTIPufVjf
BFS7n2Iwh+CwGUPxHbJDjhMCTwc8fXAJSPtumMKpWOKDWQnY9kbRAXtd9exxMdiyrdmLDQw8J1Lu
Au0z6jcGvkuX90/gf5ruhXKYJ9RpILOIbpNF1oDBGF9YKiAi1MovkD2FCWIUwz0K8/FXRSBlygG2
v1c852t+eJ9ggJcsYhKM2MxxCyKcJcBNzJgoxu7XGpglNmdx1lbB4QRgteFPO+6kIh4TbWsm9IiQ
LUN6fcMIAjzODL7CfnXj9jMhqRWb8FjOb0nBmR0h2PZedMQwyYDDpDG38Xwvlle7343SMWtfaqQx
hflVRpBEDRL0nCEa+cyYFLqEUvEK8C4jdzUhNRhiwXPOyTOyjHk4gibV+zuhwY0IXWmgGEzQlsUw
S7828SfFWWl9IPyOgb4db4zXoa2An/p1CamGKJI3PhmlFyzgY3P2BVgkyWtgVVjfnk1pMa2xXe8A
MJh2DmdDbASuxJSTGk17sBomAKt2UyyLbQTJTL9aIGty5KDr1lTtt0X/LrNSZkqNMAzlrG6axaPM
tpdNP5RuolHZ1Zdw2GqNrykeQbhp8UljI26MzhVdZcsp1WDVk3RJMNu3HkilzTC5fAma5YtBdSLr
tpM+LfDonZdaTgAY1zeO+JwMxLlABtmTrQA+N2d4pGfrqr5GpLxvu8VFKh6ZEEye0NLWn/LyAQUG
Piv/JjvOiBQSmPtHlpwY3OnHhM3ZDlvZ9GpKJcjKJ0a12yVnTYVrj6+FkJpTTndm/l0VXhXdjdUl
t3fphe8j4G0gflBITxllIjrIhm2EC44DNgIEjIQBEg7urBNhamGphTiVd97RJE8SjJdPsnTO4RZZ
BE5fOqaKCsZhzqvoK68KnYbqJr0vvwNQCJDVAKSc+19RtAEQFQS7edkOxtE4DfqVh9oGdVfswAKL
7xCTHyjaZW+/jOf0MVC+7GVj4BWEDgTRqLqAYgqhsy07/VQoXoyyjphty6S1iZ6BiujsQnPmNrTM
BxWVQkrCgpjtS5S/6SzkjeBc2h5eWbBJWLrveA7j6tRgg8t2hOI680ZTjkLdD/ZpnE9Z4WakjXBa
l3vqJIl8y4sy1tdJc4DJZJUbf0fdi8WAhajP9LntzDe0y9wYUEu4ebirk2c95lc4F+FtHDvjtRjZ
bJ0hZXSvBUPOK4nc6D5rzwEesuqA6A0r8WyDbfF7MsbZYSEXwS4vUrnecpaP5okzd7ZRBBYWeVNF
2jbLHhTJjQHnjBt+sq4e6s5vwVDpyw2jYwOW6VjiE7sRWMWfE8MJy0MSOkt5O9yhJNQKspSOCWYM
hW7v2vOhPubJs2BmexhJrUS+QjBV3rbhvil2PX/9pv2av8HNK9J+YFxvvLl9SHtqtTcR7Gn90E6o
fu8jcQ8Kx0QHE3/xj4tDrTFkE/h1E9/maGFONrzxVCo1gh+7dMVxkLaH43DRgp0s3yrnoDzJ+yHd
W8WLaWzhwhOiMyevPa2TWoiNKH1IBrSGjeF01ZtRkyWFSci+AwORKuOD+c7XCDwhK/uSofr7Xht9
4D/L8B5aVgqeoCG24oTZa/EaJMqxafYGhQqKcOMu5RnLtywHRrxdkTNImVcXO0VzZ4Vov+ktvBDk
gTa0LPsggjf5mwXEuvcBeZXRTQT8uSLfHRn7pXwVyGMRXAKuLJ2CbTKbm8+k2su0hqKX19zgSVJc
CDzZ7SCfOu0RTkDHak24Cqgj6UGwKscXnT5a0lcf7Zfxu+we+/5D6y+Ms8prK4jpzJem8gteJKtz
ZEIr9XaubrPJt/RXSXbb4W2Qz7C3tGbbgKAInOUxZDQtY7fTOYfpnPq9gOGRM8JswdSE8mfNv4U1
NyU8mHrTtf3KklMLUfUwPlWkX84MsF0H2OpqZQepv6i56pegv6qWZHO9MwMUSokTBs99u53ra9fc
RIwH84MS1ttiJpL9qI9fcfuY9r+G6AEAplMmxyy/UaVfNSyB9iEOnxPJt7PXxNqJcuYE+UEZvLS+
B3VNfRFE+md7U42fkwR87goiKwgPHcKLkTVAb+eEjF299nsqKBIB6XwgaHlr82IAqbK+7PGuDc41
SS7AC/fm7A66L5UAJ0AHRZ4OcTz9aNHxGvVzMTcbAVOkZeH1YahP0OA3+XKUUneGKKH7PcgjzVPs
9wosX3Rp5FPpyTobam8S46Z8kknLp2eRP6pMxsp9iWaw+WWwC5rLXdoeZRqc4JajvAzYfy1uN18G
c6tOe0L7yYD/kjUaxY1ZnNrxviDXlOKgGJw4JLU9r2jlgx52G5bAa5Yx3MP1S8aNKn0RUeZCx7Q6
2osXEC0yTnr1NJwTiz3UBQovg+qdxTaVSDv5wD2kLJQxm5BEvXZjv9QmT3SengOfSkdXXnOGd24E
CWjjqkHDGHdDf7ewwU1vAm1rmxq9I34YEujvPaymCXxNthwem+6UWf6TzUEfe3mxVxp3uU+YTt4x
g+unIPewHCeaCwcMFhA7ZjXZ6ZhUF7exGfmZ42RXYJkfj1X4UZOSruRj0q0zAKRuHrZ9N/jqZ7Oa
xJwkv3C+hA0C+O9OGUDj0y7rp8PJ0AnI0yC8aZDgyg4bUR3p06nvfegITNiZ9LCuuPPXHrAC7tdk
O9Xn4m1sD2X7kLF8G6fbgdqUDcqMxfbZ0r2p2a4tIZTJJmYrlWrc4AyKTxrYJBu2uvne6vCBaHk+
3VKOKtWdQHItSy9E1PDMP9vzLdQRIEFEAsN0Yxv7svGYz2lt7hdfM45S9xKlVz3ZrpWrOGVig581
aHudpjSreM8mUE6uthZMtc8kDJwCbl1O7hbkYy183hfRb5P4c0R7GZzVbteA/0942ZnoPgo8lKWb
5i4je/E6PS0L9bJNa29TfUvxCjH7c03LOldiiRxpB0l6zkY3HnbcOdjgK28WIDpUnprZ3AkNt0zd
JXSFfadVF+mWhRAw94KgMtui5hAX+4py0X0OHagddrDgZgnUw9EaHD1yuIWm+tAXbvg6wzswupue
UqhaPcWRb7GBt08axcpMOeZTsB+ax/YA0M2R6r111FdRCaZ0bvNrqNxbKkjD8FLDVIyoELXSDbx4
1s1nvaae2nt6spPIpbfX2fZXvILtJjJ0xUSnR4EZLjyk7f1aB14bvzaN7hqNXwZ+NbgjfBRqcXym
NeZXOiyIdLGdnoLQnaJdRSb+Y+i1DcuXQNxB8suMLWwElUeLmKbYJssh0++K9JbiF82FrHkp1enH
IfMU5MAaEGmgTIAtNoO5L5OH4U271did59sWTbLsL2Cms2NJ5dVht2+wnI13M25Xk5IlMtYNXJuQ
mUenncNJI7+npl+nZ4W0qjgvxQtFUHv4XGTwXE+jBmDOFYDn4/W95AOtggvjHLfuDCgPzavyNLKr
olg350AIPyUbeDY5kha8HGyrG0moHkiC+546m4npcqFWyiDUzL90inhU5xlmvrvhNYFYVt/2bCx5
7YJvmg9j3eu+gLQxsUgsqOHXFf66vY3OIwu+Bxw+hJ6dKeY+aF5kJm7AeguYvMxE2ucPCiUwqz+y
oVLyZRMTnhG78ZnHZ4KIWRcnS2fH9DKUuz5kZ85IxrbvpgRpVfvjazNs0LspLD2vSuotl8T6kIKH
WO7BLCab9LtENfxhVxfGpj71MyRkHdWJm6E6SqM7pU85UIbBH+hOuNcSDyNqk7mcDoTNHepEcyTG
T6+JE93RCSJnDqNXbW/nkgD+XuMZNL1RXGbdXwGNId/Clk1oQd+I/mlM11n5SDG85ZXJFkEHiYTn
M9JAIkLwpKK7kFwe0sJNKG9WyUWwe2/ZG4bh01QKHl+ywADiqbkXD/0Q79SKxaMAJWiZzXaRgKZr
yVlJMOQ1ECT76Xbkzy15AZUS12/heuTTIG3Zaa1+sFPznTMcEsAd91Yf+8DX0+ExthLTE6ZsbPWy
T5xBjwUWZCNfMA2ki7KP0yb356RJrmWYsSsY5IpSLvxrWKdJIeeXeJZI8ncJf8vm+KTo2aJkkoZ+
ohmjm0VPwksb4JuDyqbNcE7nuGj3qtxiIW+TYNzqepIetLHc6zLuYSW8J+dnndNs2Ikwv+26avBL
xRBHTaZiH6i6zoAuPehF7Zb24CRaKbndKOO1nj05QyNnzECP7HOjz+ZGK61Hk/fFHKLDlMf3UOv2
Wd64qcp0IKjmtwCsEKXJN+C2afajNE+qfIcIQeB3Th5yJe1O+WJcCG/+6lXtEejcoQBg1ZT2HXzp
1EkX1r3JuI8M6xjL5leHrm0j0gY/dDTBjTFpvutU6aMPh+9YqhmuVjpPYssHe5b5/4D/d9PUfPQ2
sNbcHjmktsOL2fbts2kDC9VqozgpETvKcSisLZGy5NrmTERNgrK5R7sBdsyuHyOJp4Ko+HhRu0qK
3Kqv+wcr1pR1nuD40M1nuRw3VltmK+1CisPTGC6jecDEl2hPpCnK4TpNCt8TcC4qyoMI+G3nbBTK
fZH2U+BPdhb2x1KSK+WRFrOsV9G21E15mzYz+xM8XXNIbMUa3jkiAH+SSAohaJpY0kNjBvA8swx/
FZZDjAGODBzsHQiXYJ+itExWtqTo76WpSv0xlMs43iIMoLI6mDoOYrEAquviIXsBvW9DwOvkYt4P
EFRWD3BB/6RW6qn83WQAecCcLyH7JTktYdgbQkJhxZlk6aAW6MfLGE4tCM10HUfRnlDsypS0UphZ
hr7iKAQxgx/b3CfWXBCBmRUmVT+s4VSEZSEYNfRVc9NQmOzLLjQmZ1Hlct2rB9UobgGaF+NTVOAG
oqBrT4COmmwagj0oo0XscGwFV0SRgsy9VU/AbKfRNDYdx7URcXiOM2lInnqtojme4LjiRHPcoG22
1XJdhgQwyycmKbyLUL8qmS48arKTmtcUN7IlV/ZmYBewL3PJStlPSWquR7+UKi6m6wgJqnkOTajw
DXujqm0tr8AU9Fk2KB78KC4prBZxN9Y7EMrtBy65dvKbQou/BiUZvlukOqT6VjslLxl8UbZaQ1wm
OCokKVlZFJZdUmxUu6H9BA2pDvugUwL10xSpLiEMqyQDdUxUJWA3bQkgnGrGjjTEWu+MQsMTkpmy
ObLibsx4CwEvqY6QDSAtZYNU6vvGUKqd0mThZYiJIG1Nq6OrERRJ+CCPtFdv8WmgdMNCYVNQmHmi
i61CihF/dFkNMJWgwsNgnedohlHMk+BhVpsif+nGuTja3SKSB30C3L1tQFAxrbWJiLdGnASvGDFV
061nPXi15B610Kgz8+dxIaZtlrecwVdwvy1/igL8p2on1+JSFECkVMQqxMlK4ZQ5ZLo+j+3kGMQ4
MzxRI4ihVNV1sbNIg8k6L4gFtGB8OjSNjOPKYJu0Gc5bKeDsNkP8Uhdq+F6pczZtbDmISwcvmyE+
x8Lq6reqEhwUWDL2JIBgHW2y8sB/sbguRXZn98mcfdjqwvJ60RLG9MhUpLeyYKimwCDJV6gEsYbn
QdXjXR5nke6u9P6GlugR0oiS1/VzO/fZcCyMiYqqMbUIaGH2M12VPIDlLYrdJeHW9mkIVKPP6VjI
yPPUSkf5NuTXIB6eKWxBemAY4Be7qsNjHWYUWppE6qZtVMfGR9CrrbbJ21FXdiOE4YgKa8m4qHbm
8AKsL6/cKkuCgzGVKvtNrF6cdUZ6zgdqAAZ7HNzBMjOG5gaapHLmhGvUwG6pVe9N9UJhV89rnusy
oevAB9s3N27eKEsFkRJclt9glGQCYQBRbzMNgu/OFKvdSZ+1+EGXcoOVVz1QVZagD9bMOpqe43yS
day2ct7A2m6janZFm69H3pUdv2QSZ9gU12k9fxDSUPV+p6QHUUbDXu2rftmlE50YT81SC0pC7Zxx
om9280MxKK6RptKdnQQzMKVoOdNG1QVfVmuTcsdkpiq+iQFJdkC4aJU7a4OCqaBgat9psOPFndFO
RXGnl9ZU166RITEFgrrMuvQrbGZ5+kbsmyWXLlWDqtlwuMb7lOaGPnK2aBvvk2qV04mkH0aWTREu
nbKp655lbKk1Vk2vm2ZObEV1fsq4tfOozndElOL+VSevr18NMPWyq+eyLXkx787wYoZ9Gx+HEHb3
trXVoOTJXUbF03tTKd3MSJIHMaQm5RJup7ERWscaYansnMk6C0p21IBPwsmT0dHQEQlmeljH9OCr
62Ybgwh+ScUZ0nIAVlkA2nD6AHuDI5KJw4herkbaQIc4Mze1qmMxy8D0TJ6kiGyGGJPa1JvUwFR3
qMwouirSAtWNG6Equ9Ko5WkXdgEQvjrJx7s01Nr0MCM2ib2pNJdyS/sHjPTYyhkWZ9WOaWtIZpps
i37Mw/looeCFXGLka5/GHNIg+YmkBOEVlB5+jpJFr5pMAaGoZ+lEWn19iAlax5/c1rB7swCKDJ+N
yTpyVySwEUsa//CjfI0Bx1qjY85mWtyVeoD8eptLsaUBZ12Yn05CnWP9oxkzytFFLmozdPW0geTG
IU1ktb8KvYY1wilBX4yvkVSVn2GKxQLOdDdw8pNOSeWFHYAfd1IxlTn2WMbyk5agk7wLg5iyVwpf
NdmCk+MovDZFb0OSNGEO6SENTAk4TymnGJ8hxAW5FaxcbHicCXujXJ23naIZCb0PMMVfjLjAANJP
lOhsObV1r+Uxkzl/zIDyj5ZdcXIkQ66FyimOqJyn2TFMRFPbgvQwsRF+g8g1TEWWHTtEJAMRHCSW
M9UABr1eN+GELaYsABdOECZ78LO6Kysz4HZJQ+K8mbsGA84YjQM4wmChGt3NdZK4RYEn6YjgcC6u
Xa2m9h66fmhtEvSZ1KitFQoWRBNUO6Pny3HKOR0sdzGyJPN4Gjmso2lLijyaiqzlELXyaHvSFPW0
jNoLhy4DKoDhRHcsoG5rjkwIVw3ywI3cdRMo07mm7LPgVjIuNUbLegcMs5buqwVpmoM4HSxOnihR
xPF9Zys9G3WjOYhg5MmnydJ0ZmuIOJRKCumxR/7AZ5AR4b4X6H1gaGfUc2FwN5y6y0vrhomgvyPo
knUBwJh3iZtGDb9bpQ9G1kImjcFukKbFuJWUXio8kUYI4BcLtvi2AecT9icgQji8qfeDoR69FuGd
Irw2TNrx05QXSW/v7HkJJuVEhnei8LpUI3RWeBDhJRbhyBnI0FjjnZFUcvBYdpNlcTA8GgpPTCh3
931XTOq17WJ0rzIsEI7i0jBhL2cZRpU/WAY2JY81SW5fUy0brWextCZsZ106m3mgNawZZgURepRU
1Udl13bDwSr5Spe0FNoE3uBrZQnSzUDNWEyF27BsdNPru0pLPYxFKptFWZMHN1lEoe0tXrB25QIq
wZ7HeA6OCOo1m6bz0IJ/VRY45/cK2PtkmzIJtD5q7UC5VNgJpEtvToOyrzRVWtU2inYFflR9zuzJ
ZpoLtO9EjPfLnIBbjTu6vgVVDxZe26zXZX1Hlgq9Ww+b3tz1Sdk/2Fk5Iq+P4rr7jlLWkttyHnrO
wNOgNrw+hOvtJtEkaS8jI0y6IwG8lDfstszGX3o5RkMYNjw2uhrh4yIWAJ23tHTIxvmsUBLujbgr
2OWZ6i0I06I5mlBRZn9aKpZLEl+zdoytzDBPitWltAONpgbQIxzYcNusddV9D4dJ9WzbmmaPqFxD
AUvht93wcGv4pBOW05ThtOZjNKuE4+Y2oQ0tbnXR7OW+N9nE8II2rjJFac+X3uq/2qHWwBaOkm69
CrB6Kr1vwCcpC3dt1vk0Ssu221jtVLEcULLiwBLKjnd2nhhMZ4WapLU35zHEtynNZv2d1T8fXdJ7
emUWXj+25sjCixnB04wwGdG9lk8sYINOijsfqXNvZ06KkIzyPtrf5gPRXpK/TnTdNNc2RP8AmDMp
4+4hRUJGOZo9giG99IPUDfcY+/hnnLSBq/ZY2EZFVVFp1J5yp2wUxh7HAn0OUT1q9B0ONkXFBGLW
cpklIffbMsOI7JbxDLF8bpGr3/PIrRa0Uq7SB7k0od7CfYsEwm29n1lkG1ZL44eQV4Luf1UsyIJ0
PU9Yh/LZ49POwd6aEUM0Mj/qWxIak7v/YnYPmoYCxIbHubY5fTd4XWG/ohUbtFy1nTiuDAh0jKrS
X5pg/9No+3sLLD2wwhAGg6si9J8tsMgTUMhn5J6HF8un/t06uBdICcZiEz8IN91SIPlz3+2/XxJI
kwmQSZjGT6wPyj8iu2s+K6PHeGs4mBUkJ9guDnSRO84qvv63cSaN532lQv2/C/5k/DCUskepuCDd
pGFqOvUg/S2q8DNH8p9LoAjVFRm1rvYTlqAoSqsaaytgYppU8TVyfFSli6yfWc7E0j1pJwzcDZT4
s2iKkPpiIRq41nm6bP9ye9fgwP/4Rv/7V/lJVOizpbXHiF9FPsS78pWu7o3u2wdYA75x/fO1fjbF
86lt2dTADCm6AVbjR0AjKWGD1rxbQL/9sqoOvZKd7ajwJUndj3VwENbfWFU/My7/94qMemg90Uz9
jM6P1ZRILKeADGWda9O/MMs3C11E6pOx1H+7k2sT+o87ycf774v9CLnQM63Kk8LFOFM4BT4oujXT
rrmrO5V07waC319exzVF8Kcr/rihi0YjJ7UMujyq4VQg8FnG/22oCjsXDdk6CQpr/cqUHymhOJlL
Hcw1baWtae7VNM1PDO7NX4J3P7+n9SpAXixNkTX6238OK+ME4zsreogei/IazG8xTgaRsq8gece5
5p8fw59piZ8XW5Mw/8hmiFJho2pzsZEj6pgaZ0htbOQA8c+X+R9krZ/X+XHrus5iez5znUFITito
I5bZ1I//h7Tz6pEbWbLwLyJAb16L5du31HIvhEaGnkXvfv1+2fdiVcUiiqtZYGZeNFBUJiMjIyPi
nAMTKgMO1Kxl8xV2tl1Qd0ueuLTCqSfmJwVVZiwH1UZ6oqzrRmvBT8QQhv1BcX2XxuETHK63F3wF
bmfBqmMT0VRY4Uxrio7zsrwsmoIBA0GOJqwyEjDumUNFoeW009dg+8U58D62rrxV16Z+EDNKh6VT
Ib7f+amY/ozJ99WsOIjkuPNo96KxBMmv91O2kDyBp11Z+55i7W6v+wpciUH48GxK7FxRaK9P0Cky
jwhDSlh3tdG+mAEAn5W1LbilYBileWRsInPL/cgUxm3D01MDKRGcIKpuy6oGn8k0nlK1CEv+DyZA
7PRDn3gf5bb8hYxRV2eHSnu7bexqle/WAODolu3wdY3JKlOHyfyyQkE9urc35i4ErB9ukPc6Dttg
j/bX3TLuZxrfpibFn5+dVEm3u8APMelVvYtgy0rNlYWreNaEDZbHsGkZ2MbkkA4O6udJNOrwkDBe
guACI2qnD7e3bnrviWXoXPKwWLFJwLQul6Ebox5Lea2T/MEt3uqJc0S7eRu3NH9JD3rX67LX1HAW
ljY9B1Ozk92rGXRN0pba3cgwteQNX4vapPY62NpKpnu3cPqvsNPv5tDPVk0dbT14NS9XOeSovynC
HKAL0VUAc+4Cudu1dKQxuBvWdNW3S/DLue+nW45tyTSaIJ+aYLK6tI3buj9hlc5zp9x55s/bH29+
XWcWJuGkoipkdHKur3o0G9P8H0WoWFsB49p+ZK3HNOW5FDXfSy949NXqfqy0gyYdamBCXbiwx7Nf
9OynTJwVHeNIs8ViAVQz9flc1F8dhNQzewG9qE2TwvdvySEnvJBzczAuv2WFIoXTINy08tN1t0kf
VSoQD+md9cHbAaE5lh+ZSKIJuqa8fZAe6sLNYW+n4uQG39FKoyuvrPsNkPJ15i59cHXmNJmgyhXE
hA1Bezj5bXHCy7eUPG2V/tZ+2Mfhm/nb+lJtho26GX4FP5Q9vbZN/5tZyOSVQfP8kQLMhgFh3C/Y
eJthIQhP71q2ypJJWYiLBjDTKYy6Hoc+qFsmuLOq/Mezo3XT8WpMdX2BKeAqnZgamlzqJ8+zUQvB
UF2A3I+j40lznqJM+2AH5V1qOntavgw+FY65shV7yfrMObtY5iTVRA2r6U5AkFdI0m0gBdoxC+T/
guJtJehymNty1tbH2yfvtkmKhJdO6PFKomeEyVJ9Do3PFYz9tw1c358qAdlyoPnVoH+Z3ttDaOqe
RFiBJZOaIjMJLbjMgFGHkwLXG5Ca2+auPUWFZZWLWuf5bMBicbme0Q+UyAaMCQm2vPfjeG8Iwm6q
4n9vhsOBVKZNtQcA9KWZtCx5MdJfZaZmZ6XV1lP/kdEyuG1kJiqKGoBmIqBrybpjThbDZRc0jtoa
q7EETMWcwdfGrO4K+pZSOiLhEqvJWgH05LTq57BzqPMnP8ZT+JyH0e+T03+//XOuA+Plr1Ev11zX
ehxrNuCKngnIGK525jK2agu0A9jXbVNXMGiTV8f5yif3XB8aZkkVj/1l6mzHeK0r2Di1PVPa69Mh
+q656drf2gtf9fowqKZJuxXgsWrDgjL5qkWMskdh5KwQyR/QI+VHS7WXSAZmtpG5ErJ3k8oOOfzk
owJFps9acyDi2LhTWwtoAGP/ffAkDUsEP3OmkFNQbKxQAZ7mrjq6nii/MGp50mXQg72rnX7U7b0S
Pt/+XNdnnATZlDWVFIy77Oo0oC1sJL4BywlIIXj3Q+4mlaZowyC9kLEYUUFf8hCxTecPEGEOrLgC
UJ2vpU5zytqgte63Gjb1L4P0Kbc/RRmjVdJ9r21s2udD4POcPm217uvtxV47icYDjDxT0RWNF/vk
+0XmgHorwkErzaMVCxguW6mo/i2sT53Z0/e0QFTIIEKZ+qIl1ajqOIO+WtdrxuwP0BwAvvX3xrZk
2GVlH7SdcbS/0KRu7g13OOh3xXO6znceJLE/Fziehd9P9hoCCRlvgR6I/0xOYxnJXTeq/BbUQ5kg
ysAsNgzE0kU/ud3AOHnXRPvOKgB7+ubfUvHxoXEshw6WyT5QRLsMO5WPvFduFzzAAGxK9Xev/nD7
g16RWLxb0GUVbmdZY6Z3kt72tZGnQOR0MW4MRQDYazVwmRB2BSUo2LBiXXwpyrW81eB4XiY9eC/v
TLeXePC/9sUxPnuBdaGWxWrMCjWU08BV5S66QltBep4F2zhx1R/oqK6STbh2DsV+YfEzfkYggm+H
D4wzT/2sVgZCR5CQc9BXLFfhPlkH2/rO7nb9XfwAMmKtuMAAPkjSHojSbePXlzV3m2LpuJSKFsD0
fqMH2ul+ZKgrbYBv5clCtH2JYfg6BBL2GOTj9cn6cKDJ3iZVbsVMBawynQFdBxc2j2pVHms9Writ
Zy3BWaEKuh/zSoKgbqIA6SYsxaPhRk5+YAAJroxvhaktsCbP5AWa2Da4Xd9pheSJw6qWl7elP7Jv
H2S3XzPGFa0D2KJBX8EZsIIsYL3ElTTzqSBpVqEcViiEUKO83MeCc9m3QqpJ9oF5KtI+pBKSLBUK
Zvbwwop6acXuSLPNHCuMTny15GFbgGdqUT93aIb9te9dmJrENChG+tRGxAaIiQPaEkUg9bsqpbvb
Vq4jJzNsnCrSaIfjNX05w0Sip5KTqmD4jkN2DGSk+PqD0fN6i560/GEo/34LhUVufAhUbIP3zOUW
8kJW43RMVO5iGKlN66FE1UwfXxmVWHD4K8IYkz4Dib2hODwStKvSWKbGSdSQhFKLD5CEdGF8eHOe
6gPay67SPNtrYJ3IPjK5vKKN9Fjvlmpz11fxxQ+wJo+XBKkt0ZJjtmHUdgm08DKcJbc/4BU39WSR
1mQ/1cwa5EQsstq0jNRuBRk2vSJrR3t6s8gXdv3utkRFQDEdTjZl3km4Kindh6YCoC9Of5vlM7ED
6bI3xj/XCuNAtE+Xlnd94sQXtHnh2wbCLtOXdSbJlc2MExPK8JcwjravoH+QOxKb8C6DzSMUSd2j
aWa/LOPFSgAJN+FHCwqClmnNxlEWzstVI5LtJlzThIQFiHLhtPDA+FBb1SNTgPpO2zqxa0PPsnVc
UV4wGcyHomCR+X9uCzSUHSisE92sqXYMvtNCAifwtdbpHyFM6Dflz7FlEJE+/II3XYdRviqjAhZ9
HpLH91Tg/Kp32mqIDSY1vTf9CF+W5FLC3qhP0oO98r/2O4o5xWrxjl+yOqlqoPwoNYqFVXXXr2m5
7g1IBnhLDc/GTnQq9M8R6NvFpvL1xto8xXW+J+Ny13lVZSRdXvmY1Xfm0WlXMkgTcLRP7b7c9BvG
YGs4qYOVfL/8Ta/j7qVp8dPO9jnJbDvzO4jikDM8KHvzIOrn+a5ayp7ELXGZutmIQKp0mE3kh664
CqFCVEJFEb6z8/dk5tHacc0nTLlu9rAU7uYWdW5ssijILfSMKtl/F3UX7uqNuZX3S2Zm8mGxKNzU
ofYHc/Mk5CE24ldBi53BHbfZvfo7/3p6CbbmGq7ydb1rmO851C6jKzDHbm4fkPkl/jE9SQAqWpNp
B3/W+37Gx3DXbeHJ2VqH22auL47LFU4u/8aE1iLTMWND1tOe7uKqXDrpSybEn595YF7GHbACTLRb
bRu4wxv5vXngktxorr1tH7p/1KV0euZCvlyWiANnNgE2JFozYLPYoD/9HAPXGw4iwDCu76rr5DGh
hxR/6N/oWlbP6Ycl5u3ZNWvMH2iUajVzWuvr8y4No1GsGdDFoDzH/e/b3+06kLHAMwOTTU2sSulj
scC+kl6Qtt6XNUwxjPTfNjOTYF/amWykmWlBF5nYiT/1axCGO/8INQKbSFfX1bfAbRcCydLOTY52
FJfAA98XppHDM8wAKnJhTdcPvcs1iT8/c44iS7tq1FiTCFXyQ/hilBBzgU1Y/ccpo4301QMeW7md
taJoetv87ME++3KTK8g8+QyqeVhvhgxsQHCfZp9UnmQnUJGK9qLVeOu32yZn9tQ2DAo1pphouh6j
YmhaU4J+XDnWQwibhwo85raFGXe8sDD5anGPkARzmSD3Yr9dJ0zob0s0XO8ytTMXihTir5pcNLxe
KcHQgqbuNX1/KZDoyZZUjStfBwqI4m5aPNTgCVpl6dqe27ZzS5MQnJRjFxlRDQo4/xlrHxx7oVg4
0+PmIXS2lGnw7UiR7AAD5Vr64O+zNXoE8iHapm6x7tYA3foV9Nbmgv/PbyBhiW9CZJrWOYzB9gxN
YwO94qeaUNeBXrHRfilhvuAUM55umwqdFDpVOsucxA7mGBSwQIJeqTdBOGtvvey9WMBLwVMbb2rT
Ur4L6rXZpR9ve6MmvsyVjyiWbSG3gEDf9Okne3rD/HqOw8MeCLLGQfFjeGsP2UHo6tBI5CagvfpA
oWDbrbVP9p26l3b6U3YXfOKBIUS1XlHyvVsKpzORx7YQl1J1Ct+cxsmOJGM4mPCIj8g1x9Jezuz8
QwpD2I/BqLOnIGC4FDKWbHRvb8fcB4emVabrJEQrp3Van4IaY50Bd4Vj1i+OIhWPY9W1D7ktA3fu
bAC6tw2KEDbdfrieNZ23FF42ncxpayfvfBmm0dBw4NEA8upAIWQBqjC3zBk/gsjY3rY4t7E823h6
yzxeUO+6DOm+KfeBL+PTaTQwlD4G1l3dy/Vjleny70DTu/tSpV/8L4zSkWKFDvWF6SXfphq9UbMZ
V0oLIRU8iKV+18Dro4P5jCl/3bY2Gy3sM3MiXJ1dW9CLSXJ7wpxgix/Xptur78pocD+Icmz0LXkL
HpaCxVxgt9lZW0PdwWGs/NIoQEWjUABOwXjQQeNXWCu/a9qd3kIRcHt9s156Zkn8+dny6tFQu1zF
kiCBytV+M9LTaxBg715uG3rP2qfuiX4r05qEP+eK3jdEZDxvEqKD/VB8CvfFJn48hTTWoq2zEb0E
6ehQ0whdDVDUe517aahg7mI5/wGTL1kyMR+aIjxF0MX59j7szIXNnKmkU6A8W+Pku+lax/lLMWF9
gIdD+xK/Qk3mor4drfQ11Mmb+oUX76ZcrETNuum55cl3RMEs8N53VwxJMJOzbe/Ur/VqBTkOTzRp
DSByKaWac9Jzk5OELojH5iTlLDaBTECCQ65G/jzsf972m8WVTTI3J9f8MUHPmgPYriHKceMjMyuI
3bv2yltF+/yYPywOpM9dokIDgOYefQFa7JfHIs7APSVibaVafG2oavtW9amw0h8g8rYeTMeJnUJY
usTPPhfCHdFw58xr9BUnqYnfMBzeCRfNA3TXT29tGL0Y2acoVe98JuPDJanbq2lOk6LwucHJmciz
cUybAYMtGuJbL3DNo2m7zg+D0cZgXaybL96T87s2KaB2X6SX9CfthcUJ57kYdP4jJqdGC8ehjnt+
RDAYe7MO1sFwgLersBb6FrMf9Wx3J2ek9Zmo6MRiKaXeZ9t01wjx0sW31NzrjU0Fk00NlRm5af2i
HaMQ6fF3OwoUbZuCgfvYBeCy074bbx7keO7fwhn+8x3/mFQv/TVsytwbJAgiHR3ex2EfxerCtTt/
Ds9WNfFNpU9rW6tYlbgItWBTfmyftTt6dasEemQ4g+CfdeHzXS+cf+GCV/fGmd2JiwI3hY5U3BsC
uyCf3OSD8+rvANht88foLthAElacFoyq867yZz8nLuk3RlhGJUb1HQr1MCdUr/qmhVHwlwFzAW1Z
2NlOq/oRpkdRUBFt2cQddvmDeafeSy/Fx/4b3AxLn2BpKyYOrFaD51AgFr+qeBQN8Hcfrj/lj9on
SANQd1mab58/mn/2YRLj6cVFfWzhV430ObMeVKu9j5t2E4Xlwo7PFN5FJPpjaRLmmwH8cic82Hsw
j/FdeHQ26kF7Ub+Uq9pNHiilLvjV0ieehHjb7E5aArALjULvGwzLu3g/HpizhlxvAw/rvfZwuld+
S0fIn/y18/O29VnjNGsNRafSSen28rwy4AF/S4rxtj0F20wz1D1gw49+N76GbflP54AEq6qnIqgX
YqAqjunVcRLPA+Y+KU1M51YCrafwyPgWQRD6CTd/Cp7gf9zDmAA9UfoleJTX8VpaMz4M19OeAagn
4yN0fUsFp5lJR7732e+YfO8RYQVVtfgd+g7KTySsaPRsYYHYBQsrnnuknBuafGcIH9QmljE0Bh2s
M/742jfMBMUKGkWjLO3VYkkXZD5U/lmbOekLIkjeBKnY4/bL6Xv9M1nDHOGWG+ObcjSO0V28TR7k
pdlNEeFvfNert5itZk2oYrPkrS1E6/2Neai20i7ZdHvtcNt950/r2Qon982onlSbFEh0dHxqQaS5
J1c/QArbrb2V8RYu5gjzFlEHEc1eJuSsyfVjjqnXhQkW4bVaC9xJ4Z4eUtAXQqc3f1uqGcz0Xcnk
eXvRywaZd4WEaGMtNK08GcG5KNv8WdtD/SU/jUdzS5liWIp+M5HdkUk0DdqP9F+nWMEhqpj9g6uG
U9mvvSOcDiIQSW6PLGL3MYXx8vjXguPkDFTKZaCJTKjAEjWJQXmjVHEt6gXtNn5VVv/0qMj1SEFu
DHorAFkWbq+Z58KFuYnLGMChszSjHpKn5Yvjd/vG+zVKSzK3ysw5uDAz8ROdaeIAxQEetI2ySj0Y
RU0kQE4Pvb2V5ceg/2pZXxJUFBRMx86SyOTMfSm6D6DdCa3OVZXPC6oErDReoyBhkiGwZBSlayqM
rECWuXAGZ1cq8Ei0JAyFlv3lHZKfYsXKhLKMuqO4s1H21ia9hx+YbOTvFbDeneWPsemoQ6VEXM8E
zxVHxWPjqBZEFQP3hvH19rJmT8KZoYlXqmoXWsw2E66raIMqBHRQC4dt1hHPLEwccWxLq6tiLMDN
BPVHB7Xz3eh/+P8tY+KGna8PGQxNw6qDaNxUYAJfCMFz9RSARuISZy3Xc4lOmJw0P2EZ4W8V8Q5/
AxFuEt8P0rP529inO+D/pE7WOuE9B+3z4EbqUT6hKp4cm/3txb7X3CaXz8VvmVzmQ68HhiG21GIU
TF3nMPGu9W7dbqFoO1pMkEb5k25shQC0+GHj7xMyLAhYue3v+pMPjB2RCDhOH5PvTUu6F2+XISXz
X/3Pdk1Oi9kO/lCKDxIUaKJQZKrof4JnWjiV8+77v2b0ydUPq1eMrh87UUD0H5x+OcP323s9a8Ai
ZaQxTm3iPfc4K9gFqsVcchqOMLyATgrT8HPQnxaSidkodmZj8s4Q7H5RHmNjULp7WMY2tZK+k/jW
9lLResnU5IFhnSAfsytMSUb62TQBV6bxzrd/e2X34/+3cRMfjZpiSGwVS7DJPZzC+LHul5Ja8Vdc
HYOzfZv4GOz0g9kUmOhoC+tytalhDDLiatvCn1io0LQpCydvrtbARKSjQo3CxQOu+vISsBOrhi8M
tzbQi1j1zJqkbnanPpkr4wi704v1vDSJOZfdXpiceAfDyr3OU20gb1DBt2yTLQD4lfmUPKqMuchr
7S3YLFYB5vzkfJ0TP8lqpw1lYRQwwScG4bx4z6gwPTsKxi9N6oLBBYEILGNxVmOuqHux3onjtHXS
lE4r1qtvykO2bffhPaw2j0ISL3/MPzEVT8IUvZWLGAMRLKb+dL7oiT/xiAtTJcFyHKbfgMpBfR1B
Fkf7dXOqEph/yl9QeH+RTLpq47/oX4m5StOAvE5nOmtyg2lV6MBKiHG/Kt2GNm84IvQkPUlLnYHZ
VPvckgh5ZyHNUiDrsUMI4AzkeIImuy9HRuD9exke3w45cKi9YUBvlXGdKtbSAZq7F86NTw7QWCA2
ltoY9+KVbGz138UrElj77LP6Q/V32XdlA7/Ov0D6MOp3trmTMxSMWTc44tj2oSAofmlhBL4d7uYe
TA4WYOJwDMfgO17uqt0jvBH6mDDV7pt0qrdalR5MGeb8hHZrra8hkDnmsb2LwvhDErFGKLJcKDr+
HkDBWg2mDR3wDSJOXf6QzC47yN3gTR9942sWtodRjt7+zWJBTlBRIevGXS9tcE5kudFZLHzNm/6+
PYiRdN6/NPStT+p+KdDPu+yZvUlMMEe1AvuDvejQfM+3UGgznDN+gvZ4kQBgBov2Phbq6BCq8PCd
9nVTTWvop2FLvA2b19NL+xRvIsbhkBBYK5+Uh+Rb/rYUcGfjrQWM8b9GJw7ay8HIJAZG+/iEGEOy
LrInz//H7pZGUsVOXcW4M0OTLwd3lheVPgkTBJxHlSlNL+zWY36M1I+pmrnGsMBCMvtAZMr2f1c2
+XRObJdAuzAoWdnHEgrdAWZ5RzmOKKgYya6EQ8tpvhfKACuzs3eqpwVXnUvgzu1PjkNaymGiis/Z
P5GQ06sLX1ATfSYrdqN9tMl2S1Nx8xf2nxVP2X+CqAZ5FL07kLdD4OTNf1lJbr36moGetrfZwyKw
Zv582PCzghABxm1Mgk+uS3YCndPwPux1Oor+h2h86vtlZMhcJRGIoY41qqmiQnR59i3Y9VqUNaFc
3sErz/VcbYuDsBT/q5B6ZmnycixKxfFhUUJ07AFdBG3b7OI39INc68V/Pj3/u67uxdImd7BUADIc
xJfTd91Gd6MvoiaElsYqfxSZVowErvq64J+zB/JskZPbuLP1UI5ybIbDympW+SHf+hv7Z33sj959
78JbuBHELgNB1VwK47NR58z2xG0UuTaKVHxKmdfgzwAo/07be+vua/BofoEbncfrpn6Mt4vVPrGR
V1HozPAk3LFcr65CDNfi5epmaCSC9+1BNBlu+6v6HOxu77KIarfsTaLeUOu1E4iFNowGNNbnLIWX
y0pXJcyeabs08SZOwC1rk5CXBZrC0BPWokP6mm68w49mnbzCD7QI01pynklwY1omMJIMS1X5qic1
LOkIRVnFJtKHXQdHe+fFh9s7OR/dbCatoFgTGJLJ8c+UkxMlBgmcjOKEvkFK854It1GBq6Dugc+E
K+MTdHJfu6V551nTUAqA/mUwEsTd5Csm8Zi1UM6gj7FGOxS0EU/XDTcYoMVCBzhDJa4+QZrg7G+v
eW6Xdd56vP5BT4Puuox4jPcpCARAuW+X3JsoZWiZse6d4LFn6iREjcP0FhC44uBNPciCsgsIrgpY
ZzraZ0tx0ketQX5VZxnCZCl99FVUNCAmG9Wy17fXN3dFwtQDVxi18GsMWeq3ipNDNLsaVQltDd+7
C2I0am4bmU2QbQ0yNyq1wH6mQ1aeWiWhGfL15CN6pYhswHT0PmRt/G4O3ufl/u3cJjLRBdTH0DXg
k5PPhipGY+Uq2gB24W30kTQnQbQxXCJ2mQuinARxE0JURz586R1tUKkSgpucdgexdP1ja38c4gqy
4oVMam45TBlqQMUUJuSmD4xKSnTfdOCtzTNU0Q07PaR5/kEblpL76/XQiJFBEvKaAXU67fwwfpdD
A4udyDORUGvyj17mt8+91unfrVO2XXCL62CJOXgY6EXLzG9M5zYHzwOx6CFHCvG5y5zaTnt0XgTf
Q7D5e74HTEEIR7sA2B0MG5dfSvG1WIELFFOBvB8SDVVD6Z/by7k+So5KNZKZY1tX8bvJjVqdjNbr
R8R2g3I8BMN4rMt2IRrNfB9M4NiwhZomU1OXq1ABXJhtCwOBp1Jx9i24qWXUfyoTgms4qRP371dk
isY5oGqGa6ahKEKzI7VT1NnDojnYnfkMl2a9EBuur2dGEQhAdOgdVjU9QmWc1lkD6Q/8S//I7Uuc
oNRj2mu5fRuzf/GBBB4PZzNVvGGyew2ktI5ZwGKi6b+d4XfRLznZTImQxZxZmCR0uVoOSpphQbwf
M/gDtiOqyMS6CrI+GVk5Z7MMgJvJyi+tThzvZChNngl2FjpfLyd1nzb5nZAjSmq4hGLvKGeMEJUf
UBi87R6LyxXuelZNiq209ngSILMJ8MnWth444F28E7kcsnxoNRm/YCJZrAhcR8PL9U5yAVWrm0qL
/rvLA6ASlTmh/5hlNEr7hGQuRMTLGdesq559XZErnC03ywcDzRUUJU9+et+2LYK5KbKWw+aEpIGW
mwusYTPPZ9YpKDxNXQMfOz1+pWQFPvwxCDi+z0PDOmmvYsiBHQYNBnkRkDdT/bi0p16uzxzH3ir8
podl0dWPqhAsHc1jaTN3hnItgCjGvoPTfW7BO7dUBHmvnl+mPZfGJ4ezikM7dkyMQ3+97ew79Pda
6us/ZUTsEKXaIMAiOloCTuok+57ZZrDgKHFW3L1uRZ/JAqS99KvmPfzsE0wOtJ7YldRbfALh4SWi
XfZzaR6Ud0Cmshnt59D8/n8wKxZ7azMmJzqDzhzibTZDjBgryMjHbrgRIPt+A9G5xUzu8sTbzGV8
4W2Tw5yVee7VNktNDuEe+TF/w7TJodj2v5aJKOfuMaYvRIlSsVSw2JeeFulKrarliY8dq+E6RlOq
WTl2pe7qoknu/RYNoIVQJXx3sqMazFpkgwocKFdnqQihKlJSpFPLrWDdy6gjBp+RYdi1u2Vnnju5
WOPs8m7Q+GcaoTp1hB4NFZvI9n+1vv0SRqWrZBpqjTaavUhttnn80yf1XqtSbqxjSf44oA54e9Ez
cRJ0psFjCZDQ9dTC6QQTjNFHTERJqLfnZSCv8xTWGfR76oX9nTMFAorZHR0ac3k66qY1xlBp6LQB
pD/ZaKmkb6YSvDHxs1ThnonBkK78MTSJwRX5r+15GDJgd7Eq363s5r5FibcyOle1soXsZObd6QiU
D8m3zL/XGbHSdtXQ+uDUvjnOCq3I8jm+G/fys/eBDj8iK/FPnkxH/fX2p5sLPBqppPEOpIKKaRIO
86TJ8lMUkqtQZZdWkBTFz8FWVC4Z+vo1WMfl623mUGoMRUHPwwNAv6L+bMcYhJwqdatWap/UGM7t
2EYD3Bje8qrXFzLZmWRZLA4aV4EUww8vI0B2CiWhXEYCm8kwLiJZGVVd+C+8kgcnyCUmw9WrhK/U
lKLMFLSVjMz4qDXpUWu1VZUuTD3O+T4mBF+laYN+mwSzLFTsBL6JbpXX5UptwfR0SMGaycttl1gw
Mx0LGmkyJWHJYpoYcXt5Vcq9WyBxftuKOD/TOHm2mCkHSh/mcKKGWOnLL3H1Sar0Ryesmd159cPP
3WJdZ87nTI34ROnBwh0me4dso+efGqNbSQFEg6W06tEibJPTjsthwRnmPI4uHWgoHjSgBCemjLRK
tLIka/RsG44etBM1Z3178+Y+0ZmJafUfBSmzM2VMOBIKtPEDr40VLD3b21YWFjKtwnWInjVWTXIQ
2IyJK/muMaSlzP66He5o5ysR1+lZquvzBE3KlpWg3LXTm/bbKGdPIAx3eWVu7Zi4a9bVD6vLD3V+
WjA+5xPntiehb2zMsnEQKIFZ8Bjj6JJWuiU5faa1Czs5G90dyMjeC5rAKif3dFlkZVFDhg1Hi5G4
ylZ3071yJ7kdleIf5o/qY/Hkb52P/+b7/TE6ucLM0sikKCXR8noHieI9RDELwXUuk6eYBxUVSNH3
++vy8zWd0acWsowr+aVea1+S5wqdrlUZwA65sn/G9/0GiK6J4oniLnLBzLjnhe2J6zTwCI19Jmyj
ZJP130/D0uTn3Ge7MDHxEBWWrbI9YUKMY/ZrhJyFMoTjeh/63zbDbi+MZX74e3yGc2FUrPvsSChN
IClmKnI6RIkCnY5N9WpWCLTJC3f/7AYSDCmKQCR2VUdSQw9RQJsUB73BdWfeM/+6EOTnN/DMhDiC
Z2tBopZ5BQMT9Rral+fwLvghRouyfbcd1ukP5Vd392+eUuSif5Y1OWuxAQl2FcRUKYwvCOJ9r/3y
Vy+pD8N4uhtMBlFoAAWIO2jVY3/KdifzrVNLRL+lzV8fP34H/D0m7+rrGlokWWU6nFi74vxwyE+T
9uttA+IimVyhFwYmjiLVY96agzCAABaEyKu4ZdY7DQ8nuVprNUK39W9bX5oVm/MapLjEjCpcYlc0
xV5cJ3HdoErXBdACIgTt/T0KlSeNRedOg3RZ1GsnN2geVLHd5nAUnzxkJzpaB/TT/H9GIwsWHPRq
MVii3G3wXNMBhL9jxs78s0ELkNZWjcZ0k6KQqObofHv2x9vf6bpuBoEC1U1eKzAHwKI3CSOWQ+nZ
tE/MscT6h8iQXLX43cpq7proYPedtumGjmYFj/xAWy/YFn/3hZNgm5YLVVzYpGRzmo0ouZWhV4pE
eadv9aO+oe+7Lod198Nelavs6G9Pn29bvErsmCtjbg2iak3ML04Nyj66YH5UGKsg+h4a3yzpoQh+
Db4lhBFXhb2QrF6dAWzYBmxgpMQggqaFal0vYQg6xXDLoUK3Df1Oh3SsWmem99b41jFrkZ4cwhxs
kMGM8O2VKtfGkcele0FfgcryVbdpHFHxS/PBhiK4e1YQ7erHADXdZp8m/lFqVZYLltG0NlZc7zJI
aiD+W2vea22ddlaO7nhVrsO63aT+neItufbVA5b5UQeeSIEKE2zpE6eTBtvwq7S3V0WgBUc5z9Fs
kRBOLvTS29q93+4U02oWYt5VSqWiagINnWgawJEx/fixFo2+bsSUD+vTT1X2jsjRHXsfwdo+cQr3
9v5fZcHCGC9l0zYoflw1q/JSy1vaJNaqbJRsq1eyhyxorO1TpFAXjvDMZgqSFfZS0ygmXI3k2qkf
Q4WB4GkR9MGRLumwCfUkCVZO3ja125iAp8CU6vbSaJE6Pb8g5nSkeZBOUAEfTy23EeLMOUSKUBVH
o/PmxLlzOtC4LV4deLlgTnakEUWHNG1zJCxTRpyqHnkZNzSlOHeN0TjBVY/OjbyQ0s74Pgx8JJfc
cCR/006hngypBD0tVONqSHIXJFSoh+GoFZ6+yqR2GwUyYw+9tDt1p4Ws89o0bKS0Qk0DDyWgKpdJ
Bf29KlB7RgOUNHjqzAChEqO4z1Rj28rR5+JU3A1F+cQMwYfb/nad7VIkAZYB7wtSaNoVk2ZjGmqA
wp+xyoqIgnDzTTG1V6PrHxOvXNuN7JaRc9dU9Mmsn5ldfWxpD4ODKBAA7Z8bToViLZTur8+bYEuF
gIMzQLlqOiOJIF4i2+Bs4YX51oJK0XQYEP3EpZe/EOyubkohVyReMADowJhOT/bYUyfKuhLNz/hz
Ln0Jsy+3N/f67xeMoVz3GvBZ0Xa8/KiaFsSt5qUMnXuawlEqtKY5KEr0L0LUpSFx4M6u/JGZB08Z
eJ+QEwZrpxkem757U09GtNF6eSEeXocojCFvw0diZJfvdGmsi4ekzdDkXKWKkdyNiuk91/DD7KxM
X8K3X1fykHeEMZ8LiU4OxdjJDjZB6QxhB1tOdOg+KaBFIXt489Y/DMCUhqjkL6H/roMichiUl2Gl
MgU51OSGKY02R1k2V1eSqbtFnQcrvQ9OK8prB10Cv697/RJjgXpVL1Ap/SKjILIo9ZoRm6l9IXCZ
aqvWgcZZl9q9kSofPY6lG+ahvNKMCuISmqGFDqIANN0TM1nHLgJdmp+OWeCslcIyd0FsfWtDyQ0S
/4sVx2u/HfuFKHV9NC9/qciTzvysNp0oNEZ+aaV+jBIdXVSDqgaiarUZLsTieVO8Mmhuk3ZNBwJQ
DEbmJcKUr0r9po/GneGhVCKEqgejWBgREb/7IqF8/wKQQVNqRK1kmnGlZpqFp4aMKw+dRyNvn3PG
IZjkz++NzPwVoNKYVuXStNvsChmNUmD64r06dbU2tE3Gl1mhNeTdSq+LjZ6V68CHBjof1UNQxPBR
B69RrG9yHeXmJM02OqlAm2VuK/MUah3zSdLrhVz3+nhbBozC5NUakYszd/mNh9Are6G+jWxQxJiE
LG1PqZdvFdWrFnb9+iXNtgvxTZSdGBOjQnBpym40f0CVWVutufcwc9TW/T6GMcP/KQeb2pVX+a9F
1tbZ9Z0ZFZ/lzIeLcMCJEox635Qv6tHfi/JH6MrOKnpUXHgrpfXi8/064blc6GRPjTE5hb2KzXpt
reRP1ED8TQy7nL6thBDUkr05zxL4AgTQ4M25qsxZRo/qh/AsuVJfdT8r3CJD5N5Oe80dcnPY3r7m
riGe4jue2ZuEhW7wC1Q4sFdtgmcm1vtxe8pdr99r4SbZShvoFzeRv+pPGydeG5D0jK4ybrKX5TbM
zIUhfgr4Aw6UGI6auJQS2kpeh8g0CNqIWlCPCMYGe9V+b56L5+RFWlR4vL7kLy1O/MlsU7XuEizK
OWhtLoyi/Psc7dLExH2SqPKlOsWEIm3tRxq9h5zCyEZwSzGlZwxu/XvcFNvguDhvPO9Jf7Zz8mVD
NW/KssCyILUKvF1Zvwi7oasctd+ats21Y+0Oq+xt6R5e2tVJkqHqxtCqHhFZT9FSp3VCwWR9223n
TEAICP2/LLKYaZfQq/IukkQgaMI2WGVBH68CRS43t61ct7M5HOdmxM84izdJEcvaSRxGxv5fEEs7
muv+2K3l9f9FI0V4wvQiE3SDpJOg4Rh9uTQWUGj9H/a+rDlOJVv3r5zY7+zDDHnidD8w1azZtuwX
omRLJCTJlJAMv/5+yLu7JUohuu99vQ92WCFXJeS4cq1vENOEbks68LV6C26np2qinhUf7claod9+
tJO+bWzxZmotLZONaKyUZzbesPR5dvr6vPsuJiBS8MgwIeEzKyVfpCOcLrdgLYr6YI9b8VWbsfhn
bA3GzoIC9j6ZnNhdafDipV4bxM5pwsYUFd1FDya4VhpjgQZdR25dwNwzkfvqf3zdW7Sy6DqNcsJF
hVbMTbObYV/GZtaUWT3s5qd9Nx8W7Sy2Q65aY1pDw3PG1KWeAcIg85FH3evRb0PENRDfxZpatLfY
DDuzZzDVRnua2x4UOJnWyaoGyUWwNreh40aBxMGM41y8E2L2REqKNpKvXVjeUe5rwQyJVr5alT/+
Ko9qoG9jX/vVrAYPH06OWTMDEEgTXgiLXQnV3ZGUUGTyXEOZvqSE8kNidlXmG1WeUP/zqf9hXzoa
6IgIxmYbtPdrOeniUY6pialfpB4MdSnweZ+3cEkZRlfCmA/CHLhoQzJ5Mdlt6AwUGVyrcGZ5mfTq
8wRTEnnIn8wismHODHz5oWJAAxrf4/PnbX+0sJHcBN0SEANkPBY3u6JgQ6/ayBGPnamnO6ttEl9x
nUZEjCM76kFvNC3/8x7FVR+JcROIHtgcLYaviyHOw3Ss6d5skkC3cnND4Mu1+/zNPpgkSG4h/ABY
do7rF28m1EKZWAq9DrVS9oAp3dnptJtI8eXzZj6YHibSVLOMMcQfL+DM06SnypDCyw04jbPs+TVg
TGvq/B8sNbSBXRs4EKAMlvMdJhwYvxK3k0LYVecnWsY9o5eQsayAuUwhUg54Q+OW8lorKoBmP3/D
jzoS1/9Z+Qd/LkRqQNBJByXJe6+sQbGY2uZBTC2sXy2WrWWCLtNgcJLBjWcWQsZd/MJ+M01ymgCk
LUHMBY97CsxwZlc333CsQauGvEBPMoivhrV0+wevCPqDhiIK8NuXNXRJoMHYQDnQS2UZqnUdDo7l
G3INi34RFuDtdHAPAX9HMHIR6pSFNhp6jWZcDSxZyP5Q5SnTDXgFp8G05nL4YV++bW1xuCFbIZGY
QGsyao66z7bdLd9rWyXsHjXYK2in4pZf/3XU/ffP4X+S5/Lm96Em/v6/+PlnWY1NmtB28ePfT+nP
phTlS/u/88f++d/ef+jv19Vzcd82z8/t6Vwt/+e7D+L7/2o/OLfndz+ERZu242333Ix3z6LL29dG
8KTz//x3f/lfz6/f8jBWz3/742fZFe38bUlaFn/89avdr7/9gezAm3Uzf/9fv7w6c3wOf6dPKXbf
31/2z088n0U7f/jPmY2C9NJc1kQZC1Ojf55/o2l/zlk1bPqY78iyGNihi7Jp6d/+QC3+T6gfW8D5
o0IAutrseyzK7vV3uovfEaCNIJCM3D9q0n/8493fjdK/Ru2/io7flGnRCjzPK67nTYiC4G5GCOIl
kX8lzoUZRsUGLvUkBdhnKJKBe0WsNcpJq5SuCAcXXvanIe7jLCqZ5bATTAh5eiRa3hG/Zz2wrgRQ
UbZrUoSR0dA1GTskGafKIScdiqOeI0VORXtfCMpzLXR4ouTqPaG2QTV3W/K0jO1AB2QgN/bwblTQ
UmVbYIfsTUmV6az1eTlErUIruu1Hp81CDYBbZ6s5U/VEnaTGNVMnMfc0arrSF7xMptCKS8X1e7uv
8hOhDkdy1IhTO4KNVDH9pMVQ/JJxawFQy2mR3aaaot/Hql7HXgxp9OJeQ0GrDkldGoPHHEug0Aht
Udy5OLebsFFtfoTrXZkfupISI8iHvE53Tqa4sAmyM3j2obhc18bGtngsgzQdFRm4pHVxEairwtiV
UHX/xZAHqbemkWptVAFoIg+VpiaqBy6brnmFZVTodHfUH+1ed77XxC26DKaWIwR409ppflFBzTbM
a6M1vzZ5D6WtMSky/JuqTA/1xqxllHZlO+TbKkk7tQfk0yZjJZ4LxRwhC1DSOE6gZxGju2B7TBKy
xyyiGzsz2GOswiUeDltqYzx0I+zLfBUETb6N4f1lX+FDnfwixAQ4O3dGtwfEXau1aMBxQV9GId06
nIgS0yBzs8yMSiVt+V41hgG0HyS2k/FnXTjtBOeXCfpF56GWvXIPjQ3V/GlkxPglW2dXyPZJUTOA
6ao4oRNyVJA9dpzWa2lcuCUL7dQYret52YmtW7VMBjWqKRqSZo1aBWWspmQKaqkl5FYhfeF6acV1
8kXWAIRtRNd02Z7HLfEm2PbVW4nAEk5aMP6wSROYo2In2xrVWDgWFjTJHyalToyg6oYE1jSOUpB9
1TOeBmZaF+UmMyonfm57e+i+6hqtDb9WrKy/ohMutT8goKwiiTxJIqApKSpDUx/wSsq066Teg9mV
NZmSHnPBiuY88sllil+ltNKeARMexcbqBmHeu3VO2luq8l6/U/Vk1ELFyEWT+bQvexueKFWbNarX
g3bZRYQUSlp4FTEK3niNk84gMVkz8TxpuetCxQQLUKY+Sp7Z8G1U7cbdT5qGVBl8mqdsfHDGiZi7
GDy3/rEAbawJTRDRaiuwRVpoud9LGY9X42SI4h4RZqoeXWNy00PTJW6JOeawelcoZe+GbW03DNXp
gm3LJhmgPFeomQK5iKRN9sAoaM4dhMEEqzxHRXn7dkAKqQvVhjbGVp0A+T3Yk8qpN7KyUzxhOPg+
L0tsnf0A6dNSt0MymnEQV1rFAzUxFdjC8NKmcI6htE/Z3op13MVL3W5E7UtEvcN+YAN19lZuJ8Wh
lIWtHGtbic29rZiuOIAbNDjfAeJoWZhATle769MStimaVvMsMhTWN2E14Aa7nZzB7Q+u0qZTkNYa
qyKkhLVpbw3YeJ+xsfXAQU8279wNTrQJAmYKNSFQrraa+zBlvXBCQUjneJnaOu7WGEg9+UXFlf45
ZkLChWwUQ3zkuEDQ1B/73I5D5jjqEDQFuGmQRqOjwWDTCOGqqC+cYYYEKFPG7nQJZDFqiLFrA73Q
1RAyA5BAJo/DrMPmccYFrHgrt+QnlTbgyyQ8V6cIricG/FVzSzpBl2lqdSIOnVTf0lzF9mOuUVAq
CgU5qQpnGvFau4tjvxGSInXLKwldlRYYem+c2lTf6UK0+g9e5EUfQu+wb6MJGRJxyG022QzCavaQ
XmMiJMMRRFvRoxTIykdLK612j0pdQb8QMXTPepKPk4+SRFX7TqPFyVEZ8zJrPVxVWXcNVcyOfukd
6fJthW6rHwgop1zzJ2h5xS8dT9o2cvs6qeG3DoTwSiJm6USGywYMssHt1kE/Bb5oCS4quQtDK+SY
vXFf3PRhv7f31B8UHwx625tqf/ypbGAWGiSQt1i57SwlNH63jdKxBY1eF6WTRXKyGDII9ULpDSnC
Psy/C5inJDux076sF+eW2d25LQ2VR9QLdHTsJaEAzk84oQArmdsyfSAX8+JVYl+NipDdj4e1BMp8
I3wXnCwaXISytGAKL2I0mO1aSGrNbtJ0q69byc13wot2TB2qsQi55lj9/V3fEq4cO/FXO791SPpo
CofTv5EiX9w5fnfim7b0923pXE0L4ACQ8jy6qLhALRxufGH7ZIWv3LhDAtblqnLF4rZ60egi0+DU
RZU2Oho1SH1UYBaPVbB9E/b+FVq+DSVfq3SfdeJisNoyVjJYFvyeHe7e9pNbdqq2k2/43fW4XQOF
LTIYf70Spj3gOMjRLLMJsei5GFLEVPZwzapNzRycr0/28HXltT4cr5kdgbQTTGyWbI/MLVB7oRad
1Rv2fWhFRZAFw2FWTe4CfgNb8ZO1UpvUPxou6CggGocuDnx5F5mSkdnUSVvs0riRRgkk839Ux+FI
IvGF155z5cz5f3+AKaYM3XvxACnMAMJym1Us9jwXl0P65jmMuXT+JnkudWqUdoPncE8tmofVtm97
5uMsZLcuvblM1WNEQaZBbgjRwlwIXpq85lOiaZip1GsjLdKhXQWD2RScUTXKtuq2dlbyGx9sZ+/b
m9Mvb95OHZwq1ef2lK270Y41qoLJabqz7+E6Fc7CNdpavmFZcr14xcXAFjGpLNqgyWwHjcBdeeVE
5cbcVS+zggwCmc26esAS3/DaJu54KEiA4Q/Bh8UJQTKdVsxUUACMmh19LBDABHPjc9POnb7TbnH1
CvNtCx0U/dB/WyuHfvjSqC/PWWNM6QupBKOoAcx1cNeQEXzUZvZi6ylFMItIzy7g7hWEpajirbZ7
OXtt1Lb/1e5ipxXI8ecpQ7v0OEGbW9u6gRkU51n5OI3WKmZLRO7vbgZSBEgC+AJfqDQ0so8bwEsg
/w0DipbCD3jmoI47/WlNR3eZ4Vk2ZS2WZc6QtB0cNJUfyREIXD/vvAlrM/eyO9zdZ7bzCQT+YGUn
nA+J97sB+vNfb2gtTsk8bzI4kKNZEfahFnQb7Zvc1kG5gwzbbX5aQ4V/cKAgCQK4L8ppM/hzOXEn
OZYVQYSOKs0YCngQ/KW2RDZlBIg6+b4WbnwQTGF+QkEEmh7IRV7kjuuuhJIWszCG/D7lLIQcQkgQ
102oLXcycnQodBsb3EajYW3PvzzO0LT9agD5ewt8vxkRsLocIXE7hLRDpAx5VADRW3Q7avRr43h5
or1vanFQs5raKWFoCvZ+m+qGh2KTRQyCYX3Q7/pjtu+3q6vjg7mD7CfISnB7R0HFnJ/pzV47pXGW
97lMEDqC9HI1n6GzKGuym0NH5ftq5fyDd0R7MHXGdQX5tyWkqOoF0j9jO7+jhKdgHvBnG0ZFysaN
WECC7bByZC9rOfOahNLBXJRCZcMEiPT9C7K84Eh1dHNGw944ibKJaffsGHyXyPoR153BbzndFdyU
PlU6JA/NGvfCau9o5Zkz+Yu7Ao7tdXfiY7GC6PzooHv3bIsB71k75ki3YCGdIK41e9FCAC8Jia9D
/fsHuYWg4O2au8VHA4CKMWwsQV7FwC8GvGmYIDIRiYd+8/io+tQxPX1Y5VMtaiSv/Q62GKRedNuB
fsnidOONUoxUJPOmFG80Cp2ryC6eaBxlAfsy3AHYvK2VB9FH3N7oMiKrWmYfvejbB1hEEUZXSWpz
PAD20jAnD4Jk8C5YA/nMQ/R+750h24BFAggPVoKzCBxsvUMxuTBf1PF75j5ya4UH/MGR8u773cWR
Qhk3LVmbLzJyN8OxvuP78qT4SGF2UNNrEO05u+R6bYe/HLs5BY4rJUYRocEyhE9HSaD9or849Gyp
qee2PXJt17r7o4hf1GrNEfKDOGRu7tUsESeKqc9b8Js9aACQsFEIgDPIfhVNvB8G5ehodWDUSBsV
yr2RhyaHq0W2s+e1MtvVQcZjIIavaWW0cphe7vd4GE1z8faIFS5qv6NkhOqx/jLoLxKZ2rpU72Mx
+SyFvL2ShkzWnloWkDOxg0LXg1i6uzKjgRjTjQKMftp9W3mgeaEsZ5iGK7CuE8gBo+z9vnfGihSo
CGsvxaN5m9whpvgtbki/icfyUdvHXuOrT8ovJMP/84YhT2cRAArQMsz03jfc0RjJU0t7Qb4fxHBE
L04WGOr3EqkxhVRekR2a7DQOV273KJHEtvhzWe1G46TTgwWy0+dPc7mawQJ48zCL1cx1l3cN1V/S
/FvMHL+2Gm+Qa4vtg8WMRgigtcDIAaC+2Bsh9TWULtdeoB0bJAfzme3nzXg2cel+ZWHzZc1H/qOX
QjUJFWTUq9WLs8nJMm4mafNCs7vGOpkVatUrwn8f7R9A+6EaNYOEcEleDOIoOk6HPn3p/WKnfyUi
iGdX4QBk5NabL6sThHTd0HLhMqSvpd8+WEpoez7qwZa4XErVVAkxThRtu5vc9Afuxxa87IXfPjkh
O1IRDV9RavnPTeewbTnvWl4crHB8hUPIQF9ms6HZc7LR/XQPbtbGjgZILV2vS9189K6WoxEoz8zk
wiW6gXdxpiQNgSVO7hWqErA09yei7jhqFp+vhMvcG+wlXYgNgMsIKP4SfDAUlSoQf//qqnargRAj
IZeJvKu6txHFDfp34a4JsXxwU33X5PJeI5U2pzQnv/QflhdvCMwlm228K5kH4X7YftUPxVW+TYPC
10/rPXuxSKCAh4S1O9NFwLBd5lxIV7Bey8iTDiSRZW6R0/XGeNVO7uLIQwCsQ48OCUConANY8X6z
M1JTn7jJzsNPe6OG9V4vkSWutlVo31uh7elRHjY/2LWTecm3z8fz8vhbNL24DqNqqSHqZOe4giTX
LF5Lr6FiRANYqYSaP9NG0atrR/xlUmfR6iIudk2Fa5BzPc/+WPoXVO9QT/NnMy4Qi9f9h5b8SQA5
3vfvYkW2zDFo7bCzCN3Gq6Q3lR6/mx5ga66eap8iAVCiuFd60zkbg/hpPUl+sWwWD7DY25s0rSG8
xc652nydpvpGxUNIfVvU9s6pM5jf9l4at4+fj+3FgbJodN413kY2QsxKEeys67fd+IBqycqpeHm7
WTSw2N5bwx7gGZ6fZRRvpgcDSdfSnwV+DjRAPTZUAwrIWOlDGIL+WLvLXWZD0fh8VIIkiRVzUV7p
WwAD6mKeQjIYjsUvaOYBtbkfX4sQeVDci3Hfbq1Nt7Oedea74Kf+Mgs40K7lBy43qPdPstSxAbWn
te0uO2e7ZAsts+pWIGK9IxE/5QdW32JquTAXISH4UXOSaT0Fc7lJveuKJSHL1bqknMp5ekPaxD3E
X3NcpLU7bd9cuabfNn55H1+tXd7XGl1sHLTsEqPO2DljSoh6zCnVn0Uu1rani5Nt0beLjSJ3W711
SHaerRmSg/plfK5PxK8DpnsdIMBRCS1xs4tW48+P1s6b2eUsdgyJSfe6IzsOtMy5HgqgIT5fnR+u
nrdNLPaEkY5EHXJ2hl8JSQLabRIlnP2v9KB9KG+ZiRjJOfXmFIyBux1X5SvWxm+xO6RaLW29ZWdN
VJ4FCnkFr1I9XtvpVxfHYo8ACiLv2JCdAWZ17iH9F4jbmTAIxDOs2/kXfddDcL+6crf5LbnR71b6
eG36LAL31mgUBlOo81yaHL9msIQovKFA9XXPbtPNLIPfVE8Iyti9WIt95/n/7ua0mLmLuzkgyUAX
pexsXc8qPF2CEx1Cebts27v/BkVyZTSXN3UwMrNepexcJerW0gowipq9cNewyWutLOIUtRUWnzBn
WgqHSedqkDyka2Ij84T4pN/cxb4ylOA1Fxgyl1HfNDLPToDx0HrYMCJNSNbm58o6X/L9OFdsvcAi
tOIpUGEzMwrN/3wOrvXZYidRs9aecg0SFeUvrY9k+m3I16bavAl+1mXzI7w96BWXpwYO+jrEi0Sz
ixfYVffQ50WOZj2W+fCFUH10gaQGJ3GZ06w7wce+ys5TlZ1UDinT8li0+pfPe+2jiHi+XyD1AJAk
THnev5LSV1MyJelZHQffTZlnlOleT7PvtqEcZRafAOYKP2/xw5kA0OMsNgOW3tJpCJeAZEhxiOo1
0LG96zvG/ecNLN2TX6NQY0ZJgDeAH5ZJScB8ISWFOAF8nI5t4bWYTqHT7AwrBat+A3rzXAdTwlkS
MYX3W9MeWyU02Den+jVLiK9fbj585TcPtNgdK4AOptzJzshI+b0hPFptPn/lD+P8t6+82ASdEWXd
jrEzxHs2ceoXUbvNvclXjxRoolXJ3Q+3jn+9z3ITdBvpMrgPnrloPbODFqrd+k7vBjXFtXhN1O2y
EDVv8EAzzWodEJhcXrpFyWoVmDScLQYCz/NsKhwHVZh2m+GrDd7QWt39w9F6095iY0ytOh8BDD2X
gx1AitaTCPU+H64PV/abFhbBlkoTBZjM9Jyb6t4orjoAXS22hur/+DWAMMYzznKZiykxwkyYZTE9
N/VD7vxI06f/m3f459cvswX2pAjeE3qG7K4fF9wrbd2DZJL3/9bKYnuCF3GmAmVyFlkRVfqdolrh
0Jw/b+PjAHEm2v3uKWs54HDwsSa8Ct1Nj/XXGorVRwbwjIP6mAwH2xNwC/F0j4bmSu7so6hp1sYg
4JojL7hMerRGbENbNEUFyrJDYTuR0VLucfD+PJif6tHn73k56+b8u45yEAoZQMot+7IyG3u0ux+p
o+L4/VIPIH27a4W4y1ea8+ozqh6Ru4WE0vvzJJk0MnFd/hBhNwtQB2M48+5SP/sqQwAOgmqTRH/5
9Px/9sMfmoP+/e9/MAwu2Q/PLX1u8nPxS7xlQLx+6jcDwvkTmUoIctrICSNfCRjKPxgQxp8Gkqco
fwAuAYIpmd2//mJAWMafEEGAVDIEIGeFs3lH/osAYal/QgQDyV4QhzUX+ADzP+E/vOal/xVQObPy
DApPALUiDsDXLWMBzZ3EMLKGoLxvDJGmAiWu5eqd0rEsrEl+KrSObIvRdD3YrhdIe2RtWNoT3fUw
r/AT/ix5V/oQjXCPwgUErU4B/YaO6iYpBNkkeUejMqnicHTASKibKAOo9zqvUKrMZLPrm5pshNla
AQRyb7QaYBwtPjHZlQcQomuvs6QbZVD8UTRN2SiZ8mwrIr1BWhHQxLyM4tKpfRan4z4b3PbYGDV0
nhv1MOUxsD0JEvBTqzcPNvSlFaDavczKnT1UtVHqTy26LROcnJUq/cwCCj6fZPhmLtz87sZ3kMD3
x/Rr76JiiXIKtNQgrvJ6ZXwTrqrm6NaG27igJlQ3OdeUsCitMRjKWrsDoW1AMR3+HHXYusrkm232
qFtdF4yijSGbXzZbkRlnkE1Oetl/HZxiWHm+Vw7nYvQhvYTUEqrHqFOr8wn25vlGsy5500NtrSff
YMFO99RKrkFxMA+A+e/bJIHMKEmVrQVSh9fWwJUzVpmbyU7uO7c6ErcXgUhkvHcyUR6sRyVtbisz
0Y+5C7HNpFOPjNSPI+htQevM4512CP8q9sOuhAxjZl+/zgAup+NUT0XUtYPcQDLwu0rVHeBp2MHa
mu+n7iZJ0iip8mk79HSKFKceD7LRtq2BU1tgu7vSMwNMcA6IlbTze8ummk9Bpaussb2dTEjRqlX6
YspWuSqtpvdpZpxiSNBdc1A8vFx4VkLkVot1FtDJwYA5bIqsvo33rxOk4JP0P58cznyoLTofkGkc
BzD/A05riRAoEkeVIAnAnTpjQWXF93AZzXd2ot2UIx8OMHciniFsstVmWHpMlSipxweeOV8Ni5sR
qXgVioxzIPqzdGOZTeFrfHB2RlZ8I85kB6JMtWiEn005DVe9SzLbM9xEAlnjGKEhoN/dKKDzSCZD
VdGMwJ7aX4mjTZuymzQfJB3NQ4zk+JPDNmAE+FSlxQ1Otp2djs2OpEV51ZpkBEcCsI+xYzDCzkux
SU3OgrHvJBZ1XZ6aRK83pOme6ZBmp1I30xObku9mV9sb+K3+TEghNlU8Jadi/stOROaZ9ZBu8sLo
8WnNhh5NsgOdSt82QksiwbkW5rnzhdoT2dpkgLKBlXOv05LWiwt1TYkcA3IxUiBZIIOMehBOVFh9
vl8mvWHKXGsLqHqUtI8SavqOKLPIarObDmGC1xDjxpTyG0nKK3XUHJBUJ+45mXtCLcQJR04nrxPg
Fqv9OEZm+6STelOVdnUVDwPkdnTZhOXU2D78xGmYKEYLAyeUQEaR4w6RC76rsDv5DVGanTR0LWJa
WW8EUZXHXK0PfTYYB1gbIe9kxdXOTbN+kzLSHWKmPLimKPAPsbf7JvfrugH2kOTNFrSrMOumwTem
gkWD2ushYwMSuOVDqupbeMcaOxqHokrGw2T1IRIVzVYfsTN3WWhrpNjwkl2VDntkZOgCV+2a7WS1
29Z0X5Sqg6I60Kw7LUXKKeaQZwIJ9OeoNoAgOvKptJQU6toTSMpu6YBzdyV4lQVVBfqTBdE3teml
b0F3JCRjchtDCPCYqeOBO7HX5xbsXWE4ETJhNWFSDnlAZKeFmtX2HoVfcAg739bjdj5swb5wg0oR
ii90QULZZdx38na4mdgJk3yIrCbZuoo076bWuCtL4ymhygOj+E1iK98cxIwRWkBaZuT5lgmaBaZq
ghqXFdlOqpC/hGzH91QYKMVXdkSEyUKmwPSyKTXUfxO0WeiNmAk435kOnkidDs91I0jgQPrDl3Fo
WxkKp/Njklpxj4x/n/S434yt+6xWTG67xtl0VYxCWQ05A0fmQJFqj5qTaF6j19TnNOgNq/ZQV1FP
I22cPfwc/Enpwnzo722hXFMj3XbSLe4TO4nyDSmK7juqNNXOKBQvzzMIfPH80Fddgg2DVBue2b7a
An3SkpZALLlNDrWqPJStZUB40M6jXNpGkKRSvRqxf/lJrO56R9vXmjWGZs1qL8spUv8uqkxlGv/K
4QoiW6pu3Lrcwi7kaLdt7VeUPRJVuzIlrPlS4km1hEeO3CHo0e87q+58Ad6Nb7kFClXGjQvwJVS/
UGEZ4dtHAQc6FPFWN4VzXckHyI60kaDxIxy2fpqxnkatgeSntDfDYCVBJXd5q9ngYXmyhs1EZbid
1/VQaHYndohJSbfwtbzpSGF7iamFnTKqu6qqi0P6wkut2klCvkK0MYKlDNtCH/tnZ5JvbIzDhJiQ
gjT2xXjOUgelTOI+KKK5yo1xTXv09Th4e1xoKjYmAFBBo4YCKVTp3m9ClZ2kA4KHxKd1nh6sxvUl
MaZ95UCBogOHagfz94duqvmhZSUsBsYeS8QhJ6Vw2K6rbJyrdXKq41TbQ5LhNi8qcQDfjxMqj2OL
jEU8bRAfyQPrQLTU4kqPBsncQ24kPyywkK4yxF4BYkjtZGTcgd8g0X0b0qT7NpewO62TXdpw/c7h
IWmdPCpNtQ+nqWtDOUd57VBvCXZtKN8fh6597iyQ9D4/URfFTwcKksDPAEIKtCzsA3GbfN9FhSuB
jyslDDcodlyC8TZmXwdcl9qQtknrWyC7g9WlD1vCIbZsyq3OyylKsJwjkR6zoXtqQcec0vJKV9zY
T00LclxcXwPAzBe9xVjiMQEFxRluayBNvX/QwVBKRBlgr6m3sNFDMlMvlAdNxwmTl1Pid0XWH00w
SYRSwJub92VYyrV7/XwPfP8MiErhc4NgGZs5so/vnwHClJC263r4kzT1rh0Y+LexuSnJCPqfZtEr
p7yNGftSyKbYHH5HDzU2mMCqEnZduMmI1a2gZh9b1kGBiqLXZrDXlI3Zea9B3WgX01YzkusiBoMj
4X3sg9sG7HJBYq+iVIF0IP56/RdmPEieMUOW1VL34/yXbHt1Xw0TrhRSTeEpZ8AXLBuuZTope2iG
+rXpiGsDEaWnu3UbjjAyNgnih8q5hgFLtrdECvyUa3vqkJINFK+v7XoILKOj91Nb+d2ouJuV+Qfl
pmWnwqFiDvcBxIHxC2q17zu16R23gLMoOmOyn3gLE4ap4dHUD6D9lsWdUSBPI3EbaQ0lajvZBrnN
mwC8yW91B73FmDqqX/MT6N/TBI3/miN8UAZ2BLHS3bgDuKExDLQy+dWB/rzvVMj+DGBTTO5DbPmO
lpIvYJK6nsNHDfLALvVb525ySeEzEKwhI5mDwBPQnAEqpFTOrmH9NZtMzbM762w3OoIuOB55YC7+
rByt82vo1UJeKduPPYF+T540EY5mPxZIM0GNcY8cWh7am2yAN0sCzUdbgL1JelvxU8G2rWqKANDQ
QHQyi5SMfoUT5vXA073kxiP43X6l5yFcOKPazM4VK8yD04HlFqdg/NiD4yVK85PKDuJErM49pYEo
Lm5Tnq0PuMoRFLcwAqHt4Pgo4WOOkFa/B3dvMybWPmF94ZU9jklwF9HnlSH3XNk0jqocXCJehN1J
L+vSDs8sjpzUUJi1IGXZaBnz47zH8FhWGghTjEAJS7rpVPo49ARXCBBMq8GCAnAHsrqqZAES4Hlg
Ay1fNpDq1A0J7vcMZYxlFzZQS6QW+Li84ldQMvSoHWtbZk1N2LHHdnJ/5Zr4iepDDYc2x9yXbX8Y
4q92BqPIypR6kMQ3AAX4XB/tTZMTuem0Ceze8jse0gFQR1euyU/UkbZ2Yak3DsItyhILT4Dhi9Mh
De0a57/jsL194iLNfCIsKwQI0JPCuVVsCzXK1LiFXIHma3lG9gZVdjoT9k36VRmNH12Sm1vFHE7U
GH70ltBwlrZXOEXuMAxPOJXgN0dIOMVmduM00+jnQIKHQwGubJJmAA/WGnx2Td0jvKxuTTd/KtUi
jqoB/Qg9nD7QYnKOnWKDk2QD1qqH6EjsigkDUpoc7NuxPeUKwPo6r4CPHNVDyrVpK3lyPXXWzkEl
HtfnMj/CfeZedauHMjebb10zfWMA+kwQgPTc0U0e6kzsyrzowpTL/0Pdee3IjWTr+lXOA2w26IO8
TaZ3ZbOqpBtCKkn0LuiCfPrzZfXMHqkkSDNzdQ7QEFpAdzLJZESs9a/fNIGuyXyRmXMa5IV30nrC
oGLZOiuKMs+fq33V3xdp7q4zrDcCXxUuccnYVOP+kp8bbTX6ztfBFxHlSuKv7MH72IE/IJNougVh
d7NVTLtcCbqivGuXUf10zc+Ey5o+d53COtZhZZYsj2AmKHDJy3uw/HkxE8R1irR4zQkvF2Fv82Gj
YR3KcZBL072tZ927t0O3JizLXI2l5t1HnnlGgT4uzeQLPtH5oWzLZhWZURRQIEoUwuZE7xtP7rAs
o3xjRR5xlkOj1noy4i46L12DICfowrdm6spx4Wc5CNDQ6OsePTEifHEzjpWxyO30sawtrHhK1Es6
4EnGKgwYa+FYw6g7Ncxllmrhqgjz1VjU3/SrCt3HJohXsavv3FyscnIkdk3bxGvfHB5rSqS8EMix
x0dV6f6h9cyG95y+tDH3c6M1a0eLiqXtJft5bB/ilEo4rw/aONdryx8/l2i3l73NNinnz8PsaQud
+pWBU34XFx/jSW0wD0TshGFskEYC8j1c4hqX4ICtGP18+6nJ82hT02sX0fhiaFNz9GSd7eO+WqrG
IATFchbZSINncwQFTo5Hqhx1mDWthTC2auBWNbU6kA8Bu6s0y4DsM7VGHW8vI1mdJ7PFOUshGx9p
EGOzf4IksSp0pLVTHp76zjmFeABQexspLrs+nmhFBoPfTXDbty2xEAJoQqbl1j6rNQdXE9gkLZlW
Hmhmk24nCbvL7Vny7YBtFfoJGvqE6su70cQQ4hOh86i9qV5qQ+Rff1VCTN07tqRs2ar5k+07Bw4K
/rcqpo3AlYAQcsx/dCMjqKyQyUqPYhZNNO/xeg1UQltVanBb9SqbAw2rBYqxjrbIP3jo5B2//4gZ
AHfb+g/urIpFHPlPxoQwfojk8ZGubDpzUok2vhk4gxZmbzqrpHJAQFR0N3dkiJF9Ey+FE219pZ3c
uXbWmakfHVChiOe3MioJrJF69CCetlet81gk6WuUK7Z5ZyLlEWKJJzBzSTvP2nk4fnZt5AV+HlXL
otbjfTJn39xRzKdGKzAWG6piM+5Hv4nukXBMW6vR6AyuYvIUVGEuBrkousLYXAfBi0FWO28oNkSY
HqJWf+GwXzptageaobBMcR8GhFVLfa7pn7Ro42BaAQIyNityVukIYmwz5/ohMwcSI3zO1dSNim3m
Vk86pgxhTX1uPDtzWC7yhk5bDp+6YX91w5cAPyUFT9JUBrW0cdYjPGNTrVibNIgJBjHrXqtJqu0G
jYJXf9VKE0pW7z5iQgYmZnreWevXVlhWyyp3+qXMAM1w3UiDOWk+GAWbrz+ad3gvXMaVW3JYsR/u
4ng6ipp1U+GuQmJIM1DXVTO/lZkSFStScSCDIwmkPYvdPOR7EWs3riZaWoG53Q/S9baN0waTJ6ZD
Z7YLV2j1nYjVFyPhMs2IDlJBgvRLew7SeFr1bYz1Q1x/LJByBq7V3o5anm56z/wggVKiLD+HtT0F
7gQ+l0UTI5rZSJaW9E54lzTbrsI6f9LDF/9VDd5XNoAeus/0VXjfzNn0tr0P0Nv5MjBJK13PiUsG
UVYCa83+wQyLV5FzCOfJWsVwk4gPkRs1EBuaWxgpdNL9HA4qCXgBPOymPXsRzla5TWV17YAzTJL6
1yFsuhPz08Uwy1vfRQ6jY3yLGKbcAelaR2z/+0A6G8CBr1U46ORYdMVWi7th6Tt4nKZJxEsw2St2
3INfJKCXhjfuh7DPFoaUN3HlHEQHLZdyiSbb0O48OR0bZa9I/XvrxdCah+mTpz+pPrdgDrDXWTLv
Vq4WB+ncGIcKRPrgpopnp45Tkq1l2XVbq1VVvqham8eijw8KeI8jI0E0WiWg8mzQZQdk6kXtuhL6
vChB0ZG11MfCJijZacs8GDwLZ2yhjxetLVFFTlO7dYcpXIjpoZGhvHZjO/ReYt27oK0e0EFA4sDJ
INIvBQS4i63muddS/6ZsA69vb+e5+GzE7dac23aVtFoM7lEcwBxve6vxApXWFStx7xlEFfsuri2y
0Z/iaU1l6kc63uSNEMFYQoMvYnsZY32Ap5C7TgyplmbEbMETHQVrPruBZ07LCn8jkLnoyQIeWojS
ha8/Vd9SM5V7JI/s64T2ivl5rrRF7c4mC827aURMj115pNkqUnXiGZwr92780ZoPfcPKMWJtWbUt
wzcZ3cbjWO+HxN2m+eQszcYgZMHznxwZb41kDo9sN9lBNS2rkr8RhR4elcY0MlM59ZWqhkNrY6Nc
arUZrPVQeqtKFTzTiTmMo8Z7jpLPhisNIo5nnyK/TrZVTcJxW8uPahTpoeqHeTeiFdhbjEYo3utj
2pIJl2iRvncKZpKNES7RxxiPvtVq276QMzDwEqkk+VxuGoFECfuUqFUtBEpCx3+Ju9w5ZQTNOoW/
S6ccpyr1Edn88OhG2B+ou0hYD0ar7QCc0BxrKI/ipnVubZGtLcqNrHdEMGiF2pjd1XXRtj+42bQT
tkXyTIL1KTqmRz0jSniOZza//JPlxt02uo5UgEKSlCOlipKgF5a673GZXg9Z5dyVJEs7CRXZOIbl
hmEDjY1qtABzxm4HvTIJzAeDxiuJwUZUeW5qbwoMZiQ7wkDUCl+t1VD6adA7gH1JO6S7UO+qRWqO
LZxxUE7O0a92epZ4wpzwKB+p7VR7KqJpPXfOs47mfJ/o3l0dueWtJ/owMPN6//YVnMl56srY3WE7
uWYm4y3zemUbY3yTlbwyykqqQzfZ284HB+/tyg6M/ikiG2XqquQwTvZaGcY3za8ufumQUlISUeF2
aXR0MrQYi8LMPxcizo5Zi+1REtru2sFCUxmyPXEuR6vUsQja6BTe7TEgMg6KTHbae7t2zXM5hveu
PRRbM55JAXj7QH9WyB1a0TMSAiMoRbHu+8bfArPJg0vk0qaxmrvOM+UOq4THbB70RRE14hCRnBII
nvrmbW4w9ac6z/NzikdRG8fDDksbXCtyzdpNafUc5jrKM71/TXTEcPnXpp1QwbX91vezbSbDaB+W
vg5NiI2XhMPdZEQ3LS/acdIzN6gqTw9KGG6Htz8yM284CZJmPTFGPDmddslrVyzjMn9s4kk7laLU
TgXd9cJI9WzdeOV0jvMrFNmCpSpVR4ETGeV93NfP4VSUB0Mx2+S2tU2uTZ+daiz3rZMat3qsrTiP
LMyXGhpF3+1vw64Fjg1DYxOWtjz3+mBvxpiU2zJlr8FPK96AVzIds/Rs2+YZnHzV7SjjmkezI+DX
MG5sn5Zbz/l1ZWldVF1jIDYBPdtVt0piWjcDUcEhRpidR5qz8AomZqZ7X2bxY4Z/zapMOKSkA95P
dLDT+ytrnMB6IYxs2Cm/6fN07Ews/XsCym9GQQXaAyGanPKtS205J+Omzapjl7n9o4yQ9rhtctCa
uj+0YFZRJZOlkcTJNkxteZCROy2srrZWZaRlm6awjacqpPucrUrtszQlMyJp+7OZyyffGvPbvG3a
JzVv58Eqnq83URKxcDsY+rIbpHichznZTbW6b67zgZzoucByZo5l4UyADp55lHF3xE2yW6b0OThz
NjA20rhftRGbVqQXX3XraYyFOsJELe1pCSjqr94wdrPtGA9Uo48q16iXY8xf564gZKo7p3ZaXeWH
wPhdLANLE1D9p5L+Je9RUxQzXVKYb8Qwi+VshFs8JTDitZ0avBjJk1d7y6R39VVrLuXY37POcHOq
YnRKEdrCVdbR/I+lcWpBBJfZ3LDwrZO0PLWvZl6YWidHrxr3NHvliXa2Tmy2Vd/MVnVXqsephYcA
le9o563AaMpjAVlZtqhLf9z1ojkJR/NvS1tvA4h/7TqlQun8ST+lxNlwInr9uhOoq2PfpJ/uB8rc
rqNKHLXnxvbTXRrmDOdATacuxcvVtvObkM0LsCpc0wfZe4wFsbG3h3HdVlO7npk8WEMQ9ck5Sudv
I7olYkV7bzmG8bfYjN3tEJpnI/fZwqPwKmpEdu2UDU2aHBTx8HZ9HK0RNviU7uakti5W1x2tqWnW
zcznV7mvv/j0B6lj9PRfSXXvC+Q6wjKB0UyjWGux2Np2gpRbFtHDlLL55U61wL5p+tSVBj1gxFvt
6sXZisGCsi4unwCh+2WIgFgyqtrVcUMeDqaAmzxt9GVD8hl+a+m67mb1nEu02/jZJUvkpsW2rPPs
lrRPWqRBrceomj5ioH1Kskk9WgO9iNPbq6ZJvV2NkdexNc2ao2hvk4H4qDcWbdukf9Bhta0Sme31
kgncUOt03tF4B2fiiQmWsRp5vGzm4rOWjPvGrZJNWIPrFYLio5ZdsvGH7kMUhWNQW6zwWi/4FNFw
Fvpjux7Y5AMZV8yyp/Ii7LTb6TqXEBHTON2UHVZu/jGshuow65e6TxaRM040c8ZzEen3GTfgx4YF
KBj1i8QRuySttEAp3w+EyMmeMey1VpX1rlASNkJRreaMyaFk/pCAjK0qSunreSx9tSlV7AYdMTF6
1+/f3vjOD3MGNxPOOaZzRbyHZzssh2PWQKyF5wFkCrl3YQgmrLIQ6VoqcK6EcPlwKmnvcJNfdUAA
nTMkmxE+yHrUq3rdVbUNaN4M5y5vbsYGM7rGbl49Y0Fepb9D2iAXupBy+7YI1YR5Nr9JvNFmvhZB
ETAwXIz1xMt4vQ9XL/XdvNdned+6/J2tbbg1RPW5n/xLhEKYndzMr59wjI1cA4C9gp/NuNWtBEsX
BlV0jLMeescYi304ZwBIlr5QffU6CLqovkzig5ETWjgmm+qK23ips7QL7VhnM5U+gYcBO02+cPru
zqxGtu+Jx6Y5pceS6aJVxfjMHWbm5b539PIsWzlW1J+jDsrp27hReYxpI2luQL+qg6UqjFhKNa3D
Qu1LM2feU7f11m5BZYGo801RXJ9YOB5MCzpBOEj+09BrlmA+9trToq0BUATw2Hebyf1WVrG9c0qj
WIRmLI+24Nepy5e6142b1o/vhsqO15Pb7rRKzrtIad6y78FKGjUNC0T7mlGLE8FzH0DiCM/1IXQE
Ta1nQdXH0Wkcs3bBIJIE7iYP0uvbNwu8Fy150+F0urLKS2kmFgTX8OxOrKCualcloNNh3FpGQQKj
Q6c0Xeen4/hRu77ouCOck6IkFxAFV9AI/zayTLVUFgPXhJSSe2rLbF0a4XQsohMnMv3tjGugU5pq
V+jzKZ0V4SF9PmzJG8DIEy5iIe07zcqOTPvl1rP6ZNMro0fbO80bW2doSfYBwVH3qc4XSCw4wG5F
GnKTGQwDhigYYHfvvT45daNtbkRsfQFiELuw6/aTpA+ekxJIJnex/eSQKG3ABUs7ATxVrFWnomjV
PjbXmbayy6ckRshiNJLiSYXZuq9zZ9llTric27JcY3H6Mne6v+9H6fN6xWD3Ph1SXExfemyz80IS
44gkc0kD3y+0kM0jzDv4QLX/anf9fLDqU+fV5q4etNeudGERdJepitx7Vw8vUJSas5/qRH/rHe5/
qU1zJCHOmA0CZJqsYMpTQBcnLe+6BmpZiu6glWy4Wuiuh1iZcFHiS5vUJRAW1Ih+Ml7sbN74XpPt
iN/wDnWl4H36zYVyw41IZauAYlaO+mC1U3UauE6bXUnmerWpdA8/R2qscZQWe6A9Xp0qs9PbH5Gu
F0uwRYMZesqLk7oHGAIvLYO4k9wBuR3SMLuBOtmvJZGli3EKX4wx6wOM0VpgN+d1Br5YVGOBf4hJ
EcHIboEdpbP1Na1hRkV9CNeBYsYzaTLNj3Y/7vHUm09abD0koWtup4R9GEvSVoybkn51DvDFb1e+
VrngwPT/gneFhQH1xqwQ7Cg0Udb4kLFP8M703s4Yrens6M0nu0W8OfeGB1ZhHIoQV5G0arehTjvq
1Ga36Ka4OISDUBunM88icrnCnOBpEGMgjBdrEbALBE4o5xcc6e9kKE41NqkHvXO7WxHKr7Zs4w9S
h2BhWdLfwgx6dSJros9NP5t6tUvhS6ziufPPGTSJ3PKAqZoPmZY/0ZN6mOr6CIFE4BtFua89/5Bk
rlz6ox0ulAtRpEn9dj0WMYR1ztkXy2Jvty3tuXDmxylHEGY4ajoaA4BIydVg0RmPD2Md1STjtjtL
RmmQKiy0yvlaECfDXoKenoqOfrLHkbcavEAObrtR4bdQpsVlNucv+FPaoN3AFJ7HjDXyyAodsWcx
7a2RDbyX2GpDoYGtifnZGA/7smyG/dBPit8Ul2PD/zL5HkQPKqFlV6v0FNlmvR2N5rGZOypE2+Xd
ccZnoyrEurDVLp8xrBgS3Ec1LXzAENQ84dUzBJWSzoPtaOM6hpW4bBq2q8x9mOPkpYusaB15Zb5I
eO7LA48MozBV92uTSjf0dtkUZ1sv4wyUqt1KS8fKNW4vsgyHTVx582G2HiTBXgvXk/2mmeroMFZV
wA7HWsMzFxSOiUWTWMjgIE/eNp030Wuq594xb/JheopatTI8St+4eyKH8twREbzxhVqJMbtPEm1e
SDsvgxk4buFtU2FnUARjnBzGT2VNqdAYnCPuCC2zK+9rkKzlMPo5I0UfrY4iWRTM7WOXkEEVtjRt
tgUcI1S4qrzmFeAvMErnJqypZoQ4TKHzueTlCK5fJqW483Ob09cq+JY1SlPLfyis8EF27jIDsrJU
Wi283lKnpi+fi1zcqNlWG+ilKuhjv96a/VwEZHRPC+xGLpOdyAfT6s89nEPnWuW2p77q6yBzawlB
VGTbUMuiFbrEGWoVxCk8Zr/lzZCv8XrQ1jLsd72Kj/Rw4TmSnUYqdcTmE2V7o5tf62LkzekAGNs4
Og8JcE+sG7cyaj9WI0Bh7R70jCjtxHkp410zZt4mVjAvumaYTo2rnzPZM7gwBaEY02vkMm1Ii+pi
DzRUTTnc+WMU7XJvOGPrviQX1lsnpQWNKI6DuZ6WnXltT4YnyTPpHUo+zJ2XUomHQoYvbmt6fC2f
ufqYvGpd9CAAhxZN5qFbSWbK7Pm20m2Gs72Vo0iyqLGAjVSb5oGjcy6DIMfrtq2qJXWvt4hG9sUq
LMUd+G0gPetWazgLqCYFFQZra/bqoI4qL2BGSw1C0zuZIDHcYOiB3mjeY4tqWfRBUkWHGNbb//Av
1UgX4yzovz9AEry127hcRC4jzMrYjI7aDSxdvz23RXJq7zeeNcJ1mm7LUu3jiDTyfK+OuRZhGk5L
PQ/TJzMznpPKfrLzeFl7/bErzJ0+f7NjEnC09NGas8cm0sfgf3QbhLQpUC95kWCQB2Zc1+6Db1X7
MU8fUwaFZu6cCfT4h0fPf0Skf6wK/nmfDPBDosC/lzSw+VpdPfrb9x/1/2DIAGzC77gWP9Psk+ir
/JFgz3//N8HecP6CRHP1x7uyaXGuQ2bzd8SA/hcJmrRviJaQQmAadXWb+AfD3oRhj82dIEIAJr0j
iBH4J8OeZAJyaeilr3wrLE587z9h2JvWO06IhWjKxR3NIbnbdiznvdsNYbUQoJtqFUa5OUDsnCvE
8fqcESnLkNNdt32oi60FpaZ/SgpQm4fcbeDdsdHa5uCtTF9aA/EfgOvRRzOcU/s65ij1fB0aha6I
BymkmLHP1bPU3yE1lBD1PaGEXDu+NLNz5xZpfWzb0UyhA9eTOPZ2mUHc8pnoxjeN4wz617IhTbpc
63Wcls3GmBJIM7Yx63LdpaEKPyZAzPJFxdNczotOhT0Ea0ypBzkstHhu8T9ojaTH5qauZd5soG20
Gci/a4dr4fZTpy/dTtZy3HlGbLJt9wOtaUJxpTjPhdkOzBfFeDXmLhwj7ilR65ytC95KlifbOXJb
65N0GlFDy/Z9OBQ+HAX9JhNmKe8cIqOTpVtPg7N0ZNe/jlafuRuOXN9if9a1AoICiUaLFgT401Vs
VIK6yXrvzMygdrlMujtVTbGxsKveAPXQnDAKpgKbQKahSdUxxBlEuHf6tPxmUw7c5LQ7uEBYRCyw
nfU0QjJT9otVOgnzayaMH/w00x9kmDFm8yOKikUad90hYvRvrBjD0fVKrchT0G/Rwm3HI+QL7vBG
EVS13nyz+qitjlVrZvOnMfMZfC1wMi/K7Rh2hITvJwYFpGi5QAoXu5mydJ0OOiDjaJQeHwHNpXq1
Imhlq3xk1Bb4cTcbT+ZUSFBOZwxV9ln3pWPk0G1MUTNVQ3/a1Ye4rfwwDozRyz3x6KFoHI8C3DhJ
l2XXO4l7h0NU5TdrnqnVV9+AEQls38XC74t0BS1V5smSnV5ni0YXWgMKN33vn2LHbfuDrTedEqtQ
lsozNkrP/Nzc+EQXmOaHJLL8bD4XuVkR99y1k1c9pzWPJX3IVQHz9Gi2aVxoZ4R2HQdS2BCG9cUz
Jld7hElayvYTCF4E+BqBrsCbEvbgyuRlUlmvL3WjGHPtRrsOv9XW6RpzSNakWvSNWDXWYMop8GeH
7uZWy3RTC2/SaW50YDhRi/lL2qfYXij4CjUW8saVM83Azk3kOB9s0nLtdmWTl5XdNhVjuTEwOjLy
TiKKOmcvMtfqTjoPtFv5YIndo5a7NWTExDa8dOV5UShXowI4b9Zm4gAx4mU0wO0ZE85sptQp2R/l
sKkZc4PqRlWItOLqCDJ+GUZ9Sm6pHFT3UtObW2vqolQ7NDG/yYHLJ7yX6QTWWe3crJftBx5X3C5E
nQ58iDWJhHE6WCtmJoPf2Od4uKYNd6VmpTdTZdbFyZwMWKOR0xUYLU06PF+WWuFwDoeAd7x4pVyV
vaGTvpRpsycYxuVaa15MmOZhEcSh65oRGKtIExMmGfE5N33aDv3a6Et33Fkibaggnagx3NeExrgA
MVEtoUdN5BqLERemmkaAKd81EoSCbaUXPfMsYltH7wQBKAJ4sDSJQsjT+A5zm1TpTRMaAJzRTMz7
tlBj9U3YtYzJby+jKigsMZxJlepUHExUrv6pFkgWokBgWNS8QI3W7A9UYvm8yec6K4JmIPIi6Npq
tP/W3/xHp/2/d5T//xYaZFytYX4nmxv/T/Ap//qlKn+MDnr7//5xrgvzr+vhe3UxNUyOdUiy/4gO
cry/TA5oYpkh+pLTjpr7f6ODvL/IsUKEAjcfKz0O9/891zXT/Mvzrt62OkZtPnTq/0g6d1Xv/os/
y3HOwY4eBJax7vp85Ds+tqNC357SXlxENsKLQRERlNAMwJLDNLDn4klEebbpDOADxwi/fve4bv++
zPfKsh+lxa7DLBKvABdFGQl9P5sV9l1USrJ3pkvemtti0OkXJcSt/+IiSJO4OXze8Bb9kcyaz1ls
F3Y4XRxtPcEIa1L37wVArfrr+KV3qvl/3Md3l3iny7cgbGs6DdmFPRPvkHx9HXMt3AX0srX4IL78
/oau7Nvvf7K3p/bd1d4JsgXZRo7GPn3JWuNjNE77JDEOk0lDZcT/oVXFP27N4e3wqPz4kd7xqw3R
EaNdzNPFuwwv0ZuhZLyuD8yeWiIi9e2fbKLefo6f7s4VNi/3tdB8U/F/J+YzRekjwWymi1+YLDzX
DNTUWWtHqYM/2SAVqv08mu4evQg5Vt6Tl/rDQpI0I636kPRZsRxA6hc2YP+i8bMjEOOnSqS3ZG9c
YxraY+PBaixHFejsiKD7VrdoeheGkYQOWyv28bhGP2dNIT4+LjaV8wijN/S3UVlDROz7jdcP+QZR
QvEHQv2PJfbfz9olyhxjOQTPP4WASKeUiZ2m08XQu6CY99hSLGz17fdvz68v4uHJbQLM/VTHp1No
91YXTRfItMiQzlAPFxCJfn+Rt1/p/a/oGv+6yjsGeYVDXZZomrqkR/VSMpIIrr7tNJxWUD0SPLAJ
/5s1+P0V3y/zJA1lI7mv/BhuoO4e6tWAId7Vmv7fiP/40e7knz/Vv+7v3YovqkRXNcHrrPirMbWx
sD6jyQrmQ3iMdu5ruao3XpBv4Gz/0aL6V8sfv0q0MwYZnIxZf9zPKCzgXBjJdOmW5B2EC/sSrdDO
rMWe/Lhlc0tJtsy5+u9/0V/dMDpuBIQ+IQTmexOZoRWWBWCuLmhtmSgKlIEqbTZQPe89kFbI+fvO
aS+/v+iv3lUf32nOTVTiP5nxl76fNiYZTxcvNa8pZlBX7kLCun9/lfdH4HU/9VGPkKqn48vs0JN/
Lx8e3T7WaU7UhZhYlNbhoR+KdTUkW0qvm3ks19L25yCcjD8tkusv9X6RfH/hd/qZNpOzyTRCXYD+
V95e4JIJ+zrI7+3tn7xjf3XSfn+p65P+bldViesPpE5xKZjceo87m/b4+6f4y0Pw+0u8W/IzEWYT
SVzXuxmW3WOxGrbipG2cQG605Z9exz/dz7vVHkaj29S1UBemQUGmfdS9j7+/nV++FKZ99RIlbgO9
7I8PDGv9PEQNoC725uryM2yvmUXF+k8eMYb5y3f8aoKApYaOgundaT4x5rLN60sw9RBHMeDdq4gO
b8z9wHTSeqmoLBaMPDOAlHYXJsUhncNd3xtnd652leVGd7leiw2DhL0rSbIR5TMKbKBnz7vx5gEf
AqaWcaZW0iMZRU23RMlxYnqtybGplXga+BtvrpH9ZdlutLNbERGLZsHfNMx22UT2VmXuZwsKXFDa
bniK4Pnnoz+vq5R2Gi1UvpD5cNOodunbTveWBbjQFLz5YfB3jNSpI10Te1K9moKpd26NPtxqVf4A
XZPrTUyvzYRRbHhli6D0lrAlY0h1dG8PYnQ9ZKpWuqthgjFzginVNZ9JMrwtHSfwJuseW/IN6P5d
kURQ9vSzWedkZpdMfPu9GXmvoucU1ZSxRYDMnMSwfVSfU7YC7lJnu2HKSQd+sQUeAOZUMl0ebs2h
3jiu99BP+R2kbQnp1GwYZtsHWas94anZAh7ITTux+yZ6t2OQ8Vqb4qliLIyiiXtJ5i+FP20GCCRJ
7UDd1vxvID17W03MNYq92ZrPAv/rEsQhEGn8ZZy9Bz9u9wW8WcdNvoZVdCHgkaSBrvkI4/9PJme/
XD82pz/5ymhY38di2+1MNmyu2M6jOzE+6dbn3y+f6/L4aWv77vPfbQaaUxWVqSZ1iXhYc4r/9+jj
JJ3CZ3yx8V74/dV+uYYE6afgXh5/vltDs2NVHZQwqo0CJZI53llQWKfpT6XTr05eLJv/eZm37Jjv
NlEyQXUY/1xG+eiKrr/OpI4iH5aVZV3+mzt6k+BhxyXeW4+ZXQvnQ+VsP7ibzYZcZ9bHOf76n14E
j3JTIDQ1LGrO917xtp2lttk26qI7yY3VFLdjZ8D6NP7k5fPzy8Z1MGUhkY2ilmb3x73UkG6n/CJS
FEu5t/P2xb7YMCLq1zk5gPuOMA+qpdV/cW/fXfNdgSayRAGbx7wSXfvoheO9csUhz8r97y/zi1OP
e6N2cLnD62J69+pBBZ9ngh/Ht3MiX7aXcPnq3BEUuPVv/T8kgPxcg/1wrfe+tSgrIkON3niZYgoS
EeoPVsiGGZV3kFlu6qYgh9Te/f4Gf37nf7zmu2rTIy5WOIJrGugkUZbH8jpU9BaOFH/4xd5sZH7c
M368FLOM72sUWG1NMtTaeHFP47foPvwYm0t332+YAM730ePVk9fZoP6RT/2OHMY/utG9yw26FvU/
foF3hWDIOGJM4V5dymOybQPiGzbj2l6X+2T5JzPed2GTP1/ruma+20sGPfY0D3MS2pUpUMvx3DyJ
dXMXreSzuCojF/F99YFEl9V4qP/0pJ2fNufrfdoubk6s5p/6TFh2jG5dh/sk+J7IzS5+qaGh//7F
+fVFPGhQgF/+T30mdXPUuYpfU07Jc+4I4l31oz1Ff7DA+7+cnddu5Ei6bp+IAL25JZlWKa9USboh
VJKKZNB78/R7sWcfjColKHefAQYDTHdVJIPBiPjNtz7l2wXKqyOFxn+/0C3TKNeq2WScLPLIE9Ns
pq1hMOCENFteckCKuThplQRF597huZFPXqEphrjCMWYkkr7uch3ZMz7M8Uttqv7PU/lNNM0LI7hF
WgM9+wuI0ozjOJBUczjS3bFDIkMwbV3R8r8KPVoqN/8Shfu/ixPhw7KfMbWnEZEJAbUv5m5gw4Zi
8thtlutvetcyjefZ8t+eDrSeLG5WmJefKvhJegh6D4bhiC3TveEMa0ym7n6ewG/X4qchTnaWIQut
tAz74SiXHxGwqh71ak15/udRvn9Nn4Y52T/yqTFxImQY5IavixOh8KfnxY+rICiXL4wzW/MJKOL/
vab/ztzJAqTFbGBSmbnBM3GqvZlw7VD8cj3g66asIDb76jqgreEZrFBNFkQ+M63KuVe3zPunTSzQ
qsK06Y45IsT9I69Snyil8Mz39HH55jraqTByPjPLy4H65ZT4NMnLV/lpzFmq9XjomWR9Y++bjQ2P
utmp23OB2T/L7qdxTi4tmB0ncRnwbK1vIZV1dZxIMF70sFT6yLzpBi32Q+EnPLLH/6z/D0aa365a
mJuYAoMCwRj47yelGzC2Y71dfsH81O3pA/Ijr77vt+quq31rn6/i9dk02reb2qdBT+5NckmBPiyL
ZU0pMPBd8QzQN/Lt9+op562WjatG0LcdHyvVM5+P+t2b/TT0yVUKtl4vmoihm9V/fFjm1iVsJNGc
ryL6s1Y/j/dN5M2u+t/xTlE0bW8HUpcxv/otJgRQxcB8azjNAZdYG1vlNwaCvYexN3hfwMwbDO5u
87v8Nt+cO0i+/Yw+/ZCTO1aiFflgpTX7hto9j3q1FaW2/flhT3wt/3ev+DTGMvmfPpuC8jjopXy5
2wC/3ThXwxoV0D73zj3M95vCp5FOdkHAKjPdZbxGep684go6TOUGPkq2jbUPKdC7/4cxv2bS/n6V
JzuhM1F1b6VyOC4O08WetISHVdxNu/m3RnFfJ/JkzxMdgI22awakBywXJ7/uQnxtjHPw6TMfv3my
zcVSIoy8qYbjPFCS06vssZ21Z7J3Z65p59beySajBuheya1w6UZOPqnxTpKQBvy8+M49y8me4qSD
FpUjbydOtOfAhqwZ15c1mYefh/n2ZPi08E72D60HIS0jajuCoNxUI03PaI8tlO1z9aGmd4JMRGxu
fh7z+2Piv4OexmQpDd8zmR2+q0U64TZb7aEsXBBiK5glu/kWkUG9sq7AtpDFW3c7wFcr8+7nH3Fm
zz61E5kSKZlVmd/Qpg268gzGA009JQpu8Cs/D/V93PLpeU/2EQgJIQ26vMvgkuZbbtvBJrnAedRH
abkKH6Ck4H1EXg/Q8VmD9+/XkWPCLnSoVP+zoX/aw9LEolkKAcrRyqdV2ge7eQ5Xia2eCym+G0eh
6c5QdIO6/GlyDGdgelRkntHCCqLu3PRd29a/+n3n/4N135OSmbaW//PMfn2JOlRycgi6pYCzPy2w
zDHILrAJ3FEzasiJsp9oHQ5LiF7jeCa3/fX5GMqStaXfkIaE03RZTEtMMMQheQR0SSNtpOlMS078
+PMDfTPKUruBrbQ0MOinlWOazExZstTuiFjfd2T0XA5RmJDOrMjvhllKQ1gw6gCG5OWff1oUvdKM
6QRJ/tg5gVdrrY8/GFSTM+fn96NQ/iZbZvNQJ4eakMU/FYf+GAyvYXCnS5Ctnn6eL+W7MQjHKelR
S6Nb5GSMLigF3T92d+zf5vXiW/bScPOCxwInavBrF/hJ7Tk0ov/rGURNS7cdfac0d5IP+HsGFeAv
qtWM3bFWP/DRcdFdrRTzTBLw68MxiEn5g/QpPRjOySCtPaJ5UPPumKbjR0iVMh4u9LK5/nkOvx0F
qzvc30wYWafZOGUwWNoSaw6aPKXzW5sm8LLJz0zYcib+HRrwLHDRlroQzTNfVrYiylqu9O6YNwMN
k68AvlwHSTeiU39Cavnvn4meACwmFzDglyIoImuEE07C6wnpTu/BJOCSkMjJ/8dDLYVQC4436PXT
mL81MjQeXcrU5RNNZ1Bi46tGBJ4cXjnxmcXwda/jO8VoGZ0IlgKYMvy94kp0C45aaO0xHX51lfQo
F/0hbEa3D+IzT7VcLU5fFelJiEXET4DBlwXzaXco4VlZcofai/PEdfBHKGXcx7KLsn2jP8G1mjNb
6zcfMQUnxmM/wpuWgt7fA8aiySep0hru2ZLjtg/WljTisRlwyZbX2go/2KT91x4vy63UoH5oUMix
cAC2lxbxz8+J6yGS2VpnRvESomHQjXT5qgqz15/X4ncvDtoirVRULE0Eyn8P09uWJOKkbo+lErqh
sqjx8TkBV6b2/Zll/91H9nko9e+hrJJemDgq2mMdv0hm5rdKulWN304KTtVwziyTbwfjFNEX8KHO
Vvj3YN2AcYLtJIgCY/baWnLzsfd1A7iTEawM2Gz/ehoVjsaleWP5sk8XiZLW4yANLJIGgEimBt7Q
jZsROKAzl//+yWg6XIoTHMRfe4q6pFJAiRXNsdfBGcoQI4sH1FJeMz+23Zn+pW9m8a+xTu75shSX
WdYwFjB1X6KRL3W0dVwbaLcTr6L6/PMsfrPZM5zGfYnz8msnU45CfWqdrGHN125vIvfn4j2ducV8
s+IVPG9UEswqzS+nhTilyWWzCgTfMyhkVGErR4fsE2frUbr7+XG+hi+GosDb5DUtrW/6yRoMc8yM
osisSWy1u3T9n9pDvTnnfvjdrCkYCGvKMnGKvfzzTzviaCqZIgKtPkppupMAtek9xJrxHEX0u7VA
/xeXLQ6tr7e/FIpLUOQh9bAM5hFwGGuEjwW/w0JwMEhi9/PkfbPPL0exrcjc1zmVT06UuaFhYZjl
6hjqMjX5F0PN9062wMbBLiWL/fTvnwf8pu5gmHTNchmUkW99tUp2aMmm56E6pppn6SttnawW++f5
NlH8iEwZjtMbusS31pki4DcLkksAb5BYFrv10yBIm9kVTbWsjm34qjmWl8oPcfKMBP3MxnE6o1w1
rGUQrqJLh/Jp9hFMczWLMBoey1Kgr3Q8U9+Dc/4z6TVEX1v7E1XJmf3jdGmeDnmyfwyBaWijLvWP
Np6Y1XZOt2F7xinnSx7sdIyTr6ygBjHS2tk/il28nY44CZIpEtv8ttueWSBnnuY0vRh1YcUKYqSl
HwoVoffQePTtb3pvwgVzJf8692Wrp7kc7vB805CQ8WGxVC7Af3/aoekgLp6H6hGwuAupeN3WvadF
oTcmigfnfZ9kh7i8TEb1YEUPlf6BCaEryc+jCfDVAmDf/mmsj6LsbuH5guToV1VyCxc8Rdh+ZnKW
tvLP97LTn3ryvcohxK524qemJOyWeVmcX6OtfLbxTdFPF7LmsIRxhaHFnpP2S4OVU7UpRDsutiqy
J0APUQ74JNRW+GaQ10a85EZyl/oAY3+xP0tuIQ01KlAT0qld6Su7Jg2t2chOKwtrsoz/gLGGh0so
9RY4nemC2+guysaqfKcOhj3s4X4D2ZNg15oCwMTWsKJzEs2y7eyazP6T4L2+Diyun3EYZL5QMg35
CiWGaAZc0JTKhdZKwSHDtQI0ZRisMUbor0NbcW6EUWuIgCX8KJAFIQGHejFY6iV29+KiUuNiW+aa
FRL60KA9O+WlUhn9Rp5B6SRWJ9Z5JSoEtuItnx2Yh01zb8rqNrHN+mCjcY4Ca2/GgDVCp/UCTS02
cZwJt4HvuVKFkq70HPyBjdLLFw7TkqXax5TIj7OJchyWhvAjerxCB7CjZYA3EfkKeZZ+nZljtevh
1PhBl2/6IIVVixQsbzW82BzDx7C1dfl3DDfqZlDlllJdhZXE75UGCluGwx909OJambMD7ImXxIxU
sAWqb3X9XrIrdOr6Kighyg0TQ2pAX8bhow30FfipTTs4B6dE74dfhbxWg3AEvOk8WHMBTrC2wC43
8kVgd8+RVWJdYO3jSM19c1T6bZRQJUTTD3qvgzLIpQ1+XwB6td3jUxJThulnp4AugKa/o/KsuUka
dKuqG+4HRfkANP5Q2/VDj5fVFg3CVVtVJCEpZO/JWwy7JpBegwKKX0OT62bWuxam6uCcuUmf+JKx
afIFcAXkamGbnJCLmOTzkW9qY9wpgdL8p5xLmU4WG2slrkp9J2HNa76Fnlg5hCj92pDXZ77004vA
6eAnmxJeYQ2YIQZfGikh8N53m+i+q1zJw4x+ZXh0ut+3psfa9n4e+XQ3ZGDSd7rCdWC57JwelIUp
A0zKRH0s1Y9y4vJRZud2sWXiPu9iyxDgb5YWCoYi2vt7YvVwGnswiNVxtBvkpLDB/MKGnzBL8hs+
R0+Ds5Rf6bz1kwAGJ5pOjAMUamg/P+mXksvyO0hTci+glwtR0PIOPt3pcLcydaxdyqOYNWs1FHg4
SCRKV10xBtcquRdf4I7hVUOqu41InsKk2LMitnHF+27gq16JQdM2Z37V6YWWX4W6ySLVqNP1pZze
ycZCzHHfh+UxK+HYxC8D+LMIOJKlVWurlzw7v1O1d92oXJQXq9h4hBv1EOpwZ5tLuTSBFOv7BefV
n600LqfLyXvj96AGIkWkk/Y6eW+x3oeZEpnFMRslCKhAV4WRuaUJ2rjACdIIvBGvHjuGIya6284I
1w69HWGQt2fenPrN12GqtPfZ6L7Jhvxjl/HpzelZ0FXyaOTHIK89pY/o8+uvyE3roGEFwPcIrXMW
rKkJauAdZgXIz4POeqsQrYDHCJT7Im48S6a8j2hYC/EKsWC9OwWwgQKHaiv1YH+vZkX/CNrxX15F
2ZpZ+TbJXYvgEjfAv5cdaa82ZoNtj3T43dvZW6HZq0YR67Y6k5E/vfMuAxFIsM/i4Emz8MlAbMKJ
lhrIC2rLBGqurGJSolBzLsb2XG/UlwviMhZh+aLDRxL35VuyKxm4YSDVR8SxmyC0LqPZuO/z+2mC
NBaLLd3U28D6Dcbx3Db99aLy98gn11/Q2UNULCNHB9wjVrpXbbJtuAccuEkemnXng9RZSzcAjs5M
79edctk2UCiiM6S4cZqOywI8jOSMWK007vT4KU2HM1uxumzyf39wywhE0Ayh4hRy8sFFcxwJGpvq
o4VVV6KYlzPwYncc8Gao9L0p7RNJBTjVrmQia4x1eMGOq9bQNhZ3sOjV1n5L3e2sPuXlJb6ddmNc
O2Z+Jjb4+i3yIxcBiGlrDknJk11UiYZ0klujPorgWOMXJFkfU7eSwCLO8TnvlG/f9aexTt51boxh
PQ+M1XTmZWzAMYzhuHI9iXpo3/S7N6p2Zq/5kpr8Z2V/GvMk9KkT2ejzmARDqSeHQis2mJe9ZI0O
/lCD8834WE8FCjjFWNrNVes3LYpk1XqukLdH4syiOw2PTn6NvkQIn3Y+qcfCaRbkIWL8sQx1Jgcm
uLqd22G/Xdv/fejTXH0LeDNSloe2tQe85Vy6IM7M6zcPQsKBZmKNxvClDeHvB+mFXWSxoZMh0kEF
wSyPyu46l5Xtz8fpd8PwkS7JLgoPX1KvCSX0PKkqhpmr9WwrvorLFaaHZz7Vr4e2QfFx0aIg9lpK
NX8/DS1HU6aEy5d63e7iPZy8jbIS+3OxKrzX7x7IYhWQ60KB9aUIQFRmTboS1EdD7nogIM2+RqGy
nmK7Wg0isYlgG/SWzbSplDBa2T1ClA5VzKCY0LXAWtYYZ8iJ/W7DGYGHpuquFudvfYtTSNJIL5lI
cEQZ/HbsMHwaa8kz84kW0egmUqz9OKW7qJNuU6Hc2Xq4q63sSiriVzORjkUwHvMperbzqoYHsICZ
m/5DNK29jXqyElqdRXDfCuhQi7gETxXT64I0WzOdj+NUNHvNtI6DLR8COjc9JaFwk2jlE/ZTT5Kt
kfIdwAelZuBXXXWU7OYiDfruZeiUfRNXh1nzyyHczciAphjSFBjsue2ezQbBChY8V+lEAFJPN/qA
iKREFgNvZGfNwwe5E3yzHY6rMbuGiQIeEvZ04ITIE/viBeObS1OztorU7rRh77y11fBcA6XFvk5F
SDVcykazChVldAvDeihLoFBZCaZSWL+TvtrrefAwFBWBbNa9ZqBSIrDEO7BUpdtmLU1qcyDWmjLc
i1pX/Bncd9XKzQ4kMqykFGuTvvoYehtMPC2f/CXRutWmYe3o7VXT2B8QKaYNII5x1dtVvVK0XFwZ
IbxjSCoL6xnCIUZnVwIaVBFHl5EF2FhO9qMZ0zFtguTHiAY9UDymb/iIbQoJv7AQYuFgOLs4m3dJ
OwpPafA1iNvmtxaEoVvN5RN/9q7XUhm8Sav4saIx0eE7rdNXaQAqL09ztArBL5zRryq5uhuzWVnV
YtyWjvoCyeURsvRDlNlPaQPrJh8X4rpR5beaI9JD3QS34K0f8mbK16QL74QlYWgClTbKoMBrEun4
Qb/jhbQgQyXHw0H1QsflY5t08z60VP6yBUIOcIZ+BzIEVa8QsaXkJoDU1KtGK/7EXYyAV6jdrhmC
ejMNo4yZQCeTA1iCeCMLfJF1yWOUaiSFwgVOGphkL9L6VYowaEmS5I8WqU9Dbl2HenevjgIOuIOS
VerxtFelqyGoKl+f4g+BpcBGRNarqUjPkLRuZyH4hV1wY435n6nNn5NU/5U1S6mNgBuuxmi+2E4p
YGSGBxiqvxtV2tqFUrk56qNtDDEXgA2YXyswgHtTHMPeDDtD7pPeaApjr9YY3s1Bu2Uh3TpQqjW7
4FPTDxUOUwIWHrmJYaVrxi8wY6oHahEJd5k952PKoe08BU4Dn2vKnspBHt0OMrpmYzAit+PbnKvb
MqPEk9hh5Rv4vlWhVUI/LEn5yDLehwY+cx3LPXemX6FZm8DstJtyyG44swtMXGb8AuQYZJ6agM4X
hUMROK+2+TheI1O6aTv9FizaL8UevAy6mZvaUgdD1ITaB2rPBWUz4t/S/8Y7C05oUY0rLTMPaa++
JKCpVaKnvVHrql8BQ1f1UWO5Gn9Ii8RXCksH/o09Q8Qh9+Bnot8Oap+stL76lZTx78oC9hOhwvLK
IWp8zerejVS2XGVUMM6Mu7txptSaJ9Iu18tHJ7NqHzj5dasZ9/ARH0xLgROLj5lNIxVYFtCBxlUQ
lnhOOXdOBiTZAm/ictubXYA9CTObJ9402teGGt/UKRgS3a6gIucW3mCtSmzVZBpMTrY8Qopj74Rw
7rL5XamHj76wUTtUxX1XwFJKRIv1gTU8yWZieUE9XS+KL0zarMINjPwjzUXrTjb0WWw+223Uqjc1
+IWLbJQBjYNSIS7Au7lKk3cITrdKoalebojHSm9eAV/j/GOli31F0PPpxZdxrtxoibqCx4vZQG0d
gkp9jbEHbR1QmKltQAdNnxS0Nl7TYALXDFd2aT6rS2dV32qZV9eJgGkELRK70F9YymJjg0tkT6gH
TSO+yehGiSL9ocmRRopIPQRDs59H9aXlm3DHKadlQEkXRwgsHNPLbvHH7Cf1SkfzVefZAbX33ggH
yBiyrKAEky5iy0zw1guOWWNGfiFASUVgx920zf4YZnGfsvDWXWRQxQ+LrTFbGy2ZwTOG60G0F60G
cTx38ttypDWtihSkPFS2pjBz/GRoLoqGTNZY/kkIAibDTC4HZ0yvnbEpVmg9IBqp9tGcgpJC7EQ2
1WqKDUeaSomPD75gz0Pu+N7VnI1S0VR+kOWvumH5U2TtZ1ufXCWcEqSd7TvaWrjoc2rdyRaYVGqS
iMHifvJkQ8AfDK3XuFFewyrLIBTJ2zTGuNIZc1cV41Wdh8cMaq7BBuSKnG43my3daOc7BZoonQxk
bCdpN2rqvpCr6yRO213daDg5KfmfEaPnOjdqt7T6hzHJF9OGkdcnicfF0EmI8piquPSZY5bjL9Lu
tVG5l6N4hGlc7rU8hWMwVqOrSwnOaqPEvaIP17UmoPaGwWSspX5xNzHSN1J/3TW6s+mQKGXi61WN
qSUHQChBn6j5GnxTKjVYjxWKevrN6N2LCz8ImvAq0FprU+f9tMFjllhwCBsvrVSxmqe5vs2SAlzR
5NcCv51iUr1A1kPPtvjHQ33Bdv+Q8MdVdoUQrKgnlcZuAucJvCIG2j5KB0dtL8AcDb7Is73EKamR
59Sxql7FOc3d2jD4nYkkWDbCm3IyklUNHRU9cmX/qtoFPhpaOb5+toC7q+WX2YJjKuPmMox4uz0S
8xpQ5o6Q87ruR27DSaj53AUXaD5Kerl7UR11ZzhR/BJLThy6BnZCPhA8by4wcFWndro1ovIatDQu
AbOFj4EsZ/uqF7WfdbiCmcImyQ3Ji7ffYFI0yr+1BGOjQmiPrZ1uh1y+GgbS/SliAVeP0zvDGDE5
yaPYa9tAHFSzu52c/tCW7ZWWpOU6K9p4n/d08tCcArlVse9nNdSvp7LgvGgS6VJqwL7q1NmypL80
rLoAbZUB1QzMhi21f6us+H4mtMI0kRZxDO+s1Lo0xxkrLHrwXBWTugPmOLXbGfaFIoZdOMR+UImI
lE3iywCbvLLW1xHmtG4YKVgmAUkDCAXZey7rfblIgxu2tlCy102FbjJtUCNk/D+THa1tMR2m3KKU
KwLVhf3Zb/UEBFrc5jt+VeqNFF9XUySTtlY0V596ythW6Rdqb3HKdxFHcnxLY8khMKK3CmmHrxbo
zOvkCksF+3GYQudCrrLnoAofS1io0IKpbPhq2YoLRyiY/ZZiBSN/nRBHu7XAAI4Dbm3VMNSgB2kk
mFuyoSRRwdNNji9s596xyl90QhzzoLiDl39oxXLjQXmNM+FuMlP6/xsarFvzj0NfnGcXzrZCcO6r
g26t4QmOflqrcMyG/rdWlm8KvH9K2jZN/EbduzqGe144YOrY99JdLcOqc2JLu5Tq+XpSB1rrOj27
iWy9fqxtsP11KMcXuQ4ZAYId3zd8t3VZ5/MqscC0ShiNrou2p9UrT4vNoFXJ76hI07U2lnhMzO2+
tckPAkID2i7ZMhzeVt9Mk5H5pVp1nl5TkbGKvS3yDRpZ9ooxewlSY92LAKuW5jowARfOcv4SdhKV
N1G2vq7KqVfE077BH9et0umoGcaxAocz640D3R6TljB/Ro5cXEpSedMN3UC+L4VRli4hU1WwVTgY
D5Z7pZmfU25rvcTV260r7RjgdY/DN4B2nY8i00EVqdUDPovvuc1kh9DdoO7hSmliZ4DEWeovVaNm
p0fu7s6DKFdJ1DuHwhCWVydl74cdFAs6dQas2/ymixdDn+wywuN6Cuh+DkKxtxBI+XMiMxVjBJuV
L81sk/YwyPYryL5jyM/1YRIenKTYlQDGY9m4cqpwXy2ee53KtIC9DpzML3RzWkWYB3qpkz+rOm4M
skTTTojn2bpS1Ds9q+4NO76WzPwpCuSbGU4sG6B6o9YaIgt1lcNJc0c0pr0Sw0aoP4DdUXAr6uuk
zI6dKm6LMNjYKV90L6RfpIYkN8mnjaWJF2NiDqZRW9vGELqljftkaGzrBoB6W7KDWYP2y0ZO6pbq
jJFhYVwPqiQ22qTuuIO8iZmb7oBRmx6+FhUVtnaiW6a0lI06JzcNNy2SX6rhN6FVuWZkXBdysFYm
aR0P6iFv5lsuaIi9xuiigPQPK9gfFcnvW4g+lFU5R3r1uW+Jy6TWOIJ8yN04TS/S2bmxjAJFi+FA
MCjYBjS5vLWjrF4tEEc3sFN61WWsoyP9fZCwCoKaPN0pU3kJQ/zeMLL7ztEw1gKwKJIdsm59I4ui
dm0R7BRs2+Bq44KgYkgTS9j1VNpc7VNJaSk4yYdUZ+8aqfrFtIs1AWXXXH22IZ53vXpd1mFOe42x
TrkxAsTfxnL+momu8PQ2utdmaRMM4pcxIAFWjbUZ5fvIbu8ydiV3qI0rU81fSy15ikssoANO0kqZ
L/tYJYc6Ll4mDbWPcBfbCsVP/BvyltJIe9BS50IUeBUowWVcGCtDwaxIjqXfcmOtLSV6yBXl4PTm
VqokHwefdWhRq9TM9ZCruyitVkrcHlgb3oQxeqRSROwtGJuT+I0Xzn4ylbda07adFT7Pffyqa+Ky
C6KtpTcapbYUWxd5vCIldxxCprouJugP3T6S+w1GggSni/2lWVuUHJMYz/UwXkHMeHfSZtO2xruW
BrdkSi1XLptVISe38DbhlapelFFUCzoOgVa6k9r4tzaJS7sbtmI0Luw0/sBOfWfI+S5s1Zeln58w
aNi3pZEt9SLNU6zpzZzT+8EJX5NoXAVTe611bN0SFwLY076COWIqy76hldelU5CTkHYk7jEqzHyz
G19QWwqqXoXh9Ra5epu/PdMp6MaYtNdYo8nKUMKEKAq3FEQhhTY/U5seaM1stsI075U53AipeBRE
+XDyX4IoxS+ZID6Zb/UBP42xqQn1nYOZRr+ldr5vVMIJJwkAJ0OZUs2ZODrNXT1zJLdr2A31Jojc
ogjZbRTll6ZUT7WU1JugDx5SWQfoZef9Htr3jZoF29BJE89CGOPV+PW1+Ii5elg8jbIdrzKdLRQf
lINNvOaFU6P7LTuxD4s19PLQCje1HuB8WqpPnZ5SzLL/9LJY1TqV1ll6SkblJY6T1ajgSKs7nWtL
zkqqa2+EB4mpEk4fbHK4t+d7qYu3kp1j/JlpW9McP/o0fdA7OYRZHnB9GrbpiGdfJm/GJMRcW4Vj
Lf/pE/lGsPsaWZWv8LEhSUanQlFKnYcC7MWYJehmXCpDaboW9cBfAIJBwc7YwYnKK1jitQzlhPY9
FshjIRl3UUxPAvzcj3rEGMKa5Ye0aT9MOOllE+ynybxMZvHYpvN9p3dXk0Wxbg6i6xjD+tDQjrKV
bWhN9RvT2GeqjlmEcekAg7cLAqggUjYYna8Dleq4nazmwiThZ3fXRTKu4y69FFb8zGlyN5jWYnMs
7+1Zvkxa47ZFHOllgbOP6XvIjOlZw15UVoJ11d314hpC3rtu965aJZuoRveDqfAuGa9sbn5Wg3uc
iK/rorvnbvWqpNlGLuetGefruCq9AjxLkM/rgdZWrp0N5RZcflZOqdy0zXBL6SGGd5Ovgzrivpg+
zLji0NDMCTCVT2lnX2hY9rhTk29qobMbspW3FxEgT6unWYCTk3b0uqwuuXN92DhBaGLeEAqAiMFy
A2+NnlxhH7sYbRUXZnortx6pzRct5kJscZ+18PZNY2trJdGvLjE2mqilTRFxC8zm+nHI5HXaZRVh
HznREnQqp3Gyi2J7vOHwoWkC3jLhjliHhgQWB+fm1azjSVPOxrySFSxPuvQi0/TRlSPAwuQvUYdY
9m084DOZw+F1YijiIIHbrtoUTftoieYmq6Jtb84vyEbZ1KLkNSAVuFMAmtsi0S4wxptvyqjFECVR
njVIuoeu5q+Rtcbe0FknewEI86pK1xBpNnnPhS3u51+qE99rGkc6l6m7QSc5F+ThhhabnTkM5YYP
8EmdZeTGkgz53MBwMTSxfbWk2bqaEz08lAVLyHZwA7aG1osKzCEZnORWR6poLJvKteToJoc6wfcX
hK7WNc9y3G/UgRpUp984Ihw9EeBO29VoQXWdzp9cBBdx06RL4HRvY1iL7zWBUI76y1YqrHN7bkjl
PD0Mc31Uuct7klBug8LaIxOj8DJs4jq/yWmIXTUtNe4UZzEEF/O8KkFX01I9Pxo4zWOu2NXrorAI
aM2HdFL/UBNg94zLu1TEFtfe9leaVvuimB8DI3lPxzS80wKakWBRW1zsp6Pay2+lEd/WFaEnzdyv
cRuAgW7xUaawdomrQ+thiVqSDswL4EbKjVNi6yHl+Rt+9fVuViUvFeGlFcsMEZvYFg3ZFj/k2zqJ
kFlmIb0y00G14ycr6nUoRtp8iDr1KsCbuY3KA+/mMFXNpdnhkpDgw8O/8VKo01ueRdFqztN7o8lu
JrucCVLYA21yPB7GFxyxsVXh/0XYxx/bkTq71EvuW41OTFUqutcr+W95wevr9FVBBk749nUC+ilr
ceOOW0IwzcIW2noQgG1Ik9z2WF64cypD4k61rbCrl0jr9tUQ/zHw/yRf+x5r9b4VExc6SKci5ysM
Eiy7KqN6TcI82FiSSkJFVL3fBMkmSKwNl/OV2gcbGlw2eivT0WMsoSEtNPWustrJHaXpgGsF6aoC
DYDi3C5eTiujsa8xjyAdPf/BbY1QFSt7rfXyQbtX+uKu7ppm3UzRMYljnrBqqc9VTe51obarhciI
yfWnshEfktytMfVSyKagxVOS906ursomfGLPukwz571vc66ZPX5HDizXoMuugnYIfE2wj2Qc9IVo
cMXJ7QPnw+zao226hTzP2HJTB1RUcZdp2HAOxeL9ZsjPhU7gJzXmygrsi04i44Q987jCTWHJYyXx
JssdIGO5tKOj7V20yUGzAGQJeF6pbK71OtmMEfnZKVFec9O80CzjInWWcnB4pU49VqPNTdU7z02W
CX+QI3LUBVfjXonubTU8CPzeozR+bqvypnTCP1ahrYVT/VGwDvKDWee2Menk0JrbpqZSQNOGS2OL
zLeZ3tNO9xCRh4BhlnhmZ0aukWaXioNOsZUuA5uO1mEmcz+jFnWJInGYmclsDLnfYE5GzqqQiARx
6CkwqvOVhvis+R/Szmu5cWRb00+ECHhzCwL0pChDuRuEpKqC9x5PPx/2TEyrWDzF2H1uO7o7RSCR
udb6XQBjn2uiMbpdX5mMm2vp3miiZ29CPtAStGYPXnMn6/VDXiOWkOqcZris9xzeBpdAEdhDHq/w
iu7twOtOSZaldlbWd8xpl2asuyJtYdPJW11u1pFFYUznkzfTe2dFSBQCP3O8up+WoFPOWHUrf4iC
hazqrqnFb2qcnU1CltxmYt5AzzhuTMGQ3DGUHgNvRM0osStMgMSujn9yYbhj5zsRA+TSl9dir5DI
Y9IBq8JBIponlpSOgRqWcLKU7cHshsWQhZ9xSxotc4uz6ftk6Kl1taqm+AFiEUyJMj2o+J3bIdEv
bqvXnVMWDElb1fAIlhej5dCRywcN9FBnpGqQKeL00fSgDsK7Rhdri1PfuglsTTeQUua/uglcVTyi
qYCpGH+Yer1TMORaEH2LmWEU3/GTaCny+pTrcHmYMUVunAaeK2fKGxSae+xMVr0nPcQCac++WkkL
NSlOvumfiEu6KwvvBFHmHvrNWggxnUVG9qsg4z33pc+oKX4akzc449Tdd5F+Tkdhp3sTFSgeXSsZ
ciexwvW+LsJT42Wiw8RkFasRGyOkvJIYlQeMilyKMvwMjEKYDb7vJjV+JNEbOCwsMTVSiL2bhPIo
CsndZEjHsJ/eJj17GkpzZXoga2Y37OAE3cuTaS2GttAWQsJN0PSfbSm9EkrfOVlX7bQ4SG0/aXYj
8zhLNLZx5R/GTj0S3f1VcxK1Y0k4vC+Ta1SoRMp46kGU5R0MWcfv/NpWCsa8iaEdNNlbtmK/zpkH
8kI5k+O4ewed+jn26q8g1VdeXWdO1FfzXk82RdWlTqxnd8RYFdzDmPphiNItxDAjcZrwI4pR44ee
iOva6D+YknNqp6eQEFydLJY+zig0h1xwtELHMjDWkk+theeUat0qqrtjRac0Krobt92XlkgPSp2q
jiSYm6ygrWtjgp7MlZ43X54OX7nVm701jbveDIDCZGa/5VDsmpTiArbZRjdxfFdBa6J6+hQoAZU+
4vMgg7XPdl5cB3T3+g+tKjaJpy7IQANhDt7VfDIJldECp+fWYmL41g8EQ5TFHeyWNQO0PZPp12hm
rI0dqgPcvVea1Hz0FLpqQR4X1NTXaAif9WFYDnXjllZ7NOR+n4VesxRF8zBBvBYaEb97bRrfrC4T
36OgbNYYeIc0B02/12q/oqyOCEDIeyyK42YkipyNNZjkIqVl/doI7UlJh9GORBJdJb5KnGkWrVE9
c8TmdjInFpOV4KhN4ZH4S9p7a0WfY5eeIM+/xkTdOYQOk85BoaYrY+pi6LDHhZLkusgNk94NKpQO
KuHZE96Hhnf2vPTYiRM+iAR7ed6eHLJkgX1KzLC23FoSmXdQABc5tvx2q2QPTZ5LtsQXn8dhS7K1
3LqG0s3X47CiVHqopXg1w6wF48i7TpJXqW9tJcafntwO6zGPt2Xr7ZKRkB59IixsFMWDNwUrBmNH
XBqnBVKQN92vQFWMYz2qNmDVe2Pmrl73W1Mb3lttR+5Fsgj52iNcFw3BPMpacZhyz7M7Be0oe/lY
jCFYTDx+5TVe0uNQfBDpkTL6Qg8W5AO3HomEUmY9KjVx2nqsAylV7bnvKqLW+uGh6suDHHPhFOKq
qas92R3HrDPC5STnv6oYIopI5oRodTtJijCR0pmjkngk9M+hxdTYaMVdoeZHisPdaGZvaTQ42RB9
MCt0O8PfaXW+DVpl0w3DT7HPtxg6Lse62fZI8khf/ALNJGyr1NeBFm37SF6HpO+CIJFTWJjjZ9YN
+zboVoaXDbwsX1mIFQNqs8idCGoDU+zmSzajB4mDpvJxt4KvrifFKh+r2PFFz81GcZfOcy41eSYO
amMq9as1Wky6RFccgW5EZrCToQ6uGpKy1oa7sMpfhlEwFmEdvSEQ2nV1+KsyAhK65MLWsnhdRRw1
RanfTZq5HxTPFSwimYKi3naCysStxuxHrLl59A0X36oksdCWmNHaqSj94BzYF0JwV5vj1hrbVegp
nwWFKEL6J7nIfwih+lGIw06twN17seKkETxCdxnKKlAryIwgAVCa3oNp+sg87ZVEx6fYy8alkAkk
2utoKIQ5B1Ylzywiv6PfVsXIgFBfgxStxTpYApQ/jGL/MuRQ9oxsl07pU13xzQGTrfMqWk5Vtddj
SwYxVH4UnY7DTudj6BrwKuLEDSUptC2VyrYqZIexLZFqyWdWG80iSaMfKlwAoQKytvLxx0CbY5WM
MMl3czPEOuRJBWs+bmR3gA9qS2+dMXv2amgK4iMCUrcxw6U+JEvBghTftuZWFLCN1qHb9cbwOMd4
xcHY0wvEwZI3cZaGiYqASFq3C8lsq5qdSN7cMBH1KELQ0GDBJ/LwcxAMev1ZJ5BO+D/F3arV9M+0
5HuoguAJOtQ+DTFw9v12bwXqXq1FJ1L9ewkrw5U/hc9DRXeeCwxSNeJW/YIaaXwiyZFowi5f6aOw
973kPkmkHxCOj0lnvhaD9xiX+n6y6rVUy+6YiaeuG0vqi/C1NOr1kKfPLc4QUy2usyC7zy0VIw59
ujPmoZJXn4qEEj9llIumxh2mxCly6b4yizuv1IkDzWPg5ripCDEs3xkYHRJLfiUpRqKgJg666zY4
9J46j44dtHaVmSqgvLiD5Lsmnnslmv2LFEQrrRruCVHYgo1t/S58ESd/HfNx2H0TromCw78tpFEf
PP++LrJzNcDsyCxjZAQQeAujhisvlswoq5Z+iEyTvuppcwdFXGl+2PKm2nSvkDNna6XgygWaiklq
azsadFBAC/fejLDxWId1XvdPRmUdUgUAMJfoNJj39Frk2YWlrTKtPWFEnLipCQDmmb2TUPdA2hnT
u06UOxtCwqIv40dFzA4+/ws1kkibVu3I+mUQ0xTr0iYG4c3E4TQrZ9u4PZZd+k6++zPku4OfzyU3
Mbuxme7qvrY7htvBYO41rRSRvZwbITmoybsX9zsxA9SOS3pPnDcaabynXVk1SbolrWlrCsUG7gD5
gSDb8i9PjRxxUI5NOm7VonGLTnHTPjj3gfdUQKrURG9j4dxf0lPAHojXgtbtS03em0R/mmYHvmug
Z9G5ztLi1yDXDIrgWdTQqdWQeBpfc8eWso80VKHFaa/TVxOsa1+PHsZ8fE0iIIWMO31Rix75GBpN
HxXReuxDGB+hkybhjifm6twT2tS7mGsxApLdwkBFEwTeSUfJj88A7Hucirr0PtODPQzCVdSOblPm
NNcfQv1kKQjJlfE9KZO7gtTcwCN2pw66BfE3KyDdM2oDwO1TwRJZ3RLgEcjLUtQPpBS9eWr8MaXm
UUdW5If14+RT4rUzWkOg3dimm7ob7iWfATO6bqcEMAlicSP6le9AJsHN2Uw3Q82E2WiohyUYIPKq
1wOMdXJzPfqvbS1Sq5814LQSmoGSZgsTskRexs+y5f9QU1LCBLCNKl2XTbvM4cA5sZ+4pdedZ5ZS
pyguWcBnBQfTmtORsKulYXWObhbxQoDzx7mABYq3yjOqmqB6BNZdGVq21K3RwX7uIDUxk8DwrrXo
fAm9pBdwhCY4I2zay1qzajoCZ32fHa3vrUajISlXJIqvMMZdyhRqBCbbleW5FkKgbKBX0eZ2N76H
NbiYcKn1aooFDVJ+Fn0UDcGBrbTU8sdBSrZxou3DjjkmU3dJbl8YRDitkToEUj2DpVlEAUJ9GTrJ
GSEdVR7VEnYzzLkTW8gpasPpMZSwnCdViwN2QWcAzU1eVtJjpA1PKfiMzESmF/m/Fv6CNMhl2WR7
GD+P8tj98nK2rla/QJ84KcnRz6wvT/3Q6NZ7kVcZ6Om70oT7nDtbm3Q3zQQAPsxEwE+nqj4NozGS
UkR2vdjBjHyphy9FAw82KjsDqatiCdtV7iIoWRKVp7hoKsZHg75Ab7TwqxCZiX9q2+EYx8GG0Ohl
NvZ7sfIWJhPKyUhe0lHbkHXlRlG1yETrvk2s+eRlLsh32JPgGhtQggTLs6062ghSv2zq9qmKf1qG
dBhLyamLYZebVAgChMhgPE7T8AEexfiTuAPlvaqgQGlcmB5732yUOx79LpvCjaQFeyWKTnOokxpA
oSfuwuaCJLOzO41CtShHTN6ibimCH6DYs3vqITtpdchZzL2C9GW+y+uCIHAVQswgM7dopoUU6fea
2KwKSXsMW1hKU208eRysdh6VTqNbG82TXW9SXoIggwUWreXEDOYg7Lty7O9CWEFTL/2yVHrlqP8p
tsGu9oEjie8m4ilZIH4goXpMacAIKOHq0TqGc1JxN0JeNFsV4lz9yefttMjvVNpF29CGBOkYgWgA
tmC60OcF+ok+X9cC2Sk+J3PQeycsE08KQ6kKQ6GylTaIdZ47IdzN01876cpfVRmstL7+lLVwndfm
MRXz9VgPO5gnS6u1npKUoyjJ12ZTLDUvXUmMlFspWhDI5cpCD3tK5GZPiIodg+cBi3rgPyJ3QxVx
TZmdO3qliMgqEXRxGHj+MYGs/O0GkStjxuBw3MkR9DA1l4O1VAK9V8YI+RwVtShF9hhMdGASYCoh
7lDNOD1pRDNyEqKYpPhC3PoZqkMcORhhBBr/WpjdI3k8pLruoIrahoZ2wjNjheX5XgHPVMZqXZTW
AfUlk5SmfofiZcFaOZTCsEmNdsdNt+6a4JdEoHgZeIBn6l6KynUq1xsUh+9czi/B0L8Y6QivQiXP
s1S6x0mvvnKUy76frpKBTBBVe6S+PAdWeszkvHHQ4t/j8LqQUc3YRtoabld021Bvd8ZY0Y7JzU+e
7DlRuZeaqXzh3+MeSquvDKDdbSc0nODH0gCW1Y31c5XXHxiqyVBguC6LtFqpvf7VksEdFpRs8gQz
WEwREBWS+WUZKe0amKyfo1TrZGujWwy2Ta15bys4gbOAEmyLCXmcvWmGhEALZn7rvXZid1/ogWFb
1AY2Mxwg8mI4mPqTKQWDbZb9gaKMpOkiJ0N6WqbDRG8XJ8feKNNFWsn0kTnUB6MByB/Ge1VMnsQO
ULYI4mChE3OGFGvn9VwXsfRYBMOurqe1oJpuEYGWSGa86orxhx8AvWoCuVTNuI2kyAWW20oY8dlW
0NkJtvxNKPzSZP9UBsInl/SeENoDiXsvmSKeJchbME43hp65hgRdp7V2ArkIjt+YL4oQy4uoxQ/R
I241j/zXMMhEu2Gz+2l5zDNKu7Yv1pkycpmQX1tH2YeJcq00ujcidEHZAwVJfAKp3FdeC0SA6Ug+
teptu9g41GW8L5u0WgBgAyiBpJ7i0nRiQTt0ELjVivFEPUOvgOxy/FZyPHc1TnL6FD1laf/UQ9v1
UQXZY6ht2gDSINv+NQjMk1IKxJ9jgabqlIYJIYcQ0/LnXI0I0lZovgxTe7OKlIiE0in71lE76Lu+
uFG19pgiCZ+U5Gkc08FpfW8nTgMN8QDpsuiLyI6L+AH8CFSzz8li8MINHpVHiqpfSaC+GwA1ekld
MtRpCdGUIHBpzO+Ucng1lOTN8sEyGvLqQ9l8HMriV5cIpBXL8SrrCWru22Zj1JFlC9U8D/YMnn80
neLGPI4WcIoWwKNAx3ZkmHZQEpi3uuJBRojNtUzcHZAXdqyG9hYqDS2GZ971xbDuBCaCOfQULjEh
yA/+ZDiFpa47Nfyqci7+VIc2LHtvjOsCxtsKzF+VcD4wOVg7Y1suvFyjtgOzXsCl5d6u9NLufP5C
H3YwQef5hiZgrRQWvHLFGQvtOc9LOi4+g4KBoNT1Ky1IEQt045tXzckAGaVTuSy0enQUEDgjo3qn
Nq1s3asWzTh8ZuW0GaxwU5M+g8/EHUP6Paa6Dj4wGw96azPR+bbtNlOSF0YxX54CbCqm4brMiKbR
ifMWTE4Qaw10ehDi9lCoAlvRMlChQ58jorUIBbr1fiWY2okUiu1ALUAPYz6kWaXaxiB0mzrEF8mI
4EDy3cq2AO1zZZgooMd5tALrzcprINOJqaOneAvUcV8DWCwsEhqlYXozYX7ReGHxIsb1IoPCHuaM
v9veuIsb71nnHFCMdimO3ikROsi3HTjVoKp8BIpp4SQvTuuwRQGUFRmno4/0ktzlyE6rCm1Dob8b
ffAYSw1MSUl9a0OAy1SkdAylcqmP7dnqRGExWUHqoiZhLct7ivHUkYzmPa79Q95qLhdJC6AqEq8z
CqsqjJ7TNHDTbuRfmzRUHcISRiIItDgcUpXqljJXPfUT3GrBqpMDOWXxsbRgbdX+cOLPPGlF++DD
hV8occ7/uvSsTZyRIU2e5LCxxAS7JxwaVlEEJNp1TbyUW29fzLUgxKivujY2itSkjhdqjzA5fafI
wKBa8NVEeYSCs80rEV+RFlE5g12J+RifjERnoHK8mzjUcsFOobRqqCCIZl+FEaRzUV8VQXKoJWPg
tBg3qEuRzDS/BJHKEpzyFFBaMGcRp6XCxD7LtU2iNj+UITmnUrMX5L5bqLL52eriks4WyLqeUVWv
GCA4Bm9TYB4TaqyO7ClguzWZerjH+HjIa1N1p8cUWUbw1kv5WvGyj1jOf7AZYbY22aEMsoc8BuFo
Rm50NR4dIwElIBOUCZtpPfBnfzT68OR5OumqSm4LCebVYs95Ge+yst1YSnzWMFt3KOlVN7GEhSwo
yjZm2u1ChLxLPZxsBHPahA32m8GEqBhXGgPAt91Voee2jYK0sdtPHcBkID0E+SRjUQQHpbPkTzGS
XbyLFP5DhiIMLexM93WoF90jzEjc433PyRL1wRhoSrzGf0k1eQfObBdFs2mC8rVkOMRg6MmQiq0u
Qv/NdVz8s0TeRbByfFl4VNtwL7XqpzWGhyDuX5OsPmQCbWkUU1KKfFeK3zv0+NkNGfZVmZVhKIo+
e8bgkPO7oCus20LFaK86A50+ofD7LGSlpK6sbxlY3lpo1oB+E/R5QulXCkjuWVY5Y6mys/eJidrf
VXDSn9JtUjZMsNXZ003SL62zRpPqLurjCi+D8NjsQY1UW31r7Mb1XuvTuE7FGyteUYWyoKGr6NSQ
N1z6JbVe7JlaklRnv9I+1LBc94HywxjCtd4kz12a/5ceOAjiZFPjsDHoXVCFX4pQmU4I8HCqc2KA
ox4L4827ZWl17UWh2UbjTLIMw4MLiZ9fZ2mqMJk/TxUyuNjWzU2VDjd0hFdMJ/gh31aZhZnftoNU
S16HMUqJm3e1GSf7qT7MwCe9wUZeGs8f9H+P/nx+2Lcckq44vuAAiY8qgmNVwWzy4hk2eF2MgSwh
4UbmCMyqd46phYLbB8WLpeXlkmDnlVQkDwHk4FWfCg9AJvei2jUroWmxO7TYU1Px4fXFTLDR6EEI
nCKTiisu7zZWlQhMQ8etFmevvarDgpppeGVMc5KMn0rXgXWkjJ/MaTrjUHZMU3NdeTKcQcSDQRrc
+wNuG2qinnXBDJ08MCM478p9hrgCIBB8N5arYcedtc0l67mGlrQrCNimFRqiG6rzK/pYRdTxzjLm
AKA/fDkr1ZToyYTyLPvwj6JPv73/+xd7Rbv/2wIX+yCMSMmaBK88j9yOZdG6Uv/eYJkytDd+ybWF
1NmzF/tUA6OTCx1u1BVcuGlennOROI7SbcFy8uZXKP+3Tpl8otizQlRnEdwC5fn7+raztZiphtRE
/CKFtltTlW6RjymUqxq6gPEzrKsbj1C+cugp+B0rMn69hsjp8PuKk57rsqVbBYde77YPxgvOAPeM
R8uDuiGP4GC5yj3S8bX1XNxzD7YItn4Ctt/MRJiP8AsZ//e/Q7nQbEu+rPiRJBTnyvFW+nPkIBhB
ZFH8MH/CElhQ87sGWK3dPuFtc9eYLuRovnH5hlD/2tny299xcafBTI89KfRLLObN+4EcOw+Sum0s
o6V6Mt49TpyjuUR2cn/bav7aLvv2KpSLWy6ZiIP1FbM4S+pXmuyqnjJL/xjjyv37ZyNd+zC/L3Rx
Sue62tIr8qwJlxHc8jh7AVsuA370t1/FEZLw8r8NiZw39vclLz5VbxT8rMx5rEJJMfk5ibcsef5I
WJpXwAdClAm00CTjj5O5BM/Ce7A4i1tvWx/SBR3+Vl1WK3/p3biArj0/nWRtaEQi1liX93YFRZ5i
LyvOOjSNEtpC/r9cYN4p346BLjWmUAXYPvvjum7SZSWLNyT/f5it/+dxaRSqnDK4kVweaVpnjL7Z
ejn7/P8mYpTxDs+6z2Q3LKQFX9njHMjTYC7Xu7cU+leeH7QIiixOb9hzl840vj545SAP2ZnWBlRj
XdGq3djilyZw/DxOT0nhrBYxUtIutrhohRrRztA6kg2JGzvAEVtb5adgW954kLJ4pYrjJ3B0Ug2w
5OVuiPD8GJRaTM+UqJTaQvWzUMOPNkwFN+usZ6RvT6kp0e1honYHukUH0gBGyqNmzj4Dsxy51O59
v0f1Lnpr/vnd2I5bSSJcp1ZNzLnNsl6qfTDZ0InQW6gIYSYVxm0h5pNNx+jqifXZlegdUgVSLwQm
zChqhEFTOAbL0MzX8ZBPi3iMBjfPzGrJxGvdYsxyhGunOhU68mWqQ9Wt2danrh5wEBh7oLlQoLoA
KNj1Q4axUssVq+ZGgebamNYqZmN2IUl0tcaT4EOjJhUseBhlDe/eKDtnfZq+GIEsbGRPEBx56Bou
s7BwlUQZlwED6u2Ykg0WUlS5Pbci5339gDrtU4Lpt4hKpr9pJJROPULG0uYJIxP9aTEmknbURkk+
BoICbZlKd6MiGsYGVv4sQ0A1rw/ERaknMN1M6cXvocBGEnCDJkb1forQ/TProJGtMqvE1rV79i1I
7vlkDZD7xHiNi8yulIaV0uHOhtTv2R+kRwPfPl5A+UuuRAw4Pf08VsKwblv4uRoX+r4xkoYKfiqI
I6M9HBPvDpMHdYkyS3DGsH2MpwLosvxEXAzRFEXwwko7a91UZutqYwBJSI75+KJYXksZ9ELPwkhP
zKZf1GfZMveMHzF8iMHwQztAaWR3s/7at3rTlZNkvJNAtO2ptUI3TLXcxsGs4T2k4iJE0m0jUH8f
wp7u3WhB2LRCcpCUA6foib/tvOKImfWLUWR3jAPwCxZe1YmCusvr1qF2RM2UdMlBEkTVgd5MMqA6
oyVmhqwyie/577d+KAooaIn87g00SGaqvwhK6Jq9shWt6MBOJKwqaCC5Sm75q/GhoVgwILaAFRhO
RXK1TNvedzOpE7ZM/mEPmEWzStF3AW766nMfp+9yII+I/SZ1lUG3vmsrnkspyK1TmWMMGUXwF+TF
sdcmOdlOBnirFY9wjTUBlz3L+NSESd/olQk0PbeRFnmbDC9NV6pGvDoRstjNMM96Yv0I6S5e3TiU
ZuedixqHIlKy6PgQg4jGxSVYSK0/1Hqen/WDuJAX5B0BczvC4mtaaFvl0LjE4LrBvbeYblk1S1fK
q9+WvigsS1o2LpUyPyu+ADW1NbbA43eCJ62j3tqqAK41ExAzi2JXgPk9c0qPTV7998Y8WGXKsizq
tFB/2LbRMOr4QAZ0BDoaSmCzkRIPUfmN0//K/QJ9S1RkJkqzi/PFj03VZjIQbRZnRWa8VKxU48ff
3+T8P7h8kVwroFni3NjIF0Ui4hxNzcWAAqroFkl7jOHIZcXD3xe59isk+idcozDlwS7s9yIgI9Z0
8ssQjztPu5tK5ZcHbetfPKlva2gXVTf5BaWnVlQBKUSPkW83y28YuV25Hc3vK1w8qjnwq80qIT9L
U/arMxOsJgr/3gyDu97UP6D4nv7FUyPVXaaqwf3u8t2rMbIOOeQXVTUSnmZ041j4/PsS8pVCnVDt
f9a4KM8EMNsxS/lN6io/guttyfhy+9VcSPuusY6WwsI6aCt1iWh+W29A2hocm5tDv75ViV5r30wZ
VyVLxDJf/6N9M9FoM4MM8nO3HF3FiZYysZsCZu/27JHxDIg4raYFRAnyFfVjSYmxT3tHCB1LsYe3
vz+Xaxv2299y2cJ1GoNlrwjzs1mhyEONCZr49xWufXcUjiyic4Jwsf/+SRBKaGljkfJrla+q2Qia
5JLOfKP4vlYag7H9s8p8jH+rvlH3QpSWo5yWGJxsP7rUIUd9EW+jO5gojrHKjtIz1I5idWvOee2C
+L7yxSc/G6mqucfKSVqAGZkwwtU7BfekaqaL+Ma0FLPwVqyEfOUw+2dRzFx//7lipqmDXMU5WYDS
sinsxPFOlmvd60tYcsX5VjbetQ772+O1/jDs67Vcz3vWA5cFk1mIzXIJq5pGlEcbpU5mWyvAD5l/
FNm3nvDfd5Alzg/j27vVfSGAIsAVnAf9AYvVFXrptSj3N7qCG3uIHuT3dRKUgZ00sI6BgpKZ/UNC
8Ts705aCDXduA+M0dvp1dR/tEpewt83fP5T/4SETe4pDLRehfvGljIUowgTjXKh4qRAGbJ7zx3jO
F3N05+ACl1SLYJ0u/0Vrx8v9Z92Lb0fqirKU55dLBJumvqM2vnEE3PxlF99IJA5qKYqsMJ94mFC4
IJaLbseudaSjeje58hpYpX7RnL8/0qs7h9Gc8Z8gD/LGf3+jXq8ZBV41xbnR5LUQBQ70rC2oyK3T
59opygNkGVKHcSad/45vO7Q1A72IWi0/h88Mwhbkn3GdlI5wP5eHc76L/PD3H3Z1QYYYBJ/KRENc
TgCZmpTl0PqUhiOEJdBIxc4U5cbPuraISrNPQ84g6I/Y37xFUCNI3A2RZqEX26jyrXjRayswjpk9
/3CoZ5T5+3PLfTEB4IQTpGbSqh0GfAnUG3vvWi3zvX6/+KjTJMO9wCv4qAtds+tWRUpdPXJZPXnQ
9Youv1HLXBvUUbVrRDLgT/tn0oWIUV3s+cl8E+HShtx3oS7an9bDjEmVGymGemYHN1AieT7vL4vb
74teHJElqo+uk7iEgOipaqYnOud6JT0pa/UDkqZTsxeHcFGfSGvF2yWfkwn/viOv+Tf+9rsvH3SX
GF7S8Cd479gS/8CaCfv3cBmeSwe20tP4iK1WLtq3+oZr1+/3Xz5vsW+f3pjECPECHvfcI0VCaxeB
Ri/2hefHqkbdG9+KWb6+of55vxd7FlUYyuv56tVwWLbMepPlMNeQ9CGOqKzqxva9+Vgv6tYkU9u0
y3ms6n3njIMDeIZm/47h2AJppuNzMXH939c3ur6rv5Kmz8SpASmDefE28SrKwyLngNGheovSu1LP
8nAAe3FCnxz8i5MGW3qVjAqGcX+kZKE4Fsqs4ubz4xBlJeIsuJo39ufVs4a5qUiRiHWLeXG7CklJ
ljDTj/O4gE68HT+K5bD+GhYx0ZROtRA2t8qW6/37txUv7lWMWsLen1fk1qNmUpxyESyz3UjuF9KA
W9XDfIf+cQR8W+3ijs3EqAhNQc7O9TbZHFQG6v17fA+/aWO9ayvLJIFbXZMQvbhH8/b3Z3utt5pH
0v/v0VoX1WgCDUwrFAPBgjpte7NZlaX20ITKSxiET39f6tZDvQwvSLwxyXGDZVS5D9SF7E5reEi4
KTkV1ZHg3IIo5KsfwrffdnGyRr6ZFWalMvcOfL6+wTyPZYZoAt0azCME5MX44VfWusAnB81rve4F
7aXIy6fCbLAaHPRVMEBvrThyY73p3D6UcfmUop1hwpwfzV3e4rg6VhpOL8IJqeOLLmA7E03FjSzE
a1QJ8EkFqsQc9UQn9vtJ2WrxSGAq3vLNEk9N2dbW3mk+RBByYn5HHvyto/kavPN9xct9UbWTFWE2
l52DTbFBN7j11uUm4j3927UMDisFhYSkWxe/jtmq3+naiHsOn3d/bA/NGua7M+7zu1u37dVGQfv/
axF/9/uTDNpUhkUw8KkVi/JXsfHX5LSs/PuMz2vZfiXP5f4/wbfbXlrEn3//AObr5Y/PnLLiP5bk
knVpLy355tRpQZXBxg0dU3kMkQIk2q0M0KuH5T+rSBe/sM0Y0IkWhdlcL8Hjn6J/cWTg+44PNOmI
pn7pw62pyCOxxM3OuZIw2u7MamHo7QfBAj9qNRidvz+0a2cjhawxBxOQ0HH50LDGqbA7RQXvTxA2
N/jMbYqAWFjm9538EiJBVLNb9dC1R6jzrZmKAYMHnOn3TVImyYREzs/O2mMgE4vcrmZjGbvEtl9f
YqNk33bRvno4fl/z4sZJFA1/uYE1WwyQkABssqXv4jjtuaOjLUCIbzzXa5tRl8DRNN3QZXJPfv+N
eJhVAYL09Fxi2GVbJZMrRNgYrj78/f1du2C+rzM/629FnpH5GHr6AXf3AO1+sB6JlrgHSbnLJvPt
70tdLbi+r3VR32VTm+uCIaRcMBqQ13zHRPSpja3yQPHTPqan9K1a3coHu7pdvj3KizpPTAajErDG
Oat4n2j6E1T1v/+wWwtc7EeLGJg2k1nAUCrXtBq70m48uqsrGDqDExlkFdbNxVtSoxQhJigiAOBG
bROXcuRGWXp1kqDTK0qSxIDkj6xdxrijWoxKSqMzOE6Yu+lWeWk+DRcIy1FczFos0EnnX230b8te
VAGpHil+HqrpmeG+rYDI4X6CU5l341S82jyC74smSDvx1Ze4NCkPBr0quHS3VJbWcjx7p/Kn+X9I
O68euZElC/8iAvTmlSzbVt2qknsh5Ibee/76/dgXe6eaRRRX2qcBpgFFJTMzMsyJczagYrc4DUY0
f6grV2sxdZxcogbUQ8Yhz+5w2PlGJ49D8gaeiR+i79EnN7Lf3mvPERzhHD9BZR2ckl/IDFP++ptP
a1Bk4CmzJnn1WY2GEbG6ATXHYIz+2/A0piyfA3j2bx/+xQ9rTGdGtiYt6LdzdeFB1NR0rSjnw1JN
hxuBbqzTPUa/hU/mR0rr/2Sb6GO/9sYteEdLQV5LJiahGqDNVqZ7eQMJepIwOP1RaX8BCWcu5fa6
Fq7cOxOzc2mB9Y+YpUzOvGoBFK6dn25vW1hwve8szI6HYSVRrYIKOCsZeeb4CwJtWEm/DVDg3Da0
tpTp7xc7pGh9YqhZit9taWmBGosbb3/bxNKGIBhEQquYJoja2Vo8cveWkYXkPKTNaxzle7kaP3SW
ubltZmkl/Pt8NoBNRKOzFyQ3EIVQsig5m5r/QR3Tk+V3L7dNLFQ9+Id1VKURHIVXfXa0MimCPsCL
eS1q9aMSJ/AFwQZcJ+APi+Y+bJkpyeXBW9mipfjCQtiJ62NylSDXeb9HDCKkTTO68Vl+yY++AwPM
+ScsUad6v46sW8pXMEbwRO9dVK584QhUXic4TM7AHiZ3FO7cX3T7+xftDublc7r/i9DaYo5jQpED
J7+SVEnRctAqCpJnXWd6Oxd2hdtvqzJbiQyXbtSE52ZZbN8VMLVKyjoA8hGfC110Yulnq0mHPvwn
dteu7pJrx6e+FVhBOaFl9H67msAz+kTiSrnfYKoQ5TvgTTVN/C3Y66dyW1c7Q2NmlukWRq9s4x+2
ce9t1orw07M/y1gsy9IVyZAQHBTnh8aUBrnofD0+Z6UCkVD72WiDVwildkliQWsYqit34/qW02hU
QGzIikSAMK+No+IS1ElsRGcfCiNTaZDqireVm/+VGUrX3HT5WmRPkuLaC0oGNGu4UvTCtEMGLGF+
XXEm1zd9Wg13XJ0aqKj6vd/DZByBw4gjmvFIRYryYx4OkA+8+lW0zaAY9ovtbc9y7bze25tO74Ub
Lus4EhpVjc6d2/9s8vAbHbG1YYDrG4AN1LNVdO6s63Lf2CWNVFAmP8MBcR8n5e+oq84N/t7RumCt
OLW4oAtjs5yoHELJiLosOuO96GJA6GakK3u04KreL2jmF2MX2pYaimOii25bPaWodde2dwIr+FaU
kj7c3qPpn3t/ozCHHhMw1imnnb9jRsVAVUEVDCxDcIAJ4zCBZqHRWgm2Fy/ShZnpy14chShiAgJF
E8xIw31aBh+ssvnMoNIK2mTNzOyEI/A8tGR3fDz1H0H5PjRfrOjT7Q+2eOAuVjI71BCZ1qUX+NFZ
Cbin9ee2hiagPOntWqdzbS2zFGgYJX8UpTg6lzlAXOOVXu+2ibqV87a0HEJmBrh4QugCzqz0qeA2
sLiEZ1RJPvap9tACyMP/6BulW0OrLPmfS1uz61OMbpIxexWe5cEJK5cxzA5YqmpYd/KQ7vmbbwPg
dm7v10ISPk02GLxZBngwCvbvj54aljCnqXpINS/6np8kSudMF7wK36V9v/Xv1R/ebvzj7PW9ydkZ
UaPsrRkZnlVj2CPfZRfoqtxe1tK9vVzVfN8ktNPVSuZbon2b79pDcBT29X6tFbd8PP79eLMti5pY
r1q4K4HSoRCqB8EP5mAfA6s46PjC7e01SWvWZr4PHHgatdOiINHYSg/JU75D1tzJvrhHYMAPqBv9
rH6IK1nrWwFy7gIvPuUctzTCTuNnjRLiceGuuVcOk2A4FBuHtbrMQubIs0vdHEDcVKuchy+56HYD
WNNpfRISMzuonjfgr38wO+y4kIo74mENkHEdMYFRBKqo8DbqIoj496ffReoJxtwmOgcTHX4TTsT8
ylOvhefBE7aRKny/vYeL9miisj5mDZX5e1JAGV7Rg4vOjZDU94nkflKlyNyGLlENSp1PiMb0f3Ns
CNEkdDW54Jo+y2AQTElNcAvROf8Cj+p31ZHs4CVxhE9Tw7jbwLv3CCRkrdiwULqf4J90qqhYMvA4
R6MBZ4iNoBbCs/iSPgjP7YOy0X5Mch7b1jH2zP/Wn6qpV02pNF8rqi9gEDFuAthAsJfofx7LeSrK
gj6yPOeRoWhVQZiXGXQU5uPQqaFpzWWVprkCewbksE9tAt+AXEHVCDv0FzESzqI5QoElF4WN2DvV
LqgQbdFs7qIUnuPMZzY8BbcJD0oPA70nIEJWQtpTylCseFKwMnS1kFy8X8zMX2YD8+ImlGFncZ/Z
mS1ulcNRY8zqt/tBAK8k7KEbDLfCL+tX83kddbcU1V1+ypkr1ayUwYYG6537ECSvPlnM7Tux6GEm
hA1vLLLQ4jx58gYzjpKa6EdOBJRiIsU9DYpynwfySUYwlZLaTgj7T6oI4VTry6fb5hevJFmiyiQm
77w+86rR2EcIAbh83Vz5mhQcDj14UQX4Y+Fth1ZrXIn1lp4mkjQmYZiLoZA/+56t24lq2fHgCiDe
Rhgx1Dp+0tJPUlTu0yG25fRrUYx/EcdcGp09VGKWyZ7rmeG5LR6zCHof5iPqbznAwtsf8w3nNX8t
Lg3NvubItUOKUA1B1nVb1Co2NdLjSCvCmfs0jSA/GufqwTyMv/PCrnDsmgMXlZaTbx1u/5Kl+PDi
h8xVbkO/CfWMajIlQR95j8+ZgDbhsOJbF15kSQRryxOiE2DOe2uQPbUjXTDef8E4RmL3NIoqbFda
8LnvERq9vaKFi4gx6iZ0C0XQYrNPq0SVy1hYi09T1H8SD0k3dViFvC+v6L9G5u3I3hssF3gYRqCS
tStJhIlldIEXZR8qtTveXtGiMd4lHYwPjf954y639NzVBk6lZaVIVRYmuqVmthOhxRhia+WeLxwI
SZSZ5TUgZIDJbP7UuyPSfD0n0+/6zUTfGTA/lK6O3y+bMSTCCtGCu2C2SzDXEnh67JJUvORehuoh
L7uyEkYsNGd0FvNfK/PJBNFrOuqeXXgutiaZqQHAE/j1rkZhSnKGo3VH9rARNuNKOrwAqMcuqEsV
igHKu/Pi/ugKYlxRED23XX8nyv2HWrXua7+TN1VLdV9WgNCaAWS3Gbx7RT18VZv8uR6RSmpp3Q/0
ZmUDvQeUO9zpdc3D9n4ATLDtBAt66GzYxZ7HMPMk/XT7qC1uy8UPnznAsRkYtezrkC44yP/8GHWS
nQkrharFG3phZLb3mtYmIXSEIW05EBHBL98rVpaxFCNfbsBbrHBRKdAMtzFSCxPVP+PGd6pz/iNw
dNu10zf8K4RuK9HH4h1VwEBIMkCMq/lN+DsRKVUwqFVfGordqCR81MoUyc5yBVq5vEUTspdyIqy4
swuqMriYqWYSns1eP0oFwN4W1rdSXymCLG/Sv2amv198waHQWkjgI8zAbdR8FVpxJfdcW8f09wsD
mRRUnVzFPIFQxGnDJ9XtbQkastsHeilqksQJvj41MCVjHtZ7Sh3CioULGANCF0JQ2BD0HFq9R2iF
EI94VN2vWpOtHMC3dG/2wOPbLBgd6BXITJK/Xx1ztAg6jjlm8xZxUKOHCCzpfxaNcCJT3AcNkBLF
Z8Q29YRwoyjVMbOgb4NByVPCTwN7andtcxgT4UHPIDmqcu8pGHFacvVaQFeNdtjPRKH3y3Cl+No1
7QehlISdXrp7yGcOXUhd0Q8V9y9OBcGYONV9wVjM3TZl0gjCVU6FDn1syeBfgWLtyo4tXSVUY1RV
nXqjV9hLkT4FI6E+dY8XEpL8qG6n9D1B3A46N2fcTr0dpMOPa6B5WWZP5nsmETNM7xEjD1e8M66v
jnKjBW+t/En2xrNp8jDIom6jLRS8jraH/tzJH/t9+304hluCs7VMe/HJuvwRs3uHyI7ljejioDlZ
ksZA820RJO0syKm2rk8xuhkImZLcAz/ZqV8aCbpcF1k2OdLvglQrnMI3xUM2hiNaNcLOa4uVwHyh
58bcKUrxugk1D3D/mfuW5QKN46APzkQir1KRQ685aB/ldoAiXTb/0Tz1p2EOz4Ze+RDhdrzrbnJf
hMo/t8/JPCGBZovpLZXxf4RZpxz6/Q3LWtPy4f/yz0zJHBs4KbejoiBK7yGQln2Acbfe3Da4gB5k
4cBKsUzCzFDle4uWPPhNYxW86js0vWn/FSpAiGYjbUX6Zdvb1ubLY03vjE235MI9okhTK35bkU/C
yBu7MNlBIqJVtaMAxkyQP79tbqnA+c7e/HMiocRgM4ub6lftMdyYaJz8QiB2A48lE8XI80G/WK9c
9qUKxDuzs4AD4QPdzPopUtp5B4aupQOSJsyXD/vo0DxGh3gzTRt1O/nZc21IDp0I7tFzHt27kgM3
29/Ant5/99npLoa8Vkzw7ec22EThDzFfRX5MS7pyM/8eI2MGZUwSGYmXHAv+cdy5d9Z9dbY+e9vy
s/YEe4qDi3lB8BoSpo2yEpcuX13WBwIEgkCKee8PFchAExU4Ygfp4+BMYDx/4z3CgLmt/w9YvKUm
FH78X2uTv704wq0qUFGDd/+c/6y/TA3z/uD/0L+qG2tvHrLnNcD5UsRyaW4WGJWyWjWVhTnBRVUn
gqkhL//KBVwsaeadUWysusHHhhLtppfJPY5PCpp8RzQo9qtDjosP0oW1mcPxw0apTTkNzwT74654
bfaFI38dngfLnjhpgrXyx6LPubA39zlxUIxKhj2zcjdCCuQrmHQ2Aqdv4adlWmnF5yzehAt7M58z
RL5VuRIh4Oht2k2/AQD+Nf8YfmFOZzMyqmbcoZrLQ3vnOmv1+ukaX13CC9MzvyNKyPoECZew4ZAE
sODW7gPSFXab/KrE4ugG/SGIVyL3pc7Euwsx8y1wf6tCOPB9y82wTWVb2UVbf1cwIfwD5mkuoXAs
YKnaVyugrLV7Py9X5EFrMGsSkg5tx51MNCNVjvLaOhUsWAL84J9XNnbl4L69pJc3f1BbK/W4Jj26
ZFz8bE/Jt/rSb+WH6eCuBU2LN58sWzYlhSHkeclH7qlD9gJR6dDId33hHlxZXyklLB7Vf03Mv6AX
wpsQNUF4TplJJ7a3O/mYQqpVpIi2vdSitfL8L1Wz0XD/75rmnzAahdotBgzWX8Yv9UO+85+Ns/db
RrARAHW36R6ak/kl3qZ7nkp0DY5/s4UX9mfOu2mbQVAbjsw0NSjqti/Z3vY/c781c9WHNWe3uuCZ
+5agranGjAUPL+ZL8prSYRW24Wd/B6PpQfg2EvmjRmIjSb+VjqvQyOUjBBqIkWaIh+aMDz3iBaaC
rsBZzPyXpoJwhwbi7U+66HKY/aV2rwGVmFfW1EYVEyEQAkAS2g6N5EO307kM/v62mcWVXJiZPVFJ
KpEc4NzOjfvZFX71yV9UOmBIg/6T0Jvhhdk+VSVK7VZBghJX1gBDT/LciwH03gWSnnW/+fPFAKvW
6TswfiTPbzaFSqtCaS04B6lyHOrimILG+AsTlAh1JkiAic8z9SR1i26EUuoseQ1CbE9BsjLnJC/t
yFSE/F8Ls7eGk4TWkouFiRtBSpx0E9yZH1JkdWApuA83gDOgU9c22d5g+kmBKtqxfhf5oWI8LnLW
nOVihnn5c2avkEnNxfRLyiExc0LCZ6ReBvQsaenuFSec5q527n2E5vFhWIVWL1ZjLmybs9hXbFDx
bOkm8xCZd8iDbabYvjnGd2uQg8W3llOjWhYjnPC8zmKnMFb6sLa6YBq/mpqB8jmBN9BpnR43ot+j
817qzqQ3sFm7gIueDEULxq2BbNLtmIU1tOetKkgxbXxEdfXB2iV3FZSFe7o622HnPkRHphEeUIHp
7KTdBR/XfsC0tHlsw9QqqTGscVN6/D7ujnOeo1EeonMan43+B1qdKLutxG6LNmTJNCeKPBRHZ5kE
CP1mHCoZEJt7dEdoud1dXmnOn19N5gNpQ6j61P2Y7WGsxGMg1jXQP4jWo/ELrGsr/mXxmEAtNHUY
KThdIQ3MuDZLIxRRtTii3oRYGSzdDnITSE/AAqEepjTMOHmre7R4Ey4Nz9w0dI+IiE+s4TXUrEIB
JTfsbej6yfIm14rQrpHUMLvActDy3Hq5ulrNWNrByx8w+7heC0xUill5v0MIyFaqffnR5T7W2xRJ
P7vodgfm+VZ2dKm2d2l0lmH0fltYeTJ9bvNo5oKtpCNipK9Fre9uH53F5PPS0uwS4udzy9MnVnZm
O7dYQR3cbu8DZzQdME7ku3/OHUG3WmJofKr/yyBJ3l+7Iq2UUZiAsW0pPWS69MOsktPKqpYCazri
sHqITKhcdcXlzkDV1QOaqDyL0DhU++RRcECQOv59slv1oUsRC3UCrp8hQYc6H/7JzKbUo8JC+zGB
JdfqayYFfcWzh7HKmYovaN4NJ4kpbzvqURhBukiEWLEA9hGphxTZhSPvKuwjtfbso4SHGItyKkv/
ARG3NVaNxftEYdg0VHFi1Z7/VhMJDUkJqV+5mfVSh9orMr+K01oQYsoGRCtIsReQWpYPgtLuXJQG
V072YgFtgj7SckatQZpvf2/E5iDqJLOdIzrtsUAGzzGP3jG/Lza86kzYg31bIw5dzOwurc7CdN9D
6sOaChLdXQ5JKY/M79KwKRc4U1Wykba3D+BCKEMzQ+J1owovW1clcqMTfKFtCWXQAOwjGBqN19sW
FtwSDp85YtzxNLc3u0WNwf9CMyY4a3WJggZJ+QcBgco/NgKWTZXMqckNYnXmHFImURSEy9EwR1Qr
kinjaj+ySl7LoRbWQksQzvKpKUjcP4u08h5PIUSj/1ZTxQUhprmrejvZFxuEOBhPtfPeYeRgbR58
ya6mWlTpp9bXFZTNSwwXZHTvncPsa0TNVgsey7VBryUHC2cFAThtIJzDvA/Z5EGANnHoUbmduH91
8LBTNVGFeMs8UMg4/PmWmSQdiqSTQl0xJ6lMqHSVawqniGjP0dTqS5tmB5QrVkOChTNOH9e0OB1Q
G1+B4nQRvd/ELYVTuelRtPwkI/1sB3ftj9YuGVtWvL+rYLyzOXsXxSws2yzAZtwiZd18Gwt1zT8p
11HhOxOzMw9XajqkaL+fOqd8yI/I6rBj5Wd0Up3ml7wKGV08H5efcZb1eI2eRCpStnzG9BR8T16T
u3AnGRCX9dtcpFy6ltgsnXo6rsqUk07jUtMHuCg6kXGbYdjnwkm1uo3UMeKeIAG3VghaPB0XVqa/
X1iBgap0hZplIVmu2kpofBL6cM1xTE5uFsHDGvHvUqalXhhBXrNGh65gKfsY6ninemwPU6epgxpm
FVC89t1mZ0/T67ouQozRWXQE9Z6AFGrgtf7SQuTybkmz4zfkSlmULlbcb92WXu6WMeJjTyFL+16u
As6nf+zW95udvUKJxthoJmOyd4dkjgVFUdHfWzFC7PHLbce0fNAvNmvm5RHKRsscrbMTYOwv8bE8
Kgd6ZxPktEe4lw37fx70OWYPPRAvlzoMqmg/7Qs+q+NV/XfYkNZ8xsqmzbM8IcmHMIo57MEnQO2H
ak/wByWnPW5NmHtWsdAL5pDHUFRa/Lp+PfktZ6jeM54aAdcKT8pmPMCHjXvyGPNmnHN/e9+WIBo8
Iwx80T+mkDWvsJpdnfdlwmhMjbiJLXzxnvoHRgYO9T5+zDfjLqABme+iO2kDv7CwbXbVxn32PkBp
jgSpcSe8yJtoJyYrockCvw/QCkWjXGTRHYOO9f3d14fYH43SDXhXGy5K8yQ6/kl79l7rY4/Phht2
W//zEwlCp78zHxB43zJq4/0cjsHzagJw7ewI8jQQ8dRRjGs5BE9vE6tFIeaU/iwDO/j0NvW6QT6+
86CfjLfwTr6s7ct0N9/fXdy3CvceWCpmyuZJ/yAQ/CWiZ5082foZau5RbADjKvWdVOW/Uqm8j8bV
MeJrF0gkRrAJ0hjWSevtil/42wS2xKEXXIMrPGyNZFd/RFKck95t0lePivO9v/U20lo39trLGxQ3
oPCWJ72WK0KWXoYCox114yRHKhD7IYnsFn09KMTvCwXBLbGSn4xczB1T8DoENIvXMqmNFcc8X/oE
o2CqSdNIXdFbnOOjWlhoxBGKljNokp91YP0jWmVvyyVIktv3bW6IQPjdamc+Ga0FiyTNoJgyfAva
b23v7kQh2d42slDPwco0vwFKg3m0ee0t8jjFpohaAgowL/o/nNQ9mgpbay98y+2v8Vb+MYGHbhtd
ADG8NzpbWt8j+SPlknGqaWOGDnHjJjrQNdlqH/V9/LX4PeXo/nN9NzUxxjtUTOGu/Kxsw5e1GsT0
1swvD2HDRPU4FQnmQXnpJXLpeoNxCspflvCz8+6k4usoK3aujI6Xak4Cbmhl9dePLau/sDmLiMa2
0opx4JP3cKmKnOGfjF1tmAAJXoQnmOC3477bFR9GKq81s0mK0x3LR+uIqhycNWv0aIunjOyf+Yhp
wHyehetmFHiywo+plcBj1MR/iapg3yKMsLm97IV8f1r2v5amx+zCZxiu0qF21Rmn+AE1DgV3MbXm
9E3wWG2Mu/JVijb6/+GRXN7hf83OotwmCwZU+VrjlI8fyzHcVMbnPG7tSvUcU0qPhSEj6bDSuF77
qLMdrqO4Mb2KpZZltvMERqQH9Lvj9rDySd98+9XxRQNQp3gOI9x8ytLLcpQoutI6lXnj7WSvCzce
StufGlTDnSrO88cUXZF9mKnj0VURqYgLtb4rSQydPnApmOYVPYyoHTediCRqlhndFnT5q65WoBUB
M1C9yqhVC4+1V6mbuklip4SmwJHRjdwMei+hJZozkRF4B6UzjnFnbTJv+FkP/o/MCu6MwTxGOsoG
cRXriAdn92Em71pf27geOONE/uBFJuNT4lE3qgdEW7qthZrKqbEEd6NU2lEtxwc1TO+CqK7tSOg+
FCzPRsok32pKTDEgqWS77oZ2Q3nYFvSkfZS99jNSYcHTKJXQsLd+9gKLo4LuAyDJTRYJLhMiKJAI
vFuZZW28zDxacfarEUPdlkez2lYxoqjKJPYcCDbtF2/jjv5BNqyjZPj7wLSeR8mFMtSQzGmK4dFU
km3SIZvRUwavdJEelNQnThkrP6Mu/uGl5q5C8Y0r/2pF2nkIx89enN55an1Qx3LTGqgfK+Z903ff
pXj4UGvWz0pNt5NCQOjXnW0I6V2NpHA5JDsrte6tJnlWhXjHSNkulpWjXhR7BKs+BKVf3gOzL3e9
1EOqmGvhLjGy/qFXS3jsFCRYxVaD7kOWkqdKaQZ0TrsGevOYF2wU4uCoBpH+wSxz5YPemyPymFr3
2bdMtEKULozu9UTYaXp5EvoscLIm/FoK5rn3S/8gjGHoVInSPftI1d8+5ou3SaNQKEoWswHzFxc1
bNfL+9w6RQlnME2RaxkaxgLEsVt7mKZ22tV9MqhAUTSTJtm59z4qzKpYrpTQOhWuXu+Vxhg3lps8
Flk12JUIfHVMqW24sVE8Wd5EwlV5+zIpgDRGcfc1HjvVAaTT30tusR8NlFHNALJgTR/bLQWmL2Lf
1SuvyeRKLn/xWzgCkyHUEgBwr4ovyVjAdVYk3rlvontTiR7MXl35KlM+OzfBVCnP44QuvmpgR/0Y
51nVeWcplY+Z9lFNmjtPA+/38/Y+XyWG01rASZMaEsjDvDwdhIsXoitLjTl1KmR9O4T22Bs/OjHK
nVLu7hptQJkHAg0963dqFfxOYut36GZPuUJmXFbFypqv6sT/+S2WQpDFyA3B7vvfwsBwWzPBJxCi
uHuVgTN/J35Q9hOa2tqsMbtdtZjn1mYPRhVHaZ8NkUebl5q3Z2sucx53sKzvg+OUz3X0u01kqx2E
cZ/XkCRL94taK0OKrPOa+1zqIiD5wWCeTCM6BWGKRJPsfneL7M8nGLBgQN+lEW5ylmaJf9CO6IcE
iXkK9djWG9eJasTa17LixeX8a+Wt8XFxipJSqIN+rFhO10KkpP8qGv9Brt01dZ/5zZvic8RoTFWH
/3KSv3t/QswsUSIps4xT1PdHxS3vvTBeIyCbX73JBvPc9EjAUV9zxwxCXg7pFEiMcvqKEDOuOn/0
8q62q0D9dPv6LX23S1uzslbeqwi4BNjKOveLNNRPcih87sTheNvMAir8/ZpmPratGlMU0J4/5Qg/
A8B/iCt/41btnYYENR3sF7oZe+TAO6r/4mbUjJU0cnGdaODRe2RWgubT+32Lo0Bz26Ah4q21o9C4
B0UYGCQ1d7fXubh1U2lGnaA/1ryXERU9zJopgbWafhQ8z0lrz+6kn2IirTyPK4bm8GiroSQS9QS4
Zo+kl0hGboSbPlW+DmG2YmoBqcHe/bsoY/btUqFLSjWeAlu8onUfoFVGL/ObuzG2PMobpoU28q52
dNEWN9EmSe0/527nB0ACyxNNweMKRtHEWpUR4FB4SMWH1NO2tdkcupaErU6H+87UVrL9xY9Lekhb
SgVRNXdZjCANiV+nHBYUFKCg2WLfRjEOFdQV1NOypakDP0nRX2E3JmUtPVMDVlaxdb7/aiDe6fhM
x+dW+fUvziYFjP+1Nf2WCxeZm1KhACowTmn0oKJdlGb6buBgeigA3ra05CQZiyWxBvWCvPfM5fso
TuphauonqemOqTI+hfXaUz35i8vwZPKRSJBSwpgesSuyvsxv9Twm/zsZaLdHPjFa/RT40qMbvqbm
p9vLWfIdOiJFFFt5KHkw3384Gr2+MghskkmuYMXoaEpQ6KHgetvM4le7MDP9/WJ/pKxONVHBTIee
lGq+tv7fPCzkaTrfjn7uFXuzOhYl9IRYAPZROGrePLlVTRnLF2zRWCNaWzjaKhQM9HRhHTSZFHu/
HOQmwyCguXuSBvPB1bRzEbUHS4pegRltb3+5BXoQHssLW7OjTRgj+rE/GCfxpdl2pT2x2YSbxClg
Tz5ajvgcHV0bNItv++e1MeaFbXtne/ayqVLRF0EqGic9FV6Bmn0u0mYtLp1O2Oy0g+0SIcV7qzTP
kyET0W1B1Gqubq98y81u31WIlaqFBYLmNXADGz10RtBr2x9pq6jmqTOlfVToKyd0oeis6lQMEeOj
8k4/+/2W5oIkCL6CX1SU+hiiKuk2j6IHEUM4bNT6c2OsNI0WLh726J9z1al3zHuVilxFTaKFBA30
Ftr6Y2pVJLTxyqombzT/uKYC2TdtDs26AgJqld8rEs4Qv0hKVzE+JRSvVZrZoRQ6gq/u8/RHmp1v
H9mlT0lPhbsx8Y1e5ZxaLI5GYXnaadBjdL4VQ7IjMw4cI/fvutzYhJr2kpirhd8Ft6mJnCNJhe4Z
StDZDjapXwtZF2inpqSUvvVee3XbU1PYTm1ucOtflOFZy56GzTTwv1Z1XDM+u6Ve7Rc+ECntZOk/
dMaKCz+wQzg7M92z/b/JCKZ2BY4HUXXxioqlqkyETtVEO5XCYFv+1wQheTQ3Vw7PW6l0dnqocHJC
eYWoxc2bf1Kfml4nTF+UNkhgRxKMXU7ZOihuTm2o1q5tEYTVp0y2eTU6yOu3vbwfzwAmN7eP1AK4
yyDVoqnPk0tLbB62VKluhkbsqqcg/cjZk50mbpFm/diPWxiGjqF8FMfh6Imwsd62vODq36ZLKUnC
jXoVXDdBa4kkLOoJwIltlamTDyzXo3KSt560YmzhFFEUmvaU9AifMP394pns8zipkjpXT12fb4zo
qyBpDpRzdu1RdF2DucxXNqXoKKgidA6lkMk44HtjchIgeigzxesBFHI8Kp22ZaK0qyqbLJBXcpT5
SzIZY+yBMghfkaHdmbEh0/KBXiKIaA18bfIPtbfb+7RsgK4h52NCDM8+Xe0xlCynAQaqR6n54Btr
jBJzh/2fFRgwvDGUzu7M3EtQZVRmUj9A+lavKYUiW2Xl8eco19fIchbLRnhFShcwB0yh5vud6Rrq
oYIr+BRPhq3+3Tho99meaH3rH1xhwq3+YUz7tjRyAbgkNJFjPtscL4+HpHdN/xxHSmRXsvi1Cowv
t/dn8fPxzsnIqE+Vt9maBrM06ZBho1Pjo1J3h0ovdrJer9ATzN+et6VcmJmOyeUNSkSzq1rdR1bD
vJc1cZ/ETEy7cbCX89Dp+yhA6Txfa9kvLc6cSLkkA5jfFSFfX5ZN3aeWcDJo4xb9IYsY3Fe/3/6C
yzU1hI91XKEIdnF2xLNAaEZPoabW7wTLxg/7PGze1n8WHO0bit+O+7OBJmHKUv9YT4nvymtOvALx
A53VObt3EQ+KX+SjcBpb6sWVr4iO64UAC03p1DZ9u+IIr6Le/9gjup6qwCx2diS12ozDVuuw96zu
u60nOkZmSw/dPttLT+kn41Fk2sDufkkF8xtrj/nCIWKx/zU+Jw2yRiELKpnFxgVqRHFjC+YPIwfy
oX93JXXXGNLKBVw4P+8MzqoQPVMWkmaxWjOW72O1dOqGQYCs3t8+QWvrkt9fDj8YuipRB8A8lnUc
jcYxItUZlY9KDVXE8CyPP2/bW1vW7M4nWhqlwsCyFB82QKCvLvTXiMetBAcLrv/d15vdeVoJVlDG
vXAKK+Xe6PuHZFzDui6sBEZtoll2AnLjufdq+toPo8IAIadVVGis7SgdlH6tALtUo39nZraS2o81
LatVzNwNd+VxGhFUHqc61Nu0wsqhW3pmsEYSYpik/1fEODga3jSpnTCG3sHtnf4Y0KufEHlABbqI
MbA13vXlz2iR9EzApisedD0svVAaOYBF+ssv1WPjwi6Z/rHIF86Dhf3XzJyJ1XctT6g9EaBrjlxJ
354tI0SVSn8AAhvaTVl98oPgSayLXZP1hZMX0ho2YCG2evcLZhfaQrfarxt+gdhH2xI1ZDWp7SYC
Gl2UK5d60ZRCbDz1dXh6Zq+CF0Cpr0SwCimFdqDBe4hrLjbQteH1j28zjSwUZTUGMQmHp829eFq1
OqcfIGEodr93THp57RdPXktYF+7yOyPTai+MeJrptV7Mmay7vd+cexSG/2IVdP0YbIZvlTLoewN5
nHayHAFobN07PK1dVjFn/Q9Ln28HkOgNqBETsldJg5zC3uS5OL6U/nkU3EktY5/FQ1t329urWfxc
GlK1FspDLGa2+X7E7E5k1pyzJh7s0RAkZNvXxEMWb+2FkelZudgT6DmlqGkxIgsfBumLpn1J0rXo
etn14VnB7DCEe6W7mwholMD6hBM/Jk/Kpj+Me20/Eb5EG291CO0KuvO2QWTOFoy7DDfNM9uwLesu
BUb75vqydiOrtruxnHar7rS77sH4lL6I91614nEXd4tZZp2RyYmKbLZbZSBoShYHTDAEdFCeA0FY
OdyLLh2Zbtp3sB7i2WenW/bMRtS7TDj1gUCC7uZPvawEdtPVW8r+d2Gv3VVFdyIO2DaZVNm5lL2i
CBfaqrfGErV0aggYp1wd2MhVZTkH2tCPDRS1ZrJP3dGGDsIex7Unc+mT4pOYr2Hy61r+BTwLEm++
7J7Uvr1P6/EMB9zp9h1bcrA0LBmnpRJyLfpimG4pKW7nnixh1xQJDfuvDdMTa6zei99rYvYVGRSX
rpK+oNC6plNql/JV5hRe6YQt/11lIJlivMuaznTyAZr+18z0QS8uM4VkP4VUxuWe6RBKf53olSa5
Usl0dMTkd2u9+MUNMsGfmJPcCtP1M3txEEdtPXIMhM8i2y/AVnZ7f5byIoQU/jUx80+IyPWSm2JC
fAlPZbXJnqZEwbuLWFZbOBYa2w/DccJIb/zziu3pQs0/J0Vn0LtMeJlUyt4vT1DHrmz8zDpZH8sj
+ieP1WMCXVU52MND/s3djr9uG7w+jNSoZdqvXCjgrfNAtPYDS6buZJyG6HNd3GnoH2vFk6ysPZPX
2zbVwmVK1DwsIq/I+3U1gI4Fv6byn9U/xu533P+4vY4FD0wnWQPyC5k01OdzaAyV79yKgeydNBv+
nYam06HoIRjRIKVp//H7jbxpItRz12odV8SgrIvnBeVN2BimCz1zkaqb6o3Z9haozeDJvKM4vNM/
6L+QlN55Tv4t2GVrS136lpcWp79fXDn65BqEjVisYY2rjxMXQPBb35jPkqM57WPwP5x92W7kONPs
EwnQvtxqrSrvXbLd7huh7e4WtVH7+vQn6MH/jUsSiqcHczPAYJxFikzmEhnhi7wEdutLsEY8MCDx
Rb1lU48YpUrOB900w6KHTKQlPVZK6zWZyulh7Dw3sIPnGo8N5gM2E4BE6dURqEszhLLnhBFA4bXV
HcsDG99gI0AEYczfM5hhOejPGGgXAr1lbhjMJKmfNCr1Jjr2bOqQOMmpCBJn9mWXP4qwc90w7Pop
qCRZmEpdHRa91cZaqS0NwfWbkYy2ZI12RL8vRHav34edMyKxVww8JxBW2oyuQUSSLF1vamFOLVtG
PXZejMN1E8zTXroqnAjQzqAAh7ripmlQRHIVT52Btkx9H2Wqm3WibRWnGhQYeP3968b27jdefkjB
oRrLlAVWGVDV9ImZ67X+OVABGJH8U1+c6gFcEQegdEu7D/M84Kti7h1JkHphOB4ZLfB9a4c8YJIj
z+VUB8xtclvdh/QHTge0KkvbAOr+QeD3JrZlFaCZ/jW5xqvM46JVmQCTTACUIeuS34AdYKoIJNOM
QYKJckBS5VXpuEJm+8tFogHWYeClN3COJMvrcib4qN33yVXcDC70DpmmO7vLc+JbR25uveNaUCz4
n8E1GE3oqKAtlaJhiHQEqYJkK+pB8EBM7ZZh8022MRRmeP/Bn6Gqj+uHm4iq+DrNyaleF42uoy8y
5naB0n7ZhA3lDvBvH3NA36BNB3EzqMVuqECQzWZSJw9qKAeSjy5IwGBA+nnEWwRFFWfkuM+dO89G
qhhnGQhONojMqMVEcww+73CU2vFgRh2xUXulnIr43hG5MLN6fhA3FeaQCAqmM5IElBF9gNExr7PT
2ateqFcFAuVcft7C2Bn68uDFCYjpyQiLqdKgeCrW3xHM8Cb4Ny1BPAQ48SpeHfBDbR85qWsBGSSa
EgIV3jtxUb8aY2liVKoCXL0ePsrSMp25NnytkcC9nBgZZyiCxUArh4rfjfQGgcTO4FSU5fHUkk75
TCLbIMOQy3/htmPrBNRExDkBswjc2uVu6mOUDjOg92FiaL4F6lNlcq47602jFybQM8HZR/NHBuBo
ZSJqVBH+OkMpXwMAP4WgQZHotjHQ+wFsq0mfeWp+kyy1ExWiK9SJU6uYpEgkVyyGU5y+C3XlNo3o
DoDKi1J6r2SQu9f+VjYPASNYNVA3BNrWRJt/dawqM10WU261MJ01N0ZLoKacL7pzVwCNM/BswdGI
5qYK0Q1pFFlLruKTKj5Yup66V7BwwZtCaPhBR6ztXt/5rTfFuCuEN+G4MX+Hbv7lt42EOjajxVQQ
qN2SvHRn6b6kPI0vjpF1OZQOWtcmKcGihm9p8karG4nbAdsAKdnHwfAkBq7g0RDSrz6OnA0EdZZZ
CQEukb7H3zRfRXcKjOuP1jfDQ+HzSZTs2RdvMVyLno1od29/v5UaowwB/QvwROuSjjmJNcKYWg3B
l2rL0W9RedGkmHNT9rYSfxz/YLQQEpurqEYgPUFhr1TCWI3dmPHVNx9FrXOs7ARP4NoB5IJJzSnm
hvTOkhOwXrW9HMpP6p+sANqiM06ga/sj+t39BFRb62ATiwdeDWIbyVzYXT/ueGRlbQL+NpSM/hAv
0suglwHQy66hp25utP4oLpyodPtW4F3XkakwzWB0WFbnxqjjIivzTgqpcSzUJ5JMnPLAjgE20Kui
AsHaDmsDdGlpKsyRGGrT5C9lccyLb9dP3obeD2f/wgTLIr68d5aYWU3cWWJIjoYtI5NNPAyg0cq2
PsSA0doKtnTQH4WX8nbyUtEpPtpz5YyirXJ+yTZdufwhKz+ugiptSFOsdVKiQK+pnWmLo8uoR9Tc
QHAbLDFbbFtRGENPmv33L4s2B/A6K7WOfQVduEJAh74cOtDzJ2EZKj+Jxysk7bz3lwbZh/5isClB
dwMlBzEs21/5eFKmyRvk22xWUeR5kiPL13B2ombhBDN7bwI67ggIAY9FcW6dUUAMtImMHAudnzpQ
IFCIJFooFaPfrnjzAeoMz9eP095H/GJvnU7QpdAL0sLeCMzVPLwb6mAn5bFu/jr8hE4JcEYikHqy
uCGzH5fCKpumFUM1q+4xG3mrgiXo+lJ27h5j40KrRQUj2qaL36tllfSqtoSQRvzWZuqNQSv3700A
KgO4IfDkyGtXHnkcU4oMvV3CCp15YbJeaau/XDexd78BBsDPR1Nxh13YzMQoSsF3FZp3KHSwvmyM
MV9TsqOQuqDQOfQgiSjBw6afi8QW/dKnQfJK48PCC4F23p+vv2TtoOVmFoVlwS+hGFTV1XM/nQth
4XhMnpHVli4qJqfTFEYIPIdiwXk1v+SGx4LPsyJfXmeh1GgidfoMX/VbTXon6k5xxiMY3zWCeik6
POIOaGsYBbPvDHkOF9K8pEP1UQnDqYiK4/UTsmsG0hbwEZjD2QCoIOA4tBiwnEOI+QZ1YgIElMRv
grBw7Oy4BpSHkG1omOzHnV19GTJL/VLGzRzWNflmTtpNlkMLQpQ1wDNnjt/btWVBs81gercbFO/Y
yUU+ygW+j4xiLJEcM3sfaepqUKH4690DzkdDVA85GfRlV0EwBE9on9BZDLPsoHaRk+pQmvx53caO
J/pqY00727eJnqDqK4Y1RvXT5WUxebOAO5AlgJ3+XcYaIgU1alGIciyjbHxBcavbAXgKDHkXT9nv
9NV4BmV4/tP4U7qA+DhGeH19e68UwieIL6Pzh9LoOszR0XPG87/88xybuQ2dM7e6MZ7IoXGa59Hm
lWT2DQIrjzIywNYb367Gc5aZZiGi0AZFX8T6g2hHis1giuCosuVXkB1y1rhzJBmtJiJ81BWRNLFr
+CUCqLqyrsokE8PB74452IEGYmuiXd8xqVTG6pvmnpDa1iOP4WLPMOaRETwCKIv5ktUJTeeRApig
ziGaqLbWv2pNcicmb1EVcS74jiMxIbCJ8RVEG1vofNOJaUrHcg5b4dXU7wvlz6CdObu4E7hd2GBJ
wJddzBW9n8sEvJ1sNFcitvHOSJiLo+RlPRqAic89KsyVXxZK2OwBatugY0bfap3lLi3RsmbSJ1hU
fPX3MvgmZHNAR+LUDyWf+2tDAYN4HDL0aCyxigabLLlc4TBkAP9Uev8ZmlaP8rMkOATFtV+VZwXU
6zs7Bz3AhO4Sd6k7m/vV9DrXHlR5qucOpll5FPSsDrX8LGDasxh0hiA6Zuc5AdAOcgLVJwxw6WxE
mIGeLldr6SmGanNxDI0HVrWMT509+uXxH+TEf1ggyuoACoNdhSmhrzNgIpqplYAA9PP0gAfE1TFt
Bw5B1e8C8jumNq9ht717DNnC4CcsedtMJbdmYhiTmA/hMiquBHLEyaqDWv+FqWvOxWCv5+UxxeOK
tB7TiiCzAabmciORiMZRopp9OKmFW6m3bV7Y0nKzVC9kJnYVPef5k1T9wUAAJwfeyfcvLFuMxeHL
lZTUDFNHGk4NA3wT6ig3kgTFs8TpXXJYniN0Ejqbf1q3j+Kl2VU4ITdSWU0KFlzrmlOBtNjuFcgz
X9/Wve+H48nw/6jKQNPqcm2ArCVpzm5EW4I9In6iUIyu2j+N8nrdzs77i4EjqJOjAAWuhU0RU881
8C+nQhfKkZeAy8XrQu1AXGzi9/ajLu06jEDonXsMUMS7Flu/zYad0JfHSChu4fqBqOclb8eG9GGa
PBPxtY6BjAbij7PCXSsmMjVGtooq6GorMzLkqtTOWGGAJMSp76wWGhnEhRA7aKXyKshcy1U412Ln
kFhsU5HF4fIhlrz8fii9K/VQR20ICRkcQ8s20pfr69pZ1oUFdoK+nP6oStO2HUgX1kkTiIVxyOv2
rst5MGFW/Li83owSFFhXoNcBFVrHZ8Iwx2rXGFjIeEvS5mduCHYUPRsEqr2NwTmNOyV1WMOgMHgU
QK2Gx+hyUbVVtwUm79owe/mHp9tEYOIrkV0VDmpDaI0Dn9J4RTgvUIQ4FW7sq9/+viaKH4HBPwCj
GB3aGuuAqkXblyZpQzV9LbQeim6WO828w78TCpqotyLtkTFMZCnrwrxAKcHMvtig/oWe4C31mWLb
/DD6QlD4wlHl6I9szwvMsTgQPV4TFd+VnxYkSIP3g9GEVvTQzIktKU8Zb9hi67UubKxHANJegw54
AhtxRcK8Fb2yAJunJrrxMnG8/+5ywB3C2K5BJrK+1fNoYaJonppw1gowDn10veyUC08Ue6d8hhVB
4AATHGyEaf26JXWVVl2HxmluBX06H5IlPT4s852uvKAjirKk6EBd2rl+tfe2UYO8M+4AWgLoYF3e
gkpvU2swuyaUGnC+FJo3a6kdqS9ZzZsj3rvduGcgfAHsBTWnlZuKa1MwrEWvQxKNgRUpfp+3wTRX
7kCboxwnfz3PBrIBbCXWxTzg2uEnnTBUowKfJXSg8pHsVueVena2Dl6e0ROhhLZVpdHbZlalQsGl
MvrENkdMWEpD7IpqARXIiiuavuewLuyt0oJBLPNRqJcm7HvxvsQMitIJT8kC3lxV6Sno5QTXFHpw
k0XibJdDCdggqvZggxJtOTYep9R8TBfrAPK0NzErMgeo0Mlui1H3xNT4OahL/vdn6+IHr9zAIgyy
NOnYoJl8l7I/Q/kkCI/RxGmf79zOr1bWhQOhjVGMGVQ4G1qeuqq4NxflZplNDmJ8+8piwge9K0jq
oiSLLP7yogijlJhL0zfhoP6Op2OX8cptO7g3NkxloRYLr7ntjy16IVdmhe+rPhnfl1uGVZQRkN2C
btTtj9Jz/z7zJGJ2EjHYZBxniNxR2Vk/DLOhYuAiobCJGa4M+F/F7S2HIiNS7pIw+aViXO1jNu3i
LL1ddzzs468e+wvLq5jC0mlXtlrRhNDfAR3zP715euIpTu55VfQ8QTgKTDdcwXomjyaLKlUTVpge
zZNk145+VIL+yE9q986hYYKcCZwTKAEbq3gi7itdFualDuUUorrReFoyeqaxyfNrexuH1jcQTYAI
M/jW5UGkNBK7oe5r1NPHcGzLu0jCDVfH6ZtZpz/nsRltEi2906vkR0STd2WazyDmB5BxVPUTOF17
sMmkaQDta9mZNOUOIVZaQbyuN0ZHsBbV1rN+sfWGeCDWy23TLH+oYvYxjeS7rFf3hpTcRiqgdmLf
J45pdm47ivcDhhoazTpB8ddlhIv1Mn1v8txyZZM8ZHXbeFm7GG4kFbOdyyUIBFVQD5hyNoN5DEra
0ZxXTt92pXf9mO3dKrTvkXozOOKWbrUGFWQMjAg74fnjlHhEslMMEjD5jbh1UySQ4BC+sTghw85j
d2GVeZMvEXNbtBiQNBAyWJVmW0ry09TaX5FMjs2oBx1N/Our3HFOiP/BxceGdwGRWnlaDEpZpJ/n
Jsz0ycnTY7vIvNRmWzdBZe9fE+sMuF3MuG56eKf5NLmgzT1M79Z96y9OY3dP8yuvUfqZtaz8w4W9
lb/VkrkxBwJ7i2WLJ9Ghv+TaFl8iw1FB9w2arhwUK7o7ePk3jQZpaw8vsSOBkPNJ8vjCBTvoicvl
swralw86SEKuGw0+qBrQsLklQeMy9mAovt/LgGxJN93N8gSipuqlmdwu4Lox9rhf245VDSlvqqVr
JNhvvSiAIpziKvFjHwwHdpDTBRr1dtK6FFMcL0x2+Te3ucv2+9oPWJ1oOokyVTMcMfCvo25WnpaD
epRO6aH6zaMX3/Fw+PSMXRw0AXiY1p40V8tRZjFp3WUYIZ6hK23ZJKNHIkXvZhXZxZzeVVHCC+h2
PDhKE6wfKqOhgrfi8htrEwWyysqb0KRKKA7KgS5dULY9J2DZvaxohWssO2Jv06WZTgHpiz6kTahH
EWa0ExdVC/e6P9h714GSAoUccK9Iw9Z9qLheMJ8gJ81ngTW+qe8Y6pVJh2mB4pFT7HQBv8ayf0m+
WF1dEtoKs9hi1BeXZM7tYXAgnO2k5+EGaRNY2oBDDcAneEtP6U3h/n+IE+z5KODNsWxEM1suVTMv
aJfpBp7gOxDnHPugCCbiMylWprTUvkI14/o+b5QA0OhgGt3/s7iKyeN0busJZDqILrojeQRna3VU
fFR+UPTp7G62u9fllqnuoEB4NjwwQkoBSOtc0NWRySa9K4TXf9FOUnLxg1YvQdeiZ9sr+EGG8jw1
Z6W8qX/pA68huPulv6x7rW8xW6aVaBXMVN9nVEuIIx3UZwNoiNbO/SMrjFL7Psr9iXqlm2Gwh1tq
27tFX3/B6rImSR4rKnhocdbiQ/3UP2OCvbph0kaKN/0mP4xH4T88siabf0R7F8JD60dWoqMOHTW1
DnVo/y3iWzFwyiY7VWacpn8trN/YpSSdbBVaHS7nzmXnN3pjgJ0O8mRMjKp9GA+8Re3Fxxc21/sI
TlGU3bAqNeiOyk13MJ5Un4l5lBz+lz3vCsAmAmOw5qGasvLqSy6z4DKqwdnQPJtadRAn1U/EkWNm
Z9gMm8hwM6yigfmoVXy8LBKYWUYcjOGDYkTpBUHRQQE9i+HFgw1RDNZH68+I+mJf4cXmO2/kV9Or
nCYH7XttMm8gmOQoZEAaNPKv6/d7w2X66XFQKDJZyZKRRl++HqRv1HKaJdw85Pm2mETwrcTKnCqq
tSCJK8O2evoOIY0ziLgqewSluS2BDs+5/jt2r9+Xn7Fy9XIM8EFuMQeQRmelgkvXuDHnrg30JUGG
zDpn6465QGiq02KsQzH+LvWFHQ9/ri9iL6hCR+J/BlbfS+9rU82ToUY/yUR7XK+esqo9SZGp2+Io
vQhycwP8P6/Qt7csJvyGoT0AVJHsX37B3popKYYaVgtyAIel2wtP19e1d9W+WmC/4EuwWhhZN4lx
i6sGfBCxZEcybmJo6V63sus6UA3F7AKAsOgbrW60sfRRTgZ8H6ZSPN4Rd7DLW+vUBBrnXu0FhIAx
gqYU5RFUKlc7lrTJVKlg9ILrAGTTekzH372SOhGdnKr/iRF/hzTS6frqdr/SF5urPZyFXqNKCZuE
PhfZra48X//7u4np10Wt/JSyVNqYaTAgBmgwaJ6OJEJ/TJz0p1U79F62iZe9/xebuPsYVoBWL2ie
Lg+GMShyb460/uwNE2e801FeCgYESKLb/FBfG80VfnFssku0ThwQEwL4AtY0TEisP57YxFNt6VVY
lXY0uvASDIsiONALzk2neVElAPJEVz4Yb0R1Ocb3bvhX46uvqC/JLC8NjEOp6WUIqU8eilP8bbhl
qZMSRK1X/MLccfojdmXOa757aL+se/V9MyOOO1qbFW4HHtbDcMDQ5VE+cAWgdvcXjHvwJwzks8ZS
NHOuNxpIaFFIi07xPcZXPfgy1FbczpNBliCc1PfkzOX7Yzu3+axoGwAUjg4W+Douj5Ko0bQhrcp2
Fq1Ou0GM52VBciv71LPeGif5e9Fu9vSxTsX/mVy9OVJBErII+JhscnCCGLR6Eg5RgHbkWcWaC6f3
k4Jx8TRO+WC5XED1rlv9Yn91kuvaaoR4gX0UrUbifO9uVa8MHi1HBtC0hxJVesi4imu7n/eL0dUJ
nqc6LdMe+xxJ4B+tX1URLtAcbCnjpb+7ltggk44KNJ6lVerQF5NUt+VShe00OeCcONRUtKf8MTY4
z9NunAthWkiTaricm3YkFRrNiHqr+h8GZ8Gw25kpv1uBaKc2RprGV96J3QEJo8rNgkIk9ygqrNN7
Qy4kjJ1iJ5kIIKpyt+R37bEJZeu1hCzQ+EZLgJ6KI/1HAFPxGkd4LN+Tv8fLXP6O1TEWCUoDWo3f
ocmyrXTEiWoVDaPcFqI/193fXpqGJSNUhMcHEmjtG4S0HaVpkWAKIwDtPeAjk41+UWLYIJJyqj/d
jYGpetlNOke1/NSjzzrHC+49c588COhoQvNrw36Ek5sSneInMORM9dY+Ya9RDRg80Z2P5jsfM7MD
M/nsnmDq7x+Lq5y8yKKom5YRbgLqfJrP6h7qY/SolQembaGdZLc4Vyj6vhqPo2Ff3/EdF4E4VUPr
GwTuWwp+fItGm5sSG15LttDe1XHpYRSaY2WvvAM6KZxlMFqg2LGJvCKqCWOrsAuE0Y7EVoAyGQ7J
M6Toj7LLmMHcA9f97fgH9G5VzMKCccKU1ziTHDFYG+UyO0yjlz4Cwsp4e6Ow9aFw6KQHKAY9x1xs
4s47wzrGcEo6HjkIzly+M6NYV2MUDQgfrBkHV3HyNnOvfzRp56m+sLHyseDZEJK+hA0JyKfBHhJb
6238u/XAAILE14/zgwSSEtR8Yf8esVLAra+ydaze04vfsAoXBACvZa3BbxBPySF7Ar81ZCQd3a5+
6v7wG0153vfcO6qYSWeRO7rkG8xnB90pa4jrKmys4SOVUWVvUgCEJePj+u7ufsB/7awBlyqqJkBe
w44FjStZuk1lXhVu//uBlwGqFyDVAMP85RlB+ivni9liKQgMzD+FB1DZ83RTHFI//h0drKB0cQfl
m/acPGSv15e362NZIZdRzKAvvA6EJlUWh6KOWVTSglY6P9W5Dda16UgfkjvLgQDxqegwyE1qpzyS
Q+Gqos1rD7AFbg4PVo5OLtqc2IHLDVAKOWPQa1ySqXbV8UeOjoBpzU6d+UXHq3JwjK3Hnyo6xcgj
8EHH7r2bTYdARq8GKUZZDWj78WQDdo8PSMBYrQNuZ40lmsaINLWhlqGInmaFuqk4EZ47ZS/uZvv+
tbHGEon6WOhTLJRhf6LH5JCc8DZ65F5xWBjLi0N2FwQ9e8DUAdFFh+PyW+l0BLnZNJUhVX/3ae4s
5ehcP5J7H4gV/WEAnBMYrrm0gMGUvqlVFBisMtSGU6/gG9UfPYBYAreYsedFMHHF+NKALtsMoRiL
1Q1Dm9ahiaH3JXor9Y/MKP/LgnRcbxE9ExhaLUgdSglcnj2Od688xIL6rpIp8XsTunoUkI2graDX
eX0P974SLhTiFYxsqIBlXO6hVuR6aVgNTJZzb4OSze3M8td1G3t7h/FhYJPA4wTWl9WyhAn6lLOY
VKEpdUFqmPeUAn5u1bxSxq4daHsgAGQMJGvoytgMNZnnFClEl/iYNBeRvQCeJMo1da+vaA9oCEo5
BeOYqGzpG+RfKaoleJQ0MI2485/iPjlgBAQivWRxFCfFMCavDLmXSnw1uL66Q2csVDBgENQuiQ1g
GegcPeIbjvwxD2gGgBbAzQPleH2dezcMs98SBIkZeGYdfwFlGfW5qpcgtcO0UtbSD7HLHoiVPKD4
fShq3o3ePY0YmgCFE1OGW18AK4Wkfa9glUP+NouPYvR2fT27AaXKzjmY7ZhE1copxRiZm/RpKcPO
WpxatTzMpCY3hoWXy4Rxh5GDB8Zc3EYQinGIWYKqu29Hf4itxgY9wquSxqe0oSbUa3PuR96LjUCs
gYIVyMjwBLDP8aWe2chmHpcD3oACE8zGSa0jt16A3MheoTdgQTNU6RV7mH6py2tG38G26f+X7THw
wjPYOohn2A/8+gNKTUviYsaxVhzhoz5M/oSeF+hgIvcDgSFdHHhapwp4nfDdm/vFLjsXX+wWUyUO
lTLircC1PS6pBWWZUX6JY5QbOEvc3WOcZPgH1MNxEC5NYWatMfK5LZFSGDbr6GFuS3AYU5HiTHfz
O+8Z3E0M2dX5P4PsUf66NjntJWXoPm+uqy4OtIAVkEFNhwFDFRaYDH4Rj2tU3EtiUCQTTRCT7fCH
FBKRWnmqyjBBrOHntPtjzUtp63KSuqqWvch6djN1NbTs9elJzuW7MVO0t86gwqFoMiVQB/IsjymE
C+veUaTcK2szKIfWo5P1reyA0NPS+sdChze8mW9xqd5iauN3bArErcssbKAuCSHi7rmp9BsctpOp
pWd10d6yQTmKqvBUiLkzVJKfQ6G1nOsjKZDepVN8M7TdKYkUwR5E/dnoUHIf9SdhpAwe72t4CZWl
D+qhAqZLtF5V6GZmYvm7AqWp3ZbSfaub3mhZb6AmRKlZn4g3iOaTrtcBnlG46SF6Str+pEs5QCTm
j2wiz+rQnudiOefS9DtXyV0K8bo+Ik4ZQQMNW9GW5KnPY1TcZlQAsz4wzN4HIjYo08mrOnJn9MZp
7HUnr+jt0osYUI2MQzqXD8ZQObM83nRF42lR5kNX/TlOAVvqphsqVG+km1/nVMSQyHhI24rYC9oy
iSge80XmgDF2hrMY0zWTNwKvLcqYq4e+pxAhFEadsvK0CjCa3wYFjn0MgUB7uCce70rvPB0YdYZs
F+ZAkdKuYYIoR9OOSSyGkdAfxSkOpGJxTfE1HVAFH3ncGnvLuzC3KoaQXlcjJZEp3sfRm0JUht8N
z0BCBJFYfu1lD6OsYr4VTz86NVs91R4vSwd1bxpKtSsA83EP3qf7/kWGEkIdRGH2HN8hqT3j7nSF
x8TGq4B3x9kHWwXzoIIFRpcN4WB4aeXIDMypKLqCDa7LP1OhOTlVnurpuygCnp2js5IUN51q8F6I
Hfd5YXXlzWKSFouO1gq4GqxzTYSfUKGJbTXH7RuNJ5kSMAdZ9pIWuZ2V4h1AlU7aaHbXjbwQbCdW
wC8BbycbkDPwHS79apWRPhLanoY9cZTvyaF6gGP6KGOkoOJt6uGjB5rCM7p7qv81+tkq/OLMK8ic
N51S089Z41SxU9EtZN/6xuY5JR0ajYkezO9pMJ7mA++Df0Zbmy9uAXJi4ezJm4aqppA0FTGjHraN
nf2cbruH/BxPjvpWfmiB7Df2dDfEDnkaD1bIeTV3HmhwvP5rmn2Mr+tGLzfB1DMFZaPljEl9GKTx
UE6ZM6gF9CFYxnXsND9T5kfSf1N1xKRZi44Mkdy8PHN+zN6XZyzzSJPw3TcDJLS25rYoleITomf4
mGDytNTRFkBItBP1aBDxh88+yzerzQdMD9V8UDky0ZPVcWszMML3CzZfFdSTglIMvn1m+PM4/DCo
odml3r3L7Z8B3Jm20gQCBBTANi36Q9ndRWS+RzpylOT+dxZXt01kvmopeczUwTX6PCxKC3lEhuQh
LzGKnGauMDcg8YAmN4TmAXcsu1+CUbac07zzUUEWLAJ7iO6EthkzTaCQTts2zzH5FXtKV7joGtja
LHJ8BsfMGu1DxmLoYqvIQyEqXC0ST3lC/UgsOM3zfTOA3FgseTDXaMqoHs1Ck0geTtboLFl3NLoe
RGPR4frp2zl8yP+xZZ9Tzpv5iFgvM3NABBUa8T2R3pWCV1rfQ75gylhmFqD0sWHSNOKEVpNWIwsA
HM9GgpLaRpwf5mn66KrxT6tqR2ReD3Ws/CCR9ppPKje93YkeLxa58vJ5pUiC3GORidIFUyUBPP5D
XoLO/N1kopNWuReD6VAxRrca37tYD7JCDGr116xYjt7/ub7je287AARsmspAI2BTFilxJbO4lrOQ
WMV9EX8vNIyU67OTIw6bptQmneok4r0ptMep7Q5NzBMN1dh6V5cfDWe0lj5xplDbvHR/4jzqehQj
ru3EPqj6mvpFKT2ZaWOiWC4/SfFyW5XZAkZeqfF6SVU9fbAeKZl8Uc5/yUn7QTNhYcHiSctB9Qwm
GIAmBdPOex3E01KkULuRMnqCQm8UxkMr+cBhP+pRDpEf1arPTS95Ux8ThyTmi2W0xIt7sMguhfpO
UmL46dwjPctUFIAtM7Mbhbw0UgwCX1k9AnVE3RkuE9G/XB8SjPMGydKAyynukYu0yVlri8it5P59
Si1We6R2vtC3619xry2JrNaQwEqga9BuW+WW4Mis2jQZcaZoH8aJdUMKYtij/KCJtWsYEI0ovwM6
55dAvJAhtvU8ceMZ9HwjRM5a6dCLPXT2EEtiSYQUN0qKDVXLe23AnIvaeIJZc/zj7sHDgCLY2sCA
oWyY8OdprM2+y7KQfu/c5lj5wjfQnGP8EmBP+pv3vm8cGMpWoAIHnhddTFQ/VhtElC4168wkoWE9
DMR0LLBuxcvAW9TmbsMMRDghHQe6tC1LwyiMCgANeoLXc3CzQ/8CoRYAd+lrBsBgeyu6NVoyLq+0
8Pl5L64QMwucEYZTGFnbOh/IhjhuS3VIMAE8R3ZWpMeR+KbQdc48gJ0qrdISg35tZAuG6i+SErtV
0kKUR+xkV14GyW4ijJh0hvQzqyCgpqBMaYtR9xSb2amp0zchsc4iHPOdPHeniab3rZZ5kyR0cJ76
93KqDkUhfhPT+lcqNej/6ADlGAnmYq4f802AyJYJLnl0RUHduYlNhnzMu0Kfk1CyflpJZYMb5KSh
dpSDEBbJ8nVjLObY7KmO8QEAs8Fuve4ZJuMyZBiXxJ4C0yp9zpaRAwiCg+tmNk8e1oQmLwbIgWkF
MmWVaYxaKy1WopMwy3+pzd2icgI63t9fvTayuqQlUlMS6p1hS+YbrXnzfzsWTB23i8XNSErXwDoq
i+WYA8QXDgT6Kp3iJghbr2/SBoEFj4Y3Cuxe7PICAHD5RKD5iBF8ECyfTYit5g1cb5J5mkYCmbYB
usm4VsL7dZPbSEH9ZP8E6xGYQlDnWX0YKkFCXcxS+VzR8QiyNLtNTm1RnwtNcRSUNKNY9Mz6Af83
sCaT5XDMi+vjx8wz+nsIJqJku67ro4uNwaXeks45SQGkmXxwmrmNgV6uMDlGXTqxIvhGqZ2irObY
3nzQT9MYH2VDYFtfOWvUArZGl87FmHnJIjkT4RzKbakYJoAfxJlBuxN/avXm19GkCskoymdGoNMd
KQQOMQOo68es9Ec//9afEzd3qBBkKoescPMQwDIqsFBLRtN6576lWi8A2S2dyyK2a/mHBZxSIfGC
mu0WYgQfU5zIJNFK3UT/eqeZ6AVK4nkY6nszoq8xxGw5J4Td3AsHhXUwjQuUKECdA6z65aWIxSgl
6CEsZ2UirqWKJz2CyLSYW6+NqTskM2/nenoRoClvF41ZOEh/7AmAD87d3G4oiKwgXwoafqBI8MBe
/oxIq1uUAmPxnLWQgR7uR+O50J6vr3Vz/9kSRca+j3bJ9qNVNW3kqUuHs5a2bq+8ZVF5io3yREuk
dnJ1J0rx3+ZVeGGAvsFBQVwMStDVqqRFTRUdL915QkxuNtZto2Q+Op8v1xe2jYKYHcCrUDbEOAho
xi93r9TRdpwakmJWY/SQz4PYaThUh9FfPAwA/jVRA7MGrj/UN6BguhnxXOY5A8Wpnpz15U4lT5MO
HBUGePPkr+Hpl4bWaampFG029UZylmeAkeuPseRJiW1uGLPA9EEUdPRx+FYfyGxZ6t1ryZnqlXBj
VKLl5cO0/L7+fXatmMwUWuEiSmGXn4fQ2RIEbUzODblJ0LGzZzTWOBdo6wzZ34fiJGI3iFDDs18a
GUezz0iGzUqP9T1K4z+q5E3wUPtEhRUjdrIHKGOBdOaJRwS9v7p/DbNo9kvhSWuIHC+ZlJzF+FVM
c1spRff6/m3Lamxt8PH/j70va44UR9f+KxN9rz7sy4kzc8GSezptp5eybxQuly0QCAQIBPz676G6
55uqdEV75lyfiZiOqEjbSkBIr95nwxII15gPu+iUC2GH2ZSfxxXbFCnbNfDWtTdwojLHg/89z0Wu
3afA3mbDEHnpXw9vfVgjL4ZfPv/hCo2gL73ZnHPsM7C3jKukPvp+RMZXWW1lsEII0eInmNZzItf1
GXHFoG1pM6VXn50/PiJV37/Jwq5Gh/OjlUjHBlpN+Zif7bOzput+7ZDIrzY5yHaLkaIBA+Bk+Iz3
ssycn7aInwe9ZNn0cILgpjnkZzE+t50XBd3206yxj2fPi0Eu9iGzaKRBRZ+fkfy6XgQIpX6rjK8u
3efrAQc6tOxA7CtW077fIwyGJsyMHRb55mqaXuvHv37iv7riJSYTnQwsDh/ECVUBZZNZK3wZbzww
j6QWEbe2Fp9tvsvycnlnl6psMZpaEJ+LhQFm0YH24XuMdduEB36ehixqHxcrN2dlbCzYm34y4q/e
1R8HvMBgYGgXhGj4YyWCN1ns2EWSWZ9KMj+S4PAsfxzlYjsSg5tnmdngslbVYYBEX+zmLnb0Xau7
KOzidp9vx7S5DvZZqtWYuEMafvvPn+APX+E7Ve6HVzaHjwz4aWic0HKTmfJVue0Vpd4nC9Ovbidy
JhZ70UV4e9l0Ujl6iyF002eryVPB1B28J7Z/fSEfixawcUDOgnEQquUPXkUyq1q/DdzsTDpESole
xkX2UGX1eg6qG8f6mnv9J3PkV5N/Cdd00ESHDdPlkaVgY61QkmZnp8vpYzE3cBSal065qatPNq1f
DQVvJBisoYsKEv7yfvzwlEqLlkRaFjsb9o2r5kRPboSj5iejfLyFoK+DgQZOJlRbH1TuVR1Y41S1
GcoIeBOhkW5WVTSJOlWhEZuNgPbms5Duj+wjcDMQY7ikkIBe98F+by7GwcC5PzsvXPNiX+96gJyx
QqqFnRoy+Rzv/DgVfx7wYo9yGrOHfRYGNEi9mox2X7rq7a+n4mdDXDwtWpC6U1mTnfMq3EzVFE/+
p9yPX46BZ7Q8KYRxXxIG7TBHHE8gMmwD30NVdkUTeddOMsdLXI79hEy1z9bEZTX6eRHGnfthyIv6
xSxHRpEsgfn+Q4uG7z6lVf9qGoKoFQITWzJOL9mWIYhDM2JHsvNCDTbSMjFzJ83L+W3YeIcxDqI2
qsqkSFruPw0wGnS6/Wd6j19OS7CAQd9azCc/vHBFD1BD9iP7Pi1hxLCavd3iXDIlLc560VCvPhvy
4wP1wS0FWwytF3TALq8anb1eug220ilA2Fl36nr9yev9i6IIHAZsosDHoGrAQvzzKiKDsu6Rl01u
i8hbz0kXw8xtX8RNUkOBwKNq/ZmzwS9q7YU1gbbeUpHCN/iiWOFMwpcLAMyt+UrXq+EacUZZ4vkp
TikPzRYGKG1sYcVc+58dkz/OIUhcwb4D+gTmwId8J1Bc9VDQkd52Hh5ZCTtdGwKa4nl276xwjubw
9q9f+aUA+fndAHtykUt+R/BhbvbzrdUVDSsoPOhtgYwn+DBFtdtEVj3EmfoGHucnT3J50z6Mhs3U
Bo8SHf1LW4PcpyO02x69nXqWKuQAU0USkx56/cmB+ReTEs69OL+CmYy20aUYqTDA0i9JTW+Zv6+z
95H/yeP+r9fxv9lbff3Hl+7+8T/492stpzZnmbr45z+O+Wtbd/W7+p/l1/7/j/38S/84ybfqrNq3
N3V8kZc/+dMv4u//OX7yol5++kdaqVxNN/1bO92+dX2pvg+Cb7r85L/74d/evv+Vu0m+/f2317qv
1PLXWF5Xv/350fbb33+DUPyHKbT8/T8/vHoR+L0z7sXLh59/e+nU339zrN+/lzFYCwygDLaPF1W/
LZ/Y7u8w4IakBk4CeKHQ9frtb+i6qAwf+b/jMIz+SQg+AVSXBqZgV/ffP8LfA+8VH2F6AvEDm/if
1/3TE/rXE/tb1YvrOgdF8e+/IcPsp+mHib5gAhCRWyEQXZg2XLzV1Kzg5CMJTJR8mo9xxqDJrQrT
mWJvNLSzDgQMyPN80Cs1hUYSTIG3NWy0x5KChSNismChWnaxmCzvBvEP+pgXLhIdEcL7FBSFsbMN
Yo2RsiVi5JFEUvpR0bLAjRCSNt3XLVKjEfDl3fqcwI/Mkl2XtIxk9l6W/XwW1tS/yMCFNSJ4rSDq
5yRzH33eFOeCZQAaaWcHyLQJc3qb+xkPtr3wGnpTFXY91omtM/5Y6M4FlY0RbotN5wnHbI9dz3T5
qptS+sE7Hv5QQEDVlE5zDngQNkWEjdop0t4XDXD0ybCl9V5b1Fo3VTPfd50ZnquA1nzbFpm7d0kI
Y/gSHs/NsRaWPV8FU1N2e2200oD/PrJmo2Gq/Oo0tKB8E61HslPEL9yznsQAEaLZDwEDQl0RcWoK
MfVXzO6cG9aNYCVmkN3GxlC32UsJfKCGgVsxV8VDYZbE+SbGhoRR5SqkC4hsbuR2YjmDfIkbM7e8
qEDky6rhrD44rKxe+lDRPKJjh9o9q4fhFPhZ+aUbM5Gak7ASZ8othsWutvZGMUJppT372uJ29xDO
c/Yqaxz9HRY2mxl20iqShtFjotAhLSaPrbuW1Dd9wzX6iuVMXgIp27s6HGEw59R0vMdcQBCeKrNq
307DoG543hJ7gyofvughzpvyzFHK2WUErIR94WETbIcOh6c5V8XO4SFf1Z5fvLreUMZmpkGuDIbS
xJGY1hLQHAvq6toRslybvBWHuuLlBh1qY2Mwne26MZhv8XSpjG1eVsXWK43pXOrWC1Nbg2a9A0X0
VLjAmT0fqEggcvqAVlmJE/fgD+ZNqAUjaRg2RnvM27wD3EfL6n7UEmzRbFJusQEsiBg3WGFmBfjC
fmmu8NM+LEIz+EDscHaSHPxp35zuZxde6u/oNY7TgcmBNyfTzny8YQul4GRMwNp52wTHzqHFNuQz
/1J1fZ99c8H79OMWHitkNVs55KQMbiDF8lo5R4aveKu5DhwooWy97pG7dcTSIB+KYhCrkKhujek+
7p2CkttSlO6jKxWD4pZ47burayvch3npXjGJ3T4l2UjvGlvZN6XAaxLniIvpbilOG3VcA6LY1bnX
fK0EXI9uXeXquAxdqHi7OuxYMjBN34XTljfIoG8PDHGINOqdMnsns7bhRWA7SDtvHOOLWzHnzOw8
P0yVQ2+K2aQogI0GfsyDW620bjne/2zaZFYP26ZOOGNa+epdkg6NqNmAu1HdMxZu4aBOzchw87JE
eqeFMroxUOPOHPCtoJuWq/oRQfXdvm6sPPXsZvqiAdbuEYrrblxrnlajYROw2BzHuyLD2EZQWQwr
Kxu5jEXtTTeeORj30kS9HsPhdXxwJLyp21GFDygpqv3MZzMZeztpc9knRl2Oz7b2xm0Bk/6N03Fw
bYuQJ6bS3pPkljzVnlddUyBh614GWWozqNOaMvS2cBSHi1ej9aaFlOjgjiVZeyG3swgUD3mDzUag
8Arr8dq1smfTnJCvWZpW7EMXsYN3X7Vlyu02AatUldq2+wKyL+qKaUAGAXGqB9Obw4QWNo9UaT8N
k5qPDWCfFbIh/IT3nYyrGas7LcYiQbekTm2qvpR+IK5KRwPxNngvEmMKKezOjWsva7vIzPwsLh2C
VxlOFEuk2pNfyjkaHJwIqf9QTTU4vVXv7Wuef51zF4nDw/xiquLGtejR0RDOmtq+Hzrdp203e3Eb
TFcstwtcsxesqHbeufT44j/3NhOI8IGEIax1ts8gZejYM+RTXkNTbAn5UlYw46vDrI3C0nwmvZqA
iVnfzNzz41o5CAl07wwqv+q2QQJN7toRQ7ZkxWgLGjlqPb8EiaaqvDkNhCkSoLhurIfmgXIChMgU
NO5zNJHCaYLhpvTeysB/NX04+LvQl+1sfIWvufBFBMcq9ZDl0tmU7UijunbvfM2nY1Ny997DrYQm
sxwPDe/EU6PK3ozQhjA3tKVTA8AyABNA8rne9orUe6ERreAir29t+W0fB2ZnYFJMyHpTUC1ZpHJ0
1DaFOhKSTVjQrSAtwikEzOVUsTFPNayG9Xg3tNM1Bq2hOa2D4dyagt9P1HkfJGfbQvllIj1WXpWE
DNE4gDpf2xSkXabvBS5HwKe6gPuxkK8+DGzvKx8GtQbj7EBZhdgQcxij0gaXgdROtVLcadYM41+R
rgqSUFdhjP4j0FEtz3Qit6MrrIPOPf2CoOYmUUZbX2vHbNIsJF3Ud22QZGJ+GeQAEX2PuKCpttip
Rjj32vbbEi8Zg+NYMeerQuOYxS2T7Dpm3Htl68QTVp4kzwN735bj+2SESKdBWyQuENmzE+iXxdSr
jZgS198Spy0iYC8Kb7rdHQc7fJ6RIGVbQ7BR+INqAkEEe9MSjgKNqaTsZDP6tTFnGnESnAo2eLGs
/fPU5MhQqb0Xi2VPjbbP4WgLuJ2qIXYtp94NbQYePiyI4orbDpaYajigbKlTnVf+ZgoKQTaFoiFP
G01Z3FsheRWtfh3HzjjRAfqeSrBHDppHxHVpRX4x7pDbyBCeovkqnLuvLniId8EQtlvw4VSE+wfj
gdLNvwa9vwpN5ZyEO5Ik71mQ2JJcKyXvK5nJk/SNatPUJI/VmNewI3b2vLD0VW71JMoMaCFgvHxy
BTIF0bxuIzFjgwKcfwJFw95TEE0rj+VvRm3HZofsdOFrhUdqk6vJLJzYGmQGzdLsbGlvDtfW0J38
EWwUMc6JlxUQ+aGsAPe/4rGHM/SizaxiGvoRHyi+ku8d9GQ8iomJ1Gm9IKnrGQhtMd1Iu+Cph+Df
ZDKCjRTTmFSNufK79tRNYKxmYJnBvvs0EhO2D3a746JpkOA5AfvFE73udaYi0BlOcq5oOovGaI5a
Bjtgw9A4KvNViOBc6OAdt/NLwQowoHixdtiQZsq99VRjJVUvr8G87w60QC3nhuCwuSyHprBzYjcX
MATW7XNQlbeKcgYwLHySZnaYDXJtdYRFnTlC7O7mtwb1n7qWeVFmhXAtlODr0ezE7NFPfBbANE1W
d0Ad9yiBRFRMeLy6zm5dmsEUzylUAn5AlzDpnvJCn3sEHa2wH/mrjNosJgQFaQbyVmzkzW1egp4/
OvO97WkMAAScdsH9bHjdhg7zQ+s6sCqeFIMxRjnD+14/BcIiCYoSRDG4DeR9jXtXNT103qAwIWm9
XTVu8xwwUyILDVs4pjBParP6YpjZUVUdOFVwA45ahi/Gza+sou8ZUqKka2+Fl8sriGOaGHbBZ99r
xnWmkN4xGVO7BnkJccNSjJEmpYjdJh+PhTJ5yhoB99VC3omgv/HJBJehMSRxwEKajmo219aYA/2b
bCvqMom+fzM+lrRlER5YFRGZ7wNifqmMsEmNKocXx6QosNB8jonyfeDjOc4CU9DzmDnNFBe53yZI
CUDbqGKgQioyYcNCueijLZBMYSm33AKRuOeFHYdctZHJQDuxR1OcRhPsMO61MvWpddX0A269It56
hPFAPPDSjJzWLaPes+mGVmEZg/HdxG4GR8fG8g5uY7XYSKvb0JFtYpbeeVb5wW/lPrNgGi6a7Nqi
Y9JVUKb1QZXtTJNlKSxj8eAmB30owaq48RvZxAsvYtuMKKvh7dr3KbzfvGdihFPSGBle+l4YmMCl
NZsgcvKgfBi9nm79Wot734CnRjZJD4TPoEN8qse1BnPJqdBMaOGL/+yBS7qdeI13uWzG3I2KPiTG
Rg0jZONdPYwPCApD/F+I30CdxfrsKrCbokym0uFPA3RCiUfzARgUUzs8fIRHtqRbazZoGQFkplc5
iKAvSOfiTzKc5XUrg/aLW5r92eqC9r10Mccjt2HZmsJIjkWm1NlNUQfzV97M/tmSdjtGyFMZN4zo
cbtUsbdFE7r35uiOD3XQB7tBGuLQcZeeHKNn8Wy0eBxq6KEdcQa85YCScGuyDKUNN0b1giAFeY2e
OCJlbUfAXDrXJjJ8fDl7TtzgpmcxQxhsn6CmCOGfPCBpPWpU693SUrp30AY7RkyaQKdiwkyIpF8H
+bpFjts7xyKKsUf4c6w6SNfbJDRoy7ERGi6ypOh0LLKx9ZDV5dM75aAcsOqARCPOWdjFaL+qkQwF
zy9iolgmmBBI4FsFnvsyZkOdVm1NH1gn+1sVDFcD1+65JVW2t4kIFEJjp0lji/I8SMzaVoHDS1j1
BXJmdTZd6YFPZVP+GLIuWwG1hWd51wcBHFaVl9/bc9lP64IEodoY7pTniav7oUrMtmv7iLsMijkf
nLAmDYdp5rE/UAiFcR5/ExSR0VS24tN0vJ973mBuoHHpIfkP1HTwWT+4NAQdOow99bzYO3prc2U8
TEfsWToS63wtU5Ua0GQn/pu1IYl3O38iA7iwxfkw+iWgDDyN1f3ke3F16K7cL2bSHWnSrcw2ntcL
9AlbnFWxolfZEQ7yP3Sj/uz6/NjluWjdfhz7osnTc9+sJo6xg2OL0VEz70NktV/lhyG14wpOS60T
9fv/zHL0+7CIg0Vf04TsHV75F43UQVloKOehFxP7TY1WNLJjM3mfXdzPfc0/R4GhHnRvUJZ+YFGV
RlY6zMfqjXVx5b0spGEYDcWLf4QVwUn1U3/sC+PFjyMu3+gHBA+ttHIMPIzIt9+Vdfd+ukBcxelT
+OSyO4cpC4kB7N0Wpt9CPvp5pHDKxlq6KFMh2EvCw7BCgF0eweQ3yVYoWNrVouH7N6Kklyfzr6b0
n1f4w7jL9/rhCqusVFNBMK57ZrdOGVXfbyqbVpgvqQQkJT6xjf255/7HgItzUwCrNeC9l+BCYZCR
E1JjdZxkjAObU99TZqPYoasu/CwS+RcLARqr/xoMzd0fr841hsGsufTj8gD7uj1FIkV9Z/2H/OQ/
rgkwNv7nQpEJpPfnYfzZszqRNaDqqFtKvnH2+Mlr/fEpAbIGkREQxXd90cX71Qpkhxgm9WJjV90F
OycdETDerzIPZsUqzlfikwE/zsafx7uY99yR2GMnjOfX41q7/tkL+iN80Pd+3n/CALjgEC83D3UA
CIsWMhV8eGZc3LyOl02pLB7EiiXzCkqSpEAyxl2Poiwqd59RyS/IhB+HWzCoHyY8HQgT4YThzLPx
3VCbJ/mbgrd/dStWn9kF/WIvQMffgjp04UiC6LBM0B9Gy6tK0WxcmP7Q17xOIFg5cX9kOZIMipQi
kW9yUttZ6cRbyXVLPlsxfzFvwM0GNxrQIRCJy+FNHBrR9OuC2Ls3v7RbsYPKJp39yF5XV3WiIU1I
/nqmflyiPURGgnRrIbznI3lynBnSVChEWPZ8oOEYGab6ZIQLPHR5gLDPwHYCZjTMpz+w5aTTZkPG
dBDr2Ii/r8ohrFXz2F/D2zRqvDV//l9MmmVMKHE8SMA+EtN8v2gb2n4fE0U523Rrgly3pkvnVKxY
8qmX38d1C+NhF4BWCoTeDxo/PaEROYEPiWuU9tuQVK9uxK/dzWLpx9+bwxBX7EjalQvjpM/JFr94
JZfBF2N/SHSA518sN00F/5K+JEHMD8uE7eJ63e7dtZmWu8/olReY/R+P88exLpYaByR0w5IUrz/I
vYh9g4vg1rzC25/o7XwP3uMn5dmFcv7PAbHgQFMCRcmHJECPWJBPtwhf0vBTiKZ0ALPe/dq8Zfzk
G3G+JWu+K2OyMtUJbo0wOcX6+tlr8os6DXf4hy9xcdUyNLjNBL5Ebg9RubXAl+CnMHVTB8qnFy/c
oaeMFsxa/zNE9v+w29/woizr73/9EyX9gN5eLZjr344vr2/f6upnHPfP3/0DybXs3xemBVZMzD4A
6AsD8A8k1zJ+X8x7fCS2gTmGuLN/Ibnf4V8wbaD9hRAH+C8++hPJdYzfsXCAkIJ9AAZXCzL8z+/4
byC5WOqWPerHog2uA6CoG5i82Ffw/S6Ktt7k9mA5tIzbcExxgJ4ippUX+UFuRSLiZXsNw3B0YPk1
7O33rmzvIfVcF+CRRD0CfOBbsnNrF30RpYsoqPtTT7Jn1wIQwu9BVPsy+Ego04TsfEavcCZdQQHc
Qv6b5IAoosL0vgRzcyhR7iAAD/70IGpM2d4VdF0K2q2KrDxqBOCFGqBBXfAwHYqVNtBh75cOchmO
V9So1RYN5xeAa3eaW0VqULNeWS4cf5kldUJm8aBGD601Q5GIcMOKRaHuqRe+2BPPlyaiE5m9vZEg
FqLBg2DAeQzv/MmMs8l8NRoAk671LkP/RmZ83InxkNd2DRHfLbV9BR5eLeIQDSZk+qk8wtEcfwUm
K1GO1mwkAMXF/pNGfzHq5xB7dw+LAffcozMbhSN9yjXUf1Ot0bnP5xt0bLTUAm5fYLjOr4zxIfK9
8ZgjEcUzsqgZSxUbLTET0my0sh7s0lcxTsingpRJq/gNlFR1xNrg2nYli+o52PtKRwWwmiofrjmp
5zTPYZxCcpJ2YO9GvII9sW33z54/vBgamZJUz+DF9ytdBHVijqh4HaSl9M1eDcWpJM8moCu3hD1D
if/k+WMr269Nzg5GpndjgOqH1BliUauzayWTOx9NbkAL07LTgGAeYpCDlWWx4OW7I909Ah+vBtNn
myAojAjchjv0rWC74b0iZOwBbY8uch3BwSLfGyYo27APgYQIe9byNA2nuxaluckc5wGJqTdalTdK
W+jYTw5HIMALuoJ9ZHVeYgZMRGFbiUiBjBKVlbiXQ3H2/HILXdEcAeQUo77OMzwiKo1Db8xFJEd1
llYWk4LnkextKHizVGQCxbIOzmj/bUAvKJDfyGeg+Z0yy1hb8CPWI9JyDBuguDGcqzpfi9x8ruwC
vf5u1wLPAZic5ej+nc3ZqmP0ZMYoF4OMGGoCMuhHW5uPjeUkvuyP2vZAvBTQpfd3fY5UnKY6oG+6
8YenDh3YqPDYC9gP27m2eMKt4GtVmffCZynhI0IR8uEOPWXwOA29c4dhjTZxUmJ1ixo2tRDlwgyt
qk7IowB82jivZIQsWCHfM8mc2NO2G+foVNUhTFmA5Xz/1FVol3VOn1odmly2xlmL2hAuj2JHdJnF
fWV864ExZwHdZzkMepxO7yTQPZAavmq/ezKC4T1wpq85Xn8Y3SRFWISR1j4yRSEy8qosdgpxDel4
h0bqeHIj6k877iOik8BXqFUrSDtBj/BwEU4Pia9d4G0zhn41ueXjFE6pGOhBQ1NtufrG8bsj7EZW
ppHtM23spCNe3CHvood69jGHreKAAuk4M3aEUnnrwG9m7JA+RM2HyQE4BBfDWDgVgJcBcfcWGm8I
3M5JUjNARb2VAJN+HJBBAQi5fAwcC5dPN2Je3m6pjJSSJiodwdK2JDBgY93JggSuDMMwckaWAKvb
tpO/DqkzxPiHH8HUNkVvsYtmV99LFx1PMlew4Sfj9Ty0t9zHUa01pjoq1a4uM0ClvfFQsGDYEFzd
qChZh/NV11t1OvOyj/3C37FJ3gch0hfy8t0aYcg5jnqKum5MhWfFRQ2pWlY0diSrauPPzo57/N1p
yIgFujkAZNaRWkyuZoMDwjGRA+CDntNNb/WsrZTb7S162lZzJQY0eefZnVZ1zU+VBVN3awCAN1Vj
6nVVtUaXdF3MBQ4RNnuspHyeHZlHVggGz6zddWHPOW4RhZXnEzrK+JrNU0X9t7GCD097JmMJWnI3
vLDOkphUNmLs6pPhzFdVUGYRFqv9wFwLTBX+psCUiEMpYQyAnyU2XjAzNx44N/fzbFWxb1Ij1jy8
mWARj7XJstLR28wtOk5lB5R4qo2vk/MM2EVHGi3lWBG+d/qBbAMJYGBQgCpxdyOAdKrveOTpDnI8
Ml4Z4JREeWW8Uae4r4by7M/DtynIt9bUWVGrObbJGXpShWsBwyqLA6t7gA+RuXKVcyi68b7Ef6Ju
nFCh5waSmvLbUHao3o1xDaUo/q93jpfB8jjEfAfIPlHRxug0iwiP7C5wqZlgWXgymxsDO0AsQ8Dc
nf+FC+Rk18hPbyhzIovTLvJteQ4cCS8+09h1rnnC5jctHXMPSMJX0OeqxBsdP+k8el82BUErm15V
TXGwA8yYznMBNvLFAeYQKOOFMBiWZjvHyN/85qRs+8tc+Nf9XKQaGFDkOM2z6So8FVc8+r0Gplbs
O+9JuYCNpHgyQ1FFQwnr9hGnzEYUSUHknaTwnAipG2V1l0W+Bf8lAR/R2WoPvJjSxhQH0moDYVXY
QPUgt1LCXo1ZGms97kjejQ886zdDV2BH87tv3tjIGPBtgpTgOh6wZsZ4A1wAgxEzQBENvOpq8IAb
zEvqpR/C+q0kXurK4CXr5nvu2BJMJ3XnOZDfmKaIRse5kqwrVqDtwwaudI79JNCq9zQwfqBXuoFC
ZxYdZorytowG3ywgd+i313m5d2szFiDA4fxnW3EQ1ougtJ9i1wC02NZo+ZutSrHanfyOj9Hg4zuH
7visPGNvLpXLfFfBHz8OSXaAFPw4kBObwxtWA2YxXcywHuBJKKy3qqU8DgNxy7LhiOVuPbIHIMNw
anMf7Nq8w0EZtm+olZhKsDtJP4NjC7LB2sxcA1K/oY5zzx/rgIK+JckcaQ8AgioBZxr+LhhB/1Kg
CuIV7KvE4OoEnQamcIUplqO2nFwLgDJE25ipR1gnPDpFY639ooqFZYh4pGSvYWTXUWfbiHYbmvM6
MOsts758L8pE3AxwCeEW3IRpZaxqKVYl9w912X4T9nA7GuCWeE62QrjMaxeU58aQX8am+BbkDy5C
T0XP31Xnwm59zMbElO1JzTB1AnfIjVr3CPFkGBHUsKFXvnMggxELvGXND2IEOdgJnMzBQWImTEms
5uBbzW3TF6ghTYIgy27AKgsCHaq8L62uTnVPaNpXaMeTNm+xNmAvY2eA5tfacI+lLMNIVf0IcCfp
XdeIqsB5Ig4/mYoBBodHRFvweLbkVxqad3qSp6VMFLm31a53h74uGuJuiNWjqRMvb4IIi/RXXmMj
x1kBThSTAfCqTadyvDcyBtjUJ2XUIk83Uo6Zzpn3TeXiEbnRO0dhY66z+S1oeyxfnKVVFjxb9kqX
azrWt6RFiStFC0TWr0Bn7t3beXC2BDqbOCgNbEiSP/rY2E3kSKmhXFthv+mKiazJ3LyNEwFX0NP9
SnkUfE+HHWptYxGbKzM2UPsmTWvlMeLgyzSw6RPhIk/zlmIhy4yF9VSfLPub6es25h2B1nQO19Aq
Yw4Mm7H0VNqjmvNBWUw6Yvsp0GDUAxXs31nXOCsIeqsZLTnl7otSIEDYAUPAUGE0cWptW1/EflfA
xQAqmoSU45wyWLmwcYR0jlrJAEJ1LBlWdnBVbyerhRlX77dxZ07fyAh+GGgwV95srCsezJuaBscQ
JXdS+a1OEO218VCJpJ7i9yyjb34wxtbMwB6UGd5d80nMmGmFbpJq7LGRokKJwe7ajJKFMSxwzp7M
oQwNITirFSPwEtm04N5t4eS1pge/IFZqWzcGaJjgqcynQTtiE/SoLAAlPg4Ma3nbofIaAcwXcoZI
aADlCySebx54DXHviqS1EZ5jTc60miuJIA1arlvD7zdmsbNyUifCxjrsTmQ32LwBU8bYs6U87dtJ
oRV3HOlSAAlYtc1SxmQEAW1t2LpbORYBy2qg9x3/f8yd13LjSJaGX2VfAB3w5pYk6EmJMlVS3SDK
NTwykfB4+v1A9UxP9e7MxNxsbHQ3gqJaDibznN+dqmcRecx6xFReUa86cpeUb+6G2fhByJ21mucu
X3eTOIhyOk9ud8t5sCf0Ap4/w6Y5CSLExnl3rJkVSfHMtonYSJw7K7hfPcxm89Wc2Qm0bjiW5dNU
2/Q3kOYiFzxunf02C/S8HiLCJLZWqTJDG/1OUqgvbVqXG24rio7mWQzieYL7nm0BilpzXcwWG3DJ
gspmqZY/K14FIl/nGpT3rNBOoJMnZ5Jhy2vfoeJndNKw7nLprGtkSetEm8YwtVzWzSxu90HLhhD0
q3pKPTpU92x1Hix+aaxFqvd7n1UT0fRlKKpPRBNvR687ORWSGXdQYWEGCJCL+pAPrNy9JmgdLO3V
Ske1zuFDyah3A27qpGAUvJW/aX7nQovqFtWUy7xK2YT2bP+c6560LQdxQtJG1Jb9kB70HG3cEHZz
5F2SIYtxYIzyEPVByHxIhfrRmw96q+ytZTDlW/TBQ+E7p6rNslObBDvUxMkuzY02TG03TLnRqqAj
p3KGZBJEHhMclb5W7pucqmAzT+VDUtlxaKdW/ADs+UxW6HQif9V20cFQwu/Kii6FwXjxJi97YyN9
/UZ0E+UFeVLrenqEh+zP5BSp/NUYBKrORnHvJl228ytaldhosuv9gHS5xuaaJfuoxcQdoYRx2ilh
T+66LTPp3qzeiA+FrRdnWX2u42wg99WgD9KG9Xpo2drKIBPbjukrK6SrF7vI3S+luPQmT5T0rm1U
HPqJLhvplWm1xafGGr5xaXFbxaPcVnHBkJSpvvht7W2CuMu2euRuYfH35LVkdFrBzMzjaboRVaWO
tMWVhVNRkT37I6pvplvJV3Oor1k6BWevdX4mHUYVzUz7lfaax9lLqrNBKyuy7mGzlqb9rOvmJVNL
4ZPXgAAdieddykM3WLRThGeGdr4uuhadOSGfaMKYDSTjz40bozDv0nhRWz6NU7pJe+cVNcmb5Yqn
Vi8ZopEmq76Ob01d/rAqRsoP3lPpe2fm4F7GrLl1UdDfSrvbmtbYbWNDPDux+SpYeoHC9rlOT2uh
ObfrdOdIU9uRpbutWq3dmpUZxv50U61fEpRVOiFP1KaxAorEXhaEZSGIStx3X05NqJXaGE6291TV
qeIWyYhrK9x9hWAbFEU54CDFNovQjTGc6JL2hIlbGToRfTTfxmSRzwHPUuNlX/18sI7VzZzGcg2/
8bvmEEBYGUzoaGwvoQ4PS6Yb0REXBQr3vApbq9/2nrpa+nQBB35IaQRr0zpy58UxWC653u+2J9nl
i0ltBz/+RkgfQzKJPTSD721efjG97tpO9vdJq9+NXkPNXXW/xyRLRvI1p2cm1+xrMmi7ytwxZZ29
Ji+HtTlQfchlNQzc6tBMw8/BKJo9zUlWpQ+iZ+X3vZVbakihM/ES1PJszdWPnhYnCMZmHaiRihR5
FHKt0EAK1WfEkaDnncMKYIBqYAKQWnJDhEBgJqj8LWmtDDRGCLa2WveArvAL7SDF6LAkQlIUa1pI
iKOToD9sVL4ukaIB8iQASLri0rfPY6E/Z7aRrepuAEf0vRPZaPPGqzEU4LVcR21QbXp7ajYCBd0+
irxXp8kYYTSc1ez/SPrQRjZqbRIJDDMJYtvKhjLJs5N+XSepuS0blxUTaJJ4f1SAjvs1ygoHKaZ9
NkVJPh3nfy3b6UdPMN1JL6vQ73p1xGvyks7657FAolm5CJ6yol8hmvwao1ufTe/R9q0tiS72JshZ
sxs7lWuCWIG8oqyjaoy6TUuWW+bQSU3lkV6alL5pozltyFtt4n0XjOr16fcigMxVkgE5oVB9UlR/
g2PcurKxwqjqX9zO+2I0yHuEiJp1ZBGw2+v2IVeEuNTyKc/yQ6X8eTO31njMA9afyVHOzksV6Svu
DwY2yLCK1KfeTkKFSmab++7OHkS0blJHQ51a3gp/crZeb35HAtysK6d5SZPxS+8MJewDYuhmjFQ4
euNbgbozvEPf/xEP8CJK/v2rLesXO9c/tXn9PzRvGcvg0n8O/+9/flU//uvQFF+rH/+1/Hf5vhHV
1+Jv7zX/aOy6f68POsCzfiP+g3QT3/ddgH/g+z/oAD5D7BW2LqYwECnHiIK/G7s0x/yNaGCmnBPa
qlvGIuj4gw7QHOs3g8/xTRmyAY4Pfv8f8AHoGX6hA5b5tMtPuhMTHiYy5y8qB7JNXS1q4/zoa+e5
rny2RMliWydb6dW3plLWquMhW/lAbxpxJiufjR1Xl37Bv5pTkk4opVq5GVFfrgKDWq/UB2PVZudJ
1outtUw3lSr3zJw5RsE8beYO7X2mgYpkDcHLmVhgRUeux5ndP86D3eClA+W/uTdVl4Rab3TrMkLg
nvp6vmUZxpjElxQudVAJ1gkqoeNXT5fN33RaiskiXRtO/4C9Rux6g7nM/pwTsWk5m2gS7P6+CVNY
9dbKaY6TNr5j3t4Cg7xoZg+cCVAN93CwfSXoloCh7WDqtlbJMsMm7tHSN61fMRgTcT/K62it3XWY
QX/Fm00CvHWg1OtYvt11PiEBroqB6ju2vmXF0O9tTX9qIBU2zFUOVoWa92bNjE2BsH4lzC1/WbVh
jtZDNmikr6Pd22TlTcw0w4rSdMjGYcMlPTr+MK5qYxjYSZkc7A7BRVTtz3mqQS9k9SVWzdlwgfqT
CviGojqqeygPY9gNpvE+aCytTUUj7sbA45rGb9B0iI9RhYcpMaU+4m82EYgcGxZm1PthTSP6tSRH
YEeG87zuY7SrKta/kfYMHuYOb1pfHdNuU0ZiG0QvGUNzu3BsMKJUUxEWsbqIpN57Fs3U5DAoe6bz
nfqFnbFh+odgeLGTkryS0wiuCti1to0GnHtex+O5Q1ysl+6241eREkSv3ZfRvKsc482sfUW3q39P
rc8iRbJL3VmA/YtUkOm9/EmJ1xxEUqzTwmL+JTYC1BTUBFQNa8uKt3npIeSuwhEkysL1nalwmKFJ
Gv099/I1vBOVcX+tlbbr7fqUC3snIlDhqW2eKCmwo1nPfnettHozlfYKYfdMQ2yACxuqgvJim80L
HO2URLOwv8eSr9XlBB3Q5WEjC3A/3z1GIyo0LQ574e5Nz9s7LhwN8bDO/DZYLflm3Uoz5rdg5A+K
O5mHmZ1ONP/+1UIDOjnDxYm9WxXUKXRAwm0lnHVirYUA5xjqlhYE/a3+1FOzhTIvvhdGT1pzdLWw
C+WBtVIlsgQTH8XcbDuvPWl6yVnRdp5X7TLU2QGdRvOeO826dZDYjNM6s8aDo4UF1jWj59wJgDS0
7An68tTNnusqPjUdYw5ILqR99p3tVNFWtZpRrQi8I3WXcCLVvDqKMN58vuTlPKzMiNq8a9JurQ0r
OVO6yoCIFPyOa1uZe3ueAc2zo8CF1Wj2DNfX48vPflRyeDSo+SIcmKux9WpYg9ZcZ+ONv7HZ1ExW
x3VUkvIUMXUVveGa+Biyws7IppJV2pbWaqpKba039dHJWeek72EYr1DaaLLfOcH8e/O3YTH/Z1vo
Lxvt7qdYPMbNX3fj/4/7rIdG65/vs9Dsw9fpl810+YKPzdQyfkMWZGG6JzoEvaiL8uGDW7d/oya3
Ee2SO8h+qS/KrT9c0p7xG5Q3rgykILjrsOT+fTN1vN+YWLbsz9D0xKyY/n+yl8Kt/7KXMtNNd/lB
qPjYSXW+81+oda+zLNY/iUY36L+4c6Gsjbkz8erha+4fVGWr26hU9jDHPnYcWlnPi8utn6TNOanx
4o3u/KCrynp1J9da+XXdnYzeNT8+nIsRz7WkLJXDpGjU8nybTyO6bdt5tGp7fKSDuNpAT7QKLvKw
BDPcLIglzhv7OJcWVrTUOCdGD4Gt2vnRb2KyuKq6O9y/2tfTAMtQkX2yupJk/AqIJYLisNO0OeWt
nh38Xtq7tFQvzNcDWTNBk9sec92qLJMi1A3aRD8yjllKI4gfb9ymtk7oSseYp0AyGrG2yEfxS8Du
PI82BiMvqKDn8rvSuh17Xve5sL7KWZUXXxnZWehghm72LZ0Sca0ygyrBd/E6mKW40ic/wS4vNkf7
PEhHf7ZL7ewb81ZGc3y5H7QuPlpsoynBMnbldq9D4Iet4c9oZoik37q28C5tMHmX2XHsE23UBPr3
bifNumaDv6o4icM4kXtCCntYLa6D7Y3ewTeqft0G44MSg7oGUdCddDH/Xs0aDbknGHq0XOesM9dW
r9DpSdJ14rq6+AVSYNl31aUyxLwruicUwt5+ltkQqkabN20WlBv8s9pjLRKdEUK1ee5Gzzzgv0oO
Qmvj9T88Wf+b4Psv+qnlhvW4X3XkdohVSG5eMlL/QWGozzqu6ylxNlKrnAvEqqB3S5pTVrric+EH
x8Q2Wb1t+f5xoRO80NvInMeLkxJYbee2gUeYAwWKeTJy2lalT9M+mNSnTnnZuSjT7Izl1X4dWWTb
n2NaAcL0TUVUhhk328xIk0uEtZ8xTYWNlQsq6hQQFbXqR/bGVuYwykZU+LumRvHQf5dFY5xB1qyD
l6ibkczBYwOGEnJ2IEBUXx/uH4qiHQ9xAowTo6ffiFJFh3keygh2MAuO9xsk0idiNNyyfvfKWTvL
ohb7LvDVXkYgphh31SafYW+FAKQyFmQyCBpn03mDH7K5W68IZhJfitAHd+1XKq8ggZZrL4LW3Dud
wvhmigR8TlrZ1uM3epyaZNO1tn5ulgOwOTnRfaHvRsO65vnC0CjN2+W5ZPZLqpJPwjWuMaxf0TJV
mpsLiNjHeSKss6HNsbGSXWWjhW4CssbRzweZc6V9XsVM2toHSUz0txk8xHmTkjU+jY/N/WmVLZuz
oaboJXIY+FJmTzxvqzqV4PeRUV87JYK9lZZhP43OIbL1539925l35eifEiRuu0XdiRUWFRKgJoEm
v952pE4xDU5U2oZomu/3ZdH122zjzkm1jaUOfGbQ5LpTlz1mRv5gLid7MuhEGPOg92COVfWxmFle
7YO+u+d2OZ/39S1PKdHKAHbAqXTrdQ4eKmK2Xu7rqINJBhtWsK282rn1BIc8YWlJd8KbTAYCECuz
DkD3KBtSJ8wC57MhjPFiBV29q7PyVBU1YydtTM+yFi1+vtTelAAjZ6Hoi7Abz0tPBHEOcY/XHYmg
X09b8GsuvDY/NVEQrPFC3/rGtF6LUjEfgRBd+e5JkxkEOW5RPYit1zZP0ktVXCZvZMqbZrfnOY6M
p2h2r9liQE784nuiDc/zKCnL77+6cBQ5v8iBC8fGWn5fyEaABqrn3+MsCT7h/JHrj8uvxUMMGtGp
4zQ4yRG/z1Y2KeYyv3wk+EJtvCCWIbvTpz9Wz6Kx90r00UkuBy9rvW0DxrdH5w0yn8JkwbMDcVaP
Zplbn1Uhrx4LpX2YGcd2uD9CU1H0S+T9E/mM4xMJ7nuvTRg9tRxqxkd9PJrL97p/C4RKFToFVe9z
BTnryx8uoSlhZM0eMjNLR6Y7jsYOHYDcxVCkF71i/GPrGi957kEv+YphTY5WRcyfqKDPYO4n/Orl
YLAdLwt5l2guaGB5bPOZTc8pRkagBPGpNodxO6meAKrITB6wCgpY10/1qJxn1h8rHGyPNSSZ5iXg
PtDP0TTrZ8DyDU+nebyvZgVU4crsADpbVYuLCySK3XkamlCMA0MBsnKX5JH7w5iHb/pgstn03Vti
khjk6JP5KLPA3eZpJCnMJ5aV3IlfyiFFbs09BANt+kB4idk8eOniIZ2vKoXGEIM97ee8ItfCBdYv
gvqTI72Hwg7iS6Wy8cD0LJRmy3M02M0qzQaiFoYsCaPR87bWrKK1mw4e2K01Hz/W+vtNFI9ZuutK
TBYrvR5+MKXJ306aU0Iz9tZna7G3zlMo6KbXqZQdmnCX/VPT3GGPOVuB/s7DHs9ohQM2bUO+friA
nsBD5jjlLa/YtaRhw+lN6nMP4LAylifAmoxPi9rvSj9vvTp8lBuy43d1gLQqg9mGHszS6X7QmV53
itUkdv96lbKXRegvixTwi+7jrSGkGyH+r4uUbXZTouwx2rglOvTOEmLrTXpGu8MNpFXpHx/eTyoU
8bUr8r2Iu/SsjYO3xfz9NfI9mtn7e9iXeTm2VnpO5jw9N2U5HbuGFgfFilz18SK1U1jEZ60g+mT5
0J2HbF20tbaJ3W91VaQXI1riJLxQ9+LpSzfOJwz21sNUJ0c5qvaJjJPXXubtmQApb6OaIVibqtCZ
VjOhcNM8Rj1NEr9t6ifFTveUuEYzgzn+9Wmj6P6f542satZ1LAMLrLR8/h9qCj8h1dkJeuIhkGKE
FmTtJa01PfTGFj+o69SXWG07n/iRFbPE390qd/Zl3kRXFw9/Q4bQmdjDiKe+K3hirQzemDEWRLcg
Uh2awd+gSHMOvYSp7NNKrdCK/PR6mx070yr9mbSunLvQNp5jkXo7ObEVzjqiIVMEj6VdnnO3Mh8H
KEagnmpVK+/LSPF8EGkrH6YkrleVgTgJoyGiOKZnPtit5xxjSzofVx7D7EnX5ujxfuGXj+wmCB7N
+YBZMn90NNmcXOk+ZX1gQYhyMKT3A4JUbMndBMMhaOb9/mxZyfBIveFfRtG7u26paUbWyM39z7+f
kfsh8fuHEloTiLsmy0PP5y+d+1Y5vTwZi9TxfoaN5TRDGcbHQfkILOs34mGamysLtRPkt+zxX7bP
c/4FvvSRk60/3Q+lM49rsDVn14uaLYZ9QO9U+lAE041BXuZp9Dt24qlBMcUG4exkISL2NvtbxxiL
bZ8hihJMuFnZpT4d88qhpHDEM843+WzZ4AJ4YuPT/T2jKdIj6/28un8WNp/WuyKlQBPZp6qr1XWu
WPqOusw0vMkFXUpaE8SqGdp7HKtliaPr0fO23dSo35MNMyK7bVdKqkRfhSYmi4f7AujO8sjNdb03
NX2ddg+WCK56MPcvXtWgPKyaw9DBqcVzrT2KpS76KCv0jPar9sAr0UCmj11vVftgFg+DNOHR+/mm
ltshGfL+oQqC8TEt3SFkgBzDVz0N13hiJY/QaH8ccjqhup7TszOVCtoxH/f5WDa3WtBpWFjN7/dP
EuXdBgua2N+XldlH1KxplyErgycaKmYnteKsyP56bTrH3MYB8RaoUruTNsZIplw93jaCjVszPt37
r9YDmhQDG3grMvfkcupP/d9f3d9rvV7bkrLz+eOTjXUcFTOYdDNyQVSG5mHK2u4Ar831mQ37qXCI
wEoqYlBUcRR99r1IgojoLtifkqdWut/8CJFmTxDcQ+KKxtoMDdkmTqzK7dwM2Qa5O8heE7Rcy67f
tqUhNvGQ5hsZ5XhDAPueJ+uzrHqgKhSavXe5X7rMj58zpgOhU2S31Nd6YTPJKXJ+eLL1DrrlfhsY
UXRhNfO3Tl92x9Kh0v+o3YMi+SolghHE4dUj4pw49PThZ7dIb01aui5l8l4DLucn0rqlhXjMunR6
80BJt7Ce80Z1fX9VVT5co3g6Bu5gH8lo463lfdsunG3VtbDj7uDsWxQumwnRDqNGzMd2HMuDF2tE
ADioWSlIypehltNBh/ddMymkOnzUVaDAhM04jbpNfRdve6McERc5zosMik2xiD+7VgVwT3FzI+QB
X7jX3/oooDz1eiQNxJlts1zPjrnhI3y2tObp/qryE/NIwkS6buqEwrJ1SRTR/YyIgHnWzJ1SdKWz
Po8hK6I3AWQX8asfazcpvltLLxcH3R8HU5rzsWtrpHH09vfflXbOMKdhWQPULUrq9Kx7iPbd/GG0
ZfljeSFoefdJOVCpM26QiaqkDYQE55abse3ak+6IG80Ucg17THdGNVjrAZnZTQWVdmtlD8aYEIyk
m+eIETEnv6jrbaz1YsMjBCRephOrpjLPueYeshkUL9bQCaaune39zHnSlopsZr4k0rSmXtl6OR+B
l93D8qtFZSHWeaOShz8PiUMX5GpSbe/v9bmxS0pxtkar2TM3i2lJiTVBorlYoeMme1BG7T6bpDX1
tSevE7Fm687txkv1Plg6yHiR5scpdupjoGqiJXIjenT8bxkM7QCgKOq5+/TxyjVW5HKVL7YzR+FU
Z+02UG1zaKt5Xt+r5vuh8+adNMXKLBoS1Rd0g1wtos7uzayERT3cO0vC7yzaJst9dOBSJou02yCZ
1W620ENUfSUP7ewTUhdwVQrC0R49F7GOmZT21RbF0Z7TeDswSRdTgaHRTZPUoLvylg29/QTRq09G
yaOj0fAonLfRHLHJBdHp/gryQl9/dB7DMLBre1p1LVNaUNanU+MzCarxnOkqumTe1ASYeAIdvsg0
vCGOl2zs1GAfj5rRYCWFdZll1aFHCrzX2uric0fpuI4H1CMgykzYUkoeVDPFmyR1hm011lQCy91f
WsNz6w12fiGBwDq2lbFrZ2XfRotv58cqPaSZ6o+2GF6Yne0/mBVNycd5DDoNxgbvx66SvR2WnW88
SkMUu2Dwk/2ky1vMuEHiNZyLF8Uv9nL73g8l9+wUN8hDlrd6NLlr04r7rQqGMCH14ukDcHK6kW9j
Zt7FXDZqIHkCI9IRqbY7Pni1jWYwaKkwSoNwqU58s0n0QuCoS4ZyOlORbJgqARF/RxMUYw42EX1r
tC1tzDjtguoZsS+3BaLhlfxoZmLnrGnxjpUUD8/cmq+yq39PvlKUa3sbFsxY9I1wV8JG1SON54Hp
a0e3JbEN3zNLTFwfUz+tNpTu4oLa0FmLPFB7hIH9ppQEtTF0LTsZIyGIjNxe9cM3bbawaCwHT7de
CpXZB3gu2u0FsLONmSuMXfDc5V/SII3f0xYa0MlQJwNRufssyKublao3zWhprcvEPZVzXLKXpf92
ZMJfA/XBHwwXte+SX2/DoboLjvsPJaqWCLbJHnKxbNR0LLuxfSrGQBwS13zsOvmztquSdl2W+9Jy
0NbVPUy9XapTY+j5wfd6ddJjiktfupeUEK914jTQiaNI/eu8HPCtpN7HS7uc9fCjYnEy59OYpNHO
dFhW6qWDSqpxb0rxDrc4YJaK68coYlI6wXPTl9K8zdNMnkxmiH2dUb+YhOHtSNSSmy6DULKcBsRs
afrcjmihDOnVOuhMjUnnY729YxSC7LbD7DkSeTLjZZVlH2zlGw9jXsGloC29d4iRJot9Olb2wcmk
c0ud7vfcTeB08xpyarLImBtIyFGu0z7S3o63YTiRkxGdsrZ4uu8NjTmXV1wFR8+vjSUGZ7hmA5jv
/Tbopy5aAqdQXQijeP24NabkktQSgbltVeF9XUv1eYOoxD19YFtN3E+rMarlu+VfB4Rc68xpo+39
0b0ffMNvwkjPnuChTUSsXnfM0Aftx4z4L4i8AAmrpFGa+OtFLEFXuiR9jpt9tZxdlGg7BzJ0XyIC
XuWZUx3jIhBbwjEflAzGtx5SMA3kuzDTCqdRGz9F+atiEdIIn2684uGOCjQyF//GeO0sORu/dp4m
PAZMgmN4LkbPvzhoba1AQ9kQfpal6XHUcjWHXl6LY+rhaQIvatgqTzQC32bdH08TMPjFaZI3BigG
V5PGi+TTh/sZvR8WES6aUBT7Moh3/tiRIWQMycP9kKD7poMEnwTwx1gy1+WJvrc8yVm6hPwsL0Vk
5rtpKR06FLPNyrXMfh2ZLdHYYB73ZlQmQ7BJvKg7BlyoUAl7kRZVYt2pE0CYHjoL2N4sYHtnlv05
QbcHtWpfA5Wm1O6Tx3Loq3+TFmH/Dz4Go+5HiDGTkzzd+wsfQxZd7eixKEICm54gqItLrQf5JVhe
MUf9Z2HEIHvLW/dPOoGygN3hBP+EF+6vmqCmfnAidqEWDLaKIjag1t90SXQ1lq3nfnCYWQaJUqw7
ZpQcXRjFi6VSJrAb1loajrhojtw2UYTSCbMVs2qrgJ5p0JyD37EUT62hfeqiGIsFUbkY+90DpZx+
K6bR3yAuDm65rGxCIVmbqg6+YPDa/mlI3H5jzJrxb25Ca7Gc/noXmjYDZTyDQYAoV0gi+HWRRPvM
D24TP0zKZucui7hjgA46usg2sVDjRbOJ+bAT4PwJ+4yy+xvykYGnmjHOelXqa6eN07BvGHMocsTe
ufc2M08Im6FdEWgl5i3FxcRdcb23Qj3LwaNMq6vpZu4uDjKYB+76K48fskcEU3mNBdXp+j+4iPsV
0Ke42Nh1oa/AsKm7TRsteD5BtinnKYVC3HyAWVY2mltngc3MaGalNRgQMwX+xrSXGQdOZB+Vt++V
J/c8z0s6GmMxGhwSH5ApCu3QrlsqaCuZ+33uzGerKPcwWOpgtD2tauYCadF2PVStXd7sG4/qx5o/
lIN4k7KU6NxojeyGybRrIy5dlPAWN2Xs/t4MdfldpxnQomTjKX89YTZ9lZlRbPEYJ5uyaHOsR31z
y9PS3FejGTZlTC5+4J91AobPmqwumcrSZ5QNeVhkm2ShzCYqqBC17zK+/G/gOJKPm1cj1TMmuA6h
neaF8pIVsgLMD9s/W+wea04EVOFcSrtHl1AMExilFnaEGOPncCnIWpkQJKtDaZVGKGrEy6SU5sj2
yGI1jMYJvbIdLgWgPDbYKdiTIVkdR8+lbZ2JDNZL03y8H6wYhw/yqeufbyVmhoixt/J92ybWx//m
Z2O/tetFEkortsGH8ZOFf7z4tW1sk5FMyVzv56utj3iZE8KmpJzeupYMYXIpXxxnbvYaeXt8CwR9
KROLjHQiq7YruoNNMs9yIhJnmg+JgTWxhQN9aVvBZni519d3nIAJMcYf1ROdMnOu9fg61C5Wi6Ut
Q8vFAEE1kTNZwCIFI75Qs5kJ93J1O6xVHhyjjKuvocIxtTzeupklNr41gHhNix97yAGwU+9xlGhe
a73K9jW5o/tIYK8qx/HCIF8cwmMUGlVrHaMFf077rN82XkmZPXq/V7GDImRsuAmWCj1i+Nm+t7Nz
Wrjpaba/JHpCjOxklo9TO331o8nfIHfqdnd0/36wJpUjPjUfDXyUOnIjEkUjfmVA/12VFsA95Ujy
bVY2YsfjFH/DcfpKj5F+o1LGqKtP7743XLRKowoQM67Z5afdf+79gDv2LGcR7z7q4qGvtAP4xMGa
OkxVqSyvc+7aVxLPUJv2Q/3uFkmz0WNiBGPCV46eGduk4SKiyV/r1m0ubq9nuLbMuSKCUwNNRvDo
Majc4avXJg74QzdGR4Fo12HB1YJ13lVTKFF6xOYozw0jag6JtpQmrrZzUrN4Xf6iPvL65yiIv+qE
OH5TWX/REonTucm/DYlP3Ar2kbMWTFhQGBm7K42metRns9vWBY+SMxhbYY/ZhdFc87kqEmIfRzM5
Tq4Av26twj1Wnh1frNJHGnCnqEnmbrb31tWD/Du2ncGFs5PPgJXY1HKURZMsX0a3dIbN6CSL7TVB
SE312rQq2iN3QhWn+u6AoN2z98ZAgGDlwWo0rWQAw2DN64kma22QVLm2rcU1ovfI8qXzLeWBgXGU
Wz026zAbkX2q0h+QGUfbitGcn5idMob6/FRWU73+s4m5v/L64JDZdnaEZn4z0CSEdmb5ZyLFn8ZS
Tc9Lji+hyqrZQ/5X/2Z/t5xfo4YgEk3+sVywZoMEIFI5ft2jBC4RMYKchH8Qg178pb+TFQDjK1i5
eltbEt+XPRhoDrNAPyFlO9dOHCNqjPONPWjdsXNRWptIsPWWZMWkLZg86hZ7xirLz+PijR7mkeHN
GnqsBXC6H+7EoGY4pE62wYr0MkiZeCq/t2V6dKXvfs6GlKlnQ7YDppzDXi/aJ06tdfvYjmIGHX52
iCTeuoFI9xTN4p0mpNSj+N2ag5xfc4G2qQi4T9s/iny9b3d97QfnvM7JrW0i2Bpa8HGqGQRmW2Qv
18XB0pN168cna8jZbtzsSJyec3IXiUmZJeIU6QUyTo/u0tLtOuxy8pORrXjX+2EmhDIcpOjWJvAK
UPucWbux9f+bsPPajVvpuu0TEWAxFm87Z0XHG8KROWc+/Rms9vefbRmwbxpqyYAsNllVa605x9zO
ecdwU/+i7tuGgOtr6gbvtM5/ALUJKHvowtckbh59bf58/yxmJDzvgjHbFmyqaYtVhgPUD6KO3ok0
1m+yxL3j6/jMtLnt3zmmFWEPxDSRD3Al8GGhGvS79tt9w2TyU69H2IsvU1zOl340aSvI7PMoMbPI
yvMQdbfiYk3o2qxM4PXkxmUywCxpjF+n2h9u9mB9NzE54fitDBDnTHJG3dfRm43a12J0NlmkZTd7
sscN7ZwvJmXSk5XM88KsnRHwOGR4C6cP16JAeqZlmOZ0X9uNhftuwK//a1gqUmN6oRF5jV1ADquw
E0eNrA3Elp1xbAcxbgO7A1VM2a8GrtNSvbGEbCsJ9rw3jPygqvXa0DsGHaW1CtLoQVhtsbUMK90z
xHmM6EVwlmz8bTkM0+neeKm8xsc5NYsLxct3Ix6zV0J1im3ADbZ4gOcb/8mPaSXSs2MP6Vn9AhCa
uL8zaBTOOCaEKSC9qTD6tWUzvi4OvtYpwy9JYiGbkI15llH8vsoC85aa3gd1ddU7PoSPJWP3szcb
88rV5uTYsYKuacyVJ3x+dJMh+K9yy1uaYNFnt2BqEUrtvTNgQZiMMdxVdqe9R4uEwT6o3jfZRDq6
i8J9TdV4zv2A82KnX1SrI8r5NrNhuafe9o+Vbks0xbb+ieXjYwNB/SmhkmkwoF5ENzRX6zGr6T0X
sw1lXw2FGfd8v8/Nu27+lGd9/9UdVp0TRV8xghOvYlU0hpx43N7bLGXtTJfRNc3HQtScgUp6T+qt
tAqcWlOUg+HMTgxCnO/JGH5w4Xq+N93S2U56O65HNTOWo3uZ6G7d9AQ5IpTrZnc/poGIoB5ZfDDV
uWiC6qx1//tKfc+NsXQjgmbkYRIftwKBC6HTAZVSMQF5vv/Ezt1sAcLql2wOjcO9aWQBv32WSZ/j
kzNwwa7CyHOv/78Ua9o5+rVyxpF2xsq7VmdRo/af2kjsa9+WJ61IVrY6++ZlnVwyN0wu6itCKlCl
JkAeSAq1twba0b3pBuUHn+u7ik2TuRGv8NSXvdfNk+v9QrS2/VyibN26bPwrYWLK7xzKSvMz1lD/
3IX1CY6J65+nboDzuzzDSaTJDX1juKWhbrxDE+KhNw/1vTS09tHoAMcgAjYr9OeGdfCz8X6iweeO
/NaW+TcE4Ec767OtakYpeReHy3x/33znCc13O5jBeejyZzorI6KEDmK1YZ3gLoqbm0x45pJpnVXJ
vEZGoOPtz9Nf8iR74oYEhgJyKQpQ5yxrvTm0n9XZ2pGl3ASWHeA3ppFfDONHdZT8+9TVehNmvWyE
MOIk6CBmr7ZuvUFCJeMEY4b0EA5+WN0BBVRPdmBiia8880PidccxnsR2xFyzUcOcaOLTMYb4nM8o
xXEk4hIbetDfzex/dDGo7ThgtMflnRTQtcMAXPusQ7tHr5BytksdGycAeAHgNmi5OorCsit9zg9d
drKMqCXefnwJOzf8Ok/psxmyIWtWh0xctqehwJ6c1o5/CbxFUy+Lp79fjz9bKAYFv2VT88uFcvS2
eEWv0BgEsfdbjnZ0rzvHu+/PQSngCEXVJ01gK7V0XYOskNJ5j5N+S9+I3WQMh51wq/Qhwt/3gMIo
fWAFZDfKBh+BH2/V90QZdFvVf680/ERqY5QlhQ18sHNm/kxYjIkDDZNrCJ55E48RkQ9hRByqIEqg
Xiplv7Up5ZQma4h62J2zkW56j/iSuhjT3f0hzpqsXA8mje+soYyIgOtuaQ7b20wLDl0tCpBFBUye
ZdBVlUV2r2T+fjnV7fNbR8oAmsdNBubY5Jz19vZKUzuRMYGcPLPLoL2WYX9sE65s13kebQrnKxI6
+4xXShzbDhlVPYAs8QrGAnQljwQ1FiuC1waEgTDJB3P6AV5hK9xIoqK07bVDT3XrJTGxHcw1u8NQ
OoTecBZJnbh9dQYc06678virU3foAUlmGzUvF2lgUUblAR7U1qev5FJfVJWvoz6J7FPZ4cCibpR7
R58tlFljaTxkU7bPefAvqQH86e8XCjjiH10TyKQLiNUWls2N96a17NiicDRLV7MKlFixxq/Nui9B
KqOt0BzrQb3obmo/kDP5UQz0HSL9UwhqlJF24joH3Y9eiG1rjnOzPLIya59iD0KVoY9rMw/zT7HE
k4itKDw25KoVgJmfQkx5tAijr0kegehNrcN9hOpbzi7KcbavyPd4JvcBlkQ/H5SWskbWc3ZI4qHb
VGJRc5snI/Uk4iTP2gT6LK4VXtmboc1Pg9Ognqokot1lB7OSkZHXpD8XWYhnIK9PVh9Pj5ZR2ps+
Y1SqXprQtk44hj77djUds6YcoVfjpc5RwexNeoNKDOTNpliN05Bvas37RhbScDOGugTYHVfYrr/f
V+hoRApj9t1zTXFToIveBdTYJ8wFCPMI2OnS4yjJEG/sQGxmcBWwkyOJ43zpfKijQ5DoS2OzWrfE
XR4nmAhgVRjiD7Tw/FlHuvt/fbwEq/v91xZu617GLiiu93szaoYPbQtHwNOdbhdLN3kH/mcFI4MI
FC3yrkZuZGdHz5Mz7J1g67m471m0Gb4p3XGdJsn9EgZtgfFAcy4iKs2DPoeQbzQDxUlmVi9VrycH
cBvVoQxlQppzbmxCOUyr2dDsvW/4GIE69vuMcAlShNi3sVkVEYKWfRiZ5X92+Lzx10kpjBt/Kzin
zph3aoKs46IuuviZtQZYBNqxk0dDdw8LROzygXYoe83HEMGBrBE0So4MdIrYiNXbyiq///2xUZqg
N+uLaWNEQ44MRh5h6O913ARDvJ96Zmau3qEkdLv24rj5pxE5/07pi9OaZa8PM8JclhF16Jb6ejTT
YEPS1FLglY5zwTxLU2wR9UJ54mQRdNoN+xqKSdeMHyQU+XUh2r1ll8UjaylQGI/RTTHl+mFc5qUD
Mw96UJi1uhIPSBYd4SIAiuEs2vYwE+ZofucltXNVM/2mptJH6JNiSrL7lWo8mG01HqCB5LpymKF1
w8YP0EAa0zZwAZd55XxV5/vBdc6VPXXn3jNqpAHZez9KrNuAwR+jqAnsYHQQ/Al5SUZNfhCnCGDa
OyOWtJqq6VzUqbNuZpJsKo1EL+hc4Xrq58fWgPjz989G6Mu44fcPBzQVwRyLCE73/ljS2qkgAY3r
SiWXtEwDGEGrqVEy5eFVb6J5i1pXZ6q8pEx4pl9t6N3m65z2Gu78RagXZAg9Im7ci+Nzlg8hQyW7
OkJPlESWe3E6ZKLhHOzr3I45c+Rrx+2oFyLrNc0y/az8DppnY6ave2fFJxJBDligZq6PbjoKq62a
E8kFfWfoc4nupfkAHOqEIPqimsvp1L5U8AgpEMFFM/hdh1VnPapTfDd43WX27bNrzyu1rTSCrmlX
ocqwlpaxOTnpPkjGGjvAIsClWYIQisk7zSagLgmTbj9Ms52BAfpY8lev1TGzwaSg5jW6C0Mmix9K
IVPW0urJdezmWb3UI+Oy1P9QOWaypzwErW+FxUlrLnKJcOvgt7xjZxjODVG6ZHJkkAoNuoSu50Os
0kftQgSFxsOiexvhCNNYciPKfedUz5pPAdNB7HmNUFGuDPSUX5w0OWZ6exoTePtgv16jAtyLFsfj
80AhvFFf5dLY/f0ekr+bTOnTmOhxDMeESIs7hlPE78+3y7pRZxp94ns530QVYTiLx8AXTyXcvvdR
YtpH5DkEpEVa/dRKjfPpwoizJGiQ0azFXeI9Z3rB/5KpqPqek9AXUNfeTlm2JLMHWlxEEdolSvuS
kCNCpEzvq6HXEtmk6HdUBNoGQVJ3yDTSuqYhAyeV+MsEV2w427AMtFnz4IzAXpAcXKj22Uq66TzI
5L8vhJNRJ3clgUCc/45oxyax6cOPaJC4Ye49vcj65mTZj3pxLrTLi4bCkd5l8jAxddcXHSnwn9X9
BCgJ6NhnSTe8YBGB5tie+fOjs6D5v59wJcoo0hZXif/kTsgVGfEShOg23RW59lkNgdGeltwxmTjU
dXtsEcmhcjHrx4bAsjkBHgUESDGmwIylc/uk57nct22T/MNW8qe8H5cxdxx+K9vk+L24tP47XvcC
x59by0HNMdXEEEarxCptADm59dJPaX3uUj+53sfNovMekP7/zDTfvMS13b/mZEJu/BLaWYXsb4Uu
5pbPNK7w1EYE0Blle231fMMt5WzdCBeNWX7JRKh9DMV0FQbOQSUanmzP2had8fnvd7LxR8fRFBYW
NKaKSy1pKAvYf6QDBFBSAFeufTdUDO5s4w+iKzjhmsGuhILsB/g2vEWE9lnZ+xF5WRgDIm5K1Jix
OVxsid7QPApaUc+cIOloNebBqZLhIXbc8dQ689cplfqFswK+ICREADzMf4WLK6j8f9d0BLCw7cmR
xYCOvFm+Mf5YBkdyAedyZ1hdsW88HbIAK4/DqodF242bjcRtfY6mLKW7ntn9lWtf9eHeKx2TbKg4
Pan5G1U/XHnaQa+eqa2HKimfxVh5r7HvfnRK3SfgkZ/l4XTzk2mf6uLoRXP7uaEaXU9VkZ1HtwO1
0hrJWinwOlc7BOj8t8Vcc3Be+urDyEjV711cXH7aPMRaA1Chkfr2rk4AQeK8MFS+SELrTomVdMd7
SyR0/PCWTMAujKbT9kqwNulgySCrPMlc7873B+/elbD6Hv3+zITRCmPjCrTbgkqmESMEsNQXEaDn
OB72g6+j13JOw1x+F4PlneHiXYJlrGJHN9N/bMkvPBgQlBB16TsbUdon7GH20ohn3vUue1GCGzwX
/eNkI2WNaVooHYEQYb4vLSAliR78/PtN674VFLCVQAsg0GQx3QDlfvNAJvZYtsWgxbu7pcBNE/2B
DiHssZEDVtMHBYPO/72A0tkYhf+lFIN/sXvLfRW0mut6A2s0E7H70UKqtNBz472bt1O5yvV3Y2/2
J11DGTGQDrgEROnbPqZlqhlefihlPjHVlfEBQlO4csppug1cUwIIa0qQ0LsmsxgPs9Ru6jlR+30l
mg16bnE0QqtaQKKju/EzHu8gStyjUUrYS8nBYrz/0Cfkzk5lM++HPGVwC79rp40OOu2oM06Ev3nL
m7iT3prjtrVhMnEN0sS7KNnY4JfYwPzU2bgDjrU2cy/3Jn1BnvZO14lecQ3jGySZHBUrtvHa8C2s
SE2W3P7+OUGDeHPUch2OWuyRrJ6ulNTcv6+c0uxbpixOubvflDE+gF2ofzNLvdh7Ff4e0TlPXmrG
a+WaCkZa2a7gEIL8q2EnLaV1NGtX35Um1ARR48dTq5OsMHImc0UXLeLopYxSlUTrcf898JDwfrmd
5LatSV3SfDRfCA7UwFyZTSam04Wer9vCK296Y0zXstUO/owRpMsgznIvVWNU7ZSv7f9XXeqr0m8O
jet6vKDsTGdKJ3rZI9uz5MBYphCgcaI498dbl0V9y40vBEhkO20owQG5Tf+adDNoBYZq6Iy9eQcA
2NjcrQWUaNdijqxzVoI1ap7v04dAY4vJpds9MrIFtmzTfvKyOV0etvYZKkq+01P8pd24HDTUXA6F
U3FQNalRbSqmQ1fOt+O1m+uDOsUVDJsf7/Jie6ZUU+rMkPLJgvqXaM3IMFGXe3KzmJxTCHJ6G8Cw
A2EI1qpxrS5GZGfAkaNPWd25T77GHc+5/0Mlsr0jEv9K/eVbMVOGqtxaBfosf2i0/ZhPFMnDwDJS
NuLH/XjhfAppTF/lkHGPDFBoB9VGreMEPJVqoLY1COnlb6iX0fuk+fc/j97TeGSU+ROQUYVX9ifd
HNwnk6EfUBAh35OgA2xXYx4+NQ0n3VkcbD+e1kFu3k9hhGcZ21nYI7LKiQwdjxsLDhU6RPWi9Abq
fDa4JVSiGTAGG7aH7xJJoi6jXdvZzE+b+lZgFFAzEOEVxaoaPHrXWbwZg9i9Kb1xKVJ9zYBO7qIj
+Gt1DWYb6TOK4C+Tl4PbjMA51PGQQY8cUK9X2pewGtGeLxN9RK7jhjpx+fQLbTuijlwH9H+3U5Ts
A5zKF/o4xl7MDczoafP351kddH7bZV1jAb/gTDdJbjfMN2WtzGpsa5gYtn1p2tah6hAbVmP40lvv
sPO6AL1z59TQWMN125XvhhSYHTpS90Ou5w8eONi0hCUaLy9d3Ap02M+ZMWv7KorNdyZnTqh1d08V
ZFT3zBEWoZ3rTN46uIzI5c9glzEf9CHNW+SaAJuX3jQR4KyitRv92ii7wGjQ2yD61kqMTKs0oHMy
6iKlGvdQ6aeTcVBnqmZ0Hsyc3ntZkgpHxotzm6IZdVLsV7ui1f0z02ceNPUTP2OSEnicK6xoft/2
iGlljpvoUM8mAhGt+ZEtM3BlmVNfmUWLIDl1HWZh3de/fxLij0kxkB1hkuol6Y1LcDxvsq3MCOa6
DvZ+SzyjAeKvD29+b4c3uby4kOoIcTWO6vuhGUc3kLzolAP8CsheE7QMaXGcZpGcTdtPDsqTjorn
Z0gL7BAEUFlCPa82arGtJ48twyFkMc7TJGDFC/TtlIgnf6wyUF6T/Kyqx8b6fJ+NYH1AIJ8JXGMF
0w9aX/ZOz4afPWS2s2Qlv5kB/XKP/Ds9wToe9rV8D0cY3Gr5oRNTtgls8GJBop1V22/GEyPtyb05
ob1t6FtvEs2UR0522v5uOGVbXhXyY18TXIdA3UdKXRYni2NS2KdQDLteHHLH2cymJFP8e28P08XD
E292aX9T+8i9oZW1n8j/9TaZqv1L2/mhflgOybBTEhT1Eo95dlQVepdNyaW39WbrOe3S/EpQEi4G
+TwhNo8QcoTCBsrfEHXD3RzqwH2RkWIeIzLPLeHs/GZOwN6Q7kkoPQ0wd6C7QBnjbUXrN6dAkGZI
kmeFdcBgVyHzk1MuQpA5YxTTlA74x4SyI6M0vjb9tMWS7j2Qyx2sKhRghyIuhq0ohl3T6MNadWtE
7Ne7+6rrQd32SHbeh9Xkv+Q9AuemG/d9PaSP0sF/xapTfkpZnS5Kfal5QcJMe2Kau8xAtYAkyfvx
opkNBpcj/MhMBtXD5LrDKa4gRitFpQFl764gayb3GckQ0HpttJ6ILhBwbBvtW1qM67oGg06RVfDf
EfY5TOphx9zn+90/pWN6+oe9j1Slt0cU6cglxoZhgHRZvt6saV2f+hjRW3iMfr9RI/nMJDbYL+bw
mIfmRwTuzpEkUHzvKdJYLSKHttR+2eV8SlFhy+xolz2AbSTwBOjyoDFQIAf3pw8C2mP68HMuxLXW
i+jzzC26mvsEbrIXH3HzkjQm0OqHvWsxi8z8G9zOYpUgaNirt1oDAalwBn0nl2mo1QbD6X6vMtgZ
D5PaI8vC5r6vbY82ehZjtU9JllxagB1b1fFuXWlCOe5nLLg7ki9IxmhQ+PlBIJ7tsgUNKnJ4zKZr
nc0w3rZVGwIiX8SxMnHwmoG2QwvPSOYIzqZ5FGbD7az3e6dhslYufhJirL+KNGkfda9mQDfjDlwm
OPpIOrxj66/OnPWv9HfAvNIiZ9jidK9Vhxow1vPuFhYRHp4EByWONvoY3V4BCYjgCLdJxbFVPW09
iZXMJJdteemD67l9N8VpicMqszQk0AAFJ2thh5Q1zvistPJDNuJSI+RcPro8dmVmFRzbWanpIIRX
9RWe1HIHDG9iI0L1dX8w2g7RyNLSqNO6WWENR4050ltxRfKC8S2GgW799Bh+oboGLE93DVo9Wx0n
eQ0BaG08IguA9gvQhEAG5+pHX5o5LF9zSvzOHQfuJlAwaT99BkNMtE5uwFxdRLh9QB3V1YXH4zvb
XEYOAapSjErG/vfP3unplkRDKnf96Lkr9WPdQxJ+/7/bTlxegP89Co3SBMwMppw4f8QueIkjiN9d
Xha/zh5NYsoD/gAuXRNy7GjNS0ec+643MdWqqyOG2NpAc6lWzOtwN6QFu71y6VtxwSjPb/PjMDsD
esEWJNfcxd9jzsFUldu060Hn1n5CxCeert4NrEPcT+7pfqhNR1TctCbiH4FVfjXgnq+cK4FkmDmy
oDQuSlg/MvL2ZSYuyp9uCKveENHZ3+3q9L/7YwoRVnP9fRR0V9WEYkvXrl3NOKmxz0rKmEaTdSnL
5Bq3PdKLxfNuR/XRJk3bmkKeWjJkyAZnZBD3HYHjbfrrhfZaCEmdRFWmfzhUuIubdbegBaomtujw
EBqsNBiQwZ6Iy2CWN0XHDJv5GQawtqmc8fm+7Fmj8QAxKz0lS5M3Cwvr8vczwR9GZfg8gKewKVNs
OS7ReL8XW4Jqr/AJKtmV9uAelRvyLrsawQOvmrIW27tFMgYaHVs+bBS1rE3axRMTOo3Z8s+GFmpn
zlh6hltWfacpZgDKyVHnPPiiW2GwQWGy6yz4n4v+XRFnwAvzbwD+x6wuWF9DUsNX98Oa1Kv4SIfv
0IwSyr05DMmtKEkPRjta7vUutrdQqwDAMqr9MNRmfQkdu7uqvvVIdITIRIA50Oq++qiiAWQnn0dz
5hyQV8O/LPJv27oMA0x6fItLgdayeHsFbUPkCQLMeT3XHRTnvHVP6sX+v6/UWwtNV05wQ+bviJ1+
9Ht/WIxJ4yMS6HkVITTfwaEBR6Knr/eJSiGJg2kcHDmxlnKhovI4cyRuiOk9K/WGeqnnazTQ0Lk/
xCGg+Oc+S9M11EW5vX+zMMzy0FcgVEa4r7uafZglfx2NvitXjSCWPjhli5hp0ZWEKRiWuXI/mH6a
/asW+ONaLed/k9kWWQomp/03HTfXayubbUquF9si4+6TJ77ndQhBuOp7d13pTbBF19zANUKKMJI/
gv1EO9zPCpTlUAGj4NF0xh9q2NqDTDxZsvG21AH00vzuJRN5ftHtvHhoh+no4SxYwxy190GpWS/k
Hz0MNF6P4SLdJ2F9+6vq7Wg7110JrV2tUeWk3wk1assw2oSos8mF51jEn9R8ApRRcRGW9aHHNr42
UQFRko/c18tLUxdyT/bHd3hN9TY02jOI4hYhPyzprY83bw0qYr6l8zjfIgJklOFsJmS8li2hiqpQ
ZErZXdVDbwfYSJwOjs4/nvy31gbPpEPt6jblhrMQNN88+bGsxs6RELHulvPGI8h6qXzVREt9pV7y
iX8SawRkGO1wUZ4HdcBXL6bfWCvXbxb0vp9cBicpNp5G2Qaa9jqPCB6IrvH2LTpvNdrjcGz+4lGZ
c/us6vJqAL7OfQlOHpGfTxOjnWDL5l7kH0LqPKXQTnoneY9SEXlFOdhnIZMnQavlExuwXNmpx5Yy
h+66oKfy1DlGC0cBk+TybnJIFP/7pTPfCo24dEIszChDUtJ6b2/joDfnZThnrWFvF5vQ7uh/O/jO
nCDbp7QNH/uCnBKg63uHnghYr//1bT1r2MEFbp+U8pB9Rf+a4HY5aYtaEqZkfhF+QdhxZli3pMlu
AIhOURqbF2ciBN3sPeem5bto2d1Ji77gY6KiGeH2//0P/EM5xB9IX3+JSCM90WV1+31XSCrNxg7S
MF5GPnbvniHT0dnMj4Eblg/oufJdk5vlw2CX6Hri+t0Q6z7d0WwgcGTwQFQl6BtHMpKk6gXlhq1j
eKfRFAX9aVisAqVdj5vEtOKdB91mu/DpDjrQlI+Rqx+Qqc/bGLbHvkltSE9uZGFo5kWUIMYg92D4
MZEIZu10P3HNY0r2rrBekH4iL/Ox7LHi3Vs49/UjbAXTSoexZ6Cb6EQtfQuW9EUkIf9Mx++pDnJ/
v5J/7K8eziHh6ixaFD7QVd9UCrIXo5fmlbMehvYbJkv/xQKVAc0ZKc8EEuQlaM32JXOR8ulOvR56
Y2Tm64drJogLd9sHGS9RoxLe1Ty5tagpfjKQxoZ7rAtCAGoC1neOXTgbaPeSQ09VH/wIfJOFw+Du
HExTnZYn8IhS2M0H0Th7dcyXVZgdIGd362QccYRruTyhGM4PBRZlsi4Iy0DT6hwXotJSqIB8Ynoz
VgWt0RyumK06dB4TwCz2ETK25vcE/eHj3y/gcn3+2z1arh/luM7wVDc487/ZMYyKo0XmgHGfhZlt
Zh8H7ZTD+qky8KGZ9+3vv+0PeKH6dQz4qYU5FBnmG78XuBkjLwxWkjtmp0uLbxGmA/zylr3zTWt+
GKaHfNKcV9eLnrBpBBs/rtM9jDJtx7yo8jklNhGm0J7TdFJkPwgijA9K6eY28nUemun+zgi6oy0h
gUyhScTV4ugHoNVs08rt/vE4u0vH/PeLyM2CvwYKkMkERFmB/zOvm5kmzg05SOsMMORJeR40DhyM
E3E/QH/QN0BoSELNwRnIdAOSz3tMe1LvKRfrDQ10IKlj0+8pRehVL28LUQ2HLHUYZIjCe9CccdrP
FtQ19RZDI3lLZaWxLwAOBDwFjkBbzuOjZfyMuqo5aykKJJdp6LoaEA6h8vDulYMxl4ATTRwxd7Vv
sVcGuEEzz/UIaD6snHc2kjfa5YP7FGqIRawgZD73f3KCJPhy38Y9jjR2kaJuaRnTqGVoqKIPguHc
AZyQmPVE3yuokFZ8CxOiTWpbq3YKpnQXbshcOER/oYxqFhpRt7zgTKjO6q36amr+cceLhXn99uNa
oi51BCcEH9/beP/5uJAWeXrSxT4ntGk4z4NVg5twkT8QrJHF5ftegwXSWubJRVcOy2UhZMWD7gIk
HoubcilyggTtW3naCiDAU+1Qxmxi7+oq5aIdfTaV+10CoLpQj62czn8ugQ0e7pAtKnSi94zyoj7N
PCV5MA9Csp7yvjmMAHbQdBLLsJoEc+3ZQWloTCGphKk9UQtB+1EvAxhLXCTETLWMUtU8y0Tfts5S
ZOupOb86o5s9mMuhsxnGVyIPwYCaNc41fRj2lZmMK1WfqxmDDv1ti06XhGkkl9w5He2vbtQvCSvQ
3jMj/xRZ/uudZKAl/SsURIJ8jCAhLtKlGO5TYpcURiAfRhofy39zbNESdf1k7qPlLcF09q8TYO20
3/OFnzfXNDFUSZ8ubxNhPgB2cI4EkDTv2MU3SvPUiKClMEQMrSRuuPw2Tq5rxsru5XQCNvwoA0s/
qqazulF7EN4b1Z8QbofdDpAKQAiB91Ok2K97+xrO+XtlRYTMb+7UJOJeg+K/MI89oIIlO69dNZz4
98IPv0Zu+qGbp/akJrGx+eHvS6P7x9ndAgSG0Js12GUve4sCC4pGev0sBz4/rPiQvPZ9M/fvBN28
ZzvQ15h1ko1pgDNREJ64nodj7y4JROGannT2inrPf9Icf+XOYj1oAgRsK7yrX1ubXiTtKavb9qS+
Ui9W7Yt938VEV+SNIEJszq7qpXS8X19FDscvWFDiNYj3cRoe49QtL3ZbWMeg96jBx6x6FFnXHR03
tA5srlgHvUgepkrq64aj3R1u2erhVWszcitR9+9agvlWgRW+txe/r1IxkWOx0FaDHi8HhxXumnyk
ZmqA9rmzvxde9CUpqWT3sq6r/f240Y+C1Kp5jrfkUJKG5NKO020aRGlDnutkFNq6kw3icTlp5GdN
TzjhvFPkE4Xx90/uDxOzR63HxoYSnK6NQz/u99Ncl1kjBDCLY1NsWhRHHnto+FOPCDIpS1duoyQO
zgULxbqeE3/l5X7/YI4Tcs4pIcSkr1tYVOP0EQNVttW8Qh7UW4NaMuT4uLXbwT+brnENrWinVmsF
P6EHxmjsf0f2oAiLV5IZox2hVZc590h0N92edu20M+qqfQxjB0Kn04ChCHTuJKzQ/7gQcvlDf9sH
F+aFq1sGvGPDMK1ln/zPwprkjtVaoiTHpF0QmmjeWVArLbn4YdzfWVSVhVontNueRzesHq1m8ld5
MGzbOc2JwMXU7OBgSOY9nVLPujf0bcsdDkUtIE9KguonP4jXUSXx081md7VpM61mwD8EMQXv6fYS
0JJYwXsgkBDYDaSlYU6OnpqJWbm9HXVUz0PkPw7Shc9V6t7egMXWpiWpMj0QnD4V3gHiFhPPzo92
TVxugwnOS9Ia+oOTPfWcn5+bsDv4dCtuQ4ZNWDPAWvnPCMzKayPDr03gcZuOhr0LUei2g5e9TmVu
r0kWWittLF2NaV06Pc2ohXfJieYyp2DnZFEh5+zqi+9rX/OFL5tUiEWVilgbsu48BBmsGYS9SUwe
qGrG1Via4Oc6xUOjbQig/BxVgbwxHpH/aC/8gTqAaUIfhlmjTk2LWf/N50vW04Tsm5waCvV8jawP
INHsIN5RxSqBfvYe1+O30I679TRb1QmJHeABI833pJxu47ooN30qxQl1e3dCeFW7CdBDl+QWVHV4
YTxIL+mgvRvRNp2TRLqf+Fg2RWxEILjISIHmsBuCYvrshn27HbH+kJMQhCial1Z4SVqKnTjuMaHF
vC2msduog6EBXmZt0Kajx8wEpSPfbzQtjHDk7MSV/4qCo70YRDDd31IQGv9oYsm34hiunERyQWa3
IwDTvvU2OGXmtSFrOjFBbfRSZiTSGU2YP9DW1c6xK77iX9J2YAMSVNdyp83FfIa+Hx3G3v1Ym21J
C9MtzgjT2MfM0ThUTe7dXITVgMGaRw8ANTvhdFajcTtocQDLB6eS2UNZmdD5Us1HVBtC+kBCdWhH
LbsmRtIz049gdFbJYzgNxMiPNu5Sml1kwGifCzP8ZtVBcGBAi2tMLp5wN/0Z0LE/peQHIKqPbsk4
GK9G6ldrTWJnbYvyyfGTF7rI3ZbtMzzOtjNcDRi/edFbX4Yh/8ygqn1wsxL5dJYNPDiRw5MBh/fc
l+SRSZ48eotkfCwzg3Ohe18nqljYsYm25UgnIbj5wa0cixBfPF8ZeOO2lL/duit7UA6V/zhZfX2a
CUnb0NneBks9b2bVy9/XffuPDo8tAAtTP+GJQm/6lvBjNp4Ljrfguhmzu7oTJCcrJR5hsLaoEvSN
4VTWh4nAQMor4kSqsOnPxAbYL0kxAeMV0SMx1fYLDzrBRlQEuINzjzSqOtrVi1kx7PG2teaE22mx
MgK0/CTlND6oHzbBqQu1+H1szcFaC2faORr6hiQkstHTkoKaYp2G+sc0+6E6mV0LRbBoOn0rjCXw
2nMWOV4EySHvINNa4bSXsVaeh8LsVrELhovUDPejnYkzB1n+qek+oEKOOKTcCpO+HAw/83PeV/+P
sPPabpvJtu4TYQygkG+Zc5CoYN9gSLKNnAvx6f8J2Oe4u79/nL6BCRCiRQpEVe291lxbnBPNz9we
H8WIZf///pT/ucKn8GFaFgU0wQjL0vHfBxVlYCmvo0L5U0cDu1ue7QY6oDfWjG4fpsxQz06bEOUq
VHFkAhi+2ilw9jCGVXgIUAwskkTpr9jMMNBppr7WNXrQ3ehSp6j5tGE/UpI0DfobMk0uilOPmDiQ
I3r9ObYipLVUls+B7u4nEQ5KcEt9cSv4ZREVfiZqOaO8o4C5hDUPU2p8tRmaLl4+XNBjB58ZlDxu
/gP1tHFc6bXp4lzz0SH7gXYy/bcaWsGtcaLov1jUxFRI+vcRGb86hXMVVCqKBGuadP7LiKxS/B6U
Bv1yXLKAmB3aVU1mSBNTD89d0tJE5xPI1dvDPqxjeARpxaWsNtrWHGg2pVM0iTZlzZG6ylvUj308
sBQYVOYeaZzemxraWsuExp0+2jTXxX/Tq/1jtcavT9QBHVk8h1QN/sPs5KYRZs4QNvmstTHtjnC7
Rs0vbWFD3U8y71V2ZgL3i8XOqPbdulQpvPh9PZwqsmQYG0KMm9LRl3yTy52jlIjA61I7a27WkhK6
+7+vV/GPeTy/r2MDu4eLhqXsP3/fKoKyNfZohtKMdlko0bMwC+96oVzmnb5LrSupl/DlMsoXshzW
ak0SIgVcBiA3xyWf6tvc9WLunYF3mDeOqieHACP7vFQywykqvh2stRJm1iYZwghUk6f9l7qG+Meo
xVtxacEzyURrTXzUv189rqcXNvCYepnE+t1mNrQop7ay3ooPM/avTlgcSLHF2Fx4BUs3tXvxNVpx
kR+lX1ROgWWlnyNYjVXToHGJYlfbR5Ia66zdUSwNZq/334ThU/30H/Vjum0WmihTsL7/pz9OpIPV
xRQTiECd1u4tKmOAyT7Do9ctNAKoF0KM4VtgRSSqpzpDRoB8blrct4n7EulLh0BpuhklEhknxL1Z
+uEi6CxlN5fsIzfpl79TA1gFf9McfzdXBlLpfhZmFt0NgtkX9VgXj76ht+nlcbyvzein2ntyF2Oi
3XRN/pVRGL56Wfyl51jgiBbg2gyiu1m1lzFUg087NQL0duSnxs3DpmGz0gw/fJarGkX8hjcW3EVO
2GsfiOIN7b2PO4a2r1lNQQegfBjGlTQg9c63j7mZHGsrdW9GSU0J9yOquPYjpn3xAm23u7W2+mhs
/661efFSGKVYREEmD4lnI2ayi0UXpubvbBHToUfJhDYjMLZ9mX0vIJzipVOB1AeoMoPuoFYaV2od
cOlpuVh5XJwY9J0nI/Hf4iEtnsHl3fySdNI0zPG0TMzwvMO9SHl1mbAwXTPnyR6pqSnHsmBS5EG5
XTa5l6KAYPpHMM+wdG0uKsur6o1WBs4hEwIRjNs4i2GguLpqqJupPZQJI5Wg02ViPve2EmCJALqc
TTwhnw/u5lS+ti6UoNw6MW09vbXFqnF984HLyVyEoZt/9yzneRRW/UvPrwB+tKGyPzXe2TLBZzm1
zErCI0VNYZd1rDsTUQbh3GiZo31Nstvsj84MjKUIICB9COSveREUsBjAHe/KGHdmJLV1qaQ6YSq2
eu1RmOFaJ0bMht9XhGl/Mkd67r3xVY5c+IvAALM4EakosrannKr7bpQNHIQaLz0tAotgUQ27PoZG
tT5ok2Ri3uVDPiZKAlZi+sjnQ0SUrmyphAfXLsvnLCT7c8I/2/iIV0WdAeOv7XIZaTbBm/2g7SiV
cR+YFK5V5HSLIHF+ulOTeu5LzxvW2R/wYI+doJw1ByTECV+g3IZwk2nx2Q4l79qeRMB5DXR0+lWs
giDpjHYTfisEN383sRI8aGHXK8+BafzbjQgL3zm5Klqq39TuygOMPQsIssihvGN0w5zQRRMbFmyG
CGddyC56sgf3GMVd8RYqlliT2uJcg9G4KsT5XqKJoetoyWLw2s7b+EQg/p6+KYW+DDNbvxo5Nru5
82bKqt0aRhHBpjIV4skc5uGzxToS1euIBvw+q3ldp6c66mXeKU7GcMl3CHR3bl3nbIY+1W+u9I4o
0hFmlG7wHCg4UPWGhDbo7c8eFcg3re9AaVpIyAym+JZa+dfZV4txgdHWzoedVkYK9tGg3ISamd6M
rI52DApYWDsYivVQx1da23B6R+NZAZv0apXNdU7EKVMdgfEw6shHZH/DaG9dTJuqniSi765Hfrvw
miJ/TdUCNGhcfovKJljlpVIDtAYzHKDn+5NqkcQD4b2QOE8RsdezY45uyQ8ljvRnD4AbGowAZ/+w
Hx2z+TJ15QfrHfudBAYSNhljjmCSUiqlkbJNemx9xBrFT3FR+sfBlY95ifxXCJHQTQEI3kCTbBv6
lN/g+leL3yUH6tVIICiCzpVVOZLMMT+KkTeZNmuKNqyGjS24LNI26r2NGZeYoPyuvYjcDBYoatYK
HdHvlR5pa2o+JFT7JUpl2SmvHk92te0estHFiqiVGmoYXT2VXvn8G8USUfPa4789DhPLeEgwf4Wt
JZFkKeGRbNpveRQ3h7KJ9QWRa80LwoIvvXLpSoSe/wfVAbwdHPGZ2lh3GhxCc8lYQTSLHMkvauKA
s+6hGFyTRGwoC51a7sqoYv8HcIFyJ1NnxJufwDmfqglN5GvL2jABb491sJnbW1wCzTpW4THNTcKY
r47RacVar9LvnaF4SxWx0Jn6bHPtJcWZwk4P9ljbD7UIf/WDA2Szb4r1zGDNrKjbtBRslhhG9Tc0
F9liqu6fPCZkMd1x5A/RhrzxF+03PgML51cLM+EYZyU318IkxaoXDpY0/xJR5N0pHTEIOJ8qUttJ
qnEi/acRx/BIMm5cfq5CgptY6rTJ/N1MI6DbWTB0Ky+W41D5pFhyTvQkOigEmQjdjO4pZooCef/x
N1sPE/AXSlqIm9PrdPyJjlBkcBi40r+o/hiSXO7srVpYP5y+fesjwTeHyfmICvMeYl5gRUf7rqFt
dlCSzj/4Xfr2m4sAMhh5DQXIWbibIHUFUysMH3VcnH6N1PPVKTya1tizNvmcdSU/kQZ7zeoRD+/o
yEsl3KeW6t3834eUdJVSIMSci2mwFS/zzSfWBx/KibGcbzFdoP3KEKtiKUK2Q4uAPztiam0JzO3V
UxvjEbm/TGWEzTrRIJQQxbWkSbYkCjk4UTjNKY0BiplurRklGs+4dh0sbPJFNiUm2cDRCXvOH5kl
naNDIG46Fic1F/2m68MvuiW05cR40SCe7TzAFDamur1GPKAWVfbaQJK9KpxJlF3RPaHPQaEatlj9
q4lR4I9K9W2K7iOpnmBKS8XN4MiBGs74c1T5jUcD5o1JlUaqAgVqDHS2RpapElmTxAHRUH12Kl1K
grVma+shnWahHau5QQcfJ9DXUB/VqKiUWrDqAVKt/DYnuAjHZ2ieoTtvi6aLKG/QVgtqsuCdzve3
JUGXwBPzY4R1QIZzFqay9yx7qRve69iW3QKytLtQflQx8kAaHcGmnxJCWYsmaX7NuvQnwe7IVAgE
9m9ZiPK/6XcuyQRKYVxhnJVK+WEB7lSL7mdhZ8yX45tm+0fX3uJg3Tdkubled2ys4GGQv0tWpPwc
Y8pc6chES8jkkWbj0su0BGtp0S6yEk6mlqLyAHPA/e2QuDxTPllwgVxrC3r9pPgsQj18VKoZ9LRt
FllDFkze2wwH3aXXyLixK2IpKvJVe+uHR/N+KV0PBtDEMnfGiX6XJ/ghaigXybAZbBZVGRAYozYP
VLP8ld3TVHcM0tqJE4bgl6nPQbpMG0LaBYigLeywH30t9kAfcV2OZvuUJONdYzFfWMGJTtw3JSvh
kvvbyIqp6OE3CrhoxliO3H2bW0B+m9Krr32bX3vQ6cQJ7N3WXSWyYBmYl+ANm1MYDw9dxntf1Q5W
bH8b9BIJBO/f82i/DtPSkYkbpST3JxE2S+5V9CQaxqZIJ9mryngpmXw3VGI9g1hBNV7HYDr5xLxR
wH9aVgFqubI0dm2XvfW8zUEhVF0tf4xEKbiYfRcQwFTa+cFrqeXlxjDiHVG09VIfah85qc2fhRgD
NWm6pbQLwjSGu+WIt4j8zTLynYcZpB8Vgv7VIAFxuZRDFqjM8Zq0d3p7a/QKVIfErpb5Xs2zVTf5
0y3s6sQ3+7RoWUs4dAWKBPtEasSn4qYbxbPtAUdvGE7GwH0YeVst9hT6BtA6lwhd1DmVrDz1JKnA
9uCjB3O5lcIIUCYUk7FA+3CIEJNGV64CQUgoFQ1/CViY223n/moJ1EXLz9XXafc2Ez/IqXtLmoNr
PgncxBhlmUYXxCnQEsSZgHAbMK2C7QGuUz1ltxTnrk3FoqUzCWyQrBGhkj2qhVWxq315ChRl2OaK
+r2dXX4uAgWQXdzNIE4WF7qYfJWKV2IQ700WfQnNFMtWq4tFNBxjhVgRbgooZoKcJFvmLH3TvhS1
nyxNYX1GkUqUg3pEwVkCV9UPoGS6FFDhSD8+ImiUImUKWLO42kbD339AWIeL9AZs9sl3xTeyz+LF
GJlnT/M9LgWCB2t8rV5zqROA/Xi5w40a28vMohPRef3RswUYE7dXN24QDmuNEFgIid0LKU0qGJHw
ZxgQ61pZC63w9hg+9pIOPhikWOLoKF6taAByb5J44scWQgENczK8n2I4db0aLCqzFJQSolOAbme6
Fipae3ZwSYd1hvG/qKDyiTL+tMvorS0I8HbIytGATqyTPLrFyRDsGqt46HEI4L1/1ni766GZuF6h
QmoAgVOKSuT3GBDeaCq7qox+mYH7Dn4PNST1bIwBKxfz5ioxgFhZkFNzPMUA2X5JvGxLH24cPpDS
3bpR8cy/4zYeSUpGcv0YCQhJTDqbSJaXYwCsFGrSKTWTEvLZpqTrs0qYsTCLwO/ipeN+FHLpgXwi
ui8/OLkGmkf30Mg7br/xk2eVnnUgquAgOVc1k4Ebuu1gZBpOLYo2KpfQaPShvJimsy70Fsy/jiil
DIqXfMzXeZp1GNHAV7nmlzBisTZDggIxjSkH7ausAFtK0472nmbay4Zl/EL3wHMZJeUmvTIfiuoy
HWcBtcu9ZJUpB9Uifw8zFDwY4AG516VcwKF+HvXwzRqw/DIDzXatFTbbptT6FSLV4FA9YjN5wBHP
XixleEQBdxYA6+GyZ0KkS7PdMvDvTS3+qt1uOCdD99O1+JJKQkOWocaJLb0pg9Ipl0pmrTvTWg3Y
hg7A1JGMy3ZcUnhtwNDAe2GpsowiaBBOwGLBtrCN8KnnC0eEWG21EJtr5jHm6OVSuPHA/1/goOPN
pLQIVuAhkIm7OEZh9K6VCPC3Uf5CbJiSpZGgrGvQ7vCnmtof9iL3WuMw8FdZqFG+Q4Bqg/bXli6E
iGnVjsxMlVi/2gQdVlNA7faMHYYb8MEAAIleVLcYVJIjMLSVq8X1LrXgJHuAyJw6Ls5ImEkIUD8D
lUpskudLSkW/TNP/Gl1lORjNoyvVk6mkhMz1Z1MGL0Ni0wLvn9JaPKjec/Mzgi0UQnB5In2CG5Kg
28ax2Bn6ntUZscRdIj4EkmxHRMpLZ3EThj19EI6XHWpB/oZl0VkZM/N7OMh0HVCk34jYv9e94b/h
7acWQifItVD0W3n5PeWX2Xim/kmHeF3x62PYMYpFigzIEgPltOBE7+szkESbxf1z4yFYbYu+WGVD
yxeuf2fZmJ/KLOCTxyKP2e3CrMImKpq0EDRpi9TQlCVWhmalxwUr4ey9GzPnqW3b6FBpRkRJJOgR
NIvoIqZNDIZ2Nap8K7g7ume3cIJDWwZ4jdgbqTq2UdjtmyCydyqXrc/yG7AlsxEr08TO61pw23ym
rs0NiPXOGntMtlfCMDmSWTakIFoduz5nnkXUHbd6srnUFSZcossK7bMNnXLV2MlW60iAkw2yzyaw
vksz+ZRud3TVAjdiYG/Q1Yky/xoj8sOpPccLw52Sq5QJiYfxrI/V3eB3uy7NwhVwpp3hZqSsmKyF
tNQMN0ih63MV1A9zIjgDjAi3WaaIjT7tjmOxJsFpGXiF+cLSTzsbMmBdpkfWSyOHEq8rXpP52cqs
fXKx8SdbljBfYrJUWe3p+sF3rB7kWGV+WMI7+F5bvirolXf4LcKtTxbne1UpS6rD5gfFYG5r0MtP
7qgG9555z6KanshM/1eWpMOTEQOiCo0sXs/Hx+ZGPbCHcAAQxkKPRl22/+kQanHsPEVSI7OMpZkg
5EzQ6h51IlMZED23X0VW7qwMRMU9mqUXeKv1zSrrV3Cb7ZsMi2wfuzj5grFo38imJwKC0WWfT8+m
dflcdYp9w4dkPOoadeB0eCTi5SRsxqz5hwhkaRB4MLcfMGmQ8tMF93ZMq0ukKiu4HMEdwFtwn48T
pq2IkRLo/x6Brnh1ZBOfXOHFVAYc4tnrIiXTCR3EItD98T5vLJn8wgvTw7+v/xwSorzaYzCefp8w
HQ8RzDpjYl/+HlKQbIYyPypQhpgFN99IytGXxMfmOzEmcm+pdsWvP5CqSSgBq3sNgauafQoLczE0
3PDcOk52HaKJMM/N6zOz/VNipM2rKoFXJ600ILp446tGH20+QekbEsnTYi30WDmnpaoiG6CL1rZq
fQtaZVwqwre/5665JSSx2Q55qrIKgALfdKN5HuEvvSEaAFCdvkErwBhZGzQ73ER9s+u+2VLkceGv
qj00Wo12semRDzDKYsMqRrJ+RFVhZqkDuT6WD7e29JuvJtvGU7szVzgJp/pwDFxX/c7dUKfeV1kH
+mbaQ7jITabjIqfCMEZ9csw6LX24Urny0gSe27SPU69Ol30Rjt/GqHrUuR9ShHY3EY0yfxGOA19y
P/7wh9ZYGIUj6bTn8VqKCrir07Uk8rV4GZnldxPySFeo20TcIyljpPIMykfZKDaxao6Z+JuoiTrc
W1jS4ENW+5iC68nICq7rdCx/1JG1GIWu/BLSvpSqGE5SRcDqdVRaZOJV1G7g+yWadJ/NympWWom1
tTAMbWu7JEiGlUJZUm0K1N5Ot+9y0z4lQd9vcs0J76bSi0VjVeLaB25z8fWG8HfDzt77BHVP3g7m
NpdF/t5o5bMp6u9V0+wKu9Eeo6opi6Qc4oNRT5+pzEgorOx0Mz8bps7GwLpAeQLfbuC2zcppA/eZ
Ib5f+jRXXk0V89ZIatSuHkZ36UFa2VoNVfOmLDYDTfo3VnelLT+rurSnW6h+DJlL3nCjYiacnoAn
S7SwZr6wXjNXmT/eBEqmbau1zksbVzee1z5jpWsXShlW94oi9YGCTr/OKlN+zzTEgtMZFMPsZYw6
5NwplkHo0Dhu4lfPl+l9GKyaTB0sVAaFLmjtLP3IZImF799zBNg3BQX7OR0Bs9Sacqtj6dGIzF+N
3tKvcjNEaRWwpoyK3WhUD9Gl7nBpTD/ZFACxMXk5yjY1uVUBHjqBplWYKjga74RdTw2I9OqmvEuF
Ftg2i8f3+YkMztMw6AQSEg57UqaNIU3lOG8kF129yBxnmlum7UoZZLBDPv/STaSrzM7+bJSJeYWz
1KWBpMXxQcdcPp8yE7H+njcfa2R6JN4jfa1Qc5PsNBLv4X3UYCdQ52JEFoNBtTtEFJfl9IZctdzD
kBM/pJ49tZlafjpj/kNxzOoyEKyyir1hVRmFwkyCMgdXbXvqtiz4oA1Pj8PcahnHpodFlPh06/2B
CMsMzO18UNd16srITdvIRrzUqRZ80AJU6PywQiFwCozvZgkEPmiQVuV2ebOTrrw5cqI+iepXOR0a
XRNvZxHrT4MjguN8xnwu+QHxFvBFsIRFqxTrXLIsBfl6aSPpLLiQxCrH5bhpNEMcCkbUS5/X2arQ
quA7uu2dYLLyU8+tN6qm3StlFXof6EFOiQrJ1GgFMiaC594Vd7zOpwKQvGRFIt/HhuvcCs3qjLLW
Xul6z2rSpFqYgjx5z3jpmAHpqyffFOOV6xJWBywvluRd133kPwqfLtl8ColPp8QO9TfCq501fUGa
2mmrXoeiqpfTC+FG9V4xhBzV2jZeWiRk+xiS9UZGdvZRnBxTlx+JGYQbj5yVfd1RzW2D7EwklPzo
s0xf6qNDvLICG8usVQTE5DjQNuFTIcRwWNqG7NcxZLb1UOd8wNOmoRAcI4O9gmLRn8LS7nf+h6eG
LQnAXDRZreQPatP5Q+qkpLnm87zT13BRSJH97hRauR/QjEPqikLAQzlqkPnhvEHFEB6hPCzM3qI3
42vJed5Ix/vzaN7FPbE1Mjc+JIWFQAofAOOaTh8jQnSx6IysfWER4S5zv0SnlMXZkkAjnTmGAoub
KfQ3vjb5wh8c/apMax3gpHe6Cv2Csh1ptBRPDqqWs4TtZHKzyzULVb4gknYqcsik3vt1rd3mTRd5
JgvcPkJZHQuCQpIwOGUldbOWwA3DdD/G1FQP84bOKRWfaaObPcCY+aC0nX5jSv/57ynzo/m8+Seg
i/zPyfP+fzw9786bhjriuhBEpbXlmN9YPpdnX4abvPbym9f1kcs6FmJO6UMYTKeD8zOli7hPM5vT
vDcfn38ensKwsEQYYBvk5SKCTm9WQ9EqCauX+dDfH0giELilJJtmPqbo/XNaoGxiFOQDV6vbmFN4
TgN9rRLcsIdcAwbab1/SkOJ/27c/mtgu343GQBRUbFrddV8KSZRHwcwH9/hw8UtVX8EbH8gA1n9U
bQ3u0BkwRscTJ94s0Voan91YJdzZPXFM4sR77rta3+TdlHc9eW4So2VIr+EZspRxZVg9l6Uon1l9
NJTLeloe0244ek8uOJRNUU3gGi9rny0EUYFHExT+lraKDdgRVaOciBD+0fniKLw8+nJpgi4yE5c6
UaH5robOCwoxrHY4ZqKnYiQUrWP9/AL36VuIucHuK+/dIK1jKz2v2Yb5mH7rwww4S5x8SOzFa9I8
fGSeKuu2VAQvXt5dVLrSH7YAE0CGBIs9on1uSjaW/JrjB54x7TmuxZOsBuarkoRtGX/XotL6Hnpa
TjIl9PQix7yhDEr7MPsg3ag6wo45UG0sTe9QgTOaWD3qqkoYPFsVRoqajD9wwxfHeS9WycQ1Kbtb
k9NiPoQeetzUeXktWyoGVMvyezdY2Z0EVG3jdJW+DCYEU+amezWkDB3qAGhlHkzNwOkhdTZ4v0YJ
csl1fjRD5n81dvFe0eN+JKyZdoNm21tIQckL3KKX+QRniksIuzx/Hvie7OFA+duhULRXJ3XPfS/8
r6iy6gVlI+fuC9JS2mrINn6QM//RqSBN/4kVl1ze5sapKRdUiWndhlrAr9SRPyidl99hzifLOoni
F7sENw1b4DhvAqHDbpDJt6zvCVTrp8VMRY0PlkuigJZHkLe2ywkHJgh8qMPhhXEtfnaTGvgxJkUt
G4hyFA/8lN30/cz4+g/NXg+m237MsFT3pfIyBB1XQ+SHPxrUdoMYEUg6SAsCTWzTok1fuhx6lEuJ
LCZAjXoU60bd/SJ9jmGqhpBZG9YRJo3HlCGF9D3Kb4EVjNwmA3UTunr9LdaUw4hR5CGdIjnn1si1
Ox1nRfrsokYA8lJc08z/s+mRQC7CZHA3YBaIh5RKA4FfDtd5g5oXpzjw/DVj7L5GjP4UgWJ5KvNb
zTwADmnyvS1N997ZOlFpqf0rFtK9zxsa5N0GN3i0+nuMxMcDPNMHjlI6QLlFm9/qm71HzDvJsCzw
BEoFO87sjUunXxE92TrS5YoqlAeFiW2lGiRM6Ea5ZFU67Myqea9qNbgECWG3cKGZB+hpfG4lq/42
+GLIqCmnDvVlfqRNj8IOEIrp9NrK75Un35b9xZVRf/FoWVzm3bBtKsoV+VsCKm+BR627mvQErnVK
UrVF5slqaNuEvwe787G+Un5proWfk5KWmeEjmWGWdl+bZxSlh9osvXuqV9aezqqx5DIkikpxmnNO
eClMqsqd8KfF3h/JFR4AoABZYcxX7C46qU1DD4tsB0rVAdlfBetURUQ6M70xuhdZbq46Q365sZ9e
qqH/mURR+EJxjDVQJtGyjuWnRvDSElBcUTXapfDMZ2baDq+ejx61ftPATOQTMB0Q0rSCHpEtVc8w
VknfYI5JlB0c0+zcFN2/bqpy/N4G1AQ1DYecYpQ2+QiOWNSDj8kn0U0U1fPDYfScE+nERaPyBAFI
z+QrmUd++WOdKvy1WrN/UuOOVD7V+YX2OEtBoeN6bdpq3GaBkVPGI1ZYUuCTZU5TiCIQaa5sFL0g
Z6hhomDQbF/NT8zHJAtRPuXp6flE6auQJOZ9T0/wc1N6uCPC6XeFn4mzILqTPqTec9334jwfs4DY
/Xk0HeuS2l3UqaGvQQwZ3F+mg3/PyVnLqZWmHv6+wO9XmU4jCKM/aCnNmL8/Oj87b+KBhHq3hWr8
Hz/79wVo3HYLrw8bsnT4rf5/54nOXVYeyIXfPzWdpsJEQBwvEVFm+fD7vaDJ6haAtPulWdbuxqhL
4yyRhW6Z3VxNX+kOKe2SMb0onX60PcRWPkvfnaZ71jrrm47IN0PuK0ExnzYWgsDRig+9X5PhV+cA
kEFFj+MUMZBzr/EUG3ZrXL2yqLKDnPrmKElpLe8YFT8bV3lrjRApQ5SYLcW3yNtUTdte7NABkdSH
h9HTPA0IBBZDYabhli/DwCLaHNap97OFc3lViZO7zxsDcpMsm/JklSbNnWA1CL99ogGXnQLhvlaO
2jy5tuzOuiuB03VfZh99V8AQ7QrT0m5xRZykAThNS3XraDdGt+0xKAJEOnGvC9+bpnAOIjWilTPE
5dpwx3Byda3IdENK0ZuHus6rNXc7famJOrlOSPyqAE2Vy9bm/2vvVVWWS5IkBLPwxrqkWfPwCKZv
Gs14TcaWv1MltTc7eonIN0NMiTgJ01Shx+OehT0ekYFwRY0SqaEOKzn6+Qb11tLukU9h4q4XNi59
YRDPlSKGT/WhfcJUTgJrQp0kFo7ysHGFbJPGqFduWfhIJXPjgK7GYq3Ms0WVA6Ets/dw2qti4lES
11/PzzWhgzwPag91hD5PFrU+/hS6Dr1v3hXzNubOe5g3/7IPqZOb/fRMiy308HfXsiObBOjpGc/o
05VOyMKyxaTwRIZN8FQYvKE8rG8kLgRPyZj0J5a3v5+bz8K3OjpklXvo3X5vfE80K68JAOv+77H5
ERat7pRV3b8cdxvAYfa8UTxJ+1ZUtCD+55XC3k+ZmZkwLASdQq/wy7vfojwJu0wjk0nNj9mbTjbV
er7y2rIM711HgkbaX9EoeR9B/TbqRss8hPL5qNvmyuxpbpOdk6+pgdDChLaNCbZ4CqmK7oc++qnb
BBwQgHz3iL24R70PscVKNh6TrIVfD8Od1t5A3bIJtqAE40XaDdvaKTK4znwnIWWTeaK3zi0dQudc
FCQDNlV6LPPsOgIWO9lhBdAi6pHS6njq7DyXyWo+qA7qn6etJMLWqwSBianFgzvMj/zdzC8DzDoi
feGhouQno4ocPEa87SCacOsUwfgNwQHrUZtahgXSvPIDB50Hx6OIpq/iwZzWjRAFIuTgU4RgfvS1
l5RYwC1kF8YwrAxSJPHCL+n+im5oF2qRAPtqaUy4WTkebJp8y7y5NSIT60Gjkp372vDWU4zDgtXp
NKGyAWjHljA1+1XYiJkHrIEk43IWbH5rC4UAFtm0G8Ltw/vbdkf+ip9aLOqN6yn1q9JTfJRAlGTW
n+vPXlf7d+Ay/tHsQGintma9S0sHpoH25AR/2HiZwCWQ9eSOikmxRZzr7jw36hc5ou+AXpZT77rc
RmEStxPICjtqJjUaENMmLf01uCX/6FXKn0NOpxFwlZ1cMy3URTdC+C3H7lmi+tg3YNCQfrluRu9f
jzBYsLZGoME5fzdJGVfreIIUFmapHWxPJQrBnbcqBD7u79PhecE5b0yNKWbsYYV2db+CrdaRqR03
4s0XcMbCEEOCIaLqjQ7XfJj4VuYM5GiFU3hMaCnWhpgN9FTTLhLN+DonyJh0S2lD1Lf/OJ6lBkzF
fz09RnFCubQ6ZFEyHtHljsf5kTsEkhVQgtZpSI8eSSe/j3eR3h/B3xah8kk5Eouy7v8k2vcTdjxq
mzR+tVoCLILC0ddRFHkMHNFOOE30Vifde1RDLHWKUZ65D0qCPvng50eqlffUlXtKCjPwqZc48nyf
xpyuHKQIIQ01xMkBJsKf2nHjN5gfUeMDPFWGDp1Y3+VYkAfolvnLRYGaHLVUxdI3Pxwj6wK8POV2
sRuYelDazIEH4zLHxcGdvC3ao2pxE+NWv6+ViW9oWclVVB1fIlY7JNd/eKHWrBO3fvQdBj4sF3T3
KYsfUivdMKHT9mHg96dWLfrT/Gje9NPu72N5R3q2R5QPbA6KQrmM3BNr+z8bPZHuKYGiSCs12ZRt
eUpSmCWTD8XybBycJbw0NPP7vOx/RdPefDxLiQTQcHh5EUPrQDhZ6upn1R7dddNgOM3L3Nsx8yWd
MKUzoMZVdyBCDGR1v9BFNt6yovk1s/16gw9Zr0aXFPvhUQ6pc4Q98o2poAH4krX+B6aYeB+Z4r0L
++RkmhKaoxi4nNz2/7F1Xs1tM9GW/UWoQg6vJEiCUaSi7ReUJetDTt3Iv34WoDt152FeaNOyEkF0
nz5n77WPBer6RlXUo8iTQ1YhOaaFfqo02z3VZvhB2gs8E9fQdol0mT0PdoXHpmMA77WQZ/GnaEjZ
NwvgrjQZVgpRovNIoOAqhHYdY+dfqkUvsVDHY6HQ6Uv1KXD0TZUm0k9jLdlanf459OnLkLpEKST4
n6VyNCQ8NLNWL7wvAlHpt8JlbytuEJQWSQ9vxV4VSHKIyN7PNjYejXDU2ZifGk1ZonXGm1KkUOBC
T99Otq4h2fusqAPx0D3aMu/PYKerFDb0gEuXZPTY1zMKhNI9TpmQ/li9DjVZX7MtMXVb0XcmqvaY
prHcEKwuN20EuxQe3aYjdmKTuuVfTzT+hAp/4n5KI6fYxLH9qkajs+ui4dCB1vBznVzYYvCO8cCu
rRD+uY0oiKeM3vPAEMUd3ffcquRWLYo7KHlyshJpb40kTXxJdQR9lXxSEmkucwq+znNTtsTQOxOR
QotPg6BEj+KpqchK95LyKlPD2ujVO3mpw16HuFqUNF/TIil9u4Y0mdWM3gUQ8sSOtoT/PVfolH0e
+B0t4zSOPS7nKbJ3YAus9zJ7c9WlB46K+wpSrnuMUUdctrnLDHIqXMz94C9+ubItP2qmjlRqRcZo
n6eAi55btPHX+B8uc/2INoksTfOIseFlxFQOuXeXNF73kUrsN4w9t0WBKLJw1JF5sXq1vDI61liF
DbLI7ZmGwVjqlMoiaoModuxNKildoX53KcN0b5YA0VRXZ7CAwjWnNTOVpGB5Dg7JooPRDUtgmw8m
0WQlUldsQc950l3UlO5/Lwq/bTjWu8rw6Fr5ZkRVs22ykVSRjFkAEy+0rIwizmDUthPJqEUi81MT
m/+cKOtQeQFhAbGgcKZrD1AA9az7pgV+HAFNR6N6LavwP5UhzaZi/H9o7XEnNbo65HFsifDOdglR
Lcj5Mm2LWBrPM8J3QpsanAEDPYsB1XddIcNXzem1HQ1xpn21MbH62BSzmPjr0k9B61MED+8i9hRg
CmkASkW5pQadN2uzJAo2Dh4riQOsc9mQE0WiQu2VFHlx9BCup+wN5IMEL7EjdUaPO7RlHOa6coes
oXrm50i8l2ry7G3d9JPfJ5yHHBdNWCoDPZrF02STG0JC8ciY4aj1HvwMM36hTcbs19xXMVIYQA3n
SWEKSTpNvknN9k9HfWeM6c2ebeuseKxUiPYuZWkBmR7QpdQoAkMLErxC6yyUSuhTCL5y/L2F1gQV
b+i6S6c20ylMvK2sSk7gsLwuWFeIwEm9I1Cov6OyICfGJSELkWOacNInKpp07rAr97nq9AfL1D5L
hitXb+AXmklM3WcwMl6pbBMVGZe3lwx6NnEjlTO8htvMYvyUMAYM843X0U1tlbx65Kkon5gCbjHQ
7koGEU95hTdHE7NyhVC5KevWo4XSWb7bUuGJVp+Jj0//Mi5sr1Yzyr2pLFSNeHprbbo6RpHO/vhi
8LZYBJvTJSmq+TKmMQDU/32+/q2fM8XPaLv+fGBQ0C+3RtoQg9VqvkhUMqxnedSM5CCFmOFx4L5u
pbbREN7eQpaKi0tgrU2r66R0NhYpzzxotHCOBWIBdLebYswgUSqMQ/VIe53QKdedm2xY4yGYmDQf
YOgVuXMMM5XxPHv9bmIz2mhegzWKwSrRTPsq8ZYBjY1YCeOCdPZuP3gnE7j96igohfvVSLyDduLG
m7DOQIjFo5/XocIaEIYY2SdEGMPSH8saplYCkmxIDqoo0xK0uxB3T88NP1wgGgo4a5LH83uFyAk5
hZS3WZufRCKsTQRQjxBKxbzoLulwSkSbV8RHmbAGqraX/GZ5PxizwMajcasbza9e5f5gToUwvWNS
ho77YMZtAPSxvuY9TltSLzFqIcuSBXdy00BSDR1NPIWpvE78ryBbtB1FngAdhodSs+7P9MGRpkti
pPBmaTL3WCIjFl+UkblJkDtwL1h31i+JdhBtTVeBBkPm0zFB+OnVjHPf70TDGaFR2+ZiYSq46Gr4
hWkKnYQRcVaLzdfYyscDoyQUoOymzPVsFhPWkAz5tkIdNCMCaouTMmo3TPz6oUePXijll4aNeg/b
rdpNETpQ+uQIfeHwYVI9Vd6fmlHjng4FL1muo7PluHTqlPpfGBYOZxKvZbrlebfZKr87bbhONPYf
dOsRcSJu2nRENPpFOOZ/2tZ6dpspDazO5dIYwnhmURPbMtTyICZN5WFwbos8+55Y9cOMBeTzUFeg
AyDjARBDv10l2G+SpIUvz2wxNE/tmDhIRrgLRERCVa9In5vfQb3UYL92HDjbbcRxKI8PjT49dVVu
XNcHIXrjqoi63naaV+ywDv3PB2xGbcwElv84mfU+dKhy1//8v5+7/s1oaKSmBsFb/79PjWFAIFwv
K0yWlgHWBsn4zxddv5bT67fGBsi6fvL/8y25+/VT4tq+bKLvpCyHHQXDLiKs9q9IzWyjI9D41XoQ
byV0/8XY6W5HfTCfMTgmOy02i7ve6+2+m1X6KxEgQfCaiyxLviGJH8+quiEACD/P5HwMieOy3hX0
dCZ1E5bM+vBJ3NADUXxosXiKuQ1aU41PjVlgjc7z4ndRQti20CCe9SalgQW+UuZ7zYrnl0nN6c60
g3VqavWMC857qgdVf2VIqyKUFcppfVqTg+HjgIwP69PGVkizE7ja0A6MgboIPiPMoxdbFN/M54dX
uvD6s1Ucqvh5ytz8FYJG/lrb2X+uVPrL+k/SUNsdTtd871jRoyEWorBlQYuv/w9G87EjsXGbN1G+
qdt/xPQwUqsXX0FSknjdDqqvdO1dNoNzwj+8NWCaPBQAEDkZQjtgjfnGbmRxT69kxJS+6yXjQVcy
9xFHoGCaUllCfLFIxQBuwaV8RgM2hCyt+0PVU5z14jBEjPsb/c+giYpzOrfN0Jq3vG73uUNwjQr+
ZRMV9QFWLNieoyvtvy52wY3tRO9OSE1JZDRyxpDxNFrJpi4O3HrWb8zI21i4gaHH3VMetcPbAiTq
HIaY6PvjQ+7MwdxlhG1Wg+43NeYBMVD6hxS9H42n3k1lSaTQkaFX19IsnpkUPRWdOIxzw7m5D9Ku
8VMcSlU2n1ot/rBl+EfTqIC0SjlWFXhQOdzAP5AMg4Z5yuRG4A0Byr3H1XtPBXRfS30Q0vPWeNVd
RM8zzVNJTNZ2zgludBJAmZV8cqP8oeunjtsZ4Pl/YPqOXL7PjgK5EIbYVB5ribQ5GcqgpAOUDwbm
hju23b1aK6dcQJKan7VyhvhSH53QxzMMRH/EfTYxHM9ClFJx/0A5Qj1Aq77lIs76RXlG8YpiD+9J
Vsz2Rg75xZg4GqjXpICiVLl1kOr23waALcF8L9VQg4N2MF24vU32ZLmHK3IDEHdv6Eh6+fwnauHF
fBVDzWnB+m0Zz/ZYBnaiI3KvbG45jYOVtjVHdEROS8KJLTZF732p8xW5+rHJ9Tekxh9dAsDAMpV9
VSCe6/LfkWXetX48Md5+N1kwl8MJIp9Lkixzu2ZPvueuwVbrKvIOe9SWMLi956HdRF15qRXnYTve
3dGVI72UJUGP/qQFw9o79vVU0UcemcLZ7RM+D3esHyVZcd4wviQmLQp1wpsXUso32NmV+8DSb6oH
+tJ4I50Z50J+GpL6baDmCkW4OwNN+yZ+58RNfoLXtiNe70lNmVLFhMDifGJQnRS/KgpnxFUvfd5Q
cvWc9F2NrWZQj25GK0Aq1p/GZLRgkq2IVgzUfMP2wrhykT7HtMucRn13SkbG7dIMXF4vukByk3Nb
bSrV/IfhGVjC37Io0b2UiN5sVh8Gyzul5IAwtijyKXOHljCMPJF/J9U7Flqys6gAQRD5pKEQ+jza
qLWobFLWxMyWpxqrbcG5PcoBdHmUw55+H0h3tIA0EGkE5TjDfRKFJ/fPMNpHhgCKPT/PXvEpzfEd
yNoRFdw2I9tmnMwrhsVdzQg86hh9WfNyMX3P6g7Id/fJZDOZMJn7CB8YWlBMOJgHlVye8aE6dNeH
mJaJgY27e2UTIXE7JAvmDxPaeStVTq2JrkEcmQO3Tz+xAO4yE6KX5KNObSFYofGK5YnlfPar2N6J
Ln/iNofTycKVM05L4HCW6TVXE9ibE1oQIrc790lE3q9+JGcu4fhaVvegUzeWIY6j0V+6xjxqmhJU
enpx3Cunp6M1tNXWydACTe3f0i6Ms6b/q5U/FkrBoNZYG0Wv+bquQD75anXts3Ezzk54K+d8j0L0
2bIkIZITpsu+P3t2/ptpBSJLI0K4H19HW32lzt6DoDwAGE85IaP4T5Tx99zh7dLRGtE0/oXwCG5f
X34iRz/WNjdtI9BeOszGDQTRZNAvQkNMoBvHend0lBpRXPIumF87t/pEGabhUSELgEvf/p6s6SSw
hFVedba+sBHto3q4aWxMOL+KPMZJwX05Ki3Ko0tVjowUFN9sK8JNsuHX1MxoQquDASMIH83dqkGA
c9JDcpIeIMgBWkQ/UMynKNoXw3yzQzPBSpZxIeJT2VoXtcGN4ERsEmAPEkCE/fhqefwZMa0c3K94
jj+MKL3NHp3X8b+SSgnM/rYVH8gqunMZRd96GO6zMSM9QIuIlRpvFnxyyCPlaKON4P3W0troG0BR
SGlMjq+uomHkL3bzre5RhduoJJAHX0oQiANAKVyBLRbqyD1r/fCXIwtCE62FGxZWfhund7NSToNB
BrlbBctuo2bhL01pfbfAGuOo75OJ48ihc2fnZDmwtxygCd8iPcMGp4hfvSSdwXlFrvVQR83bN8ZT
1lufRss7rweWAKN6U8cZvg/xu8rDR2pTQiDi2BkSbLqH6H/W0TGZhfwDCOZWo4jD15/vdDzSCrsd
0NwNjYNjSYr3bPw1Q+ufPQjslNJ5rmi4aCPKO9hQv/R8nODEQVMsWxpXpnUfzeE3YgC6hbTOYl0+
T6b2yyovHILdDZbuCPdJERgz76aepkjCsNupsptpW3eEEbuqHM4I17CvtyBU6PTqFY1BWC+f6QG2
wkFQ2VJX1X8UN/v1APxFHK2icexCfuj0qulLk43LdfO/Gf5OemU37Knvoiz/m8Pk7hJrseGQQSVg
2G+mwOZcdtqmkabYOPAcyuSWqEwNe86JovJ2Yhy1AD6PP3mpc7By98AxJfS9Vr/p5cJ7szJ6jdl3
Gcs31QHtb8R0aiiocNLc1MRIcFLMB9tW/6p1BF9Y36E23CbYZSyK8YhpRZhtbEX3I+rP9rcFIctC
oWgMNFIypNEQFqa+2Wlavu+HfoshwSA4ByjgXpnUnRzjg0zkvksZtmKMypxolybZHumwme8zvmzK
F5pBJxsi9mOZ7zo922ciPWZW6BcmLfFpK2PU/BrDcKKGJWP3zHKYeABalgUq8BYpS3mgW53NYHhM
NlhZ+6j/dvGg+Vh4D4Yp903eBp1j7GRfcKWIDNQPaF33WhUeYuez5OyUoIG2kUWP1XDUS/XSGvM+
Tt743pcMyDsDn72qTOBhowcr42mCcTmBao0G+xBqxgEKCyumvpfDtB9dxLaJs6/Tak9k9K4mvlhn
O5Oub1TTLqvGI4lJQY5zt6eNUaTao+O7a4a5j9EH4GTz88W9LpRAWsh3JFGM5J2xfYRo02kKH6Os
Z8xPc6cls5AdvDKc3ZBx4B2TgFnCTq1MBKPJLqpvPVOQcEiPrQpNf9aO4dJowDsQ4d7gmLfPyddD
boDeQkUDzgVk3BjxFYj51QhTLu1hn+jJsQaoM9g1ErH+oDmtb6bTXknsbQlLJC5JnuINPtGIEnQN
nOaJyOTD2BD55qg77E37Ce2FxVkZbK4vpUNTGKx/be9GMQbgM/ZCR1BRuYdKN4lidndANGtrXrIc
dyYh0SktFie9JYXczYBSKt1GZewESgfGOdX5E2MySS8lEina0xia552pcgDLiQuLEmr1ZNfLAb2H
+uJCZF0+XjmK/6wk4DjLLdacY65geM4nv1byaxY6Rw5wQJLBXFvza9T5i5VbM85qawSLCXdRTfX+
8vM4cRowVAxM5H5xZx6yujqaQE2yFmH+bAURuewc0E+9kxNEmIB82paGHrREylR9xYlBniOzuGS9
ea7qJIhwrpDY9lVxttJ488bqdOgs62Dno0/NuKRaT6SFSXeXKaqfRPFN0quF7nBUUjVwybBplGPR
O75qfWXZ5Gd1s7cU65SR6Dgm7pH71x/UQCritGQKZrw67khZ524y49+4aFrybl9SdVaD7WcYdQES
f8hKXnA3R82fkRymkutmqNqumJUdEnQcUwrRkxbX1BOHxbBBj3y2IESC8FRw1SJ+WB9wUQZKlTPo
6tHNLknMKZjBY82pi9zkODow4/rD3MOEN1GrO0gxztU2K0IKmKFeWyR5LlInkFghYuLUuQpreh5k
/5uhEQ6bhZ245gCuD0Kz9iuEo1Xm+JLjFJFFVv8ahkB0dPlz1P5rplDLpOY8W+g8ujp3iN0iKyzG
UYU/oKS1qjUKZ90JODkWtU0SCu0kDKIQxvKsF3/R7WEqq8hM6qcwO1n5/Im5cPpDs155cmOv8jUV
CAL57PhN6AEci1jhoNMOnxVQjDQaQct7t9jh0JsuD5POb4XXBOurRwoeKWwN672nXlQAAxezjz6a
oTbeLNraCJVdX9OjlMzJTr2ssQ9rZtD61ETKuBSKX61UCIEg8PpXrk2vljkLxla5Wu7t9soolODP
9VUoa8ElGElNomD8VzDguESjnfEe8hJ0TyxrGBqKi5nE6omcLo/toqMjU8QHis1xD6Zy8lcsDQEO
ccACtTMac7yXJTkdIB0owKuk3LL6kDKnQS9Yk3wcOCW09pcEZgRLbDlkjCy/7IrdpsG/lU7u/1B9
ZKxmaFXD7MAR/KlWON/gRugOmBFNlgqG+CEt+5+vlesE+RRes+WIj/GgHUNqBx5wHKPD7hnGs1Tn
gGzAy5JxqRCl+H8fyqGbsBTnY/aRDxziq7ZYzdnZS1TAkJm6oI3gaZtGny+bnWRYDezLV8LO3eZK
TLGyRN0OLfTmUmXX//mBpp5SPG5PoTZ9x0Vt3VKMl72LtWnp2cTH1gS4vMSzrzGO69/Wh7ZpseDY
coQHAdBtM/REpKu5OOqe6J5+XphRuN+W8+Z25N5OppJSyfBgPjjV91c9jwJoJOF5fRinJjyXTvJ3
TMhbarWFfpQsH9VvKs28m2UjPlkfWpNlgtnLaX3WLAKmurRvJp7TYA3OWckxNbpOmNvR3zbXG8N/
/JAv4kn73XhOxX6dxFdtVhWGYZnJ2YnvJNZv+r8/0s9zt1MzOKFjtF8/sv5MBL08wLol9DMY89z7
iaojqqUL/bWdbhhqv3vXEcE0GMukVEUtDwIQhaSnKjsbOeJtxYc1Tf4sxrg/rs/syPyKm2bA0deO
GAaNxhcLE6s3zTfBixMkyeRderv5V+hTeVifrQ+WRgy4v/4VS3njq5XYdu6ENSCtjQ/ImMTQj/rB
taL+YeqPQYz6zbMYtQIj6i+o9DlQ6HWD0zIii4w2/vrv/OxHNcQqONK21qZ0eop7gQQVffv6+q6v
NO9NTrE6QkTcDdh4bV3sp5DsbvzuJgqi5WEwI2YUbWqh9EIGg2s4bP240Q1ygnEtrA/NgFVBR13q
FynBrZpmsAaEDb3wYm5T3wbwAvNKWJQzMnmusug1K+NXpY33RAnpQU8v/ID8Fv9lvTB9lsVHZIiv
nJ4+nKoq3KjKSOoVXxuFTn8MvZ7BjzcGtBiSN1GwBpton35igjJrFlh3aA91vDh3pqLp3oT8RWQE
v3wSoqV3089kudKzlpBBzRp7w7B9qCuteC5nRAN1Hym4G8hdNkIyD92OaLKll6uPqXllemNcTXX8
tzjw6ZsNr3GLEdWmVA+6AY6A0B0ay/X6rnyz81DfMyCihQ/PbpLGcKiVLmxJ5GXBwEflnqr4PYxN
F+F7+gzp89Rp83RK4J+y2ZYF+vnUO4V99pRwYCciAcOvsTwMTcQxO230eWOROOmTfovldKlsPLWE
VVDh+h5nvomRxdjUExLfWnq2l6EwmfYjJpJGfNYXsI1bbpHlxONB8zoOb069RVLnnH8IWbaeEwMs
Os4coqSvpg7hq+zsFhPvNCImTmC/LRFW3dTbQZsUHx4CZXXh4Rk6Y9jeTPN3I3ZvdJiEPSdXbNLN
teRNfpXYrs5ZizRFVmp1pedi+CYN1U3h1ZcmBpdHKJh6WHR0l7rbZ0mr01pBcurE3KqmIVp6RPoY
7/AbeNgr8oJLjvzvZDeKu5zxmy/pdwb6B2dlALkZgn9XmP81E/gUUmzTp7SNQE+J2XnKu5FfveBl
O6ilWZ5rWXtvnbsg/8kqdzgiRQZZfbpjqEGLANIfPGBRngUQWfS5gdbUdg+qprXbcsSrmrZE2eDd
uPNypfTeUAYr2T2BcDhH8skz5SNSre6EZAvOcmail1uelmzRV50WmUMFpNb3aRid4/ITg7SOJxEj
RoN/oDcmfUkjfWG7QW0nW6Vi5iSdg+tXeuUcuwxJW7Ls+IZi0PCmNkMR7eJ1z9volEHlGUBdnKFZ
+gbHo6Wzxbskd/+6TvU9SU8e1uvR5XkV9PCyaG2m8RHEYhekkkugI2+RIcrk9SrGmmAIszSnpvRT
G1rq+OXLRSkwRKOO+yvvxnYjzKo+6SpuDwQP+eXnYhFiU54gApPjFQ77cchOUeaGR2tNrCUovt9N
QCE29rjMrucGuTMm3/P6N+m1jAUZOOp6P2xUqSjqRmRFc6pa47SWK+tDvYzpoiL5MLvlne0lsMP7
9qVCYoZzv6QB2rj2IylCY2MVXRuUCL9C5jIw/srp6KhMEddyxcw93JiMNHKKwe3K9NR6zWSkOh2c
3EnRlhEUqTV2hmESSGXt2N8pLkUsbeC0LCaIS40w2KF7MocITNj0HNbaxzSK9EmtSVt3J/L6IsOz
6OFOZJpHfbACr9zK0f6o9EFvJBQ1RMM68R6m9GUUTXbqOh11lUMyKZZeFIyuDvsnDpPn1qSuZEaB
fht33ZwFhD8ifi3u68MarbxIFpb3qKcnX7mmoSUw+u6A9XO6NTl5l+si/LOgqkRKbLUcvci6no7A
+hR9QFY3iOnn/TxYXnEAcI3nWx/IlljqFOCE30qLY0qRqnH1lgcEiOXF6ZX+PhCeeliXhh8OW20j
LENtYtynIuHXqeCGNHpl/gRnFMWkHzPA8LXb3FfsAUDeHpbRsgwqtdVfNTtQpchumrDI70qwLBH5
Zj97pgOkILHKk0hH+zkMEQewxt3JTKHR5DZ5oOWFfouwTuGn9YyPaOpiptu/Gm6Olx6QROFlYp/n
SP0t5j27LgXOkdFl9WdkfAdtyn6PZtUd1+CujLl0QDLI5H2iCYte1HJIHnZaIT8k2w7SWLTpCuDQ
m0iJ9SugQPs8DWhMFkqDM9CiRDxAGkCqeNf13zwgg9cxzY2giq3XtXyLgf1yGKewBlQQpCwjZEpO
t/WyiSRHi27TFuRYX4lTkcnwZhuGc8Out7BSY1f/VbiqEawlTASiRw1TUldpUT2plJV7MxWIs81+
iHcWlHIs4Awo+pJW+f/8o6DDo5MNkgEAWVcua/kXoVhsQRg7HpqhyGcyRAhfipFmMRJEupJXZAKt
lfeSejOGrnZ27Nd1CVofusT2tmPDACyZyBjbQkw4trbunISixU+ZFDTjHBopTiGQjuDZfBXWF46e
dtfPizpjCeqF6Kde+yzbWgk1NsTYbGPMQL2txRh1XL/N+hEg2AVyxlOnY8vaNNDx2Gib8KQljN7G
mlBgT1FfVLDkZz1JzbvTat9xwgghGMwl75Ijxh0NMQ798bry2ShtwDG6oTxYrf5MFl54MCcE9WvE
MZym7shRw3b9oUhV5oeVeaQv9FiLj8TCStVb/byLG+sU4Yv7k1UKUHRnKB8FDY/9PBGjqc6hRW1n
MJVYlq92GMQ+QhuE56/pkC3B55knhDyuF8Hbz/LGLyiAaD01+Xs34hxu6sq56xZaM330SvbJzgZ2
Ao/FDX2YtDHMFuszmeLq1jJaOGITfUIInNzW5cGs46/14sWC1m8bm9GeQtS7K9kvkVUMPm2K4TZv
z0zl34HZcIKImrulK+ZdJ9loBqSysEwnWvJWvsaOLz9wqefauQEYAiKQPpw9lHS5+veVsuek2nnS
hxwPVyLOpRq+GsurDdx3S+7UzU4i7W7P9WfEafNiq16+N2KUu7w5IOYs+9r6ULWkXrYyTX5CcrPE
eBDW1B3M9eDY9Hu90u5OipP25/qMAoF0YYsHsSXq3tJiWK9LrEOcAMTTW7SjpUPcbc8uQlWev1cd
jqGhmWfyqft3YYfpKzhl/rtKssmAjaAk+Q83ifKI4q94+VFJdS9OcVqfcUCoN3POFV+LtfCKyhIs
JJkRhG9YL6NT4azSomvVy5Rxh+W+R9nwQMEyP8ep5RcR0SosGl2lvqyHYHLJXbo8hbq1ajSKqI2m
P7aq5TTmkvIMPH5LdELmO+aQv0cmqeDVO9Wt9tvAQIVJhUmZIgLPzix6+a64jLZ4Uw2vus2AFwMc
YR9GU3wYied3CzFSQYC5SdMZ+nXETF0u9eS60bqNxu5pyEeyrG3rAocbg1QDuglbAkO1a1R6ejAO
I01vRc/9glIYpGexJ30zkBp3gZO1sY+G/MSWZw0YRfo/MzqEQNdIxgHvitIvrDAe8azsRHwysN7m
MAhubtrSKrOc++i1DltciIW/CtXPIjZxfwzFRVL3vrSvfT4Sglo05d2p023WQqrRX8YuqkD/NdW1
Jz3z5xNl4cB1XZbFwo4BOuhciiae1VvYOAgI3R6NHuQHP9KV34raQy2JfsWqxgXX8OUU4HgIakzC
o12H2jF27ZLfNg7hevGglUzlyimPatACDqr9MHspSst6Rj1jP8uqAOs0go0ol/0LRespdImgh7Hz
VTVJ8uZ6mXuvUzNAFJ28pdqwVHWUaGyCzPZi6x085zIst36vz0q3NqCBupLIAz5oaaRgNTW9Ns8s
cb8gOooaHEz/u9KqGOExKhNjMjeu74n5swPtlRvfedw9Vx2qo7H+Mhf+NXUHDB2GKZd+hl7D0RVr
GGbuoJ4AG9Ono49P1RxP2MjWQOGZcZAHRb0hnhVpYZf6Vt92+8iKlWePu3Wtd9pI/PEmz3iWgDF2
HjO23fo010sJ95QpH0An75B4xQcpfvemaKYr94X1Os7eZzpl4tpldbybIE8fbOFy8XBSnCfUwoHZ
koES9pFxsvrpFUlJwdSakxHe1wUjlDAAj/KLTEa5s6MSu8zcVwfRv4kxry/gC87wZMQhW9pBk/XF
ksDek+N4KiIlvyVL4NOo9DdBFo1FBEPA7s3Qz6L5biXxa5haxSPLjV/WUIcoeZ3oqCrO9OHGzJ1c
ps6hPomttbQjQ7PVL/TIwK0qfWCmhr6Zwwk1nDXxSWTn6SSpaAE6/fgwDH1Ohrb85gd2Hxgoi0MT
Z9UusZC8rgt45OjqJxNaBy61DR2arjBSYBV0d64XzZHFmSbjVGSXGZvQwUhb1MqyXnIS9Gqv038L
Cl2p6E9LiVoE1SxA4OTEYtgAiiiSE6XQSMvgKbXSgtMZttQOxY4tEuMDvTFu1KVQ7N0EhL5EB8zY
5buq+yCXbX+fswKgccc8hWOVsxVK3hz1IWWykxu3Lo7PxkyNvb4vNBss8ZpgDeR2J2aLzFPa2Qid
4+co/k7tVD9UalgedF48/HvgaSBUJ9tCt/6T1VSd67kUwbwEpurl9G62Rv4owcTsNeg84HfM8xgR
51HSADYjne0hBCfZhQXqFsN8GLWToYeCbpcY5l8KC3Ehek1e1r8pdko0r1D1rRPztklzjI3eYitH
dIsfWn3ic2eNU18cgr6N63m+me3FVD6g7O3cudavayFsOz0WPDq0+nJoM5bjqDtmKSRg+kGqU85v
Uqc8+1k6TIsXNYI+x+wk+nDpIhDKpDNLK9TvtWFpyybo8PfST26YN7akywxUOO2A0CW0uSTSUg7D
CBdCDHPq1wkgoDFViGnNDemesPB0udd8AG01TvC57kYL3HwFfw8LJLzQdIGqfXQJ+cDl6SIhug2A
1He9WoTb0pKgaapu2Glt3G0HzjVyP+jkfa2nCqNyqv3cWSlKyiE9K12ZctxmskhnFKUwy+6YkXbM
PfLdTd7XSoI3JJCxQqWQnB2y2MP3yjXh4qtOehDY0BJQ3zvV00jjnsb4jNDkfx5IOkmYqkSfZUn+
qg7t7V7iV8GL0GewI6kPkoIedsnAyLcaVLZrbcwhhn5DDQofFn2QDbgYPU3CREt7drg2f05iG3Qw
iP11vx0L8Q+pfk9ImIZGWprhoYsgvFuiQ1stYBekxBdvi5CCzh+UKmZhrdytXhriKQcNwiDjlmeu
d0GAyj6n12kqd26FcoEAD0kFw4ItZNUHUTdeWsW6MEKg7Db656hxXgWicfh47qVfAyI5HlvIOe3A
bL4y0wGS6VV4Qlk1NeTwJP2NBWdZ1bbgEPT6CNLjEQ8jczrRP6j9PtaegY3vNjCH/sVFDDRwde9G
7Q7/h6vzWm5b6brtE6EKOdwyR1HJkqwblCMy0I0MPP0ZaHp/OvXfsEja21sige5ea8055nNmavuZ
7I83DvFLAtdAzRp0IEiXB4yy5K0aLpZb39rbeWq8OnSnTvZyfKvL6uDaQbWVM+YNw0xeiP2RR9ni
QsWm1N7vAa4e1nbdctfqX7QymyibyfxzbxeYY/WRJz3n6LEcAfvOpFSxbIKrdYe3UsaPgsHuyawy
WJAc87ZhqjPJEAnewrk6517+o/cWwKUslklmFx4TpwGaZdbPadsmj1GN+WkpQUVO06+lw7DShho2
rY8dWGoaU1SXQjzUouREv8F4Mlqd90R9DVxszLDm1uqg11d+e3Sh/Ndj7bzg7UWxmVirsSuXYLfm
Z1CSH1Bjv2h6fVingCsYoIrh2lg+7SHPdg7QOhk3kGrLbCT8BGL5M+bkYxiMSIKoeqfY/JOz1a6m
ebZOUzJaD1FqPdpt0pwyI/W30qYygPGGOHc57s6yu9Aqtr7JUHMf0vwJxXG3Ktpce8xn+jW1hhDX
EFh5SkFykdmN2oObRRvfdb61Kr+RxN4XozCzTez1yUfmUWQDDPRPfovTdwIBGnuiWt+bSXGBFtzx
aVaZtUboTxVAbM7T6BgEzLPjvltcHLgy5sH4xXC1eDU0rbp2kePvI1kOR2Lit2025/Bn4vIRKA5S
kQTXdGvgmrbZV0NUe75RfZplkTzf/58I8bZ6FcBBhe97jmFN3Dh/Z98WVKJZlVd1UjayHFzkSChj
n2+SEfGCpmPlVNVNVdbtVrN0n+kNvUwv0VDjUZZt1Mums29Zl/12C0Cdvqe513Zu2ieklH+Do9xo
fVtxws7bN1ORvyEUYW+w3wFLg0JYnoCCJnBivrSZpV2Nygpm5BGMhdrYhTxHxRj99JaxgrodokLm
8BeWxpxVldgsssD7Vhb6J3ZY9zf6FyhRjv/qTY2zQzY5EaNEK1s91GCwYUp6w+qe7NmBwX2fSwIn
Z5AVz0U+HruI05kTDh/q6jTijClT6Y97tWZnbVNztJ3E/SXcUfqUAjx2NfILCQw7fDqvVhpu7Q6T
euYP7/yb6SmlX7ILWS9PcZL+IJuiXRN2YezipTYnujW4cfBvV07gVHt4m3PzYNsJNTXpCEEZX2tq
0pu0Ejpo7vg7FaZzRhoav2SBGIjTgWGrac9JF9e/YIc9a/1Q/5p4MqRJvW4SACeliKB8RPjMNbfd
Be5M12KcV5bTWt8Y3KKXc3Xe09oRcNOwMTrqMiRZql3htFR+M777tT/Mxtmw6U+oZ3yEpLYk5U/J
KkAHBEXI18x4yEqBBQsCkC6dcTM5BZb/mlyMOFJov/hxcrSKUQtI+TpDiVVmOGSXFpzqvqUjqpxV
Y88jtpeix0xOXAqxnu5BA/N6nlq9BHPv0Hye6JxXmv1C/G2xrbGjInLVJA2v4VnlmgpHkkaJqPyQ
TgKLJZl24SrzrLMdjsVhwi4ASZ3ZrEv5rm5NIepy0aoE+Oic/gIzCh4ZW/BwEZDBDdc9N5aJdU03
SNr97+pSg5K54RAn/ARUZBWyONk5lzms8TU+sGSTCNG1qyQd/wwuK4+qnjkr+itqK7nvMqPc6Vh8
NnHwAlDL+pW8IlhyfvuYpRJSDBwzdfd+5tgvLnyPsylauNFLRQyFuNqhIg/wuGHmxq6BVFXN4MAx
HY1U/MH6Wb/qurFmluQ/qVdsNzPQBuB46uXc0NYDYKVvEcH1wLdp/gAjap6wjjgHx6UtfY/vhrzq
QoTpLIBULmEh/+1t6hkzduwAakEcdchfS2dKVU6cKNtLN4j7W+r9DBHVuu168hhczTt/PbiZQCHf
yHeO1TG/MK/UH3b6D2f+rg4uehmBRw+0FKeQHZ5UhYo/OjnXKEFVqQoSD48s5/SNCYX5UoZkqGV9
Vr6IqqcZz4VgHwn769dq5PX1kGTNJo8B/zs65zUovKtON5MPIUEeNDqmdCIz7dvYmA7+heQXXj/j
wFkbVJRl7cPW78OdhsGQymT5roE2x7A9YnMbu/otA+f4rg9+cwSguEGuPaGb9qFdtWP9mMZje+uT
x6931NvzgFWqGtkY6ez3GythjlYblBxMRBA1W459cIdO39kisA8B2qxN5rQgIjwEARY+ng2cHyiP
VQpRrhuM4mY8MUtt+Fk4btfLs9qTxc19yUrbu5ZIAgegGpsS4zGKF5THNMnsa6wBt0ldd/6sXM7H
kdOEJ0sjnUttDUohQd5MxpaQF5L+jdfKg0HlfQgSr37CIV3uxiJKN1xqiFjSqN3PuU9fpIs4N8Qh
WKXlsq6r2N64sWvt6BI6L43NNSPt6GfwTd0qNlEkxo6VPEKn3scPWllUT74j1pUDEV3tmK3PhLfy
wMsRM4Ivc0iv2hC0T4ZWybd8AXjQBxsbOgG2YzkvwqGbB6QHyJerOwziq1EwPuz9i5kVPjBGMnm+
XiYCeixxAcYa9hKhOuoWb8mqOapuvuS3PsGQegBlVl+adBQXRP7zkO4J++SnIh6G5snAlx7HuUE/
tWtuqnDzgrH/4VU6R/k2eBitDmf4sth0y+LTuahh+0YwPgtdkKvSxavqVB4jTCd9xsMFQZToVPXK
lSE4z+islqpG/RPLQ04LEC8bnEn1B2TNAkFg+vhntFie6C20m7YqU/5ZYLabElMkq3ZPpIAfYnh3
Suxjfvvmm92SaY9tq66sZ5jANILSGT14HWbbsQES687dJXNo+uQe07mZrhVHCwaWRk+Z3zRd+lAx
u8TdiTcYNhDHLkAT8c0MC0q+uIGCje7zqw2eJ/P3qv0ubT5BlXmqT+ITldJ4zlOnvYZdSBsuQ0pG
c4BsrVpfQuPbtyimlRT1D+lYFa+6qSOESCCVU+3B/XeMW5Lo6bNEKRIU01OXTvmB8CfG34mJqo2y
61p5TXoyIldug6gxb7bZv8dDiuOl6MW1K7IX17NmNIDP6TLIoY8ob+UNcXTAr0wPAIX3+a6ZWo5J
Fdzry0zmq4mYy2nJfCJJls/WseQPD8d7HZsu3VnyzMcUebxlNjjNRfVtaSdWXjS+Mh7s11Nj/EQh
gl5ELVQjEqER0boP1E2SDiO7F85XsBpn+5j24R/iDJN7hRkSpgPEDlV+xOaiFF8RecoLYce+zm0P
+C1jnKBNPiYypqGli3zBb9Nkb88y4kexX/4duJibFc2C6Fj+GtttuytrpucgOMfrfcEvDS97GtNZ
HE0iE1dhXuVHe2EYqJ61wGRNfGCWrNV75vIrTzNjz8Fw/J3q4GsFhrJYmzhDS4OGPkts3br6Pq27
exidKjw56xfYpgTBqTriuAG9/7MR0ZQAxwKxwwPtLs3iZ15pEPI7ml0hOlEVUDzPhCzLImm39lI1
zU1sntWzPO9mplXEZUqmK5eetkVitYeW2HTSBJzEOPRIo8tc3MJlPqN6LPxNnyl8SigVNNCQWbmZ
PRSVeFHXnQmYfRVFQ7fKl+gvCssDd8JAhcWrMO6I9hBAUJUIJAr9ap8l85vu1dWDbjW4eyohEJNn
OTiyjIGGwdgiBQO7CpWexcOOqZ4JC79waAV7kkNc3KXCPvilzqmxdx4q6c3PaBK2wpyukI2TNZwU
8V7j79+FdoFYPiwAJ3jlRCAfcg31kLiGAd1utjZf78U4kT172qgpRXbUPZZYfYYnb4R6eoZjXGya
WaPDEdYpQWzkNqo/UC+DkCYJZyKl4AsgF7MO4OHonROOTthDy4PPKOn+TL10reI7CIVg//V+GLvZ
Op21fD+1mNhxLJOf7gJ8aNmGbIBSZ7jPVAGkE1zJQBXryck+CaBsH9SdtbxyCMw7exZJ6osMalqU
WK4IWPE1ALbaGGdw4RGAYYeKDtAgX9vJKeNNGCNYnnGnJD26fJdB2YUxDcHBS9BSQ8TM2gBFiBdm
WQN7c/jGLSUOEUNUpJf8H/cDNvudEh6SlmpCNvYMuZWlXT+NxqkJE3ut/qkwY/ocNRkCRC+6eSMR
I3yfyZR3b5gCxNkv/YOqPjz/xU57QfweebttaJ0dL48e3baLL0ie7ZUQdg9NKEzxr4XWg7AQHjR1
B6Mmy373KQhlADcODFgYz8sYJImwqADvGI4dbfWzMPC/xrDNV5MjhwO0zJIOJA9lFRinnnZ64Y/P
ahkBRPOconlO4HVefRky+YusDHJDUkU7T9dLAkr9hAghEzWroHpp6aq1r0kWJOTRcmiNJjAKaWCs
x1CK71qAD0ZwXUwoUq/C6vdRLHwwztfIrINXlQtlZ/rfLgxqDjAlQRV1j1jbLttD6trZ3jET/7n1
Bju7zjZH2XEU4mramgBzYXifo4jeoT7f1EWstcENyVC2GodrGGfTh1+W5jGdMYEOkad/56d6Q7/z
u058HO5BhECRa+PrIU/dAf+FTbRaTCO5S6aPKcn/qK/SlRV91dxuDnoSujfN0XOYf9I/gf521jQO
pjMzGNyIGxAU1VNZ1QuHyMBLOXREoXGuIbJD/iQ2u/zRD690B42fmOQpnjM3o0eUzg9OEQOhpRx7
IFslPKh7S7ewDvgNSVjqpbOc3CGLPU2hCUSGRJSVbQzxbSxI4Fz1pMicc7ZsqdXePoYlvoKQxY6Z
i9/LkwbExCOrSbLyukweGnJy12QLLfHBRO9VSXJs9Ej74//y7RS9y6D9Wd5zUN6sXNtJXtAyHzL2
iCcbkOaSGbvEGpDSENbcgOqr7CxiGlLb/ssJrwTX8icCE7QqH8OY3vg6T0aOJKANNpUb/xq9wvke
liV7HIgAyBn9/h4f1jjFTboG7uWWT9oXHfMjP9slMoMHY+GoMuKneR64MsEZY4jShqsZLhKkaIAl
yKTmhI4vAeox0rApYpT0WuWc0sHrTiKQuJcAywQmP6R0UoJqpXwLzRaRAl5SZiHZteG+uzkiDBmL
W39YF7pDUnlYvJYxYG4aHpbwmNvJTo9UUv4DZjp942hZ+dzjYuwWvYHaXFVfQ0Aw2hrgh/j6tfo4
28OTRuZPd69mIDrJPNU/Q9PSbo1m3TQjC7amXzOTozLLq6n/IYqpNOmHtOWPoXCWzB/dqZ5ZH8z7
KdwDGnExXIcMufB3JNK3CGfKKbboEXIEa5+QIZbLzT//ICOpXBU2o7ckCf/GmJhfwnGZUbhsyUrG
Q12hBNIzPrirro1Y8BqyzybUfrS8rffKD6bt4MKqUwnHnJfxgLD72E61JlnCfQ3pej/eyyW7T6dH
nzlzhARqslfwSd39HDGa9WPL2pIJxiJUhQiOKhiLLXntCFEZIWmGGRA2v04DSivJGrYa/H5679tI
7CGt4o1vR3OttiESVVNm+f89qE3KQ0amx81Vk7RotS4edoYGO2xl+lFwvi/hMIaSuzAYnjC+uQmM
fiaj6zQmZMVFJMuodgUAMUTjFlaSpXmhpmaIQT+DTDj7u8rYLapjoAEBNmKwLEwAs72bJDGaBft3
P3XtqSDhdBUAxhOMY8gbsRNnR9I2ZTw4z0e4Q1hNGZQ93C9nEAbJfs5QNpWp77zVA1o7T4+ngyp6
Clb9VdVh0y5J0ahIo33DgZGt44TE40wjJwcJLglB5GIZy4lDtsDcXNTeS+YtFSkUp00pU2Od+k13
pGxwV4GvQ8wuAyyd0dO9TOBHIl+Pjv8j+pboMf6hVta0zsSJhgoCRBQmj8Mch5sckhaxPbN3Qr7G
wqehFHB7/Gi1UnTJArjzXOKc0wNa9p7rNM/4SP1bSOKGhWaqX2JCGYPOpNsKZgQ+gBEYSqn1jRSE
x5hqF36ER7JJMSz4KQ90HBIvOk7q68DobO8rQkruUvBe9ltNr9pdPTf6c7r8usy1ixp9MnPQzLuY
ciN9nKfYM85OK7MLUdJHgK3hwTGsX+0cSyx5I95uOgD9RY+p0Z79OHsUiVETNhFjiiUpxxKVf0mn
Lr+GSatTg2fiMyExI/dLskjj4VP9mouR/0aCzi5r5bS+f7eMQ2wxI7OOe1rBS3+3nai9fUFaRZj4
H0FrFx+pXh48m7woGXb65v4J3dXfdpCDH/M1jIp2h8xPoxc1Kl2OWdZrNUwyl4mSevZ/XgYtPzmB
pZ8AIkH9+E6KrcK0yq2a4eUx+UmeTbfqSyGtLSG5ZE0eo36Q15GykTw/UwLv8DUuA75TLYmdm+kS
67wc+N2MOLI+mLC6lKHYFkA3No6B+9pbHkTavTdSYg+3CLfGr1CeGNKsaSPiE8DHcT+i/Z8NeRSA
KrZdq9c7z8i7fV8mzvH+idx3ibHhLLF8jpwVnjqnzs940a+aNmav0ZQ8A7ue3odB/CqYBgdx/1It
Iwk5hIs7l7AZGwuekgeBVfcewxn/MqQa0oIXyVBkhxFG0vy7Enh8uT+YYmd7SRxbmXb1/bQ4Lw6t
wXIRDlmPSlKsIz+B34MJZwjybi1mx0Zr/KwK4DSQB8+BnQF74paBub/ZrROsy8qjaoB1aoZpeiF/
j1jkRFTE0QBsaGwsKurYZ1gk1gK8BxilvDGaiSFZ+PVPM5MVGNSOyZwdNJtqzmYOY53H5aX5KCvq
4zDnxb53cHB5Phji3ERmvAygTBeBqWtxek0rS8P1BkQHNDHhYJX9DCW5fZg6egMNZ7eSiLg0KzAK
6xmQ3cVHc2/Vi8jfOnrP+Y3QvsvkNGRGiB+aCIvn0Nady7CwyQfmuf96Z0nNEKgTMwgUmRCBy9q1
Vhptuwi9PeuSdRxHvrbZK50XbB3BpsitYbfW/JEM59EpfqVkY9egS9uq0R8sHOUg5SI6Zlot243q
S8Iu2IbsSgyrEX2vVGOyn68+6oDsSpcR1ZQM0OkPOeX7ovxkELemU74te/ZfQ4rnSlrmVbr5d2Jt
xHfmaCh6XNR/TYN+NMs5vHp++0z5q38G8xWt+yLbAnyr9lE37ZpnFrksH35VIb7dqOzEezE23NVG
GRyy0gjP95ULweJHks2PrsbRi3YHWClTO7cdTGngByjTxmI/ctB0T9ZAdgh1qrLx9D1mnHEyi3Wf
sYLvGosJu13pJpGpeAYY3P71tO4aOO30ROIooX5T/C0eJuOEvj27ltri+zBqUJtLi132rk19MX63
yxH/eVDRhivQLa9miObo0xyQ2W7WbAcsUWt3uak1d5z2M90VTNO8zJriAhgZFzp4msuIYX5tM6tk
sMw00gW1+aiHEASI7ObfXCqPbtlTP7x6JhbV82HcSIIyuzn5xYwSgMj/3gLVdB7ga6JyqwvyQcKB
/pUkMpXcreO9/oghCaU9U+Dcg7KsZgrpjAaBSVtp01oXfYAgjgFwA4GkBLOH8U9otX9p4uRvwAL/
OodkqtXgiCvU7q9Vlp84MkQndfenw0IN6YkUMGrvtUFbfLrfIIh6UNpTdoEBPM1V7r2qhghMCoLZ
kpchZq00SHYh0q6he+7oMPDHZNjPrZ08ap4e3u5T69FOnYOySMyc+YAY2jZBPDpzyVKPdq5Wp/f2
gL/0CP5Po4Ay5Oner4wtzz8iQ7jZ8xA+qQf+vreXhECBGR6wp6m5Ws91v1KWPu6dZFUAvjkFxV81
SG56tucae7jsuV6Gsj0BgWe6NA71Vi7LZ5YYL7FeZQc/TUu4o80EnnQ6quOGjScBzi5KzDAlJqcM
WAdKyuycUxR4uaG+b8mqpa8euNIk+dEcCtVxwyHljJuSSdu9sz1qw2MfQe3CkuwMixFBR6WOQ3/c
Ktvduqf0Y/zS/SQc+k0n8Xm2s/6Sj0VD/uiwh6y4ukt/3JKduMejPwlCMKEYvDGlw+u0zA7xqlkA
ySomO8vEJ5q9dtXoeL5wgX2UsdtfB4nsVqtIHbYbjSMIYG2AA+M0IhtP4q2+fGfqock4a9JLh4yz
XO+hZiWPwGljOmFMrQBEMXYKrXSVL5Wn0WviooVHlijvhBHUO6ln6iEwxn8vjUCDSb78qXpPVAT6
eqIJNmUd51jeYVif7r0qrwfta+slKVnLjYWMDHN3iaeZeE73lIr4PAsbv8fAvDNtEexYk2fsG8NP
IWejsLrPgJwiR1rvGVB2Uv0X3sN7kaDluXwo8/ai1rbc2yCGIznFJBm1bDn+9SH0wSRDt3x/2qYU
FS2smU0fawenAyT09QCdhgJdx5piFb1ke/HwJ1KJjJb/CY+f5SAykk8EJt2xaXOifUPH2MDVGat9
6R0d8zUw++knq2MapewEdOQouQxS4gI921Vem149kkk2HF6nn9awcZvxR8TWelCKiq+x1uwhDUkC
5P5hC7hZD7iv0Wr17w2RGjO6teeGY+dLHRcEzKbB4X7+dMkZwjTfR1elibWq5qWK2NOzxZNXAGC4
FxgEHeE6WES0QeRpW9nB3RjM7qk2B/xxOhVNUKGIDWkWrubeSvcCmL0ayfY230iXkdo1VymtWXrW
29k0o3NiY95Sz8bl5UQ79RAH1kG9j/c/JK6TzZ+McsvYo5QaaIJAfxGV2VzUEb4q6GG7ZbO5n23T
apaE6mCM57/w8OAF/1mCl/a2URy1ot8Kv8iQctJPU+210mbgkM7Y+/h2OLtDZwVDgsY5rdzP+92R
B9hJyUlQN5e6zVLbIsM5TxiV8JEfOKTT3KaTsy6zwbpwQr4WiVszJR3pxJHj51zd9MNAwoF5G+1w
BA/WBxD9VYOZoCDz0OmPyVT/wdww7ZTJFqsDYIfl8NBbVbpW83eROMEtIc+DYbaZrXXhvECYT3DU
ojVVsSUttJ0LOfMP9Li6COAN2G3EqdpBp2zeZj3yIJMccEx71CB0i8iRA9ekenaun//EbiWONnOQ
PfFO8fpeQjUewYVWOK7GfJg+WJPfA5+JZq7NZMHlpNjofeFuZi/mtzYWddR9H0A//aKOmmrbwRvK
oZsDiWuRvKsmjGreGE5OT7hGPTBWh4Xu1kb9JBLzDSN5dmxmaR6HEcNaFDXlTbVkEIpJTu/T1QIn
92nZqKy00o9feqaIu7R2ehAIi7ajGDG6ek3/WgSA4QObKrBv5GPkEFXJd9NcQz8mISeTMJQyr9qi
CGrWjtZXRJgD5iQQFoEelhOoep0/Th8p+ZzLN7NieWZU2PkEZzYx4Z5Gf2zyfvqMzPhXkAbFxSqz
e9v4qzPstD1NNTeURLHi2aLgnmF/vyIMO8ixj68wrJD9M8Fd12Mp3oF4Aq7E9bMfPUi9OKJQdek2
PhD4TH4zk6aepez3lX+MNCkeM3uEj13iyQ/qdkbtg9/qX/lLI2Cn6Ua/nx00cJw+mAz69aos0va1
LMyNkRrihM+jeKxyyvP7GW4qZr5ERpulFci9O9liEzbZj4rAWziAWvFouxbfWtJyUPQ18oUbTuMe
aIFnB54EBxJaFepGstNKbkarJCYNA8RrWzQEpDOYAeNBCyOSw29pgYNQvUChux8ypQpCITCXO3SD
aw16waUxkPFGZtfvHBelh3pZtYaNGCpdtQlHezWUnfPKe1ry6FUdjs4Hs6RpPKh9fs7gODM0RbdA
5W4QFJEvOtk2LsYNqy7EMaQjhEf0u1Z2kBykQyJ1E6UXe9HzFXbTHYyZkd7GiDZKVDdIp8MvUFmX
ZhoRBix99sQURAGVn1qgVQe5rDowBr2rEgLHy3KkdTAQ8Xf+UO8HF3hDNYxbdIMuloHF9U8tkK9L
3zlZBcok9YGSJNbgUa4PNnKcfyfsKXoxI9DYcY6fU8aTdp2SFiFSS1ro1fNGDy5TQ+UAb38rSFa7
qPm5GqfLamrXHrUGmE0foZoPdBopY380hY0B0ckdMF0GSK7lR1fjQbWSZl7zrpfeqxsnzUUvupjh
RoXRPBjbXeW643M16YJcsUh8Hx3r37P7e6Md72LTdADtztO55FDlpQEOMwQjTJQ+uemjDdBL7zyM
iGciPfq4H+zGqmyW7LdxE7NVXMhC6LdJzPyhWcYSPhkt+5TFbj1C/qTb5s/0VILCWquOhd9HM4ea
OEKFF76TE5V/69Hke3bhf+BaAcDigEEe6sa6OqT+rQxZRC+LHBqanPgBzye+MSbR3yJ8w2ghTSSO
o3z1sxSPugAKQ4Px3AaM6QBlr8KKcK9gsUX1cR2e+P72Gk36q0YTAjBGC6JFIFr834NI/H8vI/Q5
OyQP5kanr0yIGpFIvQcDT20oRheOWxqG5TrAfraVGaQs/Oazd/AitJLKMOMD4mQR8MDt1u4zftm6
0F/U3CKNMN2jHtl0BmTYJTPx2lSdp2/ocS9h5DZGL6uLX2YzClZ3U3xjoqEcJ5prqQWgtvBfEP4O
dF0TDlRFgK1xqL3uCrV89FJrr+WkruVlv4wCYPjtJR6h9bQIzQYZBHduR1XXLxjuCVsTkiJ7YQ5Q
e2TPxYjYCIlDMA9gOWltqYdmMQ9PpotdYHHj0q+VuHHbaHtvDXGGPYE15yA8pg6OFQuZrXrpO810
eLMSlJpKro4kbSVtUB33WsKLh3rvU7byLQ3VWXblZyDdq9qC+z74iXjcObaURVg7sx2fK7rCMR5Q
GxBzpA5G6jyknnkF+/ow+v3KatpVa3736ex/BrSytpPWOcdOL8hzSUALkrhS77hp6PUEQNhmfI4I
diGeTMO72nDVhezFXrElQyZZZYRIMtM07R/CpyhN56fBMs9UG8WrmGbv4njFL7du4ysz8XgrfQdm
pNX2AKDzNaOjiJDInkWpWlA2IWG0NQoph0Hycp+XovmpaT4tq+VV7UsU8Xna7TpQntj5QwqXxT3O
WrathHNUygfmJcmbRbNqHWlwuxsfXSUVxHkmIebeGcp5hd3WhOV3uMNC6AC6ZHeQ5uPXJLEsbdfM
9f2HtvujeoTqoXKia0riGppCURwrPRHntJ9rEBn9D3VoDFyrOYvB+RVyE67vR1DWX4bUOFPWBDK7
D7T/tyQjLj7SqAJbwQ2mnn09mNjFSUbC2qSVk/XYQg9bkwno75JFGNwYDOxx4I40u/47Vjpza36z
Zqrg8e8QltOTBjfmkPg6qUtN+a73PexQ6uOL5QCAmQujOreJ922oe/OUF0S3hybVDdLf75iOqDJ1
43cc0xFPGsYUFkFkR4/o+GccVUdtoXNi3yaFQya04IAwrKJs5gtZpi2RTgtWuXZcD8Qa0wL9uZ+q
6tEP7LV6VdBpuoSGKQ5q3XFL2uC2BKiEL/mBD3w/S2EeVRNqtOp/tAD1sjvdrw0DjZuyi0oCFjbt
RAdqnLiVt33Q5ZvIdzCOJrEkg1kT3wl3sDcBO+OxL4gkjgLMO/d9BjX821etT8RPJVeJLX/3SM32
tYUhrTCjP3JxtqqHOB31kxpAYrVHmgRBM621b2Pex7vOBAbbOuN2MBr/SUcUTFdE5P+Ey5WurbTA
Db4LO6HVk4jw++DpR6NqwOE1yaWGFv+tG3/cp3c6IoRqdtu/DfBxPaBtrQmhXYnkQa5sTO6tSd7U
QQ7SeHzwyGRaycENcOxnh9pGsCppXcGwgOVWFGvVuWP1pEG1hGpTowcDa3OnkyRYFhEohZRdrOjy
rT6goVxG985SZSiSyjzCDZxtsAdthtYwsjMkCepuk/7WNoLvSTYIOL2DsR3HetwPaM+uUVgEV6Km
mVSCe/KkKTHc1NE5RwhCUY4eJTKL4ajcGiyaZJxYNB4sjiDBUHzUg7C+eVIctch03xPPu0Sh5fzG
znwpm45cJtPb9FFab8biHer0xsZHdtWXnyn2QKw4mc/QaXmZ6f2iedqooWTQtkj5sFdefG1u4U7k
05H+uyPd6lttMeFrhu7RJJEM35jr35sybYbqKDHoqiFbhaLz33xadcfVkIqe8DaO9SOxXAKUuAFG
QAvE/l5DuCZXWkK6+kGapoX6bbFlU/KslMmVeAuT5BU+2SJGGP9vMEHbAv9cVj72dlBvY4eszfsl
X1XzHuUoHJ9FkpY4Vvng1sylp4CYxaX9yx7Mr1thWhrqGwRBUDrEwT3kumgP3qIoLs6R5cFXXoTF
bqaxgyYYZcJFHeKQLU9qyURHOx98cwuMlCNnbaK/7SXzm9mCwBoHQO5IWJI95TB0gxFAsW3W7sWo
25NB++mg5Mpf6uVM6vRlfDthk7TSiM869Df3j0YbBkTWXkqmfDx050C0xu5+DHInMClMpfJD5SwB
SeNU4qILWu2Fo0yz/v9muSRnk8ZHkwVdcXQ2R8O+qQfpTCi+DZjt6mWPt6twXXGZFImEUx55Gqn3
Hs4Cu3OLePRQ2o9CN+39V0NCPRNY5FbGhKZMdXrVzECnApIj/z8lxxypbbb3E5/m6un66+/lGayL
0CuO6lqJM370xiACpgaj04TIvm0ry16l5m7ahDNmwyYP7Y7muE4n7l09y9q+xlNIgNGwGMIn3UDp
6FnWo3qwelCteRmGzkdi5NFGy92c6aF4Rw0M6sY20vjSJ218GTL7bw4Sy9h0uV6fdXwN64Dz1hMZ
ltarGnv4En0OS8lZ+nm1q5zSPKftEtFAP45WifnuxHH7LcsSSpYxMV+zZnztFg0ibah+m0UDZQwh
9PHa14DxVU0kz76MA39dZD4Ech/hrSGi58UP/sD4r3hNy+eyAb1emmH/MVgoRSfIW/dn6j06tf1q
WN67P9OzzWCAL4btmpIee7lPURG1ErVJh4wiOg0pQ8ye4PskvNa9Y6/ILSPDXIu6SzP6rw2kn2Nr
xgak8f+ctuqZQ1Arx0rUgibpS1Hc9S8N4aiPTiLvr1yrlGsqpWlC5sJeh/gjA0+qOod1g218MpHg
qBJIttw3jFDCjbpO7ani2Ln8nUtljKWWI1PXHoJUgsNsUQghHP+jt1751qCqpkbqJqah0x+jlHC3
Fgt5F8LkaGdO9rLH+AjPI6UVNIuNyOb3OUDPjkBOPOsx8og4JabUo9vB1BWlNFPhaFePqNs8K2J+
tiwRXmN9turyYNcHFzdDKl4lbdTgRODUVpNCYDUMBJUEMI0QLKl9vLHs8lSC7ofMO1fFAeMdVlq2
YBtAztGyC9e7Y1GwfMFGscyPdnAEs/OFzg2Jkr84cZxhSTqY/mid7h9L1DEp4AQ87QoJm9Bopbmb
I1v6q9SxnYda/MIPlDCJaZJHsTxrAoIl3GLlRIa5UyOcCUjMatHBXSwjtDZtiuDir6x75I+OJD51
KWzROxJGo6RSxgzrOvX6fV6QH9skIPm/qHK1Nnr4LXAakrfJ1CM69kvOcD2l2blEtkrjuOOnauaf
zF3pKNXx+JERjRCP6fG+AtzJDCYOcg61UM8MbN67pAOAyZTvG1vYtKlEqz30o+HsM8/fsk0uvC2U
suqhSPGLNHDcj3b90VRUfPbS7PIjl/xgVSJyzqEyiQUh3NX0uXD4aiIJ1/nkFxvzf5OGOIur9f/j
6ryW21aiLPpFqEIOr8yZEiXZll5QluSLnDO+flY3POOqebgskr4OIoHu0+fsvfachM6+rHSMsZVl
Qu6uRiY33VtoaO9K7IxP9mB/s4at+OXxhWMhw7mQUJiG6JZACcYXNZjNE+EUj5K+xbl3+mc5jK1E
npR8llR7ZgM4o7Cb966KyC9UznJWHU1WuI5JK1q6GeSwHop4sOChAGMa8oaCY5jhqScV1DBmxkKd
pRtde5WvPLIF0UYLFROmT2M9eHkOG8yhfBUnvrx1Ca8Iph1z2adhcsr3yAxsspMITrJM1kmpeQ60
HiYSMXNJlpBeIoctruN5F91wL8Bgig9bNcnmCUBPV6YObp3+5jEQcExbrX/qNjbqhbIYKx+yc9fQ
0wdrpaxloa1PVvxUdPQbhu6Wd2HzXerNTWXA9ktzEei68VpOKks1KQ8VUz32WfrBY6yNG1+o9WMn
MldablwrI6A1Y5pxCYhWb+5G5h5G1+LIF8Tfi/IEDBfMgbg5LXJ7r/rqSN+8jfUxUpTw8o+1BhZn
uHALeXtvHl+ocxui+QhVL6yC4VKj4bPTg4DiFFLNpDnkjfPWv/cT/TJFXrWjWTRuLZ2IW4W2+cZF
QvldtmpyZMI7HLQ4/VkEs/2ISBra6l2K9Iv6wed2o7RtdN99p+cKd7eP3Hd8vMi/asrTKX5pkmHe
ay1wXZ3hNpAZ91jMKA60WD0zzAc1343tQ3aCYzhgzJ/WEfOd6+yCEogcil/F5ksoU2pDRxPweGf8
kYeQbwQSpdPKnnkuHFAMDgHus3Z+6fmSn0LN3hLaML+EPm+VQgQUzJjPAQPVbLd1dAlYzw//79kw
kiIwlII01oYq40Y8VR1m9HMcElac2jTaGrV3LqJEbyq7+49p755WIilwWA135ujgqQTl91PVkd5U
eCC+Bs/dGXGkfDh5PEHE4Wr2JvrJXcGhauoAs9iabZ4GrEwrlE7VvbNUa10NBenrcqw8qyZGRKHU
aTU6QKGfWAfZMghH57VEvbfu9bo7zpY9XB1AckPrfho5fT3uOzPw/E0CM/sc1nBoSwUHXuWjsFez
HyQt/GoG5+b245c8P3QF+dZZPgk5IUUvIgvB4K4ZrnL73dIJHvn/LVudzcVFWkW1djWSMdrYL1+a
um/WsYJ+XUGuLgd/+COy4+B8WthqiSzRzVNQ0QV29NwC/mkb4GZAUcjhZcYuz8DljIH84VJwLZIU
KFkWmu223yshzKnSK9VNMAzVu0nNwlDiTXXT+iyXTDRKMbFqbr8Nf3sOOm7ZxE9AqGzLEDEsPiNm
JaZyJQzeT9YTzYFdH7fVxkDA/9BMo0W3Xmhv+dQhFUd6DD+uDHTSw+PRvJs1Teu8t5JVMqSYDug/
Y9CgiVWnL1wS1hFvcPM0bUiY8YA3gLNOcfszL/X2wMIXbmMQwFXgTv1VT4mBSTvCmsS2isyu/zEY
s/HkdgY0jSLBvsPvWapeUuZIKeRHky87t+pPSM7Oihn5GOHtd7l8yraFIVKSqmo/A/nGgAcFy684
JximXu5aIgdXpmkfk6kkiELz6AGK9p8saC2H02FHM0nOyzJN+x69wtp1vnuTCuKomH5h9HCewwhv
roAr9FPL+SOclvm8PTaIbLL2rUsC0d+OtOWz72vtbxEa9fCNg2z8WVzkdQFI/V66Tr5xsGW/6kr9
CIP+TxJbAiJJLUYx1IJ5yL5oBXfjx5wNIIH/ywZ/19qdw1pe3OqQhCA6PCuvScAxdFoFCV4sqp1n
vwx68WzJOgzCAjFKoVj1Yb9EuX9jOhvhKTAwykROsk9N5eC+zE6iAGYfm++xGrC0tBoz2yIxEpBR
ypvVd69RqvtHt+2AgVkxzGxZZ5gJZ2rOGujeqWtQBWtX+aB1jU8XOCU8NAnm75I/72qmznAMu+B7
6iaLBDuO30YwZV+gz606I+4gYoKi4cgARhogQHaz/FAb+h/ETN3t3/vyJebet1xJgIkI6ZR8MJP5
x1SYyvKWb7fGumzJpwqGPCXROk93ZtDSJR8UK9oDA0D1T8czdAog7hQccsQW/ib2/pRFLr0sWflR
1VsXM7FolEJmDIpfBglge9FvG2yrBWVuCq4czwZwEEeKT8zWmM8IxEAjU7c9rtYIMkXefepZwmVT
aMFBn6Zfy7lXbtqFaRSbIJh+FrpTfZLxKIserTSJj5gnGOjiUN+EwDXsBqAX2SH6jsuvXUz6/w5v
cez4u6bJr9U8lmc7d84Y1I99BwRSU2gSwQtgitYrRC8OLPNY7uhx1FVabLwyfKDur6+qaLybaLa0
hMZJ7wYGy4xOPkBuf7fJ+M7egV3Gg60rbzrViuarRq4LFGY0cKKoIar9nKDJ46sX2ncPcFPi/dcw
fhNTnfbhQT5BkR4eDDdWRMhM/KpU0ZMa1iO2tgbpgKpMl57UzpWsOPoe7S2oODpUHVUv/rDsyLit
WNPt1na5rqkb26P9BC4nXquTYu1jJ5suSLE2NtyEGwqSH5w0EcsGIiiTwy/CKWwdB0ht1Vq1KYu7
xno3q2EQyzyREo5K+1w6GNVBb2+Fiom91UgPZ2F7QSDOWKzM6FIKrIKL9XnF8f4XalGM+P19IvuJ
ODIwsuDw3C0BOuNL0XvLYA2jwjEmoPOI9zzaQLWzhaKlgC6CUnY2FQzXExMRywtuPa3Do1HV7K2D
ox3wlQeHRe5L0+rQTeTqyS0qmjkFakBZDyksXZipSfro8vnZ6HSMfimmvjjX7zrd8TOjYnwpFoli
iWZ/NpEe4aBj55KDuMFX9XNrpuehNreLomko6eD0kTXecq22N76NOrYknkMWeFHtrit7bH/4aXrS
w9LZe0M5bWSBzvlzPRhY0Lm+vl1tvOa5MX/T9i0+m8D4r2XwdpZTDCQdxqkc7WKlEA22aqLhy+sE
40Yvnyva9VcpOPTBNiOnaMenWCPJXQ4AxhwwkYZgcmMasFXDtjj4XHzS/OJi/DjBJoDeYdgDeO7Y
2AXiWa5yD0vJeIrGdt15jncYrTR6zm06WeLQhLL7VbKSasYXuZWnZ/By1kpNIpNgJys9RrVZHtLS
IfanJkp1adBQZqwLzSQAp1CzndxzpxjFNh4eE0JAoLIgxfZGbfCeuhHCgSADlkl49RN7T4g/W+1P
0o+FyhGdWQRF3nSdPRzj8LOP1RnV+9DsJ79n8Xf07g9rwt0pC8RiYZ5vMwUS579FAOkpspd59jcF
Zp6tSzLGITIgxWNJmD4mem+mhecIbYa+Tbhar7lXlyurp+XNdRof1d5oVz7itoOOvYiZksDgDojL
K4pnavOQUwWAISmfK+ygOS9C2AnNfNcSPkbzyHw0HEE4IbYf88SasFZ9pOc1hP89VytnGiWk8YFy
55KKAMCQ3LiLXaVMMEayusQrw4dVZTuk22MmeiqMJvyc2t5dYSVrT14xXxdnepB9ALrAT0um0V9p
dp3o96wmi3B0ppOeEAJnSMGUMozVixIbOmq8unta0Lqyd6EhKq/xMu+NPuto6mvpC3bu5yLXyF6q
9ZfObCmGhHViALIcC54N5xWVO7fgZ5EvxYN81oGp2kYKGrsw15JnJTfcFT9B/J21n3pThWc2DwQV
Asc+pX5ycequxr4hFF3E4/yw0AtvI0MNlo/XyIP18ulWnj/eAv9W9Ywn4qIcAIcjVNH6EbViEb/l
oQouA+KNFvRoSsQ4QhIn0RxSfAZkEQnDfh0yfo7K0Vm0kMyCi1Oft7/kd6lplQiDRvi4crj/DwG7
M54HzlSzO9vDJkbwzeWGE5p9cb28Z6JHrJGi3G0gGhIQnx5ps/q7vizD1yE1stXkx3/IyIte+06l
+6wi3N9WQfixHP+I8PW3/FkHs0g0/EfMiPtgwNEjT1eKfcHaAmJzIJbH6bnT17Fa7cuWtL3G0v0z
bZj8Fegq0eo+FsQ8ii9hR4aZjnWXYUo1nYlhuKOnmplCgcP+66ruiGidS8840a7AY2zS3nfb5K+O
ONGSfSNmmwFOtY1F/NdatsuWnhl0LgAgjJF1PISdEmSrto5bggZ5UOLMvyDiO9hCaybfmuP5GyiC
hjQrucvtjGlr/CRfpZBkl7EbKp9hmWuWQcDgWURgSKNHVTANzdOp4DbAOmh1dFPjxlcfcpyk2sEf
I1SiQ+0X9i3NAh3DFz9oZvcvnoPYXO9/uInh3aQ2liXBu6f98LMscdti8vVWi56N7pF1aZSL75fz
Iqj+25L35u5coJagRzmnX22p7Rl9pVdl9LtL31uPkXSVPyaUHL/tX7nDkUlU/Tvkonw/DxC6wiTf
K/XIpsC3u9IHPXmeSnsiS8s+yO1VPgxRjKKmxPWZFL+nVqtXsoxAcITqUuqpY64yKUpVU+zw5O26
w7pu0d5JuQPfIfNTSr9VGGlQxESTUz7IL1HT6AGWqlaRF4efuo80gDOSo5B2aOIkUFc+6KOHHT0u
3gczgbkqpDUOIopbiAHKQTS7UdQMq1Mcwf1Xomg35nSHpGEXSh05J/Io7qhxtaFHFyXTaZm00SIm
LgaZdQERaBGChG2KdxjQPKcqgd4WWHL54BBvBcWcdmBftv8FgvQTh7FCQts07TxB+inm9is0NlZh
NTg7EO9bAI23DnshyDU33LoVHaGsBecBM5F/aO05l8gie64tc47yQRJ9zs38Vu2DpEl/F13zxRCi
/D375a3z/khtydBG6dnMIgEa9LRL7AScZxQPE/Ei8CmnfGPgUTkHSmZdlTcpUZAPUtJC4CniVofo
uwK87iaeAveZZj1WY3K+sYSxt6OKfiGqcmanmLjdC+9cjGlEyrV6IVvF/FGlwddgB3cjctuLShv7
GM3jt5Sby/NaSFzaSkfLcJSikcYobEw1Xb+pYdVL/RKCBX8fA1VaRU4QfwYEzSLpFRAbOGNVijTC
6jaJTZKlocyXIU6Mp6BXZ4w42RdKRetcBNlVujrm7CEbyAljPdX/yeI67ZvWVC+aw65YGlm+9DE1
n6SaxKInLvsDHpoZ5APCpTrmoKhYextIPxtZ7RtJqe6LPe386UXXHXBokfPosv7QlV7w0CrNPw1d
mEFDKqKt4U01FxcRINnAKS6Yht+I/cHMKNXvMQnO8VCBVhAT+2KyNOIgqfBl0ZTTrV2hom8RTxEX
tejK9NJ9yLmMaWK8gRDEcNYqVxpq70vQzSlecKHIaXBW5IlpXko6JXs3rnCqyEFKoLZnve3p8YLJ
ICMqjQ75UNlrWkYacWWjdRpn8sgwOwAbyFi2qgnhPQo6EQQ0xc8zQzac3o1zbETQRuVhbl/Jp4EI
msl6k05ORjzRSs3iTzYWej3EFtU+qUIsDcoP0+w4ug/0FuXLyOUTdohStEUtTsWAdvwif0CETt+p
P8XbHrXXYr0zBV1u6YiSXd1vBouYK0ed7r5vip8ojH3CkIGOydoi1YBTTxXaPihkbqZdAqUBAamH
xg4Nb7KV9WhLVKoPumjl0V4/yMuxGGm2LH/L7NTa1iUvV3SoYyXxn7UZCbRt218ZGRLPoTI3wrrh
bUja87Z9k8x87gZ6v6q8T2mBVcacDxHir0PjqQVYPwKvAh3FmdfjIpQPLrrY5dm/9xzxq8mAKaOE
JLX59wvgqw7kNJ7bcSrwCtiPQWoHopQ6QLyU6zFQTIMgWpvFEev8DWhf4eInZ6mvXeN3b+TKQ4Mb
tco1lWGjlT1BlgIBmlGrKLZFrTriPy5E5k8eqwgxouptFudXxEqqwI8i1BcvNQ4LtRvXdHOriY4y
oTvQQ9dBR5qCPpdflOPDLsia5AdKuQQoYgJ0oNAVBlsgxafdcLCnuvpOhMZFQ0ezQr+5gxRn/cp1
+ImyqeN0Wb2bU0Qq5WSiqKWyOIRtO7+luGm/+ralleJ7WFsxOsWh1jzmPmKoDBr9pKOMX4c6Y3WP
DAQMWTaKSIqrazWeZKcQOLV+KTL7h2xn+k3zXfiOI9KomJ6Vvf9UuGxlfc3Jwhxr55hNGSFG9O9C
NwDyMFvjE2TI6tRESbpSDCj0tGKek4yPF/zNUWv1FUO1/t1SQWb7U92jnAVwJ1cQCkbj4qMVeu7g
Ka7qrnU5SDMGlUtTWzCqSpPw8W/GUw5sOYOSjLvATsarFaL46fVkETSJBJW7CoXUbMcO2bI37ufO
eatcpdsvtj887tceAe99MMtzWtb+i3wAr/NAehze5CsFlgC4SUBIrRcrLxW4lb+qTjuOu5XWOs5z
ifVdSb3yPcNj8/deLMCGNsR1VWxTwYD2kUtHIS9J7Ds1A8jYBcWlAczbpHj7PsYKZGNLqHXWObv/
h1uoW4SYi3gMrMJHDN7rVScIuDHV6e+qlJHy+k/PIJ/RCagK72JZxKyoMeT6oIvql0aDsVdPiHLq
Sq9eYg8rcukpr6pruo8MlqTQw1UVGY4mJpqlLYzgs9n1VKcbAsgEUbbV9nMUH+ZG9z4CBSwix+18
Ver1APBTODrrKJp3dYUmgbhC7NVq5WDkVrVDlucdJyY/Z6Cdh3uv88abS4MS9XdEnSW8YnMuorbI
wUrNoZ1XEffiyqibdJ+HCG4zamMEQsJuROtuQGsRTivQ0OUdKQs1JXBjCTweHabAXYPjC6Vpka+n
L7Osp0fqjw+Ca14WIVtHGnBZDQ8ADkSkDYyoSWR+2DS6npWW3tXSm0/MlpRp32rPapD/0BWXzorl
5OtsQO/mZIG5DTkvPsNGDiCRKYSwum1GhhZ/3yV06t/WVOd7+Ur1VDo4WUoHVr7uCU7cdNAy1/To
pov8ZRNbuSVk8dPFmR1rHzHbjLPsUEbmoZ+PRESCl9Y83d3Nfp1sZNncNcomzK0daG+4WvoUbELw
ssfEI+ppMu5Oz9iDE29anTs8b/J0LKfd/x7kewN0BNDc9UO+X4hJQVPOyklvOHelHSOWyu2TbWMy
CViFnY2t34N2urzO4uFrbJL//Jy0tqUi4l/5ajudfgoLuz7lVRVeSPbgPNOVJg5xI9o0RveD5U5/
sezko8Z/tsqwzV2kIN8wUNbH/0sctEK6WPYMwFZYYnXL/S70mYRuhhib0Dcg7FIkvi7FaV9ylc6+
vVftDOA3ruyT4RvNLcUcsgFKFBLPpHZkLAbWZkbWeo66lODdhCzUpfERKDUHdj2xV2zlX53Xv09V
mmwtw/cA1ra3gCivF2eO3P2gkjFACPAp0DT7J0Eex9jMjOsAjuWfkUVV4EqP2WMQWR4zIz3+K2+M
HPGhyJrCj7GyuhimLGH09BRQpLqGHEPqigLC6MbIWJtpSUiX6/xky1QWpuA/fQ7iY7aJbs6QMYi7
xulIWzED+K62U31Dg6P8MZVZX0tg0fL/tCANMZOV26ECic1AwfhpOCE+i8DZta5h3NPqAvVhBcM9
pjgmWa1d9UbZXZanKkzKlXYMXE5ciwJAtzOf71VMelXc4HLe6veKc6IdAyKWBqJjKN7Oc+nkyJAU
D5reoUkie3lpi8wUWLY4vrHqbp0sfk9btJF7AxLPQUIjEbTSU5c5LlZlvLjKpFxGaA0P+A+ftTQ+
iFRz7AxHZ+zXiwiVnISZeF9EeIwZUD8R6FbuYpXzEKNVqpR2DNfSZKYbAZ4h+TQulU1HuNdt6kGP
gzcHYirFxf7H0rCqa6JEYP7c/bEHoGMGxQNpW3GjZ3iUr2bxVhxwtQV+cS6s/k/IHtyatPzEya50
ynRVaaPOP8dmWlmShZL1oQVlC78GoSbywXexjhNjZW3/vUdPOiGdAm9I71rFpkMgdmjoEWyXc1gV
MFUcLKSalQZ6qkg+pKNvqFJ73Tjgu3OEQtc8m3E0ICl+yxF/xHb4NGr3ZRdFJ7JP9GS8zWPH1L3K
0lsSA5znYzppU+vu8nnOThZqv6NB4rP00SKLIJ8RwDy0E7E2T7ES7QnIZlJqeu7dMxBghl7AhSn8
rHkKf8SzfPNkzhbLtNrQBBB61zBQ5o2VEADHlfFt+mSRyKsI6c857Rp7W/gjObTCM6wVIoPbTjvc
zgmy31z3TrrGAc2svYbM1kTdCjwqrTENXZJ4VszmJc5KbZuWUDPoTetPiH/BEgJrXE3MZt+jPHvK
nHEv76simnSUyEJdp/qcFJB5sF3ChYmV4dWwM/U5Cug9cSnPWvJBIKWzCScbDL3xLQXViLh2XYUJ
rzQCAz6aICyM5vAUO1hOJJDb8zDqxsolbXA+L/coX0a3kpW+Twz12Z7Iwq7GjORserG9FUWf8dii
Ak125FLcAyAg+0WeX6eYyvLhNrq1d2WQX9wA1d4AfxZPCg3v7b9nytAioDchWC2yFk9nTut1FSHg
paHuR5tsUSnqqnR0vMsClaYig94OrYvbOXAuPcM+TZyanix0aUxkrEfsFe0TLeH2yQcUckxZ61YO
xZ5UdDjAuw7obZxtXrTjUuzR0AQjPHsRMS8qEb2W9Q0+jh1n6PynzihelbiyONBn06FQ51+ADapd
hVCLBN082Lo+S4qiAaGQ+D2/yRDGeZBTyizfBSmOeDL7bt4c/wyGSHnG2Jztw1KdboYGbRgLwaeD
7XWFwJmLFacGfkmWsx4L8xQ+qVXyzUaFUMGarFeQ68Oa5m8KQ1uxXoeV8dsu8jc5lLdUt92zVvr7
tmpYKeGLHzKmSLulw4MMndlN6h3gbY7vWmS+NHZZJuSqok+pIhqD6N+TfCZPSRuVLZTD8Qy0Gq7P
3Nyz4INmTL2XEwVPf8EvBh1N59wh27sOiTGt2TNVq3vjWlOvkOPK7XnWkQNUf482gRP8l7tZdi8w
+tmDRsAhBi880+YQLSYRl1vUq4Nd1nnWtQWN8Fya0CZhAP9YlpMoIOFE2CjkRT1UiAYYWlWHyiWg
EMWqwW8PhzOxJdk6ERkGA8crspSnR2kozErEBFJjMn5q+QwJk+E0zhAi3Xt2k+CH8dpzNFTIG3qH
VvoMo4kLIN4P0B7RgRKrHIpAew5WoUIedFc/BZHy7grFTc5gbOfMQXlI4oyT9TD3Z3kEqz5LMGRr
T6zErDvWi5IgW9Fq0yP3pCLLedaZV9pdvdZTDDNNMXeYfVM8x247NFdGzQ2UopzWgXGUL+TbnAa1
XdUD+XNE30OO7DVNQX6LTVi+FRnV8zhjcBpJjzi2PpQI2zrnOexJu0Q5OwgF4L8HHVDZitFbtjdN
IeeBWnGULbsMLNiuqQZjHRAqsUIaRn6ZX/p3yrLuErbZjrG4Rjapbm0sn8RQVTTAEpE/0YJTRbgK
SqCfCTklEWu3qI1NDRHU5H6odjQclt2a3B7Muf7dClVIh5yTN/JvJyYHrYG8q2SLSLFQvUmMQa4T
7FO1kwYLtHgtumoI+HxJbJa+0L/GiDoO1po9m5T7ARBXj4hRzhg4tHpDtf8XS2OCgcABo2Nmt17z
gmVWXly0tgRZGGEjsUnTmlU6fTZH90G3QnkVtSUl6aoUDBviREv6qfzsSj+Wd/msmhEemcO+TbR6
8fZIg08LuQO2dvVrwb5SlMcU/eX0S0/QlNHy2IEY1J4CCBcrfuf0FWLEXPr0fCnVGL6Uc6fsSMJc
YQ2fFYP7l5nOSxD0lNPjBfPD+NwGmo+1euaaL0RoNnFI8iPzXDLvJIyDmTSZjnBR4Hz2wX4UXlAH
T8uRVYFyafKzleBNnFSK9z5tlNtSbYy0F0d8Fn1L0KcU48kHDT79Dh4WbphGtU+dooECmOzwvapL
xACV91dknjVhfc9SddqAlnO2tIqPaIZh9HXAD4ADpBxdFAJPxFuOF3XMG8QwThmN/qnIuDlQ4EZH
kEPQR2izlyHJyfSxrrLzHlrAD5bLK1LsSYCK8808qjYprFAMaFWBWfBobV9JdRYBXhT59cm2+/+W
XpimmN4uvUCrUVcgT+G8+l38x8prfdW2rnnDBWneDL8ktm0kFlGaHB0z/Uy0Nkb3Ofgc/YdPDTLw
IyciJVhhxZmQyNI/ziuyGLRohnFTILjXOvxI0sVmKP1fQzAjNPhXhveXP+X3bC9AoNaye0swKtUY
0tq9ZMJNtu3RnssLerGs2OCDI4Rmfb6Xs3LqLaCW8o5RqJuWPyERcU99xdDGxaPM2UV3nzQF/KJU
70j+LYzHt1B071VyUBZ2SlYjDRxdQtbqfnqtDEcQEhOXVDh5ThAa3Wk2UEXJqf5E2/4Wz5RvAwTg
onDvcn5i10hOIztGCCFmKpHTP3IOX2etdfV95Zn6irejTUy5nuxiMn7Xmae9GpXlX1ujy14JVwQ8
7g2PHl4abhNm+FLGNXPMIjVofmriluKyycaDr07xLUjMh1wOdRdXBV0ScDeixukUlcxS8nY3Pgf0
K6mBHffcM7WfswtLWzunOHTOdAkwq8hPD4/SQRcxSh6HBhYIDQpqqZ9dpSpXSAZrEW3HpL8Yfo8N
gfDcLk+yRdwABsaVCYCmUrbJaBVYDerqFGk9dTXxDAQk9aAC3cZ4jEE6IP3qr06I09c3dUzVQ4aB
ZVGZesV4JypACTTnSfcRTnSEup+iuIAW3qc31YHfU+vGzAx6LDaK8p+C8IsYOOtzWTFaKEniW092
bVcGF86bhykwg+NgMQiTKRqkiveLgisRKhU+YXOJX/aVr47Z/ltdO1dkz91z4M7qW+X98OkjHZfv
n6hvf7+0dfshPch1VwPUeSYaOdzUjmNv5NorA777cjjLRpCNb3XVD++FnoY7L7Kb06wGcEjA9a0V
mv4PyEegULLc2ciX3kg6OyPzis8yBmAtvkt5bIRLMu0ziqJrui7xz76jF46OJRqcreUb2Ys6z2B0
PJ0AD8vdyEEDRuAjCmrsxmUOtwky/NoWzux6NsejZJxpswrIJ6lfu9GGqjEyxIvc+udcacZ1ogpC
Cnqz0IHsISmPK/lSPigm8L0YMYSeTtPRAXe1Dyt32oHhBaFRTdmqKLX42+Y4GEzt8K6SfsQU455P
xEiPolDtxYNjx+NJL/ufkShg5zz0Lz3+Dev/DFPSP2U6EbNKRI1RmafPDC9+y3afNrcC3O5daBLa
h1wdnEPEmHCXF+R+1xPOksiZH45Rss+AJZEOI7t07pHGGXf2OAbL3rpqjkR3yn2vTehx2hPcz7Zi
l4DysQre6bN69soO1Ujkr8D6Q1n5MxvBlVWQs3d6hCCfUNDAtM1bQT9j19CxFkrmch3VyqWgP/7d
dcXLGHpAxsoI+r9JxE2mw6GK8BxEfl7e2jCgpWW49sXTdf8BAfNBclT2pc3Fz2izzPIJjcGRWbx7
SOefUe4ZNz2yp1Upct9m1erXYHI+4mCqNnJK7yrY51sjeLQNF16qzb8xFZabMXQJah1TfbNsyboW
+Vs5mUx6Eiq6CF2XmFN6kzHeoceuapJ41pVw1JEPnh1b+TIYfxohXeJJrE8pAGQssJ2yD8x4wDxW
H6X1N8Hnu6oyb74pc7klA/k9K3CJkhb0MaN8jtrooXb9HWCNjsyPwsNmbCtCqIJr1jBtJHG72clg
hd5ISCUPMmBTHvB+ZiXaOezi8uCYxbm3A/1oVvhgBfWrSoE8kcqin6xpXtm2afyXxPWz1MjCCYFr
mTveMXdsUF6prt4xZpMzh400Ya09yKiXvAZ43oa5ukNerK0MAlFXmtQOkNxe7gsnIBOxrNjup3lb
N729GyJjI+vkyqRBDbLcQr1Epwwc7psHbWNlK1nFdKejMgmQYAGsgisWWBNZeQmtf4v3LbqYdq3V
z0MDSaexYgg64LM3ZF21R4NKPU4StCEZzeDCotXuKdmzZyikdhkuo181JKXRIetOF9rqse+JfRcv
J99PCACj2KH1UNfHOi6KjRXZCOTd1zpK6SJqaPJEcqvSuegmSj9kYOKEnzaBHqUPDLhr6ZhLt7BF
lNC6wPsvnKCG6RcPckDRzgcALjVC2H6mFNMH1ad/hBAs+GmHVJKC0Rk0cEfzicys0QZTCjc2PiSm
hZ8HYqSy7otOY5/izFxG7VFc/UWcMPWZDO2WKjVhdQHG+DgYvB0k5XY3KeX3oJk3vyf5CJ4GViAf
8uVKc8iGyR1MCVk/Unp1UNrql7pp3c0ya1yAizisUuTcY34CYTPtTKd8KIMZ8S+aY3rPYbtOJvI+
bP7BGxNjyLavxpm7ENWIR6jsZtluHC0v39zav+QW8yI7naFSCGArZvNwZc6J8h5mxS6eTecVuNB4
9EdEcJ3JNaC5OjG7sWhDxi915xhH/Fv7Ruh7XdMHZVkY4aZSOR/QwCEfClHPNcS7ewqC7JfEDY05
/0ft5GShCllINVl0A0YWMpahi1pDEOkpOhYacuq0yS73vPEJRRryveHNt0wxa+uqO5aT7CMBfyFH
tKEZTztJMlQZiAEzQ5ZveyWteD3CXaKV3dqz+fMFFwer22omC8XLoZPJ+XRT1f0pS01xgBnrU9GX
8S6vZnr7RYaEF520jdwLBnWRXjhl/ZbEJXSj5sqOamrR3BiIkxw+wzjbz3PsXmtAMee+4BKa1KF7
mBXMI2iA/qGJyKvs08BfybvMCgNj3VpRuVIL+ye+QPubUu6oKPNvJvWoLQgoP9aV4W5zAZBWkmRj
1fO1tFTCgtxRP4aIlNeVk/3pzV5/Q3yCXaVmItoHxMjZdUrxKATqWc4SjyH/Y1Ey9h0HKbIj7k07
XpehJxrRbuuP3qbJ/PCUR1O3Rkyxk6tnluqfzhzeiqGxXmGq5fsWYPNGvoy7Aawt+KFV6zJ/8WKX
z0NgSeTIE/9mANzc5DBnRfFeHxkgFnVgAoMJ2zMNRdKBSHR9DozsnA8KUhLxKirbgh+YlErQdYau
inhBgXFx/eFmFw7CL896mYxAfZa2tEThtBvFc/alIP3uAXqQ/H6VkbTgducrs3Ns5dwabto1b/JZ
M5rzUzizdpnO1K2UvFXWkf0VG3Owt+2pJCVLzOynnIR3WcgyU5fRVS0InwPwNsLfUNtv9aQhTdnU
aaQ0zrANktY5eFo8vyCQfRjhMN4GPcWjkpknh+H4tVRdjcJIzPJGHPeHJaaZ+UZUrLhaUbyRmrfR
R4jyPpfKPqSPM8QhYVLiwkU+WdJiIwBWsTAiiDlL3hAMF/RdckZLgNNbty6O6t0DjC1PQTxXTNgM
mN0WdBF5lcZkXWw5y79V5Amc0hSNMDnEzdVRjVfuScYm7fBJwp/2KEO0/shlbeKSwQDAd4z4DsZa
Vd9AHHRbqV2AXxLsjDYfNlFRulef+hkCUh+fHfK14oZBuNwXSsU/WTPQ12DARO0QOLbOU+PJgIf+
q3POajjAnQCmcvKj6jMTlMQBtaX1P6SdV3fc2JW2/4pXXw88yOFbY18UULmYKVLSDZZSI+eMX/89
KLZtEqwhemx7tZYkUjx18j57v6E9UJdrUeG7No2Od64iy6zuUXAM0rSbF8hiWVZcjG24jyqUsaff
eGJG2WTobonjVCJoFQfFxriOevS268K6zmAVOoLfE2znlPiOMO0oMPAgWFVn1SLBLEhZjr2TxXj2
nFlIqI/VCN+YJwRJJ9tjuEpnjGBRUmM45/8EKUkOqi76K0MQx09SFWMKKVyJzY2pt9mhIMtxnQ1A
7xHJsEM57T6dfwfiDIhMjyBRJEnBqSv7uxecjBCKySlNfAg2ohneCEK69Wql5XxNo5upziOOk5LP
YOjFJoYEZLdCAqoyd0ot7X6YmY/xhztpoVc9G87s78IR8pKreLpNmi7aBsXgPiAOsH4pVbogztv2
Kiqk5gtHqbCljBOj/Wtec8qC6u7SfIfyBmVLz9ufQ9hKJFHkctdvg8E6IvsrUzGkTKWkJAYJHAXC
2hKGQIfZ+5mH2iNuSvwiv2iGoYr90Mr1hH+WbuWIAH7ygxNRzASnYrU1z3YE/vIGJ9PGCB5IHEZr
NYNU1dT5Azbeyu8CuS/+S7FQiykwC5F6K+AyvpJNNf+S+0a8NtEu3p+T/Fw+KJloKOAYNaGoqhV3
OhbDTnKuzHAE9Dx5vVtX9576SR0MleTSLpGH7ZCV2Vc6HkRCIUurHAjVWcJsmCzEFFWvwA7ITjWU
rpO3KfD2xrh/iVgyhOUEfEIioMhXpvmlCfmRbTkE6FSSlRwbhBm4UINVkPC6MmAOPgzEkYR04zcy
QxqcIhw9pqTrybWMYFUJyXAoJsr/FBMcxGr4puU67DncLc6pga42qpu44sHTViqq81MkbIZZeo1G
sYMiGLloLZCPgjHmADJBY4c4MLIXx4daV8ublJKYgxHuuC5aMmhZ/kXTwC4lsqQ6QV3Ht1r1CFET
WY+iGmCDUZSw5PKTQNltW+KEE5ktEPA2PRmD6B58XNBWsmqWrAxExs+EjdSMq5c/huN9iKfJ7Yt0
RepZ68YNARZV0rqZxO+nY8FvM4LYwfwSDGYFqFbqHKFNPPDe5ZHMhHAVp019nxkg6fTWO8E/Ebft
OPwkpSLGUAamqtALaWIK+KI6TQ59pLg3XVkeTMWm1pREKwCeVVPL34qgeGomBayi7Y6VJhkPhZuD
VtZ33ZBTjJ/K9LEUb10YhXaltMUpMsv8SMXU3GBvIK5r1HiAJ/TVyW262m4nOqqELjRyXY40pOGz
pEtPFuWnH01vAeFAPjCNtVMwZXG86RdzwLFRSGUn88HQ5mal3pQ+rY6R9xVVIn37ctpBtq+3RYdy
AWmIeFJhDO8JAJKmEncJ+AQ45SR3jSRQPqkYPaxAjJ/aSX3PyEk0nleeoTyPRnrnmnGB8vmUx4Bs
SUY9yVEwmBhiXilqh8AQriPpE2kM4/YsNNGJUFSqhHioF8pqSzYRON25TC4mqF63qY1HS7SNJkxK
+MuAKb7pWyjBL03oAZZa/ZiSQp0chdtUbXaRW34+C4y1JIRRY037dd4pBSDNFlEyPQf6NmnUFYEv
oquk7MAHlncC2rRrIa8GMECI7r7oVWUxMPUiPkKtb3ZeiSCJpZbPwNGB1EG8R3KzIdNQdFxaqhrt
Ks168prk15l2JskKzgxmppGAskjxe4BIffm+cLFWNgQQ6lSqGkRFwcGZGm4abh6lV7FkPsuC/v2M
riwTc1OA/isAw+0LKiGkmjXr5nxOgJatHRBqCZWVlPQxmBHO0vRRUXGiDguK09PjcQSc8aKrGOte
Tr4NvahagH0BfuRMhe26yXIuAVBU1vU3tPpw/sPt/kXuCNQJJQcorInSU4WcnqDTL5Lg2zp78clV
jVV85VWS8c0QuEGbqAQGCKd9JcNIVVaxx8ElyujBFr4yfC5r6Xnk06UCRDRpA4tmvHpJRRua6d2z
RJI/NM6pl5uTTI76XQRuymNmIqTKlWF7WBxeyWVBJVdpTmIgbQuYPjXQRDmgzFVZtk+02A+fJa1X
Vr/95b///j8/+v/n/cpQ7xu8LP1L2iDkF6R19bffFO23v+Qvf73/+bffgGmbpqxZhqYaMHckVVL4
+o9v90Hq8d3Sf8VCMUg+kbdjcWhOOV0YltA7ZHXYne9yMR5/4rWr7nGMOWipi49bIIzbBkw8oKu+
XRmqm14HWvj95WURVHCYTewunCLDD75DtINY17JwpDh3uEdlsEsgtmDGrThnrGRiwJprzSfLA903
4LwOAvgfch0cZ+WtiyjP4Cx0XLzQcUO3uHVkTbJMSX7bccS9FMVoefyFevnr3FUtlB+SzBxPRQy9
p9QgHBi52x218lE1yD9F8UZXMHDMdOa7jcTx2E5/V+ZlspH9Pr5LPLwLws7bwC3DIS3wd6hSNjeW
FOgHg3IbAVRkPLVBf6e6POlzbyuT7PbRAfDK7cfdU8133bMwgAOEjOGXaIjz7gUj1h5Fl9TENBiT
eH7c3xWe9+lckjE1VNLHjR/64zbPpehZVGHf4Gtzp6fxfXmuncrJUW0pGmNtAPdbDo6JUsR2IZdf
/qUSaLW4H1pK6ZyNb+JAfSRtz5ECcP/MgyWBHRwUQhFFLKM/xGexT0YDZPLYwUi0vyqE6OFMnUL6
oM3q8LluvLVR5+OzVbpXRYy5R16iq+tOsWU+GQp2OfZQggqG7uMR0433I4bmtcpQyQr2Xab0dkEQ
uWkcCWMLAXmSFvDzBnEvMBCroVTb+/MvQi8JqxKQ6e78R7QFxttUfurG/Vn9FzxK8DCpnHAz1BjZ
95gVV1jSVqJ/ff6ls0oVtpmYOKoiFKespyJvJoaFs4+qI2Q7/aJZ7Qqd5xSZptK9e8nYAwgdX/h6
3FCJXUZFs5Gq2lpXstohSuTHqyiAd5UVYbCiDFV+jcTiCnGlY5qp1TUo8vxZyq4NcUye9PEWL5bu
tkmn/k2KimPREbBJTXZMc8wB++l4lcmfOkKJS/iZSVJ5Prq7Y4kow4QzgRSw8Xk3n4aoquCsRD3a
yNVOqrP9x5NyHvS3xxNToaCfppgWLH59WuavjicPvUVwFZNCwahh/R4Z7c5tJXlXYxtbNcNj3/kW
OtS89pInnmNUMngM3o2GvDNzXbz1I/SdY9THGG7/SRVHb68KJrUDK6u2Yql36wYaqV0b1Jstw8CT
1e+6+wKfnMBtzdvzn4iqkn0ropyv+E+UwxT4sZl6df4daTLR7qMGkopvFqeO13ONQRZJDXlzlqWo
JEDckT+YTt8BwtFXIVU155zrb4MyOVpQOqPcz+5TbrIs7+XbCjkzzQy6daco8pWC6tbekzKnLaFS
8SYrKKR3+3OutK9ha+StdDyjXIzB1O3Rqr9Zo1zdG/XXlmqn0+MVcu0hokCmMsXSpQeEgprBuDcj
JE4A8d40ufh0/nGaEtergVvIs6xsD560uBXx13w6z+h/v7lxqvMN9CPLByjXfj37498fMTfMkv+Z
/s0/v+ftv/j7VfCjzKrs93r+XW/+ET/4j4adb/W3N39YIyqKK0DzC7Tpr6qJ639citN3/tkv/uXX
+ac8Dvmvv/32AxR5Pf00L8jS3/740nSJSrr6alVPP/+PL15/S/h3N8m399/+61tV/+03zfqrqVhk
6xWNm0jRLH5Q9+v8Fa4j7LVq/2+/yfpfNdHQREtWJI3T3OSKRnZu+pKk/1Und6WKsqSLuoot6G//
6OYfd//L0F+OBaS3d4YhwlZWRVXXJUnW+SzadEK+2myF4eYB7lalU/rf2gjhWyricFRsnDfJBcdO
g8grO9DxjeQQqT8y8aE00XbSng3hqml/CcW4ssjHvBqsCxGK9DZCmT4V0sWmLuuMj8goWG8/Vaj6
PDjjOITCUVJ2Hj5bcfl9NAaErmQJL8wcwZAwfpLDtL1qSnOtD+5PIa5vUmTbVQSqp/hyKWy69Jkk
XQMeTPykMIVvP9NklxcLLZ9JpfQAbtzRIxPei7LU9+nn/Ov4O/cdmyVJFtGjspicWd/rGiIcpoWx
E+81gF477FUhlIx2sR9OaEvZ7sIlKE2X3AcNSlPU9GoJtJglUj2mQeMBvMN23Alrb49nzhUKvkud
uzCIFnBdkhgagSeaLG/bUqR0DIceo49q3TuSQ/plo+3MvbIFPXGAmWP768U22VDv+ve6Tf1tmyNS
F5gG0KaIzP8q3+cb/yb8XV+5q3RdX/VbSHBLQ/o20HyZw9dNznZVBhvLLQeaTE/Kptkm23yNfOCK
4HLhspQvrRbWikzOBlEm05i+/mryEtIdlaEPMR6zq6CwAeRMyMDRTtttsgsOgg2I3KHtYAU4AdVD
0uoRehbDWrETJ3AWe35pMQH0o/L28plmEVUielZZWQoadLa0gTntuHvKntt4HWyE08Ip8b4tHjGm
ruomhyGnxWwxocQXQHzXEiY22BW271hrbQsafyXu/IXYWnq/iCxDJ6gmKIEtyv5/O86mTOrXxc/d
AZOwlpx0g2eCvickszFpfUht7VbYLHTv/V6hSVnlECQXwDk9a5JCsy/WOBmwV4Y1FaYn1HuBZzrd
Jr6v7yFNtld/Yum+vxDetjoNxKsFNRaR3FeqkTCB3VrR1jWFN6h5p+zO3BtrcYPDR70u7/trA2GQ
TfhvjfOrTs/mtEFrwzUKfWpe2hibaJ2h4X3dbBCjBVS7Ehx3HT1/PNDydAC8PQCnLvMwRODImM7e
t102uxpVPYWBRtZy50L86FagZbbuFg776CBo4LiOeEOyIPhS2oFzPowfq59Wscp4Nu9C++PPc36n
vfk8hsg9QwTMI11SjPlNQzrBCkw96MmarkTb25EHcQCDCl8x3v6Eg9tSe++mfGqPFSZppiqieD9b
aMiUmnISu50zqBJYZThvtXHbYwrs3xKnxghmkOMTPik6iKMT2Oe83pBslr4i/iDx5pG4MY+NVuB3
E7lT8S5SXbzuUfQsetuo69LE1wP/rauxkHt/IZkx3YbvxurVZ58tV39oKdxlAh4yzJ2ya3f4fmx4
Caw/npN3258hMibqD5tfFFkqb5cI7gCe3hZ57xQgeH0T72JBXOjJpWk3FOZbtCxNMdX5NARD0muV
CatmUD9H/u+EyisZ9+jIRSoOGH2p3OKNG5Uk1bWVX1hLp+k0y7ORfNP8bCRJy5G3Dljy1VpCMvBa
2plOuU6PkPXus5/ldmmrT3fgvD0QGhKxgEk2Zj6kbaDmWVF6I5BPlDXVgyYjgOf6QAVFu/H1//sE
Ghbqg2S7VGsKrt5OYJ+RGQ/hHTiCJGaYg4jhVWh1fro0iRd6ZYqqLClkFQxZVWcLBRy/mPuFP3J+
DTacILuwvbuuR9u4YBd7B4SsD9hrpWgG11CWl5q/sE5fN6/NYjnZkNoAN9DRoTy05hnsFFfU+qcY
QLI9O3tIP6neUpsXFs6bNmdDOyaoSoxTm8hMn2M672u7y4+4mm+SjUKkvnReLYyxJs/mUmxxoSNp
eL6iVBt/kbUsrKw10srY3DnBrWYnm3gr/MRd5ONj4NIefdPX2VFJwcdHeoum/9FXcpwbfSVv6q3l
SAvB3f/SmqYZSG3yGpCmgXh1F5tkplwN/VpH2OlbeR1vtPtyTfXGwUt2uzisF9YOW9FSLDaIKIrz
8wfmALU+mezodJQ25Hs/hTfuXltne6TGRGf07PLXUnC+1Obs0FEKrc/MkjZ7U8U2C1+6TF2aswvr
kxckj0nd1Az93dldql3fiYHZO5q3hj+HQ8Nj+kAejbftqTnJK/RDFw4b6V1EwSH+qkljtg0TV5ZF
o9cZSt0Y14YCcpnihp7Je8Rwv1rqhkKm3QhfNR+1jf4JDcLrsthUJjY2+edWWFhH5+fy7Kh983Fm
O1RBN9vrcUo/nwo99i/eIwwhMT4K0X3tXWcsJ2k1HmEI8VQoyAtXV55yD1rDyLaRsvbRdvsdzAVe
humqvxKcpaU3HYoffb7ZhpaAXEMh5POJB/cQHepdt1E3qOEvjMP7tMJsWma7F5VXTDtS2il+T0B9
Fra1GXe6E+0JcL/hkaTYsP8We3feph91b7bIM7ydoP7SbLUueKzEK9UmTTw+/8BkarTzVebUvxCv
klfRxl1aiZcWv2KQtVBlTSOdNOuyVIYm4CwITEY0qRPgk1M29yXqBaPe7zslX7tGfS8FO0UBt+qf
RDW9x1TF/vjYlKcJnI/A608xGwG09IyKPTE4g9066NZhFbsKcQ8abEKp+Cf7Hgtl8Pg7lGz3iJ0L
+RE3BBLiy2HH+5cci+D1Z9HeHqrhILuCFTIi1VrZpN2WYuyGVK2NuTsMqVsfJ5jls3VpGqYD49VJ
PlZ+3oUaA6Bfpfv2BuUhJ7J1thUT4nhOs3AnXzpWX/dxdnF0VV2rikFznZ5gKnSnIH23MKVLTcyy
9KjJWqPbSIMTES3G/vg1baLPbqytOWvQD8hWqfs8URuF/HZUn9XsC267m3x4SstNbCLk0UZk5PNV
DlV3ksoUJPLvPcB7nONy7AE+/rTnkuZHC3A6gV6Nf5bKIqlxBmS80e868KyknsgX2A3Brp05wWbp
YjtnzT5oUZ1dAbVcDg1wb6aAJa9t0k2ybXg8L6eAFiZi/nqFGO2qo0BDvoKSLxYQRb5bGL1L5/Or
5aTOzufYqMJQmg6RfiNtAgIdnr0AwmRcUNbubXwcNhQ8nOBBBjSR3KGYsDyeF48Qkt6YCJ/T1cZs
SedxUNQwAKbxdO/k+EH7bLnfJOEgEhbpX6Dgr/KnKv9SnTCFFKSta+ymMMlzFl/Ll84yNg/pS8Ok
8DXPmNcoEYqawUuis8GYPRXeKli7DvLhTgztcbf0TLq4dF+3N9toiABZQy/TnprbOirca1buhrqf
YmcnLGVt/7C0di+tqNctzjaL5kFCSqYWscxz4uwzuYqF0+PC7uANxquPMTRUci6zQxhZWeAVctc5
OvgPp8+lipJajS+jDNzVQujUNDbUWz8jhfFU6knrfLyi32c8JFmSzwUWy2LrzwIipLjqPDfbzmky
9P8DjL7S9qtSSCnwlkB2VAmNA728+7jRqU9vTwRJkUgjUKAnqWfOi81kQ7CGq7vaEYzvNcaqZqPC
ZaqWNuv7q0ZSyFGYvKo1w5DnjwbZCtTYN1CrmlLsqq3tMtv8EtnxytpieQkvZmEsL0RVEu9c1bQ0
2WBMKUi9OVuHISiaIR6nxEHvpF8KG+2wrz5pssYRtt1NCQV1+UK9MINvGp3W8KsD3ah6HwEpGo33
mb4Krod1tYohva6mYglSbT/zp+FU2/m22RULIyxfaluTNE3ifwyxPls9I8bjoqj1nQM1Gt1nu/nW
XBu77JBtDdu/jniQiuMKD7p1vcbhEfSw3W7rbbCpnsdvEB0Oi0fE0geanc+KP0RW5g5AjOPVNOf1
Q0AY7d6aTr1GxdXJt8Mpc5Kb5UDjffGIg/D1WMwmX2rHvh7wt3dwW/mcc8lNo+9+rrfp8rv//avq
bVvzOQ80JAgqulk7+iH+0j8Iz+EGNhh97B67G/dYbgE+Lyxv+V0tZ9bD2VGlxtZgtTqtqlvtc3Tv
HhRHEqa8yhrNlnX0iOaTHT3Ea0VfDQ/RZukteeHUeDPAs8gxxf+1wlWtc9Ky3Yyoo9WVkybfPz6a
Fjs5u11j5N8J/WmlWldP8hYXtc/5z+i+Qq5/r+2KLZ5sSL5sh+azvtGPf6Iw+P5WfTu30xJ/tZ+T
wtBwn+EDhHt3i1HiTrwZbcChK3/t2vnCnC4tpNkFB/LcrbKSwwNvjp0aBpDY5ZWJK5+LZszHI/s+
dHrTr3kmII8TxU8t9sc5P32sd9oWX7fD0ql/ITx6287sTELRSTNgiiPJtB432mdxDXXf0R28qzdT
pAsLdxsA3Dvom/QucLKj/2kJTHUhW/X2I8xOoaAsgQeJ00o9xY/gNo/oIoLuXXk2GiTLr+qFQ29e
HtMDdYy9juZq0o7A9XAq3Lj5BjsTW13hhoYC7De4nfU238ZXi/XAaUPMLvPX29KYnUUKVFexgULB
hqlPqKjt+82wTnbSznW8E0oRd/Im3i2fBu/xGm9PI2N2GvmK60KTPve6W4PifwScdoNC9rhDDvKA
Gq+Dg2x7569hfi8cEhcv+ldnvTE7iobQq9R6On9zVrO7DXbIqP/KqDBP450jSEf13r/6eP8sNjo7
maKuKmNLO3fY3Gb38rqyvTXsLXu0mz06TVd/IsSfNsv7ycVkk3ovELQ5/ASCkZ/LLudDuE9vocby
VkdjaTc8/Al0wuWD759tKbN3IuLAal6HqKcNPCfqxy6iTIB5HS8q5H+D5XfpUnuzg0IGHVjjYDZt
G5WAgbNdsH9gueCukFVfL91e0zb4YCSV2ZmQ6invgIKRLIPU8asfyFstPO0v34//Gr9ZAKJnrRYG
PS24aXHyYhT8Q2vd+/nm43W41JHZfo/qphvkiGFrB8vx4muYyuuPW/hfzs9/9WS2tY3Iy3TNowl1
C6/ny/SqbMlKpWys7Z+I3JYGbrabJaPLLFVh4LRV68h2ZUs7SDH+hniWRGj7Nf467JaCqYttKrI+
YahUQorZ4ktaeUwzlxqjb4ZQSdAp1g5uLu8+HsmLc/WqldmiA4kO4xLEj1Pm3Dzw99L2y8ctXO4H
quOyRTuAxt9GK1FUtTWqZMAD9B9Ge93XeHj1vz5u4+L9pvyrjVlElFdVhOgwYwXLLzgEWrQuFfkb
haKbRHQ1R/GLe2T/o9XHrV4cO1R0LNMCXWjMH+ZVVHM+tBYzVAG4QJymiJz/rIX5uoNrFwQIvTnQ
qZ+HNv5aBnW+cChcSPISi7zqxmyCVC8S1Vg30aQk+xZ+Ga2tsRmPkY3FRGB7mFd8U4+Lz7ClsZvN
mKXnfi0ONIqugBTj7rPBeWct3qIU2ML53GPc9VB/Wmr2cqsAroAlieD+ZwdgnINWygOvd2Q0S8uw
xN0tXFgUF5c7Ehf/aGL6CK+CcwgZCkK/TFnjPgToNMR1aWcEXB8vjKVWpq+/aiU38Uv0TDoSYIca
JmtdPGE+u9DItLreXUivujJbfZgHpdJQ0ojQCU4iiRDcrmRYaALun/9Zd2ZLULCGKtRMBk03wkMQ
wMJzu8mV79/aTv+am9miy0xULWK4J8hWaj8TRb1qu2b/cU+Wxmz2XHJ1AfMbgSYKCkWwHAaYPbla
XRXIOfxHLZmzYMj1Q7kca8ZMiuV96yd3vZK2R9zL1APSA08fN3ahSjsdEv8cunlCzkuzKMFGAUWm
g7lt7q3vIdQ9p7pz90j4YJFUbcIVDNjcWXqtXb7qX7Usv13qeqzjVCvQT3WrbAJs2PsdMi42tS8k
Ux8CQG4fd3Vha01w8tdbqw9q18MOihI4Cqgi7gzRs1o9fNzGxTNXt1QJnIKG5aU1W/DIu5hBPe3f
CTlYVndSuyXmI0FT4zexLWrMcMnHLYUU79F7vIjgFYKPUC0A7PNsnCwgvlvXvLCHQ3lS7fBze5pG
VdkN1/GN9dwfTWd6n5T3I6KwLW9RJHfuo43y7U8E19M4zk+X159lNq9qFQ5qDNyAh0P4U/yE6TZ5
V32Fi/MOR7T9Ulnr0tH/urnZtHptCUNEobkkgu6aV0fkyw8Ls3qxS2BrVVU1FPk9FN81SsMNeH9N
KNT2p8I7E63JVX6trDk8r5ZuswvlDqYTOCa3FiQAqFlvl2roppIqqDxNXKG7i/AYQ0+nJ60bJQU0
J/8HVrVbpImPTedej1V+VxbjLhOKDMO3+vbjviuX3oGvP8tsOt0IrXqA151jPQSBPTQnaTiiQl+j
CAgkNGBh4/SwjgiYJar34Vr+nj0UN3gaCgclxjgEvjacx5X2hBDdbvEQuTj7r0ZqNvt1LSnVGIMX
RAcIVEu1KjCJnipD+/Y6coZdd1xabxezva8HZBYICIY6iO3U5FT7IhO6i7bTYhAOy3X6S5cOawCS
C/9NsMi360D3Iw83PJmthKlbVP8srdw2pCu4i5uPZ/nC2QgPQaKIJQK5leY4xAHjw6IVaGgQMiQL
O/W7aYTXcm3WC6HHhfmiIdWaKC0mXgCzHo04TwmDyGqSrX6P0vh3rLKXZkiekXthfUIEQF4SzDgh
vPKuOBF1PQK0Y6cinYBOFmpZhduhYhRUbnoK/ajt7jR3Q6QY12tBQJUuQ24xWBlKEGRfUEMJkdjw
pDxFT6DVjQ3aFEnW2Y0IFy2yxa5sMjz69CY6RCiHutHKr2KhORQaxubmytMiEPJhr/QYq2ToET8U
SWhqjwhnYZBRRaHRPftKbli3rZ9nxk6PpBw5qyCswnRfc1m7GwzYMTm1AqQr6rjW/NPoae4zevyp
9xSClwYmkxqe+iCpbRfCzlcrspnQyq21JNZmg79D75LD1qvx2XTlKpiElCrDbDC28Qe3QTFLM/p4
5Qo4Zv0+qSQmtikrOYw+r9c0O447VdmH+AqX6yQ0ZBxQq1b2nbD1tBI5H72tdyg5oqeVxy4CpGVQ
bXnPVuh/4SQiPZNUFuJVDMb0Hmdq+RB4VfBcSqjxrAqzwIUItqwC4keoxu7I32INjK4Vlld3MnJx
WKZGGX4URa90O8vCZuNKR7oqgWIVVjtZbLrv0VhjWzbCP7Ru3DRJJolD9KLWQdClHRKETXqoEQ4l
ekE97AtMfIlygd/LWLRhNnRC87VE90sJvg4YU09eXeoT4rr+3kd1bB+jfCFuvFEYD0MgFWtFkNPn
UUO+dIWGId6itWrhxCQ1YbejID8CnHA9S9+DOc2TW68M1B6FCSvVbhXomM3XIOWn2LpQGDECkl4y
btMSgX7UsdqhfcL/BbMhO9aToPwhxrlv/uy0Jv45Ni3mwStPb2LEi/EpLwKbUZW0Gw2FJPDlZSRi
IlOyMBEuULQS150uCYuVFREJr1AJHI2bFmPFdmfinA5+rR0wBHPwshwbfxVVg2mgMoXlRbEShQRZ
Cmks4+yo95Jv2Uh+5OZnZRBE6d6IrfJX1ITqo9pr5jetqZvmlEmhFK0Mub9puz4xAFRlLfj8wkPo
heRsnO6wR+zxQ+0ajJJ/R0S0UO4kFZ1FWyp5EHwCLxsh0yHockK+T0hVE7X1zJObB7XFvdfEnSUt
1dCRsygSnrpGCb1tkHtRjwCSNLA+Smm0YgcfjzBHxxHJ+FXbGx4WjHmuBTeyH2NgqxlmW69TcdTb
U2kVxlaCUCehNmCNX+B3J+gbC0M9blD8c61VLQjKRHc3hdAuU4xZN14N5jxHvV4r0AnwShSy4gqJ
nnUQNbh9t0KlVU9mrbZgKguETh+obSMGEjSWEV715Pz2eq+Y1WcjUevUX+kmPdqYamjAra4Hffhk
4V3vPURwIL1PkkBdHEviUMg3KIuiLeq1aNh7tiH27vfWLExlxFGsMURkmzzB2JeR19SftUTOYY8l
oBUiG6k0WQrXZeG1+Gv3g46V4LrPBQvVogEBQl6SBtR+KHVWrFm5AtrSr7sOEyuYxF5xKBS5kBPU
cxBU8oAoBUXlVH2Cxe1WwudO9Oz/gsyLxmeBSZnuB5P6oW+SxsqEMMSNtAixtRWE8tPHt9M7pIRk
QuoC98LFhKK2Mc9FE+EBW096gtZtcK/tkq20zR7/VEJwimZeB68vLcECmSiOsjiP39vQw0gz7yCF
XXnX2oaDzUmPCDQ5KeStpbD9XV5/ag1qK4wK2jIhoLy937VENSOsGYFbnvJ95E3Fe0f6WjjJ3tqa
u/BgOOVmiQTwLricNzoFHa9SDL2E0BnaOcEZUI1TDBSH/NhTSlDscC3sF9lw05U+H9LXnZxd+YYZ
CYUl5cE5Xhqe1MOEO8vs8uhty/WUZpWd/tdynDaPnebdnOUEYDxKqGkztml4quA8RsK2bupVnizh
DN89ZOctzVIDPV7qsUL66fzmC3YTNEm7LpzoNgOAPy7E4xf3ggbNke2gK1DuZhFvztHgYlKIls6m
PU1gA4/Fou6WIbsXB/BVQ7M4t6kFtVSMqSGlyvWdH4e4Gsic92f36ezkV0RK64WdPo8Pz2NJzQlA
FLgSaM9vF2epYRvecGWCEVUP5W0FoTGy28P0uBCdqZeLe/DSjtfRrYP+DddMmid7cR5DaTBMMAvi
bWc+Vdt6l50sMIrinxjTi5tv6pkFhk8CLDR72RW6y8KMWSvyVj3Ia6zC1hgz3E7sCYBJ34vjwnhO
yaL55jMYSNLzFtedORvPQUYcXFDj6eQsrtNNu5O24C+vloEp508+a8k0UV0hrjcgGBmzbZ4l/KXm
YWAOafAOUy7x9wEU1KHb4sr1CbGhkzKsBlxurqWneKcfxaO7yOI+wzw/+gyzPe/3upwVEp8BNTzM
D8LiJvRdFDWVxwIz6zZq0S8ZNqZV36gBIWoW5acgqoF16OjAuVKn7aI80lZVad5jseg7gqvsqio4
jU32pem17zjGPEapesVm32queeT56YEYb259RUGYpHuMA+1r4wfqupeVn+MQqGgK4rwcKLdpXN3K
vroTgmIXD+m+wD2zrTT74/mWL+wfClbclSIZITbTbL7jNEyMUCXij+sxd7i4v+R5+aPxwl1g0HP8
1YtgfCwU4Fhm90PR612eeMcwG9diyJlc4ZQr6e1W6ai6hYhJtS2WAe5aFZRj0xb7Ig32bS4v1bcv
rFI+tU7iCkigKM/hpHKtddEwKS9MSSuIcAdv222UdbSplvbD1P/ZCnnT0myFhF5cw2MMEWiyTRg+
xndAYsdgPYFDon1M3cAZHPA2X61wFf5aBA9cOGvetD6bnSF3A4J4+tlv6tNUbkQh3e5ujW3miEdt
6aa4vBb+Oar6NOqvLvpcCbEQtGitwVHR8XYoSjrRtj8gUXYjOjDfFwOaeRphWnDIVRikEKiavStt
RkgB1kqP6ZwMpFTEd6P18EeMioUkwoWbCcEimShNQkj4XeVxzOUiR38WK0QRtr/0HR8SlJRhilbX
H2+nd7keySQwm4hgEiLR74/PBi+xLq4JPF+WCwfo8cdoJ7f1djGTNc8x0pRK1sBAhQkq6LubD6A8
EubE9Jyf3RqeG6FgF4LoTlfqptw2R/l+oW/vFyMNkivRUGGZsiSzA3soRrlFlQwVIIfEw+MUkyn3
2rbbt1fLWNUL18OEJAGUi7wKdW9x+jSvFmMdGHWnaLHH0sfVCkUIxWm22ZX/A/eaM3Bc+wYPzUk2
+Sd5t3w9vatzTMMLEliTJ3Y3FLjZxeuVauMhseg5yk0LOhSvsit/gx6qDXz82l/FYIX+jcCQNicF
F+5eeNNz3lFRe6XVI7TPsdafioPvUFo5yBsQfbtu93/G5J97+Kq1WbxWqX2uaw2t/SMVKpH1/zFs
9I240/b/xuJBAsZCKQCUNSWHt9NJ7QMfa24G++XENp7dWw02YXhfb/FYWTrJ3j8hLLKGBqQl0ySW
mcdokdKnrU9mzNZuJkEN94lMr11s1T2Eh3iVr/QNugX1CgG6hfv0XT2HQdXAPmGAi0wRadhZtK3i
5VeHvYoXjD1uWsc8ROv4wdxPVOLmZ+QsYhgvPCYgvssWR5vJ/9/tSvS4hbGLA4Kjr+ZhOrHdW3TR
gMCU98ug6fe3IY0paL4Z8MLR2ZnNIlp+gojx0TSLKPAfCWq20nq5mQvvXNrhtOHxLkuE2vN7DxVS
pQY8b4cnNv9NextuJoDisEFYGPwaHuPecmD//pawEHSQQANANDDeBfZDlaldUmqWPRxYNIfR0e3m
Kvz/pH3JlttIsuyv9Kk9+mJG4J3bvcBIMudZ0gYnlZnCPM/4+mdBdZfIAEhIeXdVpRKcMbiHh4e5
mYV4Zyhu8zpuaQPxqheyzyV0w4BMCkcgCDzALslsGEgi6rAbeGa0DTcV8KexyV0Fm+oqcVfjC01W
jpOZY1uMx4NOvowzaqv8QSABZIUX244AvdQZg6l+EQKzMC6TTXYHpPbLiv/PM7Zj08zOicM6wV0Q
pmkzI+C1D6GL8pod36z2qy4cU+BOBfEtQijodNgbYYFrMIhJdN3svgwI3LTRXbqnvbEU9bg6pYvL
98va/vZ9cEwNug+1KryxYtNUWxXcAfGVfsW54GRa71hYOPEPR7ZPPg5sJTUZdHSiA+hoZtvJSlFW
NIrN8IOyEsVWe6H9KbvFfm+C/RwdOPB69G4dB20ZwiYQFILBxiJ3nhuYyoW3pb0KeJ+Tf+fQXZhN
2uqDe66O8taMMEiUElR2+QR5PcwVjndbf8lAOYUmX4t7PL8jF0IZ7tXwOcpiibsEE2I68KsnKNP6
eHWmZbsYFwiaN60+zc6Sap02vYm8hOMc/8hesESh5UuoAugmRQwGX1tYagwgVVGegKgG2ljX0KPz
ksHeIjAaeAjEScRejkIdrNHJKOgmTQzRrevgeusC+otMghIu5GtXpFkSz9hjrkiaDnbDNOURrLet
XTxCY+0icThbQ48Jun1MKQa11GoVZuYLjFFm+aIRQXOIMMho21k88M20H5lcDqbuZrv2Qtqe3y3z
Y/bYHns3QmkgAx0ABkmxcdBQdaBFYzQ29EqMwly7dS7OqA4+MBzpYCxki8oiCKzQGIw900MbMxDQ
XA6NNH4tn1+aQrSGUkZjEc7GWknlTO7kuoMVHWIT0r3sP06xM0LCClKCpgRhIiFELS2RNwU076D1
hb7zVeK+Jfc4/BHM5hnKABotba+btMdbsMq70sQrjvc+XbdWsCkfQKi8mqPNogzWEq/WcA+khjQp
PQ5r+RBzrRq0OrIY1JvwaGYjfCPtlT6KdVaL2ZkLYxrhBcqTRcQZ3xrpa4G0Q0pjaG+HKB00CKBX
6LmTrmlSqJjihf9Ok2AohCVfVnbtfKQg1QGiE+8SkoreO+ZGL2S5Jqv5pP1MLh4CAB0aO9h0T79x
YWJXUgKDD57PwRMg43UCCfDxrILWZygLJdH2VW2hM3AYOjR7gvgWkjZhoDRk5sr4FmxiVglSUTyL
IANmbMpay0uhGmuWvglfx2fazQjBFdO74b5Bh8oM/zy/xyiPLNIk8uAMzrKhiMUm0KziDX3FHfSo
X2j+JNVAdKAnKo5Ax+hnxlq8Yy80e7O40yAWgGpNZ8vAACdIql/BrNdp5kjGCz3X3EYtTDCw3XjC
Gtx4do2BPZ1Hlyb4X3AQzwpsaRYJGjqwVKtxKHMfinzfodXLgRIJSAyIUION2ZBXAtLsys8aZWKB
OknCBG4bFXSB4avgdI8Kb+ieOeEx0QVOwoR8nAWN97qws6foNdh86kEPZyZqDrS4Dzz3vMu5qRIt
qzmiokfW3yRIQWLwzgOORkB8OW74am0L02BzmJOz9pg6x5BDtUUHHgBIPHqQJRZG7MtGiHdvsDPJ
aEDW7yCXus+ABFRDGutPfQgDFmQRFAGopqqzuzLwNFKJOoy691vde1Jxh+wuagfyS7ktNnaHPorV
EMyecHTUh0YZN0pyTuo63KLR9jZc1i4BtsXhagiv2KWFJjAb5Q4eQjdgAHPOD3fWtLm3rCL8Ayan
I2bQU/HAgZHQyoUXwbLsFlv5B7RkRju/l+3IAjnlG+Wm9M30EopP6Vf1JXxYc+RV+zSkHdhXYmBO
BjAV4vmI714LOQBA6LXDlZ1sBCu0aR5KvkCYuZC+csBDpMEreD8QyVZjJ3s20InAI7KAgoxKE24m
uQeXnqqVmq/hXVBySvRhV+AUMAXTuxg3arayy2bxizHGuHasoLmgVmBM0e9Kzk3HK1DIW5PkqGKx
lqqxeQ0dGNIaSQZvFS6CbKyU8izycyhUYoYptRptCcJl0xxMSq2mW6t1UbZuQO3hCUtFWUuHn8zS
CV7nxFLA2Jq3yiEub4+yAWqGn5DP6hoIWp9SXEB8YyV2LIWOA8M6c7onBZgjZR6G8/EmGUU7Ha6J
7JuywJmkaswQsbIJ9c2KA7H365/DJaik6yoqbOz1gkDDYIDqmmaFo2ILOTEkSG62Hm8q9WR5LRj7
vNrwwksRHWVd4ejeW9tfj1DuTdrYFhpIKXI3EeCejaQYGRUuHtED3n2c/5WzfJ39lcyGy/SihWpA
pNFuRLR79leUEZqWxYTXBvQGK9bo19ggjj3395wwGWWoZ16btpgT2rBcu/o9/7x/PIGEt9nsPAFQ
apAJC0+hU4Bzr1vZB7MbHzNY9nLitZ5XAjABWes7cdddShvOVN+DZzyloGtaXyXZnaHHWXs0tBzE
MA4lzjYWYW/fBYc7n+6UrnTh3ylgo4q/xVfjV/GB+lvlZm6+ya5Shw+d8vv6M8HaOqvM8QltuzKX
JKxzsuVxdbBzV7a8B8GscDGr1oHWiy5HMfN43gGwaMYym9QJlFcxcsmTn3MIOOrahViGjq4Gl5mk
mr5ONkSGBi6kkLQudUU007UxUFT+tTgAwtiNDx7w9EKmOHm3BjtfOlTJwY9jjhahlvowq5Ek6uJ7
MQFmmrnquFYToh+ZbfUDI0zKnWN0COQwEoOm8xm7/W5UAbqACly8DTZI87XX32j4nVuVwCCLo4q+
GILknzm1O9BjD83gqSC7S2Qz8FzoZbkDshTNzSDz+Ft8YPPphE0APAQNGH7kCswuL7OMiDHNUWoZ
Qo99ayYRHgz8x/OxY8kKYL7QNaBSKrPLaIteGihW0ZGpmt3JsRkk4HCQEvv/ZIY9K7TCF6AVj0MR
DxSG0KcXec6bXaiuRcL54Svhh/49HJ2ZtKSUunIcYKdxIKnjZJb/TbqmWSyPEiX8ZGX25hcVWq9X
cZFHRykQTuxhj1dfyA/RdI5eryGquU0gCIyK/YRMRt2Ql8xdy+D2Vc9jD6Am8fYKuQWZvvMeRz89
jzmIXUPbHGqNX3D2+bUhqiDiy038J0gaG+Di4yuLDti31hrkTgz4l3Um4BEfPNEQX/qZrstmioiH
/OayvqxwRUDHkL1awaTjOTdexvc8rw0ahU5xCnjhlmKC+q+tM9jxu7jen8G+E6Bp4WhyaSA4OFrG
lqsDtDCoOLfLa7BaXqhYyn7Lr1OELQ4LsDFImotogGJDOdRyoq5r4Xi1Hdz27rCBWN0eGbdOhzPP
fjGoA1PMoFJoc8UQDVEthXblCCWUu4gW79JCvdMAxVfr8Nt5b58xXuyn8cAiE6W90tMTvI7SW050
+xM/iXvsHZrznNSkixdcIGA7kNUWvp43vcfWzrYLmilksu99Yl9AtSLKArHHYOPEaEGglRniTrik
dOzx1bDpv4F0w9SuvEvwCaL6Bck4cI28tlve0e84FyrZ1h9LHuwnA+/AILIGShBZ+vGeKoDX1yHv
Qycjvof4LZ7VZeyq6howic/EP4KkmOdRdZtrdYyp3/CAr6qU69hptgJ47sKrYUdvlZQGf61SvBgO
oMkGtmMR8jgi+yKbe+gsCloEI0rMCfEKG5VFQUP5YAA5RWM2H3iKXi2Gz288Ei6Ov4wyt/dSHnjI
o8NJhy/Kl2Zbm6E9fEdxCKTOyo6/RJ9zgIbBTxQNJJCHyYCeANUNOTrmxlrV6A4JApmWSnpc7VST
q1w03Ps7/BdQf0ByD+W3YLeGXaDeyWxoADAhqgU6ZKyozMR7LR64Afh11dJS6Y4j/iW6B9b8dSEY
QU4NzTpIrSFTtG9QOgh7oKKM01at6LYRHPJMe8Toe5SCG8PqNC6s3pEtZvWESSrw+A5bvEvufMAh
tvAJJ4Km1W18qbmcW+wK03dWufIXMp0ju8zylVPc+KoHuxQCUiY2/4Eeh9RFj6AjWsVgDB/K8DuF
joWU5MguvbwdzG2klHma5jW1Kzj0xGyv6Cu7BE4p/83/TGEFuGDoYqASAHiiyj5At7leacUQqEAO
7esPu/Aq3r8vNFerILD5ZZzqXajAR+GZASUPJs5DVg0MwQVskSvRpDkx2ULuCTtHvviNEv/CzlFQ
4ccLOpC7YPNkMoE+l8O+EHwabEBp6hu0cKdB1wlccig3QNdkcOnOCV/OHykLG+fILHN8amo2FmGC
QQ4TJHLy7jrryI3c9OZ5MwvXaEzmwfCYyZQzDBqgUppaqe5kxfYYqRa3r0jmTptK1m9M6UJwObLJ
OCOevybIzO1tdhZnQD+M2H0kGTSVlAHEChPB0OV1sMvixjkYK+uMSjepYQS78TMPwQW6kjEIlGSn
uPuNcu9CeFN5BbJD9Ema1kmOXbDQlLL0Rmwciv6gOFZ/l214RwJr9BrR5NIqgp0AGB4BSDMV0L1j
W2HR8FDN1BXYGuESgZloV7QqgJuinQzb5NuqEy4EGDyugfkFb6n0KZUZXQmqLV4DWBEBRn9r76mo
kvxIOxDaWzArrZaQF0dICRigxirRRidmhFqvkUCMEUjJNx49zPJHYGn3pTVBamf4+A2My8IehebI
L3tMAK1rOSjbHPZqO732nntwe6Vm8F02kuvSyTnTu189oxauAUcmmZQtBltbQ6QS7heUrtrqRull
ZsqNhqc/ttNgJKhVd3gH6tcEZRZiDTC19HkY4D3gshjDacDXaP7NcNnB00MB+Z2p2yl+aJwPNQuB
FEcDStMKfZTFdZnZo60eaG0OKxH6AdA1adbF4FTBIwLdiqUZIhnJ75EpJsDkaVVxZExVlPlBkIX2
H81UQURAb4urjrAQVI5sMRszhjB7qJSwFY76m6TXG6jTX3Bjvasa4V7UO0v1+HsSCDcilG9JMjyE
WtqvDXjJGw/nltmtbZ2OSlztB+xv+MkQQBuv2ZzsgIbsPti1hiR+4uBQ8QCNhjwqED0jKZ70zq9E
HYdF+GNwButnj38d4SDO7imR7NpELznkoT26DgcZTdZ4si7WMZgqg8c8/NYBxHd+fy55waEBOscH
Boq6ATkumByspIcIcZjZaAY2OfDEnTez5AaHZpiDXYkaVFNTmCnEDjL2OHZj4SUbQ1uWfOe8qUU/
OLTFuJxcgpuQtFijPn9Dv3bZfh2gp9Br7qQ8QNbd8mXwQEYPRfy2YpguBnN9ONocjAOKKBlzHQfD
6tUEcTaKQg63tHkyRXlorThFw9PMmIqXO/QhgJaBRezlZdfkdRPC28E1n2X+RkkgkDuWV33Z2kEW
SpAxEURDr6YvK8NccDvQklOdcNSmwO/BBM44a4JsrGMFyRPIwwK3UmzNyV0dkAElc9vJSdYBkQtT
e2iTFW6qZQ69+mjRR2eqhLaAHQ1vqiV4tuYqv8Gas/DYgDv2rzEqzEHfR62cewrsdXgypTRlGco5
npNvS6cwdUsP1ojlFvwQD5UigJAQ/AKHPzOpSR5KzQgwvZX11+BRQM8VtKG6FdegAZHZMzACYImi
Ab8zO4ziAYzzfAcjankbQ9TP0EPxm9dCEZNkD7x+B/Wd95XNshDANLyhANytgHIdz6bH8SUsPJnL
OFFBjUT5ItpAd9+HPnRMkDTZlatEBhpvlT/VosVJSOlxkH/iIQGNFoxRoe+FPstCxaq5aiukpTXw
Q29WnMeZ54e3MDqamKGBBNg6XAOZbQL2G01vZF+xxPpt8EVjlNaGsrQTj0xQzzgI0OjSAXtDFsCE
m15LkEjzNsSYbKh4Ahm/VnNe2IVHxpiJq8cKS6hjPGkLtUL9x1iBw6LzVg6DtVmjf34wpETjUi6T
MCQuB5cJmA2Ez6QGRwNhzgC+jdpekTCQ/TOtKb3ouLiiEoiJszmgDs3h9v+2E5jYL0mt6IkpxtQJ
15VUmVVArPMWFnYCan8gO8CrC+4gM7i7FpSVIga8vL+TS1buKujctTobDB67Rl5HO9DNexwtjuyx
kEIwSURpA6JIpK6WuJNtCllRK0RcEexJq9wD802xbw6kMptgG5oRGokeIqOQ1jJWrNpKVuTk0P4y
wSD/ToV4A1d1i267MqPzuwdsKtBbRjhcqKmglsQ3cQWbXh1tZTHdVhB9ErbKpDwhHhtqi/bIUBIN
blhNJJcmF09LEi4FSNtn+HeliqNQzDM6uZdQsnYSqodQXTY2DYurDztLk3tojfE42JoKPCbRySXx
RhXQ0yOAqayxeeDeoC+NDGWdgpzeAY73D+piiMHYsTxtYGR8sMjKoh9jXrIIqn+dohlQ7EVT1ree
/x75a0nJPHJhDXV0K9LeZjgJE4lJgX5WORgkJCW8GW7GAc0usQmGdcFMNmCy+Q1h8HlOomGfAkhH
Xz9AAMe4fCSRDoRfooTXwc5KvqbpXukGpL12wgMGtPbgsIAnO7bH3LlKvSwnkJtLAEAEqRPdhnhd
UewBitWUHgSVCAsvK6IbZVaMptdkQ2GUmbmWd86o9NHAezRs5tYVxqQsIwE/g0JC/ItYtySyk0sj
FL9AJi/cVReS20HNO7eyXRe70viog05rvPoNtvf5tsYlTBb3CD8ABtjkArxRg6pnkmSlCbB9maW9
URpboL2NULEpVGBd/Icu6vGmPjbJeBIfR75f0kUAr5FJptToJm9TKLyrVasAxnmMoLbQgocHH/rQ
zu7plGitLmF4DZ4KcPTbRHqRrGmzV5uYzPg2szlL6g3JLtwKvXIWcUHxtRIj5znj8Y9g8g8xqkU/
R6sgatz02Z3yoZdW36E5aHSAn3QUk9+o99QFoFW7YnseQY5tM+mIkIHobCxl6tS9PYEbxh97m0sN
5Tql0pRWZPcv2rsGIgduvd9reXP9mn1mpfWphTVtP3Diys/Uw0IzBBecS3dWAsGaNdcS5ne64/Ey
ERPPqZDhBZ82YNEF2r4KJ7rBkWtGNxTnoLkoU0GpobqGyrq9qtiwvLF/DZeJZlwBvmkfnU17t86v
wZC2mfDeFzi+S5kPOOAeUBX/Yw1XGk0AQEdjJI9NPnvWiCbPL9IKZjun2FJhE90EmRWVG8wADV4H
YS9u5wN7zDD1INeihG5n6lOQLLfj/FJoP+BS0HJH6BaN1Olf8hfxigDnGKyRHC4UJ3C/o/kNeI9w
Q2Fr1t3Q4qORL2OasZXxCgBdUTfdSkCcr71mLiSMx7aYSC0UPT+lhKPu04LBpjaEC0rHmW4pymKt
UrVQqybAc6BDQ6EkBQobjBNwuyHtVmWr90DluOlaTimNXFAjf9PHVf9SSmpkZyl30YgBJOvReNuC
MMJUk1CF0iMq3RuUHLKVtFzYcyIfBWwRzSKQ35LQYMWjL48JomGjhRFlWbQ4nuQbINVVp+mIuhFA
cPaO1uf+PvOl4U2dBL10Wr/KI1DkVS0o7MBGFxqJ1gcX4RiELjgllWtNpqJsXqhd8EGh7xSpQSxC
lHhK5Hy8Ajurgg0UJdqWU/z6UUgaDn1VqahBR5Skt1nqyV+1qvZfkr5U7wuvGEJDKbPO5gY1gOFm
IPcdoL522U/RTT5O6bMW6JIZSQW5G/VRe2jyMce9fYyrjx7EhoAgSUV8nXhpuZWGEiw1qiC81a0k
7Xrio3UjwAMwmOrB87YRUshymaOa97ehF+j3aUK8HNSWWurW3ViDIE8k422kjt0jFzaCozbBdClV
RLkC8XjstmFe+wCvi+C6IyjtPoEmTn/0/BJoR3VSkFYig7c7vYkux2rSnnKpS79C7DuxgU3vwJjJ
S4mbCz25UMM6v87bkYd1mR9uOUEr7aaVyFdS8MmHH0Xt/RCknpOB69rFy+dgR6CStGup4rZypyjX
EJn2HzphnK49Eo7XnZ/H930Q6/dhHLUmesrTJwIes8fBjzggtMn0GKJUsFWwGd9I31H6RxJgA471
ddemAZR/Sr7NjKDxOrsaqvLG4/noIhJ6YMx0z4++tIOvPXKFByamRIqvYyDUtqTW1EtJF4fbBo/A
iSWVYOMdczW5Fyaimblfj7dFlQfvUqiBSK0X602PJM5qI7G80vOg3mgg+LzmY6GyI20EEVnfyFlq
RE0sX6pSyN0Cksg9lBURMjOuxfBKTopyh/QXEpMiCbZpzQduOYbxtvZrbyMKeXTlR1XzoI8NwDhK
CHo+w5fjejumiWBREo5rovqeXcupYAnh1H3pU6mBnrHvbQOQXW29pEx3RakPd4OG+R6CWwzUhhBy
GzxgmavK9dMhffADUCFFuV90Jieq/GirTaeVMeAoZdbaoJxUc8fniuyt54MM0oVlyUNBJevlYMfn
gx/ckMjvJ2f0UL0xIj3/Y+QqfB7dTIqmgOAKG5jJlMVQAdVRitpomYDARAMUqvpeXbQOGCGg2oi0
+DeezmZ3ScYmE2x9Tk/HuoRNmhZ7O2GjbmkDnriuozC7dzCWmFLhkA1jA82Ln5aS9/wb2Q4mMeL3
yiyu1prsZykYuMh4ZNiQSwQWeqZEif4puRCDAT0AoeA0sWBrrW+QhAAiG5pakbgrKd/sHkftoa8Q
TTuUnIyFVPhg5IrDrAO+vjCnyposwVC++2BCe4sS6MlFEEb2IfiydnrNkj1qliomypKOy+P+cDso
ScGxWkHxMMx6FE0h+pJ66UrRa5ZfMRaYdBIt41wby7AQxU8ErQkqeDc9GYKaa5Jq8xRjbwnlL8pc
B7pj5sRrgcwFL+hIgfLoe8ITfG4WuJOpTn7z59OGrlMApVDaxek3A0xFk+YPTdURi5/8L0IBZfJo
vFvZEfPtDrQUyl0i4FKgemFvQdBmzia1JLTjon5VNsOmdUYHzebo+vxEzQLQLLDJIC8T8FqLxsDj
0mQ2iqNcgqUI/G5B+NQKwfdKraXrTh2Gy2lSe7tTvWBlZ8zzNGqU0n2CwAajZHGUKFJPvNgXxFIS
k7Ju0mxfvmmteouWc3eVdZOu/3FGhE5zUcGzt4YXnNn+QFN0mXs8Fq3uv6VGpgMLm442B8nVtgJv
8XsjSpcp6ey1++zcx2AXqAmAJ1D2Alz7eG45MQkEOSLYLKpkqtE9tBLWZnIePagJ+igFDKg+a9qo
YlHwu1Yhlvct6wyMiH8aNnh7f84RjMHRfytc8S9r1bV5iIRRcLArez419Ncdj0srQz9V84FYraC6
pVy6oPkzSFOaiG4OyQv7vEMsjhG+LamUnmdGZ1Gng5CCRotYpZKj2JRIoJNJO5CqVYPnnDc1z+mx
M6FZQRuDRbQ8sYDIskuGiDYIA3QmAVAnbbwtqITd5JpiXDNzFb87D5LUHupLlBlkXuKupCSpVa6n
vg64PYoqoK7hjHinYjeCCmy0AM2KHf/hj/vr9uP82y5b6hagEZ5WCQ3Of0YRshTLDsbHXkbGnoz1
qGJ8wZa4ujNsFNDcUsQwbXhehdYsWdOAOQGfC7wCj2LHG1Po+GzqAvVnn75s9i6YM7aanW/JJvtY
DSv0a2xY0XDtwz0ITGqzirYuj5AoUjgcoXYHNh7K07FXOXYofyl4hlbISJaiCRwctTE8QqOIzwwu
5/NK4ToNLVD8dSa9dvUq4c88o8NBirsJanDIC4AmP54+P5PyAtQxhDYW3rYupQEhRnq7/rq95NEH
hliNQxVPiFLcxYj/WXMh9tKjyOejEefd43l3XrRD0wIUTPfA1eMBoRbviZ3iE8svfgwZWBuAmRm6
tW23aAVThiiOlly0HhxbibRMqIRKR8ugFBhNf50UwHKlK7ygSzEXi/JfI6zD8v6Ip9bM0ywtU1+4
FMTmtf42jqJT1+h4CDbnJ25prx1aYzIqOValOuphLS9R/+tk3GUE67yJhQGBTlLCuQwuSTzxMXUp
Max5NQsqYsU5n4EFCYeKqxXtZNT16N31ft27utr55nmrCwMD1gD5DFj54LcsqDiFhAAfJ4gQsdDi
uMSjsnJz3sJScgO+AZz56FEByo7VVqoLoeE7DUdI9ja8IR9F+31sFglAmoBSrObxi9N4YI0O+CCP
T4OCFCHu/6jR1FYvxNeRWttTyF8HXW7V0do2nJHqIl/DiYUIK6MzTZ1xvkzQM/AbOdRx65sc2U1u
Vbu1gcW5mJzJyqwIGsPka+jW6F5M3xO7vG3u1ktvCx6HXwFmQBHuhkoq43GghNHUvqrQ8B60ThBE
ts7FjqC8nF/JWeUUQ0XrCd5EaVScBdy2R+0PCD/Ie5LSGCGlDrUCdMRtILdo8OSFF/OVzbk4LEre
A3wmYLVsw1+LUi3UHThiBdF4GXPekyfirusPK0nOkg+AHEhAxgHszQzqPo2yUuReqVuJNN6Jrf4+
TKG8kpgu2UCnEJJuKnAzw4lIbSep3iAQK/FEo4TcIVFX+kqWNv6hBZoLHGz8oIpGoQFvjpX64mSk
3HCfVaojVKorlKgsjajvr4xpjzBjDnwRLQmU0hv3s9neD+qhyFGIwLH1MDnhhbAZbdkEK0Dx/Q0P
y1Z3Fb/9Fv3Q0lBBIEybdXExBNvS8VDrVCVjO00EHTQE4P3azB7FJ+jEgV4fZYLGFtGVDG6C3Srd
Gpud4qlRBJEINDco0dMs0Yd6bo4SAXiPOgdVLkdA3wAIVDaU/mwCWSwInsALL6xUsFkvYIyyyUFf
dbIUcTDaAmaKoqkVaJE18ivOTUPE4Vr+tEJxTIAq49memVMiDVNU5D5NgD23dbtNZeOBbb0Vk82p
YIc27+L1A88faKxn4rPg1Rpf9jz4C3YUguABlKOgYVi8+E9l4n/ehv/nf+S3P397/e//xb+/5aCd
C/2gYf7131fhW5XX+Y/mf+lf+/t/O/5L/74pPrKHpvr4aK5eC/b/PPqL+P5/7FuvzevRv9hZEzbj
XftRjfcfdZs0eyP4pfT//N0//MfH/iuPY/Hxr7/e8jZr6NegMpD99Z8/2r7/6y+RghH/5/D7//nD
69cUf+85/Giy13T2Nz5e6+Zff6GJ+Z8g7cLEg4ubdrxjj/cfP/9E/KeAYwxM65TyAJHwr39kedUE
sCj9E2VsnN4iRIlRxKe8J3Xe0j8i/0RiTIUFRfDEgrIS5M3//WVHa/Rrzf6RteltHmZN/a+/jsMk
hzoPTRIAyT/2aNgc8ynJh12l6WYxxAY3Sisp3LEb/fo0c00YQlWokiLpd4JaXgkEz9hx/MaV/kr4
PfV5JuwW0cB5OZeBOT1Ce1RYCvcliW/CWv4zZN6v38+knug905MhiXpw7UNWT2glc8jTmyT2pJVj
8Di4/TJAPfbg4NALLia9GPQ7RWsvdSEBjYlUbzq/fAiHtaP2xCyxNymi1lRKDINoFR+NeY3I2VIl
EUPtsj9DZP49DJEpvw9ZA8Z3se52+ZhoRhSraCQJY27lzDs1ACY85l3BjxBx63ZhLhc2qVUUe3KN
d7ih160Db/2PT/yGD+yZWA7WYfTGEAogarsbeW6XkBTCCrp7/tP0V/4K8r/mho7q4NN9HHaDBxWF
XSLmvLjpoHZXuy2tf96iKyOsjChV28FMAzFbo5c74dH7vPnA5ECmaMjGod2lE5hJR/m21MUf50dz
nI/+Gg3j0aKYFkmdSu1O0AP/nUMwNklUgQxUTetgJ+LZ04JiXnXLtXo4rbwsnRoO4+Z6U3la1BTt
Di+SVzUvGm2kfTk/nFNbi3FwoRXaDNcjiARqGviRmp4v70TQMNh4iP2z696vKWN8HD2VAx54y3YH
xXftLhJGYIgTea2h6kQE2aNaDtbaT+Qm4Lm83Wm1+uAV5WUJR8n1ojHTSVuJsycWfc+CcGCjKCZf
nXyMAOKGcW6RYhCAymy8546Abqn1g8QE2BDQfEmIX88vzIk136e/ByYDrYdiOe81O6GblMwss77K
LBzO0R8Vsv5elL0swcH3SdtVUaoH7Q6kfGDrbfLSFXDn+VzE2vOuH3wdTXWViF3bQHtSvMo4SBuI
EiriyB/Pzw5TIv718+m0HRhQKd4DD1jNri1H3dICQFk76F5ygmJXY+UWVXMrVcVrnbQmuKWfpp7f
oha+4aJ45eA6tSWYOFDELVFAaYgQo+lXPcLYRoWSD6eQ22jqf1RK0Vttka8M95QxJgCEjZpnXsw3
O5kHKWUh9rWF3v7LKksvvb6CemW7BcNmthKwj7PyX3PLxISBnyQNAoLNThyL0qj8djfwwtsY6Bc6
KV57TtiOtfggF8nabjm115kAEZJmUv1eanaxRorURfEwvR1CbVojBzzxfbZC0Y/E62se0xeqmWKj
v6Uy1ChYe0g7EUJ5umgHWzHhdC1u+bTZ8aleXiiNgF7nYuS+tn2z9oZ1ygSTADR6F4VjDHeaCu0O
ZeH3Mp9SsxSUh/PudGqCaGw9GIKYlGPR+1q980NvhDB4BqEAx+uE+P3890/EaFYmo1eLsiYyDjCt
yF4Kv3/JYt0cSJwaUlLa522cGgP97wdjqIY47rgCEaFI+0eSFbtoVD+7xIyz920fVUVBIJjVBZdB
O1mlyJmgYFlxuFPLy7g36HMyfB9+Jo+YEiRCX/s2ugaMpftcOGbh6YGm0xwSDqZDH+GqFwTOQf8V
iPTEZg01e2r6GR9uBS8ZgCysd3rljp5vQB/VPL+wy7MDmP3xwipiNCD0idWurC+T+D6uKcfhGvh1
eWeiLe344xn0P8Qg46qdUtZuMo5bUS6sCR3SPpduP/f7GecdcBvmomKqdjlgQVBJl782ReNC5vfl
/PdPDYFxXj4QqzGtmmo3tNxNGOWXEUndSBWf2yp5+pwJujQHviVD1zWYtLECk9R7JmbOBF2GaXqC
FLL1OQOM8zaAecsxN1S7lq9tzkPDI4ebQpde+lm2sgzLGxQ4m+Mx5EWR91KIMWj6dKP04YVSTp9y
LxQrjj+tBEUM5Wqh2eW+siv68jZVdZwG0u785Jz65cx5PGkNeOSTsNoJsWKiEmWAdXZl3k/5FuO1
oc57k6Bm2P55fJPm6TPE7txOkVfy5hO/nGWsLapx4IDTw9YMZM3u85iiE8DO+ql5IYzvFqKoBuWA
eZGIYOb8RKGNm/OfPuFThPFZwExJlWZxtZsC6SaIBKeKBGLUKdT3dG36cd7IqdlhHBcQ7aTBkxzW
VZK+BWN+F+WVc/7TJ9aV5X3Iey9XY2BQd1qGdgE8srbqfcitXB1OfZyO5yAaFJCJg0IM5p2brkMf
OpN+DIW77pOryvgpYK1+5hcIZ/jp75B11AwyKm/np+XUjDOOOvZDFbVSXu2iBjkgGdTvNcQ0z3/7
1KwwXgpCZC0sk6jeaaPoNppgj0N2AVaPlVOQ7rx5FQXP6MeTruIlE9XTBNOiSfeer1z2GrfJi+Eh
qAZXFYqVF+4To9CYw7YgnDAUGkLZ0OYlmPt6PhHMIu/0yAF4qlqRMTyxDhrjuZxYQKapUqqd1wo/
On586ZOv51fhhOOy2Fvdj8diqLEKUAYeDR2PCkYLsBcwnTdhFa84wKmfzziuX+d8MzQCHCADvaGS
PIxd/bmIqdF1OfCtftLlSE+Rj6iB8ANY8ARBpy1W9hCd3oU9pNHxHHw8j4YpHTyu3AHcnYabsumt
qHsakudy+BZLa80mp2aHceAUunX+FOJMGfwJvQIdVDa5Qnw+v76nPs54MBLZtlbRJ7EbE4gGkI0C
MvnPfZnx31qfuFiv8GW1LyylTIxEuTv/ZYZD8b8XakljfLcos7HNR6/ckaw3ByUEUQa59ac4NPKA
GAWXmp7mhImZSg9FC8q6frJBJ2qIab5ynJ3walaDiu8k3leHvt4lmowmo6rz229Fi8l89lpFezo/
zBOupzJOrVdlo6HDAWdmBSynJMDxBIP3OaMk3soanRoHcyyj44AMha6Xuwp6wUrVmh0uA127Voc4
9XnGr+MaIa8RSbnjy48m3yn9U+d/fG5yqMkD1+MntebzCb9crtPLUo43EuFcOR4tknyuhA8E+7EJ
uY06BTo81a4pZc1oR70xyqqyz//+E36nMk6NgkCf1yEyOV4f0q3fhqLZlWH3/zm7juXIcSj5RYig
N1eSZVhSq1tqO31htJkhCFoQBGi+frM6Yjc0GKEYWwdddABRD0iYh3yZp9utmwKvoRqp8hhKQ9fA
W/DzKf5m9vcaEny3Gzd1XQM2gZnsTHuEHlVjB6/pjxNZdnBlaloDds3CCXq8APbU+Sdq909+ve4c
+g0h8bWNuBZuMMM3FQU30k767S9fgPLafrgrJL4GVXsuJfQcEG8xO5lyoZ7v7EkMGFYBvcIQj++l
a1UISaU+c/4weBBpXeLECuXOJmYKjAZSS2LFGlyfX4qiTGNupzN/t0IM+77IXL/6Cqfc65oaSjj8
EvMoHcv6cRHyvguoTj6o2Mw7FrjoOO/cl7ANrKQb5LLTuiksGkDtGtXCIKZjafTsp5VFh9W1Pol4
3pmOhuOnryE0XATdSokkp7uoMEqlRZyf62K7Q4Kikvi3tY0dZK35MP7/uEv/t2deWQevB2LcClrL
rgW0AjuLPPGTO9PeIF8x9MY5SJdzqgu+8n6dcfws3S/d1I4J8p+fG64+uXPx3a7Ed3erSUqr+3KT
ri6vxKVNghEe95d+HC6lqi7NbpwMePM0KK/s+pDqoWm7tE6UNFCisx68EVoMVbDz/GiYWp6+645V
bMvaBqSdd1PonYMGXpktOd5GnKl1Dc9IAsuQlbgLTHMTL0kQTu17B29ric0c4t23aOhM07kf52KZ
BL+oilhJFavncPU++nW/5wBv2Am86/9frRvVCHdvEtcYho15aVzV4qri7Gf3xUgD94jKxsJtUX0Z
2PD4WK0ow54GvcF2T2/BNIs0eHuQulxCCrTxWF0c3udhbz8xNpUJQRHj7R9hCpGGaKRrakdtOELw
pbUc1GmXvDp1GypTd9Zu00zSdmPZro7HWgwyLmjpNIuEN5DiEB/v6r6rbcgE3LFgYwDaBkGRoLLf
T3xPEcgQfVfDcCEHVq4xw86wuKeivIT9U4TLtwOBudt9N0RGF3IFZSCeUdeL/Z5YGZI3h1m42cj6
O5vXILwQe3RKqx0vsy8avLd6NU2cASXTfBXV37d/gmH26MLlrKLML5p1uKxrU34auhXWcVvk39n6
9auv4Bs5RdxSxvllqINfxBfPBFUfO9PS1HMNvOs2BY60GyyfQfxzqKJHNTbrnW1ruK1oQ/rZx6Sc
l+DveirSwZF7yq6mfmt4tZQMei/AqA5QWoU2xlwV1QFikGJ7vj2kplmp4ZVP0dw5MVY1Z+nOMhq+
rk106gX5ert5Q/912ldFXJgT90AVXoyeNt+/9MG2kwAyAFane/Uub0pql7jQt+2DvzpZ78hsLKOL
VHu3FsOBy9E2XerWASmGcbzA/aHmTxuKnvh5truhSDanq6xTU5aRk5ULI8vOrzIFTIOxLAe3iZoe
E3Xm/8CrV2RsdPfEzw2D/Z/ySwZlACWur3ghJDN5C5u23svhqLUnVGcak+uveg3hmMyxM0780vL1
C6g/D8MYg+g+/+zVdF/a0tGQzFxnadWA/Fmxjowl7VZNOQ0ivnMrM4VIA7PaxOqCJoWLau2lDLe/
JAz6U6jc+3YwvaKhEEPBIZ/KL6ugHwgff4QjlKvuA5uGZYs1lHYD5k4EcROnLj+F1N05fhqmpU7w
CkCu5BNeei7RVacDk8YR7stdvdZ5XRPZqqHeOg7lbY66frxnxPOdF3idwNWpqnFRWo0zG5ROafCd
df8094ZbZ2/By6thNcTuL6JrvyEzc/BY8eV2TAw40qlbseyajdgz7irukrvR5CZh61+mkX/cVnm4
/Q3TkGpYbbx2AaExxDec8kPVze+7rt55wNB0CP7v4viHMfZqHWg8IXpVAUVSQJjLWXMpKKZNk/GK
fibV8nG2h4sa7I+zXyAv4e5xBP8s/m/cKv+Uor36MA5AXrddUwdVsORq8A6dohHYp8V8oChjzgIk
38+d08o0WKInkOSP8dXBMoD9uiuWh81nh7aKv4+NyNxpeyIVnpI6kTVb99vuxaPlbn9Fa3h2mjnt
Y5p2gzit6/aAWubj7VG5Hjff+gHahu8tqx/OHbJCrJJJaYf4IY/2/JcTwu7aI3CL2Nn3Td/R1oqK
OyjRvJ6k4xCKA4WbiY6cmi56V49kSmoWlEkFE6W7fpTO/fLsIvCUi0MGMt0RKPLRsRpItikcCSY4
CnnWVxmznRyMYVrrTDBOSsgIjRa/EE4fRsrfq5j8dftnGPYGSzsOyG2yuxLFK+BnW1kHg7TFtj5M
orxvIbSui8GrudtEo4LIRTFcolp+iRv72VF7a6xhPdG5X2Re3XkqsFTFKIEYq/FTy7zPRELjIt7L
fJs+oS0ni2hq5crrklVYNJlpnLPZymTsfJiavSSIaWy1vV84dW3Dbwf5qAUmv2uQN5Kfbo+tqWlt
3+8rEYXLhFRvsNUHq+6flM93tnzTtNEgvWxiYsyucWtSUD914+o9TKFR0VjuQNnUdQ3KU4TXrBj6
KBcPeQPXloeo3Hvwfrvr/zFTI9OEatoIwB35+GEUJI0HaJMv9U5C8+2eOzrxKxpW19lcbBOutD5T
z3rcgnrnmPj2dPyP4XUfK6zVqh0uTRF9V01/ptR/ihb2qe+9L7enjCk410+/wuu0ODOrr5u0EsXJ
rUaeeAM9L1u4M29MP+H63Vft+37PW1aPSGdhOzr6/TJ9L8Q8JVHXWs9Rbe35lJhG4fr/V9+xCwib
eyO2HCq6fFbyCXpPO7cZU4g0wLYu3ybUEQ2XnruPUcnT0vE/w013p8Lc1HMNtMpflBtv2MQCfyiz
0fGvQrihf7w9vm/f/lBb/e+4eMMCTTPqYEUb5CfV84Oa6EFV/LQQ6Se1t+7sWKYgafjFOcl2K+YP
l0B2H9eofF8P7qlprR02g6F5nf9F5dxTMD04ODEQ0m7FY7m4qYAOUXI7TIZpqjPAQumwqJwxTcNK
PpRyeZnV/AW3m0PQTofbnzCMs84EC0mj+u6auicLPYjaydrI3hnka+bwv+ctJ7r+qleTn6G2biUj
8pUjGWXiq+WR+c4XQsnzCBa83dvncqiyqbyPKApJtX9/by6mear9FQkR5L67UT73LTmLCKq6XOwx
jd8+2+HB6d/f6IT0RVFiWWW+f24Ccmaq+h4WMoPi3reYbAFO3FV2e2hMs0tDeFA5w2ZJjD7pxGkI
qpfYaj7xYE+b1oDBSEd4XXcqhs3QRdhlZtXltwkHxo1P70qXPEPo6U6MaFCHSwq8xSTuiWyGGYFd
LjKBUduvOWzvS+TBN+zfY1I1hBaqF8MF9s/JXPrf/dne05czwEPni81WwZqNggu4jb3yE2IF9QRb
8HLZy4MZIK5TxeLF8Qo6eMMFJixJDe7MOLkvkcfObBt3dgrDnNU5Y3NLpwCLE5K/M7QythWeHeHD
RGWZRXMcJZ5TP3Jq35XNgMPhvweDNn64FdicLlbjvvPkcgkhR3YbD6ZQafgG/8YlTRMhVLSpEpdu
F6epD/E4vHNnl+6shwbQ6RyyYvFEMIXLcAnH5hD6sL8uxXEt9+6gpuY1THce4x5kSMEzKaZjKNvf
uOtEeArcPt6OkWm+aqDeQjWRqEeMZOc/kLZ9gjzv+XbTpq5rQMbzAfE7KKxenMr+5pbxPw5Vjytk
1HY2O1PXNRiXwSpRhILlO4h9CDd30ZqMcOTcmTyG1nWK2GhtfrNabLwoe7ngMeqDY5EftwNjavqK
u1f7nAuvbTjsYU8oe+z8JBZRKkBW2Om4IeyBdjNuYqiM1Xiqv8Di8rBYxYEtxYsK/c/3dV7DqwB0
YAlPcIOa1892UZ7AevpyX9PXX/QqLiP0bjqQnMcLEqdJ7bggau+JhphCfv3/q6ZZhBfjzcODX42n
m6dwcnmC37FH1zK1roE0JrDNsZoZIHLICbU5f08k/Ho7JqbR1PC5wE8PpxIsL2yyE9FVqdNANNzd
mYmGFVIX82wmvnXNVAKi9vpFdM2HqLIe8HT5Hq9aO4Nq+gEaSm2rr5fJwWTHq+jv2qXneaKPNWS/
b8fHEHqdFjbi7b9YCfLssdviFbp8KSN/50asaWb9b+YU6o7/njQOZ9wBofJ6Gavrn1E/QcpJzW5i
byMYMpYjUlUrCVL1+FQwBbP3laEqlMNaS3rydPv3GdK3/1Goh0TLDFswpOQ71Z3GmfwIpP2CR84H
xtlpRP6z6a3v3OvfXalTW+99u/1dw8zwr/9/BRjINzheq3BTKZ1nWnyCFk0atc/K2stmGA6Tvob1
0JOxzRQ2h7JTP7bOnY6wPXwJPHHcXPYr5OHeLmGYfzrLLC5tiLMPmH9xACEdSIOJJUgXey9XZWpe
g35YotosDjD//OIY4FW4GKKX2eY76DeNgoZ+qHWPYGuCaWSRMg166wNz61Mh+UPg3JeO/KNm83qg
IR1fcBsrGJLblswcSNWf8BoxpM0Mh/J19dodoJoCpa0Dpe8Mfdzh1QqZmkch5oOsq3wgcueZw7AO
6IyyKqaNdDkIO1U1pUvYHtfA2znHmJrWlgFo87KwFECghO/UKlgaQt7gNsoMQdGZZDgEdM62YPY0
4XYOuzbrPD+t/Z2blKnjGoZbxy+7gVyHFsYtidWSOW0q7z4VC2h+/nuFiG0siEOHFQIFc+kYOA8g
ZO2svIZpr5PHkENtUIKKt/6Nx4H3vQ3V9h2qqpb64jU4yKyWB0u3+0ZAw2/hLgUkKxCjeGAfpjnM
42081m6xM3f+vBK+kdPwdARfTSY9OHBcgNhDFUHQNgwfW694XHvnoCgk7uDIVRfzO15AZ5puH6lf
PXhb+VQIbCgser79M01TQTuLF14zOZuN94zQgoebLx+hn7DTtGmwNGBjg5JFL/ALW2g7xu72QG3n
stj2l7Aes7t6r1PNwqmSjT9ikOC1UOLgtn6c8Hi5c40wYFAnm5WUxvNMvf4yWLAs74LxRbks+Fqs
884WbtjqdLIZCqNaJ17C4ULczk2cVWRxVD4WVnfy8XiPp5rD7Shd16M3ppqrwR1pk2pdoasFBQ6n
S2bLnp5t2q9wI7PlIBIIO44shaV4+20cvT3JZsPo6zS0qhhBm1NXGtrMDyFlZ5yEwUQP34Vyui+z
rMuRTbIbylgiJzsr/JjJxcgHvNrTTzQgQ1d776uxKoTAO1Y3B+4/1LIkyMizvDOh72r4t13UrIV4
ObgwFbWfhYfiuB7M2B1g/KGqvDXmGq6hFhGMIUhQl8WHVJvVtMlIqueJkC2hNpixbnGoJxiESRyM
YyvzuHUs5+pS2dU7vrKDKoIjyqAeZb88Q2LxtA7FCbYCubS2vfIEU3y15WEhw9JsCg+1ytnoQ+dw
ktVtJXbAa8CWzmmzXTo7o4+b14LULRloXjfZHBTJOK0oF6vvexXQ6W1Io7IZRpk4AYQT/ywGt864
F1hl4sf1XpUgVGLfxq/OcOtgkMq6Ku4v46a2UyOH5ssGXkDW1Zyl5dWGKGwWIGBBPecjmLHDgVDP
/0lIWCBjHUNOSAReGhaxOAy0h9G1H7Zp7WBOTN2CC0sbO4d56V3Y77o885T6u/VofWpUV+YjaAdJ
FWzyC1JZ5aFtlsJKCJ2g9z7DvHGhBbzco646jzFpHjbpbBl0svtsLa0yXdqqTeO16nMiQGYjtlwS
xxnlkY0NT5dGxcnWjGsy+XWZ8ikmOQTopvPq9W0CUZs4GXHBSoUqUIJclb/KaOsOkLuZYOJHaBqS
0cki1VqQ26RVtm2yS8t1+DZC2fDsQyj+yaENO1C5TCmqrmkKHVQYXFYSOtfx4Bxat2ieu3FeH3C5
EvAg5v0BPoXyWMf0CxN0SEeYQGBAnSIVbPjYtSg5tIQ3Hi0Pn/Ic2WReIeBgGc/97yjyXBiRjWXW
92uXis4PTytTP2HgsL0UTqEyPHRC9Sb03YPLvd9lFOGVf4yrp2WwxQscVatvQxcPp6XsnXfct8S5
a/Dl0FrIhVdV/YDS3PjEIu+Ts6p/Cs5CKMEN8iH2yipZOBmOPUF1z0BUk9o9sROw+ItPMPdaDrBx
2RJGvCKpmDUlsCiCVZxUW7ZZKK28vckYdktdF6/jYoBb0dZdZlRKdSREhtt67Kp+5xj/h5X0xoKm
0yLFvHUhHsjqS18T8RH9ti6RSxz4THUNYjbGD20PLqMtQ+evsXHcB1aG6182l+rHSsMhGxH0nZ9q
WLl00TyHt8iKVChQ4bj5f/OCbe2SDVjcORoaXrt08mS1zMqbgY18hVuEoO1l62HsCyE1urB0rdqE
u3GKN8+dg64pm/Fn2Xl1o2/ivhvjGt+TTUK+yqeoSbqPzke4fvG/yMX1Emvnud80RbQ9CXqGk6pG
fGggWIj998KlKV6/7hwVbT9RhV0FuD7GucVo9Nz6nfOCNI3/1+3pbTjO6NzKDoq+cRmg9Vn+GNU3
q/0xxUMyVL9vN2+YUjq/0i7rsVHlEOdT9UOILunLPdU/Q9B1dmXB5iEOij7OO3GYnQcIySZQ87wv
5jq70qGB5Szi2rjDM1BPcC/zdq56pn5f//9qVs5u53PZo2kbigqu2LLYJcm6K3JjOB/8qUB/1Twd
Kg/1kZiL4+J88wb7eYX2UFKG4UmU1hefsD2rc9OHtHukj8KO0nF4nFd0AV2x+btu2I8i6N8TX36T
PHy5bwI5/w4XK+TWBSE+45ExAbsCfrs7Y2waCA21tuVBqL/EQBB5arDy+JCV99l9S4LuD+Fv4IM0
8I/N+2BI7CqDzFQSzzuYNYBKZzQytsyREn2Qw1ChSbcJGRob6oA7cTG1rmV/vKmA2nfLwhxnZ5FF
EjJ5G12a+06WOo2xkqqAVd0Y5KTy4VRAi/IFLiv2mQ59vfPAaljSdCrj4ockaMIhyFvCaO6TqT13
BJKQjFdbGsBp586foiE55sTxkFv1c1YUSeSTgyzgTazuzONa1/F5heS442ygm/LzsQsOcB4IilM0
7OlBmAZZQ28VR9Es7CnINwGLxuBnMP9zG68GVFkaXr1CWi6U4GA+iH0kq4P6gzf4cNvwxQ6yTKOr
wTYkyB52xPMxgYpTq4qUseFBzOKj3DOSMcVG23BXd2PcLn0/lw4MR3HgbpK5h5LFPQGydTG7sgsq
z99mPy/m+QgH1gcfxUmj8F9uN/92eGyd1WhHKImzajQvh/nI1IN3JYlLVEDdRZWwdaH+WbEhAh/K
z+kKxdV6xc0n8sLfAxQV4rk4xooXSdHQvaqSt6eTHV9/5isQjE7I7E7GGO1llhkKC/ujNQtoqExk
rzTSFDENxmJlrlAtcGY5z5P3uSnr3OYvWzfetUzYsYbjeQb/2e+kn3fub85pUpA4rbzPt4f77bn6
Hwf60uPM3qrVz1cbkt0Rk9YB5hF7V3RT6xqYh5DgjUqi9XoL58O0OVFq4Ty3gwRT6xqSCZ4ZhDNj
qi7Uf+wl+9pv3k7MTU1rEJ486lHRYpHo+47/IGupVDoLRsTxrrDrtMZ6mrlYlO3nFZi+R7+puuPc
hXs7sOFOaOusxo1GQWVRgp2l/t7TDaiykwpX3QpLkVt/ZXxM2rr7FcVOEoxOLoM65fWeGZ4hdjrf
MWoUaEQOPu7YlQd/rqBPg6iO7xt0nfIY86BncPrz87lkEU1aT3lQ0gbp7Z/7RkZDM8rYQ9Sxj17e
RXgeB6Wi3NV3MywUOrOx6W3UZPeNlfdzecChJVlaiPxvYTY21Z3zStuW16s5CSrSLMwrRB3X4sWJ
D/cFRseyXS9NhztAzgv2eePWR97uzZhrbP+bwrB1w9e2o009ULXllRywds6o/d7irI27vXXI9AEN
zoGrhincojWnKkrnGOV0ayu/iyraOVMY2tc5jHU7qo23dMunK9uh6qoSX+BRBDMrn/11V/x1GmNX
s8VxWbjkgQzeBV17ELG107RhYur0xZUOPh7NtyVH1i6dPC/ltEpRx5VEfDjd1/vrp1/tw1tBam8s
FvQewtPJvMafguU+2pytK951yPlGJVKo+eIP9EB5Nx6ph5ebeob31n3dv651r7qPOvOYElhCIM8P
YaypOXR0z6vUFHwNskE82wKb75wjrXxwZu8Hi8vTZoVPxdp9u6/3GnR7sHxKq4rxCXt8jJrl1Mv7
tFfsUNuDC2fAE6wgMsezVhYK2IL6W1bKbWfamIClARcZfSkqRVVuL1+75j3cmRLif7gdFUPbOl+x
hwjpEtqFzDeI4lrgz9tyPm53poDgSfXvKcNgJ0p70JowZeb5haMw/iTGaEpvd96wyf6Hs9i77eJS
S+bzCAtRJ6rrgzvvqYmbGtfA2kjs3xVTMhd+fSS8fShne+dgZQr69f+vgBQwb6mivlQ5ODQnFNfk
NAywKk/H22ExNa/hVLm89Hz40+W8FTD4a3/hAfTS2vzL7eZNgdGwyueFN6sMZI6LxGmavCycy5fb
TRuWgUDDaBSraCgqzMbF60FxpcGKdMCXevwEJkq0E3xT9zWw+guzp9GyZd76/gAx5aZMWRwt2e1f
YGpdw2rLGdSxrUXmVUdeNjYfqzr4eVfTOmcxhOjM4ltM5mqDz8wQXqKt2RlSw4zRKYurh7rMyp8w
pDT8ANGurFrYiyr2nDBMzV+zn6/muz90SuKiIvMJd4fFL49Coviz2VOEMzV/nU2vmheMrstM0Htv
5HgaJPwMkZsfC54Ybwfe1P71/6/atxtWoGp1kHnsV5BVjFJXZWNXHm63bpjzOtOwm5rJj/CwmJPg
DJZSF9unqka+nO1Vd5m6r+HV6RoPjlQzlvjKUSMcdoYFU75y8Q6J10sVfLz9OwwzX5e2W+B5ZPWx
lDnbINg8usemu48MYOsidkx6Md3aYsrjekjxpnq0xr38oKnXGl6LzR1Wp/emfAyD7gsMW4IHb8Hx
9a6Y6PTCIOAhtigy5SvE+DMr8iAFsfTrzrnA0Hddsy6kiknmV9hcmZ02kXusy+r5vo5riHVhATy7
M8IyT8HJjUH1EHvUa8N09DS09l57dSggIrfqLeWwMvLc6TBIfwespqBoYN1qPPW5M53y4HukDu6e
na2p2ev/X60BIa6R8dBAqMZWJPVDli+y+Hw71tez0BsXP0/DZxyysAqQVcnr8NvWgmkspvcMpgpD
tWWFCBKYyOzExhR6bXt1vUVZtEFsyskfsmKphtxSxD4P6t612NN213YJ4ODVhCIfmf/Z4+O7ic7f
Ifazd4mNDcHS8AoTSA6l8HXKUQ975kqppI78LLZBpSD1RwsPjuk61yduufe9cNk6i9ARsxtDHlLk
S+vktayfQnc8hv2eAZaBqW/rREIKJ9hKle2U88hPOz6iTONT0DuphbSLHX8cLCtpljHzmzqxrO54
e879eUJ7Y9Lp7EKyuPApomzKPVlkogSfi3OkYsaz2KYD9d1cVltSRPyxK/jONw2zTycaBlM0RqyZ
RF5GKhncKrWgurKu9y21OqPQh46EU0wYpgIcprEODpApO9wOlqnjGvZnONIPY8AEHmkd72yRpsj4
2E5ZWHd7tj/XdfWt4dDXANKBmgLJHQhGMvcyo8jhRyeihuKarbhzcFmhgsTleC3YCZdh0dEJhtba
zyhSGRCuLfoKNfs6aeMp5QF75pSfIjI+Lp51FxPTdvU1AULaJFKNyDuyDUfJZZBajN2nKGLr1so1
mZY2GDGtYIVgJbDtng9RJfc8Iw1x0pmCFNIZ1BHjmEcLSXwwZA+uJ9JmbT5tvldlLby6o3pPucxw
FNQJgyClwBDE4WMeFxcfed25L6Fc8An6Ri+3Z7LpA9q2Xi588lBBOOZurZJ+Wr/23ofCoZnlhTtM
LNMXrv9/tU9OtFrGDqn1vF29jNthl9QQwBuG4Xc170HdsAfoZC+Q3NaJhdGYNzCbIn2YQwj+SIOx
S5g7/2YxtoDNDtN5KOQOWgy7v87pmhu7rzZocOdRMD6QgT2uai8XYGpaQ74buREEO3o0vcJYHoZQ
DswCb4+2Yd3SqVtI8WLjBdMxd+dv9ualBYzcNrqnCGXquIZqa4ngH2FFPFd2nBXBkgnKs/s6rm3y
AS4qlEDBLx/rLpFQMy7EJ2/5dbtxQ791rtba9lc3lo3nbV+W3xyroZA3aqyft1s3xFynasVwoijg
OMpz3/2nbOuk5wNecvfoQqa+a/gNRCCKiqF1FY59NhWoLJoia++N1dS6ht1e9gTa6mid2wz83uZc
LnsFLaamr+F6tSywkZZlXDawPGidKfP6cjnYEKzLbgfddIbS+VrDtZTW3UBI7sHhXVxU04cox/AS
8NKL+NLAipn/XOzq6K3iviySLo9Xza1fFdbCwB6y8a5YdM38pRVbu+eEbXq91GXwsOAUhQCnMw/5
NzaR3Cmdh2YYzsIBzbNtP848OsN24BsUx975UiYSz2hutNy3dPwJ9Kvx8mjkwnqG+Gev+YgE5cO0
Qr+wcA63x8s0GzR806rdRuVV4Vn1Er5afSHPbkHal7ta14ldKzSjJBwsg7PvBslSxQmr/rmvZS2b
bU2Vx0G2VmexNvERgnd2hsrebicqhm1NJ3WB/zqGpV+q8+JNyGNDBcQuEi94LIImsQNxqZr3017d
o2GZ0tldfSRsOKwi7k0HOSqfsyNqWZ4dn326HSlT+9f/v5o/zTwLB4xeda7G9VPruMdhDl8GEpf3
zc//0LoIPGwGgVj5hYzhnVA/yQHllRAWOt/3A/RtGUai3rzEmJibVFlPxIvTwAlm5M1OhsVwUNIp
Xm1BFWmWUJ6nyX+qnPcos3zwbJ4W8w6BzzQE2v48tkMn1s5VZ9IMqc1odn3LRF1wejtApv5rGLYp
XwmqaOQ5RqGH1eQo7Exk8ziEO91/e42wdIaXHO1WecGqzhYejxvB8t6ad9hXpqY1GPsNdIdpPwNo
EX+wO/sAtZfsdlQM92pLZ3YNeCR1KOXq7LbdB+6Lz7wWB9Fe0Vz2PO0958ditzQbrgRx3tz3sgyn
23/jLfZQ8SNkr850W46RPbzn9raznL49j6xYg7Jqa+SmUCiBiWq/c8qySakHbrI/frsdsreXPUtn
duGuoJApVuocBOtxUUMq1+/KR8KDkMscTAeQizGx6A5x3DT2Gq7Dzqp6Tmt1nsWWljh2T7y4i/9g
6falYrSgq1Rj6LtSHmjvQouMbwc+BntVa6aR0BBNFCsGbjXq7FUzOaysvaz1FhxgH/P79lCYPqBh
GhZPChoUrTpvlGQL+aa6Xy51dqBhiLzO9rKiqcdLBBqXhMFWoga1xT7c7vfb2RNLZ3oVo73ysEbT
1vAbytzJhrKraykTj3/FYu90/PaCZ+mMrlFyWMJAnevMkDZLWtK9K0CBGC3/x2hbO7uOKUYajDkq
Vv1x6TCFmJXKgWcOXXfW6+vi9t8Mk6Wr1jHfKpWNv3PsUhT1jh97T6WKPDqRcy697rCpvdSSYRbp
DK/Ki/ECNAFi7uYdewvu241ffh2mvYd500BoEO7aVUA2nmKWls6TCOZE8GcZujgf7RULmb7g/Hs1
5V0fO6K/DsMaZgzXidoXSRhbScn3qAumIGlYtqTLejZjOFpkk9fFPduTeJDLHh3X1LyG5N5DetwG
BeC8kBoFH1uixK/A3nsMMbSuM71GO1akbhm2hO2pQ6GgZ43JgiLJ22g2ta5tz42jekcRIs8kCNLN
dZPAXxI1tztAMCwWOs/L4uMK03asogP3l5ST8CMKMY+rvT3Tdsg7O/p1+2eYvqNhOS5ZUNslfkYc
jz/DiLzE8/bOifkjjJpSXw475yTDXNV5X2EDC7G+wWdgFGBHz6GjEh6+W6K/b/8KU/PXler1Qd6m
W2BBq+vsuX2i/PeN/61Sl47tHMVMY61heSpp4E8LZlLUFomoxqsGS1qKPZQZ1tNQA7I1BHQUXSTP
xdWxJ2pWkba1t3eNNXVewzCN6gBiqbgjlEHQo0qj/xRu8XvhxdXOVDV1X0PxNbUQziO6j9L/07KR
04wj5O1xNfRd533ZoeMsYRDg+uHwv0aPZpOkC4jEe6qfpvY1ELvSnaCP4srzQEKIB0SD8w62lxzV
2/aee4xBJMXS6V/xtEUgQqMUmgt5HYVi48N7OsSySH1bNcXHhtksOg/1ONNTEDkc1eI9gZYBDa2S
HgsIrCxZGwz1dKlJHVKwMeOlSKaaentHNsMIBtoiUCg/UF23iHPQ8UNZ1yt6tmvVYmr8GvtX2IyU
FY0sFuJsxzD/mn2S19AhyW5PEFPj1/+/arxqSx8mb7M415Y8zBEenrZyjHZmn+HMr9ugBqUraVuM
GLmOnrauwNISdI8j6iRSVhaP0eb3kMTynhrLuk+91dKpZdAWsVpQv/6cSuDLUPX99IOz+r7qZUuX
xGOspbVtdeJcYrzzinH6WK6YWH2h5p2UowlS2mog4xmitlC5x7P354qWSVwOp1reuRLr7DK/wYlN
zY3Aqa35JRf7hQpka2Dj+/P2fDL0XqeYqZr4/0Paly3HjWPb/sqJfmcfACQ43DjdDxxykFKjbUmu
F4ZsyxxAgBM4AF9/V7qru+y0pbzHN6Kjwy7JBIlhYw9rr5VLKHLvbCc/Ws89cAVOAvt7NVpyqpc6
t65XBkyMu7pvkPDtPoE/8GoJq+z33v7kHFsrexGiG2ZX+6GGNELxWXh15i3knEv1ynE7JbZrSVGt
FpKZu3WG2rfn2Q6FoOKcz/Pa008O8zT37ah7TP7isxXNL4rHE+W/14JE+MklPqE4DcFPvHvOyyei
l707ONu35/21Fz+5wGdW2XL28mE3sSL14CZD6+TMcXrt0Se3d4RQjlKNHTM7d1U9NUnEUTl8+7Vf
CbZOlVHJ0jW8gi3eccqem+md4uMe+clNIeZNWLlAPpzrcnrlWJ0izGYsKLhCmmlXR566jKDb+AJ1
m3CJFR3PSfK8MlOnODOKFAnRhI+7UIFEeFHj53zuzvUmvuImn3LZuRVk6JuOgc+klgn3H+oFhL9N
CqaWsn1+ezVem6PTwxv2jrI9hsij4KFk/hfIMT0EHrTpf+/5x3G/uyoL3dFOWTyfrusFb6cteJYv
2PR7gDlySmvnr6JtOZgCdgWF1e8mB5pvhfikII7xe9v1FIEmfY8NZHHHXbUIGXu8/szQxuOxfivq
MQlU1KIz2//N1Tg50tpd7FB13ggFJmA2jm7R7KQU6N23F+O1zXpyrPMedGYBeGh3YVFVcJxLiDlO
/W/6c97JHVwObgu+FcyUmhzICNpUdsPut178FGfmt06NVnu8eFQ129xXIE71zyQ9XzkApxAz0q6V
b7Qdd97yh0Cno57jsvq9UgyEvn7c/XwFTgnUPuOuAQmNVAewGgXrmRd/ZTFPIWM1KUXnB3h2T3x+
rdAtBe+cnbsBXjE9p5CxOppC4rJp3A2+I7q4adoZPBDdeAhqU+9pVeZXaIQsfw9EQk4J6RjIpMNu
1ONudOttWLAr1+X3b++d1xb45AaOeNebqkeYYRvZJp5ur/PQ3EoQHZ0xca8txMmh7YcAiq4aoYbw
9FbPc1oo9ntX/Ck6zKENuhIbPBoaCBdN5aZylWfASK+99clpzcHLY2d3xow7UXmVE7/auI3jn3nx
V4KYU2jYsSkAJNJEIUJyrouif4JO8mMxIY86h/SCtf7jqMSTDHX4e6fhFB5mpRcNtO/VDlxrhMVT
OAkeS+6Lczv0lW10SiXHHaNq3nRqx1h9oUb2FAzLpqzN+7d36Svn7ZQETGo29Lnox52Rmdc7MdCA
l9TIBKPG4Xwu9fkNyPOLTPcpPKysx2jsqex3hQNWv+bLWg73RQc56E4nrYmuCnrZeASYtw9F+F5Q
lYF4Oc2bKQ26T0aKQ+h4aQ1cujkrfvPavB7353cOgkG2VA9QZd+NHd2irXTTFfTOr/XvbfNTSjDr
OnwQnV13VR6GKaO026wtOZcIeCUDeIoiAzR9BLbOrDuIcOwrOl9Pa52inedB8d9TzCU/KaoKiAFR
1ptdObpqQ3qUCnonPKdv84oVYCdWADR9A+rg+bqTgdEypo5iTRKWnv/l7W39yvNPAWWlaqu5QeZo
5wg3mZY68/tzKKBX4ohTNFkr6FQhIFx3CMw7ETuurp20FpZDh8AbpE3asaT6/WByYJA0dBBe3v6k
VzbsKS2YXUlnUO9YgQB75iaPneFhXc+Fi689/NQdV7LwgD5ed22OS7f6OPQ1OB5/D/RITnVXHeNB
giPElOmZXNKl3UHp686DOOjbM/PaYh//+3dHOTDWkbqi6w6iKhXiFV/EyxCdmfbXHn5yjRde3jKA
jdcdGbv6Q4hEJIDyCkIIZ27x8BVxVXKKKqtlj/5zEXU7BS4A7/1Ag/IiXBuuD0hs5N27JaCsfj8W
oqrcmLDBNHWsgOVpaMy5jy0Xw2kZBx3nkHtQe69sCGy3G7bBvSzzJToK3U3VxWjWI/ZxbOb6D/Bq
TOG2CdH5kIGzkqNNj0odHtqxV3ojCERSMrr0pP+KAjpIeomn6xZyrbAJqe0hBZPMDTjq0Mg+RvO2
XLvGvSnGzhm3EVut2uvOCv9q6UIvsdysa4Zq8MUsmffQtXb6FJShd1Xe49LRxMQrAfJ9Y1pFPlel
064oxEyuv3MhqwWqrkFOBfb6hC7Cdh3cIrUdakPQnm299h2t2fzVruBDjKultmg0JONkLhZv7Nsv
LqGFxmPKY+ZycquuukTfXRNeSgjxmHfTvBTtO0h9mGkHFpBQHSbTN3Pizw1C97KHoMttJ7q8uM1t
PYpMtGhQTUQRKT+RbpSTDbrIDL+weSnKdB1FaGNEzp3dQha3u/UCdMS8gO8ycJMIlq5IPCH6x1HS
PH+COvz8sYKaC9kzHfZ5WpXIfWyrrm78WLf+PH3tZ3QD3tZo+mpvFwhzh3uZzyCcFlqpJgmmNiTJ
unAbxr72ldqo2vehJDHk2qZN3nscXAYOkrgdml/7jTWVp5KKrQ7w8auusXTWhTQAWTSlyEssQbgL
G58MWylVwbcljUY/jTC1eVwicjNZ3eR1nvLJt21CAOm8buc5VNkE7CNMxgzR5uJiRKNRuJmMzoE7
6txQpegAGeak740+cL5wFve66oK4GGj1iYAvHzixOrCHugX8I80ZaDrfsalxml2+VO0Ue5FqOvRb
OEBKVxMP6GOwtgHBtHZzlTi1ivCxY1B7G6OGMozhTYLuma/W5kmrWvRCcxGMLOO88lmiZOjiBPjL
mifzPFiTrLYsylgHHL2Lg4qwx0ZXCD8NiYjm98YGZRBXKwCG6NDk0QC2QV56WedP2u46YnqWSMnK
+lZN6ESLIefRz9tALbhvIjFM6r3j941uYuBESbOzlDTtDTVRuYJAF00l7UtQRUOUamB8TVZhAdFd
tKIzHwz2ZUmB0i+mdzRUwk/Cvl2DVBrfrzdgjrIk1kNh+A0vF6hwJgJSTDYDEfwytXEzqKXZq8IN
g40D6qrwQkkH3Bl5RHww7agKfzYNOir3o/EF2RChukcIer/ze5rZ3I2QzyBefxk0syw/6LAp3tPF
Kz9ZojvxpLtQNl1W67VpRbaMs9fcVX7eqK8oS1I/A60SC6cYPeOuf7FqFzyvsZoLXqpEQPimA226
JksE9pp6oofOJ968FYvP+SGUWjQQZxZoEgIB+mQ/jI0j55sCvOTFtpJC5l9ZAQ3vHtPhyuLLCH2k
PrXI562JKMcZYFxJgUFogCWfL3LNIR8NzpmZbyQ2e/nRikH0B9zUYZ14HFv1XTsI3EqozBfmyYn8
orr3hcpVZkr0m17JoI7EVk4DExuuZ7GIRGu3QQeQ4aOHPAMXoDIGX+HiphUcmX6LHhQpIe1CQVki
uzJYYjcYVHNAArwAg14YFG7GIJLmp73lkX9VO87y7KtQ9ftW2NS1la7iBRRtJqnWewYiaIMDrpAw
8eIyN7F1hxtbgBS6Gu+EM0Q2qyH9/LEC6wpPfOX7+nZ1W/5l8ckIOhBjSwHyMqXrXcEMZApS7tWJ
i6amB+HNZEh86rNY9VAWDqIKGgU5PO02CAXkqyvpbtE9HDV7PgWQoMKt82laq6to8atxX1ov2jOv
5zjcq3THOAql+gjm8qbZVJ6gOCS10zxFDBMcm5lUN7wev+AdxCdq3PIz60in7loR+uCstT4Us0Dt
RoLMsSBwv9BVONkEwTM1qe7qVdw1riDdtSkqkJlr6tMhzvOmh7RJG/rFlVy5u4FU77ExgVxB1wNe
WLD6dj540NkdYFfNqMpYaEcvG6j6Ff2VageK2VtwWSa2noWI+5b2bhyBfmqKSzHmUaJsV5FYWjSa
xspvxzzpCwMI2TBNhbzoPDOYS1fouYuJDSZInaPzN9osbivUNpKNYxLGK5C5l06Ifp4AyYb1grQu
vTKuWIHQALGQnyyITjmUMCnTWQ8mL2SJK+JPl+NagMOeeUuLp5QQWrJDNJVx4Voj4zrIXbaXhYB1
jHIUttJ+HIsw8YHiD68q6fTYK9ZgQjy/tl7sF60/fOzs1FdPgSlbHsPY8XrT0UF6aTQtrE1H21CR
KDdqhvumsKQ/2MIHAsCBlDBDBz96pA81sflRxzkP66x32q6O3SYoqnSyYnL3FVr8IPqOdoUbh5Q5
TbjHmNk6rArzpOyUU297UMjTuEULDHn0Qn/+yGHJO3Bvd/2atIuiXmo4DMjtXMq2zSqrWnrRcpnz
rWVNB4jj4i0J8k+UpiULAxqHmpkmWcvOkTuASE3dx+BuneQVMcs0J3KaAcKfB+i9gzR90U9Vh47s
g6OLil/RLowmCF1ggQFwACHo8xyM3ClTQOJm967wkQaJIZ0Uudt1tXw3TnCSPurGHfMYFLGSQMBH
+hXINpTarkPurdeQPQMpYai6yU1VSAd4SmDhW25NDqGnuNARZpTnYHa8c9Sq6hvXgpIXW002k0lK
uixNMnfDqrctyE/LiyEAxVvq487H3Vt3Zk1hzyrz1AC27SSEAmGaYDdJCJ0UM3qTVe83+Q4qFTDB
qJw3bgpQVsH3cpDDEvehh/MWVHrJr/gMf+HYx4yerQFnCeEXVNv0s+jW0N5KcMD5KU5pOYAAQWoD
Mvqp6y4RszssG9gACBNOefOATlkQenE4gmLvRTqfDo3nGnlrcSs7X4kegdTiktdHwasGnRh9Lz0V
U+2hDGgdZ6YX3kjHCHCrEX3heBv7dVIuitq0ylmFNQ5Cu/G7sakyaqHOeBNIUC9vRIsdg+Q77Yqk
cqAnAtZGZ6nTCk0fPJ5zPv8BqHVN0pqSKtg01eybe3C8uF4K7m8xJ3RewS+iwEBeJVUEDczNFAxV
E5d2GZ2sCcTEL1c0zrGE517EU9FGfRSbkrU0WaaJrenSR1hROFrSP6K52mEzOdy7m6Rx16u+LcZi
23i1mrZdpy32vDK5ziiucRlbVhEedwVKgFsh18ZLc6FN8YSUBIPSQ6shmRVYSR45YLh6UwV8aTMo
DJVIngeiVxDQXXR7GRQQCfBkzS9R+hndbQQUVbE3tZLeB2aKNZ1de7NqTEjLoBk/5Z6+XiqAoHC9
WvnFhUgfJAVV1UEJdF5ZO15qyNV4mxwm4tr1m7aPLW0Y2TkepEo3KF6J6aKawbeW1g3RPMVNJt7Z
kc7RJfPZIuOI6Yim2tS2zlY29zSBS1BC3QD+lMzcCoHCNRQjmmAbao5Sdt15bbWtTN6YPxooBoOf
22qH30C72czQAYjWAgrCemH7fgnUAIVX2epN6Lq1d+MwfwlTZ1zMS69mF8SBlfV3CFRGWNyVBrjz
6shph5gptzq4vCB4AUK9jZwtmPMgHR/maBXppJ8JcJ/kCW4anWe6wy0cQ8ApZJtlLEMYWOsFL6wM
aAmdZ52TrOxgJeIRYDKZkKDUJOOmBmueHCPvYyMH51Pew3eMTR20TrJGYM69zAXPo3Th03CAK0q2
EBPBHreT0FD1CEA0HeQCWKVQVxAeIz2hcUTLYI29oYSGQDetK7tQ+RS8L0do5F2FaylFQsOmj64L
uFwN3Za4Tpz7vEOcB0Xifr71vaA8otup+1hNogFSUkh1wxvH058nG6xFHArP91MJK012KCd6IP1D
ywachIZWWZfPdQ1tPAvTMCD/g1sZR6aMAQ5nfeKgVo24UKoGpnAGjGBvp9ptEhHBU4pDuEf3ddi0
DHoTQjxzONJPYSmWaKe4HJqkabrF2+aGLVfjNA+37SJaZwvrPkLMPDjus7mZl2BbBD5BcBXWZbEN
27ZbYJOKnl+LgszjdcS9KNjQZTLmLhoG4T2rohy/rDgjX5Hgg6jFgl0IjRmzFkvSGzfs0jEHt9a2
G4D0PPRT4Iuti9ePbjgx/NpbOxdGsZrce9Lmy7O21aq28xh4a8xLZDHRWNyVNFXIu6uN6CZVbBp/
RSzCrQWnJKmcgCYmjOyy7+0QqiSoqo5+UENl6ZU7rWBFR9wEtG8ZdbxLinrBDse9qY5MAj54SNK2
AclsTCDzojaekN6YDoOMmk3gqrG6bos2FylI8fwu82lN8x2BSKW8GjU9Xlugh3Qv5cBc895FZ4/Z
A/Nl6HtW9P34pTSj6T9UjRiDDFJV/rJFHMH8G7gxKvo6VBxvibYd6pq4Nqv1b3w2IeOwNKXt3tVE
dJ8oFDfZH2vva/fSKfsg+tga3S7wExHQJrypSZRFRVt6F8FCcLM2LYRdk9YhCwjIlaXgT3RUQb1b
J3LIMwJKhPaq70WU1aMi/SVkDSayrQHIFJu1hkzDkV156ndkotUA8VOIOSHwV3RIHHTj1+BFs753
RXs05e0sW9vxulsR4SOm5LLbGCuWCekNP9AQOvYnkUJnVjh7qQsLxnVdlo/W9v2adm6EhpNJA9yd
MH+k3XUIK8nS3PUCfr8q4nQJ7g69QN9dquk2mOo+wx/AzDa7vhSbPKxo9BWRGl8yFTS83zkkBHSv
X2ba3K+IUBeEDGte7ucGLIECCRvj6I0LBtroyYVBrUSM7BIctTAYJIvLxrgvHfTMh33fOszuJQwR
2FMcFVUmDjw5zgfrq+7YMC56s7zUCwWtoLvW3b2GUsqzotZFMqRcSxuP3Cu/zGUdyp3nF+SDqL2I
Jc5McnANUYO4uJ1gR1AmDCzAKBiqSduVzEE2QtYlfOgGEBXvm46DyZlotwy3gXAYfLa8UN5DCIF3
FneI/uu0NqQMqqNYiReNMCtq9f5wdCn4p9D2SB6YuZ8QGWuLavkk2FplSMTQNl4byc0ZXoPXsrMn
pWa8n6irvEVPJsRWd0Eg+7RHgjwZA8ZBEMW6W9VafxtG7jlp6tcShKepbNrRlsih262IulKwa4Oj
Y9V/Frf/+/P6f4qX9vZfNZLxn/+Dv39uOzNURalP/vrP963E//7n+G/+8zs//ot/bl/a62f5Mp7+
0g//Bs/9c9z0WT//8JdM6Uqbu+llMPcv49Tob8/HGx5/8//1h//18u0p70338o+/fW4npY9PK6pW
/e3PH+2//ONv9Ni19N/fP//PHx4/4B9/u31unqeffv/ledT4p6739wA1E7BOUQbeoyNSdnn510/o
3ymD1YqCgLtIaCBdi1BOl//4W/h3AGg9jOqhgox7DTtmbKfjT9jfIz8KKUE0CzIaPwTQ69+v9cPC
/LVQ/wVBotu2UnrEyxy32F81rtDlUcDDyEfqlbmQBDwljY1cloM5ZLaX+VQ8si7aoq0pTwP32bRd
7BY+Alj9gXXTDGoE/6Ft89vv5unPF/rhBY6F3x9fAF8YkZCGcGdCdlps6yO6oA5Ue5eBFQn4fuCB
MoSVzZIFlXtBczfTyGj0UfEuas3eIRbU3V7hn0lo/2IeQuIRj/s0ooRiRX5My+MAAkA3dd6lrxEz
NksSsPID+CA3vXUvIhUliA5SpF4SZYptDsqjt6fhx1IGJPCIG+L/A5dFAcQEyfHn31UFgC0ucy0h
sNp0oNIf5DM0ejIonrx/e5iTrsLjONAHIyRwQ4+FHATPP47jFU4oaCTV5SIeqVRj6oKqHO2Gaed5
t1bkV0ve7wNSdhC9+l/PsU84g3vGA5ezCM7OyRybGYE3SALtJasN2mE8napcZt1l++RTJ4H63XXj
ouDaDllu/3c6m/hwSjhB+vo4wTg5p/DOruBdg/TCcMAvpjOjWFekKJHQf3uCf1rHk2GOlv67dawm
sEFMHYbR0adqlUgkwKk819F6bpAjnuC7QSINSqk1FMNh4ZcDNLkshUDUeqYWfMIb8OeMhTzwPM58
cO6c1JI0/LtVB3l3WJI59ZIxFndhWiWgRkjCndmdk8Cg33gKv7cE35Yo+rZJvMD3TmuGCmVdJGuQ
yumr4oOdykQGiJMGeH6hswlrPxmRN3TLFwncqW7mu1U9zc6YEMcmU883VScz9LLcIGN33domYYML
Vrg8UWsTA9nO5bKgyrAMMeR4thytzFwi8yZ9FyBlO2SuWi9ddMjzFmwhrrfx2DE7VMQgM1JTH3ed
s4u8GlQA0aYXKKQsyFcPObJ1yx8j6KgE65DEum+Nf9FQswtMcWATRRKDxaElF1Z8CQtUHugVXZpd
OzrpgFzD1OkdgzBuRb5yZi6jsj+YSacleQa/6LYZ6de+sF9z5F9y2j2vA70iuLCLIX9CvI16Vp1M
boDe6QWnde+Wd27zvBYTKFqKrVuQNMKfTa0TxR9G52PvDWiCqlGaQENUGW4auDeOXDKWt4dVfdHo
VIOMxD6Av6+QASxEva9d9xKGKUZ2ZyttfwWpgJ2t7WPpd0lEPwDTcxGVSwtS/AW15VU8KBJeNi7C
W6RDdwJ1rbQn4oZAOt4Jukcz9ch0Srh+w5OpxU3TNmi1hGJiKaabMfpk5uB9GMptUX0YtUkH9rFa
P7dVmLT0q4XaxDyF4DdrwPn3RIroYl4JcjM8FmRM/OlDPuvMr2vI1P0hxJQo8qFdwr0CAyz0Kc9h
A4+b/3SvujAkLnG5x3FKfjyCpKE+8Xu3OzQjajLSn7wMvVoXxfTgRRmUBjeTvG5Z+YQSx8ee2ZiA
1tJzdgV/QWkGvAzi86ifUJoEuS6JeyU2QYUErGiTHv0KBnmvLkcyB7DJUi1bocss9NmQjCtNpFcg
8H2niiKbkfiEpitLR3MvXbuHNU2o614XrAYv2iqQ8pjesdG5f9vGfSND+enjQzgzIRAbaBU/cVvX
AYcBRZDuoFMcgHyO82JTZU42ZGwDDR7URWOZov+3PmNcf3Rav1mkCNdWCNPBObJ/J5dXBz2Y+ch1
dKj1rkSkbPtzuKVfGb0fhjiBFiwkbxt44BM+LdzC6CVtMj+i/zRu921a3/lnpvJHx/9fX8ThyR2v
JFi86MTGyoYvhY+MyEGrP+p6J4YPnv/kgD53HnQa5eP27ZU77sqThYu+H+44wd9dHL7QYL5q6+lg
MEq7h1peNg9jXOo+ruuHt8f62dWgaPX/7ttOVitY/LGfPTkd+jrMpih/T9h1QKpkrVHXaz4qAB8c
S0C2WJ3ZJiftXP+eVc8jfhgSBpfux8+kobvI3O8hNm0QUQbzNuJTMtR9qn0QJI4MRev+GpFX4qFk
j1uh4fRDNXwkkFcdpvHLmXn41a7lAF3/+23Yj2+DdAPQPVAlPcwbd1ONL/xQb+DpxrhIn6vx43pV
pOe28TcU8c8L/deYJ/sKekZ9w2o9HdZgSerxeF8i4i7/qNZbBjb/oXB27VJiRRb0RMzxuEK218W2
YAu6aqZ0QFk+d6uNVsijvcxzgaRUD0T9h8KEhxUVXuktCMHdGymRBRDhro2CLcF90guBRjUnDlto
oS3IOMCC1SNq/zPoAVeV5Oayn84xZX1zDH76WgRXQQiDFMHB+3GGDcq6i5zUdPC20WeWdE4qtzyj
SJLGQ2ZSKNtvnD3BhV+n7Zm20xOM4J977buxTxw+oBF5YSfs8vYrCJ17mbUPNj3qecd6tyZrFt15
QxYgJfOZpGITpTx9e3v9wheMjoHlv7/9J19w6BYh2ulASxmHYLAbzSPR5/hef4TunX6lS07SBj5V
o64XzHCE5JjXfhL0coKSpGeTt7/m10f3P58D0MuPSzk4Dvc7iukEIiQDXCKluOOB2Y6VySAGkupt
s61r1GvP2YxfXOgRZxRE2YEX4eCcDCyYtBF27XQIr8xD9KlOJY6o2czPKhuSKA2ztz/0G2bwpz37
3XgnVqEboyWyyPrCKqBtZc5jl2fDuzp1ruETHb3s/r1Jcy9pq3RIxE2e7M4hsb91Vb31CidGAhlW
RP5hicsHVUrpkIzCcevcF4WiGVOXfv1FFE9I4++ARjrULtvNyLlTdTfgftJVBmBSTFkOEJ5Cxzjx
ngA6ALpqjN2VIzXYbiL6fHSBUQpODMhHNWhVcVLSI9JwaUyy9I8CWbUxQB0lcpMS+dywdlN/KTe8
QhJ0RNGOkw/Let0VjzW5HuVV4dzU3UUxKLjt4BqF34vKJURozoU+vzTZ3y3O8eff3ZMCel6UrtgM
QzocwguKfVjcefsVyzJfd3fN9qzBxgPfWoqTu5Igr7xIZPIPErK4nEGg9RxL1C/txHefdOLYoDQJ
1iCJTyrHIintYfF0UoszxDW/NBPfDXJiiOEsj3Nd4jNG5ePYuqltHitoZAt+ZoXOfc2J1QVOqBql
i4GO8EINLVIy6eQsc9S5UU5sK9Dlzuwinj+URO5QDwCE7Znly+5tU/BLH/CvSfvmR3232cJujrrJ
O1oC9RFASNA2O7EPdgkWAn3UfaxZfgb9T8Ojcfl5uyEfwgLmwoc/+bA6MMHqoDByQNPBoRqgllwt
ScREjHLOBiC5dF63BqDRysnhN21z66QzfZnF567QsRN8Wqsx7dVDX9yY8jYvnoZwPywzYCcPJnw3
OV/XMvySr+99/iD5tZ8HWV4duhGQpkfCr0mNqGY0d0QjcISD5lUPE/9qCproiFyb/noZoiu/vw/k
vFmYvSo6miEyTkeuUJ8zcGMAUmsnnhbUyUb9PsC1XtB+w/oPOW7+YdoF6qvp86SxdNOqZY/qVTwg
tJqWfDsuj2V1My1ezJfDZNtbt+jjqrsy4ZCGBbL7YO5flwuUNMBVcdvmBUJmCKHT4goxCYp9HiLN
9X2IJrexXDKQ4KA+FocAU7JaxUw8VOAbbZpPUX698lu3rvahReVQXDHgYPycbg34qAIOvB/fzRCq
8/VlXd2XRuwYx0UXfs5bctWZ/aJuZTA/OsJsBlQoa7JuFWBXfT+keQXnUVVxL6/XZYIbV6TGvYC+
Hr4PHRG83neVTHIJcUYiAJm8C8rLyVFAfsnkCI4f9Yuk1w1AW/6Ux6ZBgc65c4P1EpjnTW50Oi3j
VyFNBnDZlQzblIg6RbtgMgWHlk6o03QZ08O21Cw2yF0M4isUWC/dFeCT/LFyaRI1d814LJ6FyQDw
YoVypC019CnFvldVAiqzlOkVQEJyANY3kc24KdxlR4c7Mn6d8iAO/XP29dcn+T8bPjjxX2ZHefli
AVL2ceMs9AsPn7z849vn+NeXRohsALLHlJ62sdlicfXqhTjHZI0bXyFldP/2CN+61X4+t38NcWL2
Ou63mh7PLcRFUz3AzWz/qPs7jzyNzhPF5Zg78aIfxoZnbW6gT7WHeDyQfCKuRidxtLOlkCJDdZvW
XcwJaI79OlXtZ3/GjoHf783vy9JNGIk2rMBBYE+lugevYLZ47ge7umnT4jC05PHt7/q118f++q4T
e+SVvq2R0dGHMXOnxO9ux2txEX5ZPi/pSnb9mKJolxTpOWXZXyUy4PT9Z9zTZsxuAdVuvwaA+8bs
giVlAjLRPFU7m+gHU34b05xZwzO75FTeYPVGSINTWHuCm4u5jx36hN6ezV/v9b8+6sSzXBbPQ09H
rg96MUm+fkQarXRo/PYgv0yUfD91J85jW1Wmpz6+I7+C2GBKXuRVlKzJks7X64tzNqL91lfwxtY/
7WH2PFFzW+F06fRbNjrJ90HWxNEWInLb/syVfG4Kjz//7kpeqKhLFNL1IQIQRVY7H6UpgPT+P6fw
xCXrbKkKn+OTeGw3RbGRTVam/q27FTzzNu6SHU3hmQDr3JedeGgO8M5LB2TpIR8feheCDcPteQWF
s4t1YqcCv+3+L2nXtdy6jmy/iFUEE8hXRiXLcpLDC8vbgQHMmfz6u+iZOtLQOsLcMy9Tp8ZVuwWw
0UB3r7UaqpWwUvvOYAN3vgkcZS0Gdr6W7Oam5nyuy0n42TlexA8pGoCHLuDy6m1wjyj1EGVAeQLO
YtYWUmJgXUp7sHzZki3MjsKEjHBTcgoBl5++f526pWBDS+oImtRzCPPrfSm9kE66Z8BmZdk7x23m
8/vrJMhENxQNZUN12SqU5Koxxg41Q8iCHkHUW4nrzgGuyQodwfY5/nI5RJ5ZWzipIsdj3jWwpj5M
LrK+rLEi9IEwW0B6Ge0JxUPDCVz18X9c5MJPk7IlgIklcx1gcoEUtUOgvp3JktzMAQeXc3VzV7lw
2CCYel2VYE7x2mO0p+606kzFbL6hVrGWzMilnCB90V3OtnXhsXgojE2PAWa7mAquoCsrTfqMu9cG
JA3OTs5PmyvuskwvMo1EUl/hA85tvGBb32hr2cPsugfuKeRZWpRQEr8AZCadXcXsbLJjG+axdbXH
U5EXOTlH4Cf+nMXnTPTVJmKoEnVuhbBitYqZothHPcnOe/e/uH3mn35tExe3nZi3EMZC93pXOqMl
WsRWt/Sercddeht7nA92MUSfXOPHV88WJ9eA28gpFqd4waq22BsyFOYEjnjoXcWtPDl3sxueP14O
2WdWF1dek0lxEs9uIoVW0VnJR/CWWkUFMhvIauZQmoHNu2V5p44sYosqg/dqjLAJ5a5HiKkEq9Ai
W0TrzkIlin12YDJYvDml88m69ikXkSWSdSMs4h/fCVbyinkgqK+Yy/2MFx96Zxu6CCk14Dht0P/7
NMQHyWkHy7jX7DmGEcBoLf+e9xFR6+YsbhFWaDnloRwirPRASadBv5OCxpP1P2Hyh0TvQZFbBSry
SXyfgdghdKCZ9OgDpWK6k4R61aM9bKoF0umqsBuAqKcKbBH2qaB3E2+isNh30ofaSZDH1VBnrsxa
eagqjAIsw1XaAv+ubHPyOo2faDI5MbvPMmo248vY5n/AOdj1DI7Uj7YcbXUDab74CWIamJTriLWe
zPo1Bi6hMqi7fkScmCrI7AEsZoNVa6KV6ltlRNJDDoYf2RNpQPOstlovPkBg2Mvr7k1KuxvMv7kN
qPAaGL7bgKQ9DZIphxFakrdAXz1ndfJA+saCJuKmKFU7QclD0gLbL9CyEOttmkbb3DfWXUAdBd3l
JP/U1Ucp880+hnAO+iBxA0zzywR8QBJCIYyZ4/AelesiLZHWF14nS17KJvBh2FM+3EBD0B4GTPyZ
toPYok37FgEEUGKmasjGGwFasEX8IgnHAlyZtv2s49cSdBYBwBQ93qD+AcIeUvqkdNUWzygk/nqW
O42a7QBVtTV07gwmrgjGMOojWZV9EJnNUEFULFiDa/k5f1aQvkpQq6jZKR8Gvc+1F116akFfbFAY
8ZsI/fniMFa5ZSAj1DOyieYqAi0hUQYcIkadAF6ZZvZIIjNUUgCmDdBCyK1eTLtgYMgSp68B8tos
1gAtnmxV/mM0gZkr4gFITJuGkTdoT/OAdl8dwZcqbQj3uQa4UJWMudjCExC8bjQGwGIYN3g2vkEp
6puNk6VNga3m5IZpYMDmgR2m/XNRalY3oJmlFmJqBnFha3K9I52/jorcyUrJBe93B3CY3aFkEQS9
O/QoWIv1LfPVG5CKVlIIvk04OBAJh0Jab4dlZ0m08SBO4EGj3By0twng0riPrMAYMcFEGVEV8h2D
Ku4QJDYapts8T6FeOhamEJduN3eK5WrTNm+tioq3n71JZDiKwV0G8qYK+qyZa+F9W8CJG90MkjWr
VEtIY7OdVEvHMM1Q1ZwU4OqoqzDwmZpgVnfGV1miDJcgCg7PcdjbBfgnY7QSQJbRQMjQHpv0rkDu
GJXbrLonGt4q+VsZhjeY72HJFP96paD2QlxweZ0Ryb2gjLddq3pjL3sz4msg/SrF+zH9IxjwMvZn
nMrITPXEMWodw5bqbVkiQADIQuizWD5K4gfVKAAHFRh0KOXjEvTx8dFhAwtCpOtBVKG8cgBvYJMH
qj2MnQlRdi81qJnoKvpfgMu346qW3/X8WUtu9QwKfvssWaFCFseb0k/Movo0JtFVUM8Agn3d9bqn
V/0qRCUUjJ/bsZ2OAghXcVg89UaMsTh3IEOOdWjlMlA5DCUXALuG4lsHIryrekeE45PEE+M7lUmO
kjwLKvAh5C4DOVqKgX+9b6LDhDo1uhv7YoocACVcaC/edvVMmjMw07czpTG05VI9KMYTsPKAETna
fbHLPkqwgJXc8+PXMd/HzQdI3vsmmTZUTG4qoXtR2jgyARt3/XbcyZj9bAL7+AAJhplo6cbTZCaK
j/wEbzL2kmHkDKt0dMPRvcMMCr1joAn1t4UBNWEje+3qYT9UwVZJqieD3EfgE0J+2JvKT5+WmzKH
OHCr2HmtWyMmKUya4JX5ExgXd1n93eP/HZIBo1dSNweMqSx0xJ8ANRaQNgpjK6TkwUjoug0zyC/h
gYi6aqI1xy6sTHW6G6hoCdCgl3CQSZMfCoAfMTgLVVG/3Up5Yal1+jYEIMj6wS4HhSEkuYdAaAXh
vi6AikIZtqHsGTQmuyq9NCgewXP1DLSC+hZ05wrg/UfWodtmgCcIhlmhjTil4TYrWytJm1VCUaBK
n1NynwDeFGiIWZU51gHIpboVsgZlTdGK4AVT9MBkNHnvkn6rIwS10ElpvxWMtgGatJfAhTA2ATVA
mb6v8/tcWCfTd94l67j1V8Bzy3jnBGNwYP1jo7qtuo9BZVSk2JYr5giNv5bFd1/Hae5AZga3hw2V
CWiPQVF8A/4nFZ1W+YPxQQ19V5PILXMdTB7F7YvSKqWPqH5s07tY2OEWMBVg0bp7X0nNcbwBu84J
q9RmNcIh9We+itsWgkMJDjLkzVrRHZX3pIMgrShaSfcqSn9I/EFDatGYOUMOAqmOgLqmOH2No8vv
uWTg+699ANwokUwG4QplfCvHYd36r0UGQs86bjovrtYTbv0uspmqmw35rBUEnyQ1xRJl6eLY+oKX
4/qDPGg5HgMxMAP1KESg0+XBNqO2nPlOBlZ/WYUOOKwWDXtLjhBCsaeRXr+pcoYPh0nwovoiN4Ud
SMSqw90gxE5K6UoCIYiJj1GGRLLO3Top32RfsbVM9sD13SShhq+6rfrAIeEaTDMQ4cCGqXw4rgxZ
g68ZpVpj25phTbJgn9TqozBjSo0PGd5NpZ0kYippj3DPApOQA7RiceRuMvldxtwrogAOiISyR1gt
MWGmeZzmnmZb2EQr7IStO9D+WVW7ZT+YYvUI2JFthNlOa2UrH/ZU2Oaiv0kMuwRdHdwvBCivYV8V
3FpKJlS+Y5Nl6HKke5BegeV5V4rYymN0/7PMHij6Ggqqq6Mrp+9yjCdIP9hA5zng3NtqEOwEKLUE
OOXgBqwE3UDxdrDD6DC0mQ05F2z3aAMVB9WM4MbIdFsLtM2ExwCa26YkVB6kDsywuBmqj7DPoDVQ
2z1Y2CwSV1WhbgRBX+v1A64ewZDsMSpsRU/MKIo8OcZ7e5zw8nmt5MIqcCOEcWLlZQXM4B6M2tWQ
NG7Ss/uGPil+aw9QNiNJsiFjj5Me2lOYPtCauQVwaBi+Zsuib+t0vAOd0VFDY51nwSqGLolK6VbW
hbURRU41SDtCWjuUU+CdfUtWjlBvd5Ih/NCpNouKAETyktfMG8PpFpA8dD9IaEMC3etCpbISbbwB
SdscdPrQyb7VQ+p9nJJVIyERrIZDhGVDH3AN9iAwzRi1FEK3QOtkO6dej6eOFL8G6HJlveqCJ7CT
RzQ7tMCaROpC6AOMufoO86KxzGeKSAPCZwQURBI9+yqaK/D5TN+M6Nka6FhP2ZteZ2hiP7RQgADR
zTQycJqxOVKSo2LiMWhDyyy2ql7kZflzAnolq1lKFI26zzQjR7YhbiId+BN5NawKB+ycEQVZ0aye
uPkNJ9VYSi6pTQuY+QCLvdU7yWvtpd6MaUoP5W3Er9RftoYvrmkEUEdl/vtZUgzqTzbFBK3YeN2+
F27qTXsNayvdwuq3vKLX5Qz8ZGyR7YNPP0L+BMY0dO10kNoCFV2tkFuamVPN3x/tZGdOIc8WVfkS
3vHzovwbHHCICmxl357avW53FnvEXDO7eIrEe3Aikje65pQZLuenJ+PLhD9RaSvJMN65Q2hHK7JS
YhsU1RH4bph26RpZAc9reDu7yPg71dBB/0TfXmmAlBI3fXNbD4P7Py5tkeKPYKenaNkC/fbRvqur
yWRfeFHtwr3iaiv2gDI0p/h7saYwE08l1ZBAsFik3QxAAdmHRAi8c9oxB0PL1oKnbLkVtoun4GRn
WcsDnQ1CKAx2VFPz5qooDvm2A8oMIiBbmechl1ZFwTECX0PXDXXZ0DRS8KhHPax3mRb8QexCh30/
KDkQAb5Z5MSOu6MKsHPzjvKYWZPqpmWgzswZyNi4gwy9lSnDf8vAfv//ps79C49GwfoE8U0D5G9Z
Aw+NThLURKmQhBbPLLhNMa6i49EsfsTRlufz3MrCW5VJm0RIllSoxA2Riew2M9O5GtcUlvCEsepu
heDT3Pip2ZWmYWcf1/1Y+oHV/foBhCoy+H6Qt1oSZjQwZ6GUAD1R3H+mMbwQplqgRpo0xbPPcCq8
k4EGny+mGpEjB2uRlJ8gulhhfRQJmh1Rhu9TmSQQ3SlpdbOgIDuUIgRbOqQikg9lgdDM8VDQfXwt
fKkgQIVIx7sKt3jlA/xcY3s/y1EyhVrcg4VqCuxZbcfbhEJPQh42ciauWfSO4sRqZGxNIAbRsX0W
IdUIHkp/LZLvABnelFC7x2+UcuSvFTmwafKQRB9onr9K8bGHdEUvaZgCi91lD00SQGUJ+XuHXJ6k
93I3bnyt3dGSgYxcTy5A715Y3WmV/sTE93Zs3crAw2Bi90rwXCE/wWDWosINLeLiTeRVNoNeW8Fp
gw8jeRIxSLifclPExR9B0A9qLUifNC+s44MuqZaE94SQZzeNiBZA/dUUZFUTaodqiqz2vgp7eABe
1XXiQIHA7EEi0otXaGfdDEB/hOEnEjlL7z8yJNo+aawJ4AlN2cuJvpHwAFGB+PU3cqQ4BEUrsIyB
R7yhQm6O0ReOF/C01IvrOdmkdlJMlh9Ba92onAylAQB0LQCKbQPvRzZskwYFs2hb+pUVYBw6EyZb
13SbyC8Gg0jNsB00GZNFUXAkvQ0lCkw2/cbQaVfD1uQDg3+k2wCcNkVI7nrAdbEhNhNmNglePDRx
MPACRQFItnWGSYHsa0V5nYkv8SgAvfGuxL1LBemlrY9yWG8htzQlj7762MvMTXPfTFlut0q+VyrN
ZIG8wYx6myTHOlAsXY8sA5oTAfyxjWM8QXvUKiS8ejtHAPxQrTsONO1iw5qenaVlPTZvIYGT4ywh
l3CzA92CP2F+tDb7zG/5COyLte1zc4srQU+mSAPYosbzSNr4m9pCR2kLwSJTtlIQCTKLC2a4dDlQ
CWPFZEkmqEgtLnRDEnrw/WFRWLWO6BRu8CbvlZm44MZvKudyuHSRnxtbhsYKlFFIitU70d+XQeoQ
QMFkHmfv0hPl3MjiHu9lQY6CJqt3RRpDCkGDKNjd9RB7EXlybmLhFZBSappAxKYpXvre2KJF3Wgj
HXCUrWxfr1O35xLdeKtaeEYSG1OT13m904qtT2+74Iuzpov39skRlq1oyOk1YU/xbWoHQjGTOewa
KBSZkdM+dX/E13RdP+b24FVvMtvy/ZDjGeqiCzgogpCPGXZU7J9aaZvqg6P6JeeJN7vXr4vxbImL
dCAWMIsCIRNPk2nfjrGVDoC/qWtZ0HiJ1eXlUBwnQg1NWfKjcdlgOEUrzadqhA6f2XuIzI3JkOx0
jpGYlSl/QVPJvv4NL/vIyepifXTKWaM0U70LhXhF5c4UcCFfN/HTXfu9hycbiyzHD3VhVhepAZqo
j1OH8pcFEpcFtby9b+rb8mGCuolVebwcgLe2+e9nWY+UQKhB1sd6J/uxKaAgVgU8gOvlUHha2vxR
z0zEII9JVYSPVjvUzO/HmznW4wbd9w98iMTF9ciEQGFYlRV9OUADWEwKOd2m3o3KRgxiYFR5cfDy
3XUysTzRBYZFY7p1PV8mMystc5GPYvM6Ey1Fr/Ey5rWr695x8YCdWVycYj0uuhETuHDA2C6inRU3
OQq5eyPiXcs8QwtP76DUEjQqDEHJFUVXM3ahFHYbeOmaWMRpvMgNb4Jb7mV5CatAz9a3cH5tUv2M
1thRmYDui6akgWoidMdQxisgTUssTQodORce25Zz7n5U3X+duzPTC/8PNYj5QS9odk6ouUR2bUES
xa1WwUaDVK47Y08MaB2aO2hKrVDIXCU34312A4jItgIK2f4nkLDzrVgcFoMEkPQxcF1oqScKx7j7
BvaTF0bn/by26NkNzk4kkRQo9rRYdG+JluoCadnaghVZuumb2SZDe4zjwBdJYefLWjwexFSjLQ36
eZvVl8EVLdkubqM3wcq26S7ZB1ZzB8DUKw8HJnHCwXJMFVp+cZdBUmWnVTs1eldVZssCpsRJiV0n
rVsXn1rzBmk2SzS6nVAeaQZ9G0Vwmi4zA7BaIDIn48VPhQOLR3QNoYxZwUWY6EHglbNJvN+6eIqk
eQk1KKWaf+tnaxyFlMcx4hjQlrjrWCySqcNmRPkD+qChygsfPAOLOBVSn0CSbw4feLtJ4OtKrQ2B
YhB1QEXeis/CK+9qvlS0O/MrbRGwqoiEGF2KyKEEoVUbxAz7t2J4T6K7XOLNA7r8PD3FiuWYO4yf
9AnmheEdsJ7c9L45FLfxbXSj7ZL3Yl9tQoeCK8LZ04svnjOb85afHdU2gpxq5uOo6uo2ZSBlqfdd
erx+vfA+2yLmVBEySnQ8YKO9V9mdpL9d//d5a1iEm6BRBqEK5nADYSspeAjyW4O3Bt6t/Gt6JJo5
eajh48Rr4aV6nR9Pikk2eAjY5W3xxHM83p4tUhUBgtx4Fra4soR3lj9BJc68vmk8A4toMMYQQMao
A/x+H4IK6PTKpc+7/DinZ0nEaGMqBazGIhq7d9TcbO+h4FE7vqOjizA60AdVzPYrB14YNZPb5ogH
6EbWkIuJj4JiFh53xsccIK5cTHQRQALoq9EWlBckgNqm3//rI4KafWy4b6qLGLuz0EEXoYPETCn9
DKGjsFtnBrtNK+0QWfJGX83PnOtfk3ME6OKF04ik0QMZxtC0BDPnmOUBWtIv143MPvd79xSNoJWM
usPPJXwWK1g9idDJRJ4iaxXENz4l/xOgqLu+rW3Nl7bGaDjXDc4H95rBxSGI8a3iyhjqXcue9eqb
oF7ZEFS8Ul7ovbx9p5UtDoNWNXqeSTA05t+zoLvBRsjCrK+v5qJGAoW+17/3b9m2S8QOaqAYTzW3
7VaZHTjVanQ1V1rVnA7F39wkJ0sLP680FSLvBfw8WdfvaIbrG0BHPAg9O6qX1Wb6WL5CZITzteZN
uvK1lpNfIKIP6dXx53AByurNWMsZwcrLKP/mrXda3MLXS1RaAfvBxxKgOf085KjVT2tokce2geUV
KDlvAP4Pt6kdvkn317/h5ah5sj3//ewIyFHqCxA6rHdS3qPu/jHSf/aIOlmYXfXMQizngHVVuMxa
KtkZiqiRz+PH/c1ddrKxvDCrTsq0CDtYO6IlOomrC2bgQfHMnalXoEEqnG3jHORfk6IkiMQOI7YN
cyW2bYCZBRSt6rrY1vrj9Q90kWqPFhbGikLZDSCIxf6letWFxpDOawPtyoHGe23N/H55X7viC144
CPeOuC2fy5Xv8F5Tl93jZHy5sSqRW6YxVFnAoQWvMY5aXm51OVSdTCwyHUjoTw1wWAhVm2rdHQbz
EbpjR0yiA90F6KK7xBLc61v6NwfuZHIRhpscMjl5mGBVD6MF+EhtlRbEsToreIRa1B7qP2sLQDbe
Si9f1iezi6A8piXxww4rxagM92YOKIALuT/N6usL/IlMvyPXX5aMReISxGWg1yi57LQbaA12eAWD
HwgJNIfg6p5szYpd0FE2SmtB/goxbV8f+Bjyy4+l049YxOws6/Mait0YJ5jfTsK2UV8MIPLTYu13
CmdrL/qQAhCiIUL/As3e/4wxVc8kmohwU8zgcQcJSu+jQwrOq/zimT8zsgiVWgWBa8jw4MzrxAq7
HgPodkJieCJh9vXvRy56ypmpxZkPU9FQhNlBabMJh85RY7Y2YtkKhPu0AO98GGxdum0g2lZVhFd+
vPjdzowvzrySx0pZSyiBhzv5I5jM4tPYll/pl7Yuvn08avMDRJYh4m9rnKDK+4qLSBDQrlMDCsNE
3A8Neniw2n9ztnZ+pf46GmerW579DoPQE8xb3E1Z7DYjBAtiasX+H0N6QnJsxQNE55JdRkoTILm1
Bpltzg+YffHaD1hEgQrzFFohxCrjdXBPdpEzmAzUU6CwZshMwC3GX66Un1a8rGI0rZIYLXL+nXJX
ocdgZ7e5FX2JaMHumqPgQU/qKSx2vmWsrq+Uc160xfnvDDGG0Dd2WtafhuF7TN9TgE1FmaM+fLlk
dba++YufPTDEdiSlAp1mXCDhQf4AcI18BPeKVbjsLn0qVsA13zTvQEp7EjRQ6nW1AcwtsHkfdnac
K991WeyI/QgCpHOHVsoUK8G4Br/3oIsM2ccMxbIJM4c4C7/cpD1b+CIg5dFA9Xr2pOGlfSd2ejc8
6/Z4i+fV/ExF41t45TVOeYtcBCZNxqymeL6sde2lLzI36l+N/OjH76kRWsH0j3SN6NkSF7EIWsJ1
rc3vj3FTv2efiR26FLd09CnZogmdSk7gvRyBfgA6kgTZ4sXZJGKst7SBOaMgFsSWbaHPbJYRTgz4
UQX+7St/2Vnez0DQjxXa3fObLjxUj3TLUEv+Vj8GXM3j10yj9l0I8lvRS2vgfWdsAMNQgGEwUTLj
LPlyaqWcfsvimPokJBJJ8ElnNqK669bEJKAHZltoo6HdPzxhrgIv5bnsRiebiyPbs2jSpTREKWEm
yQ3EjPxjZYh21e80/zHqP65Hor8JgSd7c0w+CxGTHkl6HEe4Tx96pzgQM3DmGXQxlBF1E4NLnAo0
IxEjFjDCzbxuez6E1z714pBWYAEDdIdPnQMglHWHAjCi6xb+Jg6cVrc4lJMMiG8wB1rJm9CAwcMS
s1z3w4ZYwiZ7y56UfcrLx3mrWpxLPy/bgJZwmrlJLzkIBBDQBLliD9Faq139F256+do8LXLxOJiY
kTBhfk3WYrMbs10Rh1aloq2nQgsSo52SzAkKwSLQu6ETRkK9JmAtXd/oi4v+aaQbkBz/JcIsqsKU
iAGqf0J0L8WfOpBz1w1cVAIALRCt+n9ZmM/NmZ8mgZ7VmYKIbqBdr3vNGgOccCBn9INvV47oGnfJ
vfBdbTKoT9oKp3R+uZ5zZn4R/sIYoz6qHC/cuR0xk60jlDw0N7/lwXcvJ7UnS8s3ST0x8J/xzEQq
ZKD4DOoQ6nt5Z2OK0ID+IaoekRUGJrNBtJgww+GdqHbk8rL4y3WDs5+xiH2GmEBw/AdV5foedfu3
yGmepz17LF2lMeMvbuOW40LL9otYR80gY0DIDgQrDc8xYxvctbFnWNF6cMpD+QDU8vR63at4NhfB
D4oqYarOWC5iMBPlOjMRRZ7jXnzrnW3k/BvOHBdybGKMEW7zJWK8ZBD9e2VO+vUvfjIW9onhSYAK
9n94t9fFC/vM7iL0CSDxaRSHBq3IdY1aiBhD9quU7es7yLOyiHZVk4h1k6O1EEgzmvDLgB5oBkvX
rfCO37IjMyIrCMPgZxPjAxS2VvIdNPysyBZ21y3xPGIRZlpNpEHowwsxRc8Op9HEjGD3ugnu0VrE
Er8aZDoOsDGBxAoykZXYTWPK+2jd28YmehG5+HLOqpbNmZJgtLqI2XyYpYf20haaT9eXxPGCZa8F
9M4ehSN4QUMnyNw9YBKDWQJUe93K5dv85NLLNkssSUOXxliGbLaO70kOfQ6huBtZrZ0eIEzWm7w6
N2/jFgECUOu+6fHQ3hHtD8MYq0bjNc543kDnn3AWH+TJYFCEgzeU3/leP0pPpTX3uamXBCjRRjYv
T+EaXAQGvIgw0KSAwVk3ZObcQJvUajbRQbKlVcQVRL38wjz7aosQQUVVbYv5SMXr6tF4ziezfBv+
xH/KD/WuhAZLftt8RZUHvDvHXTiRdwmyr4jeh1ODNm6PMUFH0QEOLnsQUuCSTeMGswN8s7ujmJa1
DWz5cN22zDsRiziiZjGmKxqwDQkjRxm9pjjWEmZKQQ4gz6yGvRsx5uHFghVKGkbRqu8BJmfHGI5B
oE5Q6w+sLI6zCmDYT3YafofJtpDDlxBaXOpXA4y4rNfOVHwkPvgLeHNjphyzGViwWqY5GMVkMvnY
SYl3fVW8RS0CV+SzNNAFRGF9WrFAs3PNAQOQ85Sc/5FfWcHJXfRFgRYgjFIQ5nfAmII5lQkWRt2Y
mBVtF5OA8VXHSB8hEWDY15fG89IlHFRlSUuTucJWo1utplb1Wj1EG8Gi6FZHB/I+3SR3IRQxOFvK
O40/ip5nx78XmkrJ5j0Fd/QI2C5ahTPaYGYHAD/Fx69f/oYq1EGhTS8rP/n3mb3IIJKKub0/+eWq
ahoLnHx3YrySz9/s58nO4tSr0CXHREEcAMWDxAQEn13QSMGnyVeCVduQBMWQNCgtOBCk+IdPyZPt
RUJUVW2jZz6uIxU5rWAqGABuA4eFTQXDBCO2bzChnOO1l2sF6snm4sAbWhVShmFaiKqTy6CY9xhB
9K0xG6cDfd/uH0QT7JV/1t47M7s4klOUdZj7DLOYp7FXLHXVMgc1TFRNIXDhm5Jocj328p3410rl
xQGFFEekDyo8aHAltpo+kIq5goOkBE1YiANb/WPBbwTPF+3vqKDPhScFA2SW8xRqdEk7IcBrNl53
Nlo2DnPCW22NsYG74YkPI728xpO5xaVcNREEdn3A0MV4XPk1sZXimRNweCtaXMNJ2vnGMDei+k2b
mKVmzq2naqu0Zm9n+3ib3P3DL3da1eJMQgcjyiMZq1I8INokq/cwJrL7Q61819vp6/gAPYmGV+W5
HHBORheHUUZRtJVzfLkAA++qojQ7GVQoUXKu7+d8vq45yOL8lSNr1LGHGd/X1j3uWZVkLoaBmnlU
QOZFtUI8PK6b5DnJ4uz5mMA2T7qvd0wwzJi8af3ndQOXHjC6qFGQBCmF4y9cRMxrGihpCU1HDELt
83c5eaggdGNABuC6oYvR69zSwjOMVjIEUmUoH23woEgnszqkzoAJzmb1jUEH7vhQoRrp8aoMvAUu
fCMYFaMTG5iNqtisKObgtC9djA7X8X9c38I7ckhLdQKDoRma3e+7YAe5FE0wIatLAhAIBgcXIbTT
0xceWuti0nK+tQsvqVkuV6EK0/MFr/3w90lsAQRnSi4IXMxErYyX+18EpGGUIIg0Kp5Sv0Z8iRSj
5vUeniNDgikkOxGCLATNbiIdWQiphmMDGbGhv8PIeShE8Lovl3q059YX0ZMosVRpfd1AOCZ+TXrZ
0vN2BRU6c4JCeEVwI0OyOmmgsQVNB+J/cT72pch6bn5xbAB8LjGSAItvQ1AOhhiDtIpXDEv0iqm3
63zjizuqvpTZTTIdgqw3q5qzAbOBZSw6/wGL09RhNqNK/Bwqs8F9p6JTeh9SToJxsSIC5rA2D3FT
VW35Xq0NYxiSIsIiB6iD0bp46DEQTI0eYybutAizbEO6YqriNhrv5pov+N/LO5mW8PfzJ2TaiBVV
kgbXSH9svWE1v6ySe2XF46pc3seToflDnxnKQWzWM51BzV5CTM+hrxS8BCOn4nP5gJ7t5MJb/TKb
uhRKNDt1Ci3Bf4/0RxHgYhKobjCojqAUWzn4Ypgmp/v3TVVj0nWCmXQ8bMFlr6UiplUahoL/+c/F
KiUrxQyzPrGroyP8SdzcYl6H0oZs+X+ih9D7R6fkL3tL6pFK02TEfMEGI3zJLlDqlVI9JWqz0v0n
1nQYc89WdYeMWYK0IH0RoCHR8ySzL3/f009Y1Jhp1PVKK6Y4J826bnubVgeaBPb1hfKMLLyV0KLB
KDccRiESrcl/zUF5xrgozg06f53fZ+K0lIWrQigpUzGJstmRIduCxGuTCJOXfCDt0ocK/eZ4ZI4/
TO71tV1sFujkZHbhuyVEHzHjGUdxbjZhaE9xkCOo01lz1+AJ0tZutods05haozvaidNv25XmXP8N
vP2d/352SIdEH2mGEb47scPAhCm2fF+wjJx3SuenwLUNXsTU0R8MOTTmaxTaTwnprQLV007clUZl
zhNmSgaZUZKuRBXyZ2QtY/52hrdsWX+XPso/hoxZWLzfxDmyy1mBqgISvE/xmzL/XRB3KcGoU7uD
qtXcdMsdgzwWKejwtDUN46XWGWfneVuyeNRIAch8kYDjA/i2RdPmJhx0M2mOQwZ/g+Hr3/ki8urc
1xYBKk8xY1fqYa7XVMeoMKBe6I8yWWnpttRnOcBnucUUDf1jELhff/bjK19/2RSjhj8MPYHtEVd6
PkCVTP4aNOImnWoViW8XQND0iYl5WVY95s+YXbnCcEav6/P19V24+EMkOJGmABb/a5RpNzBDqyOl
2VVlbmIoJQamcUmhPBuL7ypHsSFFuYSItap23SMGUDo+lClWc3JdfvZQm+Sq8PNMLr6t3AgkZyGW
FZa3Wvcghq/Xt+3yJXvatyUevoqglilkpNkBz59Cx9EWndrTO0d5xYyQQw9RSyu+Y7yXyo9f/PKb
M7PLG6Y1WMAKtMWhIvIQjTcag95JwaxYFSwtBPzyyVChr9ZtKAQx1a+8AyWAWiJEOijoKxkENusJ
yhhAn4vIWrNScXrI4TbygywJ1iAfW2gZq9TDCCaz14k5FKOpJJA0YbqddoUdshLqJE9ijOgj1rah
JXZRlRZJIHurdG6mtasE/3YBERhf2wh4pNcG0KhD4ASpsQ5DCbUr1Y2V4f9Iu64luXEk+EWMIAHa
V9q20+NHoxeGxojee379JecurlsYbmNjV4+SoosACoWymdsIcKwDBWimbBoaGnAryRqFaJ+FuUNg
CLOutdoUfwfHpQKmoDynNmDu0DwCDtYMKcXhMIN3VMtR/+8SwI+iptzA99elBx1BP3BlFbIr0vdW
/fRJYInTLVbjNwE6mZCGHG7iWd4OMmhfmsTKfPxAI1uzkN8V6nMqvIB52swj9GI2AzpqgXmp3Y16
/DJXrkgp+IRuimSjd6dispMepLX0bqiQ+5NEN8WQeAa8xKKprLEBfCuAeET0SQC+zxiwKW1ZPBEt
cypMGuiVABStxkzpbDfw1GpkuYXCqQTgYBagKAJba9Q/xvFkikXp5cqbgHY3ralMRXkoQH2rVC+l
9BNEeq0pNQ+EvpYRNYE4B4iX7JgHtUl6ABwVpTuIodMsjcGpbHXG3aAHb6K89QGfOozEk6Q3EgEG
My5szhVZfUgvdJVxVEo1KMsiwBWpbXDoPJZuilb2CHAE8U24aT00699ws5arT8iFTMZtqWdCAeGK
+wH25M7J7vXPYLSkF62wE2vx6oGoF3q11R4DhIslx2fiGJ2v7sULzyFS5wY8TFgwqUD9jix/XhLO
pvL2lHFO0iZJGl+hyKAA87AmrZnWE0CuZc5K1vMnF/vIeCdxXWBCIYX9bJy+MAGR71SFBXxSrUEC
OL8BHLQVgmRO5hru9QVSkN3IsiZq7AiEmCSC1A4gDtLaraZJTiDjUoMy6rpurqvJWQqzvF6oRL8t
wLIEHm9oxDbNJ1NtSktL30cueh5vScvHXKiFrsRpOMlYUiHmpjZhYlrXHCPhBNA8Kcwji7AgC5UG
UgzyDPsa559a8HB915af+P74nHeNeVQnsIfNfgMSorgBPzS1hAlNWARdSgB7BcCq7EfOdYHrF+r/
AtneyUgqA22oIFAub/v6JTM4bf7raSVyFsA8p9OUlilGbhY1n5yl2hDsgBMHeobcEd940f9qaUy/
kMYYxASIV0ob44gqZ8E9Wjrp2pfAK7aBBUAp6AbHWPC2jzGGQTuTlujL9lXAskLRquZ1MPAkLP9+
odpTKOp6sUhoFmL57qTiPbuuAhy1NpZ/v5CANDwewhJ7NhWfNHkU8mch0Tgy/sLandWAMQdzCU64
XoSQSBTMWM+dyshtVaXbWYv3jfw+gvm9VTU3AQRH5N8XiH9BzrBRA9/NSh6m51+4luevYexF2lOA
Y0lwl1tbcsctYHnTY2s2QHs1yxtQanjAhJ9C99/tM2M+IkUONJ/AImbDG5VTlO2fNBABXBfCUxfG
gNSzVhuVAiEynFKVhlbOI57jHKX+BVR4oS+dJOZd2+EoRfCSR2loTsAsL5rO7OAWdhiwbGTfG8Ta
zEFamQyZlc8bDKW5Bmq5ZPh32quzXL1NWatqm2PBwMXey+hVImiGycN/tK0L9qUMwjtg+/x5RyoJ
wxc1GZA6nV8zwLLPev+PtOMsgbnnbR8QNGZAQlk3diIiXBWPUhZx1vE1Svn9gTmLYS77PHYALZp6
aL47WTIGjcfQjEOzB8hNbFL0qS+YO4DM2Mlu7KRese+PzWPtGfbkabYPH4/Xp7dufc4fxBiGpilj
pVBHnJ/+OUTAS+0Ssx55bSh/cePPYpgbX9DWT1E5QrS6FXejHe2X5oJlUqgC2BVcLT5M8XqijYo6
kakha+CT/lNnQChaEC2CI1kD7MWUDFO04ttxu6D/6a+aU71rd8WP8GZ2RgArngI3+Ed9pPrFFzCv
oa9p2hy3+IIif0llV5g/5l4xRQzuCEAXAs7jFLyA0P1QaSfw0+AeA6q7DDaR/2706vN1w7RuNi4+
hrlCpBRGJQ7wMQ2wSu1IdDJgy0tu8rlQeYHeOrEGA7QE4NfipRtXG0su94G5W0URYqJ5hujepeiv
l3LTAJfSUdy2DtIjt62lw8uvTP+eFyytKvfFmpnbVsVlndZLWkau3mf01KdtC6Tc7fWd5QlhbhDa
vshQGBASgMIn1E5ltiDvc+pTq0M2l3vIXKCxiro+GxD2VVP6mES7sD3RPLZiCqBoPJs1rb1cf88G
IJIkZkw/spKA9RmphHl2hzAGDnuNPAeSFsV86+vtUfM/KWieevCVAHoIcKNzYV3fl3Vn8GL3mQc3
ADmGmFTYGP/YpLtko+wF0BpYYGsYiJl9SE/oLOA2TCy7/c3AXghlHmCj06UhKb+ETk5oPVaesUTl
x9KZ3Oqx955yYOvzvKtFga8IZftrhlCa6jKH0AmdROqzvOAeKU5ni5jryk7Dx7ThleHXDep5nZSx
bqocJ7kxQWTZWeV2ONa4ubsEzDpmArJ6BbxCFqgvNpwj5S2UsWgVFdUJ8A4thvTs2UYlfiPtM0tz
sq3ujk98sjfO3aKM0crzuVaLEavUQG8QST98hZhAgeSd3/Iz186PMVCprLWxsYihD9NvdHgfWhRj
PMQSyKxYE+DBNrwuZe75MaZJ6XW9ipbXqXLoO3XBJrEXbqQb6MzXjEpw4oVK68UAGWTIgKRVCaC6
/3wPZ0FErgp4pF9wP/SwoC6Aw2hXueBw5ETq66u7kMVe/XQylCGHLIJyZGhP4ChxwZCyl21h3tST
M9mgruQSOa5CIegXYpnLr1aR1Mn1kvR47w+49+glVK1kVxzRunygTmIbNipdAn8qeblt3xToLJg1
AACubXs1xnoDZFl2mbP0Z4dIa7rtAohgX7+F8mo1/0Iac/eLtgmJvqTIcjLbcUx3RqsfRxLd+Wn4
MgAOu6rRGN4FNwaIk2uls7TkVxq0VhAd+hCjl6BsfCZ18SIO/aEOpseQ/Bbj0ImGfJP4r76yGaTf
fkCcQQQ1h3KrtW/i3JpVm+KHEEMgYy415Y0uPpGq88D+sQH/F5qkP/Iq593MVQNwsVTG4PiyiDbC
DMFO4wT3k0NQggAJ0VtqCnfg78CJ5p7yytle3mEyRqdE500D9ixkWC3N9HfKvt9Mx8JDsnWPr9io
HmjRnMzTNvNGMFN0/y4ZX1CgLITL94pVnHoHLu0dHClUf/RN6QFc4CW3eI2kXw7sNaVjrFaY53pb
E6iB/iTvpMfZzI6JBRiV9/gEhHVw3EN87uTHHETkuG3NC+8LVl8DGRGoTFRqUHYmPldk0gNXCNYZ
7L59/jvlQgqua/pZAnP8rViCpHtAdBJvgdvt9ZsUGe5u+zdgixaL9H0zz5KYQ1dRn9aqDpKEPdiC
vmCL+kdlX2Nc+AHkm476nsSmVlm6m+4EPqcKbyuZs9QarY/GEuIxQ/2o7/pTeQpdGRP+1UH5pb/9
DSCF9Zt1XjDzAIlCKTbqCInaQxBZ/p0MSJVoV3iJ9T50aP9CWCbvuZMsvHUyzrKcN0k991AZkBml
29nuMD6xAWYYwNE1PBJWj2vDs5froc+FnjIvnzEItE+ir83NZiCeNp4Abj2TyGj2Hi0VDW544X3J
6XjJw1Vn9EIw8wwOUTcRv4LgWPlQpd/pFJlJ+TgKin3dZK2yY+gXgpiHb+rFsmsx+LQ4oD9A2YhI
brctH8bNeKcp4OZx4r3eWK0nbHmbu+zdlXvDzqm1bUpDX2zhx6AwmAudNRWnzn8MjKcYqajry1SW
6/5NmCLJsogiF3psmWWqtaLmM0H5aZByuzIQbtWOMU9oLfjQR7ArgstPjB4bNUVaAbkvcbJzYM1o
yvSRBPu6DF/6dJIQK/U7eBGHBHTkohJvDHB4tSFqQPVgz+OvRHeTNEFUVdq6WDiSQEytAOpyJu3a
8rEekbCgxy/OtAl8AtVkltVkC+FTWWsOeFpL4TGWDsYM/g/hdz4qZpU+dvm+lu41TMhKlXd9T9aD
6/OesK5H5w+9niypsWZCPVC2MrAHwfn4ne8XWxngBYgdeDy8SuB6dHchl3FCwHGRBfUAuemW/Ibx
uIsfBOvrDWzMBiwO3KTxqpN+IZB5CzRdkPy+wOFPO90bt5WFWY1dAYBPAiAJPLHO9Y1dvbsX4pgH
AcyRORWg2Qf0rQDiwcrT2vGjgzTwUMnWzdOFJMb2T+oI1dGQG+t2k4Xc2EZDxBrb7QZvuVua2jPg
TziLW3fQL2Qy1n82UGrXysUOH7BCdwjQxw2JAPyEEUYRz9/34PF+ub6ly49eub6UMf7SWIhd3eIE
404y1WFySnpMUXy9LmU90FFk0GkRSQIBFGPupTBQ1bSqFv9twIVoLAOQebbhFa6w5R3e+pLOshgL
XxuqHvtdCVdcfm+6n4Fx34kRZ0Grb+bFehirV8RUyqUG65kToCj0khN2PD/7ugiJrSkoNJsiofwS
oWBG8JeCFpfrp7K6UcDWBGsDeLl0NpIv9Vwe5BJnrxjHLn0vjKci4eTI1sO/CxnMRVK1NBxLf16c
KBzIq3KIdsEn8NsRLMSb9E57zYHnwWfZWPb/m1pfiGXuUhACNjEXIFbcUbeDk1o72q71eDAT6xZX
VSS8TZRKIM3Ed1wUfuSorPxwQJZiwW0nVmhFO98GMvCuNtEiteXN1a++7BfiGHvrZ8Y8aD3CCzqG
jji+0rK1JPWHEvhmVbfWdfVYPztNkQ20ZMgqZVnE4lIpkgL8fkt6eospp5fmRtukD6E93ikeGBaA
tulEbrdB9+B1yWT1XbmQzFilpkhSOURjAYjcBqe693XwYh9b9ZR+6M/VUbcbW/BmtPc0pvJkJA4o
RoCkhpDX/RthwOqjc/EtjOnSMCHQwKYAMuVhJGbaW+XHAu8zaE5joxULtOAbVCvAUB65vFz5+pNw
IZsxZXG+5AZGsoxDDg6YWnUFj5DxNfmJ0nfw3iK/xxO6ahUuZDKmLRilOo507L2K1jHJf41Acq8O
n9dPeP3inKV8DWZcXBzkvHqjUOhywr1NrByE62bmRTAMmKW7L594A0Sr1vRCHnNR/WlWajovGjW8
GD1URyo5SsuTwNzNcgh19BVqADnAKFJAFh7WX5xNW37im1W7WMRybS42rSRC2+QTLuSiDgRDI4LT
W9JO8DAzuvtnjSMX0hjTneVdJksitozcjbZsVbvYBpW8NyKnojwtBJj/cnWMze4K0pE2xQbG2+Im
2gM4BLHgQkAGllaTK42j5l8+/MVeggU+18oS17q1ezvKUf7EpDqGxhG9eHpkDo/+vjzy4NRX7Tdm
EAkmM3VZZUHHpakag3nWMfTbv/iV5E2FbJOy27RF5oizz3nf/8KMnsUxJxgLhYRcIsQt83rA+djr
u/ixf5w+i8AqfiJJhqI24l/FkjeaJzmpoyV7weZRfvyFFTt/BnOw9YgBed3wF7xP1dOVpdy48R+b
GIerTOb4jCJgYfGC4PVaMxqfVBkcnVSUmRs/dqOkFSEszOjGtyJITkHGDTt9Mz3FLppQXQMtjLtw
kwJ8wQI/ZSlaJd+nX9Wyi49gjMKkaUke1TDgyXO97W7Uz2WcvXHnpcY+HTK7fur2vBQgTyZjJURf
6lScPEydMR6rEoTdhXhQSh76Jv3qivxmji4Wx6gXwcoaGmBxWeA7taGUZqLWroauiawKvVRUrTQB
0mnp7wtBsVow0ic03rWhl4l7HwAdRiaaaq+AzyXaTYoKXkl/02qDGXURiDULUwPliwpcrkIqPJH8
zEPZ9CflDjptGSVxCVqXwXrs6saQW2SGMs+qW6ErNckBBjRChl6Z6FS2ZSMGz+p9q3zAibM040ns
fpYwmEnm6fpeFkRX1ApT6TvbaEPHn8BELQL3XQKxMTmq8U2sAMYCROBt6lThkyoehmawBCU0WzTz
TnS24mZw26SyhH4CETk1DR9ARBOg96O7sRqsMS6cCIDhXX2TNcRUQgBq+6HT9Wgf1wR9006F7TfT
idJnHB46071OH7CHSOAqGMfJvFzC1dSHjRHGziARa65zTJQFaBwD0HMSgjr9dZhvW/9HK7Ru1p6S
6C6hja03uieRH9Fcms2kowdJMOuqdvpGBStmjSalaXKSBZIwmawJ81YKTDzwYxqsDmUbMylSNPqm
pmK0m0RW7vOw8SIaWGF5kkUMAwkxRlErwyzlGplmYRvk0k/gCxwn0CM13b5pI2tAC5vcJvaMEbi2
BRBI8QSKTZUCCLv/UQw7dLBv+yjfK/MbGElR8DCVoXeIhA/Mblu13RTGGzEMm5afC5099XGNw19R
9bM2BgwPRFapH8UIdJrKYKoafO+o9YK82waFemiVZDdrqqnrh3qMnbhBr2A1Wigper6k/wgLAB6V
/SlKDVef/W1Xz89UmC09ya2oxCtQHJM435JEdSJ5dOZCAzI6klNIVhml4JWqaJdS7SZNfRsIboYG
21bcd1FtGoMzlnhDQgxVnYL8WRNOhopicFjfdERziyi1lYLYaVM4+oCx4hpTG7OECtyxwVUYJ+CY
YahZQXG8ybehYGwbP3anPnWVYk+Q9Jjh5pbVuz5Nli9SOKT3NexaGiqmoHplhcoSWki0AoPmSuVW
ATps0FPQJHezotwn+k2QF3alE7Mai8H0McwXVYbbdyDYKL3IAMqOcNKh6DppAaWNegbo5UU0K+sb
FXx3hq6Ygf4US6oXA/peyZ71Mt/T0jfFsPDimppxcBII/lPy2pIcjjFScxFuw1w/tca9EFiK6LsV
fQvKk4Q8XgVIiKmyBv2nEShOo7/Fw7EErbw8PRi5tBNBIYuE+A71Q6vA3ZoxPdIkupXOp4qCWUjZ
zmEGROXbCSIrcTfpv2jynkjP+Shv69wlXeGEgI4tBFMRAU9UA0AFjnruw89sdLOXcaUUFaQ0BobH
DbQVl/6pLhHSBDUMCUEnHwCDjFjGVMopUcNlPhjoK4YNRjArk8DqOttDiTYizfWjHBHYThkqS1R/
+VhorMdO0KOOm0+7hR+YyMfKD1zFCHa91tix/B50kw0SblwbMxirxxS3NQr820wfjtqM9itROkr5
vSy8RIVhFgTx5ARCmJZY1HieUh3Zz8wEiNFGq2tbaXJ7iiVrnhRby7IYlz3fQPvdOiyPHUGU0N5P
c7Yhse5x3LbVUPviFWBed1mdVCTK8ApoDz0sI+yVKR4jR7+VXgwHW2c3aCtJTtlthhPjo8uu+sQX
4plQMS/TeA5EvHZLn7vSD1bQIE5Cd00+Ln3vn6rqZD3ShOkx9H9RJeJ5rauh6oV8JjyUJ6WS5Ol/
IdqSAZD2Icr4lf3Vzv3CyxKuNx1dyGNCQrVMA6GTIa/5vTTTgPAKXvnsaW/pqQbXuXbjw34VloGR
Z9lN7GUs6Y3oLnlrgGfMBQdb331FMwwDZkVmmd0Vv41aY/5KEcDobFJ7GKz3zs7va1RYO15ouqzt
u8Pxf2ls0Di0gK2bAkQII+6koVG7zh87wHjU0qsgv5Ip4/VMrB/uWSDjQ+JR7ho1xPL0o/GOy+5F
TvLUvfon6vRP+Sc3n74aQ+pneYy7WEXzJAkJ5Ik7Ah6TAD0oKIgg6rJUwVV2UOrZaz95kR7l7Svj
MfpNk9Wjj31NE99KjZ8RgX2fiVPRyGqC6kZuBTPSRbPHHFgUddu2p/c0ByB48jMGn3aTvqd02FIq
eFrROqnWmhPmiAFTsRmjYDsnGNtBN4IU4qSAgI92EC9SgF1VVQ7RTyT4VKS7TMzwWihuXpW2OksO
AIDN64Zq3S0+7y3jrfpFBlybJa8xkcnL6FEEikZCc+e6lPVM98URMuawB5RIgYkY6GgCbGsR8bnW
eaqEIVT5TRfeO/0taku4Xe/IG3JWuI5mcSGbsYVxmolR00J9RuMkazLKXKk5gDEsB4hk3aEEOaD3
TSWmHvFErz8C581lrCANxSHplsxEUSB2FkoLuGnumOeWJDyIaC3UpW6XNA/X95qspuYu1svYQsCj
FHlHsNcp5ljaWUYWftgHjWER4beId0iHFvaY9Rx10BCPD5WQ210r7iSB3mgj0OuHY5q9GnAK8+Kp
n18UKGkDFKlQQ49ZEdihXFpjx0tu8j562cqLxEOOSyXQER+taR4lt7mMRuh4m8Ozur4762H3eXfY
YeG4FbW6UREAyx7mV1Wr+unb4quGFmMT2dMjgONSj4tGzrllbIf3mIZUTEbcMhrjtg8/aA+gSo3H
PsY7eZY5y0hpIKW4Z4ckBQtu8WNE97I6PCbhyyS9FrQzFXS5CZ3k0BCd/NoTRRiZIBysaO/2YugC
yducBczgB2YV3HdGjIBjmf9dZnmdTK6OiS+5nPPgWNmvbM3FwZc6rcVywDfHh9lVXACDWLPitS+a
k5qjgz6LY/5TsTJb1Uzh8bps3qkwto9SUofBDFWgo2sAiao89rwxPY4F+PJbLlYXpU0b0OWpjLdL
N0fi1aDn5TcF8VbCmLi5mfNxKhcTl4uOYLj1VDiyzEm0cq4o25aZGY1apRneQzkzLCM9DcZzn3+M
RWn/k2MxCJCMgFaD7ok/TUGI4Q4hEwJMYPinnL7FxbzxDcohOlw/mLMQxkiCm73y4woQRw199cvO
HTtE1wPgPZBdydH3TyPk4LSaY30Wjfruqp2lMlZujgVhqjIBBNlI7BjdE4W0f7V5LMJpqtXlTANI
SJOfujyYxN/5Mm8UZ71OgdTl/45IZzzAXDRyVQHhJ+oU/y3wYSIeUY0K2NtyF+94ZYr12dALeeRP
lWi0MsSwWoiOYP+ozq3rhy04ewPP6AFOUv4OksTy8WKk1XuQ/JIQMl7f1L94NM7rZVzBUBoyUsWQ
nx8GZzCs+kF5WyqayI3VpoJZQKuVTT7I8LKsK+qiMwYq8uO0zUVsc+N89QcDNc9wxqWy4QY2zxpy
bgQ77d0McpU345KPFkfkOHSnHD+mrrJLAV4EslYaSJIF5M+ub+265TrvLGO5IpDQKLmEy95XR2G4
LeGABAqv3L7anHmhPoxFKUgfdMWA44v1wZKM2ezQf9XOnxXGSSqg88cYyI2n0hUy3jjr8svXTpAx
M61Cw4HOuI4icpBRfyej2zVL3jJc/zLkzeytCjMImKywnzo27s9b0ulpJPhAxj3MwBgJgpMcBk5m
AJAE0UOi8xAqV/XlQhpzcroCsO+ph7SwJYCHSm5S/TWZa7NI7rtYdVRkC1XgVF1Xl1UDeiGUOUlD
lir0tcUYja1BU9EdazmwrktYVcgLCcyJUS0U5yrCsoDqNSlIH+Y3jcFlX1wM5De9uJDCPAR6O4hC
PUEjZS/YiJgugjGBEvZOuBc3ecy5ZOu7pkrAcEBCAuSRjGL4YBqVRrzcZb8j0gOsN+dY1h8E4yxh
+YILP2dUjL4bCtTU6GmpiqZ24QXHGVQ4C7ka3GwOZQpvQYymp4GRTUIOcS0FyxdtLXl4vq4G3BUx
6k2bIk7iEuYwbytzEDPAjoHGQzklxoMibwykKNHybRn5R541O60Ah+Y4OJxvWGR815LzrjLaTqPG
SAcZ30A0CxgPIfiRP5eW+aXYTJ8TYLkA125XuJiB5yZd1jX0LJu5B7UqC74PiImvSjDIcDbyVvEA
+myKm2ZzfZ2802QvQxakygTKMVCIS6aC/oop4UXi63XPs4KyYZ8xRUPY+ZCRHnrwQVmoAT3I6KNZ
oIpzcPOhClRu0E3jIPcBIG9/H/Fnb9ZNy/+3lI0CtbRTE5Usx+kBbUxyJZu+ATEoG9DbXT/LLojG
8l3icpOjnP1lw8I5C6YyF3D9FbHdysNd3e2o8F4j8GuGyCz9d5gHgMp9+OqPvj0RwNmVKGhJFSxs
WZtkbm4rjTjxoCF/Xm9IfRSyDKhhD+XUc+zIFxHPFY1no8HOqGkWV9iiGXkLARU4Un8II8avG8Wq
fcWUa9XstNIqtMgSqsJNlH4zS2Aqqnu70MEl2SYPrZ+bdVA6wRBshkZ0FaQ++km0xgl1lfkwgzI4
C1qP6L/kw/Kbte7G4EDKh4eseEkqwUqmYK+gEohtM+VpVxotCl3vBDnHtokAYq3eSl1gUSk1ozr3
YqRTsjR25/xtiO7HGbiIEuA163vaErOrwBuczmbRoi3FEE/N/LtFkF0GiTUBVuv6PVp/kc/6xRhh
NKzGSJVi82Sv3uauvl14bsmGO7nK02PG+g5hQ2i/6NP4Y7SL2uqehBt1m+6T3pSexxvUcFHovS04
VuIvLLKhyFTXwDnLBh19V6iD0MGXKtGbggG2TbbTX9+TLXGjH39jUm7t1hiiKoP7WTIkdE3++aQN
UqWH3ZIoquB8t721YFaPd8ucZfKKjrc7fovCaphzKZKxuUEGisde+mrOSIXj0jkOpnrlvrdEtEd0
Dp8reHVPLyUypneMxiiJe0gEtqRd3ePdfgJK68nHTE37lB55pYrVPDA2U8NUhAzwcdYEqp2s52n/
1V80OFFgKvvE69z+V/0zt3hP2NrreSlria4ufBKS+LJcFpBl9A9D8SYHhROgv0c0ONeOJ4fxrnwA
dCnxtKQuRckmpDPL5paqmqOPPAgTniTmgstBPMlDiItnACpLy1TMSZamryC3zBvW+EpMsYb4KyoD
/LNOZRZ+NA0KOc9EFNRaTdumwquELEyrVruwepmDzgxl39SovJUrDbVwGOUSfQemXNWmrz37wUHp
UZyhskVFuimE8kbMJqse0eA+/DKGvZSJWygC5/FYUS70g1OwtYs6Rm50lbFLY5uU1MjiHr1Nvpft
Qpc2N701OgtOTxpxqmDfzwLCVA2XRwF6vvF1sy60q29AjwPqtf4gNIBi6x5E30D/CkiwPq4b9e9m
6E85zJlrZdwGsQA5yvQw9xgkyrjZnFURugRuRRmjWf/taLpYilADfTWa5v5gj66YmqU7bnp0oc3w
jUwRhIcfPBrL5eb9qVxY04XAZW8vBBIfxA19PmKm1zZO9baxEP58Lryn5X175HmXKzbuT2mMIdeS
ACBvBqRNfr8Dh5Epa4eiK92qKNyMprtGehtS38J8qikOgznrQPYtZ/v6Ma60jf/5FYxtj8JAH7UK
X7HAm9VB+kXJQe8rm7hicg9KHsz2RXb38TemCte3WxF1VVZ0VWMxiXQlISFJcL4LKRca7tD4X4LU
cpGY2P9wu8/SGIVFi6cyNcLUH0QPTvYy1YJa/GPtxPc+EDzsv9FJuRzgd3U6S2Tu/ZwnWtpGWF9r
t0jkeL0rTxiHzsEco4PLbdu5kqUgfsOT9q9Xy6hyVyRZNBRfe4tOypvQWqa9DKeyi618ELY8XIvv
rhewHnUZA4WgKjW+MSwFyH4EiO+7g0KfG+FeQN6suL+uqWuGTYJ3pSroxNW+seHMcdBFma50h0l8
JNVeagANln+g+f2f3IhLQYyidJkfJm0JQYMlh9bkqFan3RqaudT20eMcPYbwm+1MB7fRAS1C3LnA
5fdZtbmUz6hN0A8gz5QhPz/kGPCdwEIKrjqMIhbb6nE85sCxur6zK2nk5fTOW8soS6F3VGojSFxG
R7Jfoeg2FtoC/G3x3hFTzdzMFQYrfOKIXVeas1jGAOpjVoxFrS5iyx50WV9CYxtMb8tq8xvqAHn3
7zCFrO0wkRRVoTK4JKBNf9r5ZFAwMFgFw6H9McM7cLK70M3RjqObyQd6rR/4YxorcT6YSRCios9F
MXRAsP0pUp+HoSZCOhy0xIXbvq1+f3UfbYriANUyLAT4VupM+/HX8IH8DR/tetULufiCb+04ca11
VQd8o3QbbYanpV1/xIqbW3FT8B7S70karBasajLCIfxhZ9VIkZcz+i0HPKRzYRIHwDpWv6sO0pGf
vljTIjSMG7quAduOiuxhRr7kD0k/HErlIGQbIzo22fa6pq7pC7jjRIQGIpw4NsIL0dSKbgmpP+TU
ierMCrqecwXXJMhwDeHlYA0K+xRWlQC8WdT7QKVw26YPo/xyfQXLJrA2RZaJTLTFdopfbvWFZ6P3
ZVVJUd8dKlTgQyOyM0NGaWq0m2y2ey50/RJafBeHR51qErAGWeaySY9VYxiqDi9foAJa0ax2EuyJ
jYgRWFoeQWGKV4v7nmSQRIDxS5qk0kUdGDVo1VTvCA07VLSDzX8r2s3fgblYPSkMhBAqowosskMh
lZ7XUxyM3WE8jS6830Oy69/E19kTXerUCfwI3oTA6tldSFy+6OLsykiKGiGf8fDJvalg2qVE9qs3
Hlo86ynlBSurR3chjXl95iqWaypO3QHJeNzd4QYw5w/9i/RT0oEbkrkxigKcQHX1/QH2wv/3lHl/
yhRBnUKwwvl9cCS7PzUjZvbQ4YtNBbmuCoZWiQdZtTJuA4UBgTyq+UvUz06cRJHwv2e+/hE/Equ7
mxNLQuKopGax6/doh7cL2RI02Egf/qEuWWQfvQtc2tSV7MqfH7K4yRfni3kKSrQUr298UHelmx0j
i3rG1yUJ+EOKa0735bKZrADRKtJlIqT5PxfXpjoa97DN8C1GD237HLO2wmD/59oY3dXGWEiiBNJ0
UGRvJTBiTjfSJvMaNwKbvNqhtwkzALbxkSPRwtWrJXZhzBDsAQVopqiAEIwtHUsBuoyVQpsOdUqc
hUsFrLPlNieYzVTQcm0WoMqT6C+jijYNDV2CwaKqVZHBmD/Vcj6RrAa/ybANteGQc9lCV94tSSMi
0qKA/zEMNuXUZKMezO2Ej5N+T4JoicHkdCKHrmXFdvwhhNEtMoYirdV5OswtceRY8Cbpp1JPz22O
2wxOiOuvzJoqg3kN+LIaaojKt2fGaIpZbGI6HWQQQfRFfpSGca9n5T4YctQ0UjNOAbAEeKDKQKtz
OjZHLf91/RtWzhyiJVCbGZKsqSylVK00/qTV0nAQCeaRkmhPaW6mKWhI26MBhoiw4xUH1lZ9KZJl
lRKUmPqiRIaDEYLbrelaOww1uxBrB2yJlp6RzxwTDwF66+SIeC3G5/SCl2Nf0SaqEERFBGityEIz
/uWIWlXUiMJ0UI3OmdEaKSQPYhBw7vNKDIYsN8XPI4+lSKzO9jK4pbW4rg96JNua0IPwfCOTGv2j
PAyKVUkG1Za6MCYCWYdFHPQ+juv2P5x92XLkOJLtr4zVO3u4AQTHpvqBSyxSaE1JKeULTUopQYL7
TuDr76GqeipExRW7y6ys0jKlCCdAwOHu8HNOc+ilglqFE4KG03OMyhtXcbqzD1p4CRDc/mVqefqo
VupDikHZN+LVOsz8aN1u5mEBr5HYCciR19+/XqPv87Q0Cbkz4HGJg/hoScOTtZErxDA2h7Z7GSCK
7RSQmiDsMWpfcu0Bskah6MvOm8UbWi26JjrKBVhCjuKhACSzYnWYMhCdRD1w/QNasbUtdPFWfMep
AhWIgoApNohNLLoMqbLEsKI6k3jKcE5E+220N7bG2cwXkwTrfDEnOJhATGSAbsQh6BRBAfPjQWiz
qWFTVcz2APneVxvqA04Dtv2ZQKDzG0QDjXdWpF67lq+c2D2wjP8s20XwuMxXcKkueaZXzTvbIg59
YBTAS1f604yvg1AmaKzR4L/J29XLgHfBj09L4cj04oQ0AHSPmcSgRdscklGFjjvc6hHdoWnCr4Tm
MU1dZ1XsjRWQr+IijdEK3SSb1AGPQaWPO7soQ3SG+KwHOow/xGBd6uktb7uLREtfHZ6HXy/eE33r
8+P+NVmL15Q78ZSYVd0cJgukIBC8SSv7ZVLNWeJMm5ZBbcfScF8+YyNRMvna+Ikof05jcEEzN2CR
ZebuukQbhqnHXsVV4kxnN2607fpV4olD5IOZRVG0z1uRNMbQHEYltxpAhEqdKeuWpeCqKumPBMjG
r8d1gsIIM3o0sIX/1gk4zXgHiw1/568rArFBXAZetf49TaebbuteTyuXBWtm34kyj2LPLnbcmHPM
JyCyPZoywwrbrvQ1CIwFIJRrPPVcoqdvLaVZmd9l7D0kWZTwBGZNol8Phr1h86X+MKDGhgxq7O4V
W9niKwvHXgRCEXWaqO9xnrTQzdNEf5lp3UUzpkGT2i8yjvzBPu9WOXtOWwVhz8zbbrmfOFls1WYV
hwelrgz04luuWoBtuZ/XdxW/yXFHVTcrTYUnTVqIvVzLovM18UcnCn0By4lcTK1mvdRNd8cS/qMR
3FcJROQK89outBeJI/vr9XvqDLWPrC6md6z1zsKNUHPgPVqCSh7a6uVrC6eiLPvYxCJxwZ0X1yoF
E2OT+DwnZ1SJF05r12cU4n+AF2xAjvXgjlUgEwDtCmsvo2glADpVRfvwFAt3LVxHQJ0WrroqoBZG
tG6f85tUI/dObN8D+N2xS9bQUCbttkhpuuImTu4blIhQudRRfFhWEXVbVqlyGFyvFoWCN3c9spiE
AibvFMGY2BdDdb8y7acCMcR8/zK5LBu6Hacg+NGaQzGa27awd00kbk0V+V35ywIyyQLKN85f07za
6uPkuVBGmyAVxh0c1Kj0DL/+zvPYhouAmiGzW3bhi7pIscbxPGiEB+TdvQLQrwiyoIZsmHZPXY+/
EmD8AV5dA96dXONHlheHwhRZSWnlHK1aM2zpNXbXOGlOL64jC4tDAIUet6YaxqYLuU9MM1DtlZbf
1DTa8PRXH7thzh4SvX3uAeRfmdd5h36KQ4iL60+DmMhGF/UzTTqlo5wIccje/jW9GucO9xLIS4Bx
hG44TsC11rfTZ8+RxcV8UrORDYhG5rNHIcKMZtCTn9re4KFjv9kzb9yLsNVXy00ngz2UfYiF1Hv+
46OH5Fyzh65RWEHuN8DQG4gOyGq3Mp1rRhZ+IoKMM49ceP4ed5vQM0hyL9tA2g5AX1BhTiH4+3Gu
rlY85mf/9BaPxraIzRwOfoAqwdimTf2sP2ebKJhNok1eeKB6Xi+xnNwURwYXyZOW8NaMKAy2YbQ1
n7urJMz9+Pt8b6zN9/QF6ENWluqaycVKbQGuZ0YNk5W6ZIKDSlv9ndMMGS6iD5uZdJlMA3JaCnCc
NuCEqL0GCpUm+Y9hPgj3/rKwVC0zM9vMqISFTBRQmJgCGcmg5/KlhAR1poHroWB7brtx+PW6PLks
j+wuooMhJbWMTSSeSfltdAzPzgHNXg17TlsBRf5854Ukd/GGZJxlplJY/GpyAtzNQFJyD7aolXVw
2oGAo/JfZhYOpEPmGuE8RBR5Y3xLqCdD64AkNYByXhYYvtixx2672mV40lEeWV04aa0rrWlwYNX5
hmnc1VsNlOHF81wjXq/9/3/GiFt13KvPlerFhk7KJK+BP20O8azl6BEQm6aTZ2rwkhxAXW8mfG62
DojWg69XyqkbSyzRvywvdjZX3LTrzsHOln4LYnaIVcCNYXeD6/opIQF6fuZEgR/QZIWKtToDIdPK
Pjy9jv56hMU64sPUjHmKcMepnjL7Sk9uHffh62Geunv4MMzFInK6CREdgQ2Q8zyqANRiN2iUeIau
8h00YdFlBIXrr02ujWqxgDKTWCovYHEA48y0K5P7mq64l9Olm79e3pLTOO7cJiclbKif6CC+lhco
fAY6NAaC4YHcx2fq6esxrU3jUk1lqKEcbQKYCIWiknogR2vRiOyjNOWX9QUUolpPhFFojdsVu/Pr
+XTgHQ103q1HCaypijqrWwx0Mjy02ZiBTkDirIcKTaoDGuf7AP1/WXpmbth5HP5NZ/B/K3RZOAKn
LHRPLJgfffSEvzOKQjYGyvMQ9N3GK4M9efAdjXX++dFY+9SqJj1GwFRwEBxnLByQTq7M54mb++Pt
YC38TZrK3ACB6hxeN5sOsiMKVyeg1vdokZxX+bdqckK7rTfVhG78im++Nr+yNZb8xmWeMRDpuFi2
AL5rGcicndy3u2nl5Jhd11eLZuFXoBvTZ1TATKLcvUCbfgomDSsF2da4xh9gz9/1la2Ff7FbW0Zo
acIhlVsbC318mZUHfWT5FvYE1+swdhy/lM8GS88KCk2Q515Pd0l3prreM9IyaEYzqJP2rM8nb7Kf
yv4GJD5bMzr0zriL5h+CAUzxaUsnLYAEnxdliV+DlWooLjKIRVdy8vs83vGS7PrhVZPM18tLt77V
Cb3SzQa1Tqh+T/mhH4dZyb4Zdl+/1LVlu/B3lUoMGpVwDWkbexb5YUfNylm14gSWVaxRE6SYADE+
2OJM1LtYZKGNMo8ColJYeViV0/7rIa3512WVReYgmgInKjI1MIDhyjoLFAh7LE9uyrtZVAVdS6u+
ZmVzLEtYFnhtXUdi+2s76XNcJkFbecdDKL+hW8p4pmiu2LFVBbiVt2dbH53OIDSjMgWsOiz2LSKu
GtY/fj2bp69D/nJs9sKxVcqc6GhjNrP9qOBE7dJXuQ8ZMPquDmO/tuhGrTfQbo+9CZ1h+U7HDcTf
ajg+dn5LoKqt4j5P5ligbDyQ7Ok7MESHkQhZA4U/BDmdbwFZHYAH7usJWHuzi1DLUPowWCZ8RJ+d
ERugf7DMGela8WjtTS683jDKXoC2rIG0QuNx5763wq+HcbpEd/QeF77OZRo6oyQszEiYKaB+8a06
B/l0aIOodC3XXRvOwq0QEBYNysCmr/NvvevijjdbOwxXzonlxa5qOpKXCuvSvEAHeigvxYY+RWMY
b6JNH/DXESd+yKtgjXh2LfYmyzQtNudqDCZS7GdC9B5Xkjo7r0ECO3jjpt6P8XkWJpAAOxsutL8j
FIHslFkQOkNk87nVtiEpiggM5u2ttUkgeV6H5XbmKMsu6UbSbQwVxLW1c3IPABuBbNuGENJSCikh
Q8eNiMyR1BhWd84ufyteBj+7tPxdA8bE7WrIumZxETpK3JYPrQOLUeWTzi/2dghK8n5Tj97w3Q6U
rwcUpBuQIlwZ68lldTTUhUtteoQEpQnDQ8V91jz3beXNVKXJWlB+Mpg7MrTwq6DcsUg72NiPhzk2
hWxr8JNsEZperGI558n6FOYcmZon+yg2RbEalAn8/fUZGwCtUbAMY7Il5r02/ew8KJ5JXN5G580W
yGhT9yNrr3fnRgky141+u+KH1sa98KeJ3Sj0U74/zBCoA8BcwHz3++JmvQB2MrxDJR4tPJBmQOX0
47gFzQDhKOC6B/slqndFx8KM6SFNv2UgXF0Z17wwPk3yX8aWWV3btRqzexiLLnR/JrgzdM9+mlsV
VAjKWLlTa/eDJ53skcWFIzI12uskhZNtQ2MTUW/mN3nqoNXW3tVPSeCO3jrt9ung6sjoYmO6HN1S
HVjAIMtmtI98Rw5ZABqXu8p8UuF4FYdrq/ekJzgyuNiQHfrvrFJglAo1Swe1DXDa+YSQ7cr7W7Oz
2I+q51MeN3h/TSDuoq0DptgRbY7jE+sRwulB8gie09I5WwsdT9mF/IltUNQcqbPsg0v0ehhjNSK+
6KODgavdFCoBTW/c/I3xHdtZ7Ds65YIlCezMqvTC8ooAxIEx2rCC+GEMQMHRexkJ6vWS/snWkWPL
i9iG68rOYwHL5kVxUEH3mgWW7nXM+0MjO7kTuZc+VWdYO9yz1rKBtfldxD0NYaLV6IBuwXwr/RpI
roc0jKDOPSCWfQQZArB+KA6ulehObpTjUS+cTwoUuQSmABvlYgzlc4EaD6b6kj3O7Bbrt/annAFB
8k/Q148Wu+XFidBA/FA4E7YJNaDuNdN+r9KunbRBCXGBwjQYXdY7aS+6vC7huk2gtDTPPSeQFtD8
aMOuxI5+59/WJnHN4GLNqokYKJXhjLRskDj3o0eK719vi1PHPYUoyzv9jfmJ5cTSs0aPC9ketOoO
EDTPtGqPslsI6q3Fq6fW4bGlhX8xKAO3roClob/U0ju9GMMhmq5p9TJEYKGSPzUQCbg/jPytld0l
4FQXuAlDm1v49YDfu3CW59Txc8zPeRQMKCaVE7tqRjh/N8znAnlcirxNgdgwEr8mmnuxC6CRaYbc
ftBBCdvVEXjv80sH2E5e17i43+pl6lfo9SLNOSvjYMy3WfpkyBRQ3SyIoBBAJ+Uh6Q8neZdMZhAN
psdBq52rPQNLukPvQdbujeDS/HpwJzfd8eAWC8apiZa2HSY5H4PopoPUjggGgIeKYqsjIv83wvH5
vPtqOhfOLQdDZ6NyHfwJN/ovZ1NvczRsO8jGscvX8TQns7jjAS68WZFFzqQqmOs28R0/Bw+8n3lg
lud+82+M7vSaRf892BN011z267qIhXPXnLBWSiQ50z7tcCvl/lh5aaciQgg2/8vKMpNDy5/NOh1W
wE0D3e1qI741O+uM7dKrVejlyoiWyVtRNaQ2Z1v2Ftp+P/v76VwDw3R5mFmHhoup9vhm9Qg6FRoe
D3ARM/Ee1feUz1t/E7/aPtmJgD45P1wk30DTxp6xllusjXIRM6mZrrScvZqZb42N+VBsSr7/Q+EG
9O+bBpEa+q7v18gT3g+Az5vhrze58HGio4bLE8yuUeHuKz/Q4gp0WNvS7r02v+1rPSjdYKBXHH3D
CWuCRN8X2YygPqRmvWUFKHwqh2+S7qm2SJDrUHXoyvMi1fcVS/ZpTM/el95//5z+h7+V1388WvvP
/8Xff5aVbBIed4u//vMi+dmUbfmr+9/5Y//3ax8/9M+r6q341jVvb93Fc7X8zQ8fxPf/aT947p4/
/CUswOEtb/q3Rt6+gf62ezeCJ51/89/94X+9vX/Lnazefv/tZ9kX3fxtPCmL3/780f7199/Qo3u0
C+fv//OHl885Pnf9XDznz58+8Pbcdr//pjnOPwBMAGgPbfoA1RGK9TO+vf+IWf/QiQ6BNnSiOCY6
6+Fhi7Lp4t9/c/+BCJZAIgaOguJmfu5Sact+/hG+b25KB/gYncpEpyAl/NfQP7ykv17af0ES6bpM
iq79/Td7dnJ/LTNCKNI5x5r/R0E3Qd+FVI+OsALkya3tTnZo0ywBFTsi9I5AmNC0q7PaReV95PSX
rbX6FjomddASGaNKj+tQq7X8umdX7ixRQEf6NvSWOG8G5IWCcPC5on7UWvaZRqonakkLjNNDFqZa
ZG5AXo5Kj4Q+AxgBQPzLy++16i76uILERN/avuiSOtQAj516cw+C6qmeQtATo0iRJwICCaUWKGbu
s8x2vRghvw9cFVoJ4hgN2yCQ81D10bxC0jutLMbg6OX+OYPHMwZcz+cpY8bsY5EtQaFweXljZBrB
6Fwr5FZZeblb3coEOXDRkae+zaDtQjau1V1qCQqqdk6hCINHq0uUsqN222pT5LndqHaTOVpenKHI
GnFb90mxF0Vn+JNVo5KoqtGvIztsqrO8N3JPtlXrxYxd1zg9Sm69IQC6K1k+7aRlPBil+WYySMo4
ZJvS61IbynOAnwLBqpuyKVovzy3cYbMRWjiSCz+ahNjWtPtZU+ebIUjAHLWRGTwbOJVG2v+wCfR5
S151G5MBFsC0x7aeLhWUN7ZCuDuRD7ZfDUwPsoa+uYZ6aRNNbBPmonx3aNP6h1kN2q6c+nOL0RGK
M5YOIQjze5ROAgTyIMG2XPG9c6M0HL00AqpCd3JoD2nWWaK9kAdooOtVEThdi/zNtS/Slm16XbvT
kXMU6GsKxgH3OkOe7CBkT8K6viON6DbthNr9JLs3ql8LGl+Wzp5DrCMG3WNg8/g5NRrXJ8a3r1fE
wlXPe8hEi5VLdbQRzIqVi0iJNHpe9lmKBVEmTaAldEDpPL5h6DhGaFfbvszS7zRW3zSnOgfR8VSM
zEdCE0P4NxV+NaK1sKECF4CsCqYSxPSg0vKiqUc42CUgbNARHha8CwdxbacGIG34h5UxfIy95jGg
FqkjDyGUzqwqn4KhIsfeb42QzRJCsgWyZqBogmT1s1ta0DqcdpDxJVAbUjIQI7+pRrmZsvpXMtk8
mOQNqTq8SikQRNE4kBY5G6aiDUvoEYzDd5Dcb75+4kX4Nj8xHBekWwHTmVFlyyvpMq66dJhYF0qZ
omSj/9CE+tU6FTSTwMqT68UL1SYoTc9kwlBnrkvZe26M67Kvn+NjfPD+GAxilLOyPaE6AFkfc4Ch
iqO+q50OsjmQlkKT1WNeN7ctK9YMvX/TR1eNigZiH1QfkVy5y26tohp4QRQFZqasMvBiMkg2Q6LN
r5sfMUkuxqyAFg1R5ZaZ9WVS2ngasB34rRnvpTXCbaBLOGWiCt1RgIa8Kaj/9VQsmiP+mAsXJwaQ
3ZgOtO5+nIsIC4hX0BcPVYyl0D7FaCHy86qGssAMJ7chdsZaDmZxvcGGVb/irrhtDfVQWPJNS1Y6
4Rf4jT+fBlMGzBPm7dObaTVO02houpDKJOzraq9H5fNU00fV5TjqaLTDgQQJOKBPSpzv/704Zo8P
ic+nKjwBmFaA0baB8lnupkQbR73oky5MLeV6SVdC+sQ0lA9dMgVIc1eHKiL7nFpr/TAf4/95zCBL
Q2CApmECTqQltKif7BalC7eBUlK7K0FLNfT1A8SVrgApA2tziaIip+PZ0GZXFm3vvh71QmH8T+tg
mgAxE3gK4BM/vn+HjmNat6QJDQFt97G/q0Z2qFseSpddM9t+jRN1G7nFA6TSL0bzkNPoWsTVQy2M
C6dqNqqsVx7pvS79cdMwIAVdQPRth2FSFn6ttRUDGRoeaTL0Wwbhr7a1QstuPX1qfjh698Pi/S7u
8oOZTFdU6y80KSBNdOMqtZtX8Rj5vTD9YajurOSilObezTp8oH+R7XgLmYSrTJteVIkmEsx4oaAo
x+oVV/fZxXwcw2JbdW0eDxHuHEKHuGdm4V67dveCN71beX2zq/o0VyBNgDAh/CkOg4+vj2o5m4Sp
oDLGmwdWyluWqTPT7+xuNxrFA6ndM0Qbr/YAJafBCXRLggJ4VlLzS2N4yZR7lnJ9bUWffKi5XRub
yUaBel7xRwFqItB5VPZTE9ou6OGnfqs060KWmZ9ie3XmdCvSfpfFxaNMnWsbqolt3N/JAT+rmm09
+HIqrrWhevx6ruYj/dNUAbOJ9nzoK2O9f3wqvYSqyahDwUkJ/bZT5SOYZS7aobwCyVr4talFt/z7
rkKQ6TLgwHA+O8uDTtiZq9ekb8IkrWrPaNq7igBHWWVa6qGTXYdsHjSO6gEdMTW3PJvGcZAwRJ0r
zzHv3uWYgUSAVwNIEvjFxfJwG8OgE9B7oeVG14bccPTaTHcuvdCYvKVx89LZztkQW69f211cEv85
fges2oBL6oCOLbxKrVFlRrJpQi7Jq1MVP3IN4ijgib7I+/pRK/MrOVVXY1RDhXgmF7Vt8QNeGchG
M0J2UQO/osfgMpom8atNCPqomwdzIqvw6HkbfpofYDLAtsNsHTCoj2uiHyNNrztIGUbcvTbs4YUb
1WNV7lMFIey8bXBFoJuvvUGvuc5xRzjq942uAV+q8VB17U+J6l5hpVtw61wbaf+SDI229g7nd7R8
RlSgcBzqOBb1JWFJ6vKyNuOiCXEze180AShGbqVhXkiju6uM6sG0sW56rfzR5DKIEidwabziZt5b
6z49AwhzZhItHRRBi/cJ75H3kEPDjtbLn80YAetcSdy0g6qV1u3NOBh1wCwgPcuiPe9IsYlUfsVN
fpa5eeLbargpMk6ACR2g0iyMTW2gfcZuM3/SjF9Qjy8BH4WuoKK+xCx4NuTztLJBi2u6VXq1BQUG
SP083e2g1MUdvxH4pKnKcCCRFXy9dj87L5eBEpEgNsQ40WfwcUnorHBiRXQjrEb7HqKh077k0hMu
2zoMOqFqAN3U1xYXZdt5t+DkpXNO70DKF+JnH022o0n7Trzrz9AMqpggJSLqmVtyoxUWVEw7yK2Z
arzJTQL13byFzqQZH1RVa4BBrtFYks9HF/wWHgioNYIrgXfFnCPvLURkpFNq62EWDwenjPwoTS7T
Fglf8r2Q/FIWLTI105uGEbdJaoA+3nSZXubgxjLNFqGTnjxK7t6AROKKDG9xBdxMKVBxmzLynXJE
82B7OqS6tZkE33Zt85LVII0fC4h90tj0R9SO8/hnPqBannSPcT9dDy5DGawKDKcN7Wm47Th8A2SO
QZjpuvcxv6qg5ualwEx6E9D5EB1NH+LRBAi5k4GWNheKQ7DXgUBz2uxFLh6yml//hy/RmcWBEcQh
ap3zyuWhpwQoZMq4VmGc9QDUFJVvTPoDB3+1T2y+yTWWgSMRBNI05a85BTuBrmU3VZ+iG3J0/9MD
6I+nYQBU4nIHItH2xyUFxksxADSuQl6jEReVrueqApgoAakyhNfE2WhA/lFVBBAVi5SBGvvJG1j3
9vWkzJHasduYn8I2QN+mu9hPSIM+PkVmJ0ae6LkKzQj0FqqKXxw730KjEjjs8gEUNqSpV1kjTxgF
/xHukhHMWkiMF9ndNOunEyOVoZEV904zs6o2IFeeUOUARC3qRoioJTtoTf7UcnmLd4ZN9NPo2J01
uZlvgFcdosDancOtm9RgaxdhC24fQjAnc6plzXkGEP3v1b2j7UUE60THGID7ubxiaRQmLr/Npm8A
AW+rFCWFUWcCpYZG+E1pBanL/FxCvkUDrFyPgLkeroQk6DqqX6jKnzW9+96VYvBMwxSegJ5RU61V
8JenJB4ZGSzcPgiIiU2X/U8T6hhtwRsJzjsNUnQpLrkmbu+Zko+Gy76z5Cptp6CQsbsSRX+KI2CZ
gWNjTtRBmWI5C2ecSq3vMi2Zwo7wDOq2BfdHM3+sXtE7eyNz+OOJpQ0UZY3nzkUJvZ6gWpy85MX4
aEOFWaNgzG0JyM1R8kB+zS5jg6McJlfOx095/vtzguIEz8gQh7/3ABy91L62YzKiUhaCBOXGbYcr
U+kbMSY3vEcCXVrnWqKfKd4GVt1WCEBRcZ2si7ZC25pG98j7bQ+7o/YKnLMr8cOCxWFecGBQRPSA
KWT6nNl+3ISoSDdlMQncwrfpr0nqxmVPBxZ0tv4wycw+G3vwZvEo3VAjesZ5OHp61CTbss3BglQT
sascOOWiL88bazu0oAIy8srwNbA53NiofgpDgPudVldRFX3Pqzhbm9yFquQfIzBB4QlXpONgWq6C
PqstqNFoQ9iGPci+N1FLADJyi2JjO1WyNa30VxZjb2RRI7aQM0a3imoujKY27qIs2gxmmoXKgmJ3
Cz3mnc7Rlqyl43kZQ9nUFBLaBsO4I258kxRp2EINCuQGeR/oxlWBU20/WNVrEU/uvu6y7zSVzlbl
uQbkhga+Oo6OwLGOw2QytpOdTQc7A737lFaa3zTJXi8BM0vyWde4Rg/2+zSKrGSBXuvXUo+hx+uO
fegmhfId7urQxQYoRKAUAAq80t32cd97ckwOdWGCfjJFkxPjSehO0Q7F1bNMGa1HG4KGeSUgUgsu
18pOn/TOuMh00y+1+BfRygflQqyYZMUrIdclMNq+YeYbxxQvhhEKfco2la3u4qi8cZzhMa8G3xKW
cegMw/KVyFAL733aAx/QWlgTXeJeVxMUtltSggfNgQK1NNDmlY1Q2YjHHF2n7qUbaRlEu20VkKEI
UPUDPniCToA1gsLE0qMz14KUtoz0F0ufbic7x2czHEnEns5719T21IrPcpNdVgPWKk1NHQwQZXNF
Ot2rEEh4JkeVFdRGs850jMdL6RCWdldvzDbe85rnPhEAENQ5yTcofpR+T8skNEz53CtMfyTt8vx9
9XS9RCvnwF1vgDTBpo9bNI8YZOu2ZNw4vFjrKP+UGzog17FA+4XKBqgAPx0AUDOTgvQQ9+aFdUe4
fT81zkvpVD+IDlFxio7yRt06Qg+QSnCp/fz6SP5Ug4V56tguZTBtUtBwf3QHINFjdpo1Q6hlfeLn
k4UADtLDO4cHuXOdC516TQyF8GxQUBXpKmNTGXbjI2FdYYN4r+N8jA7wJAwsY2Afny/TFs49T1TB
YpoNoKKSyTaXoc6rfTQMpv8eabdcZwFBP3g8FOKGZuMPXYYFKKD2hsTvpzmWlbYnUZPeDvitbF5e
/di0V2WXbOqqLS+TJgVrmjuC0wu0MAErDSweV6OBQyotTKyUQPhce2vpfBX0/sVs6i7N/im2J3P7
vlfHHCplyoqhYdBAmByy5n2agX43Jn7RKArUTHxdDFZ/SfstB8LZ7/mwTUZ92iYNg+dnGQ3RqLhX
k27duFDzNkY0S5e1G1ZuVW+5g/1rt32yXXnLyyxmfsuIuaCjPFc1KV04fQQx0m3GcQgjo46AOOmC
wiGXJS2x/EkeCpP9ckWc7iywfYnR/AW+NICnesoOqapZYAkvY/a018ap84oRYqhfP5+Fgv+n2BDR
D0Mkhqd0LQSpH9dhbEQdjyIUhGqttrZROxpbLcrMOQqD4Lg1+o1Gb6psjC+tZuc63DzrXDpuBynH
e5KkuCXv9SvQok9XDoIpu5myi0lZjgfM1Nbs6xaSuSo/52gOQQKNEAExoDHV7t3YaRAmshpwaXGo
uU6oOe1K0m1ATlZtdEQTnsmghS7z9DlRatii+Ai4Tl8Sf/7TyOXebK0G6vEy9rtBhFVnuGERd/Ap
biV85DQvUp0hy5Fu3F+2FSo+Y9Rlm0LDFZpQzS7voWb7fgQPvQBhq+jdUEgGURvQE7X9dZzq26oE
NNGcENblcSY3KB5FmyhVWDQpevUg/nlJaeXFsRVfU2WPkKmt0B7KbLPzk2LcgPmI4aJq8nSzdELl
aiKIS8RHo5ttyZhEl3UKeI5jbevIZQfTAiZSgjkiw3DyBh30pZjqi7IcdL+azs1Or/xoyB2w8rGH
mCIaS2UJdq82N/2qGrpzkpivqg10mhmHImevMpqszaDyQNUFxmsKFE1+1o2b3xEzK765aD2cUjeg
0JmHUBi5mKrEviJ9lYQ8L++r+czNkX86TZd5fczA3IEjbt+SJvMznmUhN0UHqr5sxCUyz2cqlWGT
jqBpns0JsOZ4hau/xqTRtnGnG1vJkycVP3UpkTeaSX4WbSsDZ5IlRHyl4Zd4zX5RJyzE6dLucDmG
nJu30Jyfk6SyFuqS2+K7kdQvKNQV9xDjAOd/ex3rsvuRVuk1oKQIBvZ5lk1YCXp7IaQq/AZIviAv
HY/bIDmM5Wslq/Z15ByrKEKvJzYVU+ZPZxD2Jo75uYL25HWOdiPf1sYrk4J4wqZF4TEnKfeJzYub
DtkImIZ9VIqyB+OcWHl2wIVCEwB+pQL402c5h5vtaJHnzHSAx3AEyJvTCgThKjYPRm1yXNRH523L
3YMDgZSEijOVyZDjjtQXJt4lkiaswDg+V8R9GHEpq4it7WMd2j6ZVjt+nETuQ+61cqQHmtFbUdrm
No3KEJjFYo8vtKCDS8cw77ppmzsBaM2goZuS5C4fWX/eFPqtqJ2bksjuqVDgSs/cS0YT2CnZeIti
NuKLyhc9te60lNs3aZldxByMjLqVRwfNLKzzyAQ2Iaqj6a6pwIdXp6AKjh16EQGGeN7MvpVxUmH5
AHbW5dkYANAMfKKh5+eQKkK8tE1lqj0pFl0PSYoXRdsK1wCGgyBHPhnKgt5wr6ldjG6PK1prZ3av
6JkucSkprPhQl+bt6Cb2E/a4ObooZkVpvo8tWQdI3+J9QYenXKvkjphFcT617VYhJIksmgdurTZ5
MWxcnpKbWk4bY87c8JbiG41V3uTE2iUZcc8PhsTERDeAdIfWS0v1iIt787aH6jYofv4fTee1XCcS
reEnooomcwtsdlJOlnRDySObJjfQxKc/n3zOuZmyXZ4Z7UD3Wn986dduPi9Zc4/JlgD2xTrLkSOO
dfZG1uVykqa4cRZiaUdeBhrKLfzZn4aza9AJ/PM7MTa/xnITF3sEeaGkzcjyJW594JVwgf/TGfcj
D0hc7Vv9sIgp6jiNn5AEnIOGfVkEy7Vkk4gyaPqzaXFCNdOZZEn8OIpDtfiZcNUYYsOX64PR+Q8t
ytmjt9XDSdt8Amrb7uqNUBWdj+gNutO/UYxs5ngpGQUDpw8OA8hBZDuzOFntcXMsthEphxPdwJ+D
QdJcrS/+mmW3+fgjoM7MjnrKdUhkL/t7325enVaf9pkXYu51d9Jy6dPCzJAeT1/htlk3miRhrmJU
iuxkN+7PP5wiw/m+tifZC/dKLGO6b92KsyloTqLNvVsWUO/WKsnc+GbQIOlqv819vd5lHv/IoQQu
WWXejrpD8NkKce45MJ69Stg3W7O/DVkjH5wQAcVs1k+5Crokr5cp/ffbydR5tPUNVSI+xp62ytXH
0K1xYYznhTrFO+ZJjIcr7VwO9xu5N4Efj/qql1udM6CVjJXHXTFi6MUxwUpXrpVKGrHBf2TJkAtN
iiQzazLcpMz6MOXTsQkWPFbt+tDsZOh08+gBqKnH3s/fAjcvjvVQOmfDIPMj31HrMPmoeApKP5U7
2hHH1GMyW4N5Zynji3vsuLJh7l7nHpZAx+grstu1vPoeu1BAfBA16XOXspd/ZMECtVwS+W0Ba6i1
aqK+zM0ocI+4fufUKLP92jbogiGRgDg/XK38hLLVSydeGzJUY0RLdVz8jPmbS9y0qZykg6gs7XI9
gN1XwFrtel4LTSXZ1H8Hnjj/W1CseX6szZ+VZgjn+0bUrx3N2T/rSV32r9PWigQ8xjkrDSrZzEft
8Q7qQopoNL3Hut+Ogc20VowjZfAqZw02kLZscmRWF/YcV14/nPbOIf+y6nAVZ9dVG0vigKkex52B
ZqLv0e0q5MfFjYXTWfsI1Rc36+NafPdNfhVDy0ngGicv2IgOcZ0mmvdJH+vFstmoViijMvDQ4BSL
tp/CuTptMz/+oDLn54SO3cwXx7AgSrZ0K0kUhj0dgorMWbn8tcbRSvLGiZ3evSq839E4+PJYQnjb
1njWFBapwvtWtuZiVk0VWeFgpEufE9BQsLlRmp2lvY/S+aeCwarVrWraN51vX37d7NG2dn5MpwEw
a+sf3FaFuMJFdixJOkINA9qhsllEW+BkySgIEV3FflMPSIOMJuQxNYubde4TcyhIWprN/mZwhl91
ll8l6WVgwo+BQKvimOA5oslGIIA9/ik3M8qOfaAO2lR1VhoOSh68ThyrgZloqPxD6fxyg2a8/7dL
BilNpQxFzYCqzdn3NHC+p4ZASNMLz5nf/7H2iVQRr5lT5g8IrOlLzrm8Wj6jpLkKDk2t2H3H7eq7
2XmU2jkARzfE1VdJ3aJ2Qmg2HavC6qNps8tzWe43c030HPlsTzKwfg2m70X97Ldx33fBqTGqkLbM
/D0fR/GgaJ45isxbD4NYr8tYeYeqGvy7Jfvoqt45WWzlx8l+9Vq7vT634MsvPZ1/xVQxjqqt4Zu7
D/eOXSVho3EmWb9H5+eUyU+MH1zfo0HGYNHOjxk0bVrW5u3kG93zFogXaXhu0lUOr6dqtlO3OX9G
q2jOVjXMsbHjCXCXiUrNeePw/dm2/JA6MuFZYbwO4cqvipniEW6ipq/wDK3OjcSdfXDax5rsktB8
W1wDI4O34PxnHIw6lRnHsHNQVetTZRT9zb8n0dpcCsGetmrsrttcHOXygxTbpBEZS1nyAn+kIXJ8
7pxfJUXLABzy8g+L8DV/p2sWTTDB9LTm+3MnnYpuwfq+z4qWk99KCQWK21DtN37er9EUDMZ5ld52
JRmPh7eiAmeqj3reFEgrpKwKqjm1dfjuZfjms2ksbybDs89W7QSROXjyBvoNhnNa7ml1Z19q6BSw
pfdgbRM3dyu3aFm27Qj2F97OXhHe9IO6Jynfvgrf+KMGzetr0JsNBToBhcF63Eo/CkI5nmwY4yGv
ilOJoCGr7nMzs0/cv0ESlttwat0P5WMsrip3oLnAzONiCT+MpbIQCjnNQ+B99s7kR51Z28c9zC9T
NV2tPiyxJ8iNQ697W00nx1i2+ZGb7+gQg8mM/Hm7bDyQhD8sWcRMCBTQG9kpDIaPtiCVnKeNrUOp
w4gX574z6lPftAfeO+8GfWhwG47Fx9rLMpakbx1L332SMFxnY4bpYJXkGjAAigdA8ogTcUt3QhiA
4D0urmp6+vcN6J32lG36zTP0b5HPn20hh9T+wfpqx3u2i6dp5ojodEWEi1/u8ZIHWwTBaN3Y3gO7
3wCkWss0bH7ndu49bhiKaadfD0KRjqrX6s0uyu7aqJMMzfBZOqUVdct076HZSPfROos1e+3Lrkvs
bnaifz9SqHIjgYj9rnbewbYQ/ZnWqNObKkb3Vto6i4sN1GTRPBxGqXJkltydNPeJM5E6WTL1x30w
8vPmtX289APmhX36MDp7T+cWOMNsm1900IeRN2dlTG5YnvqyaOK6nIe0G/yjKkDcGOfQbbhIhMpn
Q/BeytwmpsdsL/42L1cj84tTnmhpDxc1NdM1lMBxpjOn0B2ck4Yka15TY7Ut6r2OKb4cbhYYmsRd
lw5XoXirG/8qyyB83JbmTH27OLhFS2hML49c2v5tCVTz2A7tLXbE7bD0PSf1WDCme5b9OLbIPOqN
uEcbT0/YyRNPlfmYm7l7CYzsfVNllUzSfkPMyhS5l8O574C+59T3HfdiqPy/zGA/smg0Ze4pc6jX
9dDPYX9Fs/WVNVV11O7y5Zg9mdTDWKW0lPHqXQBJowyOIL92Erh3s6vLm7HAXOCJ9sWw9utLUAZD
qsIGp3FLlGuT3zponXQddpSQqs95GMwlas3xaJFpnHhh8Qzw87uctYxDvtPNaH169r3pdPVZNKKP
mqkuQZuq/zzUwZdV8dVri/W17jYdefniP46LPPMdJHU4swFB19V/Wl9BVa1LK5lXfU9EsvX+wiXq
C1TlmM6asOQqX1NaCWLfcvZb38XGY2idTvYXob9og+3tYZ4s2lEK8y4L9RNJgUycZdPHgfrTQ/rF
Tv4+VaI8h8X4FAy9BGggkKev9cPuqeOiyvlCLeEa7SAdkaeH91w540GPdnioxrfWUvKYZ3CEzv7I
2XDhajCjKrdUVJodGUX1HJdUmcbr/my3OGxtH4Xm1plL0m+zikzhSbToSNn6cTva1nQSGVJmDfkf
r9I6+4bJzu0V36rRX47cCOGENomF0M9srmNkC1cntZtz2Zqf+CF8gBf3LgxmM6pliKp2nj9rwRTl
eeIizAqhdYOqYOiMUzA5j3PoepciZBCaVHe3mutyztffTTk+j3OF6/Oj2Dr6cMOFmd/z+zir9eNc
cMuITeMA7cXRL40TH9LvWge8K01zKsEPGJzLD09S1Ejkjx2HQnCFZhTF9LwartEA+9oDgNyStg5A
ZEhNIyrP8G3rzS2y6H6Jh54qLnv3GUfGLoUzo/5QGdM5mPGjWPka9X7tpXs9vbdbuTKI211SmvWr
FUwU6CKjmbwPPa3vAX6IhzK1Fc4Q6rSnoz8NX2MvtkPFQh0j5gzP1Zy/NuuSKqPBkDYXexKs4oJp
qrjKQEZNa3cHWPORVBj/MwfwjDqrB2dxB5GQkvvhZwaiR20akZdV9bUY8D2V44fuWHDysTgR9ES5
94DLbV4tn7g3HvXVGA7WTCFgMUz0CgfqYHRJLUrvZuhyM54d5vHB9uJuOZQFAM7snLhz23QAkEw9
ZSVciE/2LPTRpuUvKF3/ksntpd7/oBUvHrVVJSuidp7PLkWMylmUcVEHCIPQ3Jp8j5EvL/XoRVnm
TujLSQ2syzBptb6tClsds9Z0qUvZnvZpOBbSeWId/mw97Pesf7g77vrVPJk/WgGPvcXsjkpU9+6A
dTUs7msruKnt4tWa85W5EIBNIe63xyXtVrgJK3Q5z+flrXXKp9yCtkVCy1PUawDnIn+AOP0wtNth
3lafXm1bJ4HzqSNMxq/qPJldToUMzs3R34ajr3LnJOyZCSP2nLehYk4ovSa2EGMAQC7At+Ab2VZV
6VD0DwtpaoduQWwwGuUKU+X9yQjivQ5XF/fBY9c47zU5TeWYrZcs2P2HjMHcC4mTCnsZHLqV+NZV
93FbaAZVGLNI5ybB3rlL6nRB2Iy0zdjSHhIMPI/t2CQ2qpNfevX6o7e8bP0uTkPP1EBDlD4UXPHn
ZkUL1Dnb+lBB7XB17TeGSVhkA8x+6oV1Z6gqP6g9jK3NYNCm6iMZvVxF+XrxRXY1G0KnSshmcRy9
XmLFnLK4qwcA1P3iZp1JDutgHWeKohbfnI6OYSTO3EKXCOPbybM/jmjnZNrprNW1/61a0sBKv3re
5i1Z81czyN/rmk2tHmEFxdD9daT4HLOHdU/CuQ9vcr8yD/aq6WAkTh1oZo/qqXrVmXNyQg1W3PRE
xvV0tDZbnQR2R+DVVp2cgVtB6rl5sXL7P38Mr8IdrUftsYM0P4OsV5m/z+XKn3fTfdWDyMoR2zBs
Mh6K5bgvTDd+pd5qmzOU13k7TYJtrkKr0IkwTO2qTLEiHbK6W972jMxFGO9fYFzhvVT1n9Wb5jjU
XEZaOBwhGcFA3IzBMa+IvdYOMdu52VT3ztqkrIkK82ooX+cKl//QL39cVuCr75tbKp0WhNIDP8a6
eoSi+VVWak4cNQHDG8XfzCuOk9poR8H5UfndX2NGRrEf65lNSzv1SDiaVSegn0ukM/cKWCfvSpeg
HT9Xv1hTHwmhoHHH2KBT2v3Y9d585+LHaYuj2Mzfk10V0SiZoHy6l67z8g0y313zLracgMGIG3i2
GiOe9co3eTJOxRRS4gX751Iak2kfncDgBwcoyj1qOuMYOEpfArF8/GO0jRAMKqSxI857AzMeE7kC
dT+CW2FHqrK7kEX10sylmZre8mk7xY4F4Vdmgd7LZivi2h/JkOYBjOTgPoZY+cbWOJDUW0Ri6Zpk
baajW8+/V0Odm5aTb+5HFl+ACE+yI3eIdSM7gIOQT6GfepDRqitItFcLNQ6VSX2sS0RaDuuEDho2
t+ePF7rmQaIOiOD4aD8DlVNeV1gXf4CJUI3q0Grlr2LgbXXYUruNa2rgCwMKVMV7vabD9FwO2kiQ
9Et4TvEgO+c7B7O2kHPbrrSZo4nrXv3Ytz34z55Xk1e9ioMNeCRzv/AoNCzmy4cVnngGh0jUG2KU
dg2YnGsK3fP7Bg9NLZFpG6YzRFrTCSs99UqfdH2xTbSbzVS9cFs8DKVZQKdVkA62ceDEJnLYNNkk
dQ6dt3rHeTBvRtZbTTVOkOu/7djzDg4NUHrRXSt3RjyzQPUgw0qnquoOArwPgt07MXL4YANBhMRt
5Gp1Mhw6PQosgvS2nBySYQJKrguLjUp/GoM2E2m6fCDdZHBx+b9pEvcPef5SZW2TuuG8RFg7rk5H
rGDtMvCYE0YVm16MQ63AVQp945nH/jA0CKvLriJtdXRxtNX1adzx5cnJOoy19UPjNIgV+QGs3GGc
nufjLNd3rxjXQ9nUTw1tVCRTlnU6cowI5Gzn0Sd2B/Hc0bCc+jp1L+PQd7fIqHz9tbmWcdMV1dVZ
5vliOQ+1m86Uyw16fB1WRoapkJc+c5MlC4fHeWjRYc4sGnUAy+3z6bDfqvNuDzxjGvSvZVgNONcm
y0h/+OFktsV1rY1PUZjuCannV7nnDUwB1Lotn/2iNM+2O8XazrfzMA3mYen4t9s60sqmgAfpTb4E
381CELqbZ/IY+J37RbhodVr2XB787r2vFocrDmDHKGqGpi6z4EZF1ItxRuiTv2WNuq/azEtXBl6R
q6tpLAHCh5L8Mx3aZ29/MHy0bXlX10lodWSxyP11tWE2cBeIeJr1uVgmi3DBsEwq7HQJN/g3kRRM
phxxC5sp2PkQb62+k13THX5Ag03Ywc0u3icA9bSqPY4QMfk3VkbbTYAZd/5rLlwbaCCfm45nKVSr
E1WWbd26IzKa3sm/HX5u+s2vnmmcLG6wYzX3VqQLMhZzyX/H6ajKEZ39osIJ6mRBA23zFvWTI9PB
z+q0GD+rsLrmrhdTlMsljb1yyutnoZc+HtdVEKk/nW2+FQGajGFDtWZo0Czlla+WhyimwUvEfElQ
3fdUrAHDKLqom9wM1WnX3V0t+9Nm+N9O0/1dTSxgmo23ob55WrsxdkGpI787B5zDydYvbWrL7qmr
SzZ1SpuIafmtBx6nucqWJB83MGkYpHP42JQ/LE3RzbeWVVjMECZUlEBbb7YsCUbdAguPWXOsVkZv
EIiRGbhFjATfB3JYLFFTTO159dgD8Ahw0Qo+2BZrXaK6MIwdLH2x8n2S1xExnqRa2rgKv5x9yR6p
ak4nZYZnbfiMq1Led6ZBuWehbbBkoKkw6Ix0bn76eVzhXDTBgVHbFYyP3Z0wTGayXJk/cpIplpWV
P+DLivzRDq4eZQZqLowrUpVbemMOs7H9qnt+gGHFVuuWeLvagRAyGaBm7iejOM6r9jjr4jbr1ocV
naMKpXFZUQdE0s+mQ1NWiKANWnR2y3yxrPmNDX/MJ/dx4tueNYIvYAccn/VLdQjllmEbyPQp1JNz
MJvSIaLKHtKSqIeI84sgW/CoCBYujMYiw4ArW+oeK4cGaWpMjm5RkB2mkLLgybgqpuVgWeVd/ZO6
QY9N2ompe90WwLhhbGM8r5w1Rf0MH1/eBFuxMNIn0jHlc+/mH/9Oi9ry2J+yoIqNqaAKCL9r3nyM
oz88U31xY4jwXA9qfSgkOrg16DoUr5LE223YImm76eJLC+4yhxyHCgLKIrg5Rwox+iRuiearcMqR
7QWvIi/5K1RBfSnG6eSWi3M/DfJgtB3G2hC75nH3+Eb+02nUk0uPCF8dMndrdEq+Ts2tfJzNr9lJ
1ebaoIg5hKu/niy3DY+yk790ub/JsOvOjG5fjlgkI784qy1Dg41jOAaPvm3nVp79oRSREIP+wR7T
WhT+w7Y1r3yi3m3uTmzcFne0SYhPWfx87j1GXEuUiYWH+uDtnU7Gnxa9tqzLa/a/ENreHNpZOvcI
0ggAcDXJwPVanw3vU3EF3tt5zpLt9u6dkRftj343YsfZvuut+VttbDx2b97rVQW3biB4rCry7Kcw
S/7tA3IgcnvV8mq2zlfg5DGdMmMsWgafcUSnsOSzSNrRh0xnjvKA+OP7ylr6k+Pt7yPFu5tvRcY6
ijvcYcWx1f4jmSJtLGRrxNyix2zjxZm9pINscG4qRSRlWAavLajccZgYu7IR+M/ObMW4wyQzedrn
iKJKvfkZQ9eWasNymw51RdiBPaEy3OiHmriW8o6ApKPptToVQ3CEnWjvDVXy7W3V3ZTNJPdnXmIb
1Z+2R6cVLMWvrBiefDk/b2RoRDDnH/VYPFTt/MMJGqj0BsDjbCp/9ar6pR33urWBlaxWkRbzioXb
22Jvq2Qq814cvAJ+dtmivahe8CX1Cc7bv6vyjGiZ2os9lK+503/27shQVfwyQQG5QPGtNzmEq8fL
HfP1WXQOk03+423Jna9ZOe9O7xOtYf/WdX3dFfr0clokSxl0RynY7ZQ8m6vnppzkBFPV9rPydzeV
zfgf9zSyEDIy0ECax9Yd4E5rRkPTv2ah/9Q07t/BL4iSciOqLOUN4ue7aYaYrRGLaHaSA/ks9wTc
Mq0mStRkwldLmEh3PFft5MQ2iFlkWOelEU8qr57bhRvVbP1vDe3dzsgsLb8J47pCRqARWexk+Noe
25NCXB7lNkSlY8lTP0wH2+873vL2JRfOgeTyv70nf5kDf3e2V8lfU9OlDggWbvl+m3xWizce7Swn
82Rs7mXjLZHj1r8DRdzKT2efHK+mpafLuHApAUDBetW3uMKeiknwqBMmcPSGd5u05FvdsoVqKZK1
QhjthfWUmiokIpHZbGW0seHiInTB/QFb/ELR43xvIMmJwpEwU6/IEZdtR0oKY1tZK0tceT9a4ZMs
SAtHlBo1VM0lTTm1qLLnIWr3k13oPqHpcI2UKu8d/E/JP/e8aewKWMjWCUQHnAV0P9DX/eq+Su3u
ZBygSHBt81oY8EU1Rrze5iF1mW8cdOD7VpzCdrsRJFj15XmqW1QgYuWiapKlxPprD6h5JGEEYu4v
asbqb3QAVzkQt4DOjxuDYcRcmjXxBezo7fKTQtAsZUTiML6hEf5HAUnVuQ/ipKr+kE31r4nQ3Ci0
wJj4/7EAJ2E2ZYdp4kk1M9RQBLe8L0xeo+cbkSuxWOSzlBwnmZnkAa9yD7yUXOi/u+BRZ4oRREjz
U8M0uEQc48io4s1+AUvygbLgf0pnMTmNw5uChd2Qih0abMdZ94lOO2BouQ8aNLQGZSIoMaZy6yys
9mmgUjMq23zmCTDMxC9yZH0gpXfzordD3QrkKG+uLTjpciQN3t9iMJ56rBpIOjfw416n7VD/+amm
iuynVbc+lEb9bmDKjdgvkBrk+o5CISfOdW6n203F2pUaQ/fRijWWrv1seHHdlscqnw5jsVupGWLK
VVcBq65q809hYbBAg11GaB3weTfzU7F7f/x1AndoTzN5sGRrjf95loyX4azYxEGpOFJXl5NjR1Tk
1D3okVeSBuHFjoLvmhvULssrxqxnV/Z3LeYzgrmRmemtuB08Spzmrb3sbWcd3Gp4KKYOLU+zgBL/
IDX7/uCzlkcBqLhwPjddxkho6cK6GyZ1V2LASryGFSljDRN7hTtUnmSjbtuMhWXmowq2jpT1Tt4G
7j6dV8DIshes1i5Ujt9ymAXv3YQyq3Oro1OzdllAHpNCVwSN0d2X0hujrZU9J/1yKbf6ttztlUYb
+6sa5/w8lTgebAT5CoO8BwkmytbkcLOI13I3yMDxZNQOj0zLV71u5+9RvQYN/BZJJsXJL0wHxcBG
oudkEty5y+0sK9zhSORCYzGwTux3lTComWHS22Z2Zq4fZPCKwEjPvEMfWZ0MQjJ4iF1W46l4tpjy
DmNDKEDd48RyijatLIZ0/IM+EOsWCcmsOvAahpLTEwY1Zhb7rMe5jjhwuKiX4b3p569/84OCru3g
7XoT1XZYY/LpyI7h4a39o6096+QqNp9K+PvZIs4+Kvxt+Q64u7e5ekSPxihh9388Q9jv/khKhqvl
/IK5b09qf9sfaKM82CPjybCGZTz6VJpXXf/R9r76UYKrdKj0nSvdB7fYb9uRtSVDJUU3Fgyo4TL2
W4uBCNj5L/A0DdrOb9b6Ia7dOXZoSYmWjW3Yn3jIIDl1Vv6uu3xPPXIKSpLh/RzeRk3oquGFT5wl
TzRsnQJvfNFVybAqeFtnLwl2fchHPl4fFnpZ1L2unM+2L0963a/h1J+sYL3kme9GRug++E53UujC
fzb4MQ0nk+lTAY0VX4UV/CdtLpgQKZU5CoQLvnLJW+uOWU5Y6zYshNeNiBpVc2ydHmgl89gWNjIe
Jv3LIv1G+SLJqvGS8+QixoEoLj/nKnxc+vatpxbMM99H4b0MP+x/7oxPdog0ijiZChEl8fYSvTge
/iymj/PGg1qeKJAEzUe30XiPyzjcDpPLXZFDJavst0PGrO8Xydxwck4MZGrjFOFeS5xleC1NdsW9
N+8Mq/JOKwQoUn30OFC/F2OsUe9Y02vjtA+9sb2P85R6Mi15HyncVN+dY7LmeV8GYOGyhak7B8VP
PA3EqrJusyabIogpE98187xazxD1Umdfa6NPxdwkm3oWvYkIX3/KUbwWefimNuO23WFtN/tmL8fq
FIT5qRmxBrC4sNGPd712phverbgM7DKpa/NGmeLY2iM6wdX629fLSIGGHeyx04gMEx6dgi0ooCbS
5jRrC7LJL7Lm4rX1//+SUb/9v98D+3VkcdQysramTFeUJZHVCdJ0BOKz5rJ5ioFLNC9mTgpE5XV/
7B27Aw1dOrFD65clZztx2sxPpP0zmS7fSLL7j3mV6CUKg+VMnkKkG09sxhHTO3u6aOb7FkAQfswI
LgFci1ugXXERjM/B0FyMmUiVmcE+HqTXXO2wT3ylNWUGfYnSZwrjwex+22R1hJpzLdwmqnaAu4N+
fwwzbt9hoP2vdlAq+mwygXAbrrNxPro/LqBClgVcuGvBptWPjZNDwNvoYIRENCIcVqZ/f8a/aLsW
x5bS8025H1piryKcGxvo58rHpZU+ovLVUVi191nt9ZGPiILZ0+j4oEDNC79CgKm5++eG365IMS2M
4F0X3mmjI87eIsLSQjQhdHOEMh4m+2HN/27rCNipLXFot0rd1iSY2dGu54x4oOo/n5ZVFl/E0MF8
k5EtFlOsWiTWJH+hZ67iSRZrkpcsMFiTDqzFVA54De5RBOVxyeJjElFltx0zBPoRMobWl16sfOmK
4kgoBOmKlEYsY0hlUi0ebPXHQmWKiWQP1YhZybsW016mdbil6L/6i5Oim3mRaNtudDMhrJGzmVoI
oXcdgpQMO1Lk4bccvKOrfHltx/yCS+6jyplWFGI07JBmogzMMC3GH8zyZ7tzGHlcXNUE1/2xXZHd
D6FNNqsSB51V/Quc9eu0dMYBTQpGvDV7ArBgzZq6/2Q1/C3X7bc/k3ylp+pIhCQui3DYkzGYMKSi
qZ5HzOWjlvoRIyBEnuX8mUsPKJYw6I6nz3FVmrdbcNfu796Y7YcgLN5lhW9gXd2kcuHnit2Nqt3q
8coUf9nF55/sluwgKtviCQxJ6l8gbzGbLkhhMW3V732x8KUM1HwyWjO47RS3GgKGy7JYD/0chqdR
LluCbaSMQzgbuke7JZ0d8c03MEj+11wBdH50YCZAti7WviHxDCVCxwxqysg7LpSZ8AbfNdbYJFIk
ITMpgifEro3dCAFEftlge0hoT9kHIavW0mOvqukEn0W8WbW4mOLsBut8kPASR9uEpw71Soaf2YBP
5LdN53mJMbh3hSuskyyCP5vV7hGnEI0LAOAOP3wpxH+MAgtvfGJavnvvhrdFN2Z3s7LAqNurRZhn
4sqObx6j1XW0YSxs4qCYgupH8BmX5U3U1nkrnRcFQaeWuX0uMTw+rpq/tDCrMpV7aTmWfy1SQM8u
YaWRI7Pt0kveV/2GInBLVIm2v3HrvySsHtzN3FOT6Cs3qju+uE6nDmrY/st89dsaA8oIhEQOIAL0
Wah+WxfVeDCiiqzDiam4X/kEMBeq2f0aEYwUhbslaJoDdJ0Y8HZzu/WKKY9mVLpRExRfdt5+1ip7
sgSutdBoDRaz4X+oO6/luLGk3b7K/wAHHXAb5rYcytBbUTcIUqTgvcfTnwX2zIhCs1j/6OqciJ7o
iB6pqmB27tyZ37cyvC1tomNfq8+KSUI/FDpiOX2Il6Hpv6HZVtfJ6F8rMpCrhrS3qaptO9o13ca6
ppFPIyvwSn+jS+VGYOpBn9Kecf5YmZCU0t7b0vw+L2oY6olC8B51e2nWxcsAtXcpRWKjoCNbT1J7
zbjJu/I1c7uYcjLJbEDFraT90bcHjzx0GUa4+jOay52wHqKWkeNlKVvotJuzRkN1nQYUHGsSz6Bn
hw3zAqByDeK0f6YVTlU6I7EcFIpBofGj4y4rGg+7E4pDC6Smh4ANPWoaVG4jXBnPn/Trdyhno3Vm
1s3SlvobX2xwQ3LSgccJEmwVDj6TzFSeiIizkNI7tpmuMthndHUZ1M3ooKTHUYQ+Ntf5o4Pvd/th
VAbHb+n/Uw7B8dfF2qo3ZYpSaGHH6TwUCHXc9MUjSgjUe9qmwkAhj+mF8PIfplwgw2Dyr9GF60YZ
UW3H5Xk0piwaDCRdb0qEue48prS9ysYYo6vFFdjePX2+RRj64SLjgfRescvSqWCWmG9WxXs2aS1r
NnQqqlGN6rS4aDM1WgRFSJncK5/dxt9jomNOTcz3UPwl3wTRsJYr2+lJmnJvXW7kUQrWcS1dDg3i
AY+pukUSI9oR1RXXiWNRHJKIHFCGTkc63lAr6nWqEDRA11HvvTJClmOX1a4MOfhpKPlOcFtNUmeM
NWO96KqOpoxuP9fU16iRY06gXlV0uBC8hk6cbERvjWXkqzSx02XcjUgIi6shEnSrEy9ed11/WbnD
jzwT0q6wM4W9HCFKKGR9U4ZtBf3aWpiIl0x6pEvPHe6lOC7Ora4INpR740PZmey9XrfvRH8VZhhM
dA9G+fjqe1m7kDPhsedX5DciOuuiARVBMnLicBUZaz1HQCVd6lMH3vVMsAVpx5tPtXRnJ8S9gWM5
pd7REQWfm/hBRfJT/hSteaj7VtmjRF4PpSffSox0YZQ6PSjZcqnx2P1NaQTRok5k+7qpcOp6o+bt
0yGrNhVIwHehWuC63W2Rpe0eAURC1Ajy1DvviKCjoPM8lPjHXcB0elC1G+TFTyEe/I3mopse4tcW
WfkyokKLxMPHQ9nU16pAR1Ki7qlLCh6qjLRfadWL1rOuR0lMg5+QALvpa9De0qoBXAhap6Zwx+xI
VF5NbysLi2SyGuIXrep3MW0Q6azS+yfVvEWH9khVr135ifIo6VPV3KhQgumCJzMZFdBIvuu29QEU
s9wfFAtYHJXFElwdTTzELjAa8S4Mqh7tpGxyDxXVginMyA3yhRFq1106yYXjCTxN0YXzy7LyJHmR
VQKpDOs+jH5WUrEVJW1n30VJ4ffej4bmplkkT4ni7UcyVrd7tU35stsrRnIeGSV20qK97u3srAhI
dAIpeAnC/gbL1wG35INhSY8RdhzQSp5s4AJoD1EiNpKn3JVS+bbKC4xFXTG+ZuyWy+oAYrHcSExT
hKVRvfQclfTop2eN1YIOkvciKRTHRIfEBaVcJd019lPgFy+mUv8YvPKH3Mt7XQHnrvW8G0oGvg1m
QJsRr1vVESo2rXdWRoI0bhyp/bQBD9LIpPsIfug0KxpNmdPG8qH1hxANTfRDV13Ers0bnIt1FOKn
UGl6efHe68Y7Va+/AUGlpUP/KNPzjaXqyVKe7L/kERzpBn9YCXFliVfmbqzMJL+X1bxeYEu4VjyT
GyO/gBMhNuTltz4QNzqlh3q0xpXPXrjyFTxAFeXAC5uiOsedwEgcXwu7RZMUoWPy2lMnAtkt+vZm
jGHUTXdfatlYPJ40rpRwmWahcFIX+y9oH0gY9UotKRfjeAs2qcF2RM6yJZfwSvJzD1WiE6TDA8yI
iyIMgC8biPsMVP+cfVGWd3F4OcqNfhBldxMBjb3oq3TfqugfAlPataX6mpStvxFdTi9Ny0jUu15d
FIImlkCrlHjjSut5Wy3LuGHjwZ+UWrfFwKwoP6ZY5dfVpao1TIkuc9TKY+W8mzekcIJmZuK2Si1j
h4GL2l+Z9syiH82VlIDkq/v6VvcYQhPqVkCBqc6pYN8oLkXMdwFOL9lvSiG1Do1pF1sW0gu8cuu+
Sz32K4osU6sjbLlEiwZkplTKNo1snOcp9vZAln3nXgl8a1tPSv60D/jDgxmvVGR+G9vy9LVkBy8q
9bplFbohwSQOmYFFCUXP0H/3Lo0PSw1uhtxvt2nGVLBSttdSG0prm9rVKkdsuiowyb+Hmi63xq3B
s1w0goN+wLHpQL6oktkF6mYvVJoSYVmZG7ORcK5IXcW7YG0KyVwGTDPoh+JH1MYbK0yeXQnkSO2R
Scj9KK0ryupLS2HLbvSg2ykx+rau7Jd6aQ+s8oi6TOSxQfp2uC5SXV3XnXYX07RbWE2QcRwFeZpL
PT0rbG6q2WiOKaVrG48h0bm6dzVqeAHd0LXS64fRQzrztVlWn2AtvxulJ4QY8hbDNOQJAvW7VbaT
NIw8slqsOyNkklqq7rUuu43Znhed6X13GXcaCPPMVazbJEn9VWIEb32iY0stcTFSIbwP4+iCsslm
+p8rEU3i8TGXSuO87BBsei2ntsC9oeS0K33q5gje120lT3XK4KUpc2w+zFnHfcIxrjY8Y039w5h6
Q7oetKz/KzQUYgE66V7pwmxf0eFeREHqOw3Bm08SSxgM0Qk4yDuca35bdHxvVGw1rFbK7LboqLTd
bhqNaLeWtI2ztEQ3n3P+yZwK2UOSyz9H0XkrgRrAHpMLit7kv0mdbFozfsyZLQDUiFJ/BqbXiCZG
iJ8vk27nx8F1aarfOymDVYzojhomjC+kFwD9wGuh69ZSM6Mcb/yMcv2HLmQUPWHM+ezVmrgHKTZL
KavSg5sDyG3LE+buf3q7hQlBFSWCrXPZyszBr8lp4Y3YF9aNblwoY0bP1/Kem9jCXIWCaVFU/Iav
X0Ec+f98B6EJgbCe/PqGZcxQPqYYJdWaWihec5OU+VsrY5ocinuierdM8B5AWlhIVXtTumpKYVg9
MAWUSlCaqBsGOJIu9isJCPFCVy1CYxKsJBHQ+Uz2rVwjVIKNXqpvUmFUKzMNzyE44WzQS5cTZHtG
tjhSY9cug9hbMwOg3dSm1t9k/ujUIyFYLtAQetGLF+WOsOkRkx1XG3P4hmfqSU3oJg5kdgvZVFPe
BE7Ucl0nFHTLAvQvXne3VDAQ9Uq/ErX74Mb5WW/ZyZlX3AM1MxeFpd3CE8RMZW+gWY0L0foNLfz8
hl6TzYTOsyjVrgvLPDRwypblI/oYZo7baJqGnqIHKYjPC/EKIN7HjYLtGrcVGWntrfxe+k41IFRz
GpQZtRHDvSwS7WCHIEMop7QMUm0uzU66mKRWoFqjXab2AjmJYZ5duKNpPxjlOS2FBl9N5W2qLNwm
gcIJJkufJIErO21k6yDpj31ccb6meGlbvbH0Y268PsB0GepnBKTVfVmeff3O/IOxbAqgdVQvbIU2
Ke7E2StjDxkQyK7I2CaQ0fepfu5l0aPVVRkdPr9eWCpmsMBsV6o+XFPLiXZky4xlx4g3hKvQ0BB1
uD2GbtQ6SYW/KK7qJzPSfrRBsh67Xt8ZdJCXvjTGy2Hs13LunxoXMv3E30IM0BxVtVVAUir9JWt2
CS3/Tx5Q5V6L6Zgio2Qs9OLQ5aRHGLRvhVRA7/Cz3fud+6+4/HdZwj/vLP0f/2b3z6D8/zt0v/OW
TdD7av5R/y9S+y1C3X+Yvf+k9r+VzW/M/umP/4vZb1h/AV6zwUlA16euOA15/jezX/lLU4FXKaqt
2TodQPYJhLITmF+S/2I7hdvEdFJALICH2Xqrv6H9kmL9xbYCvcwAombpwLb/G2q/Zv3O+TU0qNca
EQZ8Ir9BYVn8votzVPRkMbCiIwmfTryWNbp1577eaeqtGhLiML5IhMiD26dF91rZiRL9IE/xVY72
umIle32gmAqFkomy8kWjRwbZq1RzPasoHwf6p4qvYDEqoJnDAhOD6Ulr0Pad8YpfVw9I/KHolhxf
GckLrM8f2kfJzTBReqnfIfMZ+JQLJRrZ6w9mIMWsWiWoNIRLbtlTDoGcx1jlRi2HTl7Svkde3VVy
YD3Y5cSrSJQgjioMSvQEb7oyCwEI6ElEf9X20iJ6TtLcH34y+zuxvlkDegkM9XmeyP5Cp5tUvQDg
LmP652GeFTJQvCqMrjvsBnFy1YeN3GsPZJO53K9txZfybxm9U/+HH5gJB2Fb8q2C4W+x7yYkIXKE
Ft/3YBT3HBgzuqleUArzHCe+2VzoIYzgWzACEe38rKVjuIsyyUqpSIR5FfeUaoba+yYQsg73eCc1
4zH1dSXJztlG4vxnVmHWuSLcDM1trfR1Tzmh0O17N8y6yruMIUazWcgxNSFwr76vaiWUcbsf0D2U
5GSL3FDs7gwOz1h+NwLFlW0QCUgbvw10z5oNEy5T+V5gFhBPJCUZxlLgTKV5CNHl2hcjSUflUF3C
m+YX6HZ3A0G1+akQG7MbvQsycTBwuJvIpSw/HhHkCq+oNjFwCeM8tEKXk5EaUQ4wsOb0o7iJgoCT
UZQWcm9iz9PeOCTlFmmR5HXuY9APoc189rpsqbHTgfOR/+bMW0BcVudhsRENWlQUXG4vlENa1q70
lPreQM1DzxGlhFEPfWe0KYCft8LWSJCSPGoweqSxCj0qDdXrHD6syk6aSjS5anyGFNNUMvaAwqL/
wGRxs99EjRLihk7cMlPPRz2J8z0liWDYGSBd6pVtmdRdC3vi/chG6w20+jS8a2AItPCMWRtC3ElN
6ytboReN/VwlONceLTXvu3v6wrkBZqr3rasuKis3wvrnjbW50OOuZu8ZMfy0Z4Ype905B+FeLvFv
BRwlDranSaPj52btnYPRB/VB+pylW14+gTJGzUvrAgALDCPwp9g0l5Ic+fpGYLal0tvXcQSpBl8k
Fo/Y9X96zMS0N25cdvFlL0atdbQgmk4hSqFbTtgOSI1GrdABJjUy7cK6qQrXqTVTx4HicoDYsizi
8kBjN+5/hCLnOIlUo27OLOaXewtJDE3AGQuJobvivlIhkfAboflsY72kKtEanp4tdGCayRljkSwa
GQkcgmlg98RZcVVq/qvSykxq9qXUl2+6VqjJ+ZCaSeoklm8z+ImyMV+Vyxm1y4VVtoly1nd5bKMd
sQRsGM7vLqLsxjB+lGmMPlsta3FteMNACWSImq6/yjPM+BzgCVvdc86hWlcXhqiz+Eyw0OstVk1h
OhGNhmIzdjjMvvsBirQfXdAG4qzUAH2g8Lfg6ciuqjQ7o0OIDvIyUnUfX7urmv1D3ynds9kFlbrP
uqSNrHVqycwE51WvQ4St0FoHoo1lqLkzqhCoNNQ1TEgDXO7ZzYJmS8rEZSMLoycrKxX31ejcVLwN
naaH/nmt6rBW6BX3MWeyyu8pWl7pRl+WFKEB1JklgMImq+J8iRzVzIGsFAYTdDmBixuThm6ApbwW
1HEHX7b9n2oZsT8gvxpbmlGGQd0hpUHt0+guDS8YEzQkYyTTFauD7DynQS7fKGFjyWdlnhgRpYGO
gCohN2CMVYvssxAEpwZHxdJ0U6ikC2QmhJtFxHiYLNmwl0hQ6QQDR8jf47HCwFUakgmTLXcT7V4k
fWlduj3N+osSguFUb4Oz7N8l9WDYSMSkoin2cRwEGCgtHVj8bRcWbVUhqmQfKddxYdO625YBG8O5
GUAYhEMB0xEWfd5bBvrdmhrJdxfLs7R1pdb0b5nsJ8JsIWlWx8rrhFkh4wqrJtT6FSPIk1hxvBz/
OF4eBhRgbCo7GrmwDuOIwvuE80SKjW0ZRkFHXTPWqaMjSL8knnN5i6AcR+mJAIk3qofPZa/7Rozu
EpF3msFZKJPkLe7zeAgWopAauVoi/9N8bwErMY1GxKcGOKjpMDgJwYy07QyxbDiSw/guu7BHIN9X
eVg5aFy3CFJxrCH36yfMEzmyZ1CMiTsUWv4gB0aw6OwKg0zY1Kp3L5OFmhiQRRRZKzAOABy4b5TT
0JWUlCokL88RcqVF7sXWTs+jqvk+0qhENxIIv83ZVJCAsOnXOUUo3xrUrWTq4bBzEURqz2Uo4Ugr
agVShBb3TXdXJuimVkk86GQkZEkFFk43bPOHQKQdtN3BlxQFbY0vR/obO3LQ3iETlI1Vxt+ZjuJ9
Ysq1E8DEbbJVZvgRda2BydEmJclmYGwJRnKzRQ9uNkaJMK1vzpUucod4h1Cp06QVjZfY/zG9JdTQ
PVKMUnDIETUj+xpNRe+54CiYhq/qlN4BN8pHhI8cRUKq2zJ+hxBjiGLRfDx1GP4dXWagtrWhUHMA
nwawEAMngvKP55sg9RjXpPwfUDLkVJktr/3IvFKy9kZLEKOpqi87tlsz8D40g32o2BvSlh2SjSWo
jWpDQ4q5QSHnHT0u1W2e6eaqw91+yKNhG8T5FRzAU/DP35n377+UE4xMfcRkvIOuzEj8tlGXzFUq
5HXgyRXF8xRXleLGT5IXc/pmAqF3/SEjv/r7aPQ/H4ZT/V6bYED2VIcxdYy6MnBD055zhys1JTEE
wtL26MAVykugwulAeku9SWwHl0F9Ebg5a+3r751dKDZ95hsbVHIsm5MaI3F+fyRqI9ocQrm0EvTQ
cKIM5RUQ+fFK7tV+LY1t/N9d5z++b/o9H16BsYcjaAkcVVLtqzfGMCIWMCv2eAT78Vle1WATm0He
/sFVcn5gNhnHGGU+wqDIpBI1lkFN26qCDdmHsql7oW9k7BQLxYvS9dffN3ua01VaFgxBTQdeLQNi
/f0qk7jyU05UxTrUfApqQZBaK8m1oT4UvnQFsgfrBswXpBxff+/0tH4du5nQMH2vzYuLe1fX9ffK
woe7myOzA+/mVWuqxgyU9PvwZmiUAqdeYTlff9V7lfDjd0GfpIpmUKgQ728Op8OPT1LFyduktMfX
2thEqNCrnUIxyhyqt8Ho77SyWYqRMnGarEBrgBb325fMwv03Ugr/+7L/q3P//+5Q///bPD6TEHr8
YL95jqP4OX39n101/av6eMif/ua/zvjC/ItoKxjXIJNhAaSkGvOvM76h/KXjdIBxPJWcNE3wt/59
xhfyX7bN5Cn+KtM/eMi8bf8+4wv1L1vhNUMJwgHbkIlXs5FBf89L/Hwy3+/7gjRViHQKDfoMtmmW
eg0Q1DcRx0CrVNH9asyYyaVtopnf6sh60rT0njTzxKv7e1vgP183H1phu3juha8YABYCtMZIvvO/
B0My4PHzC/l9/f365Fm5C544ghHOw+zQD3x+adZ3mendf3i2n2wRs5FDvz59Fk16gRhLqnvbqVde
6nRred04YObWzUY6pwYq9nhfF4BTTgSTY7dpFqJDo81jKiXovppDE+NkcE81Zmax49eVTPfvQ3wy
0iqQsyI3uRLwz68oFBx0vXt1I5bJKneqE7TU6cb8ClG/vma2mUY4qt3cbyynoVyjk6xqmC4U5U6T
vxtuufr6sRy7TbP4ZyeG0ceKazpFv63wR4YniffH3qYZ4RVLslkP9hhtGQZyRt67TH37bozQj8Jm
oFf2c1BhK7nFVR/XYGlAZCRaTidNcjo65hBJ3Qs3IquG1nKmR+mFBNaSVUZJBLmK0iLIr+TV6Mdb
MUQnRhj9nk78uuOzfMnLLL1M0bE6mnjpNfSPIsSvxMSKsD/xVr6nXp891FmwUBpLR2itms6Q5BdW
Otg8WfnWo5UDrfhnrHSoW4QvL+D3OkyOPGjJibr8kcfxPnbrw0urMDINw6xqOVF1IwlWBQSP4dvX
L9EMhP+fG6fOIkeYVpbVBr3ppBYG1rq9rZrWkUrpW6BlGxGn33BaArOabLn0J1OA87W68K2f2CId
q2XRS/r3SfV24udML+8nN1mdhRpy0LS08wSc4H54yDf+BpEjgmF8ak62GrbRC97UE191ZJHOx6VU
YZ3owdCZjqTLYFQ41zBt7bnDQuEa6jeRYnz3/VxH/lo9AoIaoDMNDj7Ybxng4RKymha3e+HV32I5
PZVHzab7/XocswDFnJjc7cIJv7Wj2rKLLylHXolzmCN7amqr+Bx63tfXfyR8qLMY1THDKfVywgfD
jAfDX5eefiIwzYjlvy5iFpl0/AJB5Xsogplo5jOWcwGKcTFs0rXxGDunjkrHlsUsSvmaKwTTdEHt
u4/Mltm0fg0EzzwRUI6kBuosoLDeBg/rNKmBY+2nfUJzJKd2zN2f3f1ZMEHUG1joRnnPdfgAOz84
kQgcearzFnOYBJoHZQv2Q/Csoy0/1cI+El/nczLUMB7LDmInw66hQ1BTRMcTW1e59vj1/TiyGN/D
04cYVzQ10G/qVxgL6Q4qTpYhZ8R/VWqLXj0R6468MO/pzYfv6Hv8s23Aaylp9+BFQBuGRXpiNR3L
kZTZwtUlK8GZCCFId7QNY7R2tnGNGjtaVqvorl6CTjDXA3w4bRGcGl9+7FnPVrDpwripGW/BhvSG
nnU52Keu5tgnzxZwCklMY8ojE9CNg62zkxIgv37Ox57BbNFCLUb3JA0UxF0bPOG4Q7J1jnXlxLKa
dq1Pto952STCjVXr7WA4MXh+eQT1WE4DA6R4bcjqm5aFz1rCbJ6vr+XYXZqtYUhF5MURSXc1XEve
xvjT2z8f7Yp9nZkyXmM65nBABMpYl5Oz6Y7sr/NhqSZdOSUZVUBWt7yfu3TjrT3oRQssTptslTrS
iZxlJj/5zx4gzzZyJWQyCRV02xnDs5rRGFjrmQyPrWwZWWdl9XPMUW2OJ4o7R96qeXlFCSiig/sX
Tsc8ABhCwJyXNYK0r5/zsVPDvGzoVxzcxpIDCWyC5bD2lxhvmMOzQCq3zve5o119/UVH3l55tqAB
lbe5kgnhlKVKS7QrzqxKY2iOuaklbUv3YE1N/kT6c+yWzZa4WxNeTZFZThI8oiYJCbSng+G0mj9Z
hvJslevQeBWboXdOtW5XygqavpNvdXK42oHFeeKQdfSxzLZo6so6TCaaaPL1sCx30R6/3KN6266Z
7rNvFvXT10/lyNYnz5a5LjxM5dToHY+tD7P/CLC8MOEWbv7g8wGCTRnIh20phiEjj53CcCK0RQYS
d4+W6RhA6NOaEw/700vgK2ZJvmzaje31rHoBHmehRcQrUe21HAtj6J1Y8Z++UHzHbMGXSlebrusL
x0SZWBU4buJzjcGWX9+kz88pfPx0aR/uUpZnsjcUEcMcZQjRbVH3wELsnY7WHNpptmjS7+jQHkEh
Q8/3yk3TW99DgDx+bA37UaQPdIK0hQ/IwfKS/NSv+jSc8qumm/HhV1VZBVps4FAWdSuoYet+24ZL
6wxdwVrfFJfDVr/5+vo/3Wv4olloaAZ7aN0CsoaOY7nrjDVNtRPv37EHN4sEDdPukFJ2pF70FeV+
ZRSIe9Xnr3/3sQ+fRYJENwN49JkLyTFYGTYaPUz0NKBOZOnv6fg/Ig33ZRYD/DJx03Q0jfc0vb3S
XsBL7uR1ftsSb7S9f5NcqWf9msmUqxjCxEWx/fq6jj2PWVCgLh3qZjwhz6rtZCiOwnzx9ScfuWPz
yfNSDt7DrEvbUfNDnCN9DZ/y6sQEpyNxYK6K0/WEgV0uhxrPHS+UFvdfM2wUb9zD8zqRgX1++EPY
NYsDjDmksRBTYitXykZ97s7bbbu0FslTuZdW4YmA9n7u+OS5W7NwQIPfLym5GI7phde2nB96VzvH
fXJVFOFj3tpPrTAZ0gCCZNWPWBZEPBkGanHrhdqlxWj0TUZkwLUncF8H/a6L8lM9mGMPcPrvH2IC
4/UYeR8Tz/EGLUe7uIP5uEUl+WdvnjWLBBKqErWzyHVyRvHi4QI5cvtnb94sEKi+h3ETKIiDq8YW
u8a+bCPn648+slysWRiQyiEVSc1xl54U8CEpurCzwVv92YfPYoBO35hhQ5rBDV93/bcSVdnXH3zs
Sc4XuW8rAKhIYzwz2ZSStlY744ebSSdi4+cJjMLAr9/fFBnDHXZp7kq3dK9NZfF3Pl50y0hZ1Wus
uoc4OxHkjzyA+UDXJBvoHHdUpD3IrRKT4jA/fX2TjsQUc7beGSgVmrXBYaWWLwZWmpL2Z237pIn2
RFZ87AtmSx0YVYIzWrYdQ3tCTrPQ2n7V60CFG/3b15dw7ObMVqytB9SRpnRVlXcGICIyshNv0Of1
PB7x9JUfgoFaGaUJ0sIkE9b3yU2ydXf1ItoVZ5KDam5j705FxJm54l8HLr5ptnrldpTQ+Ay2Q2J/
h0EzW5YS40EiX8N/2pzjyQRUKdwnofSvhhCbUsaQSBGUirn8oJX5ChfhuemqzGpmGkSc509eYr34
o3oeg5PA6Jw9CPKPOmbipmecUQt/TQflXgy4i4zBu2y7rMOnk64Sz1rptbo2Xf3SC7wDmut7SW/7
jdyFl508nkr/j70Xs5jCBIxKK7A8cGtx8KyCdQ2i8cndRUuMttkCMscKg4G9Ui/+7C2ZhZmoMVrm
4EjcYDeH6OxfBZX+hx89CzQ0BhHBahJbRvAYhS+1uvn6Jx+LMMYswggYazk+ecthYtXGX2oHnnly
z8jO5XQWY7RseCLAf17/UsAN/P6iC1CkUO4N20k95dGzw304DlfwPGGBjbBrquJRIHXdmBjh9p1r
Ll1b2eNufmXk84LhMGsYwBAJWkoRX1/6kTVtzMKS79pFJue65QTKnSm2vdGe+OCjVzqLR4FVMt04
lC2HwT1L+kCHPoswYdgmAld9YSAQx5nCICpSjIwjkFtYuFBTrKKTNbZ+Y7wDrKjaDNdfX+iRTcqY
Ba+m8ROTYr7hYF9FcauLdXYqeT/6+syil4jlvholMoIuXxYP+hIy77l6FWMvsxcy5XxpF5yKX9Nz
+SShM2bhC/O3BQKWbQQPFuSxeO0DWQkkD0rFd78MThxSj70Vs5ghc3ZXiPXCKYpDHNhQqE51Y9X3
EvtnVzCLD14nmE/tpq6j+sUl5MYrTIt0RjNw2mMrH5i0c8d0HcZn2FnB/IUkXGld9c1o25/IeBmw
q3FuNkJ05XL4KNnGWaaqa8mwb9sBfXJbnulFiM+XgVuZTbTL8gNJ/JVv0H1lkkUFpGa8tWtmBw4W
g1jJjfeqppwnKXCc1N5kY71X2+RBjvMJyLUtkMBDG8YhUJfFmdEj6sb7vB0bjWEq3iLIozsDWXDA
/JcgB1QzVvYLumUms/TbMVYfMzO6wNz+rDXWGqpju0Aktxo7FWArXmbM8At1dNddpQKn7czvaRk5
bQZUCeVchEEvzCe5OcTCKrlFIKZCOnP3Va+t09rV1mau7UubeZNuHTFqCR5Nk95gAbtGnnjrDvnr
CFCLtN0CXzwNkMnb6DnT/UPte4C060jd4LN/gQGBUwwOltEAZqrAmFBSa19MzrZByIYstAegkBuX
aSYMNOqZRGwtQtvDwlw9lFUIT7c7DwSeNABGN0JptnWDdpi5SgmKre5cKpL7WPYYpTeY5wMNVCZq
TjMqsKgHaXVlpJ25kP1mn6HrX2qmhMRT6vJFlHeUSPx8LbwUpFT/WLXMOGQ2xkVmN2diMK6gF4KA
BbUVlcxS68RSBaVeZ/V6kLuNprUwgSim5qH0vQwy/I7905C3P3LbXdZQPXGcIICO3eYlUrN4yet3
zmAod50l+CSrxLvMjeoFU9+LzkiGMOsfmKqzlgt5rw0DhL6iP8fs8b3q3B3dqUs7KTdKxSR7i9LO
KmAqyyK1S9gz4EiEBa81iXeM0Rt4YfxboL3gIjFQ2NCjU8v+3mvGwZdojgLcv8YSCFkg5QUeFOOs
9u1tlMmA43uZOrCBp6AXOy8c7205WONhYKpdXl5bWrIL8xauPbPQ8RfIOE9Eqm8SHaek0rVb2ZcP
WstYLhxC69jIDhAezriKu7rUUJaaOwDT90rbXydCj1ajNZyVnXU5nUR6dfhZDsqftZPZAGd7uDtJ
bAtmdBOHx40Z9o9Sy22IWsPxw+4uUWA+mu0N+L9LIwZfFRdMS3CzYF9JoDmtuAW4Fxe3rIUNQugT
Z8Vj6eekrvqYfsqqH6RgkCa9i7yEZLSML73vpGdkR9qyuCUlNFdfb0PH9oq5aTDz8gCrS0RFpFi1
zZIazMa7RgMImR4l81W9hNR28/V3TTnFJ5F2rm7EfiN1HFapXXdMKDAZO8143MBxzRfNeuibExvr
kb1CzPb5ShIdDteKInYpQyurlgm8+68v4FiRZK56DZF9EsPeC+TdGmjhyrhKtyBZN+rWXY4nDk5H
MoPJIvfx4SejW6eyMXLmA9moAAUA+7aW6lNv/LGPn+3YINY6F70uvIZiN7qXKTYCov3XN+jYvZ/t
0/jtqhjs3DQvy2nrn7X/+mefO9uj8eLbiZzQ9WgrduXsB4zKrz/4WH1azJa/5Vsmk3rRyFNtWqWt
jdmvOuiltpHDnz7aaVSM3/OSOU95dpZo4xoABgMgAIcZ5iI1XHzBVz4QzK9/zZHbN3csdpLhJdOU
HQfzEe6ltGHsXXpCYXAkUdNniT7DOuwgCrnQOKdq1uxCK1nXwbaH7TCqpzphR852+ix791qNSWAq
hUo12svabVIkm1HZZmDRv75BRyKIPlvbaoazI0p6gjV96AWqgHMLmkrgKsFS7fpz6DveErzGiaPq
sccxraAPRYA2jhheqPmuk9fjvSQ3N2PmVSdevCOr8B1B8eGzS+YRGAzFo6ErsCM/R+I1OVV4mTaJ
T8KsPlvg2COlznQJs7pTo0QKHGbMbOWDf+IZHHvGszVeFQO6dz81HRSx4Pk2Y+mtjf5QSCfu+rHP
n611W9GwlYc0vQwGawgjXdCa0dJXpiouvn6Jjn3BfMnjzowkeFCOAf1mYkeVbe0kCmNS/qwsMNcL
S4FqQ0smg2AaNCzmHCdv3cubP/r12mwda7jt3FHn6VZQ/UsGoGgymjZ3aN9AqZw4bh15g7TZMrbl
wXfdcZxEMd5W29przVHWpXOq6HDk3demB/Ph3bcLl9EivWs7RX5w3R21K3FqyR55ttpsyeqmirhW
lwnnypumnSHbBly9H40TN+bYL58ixYdfPjDiyKBAQhE/J4O/mVj7mnrivf9ceqEgqv/9wzu/zwD2
MBa070fsXMJ6ziBdph5YV4LPRoXOKPmgxtv8OxM5Hr9+nY6VRbTZcoZgiaEch7/TLEFapA7cwK21
Mlb6JeYub+fdaf+Xs/PqbVyHtvAvEqBeXlUs2Yljp02SeRGmZNSoSlX++ruUiwskPKaFG5ynEwwk
i2WT3Fz7W14VQGKtBNdfKAiqKzfgSxOOZiqbTmui888tKd0G9ZbfezI3r63aijvItHFLJp8a+27Z
CkiCX8zreGelAQCGdXEILzlXpm+pthFJRdtJXsRrzHSAbcRof9y5pdhOjpERUGwnSUDCZeMtginB
S3Ml8A0r1iOXaILINZW/5aLEbTd2L4DgXm940XGFl+R2HW0zqNhwOD/oB2c3PI8vy5sSGuHiw2Lk
N7JpT9ffJPoWbnors5RnfYx9IO79dlR9y/T5DuabMas3lmXRcYiX1wJl3WUGUJqhExmnOBzC2jN9
Cm2Cr+7GcIo2VTDreL+wSqvcbK9wpwvxZG+FExtxl9muBPCa/SZj+dwvGqjEMsjCJshjk0NeAMxI
0WFbQ0IQxlRuziOra0K8ghGtgM6HNEvQF+EkP1/vI9HDuQmOuzEQXOMCYayLZHLWKMqhH773aG6G
A3tQq7aOfDuSIciY9KTyaqCm21HfmCuiGcnrcBM62AttkWbSQyD3jVt2k3mzx1ovgRKh8rYkoKKo
y+tyu0Galc7EJmc6sB3z20N7hIII3nEh/N2eAKn34SAT321laQV9wst0LXVuTaXFlge1wncSg9lc
reDKQnbO1ztGECI/PvPTuojZ38Bz0kG9ab081KoBC0eUOW6FF8Gu/z8a3WImmaRAoqQ9roIxGsY+
aYLWTwIHiTJ3LTGYIjMoiQsPi3FrORFFtY+/f/qoBG5IIwECOUyxNCZu56sHNciC1Fdh0QWv8X0a
9cdxS+IpakIuHswVOAGzhASXvJz0CjFg49wnCJkfI/3TV3SwyzFKZz2Sq7cZsOwwFO+cgJS/rve8
6PHcbC9RK1SzBbe8OcSV+WpRNzwb2k4lylZEXoPShUD5sV369AGOmciD1n/kXHR0QL6DhRJ8P0It
kCPb21pZRIGfF+/CFzxXVDAKQlg7jT58e8L+prJcXCnXey2YIlxvNJtDS9BqvJwXclpHYQ3ENpOn
7JBH2gGtAkAuGg3mTT6MpwOCfKIROudNYe86ji40Iy/spRbQDpKBnTGsEcCn3w2YRSgFJAhvMKP0
059bu3vBQOZFvcZA6IAkOdSwau1h9hjbgl5BIOAFvbB6L1iC3FjY7eJjEtGwPXY38KVkL8Dcuc69
dZx8LYB6r3Q7ZXd9gH8crC413Pqdn8ZfATh50+kooVgy42zG/SlJkTifeiBxZhYA4vLYERO+IxCu
97LlDQQspkw/o0AWCD1IIADUk25ob/4Yc+OmjWFKg5TCccqUF00u7tJZWa9+5gfwI31iWgHMzl/V
Pn1myNf3YOwuKfXLmN6QRJq8WpNuZOCWc6BMJzWFCVXLjsBHbOjMRCFP5oIQfE5rGJdgEjRgBu31
oA71ffdbb1znqGAJ7N+BM/h7vV1Fw4TbgziwUm1w2Yq7c+WtZrjj3hRviJ7MhaQFvjimCiejtaYw
Be2n1x6/95O57Yda4dLWoWUcTsupzcHZbr61ZQLt4usQG0BvQSUNmj3R7ov+VNuR1G906eWjvM1L
iLsetxvQENmh03a3bf/c650Hr4RdQQE5nyUsml2UUi263kLWxSBj82Jiu6t720pW2Si8B4vpLU5/
Eu0wgHHTx/+uv0IQqIGf+NpYc6fmRUHnOATnuttrUXEsPPtkBIPPgnKX+FviDtG3rHupT/NeLWxb
TWO8JzXI70maE1+Ghd5s5o8sy1GhtZn1vbwYgDH69UUALiVZb4xxWE89yMG/HYoIpvxmdrKxgbo8
IWweZzs0uEgcYEAZVgyyyZpJEcbbxvi6XF4LGgg3j0tc/7cKbG/hJB+sQrju93wPO84n6bCdMBJ9
ADejZXkoCdwGMayKfz02eABYXR9Ml/fFgKl8bfo4axgMZIY4BNT1vkycu1IHkqLcug4RPJ7XBMty
04DdoqwJZMvXBnMnp9Wdkpkbs+3jUPrfpcnmdcEaq1pHL1R0bD0iP0T2U0pPeiP9KyTNi9lyk8OZ
KR7s21SudqpmwG1KxzrFJPZi6c3tMteJC2cCuEbWlWfBLUVFNbY3syoGJlR5xRXBy1CNT9KWFEvU
HutU+zSlFGLjgiBZJNSuGqe2H6Osy/6B07TRm4KJxIuLYcmxzAlrkgjOkKM7xV3rxbgr0Ck5APC0
JfQWDEabiwtgXuLSiFpJ1MdJZOc6hMrm1vHzI8N6qUe5WKCxdFRiwKcjvYlvYVd2UpXieSHkDkUz
/tS1h7yqYMNY6TepPf4hcrsrjOFhWcwH1ahBEsPH2/ClB24bsOL2YcgSkLSH+8lCeQVIcqc4X+AO
kLJD3xaRUcw36ZCvVpxhicUNjgdW4g4j4Pk91v2uJqDPTbADtgGmpHEF7HnxOCYEaopReUX1NTCx
Uzf5xJnv4OYW6ZY5uNhoQpzSwCi5L7TFVxzAsm1ACWBxDRte8KNGXDNLvqbFN52BogJ5bqnXOzBY
GWCVDPNcgCnk+lWW7F8ghr73dLkDfzzQczxxKGpQ58gxAd/Pg7vRoXCaGzroD0MbvxhLwuAYX0O7
o7d/4HMCrJzaRVIz3ZRLu+/zzNyBeQgfMTZCzAPnvxhxRG6qU0Pn54T2h2IusDjWzklb2oNqYYW3
4BvDUu0IM1CcAyBlAPMODo1y9xfK5SmEJ++jksx3s2IeFdiyOSw7thW9J039jPqM2gXg8ayR4l12
oIgatbWJBzrBn7cMmlbfJ0OT+LCmP+u1flsPZkCzFD7I8MPUVenerBdwAbX8Xl2mXZwuOzh6PkgL
+zHiEJ/MKWpU7brx85zCAFAx7sDKDqgxATzcPTKaw4VSasKCAfUWa/vr8VKwJlrc2K/ZWrzaoQhX
jdktwfyCPcYMfQoUTqMFAVvmX3+PYCbz8ttkUqt8sGgSwXgPCMP6pYBmiqiNbxUA8l9/h2Ae88Lb
vm/KBt47Utgm77D8HcuH68+9fEixLW5BXKp5UqWsSKBxyW/bOj7B5N0FVhAKuV52q3LZk9naXX+X
6Bu4hVFtYCVY25WEu7LnFi6tFdh5158sOAoAuvY1Vhc6Ui5y1kiQoMYhUlP37TE+91ETKJ6BgedW
R+vp+qsEqwIvdm1SphPbSCVk9f6aIIw4ReoBPbbRzYKhxAtcmzae4HIxYlGgSBtYvbFHeH3JcNnH
FrDSrn+C6CXcwjaCJqLIRobGio9jpcPxtXETyE9wy7ixzxI10vrmT0un2QGsN/foDhTJPLUGjvCp
RI8Qhm8JIQWlOagS//qGpsxqTTcwt6F4OjXn+gBdNrsBbP7/Or0PY9ltYHjoDtFWQBEMYHP9+6fP
6mK9tmZzkMK0qm56swtru924hRX0ia19ffTQdTZcN/skyuPfYEXvgP5zTdq5GaG7670u+PF8dUyL
lKQBoR52ApnhwZon6BV5YycgejQ3sXM6OSWsfWOoL98IKvktTfneULW5eV2OzgB3CyaFuQ7zkO6I
BcYl8jG2NxpF0Ox8cUy24opZQ6VQ1l6n4gacFtRVuan6eL3NRY9fo+6nARPPplmCvBij+B38mj2K
H6J83g+bNwCChufLYoyicRarjtHwMMaUmzGE68br9Z8uevT6SZ9+uuXgJg7u8lIY0wTut/LKiV62
hEyX20XRuQFDUM5TLvAViSaQYJdiP8xytECtMlfdxtp/eV0Dw+/rz58neDwvYF1HTaLV3gSYCJir
x1HXCNSzQGyz7l0xuo3LcMHn8BIKkKhH0IyrKoIaDjbSTZA28m+raQ5jtXUD9yE3+O9eG+4e3AeN
g74kYDdHqobK8BZuN+r8WJTVKYGXvdq2EZrTlbtbpMTcGFY/i/08oty2MOGNCOqom7SSr3dw72qO
wOj5zcgOptrd5SnbJfMIZZjqKnN5YzWdZ4AcDIE8BpMeGml5SAmqKyXrN5vkcGlgrAMr1cLZAvlc
HmjAg379sFhqJ2Ox6xqKb+DepDfZyqPrQ/jy/k/hlRvUKpM8y1ugefMYTnezV+dLkBsG7CAcN582
Rpro93MrkQGQcipbShUp9LXpf2n5xqASiP0UbX3hpxmYsVwFqDepo0Tr9sAEwTttJnDTS8pbilwY
6qXOTYevcda/dtbye8lwpMj7Ey3b+1GbYTodO0OY6M7OpOMWUlX0udxC5QBzorczrXF+gm8P/Cfj
LbygaBZxW9EOHjLToqO7GqnzJMixu+FHC8FT2SYbTSp6Axd2cmb3TrwONUtyYF+fhZ00/cUhiXlq
Wy8be1HRS7jIA/o2/LaUsY4gpzq1DlwNZ7M/l5kcaTF8RK8P7csbLHhXfB0btNaAMYYEJ1Ljs6M8
j/2Ds1W+LXo0F2gUO577AqfbyMhQqpA3YQ5stlrPG6Ikfe3OC4GMV3iYKMHBHsGoo0qmIXD2d40C
29ouhc0yrMiq6UaSIfBf3RbgF6ajTjWrQToAiADhanHzKu7Br5BfbarTu1RpYXJq7GI4a+aGBV85
Byf5PP6htbkC69z2oZQB12ZZiYMqy3/QCRbPE1JofpPHf2LNPFnzFMLXbmfBvbzrUZtoJHf1SE55
Ar563o9up8IOQW5n/3rHCaYPLz4ZR3Op20muUZeQuWRCFRLsja4/Wl1H2KWW5SIRlBlG1c81iWiw
3tO1IUzJSjc5aCjnCacwC0qvB1Hclf0STkCRdWbfKw+De8nX4YjjvWH18BaMqEYPM2qY7W7aL85W
9e86qi99GBdzqGHmA0N+KfpQ+N30kQGFH4r/vrV9VXiBiZnBHjptujoC1CeIY+3XMrGH633yIUy7
9NO5kAMNUJxNJSZqbGNTbMBMYhgQb2Sp3vVNd8x761dpDr/YkNyC+O2VRvUM05k7S+sj2FVD+VDV
ADTZ74UMA8qRYUuhto9tlp/ZTM/6lLaeAvqnTNmNOXSuSerD4EwPU+IEA/JvMBBmvfwqzc779e8R
DV8uuEmosS9nS8fg0TLXzG66YaOhBFGHl7IMCAqlpqp1NNUyLNlgDxYmdrwx6QRCGWDdv47PlplN
qmcliWAd/lHFKz1YwexJYbmrPOXtW23Dy1YaxkrwHbG65FrQpRNc47aWFMH45wUriwVcZquyOrIX
0EYNat2ztHk2JvI8K8VLpY4+ZfVB78jz9S8RpFMUXsNSzqXckY6QiOyzSG52CCMSc1cWFQxyQzA7
YZIRP2xV9Yj6nose8NZAvhSu56jxMBKfNg5Idm1hucrqg3b9i0Sv4CKIY0kymIWIIBTGwh1V3a76
bc7FxvgSXG3Avunr+LIs3VDlxKkiiJo1pJAV+YyYEuol81Kz3S2rnSRZYHYKWVbPfKvNgkX/lZvw
vttb+Y0i1S4qBSKbQl5c7criXjECnZa+3I8v1xtAoOEC1vzrT9SnImv02ESIzqjsFj09woL8aHao
V0OUQObvnZTSHayHokodHhVZCWb4xmcNgSVdv6OW7o+UvV//MaLe4KLI2AO5XeZxHdXjL6XaN9KL
MQbXHy3Y8/PCmDQGm4lRxHJa/VXTx65UvDZ5aGVkD4at4mzBDo/Xw6Cyd6pU2CpHCtn1xs+MpYAV
/CN03FiP/vfsc2HV4OUv6jxWpVFOWDXGqoARAy4pWiuDcdGgdPCw7W70unyl2FaiQxlKjCqvqFHw
TWLUfrY9+TOWMNdWO2c/xuY9q4wBtX/0Pm3UHTNAnNWSRQukuPTjsnhDdUHQzKrimcCXu3pW/+5t
CWfC5IcCpxe36VrZs7FLon2R+PBYghU5cuk+maR/xmT/mmvbZYMs79VKBbs5We40+H/4XQnLz7We
EhfSI4rWu/RJmrWHxLBfHIs+9s541IvlBnbMtypN3pK6ebQd4IwNHAKJYpyXCdfwiykbbpmnd/pi
v0hVe2gU2GL3Zz312Z3GpM6FSeHvHAVnOpxQRhlOBDHcp7IBmuQGZyZrCE24O7kKQMnws9plZDyn
BE71uRMfMNTDsamDUkujGrVgHs7XMPMdPVIMaEnr2cHhHRbI78rk/KkBB7Zb/aRY2ug6Mz5ghkUh
6aSHkmQeblF8u8luaxM0CKkMSCP7RC4PQz28T1aHVtPeUaB7lpflpgHOKc7UcNBxg4nK5D/gpj3a
vXLM5wbGCSiTHQoAx7TJbZL2FRnBgwE1Tq40WOD7O6mQFFT/42yfxYXbwCNKsZIbM40PSprLrplM
sIFmuxH1icxGRXVdW/vrE0u0hvJKKUUlBh0lJCAmpFpRcXHs8773GWgvMBGL2tI5wPLiluYarC9P
hSK9dhZ5vP5u0YTjwiuui5CNkrBpHs2HdLwbFMMdUAU+Kc/Xny/Y1chcbDQVZVwMggnd2RADQHpo
G+3Gvka0lPJgP0kd5XiRPzbl+ZMcFMD7PMGix198jF64XNc+fIK2drKCKA8R69con+oJg5YI6xzQ
6UBxENCdkVXDUculu8lPIEB2UZCtu/ZGuL0cyWHI8fV9saLScZ4Rbm19dG1QRMvkl4Uivev98uHo
8d84KPMKHZqOCBgzzhVYSY+IuUeqdI+GoZ61eircdoY0uKPz0Wyc0p+q4gesnm6prQYVa4O6hrez
uZwBgo2sEaYdkKUnnkO7P6aJmnWSxFYQW03iah28VxP9pdPSfGNDcHkVknnVTwV/psHuGyxwvYPD
Vy/7SaEcZCDWkgL3U7W9cWugGOsQvdRCa8d8ShL1ekWI2mFDng0jPGvBJyCFAuhpYvxQbCS0O/JU
jHg1LZ7NrEBFOJzB3AFO4a68aPtFQRSpNHjBD7CCtgfplAMM7vZ1oXmmLP+ZcEr1JKD63QGu2e6g
1DLO2W0gpQzpjVb32IxzgJXqj62qwdteBbVgjGEnpL2x2bmbDJTyG1ofWCogJjQ/jO18R2CLk5nz
2XDgnwuneFyg6z87k8HOXUuDFo6vsGs0dK9qcjx6Me+TOAErwoZZZYqdiw6MrzwYOwlOchiPujdr
00tFigfdgJQAY3+BH3N6hpX5P5nKrwltT3Eyn2YKEIcjLc/VXOKf28+TqfporkdFyjzTcY4ZPNCn
3sjdocsfq9iKYD1ne2pP/nb2eAMv3J+TAcgGHEb20tzfF1o6efk8w9ADtJtUG98lczz0YzdBSVZg
6arKY15TCoSCcT8PtgovRazJ1O5RkK/JO9WZAZ528p0lT73HTDDnYdqXNcsJEIQnLLw/mpj1Lvxx
x9sZJbyuRKTneO7YXqlnv1fpQe2lvbkgvcTG/kfjqBHY0M8mnM4ccPSr3tzZTQpjtt5tpi40cvVJ
bfXXRlme0rx7THrnX7wMd3lTBIBWHCbTyoIcpOEgtav3GGWxfq8NHSCKWjgUYCrkShUopdP7mSb9
MGXlnVDVRz2QPxbI1E1NAaMC2BQCsNDc5Qr7/1kb/R9vSuY5fw1qAUaYp9XRXNkAdEhei9wMzcqd
Y8YbSUGBRG81efkyhWriNCYMD0m0sgRNLwscAPCfUEToqa7+YiSHbGMPLgqW3CFEH83cSE3cSYyo
mFPg+ieZqJ9AveX1aClYoTF1vn6IxKRUrvOWRE40BKvgWPKaiB00uI5sQxEvr8Uyz8JUOmWUkKSt
o5JiV2p2Q+vW+cg8JAZ2eV+Z3jc/hjsj6GVX2aiUItFqoqJ7RWC/JSEm+EqUem43+l4ThE9e86bX
qNC2G7OKTPm+nMGAya0byEYCqhZ3STXdO9Brj7ga0dqwVgavmB7z/Cmmr8l0WqTek+FvX9u4YGZt
WICwIrF81zs2VElxlKr3afKvi6FXkxp/jEtPXcBSBH8HRbG76610eeMi85K6zhnMwoAhbgRP0n8t
ieGUjjdff/a6hP93ZbF5VlIrDy14xLhhl3sJntbpA+xjn9QebDyjLG+tOX9Wc/Xn9XddTnBA8Px1
5JaWAyPGAdewOqnfSta+FN3wHif5oSR24TqN9JoO4w2VttAFgupVG+bNX+Z8BbWSg6ptVJo3sJqv
5siSq4Aq9t+BFbe99eoo+iFjjleZ0saW4HJX2Ty5pS4yR6Y4fIR5cjckh6l8ut50gufy8JU2paVF
Crji5EvrxvofEznl608WNRIPWwHJCc58Qy+FcJQFqKh6LafKL7T+SOwuHEn+SFNE/GmI7yHg2pr3
azC8MOx47MoCJUFW0xZDIWTLbo1iQAJ5sQIDpeIv6tp2W3vly9EYxmBfh4DZKJ1sDdCoVNYvhp1M
jdW52TgsiZ7N7comK+uckiYSSKSdK8HuUodtLCWv1zvmcggGc+jrL3cWcIG0soSurdYCxXQ8a9Zx
kTu9lqTauKURfQC3VJGqKbJRwaiyUSQyImaV0p4CiXT9A0RP56Y7YzDfGkY8PcHlh1S+tlbqTtrz
9x7OTW2ao7DFhHwmyjOceBac2+U7dcvgUfTLuVWpkMsJvCeaRnZympJokQtvVL8pduGBKulI4nHp
pjiEbH9nt5kHXGNoFMuDNdGNoH75YGLzXBWLkkkZJxSFsMbxWfGwlumnOe6K0Eb9+/UOEL1j/fun
I0laTvOkzYCoz+rfunwpULmdVG81XIa2/KQEvcCDVRY6m7BNByQzp/MOJxNodFGVrJVghV3/BNEL
1r9/+gRSSE3at6iisi3ik1jbOeMSOc6wUeX4cdt3IcjxPJWizNQMoxQ8FYLryZo292lh7+fWqXym
xgGu2CPbgSpPLaR9T+W/OAHBNzl/18oZtyO9dIpjKKx7E2qWJi1mpMsrHfa8dgA33DGQqzzoJ+2v
Y+CMYWv2rUnMQJnr8putwwWHzJllaitrvj6Rn20tx6YcThIwZNoYpKLW58KD0sHuqyh7+JbTQ9Od
UrZ3lA1homBTwwuPqC6BL2iQODSqnzAqhaN1iAptnG6fEvBb2s7Z2FiK9Im8/gj8Ny2tFlTmN3/G
XX+7QvurG8iqVdxG36/XKOOh3tdA86J2DY4914et4ARg80KkeoRQEmcMpBhwAwwKJE6QzY3urpkf
9k70TQ6boId4MZIzamaqMLjUIathWH86DYINZesrRA/n4odRVfB5ztFHOe5CbNCepKqRXCPOs+8t
P7wuaJIXJalGFOgs8xLCF9mNmXnT5d/cWPBUlznTrcQCtAcVfdqJVPF9k+jhQreWZsHqz8uCaNZM
mtFidkzVXQ7nemy92lWTtZV0Ew1dnuyiJvDWHTSUxdGAPOF8E5kPnT/eSi/5oxJ7wxvQuhhP+egX
u600omAT+3F7/inexrGarLAMTMvip638W9pwY0KIxhK3GVCnrJSmEqX+3a5/RT4JbM0GlaLpzvF6
4Cprdw5UP9t97ybT1rjtAVWlGvp5pPicTHclSdvliu4jyehf/xxB9OJVP7B+HpipY92zW3V2c639
aeB/OpUdQBnZ91CYlv33nFZsnvZSj5k5EtAWw2lW/UrrwPcrfhZO224sIqJv4WZ5NuRjbis0DrPZ
PNql6kkdnMxo07p2OTxTogezwe6vt5sgCW/zqptm6JChk9eP8WSP/K3AztwlhxGcFMhhcC8IfWR9
2tpjfehGLqzuH9nsT6N51BpYHMA5MLTMSBlcTP7A9jofrjK7OnSCFTTjBDU4ZI9K6tlu4nXeNqxD
cJTmpTiUFKZKB1Txxc78IBPlzLIqSDTz0Fm14kqK/lOV53DO2mCjbQXxiEfDtHPbLiRhcSgVy23h
0JeWoaq9zvwELtkRAeAOJUhyiJSitlNMC3dHIznr0qLix5R/JFq6seN4hm7/vf6DBLHko1c+tT4S
2JOE+iMQkukDUqPIvFcby6voyVwwySDBlbIYXzr2kT7sY+fp+i8WDk8ubPRUGqTBlhE2VG8NT7BL
e+4A9n3sYfBTHTLf8YH02HjZuou6MDp5pU0qDTqcg5FrMR6N1yRSolUVZqQeLqQ8yd+qyBG0Fa+4
sUtYM9AKwzBd6cp6+jtT6JaYQzDieKGNJptpXSZorrx6M7NjmSCDP7yW0F1cbyLRb1/f+2kEqVqa
DZO8dkcNxPajNW5kBT7kM5eafl2lPj1YVmvgi5QGK6uBZWjdE+pPSNDr/gIvLnRAH5JQ0fx5q9BH
kNq2PwbcpxdKjp3bKvhGIfY5cIwssfBVL6vyCT58O+f8Pcii/fH6T6+Z2pEZ6SwjVbj8jPMeJzGK
y0Df2cK2CFZxXl6zaH3SSA4GE2yiXcWY/NY66HG90d2i4cRN624wJ1la0N1jdRqczrXg21OS0zRv
2ZoK+52b37be6CoBvyDsYgecagPCg0F7VU3ztqmL09JWT6oj7SHoDvUC1mlmX/U+NesT2JXUG8fm
FjjxLZ/BdX29MAZ5gczcahZsgxDE8go8dVIeJ6RyXZngrjCfoEnUko1oKWhWXiUD4jToYDE+GsVS
4ZAte00afkxT9twBRnJ9ogrGBS+TWay0K7QKBfH6Ek3meWSwAtl979FcDEgQrgpLa+OwSx7I8qe0
oqrYuLQVNQwXBRJW6vrAULQD+ZDBHgoF+LTlUIGq/r2fvoa1T7OxUTRISGIHODjACpcu9mTnrcSl
4fWni349d/jv4kTRSwlPL5agaB5Qwx8MSDknzpYFuiD68raOLDaKynEwbmj1ngxP1pY7lOiHc9Nc
YhWEWhqaHVeUkquXxeTRKn8yU/bazaaz0TyiX89Ndcki6og7Xuw0s/zWLHU1zKWl3V1v+8sPt3h1
RxITAzhVKUYR8LEHsq7ZyFZcnkcWr+KYFtxXNQzp6nhpg8IZjipq+nE/v/GzBcsQrIi+jsjZwEVx
PuFEvMpvVypZ7WUh3ZkuImKY+Fso8ss9bPGqC52NimMUqGU2inpx1dxGsbfZvhU2AP1mu9HBorbi
Zi/oMDUbmI3xTw5Wjkps86w2j9/r37XfP83c0pZzQFVzKVTat7z+a7HX7z2Xn7PTQpumwHPtEoDZ
pyV9u/5cUVusW8xPv1dtWLYkJmoEJ2Kcqzq7kzNrR01l42eLHs/N2Gy1a+lHDEulfBvjnQZ6nT6+
X//poqnEzdOR2LaMS5QkYk0FIIniJ00aXX+0YBjyd8p2B6WLNeCmj40vVRbEQCWqcCrN2Va5raBd
+FvfXLZrIC3wAmOthUH6V07usi1/vsv7A4tXXNgAcZhFikJkiyxeBv4XNEAwcntqciuALvN6EwkS
lRYPP4HlzwD0GIybzcZbuaWxD5HoB7wyqP3ufSsVJ9DDWTz+ZOpTAkUi+NP5vniYiNtDDlcfAeeA
BA6OIDh7k4PjF6fvJYAs3jdxBFxIMoCuCys9gAF8n5jApX0PumjxNeJOX2S1IuHhQJKcaEP2hREH
Gx0i6nZuKkM6UJSqPaURhb+h5OhHi1RnpzX2uKjzsgx8WZUGRg8rgWV6KcfkMcvhe1arO6JB+ov6
AKh8d4R8c/do2dzcn+ZMgioI32q2sLLT2tZfCqZCudbuW1bU4fXPFk1VLgpo2OSNSwXXzHL8peut
S6vBlS2cAra6TPACvr7cQpmMSSlEFNbYMmw6gJypCJicTDkSUHR31z9DkECweONFojjDbMla8lHf
sqgo9hpfxoPyczUIhqibzG6y6YoqiD58zXmLk9iYA9sEVx3VhTxrN0u6r6XNv+vfImqx9e+f1pS6
lQDOXSvyY+Nx0UaIVUc3ga+R5cwbnS76gPXvn95gZrpZFxUwJGqmR9ow3+o9aqRttnG5J1hZeBpM
bUE37uQQMCiomndnJnvwttpoHMEs5SkwNhtRu00AoIjHXyjvUqvEH6seNEJYQkOkeb0HBB5jFs+E
sZU+YemEL1hvkcaz/KPykTf4XRx1XzrKsGdQjkgVnRPZdb49qrj5jhLqJql0dIohYU3L/lTdj3kL
Kns5JWrxcBgrBXCM9lYaFRQ+QXSCClNxB6sAI5UUfjcHEks8jZgb5zvB63hCjIphFeNmdlWw9Hvo
1vbTDmMt2kovX06cWzwiRtdS1Cq2K0XHfunMAF5gj83sZxlSSpbiTnK/MQwE45j3NmR6TUixjuOh
L3BFrQMGtOUUL4pXJjfJASiV5KbDN4y79pfiE8CR7TcQT7pg8ntvgJfhXfm9s43Jzfa4cObZIAjx
qfbDUH8p/cPibGx/RS20/v1TINFyEzV5BUKVNoRdn0B0vZWkEYQoXntnFbY559Lax/JxyVVvABBt
vcy/PsFFT+fW+k5SqV4iowZvSbpPZBTZGSwJSxn0qu+9gJvMVBkzqJ8AxGow+McnZuIebPe9R3Mr
to2qxLLWoEmDMZ9rD8SPdcCtF30jaSXamPJyOtXQbFyldpDTZS7OqtCdsih7X6/QlV9dOGwcEQQ9
wCvrCtyXQLay9sDwKhMGMC4qZrYmrujh6+LxaVjCxxJWndBMhnp91oF5m34O1oZOU1BibvGiOVBB
Mnmx0fyD5+v3C2ppO1xgHdb/1msEK/xlePHrssfV8IP193qXCxY93sasUxuq5IQBrwZ/ykbJd7kD
rHpHQzq4G69YZ+x/k6IWr6hTmTY06byu2bifknXHT4YtjIfo0dzZe55HQmJsmmAC1UTpYp7GLN1Y
aESP5uax2WRpWtcGZGjmSwf2creRhlij8KXW4KZv1sI8dix07IpRi9HO+8rxuzp2q+rheoeKfjc3
h7u2zgzdVJMIpUOhbpg3i5MF1x8tSLVbvIZOa+LKadacwf+yyrNgAj/WWynlJe757QdQON6UrVOs
4EN4NV1DlHysR+RV1rwWexqOCswPsZT55b4+F4OLwiP/+ncJ5jRvVYaKy6zoZSQvjQSlLQ8mmGfx
+/VHC6YXL6YzR0d3bBu9HWMHmaSSNya3gOQGZJE9q9oI24Ihpa/f9SkmLYATr9hdiDKL7NBY02GZ
7J81Q1mLMr9c/w5RZ6x///SKztSbfJmwN5az+wn2qc1Mvtn43BSGm2+hJVXmhBkc3KYnYt0k7M/1
Hy1qF24KowWyJobUL2qhcJbxq1Ws9KTdVYmxMSNEzcJNZlueHGjekKNj8w1g1+4KCbr+20VjkpvG
dWvWNqkw1eAia6aHJL+dtxSAgh/N69iMmSml0lUAy6pvUnXWtwQ0grHO69asvCzagdRpVPU5/F8H
l+AQMLUNNAknwFavt4vox68v/zQQZRoDQNGBEEmW4ZBOMBRAJmOLAyoQ5Vu8eM2OYfpTxZiumt5a
QVKyp6bRZ1glGX9J30vwZF5Ok9mZu1GRDnpD/13/KOF7uRk8zrrGmIolEo4MgEJkB+1BOcDV4uZ/
ODuzJkd1ZQv/IiKEAAGvgG081jx0vShq6AIEAjELfv1d7vPSh9Nu3+iHHbFj74iyDVIqlblyfdeu
Tb+cCP5w7CyFbXT0uCG0C1XvloYp7GuM1TmjoBGsga5shgvbbSltYwX8VWqK9y/rKnTlHe8AZOFt
aGTWv22KpZKNdkzOM7DJG7cUYWnecw7nIXYlxF36+v+zly3LTzso8+ZEhZZYZykQXN6tiQrz39/y
hS291K/N5pB2okUMNYsxaoDUq1gduuM1A9hLp/NSwNYYFjoR5+EO8yZ/Bg3cfYX0HJadxXdCg/pQ
QxFbbq4Nd11qOy0lbHZSwGuqQ+hrV9NKZyv3Q6SBv+pWmHJkMJkJrk/FXXhwS1MrzyrSqiGgOzEf
go6pG05lC48UaV+791xQZYIM+N9RhSY9rVwTmbcfuzflYweZULvRMVS35b6PrNB9tmMaT/tic02H
e2nLL3Vsama6LSqs5WJkXy3gxEFd3rf1nWNXG1XZe8u2d0k/xm1yFSV9Xsl/iAFL9VqSOzDJqM/a
2RsdpSGYfityO63hRb+/FgMunAFLvVriJcNQkckHkrJcO+QAchLMru1gkCefX8lwL2zUpQbNHkXb
1QKfUcCRtsExM/RIpPfJVUXJpQ9YRIJW66q0tIcCwXF4bQ7Omv6sntjt9KOPqi1/LWcwuZJIjVei
2oUj7dd18LcjrbTzyrBG1CM0K+JJmxFz0rt/CjlLOZplVAUpIdnbNGqAjOtHrcuQWMWVgHbpPr/U
obE894eqxzSQfjXXag1T6AAY91fwikO4mVx5PBfexlKQZsyOr2ClgkAzuo9ng58eDiqFWcSWzK4M
LvzaAX/YGb86XL+9At4OotYCVUW/GIdwzgEN7dC7cuhr59mPc5Pd+7Q88N7qQ8YteIP0+MVZi6ZD
791pGF9KyxARQN04OFprV4qxCvvZTAO7k0eL5/tU1HPkk3pjeeYVfc6FZfPrGPjtO1uppceuwDZw
TbCiUtzCrg5tXwi4S2VbkzoG0+hBoYIoT3bYhv07hHNxFubbJgtFMBzL8GogpH+OSr8OmN9+R9u2
SZclOo9tETdbd50Dq6ZeICDXK/kjW9dXjvcLkWkpc0v8jJwhQ0nc++TVchkmX2eyJqWzLYv2kBF6
ZbleenaL4EGTBvyAFs+uljyoi+degZo6XpPTXXrpi2sBKw0zpw02gzuNyLNYOOMg/HusuLSbl+I1
9IFqH34JEHxt7G8oxGPMt3zXr5ikiYxtcy2Hu1BhXyrX8KbbImFIsSc9OPDUa59qZzilta+DacL8
s3bhrMMM70oZ+VKespSxGbk3ZbWCFH7s2yGkiO2Rr7yNNY2BnAicrCT8Q+zqTUjjzazlfV0M6wKe
Q8HkXvPBvtQoX7r7CGH5RllCO1O+5s9nDXIVytB/d47mpo8YTN94WK2ubagLvi7uEo2WipbjFNZJ
XDUByF2hE/ONdShusySYnt0ssJ9ZE9DQiqCXD8d1+Q46hVnDbgCyVbW5Jlu9+ODPS/i3fV1muetx
YmVom5JwncdzzKPPX9lG3P5b+2HJKMtx9R58zHLGvPB2urPuu7G493P/SoS9lFEv1XL14JujnooE
5hWKBtO3s243XpSPwbyz1/IBTzFKV9eqUBc6W0ufpFT4XTdKfBjZOWsrzjZnfTqNr6k1LsSlpVXS
nEHS5feoC8L9csUsFxYn6qGdryVNf/7z8HT577c9I7lkENQCljiX8KsaQxhMnMggo78Hpz8nAWwp
oqsrwdK6NlFwH14oLFoYhW4CraErUeLPYRU8vv/+9hamUHmC4f4YZp7B6B3gCXctR/rzucOWujk2
umkC+koWe0cCYqm7nrfNzQyb1TpiN/TV2M0/0527vdaRu/Sgzu/nt12HmilB1U+IWLHkxpzTDe2+
fFvubP9af/HSm17sa530jQGcVRanNkxc2FPFvydpXXnPl/649d9f32KzJrqZsliyIpLVz0bzdeFf
eReX3vI5A/nt2UyTJkNjgU5UImNK6E9XXekVXPrWizN/KDCNYTDkwWA8HojnvzVtEbN/nItnSzTZ
3GrbTKdMoMMBRvP4aKk8cJunv++sC999Kag7p++Wtos0LkR5MtwmdlgPOIp1RbBxIatgSz2d6k14
PCMYbIpm2xxs3Dp/zQfOW71ywmx9TWN16WcsdjA3Jaim6rzus+mgkyHAeMZdPunVvz2l83b7belU
PUxo5AhorqJfjc9hcP/m+NdO7Asde7YU0mkNflgO90Hk2xTBHxnw2jo1sblJY7p3f4jwWo53IRgt
FXQEHpYNlDNJjBwy6Nozv7hbC8EDRh4MMK3+/rAuvvPFLk7zFAgcid6ZktWrBOkgsGA5XkLUW2bG
QSoedm6/pRM9eaKFeRnCB8R8V9q/f04w2RLFUhrCBvoKghRn0oEuVGCZ7xVmgmB/G8zjY5ZeuTRe
iCZLER2I457qulLEtTdFIx8iRV6vPL9z3Pjf6yhbglnqaepbl6NC740+vZuF3gE8kcDRfC6CjLtH
TbvPeirflYsFPs3lHp3KaznPhSWyFNWVNrdZKixUI8ygfR5wWAF//OLcD7vzYL3YGW8wdobllXV1
juocfv/wa5f6Onf0YRc4Dv9RRJ2d1VkZdrthxdaAXyZB/nLlqV4IEUttXcKmbrKsFAr2G9oE8HpW
j3QFhMPKX7Xr5Gv+hhHPdVDln9M55i4ihtn6eWlnKCkIFPTNmG2ntblqNteESpd+zPm//xaQMpVO
bpnix/jzvtJm2JMPVK2ubOBLa2BxxHNUK0xulllcNG4dStodHLeQQSm8s/PgqzOnj39/Jxf26lJy
N5BuzsYG0kqYUmxSmbSBL+c7j9WABwJxB1s/O+5lcyUyXNixS+mdMwJRojn4XxUE70ZrfFGfXLH0
uXDbYe4iBagb6Vez3eB9GG9lU+yq+tutX/p8CE1e3WnjOU9QEKUnVH0DpPnBUFw5mf5DXPnT/lnU
BCYrQZUvI1DbM/7AUR03JsvfmQLGk5ND9yVBDOwQZDCH1thB5Zuvo6RTpKdGnRxHbUqjue0M2GcI
ZDFBm0z3lu8GVKYqIvUsY5dJueKTAysEV2MyY/RiK5urTZ3BzZJUw51GktYNaRlOIw/bGWy1LBv2
cP5b5X355bvkIXV9VNUoDbRd3c/VqSyrO2Vme9etHys2VwHuPQd9qBvn3tM1vglr0tDIaxV2nnXb
W/JJylRGTCQhNdIdT+lrqZxAa/0xuXInU1ysZ2h8eOUMoWZZ5GTzSifp2kmcnSrrmBuwrxmTrgkK
4UQW6+5pam3YlHwNtvpo53TV+kUbNDmeF6iXcCxTPICQ6OCqIe6dHnql2raCRoHuyJO7tOhP/ui+
dIl4rLmzo8m0Ja3hhUCoroq+3ie1v9GGhE1S990jC4ck76box5eRzGhBA7OaMx6N6fkveltJ+ifc
ztZ1Uvw0qnQz9XKH0qPryrWcdYTsaavLsxWge2y0TzYJrQ/ugCqJX05B6bX5qufeyio2fldsqsKK
YVK5nttPhsNh6M5OGbi+1kD1abUDXmJljuzR9s01lLQnWpEnkf8bFpst5ZPETO0xGRNc00gd2uJN
/9swIlvqJScxGpVsMFGi6Degz6C3GRFajVcuBpcSlqVk0indXBeE4MB96qLzyIQETV6txD2JgGjZ
/D3YXQjZS7EkpFYK1Joqi/vWe5nbea0S/64wq+3f//yFWLrk57kjHRq4fUOL2XnbtHVvWEtfGqAL
GlJGPlU/mT8+/P2jLgTSpQjX9wwm224SMc+7H4VrrgzZXMl9fhm5/CGa/Y86cx4LNxGQlBoKhv7F
4D3mrbPjpm7uqj5DNuco7w7s2BLJHDwPyBnymugxon52wFjFKoFT0sRd4FyLPpwL95g1uM/YWoW9
YWFmzUAtx4SWF5wYvWtYMkVp7qQPs57WnpXvRqO/zUYHmMBGxlPXvppddUQx/IZVcIQtrjlwXnqC
i6to4bYA5IoyjzMHSstMgDN1ZZVdaCyypfuib3Rs6pEuwqW6OmElYxaw3rL4X9uxbGm2SJUjGqSi
cA9Un2S8M/2X8ZoD3KWb0FIhCmv+fJ4cJAT8iPbnvg6rEAYigX/nodb2/7FQuLAZlyLR1OUzLOnR
UwYB2Y1hYnOSFCyvMp2uvYdLn3BOrn7L0AjOMCMzBhF7b2DPpI8UfRQR8chkZ18UFCDgTJJEV3tx
59P+D/tmKR6VHnidbmuhhyLJvm6rYzGxvVt3beCaGDVogQFHcSVoLO9GCvLy90BwIcldqkcNAZI5
wfhpDLlkpCoezmO9huGaI8aQ2u3aA2THu7Y4fvmI/eknnjfTb0+0Mjwy5JOBcuyIPKSdjrxpd3D3
r4JWsGhU3rqS5ANWOo+jV33nMDdft+a8Ly0QD0zvDXbXwN6ke4cnP/yyvjHOvtnFCBSKTHaAa29d
C2+oMya4VFsnw85eq66OXZWzQNV6rc02KMEQT/sy7BO98sV0pwx5mrL2u1c69oo6rvws8pJ0o+pr
8+y/Oud/+tGLu3Q5ZWlOBuw2VVt3lnaTyHCAk2DjfclmIxA1CTwYY6+zznroYAYwIftcS8FOem4r
EL87FZkefGtBef8eM3IkgxePTS4DAIE+hoq/oZ9ZrjE//G/yeuYsQptN0ln3rsT9u6u32h82pD46
xpVD7tKmWqTZPB1aXE8RN3MYJ9Fk13s/qbyiv74UOZ1lIp2VubKmPEd669lBXxbfvIWvEEm3cB0H
wTEvJhSHrSNMWfeD7K/8pAtdBhBL/3tZi0E7njRQMbQ3oJ6jlgDXyKiL2wi3um2zczFFs7vuonXp
prLU1cJZHoLR3IHKzNx4G7oak1B/YHTnTspwfuf76yawl6L5Ulib1bDCKGG/HifvfR3SFVRn4RC2
B+4HPIBkOLrWO7kg4GFLnW065DA4G4mM25WOyDO0CF1UPkCbvAZ1Zc32JMpRsyBJUD5dqzheOMKX
qlvbdGAkL/GRut0Q76ai73+PqRcq+Ev7SlP0Frec899l+VY4Dowg6xMFdUUP7ervH3FppduLoKJ7
2N/rxJQxp4/QzZj2qmt2zIraksNhH0QHHqXd098/7MKW/YUq/C1qZ6KzAD9y8pjr6kPN4gYGh4eZ
X/OEuPS4FhFBApbS+nD+iVvW7sZGwqmzXaV+9lUl1ve//YJFXJBTNll8wAXbcNlO4VapSHvKTfNK
ADjv8z9E+KUetxvdvrJR/90Uqt+xedUxpLS9DLWz9wvwWMAxya8Zw11YtP+j0R1JCjc6qBMYrtNp
xg/M5VcqhxdehLXId/jsJY1yIGMyra8B7vVlyoI53VbZ49/fwqW/f/7vv60jWuvGlgQFtZkOH63r
fYFEEWtVftqGdeUjLt0Dl+6Shaq7sjDQJAWbF0UJaCCy0NwV9xSKr/+H5OVCrrYU444+T5Gd4WP4
sYEaQMdq1T3TgATXeEKXltRif4MyWk30PMwu4EbseQ4qxgkHdMLcKs/fpiVaI5WKXQow099fzsUn
tzj1VYM/nvoQn8Jc9s1AxcH1ujQkaQJvXGcK8tS+s3nxlVVwW4NnHHPLLZzt/i1k/gIQ/LY0JmPw
BjKiXknyHbAkZv2BjgLFOPjff9x5Bf9pgy72v+kUYsJgeRZXaEHjXqnuNTO9UBTNRnn9ce6vzdJe
CJVLBa/ddgngVBhEKVs3IgDYaQyHkmsOe5dO/qVkN0EPnZIMMwXDmnz3p/PlKg/bCJOJsH7HaXyt
n3Vh9S31uhl8vHmj0WetW0kDuG+thib/TJz6c+jUFvI5vKmuu8YHv/B2ltpdOQL+pxooD+zKeGOp
f4t634cLI7igok0d2EWx/vsyuLTGl5JdgEV6mRawMrFu5vU5m+GPCHHhvGpCtbmWylyI0EuRbl7B
96IxIAMxxzYooMehD1e+/nnz/2EZL7W5Ihd4K8mv6S00q27l3fn1j2u9SkL2cl2veekHLCIBWGJS
ErR04j7VUaIfuLzWlriUT9LFWd/wTPj+iD/t3EzQUqi1xGg5D9VqQC+5fJt/Zg/utaPg0rJabHpd
wqdDAcAE+RLNd/L0sa7DdE2/5KsO3V395e+u94ou/bClTrebgBscoByE0KhAkfyQ74AgnwJ2sB/I
uoqm2Pxx1aPS8f3z8/rDSljqdlvhWcnQpCLOAZOKXOE8pxIEXIwW70sXRPdS3Tq99zaP9r3JQb7l
AoV3owAVDkjpF9dgN6VrHoTq0e1I3dAgbRuIfHxnmX9qJDX2pU3elJpJAPOMB8MAsimhNohG/c9S
qVVj12+A6e5dZT+0LT3MSdoFpi90yJriNRHmi5EIikt0aweiwFhViWV0lpXvDLOP6wrNSPOlqvIp
aDJjn4woARY1e0zrbkvt6mi1NToRCQt9HwAy1nmB9LK7umnjLrf2vd19ViV1Ipdq+IDqrehNBS/v
qgmFBRZWSagZT6nz2LnDpvDmU01p6Obig8yTH0y1Bx/R1Fyb6SnP2RQ4zniT90B3JEyoqCIySJ3i
Tln1rZTejyrn25ynxz4BjdGwb0lV72w6beRMgaLy0c2doSrXyln3Qs3QLNggSzIdW6QsQxRPdpPX
72lGxtCr6reGjLuOTz/qRjwNCfmYibztncHa+9BuhoQO77nO34tE5Rttk0c+zYdyykEkm5w6INDm
B8aIoSIb3TWLns1YRI5vQPMYEB4zFCXzg5n2e2KVq9Fy2yAbvWNhNTB2Jnl5lwvqRm5jv5mazpuc
iTflYbBdWjJETnyo8/GbaxL6BHAnNa18rwzhxPflTO5DnZo3iTHQsHYkDgXynPTuThXnlraXAElT
PVnNkASeUX7mpUEiMqNbI5VxMov8QVYpPOTTQYRUDKfE88KyN56UorthGF94PW+kU71OnvWTznDO
qd077hsfTDr+mphetsraZOtb3UNeuo+8tj+cOt376C8F5txGQIA+DPUA3XZpHnu78CIYMqyliUPK
gIedmI097AFetAFHWgZXbhvOixvqU8xjS7aaZb0ZYACqmzHKOInaCSWwRhpxKbDyeKGeLCfZa1p+
4/ZwhCz4TQ/pgN7PeDsM9hzWDdtC245mmwmQZdGb4BEM93PGoBSj6rPsOEaEp+aHZff3zgyiaJbf
jjOqbO54q3v0fkCwDEpD4U9a5aaoGPCh1hD1Y3YnXf1RWObeqMSJ5wCkGCNuv4Mnn6FihxCi83e2
I3azLr8z030RDmTKdVK+tROwf1415wH+9wdn+kaNziHtpRPKPnGCzMn3SeneWf2wmg22H3hOAqy4
I6fu4+xX8BOSzm7om7VEUXWt4XnXGclN76GckYHfRsgAvGmlP0erj5U6oyvyT3PidTSLGthuIe2w
0+yzanF5h1ornKS899v5NWvtr7LJNqpwPsXI3n3W3ajUaEGwZ2OovanEzJkKp0I8ZzJ50n36TgqY
UimmNgPt3+xufqZ+vbVNqwQ0CvrNcv6RQSwSKubnaHcaO4pKRS2ndSbNleoBZTXODc6a14CSGjVQ
b8Oj3wxgDNjNJktaL9AT2m6m2tametQkRxjCWrOH8QD9/46iEceJ0MGoSytyRPvk1Pybpj16it2h
H6sksGl2xxtjBZPQIkxbO4ao42ak2WYc4G7DcNgB14p3Ocj7iSo0LwYt9k6CLnKfw0uwy45A1r7D
3Zmj0WnGSenZ0Zm3pdvkMPkFrMWkAhFLWR8Z+sKBx805NK3+mBPjTZmpFw1OtxIqTQOIyl8TVrwS
c8xjv3PESpb1zwnYvkx7L7ZJwk6ACmtap9rJNrrLYy9H25YVyY+0AGl9TEFiLIr7zG6+LZh2zJ15
IITdzlLd5mP6JHs8HdJYd6U7rgYjkZFTzKvBE09sHuLOVxtqq7uE6hVprdeZK4R5w1jxrDioLpPg
IKWhyuEpxmW9x1fAmaDhiwUMex8Y2sW/Jdlxavp3MGkexlo8Ew6YIis4MLclZECieeZzXQXKh2M2
r00XXAhyFDkAISbNX3HnW7cWmLHG3MSyTDdJWhxLP9922fxaegncT83TnFsbnfDPvnaPmH3b2ZkF
Lmbn4HPSvWiyJxP4VD6Wu8KqNk1KUAVHCx7tjHslWRsiryuCshlXMJiRoVnXXdh2ziop29e0ql0c
slks2nQKZS0g6ehC36M13Jm6Y244O12LEyvb04D2QSf8L257MHOn8H/OGFpk6rxIh6QN857dD8z0
QVq1Pvw0u21aJwuEYdVB6gGT5k/uPcHrdavuoDv0+TtlrFKSPPTMvktSGs8yd4IKpkerplQr/L6H
vPGsrW1jUEID4zG5Y72yXGEEDZFZSDTEDOY0kMg1cCrinOsK9jgw91VJN8oEPzW+0wWlbcdNVRx8
nE2+1zsB7VNcd8dha5YU3hPdznbJMT8/fc7jcnBhjeZ/5sP8rbr0VE8wlaN+CZpLkUTjMK7ZzHc8
MdDrZx/cpViJLTIByQFV1PWLmUIL4Es0w4l1ksPUwmLHMQILnO4QlmtPDWHPrMXmFnbeR0X6icZs
KNvhRMTesw2KMQH+ZjBrP7Pp203qB1t5zxKetTA2QnWWQ/k3MzQVdFoFrjO+EK/VGziRHRu7iXCg
hi6YVzBvBD5S20dhcMxD+l++1DoAtXhnUKgbHKIPVGJIH/ziPJgGgFKUn6wmq47pJCJT1jKesd8I
K+8ax+uR63SIK+kuszG81/Yianx637mgIXec+HsXp2KQYdohygo8jyYfPqtO4l+aYcYiE3cwTcLn
jOlatvaRcd0Hps1PxTjeJpzfFjQ9KKoPxuj8FJW642a27TwWEs9EVIaGJJC1f8eG7EiE85a04pRz
71hKtSVTgyBW1+HI7LBqZixELsatB0eLspitdVnCk5/gr9H+OIA5GHQFuLxO72CSy5L7HIUD0LSR
e/RF8eLT4WmgKaCdOJXCKbMPrQ/RW9vpGhxM/m7A7g1EaG0HCoTzvHc+ZI1AXea3vuPvK7AmQ1KR
Q8mT5zQHHbak3Z09lI8jo5/C9Z59p9373JNBlzFMqfZiV7L+s8uEDHG+3yEQvZPKOTUtNIpSsa07
uyuVzaBFzV4ddc20a8dxWznNPunLldPUYU35q3LMV9HYz32LsVuTuDG1mhfmtEgpq3lndIh2ovmB
IRSBc8Y/aMJjdBt7bHl7CpM5W1ktX2fV/KzK/gQX52OqSieSY/LN7OLNqpKPrGmPtjGWgSsHQNf5
dD8gIQBxg9iB79PPNIEhRp6vSj6olZc10FMC1jukQGAaSR05HmVB6ntPosl3g4HU2wLApoNMRDs8
akbTCyajNgLaVhuzZbFbT8gkerlGWxwclPQFhlL7eSCvXpd8mt342vHiNh2cm7mXHVgc+kdH0K/1
rBSHTAsHB2vfDgzCzuoG3Ki9ItZdZpiPVFUWqLNOE06qeyN5tpX+2Hzk4wQs7oDmqJJ+GfQCRZaJ
SIDRqz5Ii+FmqNoRM0F676GNMLidWKNUIqDn4TuBOb3GU7cpOKahmTrduinyozb1ekQkCOakoWGR
Wj9Ll24MUT8JWexsIh9oP56GoX3wPeT8A03WLWTK8BKY8zDPKKy0u9cmSdBABQtEjybMezHRTFUI
6uyxassf3mDdOI17hOrnBkNMhzRxD4miR26Q+zmxbsyh2gk2lEEn1SbjvhVAI3Eok3IFawdAQ3MK
Cnx/54zmm+sjakn+7jQ0gj/zIaXJ5wQdUMChnsKQY1R3GcC3eviRFMW0aqBij4wq4xgrE7eJ9G66
0QzsnEQpZocxDevl27Zt7gWzdszhz+mUk43fUrC2nOKNUmy3ObczfAWMjuGLrWsQgUPJ1a2w5Ly1
mQA2ScSkV20wTPJlcPnjJB1cnhDtkLWC0FvCkZJVcTIXTyDN7QW2d1CnsHiUbldEmW2/jFX6OE+T
FdolbjJz3n6a5QSkp+hhAYRLY2C6bhI4E/NCKSxsd9M/lWMrArduHhvLvBtU9g7AxMnLvK0z96eB
6TsXyavV7yF2+6Juvna78mayFEYSvTAtnANAGBXuLA2L6nlcMSrgausjNXCH9ogGMUzAxcll5alI
23TVmO1t2YLaNbTmCzos80rIbFfKZt+X2g2s2f4wvDELEXrffUyEiNEpcEmoViNgoEmh16ZHjiVo
G0FX+4e88LrQKVPcqRSNkQX7q4nbJxOYqkCyBpGUQ89mQNRQIb3WRS1XjSH2ubRnWMAWgNhLsnHr
QQVJJ09KYcSSTeFMjaPU7Mb1d1WTc7wN5y4xzW+vboZAtwi5Bsn3DnVirMZTX5s/B1PEVTVty0H6
AU2so9u1sQ0Mazj0/GipKTK62QqtHt/U6Kv7rAEvwbPUWjR6a2Q27BSIv2O5+Mr58KPOrFej7+h6
phglm0l346XQ7NvFjqIFnTK61ra7UY23kYUf+YX7pIS+EfhyWWmtvCG1gXjGETQb+tOQyavliyfk
lvveLJ7NKX/yW1hruP6xa+kWuBIZeC3GJ9L5OTdw06hFds/IvDFs3F6zzLgng/06ZPwx13JdVFgr
hst/2LO+MXNnBXrzcyPkzTTjn7Y7VVVzC8PYdYqkre/bm7lVO9zIQ9HK21m7ZYBxH4VnkD8OdsVu
ncIYgqnvoPPTRhtQla+NxKpXAwqKER7im3Dprc6d7wZhX3r1ezM5JawU7U9wq1dO2cJ2u8ifqCaf
U528C8a/4EQvcHYkNOzO/nUzN95VN3aRwcGwzc3+e5wgYGNZLzFFXEW8gUrE9ryYt0jAmMibgMzm
wauLU9oboDhO7rlA44Ws9njIVfOoAYhDBnnXtM2Btk2yJ1MxBiMEeEh3fEQ1M9vhsnBMOtz1S4s/
mp5xmDwIefkskRM200FJtfKzdGtZDD51vd5A4LDKGvKzG0kdzsp8ydL+DvrSJ2inMPZGh5PnGLiL
diu/x41OWmGXojDhwoiD2tPe87ou5KVoI8tB2UR38xCWlB3dc8au+vQxwdYJzFHgcVHUA9Q4HSyn
i2UOsrbJzGj0yx9dhWsbJstpgJFdFtnU/YEMb01UDXKR99U5dFunw6rT1l7DJCdordYPzI5sHF0N
qDhVq8ZRa5X6e4o2YwCXgPVMaoA/xF45Qx920wBjEomrDApf0mcPdqlPbW6KQI5IpgrvSC0rWZcV
ToYGl9mxI49ASmD/GfxJOZC0YP2EFs2TMPXYzrKNJsCX+Sn9Yu8559qQy7daIg1MJ3XAtfazJji/
Sl/e99T8zpn87F39qBk5kbZ/rJrkjjruHOAedyB+i1htPopCrVMI66ocQ+Qj795xMTZD3+L7pm62
TmegRTg4Hz7zVqLw99zAcY4ZzreRl4ghhfXgCf1pE/qSs3Iz93bossBxXYH9kD1yAyLkXurIIt4j
x6XWwo4NB4zVt7pbq8L4Gju3xiLyoE/N1IMiPPA6fpNq14qI3eiIlew+l1VU/B9HV9YcJ69EfxFV
QiAkXtlmtWfs8f5CefkCCJAQYv/198x9SSWVlDPD0uo+W9sRWt7wrCb2OKLPDPVUZIxhns7b9qlj
OU5sufPUhMAuCO5do6/uiJ2GTdf81WzY0Z6/ezgbq3r7y+vfweTPFQeiiP3BV9rmNXYHVkMsu+lZ
3we3qvT2Kxz3Bm95hDlZxkPN3v2lOQu3v0l3eQ6NADkDMc68Zd6KZFu0Fpcyn09jpd/YHGa9O+4I
Akryzk9HVZ4Gzp6GkbzbnH4a392ZZju6/YpR3sO1LbvtgcBJiw7lS2zrRYo+E1rsi2rdewV637xJ
TVf0sTX0zJ36B4jGg0fzFwAmD1wNHgbX4tcLyHfl9UfhTivigsUbdVDhl8l7NQFJ1aTec4bYB7ce
XoKRvNJa/us6JBqrWmSOs13FoE4FWuTIw4jYVu5jYeYubgn9Qoo7ak6TIWX54uZ5FVGBsZB57Zut
7LEwmLHCymRskfgq8n1q1RPfGhGprcmw6ww5XoH/vvTNt27oISjzzF3sUXtbmje2jIiQF58YjNpF
hsy6Bjy0ehiEOijD/9O8/ShXaOndcj85JUCx4sKw517L+kTD/tjeD9n7hFYUT86cHy0VZxwbkEsX
lwYyLS/Uj6EIduE4Hqpcv5oaqjjB6jhwgyPv6ZcdKeYtoCskLA8DcGq90Tqqui7uh22MmO5+h7bd
0bp/0wu9lgWqLULs2dyk5bglSGi6eH5wrRYSKeRHAAVFGSzC/sEV4RW97HFR2AUkZveHAH1qAaAR
TLGQlr8Uq05deOsp1w+rgGjFFs+dnpLNqB9Iw95MG+51m5PMo9s3nKmv9RQcgbF+rrVJuK9PlmGK
geCunP0Lk+MflMUfyvX3JV+PWEFwaBwLWLgCWFnucgn8I5d76zX3nky9jzhzUK4hfLQibjbkMKLP
y2Y7vcsQOoAazETE0DIyRx4K0aBNzO+OeersbUizCV0fiICnrRpfwkI/QjeLNrzAl2Dsgtf6ofDn
V91MEWRfJIGg9T9s0FjjhYY7xRxglN5LJRsRW9YlJnfAbA3OqwGzGwPOP7SlfHMVhq4c+Fa+NvFo
mrMt30yR73UND3tb7SdEMTpYkhKLYoEmkJw61WRhA1AB5xbS8BKsuTsBqH5FyxzpWiTSZfvNlOlI
eNKuYzbn3ssG1ElN9T/0rUnd6GMArGXDH+J5xBpXnJwP1B0yoKuX+2YNtnaJ1/gDEvbY06zz/dSS
rJcbei93tzkzsohZ8ahZnvVljefJvw55i0NliVWNRmYRv7MIj4Pffro1Qg1FkXLDUgHgCg1yfxA1
efAF/+Kj/yw9591o5IMQnZpgPklfJYQ2+75Bgg92hu4W1IMoVwPu4UwPfBJftBjijjoH3bQ7b8DO
ksb+YEPtw0SCJtLgQTGUTmk3D4++5t/dvJ2INYcVEf7RZNpHnavrwPg5DE2ZTB7Ue6Heb2r517Z2
px16gOrit+PD3hn4uansLs/FGq3S/6gNPgWMVVglg/7N1+PBxTofLqsXFQ4XqYFIokXMV3IZqyCh
LkimNn/leEhCrU4UiYWTU6PGbuzaQStZ0Omc9zkyTewj0DcD5JUcizlMPY946JjVvmD6OLrjh1Xr
16LQgtCVoEsanCg07p5wdsb2WYCOAOKonXfYCnFFltuvqF+BdmTS0a9NiwNt0Gs8OSjgxXYce5AR
lYMlZI4BGQFpjHXVq2IYh7ueIAOqOpauiiGnTswY0jteBiK7JV3cIZSK1dO+becUmZg7s2zTQaDX
g57nB366MjIa7dhAN3hefB7h8UdV8RUAUaALJHwVorrp4a91MMh2eYLW5mxHfClRVI8L6+GsRvwQ
cDLIt6NlRBAR8MbY6USVKMGfXWvey0D/uMr8qyjdNcoS4JX0PfTkMR+WeFQhwibyxOP1P4IC2Rhz
XXkOzU/zWJv6WfndWepxN/KtRztU/oy44eno8APH9hWMwQKP7lz9+B3DCt9+V3bmtxqbw2gtfqkx
9gb+mPr+8liWzqGunGPQ0l2JfkCU46Vm428gVKJ4cdK5TTcF3538Z4OmSkljZBSy9rGvxQdM0zsS
ooZiKXddL2+mCW56BErfkhowYi9u0h/iKQ9YPGFgwBlt0BLwv7wrkXgjvffA5yLu3DmBxsnDFxmm
ePIRS41hbQiKE21bmKL4ATlXKgJg+WmmuUqpsxw2t3ltHfcoWZ/NFJWeru/N4lxcAuiEhyAVa2HG
GF6BJ76WcPaEdXsv6qdN9xdu7M9a+F9sDc9FAIlwUyGldMHeb3+Zq8gL1xYRBeK5muw+H8Y9BcPJ
NP/HyvJp6FgThXzi58ktT1gLEfU5KgAih8pcFvBScGATDNjKRJQfWQ4xGNZBtrOHTa6me0DXCh+b
prd8gYWtHvI/OzQg2koDxsbOqWrAkjIHcL6gD4L6bdw6w9cEY1bkVpuNZqae18r5heD4cVv9x6DE
/j1MdSii5nnQy8G2806GDPNAVQEJCB43f0tnAGNzieoZNocpdM6lGvyk7ODKsnmQNQU2jLCC77uZ
XOg4HPCePG1IM7TeeqB2PY+m15lnFxFVXqfSDcVzDdWbE1bfFo2qWdGbyzkFYvXiz+Ovzcd7U1xm
UhRDZEMfbkpFgezz58atL5IPES2XIF7L6Z+gPXpS3MB2Qb4LA+mYimU6Wd8CybLFU9XXL8QbsrJp
Epjfbx5g+bTTuL60pE+sEol26Y+afzTV6tDnwcnxCkxy3pKhGu+bVv52+YLnnSG3L8AdAfm2c3tD
sbc3hPXJ8eAQgbvUmRNvAS0wzgglW7caH0jJ4GCq4eCt1cXzIOy25XJyZsipiQYVC+XUd1GHO2yW
+NmCDTFPjvxzDMKdelZmuZkPLC/H2CfqqQ22DKPQGhG9HAt8vMEu06WZ9YmEW1YicbSenee1XrNe
Tedm6xJFqweUu2dhCqTCooZ0W3sswgnyY7H9mxeTmnnOxsBePWAi3rb8t6FxjQJiUlb6LZoxkE/D
sBNV8UXD/GFr8dVJ62czUQFgffgMbYjLRd9ESaYHbDyRUT0Ctzc8fywloqSNsXGzKvFgGZYCqxkd
jTszN1ONPheuSv1hfNsEi3UVnEqLFqoKm+A4kTJGKsrfTPMlhmmqiZDv3KRBhUPQ7x7GfLmEHcYH
5GT+1/tBspTubm3u/al+xebjZ+1rGS/1EESyXWDuoMPzCMtcFHABz9gqn1dXBrH18Fxxuvmp35ZP
zeZC0uuxi56Cg6O3c+evmYMfZjqoS6yzXugsUbVDAGDBqF5rcPG9750YwdRQjssZzcCV92YXtlOC
vCkZu2C+lgaNExUYTeGO2FODt1UqbMgBn3jP7PIESZyCHqaxuNrevFO5vpb+BI4VkfeApL29HyLo
LJ92LaCmvK6qFPX8iy41VmK1fhRMbRPXnJzLwS8jp8cqtHuAQ8WhKZiZ2W1K/McX++bAbhsHDGD7
OGDN5kTzh//HIY1OrmK91s/D1p26otlrBaMvkuI2FH8AR1vgZKSEYDffDlsJOczMYC2d/qRet3SV
+SkXUJGp+oS37Tz1ZcIAN+GNw74eJ9iDMEymvvpaGufAlyAramS9o7xC+BsU6eYVL0DGr3BM42dB
7oo+GXZQF0MIQLOXtaJjtAgCGNVit6IIvdgpnN+2bpNh5IehDvZGjmlQdMho6fd2wSFjffin9GcF
PlcPwCiQIfNUjeYSclhG3PIVaOm/FvhcPC0DtlzmnKRGYZcEY9NVggSAYKO/Mu1/dEAW1nbb65kn
tAu+RVk7eEa953qgr9SdhrgAMxN5M/YLuk6d+NK+rVV+BHb5PYlARR44p0iG7R5phedRz04ckPG3
1YVNalNS6BCmXT9ZjjPjNjvldXRVJjdwrK15CByWgEc9SR36f9JbT5MFmeN3H9Mw/vNx170BfH69
YVti6DxutEp9Nl0635yl0I/E6Z4WFLOV2XVfzOzSrNt+CifwaCtUKMHQPRBku88iJpNO/Qo1WbuS
n+m0PbFhOgV0bXdNuMq0Ue4RLMeeuzB2irD04tEz794q/5BzgPWnyiJQmWRtWJwmJj4gTNmTsh3A
LQ0I2tJLua887CZwlM5aka9xUOKp7SUEHEOJlGSc12g6PF1HkslX1xTZttZFttrq2vJh2ENANCfh
qOp4gaIntm2HjU/cPVCxHOYNILoQXYlUhLLckdHUqe/S+dgKqJsXKLYxkUAkSvhp9MhTsbYFnLz8
Ztcp9Qr/PxMGNNpMfvLKMmVmPM7QK5cMvC+gtah0kIlUen+BqR881R/LekTCLEkJ5OvoAOK+M8MN
4xMIqwF9wly0qYs+s6bDd+330DtOeh/65ScT5dtskULRo2lZJol7oxmWq5Inrysyf1XZRMXXWs5H
Z1TnngOlsLnaC+JeF7XGLtSAmPUKgGlU4wPQBnC896NxTvq52oW5gfAVbYe3fq+oWbb53HDmR7mP
lI1eyCN0nl+NRQeJFMGksCO4PsSoQuVv7pQ9n4AyNZMDp05wQe42uGwQ0A3mj4Ewm2yl/1UvG7by
ghoHdn32m2CJq5VAriDYxbD5aasRcgZmCDUHULB06Mdk9TPNJw4Xt03gf4M7cvJ4ZNwRavMNHY8H
QWtUUp4iJA2moqD6dotwt83brh/nI9wv6JxXOKvz8+ZaNwH+m+SUPPqhjPzKf9ZO60JLioof+nlW
j8Pdmyw+kR7woXF0AhD8FBs0OV19DpDDUfLlj27BVQgwqkU/Jj3xr7OtdNL59dOg3AvTLIZcEYUZ
WNTEcRzyUyiWC6PT17TNcNOPX0U3v8zzdl1MA+KGIvGjdZYAoskcLKRO0Xg9ME+ROAd5FvdTmS6u
C4y3hGuqmerYp/0zWepj4TmZhu62cNqzUfKZO+LKQetHA0anuG3xO7uyKy23vwAQWbth7uxRWhqb
H4J5XhLNwa1XdyKmhFg4DvsGHJfugdJUTYErCyahUuK4+Xc1GyzfoU+wF3q2t3wyX3nHj8BE94XU
4O0wMrj8xCZZJYNryAHpk1gtaK/dHByr0L9IbEgExzu+zsY7efUmk2LityJYsEhgwX82StBU2LCc
8NF9cLbxd3PqA/xLTbLemZZg4F8zyCmBEzbSfncsKph/1nbvi66JJk8/YcK+wopw49LsOJ8vo0Fz
xdG7L0OQuCu51n3+JNAEOnOblR6xkVt2e1rO7oGQOnUqvauEu1fI7f2Pre6j1+Nr4WLhPH3WGmx/
Hd6F0/U5F+gYZ6fLlvatwFZPDskzUjp+Ar5BmsokWPCN99BDKINwXAr9ng/lodY/o0AswUjsdkNx
LZL6fkungu2D2sHJvqC58iCpTGSH49bidU4XKjvAYogM8D0PwkVIL1r8MnLTwGahEwAcT1A7/rMg
AFYBuU4bekHMZv8zr6fHWa17KZqvnGDdly/FAdUP8xzRMcg9D0q3RsdqLf7zbeWmEyd5vLLmW9YO
35MNooC1wnQJpSLjLA1zgKPrWIcZM5iApgYZvBW9lTI4u3AcUyBjgY+4enCKJ6maWDtsV4B/hPDy
Oxw7gOMEov6FJN4mIt6xOpp1zRKpFtCNAtIiAvHGlM7E7pmt/rG2RMOTgyNtAUZ6rXyARf/Br1Rc
yTJ1HOfJo+wBwNo5dEN0hP4Ner9HgN2ZIlO7r0SOXXWzglxFXKWW4OeU+OzDAsBZh5k5r7wi8cvt
Igp8LgwGM2ygxGKQcbo+roviZYMT1IzIUG4JoqU25MLVDiIJ2WtugW9UwwqoYmSAo5z6sYFUC6EH
f+gwxrQIukvAoeK2WuI7zf0BCzPqqJR5F61+h1iSIX8cFdILtlpGFc8tOj//h27mxd1G9EoBNh7W
G3jgwqaeX4EiEGsKHyh4Y1ucvClA6KL2vXSbLbzkrH8yPrmFsosNCQHE+QKY+XbBTrAYIsE9JG5J
5Q2JWR1YA8s8Dbr6iCdwSQy9yHsdzjlaQ6hoEndavCMZFXjj6RMxGsh30AkB5Ue96q91kbzYE5Ag
loHawoXsjJNCsHI0tQupbI/jytBsDEXWlv4PFgduUcO3fV8DJJMB0AeCWBQcal2L5r2tzmbk6G5Q
xFeoAa9weP4LQHgm3HS/1QZsMaThvYPjx77E449nA3dtGI/9EP7AC/wPJ/TewqKXjArCR85ATyox
pgiRuxXhfGbWPDg2MZgqY7L5UHktFdoGRdDRTmZDPcgl/1YBv/jTCpC6jWrZ3mzl3AsMReRwFyal
7B0cy9NhteVZNvRhHqzzwFv22mLWjETIYneQWBVAbNwx79LX/T4QQEVFGCtW/gJLn9CUQ1rYDvoQ
kC7ByQ4tqfI/pF+mkIYtQBKQidZ3FE5/tziw0HUzPnVfodO/BAs2TAtIfBu9b1ab0SYM49WHDqQq
Ply9ILHYKA6+1ux0yHZDsDw4fJuikOpkqyrwS3l3dpi+w47TGw5lmi6SQZnbX61BDIhoh9gNu7fC
QwKHC2SysPVdRDHGjb+8NoHzKPMFpgS2Gz22C43EZmT3zbfwdXg6PMgeKi888Gews/zcGvD/3oal
pmQFnjStZ4WklW4UZwRGHLXF0SI9N6E58g8CSLZBjY9Xr+TmBhWjisgCWY/jbg62HnlLvK05KlNp
ikOguIzHxpt2+Uy7rykf1l0pxWPJixefzBde3cH2GhfDYyqrA4h+/W2zx2EA/Tvz7sjIuAFuCm+W
LVPSFv1xAOXiLPJSLT1OuGq65p2a0sbvz1DeRCNr30bm/oEioAdwZsB7DKIYfIS2CHqtQLnEjg9N
XU7/Kl/8C1T361rvc/LIbXLRVWFSYknd+WDrg391ATucYcYFLe4DOd8eK4G7PPE/lKQAAHh5HJnM
WD7joq0VrD8KjaIdgT9PATz2RGIZgQC1IKG1qSwUL3mfGOt+MQXU1vUga9MOAEFE1JzHyTm2q14h
r9LZBtvi6k8Hg2VY+wa2Y+ri1LRqzCTbslqrY+iFz0FRgGxin8Vc/uaT+GwKi+xixk/wwSQT1j9j
0h3ekXvrRBzaE9CifjY1MHQCCF/GKZF+kLq4wFEHOUOkgV7gANy7wJxU4D1M7RSvXvtXhjNYS4PW
e0u535xqvt4qEe4RgrriGc1fJ5cg1DNAiwsOa6nWORN1ALd477+ErvMC/uo/AkGxuO8RbXKozX1A
duM2xn0ZzEA1pxZ9Yt3FSNnHRymBRFVB/gKRH9QeOi8SasvfdXNikFUnBZt5DFHhGNclhtK8Cc75
yk9VSybIFIA/tJyfmr5TCW/JnHQLCmVNuRMXoKxu3Ov9pCBzANGrJWhymypZkEaTuSGVkejzT5eF
V0a381SRWzspNE72Kit77ddw79aLBxGZ40RElaDN7moy5d0KsJumFf/1pUnGotRIS1T/BVv1NPjd
O8V9Lig9eZjfwO43zyIIwSLLo2btr9X0FWkgNR6xIF0EewID9hh23nO7uXu8C7ATrDKjM80gAT7Y
yf1BR3LJRXMELfWnoTIg81qcKrkgrkw0IrN8dZK5H/1k7ddE5+6zG85Z7qIzRCJEhboNJWBTt4DO
W3NBDMih7cIhrhhLnQWIna4bjjSmO2uT2/9maiDmCKSNAW/gdMEMBbDSXUA7u/X6uHT53qnJa7lg
mlB4FLHJ6OZM3aXf1mvRw0i+IX66Xei5Uusrqeoq7jwHAOfQY7MSgs/jvNoOnCxZ0QYvxHQQoXt3
6TAAVpfkt6AXT+uAV1p6FmA6mlhtUmcC7FGVTeSI6lyHQEVRLubdFqBDkveRtAaum851ADhbo8EL
jIpc7X5zEACp67JbILxHvuC/gHTyzQKPmHGHoRd7Kpfiu+Y49QIngJQQ629WL6h3AxavMqw1TshQ
o9NREMCUYG8dmxJspEpHXz7OW/g+YL1GzgZIygrYSqBpWCRJe24OCht1BQRckYMNzHFDfXYyS9Uk
4Wr3TUCqXTCCdShbMOYmj7oiR7d0Fx7bqUohZNF3Lh+qOjbawzbX88uGhjOpACt8aFAivbY/OjTQ
mQ6G7MPgv5CyLQJTxlJqvVvptA+y9F+psz0GhfPq1FC3KwRIZaL3kBWl6rum5E2wocVY0gZxKzBZ
d4SyiNsFmzVLVLyxncG7OyoSi4vTSauvls453uIKIFoPGw9axshAKHNSObpAvBIfwTrd2LQ+BQaa
3TYsrxRi0Ah+gUcFqUhsGvviLZVJ+sqXiXGKs1/qMBvucTqmbUcN942XcsCFowiiSvcNZNZIIcUX
VnMHVAcbrAp3c59Kx/ndCvc8+Ku90ir3MmfZBBTB/T9dWjcLJ6y7HhR/BrRzr1X2Z2q9s4HTJR40
RDluEUxJDs1b1qL17RgoeuQ3whZ0KcALGcEzYnHyh+ob/dUrb70RF9r57Bj2cjYLNFiY4T/cbT4A
4AICACwFEg09R2YaL0VeciB9gDPW3LuGAK+gVY3A0194B01VX+V4MmcXzMQ47N01ONb9dsNrd/VC
9scANqzUi+dwOkq4Sa7eInfBBoEw7l2I+KZyZDfVmf2otmMBTX4jAcQiW0Gu5bHpl6Ox/hEH+8HI
+nlFB+w5Y9qpbYsZ7Q41lrAGY/vm+PhEqpiSaUEwoaJ5VsBKnVDOk2C0ae5R6AjKek9Ifq0lf6rv
YpQuMGcLzwWUlACp+JwIGA+i2rTfdIJzRYzBTTCgMs4KPrJjwxwVHmDcEY7yDquNSNtHVMCMy2AL
aRcByaqDjqs71pM6bJAvmz5HQrpXvZHGflaVe+xCSEg5FI2zX5+m2T+gKAIDknTf0vbqVvxV3UPm
cHojv79xzksO+WgtMbtuT+sGEcxY7SpVXDWiQQBpVBFx6C8FpgGoPPwZ1jotan3jRO6IH9aphsLq
MCzD4+qWGWqpjXx2L9Hj8l3iRrRMQpfFzwFiHyJiWdIbrFIfSqxTlc4KF0/1wGy5W2z9qJF44gXy
Prrpyyz8rIcxpQQDZ7b1wyuFA8Jr+tE1Lh+6VIARvH1tYC8KpvoTIol9WIVPnsoBkfWYbkJE6FmI
z5Zm3fXKjedhO0BR8CTC+ocuqBiUz+9FVw2RX1KopOCkCbCJL2c5jlejNF5RGwu3ep5s8Q9+qGTL
hxP+KZxqrdorXI7cA+jN61s/ygn4wfzC/UXHzVTNqXHDr45+scnBByjdGFjcdWFFDNXkcezK42LE
IeflE/D296IqssAd9jMug3aDj8KpIVFpP6ZibcCVLZmnhp2P3XeoHO7T7OS3pSVvzsyPdat6EGz5
C63zGM8PwqNdKAPgRsNmr3i4R+bkFBpPf/6AQmDvltuYIVzz7Nv+sQWKj/sB8c9ozy6MEKPWNyKQ
fd8JiPsBSqHG7CoCNRDVzrODMxnquAOk6jdIDb+Bv7pAI9Ddgj45raJ8roIyw9SWkIZALw6lUg4t
fjEAq68F9NQLxM+tgj6TV3DYgQMjBHiGQwMvKk3PoYudTxOCw8DyQ0mB/dEgwutwPwPjhjB2pxT8
lQBsV0qmWEoeYz6rUuXYOlkHCBlnJJzhVKghLeiGo1m7b/z927LIR6MxSULTlbTugqjAbkQgEG76
3CH9B5nKEIzzB2Bw+wk0Da16vFfQxQDqLkNy8MeFooMRT6IcMigAjxJy1ry0HZ6Z9YgTHjx/8B9e
niARUEtgUwUHeDX4KSkruJowGlgJg9Cs2ieM614E7DkZUXA9y27lxJPQEXsVDKfSJzip24sn/BR5
/Gnbs1+sIYCyR66PIDkPQ0C+5D3PcLNId8yxvInOSEkpvF1rxl2wtPJAIBLXsIpOOBVunEITF84D
aA+JdwA2xTaZhvIjX1aAHv68H9z52avlEZA2jxDNcQTE94H1CzrdcuEc2mVEjWolulLneVzb18Kp
Tj0Jb5j1UiKdG9QxN+1izCENNhaHWIS0tz1Fvpx3g5Xsu4d9ZPSmvZYgjDhW1s/IWNS68THq2EdH
mwPjPlov1cKl0W4nbn1MWVAUxWE3Xlhtr4FcwHP7n8s6AREtILrG1EkW7H0AbgSGNHjdWHhugSsQ
hCa1qjmYogCfiQNcN4iRymnkNShGowPBaOfPfeJCcODmK8Ina/cxMAIgMtZdR2zKMa9hmQyctphF
ALf2s/cNIWMamPxzHdR/G19jp7ennBavEgky3dQ85FBETdi+2o2YE3Dsv3utwBNLvffeMbi/AMHh
h4pgzUmGFgUPBgAYWJbFSR1ts2ru1sibysMaDnhqlMzIZrNFz5BTzFtch+xGVqAl64a1uDQfvGQU
pEhrVV3WvsscsoFyaf8rsfmssvUZEOexKcL3jXoPgdFpaIfDLMYp6os2g+QAn4nP0cLK78Cx7s4Z
gf9CUWhByA6tfJl6vEAkh2SMjU9YSB2PlOCJyx8CXh0CC2YWU9jYLLuuC74WHew19M6eaxESM7xZ
W2KVwL3TwLZMx8Cz5/mYd7X0PirPvYZQj3WluK4ST7Nx7a4I9JJqWB0qB5zRhLHWact3CLB+urlD
dAeXHsjRLQo93oLRg6Sjgsp0sDj9NINstp4Z9J/l3dE7wF8D3GjLOWoIK/7bDHnwvPrkNIjQdFa4
pYDdwj+FsaipD0jjekTre+wkzQzDUlLI7SOQHIfSBM+rRhHcWJG01D4ygkHNjHC99oN/pg3kJj5s
yxai8rEbXyqYWmAFkhG+yaHuZijD5OsqITjkHJ0+Jv7YDaY4nLvHSkJtMiDNFDOVeXRnfQG2dSCD
hFB62e7GSZidEJ4qJJxAfo/eyrBj3fhJgD5hEIDLvfCtURNS0meIS8aKmMwjwRFGoIchVy/N7IaZ
7iBSv/uf1vFZzf7OdYO0Q6Y9tc4rWyiEuaBnoeMJsMK2x0RZiaMiA3xV9CzDBl0aBNJh72daCC+z
dwlr2T3BdfcmlPNJiP8FxwmENcOnntdvUgC/K5U6ug67i5X9XRMoeHI4ndE4FiNU5ySMeoLUqo59
dgCKgSR/O7jefm5+phHaicIBvjV5gADmvjz1TQetfuec8tmchk7ty1BidCv+xlymlLQHtyz/WwuA
sqt8XB22xbMdbh10yLIV7xhLU63kPwH+mbnb/zg7k91GkqTrPlEAMbvHljMpUqSoWZuApgyPeR6f
/jtR/6Y6/1Ym0JsCurogSiTD3ezauddwiaRLMzGucei+WW1Ctz86gB/JDbQqUw1xoMC06Cq0Z4tn
qOb3XAxB8qy1uEdcOR5Lv4Y0KTZdaa/dWr9MjtqbPWJxTaJkq5W/SkL7RiG+shQMOWduhr8J8Dag
0h0a82zpAtoieOkNDEZdBJESCla8usVtz/QtjGxwotL8ljbyXWEW1Ba0DkwDwAJDsmzjemnb3l6a
JV3yeFf0/lqrEHyCMP1oNbU0PZiCzqEJT6gupQ/71oUbhUV3qRsRtUDeJAsn1c6BRTY9diq6P2dV
a1yLQG4h7g3HpIBtYRaxKuZ+eqxLmgWuTMQOE9NdFGLEDvBUMXkx977NKk1Zy88kpOzh4HrXWsxT
SYM/Pr4irqIvtVe9sA/m0N4KU7vNEsBjZVzc2FoXjnlAJjz0dLFL8mbbZW2rcy3aY5P2bzZTHxMZ
C5DWXlcmUd8ad6efX9TABKOts6uvh8+4SNlZWDgYUpj3tXjWasvc2Lr1VqXQGgZhyMU8W9QM8nR1
8D2Jw6mq3KVIZL3kWjzXGKcrp791yDKpa+PJDIuT2TtX0xlWWZOGjBwQaUWeP3bKJ23crRMKSDwv
lWPfjn2xHnsmprlWMJ2kI89dbMdBvK4xjmUB/FYknlulbQKzP7oZn2qn8mIZx0mJCaXYDbIGY2wB
k6qOA8P2qcPzrW6WNz5yGzbObpFWaptapk6GdvHqVOZG6MFGpqAvveQjy0m36yscyuG0E62P0xOv
Pa+Cg8uN3LWno2MnTA6NoNsBKyw1p1xlToyb2bBXTSzsBc6OI0n134UnXmgpUniE5kMbqQ26GHs3
vFI0VrNnuZ6WmKtWaCdL8Epc0wk4n9GIjVvH74iwy8L2OYUL8yoqquXOcy6xTWarY3Q7qSUHpXs9
YuGw0ZTHe2i/UWftoj55nxKdTZCFRkcLNjBXXkMQ39gGE7Sy3rHrg2fFxa/UUFgJsPNFrBnLCQvv
fNMJlIDhJYo7fWnJHEuEyZc5UftJJ4zVQ/9UubXN7Opiav3WbbItTfVTFTQ3uYSGiyPrUS9tEP88
XQ1us5iEeOq4lAjDPOh5sqaw2ZFNe4/msy+L/MwcaeuXwQOmVby0BcNMwJkxj7Ecj/KSddG+NGHY
VByf7NR3Fl5N3egHEFaTg43GMU554FKudgcP1EMDuGbGxIKurnrqRbkdfWOt1+Y1F+Nz2ZYfUTIe
9Vqv1mnXnTysY0NkmWujsV8qma1xjxIZEI7Ut8rfm57xAEA3zH/UV6qnT1EjdqlFLU3o2Xb03Hhj
qQQ/clO3G3ByhRUXvtbtMDXUMf/oJguUXCMkA6ES0tFrnmEuQkzl5FqAY7ihcedrLp75GOpomo0J
On1rxletsb6aEm3JMfniTfMz4ajxtWTLn5NxP+um/zl2PoYDi2uzdFNoSxF1h8oIzpoTzUuAyrt0
tse1+CpNRgHcQ3hbCiff2pV+cBVEhjSMBz0jpWDeo0xD1PX5e8VQdJGP/Y0e5vhM7PQGD/+z6biM
s5tkS9JMvygk2lPvb8rEjlfUl18Wpw14RBAj6vbTGj+ctY/yId5njYGJ32+755CMceIT5ofSYq1G
PFq7kUme11FduEWxC8exWk4e4ytpsC3dtDetVOfIFaup9h7FaF07WfaYIe3P1B2rWYG9KRuGhXX1
Uk7ySVWdvhgrb6Hc9jm2cEY1DWAgqR2J46+JNbgw2l5mZQFy0pCxWAdvvTZix7CKZ1bPozomAT85
2auRHqWklEXX8R7LSH07GsBvxYXt0sbFpfVA3XEhUfTZ1MrrwLK2dUaUh26RtpIN9TKbKIDMZnx1
dX0bBxwpKaZMUjObBxJTHTzh7nNR+Vutt4f7SEsf+O+vAp9Y7qh1F2Ii4GjziimgQu5fktY9tBOD
OMj2vbCK0z9mf8PobmJt+Iha7TAGgK959qF5QlvVrXXNg4EHNlkRv9UsgXNXuJFsKGd7X/cunUwI
S9E472WE+aEexu+8zOEvLO7XygsfrNZH3lLBI+zv2W+dX9bkfLAs7pG0kdcYLCmhODVaYDi68iLi
oA/796JisKI39B5JFW3cOcsfSysZKMmlZixUmNG9EU8ffmEe0xhHr5myYMV8pTX7kJp2NE25NEX0
zD6cTSeT9xQle3aUP9U6aStTJh4jepAJT7+cJuqvHgPmUF4duz4Ib7hocNRlR663GGG82dssxo05
aD0SIOEoekrOQVWIR0MzCcoPN2PinFLL/Uy69tlyenc1WtabBteiodJyLRe3AU6Wup9eaqdd1QOG
r1EDX3H0BgtKjwiEnqXiZh3Mx+PAi/ci3QXJzAFGKdBNXd3bFn1GlpuHMkwYSCXmRygExldl2asu
wb8Q15DnCAZMfCDyA4xXGb1saMNUQr0vyrhEO9fusPmsTXAXEPZDW5bZqhE9xs3GOeuju4Aofemr
Gn8vPVWTNy8I5S/eoG5GMyMY1eVGsNx2RT4g3tn67Ia37Nu6OKxOsXHBRBNwIqi4NjinXJt2Dn5F
TKk3jd7DbhBaEoFqINU3w6vTjA9dpO7cQq0jz9y3ZffpZd25ytiRO2EgLtxdYlFHuKLUN0PEGKiI
9kLLX4vJuCaF/V2bxgNqzbsHyTU4KG+wAx+V5lf0ML4JBIPPji7tuwnlMUVQZbxVXkRQ3CjSCjx9
2GtmGC9kxhTR1RD5g1rDzoVRt+K+bCVvmwKzbA2uSacGr41JiaqlDx7fQzqS17HNURAIyEgWkHAx
J7j/yFezWpqSjT8JJi6iiI5UdpuaG6Kp3XMp8mNKssSaAUyLyaMkZqb06Jqb5jwl9kF3yudRAcCA
MwCFx/t4UsTGWK9mQRNqNJyPWfgcJfQeKmpekblfzXGiVM8edcs4Z744d47xUYCsG8iA67pIt40Y
GJKpO8ujewvAuwclD102PQIJ/erGfFVDhjSB/NBzcWyDdp9nCJm9vm8nfCqNTlS7xvdCZOyzyFwu
9YIkkYVIY4Z5mbwVqn2w/OQ06OFVD9onRuQbK9TfszbbJATcrBt/+oz1eOe2dD9ORECGY4RnL8rW
etPci0LbeHlPwEH9bQjM6MoT5M5X6S+Dy1Q5SB1GaeMpFLupdR4TgkScXixNQ9v5nX3ASrLhWV7p
Uf7uImulBjog84/XpiQmazSyjmg/51EQhNWwxxibLut12uxDmTlpJVH+VloN1qGw5BioUuTwYvrK
B/1BwxHW8DvuGFvMSJFzTls1rkzcw3okktspkg9NGz+FSuI9Ccqr1qJ4RZQRQVNeqwRK0Su+XMs6
x8SCxAANfLOm7dTlNyDJBA0JZnJQL7aKA7J6or2TqG5ZlnG80lu19yI18NCWwWGoc2YbbfvY2s6z
m6JiRZT4re5hwxZBzJwn/qI237oll55Z9g9eWLONvNZfqHItvmLJkv9siVGGvnyAqagCvuCtglj2
a6QVgf944WYhhVt0qHyxVrkNaK404H7nrlXpR1KBzqAjXjU/wNJogV0FZYB2UDZorEO0ZFVEebBg
OQ9E/xDJFFFBa7Sp67jqti36Sm6UUJoKZHdi3t2X7QMI6o3QAMia1H/SFY5iVHRnkCA0KLexHycr
Knmk6BRmzJ0KAdKCHaseAPqHYTMi5pOqZe0BWO57DGVhT6xHNGVH1zIf9R7QqJX1V1fh7hmKs+H0
L0bWPNo4v0QllgxDz7mjv4p23ClX3yaBgRnEeNFYeWgm+dk1hlOU2Xihks9+itUx7eOAL7v21Jot
Lt8eD950L7RilyStyTsGAItH5buxBTOJ5mFgwlZE5GULmkk3ffU9IM9SpW8xUP6iEPKlTs1DxmFH
D8BHbKfPdgj9JwOOXWlYj8CFx8hmcYndl4w6kyDcVkTvWdjjZFekx8ET1VqCuBLKsBp1dSrY8bKU
gj7RCMsjXrZtlINq9p541OVw6TXvWfTum+zLcNOH3d5lhGXHxbZwohfmglwUacGqmPxiyfhLBHy6
U4XB1MuOrekhOWAPaKKCiJeMCl4ZhAElRQ/ykm7dNHkQw4SX2LYWYzLum9H4aPrg1goZ7dW53fAA
8jiYqMxd5V+BJnbEYOw6oJK+z27YRQNH6U76MrbREBJyRMVUfHaWvpfeuEp742mqmhOLEZKFnaYT
kIH3JT2S4HPsebpbsJQ3uvec5GIOM1rkUYuaxnfWGTtjyvqZ/jrrTXIlJR1SOtwSw4shaHzAPcV/
TVdFl/HiJePbOA8RrfSR3dLhUmjlNmSKnhoYxkceDQBHKpxWh4u3IXDN+XWrmqdewSXx3dVaeaB3
XvN2bbIpIJhEwwil5Ax7iOI8YLla+MwCljEKSqysC7FFjxRzT72lf+ja3LV1NstqougpTqEfupEj
ObrHJX7uSD061S2BD0NCB498NKAKuyfbzr6lk76XNsEKJmmzw+ReKcrlWo75uewBpDR3XHkOXvKu
MT5wZJ7DhgK8K0qyfQaP/z9icF/1twNrXFEYIG0TB3i0lB9D6UOiRA6NezQg2sk33872OX17oYVn
Z/Bug0FukkL/8JrwTp/p4l6uimmeXAsDhKw071ORrCdb3kwQ3hqnxpTpJxSwnWkP71BJO32Mjp3y
3txYgr50d3kSQRSVebNqo/5s26QR1PNgl/EBnpJwp+GcYcR8Hs0AKsyprzFSMtbh4Fg2wWM61eZt
Gs9M5qBXp3Aqb7UoqzYecz+JRfA8Gu4dVTb3ISdtFjNgS3STRsvH6DD6rxgW831nlt3CoFZ4LAtx
HoKUIXPR3qa4/jg1pqdGhWJl2HCzcSF+JTbsozZ8eWrcpKl4yPKQA6/rj5Kzv45Uv6oNtFTJ5lSG
jUs/J0rBQOWlJip7iHf4+21VFCu/CdcyJbmD7VIMTKiyI5P0q/m+8c1VQOSER6Z/Y2CnRwU5JrF9
FM4rnn7CTnIL90G0rc2MhP76zQmmi5Uku2AMb8dUnJACNyr90ouM6ehw4Wm4r1S3MfLozmMMnVrB
wXCDfdfj9ZtolegkrCOWpduBMcRKI3xww5Tzwe6TBwt1S4bae2x6zNVc+zIF49VtsCy3iYxOdci8
tI2xBcPblb51bZKJRLVOK5bsj3+PZNPepTGfXGchoDtGfydzBDdbVMV9ldjRZuwJt0mqm95OtzkO
cY6L8UZju9KiqykC/G5ZuXiVSFGVQHG2CcgmzUMz2v560oGn2mFaBhYuENyiV6Un1873rrkjlgkp
a1mVf+tMHRYV6zj6LiRLkVjBUhR3FS7ojhxFjkB1SWhvFyzWfdQ1Tk4anxnn3ClbnTo2WzOBMo9j
xW8z4dJkv+OmHspT0OGlHiTBbclw6zk8O6ieC0DYbev1p5ztvMpip9TEOWea2pdbGTCmJM5O9omh
+B1BQjdZgzuYXixPMWwy5ahB5Eot2pkBp54j7X3aiKVUAek0YuJMBA3R4m3UlE+OywZtzZJ4UZ3z
IAN9ARN19dOWDRn9hb9kOxbQg1NpEa/JuhIUnpCz0mAig52FmYYfig3L7ZY93HDk6SyYccutafDL
unW9oRRCDaAv68szN+GdrfStNoU5hGR87b3JXNVULHAabBMzl15IxqFv46kjobJE8iy9DiwKV4Ih
HzSWBGBVJ5eAOx9jlbyrkvoSKpEThdi/8o18HFWzs/v6Zr7vh6l9LqL2IeVoqermqfOZVbbjGKwh
EzDWOMazRkDXEv2GNWpR7e3ckl/adgH3wBpD9GXPS5gpFMOe2efAVwv/EwXm1ko8pE7zU1rikXDR
i64Blpnjjr0Qb1ZWHziStrS7WzlkDw3f0Nbo3uuwW4vYfSIJ5zWbVUAzCo99PUuycU8YAzlzjCIW
hVXcQn59kTnJa40AnHU5vkWmvw+r6CXw8u9Em95KB4Oiw/d+5erRRzIXNU0K169VslqGATi29CSS
UTqPKON0HQbiJkq6I2/rk8aYyTcEPh5pEPYxHyohzrvy1gqcJzN3NriMDoFdbjJTX4/udGRoiNks
2nhQvhNRX7GNhKeMcJOG08ao5EjQp0KklmTSmesp6Z+GCJN13W5ZknbpHecmbwYwMVnVCBxkICIm
9NTCmMnNkwZHt6yyaQ26cDcKZ480/dYXUCRBsJ2JDVpARuj9R6olp2Jy7ytHZyokCKBrk4tvGw9J
557GwkVZ15/EUP2a3J5ddeMbRPmmd8xj0fY7hTDmO8xhi6g6eNnwYuGONXyuNRh2JKLqqjXBCQ4q
Xg1wur4BQpuKi4GAOSakH6Ftn8cwWGt4A6dWP836USSqKzz63utTZpss7/FaHgZcpcR8yfDEonMQ
nfI0ROKESpgvyZb8joPwXFBfUQu80rDxuJxjl/DQIFx7cXRE8EfwISd36IdfxmhfDK8i88Gy77G/
XYWRUsNlu9osD1HU30+YTpZtbA/QaPFdXFT7UgCpEjFzkoEBB8u+t2XEwJ5f59OZsvss725BVGky
xmrfgVITsicWThDiBvM0YxHH8ReREMTheeVXJbXL2Il7ryEWWBlM/yqsMJOMidwgSCiuHlpLbC0S
JIgS20hzPl6EYaxDgUbQBAQmELJgkX6C2wAYue0SqgppL6PeI+AUr1lCGDSZBEsrImrQD4OzdHxv
oyXZCxLZETvnOWBEOLDQEmIQGjCgWktECMcMy7jOIjO7Evl6UPBolo9Vpw6IE82kRzZ6akMRD/No
7xlSaVwxO/wYK3mua3mdTHpYu8GhY6mNm5AylLPIEIduMUGidn4F5W5Y5H5UyYWttPeTH1KZKgV6
iUejJ+uPgZ95sd3y1WAiQQwcxUGDhaUAygyj8qmyPNoMo4AEDi6B7jP5naKXzMnf0tbHHcncQ3X7
QnT8+Vnwzofynjnju5cqJofmOcx6ulocFOTW44hoPuOJbljUl2ICgcsZrudSPBuTZwMnMbMf9U9T
kLJo66G3IiNUrsij3ORVg7Vloo3yE+Wgy2b3PXPTVRenvzrBLsNxbsn48njY8O2noQuNTRvZ+OG9
/Gss4XPrWK1EH8C8y4NhegdyfkFJvBPTwbNjkYw1MUIw6+IYBulSYCTZC7u7EX7QMbtCSPEc114T
aoop3XrIJngkoV2MKWS06l2rXj7XmUJ6QSAqCBspkJM9jd3Cni92wupP7Ajh/Mvwm3ugIbVQ167U
3V2g68RFYbDJ2LszFnuHWMGbvux+2RIgk2OGpMd+9gQUw0MIPe016s2m41gREDDe5HHoL3SkYJJd
QXs5gmLNXw862dOxonQYUyIZyzKB+QnaVWG502KoLO12FMlHoIuXMJXtypm8jxSiEL/5rVsXa0vg
sEFG9zS+2JLkQb9CpVZrW7E7Psu5NvS3LrS2kgwuUznVOpEElkW+d4MOtK5z/YVgqL1D8HCesWMw
xXzXdZJVHO2+r8ljdLB1jyM1gOab+4ZtmtaQrNqR4FFlO2tirdCjBGBA89YMOY5ZLeFfFmSq0PwF
ejsu20EdDJtaXTfZZ9s530aAkRvIXCHVNn01/w67VDdw1eR3rqGd4pR7VpDg5LYXlo0uW5WTQxXB
gSbuNScLqiGvaQ7sLhuGJFnREPNZ7Wu0c1URPmLKlRH5R76r+7BhcVWIALKwdY3LBJHQHfU3HRPm
UpqjWmhBHa50X91MJGyTg0PJNkRHu4iypY/wY+WI620lidV1n9Ix25bCeyZb8bsdtc0QNnd52j0Y
jXXAC/VE4Nl7ZNDFxRBbcexwjpS48jzuHjCPW7/1ayi5CkDcOgsCfJPcbpelHB8rkIXan5mv7uxb
A0VCMDuricJImnTfd8WuwNYPF8J0LKhflUzvE2JE0sS6cTGcLQosDpo+3pDDcF+0hbsMY/tOqGTr
y2kfxuYDwNMcOSU+WLjxpgJq5CGD+60bbrLM3Fr9sC4CzDoV+77MwqJtDd+LhPjyWnaXPjVIvEjs
XVTGl8ZgSm+U5tsQlXcsRftGXq2XtGO7qLKQgBn+hl74XFXJFXpkzwbRtUQ3zaaCW0mzCFLIh2tu
Rg/SNtZt7TbI1s2t1jhXz8IkLTFbmlXH+thAPTq5uqVcRfWt5HOOcrzCHgtBOTwYIQg52qRnFSX4
HtrsSClt9MkymOEqmTentC2fnY5GN2OybXKIp+LbHDx4f9s7S01uGrf8mBKLfgkcuxMbu572PbO8
ZBw3KncPvVWulOkt6U3XXjHmS3eK6YbM8d2oucNBANbRbA7y2EjMgVm8sWKZ/a19cSK3VtHjYn0e
Oo1Kw/vKte4zG9yXBhBsWTv1hozZX7bIDrWM12ZQ5Byjw1ehemz0GLWZWR4hvW4SYd/osfqGVzoW
WXQRNfGAReMssGju8PbkUKtsZMHPeBjbdBVkBh5Sf/Z1rujNnnSLBkpleN0i8RGU3WsfqHVWg6ir
dM2Ubkfib9WSv8wWzCwRc3Q1u+TbcA/ozMk/7cbCu45zjhZsJ4A2nXsygepXw/AW+Ez5msm++COP
CnX9J+09Ocw4aNMw3BSZBLEeswVryi7a3BRr3szL5MkKe8BznMdnA/PEImhoFwOzohSQwS9BxCDI
osmKOfI9puTOpzq2pLx3erYEOfoXrrVFYxXHFB0y40QyoUIcNCBVREuIJsp1rddwZRTERmNj99qt
142nUIVbAiDEQg/dS6DRQblTyXXGt1+bnB24/V0fpS/pGOCRxz+/rF1nU4z+IYz1aMX/QIVti3c1
I/d+NqMWDkliYZttuRpjzvPB5PJnd2au7UbO84LUu8CvDo7frnstWrNmdT/5OKItVOkhd99bP7iJ
p7bbsPbwxtbAbQxyvWj+n4aKaLqYEIiETczwcOmNUfrvUemFixpyLejsy9AMXGs2LKfSH9uhfc0C
cwOVDJ4pAIkM8Awsv+9Ujc1G8xWfS7FzazvcGHH1pvXxqrdIvceBuWKQDEjKJLZ2u3U9Fi9j2JLf
7RoPeUM93Vq/osz6JrvlnhE4YZbSKFEycP3HgrkpSSO71DWJQO4fzCg6mL7zXIQVjoWU45xMkIM3
DeAcUiWbKAKzZZRqLp2Y5CrfIzzDOk2iePB9HTDGdHHtMjxboLrtMxU8JNLbm5a4jilPYZLHl6QJ
7od2YBkMllSRag+BIMc/jalQGTlEwb3ZYUIN1cRkb/gkpkqja8zKJTNt2AFVbOLafJsN1a3nzpPd
fm37xScMMMsKyLEta++5Jmdk0Ns5OLnfJVg9SL5khkUVjNwCf5Lr58mrXusE7srX9bc0pVFoBoTi
xLgUhbcr/AalxDW+K89lbDnyVkRUc/jCPirbfiarnRjh2neWrqxemEqj/zp42eo0fkKccDlghvuk
xC7I2h18MGV6H4ORMKUCwaUd15lCrMOcIZuQIV7UqOhWBlGLG4/vutvzi+MbZM4LLc2cYiW5t5d1
q6zD2IQPsBZPyq6PSCL01+54QdG5pRAIcMuWtzX4M3CP8x5HJD5WHWngvn6sa+/TRtzbpSXZJro5
oDKj+wP/Dzx5FZmNSb9SHZdr7trvUVCimYV44rURDHlSBNN4HigvSmtoEFtXeydLiIQcMvfZ6xpC
TFz9hVN/5WX1Z1qP7lovUKEjJgmEmVyJbGQNuUGzBQE7h02qL4J+wX80sIdK64/NYMvPznFflcus
3x1wzlSVRuSeQak5UaWWL5ke3FIvMt/v7bs4oUDu/eg+rb1/MJMXabLEVwTjbo6iifz+dXSBNJk+
sACEBN+u3BDi/NS35WNWOjc9WfqmPrzX+gR/Qe0GLPjZOPw2hWYf0zTFYFZfmy786Gy4HVI3GwKE
aKYSs4UtR+5XKj4kRkrR1KhD1c3kE/YDLmiadh1hK7qMY/xZ4QL/8wafHzagGb9tWJMlVske3HTn
8mw4vzD+L2oudX96+vPP/2Fzj/HbhrWoifTWmp/orsOz33dPJdb4P//on3Yn/bP88l8runDmJzEK
jbbFmrC118kmOIE+HZir7mDMb/78Kj+9QfMf9q8XKdNQ9r7D9mBzosmUmXFjCZvoTMJC6ar+/Bo/
7Ogy5u1K/3qNtpiI5J1CbEbhF9tf8cFUUfKXRWM/rPD+5837189WSd1NDV+0LQTD1qHejiK4AHOT
sHmEmBbo+7+80D+/7X/bAPTbJiW6NWvUWfq6dR+D22lVL+pv77Z+1R7HDetXdkaz+t/erd+2KCk1
2kTokN9RcpELm40fXBz+XxYn/vPF/C9/hT4vIPvX+9WAfZVEK2lb+Qb2ibeC9YybWY81khXVFFCF
s3U3xZZAU/G3d+6Hz0if//2/XjOurIapFEtfmg2Ohy2o+vx9Rphe0vGlL9MBO5K35UhbYqz42zKq
H55M/bcnv1FeWwW9VLvsZc4P2ae8IO3so12th6WxzFca0Qt/OWV+eq3fTgGrL7jZg8FHizm76p1k
rD9/FX564+YH6l9vXMvd6Vcpb5xfEMjlX3R5cYj2r7TnmjgI8+7Pr/LTbz//+3+9iuyCWK8HdkQ7
jnswCJ+dCKj/84/+6Q/4/cknipDghRyuz5WXvMpfM/TgwLkMQfNayReYtL98Aj8dlrr5n38ETvzQ
ATL3t/FTv/5/a3ND6sijvqGy30KQ/fkPsn7YQ6n/dgpgceV+D1pCZaccQFOpD0cNH342FhtZOuay
m9L3Jix6CBwUoTyl6rPqyIE1G1YI+jBgbkQsa+cyP22Igya+bh3bUYw/mRF+kvQvNtEeDJP1dZcY
73Mg7x05qXPBTsCy1YOXAuORaI1Q5hp/+Zh+ePcc+dsXODLHzDfnqFx72+zbN7WJcVEtyNv/Z+E6
Avmf373/fhE48rfvc5Vntmv4+FPr3L2mBTOZXDwYo9z8+cf/9EX+7eS09cHGOcvZZpQGS7Saowrz
v2xq/ekd8n47N1MXZaZuWA8KYegesJse8hNAxhK3QH9W67+tMvzhlnG8385KMgcSYyo5tvzHdi0P
9RZKkvw9kmSWcsGUENPv9s/v1o9/0m8n5BBHFcvBsRbSH8stqye3chUfqyd9hU/9r5stf/yLfvtu
VSkBTsPIy4RPhGQkC7UM1wT/LBv5zxpIbeX/5dn87x8/fcN/HgF+MjBKiuZVoKxLWAwDz7/3Pz8i
3m+nJPiAiBmgBTuyJNjQssFix2KONQzdOl1h1RZ/uaF/+it+OzIdI9aSDiV5J5ydX+7q9OXPH7dp
/vSTfzsiRyYyc6QMm6Yy626OQhSDZCasSpSJoDuRFbDL2fAyWOy6IYkunJJtWfo7XxDXX+OfJlDm
Fu49Q4EjN7Mv0dxDRmHtNs3jTWy22y4eV35cwYqx0idUW0v3h+OY2pBgWfTeQv2yvWirJXSc+hRe
iLLOFlWbfHaezxg0ZbsOyYZg5/Jk9PgvQntcB1N1G1nVthfjqqzI85+YLy0sDaK6Z62IIcvnqW7f
BUnWpjHctBlmtBD2nlHrtIzieKtp4ujI7hrHIe6b5Ea3szvmKRstmNXcmTeu0Oyr+kWDJCykTTi3
eDEs8my9iI5Q9R35dPFwJzXGtGXQ3BVp+zqUFkOHwCegUvC+jBWqSWPa5ObHlzinQ+sii2DGBlMF
8XXgcWzzXuLTJGdcYFtE/r6vZHuxoXhN3XrQhuLEaqA1LvC1KlrSOXTvzfZgZu2ckNox+fxHUIJL
CsxgqUFAR3r+QA+60Wezgj0eGYyRTVbxC1sR/pnK1D/DjuQ303Pw2ARTtnLMGK3P/uzSGoKmIbe+
UuFqtCcwN9tgSSPYDXaSc9eYZLgPuFMb64xX7wYS8KZnQ1xZinNPTHxHaq0VZ+sirbDdhTdJ4706
bveqNf6zMbbvdaeRZxAhMydxQyke6ufa6+6yenqrYnEKg3JnVd0NV9qxntJHHyy+aSKeH1nH60oy
cm3T/MVpxG1rY7AjjxT/UXYhOhO2Mv4WRfmrYyP6iE/QZK0GlOBb7M5pJI7/GVSYyxoD3/pIPlJT
kZatVPASR1GMG4LJSZ4OxWoa2nU99XN2YPvqODJaqVzf2On06CXhF+F9DNhRncLoLsE/il3ympby
sdfKPfqPT8xigwuHTSK9LlDbplYSuR9B/ocaMgKE0zIiKfeoKe2cakgZPZHqBwzvL5Fk+xNrViLo
jwm2N7C1jemkV8MIXiJrwCHu8M/FyCK1jTPA2dH8zfa9/DUvm51S+UEkLDmGzGDFj+q8nRnn/1sF
S9jPf56dpkL0g+xUO53tDnxo2knBEPxv1773273cqHyinmEJsO8aZ9duTjmRKZEM/3aRzUfj/9/T
OPK3uzl2vSaeWBuyI4/jqj/N28HDJTOU/+PsPJobBddu+4uoIoephCRkS86xJ5Q7kXPm19+Fzzfw
4Rhxq2ddXd0g4M3P3mvfKTvA9v88N5uzuVlJLNLHisJ3SnXHLLN3j96pNjbSobNx5NwLtvJ+eaxe
GKnN2cwsNWJvdgEPJE8BoO0JRcnu8pXlpSXYbBrLak5eQ7ENnTTh4D0L6xPinhDIYrWTsL9v1F55
yjLvTrUMagHUbuS2wPcKNzjPHuWiPrSu5HAiZosZJS03exjG8GUAQeml7CfVCrU/TKM/aocmG777
6fLPXnohs0lRLAK51EHXOGLzUGavWf/73647mxIl5JRxVrS+I8kwTFMLkZO3cuix9JNnPQq0aIzw
vObS7baP/8Qcml/+zUtfcNabPF3maK7LMNr00i2hg/dJqJ2ybFzpTQuXN2adKWdREBRW46NWC895
KR1zoXVkM1/ZbC4cQGjGrBPleqArao1VOUZEe1R3wb2wjaldoNGD7fdSHzpHOco/YFmuLKgW7zjr
TaMcFn5pJiEZ5Dq2m4126x70bbgXtqkj3dfanujSg5psMuefPpAxW/B6DfNdpfmeM9XglZg6XXsw
fd++fPWlZbsxfbgv2/XUAKjfc4jj0GP3wXW004/Vm76B0XHw7HFlBJp+6zdDqjG16i83iRFVY3wE
sNnWli2kOG47PHD6rQqE5PJzLLWzWZeuRKnPjZE0lDz1tj0y/8J/jqOfly8+Ndbvfv6sXwumG1uq
6gYOyXdnTL371FfA1Rjqb29ALOXF1g+AjFgVuofLN5Smbv3dHWfd3ZKpG1QS5wLszgUEs/5J7sOX
KvKeUey9jD0UMQFq8L6E1tOjHsYWsnbrqR1/d+vZgBArgsqiq/bQs8PyjBP5OCTSNYi49yYV2Gnl
JYguBIKxqr+NTSntOjV02PLzb0GA2GqBsTrHv+p2d3UlrQx/n8Ho3/wqfTaOpFEqCalfeTRT7wEu
7tsU0V7/xEu7D+7aq8ZmK32M6XnKWj9faFH6bGSJ6xzSbzIKHAEZb+Npz+rdtrbGWdpWJ9Z07GnX
dunawivXZ0OKVoRJl4oQWiQtfq+y6D3r421e5djs6zektY9KptjmoBybQHksA6BlUrWnTvwcKZSH
oXO+eVpKnFVhYjuR7gc1Z80cwWBqTXOvQV/AZwJvggysP2NpHTh4IGZHCcJNVSkmihkUAUmqHxul
/qU14lPjx09TCmkS+KxqTRCuUoWFD9U32JmxxEvdJeIPRQ4dxg4IGJGl4lBQP3KhB9UTnHw1+TkV
jxpXva4l/ySQaUKa2c7Iq3dFFQ0c2MJJMtszIuWVQXJpGNNmIwygdj1OybBxQKock/tkG23TFyLV
N5jzbXmtbyx0S302FqswSTu2vL6DpDz7A5OPVieW4bbVSgrS1Ne2QwErMKn2FaVyFeCYXg7/2iBn
I7UBcmfoKTByzMWBhFI0dwXwTSXS71zIF15o3hsalu+so6b7x9fandV7h2G0yMONf1uyv1LiWViJ
6LM37aboARWN1WRSdTdFFbwalbW7POwtdbnZIB7GVDxjWI4OtZGDOLDqrgKQWOrm8uU/f+J3g4j8
39NQgocZOEkfOVVZDiS7FVeBaToBhxHwV29JBnktPKx1jQJGVhauKaX+8htvCmao4IjHAmkLrvww
xe/GhGD3ovqguRWkYD09E3BS70icupE5nNirjX5bqmhjKCwHMA/G5wAPCGf694Gb/HYV2OJBy9yn
WBRaRwAGmh/uR8HdE4+XIpghRgievCXFOTBpZUT15Xt7V8Vc5Yf+j6qrQGANHCxYzb04BddSUq5G
7VkTymPqmU9BZZ4CtFVZ7r63df1qaKNi92r1msXCWVIsIhaxnsQKxK9ADH71nbXSQRbmeW32ATMC
EzhLiT3HyjHRv0aIpHyZ7aX1cvkLSguNT5t9wTzTlUHPq9Axn9s95zmOv4WMsCOwGi+/DcBxv3b8
t9AWtdkMHEGDLxEJs7PR6msBlH5hEK/GfnvlSaZp5Ju2qM2mWTfvm3TQzGlCk/aKHe6jAyeAXYcb
Eu07qRGcBsPT2adntUG6dhWvFQQXXqE6m0kTTxcEszE8pyPvYEjfFVQNK880/fZvnkmdTZk6WV6t
ElEeVw9EEO2TQ7Pvd9q2PlQrw/zSb59NlJiIq6zV2Pr7GoFrFWDKtcKvtPDb9dn3TgNo2qUiekTB
tbu+MBWM5SiDDbIaiAWtMJi71XgIIQjKvrnywhbamD5rA4Vr6CjC8H0o/rUoAOfD+zYIwsqaaeHq
2uxDdwr+YzgPoeN65HsitFGxX1pps9KCp8t887G12cdOW5hLcqlRjJMC5RjgQ4MP6HfI91R4NYJ/
dg2WCog/QzROsX25iS00gM8V1JeNhJj2vjyKDDChqL2Daz/pydqZlbL0vmaTe2yqQ2xYCV8jIVud
0KHRHJ90s78BJUks3oDhY3gdayRMvQrM1mdItzOQpHoR35u9eEtn/hiT/D2M43MXGddpXx5EOdi3
+CgEEjIjuXRUzYWaCDQBZxFHhkBGr1PJ5CiSuQIjEPnM5OVFHshaBYyXLIsHbwAScvnlLQ0504N/
eXkwFNy+QhTjBPrwi+UkuID6ySo54cVXa4+o3pRUOFy+16ck5pvmoc7eJumjELQ8zkKGe/RMra1u
mzP68xv3ONz1V0ggrcNUf9Jv2veVOy4sztTZ47lDEKZS2vlOtxW34i623WN9hW1n7+3X9uKfYpnv
nmpql19eYcqBVFA17SSi6e3Rjm2CciazyANvk6fcTaoD4S6sVyr2C81dnc2nMWkSYgcjgz7GkbT8
t47+bRGnzuZRoST5DJW85+h9tBvQc2XGn8ufYeknz8ZRLxaIf8pZIqsF9iuh2ktSaF++9EL7VWfD
JSwp4lPdNnDKIr02/W4b+vgn4NLVyinP/2BbvHyfpc2EMhs5U4tFRm9MVfkX84Dm37G2ykG4/yxf
78OVwX/haZT5+EmECVI+biKkytYonyaNfl0edJyYuesSqrdy2Ll0YKXMJk0vKlM3UwIG6pRVpmF5
j0Us5eToBObeb/2SeEl43bpZ7Yi4Oahi+CNU25MqAZqtSDhVB7TsXUHkmCE+rrzghclWmQ0OelIq
Xp8zjOOhPaXieF146Z6YtjuduTVV8qfAKE49mivAFSsl9+lpv+m5n6P+l54LHjzr8soCDOySnJhr
ZHIZW7DWRDCwCpJ/X36yhdavTH//5S6e0Q1JkNFE/b44tj52Lt8A0HL54ovtcjYcFJWoGuQCCof2
Tb8intFRHoRzZ8s2x5zXa+1Sma723ZuajQ21ZXKopYN/7kC+oES3yF9Xi2kWvK3k5FYnm3IH8OzB
Vf0nzAux3bWynVbZCSaBaAdFdVeQmEWJkOhvIaw9PNytOzklwxMG9HcVHDRS65GqqgcOsq3To1VD
fYTDQnY4yPhtU+tOCJL4qlFSKLCmcs66VMBWBmpl5U0uNcDZKDVQK60hdNEaCP3coVTi6kBow3p0
t0WGFjwVzEcI9x4W/LzhiKNwLt95qYHMxjAOsGtp6NTAGUiDqZL3ZLVs9f30J8uzPiUPmuFN3GY2
FP85kCZnpNuPW4rAV+D6/+Xny591oC/tu/H0/7sJJunaynbEL60Mh9+vvv4jM/hyZUImvNqK2tjJ
CQJmqL/qYQygT7Yv/3Bteg3/26pledZ35DHXqgxSuTPBXYMktz1Jr7aSmr/E9eikYUf6crkZw8g2
Bf/RrYaJAE0MhGDnfQSmQkJiSCp1loKlV/t0m0cYxbTKgyApvpKtxmGa3D7EJfjexLIUwCMGWh6f
Ghg2PXBi8sGUR/BeubkVzO7FVyYvh2DYcQhKoCIot5XAtJFNLGvHhnTWwB1J0B1iO/XjK9Gst9B3
r6FXEzfKkQugGitSr3NFPJgx2UQQqP1evBIE8EOR8EfOML1cfnELg44sz4aDAI2V4PbCf9qVv81v
x41rfy6s7CDduLvLt1kYdWR51iPbxPD6wosiB/rNljTKsxnmT2IEiTDIXpknD3JcwpbxsNEKwNHR
npwEQbrPfcNhOjkPijBsC6rACC2EnVlHT5042gO04kwk0bgwutDmPPeQtHG3DxPy4s3yWMdkBLV5
7e+suDqp2fhcB+FzkchvmQxh9vKTWdOL+q7lzbo8DEetiGNsvgJ5WqosP0CnZDWXYZWWAkBq6tnM
Q+Cz8ibJxWKbKSokC9CkhIDvcNo8R1LvVJzMVsqboECyg0ZIVsrZdb0fsTT5+Bvl2g2rq0Ru7kRi
VpW+OoxUlzdmEL2G0XjwXc3HcuuTuCamAPiQ6KvK/ehZXL4etoYKxQBHEToN8sGNoDuopFsSC5FB
WdTcW3j0e91L3oveOGPFvIo45kRKcAOQ43clcZTlqupbUvV/iMj9W2jDET2I7ZOhUPhaToOnMGcO
D4haj1JEPjQRH0STKjLTbuUTxtlB/yvpYYNv7XWrOvMJ0AqKJpdI/lhxdIep7XqUxKeR1AS9Ux8q
F/e6gQew0eAtxf2fVjGufYtQCjZum6YY7giVvWmgY/uVoNqW3r/lBFJtssm5dfmbLgxWn0utL4OV
ImpRKgNJJ0ltj9vseWz8GxB5K1dfqP7Ic6n+iMsAH1uWOYaJWjuzsHRZVmgPXvsUdgJyTW9inOrC
uB3VWDzIYF2zYq1iu3j32RomLCgYFEqefe6j6qf/nONEd/nV/4eKb6FPzDX8aRaN0FxLgiAJqd2Q
JlwSPuXpdgs+eKMOja2DV9qqk/iJ08nTWKiOK9b3iF/WFlML88HncPflE0q9lFgD7nrHrwvQuX1/
rWfgBuT4CYje2ib4+2WG/PmKv9zEqkXJaOp6epXdTtkrjnns9sJBddbkfUtPMRtbsIpaalEVJBaT
n5jG9VmLzB+RZf5xJeH35baufr9kkeca/zA3XF8cpcypSVjurXtRBawnUJ+yNoMBG3/gWNoo/T3K
plFHAYdjVYx75HL+FWs7eXzuJaRmAoHj7Q0B4VvDT3e1EZOrehtlz2r7DPZoqwqak7T9OcMKHqqs
/Ko9yOJ9ML6wRdmQnrIfh/BqAjNESrAli6TH9xGS9iPH+UEbRruAznD5gRc699xfAE8pwoSWpg5m
yRst7PdCk9z2lrgy0y1dfrYdqznub0uPT9a64pUVgXvLp3BA6eHyr1c/D9u/mW/E2UKwdBXYVrC/
0ORUt6Xv7uVoeClV+b7CxbVhGrmluGwjCkKeEkn3o6pJ2KL19iDGAP5G5I342UTPhqxBCrDgk3ym
FTdNY+CjzdofZL9YTj2Wd34HsgM4mQz3BjkreBU3J5qEWCroQX9MWXlpSv3gQYoMLO1hNHCg6eFP
gUw+MkTA7jWeh91SKneyOT6L0JxNFk/72q/2TcJxh5GqR8sPIzCy+XMkwPDXQ+sjgNtd58J9KOA1
NxDUJWq3CxoLrLZ0pypwNYHEPxRhSyQVqFPZJLycGIlb8ujkjdDi5udBbgTJPbpy8aoKRQU7JjH3
bRQf9c+MQqGzDoUy+NueuGJSdPtXE0Mr2UvUoUQ3ykg2ifxdVUBgLQbCPLT+Bm/1lcUEaIT+o0Dw
KUk8+0zv3vuxPgdCfy0r42/Evs8+AQ9QYpqjEbsfCDGf4VgjJYxJbqyK4Nh7DHxVW2GSm0yTDaKV
UDDBoUuNbQL32aZNdk/m9tMApMDqld+NITmodzBLc0IUi7dkDJS7NmV+LYP0nFYygb+kzsldcl2r
/ZMBCHEj5eF730mSHRod2E3NfGjcxonBkE1vnGIVllOQKTAYgvBciBB8VEMBKTHupDS/CsnAS2SM
lgRi3KcWp+S1Co42IgUNutRt0NV3pKSd9Xi8h8l8F2r6a+jGHz0MxzgbPFJLBvgx5UNYNz81XblX
0/ovXM4SvEbzQx4HliiudFfh+ZUHGR+9TqZCDp/O4qVDdmnPWk2agVQCB+k44osIxqQemxGE7D3X
k+WhNFISJYK9Ggh3yHfvVc5uI6CHtu/144awkZswbZ1cAjsfNh3Ge5AtuSDaLXY1Qe5vJ4scu9DM
AfbspNlIZk01PDQB4QvMSHvXkB4AWmhbPzYPMA3ehjj7lSvU7CTCq9IE17xf5KGtSewTqjq81rTi
txaYH7EhsXaGc6BlubSPuhwaReOfNGHKBjYBofACyNA2xA4aFZTAur5Cews9yB0ei6B4k1qTtCLz
byL7N0KBnLnr/IdSSm+MTgIapkr7XNfuAjV9iOn/W1FB6wk874q47UOXpPkO8e1O73geoWkb21fh
yQ9y9CO3CAroQMvGSnGtiN3VEJNj15F7QsBDDxgyfetSKdkqTfCWVj4Y5spI7RLkZVemV4agHz1A
qvBoDo3UH4DpkwcF+q6UxnPmVo9Bq4KiGqxHY6wPIZbc1CLuzlDr33GVPhbELm8CX3sa+8IZLeA9
oxo9ldlEZBmB9+Pw0dz+pWkQXlule6X3eEPFwnxIaZK5B0ughzQI3Nqhw7xpkCBGf3w3WnNqkdHW
ktM7QrX/9DIe+0KCbSNFO2UaUSSP1NlmykQUxj+l0o3OKFrXYe797jPvZij4z2nX30SQmzeFhVyJ
rEEp7h71sb4ONFbvQ0aecFnKD2prEQBr5k7WUJQPJuJ/3IBmyBGB7wRzPPU+pdeuvVYniGqePg8T
xEiuAFsiUkr9/LZ10/c2R/ep+L8VlXqwpIR/05o/uFp3ZU3EXwoNrpcRqtjd6VX9XgOFVUgoz3u5
voH6ue1k7cal7GB7UeUEKaBad4rZcXtFI8FYesGneg5ra0dkGVh9MKfoQZBcay2ZpU36GzLI39oa
XbtJdHHicREbkYL5gVGeb91yfImiHApqo+kbIRperQbv+gDNbSP7Sj0BNBrYbt6t2MkvciW8DSDj
yV9HsdnEbXtdygOAqX43ek18CMIm2ioGbwmy4An60yHSBpulhGOgZWhF/NwmtQKFLY6nkn0a3YEh
/qPJ1QczDeCVRj25un5KcmELRgHMovRH8a2jmANbz6YYMhTShMc/eb0OsTewjnEzfPg6tEImwP1g
jWdA2+DCYKJFFZvDRAJdLZVwgBhqfmo5GxcST4QUapgHByRl4NDq4sDBKGmJBGTK5WMltk7jKbAM
YPk1ZsNkgcE8VfdEwP9U9QRQywiSXoJgtemJX6xo+WVa71uyc9tWSu0+Td9FRbwGvw6xN8G33Wnp
WzQQxUceC/Ef3tpR3oJZRppLmSVWhgj/JRa5kC1+qXgzQ9s8ls6Egbxn3nD+7VhLmmuZ86CRShmA
E9wnSlv5Izioy8uZheMHaS5eJlVUrqSK3Yh+j9tzNzrqUb4V7sk33DeOdFy5y/fraGnuWOsryRWs
oYCVcmB8KoAGOkytW1IFwER9jH+JqdtEtmc3a1u873cG0ty7Zo2JUHMEmBIeOhBnHvTPUUMya5+/
CwZjIQ4GeFR3g1mXQNXctdsu+A2leUEpZYJx3TCiQRzN+1S2rbf0t5dQQdmpf0site/UbWqPr6yQ
PqLTsOdIKtmWMbHRGPjs/IYT2nGX7qY34a/tkb4/bpbmpajQlVTPH4h5ZY8BV35KHi884mf8qhHt
OiaSxWyGwskB/WzyPre2Ehryc1vlSFhCXfJvLXNNDLu0NJ/+/st2LQDjityG7VquvoTJvQ+TUDXW
3r35/YNCUvnvq8cJEaOlJEdOpmTvZBzG2yplqZnop14jdLVSPbAoxvBodsBXoqy+H3UeuSHtIxL5
QKVbnw1K60QVvEeKQdyDV5Cd4z0KHJJCj3hMpeIjdylMiqFKDCHKQNItboY02nuleaXWHb681rtB
ZHVl9vmbKXT7YcRLUgJiVjT/LKUB0IUSfRMhzpyc7RRoVGL2ySncdonKzwSFXqanuCL0HOWgM0W1
5HiQQOjHbNnQ95eVeLIGCewC+I9APHmU08diuI510Z8iEMgyz65KiTA9IiVkv35HybiRLeWlzJor
Epr3iimTLFlmOMAyHXZwd60JGtnQWnfuZekpFeS71mz2vq58DGrxQ8uzezEsb3P9N/CmlQ3g0rAp
ztoBx0aEWQcDCcC30Qd6AEfYIcJSfkD7t8XrjojZm8vjzvdba+l/mgSgoaqxLOsQyGc1xE/e5ysD
zNKVZ8fdTH+i6Sk8gkeouBREB3NoXy//6O+FHzjK/rsdG0NWh0Krona3xueBnI+ykj98ryHfsEzt
NuPkztM+WpBIl+83bYy/289OZ0hfemVX9VozulpK0BRxD1Xt3+VSvFd1kVK7Wr/0NTEll+8kfz8q
y+LsEJos61JPRqYxzu2n9loxAZTJT7ZB4IL84dYvIzgQxMAKUbxPrORejoOTKA4TN4qAg9wKHw0E
uJ1LvPs4XOsSm4kkal/jmKSYy79xYUKUxdmRD2gn0fBaN3ISNhTHfA9kk/zNfFPZ9Ut+794oa01o
QRIlzU3KgpqxKJJ0MjEt80cpNwDgoATKmn8oBwYsIt3p8Lpyh0L53eiN/eUH/P5zS3PLcsMu3y0G
mcPPjrhuJYwPiH40O7BK2zRJAdGzlXa1ICaUrOkXfGlYRZ0ahIlyp27r3WQf/UlyrF31a7wyDqId
7tJzsaK2WBDDYHX77zvpfWeWqiCkTtg0V1Kl/Ch6cnGt6G9O6ljreTbxQz89GFjgRvYNlDbdcJ+q
OHnWC/GlLsU7zIcBxY9wReGw9I5nA1zCjjWrc3a5Vqfua/F3nb3AmKQWdWV1T5c/46cO7H+7LdSo
/37muOm1cYC97aglPaIlILKfSsocKU1esAwmo0ZFIqlgVEMG68vb5Bpley1oV1IGIc6UAAbmZGH2
wIMTSkPQDBSSDQpxJyOV0xl3yIfLiDiWWNyLP0ZR+N1SU+305jzqJMMO8H0T5LJnH8434WKHWPVc
EOzadRoRUhqTnRFpMJnygbw6T2Nk1xF79Nq5KDpH6Hp0W+R9k+tAVVg3iPgiZsqKHuSyP1k9FQx2
pdu+o66Q6O2xDtxt2xUA7iY78uU3uLAmtWbjLBWxsu3jKsMizpaxA0WVyRwG1PlOSNmXXr7J9yoU
0t3/+yupg4fwUaSS0bArlL17kr43cXCw2IxwmoSJb22FPV3wu+YwG1oTMwF3ELMVqd8gxH463jE7
8iyHZD/8zNZ62veLLMmajY6C6FYp9EYOP4PNhOD6XMaTtw4S5l60Ezuw18SbCzOsOWvfAKtrvebA
xWH58hoI5RPG1O3lj/L9DCt9riC/DEwmVBBgY0xD4RF98CE6TEWD8hAe/u3ys28+AbczFIyZU4Ta
FX7guN4TVZl5ia2iPg9FyHeccF2+14JDVDJn3z0d3I6kCSiU3l/vpjxRRqdV2a0tYK+FYWb7j9aO
pWr+Mr4EJ/cx/ACttgPds6qzWuhG5qxFpAXGDCJCmS/l9mylxsH1sKm44lYCIXX5Iadh85u2PTc5
9pKYxkPLC/WFyI7L9t7M1QdJrFdmxKXLz5RimTS6hVnHmRMFFnlO46Yokdcka5qOhRdkzKbBvodW
6hkByovx2iN30QLNKUWH2EhXXs/CGDN3MJZeJDRlxA1atjByZ+7DFn+kAg6O0Rr7bx7bYbnm7V16
WbOpzWqB14sKlUVFPemuI3XPqfly+TMvvahZjzcDuTCpIGROkAVn2dN+sJdmcC6h8EG4u3yPBbWe
ZMxGfUnUdVXhaMqp95CHpt24XW1D2zt3e0ANOwWEzjrjRF76NLOhoDBFsDpVSRZCbVKdJPkvMVC+
xPmdK6QjZSGAZ0HU/YhafC+pe1Pr0a4lQxBZ18mL64OvSYcwKm0WhCPJ20pAZAEhpqWBAQ2GRCwT
amhqsdMrgy1SOyH5zB5JoNml5ZppaGkZZ8xGGEVw4yKVKagZEmnMm+DDPeSY6cXfqgUJFexQvBPs
1aXcUiOYDSfsRbJEHHusrHvjTd0Rr95tVfKnH/otSjzkv+6Doe+g26/MaJ++jG8Gl7nzkUM1t/d1
vLNKlDuE6by6Co7EqOTQNWteXDOrrkQ5cTmTt/pbsbc4DJCDZFPkylbJLGJr+obMBpntWF9Smq2U
pIeiCHo2LRvO2RXrTiHWqI8w8TeE5MQRx5ZZu4upL7Vu5UQSNaHRv07VQj7kbaQfZVE+u536ZFGB
EUorISnDLLYcaJzbLjnHhYYCXh2u+4KqbGxmZwrsOYEVlNBMQmnysr3q+uin2CA317sVofTCV5mb
Nc2cExLRo6FpvnnUxeZJHM1tYcEHMs18ZbO+tIqf2zSHiGpUM0i05l9Rsa2uhm31Qdyl7UOCG+8p
Cvof/e7/x4O0sMTQp6f9sg4Q9UQRrJCxoMnvSvFdrf/1SWaDZNRIkOGbOnHMc7Mz9sWBMs4uOJD2
mv4fGcq/ClBbncW1Oy6sy+auwcGAEt1GLGkABe44Ajvnr4SdUWmmxwzXRNc/XB4/5WnW+q67zMbP
sC3VZEoQ/WSPsUl/Thw540MpdnIV2tbO2I3w+qhQ9M+cV2UsCLG536VneZOf4+3a4nBpGNdnA6uM
mE1WNCN1OOYrT+Kuo8K7ic76kbgOLMTDiQPfW2/dmbow7c3tS0obJJVajzHqT2VPYaw6+HvktBvp
yuUhjT/pfbBffbildjkbA2tPNQMV9COnyHWzlfb6lgrclJq99Z4kICkE51nHtSLGQtf+HxuTm48y
2W7oJSoJAHlKwmnrXg+psu+Hzr7cahYeaO5lakWt90fJSp3BzU9kyB0CTrwvX3rp589WVy1Js8Tx
kjbkmXYnkh4PwaHWiKTw1o4rFz79p+L1yygBXFUtOtVNnUKijDX+6l1vqwV/L//8he6kzUYKvVDN
rJukaF35y4cMVSjXU2CG16HcJgb28k2WesvcvW2Kfmol0yNIv6w3MMoMqdYOazlF8g3pH7ZoI8ul
ILryTZbe2GyMkKOcCPlKD/EWS7vIVXdm9GR02orTYOnqs65fiGagSBpXF0eoSpIkRhtdQvpLSk22
spteaq+zJU+oonQMXSV2Rh3pFKJX03i6/CmU6RLfjJ9zXypFTEWIFTPGBwkyPhshQFTEpbQHA1i5
RTpjZmCux8clC3u1RB5BpG5FmdNDYyJJ29IHxK7aaJ03kgQUWr5Wu+S+rWR402CtPW0X1DlpxMbO
NcareIzvWmKxm/rIue7m8iMsvJy5wbUVC3dU0yZyEFjYaYQCXl9pNwudYe5vzXziqdvWiJxCvu/r
M9Xi2gBoTnqpVGf/+Otn40VqQZktOUVyxvJKtX7rTF6XX8vSj58tJjh/pEDTVwis9Smek9D18ieF
mFD/qQ2Hy7dYevOzwYIoWrko1DpyfFIrCY3wODaTrJWLL3SrT3nil2FO7tTSoy6KLM+imJ6Fe3Os
t11k7S//9oVthCZPhzFfrp9pvW7lU2i8YhJUb1XIDPum3Q21TKVJeDU4mKyFHJP26IQGUSnYOmnQ
hKRGU4QRwXwrz7n4Q2bb/dgY21LJcAW3+5ZVybtynW1bdLBb7aq9UR35WrhbI498Pzlpn4uoL88M
BB+pd6njRtHo1OmjSaanb7x55b8+y6zRIbFtiOGcjF52ehK340naZNvgIPygVzKu54e1J1lyZs6d
KeiVW4C5COGEJm23qNigjGhXut6d6iC4q3WAKrECGIrqehqA/O/05MUQ0GQoHNu5HrGtkvaw0pSm
kf5/x1DtE5n55bVqQp2Gqqb5jEBbcaBKk7BPVG5Eb5d+QCk4/Jv6V5t7WpB0ET6i8nYzFE8qUTsa
np9JqV+9rjzJNCN+9yTTE359kibrFX8COsQnaT/a5a2/T7a/Gtt7Z59jrz3Hwvyvzc0fnMqZikzi
peP11rF1EVhBWkiINyI6Uxl/AHQ8toK+l4d8azTRXzZGkGhibzINkGc1KiUxYemJIIm12tf3I5n2
WSD88txu4aly0oeeE4zKiVSlh+Yf5cWaNBtntLCM/cCnLm7I/s5t232VoyQVzJXSzsIv/wQoffnl
jS/mxFiDZwmkJy8+DrG4MjEt+AK0z23x1yu7aannMQ7K7nPJTzypslHtxlZJEKi7lVlqYUT6bCFf
bmL6ROB4Mi2B9QUV2F65cXNL2khuY6Otu7vcrJduMpunRsno5SCbWjUxj65mQikYt1Fjntr8+fId
jO/7zefY/uUxpFZsBJLIQkcTpZ/EnF5FhTCFCQR3goXCodW60b58p6VnmXrulzuZtSBFqjY1p5wk
EfGnVt35abeXCmvFP7z0KLMhoOwI3VUK1g2kVpZ+jtsnt+OObxOah5ozwsuPsXC4os2tEhH5X6qV
5rTbPHkzc6JKhEE6amV4NM10R+zgVivEgyZ9mC07W8vatd2zAORXaIsDqeF2qUOcEIOV84qltzrb
4ZLqWKluJwPdw6YXhsbewi4m+G/iGl7s+9WMNjdVKIngZdT3GPFiC3zUMZJeYL2vvMyli89WEFYn
wRIyYDoSsLZxm3qTB4jfs7+XP9XCCCNODeVLi6tyNbFGRQLyI/sfxB3fJVq/8sOlT6P0NxPO3LwA
UFdVG0TYTq2lha0NNRAzDxmqp4CpKJTQ1lvlahyDmzYcKnzpynVcGI9ZO14nQnkgvu6oKp6F0roY
tm6h8r9V/WcujPvEGB/VIQIhPPpXsYr/wDcl0tzd32okaeidmm3Ys9gOJcTanczRsUm4lxXGe1NV
foiWO5AGVDgBQWFVqLxYrn+fpjmrisDat5rxUWfFXd5hOgtDwso4F39tkNaC93/UdeuEIfMNOOit
kPmqLXqGvvGb8GctmPcdOiyiFdUOfB7Hs6KYPoxy4sSuehyy4UAa3CmzSG8cTHTGivTexCqh7Aq5
RG31p0400r7E7FcTcyarjucqaZONpJJ6mDZgCwQf8DSi7A0+CJwRYv0S+OGr6XW/QACgWs37N6FB
N4Xsst+SzfbQkxVKEGy10cnbmsLJSZ8zqhopLUqWzMAfELsmkd/Ws+eZP4ra3RUpUeHN+NZX5d71
9dcgNG69Cu1sHbc7uRZ/SoF7zFpR3g40yKo1Hkw13qFgEbeGhy2C3OhGrG3PF/dh3OvbrhkeK0t5
CoLkOWu5q1um+RYjxN4wyDGLrJtUTrK9VSho43T/RGDrtZDUH3EVXqUVjhUvbODP+MMVjK9qZVZa
avKzMdDomtCqrI51MkfdU8H/YBJCtXLxTynrd21+tpvHDZ5HrqDS5i3p0Qzj8iCUHZI2NcM/Xxxy
n8hFmDe2nIU//x9n19VjJ8+tfxESYJtyS9l9T+83aCbJgKnGdH799zDnXMxLho2Um0iJIti4LC+v
9RTwTnBdhm53H9TPeggeMLdQwNWjX/ooQXmBVaOqwh5L4u5Lrbxx2zo6dkYXuIB93plNfiJE+xU0
6TVRS90JgmGEFTVVnVgBaRng684bIgxthD5CUUSnRDUtF/T8u74xtwZw8V0MPksdM+AQk08jyBhk
pNUEGhKdH7ZWPqEgvMFUnsxggDWkzW9iQ4LAhUvAtleCzotHshuK/kglgEskuxuq8LdSpzcyNt2i
ec9zEI37/oXpI0wo4/Bc6ek1YNMgP5IPYgCNGXfjxlASGEIr4x5QwQ/G+O88gRU41+RHNGlexwmD
7ykeaKXhOcgo3/Ypu85t+1fI5Z9YqtDZGSCPmDXKnYXSxEpc/Dns0jnixQBBpjPhRrvrM7YdLPMx
gCUZzJutjZXHKJWao29m8FrU+nOmx4CyGaD7jCrYvtjbKSNPSoX4AR2b+9GEnydlj00Sv3ZB5sJh
NXJhF/TaJYMviviowE2sgSFRpeNzR9tmDnDyfjayUz2QdymjczlI34I9sGJTmAcGpdMPdHAkHN02
YKZvYhYRMEszODrz61YC1yLoozpU95fH4uekgc5rMGkkQ6hMUtxMyMOQ9VCet3Ytg7UknFVxl738
kgUoHP2rHjPaecw4m27Kgw+KzyZ4GLfS16B5kG+NtZbsz5uf0tl5Z2tGx9suhUJu8jzCz88CEe7y
BywsmLlGUsU5NOZKG1KKqMoA3RpCKiTvjNfLT1+4VdG5INIQ2wRM5QGSZl7vwcUTnriHwDN9uJQD
2c3c1E9vQeG3/JX3TSnn33GMzis0gymoHlh4X3oSe/k78UG9QkHQBW0E6BU7dshK/r40btMP+JaB
MLVueEWgl1qDyGD3KNkj4ulrvcSvm9jf38Hm8N8CxXTo70J1CRwYYm1VBqDK9DGAIU8wS/Fkfo6f
EBw0nOwGBZrtGhT+54XG5mhgS1XBclMafFaJiFXlh2hcg5B8Lamfvmk2ZJo0hgQqY3zXq9BzpUqQ
QCEZTK66lE92zFW3j4r7oa9uskQeIhLdNjBDBJsHcD2uftSlcWckoK2A/zQU9h5sj3tmw1QhyKZ2
cd97FcnPPKNXFozWi4wbuMALUBeMNISUZgXupqlqTllPMg7tA+yVOqeAIrQTmuxRVsY5M+2togNW
3nD0RqAavgkLmJiT3rZcXAvuFJo/ZirgWyAaO6NlriykhTT/LyytohsUjunhDpRpt7fbPw3cHyMr
9wqF3V7eFT+/gs5BtGaVqEZSGwCi5beG8dgEnyF9Z3biXn78VDX4e17pHC2bBRELbQoZSc6fZbdh
/LFUPgPrbCWnaKLhrN3Lv0oxP71oFgVVy5B2oCHrj8oSustlBEPTzoDgbVqcR6L4VRV4cJ7awzlh
a+Rj5FRCvRMVckeaRb87KY+2iRXRcIiOdsRSDgaDEFOKskoXlDd9r69cV7WfGxh0jrWFh7jVkRZH
jxKzkwb6HVJWCR1jad/pQ7aJ82hrtdqHWhnv0EndS0JW4u3CmTc3DMqgFt1aoD6jwF6+hQI57dg9
FpZ2FXb5ozZAqePylC+0uOkcGMoouHFCAK9RDehpV/J3QyZdDdHgjzY+1aoOuo5McFFJWeGC9PyS
5rzY9uNgbIHe3+eCnAa93rf2eFuo2t7OutIpUwPe6DAXDjtzX1Tyl8ra5wSM0cnm2h/aYVPH1Lv8
BQvxew46FTlwJFqGCjdcqvXiTbO8vNlffvTPMZTOnUdyZRw0mvfTdgtdAwiVsFrzHVl69KwmACvc
NrfCItw1uH2Nxitnu8u/eWnJzml6MI2pw6wvcEoCGKn6kHQ/hv9vNadsLr9jIU7MCXqUqrD5ToSy
jXDiw5Gei7coy93Evm6b6675ndn5yvL8GVJG54Q9mvExKOIo2o2dGe7DODWdtrIaB0ZtV4ERwuUq
l/dJFq1lHQvbbk7dS8EMGYYuR7v1QCJ4L+2KK+pW7niMvOgDZX8739qfMFRBvfrfIAl0Tt7jJXyk
Wgbxb0u7jWzhURxcY7gPgjVqwsJSm2OLA2KXcdVCylID0zsKjhY26OV1sLD15tDiweAwgScRsF7N
8GDiDpQX5TWES1Z29lLOaen/Tc2aBnpW9lSOrL0W6V8JImW1DbzWrQfHL3Snf2KuWEUyL43T7OZs
Tvq2NlxUdxKX18aCl227Jre+NFCz3V62ZtSoTQvYSTi8tDz2CI9uUAXaXp6HhbTgL8iwMVCjiuFn
AMr4IwtPHT1xlIt10q2gEBbaiHTujKJXAnp8NippdCvhGl44bMMPfGuezdvxs9q3W/G4BihfmIY5
gtiCXymKLajddrYF56y7Nnu6PEoLTDw6hw7TCjf+VmCYQMc4GYZT30NwzSFbdghdMLf5ZrV/uBBG
5j4oPRDhjS1weneWcUp6dcMK6NYGhQ59q768JgOUbnRWu2BynXsLZAnUNWrXCtUHEumQOOC+Dq+6
hjYn0mqPlz9/aVynf/92z+lqGnMtRHoa5p+yv6PGyuJb+tbZZaDW7UCPbWit9WV3bYD8EdPAtyJ1
R83yhpjayuwt/fx5LEjUIGcUQ5pHuVPnT3q7kvQubZ7Zth+jJOVhgksz5M6uSAhoqZkEex0+Uo5S
9SsvWfr1swDA+jYw86m4oDCxhcgfd+0Sl51/mtk5qJeqda1AwhHcUqlvzTjQnVExP/7t2bPqf88b
MxsNNGzU+HdkHVftgxci4hz+GhewXg+0hO+awS+VnVJTSMNw//KPXiAb0jnWdaxboTCJEnF4lV1l
PiRQNsbLRLpfazIv/fzp379tJtozePrRCDXcOHKgvIt2MXKGPPMuf8DS4+d7tSrHuETes9Nh01Tn
6pkLzWN8LSNYevxsy9pllvI2xy+O1JNC4NjoF2uQ2QXoBJ1jVc06YDBTLtDhk5Bwh40W8ULfvKs1
Fw5mkK905OjEh+BuLX1afOFs/xaVwkqoXsFb4VT4xrZ+iMBwgG/XMX5qvInhIFePpoVQMZfYtxUW
qgZouzsK77sabqNWcS2qm7pcE+tbCBNsSri/LSs5qClaPyXfMTs7K4X1ILO1u8zS6TeHpfLEbpRM
yolroMFMHULUYteinNb7kEI4rHtdLFS86FxWH7VqpVRKje+0+6lWSJG1oYnS+Gwz1b1gtQDnWC+/
Gs8cSpDOmiLC4munSfs2djGq2YMeYuwaTj+k0jz0nD+EEMXs1fJVN61zAM1WLyjhixuAYwdhTyaS
idRBz1rJrtNY65xkOlw6PRpRbVLCT0UYKy3gperyHPrK0G2I86nuO17jLr+DQSM08h39vvaNTXQI
1srLS4naHPxKu5aP5Yj3dO4kk685mOYP2MjSeyDOtvaeF167Zs29EEbmBi1923RWlyWoZYvkCVnt
Kc+h0lfJlaRz6fGzE982SqZwgU9po37HIAXTUDg9/Vu1js4tWdKB9Qxc8GgXajp0SnNXjpC+ih6H
8vlyDF+4JM+xryQWUQ/FcXQtwF8xNG1TQtm6Gxq/G4pNphUe6pZHMvCVUtVCGkZnoxXhuIAyGbZ3
RUo/Hc096FbYag36Z+dMXRMMWJgTOgu2HJWestHNeGfo0bmvNW9sQVHKqhW80UKApbM0idumHY09
ehj5cE/DPyO04UbzJm3/rfVK51r8CUs6qlVxsrOCK5hvua36b14idC7Az6MOCmsanqzm9ckuQUnN
1qqlSyfcXHM/gcw3Ad8d7hfSgf4hWMiBh94exKkc5ZBfMRQjcne8ubxsly7dczn9Vivy0bZQBGYS
irpqYKEbb8HODSVHpa0/URGlO2B4/AEVSacGcVTVircklDDjTl/avL8dxuKqV+yVVGgpopFpKX6L
65A7KESXgrLWueifyD3w0YB9JhB898dD/EQ3+q5dM4VYShznkvtonse93YGQp2TXpKd+Gqsbq7+F
Y+yxrn+p5keWhG6ZrFU4FrbTl371t29L+kY047RqQhP8GrqzgP42zJXNtJBMkFlE0HAvUGxFmWrX
UMSNGPG5VB8vr5KFuhyZxQFSQKakMIpox4Rw+uQh14AVhflwH3ocOkPwVd9cftHSCM0iQh2hF2+Y
OAQCCWORUbGfGlHqPi3MlVNmYZTmSG14P+udKPElQfYJdwonbVeKx0tH/hdN9tvk8iyCi2iHJN54
m7IgzQl9aC9PzNsSZK21vGfp90/nwbe36HHc94MGF6tY0yGdW3bQnY/SlWvrUuiZ+wBoLQSc6xZG
Vk3kAvYkQVCEYrTXD0gcB3hF9H9SH9Ddlb2+9C2zrd71QimbGnOhRroTNzAZpysfsiDGQ+coaqDG
M8Ji+FfV3iQZkG70Tw1c6GKrP4Z+4lZecwpesld5K1xlr6ycyUvfM7tntcyQypjDubyx9HMc4eYP
uOPlfbHgYQql9//OOwCa2cDJiN6EHh8TyQ4FlMvyoniF9pzH2mqbofcP3X84N47FmUZB4AjW+YVQ
oPqVVDdGrLpw8oM8gh0ekwQlvcs/bGHDztHXRWSnRsmnObRUR+fcDSoBX45V20V83g+dwzmWWg4k
Qpt3CjxG59ro2ldZoXtmDMMwzYaK7+WPWLoszXHVULyNUuD7/i+NHr3I5T58CnbUwThv8m20EnwW
BmuOr06icGjliAVCoPZS2Kdacj9dK9p+0WF/GKsvdOy30CCU1KoiHTamQxwMXqba+yALoORqkdbR
IgVOU5M+bVVl8EXRer5JCkiD1Gjol5bp5HH8SYSCSiRNescE5s+1Cm3f58WmU+H4ZfX4z1I7mkZ8
y83azeh4nelq5HVajkbZKP6Ytc5cOqmsJiGkuTvzcUjTI4kL9E5I4LcRMF1pII7cBH5Ay/rcSbWe
wQotOBV5UQFeBOHYHsbOUsh3EQOCM9b2NjCH2zYHnlDTiruaiWclS2ufAKeGQ6H73QrD3tZW8JDW
6VttgFXTNqm5DwcwALDSAReKq67daoCEnbJWg+GWKJKVVbOQvX5lVN/Gm6tZpIfYlTuq5l6u36Ug
qU0qySZbuVIsxJOvKP3tBYWu1Xnbq7gRxeRaasNDqkSvl1f8Ukv+K/369uyqVwNeZrBYa/IroC+7
9pGkbgdj0ycdDbByC7BevbWMnTbu8SfofGw7+nBbWC2aL6QUX1vx2w/QRqwgMqBNZdQxZFWg+6xA
cDY1j5ai78shrcCyUddkShZuS19n9reXsTCMaGeNMBaT7/F4AwVYrcn82g4hafB4eUSX9vYsRWIt
LaQCYXEozRU3BVVelSrcQIx87QCYnvPT7p5lRtqQ6ro0MV6THcDoTbRpA5NibOpzs7v8CUthcA4s
F70E0lnVEG3vW4/vAGfxQGQ7wCoCsp3c+zcKLZ2L5OMiXA8lYsdODYZnAZuwOqA3LFkrvi/MxBxj
LqQaN1lOIyC8jjgYE37qyUp6urCO5gjz2LDU0FYwQNDoyXrp4pB3BiXdGOOJmitbcyGszBFkROny
0WS4/qX5SxkVxx5YqlA4Wki2l6d5aXymcPNtM2jZYBUqcFYgQ4Zn0SqOgHQ8xTRcfvxC1JpLPKIY
DygpiVHURDSOm0+arKRXS797lgLpBC53zELJI1DiW6gltWBw4XoWyzVm9FIKP5dwtPRYjVoNIyO9
wTeQBFj78S51RhcCb7vVot3SBM92cg7LUzsRUOYocWAEYelCg8ZXDciZKeVKtPh5qMgcOKbwYaBW
ioaIkRwove+H60D9+JfpJX+BxuAMUNYGpjfN9D0IDEeFM//yo5d+9bTrvi3MpGsjwmt0WcbmBSyh
7RC9huka1+nnZUnm0C7bCHsqh5TvCvUsgA+nzRqU2P4xMpM5dqvqeGpUZRlD7uZV5ucB+vBW+QSO
GGR5f4d57rP49+UBWligZI4SF3FFjRpgmAkh4SnO1Prod+G22EOL5H7tWrY0DbNrDAztsqJrsc8U
mAQF0Z9cmo69qkH68+oHuOy/k8yFxfTMxjyYencGePygxcRhcGFKbbay+pemenYUBxDzhx5yk+6k
8Scir2O3dj5Ov/HvM5jYs52rhW1iBQlsi403ZjtyT47ZdtzC4ANSeLt1jb2Fc5jMMV1VDV+2SEcc
qvzBj1y8xoXmwQ7WCzsghs9r7LyF2h+ZA7s6FIqrkcJGlG6hFAZolxO+6TCR2MnQgV7xKdplKDXW
1AvstYv5zycomSO8eoMMNYcz107dQg33BkH20MGp4j4hG/bBds2ZoQ/vgonzQDf5oQI5xLUP5DHb
BKPHAdq4Vx5W9tK0nH+YzDn2K4fO2wgubbIb3AGWv5VTJy4ufU62h8VQ74TeGrZ96ZOnffYtrIGP
EQvNjBKAAcCSCUogMjYpqTwj5RDtX4tCX5WAn75n2g3fXtPYeafoHfpwEDWtRrcpn9gGZYEzTGJ6
p/aRDm3rc/sEK5HAaR5C3I+c2F8vTOkL3kFQOvjvDxCZWdZcgz2lVneKR+zgBizWTSrUIwPNzp48
5NoSDW4RFs+5QcGNM3YjVMSdoK42FN5kQHQXNzGM31yZg9WiBcUB57EDU4oXaiiQCsld+2zHxDNg
rlRTdasQvoFR+ZPagimQw3LTQTeBnMLKrraK4bPgFSLKcO5AKON+GWFRj23lhKHiKiF9iCuQSxQV
T6WjoA4hwvTGBu6ORjC8DvA8b3LzDT5IroYbZDlAfM5ouUNrnkLuleHmrqqvQwkaaSY0FXXc5jft
iBMG3V4BjnkcOtcUWeUwbh7srIC/jVbsZTAeehWedIl8TVIRORCfO/AGzVFDfevgTsFG/VYNxXgQ
KnzttDrsnMoG3Bb2Apas37QycmRhuCJD4j/YkQMM7nWupYdsTB8HbXhmrCVwmxkeuFX4gYVOrNEK
fc9EHbtp2BogbNUoCfB32y7fBKAwe1M7hJnSniQHksQiQeMWA30MoVYNniTTf0PYAqkJiF2nzkyz
Dcitx0yX8SY3xGs/WLuuyjakzeDeYHW+1YjrJrb8XBFPsH65DlVW7lpDB9VBwGkubBSIqtGTloEz
mCbZNspACBjUg0Hbj76FEl0lo4n6xD5JnrW/SKChZcu6EsLpGban0QebuspBDlSBo9WHMPCAEJeu
WYWeAf17VKCCkxHhW00oxRRWubd1E5e8tnkuZf0IXrrpo3gEjRFeecEYnvpRAcdEmA8wrts0Hbsm
isKd0rTvNQv+6arO/bYGDyHoUdGl4FgWaXmMx+QzEgFIbr3ipZC30Qd6pIAlbDq0nPzCDHZFJB+j
oILEzRCh0FJ98Mk5NLVuOfhusk33nS17J+B5AZLpR4oWGClgwdK3tRMkUQHdQ34NjtajnkPqqSiy
B0tAgp+BWOIOieWRhkDgZXxTmvJWr5pjTEv46ATXU36jieqNGYGPGv1J1PojyeSToKNPlRGMrUYh
B11CKKnVr8pQ3QQd3yPl3URN4Uct0C0guKOkzDMf6NzWYQnrXKxvCPcVNXx44S0lArhnqGXniDE8
qEp8A+UWSPMpoNfJEhMNGuEt59DvBzXzRQbd7eSF5VhZgkOmpKXDB+0k9OBXXbbdVd3l+9IUv2Vf
Qu/FVu6qsnVJaTwwO0Cts0maNSnEhWg/SzsGVWed7NDJ7CvlOoflYm4PK2faQrphzdINJQx0KjSo
xmHdegpDESz7p3ohsWb5BkpmtrRbA/fxgboRN/yWvRRxcX/5BFzIxOYw0qEKCmh5Q+tIQ6Qx7O4O
N03JKo93zebyG5YSmTmOtB30Mu4TZGIxcY0px3CF5Vge9n7uB07mrbtCLiStcxhpWWUVhDUp5rfL
j6EJmn+X3tViNVX6ufxC5mBSW8bKWCkJUF+m/Z6MUDwM+l9k1F6ACkvc1szaEwCRrVOqkJsnPH6H
7sha7WfhgjGHl+YNLoy8BOQSvCZ70sH6GG11cMzYurKhjemmUBB3+lyHFV8fd87luVt66SydkLkx
9FY3ZtCRRh565ttsT3z5j3w1MpeqzQmxtUQhkzLE8GAPYp9H2sp+XFoKs60+whYQUuxGsjOGATEd
Mp4whKywxi8PzAKFBpDW/+Y5SQXRpiYHRjJrA6/Uom3aVNsWKftGk8lrJ8GUNcVVMNqaO6o9XNLG
56QNYNLConeO6OxY2ngDBiQ8sowd+ifHxIaBfQ5qmwkLOxr3cCyRcDghPUj2sMgt7EG6GSDG/soH
LA3QLKyYEZNZYk2wM8s4hmo4Oqrdml7RDJ+BTt5VNN9pWgPMpzXvyCnugWR5LzWUMuEwlzk8yAMn
aPNnVEseC0XLp9bTBhZl2xBG2NmYpWDswgRIyr3RNO+8JGvCOkvX3znytS3rnluBjZ8H6dGJHFAf
tavsBLtjqPSuycAvLPy5HKwCsSBTjZQM8ivdXtXDQyQsv0rzAxt+qX3tJmVwSMbq3/Q2gAv772oa
7JI1QY3XdfQALI+TW0car0G2lgLwHBnLLJDnQgvG7vpteAdS6naq6CrnbI8GEaLvWkV34SgxppX2
7e6BYmJljUOQ7Lr+jepnQA8d0p6U6Onyil2c+FkwomUtaUIRjPKT8ov+QcnMw/bxst/NTeSv1T0W
3zK7wOS6Bc2TUfKvpjH4hV473UV7t9xD/P11ze7s58YHmSNmKz0KWlsdAVysSuDCi3ifhNE5ycFt
yWFPAwdzNNG2lwduaV5moSqviCl4OZUaqeljED3RwdnJ6D2t+7j8hoXGNJmDZIOU0tSkzUShwr6A
WoifbpByhwdtB1/Hl/AGKpmeAs9NWNavkqgWUq45cNZMRF9BMILvuD2eok4/qhBtuPxBS4+epu3b
Upa6AOLXVJFH249xEzkEPdPLT14Iu3OgrEwZNDdGyPaYNtqU9T0xVRcWEJcf/tXl/eH6z6Yl8O13
pzjs+r4bAPKG5jbKRv0+v+a3gcfQeXXjK83VgYfvnu19f7PyxoXFNce4ZnxQTUMDeIpouBY5A3AW
4hp+E1hhcD/8INspxoBJyV7Jw8orpyP8p4+cxQGd9q3gJjIhXaa3VmoTtyy47qNx5VVp96syyuNo
x36tQwNGqL8sqn9C4TZcWRpL0XSOgB3Veui0DCUjUJUB8TGfNRAFbXfY4DIeurC/WHnRQohg0+d/
m0sFzXgT/VFU+0LVN0pc+eCxqnimtDxDcWW8tneX1vosPMhONqh84D2TQh/1+10sfHN0cMnrIbFY
eOEGjpR9vrk8e0vrf5Z2sDShsiiRouviyWwhNH1ddv/26LlkyFBQIqqywtbK3sYucFR6khB+uvy7
F0ZprhQyWIADxsLCsVA+DPZdlqzozi+grQidH/2l0YmoIhiQ23EzWVRtdR+CZL4e+ijPBU65kVvU
TFZme6EMORcMAaoi11OixLuYBc+DkdxlgYQfs9wlNDrB5fXp8mgtEJLh8/ffxasRNWYmRZFF2U2m
odG1umeHKfish/+FlTQXCwGXxSyEGFC61Xu3RuWAptdae7vyAQu77y+fS0uypoEJMpgT+Z7B/QHS
5IYzwcdKeK5u9D29R9GoftedyF+rRi990WzHwwmYi7bWk12iVG7dPZXBe8XWrOkWAvUcxd21gZ3w
qUHV59dGtNcqmAdr11X3a2XAln78bGPbfdujwIlbvrql8DR41TYThiT25C66amF/CFLOOmhwKUub
g7plEVrVkMAbrHNVF5sSgmmb2mFb4ou3deefhW+aA7wDyy7MpMCYVeUN159hTsjTl8vjtRBP5vhu
iKANDDTKdFf20OaCA3rU7S8/eQHVQ+Zg7iQeCuR8drYTkp3UiFOYpqNTVeTDYxdrW82OuMfsgcFp
0RuTjnuk0EKv5cqfARAZh3bUaY3hd5IYpjNk8VWpi3tmjoln19pbBish5/IPXbhjzUHeUQbDkQKN
8B2cvI+jhesbg7IMMaLBVRpl36dK5zEr3IaNXfn/9spZ6tA0/Qh/UBRalQI6An0Gn+sqO40RO0al
CcUrqrlmWcEmTaxMxkIYmYO9gQQrRT/1l3LJH3gi4TIHbpQd3CccdmxUY6cWDcWVM2op6s7R3xEB
tDxv8mjXM3hec/1d67M/XIdyyuRsbxnZbdNA0oSbT41ScKcb7bVr09J3zpKINoig4dbizUKBZYrB
22dZVh4Z8oMK63OPxDl6Bu3KLC6Esi9v4u+ZkdqHpdnHYHpaL2NaOiozvTYHQEmN/vFUniPERa9Z
uS1Q6YNgMD3A+WbXxJPLWPSJQwC6V8Ou2AXYLytbYeGL5rBxi8C6oCkmvWeA7ap7A3J1Mn4CZ3jl
+QvR5quK9W3E0LNICllBGU9HOb8Xv1R75ZxciJBzrPjYoSgJn7lkl/ZgZ8S9M+p7nRgrE730s6e3
fvvZqqKPBqQqYcWSw3KdQ2K7DVcuxUuPnkWCuBEWXBxxU8pH+MkL6Wprq3PpgjAX1e7LsWyTTIGm
BGDnLYyx4TkOBJ1r4O/71F+vVSwkc3M4uM0rLSOdhUBf9Wdwwbe51cFZIx73RtGcIe29Jky4dK/8
Omq+TQTt+xDV8CreFaVWbHC2vLWqtokq/XcTGScIFe9pat1BwQHucs2uLsim5Plt2cClLYqKbQTq
7IhGH4vXhO++IKo/XALnmHBiw4AUIo1wg8Qgl762YafwkLj6tbmFtCVopmtVrYUVPkeFM15VhPR4
EfDyfmEp+zqnbpL9Y3dnjgZHaTEMDIFiqxLewWPrKJphO4bWSla2sEK+5vPbvEnStONo4KocSwjf
FgrUw7oYWgT1UyATFDJRarx8sC4EsDkMmgnZ67XI4M4UPw/DOw/vJyoireXK8xe26xwFTQPLqJmN
WRjpH8FetLVkael3z8IATmRbj1kDi6dQu4l6w7fJcBen9rZRLO/y0CykOV9h4tscqCWp+iDBBS9K
Zeyo0jgXaVQ6LC29hFRbaUEdsJK5gw0iVxKBpWnX/xs3JaU5IO6wSlUhPN9lzPJCyNuo+XiUtnAr
ZqwksUujNzv1h7gPWgVqdxA1PoqjSA9ae/59edSoYU6/9oct/sXX+zZwaYTOOmMojrWldTLQIlEL
rT8WqrxSC1gtDxC/J+OtkZK9PeaQ9acHHqQehXRpGiQvgZkNgE5IUCxs4ZBKQI8l2JfU3motLKbC
6kbvUBYz6HU0QgsW/k1OOsgbY0wA3+iLj0iI67GAU5FqxXDAqpUNmtehY/IAoC8VdZgIMlExO/aR
ta3IEMPpd7xhIcDYqjLhPdjDQMiVJpr7AQpPrqiH+x5oN2A9INjfRedattehLm46Pb/SDTE4CqAQ
cMMG1MnWQ49U1VXTNwc7lrssiI91Yv5iPeD5BB67fOyvyzC40SCChlZ8s7GHfKuRUnWSCLa1OdfO
0Jy6YQI1uLgfFLdLh51WcGBfwvpOhVrvUdJxazfjJknDZx4W8KAVb1VrnA1Y+YWwqfPKHptX6NJT
UlRydRo/p2akeWWiJ06rG3soYXiJWW6yrs4cU0l/ZxFnbhJbJtTIGchvdf0nq2D7rbDXbgCoFebG
Z95Gb0VV3teJhT5ZfFA60WyHvHPKGmrIDBz9OCR+xQEu4AbM/3rB3FCr7mxuHBIrDx3FinRI744v
apAMGzuIz0nQ2RNYRfqtAJSfhYpXBRIkDEIPnW7oLh/qjwyf5Vo1m0a5ei/q7kUU6rG3rGuescrV
Cw4UVgcnwiGmA9psIMEy3TDcwVY2daq+wdoFCKqUoBaHYgbVIOtZa7FH9f62YsnvtqTXkNs81kX2
Gma68EzaDU7PjRB2ztGxh84PgPsbUdqZJ2IzB8yI33dJFDl6X97UUfVI4BrvFJTdSBG/pQbOAShh
98aoulVZ37TTud7RHiW5LHugoYX/ayQPHHoyZ5IP7WOkp7/kkLzoLXByRUudmJSFz4rxoU8BKVGQ
+/maXt1JCyLoEMe817l2z6WxDS39s6zNh6awjzw0HxsJuArOBuCxuuataIFC4XYlnTYyjz2Pgddk
uwQr0GLaudDTrShA2olLHWw6Wm+TPn+kcQKbljyFUDi0kVt1dHQ9e08U5RMttdfIDj4KOTInC+ne
YIw8Qub5SmZya7TZYwXKnpOZUF3rEsPNg+ZOQSneBXbuAArM1VjXYMwGJfeKyHBHkiseRW/UjSwK
upmUHwlW8gaYjhP8JhPYf41urYV+kCqbKq9fRwUIelYFr6IEHBdla4RcthGK3Tlprl6V9Ri6rRRo
9XX4pkD5jJHIEqrvoRZroE+LSyKMTLAfgmPWCWQ9/CYw4BzSGQzUqSq5x71O8RIICaVGQ92OVwVs
ZFLhGn3enUMt8LnGFCezy4dahButVrek6xym8kMQENWtleEBm+NsKso2VnqQSEpiwkg3uqls63fe
kqvB6nckD9+1JDDQJIalayYeS1s/DjKLHVGZb6AMbGUITRqNWTcihJtp36M4UofRNRXZczUafsBG
Pyr1uyQw7+JYv4baD7BTaeCJ0sBdP84dsx3eoIC47UTwIJryXiSJvaUwC3XVZKicNAQWNaphfCOg
CyZJ8NpL5gF4uG8M7ncW2K9d1/kTl0NprHPM+wTCnnnngmzk2lX/nP6Po+tYshQHgl+kCBAgwfXh
nm9vL0SbaYzwkkDi6zffHncidqYbRKkqK82mUjjJ3njv+q1q3RNpe6wlEOyZ0LUKfkxQOxlturuI
s2+71kGyqfWk2+VaL8EHaWfsMeBzBsdxX5YxdvN/NV8PmmtEPlSw+8BOANK0YN3xwv8z23i3qClx
lYZfPXh5xbxemeq7c9vwAjOLg3AycWUl/FAsLGaJwrmY8SND0oEq0jIkOCyYy9ZnFtEUZuOfREzf
A6WQJtGrbbfnGQFm21icuIbFSlk9jdEQlxXdW1egCDTL91Dj6w2DWOHTRyQNIuknIC/EK+KtQUHH
AEIjllRR9Yoqn9Zt86unIJ1wTsAxcLIZ3yxcT3PwBxJ3KhOJBKLZbTIrfvtKxqZhRVJNa+J2TUwr
cl76/iFc/B97CytAjggSIrxYE/aCq3fakdKc4daVzWH9M01tWir/seHRt9O/DpD0CRpc20XHgV4O
3BYZckbi9UbyJ22yoqiNLoGPf9tHO4eL1J02xHhs3m4ekeVBbDx3Qdyt/tMsPX3XiTGHkDv1mn8w
PJx2xbiOcaHXn5HZ+7XBqqR3zrW5laTWxhvRD2BSJgO2G1LWqIDBsBNtn/nuEgtm6l2zOdhbYnHd
8lvp5elYIUioHndwG4UMtsgdh+jE4SqDPfHjRBhS6PXRkvqn8NakUIWzM8w9DoXJNre6Dz2dLxFe
MhHeM3g0mSxo3OrwyffYcZtu5iNkTtdyOLoEF8oGQ4Id5c6WNpvP0llJJOBW2BArXsdriA8a976H
ZWteegG2bVvZQdyBo7BF+QCdv2fIPdSqyQCaqg3bZB7NTzRFSVgbqOmvWyh3vvnHA/1QyAs0m5ki
wZt0e8RQ4aZxy0/ly4wwco+O8urT6J6S9RM0yOduQiwU7IiCcU1kKMDJ7HNS2b0mPrThNJ0JrRPZ
qReilnjj274v29zr4XUmeXXZ2Pyq4Oq/eY2P9mH6lE310FqCBCV/yraanC2n+N/HtxpFC/V8Somn
H5aCHrp+xG8ERadyohsb9oystnpHW3BOeYhQj/5Xu+LfoOW5ogTE0XFXb/45pNX7XJUPRWQuG0TD
+OXXw+A3+dzKPBxptg7Lj+uQC3fABtY8QiaFvVNgEYNfZWP0Pbkag33tqdPWO9/eXOF5euxp9IKv
euHQSdIqFj61CdfdKy0IXLYH9eNW6s6fxkcOYqZYahkHRgLPkfUaN6RJBx1dnYlkU1N/EsOOYSP/
hpatoDC4H0GFFw609g3/+M7lbS6sg0SCElrWG2vSzNAvorkaOnvfByKLWv+9mt10kfa5CUAH5ors
lpY81HRJFK3BHYVkw5H7oO/7pNDVWTqw569cuIBGPeiYRP8QMZ+cymQY61O7gfE1LvqEoIdiv1ZL
+AHiqAgQs4zEFzCJXRC9u3sCLGaHOIzcRP3V4DocuXiqBwu/pWndy9U7ByyKdqCC3kNLlmMImdKO
yj2L+vnQByAZLx58cZiZCmS3uz58e40LmblbPQ/90oH+K04Nsj2AtbH5vAbssygUWNqgopWLf5zJ
SpMxcoJbz1n2+x4ZeNU8vw3rmivP/Pmq/LbIVUxJ6w57x3or4vBWmRiq72Xj5xzUtWrm50qz52aA
NyMT9lUV4MS0oEispEjWmi3J2ImLzwb+smyEnGw36j/8MfBzVEChuzqh6PknXiWTXK/NvD4TeEu3
1lykpbFQcr9tet+KMQFbMw1tf1o6Xh771a0yplSQQuQS08I+6aX8hNSmAxW3fvOLAing063UDLec
E1ejKJo+MVH1DzEFYRIVUL0ThyE93Bdsr9rOxDiQexKuYLOiHaciw4X7Kjw7wNEe3WzLz8U4/us3
B2kPbjbWHaaUjaaLbY6eBy5YFP2wJjzOHTsIGsI3nnkPPXGurAmQyXJL/QF8fmaC3p4qTDN1fyl4
816XfoJDfalk+TN5bhpBgToX6tJ77pvq2ktldVZxMOtBlW7i0J+fmBEZSv++WG5x3orDAcWfjguJ
viLZqLQbPfdbznjltNJz6vUucjLkpbTt86CLX8srWJCig2xVmYZAh4KBPsoqSIX1ctnSYz90/wqP
bviZJYjOy5Zskckdvl17tT2GGNlkzT4HX17nqPcwcvgGaYW9F5utP8GdPIVXfGyM3rszbh23X/Zl
scFJa2y/1yU6gNd3VxObrgbBOK7dxrSQ01V0yPBhdOpiqftn6sNpsPO/yYinD1n70SmM2TNnnTKv
Xdfb8xgQodOeRTG8LFXtpJ6hY4aKDaMTjRghgIXP1nGWTKxDvHXNM3Hqh/qGzxYhckO2VmJh3pU6
W2e43CHKMcZ7TX2nBOFvK+62cn2fy/rOQ2pNqs36XCy8z1E/zhvSbz6U8O+Rq9Ge+lrbBCjEvCvV
eEvgGLY9VRvmm7qChjUcj1HAEgv3ZQ0u6A585rgbMHXB08HN1t714mWzD8o3F8H5AhsGrxE5qj0u
StiRCoNePFx3hXThACHRHAwlQ6JGj4gRUMzT1QH111vvyz4M7+txfun/n+XCz3Ym9avTbH06cXKE
yi0ricyDiZSo+tsvWrbnVXKRzRvJRdk9rV2dVz2UFgDRD8aIPyGmO7ugxYFrvw6jS1mBuM9GPLkR
fkIz/EmBFOW2FGfhFwme+qn31AEUnBwiCGTZuPeDux5Lp+tiv+hSfABPo61OqMT0bjYo/1gArNN8
2IYIT4XD3Y7BgrxujhWWVRGp484lZazCiqQgKg27oipeA13D7lmMR6kpCJB1ZLJiWL+XrU69qI2d
qvwBbE720YapMtQwD4GWZRyHM5DQjJL6qUL2Etlo3uEfLgYXt6J/7hlu1sLfVyVcXzG/vBWj/kJR
qw/SqYIHjLDVhUL5dHTXlT3KpkucFlQZN7QKoQfwyPP5ue0s2zmLDpFXh2AnKDjUDPGOWf20GYo7
GBLurR+dRxb8ueARVfj+Rg3bD2Ey0oQ/wroPNVKskNzxF800ShFCltVt97Ctw0NtSHlZVYAQnGG4
bjXmvLWLwi22Ut8VYQnWziRCTK5+lOC1/rpr5yfUt/saooPEb+kparsw1wvzcl0LvjemgqWIZ562
xl5GI1IoGB5JLW+et8rbzwrmJ2FVHzrXSeESx5/HCOvFJjI6DVeMTYhgPSjLvvxtkzHxIVTRTZt2
YXVX2/AkGg33GbXJXd32uYBZ21QMh61UOTK47ozf/oC88rqt68H69W+7mp0VmPpLDx4SI3qT0b/e
/P/s3Kfl7P16XX0IZHnytZ8I2xCAOarZidWeSGC+He484KC/K148NYLDs+2Gfgh3SAWoeN7Eh3Rd
lsMIIY2AXAaRrqihEnYV/Yi80HHsCsygSAUjLm6qhl6gO5krxIdF96HYoHzpnzrZS2xfxo8W+oBA
m10v7Afj1dUf5N4NFogGoqlFrAZ8CxH2XXcoH1Fgi9hwgnQyBf9JuX1vSH3bdZBEQauUEXfOMMvc
C17strE/VKa+4j7bE+a9ll75VBiKMZD9TkxwkFbVO1dY//Puwrmb9b5NBMpNHLhYO8GtTuMqAArT
PsweuXZtvyVYJB6cucowWP+zXp36gKih74iLscwLWT70kU8SHQ6fC5IEQJjNieueAt6e6ql5i8j0
bMrdQpx3UhePgeckEzoZyBrjwa83ODuBmu3W7zATg3WGure2SVcfeV694N1uMkHelDbHWix1ECYV
LuyvVh6+Y9QNZ3Iumofvspua7OaC3TOJhsVX+4lsWKyyGcZXHKPghoXIXI2Y8doR7iIu/MSR3B23
U4iJQGIfYcIJETCeeHM8PG7XzBCeabw3N3ARLyvJZ6jdRLPx2hCLbW3IbzmS4bynDGki0BOLq0Hk
ytH4zbKLVhUiVlB/IQqrBe7hp9NAdo4aFYoBSwYBeYVY+7iFDUqKSKds6shhXuYMTXg+0uq6McyQ
Y9W+EjPZUyeDU7SUX8umLiFsQnfNCHRvirDyrAI8v5WsJ6QUnO3S7wTZRkACrkmdzYF/7ET5rmpD
DyoeH9jyFoCpBlwJI5L75UFil6vZZiGipfbQ2p1cr48L7Db41B8x3SBgrjliLnsBD6CLdeM+lgji
RTuHFNWq/wwdEgHGIFkvogSz/502xdVFlFe8qamP6cI2hGeJdxFiyaysv5cOUaB/hhfYu+SNdLYH
f4vuoS7rD4y4fCdrSIYWJMNrFKrz2Gx/SIzvcBNCKIjHjAnNXRRcuqrz1LZfxTC8qzW646uXcA4K
MDoWYbsnVtIPUzUvOsIj9rce3nVDMaURw7uAByNqrsp1C0h0NsML3uxx8Ps21T1uUTXwJvP0gIge
UdiDNO4EqV6EdlyIOmYLwrmdddnifpQP0SAvS1Ue8cO9rb7VN6y3inVJPqK2sbuwwFUTuPOvgooQ
qrKIZ2vrHmsjT0KLT2O7fdmVyXQb1hRyajGDY1zB/Fu4uCWkA49ImDkB7UmNo3+0E17csTzoNTpv
fnMmDfqlpZvGnWPNF3PFQSsnQWDCsZuAVYcK6TZzM2xQIG5A/MZrjbDCScyvjYd6hx/wNkprQEzz
WWncnMSG/o7w9dIDLaeDBZ1paK+bVD+LgSrVBdI40gj5X30ahU9tD/iHV1uqSqhI+XKR9W8k3LSf
mxP1+ryWOA9RmTRaxZvGNDy8GjcClOpcHbTuPU7IPE1x6+mDjN5pfe85SCCrEO9Ug7NZQvs2l4cl
+KElB/858au3NnquvC6uSZtils4jeWAwcDHCi0PTnglFrByKGHhshuHvhtkmDWXWA5otuzCuA+TT
AfOtVZR5wEtonwRTlA0F0EJE6MwhUO8yQRRiKpomEQHc2hxkPdaaJdrynLIrQyLAOqSkbC+aAH4V
8hfZlTHGvxaexv5v1UwoLyA8EP/LcCDqfPnpoiJGPMw2vKCR+6rolqwoQgx8Kzo6DnIK/e/FK6D3
MK/YROza9m4I6i/wsfcEoajWm5K5RYkIzJMJzNW37ACI+qOs7ACdiZsTHz8ZHeGF5NHdMNe7OoB2
3tbI3jbhc1DbvdXmqxZQZNRk75YMnKVbzLm7a5b5fYhoDIwXglmAc8x8VeBJNsVnVNcHT+mL69Mv
00Qvvjyz/nH1LgDKMmnCt8rpcVR5e9Z4ztM00HiahyeQImOq6Cuuy3vdQdslnO/Jdi/eAryzDf71
aPxQhdZPDqXqMG5I4tSXhtSAX4YEs+EdrYMH5iw4eZDGYFsBh5OxTjq1JSWguAZVsu/cdKTvhYdA
KFchUKqLWxYeF0oe9UASJvtHObZ5b75IN2ad9PDk9q791hIfL44hCkTawWKj7pvvhQHbBAtd4VLz
8Vl4r4iWRH6FzHDH4KYH6I9K3Y0z2ofOP7S8xrRun8ElzVoW7RW+7kHy5GZWQ0DbVuTdxZuNVgR/
Ng0su0s8IX0ZCEk6DPi1ng6uhwBOrHSAlOJ9fUt4K/XTazV4aVt3fwXcDYHhxzeDfg8yYPQtpwgT
ysIO67pk4C07xHlUZf/gl7gnmszHNyzG8NQ6fWxtdOiRagXYN7wlbj6MWEKMs409jxxqJ7yHqHg3
q3VHitGJR9P+4jM/iUoeJ/cPDmGpbsN91SBdy9DXAYlVjeFJi4yXRG3DsOtWGI269d28ILhLq084
iZgYqO+78t2HEprgnUfFw6iwLAuHPcOWGckptk/lBKU3And3tHCzYXK/DKIha9OCaVg+9jMKcxXk
kpOL3WwdTx5gZNT2A1U/fTP/Thy7IprU44pVFV1jWxdoYmE72AKtglbfYnxAm4/TE7b/GrJmQP3A
Lv+mLvJQ6Z0uDVwLzrb+7MN/tXnnRQhEW+8m/zo0fqzX6mHoXkq3xQuz+NTwyDd3F4Kl4OIZCY/t
7aZhjiZSGX14cPGqe3mJcM+DN4lfyBzXPrgW1Q+n8Lbmzgl7Y9ziwCVxjfjV3bi+eTQVW/HsGJ4p
ljM2osjDJdPxu3iVj+V69mzx3HTtjy1KhL+MaL/Vmcg+jHuivwtn3CGEIGkFLKLly+bj8/J/0B3G
PlDjsJjvieb4GZ08XN9D7Iyl/qYOi0vE0UsDf8ZiiOXsH9se8JaS17UnO7SpAIDKFejtu958dHAe
/rYGhg40aRfo5KPHgt0XDeTGNwp/E6Rq7e4wVJDxwYeubfWRqeZucTRjfLGx7156iVGp6lOKjMlB
Q1OswAg5hgpmbiH7Z+CDNiE/zAi129CuSJ9muIyRYhnkRWfjdsa2YbpypI1huu3CNoWKO1MwZNN1
ce09e/Rg2OYEH8E2vbW4xPmo8W3BhCTYG1pgdH/wSvc0ltNeMHIQAfIUy+uqHHzuX1vzTGGY2zKR
uFjgr1ycKpcktOriAHhzKeCEV84xrtwnFJhsCv28YDRbgLKGgz1HZYQ5C42pwpZjqk4DFA0LNHDA
Xw58U3mnbhHceHcWc4pJAQ0kLFSXrnvneBEQdDQWwnONvT54L+39Vgb3fYN3yGXMtrelFDvS/fVY
/tuxQlqckyziYQUygkXfzsy3aLsPUP5x8T+a9o92x819Cas+U64fTxreGMOhm4KrhunjOGBRFv0h
X2LHoocSTU0/Ih4xeApQsPltXNgiHPsoX0l52rSDJu4d0qmkHVQGd88UTEuYDn4D2c/XWV3wx+mi
eUxW4NEjvdj6lkfkoVWy2FqZHjnJAGXYuw9dPBYa2EpgUbAlrleeJ4o2ySueDQ9zCzjSg4AYmeU7
im6653e2enX9P4H/YF6I9bb7zl04CSz9QQFijgDtsCVKRc+SBupD7LPwJrDlgbaQ5R2R6dwt2QQf
uFHzZEKRacZPOiHbtH91UV8nvhznsESaxGuLyz8yKAoerMm7nQbXohFAF6bonzLFfqHLByB52GAE
uK1v5objiZrw05frsyfJI+ykMM5Bk4mdU7OrJ9SPbfiMLAbEvoYRpIfbF7dbBcy4LbFyLHsUL0Sy
avHVSTPtRC3wBQ3uTvjjDfo6llhYIPQ420Jzgm8bKu+SMfREQLJ2ERZCXrPsW4tUICwgTBgdoObN
4GxA4snpPkCnBMnIFl46LMDAy/B7CjGNlO/bPIBcU2VDqWUSOmZfC+dFN5DctEjG5WyPgF0dtEkl
Qbu3PPUrco9Q0A9YN+6AzWblvJ3aTuZ0kFfK7VvXyWwGJ3DS0Q6bZhyjFpvVoMnLLfxitEt4MKVB
hMsJkeAJ1QwA+Xw39LABKJcneGd8Y/h18mqCSzPGOhG110DICV+NqlOYkfzSoX0WMD2f/TDVDeAs
mP2w0rkAEMxmBVPGNUo1xupq0AcfaU+hrJ/hDXJfh/51bvpvPiH7L4qemKc/mrLLb11aMw0ogDRX
MA3c+jDdFj/RMJvYtWp6xBhyH4b8oZHggOE0ybpcsnBGdGwNFFTa4Q6XyhNFo9CPYucguHKjXhbi
v7liaHQfIn940bDsaHqQkV3grTVu5MXPmbucmPCTwQ1wZflP/cRfF3/NxhHZd8G4B4srscZLdDuI
2FDv0N6OIZLNYaUbwwEjDmBAURIYa3a3szYEFpGZ7478C6rfHvyP0AkwwK4xnEUmFqYdMIFVYw5u
JdgDvROzDnra4Gt2xutIepXBaTLYrdENMFrflaO/1ghrq2H+8DlB+kaIqYcF1XQ0XYEtsBfgbvIv
8OiAhXaNxmlBrQv0nFG4be0UQ0yDg18ENJjlriUzrGOo+yocuHjoyLttCzECo0ZJ+eTyAgwHfEtH
1gefIJzoO6fFgXZ6gLK4nibQVGDXgVhhOZBT4MNLxQY93GhhUhXYIZUC9AkEpEJQcTvglY5+I5di
mdEFDGcXpIhKsiCbiuobHISjxiCM0DFEGJQmM8aZzwtMViLqZkXY1bEf2BWy9wHuPa6HtXcz388T
7EJY/eSREYce/kbocIFsj2WtkwXlNi8iD6gWBCQQ6YNug8jZRNBO3gU08t+Xxe7xNF8Whc6PYidm
IABMO7+NYTQHYk+B/gQL/SneKnqw48D2TqBfxOYHO2lG0Lla8DdcN8bj8Ha+ZxE8759G6SEWY94A
CuJSx36ZXTbL/zxARSg1SQDi7Cr1h3G3zDhN7gs49vjY6vXuKfTxLCTPzOCfiOBnVziHcitZPFP6
M7nm3VoA/TPJwoXmDqyp0DhNBwKp7E5i6zYhNsmT6A/mGsn2A7V41xYRIOBGhAXHWmXCUFUn5QIA
ibvu9ziGd+0ingWf0YSuUHGXGWsoNl5B6hqOqxEIeMSLR7VYZAH2CrmP9DAwaDs0oLZmxGah3YDS
yGWANqMIpnwkYgARw/GuKwUGST1QkCQPMVw6NOfAWTD2dX8ywMXdFJ6Ee0LBs7pjCOHD9rEYpxdW
hnlHLceuvLxfOG9S2dGru2JTMi37SlUNrl2xH9stNtP6UE1welHYS2L1muAiievQOSJH6oWW/gP8
Pj+XQvGXgCEd3Qqej3D1MYwFCbAog7YYlQnGLlc+sQrxE3UBKjYiA9Q4QfE+AwNGL7eoUsbWR9i8
0z3CrS7dzIoHAInI7AcAsIGP0AKWNEtAS7D8ZyiVmwDn0A8+wnLLGsKw+NHXztQqgddjzJTOocff
sOstpqRr6YMd0IWxwH7gJda7ZWj570TCE7UKXATg+yWM43uZFh3uB+mP/zBHJEpDqw7TFxsNh7Lf
Dsi9vzI4/FQ2rC5sYVlPwiczeN8bpddmMjl++6Sd3Ndw6C5lWGmUQOvcN8uK0KRQY/XlVj7co+Up
aP1jGVTvjVvdTaz4FGimlHFeaAfTIolGv/R+a7Vd8AmiY6ot+HUw9OqW9aXr1C6064dfYFvqNPaR
jeHZK+crA32FoZPUAMFndbu2wFnu5+Uehjl3gSPR6Zu0M2pnuDxNATuyudsh5xIgd5AQ2l1cPifb
pPeiak96Hi9hTfeqn4/u7CdbhUUKCdWT2IZnKQnA6uLTWTf4jhhMEpFt3vpVH6gh72MX3DcrzkLv
R3uO37NABJ1vvLctKvJi69+EW2bT9odVfdaMXj56Yx6CgICSdXADOE/a9UwbG68RcjGLBaMhs/ns
LE9bzQ5wej6BevtBnfUCoCaHsWqFcaGHx1qF3mjYEKEKrrR1HpfSeWiRN9uX6hncPX9HiblTGCU4
Nl+iJP94BbMiXSoIhey1mJtDK6Cls36z23jx1jv2ueOYjyLlncPJfRoa7JwFUl05gWelw/zLyslT
3fhRPJEV7T90ktGokNy4PoPpdy1dcXJ0cXBd5yCn+WHV6liBpoTY2/WfFgKgThdqzHji2VZcQVkJ
ZLBC9VNFeMNN9IfTEdC/m+EPHgAwVN/I0Upwwhvvb21gyoXd7CvYCjn3xOdYsDBmU392XS8tKnVx
YcuYeov8pav/HKEG4dbbBHax4nkYNZaCCOQ9RHDIWHuWwT3bi2nQHVcLg+qNrB9owmOXMhQShYyh
rj2pObjYbgI5YwCXhTTra438WbGEp2KbHmsgZY4+u8ximYNNlJ5y2b9Gywf29a4375AbxCq0L2Vx
WjjM52YRw0oaX29xWGv0ZSM/cBKmUWOPVYPsOz6DYoM477Em+AN4la1lSjsar2gw7LjFEzAM4l5v
16/oMAnIi7P5pxZCwhv/w4CFRPX2oqiGXnk40zB8dHx2nKsIdJo5DhvA/A3Opo8DpgK8QI65oAix
cO66/nE0LAc/C/voOYWu9mRK8m7bKiMtmqyRnZxIXeD89Ow66wPr2IL0efU7rfW7YcUTxglEEG4S
3t1KJLLXIFUx1NwBZIAZyTukBMl1RRe13Za5BZgqtIKWc4DJN60U7kZHvAD+xLAAx5OE0vLOCtwT
jvfq9/In7IIz7HCyBXvPWFZrmQSjB5Y7dK0Ms/ZY4d71zNlgrQTUNdzVGpsN4Kx3Wi3JQLGmR5sa
M16kZTBmCLu/kKIq8xo47kjXl9qxey7VELve+N4t80NRNhkLl2PkzV8tYz8QOQW5vrU1IdYl44aF
Te0bFPvAuy+Lnu788nYfLqAYLu1258D+dkeBBJy2Ub1EjFwlB3hH54spsNBqvem9dxk6t1oeg3DZ
s4Bew439FLc12hg4TVxxc1/qbYmnFRTHgtAMUpBbG+aHAM89m7gSViJ+wb+j0n/2DPSXG96D3LlS
YwgluacAHMwcC6S+zht0xA7mj2Urb0vn9QuofI3lZ4T0dffi1gsg+ckx9bEUhgH6bet8RO+/54F7
hz3vl7eNgAMqJ/Hr9lgr7NarToEfDaqWqETm1C/QBMXFZLK5sQ+RvDFmZhs8Ijs2N+X24jkDyI3V
hkNvXrENOo0jTq6NzotlQOMxkAqnfFpCeSS8x2rZwbTsAuiqw/K7u4Wb9MvNe7lIN8/g/TPzXsEI
rKzRIXgtplWj6kQA6YURKL5BDxJ3isurdmAGuA3FTnThP2uc4wQGJvrjCHQ//IuePk+1ix56Hjjg
LfUGwD71KhfsYdkCZICFPFFvY9jKXRHBN470073b+hieiih3fMXjkPep43QZc8YxbiqUEs8k1msw
KgrySsqbd9cgkQ+BROMGXu7dj5yqO7EBbuUlexzcKK8Yfy7lmKPjAXdRX8iscmTP14ltR8ztOGwt
Xfaz7a6SrC+udu8QmfQQLe7dymrcGuYlmOzeq6J7i/ENG8FrWwBBDPmYOF6fzkF5bd05cTA8SPip
TMEM3QDM2EBZdSVIdnAGJK7OkVUbA654b8WcBJu43VYpsrmOhjjZqrx7dgv0KVlWNN1h1OocQGYS
IGsOAyUovfjIv9uiOvq+fpRIAZBrOEN1HN4B0DvRBazyULjYZEt86/60ZF2xgsU8X+FI1yd85L8Q
cF7mEbfwKCaBLb79t7H20FUNyYBbvqwTwvKCir17BmUXuDMvmiJ2buBiFOp7v/KcVHMZYKoERWno
nff2dsWjnj1Uo7yK2WvActaguSDKAGgjFhRiGQz2ghgWun57G8bmEGD14gzwl7D9kK82wAesydGX
6ur7A4zlsN6iY07K7qf2yHs94/+/0exZDeBdoB6T4mAjjlbSWJzoxaT1FN0NCKL18CXFE5Uu2FfO
efXcf3qoYXfn0x6AgPytsToStby0TffdcGynnCG8kgXBsjdcQ3vlc0Drh7aqORiPfpsurMi7YAT7
rb2GeB8+WoQEZTjpA30nkF7eG37Ww/gWtng1jX+WpZ81lv34HflnsHzX/3F2HkuOY9kZfhVF7zGC
NwrNLEiCoEtvKzeItPDeXeDp9aE0kqo5xaSil1WZCX/PPeY3hE66zsz7WToDQaCFtR+m8csghxcZ
gR9Ezb1OIe5yvveknw6UaRtKsJXitLcqFrNG0nmDobORN2uLy59GxPgAzzsjABHd2nZEB6MBG9CG
oKe6AKSReJz1drSo3Jp2fK01OEPI43qImRJ3+MuFPkPYBsAnSW7UXRnTtLXi6UbNR0+pzLXQpkt0
/dB2DdaBKa9Au9J8b+l1BmG2mGx7G9udmyYoHVgpoM+u2gUoECpFuZl880Y2x71imm/gTGjhRnGy
8rPBo8+0cfzsQBSlmRwr9HGNlFR1nC7TNjxoZrpT5eZusMkap6pZ5hZN93Gyob5E/rKjl70DIDl3
cHpgNpU4SH5cebYmgZKesSE1autZCHTbnqxxEUIRkAd1HUYZlAPtpZe0bWYzjGjhLbdgkMnb3KQE
dNz2aynSHocIkbtQujAGEw1W4ChNFrCpVRnEapvhnDSqwCAzNERFHollI4qXOhnWptMf0gilGT1P
aPzw2w7w2kRvGL/I2FuO4mtGM5QSAx+jeomDZNfqxlI00UUyWrseG9tGaZ/9qb7txsiTcsWzYkCD
+bA2muyl9S0iYN8dQpiOAhwRbjCLfhQrSUz32Rh4fOkm2BhiDAha4Bm0aodd2pkM/+u9YoNmMB4m
AVgmHtqVU+VXWhI5NF2UnZx3u8BML3sFcSGaM4MhQe0QiwjTlqXiTOvGatXF4AekQOprQzesVEcP
WKQ7MONaTTromQa0X5fJqzBPb7ndjFkcD82U7deMAUbiSFd40G0SFlZePyp1dsXMsF+Z8vRIJb4u
fZhmdHabPL8zM7ENR38vDLqpvtj29jw3Ni5gc1yWrXNoqmIh5ppXMdxaxE/TqG4cpdrXkQ34A2Sc
WbkB878+Si7T5qMxaGp16ICx1VQZAbp208o/wA5e5VLg0axYBZZYK7NbSjxHMYWVHpohqMguB5Jo
oQqdUQFbkluks+8KEG2hoapiS5dp1VOJgPPQgIqOcr+j0cC+D/IgHJZ2Gq7sqiYfrqjxqlWlDbyS
+5TxU2WnS0Pmv3ubrWvcwlJeOTB++rkmglsTOcFTVPvUGrVXJC9ZEr05mXMlCrtbBJ2/rBlnmZpx
39nWq1EFn3oTM6wNMNYp3akqEThRthCgkBfNtkYKilW6B1v11qXyITWGtRaphzZjpKWkD9ZAn6wj
ZcnNYi8Hw0MVsYcUarKX2tKF6bTMiSn+9Cnb2c0Y2cs2H2/DzII0gI9JyUTGr+8nZXTB+TAtRoV0
IElKkXgu+2ib9ey4FUwrx9kEA9w1UW/7QL33sx8RbdhKGz9Fgn6d6lNZwuTtxnTdOmiS+knFHeTV
IrUkLzXSKxtIZkUDOc0sb4z6ddwKN5WUq7pmGaBCTA/dXqvp9NWiS76UnDZ3mZKDpADaR5Ig7Pk9
ouSYOmhS54CBGkCMbbfRkvpCYjwxUAvN4+tS7e+r3HL7ykIU791Py10WDpsoTZ+bAlwsspFLqX1N
yhlTILOb4q+TEktUx4tbjZZJs6xp/IZBvKxHOGCgjAn3i0wNV6NDl6VPf0yGdWF10orWnSuGEcTi
POOM3gOV3qnQoDow/K+6+ho7Lc82MLSvjG3CI0f5mPoRNC1TzZCxbNXZh3pGHHfIHhelca/NE/sK
qYVeMva1aV6XmryLwsSzKvtCkj6Bmy8sMgy/td+CFmVwqdlrmY3wU0yMoYzIoQ/1A+O4dKHp5U2s
iBsA9As1J7S37wbzoLhop4WS4ICaYgyriAdtvBsCO1pYA0I9vjTuraJ2TT94mcbxUtgpJRt5HB+n
1Q8LpabhP1J0lOYirmklDzXJQLkEKrmOU2Ul9AmyX7GW1PDglIIACFAp8R036iT6xek2bxAkQ4Wg
GobrDAujsPB3XTZ6IXcy2Cb9YpORbqnufc0IViMbQW1kFqlXwfGmtTzOTAX6sguYRcBVnKskRpPR
iqv1EMIczY19R8uhKTr66U0OxL5ZA4R/mXKsZhD+2rClW4tOQnQCUPbSCGJ6mjEvCLXgKf4RO/IL
KE+Thlvq+FvT5PaM5EdufzWdsqHb9wyRd9uqyhMA6lXkMAZW+kunAEtLhQ8Q5TGsmm3aV/s00q4r
p+xhbeWryYpumljUcBWQLQBW0mr1Q8QuR58GSpVor5nWuWEt7YIRNp8eum33pIiR2XW4aqRmoOGg
fzXKuDJy8r0p3aXAR5EV2Q2p+iRG63FK/AVOmAjlJa7NCiFlpWHEzFkvbtLG3tkOQlKwKknHwWMA
D+DN70M5vk7r1s0TNlFB458i/XLIsrUuqm1oBVt19m2yqvgAumyZpcPtVLf0PLJdoUI/6qst9r6b
uFOWuRJdFCUZqN75O1OR3LhRu2UZdMznAkZi8IyGvOJZKuZbHSj3Tss0zXTuAy18HcOMkU60rkks
LE0BBmqtrUlsJViEqiVtc/hoKpOjdlIoBWiwMmfcG7XaL1orv0HneWEWCGbp9VIfNFiY2FUltHbt
7rVJbGTJ6CSmgtWVENWoASsjWso3fglwQ3ScqNhWLb6w6XBF+cjMAPeqibpA6PvGRonFL/RDZTY3
itXtqd8OhuV7E1Itug6uMWG0lGdeTDM0kqylJfVXlmB8HPWcALlyG8CTau3CBiH4kBWIu14W8buG
zrwFFtuQXkwMsip7Aq4DxDXXhnVVym7plIBUyvyStb2rsipz1SR8GjUV2k20kfMGzL12O4K5Awkk
bmudzmBQSm5n53sjHJlrmv1y7Isruw2zK/BL2wS9mbAyPakqr0H2XUJn+JLi5rWK9ZzlMzL7zKpD
LCeXumQbXlZnF76Z3OVa9aU28JuMbN+p+gXQKJKmcLyuR3UHFdji6yxWjhbdSn69HSsFkIcx7MkY
VqVpfbaSWoCQy+kwk39kAGMWxdQ8SIm9y8buGYRguGgCG7TNGF2m8rjsJYYYNBzvI1nBQrltnmm5
rcNR3taTeZGNvUtbn23X8MEvUwWoRfBaIEKiGzFiezJIY7hDOs3YBphKCVlO6aSvHhyOpYh0lUzG
Z1dJhyyN37pee1Cb8EGFebGQqgYiDqiUqE2QQC+tfJ13cGzjsLhOquAK5IPYZLrypSXjZynJ92qv
rCMIyhmMCGkYX5o0up4Uez3R+eNN0vXOi1UCYHeRGBZQSFh10gDGDUuqi36AAm1S+yvJOhiq2zyl
GC+K8TEYmktALDK9r/AR/80Hkl6U5wmMRhfC7aTnH3ZgeQqxw5bea4XKJHMuRVtrZ82psKI+dlOz
on9xn9MJUcl8ywSSpKQ+jr4+7fuZWFvKIEiD4bZqW0hU2j3xKViE8JjnHFmTp42RABSQVTr5qQyw
imAi+eZBm+wlbdeV06G9Po7aUmtGWuLhMgDgJTNcyBQM5lPwsVX/gjZsf8AWfCXl6bqDuoj5W+wZ
nXwR+sRvx++u+lDdT9nMQwipA0oTiLEpg5HsbiUhXB+sjV6ST072BFB/LKi5i+t8LnJGxEz5OsZl
58jMTJzhbvKb+zBWlg3NHre0wGBinbeyRpBG9ZCxKBTPkIxsFcNSWlSj2AgpRmctvZL70gNvHr8r
QfHOwA7JdzW7gVxN+ROAJhk3ZmNu8Myztr2svwFUb5g4Mebqy3INEuTWUvOPdgSCKNO4EAgc6yyi
ZlLXcWA4q1qSEzzoYqJxwZos2OoQsWT+pEfSTTe9GgNDzyxl6+2k5K4usrtwkMBltw9T3bkSI8E+
AJ5l9AQtoB5TILkKeA2KzuTZ8Rl2mF187cQ9E86xftJt7bU3lE1njBuopTdKbC6LQXNjc+BWnFtI
Du9i6C5ShwJfLoat0VsPABbecr5JkDnA7afyWdW0fd0Xm1wmLqQO9G/dvygaHRYb5Hmrrh+T1Dx0
KaguO9EQQ0ykN4sGWkP+w5IH35uo4e2gstXYGXbE4YSwcv84lv0e44PVmJiwwbTXSevcPEIWX8Y4
AFUTdd0EdNnslAjXGpdVTvtGchj2lFZ/mFLaMEF9UwBUDBpgISXRiBhyKXo6IjPECpnGfCU3DZlh
Vn61Q9QvEtN/jILoVR8T2K+9lzO/XDQ1HaZUaAfSCEi/pbOvJAfUmNM/V1JrLwZTQqQ6iXawjvF0
zSsXbPuDOWhXakr9AkiiKXPPl/0tKoTywnZCg2EGWa+iuyYjEIOB5jIJun0b2ndjab7mcvZh6Tqz
WD3HUtueyWE6OgVRoWHXLL78VNxptpReS8oAf1maoQ+Mn4dABdLeaK6UMJCzrNGizq3T5TTVCZtz
hs9jV4DMx5OsqO9HHCFDYtoiaWs6mFhXSMa6UHNz2ZRAuzBK2JUlm6he03xtRmQLppRekaZdxSa8
pFZ9xRrEi0adrhMo5q4AfJHpDN6cvKLL00H1BoUGW6jBhkDDrXVGA5FMkH8p4r4x5F1r0pC2608k
B+8YWAIPjFtPaeaePUkKxEXghTEhXreqa82uLss4eC/i8gG5BmwowACsoBWJ9Rigk+Zo4EyntLjj
m4fzTmu1lCumOpP2UgsdXWyaBFPMAMlPCtLU8l6OgEamEsCWMNQOMHFDBsQztscaP0RfY4HRxm9Z
C/fZbmAn6GX90ue9SYge3tiBDKzRZA3zssSzRQJQdahXbWgNNNyclwwU7MJQ1T085Ye+nG25ec7G
SCu/4+4w2XhOTHCwpQXxzXdeGtHMsOFLxVLhqsSCAq68IjDuYuEcNCT4HNNw43C4pl3lQAISX5Ff
PKaR/y6a5h2ug1gF3XDbdX2y0TTEhATg36qr9lrYLgWW7zH6V0YBm9yMrEfDN/cNRL08e6yy8cek
jteQRZqVXiqEcCugRoSWWEYyA4qBOV1/mTr6AXIgZIc8WUtwJqNcpeeSNPvMT98TSrIsssvVJEBA
MvO7wQB8w9PvVm3SDcDbcGDVoL03RE60NuJDY7fPyYCicFhkewPlzMyWDklprK1EOzgtTUJVgSoj
WNtqh3W6bbTVFpD/ZUKOxUhik/sVrLVsY0ktBClB/MEKZnBKexkXEAqHrtiB6qZ+sT4piy5aSYI8
RxthiPYDjcUmAq+UOPu+yDdO3gKnHddyrNMSUgWTi4CxsbSP52Qv0eOXgBXnyE6JvF59KNmeEGIm
UkyMn4ZUfBUYmoJcrZahrk3LLIfen+NzbsXS0syBpc9E4jYo4GvGJTlnoPFUrMydhuAmpGRrE3Nv
WTYgSMcgyPTDUrdCr2lAvaSqc1uX/UoIKs1sFjvg9d9ZcYa0e2uvB+ax4J6ibDEECeMuc8coC1Ht
KLzrszxfisB+HASS9KrYxvGwqov2MejDdQpNb5OmkX2pK/kKfqRHW3GZTuR5hqaaXi7jSVBM9cGo
pb2NFYNTmlAKOmOhh4A1BRDPRdCw7XYy/faRfcPsroZW2tnd8OJHXNRkgYVy5DskCA9ijK6tynqb
2O05gEmiYLzGdbWzDf9hEMqlriGZoZLz2JTlIm3WsQ+4vWMEr1eyq5b5bUvBNA3WHYMDQOH+PTOe
m1jK6U5HF51fgbLMbuKo3GcG0yU5vzKc9LpLsjsxj7fwpl2TqF6KcvQXKiAgaLZ73WYo2M9bcuNv
6ZnBuhiHi7ih11LLsEE1Z62k5XUQduRc4caJAcopqnIN+fheTmU4UQR68N6eo9HlQr4gh5CH+pM8
7vXKOch6go3ozBbIkeRIme0GPqnHYAMQHZuoWZhkO6bD0xdJ/eVn2aHTa08UgXBVBTCe09rZomDi
t6ynehuwx7tRqddrJSKClLGL+VDHaNUcxEaepJSJKu+e2EWYhbKF+oodO+OWKSFscmaIo8MWN1mI
vSTy3JMIIVNIPtW/+LKn4LJDv36p22KtGc1d6xfY3wXWCmHLzdRKMP1LkEyk5UBBpWdJqJ91HCMb
gzrAcuizazVKk1vGzzQnc93rQkCPdk1vhwpOX0QmrfhY54NtcgV6d+EFIt7ZZXZdM/uRbXMzb+I6
FjxtS1soxxEgLFyLPk1sgVjRdWcupNEiQOcYq2G/fjcnNkMwVMwFgaDKCLumoX7j6/JTGlCvGaP1
DI5np5rdWs/lB8fOdhQdVB8VCmfmjFXvhLzHPTZeJnKPNJ1UfKbgcoomifka0FqhlUUrsVuPdo9H
8cAGqwkaxVJ6MzCLtTO9ZHQ34X5SQf8Lovy5V2vZy7r4hy+C1xzq16o2o10qwoM8GHdQk651HSBy
ClA/EvGXYZgLC0LDUk+CK0RwzWWcRDcZ0Vif4hsrQBajqHdqnN6XEyl+VtFWnmCa5b3hGnApYf8c
6omxrNrULzEIeK1DIScwQRxrUkCeJ7d8eKSHkTm8qLktVjZFNOo6AWWUZKLJMnfzRNQvYyu5YZ/+
UUjNczgBRw9qV8pgorXVZ0+/S7FIVOIW7CiHoR+rHBSRzxYpNLsbAWa4QeCkDlMArA2tEtkl47jT
6xFwZOhqCg1GzakrwNnjeypAehe0BUSqXfQUf71SX4wmLiilDnchQC4gL2EP177goVcAf4G+caXB
kyhKwaYymVvbR9+zMpmh5GN41fZgxsZcvZLbeV/LIB3VTvBIULzxgb6YTMuWtgShMp+Y8DQhIyi/
65cWYrcQh0LAsOD1XR1xqhUpO3IVukxe2T8As7+1O/0Sq4xdO5TxklEdsN7pUbKmJ8jhiJtCI8sT
iPHA0zUHNN+Q3bdgc9yymuj/yK+JCtm5jXdj3eDrlRz6FDHlyfgQUJRL3QRQhPZGD8ctgrtlMW5M
7Aa6DJkB6QGo4EZ7KIP4KlPy9dSML77W32Nr9Sb07D1mOwid9oOC13N6+hLoJRkbC/Cq3BjQQJP7
Lpp2dZ26RSOBfcej12r59OB8BuGGjs3MomQEDi7AGOks9bF/EdcqPp10gmDlB4vUCDuvG2pAXsWA
3Z2xGqPuqU4g2Se4urlapM3pLQhZUldXASQ2JVAxStiIizARMcgv63kSPXM9J3gequRAceDlho+A
ZXGDkKVXNM67TLWwUK3YI20DgTu1mzpO7+QSAc3QZHaj89LsbLpyykoslA71EDOLX+hz70BFX9U6
HwgT3F2Eqvc4iJ3D4Hphqs1ljbJzHThLMr2NDb2oQzx/Ctt6o6E6urBEMa+Dp17F9yc2vEiHSamY
YqkYAkWT/AVE0a6p4TpO/W0nm/YdIiPXxSBeCyO9GKX3HL0U2P1fcRU8Mh98nDVe2ql/Hpr6wyxl
rB4ZL8hkcoD0UnDoNiJQRI1F1WPQpmbFXQ90v6rESlDYWka2SQpFXiD3uEeJ4CoGcDIx09cht8Ng
A/dYj/uu7xLGeioM9Obe1NVFUNqXjVFCa9U8E00tqqPsxbI0Nrf4hxXV6fp7GbdTQs3HbtJqW/nQ
5NUcoWbYvl/jQ7iSlslWPPpvQIrO6N39lIT7jVTcsZm0M2mWY0RYXPTr4hIakBdsq22+Oy/Gf0IF
8thOWqhVyOAHRb0+1BchGTwydLjWf555Strvpe7kWWDvF6k7w8Q1Jx/aeBPJXorVUgS2FiyVy+JS
18EyWeUecMbvT3ZCSlE+ElWVGGIpmWiyTTTFn7S3mACM9Rnd3FOP6UhOMUsYwYYjkn1pc59WXpcy
yGA4+/2Fnzr4/PB+eUi2Veh1bvAOtJ6MxEKlA70gcebgJz+hWYXwl6OjXTlKUotMYzCL2JRjsxra
5L5xIhS4OrQXqICj8iHJi31YOGf0E9VTt3QkoOjofS6LdnbmCQYvaQo3dyw8SKGCjPPm3mMhz9Q8
uhHagOcb23EeO/vGUr2xZbJiUtL2JnPnsdtnolvOnXIYqbCU9EWgGuQs7H5GcS/l/kMPP+iMoOXJ
R3Uk9e6jG1pMKl53Yh3c6m6wa9b9I8Jry3Oaq8rvhSXVY+tqFOOCtLcQlpRvxl19mFbZzlgDdLpo
kYoCBrLQXHmDxMMZX0Dl92tCPfazNhHLwJjFyDfimcl88VVvGw9k5fhBR3NaImmFA6724698xqoz
i3b+8qFJTIOoljmXpVyr8j4zb/Xy6ftDn7qNozBS2IpjKTKHnjCcZK/eV8yXvj+08vsQpR4bXNeB
bCeySk1ul0vYrxCk1tmDgJbQLfxFsExv8gdNO7MYf78sQN3/+RGV0AnRtjFz2CLtQgN201AgDSSM
Z+5lXtP/ul2ozlEkAUaflyLgOTkyWg8BisVZe1m0zaFHNg7GvHJXTZYH9oQ9EtJW6kjXCQjbc6c/
9Sjny/rlCwgV3EejiVUfbrNLbTVtwC9gtawsf0b6swYyJ/Ze1TmKLirgBmg0UbGBkbMJ48grelzb
zDDc4GN4AZxj1SA0pJTGxdQJYJUsN6d8+/4Z/16CVnWOYsSQKa0vSs6N7kaiP3WkGJjE9WAfrOzw
/SlOBIl/MchOEjo6JDabyaJCrzpXaa6VagbuON73Z/i9dC/A2z+/KBVadCnHDs+lpzHutJeGgTpF
1GhbENEbxa7EUh2nW8OK+3PL7MSnbx9FB6SxSlWSVQxaLDDwdWEcJJRahR6B8JzMfTjGW6RBb6x+
ujBl/aGxkC+dUhQ/c9NfhgncSn06o+1+wtVLtY/CiSJiG15mUmwew0NJBztazmLb2go5OgDUSJss
aZxBa4e6tMiX3Znlceq1zk/ml9UBmc2uTdmINwpAPilZ5uHVkN9guLT8/qWe+DLto+AyloEkmmTC
ZaVBt6urkN3qzZtg8B+gSOxtoYrV9yc6tf7sozCjT11C9mPGZKXtFuOYzxHE1lJez14ow1t1brc8
EfXto3AyjbZjWCYPbIAYHE9e3QzumTs4tQCOIoid6GKqIu5A9ZCIWwW7uF1062kRrlRI5twKgpEr
5pdm4fbrcWOc2wBOvaOj6CE6vRnNsSVA25MXGnQKzMs8v44anxL05czNzc/nN7vAsfWt1BlS68eU
JtpVJW/lx2TnuJWy6r+iD/2Q3Tn335/nxPd8bH+LSY3VyzI8AXksLnLb31DBewpgkWGIrr8/xakv
zTqKGr7l+2WsVnP9E2yg8t8ZzNm2rau4tRd/gjz6i+c5ighxkeA5jqjYxnyhTq23mUvn88mC93Gv
uUhQn7mfE6/fOgoBYPjjSEJeeOO03hjeIXO87yAN5KQeUWyfiQPKqbMcBYJBlR0U+Lp8Yz4Mu34V
XyM5fCWeZjvR/Cu8HFeoEokF6ktn7urEOrWOwgHC4gyfQzDYoy6vlFL70mmcnnkzp459FAMGuVXh
AmHALqd3OSmsOr1//8pPfb1HEUA3W1nKtbl+j1RYII9Kk7lgetTwnMXwiQ3POlrqUUduNwqqugrU
GcIe5aNQ199f+4mHcuwUO4HdYz4g4004ogCiQG1TGQZ8f+xTJcOxQyx9xtK20jbZGIt+NT5CMnQh
dO/tKwRV8ARLP89Z6yjzo/5NnDKPFndqC6ZcKc0Nep+hx/oDpYqkrKAP3lfoQWXdM3kJA/b0JpzE
D5Rsz31VJ2/yaL0nvZrnU66nm/aZycNjuJxNV0s3fZTXs68jpM/V94/zxFdgHq14RaOnHPas+D6t
P0o1p8guFcAK1ZkK79Tx50/kl6QiSKtJZzfGPTu3Drnm3E16uWsjyovvr//Up3a0tqso7LICQPHG
lNwAMIeBlsb3Rz6xAI+dYu3Qz8TYsgDzDJZM8j60FdKJW614+P74p/YO82iFl6aq13bLh6x72rpZ
Dg8B3JfoUG3tPdyB+MxtnHpAR8sczqNZlRU7VBB8ZcYGjM/3l//Tkek3q+PYBTYPIY92NZcv1vH1
cJtvUV4JEa3Cei68UrfWLTS5rb4uXcebbZvifbYuPeWH/YYGple9Odu/mIYZR8WCIyelbWs5n3B4
K4e7XD/TLzixTRlHy98PBwf0M2XOaO1pXVf2U5ncT/FFpfRnFt+Jd2McrXLESJk7Fpyhc+6Q/JGy
3ffv5tRxjxZ1MTS+n+e8mh6FeUPeOKCJvj/yibzUmM/463I2UGirdY6cxocsvFek+2k4FNNXLh0a
y5PUp+9Pc+oGjla1UiuqH883kKkgoT/Q4/5rx1X/fPny1NQ2WoFc/rQe84cgPPOpaPMBfrcYjtay
iLF5hIedbpq2fKqK8gbLCxAxPTpAgc+gJyi7dSUVl8Pk3IpE9soaTkUUDrvRSkAx+f4jM6jYRfAD
cVCV0RWddFRKQT2BXPBras4mvBDQrHYZoCSrt9H3qG4kx75wFP/BltAx8PPsDSLLA9ut+/3TUk4E
b+ModhjCHhm+Y/4jqvKu08vHVknf7Rl+XipAj9XiwvKtD6sZDpXW/3Ay/Z6Wj7NqQGmnM4kfZbDH
M5dy4gEfe8ySqSCGoBPG7AedkqjzJJfpXrRV19laWjkf359Gne/sN+/x2G3WhwyWWfMHAkUc8RED
ZZA6f1JSQMFpXz8wEvLsCgCs1j1j9pJifgPJtVYtprHKnjHbVW4j1xTIXqLDLpMyqFodNmcIfn9/
gSc2Jf0oJomwDkAWNOmmRkokRQyjQr98VB9g9y2/P8OJpacfxaS8sBgOx2yoUrouOaoRdGeOfCqp
OfamzUVYNFOpZOwYo5u5BTiGRfjUrB2cwwCegTyHanomUJ26jfn/fwlU/ajrip/JjG4LxNNl37XH
+q9FV/0oOPmjybEMajGZCScaX6hS/7VHfxSdfFNPDSfGdQ92zG0jhS5Z5fX3hz6xkvWj+AT00B4c
jbcqG/ty/JhoJKNktfr+4KcSZf0oTphayHS4Q3p+dqFPV4UXeYanr9G03FVn0o0T7/PYd1ZJkdo2
fRZmAgcyZL5slqX3/eWfOvRR/tBXdqDq8y6cdtllMIzLTI0uvj/0qVL32G02QsKwZaISb+yXBKTF
FpLTIr/ztyhh6vfZAbmQH4gB7qztdOZFn8oqj01oM8wn0iRnkaFR4qEI55lwD+h+hZtkbVsL9dxQ
cI44v4mUxyaywgqjvGsYFSgTniriYwIEkum3dvkD5YEzH9bPVPh3J5lf2S+rGFmFqFc7VnEPIm87
mbbvZmbx0I6EY6W/oAq7Kc3xAW3JyG0l5N2c6qofKe4DpKrQZU4IMI02ACOzUYr2kbT321f0HBBO
1UEQ2wP+7vkqV9ASq4yeSQdcIVl4Ne5XndTBEzA3WTBAPXDckoZr5kSbKRCHQB48u+42RSc9BypM
YDtGWRO1QgRAJQaYfZZ8QiV6LJEuXZq0b32+Kvj/KyWUoUWa4Nw1/cJIMji4Q446S/kSJqyeHJ+P
wtyWGjP7QoP6mb6M9Tkr0lODJO0obiF2CfBSZbY33MAN9PJ1uC7347VYVtufe+iZ6cCJUPMzRfrl
nQVOFQ+DJuUbX78xug+l8Mq+PxPVT0Ua7SiOwXBCwxM63gY1Xhpu6+QCAyxtCduQLpi0PrNq56P9
7rM7imcSnGndVMNiA+1SVXGfGS0NyBgC7Cad5FHvXMMEI1fh8tT23Z2MidCZM5/Y34/tb0GumfA8
ZwCuN6ITDwVila7sawVFYM8GkL6uX811vfyrZu7qsQGuGkRD3MCZRb77MTHeati3/rlxn3EiaVOP
spVeRSRunIZk007VZecLnI/NFK83qQ/dugEaHFkw+xEkawOoOE63RP5kCWkl9wq72LVO/iMujF1h
AGVKMhmR8DTpFnWNThC+e0h/TD+iYsA0I7s2dOOtauEnBqX2pulim0ygqovZnVV3IDQXKH0jgxtJ
yNqL4j1xyr0PHdIao4NcJB/SWK+E343ryUIWTtc8vRIuAiQPJXrTDIUu4CO7JoJA3ag9GA1izlkF
/dhX/iLGQj12O02LUAZ43CQbScfpRv8w4B9Dcvz+szqxJI+9TjtM4EwrsBJECzdhdy3DRLH+4tTo
5873y3KHPJWmaskIc+hTC4+eDmat9hmp03aO2z+v/9/fxX8En8X1fy+95h//yb/fi3KsEVRsj/75
jyusWe7a+vOzvXgt/3P+0//91T//4T8uove6aIqv9vi3/vRHHP+f51+9tq9/+gckgagdb7rPerz9
bPBR+XkCrnT+zf/vD//t8+dR7sfy8+9/vBddDsLz9jOIivyPf/5o+/H3P5R5FP7vvx7/nz+8fM34
u+uibrvgNf2XP/l8bdq//yGZf0MKwLQd0zQt3SY4Ua8Pnz9/pCl/Uy1F05lFaapuzQCqnKOFf/9D
V/+m6IY5/8QEeWHPax+O7PwjTf6brMkOYAMkcvBAYwD7P9f2p7f0f2/t3/Iuuy6ivG24mT/nCIap
KVyebKvgSTTHVOSjeDoUeTrpcmxhwB5H2678EFq9GIpJv2rU1nRT3bm3w0ZyUbK7dDKqZ7/oDGQx
Eq9vyvs8cJydYhZIYSBbBpb5HJ7mZ+Hxf3Ge69MV25YJ05gPcpU/d8xfvuEBhcI81BQTkVI4egFs
tzVpgL+o9i0ESOR0UnsdOvamrzOguFER38Bn1V1DIv0oW3VnTeHWzKLioVIBwQJbQmOrM13V6e4T
GzgRLPzqysgx0BDhfmqyq8rORxTi6teqwDLDjwMACbRV3D4Y27Vc4P0h5xXyDlX0Ko+KQJ03DR6r
NL5BqRqAcpgUqKcrr7jI6FvnpzbfgOdpPTPg/eH2vwg7j+XGlWzRflFGwCMxJUBvJFK+JgidUgne
uwS+/i6q74vXXYPbE0RIKkMRRObObdaicaP4LxvSz6HmP98iqVv0P3L7XNvSfxqG/u0tapy5cm2D
nvuUm72Zx0wefy6508tjMwERtSfgGU7X6jjAwvxNcyJnbYNRYM9slV/VyV0rAt80ug8hz7SA6ihQ
j2oYgSgwG1eDhOvsfAbWT3+ZK4aHZZgwHTn6hSlXa9sppnKmug7PcVmC7ZWAk1svnk86KD/UZlu3
aOXbxKuANWK6xzSf3LcF0sMyxMlhNqUTwBzTAgFd9zbbwvkva6v7n1v2/UMk6bbwTDYUwzbMv9OF
zTxDHIkJ3ZiRjJUa9llOgTaKpwmvsRlexp6Ok8FOj2PI8DGbF5WcRuudQAxlerSGKT0yj3DuR/tS
Kyvb0E2crsNMRee8deBwWBlQ+A6PVGH8ylNFK9r9W32SZYE3qnhd2Uq7GoOXMb4nagBYnnYlRNGu
hW2zME9au1uYpscuB/wYEN/KSCPne867R7sc62t7p+0sETZhmsz+dbH1+n+/ZORqXda6dQS5BR52
sc2LllbJbqI3N4vrCu2RrICE9eCJI8Yv7raQVALBsHOb0YMio9/dZE5RabWCEh7Tjp50zFfy1c+3
kpiouh7u4iA3X5tTNhxFOfdH2I/lUYaoUQD9zbAXL7UbtmDSuv+2BvyVxub2OYbLfIwr4Qd6ruv8
lfcQmdflPL5Ew1JogUER9BLH7iNvC2y/wWy3kVbhCtJk+jKZPSMRssmfi07bNLHGUctWTNWh5HjK
Jzg3fS9vDNxVvpXMl7w001Nt1tmly5i5lmgex+a1njXkIZVDadqI5cqMlmLbcCKBGTel23/bLP53
Qf73BfinteI/nl7HpJlLaqbFgs+v+FfoPy5p5tDTPkGtYv7Ni6e1KmN1Dq052eNBP8catFxd2Qyj
hh/WXL52OmB74YS/40Q2Bw382/XnW8voYrNwBnP7872fS+EwCOeMpBPCmS5aYSavYTfEDIwwryPD
LH0VXeVshJfA1cHPao22uv1c8J3uazGO8AfUjFZgdA6NAdn/54dxm8830wWO2bMDbE1axB2veyyi
RXt0WoSvvTc5wc+XPxe3Td1N5croODazuITT/dzFbf90PPsxg8T5Ylg1M6FmF7S5Y6xJniYfcs4+
9HBqrpo+VI/w7GgSwLJlOZgJVet1AR8Zj/+kXhdLWb3g9AWBGpmA0XTN2et5zsC6thTHhfyK37Jb
bTR3uDmlYT20iRm9Ro5xGOyoug73pvOa8RjG9OzbZNVf//ct/sm8/3WLWYIcg48v99d1/joqM2Xq
JFq4DP4obfqDWvcaFRYUxxny1tK9U36zP5gvEV2crliv3cO/LmbPfAUcd/SjOS6dtj6OZbowJrjE
PtvaFd6ePP1cDLhwJzO3ql3Rerekl1ETjLmBgIhmAS91ad0Y25KEdn9MWtWt9cRs9kxD6EynPNSD
Z6CwcPLAJBw5woMLd5E7vDL1M76DSf2nqGzrK6v2fWvu+roqz5Gd0v3f1Os47bRDLPYi1VvsfR7m
hZkJnkNsNv/vAjH2v+x3+l857/t64BqO7drS0qTkmfkrK6SAJs1thRx7UuvYsYZDWkwuRAsskIeC
IUzcODP+hBgkVVra9i2/X6T+3Bmmdk1Hl8ks2ewG/uXj/780QJxq3O2bpqdrzCGoeWmyaVuljv5m
N1DvZDHN+5JJuQRt2WGGorll8TyMBfpScwbHWKWP0quWW6HHboDJVkBTWtyzbtWnyjKsa5sNjV/a
UiF7sd48nUeE0UMkN2mjkaX/mh1Y5YRQ4NxKq2WigwsTzJM/dF4dNLZcN70sL7o+R3u5tFfNy5rj
MFgafWehtuGdQkwjai+oVPFqxOoo9M6B44rk03GHQ9LoNgoqLssS2sdcxL9s5XnbOuzEeWB4/Nwt
JhhCYyf6PEQ8ZSXXdl62M1Lms20ziN3N+g5/lfHo3i8N9SZ/7k1kT9XSb9RY2g9FrMZ16tXDVdNG
LfBqUVwYcx73YCgdvx/a/JM6xYMdg5Wo7T4/4eWejgvktaDLy+oXVMX3oVbtTUHbOMeeBlI6tBgf
yfvnwqimE+NG6fXnUi3zVksa41C0y70lxaV5aDbt85SK3xL83e//+yE27w/pfzzEru4yMOG5hikN
19D+eojdJQfhNri5H3Metcf6VoxLvWtrBLoQgN2zPVChz5kxhgfA/EBcIAteomw/zl19NBm/3DHz
/A08h8FRuuVBdyXuW1h6bO1t/AU5DHK0sK7lfK2yyAsy5NmbrtbFzZqnadd3xjZJ4Ez+XIomnjZh
YoA0iZ3xpaaDtJ2S5e3//pX59P99OnAJvIm8WL1sQN+EUX8l+bx+gt8xw4S/7/Vz9fxzyZGEpLFj
wBVAfREp+dHlNgSgPobA7chiz+gsQ99jlrzak1ZCk2PCtmJ0/FWWiXOYRiSbPz91Qmfc55ZrM8xj
xq8KB+EWjaiNAncz13r+gjcbpEpHbrCJbqOW9zdhkh+PepgbP192DUxZ5iu8O1Le/lb35J2q2O/m
XuKNl4L5yM7CKzZvy7BXftk1vj6qaV8vzSvyn+cmjUjgJM1XGtL1GOH6rbIL/qXkS2YT7uxsXi+Z
9yskI7hiuKyz+4/Z9N47Ilp/AKgiv0uQXKQzGdAWUEvjbP6lTDY0s6og7bJjFgv2jDKaPyEbAmY0
q63rRNDwTZRri2NtvSoyANwPTD/mLXEntEm5d8LlF8gt0ltlctEbsUaL9Zi240fa2rvMzT4lQ0pe
A9kcR17uV03W+xXOlcA0EaeOk7y0sui3dig+l7K5JhMAUeIKaLEFgIXUBTEiep1CQ/akw5EdRo8o
yg5f0yR9b8Wz4zRP4+xae+jcDKSV/a++LbJgdKY3UXJ2EAPTp2DUV7oSD6nUgQhqKJ+sQr2k0PL8
ydkk3bQ1xuWJaVxKRy+xR50uLr1zONfXzAWFpqJxq+m1BeUdbohjVGtgkgiVVFVsihZ3c6uH29Yo
3xoE0oGhJYtv5iBW0AYwCGlR0NW8DkQ2+7tvMjxptsm20U3Ac5DGgV2na9HYTBij2RgHD6tpHTEd
txLClV+No+2TeUg3RhJbG70vwn10Cz1k0lYu1MUG9MG83qABHnngzMPqVASSJqKX0mAk3wPSCeEG
3EBp7/N25M4nw1Zv0U20Nk5z0uJiZ4zmahyptowCLmNE84PdM3RfMUQP54nztK/TBLkdUF8YIUwa
m+77k6izI7+Zu/7BLoZGSCvTAJMXlv02n7UHrcZTJGrtOJId3MT33maxlLd20J5TgN7j2K6kRLuA
jMCgrb1R47I3avsQe5BAUuU8SsbsV7yfYlU38FHS+xjwbMBhzpbXpR1xFVn24GcD32dDdDcOqx40
OSS1CgelxWF3NypbrcfRFwl86B4cYeVNQbILyYo7YE2DnjnZrVJt+1xo7nfehsfJRgSkSBvMLQHG
ZHE7G8eBGJTf1bbYOPTlqbHLf7rI2aZxD2WGJaRLqK5HnoXaJ90McHYsQz/XynscjBRhwoDqAiPh
sDQ5tvfsVWjap7Am9qLojYzdao61HXNAq+w5iXUGM3oECEPlPjCf+6Bwix76t8GreQxr72NpsaIX
swBUhUv5vlGZv1I1/I7dD2g/Q5BMjDhHjX4Y1Z8MlcVHwQufFN5rUY3utThEZqs9FMD8VpMWZiuj
4WGe7epmZN6nky2Qyiag1uQxML5EFYNIQkZBLq1x4yZgi0dNfZf0rq00Vc6wo1OoaFXktx4boTl0
KqhgFR20NorBOmdfTIQi9KRMsl4KZr2mEJ38NDdI+CbcO924S6wUrRZ20DRVR5OxFxmWA2jTkVNe
lNMA4JW/zGRudmmdvy6181hQG5wkT2DL4HvR8KSVEmuTTsbiznTzdg3CgyT7IwWASrPZIF+EeVcW
2tZ2bjPknU1v40iZ6U/ewZsbwYa0zWQc6jJ8qq5FtuR+ZAEs6orw12BV+yEPF2A4TKjruo3/GYqE
N+nirFx754xoENj3Ey9Bv6KFwOdl8x66rTyRgrlww7/TnNfVQRZfNYZYgrnxq14M10lBUnXAO2gF
5si5HM+ugwQoMmpugjfssNuC8HG3A+zgA1La0Z3B/mb8M4Ubvkea0+/TO+6tDnMfOXAdlFqFp6vp
X7owdXaZQT/BHQSjmfWfIaG7A2i6840qEpdsUproVAdIfs29IBAWUICXZWOF81tfd4T5xqSDW54o
iTikj92WJ1cXsA5H9J1ghsMvNAF/pEzy94IB/nyOyhXzMMVjaT7aXfkiRHNrDafZRtml7QZstiiL
zOeyQmMf1smT21vYx8dNnabw840FFXGW/8Eum2wKBWwEr130ELqKwcbO+hPmTChJRoZ9BIaDnOad
RPiB5S1PbiUgA1yskAwMdWz6xF15KSPM+dzDjYXD0XobA2UoOF/9JiThXqUIiBBtaY0uHxrrWbeo
26UjDRaLl1/TWdP3CdMRIsvOddcMfp7pJSSCe++euyYBpG0NEQdJ8mXIBcxdzoI4LQn9aU1zQqbt
+IWqtLWHwXHDo1A3429skwpPV46mQqEfqmX70MNSTfmU0/O0vDYj5GJvdM1zm9ypswzS1yiyRsOd
LhYcgfWQZn/qGPmQl+AgyyF+uzhTgjThAIZD8kVy5NoUZvXbRDO06lPGuCbjGppPaYguyam6V9ts
8LJKxHd2t5wHA4lyiBYqFiUjh17pA3rGuJ7Dq7TBoNjWYPoxGLLUrRA7EhYfO1G/T5PyiEi8fzSU
DW0KzDnMSvaHqvs9JsNpJNNBSUXOENhGdx0lJLDqpAC5GodIee5z5WlqBtOIcXSKlb2rfA3i1jIW
83ng9OwbuTXtnD7KgsGa4r2t9LNmh7dFlc+ZBo6Yz1jotA7sR3AEOMAeKiUkfrn0n3RxHttUuDs4
yPe67mTD+rSOXtcsR6/4zAsoklEKMKBSxrHP5PKviz4PbE1sfnWBFtFx2+UxNjNOoENxok2JLGR5
jLKxOJYUho6cK/BOKfntamzrnhk4li03LvJqxrJdzE+SSkgpUAWyaXUByhzWvNUAgWIbfgLjjggx
SdqUI0i0wRzf03x+d3Oz3cjiXk8J1cvQw02xoIjTBb6nfEt41OEBSoRd+m2aNTigQbP3YK5jAkVP
7/1W4c+tSRMW5qFFDnskSUj88JWQiFiZdr/sxhKComelyFmHWjsAALNRFlydqkzXoydxgNw3Pigm
BiblddsLVIuGsxpreBe4df8h2weowGLNbGeg9k0WJuuivHOqsjAMOgmF2wizN/PdWnBJW52eQ13U
to1jUREXRhc4SJ1o0p8e69T2vbE91N1wlyppAKir+COau0tD4rGNl2kz1sUZERG25+hX7PD5m8KH
1MUfZxAPTfyBeSKOmW336GkxiMl+lXXDVxI5O9FhdyLgnxa8N71SEGfNF2+mBqgmJhsHuZ4c8Y2I
PQpiK1y71GKDCcwSaroRCDiCLJGcIEQwBtHD702iA/ylZaer/neo5Ckm7vJDY3hXmgRUuBz6geRB
xIkm72jVj+cFzu74sixB7eUSVkYDOtMECdEMM7cd6cnIS6JEsl7w2eiwFkFWk78CKLbVYR/DT8Mx
gcId13xvbWhDPQ4u6uqmh9bqfMuCzwMEY8s60k+VHOP7JUI2TpuBu587HPJTVW1+gBxhrWc+4VOd
AkkjAw6YTdar+NlQ7bTLSiBSi8IU1poi9cvS2ID0xHq9hIwCoQDyPfg/q6SNVo3OX+2woQBAsR84
vhKllgRHc/8IcRR4X2SplRzdjchSHRRg85ZA7Ztyb5cm4WNRJAZIYFDANvPXzHrTOgGvj0Y2421p
gFIM7c4eYzRk3Dc5dVsaD2F5a6QKhnQ8OOxS607DH+dm9l2+MbAiN3RH0AqoagJ50y4iv4F776tq
n4q7/jHj0y5CC7ygFv+Oa/OWV9Atpt5BvVhXn5xNWXASmAsGBeC1EenOQcsga5ii2ywpx4R8br/M
uMI7yKtbZcfeGadTmJqXRUcVCpwlDAzVGOcFN3JVtu7KYWu4u5OQ+2gNx7eg5EUSxldMvPIcryy9
aLAvxDroSHVN7XI5mEv3oGQ07Ss4imF694PMDnGhnRybefks9Mla6dFwbmx33XkdE4NtfBdJgmh3
QY+u4mU5YD2QW12zPuYZytPonbzCuY7DEpKakVD7auw54FyE79ljD1Eox2HTUX/O12JOlk0WNaZf
U1yhe2UIukz7pUMSPYi2ALqXNL+60khIUeOFLQzv3qliPYTzh1tlD2lDY4xYYiSDnAsw7X3mmhat
4dpulmg5JYZKIJ2xFRk1z1sfX9qowWi5LFOgJLqYqHCXdRGdzaT9SoAhqMLxNhqQ8XWtXOk3KeSi
qUheC21HXP+Q2WaE+U69WCwqtSqLdVvyt6RLFi28KiWCTItvCMTsdDZv4x1HJZzYYrwigyjfcgJ2
M2+62aVA0UOqPetOOvxyqLT4GwqH3W9c631JJ5uFDYH1Zddi5OAs24Myb5JAV40/hiCsNGlDFo8/
iMCDWlq/Qoo+MJbsl8ywduCNkRkhbh3Vm5w53i/v4eDikM+QKNQOUyuLdc8nzN7ox8Ypy4S+rUIH
Px1cKdtYvvAsBaUjaAARxmPc8zLKODrXdTse5hCdqXbWjCHmTRXzHv6GzS+naH0wlqRF9+IAl+zD
rVOApU6Wes0299rV1idPWBIMHqfZXMMoa2uA3eIl/syjitB88gGYhAlskq7O3E0OdtfOGcxrPDYo
XafXKepbqOnvWZ3vasQwvhg4f/eiB0Q58RyYsM4ie/lKo/o9MiuQKtNwGtIUQDYNaaGj60G3WE/F
0K/gWE4we3AIUjOL0/hoZZBdpNFlQWwbMgij5W2uzGf1TM6qCgw25INwsj09zbxMAQNFLAk3CHx0
KbQPHX0m1d0Q9xnL1TIUfyJCUmgndhQW234af1eWKuE4AcyatA0W5f5iPMoBLysZZChJFhwWb6CX
NqdkuhdgWz0YQltRgdcdUpCk2sjBEu9ns2hrKaOIF6x8r2LNa1OsfkNiBc3IEauKJMuEiVXZKEw/
GVtMSqN7Iqh5CitqMLMxrrvJHdfw0b51g3WRgo3dZJtpCp/C5RLPgvTAzIAMnDyQCG0TUBFNH7J2
+hqnpaOGzDyjkjgZ6brn7Ksfia1hzA3fnQTUrpqRcatk04/td1yqYlsKVvJQ++iq5CiKPiHnwVIU
9fS7tDoe+cjTqBbaXr9WDo77+MjnlYyAyCElJ+c0JOaHEPRpzuWnwKLIQlzgieM580x/XKhFU+wI
N1JZrErWo6Ms4Vs2Nwnjvc+vsOkrkGOFXIw7WBcWGA7vsQUxb/awbeJarbMGzHUOe4XooZhWCRHD
XCc00yx8HIXWsWvhhjOpYVmujYKWuhZjMxvLiKEAcoCi4JPdwFDCt9Y3k1F8IMp1abNez6G9BKFA
PSMjYrNIuWvHebFFLI7DTIZaq0yXn1m81KHa1F75VIQtCqNhZAKKfwdZjVg7E8o/QfzaoqryOdfe
PyfilIT63aFAVrGh9+B0Nw8IuPdRkxl4RLtjTcENau2iEG9CJp+oMrsQNONEPUZlcrAGfMyjpgV2
RoqgphTlt4ijFbE0NlbhoBUFHxlCDe2z5sGU+fuUlRnxSPQIdAkue6v/AQD4mC4tn7aZHrEO+6wE
FL4Ki/xXJ9TGKyY+OqTquNfZL+xO8KrGAJEgp6dm2nqzFfAovKIjVGBgR9TpuXlSPZRbLSEY1RcY
YJnuccQbMiw0IYQp/i+9jONTE4cBooWnIV+Sx1s9auWhHupbnXRnYZTZUWGRz/8pYz8PlcfDZu/H
HPhj7HT01bap3DiFhivkuWr1Z+CoyUCX/Z2ZRk6DL8pPnHf7ckCIZxnotqeM3a/qDnWD+nssioeF
6WXITBbnEk6zP19ligpy54pzOThbw+yiXTeyI026Vx9KEMZlC1nxXjoyCgifVZS81q0JjjdOnyPX
7PyaBhMOJ+O80pg7Wsfs1VVDyhscvjMafzAaicMULtspC+nPC5utsGkxGWWtBQTJpsL2wgxaJRHk
ZTkgIYPQ2unxZeKG3E6oXSfSQryuhvYwHVxs4XEibYLUdj7N+M45Q0uzMvKIvq/IYGa9IwInt0FN
bPS7kupgSmSjJuMFuOhbpcgW6B52j6JObxH2GZKS2p+uwBulrAhj08LEgD6WGwbHsQdOw0s5hyR4
R+chM23QYNXG5mDOyNam766tBpiwzRpvDdgbdWJK6mJ0PrZJV70jgvrHkWDdIHE9DnfqHoplOphD
46rF/XdugISe0+g97L11mhePet9MB29CQ2AwsUJzK1zfrvvK9O/GjQoiaBYR03jFu4DdOY+7lRhZ
IlI6L7JyXlsaR6G6Sdbt0BfXPom3CrfLzoKmSpucmiV8MlpXRtNdZSijWX7aX7ma4+CkaRY5fAvm
plEADNVxYgE/9aBuvpS03q7UgPi61h2olqrC06s7nIRmDRnVoaG6KKtHi0IIw4rongSzUvTVqiQ/
1xNnrzYlPzAI7IsLGR3pPIV9dSpsqu+h9F7ZSFml4uzVxYa3F2ZNIlAjxg5J8buqeRAzq1ipyCaR
PLDJ/o7WWqvUsdDvrIXM6liPCXH0afGduvtMJ007TvfDYNrbW0ehviPjAq7XZhaEEZ2lzzeLJa11
G3b2pmyh5qrJpEuA7IRpcpSfaFCZ9OwiUpzhYAoSzllNtHOT5neVw7OMugb5xU5E+pO5tH7itPq+
zdNN1+Re0OdgkQ0FAoPNa1UZeKii5m75KIcVfSk7EgFIkCfULqkOqBAxIDIwpT6TeNynJMp9Okop
fQI3Nwx6GXvWSSt7yw1cK2MePWk0Tk5qSfeJhd071pqPSeBy6Z9M2qXPcaDIl/mOJca7BRisozdf
Yl1/xCI7AKeM/jSBA5p6nWkDNZqUIIeOrT8UMYCbAcnk8WK7yEeeI9ltPY99v0gs4ppP1jL+Ywrz
i2scZlhqsw6OOUyeEiIShpDiADtnx6mABzBvaR1q9YFyi1ftlnJESQaXSB+To9FKc98o+0Pc7/lC
XXRnLxgouvYftgPByICw/EqHyd/JU1sN3pZi4Xcvlj81OcCAo9enDgbkjuvXKJQ/zvTLHLqs2MHE
AVtoM17K6RUxJthtyoLynE82zMB+fHf7BTdFel68ydgibltSDl4pnk3DeyV1TYqjso9GSo5uat1P
5XJaxhZDsJpXhq8ofxw80pf9DDVu9KJuGxnsxjKuNlFKiaGJMX1kodhUoeY+GH0XANgldccIFAWL
p9AbHmsAkE2oiluuX9Noyh/dZN+6hEJuUmD5aKOSLqoV6bU/WWfz3uWksngjt6Psrn2KnjPzeoOD
s3gpBPPmXQgn0xyabyoQ0QopdoBX2Hic5AJ41XK/C3SKrdQf7Ay3zdBiq+ycO+DWu3s5mzj2kYus
ItXW7GXhGwF/uA6JV4YQEJ9bJ79lhgJryELyN/fDiujmDb9Fz7tDD15v6s8TKs1nHeKoQcS8gtVF
eUlyRo+EVdG7os2P7jAf8ElFN7aPfk+1ns+AFXtr+MrCpxsxxNTQhBepLcsaJ+vkpzUU32j2jjSQ
9BczlJzNouqUoDO9CDnF22zihCVey6n+jlJ2IL2y+xML97Cq2nDezkRuG9fy/thxejQa2Z5SsMUt
pPuL0uv4sW7ykjxlTdhOUn0dmeM/YqqOpTMz9sGwhD9lenspC9329brvfzOyl1YNREKz1LYRtVEc
OlQ6W5ucQJKXbdBKbTpPzVDcPJdBDqLCW11ti77pbhQK1+NSTeTA6IMO3bRKA4Pvl/qD0/bJvo+c
8QF+7oQMwml3PTN7LFifiMZwruJFvSXmQokesazsRHL7uaQj2pfY4tBueh4Q1SS/AOGvb5wPaHuw
wvEwViEV6QTwjV2V2BKSGF2VXs/XSdbm45BzlNA/RroaDlDvk2u21OkVwL6GcDCkdZofTnlhHYTo
qMaMYx2MmCjWsrbEI7muaW0PGY7IJu7xJnSo0jzGoLz7pe0snsF4umiZ3d68Cs8Uv/x70RcYUDPN
PCSFIZ9C93dUc2amSF6jCYmKk24LK2hNqzk5iECdaaD2EJZnw1WIQI3xqchfZlk3N87U01OsmW0w
10uy/flSW2wYl1ZSbPDUfVUDD76vBfkky+fcttpnK6u+M6/UkL527bMsDZc+xsLb/Pww6htW7Wh5
Rm9405rYe5sMHXV72RQ7bxnNZ3uinjomGi5tQlAtNdW2Mx21EolVPhkRt5CzCKty1JVPrjEI35yF
dSmAyjPt7DvvlZLVt5EwfUZjY3GObYCcwISdwEkjdUGvEK3jLn5corSjgO5+mqPl/GqpcPlNK5kv
s+S1tChyqNH5CjlR3zcdi4fmU+XxryiFpNqaiU5vgHtN4bAGetU39E8NUzC0GHbu+dNTbDfpwbr3
6hWNcarToqZB1hi+29Z4doWj3aQ4whdeizGaPuq52JhUiU+WSabcEtNhSeVzHJmIOIRN7xDWmFK1
FzelrNxTdPV5xTPalzUZoPal7aPmKeOkpOvnIZnHt0oPKzopL5pr52wHSNPmyMN71hjRsSduckot
OuFuoQRmP8uUERG34oBsdndSgHvzUGNfbAy9FMymGD5wZpxFPu6jnLeeNyVclVPRvxa27jfuYvPZ
isBMOJSlrAojQ1iHbzbh1kGzK+kn9nedWpFfp5W4oSZ6nidhHMxWZiTdSoX4p45PpFeuU5oYQagp
w5eJMs602+rAymmJo0yO26LJK1qwyi3DhXAu7bbZTo2wr7OTlw8koDeq6b0nZjVuJSbc42h5BxuX
+kaSRALbT5OHMUSnwSyadTH3t3b+KaSgsEpk1eDygI7aDCz7MWNF2BP9SLPksfCoeyAMG/GLQV81
TAsCd7n8Yv0Nd26GimdIMOs6vbONhFfc9LkHLXavYVYIJrvJ2ds1LdJ1ryyehORCk+h7SrhwqVpZ
8qqYmVk484NEbx6zngaVqI2/p06Xl59LqYBIN4XYzbQIrkP5B98rm2lKxb1x/8lII9h5XVMXkJRi
lWGdEvYiTwztJfPkeja86IDjAaWc5+w8Nrx11k3DVjp8UGvhIosOnb0ZMVXCaZr2F+cRl53as9d5
9OKKE+MdXjBHotiFPXnQRaV1IKyk9pexxoklkBDrTsJZ4O6KiULVbUqe432CziyqG/N3UZpBPY+r
Qu9AWOvzfKI+SBNEqrInu3IC3Uzl8edSJfRJi+itBe5+dYvIupUGriM5vEc0smw0yiiHxNBjWCPd
L61yDd8o0i/LII6Q0excJR2Vq8q7J3YWErWd259KowjU0tHqOGaBkxnaxfNIxTQ1fpolg9rkaPR1
uXYfB1pOgZ/DVvtpgB/2HvRlqm8Zu7KFS+pAHgc/ie4MFFfdnB6WVgbxXLgYTQZa+Mr2qSj+lIx3
zhD8H4zMqV/CSXyJhl51kc6XRHGokDiy6gQDWG5nPhDM9KxByqxH036FJ2WfGtnJC/g7HtG5Pi9x
8mL2VPhQVOrXrHcoxS16thImDJVSRfq2LGrvXI4pPKVsIBc9mCRAaN2lM6K+0gqzILTNrNso1bGt
hLE37geUTE/ic+la0dmlM1Hmw9oxAG9nZhSe6tJgrii8O0BiDXMDKxQA+Hm+Lsrax0vtXiLVTZuq
y/tTiuocC9q0Se/fV2bZ0gexsrrMeswrColeZy7k5nvkxonLEpUOxrqbm3gFWV69RPU9t55a02ku
LfeoWgNkWz1SoOgssZNzuLzmlrYVsZF8+j1U8LOORTNIosbwdQ2fIaEdD+UwZ/upQv/7c0FUS7IB
dzJCCxpgvYHOf5n+I8OXQS8wchYu5XLWcwtRohneyiRETZ2RaNK9bDMWkffcOZ33XDUfBlW2h/+h
7ryaG0fSdP2LMAFvbmHoKRoZUrpBSKoSbML7X78Pa87G6endMxt7eSK6q1vdcgSBzPxeqy/2dVFY
4oulz1fDVOlontEyzrZs0IQSPTHNMxvWOCzbzQKfH+WacgEXk46KPK76XtF2UhlqUPrN2wLLvY5t
3nPNsgV1Ej2oU12Igy0L8g/py5wX8SIipdgXQGR+SMHlxtT18hRmdGUYRM+dIiyravsSi6nZt1mI
flamY4cYhSce0suAGeTHZhCt28gvinZitjQM//+ec8rR2MKi/9kTHLtSP+S+3xVQ6r4ZCsM3OWDt
KjtCYCz3a76bQQK2xBTX2BVtivIQLJLT+5Mm6ChTqfuAW6A2RK7kM/sQ4addMb04xDwEjUUtuCmZ
O6sDbeS5yvyOTOhVQor+WuTWHJT63K74gmifxC3JAF1nvZhDuEbUQF0qT8ZbRKed2Zo7rTTxic5r
gTP+qsTUZTHJVf5ICAEzCjnreS/PfmOZApItH47hFJiD/UwJh1uUpvGsOeBRDYU3eUwzXR4VzaEO
Eb308ok6kGiDefSZsoPoMHJA8pp7YyXGqrJ65SUsCJhhpACDXRJnB+npdbgm3GSgBkuXwbL/FPhF
EdARqormYOX0NoWUJRPInZUEIUE9CQVF3MPuuS1Jd7cooajUkzPFtJZ3sbbRKZfahNVE5eEgZdQx
1HD9Tff05yM1rBVKM2R7TXtouiuT8FM3hh75GZXa6hj3Gwqwy3XtUM8Ivlpd6dWrrvrwC21ocXI4
NxzzmPGmXYxDpFb8Ac3kLUoVoSiJhrOK0OhsZ3a3tzXjHFG1LBO//OSE+fgypi9qLKuvfz4otOfK
kdRTHqkvBufjY2XQaqymi/M+WxV1lrSFhCLJ13R6hJeWWI/Lv1dAwvH8TfVpGZqlqxoYgW2oWLUe
YSt/9dZk8dAOIQKiBOEL6plWvpip6biWlkyBnlbd3nmYIRKF0i6ZPDa/mKmcCeN5azqCGtNQptNO
RKTg14UBqrqMwGhoVmLtTaRRDiihWN7cqCgL6ZsEeSlD4MVGo+xufAg2VujuLRu1vZV1R+aT8lxN
6QnP0nD884c0QYYVE3KaPx/K6VeVQNQL1Rr2IT2q7dC2m3KwzT2inHjbJHGyp9JI285FWu9E+0Hr
FJRWbSI1lEnvX+lpdxd4ubrUFufh8Ufccm8vdFp4CaQTUpY4y1eaBrKpkU2FZrl4zYfO2NuxgVqm
JHQ/Cc23qW8UV5A2AnxNGilHDncx0a8yNA8oETnP8330dzLKN5JVPSg4eY+ET3FLO7XX+VB2t2Ki
SqvM8oJ6mWUAlCsnT8rC8tqDEPt2TsfqnztPS8621UnHOqKvJpzSNygZ/BtTHu067TYhrLn++cPW
OYzhrFFX5b6M8/ypDLv6kNFX21lS+Vx1tfU/eKH/i2jYMlFd65ZlqrZqmOof8/xfbx86tUp5eOAj
kwWb2CQlpLRWBl9DtkjvvdkZj2oM9Bkyn5Om3bijYH1yVRWUqsJmwxuW0t1DKi04k3GM7apxWVSS
82w1pC/HA+CO3oQnSdO/yj6fGE0QTsQhArhKuTtYCv2iY/9qRXsd8qzCFlsCTdcw5IqinWN8A9t/
/8j8iav4q06al2w7tqKg1VAcQ//7S5Zre+yqumvcsi8HUFST4j1n9rWhVINQMfRVMSFybFXGayVU
5YNVGL7chsmpY28+JTLCN3Lkux11fm7lmO1tSkppV9Zy5kecL9776EF5DE+izxDEzxQr2SVfF8Xm
U9x8DnL46BbtnhS1gYesW2Sk5XTSODjeYr0nBKMWN0Kbd4qAysCDEu4VgYIT1irdgwncmIjE87+/
JI814l+uiC2rFG86usVVwab3N4dPVKlqnA7cy5I2ZC5A0m9TSD+Jwjm/lh4AvYI6YDAi8HhNSf6H
W/BvkQIGJgYZxTpvBPJujcKvv9ny9cJpxySRH23g+mcuJR+TqW8HkTp0MTz6EEmUVaFU8yaAhKV/
SJ8+9dzuvKHr2396hP/FIvxXr9N/dyEAKFTZVBybp+LhRf/L08AyKKWkaj122uLX1Dac7JNtNsQG
RFu/N2MZrbe+kN1Qq/+8Cv8rd/JLKfjr74bjfzEp//9kS1YfVt3/ty35WgoqcT7/6kr+8xX/dCWr
zj+wG6saTBOWXxlT3X+aklX5H9imMKRhddAM2XgEHP+nKdnmf1GiYz18ELoiP4ym/8eUrGv/MDFF
2LYN7ckXkk76vzElw0r/qx/eUjHE6Fh+Td0kH4Cf9beHJm5hbMKBis6MAc5vezulci868Xwb27oW
B5EpARlwmRc64PRGOO7t2jyGS5aDxwyU10cqdmDsVq2d1cxiMU4ZZlkDblJNgYZHaUZrb9Ttqgl1
4PisVYIa4rwWIe0jNjBbMd2QK8IW2aMdCKIAdR2Jg/qmWfSfF4UhQ/19zyrGh2XKG69R852TI1xd
GAXh6tvAlE2aIrOWfmMlPqIfziF/qT7KZ+dFHZ0tUz991SEi0BFxhlDzq7Bq/SgphLZA2vsTJzqJ
MzeZJeMQdOYAymFZwAIh3DgDYaaB9DZttyqy8hGLnexCOc7Qw6nPc6whDIwtPQCmQk/dbqqpNdHW
0Sg3tPI10lKU1hFKILNevB4wAXL42ZmUW94mlIVPbNf4OpxAywbF0xpMLpGFJrynH9BcNHgqGRJW
o+nFEnzCktHE5dj5VzRO3aWS6KusHbIGrfSqFLjKy3FBLkZL74Q1W9PwasRmE6h5XxyXVVI4Xmi1
GW7hGnVPosgrCfUEQxlNNAT74VZeCTMJIP5sXIMIQuNwPpC8n+zGXQzwdZjL/KwkthYMM8yRWVBz
2XwpCTcPFtdoFbb6c9/oMiC+BQ88D++d+mPQio1DrL9kJSelhG7RBBqgQ67RdAq09ghrtkwtqQnz
AsHzNWUdxTtKvgSO8ztroIaNsUJ3Zb1PlRZ6lpprcKr9QW9qNGzoy9y5ku/1hNEnKYDJZ73ChBi2
q0616YWftG1kjro3yhG50QLdzCRpW9kc0D5qTrQqBdYLPSYVYjmmaOTItKk+I91mCoTK3XTsklmb
fc5R1G4Y+jkGU4hnh4Aicv9L7TPDT/Wu8GrqhCzEdAdNwVugOEebwLtFFCE24En3sRAhkAPpRZXZ
vY9hyDw52NdR5EcQFQ5LFE74bSff+4S2uiGhZkrCqus7hkyweudHk9pzdrFQn+ijH5uG4i85RNBc
EaWjmzWdx4jjB4KNtNZxk3Au/KFSGe1iZd1bgP7jXNDo0aH4jKc8JIOHAue6byizDcXqUeczp9gB
5NmuXSusaB2Q4l06qmow98Nd7XvMc72uorb9UqQIvbts5xTZ5Z9UiIAiTF3w2PzwY+h0SSrmysmW
u923itdYGBjaRrvJrcY6Yr1mS6wy0XevRG95sSSiYKrQ3Ib0CE9j/RFWd0mZ3kcZtUpUnooQda0y
h2iHKXLvE1hSM08U/1JMWuJLLzloo5ffawjR/YjmrM8qHU8lXdGRuNTOam4K7Y2uUXKQiha3Kzf2
DL4VoGt6akQnryCFaNGTlENjf7ap2a1FglAv0ftti9TARdz/2lbOvs8WHxfass2Qb0iKFq5KsJUK
memBUcLsyt1CcrszYWJP0q2ckhP9sKCCr82UypWUVjTayyhRcJebUEtGrd85oZ1oUDzPrMxUIkxI
ylHUQ6Gz5oFgeA35/k5pKStGRRDuAT0VLJCloVtuLeM7olPVTYqyJpxuvIyDhIgjJMwoeTgocDd4
4aCQJ0fx4GrShquSLQQED6gru1x+S+BJPAUPtKclnMXzbD7KXf1Z6cm0GZX5RWTy5I8dQ8WjUAe5
abI30jC9MC8h+EMUl9n0TEt9D5UbJlTASGI12tg6ozjzKyZ+gOuZ6AduKd1CYF3L38i99J3Q0G2J
xKGy0Wh8fPGEW4qXBTLgXPT5Pdey49QvIO12/MtsKsszKX72wshweycHSYRoDdQCd3xoS/D/ovI7
NekvbaWoT7ENJdrO5CCMwgkI750u5aw9mqbnxNcxqbMmijJIB+RZLVEWEeJHGsMt39aECGbBBUwd
QU2FFc2oMORn2rFuNGjKh7aK5EMnWRdwdnyZ6iTRJt5+GU1pPmV2OHnV0N8XaAYvCk10u/jNcLAp
d63L9LUVl7dQiZrD0L8ArKewsZQbdnLkZ72OSi/hd+oM/CrKGM87feAsaJqz4tmS0x4ziHl/KKra
p3moP2Ogm3Q2YAwqr3GtiZe6kKxAkihzth0VxLWpVhktvJzfVZAx7upOsPVoUWYfZrG8yLZWHpUF
IK4JHVfmHP2k1c2NdrvouBh49YgjebaMeNg4+lixf93kIo12uRL7lI/FT6adPPRqF4XqQ4w+87LR
5wkW10zfDQPxLRop6axGSN9s7ZgMpr6KF/19TCLA3Lnaofon5TAoTaEF7ZK1rxr8oZxNyROaaj+X
nxiOq09dw69N3FSHW2oFTK/5bbWY3lQvwtNwcG5wZqt1ba90bRCv+iIOMoa8AUMtuQt9rm8L1C27
yfwO4ynBnjTUm7nLmpXUTN12bGTLJa0+vnY85xupAbLs+nkL2m6sGqsurjKRV16pmtOHhcmwn6IA
ccHwGVmT7hl1kh3VPsxdTXmok1q7eXRr9/eyMS7gjMa+lHUl4FzyNBRReiviAM/Oo/A5KQ66rqXH
WJtr1Jk3J0eCamc76LH63s49iqIl3FQxcFenafG5luNjRSzbCcmwcNvOAPJ+fNgK5Fi5hLKzLeXy
2DV1eUTeglqtTGN/rASKnlCrAttk0XKGyCHnHwkOu/678wD3yTgYqafl33Ta/mSD/lFfxv6H75Nr
ZYeqvi6KKDvG1tf0iELIOrny0CsE2YPuS6jp9QoppnnB1PBip/WAZ5SdgsSblQO0R3c1QuigqW20
qvGuHFUUbIvErUHbuL7K40Q/AuvJiWrgdEKWIwnxzrkyvGAvbtuE/seqPS1tp28Rt8yZFD0NekkE
GZMjqImAHl6ijQn6DDHvlL4DBesOEjqmvK8fZAeqRI5525oSFtXJx72pObe6idlCrXWqIyzRZwXI
VuFWLZ+7qfDFrK4KKX8VrFpuopmU3aqq7KkItXXlIUWH0Vct407sySmM9PyRHPJem3fFNslzxxgP
Ya8BA4YPT4HeMl9mhvnSRxNsT96hl7BNUPCTY3xMUg05VAeFUhASMPuQ4K62+BmaxIWKyUVCDcVq
bnE0q1R64zWkO1EWAJ0gdxoUCGSlQ+uLU0XSSi53h9OlsOsb5DwPo6H8lhFEr+hl3DhC7VZCI8IM
K9lKsV7G4jNGozDa0bHHF4DBbzgMdbabqRnlIHcII8uj9ghbEsln/bgRtb2u63ZjsLajC93gfl03
0r2PzU3rOKDlaJ4yCWKUbiqpplYEF9AQd0dL6gbeNfPhYeSVmcOZRxEhT455bqbhHpiqcNY9h+El
/jZrsCOMUQaMR1M+DO65r0AzjdD0Ik69uP6q0ZMlJk5B54x4H7/MgL+k8Myp9GV7QHRHmMxOSNFG
kXpfxbb/WDj1Qg3cseDidIgHHcfrktLXzWkj8QoVANxMU1BVzj66X7dC8ddSY9mbmWv2dB2KBdg+
BXdLHD121U4D02u/jek7VchVn3DmcmpfOGnIDqGn/UAvzdnEp5PWbst5rEm5A0dschO0D/4qSqUf
Xfauow7HHJNkqUxuRUdiXIiPSb0Ih3kjJMUnGEHkFbND/4hRuS1frUc/60zsvly+zgVufFrZCfwM
MQsOBqVXEi2KMxQYfMohMlIopNKNa64kFjOdDFkZ9xi1txTKY9htAEot582c0o8s1S70P0kBoTsI
VjD+mf2yzoUofUHRRQh94LWGs+NNxN3cuLLOGVD+rvkRjRw/6XBhvfqr02QehHuhzn7WOa6h9kim
FNZoGn0xe0hN4kUwln0Jo8+DOS90uUe0QHO2WWY3rZV13Jdr0yAnaFLjYFANjyB1FXHlPtZTen3V
0oXAhihlo2RknHYKQwNFwNJD6Mn9kTMVpBgwwd9khG2orZ0Zka7N2arO5oPVGYEU3xoixVUaiSyk
Ui4qaA9o2+1r+5jgRo9PhgWhWZu03bK+btFsvC4osV19XrhmrfocMygiE7Tc1Jiv4PpfTggGHGZ2
wyAa8jJtAR6GtbJqBAp16sjYLcnxM6uLPM4fI94rt9Lzi9SJK3IP5GBx/WbOHLh6TscIo8UQJbjV
ZMySLe4PakFNiugDK+tPuQwdiStq7tXP1GiO1rTc09KL2E+Q52lx0NfqvcHGcidQ5LEiLEgF0aUr
M1owSc0/qlq+q5KArEVULPESu4ynUo+4p238xWXSP37ySeBVKirSB9EnJJ6OcShBWhDUJREXhfhh
2ONm4zFMp05d56H2HTa1uS6L6FfTmmvzcZuhgyCywmH7wifsO10Wu1ETvkaJg4XNrL460XbbKRY/
cY1HniQvPD61wmQmBymQ8VaXDNOzwpzFxCwPaic4oc3F29RK2s6pJj9Tqk3cGdJlzhyoYQmGPoW3
BBDndyShsnHJBFc3eId5FFnh1eE89S1Og4pq8CbMgloQL56DnwdQAyva3ReecE9QbQF2bRIHm/Sg
H2Z2NaPGt7oJhoDYzizJLsJimakt2gULy16FhcrAkaMqgSzhiEj5uGJ7Rd7hgqhLn+jikzICuglD
SCvqyjsPmTPmq5jyQ4yFTMUGaTF1vZvK4hTzUHbp3a4rr8CvhiWaKKwI3rzh2cq0m0PlVAiHa4ew
6zFWtS19yrzSzE14GpTPuHvqk71NBqsZLPx/p3qemMkpXfWiOPEq/ZRFz2V1naxdYxZYnRhdk99t
/TnNv6LpgjWm6c/ztMvm+1Bs69dyuoT2QXFWrWApNJ/bhMNm9NEsP6qFJZxua1lYeFMin5Og60j7
iGmlMhsPf7xfsl0m43uKL6k5Sd1nPp+GNid21nLL8iUlU5KFFKk9LzHOrob4KE02wn5jS08rNboP
y42a8g61fn6XkhfgCWb+gnuKXnvUznV4nVmzCd3iJ6Mqli0G+d/xQ53JFBrxPBXlS5TdRPjcI7hu
UMhoY/sZOffUPhrlxk7esvAnlL4jEgpG9TaC3Vj4cid2Hx4Vt462zbiul0CbKT/uKIb+QvRF22Xu
lvXNmHbSeKGyvMIGrgdOR/cwvNxdL265dT1O0R5BZaLvSSjQwv6RvICansCH8e1xTImRwZP5gzZ2
E1sbC1rQsDOc5E/zEhjRXnToa8drjuMnSu+JKrsDIat4nN1uXMnKKtePrcQayp6+SRF8pS9J9kYI
j9uPuruSSTKTxpiv+aSy8hFr5DnjzyAfmml0G4f69KtSt4ghwIzCz1rb9dqK7X2q1wMlwTTLYznw
pAopc7WOFPT6cK+G40r9+WGsAX9Bebjr54+o/2zams0L6bJysZ2nrH6bNZ5jG77F3kfJESzb7g9t
9ytRT50wvBRmVeDQazxMpQ1LTLEf8BPpE5NEZa+W8bMzyKNwvlBWuyq2v9HsAlCc9HUCVHo8zO+x
cm1txZ0V4h8SqsDni6FvCk5G4CLenL8Z2XseHcL8K0zOgjNSSXRCVX9ZU1AU61A7YJVd1Dv+WHcw
n+ZqWyBCga2Bdq7aL1lgmg307IlgAiW8hNkMOQDhrUPXeSigWR2BizTpHLXGtspM19S8Sd1Jxl4u
MJGzcJGngBF7T3JTmK1ZP01y0VJXO4ast2LdMzss1t3MPlKOvfq6jH4bwDyy9CMRCyHMc6/tq2JF
9p+j/yLpNIWGZ55FPLpOYQQWTNerRNqE484afonsSa36bdTbF6Ik/KZ5znrCUhDLGjFa+dsoXavx
h1zoXTgii+9PbfTMaF5nCS5bquati81BJdSlrY75yKw/Bm2rdifoew0xroTWTAgOgMannOwmNWUV
kt18sr3KWdspDMaAEACUkhLAtjyjs/SMnniwUlnrwyufI6KTMp2Nfof8nJ3dwZbfl289VfHGPhyB
ItnJjARtFa/RqbHUcrAa5KcxenHEKzI0fobsPFkWdp4PqzKQ/6FiBUKwi2+1flbSdSIuJUf2yT5b
5bXV0Mzobs9xG5UM5VxUgg+burqRj8lDFpUM8BDBL2r41ko/8fTb6faS6ksthiYQAL+bz2F8k7Rr
oV//jIG9b+Y/rXOeOWcmZ2O4NNVhcg4kWDjSmzxzVv9dWxdFP3f9dp43k+Y5Pb46LGaXvOWYGr7m
9bFodxK49d4yX7P5lJG43wajCBQN0TYllJgpIo7z5q5a7lF2WdSnUDyN6Q4EdSz2KvNfJajoEyxh
B3l8NyO2uQ1Wz1F8Dir51GrtIrRXC3+0/SlfcZVZABPkzvxoG4nmhL5As2O30A9KeHQavnaLaKQv
9lKGXPfaqBLmp8Ds8Ocnn319FuYeIQgjzqUUayzn3dGJD2TGONURc19WP3U9vpOL3F9Rq9nKmldk
zrgUDsN4lpL3jtzV9DutG44wF107z9XlZoANRazDymoKvUL9rKL3friw0MzilNtPQ3oXyX6Zr7V+
a6uDVG7HjnhHb1y2afxqUqDCJjYATYnfVnSdnWfWGCF2Qj0q8b4LL3r1WRqYuYhxfCyvkcMhD3sK
sBMpW8+VFD0XXO22/kWCxmNBdvy4ZCSUb3b/hXyNTOTf5rLNeagT1Jbzc154nEhD40ngADMxpVJl
v8rIwCiRTq7BKLylg6fYzimRLV+FQgatz2/vNM9RgI9PzzAKv5H+ueJKmdC9/UlMtosfI6BzEXHC
7zG69dEJJatQtpjKQPN7Bq81sKVV+Qx+XEZB5tIA1FEQXjTwolKy+MqVzuqwliNMzesqIcf0oGhX
B9++Jn0kSFI5NEspyPd067MdllSz/q6n16V9yZN1kZ3alKkne4BL7mgY5Cyx3Izappp/oSuWi289
eknErYt7lxw1t3MmP6yfeEaA4ctogxZ0xpU1nYhWI8Ymw5t8ZFPWxhX3jw/MO0aELER7rrqRHbQG
tRtdK0CPzmffXVE1IRvMYrJgr+xfXJlORy7xzLuyEL+mKhs93tkDSq/9wy6UfI8KZx5wO2f+6qrJ
Ldmf2Tfn+tWeLg/dNqdxXhJvwVIG8/CcE9wgYU3XjyLaUTUd4g8evwRbDvdveWfvS5E4LmTMhExj
m1m6GdpvJcL1tpsExuHAwianrKzux2BiVbonOrYnDQ97cV/2TfvcO2+6FZTYVaoRj9qMsPvEQxeJ
jWZvQnlbzp+DvcnVA52Qmb3qly8Y8kn6zu2T5Rx1c88PlZq1Q453dTDmbxyRXFkiQsICy+4posaU
RTSV+KbPeFZB1Dixk7HJ/aoB+zWrCTRkRhSt7BAfs5zmzteSvabGIX083Na6MNeIc/DwgHfwH4bV
VLicqcYEJQPba1Y8c97Q5K9x2lGAPnJDUNWi8svGsjeIzq+T1yqYI19fcBvNGz5UK9wkE6M/Y+Sj
bNjGAsijnnkpXAp3Awdr9NbzcGx0zCnPkjA9E0i2yc1AmXUPiX7ACZyIwoOD/ROnNJ/H+2WRGWgN
5xYHRSp56rDNMEZMgWx/mo0EnfVshQdG8yxdU5wQjl5ufWSk8Vn8Wurs9uJ7kF5HnHRKdRExNrqV
gyFqJBvKENdxChrloIPyKOtRPtaTYOi8zePnwNtCPm5abdj90uHcV3BDk7yy6h0By4jpx/FVTL7Z
fst0ynVkcwdm5EGCAKchgRzJrZTZdpLfhoWrBZ+0uYYc5C7Wwpe83JSjx3yby+uk4RzChigVq6n9
WeJVNKHLnTGrNATOAaIGBrUlRqC19yF9ZSnOCnxZodeEx97yeWTV0dcVpDfYC/0y2hIKv+k5vwGi
9WjymWdxdq7DZRsuR9t+glu02k3DLS5fW4FhayDiSvb79QNwxlS+5nsV9dHpoBbNe40BWD3GpFiZ
JyvHpbfFZ5hlgagZ5OpXqTj203HK3hvLcmN9Iw+YEANgezdJz6n2mhL84DfzXt7Z65S8iJyF/rky
vkRyM5trWZ5lgjnI2ZUDzd6V05ZfxCzXlINZxnXhpKACaaMlW1nlDpmMbw8vvbRpjSfoB7djBlkA
q9L0fczOaftcqit+JJMZ8vf9QJdP4mv9Wuc5IFc6umrWZ0t4iUA5tCLYM1DFtuj8ot+iZEfC4uaj
42pM9ONymqabyJ/V/tPQCFD46GAFM5IViPTHd2jF58Y8tO0hV331R1ueU/NNLmGrZOCb9KeWPR0A
T38x6/OUXPP8Naye7O5QNqlruDV6eZwTRKsc7O6aLKdB/50mfk2uW72bh8BUnnXlV5o+J/3R3qK0
SNdo+ny79By3Zrzw5/jYHUITr+x7JSH4P4TyMSdBgarc8byMPyhZ4ZtYqdPMdWQP5GsSwcS5C+1U
8hng2yQpcp2/KZWHs7FLVtX0xuimkv+Co7UGY0xApiW+beTmOEPfJv4xarfFSDyGJk+X7zjf+Qwf
sAd6cGumKH2fEuepZDxLlF0EHevcuvTgNH6CVNM42ePgQo5gUbw71XZ07pM4oDYlzjbPL0JXeJS/
LVbIRHrryrsmLZxbP2ptzX1OfGFTnOr0HkmHbmFOyX4054iCdJpXQ78Dqwhrb8KkZ56iBzofofPF
hx1jMDZ4XdgVNOapTT6t8nGt9ocQXHj56C2uEatn4bxq8tlWjoQlSdX2cf5q6Smw9owq4PrLicwr
vufgD11NEK/XP8Lk4CdWZrdqpyNHd+N5hgtRSJIbiPxhkEK379RBo4O49rdeekuUyp2QQJUkFM3h
b2S8gHovXHAxvqgRj+G+wnPuLa5eo5ZjMq5+TySRmRmLmHJWVVSVx1J/GenHJPRZRzi6z3bh9GI8
AgplYnMuLaHKMHmR+SSLN8fMEKrt8u7ZppoQgqdI8diO7zPgcTqeM+Opx2AvWoOwS/LXcuKgUvCj
EuE69S/5KSt20O3RHmiXpAMye967OPQ+jOR1ZjRW15Hj1WUgdfvaPpBGRt0aQwp7B1ZalneAC5zB
y531HwR7/VV6sFFz0Hpl9rhN2LI9TASx/is0iRHJU29Ud0t9lFiOonNcHnmz9GizzEgMX6QConVg
m/ndS7nHfQdYcIp9xushSAIJd6qP8TDnTJwHrL+z99UCiA4rSP/0VlkbLdyZjxNti8vpVbQlNyK0
J3+HNTKuN84jZXmlLV5O9p10d8HFId2PD+B6l8pXC7MyWDRGhF8MqkitL2LkCB7/yGwCU9kE+Vgc
nAHc1jyX9oFdlDDNhUCY9qmQXx3SFALHE1CqcnZGxQscg1FwpazkQK6/IzAmiA0PMa+bDZ9DTwlm
DhgPxNlNtyI8GtOzUb0beLJ70COmr/Qs+vdomAMh/WoTtGh4xK35AJH3uHWaxB+tfW6B8KnnxwSE
hy7GEZQ490fUUEmAUdatCJty6p2Wvsv5mZIedfwywq/ElgGBC5/mCBch/Xow4T7Sq1V8qPXT4H8R
p9UYARPydK9DrPhryzzM00EpX1WAlZbgla39KksHYu6IAOUIzUm00reL/bIoQVl+NsZaLjH4Pknm
idgct1XIkNskEUYDkGu8jPwAI3R23FcExozxpjN36nCpup+0/dEsLP4OcITAfAhX3TBuFPslvpUY
CcdfM29Fyw4skyxDzWfz2arbCmZh4lJsFOXNXt4XADBOEb5igBiLd8nakvgU5beK+6BUybtQfQSq
xp8DNPQgUJhT7Azp/sDFdH0m2KIMyNVH0I3hcX7h6SDasssQY2s89TwiDybqVw4e7YQ7pXrplhUP
T8whxjrnZukl8fNs3SRnW7pfBEcJ8tqsFyN5w2admbtSP7K+5dpb3GJf+agapv29YW7smplnY9vv
2HC8uPcb1k8lBNQAplOfbYnhW77IOKGdzaJ+zXkGvDUS7YMJfvJYRzlEhifi3zDsbViyCvbRRLRu
0Y0sRWeYXZU9gNQbMlzUV0v/MOZ8wyWVp11V7QxOHINP8ikPVYLBt7A3uETM/Aa4NhsvynJoqh05
aEZiBh3kxVA/zlwkAoJI8rwq32An06oleRNFVB+M5S6Sc0+kPO8rExKfYyUrvfGiNccxBO+v+G1V
nwVCk1b1j5zuGlL+oeXrtZV/DdLvmRgvfbpG2PIsOAEtlV11eE2JUNDnD4NNpXrSItqlNhxfgYLS
mgTB5lEb7w0QdSiUmRxq9RSqa8v43WrvsngummOevpYzmTfsj745fjfZVxfm/8HSWexIjmVh+Iks
mWEbpmBMjI2VUGlm9tPP59YsRir1tLoyI+x7z/nRjaML+6POq0DFp+wQpB9txNek3jKWCta2nW9F
cBupAYs+KFUIdS9Kvizs4FXkS6N3MUl/z5DDv8RYdqmtlj/W996CdOSoOrFot3+67qSzbeluGBx6
MpGK4jg17kDuRehnMn4DCB2YaznJ/abfS4MPLieCQQYYNIh3pkvHoxYiKG+m/lqKh9AnG0C411Dt
7VNJDCfKVE/iWBI2/F48g9a+NA51dNJCcZsbwyZUPovsVXRTIGT1oM4vq1Tqv9Co9RAnCpIikMbc
i+MJwAmK6FBwjqTFOw92ixWnYs/rLHqNX6PlYaVPct70+tAql7830fxMuFqUFRPtrurkTs22YVHO
a6B5oK9006lv9ax4QhbYQgAquTwz41szUpxeN926djUg4/AYAzdhk93xdLbWcZreojW/NMfjN93U
8F+PCGwkQE5Bhdzzl/CiYneC5b4YfJzx5hppDNUzR2H3kJlTGvM+LY/FWxy1/sGyZhupR+SLN1rO
uGFCwjxkRPh0DNT8LVc4tIosmRsBJmxSfgnjCaVdXvmKeqx1D1Ui1paMKSyoA7sjtj+jkGPagPFC
KsQusn125DZBwsKwlmJot9uNwffuTk5S3wz5l+QIeyIoxO7BA1ARDS/Z+nJDLXQT9DXuICJyyY+R
rtX8CEV3dL9rcUvALYA8yH7fIINj95c9hfqJZDsqBNTZZDsW1569X/wWxrchP2UrCKBniOFeJNLx
I55TG66Y4kyTC0fjlibsMMptbXrGE3rDCtohebdsUvzly/rrpGwg5OWg6sj1s0RYLwiiIxqHVjq1
64VOoo6MW9MiNrJ1kXEfy3zffg3Nqeo/+Kj0ARxf3cskI1jmPas+SIOFEyN4j7fDjrvOU4hgJo4v
nz/U6IBoS2AN4q8fRNbqjT6SNUv53aNvLqb2paVuPP8LIxNw53dtQFz6e25958KX0TT8++waNt/Y
vCOMsTuoO30geY9P1AK/Ztt2tWA3utJGCICtB5Av9U+aHinV0MC3lrljxprlGx9DnbkW1lTW9GGr
rVi+9CXwSBRZbXfVQ4GISd21/G/N69gpXsIGQv0HLqXELlt82ju+MiO+h/W5lU9i+AEJMMZb0NZu
zWMh3OQQshsMzUEtvNzuNjXb6jbYMTGysHMxitwm5I5PSbDamG1FRU41P6bwOwwgqmv4W+Gskhkd
d68R9imLttI+6+0WSLrG8oH4jH6+NF+Tkkn9AmSOQ8HuGNP14bV2yQagCcQvt2q5r/wR2Ys/Wjdl
flEtY6M1+BGkuwh4kZHnSSOPMvqkhIHuVfIZWSwICJ0vyLs+0aITueVz3yu2SfNG6UQbfuAJzpTG
lYQdfBsIR1P7sPrZbsnqflGrazS/r6fPkL7K5UH1R1fM/dj4IHBpM6Um4XkpT0CNKPZl8kDD61vl
qKBVPtke5Pr6sReQgrvXA4GwC+4Q41PHGmDQZMRYrpEIxYyKWm03Guzpm2SwobWbiyW7RbVLUzD2
ezm9qMIfQaC0AivzUdH3eo9U8m/uTlL5o8dPRZoBDoBR3rPsD4MrHSP/CnwMVyAHADhLO7FTMmOE
ExjVZ1x8k6iMiu4fMtBNZMfIgX3oDH7y0iXwPblZICy0yrhVH2GHVkkz/wM5YtYX1MsoornbkFux
7BcHxj0+9S5ZttVVhJ+T/E4kO2FLPpbdg+sUpEfaISToxKpcBD9h+0+cXmvxMiu3KRdcUhdBeltW
yxJm66rp3yl/yrUDAIc9jscGfrNl4UXd4gCPAt3ZFvkq2/yzFE7z/K5mXkZ4X0P8dVL9NeQ5DaHX
Fx9Ncdemj6W5BJ1nIkNQpF8ZsZNQb4GECw72pNu16kvd8nuWNxGZYATtQzTuQTAan5PRIVNjtmnS
rQAC0AdduZEdtIub6WIyIu8ivyK2pRdVe4GPGSxG+uIUl9s+OEzlidhaDmS0EyHxSNXDpNbCi/wQ
G7YTe+Ov9W9yyXzAAUWQiYK1u+0/6CIIUEuNvlhcB+VHJKJvoR8oLq5y7nKK9l8mV9gA9N/IhOA0
ZCK1stMCkC3Ct9R/dMadibdhGYlc+kdYQkE07oLgRJInmW86W70yMEppvsIX2FXHVPcVW4TXJi7N
4QUhHatuP4LqhQTn8qozqNAnIJVkO48rYJzazdgSzPgv1k5hvEMYzxMhITvtD2h+N7lxtVAx86QO
D47aiStLsi4mL22whZoBab8mxb3HnWhadqa6pFlI/PXZo4KFbyHj1E8oIKQ3xJFzjpFWbZSuwlkV
7yqBtL1yg+V8I3anQtnpdBY4FpZiT8AgaQoFW0QRcJYwNkxCwrP2mJx2g28+QXPmR7u82IGn+C0+
yPaAFa1TftTme1WaiaiW+p7bSAIMnXq+yG5jcuyE7zqGqPUHl0BPxhX7hfOLSG6s1vk57x2jUeyO
XTfkqhHQFSZr5FLT7OticWUSQtrwJZeebSp5II3oMLaS8Z2RgTze0+pYqb5aPitMU+p07lU3iI+1
dRpHNEH3FTARc2vX5azW+Drl+rXJP/JiBXC8pvEGlqX8vTd+e+OnGr5F2RnkEypHG79S65jc2A6f
IiiOQ30aYYx+4phOnxKlgnhD5xHgsY1/1Ogt72/39yG5qTgSUl9yYpdRBx+qq6f7jHKdHGPdyCjd
gcGaj06hZcDYsvTkRGufTeC9gtuOXo2NolAnC2GRCz8pLC/qLA5c0ukGvgQN3y9XQZPzD/FFg/Wo
po0u2kfYCm2EHIHzt7fj9RsysJPSSXCpq86doVMkeO5KehQx2Ppeg2tvtsShhFTyWkfA6oFlgb/U
tpiXIOtwSkPhCIQFfMR3g4qCEfijdUUb/fcmBHQkCiC+GQwXwTA6MgaGmGlPjH2r82SuQnQQ4zFX
sc9mV6K/hsWPDAxKvHLnwFMgQY7yZ82MGKF9NNDRZ99rEA/He+JwHfiS9QlSAHH+EmQ/4hQfJ8z8
c3EXuivIlx2HhCbNUN8Mt1yT5m2ayfrH0tFvZluSfvXuLfE5fbtzQ304UnQ2BKLjU6/KwHGpsgyx
A9tMW8F3LRyW7iJZb0XOziRzaIgHKjKB2R91oIKrrNEwdgT6IHpV42cIQ5KRgYS4CmyhVYdHTvnI
jH9GCxooXju2cEzA+eiAGOffAM6b5En4B+KLjcGr0RSONG5xyrUItq1F80uE9Q1lQDnnasQP1fA/
HRx9nvnVVJXL3ia0twz+1FBBfb8drVM/r6wYB0veE1uMytj0yXwgABTD5OKreo0aR7FHH2htxXmi
f/+/YOQ3NEHJTvez8fHfhQrZWFAG81PxnJXTj1KRai/tzeJQWbuQh7j/i9RnuIHquLCir/U5Pj90
fco3FwuZVBN+ScYrUkg0a0SChHzB5TasCz6gxc574pnZ42XhqSV7w6KVlFjh/fAgmMqJMy6A+E6Y
QLpcqFiAeP7Is3/g2I6AXAOeHFqfNGf1ogw36SoyR4B+oU8kl9cLFT9fQ1H5VMPyjy12gmhYL5QR
TNumGAlJA28Dfu48sTYURhiizv26I2cKgStpzeiaMaeF/0xS8myi7MA458PE3s3TRC19wtA1GLmT
b57zf1wdypoUrpa0ut0CUiZknSuQsZvhBeq+DWjwyA5dy9yvEs0MYdZkwLl59KOCtBL9ObxJXXWJ
U4t8CdKoyq+xekfdslEiQspQuXINak7vzmxiIuzQNuKa0StQU1w2iNMdwWD9BY1ciIQMP3r5Fs/P
uvyVsa/001MXXxpsSiD6hqM3Z6a2oLjH8KQDooAVfNOJbSzY7MTiKxTooEF5HB91zMH53yB9ziiO
8zCwEZoBWv+1PAK5Hdt9/QxZYYCzZPGDWEdXWw4oWJEnKnzCCPgB7cjKsUWSp0cwmWx4137n+l0m
97nNdyNp3+exetMVZGotIbbVLxalxvK1CGb/NKI+4buuew/KI5QcNf+szHPsq45hvExbcxeoD6H4
kOP90ulIeluy8qDwNCRS94lzmVWoxAMDDG/HvPf9DXfoigjLMXJV7hwtfJMHwmajnyH/MiAgaCJy
BLpks/KFT4oTeUXciO819vF8krUX0h2V6pLNj/U/bQlPE4ShQA40mSkPISLZ6G5ViTOz1EnEzeJd
1e9sCSpe5jX29YA6Upc+VOh1KNI0/Jviz2+YWhrMPKR5LBs5FUeauOuQgGggRFm/t1ra+hwkwo0S
uApHFAqDsns2AQAd1FEZPeLRXeQtKbPWinfM0MFT6hUgWCSo4MR6NYo3doFNnrgkSk7blCYrH1E7
vBQjMRGudo0lBUkzslVf3Be7ETre2q+/SmRQkEDGQfTVo2p8tjDUZHbZmfLboxAzoufCJj4PC0Pk
+/IBedim7xLfL0YjBNpZxIJzEOgjD0sPg8CCjDzOyktJuUDTnofpe2adpquH/UjhJ3W5DKMT/QLI
QGGiCjhLqIWZqEhqfkmex9Ex/QxITtZFKKsEkFzwZf26Xt3acH4ij1NhyNPxO23ewvLaiheWbzX9
jYgHFpO3aLmz60vR59TQDsiNCXxBqBecJE0sG2xAmy5oYeHIjkJrv6VnA7Zuzw4Hly1EXsol3nIk
cLfWA5Gs44/WDM76swCwol+TgC37yzrXk8eCQ2flhPrwVCLmpXOT0JJ7KNPzFW8kTubhFYatWY6Y
/VDACttv4EqNiYA3cVQpiRnpelmbE2BeIhHNmWtSiGMiePWF9ixVnOg31SQOg57EovsynYHEoA0/
I4XNRwnwOdJe4eJFykErBs38TM1PPYtkNX4G076gi0g5dfMlYFZsP0SRJuJLwfJXEAib7XsHBbN1
GWzKUKqb3G+DRbHLetcB8cDmbpLGb/kt4T9WrMklMAWWNMdthLuJ0GdD/pPzR0Ok1mct3FFGkccI
03tPu5zj8kWhZwb5MpQDcAddpHV9pp9HhXYqCZJGci8TF66IzCELrUSP9XxUc3/d7SLyfxwsO/Gh
Sq6G6mSzb5Rk6NVM8s1BqHd17svpFs8Kg1BNrg4pfgVqC947aQL+eTd0stgeBpLVNJXtIH5TzM8+
VjYGkOQ1NN3MgUYMbQiidYZCdzalzxSVijN5dbzL1hfrQ4rPxBG49eL0OMvs2BsUzzKPofQtRL+d
/IgN1huy3Z4CRjlShEEUTGREAZgvaoYQaK/+jBDwcESE5JM/yTbrgTAczfJKv6/gs7y2uNBvRkYL
GPfKYWCXWJ8ytFhgHm5W8ZbsSpCS6iBkx2bwjdxLYZDT5pctkCc+oQ5djH9wiUWR11sXSUMERxkN
o0l5NzWfFgQax4A/RMZsB+uspRJos52tyBvV9xGCiUCw5CWZjt10L/Vtrh9BjuCZyMviiVqsHWYc
ukMWT5dvCf98IQ1V72ObVutUZWNPjl277Rd78maXnwW9fevybfN5mrvJ2gnfFVD2tO+GN6Z4FDcb
0r3WQTjFMa9ydlhzBgbMAD/Ltm7mBDiD83A+wMcKHqw0thK+gglLmrk+9QUL0MDo0iVYQO2Q2Brt
YHGAaLimvvCVYcTd9zlqOgFYwxyJX0af6E0S6PbyR/gn3H9s3Rter4YWWIsRLKG+Ij7zIybesE2m
f+2N6hqGdNVm2yZvLrFWPUc6uWS3z8YMhMjLXO8X2BW2MSgmdFaPhWpCMFEDSF/KT0wMWA39uDB4
GhCxQnCNrJcuXExylIRnUH/P+udc0aae9q4RyJuuBWxDRPOWMvFV0X8R9sgT2CIX0CFMmBtROsw8
vrM2bdVa3QzDryFibTpyuGK94cUdtvpu0Pya+WSj+zNB8Q9rZgMoznq8m2Ffpc+M+QzaWmHzoBQX
VfgzEy6RrHANelF+xDSmyK8py9ByV4Zf4i99jSzOFSnODhNAxIgGU4mRttds9y0QM98/IrsofTYK
qJt1mqnrCinjiPFrTcM7iVK0KqJgmla32aaMfwgKA2clyMKxXD05tAwRUHTrXlEtzD8MJBnRPgN8
NvHl7T4vr1bzsQ5c1S9HXBd/JgZLtsnuV/DKrzD85HAKQ2tMI+lCFesITHmYICyrMULw6rHeoSYS
22e7fimG/x2nPvcQii5X03ZIeDp8btO+DYibZZhtgmsiQFpsiCrHwvOtBv8QSOCiNKAxzyjB1wt8
haztbwOWRKyTzX8IWnts9O+GnNVa/lRSyPEddNc43HkM+syfn0X/aPOziDR1LKkmJmseDX/LwQkx
RdwHeI8dOFF0lG3KeJL7ShzR90VUEijztaROhIwT9i7UV98yYZeZLeurEod20Lqv/TblcmQ0iysP
+YuIEMIKFHRLIN3rMdfSkQ2tBsq5+p8dXmZJ21rmbyzuo+IWdM8Ztn0NdV3fEyq3GRmbmpiw7IfK
GMhf5MYPInm9me/RA62YN+gHFHqRKleLr4WNXXZxyGGmM0jOYdbW43QBAeraVRjCxj53zxjGg6CZ
Zb8S3mXwVvFACDPqqQpeld+d1wYVnTuB+sAhRP2eRNC65Kty6C9RjeuEukfjZxpfevQj1hsvbEso
drCtlXtcvYBSYQMyBA6wDCvqtZheZI6+qHs11a+vGag6slX1DTu2HSp/vTeCylL4qZzDzU/NktrS
EjuPrQ2DVGpOe8uiVYssSqB/KuToa9g/O6Qk+sQHivjc4tfJCMavgh9o/GW4NvmJ5rus/SuK3z4g
z6pCbt9/mxYxpL7K/Ca1qt19FZzBO4W34j1Gco859J8ECVURDGuYoCu8DjxewgdnTk24er+lUoN2
pLr7l4z7sTyzVCpHZgXu1l+Fhipyqtfbj/LdyyQ+VvY/3op1CMsAajjeIDBFq7aJjaLuIXfHBpGh
tk85SVT+f5eHindoFWsAMpG6tO31Dy38yiEGifTmdwRQwP0LhUI6z7MmD3VNy8wUVxj2nHmqfqYn
D4z7smobSP3g8nqzJMLjXVbxASKPW2UZMCXx9/NGeLlP15HsxSwTYKUxbQXxaqgAZFTAc7YMp4A+
UnPQLGQOwdOU/paCfcxHw7FZwhMqNBCX3P7pVH/adtuRqrflmOK1HrPzEK0DSBGjivxo610q+ClH
ku5gFGftrx9rIGp+W1kXoQDgNJFswfu8owqoq3ONR7AevgDc6Ihp43cAtTFh31Q9xFS8zWYF9zX6
6yGfEMa8yu4Vsv0UgPJiV8yOUFyLZdcRm813KP/LuoB/NEOT6JuuuMbigTzujf65FoQO3YGpjf7V
UnKihpJDqicbJPxhZrKq3vjQpuRYu9ym83ZFbYL+jVJaJOsrYeIhVoioR46wM0EmhNgFUThxC4XG
0SKil4Uhfk+R6I4PfYbbc1gD2oHlKUC3CGG3Ov3OXMoLMi6heSEceGYVC9jLnGHeNkhp5Jsi+XqP
bIrpg6lrnf1Ql4+uEB6hQ9dTH71rk9M7AAY03KvlYKTHVmS5Yzicz0N1Qr/iACuLsLvATUL2TcIE
rq33td3B9HBk6VqFBPCBdhjgX8YmlPUf+p9Mzla260xfhG9ciFZ0uPckXOPFNkECbuBxpkTPVsjY
dBd7rE7EWbf0RfOIcfVhbtKMv9UlIdCqzM/PttHCgxcx+pwIys68ZvJ3ZN54JCd5R2aDb0KNqWR8
UNEAivFuuER2jERd4uuFHE1v63nKxTUgVhj/omonc0yx6A2OwJMkbk4S5HALN1Mpv4L1ZTZvtOmx
+9H8PBTbToptrftas4GAjyM2Xq3813sEfQSc95MN9IFKPwBGxBYwBCbHu4lV7Qf/pQ+7yHoyu9xr
/XHVxfW5ryBvGOLm1NJchixC2tD9Q8T+c4Xs++RF528NBtTjd47+tbWtc0vw6RHsE6PCykCI94ji
j1wevJSmKUqb+AkWwwaBK86ihWITfE0rdpp2odcHbxDSHnNV1/3CMXIGG9pO579YABmKU4VSgEvW
eLUQc0U+gUNNdkjif6F1k6V580U6BcnE1lZfDkF7Cn7YL/qfUDwQYVf6xNVrgHkLZx12eqIIgVHp
wqRStaLQZNcw5DExjqnorFELmPYAuf+D/cBS2LW6fs8KtyGQYF1WW5SkVvXSlv/mt0a+lrU3Ql7y
LEiuTtD3ctLQ+rcfDapN+c2w2fGyOyhGE6A7+spPc/lVOJGnKRD6qYM1c0pvGgLy4Mcil3CEDIUT
w+XBqf3PFHaMyjJfU5IhVBFMtmMIUYG1nvksPSTI2xmYmQvM/8YqTbwiVrs0PGECQUzIeweeildT
aa5md5qvqY+qU921fukDo3DtY3U5MTMEEtb4yIbgGeqB7+2NHATCJJ78biJhhMTmm54GXlgSYcGy
HX1F/XcnPf9Dp63XDtEa6SKbAM0cZhEe7jq+Rp5ly6N1JNeC8+um804X0nltZXQYNabqUiN4ZWZi
SNCyyxQASzYoHbMX7qIUaCinBTYCASY8Z9Mo2Qp4C9jcVknXiOpE0k75M7ZY5fFdAGAgnSGIwkFP
2nm6TzYgBg727y3LgGe2B9K+nHjBTfBrVZRafM7Jnl2ZfsJR2tbCeQWU+JPVECbHyNkdoZTLHuhP
pfqDqenEdINZ+UjYbld8lsWh3IqIHPzonxxD/XLmfJnKdghQ3CQ/cX8Wilcwjlrz5q85/tAYU+vP
cnod2YBXpnrVdcbjF1INjhsFcRpgfv0uqYFNqu8avjfUtuqY1u9/uz+IfErAl0tkig6FxcOHQp2h
Cuy7dRdvgEPBRg5R8Trz8gu3VLwJ1WlOtwx4OgI1UmM/Be0p5xPU+ryJzIAg3N9Eewp5+bBGEq+h
CD3BHZqVYx6Fv3UyzONfsbu0/xh2odSo++Rbex0AooTxQZz7ZtHuaIZVglT0fRCfFfkiDoc4/yTe
BDXN5KvRWdapV4BUCdjd4ivsAfdA1hHwcRmVz5U8aQvOCMZu3XBI1WAwyneYlG0zPdHi+IdKuvsM
PQ2tPrIM9UTq66aG2gl5/RpEQ7Q9wfMC77LirQK7xfxqxRe2GYMIWtEfQZzQBFYOORkhjiFleJuj
X1laNeH4a95r9WwVu3X4mYrbKgJDbjQM+zm66aiTO+HLmg9ZLW66/DXWiDDCnPY6LG8C473azo4K
VlMbx3Z4b4W9ntyt7JwtGtAob954B17EIQAlvFUFbz0CGBktWJum9qfvMsXCtW8nIAn6W/6E8Tq1
7wrqPvVSp9dw4ebbVoOXlIwlx2x24YZyCznBMNsFgrgeCslV6JcCwGiP8YjcJvDC7rKITLhHw7z3
+iOO/uLkbYRK6JF3AV/yiDQaLBgrrsq/B7dMxDgmS5dXiF88rH+HzoWx58D4ahEo9jmnc31dBNL9
6CG56cpVECn6UmwDcfyquM3ah850HkXnlZNblyErfW1RNKbKLZQIot8as1e7XCSw5I8UYoWNuqtw
HejXTHl0M0NE+h0Pv2mPuvwKC4DWibVtwvymNRLs8J8ubIf2ICF6BuetbTndWeXnuqaL7T0wHr8f
k645gQtcoT2bGLi5/4eWbUZnccPGOMnHnOs9Eb7S6as8w/KvUYnMXpX+s1JIBhjOAu1lFMgDmhh1
2rxZbYs9YQexdVBWqQWdQ9BvW6OhYvKjqd57TJbl68BXo0iv1yqido0mNTB2mVm7/+s1Y33OJdKl
It9g71y3J79llumOQEyNR98GYm00rRxOYcjTbbpW+I/gCQ96u0EXjTIZQyHmlu6P8NWNygDSWa/s
TqSwC9I3rhmjB9KWEFqsRvnqudbakn68qbHYzvJZiG9WDXPPWbCCzTTct/uuvVbpqSXGv9xHHtMp
F8Dkg23oqTtjn6u4WlaMhHZPvA4rQY5uc0VWFL4QKcXPjzKJLMkAsGCVadh8Xu1DJA53ab5E3e1b
BzZavdYFyvLXLGG2yXC554Dg+3B6mUuOPIw6K/XT1wx0YIOys44YUIUokmnDW2c2tdwK0Rb8SGue
ZjMxSvxKLLfG96DD/Bo/SgdJvVGqHRheAhUV0o+o4QhbojO3lwXGHKGkAXmLFVQx21r/no1vBbBA
TitbFi4D74xWvQG7cjkip61tZt/6dV2uB7iRqXiGowI3R0k7/4Ku8zWuXeXqEWa33QzTtVMZ1Ddr
lZrqqfVOSiiIwiARx5gV2j82BKQoG6nOHYMI0IUfRGMTbmm5aN5NdSC95bB88/uvsIPFhcKuLcYj
zwFHaMNasdEusnUlwqTvf0vxdWg+CmFfdduI5ApgTOR98KM6yQye1esbhfl7Kk56+AJ9YEvQPD1H
Q1PxUkHiiA3YO+KMBpeiIL7NwVUv/oUN40561IR9X2NdQVKDt5B0YpYRe4UvwkfIPUHAeNgO/sxl
kTgEsEw3wsnXHZhAYaJT+A0hhgN+56z/nYCNUskZxqfAdAnjLCk7BNuh4kWZbfqYwkHWg8t/Covl
GjOWEjRjgk8jRhKVzxZ8J3iBSiWkGnW1Du1klJFtckQnReeS0243RISNiNMNE+CEfLPF1PbZgtq7
QX8iSxzLH0PXe+yUDpk4Db9xSwTcf2OARTMOjXkQx6H+SEQS3/na0xEWs0BpfgmUezRfwvypWXay
7FNBYFjmcLIhq5GR2pHbkIS3wRwh72mWm1eSw9HFcfPvpyE+fWxJIRHpFbPBFnsKxHAspLduvoOM
lSCqkXHrlUe8+Tcw/eOiRjYEbuTV22g3kSxevdbBIbXOKDX56MnDwfibTsMKNKxS7iWgwCD7MKKX
WP3p5JcF2Z5qAxbE3VbPPPknY7NzELLk2F0cnQAQ+tUhoyuUoePdUI7K4BOri06cljZivBrliNof
jTz2nc6ALuO6VWI/Y2mKAV5bJLVYTiCMirDzZWnBNIjmlWN8X1dvfBWRxa3N+dJMtGIhi52Bc6a3
GgUQXzT0gwvRxADDKgjkPwL0Sf3d4hYdm8voIDiJnNSA7HNGaDy8WexSkAPb0B+Gf2P1GrN+mLpd
5S+JgTxcuyFOxvvrJGy84Xo+MVU34kYt2ZVd1mzSJgCxQNoQGTK4j/CyynNSP1KIo6FT3LF+Med3
nWBHMSaR5V8eUc3iIT1wlPJ37mqEeTytNGwLjNhiCjyweSdspZZLr4ua7fp8mayicVXuTHPZ8aw5
vXyWaR7vbxD+DFo78xNlxXqgBTWf7GNkbZKXS0XIR7RyM1GFm7j6SIfLer4GKP+Ic7T/Cegp1Owr
kP6lCWdShPKjPfHpgfKi4jtS36LBCNEPhwiqsyelggoeUNsPbmYYm0G6K6T0htPdKHeKecOY0GB1
CFWyFu/FBO8HCWI8kOCSLsbRn+yJTCKS7WPuuLrwcDuZRdLjiv9b7n+fXKFsecfpUERSxNtuNmd8
gLDPXH3AHPAFKy6ocuvWJ9lfPGO+Cp6Io8vNjU85+4Od15N34gRC5PqiejOpii+PQoaCil4vKjoY
AAOujyqX3LmtvWhmRkBOWYmvQfAbzYU34CFEXKkKv6r1F5evIZEI3Px8rkriEfy2mZU9FVM8TpyZ
4yNlQ8VMvEhv69SoxM/MZmRpr79oy8qGFSS20+lOSRhRCbSOT2fAix6BSPdbLj7qnPWL6GqceqpM
iA7pMBSt5QCHP0KAIZuHwkLPNZxmnNdpgWOf6KYC1XKGaXo5lJyBEScLXGvjEv2yzmBFuh0vnDCY
mkj6/6Q3AL3X5itCucYl6lTc3iSAAfabjsUJX5uWMwg5J0Bm76bV2t1Q6gUWH35KqHbTiVTAEuMD
G438ogZ73nLhi6ctYji3pt8M3MUC8IoAcs2q/QkWYO2WeCHe+oicpdU2QqhWwx6CZPSTohM0ANup
Oi8gAUNnbMLxHQW3YHMZQT2uhhUo43G7Egdd/N0Zq8PUzN/acM0nsoAysMbwqrfLKpuHOkQYhx3S
14PCH4ybWpBuiD+NJOofgt5Q26yEpX6b0o9pJUs4a1f4tsEfkx1nvsVy+uJZ59UF7NAPMDU6rF7D
FZ5F6+Wq1HAXX8V3aIDpdX9cVjxEsdsmM6O9bNOsYqeYN+cJrIMJVW4/9Pm8+OGuld8FN/YX7bQC
GXXmBz63LvzeKhKSyPTpUWTQv0aeB8IWri7TfMTrD8FdXxAFB2YaeEHzlAVYFgXNJYk7Dcatax+i
czH/0o6ABuWPQvMpfTOSK1+aQ6BfwGWB8MPcvDbBebAD7oEvVfsGtqdxGxfXIXCQLFNCQZqUI0mL
G4/8OHx/5B/i79uuh0aEtBQii2GjU/7xJzx3eMHgPRVjb8aHSQOqHEHF5OesXHOBLGOaTka99Ue5
Rhp3aCPkOVdgQ4e92JZMjtIIdaKT0uqb7ZQK5TwPx2AWNKJhzK5f1a9B/1md1Xr8XmD245MR4fSz
9aTg9XyjHhtpAiIhVjMwDlJc+UktgN72NqAnKsvDehI0BklIbobUxZy/5ZFPIsUWbzyLhnzsFsWS
+k0NgKVdE/Us5MdK/DPKF2WNM4LuDD/S+ndqQjJleHajQ5tfW/Z6lk8SSuq9lr4UOe5ff6baz28A
qGORdZTPMUeLnvIKA+Xwvr/W1amub732Y/IfPi9UsaEgyKQV9GrYRTqEC0zAG8vuFYYsbkf+itU1
RcOalWEJPhS7wA+zxxLdCfJJECp3h2C4ZcoKrpInGy3kE8Ae1gQ8IOsJd8ve6DEEcQO0kcLaLkMf
pc4IP1bDCSRnauBJFqElu81cw6g5KGffFIXtmvelocjXOS74FahicLTRYq9gtiflaoLj7xjmRYar
0v4xV5Scuy0mQWx9f2DBZrS2CLrqbNNDIXLj2bS6IK+DaOk/jaAkOxDRXkYjNe/IYhUustqGPvs5
lthF3kiF05qPQPrslX3ZXCHq1eqOY8awPtPM4O8XvDlh8RiijSLaFtxn54Vsl0ExYD6bbROCKRjf
cRMCHIPIPdlkSbMCYWRivOAfrrE58zOHmJtjaGBZftF04T+Nt7YAyZ0p27JLSLpUHjbWUelpFWNj
YQ3S68O6CQULVqF9RfUInDH18ScdaRscTytvq+SYijtN8Ej6Fd8WbUter26y/SIN5ZlUl6eBFDTb
FjvcHPKR4MF1OcJkPBOVgrizizxj6HZWfFdbRGMdTPqWzg+epjjENQvX7Y7rzyJy5DPcmQMIKKp4
Ojgw9zqD+cm6t1oPSr7ldR6m3m0zCZ9CtU3ziLH5pRUexE+Nb2ZwxqE5xkRkzvZoofe2ko2lo/WX
K1fJegftrmuABAHxBxrjF5YHhzp1tf7qBUqlXoDDi/I6oOUIAco1pIISTCyQAU3dp8BAWH4esy/Z
ZOIk/rMFs8GuuaqqDAbbZv7HbMrXyL4Lsat/VQULl3ISNH6Jlqt9iIFYatx+94DvI3tGCUoZkNj/
kXReO5IbWRD9IgL05rW896a7X4iqNvTe8+t1cgSsgJV2NdNTRWZeE3GiXTTWLm7/8uKqovaAj8Wz
BeuTiIATlzeQJtTrgB0ptdjCmrMMyYdEpMRsROXDt483iDoNeMlKdfNpwrcPgkK3CSDMcIy+evyC
k3eXkjnKQKT4KfmVhvZuDVfxdZTmowv2OXuYaOmUS13FZrZJh13E0FcT+lN2jaZsk09CIwbsN2y5
ELNnCTlJ4o7CGIkcMA0W2hPehDhOgc+zc3bguIDOZo78ICTDzg6Ny6bTwxMP17rALJevYZrmyjvQ
KCucrSS/yva70Zg+Eo6ikwkikE45C4PcQkKKItLzv214YlyTSFOusbiOya8tLq66L1LCpGsk3v2/
B97jqu3oK9I5kEC0dob5y6DVyy8MMnRu+niuOQcosMi2BOvRmMjfg/2ikyTN4Zi4DPy+zeEjVF+G
XM+M8qmxOQCQw1hy2LVOAKmAQRDiVTH29PI/8Z0G0hP25LTH5gF4CBP1muOZL6Ims4zxJ46KhGbe
WOnBgrwwN/6wpY/c+TP1LadCJj1ddBVWLk+G9MknI4lwdZq4uD1l4cHM+eZrOpoIJskymoeLEBAD
KxkN7TzKnMAjB2htGe+sfunULrl/GSUGDuBwZgy4mItLiBKJjI3Hi0KnoQ0MN0O0jyE5ejv+EzEG
CtEjtlQMtvZUQ7JOKWm0GUQpy2cOM7PslVKtieasmMtY4yFrNZqYCKX8T5CgHEfRQf0QE9GJ4Cwm
O8XbQP5JGTqGUotgJJzWMv+Iek1tr0LGxAFPBKzb7bX6Zhl/ARsHvz6zZHE9sGBICe1T0O189+xV
d6xoDLznxGISCSvx+9LZuZ8w74Qihckiiwmugih7ue3eN/dacyoZBCU/EUzTYVWVlJW1PdMqkaDz
a89Alro/CDSnMe1mGOQoc4D8hGIkgNzZOKKXFB1vW6nYqDD3pUgzawTPJxV0ViF9aZU2Ka0Pck/H
sVwT74qkcpynNvqQ+AbCG0PAjJF5UuBfR8lHR4EmPDUula9iOKh2ccmsGr59DiLH52WIRrJLq988
+HOMm1reZPfu/A2LgUjpDUUk+afYdMX4z3G31OolDjKOjcmlBQn7ZsBRbEKyaBrHYD+wFxgMsrrn
LNYEPsz4adWZqW1wSYT00hPd3LGoltwPoV632oc2XlTjKfx8IyeWWn9jzRINO/1wmHxJ/tsfHt2A
VWtLFHDLy8FDqaIOrmwyOjiqU6z3zjWocCbt+/5sDeE06brpnW1d8FehEa0ecXBOywBuxktPgD1N
ckrsK7hwxCCY+lbgrd0/1IzQScErmizNhltaX+Xyi8ECddhi1BiGLTsk9pn8EXA5D3djW9vngita
Q7UnMuFXOhezdKwvqvz0qx87Ikd0jkZ313XLoBWTQ29uzqTy6jtnfhUZtEWhTxCbTFQEAPgaDWK3
ctRGOEvcjrV5ydW0VtRNB7EcjS5ULOwa3GdThbv6BWPbP8jdgZw9Gnmek7pEILGwu48KzyYXlbiX
mRYg0VrI6S6O4e5yngH49H5Uq2d4jjGPd6M3z4AEvclJRwArbbUnpKDSxez1Jk5Vzg95zrvDYF36
tuqP0bkzPa3Ztdh0YP14KJmxuEz+H3Fy7hgkdiW2jvE+FGtpWLXqLcHMFpYTg8ACkn4hvF6omWbV
JzovgJvAvLKlMxcqj1G5DJgqGbOrtTNV1HbmsOxPDdbCe1vdYm7Wo+9cfVs0EwXSR37XFPYYNn8V
hE04B0Eoh7ukWqNkavNtKB2AY09KzLTKKovRqnNaGsQxIAYU37sWOFNNXxjB2k0/q8aZDI63sphi
CcFv7fJVSXM+OFF2ZSAHhNccMYP0FDMr3A4Tm9WD7h7EJ+Gpn4m1zUYAk2z9h30WlLOq+6xM+JuU
XpZDGsyOr3fwT3gf0CqXKNVCtN41ewlbAmEXzTXkFlJ+kKJ50z8s1C0w2onq+ryzuk7PwyyfKtG6
yI+pSrN1FH+AMHgSy4IWjEWvcmclBjyYzQZHBsIWq//uVwHjI5p5pLEnxsnTCFJjIZ0qPBuo48lY
VsZ87tvsFyYEGhKtF7PNOTGD0zzubIcHJHkRROno1VROPhP9ksCMNaBHefp3Wh20/DrqXz4SNhVN
XHOnoEILIn2Aewu6GYVQUC90XvBiX88IVibw1CUoQQOtSZIZlDAVpw/jLeU31y41vv5wnjJNdjEi
RfFNYYBb5Ru7ObG5uoPanRjGu5L3KX7imoA9zivvYygeKlpHIX9SeRhTDYWtgXSdUXXLbh1tAso4
DtMCqXeYr63saKAJD5YEU1A0sGQGC8j2xt+GCRnb10RmVjt9OXYInIiTfCBKHhVW5X454V7izWVs
i9ZuBu7ALza6fhXCFTn4EJ+t02E+Km918HIS/IGM7EqwMzOIrtzsX0P+VqxNA/gmfpfqqh/WQXAf
umdSfUjpb1i/U4NbiH3DUK4tbqfQRe5wRE2F+2hbF8+M+TR5DP+6RUWF2E1AMNxi6mPu9qw4QT70
yh8bT2ta30ZmSTTvg56ywHl7yjErtoY+MJ39IhWrRdskN2852zJw4AJPg8/SdPctUhF/IzOPD0nb
xPwRRb+FPR8DTKQLCziiuvJF93+qsqPU3W1jntkAB7JznKzsCc1Kfoz0v0Y2pzZWwm8Ted/dmhtz
eH5i+ev6P11/Ruw5io/U2rTOrcDYQuID05UXz1lRIEm2lm5A38jHUG3EcMhAJ0FiB02W5i/QUwzi
aUc1UDxDlOVDfKjSjZmLjXc7PMWLiPVjYI6JgVmBRkUHQgahb71DHghJeRRsWlv9h29mlA8NihrP
RrWn4pFYKIW4wbZqtteSZTgeZe2RSySxjzyLXz5yDLZLCwU4ojFPdobxkaWf8bi3tD2GwjL6SDjC
cvuM6gb26pKKQVeXpoXA6NTWq74/5RbKBWcR5XciEFKUELTlFczt/61YLEg47JN4I+b/NceTbixE
4ktE+si8qb9swsnARQkZJErSxlwgluoILgHpJB3xHgxYnamYCEBTrmUHeOizKnnshE5U7CI5vuaj
QbtCG1GFNVGjP735JvZrFjF8mxOP3Zz6jIiUbW+uhJMv/NJwH+P2BaXrLoU4OfL3fbuU2qXTsmiE
ooGyOPdONRIoqp9v6yPaetpWOPqJSRW/cV2tbXnlqatOn6TlUpPfxGM49SmAhI1qB8DuQrZJILln
7FUQlk9K9C+MykN19UutX2NSEoc0ezyr/c28K9x9Rm6BzAaHuyHIrraFIJVtRbWoHla1DhmxeaS0
XizjiFMjfmcgSGQm4gygCu/fZNOx/9cdMIeUjzBu0Wk+BnVpqBQp9AyLpvxKkN+C5e4PLGpbdUMC
ARuONQJdpAzsnaY5pemdxJ+pXqw0jUJk2ze/lHAISZns8sMG6SUOkf12DCzuYcZFw11lesGCWROM
jEOQfHM9+MnNgvwj/WOuRN2ObSuaqpB5r7Ic4WjdPHmf8xCbLIetHpfm58A0w4JxrZRnxFOJvEpl
gVOVop2zoImprb0FojFsbVrxcap7f2V7EOIAiBDItfmc/l1PRzEDC9NPi+wF4WkagfMa2N6ST6Nj
EoXlGsvnuE/qS5rfXAPA1XddCoDVIUekbjK1q3TYO287P2lIq6WNRX6Qf2ComURrHDZ+AF3sWOs7
aqWk4hDCmISLN1/KL5mAIOQbjiA+AP8hFoIJ4A0aQNz/5O7WphInkKFkiiRz7dQsfXq4HmynqexS
VCr7MoBIJGYivP5oFfHR8nkuRvPYgxdCeZqb66zdWT6gNwIe4R12j5wqzlG5Clj2awTyrTD3qN2G
AX+Ofq9hNqYzOBPtTNzry4DsvyjDHRnPxuoJSsxN3uKBLkj0iDUGW3NoiXZ8aioocX7KiH8paIMO
4zTBYi0HTCLVzisYQ5w0k3y8Ny/91MesxK6bA7JGHKopX2WDKWDZNH8eJmuKJQKJaxTLKB1w3Ypt
aupdNT4d3zn1ynpY6AvHwy6foR2q5571+P2W+f/TGcbdjy60GqVNuvmPyw4MleSsRTnXydvO2UCf
DklyShBVOz+d9Sd+BhOmhVt406o6VxljxrlLiXgrZmges2/RdzZAw9pbyKxSUl9wlOV8hz8dFpE6
wMpxeOW05aCfe+k+AnO2tMcQbzzvjEbRlveaJpzUjES8bSBSLpY6Kc3ZrlfudfOInWflID69ZvLB
c9d5sLcYHk5LEHJrFGyTOvuJuL7H6lLoc137tdK/VAPPQGbPoq6/wuLuxG/VuckTf+41ZxIbpsNC
m0bZp8xWQegcTXQNVp9SbWWYVp9Ns9eA1wRbS8TTLnDXuem9ZTaglKRs8xiRMMmmW5p61kkzMGKs
Ox+o5gzR8gzwC6csVpbRmzfMpJj5+/VGpybQ6qXxzcoVZg0aQ2hAwjBuznkRrG9GQExzUeWQF2Du
LftWJZe4+w6GU6b+dIG6rqtLXWqslMEBEcKjW6+4243poWJTG3PrjawIcuUmX030D8n639XJZsy7
CvJVYj4N9Ib9CpA0j/QByJlWXu1s19I+lE6+AHgDJIsxsuhT1OZbx7AxPAX7pe6WVXus47MMCCzb
yYxAGWbZMwPrR+gx0+OsdFMBXzYovngpkyX3ddge2mE3VuhtYwjHvFLMzWQwWAeOAJMaDGFFcPGN
Pw4FmCmWviLCxvV+OQ0Q1P2OiDR6hroUKi52SP23pWYemR52LB4j9RPagMEasqqo7LptFG2acY25
YBr8xRUiomfrstL67qu1wrIOH3w3z5Hn6c+YX1g/DcFbSrYqh0UHYrC/tkxQCplqFtSCjuzWSX8k
95Qbi2pEjsTyaye8riqmnWLdStzXFmf24Z+MSroxPZqmBezNRRNvVW9tSw/VICdmiVVjHeH6MlBz
NLxA8RnIn9agmBdQ2vMYHDNGwDQJguGBz1Q4AToZWN+OHK10FwxARZfII+cQJ9L22WF1r9KtpexA
xZX53srPzQQmIVoE8DD5Ta0ubP1zLOcWevNZmCy4Q9FJ1d2BYNaB+0VuCMihdmRRDe3uo6FizIpb
VX0M1PPVxSovDpeopq5gByYM6SI0OmJQVUgXQ72TD2Q1h8Avp0n/2eocWOM3a34B7a5RyyDPt9sK
J9wGeru5ZvzdtZ8kLExxKaSM+hhM4A6kJdSKs3N1B/wFKxLb4cqdLffP1vcj+ui8Q9zHiSX7/cTP
jyqRyBriBOqulR5unebk9DvYmgOLd/jtTDOj9hl5nHfVwaaRV8mYaIOjybQ+T2vkQ09NW0vZJtEP
woE9lkt1nsyxPQvNgneQ0DqEQlRAfxEtknQJHV34ZrT+aTFmjUBQTJHEZEydYR1329FckRhvpiel
2IdItaSTSQeXIzZ/GMaXMlwSaZ06WwN+V8WAVKkWkl9Ag7IBbKD5wxJYHygJp6n5pXAKWO6n2JeB
60WdaqUfQXcE0jHRkv1YbCJMJTHaHVrveaed7de/D3C4Yqmdk/8XunvZuXbtC9ILV4zk7pFWpwry
PqTM6VK0THp0FX7mkBdHxspZuU/FeQVIXSqwyLwSnIzdwjLw6G09/0cQ50rIANkmxQPpaB9eJS/R
czubqkYZBfvcsab5vEmOfnXJK+EWMjcNVo5Bferud2X/IpuZ1QgCLeTe4lTR6yNrEDukrZ1RI0Ov
AmOr9UzTcSwrABFJYXJRHG96jUX5peaFMXeJ/ciffQw91cIxRH8hg9jj2/Zh6fjkkTQIWFwey16H
loHhJOVvrZ3db/z+p7MLptM4aOhZsZixVClhcgoLdUJo8WEk8x2xULWIeKrcJdofXEn83hoVAtuN
QL16ylan4baNk0m4ldDzIZSBjsvPm/lgDQh2mpJ6rJibhIFDynisYW6Wd+STgSM0F16yznC72Ttx
jFbOXFmwnvmoh2fYrG3ao/4GKzKWQNobrJU01gDjwPG4p35JmL+h9Y9LkPVnFg1TzhfZ2uWkPcxQ
HrfWpysadQhQrJ/mDjRkGa7sVruowSPFH2Rhu2PLGJyg9g3BIW8Wlf1AQ4PsntcRS6szXJTgBl3a
YW6q+u4hV18irIUTqKFUgSXQMCwF/pT0Z6k5yNEDverMZ84MZiraIisNzFM19RdYxg0M5qSzuyuv
njGp8xf1ytYPPm33SrfnYXSkZk9AbjSIjWWUMOKWaKFrOnjouCL0BngiDlfE0YbtIxEG+/jJ0kwL
QDpQjdlPZOjcUU180o1nnPEqWciBo2Mc3xBSwPRVQYC6QAmsnS8WFxFreKhUFMnAhP/phXxe6ejQ
1AsmVnR5SYyZYOG5j14DynsYmhUYqAhFU1eurL2e7a3Znf7Qnoxz4tOpJyzMMsTnLNuIWfAGqIZG
sZ5tWv9mI3mXnFnnkqr0hcgwnDKQDM6il0dTpjKYVQ+lwaj8USN98FYs7fJ+J6p8nKgSbxtvPA/n
2G6kYQumlodRg6kHP82wVo8vogLhOsod4uxT3C4zQdiCSuTc42Qh3H/5pSOo2Vtza7x/+SRG58Zk
iFcHZDZc23/APuS6QG1ZRFrIZzJS3YEp9yd4C1hZPcOeplj8M8D2MlHOJjejodVEGUyooye0kgu4
eTTPPJOtQ+zcqo3OrEyeGnxwmmdEjPAiPOOZ8Yb443cUEqwnfA5QPnHDubOs3w/+Ji7pnsVIFpJS
eyTPPm2XWg8YCXYIUTWg5/HW465WmiV/bIg0XfIcwr0db5Ggu2AO7JWN0Mm84ByZVjUbt52HRh4i
eKJtAgDEBiGVBxYZzONl9RBWTHrZiZAoT/EGSZk/ABPiGJV/R3E/zGrkMGI8iUSli5Zj8pECvHOq
bTBshAFZKebCzKza27w6BxpRzLD8EXeCsOFxLe8V/lyiyynSZeIrC9qFjWPRp6EeGOisWO1zVKnt
mSyOfLhkDXn3HrtIAaZgGSEZnBeI5v+XRiuURHx7PYRRQOr5XHrgUm7L5XiDFOmhMk37a6mDK/H2
Qf3unWUrHLPsH713miyU/GgmG8JhsEjiN0WifhvzmRi8uMlMosZX91H87FhqAipQlaVCbibNHr2i
AYpKiPkH5dYYH8KLFX5lqL7t8Sy6OSs4SLNwqrR7D5mVRyjIwyvWo7Ky3Xv/SBm6SkfJvZbF1nJ2
srEMQ2zOwDHrAcHFJRZqbp8ZTPh8ABZg899r34FzMlk0R9ZnuPSXkA7H4KeQONoyc9pLfzFMv2xV
NOAcEQZXOe4955LKW70jO5AuDtzuQR7WjjyTgUIMQuun7Jv6vedjqKlLq/IE9jAbzgVZPr1+DOO9
jMRWPyF+iYt6wiRAXL+htublLYov8mn4qiMWBh4hVAIv5vO0dnPhq8yqV0LsoErRz6kJDi1DYMC0
t6Aw9LJlTQMr9JPSsULoIV3FH7CBJJDIy8F+ekSZBlgv1QQJC1TEaIUAvSnRNg4rI1pI6kNnFEAI
ihi8FDsLKRmNkIXP0V+TJzepaQJRnrUBd1n71H2I8O4xzJYaHNfewQKBbU9B7gZgkHliG3ND2Udz
BimPUPAomtocogwmBbhATJK4zxPslMGwZDXGVcoEZ9kEK3KDtfKMvbmno7fLNxw+oYS3r6OoVVrW
pMZF6Jh751u02N26gN9RfelNN0+xa755S9xz22zbZK9od2EbZmLrRVuz36g6+OcZuStj/asXH435
9lA7ZIhtlQoCM6MPo1gM+twwPwaWqaDvfHUp2rbAuAj3kl7MJG9fOgfW28sK5TFrHTAFok5W7HOn
fDC8t9AGeND4WAJzhBaPzFh06W/R3SmI4iuVbljDPRW63iD4q5VL4D6S3zE8vkki7hboNtPxN2tp
a4ScdRsS3pCuQz4vmTgqxm5as8mTaeXgApNZVm8AU0GEZBKR2aeRS5s1IFGb7YPumJmdmRxhjUQA
NNHsyOmRjJJFzEPaVxfZ3UP3E5ouGGvU0fxrAeKVBRNYsjh41PgqRCmnqbxie0GHYgydY5YxULSz
Un6m0mft3HAwGwwe1Gvqf1ZAW80bOoNG3MABznL00RvdJuXhLkfrRowGTNS09TkuNinSGbDFOlX1
8M4qRKjOjP2S99uRt2KBckTPI6ThIOIoeiz+J2JG+5Ajhx01FC324/C0vOAg6g05erPwh/2BarVb
M+Sfk/EwMNNqdom2LJgwqxSd35W/0XOksmi74hXbH8fYA5ec1MVG+BXZXouJNi2+eS5BcCgh0GLt
oZXruhHcZCNetAk/EBkjf+XMhj6rrmPvZQr8iLenWOc/ENuNhvzIdQ6Ys2Mre08VgdVkEWDdahWo
7s3yVHZoLOO4jz2GyGGWTVU6chOGcOcIABcqrkW0plVwUS3S0AcnWTuoNa9bCuVzZwOBYHThG3th
mI6qL/GYR3P+9aKb0/zARlYzlhggF5kfl0cw7mK4qQUXAgroYmvt5ADBzagCNAQOkKzEZiHUftX6
knQ0OqywES3561m+C9KDYR0xLhIVe/fYylHPTNuClkvC82vRrEC/LoOHpB1qF21ix1r9S4+Xqcdy
KsAIReA1iAZJR4rERE7ZDSY7F4ZeRfrTwkFSd4zktODuG5csWpnqppCuVYa2YmOgdIEcaW/sBKGP
NmeujFuRM6MKt3n7O1D/JuEhblGCp7Sj1quMOKSLdU9MEGllosPSlFeZpGBkPmOuPosQrZaFKbQt
PRiwl7iP0ixeqsKukzjsNXow1i4dzshwW5ogpfKSD3GWdd6tNOxDJYV/TVl8kVzCXeWl+syQlNM4
CtcRtWKSyn+a7pz8ZHwkMgCqUgHSwDxfDdGP+dK25iIu8zVxzwfFWg169u7Gr440SZsvV+vJ5fKk
gwlLfszMZ5WAR/Pbpc08xy+8bQbjPkySfUklGcgNK1Xljl582uDiBxPTXWyUpGBXkRbif0sjcjcw
WRbQL9xx1/kqlyk2kEJfOSxTmpYHrow4NIcFrfUC/f9UDbT93u+bQys3B8tRll5uXzo1kVm4NJy/
8xxtoOZL6GYwhLbRxe/HpaTo4EadpRxRbkr9UWUXiSTDzhzIRNairc1FT58lWJsdZ00p1z+2HrJq
sM6WI3Y79BIx+ecI3xx0Y0OSra0AvyiQP2TmPlMnM78UKqTYARad2QNf7OdhBk3GGpbZiM6F7FnX
RnoFWtL1ymU+sgFmFVWrbw5jqe1WSkLmoDZsOlnax366y9uA4LBxFSMTbBA+KB73JluEIenIXnN4
qZD+qMmiybVlQ89ZAHgNdHrjLDqNiX1vHawerWmc8rHb+2G+NDzAvuiRrViZ9YWIzclp6Ea0hjHC
R2lvBhs94YmgwkrwvdGCOclHjPuk9/qDhykI2ubOgCEgR8W8tmCKwn0Ua4wsVM6VA4aNjDLiiRcR
r1HgF7uOR4PCBICeSqZlsQwzC+MZWCLQ9nCLF60NSIv1xaiQXC9EQCVZNAo3pYLn2253iv6S5PcI
UCUXZ8+PYgGwsYggqOBpVSw9mZi6VBQ6F2BEpcTSFqTjp/sjypIY2YrBXr8/hT7TclZLIWpD36BN
QhkY2SzKDdZ+UBvZW+jMjfXw4MQfOX3V4NA5E7TRH6Qa/QPBkKMJnQa0Vo3R2WCgarImHkZ0YjXM
5ySahQ0dTg/elbV6nuhTlWwKG1zYwJ2tUm44LwftUkE6mIKUsEOgIH4fnQ4rdz5div0mb+Z+pEwM
DFecwJ5Mb0ynGYwLd9wO8WcxVgt+0Dkxm/PYQF43Uui2P3rNTIkxSXi0rZ0bbFNcHwxTqZRnSJO0
it0654eFX6EX3ah/842VpZABxuaS2Hoqwq92vFB0J9Ejx+PbkEEWWIjsmE0gQwukbub5ybIi3cHm
E4nxesRkAExcBmWubId47CyECMNaB+DmJfMKbafOIERK5DsTxYZjUXy8o+DaEIUgwcC3UFdbOh8b
2nnxwwU0tHHG+aA9WzKMOiG/5BfMTUqVkD5USFpi0gZZjJFoMnhI3rF7DNRUDby9Afs113WbzbxO
mqsBelu3X6RI8Ea8Ala6yn3WjxXjNZpKhNk5EoVgoCoBDaSiZ08VgKmYKBMgUK2o1HiUSuRa6AUg
CKB5aPnM9XSlAfXK3Winl8o8KQe6DRo4BoPzwryWOXuw4DcDfGwyw1B5wgXdy6iT2cg6NxMRkA59
dMUHyOEOvrAcLkFNZ0wnoliM3ZCZZiRnOEgdcrTrFhQ7C4KxT72M/qr+05OXjZVY0CkqlXkwy0pR
sbK/V+Jn2YKc1bYwvG6Q6ys6YYBAlIjptxQwKWZErnRcYky084rS0EIH1g/V3AO3V7/qZGsBQOuZ
d1Xs5mRu7YyfVQNEosnWqmvliR3WKCvCKWYsXE0Zb0pdoqL9apW378ESTfiYz51NiimtZDVXe2wh
I+EAnbqNy4/axBXGGqGr3537bPuD499j55hrj0zdV8GHUnwCrbDLuxTvefg12kulp0oxaFgY8yNN
yFXqwQrMAP1HTUvQ8/dZv2gqnSsDCUXvbpzWZT31o3dggLvfBtGamKCKmYgcPmLumdziAcJPeU75
UpLo1Bds9NVXajN7iJV7HoJ3hTmC1WIWQlJwU8wGGaEEyDYyKOK9/C2oFiwzDXOvQJQaLGDHA7fo
Pc0R9QV8d++xO1nmV4IaOh7duTB/OHqAruRtQFT589Vb0yiQLZi5+QxjISbVuByD4BVUTO2JhCLa
IP3rGsSTJmoH5bPCaJADDlF+lejPZiqVf6XIQEOauZucvHEpcAWQDnmWoqNSwvT6DFBVCxOeeglC
sOuY95Qym0UqYLZksh5xhBavVr+b/Y1PosMLwsoYtFwkEcgVTFNj08tnL78lBOkCPwq3RMAqJjlC
vIFsvUk8ytYD4yHZXyZsZqOTEh1biFqTRv2QFdp/aeGzEIz5joBfWPRxGg61oloa6NkGbZoE7tRm
E1BThfoF/GiZEBEphyOGgVTms8BRWbMtMOwP/hFCP6xP5ivhlOkzqhZ7qfHQ/5Nix2j9MJlr3NiN
7S80z9ym9LuGlc98RnEuJNsortgrQYzsv9xWoAHjSc0eWGWoQFOIYJhQRBba/OUNJBG42arPilVU
zkR+CI2IxcYdWcWRUZUUEaZy0Ilho81IVuS9QY0GsTyxEvqHbk/OzYCEsltkG3yOY7KAzSwqdvXO
vyll82I4meHOCy4SeD007c1Wxr2Iq0fP1pkDt+8elz8juFcJ7GfDmMJQbuIhT/KvEluKx4+cOT1/
SSTrQhBhH06EbMDUKabLDZNxFaIOQleh0j3FMij9AIW6ftfCYqa1J93NFppykfS7RLqkpr4V92Ym
b8X7ZFU+mum/o6fycYKblO1IoXJ0T3X/yo3PtDw0lgf/yCBog/bwV+MEyc5BStTbn+ofdBJJxWuZ
Jr+ydVetd9VvVfeYA5+xtilCGEVjuvgbl/liUB9RtJPCdcHnW3lzLbAXpoYmQvlrGX67T1hnQGFL
d8tnGdg7pgms7VjG1FvZ2RHFg+++srcldsvkWohrNnjp9H2DdlPyzyRBZPvHn9kZdpl+5Q0Zxo+M
azYdvjuEfEnxBeg3jq4oDEe4mPJBtysCuklLVtdWf6+oAxLSDytN39ssUpj51won4qfM9RPibC+d
k9wwo9q7xcVsvtNiVfQ2Bl/6lgATH6Hx6ci1z2aqyO+qb/HG3NPsOQzgoLqrUV9EhaDIaHEXGfZN
5ZRGycz0d6pyaY1rzQwlhlt8aU3SzTb2QvUOYXtRKd6HbVjQyx1ISOffLex1B9piPPnMR1z1qtmf
Za5MDe7UODpiaGOf6MjsAo8lp1d5HfzvJHkpyYqdZqNfEvTdNOvGeFTrNQ48Td3KpIUo4daVB0y1
y6J5BjJix10cnexsY7kXn8EbVLvO3ZasKttDXiz0CvjCpjEuWoPIUr6P5q1Dv6CkByjoJS2jrTC8
qY4Zhh0+eFd51ummyvex8hmMB7m/6hwETXDnkVE4BvA/F86v6hg7ZUTMxo0p/jgavWiVvlvWulZ0
Y2gChj3w/qT2wVheGfZByOJ0koNFoCTztJ3Jsg7zIksUD8Mhs8suu+XKjXghBLBHM8SChO9wPElg
IcXS4mba65phkL6L8fqGi9xhXWHs2G0PzUfCRr7D8UNnK/Su1I3R0jWO/JcyOsnOzWQUaxuMKFNO
dKQJ8cko75Z58EuYQ2e/2CY+Kv51PyKJXAHXs/2Tj3yRyAhHO4aGPXNlqvAllxxrcQvVbw8tv+vO
ZvwG7BDzjWYNujyyXPqcWovTs70ShJ2nvzF8zeIn4vpL9r4XzBsUC7ZvzRT34eqrtkSDsiiwLDkv
qXwP3msMn6aNN1XaOcmJ7mC2pALxYRuXnKWZ9pNz19h4sHrUNFWGlqcL5wHbrcx7GT350JR6pOGg
7cziw+CTU08HGrF+8JVX5D+y9mma93xgATMv0zlmIHfY1u1Ojb90tvPp0fMvBr8GKdsMFNRmr7c3
mXsl/OZwrIyZ6uFJmAaspcDo1cdc3zNgqZgUYyBEZoog4ZWgoLTdi8MCrXIvoUL9BHdDvaruj8wX
kN15Iorkojd8oX85szJEjHz1GiJdMLfNRkdY7vHUnux+67kvvdrkCvOx7Gvwvmt5aXSMv/N91x9C
4mLadRge4RnTwNvdiow6zNUc8NGveJuaU9XsPXWnlh/02DJEzzB8SvA3KaN07bttHqG8LFBNstZw
tnHGhngdqA+e1Tj/rso1srzeJnM0mWRIkAiWwElCqjHDk0eA2UYBa6ecC5yTCWdxCxsSnC2k9qkJ
5zmBHsYodEZZmNveNLRtZlW/4gUTw4O8Zla4D41tqiw52hr9kZMBgH7RSP5K1vgBGZN0gFOUKKB1
+MlyZUMYsietZZNpF4pUThO721TtJz6IemTGtXGVHcNDB1d16H2ozLipgCdVh1WYv8ZenzVhMqWj
JlN1bTcEjmq/ughUoKbp0PZF8GtlW6jsOVEt62ynF4PBQr7xw5to0/hh2/JNl+rBc7cZw4rCqEUx
apXkZbior3Zp/KvhSGoZ/wYYC43g1g0ftHcZ5U94CpMzQW2puygKYXpIPLbaOzu66vFvo7Delz97
/Ts3vovsr0DQn06VjlTBjd/9mFE/xeAq+sNG+hGZhwl9WFtedfUJF6yiCpEY5vsXDKuM0b80GeEm
XlKypOK1a2+Seu1WoMyWCoE+FvCqZT+SDX+po6ttM+z+8J1D/CjJXYCqKMO4Q2JHJZ/+xc61Qemb
f3OL8ofv/uPovLZbRbYo+kWMQZF5tXKwHOQg+4XhcAxFDgUUfH1P+uH07dvJOpKA2nutNVf8XMHB
AVSzMGYhGT/WbEUkYuKZl+t5W6AGlFB6XHEc7O64aJLmnWsgtx8MglnV28ReL99b7n4qKUd9kfHZ
hwnNGaU9tvxJQ5fu5tUhGtvd8zjm/NGCG8eESzc6ZDI+nYZEAgoNetQdCh70DYuWILnjT1L/JWVB
xH1i8nGuHFz6JXGnqRrYh3GwJ1IU3BjzuEZG6XggcMlMWOGlf9s79bRxphQ/SPg5FPN76Flvtdmy
ZEKstOavIBoW1uFTwEPAwuHcF+Vl4ld+UW8ZWzfpO/eDTWx0DMAGpcfOtrlkK8wcP1HrcoKYDm4G
Iy7UxaEImpOnORvU1TnCRV8EqMQBMD0D0zdWAA2qssrbR8+PHs91X5x711/SWJvELF38O95j6js4
5+i34pdg3kshBShpWfs829tFd9KjfR6NjAzd3RxE23mqtwZLytBPQRjiokwghCQ3HTGi+IQB8RaQ
aN25rtoVAyUUbU19tSvW9fAMgWw/+8lFRPFTF/RPSkPgCCdG7rMqrjFQ6eFLhfNl4HCkEkACmbnp
OZr2tT428tPEMVBMnGvhO/XWrpT5fUEle1PiTXExDlPq5g0PEfd6wbBuDlcCArX/MMV6X7DaUwkQ
EaxWE6KODQMoVV9m9bTYdyUpmIzWuDKz7hpERMN6ydoJDtj0nqUlyZ353OPhEJrQpDqH86vM4/Vc
Uo1U0chDn1fmTCuzVriSp0OXfQ+kwljZZHRKEPXb81Fuq5ygSrRE46qfGBgy42hNfCX7c1mG0AkK
1crCXhfvMn5QUVFSy6A7AVEnSLx2LIxdgOuNYdqG9Jd5VH65jIYuh7Eao6NvkVrGVtHRNzM0QPn9
Dd3M3I/4oNnFWpwbIw16ImpmNFwKiNQ4XE2D+F+fc9/pvPGZkNtQPBvtvKskTWV9fLbFdAy6/ko+
ca70GXvm2cwnLijxUJbqiQF459BSR7KG1CikCE1PPfyEKn026fZrAuM9n8arof7pQO5H330Fr+sG
07MV56ehjvcOPVqKYK/K7XPjtC9Gk/4zcuquvMXe243n8NXX9VczUtPrjd9pV15rwXeHcykx/zHo
H0dDX0YhLqU3X5IMizF3SZVQs4cSFnpLTNiefjr4Tj3NRosH39xgfChpQcqb/Ktra24iyBaaSgYO
NME1hAymGdGxzA3hs4Am1riI5LCW/VLeVIN0dA/o7IsNwUYYxSdNr4T716PMXqbE/MttG/BXNly6
8E+L8ToEzlPluJBoh7XnzPuR5u/SHdehqR9ImOGKMKGN2Q5GPI4XAy+6GFw0BVzQFRZQV2briO/0
6BngZ/0PHA8keYovOzoDl0HdchcLjAMZswupbhLwSox3SzZXSm1gQtvnIm6ufUj4rHCsWzVlw8l6
gLrP07SpbvE4t8Sof7Qx/eqRYhQMiocG7NyZR2bIVj5kfZj3/V3bLMcNTDp5RTlbkwXyHEXzqy8L
uhsm+UQBIsYmw7mraPVNFIm4kTto2VCwa6O3CmI5VNLs4NBcnXafcnpZzTVSjeO2xzq92ZRUhRjr
AQ/Q1yL3gZXsnTk62kF7aCfIvdBWsHyqOj1ZjLR9jusL/0kRILcHxXFOXNqNRmh9zt6DThGa9wNt
U5FN+g4GSY08gruKd2gXdPJQjel6rknaq/bJnAiOpwngk3hFsuTg2+PZi2Hlm8Y6SrwPCZQrj4qV
HLnO6L41x27Xej2VmSSEu4EpLD1LBrZJVkewOs+CAne+/JvZJ5LsCGyoL43T76ee6FNvHkX6rge+
3KIVz3OvP8yko+eDUTtNHkwhfhpMuuUpiCKchUCEG71p8v6wWAFYy/e8aewd6V4DIK+zLy9GXHfQ
O9L2Ma7b4yDnn5mGBK7xx9DxDrrnWbkg2Dye0E69LoeBuBLZeNwwopjvO4PP253PTmKe3Ng69T50
DwldnwOCj7rvpJ8jtKscxlKBTSWZOGN7kH7Gc1+nlyaVxxHkpBZYbkEjEB2M6ules2xMXLW3p35r
xNCa3GqXQggoVHhhqiGfdYiN5rL83wFQ6lCntAiPSBzy4vbRg0KTb/W8yQODJZ8+dGmHR0gdZyTA
gK1nAwqfyvgtUCWqSIW3UqD281g8Wi1gnYekOubJNrIv1Cfzx8Q5wH8Y+kerYoxmz6IudIG2YI+k
/Kk1/jxw51P429nv7TJGFl+VsfOjW22++u4T2RqRvGgpWAIDtIjOLfvvtvmWrKPibGDJzmLL+1Ct
t85ZHkyPCfexBNZkI4yVD6kjTAScVQRMSFnEgE1BgiJ8JD/bh8eRG3ssP3v7cYHXuxE7FPPokPIa
yrdlsxmHzyHzgg1aQ3ePg1pekMNmtKF5tWvBn/lfMTdbxe4chZ0BO+npOYRlYssnRXqMU5Ga8Lff
055FJp9z0DmheCJuWO83IIizbWd88kPoXkjegvKl5sFTk7f1qdlVq5CHpNOFmMnPxfTkN5ve3M+M
s5x8FQ3bTvuWiT0fR5cfjehBxF+t82fZ2MtffOerca6ezewKvdfEuWtfLfnL972IIV5/FmAtY/8d
phu5o7nDM3beyoUkd18BJWwSuQbR32u2ZezmvS22cUIwJhJxll00Li83gT7OoqAkwGD4tLH0Nb1/
XOChcef1cAnJoygoHMqHtk40e6RVd85vqccG6Y/fCCug0GAde7ReB9CRFo+x4N7IXyp2x8FAIESS
ixtBNndLPvrWUTZqcUDiYd0suza2wu78bQPCrNmoUdnjUONjBJ9+hhkNvaiIsThF7eo7TTS35Wyd
VN4mp4inRZ7zjJyO6nATPWobQS4L93LqCePhCefNxVdK4wJXEXqOVuXOjfJtqpbkbLv12F8HA/PC
dMD6QSMaAjHdHBkJXju6gVqm9QEkbAmkOD6CTdZs2KPUxoukVrFHgQax9/B5DP4lBQ9FEzUM8o7D
KtmNNaLTK29/upWY23rqs6q9yJ8M6zVKCzSKryL9Z1o30TNQPEb6QLduuE25VQTeJQ0+axc4UPzj
TI9B8UDuBAmRg/xcQyWW3wvazSLS1t/r/rFEg5mQr/6ft5nkguIjlnejeCuB/c1MSwMchLx5K2NS
3zeOUUXwG5vvngVP5DXjVi2u/YAKo8j0ewUjElbz8c3zzz4fQxJ1J8/4zRV1wm9J9jQzNlOUMduv
XB1BcEqMJzm/xLCpWaDk1leG6BDPt7gi/gqnGlWfO80q9dwVD1R25ijPxo0yKMzo16Qg3WRACblp
RNkAYx+XY/jVV+Z2zgQZrpcWn0yb/9O0swyCm678cwsX4Q/pezIIcq4Mh6IqdqR1/oIPXuF4cb3P
NOelzTEQTfqsWMr2/zIfwj3WDuRM4i6Y6ddS5Ws0vG3lhc+TynfLV6lPms3CIFNiE3PWWFZvXVDv
3RgPo4bwJQb6YCGhZrhPMcZam9lKNmyVCMskxHiI/1nlJqytQ2jQOoifV3s8UkW/ntzomLBtikbn
pLN646Gn1gZAM3pQvZCVpDNuUx7BI0RcJ9U0gfDXuiWGfxSNeT/G45NGjctdLhbCzwUNnjrJDszM
tBfR5TQESNbXOOV+OTsX6dR7gX3DiHDNc8TwRbINzGLLq6ZzvNxWLWflsdmVqbeZgxzji/ioJayT
RlMcDvku2E2je4lbslpVggKyGCCQZOLXGKpFkGHUY+074v7geLCu43SjmqubZLQy0mqX4LmR22RG
5SOuHLk47DD45gzQpmlAG8y2Fr+FVHOF29GpKR9kUJ6JQIMcaYytN4dv/KsjdE9KRcmceqvZxBVg
wQWxIGI1Gexraq4ghbgOVDhACAVAptnCD6y5AWOPzBGMqhGpjQhOnW/gFq06uGDusnpWzbriiMPZ
LFFnTQNMWo4XJedNgcujTCHfxaj/g1iPatqMY3Q02ADhzRXApVp+nh79vQTh6eb9Lph8oJ5I7Lb5
0LNLm6NiE65a+kucyNkYwbSZQvrVmbI9IJUMOBu3HvfTSOwFR4YK5XYAHWlidZW+hXlpJoVz73k4
19G+K1BvsQp2DZsgVhZT8JqK9Fg0wZ65pDertd9T/Wb4t64L1yaLSc7p/KKogq9Jutdzd0wC+j9X
s3H2GOg8jlUZ4uPEDiQE/GNylowpTv83sglycJyMS0T5z8jezZqtU6bXI7nYzEcfIqgYSuJww3cD
k6Z+gEwboMHZ3qpaJOqsx1iMvktFW5Ld/IaC4k+JuD+RFPX7B6d/91CJqujQec+Z++MYnwMzf2Zy
mhFPbXZNye4Szj+5ItvaT0l8H1cZKuE88Jq6S+0aLzJtD+xnqk1GE3XZyftlNKzreR2S19GUpFTP
NkCZYZunDwNIhVx+WPqlFd9+fm8P/9xyr+W7aWxT+yWgwbPcZeZj2/4UwWFZu0/VeDCZ5GzjnI5r
EOaReIsgBjdPbp9tCppVRPOToZlJheEu+OrFeQkdxeDScYCawXc54gh/DlE0XFyGkbNYTuKV6qtN
6FO6/pHY7mpklZehzY3uj7lkMwkwbZ2iP0qD3JzkQPkWmq+dIVb8D8B7WBHuzgnxLBFLcJ+akgxi
cfIE3Qu44xgDPeiTHEk8QULQ7Cgvoim8pcIYFWz5MUVBeMKfkCdDBoxl472XEv+5PdCzfrXDxymF
sc/hUgH7JoGIAoEVy/SK3x5tXNjdQXELNTIXaV5uc9TIgayRcekEHr9RHeOWFpYUtkEcs8CFuw8r
soKM0Vpq3ZLfczRymPda8jzswh79vduJct7p0N6M2sSbqrd13V0N+zPiNu2zeAVTLsNxZYcp7q9u
Fzb2dvCitR3JrVDOesiC7VA3eLI/7YmxBC5OGF46+RpZyd0cPuaVj1Xfh/Kpty3ZAzOIuKna5B7y
H9UTeMt4+Uh5uuMcCFrdGSnzoZY6f6gy55HVsDnlvOHLUYO4Bx17Y0hxCi7iBhspSi64SVj1dJMw
WJf4XIpk2hURS/v4o8TulGKriJ13C68wLquG9rO5qfaTCsGjuBudwWfCbSFn+h0nTWE75nvCrnVD
txmNGvT0FhamrZLAOspVhQwfcnscTDbTChfKn+YEOtJ6tNxPUrjVGu2X/Nsis7fDxFP4TaEQlQEy
iztvuila6bqj9o8gJS9OEbbo6ZjMUZ0ljhbrZOVcyhyvjVVi8Rd41DGK7jL5Vqe43whycLxTxmkY
wAn91ihklUXwpvizFEdv8TH3PeVJ8Rqn2bJQrbdD6985TOCzprrOkPvanzc8s+gFOiu43R5No3Xc
n9sxOAUdEQur30mKM6YCdKhTC8QNdJj8PGQJTVD9wENgfgA594EVpGDr7E7WsRLlveV3D5IXzkTc
psx6vts95o7zNRXNfQ0UbBYPjoAN43Np3FkNuYjlQe/mxnbuecx0rEpafcnHflf39Crl4hKHybUZ
xNuSPLIlJkcrlacg56Iwa2IhVNRbl+UKEKm1Hybzl/7u+6iKwZkF+9acuNAUjC8PzJq8eALqXdUc
x9l7nJ37KEy+56y6RiymCqN7Z1/H5rmCxK9ASkT9L8jGRHXXvHJwUACc46caYvpZFoO96i9ZCF8p
XXgB7SWmvjp/DXsgWyG+5fy1CNONTywqS/VbX3VgTjitjLccaEtnOId8QiPHEYWtinBhNm2ruHuw
khqTet6duIDOg/DwmTjc07Aku+JDYMRYYgZG+2H6aFfuCOl2Pok6O7BIxYGFaT1sH6XHrOnyBJva
9r5lEJUpXXZefhucFnNGbP92QbN14/jdid23SIzPEVpcaL5QAPCc8yZNBqitkH3andxZHveVgOGR
gtefEU+DctiS5d7JnciBpdnObHnVVXtxxfI94NhZipcqxAwjptfQoM5FW4xNtczf/TndBQ4nY8/5
G+PqYObNVoxy247Rs678N37sNXPii40jKm4wC454N40cVl3BYd/zxocwJKbXc5RH8XpqZcddB9dv
TOCwrSEvYuVO7J+kozmspTfIN851HmyD+gmG/zqgDyLjYkvRObumO/tQsZjUF9Wsfo5xj0+oaHbf
kCV+tmf9OKdExYjzGS0u8gVvmlAmj4GIZXyaAztBohx4wglL3lfDfMMKx/l8uuebjzfxZhJ3zllv
IltuJlrke5dhbvavGQYK00rBuWb35Ki3AUBFr7wWcbEjWW7E001hUkgTZ4vHFaGXXvmofZlZ4/cx
1ZeWdZ6y8N5VbOJ6tsTVKZopDB9hmEJX9MCKehrjj81tsbG/Z4Y5QTgrGs2/1sw3YnT36WCfpsx+
zWNz6/buoa5RPeloBfSP82BbyPhFKHXBB/EXV87aTtRBwY33x+3A122gQh1Ge66SQ4NTJMGbldIu
lln5dnbVd6KC7eg/Y/FbD01+aTnbyOo8hSUCEYIHW1mY5QefKNfkxqxDi8dqoJugiV4nXRprDiQP
o3cWoaAyXgL+EQxtbK9Mr+fITJc0vmhbF5cg7Z50tadGFo6kjoxLUQIJtTGkfAeB3ttcv3NB0hD4
hkQ1DqjGzXjYlzMWl1mcm5FYXG9i5HVP5LDf3d7/038+xaZWwD7KuUcZFdAv2PCtnOChHb3naYlv
Kvffsl2zsuhkoS80SfPYzP7ZjMxLZU5EMaed0oC4PJqxq+FxMQ80TFWjMcOELh+DErpeCZLKCYyt
7XV7UXeP8QiUgXC2CHO1ZRi56wAGiDgCUuhDZbS3CjSBmIYTOOHen9eDE7xXLVHQCP2myroVOwmc
b/MmuJQltuuA82pMOIHcSubgi1L1NcSpJgvcBngL7Zs7tFtN5wFPK+S+1FtlQX8c0KBh2IspA1sT
UnpOiiMLUcT76LlvmCLSflw3xXTWSEI0vn81ip647hSUxd4Nu7Oth0NuQ2dmZzm46blNsGb2lLkH
940mo3cWCf6kEv1qdCnIqQ/KgOrLQ8eQuH489vjKWtGnXpDrq3gI0nlQIxeoXl2itxzDYjr99HWx
radwBUrO1mpfzNU2wzs1SYeqqwC2gA1mwloNrbc1zWFbg1+vXD74Aq0r6namg/ml0usCAn+hdwyT
h47WXcWO36Pmu2MiJ4d5biimMpnKGgILVfbhg07sCACBMQ0+mwCK+81IKyYpvBECR3KcrPmItzL3
2P4V62gJTuL4azoFbuFD080QrameD8nrKSi1E5jx5dRds9ikOWpkEHXZKrgLcYFUnWRPYi+WNUzY
zZdqcWVh35IMtTbtrKUksVHDdpxZg6HMSwK2guGooL96TkhQD+n23bfh6pg8sFUI86YhOoh9FZMk
ZwYqU36G9lwidAfJ55R+d/NtWFZEBRhDj6APPD9+m1+l0a8rDrk8ukjpVeiN1TawiXV6JxMZSrYB
+xkW7qaLO/vFksneEE+WR1NfKxU0bQ6IiS1o2ektep+LpWyQioaqn8khhExgwoH1VRv1cCg7En2h
xAbk9kCsPVj7urr5bZCsHZvzevJezN63naqPHCTMWphy7c8EfpXV8PPT+NO2Uo5epXiQLR0/fpDh
KA3gn4wGrxbwkZVh5ugc68lrgJwVAcuaCtBcw2+hylyOgT6G7NLMINEU9UU06rGDBBk3EtNuX/pb
pc5GxCPMcnSw8gtcngaFqsO8qCo5X7LEgZcyy6DeltSP2Lmw9hLcSdjU3NUEpu8gw4eZOmWKXsyx
U7si2Xs8fGhD5TAJ4TeKM+oWsVZpb/RZbWfrzo+6c0W40PIdmjuJMhu+892MPqhWTZFjlL8In84K
I+t/gPath9zbZsLaBBZhZRZMq4ABoZTYBrxfb1jgIFKeuZIWCrIH0LaO9lYCj4vzL9FmOumDEDOs
/FR++ZDVxkvmuIB2Ymb+6pyM6py6zT4fa07RHkaCbp7OAfmtJB8OvLFimxaceRz9GCj/mpYRhA4r
GkDRpdcwSZ58UWyygqz+7NmM6spELsEcQOYf0CRGwNHAziACyuL0gh6leEB68ENi6R9iMs2WILHR
qOC+yMBhKVD2JoUbo8Xa2nITXIHLH8oyRTL1ARTEmmeIianXTYNj2yOrJvXV0u6f7T3RyAGc0XCp
/okfZxPueOq9D9TYWh50f155elVWAY9Jf+mCygSU5GpXOpDR7IQvSdy82GlNDMXVOyfn4rK78WT4
g70Ly5NUaXEq+mgX+KyRC58ZK87Nca+L+NzUoFekjLCNrwOemysdw/lMTaD4ZU4h2JznWzElgD6k
Dfg9GjaqJacYsKle2ZPT71quomZpPHLb77j3s02czIsHvdhn7kKvgf6orXleTzMZTW9xOdHLJXo5
blVp6E1Q69+xKX6URSWHJzpGdLb4Fmt6M31taf0+5HNAIVdu/4vAUjYeYnUfodnaXXE0G0xiPvvD
JmjuRdYgqvfQcGUGoCvzFbQwkhQBgsDKfuMI/RurigRLNmNvEF/liEV7rNdpye6tjd2frq7HTQsS
0nR5m3r4WiOkEjHTuVhQT9EVuQX3JsM7GqK/e+kH6eSX2e8tguoF8xNFaOaMzD2J6MPFCFDN8U9b
4GjNbJrqUszbYVHc6iH19raMzmWFkOYBz2omwIut7+0jJJb1UDLQ2Y5zNSHMofXtBN2itQ9YnzXa
vK+V+Q/nxpy/NDPGoSkGv6jlbHMeni/ByE6nG0bStYKzEJVChfxycxitY/QyWDBzE+RNUWGyHES8
0QmlHgbXvaO879QaTmlLE0E5u1QpEpywmr8xiv4mwT5Acy6QNea5JmMsxTlQxhJWsn/pGLXWvokd
PzQ/I7Y9WmPpSS1r7UyLm9oiuCzt8NjY4M6F4X+EcPMGiDSdc80Chgnbjf5xryl4YLGo6J5dsiZi
mH6F3RigTagXhJpl+aAieIDlkTmjiOScScLXsePKKPVn6hEzTmd6YYXj31f1S8Z6yksHgeWbj8Px
Wf8Zu4pT8V3geyu7igHxm1QLGy0la8Ioo3NMTM2GKBcsLLa5KpB88vE2hM3GBWYVFQYDG97pPrY4
2VSK7O1Q46noGk4Lz2FWnXwH0HVHDXeaSVA2A+7ZqPLxIo1bXToImlMKeGK2zzqAbmHVyYPrfEgb
HEAUgRyNFl93QG0EhIQUFLVweDcaCBi+r5+VXZ9txzLXzUyZKepW50OxsZCAA4b+PG/ekWkfiqAC
ChwZBwukdtg7p4p3nDsnO6cuj64DXx6Yn1BZDZsEh9s169lf64gTvGegn5Xy3jKcmUqVp+b/d6Jx
0o3V2sesZ2/UtZSl9QqTh2s8Ntjqco5d7E/JLPQF8S7NbOMHbo8f9Llhx5BjniHC1lP04pI9HBuy
78tJKFPuW9hh7gyHg4hrcqfY39uYrZdo1XMuCPt0FoeVop1hMoHrwXQlnOrDSWJUNB0TqsskY1QL
9YvSoWlWB1t29ro0uLM3pOrcKaIRm9WLUWK9GYPPtMOkqM0Sqd51Gjwg98NMIYgVhKzlDYhzWJDj
gRSiCa17eR8poV97uMA6r33u8PvAWUJZcsLqVkYtKpjNgi55bH3zH+LANWhbChbDLdW+mPfDscAP
SorO87i7+wLnYOTHe4mSU3X0kGUF1Q6y7Y9cl4QVEwJp3ULU0RYUDLiAU1ribh7CYI0D4DU31Vko
F2wRlSDcq48O5l+GtVvJZYo6lq0SSddH3ZntxjSpGVby1x1oLZishpkPHC/qW7Nq2Rc3hrvnikMp
03zVIw2GfED3z9MY2YFAk1UZmyrz+fuOwMOH762ZqDMK2x9stWxWOziOGaTcpMreBostreGRMXSZ
n/w4wtLLbmjg8mFH8+zkZb4eCL9yAK9W40iwKEz7GDVCXMGIVr40V24b5hQUs1cs6abFsYiTOmVR
31g19ZYiBCAxDxsyhlNUmGvV/7plxCHQGW4ud6mmg2PTo/O4rXMtMfkPdgmofBq8zaQqWAjBU6z9
pWB8hjYwoFbnWDaSzrylNicjR4wZRmiceT2OWs7d88Yq1Y3gXOakUB+8+MmuO4cbGfalLPFPXo/6
GyGN9XPWrviSEsoeLqnJSttyXXLblgtmKz9Sw0DYEEFrMLp7bbm/0Yz+MLj/jKkz0Vs12/+cNZnj
ufs6PxQjBHnV/dQGBpU5XBj7TCq9ecP8OqMDumG+M7zgnQMD1DjJN9EpKMs15KvIppDlHnamqQ4v
sn3KzWbpAAEMlfTkhsZBv9SwB5wMpZsUObVDVjqvnmeV5WQ+I2KEDjZaVyavbmDHe89mZymH0Nul
XY6oNZCBCBvnEPFIPRtQ4/Ii/bBL93FqTequm9+k45FpZBb/DfUtq9rlmzZDHZGvdSmmc1s+xlXE
p2Gyp+k1bDU/gCjFyDrEFeEqK6Yik5iEKRFE5lKyDwSFqauYWl+4AmJquB1QmxnMLNiy7jRazmsX
FYB4HLK9sjTL5azI9wYFPu27mvyiJpM+VZ9+upQwFugMFhkKiLus08342bbqd3SXyeM4Z6RweIbW
ZaEYPeWBHZEaEC9WxL6zyfQlGQJqZSLb2Qxjdp+1irVVIB+sTJPF4twVS3SHvO2AZ/Q9RTDsp2vz
ky4Kuao8q+a61KSqxvaX8CLu2JmokRnZm8xP1DHKvadaqa9qyNi04d7bddgaht5jKtPeo+9jIR6r
ilgUY0iYB2IX9ZzgTLZtNTd1p6LDV6XxstswKF9VwfIYBXynQ/nm9smvb6tpa7bnOSMi1HNQvvMQ
mJlwAE0plyuSZUDRM0y26t6Y6wdt+KRb7SxYWymFbBF0kY4JMY0KdkQjoSa7Y8OQhXhwp6NnKxp7
RMi+JTAfMpMDvB3DWy0ZoNscdyThwEiWSHtxv6cNZ53ZBiQXwdzbW9Qqj+mqxqa9Etr+1naPTErQ
IJwZM43U3tTdcATX/mUlIUHrFgkqK+GsmTxQiA45NuOnWqxwLd0DTlybwAO9l8jB3y2T4C7oAiKB
9VysLWNT+tNtSL6NpvgojeZDpSwLopAkSyW7W5DEhNsUH3/cOa/CfUlL6N7QXqkL9LkfjWojMutv
5ujKZcwTITXaVULbqdIwDDNlh1hpil0uq33RdZAOSRkQ/awMMnBmKLYTXdJEHu+6BPpGdF+PLdxW
2JzL3x8rjonYDCntOI9LMZ5y2JRnGPPWoKWjEJpvVxuHdHFaJIs3OYlI67jL+Xpmq1wvAfe+6z6p
XP/x8TCZc3ASQ74ee7fFr8ZhhPXKuh+osAwqTsjTKK46RiCnxZ3dwY/jBgK4Fq+uCL+9QlNLOFFK
mUgsQCwk4WJQbSuXIy97REQmegd88dAF9idOyu96bq6e2W9T9kurfHwy7GFxR3agAav3UoMwSNC1
unjGNpAvc6AmIG0L+roVzBSpdj3gBtwl3QhuskhJknjjNoxheUzSoDa8R4D1QS311pkmtxFEZZMy
+iUDI7SVIBd3qYK2JrCaOAcrrX2SKGWxKQ3eXj8l15wFzl4YPEXG0dK0z8b7oA8wXJs2Oakg2M41
yThMXzddlN9Jxb5pbhFJsEy+B1VH5MzZGTql7DMIkTzYOcoy2v//zykZb6h5fq4K88WOrRcUjB8C
6qfe5WRt2YyFRfn/lLRPkpK3GS1yWPrdLRiVZvoX995D11xTFgUAaviSTfNwa4z5X2njijGJKEbZ
qx6ZfZxWvVY2ie6SY1k3owVlT1bj0A6Yf1Y0OwZNtQ5nmAAlG4K+cPGUhO5OQZQt+K/fectPtg3o
UCZPkwk1hHKMmWXRQlrJsnUtDOZba9wFBjUDtk0ELw3xHJgmdyv+LfZV313i/BS4WaVMbkkRQq69
uiM5TsfLvXXoYrurJOnJGpshDy7EX8RObgVtH8TrJuk+PeJlZUJ+uLGxZSbe8DPWxmsXpsmueu+j
VNO9diYL8OUlMyNmB6SlQTZIKlZQcTLCVAyzf7R4WItrxpLMPuzQ35hZ9xkGSCxOmcPxb9X3RDsB
aJycYYg3AF7BAvkOBfFmRXPvmTjhv0ElT9IxjyrrCXdzgKlcaAVW3zkkkTENZTqMN4XHoyXZKI/W
S58wQh2F+yZkcKnHoNi4Lg9uf/lKKfeF3O6DFY3duhj4zMJAvdoDBrLZ/zEN10LdgjjOvcqdPlVM
ltQlrreKFT+Sp08OCqq42BnD5dSL4tSM6laEr0XsHLOyXOX41CYv5Wmnc9aAhMIrNNC8rKbN3DCJ
57r+61v/JuJ9G9mPvKJTFhNQ1B7GNgjF7K/ltpo0R4+eFc2YiX82baSRQt+bw+oow2nZQoJDMwZ/
b/uYo7IRavrMYbC3Y732Iw7J9sBhO4kj9Ci9buCaOr53a0cHmqrtVGueSBp530LH5NGFrsc9txum
lc1LYj8cxxuq6F9ckyUmWudrDM2HKpQJnWNx8rn5TQUsR1pdjejTbbgqBsk3Xk3GumFmn2sRYV8Y
fy2De10bMwzpedp7NcjH1ufb1tdM/o6HxNknJzfn7KFl0NzFZl7zu19OYGJbJ8abGXIOLJOaUUbY
e+WOC6UDV0dEPQ3STLpis0xyWVR/c/sfe2eyHDeWbdlfCdO4EA8XuMAFyl7kwN3hHftOIjmBURSF
vu/xOzWqQX1F/lgtROi9FCk9MbNqVGYVloNUUEE44MDFPefsvTZijiwTFPNWc2snyIkQDOyL0Txz
WdRxTHJlKp8rZ5spVr/Mm4lvASE6QOgsHRrnKRifjI5oVUXOroSBOZY4p1JrO0JzMEP9MpcIxUtf
g5c0ElbZtXBSSliypc7spbUmb6xJi2UvKKLcU2HpIyx8TJu72WLbnyQmjjkD6IGJZRU3KM+axQw1
z4DqN1A08rpAsMAzXcriKEZCntsA7ZHWqAOl9SbIuB1TSS9kiOEVhQEdo6FlWkQrDk/EgnwLHASM
+TR8dAyljiXFvorpT9Mij2eUrjZW+qbL47Om165b1rFdMlZPZsW4TSh+r2V3xcnIOL+JTb4vvWDH
KqabQBXFwR3VSdUVi8D6Ii90dYwYYK6tQpxMIWtVGQb1nv3hXqvJhA5ymry6r1EqkAKVBtBprUmq
7dywfJnp+ODqaFttVYUrt3AcGvjY0BD+elbM4xEZ0I6LDnbHwJ3JyEu/gHcQb8Ycw1ntEmFRDF/m
kq1e61eXnYapKWGsWThkPRbEzeQJeryoa5uj7KwrZ+qLmxwxGkP8jhHWObUOZH0dHLIf4vJod6z4
k6fnhIrN5QO9LbZZpkPPhi36NGPz1FP8jLzwiS6sVyhu+EbLG9pQDvWs82D54tya+K9CS1Ao12pd
IFJYY5/Z05LE0brtQ0IzRr3qkJXQLJrLER2XRaplQoE+huHesGwAfUJ/aEJTQ1nQHWe/fskX7UJ8
UDGVZp6C+lXRAuoc2CWZK78w2M1MPlSCsvd8nkozOSQ2f3YMWOIwOWoPPT/rF1miVSI/CZSancZj
pkfWxLy2+0o/Z0bDBfaRpTZHFO1mpy3Zus4gtllZ7NvM/DIXM7GAGSu8q3lBoq71jBQXOS6oxlB/
HlpAScVgng0Cua/IX/ygHNbjCB/ZxHRoAHq0RMTgZ0IMG1IRV6JIybotd6XlII1NGoaeeXSSggEB
o4yjplTq1rKKapfIcQOnJNg37JARjLhfE540bw4ezLjO90GfLB+ZMplS66oMTEajg4x3RWuSD07A
A9Iuzdg0YUZOralle9NG7Fa1Y7ouAbA5tI1J9mWrPDnPGKvyXkDNcdJn7ioQYXPP2p/P6ymQwOct
THAB1Z4YBhT3TcZD37C41A0Kfp5sooB6/B4jBbNmjShtKVZgWKNx8zPQHQndlJVTs4cx84lAgDBp
sH2XWz9pH/WO2ijqw49z2Nf7iFgui95Jo2jSRn55luGjCytkssGMrGCapmE9VCTmJNptOtK9cZrK
3PPuYR4oci8gOrzO4vkskgLXfDAf4b14uCnIRc3d59j5OFYQqG0d7UYZJJdB1N9mkwPFqjAYv6Dm
zRXr0pwv8sw0eypFfdZHTGRExm1TGTE4lPwqTNG0G+5ipQ/Nu9aOd6M5fexy+zkT1Et+giJTjszs
YTF1hNUMMTcmM5BsBltnMcwNkQygfvqq+5DSM5MEFoWkw3XHxWrXRZuYQd0ucB9YMtu1oPTCSkNz
qsuTtevUD9bI+9u0WOobYd+HrS5OKoUez2hQzEfGE++q7SgBeFoShkASlmipkMylWvhQBey8kn5r
Ok2xKdzNYCGftClji5qNNuG4Dm8ydyD+JoS+FQBX1GrmBaEDvH15t+CI2UrG+CShnkRpN+1nqrA1
f/tg5YgwM9YT2B7WV2SIaQ+IZchRgo8t+uXprrL9bhfzrK6crjoklk8v0KX6xS15mSv7TqR261lz
wswxlF4YwI3pNMJXFcL1Nphjz4XPMYY++EdbMt0LuuskRYWKBWMsJqiY6sto0oJt3GJbW5g2psC/
HUOLpKWUF43swpfSaCz6ldpxCHxi6GMMMsQahrXP23qi+ZGMRG8a7Kyh1VPK1R1tR/fayChL/Tbl
6ocofXp7qnbVeOq7auCNroPAlw5BbJnjddUyxatTfzfNNM6mHE+Fk2TV3te9vpjOJhdPX5HLg210
wwHQyUWvf2znnBT0PkeIX/ACwYxFC0AVW1BBVskTVRPU2RBOBfLgeQRgW6XVVwaMsWcG2t4aDBjA
Lr1V6iG5p3bAmU2zOIqsK9VAXigxAeCvR085XYSyso+oKPvDPNUvMaoPWKaptpkGartQ3NGBrVFY
tqwI7IX71iLLUN/4U0TihR165dCiXyeH2NSUz99JL+ei7bcRym4FuKl1uZ6Ix4i0GHLPDMWnLCxz
j6mjpmyXIL/meiRirYEwQyoGydgKFeqcti8Ru56jUP2VRkrHpk7d+8T3PwdNHZ+aLVkRgQr9Q6SV
EFAQyqWSQDT8dKj4Clb40KD3aYtgO6cFraGeAr1Jn9EugCc1DPANcqz2tuN+SQb7EPM4si41FwNZ
NZ2egvPU0NEz4lCbzj3JJMcwHOskdKCaWFNkMmFUQI80HfzbXGtemCW3zmQAq59AUhfhc90j68uT
HuwYT3uqWy4Q8fFg1yehHILLccadPbObRYiX8p4iJyhImDcHOGGyIr+Qg55txpDGpY8f4FiPLf5B
3mAGnSysfBPQBNRrA4yEneqBerel3CunzzYWCq5Uwn8wDB/oUE6Tmt6EraC02mWNqZSBKI6o5MEW
bCJkZwwbWzXj1syK+/o5mt1dYOJhaXDp9n3pZdP17EaR5yAs3xhcTSeBqRBE5MUFebSZS+RLvJCf
eO6fCA5L2FWPL5OU5Ddp+INm5suu0MrTUGOTqkGESBgAJcZ8ntdq0z7XqWVuLbu5lXF+OuPvnDtG
69iZmA+SLCY/C2yintMkULm18Xqaz5yGerGoZuB3KWKmEb21AMBYBMK8canqZUiogxVbp0lHgRnJ
4azVIOKaiyR7spBRU1a2ZDyzV+yQtNHCVMZ64YZoxpds6Wxj1AOzk36OcYMjdgBHx4t/UR6jFA3R
ZrotXZg8Rn7V2Ka9p9IIXdxdblPNR1b5fawYqdIfpSNm5VeNYZ5Vs8n2c0CJsdQwKQpMLHKU8kVl
zJsQlqoU4yXeqwdpqYI1MMRbbpWQ72o0gwNsd5cLUzT9IfPFxDN9mXZI3mcNA03rS7ipPjL1Fpjp
IhPT49oHFjhuq8RuEZCGRzSu4Jz9goa6cHANDDW4dxTcbkBYj0Ty3vlct0wkOU75GmZoLEAvQhJM
LJYHFHOE0URFs41rlo9hbuhMOBnLhc/8E5/d1qzRT1UVHc82ZCMKmxbhJ2V0OQ7kB6ISU6IOdlPZ
3iUVhCbsnv0mq/l/Q2Pc1cxNwqbJvV7l5xrAuE0dexUStQ2y6gixBa+jyM2aUz3ckj8cnPbQpVm5
ahSNHZS0mtaOFu3KgNXHtbNhH4fthewVy1Ruo5y0nVs/yBCxt7RGugpsy1SPp4mh5r2tM9zFiayt
Pvz2b3/79397Hv978FJcFimDxrz527/z52fMhHUUIDt8/ce/3RYZ//vzv/nPv/Pmr5xFz3XRFF/b
X/6t3Utx/pS9NG//0vJp/vM3c/Rvn27z1D69+oPHm6SdrroX8FUvTZe2f34KzmP5m//sD397+fO3
3E7lyx8fnpfqYvltQVTkH7796PDljw+GkH9eqL+u0/L7v/1wOYE/Ptw85b+dPdVRXvzwH708Ne0f
H4TxuyUcWk7S1BHDO8L+8Nvw8u0nUpeWzj/KNlzTtT78xiuvDf/4IM3fXVe6wnEM00Dk4DgffmuK
7tuPHJdf5RiWS0nHHPnDf5z8qy/xH1/qb3mHzC3K2+aPD4qjl39918vJ4TKUjutatrClJZWpXMXP
n5+uozzgb4v/1sZWziaHRrNb5GzKJ+KwEnD29ufZwkOnGuzN8LayJeHeTfrTeHrRKElUTuLLaMP+
ztpgq5EIGTBxEsyNaIiW29s6MJHgZ1TiZLLVL8S6eZ1bfsL0/Vypsd4nM6RfUGcZkwNlEQhGO4Fi
r3jOgqfBrp5Dt4JhnNxMjSNZ8pG4N3N92lLtoO0cQzxCrCBUrZWF3mFBRpNfYG6MzPDUMosxmbLb
izBUV18VDD0mIxliuOikwNA72tM2sSIg5rViap/1sOfEHtJKkJ0xn/xqV3RSU/D5PNbbqTl3h+7E
qNld2uw8MpM9lFVe2b4Bc1nf/P9n7J96xkzzl8/Y3/9H8RsLz9//529P+ZffLuu//6/8OSpfXj1x
y6/464lTv0t7eXqUwZ2hoyMQ//HE2fxEN6TLv3WEcpTgJ9+eOPG7Wh4oHNZUGa4tTR6Ub0+cpv+u
C9NRLv/wKJuulOpfeeYEz/V3z5ylbF3ngyFaWI4odGP5+XfPXBeVOdi8B1IesE5+AYdkcp+tsmO7
h6Rs3AK23dS7ePfdJfv25H//pMvXT/q3owppmtIyXaVszv37o5JS3IrRfkBPgK6Vnj/4M3dASGW+
FM1tmnwuhXkM5cJHQ7I5fu6SfNvkYHbM+ryGbTw1C0HrQgXXWvxkKoIJrHbdU4waLeZMd8U2e1XR
RV3gL+HS1UeiMfC+xgIyteMulLd99SRJqMx0ue5nWgXEgJlufpXb5sHqaHxdjcELQyh6Yd1f765X
r67vz11wL3x3xZXhKt01Ea/rhqGb3BzLz7+74u3gYoKj34yPn0KNBlEEcvPais1NqWUYYgk5AIiW
st+33aNZMPAulffr678spN8vtH9+BEOyR9S5/5gQv/4ItsHupDdoebMJWMTe6cisd2R74Z65Y7z+
9cGWl8ovj7b8/LsTzo051digrOSOiRasB3vFLn+DDgC4sgfCn0TxC8wOyefp+p0j/3ipBQGVpmvr
gj2lsN5c6qyqdYQd3ZIhglGrRd3bwZGLkMX2l212tJlqkyZQ6eIQh89u+FWM3V+r6H/5bRu8oN+c
/OuPsPz8u5PHkWhGbU89ALm6O+aHybNQB51F+24nNtHR3yAe92rMsqfxSeuRQbyfX6Ib51/+wvkU
jnRYMGzB1/7mCxda7bo1VYlYODD+ngp5o83E5AL6L59+fdH5jT875e8O9ub7Jh0tnauGDq423sRN
uNfJiEtKQZtd8ijeD7511uToj7LR8wVpvCGBG7JEWnBnVvTRpk9LxkxIJG3WUXU4OKAxkCfmbdjj
3Z488KjEyzBg7D87WnTKHtQLSL6i08ReHdw1uSmqeMDpy1D83FcOSrNoYxCpGB/jiTB5/4mSlTnQ
FR4PzCbWulXDMUGAG5GRVNUalMdyqxblHR5RWvgrB2FYLyrQZdZuRJk7my2qPAihJZoXmBthcjSF
2MrE9Hx3hGAz3hk0+uQM5kITnlIlu0TC4Y18L5BHJjnoD0XqL3kbrFM1/n83hrUvvzTdy5Rj+AG4
6TJQdBnQIyKgQcOMnlVtZhwuLG3P2GWj6vEwdUw8AlDty9TTvcSBfBKZjxoS5aQ+cQO+APtJAuqq
kORIoe+SxSM9QZ7O6UL2zWZKP7c+o0fM4TMMV3TYFTROR4PjBGQz8d3PKQg9zNZkfDtba1KQSxDG
A7wOjMdgFPQi7HsbEcuklXguP49RAM8TETo7ogqxeg2RR4MKj4iK67IishocIpJ7A/WmDV81OtC3
+9gC6CD2YO2i2heFATtsXlWjWvd1uQ4hXjFi3hRdtddKcYaV6mxmpCsLQveKgrHw12DJ6BBsOVPw
YxwLMcjAwLiumIjLPvP6WSdncniJ5g2GUdMgGwWDKIpMB+wRrCQhmQLodFBD7XEui+1YEDkcEFyB
/zDDdiTovMnCuhZTe8zT8CMipy2dV3C2tIV11HAFsxRM2O5A262IzkRm3s59sUN+DXOE2Q3OGRBm
GPOnlWGLjVvC/glIs4YB26Rb26VOjrAOyU0OwztCqjGo3kuYS0oBcPzICw6++W5O7kPmZVXL4BFt
v125Z0mIXZp/lzFxtNQD9eQ20VALckenA28NqvWeyUfaP2emujDK8SgKSVZQvpklMVLU4GoEX08G
VhjGnijN7UzwWg5nU2aMk5rsEIGf8Dt2xTjPDGLexyRcz8hxgeVvU9RJ4qvbfJwyKC5medH5+fU4
3touTRX0PKzLa1QoGForLvTSltXs6KDpS4+2PWGWiBQTndaAXr4OLy2VHQtJgKuT0Grdh86JNi5E
4gunBF6cXfdADxEEAsxj7ty117XfnzYuUgxrUB87Mz5v7G7rO3CT+3EfCIFgj1XVb7dT3p0hyTyU
ybCry/y+j4sHBu13C/7ApGuaW0++0C98I7ubZ6YddN2RH++s8KwCm9zAwW6ieGsO6Naz5BhY4wJJ
C4CPaNxkQ5099fF4UQ3oTUmYQ+V2alv1R+m2+1FByNPLzUyDoQE5HVfhrszmm8iujsxZSPeut5ZO
6yuLvJiZv05CtlGdI9c8N4V115OJ0/qnLXlRGPHOx/A5YCmpSm1Lwt5+Kl5cFqdGPzJMWg0Sob+L
PykCybSMHwQdCPr4zODhnq+HboYgc96SnzLYbDf8C78DWRJrODxPdVwehu4Z3Fo+QQj3tfAvowZT
H13nHMZ4aUa7kUZM1RJsgYuryBibjtpa9sF+skrMrEhHYvXOHskw3nmFvKkEZ5xstoMwlAj3g/HU
wFpbE3l+DiFx82zc+DeKiGpqvKNY23ss0OWjjxj8nQ+x1NY/vrp5ZQr2aJbhLJv671/dVRP1ccD+
D+inN3ycD2JvM1JcWzvn3sK9uhpW8p0Ny8+OSEdLtynNdcO23py2lTdVllTDKpK3Q3NRjw+/fjX/
9NfzYMMLU1KxI3p9QlkV28gNF808IVFgpsr3thniZ9+b0qVybMNRui7enIDddnGSpPgV9KsQOUfX
PeVIQAtyHzKDfAmeBwwBq25yNxPLC3q+X5+gWM7g9caW9oTLbk8ZXEUqi9dnqIfMHfJiYLc1blAX
rIZxzYs6q077Ewt/kTcSylXfxeM+Z5GjP73v9u98gh+vgMGOk7rNMFji2Hi+/gTxzNQzKT83nnYB
b/ro31ZMsNawKz0GNvE757uczuvTNaRtG7ZpmrptGW8vt0R9pZtMJogXt52LNL+tEECj4afb2ryz
izfeOxZdoO+fhrGP41wNz/jPiYzf2p69g0JBsmC4bjxzW27FCeAssmpGD+3iKZ5H4gK2ahes67Pm
vYu8XMQ3520R1eEYjq5Mh/L59Wdhx9+bQ//FSPH/NJc55k6FNQlLGAaU+WAjxo+yfq1X1qGiJ/Pr
b9j4cXvLQNx2TWXakipOvvmGGzSPcWc/MozaBCf+40wC4CrmmaXbu4I7bp92m/KcGcrGXEFiuq/v
8MXdD6dsPRFDvvNhlibBD1fi+w+z3I7flRc2kkE5W98+TEXMXrQbtvbWOFGHX5+2WL7ft9f8+yO9
WQ3xq6g5sh7lLjmnZkZIFa2Q411oHiK+aE1dvg6J+l0hqjwLz3597Hcv+ZsiqjZmW7jWI8HqVItY
/086lLj35bbY1ft88vxTdV7dEWdDSTlt/RUEIE9dtjvC7bdq8+vP8pPy/fXX/6aUsjKVB5P92Hj1
gXyFq8XdvMa1tsuY0627k3e/4Z/ebvRFado6pqJh9PobTkEN2pb/6J+5fwb9ig32YFCBgQcIfhfv
XehZl+XuvdM09J983azgdCukbhksaK8PK6AJlkX7tASazptmXd6UyfrAnhgzAYqNq29L2kmjr0am
oYfqvUd8uZ3e3m4KBqOg50x7+W2HaLBbX6mC4zu7/rQkXYtR3DY/J5tms4TL/R98qcrileXQK1i6
Iq/PNsPOhTaEL3XciE2z6+w1HtuVvs09m9yST+9d3Z9sLQyaYJbl6C7dP7pgr48HN04f5F9rSLRP
0NkQ6jWuR6+59E/kZ7hC75zg8vt+uJrfHe9NSV4NQS0065GZ3cKqmDO+tM/vXML3DvFmTU7yWs4E
QdQb0kTRWH8k0nhDGvZNfD6dtuv0ivj58//LQ755JSHPbfXCfgTlI6+qjyBgV5T/647cml1A37K8
en/BVX/u+n64lAjYbF0x8RDOm6/OnhMdq9zDFA5rQI80CWCwtalnMm0uDRMb8rhLGPsamUurySD4
BsElROXOZX0yPsXR5yQ/yOTZKTPIpDCXETssqFIbz1NNmOPgP7poInODuhAZJggmT9S9NxDkZTf6
i6ZbO+wBB3YEICeRd6XzEqvuqGwXIjDPMqJ14uuEPkpsE6nDkNd+LuiATT0GcWLQ21hclAXgH4PB
ifIhKV2OgGjRmjlZfDR6eweL4sQP3U9wG9A1mIcSx47GBzXR9qZSHAz3HGnYKqjrTUyxH5vo1x2S
cMr2CvmcV3bEtprg7TlndFWQ1cPHmizj0ULeTq7zrBbiyFrqPRhOd92Ke0sSK5FQKaWf3CbYFPpZ
w4eb+UhdTreqI9PgS5mRF9sOmwgXL8PYTaWiTc77Fg7EIVQ5wHIyYeKSaJlznCUYARqaqTT3pmGj
R/Y6zI82gxSUApl7M+TmpiZl3Oo+6vNFhpAktmuYwyjxCEcY2ZRmmtwP4ugyQF3seX78acjODTvb
VU65nmGJV/0TQg/oi42XgaZsJ3XdzB2BAs6qB/cVUbDhltNlRgieve8gEbYRLyT3airPCf9ZSwk4
CbZH9Vzp2TVhzRh+V6nO0cE9TfQpaJ/QBxi2JaRPt4IEp905tuY5QU/yDnxl37hCbrK2SScJYwOs
BfWoRr1MmEp/n0cfBwh7ha0dRVd7/jJQQ97rjE9qNNDWyZWIIImg7CCdHECFlayzNj3rpHU5yuzK
SW+sEg3w2O8IWtui9tyI6HKiijcZ9xJ3KO0EKSWAhTq97LPxaGv9/TyjoEufBQL+Fm+hM9wXZX+0
2ngPrmDf4ET1UadXzfWAiDIO4HNlt37U76P0PE5dbxr8UwbNuBbRC/vYGLVLEU9bBo9Isy5KvJu6
HVy2BkmjTyFZFam5asyHJfGSXAjuXi+yuPGbZpO3I5+N+NbOPVgTkkvjmEWL+4lw3/xRU+5unuyL
QtUA1K0TE/ujhlRcRZ9R0IAloPUk7d0UlQcgG2tzfoHcsrYnHIY6yRQjVLHheRLpju7Q2ofDMGkc
dgmPByhZpg846E5EdNpDHtTVbZlGu9ZAFBJ/xe1kyWzTDsD+8nqB0cLGucCb+0TBB9gPSN6UY3y8
DQEJmTz7SXlXZ8KLnauCAga5EDloi1xAB00ezF6nOSsd7B/SjWtUjDCuESGZ020Dl6oLr9q424gU
Vqr/WMkrkxu+Bf3iAupt6ce1EACzGsaGQi+GGCW9N7CRjIsfpMSRH5vbCvEOnA+tGGmXOlskDut4
IcA4Z6UF/yEEZs323klKIgVxGxVf0p7ErtHfuKplxUOwABATqQwR18VGA+HX0rpULpIece3Klmy+
8Y62xHqs8/PK7e+FDQKFMQ7z4cNc0dttk0etP8/iTx3B4kEabYHvbe2RK0DSWxwFW5somNgxyWVC
yEr2jW7VZ1pS7lwmWAVJXn2vgYIfnhTtQSN7skicJsDnLoqaBYgAeAp6cexe9ZW5ofA/tZ36BIX9
iR5dFi3kIHFoMn2vcedgSWH0RHYw8lqlugMEgVtFgHvlYtH1+/Eiy+KbaTRPm8rYWKIFn1ZsLMDC
ddMeB2jzpgiPaMRPid86xHRynQxzK2by1IB0WGVb8g+RqxMg6Ou7rpNnUYVAYhTnNQssitBmDHYp
6pKYyXeT0p8Nycxo9fbopjzjXezcKKcmmKnFd2+FMerl7oz3yqZK0/U0osZrxkekUQT64CCceD8N
7gJhfCq7F9+V+H3hIcDnKwK8JxTOJm3TzLIgxptrK/qE43knRXONHGoDdgE+G6mqrCXkGESxQroZ
QmLjG9H6Rwlfg8witz3Xwc2pJSysAFDShbe0V3Ypi1FPgqDwkYIWzyNa864utq0uV1k2nc8u2BCr
+JJoaOzK4dnv3GpDnX0RWD7SRhdjG52Yx7wn2w86B1qfJfvHz6PDDO/bnP1rbEurmo5X21wneRV6
9WBuE7v42i8/T4yLlvbjupeGtY4wNrg8Dlk4bEJAASt/RijcgxZ2O3Abeq+ujEh7SKsZvuz9cn/N
iLOWd50bdtdYmw5Z4Nw3dstHwdWa9/q5zqlgpT9PKuOLMZ6K4U52ya5n7Fiiqs3RMg4I2CbbQLYM
TYLGlqzFuszAmUw3RWB4Am2xNpYbYzKwp9WnYZ5snaUra1M/08QV6UfsQpjA6rUtSdnhRRUUpTfz
DOmjDYUlBmPzaDawXhe3Ob4BB5W1eaLTRxb6kxqqCzc4Ilcjn765CmrclGbqxUjogc/u+zEl0Aj/
hJPX+55poxETSVvPV64ZE8wMemfA1CJ1L/DleayKQ1ugkEKk3iwQaTWvHLxUNqGJI0wpVqak/oSA
EdfTFnsHUrpmMxKs1zfczIvFDqBL8VAu92p8140XMcQ0mLHDnUCem8a6N5bmIYiBs2JQ7+g3oliE
Kdd5OS60Ufa06D/X4jKKcT12136FDza809x819DmzUf2EmD7I3yoAdGs3KTVeNP4i3En3TdkDNbD
57z5bPYHxM+bZIKzXp0703y0s0cQ5nwhCEtxvejQajAVIObI2YQRZQSJDJWpEQwwSscH9I/3SKNO
YyJtRo3g87o51Nq4s6hQ5cCGpmtPK7/72Ot4qJS1Vu1FyqICBzFvYKRlCFSBdlndPs/OIyg2rATo
QYt9bZtI5vxVwUghsq8oz5BSNl5rEbyW2wxKLq2u3SRkK7Q0lq0mOaYYH4Vgfo5BdJ7AKvV0YxTZ
1ENzGmXV1dBUX2Y/38fk9JUYoGR8W9eXbNNWCk20O90mYEZrlNkO9HDUdlNzK7SnEtl3P+JOh5Dj
Z3udnVw73Ufzp1Z7r9L7aeHgUMDbyhLCejuk7SMjjdhQN57Yait1Em+0c+Wp3dJRgNm6A4H7Ttfs
z/bQj1v4fxzxTTuhy8DMTQ5H9HfjPebCNRyX26W3zF1K84bZxyr39M/vqh5+VoTBjaHApD35Q3eX
fVZqGtpDPyK0Fw+qvP51OfRjd9fAX01NYptLJaveNGjGIqtreMc2kk2VvtjynQbQT/oQjI5Ni1gQ
U0fF+Kbu6awhrqeWXy+8gfyMDmj1MKDuDd/5dn5yO3AcerdS1yWd3DenkeV2O3fDow7MQxhHq/pE
fsI7h/hZ+f3qGG9ugMSp7HEeH+WZ3GXnsM3WbK1Ph23vTRtKr53/TvX97vHeXLuhdes5Bi1yyE7a
DbGD3HCQDdsVgLev2tHYv3en/URywSzxu4v4pt4fbfIB5UhbcPCgPK/trxBUt9LzD8W9vJ82vsaj
9W5Tw/jx/n510DcdAM0o89QYH7sj3LVts8PNdnCv5NZY/RPH+kk32kbP4UgLGZSNVup1A6Usc7ee
RjqCwPru54O5bdaBZ1/ySr5hrzCdyr3+yV9nJ//yI/b9Uc2lafZdt3V2jQIF+ONoMEWoI6/uy/fu
lJ/e/f84L/NNczntw8gQ42NOvX05Ps98Z5HXY7Jhr7MynuW23sF3//Lrs/rJ1Ia75buDLl/sd6eV
pk3TW+PjIlFpzjP6Nv3KejS2xTa4ebev99ObxFKGI1xwFry/Xh9LdKLUNf2x32bnsMlpWGfr4ZJA
yM30bpftZz1M29QZxTiOrlvCeHMxgSlhwpeP+jHvjoFzEp2gSN7YN9UpTmymUDj1j/I02ULSPdhc
2feewp8syBzekezIlDSpXV6fqmvPJujQRycEnNM/N/n9O1/bO7/ffXM35lDchtx/JBFwPXlgNDGk
rXDo7jCObeqjdln8dff/S6rrf05SfVG+5Ddt/fLSnj2V/0/oqnnLIED/r3TV0UtdP/12+lLkL690
nstw4C+dpyb03w361YYL9GlpIzt8W39JqzVh/m6Sf0Rgum4jixJLt/eb0tNFWu0yiKXFvSirFT/5
JvS0f0eOafF7LIESGp2n9S/JPHlTc7f9Y9OzNJr5YI6kwrHQf6Gvfn03Uru2gaxTKG9z9ACr1Pji
urk8xpLp7AqkJaKTNFN7fYQFrjf011zoiveA2eSprwrLwzOBcU/2nxFf6gcqDwqnJRLRjmO4PfDI
9rWithRyPtTC2LVakyF+CU9xn17OJdGWQVqzA62G1OsM/F5wjpN1nwb5hgqSfqmJFcbG4L6xwjSi
tdZ/Dih5QBVil02rDAepa+1l0T8hbvysmexmwSnVYPUtZlFdtRudiZpupFaIfeuuGxp4kQ61Thxd
6Z3hrENgopBwICloln4iMBOvXRDKuh+w0ZA6W89KfET6cJN0i4/Xh5GtF8anXie7VnecOKeXNEPV
01wd63ZlaB9rK3F2s8qyaGt2Ma+dSOSw5qN6ckhNWzgdrhFetBaKbhUGcYyCpXSfAjOKcTiGhjy3
ElV3l7pTyq9zAa7bEtl0rHTyJkkYDM+tENDMZLUtVnjUN1M7tQ9MbAR2KAc4j5P4XeQJw+bVIMLW
3arCGC5om8HzkCKjG2olffhUNW5o7sDo/Vm4mFgZofXBBlBNcTvZo3VtS6IPqwhDOAbudsLXq8/a
sbDG9HrIbEI9QTivkKVT/te+VtzKakxtKOOSXiaZ0za5uz2JjI6WaOu2G9yLALQugYcumD/d0CgN
B3NKPDhpFC1dzB0YhehNM8ungeuoeZjQKzmBtmoyeIBRJMovcWD2JJLC1OOiZ7AQmyC9ts2JBS4T
vXFIgzQ7SHfEX5p07SXSp4U+mxmfVCbNm6FM3IOhIguf99L4rLVWkL2nrI9DVM1nmj6UZ1bHXD6i
4Du4SaZeeHZaT1a9v64lX28lA3cvKx13gRwb7VoDlX5WpIHaVkUfXdTYENZW6x+havqfoAOokybX
GHeorL/F2UHbunJiVmUCWa+ndCCnqITrB47f8RzNmu8yS867unKGY6yBZdUF2OpOTmx0I6XJT5U/
OyRRpM+RGrOtpMWOIc3RQYfm0WB+ToBxvlCCT0i/tPKLqPqFa1YnS19AhtupjGG20N0borVMDRRA
ZadDmlM5tLHKJ++qV4oq2snUSVdVwEHtIrtM9W4f9Yl9aqaZgQq8jirCdJ1sJ8dJI7/Zqq4aXMXP
8wBtp+p1bSeqBg98oM3T1gI2fkzT0oL29L/ZO7PltrFl234RdqBbaF5JgAQpSpYoWbL9grBsC33f
4+vvgKvuLoliiMd1Xs/D3hGubhHAanJlzhxTme/9cAFMTwEUlSiBeE2TlVfy03+G9LUeUl2ur3y/
HA7cADTXbAL1kxGa5ZM+BeTYIlM4iq6O100K0QYgytIlG4/WbRNbUIRKczJfYK9UvzIFZJUS+vA4
rA7xugJnJBZl8DzbfuCaVdQ5fQ2uYjR6+yeC7AHqZJ0oUIJz8lC1Wl/FWDDdJQUFCNx/KqpwNC25
cWyKLTf/aZ+qot9q5NiPfRw99Hn8NeFenYKUOyZWQi6AtsBDYQ+lF1CacXGdqxe3MxVT+rnuH+LJ
LI5AGAZMTjtyYZrXJDTToxLM9a0/GRU2P4muRHdTZP1EhTibmCd2xh3uOIV2PUMvcbM8tuVtG1dw
FbR+ZBpYOe2fVSYjrLDV5CmME5kerdmM9pM2ogHNrfEZtkvlhNVYQtdK0JEOEN6QE/b6CFXCwEba
HiCM23P/EsqJvO8SGe5evDDftTbXIPPR4xhOdnXI0lZ+yrNWx8eUBBaO0CqwyQ4GfSSNOtI2tdoX
VjntVCgItyCSbCgSaK3JMKOGzAwF02FDSPj4jtF4Ywva3jBUqswvssVGRzZTfa5y4LCaTQY/JxmP
hTigEC0vVScsC3M9+Jq/Q+mRjWgQoUGGEk5n9awpn6qMv0xr/SJStRt8AWc1YBXHoGHjNGo/aZSz
nJZmOzcqVVCzRRXcmqZN1tos7CQnRRZme+YJqeMAH4mHOSuUG11RwiWraOWNg0EMkrpyNuJ9ZWT6
sS8hTq+bNFVNTqgw2OXYRMD8rg36CbRU3LXoguDhaFgeuNy+6sCt63KArW/NI/SfPpZvR+rBz0Fi
S9cssugK04b0e1WU2PMNHMq04/XJwlBP26soonczQKqOL0IeHqIYv+qV3cUlfn1kmso0foGgOoNg
Hu+kTNljgOdJ4AHyKPcymnwNefwEf+E57POrQRn2ZXRfyNU+6yFZWzgGBelLhxopHK878JVxUSKP
wuS7RDlUPNnDAtuGXadWx7nrS2zt4UVp0S8gw86EBVA1hI+11Tg+hhFN9XXIsDCcuNji5xIj7C41
MpbhhNNyrWjfkUO37uQ/BXTQ++ixigaNao5qog3sq6ZBwRBl9N4nGh9fYCVBvg8gSdfSYjUPtFCV
azJYDi1rzgI9yzFwytFdV4aKPwc/S/nmQ3AuU1YvtoJTXew7Qc2Hvv6Ejy1SDNYp6EU0JRKUzAqk
x46sF+JUOniZKgCam2YbzSUQFeqbdbNReViFckWNmVEyfwYQ6Vb9jCYYpWpFVS74NdjMPGtBndNh
LeE8jgkQ7csb4iJHzU3P17N1DmWvjj7HdYG0X9N+slXsUj/ZSFQj2wS8XJrRhRBvuTasYnNYZ1Hs
pVR6gomScveSQNJO1Adrbj1yzHtFKX+QUb3vw+oOZj19sRFFIf17h8i0gY6UlDD97OhTExPFxc+a
Ol1FNXHCdBuhBG4wYG9CPN7MbzYbbiZJ10G1OADNNJxD7qPgsqvkOVxJDfZBps1JNo/mLgMOMxfd
JyqnChBbzmpyPbEwD1bXvUiT7+a0qJrBCCqaBGJosx+I57pqyRAP15g67DqD2Y83DsWFfK0SOgm7
fuk0KHFqRFjlJJ2M665W2F7vR9XzKBWRE6ll60KUjq/tMlN/5Am89Yw4yqWSmd0KqwV4JUe+cejD
B5Sp6yCWvZL2Yt+cN/Dl6J5tvCylwoqhCrsmPKOh3OjCxwfwwdS6K5akW8Do6WCkaKbqdRUqrRmB
cj5ReuqKGP8h5Z5eR+TJklfjpbmSpdTLJsxetWPQ1HQw5BhfDUw1XNwMzPDwpqajPhoSROM5ZwOq
NLeW7pc9Qilj+pAn2m+FB6iM3O8XUeCXXgL866EmhdAesupzl6GIjpnQkfHYd82j1TYblKAWJLkC
WxYpOCIM1R2UR65KXIS/ao432kD9ImExyT7SGJE6KA72k0XlvXzJx3SnJpIzmHcDqMuKClFtPVUU
TypBT7+urzQ0W3pX7s3Z3BjSQ2BOm8yA3GfDQyadrfiVo9C8HGdgwclydPRnzHp/WwdjvZbK4qdk
3eqZ4XaDfF3p2lEPs42U7wcgXXjy0qnwMyqJrxSOR3yqbvyOrvUONUjGARAmTsSH6v1j1SzL8mgB
nJOVGiYG3Tl+tcmpvasDTZhdVF/VfDTVMj5BddF3orHvMUrdl8pdX6RPCrxlbEdA2CcUrFBGJf2K
I83N8HY2APL1NMLnqAXCunysBNjC4AD7YRUgaphwh4nJ83bWSLA2PiczfBp7ckCAIO/vr2sjuwvo
9S612tWDpzBB9auNADpQ0g/BXuC6HEj6bRs89ou4Q7tPlOtUu5+w6wplXDgx1UuA+Vbiq6Q126Ts
qHbbV6af0d+yFJviL0M+bGVBDkQeeZ7a1cBxarTBJ/oCaNYcwd1q1CUnbR9CCnUJvTr5rMHXwc63
Tp/kormKqaiOHPDsCBTiqUDr9kqKUjTmPE0dGwUou3gtjY+aAs3eKB8TO6XWoWx6sO0SpJIp979o
qv1Y2AWQq+JgWuHPoctAkqT21dzRlaGoInMaSJeuKmF+mIIkcVuaw296miJ+Rn52lcLcZ9IO2Ktp
GjYCwvrcVKM395W80uAMsUUXFD31b+1SZNXRw1P5M+FrgF7wRiuJnaEMx41SKl/CoFOBGYljZSXB
GgEBfLMZsQq8G3szK60BZKZgVQz27Qw+YaJn0L6fh44cI9Zz6wK7a9g1PkxluEDzGJufYH2K60gx
ZKBo1d08I4jhE0m7xoYhHMPI8CK7tq76AYsH/JnSjRr2D8DpbRYJgXPEfYZudlXbgLDedrHOtlMD
9k9VGO/oU+/VhSCoKg2SvJZ5z4WTdv40+lbayo2VAjEyp2vN6qnK4AvjVkOsbuMOdwqr8mD3uZrt
106j9A9AZB/wVFkHyvTD8g3sl2P4IVoqQx8HcgnjvKOXcdQ9S0bDw0VAp2m/SWCQCOxNYxlHv6OE
KnBhuphIM5jtuA5CtdzMYX2rFfItYhbpXpWn0LNM6ViLlIZJXYIXV3sDMJIvtp7K6Bn0KDxijW3s
1Nm3950PvEpMYEr6vqXIxXxcK4JtKBcZfnn4F6x7aMgY0ficcFj6zencrutc/Aoklb4Xq6ZwLucv
ikZ2LzG+g8D+PggJRE0i9mzRv4ToeG3dYIxOX7Hchppe7pT7KL3UOGYFnG3My5EG0f7IposaMNM+
TTUHfjbf6GOHl8ZcPA2sJaQMGOWmBgjwQHcUUwyYa+XX7Vw4ZRJ+bYaB4EyPa+CKGtwHizgj829a
0EJweD8HtXlDIoFesEI8tGp98HONNo6FbpbnLktpI5EbMWdEz2IicMMKHRpIBn1BixFkRZ/mvHDH
vL7WJ+6xCAn8YLz2WTpAQ3ap/Dz6C/Ahx7z2Kyhl17ZyOg6humhz/1BKAjt7it7JNGKwOkOo67nJ
2OqGRBMmIuO060AsrlFCfxLkNbhHSrRMLpeEOqSLQ1WeC3waFX94rFNMa+hWW2TgYgC9Jv0Y+27X
11B8YQ629he/sOjEqTgAxEATyoBL+IId6SQ2ZgD2sbVo96gHc0TXxlGjc3Yt6OrJJx2Dij48pHY3
OmgjYlfGtUDM43Wp4oqUZg/qbO4kWEOrYsaNCF2M0b8MZXWVRnbiqSN4QlWArWjRuZX6d665a7U4
ziK8I5WyaaPuYZYgLU5GysW4ezTrwrPG5IsiY21cd0ACi3beqBMuXX61TvB3WtGNFHA9JJPrY4rs
yq045J16DHXjWqueaowFm/rLFM8CIlp530gFzi6Ct6fhnaDHXhWXMjoTecHUsGk3mslyN3/B511S
CTjyIcbYFqXOTjeNvD6QjuFC7amq4mcEf4dK9edprr4LZsgK+e53LY+fyjREFyX1qK06ErBh/RSU
mBq02drElVhXJTbA8M735U0QfNWJNju8AouFOaiYW7OERpopB9nsHjM/C67HmkIowWIu147ASROL
XgzH93MfmxvLMA28f4P5nj5prpYACT0RmFzSSjN3Jrt21MDHtSLN7S9xwJFPYNtZ5c6SRVTgZQ6U
dQkVdD2/i/BelgHLJ2q2z0pDwumut39omYg3gQlLEPPCVrfuXmVQb/9KPL5pg35b6VjykbaAEQuK
AiW/eFf2NahwwzOMvUVHvyiMcaJNh1/2Otj1bnmkd3uxMIIlfkE0umhC36ZB3w67JNVf1TpI92Fs
gixND+PnWMkQKKaL6WBSGj9S+k0/d2WDUK0exkvVgLf10/fPu7yPVwNzv2x9iXmXRCmtmE3Xbmhg
g5E9wkmJhixqLxQ531YH/h7PUDWSx0BjSSa/HQ+cfB9IReIJVTq0GUDOyf/28Sc89wUFeWvVABQJ
suPkiUhFRaZuANaQjaNRDfvaxNTWji58sEujnJQydbPvuirIPT27EtjV4D4pkyv8+EnOfRtBCshe
CkUKtam378onXz4XYDlkI0cviSZCIoI0gVpDS5wu1BBParN/fRjBZ6FEr5vWux6pmBwlN6XEW8pt
ipNieW2v634zHxsnPC7Kj1Vd0ps0HWaCjNt/86D/jH2imI5tPcoHPcEvtuMCvHBpYWe2ZJAk5+OB
zn61Vw95UvuKRFJRRGD26dzBFD9st3YbAXeMrH+1kbx6n7+rgK8WVo0lWlYTFZc/librzMEKzUuu
06t0wERmw/Xam7x0jbrx4yc8P2f++ypP11eVqqE8a+C0SMVH4Z0dEZB1pavV9YUJc+FV/u6VfPV8
YowSqNWJl1Xi2wg4CDoukX0ASfvCE72tqf89MXUwASpdx7p5KsTBF0IH2ZV6vvoQE2bMQn8Cjwps
bvokzfGF/f/c9iReDXayD9e9D+SnSj1RZo+GCDJEsNDWPv5EZ9/cqzGWv//qzYWBYutqmHoJDAHy
u67VQ66j9lD8L8c52aIEZ0rOxcNTcOYIJZTX1bXZX5DfnGhI/v46bESQSZE9gHF4+zDIY7U5m1Py
r6v2gNfwPQ34ttuvkZwDzF7le1oagwsz4uxHejWmejImTuWtPqXeKIZnrB9xzbzUw3FphJOqZD2H
nWkqqRe0GnftnVa8fDwFzq7SV09wMs2yuQ1HhbcmhclVVMyrgNXa4oPVJv9mZ3010Mlciwwk4HFP
IN8sZiRRe9uXYeLGXGuxP/pXi8fkWJdBiSJ/ORFRUOTQizrLSPmm3JP18WZO5fs/f3GGAsmUrlJV
VZZK9+u1M6gK7lxgeBO53Jehf5tp9osUBbuoth4/HuncKgVzSgcrNXJaok7eHL1nqqwQ/anIyQV5
Q+gMmbGGkHHhC50dR4M1hP8IE/VUjlEQ5VbtRCcyov1D3abNYouIuhCa/KePn+jcpDb+GelUmGEl
QgfhWHhdXB0Kpb6xx/bp4xHOPgvMDvBR0Npo5377dSbso4RaAQIYAWuIEJC+0RSbCtDYv9gBDMyJ
wbHRzwyu6GSgED9lTjjEtBCI7cp8mILqQnfnubeFqxr96KgXLbp53w7RlZlSAfBEPmAdSAOCbZGk
+cJjnHtfr8c42cjIdKbMidLD1GhrJPLdPIm9iWntn3+V16OcrJmkIgfSmaVHJsREncBtKg3Ax4hL
yp9zm9rrcU42NSkOonLoSi8Mmqe2qI+a1F8VWXevk0f++InOjmSrgP8shX3gtPkUTZOh1UXlge18
NvPxydTanvau9MVfotaPxzr7jf4ZS5zImdiH8kGqKy+ayherJcTxccSu5KS+8JXOzTfLpOsSfY1p
6KfPNIMm7TDL8uqqP0bz9MsaykuCzwtDnD5K03B/mEw8C7VoMaEP810ehMOFdXPufb16DnGybnzs
x2Ug8d5MzWvo/G9aAO23y39+/FUuPcrJyoFyWBWY8HnsLTV5F0pBptZvPx7j0pOcrJtI0fraEpmH
GOErIqlDLrU/EBNsPh7l7JNYioCtoSnIsE72zCYvq1FFYu+rxrXpFztYGPuPRzj7HBYaKyCa0MZO
A2iRFxWalMKbptwrDNQtnUqFxy7TS8q/5aeeJjGQhoH0gtf5XkmedsHYZXbu5ePNWBhu6eXznZxd
l2gt8uhukPBaw/pMLQFgcMmrTIXyAd0BVXNnkRU0xwvf7+yV9vXvOblW6mVoCQmKNq7XDimVQP5m
5VvJ8lTrKnfCDeZBm4lKUgT0anMpr3LSkPtXYPx68JMjimSbP2bMUHlusrtRb2DpRFV0r/var6ml
I9NuMLpelaMKbUeOsJpamfqCdKdLr1eoF1JpWnWJNtcIJcZipiA8Z8+V0vZwZTISkk6SLIZB7aAC
kNNiEt+Vj8dUJVPWNwNMSnooxJ9rrqiWW0NJAOJU4nhX6XpyQ5WqN16oP5ny1pxag4a1TGv2akX+
++O5p55LbNmov0C8AR55B3LUkmEqaBvlG/hbelMr+if6dXqbbywy0lgNO9VxuE7vw3swifF1rd4g
xEs3tpuu5vWwYzZdydbqf9Baf+l3LUfMq0tYruFi2uIZBGFyrTW76rH8on0JPAXGZHZNXvTzAGJe
f6DjdnVpG/4dpJ6uk9fv5GTJCymcW6qVv1Mtlnmlu6NHE5grTSvwIOJzhEXUx1/h3A5AAhm6o6lR
S9dOBuzLtjV1u/DiWvoKem5ySrwxQbzRjPa/G+hkxfnNhCizJwRQE7BtQ3ccxvnTpPuXyAjnH4h7
jWaSFzPl5e+/+nojginEbqVXxNmDPsmPjYW6OC+8P34aQ7ZMumIAPRCZn7w2/KnqZjZA9bfPxrBr
zOd++PrxCGc2f6gOtK6QDtBUknxvn0PxCQcCRhCw1/ZGbJc0w3XJpfvymbdlKLKFfSowZVM5fVu+
ndF5VTZenab7QGme8QPcVqnhfvwsl0Y5WVEwqQzfMmovrEcP/64727SeMrP889DPoLqLBRB3M9L0
J18+r3sEbHXj+X7bbsMixrZk9CeYAFPQlasB0e6FtbP87JPFulw4LY2mH8H7O9nHuanrcpm25CZr
HKqruzCjjlrqt6UxfP4XL9BiBExkz4C9MrkXM72c3mjkNPdqmeFBKbB+GZEkXfhU7zY/GtqYcCaJ
ZUhBMD/eTjstGTEAbRUPz4VNM1LA4Y84l9RupkschqO/pdh24T2etHNwIC5ddDpgEZL/GviU0xfp
G0kWW7InEnIeU3rscQ2LDeA5gb5poI/6OVbWdnqlWdM2xm0rneXtxy9YWZbTm2+5/AQDYbulKoYG
VP/tc6dWI8U2/vCxtZvtB2swV/6kOj1QubHe90aHF0BNiVl3q2n606veMjRgDk1XAIG961PLc1/I
kw+rrZvMK5FbA6qzxH4KDCW7MI3eTdjfI9HHJ0MsZ9KehK3ajCQCb29PE6gxYTgUwbrFiLC/lFp6
f4wtAwGcAs/O9+R/b9+mpTdiKHSKfNg7rvpdtLfX0cHcQp6gS/jCjD1pjvx79mDFaEGGZs6e7pS9
DAx0DnWv39BYFa3qhxYB8c/l6ITJ6drJbsTrZ4116eW+zOWG927WvBr65K4xl7KJ54eGExH7jAI2
FR3MvgmCB6UonHnaabmiOHGJLE2EF06gZUKeDE3yySK9ynzlViXevuIUCVc/U0cd2QhdzNu+ViEh
YqFoOHkm/ueAgs2lF/3uSFJw1sAqUtAjREr3NB9VTXQlB3xVC61siE9WVVB8fFh81GL5Xms/Ubie
ysec/ua4/ynN0DjnC8v0zAQ2OHRxp5aBf7/bnfzARkhtaRgJ2bBM11Z0m4srK/3zZULvC7sAJzyn
/OnsrcdyQt4vPGHHuM/YmXkzSU38FGNwK697eWz/9F7Me7XIjS1vVZAnP9l7rDhLdaM0PMT4AGd7
6Ssuno0j7P5CPvHcsnwz0EkMJlnI+/TW8OSttTVhkWEbPd4ZK4zn3cFDoypfqIS+LwGQg7EXHBcb
Dlv7Kd0w0FRfSgeDcBYJ7zG5wtJpA3vEAVoAgm4VOdWfxgA0jsvEMdDpKQlppzUHBS6WHeJbqulQ
ozrloNbQI0WLQtaQw7uPz4wzk/HNWCeLP0TOPyud76Xxt3q+N9uXWkUF01p/fjxwJlEigy3G1zs9
HPkrI1ZHttdkv6K0hU2MRx0Obx8/y7lNlFFghxLHsKWcbidR23ZV3PteUMFPGw/tz+oudSS3X2EE
HGaOtqcNwGuv0ThdYnyemyRvhl7e86uIXVXsSlFgfOMapO+Bll4lW+rlC2Jgbe7pxXUQvv688Lhn
vp0NiZIDl1KB+Y5D2WGDEXca365Aj7iqbkjlXEd7/bbfd18Gx9wXt/pT+usS1OxMoEPDnUKDHDVL
UtOnB/A8GDVpGDI5d1K37iOus9m179WP/grGjOw1F1bDCV10ORrfjrfs6K9ebRT6ejQyXvIYP4Q/
UalrXryRv0KiDWn7srfmPnftHcqbcK3e5NXqj2+Xy/gCQCysTy75p5S6tEqQ16nlLlpQDpWxSucH
yzIuhI/vjyUiDPJKdARzDr6jFAgpF6JO212DSjhsYAYHhwuzZQlX3p61qqxjeUGURvrq/Z2SCMPA
M31n3htbhN2etE6vGofEi4tvmCMuPM+ZbfrtcCcLokl7jj6GW3ZNMMKUl1bJN39Hc9oGJ0xani+E
EkuocPp4QiZaM/CxWVi7b2eJGnT4H43FztcbvO38mN6glSaPX+FLm+t/8So5DmzNEKwD8j5vx6rM
cTKbsNyNP4KjuZk+B3t/EwPgdvstMjNm4cfjnZsbr4c7eZW6InolCcqdCUL+gOCSTgqp9R8/HuT9
ZqIuR9x/n+nk/M4Lw2gjnsnsGqBoWfWsiubTiFpsNQz208djnftWpqJpgrs6wfVpxjYr/CJu8mY3
Ymo4TLe+9D3AxPzjMc49D+cnFi94Llnsjm+/EWFKX5EY2nVytppxJ+tMAB3hHm7rhYHOP8w/A6lv
B6qEHXLiNTtDfRhhqSH9W2X6heDqzMlGnlTFwkQnEtbeXa9khLFTW7W7fgMnja7zGvcWABrZ1t/g
KOCggt+n39AGX5rpZ9/iq3GXv/96761IeSxv0b+ubqSn5K5JVtnn2vuRHQAvTrv0TnIaYgf342/3
++OcLmZssnRcCVhiTPC3w8pSb1BZHXfyNrjJMC14mQ/1VzRbq2St3/sPQIY35RHBtf8lvpI96yZ6
/vgHvP+mgtiZINbmhrDELG/Hj8ZcDZp42I223H2rOkX2OkxhP/m5/+dhOiOxI3OcatSU9ZNl55PY
tpN52PloiLMEnxY9Hj7Ry/pVKepLk+jMU5GKA1DC1UNZwtm3T6ViBS7w/+aojNdiBeViLTCYdjNi
2cHBkgfZuyN2H7/J9xOI7jpa8BAZWAbq2JNL9ORzHFXgoUTW4Xvq+z+saXgWQ3M7SnQFfDzW2edD
mqH/xoRy2L19vtwfm7Eqx10LcA3r6I1Rh5tQyzYfj3L+if4Z5WS9Q6kbRB6Nu1BSTIfVvrekqXT7
DLcBwGwXFuDZR+LtsY2Rz3kXe+Q4mtTFPO56gwyA5H/qhXGQxfz48SOdHWWRaMiCeQj84O2LmzE0
zNN+2s108qjxrzDHiD1OLzzKmT2Mm74FD2RJaHMtPRkljTSMrnF6krfRdwXb+Rs87ff2MX1qNjnX
AaAg9bf82rqRLnyw98cn12wBsd0WEEHeLeZy1NpMdNYulOujPSPpl2pr/POpxxjYByCpJn17ekcs
2ppL1GztNEnHll3R8rZbYVqefvUTY/prHf8fEASjRebER0CQPPheFvWvtzQQ/p2/fRZl/T8yjohs
2Vw0F7XR/4eBKLL2H/yPhcwcIMhGhvBfFojyH+TA/MOkLGCEoERm+vwNA1H+oxjG4kOx/L+BHEP5
ExgIABqW0T+n2iIdoTrF4AushNrO74vVq8M0SyJRRbUEwWuebzBuxYOloE4aTtuyl9zCpOfIru2K
fausIOJisztaeM4XMyblujNiyj1rwlvaUMYGUixEgM5OD00gWnxMJadN9Y3lD/kW0KBnFOlLvri5
jJUAwoGr3AiHQIdaGJtxCSE0PRSm7s1K6pbRQAcsBjxxhW0TBA1wnmJNwzkm6AwVZYBsKWbW84Z+
KUx3E3eg6SSr7xPgGUmZfbNwKViZPp44kVIhxRSejQFNUz9zJJB1QmBayhALg97Jgx+xQWUUA1ZA
u6AyI0AWWRJsyChtWv1YW+qdhst6ngsPdMRGNaEJ8FOXH1PRPJv6kjuL9roncGwssaav0rV4kQIo
Hy1QfmRR8c5hTWIem+t3QpRfjLS4z+05XfngbzGLWrVDfrv8tySI1WaTfutJWlXyd1jObo6fZGIr
d7RwXBvTc1tlriSlbo4/WR7dEOitcvPzFO0C7dji021RdJfbY0ubyGSsR9XcyQateKHwRv2oCX+f
hl6Fbbga+rSZabjQ1kq6kno93U1Y7dLhQ0HAwsBG173l61odnY242fv0OPmWE2eBM9ed5RRTRI+5
2n6BcbKKqvwQxn29mobya9M9FzJkCnMjKelBTnon1I4yzGsDLR+/cvnlcqmssVtaSTVsRxDLIi5u
KcLfTtNx+UvLp1n+xanXt4GMWVyD/x8/RtLws2mMXVsFP41Y3Nl+82X553spoPdU+pLA4hUVyRSg
WVJc4bPLN51lPI1pqW0lav8JaEQSPS4/0lB1bxp6hzTwOpKPaXfMi6PM3Fs+xDT67jIh5IJ5YErr
/MGOxJbQcGuMCx0ivFrWiap3zqDQKN0ZG53pQHv61tS3cCt2y4xZWqnQGK/jbKGhrNgJ0OVhng4b
27D4s41B9c9leNrkYDvma6VPMa+h4QUOzzLf8TWm44cxamYYITycSKR5a3PJe/fHoMvXWSJwM81u
W8W4QXR6XXU5+NXs0Cyw6dF8UKLwaqrweDGvbEjAy5xIqmBTYItemOMj3ZXuMj+mLL2GDU2ubNO1
mduBkK1rf6tZwRUOR14W8q+YBcDhQtrTBL3N8EPEE2hjtATdVg7Ntx2v2bg2kd7TuDu6mPZsqty8
aemWFfRJLk9p+77bJdZm+WrLF41a+ulVbUvzPNoLtBQN4bvaXy8rpuxAi/AdbESNJs5HPfdYNo3e
MnepZGwKJTvYoQQfFMhJoHvA2XcNIhsWR0frXilbO9/K7zHtgRyOW4LcXRtG5iq69COzme9RSSuY
LsER/VEVLG2D18Lc4Y/FnK2T7qhNnTMX4ZUfgVQNbqYEP2gzO9S1tYv1ahOxua+tGYuuyDALFoMx
rJNkopm8JuJK6KTPYvOb39HxNWbiEDceO/PPBoPLDRvyAWesQ5AV0zYrihRH6NBJbTroc/4duw5A
LpihsQq7DJOyFItCI8yZpfUGwgnONU2KjXmHEbda3MSDRXtvSNe7PRW50wcl/+evJQV8qQ8KXLX8
FiSr8NRqeO5nup2VBdiz/LO+AuVVCaKHKE9uQz0Jt7JNbKoOE9B1+5hnikabf4WT9wC4OojUa/Sr
Bs3j+KahalqDe2arb+AKjjGlKFO/RduRrQj0vb7JwLHIMBxK03SzMu3wF8tgvUa4giwP+ft3tmJf
+VyEQ3g4JojdlZIZXL37/MXI6WBOJfU6VYbIk3DgCmT/KxyP3KHHDzsr3KhiIThuum5vGWW5sWfD
sVo4lKoU2U5Uh1+rPt/GYAQ21eC/DD049BDi5jbKMc1LGw0kyfCMm6626SBQ0xjtO3EDrsSe2IGl
bv6hzPQY53PwNPWcaUGT0TGYq25k5ZWLVNqxRntT0olfUh8DI7NO62hTJOmPrFZ2mQbDmn7qMg3c
IhsP9Ec6JoRfRb7yq3gnYWv3KuS4/eu4ftNBt8T3705xFUDYYliBUPsk/occZNOkPBRbXyL3U7Hl
soOYBZoadpM5V+8W/oEJR0vvHR+PdwmO04WfIM5FEhrFZsSUaB6IO98G7NTOezPtkmJLq8U2Q1YB
7wZ6R2ltQkjHv89jzq/U/55AdeJ0GBuT3mbI1XRVXyfQ3MmeP8aZeodMR1tJ4fg4pHflENCOKoYQ
wRDqFrv4pW4lgyo2d4ZPzaw6ywbNsjXj6tbMVubS95/N5k1Ex+YySIx1gZw99DKIbqKFdLUcLcum
GAC26jkI5il1l618eVE6+QOl0bdymd8nwL2F/pyVpO2f2pRInd12ZN5jqbnLAZRPwc7s828Du5JB
07dJo6fORleqNFq35i5XgquyD67iwXfrkf7xyPCslIZx/mwmAQqr75GCZwJ7YDweayhoBs2jykAH
0WTu+vR5mHun7p4DjeNvzlcFZtpGbKwH5TgsQRfHgZmRw+e/AeNt6/vpYbAwyBuKewzbXqRSX/8O
FRRpXwPyGY0bu8E1jVmbzq5IukMgjd4IsmZVV9g42BxCmeQ2SfoyyO5sa1476V48EYNBMp6MnaLI
03ULsLwTAIg7fXbsyXwYWqaWFb9EQd66kaqvA9/e6vP8uARSyF14NSpRI6dxRFuP8N3lUWqigy51
ffbv5U0J4j9T3/dQZEwjf26y7NA2+ddCzK6uPxezuJEssYG4fGHGLlmM0zWDxAjR5NLbwMR9O1/7
kZR2JqZiO/iTvMptdVX0YcmGnrr8nFC6lL85Kcf8FWojEAD7i+RUUMJ/O6DcRH0XzFaxNQrzpoua
K1ASK9NC7iYl32Rdu6PqRRhaO0uj8HL45Ym0nTjOiJLvPl6tYnm404eHTYgeRVep11hLQuFV2I+7
hg6dyCi2Y5+vf4cbRKJTUt4OeEZOXbCpoNMkFlGCsZei+zSU9nNykLX2UVezQ6zC3zOstUjvGtSk
hbWzi59TTsw7bIaS43WZleEPhJBbA3ZVWiZbH/JQijeTYe1GRb/xpXpvaU+tonv1aOyqVsD3srTr
wABWoD9LgJoMgqqGs0GdMJnCupnE97ZhndALWSOfyckCG3lwxRzRxuq+tPdL8IznG2rOheyubz9+
Zdq5V2YLdZHzksNl0rx9ZbmiQoSQi2K7hHWpz9KGGTEE4wp02Kovn5jWQ/o8a8FmWYj+tgu+yCF1
hpEo0mc11s8sdNPO3NHwf4dzY6x7y77cQVexCM4gVGxGa93H2bb5UumjQ/XAHcP5BmHqmj6f3635
iWTeqMA1JEunaaV3LjzkuUVhc7EBHI2KhWra24cc7ABOfMdBwkdYbhzjpG+NvnMK+tariu1tgFxQ
jgD9gSDmAGLt7EoVz1bCJSV8Xll2fhsrrTP4R7lODykRdDKy1Jlcvz9heVw+2XKDSpPGtTLoK/5+
7M2NLK5V8tWjJcD1dU44coyVlz7hbzD16axHfoDTNceUYv7OBr2a9Vop0fMKl307xulzUxDI6DsL
rD89sNhohcau0P3/R9l5LMtuZdf2VxTqowLeNKQGXPrM410Hccy9MBveA1+vASqiQmS9VyUx2CCD
h+dmAtssM9ccR+JZ1yLR4vxjbQ3GL00oN70gL8g40hcpiOrCVwHujlp+blig26FdzdvCtE41GId/
/kr+OBb+8UObKBgwC9+kDH9+JVreaGaL/cVuy4C2FG8G+ku3zpsKfb8dW0s5+qJgdF7BzRmlsiXO
moJruWNdNYtDNL9OOrxVHcv87G1I2YCDebFhSn6lzxEWCikPeyXTynQuoO5hELgesvu3XH4SySVq
k5eKW3MBXzQ6nEYbCYtNDXwMF5p9YpFC86NyYuDxh0cQuyPGsr6sjHCpurdtN/7zJ/KXSvx/H6TU
p0Hu6QQ8tLj//ERyc42EVuTVbnsKWzqwheUqb4EymLudHiBlseAkoJ8mw2tbIBV56W0Z6fYVZYjQ
2fN2WtlJicMFqDZytn/xEbfD4B9eGpIeLA2Q9dD+//NHNOq6b6HDVLsa0PyWjnAreDzxLS3cctCa
p7jlQMucn7MU7MwWp5FzasZpnj8aXuEf5QCDY5AbW1q8LUmaLdLDOA/++Wf9Sw10e5xMKSBTZrgL
AZIh/+Vxrjy5MVrZFVpyWnvtoQKaU/BGrZZEi8t+ipe9Kk9eau0UWwpwBgQFM1y2I1b0V30SPtX0
f3E5/z8uSz4Ub1dzFD4b1gJ/foBTg8BlaQ1WPTEXX9zbnlxhSUFD+SBmSHjLt1mt28F5htZ8Zzbx
SZr+5VDq9uX//CL//Dn+cuo3ajwXjcJFKdbWW2FP6baxiwuKMPYD73MyFLfKvrcIsjSJ4XiN20K0
JXPf3YuxYwgcnD2mTdt6G/ChbNePSpyLDvqDeUvnC2v5aHVf8zT5/XKsza9tL9nYEjZ1t9uQlUtn
XaO2CLYtuH3ZkSU9EjAMxvDyx0L4P9Vwn6qCv//q04wZ8ndVL20aJ/1//n99n7c/6O8/1v3nH78k
/lX5n/3nn/4FxHnaL/fDr3Z5+NXhYfg/3Zb/t//x33798VuelvrXf/z7d8Ww+/bbMH0q/2ch9g/v
439SvM0xCRbp5z/8L/9du1XVvxEYolzFOwP1A+rnv9duzb/Zm5U3lg0ajhpIhf5eu9Wdv5lbQ8vh
bJLN7QrqqqFP/uPfdetvm9c5hxYQRQrzlv1/qdyiYf3LXS0js2FSlmyKSVlaGH9N+uo1ttBOoD1h
XJaoOmrLQxzhfpxl5rVW5KesypzdINQJjk6LNV+u0rec/Hi0iPh6B7j0JIU5k/AelsPF3sz1p1Rk
5nkaxrd2adKgMjEPS+fV3g9SCQ8r7vprp9nUtJb+VEq17cllqvrUeqqbyu+nKKU4wVoY8tFetZ3c
9+mTgp2a+4dtHyT5xKtn7h+twTE6qcfqEFoNDYpmns55zidol+nE9NDm+UhBpWy0NSgXDaz1LKnb
haNDFFtkepLToyVf16KhbaPjm1WPGmfS4ttDdCwW51dfzIYrmkYAlXvIO0ws5xZb4NQWpwUnj1yO
X0RU3ut59hLjn7hLcx2FBBdV28S4RcLNWWcFvKWKpdfIT5Mw9ZHX6wZxkIqLMPZgl7RuznFs4CQU
LwmsGMyMaB8+GpD0FtG/x9nwk8vL71irvgeNG1XUl8hJ9mUFR62oLmreP2CfesqTGYBU9WyNRePm
tv0SZ9Vz3VkHxxq+tZ40b0kUyEq9gc3gHHu1CEd5uVOXmDA7wsoim9+iNCWDrHveENz7uPmee/uh
gDikw45qcA9L51Tz5D6N8N8Yg0hRx2BeQhMjSKx+Hmx9uKn68jyUhK71Sy8x/zTk9PXs6qklyp9j
6z1b4HIZTdt71eaoa4xlMORUzsxS+hDRau7Hon6s0/SYolV0qzQpPZy+fxmVYl4aCfrcmDyKJHfC
DgNY15nhTkKxU0K7wBN2MAnxcW/eFZjL+CgNsWaIsAgFAIID1AzAnvc6Naa8V8umRjiHF14yOAID
z6gIMdT2G2l4MkDevOht/77KGIQa7X0aK495zOTbisMU4ahnjf3o5upiuIs9EaLj0KaXGVSitTiJ
cpawBHBKvx9nBfczhpxbJca50DFSv66757wBUpgZfRqOMViq1OmOMXagbo7RWhIDqZKG+q0Slo/G
NVDt3tMnDJNipah9bSt8mSVfpElkcD8tOMX0tNhO6lYR7ohFN2KlqlxSNJ2uIvIGM6jirOeYvk0y
snw8d1dXq+wPO7Nsgrwl8QdKV2WJ1bcJnQ/Ul/kQtUqA2s8O47knlxXiuVgwQkuLNvZmO77R/uPz
x0aNLVpahEZRg32XD+Y6RUc0BL8SXKQyLZV2SZf82FUV78G83MqC5HixMO5dFcfNWq3eaUJ/62rQ
WdLEe21Sf3Y2n7IA96nxotUzURbjuiY/EsgD7mMpzpnGhmDKZElCj1e/N1tZJl+aPbif2tPiIeyw
3vWkXKb2yWiglQCFW8UPdry4a2Pq6xk2iRJv7Y4f5J2IiN4I9WgRUR9eVPPXgouSO6mfZWI3PlsB
48Q5v8lq27qapCVhpVr7PG7VHUe5oCD/2lbw8Qx6F2rxNs+E/wOFY7fNGYpAy79XcGDbx1YGsq/7
Gixq8ENWTEcafZ/K1M2BleA+m6bJbmVkBrdvvs+QJTh8m0mQSmvijTgf7pRaS3yhAdzEDTTf4T3C
XGav51PQJwTpanmnrKPsjtJ401ZSv0Xr7Z1pIUZNk5ZkqjdPnSANcSJxIX4LZq1paMddGnNYNz9E
V1+Wo5omhl8s5WMWB72VUSXDt9Qz0woaJcVv1lXb7EwoZ1PHUkrx6nQ7G+fNKBW+XdFxaEunJyBt
rog+asBQFFCVDByY0uMX6sBBw0jSzezSvpYKx/60nJOovArAPFNn+I2m4xvkQAe2xD0WYeoB73Ym
thPMMGvNfsB7N7k1nY0rj+2MeFPj0RtpQ+P1snysSlEfsaD0mrjFulQZ3DiPcJ1P37MGKY3lYNRY
UYTK91MnnH1tCAhv+rmo2ZOpmuh+KbqnpEMdplXt4MpFOd4xBRU/qFkW7TGYRG+XZDBCx6Nkt6/d
RirVlfO8uT10Q5n6MZ7fuNZjr5QvV6Mq73K7jMJ4yDSYWMxulpWIQo3+wqqD1XJt7teYV+VrtjJ5
nJ+5ITdkGOKaRdPm4qreli47q3N0nlcZ81cdA22zWttrXdfsHjhjdq0If5SaY8Nf1OwAnlhVEzKn
c0tk+5Lp049EzR/TRz8SSYubOxFkXNtcu3Fys6visK4kn3VcqDsronwmlxasMeWnWhYjkDHYxySS
tVSuJugyK+HgTxqVSkq2a+T0lmbRENRUsV17pEac6BpcMxlgaSwGrjmAaQgRvhK+f4uRLoNCk8ah
MYZpUcrBZKTffT4EatfCFQEBWi5w15GqBnOPPrQcsK0r1zLf63X61Knwap0FgBYSPrB1YsUMnOJQ
kuq/SrJGap86udfWrrHazxW/yFDS052IzU/mpKgJFgULqzS9qMfBsq7H3ahJMr53stjRKYC709Mz
rkbJM/CidSlrc5Qs8dXs7ObUTq+62un3q/3MUbtpZPmz8tFh0FVnr1IyTQJFjnsPGV7rKyxfE78y
zJQnsUtKjgMsPX01j6hw1C0O1cVi0b+aVl+iYw4yV2cWeExJyfr1t7rkF6kjZ87VwBaWgyyeQyhT
EvrUDeKpdjCZ1oFniyADx8M6Xk6gYfGISnG0rskNDDEJ197cYOMqyf2it4+2jIXnLCtPbdb9pGoE
06ighYjqGFBG1F6tcX6KzM1EvY01r7I3Nink0MYIlcz5GWa78suCTpDSpl99Ln9U41K4LQOJd+na
HJMIw8duIETr6u8hpaOOyaLllj1AvG1kXFqaLEzY+a08/8ioCfeDoiw3aJAs3Z4+r45LsLcmoFzz
Wt7pOQbF+SzYQOs1bruYk1wt9qvAsli38Y0ahnq6ZH2VApIE11rG160+rdXgOnqAc215SmLjVhvz
4q4sEwny3qXOrNccmMMBhzT6Yw3t/qQznhat9CVluEvK7FNIPNSXxdn83VmQKxhNEHLZvlb6D8tp
f8aRrmJkQXYdY46IFF8uY+2UHQ7bX2qqYuXo9HS88BigG8amXvH0pd1F+tszEupJdPg5TDEobkwJ
a5XpW84hqnEHnObI+L0OWSBS6bqa+vNMg8iTCqYH0g53yKbpuNIWOumi2YmUO0pzPtUKN0bMy6vA
tO6bvM+8hPvGMTBKFyLoaPu1WirTg7XudZNIz+6+IH5OpIsR2sLkJXIeFuAaivYx26+5uT3aG2Fu
JuuumiAIZDrrkizfdXExjFuV331l+leWf9rJ29TerfBTNI6NNNv1TKVwI/VQ3I3McPXmcyTMqdrV
zdTvOn6prcRTzGDKfxr1MCk3vGALgL8FDUcoLVAkYwDlBrKD9TwP00mGHVtmuNS1qSvHSA5a625N
7J2kNWHF0IMmHlpgHb28Hqpau+R5e+3sZW9NxiER425y3qQai3XlmpmBzO8QE26vCZa0dK+6RvDm
qXoNsRcD1lDdcVEDebRDLG/CvqFGkX32qLiJTfxRzYLUnLGKbVxT+cCagplKK/7KBg4uBeAvcWd3
7xi5p6bEXdWXjWG1A1ELhMDDpNXE9vPd0ANOam7yklJkrnw9WsK+nmi1PJdj7OlF6+akJ04RrvLr
CG28LWj/SMkDbyrspwwxibgMuUQzuPfC1dlvw/Vt52bDIdums7frIXXn4tkabE9R9MC23sppcqdk
Zr+iDvgtryvhuvqAVWpI3S+ALbu3uOgJb/JyUwJ0p0Ia95WRHcFPHMqeabCVoIIgLzFXmqC8GJgu
WbS4pgQZk/hneWwe1NXr7/Tf2F7RHIwGP/uuocKoIugnLO/deDiP2AAmQQT/MPbLEtKxTw0eAGif
0Wzz1+FQR4k7TpxMz5ETKM0W9Wk4lNISxoedhuglO+uJF32Ywk0faPkQquTDDixlatK0DuYuqCDw
Zmf7vnxTlwBffVoDTnSLlYsp9ktKIFfuqjUQ8n6UPjEBT6Cp2rhcAyZCGxBmh8k8CQPD/QwbW1/Z
6sd2KNEsw9mhehlzgsjLSPRJtNJLO9IPFPfCk+eHKrlNmC+vG1PlqcqOxXSmsuLq5RENUqv4gIdK
JArShYCgM91+PqXmaZxfgQXjFhja47NRP3G0tnmY5GEE/FvstXZfQ0fjZvDN+wj2ZhJtoWLck8mG
ENlLfMg7Mj1qpKG93uT8uMY7vLZjdddyTXdAp3/i1LP0X6hDNCqUfcAr22gX0i2yyCW8WBzSB+JH
Ku+oLVQcoddghWZrPqyqW8MkYp7VEOf23HyqRxt15GN+N95glrfvHKyp4XZcuD1EEG9OAJDDE/Ai
+wRF1kCv1XoQbCQSEtVtZA+jOlEFnLzOiiG1n5gYR2Q0Fy1fvx+gLoBuHTDSn4PZuVjNHqd5y9qZ
2d4sT926L4lxqfVmh2oJFnFEY5SNmz8t0phdpBxli6OK/KVZ8S38nqqf7L2+Vem+ZOwC6427BSDJ
M7wMrXxijwRSi34gMPSgjC75wqFztqYTrHYZ6jh/WAzrVKhHllXTfQkF8KS/VD81NzZnh32P5bmG
5EGUvyfeF14j2WHt3jZ/y0I9supED2pm9qJ1L/JHVdnRT2Ih9ncmQmA6MR8dEqGG3Chk/bFFkx6l
CnA/5ByHGaw1A2I+7qNReVeUsAX1UOLTwNVYD5a9G4ChrF7aeNn8WFy7Fut0SgGP6+B20V03+bZx
GgwSwp1YgoK/y53W+s7N+E5Tj2le+xgXaITcqHENNCd+LwHncHEhxSHdpBesPYDraDUO+Pc4CmQD
NykEUV71GcUXHO/trUR4sPsH6VsUvlO8ixbJg9ezghtfu8vna/wChqf9duAq217GAkOVgCVMBPrB
66IgLgMu6Nzez9JxsT2868zhk32u9Z4NW747auVNiYO13VuDi+DMrD1zhtXiifWCmaJl30YRpq2L
GKX87osH2zi2WQD2qlXOy+g3JcgAv4bVZVDb9Oo3Sifpb86O6qUgwm9D0DPM9PJg4uzQQCIZ2Bae
hDu95g8cL7x9RG7d2SyvPUihz0XdqTl+8L4DalrhcJ+7e8OhIh0i3Usd2V2LkCDDAVcGduLKV+Pd
ml0oGYGi+nRXcewehrM5nOl2QT0xZySBLHvpWXN2FNUIXMf2iBBKhklv3NPZSETY5Lteuyv42rFf
lEcQCdglF5+8OFGfanQsYQVnUzzgscI+kpawHHcrxgmERytwhYDdH0uPNZ94ia5LDwlZulhJgJ4B
t1Kr2yccFuXOVI8Cb2dnt7QvDmPzlFn6s6pc7HEvdpUInMpP4P9kp0l6UDirk/SB9dMgw8FpOs+I
SudHR3tR1SfbQqK5QC9GHvXS8yxVXxOYT+9k7oNk15UB+iJR4K915oZgk1KHELJHmSdzjnhht++y
eRUfjRbmy4vIg4r4T3gTnQJX7hhl8iX5sWjCiKYo18oS0P0kfzg0UsALsV6rymsxdEb2Rw2PZC3y
jb3Wnfi3/NFKbmPmmWVIZa3jjknhPyphAVZFcmkWC4Ir3U8qQBoehRNEaGyNRT01hk/jlzNj2Ogp
Hufa9KH+NgmeoGL2fjVeiv6W3BywZhS1CHk9RfLYUkQSteyTJxhktlZYOD/94ufZY4tBUoUCxKOc
BHJHRov5CosN9DZ+74SAe2X1mTxdLqPq05WR1yAttu8uSTdgNkRFnXLg5l66UDF/DCPIxl3XhTze
YvZBMYfcusl9lty1cihXuwK125C5OqbxNNTyQ38n1AMSrk3EcV0M3xGe1gRFAGKudHY9YYr02qxB
Hd1UeW/NJ0QrCY1n/fcIU0XDVG6/GKGj+J1yXybQTFCXsqbYZvF3qu/YZtIsPKm88aLhTUC04+7p
uJf7gEIwOTi1m8R3Et+CeSDv5erE5Stx/aEWjC7T+Nl0PHr86X0pO3evmThXK/89ZITOsW/iNZLv
fUTleRcM66E8OFpQVdctrTTXi2HunX5HHDDOJ742pBlZwZTs2C4cnzuNDhyHNy7nZEnfbMV6xH3d
8fIiNLOrlIRaHcyvpn3SG0954lnM7aFjbDV7VpawAs1DGxaARh/E41eFTo7dhWgXiIfYc1prDmSP
p0ocIupbbciRq9JawyYlD6fxWZHCNL7oBeFmOEohX2loabzvCGjwfLIApOjsgCDJQlzqneJSzR4F
lDpU111vHBhP6THytC6D8DsKOfqz0nlflPy0lbzfy7+5c2UHeRxxPR0fL+d0ov5VMPubP1GF4XRi
33DRskOIEBTlm3lWr5yu8YKB/gNRLNq0Ryk+G/wTtYgBSp6xV7JwHl7N+PDV2iSb3nhLppleGHcX
Ve5E3PLqMBo30z4DI2g+5PgR8yu4h2bzDI5I6R4T/nBxW7Vn1bjGlBs4vKicwn5HQHeiHEO49q00
l9nam86V8IrYJK9dLmiTAXYZmNut5h74FXMSN79UTlTlMFzg6XwQnkhsMjgUw5nXGx3b+NQieVxP
Wr+PtUtJ8qgedOlakJVT1KxPFeoaXQ/IKmtKWlDgbKR/MPWwSH2Uap/CZlMFrBFjeR2JjfojPffC
DCmwwzdvqGM53moEPFHLQdRMY5Cjfguh2sUBIugXNZQ1xjtH8D9rkBQfSR+U/Bj3yYjPis/NmX5m
KSgrl1a1orwYDpQAf8T9BNOycMLcsufiPw7lDpSWjrr5RZcvBCTEsWoBpO6NyJaf4sMUD9zQeGvh
IptrLkk8hQ5Hopi1vW/sXlX+D/qnV/VFpwZ7pk0/+Sy39pugc1aW34DpaiJI/atkz4C6IXTElhvp
I62UTr7JGniLQg0V/SbrfkTBaQqN/Kn8IyKxu4f0ExaR1vPuHqLD8KCXflr600vyxi9bPaMPWB7m
p1X7RIKy8GFrLc/yC4Xno12dqNFxJ2bRrbla37h7FA8R0mSqn4aP9hWX5OeCdgtH7ZWQkSSDVnYN
kF315xoh/4l5Fc7RmUzwQeEMWZWGkNcJ4zFHFhcjV5v8omoCW2dGmkghSrsDCHmr37TFxFqtyuiQ
HfDEkA10g3OvUe8qlR4JeZeDjKo57u/UrDvERbQxc93B2erC3XqoDRMBvP5M/BUzKHxAgZo5rnmB
GISd2PQYrQexok3ZOXrwMEOT+cnfSselY6teMHxLXxYFKVNI8FTaO5WotvbI4zgxkL8R4JOGq607
vmXpQ/YeYXlNjE4kTDBbbisTTQERNk8EQryphwBKD9owuwN7MSIzUQ8aHgw0xB3OGq/U/K4J5/Y2
NhfoNPb2kewoyFV/QWgFVCZTkeBqGa4ej9b4WlFvNFZ1b6m/B+HsVD09zQZmbcOzMmbhi6Z94x7L
WuPQu6blimxM2S8tQmHlxLDXpN/s5WFNd4kU3a/de0t7Qr5krKjEn6MbJjtweFw78fTyt42Or6Z6
1fTQPe3IK8nZMgvivUEvYwNq+vI8uEObuZ00nhu7vUYJexb5ZGzFaOK9xg6G+T2TfYK5yrMW5Wtw
rtNkPTUr/qPkqpFMGHlDAtQQaJjBQqCaasq9PCb3msn2kVP/Mb1G9eD1tjgOzfoEF8W3lAj63MlJ
h4DK9GFYsnPcZDelxdnaGM7GjMEpusIhQzRI76qoQUcVLqWNgtIliX9YXTeEK+9nfoAEZTErCbvW
6pm+O6AwB5FUrlnQEFEaSHsJDgQu7fOiuLI6/I6Urg3z+aF3ZOhGTfSQFsXLolIJMwzpzUne+zxC
Nr040llGf0AfDDQU/QW6HT2gWZnNVJY4cuejcZx7sDnINa+xhBfjOiHn0IloJlWWPDNT692UZr/V
WrNCp5Y+zR+Hs7bOVABtY0rapDC6ks4/tV0wZjDcVUO3l7LkuV8QSC9K1nrl8hHrXOqilE+ZZpEX
1my5mBOn+ch7WjOchUSxGAQ01C8p82/hj1mc4OcokvacpbW6X5MVMwhnXEPaTgEFPuO0orkLILRm
XrXU9HjSXyPgWCZjsmdh5kagZcjOOzX1EQE+mmp8F0u/26x5tjKvTrQTHKNLP7wZWnE3DMDrKiBV
2Gx6MkCf3eBYd0rVgVZU5R1xoongqpTCQVhoKtZMI+Wh29qXzrEuTIqLkUJ72RxiF4dG+iEWx3xT
EUQJZjsM5m+CJrmLxt4JrDEdOMe6zMO5kJo8t7WNB6QqvmHW2r7Jk6BJNvxOqp+kTY37bkOSaiXU
t96mPNKJ51wjYupTjB0btBuKgZN/Y/0SSa15oEuZ3UDHPS8TbNoGRInCtJ7o1xxwH7rmNbefs5oK
alPa+HkRIukWEazitOiIjXSHbE9unQdrcg40EeC/mcVhZOiVqCt5dZKuIJTgol8EtF2tb4tNyXUc
1OxVsWAaLhIC+Qy4t8+omIDrpmV0cOQno9MJvwdDp7vUXlfnvdaM76KXESPmZGRBK7Kzo1H3lmjM
YTtKCbTMJg8jzA9FGL/yEt+WlrI7TZv6Y02ZxGmceKS3W7G91AGL1/Fe05PEG1AuSjlNV8nQgmSL
1zT1y4j7fZFBZB0W4juhmNDvDMtVMurZZZKtNAKy6AgNjRpmEeaJeFG06jk17WCydVQ8izWjBwc6
GScDqVxEgRXkBhwjeHeiaL2q4sagWFr3BcPxZsd9LrGcJ/tlsskWnJZt1gzG+2Qnh0iTv+SUaGKB
BFlX0kH0E2mQsXKDDiVDnNLqJ3YmIw1XnuM7c7OtLefNjn2kZ6BSsU0y9PhyJp8wLi0YWlvrMOrn
J0NE1IaL5Sdvc0aTe3HMbEsNhWItPiycH5ErJf6pjDyoXRKO41KHbZUTEwzUCEqbgTia9s/R1NrE
i4DnKuUNHwzbl2nAhIoVLP18LoZe9bs+L8Npms/G9t2tuf1YCzTibcZdXHUkH1xzYixerMF4nAst
jB0u+woIqDplqT/0EDEZALlG9vJ7aMjeHUb2ZouusjmVOscfs58xDwuMHxcG4gQOFDNBWGSsxUcn
PauAYTjkfptpe1CShsQO71CvcTjZlZEMLM41ug3ZrlvizUvA3rUZakgV/5oYVTit8wAAGWtsZu6M
qnSYT+OdnS+3eaTIJCBlTVzcaW7Ze+1eSfMXCd1TjpcQ3FtKNNHCRxrbGf5ZdjDBfJ96ZflasnQ3
GUXCN5OvxhhTSlnE1erm37rFzdHrMQNc3YOxZqfWsjAbUFJYgVLxZqYUCmjpw9R96dVAT1FJiJlQ
vxacJAkNfVdA/9LYha45At5MVKrFlmWH2nAXbRzQJNnqQFZ60rcuJrDH10iXNqDtW5TNHfKtJOUC
JLJ2LlUkR8RjXct0EkvIbNWUqnl6LhmqKhalACnVDMxTIjQtagKLpHUB9gpk3XVolnSGEiN5M6zt
1Fa6xpXr9nlFjt5jvirP4lHSlorUnsKuNgh2u2FzquYrE5Hcgao53dbIpBw7lS9rb9THeClfIIFR
FqRMM+hViDw50HQzDqaFwhHWTlfb3EaKlFTz9YrKuwG5q0GPr7YQW9NEfZQc6YPROlcl68Y50IUr
exQNU3OG0F+qtr9NmvKe9MOnYRXHTO72xkw8VOjByLgjpIrsXMt0arXX1qAC3CZaIDVGzla3s11R
vmtWyy00lx+DoCiJZOM4Zd1dW1KhEoyoZXX9jCL+59OWyw8F6HISKe9lkuJQKByu2Vq8zoKUv6yF
XzKv6OoEanlMeUoWJNtm1ezkZWTO8T5aNMdXGgfnOPkplTEomVIGFS3kRJJWfRWj8xyrjXQc2kvS
RzAaKmx6osJgy8h0m3UjZuTUSQ4Y4+EZXGDS4YzludJSK3CWj0G1qgC1LiU4o90PU9H7hl3chlXy
tUphJN50vso+N/Y0b6t0roJqar+XaOo5uUdy6OyRPuT9tDC0ImLJp3+i+I1KYXcC2sFAhOmW2vpd
JKO9NbX9IsmHg6LHL60ilIMyIoM09RJ3XjFf6wxRYjHeBBeGLxJu0njlDlhs4+wY9fc8RYe2Qvik
NtSxmHW9WkU37Eq2j64nuO7odPjStrlTyh6MouqrKn+osc1JxRXZzjBEGP21AGaW3rMqZZ+SJxWt
jZH9aqCIsGZwrYkBdI3J0YmBMubJKM3cod2EsliYH1Ep3Y+atuvb+jWO119IKlQaLDQs0FXZeecu
DaTDRmtnb6XNYyoof/KerkeTP6KeoUQiEDSNjvVZzLruSzFDwTDGkYXKTLWRbtB0P+ey9TMZESoE
vknjjRbtQDldhW8qxuT21lRT6tKyPZR51Tft+cmJaUv1tfo1JUriWkP52SAuAtpNobpbpsBeO1Km
jlouGHpa6JxuM3OAQV0u4BTH8iW3ZG2vGu2T3oxxCKz2uqYV92TzLZdiZMaFWAHN4Kve6qckM2mV
KDBWe6UfTkXhbMpetk7ZSrjYlKCfkAz+kbuWMrNr2QoCOAJn10jR82Cfqtj+HYG8X5v5bLW4ZqZW
onpzX/tS0p3wAWpdsQ5bo7dfGZOwdjqV5pzGi2bEH3n5w8xtkc/FIW6ek65KDlLTzIGa1ygDpRcc
ahm0VWE51z3XdmsYvYeaxt6Jgvsr63YZUFz0RPvKQUA9JWnmVtOErqSkObcsSbzLv/TBZDYO2HSc
ppInK/CyZe3TJu9VJSUN5pW9q4lNJxXbEy2UKYynsvac5M1RGgnhfPxTa1gvmLEm00DUh6Ck2CdJ
JDVnhswYNxZES1rv3EXMIltOrNALeQNFowQ0Rsks9ejVrs1r08vUKxgXd51nu6Tc2vb9FyPCw0Am
k3Yva2JA1F5utrVQI1WrAA4nPXM5C7N1rxkgRMe5fxd6yaeIrL0GM5XsTRn3ltEES029SWufx7k7
t1X5jtD9NpnJGWnSD8SKYALWlZenvqQa2+hUSmJjfOkHxg9RH7hz3LxpNtHkKtTey8232hjR89A0
bSjfoj+rKcNFVmCMXN0gHcIlVcludQt/8qQxmff1nI6tl7WM7fa6dqlKhtE0mVKBMWbsd0k91Mn7
tL4p2VgHXYTYqxYvSXmqVNi1i0yDzzLo//dyR9CrHRpju+IrOQ8lIbwCPaXXp5BRRyJXUXYtUbtD
iXNdn9Z2PovZ6X2lJnnOUv1jNs3ASNWBJm19Kqua5rqmyOjNlp08aI/DMu6K1bTcrqDWP6TN4zJ3
z3VhHROVlK3XaRYVahfqQa5humyXlfxf5J3HcuRYtmV/pa3nSIMWZv164AAcrijcKSIYExjJIKG1
xtf3QmS9l6STj7TqUZt1jaoyKgPCL644Z++1XQC4P0xsMjLSKgZEhhU0mI5+QOBjaWJaFmmu1JW5
r6rUp9EyuUKxREcCsUXgz2HCijayPioergenj+P4sm8s1qqFrSvQhtGUaddDfjyYQ0p2piH4zqzq
m0xCINOyMjhNPT63lQEsXdEJNPUtujRZ2ey1gMRztE2GKxjzi541+c43tK2Uy8JGqNPHuS8tRxkq
NxF8bPa9thalnGJ6Vtdo83jXVe0Lnhpq9X4ahWY91/6hI7j7StcJ62kVTLymFnb7lY/QkPPZCDho
rLYJWv190uYntZi3mtCUrjrhQhQGsleGdDmHXzTSTIU16B8RHpY2GtZxE3YlO4VBaO1GL8o1x1rS
kxPjEIQU6FAYXKtdnF8MVOkAb14mkdjsrDxCkAVmu9QKzWtR4QpVGOyqjlabqT8jwA526VAP+ADN
PcHjgxNC7txoEzAzbZ5vrGyw1mPAhjtkSrdLUpFR3jabXqkIbxzVdld0FNpkNUlPocVZKw4jcYck
rUvvghIZvzrGHO00Qpl0k4DwIg43AaWMYijVk65OwwbZMXCnXnFyIxcuyNy01qZFWSKNOP9oDRMK
IZYbbGlL7QXZVDwnBJiPsltYxpUP2+6CRrhnAMS/KpfxXTEt1UXU2MzXlbvkNPGxxxy2sKH/uUQ+
WvVai2hHcnhU1llyEBR1pvwaV6s4kRKS3fPRSxvp11DKyWXZVK/Y3U8INLEoDixLsZb1JBgnBnve
QnemmT6WVKURXyWTlaxLHRUnGWomRWRTrN1ebKbtlI27ZBKtxVi6Za6s9npnOUE3aXZuoj0sjZKt
TkqInt6bj5WvdUxWsU+KAlrAgbDWIo40e5YMzN7z0B8Mud8E+EnXhoBnehiqC5TZMkWZttgqffJo
EkG5BeceuCJBu6IQ2oI4TNui8C8DbaYVmUAqkosYFUaKFCpk1jOycDvEQ7otlvNYv0hwp1ZByFr9
EkaED9MQ5+gTJ/YjMsjlbAidYghFN2nEwokaa1xrJfm5wmQi4E390slJanD1SDVuNcoHmWHtNENt
H5su8rBse3on6I+6Qjkil9VHBTlCVqMZa/RouDLLONuXQd3yinKvlxJ1/8fTXSsd/WvKS2k20UXG
q6QYlHh7/oZN2mSFM8wm/yxSbqdR7G+iHGi6rLFrTZG88B2/GhPd88Z4lVGkbxZwZDbEthKDohes
H1ZGnTCVF5K/qtz2lfI8IKNNYJuUqghfegx2zJEqsupox0tEX1ARWF2Zw22d662HAOuqQyQgBjF6
knb4WVcTIe4GaZ+ZasAJ6Xjt7FXQGsEhqpND75OgK42081RlftXN3HLDdkyoN7JxKrriNfQ5Ik5M
euug2aqR8ENt1Ji9dBa7wWi6c8v9Voaa2b6M/r+3uk1bD8R2lTuFvb+t6MUOs9xMsYCCWDRSacjV
XVnSzEuHgPAdtu6hbvR2xg378zxcxSr6JMOon5uQP+sthTpHTEAwPqrQTuJuOciIudPk6tpI6GlD
7iC3Wd5Z+PDtYBAsT/CNPQfkGmjM3lCjaW1l2bhpLTok8ShxPpJCejsk3NvGTJdXjlpa6EiF2wT5
Bl1r3Sr6KzMYaaHQWK1VhpblU9vIfYajBrXJTzfdQk3uYifNhsJJBToEVp9ezwLKs6jWfujUKpDI
4MaeEkcKWbl1+mJ+2/ibSH/UxOWlFWW3KgL/IGYdKHgx3TbuUGUJtz9xWPGbKwvP8NWCwWjWIAw8
1aBuOqWR4OoUDxGuyAZ4jVCm2G8ifvGxW6dVta465QRtnZ3i4Fcwc8ptAJthrQoGow/pWZKj6W70
cIv/2TVoD85mR05BRax2JWLb1jMTl5hvygj+LHTGzbzWghoNygBAUBwgE7TVXNE2BCyjj/MuD166
JsjuWcw8qRrNlZHri/ZQzDca51Q5LbRNGtKPNHJOpbHOmDWGYy8R8hzNwdEy+yN/NSphSQ5o4DU/
WPeD244quU+oFStzbgW+h18gt8WUZmUKl4fBMM70MkRCREQ/9cqGSaIVo2099fnNWKyxIeTXBrxI
Sj3ZSjC6n1adJjTXg9DtAWYhSBD6laQ2P4aQenmCyJFjXKk6c9zWbjxQL/BrFYV/iQQO4wB7QxmR
j2DaghpQTkdC0ivhQ2ToKLpq4THsGKZiX4LZVdQ7poOpnFuOGqICfITNpFlYKAkkT8sasC8xq4Qf
sXHQCMrWIwxbvTGc4jAAdmOIp7LioN5G417AnYVsHHFrOjbriFtJsQuRvayt2mIinrrITrXhq5Qf
l/j1ibwsAmQ8WgfindCL+oUa8sKiqJ49XckIeKULMEM1oieFGDjN5mabmnQVQgvTC/pv/29X6f/X
Xi+8UMARMfD994av2y5/+h8kXT/mv5t3pq//+ndfHpv2P/6npv2lyLhtQesaiqSCt/xP5xd/IiHu
ho9oQOBB3P+P80vW/5IJWsBMr+Dzkv9xfi1/QKVFBjVoKGROAeH6T8vb9d9eQ9xymOcwy/3rf7+F
fUCcfO9JhCONTZPrQOIWMZ8ZC4njjY0ZH1KtzW2gOcpNWaO6siUYTY5ZU6BG8oZwZOlNSkhjOApq
it13uwzRqQKcBzVqbdO9Uo+Di6T1kDpIa327sAW7duV1t9YfkF82vdOnRBKjsFgP7uzkTrqmioky
mU5X3iGEBqGxijbxAxKCmU65Hbl44BfFDPndhWkHm8ZbGqcb5GOukK5xBSOVo5WfudEx2OOlFm7a
bF2HLlKz7FK2OXKw66dxtkgd77Mj3QA7duR7pMTWHtbXZC+A0fLGd3SnvBLd1Cls67Tc2YJj2cA/
f20PEQvFVnTjn/Manba5ilygLmz/Dxxz7OmawzWqtLt8u4Bd1oToIuodNu0FVekjqGr5iJmKjkgh
cUKzC8HuKIWgwfYglJj9LnZTz7fDXX8anHqVRYAZVmyc7fAYPeEeWLNo+5ieskvV7o7NuJ1Mvt11
E18afuyJLx2FOVy/TOSX43pC9ghqkGl0K6O0Kznv2dJefuC9IIL1vdwpoMiP9LC1ffKSl7Rt5V20
L7cwiz0xWTWn+QdvhsuhMMH0sZkucqS5N9VFcFHsGnXV4LVZt3tTt2lx2uhw7JyD36p16z1enJ4j
+Gbwgh3VGq1d1QeAHxB++HvEbfArUxBjH4w1MjYioeAI825S7AKZhh8BYhGG15n92mB34xrxK4Vk
pbieJKeE5NOuxm3lCczCm3ojnKC9Pbb79DVm9ESkVLDPo0ywMw8L33MEfPSwSLcIux7d4BD90i7D
NZuVdboaXTyuT/K2e0Yt2yTrziGJ/hG2hLOoF5HROuU+vWcjaRc3wsX4WN7r6/Kxc5jAtd+mfxEk
h+Ra8MSf+UY4tspRZwRMtr4NYJy5FafkbRA9chxtZQJNbYps8WtOGeu3ftM9RHeRGzrhDzBLEaW2
g+BGdnVQ7NpmIHS1UyAMLxx5WwWeiXTU31FG4RxbrfIrqO7BivbOwldHnHKpeZTwbMOj3/usXapX
lISzQ3EReeC83MSjY/mTA/fsBeam5cyLQOd3fJqehccORe1D95zxf6GN5oSXza11kZ4CWwbCtoJF
wBb0lk/clu4pYyonhA/Zbb03jqBoV9VW3VAG2mbhRr1GHsVGiNPGKjTWQxXb/XRXwefrkD0eYN+X
wTppHJhQybSOkGHTymm3WeRSDIQsPnvU+q/rzJvtcgWyz82eRpRXN/lJGxx/BaYLQ5yj/iTaMrD7
Y+JYD1SLMS/XVemkKO7W2g4F6g9ikJzBHa/0TbQW6CUdRjq1iGSlB9GgyeGw63bq0CFgDXnjs2ms
VHWLSUrOfwK6s2MvHW1Q03mCVYl3OXNu0C/YZZc6cGH5Qgl3seXC/Ys38c7aIcn6QRWofq72/M4b
+ZcYI8e2mz1cNbf6QW3JSdjGUncZVpVbiSvrwIkm9zp7silCxPZgjw6locluA9ds9jyVk7oBfNpB
d7p9zMi1w+tiz57QbW/rg+JgHAt7t/6Z+TZbdnyEVbwL+Ll/c2UJa1LrCA+Fz/jZUR7Kt/HDfCOZ
9+FFdL8gR1/zn83kdOWPyLoucXbGm86d7tkdhOoJZ01okrZk3KnThSmDjkJOsk9dhDvs8x5QZ9HW
YH/DIWK+mYzvTPjnDuO/FxrIzjKJXKa8uJzfLjQmbdl2nOF4qUcE/ahqOi9wUTEeFE/zishDAGfj
qPGq8JvY3HP7/7LEScATiCKxaGwQFXJ25UKQ4rai/xRvZZvDhVt5KKFXwoW5QujjGdffUaXVBev5
1un/4ZJnD9uk2PwktltOv1bW9TVdlOciuh3XJeRCH/GIfgq3HXQ3V351kJDJygVtevCVXngdY1E4
hB6/M4PoyD8ZPYW1MKbb9kiBrLhcfncqdtf0R23dtRyKAAQyFJ7IEDz5WP/RhoS05phlIie8Q0u0
G1xWRGQ8OJvD3k72qMPxb/YHOkk7jGV8TxIqHWWNYsnN0F+6sq3ayFToQNJW8/g0HA550ZGVp3sc
XjoTzesq3tJmnhb6/T22OPTjzwsGf9x0rYM14QHqB64zZwnGq7DLLsuN7xj2wuTZiVczpXh+hisG
3do80PClwZIcy6f5B3XcUXwCxeeis9qjKLTT12ARY1LvX8vLrbAA/47VbXydbcY/KxtkxJvqLrFL
F41R8DKcKqTccCUQlwbH+TZmY9Jek5blGK6+EtfhK9XdfjzEhZPBR3DMm3rPBLibTyp/KqO22qSX
0WG+BNTAnFne509zCdbwUc0PtBBSkNKWbVwA+uA8DXapog64ojEXoQLZordkAnhqd5knbuFfesav
6QFlxyh5fcUdqu68MW/VleHlbrWN9zSlN+mOvOhD/woDlaOwra9mF3GCU98jZS1nt51WOOTsaSOQ
s7WST8v2wbjJfiDYikzHotX+ZKYX4Ms2vRfdCEdceiQuMt5bz2eEo+nj77LrCzQFsnigzOUAqfPU
Z8mN3dqVYJqtay/2pp/DIXOmfbgP3fhu+TdLO/WaG8ExbfY2drIuEMOvWKyJpskv2gdr210HHRNh
7PWi221V6j/LsrkZZ5vDtOO7ExN9wjxX3pEOsmR4mNQU7hbL8jUiI6e8ZPfYMt3Hrk4C3IrCAg1U
BrRwG13JTgx8vbNLL7W7nb6j4rAOrnQ3ZR5WtrXNnzHlWlvsbHr8oCH6GQmc9G9mN3OErfqTMHYv
6laQzrbZVnTUPad68Fx2+2AACJfW8mW8zZ815e957t86DP23VIu3UIv/fVW+5Ddt/fLSXjyW/+sd
8OJvxMX/Y/wLBcbYf38auinSIivyzw5Ey7/491FIMsS/JEsWQV6JJOYux5rhZTkjEUT2l/YH9adY
2lKD5+SV0wUGdSFof4myroI6448WvIzM/P0vDIYgyX8pogFXHvK2DEdLUv6d09BZ4OwSf2LJHK0W
PAeomA+ZCnXXar6hZ8aNViHEHGhHAB9CA4dVAkwV1QJLP2XsiQvca5o1IGC5Q8uhZBzFKF4kgeq+
eYWfHM/Olq5/3RDUHyyaHAJZPN8vXYqUhXFB5f0GS7SN+n2Fgpz5yVgt8apsUX7RlaT88c1VFx7O
P5wa6FAiBBCdxB0CtlRNNc6uGndU0+pKkG+qpRbRcWTSMPxq6l60wnU5ZG5j/Roj323xLHQiyrii
++7B36Ny/tyCAerI0Mkyg4LD7/put5CWw5TWpiLeNFosgFfF/UmjFHOy1k1ulfm/5jjhHKGY8Vac
Y5owfkmXhr7v169CPr8PVdaAonAyV0gcJI7v7D5o5qaK4pfJTZ6Z6W2UmpEbpywuU4CgP7P0jdxw
pkqsREEVW9w38/hCjAVLJzD7lRwBu8Z7ytlLY3Mc6n7vKGn5ZBWi4KRIpVZC2V6Z8/TdjmchQr39
Af/cNSnkGh8EeEDx7AdMzGAy4jBJGDbjT9nut+U6v8EnwLkNl4krsK/V11ggNt9F477n2gEjXF7X
mwufoQClGeammHDhfm3uOBh7kqeuW6/5JgvHOh+hf66zTCQiQ2QZJ++HR6hV+tRkVXIzhhqK2gkL
v69NLhV6lCZJxYm4p5k9DkqGvkr9kahCgWxHvrRy1pse6eNBanKEkGmHhrVlVRB9jWZ+rNSAaoaJ
xCna23rpK66GegbJw+sglM9BgmM1pNtk935dQIWQ16iubkq93ZRVfdsMqHzMmlJtM2ZXfsgZSKtZ
wi2rm5xCouEjhSoV3VCUPLMaruG1S5wLxQ2tKwQUsahcQKSxy866GZr4GPvt5WyiYZ+zewqatIMa
jWZAO26ErFpattmVURodKD31ZOUMQAjcF2E575qSd9KNwkGgx7qAKB+gs+zCzuxtRHIVTERUKHNH
tXqwlGoFpdbzs+i2MxAEhoShOBr5BhxYhJ+CQLm408V6M6jKK5iKW4P3YRe51jiwblPyv9PcmzpJ
2YZxG7udr1/NRtBsxib010xod60/N9/MDcsYOhvcy3qgQt5TyL9Rzn77QEICp6lVfBPNgifRJpuj
YV2hd2nl8pvPn2nv48VgwkFFWoJpWILOviSFNmEFOUQ4aVODVrRGKhemmeQg/sROP/GjxMUOJeoa
Yu2Npac3qDDYGqYqSrZkietmlAX0FD1DRONYqMGpSkCrdO1LpNTrYjCPNOVv5Da4MtvmVxTnV1rk
vwp6cVCb8C7JkpfZCJ8qRFKIrYyrHJ5e3wpXYSS8Tp0gAzfCbIruSmrxm2VacmomxQ0ESmazRn0m
plRkYPwYh/Rl8C2gK/x1QAbTwhVL9Dl9qT2pPiNhHHsiWnBMJUZ4H5fky2smO6s+yCcMV4IXm6yI
RaP+1Beuhx7nGwjbsJVq/c6M6t9pW16WVgm0PvQnuxnEHjF+dtuOwi+ryU6hZt5MYf5SF/WvxCgv
ZhwhTbIVev8GoCuMPxWMWZ0/zkYM6Tv3/BklXTVoTpjhNZAhJI2N/yqhkin9ihuaxYOJJgsKSfsQ
yewIsxbjuFJdK+G0wek8u0MpPcxFMNgyvfpSbg/FEFk0r6i0iUKGW1nUC347/RdU08fKnFDW5vA4
aP5uGA4/zLwDG5wOTwGsGGzo6qvRyr/HtsaYl2/pODTO1wuN9GfYvhvWVIhZcpmvl1hLST8baUAM
ksk0TPNYzEwjfTniEEoG41ALGDbNdKF9x5hn+Fc5cy0uWksdo3WsysGhD9rQqfOpcdGlzKjPdPm+
6MZiI6Jes+Whii4Gv1YORo+GUOhxCsmimZKUoKOEMSPMcHlUzpMd636GDr0NDlMu4KjFHmlMdelV
PRZCYaB3C3nTHJ4mZq9TVuvJUR6gfzlCIkH3jKp6K46geehaB27aYqIb/cTE/96lB5is2i6a5fJl
UtWZnbugGFcqYu57PVUMx2+xuxlF210No/GsSeWjMSCf9vs52TVDZCL6zzgjhs2xVdsfeZZVmMFF
sO/gh6joDJajW5iLG6GiYS4KokdtH2VZNx4EdeyeENTv4bZTpS6GFu9Koaxnhu1WGbLOHtpFdyrX
d2Y8XPntYK7o1DbQdfAoiyIdo4StIiAjQ3YNXcAi2oGqCJHo69z1upyNn1ZVY98wsEAnSvWoRmgx
YmZaLxq7/CDUkM6NatyFUzAf8wY8SFokpZdX8WSjIhGoj1nxbgqtmjZNw+FPlX7Vk4hnPuG8b0Rg
LXwh7C+k6tgIiBZgouZ2T3zSbR6n2BTmgZJXoM5uP0kyphLgWpMqvWRCW7iRpkQ2pHjq0osAN42G
YDfl6uhYvo6uD13qms6addPBT/HqLqOMWUTZUZBDBG11RZayQsE/y6jHCW1pfz3mP2wWltAfAkfp
g1oED1pneyvWrGKKxVihyIEhz+s3ihdulpPo15eRFxby+y+L6yx6aBIkiZIUl/t40+Ig4w1xLymn
RxoHeJOAGew6Tqwriho/wOMutcpqW54473rLkVjYCrdf38Gf3er5HRg0bYiPNjjfnG9XxELNlYHt
zFFUYXWaQ3sXzpZJ17pQilXQZ9NuRjThFeSrrKasb1eq2CV2FWMjAhSj/5KGMfj59T0tFah3t2Ry
/iKoSKErpVOvOnspOuRtnegJ44T8gqYAVTc/km7+/WsQFG4q1N+o+FlnK3U+mTGkb0M/CSXz+VRK
J84a2jdr9GcP8vYiZ3TUCosRil8OZv20eOS17BGOzDfX+HAO4whC0rDGaxIVibi4s8m5SRPZDDJN
P5UmERSOdGgoIUZeyVEIz/p1C9yJGsm/F8y5oL25qqYR+WjRHWQ3+H7g9tmMBiLu9JNusRSTvZch
jyKl45un+3jI4TrsomUO3qgJVO3sd4oGyTJnodVPijDCHLWo8AcVbRwft78pyD9EpDUrArY3UdKo
V6T8RDidFga7cUAtdmuFRedYbXphteMdOlmUx51KT75PfFJpqSRLwfz49cha3vf56H17x2c/+mQM
sRDXlX4axIsJQrZaPIwchb++iCR/dhUDZTY/BYea8yW5AE43FlLAVWhgTq7iVHZ4RbdurbgIz785
03woPiy/tv7mamdnJyOfociPXE27yi7jhwZhD8Ezdrt/Dm7bRwyz8Mew9x2/u/DHd4l4eQmBJ7lM
pNJwNspGOY1VYzTVk5BTN0ONLM7p76RMnr9+mx9me3OpKDC8qMBrUFDPPqGSDKVBVnz6EAEWFlOv
L+oIzCf6zl3eis+VLIGRUolMUiT36yt/9oDUMugBiNDIP+T5Fm1sDW3FA+baqzW8+P6VJtTfjJWP
s9DydEv8s0js54dI6wQVE9sUrqFGEiIn3K5z881yuYzp92P+/SWW0fpmGUs7cD5DyyV6bHRRNa2U
4TqeB5q4Bc5jwRXlp/+b9/bPM52tz+DcOgCbunryO4XuM7unDgGlefz6Kh8Xxz8D45/LLK/27XNV
hFTonPg4xK7C2+kxO/rX5u18ZJ9rPsebcOcX3wwI6dNXaRjstvniKFmcjcVKGTD9maF2AtvXH8Kp
k1Ho0Y2cJWw5vjx3BEpMzyZoxFXSC9NBTmJzi/LTv61rGRqRrl5icWKDWco/xTr2hlSk7w5+4OtX
89nAZYn+c/IUzQ9rtKn5vt+gujspcCYrlTYH1iANcszXl/lwoOYHoDkmssDppsIX8v4HmPy5ZKcW
qifgboQRCMw06zFBCZh/81N/ciHZYpoxDYkEePN8z9FMmTxlqFFOGar8KMiucil9jCV9A3Pu9etn
Wpass4+FLIolOdwijYPv/v0zMZM0QTpOyqkplYOSiwB7G/MpM9IQKKV0VITh9PUFPxlSRD4i9JF5
NoOW4/sLikIEdS1olZPfYzwRFSKKyAb1lBnjo6B3a05KEybhIf9mLH8y8by77tnXo/qlzOm6Uk6R
ZlwmdMmUKX/++tGkDxtok8rnm2c7+1z0NPUTSUNwqE7CvK0oQNhMeL+oxNQOY6r3imrR8GjmLyr7
wabMst03d/DJl8Ad6OCzWTzo4Z79nB0fp1RnOW/3F/wqkXYl9iQ38mI281fNIftdrFMv+PHNVT9Z
st5e9c97eTMzyaWqJTHi3JPc47YNTCCGNCby+0iqfjaMc1jSCpbaXhjhzppIQq1a27R5bdxaZXMR
W8qL0kBU1CYT3wYIcHxnza7vgi169G++4Y+Fqj+/0X+9ofO9YiJnw2iamcJepXdEN79VnHmj04BN
9tVLZkMe8JYjTk3R3FmacoGjf/MFfD4S/7kD+f0XgLcvA+VcKiedyLJ8viDX5evf45tBcN4TEKRK
k/yJR4xk6RXwLdhaMfACWZvWX1/o0wFPN4pgj0WbRz/o7FEynSCZNFZOaWXIsCR7A/Bz7Ms7vBZ0
K4foshez9lc+G+lGVouAHINEvP76Jj6ZwXCvKxrziQUE/s+m/c3gM1VKEb06yCeTOltuvIR6dMkU
SLqGeA2xwfn6ap8+MhsYMuslCxL8+fYslKomQJgtnxq539RC/xS2yqvfRi+JMDoRaKVAl/dto/0y
heK7dsUyN55N1rRYdBSSVHX5L2c70CLpKjnNe/nP2B23yhOoHBuy76reQTDYf3es+vxZNfbaskV5
jwSe9z8v5A8pk42E62F9C0JozuB4MDV5f8rdsrUWreoyx1dYTN98I58NYdY9FWs68s0PjZl5VPw6
KHXpJPnbOYw32CftGLTqNz/m8qmdvVDaoRJ7eQoOSw/t/QPqYzcOwVyJp1ZBFkTgR6bRrCu303hp
pcrtGKOSFFAV+APWqoJozH77zR18smTookk/ld4lBQbpbMKOaJKVuTlobF1Q3KCpww0N7ESW0iup
QopBqd4ve1fsx28GsvzJpE31VKZnTMYTETdnC3EmDyRNjoV2woS2UtLIA7r+CHffVmGxY0uUV410
76OYW6D80OqkZsZzC0EiE92MgCTSDJw5hYNkANOOjQtFRs9uDIj+Hpr+FTw48aX2gN8unZt7bURK
Uo3Kdz/gJ1/EstknNEkmXPxDf0vDltPm+HBOYn83ysCh4icM+MAwxX3mb9UpXi8U+G6swOK9lsIC
JTG+mQQ/fY98HAiVDJMqxNl7xGMwhL3OeQ0OOGT5Q0y6Txvu4yq0A7AQBV7e3H/5etjIn6whDFs2
+7S7dVE2z4YNVS+tSWaLYxSA7FwGwKSczKh01NxAEtvYplQ84q2CoYpjBc9MtC573+2RlUjKvO9k
uuFicMp7UFZzfZERBVCiUNatGYLWcKjj+fLrG/7mfq3lM3g7SeM+lQy8AKfJIInqXhG+2cbKfzaq
7z5lC2QXBSe64ewrzSU25O0VgsRotVSPeSOK+jsbBjoarTwiO2geyoz8CzXskY9GJQFE0lYpwViJ
A2TAZO4vegwNthzDpU8bC1VwBGeky+E4mTLVZTWYFTIEoiNhEXeZn+3E2dpa6fzSSqC5YuFCWIIu
Tb06pVr5Q5/r5yyQsyeA0ssXZKBNguE6ihx6wkifrkTw1gHRhnWGOkwsrZc0nH7niv/TKvV10PZs
SiS0rmFe/TRn/Qrb2UtmwsjFCrgqSs3B7grCODav26pD963QqcBXLgF4XnJH6BGpgAeySL/i5jc6
mC0dqE8jJ6/EHT4Nk3QFEhkCYPsMXAbEQ1lcURX0ch8BGK2Muu9u66p7KcdsHWC2ysxDK4UepsUd
lPmNUc8/hkh+MeP2YsIusq3FtN6rE2FdXSQyP3TwndpKw48ZGL9DU3aszjrFgbyfq/DCDJHyWV14
irXgVaurKwE4aCi3niSoRyuTsrWfW2sph4wSg8RUoZFYsATjEIXA3K+1HjgWizIy2i7Em2lpO2MU
j6lfPceFcKgDLC5huxYJdU3j4Xnqsm1m4m8KJN2Z2+6mkgsvSngxmox+U9X3oMav2wJPICjybRqK
5KkQTuXP2m6KS2DXjAy4eyNNbaswrlutYf9Ovm2WdqBDtbukbkhGIN9Da2j1GT1i2iQK9XVWY9TV
8gUKmIR31QS3MR4SEQsrsZlV1tK5DjLdGSFKa5GKxyXMjuZswgwDja7B41WJ9IRwhry5HtDRWWF3
gHd96EL1Z2kEw14qEUHqWbTFmGPZUY/ApjemfRYK96JIYVKRSSUwev+3GhXXba7s4szMnF5HxR7X
2QU2sc0gjjt0O3QxzScYSEdL0nZ5OT/1FYSWQo12cTHvVJyLldGtFW3c+mR1rPwiOMFyWfbzRUO6
h2W6sU/bhbiwm1HFc15P04M5+7dKVxrHIo43wtCB2S3Ea1+DNWi1UrFTZ/MA7PE+FX1AF4MEWqoD
/hUxNxGfoC+YI4GNBQfArjaHm14adoLij86gqCBWoIAWKBUlEjrLylR2moajUdC0E15LRzXrY51K
v9imPIlK99I38oNamXdBUoVuE2lkU0sKaZPS+DgkC4oyVYeNaLRoUgA8HbSU8L1knpVjFUn6jqAf
oqNqYqBUUBuNj2im60wFlhHAnsRsATfWUW3HU/fNZPZh87NMZRbbWYYwVUDlbEUx6HjNyK6UU1BJ
npQvCXPpmsyq1ddz8p+9xdmUSaGRrSRhAQtW43wRiaW8Z9aTT3pCerSlJv3GhMs5TTo4PiY6CWBM
PkQExtZI2QX5yBxeHCKxKvBz4vhsUxqOiRpWbiAaPyOhjhy9CoWLOTK+2+R/eq8KJailNinqRC+9
n97H3KrEqVDY5V/k2wjzSU7/cpVsFjMNAvwbpPqX6aa/S64Csgm237ypD9sMS2FtsURaUxqb70VZ
93Zx6YO+HQZdYZ8oSZezPCnIFApso4lwlynsbFqyIhDW4EqLgzxy5yLl4NMRTxYFv0oN4f/X96Nz
ufc/HMdtUzQkRcFOjZrv/e1MyxHB76vplIenub2JU1h8zL7NPHxTT/hQrLFQj0iSrhiSyJOfP3cw
jLWkCMJ4GiiaqGm0lrKlaTqz0qSOzoJA8vPvr5/tQzOBDo6usCNWZR2xon7eQorm0SBfao5OoQEP
z8qvfDG9lUfC6xNhetH04noZzjtczze9Yu6ESX1pZT365gz96W3AC0FnIJoi/1k+0jc7FhELpYG7
MzpBUXcW1fe417cGMmfBqz35O9X/+f5oeei3V1t+8TdXU2MFmVbI1bp4uNbNjZT63+zAzrep51c4
2x/FSjaCLeMKqhds8jWBYH+ayN8pzs4U/bRDz55kGVJvnkQyQjHrsyY6VWmtOPDSG3Y5PgADoi8Q
oJWSO/QTYnE/NzGnkQMClY/ZZeZ0KUwppI7A12nm9xLQKBo7Xw8uPlUu//bTwVXBvhnZBgG8y9x3
9hrEWAvFjurmSRYKNPOFWm+KqX8sU8IV5Mx6ICrhbopNRwpEL2APj805uldq8d6UQtYWbqtRyoMo
g49TQ5D2UcPaFWCSz+dGtP8Paeex3LiydeknQkTCA1N6I1KivDRBSCoJ3ib80/eH6o6+VZSi2Pfv
wRnVCYEAEmn2Xutbsi+eVFV76psA233sOTMvtpgZJqpIE4ZvGVlrIFkesrTejGjMwXE8yN4ZZ+C8
rkWRL6yKtEmZr/K0vIPtdOjM9CMLehCISb8c/fa2CoPXbuBnAOJ4CRTnC6rK0S0AlrsRmxAbFjS6
hYPpOW+tVh1Ut11ZHZJwFRB8g7xfL8nFQL4365r8xnVLeBld/+SG2rqNwtfOUa/pghMeMqrQkqbk
liCDsR8aJ9bnTaDkn8R14DuLSM911BN3eKNoxt4RFJksksRWSgKMQzoQW9y6XZEXmm3czkCsAd2A
nydPrhGsCVJ4R7eD7RBCIzFxhD1kKgb1umpvYpG9p2VwgjW26Tog+9zSPHRBqyWlccT/DjBVuOth
EC+Rjn+iCvZqnn8YYDFwcyG0dVx3E04ZbnlPOTFsJ3RoN5JtovaTaaICZdM190Ptr0vdlnO3gzQX
1v3JSeEka+6xyp19VCvvtZ98kWNyUkBCbCxpT+hrOF2dweilaP/lVyny1hGAqYWiBqDUpvay66jT
9mlc3zJSDkUTM2k5wJc0q1RPQVg+VqWfLWKDv4NOjnR0eiZup945lodHRcQbtaziFZKTt6ZGp6uw
w3cy/6Zy0JuJ/K1z3GNsOP6C+vgqyElRcmBdkeemQSGRGgLPgNCwaPCqZQWCLptBpMEU0QzKEf8/
/It4uA7c9slzpsvpI2XPDJB82sTNTA1wzrhV/dCgVKK7gfA/hyhjqHWwyaWDxa3QPtLY24c+EqQR
0gxiHbKjGg5WzwW+8J0S2NqGlMF4qfX9yTa7AzRF4sKYEQiVUgkI1L7aADOVayEKZUE35pnvX5Pi
xg/v1WMXjl+ZCyBoqCkjJiE0A+hNcgKxJGQpDHe2xkJX1Ia6MBUwirqB3WHUnyCcGUhY4camHjDB
IcUQVJgQCvwUQqfeU8qVjYNVVGc9Gd36BGuFMkaEw0cRAGjawb7VJHz0Ng3YPIPKG7v23e84JEdO
DtyuHItdMYw1ZS6sQPAaZ62IP+MygZPZ99ams0GT1kOjz5kx8KIxFQA61gBMm1G1IHQmv9JauOid
H34BKetWhRIzhqym3apuxDBv1GPI661aQOEayIRCtPmbImPIzrF8V9UKcGDdWI9aUZhzKAOfkQN0
T9rs9aVuW49d24ABq8SnVwKcFFoOsXbsgivZSn/lEILWaCSBRAiO+Un+UUk7c2YhuVKjFOhbjfXF
SB+Fn32FRAPOwz7mJTvP3EK6UUNVQmsEVudFkJ0hKejLFgiLo4A45Gj8gOQ8gN1XOWAfG3MT8zHO
jKyxZz3gJVCYGKBUDTxEb5ePBF2qs6ZNbj0X2rIsHGeu2d50fnBHIiCUK1PXj26Ub+ogfBhstMGS
bCxCZE6e7J9TDnCzIq12mhq+Frr9YA4JVD0inDeFZ1d7kY638FaPPQHJrhLhDKoTObcDQGfUZLGc
GsqhwrxryupVJetwJqpsmw3B0RLKW9dV961ENUoCzZTQBXUz8VvkgOC3AsDhXlY6UDeHtZdogBNV
JnQ3huaj1ldxUSRz6QJpt8r73BVbpDxPpPNg5rXdW5lMpGfnkxDCFwmqscnVX3Ub8MHG7kswlNfD
0H8FDYwEHzKro3tbCeVhLsbaXBSDoIkq6x0nX29RKMBVNFA5ruk9KVNEG5WnNW8J662HwnWgeTdM
rgt2UDfKqL/rSvA6DtGbRomTyOZ62zgM4t4nkcKPsk91VB7o4944VbKglrEDYHhnFS5hGHpxKxLY
ZKXeSu6MvgjkkyRWXj0ApPMOaDEq3m3V4xgvCSQD49rPo0QeqnHgifUL01f3YYYz2aqNbeZad1HF
HCD0lseNbU+vLIKHYriezXAQdP6IcywIQ6vzNYJwda6o9l3b6zAq8Oe1SrovfVTLqZLvOYPf+iZH
yjSTNiJFG+0qg3II1mFXPlDeetFQB9tRRqFA78DkEg+iBP4t8XEkpeUu+Slij640B+ZWXif1+Gxo
JJA51vBe9uIjrOxHVE37qRmll91xjLRD7OggzlL3M85IuRj9Z6fMb+lCbMpERvfTvDFPsn4bWjkh
8yYYf9dCKplG+1bD3SBqiN4TzjasPrq429c5sI0wslyEtfykSnepdYzeSxLln35BmkxmfATCYZ6q
sw9Fc/CUEVQ6ExZiqtKJDkRx8gCio6gVPj+erCPFB6ePTVuTJ9XkESUdA0q3RSeCDye5bvJq3pBZ
uwpZ0gHh2uB1YSSjjB1W3YjSs9Wrk18XWFzT8kZLYVlHcgA23LIxSrARumpJCaLQHkxFeTAJ90HY
Lymwaib1AXMXOOAOE0Ejq+1i3GkEwspcI11CdvuhrE56bfk8PvVZOiQGCbM4gowC7WrZd0mFWosP
d5Hnmbrp9fbKbFXic5yuJXopq2ZWYCwR5Q5Lp0dD0FkKgRNwlWaG0d4kgO5mqmzeFKDHjl8AEiV4
VK027HMfegn2NKsOrp+MM/Ikj6IcTkoV72M2S1YKOkVVxXXaGa/4qEDttgfVUo+aU70qvprNXaX/
ZY3hrizGfaf6myrCDS+NpwDlfqsLh0A1mgI5ZMR5WptXskzfajG8xkY0xXd2r9ILgoU6hKtGt65B
Am7bPL73verKT/uj6PMr+IRbpcfpXuiAlUHhAADuol3rQ4vXQufa8MylozGExDjsa02sPKO5zSz7
PomhyKCAI0yMHIs+us1N9hVG9ORa2cLEyIKHot9kLd5QqoMPlV3eSCQDKMSiWWUHW7eFGKDbyY5j
RjZPqmqr1ckGBkpLhQ3+YQwMv63anTqlOyoq+WpACT9lO25MV9w7Yfvhq3KHsn1le8ON2nYvCHlJ
Ghom0KuVfrQT0DhI2metlJhoHO22tGC6VMmoL6VVrivWrRnYLh12NwjRUv3KRbugTktCjHtUFZCX
3mCQD4NPvcuBMCbGAxHKu1RVninAHzA6JIyGTG6Rzz1AKt5bQ/JmDwUmcV+BqjSm6BbAmrnR8G5g
IKhr+aRCtDEd975LaQ6W8lTZzbrM2y/AVV+NaS/KIb8yh/HUheprZslbNfK+0kG7htdrEw7IlImU
fFu3xWNSU/bKR/Hu0gMBW7MLYKsT5RgSJYfVA2yWkq/sutdhHbFu/Pvs8sPJCmEu/QU0JsKA7Hp2
6o+rTmunftVttegX8hgv+4320s67hVhY+OtL/rtk0P7WAeS4pBnqZB20aTUY59dUR12TulooJ22N
/GzVb9S1BV4Bm8Z/W2I5v9J0cPvj3KgPQhtMN1ZOcqmuvB3+5VX7ZC8nkIMjZj4m1n8/zt994bOT
4F+3dlbTsdSyLBwrV07BVuywRK3wk6+sdcGnMAe+cucup9yYOQT8tViYb8X6Ynt1emH/+gVTUeCP
W5Z0eBCk8HCNdXpk9dgAGt3idZ7FC/NCk/yncy8da81W6TTqBu3Ov681BkIvdW3wTt28uHJ21XW/
IYJ87n7lq8vP9psMeHqZf17t7M5ioyr70FC9U3CFUm1Z30js6BMnQ51Ga7Umlnd+4XWeN1K5JOZD
6qbWlM2untdrUsoNsItd5cSh6NRD0th1a+LblrMQ5fpTP0/vxzdzbuynT+XSZ/K9tjLJwSyVy0+1
MvusqFC0oArZrLi8SGcHGWetr+VW21yqrUx/5my8ICtVp1YnOjT7vB0f1xRI8tRyT1luYDtirasD
Ursg8Ejzpg6sC5/kN6kMj9QypvmG+MupWHI2ZpKEEWNUun1qMFEswxBSgaWN4sQpg8jOXACmd/Fa
jLgvaA+0J/q0V9ngK8AnxVXUpwepgCFXW86T6WRU0qahnsRfQZvDOGO3ioOHTWp+9e+h8NOkZdH3
pCVrcQPauUyCbZFnijywT0RD7Dph7jsPkCuCAmUZc9gjAUi5zjkL0+2y5brxzLsLP+CHF0W1mIeG
cIEJ2z2rHZpx09YRZfTTaDtL6qsfSjzeBF0ULc0RiXTe3Qjb37cUGJpG3EJmXWu+tAkGB/MjQfCT
vYM/cRaV2YVJz/7hK7F1g8Kxqdp0Sc+tJJBjBeXbxDyRo/vmKlrMeVq8mJJTWhnDrHGluK/dKd/R
qpe5n9wXlc9GTCHb21DDF7jhO2eK48vtJ6cmyjbMVpqRXHuUZdhAxpuswDmS6OR8EKjO3QTNghbZ
KrHqu1CJCJe2uEhksWn2CFKho/oIBvW5HgmaiDmiinB4jHLvPjDyI/vRYO42KqA5NbyqtAJHtfA3
fo2wTQHjZ/fyzRPShqEKrsPisLOUvctuJMwth/2UpAHe3MG7f+R49KRzJCnr7lpth3HRaazsdlX0
8Ka6Z032e79SCEQbb/Qq/Mj68m5sB9BXNjFmqWPGyyHz6gtf13kNHw89m22osq6NFto593yUqcjc
zqfx6ViLMPKJX0vnvlpuzTFf/Xs4fqst64g7mRQtIbRJnn+2b4C4SQs3t3FQxqQHwv/y+0t7k++L
qS7QkEBhwwhPffDcAdATiWpnvuAaV9Y63Kh7JzoWMEse6F+Wa3dZLx3yih7I/l609YLTBiHhoCyS
C6vA92Vu+h0aXTNmrYlMcDZlxXUdlY2KWzQjodNejRssQlS1QGcQy3ZxD/Hz5SZgDjMNwDrj7EOX
XanYMsqdU7crtvW1v2tW/v24nKBHRJUs//0epz/21/Q/3RtPlyWO8yV17L+XcLPvLIPtn3OKIaal
FDIaj6Chiwr9b/4KsAZ/XedsJ5YHWpbDAOddEi+X3WM3WMYn92gs0ivqu7v+IVz5K3Px75v7vrud
rurojgtkz9D133KlPzZDQSECQWi4zQblN7UOyDH7IST7Jiwab5YtBU7O7aUl9ZvCfbpZniX+IYYv
EsKzAVOMsi7xvdmn4mOC+8i1/0r84FO+QzU7T7ccV1Hyz3Tu+b/eNExXZpnCqmqwMp731pSyHjip
CPvUGlet+iXXKdGBzZSYvbD9h7C60Mr7LUw8Hz50eadVCZM2W5W/h0+HEJ+vlOvROd+C3NvZm+ZA
0OWTs3WyWbjFAAv9hs/kZmIhcZiZ5dfV4fLm8NviON33f37H7yXqzxcdxoMX1PwOv+HU7520NsFu
uB2rBHDRw79H1U+fDG10g+0gQ+q7BV6UhdUYhX3imF5mtyUlsOHj35f48XPRhM0B2Pg9v55t/qq4
6St3iO2T9Qo8duopzex9BC7JmMXEV57wCDz2a8zBFzqUP90bAxb9HiVe2qXTv//xHC3LS/BBu9Yp
1E8UFwBVPYzZeGHD8G2V4mWZzDgmbFYhmHj+vkhEnbDyS9s6tc6DonRzqSHySR+rS+eTieB5PrmZ
Ftsly6bbymbzbHT6Sq8UYyDZMiW0blIP6H3Uw3OMMePPvTzuMCmrNx4mYg077CLEzIAKJbgPhim/
TynUg+qFL2lj3Rt99aApxhp1D/8beZA9flKeFHqFurJnsROOmxGB2+hU5O4oNK6EJDkwxZ23aDXv
oXLiARNJZSO6HALII4Dsve6S2fb36zn7HM2ph8/9Gni9nLMn2xctOu2IG9as9lBQEgP7th1N4zBQ
2Rzs7K6M6DtPkUFW8ll17T0I4H2oxdsc+7hOFytDmxbAq5gCRRyoxi0QQPqAakumqCL3IQHUVVfs
tbSd90MzT/OrUeBqj+NFBI1HdTcxCdrK4L3rnrnjbLMYGxutVbLPnGgRQeKrQvS+ZN7qgwOSq6So
2P63PWmQqg4jF/+JwfHNPBvCY4uJ2u9C65Ti/CALnFxM/BHAO+d5T4rXqMyLrHigeDW/8M3+NNow
2Ogu6w16knPlSzDEbV04HkkVd+30waYbIK0H8QvyZXqjcf7OPtP3C9ecls3zF84cgbKBQwkWorN5
ImydSo9Kw2T+rbfJQpILuLAP1oe+HPZyX7/8f17urA8/SpNsI8pJrKdint8W18FqgrSpc3rIFzkz
Pz5P3VUdFPjUGH4zG/6YixwYQ2Sr6CQ2h4c6ebYICvr37fwwD2FJRKCNs1tH/HL2tSgejnEx+tbJ
aguYQf5aNayrIgC6p1+61A/zKjcBVwKrvcH8eTYTpSM4Qk9rOCLpMZDO45CiIVMujMALFzlfBG0O
zrrpSfMkGpxqzoc+YQuVh38/tOkVn404C4cC+wswYmytzkYcAKqiTwrf5GBuLH1D3NQ8rNKmh6z3
B1OhoQ0u9N+XVH9Y3f+65tmw6yrCuvySYw1cUTWZu9f2M5Fry4kEKJ8h/RPMAx9Gbif2nH5pzH8r
qGHI4MWxTDmsx7CPzlYrQhQtpeiMk/9GNtVc35CcTpzLGhsyAN8L6+/3ItfZ1aYx+8egV/2gr7WQ
q8kljf1twdYNiK09HwhknWuz9qAsLhoWfho3bGgEUDhXY6U8OwO0fTwCSTCNk97MqJxnW3NF3A/6
+7l6BEphr9HA/T/s2X463+FN+M91p8ntj3tl62MLkuaMEymdW/sj3sgD62My9w/xJ+DJWXkFu7Jb
gW9aITYpF5BX7f+6rMPzxnlt6SpBX6iXzz7MJAp01A66cUq23v9hZqHFApB7qRat/fTh/HGl3wWm
P+7W76smqyuupGzKL/9NXemLaCXXvxGWk9ywXqbpSqwY4TP1Xq4VcGEjM6u8ae6qz+79Ehbjh9n1
zxs/l/s5NQiZ0NAY1tFzpTx1+tu/P1rth9n1rwucvV2jM0SIadCYaqfr+BFRNkhSBY7MstqawAxm
JCDNLOCa4n7Y2PfBxgQAEq/chba/tC+aXuL5nPXnoz+b6DvFMFDgMsA1WCdTTdzfumvYytt/3/LP
l8HMD9Fdx2d0NlMwS0TEsg3G78U43oXreKsuxcWK7Y/TITSV/3udszkiTAorj0Z1miNUYmxmsNhf
83lEF37nrvPVVIr2ycEAQ3qpv/FNMcvJljoBGywNZaEJsf7vT7ZNxj42Rckex6rpaA9bw9DmHvHr
ZTzuQpmTumgSbWM9GplzM+ge3obm1TNIci7lOjGitUcCt9UPaPlbULVpNJz+/Q5+mMtYzbGvQDHE
UP0NGajlwNLS1jj16PpFBGAJ8Y68+59cBHAL0A7XBN7/91MgrWUYMq2BiU9z1g6JHIxoX0X7f1/l
p/mRewGA6DCe4BqcXQZpTdo0Vsmyx25c78uZXoq9TAHLBvkmwUztBu0tBtgVIcIcVIn/gsaqyscp
jbImkqXI8Qc0Lzq8sbwE/eybMzcMLmyifnrgnFHdKVuBRtB5i6SVilsqVmGcyNlOc3i+Ad2Yyrqw
Bfg+W7H/A8VpTijO7zCbpPb1OtPkcNLyaqUb90N8qVb04xVY39nVmHS7z+8j0RDipehfTrnYmJjj
UjEu//0+vz8p7oFDNRCk34DTs1moBVCYIaMaTkOPWaYjVdzvdmV7oSn3431Y1qTh5jLfmqtJbetN
pfFdIU+YUVHvzHzx7/v4PrFP9/GfK5xN7G4qOxlb2XBKlB3hqPNINeaV4JZI8/n3lX64FwNd/sRJ
Qiv9DcAaoSzWQ8frT71PylHzRRX/whV+KLZOC//kQ6W3Q6317BsTSKyiWqT9KdrGt/aGQN5VDrD4
f5d2Lx0ROVZ8W4n+upw1tVL+2AQMyG7T1sv6U+WbV1mVkDaoIl4srTRAwxCULlqNWnE5txOkkZWw
2uyOTo6bRo9R7L20jWyOMgk3QcTGWxsJvcZtMfP6auug/DIUlwynxIbvF/XmTHYqRWM7fCoqzqFe
439U3aSpiPVu1mXpTunHR51cxLSOb7JYkj9Z9G+8RZfoQm3tmyzGFjnWY1P428bHeaBFyVedKB/t
RCOq6pNmVy9xlhyDgDNU2q3bIkyQgHpv+E/t9ZCHFZJFAGm2iNaxld74bN4LWV9lIynuyOxNQnAT
wuWgYS6iov2IbP5GHC4tZVwju1n3hbIBkPioKMqvJsyvYvDtmVSeU9c8tGoN8buINk6uHA32qiaJ
rlO4dOZ6H4brL2w3mbc62tSuwy6qSNJ+a8JTjZ4UyLSOxLtWJcqsrj3MYKGN7VqX6lzX0RCmfr9V
hwAaOLln1w7rLXm8TbUqmj5aVGpnXgW9VS3ivOM9kY2MiYRqNqHPc8criSnp4gfqKwDla40ckLj2
30wnktypIJuyiRQ2u1T+540hkKCyoM58dJWLRs8J0tCjD5kbn05TlwdVD+u3fLA9Th2OF610SVNJ
0RGC+lY+bIVioBV0cFGXjgBtgBR7hbBKJ7VKQUld1easl/WHNGzA9Zb/Du3qK+7j4CoM2/ZpgGq3
7rXcJdbbBorphsqW5Ol2bndKObfoom77oK3ussBy12gMnZu8mLirg5nhrop44NM6u4cB7C4RXLf7
RmlB8CG6WyChfEyi6GT55kodY1KNs2Kje6q1povqbwaamFPWNlT8YQg/TfL58A1CkVDzZGfHBIVZ
so+WeRBe5YUREmgmSckbuO2cftYCeRsCXDHetk64cZQkX2lxZq6wwI2bKhPvVqYVyyEgSyGz1Hql
C8aHnvjGTmU6WRGBdq3bpMUCzJBLv4uO3dCJmfSacZ5VRs/34hOPk2W3Xg2XUloSDWUSvsmu+UpC
KqKdY79HgeutZGEvtMohXCKLSsSqygcNs0fPLQ6+kV+rdU2qtY0CbuIIaqFCBK6OxpGP11+phfUQ
mTpCqNE4ZB1abjXRO9TYHYE2ClzVCh0anFdz3kfjPu8itpE60Vw2/W7gOfROGZNwvrjH2PSquZQG
ENIQ9VVQRDuKGqTTZPRMrUI8hUNezl3bZAdRVs9VUa8UATm+Dp+FovVzI7X6hRObG4MPchYbqEEt
qyWWLR+PmYtEeZIOmzz32djyN4Yu1xGPqrikAkHklllfG6J4cYSaL0yvIK6sDQ9h1i2bsD/WJvEu
FrJ0O7LB4FvmY0w2uKFUTw7YHrc3bhOh3DnQb/uxvq9b+yvQvNc8bO/thOZQBo9fVyDYpvCl16g/
wpvcrcllYApZFWWBwlMXhCCTkz23QGXS+wvvVRUksGk8okdkDg/6jZ05X33ZfblaYqz74XfAQaws
zKyb+l3ZEfrrB2lqfAWiXtkjMlYgp97WtCpjXqYh7Po2s2a9BXpiVMhQ1ApCXiu92Sfa8Eg1hKyX
Mt3C+3R5ZuKm8OGwhp72OlAgJjjuJUdyvdR8AZJtaE9Mh+nCkTeFulCylVkn+YwUuqdeVLexGmn1
LMKot4AnkswStXTmNZr0Jda3eG6XXrzMa3vTMzYrG7OvopP2ak6KPzsHGdwHRXbA8mlfF8XYLglP
JsedEtfO9cxgIbTAGzFMmNXd0GTlS1jFOrtFp8ScWsaEJ1hFvYfqehv1BmGfTvlS6rq4g6EZL42o
bU4DKF5s+/WxQDK8cWxfX1eYTF+Ro6t7jIfKvVBy/bptWudjdErMQH5Gw2JKZe3LVF9aNc9SFG2+
zl3KU24ZUUGUFkjnoBp3XaeMs0YLb0fPDy80qX5ox6kmlSqNJi72L5QKfy+6CZawPOzIwBsywEBW
94BEYeEP150YlmZSL5NBLJqy2rXDY9WVO9szX6vcIjX3YKblLMg/Wdc+2bq9/3t3o9nfD4xIQG0V
6AfmQ/R3047xj92AymhjN6WrJ/ymb0laDb981/lAC7GrfU25RdG9s3O2B71UrgptuMXBBopQGGy5
yAVrMtzbntk5myas7xutPeImBI3vNY9dSdyFb1sbabX4IAr05Jo/LL1IPBtdu0aLwUSkZpT4u5UY
+mDbyu5V9MNdZ2mroUb5PEIOj0kKSZJjXPbbUTa7mk9l1tXavmiMa7e0bzkg7XynOFaNtw40/aHN
5b5t0oPvp6+6hHwBx+okiujNbswtceY3ptlfdXGy6Utva5VimwljhYdsr6v+qYPEOVOUBrZ1U8KL
la+FpW7MvF0hn9wS3U4nwktPZlDeNNn4lrQYzY0k+xg9QfCPke3CRiW4tdpWtXoVt9VrP+Tz0Wir
RVG196bWH9uqeEtB787ssSxneTqM86YfPwwls9B+WJJP2zpSC7ous9xCR1pG6FydX7JuntU2IFbW
QcYHfWpTK93eExaSuqhrlmGkNxyz2L85kp2BqN8NFbe806sHJXBPoasGRzuf5tUYUbqokeMCcUeF
khBdHbuc31VJk9Y3ms1YZu+wSdGJO+N1XqQ3A0aa2FDnsGJ3CS2mqhiP0ZBtBPYLXdPkrE6CZa+0
V1FWriMPsz472aLVngJlAkF6AuGqQB9hJdvCs26HsN0UPPeg8k6NpXEgF2IToK1KjTXv5xg1JzTS
mzYIwvmAeifKg73snGShEgQ/6+P+wbOaYV3kgZx5nvPJzmqYGZpySDJmYwe8CNmLe72011apbGwp
nu3B1tBdE+be1PfA8osZm9rjQJo0CnWiYMkfeDYVZ8lMsHSz4crrTELDRPMpI/dWzXAqYPi4K2J3
k4ylP090tOgq/J3RkkfNjO8gVuCSiwWFSw+frIuS1CUQt9Kf6859k/id7E7HpeJ5b746vaK8oqLq
WSSp6AneMbeuVmNRvhaZS049zoC40kivLNCeJ0OI5SPGiBL6wxX+pGqDx4fotzj8JGvWnxXBuBa+
suELhkje7hpe+9Jg/A+18VjKpJ+plk9am9H/wuOx0a04nZS/FisHM15Q5fckHb/WZmrNMsk5akgE
TPz4WLuBM1ezQLtpdJnMati28zhIUHzb1S+t0fxl3A/hMvcE2w4tf9QHItEMg22zkWOn941ghseW
XARrHHdm5T6owXgXRQZCKXDg875FD2BECix1vFrw754KqOlEpU5ppdWr0fQHfVD3tZM9FLZ9dCuI
H1mQa/sw8K6mKWsmjWbFZ7wqR+ORLqe6Uhl2FwrhPxQ/iHygjIaUCewrpfe/58YSvwWaaoSBhflr
dEHqZ/mh0a37SkmrTZFYO438n5JNOvHBCz8X910cfAVhet/q/sLX3urAmFV1ftN5GhtBF4rAQcmG
C0fhn46Pf/3Ks1KcInxV8SdghFzaz/qCJD4ApdDKyOv5n4gccJFQFadxDpvmW7+qLPsMwE6OVpLs
admTEhCWCxXRtu4hgXQvFHaQDPKI/y6bqrSqKHFRRmOROq8/EbbrNrI0x5PuEWhY5/a7olM7hbA9
a3u620BB6iUEhY2bhm9FblpsnfqXHC3dLJDtbZzi8PdiX65DTaytPHilEUfCuO4O7AFGY62O4Y1q
jsYsmTb9UY7PUurpMnHElazHz6TwrkWuzX23XOZso4hKHpaZHwpa0OUn9Gy88vVAfFIo94YUx8Hu
16GtHVoZnvSOFDmatStR9nusKcfaj16VOji2Tr0v8vRBicy9PRZ3QW2tDLcGRpLesCdZuCJ7jsfh
BibmocEkYWnpAsHHMW6NVYlIMVPVpR35B9mah0jaNyCPx5nWaXfu4L7Q67glnOKlpjWG0BUgP4Cn
VWQrwVTuvM9l9sts/UPjVh9tEQBhrKnfFu6T0ae0HAowGnCbvni7Pbs//YBUkFQxy1k2RnIIVPJ7
JVQWzMz6VzTIZ7wMBK/DMqmF+hQBTHCx4O5azb4x9frKd5R7JtDXKK13Vld8RFV2L1TveijKTZ7F
V6LJVlUbvvlDc0eew7qroqVqGutYVEfIDcUmz/VhzX4fm7573avJDlxUPk81axv32bYZ2ciOv0sV
ScGhUSs/+5C+UTxgkZRsqFpJbo4ZvwVSe2v08Cbs9BfWN6JJLWHPOiU+yci5lyaLmCeKa12vb0KT
GO1kfBbqcJWOQFZakT66BjWCYNwphbvDgXvvTwVAgAnF4GIflVw2czmnderO87q9lGQalxC4Flh2
yPIksSfBiaELYDZhI0AIh2R5ptFtV1Q3hmcsXVNiXlHMY1gxeeateorY+uMGiq5SG11aVN20uvng
Zsl178ecAUi2T4i2LvUAZEzv5oDo2ZX0pM3R6PowxqpYBIkK6IXVpnbcpyj0gmUdq+81rTcMJcZE
b3LuFJzMJGUHya7LsJ5lItmlvvJotu5OuFhK9aE158IIrHnjj09BQT3GUvYGBKLeax+LLLxxc201
EvZSmX5NHmn5mBuSdl31ko/GnZ8ULnQNU8who54a6XwKUsKGBu9q1GQHO+1wzLf4n2Ln4Lic2/TA
f8vD8KXw49fILz90Qb1ZHbsnEWjNkgAU0gcEUSXS+6TxkW11LE1DY28oP2wxrq6dkbBoJdC2Q8M2
pOiJbwoT4xW76Ys1qOtK6ctrDC5I9+sY61vS7EZj3OuZH1zxu2kDCXCvtj+8VplpbRKhBkSL1wg9
dbUBuC8zjLIxJ9mwrchB7XK8SC7BzQKEe1G3c/oSxrLuSLAtxHseZ97S9zs8pvxSv6xvtSh+o9xC
9SIkjrGnLq5r5JmO8JOGNMufKEh9xL31wLH6joPzbTBqa9NOl13E1yXDo5D9JgJPlOTlIvTU+0AL
CD25lVa6oFp9rZrDFXyJ+zZUtxIa56JM02Aha31cQD++VfRy3kTjihIncCNDe1JK+xB72UE38+NY
a4vAL5aNXRAgUe/cpHjx8+h/kXZeS44by7p+IkTAm1sSdM12aDuaG8RYeO/x9OeDduw1bDQ2caSl
kK4U0ckqlMnK/M1bP3inHji52/jH0EzgpgN9jSz9hQv5JSqxtmviN70yt4IJGQqb9MwWPRxI++Q2
1YwfqtLTDwqxwxstTyaJsFSgStjhZb70EKD/gfdp2R7UOjjq4nCnRrWjKc1rIvT0nPFiFWogrmLP
O7+gfKSV2tHNraNRKM9Rmwuw68xdICbKRi6YfTkCdl11PzwlDx5MvzZsU2kxnaXqtYeRnm3RORE3
lDHO4aD9FfZkpBGsNpmEKIqjm67Ksnv4xViHCnr62NRpe+rESH00WOZ1nN7FyKNuOllW7luDN4ir
VsW2GmPjJLnmG8+uaFOawluA3fhOqpNbX3Px9pak5yGVHscof6ZqcMIUHbdf+MJxlVNZTNVx4xXe
e9kFGuZRod1aQIhrCQb4VMExPQsFNKHaljq05jrFTjSR2NpWBS0fRwdroySdB7Q8MHa6ot+PreEg
rrsHhP5qFbFxLob+QQzQ4uxqXI97jRqClciHLsueuNmzTTc9v4xeuy+6obG9ePpGYdr8tBq49apk
QMjNqHjJWvtmWONNlEwnJy63mZC2uziMH4rBV0+dQMHVtyhYGY1tyCaV5F7AJH0IkLtorZOEkIzN
c2wkwxSOdSc8ahbKP4EkbATKX4NC8aANck5yn8UfqbLdUrsL+f8Yc9S40kYJHL+wv83LODl6JmiA
QGwfkDHbKoTdkCEgiTDoDQJLBfmIq3Zb1ch8p/DrX1yPGs+gFg8j4blQhrs+RBSJ4hIgUIXW6Aj/
MjXkciN7HoWmqPhB0yo80gvrnzRpxBfF0/Od10KCRsMJVE5sZOcgsbzz6KX9PhSEs+BFP1A1fm7H
9j0W0KN1KVHiaQ9DJMqsG9SAb6ws0nZD5R79PIGdTBEl9GGZe3qk4MZS1TujLL0dZTkJ705XQ7WB
Qw2M3l5R3XPatJhFpn5sp032Db2Ip0gMXuouq3mBdA9tVZpbowLCGCtmDzEh/KF3pEAwW6nfjSKs
v7E4FiX6XUgQYbdqiDXUkK45oH8dbaDMP7qp7h2MAuWPYIge8qg9te5Y2x65/iao1Xbf1v1bBQSF
nyFoWzO1sHK0+gSPWWSi1JiUoeaGhPVKJct9FLzxdhxgNnSV45cdNT4ooKUr4oUZNL+CISlYwhjU
4Ef+bHCnCSL1n6aTS5QDCnGT91kLD72LTuOIZpNi7isXfQzqR6YRoooUmI9BaBzF2rjzqvrOUoud
gdhWEsm3BgXdrQBUC9pGvK0NWgYozuHghEAeX7UwlHOK1W1Vy8+JYb5xmjqDlZyQRTn5BfazKke6
okP9aDztqLXNfYIGWKEE740AcDmon3mHUORnB/PaD79zDzwghmQjhHGse/no9vWuliJ4k+Jd24g3
LYUvKC9nLQyeZTOD6Ck9eqFERbndV1pxm8VjzaNUekNT9jaLxBdPNhwx5m5SkxbT8R48SC7vwyq9
SSW0VDw3+hKn0UNRIfhVQrPeRqlsTo5OyPq6Y2k3cYd+it/doNHHAy19EhErtjPyZzRdZKgx7PdI
V598Tgykxw5xGR8kczibpkuHulXOuisaOxXdda9o3G1ZJLcWC+cuUDDp1iRkObwk5aAO3Go3WuVd
36IUYUjuSyfRYZElwckCrd94daTaHZYKdubXGLsM3XAG7xtu+hylpUhWNlTKcAPxTkIjnANUX/6q
VEqWZepa3yxfeOh1F4y6pdDHEOqpNoGGhZyK1G9JUdohei0j6WRF6fhYlliQ54pfHvzORyetd08W
CDe6J8nWaLpD3nEDUxNqvhnZ8BWnAxQ7REzn8xHtQrdA7KBnQXGPD9AHtdj42WBgzx8Wj4FW3o+c
+0JfHsQu/dlK9evgiWfM36DzdJ152wnWT9fyPbs2fPasDME/joUXX0kgYFHfROdH+Eoh7QAFFdKx
MDzR9IIz3qvfYhhDohv2G4FLADpUchQ8+UDvHGUY5gnbJ8cSMDORPQwfgi4StpZf//QC6S7so5c8
HJ4U2l5N2O5ji+JLLWF0Gh5ktX2FNfcLr68Du4ApHLwvlQpux0Udu1GKd3GyR4r0utiLeL20rv+7
7H18rvryIZSVmyDV7uUKkGitHBUphJfkPWYBN4VVjr940/q7qFHvPDdF1k+5adJm2Fhm/zyU+oOa
qy8Nkkg0Be2wyZ9DARxz7ZvYo9cY7jXua2HpGCw1e1/x7lIXEmFaPkTsnlrgxaNGx27MXkwKH4FK
XXHwLLvsm3u2/ElRaxq7ynhK8/oUeFaI66OIMk/wJRSDfVX6JzXxKUVJqLuIw7exMoGDjNQlg1z9
Kofta6wmdjYar6ho/uaNcmMkkHlMinC+IT7UfXaWxfDOnW4uIYxu6qG9QznwLk0pDEt8lkEvkRhK
95TJbuLON2nb4OIbklchDCCy0zBkOasuxTtSmi+GJ3yl2OzbhW4cJmCnWo92nrX3Lo3DKqzOaZtX
W8FSSLotcaOJDc8hKnFjeNA9NIzK0P0RCizMIJFeRLLaEu3FTRGnePcif2LJ6AfmXvu19RCHIW3N
tjw19qWJckZY34h9ZBu55CSp/z72tAupqg26hhkbzm+m9ppmyHAWpXT0yv5LLAmTCH9LUpb8Bc6G
te3tUzydFdW7y7LmJfT9G6ttnn19lLZGqPDKTILyHI0pvsn+WRum3hJtKwQQMWPBFQ6zFJRrzLVu
/0KNGv9TEdaTjmIzkIKPdZgoyUuhTJLR4ZQ9WIa0HRESyXo2qHw3lDXy+hp5q7zSl/+M+JQuo04m
tpeVcWFI+6qs49Fpe3+fWUCNQ++7FRq/0rjmmkLbc62Ss4DOMKVJHW4yYcGwfFZv8tFZQR5VGiaf
Kjv/iRgETtPCtt2G9+mTfpTf8ZVfqbD8zQOaFVg+xJxVj8ymSlCSkgenSI37uMMZLzTaL26QHbS2
3DcCVTWFWuYDGlgUScr2h+Rm92D2TlWgZNY/h9h8+DGzLomgul4eN0xAXk7SzXdKFKzN8TSeT+OF
EyUjtz+Bs2ZAUzUy5R4jlWmOy9voiTv+pkE1BD5duWt3eK5RTN4lD6ug2qXVBI8aIDmcqAnt8XE1
Gf0kXkp7wzHvKMzfNPfCOzSA7C4/RqfObk7Ds/LL/N6dixUE1wJ+xbyMO8MtJ37jk1qAWmqE59J9
VJsVqsNSkdSkXIKAJFazEGpmkKKi5TVcohviaG34OFVJdQWLAUmlMpNthCg/it5LnwYvhXWX5STU
6mmUsPNzOeFov+UokIuJ+4KM6q711UM2/oSLWa6tq6WvrpNj8B+kOO6Cj7NvQdn3fFkfnDbDodPw
71p6UgbKai4UXCF6jeMvMq4dZQaxyXwtxsBOip9D+CULk0OK/q3beXvZTQ/pxPAMUKHC3zMKbwtL
QAsp3LZC7AyB+4bb6ynVaQz9rof4XnexCMvNU2RZj93A46tzkRtp8aWv7pQaD/SgOFnJN55iFI+5
JIrk2euFTaCic1ys6fsvzsAkekEpFRnJOVmW894C1T0MTkURNIwqQPIlr6BcyQ5+qa6cKovBJm9W
fMsmY+7ZgY1PkWfpvCqdPureQHM+gzE88JjZuwP1q+stzKVDU9cgVvHIpoM531ix2Uq5WZWcGVV8
I9Tte9AaB/wwVzq4a2Fm+6gakz6oXMKo6rnN7jzptjBWbBCWQ6C0oNJOwYN3tpMmxTOWacLR1IHZ
KcqXJGzs1nVfr0/YAoAWmiLFYy5UmbaGOtsMdZJko2fWAwyablcg0DFJWBR39TE7TFIWYrBB8Hhr
PYr35d0aDHrpOMIhBGIoPQtEzWfHYMyzYAhlVItgomyG/r2Of6yMbjECRhaQtWlyfkJAIzjV41QZ
/c/oyhd9Ox6NJ7w6N0BFjrHTHdcQdUvZCV2iiVmj0xKZmxpFhVKIdQvaMTx5x/9/F8vP2P2JXAqj
3tQ4yPAk+XiEtb04ClnBzCHAsLXKL3Lv1AZoLRFJxiev+70yjdNim9+Tl+GmLX6BC/Dz3qori8UI
/O0mgEZWH3ERhgxAfr/z7LX7cXHtX4xuti6yvui1uswHR6HO2PgGTr3qSaI+fX1Ya2Fmuxg2rVnq
OmEQNTKkp8B6UFb1jBYX4MVQZodfZZlBHfdgUwvz0TdfhixdOfGWA+hQ0lScRCEZfvw0ld92fdCz
4Kx+4Jk8bKrwr+vTtBQBuCvaL9jek47OhpCJPvQfzex5vAARBpWJWuLKIP6mgc8X2EWMuXOCpqHl
39bEmHjxGadQdlBvxG/yLt67NsbStoU8UbqrD8ORKuWNaEf7f3MYGRyC7F4y/U+WN0WFza1EldpR
u/hF1YfnNAtWzvSlm9CQVLTIQb8jfz77VnFV+K0yjr3j0axMvZ7Gy1HTo31crrCIFj8ZuiwYdaEA
rM971XLAiSF6McceqF0yPlKvw/VFsbR3JuWX/40wOxF63wpasZq2aOjCaQ3sRqOzFev29TAL1BLs
Ti7izI4C0xNowg1g1IM36Qv1WRRYNLwIzsEuOUC2swFk1MW9skPvw9Z314MvneWXsWfnQ+qKQ12U
nHq5mD7lLg0LX6dOAen02OEak1TSTyVFyIQzv12Z3rUPONtzcdIiTZEybKMMbV3sMedxrg9uJYI5
f9DSYpdRpSG/oFsRgTh101XH1MX1jpEppHrg+eI8tygaI2hUg7MJeeab8Ta7ye7K9/Eg3PU7aaee
vb17b9jK6frA/o8l8yeq/PFEREenaFFCHVBp6ffjXtunD324n9Ka+Bydmltq3+cRvN2Dv/LRlvfE
n8DTLXpxS3olKsEUMTnELHHL6+5OHi3bkoOVAS5oXEx74k+c6dNexMkEENAJTVnHfW126lbfxnvl
XNzUgR3vEWreaTc9EmuVBV0PDOoxdACkPQfR9ufagJfX0J8fMk3IxQ9JUQ0frIHvK9Ho1Drh0Br+
8/WvuTinkxwgzxTcCf5GLF6EwMhItpKcscbKm9U+CvkPs/95PcRSLoXR9P+GmO+EMFUilDoIMeoI
xo0CkCUxe0S0AMbjWIo736NkraeSsMZzXZy+v+URqKeZ0hxtKZeG1pcSgYHEAcFD+zt4+xdDIxM1
sLlFLmgupqOmouYnudHzHKcCXVabMviroX4+DII9KPg6N7+uB1wc0kXA2d5T6loOvIghDSnwSP17
rKxUMJbWg8Vo0DsjwUaG/eOSi6po6Lta6pxybL1NgZbUxgzlWzdfVXtaQhtN6gkT5xcdMbz/PobC
YKpI8rzunEQxXuqG80KlsWHV2nf0a49NV9/lQvYGmf8I8PVZKYU1vaklMBdaCjDuFBMPs0/WJTXd
Ui0T3JbHBPeecktbdWuQDJlfWgf9HPv6t1vYBxb3OdJLkMt5Ms2yE3gtOgieBirQJBavtsew+m1A
iEm6ciM3AGZEcWXnLawW5KuoQrD5EAmabwATSkvZFPm0PJG1z06NVKwklguCS9KHEPM8xauasm0K
QjzUt/2tsQ+/BDvXpguxQ/q5e4EQsCp5ubBGiTlpFyoEJ5/8uHCiUsiF1odTlWVviXXrYkFW7K9/
q/9jXH9iTFN7cS7SyCEKkswkzA1m5MKm2uKjxx0n3Ml7gDpHJNHX5nL5c/2JOY37Iib+AmzKuOyd
QlMOcVcA37eM4RHyzKM7hCc5zu02zE/x4J6VPH6pK2R4c0MR7owS/JUHUPn6JCykFx/mefZt1WE0
miBk+ehytcuar62O7Dla/ApSjP8i0qQrimIX5eL5qx7zh7zQ07B3LBgz3oCQcdVtZPm1G9dAjgt6
C6wZHG9gZCoodMz5f1lR94qYGx0l6eRb5G1iO3w2X9phI229bbYPbHyw1srCSynTZdA5CzAy6Zyi
udY5rrEF0wTxsNlKNjn2tgWnuhnUneCYX7JHHhKr+driqvoz4PmjyMdU1zLo0TqmG591ufnaW/7P
659vcUNehJjdSo2Pg5VRWR1g8u9FeFbH+1J7/+9CzPa8aOUAEQOXGURdh46wXaGk3/Zr5aW1kcy2
faTC8i4iPpRkftdRKXdxYyza39fHMt2hs8c47Gl6bBKQXrRmZ/scfpaR9wNLMOYwKb5BzHu2VJn8
sgTcK+Yre2v5KLsIN9/GliS3XqHzdQ7o+79F2Q6Y+xMFeKzIilPwpYq2nt2vPU4WZ/Ii6iyR4Pjs
GrxcOofbAexMbYIS7Z60LPx2fTL/j+Ep6JdR4dQ+Pfp1EznRQGJ4urYJnuSt/KuINjidHNyjHm+V
bfGz3MZfxbWVsrStqD8CIxFhGHxSGsyA7lWDF/ARK0rHZ8xWVsY1reiPqwTJBxWXMGoZECXmBWpw
b50g4YLkVJXl5LrwXesL47YR7pTksc9g/RV4ACaBYrcJdodx/T6dn2KKdefKD5nysE8/BO0HlNuo
3NBN+3gtqYkJ3gGKhjM+Kw+9nT6aB8kGhYyoF/TE9BicQEl8k3aetEGt4D36xzsfoyV6XpPCoQo3
YLZbUB/CGRNcg2M26bNK+x/qagRVpQBxujLSzxnax1CznWKplgDDp62d+DZ+hGG6y742jQ2l8Cm4
9Z+UHUq6uaN/F+zq3P91Pfbn7SKj4wiOmaEq6CrMJtkEchKmInVMUbxrorOs/SjX1PE+HzsfQ8zO
NsOX8AYZKbcMpNkZBMsw2JYutiaoCY9BtDKZywOis6LTdwDhOM925bxw696j99AkO5guX8G131pV
ufJeWeivTKNCj1xGr1tmhXxcnQXZUF0MxFGGZMqj429qAU+bR6W01aUhAswChaERSlvGRHcL1+xH
LsL5xvUNTGMT6ada0ZtjN6Qnd0K01Two7aBQfpcwe/7FnEwCrwbFGgl9mtlS9uu+ULKI31pmlNsi
344t5YB23en6Wvp8NMmon/4JM1vGghh5heVS7K3KBteoyruHWXq4HmNhq3yIMTvefaOL6DlOD1Gp
ckgKH7Qi1mxB8VE/xT61hwa+SyZJ5ethF4emaQikyMjlokvz8WubRhvJXTl1Y5rUkWPtlIX98/UQ
SwsXcdP/hJjNntulnaT3ag+cMnykQvmQhDC7zLB4vR5ncQaprkwVXmRU1NmON0bJyFU01Bz0picW
l45DaAVaKaqtyhYypBTN1Cj2WMusCIZ8sn3WkIllDcL1g4LNFTPbmiFrMA6anoywsCyb3PCvrjfe
+0Teq8Xe8NHxcT2gc5lyB7b/K8jAG7PM7vRSx4NDF75llQSJt04p1/opiEf8Kpuh38lqtatE/Wfv
Q0KM9cHbYKo4rHz/xY8DJkGk/YyP5/yYzOSyNrqa52aP056YYzP2zcSQ9vqXWUBZMEE80CkNoFj6
qayTpHHVJMkk2mEPW2mfPop31df+hGrojhLBQfypgfB+84A1Pyb2cCzeh7XsYiGr+fgT5I8LvcdR
zYPBM/2EERDhxnjQ9soRsO0+fLOc6gWW0c2aQem0smcXPcPGgZy73qT9PdvTXtZko6UHvYOMRzU+
1PGDqv4Y/nm7S1bQ28ELFeVynnuzdR9N0i9tSxQ5xINgNL7m4ACvf8ClVXIZYnbTKV7PZRHw5Am8
v43IXrzEuBkNy74eZukwgl1uYm2KjpyuTz/j4r1O9ZmXj0+Ytn/34ej0d//d35+dREnUQ6SdHiM6
ljxBAyFlBU60lBFcDmD2wdtEHhNNZQCgrDW7q1oUEMb4e1MD26f03G/rAcWB64Na/DYXkzYdixeT
Vlp8lxjBfCfEtAgHQlypfuXRyhG3NrBZUmCMWhsLpc8CSM9K9ZxjcD20Z6lTNkNQ7v6rAc1FOOUy
9eB+8DJtsU1PJmerGlhR/+N6lMU85+JbGbNDG0xqYboyQ1KkTXqCnTXceY78E/GNbbtrTiTgNzyx
tvrZ31mPmrJyJK58NWN2HEFtHKRsYJCm3qIEEgAkBrotjf/d4pi/efq+d5FLopAguK9plyFBHG5C
P1r5Yiurw5gdD3lTdnIDK8NJ8hGphZdKCTHH5j2MgkrvuSunxNLUcYvQkwZBMKGKPi74hievVE1j
AlsAE+eXRDGNpHVl5pbOoklEaMpbJuiK8jFKNo4FHVS5dQoj+o1FyhOe794/HwlybJM1g0zNnM7t
xxh+kHtWncetE6GqIVT9xsgRsvF/XV/pC18HLWXU+9H/okQ3h5jJnW7BnxsaZ2hwxoVQVXfK1iif
TSlx0mrYX4+20ANA0+8i3Ow8qmF0InbQNX/js9ADeYYZtpn8sCD8y8c1EMTCYoBePTU9QOuhcjZb
DEAXhcBIisbxY9/uMgdwfC1VK99pQf9k0in8E2W2W/UR5E3rNo2T+WG4AX1fIC5kbhv8Wqs4e/UE
4VFpkpPcoxygNPk30TO2xijaPRRzOP5b1Ste68h4b433ol+BTizNgMqtPzHb4SD+3Xy9OP+JadVi
ZtaOa4bbsoRUKqAKCr/v+nddCoNepg46gxX7CRSpdN1QoYmGTetUDVJyOETtpsLA7nqYzy5BdMpU
TZr8JlhF0rypoyQFBLW4Kp3BhQShyfq54k5rsmdVBS5kmvdim3sbcJ8y7KbrsRe2vI5XCprVyFRj
FzW7vb1MS7DkdAsnNLutHJf7QYxXdoc8rZRZSkgM9jpFQvC88y2f5Qii4IhV4OLhapthh4StDR4/
3iOo1byap/Ks7YKT5WCHbCfVIT3AhxU3a33wBdw8s4wtH61wFA4/pf1tEnSjEmAThUdqfkLwbLLq
2YjP2a20rbf1XfXdWlmmC93JjyGn2b9Yp4o6+LIcMvLJ6RxTlh3wBhr+wk3srB0KCyfeh9FNa/ki
VKemQyGbjM5CYgYy3jZRpU3d+NCe5W1uNc/X1420kOd/iDfLK113GEOzZmjtXv2t7Ct43O/RjedM
xnHi8wjosMf+8dVfSWeXjiXEJej2ommBque8VCOrjeVapVk49Q/sgx/039V9+Zd0tLYwfH4YN3S0
+9+iLWOtttZ6XRzyRWhthsYRVRT1/ZApxil+h2oB1hr+Xjon2wmrOtjNY/3anVcfcdNpPt89l1Fn
p72IBoU4YI/uaJtxX5/QOjz+aOz0qV6Vzl847iaErwlEcWprzY+hJsfFxxwnY/T2XA0vHUoxiZKt
nKlLB85lkNm10gZdVTS+XjlGhzRt+5aipHB9aS5EmHqAGCHJiCPw+P64Ezy1l0o9ryonVb5XxSnC
Ovx6gIWiC/JbbCa8VmAnzO9fQzbqVlbd0kkQV2hiiggl2lhbM5POqhEdwkRuoEYj/fbPw/LURUSV
QuVnL7lSxwElxWvP0cfsru/Gx9pyHwJD+ss0cWvOgsc8gy9+PebCqUJ16U/M2dfqsiFpfc0oHVHl
PWL5+zH7JZfF1pDkjTn+uB5saV7Jb8XpogBOMX8Ki6YvpXKpMK9t/oRS1HseuVR9Ed4MK1SCm+Mg
5Pb1kAtLHuezPyFnpxgoQRk61Vg6mfCYp07FmZloa3fs0iReBpndsajc9rIwyqUzSuWuyoN+U5Xe
18Eq7sXBrLeFvOo9pnw+MyZDN7wn8dUz+IIft0DTCzpIbIYVnrpv6gQ9y+xwunmkLQKx3haq5loS
M/3J2TF1GXLOvSuaYZTQ4CmdEj3pVldxQn7P9fDW97d+/SPu8PkVVj7e4nqhvmbKJE2qOhfU1t28
FQW02py+/ZKY1Q1iIjurj5FXTbaZib8O4iDXl8tSUQ+8yH9Czt/pnVqKgqcMpSMUlY367nNrND/M
ND+XefwrCRK7K7LnJtG/D2Ndb7qxOOhFvxfV+iHvDdluJO0MIgUp1niUdk2EMU7VG09ln/3VpGgJ
XP+1SwehItH3o/jIcTVXYmpoaiiNQVrZNGYAWxx8Qoor8sqcLG6hP1HU2a1oaYKhe01ZOgo+1V7d
2XXk3eKb/i96NEz9f0Yzx6l6em3IIYKLf+vXm7/GeqPdRo6/D7bGobNzkGyP9XY46t7GOgbPq9fw
4pa6CD87CZsC7rDgET7EVrB9Qd91p+2y20n2udwGqzielW83L+yPuVANStyUTtfhcCyaO0Mwn68v
j6Xy8IcZnX7DRcqIylST0z/4nxn9jmlIbGdb97bb9zt9755zHNjWfFEWT4mLWZxlqbGZoswdM4vt
frKnTQ7BSd2rxzVuyurQZud6gO9qkKlMX21trB94rR3GjYuIxSbHnczGX+423nn7VbzCUnZqYB41
PXLkBSstEh/dGKuYU9DOT8mb/2Ls0+fkIGy1r/qL5ii/0Xizq2o7HNZw8Ivb8CLy7GPClVRJQNLS
8cRjoXpbU2yRnVoz4l1clhdRZt9PRhNEczOWjFuahl012SlM6TldX5hrQWYfT8w9SSsVgnTe7zY/
e8PT9b+/uAgvBjG7j3PPQ/Qn4SO15Skz0IfsgsfeOxvxYUyCsxIEO6lZebYspgAXIWcFoiR0BVPL
E47iGmBvdVOYX2I8XDQTFdJoLalZXv30XzCxAxv7+Y1UaWrejeG0CtUbZS/ZbbrxbrCwBBsEQC11
BNu/W4NYyNNB/ykD+BN1/jySUjQ/PY2oxa681fbNoSURSDeInx+rL+I+PEZ2dxRvEyw7s7OZbNZ2
wNqwtVnij0MgHBAxmIYt7cuTjhopm77aT0TC/Kbf1dv8kL1fX0urQWf3Qj32XtWOU9Dy1MsbxNRu
WnPvHtUf8r47BT/VW51EYGOu7JHl7f6fTzzH04RC1llZRViu3q3eVdsK3o2vr7RAFjCHWFVefNPZ
qZJKfWwY05QKx3Gv7Ouf2U24b8/uPoACL+3Gr+oRQsM2O16f1WmHX1tKs2NmEKWiyBCocKr8F4pI
G9N9UrBIbNq1981iIOQqYb5QLKbw/fEK1OLEqtFzo/I2CcjLxl4ynjHu3Whh8W8+2EWk2QlQREbe
pqnHkBDXcocBlTg0wZK1MIsHzUWYWeZfV26nothVcA1MSmFIL1fNLsK7FmHUvYlayfUPtZiCoyGA
KTsiGNx7H+dPFTpB0XOqQEH+5iVvety/qcWxFE+dJ+80OV4pqC2VEsEBUfIGa08xcV7XL5U+UjIU
hpxikvHBzMHa5wHfS5QD+SbEivOkBjCYyjsKqV/8QhyRoPJMGxePs9qSiReoFO9DD74Wtujp0dXg
Y7Y8cRH2NTq00MTHMEufC54yKxO1tF8pOfJ2BzeBNOrsu5SBXxmZSM0g1oqtqaAON2IFhwb99e+x
tJ4vwsztwjowFujTEEZBedTnoZEPv4YuvIusle74UmnT0Cdes8mD5XNtvHJzPyojtuhk6ihkG+VY
njno7OwnQkEruf/C5KGIIU9vPKrUn5DdFD00xUUz0pH6dwtb9vbVWy3CL2wceNoTknZaV5+gmEPt
oekZtoWT5SB2m++a8TWhPl0ZOovr9R9/JYtaIf8SiLL79Na4SLyNqgeM2PmZU6gZVi5foB5vCvHW
UleO78+rgbIDZSoE7PkHVMbHOGalxMibhrID2046hFF8MrGbtTO5VTY+tiT/ePFhokpEjbYbTl9z
XI1XiHRLhF6iBG2dm7L/XqFNY4yNkxj5Sj61NDL4LyDgeNsC2J1tJ01tGz9mxThxp9hpLP9sVOsm
qsLHPl6BNyxHAjkLGxe36jlYLE9oMLo6gyqT4EZqMcMyvhae8JgJzvVF8XmRT5QsXIugN//dpfj4
sXypG8AherkjqL8CEwK3+CD8C0DlxyDTaC9W3uAncpyGBLHyh9h60ZsvWrCy6D5n7+DBsDFnJIjn
fLLEUjotFd2hzRw8SbZ68NML5d0/n6nLCLNBSPogwxOoM8eFL1lEIGz70UYOcmU5L30QwEXg2xTU
G5Cy+jhXnZLWgyhXmdPBruiC36opbHv1+fpYFrJmpusiyizD8i2/pD1HlGoX3Zs3+rZPN9UhfAZz
tB1v8m84tuyUXfZwzA/IYK/lzPqUnn7MtCb0Hna5ILUsk3vw4yCHpo5RAW04igzhnGUUM/L01GnS
xrBAhHjvZv0lbB5TWbxhI9yWrmQbbvalLem2+GAfTGT3TBmrGr9S91ZaiDs9k99rtCittt1Zpb6J
kHTFRuOpENJ0j2MS6rOJj55//eCXwkPzt4uC04nte4u0aDl0tg76c9Dzc05BopVRelOn9jI4ERJN
ud2XMfr/bp1vShmhxTBCJVm2XUP4xtmNAFZ2NgpjVymofFfma2Zh0Qt+EOfpp6r/EXv+g+qpuyaW
D9mwVgH9fFJ8nMrZskxAsgiyy7LkDLRz64cYniP5l6Ak++tLZi3O7FTH+UUwPfyqnVFUd0VvbiC1
bNvqm76KYfyc3TEijnJZxn+MHTfL7pTJHMqsWJuh0m9qwT/U2l1Sett+fFEhfFje2hQubrmLgLPH
lGK1bpVRQnUs+XeGgqWin8fxnxcsSVVBhajSRHdHcubjko8k6LaRZqXO2BSYPcrbKuOFsYa1WhoK
ZWlMOZAFggc+iyKUo5W1lZk6tYDQcPdD8h4a8+X6Slg6ai9jzKarEc2op9+dOlxQWwW9wYqq9/UQ
i8NAZ8OYwBbUE2YXrVlWsOlEmZJBkJ1aHK9pvh4KY+XuW1hodNTA3SMzBKtJni3pcEhqIU6RRDel
Ntt4WKVu4iakRS8ZiJr3GVZcOFmNbemv7KWFgj68a+x96JOwFkhlZ4uhSeNBDU0KyaiWu6L0VfNV
faOM3q2pTwqMkekjeqTkO61346Mgh+reU5IUkwha3YrYoojMXZ3iUVqHCh41VXoP4PJOqHS8noS4
3OZV669cTJ8+u0pVh0SVHAvrQZKpj7/ZS5R8VMS6dKwsPSglTIPmdP2rfwYKEoJbnJwR9hXX+Gz1
DlrYBpk5Fo6ICa+UbdBC60/DK60r476+ad/c5+Y2PMbH6qF49h31aSX8dLV+uJWm8BN/HInC6dvM
wstxqPO6GEjGfe1bK/4qqvciwTNeo5BDDWAopVez1Z4iwXwS/HjfZF8C+du/+A1/02hY+LC655Sh
LOpDsUS6HUM6xMOt+FSmZ9l3ainbYpW1pYJoK4g4SA1+IumuqIytsA7CmnbwfCIm3B9wFUrKnxp5
SpCalVBMP+IOTfqjdBTQxxhvxl25FU6rAIdP25Bpv4g27+GpZuDjaEG0FqABYJ1DxbMuRK4Ce+nD
uJX3dBF3f1sFH65P9rTLPg2TnQ8KakKczYGHsWmkmienVC2k9BhCyqxzBDNqDYnLfeCuvCbRIFgJ
N8u5Wk3qcllMmNXU/Snn/WQaMO6zJN4HqGVDeDmgDoaa+PDNGtz31EQsuBmNne/iDowlZHuSZDqN
Qfo8IngbpvFfKUI726FPTqHmPavj8Kwow771m3scFF+xvX+VmwHIK2fNppIlbIQQfdhWdXyPU6ls
SyDMd6KXG9tcbtVNNMB4UYsYHexOVG3T1E+IucNTH3dtN8abzmLNtRomSr4gOD5/3i4HBNoLo+SE
loJNO3rDJtbq310cv0RG8f84+5LdxnVo2y8SQPXSVI27OE4cp60JUUkqFNWQkqiWX/+WzgMuKi4j
vrjAGdSg6tCSyM3drIZEDQzeVihuysikg4r8toG7X6YSMJvfC386GI6/N2YCNK6EUw/lGJw6UBTO
C8RCzecOtFJoOTOTvzDZrbwRHKimb05e6Rxg1fxa6vAAHqIFjfF6SjHHt99ySP07ZhHGY5PBFdfY
T535q5sKiF9zGJtUpfU+IJuMBt8+TGO9I60hNjPN2nR22zvLax57e/zjt9bD1LRb0pM0KIrHGaKT
MRBAN1DXPkllfBhh/wEc7n1Wz1uvb/emsh9hC2NG9ZB/9n5+13b1MwyV9lk5wsHDSDzu7vOWvcpR
rDkxWZrDqyOz6V3herDeEM5jZrQp6+TdFICLaGkOUB4QjhyCLvj24/vQezcd6yAdTMlNSKdt0Jif
ubJq2CeRu0JMd9ojq4COI+wze44redwZ8Kk0jOroWPCFgifkHSXljds24I45EGajXKHhCJZ6xuXt
TP1XBjdhak57T3ZT7M9OfeXW+xevuhx0aIACY4Hoig4ODshfZaAwO6eoB1of67nb2l2xhux4xIVc
1/0BXnudeK5sa9XWxqGDnCwk6mX684G3/p2ULT9hUbCATTVYD95ZdSVHzuHgEdZH6oY68mSTxaYQ
Nzqcm9iqoUPUeDgsjbNlnEPQs9gEI6w1Qk2hQu8/zo5B4hL5XQT3W+BPhQPBdWVvi7n/40wz2Pf9
+GVS8lnV7NmjjoyVU0G+sHXFajCoD2fxAAYKOQEUEIalKcy6mpPyiiXqAHuoW6j1hWWZZk13X3nm
c1BDgNrxp4goeZis/sbvyJOyR5xGtwBX3YL/a9GB+JdX3s4sqyq2u3oXdGWxUU2zlTAXSQJ3djZO
WDzkXglB/aKBlUvm3pi1ngGv7evbYQo/nRl2D47+MufuuRjnWyrCxKudNwojvoKTY93PSShZahmw
hZkwy2nEbdhWd3WXAStjwCtyaiGKa+ub3M1+T9zeehOAueNg7ok9p/Xsf/Vu8YhsKHKlM0SuX249
C/ihqTwJx1wTjXRGy/yzE+PTUEKC3wFOM8/2RUif2ejppGvbO5F195PFgfkrERcyuz4MxexCBbB/
nCuXRxQjkSgv7XXv5ve5i7/j5uRYePBHdN3pE3mrtdYz0HpE/ipnc4rcuXrLFHsIC/uVMajIMauI
KmHcwstuA+FJmWiLHRqp5ihvpw+PiCKqpQFQLGJZBAniWzfMktqASrtvN2UKN9ytFcBwaEZR1FE4
kri1uyWVc1978hete8hBE7ZrWtDOhIV0rpB/oKv9B1ulioHLuJ/n/Nmk7r5t6YfRgwHpBHUCQz/4
AdcwDRW180Bz0F9VX63LxkRniPwaSuvkwI5RSuh8+OY6qGDQYDOUuxXBTglpvtV+JeGdMaedtg5V
7lrYxOaf2S+eROOtMq7WjLs8buziiSjtxwDTJI7XQJ5+NGHHMdZ9XBhwC/PJrs3KV1Vmb2ZBPjOX
wx4ns28oVZj2USTRXYDqBgZY93VXJg6HwRJtR/S5PXLfjqKMxJy9e0MGSIgs34WUK8WMdTe1MC3w
+D3p4N4x1F/aCd7oFL7V9iBiRMStOalbj5kvsNwKr8SEfwG6yDV9SOFB0wCtXnTvvkclx8qNwu+C
Gi1ldsjuFwlLDM7TUUb/H9B5rV95aUF029DZARMBxInzLqI/jTDqy7BgiYszUlET0y2m5jHcBK2o
jkV8dcULmQeKQbRJCbqJAJWfPWI4wTOotFtUbKBxR0zUi0uJ/Mx0B7U1qvnazOlwxwftwWwPeWdf
F5BnDszw1gUrP629IVjbUsKkNuzClIesu5Z6X/qFSPoXir6/dFjP4nLY1BXXgVEfuxV0k77Mvb8B
xHVtbfPn9jnczSdrM27MKz3Df6eoGOoA/g7pMOi3WP80DR1YcMM3zakBch2SBSGu1vo/pRwPI4Vg
I08sufYtLlRRWNJHawM1Bhp8Zw9a+RbtObyRjyH3E3j1wGlHXsk0/ymeoe1APB/1AxCGiwrs9w3d
WLXVQnUAc4sQdmxoa7jC2sG58Uq19m8Ru6zjk4VSg244Mq3v6zgV0uVFixU9xN5dkSM/0DKSCvj6
xHw0b4xYbMAGhnPKuoanprwx0+4XX10rHy4k8d9+xVJd/JVUQBBgREa1/Aom49B+r7t+pUq4PpE5
qa7Jn/zLmcAzozAKPYDAIbF7PtvwTCgR+JJKQOvloV8X6w93bayvz54ubJNv65w9lQwV/IEF1pGw
5sZlUtWvP6dCFw4c2NOAC0GyyPwXdQ16O3zzglAewTU8hYrecBLMyVC7WSyq9pqiyqXHQe8A7G0o
B7gg0X7/SPAOmTq/kfVx8OQdHKNOymmv8esvbXu0C2FPDHIOgORnJ8voQXw3s7I+wmElNr1fgCWl
FqqUn9/bpejt/L3M8qh/7bc6WxzcAywDuumt280yaWAJFk91te8b1qWSaDB2RswGsrJc3NQ9QLSr
l4rOu1rABufnn3Ptoc9ebE7MaTY9jhfbwrsHiVgHu81smNOfl7m0W6ByB+Mn3JWYsJwddbtCnkVG
H81feYs6JpaaQndDrBygiX5e6fL7hUq2j00JKvf55Iv7ozeASiPhfxDeiXvzPyRPxRGQ3bhMxfpa
QP6XX4EjDbVAEz1ANEydfxqzE7SLxRDII5ljul7khct3fsyShR0EI/q4/pX/ouk1xbRLJwIXADIA
6PB4CNfftxEkYArqWWinW71zFKTacUk+fn6Vl/bGImFiA4xtLdfc9yXs0veEhYIeR3yLuW8MIYdk
qQ2vrHIpAINCBpnnAHERL/L7Mqr2cy6qQh7nugWN1zR2avK8NPP4a98Mv3lQHkilTxawGSAm2idp
213sM+e5cXMkExJA6oZ8Mc2fMONBZ0sebQVetQsrv7Fjd3YBoyNhiEfPhp2OPWVPpNe3Yzm/T5Qf
6zxblR2MszFfnNaasyaec/oHfdIqKVgxJCMQ0JFhTQoW6TAYLESxtpgvUITBdJWjykNOkx87WaU9
LSaY6fiYgdrO70DRo4S/ZFnWj/irK+lpWBxCimnm5rwzypovplphTLrSjn9+o5cOG4a+ICSgUoVG
09mZrmiBxkhnwo58CHYZXN3Z+NI3wRa2yVeC2aUdsvguQLkHxbBzrgWtwjmjbTVhJjGPHfoA9dYp
/Xs7uwatvNDhQxsREAf08mEIfK56OII8RVk3i6Mk8oMuhTL6MyKqKuNEeKWicrLgfdddkdT+FyyC
k438BGME18FVF551rFsC+y9jwLIz131quzCDcrtVK/obTFg/bAmao1TgyjYVSuyxrn+z4doZvPTk
SPQBVQHmAvaaZ99ysCYyzhrW8qJF8Q1FtslC7ziMyNAgS7nz9PvPe+fSF/17vWVv/XU7kXmsugrO
30dWBSsdmFsR1o9gUKx/Xsa5/FwLIMpGAgi3lO/rTFq6gVRMHMErgXHyXMDzF2MJW5MP2xugwNLM
UK6AqpGjzCAqFks4aNGgI2CUGsY5NouqYUpneNHBD2urYYSYofPX5GRttPCsm51jaE/vIamesrGG
HxjPA3hslXvLVXAg79ERN0tJwDJsZMxbXEZqOgGOsrId4B5zy33vS+MA+8bPvA3fRKtuBxruwYq8
yzi9mzisaS1nshKvAIMw99WmgbhvFARwqPr5RV38HsjGkR8vg+7ziQbNR9iEVVwcQ3RSOEGHU0z2
Sjhwlft5oUv3CTBq/7OQ9f2DIJtzTdnig+g8v+9Gt4rbSV1Tl7n8NIsmq4XrBMDF74uQ0ZynQvnV
MfO3WcHWxE44uybPdKkqQyiCSKqLkhzU5LNVHGmGeZa7FQryxQFp2CpYc8CvL4Z+XNzCPC26bld+
8fX9tebZuWn6QaiB2NVxGvNfehlqTrq+Eo8uxfW/n+vsPgYAxstsjufyUWY2A45n8Y5RwE1fX82F
Lx5P6PXiOoZUDRShvn8oYQ4U3nBedezYtJmlDe/aGVyVzC5+g6g8gwhUpoPbXUvBLyVvqN7RvwcP
MvSRenxfN2OZi/+c6tjWXrMpK3YAl96CmFlJk1zD7jMLD4Lzk1LGvc/yvQlEaqu9P4AzX7lEL2Ql
337J8sH/CoTVwJ0RIvZ42b4SkfbcjVaKodU+3vTGkZLs5efzd6m5jYvNNnEykHRBwuD7gp1dZbVU
RXGcpfUwNLSPMl2xuMvATVKBegFG9nftokL2vV4glqkOBqHO2gVd9P/wS5CGQRgCSL+ly/D9l9Qc
BYpl4Jdk2/HZSdkOfocQj/lfNpcunBzsMnB3FxQZED1nW60luWqB8SuOk/POjNt+/vz5cS7EnG//
/2Wr//UhBwnx7BkqQscsqJ680h62WUj+6ByNqJ8XurR5AR9EPoSHgWbkeSNQN6MUuqD5f9hSlG8x
Gl7/4aHAXyw+5o31cGVBCJPjx59NILEknAqXVA9yaGefau7aAVpacD2vliuR8H5fFXxcmwyG8sEi
+QCBnoXn6z9gXAACZ4hpF26Te186by2wMAFlj1aO8U7Dis9RzXcojSGb57tfJASyqzWreDLzT2rC
7WrRdYegYcSsaR2MICnnRuQRfUtkbgNwOj2NXrti5Xg/kxEDiRZHZ+xOQw29aJe/ksGGvW8BMXpA
MWJLZw8U+gp7uNB2EGPt2oh09R2t651VOEHa5IBiyvFeyyGIrcp5UFUA3TFIg8FCFeQosBLJBiay
a2poUNhhcp2Hsl5NLXuzmwDddtL8bi1YMHkM0zcV6fxWPwxANdyHPcVIPESTtIQweOX5VZTn49rq
+L6Y22bDJtTZkhzCtmwja1Yri7QffVicMGKA3S8/WHb2xUFUhRlOCPPEfITFXL8a/fYgcgtWF1B1
x0BRv8Hv5zEcIWHdsnsg5RZwvo17Z6i3eUATl1oP1PLv6mE+WHCvTrCvNp5fHJWpYp8sprHu9FQJ
CIr3aIvzjJ1cuzj5ZR0toqkx8KoVjNCDLIZQ985cEAXUeYT/85yAYKqXOaoX5w4NMeaf4fwqVbnN
zeqz7ziAbWQcoqYxzaRQdr+q51wcdJOzg2aA3FOvdKO2zFNDZgqmwMbHNFp5GpLeSJB1k4Ro51bC
O2Vtg3gfDUh/IiLknU3pB4bkTlyJ4MYSeohDNTVwmRtl3OMQbms0bzde08Pu2y1BJnX7r7IsH+QI
LW8uivmEkVtVRb4PNfUCMvG+jy8Gt3WxzD1yVez4ON0C7czTaQrvPVe/wmkO8k8ZTDq7uh9iFRJj
pXMXOowuLPcGrylWk4u5h25CjHa7e0vmv8YMNDNpwgbY9BdtMRsZvS22U6nvDI33UuDj3ZdDB3/G
AoEWht/WDYECf1oaZFxjYlpi981iNfk0jwV81CKFlmFksOo+nA2NbFKT+9Ad5jW1wj/Ms+G/x6DX
akp7r0vubtTQ/xoJ2RmN/e4GOZwKM7AQDFiyd4HimKx0Dxn1bj3nQ6guh7u0t7J0sOZNuKogSrai
wVBi2O2qXTGaVeI2gJAG/dxHtdM8ToN/ULb9gdLzxlN+WmqfQrQKV5jgMk87VePboj0fmWF9yOTc
pwPBCwoXqrpXWhFmgIcgy+8HFjxgIpXHBa2GxJnNfKOE+jDc4Ak2wSJpOovEUCcCAVhkq1YtaDEB
33LD188lJ3AyVhmK7fxlrIqkKe0Pv599+I2LT0IpmtZjrraZx0qYfA/GTo8CHs0OfWdCbLnh/wZr
1dkII9tARAeATPwpYtqApz1jD5CmL6NOmkdj1piksfKLFeKD19Bv1JJFAfTPoonPb/BSBwU/D5I8
GwWG4BnsfZj7RqjPolkCponx7mGCh3bkDsPWR9/BgOpc7BvhfT91264Nd4wqgD7nAVHHWTzMEZls
e8zRBbBbyMh2LzBe19h7zp2taLhuOP8D8DNLdGgPYBeUT9zgfzCDgpA+0IoJd8I97vMEJVYWZW72
MNWyjiAX+htV7F0wDvuOFZuyMzd8xCse3dtiIuG2DeoTK/JnaepPY4R4QlFtpoDfaijwREPm/8nQ
uhBV/Tusxi9XtfCvquydYcsuFZ1lRKJC5LL7Bg7q7KZGpwKotDX15W/DF95K5fgNLtAhMqtoEshg
24h6V/TNBlHyBT8oKZfJn8u8dLGLu+0gI4sBX/biwukSki3D+2JwP/MhXPXwFoocrdsI9pKpGGAs
EUiRmF4BYYnHEvvPsBbPdLlXwKL5zXioiuoPIAwe6ASejEzIQaQdw59UM7UprrQwzdkYxHxA9G8o
LJGp37BUDvNLMOZQYvPLcq9d+GNOZbXRIJK1VnnyEZzSHEYrcWcDF8NgEeplOml5+FY4zboE4Cnu
PAysuXqCgudN2zkVbkW9cwrI2KnAWNddvgq6YtXWcqcL/kh89upV2Oe0ZGvBR/vG6OkrUJ+Rx+HG
LWqPRBMcsRMYn5cnQ+XBuuNhABXQ+lDXrpXgUTIQtbI/Ycj6qC+h0ltN45tyMR7tHQqfPdj7AI9X
PHU2HyJTkVPlAv4x60PelA/KoR1499lptCVHMK+fnKFaudn4OcG5O+3nLvZcqXD59H7cVXTD6yrl
On8pLLKyCWJdwKcnLkgN+YtpFc7D65iJEKe9hFH7RF7DzkAkR/HdleTDnws/Gjq4hRaztR1Ets0k
bYFN0MCSlL6OGoVBn1XXY8ozH35AZPys7RHW4yR46hDEosmmcIrXwCobxeDcNy52bG24dyrEhREO
4AfAX+HIPY2f3GPIpMJmbblT2sJa3R+zR0P1gAdK2UalbayD3tgbEnlCK8ZHOuU3dhVsu9DdD7BL
gPd39iRE/SR0ffCKaaWmgq5whd0MdbYOOfmV82lOGJlNXGqoYQbp+/jxDbqEiMUcTjzw6IGZxGi9
VSN5r2Y70aJbByS2bGMnHPmgp2ndtmwdKmevQ11FcuwSRLFflRU8yjIYsSv9beiK234wNtWiuOWF
iHZyME+Wld1oKpCDTc0hK717zxp+ocTRUVDBvN7m80fr2XtAWJsIGM4tdOONmBluxKhVxGo0XvpR
6WTssJuYl9/3xnwXdPbRkfwYsOCV2PBw1dOpLZoHUQl3RTtzbfYNHNAbFuumWmmIzUU4Hzi0hvtl
zRmJiKkfTDMoE2KMzW4aUSML48YN2xVpsJOA8MgqJ7Ey5zmseMx7c0tVB4SCTukElrHBvsxJb41K
7t2RPelaJMMMUSEfGIx8PnVBmFDRr3v7vc+KLRLQ+y73IEhvphUHAgnIhbV26h30dU2QsCdNHxyd
rb1OPymn20AFZK1xX9kTSZnz1hXDoe/7mLig3tpAfuRV4gwUIq3PGLH9dugjURC+5+1a4PLujRpJ
rpfkg173xNz12RTVmOtZhMdAPN0Y+LqZDu5wEScOfWkAKPMCvqrQuq/UgzHDSJjnicy8z7HKcDTh
8N6yIIUh/Bqcy01JASocJzAEaBQUX9kMzAP9qnJoAk9qX8L+XAmA7uQUOUsWPmEsXA67qWPxYH8q
b9yUNp7fpGlfmWmWD3GprFVBWdw0bTQ4WTwBMiLr4OCEVeT0/hh7BUTtMT59oq7aCjdEVG3W2YxJ
Oj/ZIZhrZYWjD8nS7NUGoC+j0BStPwgUZxaBO9IA+lhZiW1COJMgl8/piuT6GYbwd3MHyB38Xxt3
3HXhvCGUrIhkmxoBqnDsSI/0V+0zgO30CvIHSejhHQDGI5r7uXw1WLYBpvRkug8aWVQ1G4tuyYpJ
u0fn4+j5B7T4cLVVaeeLW8y7Fvxx3Dbuvs7huugC09fA9N0mzUkgk0VytK5HnjQaVIzCik2D77kJ
x0ki2z2y4ROonIfQqtajgjxYXcC3jsH/xQUsDdm26a46xAr04vYe8yNzaDZyQZb00w0GJ9E4stge
vMdMh2npLqg4GvqRrudbn9K0MBDG+JD6w/hHl1A7k6/VkEfZcqxpldLKRBCq1xVkR93ZX40ugMSh
n4TOmwmxZ9Oa8BErcDtUPA24HEbcONWfnlVHCL5vaENih/TQX4d+NAoJ20LjsrizVFujSGgfYCCL
m6oHCp6iYiq2xdCtHVkO0VSrjV0dRIn8g1SQZDHHSGXVClTcyJ8JdibsQPAPs17GuTd9kFrBFgRI
yrrAMF2vOHB5JcJTmzevxJoB1oSYJHDQ3gTnMfMoJrb2+ZQgR9ooS6StzWKXvoQZ3/BqWpdtl1gT
jKRb7wAqHubgU1K1/DD3kLYW6EqMcHLJa3GDXl5McCJrp0szYr4pzE1iF+ETNnJbPllbK/MgbjZs
HClP0AT5GLTehJ6O6sBDheMlWhUbi8NKIZ83/oDhi00jyHi+QzclBff4l626neR95NN2Ozrvc0s3
k4Mc0PVPk/fey+pguGNaOlMMI8cmIiXbkCKMgs6MTTIiD+GrsEQrJcuTmXkb2zZefak+iQ3cmpp2
Fa60tjTSMUSupZo5qkUQZQOcQXOcIP/UMjuejHYdsmfVork7+sOWBh+mJAi05IP57Vcu+inC7Hqf
4594rLgrdRurgW0q1e68+VkAwpkJKGfYzoNVZzvW2iuuypXuyBpi66e27m9rAkBXXkDIoToNskY6
M+01YUmN6BYUSQD8GmrnB7zQyG7DlR5e+WCsMDXbi4CkMBPdGzZPxxZFf9MBperhdJtrMZFHz5Cp
gPo/0FtoXhXohbbTq+UHK78e7W0YuOMqd5zn2TOeQAP68FxIHzQVprOdlr8zA6dn0OWjpD26C137
US/tRvhFTuX4kdsAgPojedYWvZk85wkNhcdpHCBrjIHKCldstTVsdOkNiIpFHg2s1LTHGwCm0W7I
y4034obrvXnltebW6K2dzZs7d9AvtZKfOlS3k67QlzebpPSmxCY04SLPN6aHG3i2XEjgGzurZsGq
GJ03QJpb6AaydRZCr4gGx8qgqNEy6AYx00MDT/Z71wcfwEAXqMzASat4C/IV3/cSR6oPkLD3Ckor
fYHjBluaIS0cVF/ax4YMp2XHOvNRBqhBTNc4IWe7mz0P5Un14HTwau9gyzMR7xdzymfWAokFHu1b
B4R/ZgNkWRjFxmd6bbVGk0p/emsr3Dy6zj4Gme/DABIFBtgXSL6i3nbWOg+f2hGlvN/5L7DjquNR
ee+Ud86ashqy7ACXK20MaGtYiXTLTR2MEv5Yw5fNe/8mp+rJyOznWQRvkzFgHGJYvylzd0x4N0Pn
pMJ0boBCRXbu26+YnRl7CQH7iRvJSPubqnT2PesfJzjImgw4wZ6s0A0BQiCEUpEsj+3krACOvesk
ZIRs7Gg2HKHAF8Lyrx3TD0TOe0LDe8y0vJQbzUs30B1UlI3IbNzHXInbLgs3asZ1bbN56U45YSSp
1USTkW3Dqb+h+fCGpJiDBm5/5B7/DY9omoii2Wjo8C2hmW1arg5lpW5F2X9MHjKPoW3emOOOcSP8
51HK/CBn4uAmwaGZSacSrSkaIe18FyrIb+vO2wBfXiFHp+BRyfqFWRWufi5/eX3zu+y9J9tr8qTP
lBGNufOCO/O2m9QHIJ591AZ8a+ui3bmIpBj9OdvRdIZVyIxtm0O4GZCiW0gXoK8xQS948o2t0ASc
IGd6FzX8OKg1IymjYb1utfMAyOKr09frIJyPogqrxFPZ01T5MoUe3yuaUAe7z00WDcoNHsoevnkt
9gHcuuSrM8MXlwQN+jPUexE0z9ezMj7RYnJjNo6wpZgbjk4GA0wwR9mXT/4AfGX1Vfs9HMuLHmWJ
a81pWRX3FfFuTLtATk7pdsKwPy/qXYNKr9UWCiS/7BJbTLivGheaFvQefWmv2EmbHAbPvTPr+Tct
4Cff6t+0t33w7NTBNOcNRj6f4ehuXGJlt1MOpbOGkl2g6nDFmoJirjf18Vha+6AK1lahj77mIXpU
M7yLlIVNroDrDrM+Yry8zSU2APTZ30utbjDOgn4W7w+a+iIdTPdXT9qvoGofssGQCPwlhiSzhrO0
MyxhEWXhyMP8Wr98GUr81IQ9G515Wcc7NFILCLhMiROreOGe8LUDh6lqxVfG489t3wtjoAUJZS/C
zWjH+mc9XzI2Rt1OXn5sKlrCatPZmV1ggctqvqGwTH5e7GL3/K/Fzp7Nmh0AnTkWG2wzNkCOJdie
g5tfWebCtGWxGbcAqIeI97+gnbkPMNU28yMDjr+SRbSUmYWL+nGBZjS/f36oS7OWBbeGljmxAyBb
zwb7+WhgXufwHBgh6z/PeVC+9y5swLs1T65p3jj/bg/olYEeD245SAvn+CDZ+zYDJ4EfLY3EzZvH
56FX3ZXhw4UXuIiiuSHULUCMPicEtjmQsQDf8aNtQ5nMfcnzMDK6hyFTkYVh9c/v78KmAPfbXJjy
UGD+Z4yLAhrNJcNEBWq+gVdpGHturH9e4hLRYvFFXShkARpx52g8JdCNFOAZHQcI5tqv6uDFGDey
HdwMViAA4Ghtm+0iS8avQmwBY7z0yf5afPmkf82MVMBZOI5YvB9RDSkQJlfDANi+4SDRDAYTOizL
gK5okA7QWmbJnGGY0vjADjRV8DE1YAz4DLVnSFTM5/wWz9JFgWfhghVvkHnfNAUakHntvlijem9g
AJz67fAS+N0fVPPvFQvREgJESMzGFuOBO5qhj4c650QcTAA9AxlzIdE9wRymiUeALtEyUkh3GUT+
0EHC0XFuiCjb1DN7TMExVwspO1k1qjMfhuo1DiGoHMbeNCESkGXyVPVmWjbDmwAdKLKkhZRZoD5Q
1Wweg5Du0GL1osDRGyu0cAM3BBoWoplQUDv9s2Eb1jrQoDQApQNZQfQgYxt9Dl00Lzjv94XR7joR
ntiEdkLrGiLVRjlGnem8ggEFq+C2qRODItPKasqjts2fAprf+gOjGz/znhWh28Isb6iPdlpuHxwN
DkeT4XavlQHCkk1eMtF+omGxYujjxX7uN1FjoKvTqwatgk6mo4t6bmAoNWsqaIKBDNC9rHkO0OEy
a0aPBsQxBrjTotJAQQh3O2jw2fvGJfdlO4grp9W8GBP+2mDLBvxrg42UkLo0scFKGQVrf1WfspWX
tOmQVvcmWJL8qgz0pS0NqSiwFHxQhyGd8H3Fpp0IG/OSH7kz7PoOzU4m0MJ1rmAUlsh5dhf6gEBi
F4AZjZ722TRXj25LyjzjR5Zpb+Ur88uojD0RwVYxtjPyfF9k4nFo8CF+DhgXn89xQPcH6xV8zDPk
QEsU6UtmZMfaRDVzcrEv/GuqF5fW8KHegqGDv1gLn73DEs1bKCgTefRBCByzIHE7ELF690p4vTRI
BqYTfHIs5EG/4Ox6aoWAEYjN5bH4CjHrTCyI+bAY3d83DAHcNGQYsUXXpskXvhyYrCFUtIEdxI1/
9gIz5hoZNLiK4ziFkF1l/CCC/LHQwLfxTh9rdGvCsDpRBLcrn+7CdQxIfACTRRMEk+AfaYNhEj3u
qz4/+k1SHMZ1ta43sJgfV+FaQnav2fy8VS6cPoAiATzDU+JLQibi+1ko6ORA30PkR2pYb9Jp7gzc
NlFRA04xtVImBPh/MEmNL9b5d2XtgEhdOk/oH2LgJzpyKPz2Gjn+37e//KTFbwAwQ0AIzs7N6LNy
MMwiP7bN+Iip4EZm0on6EHDboEZvKxwImkHhLdgm7bXX/28wMuFRCKIHhAx885+EcvCEEoUZctDW
x7Uu1Es+W4CZPfRBGHm4t8bRXPsUV04zmQm6LBhDinjIkSuFxhXZogs/xcRrsF34uSyg5rO4OCvL
pqJriyNzUAq7pEkmNnlXzte/xxg3/l+LnGG1hJtlTm82xTEvxtTQcC0qdeqhJ/LzNrv2LGeftKOS
iK5UxdHqhzwBxv9gAPGU/F8WgTUoOLEhANhnW1nP8KuCKOj/I+28lhtHljT8RIiAN7cEKZKiDCnb
rRtEW3jv8fT7oXfPNAUhiB2dq7noCSWrUJVVlfmb8KQNWbXKAizB9TL5TBCVB4eGdd5HczSBurvv
m154yk0jsD2t2VVB+OvyQGY2ABAHlOlJejxstMmXdxIhqAoZ8ExtVd8VXvab0g3AnCeWvIm9nCd3
Gb1mCiVXOf7XitMjk2WE+MKog1UsT1Jf2wlmxck1xm5wIlSabWj46cJymF11+qgFh3O78YG8XNL0
DbxeDE6SGn0l61+ruYpBjbT03Pj4PGQwrFagPCwKaXoQKlQcstYkjg6rxBCpI6orqacSUS3s1bkB
6SgDQ7oVUaaZaj0nni/wPi2CUyIVz4qmq+QGMVgLlvB6eWnMMCxwDIVbQVIA16NMAZ19qlKjbAxv
FLE+9VttpV8bB2dv3Ia32ab6JtnO/8OuaGZBshQYGBhwHbrWZGe1SiZYoaaA5pKcL7WEa7lTliEX
f3+sS9HHVHqfLhCCAld6ry35681Mrswb6w+qC1zX1C8Ep89oPCmDU2fkP1UtWwcS9cnmX3tKclU7
C6OJ70/CXJU9mliEadC76r32lOn+I0Clx4UvOP6d99fC93EmkylSFjbMhkXZBb32GA7NXevDMu4s
/UuK0+dK1epjWKvGJu8xIguGxlxIYfPzCXcA7pUExWuyxYc0dZwGdvRJomRkoOmf+QKyEfnCWTqT
85nPv2HGfz+71+eiEVHNGqjNqLy6MzEfbIh4b5dn8yM4l8mk9gPbFdLMB11JT5FqqUI18KTHrMBY
rJyDWFqbUpQgqXDOrIaoO+p62XxmDlGeGl/9WLdOr01qr2CFjVbiqc2MneZoB6cQd2WZL2h0zg/v
bxj5/Rya4PJwHiCM0dBn73vpuy/Ae0tbs1sHWXkKOydYY+C8xByb/XYcAUiDom3JYfA+Lhc7sRvy
juGJFFwV6yBY+hLKfnYZmiqwWhGFKzQ038eIi6CmoRux38wOM1maclJFHd9InIU1shRognqFzoAE
VBcEJ1xNX1GoQPEhDB/VXFha8bNfC8dUWJOcBUjAvh9RpmSZQwsiOEWGueF5dBAd4VAFGNikXmWz
gm/yZMmaa+7BAD4cTgx3ZYWjZczdZ9sMZItXDIrLp0LFdViXtrsxUcwWr1LqrUuqzjPVIPbb32hT
9wwfv0dso4hmSCthh0D+Jn2udiA6O7u80WzeCwd3/e/5fRI2QCrFUBNF/g83YZ6ynYumrH9K8Obp
Eu8Z+dWHy3lkdhq5+CNeBPSaE3by7QoegYpf6FQhbsYixLAzsIbAa2UVr5eJ6+PSnh4BJh7ziJWp
MECmj1ozVOUoR4vnJCvgjXtXS2xaT6at63RRWu/VAoL8iWx8FvKPiOXZMgkHp0qklvEFAg08ofPV
FUKwm8uzOJc2zoNMjrYWwcZKbqm8en7rom3UbthtSyTJ+U8l4yjP8QUnf3oFEr0gj9G59DlYhK3W
/3Kqp6H75XnK2op+Aclo6zuLzqAPdapqxYXEP7sDMJn/J/rkxaSiBtQLZuvjn/Cj01T0fyK7EONt
HzarpHkw9McK/NLYHFWFR8H6BrdnLYTpJjct+/Js/8nCH5YR70ODBxw+yh8eyrR/IX7kPJSpbK6r
wDLtqutBXEVp8SxW1q7pFbBjZuuM+vLOnnt9RLuuPBZO6l5VohNQ3NOxuAyUfGNGiNiknpyB84oV
OweABb44ssPaQBhJzo29Eia/ShyyjBLsXqFhhVPeDKhkdqH7NiS8xWn+xitoDc+89cJDoYKzUmua
8VWUg2kL8C2C5u12Io1I3jSV7N7w/xgbrkPawWgkbOh0xziITeaDsMnqKwh/4HQ8WdoXDjrgVtcb
9A9byQ48GB+XJ3N2SyKBznMLovSHd4/s6g26mLRB2q7uto0FdsOSem+tD+oLeOxoFXnu0+WQc8eF
CZVSG0s9XK4nB2AnlNmQ1NQaMqt5aE0YtZ3Vdzu96OHcS6EHCjjcWEK/8FaZeRRRGKTaY433Jmos
7w8MpzYLV0zh+yIrjXimv4pUd+P0v5o6Wtgr85EgTmn0lsZizvtIlVi6cTeY1FmT5hD2wR4oyovu
tQ+V5O0uz+Vs5oF4+7+hGNf7UPjE9I7ZM6iw1deCKiJu9q+VQDiEcFLgPkTBhBbS+wgRWqCygDzA
CXP0fT+C9RJp7OduLw9kdlHQuZIoQHIpmqrMN0naF2qHZpkXSbdxR/lbfc0Rr2zLr0VE+wIj18sB
Pwry8+7hhfyfiFPBebnMgYGaY8S9fB3fVftm39wrh+gRmuCGAidiCPl6sOu9eoAqIlerZKsdFw1P
5l5FFi1cJBFGM4I/affsfHKgjw91X/gnVIj96q2NXv32ujSP4Bp9N1jnAmzTH5dHPn6xafq0JHQ4
od0qJmW/91+0AORkIZPjn6S6Qzqw3zattbeyJer03C5AEdWgJKVQydYmYTo5ybxI9f2TQYOjkF/U
BEBZXl+HSxI8c6/080CTx4LmdV4IJ98/6RT84zxZh0AcwXHapfkmaD9QHd62brOQN+c2HvQufezn
atzjJ0kMZHhUx3HFHrfqb0EKZ0UzuiW939kp/FMqskTd/EDt6mqjDOgS+Se1lXZti4KF2wS7WtJf
DX2Jjj27Ks5iTWaxjnxaawGz6LbGCgLKWo4cWy7ChXmbD0OhTTXNUTFAeb/4HLPLCgjz/ska5E3r
uvuq9FdCu7T45tKJpfwNM36+s23lBRRP+oIelGhgVgLPfO1myp7G/JMqKW9AY77Anlmqos+dpedB
J6lS6bUwb8BPnoTGW8s+YHME5RQr3WgJp02wYCTw0eFm7LGdjXFcPWdjdKBaSHnPBhtfQNHP0ta+
Dzv9q3IHj2Zbba11ugPa43urpYLz/DfkAsrxreIyPdnZjd8EsvoncDxsXBcBKrNipC3N209kKuVv
oMmazBUgxnBkuHNW6W1WhipqvsqXuIOtdDnQ/Eb7G2iyKkNJbz0nYvGH/nVWgoHshY2KWOGqAGN1
OdTcZ6PtNJ6nFFA+SqrkXlGXghjz4kIWV3gFCYlIwV22c3bKtl+n6+TkX9WHTsXoaiHyOIpJ4n8X
edw0ZwumFnWtM6NkjNzs83Ab/8q4e+71eweJGnnXCL+XCtEzqZlDhlcD70vE2Ke9HCQhXd/q6Tjr
fW1HkXwVj6p/nS2K3i43793K2zjwFxfGOXOmvos62RiFoEdenZBjoptiX9+ae3dvXKNnvV0065Nn
tsKoLs4QqQ+MFaP3U9qreKFmsTxKrWbwnpwMGkDUvQooAGR+Ix3yAaFrvfUfBhG1dtk6lg2eqVkX
lLexmKDXidFmvEXip7mOEN0AERyslcw6oL4LTYXiDQwv42Zo2holtmCw0dg7DFoUrqhy/lLB3O00
2f8p5UNy5TnZd92X4eS2SF4LprEddOVFa+seyob4FlrlVoK7y/uwdFZ1Vfcrq+73vSngI8Q7Lum8
hxx4el6Xdhtaezejb6AUuFM04sgtbNYNkJQrE/FhuxmE720SPFuZfu0gCQhpS99Xgv7sKvVv2bFE
JOOqp1hyHBub9moXd+bOFAApxh5Cjn6kf0vzQYUokbe2b2LBYwCGBHwe72oQwXCIqmHnZvKI+seh
q7PMm3qUxkwUo0U20zzqZXfQDN4sVunaAR1e20dk0/ay+tF16lsPMwNkLcvALuvhuU9992owjPt2
lA3xS8A8vvTUlPJXOW8ffMn4GsTOVZQbz3o9vOlIOEc5FBXYq9+ojKPpjk4J5u55sMss8UvWmx2i
+D360pJ4Jfjlz7DWnI2hxoWtsauhzqL+7urxb91H3r4WNGEbFPKT6CSBrZXWF8R6v6KktPAOmMEL
YDNESRjlc1KLNRVqYpPJg8BlEvHDdqNcxZsRgGjZ6Njd6Lt+9+/1Ad+Hm6QSPZNDFWEc7+RrIroA
HpKsLwYn+cJOnssfHMrcs1B8k2jRvd9elZpohlnr3innoEOAeujWVpVDB5c42QoIDyvfMDYd4LqN
5qePujrcwxRHAjoBhCtZUHIrVPCNevjZlBYXQ1F/RBw/WmX4+iz81vmfynUaBSs0WtTJhVD3Cohc
semdwkTo9jXuKCu/NO99sfzhRYICmS78XniKcYxaZ0mTeObiQZ9IQvGMvgM66JPYdSwEcppqHvDC
hLZ9Y0L0isKbRHffascLr3opVReehTMAij/ACSq+VGJoZk4+DUKf1eAZnnsqA6RdqxZxbhng25VW
JzuYyP51LfkvvSX+DFXtlws6GrrHoyMo6A0UEqygJYO1j0c4mhki+jyaCXiCXfB+qcRmrFS5JxjH
iipOJwz46rq7Tu63g9cvjP3jdCsjPhXwOmxXXlGT6W7c1hH8pDeOPZh+V4SgGqK+Ug3FVVpaB7Wr
vy5sg48HN7ZU7Ow/qoSUace1d3Zwh3pGBTNj7Qxl1YyK/rxzwhgSX4+NkI7F07oI1WxTuEwvvNUe
fYB0m5jWr2qga6I1YbG5/Iv+1LvfXyWUsYwio9ah6MChJlOAtoRHySxjClTz0YOufyVJ7vdWc+s1
3BfnVlHLK8xWofAFTrCy4HHaWl2ltpiiCFxXcW+7mQbBrBnsDCTVi9ZXyt5s0aEWGuutEbruNowE
ukuhto9UPV4Ncvu9iqB1Qy0GA1okw8pI82YrWO0GHgAHYqPcBFX1jT/7PfMTaEhafV+nmb/yyqBY
96p8VwvFk9jHGz0ebso+3KKkAq9Q3ETQ8i3RhVlQbH3N23b+WNrvDzkn7qqoO4qHYZnZfdLnazDr
wQHE5LOgVOAzBaxFkgyeJHoBBkD1UJM9QKDZpivVQ1NQDaxGFYEiy3ZQ7jnSAZ9fkTOLhfz/B5/w
/oOoYKfIPgiP0J+b1pyQ7zGjWDH1Y0hzepRCQJIMHo1SibUdNI2CyJyMpZkHQcopldsiaBBZTSpU
0sUv+AhcQTW67pTo2Of5cyyqu1LKglU0ND9UZciuIG2OBEr9NRDb+OXyWhqPig+/XBntOnhHg/6Y
bFzfVxxvyCX9KMXla5qaD6WEV4/Uv3Wluy4s7dXI9IWQH3MFkwXqG6A0QYGavN9PTptmYobq21Ex
47XfQp80+lWM07hqGguX0fHXfxzd31CThyhpRAxqq9ePGi+kqnyMR2kQd+mgnI2ioqQmU2/hP5Nk
HKRD4+slAwohcfWtfmfG2kvkpqfLn+pj0YN5wzGRlhRNEmy33s+bqKVxUQaVfkRaBNOImrlb6uvN
j+SfEOakoGkGfh7nVq0f0yg7umVzraCqqcL+vjySpTCTCSvKvK57qdCPXa2cdLlc49l0F9fJQpiP
lwImbMRS0rNh3qaQAzFoYwMdA/0Ymzgnpw1cJMeAn1a9tqG4LXvvejDNW2QVh4XbyMwrc4xMSRHt
HxNg2GSJC04E3NlhgMFN+lJ+C75mV55sd6/ubXPNPc26phtyXXWr5Je6UGdfDD1Z8h0GHziblvpR
PlU3zV7bKbi/eMDT41V3bWyt62RT3RbP1t5QlkY9m0vORj1+9rODMkgdA3YpCzSI5GpTashNFKr4
kA66v4kjM76nMSne5VoP31upvvVhsqUUeoAL+KJXpnBV9ImzkXxRRp0kj77LvvKGSonx8InFd/Yr
x/R0/iutFuNXkV/Z68VjiyWD1JARfN9/uhxndja4D4HTgFijTGuUQambeVSmZFYJ6TJt+CqH/bbw
Yxi56rVR4i7nZ5vLIWf31R84GLglYMSTZRdXeWTEEt/ecm5L95euP9ThQhKa0c9maaOFyMVjRPJM
MShRS5OoktBRCAGIBmGy8uPrIb558mnk1KCyVSVcGfG/bySPUZlHsNgS+LNJ7nN6JQuHgZGlYYtd
RIaikKQvNSVmp+9vEH2S/ZIy1xMpY2XUTbgBJW+7pn6tKAv319koSPkD0ofYh9Te+/Xn5mgM1SW5
gavElTDKJFCZ4dq2UG9aCjNZ5lknhbnX5CS/xkDp6VHTRz7+UrVn9kxiiZs4i+FxOsU6Rjif8TgJ
9KNftNdBLJ3ctP3UfP0NMUlotZ5pQSb6KMsIqq0j7VGlLy0WoZ/YOiRs3m9jY+qPzttZVijRykQI
MyYraCNHFdvCDOI/PfXLYWbnywIxI4tASj64Bau9YFQ5AjtHzX+IlUcz+Hr578/erRCMHMv7IzJ0
sk9SUR6CNGSyOgFWT3vjucY64eZbK9X6cqT5kfwnEmS+98u4KlJZSWJPP3olShCql5zMRv95Ocbc
GpYQLIfSwT2RAun7GDCtez9H+fGoqoewvZGC29xYoMsshZhsE0MKYtEPTe0oIYruJaGdIsgj+dXC
d58Pg433KIk+Js73IxlQjXE8irTHtI5wzdLvqZjttcpZOv1l/s70wgst8J8446F0toxx6qpCDEX1
Y640B6zOv7tazAtIR3q1NqDKhd5b3DajjttTrBS7WELFSI2EpR7Fn1Pgw+8ASU4Hnqb1B/fjphBR
U2hJpegRrZ1tvfXWqgYheQXEyPkJckvZjsrs8irYuFdIsVD2NPaLd6G53SCd/YrJxwXVpbWlz68o
N/p1cexvhx2l1kN9hUqWa2OFt9ZRd1otCdJ/rFDATDoLO/nYvLnLtmha/SioAhqBZQqK3teEdVmU
D1ie0cfniXp5p/x5Y3yYcJLKCMgBwD99HOioOVu6nvHh/Vs1F9ce+k/qRg4OWnUDz9/Ukk2pfnMh
pV4OPLuw/8advhhwveKQizlmEAbAR4k9VNzFSz7us9/xLMjkvQDVNcHQkcGFmmgH1alANKNNS6zo
PrVPzyKN++ts/xS62Jt9wKXN4vJqQvVEnUjeCH4VfiJ9YkDyn+81fZtkuW5h5M7SzAoPYRi3/ZKk
5cJhMHcDHRsjKEnRIWFJvh9Mhlwuulwczo1T4Uj3PMDHlON7x0XVE4yc/qml8DfcZO68KEXeQwm5
cSC+jJbdpmkNG4+ZhaU+u7vORjW55Dam2lcAAFjpqA8FqD/mdAqN/ibDgqEzl4xe59f330GNx+DZ
ghDNCldEhQMVUY5d0XiHOimu+0xZgFzPDmoEkysGd2teq+/DRDmiUDEOP8dAAK/hoFwtiMGvOveP
kJ3XKiI4l7ftfL44CzhJjUbdBkPfsaUg+YChRRJrpWjIxVW+06z63MvtUAnWYpZFnBxStsoymWp6
vvBCn7tE4MXwz7AnmVKD9yYVA8MeulfffQz8L5eHObsDQDtQgINFAoHl/bRWWRZj+s5aqao0skWE
0GIt2ylQrX2Ld4pQlQbqG9HC5M6mq7Ook7kFDtOoecWo5DJ+6zT93o+ER7lNURhaUodYCjWZwBbJ
tzYfN0Paa5s/aqnoW2kapoHJ7vJUzn4qppAbsqXKtFneT6UhVIh4umRGAXeoUXCNmv9nEsjfEFMu
jJK3FcJACXdwI3uI1PLrqD8qOun28khmtzRlGXnEzPOAnYwkNYNUywu2tJbV1/oQIdCmXNFmWdjS
s2F4/sOk4+ilOfR+wrys8bIKwZ8jpLNNbIYPqdM8l/2w8DyazRxnYSYJyggjxG0N3uOCG627PLDj
9rZ0VHvUPPX1TzwqpbNgk/2E5DACSuMiQM7YlhGVwvDSluBhX/5Cs2tNhygPj46+0pQq75phoTQm
q9ottVNVRQ+63i4sgtmNcxZiclhlY2qAcMhaQ3WvCPp1P0hrl5sSZ+Z/GWqyEMw+RGzY483Xm+Wm
ASWayuFdLafrMsq/X5642cVwNqrJYoAbpA6yx6isOMN6GNte7VteWGur+d4t4uNmF/hZsMli6ORI
Dz2RF6ApdTbOtGvBKDeO1C9khdkcTgea3gSOFfhjvN9H7pCgdEKB/Si7nl0OX0Ov3+Mhug66zI51
9MRSZ/OZWfwbcbI2tMFvOsMUtGMBtbDQQ7tys1UUvsZStDH8X5eDzc/i32CT1aHXgMNjRPqOaL0c
srJ9oRL6ZJTGZ07aUZgBHDEumVPYt5YYaSUHjnZ0HP0F1NjOQvDpU1/qb4zxS57dlQId3UexJoao
s4+EF4+Ku5yjEZJX6zwI7GCIPvN6BzYPOYgTiUb4+4hJnJsKyuxMXvXFcGnOYn5nhT8uf6HZTXUW
ZDIsT0utNq4t7Rj43zpXWiF+jA4/vdBRcW4RoTa7Hs6iTU6nBAeOMNaZxKDyf1uDutVDcze0+u/P
DEozJdBhpknV6/3MaUFbqz7t/GPSRRuotlwa3rT6G4AkG/lv+3Kw+TFhByPhzsp7cDKmXG5lwBka
G2rI0Y9PN0Kh/rCGJRjOXE6H38TRzouHW8pkNeipXziBwdTBf0LkGlPgcC00CrI/C0f7DN4Hy9mz
SJMlUeZK2jYJOamLg03YoRacZhqIH2Vg/QnNzoqjQ9Oa92Yo2I1qrX0U2JDTLdfwOf41z5CfgtMk
3kRAT2DRv/+Qvu5KYkel+RgN+ZWD0qaEfKJSLkSZO5HPo4xTf7a1Q3wQ3FjgC3pyf2NY7WNhiksq
JHOr5DzG5PMVSi0LRWpox7x6qLXHLD2WS+XRGSL7OFv0T1WwuwBVJtkWc3AloqBMirJ8d1MXMWA5
J3Qp+QV5stdjNP5w3DNtwxGDO1Qa14Fp+rssC/INTKct7gzrOA/vHZkSli913UIGnUs1YxMZXLto
Ab2dbpQCRfG4ULSjjCzfWJEEI6HLiMkaKHZ6S6Cp+Y/6TzRrUsJNKdz0esJkCIKJBzjK2bq3sFNm
vynbHgA9F27YP+/XDdJcHV+VAYnVQ9jeZuFrWi/VPMdvNi19janl/2JM2zbcQdDc9YmRIa1NY7yJ
biQjE3ZG4GCXDYSlhWClGtl+KLwrn67fuu3Dw6CrP/ViidA1P14OIxmxhBF7+368Yh8gX5MPlJNT
DfuJA6jVrdSaC8tkKcpkN2Yd+jlayIgH8afpH9oK8E75X8aY7sbUyjwdrYBjFD6r2Y1SPUTa4+Vj
YTZfa38na5JF5cRF0tpnsrCRMWN/DYHQlp3nXIm3lwPNNsVHJQn6IrDLrWmbSuhlE7OYjpV+qJDz
RNEpfxCfh+/+s/WNlB0/5cf8Xn6NnqX95cizG3rMy3TIVHqmk2NWCZpMb8WaDY2CeoluLrrtqzbX
7AAju+Az1UuQiP9Ek9+vvrqph6JEAPuI2h2gwJ9d/YBy28LCmB/SSB80oEiCun4fRHS7wgnDnFPW
ix5hGG7AYq1cVLOdbo3B3yeuDlwZ/ok2GVKUNXIDX1E7lr26y+pjghRSIv57d1yOBbrLFN7wT/8g
4iPFeWTVsEuPpntr6ogJoz/eFHdeLS4MZ27JA9yzRpAY8zdViZSqrvCsOmHycsWmQ7tGctjmerYq
dWlzeenNXlJ4Lyn0mzCS+4CJLeVeM+M81o59X704unovK11yL3ZFciVmbgboGqKnigg1mt3KJtbV
8qAL+cEZCpSh89fLv2Z24DJERhlKO0aK46o6u0B0dZ9WmSNpR8tLf0ddfqX6yj4Q4/tW6b58JhS9
T/a6MZZfJqEGL+18nV0gSL9FMOtpfWsoXzMAeP9dnEkWbrU8jpWepVlJoa0MP+PsWTa/R7iiXI4z
t+FGIZr/jGcydYOI+FKSkbyULrcr3/2uugGmt0XobQTsAZrKPV4OOHe8oMKBWCHSd2DaJzu86St8
mSpSP54oiBb/7NDRrMRPTd9ZlMnOLmNqP5HIZ6IFa+eQKnwTLZXqpDYvnxnOWDqQIfFhY/t+PRSm
FvNcI2GZ6a/EwZkr1FcFelaXo8x+JRIiixttM8A376OIvlT1Em7aWHfKV/Rn75v4OsEcEWT4CoDg
wpqY3U7ATcfSOfzjaR6pCgWIa6Orx8x7gCexKlTDDvzrJlpSHphdC8AiGNeoxDQFmrtVJmotfmNH
0cWKWeltTxRWAMwXZm/uKsoFDv1hMJm8RyffKOgHJYBaobLGk0MXprsk0BeO4rkpOw8xuW1g3VlH
EQKAx6o0bQf1b0Wo13V3LJFSuLwU5gdDjoegCql4mutwVCgjBAfUY50WazVEXF1Tus+c9f/HoYYD
gF7k+/XWSwMt5kxSj4mIer6AN7El2hmJ4fJY5r7/eZhxrGd5OxTqlHoSYbJAvALDB33noZDD3Sei
wB5AAW6UoZwWCOLMsIoi6tQjVju20gKMrlswUUvaqLNL4G8YZfLgwbasEiy3VbEEzDBLSmrSaB5o
tlAVX2JHWSiWz2UEtB3+M6jpRanxvEJX4lo94ln95OJTtWrq+kehWY2tZrWwQcF4SbMG2Qi+x/Qx
BFQGiJyK1Kw2VUgNHCT3S5napeaXTy3qc4EZ7ru4Q3ijfsR2DJOpqr4NJeOx95Rnipw/kdbf4bF9
Qldy0xTlS5iXlExi9002u00XAvoXS+ngOeGhEtvvvobLmtDFa8fMcYNX5UeA41eNamydtHuIobLJ
jfBW9+ExT5pNGiqvaeNeSxiJwZIIXlynoQA0PLieeRfE/iZx5ausUZSVprr3oo+FkoIrjiNVzxJM
SeDBayVutobuqrbgkd8GpJOl5gbtir2s1xg4Jo8C7ieoP28GaG5K597gUn8dDdEOKKq/0lOM3lyv
eUPWGGsLTI4gCUNJUp8DFUXXusi3rZW9lkkQA1HNr6HI265fUNwLhj0EygdUnbGnw39i29ZcDOPC
wMEhs347yJSge6yfWiwmV9jJPBd9ey273Q0Y/sdSHG7wUSg2laL/EAAdK470FAumvGqj7i6L6zs1
6Na6P+zUsmP7atkB4+8rL+4su2vV2yRrHzRd20Ztts1xEVw1YneQjK5Ez8m9dhpxawQW3qJ58q3p
4ztD5mVhWv6uLZxihf8dN6sMpx0Bd4KWd0cw7HAgxH0vbqUV3ZUHqVV+iZa7ievhVsIb1LOGV13y
v4utwVzgzlR3j0Ml1Su9xcYg98ps1Xv4LGDgcyqM4cb0h5vU9396CmSYXu/Tqww7O9h34bAC88DF
IbztM4gjWV320HiVq3K07LKS4LqzspveB4wIUHSr9MBUfCHcVl7wpmCMoZfOrRUVwcqg1d7WHSCW
OkaiqMKCw4O/uMIX5EeVRD+9qn7Oew04P0aSmzKtVmN9pk8LfIVM/UujVleOJr8ZRWSTgYOrxuBs
qbO9V4Xf3Da7qtrBdiHBC3EfrsTUvE1k67GJpfu2iF/YX484zt94Xb7T5XwnWVj2yaQMKgnXceds
OyvY+4PxZmjDztO0W+hv91hTHBOVs3jEzMdNu+vi/NEv5XQVC/GT7sVbQwxsucMWA6raqtLifCvG
cMYrvK+CqP8Z6NkTzxQGE+8cEEJymR7azPua8ibOxOIbH+rWGdx93PkPdY/OeCHcGEMFpzE+OHGJ
VAUOaT1Id9F4zav+RqFyBUrpq+5iE1PKAL2y5iik/h2Jb5vi1WCIarQqazwmLazBirZ+bMTyBgr9
beroP/KmfAwL7BexC9spg/atEsqbGv8tmOYHvRJeJU9VsLhA6iEQpb0cVpQ9nX09fhRZ6g5e5t+W
YXJXqGj1Dqr1JVGNF4w48IYUR4+uyItvEysv1kXc4OkiZoGdZ6qJh4yM07Hu7fsk/pkbzTrt5JvI
j7Za3W0aQb2Wm+TW74xrs6n2kZDtKhVcmSkW3lobCsRy6+6ar7oNKuUp8jpjNCrZt03zoMPF7ZPy
1Qyau0L3Hpw2XMee8ahn/bGqBXEdSqZ/HYg06TO4urZb5KciLMBryxtXU/iwDgMPxWsfpOOq051v
QyRi05HHFJ1Sfy0U1k7UkgfH9579SLyvvR4XucaHm+Tu/KrGxLnyH+u0ugnqbp9Y4V7rpWcItBut
8G9isbnVlPKldhRpPbg5pmNq/62KhlNSm28qnmJW7CorIWtOaqjfNgp9KS/OXkSk2Ycaj89EG5bu
tHMXGTrXiIjQWxm9Jd8f/lqqyKHVyVxkuuxXmdNjaf2FvtTcIcnrlGc3KmvczSch+tSVLNmt1GOq
+wdPz9alrK1lMp9zX7e///0tA8kQDXVIQOQfSuVZVlh+HXOXxbL0cUg4HtSKM6VWP1H01AHxoNSr
mNTlJ1czPRBCF6NY9aiJd67EKdP/tvyFN9rspzmLMbmXybqj5k7FWKLY3xuhdAfv/uUz0/V3GJMX
TZZWrajUDKMLRqeFZ631sRxbWmOzC+BsIOOd7eyCqZtOW7syA/FN8YpSD0rbfXYCbPJYpN1mCJYg
svJ4yZvekM6/zmTFpdhXO6CCuGvazdq87jc4Qx3A+2+aV/PJestvqm/BDtWw557z7tfSDW0WGQs5
g1MQc3eUsCYV8XpIay8ZF3wg6TjJqfiDGGMK4ea2V/O02KBf9SWp0E2RSumxr6UbxJlIiK4DcrZs
Hsyh/q0FmDTInauiSj9gW6krOOiV1m+PDUv/yVqosM99IgSSFB7PgHnl6Z3SldUkz4yGGbPuQgws
iqi3RSfbpsJT5X9i0dHFknUw8hLayZPpaX09MlKLWHU63Pa616xiOd/jALHQ0Jp71/A0o6oCkVpE
mOP9svMHoBJFnpN3rC8ytF4hO5ifAseO6vZMmoVYsDFJBEaShFZqxOpxiN6E/kddf0ny58ubdC4P
nIeY5IGukc1C0lNyTZGt5KizU2up/jQjPqjC+MEdwKCSiKrPpB6Ea66LgybD6H5oX6onC7OMTlyp
X9Wn4rd7NK8kdPKH9fD18sgWw04KRIE5qEHgE7b6Uker+KG901456SlEJS/mKnvIrlGxcO60hTrB
3AvqfLSTjxa0QSO2MLrp7cZjaTa8UQbRXPd6kGxEJ7Y2DiXwq0TBP/vygGeX5Nk0Tz6lXPVD3GQR
pRb5q28czfwkGQunxphMp7kP5RvOPnTekACdjE2KLXmQ0kSlmq6vczTIYmnryg+d+xkq1XmgyVgi
OS2FumcsFN/s1n8cMI12tML+xIxRZoF1LYHwnIqc6QhJqKbvU5xwsF3NseTALEgO2oXi1GwlHfQR
NwfK6R8lL5Uq9iW305Rjq2d2mJSb3AteJM86WdEPU7SFfNeAFF+vFfc517Pvlwc5m30pfVmkKXAh
00JP7YtSmOSCckQFc1O391J4S6nMrtSvcvTlcqjZ5YGLAS2Q8bY3BQnxGuOK1CrKsa55pKED6bvJ
SdlwUf5xOdD8mP4GGvfg2aGfwUYvGkNSjoJ4E1c/6korr7NUecEA/SD72EdfDje7s87GNTlUuiKq
oiLh+/n5SzxIW0uKCbvEhVuYvWl1yQUzlgB2VsAvOCwFb9M6lq1TdUnc9eXxjLvnwzb+O55pZang
8g/ig0hCKPK65/0hPnwiwoh6R9OAouxUKA6GvpAWJcdjU3ffXD+9KaJ4YRCzeZYkpOrUqkA7TE4V
z+gR+cHm+tgooS0MzqrF36sKupUs22mL5068uzym2VVwFnBynihZ29aRkalHr3vNS3wn4/8h7bqW
48a17RexCgTzK0NHtdRqBct+YTnIBBMYAYavv4s+dcctmtWs8dR5O57SbgCbG8DGCo4HtNVasZj+
zB+LM/E6KN6boT86O1+S3LFLI8L+UXK6GSzdtbqf1hD5anVXpwRiFmfoRQVj+65lezVfWbflMf4O
PvuwqtByZJGi7g7iq8LRr7JlMJRrmb74+V4NcfY9RY5e4JaMpUuqDiRJ5jpO4RoRQQNI2XBJVj7f
RdSO9U+8P3RWaT90YFJhSpM78dN6S3cidYtTeww3+R4ebfqm39Jjd2Tb2wmz+JldhZ1lKAh7laUK
hK0yABnD75H6dDvA7dXCu/DHMpjj1QNdYmzHsoUxKMxl+yEKok6szN/t5dLIbNcXrQ61dgth2nD0
C1iKxvE9Q6OqCeFfl/CVY8yCtCuOi1fTNk3rVXHXHZ5qaYJpI4dJGR7+2D2UaD6B+Wddorto3/j5
nt9D2XWXPnQ7a29eYrkxfvy3qZ2m/vpHwBs2ktOYjfiFJpC+sRRPaF//W5BpR7gKggYzQKfTCVWH
OSCNhaegc0noGtV28co6qdDDIgp8aqAyP8YBXbDQ04TpZ+sp25f76l7zK68/0rO9j1+gbROQTevJ
3kuZG3rKZqVQL+5rV9FnoyzjAca9I2pK3rZQ/HJxMHcbNJJjuQYgXv4efo9zVjorKyNR6CR400rv
RJq41Ercaq0LtDQcgHEMBxcygkPVbDLrIgb4tZ0OjZSBF/kU1Y92ch+Vb7dzYy3MbNYi7tSklQij
gtAF8XJvgASNnm1ZtVLy1wLNJi03NMWSOQINsKrXkA1V6Qr2KmATe3tE03c739iuJ262t1i5GVkg
ZONMT0+pc3Ki99t/f/HCh8YIuN5waUK+z1ZGVq0+2FaknxXYhW9UP9uk0LQ3PeYDgh/E5/oCv/Jh
t0oTXh7Y77izpeIWXAs7gRM2mvq74tDgbWgHNxefXdiR7mBonZne2i1zKdWvxzpbtSKvyqQcEFMn
z5V+tIAr75q/gZNeB5mt2CjgD1cLTCg4jN+UvnomWu9lerujgHnrtb3SJ1qcR+jg4d0Rfk1/gBJE
C1+JfhqTSuu7kWrbsrWC2zmyOG0UbhnTmRGH6dm0AR9cQYQi1M7UiB+aES7qE1RrUNqVtvRanNnM
lVwvmR3hJWuMwgFtYvt9pGmQKPH2v41ndpJScePUO3SQz6T8WYufYgRPcA1bsXh9BQN48heBSgfs
Kz5uH9RsRSMiC5O2tbfprjsVL/WxDkZPDdSX4aivFKTFNLgKN5s7aB9Rq2eYO8HjJ4t1xyKDdvDf
zNvvIc3mrbQFYBtouJ31OnbJ0G6U/qWqrZXVWRnJr335an83yqhqKj69Z7aHFkYVWrmmFDVN/R81
9fdczaFWUIrI8WaOfM5k9N1uvuhaQCTfAgqB+8J/W5df57ar0VBnrHPam9rZrN9NpfWctt3cXpW1
+ZodNDMtsiI+oN6QWL/PTQPS4msiaIv986tkptNvuBqFU9MyT3KMYmrfN/dGuVd3+ckJ2kO6j886
DkKghr3EG30XvclT9PQ3lwJA2SHfMuF79DkPljtN2EP0AJknU+ANoDpZhX/BarLxcmTYv+7Ff7CW
RU3rrkB3xAJBdYiLrWpkx3KoVrJ7scZdhZltew7+uuZ0FDPp2C6U4V0BSIElyd98qhNODW8HaLfP
sT19iucNhaNZQevvJpjkkfaqIDVuZ96vGvbHh/Q7yrz5Euaa2ZXo3p3hpDQATeuCe0ZeqpfoS3qC
p4wP1AosnV8T02eHv9rLr2LP7om5FhIF7HPtDOSEiHeZ8easSXkvfllXIejHrKeCdBLu41irUveM
9mKNK1eZBbt3nfyCE/5vmbTZt8u0yNBpjoqavjavKrAim+40VkEUSFdsjEP/KvYmnLwfUr/brRp8
TT//1urNPmqbxVasTg26RIVIjXZK8gda495ocdcenzVghVJ4YkG92q6TIGbJyqlisQpfze70pVzV
lCrunGiUCG9RZWOX1GdD6XPIb8fyQErVW8nVtcWcfXgFByADCtzaufWlD3rkBlJT6Tb2hD8G9q5+
Ebu1V8e1AU7/fjVAwxlxHR6n+a3wUVSgblHZb2g/bp2q2jhs9G8PcW2EsyNABfGKQU3xNUpb9bQE
75x/Q5u9TtfZASDsE5MZU8YoaD+lzAJjCwZTa+ofCzrLH74KfYYYhGtmI1OGgdRvwKWJr7BnPoLS
59WWn9xjrz5CIX2F0L8yd3NDYTE4hqKBp4YHoMHFPu22dGWbXhT/uJo8fVZNGggZazZHiDCHDK/i
9pPmFTAtLaTEQ+29k4+071wHOBzGlbVKPVXDG9/6XP6Vam1RymjK/vyldRSouMcBZZ/KXr9Tohpn
benKkbgSHnUFWWM1re0T+jT7V19CDfzHqAwoc93Bemjv+rvuvjioR7kD0Ch6Zpepl8gem0/12iPS
4m77u8bMFV44AwOpmpa1cjK/NHYDug8wmFmZ3bUos9KSqQpQoVMVB6K1Ld7MDBqN5crdaLEde50+
s2rSqXHSgSSMS8uWHJy35l4+qcfQ15/J2+BX5+YheXT2a6Jaa5/FrKS0tK2HMUFQw/4WhT91uiYx
OVWMW3k5qyhJCeCEKvD4pWOvkeI9QhKiO4ou6U5le4b5DOnKvjOtxo2Qc8ETXgtHa0HZP1uCvDKr
PwqT+vlQvycFX/nmVxJj/lSqdYrdx9BXOOvDQ01bNyf3Dft8u+pPS3BrOLOyUg4hh+otUrwxw41l
Om6U/yzGyAPjyIMc9t4co5V0X0vF+eOojGADFRe4oZVvVUAANX1uz42XPWm5e1YfG6jOAU18BLR4
Tatm+R7y+3s2ZoWkZLEDA26ky/hgn5wne6u42l39tAdU2sdulB97z51u2BRKC65TumvwiLUFnf79
qpClbVU48LfQznnxbhaQGR+Ea6trPJO1KLN6olYp0HkDMjQ0n+rkqcwPGmQEb6fNoqTsVT2ZE3Tg
56BKewrS9uGxdgbq6X1o+Frb+bh8H9KQHmRu7BURAw2uvN6OvlxXHOD0fxkPzynXo26mFgDVqMtc
O4Vpfe5jI7gdYvm7+CfEnGcNZjmleYuLFhwI3YxAa+gA4treyiu349mhVZ2VgMur9jvg7EKip6HJ
WzDxzpH4lrfcleVPGq987HS6EPz5tf8OMvva1azUTHvAB5D+NB/trbzr94CZb+F+bQQX9r3Z5ttw
8j8BUs03j/WWn4zz3zxTQ/jj/xdvjrREX6mDAyMGisdqUPi5Z8b6SuFcyQ9n9p2TPtXDpkRyNtVP
czzXayToxbUCJBWijZAjQHvu43cM1P6ECOyxVob1CrcV4QKF5VeSrT2uTJ/qH+t1FWi2gRJYB6ms
bXFDTtTXyJAB5Zrr5CxyEw0vxbdTfnFUMOdQIZMBQvKc91yBBSmkWU8ZmO+RJxu4ym+LZtzeDrO4
OFdhZjlInYLISiJMHMbwTqqPVV+v1Ie1kczuxZ0G9ycOFZHz2Lb7ujR86LGcNIvsbo9kOQxQgmhu
a5OJzcc0iFMGlI1dYiRGFRiGgLrEuViV/bsdxZiL9nLHzFuVFPheQEO3kjdpvSVyZSSLeQaE6/9G
8gcDKRRV1LC4QZsxr+GERX3IfHlN1rjFX+ErAeH8J9Rs+fUoqnSsOg6iYPmo9vfIAqlmWDnurs3Z
LAFkWVe6WiHI6Hzr5TnS8cFA+ey/LL9BZlVGKWBbZNgVJk2ACwV/K+q8FAC/3o6y3OS5mrBprFeH
BtZBLA5M7Kl5Om7sQ/+cnJWHyXcct8zMNx7Zxd7UpwGXhlO1cq2d6tis/ECVB9KBwHoT8w9SMYyo
S7iIMWgAmfWuy15FHx4MEvkmgzwOXxMJXUhCKJ/aAOCDVAoa8+xzElUSws4HzAVwmd1swONa2+yG
7EU0a9a5S6cXKIZTuMTh4RJSBbNQtQQcWjfAXRy4fUgYkhGwr1Ip/YhlvqmHLjzYvBoyg3X8/fZy
/sIPz+cU/AzIGMJjAla6s73DsBjsgNEtOAPX+YqrLeq5AZ/1qgRWnKi0d/Es/Ojklp+XkBno61IE
YJNdOLGhY6bfVWOuHczEMJ6qthi91HTuVR7dpxnBYchK3uOiDp8l+qp+Xti7tALON2z7EwxKFF+Y
cJLQ+nYTC0PdwGtRd0fHjj0TH4vXlL3c1lbXw20uO8DvU/Wivnt1cHH0NCcqgqEentqxureG4mgx
+1FLI8Vlgp4aWXJPSKCzdAVeQVCcBFEj7lxQLWDNl9tbrjVHXSm/8dFpXckg1D3kYOSlx842FC81
KvqYgyPnDzW8/AagaQOWxbAIMjB2LlPAI0yrDqqMPjZEfBZFkcDvuLw31cnSaADH9fYSLWxQeKyE
TSik3vG/ucxvn5Chwbegn6MetKLBIN+LeE3vYDEG3gtggqiiyzynG2O5irrHq+xZdOFbzpgNC798
7Sl5MQgkKygMFykk8mdVEBcBZUBbZoLayiBWIJ46wC96pT4tfbVgTOOQAj0rPPHO8nlQNQbYArgR
MFLboknkmgNyl3PXMdc6e0vjwb0CBy4y4aDn6EPHHsEAnEKhYj11ybA1w9XhLJW86xiz7cnOHcAa
04k3kUOUW/CADeqpm2BCw/jUWOUK33hp9ia9BgtKeBADm1cDRYvTTlEbwNVABLP4l9qKA8v4nK7i
kRZ2RLgcoeQBPkNhNDDbRXjSKrna1vrZ5HgRqC2w495xIgpufzprUabhXu1VUT5kRI0nhoambSq8
wkdZ5MVraLXFNYLDIVRGUUf1+bMHJIHHQpHIA4Xd9QZ11QoM2QhP/hJ7BmcrY1pcoqtoU1ZejalI
ZQ84BsYkumjPTVghghbaKV/LNd2ttWHNlkiFt84oKLCuMOn01H7waCY8nfCAt6NnyP3tpVqLNluq
hrOu7VMkhIF+YxeFO6hTuZQkQQJu2hB6t6MtJsbVJE6/5moScbVQ2EgRTfaVO0Tvcf0cm2tmRr+U
uuZ7K1L8n8SYXZeUuDKNmCNK+D4c6KH5OngQjH6GoMOh3CQ+ZBLVDcXGtFe3bTAG5K6/zx+Go9iZ
/zFnZueLUQVXI86wlLBzB3n/MSlbF+6645pp92JF/D3g+VMHyakOTjni4DDghfVbn/978gmKBrYp
uORBZcmcDYTWNtOdDlSlPGq9MjXcEnL0ytd2/KsEAVHCgdXGdCybJQgTINnBKAbpaF3gxbdNFLz/
dmv6NUu9R4CdfoeZZUhntYWJPQSwWp948Bf2+FOveJCY88D3D4on8cQexXFtcEt9lw9hZ9OoJDIH
Lx1h+w24yb3XsB3Pnrv3fFv5Mmg9QLz61E/RhIdF8DMLRmClH+Kn5LT2Sxa/eogUUqicTNpqsyNB
niijwTXgQpmD85rKjN7VIffn6j10I5Lorun5CrF28ayNTiFuMMggXF9nYx8rB6fFdgLCauMGNlBg
B7a64pkq/IASGL+SFlAGK4anhxnxV4uH1UrtWRyzManUgEIM8vysribGUPSdQL+ZaapnqU+WEFtR
KLuh/lwXK0/yi3XuKtasqrYwei9kDGxQnFC3t08j/I1l81dBTEJMwIrB+pktYkwjahgTWKtKdC+T
Bw6dfGt8vF2xrV/d8D+qqfE7zGzjq0WL5/0aYXBOSN9jUeluRvGeX5Xd06/Tajo295EJFcNhLLdE
S09CgW8qzn/e6DjnUMLLhOf3Ee0uIhehl0YpNFWSofPyEeR6Te5yGp21SsBvBWwfr2cwJaLwhE0G
CyoU0BM/xEQzXQIras9Okw0UQnedlvqoIMwtZe1suG4/44gdVIPcxXnVuyxygtLJXnrGzxW1t0Vs
BtBwP2gkfC9wXe7CGrwvcom0C1P4ToOgKEnjyg+NvoDAVPEZn4zfGtF9W6vfpRgOKcm+Fqo8wdu+
9a0wDj2b9Q+9Ud8xYknYGzkbC2c4L1SbysP7eeU1kfqlJzX1WEEOFq1ehJEGFtRXcl0EJksftN76
ivPEI0ltHCao8gCBK9W11BzSRk4CsZdODbIx2emjA58b3HjAsnrQU/t7Zhh+B/WKorG/aUZ04kX3
kDndCKEvdtZqKJvqdlf4Km82ESkvpjncQ9boPg3lG/QZDnoXQUeBHvQm3dWUHHHUrT2My/GttPta
jaXj4tIMuQId+oOVnm5HWxndsDJ8nuvBMMLtc6Bhvhlzug3H5IvilBs+8K+pVO9YKx/RGfhajOOw
EZx8MYc0d6ET+aOtldhNzfhO5xCa6fvuDnTGIwh/Zz6AQFS3wnKFXQAqkhV76Is9xwWFIG7e5W6n
UZjD24aXlWKfOezUt/HJTrWgTvJvUDSEwAkMN2zRfcHJCRbGbZkhFZ2LFhPkUG24qgITFZ6IU9TZ
xDeU9LEDUKSG6JJIiOnaxfBCrEK6hV4X0A9E/tRFfjfweJ+KKvWSVKS+Y/POFX0UNGPyqYVKnVuF
Wu1lPd6cy+pVAWHI6Iic7HL3dcVPw6ic2GQhm2evmcVOGmu/cXs4KpoNcLxILtnQcx9Pyxs1tL/z
ZPxeOPVXp7fewdvfgaRDvVSQE4/7wKzGgNN+b1HrImxxAA8VtB2l/C4G7TBS4aWF+ewk5MmR4UOT
NKMbDySoTdzVc9Z6EOrYaUp7LAT9PA51oMOXy0eb8nFQFRGEnO2LfHhRE+NTEhLhRglQGXXWFYFR
2l9HogECH3VoOkU2c0d8QAA7Jy9jApfboYxebMl/kAgtgF6FITD0gbg/2KINSjFW/kA6X22iA2dA
KvDciNxh+nlFlhxslm/ImPyEi94drZRHpXB2XcEOeCrepan6oww17mYh92XenCpRPnL0GFy0Fx4G
i7+USir9sqLbNk/vstbyYT+xbWIo3GTRvSXoOQlDyJ3lF7OlF1CgT1SGPv7kTuDlz5W5/AkOoycz
A21OOT6Nddu4Y1O/hmr9RjLjmJBq6+jtvsnTDVpf2JMgbzHE4juUCNV8BwTLd8fOX+pkfIApMHCL
Rv65F3hFhz6LS1MZNHG0kRLX4JAPkB6m+MJJdIy4VYF0lUy4V7KtM/oNiqeXoRguUVy9VVa6T6Fd
g5YN9zvVPmXcPBUVP9O+2EMDKFC7FAoyIseNgN2XYOYUabUfh2EbdmTDWlgECbWFabSl56DeGy8p
kOlENN/CAUjbse6sXaUX22yglqvrvNtRlqp+31aPJep0ltr8oYWjQhFGF7OUOfCENeRWJYywoWts
g6ArN6kIaz/V+2fRstiDfgaM4hPyGXJfEA/Kun2r1z2cLAD8NwgOL1nNmqNtaRen4SJwKnpvMkXd
ZST+EWda0DWM45tKm02VS+HZEvKuJDdAFKDaW9GhG2WLAgpCaf4j16qfKVW3ZhXhlMBZ41fVeFCI
M7qQDr5UecROskqaoyTTChjWl6HgF3RD7L2w8+wrrJrgeJFPqa1UOCYrHi30i5MXBGzc8JIn9cbW
q8eqhfs8/NehhwSJVMBozJNeGJ+VaNg26eCnEmUlounoR2VTuFqHVlkU8zvJp5MMsGGBEPKxVkTt
VhG9G6DvMkTml9QQF9Z1G4WA8SZrNd2qdf7NIS2mV1OTLSO09i3Yi/l2ZPC7zhpgeCP4sGmklXnA
mAPNwHsN3oaK6tZk+JQS+101cFSK0l+sgOJdTRiZHH9Nrx6UbdjEhzAsj9RGS7EgMFkqygb5pl5g
AaJAZWo4hUX2hG1ZcxkZzqNufc1Da5NUKfJqtHyp8fe4r+8Uo3spmfPQa7EHZZQ7W+u2cQaITYLD
q8zvO9r16A+GG0a0HaOl/daJzisG84IKecoN5H6mPEdd9gkuBg92z+9UmMUauaNBkBAqOA6DSNHQ
wmgKWlG7CB++W5sJgFkqzKFk1jwmIU/B9OlwRiyil5QrP5waY8pKdLmdRpwKAp5JW2hxUDMoS9nk
Faz/L7LPevRTpS8s5wIhoVen5Y6rDQz/bdqZEAs3Er/r670W8ROoFs+5rW9gvvEiK5BKmyG8TzQR
sM72pKmdWjjEZ7K+67JyK2DGBkGkQ66zl1aFMW+oy8JVagjfQEHLA29z1zd0g4f3FOdYNejFaPiV
JpjbJ3JwQyKDPnZOEDOE1w/UmoitsA1vLQLClPbC8ziDHJKVeKgNEnLm/NIl/MBI96mz2dEYqn1r
x3sNYngoEuPOGaodZ6ADSG0H293Cj0i1ARZ0U+jkUx9Wn5tQfWWFkngyYflDJoAe7Ej2qKbxK3Tf
MlehOXStaLetVfsQjTG+kUICG5dpzz0htYv9L6it/gIdtIdaj75VlG2JwOtDCR8FmQXZ0PljiJqD
7siWSeOSFdVdo4yfurL9CXW3O8NqIG7JftSq3MdpvDeKcGcMEfbFxM581tg/FNLuc/DypUTrS0qj
9OCyum+VEW7zw4MixFPhKEc9ll/gWbLNNLT6bJw+moxupVkAZZB6VNeDho2Hipdb7IudR6h1R4X6
mLXY1Tkjd1HSvUeNuSWMb7W8LANeOF+JY0Z+UbC9YNrJoZpXNtHGsfXOTSwIYSkUhDk9zp5TYTZu
WdoW3qmaswNTE9fotYBmIAhXCVqczagaF8pD2KZp1lcRQrmvjDL0pLOj0mqV1zF7T9QMWpIJjmLM
xkHCjJ+0UZVew9s3p+px/pq6/e2nEjqbXmwl38MERMG8ucgUQNqogOOz3WBLJthAhnbYZ7JHtEz7
ia2RbaFxR9ycwdG3j6OjVAkOeD3u6fHXrKqfqTKWfpvnzzknOxYlflnAXcHSw0DjBq5hhnPB5vps
NvzHmEIRL60s0xt1Y7goylT8G+c4lpCP7OMC30+UQlDDjl/MToTbLOHCT0eQzFmLh4su71vf5LUK
pQNcCpKmtE5JihyJFKhbplI0vhBhjPdy9EP6nnQBsXEidiT9xEzWPBhZF1h29bWXDsC7/U+9w0QU
yVGO4a7oIV2TieJMW1P1S8ugXhZB54dKGywvTcFZlUYxkqQzN7ItVK8w+n5fDu3o9oXduw3pTFjo
ge1pjMNJkcQ5aCA8bGyDPkkFejwdHQFZLqD+leU4arRszbxq8QJqUtuyTdiFopnysfmFzT9t6xJy
SXCd3iXRua9VLzes7SSfVpcvt+9ti+1KNJJBkoSDtTEnIsQVLQqLD+jHQ8rjngFc6BpK8UORKFeG
aa/QHpbAtnjDMvGGhhY2hejYx7F1A3SgSAYyVOsb353YbVw0L7vO/d4G+Vkx3XhjwkRm5Ua/NMZ/
gmpk/iQ+FhEVJsEbWhfVgJczF1flQKsuo7bS/lqiN/4eHiLNlq4YU8hr17jPo07VaBkJ7md+FKRe
jy0MplA+LEm/4EH08u8X8XqAs1cIrRBK34I0B5V95Z5l2B3LsD61sGyiq8b3Sy2L61izbkKRaKki
OYZoFDgqhMm+zpPRpX3ar6zaUrPyOtCsn6A7SYPrH1ZNhNEWlvf7AuqUt+dtbSzTv1+1mc0OVicp
7rBnIb9Ck8Rtmt1I3v5bjFmLJ2d1kwwh5msEp0GJysDo8I46/AW45EPmzRqiAxcJjCeBFcTe4RmF
sgmb7hirK9ViecIcCxR1vBJqc8xPwhsFdzxMWOjcWzjU9/Zb2z3fnjB1ytZ5IwlC6KoG/Cgq0/y9
Ru9joXeT9ImZRZs+s90GNmC6VjY4BePokmu+I4o7XUs2UVEch0Q8tSUK9+1fsTjSqx8xy744L6jR
c22qGXLfcHDASnJ0KmflQW8tzPTvVxnIM0VJoH2knXt5NIw707jjaz35tRCzBAyBCIMMCkIwetbA
cGzYNyV8vz1bi9/q1WzNsq9nTfU/Lm3rCEBhM/NBHegKSGexil/FmPXii7gq20Qgw1PTdlMioQbV
bowQyjhxsrs9nKUd+DoDZ7sUXkn0KE4RqnW6I3FwB4Bwct5Cz8KmsUdhIX473soSzd9l4CNqqYqK
jB/03mtxrO06AweRtd76WpjZ7pQ2TWWh1Q94ID1z03Ib9VO/xvBfmbo576QPdbthEYaiDE8qtH2l
7AO9KV02aT0kf/NwdrVQc6JJWfVNVnaIJqSNqtB5g9X4Gpd+n5r+7TVaSD9KIM8FJXYN55a5aiE4
F1o/9hT8KhpunRJ8J2p4jcoPJTaO26EW5vA61DwdHDpkZiJwOgnr6VBaB9w5VgDtlHUAlM+/z70P
wWZJYTk9UAUJghVl+JUlFI2AobwL9TWFmiWKOvYMSHKgskM5YA7kJQ7EK+w4RUVloPVGu/YJzXQZ
KK/VXj52qYcvbUWsYGnJYNMEHViYjAJzORsaqXpaijpLHxVd9dUECGXNwgOvjUtQNubhSoIsIe+m
w6VqA9wCoMEc2hJi5F0bGcmjfQof8/t0lwbjLlG9eB+djCB5JX7ux7ZLvold+/l2xix82R9Cz2oj
aGSRg85s8oiuiMuh0oSbBTp5a04RC2UeeW5iOokDdzVrVuaHWM1qkYjkESZpXmNdFGMNVLwUAUqa
KhgxKoFJz6zyRinkVCpoFT6S2vpZsPrbaDYr67QwVzCHM/EahvYedEhngyicAhQcy4kfTUf7RFV5
6cbBs+w1wulamNmSJAWtcAFS4kc6kD0J5aY3lFfSxZd/vfIfRjObMKl3uVLCwO6xUj/HSDamCDiF
rRlCLX28k+fi9LwH3gJaSx/PKUOnaklE9RivUPRnrtdmwFhTwPTwLaehBl+XHm857VGM/aYSIXqj
if3FSsid0O3Nvx/w9S+ZzaudmDYvDDV+zLl4GDMWRHX9uu6evlCD0UuBiCaegKEkNE91u7ZqKPwC
hNHpB6hQuAA9umr2g6qFhyvJ7SEtJT3cTTUMC6ArlMePkxvD1DKteBo/ilxHJpp+yNZQSVMazM7U
+LkaHMtVqEz+oVinKo6iWkUXPaqJ8EsdCnwi8jlEh2s03gp7hHNDCxkvc2VzmRZjHhYmndgKiQFE
8NynKedhSp3QVs5AEx7wGCzRvqxd7gzHUMpvhypyVgrhwlQ61wGnLeH6PN0UeBpLFeXcSTTVcuW7
MES5MqiluXTgqYrLCc4emM6PMSIZVhUNdeVMlachdGCg0AWaVrsG/N7U0Y2G3pfJmjf7L2HOP6Zy
shTTUR2nLeZj1FGNa9q1mgI047jpo9HV2rBwC7SqhRHFnmG+V30RukbanvokS9wW5HpN8l0UKnet
XT4nGXSjaf2l5GSfl+GOpuq2L8c9Vcg9uESbtiCPmWy+UZp+dvCw4aTqWvNnyuOPQwCeA851kJcm
kDmbi9RJs4x7PB0o54jrjdvZ1n38YrSvE/NCV9v3caDmFs81+yjtTyo0sl2HdX2Qtqv+dn/WZuAg
YNoyqV1TaOXOqlloVeXILBY9Go3pDTVaXqMFy4K1nWahahpk6uNNQiIEoKjZmqVxZ3c5+upnw+X7
cAunk90EK8P93yt+UOji3a4jS8O6DjdLfngsdNxsES5WT3kjgLYGMxJAiNtRpr8yX0Xs0LD61KF0
+ocrkcp5KVUjV4DNO0Y08aOk3ZaEbKYnvduRFkjsEMSdfKlAnALyeX6Ay0OWZoqMlTMrI4/RSwjT
aYU7h0oFDKu9mOh9t2Ozwb6Ej2+FzLAYHKc4G2OEGM0finyVk/CoS8wQkmG08vQgOsSetm2/kud4
s9ah/HO3QUdeRYqoVMcrxFxxhuI5NlObNIQqb+zlg+7GRuPzfgzCsN4qYbO9PbELiTKpKaOxYMP4
6Q/qREMg4gkmL0A36Z71YjNOj2djsVInFwYFiVrVmY4LkDWeg9Z1zlqI2LfhmSidm+bRy9CzHeis
27zCE0eqr2TL0qCuw80OBoUpnRpFMjxX6nPWnXO4kDSrKiYLJezDmKa94Wp/MUeVZraBICT9CWuG
TaLAEoUrfppAWsGINiEtg9YQQavrT0CBuJlh+QKv+rfXbwGXCHVvwNN0C9h1R51D9UOTdN2gJiF0
bmvY+tpeAVGaigFxE0qfkQTCtwmevBo3bYXv4AUwjF5Gk+9GtQvANAlysoZGXqp1oEHgO8H5BZVu
rgFUR+WYdKVwUOt+Cfv5aryx/cbvg2RX4GnKB5rg9iwsLfhVxLkekNoZQ24RRByhGdu8VFjwfI0C
uxQD5FIIclqmgfeO2RXSbE3HyKAIfy6AB9FY5OmdA+hRtzKUBdQjtoeJ2UFNAkPVOZlpiAdgxPD/
Q3IKNlTGswRggdbQiTPiNsjKwU2ayLdr+cOq1jSiFuo5TBJwtKc4qOGoNktpWTgdnshN+2yN5NBm
BpR+P6UQKLPjNTjtQiSKsoOXJgqK2B/XR9FYTWfDgedc6sAJqSiqQ+On4H+U2qfbqbEYyQbPBJ0a
sFPn00nbuEotK7bPwGUBWvPJGPT9UClBY61asC5UOYpDNfCQeNQCLWP696uKoPG8LYqY2ecqGIHW
RTz7NXtoP/FjLrbO6NUQK7MDE5DEy99UIzCxTBiJW6pJMLEfY1Mmxz5UIhuvaV2g+nGgK27r9t4Y
tFvnnJzWNIYWvgaKE6gGeC4cllHVP8Yb6rHVOUW8NO8vnWJuRrvyDJuvNMUXXgCMD3GmU/7VnGZc
NhoVinVWdubW2FRb2590oDVMpuKvDWpBL+b/SPuu3riZYNlfNMAMOUyvDBsVqCz5hZAsmTmTw/Dr
T1HAPd6liOX9fPxkwIB7J7CnQ3XVubXZLirgHUFLHdZqh21SJ3SKD193MOFg6mawk8x4M+w8B2w5
gB5evqZL+4l6IlgukUb8HIaCbojRAt6Crx485fEoJvCH7TcrH8MCjwXqUQgqVJBDIpKZN1RSFvQk
LSXN9Z4APHS4k9+oVlea+Rex6GdEcWOSG/FH3TTbEL1JyBSjgnR5pUvPA+YC8D1O4o9QgZo5UsBR
RB33ULuoQmkDAWsIYYWSLRHpRqie1avDda3Ug2XIYWnGulyaJGeNBZzT3QC24JVfs7Tvpz9GOr9f
PgZTdc2TNVemJeYgYkjHxRvDX6sILnkhMFtM3wrXgWifuQYF841hgLKgWxXQTwScNewDS46p3bI1
PdKlFWFIGmVOjIUhMJ99mUxry9IAHgNT8h2Cj+7aBxhpqNc46n7m83jYkX/ismoUNL6zU8z1TJEE
HK4rDA+IitwytGsPohyAxKFXtpGqh5Vr8zPXhiYHNRBZQGoEl3hmMKoKraOeon4PYMSjGXyKvWqB
7yKyU6tBHgUBl3bfbMVT+RZutJWQcuEAwW/wfXhwrz9GARLPgNBg06pQE6tcTDcDSNeI1slHiHMk
VKw0uCavNkusoD9CQQiJdAd/m10XKvQ0HZNOdevMB7xNdlQjdC7v55IrkCdGbA1iT1PEMdtPtcGA
DqjGVZc9BI+Jm+7qbXQbXmcvmm9yu3HKq+Se2tIuBG17/EL2ZGWNizt6Yn/25SV5o9Z9W+KTGCfd
z/KOdvHtgPJDSaWVcsPCJ3G21NknweMszlrR4JMY33lMXSMz9qxWrMs7Oh3Kj0M7WdDsqdITzYCY
Iza0rAIItcmbUM/sItK2huZtBj36h0Uh9daB4UbL9kecWCRSG2gc5rL4yetycwSRVSP+4f1FFA/8
L8edp6iTn/tHvWkqFWBtfOab/CY8sqPhpJ1V296t7BTbKNpe3sOflwKExXiD0VZgmNWdB9lZFANr
R2LV5Xmzq2oCXdURzf4WaX2bZGsTyD8/MyS+eICmRhSi7e9w4CS46LpGdGPLFddr+ZeKDpSHOfnL
C/p59QCPQJcQRQMY+jHD1IksjfHkg0a9qqxAvy71P17BVh6xnzfvzMh3SnGyDiMMgc/LZKjq0dIJ
PEzoe7INQKwFFpMn4ZOVwayVNX2XS07M+V2VA/OIMXctIDuP9s85bTDcx+sVl7+4LBXM3yA8YBg6
m909Ty0Sv8lqLAsjhC3KIHH9qNMPfEom9H3/4ZxObE0X82RN2KShQv2Du1KpbyB8uy29LdLuleu9
cOGQQQKhT+GPwOUw87k6cK4pxIkwzddqbqToD3LO7i8vZOELkqYtQz1T4+xHhEdDAdYPhnHIDCKx
WentQ0/dt2oDmHu80qxYqD2AVAPcyGiTStMhzfLFpMgyoGNgq3qVf6PTbqc7dry/hyqrgfe4uGms
6LDmIZYuBdfRrQP9BhzEPLwxGNoIGQGIqsFfzSRXJMyWZQMGI/OnrIYgMtKF18tbutDOxToN0L+h
WYgygzY7NkxQZRKvgAASG3mjWslt8JCUjoTw9I7ca05vSZtk139lBYoP1hoF9eKCT4zP30lJaWrF
A7CBYeirzCDi0te7RDyJCiokmKy6vNafYd35UmdPZZ6yLO3UCVpTsghpzqtSbhqAT2PvU6UvZb/W
G/1m8D5/Nc8Nzl5Nv8e1Igb2NtrTxASWOHoEqfKm2QnFVB+B44jRNdcUM9/nNt1hgEG3pGv0HK81
dy3GW/o6T4955m9YGxkxJpllSJ8oR3Uw7hnPXy5v7+LXeXKYMzeTNB0B1hkmjOBpTCnwrh2KdBKm
DpLdZUvLH+eJqelenXg0Q+aoJAe4N8lVb0New8bkjLRvN8lzZ8vOsIss9fr/g9z5Z5h+fp7TBTsx
q2EggUEIfvpWAPb+lDlmNs3xMf+VbrmNQYSDDPJCO4a69q348u01gdm1DZ65JF6NmP3rcH8Flw9R
OHRgnwnsPCUYyJKaNd6ApZfw5Mbo9HyxTIolEk+0jD15VzDBacjHBjnQ5ZNcuZY/YqKUsgyVWnwh
1TWZ0EZxs2JhxcXoMxdTskIvyeRi6uSA8RUzgpZ7Tx9T1an9NQqOpdVgzBmwkalvpM85cgIVjctK
DBhBLotNqYyRKRvB5+UdW1qPIkuyDllDhF5z6Eiegp1enki8qmZCJFDD8Ul8jAdSgN812nRiTYht
cVFoDgEggBYVerLn9yAXelZELAegSSNPAWliSw3CbCW/WLjaMjpDxtQzhZ7RHOFWIQYsNBWoqRR8
5YPGTKnuzEB9i723y9u3cKvPDE2rPfmE+6QbUCZKYKhkOx5RBOP9se/WeCsXCkFTWoF46Fs+Bli6
czuizyjK7AwAwdD7w7rwlUX+MYSb4uK66OyEWdn7kJHBBDmQWyXVdQEN7JWrv7BWlMNA2AQ2pYW8
HoKiIDFQgXkbSWMTjonZ4dCGuX15R5ecMdInSBwjXEJxf/4NQ1udR3LSyy6OrQns0c7eGFrNtmfX
sjlVF1XwyGKI2FI6a+1ZW1riqe3Z152DxUAlLTrrav+W561ZyK8yaLcvr3DNyCxuKHnTZdRrQV/Q
pXuJF8IKI307+sAj/IshDqo3XJuJX+T80oxp7RHMHOHbBsVSnWkOx4XxlDXPvhTz4cT+2pnvms+I
X4Y4MTlFXIIOk2xTUspmOSjboElfMZN7FaTJEzXIvVEVd7TFdBWmzVHbvW1VeRsa2s7AALnB6o9x
7O4v78LCeMmUj//9ebP99nogdL4PFdwCzE5v+n1zm23yrWFNL3y5D2WUbtZi7+8+2ixYQxaL5Byh
t/EzIxubEfPySoHguxZw3uSPUPjGS+LH0B/fOyTSTQRuxqor3lNDfe5qHzNSIusxU89cTI2CmYAn
n4TlD4PCbjAkp2yTGKwd49g/1t3gko7f0qzbMijr2XkTHRogNcmYODmrR8trdVtS+/+O5sVOnqxp
FpK1kLAK5R6fR8Jja1Ray/B/5ZPC8FD+97z5zNIsIuMSQZKCPMJNMJXd+slrmyb7uIlXXr+Fxwhm
JlAmMEkga5ldjZ6EGoIgPEZhPjpSmB5ELK/AaZev34mN2RMhREobHqR4xR3jgVqI2G3AWRwNlSEg
8l3fors1N7aQmZwta/JAJ6+SRLMIfWXcvSR/80bdTGoGBcYA/Bk9vv89GdSVRS65NA2FG0AjwNHK
5t1QwF8ZgZYW5mh0cI5ENjNeRnAGXP6Ql4yAVA0fE4jwMDE6OyxRKiAklDOsClUNBZrZaOaD6fC/
KwVAG5tRQGkxRKNhvO9880o2VjrrQzzpQgMQ/0ZVJkDAy+W1LLSuz63MboXP8haWYCXYq4fuOt02
porb0GzX4E2L3vl0PbPL0KL4qaWY/3H90qKWf0+d2OmP5pQr3teTPpQz2L5hVuuWl74uxHmIIBGb
oLsy+4jVrFN73fAR6llorwgT/CZfEXI4dFtBlfgJGPSww+jt5Z1dMzpLqkTVlpg8xcb2wT0xfCeo
MvuyhcV7eLKsWSzGQR4xUNmT3FZ+jDFdrGDqlbZrU3YLQ5+4IcBQQcMdASzA/+f3cFCTOvXqCMUM
GTxqXvcbo+E3iJ5ju9e60o4ymti6Kh2HOLFBtBnaw5gduQ5+FdIjj0Rc+uu/rxsRNdAW6JYhdp8d
Z9a0UkR7JiHnhwIRaMriAuNEzRrr/dL2GhLArxzRHzgkZt+fUcle1YeN5BZxYUEBzqqidhPla2ig
6dfO32fgUQGSU9FG/tE3YmxsG+ifS67v1/sIvRTeqjdSlm2VNLQB2X/6h81DpxFIH/Q1oSdxfpoI
EmiblLLklmABCtE0Ag1ao67c/YW0hyOj+l8jM6ciNwOvIgTwbk3UnYjSHW/y+0hK95ooVorA0pqt
mVvRegHcWCxJrkpIao2ZkdtKqLx1OghzPUBjzUSF7EPU3bCmtATYTZRutIMRJFpUsQIjdoik3Hoi
aU3ZA4QgyF58X45MhHG3CniRwE0c73NDKS29kTdZIjIbdJTvlw9l8W3GU6IARM4nTffZIpqQYNxF
HnEqfzoHXEq11UhOBFXVTDG929FRYju0x3yzhp5YclJ4x9ArgmAekNez2wA+FsJB/QUXwmtnEBlo
kB//aWl/Tczugtf1oQjxybrRsKkwvn8XbLhsprmpfsZP/r53fEsvHQBDBvuy5cUPC3ccDPdYGXpG
5ze91wYZLLu15FL5TtaaO2j07ZTM32kqwUxbvsbev7yVf83NYtI8bvI6y2FOrvGyZEH0Vtf55vKS
Fu66MuVQOtC7EsYaZq64jrPQZ1qJJUnJfW3Uz/2gH6tCeiTc3182tQCgBavAX1vzOhn1w6jQpUJy
gxFTz+qLF75ifNJk/CnyX7P8dxeFjl5nVlcL57LphYM7szxLFzMQxekoyUluUqY7jZTXvhfbQdxs
pRRzy8y3LptbOLgzc7OsMYZichMTHByR/2TBWyW/Xv7/lzzUmYHZR6amCakgeyABBSENgHc4xV7/
U1cm5vS28XF45k5iN7v6t3wXvWOmI5y0EMUfj6EfAxBfvFlLCVdukT77InNJBU/QgAWr6cNQsvss
PgSB7NRSur288jVDsy8wkVIfr16KZ6AwtgYoYHe8qzVLZuVbwIy1Ucil2tTZPk8/5yTbUOvI8BEk
S25lV1fpPfTPnfEYA68Poi7g9f+v2zhd4xNz/lhjKNLHNeWjYqmAH8kqqkL1zUjFyj4uPQ9nK5vF
kgYhFBDlHBvpqODAGMxEQJQQ5GVWt6lKK7ovbjyouOzWAEPTAc1ikzO7M38TaV0BEiH4gF5PrCF6
FmB874s1UdoVK3P1nVrOQFwywKtlfWkVyKfU4GY01hruC7DEM4dmzNyKyPJSKxKYmbIA+hwfQaJr
CwsYz9pstvXu8t1fSqxO986YuRXf0ADSl3EbvWt/1z3F22luRNysH9JSYnVmaeZf5FRV277GKaEM
mkAWNAP5pBn2ZptvpmSuszHpl5n0BXw//iZ3+ErOveI/5/o7+ZhpclJjXz0tQ0EUDZuubP/7jD0O
D5TmmoygUlfngYqnt1lPA7iSUf0TSB2EKeqdBvawy4e2uJQTKzPPSLoyijSCWLwav0SJLrVIN5ct
LL5tJxZmLpFXQeRXk9NQQXlZ8pegT0HvFjsiii02/NPThg44gAuolGMg99xF0bQbEgkEsm4mecdC
GR9BT7Um7Lv49RrAEjAA3JGMzdxgoBCgcAbC3CLr9poq214/EbqO4Vo9ZHHrTgzNnCBkx4aRexoD
jx2zkuS9ZcZ1VvKdF4PAja3pQiy9XZjMQCguAzQJ+Mf51qHAlBM2GMz1m3sNzKhGn20inTiGv7au
hQ3EeBnYUjDMhgmY+aCN1xtqiTFgvCMGN3sptnBkdlOvyXqumZltXyGzgEUYanbzqPgoqPLb85Ot
FIEL9fINX9i4s+XMNg6lFggo6FhOqYAyzwdlUvwwln9a0BpdNvQt7j57nU4tzd8NX8sS3gtYmvDz
CbhEzcBCdnYNzuEa2uNWZ1foWPMdcgtHqFAmMD3n8k9Y8BeYRAeeHtcf84jzQR4NvIZKiEl110+E
Hcc6uFNW8DprFmYeCfXHNsQwJHw7h2SKn4KfsV2Jfxcvxskipn8/iWO0pB6DMNURXCQgmAYD3MBU
0N5W9uW9mu7Xj9M6MTOLzvwiEVSEWIkmjCdM7XWgEi0aaCvEdsEi3QKvIHGUQB3/j8ub+Se1HtNI
STXcklaxk66/0gB8rkHTd3l5irS4PvSuJ0eIlHP2CkNyR1JqDD4Apl/w5zj5nUj+MZWar4CV6PcU
W6iHeaZmxL/Tkrw2VXUvVb6xk9QSZNa+U8TyAaj2bRaS/dA3L2TUfvWpt4fEGLR56kYxq4ptkRWh
1CUZz6Bm7i0xyrtGiQKbREVt14q4qg1y3WbRgdTNAcKeFSru1UZJ9JuatHe1PBU/miN4DVwtVj6N
ON6oefCnRR93k02JFnq7b2Qc7VwDF3Kie4qlGGVnZlq1xpK36CVAS///dmt2r0sZAjLDiN0KZXKM
M/U2k2O+kROSWNCvWSVAWDSHngC0pqbuyvxwjCiaSIFQX1EemnbLNlPt2T90/dYHuqV3xnf2VW2D
X/+QIsDgX7OzVfZDVOSDMsA/0OugZZahvHb8Y1jD2S97whM7s08YZwTWHkhuAMDTb7pn70/jdu8T
fwkO25VuwXj82tU2CMxs46o9rmUJCw/zNPbGNFx7TfrRdCkA3knbFmdZgIUbs9ggH/fZXi3UAtS6
fW+xXA9XoutFn/XX5Hx4cMQT0yGhhDPpXtTuGkyHbbfieVdWNZ9elsKMyJhtl1yG2SGdeNu6ATdW
fwcuRwvY1xX3sZSdYBMxyccpsCI/5AVFnILcsscRpl2xz3NDBWUv1e0YSYsJdPVz1yg3BBXhVirv
vZ5+4bQx5V+Ah/6yH1v5IUgszp8DQnItLOVuelWFza0pi86t5lBfZc469Gz6AH48CqjlY71Tk2Eu
VATaw5IKAmPRNyVvU00CAOCnvbwmSV66L6gDyoqGlgGg8bNAuBx5CapVhN1xnXiWV9JPFZBrrgd3
HdMcPRn2eksh16G0hxbl97Gq3Aj/wGOQPtZxM1ie1rx7aXzMRrFnpWyzOnI8gJSann5gdb/SBKTT
ta+BPlh7U42gsJNsyoRI8Uo678o3wgMbvA2l+VuYSA88oeDEptI2zZSdCgbGLh9tyiDFqPpXVQA2
fm04VhMH7chTOy6VLfPB76xEGgiCRCzMujdKC4AC3S5r6RjnCqYxKysPyU1DtU2f8U3VQYA7D8Yr
PRUbkgY2uH8+pKDaVKJ4Sjx+DAyaY46s8804C669sfgle+S20KLshitCN5kojqzke93QbzGy/JgK
kOC2aaFhZjC8FX3nhJ1/6AWomMYkeenj7igP3V02QpE+kup3mdFf+NWgM2i2PPXRdiODNXZkC24I
e5RqsO3WPdi3ZSI5BTc2aOcKm+TKXoUyoO2PyraR+lcaa6AfU9ubzvCPrMIESKvT67LJ3Kof0GtS
AgxtGq1dleMRk5ZgijX6YyVJ1z1vj6OfGZaRgV4wi8Fk7o/FMSjpfUgx6g1uaJT9dm1u/InTwZQZ
2fYj2xelcpSTLtqLEFoXSkJ2chf/DvLEDpNyNCvdf8NrEoK6mTRm3haeM6i9OwhpizANnPyNdisZ
cWCqKb/uGfcdoUUfRudZVOncrsBHW0xdMbkuVRD+il/Q39w1sf+YhexR91XMnKcR7DbjR9AGhtlo
1ZuQUtnSleY9MuQ7IDJyS1CM36JptJUFuY0j4yOsit4qNS93ZJ7nNq+Ev+dybcW6+hQM+KrCvL7W
gnKbcmgdtnV6bPxwr6tNCKaQrrCCVnn2ONTIBn5A/zSyeE0fOdHf8q54K0f5Zux71xDjuPXTrjVR
WQcx9PSdkGu1gWSCxzH0xKXmivYROMbHr8rrnoHIaKyS+qrZysNGps21BPFfXObbYAheWeX9oqm+
K0l0BTjHlQSvCOmI5ldZ15+Md6EFFDz4Xv3aVqh3CPN0HxRKgxPQG7v3qRXR7FaL9R0tRAbdhw4K
fi0SXVR3SAnKJnR/Qu7IHbibLnuTpYcBaSEo0DBFJ4GU59xB+twQLCrQ0NCq9tCwHt9r1JuU9nY5
DI6WN6tItEWLEuCDGNzVJhDmuUVejCPP5AgpldMjdAFl9Fe3RdN1nwOfi/ofhvlAvRu09tq816Lb
PDE8i1/wsGtpWMCwXhR3OniNcNDtDXoqaxD2pfgMLx/IQvAITpMJ5ysMSTw1YEMEK7kLQiyT4JE1
5DcKqu9/OLwJhAVTwPbNM7axZyQaeo+5HXnApw4FuQ9trBBJS5B66VbencXtOzE2274C5RefVjBG
RohHBC9NVzrsn/I3pjEgIdHNZT/68zoGoSKup1NJCdEsdBXasLBEx1ZCrsUj+mtmHnLxTi2gtwMz
XqEfBH8dk6eha3fFWsa7uGkamDEMtCR/aheK0FekIoadMkQQVHd4dMacbVTM41++CguT45C9BmPX
RHfBoSw4/ZKTxDfVA1JD4AGJr0R+FSX5GIMcQht1YulhU+IpCptDCEKlQymXX0aC+fGw7qDgmvm5
5Q/Je8IF6qzgnc9bkH5mQ/Bw+Qcu7sSEvAA6H5Wo+aiOAGOllmuorGFG2alCBbpZaFLH43+HuKF+
IaFICIgyFLMm73OyDYAMQp8U5Daul7mycqXgMVyXT166PadGZtUnMehoXYImyKVVGNtllr9nOvuq
ZSpMPWBrgNMl7C7WZOB00cLUf2J3M0PJSNUzeEzIQ6gmtwxiQcQi2qh2t8lCq003lQW3bWSrfOVT
gWse00q4URjvBPn0jxE4yEfy3EtRp+Rbf9duMRPpGIdqtcGwdDsg7CbpuLrg5Jij0KAo0Y9kiHE7
2gFBIbBGkCmCnIUCyMPle7jUfgKnItUkivRkyk/Ob0jGq8QDCIhh3qe+UY7lFtRR1+Di1K/wQJvT
UClz8/9ObAKieYzDKSBxmjhcZl9nV8VVJY9YX8nfckRMKfCD0gDCijZeHZidFvDjyE5sTbf35BMA
gyrzgjKY9tLTzTLvrgatRZgzxjd60d+xAlVZRJHU0soAhD0Rg2COAH2G92G0xU5RIEsQKP3Gb1uo
QIFHbgAnftb7VqJ6pZkClWaC6KOCEDK4bfHcvHpUvxVB+0khN+EYgZZZA59QaEG8Aa7V8dO+AoqK
P6JqgXlQbRvr/acivG2rtsJUw24H5cvnblK06cvBbIn+Gmbxg6rWj10CxZpeGhEiGZjT0Jn4qiI/
gNaO/wBJrkcmwt88rBGSFe0hgzyQqTZC3fi8t6O0uiNlrJqjhlqRWtHrJtXuo7R/1fVkIwZ2oIqC
Iaj0tRayb4mW6WZWlyGEyZODLEB0M4T0JokgskP0AeR2WgRZqiwE7xeo7MfioFfJK288aEZr5piI
Tz2m2zFOXqsqtKNC6PtA0nKzDtUPT+jXcpxj4GhyEOOY3CoA3wxt9ksKMruVwa8sVe1dGULxSx2j
wNIL9uhhTAWrhqycPzTMht4SKOgUWpihitSo1vVhR4Rm2AmRKiv1ae2muiAWq8IHv4YmiKxBpQZ8
s3Qzqswq/e6mqozPpu2Fffl7Wkp6T2/2zOEWYRFkOY2YmzJ+LGT/IAVrgduSD0J4Cpp1vB2ok8w+
HiQyxQBSQ+Yme3+HAafdsIH0zfFf6lscpW8VyTvCYWlmZsyUVgpSQt0hbnb6UFgtrkLaw9+uxW1L
ewYQ3sReM83gzgt4cSs1zCf4QgVwfnF5y5PXy4fyHfnNfcCphVmwBhrZUi3jEJGhRW7JESoyDjSm
5KN/B0Ez3HmbbuJX6QXBgfUn+GaWAUPWSvFlyadz0APg4MCxCILZcz9EGoVDCkmjLqaoP8Ox2Mll
DcH27P3yWpcgnYh3MD+D4IeDM2p2AwXDWARoJHBuB/0AecUWAhfMmQjyIAy2QZSadY5vr9HkLb4j
p2ZnQYA3gLbcwKQCSMaEXT0ScG/uAjCBGHhKTM+Mf1eWEW3X+tNLoQfaagwRMuq/PyprhZqHIi07
ROHaTs3IMWJP4GBxAj35h0BKARECGq1o5rE5OmuUVYBdmpahuK6bY6RUJh+z+zFH7f7y+S1dEwWC
IMCAffPIzfLBvNAamYkEV3UczRrzy3X9COG5lcu49MmdWpl9EHI3QN9Ah5XWzzaDB8nYeCUC//YP
829uYhWaKBpRlJunfdCPVCs/nxYCRLiE5p3vKBCqpWb5S25MeSdfYTbbNqzhFVxqzTt7Lx+gmnif
5VfKfo2Oa3FTT36LdP7taVnBA+iNor0sQRqzlaDRSU2hr/aJFkKN0yXPzk4ZYp+PDM5/nHTHyHHU
8aKTtZBtbTGzswv5oKMsj42V8ufIL1Bpki2p+5fWmoIpVjDeyDLY02ZxYd9SUNoyD25kGqQi6Zbl
yl1CAvsfrju64+qUrUnSN7fuSXTWpZQgx9Wp6xtVYkYJ9DYbnqomsAz/0otXTkzNPFRN0jzH6D51
y744EGTuGF/BaBNZWdHkX+f3XgVVELITEBNCj+X8rvVxqoIqVFC38YNjy9VnTc/2ai2/+43+Hvl0
BTA//epL5mZXu5PHqBp9Rt0gigwLA+37MeOYhPP+DAYuhvDTqwKKUSvuUJr+2x9mMY2Dsg5Gz35I
BgjPT4kadNQlAcRAzehxxEx7afnOeE+c4DbKTMOZ4EmlO0IPb1OB9E5z16gYFrP8KYEG3+bUpZp7
5aoIxxyVf4qZeohw3zS3JTfVN+/K29FNc9NvpZ304T/kL8rKGS8BaIFTAssWyKBUCQn0+SGHFA1Y
8G1Rt6MBRBI98CGQnNtjVD5jaOitLosDHsuPbtSvQyY+5aA3Vjz40suHrAbDsuAuoQhuzn8BarYe
5H9L6rbJS9LqKIZeaVAJ5Gxtk5fczamh2QXT0RKH0FxB3VjRNjpR7JS0Vs203WVHMHmt+YXC+DGI
0sA+DQTOLDxSKHQCaTlQd4SqiwWeun0T6h//JxtzUEkOAeHKx4frNuHgjFJwVxh0ZWRhZRlzt9nw
0U/yBDdSH4SpVDdlspLQLh/H/+7THHqoZy0TKZiN3LGiph8kaHwgbfXWpjDXzMyeMowryEMWU4pH
xhNWJIP8EJzZFiTA1xgiFgNW8M8DYvM9JDE/eZDWERW9TurWIMIAy2OM1pbl5xuMH6FjaE/Ekh7f
eivfz+JB/bU6vwtoi4VDmVTUlVUIGUaPVfTn8mVbbLaizIGwFMjGaab+/Avt49JQcgX0ZvXofQ28
MCAorj2ycSo81pFZjeGrVEH9BGzBZl+1hdm2gSMn4cqlX3QUf3/GvLbbQD47bZqMuln41Bu/q/x3
VX4JZaWjvridoFNEvUNCLD5v9ioFqQUX4Cbos3pbhoxYXoTSx+UtXXrrQIOLvBclZFROZzsaRQK0
+LTBW5fcB6Dh7TPwGfPXTvsq8xiqzsPKK7fo5lGm1mRM76Dq9/3vJ9FJqlfKEJTeCFJF9QAJ5o+U
54cqaNAOipEJx3X0GMRQZs7Q56pliMtkpbryvS/iP1DqRB140mn4gcFUY06KIeIj8OHFPpPM7HF6
aNPr2Ak2hVM9B7fcFg7fBMfsDho2azC474dk7phBaocfQFHw5PNR1TGKgDVKhtEFmhAcXFb2wL/I
fXXkdrwPrYltqXckM38IH7I7346puZpaSkvnjidBB20wiq6gvzv/kpiCZqra4Sdw33MyRX1nSf8V
pDHqUF3z28hkdcMLcEwHRD4oSove//BQ82SLJ/gplZVDHrCrqusPRi18kLnqm2LsnpM83vqRtiso
tG0D0P9DkFhPQmE2NX0eaNMAZg1YYdxVDghSPsJueEJJqoCOVQgxzuIFWos3ie/f9J7fmaNReXap
on4x9vRXrRuDaUTNB83KBxCFI93p2/cq6x4G1bCDZhJX5ZuJBGyMQmBCafgqvPwujUPHUNBnlaWX
QgGgAKA5VrZfQ1S+1HWbWXqe0mOUtEB8dc8xrxMTaufHQho3tWw4EpEHtGRBuaUyUNqpldhXvIKi
uKLeQN3hxpDSP1Wl3RSeUZhDn+66Cf8FmSxdKIqpd8Tp+yayhpq+9UZ65RX5/Ui5b+Ulf6R98UqR
RO0jSRjbWBvfaBFfs7A8pnKL+drmXYIoGsDhgMA3+j0n1FYE/rNK5YEZ55qELEV9BBFaaam5cm2U
428/U8KrXhdWLyuormog0gHe01F4UDpxVRCo90pO0iaV4zfkPmTsS4f6hlnV5QOKyh9Qc7rRqnI/
cOho6gNgE3qgg2BtjUVysbAxFamhRqFgxJXO6il6KbI692RcPt17bT3CbYWI2Iw8+UmOjKc4xaC4
UJPSHtrwJciGBOrxw2BRLdkotfGeZFVjMiX8uuwKF0NfBEvTlPqkTfOjhC6CqvdSNqJunyE0QzEr
ssOn5sBvjW3igJc33PRbgAX3aw/n0nuC9gcIANFTophUO/8YGx36ZzRQRmA9o13i9xbkqKEhzw1H
NNqK0sOiLSQZKlg6EOT/wJ/3k2Kq3I0ui8XdAFV1k4RTR1cLbxVpbfT/u9X+w9OdWJvc0Im3z5tG
6WMP1qI98Mbc6XfgDTKNu3IPr3v4F2kJDS/m39XN3VrR5qGmw97QQTF61DAd/BqGj0Q7Ft7z5euy
FM4BIYNCGaq5EE2aZQuYJdfBpthgaVFi5zSAZMdeZPeXjSyd1qmRWaZA8HzkRIaRyrjlJfLCCkx8
qurk6VqhZbGgC2gZCHxA+qjgz/lRMS0euWDF6PZgAKTv8aE6Dm+a1dr1NkQKCLpcaus76ajZ3R3f
Au/6VF0bn5eXu7inJ79h2o7T60KVAeMR+eiGcX2dEvIghO900K6+bGYpsgL6HGtEWRdMy7OjS+o+
pDLBUpMAD/DwMMjvlw0szRippxZm5wZmwV7oMSyEQCqamTL6GC/qxEGPo97p1OwlofzLVxunJ9Ct
kImOGk0rFbaHmfm0BacJ2uiJPKkvyMqn3ihvYRnsL//GxU2QZRDDYhdQw5k54VDtEPoZBJQ0YquD
0a3VVtvKi8d5YmL29U86n2HXwETpNLmpX6uHbJNeE0d/rDfGr3pf3g4vysqyltgWoWX3d10zF9Cx
ehiV1B9daQTlczG8AFFCTQ1Q871Sa+yqoOEDsHq5yUJxrWCEronQLM3NVOshTE8PBvGibTKk+iaM
MBoB1EVh6gk6ql6hpraouWfWzPutJPsoIrFz+VCWwmOwjOIPB5suOvGzJJFkRGKlBE4myrubPi78
XV1yICnG9I2kHBrxxc1Y+tcMar3otxYKgFTaSngsL9wMTCZB+VMFtEhB9+j8KxziNAmkqgH/B9Ad
FpjfKjPiqduVinTlSfV962WFKXLld9l1kJ3Bg0kM2m0DlaR2BqS61YSFQ6XSxqQE0ChZBWJCoVwR
wepNq+T/Q9qVLMetK8svYgTnYcupBw3dLVmyrQ3D8gDOM0iCX/+SunGv2TCj8Y7PxhtFuBpgoVCo
ysp8NvK6QC4XG/sUTFpdkdz3hN2VsvLdhiyn16nZc4q5K7NRHC9uAJ7q7DR+rswk25dl9/32jm/4
qI2KrIJGhG5A1oI7BgAM67SZwQSnzZ8BeHRr4+uUCGwsG8bdglc2uHMQYd6gmiQw4KCX3XepLzdv
1dDgreWAbeHSyAV0nkUTgFsfcamYgh4fyCDwbV5/xIYwzCokoCGhPXMLpQ3mTvb++datTSw/YRWt
EwAY41qCCTxSA61OQ+hlnyB25t82I1rJ8gVXZlowEtpsghnH+llC5Mso1H9pgbt2pN7q2joH7aDB
+sA2yEMWkV+3F7HlZuu94tzMJEYVsQlu1mIc2Uay29dKYNn/nIobz8nfH51zNCnpxymHaP1ZwwPJ
IncAinqRKqr6bwaptRkuQJRVlkIZE/vFdBTMIvnQTmd7uKjT57wEW9X4NTPvR4ZnWSFif9neRl3H
w9lciCi5mxvVA0zDdxIwaPYXkxbIhV4VlMv/5lv9NsJd3swpo8RRIoxxDxBcf9AisUz54lF8RNBR
cf3vOrjTCSpzktIGFEvMtsIRTRNToXdWljya9C+SHfjEb1PcKTUaIoGGG6uxI3Zny3Jg6Z3A7TZW
g4ecA1TVx1Qfzw2a2MSaK8y6gJz9Lc4anwJ2MzqoYAglOTa+P7qfDriVNEzoAvN4HQsy6lhFXioY
Ss/RAJfSwMFAsFmKpjo2F7Qyw+3Z8uTsjQjDLADleEa004GSGdrvsUh2T7Sc5e+r0DYUeOnWGeZy
uj5zWUo96A27ZS46NaLlLH9fmaGpZgFxsiwHLPPlXHwa2n5XWtTPE/v77bOz9YjGM1bTULFUQCdu
coHOnpohivIBk+ejsWsq56iYlW8VtPedQin8aegg3ouQhPOFCXuIUebgOK97HcmO+qmvcm+sNT/B
YKRbE2l3+8dt3CRXv40Lj12VAnM1jJgOrSqvMcv3aSaf/p0JLjRqMuja2wwmMJ3uqtJD8s812nDQ
fu+vxc0bzbUaqWYvY3qM4lvSV1X+gVlKQQTcdJiVES7MgndQSqt02Sjp0SBfv5v0uRd9DJENLspW
qkEsZRnCmzQA+4A904cDJjiDJhW1FpfPygXbqy3jggZ4AUF3W2PLiq53yyhUpbB1Yk+aAS9PY1dO
RED2xcdvGeTCBzRD56FJJyxtNu6VbPZ1OX+QDwzDOtqQMsHH2vZqYMqglAIBeD6DnbQOpeQEG2nF
Ve+ZQ3OWWv3LbbfeClQmkKwWZIlUgE84t1a7yFTIiBW1M4qK/QUkpb4zfP03RmDuOkxhVMdm6YTQ
EdXgboeComRXbj/pghbE7bWg3X5tZs5Z1Q8y+IVyqXjREoyI6Nmp1lrBM2oLrYPhOeCoNGAxLAjI
XdtBdbzsbQaysFknJiAyGLSa6il1GSMtZp2GZFfZwJqkg3Ps9P6Y6ppfKtGeNCnK0lF8H+XWz6Ip
n8ZBxvxUS5SHds71B2uavsSOdMjzch9L9X1fTodCbshdVuChdfuLfKCieU/Gb0fHDW9ByFpzazAc
ksfRABz6oFrfrGj4obbyTxrTb0kOVqZ58A1oh3tKgVkQiEeg35Y7LwjgP5TW2FWsAkTOGqEpp83k
DtMCDOV26aAYOvhwCQlNSf9cOpprNdW3emonN6MYsXMkO3s02JRhHK17bGMLQoNkeoyhNu0DBZi4
pNb+goTBWS+TuxgssyvLcdQBaJYnPFgvipnsrTjx9Vg0uLp1WNHPMz/oC4FI4za0aIZORTlIOWfD
u6yVu7qtDre/mcgCtxaWOVGHdh8+WfakMDB+UxHXx+Ydv14EFw3aNuoZU7GIUW4BYiXmSZOZDxSt
PxbOvkERJS8MfzR7r67LgzMZUPWIcz9rGZTuBhYmXbrX2maZm3+5vfits20BHofsEAScqF1cn7lm
Mjt9ShiAvB2KC7EHFig3AtX/bStbW7xMf9gy7kgLApHXVhI5azFo1ytn6H57ceZ4qvz+FxbAU4EG
3QKR5AmOcysp7XKBvTks+WRRqIODVu6fw5ygbvfbxrLKVVY4An7ZdjIwwvJs7pTYIgFmY5kXj3nm
pVICNrBMMbw6R5fs9uK2SnQgGlxm3yFcYIHk5toyxtSwu7GJ/rkyhSDFm/ZqrEx7zLe+scGCvq+d
2yFluuoOShVMjn6qOgPEffIMTFAdthoAo9pIdo6qvw2dOUFAWgY2qweUvYgvg0YviUXqXcvaPDRj
VdCX33T/9c/nNi6PZ8kyCvz8+J58q+aTdGoPaqDto4PpR4pvSiHGFV7pWb2LBXfKRj8FACmMNYKd
CNoPACRf71ykzgDcgC7grNQT+oRmMBvTF6s2JS9TSR/EEjXuogxVOQylF65VyJpvmpPkdRXUQara
dv6xn17/HvX69/TMKG064vcARBMqynuUFPvbzvLnib62wPlKih56BBp2+eyo920fH1p1h27M7raR
7X1FQWHR7MCZ4MuuDYQz/gO1ZpJEfJIov0owjLqjzMoDs9o86NKyCUdN8bUYh6IpJKiBDcl0yAw6
uoOez4IvvbVsYDeXIbNlaolPUjJCWVMp1QIRwxmsG7fTvmudiOjjz0Bmy1AYcBY15KVOyN1G3dwo
Xc1y+ayMZQCl+wB6dIJY+Weaf22Cu47AXDIPBkZXzjp700voP2gZiHnQdFYKQVgRWeJupYnFtT4X
hXyGQrFrZgCUqD/TWvcSKJML3GX50ddpERalo+Zhg20ciEHOVG4OGWkdIMYSSgFEReddY6h2Gfup
SE5VH93HGg1pOb84gE90jX0maXyXzdSvyuTAIusOGbuMBm/HXNSF/7ngK34dmjpoJZtggeOVOGyi
zgiuAJK27afe0X1letBsUX15g7BvsQIZVhORaIGZXR/93MbdnhtAe+ly+qoNkR4YE3TYZXuqkMPS
PZgiQMcxP7Vtqz6SaioEjezFN//4Biv7XBRW6DTTBhCJcx1Fz9rUumoFOTvDJ1JxKSEWKfjkS2Tl
zUHqHcMfAEoBoct9cq3OMihCEyw3GfzUzjUPqBolVFLav86WCo3W3Ozv58xyEHvrg45uDaajwE1w
+3dsnViU8z8o7gHd4Yn9lConZW7b87ku3qbyFZA7gYENcJQN6SBwjCxSvqCl5q6YUlViFbOn85mm
9aveUQxL9gWFnBULpSo+sKTeV13zTue0d+nghHNTYfiuv8Mb1J8UE68ddrJra28QiDQ6Q1iMzQFu
Pwg+/9ZpX/9M9dr9pHYcSYbJvbNpMR+ipG5JC9cgFwen7PaWb4Vi9BPBI2BCM8jih8MqyW7mBE+Y
czbe69oI/sGnXMiqKzKyLHeVjGU0M1M2wAgZigNGK4HEi/NftAF7xe3VbB0bvDvAnW7iaQp1wWtD
OmkLaPICIaHKGE9Nm7BlymeS10dHqb81mPm5bW5jtBjuBKTmIg6qy7hrru1FtDXLLAXeT8bs1JIn
paEreQQR+nkIlllY6qJ58I85NpEDoPyIJyuYCwDRuDaKcU8iVdMEo51Te11mFR7orAVV7402CB4A
Kl73GJzGTAd/Fvuk6qXGgpUyR/tYAziOmAcrdtCSiHyUPV0al0/NEH9ObagfyXMg2NqtkASEL2an
FDgmgPPXq3QaIktlRAF2ice9OkHIvOn3mZq+9KP1ZDqVF9vyrzGbdhAhMAkRHIvNL7s2zwXgnkGz
gBjtfG4yfYeGMtjbwJKj9r9SyXI7M7+v7R5MuLary4mrtWDBjswnmwyvNUl8EAN51BQJg2+k5h9v
MrzK4NyLPMz1lphLCWmgBfAy5eA22UPfx3eA6t4PrH9I2v60dPSJk71B5CdoKsmfkvl7T7tAopoF
GgPJ7xi9jO0syC83oja+D3xlIfQDwozLs6RIrssMkxVnvYbq4wCFTedy2xk24seVBS7NMqlCpayD
hWROPDV7Ndo61DNF8M03gu6VFW57E5vFcZul8Hi5RQXf8gondvXpl26JWBY3pmGA0AUrgAqQKt6J
PBgvIyRKS8A3EN9rtzAfSz090Rl9pbh3JxK/srjc29NzDfI7RQb0G8rJE+iRotHa54n0OrKfY/1Z
rWvX0sKe6H7KgGKISsG2axuZIJ7QGqpHgNMpQNJeO5wlY+4vhjTUGWTrk1fUUTjFVuIWTQ2tG7Ma
QytVZvQ0KKDqWvysA+rjAX63YwtHR9a9Tw1UMmf5Ph2Q44/MGsAeqASa0e5nOgCr2R5Hhpnx1uxP
VsNQ0Ei0RwzIeFbKfjCtR+td/VFPWWjJ2TdZNkKNDWiIqUOYp+ypHKzPUmI+miobw9v+tnGNXK2b
u377wu5UtXLYOUt/RcC6asN3p3q2ZyXM3m9b2oozMGUBJv2fsUcuzOEkG9ShNjvTo3EqD5Jbh/SB
HDMv2iPryx+bUL7r9pUgv9h6El6Z5cKbHZFKrmeYNR/qw7hrdjH0JSYPsFyXuYkv0r8R2ltO+CoD
kIxcU9PFnnHqXrP9vAfef1/cjz7w1X5yEoHQt47yele5hKOUS52RaTEn309RHpL8MXdGH4gRQcKx
MYxiA36C+xFxbwmA3BGJNcWQJElnZ/IqnSCWSndxKB+ASim/FZ9KZADxT9EM89Y9cGWTc88Y6qzI
bWFT32nfJcclnVue+x/DeWG4nzwEjnjfhFrjxsdGkPFsngyIky3gQihP8C1qAOYVUlgwXTD1lQzG
UXfIA43zXTZmb7EN/rjb52MzAq3scX4qm2DNGIjCMB5V7huZPWk6+cUa2Wtl5zuoCU1XnUbB4di6
zywFQxwO1glOFe5I2q3UlZQM7Dwy0B1SAk5aDaRytxe2USZcVKhgAxkOpmU/EKurE6F0UGwaGlih
FqYBDUieuq0ErjhHRslPTSqIN9sF6PgImC9UWR0CqZkaN7KkxAcddenbwzS7AOx1/tQYPxJUUlwQ
BXzqFYw1zpA4UKwfY8zeI30OZRuUJSZVJ4HzbznDwjOFaV+MWvyBV3ASkC5DP4KdU7O9Z017V0mO
j8TNrariYhaSwNxWFrA2x/mCMrV4HKYNO7eJ7A2F/qmunP0Uid7+m2Yg8gT8OA70Hx1HNWJtZBcF
QmM+e06PdkwM4cIZemUC397YPpS+VEwK2ECXINm8jolzrUqzY2H7GLg1pUA2pT0yhtIzO/uxiox/
3pzBpNVvc/xcFya+ClCPtfhaUdgPGSherOC2T2+MPsAE5jFV0LZhIpPPBCMQHlrUyNlZjsH1nejN
fp5AeqiMwUj0s1SAI6jPXnprfmvSOHMnmhl+OrP91DSfstw8TtKsCc7ZBlh5+U3gYED904D0+/IV
VucskuoYiM0Uv+kIlc378XF4zo7TvnzXHmbPOGoBcPoPRuVlJxEhysZA37VpLm2tknkcugymF05y
yc2CrHEdBGhpV4TOVxE2eMNvrxbKuZPaaJWtITE6pwCpKml60WbrNe5fBd9402tBSoIbCKpemCW5
3s+mz4yI9tZ0NvXunWrOoa+ji52VpwIFbHeA8nqn0S+KNodzD7KUeVJBpZlBDCKjRzScQOlM8zq0
eiCNDZtFX27/vGWRXCEL44S/fx13NQKXUgLqDxJObTb2JOndLhs8Ey26qH+fleeWFH4l4oDc3PiV
Te6+IF0cF8yyp3NSPqu55kb0gggtSEk3LqWrhXHBL1P6pMWg44Ten+bFBLN1tQns9u3d20ibrows
K12dlSHTR7BySmD3tAAVnauDETmonLdFyMAxe7htbEMKCccDY3oA8SIw/YHRtw2dZANupbPUe9lr
XuAfdaGgWaTuw8QzNU8+JA+A/yxJjeKpPmYWO9cM+13iO74os9lc++rXcIcVt6taMsWYzr39krD9
GJuHKL4bSyIY+N7y0IXHDGxMDloxPJyw6jLbLis6YWgo2tXhsKehccyPouCz5S9rM8tyV59ytpu0
NqN+whRaHxot9ebi+fb323L7tQUusIIptADLTjedLfKotszPYnRB9H9+56trI9xXMSRIh+cNdkvv
04NWNn6jpcEASOnttWzeXGs7XPDUosouATCeMDTLAsVPAoqR8qN9UHYg3Pck0wM50UGYyC/RiI9W
K6v8TLmVY1JztmFVvXS/yL4Ml1dYRTEgC4rQUCTA+xGab5njQndFh6TO0Yf+YNjpHuM20CvPwhwq
uBCHR1S5o3FfZLv42T504fI0Mwy/1d30JT+SUJVdjJ5K0eukArLi2aCmfnF80XD/xvQwGr+/jwdP
VwAFwlTG2Czi3MEIjc9K+aBiwCILujflrvB6l4WqPzwUJwsqH2hclm7Re+yz0B+2brn1z+Biug0N
I0C0sVX0qIDlaweaXS+Wn4Y78L0fc1A2B+w5vlTv+YvoGt/MGqAzj6cB+jBQ/OVM41Ez13lbYwc0
D3zfuofZ3OQIRRh3yvZD52K2QijHu7VcFc8QYxG4AQEB5xnlpFCL6Bo7V0H2Wt8rYbLvn3O4Y4tL
1DVP5Kzeq/vxTvl6+9xtRSkwj6EOhkovcnsuhsi5OmPSWMXrWTlN8SfVEXEfbRUePvQRoZy8PNL5
cJvUXQqpKIrHnBdLR7Jvjnlo+1Amysgu3U8/ia+IECCbm4nX0NJHw/fjifAaSwc60uzxsov7fZNc
NMxv04XgZkKBTxZJqWw9JPGEwJAb9IIwVMUPNGUDq5DY471Cpc+ko2E3zq6Ujb5RA5DZoJimGiAo
V8DHUWGeSj8VNA3UVHIV0KZYpL+nTrKbFOJT6WtVKp5VFM9m07uk/14kuqc6jQh3t1XzAkeUYkGH
0wTNK99cVZtiYiNwnbgCh4OkeMVuPGcvS2ZcfzNjKKNBGTSUDg693Pa2rRsL/o3iCFh4MADGebnh
lK3eO8ihNEKRjzZ+Nj53ShrctrJ5l6ApBBALHo+gf+OyKDmOSysyNUT1Ha5Er7kgdJwyrw6mX5Gb
unHgjK4oYG1lL5hoA4WfirYXaLiur/tII2OrV8p0jhGbm/zV6DR3ji+diBlxw7fRl0SIRuK2yFNx
awN+iXaRgYkYjcaeEmVuV7+R5DlTHL+dmGAnN1KlK2NcDiPRBFC0AkEYjKRPcWocDGpnbqJFFGSq
/alPvsblr7FSBDnH5hpBsayDLNhZRsyu97IDR1dqE6yRsb0KWgVrBHhTemPUACmB4wu8ZclguEtZ
w2H4nzUusZ9b05LKtJkwmZyUgQZyf4g6/lIDJ0yOUmB5bSB/abpD8kMx3SIURf7le92yzn1PqDxh
GozCOmns0AQXwRIVDEU0+Skyw31JtY3mciYwkzf1ogTu6zkIlToB5m/jNrnaSu42oTNUk2kDK6pd
H9Gj8OVaFryQRAvh8lF5sCQJerTIC8BZ48nFPcoWmHVMRK8RkR0uH10kaKlmwM7I3vI5DsHQGWrl
59u+J9gvg4OkgxCFNCYp4eggBe7MyK1FI0AbYWn9RfjqeNPFQwxkyYQ6vOJV8RdM9+61GuIoXR/c
XsvWRX9linv5q9BDq8fl1HaB9aUJ5lANlH30o/NHdKshnCsSOhJtHhcl0OaNqskspvOcfIukH2wW
gWG2XQB8vWCxAWkB3+2tCruPSpZM50z7KqF/lgGnMg6/bm/bdqz7nxGbc4HcGKcKimsTuA0d1+ln
Vx5tV65PUw6loV4EYtves9/WuAu4LQhLIIiCWyqvPcjeuCDMvr2ebYf7bYHzAttBRQGdd5wbqQX3
TONp3V2TaZe8fL9tSLRx3Oe3hozidb8sRSJ7yAm5UB0PmBUHNnlrqegm3Nw4cLihVYxkGdqn3JXE
9Awa9jipRme85iBYq1QqGhzZvIhA+r+QKoN/lZeeTKhix0SVkIpV9QugQOdI7o9y5lSuHqUBKFEh
2IxaGoNXpOi95+aY/KQ2gCB5lp+h0aGgoTufo6oFjXhuoUiv3kuxGdS5vAij1C5w9aPLJLrTRlsD
IbiSgADJCQEofEN5aG9nGV53BDintO8uVtXi1TOMJxJFUNrKu9CquoPVmmGkwW/smQV13IUE8wZg
b5pQ0a2TH5E5YkSosQ8aJtJdzPnfJ05+wcAS6GDY3ulUF1q00dNIhvjOduZkX+ZteawyqfEawNHd
XmkqEYxm88utdpW7MOKxw28w4uXNDX2d+Ov0nATTZ/XHBCaApZZFPOcsP932TZFN7vLoZy2mYwub
Rfc9ydCFF3UuNk+Z6aBJYpjoKPCkhaapNXLX45Qp2nucloeqf4k7LSTN8OP2SrYMgf0a41/A8CKZ
XmLkqorVdpXWAxg/nuFxD3DJckp3DWJHZIe3DW0FW10B1TYw+2id8g/gBU5FE2cczwNt33MZvPRW
5tljLCj+bZoBcguPexsDxfxrNNfNmDSyMp6TGpUl0w6bbAyi/p8DxDTwPfzPyrKrq12Lp7oe2gTb
xcz6OPXz3V/1SGEC7zfwNWNagH/CZWmrZrRSR0zGv5h5+wA1OsHJ2dwqvNLwoJWtpUN6vQhjKu28
nbGIqhi/SKR7M6xqh4P9FzkQJnlBk4dxlqWhcW0GFeh0AIMgXKtRw1S3Rhc8Gn+TNeKpCwgNitr2
Hy3FuCKdLWkyVKkUk7lmNN7JTf6sdIPgw2/uGVpd9iI6umAgrxfTS3ahDxG8WKbmbhyyCySbXhzh
8N+mGRCJAfKAvA0ucG0myqbRkqVqPBdRBMq39oQplxZaa5H/F4fyf3YsfmSylpqyVswaftzkbt20
jxnTQXgFcpjbdjajzMoOt20Tsc3ZTtvxrBoUiC99Po0pCL2KsjqXfSxENm6FZ8CncWjgE5rFD1jV
rTRCt6wccSUAYo1as43G7xl0+357TC9Mdh0f1+XtJYpsciGBzFMBkG8xng206ouofSz6+NttE1u7
uF7WkjGtok5X95XdxtjFQcfUSFyA5Y7YflKAKUMSlbJFy+Fu1TmOys6M8/GsV7+QQHj5OAp8T2SB
83EGBaeqxtzk2TQHNx4gDqSKKHO3cDwLO+V/HYF/f9HJQeqk4Ry16A/rXuyZ5LlwQNNpeUAPe0Ub
dJkHIgP5zjr/DQLsyjjn9ISNQ62oOFytr4S5GZRoRS0y2eVTDArIZ6iw/EVZZb1a9do/aGE13Wgs
3wwyL6RO75JmvBQDmKac7oVG9eW2O24hs64WyGXolVZY1tRjgVMY7UbiTfvCmy54D4L5Mcx8urff
ineBza0cer3GxatWZ0CRCdLKCjb1XfVovrIH+qDN/hhjIHRX7AZ8VsOLGGgNoJ13EKtNbfUOrta8
RO6VfY3IoM78j0dN4FdHIzV2yW5BHORHm4iZVrdugvV6ubAyp4XZaQU8+D+aDaAdgKQGuNs93VXD
ypffNbYzqlDkSlsV5Kt1crGmUExqJDJOJyjupnDys31UeTnUQ9QDqtyYR/fYM6GgtJTC2194+wPj
dYQaMkTFPmq/qw3uaWplUC4fz00+uVZKv2ppfyir8q41pUfdaV8saRANrWyHot82uU22k8pQAdgZ
z9RxLpVMvqMKe7i9LJEJbj9rRWFOk2BZo/2lwaLARf4XBgBzRZMHWQPAZ9eOKTtdNhlxjAxofjEh
wYrpMP+2hU1XXFngroTCJhmVVGkA9fIBEpJelr5ls+ju3rzjVka4W0Hu1c4iSgQjoBbtVUjmSpXX
xgdHSF0tWM7HINPK0abYMaN5xIY1+lFXny0Mhk7fb+/Y1ke3kFqjAwPyCxBGXn8TQ2uyDNx/MGHG
36fCemmsQcQ2tXxXvr68tsH57lDgmzgMQX+EYqICRj8LXHpGPbisrY66kBdOZI5zsx7kXVWGEeFz
ahRPtgLF83Z8a6C3DLXE74NiTQK3FtnjnI70mMvMNcT7tKPtWR4M2Ssn49mJ+x9pAk5do1Qjweys
6KtxLojI58SGha+W5uR7HWffnCoTBLktL199NJMrCsasYEbWIbrm8qPS1ru6KA5aZe51aKL9Kxfk
Hyx6QudKhuz0uZdy8061MUvT6kP8L9ejXjt6Xcbgm+ywZZYKXuko9hMViup16RL95fZ6Ni/g9dZx
SQdlbaoVUFH+uBBnv/Pmz0ZgQs/K3rO9SKVI9J0WV1nHCIIUtajxnXqCIjfLPbP+FpG7VJgMb916
eCCD0lpHGfOP8qNUY24Gkp14PVgvhrOPq8EFQ4E/6j/RNGg70Yjv1uwZsAC/7XEfzNEqotoD7Jl5
58byIzgJQqrdGwkIVGbqkuQxMV7tvZCQeCvoYu7UAWsuHtF/jPM5GosYqP0GQJryA96Ep7piT7kl
mqvZMmODwmORHAZJPw8QSHoUgSamD+ca/PfWsJez9Gjp8dNtX9wKFMsI3wcVxYImufYOkK6Bl3GE
K+YEQHGz9nLp520Lmz2XtYnFQdcO2GD6mWi4pIZQP073xcV41N3iIO0gy+ezO1FTTLQiLrpHOlO6
KsGKJONbrX8qhXisrQO1Xg8XzjUKtqxsuRGd5ykPQZuL4rf6koaSN3gdfN5woxO0HMw7Sfg6Eq2N
C+tmnpFJNrC2FsNnM3JIpf2L9/nvxUG59fpjQbBZrZmZomTXpQeV2u8x617y0TxAZDMQOMbtjQSb
5rWtSFJypSawlR9UvGuVPVroswTFXUgeeXMQQWnzIXnu3oUPg61ItV4kFzlQTq1pUSKRVXdR7DWP
w0F+SE+R5safzecZ1BaeFrSe/J7/dH6w3b9cNRf8W8mssgzCcVBStFzb9uzGczDyBjQrdJ/C0vaN
ctd76l3zWRPk71sod6hL/few6zJ3FUAkNrcnFXlW4d6NgYNxwTE8ae+FN7gLdjb5ShPf3Gdh9Aiy
x9vL3o5mv01zcabtUVbNKLYcnF1ub9Su87MtZ4ERQajRZS7UdGyQFOkjkUTRbPYhZuKjSgLwrBoW
Yf4ieucJ7XGxhkkMPFbj4kiGm3zTQrob9gU9/GdkrfDZuyGaVNjiJrj6hlz0adCVYFaKEDA/a8+g
iGy/2Lmfxr59HB+yS/UTTEwnC1gpFhIs/lj55YNIu2uJMny6vnYjLgqpbUvlvoYHy9lRYb9yFrbp
Q1udDPY6j4A+opzwr5zng4djdYNksa4Umo1AoeFNQDQbsgYEcApRhfd2dP1Dlwd4HmZnOgK7Xr6a
GFBiSuXfXogg4n0khquFULBKpFIKC632C/ghF0yDYZaCh10SKcFvvTlW3+jDc1eWCqYRu+zgmQrG
oCC8gsng9360fQui0Wn/9fayROfgo8q2smZFE2BYE9bVBZNf1y50k+Kwd/sARPEUt3x87PYCk4KA
wtdYCDK0uaiQ/cX3+k725ACDwc/tXnepHz8RL4UaraieLDLJRxfQohCoEsA/WhANaHnmUhnkH1Hx
4/baRHa4qFIP1KqNDu5e9hAZ2re15kJT27ttRPjNuEBSQore6hN8s9HDZNlrSdBjyFAFBC/RU295
9U60faLjxYWNpIxboyJ4iHT17Pb2I2lFs3/qcnfeiEx8PYToiTqCRQTPXgyUgTQ/d7Ww9BsQj+bu
zNzhCDb9sIL40G5J1qBc7OdvgIZDCk60u0sKceuXcLmN7kRl0uVwzy4ABv1rcsHR84oDOwwvxBeJ
QAt29oNIYHX8inZUaE6WOwGib1r/Uo+5IHBt1slX8eRj51cmGAhEEpnBhP3AXpM9nqwolINZ/XmR
sRlexKmu4BB8AJpXBjvVSADUWhIGMBzEj/P4RtgvwREQfaTlN6xsWFVBqaXDRnowbQi8u0kQ+c63
yQOTY/n/eJqIErCPYaeVwZGi8mQqSMDMB8gSjsHs052jeNNd8qA8OQ/RKTv3j+Zd/1MSt3IESS9P
u9mBpsFkNmwv4jZ6wH5qnzG0vAxxdPfSsT0WYXxhkef4YhTcRzC+dRq4WGONkpU7DjIGkCuOAWD1
F8zJJi/6ciw9Zyd/wriy5IoCzgeo/ZZZLuKMqPBazlLoM07gA9Qv7QHiKzv9U+Qbsls8mD/SVzXs
PX32ayCGT+qTwL8ElzA/TEtZb1r5kh5O36VT82jbfnFB3y5QFk0hQB39+q3N/PkBq/+X5/Vjymfl
aZ1VtKXdIf7MJ+jSe/arAt10K4AM9i8A/RHxhBYFh0lb/r6y2EYGVdvlMI34xJLbudklWqT8dmUg
v4uoG7ZvL5CigH3ONhWLrwlKMhtHx8H6hrA9dO74QheBpjbQmKt57cU5m6LHxWaQXVnk1mcUlplp
JixGtRakVp8F1ayJ4qzICPc4NJ3RAioLB4WUR1ZdhlY06rL9flgtY/kFq8/UWKopOUtvavQaJNJP
Toj+33P20O578Pu7RuplcE7rFzsAzgd1xlD4Ct2M7Aqot8AyiZYCP9FOlKTvnOX50AXRjmE4IPPH
t2WWcwyp6qr36cWOvBJaeDvBcdzMDn4b/uM4UmhAAluKcGCDSLJxG/NzAmW/Un7o81cLMvFJujNS
gqolmAMgFD5CAE/wEwRr548lsD8QIqzhROqbgSHnwzIxFh20R/sZsvGokro1jqZoXG4TQgACkv/u
OH80ozozwHWCiuXoQTT8l1R43Y4E8lcyudF9c0/v6Q91j4m96FH4QhYtmHPo0mjNyl7S9C4gT7rX
n4tjfAIZKwDX3afhKQ1KTxJgwrZvm9VyORevDZk6agqb+q4/jBn0I900rHsXbMv3y9DkrLvZyfkq
iwCPQsNcPgHSE3vuCAzLR8mNwQrtxd2u2n0oyB2M1/G5Kl159kWOvVxjf1xzq/Xy75JCTWWM1eMp
JD9a6ktVEdAodR6VHnJpkQ6d3aSNRQnu5lN2ZZR7pJRToqddjLXWX6Ywe4y/zocc+haufa+eqnsF
0+fu+DzuRQT52wHytytzmYQCwHvTLlG4RwXU7t/mWUS7JVoYlzSkKJFVJRr0ZysxPDBZ4TH7uR60
J2LYgiadwJLO1VrxHzpRH5nDWUkBXwYbdOsPkHxxNTBFNlUhgP1tp/C/vxiPXi0iDNNpS++7DWmg
hfPBuEsyv3iwPHIe740XSXJVUdlPaJS7NfXexGjgtDTcw+qxe8qBH5I6V9mBK/ZOvyO+Dh6YvSDI
Lm+rG+eBH80qrSRLShPnYQhZgAsGI9r+4LFQCxpbfKtsJnmrbeWiDdL5SuqXeu6S9+ivNqahQe6o
u/Hz4C7p7ZKOzPE+GkISinx1+8G7Ms5FnMoe+6la0jyo4LWu5mLE5NLeW2HqF7v0sykhvlcPpl8c
bDfeD7vqucSQdu3f3nDBmdS5+EPqHtQ+Fa6Xqf1qyA9Odr79/4viqs7Fmg7iZEoSfziRfZzvlU94
p52Th/7o7PT/I+27luTGmWafiBEk6G9Jtpse02M0GumGIUsHOhA0wNOfpPT9u90YRvNIe7OxuxPR
RQCFqkKZzNv6mf0Yj3/3gD/bWcXQ1BOlJC+xs93GwPBAxB7qcPZbyCT3G7Jfs+FrPlrFU+5kM5qa
/isqSvb+iKgMYH95FL9MN6D/A0ZYqNkA2sccRdDxYC2DsKLEapNh3Qy2bCZIdyZzExtpwECt48U3
rpEAfH5t9nklKFAHvlgn/EYfsbd+cg9WpqAF5USRVpsVtVmxr7Zie2aXWAw6+nD8Z29nDEFxbB7o
Q/qQPRY7kC6+aFMEaID++F+DHrXv3emAzMVM6Gu7EaGdBf1ThkoE0D6j4Yt+m4RNiEHqldByMQjA
lIUP1E8QAKvzxIPAA3uYnUkOSARzP+yLg/H/o6eLl/1MjnLZbQAeaMKCnDmNQL/Z++IxuwMOSyAi
/igdhK9r5br5pr0z52cSldsfAye8KSZ3OMXafZOQneN1kc1Puom5rfw7QNhWzM3iXTiTp978pNH6
kkLelH320eaKiCDUPGCpCROEPy/XlXR5O4EgBgZHEHCqI9ksq2KX2gb8Y1kF6fSNyTVLtnjZZraV
/0mYv+DswZezvOsyVw6nxOk3FXpn3OFHaZPd9XUsS/FBpftraF6t5aZ15eVkIAN4UL8aqR1lXhpw
sBP+NynKjXbFgHPj6IkYGhqZ0nthNd/lJFkJlRYPBUPlwBXG2JLvKCFg5w4y1Q2BLWPjvZf0IOUS
a0HKopaBwRHc72BHAlrv5bEAMb+1WeNhw6qAHqZoeEFApgf1zt6A9L3bkK23bW7STf/RXFG5xaM6
k6zot9OWSWVmkMwQDgHhEMiqfeRbH68f1WKTE3h8/1mgsomutNqcSHs4YabghZDc2Wo+FzvRZD8r
0ElEsT68uMw8xtL8VHQ0D2nt7WnfrAxTLSc8/v0ONcqmogLbO8N11m+yvU82KQnbu/hkfSpRBOgi
cMs8AmQsJHtxLP0X8EetZcYWtQmNwDo4xUFaoqIhaA4Dz3wOpTUFjGPzvcbVuL7XaxIUm+zXdj9z
4g0nS6J/0n8By1p0XcKizpytQdVWcyACvdZwpeUn1n6SPDnodA1SYW0ZimL6mSeZNZm43W3+klLr
1pDO2rVbW4iilVy3dclSaCXZNYf2Xr8z9wiQc+QOMUGB0wnZB7r7j7unzk9z3bPK2NbxpAQ7RMOL
g8a7O9L8x/1T539dIFGnFsUh9U15cKZm43Uv19VgMaKydbT3gRl0bkO4NFqIMVKSAF78NHg5EOzq
oDIfa3bM3JVLuyhnRod0PAOddr8eBGc+a2gzYul+BeMYA9t66gJCRGDhdTp2KzCuy2bqTJRyd2wr
czw2QhRgclErBBBPswG8dtgdiq2ZrxZB11amXCQf8VslJ4gzAHkInrsNAJU2UxvvJRB3/sYsnC1N
uU8gJJPekEIWG0FnJTDNov+VkZ852uH4MX+rzl/GDBCdY4fgQhrxKe3sw8jNXe1PWNJwP1JtIyf0
wE8xNyKkgrMwM7rPDOzS19VyXsi7CBFz7y4Gc9Exqca+vdPXtTTwFZ1Ec5Ewtp2mHSrH3JRJHcje
24mYryQZF8/xTKSiNroQg1P0E87R2ztTFzqcHR0z3jTG34AVgAPtn8WpGtNJRgRQoUDFbAF5IXFf
MkckUYw8+n6effwbpTkTpyhNXsV261m44kWWBWK6N/VhJYhb2zrFiMwP3S6eYA2LwXlCTRn7p3/g
ZvoYm/6Kfi5Ze/ToekDYApITsK8u7RXgPhprmvrh5JES1FXPPGcwIXLNqSwlnM7FKMpgVERMsh7m
txe6uYPqecagA4fJtnhYCybWVqRoQz0KIwPwPFTdmMKJeRs0+oe69+n6hZqPQL1QCHxhezF3aIDw
5XLfHHsoHQvR9skHGoPVf2JyDKn74vEibP2b1LoBSuBKhIHUyopQJbgXUjMdATBcvPNEHupuvDWK
9rHW0G3gdvtSj/dVmXyjJZiFqPuMsDGPhl5HbdPMdkJ431zaHYhNbsuE7o14ZhM1ulBv4ltm+aFv
V22Aluofrt68VVl2r3PwVRUZt6JBH/3QoQMwh0yShqKp0ZBle1k48PTeSdsfecp2Cc2eAcB/7I3i
UJjeQymSjaDdrW3SD5NW7AvRDMdSM157AKIErVbu+nGQOzbl6aaagHJtAUgHGOz00Ovj1hsxZJJm
NSrvqBBvpjgFfQDjXthP9AbsyUFHyi+DV38EiNAmR09uQJMB/NtTthuzfFuJ8V76lAekRFZRt27h
Q0/VXFIHzW+YJSBs49rBbcltK8Z97Dc3oER58GqyneLutR+952zQPw9FccpssTXiadvk+kOTcBGa
fEgi3SEyEmb8iTHtZ+vxt3FoooH7e43Xt7lpfbZb6w48gwSsg017I/pxO4C8cMibEUwUIgRC6o7U
5kaX3r1uNMfCBKBeV90OFpHB6OoodpE0KpN26+TFHmxOGyarmw5uozL8h5zXT7pHATaUFie7bT8w
Ru+dZiKBnyLVQIzNwMmhBEp/XIBnqxRv0hi2leU9clfLA5qCCQl7/0ZycEbmYJwYxPjZYua2IfaT
mfU3sH5Ho5YHp+f7bLCfi4EcprE/Zpb3wE3vtuvczcD8yBa4Xr0FSosxD7TU5oE7uV4AyLwNOO8O
np0/Xb92SwEwJoTxSDAx/g/eu8trZ+cVp0UMO+L2zkfmTw92xbbXRSzajzMRiqkCq7tX2z4sohTt
AagPkSjtF4Nba2HVXLt4Z0FmWENwvoDgUk3Z5jnjsuFxfypi6kVpTH60afw1a9m4YUXyQkujD8p+
1AOXpS9176wEkIs7aTnIgxnOPEKhlB0Z0frW7luEPoS9jLDOkR7/1bginnTANkHh2LFUnA6tT0fb
LwqEjiikMv5R+vZfuMpzCcppDX7tJjWnkNC5QZLbGzefgrY8WtVKBLW4X2dLUdxKwylBmI2l2Nyl
AXeBg13RFZ2YP/adSpzJUCKLzOFTOckcWdH+axxX4SiBXysA82WTlW2bv/a9JMwqzicP/BE1wrB5
k43mHGT3051jVEGjf5PU2FStsUvpXySLfCCi/k/Yu9R5PmZeLSDMA+ZhWGf6pqr9NdahxWsLKBhQ
UIO2DAisl5YhawVJWKH1J6TfIjBeNQGn5TFuqxVwvMUzQs5G/w0Qqbb5dWXCjL71+9Okt6GhW4Dy
9TcyYyGQIP4i0ARn0D+iZpU8e+MxkVdscCHK6+DRDfFIten7Xxi7MxHKrump1cZjDiMkwCCamcfR
tUK7WaP3XD6bfxeiXFJzpFzrZykjmszqDHnPwQ1F9hdJBASxFrBAHFhUBLSX+2VwLZGNbvcnzXG+
8Y6+TsL42cZ0JWReuDsQ42LXwBQJYk/FctqjQSqXWv1JjvQmK62j7YAFtmr596whj166GjwvbN+F
QEUPYDs9gvp6fxqY6QUjwGV9yR5K4h/8eniQeSqCRnOfaIsHOjq+gl7vDKQt+TdeAGHZqXskCJq3
64qzVLYGV99MoAaYM8yiK/bQKQtPyzoDZ4qibov+sl18sAIEbm/WVkeTTvKwVuVY3Abg/sCS4IYD
l+fyeEsjduLGxzZ4XclB0sI+OsB1dn3wo15f27srPuO/Yj7TBIWyBUYpZWlAlo+10sU0cuafBqpv
porsM4onLJfpWmX43aJmWb4BacD/ccFFeLmoges9GPGA9oLi4rGRPIrjYqexfnN9Se9HQRU5yhWk
PKZ+zSDH0sZsX9ACBNrVBAJOTZR4v3hf9S62binSbjdWnX3hGI2pqrUy9eLGni1W2Vig3GvUFPgI
6pePddvv0MMfuXX8WPv8eWXB78IrZcGKLy3ByjWmZQcYPvLiJW2QoUZbZD/TZDgQ9uB4L0j3wMGu
tV0unSceur4DrhQMwKpR3aQRN8kmiGX1hCBEgO6x/uk52cp5votGHMPSbZMAdgB4ThiCvVQbr/cG
EMyjGu1O5LtDkxoga4MWXd/DNSGKzvCxRD0CrZAnUNcGrv0ZvZ0rYciCQmAZKIi6Fpil372iu8oG
buowJ/45a4J2gKnSwEQeZNI99KRvVsQtL+hfccr7mZvl5GQD6jrAhwTCpK+jsJQ6xUqyY0EFMFen
GxYw14DspZqP3Gq9sQO73ikeQEUPtMIsrYIuXsM1nRX4IoSbVQBwptg3lOHeIbKPiaa5ILBHCY7c
TBIgx0UdAYYCk19WaPVGZEwryJZrAhV1oJhcFzUe8aeq6EKjAnyl/7kDCpBwMFzuJmDrXMN7e+dp
HbQuzwydBP7FgVe/1HLL8rummdCOWvRf2uwZeA0B0T7r8jteTis2f0WUO5uTs1gr8xze+zM4DOVD
OLndsykLwGii5R6DMgDEXHlNLCj+/PAiwAEAKTaKXpfipDlIKZAYPgm/PlBbC7lR4yU+0M+x3hUf
r9/j913+8z7Cm/0ySmA9VayF6fDYbRt0JCBHEUGQczO8ZMf2cdqDqbra2pu5aQcsCUfeP/T7tSnm
hVt3IV3Rm1wgThAZpFvTl0p8FvnKS3bhvl38vrKXbQ8woWZEwcoYjGCwANvv6EXgDPjH9X1cXAj4
ZvBmR182QrLLQ2s0Wgo+oPqmlZKF4OEEKlu9VsBf8tSecyZl/oozTfSNhHuymM3HHcBZt9M+3reH
PJj7gNciqrUFqXoxAvuSDcgzOx0LaW/V2zoDy+Of75pr+AC98C1smuoRraxuO+IjZQNMraBJgW9b
dJq1ImTpPoH7wvk16wAaaSUdqxFaEpIg6ZsycevZGE2NHVBENJ79pPe6F11f0pLGnUtT/EghGfOd
tEQuAPOvMkb6ziI7N/3jTBSuLdgTYeGB4fEeHFTGo2RtgXezC7h+v7yjM5mh+GNYrFkKLAOoKNED
gy281Lde+JxLisQGqA/dR72WRWSO06qYxT0D/ixcFYhK3tGxeGhgAE8PEuam841OaaAXTTit0cAu
CfEAKjbDOxvv4bEqj5i9zTw8zSq0c1Z+MBkk9NbAvhelIGpxgGwCiBO1ZiJLK9NZ6fSn1BeB7b9w
nEtG/sLagIuE+EidETwy1XtjNiXLGFJ0J9ca23Cq28+WvQaCtHBtIMMBlhhBJPGO1K/TRio9JvqT
zT7pOj208UPefajJGsH7wo5dyFGCcbcQU+Inen8yEv+eJXEf2P24G3VjxQy8r1UDd1iHgca2gUQb
AcKlMpdZMRnAyf/9KpVRFdEHvrd3zjafSeT/PNA7F/Yur+Vz1hN/7IF5+1jmfZgyPBe/Xjc1C3GJ
jyiPgOcaHC9otrpcEJFuGlOX9Xi3ZQ85GZ+JHCfMVY1ou5Ju5DWavsYrs3RYoK8DGQ5BMQjP4EuR
tV5pU+aCNtq3igeZxCc5pScxVSvh5KIYywCmN2wOcsOKyU4K3ewrr+0x8bgf3DTwrDxoxY/r27fg
4XBBcUp4WyMeVyGCnHFsSKKnUPD2kxGD+mlYm0dbXAaicNhQF0G4ekDAg8Urr3P5qR6+CRBUgiKW
a9+ur2JJhmnopmHM6QhwE12eSOcxD6StnJ8S6gR9chjsJkQNLLwuZWmvYGrm7kQYBNAuXUqpct9O
SgN7RTJjgqeWkWckP6/LWFJn9N+i0Izwd2YsvJQRD2PKhtjvTtwGDUueBZC5Nexyo1ffhfh+XdjS
tsF8gn4Y/tM01XygLgu/sXq3O7mmFlbp5xYkbGBu+/NgwPd/B/EzLaq6bWllldyRVndygOyh8aOh
vYmY/HnoeSFkNuRnQWHLtSJm3OhOqKQGvO1v0X+0EkYvHf/5OpQw2izNTooS6xAa35IsO3rSXmkJ
WTx9xGgWWHrwqlNDjan2m1FHduTU6eWDXqI0OY5vFgK3gA4Wein0ZG2Yc1EFziTOiz7bt2HgDqGV
Dn0b3mr9rWN3vb829rooA1kYRDUGeKp8ZeNAhMVtc2I4GzsNq0yLNL/dZGszO0uuGqifCKDNuZFC
fQtjYqecalp3p7zPssjypzx0HPZqjJ67BWDK2qLea8NMcmzM/0B5EPn0y43L0YCi5XkOcbK+cXUU
sjkGWP7Y4sy/D54MOBsfrATKzlVSsjjLY3Yqs5+gT7vJNe1PO9UdSPjFIDeH0jDTl8tIq8lrxsFj
J2kVmKTC/RdfzP7e7JvIKuSHP7U3EGbNkSdovdBSoyynGIXwUTuGMIwJj9q0c9iIODd7uS5m8WjO
xCjBVAMsdwkbzk75hCwZUv1Ayv9jW3C5EiXqEKTjonIJA0uu3PbSC9tEPP75KoBfawFk/1cfuXoy
mWMC8dCACNJ8a0QdTgYgCf9CBrEQw1joxESMe3n6fSmLbCBAFM0J6B97EtnOWln4/eUHaTzSUyAe
Q2kCQi5FWKJo8zzh7JSZxQY6HibGD9LK3fWF/MJvukz2ETh+lFkM5B5QEJw/48yOuUCH6CloxzFa
f6yp+0kwZy+7eyGfHYmhaEvfc93c+38+ToD7M4cDUGogLb2rE9ci80ph9fzUJw9t0tx0og3SRD9c
X97SJtqIbEAujvfuu1Qmz0b8do34Bly7myre+Pl3E2QyfyMExH5I3QCHSM3elODIdF1R8ZPXJttp
ygLZ+GHT/YUNgIn+R4ricNxuTAqWUn7qLAtJ3/pGJK/U1DfX1zJrlaoO8/MGVgDO4Hej2Jk6NG3d
aiIpOBrm7wH9QpsqdNlt1b2KtI2ui1o8mzNRSq4j4UWpMZpw5MyPqePekvGYNGuTt2tCFGMgZCYo
Zpb5ydYeYstHFu+G+tOKNXjvQaHLLryBiWZcy1PpNhjoxXNO4+7kFf73Lk43VLsngxPQylvLqbxP
lUMUzgUGDgAOCA0ur6uVtfloxGZ3KsDrlE3Jzsz0LrA58gQev+kZv7O1Nb7MheWhzwYcL3NW4v3T
lyKwtlMJj22wA6/fxroJekBxdCsedUmMBVQRbCSBRVJtalVKcNFZBVCap2zD4zywy7fSZrea+fG6
4s3G+UzHHX0ODFBHcZDHgfNWe4ea1urlVBQg7N2VT+beOYxbcUtXYdKU9bwTM//97CohkWMmaQIx
jZ8HTfwytxIOeGHHycqdVSvm7yQpriIuvaqnNCcn3dr6bD+8WTfNFihcQeEHrvFYvCQYsVnrhl3b
RSVY0KwMbOy/d5EfjL2/GbfOttiuDud6sx14f1xoxUIKFrdMjeXk4NQdk5qBFI9EE3YFRGOtAEpU
1+xFrulbQxRVkJX0OKEFMywt+6mOh/wAEgAvMrXmzpFsk9jSCSoGBObJdO9kb+hBoScfi1T4aDpl
5sbtzD4gnvnMSobTaq3kQQizieoGP95T+TxN5RD6OXvMHe9+coAs7ySDBD93/6noi1dUG6NS93cy
j/d6rXmBht8SdtqHHSjbjrqBeS8dPKJhXaBMwqauiqxsMrY217LIq0BVWZjNg+lUXTBplrvpO7OL
0ko8lY73iBvzVo/pB8RMLKhj62GgQ9QO7W6syqNO6+NAslc2yRvHKb4UGcANU5rcsWrYFE3G0LcO
pgX08W4MBidL7QyzHAb03e3u/anpgZpb3JhxCRbtcowaRzxrNAYqk3czAJfEYjY2gW2aAvhtLrlx
WvuLlqafPaO8HaryvkrlFpgygDAxDkaFJ3dRs10Ta0eeWlt3Gm9dPUkDH1SidpHYAbeBCGJmoGtv
/ENDJxaAgzgCWd7W8tOvMRuNCHmjMMnpLbBLbhLf/+Q2nR7ktvhUaf7GpObHune/eBxQ521ZvmaW
mYWe055yV3+QmrwtuLcx6+axqCwEFcm+7/IXzQZoJdGMWy/DhEmOY7PAdGqLGzIlXVjq7ENTmt+a
obYP2jjRW6MsmsgZDQwFOm1efiBpLO7RszOj4hdvaF+mkTEW1aY0Yy/qR+dYQesan3wvzXSKqoEA
KjNG+ISu1g81t+zdRGUR2mTIN2aKP1oxQyuGscf75YlLbWNKeRBggZ5Y9lW3429uZY9Bn4vpWPhZ
jt5ayaIkLW3wgGJjwIFUB0NPPvZDvxtd+pZDgXaUgBjyuqFUK0a/DAvIB0Bb7CCdRszZu56ZMAvs
N17n1sZpcpPAALByWeknP06zoEGzM9JfB0adCJwx+xIAW33Rrzzrl0yoPXMdmmhndT21IQp4glyb
tFg/wScGNP+kSRM3/cNkGX+10jNJSnTV5YluJFpqnMTwxabe5x43UvQiQh96MNkdSBLjvekP4OHJ
DjRzV8QrUcrvfYYnwivfWaiUVAOYhpKi1cGKUIU0dm+tGoAugq10gf5CWVJNKVpHPFu3kI4z1Iln
vWjHuhxMCYgrGSbZm6i6be7FwWTRUDo8qv2nYqABRcnBFgejAE7VOIYuLlfzMa7wsq2tUDL32Hf9
pmaP+E/U6IvdaLdh1/W7Ov0KWsO9pz2YRoNm82KvNWwlol9yO8iJEhRmUbxCP+alSvalXcaGMMBj
OZq3zPiZ8yZwu4+MmQGv011BeFisgRUuHY+PFAxBAyA4/9SyTD5orT2OkDkNR9u+dezbqlwJft6L
8HAgNijufo2pqtyekwNOQEGFfpom/diYfREMmf0wuPWf5cahaZADL4rBErQRYfz5cvtaZ/R1WjWQ
U95Kfq95x6xfWYqpxKi/ZeB4MMCCLjf0MV7KQEamJ+g3hjZrW1iyCsSiPg/qJgNGu936YQJUfWOM
Iy6T746U9j519HJv29mOWGJjdHm/zRL7IWuHYjNUSKjIIv/mkxaoTvn0WlWPGSLSoysae0eL9HXi
Yp/L6XZKgZ0hKxvuoHX1zSgsM+yrrI96F6O5LmkPfdV2UZuLB4eJdGuCQjyqe7NeucwLVhN7fLZ+
crl+o4Nq1gX2uDGd58xHhJGZ2xzc4Tk3X8aMPMZaNPGegyYh/5BPwyr4xrzBl9d8/gBsPMqVAOlT
e0Bgz6dWigJm84Yfisc0+mbv8j0Lk+1aU5qSMfp91AA3QIkXxVdUki+X6k7zoKqZYqmy2mldvmss
upIxUl6k70QoYTSgNayMO5pEJ9fHmEpgan0zxwcb7UGpsVagWluOEkibQm9krGE54KgJZOsEer9i
ghfv+dmGKVFz7NEKteRERycxClMGMMSH2wkN+dcd99o6FCOZF5lo2yTXT8boAnQiJT+baS0fsSJD
HaxOeYoGKmRs8OiN77zM3ladvbm+jPfuH3o8V/bx3rV9lPYvtSvvHZaAzl2eKoNuCDQrNWgWDGgW
pCne8teFLZ/Mv8Lm9Z7FOtzPLHBFYT0CNbDJuK8krFS2vy7kF3Tuu6sJAlssC8VDXW0nkQXVSNXb
8pS56CkaM6PaGengh2ZiTSHHVcL/68oDka2/qRNx9EbjxOCTMQilI0xsn7Wq38na+jbQuoXyTHfT
ZGwyBxz3Y9rcVCYSxCjvJ4GNV8lOr6DH11ewdB3BwGujs8zQCdLrl9tkoUAcF/4okewClqGIkRhM
h24K+64WePTQQ5HylTujIm39MgEEmVaUC0w0NKvwuZk92UMD5OqTk9A6asG6vsninG61SmKm3+XI
toEcNsglkNy4/g0QBgdrxJBYh8ZqR7sheuoEjhTNZszN5zxjxjNMFXDKO3PTtcUOuVv8fQJ0n9Gi
F/v6fqkJ1t8fj/TJTCSDlnY1eBimFFFX7MkT6U2UotuglGXAOxZY3p0HLD3ZRJhnDlxtLVX0KzpW
dc2yCbE8FwlkQKpcHpWeWSzV0kmeGgyDm448arn2msj+xwiAKWOoPmDqM3Ipf84xv71lvHil4BOA
Bq2c39LNOvsOFfuzzWIpHEwFntiAGUXDDAp+p2lrMy1LUce5FCXqsAePNAxDTqexefXnd25VHCz+
htxBQP0x8OyVcZ21VSleXmsqZN1SXWKkigd6U0XN5AZlXazozy8A8feniFbcGcMEpSzlFBFBe5Uo
QNxeFPTeTvDoL9wyciqhR7y3+8Azx6+c5GBNyPKgttxXrttvCSWY54jJ16TCc5O54x4cnkUw+eC4
quQT8RhY8TL5peRAIy3bZOXE1W6ZX0pvOTYqy2g4fF8dyzPHReckbuz0Zv20b5ONFurPzlt/mjFW
1/gIFk/iTJhiuTPGGbiqCnkC62Tk8+3Y5pFO12KDNSnz38/8A+5Q0doVlgT24d56zsxvae6uHPaa
DCXWSRwPpn6q5ImCJLPnPLJxTqRZ685cE6OEOWCLk4ZT1tgwV49Mf9yU+jfqrLzdF4XMQ3PIiDsg
M1IchQejwjozg96WGMt3kqA1eDhOK4+NpSgEv/+PFOXs8z62qjHH2Xdmu9E5XCp/uW7Al4KQcwnK
ueeTiOPOo3gzZxnm0mtzDNq+epm7KsMUjT/Xpa3tmqoBxZCOpo/16N2rY927zQ9CvlwXsbZlyuk7
nRnXNMeCvGS8H6Wx99purel9UcacadDRGzWX3i4vi937DsYmNXFCevBU+y2YXts1MrClSMT6V4YK
LuX3KH2MbQwZRQ6MgR8jH4JON8IqeUh0vnIuKkbkb4sGODKUY9HzBaiTyxV5dV2QFNHPqdC0F8ed
LPBIEjcyWP7k9/W2kYi0kOW902t+lN20Iak9hUymPOrwUAtjYmzx2ywQZvmKKbCVz1vab4QXpo3K
CUrf6syc1ReZm0uojWYCy07S8bNtrIHZLV2EcxnK0yVrpoFh4BZWA2l4W2A2H62whnHL+V941nNB
ivKMZckHI4OCWtK8p1W7HXsU7zBH/uf34EyM+oCJR2MsGy9HWCLMGyfnL60cV/zg0m1G3QItU5hR
tt+116V5WvW1DRGk/mHnD1bzaKFB+foylo8FuSmkSH2LqLhQQCVxEsxp4VjKItKQ+69rAO4WTxb5
8BeC0CyKMWgEkyhCXt4AuyqpVcS4z+XkHXPtZTK7m8F6adNP1+Us6vKZHHIpR++bPhYJ5LTmJ6cD
mC9buy2Lx3ImQXFNYLit9LKEhLymN6wbXky9fbDM5vDfFjIv9CxiEDYTrk4hxmvtGzche0f/KwUz
DQISBstBhlyxSphN0dhYuuJk6NPWH1BgbJ4JbVcWsqhiZ1JUp+SODYA3fHHCVwRl4QYAE4jcIgu7
fu3RsiZKcU4sjzU5Op44sT7dxvVn1xkAKHJjj3+RB0XOCg3qnjc3Daobl3ZWSXosKS0F3kZ3fVtv
tfHxugIseSg0wOOpPDOl4gl4qQA5z1wMiOJ0MJG1pwSg6QBppToNdLT3F+XK5NfivTmTpqhbprd+
3huQpsXOttX1gMlhxZ6ptO6/vOD5ipRtI7wncsohg0XF63CbHN1jHk0fkztzZ2wEUFT3KJ7u1jzP
8spsH90vOgpR7zoUS4sTuyTiNCXTbii9G7dpn68f1ZKIX73DLt5YjqcaN4rCqyw7HRep7MIY3aKW
9eG6hHlr1Hcc2FKQd8eIOdCdFM1OEh8l3akXp6wnIQM0emmlgWVsrktZuj/nUhQn7Zcar+JkFCc6
tgeaWyRgCb1ry75Ez1C1BjG/uGtAR8MQkYFkv6d4agp0lzRlrTjl1k8dfAdIHP2Fd3NQ/UPb4Tx2
rban9ajEM6PErnHgVPcMyczK2RKbR1a+clkXzwekxj7KYshlq2y8dPBkbGq1OMUVe7O49uL5dFuO
KHxeP6GlPIVjoaEGqBWAGVJbleN26pux7sRJuMXWnppPLQdKisfKfS27l2Lo3vCyWHklLWrFmUzF
NAyVjlqmA5k237kMfSEDIF8J6nk6Da+vblEjLKD/mGSmZ1ZzTm3qOrhHJc4rfWLTDyf9ev33l0wq
WpD+7/fVXJLdG609uTilvDFDL3szeBc4+NcMNGXmWlV4USXOhCkRT+mAhXJoIczs3rLmqbOQJhxe
ry9o+Wj+XZAS7YA/JOMt+lkQVX/KJutG8i/ozwsqbXy6Lmj5ZFCOQSv+jMuiOCPeNnbtGVgMrAPa
ZFi3ywQgGv+bEEXRqEfzkYDr4pTJbOvVw142yYrnXt6wf9cxH9pZVIWGQQn8xXnDhi+oHVq+HRH3
QVsFyl+TM//9TE4trMwoDWhyzZ8y+1HPPjv5UzOsOO01KYpXICWPRR9DioMOl9DPMOjVx4fRlHTD
9XZ3/XTc+Yzf+aC5mfh/OqB4h5I3A7opsHeEQ9pouuilocBB9aznXotfSFHmG0er3EPLgZjXefGb
0dvb3vMfRdfbYWzQJNBHI79hdgnO5FZ3vmq6sZnQVfA4gFLlg6Gn+Pq2qz90XoPm7tE7yEKYYWG1
44s11VnUtuhqcd1eoqfZq24NHn/XquYODaA0omi+gg/xD4bX7mPwtPbZ4ITMpCeD6/FOn+rnwmMf
XDgyIKboTmAU7qfYB0FDZd5V8UwvKZ7QJPulTywAI7CMRK1hvQIVkAcpT5662ryhDT2IiVobzYZp
H1i7yx3/tUvSOKrGRgNUUfJiCvN767MP8BZRV0xRnecyQL/OV5dpImRE3nWUspWrs2hs0Gwzv+Hh
FhxFExpEvR2OXZx8l4f1Lxw9UFAUb9dVYNH7nElRNKCtWUP6KUecY3copb5ZoEjySWiy21IYKIK8
Xhe3vChMriB9PU+YKZdVmrFfU5LAHvjTIc2GJ4OUD1O85t8WbRviqv8To95Vi+lOYmDvRMcikZQh
m1YepYt+50yCejrG0CZ9m4mTO36sySGv2zCtTmP7iXRTdH3P1kQpR0RzMyl6DHmc9OHDYN9a5GOa
A4SSHuna9N/atinhW5t4Y5OPUIbi/5H2XcttI123T4Qq5HCLwEyKVJZuUJJtIXY3YjeApz8LPvWP
KQyKqM8zl2PPbHbE7r1XIHruKi1a0iakOm8PZ/aG+zNz0zJdRjSZRhqCNAbxi+oOdDM3UjtXQGrz
dqTZ5qp5FWr6vSY53M4Am4MWbBsftddc2hVxQPIdSrXyLtrUa7REW7d3XDQEw8rXvjTnBI3kPN/U
j6m7bL65sP119fs3JGp70GABMj0ThGUc5TL0isxyaeBLYSafdrRgyg7mZ/25VTtPL/F4qQoXSebC
/M6FQSkLipIgpI39zO+jkTSI69HI6OAzcWexTSt/URTDb6/h3JYEhQJvcsDpcZynS5j2rBigRH+W
o9ckdFaNGm/+9wi/n5HAQf0mIn8fBQOtugCTvzvTHve/9eosSQXMPpLxjTXQ31fHht1kOXKhSGrS
at253xXbcBftsyAJCEyP+5X5KsEWPoPn8ZJE3Szq6DrqOLNX+coApfu6ldUOdlTcTzbsHdIvEEKG
l+QuXkhapr4Ov8sA17EmOyGVBk71EiOEjvom11yLuWHiZYEUcA9fyDx3KaxAySo/FutMcdV9cVxq
+i3O8uTOh7is1VIFvyF5zk70rB3YJduRdbjR72yXPcqP5ku/VxYqYXNH4LcsvuUAjgBhte+TnEd5
Ixg0B+CjDX5CSb0CuqON/vAXW3QU3/8dBQTQ71Fiq7ByeegwNIlxl0Dz2YCA9u0YsyOB540GnQlg
QacFsFDpStSm6u5MpNrLG+I3UeNBe9q7HWYm3zBQXQMnGwoDoC5OzoJDIVvWtiboIvHwklViLcdn
LrRVWxpuG9arhD7eDjjXqBkJMhpeOCYooL///OocyC2BwPmYC3Qrc1f91A71hT7AeGrdrthWPVQ7
fqxAQv+rDfkt8OS73clQwqMyAo/WdznqYCvyrjWuFOi+idOgBXnAzDWeRQtTPLOSiOtYeBOPek/T
IoxeSbgwJXz1dJXsoq6GeZgRg0bAkl+3p3YhkDPZlng9DmHs4GsGF49NAXE9QNI3Ne8WGsfWeIgm
rxQDeiqgP2ooKSlTwVUb9mRRI/BKcazY8kq2HnhDt5ooJV8pnNoDhSB11QT3Ttu1kEpqGIwqTHbK
bC7t+kaxXHAu9gYc7zdWaxhuykHt0GDxkJnSptLA7xCm9CVb2QceBcSNdHHkJjSrIFkCUw38B21D
ez/lUOPVGs1c1XqRB3pKB1+v0+dqJPtLxPBppTyHau5XdoXnSGi/6dj+myIx8ydT2GzVycldSPPY
5SF94gXik54767IihQcpbAa3BDPZgFIWeppRrcK0hN+lzWRU1wkFntpSQeaRjVUBJUeMKDm3GX2u
wu5nDqXqFTijkO8tDchsk/ZHUlhHdMt+Af4beyQHwohHwHsUcV74sKJYO6m2BkbptZdCbT2EIQTd
6kpxkwxS23DqXtgo8wuI/YgSkGrhPfP9/hKx1MdQ5O3OViM+rUR6ixlMKGI5WjlpcQql5KRp5vNg
LEmHzl02tgYENeQ4cOdMqeU0qSD/KJzuXKTUdYCPK+VXnb/U+TtpX3RQff7iPFyFm2R3JBwaErdI
1KE65Nukc2F34VN5SVtw9tiNTNnxPGBkk28O7LBSyojVncM0XneKvlZLugYxYnV7NDN5ugExi/8L
Y05Od65hm/cRMq+kqLw0/CGlit/FQNOLpQroUqRJjgddREibyGZ35vG9DE/FXtSbJofOcbTEXFyY
OnOyQhE6FRxVO4zJeCytAwHb5i++o9+mbbLXM6jBDaWCPWcmBdAnur1uKqjuJXm91LWcSY2/RZok
eHHaFXFvYYFSu113jnSCNM1Cf2d+ZUwHvUTsNDQUvx9cCug+IEHIjRu9H0DaShU4DaGRBHeHlskL
WeRSsMn3knEnYkiCunPWA7qDJm9qomiTCl8M97e39ux9pP0Z1uQE9U3GBoAvOhBYw6+Uxnur7O4l
4OYySB672tA+N92ApFFV/gJphTX7J/K/ytWSUapVjyfTaOYR28SVUx238tft8c3vjD9RJgeKNXbY
8AQ7o0xAnSj7Y1qy/72D8G0gk5OklX3kFCFeF3UBnZCHMMpAK3wW7V/dDePjEgTnsU45nuir7A2V
8I4C4oLj1N/xZHALG8KtueoyJ/FvT9rs9ruKNP75VaQ21uokL4fu3Mpvff4CJd2dmd1jGhfizJRz
8Jz9M6LJmXJQ+XQGW8aIaAxQ6mPThy4z8W1uW7eql1wLZm+8q2iTQwUoS2YiM8Ko2Fnwuyh9b7If
tyduKcTkNGUUmuuVgq0g0JvvuOmOHFNQl9zbYW6ujwKq+/f16TKh6pmFkTSq6emRA333PvWhivYZ
yWr6H4NNTlCU5HEECuA4bT+biAZmsyPdc1wtIJuWxjQ5Rd1gOoK0CCOpVSAjI4yUdGOaHwa5vz15
szeeAYoX7nFIvE3rrlKrcqgH4d4xWljv2PdQTHKl9hdtNNzqjwluPYl83A45u8+vQk7OkxQmPAWR
FCHpHVd+EOPUyG95dBeD9Hw70uwGvIo0OVFMJRrya1x3LbiKKuSKeuDKY+Mvun94t+IOsmXoBPwL
vdHKklVpAosVJtrRUZtdKYALkEGzvj2c2Ym7ijP5rkdS1DpdB2RslTxlYKppcuO3zhMLfzjKkv/X
7JfiKtbkeq2cdohD2nbnGAQ40scbVWkWPDlmV+cqxGQfRFIpa0WB4ej6nrNjpBzKJYvCpRCTDaDb
RLbKjGMU2ROvH+rmtSqfbi/KUojJPSo3AHXC+RjlEQH3l7jyKFVdnSwVx5fCTO7SBlgbVdSoJ2nh
ExCPrgGjjPbr9lBmL50/C/KboHL1oYMzIE1tCbNVky82MDcXh95P4r+5r1HhgWQ46qqQjpksitS3
heTECDM41b3V127ddOtc0QJBt7cHNDdp15Ema1OBQsK0Al9uHn8ouYIHPDjabCndXooyWRqF6VSp
G4yn0H61WuEOJHQ5Xiu3xzK3OFdj+V1pvVocYYmqkrtxA4h9Rs6V0L2ufxL2ki3PzGigFwMiEORp
UIubMr8ztbVqGbhkSMl9ASjscvYgypfbY5m5XL7FmFxkdFAFzVEPOmd6fQSgZ2VCufJ2iJnp+hZi
HObVdPVAO2ZVUeJBl6nIpVFbIaXH0Ys1yu5//8p8CzX+lKtQ2lCbLSQ08K3Wnmv0UgrtIpF8YfmX
lmVyaBS0NJMwqrDJau2V0vJJZ+FzCtGt/zZtkxNDKp5HhdPgGQLdODtD6Trknik/pEuW6kvrMzk0
cqcU2kBxbRqqte6i7KjlauwyUb9kjfJwe1Dj3EzKhNcL9K/GYtyqoZZjUJ0hv8XK8KVZFXHNHtqf
msru6z5+uh1wYbH0SZKYyoTXZoaAUvnYwMg9AuRoYUwLR2jaMHRCCS7xIUKUugwye6Zxj0ELeGFr
L6zSlFcbqhl6DgRZQES+LOgzi8iL4XeYPP+3+ZrcB41NG8uOxzCqdtILviOGtTaqeiF/WlqW8c+v
DqrVm8xsGMII7WIKCNg9GvLrX4wEzUhbhmDlqJr+PUReGERTGEGlT8rdHuaPINB4mdwv3Aaz63IV
ZnJMox5KEz0tcHoAznCKrRMVgZVVrubE/u0Bze6zq0iTc5qpiQ6t6zGSDYMl56PXF14Ds4vyTwDQ
v77PGGTeUwUK88gGymNF4F1137GFN87UfGLsQsIM5f9WBfIZ32PgS5M3jsGw8F7n9x/dQ/+UXcpf
zQvdG5cSuHE0PzM/RUvAlX7CxO/2FM4u1kiutQEZhR74ZAqb3jG42uTdGWpTR9Ikn5bDggpajQpE
vxZizc6mCvG1kUql/EuHR5MHDbp8EV485bMUv1X5S7w0m/PD+RNi/PPrUyQnrUGVGEmVk7nSkLhy
WK/T5jmRlmgRcx06rN2fUJPTBDg+0kOOUNFz/wU0KtQmj+URFiz9m3IpE7d5bk7DUX4pwatdqi8t
zeTkiJWtyLuiCAVEBzNoVYlfGWTEbGIvPILG/82/vk2aiSYW5GJG/fvvswnHWp1C8AQvFAvFi1AA
YEaC3qZ1YJdatN0PLFuIOPs1RKcVhXMZPZCpEocWGWocUUecTclwRzFfaL8VsAkqmicpXtyPmjo3
wKtwk+3SxmErSQnC2aL5mYc29bQu7/BSIoA6JIriRUZzXyTZax9DvYukxo+qSfyulVYdhCl8uO5q
UEYTh0ReF421U8tyA8ehYwtWqlfWMI81THndROwsx8DqqHW0SxV5pzbZnamq93aZvtlt+rOQ6BP6
Zx/4KL9JUb7jWeL3SfssgW/uKbBrcGmLyyFO+ZbGkDASwKjnVhN0MuwVjQydwIwo26EVOyhfb/sw
22pZeQQuch/H0c9EBwJTCfs7ItNNakaqB+xS7WZhsiotbStlKfGEgCKNru4M3mleD/0DLx/Nu1ua
r2Vn2Bdptq2Heu841Q5ibWtR5u98cNZtXvmKXK/strsLLeqgX5Bf4gJ1jCYaVK8r0n1sxAdJFJZn
pNUpzs2dZbEtdI33iWoGEermQSh1mZuqxX0nnFPeRCEsSoWbVd2dySHHZ5fQjOaQPcNk8p+00FYa
HvtRCbRE1wW2RtesFJdOo4GQ8qCM+TGLtQAmmi7ngz8Q5aPTlK3Gwy0Ly5UhiVeUzFe8zIK0halL
1l4yrFxvF+hYOsWn6DKvovFWZPXBkVmQMwXIiGQvKdEqVoxXLYMmXx2j0q8fk0K6aFm+MqLukvJw
FSZYu5au0MENaujcU112IZvgKgLdTPx+uxVuxUC/BbipctU82XH0dAWU3iMFXPjq0Sa1b+rswE3t
hVRQmBviU0bgKM3w2Ribv+vchP4NkdGhsfwOBcsmZCjD2l7TFCuQai66VJ6IkbhdYrhyaW9w6XtW
x12maT7RhddoRtAo0toy6wBN1iBJuj0t9I1to5JXa5u26k9Vkm5Z90uB34Beml6h830ISnKSPrcV
vK7zMEhiyNaBquyFoDPITojubBwCrXgsKtlLx4ow0Bgah3q9colT4svqZ5MWnhk66yqVx/2HBiMO
NaxUOlY8KeaDhjZuaCQndMY9ZXirIjWAVqfLh21r6AFo8HsDUku4vI6trvg1pbBCgHtJFAWsM1xH
E35roC5dtB6Xkp2hsqBhuj/kzkPfpAFLm4fCPBMj9dQI3KXy2KiKO8TMC/X4wOhbnsZewaT7NNX9
rLVXiQGJRsUOOkteq6EDeQvNS2m0RY2mln8pwP5xgaZf6Scs9DiA6AX6ZLlz5MmPXvowsl9VDORE
CRtvgrWAXFNevWbKse/3agPZwrDxZCq7NP8kzi9bD8z6aKF7ZIM0AV/BQjc8k94X9qZW9kN00LpD
aG7UDMhlEe9DIvlqbONeeE/YSdfgbNcFsnbJ2E7FvCpV7XeOK4ZDIfalvRXFkwPHX65clMT2uONr
0cUG29UaXNv+mTTxCnzggBlKYAjlKWzFHqZzaMbrvrBaD+o4nlycuPMzquCWWXh99Et19jrkr/Ty
R6NvRiC+HDDi2y3y4r2lrELJK8vHbHDciBypsq4BHjFhhtYmj7zfoS+hJ/eN9FVYj8DEDRQafOmD
pb0BwO2laRfk3WPRBQYQeYZzyMlOoW9Jnqz68quC+pYdwwWv0HzTDoPM3kTKyjSkQKr2aniXd0cI
MGedcAdISMjg2zaPff0SKk9W8TjQp6w/WAkIa2PxmL7zDMcbukVS6Pb9jpqBCb915QlCXEr84Eip
h5/emK07cOaVg74ywkOUo0QL5xzqd53pNRnE0tPSLZQvpRK+ygs3JKu0vU+BqUJ5KTD6xCsMvwX2
qQOOBrVrrwd1SUXZooF6pG3idsJLT1Oye5FpUE95Vkr5EooogGGza+SnpttXKdiJeo8dQwJm/eC9
uu85xFdyaMegUu0bVrEvHeEPUeQO5nupmJ6St9uieS2luyZrvcE6pTl3ab1u2qMEsV2pqVYOFZ4+
wj1ITC5QTnlMeLiGQOEataKLbli/ClauMyJKP6/bjZVqd9Q091acE9cqlX2UgeChEPoWGuzUKO0r
S3HJ6XVCV6lKVm0zQMWnsKIAtNEWGjHkU+a8dCMj/dRov4doZ+KCmW67RMK/zgfcE0lp+omWPOIK
sl0nhaEdj8/UNta9TvdKF+5aCXBTNVfWTgfjdoFUNU235WA90z6EwLtpHsKYu1Cdl+HTNeyGlD07
iXVJC4d4yK23mpZ9ytqAZTLy0TUcZZesvTcSFsS6ts1R3M/s1MDnAOgxrVpKNGbfKfBcAuUF6uTq
FHIKzbckLmpdnJlQvtSwcdyqUxcyp6UYk1RGl0nOB90QZ6UESotDyrSzVrffCkshJhlvgkSGq7Yl
zqUyfNjw4faVHp+420HGB8e/cs4RbwpdetjITaWljKQgfWkp4uxIFMqn6UFKmrPcojg6xHq0ggQH
D2RWpY8RACQLsWcHaOl4kcFVDLDXSb5r9HLK0kQV4IbTTU/jQxP/uD26pQhjQnr1PpF7VcC3UxZn
zbh3mvK+CLXLf4ugfY+Qw6Y2siVEqArrDkv2ECZiYZrGrfTvJfozTeMgrwbhlEqROyGmiXaQF1Xf
DORAtfbshPe3hzL7/LAgMQa3PyzJ9NgoccoysF/EWe7RTwohHvwWOcw38BFwwjOTIJR4O+D86vwJ
ODlDXACOB1VtGBvTYi/1QwCw4PYvQoz2bqAWQjdtusWSqk5IrLXiLDWbNv3MdG1hDPP1BHT7xn4f
rAKmuG2itNnQ6eMT6mJ7o/m07vEHuHvUQHZRN13Zfu33vpV4fb02XxL/L8AiaNP8iT/ZHWIQZivZ
iK9o9zV9geSoJ6jw/2Iar4JMqmVVreRml+EBPEhHmeZwM1ySSplDh5sQVjdHq2JAfuXJQQpZqOmS
Nl6o0ir7gJmlvc4PyIn03wjx0m/tNRc+hXiKh+TQrS7LxIu5u/D6J0ymMpWNHDx7yKulBZSHnAy9
mzwDPx1DV1eFWlzqNjz1WbexKDLC2zM8V2IAvRefK8hkQC92UhgSqSNnpNBwFzZkq6vRKZZkr1WS
v/hsXYWZ+sqGoB443YBZHjJInNag85V/UVi9jjC51Akb3VpqRGh4fGhzA5LnjB1KyI0snLzZGQPj
AzcV6JqWPtmTCbWsOo5we8B8zu0lFQydrQ2FndvrosxdUuiowMgP6GIYzE++wkKnUdxIuEGMh+ge
AikeJNuf7Mdsa+yknb2X9/H6dsSlgJNiEzAlQrPtDheKsull1UXjcmFM8zP3Z0iTvaaTVmpMpce9
W0Hvn8JcGC19Xflv45g2KaPKHiCLwMVZZ3CTj70SAPrbM7UwjunlbipJbKsZxkF05hrSGzfBlcqe
bwdZWI7fSntXX986EXrmcCyHlT+2tPsBE+i/6eddbbEp8rnkdZqpBDu50Gq3lQPQHoEhXxiHMvd5
H1Ni+JpDhBNn5nsaURnQstRrbGRpUwci0FaoGWzwkmA8iD/rH9Ya12ogAV2Eh9Jb8vkXs/gn+NSb
ksJTry9MBI+Ttzp+MrMleM/sMo0DG0Vt8JyZHFNqc9blZiHOPPmAoYFbOm+3RzC72eBsD1UJ1O6R
LH+fvripa1ZJRJw77WcDfVymmS70A24HmR0F+u2gL2jGqJ//PUjlDKLo8gQ7ATQzPTvYS6OYC6DD
5tuxRjI/onwPoNs8zpIc6yDSBlL8hl+1C/M0JyCKWjz0nqxRwxG9h+8hUtFaPCxG63I9KLbFCoo8
B1NxuwtYhiuycnz1/vakLUYcB311RPskNXsrRUTlocW+btexL7/xnekOYM8457/5VOs2ECsOnpYg
0UwWqaxsndi5xM+8gIp9kZ21AkeoXESsza7VVRz1+7B4TtNIGSwY3OtfuvReWwtf6tkb4Xogk5Vq
ucFAKbf5uVlxX1tlAanfUa8byrV9QLk7UAJ9kxl3YJ+iKsutYMlDcO5IQSQRJoLgJ4BzNTmzIBVY
ndrBiV2Jng1bcgUYLIIuPNDmrj0I/gEZDDMiGTot32exNApoNlUqP1vZAfD1Q4/KMNUgqdZBASLx
UCxf+CrNPddQdgArQjZkQACnF0Uy1KIvYTDOm9euGlDKas5xmbwlzl+AjfBg/xNp8n6iNJUjI0KR
LBvEAa2jYzcosOSOl/q+swfsOtBkoWAyAC1LQ/Az3GBWqE1DwBKksZ3jGWtpp3TbZLXkEzS3968j
TpIgK9StLE86fi644xqi90JqbxeujfH8TN/V4PuM1yGyR2yQ7ztDpYz13MJC5Sjq402zbtehb25N
xVdXKgSpll5qs2O6ijcZU186g6p3iGeWg9fmMiD9DwtDGq+efw3JgS8nOBe4gaeZRKY3PdjWjKO5
PT5Ec6SqoHGt2Yoel5g/Y7pwK9Tk0i1oz5tKVBx+WP+fIy9W+qpaLzo5LQ1pcpyS3K64XJcwalfg
U5WYfttD6IbWsZcBgO22hWW6DU13HTPwCyS+prK+cFHOLtzVrE7OWYieilkp+AkKYa4JKZGWebcX
bi4ChMRgBQjVqrEa930rKhlUPEgK03tDZFs50l71YvG7vBBjStUqkkSjXEcMO3PboA8ENJBQUw+a
xu1/NkF6n2jg/3ny0raf41xjZP8MbprUSFlb1WSgHAILNHQL1bW/yC5dqW+JJ/8oBi8p3AayoC7q
/eu/mFawAEBtGBXUpsykLjNVatOYw9PbCsywtD2p7argdpDZ2xHoyH+iTM41pLGUhqmIgu6K/NGu
k6D61FE286xd5I3S1Y1Y2C5zH87RjG5MEUcxsMnN1Zm92VBmt2cg2n8WZiq5tZ48hSU6T7fHZs1u
GojxQnxOgxTLVMC2h23hYBOnPZsiBKmcK+9NZeNGzvJnLsvPhtr4xBh+5n0U2CNVpeqLj56aj4kE
qw2bWpsO/aqsg+m9nu8krbyvY/XOHMo3h8BhGb6RazS0I8jknEjK0FkY8kNfNwcYn61JDlujSm/f
dKN6YVH4K8qclyzF3061oYIVWLiuygRqDDF5J6HJ9h1FpzauCwn9XaV1c7mG81bWYqMDtmw3q0pX
SBCWLN/0OY8DpcwzNBTz0KU2uxDOT53cgSY8rOtGbKUKnQtFSO9Q/t/XbfQKxwR4b0jxAT37Uy/R
R4tJ7MTCqtyxUHVWPaOOjwaeGQyA/m+yzDoyKp96JbqA6qKvbi/MbFkCC2+oNt5yKshi328MyexI
2Ydm+/v6RYtK2cQrJ4ifq9yVdvLGvCd7fQkGM1frHFMovLEAGQFzbLLvKq0Xht7gzpc25oVuFT/3
h438i97Fq2IvVmqL0hzUkx7iS71fzPJH8NfkgwNpD7y/YJKDvT89zMyRlbDNpBZAynjVRMml64bC
ZVV9gfjnCu1UuM6hqdnTAa3QcoHJNgc/QlVuFOTE41KFFNr3+c7lKrHB0m6RK9fBsIJD3AVvmhfb
j7Yt8oV4w/zmKDZLghXazAFEXPxj/xaQnsJHZbkzDDlW2rP9rrz2QXNWAFFbk6O2gfnbU3MnThFg
FSuyrn3roniGp+6ZL/tsqwX9Q/FubqoTP5V3QKBUa3vp5pvJreGGaSOxBmBpvI2+T0oyGGEsUH9G
XtjbQC4EnR97xgt+zNuonEDOVuVWH2Jb4RJcyhB/59HT/XAdfPI8ahoh9wSaYMh1yIezaaHIs+3u
nAd7XazYOt+nXxb3s8of9sgZfAI7Syio3GuP6tpceLXPPaRAuTCwQqPqpDpFesLSIUw5xyLlh+61
2rIPgXL/Mb5TTtKRPVaDa3nySj0Qn67Lze2LYG5/qHiHorIzOu9OFTnMMK/iNudYAhboUQIfuKXs
fynCNPtRSqWriGjPaoFe7jD4Rr20y2cnEJx49GxR/AdacXK6Gp6qQ9U0LRRi5S/rrtqqwbBNLlIQ
ruAt4hkf2hdQV77jL1lyz3lOoBKC5GAMDz3SyRYGN5rZjUDk/EAfnRW8Ez1tnd7DD2clLfZq5m7t
b9Eme1ZV4bubDIgWPrVf4jn2Uh+KeOdoy7+GoFzFu6X0eSZT+BZwMrFllTclGQMSpV+VNPbc3CQL
XltzMSzQUWxLNXEGpjUlqbfhQgh6+bmtxMmKygt34thTmnipXzjutOmJRwXOQrMa4tUoZH6/bnS1
LgcDn/bzwN5gRO03SuYOKqAahbOQ98xdbNeRJutkwic062Qdt27G3kxODFe09h23s4sGREbTN29V
Rj9vn+Q5z5+RvQwRWbTBxlbi9+G1kmrGzpjV1YBVpCVwkTYAJPKnVBVwvXvs09JjgOaJpZrg/LT+
E3f6MOg7yIBnYyrRV5VXiwzAOpSGgUluu5+3hzg7rUhZcc61UZNikj9ENYwEYf6Aw1axuySSngdt
2OkVbkVebGI7PZa69HE75FxfERaZf2KOv+mqOGhHPZE78MzwARWBHFh7bcPW8lu119GYDWwXtmC7
/LfNnUzcJc7E7IG3VcCWHdzOqEJN1tTKDDNB8aGFvlbykf6Eg63hw8dWLlzdBe7KU7I1s92/y9Rg
+o4EUTYMC/SD76NWiDmYtYNRwwr1Qa/FxiTSOoXiCIQnXlsgilwup2cbJrOGaAC6ayTdSxnZFwVI
F5l6ksxocEtaPsALWIBVgJ4ooLsLp2zuy4L6JiqoAHaPK/T9R/K2UmSgG7DhM350qvoEz76l3oqt
j2f1X7eGpqk66Cl4w0xZzX0JIoZUt9gAeQx8VJc/S5GxrnK+SxwDKu7RV5UgTxlsXbiJwoC6RYUw
qptNlFV3MTBuyPrW5iAf0Wskrlr0d4Au4vmgOb4AIU6ppTsDNCVmy1sn69e5DkswYagboG53fQeP
9TCOnlKj2zj14FdGecqo5AkOfcHWOBWwNAdUi9wTTLMldaYLh7KiQUezFGTXZ1FgGAZwVFn0YIlM
HHhibqUGSBORyltmlkFSKveGsN8NKm9Uu/dZxi5mmsounD1+whj5paMqujyWn9n9yo4t4cVxdp9B
Rhr4XmvVJe3ezBTDM5roGPX2Z98XF1tI3MVHHy83iUP3iMAeqYEuElWdR1nqPstwfF5JSeZalXLs
GPmSypIDLIv3V6UB6Yq/owzSEySrQVEz9nYj+1nX7qVC2xoE2RlkMywoe8kKWFcAzwCt3EhkF+d2
6BVq82PooXYAoADUMhlQbk7b9G4IQ0cfLvU/IC3SrXpivKGTcdAjWMZS0jFXiYegT5CBSlgkQlUo
9MUXKAjdlQM71lV0wiPUrwALhxR8pUEeLe1R7UBarMjAr5VoVIjmzun4kXLlgyf5FpioI4wdbRe1
W9nviPJORu8eEAGAK5QAvTSDWKl0t9HsxgUf8wQTUc0fypwEKqW5Z3QOc+PQAKhFgyJrYrsGk55S
WhNXocWDLskMHFS7cJWqCAizXqTGfpEl03DronuEu6O9AZxlmyah51QqNEAaoBUdfIAo3Zp0yAI7
Urdd0712lniAZwiMNMUvZhTvmdM9poWQXcPu9jbtIBVuf+kiPci0aPwY0MZQJr8cMrI1JGx1orIt
qcQ7tuaOGZDDLiQoZTkJUJFMBxeAg52vdcmjrKVHSwYYyKxI4iEJdolVXvIS0OeWiUcFfqteKqxT
LuhG1sQbsdhH2hncHSzrXjhSH0Sm+BFViuSqjZDgrUeelKY9xLn00Hf2He3AKtJwbbk1bz8HCukz
Lh1GU/C+KDJX4brupnJoe2A/PtgZ0NiIvyJlfETP7FGTktbVbem9rSHnlTefkD5bhUZLvaZGXaYx
TSgMluY9FKZcYquoLFD6qhLDhtgv6wNV1YRXlWNfjwNQ2mvO4JsZKDlCh7lf0cAl3DE+oQkGA9EC
P1Fl6jETDC6tUF/2GR4jq8pqI08JGWiymvLg6FnkofAguzm3zqYtbZsKpnK2pAChXPCVHIlL0rQe
3la7lDVbmup3qBv8wE2J4nqdvEEZbs1M8ZRI6RMOBTrbAOC73Oortx1QUUoEf4pSLEc3yNTv8/Qp
MrpHaleHTqRrizR7paL9gfAM4sNAZHitqO6ht5B4Si+/5k5zzhXIfoV5dI7NRvXhaPLMTap5xdAT
NwwrXEU09EjYbmCx8Bgm2dGIzb1Z6V6d0lNH6gEflHSHouIaBi8g0w76R8H1baUma6vOnmD68zDE
+UqNYI7AzBgpfQaCd1nb91RNwq0M7DH2e+c5oDiwht1D4Zd7agXUeFhR+EG37zraU26M7GQjZ0zx
uVM+quA19F1y4cLGHSmb4TZjxSGuSAb54/qnqoAKlPBSwDxMWvNeg9aDA4UgLMS5jNgT1KDRvuB6
G1AHhU+DSpCtjsrerWOa72QehW6aOolr1ERzQ0n5LEvh90ouBwUhrV8y+RJlw6ueSl6uK6+pZaob
p0P9xbLy2it7/ZccR7H3/0j7rh5Jka3bX4QEQQTmFUifWZXlzQuqqu7GBCYIPL/+W7R0z1RSKNHM
PdIcadSa3knYHXsvY9hl4appdORqIUAc0ao15HmDtZo31EmQJqxNu7pVsuII1QMNJuWdAN3FeMn9
roMRsQ0wbxVsZYR6c2oYEGGrCSSxdetcdMUuUrvnmOuBp7JgZ/foQ6Pn2m2bGmzmJBr2hKTnsIU2
LwvKGyOj9/jAxkVbdqV16W/fNz0lMpDrhD26sYT/1nuFb3gYWrBcviuEPARNlkLstu53Jsy+7ELt
vIiEqdPFA/tAFSDcKxbU81oYyThQEvEqyyCQhabVKm/N3wxvLadArg6+gHgrOavcroulEyIPWqe1
lm+obyqOWuLoNq32UyjkJpXmpxhZTyqslb0+Tds1J/aGVd1OrcrBzaT4kxSMbKwk/2Xb+Qv8np9Y
yzoHj4KHyNdv06hY16huu2ZbPscVqoV5Nzh9jF2olnbt2kX/RhrFwDf220qCj9CrYbXhsnrSOI4D
FsNbUhYgy6hgNjDS+Z6tyi08a95i2h0CAQfKnA3PlclCLzF1f10p1i8ujfcGRUwjyfJDTuz+Fee1
veam0a0pLd9Zad+HVhAhGBaxYQYQ5QR5ErwQDsp+aSHHT3iSuknT+o7eYnuIjp7sDHtAaSBgRAoc
11bVPQRUHBIGaHqoGu99qeKQ1Mx33oEnXQT8IR8EjMQS4O1FluTYbf1uiKrHhKkwo6j2Vti9akZ5
JHZy59PuFBmg5LTjotB0vKtrgaMzb58MVhyDPvmQStadLOgiumzI3phan2pZ/KJqp7pV1vQ3Whbw
lW+yg0jUjQzzEOj8bFOG/gPBYb4CiG8kXYAWw4wCvKAqegjyehPk8iEkVuvRzFBdzZI3mVYcQ5Kf
YHd1JkOw46wHIwzZ+ibzCXED6qcYhlCu0eR5JhYKxrUday6lAaRidUBSifVYc2GvC609qLr9FEYE
9rblYK9BVt6bGhy0yy76iqx+C0nTTRokfwKi7eWQrU3aBE4dNw8NaDhcQ6k47bM9r/zKKQzFAaN2
m6aaF8TJbZvybRakt73p72VfbUIVgvZdokI+Jqg+VL/3BoMjkVROemUlQJ74D8hPD3Y4fCRRcwzr
bNci7+hJbjsNC3GEtu+q9A9pq6wz1hduoOunguBKzIzuo9LSDVRkV2rbb6FaAKINaDph7JWN8EjP
vCSI1rbQzzJnpxjIunhUIzNNuYapnAqrxHCna1iiES26QwTV6JPR4iZvTLbWDH9v+eS1SKyjBHHJ
8M0b3M+HtJCvLZEuaKhbEQypJ0mxScz81JbGuZQVVEF17S1ShoOmoIctYxycdaODAlFXtz1r6A06
FcBgSctBiSVywtqiDofZIdFuZWM8Kpq+JoQ8S9mszZhgWVTDseoqKFrF4R2PY4x/tTMrfy9gxwh+
4FbrB5wXubFVKEokLPjTBOnfTKtb2RBiE6LayVCkDmf+jU7qp9jUXPjk3LUmFDwbsje6oXYVWX/B
bXgttTbBNoOWUVFWa2WITxB2AzOMp1BOaeKTiP37rEYp2RDiKALlRedqBjJr+pCLbj2aOeCkg02x
bva7UqtPsQGCFyU1ugEJfzXM4tgIYTqGIXZ1he4W/F1v41JdF0wZXB5nt3rkH8qoezM1+6aCJYIH
197K4Vb1AouajzLJIeAT3FVJ+VLkeYdmpqVt/KY+CVt77nN2YGVXeHaTbs283jZRsRkUGzXfQZ4C
1f8F8vdDpMkHJe6eoHCywilyK0J2CDMVlwuOJp7wVUf4ya5CMHn6+iMScK8nLDvkavcLKcYvrTMe
BwNe3Bm/FyVfN3H+FsoKbNDccC04c7j4t5eyZPs0Mj6MXr/V9XSlm/xARP5YEvvNNLI7I/O5l9No
lVPgSZQyXVVy+GMn9E8VwsYhZMIpa7mK0vZGpP66DKstaLVo5Pjg3tQhqClhf9PmeGnq4UNoVju8
QohThKJeafVwVGx1zSx1Nd5wUch3JCGbqop0d1D4wUjZdkhYAoZE+agGaEThVeyZGWhXo6o27Mfs
W1JUx96iv8Og36cyPIQFDnrNzLYDycCygvqpnxRfIVdaJ9HM22QIWlxSTej4lvUR0hD+SxXSuVgm
B2FFm6JlrzUroe9TmjudYUaTgeFZrasrNKzuLaOAF4YIQicjmvCuFzVmH854yUK1ngD7Ou3/6Xi/
w4cXT9omxkVRZGBuLbVOZ4tC30JMyiYQ2LWE38j6HBvgQyrRRrWfBryZ1PI/NDNNIPT/9zGTUgVN
sB1Yh48xjNTN1C8LBCo6LFSexlLCjyLAP0HoRFmgLgUUMWiFGhdTnSF4TlTbBbR7FfQQGomXyodz
8wMTY1AW8QwCEG5SqOSCNz3oEmM0EuBkqO86joTp+iKYK7tCcxMdB21szP4VRP5W2EqzOoGEI/L4
vEKOoI73LtAJyd31KHMK8YA7/i/M1PCyjEmlchXf0kjzNk1iJI56fg+LrRNkoSI3NcUb1drKEWoG
h9PoFCpoE1z/DbPDCUDkSFIHblEbR+Lbl9rRAGJ1YlXnTvNVFEaMyGnzbHU9yMxwWtBlsKHcpqNg
Nu1lGbpM2tIeqnOPNvPQmCdUzp6Uli9pm881US8CjfWqb18TF2UaqKFaQYI+Q3cKst+Gm90O22qr
7vRNi7cqqNcA4+KIxwvysITb+Ttak61wEX/SEhAa5SCY0wp9M6iT6Wsojm/oL9653BUrIJ+O4LgG
axC6r4/vzIECIzb4jY6ISXgoTLY5SeqCwnAUYeFLUrCXqj2WqHsaLF0INFdzhYA03Ip0CEbAMW1S
VuzMFKtTx/3VdNZWcKUCr1pb1ZDi8uCC/sTy/KX3dbfNFS/I1Ds8/E6mpI1jsvxZQm1x4ffMLaxR
1AHUFpPqaJ5fznfZDioEYJTyLKn6aPnlKuLlR6hY/yEMGiMoqo8sEqCgL8PEYdpA7zkG1rC3Yb4U
rgzkTqko1/9+GuGzge4Emo4EsjaXYSDAbNdWl1VnDhBUPBxzwDfzge5EVi9syJkj27IM2BKDtgUn
zCkhiIHfITOaY9eTLFiFmflgxt0NI2OKb1ge2geZd/3b5mbKwvZHL2v8uuk5o8albufQID8njf+m
s2xF9fLRLqKFftlMFwQoQAydBSNhQJPGn/HtAGgyqy1r2y/PBUF5Tcv4bV3m8LHSAN5MwhAKHDwp
UYKqFj5v5hi1bGYAMAI9NxVY+cu4QSZyrfbN8swszp2IZb0Db6+l63wODgUPCqipGwRQEbhRXIYR
sopbO6TlWUiQ7lWl3/adjgSWMOYGJv0i4JK5FgyagSlY2y0soUEYgvKHcaQSlbXrUzp36tjoCYzk
HdwdU4xnN+Cgy7oWY52huBjB+S26Uax436TmwnKda99h8fwTapIxBXWqsaToyjMeodsEOqoOeLWG
Uyr+c2R1eBdw6DPByueF18l9lSOXuv6pc6sXBqEmOmsaco8pfbNvYw0qD1V5NrvilGrRm0nzu7Cu
l/DNM3FAIQFJDRI1mN1pu5coRhFVFpWj6q1mBatePQ7BkrTuz80POI+BfY+eMjXRPrtcRKaPY67S
ivIMvOw6kmytJ607kMbVut5run8N8LyINs0Oq0aknTJk5RmmU44F/+Di6frc/NzylwEmW69r0xZS
SaIcDS7tplkBk7gJmO1EMFQk2A6mHe2uR5xZjpchyeUIBqYMC1QLMYIaues52Qtg0bXGeDE5XXcE
aD6iaGcb8vBOFJHX69F/rpExOHLfsVNPDXP8829HnN7HOU01DKiOItMwQDIElhSBbS6Yfsw0dxHH
gvPu2F4FFn4SB9KqQ6zitDyTsSVlw4w7Krq3sGxetLRKXAEnOSeL5ZEpwZ628E9KhxUKDmu8n3RH
MmD/9RZiEXrfvaF6elPoKoRh4Mfi2E2w9CiYSfzwY22gsseeLBTAJougDVFcqERcArJX7ZpbW3Vq
wy2oY7ROcCo9e9MfR4ySdd++iHbla6slyNTPC+DyB0yWhBb5KeiUioSx/IHLp9h6+Q+z/u0DJ7lB
EfoyNEr8/SpFTSx5Svp4E9qr60FmsEKXXzF+5be1lZPSLoIhKs997xp32lpdsS371D7h33dg74Ob
3LTQP1wLN9nQBaDX/ACiTjO2knE8TWZQ6jHaTR0+0IencOHfyv7u+sctBZjMUOWrva2MIzjwAWVz
LT/VdvB1Pcbs3oS42P/7iMksgTApDTlY8tyjiajk/CjQSkCBaGGsft684zT9E2YyTUXXtKh64lNa
7S2oIgflIzR97/x84eye+xw0yZg61kIMc0p5YE1Rs8HS5blLlVWfPFMee3VhLKy6pSiTrwmLOozj
Fpde5AsnjBTPYn9gV+Nen5q5MQONQSUqSL3woZrcehKNkQ7aVNigrel28VuJV1gq37i9BHubW2dI
qZHmqgiDLPtyD0Uhei2RGspzahqbmIk9mhULF9DciOm6BuNV5F4ARk6+RSToHSehkGcNTVVNTx0L
6jNmueRzM/Paw4nzT5wpoz2nRNaQ5YIF7tp8Fb8SAOoad4Tkpr9G9H2wDBmcnSWIvCPXQrL1g1HG
k4FiyJTir2eeSN1oi8pz58Zr2wUId0+o6x+gzXVagtvOTpptjL7po4vc1AM87XOcCv0YVwuPCSzD
BrSGry/A2Un7FmKyzJUYUJAyRAgzk/dpLG5Lq3wYWrlwNsxQQkAMRc2KYJ2DOTG9CotOLWo/iIoz
NKGCAkKc+jrd6i+QPzNvqn14g/dP+ta98wf2H1Yl4GA6gOS4g39QDqvWNro6sMVZNlAcWXPYGiRL
S3Juniym45GMshyEbSabC2WOqkeFW5wtgruIowGS2s1Csv/3WLus4oB/CqAskOhMwztrnMlvtyAh
rU/rqhXn8Ag53tvio0ZDx41W6L3fwV2jWWkb+qht8mN5LB7J0diGq2SjLaHi5/La779i3CrffkWE
HZ4USJ/PcAO2TuFjfI622Vp7Ue7DT4IG9Ze9ibfDU/RQbtMF16GZ0Mj4KI59DIT9Q7gImAQJ27Uc
sC7ISjkAwgisJBPInjKDUR+6Fl4mSIrMmnnX98hf1fPJ0F9EnlzSVMuYDW3f+myW9Y3Gyyc7N4EH
gmdmle+Btj1mIhBO26f7jqNabqLR7hqp5UnZ5iuN+XBaVSsGfd4yhhAjZMWKhN6HiWq4ug/ySlkZ
cNMqnjC5sOUZngBUka5filezNEClSVTPMkTgwMDuNVOrt0o3Ubpr+iUjixlfXLgbGSYeX0DCYsNM
kp1mCK0osFBfVjcjIhuygL8hx7a1zuFX23ijsA3btMf2F1ALXvRmfNa/UC99W8pZyew8f/sZk9GO
eQLmPdStkTXjIomgjHnT3wDj73VrHReLRwDgXIced6lD1sXR/hNL16hdoHy8mjg1YI37ZJHKOXfr
XAzOJIniorQAkMKvkl7naR4wJeehRAW19EZEafFgt47yeH3d2TP3joYKIspGAJSOVb7LzQYFtdq2
UladjbquXF/B+9HKIG3H7cxwaM1+NXZ2M9TdPomMLzPnHeAmPQEroMOjBq7sNAd+QFB0JVmSPhl1
wByRW+96q6lOhda505TaETDIY1rlxZqHkCWFe7W95/3w6g/pLjGG0om5uh9MUOzVGo9xtG6AjAZG
ECAfIFxJtabA9dFKe1Lq8rYsu+dWYOuH/E/Xq8+9Dam31IJhtCKHwNGhhQ4bA8ODdJy2N032xXL5
rmFxodn52UEh0Ndr2wHVrXBSkW66PnyQBa+dTikELFViAJeAsYu1QXeyXomwOQrVlXB8dEhmfsig
v1WoBLQRiIy+ClD/KVALDsKB3qlRI0A5DFD0hXcT5OHSdCPC4qj0NIDybhXs9FCqXqqI4ExrbYTS
9Aw98eFdAIblxQZu+NqCGC2o0W7ht0gCEvNDQdXPEX5YeHzQcaP5ZeYVMrhNWnVzfS3M0BZQgxm5
fwzaT3g8T+4Y1EXTzhxbIuWqfB75t8oNd4Hn8PpHskhCmskKEAxNJhSvgbv/y8T5dsr3khG1oxoa
wqrt2bLCkN/CUfL6J82tbpjK4mmMQjnEqidflASa2cEiqj6rwtqzon6Ldf4VaeEaTR+6cHvOxgKX
C/hoXM+QWLzcSVzjod23OMFTxVzz+DkPDjWO5brQF+4Kir9oelUA9f2/QOPh9m3kys5QszxAIIAK
XQt6tGWwUAKZm5vvESZptpRF5UOuEowSbWtn+yzdyvpfW+6BGwDqm2UiZ0LZbxKiRtW4TzoTa82G
5H8T3TTtU2XcKPZ/Gq1/Ak1T+ZL0Q8EpbpxMr9dl4btRUC88sGeHC7caFhiq0+iTXE4I75Wel+HY
SgR+xY4AyKH7NF46qX/OOkFyZjHgE7FlpkSOlMSGKSL0SHqNAHIhtTu/k7uGGjubis9eFLtYsrtM
yV+ubyFAnq5HnlI52jyAbKhIq7MddgdmN2TbSfM3AZBdMFgSKTU9mXG4Q/nvECU4sSEZfceHPHPM
oeYQyQUnvIth0Eb6tN2Hg1AdI2C/KGmHnV53N1nPbiSqbOss8c9NnZsOZc0GGwmypeVw65csOaRI
q8EXeKRB/QVMVgK4LqLzes9DMBVT2X9Rqh0y6B25lmIVDjCa0CA1OwCpOgD9SPLA+hSSrmH224bS
qWMKbBuq9tCoZvkfuO+9hW3lrwK1/816AaxGGR3SuEFbutQwpRb9QOntyw7VU+kbIMOW6WNX9Rs0
jDeAcJ6j1r+Ju27fWcPeyFXQAhUIFifmk0XDr0Soj1VpGqs26J8a3j1Ikh3UeEQL8/5OUaCpEIa5
U9R0C8wseovtrdXnH1rpbwIzuYt09RXiRINrtFWBdC9ax5p5ahT9yFMYgdFsEw/6faIBZJu38XMD
JwDkp/YXyAXbpg2pC1RVs0qUELK1lnKGtv6jn+a/G1gWOETP3kyiPLWgHq+SwTqwCiK6g1ixOFkZ
echwBQJnWEfZbTT4bx2pICzd3oO/tAlTsasI2fkZqx0/AD+2CIGFUXVeruweCMK0qECkLfS7dAAk
JqiDpyqrN2obr7gg0K+FYCRAEmStgBME/Hq7qkRUAhePDKvVX/tMruOYDa5Jhn0ViU8OyKxeh78b
eB9bNZr1tWH+1kNQNAnZFESXrt2HT5aw1VHqt3fqwAQKvSR3FUs+SNc+dol1Vm38Jkjsn5Rq8KDq
HbpooxLHL7otzfk2p9D5VXzrjgj+YNrBa2Yaj6LO34RpfcVFgpTQsHfhAAZoJCFvq0DpJVcB7G7M
DqCf4g+s4IC/ZQ9lLdipqgErp4X1SRL+XikDnJ9ZAEV3H/VYAfFaoXU2Lv3+t22JRzC6T6kN5d/W
3+twXHeBTnzE1f+VU/5iqxFcnYsNpcnvPOeaC6H5TZ9bN0nP5E2b1ZA9T+oPWSWnMNI3OaNHHcr3
IAH4kZOZ6p9Kt3cAQ/9CXQuSJHkZ7xUp11lEfbTJwsBtIRXN6n5jdsMuj4CozFOXdsVn3rcPei2E
p8VQf2640nnMgvOzbj6FufgUpP5tEoDAWbuxtP6R+1R1M1tLoQJtvhQy/hXaEZDDxTPVlYOlD496
1kFQWfP3OBTA6FMOTd9sSlK+hv4Qu1TlbM2N4neEp5Kr5XYFrUbjqbHjGEwaCOpL/HavINBAh6W2
vpZA+Hh1qL7BiTzbBH5buaUFIXNUHPqjT/pkb3L1HYeNhDETM8AEEm8gRcceDWjilRQgPAFvBKdK
7Nfrh+ZMLoDD2vxrQIZizjSrVuzeblQDR2ZW7yn6or68tci9Ei+BWGZuHlDHkUAhZYPC19Rwnfcs
g2p+hHdM8WXkIzQZBetmCWUx3l+ThINATBdcbDDVwQwff8W3hANaz02llOjxxvaHyZ59BU+S4L5p
PnMcS9cHbq7DRIA9U//yFYG0mMQqQFdKaYpCPHjXR22rrL7YRlvJ0xKHdaajjObwt0DjFH77qAqU
jASu7gh05Pe5ukr3fDPmumq16h+l2x+WSNVzcwWUuj3yFPWfWCBWJ3mnKr5Ewlu5RIHUuFQdLQkX
RnDutmbQHkIvAVnCD0hMUkORnwU2yr0DSlFp9MbyciHfmVvdSHcM9Crskag/yd3sus3Y0DZoKOBw
y9hKg6wRyZyoM9bXV8NCoL+L5dscWcCk8jxp5Zm1IOZo7wQnh138QSnMux5oboVjXvDswclizMDe
NMnsTqJ0rYQSpZP0Pu8pnnVQpsV/dAvhkWIh4txqMCyK1j6K5UBsTMYQ1shxIttEAnJNdmVeHk3o
N2mVujCC+twQmqj9Y6p0dDWn0Bo9La1GHzp0MizlK64NfT3kAcoJSvmUxPKrD4aPQov2QZLftcR6
Ibq/r3Tls9H6vQFdwhbWt7CZghKmGW56DU/1+sOqq/UQaes8DU5JEHgE9g8W0MyOKsVxUNuT5HIT
aP0q9PUvmIEQLyYGXBCMMF7rvbHV43w4dxAMXCjeza18tIbQ50B+gx7/ZEj1iiukLrBaCMBgEQdK
N4wW3nhzJRo8ViGcYTOIi//oQcemnVZdjMZAu892bF3d6odma+wKr1qBGXQvn7S36ytz9pxCI2qs
LUOjRJ1qdeiESF8RaN/QjbUBY2jdbL86t1v1XrZf7kPMjiHKv6MkpQ6p/Uk5qK0CYKIqozjbdFXX
1Mn9YWEIZyJQaDEDvwqe1Ui6vzx3tUaCBU7RwkvpvohussU5+qvZMrmuLiJMinsB0wGGixEh3jVe
et9u8sDNa9z3DqQpCfeGlwhOxFso962VDaAMm6B28GJ58E0HHEBQQcCFeEs/r8/jzH6/+FGT2l6u
mskgsvGzVdBcqb2xQeIFf2jhWJlrgqBHYKnaiMb6qRzuQ2IApDvs91AMO9n2sZPmj23/URUcdiMj
4+VegpYw1PcdxAByiL+3yPcT6wCQu+uL8N83Ui9+zrgavp3gekdzXPLYk0N4jMO1pm15t1CsmFtQ
3794kjEgoUN/s62wQcDNssAEMcVChPHgmC6o7xHGM/bbR2jSTlvNRgT838noQSETwVfC868+sY+9
DmYek05XL7V8ZuSBoIZEbQtpFxIGMsWZhX0ktQg6TwDV4nl0rm7Lp8H3qoO5Co6dq2zkJoerykth
OYvZ0bgLp58Mz+4R9wW+/g88FmUDbKbTQCINq3agrYKnuQLsbAe9LeotRZsZ3xG9YozVQAAlf9SC
amGDEkGKc56lr12GB0X4h8CjiwKuEJYWHrzFSgMZ6fqOnFk3EBaB5JMNVObPrh3kRVRDz0RxTtph
LSw8W5NgYTfObPqLEJNKXWqBnplB8OBcBydhvIf1UV9Cj8xteJRrxwsJ2ln0h8FCgLdzDlV5dD33
1S4EBekW1KXb6FRC5KY/kmP7QCoHnYMlRfEZyLd9EXiyK0wZJ9kAcCIS6PCsPpvbqHOYWCkuiGGr
eofHGD20QGQv3B8zqdpF2PHPv21GRWWVynKOxcLeiESXqrzVobmG0nibD5v/sES+je1k/rIC9OqE
xgWEboK9lYLNBbru9RBzSwQmyMA9GoBY/ngpwrQvV4IYTWsbju4+i/c2WM66+u/d1vGgAggE1VYD
uPHps0qjPjQUclqcBY23UKCDPMSirN/PIwP7aCTdINFE/3RyDpcSeEfA4ItzK/1j1MtDG4OWCcG7
yhLQXPi4Pm5zu1eDpg3U20wGLMjkPlUbBsPLHltrlNSrug+ZP10PMJM4M+g7omsAvCEy9Uk2CeYc
acMsKM4lahEZ+NSZgufhoDmh8vs/RBrhLIAbAbg9xdgqhaEqqlQEUnSoS/uPvvlsGzdJFC0stbn+
DkPaNT56gRI3povALEoRN8EAJ8NNetNukgf7Xj3rd/reWqtbai+Em1nZQA4b+t/1AJnMyXqwWy1P
ZE0BJlDDox33xFV0FY1UsYB8n5koYOtxeSAVhibOlJmhZkBwhf0gwFt7yqy9GsBiTD1ycF6uT9OP
74GYF77FhoY60MP4oMuDR8XL0DaSND+HsEZ2KhX0mgzaL+1QPvz7QBBtBdsCCmIWmRZ1UO1KBwJ+
wjmkv3v72I5Kwub79Rh/5/rigkeKD94MXEGhDovi0WR5ZwLtHcrT7GzediinA+uR35i5A6GHV9DJ
1+mqcMHfPwpy57866aPx5aMFzb3lF8fPVYlfwkZmBBnB/Vgvl+NqsDgLK6onAJ1AgmbL98YOMPba
G4V/fXdYQJfMzCLKWCP5Aych+JqTaFQYeW3XEjX7Pj9Ecbmhpe4FmroARloKMx5f326pqsrb2i/L
9Kxnci863FZluoUj/UIXbS7MX14JTvfxFBz//FsYMHvTtPfL5KyDVO9URPhuYgYveQw1oOsL5scu
gzompeCyaTp2AZs+21oClQlkU/wM+oHLaQ0vJzQuShRPodhzPdTMRxkUSrTAecLW9cc7PtLD1oQk
ID8n7LkZexD2A/eD1f9XEH3C3ex62OJlUuVoot5C9EDvPiBKfz3E7JBBJcsAlggjN1VRzPUmh9lq
z8+1+l509qrVP630AwyqhSxlKc74598WQSCVVA0jfMrQZW5NYlet3xQ8FEK2cDAtBZqcgIbgGtAB
+CBFe9ZGHIz+XNV3qr27Pm5z828QvJZhbIqxm15TqbRokVIjPhf5Hw00Wq0+SohJXA8y8y2mBs7Z
aE+HK37qt4A6d+Dn0Bg8J2gCGuIpKAInDOFdSZWFlTYfCV5aeGsYaA5PRg0NcPQYfRvAEtX00BzZ
dGWO/kXtqOoSGWs2FPAgeLCZOhiRk1BlmgZ6oFsx4A7sw9AqiPQM1kuWtw8mXaQgLgWbJMcNz7LW
Zn4MTybr1beVP1keebZPH1QT1vTXZ2tmSaCyh7ch8JVIlK3Jqc1b7g+kZfFZD5ozqLsoTFF2U4ny
63qcn4+aUbaTgMoK/C8bReQu91IVqxE3siI+82gw4OCq1Z7Co5e4ZejCJVsGb1cHypB3KrVuq9Rw
IdXcugE3uUf08g80IMQq43xhBc19PWREkbjDbwJzO/75tw1uqpD+0rM2PgtePiqqvw2q6r1rIBhy
/evn4yA1tDQUjI1prZjA9BOVuSqGsnn+VUO3rUygXMJEs3A5/sjdMciYxP/FmVyOXW8lBgslZrMr
15mkmy7L3v7DpxijQf1fkMlUFJK1GQ8yK43PSvwuyBf1E0iMLGWEczvA+BZksgNSfRSBDAW+g0IJ
Ge7LYUrRS73N86VH78+22DhkmHxAf1E5xdxcLgFN0fKY9jw+JwKdTg1Sep1mqm7ZpFBfRE8YVsrw
FDai1kC9T6m9oVlkK8zOGh5EOF3Q8zCmDFMioT8EHbz4XMfRFnsHDsbN8/VZmwuBLibedVjqDP9c
fmUyKEGe9Ul0tuQfHYiRqF/a3z/qWhjH7xHIZYSI4NnIJSLEULPZjhhPf23Yju6mnuL57vXPmT1N
xiIsVCJN3YTP22W0rgmUglckPg++uYnL8rbPH0i/h7gYJGahSknqL+Zbq4I2xxhVS1jFZWii5B7v
tbUp7X+fLJrff83k23M9sEFOg0JnGZzs9K5nX639eP2LZ04QWNSAvYAH2d/k7fKDlSqC8Grlh2ej
SdwaBocakCD+osbneI9dPl40ECVgIGBCHhgbY7IbGmVQGmiUjVdP6FW+3BIVcv8VEJuG6oXJwnE1
Fw2XKkpseJ7AWmhy/FZB0cU16XGWJJZTQ0lP9p94RXha9ErZ3fUB/LkDkPLgYQICDRBLEPu4HECT
weVQhw7nmaBjV5/zeqlKMw7NZOhwjAARCYg7RVNpcpNW3GZ5BoTWmaFJAD8J+g6tVAMkKg5l6kG1
bgneRFCr+8rM4F9bBMIwgwCrYKLKi9x+CmGTzOoVADAR24bkhsmgcUiTdRbnn9cH8ecqRBzgF1EU
QCME9f/LQUSjMbOVNo7PNqu3RcNPoQg3kvhP18P8JA2O34N+Ph6u4AwgYbiMA6ICDCgCxIH26EMN
+o4nhvag+HCnHPjJ6IqVoIGnDdatTopDblpP2PUhpPjUbpUyGwVSMQzrmKd4Ilh0zRu+cNzNDQSq
Fngaosxtobh0+QOBwomisPGjs57YvavAMr2LWjjiFksCDj+7lBgKAA7QGcXCgqjKZCgSCKO2OdA+
gK5nO3EGJ33bbQuvW3UfCdqUS/YvP5kqYzwULmDUCRgC1tPll7VGLChJovic+r3lEAOaq5GJhAhg
nDfOk70fM3jIWyZ3Q0vc6CUDiSrUvLjOuBNaHN0x47cvq3cSJ0cm7c8BClDASwWvGqwH3CgnHCpb
JfU6XOvb68tmdlIgo4yOPP6H1s7lT494kPsoykRnDZpEMI5XNAo1qIX6Dgqv+GumG53CIGd8CBij
BPhlGFVyoeZqj5uuV3IHBu13hh7Ea7MGyq4KlLPSN6iYy2RVqNVdbgOpPEho/TR5cR8AngY16XwL
6gtAdHb0Fog68CIggGzaf6BlBIhV7MF/ESxnChXQ0hZPuYSeZ0HRD2ulW0MoRQn11hGD+RkP7Umo
loCiXp05aRfd+IO412IAQYuk8HzwNKCZKfF3gUfsFDEsUcAc+Ig6c3BjDaa9ZgkEl21FL5CnyqDI
KR4A/Ty0kbFNQnpIm2yVUcvLlRQCk6Wau3ZjeQhz5B1PkbJ3e/ymt85sHgVptnWBZ1FTKK9hpf3S
NbSfA66dgJGEGq4uV4HcmrI9/B9pV7IdN5Ikf6Vf3dEDBPZ5033AkhuTZHIRRemCR3HBDgSAwPr1
Y0GppMxIDNHSVB+qVRTTMzYPD3dzsyAeH8Ek/K0vQAkLP3orp+MKa/m17kJAy7pw1xnNrq6RsVVl
9tyFSuuapXKfTcoWWH0HAmpumfdrQsYLPL3uQ9DmBtP4RtC96PYmrzZ15VWrGdPXNoIODIgIskAD
CyvvtFDCEPSedenWlXIY6PQaohznmwbdA1m0sifpYMTBPZiaLkoJzQnWhAIWGAPfmt7eo59jU+cd
dJdqyC/ZQwTuO22boW8oqAeEHoqFAjhRL4GjuBwDBaG+8TkN1MyjKnnr9EGCQqTxkBmo+7OqumpM
dpeyxjfNoHZCc/rSjgOQAZBgdVNJ5rxJ6ZNRJReykTVPlASjawN8dCE35MGu8OQEI7DqpwAkLTxV
ZvKXCuJEQuDgecOaGAIwOzezuEE0qsbGsKcVMbysggiVxYK9XBPVVYtsZaQgOia98Uxws91lZnMB
JVPqMoRXaZJHjhZMqGd2O4DdLyO12RlKvgon+2ZK6Ioa6lXfd507xir4a61iqV9g5qrHCMB5Bvdl
IvMvuEx1kIgGhlkQppN4pdnVSk2W0oNzbvLEBn/BHL0cszicNDzq4CZH7Vsox8+p1RPf6poUDMbG
3VjS/KVBTcAtI0l3AZvUdnQC/hk80rLbFVEBlEZv7ZQsrXzOhvAZ/rjZJ6qW7pSRoWlGjmMnDwbj
0A6RdRnY4dNvO0u4LwLAyA+ertMBTFIflQqDn48oCNGvdLbvtYU03ew6HJngPz+aI00O0ygxw+Qw
JGQEK32GruLyjxb7yIiw2NXQA5oMkogD3JijFmDFwon+eKrOsUnwj8dzJSx2q8Ebdl2UAC4wrdon
yGRdmGjfsdfaSvWxsb2l3uF3mWLhjjmxKARaBEAvRMywCK2McQeqyqvUj0Ew76W78tK8Vb9CZ8VP
vfYzq5xyhf5bxV9uJJp5ZZ2OW3iGgzgmjAFWR77QH1bZPTALXulq23T/XUMp8/uLJcTC+cv/1KRw
ubK0s8Bnjm3ZdchPRlcD7vCpfjGXumTmQszjGRaJ8lKitoQxvqY7DZnwx8F2IGTmgXzzgnyxwBZ6
B+gJOvVASOwsS8ssHA0RDVY3aVG1LXatkWeHMoSYWczWH+/auZlEzQfEF0js8Xru6ekLWRYGXTBG
h0FP9xIY9ZV4mwAYXhbpgqWZuAt+FpRfHM4CyS/xCNpVIFU1LLHyuh2/2NUzrRa81UzMBRNIUeL2
RJH1faceuZJRkuQWJEfRoR/UvRFmX+sgvUwn7U1i9DrQ05sqoAsPxpny2XsRHBJReBHzKTydwMwO
UqIlUwS2Guk+0jXQYNVl5LUKW0+Ksu1BQe2XSqeCz1sGED2uL0y5AzFxHi9U1uZWEtVl9PYC1oqX
q3AmLKs0Iylvo4MGwWnHzPID9OY/T5NyAarwBVuzawlsM4jp0G5vib12CKBipY8GrCVbx0Cysj1b
evXP7X0TPXYcVwOvKpZ7a61SizynEcL03ELEPL3ocvD7mV28Azh0H+Ve7JgzcGdfN5IZIEGEfKxX
MzS/po9VGy+A8PgZOnXT3AryXgRoYxQghDPGjLgL4xyJn7pRkY6hmQGXYX/GJF6PU47eVGq+fnyq
FZUnk85sGihBIGkPYIuo6mfm4cA0u0sOI9pbnKHSr6qYvlh58GLZ7YUcDjdjD55bCH68DWb0hU7Z
HcvVDX6ouizJby3EHqOWAEOsfypVzU8m/O3R1F8ihnivrdEwCg7cu06HE0T7LkR/8lejaOwLGqvU
pUa0D4z0lkWj5mV91XiQF9AdSTUQzWdoVuY0Im4laZY7pOZF1Cf6juRjd0u5lEZUg220TDXw2QUT
spAvjYIWtzo+TDG6huVgypD3D3ch3jMOC/TSj4vwaxAV6B+GHAZC0P6+LPF/CpuWLlK3kROBddxH
dvaS1M2hDFrdZbS9rDVpxaL6kuXF06B0t0M6AUJlGdfUBJ16Swev6woIekgyRWxG8W7roz1kJv2w
Agt65lpGZ6JDCw2H6GksuMZA7skgHN12tXYgTQGmNjrd0cJOXbx6EhcosU0lp1tZb66rAkxHo5Xs
p1aCYCsoXutmiBzTNtcUyXmvZegqQlPUBQXtvaY0hpsU7XVfWddYiGqdxznzygb0O1KnPKj4ZB/t
R2v0gaPRW3mi8hi5UtNdEUY26Ei4iQiQJj2g0n1gYt6tvSFBZyuMh29lSxGNx+GdzPpbGk+gR0cC
x2nGCYyhqvGUBgFIuNDxtPCCOHchOBRHG1SIGuywCmzkwJIDwmJXj7+URoiOjNT9+CCcexFYAYYT
0BSO0BMrcmHbS3qUZqjI6d1m6PLLQk0fPjZxfunABIpCeOfjWgMI4PQCaPQpbuUesYgptSCK19Bh
H4ApPGjjt4CWsTPRaV8n/sdGz509dKAgq6ehXRx5WFW4dawxwKEMC6S+DHjIUN0hD7czoNrRNMXj
x6ZmYiDYAsxLAfUJWsbF/CsOJ/BwOuawd421ft37xC1W0R3ng98hiw/5HCckjvlmfdMhJ//5Y+tz
C3hsnE/E0ZVOrbSXuxLGwfruFnHkau1CenluI6rQZwNLsAYEp5jyNcBwFo6BFB9i8MEP9k2BNzgN
lx7Ms1YA9gEXG+5MvJlPx2FGZl5IihUfcqu8kjL7PkUnrkOqdv0H8/XLjsh6OJYqmt6ZyQssaDWM
QDWV0oW9N7skIN/k2X/0iYkPZ6jTG1kLtZdDZT1W5CHpF+oks5+PkBSkGBBxh3Lk6VQNYC6sVKhH
AhoQ7+B5tlBH8D6epdnVODLBv8LRrtJqPSwIIusDZcPKatHGL9c+5NUWfBw/+uIlDOg4CiQWCA0B
9zo10+mFXSgqkv1BH4HcJa78LpfvTBS+lMBFsXph7edH9cucMKoQD7EkbVA8H+3AlSt0TydfuSrC
x3M3OyhOZ4Y2LaBqxKKaSaA0MCYN8iZqi64bplsuq8tvYRy9UjbKUJpaohCYibHhgY5M8mDnaLlS
icp13qAw3kCMFlJFbujbt9SvtgPUeZXtn4wPFUMEbEhuicDTTskRqilwrTqK1gMyERXVkS2Eiote
XU/dUpFyfjp/mtMFIFQrpYMCxW9cH5HkgxXeS6FnU0zEDaaLqV54IM3uEF4N/T428bHSFAjMmh7G
iJp8s40e+Ui8TCza3X88h0t2hAXr2oA06IFMDkUK2k2gNFsFOVnE1x+bmbt6ebEDqB54VDx+hH1B
NFDl27gc2j72hmmonLLXoQ4T3VaBuW0DnmKspaUS3vx2PDIr3EkkTHCweR2N94Xw7QjkfboGG/K6
XKHWusSWNGvvffcDLop0pVjnakEtLZWFEh8YijvsQAsHuoOgw1NccCrIG/XLx7N63tLAUan8gP+w
J4xPRpwEQLQWH8YAjLLVSDg7ImLJyb60ywISh+naBPzIBYTvqU7GbWjmT1UCzUGNvCql+WUclVcQ
F6R/4LQ11Pr4e1DTUZ4VVhsc83ploKJCwvuy29bhjda9fjz0uX17bELYt/qI5EXYTbja5K/TADaj
tHfVpcPB3bB4K4DUEhcDcE6wJuxaxAHMtMI+PvRQNRwrpJWWKHRnh2EC4wOctI5CrBBs0MmYCjvE
TKXkps5u7PE6K28/nql3wKk4CoBeETABKQjAgbAaBtWThGYpKo4ElGdMH8DqgVqRpUSdY8Top5XI
5LERrxg87Nb4lvGK2r2XkumLJrc7U26JnwTaG4FegiRZW4hS7qlUX4c0v6liqVlwFbObGvUKxJJI
9QNYJtzFQTFJUNGRkB5Zh5uqWpnfmksevbYevcLlPF3Wg2Mf0IXoL0zUnINH0wefKXRr40ydbls5
Y1qdmUj3NEVSbUar3jad5Su1tc0ta2cN2rdUHw6QdxodaQg3SgqR6gA9Q8WEblPISkHlLNsrqXxR
tUbiWAob0BCctm7UGjdo98ALtFJHH09WtopyWXGBSdY9gwXNtmzjhbLm3LMDejxg2oGWBlIZwqJP
JuvrDJJkUKClQKYF5C1JoM5E05uwjD5/PHFzmxgoE5hSgJVAWut03hgd66FhbXwAw9kFKAmu9YQh
JVEslB/4x4j7GJ1bCvRqoR6JHX1qpilt6PA1cnyQoSDrpHkE4a002Bro9NrY4IGRkM5zEgO6Ulm8
0DA9N0K8qpDdwhDRVCXMJnhDWG30HUZoBKtkBCWOrqSfhr5aIpCYWzbQcgIUhn9QtRemcoIYNLp+
kUCBHkvr0LH4Gkn2cxwq39QuXXAMc3cyvA4IMZCJ5dne0/nUGUqokoHtPnXyBWQ7bqeM9m6lT6uO
ttAShcKqAbr3j/fK7ADhQ6BpA3rOsyfJpKtJmzbAPUk1VL3B7cBCsNmlGaQ7I+cPTHESe8S/POcr
HGfIdZFoQBh1aJBXq0cQ7EH9rhmhLqwu7My5ewJktPCtQBTjtSWsmpY2CjNGbA8LDHsKaC8NcwmF
vWBCLG/otkSGpmfxIdSx8Sxl10vVQvPu7Cb/NQrxngiKPJs60uBBam7tbB8Pj52ykKFYGoVwa1cJ
VyAMMAod5INTa9yqtN5+vOqz18fRYoiAF1ubghSC44DytM60iguv8BIv2IJNxwQQA8SsYI/w0cXF
rpbWaHZv89QLFD7AoCemsEDSJhfQbYZlCoVfNcq9iPaXiInXUkjrhd09d1kBrPLTGD/dRy8taB/q
la5VWK1gQrJw+KJZtcEJOTIvHKKbujarBYvzw4OGNxDWeHCJE9um1WhNgP8cgGsIe9CY6Cn5VBDr
BmiZBVOzWxH+729TfB8dDa5vC2DdIOB6GIoEHQCDFwOKEkXF5uO9MmfGgqCVDleEjlLRA4K0FuvY
qfAQOr01BoiFxcO4j0bj4WM7M54WlCkIqtG5iPK82HxEoPsbFIoZHcwcpJXTp9AGtIChUbIDhWo9
OUMue/8/i3wtjyYwt6C3FDY6yj4AXEtZio4q1SXDCIyL5E0mRWAiLzjBmcnkGEIebvDmJxETbzUx
bcwRlSbk8iG7cgtiYCfXsoXocGYTnlgRdgYeLHoZBrCSSJprjKUDYV2vDQ+W9eXjGZwdDm5FNCWB
VwBh4ekMBtYQJmHcoFrYGV5Upeu8Gf0yX5IcmB0P+JXQYshz32JkAXbi2OT1hAP0ELcmre/HBs8z
SHVGKGv8/qkCuo13WPFRnbUL9bEK5h4zx5AKiidgt8pN5mdw9b8/c2iLAFCHc2ERkeSxCVoQzExp
dFAl8tT3IZihLagg9+kfeAn0X6io5b5Lbon54GAsoQsJUflDCNnmBOWtLulX0biU95mBixDY4e0L
KCDzQurpVtDzpFVIHUeATbT+5PVXLHUDwOH1dbMFkZrkFu4SbHPGu6M/HMhwZE3BjSY2ndZVHQ1j
O4bAJF4NzX2oga5A2RVd6tjF08fL9Z4GFOJqpG9VEB/hPjkvi6BNsdMGZAEOwSWSJH64CzbmmnjU
jf9Go/7X8/Df4Wt5+P6pzb//B39+LhH2x2HEhD/++zJ+rsumfGP/w3/t5187/aV/X9PX4o7Vr6/s
8omKf/PkF/H5P+x7T+zp5A9+wXAx3LSv9Xj72gDm924E35T/zf/0h/94ff+U+5G+/uuv57ItGP+0
MC6Lv378aPvyr78Ij0P+6/jzf/zw6inH792VOdSGsTLfP+znb7w+Nexff+nKPzUFsTBe54j8OQXr
X//oX/lPNPmfSN8DAItiDshfcSP+9Y+irFn0r78UBT8CmT7PfFpombPhwZqy5T+SlH9yrC88FwCt
hDe8mn/9/dVOFunXov2jaPNDCVbUBp986gvRxY3Pl98ZR9DwhJSOEN+STqmNjqE62z3ixrLeIJRt
bporRBp+swpzF9llDVDUT83C/XzqHH/YxYOL63jiwSe20hoFGaJAg12ZDfLkdeCVCEmy6SEe3Hh5
u9S5K2RKfthDCf5d2BUZAH4qj27NUusxmdP7OMe3MnNQAwf0Xs1dFfR6wSoHAabDbq0SPJ9OGjvJ
rbZibrxaSiPyO+zXgTz/GjycOPoaapjXeTzga9ixDOr6PdJ4CzfBaUDywwJXLgBvFcf4CAtqJFZX
j6MMtlGo0EWJBOE7JJfLyaVS6A54XZujsrCWQnHyzKbYR6zGcVFOCmwyr/eHaA3aMSP3aOe0T9pD
5Uae4U3uYD4Cy5yNXr5a2kxCcvb8CwhuHKDXyWpDvrrP9rW1a9do2++dfB9tyEXoGbdH5/vHIVo+
NL/m+B33cbSKIfZZY00Yb+ODEjTZGzfhRt10m2aVPIAJafLZTeQvAQ2F9oLzQQphixnnaYN8FLea
3dN3gJ/x0iABnR7K1bhZIl2b3apHgxTCMabIBShFYa6ttEpZSSiXAT+F9O/SXb9kiLuoo9mMQjoS
pvLdwx5D83MGJN/H6zVvAM6X692BREo4+wRpexaW2B2NiS1Z3pJoqcY4682gQ/q3BeFYtzVrwV6H
IejxJ5PuEuicjdYhkZfoM/+Pjf7LkHC6c/Axy2GDoTDo2ypA0XoA4TvdTt2lj9GirNmcLwFgA5Ey
0o144Ag7DtivIMqBMINsNwNw5jPogFdp80iQ/YwHNC0sJVtmHQnwbFAmxe2Hy1I4x7rcTEmq95D2
3rN9jE6WT+Y3dK20N8pFuu5X7AkvquqLlbpoTUl2SydMwGt9P2E2TwSCdAQARpmc7kQKRk/dwBPb
6V3ZJS7QOxdkN/rWutkxb/SJ37wNHnjAfPaN56yLq/EwuJ0Psc0bY6/ekBXdoR1gCWc7e/CPv5aw
DCMzC+CNMCvDKlgXFXSYwCv03OxVqEgA8BppzlKMKkiUvM/EdzEM3JcyVKwEk0FvVLUe9wS+Jr9q
5Y28U530c7aVfeO1DJ36vnFLF/zIeONCGXtlFuvpIQY11GYZf/uO3RHuzJPvIjgiMyENG/im0B1j
LT0CPn5d76OXFNTeoORc1XfTBf8m7K17AJHtVfemrgHuGypXddNHul7aJcKb4X1u8MLCY19FbYdH
Z6e7BHSyCquaKXLIuvO0t+aq8JQNz0JxqDW0O+plkzP+5dikyN8fZ6Wk2TEU1QfIsuwGr7rlYUti
OnLmmjflFiE9aGJ6dzQXXOd7YkuY/BPLwolM8hE7ATBTNMJAF4ZAOMDJN8W1lDuc48xcg0C9JE60
Yev0emnjz/jtE9vCcZy6XoEiKkZtUWggx0o+uLHOth9fDjMB8IkRYaerrQZ0pYwBQn3IocZlr73l
6UL+ZHYgkJ8DDQrHKYvP5jpQlDHvMBAlzjxWIMJcSvgvWRAuoEIrVDtksFCS7kJG0t9c5Njjs322
E44GIWx7GuGNSVuYYKsCfqBYJR6O3X25Lb3o6+Ih49N+bo23UXLpbRB1nR6yTDYDyZLgilFK8MEK
JnvoZPL6FXCoL9mNlCwX+GfPGJAmf1sUooShA00NGtwiJ9mCAwpQyy5Fmx0IoJjDOziG0qVfUYln
6+V7ds7Dg2vjl21h+SyIGjdSA9vSJrgJdoqTeJIrX2dP6EfyEcD6H+/5RXvCWvYglJayBPa4C4OA
lrmCiqtHH2zAiEBwVbhL63ma9PjhM38NUCSxjkspsSa+P+V+umyzB8lGc0OH4uXooYT9R05LA1QS
3GFgVhVBCgMEYZu6hDXQkkCxTfchqFAZDldxs/3qUX5mkxtxJk94a7JZGutckMY5in+aF/xWUMpR
ZfQwj9rwlepNG+ZojvpWO3xml65qIcfzY2qPrAkObJx0Oyfc2jtB6rZddxs8b538QDZLDnkuW3Ay
MuEqli2CBCBfxmFKbmUtdxI8dyqUI2w4Nit9C/vaoxp01KCgJZPkyoD0mhxszUp1Gr1y/2QXa5zB
DZyLaI0TdjEELbIqJvg23ap6ii8ynJnUhUYISsWO7ITeUoJa4BH/e6p/GjzbxXFhJ4YCg9rasNwJ
XiJ2pGdwmhGHZI68k/1sn23T23xj3vV+vS0O9D7VnWDHoyWuIlXnXrPtr83JBz7fzP0o26TkwNaL
D+KZyB0L9eubCtd2ZDf9IOvv3zQKHJMgSHTpPdpX4wsoquE9rt9E6TaCPKRLYh48/JGHQQuMaSNE
4ijVU/+tdX3TQIIeu3Kn7XgoXbnWQffBQPMkO5G/+CSfvS+O7Al7IRyCcKoyvhce4b3xQKouA69z
wSU5udq+drPLpdzx7JX7y6JYto3rPs0lKKc5dgtYXf8tIuXSJPIvfXYJHpkQVhHMnvGQcBPMs6/T
K+vG3lg38gOfzJxv9doZr/V1Ebuyx9bt5uPjtTQ+wYuh7j6iYxjGdXDdOC1L/K5vFwKjuQcf9unP
bSIWHsHKRYqGj7DxgU3Yxrdl7oERwHgDng+Km8roTqMDOusBLeb+H44RPH6AUKEtAaCM010aBf3U
tvyi0IMUOLO7zv6tgskPj3FkQAhjdLuFvtL7MeipF5DLSR89KV9obZp3y0dWhNAlRutuUvL4MtkX
e+k6OwB/6fIQAt0BxJFj5DaXL4PZ/XFkVDjh0P4zqpwPLZjST5Ju7KGCsXSRz8ZkRzaEU12womRx
wdcn9JoM6elgcoPKmTaSO7ioEEKVcQRtgt8c6sX9P3v4ftkWMcEc7Yy1g22OVSugONCvmm29XrxT
Obb47JAf2REOuZrpzQDxLsRi4O7RUWDVwecj9WBiUu7UePANbVppSe7YyUL/4PzhO7IsnPA8AndI
wbeNto5e9OvopXhJXgCpWGnbZyhZFOi1Mpz6lq2Xo5aFzSNmlgyw1yFsgelae02NfSUvnLvZz0cz
CRBlJu+9Ew92VHY1TXkmR+uckXzutQUDsyE0xGUAGJM14BlFRGEDtJwSQ27L0S6rN1z1eA6lrvlJ
Xes73U1XS9tkbkC8YwXZKQgrosZ76qnIOKqlyc2hCRO6pNeG/vT77v7IgJhiKAySo87Px0Og62q0
DqpCS/fZ7CCIacqoOqEAagre0AJaq7L5ILJ9eUX892eOD0HCfeAUfg1F8SXZd0Hj9rv/RTIPpTRe
EQE47XTaNJ2Fdc+Qq2EecjWVq7kauIfe4qt0A8hrfBtvanhN6Iu3KxuC2ZrLBg/xI2g9vfR+eiBO
vircpSIQ33ziiT/+UnyajhLeBGwOacm/VAtMWZZDHlOLIR9bLHjPuZoXlybiCGcAU85KQcSaIMvK
X5U60FLmo1JvtN2wj1wEyj7OHLSd36Y3gOeuuJy7m+F/H2+pOQ8KaigUK8HkjOUWJj/uGgkttnxL
rdm2vWQbrmKlXSwFu3OXBE4Fiqzf+64FByqhw7u2eWICGM9NaGKwiunmcuVmS93zc/sXxXQAVXV0
6RPxwZEGWSHb3GHmSvDY2eF9mhbbj+dsbjBHJsQnBuvUYFD5E0NOAVlKlAM1QG6jGm5myQvL896M
Lu7DY1vCxIUQzQsSin3Yu+kTwdkYistyHa8bUFbp7nDJHtSn7Ep36Ro8Uum3jwcqgPm+H03wKaMV
WydcbkoIWqKKdkSb3o9m75dv0BPcFEiAIKsY3GkOhA7d/m65ADt39oDmBLcp9iMYF4Q9CcR/DJAu
r2oFn7XwXh1BtvR71J4/RnZkQzjfzSipuS1zG5BN7GVrn2tLLbVzR+t4GML9xpD1UAsDk2emrOod
y46YL8eT/DmjGWLmKJHx31jrl6yJVnrQLOnNzIacx19AcOWZrkdV9/40eQ4iF3D6df0ZZXRkouVr
PLr8zA9ul15cS2sn7BjZ+ntec93CYfcj/AtcUAv7ku+As1MBkQgVJH3IHolIgQgleUPiT+caJR/U
znmmvXPVXUCcGriZzKXexxZnvcqRQSGQVnVGQO2NtczGyjEhzho8fGxgNiGF1r2fQxKCh5xaXZGX
/KCDnyZyQZyyoT57SDCgZVq6s+GgTgjAG28HA5wfnSmnt1vU1ihUpzY8WIJeZTRbxPnCxXY+Hm4C
ZULg9dHtfYY0b0fE5aFh8iVCCchcKRt6EW8tZ9wnTrqI2Tgv+AjmhL1uWVTP0WDKH6m9P+VoCsQU
5hBK1COXgQLWoW7xuphF5Mt+sg8Fq8JuB1FXQ9IGVot9/xAXPoRUVS+9yW/YN+bEW1q5PovdhiJP
jUEvXarn8S03D4g9Qic46TOIvQydLtrXFp/jYh/edjjhlhds5MfJr1bLfnnRnrBt5FFBvqGCvT5y
Q8Rl/SV/wAYcg1TcIkBZzJGdeZP3AaKpHo3BM0likAbmUzVhflOb7uOeQh/I8qxp4Z0wexoAOdDB
TjCTowTnTR8WBU4DhdYMCXM0t9wsnO7ZjfLLhBgy5Gg3TyZ+4Kq38S2TLuXJl3Ov2yobyxtcTXU7
09OLda3uuAf7g7fc+0T+HKLYi1yXqg4aKNhvGVgX6l0fLYQKc3Ooc+J4SwGWEfQHpx6lB31OQ2MJ
W0OPrgxa74JuKYNCZg7bsQnBB3djqDIbLEGOfUe3mj9tgj1KyH6ygYjiavFVsjQgwR8rY8ZFsWCN
F7cmaxNeDQdjze7tR7ATRYnD0Xemm0LfLHAC5ke3yeRWHZLsrrzI4jXrTI+GToTeZ7yPcpNE/Mtc
R4dpG+6yC36BK7jC49XSFc5dpejUjo0JIaci2bJCoS/qdHG8rYNvafICLj17YAvH7rxujU15bIgv
+NEbqwv1zAoDNB5p6/YhHEBKu6pfvkPRxpVueonlFbf9/dN/kNDh2/FsjMCVm3j5gJxVBLH0TcDy
3sYYG799MCBXma0oCqaQh/7SrqDIM3rmA73hBfuPHcHsrjqyKwy5sAmDcjbsElDyWOOhaBcaD5cG
JsTOBg0pDYsQZKHDk9p8oRJyb5LqVuAwrclCW957huajWeSjPVpAMOIkRhHCmLaWnrvD0DnlLRjf
Nd2rgUIw0X1teBYKwr0XOGrlBDlis37TfSLTaqhW9NNSAuYs4uYbClE74O8qdHNEwo2mqq1i4rMb
NcZnudqXtbXKpj2EWD0znLwmltfs95Fr70YRTqExAgh1Metjy7lE9BZGK6PeWq18hRfoUrcRWm9n
NizXMTZACg9EsugBgpRNfVDDCuu1dFoPBgRxYzenCTF7Rw0n5FinqZF2kO0at3rQdc1nXVUUDDrv
CwIZzboGWZGNs/2U9iTd5mYX0VVo1pTzLYeg5ndD4PiRT9SM1r5msWxDn6WUpmw12j35kodRG6/r
kiopZCWzKAPXqKQ1UkjcBhn6RAMzZwvgrEfiOCwmzw5BCTh4XLhao14iS1gyDyQp4F9Uuq0e0bKX
wZVlmeMlwfMZxFclSSbICtt1XyjVKurTCVwFZo2eTN2tGmYl0HTv0DohuTmysAb6zSWi9qarTfaI
fzFFS1BAm5TJrBWXpzwKxQllUrSvpNHa8bHvkKe2nYRpFjPRtzLmZrzrO0gaXyDGGOTECXMjQBIX
AHCJ1W6Z1EozOWFglh2aFqPYBh45sEYohDktCSLU7KDCVWIV+kofsLcHNQ7lEcqeBamQcU9SErn9
2EsXyO+M6SbsiFzcKmAoQL93TvSJXBhUpda1idJA+w0UlbHhD2klA65lWrlBr6xkGs1vQTpV8rYa
8qy9zcc41Vs3C1kprwyLTvmq7XnZp5VKC0aBQEpajIBEGftahUkvb9tSIwAwD6aS1l9oW0FyWK9p
hUZ3o9c3VRarBhxRYLag4wsmKAyUeW772FBV/VmNOoPeJqYRJy/xmOiKo1KjSLwqRqrA6xqWlf4Y
5tWbnU01eYMeeqF9oV3XsS99b4BQNxstnbmT3ILZq2ksuf8kR0YPZeXBKPUbNMCCh7mxqma8bMoh
QamMGtOYOn2dF4y4DATZxgseMUO0DYsh0DdjL9PqoR9Ns8scJZRzpjloqA7YRYzg7qkMe/ON2ZJU
Q2mvlfM9lF6m8Qo0sNJwFaZ6rq2sULKrg5Wn4BhmfdCAhhAMaClIMMCRXECY3tTDQUWvqlZlK1WZ
cuPKlDopgAqBOvaFm0tJDXbioiyyzLFTS44vpCZCOtUFYS9pUOgzSrtbSQj39G9qovVqCXK23lJ9
A7Ri3b1Gc5ncR8wcyxtkkVm5TsBMt6YgmQD5mZ0aCur2UxD4QZcNBlsBUJWSq4oSK9yqELGJPZJr
Fn1UUuzIy7KK4nu1He1Db/UWCJYNsFEGbY+igQNFh7S4KqE5O+zqvp42VWNIljcOVB1b324iCJ94
qlE1xejmNnYiOOKynOCl1NkJIMuaneerODdiAz1zzQS54aQ1rQ04ibXwmrfS2w5JTDlcadaYQyOi
hTB5G6IBfawmxExZVOorqqAx/4tR9DF6FNPczHNk/Wxsz5uk1hTpVZaqMmmdqM3Sr6We5OxCqeCY
npk9JMHXUQnCMNlKBJG/vVfTrpGbNTQh4Vtu2ilDze4GLG2Z3u+1HELN9G60mRrbV/AZVgpFtrqP
5RazLDF0L1CdRA3x84mZlXbPoMytT1uG1uz6vqWlJo13VTloeKmBRRn55YpIkXaN+rGmgZ8yC8eE
7oJiRAtflU9a+ZLmqmlBGomUUVp4EzgNZOrJYNBu7lvNZMplkNkEuTIyWjjj66Cw5ZptgM2otbup
oZKU+VqYdiaeTp0Rk5JdV3FCAtA7F1WOQjkm0Izahehj7jmFvlgeoZsyWPCFjFTFmphFLQIuiVKn
rIH3VwtvDBaeArPPxGMzwls8lhLaRRDXcEzFsXJ/9Nurdp1fonW/csN8Va5+djadNDadwP3nHgeQ
2ADVErp/z/PYEDXpOqAEebje+tELrrYdcxqve5gu/wNrc2HcsTUh8EnkjpSmDGuNDyrmugO1DS9Q
oA1ucgEeuccTbr2IK58L7Y6NiquX2kNpoHcfdZJ6D8ol+9uAB795UV7iDbkbY6eWgUTLXuvLP0o0
HJsWVtRGtghV8vfxgrqP+BXyDMMOD55t7eTQWlwKk+cCORNBELqyFE7TKjxBQM0WxiCMjUDWzLa5
3yEVlh6WITjnEGrEbsd2xHC8bc2ysmCHM/aZj9CSt1sXYSyaY4LBA9gUvd1e59PY7W6Dx6lYm5Vr
PmiP5eE/0bQ/X2CDKyCgdoGkGQgEhVFLQ1dH6FNFVi58LGSAtgfQYafTTUG2NNj87kMEtqBlaYA4
FoobYr+FbmdMhqNACxJ85SahKdhEjWCJd2rGFZyaEd7sGtpwwlKHGTDe50+yn14oFxAYfAZH6uRz
KaOlJ8D5yTw1KDzbtWTg5Bd8DrN8DYVG1wCP+cdTd/4+PjaB5vXTV0/XS7wgz6cOcVXRRm7chG5y
MSjhgrs+L78Ai/xrkbAnTi1ZYR2pvMnWCTJfV1EdTa/iTXyDZjgDVMneuKq2vCxIFwEP78+J05fd
qWXhYCiSPHVjrOMAup3XD15pOFGJ0whOy4fGaTTHRh3dcDKO0VwFjtI45PPSUs4OHw0ePMUJKR68
506Hj0gwRbQBJmD9mm3N5wnvTLC2S+6zfam4RuTzVNmyzuvcKcS1j3MIB4TGS8HNJlqMsIPCak2S
lTV+iRAsdZ+6CmoYyerjnfS/pF3Zchw5kvyVtX7P2bwPs515yLMOFskSD1F6SaMoKhN539fXr4Pq
aVWhcgraXhuztpFRYiSAQACI8HC/PI+BaDoxxYRVOU9qZZJhSkCvDO4OjhT5SvH0/zNCx3vySM/a
ZDQqBUYSyA4bBxJ/Wnh6m2ubDigLvH4pgTJqGOcmpKIa21SDCaOX8q9FErc+EXOZB0Sjv4Z1SrRD
i8g/6bJyoRQT9lac4y5P093VFlfU8ZbC2w3HCBq4IjpeuPtgdYF+WWTTts2oNGFLLWZI7ZnCe77M
Dqkfri/QWjwBIzrVB/nZ5X4+e1WRWxkQRligNP4iabkjQGQFaCLHjHgZt8ssAhwO6t3ochBFZBKY
6EgKc9B08FIAP1/ct0EeSIEQVDt+Q9Bl7RGhC3gG00TzMzqI2Qpd38yCXBiYOTFY/OJ+eMjcMLGt
W8Mx70SUY5beje64OOtVDzmxyhw30pCTGscr9ZDyNTXd9ogmGAsPShB9OP13E2RhQck5SblDZSY1
keoeuwJGR0dugH+Tn1AV8d7UB+vYvM4PqWttW14ufHXH/RqozoRGOa9biqlCpmuLC5kBqg8Pwcrt
3ew1+q4gMgouDxGzbhKqAFCjNS/Z+NQuNMQxhe+ASfl2EudNQ16ub4TV2wLaCv8ywcTDCCpgbU5N
ZDdodK8g3eNFnu6CbUnzIqdx+H7KGxQTHPsFGUwjxDxGnYyO8zYSjWM2LSIn0K+UJ7EddPQ60GMF
0qhMhFQ70MNKGSJkMftJu7VA0YIKQu5YTvIs6KjXoT/L4wG8Vwd3YpT+/CTyQ7ltXCIRRtHSbpP8
TdAm5/qKrYauEwvMWZkBsQvGfFgAecfrBAYVQbzX9diZs+N1QysVkPMJZFyjHVpkQhZYou3rVFck
8gbbOFgBVFM2yva6Nd6wGK9A1q2OoWOB1cIFklSTpzSfQYrvoW+fM4Hrd5yTGWQiVhOVOnLzMNWo
kLtzQJV6mDYDklo2HssE1aXlB9X8LALSca6xq2cbuKSg04pkKML1uXdAOgqCDhlcn0hoPej3nRjo
A6+Mtu6Cv4ww90iRZKElExjJxtkZ8TK3Bs4w/sPW+mWC2Vr6PNZllcLE6DQ3EzD3aCIqPGO/bAge
5Ea6Ka0N/2aw6iLot1bQWyqBvoXZW7OU4c72sbfU0I7TV2H8roMkS844l561VQI21kQbqwJafvY2
isx2r2cmxElFMTM85AEdMZJDu6eA6+tOv7ZUoAVE8Rb8m6D+YvbyhJA/KASWQInjhsVdjmL4dQuM
yhdAV/CyUxPMJu7MYZY7FDJt81Bt241yp2U+3cuxaznRYId3CqjYt9mDAIIzJ7PRJuQ3h/FbXrrX
P4Q3VGZ/DyOUi5sa30GysbCFUfcHFFc4o11fuV/zyezsMSqNUqErVwNBqk8biGY4Jvm/w+8/5tSi
CjBYGIjanm9jcenzWUKpwe5eFj92gNjd0C6mwWu8cruj/WyRq3HmbzVqQQTgL6N0gk9PFsHsixBp
XFBW44WITMkNZOIzPw9UZEus2ikfqWF+4m194X7ZZXxUEvqxLGLYjYGwHgeUFCvOzYouPfvGOB0Z
46K9oPS6HqI3KVkU0DC1Q5oFmjI+6iC+EfVB2pcJiJz86/542R/ILCLjkKC+nyslwbj01KbYhnBr
LTawSzsoRgYC7xWwFrtOx8h4Zl+jnQaFO4yR4Dg1XoTMie9pt3DzWXgG5HiGxM9tYhNXu+eMU16b
XcQBsBcqKPaxtdJqiAYIgWN21SPlp8/c5RsJUMlx8i+g5+ac4qsbEBQAkHiCOgJohc6dVM6SNs0j
HK2hIe0lMYKizijdQIGz5Oz01XsrAEp/WWKcBgWGWOpiWDIPorO4GprvY3QaQGd9Q0D5wTtU/4M9
ChfHJKIezBzdRGpbPWmwgKD5L221u5mfaS8RCbSjbGx02f0bnUTUQ0G/9m+TdGVPdrw5oDI6U5MA
MiV2EXfHLB84YWU163RqhIllQt+WiUHjsrgTQEubO+1rg+k7DG71CMSZF7pQoBX8RdySeR+hCZqf
eebOLRPapLgb2pwONN62z+Un1JA9ywGU7xX9eyCb4q7lakg7mVjGS+Nllsbm51qip0jGmYeBUq6M
7LVc/L//6kHvC4SWKWMkei7OF9MAmHVKcviroKJIIt3q5uP1jb46qBMDzIaoWiiqQf4C8UwxC2jM
zq5ZRyZn2/GMMEEzivUitlIYAfdF6SkaKfH/yvfrI1kLzSBThKqPhpwJQCWMT6pLqs0NtZLG6vJ9
gGiIuQwuyujlHlqZywHSRZ09jHowzMM21sX025z2rcf5CroizLF09hV0Lk62n9RCuLqnX6EGM9Lm
mSP/wMvkY0PMeDjkfkIBrvzG9XW70AkEBR4aVFiclFTKeEJW2A39DlXiV7AZzbcjWmk947Z21ZeG
gL6leOelGv7DpCNm44JtQnaOSalAqxy3zwxm1aB+tfbhtsNlEA04FMbLTTPTFbyYW7SXQgCO0lmy
qSpLqJYeWOmfT8uu2/RgMPcFB0A+fygDXO9/gyyGZ5M5ggdNaUuVXjMoXDkCZl10YBMY9tGVP9j8
xA0vG7CWpwLS6dc4mUktmwIYCSryBk3nO4BpkJdzqfb54E3PjenSUPMb8XTVg35ZZTNVdTpDMpta
bdzwWN9C1VkAXtP7OVZNvBuCeRM6E+fZ9B8Ga6oaZOiwfdmES9hmcqHk8KD0RwWeqvo236Q7qgai
P8iNO24TT3A1zoWDa5TZpZ0ml4pMjSZb5c16UwsPanS+4QmH6QfgS8KODpa3WVbCIEQXoZYl4VJl
4o14HhpyIar1nBrNdSGwLK9rI871lGeBOfvHttazMESvTG0WG624l8TQvR7fVm6kZ2NggmySlGkG
OmscSEAXDfFtL0zebG0KiYNYXF+hk8liVkibpRoUBDBEiTjST8mXepcAolgDpCihQ78GFoXL0LaW
oQC6DSyiwF9rkACnW+QkeCfhnAC2jC1gPSBZC66uWxRBnTTytEDBplNbRG6Fc9VeXbMTm8wJrCsJ
4ieBTSUHZCXWwJP7eH3NVuC7IDm10DxiyCCwhWzg+bCEXJ2VgbamJVvxmdKoqLiDRrv0UHnozLyP
vpg+cBAH7o1pzVmwoUGhTJvScC89txv1Y5gly0hfnpKCx2e0H4P2nTxBYO+2fqzv5JshSH1er8fa
hMqgJlSQ8YFR9p0t5aAg/nkPqAG8biVA7jjOuWYBCWIJVFeUhefjZnriJmXWQgoKggm2voQ3WaVu
ZIglcNZs7dyB3I0IJCmaTkWWSlaxoLHaEzRU5M8ELzCvDSjxZ3wryh/x/28l2OUTg2wNFy9btL1R
g0P4TSkiW0r+zqwBFWtBPx5JMrbxwIzLCZqiMJBkubNACrWVJ078W3sTYBC/bLCntaAPCBuwMe+A
Ac1xiDgx4D6dF/bolqWC1jwAzNqpCdCgpaiSIsoQDj73cQu9ZmDZhUV0wDji9KgNT6b+ynEGnhEm
RkBdyShSOnWQy5hiD8eVqtv9cdkDiegas52ZL/Ee8B6fmz9adfWT4TFXd1xl1SKnfVPtD8lHzhaP
PX+wKw8qoDNkhpZDfOQdk6uh/3RKmUXsZ3mERA21Ca1eO9qMqd0UtvLZ3CpB8RqNtvoNykaE399O
j0f2fnlqmImTrVQWOqFrqR7r1/YWPVoJBAftGEnxAjw/BEBFGw1Ai93fxV4r2iUIZKZ7455XHeUs
t8XUDKUkFlEgxXdk04Ne34TT/fx3ksjgDlAVVLPRTi6xryWhMuuuExDDhDpyCqSyem74X/edXybo
z0/CpKRmZlZFdDoDIfPjyv6ZPzYfstYvbhUPylSOzJE+5dlktmMcQz9qjmGzK+Xvczduh6IJru/G
9dX5NSxmM8ahLIyRgZnr9GYTN+0j4KtfEzn3rptZvYycrhCz9SozEfqFTt+8mzPwmNgaWET8aWPQ
Q3sIyntUIne8zSev74Ffo2M2n4ACTY5mHOBhj6iRD263nR7x7KlCWwVivnakG8mmJ9H80qB30QrA
eKCY7vLETyFzJ4DZjo1VgBMnxKcoDwNeAnJAqUEtp/WzV6P6oFn4DaN0fBcxwAKFEe6AIHlgnyNC
aqj5NKOyrX9FmRnP6OFRewFXbUDxCY5yXEZwRCvPQMPfoZOf8y5Zda0T48yOgVTXImXoy7MhTLHt
lcixptTTcl55Z80MVBPwWofKCqCFzCU+E83ezEV4Fnj9HF09ivJ3ovOMMMtHUTISEALgJkHNDQkJ
9jItW0uVAcGu4T1ZbevbZQuGEnDtqugEFB/NPf8Gw5z+lxaZnVk1YdJUkS4iV24eo9YmmwUlFtAf
xC6I0oFh5B3+H1mVX95CLcqInibyyShEobGIueEOVbPE9Qia4tFB7zRSvEXsdmjpMl3JJaiWdbaO
jiYnfCTb2YewoOkC/VQFvF27MvLz72AefmXbWxkRNfD0vRrhXQVC4cS1vGW3gP0B1PuAw7rXo9O5
C9GB00sB+HpkIO9koGDPY7vYNl1SLoYJri/FXgTiNMJoLwpPKYpBE3zYkaAnBz+SoFV1cdVuIr2Z
SrHXcYYovmTa8Ncvmje6qFr1aCa1eNIvH0Cx8xVF6hySpBQehwrrB83HyaEVt2XYiWpRwWC3Vfax
O9j5VveTHTebtTKFiDIUeKWAUuniBF7y3tRjsQW/3tuIxyZyWdDfAswkD/Ib60g7Y4AYjZ9E0bu+
dGtzemaYiTJzolYAnWWQBEKAn/Ydepu7jXJUxIOIXVL8H1spP9YQZDKgcwdbr0p1O859JV2qYown
2OtH2TGSQ4fh/o0hgSQBSDkA0S9fS61RiomShlDJ+wCd5B7x0iAKKJ2u+I23ckz142NAOi5PMvr4
4ZSwdz4gVZI7lPrFCtWP5Dt01YHuByWldZsZNvSVvfhZ+oH2PMpvYbgLuNY6LqX45YYHMhCLqFII
OmWAYs5GI61TwEV7AV0UA0jUKUZp2pCgp9IQQbzjVegug7kuwxw8FTBYnBkKdeaTbdEU6ChSWgQ6
82AG/2ag7P3sFhd0uCmfbOr8Ioc5hkFsCktDJoYyXzAGl67OmgnHv60OnS2hxTFMOaLsl1sdJX8V
hDlQ/YRjqmyiAHV/M13AFgKKo8UVSwi1oYJg2Z1oubGCvZHXeW3HguiE3RQkk8px2svDQ4dSjSqD
u0tWFPCQMcdwp2TDZM11jXcOQHQL9PfSCQ/W2kmfxCfiGZ/0h8WJnLmwCTRchwn9jlz2LNaR0IgD
RlF8CGQ00dGAJOz5wkaiSgZIvSJf/yK9NWjhyAM8eYwn4SAE2S5yRV5mg2ERo80p5xYZ19VkvRH1
gmQ4M8NjE4P0XWxs6y39BID+4EpQsF1ArKrta0dwss/iNt2i/4nEATjou3TTfBpekQDnAogZ/ib6
WVgC3cT/aAEJklLnExGjUVaGBjzwft7kYkXcAaco+qK30C9/V10AUxts6fTOutchQ8/xBaaOAusA
30IcAE1RVNkIbn9ufaY9hGpXwAWfR8/wl00UiC8058i/tND5PTnhIJqKbBLQjci441yVWDa/PGlR
x6xVGSdctGkh7jL6qs+fUBrVr5lhor6W57UAzUA8Dyoz9EoNpTDBVAG7tdRtk3UZ51Rjd9PFsJjn
EgQQhaxI4FYZsdt9588e0j+Iy0HxEPV4sED1/iYmuLpnGxxyh/qzsOWu4nnSDkU3ZmqZzaSlVSoY
Laa29ZB+Mvw6sIAtmBEmac3mNzIW1CkvJhniHijAgZ0Rt4lzt1FScPkjZqO/wjVAFwL40i4H4DKT
oGTuRIdiEz0ut4CnzDYOwk0IOSrFrjubJ5PEpGz+HPjJdzBXigJCxgAE4DtaT/IRwoIQm9st9low
u7WvOF1guSkPHMawGlxaZTZNlTYTBBVkYKg3/Y9uOzxYL+pOe0NTKCquxqfhc2d3XvRlwoNZfai3
yQaw8ugF0ACO77Gn4891x0MKcp8Q/QKS/nwZpgj34aWDrw8+mnCyjYLDOHUmzQarqvkyHFM3vCXf
rt951kcPYSpdUiAqc0FISLImxSH6MedmoAKBbd32/uIuW4B1PiicRpfe/VOf3ujaXe+JbuPwMwbn
D+aPRUC/E1LUyPFrOsh/zseu5uWs1bIp210vId9ekPKuLIVANYZ7RSmTXZ/NYGpXu7frw6dry3g+
zIJ3DrFTQbGfmfIFzf6Qb8JW0yqL3AzloO7Ncqh9NVSGh+um2AszXd4zW8yJFattMyAZQSNm/F0F
3xeedZQI+Pcov9Yn9K+RfRBMnFy1Os1Ck3+KE3lqN+2UgW1o8FTj64KUa62admK1nITWxR2AGZ/K
HH1tBMj7gJsKxpfoYIvKfOg0eGm7JaEtuhQeyM0NUq9gl49q7qFzCxdHRWe9piMtSMAwSDycwa6E
/uvc6ewJKjP93byJOSNcOYvQQPnLGhMm535Qw3jAAIvSdEio4DaX7EboSmUmB7K35panlphAiCZ5
uU57jEsuhD2Qey+GjnyxPOq8sjk9zq5NIBP7BBOstkMDQxK4zMfXwo2pgAjAFwuiXeUNaMOgYhe8
mby4JlFfOR0gc6wPEJGpihB2Wy8J7yiXM81yjJIbZf4QetCMhghEvwF5Vd/YR5nPsMQ8DD424+kH
MOd8n6DoB3oweuTFjxLah9AxcYy8Coml2Z9vTCBsPN6LbzUCnBploo1B2rYeoasEd51cA0S2AH7O
dwvcdZl+o4NH5jksE3FISkAHGSHiENNJBa95gdC81ILsw14e01src0wwIRU+rUn0GLXbWFB/tpXl
IM9+/DqhYfc3quMcl2NJjcNUm8qwxiR0Lj3kiTeOwBd1GxX8vlQp3NgqduHEB+7jk27PK75uMPEp
VVN0Ey7YvqOz+PktjcCtX99MnvwBmuaVX3irbTDByVwioSLAiNidPHkL5Jm7atuQoJA+a8azonTO
pCqBngme0D418by5ftysTjN6JqH2ANj2BU48VBLQfySwLi53cvgO9XI7DYF7SDQnzyT7urG13aSi
7IueHRkKXGwCM5zbqdaFRbYT4WtBQJVe8HIzaxER7w1I3gFODIVUxpXx+UOuRrimgP/7WCTD3Vi2
nxeSPF8fyMqrBtyViE0KmAERo5gdStQesi0qrmAk/bHI36cCBDktur7HH2kofS2b8BlzzQvCa9sU
6QNAtKGZQrN4cNyTo7pvJaKBU4k6JrmNCrfpd+LzzzQe2OYUxxC8/BG8Q3xc2tq6aUgZmB+oYoDv
zi2rY9QtFkiTbKOpQTSTut2gc/IjPBP05yeDG/o80/IUt2s9zV4FSf6Uop3l+qKtnianw2AmEL1C
6WIYHxMY5ng6kGSbp5swqPzYB0rEegCpNrB22uzRtzDNp3E+YC20nH4Ac5yZHVGzTsIHqMGCwjq4
CsFe7sqlHb5EDsUL8ILL2u4+NcgcX5kUk1lusXCAQpjImEu3rSYc1HbZglcoyErugc0bIbMxhkYZ
K9LA4PCCPEv6DPLwgOrrmc1GckoURXhzunp4aRLkiyTwAdBE3rnj9L08ghYIjkOhW32Nllfx6wQB
9fquaUHAcyMDUoU0k+rmWwm5NU8avmGjkG4zIM/TQggT3J4I7H9z7k8+jNk0YFKSkxGUbXaztAE0
npG51TJPNOvDYMhP2sSj6F9d6xN7zA6ylhyEYxJCHyjlg6mFEkCehagIIaIXEpQOs/b7dXema8ke
lIhEoFlGDxquI0ysHes0S+oSa92l1UOklzdxjJRSl8ibUTOCbAL1jFX23nWjawH+p/I0qkEaOO/O
l3sI014dStSB43gg/tyDXcOM5vtQbb79HUMgmcGbV5SRHz43FEdFArz/iFt8rxwjqdxaxhBMxbC9
bmY1qJu/zDAhgbQLeK8WjGeWj/mMp/PY2DH406b803VDaxNHIa8aEq+0usWUERKtSoRZg6E8guaX
epBAlVYt3IoW9TLWKU7NMLcnPe2EoZ5ghm5H2sqTfo1Tx4SeEwVSln7P5x/mmWQigDEmqURmOrK2
cFUxfOpGkdvLs7ZOp+NidnPVoUo/gOaYvkQeVae5W/BihpQThYMrXhI54ORB3wkvgK8le2h/JzI9
qBBe9vE1S9EQUB5Su2HQ3avvmR5QhtkBZ9QouqKMZxfX6OpgT4wyoQS92zU4fT+MSj6o3PLIb+Rb
UO8Rj66kDLo8PAu2yQyNbu7rZy2OnY6Y2Xgz2lBB4AjjtLpW3c+3YrbP3qj8nxbk99LrhLT9U/kg
o84V/I0tcjJsZi8KYTe2KphX7LLMNlKcuGXbBiDr5/QSrvrriRnmUNYT5I27Aq4UaeAJUwVfU3kX
ba7bMOdwFw61MNWYxNEpX7ve6bZowzxUeynQ7QScxNDC5LGBrQaYk2ExkbnVUcpqZpiMm+ggtwtO
HQD2Sl72d9U3ZVzwEZNpHwgze2DJlIxpgJki77+2pmZrY/EAyjB7sGbnuj+sLtSJKWYSRz0lGUHH
kp2Mgi8AFmXJf3I5/fcZQ137r//Bn9/Kam5IFHfMH/91IG9N2ZY/uv+h/+yvv3b+j/51V70XD13z
/t4dXiv2b579Q/z+P+27r93r2R+8oiPdfOzfm/nTe9tn3YeR6L2kf/N3f/hf7x+/5XGu3v/5x1vZ
Fx39bREpiz/+/NH2+z//UBGG//v01//5s9vXHP/soSH/dfNapK/sP3l/bbt//mFK/6C9b2htB7Qa
tBgGnG18pz8xrH9ooLkFARNEmvBopb2iYF7t4n/+Yf0DlWLKWYaWRLDfW1R4ti17+iPtH2iDAIJE
BK+bBCgJft+/P+3+5+n1c1EwE3/++QqrIDI+Kv0uXD/Q9ygDb8744LiM4NifIGysgh2uAkqO6swC
2v5Rm+bWec43FqxpKnqHQXin4j0rXwDqiZZ3UW6ojVejTqg65gFkQyilqffSkSbghtvf0E2gZ+av
Y/zCJgsKreMEvLuZ1njGHY5xD/1OLhSAUB+uUCPkjpBnjbk0yGERdU0Oa/HWDECJu0MtzdV2eEBA
dZUHo6JxiBkaSvBI2lFXwU2IWTyT6FbbGnPtJdsIzT8/K5L8zlgmz/0xhbg8ijJq7pR+mg1UeRL1
sYJMnkcV6SloIk8hkfPWAx3WHOcNlweSThIzrjN7TLRqmtgsJ6KWsDe48jOoNQOaKyNf+KGekZ+7
HBsT6wujzsTEUkoPOBtoPkJLtYDIs+AU+8Snd6IPJVcNmYj6kV/rZTpMLqyzNQv0zRBDqzDSD2Uw
SGsQPPBaCC//NC053ZHcjRvetYhBq17aZdxUiYuczAOpPB2wFAkNSbbS2RW0SgHEodlZ6Sk6tG69
zbx4F/egVyhuksPf2SzofQSSEv6rA87B3o+g/Yc7CUY/+JJPOTe7z4ZT3oA30W8/87wKep4rbgU1
PgjlIW2HBCFjrsqAWiFSUnpJC711uyditMvztAwiQa62/VRJhVtAYeVYN3katBNggaqVjTtAllJb
I3LoJFUofEPrZvqsVaO2JUkPIRYwD3dHGWc2RJbjFoDFSdEeIbY0vuhmX1eb0CwgPJyqtS1bSe7J
SyV+nRsVYCAt0/YJuLpv1KZMglyLAHpq9KFU7bwTtJtU7mKySau8/gYQRKp6fQxqfRcouw6EhBAw
EJyqbJrElURC/MUgC5ZPktLPMwYEpRZtKGxZnvWjaS6yZst5Z/b7WYoaSDWRNK8cNVzMI8l0EQzW
fZMdtG4Gp/0IlZ5v+jI1ty1R5vuxKQELHaPRnaawPJa5pLwqYlxF2x452PdFLczeIy2ah4IUbXqN
py35YNn4T5+66RwO4N4ppLh+inJEsUA02mHca7PYJN6Mkh1tZ0GAxt1nDjehsgAL1pZKVDjjIGtB
nLaFB4Jh467o0L9rF6TtUnuoBOOYTyJ5XUDpghT6KDaA5JXTeNAHMrX2JM8L0D8Q2XoOUeEc7lVr
iL+Qso+AOJ0haGYbIUS3HMkqQAufdCN5GRO1v2kMafqqqKTwRVEpP4V9pjz22pjdJZLeAASANtp7
XeqWO0idRI9jL2cbmqQN8nICdc1cZ8DMwqEBEFYLw6kGdbSh49TtZiuDUG5Zlbumy4rbVI8np0rB
SkTgj54cVqaTaTW5USu9ddUCHPJFE6JEofaNP2ctGp8xgW6XNs2j3of6sbOa6i4hvX6TgM/j01LW
tYeKtuFW/STdhlq7PIZzNAV1jZMISKX0s0rEyrT7OYRKtCIP1ez24WiI22ZIy2KTaFl+U5v6lNpW
BXI+X2rzyh3DctR8UqS59B3oHwU8ZWkORtBQEWvNM5ReMH60MxYEK9yiR+m5wNcYz31dk8LG670C
6ZgVz6BPUcU8c7spm6HrKahg3O9Hswaupe4XEOFkVhDqZZfYrWWkPaSgERG0RAABA5z3azFXsVd3
8ejWwGH58jwRYqeVaX4DwyvKPLGZAVHYtBQQCp55PyfAGDpjGMnPQpVr8aEqtGV2sbslu5rQADMr
kfBVDvP8zgxLdHrr5mJreUT2yoxyQV1psYc+mtFpuwVN95i3QKzLNnZAv98rG1NpwHadyGmkumjT
AIxQMAxPbRL1IVISa7IrQW4gwpBEBzWVlLtwRnV/HizZXXQNVR7TqgU3XTQNAithXQLY2YCM3w7F
LJz9HBT2ziQK/XMb1bVTSQOEJaZS2pYyqV6IkoeqDdSZ5DWWZHhDl2QN6PuLfdb/iIV7S90sonyw
ADn0wqJuNmTsB+kh1mM9cWNdW9CsOFibdBCa0q1FEBA7otjON1mMjkAnn/QKEqhqDL2DRB6/hGDW
fVxiScntbm6twJrEGwFscpAoHqO8cQbgGicnxr6X3FE0lseuNJVdFGY6kPd9tpP0CNh4AfHNi9So
uLE0gObnopu+DWmKsmc/j7YOdtDcliZczD3sy2YfJpaJzOpchykYyvNUtPtFHYFHJ1OaOQ1ozO/D
NGo+FaUeQelHaZ22aDAJcj/3QCAuyEu7eV1U5V1eK410FzVCW9uFJo1ekVl57bVNFsK7GzHbKnVK
oOgB6nwXNx8BKwcNNEQfK4pLR5GrxPSMxCgeiTHPmyS2oJ1skXEEH2zYuXlajd4sqIBSW1Af0ULt
OHeL7CAD1gQK0oc7GbvhSzIJ00EgKKiICwiILXnBPksGyQWhvgxefvERNPf513lKI7du23EHItOD
0pmiXY+j5izYXG5lzMmhxc5ANq0xnbAgIOQuSkhkWNlRSeXakXPJ3CaVLu0nCxj2OTKdtpfvSWXq
biWZO7PTvlRKg0KvAga2EIzv6IgEAMUfEzDAWrmJDS/m5g70P53bJYV2DNUS3O96phVvQ17097GV
dLsEEIq9opbqjTUMuG6ieHVfWFq8a0J0jLZh1jlqJb5MUjgjZre4Z4810lhFqTpimAkPQ6+GP6AR
3buCZP1YJBOYgkKIgnoS8oc+HyJnCAvoiJMYJNRJHwo7PJcmKFJg3aZQMh/KGhDLZgo/9dghcd5C
EDyukT6Zpe0Ej7DjvKkdTY3MnTQBNqeZ9SJ4YNZvPAlMtLaqYeJ1E8sykEVpwBFf9A0WJlEHe8yJ
8R7OZYUYUQMrOSXjxsz7ws5UgWzkRYBKPZQNou8TaCL3OQ7fb6HRWtP9EgJkdFQj0FjfZGTIPzQK
mqAZp3tQNaeSM7QZJg5Ee8o441zImttS1is3NYTKG6Hk4Q0D9n9hzXrklJPsz8sAlZloKp4QWgss
B04o0s6pI4dQErbSsfWnLBx9Yg53+hxDlkBtjvqMHgqjq8kOIg+dI5ujGPSSBQVNi1jOEKvpD4J9
dIvsL2TjBuh/1wZKgt/6aE6PpFHCZyNZis+Q3tA3bZ23zjCApQFlNAOyNm2DeksMhRBhMD0ok1T3
ZVmNvi43yS2ECJZ9Rqo43kVFPws3ZTyH6VGyunzYjUJSOGI2VZ+7oYhvkwwxuUy7FPUb0HM3h7qv
i/u50SPLR0Ny5oypUIGEpukpKQUtEJckSedNkahlgJSWvNXKqt6B1y/71syAfjpDrUrTzSim7Y1Z
1jiGtJAcakMwfRINM2iRqsIDcVELwkGlIrdzNVXeyVv/tx7QtJB4cqlkMm0LXKbo0o+3ClS0XMDJ
RRsCQXa91ffzntf0fl6o+HlvP7XGvPjULCyhHSOVntx/CofElsJXoQs3svoGzY8i4rEWrL788N6T
ZTwv0XFhMva6LGvhqLgy00Kt8Ubv6FTPvarxRvgdttJ1g7AD4TtgM1WRSU6nY1HEZT3UyBBAcNwp
3BJEwXYKrrx6q26MhN8RQIdw/tgERk2lBXZcIC/bq4W+mEpZxhBp4wq0Z7XP9Xv4hdK8yYBwZU8l
2kkVv78XvnALfudZObqaMI3EEFDFFLosM68wJGXMKq8Ibhl3/fOAN3z8kvmlA9JiyElMm7fWJTf0
NTY9Nahw3EJ66LNxbxGX48J0Ti9m4OQzmKpDXolFNcUQsDcib5E/QKAgFnYR8WQLOLbfodq9fIpp
uI4COYA+HhnlL2bkxqhMVdr3syemXRAqgP2GybFr52ewQb5dH95lzgmmTBGlBzCyYUoZF06NCS19
bTd7mlG+zDrZhXruInY/XDezMiJKIAYQFUgK0QTJOq6GG7+Zh5MHJhE7IuCCIftWSIMq5DUIrgwI
FGIK+BOAVbukKe4bRUkUqZ69TnvL872RYIHm4PpoVjzTotk6A7A1yCewL/NpIRkYkqEFs/QS7qY/
ch528mOFGac7s8DEzbGd0qbvYGGE0GYDYJR5SD/lud2gWX+DlhwH6kPZbZ/74QtlJev3tceFH69s
/bNvYFyj7IoM8l/4BjTJERs3BmDfvejYfKEtFFDE8KTagWKS9c6v9DFYqY+9f2abyXHpCykjpYdt
VMMa0P6XgLwrQYcejd9BTzCtV9QcWoOgXWmggUFDyw6T5sLRq/TlVBRev8tf1R/RvnwGJwJovgCA
RM9js8kM14Q7+bh6oXUGeDRezukyWUmbk8A/BTwTqO0/UmEnsBhzTouoSnAgi7too2zSoEf7RLbr
N9c9d2Viz+0wE6vO7ahbMexkW80fHmKfHh7KTgW8kdzxKkVca8y8QmQx19UI1ijAcYGsfeJOdrYH
saabfOU67GWkRukU/FZ0BqHqyCZ8Lbz/5hBtgXDYMJhuKEd0hrydZwVDIO6ju5gDZVobngJWRJgD
MAIlAmZ46tgVQ68bhUfb5fAwhBIcCB3AUXjX38+b/PP1tbuMbOir+WWNLeyTNGm6UoW10tjn8udK
9CJu89plgv7cBnPyoHG0raufIwIv2b4Nhk16Y4KeAliPPQ+ufRlGz40xJ2scJ5JQCBhQsvxIc/0p
H43361Mm0e89j6PnJphzp6/jfAiJiSzZzgwsf9q3PpRa7d8JIiu58nNbdLgnW7ifFkPvM9jSbNGh
zYyTdVTnQAuhBoD01PNHs07lDpUvVT6R+XBi3nxSBzr5AJwYeFGCo8ubfAFCh9/j0Yaaqm8AuaCa
G2TpfwfqxvMY5qSKhVkWBOoxtPpBR92/C8Dcz77pJ1954WttC6AmSDmkEbEveiunqZHLsLIwwnZw
zPyTTj6No/6/pH3XdtxIsu2vzOrni7nw5q4z8wBXhrZoJb1gUSQFj4R3X393lmZGqCycSnXPQ2uJ
TZFR6SIjI3bsbV/eNGvTuDTCrGOZy6FMCIxkwfOYHrLp6+Xfz3SIHm8bNPj/GgWzTmM860EmwgCN
qbsbKMDZwk20Fbc6h7bk/D0EsomFIWZt4CEhiVbS3V886sO1leL9XkrOMN1TWUZVyjlx0epxWxpk
QoYm6kJV6jAyCqmW0XUa77VbYyPs0R3FGRvXFnOTdfOUROWAwVmdHWy6Q/QIAOAuiR0AE7yK43uZ
VrTjmoEdA24edAEAyLIBLCnaNtZrC8UYUPUQW3zRruJ98WrdmHZ+X90lb7PXbowdZ6es7PcTq8xW
hD4QaDoGkyAMknzagpcoW03ZIalPVW8oOfTYIyOxCWROnLAWEeF9KaHqDfYptPoxV1uejEozT7BM
2zmD9CMSX6BpiU7Ag75XneYQ3aVO9BKjFD7ilWYX7XNfvxUH7gysOPDl52AvvRa0Ao1Q43NQ9wLD
9vhqeBSJJdz/lfjhxBZ7+QkNWmsmrHFHO4bRiwBmobt0Mzqm3dyndzx7528i1KVA0aehX5w23DPm
0GQpjWMXQdoOPbx21j2H7VNKBXh7MFJc3kjnpkBuSlHseE1K5/QTcW/2SIIqpRdamp+gwmDGHrQZ
dmA4cC5bWomJTkwdN9biEsrBeq+nilZ6ZYUGzbrYSflWdFHJ9Evo7AXGXSz6UJsQ2neDB7E8d9yn
ppkJLUWzT6oAo4ykxkCKFFXrQBk4A+RM5bF2vBgfCotoy4wwPrGMXXWqCrsL9VfEJJVN5oSzbufn
/3RETPhiBWJYdgGMKZQYqkPJ0VN4iuG8WWN8jJTFKGh0mLVGAiID6dFkbjhzxugsUu95Og7mxovw
tMk6uimm0mkJ2vLBS1L4eD7uFL/BJSFAsUD+Em2LFyyebisHYLg96bm44RF5rdwap5+EuRKzMFfK
2cInSXbxlhwoTbu20X1yxxeS4y0ecxlm8zhr6H/EoKvPbERHW/6BzLh7+bzxtiNzC1ag1m0UiPd6
EfkqpKI/hcj7HtPNXy4b4m0T5kKI0GMDmVo6Gt3aymX7lMXT039lgvX1WhKEmknPbxFJL9AEv5mM
/E+xRR43IngYQMIK0nz0JrH8l2nap2UtFQ36AqALieruzQiZ4svDWMnSIkML1CJNKwBPznI+TH2k
j0ZXNbi1zYO578EvtLE8pCufmg+0vd5xBR3oIp++ck4N0hh94ZMICfIgH2GwduU90MNPeF94wVdK
UoWDtAG9Jxh4om8oqvKStCvb72SojINSAqHL4hiWDetZTcGs0Rnw8eiAGDhBM9OXflw55GbQ4wIJ
reMRPh0jwBYB1FN08GUDb46YXwCbbgqN1E30db42vvxkQ29tM3Nmw73ObiVv8Ns3Yc/PodBzy8z2
ySdhXIiFKmwBQlx8ksS6z2VChVq1fdoZr6I6JkAOzH/+XCANDF4gpBvBJ8KSKprdbChRbSANbN2q
IZhOmzfOjqWHlx0SGId0xCKWBvofxj/3BRIPrR40nrjRMsd4V/z+iSrKhTfSA5q2bUR6gW3sFY/c
FTcpT4mK6df6ubY0X2OBPgRtg2zyywoyKQmrtD2GucYdCIv3IuQd9hG4QZG/mdGDuu92BcBBLozz
AV9rJ9ak2VzgLxH04sV0urkklM/1cChbmur0YwMELfLX3rE2xMV0SwDW/IV8n7m0yOIuc1kMAiWD
xaEGvZMB9Ex7SLUXGRUO/Xa0voCnkXcJ07PILvJikBYTHhWGVBayRNCCn4evRSg9amIKhj7VLbR4
X0b6Fcrst3rxHCQAjxMwyhXhO4qvnqVe4aW1AS3ELSZw2sZ9uqmmXLH/TzEKjaVpGMWMUmaY7yaL
W2Nb8W2YKGCf4LDxAGMLFImmFVmlVy1QcMVTFdqARFkiKP+o2rayV74NIC5OvEIGuP43+urWwll0
POngtAEnBT4Fc4n3gRZMqJC2XluNb+j0eizFehNYzS1Rio8oBIlrKIBcPs6Q2wxER5nTWz3hUZKs
HU+0XdF7C/9BouB0e0Krp50DYWpxyd+hXJxiGgh5kwu4QuTn6sJrgGm47BJWghfa6fUfk4yTKzOx
V015xsrWSKDeIhfvzCWH1eB/mdxfRpjJjcYKvOKt2HryhrxReiILNxYokai0C//Icc0xsRJsKaDj
grnMgsoS9W/F99ZWNspe8lKfp7ewdk0sZ5DxKaEypB3eClg0afrSl+HtbJqvTaRepamfcVZrJfeI
8jNKFzgpKjVKz/4iAhiFotYiqjsCJOpT+iCjUpMe0k9lcueH/BpAWST/gEEoXQVYp83lrcLIuv10
30vjNHRcGC8EGUCEEMbp1WxFXtm4oKqMHHJA7/IuQm9YQCkr0R/pkNzRMtv0i9IxdDv1eZ09KycF
SRqUT+BdAddnQy9oPokWEKYNHHm8lUBdh+lHYo035JVg+MQME3ANM8Q82wFmtPZxUCpbLST38qSu
BFbU2aG1HYA1+UyF2iqjVJyHGRayxFGbzpbCu1oEYpWnCbziX08MMQfdhO5pblQiIjgBQrLGTp7N
q7apH81oU4R+QjhnfnXmFuNijrwVtYhlJoxryLUPUuTbqFHvL0/diusCzY2kQixRRkjDuuzJnBIj
lRAuNZX8ZEXDJionH0xKnKfEuhlI4eqIylSNdcp6aZZ6SeTGq0T9QRmBm+7jrdV+vTyY1fmCUvO/
rTDLM6hWoJYUAmBJ9bUlAF8aiaTgpBl4RphFEbUmmERTarwcl6hpPMfd7vIo1vwT1uTXMBjXi4p9
VOsEFloXbQTTS3o1Q+nxHVf2Zt7/bDfpdtAw4jLKrj34TywzbtiQhmkyJFj+WZ8Af9k+8A1EdtNW
9zijXD20v0bJ0tfqJInRk3S0pXxJG7xRpBK+T75HtT55KCroWVaQHnmVb4v3y6ZXTzGK1wigwagE
ztJTFxxBCQtcqBq4XEKg1Yv8NpZiTx2mp1SonBxNaXbeSdy4ffUIoMkYitDg+JBZmo+mUee8mvFs
iHaGTWzatqT53Y1+/5MzCN2H/KaQ1b1KAUFAXoBnmn0rSD24IyA43njoCN+JMlDhTc45c8ffwUTK
FnBr/7HB7FaSKHEIGmI0bW7qXXuNyq5dPgY7A/UF2o5beOVG3fLbo1an04IQjo44D0Vl+v3FPRpa
YoOLxWq8SQJCXEptIqVOPjR/5bQvzDAuhRiZChQ4zAjzqwjkZCjxyFmYrtRjREDZS0DUAJlkFQ1+
pyNRdbFvagGXSu0WVOy69EGYeNXvZ8fam9tyA0nSv+RhFibpvllOXpRA+j3G2Uuurce+3YBP1gv3
4j1t+0oAT993qPxKHtV94vXOrK/br9Ey6xaRnihqhtH2820hv5fKV6I9Xz7fq55lMTpmzULwRAng
0MWuj1FdRbRfS28pSdAXEXCallfXTkPrNTRigGmEWPnpRCa1UUykhStRN+LwbO7TPe22SjN/dmqQ
PdqU8Tz9fnl4qycOQDQK2MKfZ/roMhowrBTPYA8Mmw6K1xVEnGtb85tNuxVHv6M6K9k+cATf4iex
1lyKjtIIyl1oM1XPGHPlAu0ZVYL0g97shaaAzpxRchz02h5Z2mC2J/pXlCrQIrz3u+umz53a+gJY
wl842fAdkChCxEjLdqdLV0vgURuNrPUEaztkb+HIZdahB5f1jEsL8qkFsY4ybSI5fY2jTTq9stAQ
eOQLww2DLggCnu9E4IxqdXMsjTLexBSmWrQiDAuE8U5bTo9BDZnvrD90eNAIhWarc+2rrejPWnMX
GMqLlUHpLS87Oy2Km6hQbseiObTZxDkq62v6a7qZNTUmIUEXDD6XnL2S4VCKna12L5dPxroN5B0A
m6S8N0z4otclIB1N2Hqj+kkmcq+0oCxOeFkWjpUjYmHhPMWwSQSdwAokNe3UalxonrtAgnJWkmeG
2Z+kA7NVOwmgQk7q54ioXjxl6D/pu4pjaOXtjQv0P7N2zAQsxkMUQZrDAIaUfN71uvSqmyrK51n0
PYyKqzhueHv0fGQWKApAVoAsFeIg9v1dh1olpG0/edaAHhRjM0PZpFRf/+xegBE8aEQJQEUFbGSn
hw/CMOirEcXJQx+cr9eVXQN9PWocYMX53FErQAIDe6yhq5lZpAq9mvFQAnqZRaITTZVrDKmroSdi
iie01xwuj4nu31OHcmqNcSjo8CVVIsCaPHZOUrzVguoIo+mQSUXXjepmeCmUPy7bPPf3sAmCVzAL
UKJb9kw1VQigsjlPHtjXvahs7Y6LOzu/r09MsAcqGQ0psGJp8gLVV8zN7KIlrJmPcpD1Ve0F7R69
k4ojPkHe2Ls8upU0F7TQ8PKVTfD0glWTcRmCauThPJgUOwx17xoqb/OV4bU/BrdvkHLh2jt/e1gW
3tq0onZ8CjP2wrjv+jJqJg8s2eI37Q7vVJ+WdNt9g4YEiOOiS1x09e8ZwmZe6LXyvINxFaSuFLwL
98gYb3tEmuhsnTyss5OO7WZU+6cAOjejIaKX7DYaks8pi3ZdL7wCPPZwea5Xdi843QEKouE0+A4Z
63NQShmOy+yp4eBo6FILlSe16rwhLh0JtFhDCQqdgMtRtOJtlmbZd2ZHlKBqrWj2ZEggojH/ozlU
zvgdxNi9C1LyL2Fig5M628wKx68yJGwI7HXAR0Drj8YE0aKE76cuyMTtbwwFmiGA4N9MDlQ3fHDf
krd0m7kVHn5TYrdXqgspZjQ7OoCno2Ne9HUfTaOirXESPeegLObTMO+0tAEGIxmgW1e+G3fGlwYi
r9Voj/Zs2PNBt0vwE6ChFdWCzeVlP3MgjF1m2WupTvTCxAkThNnpBtAxKryM7mUTyDCdTjRasYU8
QSrLy8DO2pqPFjrMLg/ivOh1Mgr02pyaQEf50Bq5hW7EveRT9lMltMXdfPgJLGu/irzrXzrzitQi
vbksSEOIZ0lNaVLR2x0a1DORF7xrG6f6zPG8AKm5M3pNaQev9Yb/rl7fJwu79HMtwgENEs8ZEifo
p9nHWwNdsd9ir/w+dOBxB/B9j1gHr4rpO684vj7DC7vMaREgYIVOFH3CaZH8BioBVE3FSWM7exm9
1hG3Iq/Id+aQmBlmToTUh3PTdRhpsmt3FL09+NE293k43PN8HmOHOQEt4PDIQ9I7Zq/uAZTbS9fV
hlKGgaBAu8XjDZBxSBweUMWseQgszhjZuzXvLHEIOtgWldEpgsoh2S7XtI2h+2nnx+B5VHiQ3TOH
ezrc4y202EAR+ok1YcC0lkbmZ23iJsj7IhHnco7kWezF2GGioSICpW4WYMOY32Zc2wQUW66+D6+U
LcqelBkNPJbWROH4qHXy+HKOE3cSizHWmXfWEIx928mwnuzIbeH32w6CiqC+dXn+8zzHwFii3m8x
n7McJYnSYz5pUjb7kHx6MlRX2g+u7tdAC3OPIvWX7NjwLAaaFh020BZjnF2BtnigIBHzjdmzWMpu
r1mbycD5Bw1H1H4re9DphgCwR4pzeU3Xts7SMLOkWaYhSiAI2lNcz+Y+695GXhTCM8GsW9A1eaGM
Ah4fQb9r5ST/olVXQZ0MH5eHchboYdWWQ2FWTQbPwaCHCGr75jCbAHSCDcaWqtRXpke5TJ2p7L5e
trjqQZcm6dAXG0Uaq1iQcmxJsXSsR8U335qNgFNgzFugS39DxoZrkbkrosg0wTqEjaLZg6dcA4ob
+VRCQHKsF/Fa5Hb10Ek735ioCgCcC5JptmKZAW1BiDEC80JyT89lv29MTriyvj9+mWC2YFjmipmr
MBEA1EHa0tFAa69wWKt542A2od5HQZTRcQTVe5PdB0TkxCu8UTC7D21JcMEDFiZA9VA3Ek9VkXya
v1zecbxhMBuur8ykrfUByzH0V4pQ9zbIc3jkqWs3mIJ8wb/XnNljgmp1VUqf2BUBYq97EM3Ckcdn
PXsQ5+t6QKCQ8kLltdBraZIJRbRw1KUZ5KkowJE3kWyab+ikdioXpP4imkhtecsHXPBsMsHISPRZ
Lgq4vnoEWxaJXkOxj6/R8hX7JTE4yTjewjERSddHIcDYGCAEgp2p/UppOy5vjdXwdTGHrFJBqYBC
SiFYtug6h3Tul3g7PRepk95MCiLJChyc18QHR1/Cr2KuTqUJXTfw2R0TM6d+MEDOoqsMbEvUaG+F
3ImgXP0Ahgx3uu564CmQmHfgjPlU5qvTujBMP9jCARdE7jElGPOgZa40DU5RDBz3dJ7fpfeKhX5f
ED3qoPNn9qZu1kquxzjZ4n6MqR5x9ab5EqSO3rM3axOZrnLEA/HindVTuDDLbE90t+gGelzQxd10
+x69K9V4pafRXa/MdtMoAmiGs5epH39c3karM7owy2zUdEbIKhs9Yrxo17Qm0p+D+19ZYPdpkkcA
5c7YLGWKQtGQOWP5fNkCb8kMJpyasnzSamqigQbYZM9fdNDjUO341/oqvk6go7FDJwvwjHArvCTE
6hUN7gskXoDWxF8YH11OlVkRHTNI8UZBZrdgFMHz1QAesMkd4+03QmN6e7G39NIkcwz6VB2SusYW
pSjE8YkMHn215jvFk1/BTM4/d+egKhwKVQTxKVVgg54Rc58mQUqa4KfDHl3yQHEL+jXZyJ/jdzCz
fZsnu/wpBqo/BIZduoB92dbXmXNvrCZ8lh+D7ubF+R96tcoGmp9FVdpT3NATyN7Q9hpwueqmt61n
XQIlYgAhuLywLVdDQhOabLa80R7FWyO+bWNOenr17UC1gpCbNpAKZ+E9YpxoSYrmA9QnSeHFuh9f
ZShB9XblBo9N6+Wxx0cdHHsP2A1gmRBl1YGwgxYb46O6VozLtEIgml0PhxGCaPk2B1fQltzmXoMH
S+CkNqjcKOottfMbIGjfab9vCtmHeHqkOtHI9DqcU0hP2dmHsiCXDIIWJB/Z2DEHR1cgajiFMhpJ
tSsCc8Dv2EDScHWF16Iva2GKiSEFkAOBIAFnLhuqXRDiWSrmh9RQeC31a055aYfZ9kMrTAlpcdCw
u3o72ZW70dxZHfqKMz/elD+KN3IvSRvph/TSbvghy6pvWdpn9rtVo/pVDEffMvugr/yZsoEA7ow3
N1Wk5d1C5+l6HS15JjpSNAu88+DZOT1h7RyXVVYCxEs7LSMNKoeUXgZ6vzjVBz4r7sr1Q4mRARFF
wp4S3Z+as8RSHxoNAxT1+ErIjW+iEsV/PlSXoK8NVBz4Xiiw/9SGXJIobUXYkHQ0oFffRxFsxml1
4Gx/uueY7X9ihrnAy1Sewi7ABS5A2n4P5NEm/KY86Lbk6P1vQMnOu9iwUsthMSulgz0UWQvqC0H5
hfZmyxfuRnfYyBDn6V+hQ49msvk2urOglQZms4Oluek7P5exEgsuP4bJpIZJahKtSHUcRSu1q1B3
SFNsQPDlylO2vTzF60NWqeobis8oljFDLnNA52ZK4CFDddJTPWlLwSDVTeSAUtmLfCjY+vkusDUI
QtbgqCYuErg78nr5Y6w4H0mCiLBKQZ0obDEXvlE01SxZ1CkIlOJOldEMqceWHaXmnwV10iVeWGLu
+bGOoIEU4slSmYAyA2PTZZ7MeyqvORnUygBfQ+svjiBbRen7YkD9APJDVPJs3uEGvUpv6iusoE/8
UHC4+bbVCVwYZE4K6KTMJqIGez/c9o/KVXiAyNu1iWqRsMnvkup3st+rx3NhlNk7FRguldSC0cFB
fcHJ9/TF2e4pSmT4zr0LVyK0xZyiznDqc/KMAl/oECnVDOViMciWZopAGbgD6LKRHJ5J6sXO3A+K
fpoh04ZCVuhb0NJ2kMGl60nkSQtvJ9LZI5Q02+hx6D7+wgFYmGJuJU0IhTq0YKoaZxsxox1BtnNo
I05AsXY3SAszzDnTpcTMiIEEH7D1d4ZYveZE5wSUq9fd0gZzwqaillK5VJCI9UNUgIA5p3rGHsAg
4RNtw5h4zTOr7nIxKOYy0rVUACc15q7PRUfSvs39tyl603gQNnqELu0G5ojluahpuQgzRDDvkfSN
7VLGBVtoXgwMSqcP23zkuefVYw0MgwV1AqiasiK5uT62MqRqcCFZjSMArgN+UFsyuSIjq2drYYcJ
ypQ8HKWBYM2CZ00BC0PmQupHeOk9Y18/6FexzyOO4g2M3e+mEWp6AoNVotu9BR6nObfngdeXvrIZ
qcIwQIcKdBHxnmAGVuvtVKeFRvv+hpccb8h3WojENeb/RhXy/HTBGF516LCUIPLDwk7E3hzFXkZD
kHYXbAofTGoEbTGUwZA+DmKQIzgh5+JcH+Avm2ytTABJ6ljkEoBdEhqDtW1+IzgTNAwNdM39To/V
+cLJmEhUdilfJISUmQkNhjGSFAnkv2QUQHIOFqIY2Nthd9kdrs3k0gqzPdJYH/JMxCN8qHJbFO6U
+OWyAXo1nR5mkMFhAKgVrfEM6VEagZdV6nFf6vuflTDZV7fce/n8Cjm1wwwkIAmeXNXRzugWvaN6
BZ7YQIciszdQAVbIcCBn/xttEStTaECaE3xiFOtk6oyrV8fIBPc4NkZjdOEeODzDCU0jtiHHEjhF
JAye3lYw3dVgCQJT/LCpEyF8BO0ylL+bsnq2xGzemkTpnctTv7Zl6YWq0DZv/Rwk0GZNNOuxTiGm
yZMM6cQQDewmegLr33l9rawARBYgF62gzQrZR+Z2KCwDdYuqhitrnXKnuFVli18rpOM/xEfVHhHQ
CrsxQT+7HfHJKFa2GeTdRfRfwTOAdZA5LWM94CKcYVyzgwPAOhPyWc2DXCGj5UgQwTW85K1+CT+i
GfSLSNHz3Oz5nSWf2Ge2nxKlQa2BT9bTgkOaRUAkg0s/zL+EqezICsiio4nzMlwJfalJVQFCTVER
B7DPz06N1aBsoT2+AYA4B2MuYkKq0I3xHd/XPBmNFY+EMBuUo3AYBhhImSgUVTe01qcJ2Cp1dVcX
jWWHUrQL0J7AGdp5nIGR/TLEZl37Ms3atMh6JKBSZyiqfW2ZT0ZJZhsE7xz/xBkUm34FBXQyQ5ax
9wT9zRpUFx0Btsird6wejcWAaHy/SP2VREnraYYRyVKdiTwBZge+7UejeA3yinPqV9zRyeQxJ0FQ
8tRoLbpKA2Q6M/Q5Jpz65NqUmWBasqAgijrDMaO9GE0d9EqlRjE2XvooG/eq0LpFUbiXndfalC2N
MEFgVAilqXYwktWHANDHsQU9cjqCiBp/x9eXra3gmmQ4SRAFIxOqQrGFmTUjqkKjzMIe/VfhA/RV
7Mg1QT8JbmafSirxY5j1SfxlkHEYQVUCnUJgMKkPlnWIZsGeuh+XR7V2jpaDop9hsVCVaZSqKcAG
UUo3FrODWKVukhffxGnmZJDWdh36hBHZYvr0M1BIVuV1J4PCxKu05lDUCnoYSPdf2mBOUS/mCpK0
ES4YDQIPcutMQsjZdWtu3IRAECSCLKQVWK62WrcKPA4xDAJx6ACiG4PRX4vZm9q+Agp2l/Sif3mJ
VnLw2Hi/LLJMPWYSVVY9w2JB7C4D/Z6Ct3bgVwK66Sc3uqqdTuRyzayAzk6tMndHqEu9CAGWDnC6
RHaPWlSJG28q0PHt8hua+54dzQFFP6IFX+LEnCtHGyhnRLTA+aJDj82E6YFlDFHRjF6WA34ygucm
KqoPCCDlzkgIlhdKTRynuLKuFgI0FLkouPisqT+BqFJkSQF02axC241SFnlFGtW3xSwVu1nUErcn
YbgVAo3X2bJ2TQPSjLZOiNHhL2yGCjR0dTkl4Qg+gfZa9AZwbLiUnAHaBG895M24afCVUAhTq8E1
g+FGP8PkQwI4lyKhgsEw2LcV9DOCDhrhQbyHKMf7XEuBG/XWRznrPDT1ihMA4w1eZGAmR3R7nIqF
v1ErAdDQQhy9UekQIeSV6BWNEnD63lc8J9htFBXQM7S3nYUhlD1yhnL8CDUm3W3rcgPmytsg4Kbe
V0AKlLUDhClo3QARMgt0sxpoFkI6h2JO1X27053KiVPbvKeEkcRFBeMueAWij7NVz3H4SA8vzTJu
zhyyWaioWUqF3O8g0bYxPGox2vOi1hWc4qkt5tobtFFGi0ONdERXmvYYpZvZgOBGfVMKX7Ixd7o5
fNEC4bGQhe1lx7e2V5ajpN9f7BUpTsNMymDZqL4Ygey2Ci/XsnL7UaUFXOlwNWDkZ94jxqzpk26W
KOkJwEHKrbjvLOUwTkV+NTeo+P6F8eiUeAkFVarwfToeJRlqM5axauUIUR2xf21kg9czeE4lqitA
fUPJkwJXoKjJGMmh8UuiOKElPRM8Q958DfmGwC1zIPXJvvqMb8KNah/TwrEPABS/mL6yY+hHgLQd
VRpFsY3ZMejGkSGcIQB0LWmVPWS6djtD13ObyU143QyjdFMFEh4jpJU2nTwHuzIaxz99S+MzoEcG
cS7NK7APETkz0sKScxxMresdRUU6YYh9FQhfSNTYcwrpqTGrOEZXHPmJVfZVQnqxSdCcjNq93XmU
kVcSbdqdb2ymXX0T+hrH4Pn+PbXH3NFSbQTFjFZLr5pUN0djodNAUgigHkO2MxNYpcsb+Nytnppj
3E7T6VOo9Sl6j0zjqQyT0RbzyJNag9dR+L9MJKpgYGMBhSArETCoQllaagHYzo3xRbkGq4KjQyo1
/KC82gLfoa6P7D/2WO3LcEiIAcnFnw5VapCaoPRInWuYTgV6O0p6Zd3z3Pi6UciBIAODRzrbYTh2
JI3yENM5FwrKl/M1lEBsKyLe5VVbgQ/RZftlh+6ihR9thlIV5BF2KK8xWKJxJjbyYMeOblMoifSC
e8NTBlt8KIa/tGN+mWYcbF/2AtSVqOnwiwHQMlUTUxqVY2XlGj4dIfMSnCsLXCAyzND7MAYhk5h6
tGBKcx2QsiuP2Y7CyU1OaL5+/n4Nj0l3tOA60cYGzjaTb0mwJeFrHIl2qXBQOJyNwuaVoe8XWWGF
Yw7K3X0oG1fjrLshTzXmPAA+mUS27WJORKiDGhhMDq1BJB1LZ54qP+iCjUDE75kW9U6v89g/6B1+
mvs9Ncq4FMh7CeFQYOXGNH4VFGK6mahy82Cr64Q6AC3dIPvHVh6kOlPquccEQuBko1e2gUzzV1Ad
OuWtkiM5XzvWTt4AhFjxzvjRc7ADRNIAvRD05Qtx2dPDlwdgRg5aXIaSmaTXUdCFDpTcIePWSlPg
iEkAsZe6fzZp8gKabzdF1KeOUpBPEpYH6L1NKDFBgTQPgHSKyEgOCEIhHCqBC2BWpUe9EmtXEGrJ
tjJzgHq7kUGerIaMZlZR/TYhdCpdfRJHOGo1SwOgSqf8NcohvWbN7fgIKuLZniStex9FVDlVs6h2
oTGoNiRxok0ZC8IPrdQtTgB7/rxDbgiSWkDYIj5HjH46KWIWtuY0htjQ6XsVBNAGnRxi1jZ04e2p
RQTN8YBruwykOSbI/I7s34y9ARM3a2k3otRagRMprK3bWp5Db6yF4TEIh9HVZKXfZ6Gq+00xRXZF
J6i1JvO+MRtoIBfDdFdaZcgL19ZONh4PlAwUFDuoEJxOBDDrdTyMM7TxytIuymAXFpZNtJkzAavj
X5hhTpmp6ym0xfDqUsa4gppRa/oC9HY5cLI1B7IcDBP3dVpfSloo4W2XCZ4MGEBVvmngctd1rwOb
5PByeVXXDjVaNRVDpQCds0hX6Iwy70R59GQZGxW0jBny+GPiVG3PCbPWVgmVA92UsUaIaZkzTBBn
VrE4jV4oHcRMsSsrs2tz+guHQlOBEkODM8oxLL9TGk9gukXbv1fUs29A6rScbgQV6Y/pNcy5Edba
llhaY7bEXJsW1LpgjbpE9FxAdhupU7wiQ0A71S+SA3CFMO55rWGrU7kYJLNHjE4yR5XAbKQgRB3R
NG+adlVwduLqE0TTZfDb6Cpap9n8UQXl+KH6CVvt8QCiAk/Dde7zacfP2XTx3lpYYqll5bqUZys+
zuPogmhdcctH0HpQqvMGJA42UBautes30JfyQl94unwGVlfx1zhZltk8KEgiiNHkhWBHxuvyVuj1
z8smVmNx7HnAGME6oIGm4tRHRUMXQAoRNxjdKRBN9svhAynAHQ2Km9hvVTdROQdu9WiDUMGAwzZA
y8iYFNROGEYFr7cEaAGhnzdVbTzKWgAew4CTMV7JpQAWRgnVRKg9gdONOdxxU0VxW2F4BQK5fRzE
9UaWp/qlJUblT3lGXHXW0x9aG0m72GqtBwEH+LoR2uKDM9FrtyKQ1ngyG3j0yOy7WYxVK841E7cU
sKnTjfmmvfqC14doYEYnKrHNK2wlV4ZIccFxPWvbCEAmETcyZCsAJThdYgwyJWEFV2oaU/xchWl4
Z3W6yVlVOpNMKATsLVKOIFxDUvcs21Ij5SjpMoAEgxTcS1PVfJ/msPkRQQc5AY0ASC1aKY7AvgkC
J80dNaHyOVNMvRr7EeD1EHjgxgAMhVnsfM6aIgQg14NQlZ9NoLwWTS/Mg1sZLD/FlLojtCwgoOw3
Y7mJNeMBOtuby59hZZUlJLThmpB7pQ1Op3NdtYWhZzHNvY6Qpo+7CYzUpLydjPAqTusr9JTzGp1X
fO6JRbr6i/dfO0uh3qs1sqHCK8R47SZ5KEMewQFvWMyRHeWMJEGJYcUJ3Fyef6jxGNqJ/NyZIMio
C67BFR+B8gty13hAAALD1mEGJQKZqlYAuj3Fo1d2Vn+tVLJw0IHudsq44qnrrs0iMtaASdBk7xmU
uyjkRK1pDFlMwh3Aey+1iaNYJ5Btv7xBVg2hUm6Agx6scOwejTAUre9gSBb67AFdntXVFAiE2Ko6
l5wDsXLwkSKjB8JEZw+c7enWUBLkqyDGDqVQMWjsrgT8ooCl44D+7/v4/8JPcv/zfDX//B98/U7K
qY7DqGW+/OdN/F6D+PJH+z/0x/7zz05/6J935Wfx2Nafn+3NW8n+y5MfxO//l333rX07+cIrWvBa
HbrPenr4bLqsPRrBJ6X/8ne/+bfP4295msrPf/zxTiD6Tn9bGJPij399a/fxjz9wiBdrS3//v755
+5bj5x6Hz4/P8x/4fGta/Kz6d8R6CMoBgUYNBjHfH38bPul3JOnvuAJoIQq5U7DkmQi0oS7eRv/4
Q7f+DqZA7BiURunXmvZ3BKRwZujNocyghvbHv0d7si6/1ulvRZffk7hom3/8oZ66R6Dk4JVVpEx1
3PTYeBY9cwtPgQZwouKOjLw2FIvrLhfGe2vMumvo3N0U4n0HLfn3vNRkZ5SV9hb/B89Qy+0qJXoM
s7B4mKcrqGmjTd0k8mbOTPHaTOoA78s+ctQga+76Zgp2AskeimAOb6JGm/2wF2JXDwVpG7aWuo3L
GMSDpBjcQr5CC7KyQ/seGED11LKnZLCTpAV4LzSMDcA8idPgmy+kBzg90dw+zLVtFFX942LV/jVP
y3nRT30N5gUyGBrA41BtogvGxiN6IVvjCE56tylwQYEOXii3lQVi+CHspls1MoUXtDbawJyqTqvK
xUZShOahNJrKFyY3zOvAT5NGP0w1mKnGvkImc1QjnxATSublPH5LAJu1x0aUwV9uyo5Z5dFNMOgg
ozby0ZVUgiarOWghb5iLdjsV07VqQNqnaCTlWtFa5XmOILp+/DJBt1gRQB6j06/UVjZuZPpHKomV
F3UpmJIkwZztNCEPxKqqJxCfyVcjYh0boubzU10F9SEyZJBm4aug78UntK14cppVByuIxScQQNV2
3tbSlUG/hMK64kbz2DjWSNnsZll5HWQ0ckezMt8cv2xeM7Vqt5eXRD1fEqwIYGsiHn4KJew73arR
mJgGyTQQMNW+XM4fvSwFr2Ov15tcEVM/R1z8qrVtb+cQTL8BH3Ly2iU7Ac/Slyx6FpAGQVd+WFao
w5TTVZP2soN5bN3geoT/v+26SoYyBP7W0z8U0oLJFI9zpwoFc0vKpsStbRI7lIPgBqxm7Ws430qC
Ub6kOMD/n7AvaZJVR5r9RZgxCcQWyHmqyhrP2WBnugxCIAmBBL/+86Tu6+7bi9ebNDKrrCozkUIR
Hh7utyIIwKDwo/eyyoHdBRd3CW5z0Fcvo99+q+zwc+FY39B0sGlSav3GYlJeRrn7/39La8r473wH
CxfSP5hnBP0LQQLUt0fJ/h8b2pY+1LmTQOWKekXqTZH/pv0ZuhVR5Weu6oK3KGn7vQxKjjca8nyM
2xw/rGGmo6AjD10BwMfB2whfZpvWMY5WAg2oGyOBtzPgeaf+NNZxGtNizLVHF9z4RM2pituTsMv0
TsYWjnZuaHZu+NuEk3dxBz7ul7kNDwvX9kJr6/yPPHO99//81BE6bAGwJXxmEAj+KxcZ0PmdQs8Z
cldF887UboNt1anzgkHji1aJzFXSxdugcsAJbqr4QEwRZ21DyTsoPnJbYwRzW0eUPy20KA591Y5L
KiZW7omIr4zBZ3HR/puvVPtcMudQzIPKplkXV+IXJLVRN7yYsO+2HkuguFj79hg2nXMc1bDkE7f/
C077r7nRx20GvfQRsQmBjDIa+v+8zY1wYxF0g86JhXxgQ9rgHAftuJ1pw1M4PcmDKcVbXc30+xDb
A5sofZNe4O4TVt9bw7rHxtXnrtIaeqmNPqta+Tpdn68PNebX9qaL6IdMvD9dNXt36Dr6RydEnuUL
zv5HQbK+43/ewgesA7J4BEESik7iPz9Rp6i1kIFXOYzz9kGskytwQf/Q9AK9NGh75MVYNRnv2iIL
Qz7vEcFu0wT+6BIWp38/iIl+b4TjnCTtw52AWlxK4K1Nh9od07IiJ6+Zqwv243Snss59jCM9KeTL
mZdMYwq1/PnS63q5EFVfVbzAmnoZ7yEk9XdtseAfFV23iybxyXAsXLo4LC9Jd/zaBz0sC65CzFDX
bej3JHaKnNaa7E3fH4O5LC6csClPoD596BzVvw/wyehgcZyPvfQuc00wMWTGYcOsdD5E7V8WJxh+
B4n98Ar7P6KpvyaV//y+wcpyUXOCtZkgkfivQOEI28YwAuO5dEZgsW3MN641UC9ZJjNlQ03Nwe16
e68tPcl4Cj5aHIIHyX2Wj2OQvI6h12503/Y75uv23BcqGDNrXXso+fgxL5N79sKyfhHJEB4g4+ql
dehWL9TxX0Ni3gRl8Smq/TpVVpEXU5JNqGDAOSXBUwxXgdRAJmT/YAQ4KanqI/MGnYZgzez9RxBL
mA/vcOEptHioTCfPkhevasxhcG2ZYUzD7Xw/2kmqmsyyqt4kCGXPfYu8t4mSQ03a+OAmQ73nM5VP
phmzyG31iemWvHQGNKSh/90sAzuUILccqdMEB0vaX9PcLoc2TGDcRCKe0WDa+0HjZJHXJygR8DAt
S3LDIlZiO4fd+L33ijbvxwQDi6b86RCevEiTSBC45jKnTCB+urFKJ9cBLMbb8DMY+EXWTfBmit7P
o0YkO8eF5uEAhstWL5PcaS9mmzWU88CXuzLx2EZrr8jQQJVZIKz6yxmGl4obd0otSIXfalJUu0aR
t7GJ9cEkNrwi9v0edOUcQkfxayKnLY+qz0IMxcZvoLboVN18DDTHnxBg3V5qPqmzKIYt5S/DKMQH
zN/6q19CqWMcp/nmzryUKegV31hB+0xgcCtteiJSXplhBxlztSm1iJ6QaESUYeONLS/SMUmGY8uW
53YsAINDQQoIWqLufSQ+e0v59wZ+43kppuFUMnQ1lDAn+Xi9i2KxmaLZbG0ZF+OuUoxlNcbZMxwA
45EGRryHYYkkxyWKYIyz8FJD7fwZkQ8bCQPPj2jcO4Ec7qwC2c3MaT1XmDaXaH38vZ29sYaUz3Aq
ZOF+X2p4edZBUN5Vf3L1QnI1yeWDVNWz1+J/RwLKYqmFaWXTiTJIGxP4R+RcodoaNj35cgrflglM
c1Xw5rWuhngTJsuWsEAAZKLlVSZQAAHiZX4gB4IHE/SyeTPWx5a2025hYbnxH4f5+tRfnoqSIU18
bIXuX78wdsF4I+78usSxsymHVu/EY+eOnX9Q7bKh89x9B6upRvDnaAZPIbZsqyp2Yl3VHnVDXxrF
5AE16oSE1r1RwszVICOFO1lZt59tCHBM1EFz06Gz65kpNj3wszN1B70dkFDMYcxOIgbCgXmmJu0M
C3eyo+biQcNKjWLx8qDrhmMy+/ypdnw3Hya0vFLrNr/6SJcXZwnKS7TF7tRVHO/XrWbRCs2oi+7W
GkFsJbI+nO0TrQAkQ0zgNj723OIZlSlEzG3PFc3X36igSwh7WTaqP86MUWYk3G2OSFdckYgU1/Vq
rGmfR7X2c1/9L1Ij8cjjIP7PMAscBsRhWBVGnu/F5L95BmOhx9ipfC+L12+7YlFw9o1Kdq5EYJDN
Mr22SyQvcerM09uiJMyjXbcr0hJBrLCkUNjbn65sHpUH+ytB97KfJazapumyQH/7SbTipaxtz7au
0UHOHqeUnWVx0gBSTk2fLjUJr07NwqtHigl7GGVTkahnz7j8EojwOCO32/dhvaRSO+Qkwu5N6UHX
29JvM02Uvi3m4+utwBoL93l0IPxJ45dWCgcWWQwUDS+R28Ui/hak1Vu/m6LPxbQbs/jTT7DCn2Si
f3eFDs8zYeLua+c7Fdi7ccOuXmO617BomrRkIztPJNw6iy5zH1n0GyylMDTi+dchCjDCqMz8OSwi
HYok2k0Jx/dU6DbvDH4/CsbqhTfL2dpSbpsk0Yfe7dr9VxzUjUux7Jz+oOuwSpd5kTj5kmQjwEq6
c8khjNfIJg9bk6ma13dGZ/9QUz5u3Ha8RVDhPa/fd4E5COhi2XSYhvb3jLPq8hUm4xkoFK951rhs
+U4m3qSJevCxRB9uXSX7TQ8Vpedygtcf90SUDf0EhhYp9Q2yRHD/a5p3v7T8Rp3iVxCX4gMghbO3
HX0WM3jvB0r7ZzlIu1+PY1C2Pxi04nMjcA8bBO580r5/VUEY7btIqUMUQ0E2ceu99MPmZab2V4XK
6mmIlt+B9OiBj2h0GkQPaNk6CcRH1lXklcHnus+mFiVPMpDrhGJ/LtC5WZeNfqwdzEUW6dfH7hjC
pOubGRPsLvuofC33/JEXlYOXZE7Tu14OOH06fe1lA8aLLGkCEtGEf6zU/L1VTXjoTGjwg36G9lKT
3ERNklsTienUed616ybgCVG7NBvG4iZtg+pHT1oLafpG0XSuTb1n5cU+sgC1lMu+VlOUxlKEV/J4
UNITUHh/xLFZyHrb+kgoHhtlfYhQPG+/fophnf7QNZGPNeDX22Ye0ALxGw8p/Vjtoa/14TTUpl2v
u88OArKpM7k0ayYl93JBxEaaiYSQa3cHbsrNm2mwKX1dfYsCta2ahf/iyACVoecJ2cb968GfQans
xXasx0dcwlzQImx1BdXPzVyxZFHYh3+VJLjqBofaIsGniRUzadTv4ni8xpGhp3URW6S8Z31wSA99
4H707xX4wG+sIt4GqBNkGCt9cIdYP2FoUWUk/ON6uvsh5e9hiaOL8MCRKDVoH3T4XlZ1tS24bjcA
I7sKabKChSKMyLImmoafQWVyx4T1vp45nNDiIrgm/YzMoYQBWWPKh3SA722BEqRBMYcXgft6pUWb
5L0esFBsDSJ9xOU3mqhH9F/vjCmHA2jKoJ/z2e7ZsKhd13vzFpnee9LAiY/M4rXtAnPhcdRvnGA8
9HzPkocvQAJiHHwWaZA7vK5zK3W8l48yVqG70czq98RrlMNhsSS5aDH0OthxuPFKm72pMUOc2CCP
HRvckZbZzTyQLuto0u8J8OUNa5n81k7x8xJ395FP+yru5/eJJceJ1PVPxxl/4TgDsDOCgRRR89OZ
JpX38fBTuYgyovtu+eAfmEwwTVnV6tYR4hy41uGYdR7FFwAPdh/XRszPvYd5tVnoZ7QzxLevLUaa
YX4ijyyna9sfnWQEHqWf69mxDHGyV0Nos6+jxOBrb+ISADzeEM2MO76scZQz1Bkc3mBbUyBZeYRK
b3pfXGsxflfQ56FG3dibKrjKESvQsiE6GuzyzVJtvgLo6Mbl2en9audEJW4ShORdcAu+zaS6OMJx
X5YkqPeNCF+bafI2iGjhe1l0yNTjXSsQwc0jcIzTK2wWfoQ+j3/P1k0BVLdbPifLaSgLlo5YMrch
kOYO+56nOOyTzwRmKdsKReFOFhH9nEv/EhnI3nLMY4ue1ofAynjrkVje4BODd4FTA0bH7mmuYsBA
yTLcgPFypL9h8wrVcjhj161/lmR03h3X3XdTpXZLBGnvUvVZuUTqW5L0ZsuSGYK3RbCBHkayq0F+
RXYG3I3LKdnNS+3nSpE7vtbxrP0/44A6cg6DXVTYX0yXZuPoMPjoKyB6LcJFVgknzqKxi+5fX6eJ
GTqp1jd3rsXNC5dXJF0vg+3Eh8OGLmMJypEYE0CX0RuRWWnuQLlmQRLa86A/iAG9UXDAAcP8ou2g
M8aho8ErDI1C/29TghiDNz45393+HNHSf0bOjuQrbqL3Yqm6p2RW5CjL+jXBNIcG1yKdyllACE7V
Iu1DoHt14DS5DerulKiIvwcO2ywjcb/ZpYdmrZyi4sS98mktVYISWFc/fhLT9VVeD1CQhBMdRTPI
DDdYrCX7stF/lIq/D+BVZNQ29VO5YN/9+wqq59EGU+R/kPrbix+W3lZB/P1UVfVfRlbdqxNhe5bE
S92wcV59HYwXTDQgyj8WiU91nbNgio6+V3uf7C1Gz++lH9jTAjRrU8KB7di1NeCaee7TeKrkiYwa
te8KgzmN9FPPicJbFfSPNHmgmXBIE6Mm4N1mKfkvZFr05JU8yriL8qYbR1Sejxyy/1ci6fFGZkM1
Vtuv07B878O0tMiFe1qxj/VqWcatVT3Z00kgd4EoH6jKrDwxi//zdaI9gqYUM6ufResEByO9Basy
7JLt3GC60rY0AomqUm+UVL9tH6B5+ogUooiftW5ElavCFhthnCgPCUyo0FrChHOoNoMcIKZIp/Da
LNi8DZcwTCuMyJP6Pahj/er2S7+rdJLs50eF6BbOH4o5vr126BnjcfNnCN0fIqOP3i/DtKii9ujW
82mEdnM21h4Uyig9ge8Gc2G9XHVFhhcIcCtnUblwybkFfRzk8IZ6p/Whr58VmcgJXEfvTOIq2HxF
uwESiBsMQLFzFC/szGbhp4G1d8r4NorxYXjsdAhTbn8FvB0deeHcOXoKFxYAzahFMv7A2E5mNCvu
fPZMqiSFF7lfO++06Zo8KqbwKWo8tlMMyR4Pmvg6SWZyi07XMZRK3b2oeIIqwjC77Vs/RNUVfgD7
kHGNdJiWh0oG/FU7utyLif8sXMoyGTbV0Swy/mQy84fGO88LXtYqVCe0/wc4SUXduxhuazXEHIY6
NiJb2xP+vLRNna5JI+QLOlSxADl0OH2jNYMBAMC8fGhjlHItChWcFPFeEIU+JA+dI/zWbwNSy4tM
FnuYzHyyYwnT9ceDoNdgkqnQRuflxCNsHrlkHgokRYjcrzkehiz0NQqdE75ljug3ctwJjNSiHSMO
KqlZrtf6bCal2ERinq8NiX4qGELsdUDna78k/Lq4A1AIAGaXvu+WvC0w0A3PCqhmzvOvxYSAYdE0
3bQNyuKvrI/HDDWXwWS0NubxQBJkyKhlpSjOyjMXJL1vEYzAb1L05F2KN4Nl/EY70d7RKz2M1bxV
CnbKZVQOzwXIi+FSnmERE+/kA01CoV2eYEmh8EGc8AWCRvLytdUF88Z70UbdqxozAXLSazjE3isM
JZ5c7Rxpr5ynmol+i0TFP4VO5KZ9WSE3psrsUZjV595zxhxz3fGtdhOdI7NCddXSMgOtBIgTOrwR
EHEdXmYFs93HmUcj8qbZMp3WZ6FN7JmV/bEWYgTiSmd3pxS4cw3++kVE3ucKiJUCb5w8PlVvq1tZ
w841wORR+gU+9fCQSQn+yBcglcj3MG6bFzY8aoskGu6DiSDiNLRRFlXS2a6rqxr2IxXn2R+KK1TJ
lhcBHkTa2cUcnEQvL0a3SIsX7qdVgactxh3TcdHVFjq7brdtWr4vnXMUfSvF4GxN5VSnBpldn66X
7XppownKOWCb7sfIHhyZBCBIt92hcsDMtiB9rrcZilj9LmkVpH386IHgYBBetJUjUod30Q6d0yqr
SIOcf2YeTxMR/9BxDCGsih9MPyfeNmY0fGwGpE1qhF8Gysfy6EclQcI5oBJ4oF7TEL5HRE9NFmjy
YTzrnhLTbhMTQOwdZJ/MlahQWL/Ys+fIYT80dgIlDvewKpI77SlPC4f118JrBnT60JYDb2W+V5gl
SRes0H04EXt3Y1s+MzBYLaoXqFaCopiFld4xWclrPzT1Biy/8Q2+rCIlJqh/j5XKusE0JSYcx7OU
IX+ScvpOYdB20jUMm0B0IC9IkLLB9GX+9T2IFn+71d6h65AORajmP3pbvLmDaQ/CJC+uEwiWM53L
eiCXFoFzZ2OmUtn6/VUT9iecmvnpKwnAoLZ9Yjy5JEP0AxzK+bvfg/zqDUApQOFleSBGOGK44lKb
zvumCw7FNebbPY5IlracBxdaMhAiCRZszyTqq8r5WSbVbSgd8Qp8m5+K0t7mCKDwpuWY5Ry9CDcz
qVHeAY5+QaKJ2WMW89doAnwuExcZrVHlllLWbICENfew9x+USynxUzyVSZx70aIyDTKWlxLMoyDw
d1VmWkACsUVoVEvQH5ca4hKDX7A8LCd/QwKsL42UJg5M+Besse74i+6NNUGcNRVHblUAjinDBRNa
xZzTpTDXAPBKLMOxgtHUBP7gbEOUbP2Gr0Xo+iuPp5AjCFO/qwsIZqMDEdG2OAXIUA9V2R304EyH
Oi7KrVFO/4MiIFK9/HBm/orm4o8SCB/FrPejrU1TJOndO6aX2IHP+PigRQ2ZHUlw8W0TXkY1BZca
7vI7rxM/pGfICXQlclqvxjkByXBxZSbMjJnxxxesW6fYNpOmG2K8AZZSiXteH/qY7otaLsdEVkfP
tG2fRaa3qAR3XVR1wL8QgRV1+H4OBaxGOxfNQjja/11QdKFF8yxOrWLzJaCRXlIvxkRyENSbafCB
1cxYZFk7WEQM/eSiPfVki8FCejsBzNygBy2K0V7h59Pf+TC82Vg239bkZV5i+ymHOq9JUL0zoLxn
Psx9NiSuA7F9QMaRzKvH7BzrqNp3XYu0uujq8+JLfrFOH29pp6pLrKu/H5hHTkXbl7eaTd+dhhR/
cORCdrhYnr46A4Ut68wYUNOm0v1lW2giYIJVvaMxhN4peWyyZNYprJ76ExAuLKH10jf6bvdNMHtp
UBXNzzjW+xHJJnr5dsp1wli+uEV7wowI3B2WWe8xUot7sjZKy7Jk4AE8w9hDAO2yz40PyAkp3XOD
Eb6jC/ZYhnuT0CwGgneCLDSIQF9pIJOpH3dl5ixl++T7TXsaiDIb3Yz0uODGpTj8mmMxkOArfBC1
AyrNoOBD0MkMnCC+lO9QlliIfRoXZyPosFwqwuYn11S/v0qS0gvek3W1UI6MzMc0WWSAz+sZENxk
UKH4OCB6z3uPO7Ns18gR+z+SvnQ+I+gu79eXoXkSpXMxmQK+BSQ5BUBba9uMf0KPnyovNt9aE/Ec
dsX2EEJVLpMOyVycdNcgHMPTMKPSpwAjD7yEECkztby3CqcfcWX523PuNaVbb6zkfwA4ENtxN1zC
zbUycXyplxGrZXBhxf546s39uQHdJ02Ig5x7aqslj6DclPse9l/dqpMhWFiPpk4vopcvVNEsQKdT
t2n3vSRZ9ahjZiwYa4Bld35Bcz5RtY0B1F4wiRE/ElX0SKFQydWU1Y/klZYxuEbekjvg66YrQIOW
T3tpRv2C7vOYeXHVo6ED6HptHPGpYdlXFy2oqiCNWulcOCNhuuIPA4QWMoVi1wzPpZqgdkvK6etK
M0qyAK27M2d75P3hG295cKd1tfNtZ9+16tyrLqJftgAIDAzQ26+Ny/UhWhLM9HsEtqN1Euw6H1Mn
KzwQyA78OuJ9Jv7s3CER5ip+mXwUl/NUiQ/B5VvzuK0N7kdtIr1fz1yhPTBJHqfmLM9CK/YSTfQb
MiikqFaN90rCjVr43msf9v+4spamg6tYXgxucPHcDr5MjAflacK3tL7mJMfaPorKbjRPASwODwA5
b6CgtTd/ujqKjs9j4IyHLxiTzPEJLfv+WvtB2s+N7DZd0Q2bdgbfYQkKsY9LiJ6txQfobd65c9xf
cQIdQyCM/FV2Y5cuyvinym3ibRiPDgwRQn2AFaEAuTFUz9yN+uyrjUWNsyUzDzPI11cHWYYDkufO
eTZlOGdlFYldsJjiGY315vKFzgifnetH0echtc4HqYbb+uDGc7Fv5wiZq3pge0n3tHI4Qm6uUeUV
Nw7T+rem9p8ZLdzbiu08ns0jW85fS5eGL1E0nlhTAWuoxN4AJt+swRyMJp6j/fO8vhQHXnIkjI0Y
jkUfIWnDezGr9hjrS8MJV4hoUYfIDgqWnYv6wIlzckmw07aqnlaolSXFkpchS7ZlkZCXZEZzAqS2
EySI+qtUxf/rpK25x6wwimsD5Z39wdZpMMJQtAxQULLhiIw3+hOyVztUiKS4EzfaBgR+vx7Qpkfn
YvCjattYuAHwsfnjQb7kGkXGOcBZluZiKr1vvei/CdoFJyAun0PZFecOhObMeIn6oUPvPLHOvpVt
IA+Ya6u3vYmzKuK7pVbiIKH0+oGkL/d9BtMG3rj7mIvW3RWJ3Spf7Veg1mVVf1mK6eajntxMRncH
Gi1kU4BTeSZ8iLZf3389qDlfKLDjlC5J+/fp+RURu8SZIcxUsLMCZ+mMoSibofYEtPK4BXEFr7Vx
9uDmsGC8Mw2d89dh1TghFq7AS4uiNx45wws1wEex5/l+KgAqzBTUuIaR6tzXDuSuYkPeYQVQ7cno
VRsfIikv3kKBI9XJtX0g/LR2Tny0+t67E9JpbSe1CXoYvKJnWTyLR38tsuWPWlu6Iw+4EDB1dQOg
k0YO5KTmrs1LYC4TcYC+NkjDZz+0t8KZQ8DT6F0MVGx9zFS9LCVBa3GtIr+Wvk/nbr8uXGTubeoY
fexC3mQu0uxnPrfBllSl3WKu8oD+5/yJIedhTylGdSuLkxWMK5HH41AfgL2BUZck9skJa73t+rG9
oN5zd04TkfPC4U9LJGSDH0wNUnjTIa7nJWspg3+Wo5FiO7Pd+aJBHjPrPw7pot+OTTZtaF8H2OGe
IrTzTcVC9EM5OsNhhVDMerlbWZISxoduKeKDGlW0XVSVHAwIO9kEbPhMXCtykeCQRMj5hi4qrM0j
Db2NfzEEuFXbTtDk3Aj/R2F8xLAOS1J50pyYQ4tnUOq2sH+HnUdY/nlc2EF7H2XZvxRD21/Wh1hM
f1/Zb5481k1TH8HJHZ5nyu5VNHRwo8R8eoY76h+icTpwFZED96b9uvq4bP6YGKNH67NEJH/DYWj/
263vBB6S++O69KuiN6iFjHcAmka2ZBi7PDaqOBWT+AXa0yeZSxBVNEbrQORA87pH16+Db18pz183
fa4q/4s4UQRDmzllJLZg5Oi0dGy85ZC22Kz3aZzqcQswoshZ5xWX0HTN7t9XYTMAomSBOUrxvlbv
60PNwWRCw/3GoeS+YbQSm2po/JQEUfsSGOxMXUxvpF+iTStVeG8W/VeHVPCVkwlGHzEyZe3ar5iW
6N2cJG0GmSnnKB9wLBTZLwCTvJvjhJdSV1EWWg/S5aFDP4hAyyWibnlwDF76ajlAIeut5kO9g6IO
nNiV+953VQwIGfSXuYXylqnDfQcUFjhiM6A4fZAslokjAnrutpf+/B3BLFZR9a30RZi2JPyr8emI
Q4+jj8ypehlBue8fhNoJvecMNqUg1PbO0fi9OjYBlwGmPie+K0EXAbBr+6taSLBtCgPNKm8APUWi
EykqkBPqVg+XeB5iZA4jP1aQzjiNdTnmaoTq/SM7WRktFYNTrZYgniRggeYemKAXkTxHPXhhEpor
EMmOXzrqjHv6WJTOY43Sdgl3oWe8rfW99hgxGWwGU5QvYpJv5LEDgW/LW2/hS+Ymm2iZzaV4EAO4
N3RPfiHatCn8Yg8rjH5nEfDSsOMWKiSegn70QFK85J2IZYAVZTL8STrv0VRNJmBjk713Q+VvC9BY
ThhQQD24ggW90X/62m9Ppa3FYb1aPPm40vXeVsFnyCvo70w1bAxnhfnbdkDbtvAOpcHYbQMtn6NW
5lxy8EJ0P0l4/4FWBprZNzjq/tET9oYf/Y5aADWOQ4+TH+CIXzudX7DYYAD5FNyeF6l8+DTL4Ln1
kdwmUtz8HTiK6GlOYq5OBZ/dnLllvEcB2gFEp2MuqGx2iU0APXuNuvBA6Z0ZyR+xaHUZZD8AOV4q
FIoPQLgtwj5dGVgdFTKLTRfs1gYucCYLQBgB3kD+KFs3OOYMnK1jZidjI/lcIc+xxbEWRhY2I8gY
VizaZT4GFBsXTVaTXDFFgCx1pb2siIKOuMphx9hnBAI/8GVFTztpqDzMnm2vTlyatIIwwCcU3ivk
kJNKy5GelBvW15ABLHyEf68ixbFEEzVd+zi9+W3oyF+9R1MHT5Kp5q/+owuDJyGa83ujUaStKKBF
mNj2C7ghWALHzqBLsR4yJljsaX0qOoDB47SYdK10mb6HbrMrO0N+U12cGerbM6G8P8mSbxajl7dl
Adu6tkubtXNQfvMDH8ShYBlTHJ/BVlXWP8WD023rBdmobsMuV9VUXqCoBrL6uq3lNNBjCHOLIkNz
3hz6qd/UK0EIrZXh+EUKWfOjVi2fTfGXeKAd0dKyu1pCe9CYDk+hw0NQqWiduoVwLppPSVaVfBuW
CXsjBksKphoQs6w03GCnkuy1h86+hSbnU1g34VOoTHcrNbRYfOG3qJKH9v/oOq8lR4FlXT8REYWH
W0DetJ/u6RtiegzeV+Ge/nzSrH1mxY7YN4SETLckoDJ/l5f7LXG7+/eW34soLdNxWwzJDJFD1J2V
ix9KiTWK3dndDHZS7qyiH6McMDkcQYZIr0+O8a1ZZL7QpnaX7vi3f1xWcXZRKvErzu33yVFBb8SW
idk8TzayB9W6S2+asb1MXVMHRJ/+SQua9GZ+qvplRnrHoFltXfQXZBzztphRqZhL9PcYQeyBXn7t
8QG5+cMdLTXs26TeG/zWufMRf9BEKqS5fBIoto+dVL2XzmqF4xjv06xgHmvnL6E/kQFa5CUFumm8
NOohWez8fD80bFH/+U+dPnrpE2D4F41zSxsPPRiYon9q/crc8bpNUa3V01Cv1gvKjOB+oI45dUBT
QSkX5rclLusPZQp9F7ezExVZV53bBTXkYmn586yo/XSUPZv73dZzygALSX+hM1fRUsfqYFnzvCv0
lvg5SJIAonsA8Vi9zf0s90/3ZpMwWUrKsq6f7TYtkeLXzpFCZL7UGg2bKhYQT81pI035z52d5xjP
NPmYwa0ifq2HrZHPS/j3Lqg14uL8TdkZRIbs30pDYyzVrcyas0Xb6bcjarodW2m26FHcLtVmkaBN
buaj7rJN+2VO50NrLNNRq4qLLA2WI1fTw6nhsJlc7wNhNaVOPS+PWaZQ2S9Fv3PKpX6ssyHZMUxW
/x+Ym1/6vsJRHVehUCV/Ch4nKBaRbWTcryebATabhK8sqLQWfjNNB8yEsuGiw+XES2UXNV7HCGXR
Zch/x+4zmaaMhnBp/9667/v76ESd2bT4r3NSC5+UhD5ICl0/eFmmPQ12Fz+R9BvN+aY2gm5u1Ptk
K3jeJmeap1qA+tZOf4CkS7a10vUH1Nlu5Lha+/0vg8sIx0De1uKqrXuaUXeOtERpT7Nhhnzu8TWD
DnvV1vJMTMTfq0dp/FKkqUTmfQWZ8rwPEKc4V9uWL6lYulcu3iooUTwSdO1WetQwxmZfWG939dtf
tLdvY865hrQXfsxy7/T6etKd/E8xZ4/ZrPwHxAn1cRjpyZLKT/XAIab2khQv97rBGYg/Z1CqN9vZ
jth17VJb6BS10tlneqlvfdQ/hMvn/auVjeYu0XJ/UyP0em4VRc2ijS66bUCQbvrChjpHmcJJLxrz
0PJBg84Y5RbP37ucFmYKOM4aZgY/qIWqVHDgcKEeUYLEOr4EHT2pMcOvoG0RLbnNTvvUQl1FmnQQ
Zzf7Ja9QoMS42GXVvFirDx6e1R2Ycvfirzrjm/whCZ26TgJTT6PaHNYgrvQ1QOn+lRZmJKch0FyZ
BAOS3ot9iyVGN7rRsnw/+CmwRqc/a4NvHPk8hBOuQdPTSrD4p9uk57fWk0EDaE5JaPQrL5wzhga1
XQ0d3ALxzM7eM7sx9CWTpXwI/qHRAgTxP42SlJoxtaNWenFotD1RgKJfEU2twOta0N6E6Unim9um
70a+/4uZM1W1GNQfbLNMnLxRZExmuMlvlm2q0X2WtyNpXgBiEzoXOSYTivosvIWUEeqWnW1SBk46
Iq0tVD0g8Do+OCr7zpoZ9W09ncy0k3z3S8akdfuHt7Y/rBQgKnG1XVqUv+JxJd8rE5sZ0SQXrhN2
t6AQOTljNt9IL9zDYmrxJnekuojk92A323Sc6VKxd4VJ/U6PW23dioRx1aGBU9Z4E2KDg2Ro5lGY
40ExzJ3lt/O2whnOmit+m2v/bSTntVw85zjbxm9YpuoR9N+O7htNQh8xprXcY88/rLOZnmdRPJiz
WDdxsn7BF2ZXb7Ef+mU7jDRuazWukWtUY1Cr8QwoPR2VpVE8JtOwtcy0DbL+hy7na9dQY9jL8HuM
wX6wDP2ZatekBhiZhWGB5AndnzdjMT3PTBUuFp+OeTLyUOZUaqvN9SAb7c8Z26hbFM5G5NBJ2vA+
Jwn6scb4YfYsKonw94gaq409MGpm0N7VrO/Hesg2qdXSCuriMZVi2QtSVLmAD6+Lg+xSEOTUxt7W
lrN+mgtBjnBWARVM47VNv0814rQ51svnZi4jXBEujNxIMSO8b303aQRnKC/yq9WiIfZ+JdXqXmd9
g55k2E1DYp22Rau9pjM/aZn4kS7Gn/60jZcK+blb73wXtCxmas9mmYpXH0XD7uACqR96ObwgYHCf
cjqxKY9UWxvb2UajyfWqZY4tzJ/KMztspNzyWrEFKJO4X6lf++JRyvUbR8iyzxA3EZSNiLtOvPhB
+RrPVEYCFswpX4y6PMSNZm5Y0ciYFe5LQuNPj5yZezlrP2JwVC7UOTboeh2ivhomSNrBDHoGmexa
N0UTkRPYMBlGc5iI8dtMTBMbx5Zj0Z12NeEth8HYrqkyorxwm80YF7ulEj8AAn9OVrMDYyzBDftX
JtqI3dzhANOLp2lmgPUap1NodCKJmrXzd0OdPi+1EFFT9ORFaH6Y2d1waJL503Bbb9v15Z9q0oZA
TvNxrBoSrqupYa0hNp3z4Y+eJSx4LsF+PsN5PMln0rFeBxAR1aZuC6jFxRSRC/rMKZ/98hTHQmm7
elTqaGETj5GWq+5GxjjmEBeUbtpsENHVYRoUVtSk3cbUCARRcWrss6Qsjn7qXsqYlW6yYBVtzp6o
F/zeWWW2F3f8iZ3ROEGN81FtXQ8RHBsHoz6jtjyCfmCvdxd0RX1xTbp4V45oFcliONZVfdR6lMZ5
Sa9m9kZQOcZ6bVK4DOUrFY4Ie+7C2E06tZfBGpCf+ZAfvRObOx3VgI5scD804oo+UA9Ti1PMMQ3w
b6fB5ZPzD2tJhRIPK6lpOo9u4JU3W6TxyloQR7ipyMCOCxO/uAjJBphZPff66CIciuNPXSp9T6nK
lOBbPMBkqd+LlnHepkkWeQaXgXx5L3OVb9osR8ijcrxm9dbT4CH1rj7F03emCgKxD3OkUr3D43/O
qi+c1trBZIx0NDpDsc0WQ4TdmjzCFFmbrBmNoG+M88x/yh9pfhaN/ugNCDBkh3vJU362bwvZUeF0
81bFc3uMk73K42dljF6E1zjFZPHRqH6+DlZOWKfePJZt/a6VeVhbbfomc/N308W/EtqZaPa8q9f5
/pEzKWravnpoUuEG3eLLvafN34VdepFDPRBIefSbtN4gUJOHaiq2pYVndWgXey8GFVjGqnaGTcab
nZcIpoblYOdJdnFvGysb3laRfUp7Gb+XQKFKJLveHsRzIcozOrHqoMrSPzU9HK495E3ooUQOjMF0
GNdLHtatM7GHgsY/Mz5SN/nhpVl1YXFiFFYt38vC9y4ZhXRk+69u3B6cFgFmrYvpqXtr5Tpt7M7/
vjTDz7qPn0i9ERFWrJBLBhbeCk1Bsnr2Zgb1yacOkczQ6xtZu9NZOv6l1FV/avSJL4vR35Gep48J
cv29vhqcRzQlY+rFj4Mhm93qwTcXfa099kBOG2a9LUGMRIjA1nhfuKu2lVjlkkEuV1fyLQEUtruk
wAlqxSzdKrGjpPSnXdKRBriSgRJIlIxHrxj/elGLglwM13GSTWb6UFuw8JiEqlM5k1asMaLRGkQ4
DhT5Qzk1oVyKr9rBpu3W7mWVj/iFzN1s0PsIrqiR7Lu3xi7Qu6YUswwPvmRDhijVTT1k/XFzEYdS
lUTrS1wro9C2fqyAwqby7Jhetx/dEeOSohOhwgsLN+OwsVwuRVA/txXhqk31kdoZK0KGmNNJvIO5
KPRmpV0EOrjDtm8NFisTGYFAg/w4WoW1weiBE9dp7KuXU6nrupduRlfPN7A2WaSJwX1wgA+DVcsw
VUukVPGq01MbjzjpKYY8mni5IeesLhmg1jHgqGLxQs05teDgxbKHKX/rS1MwOdjPt0wf/FCq7M+M
xB33yoxPa5lUx0LbjZlwi2BCfZbY87KrJ/PCZC9S32fXiSbX3+rmDa/OsUjJNdmu/HsoOoUWmquh
gEc95tElCteP+exOsts24PyBMilqbaP46VvaGmpLYQVQC36E3b4Bmuu+aDgOiaHst7Tx3HBGmrWb
quembxBRT+hIVtw76Mptb4d+5ujpXkjXX0DcGOI62sIL7F7XImsay1OdjDelA/NOKkd6J8qWsDBr
60jM2BAqCrBIAd6EuefzRVFhomp7N+FYolKbBwxm/R+XVi8e8sDJGUSp298q7B01wqfRqrCFVahr
c3FsWy+LaJZAcJml7ouqDEdG0s6qhJ7BnHZwDVhR02xOafui0c0ee5dJkwuycW8hMtElrtQuToDu
xrk0YEgKJ+0Dv6sieqfxFT7k15TOKdKqWH/2bupsNEnRapgJqObKFchYfrijX+4zQLN0csR+Gt+9
bmjPgmFDUebWWdjTJ0QtkMKmLEYrsrMHFvBin3Ty9xSXD2iPrLAxKVhTog9je/ouDSc7+jGSGbjt
BGe40e8GAK+A9jU5aRY55EalauxSdMotk6E2StNtGKMeAM+fj4xvoVrSy30n6ie6d2zoSekd4bP2
zlAWF3/myjN2tEzzYO3iuvD4LdOHVS7t1rVzDlUH4UvtnNrUIEBAaCYz1fxqC7X9mc7yS93Wt9pt
xW7Rfk/545B17sUsczzaUyHPSezS6CJuwLo+1cu3tqzzED1jvUMGwxm+Kgq3tgZcRI4V9oMz47mq
aI4x32z6Pj24HJ5BNhrlPuEnv402diIo7iVySzx5uiHp7SQWUd8+V6rIAi8f8UxmTDLxuya/WLb9
JptKPoDmq8YOk84Vh4GU33Bg4UMC0rfH+0Y35XZd2+5QlBXkoUS1FCtaNcaidRtLM31CyedmW43q
xS4SzupqfIfsKcPYYP0krao9ZlrLOXW/aZaiPea3S9a/u/dbFQq7Mrjf/K/7zX0vnXe78eLp99+7
wBvFUWaeeAVk114LhJ9dwaKR3u5VXf3BuZhf74/lJe2NJhrr6HVt8lYowAJnSPzd/dGWQw0aeCTD
3lzGZ1LCkVMZausMUGttNwQcNTGnoBcOa9JslRyXKPfSq47U5SL1bsdEkPXgNYU8rtgVM9u71uYr
BgHxPqcMgq6axvrGpLPQSIZXBz/ktdERLo8p40LsTD5ZmHgvY+6i/MbhkGZZ+WBWECZMhe83DVMt
j1VFc9zKaPL67OCBsG/ias0jtDB4owBXP3rnhFq92pr1PO1sTzqcpXrJ4tE8+MuoP+alSPZ6mn62
Sv7sy+FiuzmCiKxVN5HGN4bQUwJ6Qj1rdHM2yomhU93ZJIt91eL06b5RizAeyvg3Eh0ixt0J5M6u
st0o6hzdiM4nN/U5OwJDXDs1jtepzWNoCnukT8x8wjB87d3QnC8/fkysxHiDN9NfgVU0p/mmkoWO
MxfjS722NPvKDwDEmh0tsHiK06U44htIA4IRy2ABOD2sdYvwd4I2suYq39cG8PWKQpnTsrq+y9aY
jm2lXVMwlt3UJtZFV6W/HSyf1k+rbo6l2kD2ulwWUIiDbq72EtziwC/3B4ZYiZM53TIkeNq/jZvN
xuX+NG2G70J9OQX3ff+ecr913xePeK3KRembf4/eHxCLRnCqgehDgnMe/9cb3O/qvc712tJ3f9/u
9o/910tlZZlEN6Iq//faf//8fV+tmXh49LXf3t+B0mneG0v3pBLR1kHvJc4xbTNuJlbrHO/3yQaQ
FhdgHopNdlqpAsyIF4TYt333J94fmEWWblrG0oRw101qAd/CCoDluDGSd4FpA3LC+6MXU3W6Sy3x
QKRAbeupnvEp+n71Ipek5/9zIi433lkYNwy2tcfu8vdmZVkGUs3C3Tg+47Z2ubZsRnv6jCnroFD/
ZzO2U32pJj/e29Zw8dTK2FXfrUM9bRdEAV3Sb2ZpW+gBmzUG4rS9QxNjL+iVfjXksa0R1qMg676W
dkAwjYSB5YPIEVv9bj29vDZ5/7M0MzuKsyZ/6hffQPYxdA+T4ZhbMY/6pUhrb9erOj+Ttl0cusYV
x8lzkNIbqj0UMvNPCQK3vYWN9ZLrprdVU26FNdDBQd6QyVZyCZyRfpJMqD05tW7inlOhAaJwXHrt
j6y88aG/bdZxxNXV0Jbf9zkw/w8Zh/IDBHceWEXzzpW9j1IkAZxSbGK6zev9bjprz44361EOBM8I
oWW4zlY9XK3/f2tKf05yqg8WwO9Yduk1K4cSNGcQ6dXp1UdZUgGkJjZ1tHHExU/NDr93/HqDwHID
PGfGRK21ibtNJ6QVxCG4j5y213JtEfa0OtauGRvS4MUvWdEc6Ql8QF42tk/TvRj6tP23bxisP1M6
GsfckD4KmfzTs6r61PkPzBb1nwt7ItovbQ9kAcUMOocu69psQXLOZtVcSAsUNzun6an8KlI+qllv
Hu4bkoDaB1tZwLvyJcM0/90ykD7aCfouTXbVK/UvwYLsR9u8bsH+ll3llfK7tZYbRxTxW5mNzgmz
oUkEMDbZpfF/ai5xETYw+ZhX2yaXW7Vk1Rtn8C5xkc51RI7sKpwpqYdiL2OMduAtfvxWGCWoHehZ
oFcdlrjYrYh6LaBS29fWbZLz5FptaIPh6aafv3jo6NdUtHszp1gsp9HfpLFLFK215PW2dAyJZ1iz
2iDVsu8lppUtUWTylkcmT1oNgUtn/Oa3ZRm6+do8Vakp986kzH3tS+dRZCvzMG629o72f6mTn9JM
9xoi8Q/VL/VWQ7pzVHHpPWW9g/l0NpKfLkrkGVL3G5qfZDc7WnpIicx4QVyX/n0Pr1rfRJ6VbzNo
P1zIVOy70TVepdt+3P+I6Xu/hNV5pzwVSFwmdz21g6dRoN5uFqaRbiu/OpTtrMLBrcxQzzJm5pZj
/TRoZfOUDbIKvL55sKySJFbHHp67VA3Peiy2Ai/kw30XUGF7Emr6db+nqYEh1fkoaOpJgtJgto8O
mOJrcYsl13O3xFC8jqzfpaQQKYllVmND8+Pan63xnTiFDOVSbT94jXiO00R/ifv5x6rB2NdFYj86
vqmdx6Shdcus5kel1DWZaeZ7oZwI6zCKU6MWoIN6wYyyKnC6svre4ui/sf7rTmPGx0emz8E65N9h
8kaSA3rEoYZPWvrgdPuCJnmfabLZ97pLrUiWRRDHdvazGcQpW9xfaim0M8QoeROaiMpUt/eZLU/K
dtULbT1melq+bTd6z0Ay3UsmGnVsvFkF97ttZ3QvsVNuiSui3i/Na1WU8YsVx07km4h8wO79lzgW
dMIzpZqj61/WandhjxRqn3vLD6hT86rZ5i+J7yTSWkEEDF/ttW9X6DWJwYMp7G+3X9lUViALt/tQ
8/irzBJQyWR8wxIDjVzZ06HEW7Q0RN5qiBgfyQQJS0D1iF/nZerW5pGs0RwbpJ4H6nb3vs9tmuYx
dZq3jjPwiFqkebzvcio32fOzs8zfnvHvBcwfOztzFZ/uL7/vR4vPAZ2wuikJOxbcH0nadOv2UCz3
10OSOhR2Y7EZ5SSO942obHFcbpt/d++3WkSR1PL/18N+G2MuNObt/ckEMPLk+9vcX3Hfed9Ylftj
HWV9qlCYijJLzxlxKjE/wczIozy2N1o/6I/3jb+Uw2GgSg9uidLDxulIZ5Xl46pD24JPWcdEzMvR
cll4a2RqT4xuCidjNh+INYOpKWL9e987RGwKzeD0JNjcKnJvuzAYL0w0R72ZfkeRNssy7OzOpcmt
0JglhiiOEPw3wrm83Ddzov/n1v2uPszjidwcwPAhO6Gb/8+mH/lZgvv9uXTSk9vq3QFj+6ds8jog
Fb15rUxs4hDG9zsuEeyvlYUbQ2W2Ok8fjICe9+vQmM/4sMyH2O0RK3jG833jqZ4vgOp4szo+nlvX
WrZmzrVXxhNqaW/oH11zKS/lgsN5aVr5Y21LjGmJelOd1h1m6WIPvO3XSZQa6h/FSmhUj1T7UEzK
enMbmwi81f+WW/Xe8SvImb4QD3HSxOgyTYRKvW68J8NyBghxfvoFf9qrTI1YHdPdCaK19hg1/Gff
QrB+f8rtjVQ2+R+9B2Pec5GG/AQJXoqxv2iE8Nx8E8PHUtZXqpHkt5ssD1o/ZR9kwmuYT8z8kjnE
KbnC0jejScBX75nv96f2vLWc/OTTh3iO0AXNV+Wy3LJ8LNtOsCypXHr0p9QBtYyRLHCybioPc0+e
uQXubrd7dJBXPc4kEJ4acJPFB7bD1ssDlQEcIZFA3J9xf26ipj3xUy415GdXpOYZ971zQZDb41i7
3STept0szIEm9igmpYWE0LY2RZglSLObvEwUuBM708YZ6+h+k+9fnsfd/baNVyqqvUILAUIjh/4o
ypexvw5++aunyfxKoVJo5o1fdtUePNJQ8PDg0G/TzMLBV2+KToCv19MPlQ5rGowj7uHRKb+NsjqB
NWrnxq3/s1lvd+/7aNt2kw6kk+S5PyKKcf/7eX9fZthvCU6s/bRUI32+BwxXjAnSHIko975JnCw5
c/lOzuti2vvGtGEXoPqaYv1I1izfzdLMziRHoy28PzBNnh5Z1ahhcON5td2+1Vzpd/h1ALN6h0S9
uXeXa43rfkm8hot/3Ka7dtMYo/nguG8T1/LHYtC1R7JXtceqm3e5rc2Xf/ur5paBwZfEaEG565f8
iBtjeDJEWj15L2hU1q1lCygzozcva4f+0XQb/QtdDQ1JLz9JToZf9yb7iPCqe/Imwv3uz3DLlvMs
896qZbJ2eTo/1otlRxPO2rfR0RFJD/IrHzVUFlMzPSZpY54AHd0bMii/SHrT4JzJr0Vk2mA/H3Vv
J0zlh3WX9XvdQ3M3IdX8xgoFY1TpNzNUpyIfV/mT1WOb7TRn67eZ/opbotrGXSo2zc1LOFttcdT4
ZbGs8aiZ4Ro1hk96+5dats1HPS72bioRHKLXqT9wr+H2Sn11lU5vPOgtI9mabs6eUvqYLZAe7EEr
JrIxONxov6mph6LfSqjBHa1JCsOoq2hGe/qi0PiEaT733yoHmyUGRJumUy7narGvplFrfzxpw27n
3a8krdqAqQjDueg9RPRNVmwylU+PLkXKlh4HhbBWaQDClbxks8Vyp0FYwVCb1DGsnRx5x8LDpjHw
u13XrCmANzz5qpHBF1QEE/1I1+WSpaafBGjDkftkCUme/evUZiu6tKHCeQlUkop+wKJBdE/eVq9a
1pSnOFbTTbooPo1CvwzDqL/qU+bwnUKb3ferfD5hfKxDGYuJuKBy5w2O+UgihnxFHugFcVfWR+FM
8tVdZbvF28H4cToHQMJxjlio/I1GobxTo7W+eyB2AQGk4y3HryR0LdT8UrwbQ2tfmMM5oGCI1x0u
ErWrfXsXG4n7idV4BU0Vw6NvwDSWHSECullol6ECT0HRE9Yib76E1p6qKV6/FaO0dquUVK5Wpb5R
P5zvT5gZQBgqhM0PdjlkF4itlH9P1F8FxBYaueoM0DmxcLr9Vl9LeSizvNmjO6D6MdT3uAGs1pOi
Obl8BDNZn2SlL09F7jrXTvjRv124fzgOnObh/oT7/jyxpyMiGvpCXnPfuMOsBx6KmVDO8DUpPysy
K60ozkj6HqalTJ/UbUP2hv1Q65//9uSNkzzVIo5cpDbX+37HzdLTYFR5VGam2iZrO77rKFqDxXXG
MwL08b0fbuiQtF4hot3HcuAUue2WuLAPpte30f1FuV9NyALa+nB/EaTpt0qtw+PUO+2byVyhzGm8
CA0Ow7wRubTkndGoEBSDL9SMrTDJW6wQt64GueJv26UY7TGyMs2umD8X9djNjv0D2T2HcAFci3Fm
ea7s5M99/5TaPRp+kT5lRZWdO2RO0XB7QddrIWpo8wPrV7aLc73fa/7YfeMgOtpeb//QXAdf3WCa
xyKlqKEVtN+ISKpwYmXJRaa+9Tb6JB4ZY9NdbPJ/30AW/uh9pf99sB1v8ZLNpl8wxrnKYrBLVWQ7
xg/NH+i4Xh09Gy6UddmWLBEC0vx03viD3CcN6SeOUPjHl72mMYqeXv5zckn7anWJsLVJadz18mdJ
xsfNf+7m1WYmZSet8q9qMj/TRkFxSSBjAwvp7bIbSX35smI5BL25CrLYcjL6hYkOeLisVVqfQHwT
mrOTSmj8sZOA6fWItYrUDZUlL8sgjb0BH0YesLVGAhdxzDG6X117PIwj6L7V+ZiotNNsr+nxfm80
uyQSjM+LYvTr10RnI1gIQtNf8s0tQe04rrX3fIvhMQpqCiNTUWnpWjgykCTAV/OdlZZ+Gk35NfZf
2zr1OTXz5uxV80e1ELnYotCXsQWjVMwv5LFuXLV8UQrbxgLDZMRXbJ9t0MVMQi3NaePbJsk4WrW1
m+7Tc/J1OwL2hJnmnnsuke96kTwlqZZv0wWU/JZt8Wk7I+YRTGO6F9fHuqiOo5M4kWvk2hvJFads
Ko0fhsKx6UyWebDj5GKrpIQMqp7dDF3iYKU7s8zqXTkYr249P5PYGFoyfXPy+WJp1QnZwTlbhlct
1RjxEn+tjviDqxMfv1hP8Sq+MGZc3KFoLz7yr9Lhq/f0Ytjf2GwbIc+pNwTZLFlz0ARZNEts7SfV
Is0bEWhUgp9cNsi1vDyHzp5AJvi4xG9U+455HiQ5QC0J8lGDwTObEB1mtCA+xU4al2GjoaBstCsh
Iv5mwd0B8VeT3FAlkaRD6FWBLGTA9m34C6kZ2GjDKk9Pnh0zaVsDiiF60os8zU9Dcy7AvqkEyR4y
d6LHa4IkZGWxTmSwIJU6No4dYQl0oF/bPlCVHaV6k4WDknnoETMQFcv0u/en5UKz/LOKyRmS9rib
yNFpWf7CLLXEJrOn15y0wbdizV/r5xge4BhrLBmuIHxhlk2NHsUbd8B777B4xiVxAQ1yPgxZhOUO
zcO66w3QzjJaEow3bm4SiVaYrw2axyDnhAzjdLUDwxPQfOaaHzoiOIL0h2qc+KgvFD2GiPWN3f2c
aqUFiZlNYbPUqFuqNxl7Doo3zgqinTe9hb3OqVs0lIYXmuN0pmnyQtGkC+88H/ySMArwU0IZntPa
RESV2DkELb25Pq3N0ZjyZ9PHeSDihfj3REZtAo9ELFfEWqPGFD5BiLNIp/GM4pWMDMR/qGGOsy9f
PaNMSeQ01h0A+EtBWNcuMRUr1i1Q2fWdPxRbdVA74+/q9pFRqkdmWvQRlUM6QxU6qf8xdPkfy9b2
Is2/4TotqDdh2pg9tYXtdJDddd6mLF9cPYZGE/WrJ7p0n3bYzgyr3LRui96irbZel7+bXfEFroPU
eMyBxzZFllzh/+hWf5L1fBqQgdV6YWwsMTMrfJ3O4xSVC2GjJnG3uGNqjJZEFmR+9Y21TgaD69Sh
pk0HwWwm0oSDNNV2jJf9LdYJxcg4vYmJsdygjMx89Gex9V2jP47xfKro/sO1YBBssWRbrx3isC7k
FeYmmrX0xdeZJTV25sXXElhmKb6zsHMFMx6XZfJI+UKO0TooBasWqjFXjFJY46sFbG6NYd0YR/QL
+BxigbNPRDKzviStSlhW8i3L8jCZGeYTe2UaDoBsXOhPq2LClJHoRmgsyU+taJ9uH3Ipsx9OfCHs
ki6IUWPr1FNsG/W+UcunbljLDh/iuVV5y0U7LzAO1hgEDYJTLeYlkwF2zocKtRsjNScHmD9D+TfU
TCghlj+MNYcDPI/jIFVcrY7Cm/4fdWey3Da6Zd1Xqag5stA3g5oQIMFeEiVTliYIyZbR9z2e/l+Q
773p5G9KdXNUFZmhcCjTREPga87Ze+3Hqp++e+3EmrYANo0lT++tH2SGEERIzpkNTrtd1CovqcHT
HU/SCwMrSkBZDTaCP2RuV0o7OUkqJ2lgDoQY/A+Geuy1dFyslZzzGAProcn7vY4hHO0hcQPHRAUk
mNNll82kmisX30qFYlCsQ4XrGIPZ9M3LhQ0gqLWC2haD1DKBueXX6YtpICYeGhXeVJZgGwnSlwIB
1UOoNEfNlB+9fLyrjeIwJS09oFIIFkNmcIvRlqLo56VS43Uh5bT/u+Cs9ows1PajhRAaJ10svw+C
te+JDIyS5JGs8XXX1OIiI+5SQksdeHgTiiwG+CJ4mIG9RaE8KUAFAQ4CD0vHGhmEitBF0Tt7KvU3
YSoDWwhpH+EUtuPe25VNQrZZbDwJiCTkJt4E8Qhyq93r2KCHjo8qetPBuLKhaLhPpvRmol3c0N9V
m/Z2pCpog3Kxqa44oR4Hi8IXMLHBBA0wbif+fjDyQxAPd7radCfeuY5+nAgwO/0O6TJyeYB81CV2
Go73EUINxLUieXedzq+CzHdUXdkaEwF0QKHwrHvDasrgvBVhsqpLIKwSUILa8rAs1iIKtuo7Kgzq
oRa6y7EmoKVvj32qnY2WfTaKYF5SAgKUWfbQeC8st3em7iKG5Is5QdAieG/cevIkwarA9Tt0UJbR
e7bhkFCSG205ix7aVkVulLNXUYXytZdrfKd68BBU3c6LoL9Y8WYQ2W4B2/Hj23JuCxX9m5EKh0oo
X6Tp5JfqjYYRQgv7dRrKrqD5t1X1Msn1AeTYm1akN2IXvCSoeJPOClZ1DPTYf0MEb+HWKHm/Ve8s
UCJDzLzh1HqkvRVk3XxXSYy9wCF8F2l+mDviCEBHUJAj1yN7bb4HNCIdRpdRCAygdyg5LB+hs+Il
6WJS0K8nfRWuptTj9hEmQfkHCZI2ZBjFqXSE4jDhlmmXUxUz37SivKiZBRcVti1RLBZ4+t/AVoBm
0cVxkVgRGYHgSUSheupilvaWUPwo1MQxummwRVMkU1F087JEeEFdaVmkVECoqW3AszoFa7J1bdBN
ShjlVVN4racONZuV7ePURytN2SeJOiejFryD+MZCvktHW4W0dKOLWeVYWWs9emp6Duqq/hH35UJr
8/b5p7G0NcZbWjUBnuLEHofKI7cyWHMvhBXnlm4mE7GNkEI1U2YHmZqmhaNj8cXxyjazg2bkmyb9
o9mtkvVsykMVRZqgmsYXf/4TSdfi9t3LkgrKcyjJrq6ryo8pa9aEmw8vrLEWQZ3TbBQ99LWjsBOi
QX/qZfRCVGBHvs3kTZ59S0qJlTNLefaE3nzNQqWC50fJ3KQdoQn9YSxkcVPXcCvkOLt9/9H7nS1L
p38gJAqtvWl0b9wWRD061WDUawnFytk3ATbBT37Juw4i5Rer9hMnGDXjdfgR+VH6zRMs2shg+Z4L
1fs6SqbikASDlWymaXV+evoJSJJDEhLSGK50nHY5VwUv7d1N8NM+DLsh21tCdo6mfnyONO3wE+Bb
dWO116Ssc9WBYrGqT8MBvGS+qqucDHEKCrcCqOBDOrM+U3IJUbiMX03G6EWCIwEMaR9ZTgbiz9Ur
A2x1TfVYklr9e6GyybO6s1kaLGZAQv35o+ruJrLamMGNfJfpcOO68Smg2zT39jHSFYPIVznGPX2t
EYuEiZRTELJdK8j0Dt9pEEUD1mekZN0QARW29fiUsfg0E2l68RvgrR2dSacg8fyuoY2NiaYVDoDe
Xqx5MztEhfKI7YnJA0AZttDwJi2qeM9GSl7VhfXt3Virpt8HvItCzX4P8Oi4pyWsPwztpDOEQ+TP
+1p7QJBUr4ys05gVEdZHRqhyukZ1p8korzQxdUYzC6Eiscy9VTSQNMDF6xXrOrg6dW4cqmZ4ILUk
/VJp09fez8bboZxwidTtJlTG+owTAkqmSWG2D6et6FXFTtF6YZHgWWl8HajlDEFIROugZdQGGhP8
apPQ+UCVtmmj7BRzMfv3/6lCT7rAF+XkM3NGTU15W4jdSjSKYzXThFhOiAjj9dodxwgJKs9pqRnG
bR1E4l2rAqm2OwXZ4XtWyFCiI+pUi24EoIEJZcxqgP6wFqt4xC2CZ1DJK6ZuEcEeIPvnOsPY+9M2
B3poYXYBbp75PLpw0FzKDlD1+qo/gC0+12IubjOtJt/ExMv9zpn1evkZi217K1lFBR0W7IR+AMUp
7sFv0n2KWg6rscsMR/UEp1nDwFCJdu81wetUS65BY1PzTu9csToIlXuMfSzmefEpLNEJoB6nyLXj
R12I45czZDOTMagE86P3I5+o71ScspoL03dfPI2Res7apn+lnX8WOvUr3rzqBG5Bt6EWJLRbVfig
WVwMkI5Mcd2URX8nU76K6q5dxnmK1Or9GYh9FXmlgOQmS4bmxqP5/25Gs7y3TCmSh59+yu6N+gU6
APbu5QxKa0tGNz8LNkmjCwdfn9WJaWtCbiU2RjSj0/sP2sDBppWMtwQmvNgL/f1Y6zJg5aKhLBbm
xxzJHKuTZtuNRvE0BZaO1jIpMaIKQFffjbdpbAkH1ddeEMt5C6AhkqM3P+R8NJFQaAUiChKc217Y
G6Wh7VtiznFHpSXfyronJuDh543w+1TF6ZRp92nCaoKeZ+gK6WSPDb7Rdz46SvwnI2mGW5UAjuVP
eFaFvBpeYUpzZDQALkY99xQbqr8t4BnR2BjvJ4nmqMLueBeZ8D2MTnkktyBdN5O1FPthvNcqyBde
SetD1l/SQqUPNyf+lNVEuS2fIIh2sNS8qLgbmz7gW2+/Zro+nJBDBAuWLuNZIYClLmY4p56NKwwF
6QOQIGWLde8Ifcp8GIqwh8BrxhsdFdTSC32LwqoI72imYryTb7scS0zbwnJtQkw9rd4J62DMpf3P
2WHEkOjlmbqoY6VZls0Ab7umurkw5Ezdi+9/HHSjp4peEokyv6wQLKlyPUul0LmyZdiZP/jrzG+j
nSCsAbxYtwUxGDZem3SVJd+muDTZZEb64Potz8AEJBNOtP5S1K1nW1olH2sTvU4PcXNZ9r1+Flrt
1OWwWgOesJYgr5PJsIlb9mh11myuQwfwfish57V475mCRSlMaBLn1X0/S9tMdOZCoJrbNq+l9ciq
1G4xmR/LkvwfdYY6+2kan/DYRihSYViOSaw6XLhoG3OsUjOF+lqWMkhb/VQAUe0hJYl5s0qVtYgT
Kbc7c4yXOUzdn7Y7Ex6YMpTBnVCPOpgIk5J7a2AwTSFHiBAdKYfRS4NrJouq8XWSUO7VwWtPPdI2
zQ6LVTJuaKr7504ckHwndjF5wiPINRU3KiZrqkpQY6GwPBQSi8Eg7VBYBzGTPtOLT+EFFrBKff39
5dfpfbmzf/+IugKJ/1ecFF8iU3JN+JhbbdCHVUFfYw3IkA7+2LYPcBelpRBFxcqn8xnj+wcv7YcI
kCop57lIwpoMFSVftv6Av9usiZgSPO3cyUwm0B+wA7xPsqavPigbk+do/U70/vMHOBvNFSP9JYhQ
tmeKEthsW8IV+ABonQQJpZ9E5MnSZfyTRDQoe2lFNed/pMt8GIsnLx5lQyCs0Sq2o0DJZcRr8W5f
F7F97mh4f2eKQJM/jAKejHLCiiBRqAvkGrRQVK0tkUpMahEcg4BFghqPvgbWDlyB3qtezLhyRfWh
nbPN3n8oGvWpStaFTVRF4f0Il3dfj+PTn/+HmHvDopMqf9sT08H02+3jzpL3hsFLUntq8Tx4or/Q
5eI0oi84Wqq3nNJYPAoZuR9NMkHb197e+U5eLKvryiumJaC+8kky0nNFXjhIIyW7kWtShYb596Zn
ZM4ErnhbCvVWiWYJ8ikNk4Sih1geGS5WZicRdi4OMm0crFuGR/WpkOGvzz9idRDwArarMG66uSfm
+Fq4K/IOBD+v9gpFTrHt41k6SvfLLuvUf7GEbpmjFfhuDtN3CL/VF80qoLtobbjTIzE7Shh9HBFS
ylMs+xuQe973tG8ftSHoz34I9SGejB5LVrLyEk2+LWh9tdgRtph3wqMv+lh8hvLYmiHYd8LoVT9/
w7z+3M6J3KpurYHTonWeGWYBYS2tz0KsqzOW1qOevuH/IOYwx5IiTmvDQIOuzPiYjsi5ep7Wc9Xo
d+LwiN6qEbv0xWOgXpo+sHFLh3cHy4qL8NKX1vRCqB/3WZgmQKfEeKfiPPr54/13uhVgtMeUeaSn
fPopVVeqCBWSxJGJ15BJ+TynPWJbX9XDQ2d56c6gCM+rR/pFFySsHFq/+T4oD41GhRON7Pd+YPdg
aea5HUTdKWo5oV5dB2wmI8klkKC9m2B62Oz+qdtnmFBbwNNdN7Kf7gYwKNakPQ5GisraG19jKyKC
IGnTO0H1YeZMpr62pDDfhfmwi1tBoFuQaOtBFbuHSTbOUay3r4PB7rkUUv1uDEtxO7QE4zbE/80L
2MrB2M/jHGvSPvSoIU9Bc4wnyEdDrkhrbehCLE7MVRAjtJOSK42tT7kKx7kUqHD4RDm0BvWzOmmB
sFKJAlnhsD3vbvANyeuifuvh5u6w4ga7Yv4hQM7gzsx/FFWFP77/d1jywU6x+h/vWWn/SIn8Sxri
t2splQ95yr+XwZN/Caz8nwVZum/5HAFZX37U/8IMS2kOGv+vf6ZG/v8Zlm0VZlzKr7GX73/lZ4ol
iqs/yH4jUMrUdUtVCNb+Z4yloJl/iAhtZYMhWlJEc/5P/8yx/EOURARZGFRUZkVJJL6vzt8jLaU/
TEIvDcsi2JUOnCb9O4mWuvbXXFpyVgzJItRZJsFR1wkMvIg29rFk6JGks+vUWd0uCjC7KxhALDM0
wYrYMmQ+CW+R4t3FU1HdjblB2CQqEQZkoWxsdmfFTS70eD3azvQRQlI430tyNrGqKtHHJ5CMVN7M
Gw3fGvX2pHP6AZ0KpQp/HSeT8apGkn8mD6J7YqGAFzm1/KNJiQ1xpuf9EK0YlHwy4oAZsEHXZhms
ylbFcFfloXVIwdHYZVhMB4H1E2IP2bxjk5eiPyUMjv48OyAWLMW0M9q2QPWtR88yCa1g1Wkm1ou4
NWvk3lZ/AwAOLqip4lCSrHY4BZDsl36YYtkwA2OhDqwjF32Ch0EZPN22kOrulckIWuqRnfGIzrRd
mpna7zCSS4Ujpj7ky06tF4jcaYxaEWZRYPott4voCXzCtbpTC688RqUoWE6UD1T2yPXG3BxWjK2B
FHyJ5AkkQ6MbHQVMITUI4TMr9dWkN48tIYdes2qp1xYbvzZognTiSKeyybIpvlO9cLIgKGhYXlUf
Ki1iRqWkXzKJBGiIRn6vIApzizrtvkkJu8SSAZkoMCNb9pHXOUqaK2xGpX4dVWrltk0j3lRUtvBH
ANasDUWhMVDQ/m4gafai4t+1URCiyhb9R+oU1YYjkWvsK9M5aTX1NexagQ58W+jLMa6ZYwqVklyq
kroZZSL32FceFQTHFFop8kVVAubSUolKHGXJXBv0txZCwFK0BEsDjcBP10ihfImesNXaAens7MR7
8SROJnEe0Pkt0DbCkMYLfD7CtjFi6nsxNFxyQkcOV0bmcYri1IXOjptyGJm9UZQ4WZJPuyBRYDwQ
AvFM3Gf5ox8o3QdkHm4HtP13FnykO+yONcKCSDmIndrT6YhDO0NM4i9Kkj5uG2Jy7gyZ0DPe/Qop
PCmvaVYGUBvTIVvKYTNxB6J4kymlcqfQbD57gAMou+Us1YRGVJ4Tr2GV3aIzzRsx3LZsCVeJ2fT7
QEn1ez+Piy11J3UhYvSmp40j6NZqgbyqxaQDoJ+G73GSTPguKhYJzRwUEROl1/jTtMkS01gX0cBC
FmKRYA9W1GzUNiKySpl0Z+z93kFQmyB8aXJ/V/cjvKmU9Zxm9cUN3WFjVwmUfheVlaZbwTDoxapl
9RgYIoJ0kfhV2im6+ljqWfldzobkJGQWkMdkmO5rEDavEWS4FbQjGYYa5lk7bklJ1fJOWMqNobuS
kRV7XUyk9URtFNFiaZI4jvbw3Cqpku4JeR3PoSSO954wRDdBCRx0gc8PYatlidKzpHXpbYVH6XvT
+8bBC8KeBGyhzWlB1In/VchyD9+jFvNWqIyMjiB16AKwtgarLvWaG22ool2RWWpqkwbP6iPUE19f
tFTmUXngw9yN6qS5oSj4RMORH+LSC9ICHPEWzQtM9DlVyVp88tmdzNuU+IaBCXWX4E8GWUvIrhex
UjDWKVTR4RyUhrwyY+weRZxieUvrBHELoZb7WorDp6ZtfLfPtX4tsj6m3FDlrclKVajOY5epD4Iq
lZVTowaKEVBJhr8dLSIYtzzF+l01UIwnfbgAWYW4zrorjcJCVFaZT9iSySFAtC4IqDRJYkUDm9VO
L8r5l5bu13MLIk+wiyau8KSBxJhwxEtq8Y1+T8SbMsEatHN9aKv7VLZofHTVnUjngw1mmT7JyHdS
mzDRAhkzm3uqnBokJBivwUNBb/wlH3TfFeGVYCFKeI5Hn6/bei6HQl0alvwCyuJE/ApItjrwHiEo
KVS+a6WAT6Djnmcj8ZaLfbwLg6DdATt8Qc+0hBbJSU637Htd9F7Rrk+6FcF9yhHawSFAmjk1OvKw
yE/iBY0UKBjQDTOSn9ITTAxvthK8yKUOl0Ud63UYCWfqwU/060rHmqJoNSL2XWU8QWBWs/5OyOJq
DfrTOKXyJO+6RjkREYuQUaKEwGYZc0sR66uI5DDy/rJIEunEy8IRdsbo8vgER1JZGPBSNWe9PMEs
cUnd8SEXwXe71QPvWU8o0OtqHy8TVqcruaiLtTASm0yQwbdYVJRFgXHH1f2qdyvL748T7bz1UFFV
lNSgs8dwwsyYF4g5dZO31++CvSUZOBdjc4oXpABtmniABUZ450CC85CeIXQfJLp+M010r/NgDAPG
oCTGij5JX2bFrpz37Ly77CSNaI/4YALtIoyVkTKuvbY+JHk3bAJrNjOwqh8pUREIRbnrMArU6cuC
p8Fs9VVoNiQV5kfKw8FOCgEzi0zTjszFA5IJLdvKY4eQAXeITH/XYyMP0LmSkXgLRGdjqmTUdRIO
00Ts1kDm9ppfuSojxjMtA8GJJWitKqQjW6F+7i9COiPyefb9qTy9MgIubQg7FhaNlD52YSMSXuKx
bXZnEytN1S4xQBEPouiGSZB0vN2TqSy0bMLkpbZixYSbmHN3KtR85A4lalLyAEfY17JmkQE+dDhF
ELAUrwi0ugeyb0ac0Vldo0CYel49Q9TqY6nR7HTYXZlfw1TVlkUWmYg9mPnpJCVZ6ZBGENeLSKGG
0KuwVJvZVITnuItuewky/kIteQURakkVHKAys5bQTYWboWFHCeytNQ+ZAmcU5eRw6iyBnlTcT8rR
iobpQW2m7E5IkwiNXmvlj0Rg6fhm0TNQ2dQ5oA70EJaavASMlO7bJg/2SlwNt+zi/Ue9MLyzhc3z
toiMyncTxey3ihxq27whyxkXQlPfDsSPbXj8pic9B1PTj1P0ht8WBgzTcfQ0TaVwH4uUpJwSmo5O
KZoRys5DmbPRZABVBpZ1DTZfEPqEA6QJrUpoH4DbrSEHkzQCbJJKrWbfFeo/iBdBwZxHFqsLJRTM
h6onVA1CDFMc77ZXq4z7YpwsRepcJC8Xemw9BHGfp7yyBgJ5YCbR8xRgQzhl9MkJffHpstlyJY43
RApSne8EFVoJyfXl3mvU/lvMoP2ICGOo0IskqAlGpY5vRjhYG0/mmXYoo0Ew0pVUfOwDOs+0p/GN
1fSGjxmKJgsVhWE+Kt3EZU6IwG9k30N71Hj5ZtJbPlYwsG85ciSLh17UhOdJaqx959Em1Xs6mHZY
+6jVOrD1B4qrEJsKLveBbrrvykZbOzhT9SMVLBz6dERe2B+iUKra5sYgnS+D6Cag66QXZ90iUolv
KroEm6mmSmYbCv4iBbbU0lD1wjUqjfnMLwxwVjJ/PUxyJIg5kWIhu1foNVrF5eV0sR4nuqwbtdI5
m0HPyV0ZcUstmNgoLsdBB3O0Sq0zky3Vf0Z2Wq4BX5/cSPLNlKPAkOlSbVLQU5odmpTgHCGeH4bC
9yaaSEC4iFTLC+vFixRZpvGkJOTXNlNQoe7sp8cusYoXnxIcWgvCFB6mWhj3TYH3Uc/6DMCZXGmk
AMhvvPs5cVOB/70WzeEGaAFwQ5W9Cx3QsTgJGBG2sUYutaJWxEeywl7n1dQsB0E2XB2pFJ1hb16k
jSrTN7HQaGVKbVOpnrDypcm4n6jFWT/re//WXvx/ttG+Kd6QcFRvb83hpfg/sNtmGfHRbvvhJexf
sl/32u9/4edeW5LlP0SRwclQZNY5pkGuef9WN//9n5Kk/WGxB2cDzv+vUGb+105b1v8ANGwZ8z+K
rpCl/a+dtiz+obEpZ1dMf4VcUkv9d7ba0ryT/jPbVJAllY2+yDab3/+SMQ9uG0/6IEr7Yi/dDHvz
Nl3Ltwi4qLB9EVa/3I1/1Gj+I2vT2zzMmvq///Ovu/k/j3GR6K7SdBuC2Jf2+l17DM6LfiU8ffzJ
0l+jWf/8aPWvp28QgS6QoyDtlb1x8vbdY77PV+Kr/0M9fnaEa2d/EWbe95rRIAAR8c8J8Z1ZEIjn
ZSoOfx/fiaXhJJ9JeNYWVSNM70DD8EBeALpKr14njY86qTWo+g2JzBQ0xqDfp31gkpBWKuQ/ttJs
EpQCIutaE0R7CJBOAt9EyQ4+QVHHjIBGYDlmVySrTgusbTKg6WvisLWjRDBcFq50EPvcWFcx6R0s
TrBKxpJyZ4ae9xh3sJzwEkTPUYATu0/wqxJFgVUhQy034eIHozJV1ozGI2wbjPTMAmf16cmiuRGB
Gq2FvIpWDZluLuFxqDfx8LPyadkBj7LvFhFRvV7QEOYDemBlouI6pDkiFVmuxy8JifY7XTWKeyvt
wKwNVf4Vl03jcpoDVsK2fmv7kFzOSE0pkSrkg5tBiRPHz5S1YGY1cj3gVqJgsOXSYcypBZstET6y
7U1Vuixg7SwDoh62phQSoUfsmTNWo7oU/LDfqVUg7kDaw1XR0OkRPy/Zk9fqy2mkDVYBrHlBb0SA
UgAqw4ABtzF0kyD0oaA4UrTDg+pTUmA3ju53QkHcsATfNigCHNbaxvbjB2zOaP/dC0gt7dcXsFVz
FpUjT7B6CNe6I9LQc2VowZ80XeZ37Hcff1FBa9pkiAnkkPawyWy/ehuZXyzCTj8+eWqBv/30+bX8
ZfSQvLbD6VoyepDCiNhaK28qHMoxyGIF9oOxy7D5fHyov/aO/vWmG/Mp/HIoy8u0gPKDsk+VGTyI
F5xOsV8duD5hnXdq43x8nCvfhzH//tfj6GapWYI1geuv5F2I96g3IcyVcufogTbt/J5oRWBj/5g1
KT/7b/lvBscrX5AxDzu/HK+vBMu0SEjdJ3q9KvChZ/5dmnz9+GKujY/GxfA+6tUU1LI/7WtIQC0Z
3Ya6NonZVfUfPshR0C0e0R8PHx/t2qVcjPN1U6OEYPO3FyJ2Neg7iM60+s3HH65emamMi6FeknRL
Ip593CuLxol3N91K2BOK7GhHvFQbSjCL0IZE5uR2vxSXSAAX4mqwj+yMXeoKq/t0kW3G5X1lm8dt
spQX7e6z+e3adV/MEDBSsjaqObNJQd/R0QwfbE+p7I8v/NqDfzFADGOedZNGFrZYf2Nt7ZAZumiH
r3kw3H98AGn+pN+MEZdV9roV0mYGzO5N118HtrQYFrFtMQopW3/12U2Sr0zVxsVYgZ0gCUyLo+iu
57bnbFPtKdDYxdq7t75k625rrgrbWwYH5qJN9MnNu/YC6BfDhm+KRZ0xge+BsyC4fBpHNg+3cnUs
cGyJAqirWSkvf7ZauPKQ6hejB14peGpdPu3pkKqwZbyaBAusO0mUIjRvLZ12ZKsTxV34rhUmHjY1
YHp4IPvTx1/mlWdRvxhO/KyLq7ziehs5gh0h3yixsU8H1f344+eX7TePin4xnnh9GlY1ldJ9T8nH
8vYKO8qPP1m+9tEXo0fM+13QG5f3fl6p35WhCpeFRI+x6Uh6iiqrW4Vq3bhdwzKrigZ5awSKtPUq
QBlBx5a7FPWKagP6eQmfJ16vWcOggDokv6FbRvmEK0GXGswhesL+zsxOaj+I3d4zI8pUH1/EtWu4
GKOmVKDY5HN79EJ2TGSLDWTAjz/6QjzxrwlQvxhlZqQkUUXVtB+3/dFageZf4lyzq3WzlJY/hO9c
7Tb75LWRrz3H8l9nJcsMkwal5DwkhDsNLewh2UnrmDgJO7uVOOT0Yn4T98MX/bE59Pfyvl5/fJnz
i/K7B+xivVKTDRGAFpj2eQCKC0t8Vd7PmKewQ2Et32Tq08fHuTKq6hejUVjlBs507iYKNH+ZmbSs
CCnVN0VUDFspzkbn4+NceR/nLuqv0zsDguhlVYJStNOdQU5/NF59rMLik9XjtY+/GG8qhNwaoMhx
38M7QOKSCEcoxp88csr8bf/my3hvz/6yNrF6lBc+qab7dFk+i0vz6Vu96Z0N9b3zKt0au2iVLFB3
L811trgVF5UtO98ku3ENp32NXyPb+P7xTbw2imsXw47eFTgTPGPERvvURw+djlyZhkWzIy4FiMZd
Utx3vfrJZV+7pxcDUYbhE9l8NO5HIL/wpF9JOjjWY7r7mxdzMUiUPm5IyHEsF2Br2sJLuwLy6MiP
OvPex4e4NpZqF2MFqKhpSjt93Af7etns+xMaUZdibLajNbK2DvrX8hZC2rKw24XspmfNURb+Srr9
+PDXbuDF4EFBQ8ySkVEwxGszpmz+TJCtqbr/ex9/MURo+oT8E0j6PikoFwspiy6ME09CYFafPAFX
H/yL0SEzCPcitX7cV6vBMZfgoBaEaC4Mx1hMTuN0DgBAW1h4DqmStr8BebPRHTfehDYEiS3LmEVj
J39vylUvRpBOqrUxkbJprzaS6PSpoTjAiJTl37qZ6sUA4mdJwiTLw2g2J8BhY+7bSdR8ch/nU/zN
+DEXtv4y+KWkqFWTIO0l/L6GcZPmPwbET5iT5PpVr74SFPHJZUhXnjn1YoRIFcAPnsmhTJftueOv
jVXIKlbZ4hm7iZ1sGyy1T4Z0eX6LfndZ8zn8Miyqcx8VMQQ6qiOd6S3Q+odij+Gc2Viw04dsEbrq
ArLJbbzxHwpb2FmO8cmxr93Ri7GjI1BjyjoOrW+JRdsxpSyjNeLIT16ta+VA9WLgCEsv6LqSz7ek
RfMw3Bvr7lF4060FXDtQKp8sk699WRcDRE4hSR1kjlKEX/QWFUS/68Tpk4fuygriff/4y7ejd/KA
xMZnHSk/hNFr3b2A2EugMnk6Da/s9PF7c+2LuBghYm/Ioni+hDkHIgpdk26fVO9SQlA78hhI8SRv
+ZMrunIsZf79L1ck6yRT1hLHmpS3sL0Z9D1EMLv1bozI7aDwCu0ny75rX79yORrEukE+j8fXb72I
9ZvZ+XRNmPinW087pNarlDL4QanWqNR9fB+lK1/XXGH/9eJCoVSaQufiSpTJyqZIDp50Z1T3kbSK
u8KeUeOYqlB7Yos/jv7JZOmrbIgLELV1ic3kk9OYv7ffvNPKxfhBZS/pUWzzfd54XwqnfUGd/kQ3
KDtGnwxR177Fi1FD7kVE9hZHMO8k54Em7Q0erqX5yVd3bXutXIwMRiUMZMny8RFRvIthn+8SF+ns
RnHqAwakZNVAkrEZlTbjrbRMBjt9/fjWKVfe5ks1t1cZvWzFHHlMFv4xPCur8lQ49TZzx3XhVJtp
lb4kt9JOXzRn4aDf5m74hajMs7XFW3z07djBKnEw3HKT3392O6T5sn/3fcp/fayazBqtKeGkrHsh
h++2aI+6TVWD6eAr0Q0bBuebdv3xHbi2PFUuViSyiDkpn0fNGqZ45aC/OxVnAlSlJcStT0Z++dqL
cjHimJIq6OnAQTonXqZbayUvczdZFavMMV1ikB387adx0+xUp9w3Nl4JV9xpt6P7jM3+y9+7Uvly
KPIrvaNpzWuyitfi8s1wu6XlCpvP5lZpfu1/8729X/0vY10vkwz1PtY1K+SdXFft6g6ObRu5l0NI
BGswYfU9+OSdvHa0i8GHrJfBV+cvrk/vi+GsC/cjRu3a2wXj5pM7dmWjKV8MLIEQY0ab10D+OX/p
T9Om/zHsjbV+L37LH5BTrwhIuU/ePj7a+6f+7vbN7+gvt8/36hENJkeTbdPVtw8n2BqU807YfVm5
Squb2NZvUIktZCd16uXZdzzb/Js382IEAjBjTlbFsfGMLlOb13352YLhfRj+3XVdrEswjEfQP/js
BgbVAgbTymSzKS7KZbVJl+kpcWqbBKSlbmtrZYVHfEk6gHNL2s0LyRgrdH832mHYUREeFpivP3kn
32fg353WxSijKuEEUZfT6hxxma2GfXvuFt1WWkz7YkMO0iJaqm6bLOJlfZYWWGF/5HvCb1ZEwC4b
d01kykZ2DBckEFNBvw42/sr45MGT53P43bldDEoooqpYnVcNaGTW3b5dtu60LpaxK1Ie9xw4Pcfw
Vv0KBOwQuLpr2uHq44fw2hN/MVAVUCjNqGIBZqTQtIrwOdQwP6KVUjrr68eHkK5Mpu+//+U5J4g+
0zqNi2ttbZXcYE9c9UtMh1/85SOFCHdw1ZW4krb17rNX69qe8H0B88shhUCqjVjkkEhkNrip3bPE
jW2XnSPbAVNLsCJpcvEm0W2oHaD0i8Itl43zBXGnK9n1Jljcf3LxV2aC97HzlzMpqHHmo8KZSDcU
Ype6q9rFDYB6B+zMBsWK3W+Mu/K2OESHj4947YD/j7MzaY6UZ7bwLyKCedgyVlFzuVy2e0PYbjcg
MYkZfv09dNyFXz5TRPS2I7owQkqlUifPM4thgQgf2WiKKqgIAu5whdLKygro9j5SdIuVzdp14tKu
/fd09+3NeKkI2n76rOgWcdIj9XNrq1wc+DY5T2sLY2m3/vvwbw+JmnhUBZgU76lxzLWjkLkBQe98
u6WDCvuSJ7h70HqtlLCU3wqzyKW1YQLrXh1j98m9jjfIdWswgn4Tt3iH7698gpNKBA+NrfTUbeUP
9vL4iy0+dhaZBIMv6nKaI+j7uQ5/4NqAtR9NEVGwmN0g+sPJ1gztcmWKTBvMD9Hm74ni26DC9LWq
Q00T9pxy1ctfMX9maJZ9/DJLvz0LKONIsrhHQ+9+hG2FCHekjnvuhLUixcKv87OUBt5K8Myu0RUV
QvYiQJWopV+lpqz87UtHKn5aU98GpubQHVyCgQNHBQCyTHhNXQuXHuQn/rXEmr0/HqKFeMjPEpm+
h1+mmqhYOEOiwZ+pQlm2Fl/BDoWThx4CgFPAlAtn1KInK49cyjX4eVTQlCxF3yhObvBwMeNjcwzu
7EBOUKdBI3orN9V+9OMtNG9/qg06xHzRDb3Grp8jJKaPX3vpUoSfPuq30ZViMo5cg6nR/YEl/wEn
H+mVnOEODEur0iz+SH5xLY/RRb0+fuD0bj9Mc36W4xi9kqgxGqP2ovqUVMcaF8kBDNxj5/HPL5WW
+Fm0iDIgWmIds+XUPuXXehrL6jk5dTaMT/4YfvgEEyVMol2OPkxTxRGLnYrnfPP46UsrYRYzSjFn
CnqIkGSlb+jCgItYhKaOtVdbOGHzs3yEdQaaj3NMF9UT/XoL1KiFXl7UUUfUUKP393d+MzqjM+VB
xUp+Ji89cxY5kkwNwXDBG2Es9xHZy+MGphIpDqnhTjynv9Chghqd1Z34l+BF82sd29o93irXrgOw
ESYCsCKDlxn+yPjQ/5HuCTSevv5RwJ/2RQVWcxdd1q4Ffh58qAH/O5NzMqLXQcOfivs2h97ilY1g
6Wdn4Udpc9w1wH4CfcwfAqMgfX2CcrgS3P4e+/53OajGLOyEWpZysLZFcPuEFf1R2EpoJTbJlsRm
4GQ3CTrCm3LQT+CNPqt2YiIxQhniyJAJO/UhdzmP88nKVdjC0VE1ZvFoNGAswCpMsMGBkgrTKrJg
O+XC6tVU7S+gCE+RE7tsZbEsXJGqxjTi30IPN8BCsMeN8l4zYydGTj26katC3KjaZ9BLLdw5m4at
+q2NoTiEK1P6bz3npyGfRSDw92ROG/BBGx8dWcglRH4TxxY9Ai4e74xru2s8uKy9iTfuEJ9BE7uU
n9UOlJ8LzhrwJ1BddB7yr7WfHspT7wQ7ee2G+ufYiBas/w4IOlXg4hTX2EhxOxGFpcmw5UHDaqow
Kn8coaZZ+9PLzyIUbkEiaeiFySNDxM10B28s3H4yM9ekyg3UrDp1Sqq88uh3X/nMf/O0nx45C1uF
GvFC01VItj9l4LTB3f4AlLJ8qn2x8dJPHg1CnZOvrNaFbEE1ZgGL8oUejWDi7due2R3AS0MM1MEI
ELZwERkcwK+R8QIrbnDqnh8P6UKA0Gdxp8+kMQfAGRWdrnAKZvh5oW8LdbUQ93NmouqzANSjeSGp
Boxf6bb24NANQfZTb9oPzpG3n+Q6HYwST9xxNzjfPX6lhcsgVZ+FJTntIjhINNBUeoMDsM1O2JGn
0I9swVfd2iOhNewy7x8fNgs7aL5BCwWaM/adONzCULwXjfTFYG6RtuyJRdlR6Sq450RHGCM6YTJe
U8Alw7I+EDpcQfg6Pf47FlafPgtHKSTJcjNIeOfi2MRuW72BsmGC/bkSeKb48sM60GdxR0xrgkZI
jKnGfbTtnWiS9fgPnz7KTz88Cxt9K3IiA/B9z6EsDEN2DmAb4w40N8wzVr7RQtjQZ2GDcnBQg2Mq
YuaQwgSUNzuJcygckVgG+8TQRN/O2tSb/uqf3mYWLsaagwMFWBZT3fmUvzO/ew4vmpO866/jvf1F
Xx4P2kJ1R9VngULn1YqlCkZN9qAn2SfbyEps3R4tuLs7gMoAYYB6k2ryu+I52VCbf1nbgZZW11yJ
28KJJAVOCyv6LMkWiLdT6Sv8pV2zTe+Ln9K7XpuBvC7hW/h6c0WuUMawV59etbO4E0XJb7T7DTJT
lDsGFz6S9ptmofnSWau0Lz1vmqjfNnajiYcuGPA8uFVuDfNWm2y/JsdeKD6oc0Eu3BIbBaBD7GC4
pR6O8IIyyaaHHNX4t3U6tZl8/+vVUWw5sC8wWtxRh/qsbdd0MUsZz1yBC3QROpansNq6ud9vylPq
M5/Y0Bke2127q53c7k76hjiRj86mbkfYyqqSfs7jVW0WI5S26mBUh+CGD/KKPgjehCZtDDz0cwFl
NKLnFDRrXHLBJx0trdcM9cbCDN9CdPs2zrAD6orZrMZ9FCDDsGzW7PgknR+vxIUjqKrNgovWEQbn
Ugw4vB4EV7X0LU6EsGe/Gsdsh2Zmuz20XgqP2pUPvJTnzuW6aEQsdSbwONTcxz39JcE/DNd7YAR7
wVORmAbgAqZ6rL34LXVX3nFp/GfRZkDWSYXpkcyB1cZm+toxtBX9ofvHeDbX6TKgbih6TmBbCJi0
2V3qbepLL/2msem+dOpNsUFPsaX4yTssIDa8p93+sR6ozjW7QB93HZtyLgVO+Pkt90KouOE4ueuJ
H+2ilePJwv6pzqJKloZGypc4Kqk1eABT90KyUnpbyLDmmtyoENESHeNEwOkcMJm125ZAUHW3ABTY
EqSQPtPMur3921RQZ/FFDoNwGKboyBzUJszQI664hbLM06+Pn7CQkKrTAH4Lv+huhU+wnuGeXOyc
TICRdA7DrHxN1Li0fOY62oShCUrPOywfZ6yc9lU7AfN8rbeZS7ewtr4HMJ2uYK38nq+snoX9RJ0F
iAEYyEHlyXQuZb6QmYqj4IL+a60ktXRmUGcph8y1ozDk7dReR6/SS4TbruLA2wg95u/Hn2Rp7s6W
f8JRvpdh/LOHu/kLjXInTtrL45+epv8P+dJcH8u3VOaZEKKgppjdn+Sp9UEcaFdWxlJsVqZP8m0u
CejfigrG8fvx1J+C93YLnXhyVp+7K2zeOlPwemqKOdzZLfXj8fssLMa5ZDZQwx7MezwRVqgGzufI
wvx8W8cW+HIrRc+FBTIXw8IuMInA1YTawOk/kl20tr8v/e58ZUcJhSsjfjeWclhEN6ZBX6R+5Tsv
forZsi54ozCKXuf3ZYwCXHbTL2jJC/bGpbWCveBzXuakJ+4WrEjMllbFXAI79GJdcByexwaYnMSO
Ir/2CXrfhNRs6KVQty1M8GhmysOKdm5pJs+WuSCOcMguMXyQRjzL5/LA1s+Y01L+aZXMljhw9GIK
W1F+Hx6HOznndwn3OdJgje/0VHiPZ+5SYFTmq7w0BKJkibBHa7zDnrWd9tpvqS/ChIShdicTM9qx
UwKEPLLKwnz81IXgOFe3aiEZG57HqNXbqY7zLHjJpvmANcXjn1/4KHN56xC0pOc7pBWagZoNr1iw
qpc/4Pb5+OcXAqM8PfZbfNE4qYL95ICsBf52aNE1qbJynF+4ClXngtZcGRmjHXYNDS7VH8qhQ8ca
McNtdIEvUOXqrrGHgunfQoo8W/pDnWmAYGELmY5WEKVsHg/PQkSRZ2veCFinG1yANYiG4Hq4w+nT
jEHafvzrf+VVP6wKeXYqyMFdNTqqYe/wC1y+K+hJiP36lp21HQQBvnLJ7OIEQpkK5zgL7GwLni52
BHkKJLN3fVc5jaltV+83FgowsvjfuYD6vd6hHQNFBqhQMpf3RY+ixBXcih0MYlGMHpzIrX3Akzdw
+91wdmwbtgzdhfL2eDyWRnsWJALYzHbpVOUA98zsuAqUoF8CJJSPf31poc6iQ9GBzck42BMbJmCN
RzDnTe4cXB//+MKfPle4qk2SKD3Dj7MQLunw/aljWxLWJspCEJirWgdO5UqD65FRlp/QTpisvOnA
I42A6/zbRJ+LWLsAlWky3TNNXui5uq+TFw4glceDszDyc2kqHdoxVzP8uMbBQkrL3zloBgCc8jJd
t9W43I2GsJIwLTSOqH81nt8CWs1pgZRrGCqyRwuhiy7n/Kq5AG7Z5a5zAWS/IT1AjUk993/Ct/49
PsE3sbxX58evuqDrUecq1j4ExQxoUGHfu/y9uYOT7EtH3B/ZipPvic/Z0qcKPU12BcV45Z2XMpO5
flWtDEPVprLGpOdRdrmvuUgQdoDBoYuDe+N39aX2AufxGy7c8MLT479hQgS0EB4SCLWCe29dJO2H
+sY8co0Pyke/h5vlPtrAW8ZFBaX0QoschVWN8MJuNZep5kSrdI5ggwem3Y1L3o2MZGW7WvrpWXQI
FCEvktTg92L2FEifSb42+RfW7lxwWrAGLpkVJkTQ2bh3gRNi3VxDYqIzcOWDLMTtueI0LULYe5QK
PogtP49b8ZmnZuoFZ+llyktRuIG8dYD0VIaFOm5/yfRRvF+wTPpYO5IuLHBxlkVwispaUufyPhoz
q83DY5EUFkEYFDN4FyrSXh9X4uzSu07//m15p4GCfkEF78qaHoOZN9u6om5ddC5L43hlRBfmgjgF
+W8PacAjVeoUSRGtn2sQOKr+8/GnWsrp/0atb7+sFlwnTbj3PX+PbtKmRnWoB1bBTA7Y0/9tn/u7
br89A+7HjQbaHArrsC6104DYtGWHseqepKK6lgFskVt0d6y80bTqf0hh/pb3vz2tyXQFhEbkp2pm
XBSQIoqm3GhG/wVmxjGJQthRwa/QDGl5EobBY1zspr2xEm0Xzqp/67zfHp5Uo6EUBa7meKt8Uv2v
1s/81iPe43dbmgazkNCJBafWXImyWv/Cca9Z9PT4dxdyhbn0M5f6CB6gU6WwAA7gtwHymUpuj397
qTw/F3mOKhGVDEZJ+46A4minz60v+YKDAkKPdGflIdLPH/3vAezbuDd9QjgNlpGoo7euZlKz2Aqb
dEvcwEXhyTgnK7NraaRmq51kAp/yMsX3BWaBpm9aGZl8t3LcXbqBmms1jTyseEwh/Dqs5U5CY6IM
LSNRSDflFmKIHeq1ToNT1ya7Q+Lo1/fSo7dVscdCzJyLOEW9rCO4UqKKZyYpPGJNsFd2+j5GE+ZU
CTes2BudyAH1zHjTVhLspUxhruXMKQH/Ddh2FKlbN/Aqr92TW7xLHd1WPN2FT53+Oey1f50nU9D4
Nk+GgUc9IcP67Pz+pPv0EKBcceauiSlY/ItxHlZ2haV5Mjs4xB2TAcbApOfIL6kF8AR3ls1aHWYh
wv1dad9eokqYmCcR4iktdGLxo3gkdfgsKUCw9LLbBbiinOx1OXRtVlAVj+U+wMr4t5U213YGZcWU
keBcAUNqp7o2h/TwVWP0YM6waQ/RSga5sKvOJZ5pkhgxHMJwDuWTXU2Ai+hRW26MJy1VtytvsjCM
c4FnJ/PidOc79bfKPlazD/mEuee8HN0NyspD/u7QP+xGc0WnmIuCoU0KnmwrOpU3PSR06EF8k20o
mgAJMcuduNW88CnxyLN25uCiag7Ijo2Vv2Ap/s71nBBS4PZ8ek0gj9DSwSz0dpvo1rLWgu/CrjQX
cIJIBL8xEWWVWoL3Y33UtZVFtFSwmUs3QXWhutZj8LhNZQZ/v1JqtT6aP9AUPtj0tKY4MX7ePib3
/e9hYQQo3ZAAQtzXlTPJPcwRp/H4XF7Sl8eTbSHnnis1lSBIQ6rhAapfmcwaL/3h3ySmKj9LClgp
ynGc46db8Y+i/mk0QNH7lcnzcxhT5gpKJYdFNx3w23niJ6gytewrYs//MiSKMW1D36JYO8JAe6jx
23wMjz392POgaku45DacBjL+xw9Z0JopczllZKQ1GwQ8hRW7Oj0BH+fE3CeRnwNoo9TwCNRdId7S
YaOhW7qiryuP/Tm2wFPyvy8HQhnsiTs8dnxqbW6XH0UnvniCp8BD/bjWarf0daZ//zaCJZBRMd/h
VBC2qpemiqPrzT7q1kqNP8fgyQ3zPz/PZfB5F+Gvvk8BLa0V+ptpsptpzbY35LU+hJ/XhTIXOBrg
uIxhiWf0RWVHyXsX6RO91YyjYwfu8OOvsTROs9WdxXraatN+CR9bGUTahDtrwdobLP34bKdvRpoE
QoE3yODzXxm/Odz0RMraVv9zXqvMxYsgTXC1MQVv9OF5xR5kn510bC003TkQJeDU/HiEfo5/ylyx
yBmqWKc6HtO6zbsMne8kKeb3a/cgC4mtMlcsgmjfysJ0LBIHMzqHT3DwPlEftPfX9L19EV+1Ev0N
kRUeBCsxLAHkBjtMzNU7hYVZNhcvxgL8p5sWj6ekswTmx+1hhASd6deCrJT7f06elbnpawKjzS6K
pzdEjyg7Ype1gOisV44dCxdJUPj+dy2C+/j/Jz8dKFXR7O6Zqz/B2tLRO7OxR7+2tBtsC9DZtVZ/
XWh3UubqxGaMxjwPkJmLnQ2H0HgjwBbBTHgQrM0edX9xUxJbhZuUR8/cFNaGzePJuCCKgiH9f19W
zMC/yEU8uf9EFwzY1gLUN5EFOosnnxKXs8gdzdh4U+NAbxSeJMhonLVUYEGAD2b1f59ugCs4UDRM
4wok/JXja46ubAUwLX2Cfbg9vFFvODQHCAFtaO6zK3cZSxPo0gPZqW6+gYUsqPVfj0dioTqj6LPg
EkaItKKEyNVZmZ257W68VK5kFV7lr3kNLH7nWf5QCjLVIwViq/RovAJ5A7BJu8dqvAc2s5IdTM9d
8ODdAAIxtJesLJeFqDkXPAIXBORcP6IOF4t/uBoqK32AD1qRfT4euYW9ay5wBAmPRbmKgQMQFy1S
1X5Nm7ZQzgeY9b/Tg3YwyiMyzj/ZXoThuImV8VJ/Si7YKsW+PbND/Iwp6sQeHEz3IhgLsZX4ypu4
H1aG7ud0W5nLHUklVyVRoRbi899qKFojKCiPB23hMK7MhY5DBV56qaCQ3tpofSCtVVRW8Js/a4Aa
+eNghp+wCKteOr/z1bXi4EKSr8wlkL3G8cEwzb/6Nb0zKMrhovyp2pIdbGuH31F3tbNtmtH/exZT
5pLHtgDNh/W4GG+u4MeDqOIBzO1mB4aYtnJuXZrXs+DR6EMrjHEt7VXG0k2KDl+Tp7JmCm3KVvbq
hQOdMhcr6oCV6ETADAzfYUbCOa0FV8TQehbWbviXAvDcV5Q16RA1DeP32lN4JYVJbt0f+d5fGJxh
UdNmU9OPcB787NDZCUCDdnZYMwdfGMC5aJHKpEyDSfLRGCDtvNXlp0FWij8LMWEuSqyEniRgpfD7
RIjMkUcDSAEfb9HksrW+14UkYC5I1CYoxiDiyxB26mWL72/wgTUjLrPK4KiSy+NlupDNzMWJHJOL
uNER21pVBb7i1miyxSVPMTq/NM1+/IyFIDOXJGZjwvfZJEjndUDFutFkxVrXw9KfPztWyCmcnICD
lnAiK7hfqj50VtKT0A2zsn6qgEL3itRYs7heSGznysQ8ELReN+Dd2o6cFQW627bvHXZqYxsrU+fc
byVSnMdDtiDiV+aixK6CUfMYt+M+KK8dvILQeFE078BYovGeGvs02AaVXRqZmci+uAecBjzYcCVB
XJrbs0QhqLXUaIYWBos4j1iK3GlmOCjA2uYUoOFUXJl6SzvE/3h88lLMeop35HYgSv/Jbrj59DVr
cJNjuREu+S2j5hN5XhnRha83VzLGBgy/shb+xo0Vbni4vnVOAVFpOFmhwHAoekfZERaZpdWZK/N+
KeOayxtzIdBBl5bgz0lG0D6TU6igyxIxyYQJsAPO2A41Q8jtxPI+DvWnyin/JGZW5ipHXaP1qIFk
sgdprz0q+KJuH3TBSk69VAeZKxyBHGK0VmBKyOMYKdjcVdhkNoppd7aNIJ7hVsrDC/NQmcL6t5LE
kOkcbkMhAKyliUV0G2oCZ/czN67tTQvRQ5lFD9JynNYrsJFMm/cxB6hStVrl1CBXSdB19HjeLb3E
7PxBCdNoiK5I8BF2bf+VZychPhTB1+NfX9q/lVmOoARqzYc94feDAJhwVwG0ib9eYU4jx1ZQE8eI
mwtAd1/p0D09fubSG83Cg17CsB60I+B+JckNdMOaMFZ9VJtJLazM34W9by51HIu66CmPR8Cx55q4
4VbdVOe148LC3z+XNJIhA7Vj0uc29ScJARPLNtTwWm7ltLCgkVH+R9OoSkaeVNPquKg+edM9FOMP
wlawqQ8y9Ck94IjJwYUm/S3v1vJ4QVam4f8hIZ1rHStdDvW6FjHR4HFujeid2xoKaXlTG5nxkSmg
KZmhXMP+jLZIw6Dj10tLIiK5AopSwki3b67aOKTnYiJyMJQfgP3KiNL6bS32ozfEWYCGBa1RU6eJ
YOjp5HqE8gFgXK0Vk8aoTUmiaGsTxGokuAszwGlCUxB8VCpxeBpZnbppFaJeA1L8Zogi+ItyWX9u
GBF7GzTrTDI1rhdFWIjIpLsGycBtDPzUG4wcBVPmI+O1pSPv5aMiesDxEODxorz8UpKQgWMg8p8o
/kFxUISGAgAFBBNAfUpF5nJjV/BOmQjgstIAZjwxfH0lgqXeD9TQvDiqmheoIoBsJW0ebWr8LSAX
SlnzJYiEo04xgtJmDqiGv0iguj91jEbXnssl26ir0CrSMToopBfsRhbeI2C3cEdHRjUxoyFQNyp8
KCWTRH1/RbARPuSMpJqV6kDemXlExyfN0HMNYPCwuQ4wJG9MpQuao8wlqFmh/zc/txCwQW5kyIhK
UtajjJHBo9hqwL51uIF1wIP1jU1UXCO3LObdXA3gtS5JqYjODGRGrgw0htWmoFKHWaj7RtWLtjpx
EwuD9WacwTtUaobA6XPgR7pYVp1KVoqLSjsRjh1pVqRuyBNcb0Yc2F2mZnAhahYln7w3LYfsICsN
M+CywYqqDPl8lgOVIxvVsGNw13dzfeAjqxFTPBBpLf2t85mwAzNS8gSASR0GUb7ZN1Xq8awjbyBR
yudab4qnhKajxQWa8tWgknIBmla05OmIStJUBoC9lV6kJgGyLa2jBkAxjAQY6Lw91BK/zTv01mRq
UrlyIhQuCcoEgJU2uKZN2VtGl8tb/DHEipOBmUavDa4qNC2cD7ScOVIQxm7BQVFUjTiwNsGoOBkP
8rUZkYABwM5GkM00GJfyDOq7ZBCP/Fi3J4CGuosYV82ZRQFMFIW4AgNuwBamUPVkdA2DOo/xybXX
q+yeBIq8HeDEjDmSc84ohR3mBRzuyrBvPjWwn04DR+EYIAAhCaaeZryEvEKtJGBsV2JWn4VMz49J
DGxRTjXlkMUAstJQo25Oxyg3w4JCGQhSnpUr2Nw0uQqOvRGxndy1pZkwud4xfBALmqDWY40CXQXY
75zJMHudUJNzNH3UTLbEYEAZN4h/dTr/Eqc5sLyE8tSquapAb4ZcxvAsQpvdgUCj7umNBJTR2DVm
2VU0AcVQFDeBpHMu6Gr1GcDIrLCMaKxq1yjR9SGgDljm4Y02kmYCkgr2Lbzlo8FmI9wEc/U9bJPW
YhqKuWR4apR6U1Y8nACpFTAoLmlgSb0wuBmwT6YSGGCiamR8EkjQ2FVjDA7P66GbCpkXhdGGNbVF
gGi1hiL7NWJWOyDUwQ22DjdyqUSwTq3/4IpVsvgaxYkqPUSqlLsNL4Rgb/I9xl5pv/Sk65GPi1iq
JTFMfA8rjfOmMPOsRnypOU/tUlAVaf8nU/ISLJexcMpBOWlaAsopMK+CONiARttdy2zQXv00q8BP
HiypAiNvBGGXqSOcAYGf8uUSAhd1tGRKTiDg7cO638dRe9cE+O5rcvcaN4A99Bzb0A51xDiUoUTv
GFrMy+K15IYAZ+wYJKu+MOOiNPNEPEJPV93bVpvMEcJ6A/qr9EJ17iAWg2CCqusAxOyNoMCOBGKG
Jm/dKNccmvZm1/eWjhhKI3LAK+/KBDxLKnVmnITHgOff8p5HjhsUmzZsbpSDpwuBgo2qwi5n2Y4L
K79lWMV6dlepZidq6AaG3DtRx2deygeoCsVCYDda4JRYiRbAZC5DSSIvW6+UasxzXVbPpO9GcBuz
HcZF8hJSumCxOmJi+FybbIDUcKA9cfQmPpMy8nPMmLjKnEFVfCWEnd4YHsusOw4xrAZD3ub7WHLC
qAGsGu2FMAw0yxicaIkXD4XU9XCyjVRwlLnebLWKNwPASmFwAfh20QdoI8VRzUJyvU106FoMAQBG
1LsA6/UQi9Foq1qQ92zSivqsKFH5rLZBoZuwJPUqVv5FZ7l6axwHg9Y20QI31REFOuh8N9hC9yql
1JPAdJPV8cxgpj6auUQLc+iVO7oPFIs11ccwsuxI2w59H41aoF8+htW60crcDeUILNIm3+iyvucb
wixsIhEu1tEjEidJaTaNMOwUWkMaI3JIhPThKavy0oy6GlBsZN/2dGv3avRIJwug7kwpJ8Tj+2DL
xZHT6gPz+k5ObV4QdxlHN/DgG2yNYtUHlQSNFuqmoKmAfxsZHFiuGodmrkryNKZehFq8akZgF2mG
HnVl9JmWR24zNSEEbfOqseGN57sYaImysbIuPqTwKszbxAEJLX6W+FTz4XkAT9uyGk256Ch8x9pL
HNKnEWBdV8M30UxJkDejijYyFCEql6dYslptwFKoGHBFBPvzQ6AAFQ1IMci9iWq4UQa/vrhwEjGE
Ha8YiBYnUOx2JK2eVZDEn9k4eknQuyHHJ2+czDWegrqDFTFesOCmDoOEVsYdQoskQMpLdqYCrgdD
UfmsKhiXSaoHHvu26rKXQNYOMRduymHES7SwPlAMEm0iDUQ1TDsnLSqXBQHnx1m2VbRW8Kgu9Meg
Fp6iLjqCzwwtUE7YtpCDwKkgHbV0rsSK0QD40itTLGsnqUTBJ1yj/VZENAo1olRtsJlt20wHujjc
CGl6HnvSmmkB6n2Zlq46gIQT1BFi9eDIkXrPA+mkq31qgZjqUL24D6pqAbP8KaXKZ9hBBltEQ2Y1
QtBZZYfyV6gHxFS16EIiMGKzxB1E4gB4UG2VukKvR2i0iYmmS1OPEYExB2kWcl6kVHBBkPjO6cWq
d0rASW1FElIn71LJzoaYOETQ0DfxAnHhZzuOYKd3x7IFdZ2mbmIwFM1p88lHxE+G4MgFxW5M8oOA
lzUqwalIfw0EHLaRAT4pnBFb0YBNYURewpeI9cqfIZfYIVRlO4iCwR5CqUY5EoqnPt7CII7b8oGR
bJHPylsJCs+MDMytmpS3w9xgB6QhoV0L5W+lhwi1EW1CFBBjQ9EBNf46FJyTV/VgamVWPOV6pZwl
cGWBjz1wqbFT+3EbychWdfQ96jAdzSogtBtoGrPOanHCM+VaZDtaV0ARdrguD9tih6v5szRyN3mM
vIDvrKEpnLFUnWBoHX2oAEhnsSmq3QHWxzKge5DIV8DwlcpN5mqyjUr1JifiHuMFeivfeDQz7Kgn
dqqlTiwZ7sjgVzx0Tp0jgiB1R7bRm4LUVdAR4trb0EIAXwBT5A3VEijxxhp/LL7oFfwfBBO+rcy2
+wCUF7hXgAJNrQokX6sE9DtH6PlJYTp0RLZ3kvPCKuNqJ6X0UnLd3sikGjg/7QhPWSvMe8xnAQkt
j8vC2IJRDZKCwDRq4VfLVZ4WiyaIjP4IyGHbMJtmqA0MpPsc+hyNO4S9jnlSe9HAnYVee254iPLC
DvT4urVBCbDTRrKyMLQgQ7OVCgwEg7PGWnCkFoyyMPo9gjZnqUKMqmI1Houo+FBBzz7j/HAivIq7
Q4G4sqT7OgVCN5Tkxg5EdAUUuA+mhfylAfJt9fLA+dxAvD7Vflcyu6eU+WWivLVactRjWPeHUmHq
Quu0IDVnahWBD81OBFWIYYTxScs0PB3S0MaILEmvNlonOTQWXmS0lSQlh9taKRxdTi8HD3jk3M17
GloxjU7lkMV2rlXSVo/UD6kXe1z3Ahipis+ClBtXucxF5ESybPdRdKb8eNR05SCowqGr4SAaZipe
LqudQAC5xlAEvwA3U+LKwiwS+SzSEGAuYgs1dtVc/FUo3YHr6SGVikvXZoDkgVY+fJSYLGktXaL2
K5UgtoJeQpJ+1fEnhJOXTHhXgi8uaEezUIyDwXNbkaGfJftqWv2UccE9L9PfJClAFaSAyZD4FKpC
AiXngHaTKEfs4VEVrcRry9hgq60w7YFiqNhyqH7Ahb88dozDfaNCRR19pS25ytP+ztJflJu4nsxh
meCMoHRHHM6vCX8BHNTncHOZ1dN/UAXTCPmjlvymUn2PC/6gD73dS/FvcawucYozNrQmdY9CWDn8
LjLogvLaSWP1rFANLKueehSHj8AAqmYQar+TeB/NdtDLpeoma3m7DxJbq5mLP9XqazCqY9lGl68r
8/QkM2nTV8yTMw1OlIMBYnC0TYCVdgEtKnZSQhWvH+oOciNMV7Hzx5aYlIzmqFe11Zall2d3rQPh
NLx2Y5gdiI6FyucYnTI/xXx+iCh1Qj5wJTQYgr0A3yUd10s5LNmEPjcDlnlZgUSIe0Ymu6kFhdqF
dIVfHeRywv9x9mVLkupYtr/Sdt6pFkhCcK2rHsDnIeYxX7DIiAwxi0GA4Ovv8rx1u7Oo9PC2NDtm
J2MCXGhLW3uvIVtm3fhhRwa5lrvsefJtRDI/SHHlGPAf6bTm+YfA/0qLhjynr9jccCCTxTcadR9F
x1+bqXuCTNkTIIUhtZyHEmjlRdp0OzdC6UHVt5AAGmQVsii+lul4o3QUWG4Ha3qNlCuOERIl1o/6
ycX+rOhnw9JHJ/buSREHqS4XafXUo+VU9J+seWm7x7ZygNV5HvwbniZLi7+M/UfGdWAa2No5D00D
pXsPnESYe1bjbQelqOQxlXFQYy2pqjEcY381TgAQ6+5HPNF3mXjHoXyDOtduTOnO6z9ANb2yq2bB
x/gonPxN+daIWq84ZGN5ZQB0BTHX+w57U7WSAwxQ8b6GEXJK7CqTTrEQtgxqnP/bZp+4YmMzB55D
7Lukn5O7yXv9oLLHpHReGujlJxyFDZzveziZaQ+n8dZfcPw9IXfUv7XwL95dN/D3xiK9dTW0eFSy
xokAI7gTlC/hRgWr2g4VaBX4itx6BrKLnVtuzTQuZK8pliPgQqDv0MdyqaYrNd61znEA6aIBSxKD
L2PgNfQOTkxhDXXB9tOKHpRzG1XlAkz1hYT4S6r27cC2qsezgdwt2weRsDCn1baoxbZtRZAOr3k8
vdkqDqIGWRq/OX243sfGWCxHco+a/aLPvU3TfIq+gdwljO1J4iwH0197OPnFJ4UAHK5YPh34xI/Z
IMIaBqR57z8CwLfwUmSwEeqT9HtswW4dW7MpI/zKRw8IYuIWixFEwKQFEwaKNQ1YqMQagtovn9G2
3Gf5keHcaGyNyEAHuzALFw0XD90YUeeLrk9uS1rsrHZCJpYjGuH7YWe7Cb7tNUlXMX9Vvh9WjbFC
Pj0T9smL8tB6w75t2vtubIMmNlA/NNYmcvTWEeKtR80HS8vKDOKq55jW+RRYOLlVBg5QGspY7NXO
8aSwV+fiJUneFYuWhPIHBQJyravlCCufKAcytImeiz55kClEdox1iCz7xdY4aDZPpnhTIjk6kP2O
R3eh6WNUYSJFErMnRtKdqHvYYe/pQGC5rg+ydp7GZPwGf0u/qlfgmS4121m1ekkjp1tRHNKljlBB
5JhznEZh0dnrQgJXEt32miG9gKxAgKLYEwqL8FBlPByl/sALvlJpLsLS4lbo2O6y7DWmQez2hwkm
yrum9uNAmz5oxmbRkRFiDd1Oxz+cDm+My/ipxISJIMyJ6o2G4DDtty6CJ+2mRey14YQ8IYensot6
TV9gqEUX1DkaqVEOFXf7aihOxinJkg05ip/QShmboC2nIO+vTpPIs+qFA+cWZ1ILY/BYwCN77o3r
wP0YOW8fj0teeKDoeRQ1i3LlelE4qOHWsipgAg8xvUpLtRwj1M+6AklLFyiOnJySdZaJTSnf4Bq6
FiZbKn4jigp1BRIS+4eh6dH1k3VdVhu/9x41jEWHxCytplgwSO1w6GRK52hFeP+NDln/nrr+jc4B
luZvOMOiSlAeudUgr41LNO+QtycD0JA1jMWsOuSFi1JYAb6mwCKHha5NYB4tSb1GkByVs4uzj1MZ
B+CsAXWHjfBsYKa2lWgXnpOHdnHTxtcRIrv1tgBbQkMPYDuYOmcEO9OACZKk76YcHz0JmWPhf5Km
ujcE4PS+C1Cc2hmvecvg9+NjVBOpIfeAw65uyCMORsUCLSWYGNFiL2TU4ByRdAua05cJnGCjrmu8
9m6AMA9Cua+D05dDGYNc5GwS1TzpQuPlxx9WmSCw4TCZ1k9Wd92VEPNuIg5FxvQKzphHA0PfEDjI
VeLn4Dd82BynU7t+qoi91LnlBlJaS22NO8lMHWiKtD1Tzd6KsnbTVx9JOu5ggrHMaHkF3F+YRMlt
wTLYN6C1E5X0Hvo4r3HeHjzio9iS8YUL4+DWg1cNd/ujk7mHqhzktmzAAIcpnrdhNnnlbKqXmSqf
vUJagerv3NjbMp4t644g94V+ldn0J089hZNOoNo4TMmtLbo30pH3SKnXGrl74PHywQwDu3OID0Dd
TV/vetRyIcC8FtnWWPkyOql/ow9Qb5zKhMJ9gJXe1gMM14rKtdSQxpAlCcbBXWFOP9qQOzYo30FE
OhCZTVaZ3zovsuA+Cgods5xVNk2cb3sHB9LQh98bSO1J4n0WVefqA7Li/rpuxXAzJj0K0iLm+bOX
1fFbwiwUUuBSTwOnxWEjyqxq5U3aefUNlMmlZT0LGtPHkoxEB55IIgUoGcFC05bOpRb7qQOn8lGq
cvvx978sx2YCjDE+V3DAJ51QUR3Q/QtI+H16NgF6F+gB3w4BlswLPeBTr/J3N5n3MBXck3yHm4Np
Hur+SJrbxLvUPz/X8Zm1L2sWkzGnjr1HmQRas4Q6zXF0YvRFEq7iG3tQKBB2QCwMKFNCtR9rGKt/
eBNUFsPahhVq+HVD8NxnPA3wL33aGusU2oA2itzJoYhvHawzrRNd6J+eadvPZRsaTd3JFYKjjjhE
qGCLejtARPaF6MhGaoJOQ1DjVHmHQw8EHHSefnz9oX5qA/zuzc3anH2VgSVdEjiQXseH60Wxi07O
SMH3xVO7QeeGrOHDTIJnK4SyyAcwx7shuO8WUOVeJ6Fcf8rwXcK6AzyESwoWZzt8M3Bl7FlOawlJ
D2qqUEcrC3fPkjaDBauf3anJAjjDoHSa1TQESwGoMfj/Fv5CdfVhQtKPttg3tALoIo9HOK1plIjc
FJtifyrEpqrGofCEOtfKAmia75ICy65PFETX3BbbaOrcR2V/i0KUhl1bAouaDAlSn734RbpJXLqg
clybTi6rqPsscpGgYYXOSt322YInqOPJooG2qi5wAB05dgSZhlPlH1F+X1o1OobV5H7GEU67demI
C7PnzNScC1d0rUxzAMYBmETZEvr+NQ2mdPLDQpHyQoSfmaBz9YqSoLwpcgvaAKSPVjU9jWjn0UPb
EJnAq6g3V4nI3TDi2A/6PrmELT7Txp5rWpjGy51sqsZDNxVuF5gsHZdYaKr7KE6s6442l5Ccp+Xk
N4Ew17cgesoId1t6kFzuSj09AHT19HWQnRu72epYluUwik6QvZaVey+arL3GATi1FzJ2s9u+9eVj
UvvYS/1xBBFX60uUwDN2bJzO1k5iTTAzKUe611gxA12p+8oFmkq19MNv+m13UjnDeqPacqcaWCB2
Bax5MvmRFPmqkCXO6H4BIN6Afuz0NNTkncak2KR+e0Gw4YwOBZ+rXgwxXLFlXNNToc9CVE8+6Zdt
IwUKrP6IrjKa5AJV35h4+IaLXD1HiQI4RNLoA4Q7yCOolcPtAO/ybawwigG2QbrtrEy/oekaeYFB
ApaErrD0K0vGMTvV6QWGoHfTZdl57aUV/NxEnUFUOvTQU1Ja5dHt3G7juoVZp8mAlD8Z2bLyiLkA
GjkX67MFOxrA8xSZr47ZRPtgaJ09enkfFumev56sZ1RO+c/v/7LPuR6yUlfBOAls1RCH27WzJrdm
kSxTDRr1sEhCsXS3aKDBzIstNIiFP14foY+4wsFi7xbBJWn7n/jV30TkXHTDGe1aTScHp2nlr+gG
naVAH05MTGgLrq3gwQPknoXuDqdA2B75qPEFFjD/1coFIhp2bWDEwEVtgbbHBiSgIAZ2qwwGaGgk
IUMS9EZhPKzXeQiewjWKulf5GkX6QxRArjZeeyey0LrbdHt02Fawg7iwVJ+jpcyFPpKpy8x0Gt4h
ZGu98EFtPD2ZCwleVH5X6F6u4sevX6V9mnu/G8ETIuyXV9kMPhprp3tFR+u+3H5PFzfjex/aYbm8
lPmdAZf9tGX55Ra+RhepcUZxiHy97ursasqqH7nJ15M/bSZeXsgCz91mtoTWQ1O2kDgXoIyxpYNa
U+BPOLJQ0i4zqe9pk18yyDw7aLM105rGjLjDNB1q24RsYCEbH4sMa6MvgIN4JeiIdNHaxjaXF1BD
Mxc2iTNgsLniR6fQI0dFYwBKz11ghwstNCH8Htr7MTRnUHkpSvvPMtmflLNf3hklI2d5DoyoQA10
Im90hE/f9P71pDuzPv0EyP9y8Wqk1MlREAUHqr3qa5jgMQflWe9C/PxMOH43p2fpoRCFh4S/g295
o6ztlDUc5IfEmO917TEUKuX4DRVXZ2lcgFmISNJXZLdy6SLRQ0EYlXxmO/Wq1rEdVB7gCThCQcc7
n/jC9JO30E5jXiFFMKxwxODXBZBLiygDqaNiiixc3dXbiQ9yl3sx2VNVmhV6DNNR1qX3ypzaBeMD
wljPCXXlIpl8ccithH3C3Bo1yWnk5E7Uqfr8eqjPBMVPaN4vQ40DbTMxJwYErxEAR+0gv7vIoGep
okcrcy5MlnPw3rkYSdJwF7q3uAsvNFqexkvGNSpiej0Y0R7dKs6uojGWB9BcR7TGgJoABa4MU6xz
f7blzZVKKBKYXhvXHEbRAmYw7rO22FRFf+HyZ3bun8DtX4bRcgGyI0aOB6s+AobgmJXnr9Gr+/ol
ncOuzhVKaKPiyZmIObgjCtldir4hdWF/SfgenfZDT+lVlNQA3kXw8GMoaX1933OTY7aMAVnBSsON
OfSDOOEK/W8AvK9Bu73mU7WimXr++j5n4v0nevqX0Wv7iClDewNZO9D0MysYvaME0vLPrj7Lqspi
NNKPHBw76G3UXstu16QXFqozC+7P+f7Lg3ui4VVT49LS3mXlUsEGz4KO+x6QGne68Pinwf7NYvVz
TvxyD9MLb4KeBV5C9g0ZaoZS2x+Ny1xSpGkhgY+ajznE7YNuYRb4PskfX1/6zDPPdURIYQzWNTyz
UWDjZvd6fPj6wmcGfC4e4rLOyNTCM/s6LAgsG5You5Z3HguR1n99izOhPJcO6UDEK9ACQKxBYZ+u
RnvhRkFpLlz9zFSfy4LERSSnHjDEA3NAt0c7ux+6wBsvrObnrn56H7/MFZ01RWV4oY6kHaPvJfaX
oyi0vOZDwf5sTSD0X28Ro680TqxURx3FIEFrm62ZHoq1tPxXkqJRUonmUrns3LpHZqHrdp3KmwEV
D8CGsivyOAHbC9jQrXmkwSVLlXNjNjsMVajCVoAepsepllKhAx8li9qGIkZqquQSt+HsJ5mlHJHD
7DyVOj3yvA9oe5snT8LsLUBQsvZFetOipllI1QU+yO/jj80FROrCyhlrCjRIEi977HXcHyLB4u3X
EfL7EWNzCZG8BNA1Lxu8legq7240Re38kvLCaTz+fbVjc+GQ0bN1P+Z48lQFTbMAtKNFDYoF2g06
axd14JtciMTfV1TYXCtkEFxb4IcCnPnEAVlOAz4uUCiVYAQA/1v+4V1OY/hLRGaJzsAcPb0JOPJF
QYptFN2HFu0uJLUXGevnPsss7jkg+omccJc+D0vAPz9MG0IKvotQugj7H3/22meRX9Ukrgonx0eJ
h9Ch60KYBTrnX1/896su82eR3tnx1Lt1Xhy7BrK2065BqwoYtNa5RBI9d4NZmAt7jJsiKwosiGgA
mKPTDIFhO7+/sDOdC7lZgDMNRDyU8PAB9FMMjNNgLsTymeSZzVVCSneIOOgSxXG8BW22gFvmj6Ja
OUMAPFqShwBXNerC4v777ZXNBUPKdGipM+BWDPkXGiJLCHVnN6QGcGXxR+95rgkCAZiqKy3cQaWx
vS3yZNllCUQWQEjAiUtdiLozK5R3mgS/RN2U9xDYHKz0KNHOtvzbgX6o7v7rT3Am1uaaIPCcHNIp
rrNjCmYI4Lw49MkgcwJqFjUgs5cYd+c+wjykY/BrBjHBYc55kvVBJNueXThOnAkFbxbIsV2yxk06
XNrE2FDtBoIDFjoL+RUvnaevR+lMCYR5s4CGuinMfdIEmmu6GYFmA/T1zrZKMKdknIRaFUU4oTy7
aX2VLjvs8ssu0tM60561sWU/XPisZ8JyLuUxpbUF3kaVH/VQB1PxKcYLJ76zYTkL+DYec6/Oi/xY
dUBDgl0M/CXAnkH3Hr20KjBT2F/sZ/1+U5zLdvC2ByS0rPPj5OiwE2+Wu9feheXlTMjPJTu6nDVW
VfrZEdnOWpm3jt5E1mfrvU3GXcQo7H89H85M57l+RwdZ8Sl2cRtvgio/gBJ1+hYPl+L9zIyei3OM
EkZnNk/yY1OqgFsPLctxAAcBYLq0fZzRy2BzkY6+UkkMybT82HG4frRvFeQrWxrQbzSUr94mjJbQ
uf56rM7M2bk0B8mTDA2KND/m/ns2XTnRw59ddxb3EcAXNTdxfqxt9l4hJiCqsvr60r+vFDAxi3aA
mkopfo7OJ1tOm/TJXcUXyrbn3u1s46ZpZ1kqBxklHSSyfh/deagj+EFsCh1M5pIz2LlPMAvnGEpS
fgMW/3F67x/s79Vn9OJfKtif2TLm6hrQDv7n6BCMjnXlHvhndfQXl04wZ0J4rrDhdy0vPYmp6QN3
9ACdKPBv0GZXKGo2F8L3zJScS2wA29NDqhFTUoMaFMCJ+jm/6Pp17vFPL/6XzbqsJwveyxh5ALRb
tYfhxI1f7qs3fUEc5tyzn5akX67Pla3KOC3BZuJOoNPbgdx/PenPvdbTDX+5sKUGMyQjLpyhbfXU
PFh35BpUAkiZXkiKz91gFrCAgA3YqnEDrGqTt+2uXJghN2Q7vV1y2ji3Tc/VMwobLX+0d7EWfGZT
CDJfsscEoncOW0JCqdnFP7rN16N1RguBzd29Ir9V4Jiq/IjXoK4oxMX4olBhVwXN5/jAokUK4/tn
eWHszt5uFtBZbdkePb12+Wbey/fsk322t9ZdwkNtr713fbRf/+yDzfUysEk6Y35K1WIriwKHF3Lj
1n792ralv+Rjba/KAo0EV4NSnrNcL/uy6fYJaL47cC4UnNSmS6YMZ2JprqPB3FZpWtnZsQZxCBSe
F/nI0ZEE1ePSRngmmuaCGRAs1PYoT3do2yD2WADK0IVxPL2Z35z9+WwhaMngstbF/lS+W3kIOGvu
Bfmz8y5uoxecyb++y5lEZC6VYTOL99FppyIxeJSyV/BRiyTZubnV/uEtZuuCXytBSIxbCP86iw5t
BnByc8mp/tzzz9aEIm7pqZSD55cQYfG/FWIJY6ILT35mr51rZCgiCoB++uw4JYco6xe9asISNmfD
JduGc7Nntpk7oJYzXSBpHk8npvLKqv+wcMRn4d74QHKkNMf+HS9Ao4CUeg5tAbMUzQr4jCEOwFf4
egadqeWxuSxGfiIOVxk+BODlaloCnN6D7/+d2uukCnwWQMPgwp1Ow/KbiJgLZJg64ZYHtMYR78A8
9DcFDIVk4F7rb+11/639/vVtzqQ+cz2MgkDqEL1N7AG3kbNO1k6zMG/F/dcXP7MizbGjJon8KInw
EUy+QsEYJBLZrYcoSN6rS+nVmUnFZhs8KwczRiWe39IAlT/rS6aLZ0JtbvoFilRmTVlnDnb2jSCh
qvVGDk9fD8u5a8/DuIwUA1sc/cjuYOEEnlkA9L78vPZ/vpv/I39Ax/AnMrf9x3/h63cIKjSJjPXs
y388qAL//dfpb/77d/71L/5xTN4b1apPPf+tf/kjXPifN1686bd/+WJZ6kSD5vOjGe9+tF2uf94A
j3j6zf/tD//jx8+rPIzVj7//9a66EmWBux8SCix//fNHJwyyc8K6/Oev1//nD6/eCvzdwxsqCgkI
yP/+Rz/eWv33vwT/m82p79q2Z7uMuCfB+OHH6Seu+BsFrAAAZ2ZT4v3UXS4VvBf+/hez/0YYx6FC
gFshfPdUFmtVd/oRdf/mCtu28U3fZzau+Nf/f7h/eT//877+owQFXQGw3f79L/v/lUX+J9IhIcjw
DD5Qdsyl1OP/liQ5NREw4LLXde3bq5S50TPuLLq9EVFkgxQ/lYCmC9SqoVyi+xXlYASDiJS/tw1W
ONURett507D2jC+eIB0h7yHB4fLQSel4E/PYWzEHCiE6cuIDGfLm6GV+UQYd5w0oZcB+wvTNaDhd
WF2aBGIs4Fw8VDQHi6wHZYe5VRgVcfPdZUZvTCHpynaY92ZypwadTjfcXwI7HYWNy7lewJxnSHcA
xFc85Nq1Nr2O6L7LfAltu3z00IMfGyOXUz2ozVAWYE+0TlfcMg1mfSP8/FANkTymce+BaM8B2I64
0XewwxxM4Olu6o+dXcfvpUPy53JwrWWkwR9I7VzHwVCgxMi05CCNghFfhmpyYUCBjc1egFsjHq2h
b19YPjjpKssnADSy0jlVPAGtXYh+hCGYcbrprhw7ELZHxzdBISAg0SiXeUHk92JXlv1wIjRamwye
Gjejl6l11EERxQcv59nONEDN1WAtW6rJtRxG8GFscKeeqlhkV2gv9cABt2xLOsEfM9mZteGduzba
mF0vsuQxxo8/EsgvQOWDjuDAKav7PnaF9TpF0t4Xhd0fG5aYlcM9eYhqxoICmNol5b181Mrv17Sn
kNdRA8m2kCXyds0wyGfPIei0c22nd5ghoGtZEkRcZmS8cMoKtLIoL+Q9mPYg5SRV0r5Rm3/inBCh
PZI1GwjYOBuIO6erIi8VJCiK8jpjOVnwydLfpGqTa8hyO1dxSTS0Dgq2ag0T2yFVcQdWnQFf3K6r
94xpcduKcfwslA+xltKKxa2T9RHmmZMUqKo57qKyx/6QgdVR72pQJr8JCLZBXSKCzIdIXMD2KdfT
ktKoWKFZEG+LAQ7qmvbRoZGVAt2GyK1nO/m+rCx1lDKVT8Cb5Z+u1HG9UE4PvkvJk/eBWyOYNGAt
3lSx5YCwY43IcKHw3y+K3qTfatd436248G49QdyVa7nq2oWozHXM2MhCu61AP7EbNkAoxm6OQ+HA
zyfl8DYtiGSHdMC/rMrVx1wS9i1JSjsNdJzW706VmFu3SdkJ99Pync1Ffewzz31hfjc8+GAug2Xj
iTczgtdsZO7WQK0XyYvkY7ZnFLwnOyPRRwzWKFCtLbz1uDbJfiqBJ2eqqD9qAwGiIKcFoPl8hEVt
zdV1aw/FC03aZF10otkY4xUhHVK+q8ZKHQ3mxl71Y79qSgF4PhdxCbBTApJJ2lDvYGUDuato/Gyi
Wi4masQeE02jPoDDAQR4ym6P6DUfXaboXam0eWjjyHlnPO2OTUfMBtPCX1rCMU90ZASCB4TuSpY1
NKgNqHRtnpJrDkYK5FGyWt4zeKrbUHlW2cdIuwOxM/Pu56DeHIfYJ98pNo5vwHUlUOYWHTwFTXSI
R9v97jOC/kia5ksH54ulh29aAdziYrggpbL+5jOrvm4iVryC4qliSBpgYkZj0w0g1FkCkL1h9F5N
ipMcs7N6U/gJeG0KJrbQIRl8nB0GiEEVk/oUvqqmwBkiKPZkUNZEOLngCKduCYtbiLKAn85cue51
nQFK3ebbFjK1e9LazqYQDnQrkhRGbScpsFzExRpaF+Z6LChbQ5dbXBWCOqvGdkkXxH2hYOinY4jj
tH5k3ddWZe3ikUAEzK3qrQZ4eBWbvL41xOcvBRA8dw105qEn0cTe3h/9atmWIEROQ1wf3Er5O1rV
EGJoLH7TMqoW2On8VeP37X1FnOQT2K3pCaX7bl+SuIcVkjMefcuJ7pN2KN6GPLGwdkCRJkavtsqW
tMTPQreAeJtki5beTVP1hARzOu1eeAclZKVeikTTNXgqejn5ZfnildRfZyNPHgAFyhZWI5wibHPA
ksGpptkDLw08W2ArZmArJYp2W2OreKbKkceS9+5tXXfpMslSsHhLlWNBRUK4JbEoVk6SyHXHfPLU
2031vbEB9g7GOiUbJKZrq4VkRFSKZzH41co2JLoG5MADKpngAwSmJdaur0wC3Ssx6FvC+wRo5anN
3oybwIfZhrBYmPol+nEZyrYhYSnkX4Rt2mdd5QbSAImLZVuBuAd+JJjaYJ1nzefgdvqIeB0oTAuw
SSWRjpYFFYlYYkkw10T74qWv7PhBpQymfXEDA6g+HbaDnrpNPWnrCupyrAQBtnM2Chpja6QT0BgU
UJ8BD59ZOz403j4fiGwg4k68Vem3YjUKr/7ofeYusPWOC0XSEuhsLxlunL6mKS4XjTtPZ9VLHlfg
wbSEf8vQlzmC3zkkIceaB8kwZa8pziUPIxm71QRHj5Vqpn7ro5l+gHR61IQo9cQy7AntrE1CigSq
LX7thXWhzCfFBgxie8LeLNbZBKSa2tmB9OZ+RB0zN0mUdT46mjG7iqoR2hWEPdmOZV8b9NKXcExr
jyByQ+1qsggU+VHleVNUVKHkVvk+lZNGoGeNxioir2BfHi+dLgIzoS0S0Is5aOJ+zIZjywu6Bu+1
2HfU8a4g1Sae8nKyH7EANw8KDEiI+HSE7+pmsh100Zl3q4cUpMsYEiwQH4fRCDB46Rjfuz0DgyfS
kEzKEtCcK9m2IWRuFXxO2vZRNu0I+lM3btw8Sz9pnfsPMHPq9mzooBFRcrDKnaaDO0Kcx68CjNF0
mStnuANnkXhQIyM1JOALvwDN2tTvcDdEzcwqU7CF8XKjZyUmfz+JAcxtF5lv2HCd71sHOkxezOK9
p5Gq5J2X7SrO6BWUqqYBEhqW+zmCBZoh15GI3paa+jYxvbPzM0mBwNfmRRKwa0FGjqBbZFXZChb0
yJAIdrlbSEXRG9mN0cJimmLrQ94HiLMvjg0kTZZunkITAcA1MUJ/j5t9oiP1qkie3vgiBe4p8qhe
o65pFjFy69A/yRp4LsGaKXqvvIeIg/fRN8m4qpwB4QR2f54uHJS2luMAtGwkRPfMYS+JshZW3qWt
HLGLQTXfFb2/HLrKPxDsHMtE92xtUu6cZLuSK5ta9Y12R4JHM+neKkT0gmQJgiqksr/XpuArXrf5
zi1zf19VNvSGGCVXnSLT25izcQwKVehD12UVCYeUQL7PjhJwBVN0DoKurap7YrXZuoIsWBDXI70y
dIxveO25a/CGyfVYgg0r+8J5cuLG+zFiCYe8SzXmW5czZzUloCqjUZbtwMhodr6o3OvJTsnKUXIC
uJo4D07hlDc14bAlMX66KYqsu4NfTFsEmtjVm9WP2PFTiyxbG5rUUuCCUNmIwPGPwNBBcn431rW+
8iOFt8ataG8zGYduLZK1D/pVKLyoxNztx8+SDb4TJlYOtfsiozdxRa17JTMf2tpGH2XfDNe1tsU6
570OhA9byaBxRxuqYNMEcbma91bgjFzcWMSqb9GXyw+0kdlLDPlEaE11XrccQBPZR2J8yqEP4RzA
is62KoHeJWQ65ORdE6GKkHiO3JdKdf1iSlNf3Y4g+hdQDatAiaVcJV3oxT69cyGr9oJCQ8vQI/Lz
a0/4IPxFkGNG7Ry8RwNiEDUNzLuxNQaKMPLQgyO5iFPW70Ue8+u8HRkPPMgdAkSDJYYtFFj8WyTM
/opDDDINKTDep4OAujYWEUvHcb0dNJriW9VDpKhWSFKR+rBmG5HKOfrotbEDlCvgfBtX0Qr6zeUa
J+n2xSks+g4TIXetMMu3tlXr7yYrovepV3kXVIO05JqnVXMn/SmGRpDll1jGsXBWqzpPzJPwi6SH
UETWXEmGgwLSDts7phFI7r3TQAZpYl6tgjLqLNgax/l3hsPWnk+95S16XyIxbUCCPHBoTkWw+Sj1
Oqsi17kqCTQPQX+SrrOYBg7JMI/VKRj/klppyLqalDCGt5PdwBPZLVHQp/clcN3IsHzzCFV37wGq
Ztgia9p1h7JLnFWf6eq+blLbCgu7STdNL/0nt4bwnM4pTrgaWjUnobFMLsU0iRfpQtcwFAKyfROF
HFfoT6neQNbQ2Q+Thzy1yyEtOJbDWjk1/4FEpnxkVt+tc+gW7tiEcA+rPgJ8LIJA14e0u3ZrSju6
HqqUPUFjqr/mrY0cdTpJGsUq9TetSmF2bVcVfYS8UZKv/HpKHqrcdtfYxLGB9k7CF1MVD5Bx6/C+
Sptt/y9357EkN5Kt6Ve5L4AySIdjGwGEzoyUFLmBJRW0Bhzi6e+HquoeMotNWi9mMWNWXV1GY2Yg
AIf7Of/5RdnYrruZa6d9bPKcIJQ61N+jlYwwa6m1m6QUTB0MlX9J6gbX16mupJ9PkXk7IGq/MywX
3745KjFiVEPdnEMnVh8thKJPhmyyO6N28ltz7rVj3vRDu7FtUsW3ohT0cqKr1dnLdA2B5o2mmXg9
4tGkm9W2yNwySIbGOznFQHCfK+cz8ynynRT1jqWr4RIOoX6bido925Oe45uonBnjq3bl1nX6Pq/m
4VbLivpebybb19OOJIUuxAMsbNitK8O6sbCEfOrqpn5GXKXbGw9x+OvShxkNm9XgQ4Dv506XJcm/
BifoXpKhwzkTuxiKVG7bPC6GveyUNLJnkTThWQlVnZPGbndmyVIZGfCeKF4xsi1FaPo0VAa+EZk9
nXG9iddWY3J8LcZC1egKHruV2EFcN2QmVOD4m1JLhqe6ssR7tB1iP/AV3jmjUx56jCiLfB6Q32JV
8xousabdVKPjFjdplHhYlw6U5/j4fsixgwpir2mJxlonzbadYNmreDAYa4iFLV9E7oiv1SJWGblj
EprBwYr7red0uCSHLL9jXYxACWmN2G6Teuaf/vOcen0L7bPDY/QzWhNCHEQZx2dh0yxu2DTmHe5o
pNp0JLIsaV1+K8yu3k32MDyPMHu36Pbsj21JpYgh14SVRRMZKyqTZtpNaUb5tTErlI043EGUTGwM
KKRmHbMIr71WVyaeUnp9hcwfbWkJB2hL+TyOu7mWxTfhTvEe+z71TGPGztknURfQ7eOiIcfuaOGF
6o+RMZ1wM6DR5fl/6UrhXnHUw1Yt9QBleq9/WjplMWUdteydTJXrYFBGjYPMKS7vpUdXHgu9v/e6
ovxizEbuF9RQH/Khm95jLjgHGqrLajuns7pzvQzBnjbFr4WekACUxPY9ZB5j52BOepp118JgTVp5
4HpG97Rw1qQbJSuc+urcOVaa0X1x+ij65Iz4cQRtzQRuECMelw3pFpMe5zuF+ce3phwxB1S9ShD+
JW47s/11Pa15x7ZjjjjTb3Kc3/yqLa37wq2LgCoYk6C41oHiJ14E3P6d5TnXDdz+YneEz21NCos+
I+4NKnQlkRgtbnbQOuw6jUrWD62EIl21LuNAGZUvRSK7l7kwR5KaZ9z6UiCyglpppp5OSnt5bsbY
3BhlaH2Q8TK+c0xdbEdgrE8z1rnMl1yslQRNs2krFQEAxUOzsZcyuaRaqt/Ba9aBDzXUCYVej3gF
V+wokeqaI6a00128ktmsZsT0TFkFJnbxEENpK3TPekzgRGAZKdq5BhzD4Ux4Wv1ZGLI7DgsCdTcZ
1E6ikt31Q1ldWU/M7Khw4mSzZFaL8Heak4PFkbDjxUmzja3wnw7Y/7EJtMviA79eBemMiUlfoCCe
c7yNeUz1rQZwtYtjnKhrLFE+dTJO7hpLgyNgUUN+MSsRBXGGu6N0elaCzBfv3RLJ8nm0pvFJj9v8
W6RZ067nIL+POTkeXIe8QaudjC0OkfqdwFPj6GVd/4CZo4fnSCgnegA73KeNVR6L0nL3jh16O7cd
xWPc2fg6hsvw2tvK3FcgjLw+C7W4CHOGraqbwtsC972jmhfnRSaRBIYR9oK+PNMf9XHS34fpgLLJ
bkx1iHvdxIuvBNQy7OJFWG3NZhGaRc3yW98gTROxn5a2s8NfmlajStXaZE7ZfJo0i51pcbxTzHRC
971ynteWvaUh0VXz2A99nuMXo2NdXXcZbjwdqIYOR9GuDtYitWumymVvSFm8YECJLUM5GQdZ2Pqu
TmasQvO5PjRE99UQcdtpE9qG836CPPFeAZJfG/xVH8iy56ZjW1DubVWn1GO2dD/1ORb7IBNRim1n
Il5r/EPPmKHxSkTR6vXZl43nh3k/vgx4rYPTLG4xHLpERzcweg6ZHbrdNoH0Wu7TWBh7Y0J80YoI
G3DRRWRVSYrGHYrukk3Yq9t3jtb3WzBz/awyjbC0weHwiQYDZ6e2s/wsleFXIw8t7KIZW79kWSfv
iwhWsRGapX42Cic5pfZSm1tceNUNFood6USDnZxHdq95QzVq95tOpR5OxPoykSWLOjHBztzRPs7s
NH5kzpY/ll5ubK1e0z+baVY+lDzkjzWoUfjQmjUDQSJqutBn3y/vXdd0n0Ve0jRMjdu/eINRXDU3
z0coArl1baQ2l4DfLWjS0gs/aYz4fuxNPIl0vbnM4VCyZ2dDLUFwIUVtPa2d73Kp0pNcXPvGlWPm
k3uqHTX+1tZ2J+NBsxOsrCseu5WF7oeu1Kl4RjsCENSTOt9WWZIcbV31h7RvJD1AqoNSyXK+dSLV
v9ZmQR+mlXH1Ll9EthtrBYQQmdYHYzIwqhzMRvP13rX3s4dbuOHMeBlaUWU6q2NaL3FFc3TGyVmV
fKGZmW40BgMfLHoF95gPsfXNzCzcDaO02Cdzj9Z9SLXdVPcj884yXi6UIB4y7WKSD1S7drm1CZUK
d1PbFrtBdNlDocZp1wkDxzuRNZ/pCEG2NS6lyZf5IcqaameNrv2AP9X8rLtOBaqGdaEHTh4swglv
dQMj5jSPysNQVNpOL0R4MQpVHDK99d7bthU/2k1T4JuZqZfeMucTzr7FycHFN9tmekXefe3ld4yn
lica2wHwwqYHdgZaPp0XSmc/dKiWnGJqQTDL5VCaRZUETTwmh7LMxB2dsI7HoOV6n8fEyfEdzcrn
ctb0ndbo2rdIOcVulNV44444JkcTFgVlVbIJLhEneQE4mW49PZUBYxN1qodCHnuyBqhZlONc9Fnr
T44OekIWqzywXfBy0favblpVsanDiSSDaO53aWvrH1qvDhl7pOVHq26687o4A5qq+UZidXIF/JBP
04R/XiyH4X5OTeMm5eGdqiFRjwNgSrKxNLdBIc9R0+AhWoh7K6a9Rb4aOdvO1ot0EyWt9ZBZjeHH
Zmi/VlWFF13VG8+IvDxOF7DlbNa8He3scB7n0aaIFIN5tmszxOjOgOSW15zOWHZHn5bYAD1IrETG
xCz0oZ/Fg7jPl3y+zpOwXt2oMII0L3oRWGHtPhiDWUab3IicYz9K486OsuKu6WV9M8544aZjzI6x
5NlytFXvBgk/uW0zqiouQTxjQ168DJozJxvmwiAvro4lddmW5jMpBG7gSNvbWkWefcPQXhAORNJI
SAb6czJaJOqMdfdJ4ua6zmtqPyqYHkRR355sypnbaljaGysfF7+SSXYHRlXeqWgev5qduTw1RlZu
3Sy0Ft+1VEVAQ1vvdNFQikRmrgUOYQR+klXdQ0HC+3bSombbL04RmMKpj45WIxItJls/OyUIOw7T
Xni22en3uIfLu7rrzWMPDHnObZWfhcK+crDwE66dejqmkUst2c7VR1IwzBemd9mtUro4jTNWwl3U
ZM8pjLXDGHb2JamjON3Ebqi9t2eFEeMMIghK3ObHyahsTrkq3GqtZfqarJKPfZXktwtP4VyqKLz2
y4QkZ0ZeTpyvAB/Thqe5q7R9k4RIIHJV3YFnypVuP7mJPzFwPKvcDd+lyRTfdLGT4VCrWvGoi1xd
8fenYNO8uHoVC32LZujjo2E1PRkR4FvWRkPoiqeVlakVIx+tVTaDSe/Gi5Pk0iQZSy/KzDHFxhfj
WvxDRUDCgRMiUHadOiCr2TkNSi9uYxUyA4jyJMecGqfABTPxgDIz/DSVnkdD7hjivWAfeNIHcGtf
lHUHiJxHx1nO5W5uTPNTpCMDa9M5f5KzLN9j77qA8yey2Tuahi35DLT9KCetgXMygVhv26JyvjjA
h+wusHduLaVCOJqFNl2p2qOjG7Y0U/Q8jgX6YdufuwUbT7yHwA2+G7b/Pc/+fn5t/sggYXrturoh
dc56YQjP/IfKmoHrHNlkEpSFjb8sWEB/tBuVX6bI1T/rXenAjvEyz5eqibZZhv1CPDblHSBr864a
qokohY4knqmoj5NoKsMP0brjl5dgY1f3eCht9MaRt/U85wxlqvmotTl23ApQ9ht7AAUd3rEc5WMb
WFGUB7/+fsaPzLQ/vx8zfkt4AH+mBN/5kfHZpNnCMGZIDrHZfxuh9VbHJDXbdtsr09sZ/ElQzJoB
5pyHFykHlrxjAoP8V1x9LkOC1RpYfHO3dQ8y2Y+XkSRGNFWw5fZOPOEYywB0q/rxMAv3izul9cYY
vNc6qv769n+zOn6gK/ybKvKWTvIfuSI/8Euu9dfysW+/fu1vXuv/F1glK9HtP7NKnh//513SRkn5
P8cufy2/dD8wUtaf/Ytcogn7D0p6x3J5AywLLgcMpb/YJZpw/oBUYrsecTtMFIyVePI3vcSQf0A5
8QzPRnDlmID0/6aXGC70EttkTOfBqReOsP4besmP/CiH+GJAdEoaDPzkSnFZ397v+cos6DEqOT29
TDEXwwRb/o53+uMG8M+PWFlg332EMB3Ds0Y+AujzRhJSsFpY4OmuIKMn8e9EPetv+z9kmX99miBW
gVvjmW99QnpNYdyi6wS3zGJbltfKLi5VheVyjNd8+qRVw/G75/6TDe5NWu9fn8jOBs3F0F3be0v9
84goafSFwYdU6kzWhp6fV189CC5+E877psy2iaXO1UxmcpzhDDfjzm4f8Mg/rDd7VmRS1mximviv
6HV/X5gr1t2XZCS8oH+88UaKvrhaMLWrYo2OmfNnjILMGM7R+qxb+Rzl0++oliz0f9x+47vPXNfb
dw/bNqNZ6Pq4FltU0Y7YtjmFFs7Vs1/TadR9sp1KAimGdMusfeNM3m/2wZ8t6O8vgHfq+wvoZSac
dnXyq/MUm8/4FNvZ4TdPfL1xb9cYO67Jq+NKS7xdY6k7q0ri2uvLsLpb9PKllBjD81lZeuup+SgK
+0aJ4QxmtPX66i4ytov7O+e6N+GWfz1eV3cMR+qmwKT4zavb2s5gZlkbYtz+Qi6on02zD/7iwyM4
kEdwqZv4qEUbhFCn1PFYAIM/zO+aQj7HxOT8+pZYP7JR/74Y+GkQ4gxTp1398bZ74SwjSxWhb43n
EkQjn4oDgz3MXxFbChW0zbip3Yh+WT6XNYUsMnp9GANzRm+LsroHSl6i6ZY0vJOMMYc2wqBsCJt0
eIq8s3qaX4a6P2eAprMiB1zbKsiiqxW5Gmb/19/mjaDrX9+GJ0z4iMOb/YaS3BC8IOy4Cv3eXotq
sQX52+ZaFNjmsC0ata9jaERZuVnCIfBs58bk7Zq9j3HnbH99KT/KPP66EqkblnBMz7LF25TPInR5
gccy9F1ys6Z5l4zz3muJmatUYKWFb5n4ev1mff/pCvp2fUuGaJaLBQHH0JuVZUUEb7Z9ykusP6V/
OgvzLo/JqSkF8M9I8AcZCvEHg+4Se4dTquwTPgnkw2iXdUeD0hV4s3YxZ+8yJIWfDNFufflxu91o
yeJPbrSGowWhd8UZvR0STInFozXPe32e9pIAWsRdB+Zs1zpafIGj+siyZrKzUV4Onwz7YP1pduL9
r281VMqfvNcQtXTJmEY3mQf/uIiXWMIO6F0PHmWGf3zh195pyYuDtF7MifTBoj+q5U4A2uSh8Adn
JtsjDKJZoy8Zdsk0HBVhT/CwLn32intmgLnnKbWob2lnpmlEEEqR7fTbcbo2LOxJI+4KOpWNwTIx
gxfXULswHQO3LQ6lq3Z5a7Fni8OypA9zmx1Uy9wy0wIXCCcnBgGKwMZ088NkqmCi/Yu6iCrb2ThS
BesN15N029Ggzj2Rfh3ht6Q2QDLcEPhOmAhZMY1zaHtnYxN7gcQ29sZbK0aLBkC9qZorJfOtLqeD
+Bg9tXF9nk1tJ1z9qPekEsVaYKdiM83WyfHYfFLzRlgDlqYpEWrFxXNVEPI2VAlfw8LaVEaQfBwG
liTvjcxUoHEOc7QdyguH+CntYbHxuon8YzP3Z6td9qnZHclT23XdRIsnyA9IT8tknvBahizQY/1/
h2fvYb3z/TySYJCDPmGvZSenqY2CHDqsaalds7qt86vYlDYeLHaEDI5h3kjsVpXAj69Xm54sk6rL
92MRPc0tDaGuB1NHqpIGiQP7+Vtz5IvZ8l1hJA9wDa9uFz2Et1FlPzWkDBXCRYEfnxjB7ZY0Zq6d
30UZiRD4THs2GYNRHAxRf5WA/oL9ijylQ+PeMQ3bcDzvqygJ8hrPD53MKs3zPfMZKjBOj/Jdup6Q
tEfQswJB/TRDvUgDZ+9YyMvA1Nkj1/2ywvmVp7seQusTb/IrTGXfIkSweZmd8CmP20PtaThGp+sy
2MdZfJoi+4CXWKC1A3kg7MfLdFgtXhfcZnmD9Sc94VVkIwYPK6hlhjPi+TO0Lrh/+LPzcRUO7NHS
XT1+mxtjo9/mvo0FTy4fMzzAC7e8Wz8MwHSP9j7IRb+DrB5gy3nqOAwyBogSj55mKI/EuLCML8Lp
sdkmzUfdGO1w7KNhq2GOpq28G2/al6Z3SUtxqCe6OXfar3syA/N9FjrnFqPFPN6bfKMmdQ5RBq4w
xA/5ykAoi4PO7JzZtY+1bjfuGETdx2lgpms4C4VYoe1SqZjFE7bxuP6Jo3jePJKpGxhyhTuJF4vj
gPHkcTD1wN/ENp6LET1xPjL00YIU/wgTiux6SfUqBnbHoDC6Y9eQX8ZpWLI4pwW0FF6UqZZDl22F
w6UWJwPS8/pTVoV/Yjf7Os+CoQjsDGeDrajv1it3Wmyd0dg4Ft8/xf5/CkJ7/aAcF3hsJFljlT37
1pz7EXAkrrB+HZFjlHNckiVI6tm2FuwyYt6XldpkACGtGQYjwYYGEQR0jYwWuDj+B/H4tK5ZPBGJ
dyBkj6M7d5a9pvrjaI+B0WQHHXIwhku7SVHQRtNOxa6EdBgFhsna0veT7p7a6Bvd0CmbF3/s+Cjm
iOti7kVyctiMRoKzWt3cAVI2XAkZFoThRI8ijomiWAF/1r/5JCF3VkZ6cowxiHi6aw2BDx3+ysnH
jprBXjMoiNi0YYywKaiiOEBkxltq3pv8Zk1zYD79RtD3syPCEyYsfF0Au74tupa2EbgdmZ5vyfbq
yp6cn2k/QCf6zVn0I6rw17lP+IHtGjQy6BLelLHQNvK6YdDsN4VzArfbx3xDhh4ASdXdureBZm91
iMrJXBwUfoMG+E0VZvhNMJfsfUnpGfL6LR2xelMYKJ0H54TvLRzDIuOJAcwmrNtryMYi+/fulGPA
7GxTSshff5E3Ob7/+iLCo1ImjvsfTry9BeZYYHDuR1gmhuPVaWJ8d5kBT94TdcQNHHF/dOxDalqn
if/XsjV//qMhhk+LZd7AcdhDbDvgAXSmf/tNdfXTQg+phPlnEY36403ZSojHmFu5QHc9slto/RFC
2dYul08TvhOI0vzFGwLLdGBBkTA5Nq+Jy2jJtQ+lrQW/vlM/XVnfXcqbbm0iYLboXC7FsaZbt2Hk
H1f1a9q5T7/+nDeeyH8+ETAi2/IcZCqssDfVnUKrppm95cHmyT/Wun2DiXFQtfYhJC1mlBn3mgZN
hQFcPX9gbyoWMG5Tnef2anvabj02vLA9ajpEcM+7RNW1atSuGNgi4uE3Hh0/63KoxQxTAB96/Meb
2yKiuc3d1vDwjOaVxhsrbhe/0zhgnnlym5lAtwrx8Lr8VU4I0MBaWbL7dVMsqDd+fe/WW/OmMHZ1
dA0up67uWG+xTC0lV6GBQe0XxsvUxUHFGGLtYhIq3rz8HbLwEyjD1aXFsAxREP/x5kFpNYB4ljMd
NdMjxKQAE3k/DaVfm/Peqilr+pdffz0Ay599QbYVqmD2Nsd9c7dz0eKggN01WhgqEg7FgVdVttEu
yeBUmNs0xws1pAJttGD9KyuokSzRDt3yJaqdUzhmh3XJEFy7LU5245xmawxmm+WxmAdnzqlr8svo
McfOvI0V98espDjUw2BBsFJX+n4oVNCMKhibartY24kfLyYVUHLt2yi6kaK4KOHtl08RkWV1oT1O
WRykTXc15hR3Fe+SZNaNjJ1T30KxiiDgdsmpK6hW2/S+IM7HVc7BrPRAD7MjqTbngYAZ2ccP7D96
3lzIOa7Iwc6YOLO8CNDZzWkc9LV16DkbJZm+1kpT5ENX/GI90Nd3Yq3AB/6s7IbzusPVOa1CGd1o
TMRRRxlDf7VJiFb0ADjlnZga7yWd3PrmDR7HcNdeNWoqrYZ56WVbL7cPa83LudfBJqBm1pf8AoXb
1yr64j49RXH2TfGuWsA4GCA+aJ9AFq8NZZLiBjoJrjmp2omapiHpjgb5eGv9bGCpFOq7XsFNI+o1
pIiPde1BZlALjWjfY0CroV3oXfNkm/1ZhAenTs/rcTO39ik0XyBnPeR2HJDmk2nnzsv8XOd2V96l
6zlClLxApDrm083U5X6+qF0P6c4Yon1IcZEDCdUgYnpHT9g9zW56AE7bzpxia6UYLng9UEPH6lXL
HhnS7CJ6lIZ2ya0ikhU8fFpt8nRicuD67fok0E1c9SJ68OZpG+W7uqZb4BfghY26/rziTJb36AxA
BJN1M3YvlpMfGANRm0Z7r6CVyGJ0cvYpVp/Ssd4V8qlVnKzYAaCy2fVEJibUPSaZrLlL9pP4LMoX
/mEOQxeKgqCsNz0Mi7af90Oe+8ZAFgPBXNRUdn82mpnBtQo83fjcDph/htZNp02+F7nPId0xxtZX
l2H6epkeZ6+NI7Cbsox4fhBIMaKmAG3TLTa5t05x7cSTNRDb19LidS9iza4di7sVR5WQrUxnxIPV
Oo2FOpLNerLIiFixizjJ7hcoElEFLAPkUjnZPdqdzYr2Ov2JxvKmVHHQ6s5Ba3kM/KqhIVA10Zhg
2nP2kbrfZoqukWoGWLiuWzHN+4g9WI1qt75zawECO+w4u9llptpgkEv88ggs0h8FJwiekEGPJ4BJ
T5dIagwSo5jdBYJsXyxQULtkG7fiNhMXZTEkc2iPDLQNMHbm+HbR+7tfb3J/nhg/bOKCwAWgeMuV
cOxoWH/s8iHBpAP3h04r0h7XrqWwJxxyh/NCI7AutbXeSLLo0XW5YnsmiYtwV8t7+PV1/Kin5xjm
MsD8BaC7hRpSX4HM75DSCvZ3qxOG6nc5q5teJ4xslIzgSMyVf/1RyEXf7usrUinQA+lSolV9+52N
0tPKUoswtnfSk7Z4zNjmvt0kXfxQQMgHKoeu8boiap2d3WtOHDQcMsgLb2PtC1JqtKD9tWnih7mS
T5li57LMk+49TQMbTDzCQAbamUYUoIA53nCMBQHeBlFtEzTDlI8rhmeyj19mxThVE9olzSAMz90R
iemmmvtDL1GjrZ2YC3BQ17xciXMwGBVOCQkx5rgfxbBd0WJCRYknkPPenZf9ONrhpiqyQxgOZ4+G
o3KtmyoDkgCK6NzkgR7loeP1LNrx1hPLHiUjPtYjtFVifcxOf/FIbxmzRy3WDhgKlX6CSKIrXHwS
4+h9KvFHF2K5LY35duzZoJNCnWtxmTKcRx3v0VwAX0r29qW44J9Gfl7+1Dm70kru4Sze9S0qWkn1
jarys7CcbZ3yvmjZritOfceSL4E1zPBhIr1w7eCm+kXPBCm1iPuwupCVdloIxgXdyOlME0M+9qp6
MYuYHTs+iXTBU4TsWj0/2Hb/Cebi15XYsMkksNH82GveSQowKTYQUpWZxmsPZAi/FpRy9UiQjAof
K1TATL3hYjXapcii96gkg8QDSMgOaUyY6tiEX8JGBexOp/HdWNM9J+kplOVd74QEyXHCr3CCWVZ3
I9iXxXWswF0XRQ9Nr+84g5igBxXWZOSJPmZcBpj1vRH2u/VEaxD4ZW2zm2eUu6BFueYF61vYWRqS
MftAMD3wq3maAb0sQWWaEEAYfRwcDpY6PtXpuMuI51xPELd2n42xhDY+bI28RHQ0bfvMgBUEC2n9
KLQRUdEieLVPOZCjy6TfafLDepZ4MSQeZ/JDiZFClyPwo0Ffi4BZu18xEOF678KRpjzj63f5xR2/
4BRyzNIEugTnpbY8FCNCUF7evFSfhkh7t/EgaMKmEk+Vll/KKttG8luIuVnpjegq7ENXs7bI5jy5
7giR9bm3Ivhp6c6Ss7+2yK3zlEv7MdUvBma9STvcYmRx/yd25BWnuPNXWCnleFobPqdtr7Xef7IB
LuJxeLYFqX1l8kEk1D0xsiO0Qq8JgXXCrPeIS+773n23ustqU3LoTPlgO9HHsUcuN4YfZ9OEm9a7
T0ISnN6T7yfGnZK3K760YgMjizjs5BdYFrA1gI84zs2JUFYB2znEEj8ftkPlAPOhrazZXivw0Zpz
Ubh7yOInb3gRiRes3dVcXYng/ZTU6T1izpNF8MFaSq9/i4nhae3qwT0vHdolkg3bG/LtKVOSpn2V
RnttB+2dtCdKF+MUF3eWTIEFOiABc6/Nhtqu+Dhs+tfFbEnts5yVqnEz2jGaUiCbZfxNA/eTPVbC
MGaeS2Og/2MO2ANgF3NHzJr0RgpjOE2URysm2tnlZYWTfr2pvyEerAeIyciRjpDUbINZ1Do6+O4A
0RPBpL8neFqlvL9mhoVQdBPzgHSxFlbabn1vRXWYkQP85qP/eXbZzCOkNDwp8Pp960gwS/5M2KPr
13KGv9UgvgBCBDRfUZxs0QnM67cJFhmW/ho76YWu8pLExSHpBu5KFESs3T8v6f8CEeH/M/cL1/Q8
a3Xc/s9chSfkf612+dr1X79nKfz7J/9iKiBn/IOFZBjEVEuqhHWE9xdRAbOGP3Qet2nxQSYMF5bD
3zwFTf5BRJ4HEGaazCIpMpiZ/O2DoXl/IKHVWZ+S0ZVlslb/G6YCn/pDEcMCd1fig03xhohKGtba
vH634HG7KO2+bvJz1BfjySsHZ5/idFu6ifZQ0iaQa63eu7IGAmz0GUuKZNpUU3E0FKQ2u7lb0len
w9hgJgh7jIHax7H+utBkbMtGlGdpsau2w8nKncs0wPHO0uKsSS9C6GLehbl7qaFZnss+fmyqFOFI
0hnbDD7cWR8fFoUybw7TT2P8oUla9Bc1JDwnL06DC0OpUwpjdG9NtK/KE4dyOybxsSb/IiDZItsq
L20Rexhgm6X1DELcqDTZWyYkMNQBWwi2IFSi4gxvw62ut9KXNB+VIpGz04xHFMDbRM/zB20Q2maI
iXx1kHf5GvbSsEm13TjAM+2HpD1os7zTw67FXqMJMZ5O3g3J8s2opdz3nnOebK/eTNFUnmpofVBb
G7Eek/pGV+/rPHvVuJPQ2dtjn9/hLB/vBptEcGHPfSB745UI0iZA0ZZ9xj+OYa8Z3juzfY0glN7o
ZpnsuF24eKnBN1R8aTo9P4LbQ2pW5jY0k9W6QBw6IBjg8iry8Tth448JWK2gUxxr6Z6zgSHWMGbN
jZ2jS2mrZjdB8QW9fN90YUGrET4BbEycjb+Bfhl+/nMB8rIJanbgM0CZN50Duo9sUbKuiTNNSevJ
luZQq6XZJEvb7apckWSN9FTT634bWvl0diQhqqvg1Eq85yWex4PZJrdZkwwbvW2qoLN7xycINnpw
VfTZ6MenchiJH4xa3a8Yh8WK+Bhg1Xs1lN+SWnSbmhByhJye2NSY5fZRAoe4auP3SPqwZl1SZTxB
dpuP1Ij7HNtczr/AMzT9cc77Ax7qR5a7fg/V5BkZOMfkVNWoHeva95bCBKJHBWgxYhpyaX2IS9f0
vZVVKpiWSJNxOAR9c0sOIDkm2KYgYU/jQwnnmeq8Wg6ktZDttWaeu9qLw0LtzJT1B02eYiov9tIc
6EZbdPNaXx5yjO+Ray9HygsLxYT1ftBc50xYkb7t65qmVOKNzti78BzywHIyvN014Daq9IOXyg1S
Ie3O0jG/1QaAKT1OfUGPALyC8gOmzmbscRZZyfAokvV8J2aLjOAp+TxRjR10IcprNEXUFq29h8mp
/DJE3WZrRnbWYuddm+gPC3KJexDgvcE2cihSAuozByOF2TELBD2j2i7Ezz7B7Uy2pdHbZLQW8zEb
1XKsqm9LF5qHdrDHq6ZIMDQIsnUBBe6sXLXHARVH3E1fpzb2bvKuOedpvpwjOgeGbVG3S8Nav8Tr
v2A8fq3MhaZhVPgKd93FVbP+MIjkMW3xY6MaYc5YuhPUo9hqNxj44DYx4QUe0fkf29x5Ca1knahN
ZykWOl5WT1aXaE1a7UCtgozCLqo14JZhVW3aCCvTcRsNrc/Hh58Iqd1Mw5h/YAqK8FJL/DE2tHuy
tzW/TC9tEVV+J9YVW1bmdkiL4mLsWji882y+w7OAKPQGh4c8JYdw0U6RYO1h93JJPZjmleJnFo3A
3P/l7ryW48aydP0q8wLoADb8LYD0SS863SAoUoT3Hk8/H1Q13WSKo5w+52omOqKjIlSlnXB7r/Wv
3wRT/E0tjcSTDVSRQXWHMia7HBJNR/BB4iZysOIGTSJDYtm8MoIaEq0iSjBDe1qpdoexxGgwPoqT
aR2jixxMCn6tsfx1rtB8SL16NZASPMdCANX691OrRsch0IjXrMgSCASzd9q92dFNyAahlM27BKm0
UeckMyUGcS6azfQl0nrYqlV+lzE9duPcxxQvHbVFRUf/QAz6XjGz7IHEznWlV9aqbbpyNwhC4BvM
OPYIbL6bqtICFAKITc1QMQ6WOB8SmPHko3hoAfsNygftaJcIidJOPwZBIDPQ48O3JialoW+sW378
VleYUUy1bR2Zn+zrCqFyghn0UeFLdWXDjFfAO/66wzeDuTH2ILVvabe8U+o6laqSjL9A3gQBjhaW
r991vvUdlY8PQ2MUqywncVgbfX2nGQQzlpVyYB6lHDCPWpOVblx0ExpGhtBXDEOyQ66SNmzm/VH3
ldnV05rqPkTBaeTxQa48yYjdXG/qGz2x1qqZ1ztu92uVNCNiSNnEzaWcSB1ng4FjwyC7a0xH78J0
leACsIvURnN7WrbeT4KtpbGNol5YLDd0RApNnGzCrGVokRy1PJ42bTi+d2K61OaRUL5AW9cICLy6
bImnm1sGUEoFL2M50RIz3PU+9gApDByvE0G/jpVynya0jgC7FY0wgi3uMJ+x3b2Udk84YjmDTHEX
LFkaLoV+a+YWKgntUbdwwvXDNFtrXfCjiSAFhE1+VHJaMnlQXyYMFC7VW6vLyQKUqrWpBnzITbMr
0eetMChLdnn8rYwfq0oNMZJq9RsT5yTXmFrhNjPoSGImd2w308GKzLWBb6qLyP97mavNLpKrm9Ye
1IOVx17H4VzPzSNxH9eZGTNPVpoUxvlAKYDSJRXkrjfadCH3IdmdEnVIZ9XfbNrDPblIudvP6M4i
jalxQ54Hoq7vvqZe9fGIg7A1PMnioUr0jaHMsov1kXAFRjWjAACPAzv3wkRK2fNRN+DtPTizGHkz
UtVReshD06Q3GzUMMfyTgoseZW7HBwhHVlop/lwfsPTKORp7HHFE6vU6IfRUsXeJCGwngy6+DhNl
xY7t72P5uc2WplNPKs+PsuxQJZwFUSE1a7wWyDJWLYSJBEcM9tS6SQd/oi7UHg2k8gbWZbp0airj
LbDiMgmMlV/gez/UU+9iZdS4onkqi/aYFONu6rAS6QuJE6KjfMT0r1OD5EIazNshGuRDh6WMw5DA
cjCtuOrSdRLzYpe66ZaJ0q6lBm9DDUePlmcMfh8RuZxm2ipATrAJ8s5wC7Pn/UQR2xW1cHl2zxQw
gAeUs/yOwUNc+MiBOO+TDPGTMCklpSxDT6MIwRb3bKWdsW8N9VsodAmpT7bva1yGsAl+MqwhcuKk
WuczXhVjF2/80ECWMqQJ05XILRDR4PJODCcb3c4spfspAYdGU477RltcoZnHzD6HbBLnIT7VkUKX
ibpJ9S/zZsCqRAyeESZrURXHxpIqhAV494pIzKRo4PSDpp1Y+bgEXI2Rg9UKdV6CHZsrp42xlfD/
3TTBmHij3EaHjpm3Y3fZyGER+PtAZa7XhZ108Lux28ijJVx8BnDOUSZ/M1ZoBytFKtzWLCQnYwR5
ZJQmYwYgDsnQLYCzQZmphoGXl+Nwq05YNA1UuLV6ObAbOOrkaxeNSfWiL1sSkvPaA5i4hXIwbYW4
tit6agAzwZal3SHqbzyYf+giOerwo8A/YA1h4arKpotyEvd+SoZIl7uy+hPr/Ju0U/ACQW0yVRd6
Qy5VM5le0mJpNmk1hk2Ssc0tnrkhDx1ucRFYv6+4TdceKjuY9hoBGCQvxE7ZMwjhADoaMZT+hNRq
OIcXI4ZuVzq+DJWiXBMP+ybNzHFj9iwy4PYzTgs0haTwDkxWkQ3a2i7pg10ZUunNgbjLfQyPGgO1
DYfIViRBRGqI/5bnjBGY40JrVPIjzIoWUa4ThDdS9KJqBVYHofmmDGKLIZGrJPOxxImGlN/mqR2K
nZwlCvkgnKBxPnpB0DGrrRx1wJUtCBZrCoi0jp/l39okH/eB1Y97GIL7BO0q+8BsO2US2UdN3w1B
IXZ1VWZOPzdHO8+CNeIPXOmmfdZgiQRWDSRM1RzO6CX9sZ6O2og+sbfR6/TNJi/Bq/ssgJ4b5kes
pxgYx/emmGh6skhH08bA0uwvNQX9TIaLU7lGjZevlDyF2WI0TLyi3k2D4y5GjDu29h1N570iGHYg
7KlMp0YZ5bGRLEfqtEdWzrx8Yg8xlXbjyxTdcVAS+a3Vq6rQcAoaRLTR4BKqzRhzT9QNpM0qiLjp
xeKl0HMXigqb6DZundQI36AW5WtJVtjKMuk104Mj7xuST3bRxtjltXjwBTi2Jns9SrNVUmYvUqSu
4NmvBNnDztRV+WrQze9JgGedqJBJDtIrJJxdWiTvk683nirPP0kzP4ByYvdCon2Y69SwPSosKDsJ
f4BZCjuw1p3BjsTnETNdvKWYAAVgZBBr0aqcNFGzrNdprVf9IYjju9jampXuReOMoVGZHuu6+570
DE2niq2sCe5CqsIAFfLYpy2scYqApnUmxULNOmWWU7to8sYIWXIx0h4FJcfJvw8s/f9ARp9EMJuf
xWJK2vxv0L8s8MofMKUiKD6CSWL51/8Gkv6xcIfhENiM0hTxi0Twt+JF/ge+TLyGtq3rcFBg0P8T
SVKUf8A01vkvUMRAO17It38DScY/FAUuskzXvbChTDJb/x1D1YXF+6/5n6li47Oo0eCTsOPwQ09Y
vrrqpxRrsGFd05mP+sHaMcNfk7XqnaUXnVvqBLEiABflP0uRyLyzD7At3ZGU5PYSVvDmw92//uvn
f5TZnUTO/H5VIIIfwTGMSwaR/Foq2ObrbDNhsFavxJok6k2Znosh+UxL/321k+FlNwZNu5As8VLY
IX/f6Bvq7E1zhgWn/SLanz4ri8duwh9j0KOfPKvKMqlk4ndgAj3YqmEtryazahnRFxFmFEyl2dDB
wOA2SCD/SVEo4BEM05FuNfPlbFsyHRx2VpGf6SuVLPgVwSE24aiyhhZBq5uDSZn3ppgVfP4oNB9U
P+y8qNcT1AugVGT/9q6RFuXS4FlX9lyFiVP1tbRGxcvgpykoAqqw2re2YmLKMhoH5tvaWrIVAWtd
J3rbYqLoNwpDLnAbL+Y8P+iBP6/5SmKvCvCOlXHX2mrgTetZ9OVNj5fDGm2nsclnW/0ZIR58T4e8
f6sWIwo2VNXJ/JzUYYS8lz2WG7SE0ryyxli4taSV34xSRNeZPf8E4yCESNHavVzOlAX0NEfcyMjZ
VQlSzs2EyDM8fw/D2GJCq7VDtuMfRMRNTqMrNVhCvpKasxoW0IjnTyNfiaqWy1U2RNNzWmflfCMG
dG/3WjZG3XWVy3heQdVL24uZIdzodkHD5CluMN9Z6b0dgc1IgWLcl7Fdv9tqSvBdJYI2WPecTOOq
VusiSB38pDM8IYtSUVcqkAcT4Bwu1K7UlT7ZwpyVTLebRyl/4s71McYLRWFj1iShXzNiCYEszBZQ
AY4a2HsYXqnOGDb1DylmHA3bvhLv4AQ2tqLBEDCq7aQp8Fd2RKu3QJ6QVZtOqbpjJoQ9eLVf+f1x
TCFoX09RmfvYdZjdt1TRkwhbiDkKINJn0WauJtSsjiiyvnlTAoHFfIpZ0FVqM14fiz5ZT8QAuDoq
YEPj/DcJY/AVvfP66GIGSUhvcM5r3oOk6dZB1FENag1jVa3Ng0NnZPY7TJZqryKnXWH0W0pOYQg4
FLpaEKg1KFCQq1yo93GgTw9GqCn40RhJzvxxWjJoCRh9MEQVWC7E+oJesKj1aysRtr5J6aFph5s6
vLTzgQhCehH9Lhul/irplKLYpUJMExxsKV7hPTfcd71uHKo+8Z/ays+wXaz1rVEo8ERU0OOKDnbV
TnryYOIl6ZZdZx7KOVV+5nE3/Ciy1L8vIc0d0j5CC6ti7ch7X6XQaYJ2F5RqBSdpLqNVuMQyz0oI
3jtauaCDEOF9BGYMtd4ckobOTqdAbnhuP7C57Xdmzs7vzHITk3JDN5I50WChUYmjbHxuNVX1EGel
z9kw1rdGg39QMVtYShOfTKArUk963whrQqjqkryxtXLaRkxqIap0kHwGtJPPtZRSccbK3Kx6TbIu
h6rUmCCnM8aO1RjD3DaZEFs6jicDKpqDLGJROrKdlfeyFJZPpJ/JN7VhzfhkSaPE3xQ1d5Uik2oY
hei4gxkSzBBMOOp2UEGOeT52BIjFVvEGRQhgNZWHBAIFkqftkBbmVZDZxvOk2NJjJgLtKTVSU3YK
6vlLRig6Awitg8dWQaeek2I3AcltzKiKHpgBS3diMKNhxQx6/tlEokaOwphdFnhIQY5rp8oL5UFW
QRn8EVdNcFeG9PgnwpIX4Z1c9uXrqAz2axwvoBCHd4+1jKhfxlYZrjNEsTbiBb2+qH3agaGPCq80
8+w6NQrtxuCjPhT6QqRVMKaJAlm+mSXs9Jqy8bdDJ8LNUCkjqhY8vupMbw4+Kv4f5mQEB6GW9Q89
rbSbPpfS7t3M9P5ab83hEMWNTm9Hb8urg6BEZMFlbSFWivWp/Zm0fnUTWLXmdZhYr5swHN5QKAoY
T0mz6fxY2yRKLTDvVO0dfTc1+kjOrGMqjUKDixk25g7WXRMW4eNcmN1tFlD0s/n66j7EkO2uq+Xq
SVIznJwVjYZutpt9A8B5Kfeav5+YSx+K0bYuclzTvSyFtkJ2Zn+boZu7mNSxfGaY+6rxIYMISLgT
DEGGw4Ll11hrxU3qanWvEuwhssQtJhNH7xb1MIogzG5JAOKfptg2PbXG0zMK8+KbGmu+7OJFWF3E
UdGxSVT266T3xEVmkSQXnkLwzAG7B05uGieAhsSMQqevgdQyFgDoHXk/ZCt6DOhVe8fEBH2t8Yls
x95SoVJiCb5NUftg+KWv/DH3L7QaRhq7QkWpQz2y02lBoMDFiatjCFpuJEboh3aB73JBt6crGZ2K
HQ+CRrftXvywSTA6Suzqifgq+qsKow69bgX+vEIHBg4njLGlTK/vcf6TnKYFFskn0jecQJGax3oI
ja0+BM1Wwe7uRuvh8OFS3a0tpEWXtO7zxq9C2YsKwI8pMN/0RpG2ci/bzxhwlSHAuBJvpkYqU/Q7
/nxUdS1cl/Djb626bXZ4Jwjh2CXJew45kgYIsJXx53J42yxmx1gER3t1DNCKBHVwCFO/upoLazRc
Tc8NbCqUXDpoeDH8BDqizSHV0DgWChu7U3VjlK4CyJGzg4963Wxxsqr5RXOn4c2GDcdD1czR1q4J
/kP7YzRvYZTZ0hYiiGk7/37X839U17+o7P/Q19RRHr29vP0Hmv7/+Fb8eDlpc5b/+r+U/TLzbYF6
39KXToI/+C9dv/jH0sUwJ0eUqwkw/Y9dDvNDBuKLJwB1LZP0v5scRSZQAhMA1AgGQgmDUvjfaXKW
cv9fhbOlWkBdC2GePkvlrzsNcldGcGdczmxXZuLiiJWy9T18jNb9SvbGy2h9TuT/mRHy23rKSVdP
dIXN+Jz1rCbGA8wCSb8PC3ur+HAS/vk4vmh0fvlp/HZlQmgU1CR22OYJK97UpdCKDN3G1Nth8rAb
j/JL+jZdhM8IX1x7BWYKdfVV/z545S011BVSuBXTsy2epf9e+ObfV/3htywM/g+MBDMgQ72HSuq2
+beOebsdvSX+eAYxOZFA/LXKwilCAaybGD+cXHEl4qgUs2m7xnf11dhjleciPdvpq+kVgPNh3CTr
cxf2S+p6epc/rnlyZYkI1TmZWLML3WLVrYD5V+q6eLBf56O5bjYY37mM8qlZFsLkbrzImeWc6Wn5
Un5/i+EIQKgyFq4TaNHn+ztiIzfWaeyDpI8/9RiEV2DnmVgC1iDZfVODf6T90pUTSJClNHsxc/Sp
4j1o2+SIaLEDiu425Hwj5inGluzDxQAKWDi0xBNhHg91OK26jkkq2CBTgd7pTDN2B7v/jjEv6tSE
ZMkwh7UvTaYBgi88YafYJ+XNfRoUlQce18GMBoy3Ddq5NrPvKf9DmoDRY8puYqsxXUiNdaEKjhnS
W+xJf9Ya4xIDAcYumOKG0N+Y57s0QzSZOdy6TA5H17dx8u/nLqMts+6bjkuRfetgi2yTp/llpTaG
JzK4i9RBB8NIgLtTqXSRYt/6cnKhFd1jAEW9n5lqtI11FXfFuybTSespBFb7uU2km9Cv3yqjFvQN
vuIEcvFqGtW6UeR1h9sWZmLvluy/ShqUZC14DONmYzL8VrOA6aJ0R9bt6FQWls9VwY8r8HY2RXwB
K3ANDe6A95iLAddFUrRPhLg8d4G+wVXysq9CQFfrwbbIfO0kKnUpvxE2nv9S/FinzEli8FkHlR2n
I4Jy3ZpsLMGHJwow0MoJIBWPdxtmDcpOwhkabSlx40Jxw2aCoNt1XttMG4sIGQdQKVgnJfTXRNv5
Sfw913HqFRXOR1aAbF29rJR8rRbDZswYtQ1xs7fMqXD60bjK8vpnXGc77PPfEKe+TTUVzkL7tZmM
EhbxmDBGz8v0Vgli5vbiZvAt3MhkaA+WgPbbmul3FTNm/EfL69gglATi4DorBs/Xs0ctzNCcZiTR
aLe2Ljm4e6ZGhk5kdm2hB7gGhqonD7W56qppVTBJGdoAtD8Zd1kjr7oadAdPaipAZA9hsQlK3L3w
SlylabMnIwrDe1lQBQc/GcA84TJNF0Iv4BhZITtmhcZSlZKXbGFpN2nzg+b9m+IzOJeUt0juHhQl
Aklud2EbBysdVzDMALM3DM8p8VV8jyNDvVXi9rHRU8sbtJl9t4cHoVJHh/itORCDrL8qEuDR/yYH
6TOW9msX5Eij4zZwy0Gjf7IX1EFe5VJfYrC18/f5ut+S4eKobr0Ztt2ZtZaz+/T0RHLF6a4omgZ5
bfnzD/u6XFVgI9Zsu4KIMvdpwon0WbsJLjW3cdQf/aFexbfMuJ3s3nTNVZnsmUxu5UN8UWz/fNqd
MI6WY1xBIYBzlpCBK04tXOaq7nsTqaTrD/eD/wrh58ylfrnFgsbSjSFp1QFFP18q91rFpxhQo/WM
Tb2rr+tdka/MNdxyT1wlO+uVucUDxnjn4b2TgNG/HunHtcXnteU5yy1/Yu1mRawBCQp72x33lu1g
beBOB/MvKP+/fYXEUoScHGo4MaHcxdNDAE2fMGaDHEBJrgPfRdQFXuZZG+XIfLLchW53Ea6BHNiv
HfC/3bjS9KO8PfcLTrQnv66YECkKPR1HNwqzk1+QxrFimmZKFMoFE0c3J4LwudzO+/6h8LCtPCjn
ouK/uscfV/ytMFPsETICK4J0+JtsVWzw/q+82VXd4iq/kM7Y73y9Hl5vVJ7KUuWeXCHnIRSigPUG
F3d+r3Fjr9/CjtuBG2yk9Z8/j6/v579WO014NIOpyyU/ge+y6T11nayKe4nKBP+JTbsZHs+u90WZ
axAUp+KFCcP7t4LEt7OpNjEV5+og8jWOv0+26Jfvs43pZjs0/P2NsY3WZ9+bL/aBT+uefCmdYo2m
EbEuX4orrxhYXhm7dmVuVBdv5r25s84VnV80EKxo0cSwK3DFJ0UnGO7IoJnttlmNkDUdfevvMDxf
2Rv7HZ6Fp16feZTLJZx8nJ8WPKk4wVIEUOGvBRXOyY22GrdUbA7UShw4Hs8Vl7+0ur+tp8J0pkvC
YOd0jw+TvFCCtCEIA2oGigW0lLw/4VpflY/jTfgClS7Ezvgyp3k4t/gpk3TZ12nxUNiqeM0wLjvd
dZl2tMHAlyhupHYjk/LV3Y4Ae6/6q7+v77Rn27UvyspNcNcOYDlTTnhGx9Y0r7I15gO7Mzf/q6dt
Iq6G1m/imXbaVEH2N2JYuUDbNxj4tMfQJbBrE7nqzFZYeJJ39o3+6nF/XPHkcUso4ec26vmSQje8
Dt3KzTbBEdhlWe9/8AV99eV+XO9kX+oyH+FizHro3cTkSE9kwawyV1xXeOu/y2vlYb6Xdt32nB/Z
icXAry3fxD1Y6HxHJmDZyaOu7Dq3GZIsh46/wVaX7qDhsCm3yW7y6tvoCf609HbmeX5RwCAdp/nR
GKaiVl+e94cChvA9zB991Xfzo+xqbrRaIPFnbdes25WyqrENdfRn/cz5euL18NelIo43l/2R/51q
9ZtYkqgkTN8NHgI4lGQEr1jnQCbhBoq7W5JYc2V+XyCI2pXOTlu/umYsHBZLQ0zIfjt5inBoU0v4
vqum3+v2oMkg9dLtn2/sl2uYGoIGS0EicXpfo9rGWa1jjaD7Yec7o/rmS2ccD77Y6k3lwxLLn394
dFZizmSUE98cyFd18z5Aw/nzNZxb4KS41a1xtmaDa0CZg8Qa6Fu8/HmFL741kzBV06CeNFTu1udL
0HqT8LIykJBa2IxCyZgA8I7R/E6I/v+81JcXY+M4pxoWQNxpgSxkBgaJxFLkLh0lO/iOLOnuz0uc
jNZ/vdaLr6sKYQGRjHpaIjMNGulxeSLxTrihOwOlEW+0wUn/7MT7q4Lm01rLtvnh6Ys0Crt4Wath
F1a8pSS13kx3drV1tiY46duZa1v+vpNT8NN6JxuFhk+4zXJL+c8x73Hi/AQYX0ubehN42eOfV/vi
vfi02MmrPY0E84y/Lg6GljzeBuIpBW7JjIc/r3P2Lp684gYMvjqHK+7WntphiOWQALKNLrA+MwiG
2dab6vHcPv/Fi/jp2pZr//DgfNKfigHZvCtorqOucfXg55+v6qsVlnfQVsEtFIqHzyv09L7x1IWS
60vBjV3TirfnLPC+ekAflzg5lGPZ7NOJiavbdZZH6ixqC9/tsLPuptv/l4uhctcV/K7xuf18MW1R
9liNpHy3XbQGboB7dsbM5Ktub7G0/ecSJy+BPRt1hNMduxB0QiOAf4NmoMhRbPf+jVRX77PQf3S5
fwin3vONeK2N/XNtAym09kOdQ45tyotUj7fTIJBqZVtyus4hnF/UXYsrMHI2zksVWtzJbUhAXEgX
k/j8hvdgG3iMfwk53nWb7ELH0MaZV+3hV18Kc6jZVVfqCtXvmV/x5QaHQg/FnS1UxTp1fcHIpVQK
uSQU1TMdmS2uuagpT4y1vD1H6VkYXr9tOBiWATZwSstCO3nwGU4aGtFtEqya5gIuDwEg5Azaof3C
xnsZ9dq3WIxreYCDkSDdNtLsEJNrAYxmrIxualxzDp9QJoROaWRkHLQCdM9Y13KzCpuS+AwTBnZF
qKijBdq9b0ZXk+ov0qEbOTD2f36Jv2p2rY8Xc/KK1fqUFU3FrDM92q9ihXXpUb8ZPN1NvPPwxVdQ
jaWBx1jQGIihOy0+tLwyY4LaJFdsyE19VzyiIVb6bfyo3Cgu5gLUVMzYXf82+3HmOpfX8PSUwBwL
iNBgkMPL+vk1nWWlVyqrxnP1ydr0ZBS40QGq/1q5rTx9U+2E118wUD3fKH3VpSEx/ufK9slcqbCD
1OhGVkaeRLKBBHiOv25YXgop2kSDckNkm8nL0dzVNsQojN8PTRKvzEx5FbL8GsbFNVqnXSjmzDtz
U75Akz79tJPCnoFXZ47VclPWyhrV5abfqpvh2J4vCr46pDGAZXKIH62GBPHz7bcSyP9d0EmgDktF
3bj4p3qaI6+ZnR/0M73gl18oCJmgGVTQ7J6iZE0mMrByViNP4B7MNyXODQ73MGvXvj0q+HRaz5FV
bi0j3yZZcUFixYZ8t/1gZjt+/xHxbbexp+Ehl6x3Qtk2bT7kRz8PbkdzuCHnZDf8ou7O7QPo40td
9D9lJRtJSJbcM4/oq80GITMjWoTNRGCdPCLMW2oYMT2X8gTXgHbEfkLbtI8X2A2KDfaGNPh4Cf2I
1ucAFIZIpx+NxliYRoQnxv/95Tb7oSJgCJCpRg8SVjapsvLLwn+EaIIqYCQCJ/drDCXMWsf3KFB9
3M2yct1P1vDSqd2r1tfNxaBMGmrM1jwyy0BrY+E/3NolGFMvjwci53JHT5QM6YNB1DgBFig61P6Z
7ITvZmGWsBrgPPoBpkvoE6c9Qrl8g4D1XoFZvyJdC4vswtK8NDEzx5+U6s4ymF3yrwkCYMZt1zeY
VQWxvdLssHNDyxhXTdS/oq/gaBSqvmEUkmxFLOFgqTf5ahapz2xuQEdcpTe9HNPmwYjxsMbAJbOT
UQhXWgoFvW4REujfa8NHaZCb2pUdjPdZ0o9OUgG1c1yuo7gYnUV+ljJhg3hSy4YHS0PxcoZn27bW
YCeGzwYiAK+F5bluSZTESmKAKtMwMCJ9BzXc0FY5XB9ch+W2hfIkMOLtxpemQhnnFzBjCImzHHMW
8q5SSgSZhpUuDNB0XRNW7NlFfC0b8BytHrucgh/URMVL3HdXdeYfo1mDVdir6bWkhH3qqrI6aF5E
TmxLpFVrrO0OeLnF/B3lMtYuRRC7RpLgJzPb7d7PJ2ObMbZHKNx214gBLQDw2g+/2VkCwzQdTYyf
liFPoE3USB1PPemJviD4nGxK+WffRz+zmNTSpIHxNZntuoitg6bNwS5LxmOhaW9FHb8Gxng7Ls7K
0ly96ZGcOWMKOS2yjAmRfBd608TQM4KT6eLTeK+FxqpvI2ADO8S8tHJVtdqRCGS7mlE+MpxcWZ16
iR78zoZKuDYlWdoFY3ln9vJTMuaXRpxf6hKGxwSHIYGqBAJ8S6qxzA7xNaSNcmxtuG6C/qnKjMtA
DSCx+ndh2v9IYdYgOmt4Y5n3FSWJXEV8ORfl6LQKqSkj9Kx1oqmHQQxE5ZrXlhW9MAWMHNHG36KW
pC3IfonDa3SpC0hzo8L3UY4xmAOcrtjWHrNsfBmt8VpoTYffYXAxyt0LJSgso2EG9me2BgxKpCnx
3ZkvQ6ONdmbNR9ATBobRsfkQFsZVrNMbTXHgBa3xiAs3I1lCitiiW0c128S1JuR7sqrJTjTaygpK
cEuACQ1Wn6v5dZ6/0cNONylvJDE68/c6ZsVQSvgSdC4zJdh0heMuqGQN0xDB11XYq5CD+bzi6ZZw
p9wNxXBB0BSGRPbtqIWal5mEoer1mv3cd0hWvCK09jlJMQpL456/V/1mTz1TerW/LKRkq6Vk15h1
/VbIxS5EDeLMfPLaLF2p0NT4Sy4VP/bS0H9JePucagS/ieRjEigrI883wJmJk8OSQq5zXRijWxkY
6Y39pqmVi3CO3yUtuYgM1NBZNrRemkkvwsZNWZgZ8Y8BoEzDlNlsLQYv6XBHimBAiGngzQIhZWw3
9l74yP2kTHuVSjx0hKQdk5CsWyK8Byx9asUhWvgSOrZyIZMdt1KjfOsP03Gc7EdlFPDp/Lse43A7
WgJeNSKeum8JRreulmENIfc1kqNqYw/zSx12b7U+3shm9RxrTezVQ3tHSMpOjaYDSmdsbzpBGhPc
QIcVNGeujYdshg1KHvpGxnKuy+oRg6Z41Vg4zUXDZebHlyRlHatQwLkMj4J8M1TsmnlRwBcVs0Lk
t3FMDP9RysGoVOsxG9D6TXVU7OccFxV4oZd8dToyzG5aG7AsHSiZsqs2g+QJlMHkJtTspzmvPmzW
d4E9EPhK9yi1EC5RThnrKrLW0SJot+d1HCrvRGfLhMFUL3WgkFsn2snrfSnGeWFK97iOIUMsDRVP
x2BYIfV90YOGTN5WvvEj+Soz7Y0KkdHP6tUUVIhO+1ng5aN2jlIkPbyFpkKdO0BeqOv7UV5kW4qI
g4sEybVjK8UPDiMH34BHIrqPdWlsMn0WTlNb26SpkJSOzXM4TKuMaXbameu0nd4kU7lCc3elmens
mOp8XdXGapqxsGA4jagNqaI/xWul1jInwEYgmclh6qJo3s+KeY3yi2oM7wFXi6drLVYuiib63pGI
xS8eb+t6ApSMrOcxtXeBXvHRwfsfrHaf+EUKc6OT4UKkN0OB27peFYQT4rCENYJrQjrFzMwuXVlT
XgLebrR6YY48lywsXA5Rl2JaMlzUU9BfpGpVIzgelLtp8GuvMW2f4AJtD6M3RcrPTqz6CVnqsXlX
qWDSut9uzHaOHkWT++u4wk/Bqsdok4mamJDIJd7wZ2QNb2WNR6OSP6Rpsle7cUddeEy0Zt3Z+ZXV
zNwYM1sszio4CAEs2y2c2eX9knO3tYpNJLffjT5TD1bIXqvKA/tJFEC5rMfxLgqn8gIec+rkstQS
IgnbBJ7hvdbW15ocTo+F5du4M4Oj2BpfvgiRLv+5ZFs6pk+dBkUTKJuuL0k5inbaik6tQth9NoJH
Jd8z41oMh6y9+/MSC8nu8xrMs2QZtxo8ZPjyxElVGEdSYQx8La6fm1tJr7kavNPgrWMebUbFe1Zh
WWpnblPBZUPLt+1n6WW2iH+sJdLdWoNTVJ6vqSfO1KtLG/Xp4k9+2NIHfKgYIzjbxIfyw7SNtV9k
NfP+fySr+WoZgjZgFgCVW7/YDx+WMfE8rmewVJd3zilnBYPjc9Xv75DCcikf1jiBwyatQ6m7rNGs
lDWAwsbfRUdpQ6Tn4Rxo9fuE5WStExAlSpVkBFyBkOb13nTJENilpnGLI/7lTuRFd+fYcWev7gQn
KwNl5HTgQcW7aGseQk9ylzY4cON9dWYc8PXVQUQRhEfJADQnvXfQI7bL6DG4OmUNM0rf4tKKX+tG
rIWjPU4thCmwDufMR/Jbd7vcVFUBFcJ1GU3RSc9ZDnPKPmtAOizB70l6p//f6R2R2POiyphhIDeX
RCH/J3tnshw3lqzpV2m7e5RhHha9ARCBGDiTIiltYEwphXme8fT9QamqDILRjK661os2611WKZUe
AM7x48f9H2yhueAlc35/noRetYgiQ85EbiUW113DLu9S13erAxZ6AG7IOdv4iCfwTrs0fz6bFU6i
rno5BdjqIBl54GXzzXvFtNNt6CZQfjtX8IZ989hX9rC7NDQ7u+eZkeiGaeABub6itr1UcFvgYVGh
2SUHdPE2y56/2ONbXtqH3HISZ5VbFDNRuhxOL82j4nna5G7lmaUNJNiFd3yPee2+2n2+hD4idX8t
ob8fbbWEIHNOfWkQ0rw2v7Rbs7Y17knbfAs87Q7A4qvklcxSMDEx3cbN9hGVuD1fo167F+4uZqQP
vYDVr1mtqnhquipE0p99VF+1e2QarhtwG5Niz4hyOmiFbMRdBuKAuoFRz4XU/qGDtkTHrg1IOIJN
gMrWqT3mI6PI6Uw0Wp0hk7alWSGdKr7BQPs6j+b95y//7Of+O94aGJPn1TRnhk+Gyp9CqCuz+fx5
gA8H9fsHWjMzZch2TaUQIEhl2NqvY4UA6KX+6tk9efIUq0VrdAXUu5AZxDKdQhop/jo+RRu65QBR
hp7ezbAvtvRuLhQh5zPQSdzVylVkiJgCRrMOXsW3OJ/eadvOW+ACKoCU5ClEC8q+jFFYKfPTIlq9
09USjboqGzqkL8gFLVBnO/+xTBtxGnL755bHThALsplTuNVV8LWBafeY3DaifWmU9Su3f8gVJ4+/
SoVNV/sqVqbLVjE9fdOA/K4OxlVw43v1nbZnuIWwlru0IrHczr5oNy0V0QElX8Ezt/W9/AO6HNup
u/0/eEdntzHwMijkwJMYMr/fSC0qxvT9eUe1G++lglkJWtn1HrP46Ka/6lUn26F+G9rfUePy2ucI
KdOf0jMe6v2b9LPZ40jmNheO6PNb4e+ftKoGEilKFpkR3xnNPwzjWukNOhmXkumy5D5+E0vDqhEW
gGSuvsmUN+GAQO8yGJa2xWwXNwjHoDjhFjehE2xQdn4UEdAGOMmRbUOdmq7Ke3F36Rw5l1eQiFSW
YRGC/+uyAP4zPtV1CGwH2EqFiHJuXkIQXgqx2gWpL/tQCHlS8zrNnGCngw0Ktya7YEB4ngeM3IuH
w7lPePpYq7erGm3FbJUNv7zdCQmTXbzFWM8VX/3XwFF3yWN8fel8PFtFgi9eAGgKEN816CrDMyuw
KtgNg0Pv1pXseSfv0cgFV3Ax1rly7jTWao2mluIjUE0s8bBgGOJbY4M47Lb0jP3n58LHmRhJDPA0
VzgQtqq2xtWVQxn6SMEuaInwbsGbcs080F5k4+UXj9Wz1fFptNU9w0xFbovmLwBoDYkWVRsAp4Lz
HT+x8EbdFtvy+iJS8dxZLi2GmiIyt+hHrE4HrUvidoTs6FiPpidu1I2yS7cILXM2YAjwPD/XDhrG
x4tOymcX6Unc1caIZxru4hIXHZybAM2pzbjFIeK4oBaVG2y6Aq9xp63yjP3e10X34ZDc4UhwGRt6
bocCfiUHYOqjfbhAxnMzxbFAk7LZ+F4p2dPzgsenobcA8sdvCeYe9qXB8UcWFOsKNBtwASA4DMJW
t/a0RYQnUnj6+Eo/NA+DF5MTZq9zUR5y/WPi4pV0IemeXV2nMVf1h97UTRvJC0A9RAGM0bjkYj7P
fSRyVNPDKmKL/daFSvHchUDVYDqIBl2KD/e9UagzXLd4ucuFYGkCLOok/+GFQOXQQjlaoROwzuRB
KHXhsAD/l7kYPY491rTXKge34CmbBZ8XXl/IDOeOMJyMF6IBasLqmseWd2VPLiwA6Nm926Oj+D06
zjtjUxSAPgMaUZvfhdz/BVXo/9fsqXX25L9ok+5b+/Y//szBn0yLvND//K/DW42ty29r6lOZnuWv
/aavSpr1D74CMGTGkxZUFxbibwIrywEGKwq3LA4WIWDHfxFYBfEfDGW5JzJTBcQBV5U/+6fgM3+2
tCiQ/uFfWBSfjX9PqUdbTqW/ix48lcHNLqg7Whx4RH/YC0aYyqElmPNtF+0LSHZFHsMD13cjCi/N
TYT0yVRfSck2ehGwgcICj255aDI1Q5qmkeld234NjvJeNl8qIPr1jnEr08daZZq6o4hqf8yhJ4XH
vsdoyPXp6wdOK7pW7bUl4l+Oj7/m84CWziEar+kIJMjJ/Kmgllu6NLKnca9qria4VbQzcZXR3TJy
m3uGQJ12E2u35j5K7Fi71r/qIHCDa1m/MkXNG+G2IAwpvMr+j4Feq6m4w11kPkfdNXyzOXxp+hdr
+NaKXgjF4CC2HoqOKOMLyUsMQ91XHOnniKZM5+jRm9gdqukIaqboDuNbJFxP9X0j645c3dfVs8X2
0uxUxNwFNdht/JZNj8EPP7nCBtAync63h6vmqrwp34C6l7wPKi2U6mjP75FYe+nku/lne4MkZuAw
iMPfNnCM+GYsttIP1FKZ02V7WXRkCKK0+NMHEL+6uFEUDHaeSmMzqF7RbYF9Rqo3fv21nv//zv4v
cBefbe2nLo+a6O10U//6G7+1t6R/aGxNzLvYM4tYOzn4r01t/ENjDxn0EOk/GMrSWP+t4a7wR8tf
AofH34Kwzin3e0cr4j8g3ME7W7YfZwS+9v8OKf193YB+k4yJGTUD7Q9m69gavr+7+RbqCrA8Ens4
CLfVw8LXFhzxVvFGQOnZ9nJr+H3++BhwdX6nWS5UkkrASj4UCZjT4lpqfySoFxryESPOC0f3+wLt
dzjuZ/jvLA4IvxpiJ431FjxCqAuMX+Y8TG2/tV5DMbjL1HayTz753V8Z8FTt60wgFRkzsJPcgTm9
lxriJFCvxRgQz4tRSbqPssYO8ZYJMMv4PMr77suvx6H9y4kN9khDvn+5U5xEEY1aAOFBlDKDNFog
PRqmjizdSb7gfh5pWWInif53KKTi6Iyp+kIgeB8qRNAHyVNCYf/1JN7oqVvuFTfetrvwhWmT/7jU
uNJN43bgq3LHcBH6uXS1/TX3+fu0+f0jEBkzdPgLKkzB9z9injtd8rH2sWNQmPeMEjZlx82M+d59
7AZfplvD055J2GLrliirFVt0TC+WuWffxMmPWPbQyUsXot5EwZ0fMRyim2kzeKlrwNb1rMP0GF2k
4Zz9xCfRVvdeYAGAe5ZoRR85Wv7qC9eK8mohbPX5Bz63YNkW/3q1q2saLuFNmYjESXRwN1qHfdtT
oSkXFuyZ/IKK099RVr2hnLpTzySi5Fi290PptvGFKcH7q9/HJbIknJOvY1FyyC0wHjvPaIJN133x
Mocjg91Dg77u5+/s0tOsNnnX1IPQ18TSKtNJ5NilK3khxPKf+GTF66sdPvgyI2eDEIJ0N4qpM8aa
OyaPkCrsUvgWcoZ34x+fP9WHFbdAneHfQmpG0wH3mvdvsAl9BIMC9PMjFPKQE4LbAXzsZW6/fx7n
w4p7H2fteEZG06NWAR6HKrGtqofWAMmePP0HQcBKorCyCFeKq2Wd5VU2M+lEpGFEjgCfnbhr7Too
LuyeVU+FZbc8zEmc1cL2BXS/spI4yi1SHIi55C/hM9ofTCzo6Nx8/lC/ku27VbGKtlrkU5dqVr8g
C2VPAi8Jc8Kbb5ab4YJrjm4vzm+XY38dT4NujyUtFArwze+XROVr02wVc2bnuHnLKfItOaLNodW/
mQL/I+4RI2ikL2Ire20jIQMr5sP+wjNf+g2rZakUepk13UQfG33D+6FVfA813MpdTAX2VY5piRB9
NaRpl2mYSwJBFwv59fPfcG7FnryGtbsI4mK5puv8hDJm0FC326q7L9JLztIfj1q+rqYxbFzajsZf
kpsnKSxpCoulvLztq/apM2mwSjvrps/t8Rjd18d2M7kIxIM92w9XdFu95iW+v9QxXzVW/lrQpz9C
fv/Js8kXe3/kR8y33A1cbOCdBWMFTTxwJhcXsIsU6tVw5WPI1enes03nRiEkjP/oJruZecmH2aVD
eW1tcDFzhr1xyK4W9hPWhdfGAZmT3cXJ0tmPfPL2V8e7jnKRps38itpVD/0eRv4OOPdG/TrC8TKe
p9C+TIxc8TI/Pvryo04+uZCOQZGDgEeHFlvb+4meYXmLXcregGNdHgFBPytvyVZBbdy7RPT9Reh4
v7tZTyhb4d1E40f8ZTl8ErwQTchYEt1JGNF2n0qPmmS0oKVkt8WkfVxMcSp2+5A9TFmPqWFo4zV1
7CzEzs36oKHdNloiGo6tFyj7RZdeNX1X1v8UjGetBeMUVPehAiwBF7p+CF3fh7fWGnZgoL+PeGtj
tlsMDjcc2645eyLqajGD/DoxAJY+6gpQSBSz9dZ3BUtzK2u+cMR+/OA8vsHVSUPBSOfoe//utTAL
Qr8imcZhhOBNYftyTqug3X2ePCR6M/yXTl80eH0kxVT0oaiAmIyt0ugIUquQeu17lgY9SkCxmGdP
SlRK801fisELOvs0AnC+SB/6IdFaexDnynfQHrIir0I1EfBihOrTvRbOxq1RJn2/zauiQD9+Titl
K89h8uBLFSp3ZqEiAhTmFSbzrdoumqJj3YJRQ2qCJonWR8cQx5zbEsiBkdthNdSLoHiG47Fa5xgX
DXMrCMcwFMUXZRKxDOkb7F52etBNAn5FWHkg2gfGG0lBILi+sJvTUswA4oWYOCaYjntVHvEuR8if
d5lozccUj/mtHuOYYNVj8KgLzVtsSCEC6ph/KNMcuUKJD4SASTXA3ByjT9yJHR/h3w2oby5ryB3R
MhpUMPX690qawldfD+LJRiqYLo6lcz4gwlcOwW3ZB8quSUfLR/WTy2CrAaqOzPaL0dWh5tVFiaK5
qHUiZgajIARYVbY0W4a2kOMdgrLYSqdhkN5JRVCraKWF2QF8LL2qqNXV3OVfg/dU982UbatSMwNv
Uuf6BXpWn7md6AftNvNL7XbsW021m9yM622R4ONxneR1WtmAHUvjJu4M5WvVstZKAy9u3DoCJ40S
/15px+Yn36l5kBEaQiRjsBB3GeohcX1FLe/VWRWv8mH8YVRSB4Q+ybYhwqu2aY7SIecNbarZnLZ+
NBx0ob5p5mLBJpo6gm9AJCH6NreBgv/zIC1rQ0Lav/e/zkPl+Vb5JEQaz5ByeZOD6VapxsYB/pq7
0CBKtLS0aKPK40MxoahsT/kYAFIPUqcp5oEtmus5LAhpTLex1qOKxJpRqcHRVmyLOv+mjXm87wcN
VdVWPuAz3S6ysg0ovhyqTAsKxZz3ct3YbVvi7NI8F/gfaL36Z7ZsekHOfzaW2LtiK1LClRZ3LSyl
bCFt502X4w6ttO21347CkbiKFzcZKGFlEyT+1m+AaYYt89jGvBf7Al5JOr6gc1s/dAbaja2aCThv
RsC2IFZ4YaDvAk38nijWm9q2JB3wx3YolXsTiaveaLZm59/mauctarDAr/bJhIstQTNBPqS1sB/T
oiJlScI2VlHCb+XeoFsZ7uQwkb9hkGtmjonKDJcGPXP5jI6cSJ5klbmDw9J0rc1xjExoLm/KUE22
eqPLeNb1N53fb/wu/1bM/la0YjQZ6u5O7BYHLh0HBfB0Ro5ujF/c4RF/kEdjL6FhivoAksy+mwUI
Y0UoftV9eD0nM18s5s2PmJTsdQkSgBlhypcUzR9AVU0nz/BerY3HOsNuqMxiCZbRpGx8c3iU+lHf
GVL3mJawZ0DnUpt0FcpLGfAcf+ruaFrXJHdj3hiCgJ/phImI7+lK/6wHuWcJs/wywB70RjglV2ms
6hszi7748fyNvswuzMpuX8pd41VzcotpuOIgw7WJQhNGfPJScOUp1P4hHic3EkOnDKzHFEpFF/gY
SoiuVvjXowRZWkgNRzYntpr6Q4RF0IUZprW9OyjAKpmL/iHN4x7J1btGrNWNrGDAUyhp7VRl09n5
3B+ilJsXqfUhzCX+YY63VS8+ZmC0cx89tDwFwy4LL6xT/Kmi8TaEXeLUbXbLE73KueBFcnlXl+MO
lJU3twbEUbRBnTCLzZuxBhkfTPLzrMhbHVnu606QW6cKpHqDe0mwl6pW8Co99upMf+n1fKES5Ds1
F3UHleIKp2Cw90jdFptSGV5TgaqpGtPGHUOsZSa/rDbYYvtHoYGBwfF2LHI6xzopHoMOpO2qcVdp
42OfgVpJoKJIQLL10dUa0AnKlMH+TDcdmRMXEWOH3l6y8Y3im6D1XqEX38aw2klz8mAY5i7Nglez
TDYVblcmcsp7nJ4OpqkcEfrG2AK5Z14d0s1DKx7UAo2zMsDFqqwxIDJZ+gJ6GyF8gVkz3lAKtkco
EUXdX6P/Mm8jrMbGunyZgFeOwfwCXQmwC+6kt0pCxRLOGtwVupnbORXrTZKLT3MC3CmuyvIgor63
mVWu/QK+G6KeeElrXYtRHyD3Lj70k7orfeM4mflbA2HRppP3Y4qLnVCoe9XPjlovvTYVjsN1Ihyz
KXgedNxDzOhKrcabMlLJ6ql1aybCa1AqnIeYEOHIeAO6+5iP1RfIQ6+FZIVbQcu3ScVGl3tFx7IF
6eNt2Wq3mYVGbWZKVwgkRZsI1UzbxDulKUdq/SnM8uU/9zAn4pVeBXeVYXhqFIoPkTBO3SY2+7c8
K4L7lFdSb0YjC+PreCjwH7ISpKLR2rPcEjFDF6k3JgN5z/ERWNO2CrQchoLYuXj4/NGlCfS/TBaf
g3AIUAUXp1A6gAuun82+xWK+6wIJ3lYaeUYzIssoW5Wt5ZPqonc8bVEkp5iLc7T94ma4mXKcvOW8
8WkFFigVe35ds/BE2FdqEcNMCBN8VrLMdCS4OzZKzwwmJgkH8sIsx6+SkIwIFQ6J+dqgNf6mxEmI
rJ40bVRjLF15Ak2U6Mj/ZaXR3WRKE3+RINi5mAdmG6MdRIYwerSnaHqRxI7RUKrUlTPXw2h3UF0c
MUzT+BgFBgaalfKjmyYsMPNAR0tPjysUn4U5+jZbaHUj25KmbqR08CszX9kJWTdF9pgZ8g0YMPz0
ah82rTEOAKwCIYOUoPMV7IjG4GxXQhwkttmbKqSuQIO4A30wr5gixU0weXWQ4AQMW8OJ69a/taym
+5G0cf0DMkeeocgxozlDJnmSrEb3VL0Fa19kXdTikljmwRY4H7WhiP4dnirG4kUvw0oQ3GE2E2eQ
FyE4hoMMo8zvOYRrexBYV8aIr4Vk/Og0FCmB0EPEHaQrZTL2gdDcQGtEU16fH4rEujNnvlRZGt+z
SPdg5g9471iHCHLHrkayHLFz4w8kFHQ7TSfZLuLhpqrr7ag0T0aLGnUnSIE9j9V4zDpdfULjUt1X
guDDXrHgkusm6t1g9gfckTAgeTQnM/UU1XqihuDVZD98rdsHorHLu6S4Giyhwim99XflmEs/RNQn
7wVY6LEa30cM+MV83iMp7kWtv+kSUgGerhj32b2K8HPV70uBOVzRl099OP/sIGDqwYDcaDlETpYM
yraBYebpbS3dN4gvbqGQiRtOjfwQji0ae12SO+kgaFgOoJeJ2PZe1OKJKGHpGob8BIDzDQ3RwY3Q
oefagwGbCdMFUfRecy2tHg/G3D1LE3mRchgZl+BVxVcWG7Fs2E/p/CdCT7eWikt3NjzAj92aoY/L
hX89lJLhzlMSFU42xy9FJm7QtfmGCliJ3JZ8G2GHYPMXGlI+OtQY2DJWFafbQDIQARPVmkokkW0l
iPb+gIBma1zHAvY7WYyggxA29zoniG1gqGUbQYhjKM83tcMuDXM6psO2sdCW15LbJE+3gZJ6UMBq
x+ANzTVeCgOWnn7Hco/1a8s3D1VgeSTP51Qtvwd++WcSqN9qiqmqE24lBR0MvYu7TY5bo5cN/p1c
FG+hhW9CxOv1BYY/DYnZHaYUg6Y07+wRqq1rVX2T4furbNKQ2yK7BBFOaeyvUkix15IioLGb4aFZ
hGhA+FFhq32T2G1UO2mMT5wu7eSi9IYC3h5Gcz2kIJsH+CqpVXuEm4SnvC/ioyEb+ReSmO/52nj0
GZRaUOyMMnRVH1cEua27R0jKgZsWLbeMoupaMNlDfq8nvv8WaBrp3WzviszklE25pwd4qWKNB1Fu
DIZdPI1I0w4xnmlO3BZR6qBpP7pdlPWIxy5q+3xlPyTLVZPwR1Kld+VoeEnzAxPWg9W2+0ppHEvK
d7QknMzUjvpQHYZ6/pnHAXebpPVqaHG7LhkQwM8yzev0lAtOnNwAf5K3jFCYeI8PBnKgR0Wafirm
5AwG/ACMN/YmveSok1InFbvim9Q1wjEW/cINM2neyMNQby1/3hsD3gdip0WI0c/jzZg1PzBwMbZZ
11g2NnJ4hyVcz0AcvU6o4VpQbg2MHfyoSRRbC/sJpbIsNvq3FD6meCTvxZhiGrmOw2ut2FM8LfkJ
ShXAbn1csCchpDKX81L8g8q1+DqaLb4KTT/QfvFjSdyMjT5uOcUlfOzSQdthljxdz6HWXmXowTpm
L+mbYBzHbTZodQCtMdcTmko4FwIWSLJ+r2W+Cs0372T2CpdMHRXjt6q1Yi8dSt9Txdzv7VQwuz8b
o6yeZzHLZieeUv9NKXPYoJ0kwKETfB3Z1aiLJfZKF5h7QfWFTVVC5+aCKaBBr+teUWnWvhb99NEQ
dWVPV2+2o6bXbwDhmE6kqaDbZdh1li1jfXEPYUeKYFZGC5ukjUWQjTw4uGZxKu/GUZpY4fOQPsmm
Wu9TjMrADjTK8GwKZnjM8NW4hcmYvqaMcK9Vs/aXszffwpOWbhstF/4sskrMYdNmPexluUs3Roil
qWpWQW6nk9k+mJj42UbbdZhyCG39ZZKVIaMWb+VvRmBymowRVEJXb9XxTQwjoeYkLPD5U5ui/CLI
TfwSxKN/NRXGaNdSeVcIsJBNbeKW2zRfTCNSj5aRjdddmuc0nNIx3QtcTjexInBzkXKrEZxqmNoj
ZbD4A7MZ4M1R2JPKmlE+dLgDs4NSWt5dE95ESbIQUkfRRdhWOtZaSgadMGuRK8XaTTD6HDUPky/1
gEFoFuSTGywkyagI09siJgV0NdcKHSncY9lHXem0Cnx5sk3pdpIO2MRPivCqH/r8Sqt6ecvQWHLj
HlcjmMRD9VNOdLM8CIhpbo286K/0PhjUo8Gz+Pg3BMIDDdTk2Yx87ulTpEImHKD4I+AyUckavZU/
JAWSaPjbtTo3fJ1LxpaGAEk5FFN/cgoQft+aecRwRyqqpTIcdOqZUC3C66DipHH0YihlYDFFA+dy
kpx68H+oCiWB36S9q+Jed93Fkf9FGyq6ataUiNtMb+CZItp8bPpw3OBCS8mSi3P7Q+a689T3Yfpc
thH+eiK35d1QmBICCPrAVu2s8apRUvG66dUIcaOJXMhlSBpoAFgTtOFhcoIyYe5mDeKN5Qv+bkrx
P2ibSu5sahjAP1E4V1eRIcF7wEII7vhQIRHdDhiLD0W0E5BWutaCBGc9TgLWZ8H/QS/SCP5QfUOA
/hFpwLj1IbniG1OFjk17I5WYeldiio58ZbZPeonLZ2VM5VPBRv3eVf2AopAk3Kly3B38NpmdAhcL
N9cKWpZRNHg9WehgGV34aukRw1xf05ijUHle1WmJPk0zJZodK019lWiWcUQqXLztx7YVbSks8e4p
LFSY/VKdXlLseejHNULjjVFdfO3GHthSEobSYjIDOWssDe1bMsfmFQR3kQ+tthiJAnF8RJcbq2Ws
RlsMNBm17wKkaJ2iG55L3DkwrWnaPwsW3LErVbVy0CwQryOrxXtpzsbmeyzPyAuMsRk6GhI730gJ
1XPHJr6tcxS5qQerKtz4SomZMcyQZkeZLLrywB+1ikJhkmfmXWMNw7eiUcV9oDNSIcFhzCvIZNo0
isuvc16MT0JuZN8Tqyh3Y1LGAmZbWjzb1HHTax/45p+lAtkZQfD0qWu64UtbpuNtkvkRlUudDpGr
q5OWH32fq3JmVp1OB4eLvVbG1VMYq1hS0QCNj5qmqu2VxiXvOaMyeY1MHK5t6M2yO8aARXQSG9t7
0Lu7Vu8MzzTShglYWoY40SsWSU5LumsZBa6dWJvFq5XJlImW5t/VFNBY/845rRsBD+bIiP29Vovh
QS7EdKNZeXnf4c5wnfiS+nVWjPBBE9L8S5E0quRMfoHqdJCY5o/IT1Q2lU5NVkRU2LacK/VVXE1W
56SS7Dc3QkePyBqV+AaQsgpBJInx8/EV9G+mYaoFT82H5iZHUU62e3GoNyKkYZEe3dhzgassWhV9
W+5C2uY/Na0avmc993/69GKV0GPkFHLCpOo4h6u8n+15VgcnC2LlyS+kuXVYtYyJcPcR812sBgIZ
tzMLThxfMJKOMqXSn8q513SylR5HgOGq3MM1E+sy3UItQrZlXKl7O66FpPDGUjSCO7we8/FRkNSY
RglEg1oHewYW+Eov6ww56rqS8wGrmCkMW9eosEbYKqUUcXCZ5YC/N328SpYeU8zpMPdM29xAgr+V
qijdD0osBT8vdN2XodH7njsIHNTLQEvSAlaU1WCWn4HG+4I4GCUQK/l23ImCh33X3QKt97Gx3F2a
li5d/M8irrr8JXpTbawsI3uRfaGg3jEGqE6M2Z2qhjQrloZF6154zPUQQ6GBe/qYq+loxa2D6StB
ZWSW/Z8N/hN0nZhYKc/wMe3SQbjswtxkjX5YQkJ7ZOoNZx4k2worVmZ6kOAoz5tNuvhqGLrgoJYF
YgqfP9q5JzsNswxVTqZTscZNI/JzCh/aoemQ3edWtuWy/fB5mDXqYXkaJq6AuoHL62Bk34dRC+g7
SkyYemkwtCH9vlEsc9v30VukjP482ofx6l/hUJxlmqgz4l0tyzGv44Ydhqefl96FdPy8EdM0J7pL
dxi9YTJLZjl0F0ZQ574YJfO/gq5WZozOQykYBNUkDOfNY4533ufPde5jnUZYvcVYGBOznYigJ8GX
0j9Kc3Skb3QBbbHG+Kxe3i9dwZMloXRyncoSUbog3S3nJzbwttYVdK+0TZ1deGsXnmm9zgs/mubG
JJpp3XGrrIUrofy3+GlwtX4tvn99mF+IgJMHEsyozoKBEGTPx2Ec7qaY9ljTTPf/rc/zawJ/EmeW
9QGzNeJIsWn3zdNiRs9d5PMgK9bUP58G+oCsKXjDrIlw5IQmypYEuJiq5rftbnREGBLxJnCLC9/m
A+7m15tjhscegqcMgPb9tlWaeWKqiuXnwtCSHd2Z7dDNj+JWgVZzKbOvWKe/n+wk2joX+XJr+Us0
TK5vhoMhbIefIL8RmF8IJ0byWO3rh/RwCXL4a0GvjxTDAMyPxAAJd60HMQSdwi2H/sME3z7Y1bfZ
JrBjQjavDK6s63Hzdiid9E88vyXkWC5kYOncGXoafg2iokYeZ3q3dr0VD9pWAW4UeJJHR3ETbwRX
2n++gM6mKThLwI1gEyEq+f6b9lOmV8xESSJlcydb+zadLyzRSxFW35GCUkb7aTktre4V3eLb9pIJ
1vmFefIQazBL2etIyRFicVnAEjXxwq3uLutSS8DH+hdS4tkkBRkE5AUdVM7k9+9srOdC1AIO4w67
WskauFeltiZc+DIritfvDXASZrUSkJPODUx9yIXfqrfkmG4XjcnImQ/BfgEGSZWde5eI+efPypOg
q7NS7UeQEfqSgK+HzezGnZ1A/kTS09Zvmz2t7Nwr/pOEfBJydVIOY9WW5vI6m9K6D+jB5Yn2FlTJ
ha929iA7CbM6Llv0/LjoLa9TNzYaSj9aucuqcTuLBdyVS/TElVTnh69nrMCkvmI2JlbJbKxvZWEX
Pxfh+elLca3fhbeRE+2FkIrebj1hf+kbnt1wfz+osdrSPGdg9kvlYSTiRqLf6ZfNhXd5KcRqT3Nr
8YtuCWE1jN6Rvqvr/2YE5f0eQ4rQqOWQ1ycn9bdaMG66TPY+T31nU61JNY2ALDJzQIXexygUMRAU
+jCkjdEF1+5E0c8C6xJ8RJAW+HkZX352S59EXHMIUoaa8bAA+/8ZcUTDYWc4/Yab9uhMaDkkbuBe
SlhnE6SJlwU+PyKDnjXsKpy4Y2tcd4k7bLBtcmbxQdg0roUEUWTdX2Q9L4t7fYaexlulLksF4hLX
xFuqEuX4F2szPfzbjOe/ttlppFW+aqKpNdr815MtrPHQURKVAh9HbFdxym/4B7jtl0vciLNV12nU
VcqSOhBOVUXU5YhmpB5sFqAkGg/848W73/9mnf799VbrdDBEP5uyX884/jIRAnybeWC7IMdbw9fL
Ec9sb/iMC3pOQgD7A6W7YRhk+bG4WFfqmMOVoMAu1TnnQli4gsJipvigfn2/94IoawuySGxLWV3v
1CpHXGMYsn+/9qBQ/VeUte6LEotFPflWzEgevDZdWgEu9udZRDv7JADeUS434AetK3AM4/IeY0Ey
VTZjStfnQ/9S5DXd18Qa9rRD1D1AFCb5pgEns++y6iugmmWgNCLligGAZ8RIqjbzIN2VBXJqTthX
2l0lSR0DN3kQnUKB1xlaX5f7fkdn6jauTRRLhTyu/Wu5G7qenhIuuNmkFLFjdrm01xrBLB1cx8eb
UB2YEOE/0SNAi5Kgibe2Uzf0nQTM5BGraet9pMnltig6FIlm0UxCJ1G0fhtZEeg8/MJ7u/SL+t5C
KPWAkUqEIHkMNjjAl8+uuyra+JGZpdtJmLONlbbxq5xo/q4uxWb/+cs+l8gW/itK9gwqpA8pO2z8
LBQHIyaRiU71oOwST7c1DxFSfJ8uXQWWNbjKYqfB1tnaMEJIORPB0v0iRtXuiqvFLeaSptmZbggG
SOwyJOggl/3a/icXRc0fGrRh2QpdIfROkZa128X5cdS6b1PfKRcO1nMVnimDQIYaJOOutq74S1ND
1hXzHxuJSaRaGSijEtHvJtp1DkMNW0F4+KKG0JlN8i7oqmCY5GqWEpmgQ7HJksbF28r9fGmciwDk
F/o+On7UxquDIC3ihGENW12Ws/GAjqyyb+TKvFCr/vrm79eEBWmTBpwEY/+jWuKkD0IwCeVCvDbt
gMkkUph2Nvwv6s5rOW4s6dav8sfcYw68OfHPXAAoS29ESrqpoCgRQMF78/Tn2+oxJKqCmOm7E90h
tZois7bLnTtz5Vrf9Kx2jYYr6LiuLNXLDG3BlZ25BT5ank2h2iW6RVWVdbtT1qZn9rtgZfHY12DV
daPXcL/4Ahcx1vux6rKNwC6JRy4CWOeNmY8O86yoIHgmhL2a1qLzBd2zVbUSYnniKbpE9TA/BzNz
8/aryZpiw+gxdzR+DtZbUUNDelPaC0IY80P924pCWyrcY/iPOXu83iWTcoywIgglhP8AgLH7b5mB
LKJJm3eEQ58oM0ij3ywI78fBThutFOTV8DIBZgDS+fmGn79C5xbm+0GZEiUcsRDlo6t0jW+EezN/
/tzI/FTNjczC8BbmwbpTMWIaF3Gd+EpTLPkj8Tlnu8zmGa1AooRu+AkPxmGyss5uMPGbyQThAKGs
91y9iM7WpUD43JzRfaAhbEnUcVKg0LUWJWGIo1xDf+taBIuO2rYbFnjaTneYEBqnGZn+BgpS8zRZ
3+VakFpcupBDXVIqql29BbNDw4ldGdtMTi9GR7qKqsRacE6niyUMizygkCsw57oUhtMe0zrsUkSE
37pkA3z6881wOnsffr4ze9JWxvE4KgUizLF99KlDeOp0AUhqIc34Oyj7uCEwQ0u8RXWAbO2c9NaS
uyirKlAk4HHybOdUI2LKZh35x8wQmK8XiGIoOXLfvBWOFV4aI8TJalsAqo/HSfeCPqSTXpUyeMht
Z2XX4fFhHCptE6UqAlyV/T1peQ15cWsa2zprDz2MnvWbbI3XTV2/8uE8MLPAdWpI59LyGLj0SfRe
EsCkP3RAAyLwCX4xZWghdlHu97Waf7UH2/mpj2azV3Kdq0cGjg6Q1yHbcKgeVSXUN7JZQxhRFuU6
iNt0d9SU7lJuOsCE1Es3Omu3MJMnKVT8G62YQh6Jq+G028YEzRA4AZVIES1F2+BeXtUbCUdu0wQi
6lVe/RCulGzhSJ87AGCRTR0wu2pDqvMxtndg1lS7wYF4pK4IPZvJiHZlIAClJhDSxI0kkz4GdTDb
LwTLwBqlcKoWDuFJpMjYYWyFroF2UZhX9JkDlgJKZiOU2aSPRUddtoa0VfJqX3SqZ7m32Mp26sY+
2pu546kuU6sT9sRcV49QFV3FO2cjegaTTbIwwyfBgBgd6iH8Qg1Nw2t+nOIxtEAPVE7K6PqV4FM5
GhuHNIKITwlYDVo1FojoRPw0O5XvLc6fUilYCcekHIjEwr18/FnJ3W7iGGpHxN+Cav25pzk3PrSX
eLtZ8KYRZ83unS6Dpkc+soUqf0KdGH5WSO9ox3Th6L8orpZSkIv2hGt9F4OrEcTxaYQ9MZ/oH28E
h2DkVasSpd72YsmeyA/MJvPD8GYZZPQOIFZIf5+Qe/QHV06mrckWIvYBAJfeS7pnPp/QM1cDEQ/t
xKJ2zKaZnQY4yo/TaIL+1Hu5u4FeAkob5JoWDt2ZC+KDldkZaBQd4awjVrLokjblQH3ooj9jwgZy
Zyr4lxM5nmZMDNVOBPh0iL2klfymKLdOe//5dJ0dyL+taLObLjWq/Nh0DVwf5Te7uysd4KILkdWS
idmKDDoADVugaANNBu3brLRe2+njw58YiENkRSCHv5jTmhWp1dbGyEDi8ldt3HbdD/OwEBWc3Vrv
TMyODrBt2NMbTFjjsDlq+lab4qW3zxnnwwiIaUT+EvId8fV3x5POwMBsy0rUAvsVgjthvwk1l1YB
aAYRYU4Rd/DKn8U+v2nKRSaUcwPUNQSu4Quik3TO09MqNdjvgfQbyDOkYG6TfmG3nbunKcDB8w/X
C8ReJykk7Th1TklYerwMJu+wUfz0Ltp3F8lFkFLv6WHWq0q33S69uE5es1wjJN8gNOLN76gn9BNJ
UXa5NHBgjzvEyd1or8O4+SeUPMV7CKI7OHp01MsYo2B1er+CIzIGOrDT4+/rWFxYXMcyS0faVEdY
r+uulsogJ8n2ucmZkwVAC2JOmDzu+pW8Ir8BfhThXXXdeMfYV/3jKrtK/8RpMHVBTg9bGxM626l5
P0bK0ORH0ihk/JTLNP72+Yk+sxvJbnCYQTBwEObv12NS22kRD0dXJsEX0J9WLLG6nAnfPliYLVUM
ytNuRIIo2VW7f76Q1UXu3HO7/oOd2frIZSGrdsdI+r1MASbedpdokxprwbAhfQ8ejb1O4nGR+/2k
wM+++GB3VpyY9KRWRzGDbbU2HrJdAYclQGjNLSw3fxX5jYOruoJLpFyV2+zXEgfASfVg/gFme0QL
aG4sMj6A8/AH2UPoa/eifEAv4+bz3bK0lrNChUoEqSboPiGF8xSgoqVNT2n3bI8Pkyz7EtVPqTv4
n5tcXNdZbGqFTUIrkMj1EQlDbElLtPSqrybSR/CTxtDaw8gMQHWzFIOfORpk4GVdRS/aPGUQrgpA
V+3oIHuFxJqjfWtRMFkYm4hgZoEbNSdLxN0WtuZx1EEJyKNXcHD1nl65IifmeEC2b0afQtoiH5XY
CJ9ZE5/m3bUHQH5AehBran5tJeFbm1jQHl1L9lOo2gs75ST7xquZ5KmKBimcMyfJgyjUkVWUEUYn
VrwaDsqtCYBS0rKnYJqW3qUns/jblmkC/ZMtnvmzA2BVQLiTIOERD5G94ieIyxFsw/mxajbjD+W4
tGritfBhHmf2Zqeg5QU69X/YE6nTxKfX6Qe9SshII/5+q+0+3yUny4Y5WEJtUQyiSji/zuWUxiHb
Yiqd5GjRkShknOSXoxPtR9nYJlr95XN7px5tZnDm0fKpibTawKCQfBHzeXCemmeEHOi+FeTz4kaX
Hm0hD+XSIaO7yRfluPr8Q5wcPvEZDHhOofdQ1JO8qtWkB8pFvA8bJDIlOgryl88NnL7RhAVgxTIA
NNRy59IvyOvRhB2F6Dy66m/abgX4mXorHCf6VO5S/HBmQERksGk7oN3wKbMnKA1gh7pK6A7O1cxt
Nfosx4Ujd5qjoMNIJwLTwV1BPivPbsBQo3jd0ZzjHvVVwT0UrGKP9rca6BKdYcvKxmfOHS8BJGtF
6QcC2dmQ1Cwy8jJuM3gF7coVLjn2tE1wy7nzovVSsvU0AGN4782JGX7nvuj6UcwowFz1tR3dTPXl
VbwShesQ2QjVbb+OfgPN8eL9ujTM2bTGUJNZZfbPYWpou5C426e7HhrXaL20T86u4vthzk6fOSD/
Kh0g3xGSRCHeZdg22wwgpr5Wt6O15Mzm2Ap9Nqsz59kf7V6SI0Yn76tHDVPRTl8PV9Iy7mBpHmdu
szbVtg0nBkZBkgC69sIH41rEz9nquBwVnYQqs3HNwgbVCmDuKBgX+rlK7OlvKB1sxERmT+Uu/SbI
fL+G28n+reogLWNkzlwS8Lo6MAVBhoeq9OxBTjdlJEGuTG/e5QCOpMvuyo2JnrN8WcuX8jZY3jhn
VvKDRTH/786HkclJLgck0USg1F6Xm+ICjcN1vBgFnrnbSTdRxwPgSRJgTuVpt+kIywlDG/oH57Dp
NQf6iV1uf/vcQ59ZQRUn5lgYgZ5vHhzFpknnnq7jXiiO0rs3bAdTQvN0ODzJEg1+Y7UvGoeW+EQe
/M9Nn7scPtiezaUj6VMdJUb2u1Z52Nde7jmr8KlbaV66DvylUHPR3syVlnkpQ9rFWAXpP7QoDwff
Wh0eFI+GtCvHVxcyIMJlzSIYlVvCkVHqVRA/m5mTsgFRPriBXJSkg6cE3P/KQWoYUUL69ham8szF
p/0muEV80NK4aT9uyzxrp6woOYiFc3NYCUI607OgJtqUvqI+Cp+9zEd3ziZ0t1y0FgxbFOc+2qzl
SSlyGVcTaMZ01dNGRY5n0haGdmYWKYaQOIR9Ted1PrMSl1E9RBlWyuBuSr4eqh1dpAv++exI3tmY
3QZtIJdQLGPDcWh0u1T6x4XlOeOVGQTk1FR0IKWS51vBPkyQRxKXGDeAgNRVtI+9Zt/SwoD6U4ZA
0Z+xh5/iiiNg52B/XBp6p2Mr1BnQMXKF5lG7CX2Y5qFHJWpYRoqccSIa6Huk5+B0PhVMkTu1Dehy
FddAs2s39i7ehVuKGrvPh3V2K7wzM1smDYXwuk8HChg0VLd97gbJ9+i44BBP82uUoN4PZnaU0mxS
s6PKYASCqLoREwdYaV9d/dfvfJ69JJzYDWA8RS7x4yI1gDfqJKKFSt5PlwnyI+mliD6O/51oBWk8
8bxWTP4DSm/ANnM3Gw3H0Gmw0+8zhkTj7dZZqT+h/uHpll2pS6fpNFeiyNxb5CeBLKF0Ys5mMK5y
szbb3wOLtvFd6r3Sn+0dt/LWWNgR5+I4bihKCySakWyYc/EejCjPYHL641UquYiNAVxN0M1S/XiR
5lV87plDF2hBEYrzVjpJ41VOEzgajQRu5qBbGaigK24l6UHump2NvPnnm/30/ufKUDnDliip4WA/
7o7OCZOjVIY5eq6wXSYX1hT45vTcNAtalb9v+I+joo2EYbFJBLn+fBtah1QrQgPKn5I8vY5C22GX
XTTP8Z29m+5aza22dOALHVJQzghI+pGyWkKsnKaf8ByKcI7Uvg3t5CiEmdlD3QfjSrnqfAehuu3E
HjU26ePxOru3REXWE5zpn0/xuaF/MDs7GVZcabmlYVa8wYWki3Fb+eGts87p3xF87bEXX1Yv8OQR
IkTLcjJiDWdT/8H+7FqQIYWAgAr7AteUXE7UE38XSJRn269WQb3rXiiTbIZbpn7d330++lNvyjxT
a5d5W0JLNMeX55ARoOiM8TS/PsQXhvmoT4tZHOHDTkb4zsjMZU8QL1hBEFPggSi2ByakbPpLlXbb
5bf/GV8A5T3lStoooPyX51AaGvtbdZSikpeystZZvaldd6hiqn64j2pPW7rUz02gjhYmGTEaY+15
siE5JI59tAMxtmhrPOdXsIL2rtDQgjbAjSl1euZKv/981U6goIyQK/bfVkUs8+4BonXlQYdzTewZ
iOpW2kWKVjCkgpf9WoR5suJZ5DmXrIqdOF9HYEoyygY6+Lg5UlNp8qbUodfCagSbjjs8IMRN9k+B
XNCtQzqMFutcSyZnL9ljoSntEBowqny1N9YazXCv9AfWEwpSUgJ/0p7NdWwRbZ6cB0mTxuMhM5FZ
XHNJesoz9Hmlb/52fdWXw7W1tH+Ed5nNKX3/4Fw0E8FwOK0/riSkMloyphaiXGTGIPWklxqxXvRo
fCZ0uaHknLczTFhzFAWwrX7yohyLDiZhY6Iz4AbJyefkofmhf5OUlTT6JdKEMrW14ksLy5DlVugu
QjT0E9WMz7fvmTPD+4Q6m0xjPPIuM4+Xk3jpBvBnrtb96uVf6XFt1EuNTqc3J++EdzZmJ8Tq5bLk
DgfM/1apPLk827hUCBE+H4n4KfPVg4YcrmKD99ZJ0bAzssoYY/osjmF715XlNrHTn5+bOOlH46wb
cC/z00VxhBz/xx2SRmNZ8t6Duixyy7cR0JBGc6m0smp0pMBFyet2J7gLki8H2fvc9pmFguoaQR3e
XSC051GBYmXBpDlM4gSBKexjUAp+tdIFt7JkRJyQd77MHLUGXgu8ylFtteuxMqsfnSPJz8pRitef
j+fM7SCKr0jSaRSB4I6fzaV1oFY/WbT16ZuMwjkCkr6DJMDkNdd/pk4q8pVscnEjUZqZn+2E8y5F
I9a6NTRDXuZPQ+iK13i3MrzJ9LJVtjHsy+WY5jSkEIZ1hbMFEBx0wscpJRo3jAwojHu4qnb1prkQ
uiv/gfaeWJqP21/YASMNdp9wf/74D5qqyg0HO1A/MaewsKM86ptfhXOWFotqZ9LSmKOxwyCNwjNm
XkGHYKCX07wUq+d8tWofyoTwwfQbIQDqjVtlgLPxP3jYnt017+3OfAlkr3ndKAwTATckButNh9qf
dSdKh/8By/3pA4NR0lSCyosAXsyzOMOgZ9ao0GdUr2qb8roQFUgJREXTwODVjwrYOlcIGy5RlZx5
sn20PLtsmzw+pLGwXBEJi9MR7BNIAlR/mf7l/Jyik8HrhlriCb6Jro+mPFQ83xtwgpCIZWtxMOS1
9KZvA38p1X/qpw2ZeJBQl6NP7/dsBQ9kJow4RPoyPoxbU619Qw9uF3zL6Y0DMQroTgakApmx534s
qrPe6sHK1ivnpqzXaQTRAk0lpPkPr0PpwV4kZI2XE+BiWWan8IPhmVPLmu63rAvLxk0dFdXXBFrR
QwCV8Ego2peHi2RcSCecmU9angxZBaMMDmmOrOrwLUgehoXLbvla6PmXLPlvpZbIYX4wMZtOkABm
NYyYsLWvoMaKQnMd/Xlhzc6NA5ksS4DsgDzPL7ghChozN8ycymRwHWzTFYX23/lSAbGGODqD4jlY
/4nMHOIQUBkiPEvdwpkH0klYq0Oh4jKPpGKahxAUi4hpi3sIyPxyuzDI0wv2o7XZsbZTWYrjFmtC
FNoQDJwkHwOSj9WqeupRDAFnPl4cVp+bPWsVenY6acgL23PunrpvnQJW+dwFt/8lk4BWH9IV2hKL
bZynu191REcQqRgACfPist0HpZK0KgF0eznGjQsbMnighcGcqRoYKjhC9iRFJgKIWZouR45LrhTm
UL2b1solVMxe7EFQ/YKiJELeS/7qzOSRhxGEUaTQuGFnFzgRSlHJDb4kl56t4aetvanht8/X55y3
R4GdWeOxg17n/OkvFaIRSgQJ2aW2Lvc0hngNysf5bbOI3DpvizhSpBlYo7m/cOpBKWKHm9u+Mvft
Jr0CznBFcdCnl3UB7n5uqTRi1X/ZmjkOKlkQrtm/owSaP1fJqxBYFo/U/Jv9vHy1nFmqD+Zm3rdV
p6CMTIK8BiK6AVWnY+7LSu1+vlpnggK2OJUkWkJQMpwHroc8g2RYl3L8Oygp6Xos7xvz6B3atxL0
yOe2ztwnJKJlrmbR/ybP9/qE8EA7tQFMwOrPxFRdI7oz6STuGq87XKfjwnqdmb8P1mbLVWp2FZUR
1vRs+gH8htJj5WuIr34+qDOenjoIdNM0RNocZfEx3r0yaEmoNSXTc1ewgCr5VrWahcfSuU3OQ417
D1cBld68taM46p0dwAVISJPtICXGRxwuDZLQzWLV4Fz49N7WvKnjEIUmijDYsh46P9pS8P4Z7HqU
1KoNcrYL0NhzgfcHazPv10BC2DYm1uS9si7WyoUU30G9uxIoLAX9yKvwzr5eaiU5t2LvphPN1g8r
Bpu3ZtNKjcs9Vm6BCoG2FPCe23rvLcyOrsRTAj9LVFhbz3GgoouWeGUcL/V7nsnWIUyL0yPNq1MN
mT/HyHWoVdYzkgotztFwKxgWcw9W/CgisdSgyu7+BwQbYn5mYeEHq7Nrv0bRZ1CF1X7fXFprkUtv
18frgBZgGuwWjtf5DflujLM8lpVkQV+TIXTTJwHCUNzpOdocHgBF+NHDUtHsjDVauYXGr43ML4X1
2crJFfTCRQOrwh+0KInf9zvbFwiXfA2P7aLO2yngA3t0bDnUUfGL8zeZmpbNaOoIvDsPvP8gFTN3
7br4D3IGp1vyo6HZolH+jlGi4jaRk4fYecrjSy27/9wTnp88g3QV6QGEzOYJpSE2xrZKGEzv5U/d
JSxpe5W6x29WkiPbY/O5vdN3EUOi4m0ZqDmzVLNYJs7ayMmtJHfLlqbOtpXH6xyJtJV+bPOtNebO
gh8+9Rsf7c2mEKAv7Bo59pJuX8Wl5/Dc+xMjIutBbyb6zyc5/9Q+6GaisftKA0WbjKaEyNpIheNF
zQJ65OxY3lkSX393a/VdW0ORiyXYeF2aL1dy2SydXHFWPvoJ5ovqok2uSLBzzJz7CNtPaZiZ2A4D
QL/E77YmjdwwDm+qTX+xxFt3psxnoaDHHSzycFT6ZvuhCEej0xQKw+LlTzDtx6vhh3MtPYladEGJ
Hap9jybsz9ds0exsW9T2mAallAsQKp1IMCnRO2C52Q/1BsYOz9rT3PtQNX7wvGD31A0DaifggLVD
dJbPc2SGLDnaoSYcFXijlBQZwh/1uvVNmmfarfJzwZwYxmw1P5gTp/HdjknJx6WDhbnpFdLosXbr
DY7RRcfmunzlmEMLdC0KmWXhT717eFkwf2bD6pQyeImBWtNOWAltQVgd2vivsRLTvLJ+VI3bufAo
m264rW8iSLKQTl6wKrbMyaB5xjskXmAJmMNxk/ZQmyM6P64VusOa0OuO0Otnr7lCjbJDCRRykeet
cTsuuNIz3hqXxtVuspHB08yuoXQ0c7tMcTVZ/bVNXkv9ZyAtPdPOHM8PNmYuYIId2ogbbFR+dD34
3WPih74D+tfZKIhdLpXDzwwJrWy6AmlTOtPDX2e6cTgcAU6TRnPbDk4jaPm1YKEZ9MwjDRAX1ylN
C/ABnZC+wOefUwbCDKKLxqu5z9YHv7jQCq+M3GmVQIIqPX6+Sc4NzLB04j2uIqA9swDF1rVcdQIF
VHj1Q4ZnKY0Y1lJ94XQj2ryaZSFmr4PEm1eDq1BXO/UQpK68CVA9n3ZQr/Co9gV4oPIEICoG0W/t
pCXDp17GhjLAYh/ynneozX489nES9NoQkUcV4KvmAQwlxI+Th5aeL2+XeI/ORBBYAyaiArcVUA0x
1++cTKzZB6WDS576ggj2NNlNyR2YLmQZ6yh0lyBfYmk+Hm8oIahVQrgsMNTzaC9uLP1glmnmxmlq
vUHQUu+ssp82hiL1DyHCJ7CFxtp1pBnZPmiRevt855yJ3z/anx1BuiYaGUFjkIEoSa7S++Y28dG6
9Q2uEn96Mrc0aSy8is8PmWwJ5HGU3+YJk4NUy3l34Gn/B5iu2fbrcNtslogmzuxXZvbfZsS2ereQ
qtaNUMtjpkrBSxTBxcFIr+ycvp6hRFUuf/h8Js+ao1KKbjoXIbJNH80dO0kNpJEqbAtVliI9DoHi
1+XeLO7SUV+4FE7PO4sm8oGEnDAGzXt5YsmQMzqPM1Rz7DW9X7dZdliZyX9LVEeR7YOZ2X2rTVrT
JgFmDOemraneaz8+n7PTC52Mo6jhkXqm3XeeCoy0vraHiSVCDWzToekTy8gVmGbjR6lxeVSS/aBW
f4Sd/+d1+L/Br/z2j7NV//1/+fNrXoyoTIXN7I9/v4peq7zO35r/Fd/2r7/28Zv+flP8yh6a6tev
5uqlmP/ND9/Iz/+Hff+lefnwh1XWRM141/5CqO9X3SbNbyN8UvE3/9Mv/s+v3z/lcSx+/e0vr3mb
NeKnBUD//vKPL+1+/u0vlCzeTb/4+f/44vVLyved/NVfL3Xzt79oxl9F1ZGGIi57smIiuOx//f6K
/ldUyKnVUVoS+HmDryA904R8k/JXB1wHSCQI4kyAv6xsnbf/+JLoMQPRT/HURqTD+ss/h/xhcf69
WP+TteltDsS5/ttfwAJ+dJBgifGNPE1pjyWkPuFkTLoeVUwoA71RAQsQXZaVdh0U+Y+8UGH6ViEg
PkS3kWZ+aQ/2vtASIbh2BRVaoseCB8h0aSr9ZqGm5gn5s1AbflH3XxMwX+oekc/k5/ZhrUTMlfpd
Oiijh2ZO4LZjUghZ2mo91fVlZsBdEthoierli6pvVArqD87xpo43VeH3ujsW64O9Qvg63zuFX9WU
vvelfXvTmBCRWCBQ0Sy6pEDebkod8U2vRywG1T7F7VtXata0pZKnWY3HVZLtZAmJmJWsQ0d368R3
UetH+f0B1cJiXeYeKq5QSsMg6pYbNb6unLWj75KH5OHoH/3k5hC8lV80+b68Mri4Ao9fNZRrEoG/
TdbGs3TwRwBx3+1xUzxwsmnvf5QUhH6QHfXq6Feo3GcPle0+lsl1Lj2pFB0Me0LB24NwSMshV0dZ
6qo8bpBU2dDLV0sD2kCRV0S9G6aTv0uGy8opt2Z7B4dk2K5LNNR6xU3QekGe1lU2tZ81qjdAZ/J1
fJW+S9/HV/n37/Lv38Wv4Uvz9sev4Yv62rypr//8p3s7vhgbY6O/dm/6q7ExHcQNkYAzx+uuXh/G
NarT8aUK2YxOxy2+x9UAeGr7pEi/J9fHGo5IdLbyb6XqTpZP4lf9mrzomte1iRs/9n54P8i7uFmF
6sYlqb4Lp9WQ+n2wcQj5D4jYeEj0oWDewTyd3yAtOUw3VNU09Y6fZSkbfgXznuY3drW1NB4qI5FD
itSCmxnrUEI4z0dF3oaBqYJXBbajPcxN4vf4YfCGykXIxfneefqNi6Anasgvub7KRtf6vkmr7bF4
VdFMJEkejiuNKKz1EFDHa2qJP94yzpDmcCRDG19/zMHpPY634Y+DvHbq2xQRhgxnukV2R/PRk2l1
z64710zuA+k1qG9S81LdJaiioJDq5+HTMNwP2ndijltTXh+lr2zVQC99OiU8JWgQDUIc6sgnHPP1
IAV+EFpualG273Zx7I+5h8pXZQjaxtuw3WrdRp482/JLaYWcn5cba5Tdy6sBOVrJjl0gdhvjcKUd
rorLBLGUtb7Pm0v77rsxVa6DumfoOTdVsw/DVZBzqL1Rfayl27pr0UaU3Kbyj/LtsXP7t/Axur7y
176d7O23dTn4uXTdv1xJ5Pldx40dDznaCU3Z8K6o/Q7O4Wt5FQK2mFaOdlkh+fYo3XThip+ojisj
WNXjakBYuznsE/UyTt8O0bMdAn1Ej1S6BIXYvAzoWtZa6oHf3qhg+XTJcA019QsldMso86pI9q1J
2jrhBRyknhL9COzWH+p9dbyMm8ssQAw3vnRgZj1QR+SzOc2quJVfgsCNUK57cgBG3aflW4w+Z4Dw
ZDKsLMip7ieTLsUCUNvkFjYO5kbV98da3mY/o/xCDeH1bjoviyQ3R1ZbYUt5jf3zBulQPhorenSH
HT250LPKnmJ9BzrghdYvp5eem+M6oR+42I0gLx3kGKlSB4+h8sxTh5FuMnkdZ0+Z/IRSUtFdjNf2
i0oTRh3WriVBvrbvE+SxICG2V63Zg31ok1t5fDyqnl6su+CyvbKee/yh4uZ36Z0ju/w76kjliP/I
btqr+ur3/+b//fEVGfeKBnvmTsKhtfk//jWQDf+VX0XARvodjnG6mJ7HHvYJNx5kBLEU3258mNlu
S/0awTBl/MG216jJDT/qJOVVe23QLjKqz5K8CnRkEDlTpek2Mo3CmuUm8g8lm3wk3KxK8oJgFxSS
q/MprGxXQy/FY92FGpgTsD+o67DYVcaXdHXoV73tx/RXHqc2wlmbX2sZv4rWYHHPrCKTm0HHXPau
ETA3P2wQkTh4GpQnR4UkN+9gN97kyCWjgekix/4Vdu514iMf3FkAN0PXeTEvjz/anmR+7enlVZhf
m8FTzp14CCAU3kKCZ1nuBDb4uhjdVPeQjRzUr1ml+81Ewb+TvMMwrBDT8lKZi0SdVmOs3jaWzZ8h
6EIZDqnkbG9waKPmWTeGVaE7K6cx1ipi3sf8sEYi8S2Aqq6AtljVIRslD+80vR+rXw5K/IPb/Nsx
0ZGBpM1Ot6GVR0qtamUUySu0y01P1keEqu7kXPPtoPNoOXDtVvFaXdnVmYn6anGRmIh4jxDCSbTF
59Wq79/64NKun2Op38CyAL+kHK6Pzq2ktekqVGiXmYi39TG6i4xMX0lkY4cIma6KHjxXqbsL1blJ
hwclGFySnqtY1VdyVvqEHJmrFjxq+25aS/GmlYbvhtJdx0flcjCSGysZntLE/Klm+mWg34TZH0ml
/yoa/f8tzqSl8bM480vwkv1kGv6IWUVg+vsb/hVtkpan2EAuAU3f3zR8f0SbqvNXQK20aCg89enp
EnHoP6JN/a8wR5LbECElDRSkdP8VbUrKX0kJarTIGkSxFo0eyn8Tbhq/CwT/fo+TuyV/QrsokTBN
RUSds1Rqn4zHWjWd+9AKDGtbD7WTePLYhr1bUVe+Mg1P7aKHUmnlGyNQoE5UanMLGVN0oU+mdqeH
bXljRm16pw5Jej8mefht0O32Nh8H9fHQlvau69UASDJ6t5VEqaCiHT3a1MA87nVIrlGIi529ElVG
5Cmlht0otponMs6K7aZJ29615GgQdpumfZwV+oaQN7/PDeVwFVmt4Xat3kNao1jwonZW2OsemqHI
1IRNle4g3oIM/Fgp8TPs+01DXKcjxqjYepHmq8moeX/dTYqexBHhTNJM+u5gdUP5OHXixU6AURQq
cVHSlONDkydIEaKhHhzuFCVV7LUeV4hzDFVyMx0cHT89FBVhQ5+t4LnQ1gGCvqPLc9W4R+etuSbn
OTaEPHZ+K1eQ33iNpMgvsi0dfWJ79BTR89bXPFGqu7Et9kdDUzaJU0zfBig1t33qhH4hJcPWlmMk
CuosXvXq0HzjTYmL5dWADA4aeNJLNVTjz0YNjaOnq5L03CV97smx3iCqjVN3RKXSqCLUqHXjKi+b
ej/IiO0Qn9UEJ6ZyoM+0CRtB6BWFaeLnQ280HnQyk00qGDyqS80E8fDw6BRc/o4ESCJQnNcuM1pB
SdqBgM8Dp2IukAHedtKEQnd/aBJlLU3H4UfWFMcdQn08OOjKW3e80dgbgZkeVnlAAxXikAXCtLJe
kEKEQMq5qHNi6Q2pqu7wraWG8qqkRbmK9bi3XQSxlekhUhM1DYlEBusyGZN0P6RIwkxJzEOmaDt5
Veb9MyKkuOcx7JIdQsJKs7ZGJH9rUolbDTZRT+6b4501KKX+FKRxJrixeqlyD4GqPY1qFt8EKdqT
hWmwqSzaCg8ksTT6iSwFPfQ4r6g2V2DBQrjjVSPzA1s/wFED9wSasRzo0I+lgR+Q6uN02Utl9HWs
zexLYyfJGnleRII1bdBJC5dKcyDdn8rbqZjC62PcjN+QbJy2CtGj6Q293n+D3StvXTT2Etnrc7P5
WTiH3PCkTDIPyNuGxTe5FhiTpkbhPU5bQoApt7gz0owUEvwgWX49QG/PpVc5o1c7Zox+uJw/6WMu
+33W5RdIfNPaanWR29BEoSgQGI2VNYxIPtOb7OZaVOyz9mj/6JPGQkel7B8TOi03UCNM3M2BEfdu
3fegCVSEVl2UzR2oZtDwZZriqX7L6qLmuacn2wzd+x+UkZTbIeSTbpJBin7aaKQiEulkYbTqarN7
zIpOvVcQe5UJ6bMpnAooG/uoBcvCi10DVE/16/BtjAMneQvSMjEkV+3NCXX1KIAsH2A/NYVjr1l+
7AAXdLMqC6/NaALhUxuwAF5pSFNvijggnVx0nVeiwC1Eg9VOkIw3bjhM5SorQtvemgdgeF4VowHd
OOVU3VhZC6cselYl8tCKPGymtjOuhja20o2RZPE6NGSKNFGCstq9MRyTbNNHY7Tv4zh7bUOl4fNE
TnxAgL4nlNqa9VDto0zJyMJWIbqZY5D8bNtU84NeohdqQqzVm+o0uZNY/qc219LvCr5oe2iG8trm
zG7rPugvy4zsUtqpHPKx6ned3mmhF9lqFq7QkUvX8bFpVrWslSupr+WHQ9AfJ1fRBpu3cl0rLzJS
bZ5gmfWkSIkfVfk54NkT5sSu0sPRfCZp93Ooism12mPw6CCl7h/KxBy8prKOjylChtejFI83oTNR
wipU581AnvKiDctmrbROe2G143TPUVbUVVM4be7HsgnNXzokE+A/3Qyhw8/R4hZExaGnRtLhyWn1
aRUNZvd61MPmQrGCjFR8aTmbLDw4Rzczu/Y2ldjWvWQDNpHDgtJ7qL/2ZXC8bKOgTL20SZIVAr1s
xnDI2u+KHKfKSm6ijKemOm2mQOhIlJE9la6MAkPhxuFYwU+ctfdHpaj/H3dfuisnzrV7K+cG/MpM
Bv5WUfNce8je+YMyghmMwWBjrv48VFrv6SSfEn1/T0uNirQ6qmKw13qm9RHTI9otIG6NtzClDJBM
pD9PKmDLJrLTPuco6fyaZB+wlWC6DM/DT1OfJxFu0qInBTql2jevkrBBHzACeVilNLffurir9jEi
FMS6jzhdwMjZn2tho7umY+MvVKu7ErZREpmlI/O63Dh9b79zxjujsPKV+fABgHNm9VJ1cQknRipM
fad5CBvdIEvzqWxoicHaeYGBwe1rJFwfJT7rrxlTzjrWRfg6TLp84kGokwEjw0AM+Eo8jS4Bl6xD
QMsD9m8XIypXkwsyqRuL7BVp/c4+8+ri81TL5kOGQRQYVZ4BBCmln+4KFmN8r1d4AAj4ePByEaOy
Jw3DGIKhXMshnivlqd7UQdUtbBRj9gXQ7HWlM8i7Bwwd74cRcn0WAoBiQbMUsNIuigxvSz/EInGz
mK0cPqAFIzVLMJrWByASsxfm2GlVYoFFczQ/Mz4alr6PxqV0ZJ9Y1vkHz1KF5q10ElsHmByu0GS6
QxxsB9fYbZOhKZqQLX0qWp7v1OSSi2EFXXHZfilLxFuTRlfApGsw3y5mepSDHPaUM+fNbUJyj9K4
wgjkwtKP3ZT312k0apvOEWlYWRse4pVg/g2adqRW9K6/ZXjNn/tRl+mnilJzwOzmqPw24H5ivAh2
6WmRGmdYO1NchYshd8VHIyP6pvomR2gtSW8Bnodbq7AJoVwb15Wdqgtme6p1NMj0iofSfs8bDHYH
gzWOLk8aU1efLNaHZd7X3hakDH2Vrpi2uRrZ2U7cO05uLi6+wjT6KX425OYFVfQpbpEauMPAd9db
dwU130Ynxd6mgnkYrlOacVwMTsWANGF2sixxjSw0Ve+D9cRGjT6+vC2RYKF8vWJj2olllZcM0/WC
ln60borWrBSxf8zDEN2WRct18qQDS4EazS3CX4zNnaPaWY3WI9naVX6e4QYW5SHNZfgqu975Wos0
OKPucw5Qno0vCjEBiCXn4WGCH/zG/C5MPF4CgB+KllwQBC6/dxrx4qAJKrZgMarcxaMx+F91P/9/
YvGQwv2xRxK8//b1/xy4yL429c+9Ev7HH72S8x9YCCGIBQePlBXI6dH2/OiVSPSfOXEMzjlsoGCA
HqLjf5olRv8DTg0KfDw+6KKQJvHfZsmP/wMLBzIEEIfG0MSA0/9fQPO/IPMQVYMFhjEYA2IQJwfT
7Cws+xfBRrXHGZM5QuiH5nuQe2CDx/7me+UKNWsa9OHRfZLplJ0ehxEZzFvZBfVZuL1BSZibvZRN
8EoK/tlLp2Hzrwv6D5Pwb+YAhqKfmIP5+zHM5MFlQ4AtXFUeLuy/v19ZsqjCSDi8yRIBBkxrsaw9
ejah513nZQZ8loJnez59HBpISKpWkLcWSwr0ix25dnC5LVvJA2yncBJA6ui9QOcPrKqXMhndSQJ6
LKePNYB6WcHOjxzGI+5b/dxZIZd5FUMtq8NLFoxfoCGkOwRHBPsCwuRdXnsm8fqa6oVH8Oq3gdkM
AeefVVo4y0ioZu1X/ucmyPoLmAdE0pOzm+kAcDJQZNSr+S7zSbFRU1+jPSRX1il3UfXKYZvQ2nEx
DmxUi06Wdifr8tBMhuyiEtVhkOflpeUeRrZr52NZMP65kJFaiDb0DqHB90at+ur4GX+qoyrBpG99
4EhZT6pmKl9rlIoLNzdhInvqrL0WZXATGn5UmBjwjKTZYBkMMK/+89s6li3CwKDELqrho9f645Wx
N8s5ZkUPHViIgcW3WKO2GDW4jJaTz8SHLrvthm+I2/5O/X54iRyZribT7/LQ42sZOdcsjAH1YVr5
Im+9+rmmWfmM9CGdAlm0GMoeeAQoPWv4bmIdspZMdm9aYXATsjuyQmCoy918y3r2XEV6urW+yJbC
yaqj20gIWI2INgpIrI6zfDPkdLz2NRmvI2EioW1zqWE+XsaSO88eQYECTgR95Hxasqy+gNKJL65m
7gsr2vTCOvLjbKDEHnNa70Ob7QuLnnsJiaBZZuNAYBAToRPgznKZH0oXFk4g6SyappdCTd0GCVYt
NqdDXEbTuZwA2T8OYtKQiRJ+woRMg8QnrCR72TcYIjmE44kN3EMojrFv1dS7GK1VApPEyD1QFeGz
j6331vgW4QsFsUjnbxfNNEYnP63UxaJYRkYqCXYYM/Gtd6JJL/pKGIy4hbgkUin/6sh6l/Y0eiv6
sl51aZUoG4dP0Dk8lYVfXuSeW687WtqqI27PtCcG1l6yEHULCgMfjAjxgZdLoil8pM5Q45a5ATn0
qfc8RMW07SBic9emZTfhF/aLxQdSmOmd2CHxNTqEWvX03vlYSjChW6+UtIiT5GNTrouQqvVY8vAm
saOysr1xvw8h9i+qkwzECXq5/uqmU3lCgwcwWjPMkclctCKTOjzuXZUVXxl/mWidHul8MwX+oIhL
DP8Y1DmSMjx4gp1U79PjMB9iMZLFEKZ+4jk1wcZrpw0XyiZNGMpVD13qp0IjGEJ37TMdi8McrZDk
hNKXEcnGC+Aexaemaa/A6PPPf1kMf18LEWGFLQMxKEiKhY3v57UwRfnIbGi6Ze+k+mgL0xwzEBke
oO6TP17KkBeXFEz9S6bvpPPIaxvJD5I37ca5DdME058fR5fMB4jg18LdFIXMFxitVn2xYfZU9k3w
ElVpu0FO6y4do3zGF8ZTiC77zz8EApHfVnWY0mFqQ5o1ZjAgWOjnXzJxVg6G2m45YdLEph6K/Yhg
g63HHQFoAixMGzTTEWNhnKtXBGxtwlYtW02z08Sa+JzlwM5zpouXTEZ84ZeFCwYovZaezU5d7all
2vcOBuj6iAruq2JX9HG0hZA+WqrSGRLDhXd/fHIKfyGKOOkHEm/62nVfgEMDTygzZx0WFsxWaj8K
icbGpfxJDXJykseYF2TNdU53exwoYfHBa9N4kauan3w9xDdD7JdaVO5bh7WU0uIdHb/zjh4LeLiU
ZBc0rHgb+adu4OGybwtz0SWMszG6CPS9aNE9p/fR/AvQIFhHl1E3Da9GOtg6eN0eaVh91kVUX0NM
/dkpv8FVcF4xH+wwuCz4UBk1JTSy0YlD2CgocbEyg9l260AnhRsgAg1m2qRJkTkSpeFWZ+O8zUR9
uPDS3Kwq3/QTYEiiTmm5nooi3U59ZQDxY2WMopkxd/0d4al77OsKjK0FWDp5hieMa0wLCWsGMm2w
e0SEOAv0l+FKkArOglyviHNAhKb72fJuWBYh8RPRDO7KOpm3EpzXVzN/Iljksedn1an1NSicKMq2
iP1Ul9b4ZZI7I55hRkowk3W4D0WE6I1OyDNVDj5BK+y18VbXMVhhmqoLWl2stdUFRsPutQ/jnWWc
3L0Q5Lfxwzpd8Npfk95zngsvj5YREIOtiVrnWVZpvHZJQJD30xxIGvpXhNTIrRED1MFFlPz5zXho
mf+FXKPcQaUDwxvkGnjFEdry84sxtIxIDyjJspdqk0PstFCWRMep091u4MBaJuN3R19WiN5poh1Q
egJgTMHvrVKEBYhZIaFp+ZZ7wTuEcXxB0+6d8dL/UPAAJE82vvipHS9MgZmzw8Lh7j50g/GjK4Bl
s1iJla79p0CX3cZIxtCbNIi0Z8PnwcHbE9m+3qH0uLluNh0zzxVJrNl7Ktkl0FG+FTL721gO77e1
AgWwh1DeWWEEcx795ZKMlLVIvM8kaFPMSXRV/i5Mu7bS0OM0pZi91LsYZOlk/FY4ZVKZyjtQdNvJ
0E4M/ZkojnRo2zVEuQAs3GiHmFPnUAaVtwOHEQNpwjwohqnNX7AzbhBlJWE3bdtjVVHIcht/O45B
d+IYqblKgditI8ykSBDJRI+uwDYd9Okhi8mww6gavmgcwKWlJN6+z1n0F8kdivtfl01GvTnWN5w1
cQzpCT8/HVrHAfp0zBjCBkm8/tBiusNzW+cSjDxADNOUwXnoYCMs+2jZ1woPfOQNG2Ch15GbLHmU
vkKH8fZxGrmtPXCPjAl0p84iQtW4k23T38cuAxutyuXYO+SVpVW/6BrSnB6noA/WEM2+Mhv4R9Nw
ABeTjJM09dE75GGBKBxeR8uGdfm6BcH43+Yho/mnuqd43sJ0Hbb+kC9Z7d+zkvhnL+i9F8xqXdRd
v0YrJd+h4vk2OEyDBQ9tu+lA58qJ2eUI9uNoQXcuaJ/65wgo4lzr9B35ihlsdvtYkVtIg9ajQfh3
qdNvrWxJt3KYxGxs5qWHx0GQcVprFIOLSQzjOhLgaMu8aT6U0cpN86e6zvzvHthVCwzpq5Ts1qhh
VYiiAheECQzIg3eOU44wAsCK5W7QbYRIei4ONa2chUBe9b0Go9lGJr5Pzp5zWtxlFAEQNDpMRlT9
96IYEKhHWrrInJwfdBuyJcrLPFHaJ+AzsiE7QisMXtPk/itSePKkCsfqVle5u/brUCzlVFZrHnrX
QmX62YZKPw8kX3BbqwtAvG2mimpbYZDXKuyp3nSpD5E29ruLy3O6iSlGBz5OnRGIkqTOhTaWbPqO
rR3PtMeY2V0Ykuw29t8bAoAogJkUcoPcwbr0+I5h3eEWR1pemwhgtB0C+m7zvAag6xYHCkIJQhrz
tfTj7IRCA/lPj+WWoU72s9PjUEj5Jc17aKi8GBF1Y63PDsoclOgRRp6JNFzNm+JVD+mbV9pXGhTd
K83ySy2L7D0oyVkH+kh6CSVP3zzzALfAlFB/SUxcI0Fg3gCN3mhWsadBqI9OHopVkNdp0j8ersc5
IocuWIv7hfv4fVEwktXMp2G/9u81fFwLhjyBW2gVhgxM6YHPh8cn7IUa+pXOWaiYhGuE/7W7uIS+
xg5mBa1a8yEYS7XwusyeAt1k62ps9VJ2HAb3PqJbAi7snWDYZ5+latG2ZfchAHFDSfatmMK926a3
2Ep6ISQsL12DnnwY0wWgJuxZA57jnQXGvNAZ8ZfNqBD3gaX+POQco7vANwCPCgQep2ZSS5opiK8x
TWfLS6i6aCN3beBeaqDU6yZu6PXHnSl5C8UPOJ5DkQHQwshYso+QKLgkjvEw+66V19wlIHE4f7Vh
eycNOpYsouZVKMzYmPBwMQyqm8wBSavhjZd4nYRNbfI4ZW3EbrocWgDvdQ3tHOGJ0xRk38PVeMTM
xHjFhFOsKbdYbiEYPDn9OE8dfHHeUz2F0UIICPD/5mb/fdtldIZZUIsCUoHs/5d6NMtyjX9B3k3a
Ge8Eq6dPhug8gcdOOpRaoC3pjjkNYmv5IBMXHe4KusQaGUc9osdVigam9Zu7nyL83K3DrwHKzoXT
1edmrNuTwt8Maaa6px6UKWPayneEmO24osOtNMH20arwNhXbnvTtsuLsYxXMyGxJfQ8crllj1iNb
VHs215zFyLsFgbB2FfhNeFKxDU8Woo2/6JP939oNXBQYQlGhQx0KHegvqnJVtn3qdqgalZxgT+9D
dZjmAyQZ/t6mVzuvYWOa650TQ6qGYgCJA3Hu7mDdyG+VGvdt0ftPHQVqWlX85jO9RzK19/L477iG
oH/7PaquaMNKXR4tduMwUFdTttkJU7xrCA1LwvTGV2EFlgAanjOmfPQKo35SL792lEJsNjWr9jHj
MyvqLzxl16Cg9SuGj+dJ4Xnnvg7kgY1OfXAxhWKjAIrv/lyzef/DroyBPCj7XBQpc57oz7uyQ3NY
1efrlMPc/dnmrsQ6OJXoIkd+r6hWS5ahdo9HH+Z0R2LvhczPmmq8Sg62jwj4Epy6AYNA3RfOOrYw
kKjvWmjWurZTF62d72NUsG2FhWZlChWvsRFna1/I4lCRgZ39FrXZ4ONVBUmRb5t+YbxavUxx5r0Q
SL9QIqyqWk5rNE76qSpHpCgMZtxRUPt/vhiPoP+fCliGBCRgmUgbxOTV3x4a0OVF6YQARQLNvHXT
j80x7S020crBDcYBZo1kGlow+JH8SqMUSIEX2UOFiNFbF1V1t4jiTRph0mCUsVU8jMj2jKF3rFnQ
nzKPn3Ij051htTpqMvZ/KcCRS/Z7jQUZxlyBA2GFEefXu1m5Pu7B3PF1FFKpseCHx6E16p9P/+/P
Ag2MX0uEf2xzRGQu+mBMimEIzp3wu5tyMvjPNRJa6oLAp8SxVDAXOZYu7upeF+I6OmPw5HlfGWu7
++NERwNmh6Sp2j5OGdicvdflFGozp9m1GP+aJwAHDhnvxm2qKucSQQiRdK6MLhNKxqPMx3MYqexY
92AVF35KQJpE7zqa+PZRJIi8Tzdk4nBpAV67jyWW5H1ZwOwtw+G1IgZRieOCQgoIZKZiL8orw7ch
ZAiccbm9eaSJ16aP6Up2LV/XMkY7MmZLAz3BXlvnbZoM9qYIMlVNhu7Yj5cWTM9BYLvbkNj/9Kh8
slSQG989iiKvDSGp9Miwckyk7pgp/9m2hT0w465AtZYLHZX28DhkqD3bReqOt3ak9FibeFg3WJ9X
CgqyZ8fNzmYMN8Tlfoz4RygHtOwk5NOwEmOjBSla9PaMyV0VMrmY2hDSL38ATVHuL8E7Id9poiXd
1Dm2fDH5gCABub3UpuO7jA4xtBOAkPQ4cSgFYad9rNuMNmrDZlWBwnAS4lNya/A0LFPeqreW2Y8e
kNWtCwlACrKe233tFN3pcTCmT9djDR0B/JdqXNic5YsmxWLqDCjNp8r/4jUGij904BCCFmxYg4xY
hlPVeYnWOcNTVO9QeY67GkLIPPFDOR7rAAFutU8PqPvDE/fafJ1NlU66Yii3YO7w8iN7Lqmjtl1Q
j6i7W/cQPY7DpW4y9pcFwfvZ5gIAHzowvEkBPASP0LBfdpEJT+UQUmz2agqCA6RH29jHcMWgjTHz
QVY4xLdujKDFDZtypYHcHtyybc4o2cv9NCp1KeaV3Z+XE2CEJOn8Nkt0K2nS9pE4Y1c/TIPzAg9K
dNctey11bD8i8j1a5hCmHME4IpupqO4NTdduz1e2glVi4fhmUSEPHyaiiR8cHdi/ZFK480Lx80rI
QgdaOCwhcIahl/x5W0iJKEtlRL2EGgHaUSUcHH+scBlEukI8x9KaSzMNB9qMYyJoilcgRW9aY9i2
LYQ4ZFPzUUfFeG0Fde9DFiRODVlqzF25eez9OY/D08Dc739exf3fF8EYLjagET4Ewfjnl+9uiMmJ
VGm5NOP0yfo9UYvSIPWYrnuAXfsc04aSkedQyZZpehMCyFWfG7H1eQWwkasUIF6IVG1NoUfq8/xk
Vfv8eACKNArwEBu6r7KAQgyCT9Bl2k0eV2O6e4DOo9X2EkPW7itoQb2ufCUYUJB0KmcfogxzYmV3
zVUsX22KV+pxdRFjuKBTC5eENjbY8rj+7qqpvojxzYLfWmHrVofQ69UBykRgw31p1n++Zt58TX6+
38jEcxAXBxcgqrdfa0jtG86sW1YzfJCVe56n0x6KSKhdM7WlrGBJ09Xp7fEJctlgXdQuTCuVXaWY
mvrqoRA/h1kIYF6b75Fj3kU/Is4Glf7Zyh4RoRKVZ9VXwVNF6NpXij0zrysSlMr9mtRwUjteBxJ9
KL62KoCky8sR1J4zlBPx0F0dVncn2Yi18Qo4FGwKkdefr8D/sPdDvxhTzAeHQIYFD4f7v7hEk0no
LbUu0fsLZ9GU7hKGOmSHQBy1LBoIGSbhletxCLyTOxb+CYLQahNH6EvisYiPlhdvD6BO56F/6hsU
Qrkph03AS4i/u+IQ/vdQEl4ciE1f//wL2G9YU4i4iRlo8oGEQ732y3NfRMAwoGCplkGlUYl0PHob
85HfRid4R2LtR89QAIMeIi8UxGT3QkLM0oz9tdMF9Ju+C/NuzdXW88WK9aKG2JmyDSxzepFqXt5B
LrGEWe2v0piSrc0rCOFn1sGUstwUTvqZRLVzHMK+2Ve+PRRBXDyNbfopgFdldABa56OnjqHINyry
4GlBosk+d5m625g+K4y+Zlxs3ViF78jWCJC+pLpLrXvwl768jy6WQl5P7fLHKqTQ3GQlDZ56T6RL
C0Yn+bFU9RP7AoALIsD5EFYxzEyqg6LKccn28RbbeJTvfBRvpBjMRtR1fgCRDEVrFQGVK8e/vVzO
bzU2bkzkUTxYQC0ppL0/L6Z8zMvcZ7JeBjU8WsDg/JfSy3ajNV90NwHmdFj3EuXel9CMHw3N+bri
TpbIUHsfUqGXJM2TRgbwFYSogG3ReltES6mNy/u/rPvBHEfx0zqAaSMofYHegawJkNL881eFEXiS
Alj+0snx1hnc4gfslk2O3D9OkRzabMwAHkdx7hwxt+RroPx+TbW0h8ehz70cGtDwBVZq9MaSt4ep
bJ0NWkh1mWDysjog8KmprrgazSMAAnQpQkFOhZ+Fm2kqvz/OIuLECyJsj53TVRfXqPgcepVzM5mz
M1NDQG4vAMuZS1AY/8KaZsC6hWnRpem6E9INkVbqwCXUzZdRNsCaK7gfwOjh1DD/hQeMnmjU9ztC
3L+Ymt3f1tP5OkZop9B/zqn/v9xyV6GwdokPe8djw64mH/PLGgmfT5CfhsattyRjeqm71GD60Cjv
RZiiuKASFaBQz82QkmUnInMKYWVTtU92DxSqCA7+4+WeoAb0MPDxXpg03P2zjWQA+AUmmS1FY73t
n1eX/+kXYeobaPN5FBRWyl9+kSBNXhvEMWAi6FzHm54cOlGthikHsw8WdokINV0sUQftqnIiq3Iy
9iNu9bKqbzmv+Krz8hRigInsvZEG70HTHCLa90kQDvnqUYzmwXrIqqd/li80In46fVCT//6Xn/Jb
cRMiTtf3Z2Qe84sBnvz8kOfdFKfcBULs9sW7PwKBrrSODhlLxzMN6nAZl1n2pREbDaV80pYMuukY
oiUiISZFyGm4M+PBHXjwKjKvS5CyE17AIkClRuS4IKY6elks8Ouc4i/vpzsbHX55QR0HHd489wO+
1N9oVDCLJgOWUCyzOhpAXfnl8YE/sFc8StUHaPQOw9huSV/nm3qMP5GK+2ehBUtMqkZkzMXdzYTF
E+DZBQcJd6tIVV0BN8JBowJx4DFnaw1H8V0KP9ukVYBmAKLXa1o5GEqJdWyJn6VuNrR7WXrixApI
tWvMJXKh/cNO6CS613wHTAT2qLmz8YbeXEffXc/IBjTUR23bbjNO9OJ2LTu5YPROo6uzbVz36ZEU
kzqFDpruBsViMFp2SB0ONcugkxToauFl41GUmq1EMU1LI/LxJNr6aLjjQZbJyhuUe2utSPDcz4e4
xMQLXkDj03228xdXrLLLrMubTdQAZqkLfLMHGBTkvlqOkVslleVAJWh+9yZTQQEJJx4u61RQ/TTO
h6CCbbD2AJpMJoQuD0vTBeNs1EW4aZTko3+K6jRAWwT8w9YeWQuSIpHMy/UFsoRN91VnjBzDRvAl
BC/AGXW7TRtSnlC0uitpRPNcmwbe4gFalAgYUWFMuZj69khSHe9TIMo/DrKqyZbYGlpa1iQYH9Bd
pTRqE8JBfChSzLK1k5WXycKf6aYy3uV62vqtX104JKI9pmQdgdcGMJHBu1C82bJxEx5Af5qXFV2Y
pkjaLBfvdLTV1gXNvg7iQby3nX+HCvcC5TTMbD6EpGUXfXsQug2CaXSnwbE4XbudBotmelqXDNRn
0BTx0zRvvVHqQh49Cx6ptM3ZrB/Kll5YtqkiWJlzUO7bB86Yt36wjfziVpVDfsCan4y6LVcSNcnW
YRXMxLp/pdCYLMY2bFePagRQl02itES/EpOsWnVTAGuaX7ADh70yj71m53Cxp/NmH2Mem2jZ+dFI
/tNNLkyhLwZOgTuSQPS5l/CKcT6+VUVfHXu4ZA4Fc57hPGkSUkQd8P0B05BHppZdpe3HZqZ5smjy
dlnJMb6hy/qdH/SfS62aS1Pn0LS0QsB2psrt4wEZhEmXCKCBoUesuU/zJ5JxA0kn2P/Y3ESjZLnq
/ebzKBBAojxbPJMB8IZm5KOGPedp8Jr2lJXqHuBqrJRCDhXMdVzAWqY7cAdZu8fu9/1xFoVQ1nt0
DMA5VlBhAsU/TLECbJVn/h51O3mq8hgdSGzfGsb/gk8Fc7v8c3Uxw4zoNBC6Bbu//0s7jZk+wAsd
WsEEGBhQAMIkemL82Jj+W5ZzkORl4EIWgk9ZxmFjbweVGAaWnfRT/N531RqwpHclHKLkdoI8eUo7
mzz60SHApWioc/D5sJvB8iMkutlJo0oHcYyWfO633Taap7UVMvEd6wKDmTCqgVi4e5ks9trr3r2h
URgm3AEL62N2nmrbJ3lEsh0a/yed9cFbXoNkpwFSUuAbeoUMf5DcfvRhadoE7Ppjd5S0GtcQtOMt
1KDeH5+q+ROBKPYvu9nvJRvqC1DvzrwpO+GvCC4YZuCOtEHJNgE/TR7UD01pcEjDGcdl/ucWuTbH
fFapiY588AILWxlJLfJiu9HbBxW2P4pNnLII5M7onfwBwgtrdXN9AJui1TWSUTP3b2ORft/L5oDm
h0ISWxnSeH/ehyWBXs+T8MCWwoUJeaDNWacbrxVggWaV3aDkSuZwyBYIMJh1QgCg4Ft/4KxC9Xqr
4uAd3ihvl4q8wHOgMoQXVGSNqhD4ZP1X6c/vgtNHNfdIl8bIN6SQ/vyNu94jtIDFY9no0H9BOPOD
MXFvj09uBh6w5tO5bzv6gaeGriacIs5TqrMKUwAoRckPChqJczsfMJsB0pY+dJf3ggb6FTqA+g5l
5tZ25bloUYjMI02WtmvttaUVqDZX7jMKDfcsEhFOFxyGng4Y7VCKazDWYv34s6mH2xqpGRHcqDpa
8LyH7aIvn/EVuqNq0XJtHiyYhEZqNOm3nrXnXMroBtfEMsrG6c5TuScwcnywcZclTRyJPSxb+pzx
Sp9BF4DpqLHAzWePP9eY8LSpwg7yvwpmCuqU0f7xUoaIi/Ro2zk7DpAKqg/eftBdtzQIjF3BnpOj
YoCgQQZ+uyYFknFIBi8B3pv4mroSgRIPfIRndw/E8yIL0mLtQ1ICu3JljpDDX8YMRCNYCAy4DIl8
r1KNEed1cQUTFjypCWR1Pwq+ebR87rmdK+qSOMFKZ24M2vKxLuBim31EoRP48QZB0AzWY8a6Mzj8
nAVDt7O2LqztVBcInZ8L21BUbwO6PvykAoBc3dbYJTKhLwFrkxI09p3yJr9Xhf1Ltpf36+vO0Kpj
mg28oX4MO2D8y0sjIKEYazMCmauGC9GmfQf3B6/2BF9P6L5KGIz3naPCLdTHWAyz4OpK7a9TxqZ1
hZbhJczSV1hMox1zNSaRzZwr7Vx28NO98dX6RyVeZeV9PquCCLInId+ntlv7AcHlg8Ui8YOhW2EO
e7wCs/a3bHrQdL/sE/iNHgy36F+g70bKy4x0/AuLgT7MpnhzMEuxkSxBU5LkWYA9L+hr/Cxdf0Za
C0aMPgRtZIC509b7qRTi2kwIEAM9lGOamZvDthZ046LAeKxiQY3OoXyCjWFIW+8D8GMoKOhdpuGw
EXBk330Qy0RgWs4M7tbtCHBXibnJ9JH6iziBH5rivGr55v8Sdl7LcSvblv0iRMAD+Voob1j0pPSS
QUkkvEfCfX0PFHf36avT0ftBiAJJKcQqZOYyc47V4EU9ydmWp9l2hr3dGW8yqbJAGYM8N0alPwsL
BZc9KVaYaW7sehgo7jkn1wspnCAjvmVzOCJJ/m2j26t4zO+NREVbi2ZGvKpYReYMRibHXIluOa1/
ODbCadh/7Urryw8UENgZB36sxql353ber2wc4jv08M2d0yZ/ulZdpzIfHlMk4hvqmc7Rrcv52ikC
Ozt78LX5KbeT9DDUUfFMwdnfFZkRr2cC1JHU/slRKNesyOr2hl88eyqucYzRy9FaN3+QtmB4o1lG
oE3iGbhjXMUrWXspYAsnea/m8JCUjf+RGbq5DVsgnmI9GqX87EuNxkxTgH+pX6T9ciuZEVTSM4j4
lZcORay8iOaeLYLBpf3kLOsaV9hjI/ig/QydzhSN0b8k7P7fCfvyyLkotUiuvP+HqDMsJ9gHHpKf
QWTPygHQIuV4aEeF/o6GD8QUK+YdDLcCedNXMY5H3cq7k6iNknAhdQKQSe217MPiiB7Rx0eTts9O
Hl6YKnyYDaN6Kxvh4sFLjQdt6bUAcnTPNXHpuve8D3fM/ZOZ6MUOkgDd4XQw1lHreM8yKh2oD7Wz
ran/70vbyPe10ZzkSF/qW5lSDRT7CjEdFRs9nrn8OaJm+mQUxmb0lfOK/drdNabxldV0hrKs1F5n
OoMHpJkdeTwiKXscL7OJRFLM0XCqkiR6HBoRrfzMmD9yXfHMDekLhnD0nH6yFGvV1DAoubYuHG7e
gTYGaAgwRg9MFZIPqqFZqBvGXdPGAIoxGLyUCQ+IaMb6ctuKubRHmspcjBLkRd73zxjIovvxXp+l
c2oI+vEfwTGblttE2tO/NL7/q8PBB04q4IKdwj5i/VelSzRDGOLDx2OrNd2lNuN2F7Z6sknHzn5Q
qv3TuX22sYpU3HLI1su1g2XPPKpzWcqdTjUVCarKD6HF/9BNzZ855uYddvbmPGvFB35o755oOA0M
sJ3/Yi2hXvF3a4oxK669VKxhyy7t3r/qMbpByqEpwDSok37GnpkHdTQlD+1y8W0xHQZ9zAgN8uTB
akXy0ExxekYpd739xO1LVT/SeUfzssrcjDKphQeyGBOmyy4JP7mCdRCD9/t2NxnyDAQ03wklK4p0
MLBq+0nNh7CbrHureR+Wj581qj1MovSPztVprtVccNxS7b4Vv/8qg1PejIOGY25r637zHNMg8orm
EJraLtawYGJDpXeSRjkxFQFNko7z3hpTkrtO816Rlv1JBq/5SuSqi6W2ynC2B97oOds2S93XxI4p
e1C252favekW1s4pfXedqftmQOZRWfMHxUXrHsmvdZ+3Nf1a2syHop47xPZdzZNHy+JWIgnR5tpm
Qs/LUHKFuH1Z0TPYG/wjawKQmoSk9x+S2FqDSiDKJjc78U3kdxK8CJ+SPDRZfMA3Y72laf1cmMlX
rOL7EHHA76JN7wuam9/l63CC3tSm8tGCTrJjSAw0kjba3qRW0m0CLyrUKTKaEMWjj6IcC+NGE67Y
2U7LmETRQ5lJVFBSin4ntHLWRc8Q9bQJn81GC1c2yQoWT8c+oEVNN2yz6dpSXo/CR/xw/HS4H6bu
qg0q3TRdc9YMbB44UXIexVOW6u5pnmbjKdK9T723H2h4BRiU4kdmnGe7WNhgtWhn4nv0qkNXOemh
1hz8TbXcChW3m9mdxdvgLa39nrJB3zuI5LokvyYRW6w+LuFvCyQhhNtw7DO3vGhJ6+Br9tSLWbXW
qs18nKcu8KQJBcjQ5ioYWMMvrkjCs5n7OAeXW5+g1jScg2EaCQKsUQJpd41/Lpau9ENVEhEsEUNL
m4+acFl9307L16SZwKLITQtcVLrGLdFcUawaO6/PxrXUUI721UB+GT/oMSmWQC9xF4quufOnuP1+
VeiioYae9hji+a63XBp38RAvx2qtu5dU2vZ7ghN53etWehdOlrHHIB2f+s4pt62e2w+x5rqBNKP0
rcmpdZO2Oq+zIe59jY5KQUa1s5WSF9kf4jJtX71EnYWlql+u14egXoW69ipxz3Qf8nWXj+UvnCIr
w6N+GWZduYZ/MJ+QG6BkJcN9LSq277H5I/V8o9w0fA61KH1sbc6lYWhOeYiKYqpEfIeN65HYfec2
mb+V0hIrowTMg27x3PWN99zUMnl2Kz96NFKnecx4r/djg6rmdisFpQojEcyF6716D95xXYXzo8Lv
+3S7JE32iomoutzuBOaoraG5zjqu6ycl5+yoh/kYxLpR45evhrsk0igLLhfYl30wV6YCgWd7+yhu
5x31vfoZgMgxRi9RVHlYrAerUufvl4qBEiePyNIjATqUtXZILP80sd+86I2jH/B2myyEgepJOQKL
qPSTvdRMunzWT9VYQLLzNYerTATC6tnDnDDLbVm12l1EK2hb1jlFxTT2L7cLBeYxqbM9OeyHABBV
Y3T9oqV5Dwoo/CFzDesEql0Zj3sNHfU6rwbjbkZ5dKfmcb6D5DboyRZfcr/pl7jNrt3y3JjQRmjR
AQlBUNt31fQEqDd/dgfS00rZ1anMRHwWEfWjJqMP0thutyOhn16somnZYBRCDtQlL0wmcTaJrfdb
q/K+6tn7sOuWB0WlWPg7wox5DPFGsCTNiBWaatHLRGrK1PB7AwyaQdiHmi354WDgS7Bj5TK9qsFT
xxHHd6BnYlNq8xpiPQ0fc9ZXdtlTbKnAnxjlCF2sZqCRXuGi8Sj+WKT0q5hPTvjysUkPlMxeOc68
dausYxK6w6YYHY+drtn3mf5Uxeq3LpJ90vntXljMgLfKKt4yjzNeaWAFKJ19zGG6qRtvXue2uzKN
ctiI+ZBPxYcFvIEENMSXZtkomAOU4Jcis+YdvskPZzIYcEuN9YDpDmPpLBlw6DRWEJvzFJQNsDfF
Pl1T/B/78pNKIUlLlTIizK/fRGLSJWmjq12OH3qGXEZLw1NPuLjKBmIyrJ280JCtZy9W6GU7iZas
4N86xZN2jyibx78u/3TjqB91koBVkVrtZlJUYzurXwm7FljJ6HIKi8xEQMzQ8danVrzBU5cy4kgZ
68qQKKAe8UhyRLaSaBu9zUZqA7NlS6u6y9jj4Xro+goU5wsQ5DYQujNvBzSWa7PdpAbNqbAEToaR
BtnReBpt5ibX+HEYbfnmTrWJxNZ+SKLukzX4y+n3yr4OFnJZa9oiOF+gK6ggda2BJSPNgOMCSwQS
NWEXoANDG69+imOp0opuDf/4GHXzWYV1cikLzILT5L3GYLSchY3QcCCuW6e/qBwsCCKz/kyZLaNj
3FtOte0KBnFF2alqUES14HlW9uBogTY6zlLF71z55MUzEKSZ83H6dNvxlDb9Vjp+vOui5ssIqcfS
oTjLNJFr6WkcILa/qeAJHWeBEzayGOfQWa9Dl4dr3VYPvPEcbUanrxa2jS6h+mNsE7WHEsocVSAM
yhAen+i6xhcTj50C22eRXA0UA9M++dm14aYW5YznS1aBFqHThbY5FS+DGU1HhgR1J+WYSVDaM7+b
awaD0XSBonoWhFL8FN0XY9tzoEj6Y+EncZAl7ken/BqBVGQGbPfWUtyEYOJ2K4teVozRxu9QBljl
Z0zDd6PNWLPqmMcBfwjbj2/EQdF06FvbiAhC1z7HpHqGvPBRjDpU0PSrEda8n+U9+cWeFVbss9As
j6jtDijK3q0QsmHimluHwID9Ah9pSSLZuRby7sdkrsXKBspgpd2wgqOAcIDK08xaVI6adkitdkmN
UnrqmnAb0knddjQ9VyAD4LR7GrKo1uoPZfHuQ39cpx47ZuFMw1M6AqbMlbYPpbnmI3XXci4Y4lpR
nMn9rdV3116mX4OoBroUEHKMMT64UA+CltAh8BRmhgn7Y5mZeyIgnjI1gdk3C/5zNeLuybr4XpSt
bR3GYFPgmGkZBN1Y1r1PhWtpCnHeAk8o9E3n+e8ROpEgMRl+kIdXk8Rg1QxVvx37YZfT3drmrpAA
Y2QNS6s+jORQwSD1o11XP+cEXYJrbgyzZrs3GVZCAV/Zap/N1XulL5EeggpiXv0UIoZn02xI9lRC
q0WMG9HKFxMUquCoWscWmrlsONZTVh/7ipLP1CVI0UvqIPk2wq6KCGyHiIJx2h6xtaLsRWcLF3YE
wp1419O/Em2LnhDAEO9mOdvu3lLZehwReWTl9OYnVhrUYtjaZRXuzdoEHZK+tzbSmHRmv5btyS6M
YVd6lbNJhzkMLAGyrLcQWzfNHcwhN9As+I80lJrTMJnHSKcP0TBDam4QSY0JXq8yxVdWhzWjXiNX
rNqq/pJeLXaKFCmAxvJnrIf+YtTuoU4icLbGU8i4zRVql68UxExByhYz0ksvmvGgKn+tBrkPbf91
aAHn2BEe6DQCDirnrgs6mtCenN21gdFxk5v1R+lYVKnjoQ7sEZkMie86b5EFVpkt2Yt05k8Kgjaz
fY0NdF5Or63HAaZuCPoIdlK2iCfLB1XTxjP9XZi7NXFY/DmPDOoY4a+tkjyUxLnDVUTVV1cm16Rt
4dkqPGBJus2E+VooKLidLLB8lsQUGi6adJDsKblVQ0BVVFdVGohBHIndxl1Shr/iKbtg43yI5HQP
vfOeGOLZ6xZ/4uC8OOyBqoMb6rbhcSgQyashRG4iPow5ywNhvRthsjG0cN/78q1q+R0hdbxoJZ1x
i4OH5rpgSfawiRz3t1P47j7xoj8xI1ScOlUHEw9BV7fZwRfyWLjOUxQic/NHjzJZaLLNsg3G+ZGP
9NEtrSfcFPo5ksk5xv4NjcgssVYajU07DkBY2z2gK9olw1cL4sq11XRhv3ce3Q51bK4Xq8HELujW
jjqUlhOMXvymW/VuChO80hVQ3AhsZptcgB+doLOtjW5HqGa6yaLKyEFZZiBujQixc278jGAZrCSE
Sl3vg64PG37XPAnyoe1WNnOvg7jGnKLHn8SXzgZN8dUkEO5m/tud/eV5RKfUD+p72k8Md6W83eQN
D5sz/TLxQahUjXsXSl8wabXBftxb24hUkG9PdbalDDPt2bB29Ry91UiFAq31BF4+Z1vKVFB8iKw9
Njskmbm347gm4uLkMWmLrat17ZqvTZv98EbRroaR8mWiw3hI2h+5T8DhqK5ag67k0wK8Yg30MgfF
djFbsF0iDuqc4XDS2lejGIMwmcwl4P/h2T02GjVvPH+iNpAbiAoMSQsTn1zVhoGkUVgpWHHm1PYr
uPZsjGX41Xfpo54E02wyJYSe8YY9GvKugTBTz4ppO2buHdGoBdUyPJN6rmvwY5s4BkrlgzwcBhIP
ly1NFQ5OfcnxZTkmtS+EvyNwOVz8w/f7Ein2WWvs2xPK+K+5DH+yZKNN6zTOKgZrawCTWNnJIuy2
vB2CY29r72XsIiUz2fHTYpqCwjoZ8aflnNrYqwPXb45CEbKGcrZ2lM7pVaCXoA4YHQerfkM2TNfF
5S9HZl+ggRE4BSfKKD5njl7+jugfrjzSsJXXP8W0jFaoVU+m3n82vVr7ZuhvJhrBAA03Ye3aUFSd
dzET1nj6+DZLzVppphcfqpQiWJPrTw7G7d43MLNKPw+0mnacVVTrqDZDIufe2kBjCOyUHD0cgCXB
QTbWXoL6lr8C9t7cqI0+zKs2NpjurHqQ4vnsbRNsMCFVu+3gtS0mh+pQtLkDNLX8LTHzhS3PqJEt
Yq5kZv5EbuznBabFMgnXUdp9KY15H4CvdpBJDDirz11VhFe2YG/luj8XfIOFJ3sz6egL6jTrnjq9
0fHI9e7qdlsuX5M1W1hxKKGpPuSOaz6PbofpY3D/pdno/VffRHi6aXrYGZi0jvXpr76J1tAJlihU
WdGLP7Gv/CC1TKKKbiiONwFIBsjrEZgr6rRoU7UdeOSkmPbYHvntMDA0ML2ON1GW5rlrTRh3yyzk
LXtg+ZS1He42DUiIHIW19SOnPTYWv7i52Fhut7X8362IQZxllhqnWBufq1ITd9GMl7EURgwucfEo
KlfBBx48g7WxKqt6BuZiwkr2wydnlHAw9Co9RotWgKr1Qzk3GKczPTkwtc29Tzl8fJVXuwhX1yob
8/YB5lKqb8YFwzE19o/m1jjBuljtGhXZh7FLAJqnjbmvHO0HQoTxTqnqR1Q7DhXq4d2r+vKCX+Of
i1dMl7iz3H9RmBl/VzQ9GkF0pzGQM78KQNBfFc0p7BqqEcCWK7wylbRwYAko3XRGV0Pn+DugGSg4
reZOM4HyDnSEFiUuOvu5ZuB7r2WEYO4eccy/SIMNeEX/Q7aAbhOtIuuV0XTIyf/Wb6ZoA0RGpEvq
Fau9QrhWUCl7czyAmr0+lcdwlLj73FwdbZqN3/q1pJXYiHRy2BTt5780/Y2/JWz8l3x8SmRhuBNg
C/31NNPBcr0I9x0FXrQjNJrsu56ZDZtC4iL35uFZH9rfuuEd06y5H+l9XCyYecGcAYf+/+sPbFP/
W3js2TiRbIGr2zZcj7GB/7Nd10sZhdNYc4hotCX1Zrzr+RwGxezKDn2waub+2ISMgO719kRv2z6F
8MK2IovsBz+D+qKzmWXwPtZ5rMtNrER7qYuFfUv3xczd9sDkmp9ON6Bimrxo45ROe/1uzdi49hA9
pEWoA4vBW9TK3nrxZmKl222mGa++N+SLMSXcsivgEp4X+5ms/G1vuW//2DWQgDgu8nVrsWPXPRO+
tKJEoYPEn1EHcO5LHwuynkU8mkavbVqozbefJY8YCMYKf9MOfbVpNCAEdi6CkC7WL6F6mDTY2XZz
JvJt6WgFPDW1KJLzaVPVdrSuJ8ph3xAmTFP+ZUqVuOrLJVephXgSE65TPzi59mAmOXbVTvK+fjeq
Q9N/cjl2FyYU9uGEuuembKoJg/YNC2GmOAawSJ4mP4v2ehtfvGGmjovT2JmtDq2dYTz7rnq0Ua/c
TVNpPBP6oPCc8hPoEH+NTUGuI93Xt46kL5hL+pVycKaNpjOLUpIKkJOC75mNApXd2DhACu19lzX2
lWHphQqbF6PEbk0yJc4JRGvIj40kY+roKDraxW+j6NpQxd1+b8pg4KLtkGnefSTE2ndj68TQJ2vX
E6UUXveZNQk8YNPw78GVxUd04zxzHLZBKibwQG1HEcq2hvYyh9CeurA4t37FAOZm/udVdO606Dxb
MJZWswRPK9BHnaVbzZexROwfW0B4G+UcWD4YYhlo9bi9XdHvlo8ihUY0JPhJuiIZ9l405rtKdD8n
rJBXu58WDKdjH4HPOMe6iGoc0NbBZgSGO48XlFvOvo8cJvPR0iGpi5k5uDTfNVk1W18U/sGa4GmG
rZ3ttGlgsFUM/z8xfazvzM18abqZCYVVne9Qs6dLS3hI1COQkfmRzi5TTwEAA4I0zt+Lbnml2dPD
BEJ2f/uSoXXoqLzhdRTJ+1yV9rYSPciiUi8vXVOXF9FhgsWbgSAoph/i1HqBsl6ilNBwfQVxxNiS
cnK6+3q5DLl//IZ9SRlTsx/S4TL6efeQZc5rXD856RQSetbURUVcmZhGrelunrxx7eZ0xVIowljG
DahYXCbNttalW6eATGwdEzMXZaOfy4fp/nanO0R/ctFZRMCkFmMJbSB5d3vFyeEeSqk/+a2LEFyK
55R+45r5ttF+dtwf5s2c2jxNLfF/7+XeRtdz7ayntXUaCjc74UGXF81q7QAGpPEL39uUrvuJEZ6l
ld7n8FIeW6vQiJDt+eq3Sq36DFudvNBtaE9440W16roeelSeFbyFeXygbL+rFw8b8+3A0eQTJbiS
fHdtM+2UIadJ2G9nw2zpuTrjvWP2OiA1zjsciOFV9j+9cJ6OMD+nIwUFIr7bPS4rJklO6s/NjZqL
CvUP01UuTWnhCLN7547zFR5ERgboeo27aW39HrvldLxR3Hpt+y2acGrpAZfJusfJIc9rsofCsl++
v4du8Wd4U7Pm47x24WKvM0Jtalkxk0dsCoXL32tGO38Yp3sw++EF9DIkB9ehpLncplMRXdDDZesm
nYxNmuvdJaP6abee8dw3TvZUF5+Tk7MxLW2ObvzTyHiKyG0Y3di22m9ZkARPvbhWqN3vMJTWWzlC
sEqW7loTj9PZquxPw1eUvFnymoR/7lG3GabmgWGo1VXzeXKnx/98VfPN6FKxFde/KB/YKxeKL2pg
41DcPKAprHKAz9Wuwu23t8oRbr8E6cwn/47baeWhWP9JTz0C/fSUMt1uDUtwfNSnMd7ERqe2Umd0
DgzlisOsxwkB/nNjFrm2K+whkIBzAa2q0cd53g9y60qhvtedHAGvWNVI7XFZgWUPY4NCq1h9S486
soIjzZlzXntIGGsf2wzTyomYETLZw0SI4WuUyot8vEAQGsud4fBGjpP6WeCzDEQhFioYF+//vBK2
ZbPL9ODewsK8JJkId7RambFFXo/uumtQvI5xap6n6klKM9yPWnKfs77P5XJJTSx9pl9tk6aj/sxJ
/lwJDcgcEnr4fLRgAKi4CX1F+gNfeFqDsff9+0lzv0QH+kuG5XCmIaw2yJF0WN7c3r7Ryu7Zx6az
zzzq1YyaMNKzDy+mAaN6Qf/ZBNEywMG50dJID6Odhrg4m5Btz1WkXlrpt0FlWO31+/zDmKfv/+9f
qk7raMX8eoXj1TcuI5sO03GWl6Z6JaHaZHNinfXMCV/jUvzx+9A6fIuHOkxsKx+SQ6gq49fyQk8t
Zh1Jp1wXPraG0FUvXaPQ1zjVTmkTZQH0igMFiXllUQUNtMElMivCGVJVjtdJXwZIzTEaTF2n9pYk
TXUtvxr7TzQg6eri3tgnDYunnwX5OBH+BvDDpS/E/OzZkU0NKanSrV1n8wX3vgknGaZ/q2rgBnpD
2WIJvCKVjOsxaSmceek+VjJ7g+OaMR3E8U+5rXw0T9OLNOu10uri6LLKEYz+5+UkqIjVuvf+bXy4
eSCG3HaOIYoGduq2VXvntpu1OoDguWXmRag5zW5CdsEYIjRNN1V4q1nT1a4+6iQ3XunXzIep40Qf
T22otfeOATkFZBOjpxybRNcozYGtW7fnddGFKwT39K2ZBUWh0Y22rU1p3ljioxv7JcURtu1RWm8y
l3kCKx0Z5KqOMC1oVRM9AXlIVoiYxNm9heIE8sYpx1XuAmc/Ielb+VU4HLMFiRINo8meWBNNYnb9
xrv8B/TSeT+k/zb1qY+mzqfeqbOV324zt6NSkUJ4X8+Zoa1SPIE7V9I+QVDlrRPQ0cfQSD9vJnDE
ydO3Hbw0vfGkx9lr2pvG2fDIPW0BPmgJ5trJSh9d7loxXqcJcpzn9vjGWyUPVUsL6XYbN974IIy5
31e4qIwsy99rQ/+KRxwc348HdSuycycbmYqe0SA1/DsIDU+0STx5qtNyXM0E6suoh2NTURDrfe0i
Yy1BHllOP7tM48AVcMajwd/eOCFl1sIWzKP0+3awh2YfmzaFizmsnqay/yXGxn8zwHnlxHHH2yVd
Xk1x/6aayLqA40ruhQw/68ia3kMOUJ5iZe6cqprevRiLux6bCAr4Kfgtv0rzEiVlfKmNdPNtE++x
Kvwka6DcIjm4SJvtg8CEumVwqP8STt1LNFM6xm2EhsAN62tSD4cS6x0dpzx9RcgT2OCkHzqQE/vZ
7OddVUbxs4T+xWbgnhtMlHehISJE9dFDnTGIqJmaDWI541K5nXHJcOZcbrdJsVD0MyayYZq8FrEq
oJoy3MixKFvfbm/f0NqH+kZxmvx+Pw2uDKxwyn/PKmiN3Pw1j+Nng9n7BtlDIvvqkzo9JjnUeAI0
a0WDNIEmuYgYgbzVm7p1LXgJZbOvmJq+6iZXB/3VMj6qg61dp4OF8AFWmnZXFm6xJYqjL9kAwiyA
7bdzaR5ZqN/5E1FBy6C3yQiklpZ3qMvsnfRMovy27A/hwDSgMAyHS6mqbleG+nAhrup2kTZ629QY
f8+ssgth8czML7P5KEV0NVhRL32cGXQ0TMqjGZkB7MznqNLyNQN/EPHccFm5m69VoXO7BGe37zqM
RtgDS9W2Ch32Bt9ov0T2oDUdabxqsfunoKl+Z8jGfKVVtrbzZnxqylHtGwxBq4UGc/KXDAfNHXjP
Nj3e7m5f98bUqmED8SPOf1766DfC9e2nOiZeuUI/ulPnrxH6TyuReeHpdvGWV2WCvSi4vYx15+9/
//Zv1KL91IYBEttiNrjZDqqUgXdjaRecguAOmJm0Awr8j3p0orzZur57zb3UvzfAft0a991MV0Dr
wo0fe82DXC5OPhYBqdcqz8v6MYkSivAts9VKBn5lytpMYBW2+gK4CfPqn8vtltBxCLrSHCkLSIvB
D9lDl+vawXa1Jki6SjvBLgk3jlH3O05n6wUPENNXGcbiaSK/EJaVd4ntDkECFGzDSAlmsCTK2VD5
CplaZU0/U889sHamFyev9lgCFV5Vw6LcnzP/gfEJf/wO4Y7XdW8O4KEwn+o982h0psIg0Xb0/CXV
a3Gitv1AYzE63+gjrIIdXTqefcOY7poknO+AT093dt7RtajF/fKnyNx7N7XGYxlK7VUZ7asdC+3q
A9W4NGH+IRFP0d52/9h28tWkafSSohrYdrVrHK1+KzxvfPH6e9uOq7cCAt5d1MfPvLUbHSXrZ9WS
Liwckdk3r66T6ltZYQPxnFoFYDZaAHyDeAaFP2zyLEUxsSgFLUNk+8kYdbCRI2V0MuKorkiYQmqu
aZWDwlwam4NZvdtgi3fdYpDL2hbEWRr5m5tmfoZEcZoGmho05LDP5YDbw2ICCZfTvo9HJ//dDSQQ
QIJeOs35XUXNG3M2SIpwA5JIMivQyfL6KYSv+MiBgJ63HvQdPoz4JyDSG2Hi9mVMStAlmCuoSad/
sdLwfRgH7Upp2X75JosY1JkOtLfsg1/GjwWwpqvQdjd3BbL3tZHJ9t5DG3ak5rhMZcGdTI1UPrqR
KF+RI/ectTY5VVxEP1gWcqXNXsl+3omVW9LVaIYxhXFRFVRT0/Yjmoa9P9QMdusoFZiEH0FYLZO+
NP1aKt6B2yuQe+F2xtx2Jdnma5VOFp5CeoQixc4KvuCj1QTI28z7Q2MGzZuoTWrUabdPSu1iWGV0
tZIRfYzXkwhMbdALRYCJteuYKv4xPw81+sx1uHcWwXvSQWBr2JGz0Ip2tgkPRTlGsksblAnOYk3u
jLXq7eTMAItsRxP0g2cVxK0R9ZQasm0ydsfFAv6a5ila13FmFlg4Rq+mR6U7tkAt3r5bdfqvoXSK
c0g/x1/CdZpx+jkcjYq+AL29VJAfiWjsdin/NFWF2Njc9Iba9EiLL36acCutE7dkzNIuW0AiBUaO
XcTkFCbApLzJRSc3UzUlu8l31L6AIPIyUq0zSPl+Qd7EvlFM+VXXp8uIHHOL1m8+lOXgHsOKoK30
zW0xIZc3Z7u6VN5oM2DBYUKJiPwVleP3JI2qO395HrLledCW5wFvAq5JZnOOcFqEb5MJLhRkM/W0
+w4n5xQzk3BmiADkbf6OK/L9f6K7W4hXmMx4uqGZ2xSBX52MeFqGkMmGpkqZhBOaTCbte/vRlBqK
6jJ9ZmwsJJpYNDtA3uTaWVGaEJGccl+P3UfTiuZZCJXtbfa0HVn+PqI7dlUiJx4yiuqTuW5jwjxd
LWU8Zy7DnV21xXYsI7ogWpL9yZ014zRWSWznHy26q7UQIj8zZ0PcpeAEA0ek+ds/B7buX5A+ald3
Kkju65p8P07dp2K25FMojOec4/qiQq2/lKWtrXz/DHFkfNOKJj+7Lui1Wjb6K2a9dWeo1xtJu5X5
sHYLeotWbjxNUfeoWsd/9pL+HOde9ipbgx2gNR6jWj04i5shy8cukNa0qTH2PveeCnzmwpx68lvU
sw0q2bLTIAMWZnYKbdTKmpM4F8ONuiBOdazAC1dT18S+bIbdQE+nplREnQvGbOfEE1bcotrebq0b
bbYf7PWv0q3GC8aJEDq/5aKWLEtAwKXPszqLDSgSxm/WnVqztxIRL7p+PpNhpzUKUGxBJcyBQ7+9
2dn6NP3twYV1EoiayWSxMsG3rrB6YS+lF3yDaOaZ9Sf3+57i2ayfK6Pr/xdZZ9bdKBJ12V/EWkAw
vmoebcljOl9YmekspmAeAvj1vUHVXV93v2gJ2ZVlyygi7r3n7HOc4vpt6J6SEp0d7qEnmrjNMRz0
6sRFtLw6dU9hWjrvNAQIuCiJOAx9K7pCyC4/JpZfTbJuOGUXb9MyZFw7Nvan4UMCsYjb2ITegGo8
mS5Vn+mbziSzhNRff5ejerCZHvYg68lk+cQqgPc6JwUtcWpG4z2/raGQyyZm/I38CXFjeg3Rrr4s
D3wKdJy1VrELurF/8Z/QrwX4Q5ztsiX0Tpnfm1oHc29pm9hiJye2PR2BYPGvq6r5U4+ArpraaQ+m
4Q44APpjA0Xrlx5jpewFXA9OhkzZOCstD8wQUw6SnbNdLnFcn4YGslUnFN7nxfg8mOEtk+auw6//
atj/GjManan64iEq9KQmJH4tc6GuU43acqwin9wqDNqxk9mndkG426pPr9CRqpXGCf1Y+XbyEqpc
nh4/FvoVi484wYy9V8fraFbTl9yWG68uwSUspGcqtpTW5vzJzsYsvTTwnXWFOmuCKsHRVOH46dLr
46lFmt1VEn+yCxTLbRUzPg/jzHz4hVhqu005lp51vBv09aK1mMhTFmatbdvZKo/Ps7sCfjl2M31/
efATQ9va/PDr/15rQWhdZRntap0WKs11hgA9iM+NHQ/WxszGemezr25Y0FsONkl1zgaz3tAp/122
IrosUQe91RDfVaQkP8yjvdzoiAMeompfeEhv5mpJJALFRJxUG0FiDzHHRCstlf4gauhpVvQPc5CA
U0UAM3sygjer0cxunY5kQiz+qMn00HtGYbFZLltjSg9A/4OVEwX1TnSqx1zdESJQl/UJpQjr+tjn
91IlwalIzBFueNj/pqreTqnp/MA81ezaeQyWRzab4VzcKm7E//HQmP0tM5jyT43+R7ZW8FdP/qh4
eGnYoU4d0Ukli/I5NjjBAOwkFNkC/WJgjdpNA6mrzlDEB5gq0b0hpnQhCHnI11/bBgeYRLAKaQBZ
T6rpiDsc9Ds0U5cHCLh3vZmhNnJ8Txt+5Ed700mt+LYcMjv7hy1deWvtun1WjILZ/cKzN5/1XUcR
Fb1c//u0hNmbQg2+hl5xbaZRf+oKo1ulY+Of4k5ndIAVE8NaCBQUHw7dRchJz3nV7A1YQKemoepb
Stxq1NF5KS29MOx6jerR54N9wXXcPAPYIItj6q1/GD+gjCOo9TJ0VXxJ6+C3l9dUpB15wLVrWKv0
QPqB+bfyvVdX06f31ir3hd79Xf58DcejFw+tpDN3XOf7+u6XrLLRRgwJuq5Sc86u37S/DZjZqyZM
5CeMS5MbxU1PilSITeIyepmnDimxBjczM899Y1IcoINb4zGAhuS1PZpCIriDjLqq8Yrz0vsliYFB
DJF3ayLHgkuTM3G30zD6mjCPrbNKWOcApu1r61NfOmFz18sgumR9+Gnwe3xwXGeoiz9tuSKzeRiK
7EMGegc1EC6nJ/9Enp98BxKE9Zhqn7FIpq2FaAClq1091RDjnSZ+W+DSqrJ+x8TjQVdH55QWpX2e
KjiaHml+T3ng9VtrtPuXXJY21PSp/0h0OpptTs4gaZFyi0qvOrsuiJL5HLjsZ7X9XrWGejd0IsMz
fz41xOLd6q/YZ0nqGL+ZpRPwqirzFUU3nfhKka5k5fu6BRJlyZY5mOvPURZIv9b9pFAKzy8uXw4N
27sUtD5W1tTif/4/8OnlWYFCx/U64IqVrclvJJ2ZVmonZbJhU1HMj5jA6LnMrzoq8giO7z5SM6iu
uaVjvBrYVJy6QewyXy5fGHWzGlaNU1XXprL9U+HJ7fLV/74lVQxz60F7V5AdbyNA1KOWIxLNUUHd
ltc8MXRX/ox7UD+EwOjgGBI9LPduOXUXNYvtl2dZ+8X0pyV0wmdQUHhed2kk9kBtJLPSQiSCdAtN
Zsgw/l1CPj82EW34ctC+ma+g3otLF3ZBSkig7URnzTezy38PmCBrJO3u99JwDDN9BhhDVK/UeSyE
eVYuIen26HTppxmJ7plEv3HTerC8l9XELhqAUQWad33ojn0TN2sZcpNEUfK9GObyJhHHOAVDDiIR
RCr+1/2yD3WdnV6UNNHZdlesUXLriC56pUd2zIGzX+oZAhKN7YBjjJj4JTLFRyTUfLbR4B1689Ra
mbm2WdS/Bs26FUM+8Ut8sqacQhf1/0i98hr7LNRqpLc+6N2vsLDbQ1oE5tEl7lzZpruuqRxOTQqH
MvIZUehjK9eiaesvL5RQMnRnMzkzpUubyrvXAYOZ3QM4RvFVKSjb7pBcleHXv9C+8FmojPCasPfe
bI33XCoRHAVxQNtF/DJR/ayEwwTj394vNfy2E8z50G65dI6GCTVU1ZwTHxtgFygY8026Skqhno0R
6bzvQhtd9s6lAW4qD7eNKP5oveafS8c7dwkDNjqo9pnp8m/ZVCMTE65KAoEwi1jVsxH/CuJ6uI2p
769x7Z30uW1aj0G5xeTF2LBjKGBAGfxNGBwpmqr4S3f7nw5WxztrY7KrbIyOtP+7K9GNVZivYhM1
+iM5YnJo8qIG4PQz76NjGzEPjv6U4/Pg10d3Yb83egEEECCjkOpJzZ2MZWsiWHfVicb9Cu282/S4
Py61RvFhjNawtov4fRhUt38MuzvZx+dCnLqsdj7aEWoFQh6fhCfzDADDPqIoZQZOd+zMykZ3PQNG
PcfeLX2ToGCDHjMa2OkM1VteS+w/7JMDbIosemrQpazV2MNALaKZWVRta/7ZXZjY9tvcbT4i/YFU
Ml/GY5Be7YQzn2h2Y4voARdsifB21i3S8bRelAm7Zv6q58rwLBrOKMzejdcCEIvf+vEPHwPdMRlQ
tzGCME8x5tmNDXcuJSDw3Vcq21tVVh4ZTjp3knymVR5gQ3dC6wAky1jLXnnbuPa0dEto47PqNXur
OvGpzR5rf35YnvWeSBA9m+mFId4H0o3p3rhOeqtsEWKLDsIvLY/ybS7tS0Dj6JobRAYTleJ++TiW
14ookXPb+/G7ThIEtkzjtMgcHp5r3TXHA9ua4OiWjLc+0m5Me7QPsx6/hiwN3usgYRwRkhPo4LLz
HT48ssz/LfRiHzfjfwfqpeeo5fGwxw/z3njjHPDTaOqYO8MdvJBX6wSG07aGKBhyoJiHf8uz3ql+
dh6Dq6VdN7lG+OTo58HRnhYiDpMVgt2jacWxwL6U6XDE21Fvujm2KwL2ELlGfm8N3Ti28+yZ/jB4
7Sl/7xxcL8gEfqqKOKw6MKb9gtVI3BbKqjFBgMlzzP+DjvPRSgYDRFJczFEyt86oJz4ErJehVhWI
KEMCm+NcP3tVgKbShtp6qBOfdbms00veclOXrXlw+iw4NRTi1czhW76WIVm6lFXzVAa16KiHgokV
QUchhajl5DWEELQkJ++lhpKRjfPNMwIQ/AscNvbEtHYfszIXbEbhZuFW8/ofSWSwInq/tVG+4DWC
dC7sIxFROEkbohcyM/wrwIbskEcMK7scxye9apEjJGmZoPINraOoiAQbEfn1Whad/Dw9GYRREKqr
GeaRPOp/q1PXm9T+cas84gNIXojpLVDujHJodmIS4aZNSndtMRtiTGryCe0YnONX2S0ywBD76st8
JchTuD1+r47+xd0J9XszkGBgR3CYlzqJJvywX+pa5YSEW5l6tInmqbygr3cJBFGJFlimdRBwPmEg
H18wfQNbm+cmQfmmFWP+mfpNg8ghztgeSkFCbagdgy55k4rb2m7ULmwNcV6G6l5IGyaEuXAsy/Qt
l/XPEQTSsyETWiClXtw0xoWUjk1zwJiQnZ3SQdRei7uWm9GPxtEo7akWJslQcfYRLDKsoPbjddm2
mF6i6ndp0j61qATfmB+9SiMqjj5nqr3IAlRRNEf3C69Yl8TRLRCE9lDOA/1yAhXGz7HBedf9ULF6
eXx5gjcmSV0l/9fVVmJymyPwsEfUX+tqH8j1g32E4NmCCuM0pvONwQqlzjH0A7mvjJnTNNsEIZ1X
xBQ101ZzW/9DDaSSEKrltSaCeaO5FfrFmgU8olgWUtB2D0o0sgT/UY87yo72Fe/EZsJpu0lSPTwY
efoho1h7ot1DCHQxBVvNQo+sesZMKpnnB0j5exMZlofY6Yk+xocum+xWetrNy9V4oqmDWESV1ZcJ
In21PERF524f2Q8YMUfaYg/RA5osInE4+6yiWR86VrZxXJj9ymdCFDCbJN0moH9Re4VxtbQ9O0Dx
1Djm0aYBeFzAWcx+azss9lrQWTjN9NMyfbB1IFKMV4lw5qM8jzX6rB+wPnvjPkWYsY3bqtrUmEGw
f6AIEnFE1npA1AwD9UcrpkJCdIxq96lF/PMjcEcJ1affPD5EcN8SMoPxH5biMyroyJaaR5iJbY6v
sOn3Vj2RRyNxEC2jCB1DQVyEAJsUzUstsz+VliXfkUSJ0hMH55bMCRcGf4DcdNdyz6P6hpyLa7s5
N3Zpb8KKU4TdOO1leYh0/afJSIQjOSZ+Fte0PcYC6V0cIOUu1NUF3MQCmBHGt8gn9cQZjU1Ss/QZ
FCjVjC2yx3LH9E3yacusZ9/XoQ/Vzn35aAWNxc6Yq+cm2Lg2VDm3C+bKbL4h/3pdor7DHOawbWgK
Epw3YaMAePW4x0JdS1aZwCLA7inW3dySCM1MHhqJ4rtiuSa5mHHBJEpxiGugOmqYUPVSkx1t3W3u
WoR6Zbk0Sgx0S/RPFEbGJW6heEBSWjW1cj7QBhxpxtMFrsbNQmhoqEO2GuPBO/0rE881701Z8zuR
XL7nrSHL+JmUdYboiypROv1LV/n+/7jkD6A9wDsqKyRNIs66ShJqVvROcp7q6p/lDi2QXjHVULTG
8oQMizpUJJF4kCWKe1V7zPSVaAksHvWtnLU6C2CBnld3yOIXNgDy8ViHmVgLGn0eDlTPJOvDHyL/
BgX6D02ZvQrRtbh+5J6TsvttOgH0jfnUpEL2LymhM5OWV1ySXoYvDFd3WiW+WxsPS2KJ/y1cS1OL
nGoGmnltMmqWgAn5qeHrx5XAS5XE0DOsLCNjsDaSVd/LtzKnIUskln0cnLzfZYHRffZDtmXkmL5F
TS5fASuAvkL9ENHme0inkrQLz49PRjbrvjsFd0F4xOJE80797wG1oN9QSU0chSJD05iJ47UBWi4s
h4RevXxVQRv91sJZ/92L2bTk9adY2BijJ/PDrTmc5b5PmqQrBnCsHHf/e1jkDMtlrqx3bY64M8IK
3/OMeCFGK3zrAFvv46pnx7c6ZxeZbLMugdLQc0Zxm0wyhxuS1hawAhY0f1sTTMygg86II3Pzaawx
VSs0iC0dhgNBwvGuNyHvzkuSH2X2Oo+TaBsRx4UPoi5BxoN1QPdZVhsC2iZKg3mozFpxLtOg2DdQ
EL/S6q0OimJXFINk2BK/Gm6h/RUgDhoq7ZWRWwgrEFrRy5+bVFogEo0JZIKIwMJpofWhhw1V8KmZ
ZQgRjHevNNg2Svz5IeTZQ5y3+d6Ulvbe9/49aS0D7UReUOBHPj6YJoRy6+bWnjLimTglZN+9Be+U
KJ1pa0d9sfedyHqrgq+y6fW/8B+/B/7oTxrSYU6uTbXOAX+9L8+Io63pZiC4PtpmpVbhPELpHNag
2hrvMnP6V7dlibBleuNW1RBEMqQNB+dHXfrmYaFaRWZ2R+QwHh86sgqVBZ/48Ay4w4ZAaI4/pxSJ
qT5oPo6Nzn3qnNymC7g24QeyH0T6EcKGtkmL5CvqO6JOA6/64bm1d3ExOdXOiD/XKUFTch7ZLU0n
y53cg9LBZTshH0gLducOAXt5IzsEvTV1g4ubfh2VhoRThkorJOco7JN2u2i2NIiEu+VZKFy5UwxP
12E1/eydbrhWnoz3QZTCVEgiRqJ9/RqU6M3GBmQR3RD3RDqUuR+lALudM6gAuGnciywx7qkJRITF
TgStuW8wua4bdotj7BNQuyxA8eD+6moHkiPz/ZfMt67uVPzRCdV7TogMQvCb8nHJEX2nlhsc2s56
badEO8uoz3B48w/q0i9+4J/4U1iMu8mKWEepG73E2KT2DOjPJqrCA+k6FRVefDOl3RMHK78XMmXv
WL9AytmHgTIWESB5hBrnYpgmafYn7b0Dvpv0RxAQyo4DsjiVxP6uGtsmW3tuDLT29KvTgxjNHQC8
dBggNleRtTJTTDoP1I5HoE+e1Df4R9fe6s13qaXJphGae2R4nhHUkFnrAdAE+ZJdySgcAchmEr59
cLp6fKUDvUtTVFUm2JuLsmV7i0uMZToRKluUKeJdi8kOzqIfmH1Ik1Xl01Lbs8BTRKlXLf+rZjVR
Zsw/mpvRp+1cWspC24NVfA1lk75JqfPBnC00j6XP6cz3pSVeyYQ0owBFxdISJzF3jWt/b+hVd+zi
1vtw0nGLQnz86YRILBG3aUetE380HG5MgHXr5oRevTHJHTxziIreLN4Igh9vemimn5mMP8osGb6m
tk6gNCTTq+XJZtuP8S7ou5Pb2xZQcvHTRplCE7qNnlgxo6cuMFoKWKfY53oBwxUzHyrurH+LUgQO
YG1+DB2iL53NbqP70xP7xEs1VLQS8DLfs9BDHey6/b4TdvwqIQdQOVxNAkrWo0/URZhrX4us/tEn
GMtSx3LYIw3usmznjcMTDcVshwKc7NrOw06QNMS2TEO1HvzWvTkgjddyhF5TZZgsM9T/V6HV1l3W
0/fytyj+z+uKUR2WuJgJQEgA85JWgR7xHCcKUp+hLsIJflktREYZeOJJN/EV6Qb+48xGxJg7PR0+
7o4Np050rSRw9LR30asAbhbMCmM0uj8SopbXSYZLynJwKAwghrdWZH5qkcEIJ66d6AJRwxvGHzZR
X31fqEPftsm+NE0iBNCdPXV0gpIye6qGuN0qC47xOG8WIqNVii6bTJfYNI9Db/6KJGhxs+LjiTIw
/wGNeAIz/2nYrQVwl5BTZbf5R+hPGHhpX+HcyYsXA/nyKpXmcOoLUGWizJtLEmT3JGjq29hU1cXt
smajIcTdaJX0tqk/2CdB4b0e4gAKNM3zfe1a7rb0G/QNjvNpVF59oVnSXAazlDum8+QW+38X54qY
7SsZkLUVt09wxrgaYPLbk/Ant4UtxluViA80sOVdl+SZmab/xxbEHgYhusOlD/JfW6Q3tV2pa5fJ
LulPDmIvjcqgH0nDSOvBEWJXnucYEqW6G5afPi7GhEZXo3vinaoVSqBnUa3B61lnRTYdlpZ8mCC6
TeBRhpQD8XxalEVtHcdgUGuvcIZdMfUso3Nnk4iGbm16Ba6dWN60yI2+ABJZKiX6Rmv+fZLmW91I
w49Ea7vnCBcgnsCO6g/RG0HKK4MG0j0Z2y/fm9tbPpLNMEi8y+NUjtp1Dulwi1VcWQJglK12DmOM
3RAV8rXhlOqL8Kmcc9zJRigv9TRxUp0vDfKbDhPT7Y17BHNU5dBaJVGqQ2AiiCREuNtD+6/fmOMz
/Mys4q/QXkY2+/XDj/NYi6yYdS4RgX7pZZZtSjDQbyIo3tyUUQPSkp+uF3GoS+nSVBWiiT4tX5e3
BgncFkHekbWzuff05EiPkh9M78T7JGardt9xw2nxrKNpuz2LFZpnckneGv46W1dzvB0hBfh7Qd1f
YgLYLT/Kb4tlgpIkOKQTduBUxGiLk7xHcJTbr1prH2XTD8/kHdqvjuO6zJ91RNINUJUW88KtyC00
NnSHdeb5xzGLxxvHenfT9raPVamFOcN+t3ddj0m/g5+/Vt14f4zOAny5m7Coh2sraX6heqj3nD2c
HefucbuYLMDF/HvZtVP3Pt2WgDdDopxLJuYP0Zz5koR5OjvL8Qpl6CDwsNHXIG/+4jlWBocSC1ZY
htSRfGGdLbpepE3V2otjDqNzpxexlVjFGO3OicAQT5r0AzLd0A58Uov7STcVv3dAjmdguqhxJAOw
JnTh1FvJT+FFV7sfxTeb7pXcl43lFuKyeCWDiizSevKeRI3nMM9HoAkw90aX4T0xut6LplO+lTar
Yxces0dVHaI88oRj8z8sTpaKkruO/waBvd5v88xC+MTw6ePxLEG+tCzvhlmnqzIsEE/K2nlJOfA/
mM3LzyGJOdjQ45r6mL9dZSj7zGytPrZh9VYU+lahVSXkypk2rHbxdzn1uIyrXp1corVpevosGH3x
w4Teus1aBrtLl5oT5Obx/nSeRYjUvPMYSYhsiN3kNBjBrjaq5mNCCHr06qHhGG6b61gBRUvMauvY
YfC3rsyXUnffwnKs3ixffhMzlf7CEvWthgoogaG+NCc7sbtZn8lIei2jRmbyQ5SsIzfZQF6Q915E
9msw+ph02kHf54VjQ38igG4GhAfpIJ971IC4beFTGOxZO7JF/lFzGrIf1dbBb3zYPUl2M4cJIT8V
9qNrpod5x80eW1Argv4zpBpHHvnyMLx63a0UnlxFziQ/KKd55/K8fu7AKR7MZGasgHPTOHi/Vn5Q
n0LCxVfVLOFbXgv7v25BxlFjux96Ja0dk76PEMsZjrxKfPomCfK6qSUXYwnLqtIMGWgMuyRGtrex
56EQ1NLx8FhbiLVOrgtm36P+3uPeP4eFNyBoYMKp1FfQhRzsxon4gTUVygT6oET7kpk9nVojNV8H
l+59KpVLpiBN+BhAGHR2PAb6DLmnskG4OL+XoMaePbQq575soq1eKPNnn7irrpPFnmoYpf0s0HAd
+DFDIPqDWLYJ7GSiCMXLmBX6WgR9egzrV3z04j0I4RWlzKg3WJDcfR0mVPXxmF4sj9/VyN3ubtWK
GZJVXieZa5ugVLiXDE+Op8fTgGHxlnYdNFPghXVcf6NGA19U5fsW2Cqec2a185qpm2OHbeTJ7Ur9
qWKUv1cEeFweb6ByEfW7CcLLAp3wwxlkV82ldoS1LeeHBceu4Nfo4uDTiTn+PwL81NTz7UPnOEXj
U6alyOZ9WP//zZJaJh6EgzHJmS1PWTeQLswhFbE/g7uueclEQuVUet1KkgR0fvxkoF9XwSxBWnw3
TTSBy430fuMtzWupQ+4hv++gIumuQnDbF8uS4SFllvl4thRCuF0aTsRlc4+8yDibHC6hf4P5XdY2
P0eiFUXj3LYsT0swQaCDpwpDKFqJkaG2qHpauQ60rikKQmDUU7aiYrJ/Bwj5fHbT975UP8DpwVfP
Q3e7tPmWdacPzGZTDe7vycYq0tud/SIKKddeWrDXWeIpTnR9rTtMkAqBacFAJtTgwgDxOpUvIhOA
8YwZTRGMWrjOffGtwxY7ZWHabpKsifdS1A39w7S5SEKCqbOBocamEaz5x7WnBmswZ2uqfJoLZ61w
sr/zk5xsir9j2p7Zk/Lllf/7SxqEuuV7lm+m/cXYl9zzwnB4Q6bcuYWRpKPJVHyLjLNhecDyLgpt
uOBtQZpFE+qLWwrbLxC2Z99L3Gd6YiUzDVf7Ih2Pw9h/BvjlmTub4hN36xXPnkayW0Kb8dmeYbUo
9ZuLgJr7jhowIj60j654pYJzmxc/A+rl8/KQxCaRYeiBiD+1jn1UYt6qAuuIE4ZeZMvJvUay8J66
IKRah7VeI2XsulyCPPoRDPA0t7XD8Y2Q3fzLSgL0WcgnR10LjnKWjeDQ7FZjAtjNUkpcShOxR1Jb
ai87UDj+rPhvsv5Ddpn/Uqu43mR64x3cvvtMpnI4pYaX0C7R9RdIfeTN0TQ3h61Tk+JKB1aeuCFT
mG01iQU2+gsatduuJWdh6Sa7bgJ2As849yNQRKjYgjQwwQ1crgn9Yhhv9lZGPzr4OYqeBD00y2Jd
0dzY93X5j49D7ueoKSzbJBM/bKadY4QMe2mooVZzN8Cbqi90V/8Ekp9FSfWi1zCYI4XJAxsmjHbs
Y1WcvQ/zhdbz8vINobKTx7P/vlUvu+FZNPmwwW5VfWIm3iyYb781na2sBwkzSNa079QmNOjj4hRQ
EFjIySTrgB64A/cjy3tW6P/vurPK7WuTmeZ7lz5rnd9tXNGKW+2OMAui6U8x6qwXpabf3LRoThpE
ph1wJ4h+DIYPg67kqmvmCMe6I6LKoC3dlVepR9Ocpxtui45DLjDS5FOv3GpF8NB4jass+YxispMF
oyDPbCu0scWp8sP0syS8EuAZAJnlu4Iq/90FXr4vFaQmyycS1Jg3kOWhDcK3kjvnHKb9vy+Von0h
LC84S3+iyoys8I4TI70s35+6jAce3rA24nYkD7B7JQsYCE1L/og5Ie5P1ZPj2D1CHXjymcdUknNP
urHm1zgQ/lS1BGVSDwAHsfYyH6dtl9L0YcSJ7lBVtVr3Dq4jSEj9a9Gg4THtho/KUO8W6cfy0CZe
dvMEjsEkS8dd3v16TBxV1EersWy9b0hUFp3kv1WCzou3Sr1VaHBXSjfjgzagL/HnB00J8l7tkHYM
zqk058hQjsZznAn3aNKTJAYQLYfqevdnOpGcBhrlozaHgYZub2wz3NgnvYL7j3Rt1si5iYvuz3HO
BEvTNWqVv14use4RwZGNJhglv94ViZzOg6QpiPq4YIjhNF9a2U38GZINZ+B74SXq5ic5U+6YTgwI
KpLEWYlqM8eUScLWcrxsLDPaJhFxOVZrqsvyLFouHbYGs8/udM/tF4McESuU+9Z/aSpdUMTw0Ity
OjvVyWPYs65EQW0j5tQnHNP3FL/rvo5ChfSrML7G/mZOjvczsScmL869BWh0dZnuY6DB+LNSdRrt
lhe1qI72o4aoNy0rUtARnVd1Mq10X+Y7U8gBzEdTnDJrxJIsfap96xqXvbFBv89UxxIzWGh2iqmB
UVGzMhGBfaWa5x4KMu/Xcemk5BV11rTtsfJXFktmm2XOS0GY+C6qK3FqgmC8OmaNWzAR0wd0sV+m
pWl/G4u/kUvjF3L6H5Mu6FjkWItx3H/6BcAJlfnPQ+cMeDfnYXbow/4Y3GOLXXdlzMzywTXGYzmj
EJLWZtrKJGWsS6plxvxPGklB9Hjh85suuatCJc1pdIFs0ioa107fylPcuJDVldymNCpehdXk+7AE
F0619tuIU/wIHQ22NhvFaSqt5vboDJWms+qnCVQEJB3sb4SytfMlAZj+xpWF2Lch6eym2Vdn3M28
e6BlD1hI9QOAUn3XFEa0kTG96sCx8hso1hjuDTQnK+3rX3FuH22F369jgrUv8jLfjyocjmiznJs+
NvG6N5zqOwHLWOcoy3zpX2A/wTUc4uKId8/b6/lon432ZTbI/6pHPdhMaAbOg46YajSnY+MizdJT
xnNkwcVdidnCHdpXMwyfRS6GL3apsfbQNc9FM8LC+oSXEC+9F/rPlTD5xednrWv9yXrw9ZNzmY2A
H3Dpz1EXeXdAD/Y7LaqwwLGEk6ymJxeYa6mIssy7Pt+FhhNfU8McjyZcDnik47g3ur5YLaNo9FHi
ohDSPMD0hEbt1BAWzwN5PXH0soQBMyfj9B30G82OK0wHffi2POgIZnFevi4XLk44PDyGtQurebqY
wY9zi97Yhak5rqzF0Ezrm5ECKtLt/3TbmtRrHUU10SHiy6lj8VmXRnHQmGuzE3MpaMKvU9vXz0kV
XGD9uyhrkc6yN8IGqo6hNtKWsX4vmzL8X/1S6WO+GrWxewgMu362FGJXXjmzJ3axwo5jFZxzlgB9
jv4A6/qRVr71PPRTdejdVm610A3Wy/ReS1377CYoUpa3zHRIOLGaaONbA9kKUzi71KtLPT4vcck4
ecS1GKrzckVhBKB1wTE9zrWuqC3C5PivRrLGMfSlxW4xrjs9olxC+74yzfy5TCWjWTsqNcwXUFsx
SpbC2nd5Rzd23pUltkJHZq815LJm0ol7BMO8CzL/qRst/zL2SXIYPa855oZWbSqzZ1RNF6mqyvCz
dwgRii0whWQSei9E8G4Xx1Mswl3Xt+W1kfFNmwb3kGg6qKqgaTfWgm2KDIdNwCn+eVzCeJkH7kRC
5IX/BOgReWsnkGVGnb1/HGkKo39dGt1wEr01oSj9o9FN8DC/yBTTZaero0SdPTEJ2gM1v5f4ZKiL
+SVpExIlm18SFF4XDSoY/dv5qUf/9xLMD0zWvb2QzUfvB0wu3ATnsG+FUNaq8qsxFHVnnj63ZkOt
IevwTJsNP5aYtA10hrX0iB0c5jIjk4SkFWMm6CbR0/agLT/XdlIdxlbr9o1bQMJN81vcWvmqdEfr
gHHo3fHmwbTWRmQYwNY1ECLXmNHymPHs2MnSWokWogTqgHlC3U3BBpJRWTP1yhrv8yEGG+NIbqNq
cFahCo/LDMBoURXi3EJAZEyFsc01iZxQWde5BNAKvfwTe9pL6LTBLyP4oJC5IutJvm2z/YU/OHmX
bhzuGSzFm8eW5k9AxPuGY1ZDofqHD9UtwqX5wb97aidVrPvKrd/lqOA06LXz18Ix6eKnm5hvbnL2
Qjxc7Vifl4ce2vzjGXGOr7QYp31BnWBfPWDUF7+waZz78ZyaMjtAStV/dNwgh6XctdPS2qUReFfe
ln/wHBg3q+gSvF+eex4d8ZmYoX2xTJAD1mRW6I3Uv8B9ghOIzOQI+nhbUDnQzjcK/3l5QOgT7DEL
qlU2BP++tnxhdCWmWYQZ6y5SP1l50K+7VX5O8yF8WordwkXBatiYbFW8WWZHg5na91hiOJ7F4ZVU
H01kWOiofdqKviPOyzO9s99GOCz1lvQK75wWsbvGV2t8/i/Kzmu5cSxZ168y0dcHs+HNiT37giJF
SZSvUhndIMo1vPd4+vOtZLWoUnd07xMxgUEuA6qaILBW5m/MPP7RIyH5g93rGYySbemsM+xFqEmp
A6IR5P6EoKuiOoeJk53JZ1oDkpFdjgwQn74bRsonZZl4YAtQLT6mdoYFZ5I4L54rxYplLwC9puzM
Q1PMaFvEBUIja3GAX4S1sJzyJKPypV+hZ2vdjGjFkIvprgUe1vjlwr7Inne4tSKE6WUuEorxojRz
Pchd3byb2crYaMJNqDqrQ2fGhw4u/4ECY4y9Ut+X59CAyA8OlsY3lePYDOVxKbzzCVHJWy8e+it0
qMmrN+PtoppiJWAe8dTc9quF5WKLkIjWXjfJuFx36jAOuTo43abBqWs3O0vL244CQ2k7X2xDqzaV
zts2StBv1LHLOVTdyktH40clntyJDuCXbd29WdjjgRIctV6V0EmyITzTW7BZGemMd2jmbBL1FIEQ
Fl0Dk/gSYVRyLtGpXTNmPA8MbwNEBzZc7avt1mIhpFtnPnhfig4aefNvM/bfWd1630ZO4pQWGOUO
r7ICpcP73iyKR82LHgQY1IZjh40wKxmwCQX2Je0nHegRaeNvM0IlZz5Z8lu9XBG14ddujXZlboD4
1bs5iIDhqG+tT5dggwUJpoZV4dyhMk3RVJVETVCSZ92I172o5mlp5lBEO0PeFzeccmJH2eCkF3vW
AmLD+FiBEdrUbg3JF/4XOuMNAtAG8IJoYMPhrmRjGup1hylgGxgY5XYurOrGmPzuMTUobHL/X5K2
VYLTBuV/8qNPVcCzLkxqUGYDDzwUX7Tb0htvKCOEH2b2vthjhjOQ/eRcMOL+0j5GOUkWARi6U3lZ
IhtfB/MnNBjDLcq03yNfa64yJbiD6DopvaVEvMrHlzAwtOLG1bTrmgLFu8aLvzSG4R8jQweQ4UNN
J0lGZxYn8w3Qrg8SyWEEIuesOOpK5BUGgsElIthOgq5Wns8P9dz8bpC6TlMMLkiD4BJGolFHzr4c
veAm1gCENaz4n1kPn9XKHqLQJg7YygBH0IxNE4JFP8OlHcfUkrylnYUUfjHIsDEAv0o8Zzg3UTsz
1z2rspz72rEPjfd5siDDbFOlm987k0tekkLBmFJ/4IFFZa8oQXTpzsO6+vqlbQcfoZbm0ONwAWDp
Od30fvEJ3Lp/Bf+qOLeot27meYz2rvKK95uivV/7ub0fRv2fnO68P0kb2r4ZIETh2baO/+FbQ6tk
NkwSGdwsZrPgUhXXlx06ZTctuM373HtKVE1lpQpwMMf8LC2zTwm64wd/8d2bsgitTWEEF5MyWJGH
fo3c9wVkPQuLTtoGLUemvr2tQrzUI4eMqZxV9kx9BRzskZE1YxN5ZGgBIlqR6gPeO8xeAYkKgqI9
aene1Mb7Yx49D6dtbdsbUN3117EqqEwvM/XeshrI4QNEStVhUcZ8np95VwhkvcIThy5ZHCfFYBdK
DqUsP015dwN/GtB8IF1bs0JUvLQ+ooxF1s26L3qEqzoPXH9q36PZne3YSNhH+aJsDt0NevHlrgYD
1qEe8dl0mxrt4XB5Dzpi20+FteviWt/3KMWIuuF/fZv/b/SjQsl7iaqy+5//Jv5W1UtLNbN/E/7P
+6rgf/+t5ryM+XXG/9wk39qqq37v/3bU/kd1+6X40b0d9MuV+fSff932S//ll2AHeLpfHmAeL48/
uiHv5a/g36FG/m87//VDrvJ+qX/857dv1YAqJFeDfVv+9rPr8vt/fjOVN+d/vb7+z071D/jPb09l
0v/4/q93/Zf+R/eneT++dP1/fsOc5N9oruKpFdgBmnzqRzH9UD1Ie/4b9JIXYA6ANTbuNL/9C0p8
H//nN8/4N2Uhz3It0zdMZnQVYCOm+P/G4ggpoMAwPRQpTO+3P/64X77E05f6r3Io7itgWd1/frOM
Xx3mwBlwdT1wDcv03MBCSvNXycocPTskyTPnB8mNG6fUrae5yc1tHa/BXnb0k92Y2wJCxl56ddzI
j70i0CO9eZ797P2ruXIpGfxXc43gSxJV8TYa6+YgB16h3NSnOJgXyGfq8KYNMQwgQMdGrbt2y35G
yRye7OlwAkpKGzx17YCaZdAE1kfggfgFu0GEjjAhzyNqiVPs7flR2R/RJPielf10hw0ka8N4V3kt
+RpleejUgNR6I/g4wmtzgrTvQ4rOq709bRnlTLaR0DswHznFWWhYVyMlygw1ox04qgXeuQVBVigT
M0JJzblwJiQGVHCnoef3tc4SNmqpzSZnjdH9V4cYKbgzRCPsszcdEsrBTdrqOkN6pdvIaX0RKM6w
9OXzDEgnnpFexiD2fLYo9aYdDhBIzvq3sTpDkGfetAEL7RoAV2d1HwIdZhu2lNkeTbNqM7Omvx3V
QWRzINcsUAuQCu37Cc4I2AIedHUTBXur75FX6NfbCPjtO6PCBMmEp3JOvlIpopPxiOruqSkKwMax
7oyA58kOkVkVaNqgyk78O8aLMsFMWNrkoH4rCAmk0RHl7a5m9Ph3k+RC4M4urLaqLsmf/fEuOL4b
Xii7wuCtlTLVqUPaRrt++vmdAwNa0vGChW9+1wL3RiMOk6fOdo0zjGXid3PHtnecOhx0zamH/9Jb
B8PAlKf2pvHCN5rk1plT/Ltxtn40Z5TIHVy+PmbgcDfTHIDqLBus1UzeN+nUpQiGcZa/nHX4Ix7b
TmekkcyLNI/dnYEs45nBpnmP3Q10bomncnQQTAuQsgePieVwDPu8m+J3iAKVIETG5gJRAP8RaCaC
voInn6dd38TFcx+C9Y4RjL5xejO8jqzM3ob9AtRpAM1/rP5bOnJA5E6q8xpLRLSWQWPqCp8kIKWG
jNQG4liN1wIdpLOgAkk3SRxn4zf1N08hHMP8+Qillg2+CsEcUlDAWkm7sobqmZ8n/6CXUFIA3Xpp
WOxsVqdH3UgUwNMyR9Koz6p+Z03weqTx2J92SFvWRXzhFU6ygx/vng0jJtZ7R/uGYfxMcQmJIFzj
z6h/5euHMWdXrDdJBNUagki+MdggoaOQLfciWimHEsTIHCSvW/A/BGParntEY5f7OZ/PZttc9hCr
yV2HLNvNpS2+oeFxMafD/NHpWgyyGugEqLDJgadeeHBUOkpCJDh4mJxivsA7nD2SjQfWGs8po7gB
FOBted2snyKQOgKujxPgfKuTfCzQxNnpeMdeQ7BD0igIfg5FCvA6Rero46tX4c+3zeu3i/FGMNpG
Jiow7cBhAe26vLDe2gSDi0+G2I39H5mbwFcIMhIvZoBzgVa71VWfmcRy+jZ+O/RV/KfTt3O7ZWXB
BciHTPmqPw1N9Ng4y3xXJEn6VKFCiWPFWVgt4U6oZXIw3NXmGYaIQpn3x/aC7CnOIupO8NWMWWtD
TGcYd5r2MuPUfhQulxn//BlN2SLwPJXIl7OPYF8G88GEMxW6cbqlllh/oeIENs+KPhSBxr7Ax6ok
av36y3joEyXwUyCF0yeVf+Hm5Go0DckbdiPAVN7hCFzea27vPBbxcBOhV/NpcRx0YF3X3hleP3wq
RwAJRYslU4Gp7EUbecaZ0RoF/pRL/DyGMKQLXZ+vx9Jf3hVZc++p9s7HdFQvVjQrEqf8uA46Ygi0
D0HqQZpMzT1+I/Gz0d9Ny+x9ChfEyscB2wNpjkYgKminPUWB32MTsWbbEA2bZ8tM/0GP2/B/1Qbn
7vM8iyeebVHhcg1uxV/XNmhYIoOru8n31MgszG14daXorj1jW+NCCTVZM6Cu/jisPq9ykLnAl8GQ
RX2HRsNiPcaR9nHhB3sOCy7dLjnVPal6FIreJ2fSBiDnPivX6OJNu4w4Fktk3Kkbw4R7ZOj4L66K
KKf200foHajPeHjwYO5iZzNM1xA1HeQP/HRXVGv0qXfTO08xZ5zQuW9cW/8oQ83Y/jl0XM1XQ0UD
qtKse8CjxkcQCdXOqKl5tHEfUfLRbOjQ5b0/TJf8JM+n1AY1o85A7sIzj7DjPZ792vt2nDYn53NW
MePXcRVipldmO9hnvhJyElma0yGojcvUQq/l1CRnp7FZWOsIoDLVdbDWm4vwIskWvHBOQ05zpc2p
yjtzyucLmXq63NtpRYDEcqZkNqvsHEu95T0vz/TM8I32E3m6hIymP32N0OFHHg9eSZr1mwRTTqwp
E4SOnaB9NJKiZXtXPhloJQEDRcPvJVolr5Q0TxQZ0zuBDak+iUzeVKeR/6t5q/qEl6ucPi/iEyR6
6Tt9nuo7RS9/mUNR+TLDKk6hEuIbpAqBvjsmRFfPjm6kTc5Oh0w6ohwguDH/HPdXg+Hdhf9giOB5
/FCPO1K1BbPZO1mW7bM/cQ07UJueX3/IM/RBM24t7TuQGzgHrf/ge2l6gzsonHb1i2ZJ8G0oLf+B
pQ8SmS/tPu3dS/u4wlEQzocajzdO8Gq8tOM79y0Pv0Agewx6RFU2/LiNo/yY3EQiRCZt+grlL01A
1QRxh/j0qVvGyF0oZzKQtyNMN+Wau5HG48Vh9ZZn2NsgcSRguzwDZzMG5UHAdkWFKl2sW+Tn1RpZ
L30UC430GFWqyQojcu5zUR0S53kFygqJ2zlgbtyh4jLVpM+hTkDwxy3FnZ/Jt6e70wjX+R6ilDD6
7iWJB3C/hssi6xTX1j+sBpxfnaXlW1SbXRMpNDPAYebNt1gPSwUXyfK/a1FuAHRDatHcycawMkDi
mNp7CTIEHpxae18nbvUuWb6MhXcIuzS6cV0Ma89ewjrU+YNTIBjSGyi0fQCAU+d946yNqVDG0UVX
6+a1o84s1SZn0nbqrepQgzz1xzg5U+xag7rT9eQh6OvZ5oxcIjBvSUnKQTqqIZiPaUppkyErL9kz
6fgpOKvmAZ77eZnTwCAjSfv3Ky73z78Uz/bZH5qB7fi4vLyxw4icMdH0ObZguvRghJT2PeCLnwf0
YLhTJRaxJFDNO0pP3dWpqVEeQ3minHRwMLgVXX40wTepFXc3qETYt2ARf7YnqZ3vgsXAtufXDpk1
B9hetWay64dA6xXhx8tv9WpMt4mJPu+cGJdCAuhmvC2ECaDaK9tdLo5j8dTN7vAOPkjtAzZdcO95
yUExuJ+sbMH6gD6pvrz0gRc3n2x7AhecL7vK1JrLbqrTg5yl0/LzDPuXn2en3tNZNHnpITO7dv/3
3w00oj89xny4QCB4lF+JFdj6r48xOAFhDn2z/Z715drZO0AQ56LpnfvNfa3N46VExyaR/m5LpTZg
4ex2lAI/9adZslxRZLtcSrSKUVlxRupA1avLSIdMSFwcVPuKWlBYw+9Jq1X77JjlI9IZBhoI10gF
e/x/ZN3PZtk8TygAn+V9qcM7XuddWWEJ0NR6eol8ZXPpuzHaxbw0d8aUtui7IBKEPmj0rK4I3UtX
V7TDKHtEsqPd21ptbXpVULR1imWYwX1KEETYrZo3XSGZHt7LCHDf022ewnjo5XZV9fnZHpBrl3t2
apZ6g7ZFfi7le+k5DaxMXPiwWsS0e7K6hwB3xLyZEb1Wkn/mNJjbBFTqubS9jOgx4wQ6Fz5KndxZ
Y6A3+DdsBcwmbQm4q3PsKKk8yo4zeolLdmoPMlDaNJga21WhxaTjdK0jEk55dRqd1l/ZmHEJc1wE
ceXMA9h0i58P6JAm2r1plxHSqWbK0NMkR81s1cyXy8oIaZdhCCccLytNb6b/etkuqP7hne3/6WZ3
TOxAHcd3HZdH/ltb9t5F2gEx/fAbJghbw/CA/gzHWiPbdNfwi4OEDYrG4GbSdVut7Ak3kDR+9siZ
DEz92KM2q2Zj0smgWQ2S/tNwGSmhXNKvnbvctIrzBNjnbSL85R5Q1G0NpYuWdcKEI5Nmr05DeIj6
TAWAPP/m1E/Wdth4Hm72q4Eg97H751UMskibti2cXRXtwPjAzx61AUn2FLGbrZzKodMQOYa+IAHq
fO31q8GnYYvqwWEmOGj5LqlrLidNx9MQDXn05azwXCC3HWyM85o1+0bAtydArkNmYUZ5CIcqf/Ku
a31pLxGvjH+2nQbGQf/zCtIW1Ghe/cPjzv7VLYr3PWAbm+0X+3+eUJb/5nEHtyx1grrXvmZdtuvJ
XSgWs9+gaz/MW3lHnN4l/hjMt/6zNCRCeJZ3CkiLBjfp9ed4aZOZa7JirvSNJ4m6qnKPOV7r1+sf
PzRJvd89vnIBFxRCQvIeY91u7o9rBrVwYAt+aon8Iruv02t7wMad7+VBpIUCuNHbzq6wHAgDB+FS
yPtuYzavhIfUBDvkOSATyLgygRITusZQphVdB3VfKBCOX11IGBUNlb8cHJNA7ePwj17JvJ96JfMu
vboa/GaukenlU1WgG0ZV+/dwMYv7WIchJQctGr+vdWZcSiSd+PmNl6nZ/l4YXXmP8ti6nQO0DYBk
VLBGUtRbRrVyTEcKV4u5OHdI9Q24gzv1DinS6LnzNFxBYuvTClYlippqH85DDMEBBLTUj40M79Wo
1+6kaU6w44j1Ot4COOYdN0zmLuiH8jzWEmAECp/R2IGPigJntRNh5Qcx5fLUMWdwkRu01WXYqV0u
MvSIgZ06yBViNKFrLDaS0F4PY9uQ3chYzaV1da9r7jepsS8QHM89PEL2ruK54yZz5w7+9JjF8T88
CD1qOL9sXsiK6VQ7bcfwKNtYrqrAfPvymJQRBRnj/8DyAe7TrPPXuSXTjxvUrOEWaM/ODeu0h6Me
vweV3Brj4CAUBtK23QWS19OZhHIY6/cuouOPEpgJ943tIdomYWyUyDGmFHyVQOmgAMGALH/P8mag
jqohRdzUP7NWy6LtqmmCtK3yWsdcVe4H8Xk85qr2+8c4S3BcwRDuECbdggCSRVgRsFLO6lzfyrqr
+jUMlqDY9l59TtnLubHy6p0k9+VQZwUWi219K1GI/gmmJ567O1YD0tY9ja+MxTqD92pfIb+E/Kk6
K9zZf98A9BDWrrTbS2ZfYZeC26Jfv223JkzKFuQDziZDj8J/Wsk5qirGkpES6XFDaih7Nxd5WISa
LZv85q/fqd+YHd5FbvW1W/CRK8MQOlqB7Ma8IJckRCJhB8pZlZXdpdt2t+znOudKBquwmEIAp4EF
sC73boIqKS7qIIivem0qbrwUeIdXFiCO/CHYtBD+vnjFfMgGjEbxsPA33piZ370Fb91Sd25NcoI3
JPFLMlz+Ql2JFUmz6j5mfDmFduBsmwDy1IACzSYezSz5YVLZ3JZAgs6AOKCK+nJwFUJLYFqntrHE
WtmYo41HUR+v8jDqH1EvuSzD9qIwQSFb2Ppul9oGKYscx8fe9a9DM6gfwepMjymUDx6B2Yfau/O8
NQOuw0HO5OCvLfzndOyB6uTGhbS1wUiFyIygA8u2mcLTezir4VFJRzbRsg//q333y9jjMEVBcrV6
h7h7f9nVEaZEL4dVeRQVeXFRFEh1WVaEb9Gp9xh7MQUrN1wvnRQwyAoIaiiL5sZSkTT1vHUOej8j
HUcTz5if7WOlJzgw60DcX9pkCDWcZ2NYuv1Ejrf9mloQsKZ+dhEXdNl+1Uv0uQD3C7koWQ7ADcuP
Rovem2qvwrC6XOI03ZGZiz9bFezpwjWCOzB27oNh90+4HsefHRIk57Czw32pIetSmUu8Ths8Rg1c
V+YJ3W1A5E99dS6JJxv1CBVI/siGaPUS5GoYBl2nYREaB2kQ7/5+tWDpvyJDbESIeDZ6puv5JisH
11U/uVePydmacKBCDfxrEfN78WwdgQ11wNoIlcIl7zenNjvGFGtjkgg/joF3rl/zy3NeZsnYN6GM
dxToNy/4J3lN/y7W1uUqHQMSo+qwOPoZeJn59tTkJh1e6I1ZXjQ4MR+HxZabnbtQhM6kzZpQu3aa
oEHlwwfog6fhpTE3AepZmr5zrZqKrgrr1W4vsh57HAnTRXntIhG3kXDwHeNu1O0biTDzq95DopZA
DhCCLsI09e6jIPmW6kV5gPIaXQz2jPyYQsFikN09vGkTDmT267hTm+ZQuT7W2t7MA527HJwJWtOq
RZ8H9Po/dCPCH4YZ80pZovDGXWHy5bhBfNaRGtKNwf3+69DM4+1jq6FOM47bBMHHvd/GHpWXMb71
1aHRSefqqO3HSR7fuk6DV6L0Sjz58y3bQPtSw6sDUKMaE4xOfIscvXK1Wcrdq3mNZnr73AcH0MRx
fmet/TP+EfqH1GWZhltGfiYhXAR7j8VEuZOwM3OUK0Em74+Dc+gTZj62SNgwF5m/T54TD3du1Bof
4qyD2uz8GMKBYqJjOe8Wp0luatf4JG8xaaI2hwZ/kdx5VeBdR5n9eAS1y4bMKFZ9Uxvkkk47tdO2
THpNxPnO3+zXtFCvLmcj8REtCnn69MOSIn5tX8azXsAZ96kILpAu1SFSpicSrlVW8bQLtqcmOZNh
MkJCOei91x1Qgez2VN0RrQXdtzdDz9pBY0g+uVW1bBI8EG6QfQ0/4H0RK2kPPXTCwxqWJUAoQjMo
7K3n6sWlhFVfHkZkJx/TNv0cdu6XzFg86GLhfBXEVfEEw/UgxFRphzc2X5k2Hih/0e6RU79KNASe
pBw6u0G2k1BqolINlY5T2fTUNqyI5636pdYBbw31uEJhKYNhosLTIXgJQ90pNk5jJ3vpjch9LMfR
kL3TmxWrw7qxbtIgbXZwTEv4u5Z/M7MNB5g9NZ9JHKz4Q7q4K5KZfKoHEIqKgmBnmr3HohYnK4XC
b0wYPbzZ3/l2HBynC1PhzfQC+SVpZ6lk75DGvU4aX3sFf7AqtBvTwrOuBA3BSsC467AOk2jBKRQJ
diXtO0TZnTc8JWLPy66czQHFxi3Yy3YnRDFpc1yDCob3BLsfF9/TsNL5lE3sfDZxrQUP9vK4ktyr
zowAVnNmWgk2T5C69aAJVSd8I6AQ4z/5VhviLvx60WWyhQciBevAclyHXeWvbwiv0MoGKY/6uQ5t
vPVYfx100QSwEjCym+O56OOOHkoxZoyhuCNdxwHSdTy0Tg2RHM8qip/NfkT25JiIhhre7H3uwZ1s
uUIly1hp+IDKhswdq5+96VhUDwiHwcoE3iB4BjkbuuGp9Ybk8tR+gkJMf3TKeMFEnIYF+vSUrt1j
hVD7WmbJU5bOoPuL9ZNp5PymkkIjxdUun4JpndGcnePbLJiOwzCTGW+KWUN6WRXJWF3g0eNgon2q
QpxWQm8qGqfBb5ZTb8LTlXlPIdSiPuh0UXMer3sr9e+Cub+VumSRTA+Glk0f7dZpdnaa99fwbINr
LVrinaalxSdlYJ10JPgHSRCXUR89hrxLN0bdN3c2Rk/vJlO/4q2N3n/nFBfdglyahDIM0PaEu8WI
sH24NKS1/3DZkxsXX7GnsZ517OvVzQw7aL6wCva4crvLQciRsVs9DRMaxqf201i55vFHozmKKc71
0goJm26N2zM2qdkjmWhjO3dOsKuVg4MczCJ5XmHvHSQKJ2x6w+yTBDInhhNxafUB7G8156+uM5f4
lP/9Egsq1ZtdiwmYMCArA8jIUmm5N7uWbM66Ioyr+rlHFe2KvFyMjh6oaYBKKA2w+dg6sMs7nDto
/Kvuo7B97XzuOrs+yEazD+4GN0LzUO06s7bt4Lf68V5CbR6MGz2cH4+b3CzTfzSVF12Pre9gDgUf
NpxneA4pBIGt1dTVdmoX96JJh48JWx+grzEAHkXkc+wJjP2wWh99LNSgo9Am1I100YxrbKr2Eq2L
jQJBuIJtmpB5eFyqqkMVJQzsBz9ekeDmbyxMMg965sY72S2HFZ4AFLLPXDw9j3vn1s4p4JR5dSkT
Gs/1r9Cx5xZT8w0rx5gDTdV9buOmXCuiAqulW1cp6sL+RyfRiFFdjwacP2J/KN2tdMEzfA5qH0qQ
QuljJhdfIE2LyNU8Y1DjdeN2JbnzGOFRsZ3VWaraqtA3bzRZtnuZEfCOTCil5/G9+C1ZsYn/t6ov
STubvnuJ1gSNyDgNDr6beferNn6WR0dXRev5WGtKO2aKoKen7mVchg89qr03AlnrzTK7jAMkPV3R
6VAHDY4gSrbdjTSdRgjkTWa9XENGJNG84C8Hsuf0XJSHnWl08U0ffn/TLKE3YktLqkqC0yNTno/S
Fw7fTw9LOWvsm7HzW/dW/b5rP82u0YZCtpjGCzd1phvdqADL+AD1Ry9GX0WH7j7E9rgp+qb60hT9
fZDb4e9u/3UsFxcUhIFoOgjC711vPJduUH6OMhflBgoeV7XJhtpUVqaC9RbUd+J0Fby57MEXQvQJ
Dl7679yYNeCoa2oDPkfpWTma0f6UmpuxCa6C8Ya74MGPYvvby0kepccWFMhOXb3h3WnxmB1cPfdv
tLhDiHVqSS0OjtayFaExMEBwQjcI6/Ny8hL4Io5zVesoM8eDIjR1NlJ5mo4njywOePq0aE3d5Zq/
b8CvXZ+efx7/Nc5Z7xXoeob8tx07mO6+tvPQUrmckix/z/hPRmgPXwcMbTYjtlmPjh10V56OunLT
UkPy4ODJiGpAmLBv2+ymGFBXdENkD7LGMy81v+KliwXCoWbnemjVQcLToW30/WTl8eWpaXAztKeB
r68fjLYb9iS8dyTf4luTaqSS8bTufQ0xS2Nevf3o2VqIwUI6nseNi9Ge6rbVwAQNHnYeEQXOJt37
SR5s0JYN9inKcFeooJXXuB0Z54PRcvPYOLd1Tuh9bDzn27yiv1EjuuQFwPg2a7RcaE07f4VGgB76
gCTCQlJ8449V+65CrTQwTfch7/zmXZXinYR9WXYunVbSe3ehFqDSQ6c04bKuIb5b15cSano+HZzI
YYM/ZT2KsFP+BF07v1kbjOJqBzzuedPhOZAUlEPinPKIbruUR+RUGuWAAFxxOJ7pkOZQQaP4choj
IY9bdw9fUrvKwtj0UKdok6s4ST/N1RzchQ2871GdNWaC4mFWLzvpmLBOvQhbaNnsXryzDEeTw6AE
7EyTytnsfaxHExbUXHdnJSmeBrNQ2OalrnPjmumjHCLtaQib8B5iePbYO+V8MJb2+dQPFdbfoYJp
onzAHFPvvvjVnLJQ8ACY7fMloVIS1V96p3C3gWtW18mke7fI3k9n3CnFt78YUUe6gbKm/clie/YI
7edczDclSp3oVaT6hB4mfRWOR6dI9S2um/0oHPR/cziK9wOYuePvrUFqbD+TCT0u1wV4XHaoAtoA
9kI0/KABah8cnJrbdh3fh1o3PuoorYrLhl0683Vj5cZmUqPSevL2aRNjzJxX2oc8jbtt3NWgi2sg
BHJpE2mae0iYrzYH44TaKlr9P/+CNLIKePCZMgLwret5NR+HArdMvhn09kaUvanoQtySA/XS2xnt
uF2P0pQjGbi2o0IWJz3Je7X4OzZCOa32o0kpNYxQJl9djAuEAltbYwkUVpvuIDsdSbGKGSvNp6Gx
4RT30psXxqyGKnbQfqzhRlwklW7uyJHjFAeB7QeEsNmowh9e4aO/6/b9k5MHQPaNYb2ea8M4IH6O
QgyLRORulLCrlSdXgbuOT3rktVcjLLFTuz1b6U21Vl+LqLAeefmgXWoF7yXTApXoLEim+lGiNPQ+
GWMYHvMyJknQs3FoqivpHKM+2FKIy/cSJpbb79ME2VC5mrvgN++ZmrdxIEefj0aVktIMqBWHrXOt
47lz13qGuxGRYn57DyPigE82slAXtamIcEmFW42qcLGb3nct6mZebhUbHsHDO8jh2h7niuUCFNL4
mK9I3MgQpKAwIGG1kU8a38gYA15DNukfcuD2XywmPd3zDN+yeWFYxpvdmAWuMzKCOn9OUDh0x2a4
h/DXPWZIoF3VHbZmoJb6R2mrvQ595yYf9hJKx2p5b2fNmnGBXVuvvXPccVOuZ/4cFNkGIayXE7AV
CNiiWbojGwUkAAWZ7iCHsHAaFLD0Lyt+tweUnBA7NpXUOW4WP4dIaJdYmB97TpNfzZHrzEv7+e8X
34aAO6pXJQNTKG+GDw4aZOqf/nt1rd4hs2NNn80RzdIiQhxbrNENtaiQszrOea0nev/YJl56KW2J
opdNjXJPpw7Q7T0N4w9pxPLRvylMy7vOECUCTR6xGXWNuzdno5mbx7b55ez/f9xktuc98i97qVM6
AII3sU1iTbbFEkZ2mh2kMClhZs/pq1B6T4NPc0U55M3gU4gaDB+Uo4uuz4Z37VdVdecv2UWh0B1y
IF9vnRWBZe1JwOLvuOJE5XoWxtZ687XNFg1xxLJ/gKdhXtQZm8jYtzP2BZaFDt/ofleES77t7242
aLD7UQ2Hp9mdwXhF0GDOy0/RwiNfi2djL2E5e++1Ctne0qQYBzrv1gqs4lOSV90FNE6oBhKm67px
p3C5mdJx+WCVP1IlwopqW3mwbF/d2VwapkGyVU6MV9K72NoZwpbtE5IQM9sJ/gK5mF7gViN/wTG0
g/eVP5YPQ1A2j93o3BZR7OwcbGsuB4B1WBAgRFHkdXiPoAkY2axJvvLj+Jz4lfXOUooj+KXiH++k
7bPvfdV6L/76ZmI4GB///v43XVXtf33/k6JyTQ8siGPqpu0LOOpVfn+1eGpqgVt8cGfWIh9s/CzP
uxgLgfMo3w7jgLONa2E+PzYPcRTZe4mkncqah4mq6pUYNg2Zd2BgF9NkF5eLi/JKGdtVceaZg7Hx
wrW7tEZnfmwat76v0GWNUJN+lKaymsfzUSv7rYTSYZvBO7cdAAyqSR7knGvE6p4kksMc4jybh2RV
RiC/u9SEt+StnbevhnDdiWEDi8z4rNX7/NoBjPARGUMFHV2eQNJFl02KNFw8jk6v4FDrmWl7/lZ+
xMefvPyUk77a26gzR4NubhxeS/s0WLs7EWqVQ53Z5sbOnfxVR6yGyAxcYLAWUqquZe1+NazQPauD
Gn7cGA0Up4KsOfQvZ630SEyh1/fPfN/7NtcBgG81UJv1215379/kASQ8tcEaXkGxXUuLaJWcUgYI
OTVU2dAHjf0yvoIBon2I0vDZ5tl/J9HQ3+V25T8VJvrCuod+gBpjDvF8QBQwOWudQfsASSnZu6Ra
uwl06iMEnPKRZ3X60PGFxBnKriLv2sQIfYqZpLRhP7uvkAjah2k9onCvKfm8ZcTB3PRrdO3+iOXs
NMZXoyVk23eLexgENWO+OG7iYpIXV3FYPwmMQoATcobidbOZqwCkOeaZPp6p3atxTgUDDMfFleWB
gYlM4jhnbssKylKhHPQ+cu5Ku35QiN6rpXUSb9OPWXjTjuHmzbC0wYz9yI7T19A+ZF0b38mhnNvs
1l/uJSAbSNqZzDIqK2gLleuERoP0eIkqPqGRsJUw4GY6+H16IyI0+Jxu8mrK7yVCQ6qgfpGop1H6
KAdE9ZrzFX4Vy4s/2uwavQmEH8+KDHG/sl2+i+FN5ta+RCJYhNnaq4ia2zESLbgsC1/1jZCitqRe
i21Uu+uVE6eYv6mzHjuP45m0wcO0NijCAdAf8ubKc/z6yqqMkHKbN6BhfTw3bHiKRZqXG4+a96Xf
LMvlXAz5temH8PG0BUHtqUCIgLrnY1UgfmGXcf9UOg3ubRN1i3lMfqTsJ5EjM7id5x4GQIK67Jiw
6ehQMvOyqIg2Sz5cF/+PsvNYbhzJ1vATIQLebOmNKFG+VBtEWXhvEsDT3w9JVbFGfbt7ZoNAWlAU
AWSe85tKcb/aYfPTt1v3U45l2cJELve5gCW28l3ISP/8QP0Lc9c1QFSxeeShysOU5g/wqsT2wxyL
W+c5bH11IV+9ouxQSRVxepDh60GBqVqqanqQr17ZmkXNe6uqpe+t17GyVbcwwtGL8v7/Gy+nkwNC
HYSxVdf6eMwr/FfyFgeHD4wAuwNyz2a41xeXIJYbewLpFmwF2S+L57JGOhzpOPFssmnvALsqin5n
zkb0kxtNh8FBdlUWiRSqazcwRh6StNqBA5S+aqvT1GrFq2UhqT9W6bazWm8dtKG9g/tTba1et5+7
yXqQG8GxncKFC+D5MRaWtWsCtdpi9+TgNmE8RFCldoEVmjtjqA5qU+RvlgI0HxwPRkFGjhmdh+sJ
Wk/9S9bYLzLK/btr1qD8Jbs6va9durre8IoLgLKCMemcTBcKMgrXcKfioju2XsiaDi9396STgj0Z
rXC/6tn0YHNTflWN6ocTDvabUWY4zGWoyMNaw5YcQQE01iBhZIigPqZxPq6qjiCFqrT9GgsO8y7P
FXSbnTq89WuUAIbObG9slI53ujJ4B891soOhFMPeEWJ2LquK3WhDBvSiItp2Q+nclrGlrG13nM46
sGBSgKJ7yOMiXcWR2z41tc5eXs/FCw8uY9FlgzZrNCAaVArlszNNn/hL6m8sAHCPqJwflsg2ZleE
h4Ckza4S/Dm9mad3YzFW93lZfR1iQ3vTAlNdoXiKjEcDEVLDQ0bWZ0OLtC7Yts2AYvUbai67MHXD
J9HdDdzc+8kb410JVRqmFDpsJLWSb2bVLRAu6n6MFZ73nd2VzxGmGxvdUoxjW+XByQ2sbJ2qVfCa
CPtFeFP3AyeITddZ5sbG3Xc3sqdZFkbSPWSFb2yMTu2R9kLbN0iCctPVYYmQJeLBaWhkX61q2mhl
3c7qPugGIXV6JPHvXA6yiM5jwxrECleyQXMQqFvIUzWLOZWdLqfePNxoJ8SHoj+mkZ3dqBVLRy3S
va54zWoQan3rq5F+wLJE3wSgFp8APGJjq5g5ji9vAnu8byjIBsuhztV7vZrynYIQ1s5UAh0tNHf2
FXGqr01QL+WY3HV/drpaPJeZmWw6fnpHy4CZrWjYeGtaOBCOrlVei3F24Gk4m3Gy+pgPxrzwkPV1
N2Hn/qvqWk9W8lGWhBSdT6PmMsff1slJ5BWGPv2UGcAE7Mi1VpCFgieMZZrbNnPP6EyHT7LKtlp8
P7UR/A1VrldnECgjFTl5+seWmwEnIxkgi54+Eo+ztybqt82yGfo19LpbI53aO7tV2sc2jI4BPszk
3vp0V2mWse7nqBbUaSyNdK9BdM/oHnUsiq7dMCj/PmXeK5Ks464kTJd5AhSvPhsgSJEieZBFtDj5
/1lWjna0bZx9rQjOuE5CzSVeKasUYX02VK99r8NhZ1wBA6jWspVVRnn85/cJcYb/XKC7EEZcUJ6k
Vrk5NU39AMCpjDybijjXn8l/kozZ8KwtD2JytzZxt/uLXL/nbaFtvpfmtmtpok32bDMkXof/6Dm3
XXv+nrOZ1Qx/l36PixKl3oo6nxZ+75NO8TtBesW7UZsezKRrj7eyRh5Qsx+3Soy204eGxk7ZBchA
seuit4+g6yFMLJgMc8qNGxyvMkw9ZUkezCay8PNKcdbBEhXFLUz2lr2Hu1uIO9UEbgkOYIfX1xj5
WEjF91Eee3eySp4pEekaxMrxof/dQHSr3uRZMN6iaLc2s0k/B/OqdcyqcmUnSgXsBFm7UIvRFVVc
VIQy/WtNnPcp0twfqCWFz7XWi82Y49Cp+Wg1maYRghgOmn1ZCOTTBoQPjNZ6cMqsfExQppQSV3Yu
4hurIzYoiwN4RZ5aVruph7xE1FePlop2sIsSu5Y0z1bEpHTw94XNbS4sLJTq9aQ1QEYbRdmzlGjX
fQYJdoua3RdIgjhyJ327JjLtPnel/mCQbEV4khTKUEAJARpk71KDTPr/04P4ZbFqfU3fQuTRNlPZ
ktRA/urEHrhcZ6WavfAu+w5RxP+h629d2zXnFGaxufOxXGfrhEey7qTWWaSFdoiJlKwhXVif1BJp
08HKvmlK+t6DT68eZtLZ2rFJXzXohS7DDBNCCfklpN4t05q9sl4CcgFzGimuOF4gcn7YBTfRONwM
6qyA1ZBFaZUGPmgTI/o+Cv1noJm3hJmTrzW84EUPFPbVLat8yaI0eRp7PA98/phzGnmzjJfSn6ww
G3dDC5RljPrwiGp1sSvcwj0RbkxRq0USgP8YogwGCeUxyOxmwxp8OhnVCDdCL4x9oCrjpwTrEacc
PGLmfn0a4B8sZL3pNwiOhgPd5gfXUA1/dEOtFjvN+QmmjDmztdZ7tySB4p14P3m1J68mXyEiCvVb
gNzBOrVdtM/iqr5NNUwdAgh6XzWURwLV/haparGc2oQkLELxB+yVMem29eo1KbLbzE7sbyhN/8gR
Inxyqqr8t6Wv9YFZwKPK0wxT1xDTUS0Tutt/IkHaIdGctCvGZ9A63kNtvrhGx4MXuYyD1XswBrAE
esuiuFzYs9NKLyrjftA1pDWoxy4EYyOxCuFhYHEzJHu5EZHFqLH+LMpWu2iP+Bfce5Ob4qYbCSR0
h/IBSTJcb4h2vBnZdB9JXK7n7kvLqX42dvnFGFP3VYHiucyElu1J/vxs20Y9KmpD8qYrx8+hkz80
KAY91nN9CBh/FcwOTpjlxX5xJ00e5I6+SCZ1I6YiWMr9vowLkOAaTpFeWnvcB8x2axVqvsD+N95e
bBohjpOrdPP6PZjuCOSDW7/HKiDHuTdUB3Ejy35QiJtgQGqs9RGb/tAgu9jo57Panju2Xo0coDs8
tybatzPiUGIPkQROb+YqBdLAfVg6KRITLtJZqq6eXKet1o46b4ZUtUQCJBq+txHMVWQcfzpu9RD7
rvIJQQFrmcS1dp4c/BQEihakL38Nj3wwY3I439xlOBYc+K9F/cNkjMFdhznWzsEn5q6BVrDAgCn/
VNdRi1GznW2Vusk/hY79huOkOEeIXj560GZl9ejl7g7xBCR+5kH5yO7P1Gv/BrOC9jUqdqbhZ5+8
orQRnwT2IYuDMj7Cv7mT4uh57d86sVU9BaJNj0Iz3kXTgzy4A1RXPRntiM/gpC3UtNyYbcsSnJX8
DeDxPw/XOtVpxdosamMhu1wbZBGkqFjDWXJWuWjG1YAN5j0K096a5YbKizJCOzXOqpugGot9wrLw
kIFcOBrcoDsj7jo0QjJtowa9C3x5ytYjzl8Paer5y9LNm+ekxdt40LTukxpiV57Fo/FF9+cccFn8
qEuMsRMfKe/J2roWWNSFMfqLLgmiYKEWJGF8p/3WBdGj0U95/LMHTLGXGbOhIS+Ae9u9OpPiCzfC
BcNO7mUbGZ1LG5pmf7TJnNxfx3lJHa56kesX9oBn4vzjF164kwhMuLEGisMh5KyZI90G2NWYIi2B
uvKL7B49NdizjA9+wlREnryI3oiFaDwohuQ29VLjoCJts8li3Xl0a7LYeJZ1P2LsI9zU+Y4njLqY
9Fx5cNFc3bYsBg5DgFxSULHerPR0fCuq4Bh5aXtq1MTYOkTysKhWgp9ATrPcNH4qZftWkFx+dboE
YzK3m+4Mp8Rw29DLvYHl7CZR0vCIUkq0ScNGOxq1Fp3UtkrXgL6SV0OkL+gAdD9AuWy6xAy/jAm6
HaU9hmeIETxpqjzcBXVv3OMyHbIt1q2vjvh88WKUIoqRpCnYQymOc35SzMYnsgFE0PuZqeEKiEg2
ouSjZZ970b7Vs+Zi744jSsQmscYZl9Vq5krtFO9pTEV1A68Jod7WjD51RQxcjZ/HTha9qT51TSAe
ar9t7/GUftTnXl5hpLusHRGlmYsE74h8KuG33BLdLfkEvooSMtIVJDVFo0OmOSKW/xtsNXZITiM5
dSernNyJdnUabskVGMc0wZ6MXJC3NcuGJwOueKtG67qnxEZJV6178Rlh8PuYXwcyl/gaJgnWxriv
HkejD762kwaxP4jMZ3W6vSwMlOQbD+oXvzWN17LVpl2X5eFaFj18rJaKwp12aeXPEnlg3/7zOt3+
y7vPNgwCxDoIfs1T/8Lw1sQERdqulCfh5RrYJgMR4Wrq71TsHg6NqP0NdMniyS9Ylph65nwvwQUG
LTfxte8Ir3E/JrcsC+iOi+FTWYXpoiwM+9o9wxrtMnUKwfVw6TtPbc1skgYXyeWFqJ1PHZD6ND22
RHx/1K12GLoi+dw2vblEeTI/4wip7zA2MndBocXnANbo0kb89nMGDztgUS4HIRmcEAUFpzGBm9Dn
J0FpZdGTgwauDgT4OUTw6ilBfljSFGTb79KYTB/b5nGgXJx/kZUBMvdxowTjxEDDQAVOpyKt8gFG
R/jGN4ETOk8Gqd1V0o1J+Zpa+MGHU7IFKNYcXVXAzZSndUc6sp0Pl5YcXeClrBQpmq2LaXSxG7dA
ktrTSeJcJBxGnn3AxHwoCmGNqEe0trmDIoU2EEYSLMB799HRdBadbt8dNaVybtrE7tcN0hrPSJUE
i3kX9CMrbxBjsL7LQRkStY/4lHQb1WDPLwc1ScBtGbrGs5OWLPXTO10vw++dEGtXRxZ3UQUFUsaA
YWD3fXFae8JjsG2WcFmsB3VMoMUmkX1qY1PZwT9U94maYDUGXGBjTkI5eKH5EvoE1FJANjeE6Lwj
+NB4o2STeELqE74RNP0fPvDm1uQHAh4PvEcfP4vEs9aRV78PIhAeXQaxba1+DxolUqBGqqtO9egy
KJ6vNG+bLlfydUU8qSiwLhBSTre96WXrHGBn9DK1wRfNcrEPNJIYn4HYY7FLlLHxWcs2wxDszDkG
WRk4XVnV6F1ikMhLYUwbTc9laq2ECn5TUTT7U9n/bNJ+/Nx27bCpiafsXCt25urKiItzYCafEFH2
bysHrm7T6K/IGOL2OFfJgyx6Wboh8B7ffKg3G11fdpmo1/n4kHTGeAxnAUQyIJCJ57PrQdYlQV/u
kvyGJ5Tbs29TH/NkBhynvnWjzQRVxwZPq7u5faP3tv4sW8dOtW5q7xGPpmavZ4nxmkzehiSd/aji
vnVfh+IRz0jjtTAbb6dlib1SJt1A3xc9oKKs850g/r6Sd63mjvnOQ5D/UpStmV3ufW3cWmX70yph
Yw4A9TeEcWyqKCKZfqrAfz74xXdjdJQbaaUnF7ihtokctXq3Jtddu52Izuv9iuA0y5kEdTehxqin
NSHoarQb2WViB9uE4U0Zh9mjNcV/1k/s+obcyh7n/laXeW+mjjkTCP+shWObdOHalJ8oyso9S393
JYxe3dmTxT8gQ/o/a1v31CZh8ay0wVruM8e8K/cZ8eGlSPTucRzCclu6RryRiUI/wQooQ7v4JuEr
e83jc6lq4wvos6cLCAasl4EJLSYVrI2dQ+Z3ysntW7aXcVt9strkHMyxzj4uD3aWW28iGWKA4l50
V/mRv/cUJO0j5LQf0jzVFy5Yle+tjtBw8zOH6/CWFw8EgwtIhL9OFOVjzZ9NOeiFePFnn7xqnTcV
cp9MOYB9mXNEDuHW+eeUN6SM9EgLNrK1hyZZFeNX11lgiJF98/l3LqEStLdphOB+ZxUYkjiN84bj
z7pJW+1bVnQqwtLJdJ+ySAIIiBlkGgnvOWv7J9mjziI2rFH63JZpte3cPNprmD49dHPwTfZwEJ4o
MTk8lTzTVu2sN1LPB6FCplFDhHNdLUQ6P7FjKh3bWKadEz9nQ3Rr6Gl1li+fghIDyrP8Gc9t11KL
Y8K19Huc7/ND/Oe3v6c6f33/z3AbMj8aibq/aiEZltIogTqMT5N3qBVNdPsoA5PkeWa/6gtcpyQx
Qp4Fnc8GyITjtIobXwFL1vubLkf2B3IKPHxiE8cKS3Sy5+pT4iTe2uZRtR3NNt7Yfk5UeIYWS5Bx
PAXNXVugT1RBWIsQNTraPFlfHNN7yd1Ev5MlNRgWRh4/JRFRG83O/QPP7RofX8fCHqf47gCUw7eh
UW4xzsPjD4bZ7egpFTGI4T5s+wbyX/fdQqn2rSayBnahH19jAzOLqE7PyRiI2yKGhR4h7n1be5hQ
x5po9jW7UyTqlfXYVf3jgPP4TRp1n7VJ7x/HCsX0uO2DDb4sYlHyrvvu2c3C4LvbJVqs7Cq//TrW
6MBlZlbyfQTGSmhe/UXjbs/10nk1R9PfQgfOt6gtd/ehje0UUN43tMpXMq+EgRFOOaIIz05c3Qsl
jPfDENlHP7esy4HXJwjFokJubeYJzbyq/qfQed+SoYkq71NY+AhtGmp9dJ2xJahu8yrtonFtWFhJ
1olv3tU8nZbCr9yNK0AULGBto9rUJc6D66t3BjC4LxqAmUVRFvnCd0q8D6ZxU6jua2jl/VfXjYpF
JepmHU9dvLVrVVvyBBCvnm1Hi9oM+28BdPg6qARWbcZTn5veT6tX7tkU71qy86vRgbEwJtgytNg+
iyx0t4nZesdiaIad7SqYFhT5WhthsWO9ulBBV79OeTdsenBxm8Lv2IHn7Z1egt9rAB1+7RJxdkm2
/iDlRMzG8ZaBH7ob5ILaQwosRrL96PCLFphjRwZtIb0ZgjC+lwdMmrSjkgDhm6sSRamXUeZa69Iq
tJNwRvgHovw0uOW5svPyCVTuk1Z76R0iSupzoWhY+2rOrR6XzWm06jNEACD9CLSzhfsRq11+o0bB
gwevex84GW6adVSYNwoBaG89hXb2JmyixmWn1piZUFRGTCYxBX+w9V5gJd8OGA/keNJhZb+q1S48
6l53Aqbpgn/+pSwWIuQOa9H4npRhsM1G8a44Juk1CUFMwjVzF1lGbeyz4hT5qvfHZzIj+R3W4M+s
TprbcYi5kyahHYRo+hfV5UkNNDzbEiT5zntX3Gdub5wGDFusFBekJYJaBPRMIOhzozr64r4fHOdQ
TslXcoz0ECgk7L0IXbJLOUIRdzHCmlz4Q96vSyLLLyxjujXQe15rc9E2bG+pelq3z9Fn3kReOS5F
22DL0NlGfrycOmbHNokVl7sUc20S8IJydQXTutsS06ZD3uD+PMbWnZu1W3afaxP/xEJorPDi9qsw
rR6N+qxc6oVbb+robaoB+uJSj6FK3PwU5qNwHfHcJKF3U/kT3OEKP/Eh6SCRxDzSkfDzd6qIskXJ
7XzOlK485/OZY2rnjIf+UVbJRswSsi3mb8FSFgE3ZbeKVn9NSAkXjWM91Yna70Vj10tZxFZlIvKW
fImV3H6KsFbAMLNYpnOpLGBsRkHfrQd1wKx6PoAmez9LEwPTv9D+cq26drv29WAUk9rg6r9HOnZz
BMX7s/JL9zBUTbx3O9+DEjpkOwTng5OIIiwfaiO5JZU4bozSqO4mt3bWXoa0hxDB2ePNvCvwvj6i
R9weQm7/XYew6I2BUupGxyzkbqjaYu0D/kAyM0F62hTqU5ne17UF6sCdsnt0reNdb9b1Pg689m7E
1oi4V1q/6X5+Uivu9CQFW4Ajyee47owlSL3sbJB23QGkUnez0+2yKnTodkRR95rNbMJS5leGwPTY
MbQvNhsLXcV9xi1xxmANsWyICp6FoawRFyl/mpDKQp6Fb0HPJxRhUpytPOp29YiwPrfSNtHxcx4s
sDKq4xJbsEP9VbWar7qdxT9z+wRKE4EFbuazTe75zQmNcln1WvOA3Eu3qdK2uHGH+ujF5AT9QGnO
MIy6Zd6QCaiKYRkWdfpDDdlmeTlrEts18w30wuI4TYZ10sGRrEJPaJ8wgzoRA3FJVHoaj+xNo9rV
lyi0prVw1epAmNJ5yBvxA24FD0qy9uyIG/s+a7r4aEQBSn5Zj1erN29fLOtrrJUBtIx23GkhrnR2
wBIJyaJ7vDCCbx4wOWxgsvFhzEwBwrxWN3WOuyXhCRIk9IjmhbNbFdm9LpoCHECzU50g3TuTZ++1
KS5u+F8muEe09p1nVt4qErNc1RB7uxH7iJu8BI4/RJ7/ZJm4sjk1ppkwU4UhFkY1kKIY2vQUIcC3
JYPcriW4K+C7XNkiqvYS+tUhbA5SxG0RtQL61XTuokPT9AlPmPxBxbXRKFvraNX4QhhmL/Zdh+nj
5Gr5G0SMH2RdhnPlQe0ojPB7ND9zLVzBy17BZVMnDjt6qo0VST9uhz7JHwIdHxq16JpvtofjYNRp
PxRSFpUaOc8VBuRrTUvesB4pV0VueOdsPkCwx7ci5ofq24quLAgEaaupdsp16NcehuL08Tzb3Lox
rpLXOpTd4LdYPFjmHrJbag322b3MfZkstbVtAKqhF9MrfrEhdqplflICAoDwA1k/90Z648XeZycx
vFNksL8Om8fJwGpGn3QEaz1Y7rV/cDxXO5UQVJYT+tpATxDF99JG3+d9Ot6V8yHaYSadb9gcR7uS
nQKek53+itzpF6Mehp/k5yaQyixU2G3XSpotmtYr1oLYN4/LNJgOSsqD2lSs+4HnyE4dlXiV4hbz
bMeBs/MTJUekMed+1dJPYGbS1eQ2LLjUcryZfNAjmWE5m9g2BvSA8DVz1dG5Kaqu61FS6h6twsl2
su560Br3V5fG1YmrOcC/WI2gSNg0r24jGjwlzeilR9R91WeWcU68kC0qWAjw3FssDqEIQEgA34MQ
pMBBDIO59iRqgy0gEarHjDzTAlL2sJd1WmbMhoItpGLFPcdG5PwgF4ULAhbXgfsQGKySI139oirK
eAB5Oh1MBabJwkc7ORrn0ESlCBaCySelidI3oYYA1oEDzcBllwB4eACVjvfQZNg4PLv12gZDb4UR
Cckgi27Ucsj30YT1qVuqyqpycL82Qs9/GB2BoVdwghsdhIgDKQRYkm7ra3VxTzwNSrJS5fDYWmjj
NqsmKLX1s12M8WkgrkEopK2x4i3cWy8xn/j92E/TCJsHOvgvhrgzq8VcqWAVu7hV1ZMAlqRa2RBX
jX/bljgZIXxsh6G6LhyRrBynns4J0lgLQ2sxmwqN6XypQ+1jq+OhtpBF2cBuAY0UBQ0YBpUiTpaq
lbMAngXUBs+pbrDlfj9LjRITlJ68qxKJpiUPS5/LKU8iflcpBpJI5iun2kJyUlGhduMS45/kgZ+B
t+9gWhloi5ys2uYFkMX3baUk3P48FlnBOvfaNCCOwjezt2rLuZd1rVsc9KSZdkXs6ghMwezqUpss
/IAanJqjqVKNt2SdjLM6jhYePGFwH/Kpt6MzpjuFrWWlBxNstHEOIdyBYF31lmrymga56ZU6XJzY
fOsh9Z3C/vtoFCRau7HceC6B2zLCS6bxG9Zi85mWIJ9zqZRleWidW7K846bvonZN2JQURQlbTygp
vvFh8hkzgVkRRWlfeN5ryzb2g0ewKNHajGv/zsZ2fYiSL2yuSMB3NeD9zuLVMhflQXg6qFrLIzoA
r40mfXDsQy5WuHPqZ6N5wE8IYqNqI73i8wUjiYBysurV6d63dQF/Q1OiZTkbtJmJhf3QpBj38lCF
UAJZbXUbLVDf6+q260jY6NV+SGvz0k9o2i0JPfsmKSxvU2JvuOoczTy0EZEWDw3rJy20mwfRiIWK
CO6T6fRrL1GV+3mh7neN9mqAWL0hQOBfilaZZct4FPEm08sYH9oeB4wS+f8tEkwpudjim+vHxTHO
hcCYlEizaM3h3kJJYzl66bS1PN/FM1h5CeMieRAwJM2ubp6CcawxznFhN7XabRko9ZNnYP3eo1HN
E5YiLixYz/WEZvzWv7UKQFVQt/zbPLa/S8/iIIvrfaSGZIQ8zIlt2DJrUzTRxdEYRgTanaFZgl6h
FZsJVG4T5VF1TfWB9wcwFqoHp4e3GBaYBLHRPDrKBGCwt4ydZTTpChURG8ZU0iDYBHoMHrj9nBFK
wL/CVVfE9WkdVW1bFrzeFcwsCbGE6HcCE13LsbqHRVSpld36MrYDdMbbnjjf3JkVXrMpJpDxsjXp
if2Z41RdisC0eGGNg7qRnXORkt8cTOQM5+vigJuv647A2GXsMPgrh4T2VnY2+lZf1aHrX1pTu8E5
2s6q3WVsJEi89aSE5J+QTCE+wG2bbDHj2VmO19/1SN9vsmgqb9zkCPokelIaHFtV8aRoTv+U1cML
LCrvVJj5sKvwU1woxiDuuhYJuqj3oBcpkX2pa7Uv1YSe2qWqR6zgFkeMha+W6NzG7JgBmocHV7ji
Ts6R11GK5kkebd18WGZOLlji4dQJfDo94lGvPcB6+5YTnPpSlqG+AOVh3WEDGe+iwT207ZSdOyt5
7tQkeIWPrB8SU0Px2huC1zpp2w2x9nEjWwEPNEtyhN5BthZm/Zg1RX8OItd46b40VRbs9LBQV6Ww
ahRD7HrVwFvdNjFJTjwtkEHyStxBcB90fp2m86mpZRWWc9cOf5yamVZukpHwQWA9+JAwX2z+vEcP
q1awpsGLwa/t3k+LgywpljDv4mB8kCW86IvbKhffZKnmj4a+jXFsNFThy1SjHeQO5OjkrDFOgBsf
ZMoqthXjbvTV9wO2nI4igrtrNQv+8pD6wbPsdK1PzU5bhyOZ4g8NRRCr+LDBFrh2ll2IR7DXQcdM
/L6c37NhtGpNe4YPv4lEO765Ex50UwuoedRy9aTqhLvATuMMyh45HGvcmGezE3nAV+n9LDUsjN7J
uyJKhH6IbNV+n6VF5q0H/NwuY68NsrNsFZ0S/NEK2ScghS0aohLEXi+zNo27SJsJ4F4HqZgAyzjl
B+TC3g8xS4VDOh/k2bXh2u/a8KHff9HlOv0EID5ZyPmv42Tx2ud6pf+iy4eprmP/9lP+7dWun+Da
5cP0TTAD8z40f7jSdZrrh/kwzbXL//Z9/O00/3wlOUx+Sq0fq00XRg/XP0HWX4t/e4m/7XJt+PBF
/O9TXf+MD1Ndv7D/6WofPsH/NPafv5e/neqfPynyDjWrQ6NYIhDC0i6ab0N5+IfyH02kohiVp/hP
y1GXcocj9J/ly4A/hv2/V5CVcqrLLP/W/3pVOVIeVPLO0/ra8udM/zbfv12fzQxbb2HiXPqX7+nj
93C51p9Xv37Gj5/j3657ueJf5mrhQFiV6DfXv/Z6jQ911+LHD/q3Q2TDHx/1OoVsSed/+Yc62fBf
1P0XXf73qcDUd6sRh5+FGY/NbTeEzroGEb+UxbCfJQPMvAG5QysYLWupVq6/Utym0Ldpg6lfU3us
KOdm2XEYAzBxgFduIKnXB73As2klm4N+bZqpdwLzC4NOVvWTlx4rj1VgqZf6Vh8NZ2WSVFpiYrok
zQD0crZrkyZtF1836dwGZw9JT3lqDVOiLK9+brrzPvBadRk9u8D5vhGjctykX/yoUfYmks/LPMuS
LTkp4lFqVjyAytyZVd7eIraUPyhEX24srz3LNtmr4s7deHY9rKCF5w+ym55gJRYSbDnILrqvskTK
WZoyq+yQlgUYLjMGLDhfRDb8l1fX3f7sWDomrv/flb0R5SXd/xrkBhG43BUnTL3ZItpof5xkGbNJ
zKhT77352mD+7mKbCl2KgS6FeB8mx8qD7Of9nsWqknBTmJB3tRJGi1HHZAHkqTwQJUSk9Fr+o1Pi
uifQl+P2jzEgT391/6O2CLXUXQ6GKpDpQ8Mflzf7ttci51aepXhX9H3enT7UsyCKVqxP+Q19GDC0
4U2fBKg1/JpD9pCHku0tKlB2v73WybMwdfodNMgfH+rlJGXjHutysg+yUVY5qdhk6ij2FXh7MJPk
CTFysviKnGVu196lXjbKenl2PQCvs4+yOEkBPHnqkkzx6/h9rBzWmJG/ioy6xfMsGzZAAPolPtI6
FtyW15wXlUaQBFMjhV8tEGrCdvawib2iPYtAbc+1VjoHp3efZNW1HvmtJytrXfYadJWHDDjyxjaD
fjnOI2Xd5RpypmulvI7rBOPlOrJBLadPWVE3W0nTlWfoQN2/83U/UHcR4fPKxaXtci45u5K9iyws
aId25aHLGZLDPaitYaTomldZc1AqxebcV9T6P85bzajVpezut3U/HFtNtzHU7rNVExvv3OlE6TyX
6Abs6OvBKBvEOonmy6o/unxkXsv2IHahY//R1VB8IYdLIjbyBYsInX+M04hZmwZE6SZ17WM4gyJw
iFQ/ZwXqQLOTxrVHaGsaosEiW+r7D6CfJAN8vpGVzuwWCv/VIgCyKn5jg9A0OuZ2QOZojgBypzxE
ZFERriSuJw8Ismf4yrX9RTSvlHrSc7+WbNilH1ALsUb1pEE6rmzuZ4WCTdTW8SpE6j1cghTMgYNk
8Ur4Xn1firG+l3XaXNdB6sZyiBjtRpZl84d5BjW+azo/2Pd2I2561epvPEGGeCHLMSr0R1e/Lbpi
yFeXBoJP4AEGp/saYm5D4l7v0V8OytV1hi6P3+f6UBfO8/n67YdqW42UraIP9938apCviz/eK+8u
orU/LYkhaH+8YWTPf3gjXV4ywo/UZQDoaQnDD31chYxplkavAl7YNp/N5uQh/X2G4/XQIAf9q0U2
9yK5jPhQL4vsoPstyP9PjejcaUHgE9aUB4k5MyPldD3kfvNeNIN20QETuZGNsv4ytoeNswymelpf
hxFV91d9WWnLi9qtCeEQGpRADNA0oggQsFatFad5M8YuCw5t7oibPM7ZmEZNtY//j7YzW24bWbr1
EyEC83DLURRJjbbl9g2i3e7GPM94+vMhqRZl2Xv//4k45waByswq0DIJoDJXrjWn1SExUld9Gixy
B+ro5muJqZfARFoVJg9kdEfVjTzknZjcUC/WvIwO0IM0mpqtPd2Gr3h05hsec9o9zaz6vZxl6IDq
c9Sdr3Yd6bZTpltwFxHqqYBqV9pYWnuHj02LH8brgbQe/xJQ35tI8ZbKwOKOTA+qyreria1ZLjkW
CiUZrnb9AGGdN6e+MS9Xe2fP0wp0DLp4w6wf5jSq9uSp1WevyyCqVHz7h46cR9hlw3e3zYd1TVP/
g/8WGxnO/CF2cL7WXCat4FMONEoAXQM5Wuo1pJPy4MaAr2m4uCs7IiMJ0uHVVtBYVYwVCjvLjMtk
WWcIl6ReFbqrZvHU8JhpG1nRHsMbCfk4ZVmb1toI1ndmiLewqk2qO85o34NZz7duA9Ew/3X2Dzuk
T0RLqj9DO4bXw2rS+6pO0P5FzHBn0efySWKFruXnWLWfLco0QB8UvVZWjsYjSXoGGlQPaIZJGC4w
YtWAV0280m0gXscF6CBemVt01CFVzzC9eu2zztqkTr6qFz0p8vVk4CvwU9eheKtFiUq8WYGqTG0C
aGo0WH69bmX6aXMPUUlzL2dXx9UWLl4QHNrejulWkDg5DLAxXxz0bvyYqfDNw0AR9TpBLvFhJbnE
BNsJjNAsLMHXa6fLhwJ91ZwrYE2GY5ZbewKOF9lj/Ad9UMjBqH8E/AEoFkZQDQ+d9kdlaYCsyul5
Kgb685QkpRIeaH84uepQ/FT9c5DOKgKIfGGX6bJq3ub1YSTf+79b1R91uDEUBX0fXh4P1uBae83v
6cwGn7WCP6w/RXoUvITlfAgqsv2tG8+fiqpYjwsxGv1zxZ3eIRsVLFE0LfLubKMxI14v0Sv+KSwp
XlmSrrzhJN7IVN8tmU85hWLWcNviByWFlAqDV4Cgd7onFcLxQ+eG9g6xK/uLMkd38hy+RqQAPw9l
5Fi7sLEgXTZhpxpW9WxVe3lPnuPIOJpOvv7wrkxTJW/gs6oaRyt+9b7axBM19TvPNPL4WV1e1Sn4
3BhF85ws8o1GmsKiYza3rToow93bkKJocJbDnDsHmqPLs62gZ8dCxU2judGTHDwAHmUCFk9GcFvo
58psj0ZvIgCTTdm4z7qh5ybLhJnf/5OTpe160d/aF1DRIRLTqrdl2zlnCZl0f7iz3Xl/naDbc3LD
HZSuepngq4W1bqFPv8Rcrjsn92VRhJdFDOgd78OJwqd8CgcYPrLtvrWSWDkAkU43YJuGnbksPytu
uR5RRXhW0o0ao4RSdM3wPAW1vo4GhG/FNoK4PYGK+uEtfK9iqgoTqqBMPTuLaQCdvktqm7fIZViy
6XsyrK/ik3Azpo/Uy2jZaVXfvJ0y/w+4Q4ajFwTDcfJHUOhyKgdu74qCrsVbwMeo6s0jMTL0izao
VjKG6iza6tbcX9a8xmRFPPnr62xZ16qn189xWULGZeZ8Uoc62H8IsRuVJ2rgfQ6tGiWVzjNv3V6J
wA7OKqdyuI7FL5HidqDKeo2UsX2NvLgklILEtNYCeEYkSNaQs+sl0SZQjPVvryaR7FFDWAdBJqp6
M947EAxu4lFLtjLsvRBbb4z3vTs7qwEOit0Hhz+kP0LqLYeP9mK8DctMO9Z5ndrIqbDI6D7rUznc
BXrQAk7KnJ3HzvIRUvt65dfzcJChHJLOfVLNPj7JqIpj7bGzxk2OgNB9sYw8Mwgeacy8Tqlg4Th3
nXXjT80crb2uhWXAy/7UaP+O1nC8zPxEdMj+ZPpy4dEMh10TZeCUqnoNvGd4rB01fKYRAFyl/ywH
I7ZbEESWf5suNrcBqDrPCuIuy5BqfXefB/ptZXqvE/QeCIM1KfzIMdGKlm2duYc2dokHe5uf+sL5
5xpPayDwLht1uyWg6qtpHfThdCPDuS07wGh2tJah4qbGU15+yZL09WqwIlWkL23nYKRtAuqmMEja
uGVfnOESjfmXxcEGinUUyxZbVFiAiK9j82DQKAdXPwH+EiBRMpSDEdkxOJoi2HxwXIdot5i70LLB
CH4xNBednMkIkEpxKTaN8NhbAB837dDMO6rwUNe7UfioRu4qnsrsF6/MNZHkkdjUcINnmU9z/8f5
EhFCTnuJuF7h7frivK4BKBguX0DoHlT/OyuEwyupkdBb2TTvnF2l3dKZEUAkYA1/1W0c3MYLxnol
0Z0dOespNMYHObSwpp5Lv4HWvp0ecpsmjyz2s718JiimkWSw6tNl5FJGaxRrXCXy53jzyqfLfuNN
SYm9m9stc4flT5eriXVDrTqgwyml9SYp61vggvHTCAD2aQzXabQU/BdLocberT3m/4jrElT73Tat
3Gh7nRMMRbqa+uB1HXFAZvz/cZ3rtcf/+fN0/ayuDQuGsiq1jFPR6Ps+1q1D6xu8b6V9b5ymimV4
9UqNU2ob8e1IC3C+OMQ0iPcSI+EVTTlbrfXoJVmmSKSsLUNlRD1iUwUQPrVJNW3FKO7LFSV8pAlp
S/NVvYrcKHm9S5cTOJ9VaRrTDZoYW9TvInNNUsO8jarMArrNPb8NeOQhMcHYk/u7+MnlTO62rNr2
5vW9xh+jA1k+5Y4fSHDvdqm7G4vWgOv4X5u6ONC/ozOn1i/2HOYdxJKXEBTMv/a6VR5kvphkgsbX
Z8M3BVqUZb44hj5zT7Y+Kbs4G+nnGMoTWInqNGtWefrdUBwSMsFqbdczrbX/c6yslEbBn44NI1pt
P5eKoazlzAS0cjnLF1uZKoj/vXn/exx6sAqoYJKZbrr9wI0lQx0Yr5JHAGaX9zgxyaEO++CdDHcK
tCD1DWjbsuCsOQHNZ9SXTTMD4zyaBgDm+NlYzH7WJbcTe+m1DK2K1ns4khQAzHPxomsk4ckCQTi6
BPNGf1lj5p3mIXbC54BmpRcOCT9bk/cYFC7sDL23fVE6T41voyZ5HdIccugDCE32SuNdvAFkZY+x
bVonKMLHhxmaFGsyuiMkaNODb3JoIgUW7CrSN05fcvMaYzs5ze7rBJklB9dIL1NlJPNHK4m3DlCa
TelWKbnObtoXWmQ8ljRabbuSPJlpWUjqLTZfMdt1WdjNJUQcEwusYGbLb0t9+rsLLO2W1LDxCKnp
rRqH6lnrWjdaFy8TvWKP7eKaulY5a/Z40xqOFyGknU23iaL/c4k0adYCnW4Wa7nm9cOkAVzfMbCY
Egz7Uexp67XrComP/WWp64cRt3zA2EkvH+S6XPGieYlzyGM9gDCBjZ2x7CzdSOlvgPrTt6WwpV9d
jdo0g7uV/aKEg/kmEtL6S8x1iavjarsug9pPvJr5naJ1P34hhfZCQ6XyqS0ma190ZnnTZnX6CSa/
7zrAx79+DhgjBC/qgLSMUAFNKn0yBkReQgaohraxsavs/dBchhIsXgm+DsX7YW5hA09vwVivh84y
zlkCHmj03a/gWzX/NtCgS6eJB5avulQm0jSxeSa3a5wluhnbTVIbw7Fo/0kLy7wNoXg60knKf1Wl
oFNJZ2hRQyKGFR3z8UhKSLzTEiJncqgbmqQuno9jO2qNW7v/C0kzm77oJU6WkzFJpI5W6Oo2ngLo
2oOkz2iD5mDMWqjcjBUJ+5nnyLq3qtz9J03N7AgauCT1GWXZsQERtU4cX1vLpMZNvW3UdXTFgYJV
zDNazXStDxMdgItC+jKENWq690K/Q4Tce/Vaal8/zkgDnGnAe2HXWXztsnheaUXkv3QdcCStL6YX
v4qsldc2+YvvIDtYFIGHikKjrBSLnt3OoKOJsoF3q6FOe+nTNuPYvww1oXqArebd8OqVvrr/7dw0
DaK1M7Alb72J+1cHPMaoI413Bc852wvbCeUzUOwTNcPjEFRbsY1ALufNxb1MyfpC29bLCiYNXVtP
0+utWyvlDfQp7jahbfcPPYm/NLQYPKp9pd8PWZWuxJ5nvbnJVGDk3gLqpf2ZVzPtqz9XLfqUQOqA
ayV/0N3WrJrA8+/AAs5PpdI+ij3Qs2qX+qZFYoyLRE2760zgRC08my/RNyOMxx/DHCBXwG3tsS/b
+Qb1k+pGNbPgie0gGHo7t39E3/QW/hOJhN5serRjaGFe36zhm6TzCU3HDRQWKT1QKVmjeunhEyOt
Bul2mpz0DBrPuc8rRVkrgcXT7O0syEmVii16O7t6L2fxWJy7HHKsKLAfQ95eD3wXjTs50MRu3lmx
j2ojyoGrDw4ZTrH/WJaZe5DYawQ872TCLDCnfRo8Qe6XP2t1Gm99Fdh/0dA4FitlubZ6J/2rHeP1
bE7jtwB1se1cJ+8jmqVE8l8jhCcqjaN1FoXTNzNQaPjIodrcw26T8StS1PDeXzYcTeg5G0uFE+wi
ohzK5sRZtiHi9wP6G5TIOnpwhnYbb3GI10tdfjRpfZ6UsqYpZNnTvJu2rE0NeDw29bldpHb1noSv
UXnl0wQw8TC4ir4b51L5QgbrEmHQ9LPKJoiH7JiWqJz6sLbwraMC/ielZ+0Is277BI/idAf3+Y2R
87HXajEVO2vSh43EysFQ0z+hsNOOMqq6aKansr+Bz715YHO57ueasqSPmJsI5bYNebjCIDsyN+30
2dHzjbRAQ4/Kdhg5lY10Obu6o61c21bPNCiu01DrlefIn6YtrPuFTacMtLhyCG1VvVWs5QDWPOMu
winYWlOnpaD7nnFvpFKweCR86Wn/T6d5gAhkTTssfa/VND5Gy/0asi+LGk5qsa2ncSH/e/bbfHeV
9JzB3aLuV6EVODk3Yv+o+ikheWyMx3QKzdUMC8dGAsVxXUrOgqTZx29LfQhL3HvF07Im2kO5oseb
NrM2bWvnD1aZstE0k3hf6226afSInaaa0jjfqeiMmvX3ocy8nd6rM1IE6FOLdrXYWq+f16MyNo/i
+I82dZlLhx+tqdcYmZLWzbDuplHbSOHxShB9KVu+q2OGqBft/GH4LFXLi/vCHf3r+aW8aRpI0l04
p7uis3d90X12ow3klytLH9PzMPV9uE0UWj2d/JdhsnQZ5wMZurRv9zJ6C22X+5jczN7ssqKMxC4R
b/FiNxeBpLd4uaSEet/sCgKmEnJMdskcitK3t01fz6urTc4W/syzXnjQ2EqM5cJLSL/+67zWHWgK
ksghqZDSGhJnW1TJ+5jrii3Ea3uqUT/QS7Bvq8q6u/w9ZAjrFW3R/AGu/yKqbJcwMbm5w/38bepl
KJ4PNjK+f/pBXa00fVC3TcudTdgFysb4AaC+vw+AFoNh1VbCQdAEVXYyTXhCJUomOUEP+8JCZf7r
pLZJzq+lEi3SUPo2c9rdymRCQypAKjIp7fEs4wB5nF0/UUoUm7LEvA+k63rL3cq5zBY3OWGNyiL5
N7DXBsRD8d8mlbeDkk/Ggxzmtnc2ztAE26utpr2OEqIarLJcNdkWI9U+LCJhciBbDd9qTc47H30Y
HBed8dBODMSov0nAO3PXazvobLO12K5rkJMD99Q4zmUNcdi55p31gFfN5VLd2/VAAaW7eTaHjw7e
Of6i9NofrotXHj+D0uz48nn6DQxKUMIstGqQGtaPhl7QZ+2Y902OwCvikPXjEiAmCZBD7Lw3Segy
EbCydZn481rX5X9eayrar14Ua7euHq4c22qe5BBrBYr3mt+96tq0BaRI+uyZh05N26e+z7yHPguX
HBVaMkOAvqqvEn0Zk7iiFp9rr9EO7TgPBVuZj9HX68kMdVlfbJM5eg8j68uoK7WXKAtfxiRyHseB
170qMcKDDKV1x5udI11ozVl6eLLYCx5j7SgDCQphpqeX0fwULX0/Yifa3yc9qKnaohls3SGdt9Ea
fjkyQ2LoQH691HWp5VIOSVxkt/kwWluEj35Nn9+yhkrn1WngMpm3VLZUP98FagjIApz+Q5j1d/Wc
TkcxyaGE1WmPKLYOmSNhZB7hko+JU61uOiaKU91Woxk7KAkju30jW4lEHnFyKgc4HP1Nq2naSrYp
YpNtiZxdbdcZH2yygEnVb6W6RbcNaQAFMmQMF26wC2kYzaLOoVZTlBgq1Mtpd30lDCumemtZOhSZ
PeKCO4X+yV29FEjnpMx2tBkku2qppl69U6D/NWogaCjpRWv6lJztB5i8DMVbUnK8eK9oeIHTU6UN
L3M/OC5LLd5k5puMtiHZLbqI0DT6MpcwdfkajP5ur1lf/E7/hiBTfi/OrtVXkOTpn6qs9p4mPdyL
OcwQ4jMG+nBHPbK/jIXaHHK1TDbitYJG2QZeTB1tuYCP9vHlApclR+fDBSgmvrtA5DbuDipTUK+0
ubQnK0zWDEm7yDCzAPRNmr5Ok/4WAk/31PlTtGmsKPpe0cgx6/CfIgRn7ga9sCG1KJLPo1I/SgAA
Sgeyi8C4v85EHjD8Xmlsgj3f/JrOmbVD3IWvlQVrfTpm8MNEfO36BexyPYgtR3gFett8f7V7UT3s
KoCS5LkQB/swVYaKgCmXufTpohf1tvD0FEd8mawuqMtVt+hTyMEuOhJVclrHQLDa5XB1i22ag3Az
DySCxPFxics6ZU2hmCz0xtBr+3Q9DF3f3PYl0KU3ewAa6WSMEO1t/j2l5bCfm3cxRRuN+6T1vvfB
WNzBlayfa2UnA6ihQ1oweB2/2KtsL3axyFm7zBmSRj/zbnM1BwhKwmlHkfWnRd+td7X/tGiAIFaf
N5HrrHU6p5Y9hWxALN+19+OYfLtsUaRwshw+7D9oFP6K6Bd42sUJvkzfRfFItvjnWGdZrQqjb5cd
kHgv+5m+GjYAnNxjbGQVKZ28fm5SGvhUZaYZJasceIQr59Nk05kOYc0/SNi5nzXun+TwNP80x3V9
1A2AkOgXGc/8zYdVqLTqD6W9F52vZY5V6a9zfE3xT00QIc2dFNNWG6b1lBXsislof2u5P696SFzu
66aHzkMN2H2F2fytceB+gC9yWqcNXI7OMBUbKirxPdDj8WC7k7LXnaZ4dDWvYudDH5bhQbe8kIdN
0fAw9o3+9cMkra0V2FbN4rGt4T1wJ905mIM3ZahO8AJJf1Dt7BIrN74k9XiXTm76V2IkdFLy9vYE
v2ZNjykRoaIaX+qhv5P82e8i3tb4jxE0sbnrnC7gjdsln+GlyB4E6NBtVapbX6ypqWkACz8JoKII
Vft2hGPrAnPISgOoJ2oYO2OEvaqDb3dfGnm/LgoTte0FCRHn0WVRmd9uZNEJtKQsKhgKGjudy6Kd
NnXbGNESoMW8pqjO8BCoVX5C24AdCOJkl6GI1AtvrIaJ3AkMK8vrjtgXUx2r+UmWeFtHTAh6rp1Y
0fgzQ99vA3qk8QqSj+A023py3yxCel0Y5n91IYip1vO+TbPqb1I2WpcIq1X7VQhIxwNpt7ObmAaq
t3wqdADNfVGmGg5k5CbJn16NFjzYyFwqbF1kNkWbaqXD+bA8kAN7U4wz6bUpy+6zEi5R0TXvqngE
UPWro7YV9hKLIyCjdpmR9B7f4sURxKV50g14iM8jqaqsaNTm+TW/MxhOthspUIve3cbvJ/XPNnlB
KTT7i0yfuo68ab7TwDedaGCHIuw1IO+jbZ0q4PmU2N1Pbbez1NY52pNvORvSJckuh0gRlBEa8+KO
FN05Rvx7oB9CrzKl9e6Q6jSxy78MmPXWAP3/0o0wfVztcONszTQJX34Tby92PfIKkI0NXGQF9B5p
UvMrXXKSMlbdoF5RNrYQtCN34ZXauDLtrEUytjJeGiovdUsSkuTAXVh35UpYNuFZgdJKge9QhqZt
/vdJlWYCzsunM0mqAvrb5aDAUwm8EP2Mdv7XtjhiZMpQhBmAPan2doLduNTc6hQ30/QYLod8tLZN
WcDuvozkAODfjBpeOheLl3XqfUetWEZQOsLHAbIPSeTgeDXFY50dh179Q0xysDuvOLiq3l5mNlEd
HvLa+huJnu4I9ycyRt2Y9IiDFt0aInSLGtNQkm9fjOKRSDm7hMvYDLK/81RVwcsk44ktk7at5n5Y
CdZSG+i+4b0cj4wlRs7kAEsavAXJ6WqGvjfuVmXXvU6oGyS2q1m9T3QHKSOl9RzuyYrOX66r/e1U
Be4mTozpU9OH5FEt71FXwXKFYwl7qK0pR3HOg6rSUInQunhd6J9uEK321+J1edSc7cn5k87i6ZMF
F/QzcgBFXdfduqiV+2qAW0wiC4vu7GrK1YOso9f8dBprmLbi1ZtuuNXod4UNk08EjiN+iPXyVpaV
CJCQEPYp1ZOMohwiSrac1UlWI2fVQWJfTdBo2eiNmujhWVrPNmwO9c8+zawUPCJoolAivRn4Ih8M
aHTPdGVza66D8lMFOcZKHVBmK/ij+SR8AuSCmo0axONNF+QALpacKttpbR1FYQUrHsNML0JjBZoh
OfNQgq+lNGm2UUxnE7extk797KfA0EEEwK+ynZpXqAAvJThlKcH5S2kuJQfk9WN7JyZx2g0ENqpn
DjuJEIfdQeQk88V2XUSzOjC6WXcndrVRBiRp0MyiX1871V2V35Sh/+jPign1l1BaBZkOkZUGR+rs
x39lPMshV1k8YeNxihZMsrPRDl6JEe5mwuX0Egp1Zb7tOspSyFNvPO8lLNrp/poCmBSTtgA/Um4k
cSCOqDFHhLCbesMN1ngQR6o31LwL7QWCjPTWKYqcG5+n782s8+7KFl2DzIoQVPDnea3WTvzSDm6x
cubM/7Nyq7thICG/GudvJRs+/qpFSwdJX/2dmNkXa0jyb53Cfy39y9Nn9gPZJszT5rHrCxICpqWd
3XCcb6bA6W4r1RtQ5dV/uXIxmu+vbC1XVsLyrpwK8ixF+o2i/fsr913yJS4zdR3nZn8/R/kOEjPY
uGdT2ZvFpPxpDHzPvS7RIcOu3S0U/96Jnv/+ljq6tjeGWH1IIDRbO01VfrWa7mUBbTP/H6iNqHTO
yZ+KpqgvQe8kG50f/UOQ+sqe/u34Nkri5jy28by1vLn45IQ+hNGhqX1HSOP1Y2h8DMUPgu+dQRLw
w8eYZu+XjxGZbvHTx6h5sTkbvCevu5HfczUgX0ERIvsEFWzxaLTcVpaR6akcwPLlzpTfiYm3rWbj
NUa3l6FMD2ewSjJsjfEynb5up1kvU2kMoMccUmRnNqNNb4TWs19o2SNbLYAJrfWMnoD13AdLEgYR
pKPY6iBYUL8L1xUkx88gjLJH23+djiQY9cTIIptgduqpa83XQ7OcJcDfbaUHXbqM7Kifya2kBonT
xQM5D6o9mnpQYanciK6DqZFdoAQyn2CDRVNP/UvMqIsiFbNEiU6NROXzNJ3KSn3kvcVfR2UJH+Y0
mPWpXxhU5KC3fc/7MWTQEfSPh6sDaQSi1bfoaay3RevfINfZrQ3yZwcp3qUJ3FcwTLiQoYKzFi+c
195BCn+ZPiPH60Iva/v+9gIcmIcwXPn+4O6LSKuNjei9a4sRTQV3L8LuIhYvZ+LVYXFbtYu3asHO
dEOL6jokYfdzaHzShaV2GU22+kkobMW3jK6+JVJ9i/x5HgLDl8jSqA0ayYCF+YM1bZMWDiV5Bby8
DYpxjEp0QpaXRSmVy+ESbbYGXb6U5q8Hb1Km7VTy9juE9k1sKgYghWj6BrBrU6Ze8jJFdUmrH3bh
pk0iDyaLKr3Y3WlhGHP96dtiv8Zruvk3r28D9zByL+PC2C6HNtHpFhm6iHQbtqs3WOIyp50BO8hu
MU+z8C7QeHC17UCnxeSMXz3PDzajkem3Ut1xiod5npqXD1GDEy+1xduUHfyjwn9aZ9gULtzIMTdu
HlLgXIRZB6MZH6uJ/1Ipa/Q6ezYpr42G4jympmo8w7KzVXjeoJlidSclZb8mSjV6qvE6p4c0EWV2
8YLsSw40PWyO4m1T63aCtuIpCEJT1hBzj7ToKcxYQ5Y0yIOBR0qyVRYWCQpWXfhcTlUF/Q5ApcqI
wucC4n7IWtz1PMI+u66MHk1D33d2lWm/ehO21TJVTL+bv0SI06HBbmuhSUPvQO205fJPaS4E5k5h
Vif+Kc2Fs1y1wvok3nmpjIuX6jjBIfzmV6/8mmQYOvr7ub8Llt8ad7XkNBzzyBnXue0pn5Rg+uVs
GvVX2/B29iFOidFyH5t63Dd5YhzD0YV0Z/nSgoN4mspxerb61jiW3ZSiasiXs4bu22D38s4uX2b/
3/ghhgt07ovBVrel7ZAggsTkODehfpz01t4gCW+sxHZ1/G5ILkGvVjLv6jby2d60IQrZHxzasn7K
E3fTugYSX4oW3sshK9JP9K86IB7/NckZvG7eGk75dFuIXqYYy7iBNsV2oUD7OToKAbun9ver2ZiC
6HqFzCler+BYYLcW1jhvrQdhupUZ12BbyZ6DITsoCiybdC/Fqyob412Lyidacq5+aGe1ulOXSq8S
Zt5R7YAYLJVenrTNU0POCZmFCt3WJUIcWWMeNHrILpNoL+42DeJmkzb7d8iRtisl9co/2pJypKVn
4THz+/IFPbKLvZ5QKUKQyNxWSV39UfKuqmlF8WTkPmxF2QTSeLH3y3Q6oILr9ArJ1efA7r4gclFs
0N5LngeVdIuciW1YbNNik7P/N3FKQXohV+GaHsdQW3vGDN3+ckez9nM/tV9NPZyOkwpmWaxJmmnr
ceCOUoYG+hXbboYE20OER4Egb1c3sbYXoYvZMe4srVCfkmxMHqJG/yFmiXIjV93npjl9XaJUz9kb
GXiYQjGfedfMj5rFTYB6vPUstiIMNyNNjo+GZVjPMULNGwfU9V4iZII5ke5cBGCfxbZM6G3YWy95
AFcPIkB8yRbW7vAFuHR98Pta34ZL6svBbrXWe3vBtujbEv87+zCnqM9W/iocw+4uyQd3l+h9sS3y
MPsMjaFxgy6ltw79Nvs8hDVNy07grBSPYTz7JCVK6DElWDPg8+mz4U6cSRnPTwkkZAGvTgM6W5ss
KPRPejdEj4PTDjd9YrsqaTi7vS15WKarQQv8g2nsNatp+h/iUArIsI6ZPra3l3Bk+9CbQYQK9FQF
C8tcjndmVHQv7cYezeFFVZoWwakxXckwKLuFYVJBBnbxokpaIq5AK4sMsxEFs8AanqlMe49uZ5/F
zF8XhqIAkHuZ1CzpooKWIQRzI15Hm7755tTukpT93fVxS3YknVYRGRK0AN49huVpe334+uN2aep9
FyC+UBRYcM7IvFye1TJRJwcdQYZ0MmF3Zw+pDbt+qbJl3dg+RbO/a7swuBdTp7rVMQzrH+IT03XS
1fbzpHacq6PWDT8k/v92UtSBFoPtgY/WNS55Ume89+IAqEfZDEb1faqDoxLztvmc+23xKU/8f7Tl
raty6mjl8jJ5hk7QuAztn4fivQaTsWrO1+GQ0HGmpUG18ZSDby6dxaPhzg+MAukz7n87Mpw8Xw2p
XT0BCdHXVhbqj66uTTtkpesTRHD97dAgluM5bnNPftnYKAAmPs8VQhpTUdXf3So8NBp421UBnBt+
AoRCM+M7yjvhV1t39HVCue2yZK8stI9O/rrkMANY6gbrdUlayk8B392obYavSqH3UDNyNtGDt0Ln
YPiaN1xTzobF9tu4wpihifUgLF2PbRbuRBvMJ61yth0oLiqIk7cyrLsaoXAUOUUpTDTDykx3zm92
kRazSWDwME5i3gXPbo5s8IoT0+f5s0Kq43Ly3vVfYlQAP7f9HBm7oDO6TTg7/iHyvOmrg5x1NxTl
l0Yr4nMKQ/RqRNfjq4RFUaIc4AhGZ9N0VqXeezdxovv7kGbFDY3J5jYaSv6vy3TuNkaRovsh46k1
O2hFTHM7IiqELqg9bw3V2YNl+uFbU3AQ3npAV+29nL3Zryaxz5Z2iReKezFZC2BkxM5TNTiIXUzi
/B/tH9bnO/7u8/y8vnxOTxAdb2sPurXz6GrbaYpt8oX899BDZDvp3X2XJ/C+V4NL6SKPv9eG4ydb
sO3kf+oOkpFlwiXGmGOEXmIHVZiYu/SvS10tb8tdpsdQ+tpjhkL4ooZgFtbyLWrKtae56U5sop3Q
wXx6N6Tqyuh1eLF5lBpmoB0ojaoX3NjgpubKatzu7MAy/zmqjNcHcFy+hl1gZEuY1xbdGdYQ+3Py
b9jcjr+s9nOYTC/8gP9im2+/MbMxRoHpvi0tNOmNynmMmsh8BO050D/MF71QT2kLs4VENqbR3ti2
4cKVqLMpWeLrOYLqMKzhupWYSbHsVd2AptOpsVxilivAvmy9u4K6uYSngz+foI14kGhZdvS4bxmX
4pDajLejA2rF9JXsJkUH84taUpLwHT84yxCqv32dtdGzgiLdczYZm2npcU1SQ6frqSlWMpxnzbiB
jFm9eNMxBAgz5vmNeGXJEMGNswyXJacUTj5ZModeJ+2C9mwFPrQoikeyIlzrkjdZDk2dARNHDu4k
uZQuKGc08aJgJ0MtCYejrqJZ1Fdh/imgbvRsppdUigTUFZTP1+lNU6lrz+m2WmugUhjE3uNY0aqm
L2qh5dBDO+G0AI27HvaHXyMGtz3WI4/6DxEgp0iLLyWP36zhsH/fjJGBPjzvLJm+BYlDSsU2TI7z
Qrvfx8pOiPQvtosfUn1I9qsaFlgrV7S9VZlUJXRYTamDVSdHhpRMLkNB2AimJhysi+mKqXmbJGgd
iXozyUhC3ybqtCOcwoBW6lgv7rs0OSI/6DwDDXaeHV3/QhtXfYYk1kGyvHK35LfHrThbR/HOEymr
dnGKKc/Tu8JJdVhpmZ1EVrylpb7eyXRXbTR2ovX3y+xlElIae+D90YOYVLfnpQri5718grF3u2OI
HvBKvLKGTg0uV/X+UUxDqdBBNDjJjXwE1LWrW0u3VQAg/34iSH9Q/VKexNKqGapP83c/jvqDJOAa
CHL3c9WVlwTeEBntHQ/aR3HKl4xqLKLvcfgoX7AwaWn7+Hl6k5XlJrR16JvzxD1EPAfA7rqH1quy
T5Ye558y3pOMMRnvg8rgO27p5trSw+b/sPZdO5LryrJfJEDevJbK2/Y9PS/CWHlLUaT09SeY6tXq
NXv2ObjAfSHEZJKqNiWRmZERexoEQnraWyBKCGnCx3Q8r0qQuI7exnfr7GpZjwSaMPESWgPSO4F9
B3z3eYukcidk+h00uN9cDn0fEI0EhzKBGqNXFMZXTKRxmjg2mr92MoBmqrWmZ+bBURB8Q2vHPdLi
hoJesHvkhZ1V1HTF1gdrgYAM0heepxbYTgtkMAqlJKWkXJQdyFrzk/3f/sgZXsygS/gBpcsSENYc
SAUV+fsjBth4aRNaKRIay8CnYGFHkUBPgFWzSvEMH4YaXBoiuoeKV3TvGsiyYHsc7AbI2N6DIwAx
fxelX8IPzuRhRplxJ/m3aXScLCyCxFX04b8iT7hZ6Ch24E4tSb60Bi3ptB00+9Qd2sFE8JZDvTsa
UPSmTnZ4LrmQ8Yv7A3U7U18nYIV9TnHywLblP93oVTE4UNAOyv6vbq1ajYDMH27qHDOvRna6qcZt
ttyUVuMDGJWHXAA4AWGyXT/l+Qm6YMWpNDR7NwKFcEtEDRh7bfiPPELoujWd+s1Mk7c0Ec2vNoPe
Xe7JZGVJQKC7pP7Fg/Zt1JLqrWyrDNI4ufc4mvgyN1pS3CBQ8X6X1pCf7+LaabZBHqwD/fHX1tLf
WWOgNC1OwGwRR8wnM7QhZ1qZv9lokqLg8GMDEhuBvykQe3uESEx9dJCygTCPYz+SLWZfemEPD8LA
6yBwIDvcTeDCWvwhfQVII9OxS+2M7n5uXod+gmhpbd85o3SPltqsusBubI18zJDGntgNyXYJtOu/
jbN4PBkt5Zlt7KNkvv+zzvWzDpaT5cJzjdkS/HPxL586C8aXtG+/0h6Zdsu0UR4HiM2zSD+QXQT+
LbF8YB+K6Y3HkB1YwrsUBlZ224S8ue3GW6o8GMVLE0OpAlIRxjpFnhGSc9l0tSKmh+TgBC9539ph
UqFYvWNxEbJJj7dT6thXDYjbuTECMzkHzN4MZYTwFg2Qi4DcUljhS7Yl24D6v7XupDGE6Ti7DQJ0
Ib2Ty21dMfz+2lpDAJKNR2waxy9gz/UgUeloR666prltA+m9NiCvOTk+1PsSpR1tlJMXcgYK/8nT
KjBhNb+a0dK+qgs/b94vDPDj5gyCII6B7GJlFMZL6/f9OuHMvgkD2gJ5l5ZHJAzA6BBNwaYxoYqQ
GVEVFg3Id2IlT1epK+4D7Q0gD/q6gaRfJnVj8999yJGaLAPbSaK8l8XoKim/VVUf4LhlnenIOdTJ
dGdq05lkyPLMHO/UGJ0waawz8d+iDqcfY//bPPChgOVe2l87yDKsQHyUPCZW5G9HHxgbARrDi5kF
6Ya3zHipNf6trCXUzFPw4GFX9wN0z9ZKqkma+c8kgG/lBQU9GZg1Nf1lknKeBFnVeVJXI6AFuIkW
DfkpbR0tLCaRhYg55ac4kiBpp5E+ysb3Sxqach0BFKecjpZEAq1SZZW1hkLw1IDwOrTA0nMQgUFD
K1n3oNlZE9YNS76Opbh5Dmq9VoP4NjC//4WSqd+J7/gvXmGBh9mX9i339By6Tyw54jfbXPLRMjfM
9r1HM2OvaRTvJpU/okbUYwBsTYK6ceoXFtLFuSOPBmWgPvl8DCd+Mh6p1+tQnO/HYNoRJKiW0Ckf
OkT0ZoSQgg+BkuXvNuaCgYJEqcmZ/OTHXEId0Xrk91/Xczrs0f28P4N/A+UpuqetlwjLYOtPYEkH
5kYFaSoboMDacUFVptDRqqFJEbSdNottyoKroX1tcew+pn7Q4JSsaxK/w3g9d6Uo3dsoygyVu2mA
cAGIk1LV0ACY7KKV5VTJ7pM3dsvrbiyGy+LseIrYO28eP7lByD3dSKfswAX+CoKY4MLqxrFWPeIB
h8CKXhvTjK4jw7llDfj91rXAMza7oOZqWmVppOHpMpZr4IkgarA8n6RZNCCz3tCDqSe7PXL7WhV9
uRbKmUaiAhm4lc4AEMzY7PzHw49WL03LANkiytIV26Gr6BFjs0JdJl3qRHy4DJFRGJkNVB+wGWoK
aeB98ksGo07W5OikBsqDrMazDqYtZtu8gjU2+w4ybXayKpsSchOGYd+l+dTunbQvDpXljLcJQpDQ
iMvaNwm5R0+LtV++aPdubXpfe6+UIU0q3azdi8IA80jAx5uFJedJpe5e6IlgV/0eMSJ3nhQB13YX
ZOPGhELfqlSVCq6qVKCmkW2IoFVwsWxhAFejjvbg2khAf4XSAxAyvvvh1ATmEta0wJsj5LP6mKzX
qdhBHw3yxkjn3IAZlrcyF+3FdKFQz8zShfgOKFD0tBuPdaDfU89VJroCb0mx564qT1BTaREaqLQ4
3+oN4Hde1FXvqwRF0a9NjkhqavhRuqlsHDRlboKQcLkVckv4NEDQ7Gk1OWb7KMvYlYFUYeP7It3Q
N6pWXys9rR6h5GaeqddFQX+pWg7eP4xRE7S62LhAXGyyOni3oXL1Pqo1f/4uoqq2ujSTdSN/+iqC
PJ5t4kS0m2UhEbE7C7LFF1oHwWHQb4xehiATKFUaxX9l5OlvJjLvzhkg3s0isNaTnbmOFxqdYZ66
uJLPZpbs+tE33gphQMm66sYdueVIoRcGDvbdNJjH/7bsZGrNyhWg4aJly0hUR4tggZ3GrT2qBqNN
6Uz9lljIqJshtv6pm6guUZbpXRttltFIICihV79jvBaeB2gKHVmOn5K6doJoee36KERQo5mjOCKT
BrhE1dUzYA+ZoumnLlIG6SVv+nzuxqPQL3Gj/ZpXQsbjmsXVN+rFzHGuQ6+/eNM0PfcV628adMRo
LDGs5K4rgiuNSSAX77rRAmcA7ghGjfYeG6x9BIKV51SbNGCKxi2NlYNpPLggDKR53OHd49inIY01
U5w+ueXvBv95O5EB686jangUZZWDlqsYTq4idwJs2Npnpt1ASwd8UbMLqmlay3HuqZdVhQkMYGps
qTsYwHBXeXClHk2qsEFfIUAwnKhLS3o+v/fy7GlUtCfF0OUPmoraVk1i77DBGCB3kzQHidr9K7kg
KZNcoUFxWCb0JdN3KAQAgkItQg0vUzYvEpftcLAAXV6BYSJAKrtxV1kbAM3c2La2MjUngcgWC9Y2
n6K7pqijO1RLFvsU8kYrnXxaE2V2VcOvNEoNOY/HKojdu9kp7/Bw6fA/MK+bB2BK0p083i+TlntV
6jZGBgrbIK+cNQqugCEJYt08OfjlfOwFSpECrU39T29/mY7FhnsIgje9vst4MexdVAs9xonzM8mm
8kelB8gcePVzCbq0vznknfccjHUzO+DFO+ybEYcutUKBw9KDBx6ZVepC074y4ubiFZr1arLtFJXp
a9PK9irTGDhtZeaVSHY5gONbJKOs12XSexe79QyRrGmqT/ObUZoBviNpUqO8D/JInxoeAfCWDCNU
fjHQqXcrXUHm3bviwJNaMliTJTBN7HPyut5FRQU1PMcOIOtasI3DzOyZldgKpn3c/6wRq9JM2/7N
kMZqvDF7c3oENQrgs3HS5jgeYvt9NJoOxXZqegSxm3n65OvdM1IewyYrsNvvFBbCVfgI1tl4XXr8
Sj1PB5vC1OcsNEYD+A41yn3xPhrHKJdvnRqIKTX1Y37gy2qrB2AwTUFhjVgACuEHVaNSWKBVwRfk
EXl7H1xROAsMnql/5eKJxiNwu61NK5hONLFQE3sqbpnkU1uk49FTZRVt71dXR11RN3YjfE+j4WxM
0NoGCwf4GdtanMmNPCYtrnc9B1nsAeAjHvpO2SLjOWpzbUBUZPUqNXRxZwx+cwX2RQOaFalTVzQ1
/j8bJU76zwwrzoN7EAKCw7ywf3jMZyd6OfEuDa6QQdv1Cd70YWfGwxZMet162eqpCa4o+hOZBGj6
trpvASSN8CjLXPk1KpoDiHe0X4ZjnCFcOr0xMAuEHur9b+DN0vYO14c9ykuB2lSTPAd1i5neHiaZ
1LcpsqtVPlbJpVBVqXkKeLSAJNDc+7A7zKnYuhTlsbLApbiQzAAWCl0fjXtgV9WrIw0U+Pfa1IWN
HL8ZQcmV6+OlBUPaK//dCIO/xqaMwZELVrSgDaxXBv6vbWYIuSUnsLa+zzHd1n41fthxsRdtld7z
1koezdICML7QQV/VZeljwerujCfOGw1OSdJcQFF9qaRbnK0xL9ZQxoXAouoGHG/AFV1SE2kZHmFq
ZJQ5RjwIdyqhHndDxsH5DkhccW+PXnstgB9d9UOgf0k6qa3r1qwO1M2RsYA6pnjODXUEA852lYAZ
5kuUtRLYCt0/eImfnVB16obYDq14ztjLVMbJRdfGAAS6gAFASLZfa7UfH2vVVW5Muelxm1wQr4Qm
WtwhGQYU1hpUNsmRuh9uhloNYDFwoxGoYOq+o7IDDFtN/S1wEVNXEfNM7wSQVty/yqCqz6iIc9cf
HkhJoAQgEyJ0lUfUg1KePKBJVH+L2/c1yEOD4hy4iMCRjAeS/tAjmbaZWtSAyLo1HlBKbzwULNh2
iFLeyKNMMwuIg0CuEJ0Cz66XudMKT5vxQM62hcJsNnbAXGEqzejUmghHdhu7FlMZNq62lYPzZkJT
65CDjmnVK2YYZ4qaE3UhUmM9O5y9d2M5ptsUpcpr2TJ331QQDKOzuoufes9qka7pIE+j1KXT+uJs
9yI6IaiTrSir1ds9qIKzatimna8BpFzyI7Mt/6QDtTVnx/IIlFwSGVaaQHZKnXWjTHcjMEDzSsuE
P9dEpAiqhOs8wbbHLAB0S8ohvwtyvNHk5N23UQUTMAQnafpfF9OQuZBEsEsRxn3Bs9BLSrbOtD7f
zv0mnhRneWod5r4R4eXb1tWVlqhLN78bJcf5UE0G3m5ev0CJLUjq5LFIT2Us8jN2O+/N5GcA+/zZ
T+pmOJXdiew0o48CCzSqOlHNWFdPgc2nIYJgsIdaSivSzBXZHDWAP38dVgBFbRYaELpCGB1pVCDt
krR8nJzReZIMMJkxvXGmOU9ksbTpAPoIfseUabD0dpU13DuRR4WMxLpjUELrtM7FjgqlkqwFhxRN
TSAle0QxVrCiLkpijev/cSfPavldCohLhyx8wAsHldJTW5561aTSQp+PSQnM0FSe6IqGa5tLkBNb
EryNH3Nicqdx8mymBnw+f17SuNYN7QZSWunOLuJ8Tbrhh1JVhzX4P1mbnS4uHAD8i1MU+brQTesk
3foXi3J+NgR/b+LM5meyuT749Ry7ONHgpDw42BoQR/twoRGJCjpQOoNXrdTulzTVNHjJSR/bN/ZR
WW4jzUAmSlNRo/WgqFRe1CNXmjgl/Txxzmj9s9ay/L/XIvvHHZe1zH/uSCubVWWdUIuNxyceRm2O
yltC8PofXRx3zOesx2NlGcV24nOXRpEQTwqzu9iOJi7SZNEBr7Zjb2ZA7JBtvvQBUDlkhnEkGzWV
26CeWTUoMwBJ6WvS4wQB3i7mjc8a4Pd+pr02fVt/ryz/1cc/wndQQc8XwJPOF/8a0iPpvUAq46iG
KzXz/1ji/7sPJMBQ5QX+7o3DHefcStdeEdFDmRTJtoNO7cwOYXlQdmka3bn2+JFfTP8pnUzr9W+T
It/sZnaI/5wks8Z6jS07PYsKxZe81OQdNX3qFdDKDBfLhEDcnZuqDXmeKNFXXbFZVo2xM1KcUV1h
jJ+mFjzUoraO5iUHA1wdulRBCXUHFdO7a6PE2OURiGDJZiNDuep6rwI1aNVsBtTUHyKPFS+jNu2q
1gSoVdl1Kw8Wu4jrd7sHxrZDC3zdi1PjDPlhX/z/ba9b1K9R9mpOfKnsFSgvock8zsmyFrS1Zx50
T0v+rBjMdjc4vgyX/JlAChNR2NTfLkkxbsdvRWzLE5lmexLWESrKKOc2aVF+Tqzmabk1xwNn17bJ
GC7LdNHweWkaGI1iXpoW0kHlfMddM5wMVAgyd0JgsAAk5Vo0rhtqHStRByCj6zyCJ9R4QF3Lc6ls
5NeZERQUgSDZ0QrzXFrgYxUBdh8UNKlFPxpsT+eVFtOyZpvmO7xvvBMNAgf2kDkFPw8o41/L0sOO
W21k5p0HXnzNaCM1q0w+eKb3dTGCqkt1abviVDFybSLKT2RzfRAcABR+o8HZTa3rIhW+XWyV+XtZ
Vhv9z8vSpEBDMCsTLMc5CtsgWnYAozUNUtN/LBsxHBXGBrsq2WvOoemxs6P9jB8DB0Fd2s9Q1/UH
gUIkpCaWLo2ilg3fl/zsxzj1DKgg3kVy+hb0OBLFnj6cQSiOPR71PWWkK2rSqIJEbN7taGoElnW8
NtQU6i8rRDUI/q2he/jDPq/86SZjEaQrz6/EFiGO4SC9+NG0B/2rByHWIHLSHyXPhrCTmX+F4G9/
Bo0HygnHOvhmtBdycKBKHNYeOOVb2TSXCjoiaxpwdxY0pr5D2bldu61IL0ESl9dkAvYAqa30h2s+
DY0xfbNQlL6Gjm2lts3RDilixB4YhDvxzh2/lrrNVmluxXdV5dpXGsARALUVakBDid080GjgX45M
1FHI9ugZCagVHQWBkkw8kE30DlB24zA+tIgMbq1YE7eoSMyb0en3TG1qM6SSqCd6LdlqYMyHIjBE
HmPPM4+IqhyoqGUpdKEu1J2dI8jP50HyJzs1I1JLRyd193/a1bJgh9aOtdHvP/krO90gn7TkhIKc
efCP6ajeRf5YF/PHW+ptyA2QyOo0NcVuWdYEpv6S+SJsNSYvrouEjgQm/zZEeF2j0Cx9YHkA2G8N
xQbZBVVo2Ebz6rEOZXyiK776PlAAQlQ/ghzkSZXLf3O7Wud56UE/9AHJoAynlIKFTWBFv5E6A4y7
yL/L9Cdq9Npnm/Nxk+DReG71qj4ZyK5uJ9/GphLkA6u49PsflhmH2lSUv8HB/cKd0X4NNIngPiLv
V1fT9UNto3Tfw5nsPqv8IRS9bnwd7eEgXKP4rXvTkY9B+xWgTQh0gf3Q42yViGF61M0q20V2mx9b
j+U320/itREM4iuQ9LuxyYtf+ph84UU2vgxCjjh9GtU5MLh9xje73niDV796HOFA5Wr10yH1/OTU
dqkTNnHGQYHtsFPqG9Njz4xH8HQ4X6HRDDWnyO7P0A9rHkDT9p3s+GEQlRlacalAW3ffsQRA6tRf
awGK60CAGV+1skovrZHgsG9Zw/fO2bhZWv0AuAYyWcrBZO64Qw1lssnMvLpD8Ut1V0co8ELAoUG8
3invDGiv+aumxCeeihuZUMOlITMtAitZSa3ex1qfbYUCfeBPrd2bfpGuEDYWR0u99+aBCNUCU1Tf
US9xo/pSmsllmVTUeOuPSQoSz4+FKiSM1/gyZVuNICLYUL8vTD5eYrBV6Xc/iOxtUnycTc7HU1+u
KkdRvs3Eb3NLPtR86jcynk4MWFdu+EdI2KwcFywedWFdZ8zCBGkMBAeyLWEc4spkFxRovNAgmdzE
uJjW8O7PgHBHmix2TlrnOyHRUdh196VObePBRNDs/Bf70Faf7ZnZf3EK9u7fAgAUEnsF/m++BFFm
PsgY1VRzJKuKBvbO74okyNlzwQ1KmAQqVSvBv9B3PbgnIvsOv5j6eYAk075HCfe2Hy3jy4QHb8y9
5DteYaBPYbl2Hrkz3aBS7YMoAwXJaiZyuvWzVDNZjcBQ7DbzTHJwIhSB0UwLiIobzyA67v0zk+6p
e4Ao0kwn8fUvDOAjcsBOD7UX8aaMO/sBCPFsiz9GcBZ5Cr5hiFfvLWY1yAskFtTCuQ49agv0qpaZ
/4B00XZsvClGTWKyAUeX8SOzUVkIxGz24ky6WAemMG+1iLXdMA390W378Yw8O8THvbp9aPGYR3ne
UL1hG/EU5QD3rpKHiXdgDGu8RqmK2G9M06vwb59t4tZ/fLa40T99tlTTILKrar+odCuRrAyZlfTH
uThLdYGa749U9sVM7QF1JOzQiDwXK0RWQSFH4Tq/89qNlYIxYDa6SNtufJloK6SxK5xae28rIWYW
JjLCb52MrE7xjo6d86RUvKRqKq57WxZD7Nxr5M6SXnXUAAm5CJfLC11Rw7MaDGWR666XgbaNvqdM
j1Zl58mtlcXWwfea5MEfVUnbCKpfIE/OKPFsXsljtC0T+U3rGdU/IoQee3yUeJRYS1r/U4x/viSn
CU6UAvCy1NkKmeDYDza6EcFdx/NRgxIVm1bBipnF+pXRAxk4ABb05DqASNv59IXcIh00p07TIAI3
4KyRpn1/7ZXbEKOWT03/m5vEN39XAYoIGSuPP3dluUMpN/J6+OZtTSeZdqXqiqIJM+iGvOZVqx9z
04XsuDbpb7ojf41Z4N8h0SxvYNNGxbryt4zADRn3kLlSy5a82pH/mHnvy9aIG++nEpXtoNYGw+7W
B2YsRHYxPdDRlrqNnmWH+eCrRlGxkX7qIpaZHrJWRya6RXWpT8DVOHWGlWEMziaoAv3sENoVL4nB
3aI84+79jlCnOcU94jTFZPZnFJmAXqIEUfUZAp2RuY0bFJXXnhRbGqdG89JvmduYO1mZHDUsaNIq
Hi41a2uU8hcOGGR8V67ImNbs3cdyOQ8bxpD9Vd40wL1Ygv8SSgt5g+QttNb5hYsIYELoS4V9DYlG
kQPNj9Q9LrHz6rdgfOtXPkKTckXGTo3QlQ+kzKFuvdtibwwT1B/zKLfWRgOgocTOwMFr/MToi4av
UHLpcxvfObpM/MfGKjIonCFuTg1yVIVASPeffg9+oQq8/mT5NJP6U54a0CwPaa1lDoSEEIpXjVl6
1saWhVtcQQ/Wb3VwgV8bI7IuOn82FNyLGjLT1ZQIK3Szsdqk2Kl4OINE/nmKy5BccrKNQdVBvyex
N8sKXao/43SSgKbP59VKgyrZMVANXcW501dgUnBhxHku2JC1nzob8F3l5Xg2lM7ZuCcfMtlO/c9s
WnLpkw9167p07HAZcQ2vXhsuBCU7gYSRqNL3JkM0skO9PPqF9FsQDsW/ZltBI+TudF69HUrtN0Ug
PwUp8zSFyk8C8vQeaPYzzo6fo5l/BDdpsu/Ez1qqvQAFbV1MDfyAwkpGKMWP2aUdiwrcS1y7RxGa
GbZ9YiLGU8QrMEZWP2WcbwBSrID9SCFc40TJL5613+vY7b90I/L2mpvoD9jw+OCeZDr+jnV+wEtr
AAtOh2p+L9+4eLni++BU+F1kYjzPl5rFtaPRYU9V5S0qidQINa4AMmsELZ7EabBPTRTtgQ7jDcDL
e4h1do/+1ARnFAt2Idk1DvLFukvaWx5Z013gSOxf1IQEXAHIGNXOyUZ98ZNfQ05X6NVzXE/dSoKR
70zNKLTyrKtmsVGXC85CpzC39QRAuKjYhblx/RwABfvA/CjUzS4BrmXduVXx7Mi+fkbkFfDGhj+Q
Y1wXV6Ck/Bv1uqz7Kat2nBeBXh1oVYsE30O1Zq0OtHgQiQN1i8mZ1sAC2Tvq9n6D9CAC3FvqjmnE
cBrr/LWlbgqu0PSA7IYV0igy8dqxrUFvQaO+O6SXvscOlUZ1aXY3hAzuaRBb13TVOKO+LzXNmsC2
nHcoyOiOPTYHCCWVeXTB/1Z0oStNNF/Aly32plE708psowEB+BFM8EaJg2EJZWZ1RU0MVYBjlKJZ
un/zW6bRDHKhaUv3/32p5ZZ/LPXHJ1ju8YcfDXhM8MNgPEYJRJY1qITUK7pcGhB/OOvaauQKQgnF
aRnwUlDSt3X5zxTqL8O+WnHp0tWfNyh6ZCQNDyyH//sySfvxwegu9Elm43JXMrpda9cr1zbuJ57i
7KY+xDKFurMLXdKUpsleobzZHjQrre96SEM6SAWdK8XYSU0zOkCBaFETjqb1bhN0leVbDaJGl1F9
A4CN5mzb8Ry1Eh9zaUadAS0nPfOy2CcdtdtTgScR3XUZGEGvI1yRXys/wc6cJ4O7yZs0COc7fiyM
KBUKt8HhLejeBa9wSm6NbD0vRZMT/lZ4IrnNSxXcaDZJqrWzS6AFVwskRDswTPCjy3V+nK+8Yni/
+ouNXKRvewW+2JhHTfVxtdhctcyyKg0sthYsoWFm4xsPerfgoRk8cFMlYFKnbuTkwQM3IaEtcvOW
KI8W8mr7pHeGkAZb2w8easRbylbol3mS4FAKRBEPIl+AiFacVTffsq6gSWl/NpNz1Vy9+Wlz75p4
uKhg8aOMnb20ADdToEcHr5PPBEgnGHqssOiIBMz2xUQeZC/b6YYq85U+4kBQONkdCPTs+yzNvCse
SBvqUaNNYHMurP7nMMY5Mn09EHlN0LLQdyOwGHhlfOoKW53nW/et/7jKM+PdRldDYbtvSTIWK70u
vbd5NN7pRvCYc57fO46T34P32j2zfjqRCeIQ+X0PIP4twrMMqnkyDsltGO4TkDHdkRc1fcf2uVWL
C/VkmuX3XVW/1l4FJg21MpkkA2eFq5nxYbENtdWFfqbnO3KhgYKXKLqoUcRDNlozaSEnGvd2vl7u
Gnvc2uUSDNTLerFVmAfPkMBrGT4+cFZP/sl2+3uaRj8ScBEtlEqbT6sbLWh4s/kjLD9CjhOlAPvX
dTFVUXcnAy85L5+Me1G6MkCTiJpU/MLIl7ldtNI01/v0U7VmBBipCboqcqEmmMABwgxmzD8VLeoN
AUT3ypKHy231vvL3Wgvc+vKTDt2gHXVffFl+cQiQgvefF4fl08nKCW51/EZrzX/DQDYq6jre5u7U
2EcwbAhVTCMOngmRBK0u5beM9U9mUeZPGSQbj56uA6Gr7NCzs7S6v07YhwP86bNtDyqjg1829jMH
0R056a5phL2rd5fUcrS15tTlikOA73GQxovox+oiVM9tgmkLrAiYk9vAeOxc2d35IL3q/dx4JNNg
gNorLuP0RDY5xM2+TGs9nCc4ZvwojW3EuQEmTkD0sK8esgMtDk7c/IioiLGiLk0I8M+iuYa8J9Mw
IZRYyKHb0eKoNinPmVX9okH6uFpqnJDCjW/z3XtLAG2WuhtazPdycdXt5kr+1ARZ9q3OPeNMPYnt
4S7yzAF0IviBJk3G90CqrGmQTDUkMld2F8kjdfOpsfZeimAdudBHEKiM06dHMmgeNF6CdtL39AFA
66EfYy5xlMSZSqSvemoN95Pt8btmEj8jEQRfIO0+bqAIOO5jiW7CtTVIt4DRzILg3HQlFPhQQf0F
PIU2KHHL/tQMKaBr5v1sHqDAx9sWfCGI0YTvJ25QqO1nnN6Czc+R+jgNVbP6BNSzMgYxccN60PCx
mzh6pfx1rFffOeP1U4Mk254zSPwgShs8KQdKbWMP+N1mXzUEOb9nDgCQubB/51Zx64vRfONZP0IP
1KzuXSsddn5rymPUujniFLkO1kBbPuUjlHErCHT+UNOhUWr/TjHdKxEMxr9otI2sAv8ahY6SBFVH
nvoamC2MHMVnRSJfoFEBLmfYFzehqs+LwEMaEQG12c1F7T25oTrifbVRuS2rpdmPiIgOIHk8guYb
5R3aqhx/ll4CdGlgvkJ2uAUo0Sj3TPb5SzvYZ68xku+o5ynCBvDoK/dM/VIbI1Jr1ph+/5gpCohR
0MzajQHbtix9rWUZEkRxVbzQVRW7+Xwl/mL7m1+sGzqem03xKc+mudZ4AjPY/lNWb86xOeOj5kzu
gdJr86iHLNnG0VqUmXzk6MiZVilatie7zIpVNSGxe22Gptm5oB94Nctm5rNyC9/Y5JbfHYBCgjhv
Uc98VthLw571INA2A+1F+fuIk6FKDTAFZ6zBo2w2wtwo7HyYuAF4sNsk/y99EWZ8FaU8OgU5ZEcA
lcnrazk5SLgYYk0DyBPW1xQagtY6m+QaGKrotLhFo5Nsx7jwQmmjmlMAqHHi5TA8JcKsNmApk9u5
O4GIzXY7fCTTG564MCYQuBZnGqRGeCAMQ1HXPfVoNZkb76vZhnhfLba0eDvwqkfEyzfzFXFmQX7o
LHyju1KP6QXbZ0HZhdSlBkFeEHPG7Gq3AQCbyoOBQCy0lZQI2f6yxuyhJvx7jb/dxWqh/doM4J5M
Rrt51HLjRNwMEdRJ9zlqrTZSfSmg0ZeqWLS4tRDtfrTFdNIh/rrBw9E7JSxOwt6f7DPLa+tFB136
TFvHq/oIFspmHQM194XcoqK1z4Ye73yzHlBU736nbwxjEK5oEbO473W9P/Xx4K/1OE+/8/JSt1bw
dchBuzr1U3rUy6J6VBNpvMtraOiYgAtZae4e8gLruMx0f8YI+CRJL74jWyrCwQ6Su9w3DIi5TmAZ
teoJIsr5u68DRRYOOcZqbSB5OoChF9wftr6WdGXhqCoq7iNcgKt5VF1ZyTenl1Bx91EmpBqQYvJ4
xwDo3Tm9jaQsx5OoxzYC/P7etAvwnLlvPaTWFV/a/MdI+nHNXARd6W9ZJEN2D2U5pcF15wS687UA
1y7EFMVXc5J6yPNMQEsvFvveHbS9jkznTaAkPERebnprpTwTh3ZQgb0zrcVXvS0gB4n6C01k5VOF
0nuUbuMq7hrIhuKR/KRl/N22jNJVpetsI6oOzEA2HpQo0SiP9JEjtyjObtt9mz+x+lHcBmRf5FEm
fA/Fguw5KJtzXWvBUwbCpyOeKOpb+D+EfVlz27i27l/ZtZ8P64AkQIK37rkPmmdLsh3HeWE5SYfg
BM7jr78fl9xbTtKnu6uLJYxUaJEE1vqGbvgy1ScMbwtLKb5zXEil/Fw/IpExy8yq2ODx1x+x4O+P
o3A6+EPzbB1beTgrWA8TAmpxVTjO6kKoddYN8DUz4IMgvSmoNRXvdW6cDBtg28pLOx0qCOsje4E6
KlLDvS6r3GpV+FY7J5Qb4d2wB7643PG3hG+71xtuNK4ZsMOzhGRa785Wnl1ekFurlrrB0yMwTOtB
x8JYhtOnwBneP1HdX7UCWAr5HGAl1xF+PTuJ1MGqGt38uSz1dxtRxu9hUa0QiOu+mKkfL4CfGk6N
lIjsmVm10onrzC09GjNfpuZBkiICBYqpLBCRwzon2FEVHdwpikyfkKaAl2s+wogW4NVV5DZgK0+E
OwJxUR0EAOB/YztHBHKykzc9fnVjvVpjzTYRF3gk50Yfbzkz8JYoYnigt1XAYaZjRt993BXScsRb
7qloYQqRnryYyb0as2rZN7oB1xt8cbh5fudV+mPI2vpJqrBe+36WboNUwCltmox6jDYc18NKvCG0
Hy18d9QLl8lhAwlBwqjTwdO6WPqusJZU7EDeuzrvHbgt1k6aAi4+1I+j9kHtj8N0i5wGCIZweLjA
GeS9rnCPhh9ttXKWf+VZ4dt41U6N45SKd7ViC0AWO+MR0TVchS4M8gVx/2OkrjbI9Vp4hcHlCUKK
5UUhGHOroyI1AN1eb+y54UIAoeWt9QwaeLvjVj5pU0uED0tYQ9yLDgQUcV3tY2QHQEhLx5vHk8I4
rFo/OVUZPLqiTg7tEPtzUvR2/qxvMjs5ZPZkz4QI/BJavglMCfMZblvzK/Q2GmD+reTsNs4ArRf8
IRIRto9MlhAcmh61g3rv2yooGttWo67KhHh14yORhb3h+IUzOPP0zfACu5j3egJiQCPzVk/9Rx35
y8AYwTGo63jDu1CtkORAXk+OeC4iVw51G5BC4iTZmHFaf6Yeqg75OoI53wyLrXR+k56vDdav/7JM
wvPIl4ElI6S3sRxIwymngvsZXdKm/FikVkT8uy1d/yLsfmv9Zey9cztNVUijWY/BuOsGJF1hhV7s
e0QAVro07UcNSBhsjvX4PfMf8r7z/7DH4octpHxuEhM7y6D3D0CBl7cxTZobSz2AqUT3Gxt4uY4M
lSH2NK2BmmnB002HxBvtOWNvd870nVedQ0ximxYw9+FgXndOWsGgeGjemdj3fvBkwNq8TZ85qxh+
p10JbZrUXiUC4OIwLvIjSPB6CdhT8al0zW9EbTScb3hsxd/vY1g4qoXhi9fGwR+TWGtAGBere9Gr
+mIFe2S1StwgOIgB1CvRvxD6PctaWNMpfzhJLruD1WAjExa++VbFtw52/8h6c4ZsQQGECG6JDCtM
hIV5fiAbmnQqiqlIrXYLbie1Yq9oPVPrX42NHYXMRaohoGroE5YJWFfCgNYqerkvGoal5lTflQ4E
A4b6tWhkZv9oYlde4Ue7gMJtkF5UMBEYmvAApW7Bv2lwiBeQ1eAPRg7Xv8Fw4+cgycolnKTGIyhf
yc7JY2c95pl9tqNczFvhqNfW0tc0yfgPEPuBb/Sa76r4c7irGsA32tiCkD/eFdBH8BCK8dKDqFsf
6IH+E93+VG9x7azdvLy5D3mDlZ7B7d5rDWOkuyFRmqt6LRoFMdwRhkT3BjPnMPwwzlCwgRJVDtQ+
giuzQoTdnor1kL0XiXqIt8PH1uHnIrVGDPSw/3VsNgKjU+h0AWnbg6hcvfWmBRbQiHBkk0WqjlSm
w9TFz0a9jWI3PJhYfJKeQdR0f/giU2en6/mVjfGJxBBs3dlrwEajFfUa0vEPsPSCM9a2t15UbQ02
evUJek0r1//MBf2KWy9d5c6qkZW9RIQSAOG+ZC+hDW043Nf+RasKetx4+B/BkUEOym8Vgi6dfRwB
FYc5YmVf66yq55mp+8+RZ7+1nhv/YRU1hk95KJEU2Cqx+LvjwWi1DwSDIVuAezqooI3SDUiTtGZ4
9E3jLTF8fltQtrGZHrJIvdEyjTYIEizXmbTbeEeLNY/jNwgyfL4kNS/S9Wp6PzkaJV4Vk/IX1dd9
A2rHVM87Ob93pXrYdCZ4MXjFDIK94xqkmfTFhb24NqX6mvqgQbvQYjtFiepOEgRqQA1q9TWCNYBg
0N6w3NBf/zwyNsPxrFP7RWNlc4QEkz5i1auP2IFEG9Ebn6Qdhns7CleBlRaPSRK1Zyd2AWjp4Aza
I+YyL33GNtRqtKI+BIH8cmtlg/O9Avljj8URdi0ON2B5iQgZ9aUDhOtWotPGA5XCwnMW//7Xf/+/
//ut/z/BH9kZMNIg0//STXrOQl1X//Nvh/37X/mtevv9f/7NPWlLITg0LIQH9RHHkWj/9nZFEhy9
zf9SNfTG4EZkPfIqqx5rawEDgvR7pP0A3LSgQOjW4xvbm1QVwKS/1vEAGm7TuN+ROkf6XH9rjcVt
Hxt0Kt6DsbKOaYXVCdFuADUTyckZVbqWpCsHu1Q+U0MRrm8ug3FY/1QGj/ikAIS5LzOiWEQLZGNS
GIRAmYgOQex/rKPORZosGH7jO9gTAz07HYRO+6M9HfqoLlcZHnpQZPqzNSmbzxDTTzeiZVixi9Qp
gUeS7a0LjaXONAHcFNjs7y89t36/9I7DHfyyhEAO2uE/X3rI42VGV7nOY92FwwZJ4ACoKXNcptwo
XssYSZNpOdGN4EEXkpdn6uGA8wSqNgNM7K97ldo3dqmSH+bp2CSzYfcNzIqNnRCVek3C0lpEdtwd
XVhi7oscOhkDclOfRog+4/I636eu0J8Gxnvqynw4jQTJcKDbzCyHh0ZF9o5zC89cUBrcf/hdevav
F4czRH1xdTigIY5wxM8Xp5NxIQGd14+3RbqTC/DyM/4JGYrsAkfZ9gKq/jM9DsNKGyt65FFx6gW4
lr4MObyKLeW9IQbcLB2Raqim4cGkdAWzBiHqz1ZTHt1pjYiX4lVHLHsRRg7LoLxD1yHj+8o9KyMr
zwDar5CwF4/ZpKZfQNsWcgexv6c6SIbF6zqH/iO10oAy7Fdi0uVH1AyutWXIwduz0zmCU9F2dDVU
+30NymPvQzPD7uJyXvlgEar6Ed714vGXvtw8V461lXDu+GVpTw5zViO83dRI9nNjG4Cd1CHogeUv
O5g8/KPsvPSpng6IFOaliCAAhkIaOu2sBfVwl3q5frIas1wZ5pgtqZVGd11yG51BvPfhFm/kucWW
Fq/jD+Lybe1OT2WzXlFDYTH1D78I7v30ixCMSRP/Czhmu6Ahu/Z0O314UuHJYg2QkgkeBV5RsI9j
/akzIa9MPMOw+GR6lfVGizButP0hEH5/MpSHJZpRwgoyio/kKntziSXz2Js9LH0svTzPZ/Xk9hYC
BAjvnSKCuUxc7GkQNVDxf627TRaw2F9XlQTKZrBlsnG70dwzLs09feJ9bBczHQ5AWyFRxDZcRtt7
8299bhW8bNb/8Oz5+bE/XUwIQDmcOdKzIETnOT9fzFiVzExS5l/dvhqQik29mQn+wtkKDQ+g79Rc
tomnXzMmlrTWpR5lqcDS63gHhVsIzyKNmEtwj9t8UyHPMD1ny+np+uEAktGxbeDlhg5UDY8PBJ1M
hXBaMOp5GZuQd7VYejG9OJxRsIUaWGq8NyA7EyJKAFl3gzd6HuU5tGx8L7k4wLn8/VXx3N9+YjZ3
mXBNC5K7jNu/XBWsqHig68S5MtjlHu3JMAPSJjEgbJPLLWmiBk4ULfr8EjpjsvggvZzB0IDkkqkO
+nkgxkpIyZO0su8OwMH1Tr2oysiAFndazQkKmAnIc8AKOdiLCTEYBWu3yd2Xe6/KATrNZbBu7KbQ
UO5HEMUIjWBDxWaq6yQYSmqwf6ujfvkUarp1nvpR3VBJLLW58VpO8t4zNxj5Ix7D8BWxgghKXU6x
pZawgMeWX8KGi1o/9PZ4VcEgl3sH1VjTT2D4gp9TvoqsatxoAaDKVM+y3sEzAkFFqKZgxw/Bfgkw
vpCztvL6R2sikOQgIiN1i53SVJraugEOSkmNsBwswlSgIe/cmf4W5t75qalDyMyPtb+Xqfs50U19
paoMr65FghzGiorUYCagUDHz7e9/I5b47dbx4LfhmTAX8ATHLnxq//AcGjyG191gF1elzCnqrF+i
qgy/6g6gQ7932BmZnxDwPACAoa+nvuZQxEB+33/NkVZawTcVKhmuEz79PNIrW4YNzHDwUiMExxVa
LE4XlYhJQa6WijIclypvxsdWuVAVCfQqnBzx8szIjpCJBdR0KmKHUW+kO6ncTMW0hPhoIUW/oSKI
Ru9TUhFWyMsQULOltPErJ0ZQ6FvVMhyd+gP1GmxxrIzK8kYcQqBq3CYcVLcb9VqkEJKAE5h5o17D
bS578G3xgXqdB321bLq0uZ2CzjOAmAPctxW7r5blNhfH8oKHuAX/tQeJ59VuLDiFM5YegFBwn8yg
2PoqN1+hKlKv8Ez119QtiqB/niPX1dUSeKcWOwiqd3j9dp/WDkZEgKfhNG3eZAFC8fmhavgI3Cis
G4eiVU/QXOfA5yBaV7rVdqiQEQCtwJ1D/SL8juWTnqVj4T/H7WgtfKNPHjSwoZsma60tzSRqZADv
M3UsDa5e3oOcDJ+s1u/nFkzjEJwGN1lOB6oXZT0sK2E3c9MZ3+uogfr1GGUzZt/mkOEaJlbVgwwQ
QdG8Sb9AAH5HzpB1VO9FP3qvADE688gdFPgTsE9169Lc9CEC9qZl2/gGMv0iw2pX+foZZIb4geFx
eBmwMYLnBQyuRdY+Ic8VwM4uyJ6ydKxgE5C3ayo6RdJsqxbAcSrChNk+VxVbRY2dXRBhNxcZS9yr
VWTJAyvctTn07pWq+tCvF77ljyt7qrN4UcG549bd7xJ9snK9pWAtTIOgbpg4WwoYKcqQTXV17wIb
3TIQwrFYkpBuezW0eQlLgaBeVm1tvyx+tFb8ZkejBOe18ufYpvNzYdrVmieVATzQCLkGsDhXedhk
17+aJ4m3fZoXawQs2mXRwhJPh/k1n9gogEHCJXkiomgjg2ljlWjcUqijg4BxAPV1RjylZFggJ98P
n2WWLcYhG56jGAQNWTgmci3YsWN1y0HQyPAincQNRZIvQCzqd11Zl8jAdW0XH6soK+aVybwL9EnV
2pZ5CMeZbDjEFqLzgCS6j46FRIGTKfkVnKplkgb8R9B4+7ZGRoaGAw7gXXigwjUATePq75+E9q9v
S6waOLMZXgyOaZp4pvz8IEQYqqit3mhhGG8ixNr5SC8RZQByU2dPNeYGUmGIiFBdC+8oVbdPY+0U
MLyBSr7j5uYlajXWA12RfsvwqwS4jL/cewDDHyBR7Ycbd5JYIZ2VBiKr2P+03pJEVZrJwJY+wcIR
xrjzoKrS2zrCBvp43vAhPjWqts7UwJABOf/9ZTB/XZdOl0EwrBum/xyHdtgf3gdu3wPnLVlzese0
u97EJMUtz+B8DBEvhAFsa4Re5v2mTwJ7wXu7+PVhQCPyBCB/uvtVDj07ZMqi+d9/ZW7+ss5xTWlK
ib+cxMOD/7bzBNPUhNFgGJ1uC/rRd0sooQfhF8SEkykoD7WdeF14Plv/WU3v+NIElOr36gC6jbdq
ZjfhF1ht3HtXUe0uRFhoaDQtKcyZul74bAlouWTJclAVhIOR8ljo2FRXIyjeP8EIgS+6BjQPHZh8
MUyf7v00LPL+YTtO+4d7JETgnY5tMMfGwnY8zlD++efcDWMflqOIN4MPqpeY2zBlaUdYbbtYaCKA
5F67sYOh7kQ46Zr4DNBb+enewzf4iPyQ1c+6wIdrowUqQ9j3sHJSEJhO8M4BCzRTj4Klxa6bWqlI
hwCJ4MHpg4PiDF5V/xmvOxGDJ2yaX1m3//vfgDVFF37+5+LmlS5UQrjluuBk/fzPBdUiHZDJCjY3
Dpedz28RGcT2vaMVaCQuoaFSTod4DCrogKO+HTQ4bRConsUOVByDpoUwH3MRtg4sez1Ay1lhvwDq
7ofyvZ04YbL8h18z/kj2FA348I8RzMK/xPNsCxEeLuWvUSwGV9/MDVW1TpqY7xrYhc+BFAKCrRPB
5zD1IIEH4Ll0SzAleR/OqB4IIHcFLUYkoEOtPnssS2B2JJyTiZzDc4q8KHXTmdD7QCHsQsVMQJa6
ijoGUccQq+W+znfImH0F2Cr6keYnLBrxRtKBjYyUL18nqeE5IoPNlftJvUpZURzqpHV3SCJ367rk
4xnc7GCBR7n1Ms3T1n74Yxzf57EMKD06SCbm+ckMFF4gUJBsTwDaH2UQZzsLd7c5hYcaKFAFzXE0
nkvobpyoF1VTcWiKcQP28xvVUxU10mFoC39hYtk/v52BKqtpysrs21mjdbCmug8nk269boao2n+o
S1udHmpWLERXwG+ShtCpBMhfaysp04911McQZTZ5oLUIWPz+rWFFjT2hZN4aK61iGzCoICZgjsHF
0QQ/UyZ6AbafJQ5RbiFcH5s+ZPIao91TOZNZMK8DM8TqdlgmfuXAVW2MhzkElPFGcer00W2Uexy5
/+BwhdJU1SS+OatqJuAVIlLkbwK+N3j6496jE+wHRLBdPNp5jPUiRiIR525rFzbLNIc3TQThdIgW
NOJIPXhSxBvExhGAnhqpzo75EqErdb6dKfWGVToM4+I2R4gVbzRGD265DqsYSnHTOKuSeml6pru8
zZD5xcWGv+V9UtccwwWInvmaZuVj7p/CJNhJwUQ2Bx0QjhS5P2wSdjtPHfj8AOuWF+pO8/RI689q
CGnuqOgrySfWDnCd01egQxFATyNxrAONCmRgbMocfxP6VlRnW6AjINd9ov4hDyHO4ZtqQddm6P0v
dlaFBwltODxj2pWlOL9C6JFf7RFSWPCT8Ja1I5Se90Y8g2NLeqEuwBjYoLDBjTS0rGxpRbxeey3U
hKvkLemSZNWPPNxyw8o/JaOPBYibvAEBWS2cOrP2cB3tr0bbfjULP34DLgpLCV2bJxl48QNWp86M
GrTT/2gL17iEfhYfxqpOFnQCRMb3coIzZu1wglQfZOx7/CnoJIn/lOWeDfXVPlkneeetK27kn2G9
PR9Y6a+spAK11EMax6j3XVQg99AgGDjH0yXamrHLwLHGJUPkkc3yPmTF3MdDzDcDfaFW0wnbhYOd
/5qKyvCAZ4Lx6m2qEr/hAjGak/Qa9ghDjHDlWwjkUbHQJXsApXFz61v34GfDKiBb+ZX9jWZzc9dY
w2RXzLELNx8to+fX1N5T261GgwmRAvF2+6rSqPUOexZYrUzf3E6wv4KICGhDFV6aiMe+f+cpJhoh
Wbem79FkjB9srt+/c+fIB8CJ9e07Tz+HFbQNsiWdNRFAsI+ui0z6dILpQN8b8ebu9r3+7jvToL4y
fvvOQVxCsB95t4da96vOiMW6Kb1tjtwcOGhNDmCH0WJpQR+HpCkBW0VOJA9dsfGoRRoZ2Io6ga3b
rWcNUkckZADXtgkXMs3RAVG98kP5EtsKRtJUxyAvqg708VabtxabAWrnayNeqBAvADt+jKoCfI4S
Km9YgiSP4F0mj0UKR8rOu1AHgAbsJQOVaknFnMXWFYOpIw2BA5hcdKrTK6qrJJLFTTiHFeqwzdpk
/j4M81aqBi6nKaC7bbXJIwtE/TCYzvreIy2GBv/MJtvQXM1Ye0dcEd3OizzfUz8aWgY97NhYX22p
TvesOww8eh2LsdlKu0gWiOxGa173YsdinR6DvsRKvV/4Ot/KOIO9FdPpLFH58IcaV4l2qx9DMn7D
Dtr6JDMkF6LS18CEQ/hurDg2llYdXHofOjK6tdIvlimRK8YgAGax06mtt0jYEOKvx/RKZ+6HTOyi
qHe2kAZc59KBvJA1uvs6Un/YnVUgTWpA3NKR4hjirbHieWCCTQfL7CEuvDnzgXkwqmXBIcyRAGXx
JgN2goT2lP5E1Eb2uMgRgAIqtLLvRhN8K+Ds+tnpWTzn3eA/VtCnXMCGgYH2Mb6fGyz+fPfLecMm
kBfwIUCbU6r7BJQwCM4mEAU/nQ8W3eDzZVW+8oYcCuZQP1+V0ABZ+AksdHRrYsE9tOYbiHkzv7Wq
V68C1V5BNW7DEMv45HFnV6TTrKVnzuUIoyO7b80HHcbI5dBIxCJ9VQyPvmfmOxdm0ksakOr1aEXy
C6glCQxyumoLmL58Gj3nTO2jEyGmaxbdSeUIz4PdCL/z6UypF0Doi7tPuO3qbc9UvCqs0v/il6vb
QFu2S6sZs53JEOGCyd/n2xcBanZmaFy4GBuCo4X8zTybJgRwaZeFjf40SjVsLFDBV2ndNK9xPsyo
g2GDnwfvvnQP8aXi6kmYT9GpKgHydoVVwzkABuLgQAFzQQ2GqFYenpovjbT5WkKqdK3i3njJOP7y
0zkhcVcsRiUTpHCB+IFHcnG7XBmM1WfAuwRXx4BDjT+ZCNOIMgLiB4Gk13p0gnU/5uUGLiTDpzGD
z8p0oeMUugoQwEyPzmh4gOBF1mzEK+kZyarnYoCDRwg8wSYLYtiG3RLfyH4LaCcgnuUgdTkJwVCD
GbiPRg9zzultWhqRuObTQSZY2xV2ZCzp9Rl6LRrkN+X01e2FmqfhuM6g+zOnQdSrBXp3wHLySCWn
bzy4bnR4DWeZtcYy19yBQTVzgYp5TrhhXOIg35t+G7z0boaLA7LnLRZZliZgTiztl9TqpEGyMJC6
21LwEUjSH0ku2YlK04wWUBTPepoR8nQQVkf8UhQ4759k8UTBbxKkkAOwp/LQiBar07borU3nNg/W
1ACuG0hkH5qNPt/goe9sxzyChx1wWfLgC+vPj4Ny4LIz9t8D80vHA4h9N22KIJhnx3Plqnou8Y5c
Fzbj8Rx2jGurlfapAt/kOpZMHe2UPbx31gYSfn2TLm5lC/FCMDSLGk4302SVhg8piy5J6CVXpMYR
8FfeH42ToM1qZLq06go/MzpRxbNvTV6bSyDR2RJ4ZxtKXE70kgSGs0wNL4OxDYpFB0l2X8X5gYq9
bW2AQcMqKvPFox7zZTbo+CVQJTIZk6kXFtLxC9wS5Lpk/ntrlPTxAopNw5ZaW+a+8UyVDzTUCJaj
zcBYSIr8jODLM50n1bzY0ZdKp/lBGf/rL0WtKaKP9KUMKHxisRAXa38Y2YFQnje851TUSIDPfOxk
bmIB1OUmI/ABGRoYPgLsUyeXxATuE9060Zzh1Emk6bgo6mCJLf0csKToETiQ8dkG2j2uwQ6mEusy
LNGgxk4ladpbe2TxrZTkw8EOsu5MbX7tPUCvSz5QyQrYYwFpyVsJqMqXpnfNE7XpIP1qKhHeVMMZ
HOaRG+Hd8XYKViYz3Bv+gbTBIbBazrQ3ABAyfTm/yaBZYCZyT60a7/mZmXLkaagV/u+4pxIgbZuA
PTuul8xTdqydMt4iNZY9jY4brWODmQsqBgmrj7L0P7vMCfErhk9pMEBtjBpZjVNlduXtdGVkT33c
ZisdIURPrZ1vp4dqwBPtNraGTopMnqhrqiFVjkA9Fu7TSVXTtUs4PiTIvmMiDwoMO6D/k7KrTokN
a4EkTs0F8uvVSRTw+QUoBx8jBYzFAMeG1a2yUB6aiso8R2nLtwg9DLCEm+ZgAIKkdvq57NS2H4FR
hziifjS9Lj0VoToxwzQygEVHbNhMG3ZCU6sIq3rvD0Cc+WmRPVIdjK6+iNQCEGuqCr0OpvHTRmig
CQYTrAUrq/D0xfjeBHTKVzB3pCKNsPKVilt2pRpTYa03iCReUZsa4u6MMMitO/XoehheNzkiSVSU
CHtCuL+9jm7/BVI59YGqawOwRvxA2x0Vg6rgYBqBLkBFOnSl9WTXSXKkM3kj6BUh3l6gLOGL0oGJ
Bbw3FvihJOeO92xps6Zd4klTrHSduQsa2Gamce3+uP1rq8IbFwPI5oDlYZYxsq2HOInWlhr0I3UX
GolZi43W+9eXAcceSLx4Mfym5uCLgo8fzOHsBGVv17bPsTshsw25u1fRp7h3V0Dy9Ucq3apguIG0
Yd+vQah9Hw6dfxvQ8aGdQ+lgq/LeXSYcPIcBKNhzG8n0dvArORku+DuvySAzk1aQu+t7/d7P9ppu
1bgw9vNUHi66ODCPyGfXRyAB00XcJ+qbv6Uw872d8fZv22k8Xs0pNn9JtkKWy10USBHtmxrcfHJH
vxdJROdeBHUI8jNTZ9AU0RnL7+d7K42tAMtclB7rtxIZrIfKNn9QStiRChJtZemsKSWMVdtxgBHB
tcYqlHr5kfs8dNArDtLOW908lCzzuW3C+uJxr7gkdvKJkDB5FMiVm+feqsGrEynZ2eCAVgmScba+
62wlRpkeFLYtcRyqHCigP7uQxlbcq2IBKZx+OXRZPMxcT5+hexhtCSB1qyOYlNPX1eJm7gbPbwBE
8h4K6A6TuGgQUlYjB2RXgzgD3T/7mVphMQaDY/g6JHEXrPoAcbrc6KCmaVoZO6rYW5rIjp3t6TBA
/eIcpPnXwSrjHZWoXjbW+1CqowNzjH4xYNP2IGxoHYcQp94PbtU+ibiplnWhqlU3FblhulsnCsI5
tWY88h6Kku+okarytl14NjMvVIJfDuR5hzTbw4P942zMXIVB6VzglF1fjfjYWLq7mJP9eZcihe75
NZtRG9U5gQEbq7BDQGjqT3VefKzLxjq0UXq6D3SGns2o+MtAWwukxTEIfLAOYYrx/Uw0IEq1v8ks
KZOTxjoBogsmQliBuzEMbe213zm/fcIKf2W6PtBfNaJHiKQhSjGxEAAP6IpWHKjU9IbYwxjjjUp0
AOR/mEdwOl/baQeh7lYG1xbx1GkwTeOHtTHd3eGirWKobk8z1kqIQ9cZ6uoogKQSDQ/I8ZNF/6QI
stYLrhwJCVRcPjpEZblPbNs4UmnowKPtO/MTlUq3aw9lJsd1gszZIQwUHCWnQ/yfTyL0mnUdF6/U
IzGL9x5UHJJkLngewZaQ15CgBQlohGXtzINa9qkrEu+BTQ3p1JBxgFkhCAuaftZ5DyAbv48A2/XH
mFug64hk204QBdsc+YVD/XK0qms6wRRcPNo3VY4wCnWgum4SAzKAhb0NqjKDX1xvpd2jI/q5E1sh
wNKan+jQeT1s2OChu2phqIQNPRqUnIDOw9TCwV/sbYTUqB+1Alz41MKVbUPKWtpzYIniyD0Ja3km
NPZn1EDlqdXwg2/AfIJ/r+AlpL3Oerx/CoxBLfKpzgjQymPvY+u9X5+JA8xuvqquK14RnEU6BH/+
E/Ku1rVANpLqS3jQI2xW5RvWh8WrwjYp7XPnU9tgwQMJTmy5p/r7cA2Xmn0JaPa5tqBYM8LH6QUb
CQigT5/KqY4+UR21Ur+uLdWvrdLr3sdmpV/OvU5Za2O0QZKrFUSSoMS/AwBlSVX3evqUOXVwbCSv
1p6Ixyee+EcDJh3fpw+ATHb0Aabwtxq3hJPvzYrcx1+iiRq1M0rznPjYQ4T0l6OPlTfCrEcOHQIk
+Js604Ea7NFSO+/PERL/0tONCuTCuAUYD3tcWFlfrztZmE/4UxrrLgn0gopJBaSxQNhmRsWqj7FN
w0ohKEOrmduGteq6KAJ2CEM9IBxnBe68vVHb5hNNXEYFAqtTUTmY2NOItfuI8EIneJBnCIwtc2X1
J28iB8U9LEKZCBYtWE9IZfs1t1+gGAZJwzjN56aX8BfD0YjWGroAz62wX8q8eh2EnZwDxD+f/mKQ
YQ5soTPLOWrYahtGFGOttAgCoC5xxyxC+tCNC7yxnI1jO2KVGpZeD8B4Iz6Oly8V7YpjZzW9fKlY
w091PqaquAxDwndW4hlzyEANnxlEk+ZtI9IDQi7tCzBpmsMzgXqpnBugm3n9Z09CtBeCT+nBbg3q
RYP/qpdtgAuiTUchGhK3L9w40gx53byfloq/nBa9qqTLVoXRmQvkD9PT/RDZ0IPL2fFek5p4j8+A
yZqXpcgP1AB3EX0C+b05MAj7ftYp7mW8Z57hEuZs0qEQqxiZz89tWS2SCbMUuTAxCPJaHiIowT70
LSzPb2AmjPTLKH5Oivp9pOmnt5HUIfnPyMJK7dtIQjvBYvIyZPUmhFfFW6XXPQSrfpRwopwVees8
C6h0LLO2C49lYcT70uitlSec7BGRFuS23JZ/a8ZmRqPibHht1Bi+1AjGL4AqUyfFkVo1BeJ3IMHG
16jy1TxIk+Jr2EmoPCBzFvt4oxp59XkMvQKaLZV6gFxku5Vl9opFf7ooeo5YFIyXoPc0yC9YcAJT
24Q/JqOTGKy3V52a7tzPRHg2a9/aSBk7m8w2kSQC/h42vV3/yp0MNjZ4t5qG/9rghdCYwjv5hZk9
taAQzHN4hGxML8ueGFJVoHt64zznKn/qho491HBLxH2XPVEP0ctNMA7Jmaqc0qvmkZRqS/3HoBXr
IjWTBbUiiF+fII92oVNRlVT9AlY7zYVKtbI98I3gY0Jzh2FprBx4KkMaFl/GCewMINj8C/Xts7Q8
paEA4zs0bJjphOkTQlenNtHZFzsERppD0mdXSgls7QhSR2VmX4b/T9l57UZuRGn4iQgwh1t27pZa
WSP5hpjxjFnMoZiffj+WbLdhGIvdG4IVyI6scM4fohk1z97mT4GXx0et/1DdNQNs0uSzsFdFdBm8
qhs/K6tvjjjryb2qxsd029lpAZeiME+VKZqduumgOeeKh/HVLTsoeZZ9AkOWPWeVjW+PDbhbegP+
VNUQMRU2zNVEk5/rDpSRmAdIXuWYbdy47Y+oeGkkSNfy//Hir1utr/afNzBiXEDTrkJ9ZVVs6GD2
o2fxlhqIkfVG7YSqvjSmZVvHo/XVrS2nf3Tr/Pyf3VwWSyeddfL9nChLcJKIP5OsC0LpGfgldIv9
Tcd5t0QP+l3XA/Hguo0Il3UQZX0wHAK4GTtVdBuHPDyBgjtVjKy3IXa7d2G19nUq4ow0JjcbXAcy
cY/EYTqELjn/32Gzb3WzJDgBsOmSGkHwm23hJod1ov6MWMuwn7JOu0RB018gd/t7K6m1p3RG8E3A
8f7NGfqrqa5fMmSgxqT9WZdYVExeN6LQivdwHQXl1avn/oSM9XxMI9k9FLOGqjBWJO8kiH4V6SD+
iPWjY1q8j8Yw3/zcn3Cj4dnTVpJZmjbGAWZAf+7EglvrUDq7BO3PV30dKNi9Tz80V6JlTUwMv8jh
mFl6dJy1Nt520rTeyqTzj3VDEEIVZyBlx0zL0q8iJqfW0Qxk9lUcY57SAuuzrV6l9luuT2TLrbJk
fqXYOelE0a2+Onukq48NRopfrW4bd0ePiNDXtaLyWOflAqvB9draJXsiZwP7x/VdQe8psI3Thq/W
woFI2vs6KpRraxDUyTE2tPmrNQ8i7RAPhv7VuuRpdCDFDhljvXPrkQjBEtz6anUMnJ4dE8FxdSuR
6NZB79BRVUXmNuOw9BLZgvXachqXg+lEmKasr2sM5nTAvg2q1ixP0q+7YzSXb3gPTVMIy1LeqwM/
759nqfXgyWW6+3cP1U1AeQ1J5OUHVZQ1JsOlcDBNWu0jC9v074OlA2dURw9MvpaHOIqb7JsY8VNV
qfqpQ1ylP7wEZKkqqUZXQ3+yL8Z9ul5/65rmxKLylFzYrU6ddab+apZYmt7uLXFmvfjCOcskYsZT
3aIUzm2DVs5W3dgoGHzCBPZ4Acv6cnuxqMJ+pNGqx4wN+T9eHwqHROSoTHeq7+3FPDM7Ob6s7271
fawVZ7Sr39Ur3+6dlKa/ITBmfN3De4k8A6roareiDlqC04oIcMmeV1bZX9V5LpwuVGUTq4y/Tx1S
aei3IDlgacVWB2Bx93WqunZ1roWiw49Ptfwvt+vy5GBGMamF9SXn9T5u3LMrUmV71nwkRgJzZ6Q+
azN0cIPRCE5NzL9cFV0n89g3ieped4L4vcXDTdUbk2+dmlZnGQv46sOQUMFcCdwZlLP9VhANUPVZ
EUynRUyQA9XNseUhRwKukBgIC1qDVIA61F0a3LXrQRW7zmn2egRRXNWNTUOSmhx/HeqmbhOZSr37
1Ou8+yyX2z6wlguTsE1sbG1wI2/YEfhiXslK1tmqo2oxEmwb195ivfZWr86CyPjzMlX8uraNnbNd
obn6o8nlYZ5N7Q5IQ+7bxb06zHaCYNV6UGeqLiFhtAUH3W7+1YDUOATE9VrVOdWGw6zX1flf9aqH
upQ0ebRvWS5/veJ/vZi61miDHwQQ18gcod98jOa9vtojzusBXNefh1oZKObQSk5urO9aVbz1Ga1Y
3+iBNh5M6aWhYzgJhtJtfPLqIj+MIs7fkyh7UpSSRUYpf4vunz0CwOj/e49Ia7rtvHTIwwYoiAZ9
R/Cqi8s7U/d2toXX7q3Ky1PEEW7l2xWtmfVHq2ruoccUd6r+q7M36952KHC0c/q+e0RrHmaLjWPH
ROwkIN3XekdsqaqwmZ3u8auyLuUBQN8q5EpdtR5kmyc79tj6Vt3mq8Hw8I/JUNNe9NXGafV2mrRZ
3+R51G9udakvPO+rXCnvpluTYSCnGqorVeU/2lVZSrQw/nW7/+w4re9AtaiDuqNr+H/W3Yo8dUzs
qo9fNjjC7DMIaNuAjMsU1vFc30+4MZLZqRr90sBN0S1BUbX0kTT7bdy1cCv5lfeq0m3d1RRkttJt
1qJ9ao3yuUl0xhIz8U5+kBEuGdvsyfQ/VJuqAXGaHj0ij5tbnevg45GUsOmMzGmfBViB5+pZdVeH
3ApYtuu+9/Uaqs4WeopoiJBHs/LHo1HoYGCKIr8nGJffS2IfR4EKRBNVxsh/1+eoWlQfsJwdeOwB
Hee1t2qAO2nsq8FCMqzIzXPlZIN8jQoMf50GK7zAj18KJ5k+jQLMeusUHXnoBlO6PAYgUcr5PDeQ
6lk4xo8IaWLQqMHAzNg6h2Nhzz8h2m8goYxxmPcjWCMrALNkIyiQJ/2rFpHEG6wW6Q4P6W09z9KT
tq674C5VO2uap9daAiZPXJT1DT87fd0Jo1OCKxGCjz2PX16U12gpEFHt6ovlmORxvTmvyQ79VVZn
6iATWR1taSH2FMf37t8HQmtw3yeGtSLxzYPuy0/VeKv/V99lasSKbfvPe9wuFZk/nPHk26l73+rV
2a1uqf3kLkE2e30H/3qlW516M9mC9LKPC+HfXf3STg6NWyK0FTvyHmFYjOq92NpPfiF3bbqA3y+e
Ag8ip1Z1/mtdmo819ksPOonUV9kbS7h4XX4ZxiJ4XaJebom7eHwHtNpydPcWy/+duRaD1Ut30YDg
qDulQ2vgGyO+q0YHqaDniMeFNfddmzk1Nmwxjzre6xyjVc6WDBRYBlVWp8ikj2cQrSvvYwreigif
73war6oElfOlKPXx4askbAJb/vT4VXK9Y7FU+pMqBRkREhfdgNLyvoE/hzY8dsuDOpgAYXdlZOlA
FKgrG/vPhhZEJZYrvr/rdKd3YfivLYiqhDEj1PF2hwadgIc0FocyTzCj//vOkOODXWmBvgww4YTu
VNg7tMfcxw7QzaNdeelxtj2YZUMNtGQ9WERF7gus582I3QirUup6Kz5Y7TKxPKWk+qaJbYatm0BX
x97nscc0KdWmOz2Zx21BZOsHKjyN4f5oUdrb6llh3lla7V3ngbSaamhgm+PbqX8OowOHc+l+Qcjy
D7PsqnOBWQMigLfTFHj2mbSuXDZpbFbnznDx7pq06ISlAzFnCJWu09avYgAGzgzfngju1a8FC5xD
ixX2VrUWkAvv27F4Jxidd5t+XEK/T+RzvSZVUZlZQsfDxXGIA0wBYEhhK9KX+lka0fJ1yMrxn8Uf
2uIWCP1q8YWoELyU9SxaKvGPomr4V12+9qv9EgtadYmxdDvGFufYAgeahCDjMRdi5wm9hRWbpE+G
08KEaWTzQw7uazDp1mvWT/Yx8+xon9dD9E2DRjABpfnRLEiOlsPcXVO9sO4nsp2bpp3KhykRujzE
MUy0EpQXehhjdDJkhlekNKNHcz2wa2qu40pkSwn378DAskiXI64xNKpuTNG/CF+nZ3UPdRBuAgg8
3kNLBZcm7AVvc6QMbWv+zaprlDZJpOMK1aeHZAARHg2OuKboOFyrRqD5KiOXSATFW4NYi4XdAX2y
MGG6NWiu09xrADe9pkQ5t5TehxVHaC2L1ru4EIu/jf0Pd62O8IA69WtwkCxBE4Jgjo8GXFcUsEYN
d1RXu4M8bO/GuCDxszaoOtXqGGxzEWunD3DYZoMGYagVi/cQdCDEfc9Ofuhz/iybRnutgXYd5WKb
+7wptY/S0Taqw4zD9rZvMvtOXRmVQHWU9Qo2I8+FoZPf/dMKonNyZrvMekhdx3wgIjnu40LDQeTv
OnXWpqLZrOGM/RzMAxxCdkbDPPn8MblWHZw2N69B9aoKVsUAERaA/k5T5f302rnPdqy7850Ng297
u6pZr4+tegjlHHkH1aDeSgT2AQufGJH51RXbg4qv9VK8z3i+Pwy1EYck9Ak4t8t88Brp7VQ3PyJF
4NoB8+7a+v++yhmS5q3HfEmzzOERcaLhETYCUh8WPslkku5u9X1SkiheFp/tIN1UQ5br+h0h1pO6
SNXzeRF96MY1xOVZD2S7ibCPvvtNd/QPJaqTBgd0B7xfWiyR7zf8+t2TmrsdAvB1Viy6k8Qx6ggy
y3pwavnn1XyjH6CH/7Di/he3i++/dP6UAqC3StMIBxenJMLQ8yYNqBq6YXoo80zfmrkBGFj697OB
qppSpEoH8xDriX+vSqp+rVK9gkVEh6/Er1lWAP5sV7zUsxk9acUzIGEoL+thwZJpmzZTsldF4KKr
jXIzH5p0QdjS7++k0c0PzlIgZEnWfQOlajmpxsSb5j0uzOVOteJ3O12KEh8e1doWKHrN4LhUo6qC
aQHU1p4fVMmJiDFE8i5ie1Oa29VvOl/tNAYApdscQPpGFW9+1V9GN6o8rX1ko3Ub5Wmte/4EN9qY
X3wf2U5Tw8iUJe/yosHqYTMxvc1rSVXppvmOTGx+r/pL/rIHbOKZddYePjCip0HYBPC5WQCZApEN
kGImNjpmcsUeiyXgxOhT50+z7rJ6tJN78lL6ljc0PiFrZ7KwDRk3n6Z2qAFXmtlmLmb89rQBl4D+
I+6c4DE7uww2Tx7c7nyeybbmhXewia7vfS9w93aVf9RprQHSd7WNID15JB17Qgg4eQoiBncDjuJv
PoFuu0Oh2TBtC40Le7qqM80BbtTUCDiaLj9rqo0F9u31KnocbIg/MUsTiiVyxpQ86hFuxzKyt35l
EsXNViT50Zue5mBdEQVI+8a8PhIYc3W2zHbZvJkJLG/kM848/1MIjO33Com951q34lPsF5/BEH8X
aRwcosQIjlmkEdtiO8wsmfAvWt6cZM4P7opm8OV0Stuaz4p+jp9gU2w74Yyc1GMNE3EvkD3IItDn
jfHaW8ZvgWH6oQ4ibGv3EdFOzQtbiwSRPgP8GeN+M4w8PUQJSjynOmy70AzRH4NAR/6cPGFoLgIC
EImIHaBnD+JpPcktmY7dOPbMy3qeXiZgi6GouvuecHxMxP5n5pRIzDZWt4sro9nXnVaEow3A1MyH
DbqSAJ2ST8Ptl+9d0x/wLzzJxXmw6la/BBJsK5PTsAuStgyNZP4j6r+3JerL7H1/IYXNdyE/URk8
pEH5bSgAk5h1DxW3ejZBq4Vji7m8qX2Ly2zjtA3TStNhPybs73n5ge7X3uKbKQNM8yZP/tJZJmwd
+x02QHMGcszuBLOX0E4HQgaaNm7MpcwBWDm/mYm5APhmTRkkldjQ4RMy6a4umWDnArOpps6uiQuy
eonJ2zkZHgVT1R9Ai37XxrJ87aM/GiR0D5DQ3jSio6wTlms9EUAqklVwasqZPBZvqxvmFTwmn2Rp
UGUivABEcvyVp3F7NWYLM7T8tR8G483yzgMIyo0WiVcDXsi2QtlgOzEGEPG0T9iLX+1lOldCx4kr
K65jh+eTAUVmt2T8GCR6h0MCnvScxKeg6XaeiXliVLVY5NjjU28kLYvPrjkkLqKDw9A/Av3Y2u08
gkK2z0bla6GeJAVIu/7FWyoSlnO1bPuobM8iHU9tDzYXqSVSs8DXtV4/jiMcs8ouAb6C60K2nmx/
4mGhUpMm6nrc4gZcGZLIvfoeMGdcc0TfuIeuT9DOTPSNCwJSIL1wXBZ4DDYWQKERlcaZbbm/GXuN
pXvUnohhh3bTzaA49HMaCPjhTZOYu2Zu5LnPEE5/UKcNvLc8/EfbYupUlJU7HKTen6qaQBfoSK5S
dzFU89cNYjyC0sgMi2kZD5A9StjOdhti9T6ho7HIswgSc+/0+oNu1s0ZIPnCE5b42KWwP97KGZBJ
b86/mKtcaDJL8CTFqibPyiBk9ovProm4QhlvotrDgyr3fz7j5/SZ+mzgZq9JwtL8Ybrei4j60CSn
d4rhqu68dPi9lvw8Ilgea9tFwLdGu5kMfFWuItlD8NDmWYJ+MMarrngtk6XZ5T1A5Lb/VXholgDU
9ZBNrevdoiX+w9BGp2LxtZcIgd9oTi6G1b+VTlftUS757Mpc23mR5MdD2BH1n+Fed8VACp9EtSGr
F5kMv8Wt3aFkmLiHzCWhUo/9PhracsP7zS5FMR2ChC+kqNFsMQtnuG8qviwjF6/FSF7fbNi6ROKQ
pcV+IaB8dIW8K4oKaZ+sehtrfSNWbxh8KrGJwjONjGa276rorq1Rlch4GHVjeKwj4yMxPUI1sr3o
7Dc2/TIMO5iLzlkzNUHMPrNPuUDkou2aP4RRVSGe1Jbe/oFKTxpOdoo1ucwxTI2futIyjij0tnHv
bFFArjz5oufivbH1JAysia2vX1wTz433rTWiLxyDTW2D4mQaLBIyP/vo2mAJ+8yfN568q7s89N3Z
DUVQYvhe1P6+It1z7YEstrHsrqXTE81FjgQxNXhYndDRpJT9GzH9NBSD82FVMYwsQk4PQg+OY47m
iS/PlTb/Cjz0r5zg0xkL7D+t8VSSeQoTQbqYyXnazA5wvsoM/A1h6OnIzisnu4aaTV40l3TsGIP9
yd5jnmGG/er0aeXGO4TuCexqe2fPfrBN6wHvjAxyqhjTizoMwkkvZEcvedG6UIfdAhjv8OJnECyI
LIWFq4V91/6RWs67M86/t2ZHDiyx7wBjX2pYiN5MHNF2/WaLDsI3idnozivzV2TFnevEdB92bd4e
61gWj8UMDk9L+ifRL6HdF/muYFG3NSFmIYqV4vBljGBpC3fTGzgrN6awEATys2Nb+PEdtjQRaj9W
clmCwjlFrNTOIsmMczpaMDSTcrlUaTYeS0SQ74CGWwdDiPl+SIqYxSy0VuAxzX4YMUYk12Ts6jTz
HosuTnZxe9/00Hps4ZJMxQAS7QyWxGWDz2GC+O9mRUFuukwnb24DiXeEcF5dK8AucBHNm5THQXPx
GyhT/60jab9pPadHbT9BY7gHBmTNWDIhka9/Wxp2TkYzVB9aQ040yLrpVDu2s4XyKsOO4fJjcmD6
JPBaPqAVd4CTwT6AU8X1rxfWBxMYzopQtT4mt+/x8BU63poO/hnERT5iBFFChvXxg3g6G7asGT6M
IBrCApTUR+AgheQsfvsRVwwR6Bg2H1DIJkS1kXiLNeuM4aB5RX8yICDhRVtVTMViXksNFtGUfCxd
Vm/gJdlguuNu39gTk6xtnxOXPXEU28O1Q8T1Kvmsl8lv9wDO2CszAW3roIBqmXvOPWttIkrBo7a0
2muX8ZWN9mZweZdIDGVIeU8jGsmIwvSxtUZBUfMBGgXsN8ZBz51sY+MCGd/ruiYxTpHf/SEnxYw2
CBz/6oWczrwf0BPZghRyN7hhWeFgWPlD44xeOIvM2mWEgEPLGQ5mlQV4kqfjfqmvQ9bMx16m0XXh
s2ipewdm8S1PIvFIILUP0aRiymo1/QEpdBT9yuXRtWcm7KqdNwQSQNeh3E1iip2sPqT9BjJDt7dW
E9S+TDcw4rMHd+yrU7DgtIq0Ix4s9fJb1Vf4jFTLocGVbzfXwTvg4G3fjinEF57/aAHxOze+4KO4
YEMwHO4W0Nqeu4uyJA6jnECrbNHBEZzu0xTKkIjQ+DLG/NHVsqu5Dt1xTuDKLfp226MdqqHDxsQt
ID4QEECLNXI2fVB4oV5UJCKZHro0cp/HOiCo7hR72Vt1OFYENaog9rcZBnChJLO8k0ntbme/Hc4I
dbj3qTBS/nQLuAVJuMywGVBLltAPXpXelVYDSNe6m5Gm2w3OnF7gdjQHFv4O7+wB3bTmaKCYITQZ
XToeVcSh6t9tb+kxYhPOcUCKJklSQsizZ+y6LqoOVSzyjZ2+SddoHuN5MkMiar8xepNhHsV8Lp1w
mIc6TGSsPbi17K+TO2lhSbr+XopRbNBs5oPrwTnBeqOsCPNkXftItBtwQw/wp2pRoCwdDLQ9w0CZ
Hs3LEFFaXzeyK/TGPX+J6dpJso3YKAbnOPJxTC38e4TcD0Os5eHg6w82AZ2d5c5zaHTauQuqNyFc
767stF/txA81OYZ1b9dNuZNz9lNa4HdaRMVxznms+ja9y4dxCrV09sIJl4GOeR9VCKYV3S3OGHlH
uznCPUgMMKX7KMJ0DekO4Wm/7MkeL3YEfGuqk03ST85GCv4nfW0WZ00MUEAtAqPzVJ38ecAZxK+a
OzTHrnrLlsoCKmJhiWhiuQFYlhWZKNxLOwU4ukwsnox2kAdItrtk0qCsNWI5Fk4ugVbWr52snjQd
wBsC2/LgSflpiNzcWK1h84TlPHyB/bD0Eyy5JT75Ma5Fa0y0H5Jshxw0K/jYmLc6u486SMQZjpJO
9mr5TUoLrBzLgi0PBRwKfNY3yzThPtQHn3lU2mHnDcQ6kGmacrShpftAqnS6ToAM0SyS+9yP3z3E
anZTYOJmKvLdMsUum+GBL2gYxN6NI30nvPwdQ6Bp2xAy2yG5qu/yBDRhpcUIrZj1XTmhhyUjpqjC
ta3QQxJur6WDt+mKtNuIKDkQg8vPGdK7rm66F9b4d5hddsiYp4+WYWiHmgcpjObHHADHWKTiSbKf
jR0SzZZP3kTAK+kayY5Vb01W+uzsaiueDkXtGtsUgE0ofORk04dYTA7LGzlsChCSW8fLnpJAXFzH
b3cdErnkrQt9P0DHOy6eHsD4ReSEMRwqzZAV+x7h96V3K+S8UrwY0FPfR7O+k57fhtCV830UOIwk
kYh3qDx9Guju7Jpeji9GQViogH3TmCZWX0GAZ6mF8FcTpdMW88cXfiqfGIv/nfBnvhcaTheztfVy
MDIxQTnQ+l6Lo0mLoJ0ZFcB8JvGeEJ+B57rRwAYCau/azcCSYt84KJg3KEGADq+65yaHwmWRCAzI
+bcTCPp8sudQZyVt91iDMf78QGZhvIg0f9KiZtkMuhHdC2l9ujZ5+GWoz2mfiVM5M1zbGnCuimxG
7V08dplQTy94724NXOg2TWOgiFRFUOcicEqZPHdmCchrytF0jJswQmD1oGvsWYbGab8OzgIKwq4K
rJFc5ykKsmUPRxMzjAxCar9o7NSnIgUIEDQnLC/78zSK4azObofYtftzkQKdglPDTO0RbgfffpjL
3D/w49ZnK9frs0u8a98t1XVG7PeMJNJyTgs2bQG8pI26m9+RDOjz6dCQYESG5kL0wg8J9V+FEbTn
rCnfW78ggFLaY3tckoItcgCr2c9nZIn7+TxaPVrmnsQL1zWKInQc1FnM0j4N2mqIVx+meSnPzCIl
m6Ap2jl99e4moAK6Ia64P6EWic9uYVcbLakS9lJ+dFYHlq+sQ5Ps6hB230ea3p6XvkUva3QOLcPh
udUzsIsJy9KwaavXNOt+l13Zf31X6kx9TcnioH0+R4uP8ksvDtHqRqn2GerMX4urNR+/97aty4k3
zcGdovHsxm+QmmoGup2B1D+7C7KygZe+W2VcGhupN9mp6xYS7svWGLMnQwtS3Oz5YCTfHGQoUYJg
BS9lFG0YpNY30DwMlbxmGsMFErqbJJujIkz0KDoseXMcZYOwQokrYpqcxg5eosZiDRjsZJ3VO0DM
g7ywt7yRtqvxq7D8ZaNOpZHUbH8jK0w6QJRIhUD/fq3KgK3VaBOvwZDqDNDBPAs45pvag8fW/PCX
/AdxF59vNkJDbjAdn90xZTywsEFNxEn9VrU5Ved2PaiiOtiIefA3X3/K/2qOMKL/R+/RC+R+HgXB
xfJg1OMGs+VPNif9Rtqowu1czUZgpMyOQ1MEJHXoENf4f1d+ilj6HLZBCz5TeA2QOw4DiL/9/FPg
KUEGcDK07i7K++SUawVy7g89NoH7Phmeyqi+yxgHzqhk45BWF9+Rk4sJlEtoWj0es4v5INGGJxyu
+Tsva7UQYDTphDhdnqOmKBm7l2JvjPGTR1YsKl7wXX9rdd86DGuYQHec4jzFyES2rXmZDaxtDhAR
vJe+5RkOBh+8ZFG9BooGif1AGUOkHMaTVrkZj44/X8WMIJvjaZJVE3HGAPGGZsjPkS7Q5e40llWQ
sS58NSe0YDQnXMg6h9oESMu3zDALYvsFxaOyrrNzUC0/+bHxpwG0erLHEm9NM+22CSkyc+yC6ygW
60BQuYY1tknZQmydVlYPegGpcWAbtRF5nYZ9HlcPTkrGGSErRPvLA0T7ZUsWJqAXgs/WhLItHjem
v2QfoP7bS1Sm9gZL5HIrtaW5yxDOsIxKe68ZZvfe1PqnHF+iJ7wzyUk7S/f7lImDt3R4z3f2i+eJ
6sAjUB4j4ujvVRmhmJBq3/vIrjfI0w4gRkV+1XT2PTIYdnWeiO9xnbwRSdrgwG1/DrF4QhDV+1UI
4mnMC2apuQ95xPKljNMmbHVs22zp/iAy7xMLYIzy9K4/Eix5JjUIx6VvIFoRLdlWscxOJorzW6+w
lyMqpsthIXWwBaVpbRetkzuWj9uqHtOD3qzxjoCIVEmktRO9ewXoj12hGJ5L+CRWWiWfkVa7MMFJ
JpgvWa1XK3kl2emWuzzLUf/spPFRjl2DOjmESbL95GHwakn9NEAHaCy3aC5nTyLNCsit2cwgtevm
Ir80RT1enDV6NwP1Ha22OQZDq71hfb0TgUVIFcbeNurz3RSn8RtIwR8Co6l7uzW1V0t3NOwz9HHn
9wXIRqdK9nk7+Z8t8es28MHWy2i+EPiMt7mNnNJABvmIIv/WR8n9uwxGa+NlnvHADsA6tXUiDxLu
2Utid7DeyYT/apEPdoL0Z4shMetpw3oKqrxevUfsY2AN4slqIkIbmih/z+tfyAok5EiTOlxaN3gB
bRzt48SDMNwseGwt2fJAiOHnbHanZRbdyyg7/6lH2CIpwTNjNN0eUAJnOFL575w3e1Y574xcWh7e
yl/NqqeqVGV1UN1vV9/q/vMWqtldIjXOI1amnWIin7A/VlPjr9NqxO5YldWZmm+GRKeTKv/j9NZ+
667q1OFfdeo+qm42unJr6fUUsrfL0X4ry5pJdT3VPZYwhFP/qrUGmwXB2p5rQHZ3+LH9Wf669Oso
ZtKAmqPt40w0Z3Wo12l2tCvEx1TZlvNfZdSrWUUO6V01m/GzY+g8Dn5hbQARxc+qri5cRvfUHg+q
Th10uOl6MkZ3X1WFmz3GDGO3izqcG082av5fdaqhlEtLfmfVOl5v/lWXajI0jEE/3erYcW4Qs7ce
Kjs3dolfxwenRmq80hrnqte2fo2KIGHqm7rvrW+8FwCRX0xdm85LJIqdiwHRUzUvbJ/iOUTirfpM
QFwcUgwgjyRGYC3DTsRkb2uYwbAd2pxYSlTeu9Ug7+w0P/jMsRecPFkiLVl+gjl2yNjyX0okWw+I
u7yVbe5doR/qO41tF8NK7N6P3ZSywtfvs6k7I4ZSXHDvFVjqAOQGRbXsrMBwMT0p0I+rlu/CQ3aS
Lzp4IaB/X3at/oneWrkVo1vu9MV4JN3cs8XskWmssmkjUTc82G1FpkdHkMkwIcqx9N5mw6C/Nd4I
YLTLVjYFkaQcfygsqGLrI61/WrKX7JQBNPax876Mdr0t4M495wkiBfVU/SCWP19UVRub/TXIi5Mq
qQNE4XgvoX5vVX9V1/XmW+AM7Z0qDUm1kGGa7rtuDsCpdWJbFdn4XIqohAabjDstHsdnVZdULHYB
R11VKcCV85I0xS9kaP7ssExIVROVBIOy3kMdCvOPZHTEk7pNUC/JSce6MLx1GHrsHmytzU+qruG5
veu06BpIcvhztUUvMX40lkLHxDOb954fr+EJhm1VFzvJU1GSQVVVTjWAus2r39W4rqqScZk3em2Y
B1VMZ1k9z0TFv+5QYoFtAlRSmFcFcgUO+pjWqXdMJeMrki1/gW6/usiF9bkRfbvV/7sfIf4SOKRl
7tX9bh0HI3mZyMaxsynGDQpO1T2SgfbJmlb9nCaZQlWnDkOlV/fdeohTDTinOS+r5hPUnL8bbp2N
bPGOtak/3qrU2ZxH1f2tzk+LX3rQsvppkyD0W5neVyYpY4FZ79fZrc7VOkAEbXBWPTQyTF/dyrjJ
j5oJGKYzUR1PaxszFL3o3mICQbuINcNeFQ1RFbgh9PCuPUe+iShaQT5rrHDtnIyiOKZCAKpei6Po
axyDwZkg1cTeS7hvVpCDb6tsIsxr0SapfjQlyP1u7N23qWzHo9BYsanWfJLZsWvreRvbcOWHzvXO
UcuixM2IzumaIRBJy91XbyjZggXiXZWcwshe1jyBKiV+5L5atoNKUlc8qaqqj1lNFPVyp4ogpuwN
Ho6fDToPW3NqglcnGTQkwRJt5wSB/2qwNDrqJYs6VayQekF/jUWO6mwxXDzCYLioxghEx+s3k7/1
8D+MndeSpDi0rp+ICLy5TZ9Z3vZ03xBt8d7z9Ptj5eyhos7MiX2jQEJQWRghrfWb7TAZvFdl+agu
J01aprut5+W30hFbYuZ0U4czEsaFG2kb+PLswwYVKo/1vReVPSQaPnmjfNjk2+Tqjk+4c0njtD10
ka1h6/PJSZtD6PQp2M8gOuaohbwGw1NZ1tnBUzCGTodF93KwXwgSWCR/tW5fgMp6U5Ke6FSqfumC
hK/7lGdvljZOzPMZ5TCNSZmLG87NHEF3Rkc0feuVkWSL578jB40Fx4j4s9eZR6lV5VC/OsaZ0THa
23hZOqCCLo6ue9C3EqSocz98a0YiWWlFSgoajX7S8sDZhuQEliifs+1Buuyj1OwOhLGW2JjLdD57
mToj35p6Fpw8fYf4qPtoL34wUujpyTCVByOvv3S6ghWPW00P/GhkOIqReHXK2kUxoEXGJI+3gV1C
NdTREEQ1q/je5v2j71fqK06GgrjZ1Kbnv2TEtZKKubqqVFyfSQNdtBSyFS5zDLsw74I8SK9N2uhH
F8Xon+Mm/VnarnFqsLG4Dy304SamuDdZlf3F3Lv56ZrhfT9m2m9sNg6J11gslh6aad4wIc/JYbct
cAkr2XiIK38JFvx1mNebAG+MNzNuzhFA3p9ahjCc8phiY/Ks28UNyrz5odCI0+ZKnO/dIS5Jekdf
mPRVx96FyBC2Xog+fdI+mn1REwiwo591+F0NZvvoNdqCzs/d3aQSI8zjsMA42yVoq4KMtWf9aY6H
/HXo4oVdmIYXqaYVeqOAJm5h3tuPfjeRh+qGCq6GMT5Gtbnwy+LmACo4PjUVGiGWkp+we8LEIbXr
E0G/em8utHJW5sYzU3/+/EwOkgTFDhDUPlZI9JPUSjex3kYEb+yNqT/hOvgczIxABkPtIfD1Arfv
HNSXopVvutOiWZvlTxartbd+drWnttEPsg/pU++mw0N7M9q/OgbnNzN0vJesRJ4fi4y33jImXLQx
YV72jQjBEWvG1XSpqegtPlc9kful1pMsfs5x4pUaesDlc+Mlh9Avrbe2qDDbzbOj7Os8S31y/Pp0
rZVm9dQO89lUExVZC/2UVOl8ny1Fqw43c9zqhGuolV3TH3pXsdEy0u37Udcc1rxTtiGig2aANBrL
ntjiGzNN2U2m1/a9Omjs9ad23ptR1CNYu9RllxQkMLF56u+lcj1VVjUWSdWCMGo2hKehzwhLNiGG
aa5VhxCGUA6TarH8AZIANkcvsGeyFsCJqI6tTu/ZVedzF06v16rs0eqyv0RWcp+l/V9mERfnjIjX
fd9XfxcoYDp7fOWq7acdg+qNdzo/Ze3bGo5mbJpRqzYAyJEWWc4StQSDRj1GMMD0gwcjccdD2EOm
1FI1eOBNgiRg9/N0u3gYSZv0c7EGepCqW5mPMO6IMizHr+1z1SBfVNsKuoxBzVTO13bh5IcwTiny
uM0BGEOxHNKSJPLSFpmMnggBBcA57PY1s/K30q/Ce6l53uQv0EocyZedQxsrR2WwYxbSefeq2rl+
Z+P7AWKkBfRCjwpYKovjF6mENTkm9OrnW6lqLVAOyHjpUarllMdnf/BADi9HIuOZPcxDdP3D0mRb
0zaq0+BZalY2EGId0ESRaoT3+942l0D0cnhoW+UFLoa9kWqqO9ZjDQVXavL72kA/pXZWP8pvzxac
12jFCn6ay+9egEWTrpV7qZaYy/No5rjdyG+zM2SQYoSglpqcLfL7x7QkxEtimdSapeXqVqma+mKT
LCCQPFWM1WbRnFSbzFCA+eebMxbTJg4C5zsA4puaLTzpeJ8aa/5D3OJ9IhL6teygi5CUD1/w+eZT
z9Rwg0dneQ+CIz2Vhe1fWmMOb3xfiU7kIfNTgYjng57F7ynybL/ayXk2J/zaHbf8lWeFjeVyMl60
ElNjNwZ9Q+wn+nUmEd8QwWdhoAVufJ+OeQwSJwhuSJEe43F+tefc2CDHCXyjTO27du6KeZNVGo83
b2qfZg9SKLadPhANRSLb/+6g8LjtExjo7lCRTwuqHsAV0HM4dCoamx0sFq8dbwDLz+e6qX5gm6mc
LS2bXq2u4rEbHzX84N/xXfuZz+6WBD3K3aV/CO3wd9VlyUMUR+jWpo5ygKavvpdWrDFpbQ+aq9tv
oX0kJZZ+MeZ5OBhKFO9dJb0JFO8n03X1YtbRbzMqfnRjaJLeqZyTBmKULJuLcRZCY2MdpygwQX7w
QiP5NpAkSifLBYpUkax0eLGTavR2ekh6qQII8FwURyLyMSk/TM/bPMb8BXVisgTal2oOvJPlkfkE
+J7uqxB5TNMBrDSAhW+a3r+1vrmwvu+HXHs21OYCEb3akIUKDmpBRMxC7pLAy0i8V2VuXjvGwzh+
03E8MZ6K1nZPU9YhfzgCUK63xBmVk6aQV4PTVB3gzuvIg/jG5SdQD/U+JQK2Q1/J3uV2vvjIzmc+
j0hs2sHXKnPrl1nno02T/uCQuAfc7YRETCkUcwxvRy/+OeWYLo4D2rlYLf6ZocGUre7hBhg0W6sP
2yeSt9rRqqzwElg5UfmodHdBrhrvID9/DFZc/jFRwSQX9Dvqugryd0iwvigRhxjabqMiUnfGuW94
VgsteqxAqUhNispqtQPEeYJjSw8p/FIH6TJ6Nz5klWdkVDRgf/EJbMQ+xovhoddM9WUitbr3dHLd
UrUQUrzPYrTgl5096MKXwYCMPdr9rTQZsA+OTmRXu8ZNtBevN1pQngCIlpo0aYaF4FubJhc5YPn6
nA2+zMxdolOh+YvaZ9m9TD6QVjMqn6SGJ1WwT10fC51l58jKhnx1e5Gap2vdS6SkIAQcJOmlTccj
5Nx7uQ2LhgOkYFJy4NXAXnQ5IHCVaZ9UiQoagR7MquPHTif7sOxUlmIcCPwpkAbO0oNQ93DxC1Sg
1lMGbnpBfDW5/uYsGopt5E0vU0y4Y7I0/aXxsUbL6/CSZiFfuqKN/9itja40c6dnJ7Sf0+FXiSfu
KzHN7WRYI9YkufFajuXPMEFoQvYRolW3iFN6JxCj5qut4Weo9N6wl765oQeXCpuarewdVDI92K9b
R9985HtfAoapp+zihcwgoKJFz1IgjlLsq8Qv9sk/bfoUZZug8hDvtvXoeQpGUF6+h/a3eUzDyHhx
i854SWaFQR9My1mqseJ1Z20GHiJdtME2XviATU4WXfvnDWnkEZXWk70cXgX1Abi7jyA63LZK6Zxn
KZK4YbRrhvHsBLHz3KKNfj/GCjRzHQBaYQawo3GkOUpnIoLhE1pyrGn8Nt+C+m32XKBxD7D57/PV
3Z8iU/w9zH6AUdimPMOl07G4a7prVdpas97VGt8zqWFiWhznCoDdtar7HDVnRx/gxoM0jcZMOq+L
VWw9quBF2qbZv2g5L4bU6lbpT61VF/Tgj0rR29NDCTjk7toECxJHq8HbGE4ePTour3mLdpY96eaG
3C6ZYmMInqXw1PCoFsZ8L7XRd5v7qHaPhZ5GyXZulihwXTkb2VtEfOVTSyd01iTxYW0zvOS3p6p8
9PqyedIiWGW/HbxFx0Z9loLnCAWPnmz12uabw1sdqeMtij7qcx/48W2t2X+tHRLWKShvNM1xbXOx
K2vH60mbfkCwAhmhrTXa060exY/t6GX3fAOze1Lolx4SxEVqGGXa6kY2vTR81lqzPX9ok8OspvhR
t36w08oqA+STO09SuDVRQgdCAAx12kpVAaRLLqYedgkc1Zc69ssXPykJr3lxdJS2LMqJVcZAzMO8
KLdT5asbnn3/LJ1NA4/WApViwwT+U6rYYaUMs/ugi+qXei6fWwKFd+i91i9FgsitGSr+VoUOitfD
cON0Zs8FYGcIfGpHIhWklGbXL+pUxw9N7J5lpzThM6YRvG+8szYN5f1kjjd2Hfbcz8F4a8yhvHhj
3YEKmoLsrg7KfV7uFXUod03j1DvNCmaAR35zMBXDuesTKBpx7yeL/dgeH7cvjeEX8OH7W7/s76w+
QLE9JCcFL+GH38UHK0TwILFY6RTMALxSq05jZP+a3RwEW31W+wDmhBKC6VZ7fdcyB9k2zD5yD38h
PdvMoIS3Y6RAJPX5mku2D3wM7HoTDLqqDBcQE29a7UTHgA8CAW4VSDog5b7Xb9QZrblWUwySC7CT
XOWYjvo76y4GG9ALu9JQ77MuPWNGrdxWXQk9th/cc9ZDgDOMt7gZYpZ/Lutk0J5ZH7ovc2Zpl4mM
NvGOlmCiUWyyfGrhTG3UESdd1IlJ3064AXhln2zamW8ki+E7tX/SwsZ7XET4JkgM9lSZ8B4D49Zs
YvWgYIyyKaL3eZ5fyQjtolYrD4Xdujd9hhsMgQA212IaUIC3jeoG0bIvICxGXOja/lA6IT6uuu7f
9/kvThNekFsxNug+D1vHNMjcFop2mzFXzaxRfTJSzjxU2XxjITgbhIBEMgXLxUSHkzclp0Yb6kvd
+fUe+8hh1zhOcJu69bxTW/1LMOIfAGKq2wczFA11Lp8s4B9PlW6+KXFUnTLUGm+RSQRXwjdlnzZO
e1sWBVESfYC/NfvboJr6W4AEp65GkLGtk21el0cvG71zbkzVLmXewNLKDDcGblrbuu9OVrUgAoNO
25uDnRwACP9Aqun7YiZ6MsmSb7la/RY4XLdFnY0IHs+N3SjA9ZK2vdEo0UkAroWWBCv2zuBrb9iw
bdQfVaJP8OrM+mYAaHBWloCH0TzJjFpbptVMUXiMOvIgaYgwS54gGRENrfqmZ997W7lPU3i+iKNs
0/gJ9PKf2TWqC/k3lS9hUqO5pl6motKeTRgeJo896V67HhLwN061NfIwuu3yKrgEIzOMTOP9nUJ8
edKuRG5vWJ7eMiNk5fRoUjjRG0a9TDATYqh2VdfH0J5+uKbq3o5u0m4JBbYhodAr2AFvNXJLtnMO
+hBHiAAyjZZjWlbUS6TkC0SAfDvE0a8mK3HJjswT3/I+AbGCvFV94IL+qVMsYkbC8GQfMOVoK+uR
wIi+iUGX7fy4efHcBo6Z2+D+phrFOawZB2PF3M5D32zLjphAnT+iaare9lGk3bZL4ZgYVjqQMNN8
E+qBvzc7kHqhprNCUZyOsddq9kGSuFtAWYeoCH4pZB5QYohQFCKU8bO3hvK9Rdacj/apy7Gxc1w4
TXpADkQdoad6TI/vggYgz/zEiqTdkvesSvMeW/NsgxvAWxqrIX/esRYI9W6CXPwwegTYa72byAoH
zwir8PlsKxBKvtqBwzfj2xHk5QbbLGYVLAq7RIXDY7YEr+c0ONjeoj5b9b8C188QKDOAN7p6CojB
zAEe+sdwxqpRhzC/6TSoTO3vAdJgBOx333jA+WrbIersbMy8VbcITRd7tehAKHcKBiyaqiAfiV5M
EPgkFkr3Zaqm5zG0m1tCjdl27iZE0bL2AfbyM5HmZmOhJ3/2Jh0UqO5bZ8d2L4rfexcl8d2LteB0
qrj73rjebRkxzJqNwjCWVtVpRmEJC9VvA0DUY9V13/A+MOAE28FeKZPpbsCr6NYheFwsBOIg1V9S
x70B/zAxyx59ruDwbWTVTnQjAL4Ux3vd6PxNU0CiyOKKQEUbmGTdSutUuVWxsRK7PQJdLwDFeRag
Gz4GB8jMFycnKaUXaG4hHftSWp1LlKfQdkkcH8upNY99XXl/pd4rXKZObf2fs13v4LzzLfUWiIzy
MzL6bW5lwUUfA/wRK7XZsVL3Tj3As6MFDhTcCSkpxWfx1kG4d6yCoIdq7pgz3nmjNTymAxpFDjXE
ZJJ9awaveabYN2tRDYVzrdrM/M92DUUMm697y2fu6A0WOEY3A+hZed7BD3xvG3qor2kMfVuWzBtd
DXgVfdO4meuYtCmzj19pru/zIJku6ox8E0JRT1oc/LYWhyioOrfoFsvDyOqMD/FSLOI5Zj5qt6pZ
t09D3073bbyM3NS8Mmif6oipblWnxzJw1HCbOtxGMGFnpWX90fUpMw8rek9SHZ1Ds3i0jNE+jHnE
+nspfPdu9jp4aK0W75vuKXWa5BKyPLikvhPtjAICAGzs6MayzSc9MGBveCNPFHaPA4gr4nvxflDq
pxmDSgJ7LM66ReBMy06CAbOXjDRUYWCJprV4XYHA/KdQOvJFPdqmhYddhhEiqeWXIDXGzGsJs+DX
4CB7viQClFnf6z62rhhuwZHADNSDYx30oLGmYJhYcfocS2jkFkHpMw9qcdOY06MaziPUDt/ejajS
bKelikzBtO1NbpaZugDNnDCFV9IhPTlroIs8s7gBkXEaJhgpwJXuO7N7Ulr8n3IzTnY6JprzVjBz
4ULgt8Cf7Z1hyuEUzO79mGoaU8Eue/BIzV3ipnqfgRu94bUB2rD4Hg5R+qbmuMR47S+38Hm4JUrg
LKGCetZZ6aQ8UI7nandSTHzCAFh5ys6X3miAY69WSqkA9vRBCkx1bl7kNLhWvkZ1kJ+zuGTIHjtn
h2E38BBSCoDginlboJgWOYXNe2FvTYa8u0GD0lsDFMB/bTgkDX8PyRH/LibAekrm8D1ECg7x0cOE
tdzOcUYI7gveCID2LtG4u+j/pso27es/rGvam3bIjvVY85kEFZg4WFqrCSShFh5nXZ+d8GuRl8YX
JORR5Byf9SSwTumgPM8EARZ6q3qszMV4IP6mdsYp9saQbP3Oi2fvHEbWfUwqbZvqyCq1ao7wnwFi
3L5xTX261dL4dVRZpYZVgIxiCGV4MWmqfHRtkoa/BxTo/aoAEWR1d7BJeIPlKu2rcEQ6/ekGR3sB
tusija1MLARMxmltwdXnad/sitT2HmEBOA/q9DqD4Hs0ACPYedAcqjj5UjIxQL4yAlpZkkyV6pzq
GXO+MgOgqSjHpHND5k9GCvzF2uVBZ2yrsuhPsCOK186sm9MIW2QrVT1xGvDGtYVfqNLcMV3m/2k7
e6eXwa/JVqZjEafzDcIfj/0M2Nt07eQhQMrlIWi0mswwUphO76R7q7arYwkN3AhgZygJEnMZP29h
argDUsFOSJKxCDbOPGZ7VtEPBnEORvFdlj10IWCx77n9imlZe84WzEy54OpCEBZn03mIFtxobUzq
GWBEuCBJpZj06F1RDH8f/9Mk7dI9W167+lIGXFevhU63yYqUUoCejQ5yWqurYOcfJhwhT1b4Gjcg
BfyXsQnSQwCd124NuEXD+IJQOeqGeN5ddTUEIyS4ocxkweDGDkrei+CG7Oj8FJLk+GNym+ACLsua
90xW+SWyKW+0VcElO8lmMhNBgoXFvzfUBWhft9VRECqV47RACpnLZpeiB24dNHg9+JtE0ZY4Aq0B
WKw9WZWvjpLvEjXAIfeX2Q+gmJcL1yxnlK0Vn2hriTrvBaoojeOcTdlJekZOy5VBFjH4+/h2OYn0
0kJ12thOlu7kVyZoTZOARfhscfU7Bo16FIURx9tCch/OYDh/dsv9G83IOeWoUUsOWIpErr9sxiyR
SWlhfCfVLKuOYano+M8svykH9xngnXGSPyk/A+flMKoGxEn6au+V5S85Lh0DOObLbbzeYWkUvFTu
k3WxFtLo2jaWendEagVPJkAfV+yvPA3QbslQj1M67lW9/i54YCkGYNRdDb+OeCqSI1k12JgRVU7K
GO82e0l6X3FeoRp862Eu7r0m5I7aSIge2qR5kXtvJ+7DQNznMNcGw7o1ROjtMXUnvVVcUoflXxui
2bbeNLDDOhDqJtjJ7ZK7IVslHp/JRjblKbBC3Sev3G28os8v+Dp6oM9kcykgIvBsKMcKr3fGliGZ
ASIAc8ZqGCPQD5tytIMjBUhk18gv18057UFD2dFJ/t7YNMSom13cJl/mUb/IlbteJailm8JKp51c
a7kqSVuw/m81xFcWDIDcEzlCtqTt+jhIXQojxTGk6UIgmog+Dt2z3PjroymXZn0aZE9N5HNTgWHf
yaWQH6n3NdenDQp9SwSdWa5V/WgX2xDkLq/X18ydfgZ4ZRwyZgM8dS9albcwbcNDPkN0bvXpWV+G
DvlsZ7HtHOdgBgmMHd9Ghc6JEm6DnpCV5MX/84c//AbZxPYKsrse6tee17uHmgwOpb2h72QIkO97
h9z4yQaQNT6ncHmvF/cKp/jw1nwAVXy+ggZpvCKCNTk3ByPMtXkfu+E3pcvU/XqFGQQvuuNC6V4H
F7V/zDCxPMhv6f3qIbVn9YBGYz9vmyy8bQddAeaxjEPLay1HytZ/tnldOSMcECY7eRL6OD0whWHp
sjwI+oi0kwnHen18lg52NdPB1LcDEmwneYLHzhpOU26xLKn2uTNgfOQu4Mr//Lt2kZ79EKywlxvA
FRZAyvrszfGdqy8ARqOw60XehuFtGZblSZLq2lYQ/VlGJEufnb3vVAOYlfTRCRTGSOkvxfq2fnhE
r5uyf6684eQ15laehOsh2Aoclfe2IUEgYyEL9uaIQvd5fcPXZ1napBosT6Ha94cGkN4xdKKD7DPl
YZce6/GfH0Gpy12TresxUr9uftov1U9t18e2rGz776EHWzkS/Kl5DuDKbVLgMUUKyK23QTgvHw7d
g2ga6CxUJ/2ADwV5euYFcscHW8cY1HnI5/bJYW7A+vBWJ2IxqwUe28lTDihlqLsba8GqzmP5lA9u
dzDNmalEo6s7NSiI3fQIzGxI8B6EdzDli12kOQ/1LojKBwfz4vXGy1+V6vV1WuvSuD4mnw4phrQ9
9dgPysMoRb0M17KlJ9CXzBjOk1x9OUkBnnECs8Jj1/vQ6rfylsBqp1U2P7QOrvFXbiGiJOuWCdfg
PaS6r7ZwKUIuWBcr6Zk4ONSQeME3jIn+FvXA3ZEx2cs1lkJue7xMTxDKZY08pT/ySb94sZEd1Hm8
ScwSgTKvO8kgozFqt3B2S9Rzd2ERXL8ARvsLUn52lhPKnZctRvp2YcPY0fBrHrxHzOLcK2bZT+wX
H8+zQy5PxDoYqJrqnDlu/X16O2q7foJ4v17FMnMYSZPlM5O5mbXzLehCQiqBF/AXuGSDmbiH/Kh0
IbcG5cRAF2XUrP1Vx0wmW+B1q+PkOucJYA753CP0SDSKI3ub4Rh2nV1dV1GRFhTk3HTtOgjDpb6v
jcQ4yPnld/l2NJ5b/WE28vagmsaT3NX11spW3nU/Y2OKNmNRoPQPhfzvBdo6cCjy7Zf6dWLH8rTE
kYblAxj/vZbZOez8Nh/uEGQ3T0DTqouwdoaoqy48C3/KMMuu91fuxDrGrDeGD/TvFHqmOXn1zoIg
jSyGY+BwUvASuIzgOxQC9yWXTO6MPNaBSuzRAh7sF/iG/DOYS4d1RF/v5PWBXsb79SKse2VLuvz/
T8VcbYS9dLcO9fJjpHqdi6912bo2zhG2H0xoEWaQia7S2ScVj0XpIn/2OuWSTRw2edWum+S1/4bV
Xz+U8js/zDKux5a5uwUWcEtCEHsMPvQyfyU5QuhaXpO5QA5mG0zmN7RWiCeHfXIqmjBU99L9uukv
X9AIMEgXpNd5nDypMqNbi7VtmjNSDhpKkRowsWUSJv/OWlxRklL/MJe9/vpyHmHi3I0Fum492w3w
9INNlmreotdbkIT64coPMeuL7urqWaZlMqmTLSmup16mhVIlEYTmdQABZO0sXdaqbK3FehvXtvVv
fDo2yt86hDoYwxgzZeDsAALkJ6nLm8cVT1jGL/uvP34utWITKYP6YRopt/D65M3fA4j2Z3lcI5R0
AU0v9yDsOiQ35En59005+jpUAcppTm6Z7j5TQQKYIusS7hMnRAgesnfdsa4BZYcUaz+pDv7PQavz
8/XXL0/yleyxvjPX+cz1YZZWT8878if/vHeyde0lm5/rctD1rB96ff4Dn49SNBIbrf2qzUjNyriy
zh7k2H9rW7vI3us8WzbXQu7HWpUtOe4/z/phOSO9peOnP/VvbZ/O+ukvBcuAj9Fc3YUw+pZXHA9n
chXVfF2rygsvBaEUyJnQiFi8L2G2tVjb5gxPUOh39Klag81rJxlu5eRr1w97ZNM3AxBCpOCvT7S8
LPKerC/L+lL9Z9t6mLx30u/f2v6vp/LnfCH3FzFov3Hn4tDGtHaZC8uHay2uK9m1/iFW8W/dP7Vd
1xPLaa9/Qc7zqc/1LwyJd6spwx+188KtDA2yBpWt9RstY8hala11QrZ2/tT2qSr9/B7BgP6nViOJ
kBQ2RD5eTnLvTG/lEb5uSqvUZ0LZLKuzKjvoXvGyDu+AqaCNr3VlXmjkUpeRn7lQQETJyiz3Gjry
A6udtzI8EP1HkrVBGfhvutp10LBVYggyuhTlDAkT8bfdvw2366PgyKJ/7bM+Bmvbp8dFqrJ3DJqU
kIUL02tQZ3PXOXo6b2X9mwAwIFyUjK9BO0SH6xsvF2UtrsPqWpfL9Z9V2bG+ulINCKT8PXxL/dMZ
pG3OErATWsJrtA7214n1db/cn/XIBq8SFm/Z2SIwYiwRkg8rx7WbHCuFTAzWqmx96ieD6Nr24R+X
PZ8OGbxK2c/GHajAxxoqBa4B0oNIuaGB5Fg+XCWOeO2LDF1+lmTZSa5MmfR5dppVZ9NkjnWSl329
o9d3/0Mw88NUYe0qW3J7o6InonftdA1y5Q6iJ0YcIZOio5U9zF5JOgY1F226l1f0GqeUJ2Cc9bj5
S17kv6NatRrssc4mddKQHMzz7JwgEQxLHNKaFHVDtnKz1n0rUNA/C61NuegOO7OFARkD8hr5sHQt
OJq6fyOcbYsEQKSiXSNXVe5LnUFl0qvitYzhmQifXF9u8NwiutNe45mfLr9c1A+36Lp0vV51WbPI
5vU1j0hOzp457eUqy59dC/kBa1Uu7Ke266pO9nwmc649Zff6L+lhqG9trPU22BhiFRfk/ntXxOPR
QAhwr8OYpQr1DAHS4ozPJHstndyZ4SDTs+z1PGCeepLg3VQHL5GWHbXlHGpSZ3dlULcb6TV32XhS
5tLcqX0GSG8Yik0T8apL4WWuubU9AJ4amKLbNHEPahRa+R7JIAyXWdnviUqCGp6cc6MHzQOcLHLN
iMZCPM8c3Iti9Tb1x9cF0f4cIAP7DP+m3qEaN6LKQVXaMgSPsoT0RD2iAhHbVfocew7KgmZ3N8Vo
ITjAFg46uf2jZ/nzY1o1P+E7nnpTK9/H3MRVK/W/5SVT8hof+IsfqCDFs+a192bru0e0nsyuH5Bw
0FrUcYZhEzR1/aWewfSyJC/fdDW1tyjqAK+KkO1Si8UWwCSUPOdWhX6Tqu4qJIJRhirBcWPEWN2P
yx5CSZgJDDgKhIl2bAq7vJ+npLqXLSmyonDQPctzhIUJwltFHOzKCvkhfxq+miTPjq26SPllamVg
R4ISx24JAG9cn5VbXMSoXqsQPg0fI1EVBcNdmxVggrx2YD3cFO4FpAbpNY9ge4vq19RP0eOwFBBd
okdfTb4hq6mcpanMMOlGdxFVrgLhM8MiW+MEjw1q2I8qmdDHVNG07TSOASsIdsS2B7QqtbmWOZai
eMhupmHo7rWk8x7mpagzYHs2zxbsanqsO0I9S7da6eCKNpCdMSfM5sZRRxfG/z0l0Xx/rYHmQPnX
4Zlbj68iy3tAZSbaVmG7QffU2DuaZe6mqcnReANMXxiaebEdoM7AWrWdbutJu8EKHhkMHMBLLyxv
K6h2t81SrFWez2NSEEMdkDay4aaV+iWfzdTYaqahXaQopuB/G4u+UraTB8vdC1OCzYgavPY+gFHX
HvuvyZD/ZZBKBxcO3Z93y4TPDDIRtEJRoRLTz79Jd34J80T/OjUJaAUEcV6DMQN2jQ7Ww6yRS7am
xLqp3Ly/6H3cntI0Lu65BRqU/1Z9bkaFhytLzTvV6F9rVIPu3Ch5GOyqgfqq1M9xT+LIQexxL1XZ
QSr0Dfn1fF+Pmx7jjs20dI+1FFO+GCzXchwZbJocBdotY8buw8FW/s1JZ/NGTlU3pnbveOEJchhO
nRmyaAc+ONVu/QVtkPwJwzm5nrc25vah6dp9riJrs/WxWO6D7AWjwpmgfdGwVrbNG4gWzTPc8/6e
0PFZahjtts+Y1kGGykbEmpYe0uYY5eeDEvdVddHjwjUQoDa0HyIWy6YCg+4W/bT+th4IK5cpaiey
w0HJ4owMZgKajUuhm0p7RGxT20pVLk+WqsunygETtlwfexwBulTLRC8+2uOf67+TJrl/tIsaztly
/VCdBpGXTR7+9Dwz42CinCKbUlTBDMN9rcvTNrZISH5olN2yp4PcsRseAM6AwAuGDbguLBXKikFJ
r/+q6yA89fYQoPEeVt/K8iD74yGsD6mOalM1Kw4Ba8XFLZx44LkJouC2W4ohQffENfzjhx19n2In
8x74dryHwhDflGOGh+FSyJa0mayysWywUVSLtajBb/A/Osoh197r0d2IOeD/5ZDUHcBXqNrx82na
rkDk9mm8L1WigdtPv056yx+ZilJvbtN24VGQdjStFgYsipR30VLkCEzcSXXyfRQLI3+AvK7GBNeX
3aWKcvlm7SRbOOjd8OHryCNzcOwSVQnLysMTY1KUi/NuAcVHWUr2fjpUqvKHW1RHTw5C4NdD5a99
OCLTzX1XAtD4vGP5VVMZQ3Z8mgv7rxR7UpBLs5vetFOV3rhjBOBEQ3mzy8gzqmQr9kkRai9qGQ63
rl7/yENNfRnsQn3Rw/q+Y4C9JzcN0wXRQb5+vYH+l1O3+o0NtOTdzTgVyZzyLkXN4D2qlC/wkYMH
2WmWwZ1fxPaj7AMpvE8h1D3nS8+xfk8GzXzV/Kh405KzdOGbk72oTQP98j6s0+m2D7T0blwKxP30
YWMmNZt2M28Ys0HjLVXpA9GURI7v/laTAfdSl9glzKX0PfNqdLQ1o91K1eib4WTgmrorTQtF/I1t
df0zNlZIF1mjvo8gVL43PbYIKny948KvfAcKVu7szDdPI5aZj6U9vgKh6b5a5ffZbdwvluK2l6yM
kE6y9e5rMwOkUB0rf0REBy3dsP8TOHb7FciWvptjXMTtxn/VAJ+hYdsO4D3ZisN2P2MNC1/4f5ug
Rf6981ObbjmgYrP5thy8eo9fW4nCnFO8ZoplX5q0m9Dc7ovX/2HsvHYb57Ju+0QEmMMtReVgqZx9
Q7jsMjM3c3r6f5D+ul3d6AOcG0IMCqZFau+15hxTxTH9i+h3d9kpIWN7QIHxjJNXPi+bTL+mv2D3
xXZZHaBJ7BVnTFbLahXb+nWiS7esLa/Y9vJZhvWm4og+BuOELkEYoXasYMVgi658KGxmfqboHrce
WjywnqBl16XfW4dlT9f4zlpXeoPvHWknk8+dB2BM9NTJZbfC4xMdllUrkk1kClF3XFZNgojIgVT9
07I6SeO7zW/+ZVkbu+zK/Tq/ajH6Hn8IdmHUS7c0a+Rz5GMjDn3iqvq8vCL0WYOd6G6F0zwmcSMf
ESv0N1VtuFRiqPJlYp+WA5btcBE3hVRll2XTstChHEUmBoaqVQlcFaTHZmZwWw6PsaNdc/1W12Jj
t3ZJYGG1BmNeHM3REseoxSw3w4KLoySzqNvSBjMrj17sdEDHzai+CxWLKPDReIAQlr7KRums4WYW
u2UVjw6SelU8FfoAklLr0BLMhynd6Lsw/VDV5APpynKDULxMX1FRZ1vs+NZGpffxahraMbcl414P
M+tcJAYCi/mwZpT/jKgl9/y0KWeGdQppRDyy58WkpP6KCl6Nfvdf234OWR4ZUvOn7FRl+7+erzYI
YFozvquGqb4MUolcWtig71B16fwS/cll/1EfevOptgb4QLkqTlmomZCNyxRFXD89d6V9Ww4dtPRU
RZrzUtW57NlVbJzTwiGApaqgpcCFfcSO9CEBv1rHYmUjGzrJBReVPcTvrYJAzNDs+s7R2+AgmVay
jdJQvoeqUrnLy1vTi1w49UdL3wgZkR7DYRy1HTXbAupuYdwcE+Y4l7sF2FLJ3SSrBGRcGFWngnvq
ySxCr/PV+FABJ/9nx/cxy+7iZys+EsTPYPw9eQrk2Fv2h+geT8urxZbNRrPETlha+v57ddmtOkoy
bLi0o+8jA0W9GXpibGWzx7v98xKGpR9N5OUHKzSkdaoIlViq3toZ6H33ZN3UJ0XTrY2ZZON1JMfF
6xq5fuRqlJH+2NYbY+cbbB7pq3Ye7D5hSDoIY3O7Nxuhf+BJBBapc5/n28dFmyUWJpVgWldlWV1i
tal2ulb2h8huDNJ9/YJYgtaCj4VYlRsfzky1AIvld/5rHAyPSaRLfySUlt9vlOUKqDhhfI5p/x5K
kvWimHUG7ViZ7kMTNjhDlOAOC7W9zWaouCz56bFLY2NLOSC9s7ECoXGuDepn3MhMfwpfuQG/YT6U
PtWAHGTUSYywGYQnga3/ySAjq233EBDNUTe/uhbNMpzi+sFpmBO2XancodtokeeQsITvyvIorvn+
TlU1MqgGa0YayClpcUqbHZdHllXRAgSBcG4TsC7k1/xSrN55yFPnRRlj6ax3jsM5AN9bhWl1WFZb
DfJcbsXtXo07wFQK47J9WyB1E7XtPAYY0t2yD+VzVxb+Y1RNr6oRqJdlbZoV4JZq3C2HOop1jBTD
vy5rYRdsm7RIf+lC9R/9iV6iMOr7QrOsR387+Jn1GvNTuW0GudlaTR+8CXVb9ZX5VqDIIjKnrHZ9
0IsXYu5WnRHZv5hHngh5EJfKl4DnB5g32i5U3O9t845I0HEmWXd2sgxbYEcjFxHgNS3S/ixxhwYw
tdAK2sefA2qt0rzSbI1NT6TgpZ0XfDFGryYb2VtWlx00bMWlnkjbIrL6iNiJdw7aEnUDgaMutTtx
0eaFCYr3aEvaObfK6RdVgJe2iMa3MZqFHg1+DjhQIPdS9SWe+vFtqCJjNczbo3n7fx5vg1z6Od63
fV4HedqqDmyAb/96/Z/t/6/X/8/jl/dVyx7ntqOv9dyIVz0T9lvRj9VNtXR1a87bwGVUt2VHzuT3
e9tyCKDI+lbM2/7rufxygrOSnG2s8pu4LIzZbemUtbzhm5H9s00mPtrJ9c3PYcvOIXYct6rwGwTF
nZQ1BoZJPF+DUvXB2uJa9zo4Nl42KOJuWQw6/y/RPamuUpdrNUzkU1BixOMmtaxAaJdPzbxYVk1N
wnT/vZ6VXsd0Ddbjv/Yu239Wl2cs22DbHfMIQdvPpu9X+llPuelNg31XcLreO+I/IJI5rwl+Jr5U
Rb53fLyk6mD9Gs3OedcA0FEtdPo7w7YJHE3grYhUjui+4ibGeLyvC2mjqc70DJGh37a86gI8fcKW
tV/eI8yQ83VlY5xJwnYufqvQ6Jpfm/CKO5Wz9ohuxCB1QNM2at0MB7UKYXbPgTtLos53uI4RCsy5
TL6WHcuig9W9thFZ4UTvrL2e6gVwnca/ZVYi3QBEt566c4gRS6YJposGOwYIuaW7DEHwxcRDtZXK
rNsy+QOLr32VevMGYqR/jmKS4JO26e6iulN2ctxke39I9UsYqGRiSMX0lIbpF6LD7Isnh8TBHyRd
h45F9O+NPJmtNrTBpRR1fRPzQpMZHoYCXOJ8gKbOVqQayYbRFBclxRcPMlle945oL8vxy2EEPK0J
jRwJQANOk8yZ7EjmyZLtklsArINctTq9Ah0iIMIgGE1r5WFDDlp1MYI22ZZYa85JhqlCG/TpZNko
i3HHm0cr66O9AGV8dPTI2FP2EAdnnPpDVg7DXpKj4phpgmAfv4tOSe2DeOot+5QUI1mvFUWSqE38
Tdw0MgkMcrWxHTFgdAW6DACqu9KfKNZpbLU3H9oT3GC0g9xxUAOVXXc/tUT9EO48PEQGeORWd7s2
pCgVCPmxpge9CgdZexpsG5Y33NNnsmc6t4zG4eyTQwWCOk+9cgwjSFjw4/htwvDhp9PvpLbXPnlk
L3Sva7g20ey1n6J7tKRfkSlPv6VE+03hF3u5EVAoD2x1kzX8OPu9vu3mV7Bj8jvQgRVEPAxMqMwR
SCcSk98CXaLa6u8OWgOmgFl/hI06XCuC1Gca/wR0rTo7xtiCQuYKYGZU7LJaASQDvG+4xNBaGJQP
u1yXogdfcqyLpeCmXYLgQ73Dcmf4/a5L+/FFN5k7KUrwYAuuFGXMBdgAeXiJEACug6Lvdsuz1DjZ
V1qvHHJL6T1qieKAIyhmqjorgw2HQA6/cb836SNAxOWQ5dFfG815z7Lxv/f8HD5kC5+QN/h5nWVb
Wdr40GjgrTISAy9G0RDl2EjtU0uA5WHw5Qx8Backg7dN3bLH6TGvQrRz1mMjyLmcV1V9xLSkG2K/
rPpppbi4E2OXkAdMcqbFpGBeqHlI3lOhj8VxcJKSBAseLYufY5ZHyzaSxjm6VpEo9TlqrP+P500A
owoM6v/x2svqX29tkSOwZyTk/rXt5ynL+w9RMR2y9KUew/CBe67vitgy9qqPt6LLtXvZsfyt1ofS
asr5N1uOiK9mKXbL2vIkXXPumzZzzoYh7UAXTRenrbEUNnnz3A1W6Wq9Fbw3gfSAocj51BVlk9vc
DuCArwIlVyMOAMrbZvEXxYw76CDx7zKqYn526uZljrtfJUZbnKlzH2Ug7meMAuU5V8pwA850chNd
Ls8/O5a9DLD+OU4nkkc01kpun5DIkNw8v8LylOXAn9XOHCzX6it6lv9+k/96aWlI8Aup/lOKRhVg
5vwmPy+wrKa9vKP5FR88u5esUzsEBBARHUrii9SFWEhU66pDcrym5nz3VQQKAz20v7fh9CVSKbV3
FqWCsyUTXBLLoP6/V+dtJHX352heLNuQYCprctHogsx7f3Ysxy3bykrONnpPKsCy2phavo7Awnht
PFLeL6vfEcYFR8jVqxKM2N+6YnyyCibt1Vj79/mUdx5Sse6mtjE0TGvI7mwNqEoMxO08Gl2/E6hq
IThGaPaJrdobqQMTZL6L95YcXfJULjcZc92rDGuXigHV69SoJArrInvk04Urat72c2JCQDEmXX8j
U/TFr1PzozD8g0whM4CEg68pqRKG0o+iaEzwfRQZaGi0X8PonPw8Fx9aHb9LOlVq7pYI6FENGUZH
GpYOasEA6ZlNWf/oV30N05wJxLJ3sMLiGGZYAZe9ORGeJ7+banfZG6dhRuYlTLll79iY6aWS9Ldk
fiU6HvldWpX3y75Yt6k5AVpiTB7dFY0sXWKShHgcGFN0tzxaFnIWvE6qXO5/Ni2PSEMNvZgcn+9n
/eyVrczaxjSi3GWbVYfgJu0a3ylw0NXPcT/vI/fZudaFefAnlWOnmFQqnEj3Q+IUtIh8midKqhwd
u1WOMj4qPOuRsk0nUDHLjmUx2FCDVtJ8TCVJY7n5eY7iSx/FVEC2+/fL/HWIYcV4yJYX/3m1jpiO
VWeNhff9ustuP415i7+OnExJWhGHpXua6WAEm19e6issgjhY/3risuP7LZcPGGayv3F0/el7m7Z8
gp83H52Er6BvtfK+Dhvvf/5NP0f/87rKZxbAbfj+DPNZWB799WHnD/f9mZY932/aFtldDNgVq/jW
aGz5KObDlgN8vaLMszxc9iyLcTn9y0PdbkE39L8dOkJnqe03jDaIUxvqc51E5aoiwCKIsJoFdf5u
iHqEoYemsZP3ZuhPW8tp/yDLHb0UsKIcfXRqQnSkbpJH4cAHc/p2H6bNZ5X5zoYx09EGYRqVauQp
5jijbJ0PUyIiO25dqeJGDmhWB4dvO9QYa9Kt7Cp5Yp65w4T3qNed43ZcdnA9xofKLxEXt49KMPBi
2PwgYieXTq5PVoz/skT1REFnnVLdErr6Hor+JNH1HAWRiCMIhmJu+AmJpkOC33eHj5hpqpMcI0m5
VU0iXeWYKW9BntG19I86YxHi5eZN/dBhk0qT8/c2hRAXdxJ9tv95VkAlz8sqkEvkpkrXZQcetPdm
wnFVNh1Wzum+Lu/rVO+vPQOhxqpgoedMyfsJyQjwspgPEjxKBSErJOQQe1C2FmSHZnAHrKa6g97Q
SC+dMpAANi/G1L9VPT7+TBytoDdQ/bMQVItXeMyGjSpgjS3bcggM24mUNQqm/9rWTgwkQJqq25IU
PWEb/l02L8BROIVVXhsTXFPawMUZGMNcp3kRpVqxs0drdJdV7iDaNYZGgWGo/t70s7029efIaLTD
ssmWShUu2TARF1qL9bJtWWiqr9Imgtm4HPLXDoh52lh/v/Gy2VAF/d1R5PvljZdtfti7ptNoXjNW
dKznD7nsjBI5PxomAMJ5k0FZ/WJZktcHYXwTxVpgCL42ihLd6Jl/DVHp73tFOwMiT08DYVXXZWFP
sP7BWhmbn23p2OWEuEHmT2QplrA0+hqZ1+0hMRLjSrHf+H5uG5nrSfikH4VNTYqWzaTNT8kYmozC
3n6vk5BUbiqR6it0vuwPC0M9zoPnuLbvJofRQTeV9IrKVr86TiLdGdExmFe0KP5nMRjVa0vV8jDq
6TwtxO9D+h/CjJ/jhgTKUTpx611eyJKFSXZFdCXwrr0UYvS+v1FTEQVojRsXKnJ9J6osuOkUyW5q
LO4LPxiOy2HLgiGZ6hILVOyW1eVYBcq6Z5Qox5dnLdtwVKRYEpIzc7hh5ciBc01zzbnC5Z4Omta+
BX4FJWTerlpZR5JU7PqxjfN/OQwC5p7OfXhejmDkd5UjRTtGE98/MUbNTgoc84pZ1LqSIFauldAm
y2CYrOuyQ2mAe8oFzZllddkBMEW/lCkDRpI3JMixYUMrWdNWXcT9N+mM08+xIbVTwsxqa5uqZbyx
RxQT4CzDW4EbwiOeJVlrFmS0ldWU/kZzNMjh8FtuoJ6jm97UeEO1hPrBQD3U1lJCheYsk2XB2GUi
LYs0T3UaGG0UAXF4EmEh/kzq8wEP//NoXoWv95w3ZPmRreGgv5ujVXzCoQ/LI+KaM/rXh2Z2CbWz
hHF5tCz6RSg5L5jUIpxcNoKubbeOSsd7iAG+iPEh/BZezTpvmWF39SKrE2WWhlnsbHz4WTBGxuqw
rGeL66HTs2d9Nh61s5Ommj8C2UQ4j8zFf2SUgN2gQVIUgLt7WBZq2QwTAUfVzN/490M1dT6iRIWB
UedgH5fdXTfhEF0exmBnQP4nMW0OwPk07aDsfZ8xeySCJIEzEtsmLcTlLH7vBvZynKsyW9gnxB3g
MMO+oK+lUZOw2LV/xlb/9KFFpKLcDsR/eYZyH5DreBBt92JxWo8RcWCbRtHfwlF31sOsqk14GeEc
ueNk6+Xv/Tnby6PlP0APK1zrAedKIiXtKLeqVyWBvmsIajuYmij2JpOEpIwrV5Lbba+bjyl/tWEM
OPQxdcj8h/kKKBVjchsg/SQZXlxhYp5NafmsuLbmf9byKAPasC7BgvC72ymHGrJFUJo0urQCEl+S
Dqe/TgwWZc6b6dQgFC1lJUmZT72fglsZGh96FkprzTiJvhoOdWj23wtNj4aDr85nLhvfMkUtD1h+
y4OTl0DHl4e57XTKenm4RK8uj5ZFYvklaicHGsasnRdzHEuhlRh0GHT8zy9W4Vj5PsoAAcwe0fnP
XBbLH/yz2mYaZBmF3Ex/9jBNs0ZxOR1i8ZwuD5uJgleeWaP3859Zvqc/q8sjR+mJt8LAy81bwAlk
oc2yv5+F0erhttWNYzJr75fvwbKI5tWeFsdmiurTsqnwDcIdApvRyBJr0C2JBqbU8f/thPiVKnVF
+qiW4wGbXWPfD61W7fcJkC9M8pzTmQ9R6sQYLItlNY6gECuR9FUxpOyPBEM27lRbHakoUjwcLVt4
GjFdjRhGN8iI1g3Jp/Zku2QWo8r+ltrPp5MOD0oxg3UZj5AbKwicw0o/0jpfq1mHbzQ5Z6IMXRhl
NEqnIjyZaGHOgd+u6LfXbj9ml0zhJyJ3SsNzoKwe5bJZccsoaKFTWSzKdg9uYJ7aTvIN9726m3oS
hEybTFrruamafKPThEHF3nZksdTBJmoIotRzV+oy+iPIBD1+cLlpxHe6qpirURmltS81xMJ06gb2
P3i66VHT031eFNTviCSKav217EsyC8d0A34pWhsY/UTTnsKgkl1+HHEmh0J4NYaMsD0BfkVPEtPS
lWRar0FMUQUv1QooW7TpyzkjutFQ4VKioDm9mgq1J9/Yrr0CREVtU2vshq/a4sTYnUNUCs+fOucU
jEm8igjY8vNYhmtKRGmkUK7uZMC3Wgwdn9DMsvuKfRzZMkqq1TAZ9taHdSMVza5RQ04CHLpINznT
eohXvO51dDH9k2PPpUuCIBmP1Z8WP93zvUVRYMdY5j5Ptpo0YgSW0Pu3vbRlRDGt6D++MXgO1/aI
f7+QzAQ2ETIde2LsqePNscGjId/kDw9yZ9wl9m0AgbSj4ymfENOSnmGTwCDn/KMLXLp45tsAYLAd
2DJZW60OcwrXUyh9NT7ZMtVwnr9Bamw25zSc/hjsXOU1P5Qlk2zJ8i9CbT/KDDqSyiW6UvqOsKax
p98YWiTmyLHuURA9iaQmAdfEJ4aD20spJ2g6pvApkdOV2cxIEVjL7qA2zz6/Fx6UV5dcZvJBM1o4
Nu9llk4EE2LqVqhyRohexrktpU0W1P5thLg+lfbvIiVVL5CD97GTNo3NRLBXOm8eAHamFh7Rym0M
J/yU4LC6YiCbWBmmF6ekYEEBUpH+WEQkwjXSor2mUMlzYvkGccFeaWPq+WH3MCr2hiBc5CMhUixJ
l+m2MkOSko+kVNrNVA6tN4ZpsZHsp1DKc9eIM39dpTn1mS7fGKYkTlPIC/YNlcFIUe6CIW5AU477
Vn5n5h+unNHq1m11XydEtVbkdVHPX5tO8ao0HXgWAEm2Ruhx0z2hyNWAHcXhihTPzGU0qKwm+Kuu
Q2Cq24xD5sZWuDN0SXY7kF1mrD8BEit1RJJgvlLGR6Xs5THpKzbEUFlpd4oWGOwbnwOne/eDsgLq
JD7j6WVSE+BrafiBODfzavWRCMXHDr0kXRdoqf3RAZk69zaaobU9am3D2FqUzBABm776RfkGhIn5
GvfGRQw07VPnpKsclin9WZMZ/XNPj9cdqcNNUZ/8qSVANh+3xPOapMvm4W78TXI29eqHJG/flJZA
ebkZr3rMyL+dZlyvoBBINDqNPp07dA5kskUzDNgw4DuxqkQLECx+7zhJblUQCixp0r4YGGSFulKu
mi3nXvZSi4I/kQJHrdhUmeHfyDZs1rR24tVQWo/mkHla3nIjkMDQpukLGfeppzg0vOuqidy6zp7R
i2JybJhDD0lEXhLqTbMiSHjOiUUZPaxrKX0C5n8DnWa79XNnQqArowTffb+3I/VTSMlnFqkfdakR
FlhB5peZQ1Hh3uZ9O27sjGZBpKBlt1N0ROEYvChUQYcM2F8/ins5Li/lXKjKx7kR+0erLaIXej5w
iFS27nQX7l21HiRztjsXd10Yu5EwqZbMQt0yGPZC4UchQyNkAu+D9cJd0wxWsbKvsujOQojhFqm4
ZIn4yjRrX5bmex0x8Rr0a2inmafL6Q6hCvUgvyGvpffx1dv9oSHNLABV7ZUo0NetFkPk6bvEMyXS
6FWpGV3JyAfP16QPG7JR6HcI0SNtrRMqpTaWuR2H6oGYN9rQmb6lCrA1JiqZYf6YD/JGJ9V7Y4cm
+mE0K5HB10wSL44s4kO3CkJ7Zoj96rQQ2nj6NE5N6sGfeQir6UMM5rMqxltnrtTMLDdmMJwn0JyJ
CXmuJn9SMc2zAGNtixrOoFDpqOn1PvF9ZNrmto8kz47Iun8do+LNCdIHs2hPg4mmUe6fwibd1Whw
koHvRNzUG5BsoGm6Uwg4EEEbYLQqNbykYAYuVZ5WcX1ClTfSXVmLniLuCDMOPjTQALIrAuNtbIY3
sqkz10qlx9oGZNNE6mudJR89OD2tHF7xl/1BtosuVttOXbRv9exhxEa+SmXxq2iBl0dwmLoERTXn
414nRGwraAOg+dOoHdXTlgYkMLV6H7TtjUwjMgRt6uN9Y/2p9Ro0Bb+wZGwT9Z7rIH8BKLuS3hN5
Kedgm9KT2uS3BDSPq0y9sdYdZzuYzv41qwH0QRvai8Fo4O0niOVH5BEhOZqksR8JxRAXfMNI+Cyw
6SpXZOFT2aEq3BgfctacErl/aflQTP2eI0QYkD7TJ6eSjtz57hGXFW7bWpz64KKQTC8MddvE/W4Q
/qbe1X2+qTkt3CSY+dM7HFx6exHj/x4UsFVcIqpUu4Y8NbkmWGxwTomA9dlqCf2UfNNHXL297f9J
UyKUE/Rp+VA9m21zUp3m2trpijyHW9EEb0bGvBELGdENffpq4amHTyq6Fa0ZUh50oj8nvht0BMDG
5wwbKqVnRDOsbU1GYNxudeYZe4fZssguRI9WjAMimVoVl0v7bDYUlafUHlw4PHdpPNRuaUEElHUE
R1oWPAgz/VM0Q+VmTdp7pdOSGInpsArlfSc7vyyNQeQYQs7Og+6o1Yyyi9Z/axuuu6lVNyYwb6vu
zhrVO8gpiQfizpRSuqGlD0oU7RTI3WcYhAidAkpoGrXDqtM4yRankciTiRu6knmtajkY/m3b7eI+
87L7OoMR1SWSvFE1mA11Ff0iAL7xYdvzA8dI8uZ8ykPbnhRAZMzGjJ3tNw+SPoLddNo3vYE0PkoR
upf2raqdTdCBFK0jMoqdxPFSSgQVDY4UYbyXyxIXD4OwUo9XZUBFoJXljIp1ssumzt4TMvlsRcB7
+AVvu+JTaRgbjz2Xp4CvE0cnXRIkzPUwFGO+LmX0S+H24+FOQtVEfs8UlacgEl+EjIaurrS0lbRH
v7YJKsl/K5Dr7KnCJaGQCOZHNvmc+bkNyqPJYDFo8kvn0DQkXwTU1RkD0RNj7SebpsXKCOasCHX4
GA1mAIndDRfb4afGHL3EbueEQX7NTQKk4hqOavmcqCVXR78yq0m+M7psYDCeJq5uMwYzU3QbQfTV
Uc9ujoaYCVnGAO9t6B8N0a8V1RgYWBGaEVmwHcz2KvVDsY+k5KoFDMjJpM1VI99qVKbKcuoZ0Ibd
FpO2VpuZR0Ho0QyD3/CtYKcmaPZCpeQK4EsjfVH0e49EsvdNbSAZuKFbeckKMGYg7nU3RW27m4yg
8mqImE4fr+LJOFetgza1/WNIB6KWTxHBrDlFaICPaO+SYo2V8Rp3ur6R8/IVyMKhzSeIz2JGNL+V
OsHVg6Ng1hfhY6FbjITQQNkUCdxSDhh3igjMJBL03N4iWjKIhrT6VWxi7jFHXCHGe9yCgOz6kcx2
U93o2vigyuapjLkCQ85wohMqQVfyj2H5nZc2EIezdaiY28gc3qbhgHLmMUWR6pILUq4zhfNElPgF
JwaykYn5uolXqRnnErzxLEHmm7VtK+ghL2p9lJSNSeCR6xjSvS70TQfgdr5JCRcOKlaoEQH1dqbL
kf6RcGOTtCPowNcu1H6rpjRufLUDloyFFKIh09M0BW/HiNBw+PYLCe8AAxNiE0P8K4zxmyiEkZRo
X5rZ5K45UO43oCZx36SEaIAXVOVbZMsqVDnLS0g5dSWHb4llqO8UXP6QoVwcu4SutUrjfiSqKFGV
XwD7Mg+pDAZKTfHkRBjzE9YRNWJPVWns28lWN+DSKsOws5TOZhwQFytQczX0lOYlVkpw1M1Rivi2
iUp367R4jNMcO5J5AIzpTYLxc984pPpSpHDNNNz2JI5D7ZwuJhL2Qv8cFeejyKbYQ8hW8DVtb1be
v1p1/wFJdDeN48pUlTcxRAa05B5EL+YLf6gM+CR9vqIPIhf6fZdYt7a2sWXE2bmzWxoopUwj23mN
jYZE+0x78JtfrS6D6oYhSoIYiTuy5XtDmJ9TQz/pismlGzTkOdHHqGTrrmDW0Ym898JIvhI48qh2
pGI6bb4JwvFX6BsdWkDrRkOFAJfYh9k8vdjOL9uUEImoM4sva4ZV08QMsBlggq8LvFgV3gjFlphz
t6ta+g3hViryc54+gs1zaHb6O76Tq6oItfUQK8zEOoVD1ShfS6qprexDHQDspOiHdoFscKdFc5Jb
676UX6Q0pdXSqlt/gLk3+IThpWDQSqtdBV3zEZZI7w1tz/iizlMGGL3lGowqmX31d3KyZyRtQB1O
SamKnJUiOpO3IQ8hdaSVjzY3LzVlZdvx52iFLyF9ynFss5XUwQaMHXXcW+Oz0KN07avbVKchneND
xYMarE1yYITeviR5MFeomfn7Mf81x6xW/CDQK6kUKq3k1UnbGBPpaCaPw8Cvt0Gq96boGXJ0ZkOb
sKY9HBIS7VgODOXPwicjIwmLSxOEG40gkY0zDsciUX+nEobdMIb8PvOGyuYDRdIjDXGxkdCouCVX
/NqRLOaGDpdS39eXfNw4UIDHkXI7eq7S85MAOpvAFljiREjpasU13r/UpxYSRZ/CT0+yJQE1jwuS
hXyD1lNU70IAGy6iJcuthPrZa2Cn0kfFtPJtIJQ3S5F21jRQP3FQ82jFpxCgTuF1f8KbeWdE3W9K
NbxMIIch+ybJijRYKATTXRUS4Xod+DXlUsRwmL8jiUH63X2Rb3nxHSKWI+5RCkHnWWc9OcpwHCtg
JHDmyJLXqruu0t9z/lkgUW5R4qhbaY5cDovxlBoy1PcobzdRxDxNZuxfFP0T1ygyEET18+3QXFfB
uOV5dMHbAPBtuCdW6DFRVMkjAWv7hJHUd/vSRz306QzPpa09U9t+sLKW0SbCVGNCcUZ0NdaJY5o4
TFO5RfkaA16uTUS21HrLCnnNq2yqb6WClipDM0HB9pfg5Ll5r92kNKFkqGsvHX1LJeg7j/Sfmafi
BKfQ0B+CydwpKQN0PSCUj7sTIwBIe8xhbRV2a9lqCI0hCVOwujphcCv+cOP16fz0OCuHsLulOjM1
s8JPE/fEoujyS1gR1DCqgjyo/gEAabpBw3WNre5EWwGjn5Re9DRoPCaBp34mt47avfIe5Pa71dZP
tcwXMzGeyL64V83c0wNyCokAhgJOkOx4qCuuFmxdKMR3tSa/tI3xW7I66soo3WqN7LpYphgT8/tv
TZGGY6Lbl+0lKeGAcwNABjfDm5VXf5682lJwmiAVgtQ+Jao5UbirP4py2JSW9JQSSexaodavesHA
WzZQM/h8WxjFtLlwsIrrsmvo6UH4ze9cx0IRthNQSuRPVXtvpfpRy8x6pUotY6oc+b0MoHqIJcnT
53ze1lHWWMGJoo/FR5iFO8AVhyoKN3JifIZ2RZ2qogtIkipRitFWHYtLYhIoWpXpvuiITG3lYo0q
/D1RauSiKgndRrSOExrPcYP+zc8BBxtrPsKxDe+sKEck3J9ySYHvZCqhi+nR77VffoOFwve/plx6
UIkSGkwRPkjJG8zE3JjUlRTIqLF69TLCHvO0Rvmw2mavOtG96Oms4wD8bPz5ZIfp26h0z0mOr5q0
BehXgr856i9j0p9FjDzPD94ZQrwTrBq6lug2RjG+tcXsy5P5IZcyB0XgJGCPq6jtGJvPlcphSxcv
9LSR0qwcqQTAq1QTwjfHIJEiqfNTlhKnJIxfmd3rdNCl1ynoT3IJQtrJzyq3cN2yt40Q9irrgdzl
zTrqo/+j67yaG1XWNfyLqCKHW0koWJIlR83MDWWPPeTQTebXnwe89vLaa9e5UamhQZINTff3ph9x
Js31H2FVvy0jew+qCq6lXj7kuDU2Ts7gYkvSlqwGe7zjVPR+QH48LCe02lp1RGf0pCsd5HSUv6gs
9mOPLWFENmiSqBT12qLjaoRzPpnGRgVTxYMrRAtS9Gt13UxDQlJinG6n0DmioHyzTfErm6ZLh88X
sJp95g652SlubUq78YoSDqYb7nSZrJ2+hXCskBaVTPeIl+5wrZ12wjJ8C3sDnj8aeZTZ2tW5u7pJ
7fZkOuCiDw18cFtM1vlRleE9Dg7FG4d6yspgRsdVXJyN7LU10w0BqlcZNT+iDgh8vgSnkYgpiCXq
NrS5UNBP3E9ZsKMi/iNwmnsqt5cAo3xWCejQMqH5pBAdMzN/aiL9Zz7YJgu9iGkteirXw+XJbHgw
FvHTQhUIVYoyFI+rPauxJ0K1f1RN8pvV7zMq0OaAbT6ZylOwQffyw6pOsgp+Mj2AjxExRQko1J8U
gBypEbbSjlbqu7m+h2VEWS8ZDaYMIiQfUjmVTqXcs9a8DTm13al1tuRlF5vSsnvW9IO3zSesaCYz
S/eFPBelAkDACXw3VX6z7l2NaCHMOHD3w6Sgm8yxrCQkKxzc8K6LexaNOCeA7SvrKrGILR6t3Vjn
2p2SgWAJlAggEQ4LNTdSkWdou3H0xAF5XLySIxlMg2bkj8pYYxrvpPVuaX5tw4Y+4b6ss2DjIOHA
iL/SeVY1hI07eUmWwZz+NPxwzRgzbgIsbGcY18IbD6WDJB2R0y+bOrJmwj91jFbZ83u2k8ZEtTUD
Kn2Y2LO0eZ0yWe86Zuiy5xnWSQqQcfNEvvBb22Szsounz6T0B1PrvJ0T/HHI7FyPmfYGj4xnTQ3d
LVHNkJzj7KfSYqhaGkzt7V77DAqXm4YZdh4E70ZitmtKRO4G2wDTMzBxVgt+k82w5Iq7uJ+nbJFy
jBw4fIHzO/L0310NfXtkEA7a4IATMwbpVKwaT795Kabf1rYalbOYPy6eERjDhj7V43zvua/452F7
WJAsMRXrbkxOk2o/5tWlSsxulWT9UxGCPmeue5CVSUnTuaQ6anLH/ZCDhYl/KK6jlT0kM3TgKTll
w0EeTTXs17U0uCM8UuBRld2Rj1FsRCgGMPxmw+S657Y2DkVnEqhjsXrbG2FkYjYBs0O1cSTQnApP
1NRwcGgMpZ9Y1UUm3Y8hn4MWh6TbBUb+p4+n+tzgtBFS3lYtVspG6PGAHQ3wAcPwvUj9EY/O2Qv/
6LUBJivJQ3NZcFaxWzA8Jk95/xoYMe5CLmu0KDTCFRLr1dDg5TCUw9r1EtbOjtWvwFR3Saxqt9Rj
tMY7ltUtJZYhJx9Ki49mS/XF7sx71tjPtprf6tzNfEWaMUSL8AceI0jYXX2HmkldQ/RgGJxJhw6x
Q1QOKVK167ns6Xc6YnWd/7E+o62TQjCklaY7gkw5Sj8aYGFb1bXfJpT8eU+pMugAV7BQQeIO4t43
A2s4hdwlt8jcdWrbGoqm7lnLMARUDSxfurKCVkXByqo+0kTg/VL0+2ykzqxllnfQzUOTN+1qDAGm
6onik+Okby1FPp42pbIqID3UWRkdwqSbJ9D6TwuJy4pqZYjdySCvap4DrOjWezlDT8EvQYVlraUK
c9fmVFOzhCYr70KkgS2TkYfA5qosSoqdrYrupLvv0Net4ahUvldYuKSPwB72nFjTCip+8dT24GVc
MDgjpDsZ4VLB9G41yLR9EGSmb2rijWZD/iN1+XNoiXXWUrcZcNTQesqazKWqQ9IJHD94IkTCDNai
jdVz06vbnDnlanRQTscTieWmevEq09iZaiu2OEQeJpE4Kzst/EgnsGUKeTiEoVkfe+rtqQvBPUmH
V7uAZKo2L6Bm/P+LCeoPFdkgrpO7rKSszroVn9rEJnql2+LFgIuEKOJT44CfCknRvjIGBVEsfpCZ
l/tTY/Aw7usfWPT4hTXPP0ukcVN3sFJG0iwuXwt7MvaOXsJmNsvxzqxnTEhCpyF+Aw6fk0rmtRl5
4mg3fDPislB6EwF2TSGQG41llm295pnM145WBGssVwq4nKheq2RNZFuBAdR8S16ygY9IR25hI5PW
2jTNOU9BnCwzuTU2f9tAa+x9EqcQmLjtkfm8SptfLCw+Ej0RlZjQZlgDkrHd7mZ5FsTiND9h9Tkc
w/JBpYTCFVWsAv4rfpTW2H3XkuUen61V45agkQ7UmVmWA9bj225VrpOw25ss3IkXzolYbc1iB1hs
4BGz9bpzGRHeglb2TbXN5jHXA79LxpvRo7rsnO6lDtB6QgOSu4IgGobo5jLEE52UPyYpQZR1wvfK
sNuN47Z3IRgqhUNPxxglHCmb29UH/s38icbk2qmtQvi0iwKmc4ndKBAmiAo+rU6FTidspCVhs+BK
tgLs1riRUP1XZ3NsGG6GQj9gVFJOTCssrjmz0j6G0HpT9T/dMH1gPUO4BUbhlrhOta3ijBNQhw7e
MN/iaFO3t2qGggLIEPeaGpEJdQ+l7+57MGabFJ8k6vw6Un560nT9VpMErsVpeQb5c/xscknHM8F0
gL3WqsZMh3UO4l5mrKxrdxj7mGs8MdINj+1DYgTjnR2oYBssfcwCSo4TlsNWwQseHvJTo2TqVrpX
PC6YGKrjazdo+6lWqQoP8qXpQETsvlnrYVGvh97TmChmE98+PEd18zOzgciMP3oXX11W+yyCeSp2
3QDViOVAOwBAR57CnH0v0Y1fQvJIlJIwa8KdNn2tfMiy+2mE5HplwTlt4Vaa7UfvUtCvEkrwsCuf
G4oC5L15+P4WNsUP46ULWB4muDf4CHTelFm9FjnjcXCILsiT5EExK9zzrZFLbqrKVQkVZaN1rPmc
2RO/ropP1ejfm05lxmL3e42xZzebbvdl9g53g/RK3E/Be1kZ64585BclXFVRQvnFynYRFriQDTep
kuxzlUBnGRhXUXvJXVlzbRtiE/JHXo2VBz0QEFwTnuVHTd/fV65vwJ7duINJ2kb7No7lhSdswizY
WJkV8jlZFvBAqu2YzILdhnUHoW0Q5KfqI0FkxVIhedJVL1hHgtJrVFox7yicZGHZXgobZa7ym1p7
/0sJ96CvKtZO5n1XA7NNQ/HbcWZvFpOlkawh1nX8VzR12oXeVF/i+cWi+pbDpL1bNtmZIMqIykOV
2vzaeo6gCYZ9Dv0RTq7OWEqwuqt4uPjLbtxUgnE4qLTnpI0TrgP1VmMvsdF03VmHxt61bWtjTt4t
jCMTlRs17bLOe18GLGTyHh1EspJDKQ5iqJ87p5p2emLEfiez+wHKGNgx6JwhM7Hj5iHY2G1TfIQH
sFqQOKZwjLGo9LGpoDrsG7Ju77vKfcwK/qDFlK3ySpP3jddUZHhvXR76boUnSwO8gevYRQYjRX7K
jE00vPethou4AyyftNqrYcMsrOpflcDJBUUXU6Hc96RzyUHENtVk1msmrX6AdLADYsUzZw7a6D8T
OW4Cu2uIL7xLZTtsMf6GuRjce1N4Dm3WKizLtqleReteSanHaP2dRv4Ak5zhkyEX8yjHvWqGfBBt
ShnGDl+zEfzT5LkU4iAtlfHPQH5wEhjafWwZ3aYp8nCrZCQjCM3941hwNPPmdWi6YGVig7x2RnXt
1CPjszF9mIO7lwYx2ckfx+YCnfLstxjQ1qpOw9xPIcSoGMNjb1QvMoVM0XBx6fUzOo6jJ2H4hEHk
B7HExaPVV45n/p4VJ0zEcSepPd1YB7pz0mFeZ+AvfhfaBw/Kzx1CxRdtjhkPKwW0veQP4JgfdYbY
Eh1RSfF1OwQupjZJ9uzZ4NS6Q0YRXiB3djleOgP0wDKDn9EVBgqjyjroJ7/Voe538jy2abaDlnEY
u+BCXAjSF2oRqTZA1XE4ZziOt7ywPuU0nE2zvTBLxbY4OqYBPbg6FQhB9TY1W67ueXYGjnKxk8hk
OlvnVE6MvbCagzaQg54PT8o4aecWLpAOD3hbxvtcMsVtPONTT412Vdj1TSmbiTpXysOAv5uOMlNA
epJudGzA0qi5velm05w0wmKTyB23StN4m3oq154ZcbXEDxnODOuQsb6UO2yVDnAmeZSnqo6+v/qV
2cSJBYNB4rTyGVrtW2qm742MJq5+fdcL/i9mTHgheetbe6p/hQZFyCSZ5fQJCJpBxpNeuuHaxKKM
CgOIrcWfuZPdFuITI+xd0iQv/P8fnXdZSW8TUi+gTEvRv/bUldKzrLLCz6EeHmvd+ayy5uaO9RMo
RLDWEwWffIfgLA9HKRGwHDC1mb0DjqqQGmybULKJPHBXbT4JlvwqqLMTGEeM0t61oHfXooAnNqNZ
RYM8n5VatiF259ANNuYPd6Mx7hzuoCIsdzkDd2ArP4w2/oO5WUHlWQy7UoXWhvw9kp+FU9/ImaIa
XZQXYW61gCcnYzruyt4+Nzvcj4t3PXXhpg9+68ZQ6lSzIpcB3Wk1x88oIwS7QPtw9E8ATdePJu88
QEnbFBrWCFCvY6HC6fWiu8GatFUSR+eqVEitNPKTjVotLUS+a0ZL9aHNWcwu+nVb2DutH0LcxipB
BIt41DkxDmvc/ql5J1mUhig6SXeMEF57omGE341V8hmVYjadag5GofC7SeU0bao4TG9ZhM0ZaGP/
qk2Rd6SysR5qssddK9b8wSmeo0pejZYgCGyq+Rrxps/hurpUy9F7W2c7ZSkkgMvX8agSXGWkJzz1
HqB/Y/o3VCBWAyDGQLgTzKmdaJTK76tLM6nasci7bV8o4UakTMqqel8WGvNWasJxEfPfGwrfjaZz
nDMABZEofLVq7kKX4PZQJXYBxpHmKbXvZQpy5e5HNkhfdjVTgCa8KhqT/r4oP0IAPZEQRumFSrxR
Rv3NbsTFVJt97mWj32jMd7MmtakHGYiFMhxZgv7ahMZ7ZR5Dg1GTnEAHOOyPB8ehNC1k7p33SUbK
G8UvU7ivICi7gRg4NC1Hg0VpFDKNGEL9gmDlEvXqJe5b2B7aoQqzfKtRHrBz+zro3kzlYTpaCYIU
R7iuldRv9RA/w7BkOooPldV0CDUK+76YjKfASB5NxpSt67S7VE47r9LuAp7kiEXXbQlARjSlnyRU
I0nsTGK50sVgbKBR0nJDJjsVvJg6p2qOljsuo93YaVunaZiVUGz0yCxYVUp2Mgf5ESTdR1qDVSTT
ShOPmWhbbhokf0H5Q4/sj3iwPtuuxK9f3xhqVu0wvwcvGzFWEKza7eidkiyAfVVIimfKxSin58hy
XhNn2Ku6cRARU1Wl0U/Y7yD3MOHotDwQrdptV6c/mqn4Qq14YGAN0Xnm1hI8YdX+XRbYBqbvpmGS
w5YeKOo+2A6VuKwpb1PgbeQ4mbuo0V48cliF8H5G7cyIj6OT0kOkgGhHCkQ+nKyc3NNSp8Cduy8q
Lm5tUF4wPOpgXnVPoqMW04SIYUvHPiMcI9AuqB5zhAwrbxpPRett4skiRYkuICYnA58UYFZ3a7ny
0bDyN1mTVaaoDl77ENLU7tkzKS8bHrICy33qG40Jm7VhyAWBxiMBGq75khLQidwEezHLkG+F2m4U
WKqC1NAh1i+25pAZim9gQs29rYL9/MgDF7hNRWqtzKhAm47UJxDWgzDqe0sO7hqskWU3oXUrRRjX
rLVrv4DT07swH4fmqLegwSFwilR+4+RA1CO11VUvcZCEl6o7/Gt78PIs01iXOgdK8IyNsVbxXJt2
rda+5iolMFyRZkX6TkHYXXs2kxImij1qlRkGxE8qxnZCDUeKA8x+g/qXcLVtK81T6zj4oVQkQ6aM
2RhaOCUFzbY595XZnLUybs8UICZgvV7ZQx/pV7VSDYe8NqvHxFTSR5bV8/tlQ1mjf8SniMemHeAF
GUShtpaWWu/+2k1HZeh8Yg3FZdkEHQAcwjJ/fp8k6cOEcdwdfGuqq0fqMOIRuthTpWLesWwyiHe9
F566/+ow98oIMN3ybaPN94kopKPS73XlsPSDbD08DIL4+vmsywvakn2EoBLYmm+2bKvtulnDsLOw
cfnPtix21xqmPpelB95dI2yXhIK2lfYXc+j+emFt9+CaRX/3r+0mcwOsdHoArf/014SNi4V5AifV
7783Z0Sr3YcwjJaTLtuzciR6KrKurEW2lS6Ca0Km57MIIE6VVd/cLU3bK9M5A27y4yFpnz0ZZkdd
UEsswr7lydG4D2QgrDPkN826cIZzrzL4LoeO0qvXIWS9w9JMMi/ZIWwwN18nDoP+RFYhRbP5Y2WG
61yqfXVdPsr1qhuoi3lePqmPiWycAjekIEH3vhX5nuW0sl6aMcrTc+/pL7lQ+B6qejGEVj8t59E4
klKGFKflRFYBqU8UXrBd9jaJtR7h9KKqycqH5cXKhNymklsLq6woWrd2iddFn9frZTeM5vKBD4z3
kgxmRvG5Tx5PEawrQK3v86T1OLAeKHYUKfRt0xjxhRJ7tC37IbsCwc/Mgap6wKLO2ZRh3D2mWGpu
alwVnkYp7HWA+uaZuZdch72dvTZU37jvrP4WTfjZOZnl/CgGq1hlSlv+MmX1SagscklZ3NwuyX8P
VYFsMDE+igkie+aWf5qBGUUOpgLCUa47tWLgmNRrMDCjWckT1SoouTkuNKadQD8gmpjpTkfvqdxF
YCGfABFHo5nERyadBweG/3vcJz/dIpJvKmsCZm+191MHu12lSTZu4yokGsXTxANh8vhqZg5D0By4
vGwL0wpJ5aQw+emEeFh2aKHmMEgElb80lx0ypjiUhJnCdIdTffWrwsG3oZhtlmYzn6B0dNfvBhdH
vb8/g6znEvo0OJrVizJaT9JRt4qh4UI891nO74EJ7gZhdV9fddlR1EG7K2owraXLcv5BUeH5dxF4
fyngs6FI309dSlwkEOiFtKB83worIRK0is7cZorfKEPyhIlBvJaa1fzKM+Vet6o+BCN+mNwg+iNy
6w2Ct3frbd0lArlBNts7GVUVTxyVojSOjt67WxavHfd/roOLG92PPuh+WCVWLpHlox7gHzSl00Ph
VPbPwdbLdRj206OnxeXWs3PsdvK6u4Pd7+5IbQ4uxJrWG0Ok6iuMwgTDpOgq1PSxmHT93qhyjBYM
uweaAAts00jcc+EAFIVlep+ydNoZeC2c09TMdq3AJSUrALjytB/PqWU0O6OAVVCYgP+tqeVnrR31
Hc424VnzdHvHjeKc0hQhQMmAy112V0A62VVI+/eGlUQPzEaY0mmO/TvM7vCVsD8a1uGrugnHx6Vr
bE0KVZn/dB26+l9dDWTOjyoZ37uusRh92/QJ9lRyIvts1wd4m+K2TDlj2UbBc9eJqo/8nrjQTSVV
UL+gf8j1mmTlJJh8PZ76h+WFeFlnbWAnsV2a2txP61DihkZl7SqGNoK7E2rZuPqEBz0Ww9dxUUJR
2dUDeQcI/jGR5odRFZV+uP7XpvKwvUGnxGrQ3ZekqMCx7BEDo0t4MHAV3kDaGfxlW1+6wQOzezj6
OG6CCdFv2eb0xqYfsWdaWn0U5PdYlO2X1nIi9GnePiE9Dzoz51heLNMKCG7mHvreBp9TAuXa+qH9
ux/4x0bH2u6ybKo8t8DSTe5LSYT6kGXNRtV72BUUUJqtkpj874iDjHzUiOgxlSmllqXXF4fHAkSA
eSO1yXT91a6FxICPOu5Xz6WJcT6lpvnl+xTLjtIKm4sNpI7ntIsNTF9ftGBU90vhvlAyvgQX5v+z
MbRsda9olPiXA5eOy8uyAx0qcPB88DRV0MdTzz6E8wJURNK476j/XMJcQGvBNfAXVcMakMcqr3qF
UYU1occpWwBHwyk+C730HuIQ4Y0nqKcv23PHe8LuQ33y5umuEMhilKilf1EeywpXKGskbToYC+Ev
29uIFVHfVjdQHAdzooF41QToMreInNWiXjnWDlfTannbjCSXFkOHlbmlHJdNMknZu7S/3i5bv/d3
HsK1LFf+/Gv70vzXNkt3tUMuUr93qaGSezUeI33860VV64e45bdOJnzxPHKsH1qC+ECt0uoXoN2H
ZVb2m+IUr42mNQfTNsydqyWR7+UGrh94wL+apQZ8hsKj0F3G01DDl0lm8Y3ES0KNGTBhZSh+bYxH
F5etYEyMDaxwxr9iuB+FyD/HClPPttZ/hFatwiAtXVbsvXLX3/a61mErqgLdr9TeCPdBXrC0bpB2
uXr+VnnaT/LJlUcMs8tjoWMzGDsThISh3Yq8ym6dCog2Kpm2VZBw/bKDNSfI/fbWybC604TMtioC
sUPZhvmrO44HipHFm9YbJaqnIDjmUZc8Bmb4Z/m4SXf5D4qhvDhl3t0HISjDMB8wfw8YlGBaCdzA
wg7NHXaS7wmWpOflxSiG9izMFnqt5WJxoLBKFxAkz4Yem8Nq6YOWc34LTRsNnHn8q/n3KZbueVXd
8jwr99+nzgxowabSNX4rkAYMw3TAt8W7X1pFigDN6bC9X5qJhMUCPfXQu/W9AyDYHGoqILDD1Hhd
CkXexg5cNSlM8dOZwK3jIavfyiy/QfPofxPRfG6Zj37WnY0kqwhJsC+nVekiE1gpLOTncrQXom/J
BxgybmjOcvscnXiDTnk2lysdgcOcrlWrmGjp3dL83pFmSk4OMjzLjnL3JX5VOmLEDQypT64dCW9b
V1B8+8GuD5HR3i2t5WXpYs39lqaY1UVmH1Iva5yHeFCVQ+Gi68pRqbNK7zBR0BFfbeJ599JHKoG6
zjJqotKy6MNj9TdLeuXu6xBdy9ZSD63LV2f+T/cayRKWtJwHBEOc5O/P+Dq+D3LJlcVn1FAKjkPV
9Nt1Aw/7MUzz4jGYlxyxKuHq/L3Nrdtmk1ICg7qDJRzKFf0qVdc9CT2RJ7QsN9bE1rOKrAq/Mfta
1Q6Wsgl8cocL8bTstHC138ADqfZqBU+w6YxqVzjwXbPGCF/ioHT8qsMcQU8GdFTIOwnP6ZC6Dbn9
PGWwbLwyVD634GvBZ9ExJTVkYz3nnMuHIJueBsuINlWSISCCKfBENdMfONfVsAzraZIBhVNHZ4WJ
yI61Oabuhtkkq2WvY4B0jo0TnIDnMRiN4+y+qm1578BYA0KX8btw8jtZJNarNCoHTUWIHciUx7dK
oYAwd3D++0iw1Jqiuhu9wxf5OtJmxFpXY61fwZaouDsie+4zFEoYeMYPSRDgG6U1JRBJ5uz60daP
Cc8I6DB5C6KdlCfGt2Y35qpzb/L38Z00NR7KjPi7WFWc52G2LMKPdyWE6e7qNpjGVT5nMLTOqJ2B
OjMKl7huzZsKGPznan756tdIsyTbQvnriGVPM44kJPdmQAQh4nYwbh9GYvtoG230VNl4VsQYvflL
c3mhg+nY7SMz+1kFhPHQd4dlGx00k3IgFZD+EHitSTJtFx7tIpPnPupzP82z5lWPk9/Lv1oz/sRW
H30kXKsU00eCLuZjXKyKjuZ8TOZQU5CJWb9Oxgwf9MGnWXwdU3iZttLd/K9jhA0vJc2KI5Iq76g1
o3cE8gTf6nUACZEU4Tbl2SBJw2ZXsez691smwcZGaeNtNoi8JaTARMdHqu6q5tfj8kyO+hhiwrCy
VJfXYt7w/dJkMQHAsF6fJ4S0fjuQuF7Hg3EqCz31YytRbojkLz1X4YcVd1ez7o0buoUCWLz+n65B
3l6WqasZDdfKi//q+q+zmpNKxnopUsqIb7osjBc1kNVz2P2jEXdvWmfrX3s07x97/n1M5VX9rpYB
JJRJdCSL1+rAMxbFP4CoavrL21TDECCeXyovwWHSvaj4dh1lOq/XlrcFHrQKmar/vXVp4wwv7yaD
krU3KneFFR6RjJi7DKj4DlReuVu2I3yneLps1PLBxRd57g3o5xWrpVdra621XzrUy9bl7fIiXAus
zGmTVYVzxl/9lz2jFv5qPRkdR8b5a8itsc8GCnNaLoprUGjFdXnHLPS1AUy9+94+BKG2dw2A++XQ
/+4L2/Svvg3evSs8Dlpsh93wvLxYGH1yHeWm74gc75KmRfu9vP3uU4/AHf/us+y2VQuzlo5gmRia
YfisYP5+LIpGpT49v9UVGF/Lu+WlDnl2QU+KVt/bOt0dxfm7ndpTuk1yfMyWg5E44tT0r/NQrgSk
qWub4coFI/vHOZg4OetiHFT4NRVaLez6Oi++YmRQXEM1Kq4iGx004oGx8UY9/+eOfdNh4Pe9tTIM
ZwPSamyWA5cXrJWLa72Xc89lQ93DD7OZcuzQaeQkzdwm4MYzYQhitTSRMpW72sBpaWnqJpJRBa3m
aWnGdrzhAak/V56uX9PcfF429zHerY1JhlwyFuOt1oB6WUI4h2WvYqkXkjSnB4Kyzae6mL5O7WVm
e+yTtsJPiYNAPEYfXyHWo/PX0jLcBEtLMe57cpVuekAyyf9+W3P+tkzDoi1I0nD7/rbLKVO+bV5j
0CxQ6e8WJ/Scx8W2KUN40bNZ+pc7+uyn/t0UdYQSzYNCs+xddkxDxsi+tDO1+JlpWbFfWmMujgyV
SHwyzfcS5rrIAuP4irfbsKmpZ/tD7YxQmaJ8HWBUcF8yFSI6KbCAHyT2WUvvrwMdI4I7Ldw51yO+
WkodX+GbhSwt+oeU/IsTBvLHVhncm6rz8aM3oDryvKvo0pd63lx46GxkCpzetKl7GxojWVOIj0/L
3sZOyMQY09dQgz3dmETsDL3i3iSisW0hk2G7HKXrPeXINknuPSXzXqfktHykq3TqCadXEMD5o4Ik
AciVhbJbmmM6/pzIncXDqq6e6zDwl4/0GrAxbSL5uu0y/dVENZbG7rnJDBAPVUVcTJDVmaRs59wL
C+wl0ewAXqj5NI6Zid3Q37sHBQ7D9yHTNI0MoljsWzxaDQvVSdQ9hVHbPRG0ROkwgxwahDSxvCFA
ph/fvntobfDSJ0Z2XvqTelLvjA6h5dKU8wlnFHc+13JML3NrjaeIt/MMa9e0o7wMBXp7JgBQ7aXC
3apiktkadvgRPbRRV36Q4ZTDEwznrAETte3UuAj9++TFsut3z1CKjzTQob/Y4oehW8JvcCY8UY20
z9WkCTKQPOdXoojN0lW44Hx6r7qPU0Y23KjGPEks2T9Oldetls+zESlmnS3eggqqoiIGJmNKah1r
RJV+GdvuDeLAeenaJPrPzlXRIOq2xpeiorP8hjLoxdphHfWf35Cyhvr6DWXOnGr5DRLV0EtciHfo
u902EKm5zdR02kMOyDc6xh4vS7OTabHRI1V/MZv6r72TFxr/aKqpLvaARvkWtTM4iaEkryo56Rt1
VOU9ZPj+ILS03mObjI+oEmcbB9+8H+PY3aBAm3/c+lhnyvTZCIYJTMgTBOUcPXmBvK+pZ5Ythgu9
Ubz1uYh2+GXl2N9lfXWiMkdk1PzuX80Wk2dihs1mzTqA3kL0I+oIYqCDJrfvM83wg0GJT8BG7jqj
7uov24WrwwVC6FycDKv0y6YnMiJsOcLwYoJfvMH9OkF/MByTVC1tjtdzHPVkmnBB55ZIQlg8pRy/
dnYy0nwpOxwJ5h1Ll2Wv1+nlEQABF/0EgAonsG0mQ+tsUt882/PL0oyy3j5OhEsurWX70kPLwY8A
fRycqYsE6ft8bF+ScRRZ+TYi9Wa9GLCjdH2pMPp/ikMIk7UGz2IxQnem+sX23PQJOD362l5lzrrV
9PoXbhuozbsP3MZ5hkF/eQgrM9iHWAft3CgrntIekKNR1O7D6NU1BtDtm4pr0wYbR+0e61QS0Nos
3g5CqV+lqr2EMu2x1CEoayy8m5WQoZJoTnpqK9GTAWKMuPaP4ZU1BmLsInxAVt6fDL2xH6z5xdTh
LVrlw5jE9uwo1p6hYB7R/8G1lGYqD/rEtOK7f1vX8VZtWLIt25bDuggW/hi3+W5pLjvUWH5iW2/d
fXdzYFI5dZlfEG/aD5kI6ovbKevvDjjLMDVLxt/fp6kNR+yaCVHfctCyo23jYZNmUYDkghMt27Sm
GAi7jvPD0uzKwN4WcQUbQiUbxwutm8uS7th7kACWZj2OkY9Tjbpfmk5avjTAXVfEVMETCvVt3bTW
rRpDBGzeozYk5hnoAgv+UP0DDUvdJbJiSbNsW17iuKhPaK6QLdNXnUpjG0yyOjRd8RMuMNJzL9A3
muomj/1YWFdTf2+pLSCcIa7igI0Zktd5ZynL9FE1Y3Wjgg75y7avHUH10xh17bi0sFK0rl7xvnRf
tsSWph6YtP7zPElWqrAiGsWXTtchJG3qnyEaqq9zsLiAri2mn4hf3LX0QKYToH9tHoBi/F6fvltB
8NVaxqoBl4vvfd1/tf4+bhnk/o+zM1uKHMnW9auU1fVRb8nlmrbt7ouYAwiSISDJvJEBCZrnWU9/
PpHVXRCEEfucsrZsIAYPKST35Wut//v/88y311Fz6m5FR616mgD/88zf402PTcCdI69zeo/uR6/b
et0Q7VA2Rjsjcm+aZGg34Fii3d9/f/vp99+KnoJZR2cDT//7z2nJTD97+70a2+fYozEff4admxjZ
7u2nt3+qYoCpIuIGA7F/P+BqatC/+11awSZTveQs7PCh/P02f79DWynDUgsndt/0/m//vL0XQUE7
+/OP//rX/zz3/+29ZFdZPHhZ+gdqxasMnlb1zz9N7c8/8t9/3v76558W3Y2O6Uhb6KqKiNTQTB5/
frwJUo9na/8nVWvfDfvceVZDYZg/e7dHrzBtvdpFWdTqnUFf992AAI2f3zZr5MWc/pswI5TitF78
cKeQ2Z/C6GQKqJGZ7R1Sf2fRW6ydirZlgaG99u0pb//YSWHP05J+32KmBJ1DoIJJQLzywkhelqOh
//4nGbVLydR6Rm2Ycw0tSV7SlZ+vFc1rZn8/7+0Bam4YaGYByOQ8IClqpJsitbudkSb97u0n/T8/
Tc+AnJISxtF36rM12blC29ZBk13nAa20rhze/eak6tbwnWH19Zk3nMMzb0ndNKXtGLptCd22P575
wBjo4/MC61eJjevOFEl22TVqfIm7xfQz6u2K+sb0l2JpDDiT0bbRgw6Z/vnrz2HpgA0sKnenUNxc
JFI1AN701bUTWCUIBf7Wu6ZBO6na+qj6/v173pTPRVw2uM/49wXt+t8CquH3qriPo7q50xFN3UT0
cr/91W7qcKe5SAzffo01iiq9rgDPn15joD1YenFVIt5vjHt6LeL5aKXx+dujaRa9e/8+f/f+iq5u
u6ZEaOlquJ66bg2so2p3ZJ+/PtGO/ulEm5rKdW5JW0PyJeXHE93YqU3A6qUvZEQ6eDGcv7cz7CUO
J9UAZYGwD1re2zn+++EuA4tapenZ7+f5VYNSGI7omS/H8oK0DnrYiAsuMYcG08zpj6099Q+//ei6
cvrREn89KzfMl7Yg7iq83NnCrNKXrV2Pj3U9Gyry4SMGMSs1Ec22SaS9N1zt6u3xhF0OGXORo+R0
zcsSvPG8au3x0a2ifU+Oec8ccPCGMe0HN6qj02g472O4paPRX7WW5V80Xb57+w1I4HD119/bK3ye
IfC1eerOWh3yI20u+sKVfz+Fl9Yy/f1SochyMRKfbLKQLg8fdAgI+6C/Ud1iP/SahsFbSy7Jrqdj
8ZQHy1oOjaH+UKH/b2gWMn//ag7BZYqG9Va3MQkKMiPBMJVXH3vX6eWlDgvh7dL4rw/TX/U2HT5n
+VAGnl8f/PqvfZbwv/+ZXvOf53x8xb92wXOZVTQJfPms9Ut2+Zi8VIdP+vDOjP7Xp1s81o8fflmm
dVAP181LOdy8VE1c/3san575v33wj5e3d9kP+cs//3zOGsqivBuclvTPvx6apn3N4h74zzIxvf9f
D04H8M8/79G3P9bNp1e8PFb19GL1H0K3HFO1NUMKlo8//+he3h4xzX8YUrMskulSGrrGnZiCPvP/
+aei6f9Qudgdx5CmreksNX/+USHTmR4TvKHBDIirq2XrpqPJP/997H8tYb+/tONL2jTKuyUNcaGl
I7PTVbRsus68Ok2875a0QRFRUxZtf9fNtZW+iJEezJ6h9q3qNcKPnb9+d26OLKH20fFM3WQ0y5Q4
PHwcL1cB5OdJ1d/R7QngDaaC1PttUwFptJx+KbJ2q8Y+1BkgCTSQam13n3W0h+T5+DpU1VKDVqyg
Xyylks+Ktlt3cXQf5QiEyS7j2geCRBXXWZo86P7k1S2zaoXmn9Z+AsZ5XdgBJfvmsaWmSFm1nasB
gVJU4kAVBS+pYnVnhUqnoGXXv2zMp0FNkb4UzPRrh0YYosjkgYgBUphKdUqrRUFuU5LVNp9RiYVz
V6OTz6iCzRhC+gX4AGZtoOw2YrM3E57aYIzn9XO4h9QRgjiZ2X4CSUqS83fb5n6IyPYONBbTHLdk
509GpKWbR8kyfSFIaZmiXKixvTQsuvoG2globFYaZIRdg0GIdtUlYzTLrIwyoHDuXY1qjdY/+3p2
RRpk/vVXqamfLx0uX/rxTWhnjqlPX/W7S6cJdeEDTejuAkfcI7Cd96TOMgCsKLzOY8hCptb+cOJt
XRsnhubyP7xoNaD7XPswfG31cGTTCoscmUR7B8aKjqiZrV31xc+vD09Mwdzfwd50Z0jHZhTAo7YQ
0jy4UqUrUExAcbsjT1rOcUfL5pkTQREoAA97hrjQy+6HqNQXzH83hjO8EoTceqqFvE5a13TAvmZO
D8k3pkegrxFpKHbfwsGnv8DP5VOoUwSuUH+sisGjJUrpCQf9nTHIh68PRBOfDsTSVOJRWxPTZDNN
Ju+/J5hPkmbkoLjrn7ulfhGc0Y2yHVbDhTfP19bvVeLDIvE+Rj5y2ixmTFU3dWYnU6gHE0rae0ru
oYq8GyK4DBpgVYS9jR/MA0+yFYyTLQi3M0kg1AiTEyDdBY3c66oTCz/LkVll3k3UFFvFp/yPrL5t
HXqo6XhyhjLbuor/XGOtsTT6+KFVpH1d5jqilM4yTwT7U6Dz8evnOGxDpcmL7hKQbB/PWonMDqXr
kN1Jem3TeFV46fLEF2N8vo4tvg+Lb8bRhWofXscOlW0tyeviLgmaEGi0eYWlAMokWW20KqT13EXw
1IFaonAmojKYgwW6sXRn3zpNsh2RrS4VSQseEPQXVyQ40Iw4MgS1u0RaTx6ikEu3gLZuY0zr1zde
pV1niii3eqE/QOZr4MSbq652z4ocQVMZlCulwLSkLF4F57rKvUVKmXsxUTpmOCo8IXoxd17EbOq1
xrnAg3cTDHTqK2BjGzcfmOuCayRDeyWMv4VNJGeuqIy1S9PBsrZC+Neo12ZBWeA6KlQED+DlXDvI
tpiVbetO7plth90oEomQixBHjZ01IdM6a8WFMqo3fd4+6zb7rD68MfwYEmab39KTUy4Cn7NDlzvN
ItZdnWADLhsaXEANvUDhQPyQQf7yxwQsQm5v8R2jMbW3rxRpPkQVjJ0GU6YN7qBng0K5RCtjdZ7r
2RMYCnfjG1myABa2GrKg3yi5Icl+OvSy1vGuAdY083qloVuQTvM0RLlSntOxf4c48E2Kn94oencp
GuV6yAtSgeqPcIi/G+DfNphQL3E8QfCcCboPzeHcdG3jpajaJ18G955jYxyZknTtf0VNcE+98dFM
0YfQDE9sO15UvcU6pDyMah1fdWFIcbK+R//wrMReuTJIAC8KbUiAuIbnRjtqbFL7vStywKMFODl6
pb9X9KUgZ7lnXYaHCkB0axbmdRkr0IvyoAEE49NoEcYvkVCiRWfSKO4GVGy+vhM+7u6mqdZiDaEz
hWDHltwMH+81vMkMlbpVdhdu621y1m6SC1j+m3D39TBHgp0p5hDOtGTommEfzIRGJ0cYlUVKsGOv
k5tu7S2RX+1ZbrckHOHY35wY8Mgk8mHAg4RBECZqqKD7u6PV4IJq0lLboFa+wkB6NiwwS0LzfGpS
MY9M98SOti0NpmFVF1MS492y3AWZ5lQNqKsxsdTd6GENkwZZ+NTSI8lqSSYZlXB0btd4StseduNu
iCdSHy5zyH4zFZ4UOkAkZCPp9iixX7Iw+WmCeVjCAQp+qrrcDZlxVSbQMgPbrqm6g9dqbY91P6qk
jtRHKS+Mjt6loeUOm6B3afnQapSKZHyXVPGeEi+lYYs9cXmrJjbYC48gJy27aCU6g/7JXqHEaBfI
7J3qOpRAPK1OS8+QY9Z3Yxuex141Inw03J+V5t86wfDDjNVmr9f6DcTZxxjFaQ29UcvqC66DJYr8
+97lkrZNgj13cPBalUwRakfa2kfMDYMFPV0b0Nmoxqq6SQNxE3iuRyLfNzdOVsu1oxbfMUeeIfOC
Jo6Hp49Nae8sCpU6vtkWW8zVYL6rzlVVpfumSFDj0Pg605sQxL6KCKS3b8sWV2NtdFetakEHxJlG
LbILTeRn0FtXbJCRv1YKgMzcXJdVPa46yx7mtYQ2P1rdppQYLvqmB65uEkDrXQfcIOyvUyGvIQCg
ooz9GwcLmqWXKLeJARvTCZUbVck2iof1AQ7l6hUWBOVK4hiDfhACXqGihRdhuh+NEi8REu+WV7IL
TuR3vwhWiS1XeY7LQGxQYaRjA5LCiBSosHRlY4QymOvYrOFqL+uHsQrBpqkw2msba47at4or37Cf
KEK+4iT44E2LS5HEN2FcmtfNmOE5jXPqAlea2yJkVsKQ8L7NQQlHSUSlgj38jJZNb6U2GV9mrVrA
OT10gWMz6FBjk0uRV/aJTNOUSDpY9h3iUxJ8Khkl7qGPd08cGbGnUaK8q+nWCW0X+ZEH3cmC3Hvj
Q2sFSnViRO1jVvFt9nNQjEn0Q0SznyKNLCZtlXVWcDecQZOaof9byG23Qt+/CU9sv7TPEQdTrDDZ
9DHPCkccRGdt53mhEuE7JNfepvvZ3CV3wU69Crbjsr80N2LTnIPOPzELTtP3x3P6YVB92ki8m5ES
F5F9UbjeXbXEmmCJVH4NXn5lrLFKX1cb9fLEeIcbE306nTqHZzqEb0RXH8erwVgCGgLMWKnetSfU
DbmURUuE08oHc/hVm9lTMl4o9OF9PfDhMvY2rqE5xNnS1D7tpRWj6qOmCvR9J6LvKUBku7tx0oI9
UYS8vJ/nXr6DC3YiUP20qk3Dsq45kkOWqqUerGrj2HUAl6W2h57aLuyzeOWv5Jb2vKWGQnpWrk9d
RUJOd8H7b5QhDUu38Ga1NCRX8uAyUscmRqFniH0WIZ2T0WuuZSAk3QwflVJZ9djrLUC5uEttYGbP
owEvECSS08HnVX+PXdsaV/kzw8EqNk0AvfTaKqeMWaa0BmcxuUS28/PaimCSeCohb8x2ufPP3C7Y
6E4YAY+gdR++ez8DxIWMJHaYsyBjL2sMapZx1lzR1rBFirZyI7BDOKuwNd4ZQvNpxgoGJLm4OEdx
hg1LmoE1i3CVyYClt9Kf6HNkipsGOmoLgx3meUpCIJY/+hpyS+CiuIjoSBF3+QCHwEyb9BKThy36
kCtHSzY4SewSUPmE8d6tpivaHCLyfazjQFE2CeT9FsMLrK3hkvvIc+mVSntAYRZSsTLzH4uYfWGQ
hggTovTMjAgN69rWp830Lu4Qs+W2XAcVG/66ciDpqsMmb8jP+7gK7QqRE9eJEfJOTktGWRHwqiQu
kJeWzz4JkW0IVbwvG/oTAvSy5mjNhZp9T0KzXI3k0Ge0NeLkoEkB3lF2a6eyr0ZLYPVXo2WZqDVV
RRpYFh60Pjf47sUWCjcl4OzrOAgH9BzMyqR5Dn2rummK9L7v/X5GGM2FYQDdhIvk0GyiviTjELLs
JrvIKi4TFrWZoDMEGTmokSZnO5GAZQyH5CddzVSram0vJ2aI4hgXteuukZ7eeuwtrkxPP09NNWSn
4hFIcGkodYP9SKMFC7dMs01uKf4v1wjbM6FW6Mk7O5vLhKpw3mR38EBu+rIG6t7hZc+cAT4z4hsJ
u06u86a94JJ+0kwU8UFFsqVLO+JEt3tIqWgChDUvQ2k+4hNdnKVwwHh219Ixmj42mr0f6Etal334
iFXXFmIT+NPAexC4rczQ3u2C3oGUO3QXbHBvgPXHt44aZN+G3qUdhT2dB/VAkdUaRiPXsDZvpE2N
PafrtNcr9RILAWqdvnvRykwyZ3tneps+GL0BQT1kvRdC3yU0LYSFOSFfYCqIKbobudnyBmhDrVab
Poea2AT4TjfOVun0japOnkpoUWZUfF4zIP7KkNzipgaypUDAJcS3vjJIv8aw7HJ9C7R0QeXltU3U
pabU2UwN4C3RR3ABPGhbYLGJS3ROh67iX4dJu4AKBMzFLJpZ3ic9XKwk3xqF7S1qp1LBzdrTWo+N
jyr9cRFUhjyxEh2dtgArS6obktz5wcIg0bgKFR+bfQbbOKYongpnpWrOXVB/B4l/amI+jMTfZkmL
BUiXhi1YkT6uQ07ZScKkTOzTi/qC7sqNd0GNaYkP4AKq0InFRzuy+hhTNtkAFmQgkzpYBhKNWa7s
ErFvV+U22vjBeriHZtZcxlM98FY/t6+qlXfl+mtsVqhnz2gTPBFeHKbMfh/w3x/hYLtTdey3RZWL
PRK+RTjiAF9ZL6IP95Aub79ea99qrZ+WoHeHO33X74IKIyX9GMFQ2tcLbeWe9b8aY+Gv4E0+g6mb
Fd/gSVH5VBanMtiHW7rpGEmlqprNyaYMfLD0RWoUCVHZ2l5VDHaMmkLimhDjxNEdH4W6gLQMDRbf
dGm9OzocqxOv7SgPtyt91V5VyC1myTxflstoD4eCZqBldWLMw9CQAzNVWHmETZajcRl9HBLmaBGY
QEL2+DVs0u5VNNQ0QYB8fWSH8fXhKAeXCKY9nkL4pO3FwCJUBmvDs1cwZWYG2K76ZsQb6usBj1yT
pqoJoSJJ49Z3Dm7CFpqZouqjti9S6DylX5x3LU2DqaFttLA8kWE4eg7fDXbwtZEQ1RTb1bR9ldKi
YmNWkwbqhRraN18f1NFxDJ28LTGf/Snka0u1c9rA1/YDPh96PnN1fx4q5YlT95YqOLjHTEk52JKG
o9mOdXCP5U0TRhU74r3dtUATBuvJZM8+02wDO0J4iLORNFgx4B+RWS58UvmN+Bfn7EHOwQG6M1wL
zpkeMYWicUkf5paP/RDSe+yDC3VJwaM5//q8fNrfTJcXcbDuqKAf+MwHF3FvNlE2wp7aq2cqCJCZ
umxeaH/7aS6MNUYCbPfP1Y19YsNxZOY12TFqTAYUQ9g0frxzPEvPBiuzx31YVsw6cVkvijy87QwD
Nl4ESdVqcqKPcFfTRPP1AR8Z2qLhzmJTxwZSPQzEA9niBJoNREfrkswZrZ0XcgXr59R5PTIfgXlg
S8P1pluftjYhXK0u1mNtjwonP7NxL1mU6IhmRtRcYPyTIJqLIT44qr+sRAJOKTTuOm8gP+HLi9rE
/smz25evj/3ITWBp1LEoBOGMIg8XPDzCGleo3ASRgs7oWwO3tzzxzYojEQNjkJckoWaToz+YPQI5
GlkvomkeVoHRnRlX8db/Yc5pIl17M/zF52gJF4K8nrdDvDqe1a+5OUu2tM8D7p0pF//vhyypqRgq
eQJHm6rJ75eFkfUw69J23Oflg0/DYAbpA6Xz14N8KuxxE1mSWpHA5tEywLB+HGUIbdGxKxj3nq1f
0ljaLiwcGLilIQJ0pQsT1afFNKCXCMpk/AqAoTkx81DE/rTBtCzK3yydNKIgIP34EcD3Gp4x2sNe
Xg/LagYArJor8/46usCZZDVsjClTdmrQ6U0PprsPg4qPg0aYkXRm+TZouYWssysexrk7Q8i3cPYn
zvGRZYnwQTCFT/GEqh1MraOmRm4XmcPeD5KC9GZ8WzlQjgJMxGaqherOwHkt9sJm1mr+qlJHJDWt
DiDacS8pPL5yKWDDUMt7Q8lPVD6PXfPvP9q0hL+LPcrSrjVLsYZ9N2Bu2ZaLrPsu8m2MMMRT1l+f
h6NjaQSrZE0oJR8mq51Cz23EFsMeK8tziHnfKOldhA3t95r7ynbsVEx+ZDyS/wbNEwLAPw2mH4/N
z2jXK7oWM5dBE9BNzb1VYDnJthnCODo+Fdn0icD8yDdtq0xSfMckS8Rhx4MXI6XKUzHsR9WzF12F
wthMlGpl5N4ZrLjoxFV87AhZEQymLMn/69Pj7749pRmBUgT4/LKlOg+rcEWiBh9EBdVO2kdPHTKG
E9fykTWI5hbuUV2HBWQY+scRVUMUGGUoPWsQMvNVvelW0xrUnJqWjswJH8aZHn93ZLGTpZZP2WHv
WuS5SB7f0U9Gc/yc7AS3afYDpyNr+/X1+Sk5y+3JmZyuTIGBqXmYDx5txQsMxer3QMWXw9KcFy/B
OtmaK/F0aqxjiw1Nd6oOb5XSMzXnjwfoDBpAvtzo9w1R8sL3YVSFfVjSdl8z3fkYdJn+OtfUO7IT
wzzu5S5061c3CSRm2JjuMkk8QWH0aDHM1gjpwznUjmHVR1jujYEWrVLZ7APotySaRty9+uaSPk5x
3jZK9F0ElVx/ffKOXfm6AKuNo5lg9Ty42SrhjTi7GuqeC39JKew+LtW9NSagfEzv+9djHf2iiIal
TbsU/x02MiFCb4qwEOo+pYFzlnnxi5566MBlZZzZVusvFMv5xT50lZpyJC/pm0Qwxt2JT3EkJrFp
bNLoDWZSY/X8+BW2baulNL+r+8HO2GGH5jfNq7zzEKKeTWZlMgxqHHXRkEBDSzk2q6qHYB5SKsKu
Sm9nvp0WuCCFuX+NKtr+/7mFLFOlAErDDtuhgyusC7CJAhM27qul/jAukB3/TObdj34uH0qyEgre
Jydmv2Mruf1uSOcg+V+mSee1IUNO3g5Zv5DLcfMsZzVAqzk2aQv1yV5+/SXoxyaK90MeXHd+ptpZ
5Frjvo3t5srjgpmFLp6cXt1+l3nzXfS+AYcZ7KEd6ytU3sqllXuo8nPlpVFD7byCATCn6+cHKf2z
IR92WdmBbBFttjBb/UpBgoc+0+zmeaTe6tL7mXLpzSi3ILwx1buwqPdDqCyBSqsLowXfJ/TUwhwp
vi4wkz0x4R8/WiK/SUrpSHFwyZXC9aRSaSM+tBvUSD3dGV+fz7d3OIiLuH+5p6YSlfhUoLIQGFV5
MvYo9SNr0UQd+MmqsX55/ZDhYVhvLKPB776k5WssmnYlMb8bEVje2SGlYd+iTJlOmgMPWMFaDZ2L
wvKL+dh26g7K9iMOTqu0S6vt2PuY5A6BBZS0aed6Kk5MEoenSk7TA3025MdonCTb//HuhOrk0aoS
9vsiyOYuUC5fO5m5mYLE9yfrcIzp8XerVBJWQZbRSLyHGnMH2xukn7ZVSPznFTLGjBRV0bNnxkw3
mhdGfVmCa/v6+5pW+E+fQMDK1oicNeuwxqdSttFQ/HR7DA6+jfQwaqq60M18YQ/hcnIM/3o4ztuR
ASk8OZIhCakO2zcy0TYy7ES3r2yxq1t6a3RfwdOpoXjesUFb6rn1lFd6wKeg4iIs2Dz+mAcAWdVk
7bENOXPdBhr1oNz1pY2SoXSp2jswLmSSrYyguDJaoS4sgX3p4I7dbW9rmEprfUZhw7lEzY8LhI0F
NVZRlylK/FnhBPmWHut0V5ZluDRdz54HDuRH3RPhssPoHH1S8wzXbhs27XnTmc8sGd/odJJzX1YY
6xWKdZkbeAJj1wGfui3aWWTHNGn39w25lxk067tCb8USkz6TulGSYiGk3dcmfalmpOGTPibfiaLv
9bAEgWggSAzbLgFIXmNk2sIxLcLXusqGTaq70DLs6EGGDcVtq8AgToBoprtjbhcg09BAGpiQGUN7
Oxi5ubCcRJyhlHjqcgwgjRKzHfSnaNdrZiphGEsdU7UxCO/VdsgfspQEkWMCJDLV+CXUlTPAZj9M
nVcA3nsSMR2bYGnWdReAjVSgckQtl6pCXQ1L4axeOX1kw73pX7sy/5EIaLs16u/UH27ZkJh0jJg/
QSpjRasoF2M1sHzhCt6rJGCxKPyhd0QmZZRfeBk4jTH32zmgnWZWJ/kwBw0LYT5L5+gVz2Q0klkw
fqWO+kPDbntq88g3ppOghMMVtTa0y7hqyi2WuVhuOQM6wwCTnf417UJ1aSMYnikhYpR0BPpBAxRO
iMgwPMvYhhmKhplM0c2qbbVtbRprrSHG00+Rr3pbv3x9R0wz7sEN6ND+SAOBPW3vDkPwAEd0v/Dt
du9hCEivr9jRbg/UQ0a/vh7oyHxGsIMoRqO/3BCH2Z+qDv2+w/x8L/yzNvKx4MpOLd9HJhOOQGeu
NBydnerB6tKRBdYqR6/3IDlHUNDQDrvE3PkuCMBCR8GdKkr7NExfqzW6wdKiDDWj86+b1ULLVtKg
daKn5omnYNRdwQIb5kY29N++PhGfauBSIwHHlG6ZU+oPN+2Ps27v9Q5WT23zFmXoK8L0ebKzluaM
4G/ln4kTeaFpC/zxGzZIMNpEUhbB7acOA6M2Kpd6T7VXTP08kfBaraaFLo4rYFUq1y3WHngY5ycm
9qNHOVV2pk0CbrmHF1ZkNQ2sWrtiMwL9+aJaTwUPrLTmLCNrZ3Gyl/ewkWI6q+/HO8gEVCXTipBG
tU9t80nm0Y+wiMm1edUc6gXuoH1u4vaGZV4Ou2sZWcFTrZGF9sK8PQfjyvpqwwfNTa1eWKGhzNte
+ndZi1i2CLvHwLD8U5erPPKRNU3lDNkmOjHWuo8XwmD5hloMabl3wq5Z9zqBBshQemFldmEUoQq6
XlLzy/oH2VjhCuvFfmEXtT5PVBfWCdq7UKKzlnZ/R8SD5q7oHwNHib7VeHVURkdfJSDORU3WTY0I
Yke/ec18GgQ6pJJWj/bWNcx7o/B2oAQHLA1sY7INz8/YjWA5446vmQuJLQXRNleBnNzlaRBuKku2
G0CXd2bTYWJoIgywRPA6pDHaIBGUd0rvFTNMI88QmZjrqopfdfiRC9V1H9BXarNW0R6azv7RFp3c
1dWw1fCWmhlOf61DYlPoqFuOjRcQqWkZ5H0Ty9qpVbhPNKIxF45mNAr2JmmJfjrsORH599JLtz4c
9mVYe49kLK5wqLwtU+PcbsdXgwtxVjTyVRWQ+gYozniOiJ0l8u+U/i/VMMdRx1b3Jp3MrvuN+zMD
1NOBUe/pLAi6b/gbTug8Gmala8KZL3tMQbPqQW9RMOBPkaztsAyWwoEY3DtWsZR52ywHpdeWnZtT
j9fNX1EO7tuHTIyjgc70il9hLMtomQhwYxX7n1mY999CnTWQdW2emm4KSG4IVxjs2NvQprXMSJ2L
xmGisMGKxCYGq6lHzBaAg574fYuO/qLZmJe0bBTduCpSc7Iwnz4wJ7yfvIphS6yx1OznDQv6WYMZ
zLNaqeoWbEV/KtL6HGhR86EOQ4mBO/NTxlvXe+mOepNT86Tze5avwpW5NZbOOlt1T6fu/sO0Djc/
twIt/KTWBXnYg2A5pONQzflvD2X9TNuUG/yulv+LlrRjB8XkjQOnRBZkHOa0aXiobBem2NvULeZc
hWuQqDNrLRbR6mQhY7r/D2Zu/d1o1sF2NPJFl9N5kzOF4rL7YM5TcI93v4fTs7myONUU9mkDPJ3H
9yMenMe8TauoQZZLeqy7n3bd4GVr7AAWctEum31SzyHwJCd2Ose+vPeDTif93S5EhHbiKmgYqIN5
G32DJH9lrur1qZTVp6zL4cEdTLdpg3q5sTg4e0f3+2rcTNoS6wzx2MnV6FNt7/dYXJO0Lqo4oU6h
yrtjMpLezpuSCwVrYjw9xn10lrII7ek8a5ew+OfNBq5yPO9/nAgunMNE1jQyIj0a3lCtWWhpPo7s
+7nvKVAG9oGqKwuoOT8bDW5kZ+a3aBge3gC5EYmmBYI0+teE/6CpCSruJAsRmKmYRJiinuM2T1t1
M163ZXarKyMey7RqkaNT6CQW0Sx2WwjAottipbiOe2Ot9t62T+VesZATlEOCca1rbVrR35oYq63D
unyWJHSQwMiLqLPuRONeDsrwEhfkt7MM+npgsdfw76THEiFC5yofaHYeW//VFNHd4IxXdSoukYRc
9Er44ETtfd3LSxFYmIXKb9inP2AVOC6k6/4KhmxlKSZsfHxzc1fu3DLUN76fpiu/da+lNG+6Rlx0
/kA3tSMf3KjdpIp6VpS4JtVqTm+Ude/5/Q/UVDe5BkSyqV9Nc7jPi7oiGxRcyNQOAeKl2Jk1uBCM
wfgaBu667wlsM5o59U67Rey3a8bqchi8eVcNFJfjx6FDP5gb522FfEbvn4Iye+7NAP436qsqCdeO
x0YKbPEvG8401NRe2dQaxo+Z3wfzHtu1eZ3rV5mPERUuyynSE5zkspYwIXJY9arssulgXFvTp7Yr
mghUMGxxKH6Vrg92oFfwkMhfrcpDvVwq3+KuxrZRYHAda5ijaXhKIeA792sEGyFGyoMgSBhquSZp
QvisxdYMFqyzHBLzRzpggepU3XXZi40buOmsTdqfgoeWkXT8uR0bd2Fv3PAJ7/WWNyb2bOd+NQJT
ltdqW3AI4fBUO7myyFA10kan0bvtiWRVQtZZFE5T3baW0iyqiobM2M3EjgYMrJkV617rnRrjcQ27
7tJjde/GftY3yn2vI4i0s5Ttte5mM7KmcLY1P73jo2PPw4I6dzHXmaOX87d41Logki1nmdm0BwZ1
8gKfEWm1FN4yZb1Z5WmezkdA4xspSoxlkB4ATLOt59bsz7G4COdGG5dnshftiWL5kdvYMAUTCDGS
hbr2YLIK4VKHNA0We1n7Doy/8VE6yTpw7HWoOieriZ83ZyxmdJnRKkQLxaf1s9UgvFmIP/ajK0Eh
0/qupReBuhaTiXeT3WJ2t3LbyQ4Rq4iqwJskir51QXGvG9XN1zPY0QN/91EOVgM3r7oRWVax16Po
PGji74PKDpiUNDoxeaJV4MjK8+GwD07y2OdDC1Ch2OfD97jD+W4ERQV+iXZhRKmbrgT/aJ/q2v/U
DcYM/WHU6ct4tzbgtFpocKCKPVyyq2KM9oPSPML92RrypydJ+ANpwpCJ2W4Mm3lXm2yW8WmUdfoz
l9rPQLPuLds5Ua0/ddoPlg0QXWFjq3wopxvmXo7o2OFOWSf6id3v0SuNnZotVIPyx+HCGDSBbxtW
WuwtIaARW+fYiVx/fQW9pUYP4iaDDRX1xKn34JOIFLSfisFRVFA56JboVcdt529Kul2u2TEstHv9
rNlni2HjXmYL1JnhTNawA7/+EMcurfefYTrf777kvCUsyGC97BEzshsxt65tZzMlmqys1RXmg8i5
m+ZaqsXj1wN/ToIYtLvrUzseSAymjo8D+5pCe49q5vtSde5ziceXFT5pIHRmQWuxqAbzr8f7nED6
MN5hkIpzqU0yzSEkrmjAI+j4pZb11tHjU914n7TB3DemYH5C6MJ1Q/7245GFTgvEarpv9Eqfl043
IUF3EIpJs1KqwcisxTgPdCWt2spFik2ei8HJ1wf7qbzw9hl0GyKAQVeufdjHY1pd0aaKm++jsURC
Vbbo7fWL/0vamS1Himzb9oswA5z2FYhOvTLUv2BKKZO+7/n6O6hr924pIo5i731eqswqy9IDcBz3
teYcUw/kW7hwLFMRLHTc5WVu3pvTsBuk+qZTur/pXF5OPYSdAGlXTYo6pVm6awQxB8m6NLpd1JAr
M0lEq2m3YU3o5ZQ//fzTT8wLWsMYadhqo4k61BMPxDSprPPlQxp2nry83XK6Ge3yit/oBsWZ7t2J
WfFttINVvO90Jc0iZsUk2atQeWZZWxfy58+XdGLNoslj4N+GDCGOTmMFamjMcC1Tr4yQp2eUL1Gf
0PBR7TOT/MxIh5O8Ig0HpDmH2YCEsyb9tHG/dVTZiY09MxJFV6bxweplUq6j/YMtEh3jwdFBy4Gv
6XFbPMjDTATyEpEn6epb4E+XqpwNLjmU16DK9uGYXsVK/9YkyvswknIlwSdvTfsxHTuCmEuq/Vm2
nw27dWSYnW4kDZmTRXDdivol74Az9X5leKoCzqKHPUeBpbgDlXyFWDm6Bf8Tr3DevhvsjzxS/tZw
UBun8zUcxQJ9JIBzrHnW2pYkDCvLu6/p0cc/bjo/gyKhkJTi9Xp3p5JsAZbrgSLKXzUY9llHQKXS
Dull2liDV5oyGW9d+06G26Ww6nDD32ySl2f8rpbExkEn5rUbSZLhjbzKSxLhQiOxaW6SE0cv33Rt
XSXXT5L++n0JO8O2bjm+O6kCSI16765NauOi7yfLtau480Al7PG30Of0KxorFQYM3mV4h9P8m6SJ
XegbW6J5b+sBdG0A03kLaANsV1q+DFJouZUMUcMgZS204q0/FMmq4NDsNBnBXLK8cDuK8EKuMO/A
VPavCk16l0Kthr9TSetpJH8GVc26K0jwLAJ8JTgjZdqx5P6NMy7wkuSahbkQrcpi+GPoAR5NUnUW
6qdLrtoN/2dEaLK48dXuV9UglJBbaOCxKGhk+a95IlrHliFAjeiL14PQaAM32p+2N++rVBYu4Lxm
qyb6Qr+2H31jpqeeKM+RTBA8ParwQgjJ2qWEb0xdmO36vuhIt1QedLmPNj7sCXJ2xNvQmAZvXHpH
JFfo9VNlr3QbyEidxrcEIIbrYTIDL7bDYLUISJyqGIDgT3GNHq9M1C1FaYt8Ie0PDpZVpofVinzr
9DIflNbRVPFq9qRT1DHdudkEN9tXJGmBVTWJ7TFvorgk7jiqf81L4Gw5EDPT6JxZ+ybZGmmynfPy
LmipAmXFM0A23Dp1/Zy38yvQrtix0HChPumvZD/8GLPusdAKnKEDBvKqGuiHEUS6jUnC8agnZa6o
Ijjmo+/Y1EqdYWb62RHBlHMI3z/N7bu4nm/KvPe6ItsjBVxpdUxDPVHhgbajO/pgI2Ny4U1J95Ke
gqAkSY4vx7swMipXaP14MzQc+ZCwkUzjuzbbz1GF4RpiHq2l3FpXujaDnmo3dWF9BFOwbRCI0BpS
cLLWN2Fi3Wh6qO3knIKxLZbwV9Ir7vpBDxwt1S5oaW/H3ih2lQ4F1pzH0elQbFCP7sEzh39mCplZ
Yw+4qZLJBSnQO2Muf2T6ojHo30Z2WTQQk5RIda3kuCS1d6Syqk5btPq6DqPJG3SruS6MPHBHkpeg
U6104mmc1hioXlb+ZULJCTgtvjDCeaDRJEtwsel/2kMauHPAbQAgq3lAVHdD03jhEIxXbSPVF31j
vnFghw0arIQfXvFtf9VrWFNJkjUZp1mROmRU6at0nHbjKNnXiS9pKLen10iadqmU3EsgyEmgCQnO
HSd9aw9ZRxpeo24gLpAGEQdbDLS2G9ukzEXDXWCXKyr2f0xOqAihL+VeH1fp0h5MRa3wWW/iFwMr
8WYwiXRNp+Ee+DNSamBfcxY/+QsVLKOkuq1bQsELGSVG2Ir0ObIMV67Feh7tC6VDeI0lb4avIsQ6
gTISTKxXQnvL7fxR5+qLZiZCUJU29syCkksiX/tFof4NhJV5iVYpHuWfy1K3XzMK5U45SyECjv6+
izE7CcrSG80gIRk7/3uBJtnNaUd5lMJNL/UlAuVoCt9rtfInC8GIE5u656Sz69Os8HRwtaRGDnSy
7alxsaynBMUGr6xZHKnx2ROME6ges5qeth3sQo1OtpoqVxZmsVU05899R/yZWmW6F7VL27amaFja
zKapV/e+VN5UJkUUKWMwpSkvCmieLpiGC7i7D6LGOlJ2IevdYoDwrfJONNNvudE+ZSWT3CmLe0/j
i+gk1Ne8vAoebSDPju/3ioeR1ebZ0vChEUxaqEpFwtbQomaR8duSu1U26f7Kt3VMAfIsVlIVGiu1
tsQqVfGC4lfMgHrXF+mMGNo0u5cw5dMbQ0DzpLp6s0eQv7qV3WlJ43t5EfHqx/Vda+ibQIcsnIAu
FSxfSVuotI7beJV1Na1p1XwmbxKaK1wOpbiehuaFdPTBjY32XM1dPXG4+rZ1OOiBDbywciia4kFA
zC79Zp2WdOkT9pNjpF2WkKLjNLrvomwPK8OFNLzU8TZKxSygdLSeK0Qx0G9GcmYtg5/7wVrtJtH8
K48pQphCu6WBf2bDc2pbz4+mXYt4Gv3ioSOh6jLaD1VVUHOWPkTuKL+1V9uN8KT24CNdpt2Z8+Gp
KrcJlkzHFYUdGX7g94MEvftQ73X2jXEfEj2KeiegFiuatULedkoISEvwRQ1IgHniLASZkbhmqmQu
zdXNz1vYU21SU9cpuuiI1xXqHt9/C3yHUGnbgI3yEK1qslwV9iK1SnKl5MOVKL2gsJmc3JeuUZ0y
v8i12CPn/cyp8eTvAP9BtdrGGkJ/+vvvCFUpy5VhLh7qCY4P3xOjKr2+qOE2E33rJ5toNtxhkrwy
ghntV9s4idlXKmdmw4mNNlJ6ZOYGR1fOz+L7z7CrIQzM0SaphJR6AJiu6J6iZt5Nze7nG3/igIJW
1tapEFjyQjX6PhAJx23QygtCsG+vctGsCBhwBiqtPw/D8ZS/6Pt2HqeahiSB7hRwLu3giqBnD0PB
x4GvBMZh0SgpYspi1clEfuVrpQaJVgfZ76bHiZPqtOyiQtAikDKCbmidZvlsOW01/DKzJcl0tkhV
E2QcRhJ+8ilrERKbH2NX+Ovcn7VXEig+tCxmr2FgXu7j3Nr04SjcqbXv9EgvXSlh82ArF2rf3Wa1
THJZElqeFZkQ4mGjraNhSa/V+k0uzTdJyOQXcvQ4lv51oM3bSFJpT8f6PpmIuuaLsps5JCNUgaaR
mdqbOmSBJ+ucKI2k7R2d6BJnZJPsjLXf48Ju572uJtkO5DnplEalerHUAn5CoeHmZhd8YMqtgJZQ
X79dOqZzSIZNkQ2/xCynO6WNUcVqwy1VfwJ0unxE1USCT6ZfDa1KT6Wc15FCz4JIvlEjBkHxb7S+
Il/ZII6nstXSFXHPpzabdTLv5D+0DZ8MG354GKyDVgg0I6h9mJ9vYSn/Gjk1bdqUQDxr8G9N4V/a
xlWsXlUU+aPG7dsNSqlpG5XNG0YuYieL8R5512umJb/PzKLjw7shA61b1gdVgX54sGKlqHQot5cp
1SSwfo75QU6AU7nJdc/Z0CGcijg1cSFW5SZ1xcPPgx/rRxgbtpiKPAi26OF5tMAmXYdDyCupaI4d
/A6EifP5Xss4/lq/SDxd/zzeyTfm64AHX7HcktQAY1z6kIy3U//bNtqLKiDsm40EzXIgCOzVghnP
7rT6eeTjNWG5UqqGizFvMRJ+XxN6f07qRLKThwDhGN4B5u/oznVzZph//DKHS8LXcZZF8EttcOqC
pAK1liDtJMA7Qr6rvcrJna/ra/KOV1af0MUJP81Kn1ZZyKyEaTWpwLuyyr5EL+KkI5g+uTlT3Do5
yb5c/sEkC2KzEjbR0wTi3i99H11unbp/XyLpAYWduQmn7rWpYtWEK0rv/lD7AnLQnxtORw9YlMF3
TV5WFhAmzmGwT04mZKVCh9aFx/Lw+6qjWkwtoScPypCv2nnaiS6lLTW6EqKZ9F5FwTHFzwt+/+e5
dOKDavBdMRUNoOEy9rJX+/KQ53JO7LZQkgd9kjWHACunZKdBpvuGoEz6dv1znBG0aIY7Q6l2SYRH
T+2fU7k8U4k79fqaiOhNmWqlfdTaGSZoKySo0mUwldKRSnk1lgrFK9ZC6GVp+NZp6ubMtS/XdjjB
FzIRoDRqc0cbLHbWWa/Ren5QpnqltIB0+shTAtkLqv5tFsmrEgPiG4ersfXJS1bfZzu/J+8AyU53
Zp6d6PqjfONkv1RsBar2ZSJ+eQ6G0kv2rAzxg+8Xu0DvqZOM2fUwkO1R65z+ig+UqZxlwq1UCMfs
Xv/ze8HX37AAgvMTxGHd1c+GVjKDIXkgS9mbVrkXXNiZgz/QtRwwpI/p4zlPwXEB0fg24kHtNQ3k
Fhlgn7ChbnfNxti1q3D7b4hh/gGZHzxmTWWhJGNvcWkcvsN5IJQ6mXi39CnYW9l4b9bJr6w3b4bS
3Nmweh07TZHKau9WBFRbxxpMhbzaGB05e619kSLY0htoshV5LiJ6G5MydSTf/4DN5oZDeWHo+WeE
XIzKPliizCQ4tGtClOnFNtewpmndXzVJ/iaRCFw79O8adb5Ca77LpGqV6uK2VaCk4ZXVL0U/9KvJ
qO8rtXjNrBnWgmW9oerb93Kz0XoWn4odZ67oz1lvbcIWVlCvJrdF2f9Nhua6ntNtb0ZvFZU5BzNN
CFoFXlEG5n5dQ6enQlJHgO6jfTNxrtPyfKvODf95jH7BKyQxiRCeG80M70YUZU4nWbeD1i38oPz3
qHKYBnFXOkNc/7WJ8XZb8Lvs+jS2wRBF5wGGjw/0sMqqB0nN7su4e9HT7t5Ws+d+zH6NAv4dGJ9t
loQ3Sd185on1pknZaxUpErv4wrq30mwP8Uf3+jxNV0E10teeKBYNVDqKCMlFZeSftMYf6OZUWz3V
Cwq+4Y0W2m+10uxHpf9rhyX2+Jcx0t9rUgIIIkGVTKjF4FZzI68zO1vrFWyuOb2aJ1G/aCr0X2OY
2TVY0aUcSruuC1PIlqnulrXVbIU0XSYRPZTBVqfLAjfC2pcsiidJ7a8kO/zIE7h2Na4UJ8qyG1mi
Uo1kAEebpbwsefWUemIN1JwVu6aP+KPU0r9JLO052U4uh5jOmYL4ps+Vt5kopkGOZ25xdj2FmF/A
j95Qj/po2mRnjOO1aE00eLYS79jRvuOAt9ZyDA92CiEw6f6jZtVbTQz0YofiryqilzRsyaCx63FN
zuploXBiDlTxQoACYildStZC0m9DO7iJJ3aag3Fbq/ZHbpF+G7WW6tDE+xxTzT5z4Dj18gv0aVj8
FzzGoaEineBLBG30r5f/31TCLeejw3ef5ZSzIt4/DIfL7/iyrEYN3CVStWPkfYu/EYvM1l4Na2VF
sPKZL9ipS2Lh5Gi6MCKPZN0decN2JIUxK+ii28IBsW527VlS2ImPFl9JFSW8hhZePXRPkkPFrM5t
e4/51zFqaonn3E8nVGEmeQV8hzllsyk5vGm1jB4Xt0/40K7ntbqqNvUzVd4FcKytF1FY5MXXIIjO
fIGO75+pmnBgwKCxA+KRfX9UCdTDtmx9e1+ro46yCylUOjVrtVGpreT9XiO1nEJQdBOq2LsrubyN
A4Bw5thaq0bhYEf+sWtp7FzSKBdbbTGrVeAk8+WVOPNbj0/LIIENTPQGnk/zqAwx6mUz6W1l7kO/
f52Ucq3wJo9wawRHdCsjITFaCo5Ne5GPD+fGPt6TUoX5v2UYEApHczpLBJS21Nf3mhrHHs/vKRHo
jfK0KCHsBrcKaQlFStpSM259hdBW8sH7m2jWGroasw0j1NRcrebgkI2BTt2tXmCTqRM3LKLm0trw
8xuSfqBI2/52GoynYhgtr1TlyzwC9JbOA2ir7BLpwi9rTgxE6wQ9QJHcVWZx1cYKvHRNvNnC/xir
clWqvQpOXHVbQ608mSXXpbQleVMl904pRLa1x7indkR1E+HaZ8uR3lNQ6npNPaHrkf23KKMN1avT
rzGhqCyRQ1Ga5UW2dCQaK/ijQWymexEoq1guM6eJrXeFI76Dz0M42NMaF1uJcGbDfMJi8wiM4dZm
T+/FedO6cmW9+Fm7asjGGtkHwqrcBP7S99Z7ww2iaj2Xavo4psGbYmU3Akiw3kAkNyPjyiCHh5gt
sWrq+LUbIHlOoXyzYEu0ktRnW960hJVIgayCUTMe8qF4Nydxh7cQGbjCjOGLRt1cD71JbulM5oBb
z8yW4+UCM4VOO93Gpce5/OC01MQlXQiDPa65N+79Te5J+a76Y6/EZvBkz05WHVG+ZzbWx9UxcxFU
k32wlC/pDn9/k0mtRxZBYO3DSM/RtfRwq4zGDh1BS0F6CM4tHKcukSIZXy588QapEN+Hq7txivpm
jB6GeVoHesx2XfeEJj/0FmQ2vyKudBi2WUd8ZW7fj0qwEyhJaZLcBd25wqBYdq3fPziWTKF0gaHx
MWAv/f3HsCZkDV7JADSBROUqWJkFcS/K2P7KTFHtzIAQ+HCYf5WN3F8GhonhRPIr4Hsi37Y1mWZC
VPlm5LTjhZLRvA4kurzrlo2Kw8JiO7V6cWWREnQxNmXhtqLMboj9JpQulLqXsafPm6h5d0OTvbru
4iW7wc/kl1Jp9Be9ChEX/jy/jh/1crlsTSnKKsfaBklqS7VKw/AhMccdy1HicWT8MIt8XPW80Gdm
8/HKx2iGwuyh+oEp8mAyK6PpD6HMzVXpMTtIRbZjqCJXas/WPo4X+O8jLcfVL/sGqtcTF2wFD/61
daE/W7toh8juOfDOYVlOX5KOIRMRJZyCg3NflkXtaLB2PkisemqvO3JLYPiZ79W5QQ4qOYLt/Qi8
PXioxskraIAbqeQZ6n9enF9u2r+u5eDx5POcKMMUhA/pzqLpegem1TVXgKOfSuDq/wYc70RT5vuI
B49JJTpMZMTg/cN0My0n4fjlkmjEBk9KVpLn/zcTENUiqr9Fu35YZFT60SwnWosPrXo3FFd1Ubg9
gQI/v1MnGj/s8ITJFo+t5DGKTLLjUJ2HPHhQZhEhQmi5lWb6MIMc93T6ejTx+9ptrfEpkvL5op8I
oewTLbi0aFBh7clCT6vqc6KyU686uUsQ5cHT6nxKvr8SgRiK0Uzj4KEwInJimiBxEr8NXL0bd71y
Fju2LJSHCynUB3k5tpvmEa7ICIqeREhT2g/u5KLzdmMYvJBYryaPj/ZldUZje8R61HAAfh1vWdi/
vPH60BHUhY5736/nF2xPOaxfjwBQL992nn2BXrtdTet5JV/VF9P23PD/gCt/utyD70adR4kVN5a0
j3lTr0jl5XQm6OprLc1FEYAMUorYRCLRP9e1f1d0Hfw1C6+D1Q3F9dyLP61Z5y4RgdoqmMK7OkQC
pgW2WKuEI2xVJlxAjQGP99R0BdGnSjbt4ja5NhrrBm+7N/hcW11lnl1Ay02Nun4Jikg6N7dPzqIv
j3X5mH+5zZMc+iGVOG7zh7XRXPty3iKFk3Kvd/On0mlv+AHk+rlqsfr5rTo38MFCK/Wt0mKtYT5B
dsM+TNOcI0QmxH/+RUR6gaqXowEboMNC2mTLeVSXvrQPsuS96ZqnSJczbOHhtpeah5+vaVlQDyYN
Y0HQYduDhPbwoGY0YValHOL3xDiipdMIeiqqB2tq4QRm074Y7TNvyYkPCYmcmoyY0baIDTyYpe1k
90lvjtI+tBKHQBKN+kzoP/18VafWPxqU0IFkTAU6IL7vc6Qr5i6NbXj7g5u9izUCN3LM+ZK0K7TJ
tP0e0Wy5Z8Y8sW+DEISLn/Ho7h+tbvmgY14NpL1+q7oaHTYHG8Miw3ax8JP5eObJnZiNCsWPpai3
/OPQA97oDXkis+Hvk6i8UXKUkHMRRpxhpauJ5uuZt255qQ7nydfRll/z5aXDYgk5Q1L8vUhDKK7T
S6T8pwxXlk8uCE7kEubJUzt4ZkGjBY1aCR+AwXillea6SIxzz+jkTUOHR0iVIBTDOjhXTNEsaYM6
+fvpvvkbbLMLzk2Al0yqmngbw8tpa1+hQL0999U/efv+Ne4hb8eHWzFwe/290msPRitvVaxmZ5aN
U28WqvH/d22HTNVsEn5mE8K4p5/tj/dT+yJb92fm+LnrOPjEmcOsJ0HONKA1iRBTdfmoerG+sQ0Q
yrTGW7yaGR3Lc89tefZH0+/LtR3MDRktoer7PLclI2bx2LJJcfLL2S2dcVNuznkazt3K5TZ8me19
uZxTGoaTKIIHKGBF7in+r59v5om5SGKgalHno2N1xHFtUlJoKa36e2xIa9FdzqLkTO+7I6kn/81I
xgLlXIjXh+3eOaiKvKsZacxz1ITo4B2z5mOuhfKFEp4DbZwo/lm00PFg04uSSdA62OaVU8yyRZ7Y
3r8Or4yNvGoc/LwSjUiQcMGdskrWxF+dgT8c1/6QnGBYJuBs6dMcVikUtBPCnHre7Cp8GcbiD6LI
gKaLcStmKV4RAfenC+l5RLgYf767JyYLFDqOkuQ+Qro4XIirSAtMvY38val/jOpjKl61swbpk2OA
e6LBtzRaDzHQUREMoA4o2ZJtTNFHdRaWBjmCsZvQX5Nh/q7myjl/tgQYdPzmqQCSIRYtrV2AVt9f
hcwoLZJSNXtvM1tXeBPZ1ybFX1ARpifZ9jMYI81F5aK4hIaH66pJx8sqV3YpIAZnITvBAOryJRm5
d/UEcmaqBJ4+JWiUlV/xrFPnipON1RvDCiJjvabNVa1K0uqux0zl6z1k4Sqxp0vZkB5rqLqoONtV
LpJfcZP/7Tvhu1MevvE9vmuC9NIQw4s1aZ8lHtExzG8nOAtTXF2mZuLqS3J6M4EhL8KnvlWvMtQ7
2WStNJ/MH5E3t1pEjQ8yT0XPzLhspvHFniuVGHVEYE2BfyS9H0Tksl3SXOahgE0wjheWVErXYsIU
I4/KWyuPV4Fv/o1GOdzpwO7gSqqJN2vBtVn3vVflFFGDoVdf6dYEvzPWmQ1iW7ql4C/ey7gB8x9q
71NqUYvJ0axXkAFJ1NEfrWKAxqSO760eTk7dYEGW7dJRW0Aa8Sh9UvMOVmmK6lPXim1Q6HhM85AY
6GFl1Kgacwwzm0Lre0ItG2nVB+GHXMuPUazdlT4+5iwwr0hLh12SWvA5SuOiyeN/Mj+bBJBME/CZ
zGxqurNcXYxKGTjjYG78tOSAbsAemhQWS2lWP+2qCi868jiuVcKcdkVo08nQydgmk/GtrqoLqeXU
waoHpF3ktO2a6rW1EX3FU4NvTR9nVyFn9loNusKzSMZZz7X1PrckcyhWkniqNpEYpzThKi/SYQfT
R2w6efzkZxL9YF83YdHep310g9LndaxTlGaTRSUtu1DkcNOaJbaFrqXwy9nmdSoqr+7TfV9ED4iX
yUXBh+hCT54cpLSeXde/xxER6wChyZoek3kO1nU1/xI4nZxwpFHXVMoHMn8cWaN6OxsjWXzxq1IT
l1cZPIOsGMvtADV3bRRkJVmitpD5F9kqbbjpaYe3WZ+mKxOxBOFUFNHzakIoXOuKE8gxEt55+BMm
teaYvq5gyzE6h+jV7DLMl6kMhmsdZuXNmPKONBT/0qalLhNXaw6A+XpUdCRcsR/QjY2FI6LW9AF8
yNkFTcPkehj7Tx9giJNbOVHaSd9vshbZjT1Z46bSY30d8tY7bT+HXk7vGbJ0tgnJn38PjKG+i+pm
XNkpoJ2wSpV1K5jkdjzFW5S5hqNqlX2BiI3+Ce4dJ1PoYGrjFG/wnLVO1tM98H2yZ+pRb7ZDqHA+
LkbfcsGRjZvMRmqMALzbNrFaufRQhlVHe2JX2PnsGSFjSgODiCrUX2bZz710IrSSqNbmtpOjeE0y
4acv2dRyUOaDlKpV7qQ6rkgL7D3y7hrPn/hp5hCodHWLHkYgiLtCs5jpYhTOIBuP9qD8ieXoTZ2D
3NWCiQMLQEvXH1XcGEpv7WZk3GvcJjKi+IYYsjmE02W0jxMuC2dQngjleoq64DFVcPiP9FLXuNOJ
HMmsG9nv9mkUvReiXUs2DfTRtkIvGtq33od+gvTQqQf/3apIQOS2uJLt/xlzMk9rjOxTjWbV8MOH
JuwAEMxyR7PZaDEbxRc4mOhPgiSYsvoJ6wIdrQTngTUi+gjNol+1Go2NSdDvqslR1GIpowqjT+uI
BcRT6dtd921KvOZQ/pGhK14ncjdvY0uvXgOpnZw0aqyNAs3lMbTtXTCjtxTZaD8agx1h6A/v4omw
OkVKiFczobB/KLbR4TAOhh3BrY/xYkxobPpvBp4eJ865tWrc3eWhtK716FbugNIE1vBAc7GH35MV
GzlIqycbmcVqsGP4BfVF20nGnTn5yc2UJdYvrVShDWhFvU6bEb1BJSH71MILpnLxLlUmdY6MWlPn
+xQ7JLirsjTZ1+AD5h4HcD9uhxzXx5QUqVv1QfSsxWa2qWRBYo3WZKtm0HAFmbMjiEJ1JqRzKDRA
A1Q81CElStePB3Y47VOXVBqJvygkw2RAKC+xpkJbH6VhuMePum5k6c6urQ4RIxNToUyzNjhZ0eKR
L9tATjwzrwEQ5eU5k+LJLRlezqU3ijCXzdn3r3gaWHz5VMnap8uGzJWf1FWzidco4CHWegvx8984
EJ/aOnwd9GAXXdlG0ZYTg2r3ybtx0W18r77M9/2W2F0ik5z+Ot9IV9rzucyME77zZVv9r6s92LMQ
0anPHLmsfbNK3uVFibQycncEg8ID82pnfpwuoaafY/OcqjrQz132SRgarSM1GJ2byCTD2uKUMqxo
5236Lcv2/biqHQzDnnl3rvR/onqNlh5REupuJApHkROl1IR+0xTU/KxO38ArkDw7qMdXMkP5FgPb
oAs+oaEeJ6JVkxY7Hk68tT5PBjsr4/PnjfCJWbYQvBdqkI0d/ajguvj9isnW/X2cUnE1q/vmBo/X
tsWYXj7lDouvp15+njOSnhC+MezSz5GhGiMAOJjczdgFIXR0si5sZCyWhpnUItDbK22RrCutg/Gr
ln/6jBSzSbW2WW5yZiXf6czVL8ea72fU5WdQ+zE4gCjIl7+/YzMt347sLs7GV/FduR4vsUq54xNe
hrPt0ePjAENBfkXmiVrkSCVt1e2UWxknrGTgKFz+ttN5lQnN/fmKzo1y0BqRzTrNZDXz940idl2l
XM5Ret+152DEx8vE94s5qMnoS+yIge5+D5V6o5vRr0yWodnAHGV1VV4nXJQ/X9dxEePbgP/Q6r6c
7kvWXDvXc39fNZ/z9FaIx5///jP37bAQyCFuKGp2HXs8mp6KLc8Y9grcvf/dKOr36VZWFPujuPb3
qfW7ZD8tE+w8Eyr38yjHx2rulWlRHl4q0Uy276PQ78Ur03LwlNkJBLq2j6yePFZLusP3+puOEZHE
RntjmWeR+adG5lNFtYISgjiS8+q50UdVMdt7ySCxJYnR9GrMBXA3vOQ5yKTFhLnXA0hGcm1ZZ677
hJyaGqGqkrOB3FMcZdYEtV1ZEjboPSeiq6SaR9dorVdL6kP81CmZd/l7Y9a6o8koOqLpHFTyxBxC
oKLhORXoLshK+n7f5YnQLiPqzH2zZNmHxouCT92dtOGpLrvPsifmJ7Z9e5MpU3kVhQnw/Q7laR5g
j0+M3N6raMk+EMiKM4vCiY8cUnaF7iWKOFCOh6utmVkhrqje3A/3+S6n5+IV1zhE2VGCvCy88ZEP
nffzJDzxwn4bcvnzLy+sCceIZMvW3M9iusKbuZ206Ez56NT9/npVy59/GYJwD5oWwWSiiKI7WBqI
KPotst3Nz1fyP9w95hSod2jXhx+JgYyWoUU1vO9CF51r6CLg5bTnFS/IhdoVgCfJQxx67qEdixGW
h/avYQ8WCyvqum5QGnPfCs4CIJcWsyvQyamE/9wE810qqWBj2vF9EvqdaI3Hn6/7uNbJ+CppSFgT
2BodSg4nrWxr6irmXh9sDq1OBoJ3MOYlZ/7MXDn5IA3SkOgwoQ497C/JlVZVKvvgfWv9TtmXN+av
cX75+WpOPUWVMtwCFyFi40iiY0hWbTRJau6pj2wDsS42RKa9+bfDFdbwx2nbPEMM+3nME9cF75E7
h1xWoax6MEHTSsjTXAtjT9gQoD3JbXCrT/+N2ou2nMkYFBpttLXL1/rLizDOIrRmpVX3GTvlf+CB
EqnAJVLUfiVI+VEv/3NcIZ0PWnTsmpYK55EeFTC9PFb5pOwX+iPCPaf4g0l+J1bR+lzT7HjDrCpc
Gsgk/m3hjT1YV62o0Qpdn8V+UurS7UfCLfHCYgK1Zo6lkvSsTKtYImiV5W+4HDtz2slNrHmy2d79
/ECPXgl+AdRgYSN6Wr6tB7+EbR245jnHKu5bdwSF3GqpiinA1tdi5jP33wxmWbwP6ok2b4AWyRrH
XOyr/ipGe5EmqD2DNQCLMwvc6av6/wOJZSH6Mn2mqoBh3mdi75fpddC3D0kMZFzqb0crO6dMPNoh
LHfQpBMD+wSl3CGiyKrHrEbNK/YLCork0HHTkN5DyDTJ9JXSeEGIdlAx8Xin/cPP9/Poi8TQiM+Z
SEsb+6h3o2kJ3BoxqHvN8JFHJNu2PxciJ07dSjSGAMR4M5gpB28iHAniNKRY3Rv9DAPRctVyQDpC
AutW9im1tpnZgmhvWscQkQ/ZRpibMXzvs3hyjWb+nPUR3b/5W5L7ie5A2jtq1D1W6bibRYzHtIck
YvshkcWV9nsw/Kep8A3PH7L3vkuJI86oQNU5/AsVpXaZ5/qqkdtga5BZcy1p2coX9JEGbPc/39qj
hW65tUtQEohb6BOHnnVYGbGa9am6h8O5H1rxESkt0EyImz+PoxwlkuAdEhoOClYCZTm5ie9zdS47
KakqobIWABtugS+46LU+h0GMazMArD5Xlb6qe0tyzGbY9UuPHezG75rYEqdP8103CIPwyv5essrF
USVoZEwh4RI5YUh23jwohZpuw6G9VJJxW4fKc+j/H9LObDluHUvXr9Kx71nNeTjRVReZzFGp2ZJs
3zBkb5kzARKcn/58dFV3WymHdHadG4dtDUiCwMLCWv9QPQzV5Idj38wroeIHriL5WsokAsUbY/Ks
6isvMXDyHTprretqOwS2uwYByzfE7o0ZTWiNigevTg9ulSPrqbmMJYNbi6L0XBX+gQKzWqHpiBdy
7XyHnIZRQqIPMHm1iyofv5YzZPYyR+YbpPa47vX65OU2pg1u+SXgERu3fzSK9GbI5G2t+qPqzCdU
1ZN1bXbfPDE4a1XrJ2kHu9yWd1U3vDgaOLLC3keFu++HCSk6N8q3zTDt+gK1GV/37xJbbs1Z/siq
9hR52qGsxUNWqM9OlH6nMBzOlin3aWWAP6qm51jvv/hxgGye7mBRUG7bOrih7rhv55Lao/VYe93N
FCyMcvyRsiG5GdrqMLjS2M4FYhdDSq+gaer7uHFKGOBeTMlN2xuEDNJ4Lxwj+TmgcDlTxwk7DdmZ
FgeGzEYZdLa9qwR+wGVuiBznhVrsp0LqNzNSmasuzZzjqFPLpyc2YLpS05zCjZASq92HleGv29Y8
dnPbb95frL+LN+x2eGOkLtYbN68IV80K91njXm+7tfRui/QjSY3fjLDUTpYUERz0m7Q+1h2pD0Wg
3xsljDAr02MUY5Fo/cvPAcDDsgA2eQATz681IvOD0Ylc/T6Xj7pDMfnfCMyvBjhLdGvYAJ7RM4Cc
nYOtkq0/R3+1fEDq9+sznIUNlKr1SJI73RcTNKtMhxZQWdX/50Qtr+uXc3RGBsvr3Ui/99JnJw3W
GH98MMJv4uyrxzhLKMWQtSg3MlPuMJxUbkLjGKuLlDvABwH9Z8r4qjD2c8LwLw5gugRv/DHNyEmw
1HN0yrH+br5PDuYPe12ESSifEGoKntFZ24ptMq6jD3bNb05QHvF/Bj4Xs0uFS8EAKtL9NG10XOv7
uHjirF3r8weaor/JRGyaiaTMJqXYN96cdea3KdYtlCOSB9Va2zJ90eN2xSFc0Vqe5ou23b6/kd6y
rqHaOrbr2RCPcbw+30mVgOtYTmJmUptDcOF8G8kDDnWo7QoUfVdjvfqwrL7snbP3+GrIs7011W7u
1SNDYtG1M0JI1Uht7qxbe2vvpyfvzw+ecEmA3xvubJ/B0sdJ1mM4fugxbh70+vuA9OHc3lSQesrE
W+cjFQ972lpZ8sGa/U00fPWoZ9vPrXtbxBFjx+ZlM167w+P7D/cWrIvii2kjKAqlkG7BOUZGy/O0
RX5+vp+6yFpbdM8xQlq3WhzfRWn6p1Jjg2yIdzIQvPY1a0YMQ8nd6EJPifWtLK101QcxOm26K8K2
gRdTDMfRt7WDn6aX1ej2p64NSPAwbN0N1YzDchs160IW7s5sox/IQ6SPOoJll2NOC95KxAcFld/s
essB7A03E0Af5buz9HWuhtiwlejuXTmcTMhMXV33cKzGFqElnOh7nFbJJLwM8had7EmMmCnRyTtF
NWASD00SEl6xRbiuO3pO1m6bWBTh+6/BfBshUAIigTcwlKTYeA5/pb7d5wMVmXvN626Fh9hJDnca
mRftouuDBk4M9LO6l1/1RkSwwdpdkNbjyqycQxKbt0aRfRMq24ukO01z+Q3ZxZgVGUV79AGPvpwf
XGM8pnF3U+PWBmcC1Ru66h8WK98uVxtXYMpJcJdA+59XadtW+KM/l+19mjrfGl0hiCPjTe3UCK4h
EzZlmEKnRnlL5/qeNqlBAxbQh8rwkuqsUxk5f74/r7/9PARCyPIc9W9IDiJD2brFIPM+qsrNWN90
Q/nBm3sLtjd55F+GOGtOREnldoJbGGB78L2fss9FKHbqa7wJ1niWrOfnaoP/CwKHx2r3UTntJ0vo
dWhicLg20Arg0CLT+/p0Lkh86z7Q1X024R5bKC/bYczyJFPAHKWhxTsfddHYkrg8pP0eXMq6N7N2
py+YFUNTiwGm8ejI1qKCkzw6jrq0ip0s7T3FFxSFZIM8IkFuPXamscY2MQlzWV+NQn+xc3ltihZz
YsN+wc9cQGyNd4kr+5WS2n0w5eV6jPUmNM1o3MvpIye9t1mDvWiMUKWxuTuZ5yvNLXUDeEut7uvI
v0DXagM+fTfn4937C+hthY3X++s4Z2eNFueFMVeMsxhUVp+McIG7aetoaxy9Ix7B++DT+yP+3Orn
7/TXEc+OG79LskxPpOJAnTb5vri+hvO/NcJ8w+mShHBa6R07m6V/Pd/mO2eHNPNR5pvka0kHYqfd
+B8kaL+JoK/nYNllv+SAZR/3elkyB4uxjL1zj/pzRdaEQ2Go3QJHC1EmuK52H1Xb3yYzDEtrMUCs
jgbIOUNpmqNE1nOm7qM0Czbz7D5pCQp1AFBAjI6FtpoGK8OQCAkbkWEy//57+Nk/ePMeqBXDgADM
+QY9KpD1m+bcb0ivE3mZoQpGawPHPzXF6WFMY+BrGDmtQWFsJl1+ERF9QrbjvS/FsUcP2crjU1IV
2yDJilXh698JjdccT49arpxN1FvWzhkG88KJqmZH7/iqb5p0BegIQzwqKE4hr+yyLcJO97cgy26B
N6XrWA13em8dJ6Fd5qLbo3N26XTxIZiDk21kN0bWPtql940JTVZOMV0XjTFuy6b5Pg9wGGVDLDLL
dt7bU2Ud9LTbWzJKKIN78Qfz97udQ3kYwT92n4+G1llsav1Kb+vIaCDrethQrXIISCkxMbnLb/RT
D1r6owXz2yER6yIkwOqgmHteykTKrOdy2tzrO7VpT1gJL7y9YG2vEEvuDmAftv8a8z+/j/8nfhE3
/1wQ6h//xb+/C4z40jhpz/75j8v0eyOU+NH+1/Jj//Ntr3/oH9fypbpvm5eX9vJZnn/nqx/k9/9r
/PC5fX71j03Vgji87V6a6e5FdUX7cxA+6fKd/69f/I+Xn7/l0yRf/v7Hd9FV7fLb4lRUf/zrS4c/
//4HKkK/7Jjl9//ri1fPJT/3+FK9zN1L8fzmZ16eVfv3PzQn+Bv3aorbno8WD/Rpwsbw8vNLnvU3
KKLOTz4cxS9u+X/8RyVQwPz7H4b5N3BY3MkXCyucC0mUyM2Wr+h/ow7ngC3GnpVfuRhg//fDv3pN
//va/qPqwHKmVav+/scSs/53d1NeoKxHjSFAeAL6Y6AvCdkvMS1Dq7SMADeuExSRPgPRBpeFRWCz
+2VO/jXsr8O8PqZIqz10ICBALiOQ1blnwbyXxtAVc4tIgcalNBwKPC9rqEbdRtOa+ev7gy2pxq/P
xExzE9MNOk48GYzt18/E0lWxBjd7raRV38bSuZKlvhstfT3WWILTQFZIXn9kgPT2EWkaLDe/xVxi
Ycm/HrXn8uBXKeaZqWc1Bw8DcYqGndPeY/9Tfnv/CV+nyct0LmMhFQFnBoKJd7bBzbpXysY/EuR5
Ar7SyRSQWiR+tBkJglpM/Qcllt8+G/kVqlqsRxKN189mik52IxWktRvEslknjgciU5i04zd5OhV/
/vWnQ4GDbIYrPLTUs1wj7my8CLXaAZ/uc8aBOWieg8jP72SQmVjIJd4Hq/P1CfvP6eRwxZQXpJhH
3v768eCIBn5nZsgVa8W3SI9D34SiIGawulblTqssBQVOCwuwu3Q+GPt3U0vGaiKQgvYfVe/XY7do
0YksaR1g80bHJTKzhnvJsXq05u6jBs3yu15vDHwqeX3oo1GnQM/hbKwGDEedGdba6KIyuXCKqADj
i/AD4FguRN2m9Xu0e92hSAl3/3kWdt7d/yDBIB4A3iAEcgYub+CXMGOgE4VXcGWtK5Q3xJqoVKZr
4BrGi9Em3kcwvDfPCYUcyeNFIYhyDOfg69HmaAKknBFt6jZTt1MWG6HXzMkpCRwFBwB7br2KP7Iy
evMike6h3OTSVV8GP4+kw4SQVqex/z09cMIMRZaVk2bqhOTJR93Dt0OBwdHhgCzdSkjrZ009FwBr
qhlsf0iPsXWRocUtdiNarUDDnSj5ax0gtgeiH7w8SCdsRz732XCdBPRc+yyboC2LhzQNhL+LWvRY
HlIJef2DhOn85eFMC8uW8xL9D8ox531YSL0O5ubC5pbcWGFLmeWRaFDeqcim111W2f0Alvnh/fV5
HlDPBz0LORINCtl16PlnNR3ooivUWtgEhGCWZJ3pHGzeH+/8DS72u2DkubOBWvBZqK9XqOPhU5L1
rFB4L8M2q7qIXimNn95vh92/MdRCM1swkC4gptdDiblWYIRMKrxJ4O19pUeb0ve7Gz8Bn/3vDMVd
heCtg8M4m8XeHpfNmNprzSxSzkEy9WMeDfO8H0ezPLw/2G9eGSxpHUQaHx4B72Ud/RJS8HhJpCYw
lijTBEsRYTswD0H8hw7Kcs+aP3xkxbK8k1+j5/LOPJrMKO4QVczgrMLRiCKuS2kjaSwSu75pFw5p
6Pnk9n99cYBJBHnhAflAK+FsGqHsj0WDmd/acbuCli69wxuIA9OzPTXxX6J/L7Vx5o72LmkpNwV0
IF7PYtR4ZTx2LkgSmfqXSZU8l4bXbZzSNT7wlfvNvgbI8hPAB1QWDavXI81YW48FqMZ1xjRuTKNF
WDcT8deqQ4dJlgYa+qaP8Nf7q+QMYPLzAWHRk5vQRgOU/fOu9MsyqVwb83Ozt9dOOc2nNrC0r4jf
6reSALu1/FisKTAG69owodR0MrtMCaf7nLalWKdAAVbvf57frFo+DqBkME/Aa85TjTr29Vl1MalG
Zk3XgybUIcoRXHfNyfxm+ZP7QSfkN4GGELpcPQ0CufMTVvnL47MHOUMElMBmnD2IFnpEkBvqNDLC
Kcqyj4jBb4bjUDJcdJJAXFuQ/c/iWlfavdm1uH62kSif0jpoT0Mjhz89L0k/yEmXlfnLdiTAALMn
XwKOaVEg8c+HilQm3Lrw1q5R5Ufw9o2Iw1Tr8+6pNZI4OuUFMlLoLo5yho2CdUr9wUl19rBvPsFZ
UuP0vjIaYYKzpPSAEY9X1N3KBeWyp+ekf7CQ3w6GhT3BhxoMaweIzevtg4T6VNiCS41ITd3dgFls
jY0nh+F743XTy/ur9HWo4/CFdwqIh4QNlWS08M6eTLblUA9ULIEYjIm68oZIE+u6z5r8gyD++iUu
A0FkpW3NVQaJYEpcr59KwzHHgXIdrZNkeNDc6nMS21+VVyVrVcGUwoISE2Df+wDq9ToU/feoVE0X
ZVwOxWWuf9kUuGbUU1NoIDhSWYltbjRYVSkA1Nk6mNzxVhCd0hBlEaB970/sMnH/u2j/OTK0ZGjD
wOreavKqxKpjDJW0dTWW+qUyTXWwYjfdaUOM+aOhhp0oFv9Yt0TUb3Y+Ukz53YMDXCL8IFhG8Dq7
GcdDIexiLuA0tVTOQqcQ+Renca2YAzqg2eLleLuubX2y799/7rcDcyGmeEkawtIFRfR6xosyT8Gh
4MyE3LGKuWeNnbURmpdmD+OIHuHG85U2rFOBgPCn94d+HXGXKV+Gpiu7YLcpX54tMaRmhe+nQRzW
VjHeooltNRjCqRH/8nZKr+LG0j+IuW93D2BsBNwYj6vOG3Bt3lvwX4KRfvoI7ymcJ8PNceEaYPH+
1Ufj6KehwwpmOOjCr2d1GgcpdK0pQh8dYXqPUnOwyZDAhVezkvmTlkf1/AES/u2bhA4Ko4YsjxT2
TcLgY7GWj41RsHgm665L1CNbd4KnSLmjiWu1SVO3+mDMt1ECkYTlVsARtkSjs1Dv25HS88oqwpQP
tkpjK9uacqY9WSB22duO2A96klwEhQMy7/0p/v3Q5CsEQuo67lnYjYiTHqZnuDgNhXtLNj+CPZvr
EPdoRCKCCKSSCmaUG1xn//7IrwP+sm45RReAsQGiEYTR2bqdm2ayE98uQj3ti22rcQcRvO9dGSlr
828MxR4x6Q2jin++RSqmjf5OUYdBavUiHGwvHrdFkwl7Ow9O0YbvD3dGEPvno/EnAQGYLRH47H1O
c1qmaZGWoZ6N7qlxoTJNei7DEiWWo5OM+r2fkf52s5luWiXd72NX9RuXBuYHb/d3c8zBQ3WWtvMS
oF5voCKDy4yAThkanqpA4ALg+CQzqdYxXcEPLkc/c5/XsZ9aFuQVnQBMCe1cQ1PCRrPSOUMNq65z
68CJiOXg1BmVXE9zhqIJ3cr+i15nebzOrNGFA13JIAn2iQmFcNVKoxyucXNCvL/EPUps0e9J+kMZ
S+ur2RczCNNBlmJl9JmJ0De6itHJ7FzRbeMyq6rQEp2VoQVRiiaMO9/69P5b/c1comZCg4hux2+u
R1k/tWljyzIcg2C2Qt/oCiOEYe9jIGlVH+QNbwZbYP4YKkJE4koJ9Pf1izMUzTJp9czlCFyzbcf8
BFSSzjLozYe/+FwMBYgIyC8gWPbkWXFQN6d8rueGoYQ3tKveK4ydFLiArfIhKr68P9iy8l+tEQId
N1qOKeK6/uacpPZYB1CrylC1RXnnuWXyrNfou78/ypsjkVGoVC+Qv+V80s/2X2m0FkFgkjSl06mF
MDFyI3OcIfcuzKRRBhD7EouK9wc12d1vng4XGfBd3MfIgN48XWtqMwq/Joz+Cfr1pcpQLzlKOUVA
Y9mkjzl/TNsIJEGwRdiimvb4JySfbT2rxyuAIKcudbUvVmPSs5vyXrc25mwVz02rhmmlF6M+ce4N
tjiCQu29A6RuXNdbvUGQ33DEpF+aTpx0hzZxyuGmm1wfNqw+WAhnVqUqDo1lV+musHKRrWJ4XvZ9
B6LU2UZ6X2F5pOKuCAGFTsPi8R44yTHlB+yj7ETaHocmKehHTn7h7zpvGuuN5Y42zk5KDvXKqIv2
e6lihB47HxU/aSt7q+lKYW0lDAn3mmTN2IoyttvtoPUxukqwgo216fajsyIY4Ly0kKxhr0eYIO5S
rUz8i7KKS8ANqEMEeDz21V7vo+yll3OZbnINdn5oxcjff+opzejHwQyy+cg8aM22lan9gPfHMIQ5
ePPmcuYpgitLr5xgr3wkVi6kmXT2SqsMHcgN7nwjh7ynzFUSNE52FwyqSHe+k+r4XGpqXLbGKJzy
eojaIg1HATTmpZBmMPNqIlojyK7Fddc9cdMvgwNA5pyeTLOwF4Mpi9rHotLT4S5HJyRDt2DCKWdr
+4ORY88U2D3oZSoE6DuLokcJRBtRIck1o6l3lZvl8lnvPftB5BXfH8y6gf6gZlgPWaNRDcV5Uo0X
1WyjaDGUrp6sqiDro53tacvfB28xO8+rPmBdOo5Ekq5C36+SLJO93ZncIZuh04qTaBZvLC0VvXlh
DZ4eH6AJxBaqP54Yv9rTlKTVas773LzWK+T9LrgKNvl1LFy3O9pDH12LdBYx0tJGXV002NMSJifb
aVdDm/P/8TyM31SDXUM89qW9HpLG+jJMCBiV+JnGXBqcXP9TFbb9YEfaTAem8YcXKxqX53KcRA8l
iMhmn0ksMVaRzGx71WvaQYGnP1UDjUi8B+zms4oTbb4d1OBfCqPEb8o2aQLwbXjwboQ1jWKLGWfe
XuVZkVn4ihodveMgHT/pgOjdnY8fqn4M5ihKt1YrZLfzU0LwhYiRwVgLwxpe7EwwnVZR8D50ZQnx
Q68MiUN27pu8xkHmXbkTMpG4dExkdStg1mW8Lu25Rn+ig6hS+lAfWN3mXh+TvFx1HroX27oUYr4j
9FS4IerZLYIS+tcIleLrOEPNQ+VxMdD2W6DMJh8BNH9TvBiT0rMNVsTxxZTMkw02yCytU4vrICpz
vMfvOWaOyB4OrS5XUxHMly7VBG9VF8K86RRk7iDnCF0BfrQvBXJL8arQdIkpMZj8dpUMTkVvsfWb
H10ce+YJ4ea6C22pKwcHTEPe6qPr1duObRKtgN1B39aKTGSnyNTq+VvbY7N1kB6qLGHhKSagGrPa
xULCH5KtboyVtya17ab1kEZzAC0K0v+qNtg3ocFBBG2xGex6N1H/0u+UioC2tTHbNCRtQuswh+1g
bztQJIhcYNX4gM5IGWzSsnaTDYj+/kvpCgtwv5kdy76pr5SWal/m0iy0rQYZ8XvsY3mGTBM7cYUE
jChWOTmcu9dy6e/tqumQDOnLvF4XXhCDHi4qOhGVZhcvrt7V8pPL11paMEiIH0XRTD+qBbC1LSOc
oa+oFY9fkzz1Ic86ML6Osa+yIRwZ08k3hkimbuVXc3bjlFmNhgklH6f/ZlUWWktGH+vfZ2nrNzTn
/CzkjJjqu65sHfu+ns2i3MRGYnlHhH+i4OharV3A0PW6doVtNfIDKtJHtelHaU5I6djTExDNods1
4wQG05eji1KaXdveKe7V9DzJImk2eipplxujij9ViKt+T7TaDFZz7aOYX1iteYM2POwU4WhRH3qx
qRwY2Zp+xAAuFtvOQn1r1UOKu5lhqSAEm6JccxiToRd7DxuRy74KMB7OOQMOJvIter1CBQkjEjLL
9CHnv2Lwpa6CApfPo32Ac5Vp+y6t632UTbix2XPa52GR+uizJIY1ehdlWyfTbs5STqbE7o5Tp8gt
VZHp2YWVmpp5NOZGg+oaW1jLC9Pr0ydD4lp3nQyqv1eWFC9CVugLzmAMbqYeDTIG8Mqr0ZTtJ69W
c/fDMUlNOcZ76xHRIMydCz5MicF0a0fOsYElaWy9vMOi1RFpE6O63wn32s9wvz6UdC2LY4eiGWAm
zdMaizdjxeroxF1sbiWWiWKrSsMdrspy8uRl0nI+b+TImbHGzzWt1vXgsVpcGv7GVTrEWanW1aSE
OsWcTyk0Id8vQfd5jkCXtpfdc95M2vWii1yvW6CYGBj06YPK6+IutXvnVkoUihArSlgLzrYvu2zG
BDa2YL17Y23Ii9SVnnY1m6qbVirWq+aoibTDqUU1HOpWRL1+4QzZ8U2pjcEgV2UuckR94jzIQzvo
suxQ5ENu3DZ2hJ2tpGQQ3aXT5PbrnHPjs6f3cqBAHJdeKGd9SO+mIRJXmbT0uyT1upfYErgf4iE2
QELnS2MRFk3nT19tWZn9D58bXfxZz7qm2ueCkLHnJodlMg6/9qrFjDDnbdomrOckxkU89woW++Cl
Jiplmaj8Db0QhTQYMHpvp6cK54QGZSrnCmKoroE+s+1kPXcZNg521epP5WBZiGyQ6kN/ojIqngJH
WPMJH+TSFEdcriNNYQKum6gfl3rM+a0jVIztaNZ0cmWZfdxtVFT6iE6p3rlqyO6Ta5RN5uBTaZVD
Wmw0GIVxgUD2bpTBWD9MXVM4xWI/hIh05V5hhUjQtKYXMzFzDJCQJutwQltbdnKjNCTd6N5u+8Qa
EbNQ2dpFFSUiD1pJQ7AxsWVcKcc9ZkXyMLr2QVjmgZprvFNC38elebCHQUeUyT8lDpJPTk1ECRQ6
YAmOzpvSLjYSHyJb19iZ2FBvqXvvTb9SeHXnCH+Z6tJ1+wdtzuxVruynUnfLdSbHm9qw5YoQtndV
dSW0+MUrgmETZfS0mmq6Q1QLBTgPP+wok9s+EwYmqPbO6eGHA3O5UIrsUUUc3Lp/NWaoIpUpTpO9
Hu8jx75EP2vrIPE21gEps3Gpz/Xt4FWP89RfmI6EOyaau6CP273w61OeV4/BqI+rPMkv6WY/eG10
U3Hb3CHs94wW0ycFFiK0RufJ0ReQuOYevCp7cZzizpvTaxmXz12W7srSrVdBb/85VOOXCa1LbOQR
r+bCeuyB4phutcum+U+6Xzu7SdNtazRh2pnRqsLMGzxjwtsZ04MzqOdZ07+xRNowL9JsM1epg7RT
36890XcXaijvY1Vhyp7BUU7Fcbms7SBRGksARWcnMEDGJNpX/PCebWVs+sC2OBvFj7jxHz0ZXNLH
5ttis9vEgYpWrQG/rqixGh3KTeKQn/XZA7VCNgi39dWAR5QRlc9wW/c9NZLebLZNNX6tAcIQWS81
rz5kI6uDwAnLD8uGde53ZEyZ9mmIp+Ep8mxMQeA6oz5WpmFBlrx2OUbuEaeyr+LM/F547fWA9N8+
TyxzHZnWti2iy8IEZRqxz8d2bzc10nVjiOGSjWJzTGgZceq1LKztLDKRh6mo4mTdRGYcre3EQFYg
mEjKADy6k4+1Qh7KLoWc4Aqw2SVW3dJB+cuuSS0M1dR7WAs3eeMDwgRTtkFxhPSSM4AGR6so1I9o
EGKil5sHI1KnSLQ7VBLDzoo3LLwrVRWXrKd9IRCP0YOd1EbkELv+0+DaN1Za3lbDjAqAPfKbfMp4
7mmsvWMptR0NjRU+5teqigqyJN0PWcRXJcz90dH+bPz5q1HMF5rhf9P1+Adwh7WdFZdCzp+UVt3S
97n2iYH11K0bvw5tIwr9Mr8dcv3HOPunacy7MLOAKxgtBbs4yYDZ4KeqzPaiEMm+4ZSKTXtb1+Yn
RzSnwRcbv9a+AVC9tDDJWc1RejRqYzVgf5v7BNFgGPXFulaEOWYzFLA2+lxsZx2bVG4NYRdzMrTZ
T4vUZodsz+dGHw7W2OxaM9+0nnjoVXSNb/ywItMyofhVT7VR3xWwfVcRxjOaN15EEZrVhrehxXfp
e+1emsZl6bj3emtfNVpzMQiyldz6grj2JWXJfd82O7Ct+2EwLqxS7Z2mn9fUZq+r2Dw6nrb352kX
w43E/XzTq/EqyIqLqZaHSmpYzXfloRrQhtUloiHptBaxl6JYlQAJ8g9mMFzXntp6UXoBRHEtLBca
tBmKDivLaKzj0OXqbTbDfWVWj6ZjXHsiekpMbZ1kU4jj2BdtUhcknYsodvRsCYvQjfieEEdbLzBJ
S9Hc9Ldda+7nKL7A9GTAPqO6zWIwzrWyjwF3m3iad6B7Dn4nLjq3WFil5CX0lSvidHzUvemlaKDl
9iBdnXloSdScb2SuN6SqCYa+7k2mGRlcbfeqMQJMLVSzMq34zk9oHrb1VaB7/a1K2P4ru8dLaIyT
YoMMqbdROCND6i5O2TCQ6dr2SReIFeXx0SgW6HWuXQxtvG2nwuAuUAFyCoJqU6r0rm9pOdCNOY0x
9kNAH1cO2rjwZ+S2MKpsleqmtiLxx2ypOmg4Ke2qHjm00WoszhN1qVciQJrRqDG+0h+w0dJXQQr/
sAg0eyscPUUxkZPoVEoE3lZaabVPUitw9eTWGeRVvuHuQNgLhvrbxBpkJY/3k11/imdvfsgpvF5m
Xb7pq/RLEad3Y4FhvOnisFdxqbtC0rza99zNP1Vzlx87UYknGXjTyUDgrOt5R4WGplkb4m9j+3tr
qZh8qatZObtCGZr/Oc61NL72SmGXd3gYTsMxZRWPzKyq+0cAeZE3rRY3u+JHko7m+N1BsoBUKCuz
7HvVaU0eap1RWxdDmUbBF98X7ampXX/caH4QWXvVx/GX2Og9E3lD2Ypd3OLxukp0sF/cSzrHfc4i
7ORvElEa8tQjXJ1flXZWJzcGBohZGDtdiQ5d6uJFaONbvVxdovqLq1flpWDJyn1rRfOMVllVNaFo
mairgNs+TBo5kw+WiXScMLUHiZ6ZQTVrFeTIy65sKHEk71avlTuqwuLBMAoH3ep6ud7Y+HuhbNGJ
Ufvm+a1CKthqIm2jR02dkTimU3XTRNNyQSuL+aGaS4JNHgCdqNb4EWgHS2j2cTbEmH0Bh1mKJ2eM
NWgPtul+9e3W3jN9fbGau97/IqeemFs2UbaFCj2vs9RqbttAo3NdJlEUllS/2cI+b3IFgTO/anhp
2AiW5Xhhom/eob87+3iVJrVzMNK4WQeF/jnXe+NzZamCW3ntf/IpWcLAN7znPkB4lV+g9rKIzecM
l/krL8rme9JLbgQpoK8wQx8T0IUuHse+Lvdjl1n7zC5R3JZNc0pFqZ47o4imUA69jZVmUKVo7JpW
/mwKJP3Caia7D6ndY4piV1oyhWnERZgPT2rWfTE9WAhzZmIvx6oNQpkkKA4qadc4jvSl8Tkx3OpU
d6XcNdibr7vacndx6hSfajL6r8qWYpmmokgP8+ihK6kbmryILZSv+rLHu3zoky95yY1nbiA+jo1X
WFsXwd0f3J87PMbc5nYCU3cbTZ7H5aIP6oOo+hypVGEYNEDTNjh0jRJXCBBZj8quP+uzXqJ3qZL8
W+/3Ym3UphFGbm+eSJ3TB4jA9XBZ9P4UbYzGxjeq0X5OmResc1V6FBUzaW+Kxm4vs6KBPBFLI9na
ZZTU61LzkwxmYVQ0e0MVxgG2hoUVrUhQOym0u8i3xh8SclOFfpaub0w2M7REB4u4PDUeWrf9Pnk+
qY7YK0o2Te7h2kBNthiMTU3qKv1+j7b0DXjLx7xM0C7uKdDYyV3Btclq1eLYV0HlQ8U0qjbgFJ+U
G3w3esc8zLG76ciCxiQ5pblxZcLimK0OE4AZgYve/W6388P/5e7Mltw2snX9Kv0AB4rEDFweAJzJ
ImsebhAlVQnzPOPp90fL25ZoS3Xsuz4RHdHRLYkggUTmWv/6B6att2qsz64f9YbXWOq+iSbOguBR
hGAsAyv3NpGE10fSCq+ChdyWizyCLKFFOOWAEwF0ritYqEsOlcLpc/NzrTOH1ifpxjCzB780eAss
WPSVnjtdHi+qElWegujbCfIBv4lJjt1SUcsryQ/YY41c3oEub6ZYnLTSXogUd9yu/So12pUmFWuj
Th6NzqR1i+udXuuoQRFREn8z3ppNIbntGFgAKiTQp6pe4XzcfMVbcBH22VscjLskrrGmiE/h+TCe
805x87AMvHoqlqTKPxi+tK6qOl3Mie+qZvWgGuBb87hXiEvLYFTsqrh8m7MEDV4WHVPTxPp7GKl6
WHJO1JfX0sBPzPOtZVlfg6BdjvG8nCSMWpRwHHF5Te5jDWv6wZCrFzDL9KATZOCUYTu7ErRUJ8W0
IUhgf6tpc21MoYvK1d7xPiirWin57paBLEgc+OkkAo6KeSsPX0aA87hPtkYWA6+qtpNklu80YrDX
s6klnmGmtWd25eiEaXGIRmSTil5jNhxQwrahsSRI7abC/j+w7UMRp3g0T24DSCs6IgCT8boXxW0R
lfeQENemKN7OkFDjJ4zg/R5XmDR32oLKVITb1NC2QVY96LZ/Z8kB1rtBeRCFdczN5gpawD4qaYdJ
gwVoN4hGQi7ozR1G1DIlY2/Y/iLpNH4+4UkrWgoW2ojzedUmGPMKImHlzsl88wYnv2VjzK9pUrtj
Ua+yUTuUdbxXlXwp6/EV7kdoIsv6gCzCdqLUJsBh0iYnQOGqNnG39I3pGlPrypFSbSUP4+RQbTHi
0yn9RP4SVKzSQJJvFG18L/zCk3PlVIvsjnPtsaaTKDIgfN1XHjDIXeW2epuoTe5YjX7ojeKqM+S7
Nuy/+Jb16OMj0mFqYleNsa1z3MRNi2lhUW+S2HZJMo/dCt03EEPmVEQjL+JcabdpHt8zsH+06sx3
RTjPm9rGB4vNfXYTgKgV7uqy6tWhTpdamEHmlJalsd3avNwG9ZUxxPc5Suq+kdeVKHY1SRnovHne
E3R7P0kmr09pkivanDgARmHypx/aRrqXdAZJYNqSI+O2U2j0xClfNE02aVg9K9OAma6Z3WgpRzQx
I/dR7R+6NFLJwqQmBznwhuBNG1+aaqYJMN0IZmfYCsfUhrsUt3cG7l4ijPWsx44Q6NxpwaRQOWjM
H+bmC5Cu44evCs2Rr+WbucxWbHTX0Gh2AZ6EiClcGxdmeC5uX1sLi7evx5AZ0NmNiTiWKFaDAVKu
AV5qJgRjFvs8jpZVkh2yxu+daVL3kRqtx4GsLFEuLfW+RaGm242rUQlaRXU/qvO0YM1jFJcQM2eH
BmLEQT+CXpZXtmG+txaNmq0RODYUi8TQVihRrisdqyC721FNP0zUznn5movGQ1pBk5KAEEpLo/xS
gW4z6b0WklgaFVCWYCNP0tIN08GTxh668u08DMc0u8Y5yO1G0+l0UmR5x8ppWJv6+DVNboNoWgr/
qMbGgXhON7LFgy9QmafTXhmqA/s4zmmOmGLauHgticOYn0oAWC0wvCi8yxVgblIqlCre18hqpbw9
Dc2TOZys4ZHgu71qx26eXNdZczcMFsnY7c7MQaRCwg047O+kqIeEf8N2Ct+So1sNt2gNd4nwt0Hf
LazEX1e0XnhSuVZPsabOwXrOx6UYIzTn1opp8q1mJcBLYelhyk3Xy6OTq02NWXisEbIKUhkJjiXh
5WcnfDO+geK1AN/bKmPhCaU46kV6lRb5VhLSU2nMW7lpgXlWdjWsVFKI0IQPKck3entUxRep2ind
sAzGVWqPezsCB28mJlq6Vxi3SUMJJoUPYTK6Z2fz2M7xScNLipwCkic0yYAcolGlYUkkA46E3U1X
V8eRQRtAzRWEgyWV4y7wg0OVltvar9YR0XO0MKuQUjEO8kXc0yRL+lWsy2yJuuun2Ax1+gIFtNfL
Fuf6sIVouoobyu2K5RIOhYuRoLQ3BpgxRaSzC+TbWdlnU32XmgtOIxaPLM1LjAaOmq4xa02uu0Za
DVklL3AZMl2tk/rlBKp1TXy2vm00fytm+0nv870hgNTw8VVXmRTYArQ8UYFuFeZ2nRmJVRbQSVRG
hVV3VRK/nsqnxNee1IjineYbuzJPcMBWPO5mxj0ffO05061s2yXKvUinbklnkW3TPgk80yQhu4iz
QpAuMNVwqJBZrGQM6mEjolLaEhJfE/Udl8PJFKOApTEWdoORw+DvunCsDJIyo/gFW3uheYx6KsTg
oTzh6tiq5TYSU39tsJiWKaTD3qlAqFqnLnV70wTxqC8wPc0noM3Ctxap1WAliDfkMrNqT4rUXaF3
8edel4rbBtb72pIGbE38KJy9ZijnDRWA6iVJLW3OSoaVllP0pjG69CKvjnPa3Nutbx3brgiv29qS
1iNmbTfB3LF18iAoFogBPug2zmlzi189c6n6EJj09PDQwUtLi+VGgN8jiqE1ZYysXpWkAfjblmBF
6ajIkQD+mcBLH8SscN6UzKVGj6XIqG6N8zjZZWzCo+GKwR80T0dITcqplGYqQ+xJ5g0YZZqeGyKG
S3URWiLfRoD8jPL9NF32tBROGJpwsrF6E8eEMPaIQQJ/yORF11a44Can2S7b1VD77U2IGVznGgAt
DJ/p4994++VDgZ7YzXBUfJ71xi+ZUJDRUOuTv+u7bHzmGuTWh2I+6MZEW94U9K0GFUzt5BElYd9W
89qMx7wn+iGQNj3Iw6IUvpE7RjKae6IP0uPMCrhjNJp6ilTMO72UWnIwyupLNM0zc4jcUm9j89zy
hnLb3dboZ9YgvGwtfheQTtEFJhUk8+BTMuq8UmU8Ri/p4LM8RZmvJRNKFcmQSf4GhQdYfTbtZRXH
pCXPQyqtDGYlZ2SqyrZMRcqVqNpsPTAEPWaVMt9VYZAsDSk/S2r6r5EePLejfLJaTnvFoMWVIi32
Qt0YmC76wWJsLH8JSyPcgh9ae2voE2CqGGsypBALQyF2JWnlL2owMONKCp3mZvzsZ7x6md2FXmwl
ysLoBBtYjma/G88mYE33Bf59ve6opNw+qMZtiX0byfShtArFaLt6aG7SpjfZZ/Wnzkpy17IGiKM5
rAK/0RveecjIjRYoCyULC43g8GTqDN0p0i66xh1i6NYWbqDRIYjpFB3Ft0bXVNOjOsrPdjjdEh7F
LIPmjaVD/rWdEYKkMQkeovZcr/Lem8FXXLeONnmVqzbDVaDXOneScE9v7bsRHbtbjtRDkQxdVxa0
66S+hVgAL4eZ97ymiZ1BT01aHV2JI5gpKi1SRkfJfDKmManINwvGZyP1Na8UWbVUlU5yszBpFn4e
HOKGMZzRym813buHVo7IiMGCIz0zKPEBGZ1Mhd7CpSfHVBScpnv65JJs8FE1nzXhTwcjaDdl1txL
YSkvUmxQHqkbayZYjOApt/YlzfLZsoKxp09bZdjjy6hKzxYSsMUc2+9aIO3ThJbFmoPZ1XsBS8Pm
bK9gcjhRZr/mcenvbLvSFjSb0k5T/JD20DBIHsl35N4dut6v6BVmihOdGV7cll/tKNvPJqWx3pOm
gbjn89iH4Idm9+xbRIVrbOk0CMOdWoaWIxLfIk6k2ICCqE48S9FS1MqyxY3PCargILXylkiKFwGz
30n7+AvFjCk8atPRWllWSg1UM6Q3ArqJUduRtmCc89BhN2a3oEoH/BZ7B8MYGudoXM19cuzkmixd
oZFpPQPCxB0BIy2Ig1oPn+Oyuk2JYkc2WPnQ9ZwOBhNpFbmibBJSG3m0pMSEeuA/yrBIHqKK8UQ+
FfSkWvXSgVAc8yaxn9Jx6FezKvCgnzos//IsTXmAI71fhXFgnFURRZ5VjIDRtf2ESMTA4iaYPcGU
mvmqNIJPiSr3NwzjkqXSV9JCj6a4cbupb2/V3hdkDoXdNogGy22GVl/D5eEg7xXrlrFe/WBpmXFN
Ggd2ruy1LtNDmzTqSV6hFPcnJzO0+L5ThpGLoe0dHQAvn7CiKCzpcoyeti1TZLJLYtNmOy6E3d2X
WmJtCbQeHiNN0ieXesBYsxog0WuoRVoWLTUr5UFAMYCHY7kTkZrtY/D5F3JxDW2ZhuRSODAZASTt
Ek5NAcCLZ1bQyuKlkpCregx8lG1rqZAe2lLYPYs2yHepPldg+3GI518hxa+qLckbU8NtB7greZAA
kClrOVRpJS1kYZpPVjKjnHnR66m+lpTRXM+Jlr0Bx9lrI9fSwJ1T37+qgfe9zgw4QcreJChGZ/Do
cHsLSCVRFG7SCCA7L3TcC7U2v2Inn0/J3MIcCspRZquvM7HsUDJvm0zUe8ZkyapkNAMSnvtXSpSZ
gxMorXTw7TB9j0vT32XF4DOeyMK9YMZ+lLpGeY3MAYAv01YThcqqhH0AU8RmVces6PP6TNUVUtfK
NftM4hUqrGWiatF+KKvJi4Xf77NqsA8lS/p1mgfzKddnOjR/4NeLtFGPca5Xbw3bDdWrId6CuUgo
apXaX0QKhGPH6rvIhWFG4D2IgddZgcw4fWi2RaJkXy0M/t5GzBB3I70qBwjFJ83nTMusk9SVzTQg
5STfYGinrLORiVrBmPSQMR56Ph9WeG3KFsN6WYrN0pthAdXAqlq383tr3JjQYC3rVjFia5SXsVqQ
UQoiPuwrClfDMbhLm8zq2tYNxqCdvKn0fUTapjRtrMwqWzdswvq2UmvA02lG3eAM8O+ulEZlOepz
gpEl5Oq9ksTWcUSz+GL7ObBQO9rSTcUU7qXJe8EobVStu0ktm7fAYomAw3b5b1pw+z1ra2DfpOGV
XJa8jDSdfdzdCk1tnv3clCKPkLXw0CN1ICYxtwFQkrIMdlRZMRy9KtWPLQWvtiJkvo3d0Boy9vgS
B9hcsZpT3ctD40gFM/pFJOqy4yVCeLgslLgBD56B0M4nI/OHs9okX+VzwXauBRZTTa1PYwOgWQdM
TPLI3xkGSTwwtsYp/axKcZ3dVKK09Xd91Br7OYbyca8WTUISlq4WJYFV8I5vZitU23d70tVhK7Ba
yZaiJwhgF6e8uC7XKegdiyYKj5o2TM3XUvSMr60yjuiUMB8c1yHeYb5boqzRXEHedLVrNRUWkGNb
ZUVdaWXsCEvRQd5at1JqGXstYartMVAek9s0EXW9oFSsITsp+hy/FXHL8cH0ktywzIiQY2/61koI
kwOL/TJJRUktYGeZ5gXV3IdrpRTyph/CiDeTbS16QtXQYGJTmSYzcFOkwY06Mpbf1mGg4mXf9HW6
hEAqdVv4e5rwwgZu/Brbv4pwv24CH5mrmtKxbzDHvVKqMFQbThJ4ESTptGq7Vig8qNKiSCYVq8yC
joG4HUiLukuyrlw0EeQJmjzAo/rKNwbbX0Ek1FK3GBTjPQnGwd/EFgXVSq8LiQUD0nibCi0ShzTy
QTVVgwAEyBcCciNTuNxFbshXSHJSml/6Ms3KbYbpmHHki4XyB9Trv1KUdfSLMnCkiroes7YfqdeR
gisbh3jnWYlsrYckGF7D2g8+UD8oZynS90xoYi6wxEUHi4kNpl6XJhAtWLpa1CAjAFQriHBHhIBn
Uh/GEzqJMTh2hbd1gkQthelAn7cag3rDgX/bxCRpBR3FA6ENpmPmxa4fBVN3uXgIR+0JZuVOn4ra
CQIVlXdZlf9QVMCiVjQTYTKqtrMF3OUNMmDXiLnucLXN8MEOlMp6nmX22lVcE7/0AZf78nFwNU1H
+qOp/Acm/IWEoZOIdOqadqBOBJQzGYC+VFCivvyavH3J3D5fhZ+EFsUA9UHF8ONDx2tIDqGLDV4e
ysrCVId4qWkFrkJ5232wvi7J6b9d6ixFhtiv4Od9/vPvxHlhL89Z3MKdw/Ej9qZa73YZ09BA6P5m
NIuPFKt/EaOcr2ed/aZx6oNwcqmJC1He5TLiNJoXw/RIlEdxOEVYuIm3tlRQ/+cxMGV0giOzDwvj
roEK6P367l6Em2AY89t3UMlzOQdV/UXIpQda04dpiZxcAykKSeB0klIXDdC3giImsyvPSJriiROG
/VIyai8Jo/6jb3FWMvzwysnG2ZuCYAoNgQq62h/vPPNiOBJ00oj00hHaUN9kp0lRp6dwULNdhX3m
V1FF+tdm8KcTlov4mg9g0xlyvkZ+/+CWnNftxZfBpgTrVsQk5zyti7dIYixs1nE1eCXSV7CcMKAN
t3tYLCIlecaUKUWM0P+s6lGxl1VtW5jlZ85bytZ8/sgB40L0dpaeIWohll1DrIRy0v7xzsxmmzAE
0UYvtbV6n3RTvCvHFt1O5OeAThblDjdl8etbcCmX+P2qiEUFa5OX+/zqf/cmFIUBKK/qZ959tgxF
v6y04Sov4htDS17janow5+Rra8teI1msHB1oSmtcS+OgDiesQHz7LcfosVTjfaTHpAIGny1kQQ7s
4aMp6FCVMX+VhnErWuUDscf5hnz39H776ipqJ+SWMk6Yl8pEbZaMGXuL0VMlOl7N9s1FHqrRNjDv
DbqVcygfAfATtJqkyaUPzo6LHQRTDS6Liob0XzZgBKc/3rfALvOuUmLLU8JWfi7mMaDl9Odwa1NH
epZPKuavn9Rffi2OOhgjsUYUw8B36kKNZIFo5WUqTA9PD6wu4RnQwpX6wi6maBHb0UuuqyuCC54V
vftgY77cvvixXFvBm4XcOWzBfvvz7xZJF5UwUWGtMPuEt4nWoQJ3kxgDwNKTqFF6S/Nw7jVBjBv/
ywiL/q6eJWrKRMzHX9+Gv9x3XMR0zTS5CTaw36XIV/hJHTPRn70+SJTXmjZpxSgk8kpAg2Wu2dDm
f33Bi7NPI4zBRCZ1vulYDaiXbgNCznNTDExZeWPTgw953CMyOfpALX5x9v3lKhdnn2RqDfwWfEVZ
0/OhLTv/dQCfvomVefx2B393sTt9e0MubPMu/ud/nz+ezg37wwvqL/54j+9N+x/nNU9+8Mc7/5tv
/niq/gkmMURrXiBsHGjn/tceT9U+YXDGaJ/dD+diiCZ/uOOpyieKA/w8WGvA4hwQf9jjqTKeeuxg
fBImksj25H9ij6df+HoDp+KXhd0C3A0OR1g559Xx3ftloOYuQw5Fty186TM0Y/UJQUq4ZKwz72Ym
psXGTtT5JBCJbQUDgEdlyMwjkET6DutcWZnwSmOnyEaVg6MDl23UnPFXaXYHvxqMO38q5KPSyvlj
CgvH9jIk3wKIrEX0UuRTzxyxr8PHXqnMXU36CpZkxeDY80Bfy18JO/NG86HhwTPqXIg9T0aGWoBO
E6hlMp+N0Ny3vbHB0GGF49BWxPb1OERXXSe/aIP+runxK7Ei2wIKbJRau5BhXNCaS7/obnQ/vZ7L
4a4egq+QrwHh9FUFNQN64L6jn0/lej/36b2p5HeFwMgSiZOSm+BuyQLvPcfIIygK9gHOC7BDtO1t
9ZCE1hXdxeAYhfRimYDnTB6eZH2+t6e6po2NX9qxutHb7JEMoD1JajtS5J+TYn5EcbZBCgDddNgN
Etazhr4VJfi1T2mdTue0tcAk7ANBbTIHd4HUvfcjzYOdYE9e+FAazDd2lNNQS9tq1nwHheG9PFn3
fmstUfzuUEFwKEbgGK1ADW2aOSD06NkKAGNbTEttbraothgDm6syiK9B7BdS1Lwj13vNzdmzm2Yp
oVSOw2QxjtK2B3aqwPdopL2skSEkDa9NqmsO1hJeP0m3ltE/M+rZaGVZ4TIXrMTQ0D0qDACrW31g
KCehwamZnqW59DkKgx5XCOmU+spKZPHGLMp1HhanRkEkXHbXeTQy/2wPeCE9+VH60uiYfRbFAfrX
1p/aZ3qmXaNHy5neqVHC2RF58gq57rUOoj0SyKcoBT3ryTzyVAuDNvi2lJujvGX6/tCf8zdKcCDo
0vFrJLQnv7FXyJzXFjkYkLDfDF8/BZ29mXOehZJH70EhX6uDvYXSqDjFpN02TfTeMtTJjYSnnN/5
5bSKmuRo1mUKew8j7syYQ8eUICnURvCgW/myMct9opdfVFNi2FuUK8VE3GOFcG90DLqq4K1tw2Pc
6Dc5shtGJ0uAan5utqnH/KkR4/WMWYqbVum9pKkbjsbXyIqg7ff5k56Pa9Fad4Za2W7QpCsovQ+E
6V3hY/loCe1LKhPUOiQzjK9CeaV6vsrBVpwoV5olQzvLKasG19mwBtpIGYX6/fRsRiEc0XBvTCUE
ltq4h4jIbBSczR1saSfX/nVXFnD+A3/HoOCcLw+ngvfrFtL/VVaQiJr4y1y2oUD1ID36QujFBi70
Q9kUt9E4QmMvp8Krqja8KwYEQnbBah185OSKn/WLRLERTsndO4lumzkN9rFhnfLWTwh2DvW1PFb6
dXdO+kanHq5sJAcYG3fvWAJe620se7VhrvsqiZdJHzyPZvmlnapx1yEQYW6cKh6qkfoW4oK0ioSl
oBqxm/a6Rdx7rOMm8eQ5vQrsMFvlQzWexh5kP01r2D5lNm+DGIA06fO7NoP1EU+kzjQBDizZapQr
UL/YRieHPsmRKnVRh7j3JoE9uLrdGUjKm2AFe+NZHZXDjHDBLZLixW8UJqVDNgCbqYhQ7elQ1/LL
bJiPdtgFi7wjArZU7L0/QSRUGDO7Vmdt4tD/0ozVFeE9b0Pff5k79S6s+10ew+71g2SNb+8x7qyv
gzy9lECVr0XR5u7QD8WSMdRtXltvBRiYi4AQViiH1KIGBnHA51scwtii0QGtzE7HmZssnDnL/X3V
AE1EtnItq0zGqrqsXEj85jJRCB2fWtoWWU+v0MKt6jhnPIQpJIim2ysRzFTFr5yEkFFHVwOs78e6
4wcHx1AZCbavTOHaZXg1lfNDriZXnd5B2iXx6wyOaO1b5uea1+kFxMVqN+XwP1xwQSTBIbB7BMdy
mURoRsPSyPYSDGkniLu1Asq6VktpIuw8vVXTYHRUrKPcPm2uprhU4B12z3VXz8SbQ9/CTrJeQ4IV
DE3Nek8U6SFS+3qR5oa17S3+oYmxxL7uomPT5CavOQIGFygu/6pJnDgT+xvcTfgO6UAUYzyI4dD3
85NmVitZx8ELiVC5MOJGvsp9PdnLMoaAXT8G21kKpmUsQ/zA42Fw47mrFnDrCiesgntYChLPQomQ
/sxLiuScWUp6r9vS7KFHR3rQPJAMgM40rBTHx5EIdYL2lZCv2EGT1cPDxswdPR0o+Bx/rSYwaHy7
mMIk0nWSMyaVdGur4GfhWCGRDkklD4sutoga6e7QDjEVIk7+eG7yXDXu7g29s3ZpyDSZByvMm9Jq
xkMRztn7WPQoEOE2u0NTycsOe0TIzOLGTjNlwV6cbYIye5uavFzWqo29DIj7agZduJ9VjWcWJoJZ
vRiHzgukBsVQnUqnsFIfR0MdFqnEHvt/ssJWZalXR0oF8xYGwmYSPHhS2HWoNt2GyY2XBFrqjOV0
GGEveh3Fh8YqVKJ89Vsh+I+q3f8/PaPB2n9VEztR/Z+7VyRr39fEv/2b32ti7ZPActYAQKQAJZ6T
8vabZbSqfsIL2sDWGNdDGh4F2OR3x2hF+QQ1VxB0BHhj4cBBIf27ZbQifzoXskLgAakZtGbmP6mJ
L1pOUyFmQQfsMeGw6XyiedEQaZaeKOhIVCe1oe199vk7DCko9OqvbMEh6qkY8TFO6nIMPaB0gbdG
KJbl0A4G830pqoJlIQezfvPP19N/m7s483mc8kC5rbPVKX3LGVv6eTf1fz9P79H3q+Zv//23VXRO
VPi2ahTzk6XiOmgrIBQmBhwsjf/1GRffFpQNSIO/iTg3Zr+vGptGChtWAZxNy2HhIfiPVs2P6ACr
hv347P4BAwOPIaC9HxupMdD9QSrblykfifNlOGVUtdvUgVBJU0zwLHO1wsjhTjT+2fl/qrcq0kh8
RJOsrC0GiHqQ+o5a92lZv2BDfw6AGaKkNpF12v0UMLRnkvANXvlHW9R/25JCO/6rJXRVYDD/n11R
v79+v5B++1ffFg7r8RO7hEkeskH7+5sp/LeFJCvaJwz7cK6k1NXOQM8fC0lT2X5sOnjOD0PDvPvP
haSanwzTwN+a7Qrbi/OmdWEd/Q0D+X9xrMfagAUEWHCJ6g2M08qBMe+NhOR53Y6Wthr8vvkgJunH
Vfrnp/OGfN/mm4YvRONX5HiUNYNmyE50jlnbhPhBzMvv7vfvIM/PzbD/vMbFvtnIHQgiKOxNIsp7
0yBPRhFj5pp59PnXF/gRF/vzAucf9x1WobZlW2VK71+j7y8cw4/kdR4U/yz78M9Pv0BC1J7WFeMI
tHIKtFrLmg6R3xnur7/6+UP+BI7//PALrNvWZ61k+BvcUMj4i44C65WgqXwBC0Bd//oS59v8d5e4
GG8MXEGaaYduepixq0RH4jcqJKVFur3MCA3VCe/5d1fikP7+OVilnYxBbPnXZFauQoI0E/zyQkv+
bCvjCeX7R37nP1u054HOd88bmng8g6Hb12ZfIEU1FMp2rXa7bEpdKxT/ctleoNttMY4zNrrWdWCW
84Ffpt+OetRS5TfKw69v2E9+yOV8BXWBOmJ4ZV3HXXclSgGNPyU+NLyFITc5v77GT16OM874/c1i
3AUyhDH+tQiMFyntGbfX+uOvP/sCLfxj+VoXrzbxOGVnNh3SUUjN9E2LAQmD5W+U9sGa7xGL0hbE
i+Q8oW0IfwGyS6cPFtvFuOjPa59v6neroCrkRpuNpqenJyFpaDeYpQ8xFEBaMvXzSLsySogPlE1v
QZ0nDRc6XQol2hf7DC+K3/8Lvs7572SIY/GS8MYBPn7xVYX69cEt+tn9v9g+hFX72Yhy/1qVwo2q
fq6iF20kPEgddzVqGBy8cLZzpNryMHjcmunoalq/GdTI+/UXUM7r9W/ef+tii0ntLMbTY8quRQbA
N9jOwP2ysnYlG9yamW5sM1hPfnntk0GOyDury0Vc164PUmiWZ7RQc/irSbJE3f/Bw6OW+vsvdbEp
4WaSRJ1URtdhP7yFen4AgXqyKtaLGpdOmwp3qAs8tyZ7OQQts7xOdvph7E++Hj9Q9JdOoHUL0VhH
HEq+lIZxVCbp0NnREwY192YivcidsZxIvRsaxa3DaWfJ0sHsapCKsNkIv7sd7fg9yYQ3Y83qRHob
srezN3b0/dE5Oc+Ktwh7rox2vKUw2GIhveo6c4ezlhtOWeao0nzV9N0qMIZd24VbNvBdlFd4KOEB
AvdFVao1EPYqjNLryLA7+kwL687Iy5WKiJQxWeAnFrrtUC2xAtqCfB9BwMFCWn+tyvlNmuIr0sVw
ENvigdDLD7a1i+H7n+/NxS4tw++qcPKoTvFsXI9zeE4/hPHZhRjFYBFBEHGqZAe21xwYpu+XQe9/
5Ab+s3fhcuMeZ1osXM9OU00v32VeXmWrXy/znxyk1sVuHQ9KpNmZUp60IXuCFv2IOntD3OPzrz/+
Jzv1ZZCHVmSJdXbZQZGlEFuvlxv8eFYk4C2CNvxH3vR/PBjzYqfupSaDDqlXJ7qlBr6tKanXNbZn
R0yx7OyD/egn9+myicU/ajK1YGpOU5sysChxIJWOGGL9u8dgXmzKJi6KdlOZ1UkCVXHwIL7xz7rf
YFI2v34QP/v+F9uppI+WFOORdOptC7c7HZBLblD6JK1QFv/uEhcb5ojncFkZcn1qpek0SxLwX93u
KxGmHzyDn7wGl9Sbzjb0vA/m+pSnYwdvQ8S45iQfPYKfffrF+z1aY9zgn9uccMS6NQC5DCN4//Wd
OR/rf3OUXOYvYcc3RSLs6pMd+199BQ9DOOEnP/RPfai/4RLzQVfys59w8TKblpS2/cAWlSLrIKJB
Reho94+//hE/+fDLhjxWpbzQ7LZCaWJ/aU0bSXkxf7BNXGBFf7zDlyS4VKmnWMMX89SKZdu3WAwg
Aeg3fn/Iw9bDg+FzkDDCmHHG9tvk87/7RefH9V0lxFy1qRK8CE+K7S/LBnB+8D8ka/3sdl280YEa
yTOuOBwXCMk3XYzsH2sC44NX4YyC/M2KurSkZ2RLQxI17cnuNNgqM0Jv9JMMYXa5MB4F7mxFZk24
4TT6B6yNn/2e8///3c1qDGOaBanHJ6rSq1lubgcNLc2vH8RPTonLuDeccoNk0Nr6RK7tW5d3rlab
b3UnL5DpftDN/aycMy5e71aJrCAqpZJKqI6fEkuqvuSEiq+LrkGdzfpz07xSrsDdMEOoJh8StC7f
CF9KmYdPBVtx4C/EIFePRpbPm1KJmavFI5XXEKhLhljKtdHLhvfv7sjFic8w32QiLNrTUAzLEpmn
r85H0gfQyXxkr30+Hv9uCV1sFn6X+eQYZKx+yr51QAwX5FesAVXzAQ3covWr8dWIsKr99S/6yfo5
Y9Tfrx+GqpmdS1V7GlPhyLVIKNjCf5b7/cf2ccn+g1xEGih+mf/D2Xktt410jfaJUIUcbkGCSaRE
BSvdoCwH5NCNjKf/F+bc+OMxpSpfzVjjAQSg4+691zrnDsDsJmvQp7tz8kXzvDJ3WhfjhGZA3cy7
qT1bLulJlVWlvDMnXbNt/wq1fO3tXIwWXWo1BOkzeY5IBvc9apgoY9O/8mVfe4Dl53/03VAYdZuM
1Ac4lMn7mlG+FkThYQjpX6gMrnTgy9RDl9QxEO2SiaeX/cGVpvcxeR1lpy5guMZs6ofPG9G1B7nY
/lRO3mWGLeVZzMZTvrCxZHuenfL+3y5/MUZQEGRKWbTt2ciI7ygxCIQx8tWm//nF9a+9p4tuPYSj
QaZ5Is9pNXZ7TZD4AMndWwH1NHamWRpvfSQpZRAi9luHAmtKUoFs9BiHNE5KVko7dyssnWSjm15+
0/ZacUMgdZGt2PmxSKi/HLyiYoc0KSsFGtiKwhLmAkVM26Gx9KCkFGqbx9aT6KmR0uYBFzG2L8hC
0rktsf2wh2yo0BgpF84cS8KCL1ToFiHzccx5eAYr90jp4ODXvZev2yzMToY2OZy9U9HnVSlMaJHd
i0pNt7pRRZswG6ZD37bdN0kNyT4F7LKGFRwFda/Fa9KaNJ8oZPtVqt+VF2xetPRmUPIJILE4d5VB
igp1iG5SfAyJEyz7ms+/4pXVnLn04T96kx3X+DOyvj5LB7KYV7jmDQmb0y8Q2R5ZGjJbRcI01p/f
7NoDXbR4jwKzVuZTfSbj93aux1fCMbeAXW4cvtXnt7jSqS5LJ5J6blrYvWwBaxiVbVfrvkdm1I1s
WeP90y0u83tJSDOBntr1uaCWZtsSMPCZ1KL10IG7/adbXGaT6h0oD3L86nOiNbcxPHtfc/On0bW+
fX79ax/iYpfZtlrjNoPJh2Cu54xeDitItlQGJ2G8tUdn/mKhcu1rXEw2I1VmtepozbmpxZ0XQkgc
09Nkh1803muXXx7vj8Y7JkB0JjGIsyWt8D2Gi35OnUQEgFLLf2yyF4NcZ+iZo04tVL1E9Y66YXx3
5p5xxnELMijM4d/mHPNi/dIpYPNxZdpnlm37qUweqrAJRnP6lnr/eAvjcs3i2JQH19yicJTtOMuH
LpUnBb4mxNwvInpXvodx0ayyaegijlLhDOYrcqMgmcbyix6xjEd/WeBdGmEc1rgTvAD7nMz9DUVw
IIC98+ed4dpvfdGK9HHkNLZR7XPopPjhQOxOHVCAdAAN/Pkdrgyyl3pkSbpNOCHaOCsghKibVc6D
pj4VgJ0VL9tNWvzFsvTKKnixbf/ZHwxio8LK4TzCIwuqyA2AUf8CCHvwoOf7paavJy/8t45hXIzl
chSt3uGnOWMgaE8zVESIljLZVWQLrbsGRMDn7+7a19H/95lI62Bm6g2LVWpnwQMDsqBK7ThMgHn/
7Q4XXRz6VKYvp/bnoU7I0GhOZeluFN379fnlr7Xci65NLfqk13KyzqgIOKTKYtiJFhSjz69+5fUs
eQ9/fvIZ/AVw3c46z517zIV1rET76FbqF+/mWqB4Saz58/pZ7KnCgFlxLimwMBGCkB+FGGnjzLBv
Gncr2pNCJBuE9xd9RV9e+196+qUUmvw5eH0oEc5jeiztb1FVr1U3W+Uj/Lonwkzrpj6VUlm54e1Y
/NKNj9x4Uc35xgDH3JCszJ/EIZmzzRx+MThf227rFyOEGY/VlKWFQ7Y1udvjuPKG36C5TXj/rax2
anjkbMTs7hyR7rP+FlTmqgo7f6AiifRZfxSbVCxnJ4KM788/u3ZlBv/vQOyPqW+ARDLbdl6d3ZFY
TPyk1OQtRpBVoNja8FfnaCXMt1JIkA3kKWpbQ1VXQrarujiY4fhF51xa2d++1cWAU5ptUrNbrc52
fw+vg3U9OaEVx2t2uYnTaK13r1ZdbD5/5v/KOv92t4shJw4zG1AupMK2T8NANhyVWSMKFL+R5ms9
k/+nC2vaj0n9EYdAlz0XPkpcT3etjEhTFf2SY1r91vPmYeGo+CCNoDGrWrgiGy3C8zI/jRjefKsu
01WWsuUeM5CLoo9/2qIVPp4AjB6ehLmbmGDIcID4oyWBqMdz/cUbvTJaLDluf/a3kTwGC6Z6eUbP
8lvXYxKc3S/FbtcazcVINxdIQ1VNK876FIMatwyWsKJajwb6Bj0avliVXbvLxYA36jX82WTMz8Cn
br2u+2WLnT082xRCfd4QrryjpTbmz3c0Q5GEstEX56gY94OpHGHcfhWW/+9F/6WRaRcDHiyeWcQz
v32nm+0+Hmft0UaBtXcUOIZ1npDxTvZ2veoVF+nANPMO69w4phasHHNUKJ6tIdWkzPT3M8GCm6kB
3OImMTtViBA3PVyqVd8AUER+NNhrykvH3b+9lovFdpTPYYv0JD+HGoBqrJ7sIb6YZa698eVT/zHa
JPOMgRAw7jkaNKQn7ZPV5q+f/9bLe/3b+14mtj8uTVUd6es5zKe8BnkzkDjpLqnM7YMjzGOfnoox
e/u3Oy0P98ed1GHUHLUj3jV38mdcQbkqp2kDCv6UNAW0t/o1Vpov5s1rL+xiqDLyvIxNY0jOVZM7
ay0S2johvfiL0f+/hePfXtrFKGGUigV+eUxYy296S6x15CGDdV92e7vdFJa68NOh4PwCZrANx3qf
afM6hvrYxoNv2GBwqOHiUIhKBWAooMG1R0VFPBU/ZWEBk/PFISV/6PzM0B/DXgRpmG4H/my1m/93
Cy1y/m28++8M5Y+PMhDdT8l0zM/jrH5kYNEbVfmqL1/7CBcDUcor0sOkys52od8MzbhxxvaLIeja
uki9GIMSL4tsBb44I+i5UO9MrVmp4VlAvBLzObXtbWjf1V/hAa48yJLC+mfLhTFGVdVc5KzrTZhS
SCbq0fziKOTKAlK9GDXyIsniybKLs2XvKTPPBHClL5rptV/7YtSoihy4gD2yKfeyLPB4+7ua0NwX
n+Da1S8GDoJ1ZcG+OTsblTiVWoJ7KPrx+Uhx7dLLz/9olGVF3UQhzeKcASZYG3rvBVDxRPD51a+M
eOrF2BBblWuPvc6I5xbfiMRIXzGj584YT05KnaSd/cAp8cW9rj3JxUBRV7qt2JQtnsEHPiW9p2AE
IQj7+YNcu/jFciKcB9cYZrCloxyAscbfXcOp/vHrXvTdzFTJ7tNEdtZSD0vVwKRQeKG++/w3/3uj
B9L7vx94JioV2VpSnBFcvWA3+zCtPIh1wEafX58JhCv9/yO0ekmKCaM6yzpqQM+qrmyFMxwZDCz7
ecCrI9y9mktIcvtmRHsA5nTGNNK+2LxEfdJXE8SzCfSOVyj3E+A6zT4aQEAl6UZD89PInrhIPgNs
za2jzoXstmdQ73at3cHdn8D9vMDrI4nKWmUK5aDO2mYpa2Sq37aSuroz47w9gLi39lVHbd1mGdob
iFw1cW5+Mnekog3qnrlFGDHbiffetm6wtxxFYR4kJZZUVmYg9HS5BriT+1pIiZZ5xyb9yMThht1H
oj04AHmZL4Cv+24F7j6NqUbjhvggY3PLryCc9tGKBHmoe1lMgMK/p8We7ECncMgowEUnqo3UDZ9L
aiMeBDCRLAf4O9QmBvwKlkbpDn+X96iKkNKyF1Ua1MfW67ppViCp7PA2DX/ZlggcDUr4c6/WhzCn
FAxgbeHg25HiwAm9B1+SR13mwokAftHndxUEWQIcL9DJVl12yrQHCEdrYEerzjJ8DcFkpNtQBfeR
xz40hj8HcV/XXqm0ou7Xequ0YVeZw7YQJVuLOJgjzW/ak24fG2IYwHI3iPVWkaoFI8WhiuwQ62i+
NgJfFfsOchogrwW9zLdJjPflIdVh4jC8WfOrjFO/QgW47K3czD4t8Gzw+Wse+PO2+/deTU3w//YN
mDDZ4FGKfG7SKOHbWu8RkeHPr72M/H/rFcvP/xhYweNHSGvZgPSm90z4fOK152DRppJHQxv5xW3+
PsKCdfnf27iVtCXJ0ynhc3trUE9bsxqeoTiLRt32HcCtUPtiJLn2tpaf//FEIhN1VoLvOtvo5fZu
RZqcOTrDFw9ybZy6mCrqboR2t+yvSRJ8jCPizp3YZW3xBcPjSuqu6l1MD4JjedS3RnIu6Q8xrF9N
Dgc6XAz2mD6xrJma7B71V2Qbm8pANdg+f94Sltb0t5ZwMXfkWGLykXXlGZSj/RZ6Tf2EIpPC0TkU
TwZp6bduN32V73b1OS9mE+lR2y1HQEaulag32ECte1WDTD7NXbV1KpvYZYq6wgw79Ei2RI4zy3QO
ityzF/1BHSSV537RYq48+WW+t2OzOZB5UZ7VtKpPFIzkt0o0q1iwTGdtmlNEASXurM9f85UOd5n4
7WLWsucpLc+Gm/0sGvncuGIrVUjVVfzFLa49z8V4kbfGXEiSdc5alFn4DigaV1MTudrQqGd9YI+r
I6j8IhS3TNB/aTbuxQDijNoE0jZjd662H5XZ3A7eGGhFfyc9qj6yFjByFqIfGDafv78r3fuSgLFQ
ZwrUgfk5G6o34ArfC1V///zSV/r2ZUq2EUvQRWaXn2utvfE6Nr52/+7a7RfN7MoY6F4MHVOnZG1q
6ukZmtwpAgjIBLpv8+jOEgQDZ/3dK6evlPJXdkMUvv/vKFhB7W3VSss5ndlV86EQ+5gEX/5RTyd9
+KGi8cvFl3uvay3uYuzQAOZ2wKgSdFax82jNjf3DTkv1t1K6xRiUaQnfF0R4QmWLjh+2QQyaRAxn
ZBRAhbYzHZqzJFzaV/OGknZoa4MBRrNpzWT/+bf971jqb+30csBppn7QENifuxFCpsWEH0W7MnP9
sbxn7UOperCswuR304zWy9IMkGPkYAZcAvnYKam9YvJv5jMsST9ld59DUOUn7NRbuwgyB7tr9QJ6
IVjWF1WUsIaCPJ09dA0eXU7Y2/6n2r323RczxZXGepn6bBcQuK2U5+FkryW8la6QC37+rmDKXOnV
l0nP0qugrNgNzhd4mCe9BWnvVu60kp2+sw3FuTdxsO10O3tD4dFtXM+TAdgENdDQB2yd0nqQqqPa
2LldY6u5KgLxFvPeuLj6arXy9imdGBzJqBbPmR57QYth9qnCQoziu2Ml2GCdn+MUi1Y6jeDGJvdg
an11OwnoFamViW1buYXvadqParKyG7g8mi9qq92B//yIB9ZsLkCxQzrYSGCkNG4mlgWr0VTmQ6vN
xm1v0db0uXlt0rLfxORnHki3U76ZzZjD4C1xNVmx5bcz1UsORZ5EEWLJmgLFnaKiMh8Sj3MOzD6u
pYAf7qW6IWM42qh63a8m0wYVYcTKje1MHTJ0PFAIuzLeUSo/pl7NHyA7FydqZNOaOog+uldzHZSa
Gr5EEabXsrCN57RQ2ANpaA4HDCabUSEno4lzJKUST7AZogdBKnc/lEq+mjnQRP1h7FsEtEFlGPcW
dHUfVrEBw9zs1nBqnV0DpBjhGWJItK4YKcvKOFBSEG0zIb4T3/6Z1UOyhx5AbmSqa08Cj+udOrTG
0eNY/5AVebQH9dLXCHOG/q5UcxD37djtOD97HG23WccTtOJYkeBpOsU+ZBAMblKlTteca4tn9mB4
jiGtYkGDhrada6ffAPBOtmbbmcHkRqjSOEcJYKhrd2nLAf8AHCUlKYvTpRYUdhTNQT2kL4orPhxV
hRqSUZvVJPgg8VXlUB5Up8MSoaDwbKd9jApK751HClu2HTaEAWx1MGUMSlE04tPLxaNjpIdOpLs5
dmy/gdDMh0teor4PQD8HHYBYNTaIvHlVIMJybef9z8bJgtpBouOxb0rCnVY4gYu7gLEVrsoGucFD
T0pU1Hu3gG5utLFVVlk8/yT7C3Iyi7Y53ETGd5WDCqBRI5YzZEL5ZmKAjMxixcoOlkYgBypNSrDJ
4rZ0UF2BGJYUIBjlvErK2Y/5mzVUVtUD/tC9ADxG1P3WdsQUVQZaUBeOBJHTv3Uoc1HF8N7Val3o
5mkeOBsDlMs66mHQxa1JK7aFvRPGQH5mEd4Yef+gEwW3vRLET59MexRAWY4K1YSvMnTHMLaVVbKw
fUd9x1O7mqjAwMcHE0tHV31Hhfmm09UFtdUz73kmo8sqn9RGW8dKy6pOWYHq+Q66dyUhVXhTFVih
ubw/uD44TKbd8ldpkNsc4LscuzXvpGEJE2V3jEyU+os1szUEawCLqU1C7+hrWrYX6RtWvX0BMne2
mhOhs6GX5wlKTJPrQWMYu5r/exaHkq2H1xHnIcA2xsq6dR4X9apm9H4ybuoQm+0A07uZ7/kvVvzY
Nh+ehDlNUSbPAQ1KuvGNCiRDGbF3K/HKMja1Di03ndeE7UpYRL3dHEvXgQY8oSIwNmC+wd5pKQT4
7I6vT218IKaTFpN4x/+td47fzMkcREW46xTPd2hQox3etYnQ/ZEXmIu9Sv1hZZMpunwxWz+5Sk9o
3lQC2jUfITvECUhqkPxzUazUufVZwlE55rz3ncRZM6k7wuDrWjNB22SrtAbNNSbuKTZpLZxscZ6L
VyeXm2ShA9n5neMa3SamsVWoDSd3QIubnBBqMwJpuzQj/a1jEI3MTZpI9LH57zbLDvyetZadZFgH
o6T3jxt0n/sYv8A2XJohD101N54+rA3R3vONsirExAagmw476t7yI5hLt/wjTMGC93X9ECYo1PCg
amq9tLecwH0CFqQdmm75YK4ZQStNh59tFP4mIrseNGpDjZ9ibKmBcG68CENVwrBAY4s6+k+CmaQI
g7p/nvM+hCpVr/O23vHpllVKBJDGVKe3VuhbTQI0RkOdZHdxsl/azDAufAnLyRBLOb9ss9nqc8aM
X6yMaFqNurK0gEGa93V7P8xnp6wZxIcD3jG/mfa6nWwM3ljkpN8UlhFqngVT+JgYGW4kJkyrXy89
m7bVzOCCKAHryx+R6PYAPJBrNcuJF+IwQOZNvC5HzXeLzl/6Wj2+jYV1M6rDt5KppDVIUo7V70uD
F/O33gLo5BGWYoTN1Z9c3pxfsM5Q8oVUhfrCXsU0the0l6W7Lb/KcpNMsDhS1mUO2s1Tdhmb6dGx
SE2zdk3xAq/htaWf8Inb2f4wnXDdFf0+pSrQzn7aqunP7AHS+X1572VPwWKdPnT5U2zP96QI7/JS
31eu8235RG7rvKH3RmGVHCMLFT0q9mTdxN69wVCQeireU6dmM6Ej9MrHXWenj0pIUI1DqcRop8CM
y1fkeOsBvywIuDuppRsyb5456iH0j3Uj1TMOJydDrDWzPZhTv28RAZIA14BXH2mimLF3TjYwslhQ
I0NbxcrQr5QpVHlo1oeuJntc1P1zOc/eioRzUEeZ1fldwUCraSJ/siIiQjHtT5+9nVJEeKMQSW+i
WNsOWn8z52CjevdGN3GtqONLXzUPs6GQqSs39ayyzaT74ls/D8NIX0/Y45jfCEi95d70rYmjQ87P
MSuMnFfK7ljb7o+pmPBjhpui1N6ok3xKmMpIdShWvVnjClDzwBqNeEWWhnMrSkZp21YSKjTrBwvS
EPNm+UTEddclWPcG75jiGES6y+wzjTbILUMdbvLQm7esm6IfC492i+qYksSq1gSa+7wIhOeQW2Z3
OrmwskGVPOmb3o4QkhgsXzhHtH3XqpmkDFkPJKHhhZOeBQhPT1vUiDOSOTk4K+omrEONDByIeF6P
G2qBzMPggBqTPc22qyb0G5rf6q+WAEKox3sph3hdjDYuxcSZHzXibvdTju+p9JDqNEgdTho5OIWv
TV5yID0D4JQ9aOVjJIuFbec2nKO1+Ba1vkT9pZhyW+GMJicknxyfpzLI1DLjFyePk9eBiomDVXGa
jF4ZeVhdEuMldba4jWMPcVevlYD6anXMbloqe+nXzjjvVaOw7vKwbo1AMZUfZdl5fhVp+OALCle/
tSS54RBpsGnRrsedh+cl9iuRaKo/VxQmz7FOxE/IYn6cPAD3oxjmn401Y0V083qy1601qhOaqIqy
PtctsO3YrsJWRWd+vzfsOup8jFHtj1TBk8yFrO6587LirGZy+F3j7Fysr9oYUW5sdPcuG7fAjECc
BYlAId+ZYlB8tmbjzrVK4spQsAo6cCL3MMVQSWESrDbCpS2aTkPCNwDuU2g5aGVxJ5D8g4qRt4Ne
rJ7LbT9lqEsrV22DNE3YMrVDtvbKobtXOYQCEFt0JKnP1TcySspvkSRTEbPnL3csCdEWCPQS43vb
mjECgtL6McZltm/yJv8eoQQ4pg2Sa0dhGphsEtbNCtBsGNYa8ure1ksm+KL7aQnF2jR6pD+EbQWG
0Zgtm3Dwso8AQBkUSFmCqZ70dWG60JW7Qd1FMUZTrAzKesT+tQak4PFIqo3DlYdxE2B7azNtWvtW
ayp9ZfGv7+3Qdi9DNw/HgvS/jWII4y6RCQg7CraUR0PXzZ+6KaOTCTj/ppB6k+ORAKfoKwp+vZLI
0ErJmS4AnbX4BG3tO/sm/b3LrRDD5Kgdi0jt1qF03aADTHprO9IiH9kkAbZW1eM4GgzfUzgMH71d
hhsV490emly57bJKP0zScG8UGY2MO8b0WMQdgEvNobZaJ3Tq8wjGihLtej21inEbhtN035suMsNm
gJDcJZ36qjlKGzSN0u/hyzXP9hiqGzWukjuAeu9akv5QgY7CDJQBD9sc88qc8cz3LHQ0fHJqTGXO
bCCmL8wcdkdTMtx6VroGt2b5dsMUYuQtx6qNd0cp6UMKBNxkdWKhCcV1/qRCVbMWbZIbQ00rCu0c
SduD0M5MRy+avOzkmdUGxVCCDAllt+WxhtS3oWArhUvkMe3MU2yHgeEZT56HmhvW6bqebUp8WXaM
3q5hca8aWZAK7yHKx5MsO5KTouGeBcx7aVY99sHRw+rsbHVd3caOvHfNyYOTynpP08jQn297Bw4o
DuQ0njbhJFzAhPES9uGYx8WtYagS5oOm/opq891RlYpDkgGQuRIROulfcgYCL1MfejfZmM6SG1R4
VNL3Ybs0ogcszKuCYpV1XlvuBmgkT21sPNd79kTOar0J8FNblELgVS8Z19sW90askTFlpqjZsbnM
MQr38qats6cGiCCURqZ2DFVrVXXLLc5m53YqjWiblvZ4V6FC3zPwc3ZlhvBgDTUztuCjWS20oaId
ylKtnwyOS4pNMXcoXtkyTF49/Ohdw7ztDMijhR4jaQtv7Sp+oBQpW8U680s8YDtLcVxbyske5wk5
XXJDhumbayQ/yqyq0QlpkiTT4ifiPzi2ySlrrI2dEN7XQ3RAepvhVKvuEZVQ2Ox0u3rJQkSN6gmo
p8yF7dQhlnTfZN/9GLzeCazKkT46bzI/q6JESV38znoR+Xk5pj7GltIvU+N3L5BEmsPJUjHIkIiF
Wzwwi+QX8HMYsVLe4PTbdwbew0g42+W7u7nIYFiGLJVq1X1qPBHC/nPWVWr0ZBU7r4Pk+WymFKiQ
zta03S2whQ1R7wc8lQvi1mwDFkq/G3JB9ArW6VKK79nOdy/DosNTq3p9j57ubbarA8r4MIhLVT5Q
2JUeTKe2fzuqnsINLNKnmuHct6NyH3XKsLcnd8nYbJ8ioR4tyzsordwt5NE277cIdQ42oIMpnvtA
dOzyWNMnmzbMtXVnIpDRop95h3SnKo1dWCkMCErs0/e/uzp5Ce1EHh/5CqAQ+uy9kzB7bSp71qEH
cbexXV8OOeYnZHNlvSxgx/RG4XtxLDoKjiiBcDuzdpSqkmJXKt76ot1nrrhx4/k2deJd0lsfiNoQ
t5ZbA0my30T5Lc+08bo0DTBlsmRHntRGP8CcdD7ZJQoceeU9j6sblezLAICruZlrxMWd2zCYGks4
ByET+3nLDNrMxaJpj081Zw0uI4HDXnkuG0SCGVmG+U3mzd8j4iOIe0hOqqI7t2VXZdUVipvIuXdF
d3S88og/5tbQwju3algr0vpMfbwrdO0QaeVSXfEdEeuumJG0Oj1uG+rYmb85Le0stp5Fd5ORO+HT
m+4nAjujra176R77xrzXI6DCVGD5reLuc8V7deb5rh5UeJbj71SznwZHJxSQdQdzYVJQKHIs6uFb
FYmj0VsncsTQzVqEhnIn3yf6eG+23lbNxG+3IvSpRu2ZeM07uYeUNjh3Td69oVu5Wd5EMnlPhWPt
rMraZ6wy/XHSej5b9DRG6l3UF9g6kS/ilyMn05Vb8i8tmq0ROOMEGtSQj7Z07loW8X6Saie3bz6s
IRt3lmfOq7I1m11BqGrHebO6IpuXhYIQkEHiQ9uyMB7DLS064dygCcrGLGEwsVSxFbAY9mh9GPTj
AuMfbYlga8PXWbmwL49N5XX7pLPKo46Kb1W0Qj4oHjZLpZoaEqemMfc9u67PepeWj4lrxcFkpj+n
rH/uxgSvdFlmTAC6flMuGWg8JW1dGQ39qHYe5W2dhmG8m8rb3BiNN6WtptdBS8in9Kb8QKDOexaD
pu8jfcrXjV13705h4qWYkTmgfMIQ8THIIVsZBe2nNvPBAe3sZZuxCC3CYGZ/EA3TpS1G4MaR1ndn
vqr4XpIlwFEKMhVO7lNNbNqpzO4syToma1h7poWucnAWAU3RyhlsRNOuOhKBA9HaS2Ed1jy/g5F4
2wK7uQ9tsx58TMzRK8uG/tEF4Ukks1t0NrOD09T9zvLCeejwLb2q3QyfZ3C1XPiD1MN0X6cITNn+
GiGCxrbID+xT2P3mDkxP2ExMm7IbVqZdpdtEK0llE10T3xi1rR6EnOpD3abu/r9Ey8HKQcQauhaU
g+6uo6bPbgWqxo3W15yvJ45cF+ms3s4dVlZV69UVk1f+4M2F+yMZ1HMcztO0wqo9YkNMPPxVVguf
PPZ0ufEk4jxWLFq8ddmxeQR+60C3yTfWFXU6YvTMdpoWcspYegy046AGmMTFpopsckURJzi7CPvI
N0lRy5ZsSOjlTaLs5JyOeHpT8vv4I67AibMuQVUKmx7tmGmjsjZbM98bSY4GMKTM7SVuIu3NFtZw
7IZCf06NQWBsT8fsXnEQUWF4FbeTHD8MMRLE4gnq46wa0eJRTd6ALTRrpR9QNtVhc2yt1tqNMOlu
pYyKW5KurUOa5fK56w3zm6za+jiic8KVC5vQwr4WRBTOAoJlZlFbka/NrDQIDpOFPbsmVGZU9U8E
LhmgRUj01KE2z9I7/dlF4urjvlKP5dCUgRtl5XrC/ebbk4xBU1f5jUq1yd0gS3LozaYNTLrwGj8V
SUGi6neZhSk9nRyVMKXD1sTujX3sCQTPrPPkL1KUQD9Nbdj6baOy6XCpjXlWcotMwwbfDUkx4TDf
mUWokgTTYFZCBS/L0ZeJhrbaQwj2A/92RXq7dFekTcv1VBVii7SrOaQ5YWEEVWPgVEYfNOqki5XE
Fvrd6CirQzrMsYAkq8s3CjmP63CyCgDKVvqq2o62YSrS7mStcB7liOXsl7xmj84791sxez+HME6C
QotpJRwBrG0N7Woo+4l2F1X3BN4RebaIBTWtrtHk8EYx9nQrwh3L2iip/R6NH7uMsVp5NnsATk3k
26SjaovTeORuQ4JmiCVAk9Qu6TazvpGhY/FNo+bk9E6/9khwv/VyghmK6tqBoSTyIHAP+LJKXUJ4
hv1uDSNHi6maBYZgpQg+XZzBdccBvIFpUzRDBz1lmiLOjZpQIjJNeEM4rlYuBRGbFnbmpg8nyZhc
lvDPa+cFoHa/AhROdLaPeOI47t6LCTO0Zk4zW1yrA6DEAqqXNtBfjs99lUBXPJXIgWZqVovc/qUU
aXMwkD+vzTA8DU39O2ILm5TFqSzkg+Npp0boTwnHgUExZ/fIZg9s4U5dUvyWFWMaiuY3A+g0286h
BDgeLdY7XLPDQlFGwI4UexCmXzWUVvG6mPRM9YmN1OOkKPin44SSlewjdwX1PnHzNIc604Yba344
Vj8y1s+VJ6mkCQPL1ndq2sVo1Kwt7eeHAlo/8/RtpiV3hTfdlQIJ0Bh6wcAUXAzxDkkgZyLkHZn9
jH5eHGRa7zgZ34cqEU+5rMud5EnmlEZ4WfJM1cqy3skfa9Y4as7OPulRt4PKPIZzi7KSA3w2cA17
qPy5qKNvSmfeRnn9nFsgwIWxt9zsJR+gHGShoq4im4NjOQvBDDW+pCULatGXBKbs7NQtYzABhNr3
9EmCx8KC0FnOY9+JFhs1QVe7fp417RZO38eUDe9VNL5207yXg7FrZ8KSeBse+jK9pZbsdzQqD3pv
ERlPNrWs7G/OMnGwcp5WqZv8ElrZ+kZSb2ZWtUQjOTFxCVXMLAsaV/+mpwX5aMpryzEqR4G7IhQb
LQ2fPSN5Sg2OX0IPLeNEyCM1arGqAQquyeWPTmqqv46K82I06QvU7oFKGtf2a+Z54voHQxrHsCfy
kswiOpLmt+g5i41TOh9TiXgiZ2myHqWkZheaZzAJkshKZWGopSwxpqa9SXt2pEVhrXrLfmti5VZV
1XTlxVq3H9O+3TDP6SDIrIeBAntOATjjcRu+d3viOk/RHN8VjB+rsSmbwEqdreGYv0uP+Hytr8dK
vR1rggVebd/9H0fntdwoEoXhJ6IKaOKtQELBlixn+4bypG5yjk+/H3uzWzuznpGgwzn/+UPmefiA
r95bXydvjbfo+4b4xpBswe+NgaiS6TaOIqLrgH1iy73Pr+y2MXQrKZjM4UWTMZ3t4t0TLyXpeYJh
2BN2wVFWPlqAGjtHCNLfkT70RD9MGcMWTbuSK7vg87dEnmaSLFZ+ryYwqjO14O61HgJA1QDcDJCt
SXHcN/7Zxuly7y/yOXH6z7XRcwDReAPckynyFXdm3w6k/FTEKVeeesUF/OS7w2OTUF7WxcVltUsy
PsjG++eQjCjN9Y1p3VWH6O/DAdtlRpxjcOLfrZw4TjSSgZkP33FiuTsnT+78bhukeXomj/NHoWUL
cCCgACMlsh2tm5MBY5emfs09ogtc2f8BKUNXvjpfqy7dk+ix6o+XvD/YKk6C2iUtdiPgFxlVRFKZ
3Ngj/ellTsk1iFP5rrXre2HN6T6ecUdUVdNy49IL5R4kRCfrs6uVFc5hdjV1KGoeOsi7u1cxw4vG
9fY4//7TC/OTuqnDnj7L92uzJL+nKi2PlVL9FatVJxT92B1qvcvg7A8aScT+bymm9mgm4o0DqaWZ
mrqbNOBmVKnGsGveRAJOsoaDVOtbb9MtKNJd9pPVdK+mMfxBQUySgOuau3ZMuj0kOnEeXK0Mc8eG
WAzb8epp5a3irSl6W2HvZAt25YCKRErIcU8l6nPJtOaZ6X5G2qvpAnFXdnlYs8YPuZvIfp6M4lW3
Cd9VbfM3VZJ7eYwDOYn2TOU+Exmqu3/6pbNf3EKD8NPGREHjOJaFbeLVF6dp+LVMy48douq9l/OM
JFHBgc548ESXFQc20P6TKLSvZmKQVEiVvSZ4Huwr3QXxIqwzBPSYLl6cVyHluTx0c+s+Vpsxf2w2
f8hYLsKikwX9iCqZXKQcQ+aUf5G4PF+NwfhH8ljFbLZi0j0pj1Syuoab0Yx7cxQ6YE5GrAtg5Wiz
vphosLo5ugUu9EooahSbliwdrfYIyQU0x4czO6UTWRlYHQZDb5BoPKXlXq8YnANxqb1SpMTu8I4j
b7sotEPvxPO+qVwymj3MDQ1qpme9X3rSLRyT0bal79xZzGG7ejo3IysgG3tbsfVrQtawwYwmGy6X
1c+fVQeBpTakf298jRbeBFtumTXC11hPghV49NrRCUaXESd1nMEQUPlPRCK8zHlu7eN06HZkR1cn
UxpeyJCmuSX8A6qAfYZ6M3O2llQ9C/5wBHR8NZvELjEa/cwEz6FLGca91Lh18TuyMFOH6BsLMtaH
Op+em4zIm14H3bEcm2xxXNrC2posciiMf02rESwCgThIe+gxq0ud2K86825fvyZJ2QdcZs/SHsVO
FxUPDuZHMDvaNRXEswLFQVQubMKGklo/FHxHbvHhnS7zJ51gRlhD4h9gaz95ckmipUvOIqneGzX9
SAn8WOuqDoqkplP2O6JRlAKIHLs16GiFA8Nw54io0z+EujKIK8HbezybvHIUe+WlI9NQLO3GmnFr
W+jzzZ3ptgkySkEUJmO3CB7IovnkRJTxTL88dHvRVlPQSVnw6mwZNu78IxLd3rti6XbY+8VR32nz
3sp1QqY9+wzFowxlMaxh0/EFYvIcnMYEdsDPpDrYqaeI52h+J6U3RjhpEH7ZLtxefgKVm9KOWDX1
RaX8CUJE3TRjVZ5I87ehgW4rublJ6RnDexDJnSk4E/vEKo99636MS68CsxseYMmkQWtnddBVfB26
HiD01Ye9YvDHdJfSXNJd7yWPWtW9aPZ2S9fT0aoUsNXKKKYG5Kc3GAfcHvT3LK+WfenpZUgozsVN
SY7UFy0/0bNU97YQDsQr59m3tXQv+jTfo5G61ZXzu+8FBVO66EFvgnsoB0JGbGEbu1ZzEVbVyJcw
pACOSJkGLX5+IErb3sVFbtxMHasJN90gRDMlUXzN1W4uGvmV+FoNmi4Aderlb2pTs6h8+VA+Iebw
kJhIQRMOgSeqsBQEgltxDtw2Gia3hmaFlTVznWhQ48EX5nfbar+1QjfuVUzehtXHxb0YLW772Bwe
DVd1kQOlNHQdp4+aScGEnMhkzGCQHKZ5HV8AqttbgmlfRLKQ+eYC3TL4IO3dsfCa0KTvf06p4+Fh
CXV+AOt8bPEC2fdGIU51TiLyVNXrBa3zxtw3C1CsdAllpbNhJ2pAWQ0vBKMU534q08OQ6aRlzIrF
bGndHqQtY3gn/Z0s1jZ0a+7iruusB/rD+aYrM6MMbcY26Hlar3jjN/dy0vuz5o9aYGWmhLzhNicZ
9/6n2eNDamedFeZSlVG1jtnb2pMznkkvO5C0I+4xfv77Fknhza9NcfI1sDUtXvxQYQx+LUY+R9r3
2T8yewlpWobme2SMcCBgun5pwVzxIKqJ+MJLGBrHkjOgFoPJuVtM7aFpSNDWWBCkT21AoqZ5v3Rf
ObBDSuO16vAoiqfeCqdmXh6YQ6Q/bpxCWmtMFc5lOT5lmX6BE3GNFVm+szvfG3JM8BsYeSReDEqw
lMtv2dv+bSkYYFfx0p1aEFVKoSH/xUzck2enMyfvY2mNjGPNBU+tIRkOJ3Ix7a9W+s4FbFSMQQYM
3e701hGhXjniLnus3Yy0aUPHhweXzJU8EVg17I0qoVsin6Z57IwYnyaqaSb0sedSxUz+1ZnNP6tk
j9kGdsU+s74w6wUuCVWKd1ibgb8ZyZYYxg0tWsgmuZaA3c4TSVq4NobL5JEho5dTEIu2DT0TJo1r
4Pva1TAzJ22e9m5meYelZUYxq5iwOCMrbYLVyjVyeuIzyXLzJMSzdn7sTBh5qa7sp25eu6iUWf+e
kkUNTBWL4Ugy3PrqqLR8qGny/hirXr36dEyfyD29e5+sak8V+Z5PvOHMzIpoKFsjMnN7fWBR+R9L
2gJZLFYTzW5L8Bll6smbG3gyFkmWC/nfZB81w31M8NGgjAaZL9VQv6RM3J6LxvdCXZLSZQyWgAxj
G5HhWOJnsUrzALVQ7aUxp4GjafS+JWZoHYOnH1vnJBtxYQ9TWahfXlN2R7o2O8yFqt8qP233ExAc
XtXp+JLOybSfFk196e4obnIonM8l6YZr5VcTNJa2orUWLJLC0PZzkdtP7jC6dyLz9Ne6U+4vqxDt
T7y67oOAfHCfamF9Lb6R3ZbEgWpW6MwnCum/xlXffVm2XInmnquj75kUG7bqD7DHxtemLqe9XTA1
xE1r8cLZXJMHEp7bY59bBGgNVfdZofE5tIONC3ecdiQY2fn7pOvdScRgrUh6zWvBTHeP193w1yrz
7uQ7YC+x0xSfxcrwVR+amaiiSTy3WQ9QpmwZ1GKy4OhUUygtxTGZ1eoCWyJD3jQAfrRCfqauHXNe
TcIgtK6zr3aXMZVATXDB+7A/e64jgyT3p9dJd6to8RxinbRJ098Zv68PyO3L20Y2wwnG5LaTmlFh
wet1CLhj+E9k6NmHEn8Txry9seyz2s2OTodEcOrzlnl9pRHaZNfpTvA9v8zSQ2kUl+A5ZtqMv8vU
GwI1teMJw29GOQJLoRN2ds2VWQQyMOpn8YHjmXog82yifRSYRzLE19xg4RwKhVqmp2US6ym2SO7b
jdU0HXB46R5Hka43vZb0CFmpPa5L/Mn2HkEC1pWNX8fDcR0T6IE1OougTJwaj8d6/NeRVodV5NIM
b3M/pydhV/5fTywilKlSl8EB/gK5YcKPke/4uNhKRX3CwCGD778HfGGLK80vOGR740n1lv9mx9Q6
ARnjPCR99ZA3pansfsoCOt1ElfNoNWXyoOqyvsRx5VJ8dcPwZ1LU+Y2Z1VawMqqpdqZTQQxUYvxI
CWt9GnyO12o1vDMijvqX5U3il6RD3NdC2i9W6np/VjH1+y3C7exWEjO2bZ8YEptGALKiDBTx0VcX
30ygGyOOOi/Jn3MOpW9SJr2osD3xMQ9T96iUVR+XbjAvBD06GCTjJF146/gtR5PQiq6260MtnOXg
W936htFkSWy2XO+uzxHsMVO8GKut94FfGCTkpb4Z71MoLSWDuSwPHYzyw3UAT6qTbj5rembjwKnk
IbcSZtbm0t/AGPXQblfoGNXqHzKwn1tTakVkY5gWYm1WwcmzVLSYXKjVLCCY1t7f3oHQU1EVPzZ9
7f9SuR8tHJq7fNHNG2Hy004TmR2Yw1BdGaTqodtS4OaFNsBpYRxZM8KiO9Gh7cxzdpAxo/nOrLPI
w5cdhibrIOu6X3Huiu+uYRiOPxUk+9FxsUMo4FnY2XpISwPAmEZnL1Nqpkorlr0/jg3T78m5J1Uy
3Z1ODAPtI8pHMIl+PZXr6L6kGXRSciJEgInHHMp1Nd96f/5oUticdDBQQUr+EpitFGbFWEUWbwgI
qoKBmrvPaq3ekyIxnzVd9BdNeCKapVJhUpEAPcztKQUw3xU5KBi9yx9RFa8KjjMWDqmtBX4JTg0o
h5NN5Znmt+OAn+AnPUy/NY8G3o1jI1xGI4/0xHeOo+ZOJzpLZP1DuQ4Q1mBO+slKIU8O3vgLZ1W4
A4vKb/NSmGejGvpzGXMm7TzROWdSJY9Et1RBK+18l5jC3Rk+Bh+03NSajd8ZuyEXRZh4M0pFXIrv
aewMf3k463fq2RBmNGcMamKldkQ96iHoSRUAGo+nzGp+YT7IOGy2x59p9W3EkPHHsNh/4nL97fPS
6Ey8cmc7mfM8jP4Znd/rUiHxd4p/PoVOoMheXFbzERsX8t9GZo/kuTZU8AJfncXVrkVtec9ZYXTQ
47P8lxwqZsPEHkW+uxY9nUwMRq2veDtibx9MTasHUN11MCzsFtlzpKviBWJvY4bqV26WUQ1L3WgS
sRv0IQ/Icj72rnniZtOogCFvU1RGMZnZZsPRr8R7p1auWGP+yyF+InGx2Xvl+mdemxAPkygr/QeS
FBEBbXJeqILCjfcJ/3bT9lzCd8Cz8jzq8QuBrzetI0q+zGwVtg0kTMn0AY3D2U1nEbQ9psOeKFwc
iBQ8wE7nNPXh/J38HpGwnbuPKOG2o4zfmvogHbtpT/A38s+BHt2n6Z8YnY9WrPZ+qvMhSu9cFOom
eveGx0Kkx9bb6iyPrqFY4KSEdsYxUV041Mk1K/m1VeykCf2gaqoAxDYP5iGJTD7xnJu3DOv5skqO
ddmeaAOgcWqw2ZtDkQpQc7k3t2Hmiox4rUx0pUN7hQNxmNhuazzdjDkOPR8GvpkuuxZKEbt3GoDR
fXn1FrqySlgXxRwSuGB6g26Fsmt6dB00DiMPnfxsHH31nVw2klxlLpG7pF+Nbr63HEcQ71bMEXbI
tg+TiEdICuOSEsBARHsK8LmLG2a07tJ8aRXnsD+riyMUrxxT97c6Vh7Vd/ygYnlb7dbcCeXdRdEw
4Cicj66vNRrven7uU8dmRcpz59pQfJv1wDX7bC8SKK9udnA3taOeIeJN+n1rLDAB1uYkCFlkOrXe
S0k0r+a8pXbHuK/5TsXyk5vqZiZdtdebCckGFFyTMnnX6v2lrtaHgQTIfWX3e5PzimDTPDQ6PRSD
Fbp0b+Dw8sVJ1Xte8klahybefSsKkk3buRqCVBsv2gyA2hfmHHimS0Z9/iGrUqOCbHTY6Zneq5By
T38vW/WYwNVGoE4gMHMgMnSWB8ODbO2YZrCa2nnBesr2kl9Laj574/jN/OObS/RQG+3bjDU7TX5Z
cpIyoyk0DrixneubEPK5X+vD2CRfmfbLwhKW51iuXsiEeV9TkkN1fTTAz1dDC02pPjr6znY1AXSa
r3JdnoSvMfHN2Gj/GutrrZdwSltIvUuUrYzgJxvYzbZ/Jiv7TcrPrzhb4QhaX20jDkmK452qo5lX
26fr87JW3wXvyY6BOrrlXyOwdcW6P6vyF4efAQ9/HiSn8MrcOxnUw5gR/bnae6+36Sn0ZxuHts03
tOtjhkqtcVi78WpLBbQ+TjvXaJgeLeVPBbwBpetAo/JgujomDk5Qr1tMcvttF/nzNqpzBzuoIVGp
dgqtaniqBIQfYe8de/3rdjJBdED7TIs6L+JbKz89EldNNOXUjs+9m74g6k/mNHJ1WDuaEaBqPRTJ
eLZKUjlh8UB8e14JYdWg62Wpug9jcmlAmwtnRsxr3srZRMHxOiNKGlzmXU2yhLFLYlKfn/p5DSnq
QttAtSHsFMo3Vr5GPD8UMBZhPs1F8p4z6k4z/2gqhOppe09d97C9qmRZIuZ8F4/MnVYNlNprqDeg
Sq3YNdZ46TP7VOTxqQBCTchKXmzJtUbpqlXfjE4vKyr3bTnk6bi3PVwG8ItJdBQLyywZdXq0MkVQ
iBVG6kuLk+SmlYf7ENYsp4oPvb0eU3R3VcrQVsYHvgESRb7P/ybt6uqRBM0Y6yp5X6tYfo2dy9Bs
3W/PTXbNFuZ7xWJb7hqnCZ2SS5Ml0E3a3+0zZrkTSU1Gi0z3eum+uRwpmZWkmMeA3arpSXeKsyi6
PwiALubYR76XH7cf7PIRsGp5345bcOID503gyzrEDP6BMdVuMWmp2yrKMLzxnfRYdgtc2yEY9Bp6
an4GwP+9xtZxngoSgix7V1X6E4b1Qc5pnM1zZKeUKKkJ/Q4rgYVLetFV2MzNhVCigpW1Pe1qoGYb
xlOdMNWDKN+N8SM3J4GAhOkazMhy2b5ntX2v5/i24qomLMEgtwZNre8IwHvgwVflWs+L3b+hotE5
FdLD2JvvU9oc5yRdwVi2p1TpD2MykEJg6ZhPudEC+W1HTWxD5st/Q3SSuzhBpbNoTWivms+ks4PI
rpvEsokQrCwqFRqW0j9O/mJx1ldd4JCKurrqLqR3TJP4nZrsFkum13yBX5AIrjLND3mTJLRMqj3a
vW8EEzypqM6oChwI1kO6USvTHda2yb6rEm+vFfZzSfxwofePjS3ea0EO0jTV+3Yx/y758FauJU+s
ecjH5E0U+WVslh/Gu+9tXb0ZMhck1w7vZB8cOcAfqh7ZgIYLPCnnZ/qSf8qI/5HL86pr032m92us
/qqtfZSnzoFI50dgSVC+dmwu6M8eTcMzmdetke6uHe5I6A0neBfbxwakhgU6WldHa6DdKQqNeFtU
SYtkZZZ0ZMuEvGgwWpjS1SvEmpfaXp8aX8LgntHoJfMQpYl2ZWqmHamsrjMHHFo5m+ljtvaXca5O
cw6+4pOo4ePi1bDfVNs+N5PPLYejBrdyAKcdDmzDTtQcps6mjNpCHeaF2ZGXI+aITaOApcif4nUH
b8rP2RDfgJZf4X0eV643HWgLsQwzOdkYC+QMprj6QKIdi9MbfMii2Xh29Pm5MQYmyUCvdBbc3tBl
mzITfENxsTT9Oq4AlWmrvfvoQfMhP/tZ+8ZgB9+RCiKdwQEOJvTS6G1kd+ZPg8aII0lMuyRXJvKu
5KfTNEYv3FFmB7xI0/gQ5+zzQeqPems+C6vkHp6sQ9Llf2NKIsGZozx7CNbFXcIyXvXdkE0E1Q+X
QU4r4LEj+IG2hMbVcn2s3Vdc9MeiML+ZwRh7paO12fZhReJXHRfHrIZd07tig7blW4L2AqPWJ2E1
/wpmSXEnqcqo7Ik1fqQIQ61ijOdpaLB86u9xkb1rWo76Yvid8pO2XV2wNQixdXsca4VNy7TQZ7Xa
XkvGf63BEMxJ/ZORdu/b0K2xtR4Oeb75wP2tlAefsNUuxbSezcXYyNJ/IQ1Hmao38nBk9taxtMs7
UNcRtem27oyyC1wuxCGZzgzHX0h1huqAOQjPuyAXR/fgNcHdr7UXJ/v0R647smc7P/BZBzx9ik2o
U+NE5DSD8dh42MxItnKSHMuDWOK7X1iPaBTOZjW8GrPak4ob2nDJYMUgHnFDra0DrZzCCb3VvFW8
Z6HFnzE8U5h0VnF0x/5Ft6/6VGJ6UnzBCNgv7ZY54DxW9KagrJ/86KiVm6PNpt3vCmx90SGW01lB
UYmd5LwRYeAixT2wdE6WOa01+sfQj084umT4q+RV+75kxkkM6TeOCscYXlMJs6Lsi4cSvKZx77Fh
I8/81aePyibcq0RB2zEGnBum0528ZIsf4CzjIEuaV+82UUpRsh4wr/ETEblu/8jvbsus2hY/D58j
9ziCZBYNFz4cLZyUH6TofrXU5GjjyldyufdqrB75f6Vuop/bOKEPgOSbziM0DcBA7VSN1bagdXcH
r7MIZeIF2tz2TEF7rCVZy3UHo0dGfrlFcMclHD7iuS12gM1Vzh+dusWXNFH7cf9YajiqYXmUeHhA
rv7wlf4krYnfA8CZ3AvEvtDtm9ft35ZeRAUHO/yQcGYQ0abZP+z0L1kHgZ6vBoVWu8xgo72bR6On
XxrLOjqLFXYuJPVKe8lN3ucWmed8DBsnFP3V1l44r9vfZlNjlWN1ZjYPB2QKzVZck9E7xzWqfDvW
v+qyOIjBD+vSPnrxHK1zgYewdlRsIZeS2YFqq8fpS87BMnt02Vj0MBfoZL8J6a6te6+sr2K8QgqB
Z2XuVvPDlPGjlsXR5EBTGYO4/HB6QDO6bC0+NeLR7f8xOwlKwFw+/oqqDxw8gAkeluofJqAhAvQ3
h+nxbk07cGh/3/Y0kHEZCDovXzSnNen/90dx+n99fdsu9amOQypjZUAdAVIlPY6duiyfJk5wxlqe
Oq+/xJmBtwCnhqp7aFuZv69lxrm1QXFiYejN4MvJPOMB9AS42P3iu87O6xaNgpiccDEocA2zhm1H
ObzhmU3bc4zFLYVtb4sohn0Wor2qCJCCucv8CTpolwYx6Yt5HvFfpiuafa5P/8aNz8zjSHXrxWJZ
WT6iMuoGyc4Fx4Mi8UxKN+ZRA50/AxmKtWDRXLGPRwnDRN/n0KtjiNM5mw6lUYDTYLLA2obO78M+
jdqsmZgfVfquXTjMXIxadyilsC7wYR4kUNOosqIkrfCgxW6O1vC9KxzYQugEtqPMx0aYSInINR0U
O3Zky/R9NsWtKM0bX2SmEHJU/bS51Kg8OySDdt4OIDaXzRS7G5KDzuyC1BqU1Ahm6GgGk/bfGYa7
1O1XHGpzEm08808OCAyb/ywZ+WccrdsqNeQM0KKz+OjzsUJcNtnLND1LZwSMAyeoKlDH9m9hbcxs
yu2GGeh24MVXnqlRu2vgtH2xOV65oi3DOBOwySCd+3r/k+fFejSnlEOhcFG7NKjX9Fh+120fM3P3
nvwCJqz+UeU4QGFN9rjIhj9iTj51TmyyR2bIi3Dc0lEINI7lxZb2c6Gjznbc50zAPvC14Z+bFc/m
xvJO9I9ltU55+dZ6n7b5JxsLFku2H0XYiTE9WZRp4ND6+DoC/e415g+vyYqxoCvN4be3gEQW2grL
b6mZHy8wb3PH6V7jpkyjdkKjbar+3Vjgy80W+a4kBf5mpGVBjOzHiODd/Gdt6vWtghGK5L5eqDck
uK8zW9/O6qItMbL+x2hk861ZHcQqM9OhkslBB1jxx+bJsSZghLodmLr0VCqwwJq9vizDhWiNabds
lQkLcGDURjJFuuTyuPLJozmrExi3jZfeJCPuY1/MMd24MTDsrujCbKxuY2are89fTQwaVutLAo+m
UScr8XsV45qHLQHdhzp1SW0czP7BSgf7dWN5cActcFwMSRW6up0KrLxF9Si8nzHh6GzJUyRCARYd
FFRZpkSdDN9k6v72YonPQktduhsGiSW0U0//dJPAxV2dOiJSGkmClp2Uu8L1EYOwYkVUVHZ6yj3J
oFkMuGTtTClFE5R+5r40rmVc8rziBrdldoT4B4NSNdBU18XTOdeSiuiUxYjQ5yH/hWmA1/9oXxNv
mG/ckwCPbtLeu3q1X5p5TJhklRTsuLCePL+1jyIj0XL7iS4kCEde+B0VQqDID9Y0AQbMcaUeF82u
ooFTSs75J31Tseuq+QkXmPMMWFGCmQd21qL5NNkaNQDfetHb6t2y4sumfJvj+lJSAa8gNGZLJezC
P/WNW+kZioRWpDWjW9+BOIAVPO/dnZGojvlp259GaX+KBpWuNh6Q/kUkt4VEvkebC3aLSA+Lju5C
P36cRvshduRFc7xPr9X3vkwjGxtQLZNPTuXsDJQqqjFfWsd9R31zFJZxFX1+FI52cijZ1lH72dbd
BhH4kJl3pgkYD3GtLftbrkjpVfIbMQ5qIZ+LzU/JAW0U1Slt466b3YFLqQWu1+1Hcxz6mzmZVxJp
zsgj8qiXzaHL2wtLHIWm3XyNiXYwoLKugwTVU/4J4QbEIldWYaesl9xTuOeZgKM2VgPEZzi5duuN
lJ7UuBUWFugNXIeEnx3tvD/rBBqcuCvpRazhT7pghzKWr8QaPWPbiwuNdc9SsHxvvsxj/1bkM07m
lDMwo6+jjwYKc5PA0rtI5d0dvgrEVMS5RZdGqzcecMnxg2ax2x1Cwv3/FZgQj9LgrkJnccKU++l/
SIGbvejRVeQtU5nk4pfFm6/XX2OV88LY70lBtEy63Lztnpib4VAm3nOcDdetEGoHawnsuQ/Tyaj2
s6v/bN86a4w3sWCll9tf2pwfdKt8d7vt+FP9QxGjrO9dDfcnQz/7TfUntpunqZHnKXWfAIUhpuQu
FDLWx2LdmhpimQGsQNdPZYKBuf134QnlbvuhmGbTbj6BUz+O/QgP3zx2SwOnw9JQVySfPK0SWxgT
BW8fxZMZ9mv6lnKj40RwLFgcm5GgwNmngFVAfzUi7BTfXra8pF5+GvrkLU7Kf7DyKo77/JRjCLjQ
DcJmO2Uu3babPxk93H/0KAhDfWQjdEamX/9umtkI7Y7Pr9IVTCctAwaiJ9wcg83b3VUZRFpCLBwD
zg2mHOdJz4Fl6CT9pHtwoWsMHjcyN8Kv2huYwM+bEgoN+M6YODW75XNc3Af4x8dxwIxQTnvhaTe9
7z8M9qqkw6QeZxyk/d4gGCfDu0aDq9aXp3Yh36mPPYhdw+fUy+cixp4A+s291vDREYtHwzOII9AQ
pPum+imhH+BMk11SSMzn0qye+hpl6pwZDHAzEnoL9SSYkRlu/wnrjrK5qe48/ANEF7VvMy972uyb
O8Y1vHGt3tWrQmZdw6pFDoR8MoFuqGjMV/W3t72nXgE+rzi7tWV57ibjA8Z4VLXFU+P8UGJsizQL
Zghl85IwR3HPk6H9QSX3tr1PVKLPGmcbFLfh2Nowe4rMvVttcfV49MPmLLi9aZJU7OfOrR6Tdv5w
W9pwzVHm3daGt0JgA1o64XYOyYTMZ3AeA1F+0XpfSq2o6/30aOgQ4Ju2vZuT/Orb7AqR5jVvqk+P
k2v775rHBIftQWBFuRn610PF3KGcH+LZDxGXXOLVQgFsfVYiwaNkQ8AZxwderf2VlR+5mUNjjItB
UV+0pmchlMYNd5cv5AfF3q/QRbWqPSfkc8erYjsVvbWTpYYHktZ5yDGGK3xXZn/tXvOXuxJLVNfd
Qy3nwF+7Le49roN4Nn7rluNvNCAsO2K45Q5ivq1xWTzvB5+c7wKRXp8Mp773zrlhP1cGmxq29c5O
OfytDhqc5q9PoPwH3ygzPr869j4P2FqtqO0T+NAWQmgqYqbaEFftQ6YrLO30Y42cZPtTnbp8BrA9
aBLYpdBh9Lo4N1SIFbCVZTJtmAhILQxVp+4ZCznIvPZwa5T6a0/tk4tfqVtn4WxMQanihy2wqKfT
KFsn0pf0NGbrH2k5X/7W2g/i3FQTF8+c/jKowIuS7WcqSjaurNUfT7D+mIVCDjZFGaRxcvQyFwg5
Z+Kp/Iu79CcJXM+Lu5cqBapwPQqJyvsnvHL4ztpyfF27GL6IPaCkTE6uOYwHp5EAadXZWJo86Ex4
hZUx35J12s2wVSJvWbO/ntE9mI08cMr9FQW9ztCYtxq++g4CfwODYYgmrBbaSjyv43/Mnelu3Fi2
pV8lkb+LvpyHxq0CmgzGPEsKDX8ISZY4zzOfvr9wZlbbuh66CmiggASqbFkKBYM8Z5+91/qWif4c
s946A+Zwk9W5cUKuyQjYGE+NhHEoza7BCpn3PDWR76SGT53Te5wvWwljCZWRZuRnNexerr8DWJpF
KBjbQEJlw8T6NcAJR+Xdcx9Voz8LSbyeankvm7WE9xuTfB0Ms9EPVro+3dasF4zVS7w8aMkQrmAS
sp5CTTgnab+CeGSnucG0U9n7/J0oDOcqYIBYaZTdQXZnRCF2PM47YwrEpbkGhTCNgeThB6jfQ9VF
s2rQTZU/Y0tx/TDcdVW7rsOXAj1lnWOaLcDgKqqwv66oE8uRgswiZt02+nbeSNZS71E2G5lwSmRv
AUGAbpQc3alC8oi5+i7rUpZVjL9SteREdMAZsRZTmkx69QANZNeHzaOeMmi6IvUXZsJ91asD8Ors
qfSQPUY6svb2UUy8xg2D8tiWQA5bGhyNH61NX1E4BSfGIqpjcS7XNMgjXSU1MN6UBuL0vmM39Voq
Em+87qOhdeMp/l2L0piJMk6GbNpVhUIAm1mQEVCBIpuEuZCND8EYXITAhL/RzYbe2iDSv43b6a6X
TRozE9uwohbl0su8liGY7OiQ6+yceF4esauAfGtm0O5EundVhaYWKV52I3RVOe8YvM86DZxPqwnD
ossBZk1NR156VYD28qxcn/tCSbaPV0xrD4ft1TsCWQvZKX5dUfPmhpiCLBI62lMjQfS6wbVhDJ7g
EGZ7mzhTO3gRMbp104tR0fbo0BmcAWFMj35jIR9SNSDDQ2+wYXvaukL29pZrSv9stVk4U/Wqv1Sc
VE5gCsalnsf1uqt6OmhGZEzXxuC6JYpzGdSTtsTPRz/QYwo617XUm0lBGa9ljVaBFrdIXjuvL5ah
CImMOJamm+HKgQs2MqzI2gh3HCe18jFuqAI5IavUkzVEqXWBB4gzY4dbXwpD1+p9cWG2gbixEB5Q
D6Qdgp3KXxX0wR4YM3/u9K7eGFPROHkoeJsoBiSTSzQ9JskPb5qs7bdDiw+7SBu0dynDeDrG6Dp6
xFTUIf02ZLFZixl9eMb5j0SLW3uOT407GYZwYCqprH3TT+BRS9JKL6vbShsIjrHi5hFRQeFMOWJB
kXrjgAGRAIVKPI1KwdC5RU9YMhqx8x44F785h15Pz11uM4T3om46nkTXLPCB3pR9Ee37RAGFnCvJ
vSiYEZV0o7zkkiHy0Zt1ANGhCt2hjt5Fnlubidhwy8kIPHJAJ8+0APqLGhqCHLuBQxeiRjAT0ElN
zQijrgm97Trekfvcd1qzZTgtMocbCkDiAZIstOB0fr1CAUcjmfozkjwe/TLqlz4cD2eYvHCtAfdY
lGEfr7JrPz2crOFdLia6lSLLJMVGYM7Gq4uqsEgFwROH0y6vcEgJdYeAoY7gKoXBVC8RLHfrXPPH
e2pqwxE070GS1MrtylhZeabZ4MccgHZJkWq5ql4+aTTsZojyIheCURrYqqWjbR9Tw8DMDO0wqsQA
dTIcDjlARhj1Ic51DVY9itrWLiM5XSaxfBY7TT1ZEkgvYeI0YIR7VbUIB5H8Z1BYtxwysIf72qUe
acQg6EOjUpjRXOWPN4kQ3cZx8thJorqMqmt6dVOe41591rq0ZWXEboZ9EKacX1yUQY7gWojZOZYz
0jWmUHwYCSm2zcLIuN0H1GK5ppIyqJam87eKE6lQq0V7lAvpFEzSzNSU1bWHQ1dw6afFLgnxnUzB
ccIioXo4t5macW4OSh+oeez8rVDqIvBjjMuSpOyujaFy0N5amq+VlT6ZtFqnJmZ2TlU6Xvuv3AH4
4Xp3SHG/tUJVHpoIcR7e1Et8JY8pxkXB0mw3alXP8GQkM1+mf64VxV1QwE+49oqsej+mKQTCbJGF
xa1m5eA7ESkliQPw3UX3exc37ZUOhgcMaYkfzWLE1+ARmicjYDgIkuH0BZz5X6/D//Lf8uMfONH6
H//Nn1/zgg65HzQf/viPWzRLefrf1+/557/59jv+sXjL989wvD7+o2++h5/75+vOnpvnb/7AZklt
dmrfqvH8VrdJ8+Xn8xte/+X/6xd/e/vyUwCcvv3999e8ZQPmp/mAn37/80urz3//XdJAuv7X1z//
zy9e38Dff989vz7nv9387/P/+J6357rh2yXlky4qimjpiqSoHAh+/61/++srmoK3z4DWKFmawusA
cmuCv/8uy5+wMouGaYmKhKT1mhxaI87640sSK5MqSoqi6zqMlt//+t2++XT+76f1W9amxxwTSc1v
cyXvfocJa3ygkvvxYBbYSrqN0THKZb3NMWIpu96nt9yT5O3KPXKtbs7OmG0xiD5+dY3+/D2+fl3l
CuH93ut+QJSLxJU2cp13m46Wc0vBfSP2+T7z76TAXIql7By0Bl0wMlYdhFhtDEsjR5pIc+FcNsuE
fyBSr+vTGy5FxGkZRj0WOv3QQ3voVXNpWDm298cWF1Hmb1rcL+Pw8vPfXTZ/kKNgfMAYG1T9aeQH
3SYOV4OImeIlCZ8kxVUha0TZozbMy+I1k96NYd+9Svoy8GcT83+UTdawt1B8EW1lQNh+DF/4Uzpm
HAiXk7yV5O2uEdZlemPEOGLQyqYU6Gt6CEQQZTWEinX+VL7HKkRMEHAriJjLbJc9UY5GtjqHtz+v
FuMS9+6smNVu6w4ztCY20nWbsarru4ywHcHh6Xezg2C/oMWxaxfuRrCNthwkGzIMvHvwFI4hz+Xk
Vu457C3B/3vsxsU+Se4yDIQi/p07sE02xIA+ubeGqwwTgzvLKZjHpHXqDt3v3PTnNHeBQjxB7czX
Mcqa8FCg2j0LimPUDG+wbfLfXKsZHXp7jCwY22wOxKVyiscDp2tqfENfJtUtL4gHpqkkFE6oZbw5
0jm13PYp4M5Lma3jcaloS4kRSrCUUEJ09FYOWBOkciFCUuo+6zlRCYLddssU0A//keWgjWeOC3TJ
HDyj6ZIAByLaZu1drSwgLgXTTtthgVHtVHUTZoznuqcksCE6Fk5zEdSdXmOSG2dqdaBk5T9pTfsd
3aCNtMIGXKDTRe7t7ll9FV9bxcZMkLH3guFj/6Vrq+NXsblhCE8A/QYGgJmN/ppDUHlRg+QxW9Rc
2FpfCcOyvwkfBrmZl5Z03+vkZfv72sPfdVunzHkkcK2kTHsqUzY+dmEXtmDINmlMwyh81okj951q
QdAS1ymgb4X6iPrcVgzSl5aKscmymXLBeKVYLqOXdDZqq3C8tGjNlXiv64BgLnU3h4w5hySwUtxk
ndwh7VnjAJ5jEXJRV3qOqC7ilyzc//wRk36AiDeuy8ZXCQbwX9KgMa12w2Dv6K3LtbREp7jXdso6
2w97AHc76ZhufvFqP8CSGx/Y3dFQKaqIe2KTbdtLua+Ow03+FNz4C82N9tU+fRxvEE3tzH3+777i
BxQ3qu0Ev5jZbqSDuPbW+mValYvgEO/0rXnQ1sle3OpL+d7cK7e/eI+gcb6/5OrXv//qmnaYTKRB
0tqNcihLWh34amzGNdK9tQ/Xw4oS6xZxYdDZ6WVcSys0se40j5c8Autq3q75uzmIulW9zrbWqzLv
ttWxORTzcJMd8dfQBE5q5qW7xrJBcgrhDL89nj9SWPo5/klfdn2YbpkTijZHI6MhL8QN5BkdHRBa
8s4q7PZFypz+FNJepPdBtTjO2siBceTqcK0cZM/bfT4/ARVDDd6OK61xtIdiKy84+JfDtulOIsyy
cl40C01fogf291aPXmKLcwlRP/yW8X0Ek8DbvsQjfxhSZ2ptMkT1d+IpA/oki/SEygMCXGabz+WZ
qMDNbb1QaNMiUZYcOXfiXbNkcNIldvtQMTc6jqiC5ylWY7C/vOSKFzhMuQ2d1I1Kx5wV2kKNZhwv
VJYSLHHNsvUBcy/KdN2Wbxarb168Ww9x/ZoUj41ykbN3X1xVeFij5fAq7/qNgDgSrN6MUjVapBzM
fNQWdvUmvkQ7ZQUtC1csU6JX/2V67GkjRDOgqunLcBRPF6gWPgqQGPyt46ezChO4Th0749hRYVtN
ltTs/B9GwVepwzugkuk13I9uuPSX5UUpT5Z63UcUhw/JWtabcYMuvb/Xz+JZPCWr4FZ5aN3Yxq/G
I5ns8mXrVDxEzewz6Y0zfR7P/IN15OpLPcsjqkLAcE7HvSLPoA+g4G9WENzm8SJbarvKxW/ggNM9
9aPNgMBFFejG+xyftFNsu/kwtw7ie3Dc+DNO9A5zIluze14+coxV8lC61qG96Ak3n00DWLFVt9+x
6a0M15ujIlrzFvHo27hIYUiHM3ZuLOH340HaI1aNF4118sGzjJea58C/zZCi5TjTRN0ZsxfxzdqU
5+KxeuQmQP8MW01l9DjNqnoJGVClb+xoboWZ0vHfAaFnbniXbLBWIVBemdmiudUq3wkOErrh/I4G
P9/KD9Azp+1t6QztwEzmykk8gvAzszNIO+UsroQTCUR77VQ+SCfGElvBZYV2la3sgi93xlljR7PJ
vkVFv8zPwoMx17bXiyk48E7XT83K4l9Hc8Z0M7JP5/EOC539KDn6vL3V582CJv6ynD8OzitMn/m4
jT9HaAYem+fwmOy9G1j9SEx5S76tH+M1lozrT1NtaT2t2bNmAUJZW30GhNeEM9r+wTX0z0F1Lr3g
uc5mIqNsW9U3HdrrYlRdNn6xdIBfGeh5xjP33cAeHLqZSjVnI82YZ3M6+amtfo4QgD+IIKCzjalj
IoY3yCkI8q+tz+ubYqd7WNQQItkAHxf5lidxWqTbNHALupzxFtzV3j+FwiV/MuYNikN7QGOVzvr3
HlmbtRq58eWd0C1qZS4OYDXnA85p09XoQz/Rjluqa2UeUS3pK+leuqdT7DYrpJXmAluYNG/306rd
l3t9nV6EzXTsT90r+pOhWjKFrUr6onCOgVzMGdQJnR294mJNT7JO+wW7JgLrRQntiekYQCfozRDG
ra0Zb1o89e2sHk4aQph6MzVHGHYTEbnklmPEv8p0pqM37ofRnRYDM4lhXdxnN/HG3zTbOl7nxUWW
HgvjxYqfdOHeePCnGAqssYS3hKjy2o2261t/fGfAwgk+uktOZN5ArkhejCx3Gx+QhS2L15WyX0Y7
WDYUqOg3MOKOMEQ6MDN28Fl4YEh/tO67pEidvCyfgEmAgJvrkD6EWMYmAqmYjm75lr6Zj8ZZPorH
8QD6DbybDQTEe22emSScu5P/UPbHpG8Wog6GYChpgsxg0TS57LZluUwaxwuf/GShZRK2bfz1Nj7t
PLxTqxVDJTDeISVUdUaR6zQ3+I0+w/ykag4r0AHbdt8c1Ef9hiKnHR9wqKyMBmofqg0JKCa4LPyu
9vgchuBG4NSv4K4kNKbP+efI23TZkpFpcWNexO4lrj8jfhMe0kvzoJ5AoArojEpceBS39I6sF7md
YZlBhNbziOcw6QPALZepxQAwB3ck0ZaCiY22b2Z0A3SWkm63v7PITbPo0M1UWmK9m5IPBiHqrkg6
N4fh09yj499p/Yzub8iyzSKrOWW40K1zKs0znGjNsZTwfR1agTwGt9pQPUP10LfqMj6UN8gMAju4
aOSDASaHBIdvj4bQOIN4DjtdjtwRsBQOVwpRLNzdRgTKgbFadYfubkq5w3A8PrK78da8rTqzTt6r
/zmobQ1Iy6XIjmP6qNMRC9o5oxmBiDcVixE17owqs4curDgqA0cWCMVO31IOGfVCk86TddKaDfwL
1jk+04ieuB0f5W1zwj2IciOonhWFhu82VV+gS3scADV0S2vOdlgJQlDktA9tqydxCpaRnaIBHRyA
ypq0UaLNkLxIAfolDNKtjqpOxz50SQdEKcPn0Ltl2zQoYEiAO4wX1saT0eAAcjVho7RY0PbxSXXD
c/ysHYoHJX9KHugF5/fhTX5Q7jwQcvhrotTOV/VsOEtPR9YkF+HQHfLB0i3QsWsBfiUAcDkDbfcK
kvUd0rXHeqZaSxNLDuI6D23iKN0D39v4TJjErnPE1ciutyDy4Qg9OhmX4wscLflGs9y0gxLK8aTP
bluyttA32ea9tBNvyyNK2WJCYOFy6qDLxOFyOPWvysgyYXPTlaF7nfUgR3NwYXA0eM1dbRtBdb83
bs15fUw0h2Q9D0SwQ2MwvmmeTALrxLkgL8DCGOptVWxC1bFwfKQuAR71kkHQrMSwayd3hImZm/Ym
OyVvzIuHHXc4UuOcOgx480v4Hm2HR+Qk1774XbCN7719nuH2Q1ruSP7Sog/3uby3qMl8ZyyuhY0s
LxHCYbZD1QBwsJqLZz5mU3Qwav0txEcU5bSiN6EX0TJkMRIZ2+pmdBIeIE3e4dBhB4jf9GiGllYS
91G9Y8ppe+uK41JdX+QB069dzHsQXgEOCMTlotgjq8e7IzxK5XObJG7fprtEHV2O05YEq7Ryh/z9
S/n9L7XFduErrK78vfnY9PqmT7ZHpJO95x//zX9iY0ykEWVYBCH9uDt285z53zTG/vk9f3THDOuT
KmqaygxWV0STFsNf3THD/GRokk5YpQgUmv/lK392xxTpE4wrfDeiLokKhhNOj392x/gSSmK6YnTO
JAVmnfUvdce0750MVdlUP7THeo8wEr1BIu5XsbzscAou6MFKCwZ3yOiiUlsIfZBA1DE7J6uGxkUr
Uy14E61T+EmyjTogiOEkXBoTGEysB0+Zkj0VspHfTmhl7vMO/1RoadDPBC+dSxqpm4MIAaoya305
qCRwkdptibYYjPmiRAgyT3y52LcdLlLfq0mNAG7/zgSBQfbgQSQrY7m0DUxyL2PfiOs2i8A9mSbH
9BgtAoIAGYWlbK3J+LwdwbrsA9hgs8ZMrLOZqleDNMQm1lyROIW+Qp1npPl2YPp8KUNcRk08VktA
Eaxnmm7NC4y2LHHTANeCYl6E2gbZ0Wpu8kAlvE8ux0toDcj5aTe/GQpkS6syeOZN6AtE5zDSbjlb
aIqVLtk7haXQoWgR4eDZloeetYvG/B1k0KIDxQ4qDFmDJl27N4Lh5jTel17QpODbJLiIRTl5jmSE
jLEr/5yogE0DJdv1U2uRulRKKeeuHseNXCEMaCaQvk2RPiWRb5wBp44LHVQDtFhLnA0WVLUsrJmw
Gjn1u9nVayAzy0yXH8h5C1yphiUCXJIkigbwmOWpJNdA8l0nApBtJxXGYN4OxoPUD7dBGSEEAzuX
5jFRWrq1TZt0cjgMBNdxpb7slASoNakGVMgozcR450nFvPJRaqveNFfb9Hqa1tioqhTB3gQjrVUk
3cFOCrk87DluNVl8QumpOUJdZ7y5xHqqlYYzW4EQwGeyhEYhV5edJxaXzuiLm65LydjwW2NTxiZ0
U1KcPFuamNsTr9Czo4YANdu6XRhTX1/dvenSSuXk/v/XYvj9ScJ/4lp4DTP88TJ4fK6eX9+S36Dy
P2ef629WxOt3/jUqkD/Bz7dk1i6duYHMV/4aFUifJEuFBWaIrIrMCv65GErGJ0kWDcUkTkzSVFjl
/1wMJe2TbmmiYhmqJaka0sN/aTG8tuY/tuxVRVZ4ga/7R4LHxCT2eBa0KtpHcQrgSn3VIxMbGZiu
UOiOWmqskNZzF2f0oaPgORj9Y94zrhIKZfnVhfvO5EC/NuW+92tcW4ZftbEGrUFJYYxATgtxbQql
PwuA+diNlXJUpBhtc3JvvSrltDk2W5ZdE2shTGqo7J+ZP16gGuxxqmDZ6KRn1eBQKwko+o1a1pww
NViEs+S2b1XSUoLxkjQj9c1EVBA437OM+PEsqcA0vFRcJ234WJcTM0ZQXmm0T4RgFSSpCn676pcA
RPxlWgmaO5k5eQ+I+2zmEG+a6a18onKZwR7LsZ4rDKIDMbkt03ZvoOCiTuYImyF0tXtNBD4mvRJC
a1sKZFsvxuybN6ssEW9GDRE+fg16UEjb7J9f3S8f5veu7ocNT2oKnWnq0K2tKMGXyUy0lXjzIyAD
D8kqhTf7gqXAz6NVHkp26BXbsYge88xY5X6s2urgz7q6XrDOPJMDx5FFawlDali1qj2CRodglxy5
EWctNoF01fuImmIVZhGiLSuSOwx2qW/3U0fNqQ7EupVYpRNVvzUkjoGd0Z3K0lj9/O3K34sQvN7T
13v9q5tJH6AExYCd1kRFHJMEry7JInapxZCFM9Hu1I6CXvOMe0/RW6KY+0c1TKCMTD4IdLABPSLU
sPBvIOEtNEt+bU3kpciIEAr4CUcIuePmi7U15IcvD0NLLMIvPir52gv/3kf1YQoV5xaOIEEEtOpR
UofSWon6g6HIC1H1zqFRIC4YLobFoFwXLzrHJSgusxhjSWEQ9JzgMuNkypSl594lx1zaWgqGByRT
pI3YKfrHn1/j7/byr9f4Qy8/yArcagYSvrblCGrpjoRkwWuDM2kMndMM/mulcfOY+W2iRDdTVWOW
CXxxqaJ2qPJim5NcjWbxV2mtP/rIPzT7sar04Omhg3YpLWfShrT2NejMf/dT+dDZz65aa1+smE+N
xbZMym0N0hLD8NTMtE7G1GVA+QsI/CSHQkJ/w70OlvdqmUxv/LRO7UgMMK82m7YGh+kn8ULRONEa
SYj8Kr6R5HqZR8bbzz8bNpTv3ULyh5HA2JNWM4U5mCDpbcggTflvFtLIGCwAwD7S2pVfXBbpeyNT
boLrlvb1g0Z0Tg0NpWWQk/cEgNFyp/9NrvCiw5cMlGnTY7VvVU729BB+/uZ+9IDIHzYsL/PrbEiy
co2k8EYdTRRJkL8gZiD27fX3OMw8HOGDcBf7rROO0RKAwxw46LmNdWCQVdNwfzQRmSBUX4kvPhDH
jI6+6l4scKJ2CpfC0Qwz/dXv+4M7U/6ws+na1TtLUAXUuu6xCMHDyCFjkVJtp+vHwYGxWuZNfpsm
1l3AOgXOjhQ+mY4ZUpkC1DuQDR+jXiPBbbK8WQ/eKA70TT+ErxTv5x57iU3ZIc4KYFx1Kv4ih/XL
Bf3OSvRldf1qFZ2IkeoDVSnXRlHOr0b6mPyvGgqprOi3FRSlCRDPBP0eQwz+STtB7xR2DZzWzEZ/
d4BsykTDh8gCgYNmTSGQqUVLTMDArorDc4t0iySb7ahFN4pfir+4KZUf3f4fVv+M1NAx9SxSPSvF
zVJFRCgum9upwTcwxWHH+GjSAcgTdhUMABOp0gtEM/lb45V4zlo6lxr2a8Y6wA2FEsmSwSA8xmFP
tcyA2aPhmHmp4ip1skjiJGXs4d0JfXRRPOluzJUnS6In2sfJoq3DZxFWv+tbNDQJrQsHTPCSMW7M
1MBVlHV3BePynz8Z31V9XJ/GD1uHV8aNmatSsQZvyvEt3Oi6t051663TpGWe0QirHvg8N9qkzNWq
2YiZDmMsE2Y/f/0f1XBfntivbpjMBHonc8+ugWvgWplGbEswvm2dk9WxoOiwVLSDhTIVYClF7GTq
a4E23AnBUdiGpVQLnWa8aKLbTUaNZ7r9PFzTVMhgBQZdowZWU4mzc1HxOQVDmSIBa07GmPnzUKb7
mEIiLqpNmnR4xolbU7MAmCgmbtcyS6YQLWnMRR8vLMFfJp78DOHEpIzDu1kyVqdgnGo4pSoomFrB
IFPhEUAKds4ruZ93ARwPj+lTqXlHmEtXRoGw77LmLk7IQlDixyTMtkCwl2qCLcoHZnDNHul1cI6B
+vjzKyz/aL39sMsZZN2SOCAj8x0ogGu/vK07zvkFvkyOjxxahwBBgVIx7xLahhNgj91AZ8mcsVXH
c5NChbO++mxBnp6FhZrOwd8Az2+adcX+CUOGwvnnv6t6Xd++t3x82DK7HOtRp7TdWlT6bZOeh26v
0F9WlWSTp+0hHmPX0qutnJbiTBUCFz7tojWmo2mWs4khsCXjp432Q4qkPZjeq1F7NabmHAXFJodd
WKKpJHLNqQ0V14yySFSfd+qtI1ldm2m8iPOnUYfC7OkjHpnqHOvwOar66KX0CeVTonPAxlHVYB17
GmRj7oMrDoPE/fm7/9EnRafqm52RBI8kBAvFHgw8F6Fnod+UEKZhnVbhSjIrBm3YkeitDgjqGTdw
P4ozYbIWLd0iUtEqhlURsJswzRK3FktjppRm6koyfX4FJiEuoWH61S/7g8OX9GEbF0ZTIlMobdZR
GpNWmoNHX4V6NO7qODcufoLbNr8+c6LSGiTQccryrXyr6pJ/rnFX1VChgvBohhF81tTEuDSp1c7q
MgDQGR5cIIkpjllijPX6FyWOLn//7pI+VAGQYVAjI4lc1yDwZhOMZDsmkXEZ16E0x1o2uWAtITJR
Pc9GFZBjh1sCZBaK6pQMoWgKz0bpHbRpei4GqrVCo5QuEuCZQ6urqBI8ktxRrzr4GRo3IWVorhsy
iGEZkU1hAKUqY4OpqBQ+tpZ/bPIUp68vQ04QSA9S5FK2S1TkePf4Am0qcofwlTKRbyA1jdFZ86gD
r4WkV4P+DujDd2PyaFbBMeylBRE66Q7pD7cvoCwhc4kQywGrK+LVJ67WK2+MYxeOCHW+mA2LGn98
EzeU2BAJXSwWDa6PBOJpbyrzf/OO/lDHSGWsIxNPijV4Sy5VwfGirnv84H3qkdvZxL7j+yWSkIyY
60ZgiiENdeFaCMRJZqmJTMile/qMl1DVLj2meGWi29r5sb5SybCYEcom/WIn+nIXfGftka612Fc7
Ud4XmWpEBTyS2MRj1zw1A9ddE8WLWmnPuRwcDUu/l2XjnvS2w5DUIFryiiVRF4A4ZhJqNTk81qn0
PEbh+ecX8EcnJulDXaKwtgaDASc4KknbwNUM/Sbs5AbbRLYMBL2/4D5h1l6MmhtI8E3DKOsRRQrr
Cha1sWBN0cAG0EHa+d4U0vX1/F88Tj+8YB9KBxkvXlPT9eRIi6tGxPdqa0qNGx/ePsYjGfR3phCY
oh8anxP0ZDUY2Gknu0bKaW9IBmyCsB7nQt/K9BbE3EHY3fxiK5F+tD5dF4GvPk4YBwATWngo8BNX
ZVwxUTRgmZAlVCPX6XJX5ylvM3UO2N4hwub0i0/suph87zb6sN2mMixsORn7tReCqID6IKbXnlho
bgLPRJonLmrLmpUaw9GhI27Bu6tR8Mkhnicl00x7sIbNpLClBc2/IzGjxvtyEvvqUvDha30JlXBt
dN2dEtFrJ3wB7Uk8HD0Ub2g26atocfaWCmgAWSmUIL9R6QU4kQrVTGnAkgMXes1DteUwFD3rpvAL
eZ98vZG/c7nE/7nniUUrDO26DZjS0dPxn1BABu/SKFlrPqZ6KUMBIrQZTFuIzJZWWUOjDUPdAdt6
53SSAu3E7Io5+KhwTT3Zn4BDhDNFSs7Q891Jjx4Ng/NdJoJgL5vDzz/nH23WdFK/ub+8RIA305gt
ytLuDo6U6dbRQNydYMIGSB+BCDz1IKAdkM1rVW2eNRqR7CU09rU22EOQ3NVXzYLaGsrcn7jvuQiQ
nQaaS6Gp/+oZvV7G713eD1ueXhBtKfR482QJQ4olRjupHIgwELPPStn6FKT+obZ6pAbTxVTzrQQp
FVMTuSyE24F7U7TbyWS7Kj0MoxRjbT8TCrlZfLmI/9Is9PuN/W8GoT8cl/4Htv/l69Hyx+3/W4xG
6RuTo+b5G2vBl2/7o/ev659002IEKl0XRaZNbJ5/9P41+RNVhGUYpqEaGkB/Pu0/B6Gq/MmwLF03
FJDA2Eyvv8Vfg1CNsYCFCFRhuqqb6Pv/BZcAP+2bO8oQFV3SZAOjLEMIXZM+HhwjAgBk5p/1PJBD
EJN95JUyoh5d8ER0HtYkLcSIgsuu6oHuiU5TwDp4tUhXO8+vxPIqK1KFPjj2JrrLgt7sKvgK2PhK
a1AORNPUp0pQBsIMzNiHoqgCQb/0ddGTtyUqY7ezJktlAeVSIBUUzao+GRKd2twehhIHf9GJPRLI
EGJU/maVU1PPE4W4z7xqBW85IPtGd5SHcr1OahN0sTWmcnUTQ0n1yRdr1Mib1aWm64eobWqEbnAU
cspoUED9c5rrGo12kRRQK3aqAhTsMWwIYF/WtdSIszZPowpcjIg+/0YMeiASpZlJ02FUlL5byKWU
V1TpspVcajMxJYaiJjPOZAhAhY55IEagJciJoh3BfdAcYrFnbChZpXYXBPXYuNTe4dnvOMJt9TrI
2TlzT2zegMOG1krHC6etdb+VYN33WWNirB7LbNnWIGO2chbV2QOIODxZJN5dp39BNwRrRaclNMGD
d2BrkfSmpVg4oVqO5bAiftnIkJT70efY74c2A/fKa0QLVROK4U7r8I5lFPRYnF0PbHXmk208DVBu
Qyr/9JQpBSpbvQsE75oMyUHUUUGPMECoRRXAw33cCVJfuo3OGr5ILTP3oTF2kzcvyGDztkYnhPE6
TqiGZtBhLPXZ06ZWw4uLaZKVs+0qy/UJ/LZ2Ygpem9kpORROy60bz4rGqmgoTvpAVCZEFaIgJD9G
+9nIXUHgdygkgJGybJ+HEI/o+g0SM2wqhmjOWMdvboqxbMoDQnQgySIfP2S7mqfsfopTSwRSgCcH
vSDT/t5catHgaUuzFJt8HRQRG5SkdWL4ufPHTpglqmFtC9EQbgziPFZelyrhe5oS5Duru6opdozV
RGUvRkkjOS3wLBJnQ36uM3RV0i/qIOro5RPkmDItT61TOYhiulKBkWv7lgRI9Hpyi0Y2lWPvflC6
fJUE5ggiCNiBsYmYPwiLIKKXu0hksWaGgkE2JvSFk2O/T7S8iGZJE/bnJJawA4cRG+zZC4R4PCkk
cuMfKxL9amMjJrIA2SCSjAoytm5nKBbqfvl/uDuz5riNNdv+IigwZCKB1yrURBbnUXxBiKSIeZ7x
63tBsk+LtGyG40ZH3O4Hn/CRTKIKSOTwfXuvbRQ2wG9ExElZ3KRBLG9qyAr5fRnHWOGA85n+k4aF
Lzw33ZF8AoJSfNR0oSkQdTHm0EGV/Ip9T9tz3BVBXkVriE2B2uJ2BZDRT7PvYkDskeMCaZkpg2rO
gQ5oakDScmuUR/aAB9EvcQtDap8gKeGmngoiNLo5307dxFYiCcX8gEMxXbaDogEhGunZw5SwQ5Mk
tCEfDvo0Pwh3nnFwkCuyxLjHY4naeU5awo5h+wAxtf3SyXa4jJlrrLTBEVzNAsZj7MclGMbWTPtD
RGMR4F0mVLFxsWRDTgNoTH026lV7PvCfoIxg20CzxaAHDK8Ym6WlbcNec1u+6WySmC6jsT/lCCnD
7Ww12nXTJciv9BnvBrPRvKjpbDSKjKqI5OhanKVd5185joqOeQ71F+kb9tKIos12rN35ijK7qdYx
0AMq264WHoPO6e8cUxeID9wxRf7tT7wXbLXOh6jrJ3+dVm4anXeVEGQb2UrHLs9hrJ+dFZ3HBgDW
4Es+y2kpnbKlTskjaZwLK6yq6VmGEhpX3xaNhYkm8XU0vcNs4MBVuh95fhsnTOMaIQ6kdWT6hBR9
1uvLws8RhgdCTw9N7GTBFqKHjsqPW9YzG9swLlieistOYzY3a725aKnL721ipPZAgeRLKegfkPcr
qtoFLEaC74vhdjpNxdKuOA3Mg7km6tG8NbMeMhXaEAKtbB1h8ph27VMf6J3uIRJDaVGFKdLkaMgs
3wuG0rFwwloxYtakny9zM2ouKQ1gAbJDPUSAZrS3fg8qnckzDHacyppHy5jnfZnUPaDcmBgNlDF5
8ygGvQlBJsnSvTFsP30dKr7Dxu+K+cy0BvVYG7OCAG/oOqYqusTdy1QlxXShlS4KOFKvg/m7TUub
QIg0C78y4fsPZROlxXqq1AK2UBQk0Riy4ZxNuHoosF3nqbRKHeV4VNdnU4EMhXUuiY29JOuhXQUR
PtoVjuw8OyDXMe1D2YG6JKuT1oORggnbiVxS1CjpOB4HX8w4SWctttdNR7kNwXrZ7wTBbN2WIo/w
Bhm7d2Wcm6/W6Iz1ukf5Q9YoExfevlo9AtZuHx0nccleXt7gnlD5azc22pt68OujO1bj3rcr+6pW
DgrUMBzh0JdW3D/ig863LG/zmV9F5UWvHHKBNdd3MNBn6VnGukuAq5rUdrKr9nuYzgWm/Sl7cbOU
4F+pg8CqRnUyJnpzazSWdrDqFDNHXGZkvVnNdMVfGKw6bkRwkevfmFHS3DiDuVi0RzzAVpX3ZxU4
pNcuUeIsg784A8qYwERi19ev5iytUTv2JamsBHmxglejpj2bflmWh4lZD7NK7mRAORzXLrxRJgPj
C5omETpEWrFGQkuKCUPplIuWGJic6fTkWGrDRidIN0C62BrUQKqmwc825f0NSVLTN6dJBV95ks+R
JQhdYhbM3trB1+r9HM2O5mkpbFUKiJwG1hZqR0ZYYPbmxrDIFyBvhN2ZV/RzTDa4SWz6qTW5ebRj
l8H6AogtPvpdO55WfsG7KquWrKKwwOu6MfIMphQ2+/K26x2XFBaSKiUGGgImYBUECPv58/kxH7GP
o/TScVTYiZZXa8CzuIBaJzbvHENiIQrsKX1omT5vspKqYUb++rNrZf4S4NiUEz3qRMory50czrF1
jACLJCN30E6Gahj12zLRbMUWisJN+RWKUyVQyAatOb75oZoeDAGCMe+mUl/zNtOOzWsiWYwV+1Us
4ozaWJIPVA6kOGF2Nu5CHWTYjsTftGHeIH/kOojzcfEyzZI4qTlQ1mkFQTfYzPQUxGEAHE5voHaj
tvUCa+571MjhApuPumGykakZfc9G1R2MsX8ZAki0O3g2YbMJZINpKhWJardZWo0oWWVWgOeOzLrb
VpkFiikLxsm+M9oIAXnd2CK+c8IkvMmmtruIkREB7xOI5B6URoGWEL9cWdii0mn87kZodjaRsobp
UoscQOr1OJOGLNNGqOsp9h3I+0QmT1h8qgZcieHr8VdCk9HpmZ1TeIVW3pY1O/cj8Kak30/Ev9YX
gWmgWE8Tu09O53yGrDoaZlG9uBPMlr0RNvBI7Gmqpnldp0knX00zjeSRxmk/b8hoML63BUWaVZHr
XbEuxhjUkNnWiN1j/jK8riBRF16qV+xHZyNJTJiDDnB60VeKZlrES0AfMQ3zr007atGNCsbKoXFk
NhTNVm3XVQx0OhiNOVIVH7C8F7MycW/aKeDwWTcjVuSBfclGH4hp2IDytJKbxBxztbMbkTXntivU
NyIFF3N+2Lv1gxwTv9uJ3qjcW6g9PRNR2htMCSHoSLr+KbthPvpDoneCdyqTvEcvlZ0G2SGJ20zu
ld/Yzhl7ArJmgylp3YuQPbJ/APqcxZtfTpaXP0/5vzqrjff1bhAk8EMciw9pWRL1rPuhq5Ky5trM
6PamwaW7Utt5D6r+wkCyXuOcUp8UUN9XcriaNG3DEbbCkk5lyflQ8w2mtoJsobkbQ/TZER74EhKV
Bp9c5UNd7+dlOAUjBHYsHUHNh/oeR6Vkmm1wEiosx6NsBvNyRKq1r2KCR8hE8+0nMTbWidlr+vOQ
ieEki4zyQbSkSP4sX1B7+L1l/oNmiM/CwdEUij0VR27TWk7qv9YafZU7U4qxf0Nc56m6OIv2o9dt
oODukj0urXWPrWt6iW5J7liXaO2HY+aFm89u/I+Wy38XeX48ZwOdM8dxZQmHJ/3+YyRUpLQqH+Sm
MfP5OQ1E8ACwsa8f3CBqXN5Kf9w6llbfORYYC0Fm7aozsmIvjWS+iyQBi6tWL8iaizvhXjRTkBCl
SoGXyRNc0Nex8M1PnuJSU3/3iRkrgkMSmXdUOawf7fhfKpPMHiQd4+7dIKKDkw62BpUVXQtBjjl1
gPSzYvBf3oQf17PQPv646scHVdpzk9UjbgrfHo2dFcT9Ga1lvK2uC65fJ3i3alXosWHvd+2cUe10
J6w6mS49H1zr+MnneV8j/jmGqZ24KC0c27U/as4SAQBlDl134zBLw7CJ2oNCMPHQzpAKynCOLpOG
IOt/f1UlTcNUOnUiyiMfhkmkEzJrS9tnutPpghP4B8sGyWPnJ9m2CcIG2fFsJp9c9S/Tgq3zZhiO
Lk1pLBiL94NzIiKN/rpwNq0OPJooao+k8vkTwczy0d+Npx8XceBn8CII+6POJ3Chlgqf07iOlmhM
sJixoV+yeoprgg7vcnxqK2j9n93R3343iwy4BenhutaHIracuGGxw2V9N90YyckU2J/M4X8ZKcsX
++8riA93D0MdPLyRK8Ru77YPWOjSayMeenXim0kQo88C1Q9xQtb2t39ePf7yitq6MAzpcj8BkyA0
fv/ceGK+bBXPrdQFe5JNhjm1U5/ohX5zA4Vh4vegbulSpfwwJGVRk5ZD92PjWj5uO+wUbMro1opP
BuGHaj1vHN/G4puASmGN0nXz/bch8q6keDi4m8Ut3B+Hc/dFrOuLahd8V3f2KsfuSjfoonsobtTX
+JPRuSwDH0anEAQ06Iahu7r7w1ryy2zXd7aGxnspVRGW1d6YIZa76tQS7iff8oO07ue3FNKVru3w
nvPk3n/LSDPT2ZcpnKadfYKRdk/WwFrb1btu/8+D47ffyLaXcjK1amV9GJZhC/tvaAGHF1JzUJj5
nCLosZ+kOY6BMa7nz1pY7/sYP7/ZMhkp9jOMxUUp/+tKW6u5kriDnI26GTZYn/E3g2FPrvIb51Ke
C4+9hgfjYh3dkKoxfqZZ/OzqH95zm/pPaNZcHb/uvjqLdtPW2OinzSd39bfP75dv+XGuFGYc12T8
cR2IbDg9dkECImolxAZKwklcbP/5Kf5obX8cmA7DRDcEkZb6Yhj49a62xSQov+gO+xexM7awVVZQ
lU/JRr8gS3edeCQ3fNLw++umlIoUUXf4taS0Be6G99fUbUk8VRmzFJ/BbtkUu3IfHMJruQ436a7+
5Bv+ZhKjHWIpx3Zw0liLWeLXLxhEk4ZkqNTIW7/x2TNydgLm/vLPt3EZe+/voqEUuzygzsvI/Li5
CBXmgDiY0VPGA5GYvNzFRQroNkzPZow3Fqzff77gj+7/xyu6bJ9sQ9EeYlV9/7VakpySFrfUdpnN
KFob65GDxxYE6mG4Ze+W7AaACP980d98S0cXbHUtizKs+LhnGdLJ8V3VBlsyjEJclUinZdkdx9zd
zbi9wQF7/3zB34wUAysL84swdWtxwrz/lsrpXR+bRrgd1r0nABhUa77jZtpam/jK+WSh/c27gJ/F
IvrL1plg3B/njl8m6Y6oT3/A07BtPfSIGD02815tNEj+AFAg9G3yHZz0NcW0T77mMgbfP0zTpjFH
Y40haoqPL6Ea1FCUE1XaZgNTzoO+sPEPzlHtTK+4Cbb+J8/xg+JzmUrfX+/D4EFqbg3syQIYG8m5
3Br7bP2SgUjkWLi88OUnj/GvO5j3l/swd0YpGqUu5XJOaBIV4uwFEmszPi87ddtBW/znu7mscH9/
MxHpvB8zjKYMwCA3U0vljoK+58fX/29X+DAqY7MLx0BzQVuVza3UpotymB7++RJ/nbW4ZZJjwdJh
JcDwwyUKYXVuSztrO5SQ2YmZtOfQy7vmsyH/25v1y3U+bIq6eQKTTaWLIR/kOyJFt9pztKHMjdad
bAZQyatp777++HL/quf/tw39d23/i/J7ftPW37+3Z9/K/w0uaMrfjP6/b/4f2q7uyj+sf++cfz9/
8g/vn3C+OK6psPBJYeg/PM1/eP+E/YWmPwZpai0c9ZcT3J/9f/lFSokyAMWAYFVY0E5/9P+F+CI4
baOJtpjXOKz8OyM058X37xg6Ag4EXAzXNdMlTuH37xil9LwutNS+q6Xx2lFdl7G8tfWaWqDKhOdH
/NtAT4Feb3hm2vFbWOX+QddI0NOpPNAJHosUNEV2pOpgkT4WnATJidDbmfwr96qxTY3eRbHpNPoh
9Xyu/NLYBaNJcC4whrE1ietV8cpsHYcmokvldiJ1VxZyrSOx2TGod9iYiT2rMxi7+bz3MTrQRDR6
aAL6wdxVIMDBtKhz+tNE8jbTke8LlCO5Rfx0bGCnYrYZG6+Juwsl0D45/mXgutNpquWng4R/pltX
qoypwQ/QQMrrDKT01iySZ+lbp/GU7yzfXzkRvQ1er/WoQfp0nZJSbbA0tb4avXVlgDFMOsPwTBvh
Y2jAb8/Ay4spvOyGEh+ldRWk8XNXpE+zAgBYzJcTolmInuHBaoDGFGT7GAYSxCD2XyRtVj+lTp9H
4RmRhHu/DTb6bHpYx9He4Tqe5g3U7TsN2JUVPxaBO65U6RzMTPsWGuoguvQtbh5tqvedn9+QxnMe
zSwRmlUftKEhCudgmc3DVIPvi3Ur9EphcwQtzoqClPisSp4jw7klAWDJGTjHNnlDeZWdENkNvtBO
jEDaK9XKr1ZeAoJKjmZj7CpNfquChrgV0/FCOuKkrr7pefhEUMiFKi4itHyw2wcLrXO96UK+XmxQ
ixlH/T6akCsZ81OagfSwU4IzZtejNvnmB4DrI+uxytM33yx1EovT27pfN3H4VMQVICesicRcti+Z
QYIZcHeSbUha6uDLiPg1iMBH18ldqnNn9aW/ZDBsR/eCbNlnH4msV8v8splHnewbGht1PJ6HotK3
beGcxxT318TLLNpbfYWknV62RTvCRlYVl04Dc2+qTxq7vK788y7qfbpB2uxR024QGOQJg2QC5oQx
rPLpRXXV6K/0IXrJB5cqjZle6WG+5DWbV+4orkgFHDxnjp6a3jmviELalyjj8bXXBzegy6BBx0E0
Sy+CLGPcwWva+vDPWmAhYrAeCqK7m3jaAf3UmlpSAQQSqDWKQB4zOsmwr1L+p69lo94s23JtWbQs
l7aijaxBS2H3Ku0kmK45dhPRE0bZWivCt1wL3+oq+t7to5JGK0ppryMYuphGxyP5EhlwYF6nY34I
lGh4r5Ynt1jvWtA/VPIv6yghja2dn4fFx8GbE9E0Mbg9UXUkG/1NueaV3KqEQIJGD+d1oLsXgxEc
prkmA62OySO8Lww3PRn9OAEjMu4zQ26ZskLSJfqzNo2AMuW58Ii7u9DlaRzrm8Cc7nsnFDDAEfGp
Euj47YLwRaqk6fsABr2DJ39LKR8YZXjtFrBfMDvt0gkoUxCmT1mvbgud+zrrw72Po2jNHnIm7Z2q
7FW0bwT68HjM8V8Uu0JGr4ReMhWSaoL66hA2zn4mQzUsQ/tSOd/sgNGQ0x1blQ6hTrDbrwbbgTNA
ao2ujKukiF97QUaBfxVXdL6HBhKbmtWCAM+YHgDRqHuTm7+ZZv2IfGrXtq5GSzgp0ZbvrDm/tW26
fvVUQXUfm42yuUwZFZfhdOp3zVkkJ5ftU37pxORU1KWRb8eBoV7V0blqCeWdjHsUWOkqD3zSl+Ln
hPgv1Tc4GXlnipgHQQ4r8K4uP/kxYKiebeJa3LPUXWkGgXGVg6UursLTISkv9aE/Y8UhQxbGdGQU
XjvKr35ro73wyYoY8oPvmmhV8ZCumpY5QI6S8Ln42poM1DDdifAjjiIGs3HRdt8bm/RBDicbN3MO
6BkvZcGn0or8khTLYVOhtEX0g/elOFaif5xj+9xk4KKzLx/3VkufhPR4uvWFXIx2NyN+gFXfEp6A
qP6pauZ7kCPbZNTPJ928B3se4r3GLKto39mokdYRkFwpuYJj48qbizxcFqoIRS3Z0+h3wNJ7rlh8
AQ1ktGxh4ReVF4rsTsuGgPQ5a91j+vbGjtSe4IF4hemkJYbM0eyObNsxWY2puxL4lCBN0NY6Q8HA
6kdOZuCkx7l05FpN7m1jlpcof1fSzu6yoHvl7H9ezdw9FGVofluNkBvEBdA5EpCGpkFnPi+9TnrK
xBmQYNJO6uJSK7uzKmW8W7gKoVib/ZrUcG3V1sQgBqo4D0m5WhdwJQlDwKxmpdhkalXQaWsyvH8Z
MKOhc7yJPKApiDDzAlNfwYMkdUmzJyTtUelNCIC9vqYT0RjXdoVMJomTrQzG8yodwepRUFuzowBa
8bXOnKMxnGMB2KAufMrCZZj16gaOvG8QJ5ZncOSgXnXZ4OkRBEdboigxNJiQmt5AgKzfdMc8IHcG
QlSr22rQiNmJwBTp3QRd3cSVXOnuYYxvWiAhh7JEH6dKZhR+Gu+Fv9XhcSTtSU7cFM3ohZZPWmRu
1IA+2hebAETV8Vkjq+OlzeExTfmNqktCI2ZKOoHoL1TIYHB7Whx5+pBnYAijSXk0CrdSH00iOTMH
TVizHXUi23pxwyHYcxIbZQlbJX1m+VN5/VjB8k4YumHpfxN2+ObLKV4Vwqm9GGZ5Xzyrsm83oZI0
lUN5OmJuMpdhrc90uDl4kYIdbCaZXzQNTTPERM+j1ZwZMcsWPRC5Nt1vTQDNDMbEzp75teHAQG4H
i+jd6d6P4re5Dp/6YrqT6rFEFLFJ8+ne7YezseIgSbI4vGLm3CHJnFVARGWYHhlqxyrjl7JTPWcz
e5oAFiOMbjPXGDw037xHG5+L+rGjg7tDYo0qLNu3SXKva/N92dgRSDVuu55COInm88TQbyeUWzBy
tr4RNBd25xxZgdVBM4DspfZiNQVl4zlAbrxKL+A/xi38/bnZsk8eGSEF+GMI23uZEG8VDwYxUQ3q
waY8VMSLjaOT7gWyltSf/dMlx9ZAT7ehXM68JPRzN9yaEzE2Odq4jRnKDa4dfTWwfKLbg9taskmM
5T4JtBM9KG+gUzw5lrjqKOZXfrcqmgpWQgKXiyRexk3brAPhfxdL7N/AuidRJXqon8jnIihUgxrK
IoozKHTWrDPWrpJMJPa0MdsYhYim0ftgb5Wb8oYUlsAFDhba1luSJm9DVx6Cut6VBr22qmvNtYte
DKTMhIgRunTpp0/lmwXqCLK8GDdRqe2LaKo9u4o9MiAzz1D0iWwXNHdABiOZMIl8bTCa7CKT4FcL
VGPaEI3OjNUzVyF4AzFktcR42reJtSHJ5EKwro9pyZCiWIXwiDjgYt+K4oCC9GYWxSUymKcSbDpb
2P0UlI4Xy+g5mPh1dVysdZvQLVBCWmuzzerP4hE0LHTUfhy5ElpQtnk9Zjcz8XT1XNuPfpqeZHPK
hByzvLWO9h3Z0bCWVYKPWxGakD6RqfPYx1dD0Tyjt74la+LF18JXDj2vgWWw5KQDIqomfSFg7rSI
Bp5tHII6LhpidSJean/ML9Nkup/McdeRTdCmybrVdTa4fTdvmslSWDsIRJYNwYGurX2XRXxwBuvC
v8hS81XTNYDOGV6ZNMueeHnXgySxiSzEdXE7hMGrhjxnzdO99TX1JMuwWEW5CRNkbB5HMiqIyHhs
M//J4NnPkkGgB8SCamqiMJ5eBlzCK4rupDAyDj5m/Cib4tWJ9fGQN9fkzdH1MALylljChKxfekbJ
zpY9VLkWtqGOjo0VV8rkNR2DNzx027YNXmekRsRYADI0rsyUOaFq47cs9PH71d2+Dbkrla3L9eFB
jHhfea98Thq+jeueHAiXxaHUVk2OWXFfKP+5n8l/wBPDTFAxeNPpBPXNsx4Mwuu/+26ENlqL337c
bA1dZeMEyKEHtqVERSKPuuuIpqfz8xVdWuyukyg9ZJLpy820204u23O9uY/0+HSWy2Ow2XaQdsJ7
XBKqFWREAg0sEjn5TyBea5iM5Xg7TPldyRTq1QRbr3obaBxu2XirT7jC8vvUFCj6ujraIYnbxHhQ
8jk4ESg3d5kRP0Ekn5fMEwSW7HAUvlt8NiHb7XEiZGFm+gLLQdwoq/s+ickeibV83vlhBIjRJRRn
WLvNad8eqzELvFZLL9kQCEB1xrq2alzOMZttSxvviV6tVrMZnXbKOC9zc0R1pG7RnwDAeWojMlV5
185MdjHcFDhX4kVUZ6rDFlMhC2LLlLGSZxD7GiikLRtsKRIilTroqXoXrsZAvODonzbL6r/umvFe
RozvicNQ4fi1VyTlse5tZzWnzWOWV48qZGPsxPcBhpaIyKPtWFVvxLAWDke6zi/WbAq408auC76V
Jmsc22WbKHj3duhAgEWFznS8jeOB2xah8VPLQNahGUBQs/H9QJApSPD24r54Qmp9O7kk4lLv2CUo
Dj2CtLw+D14R6qEyY79H173gPsH2rYgLNyGuVAGH8DwyWSYlGGc51cnGbK6iAEY7a4aF3La8n/zR
hhrJ7i3q2dhoZF2t4p7/qXTifzgbQKPBkZCqjerLbKe5N+UI82yoynbVS/1Kj9UWY8LjKIcB3Vjy
NBTTI+GGJI3503o51/cDaZoT6XertL4ZXHLHEN9HPal4DatKFC5rtBU9zyp9pG1+TDNysceWIKsQ
3+QcMWs7LbjFwLB5wgr1l1O/odPaGTAMp5qJoBVAKOcGrRWzsW0Fr0WZPHWNcTa11veaHqwHeKTf
ZHXg0IhXVypgvFgooYoMenwsoM2mZ2FOcKc/sovCu3Y7Y/dbuaV7H9g5/qDIOuRBCvei383PbBqx
Y9WrwWQDIslIXg0uVlqbpQasJmZbME1rUWZIjoeWMd4kXkrY6eHHSk6nFxBcEd4FJFBmoXyz8arF
i3QaNkC1QqO9i9vpXuQW+X0FG8phZGeQdvBSnYAArVkT66znPwzqrwULJITxSa7bKSBn2uWIlbPZ
nErjWMJGVd2SYJlezUF9w3noxJ3UrZEaF+2c7IXBRi7xvSqyhReZI4K3giwgxUSApuzUai6AVkIT
2FSYc3aRfkXb4qRHrPKzeP0/UBr9P2aaMvAT0Rb5+8rpaZd/a8Ko/l3t9OfP/lk7tb9IF6+Tbet0
U34EqfxZO5VfkGjQSEKypSieUgz/s3YqvqBMoX+Hg0pXpmnT7f6zdkpiC7+EZFEkdIvq7F9FrMgf
eoZf2hNo+Rcth2vhS1IKQ+aHyn5VOLapGXGNdYYDbH3gbPPYmrmzCwNlcEBMX2wZP2suxUeyYIia
YwWcwDGw48sJjxxEsdPDq9QxxVrE7k1DhhX00mnHgYNABL8lea8v9qZkUyRImUpzwRQ9TDctAWtb
VE/fEAc8cRnSuRHHzwY0pqXSkMxwFdxeP4VpSWkOawnkBfg8870gPYlcbwTcmlEdOldfd3Xb7bUU
xNtgTC9ZFky7qWnvDHShnts0EEtaRQ4ARhHHrBPP6laYb4JjbndXGlPSDElwnRJVzWd+SvyaMKNG
AP5l+zIYybfln9KmypqT2IZ7hHT5ylhlTTRTs0MwFQbnhGGV/J+SDXoH8ybGQOVwlEK5vcsUdRq9
yY49G/XVQJAbFDGNhGqUqEZcXZPyfZu7r6GRk0tchKdzU0GBLR9Qam1Jf/iWzy9uQOBdwymlc+pT
LbSLk57fUqo53SsHtPBkXTnEt5E6O/bh1qUTms3Rc6Soejh5doRZeS9CNhtak22dYv7Kofs5mqJ1
k1Q3nZseNZ06oKwjcmzCzMOqT2VaA1E+my71q/QMFAYf2hevdZHIldk54GbKhJAWR1z9LKBVJNnY
GcHtTvJmOv5JN1IH01skiESWsrcqXul5F14kk2e6uATAESyCV+wmUP3ZWFICVFFbsSGMiOjVTinl
Lwt8/Oyz4TCi4RsXe47YysDaNvYpQQOqVteqp4iH2n2fN1dGwZbeFKXY6W26rhH6byo1AN5E13uo
sfaJwNiGEQFx2Twb61xa0N7T+I10YhxBG87sl/YE7UBn0w9d7b6Yi2f018KjH/VgIiaHXMToq5az
HuULseXEvMOgsuqSirFmj+BhnvSWP+DsCo7DeUrM8CzDlyf17EUj/5rjeEzC04+/b3o0r01wwEh3
k08BSaQL+Trnp8PWfA36a3JO8KyvrV57+VF+kmN93acGA6o9oyVB5X4p0JXha2dop7jZYjncZ4FI
V05o35LT96rhT1k1dfpEZjbI+2ZGhTrE2pbq4PmgsfQ0euBNrazXcTu8Sjudt7kmIBv4M+ZDizCb
6lB0gGP7WpsgIjjnqrH2ScoR0Ygae2XXyavOsBMVK2DGVqEKXAqf5WU3k13aB8XR1ibwxtdl3bvr
Oonfloo78ATsKpq8wYbvuknoMWOCqZkeM724TFyjwMH1NTXzbkvPmx1YGu4HUzyPky854QwgJgJi
aHkyBkU8yzj6qRnvy3uE64U3S6tf6aO6GICjREvVb6keuC7bFILUG68q+2ZtlviaapMnSaICchYR
AP9u+BAoTtg/TSQbSJHyPdcocyHYSTWegoh4Aiu5ZCIMEz4R63TEu7MRDQYRYry9aO4ey0Himqeo
NLvWPpDRoUimbWmwFw0Dd0tXxBsdtoNBUgqvHElG8nnwRQk7X8cDn9803KC4Yp+oZ5eRmM5nGWzy
vN84Ntsd30+PXYE+iybyMyTb60QDK5v5D67ZvwoB8TAS6ApZRQ64R+F6mDQCOAUVOQbOBMQkp3Mm
zjR6Vig5s1A7CWv6PvbwVQstzx2x0kztXRD1VwBbX9me3xqUdP2Cg5V+VRTsOZH9J8R6Vpf4EDdl
yQnCQo2Lt6TbTvVwEJl5U+hZ4xUmotXO6kgiGVKPQ8S0TWdgZTHc2hTDjCInbp3VkMBjMypOyFdK
2Ddylt9rFNZNItXRzAeeFeSY9ZhQ4W1hwzioJtrKiaQJkXzFwbCx+u7C6Pl9grByB1y1LG2eMksS
3xLDDyYqChljv5Za/GxF+lFY+cHCdwoekxohHrfEc7PhTBuzC6eBqWXTktHAfuyV3V5Uc38dVXAJ
0sLYmSPATbfzH7uMT+rjiKTvE+9wUzIh1l4Q8aduOxQePirSPmoXUN4kbmz4P1vbTadNggZ/rOLj
7DKpjnIZ/w4gUA3f4CrIgpxSmH8WidY4xqSfKAJ82cYy/Szq3x6jx1dmhOWInV+5CTevlNDUMkXP
IorTY10s4ASO5oNBiRUVf+tlR/ykz40fvMZuYJCaQPwVccEXGi8VUZWPS3kgYdIbguF+lvbBElcB
83Gp+83Ob+Injg6cllPngPaYqu1SJsRJe95Z177+fZKUgFIG6NrXojffETvXlwc070cDGFhezg/W
GB82JVrmi1kbVop9g4XR7BCA+hUVMIE6v06ZjHYJHdxVeN05aeOZAR9+WYFMfIQURef7FNJoSsXY
QziNiTagrzoS44o5alU4PILcH+GgYAOS5rzCtvbaR8NZ3w+XYWmuE4N+b2uzQPY8AVQzFCUEJTK/
YfYVmCopAWfG2uIIjDrKpaI9EMq9M1KJrrr8mtvtPStDuCJN8zFxgmcdEFNy6yBU9pSvX3GnAs9M
qNkZWbSvS254Ytu0ClmpLH5MJOwPEoEvK7NrHi8O7DpTXwvdxIgZYUrzE/e+iBzOlA4HTFgp1Yko
/YdWy0evH7Ns5+i1sRpFe2pR9NhU3R1EZWJVHJc0+JyPnzCZ26bReIlVjJ6oma3SmkJzqqRH89U6
6NEt1tVu1UcV5Yt9W6mjZS/eOzMtl7k4XGkm71sw0z5ax7iBMYqdyAo8H87cF91gdOFoyjeuNhw1
8NYrWyQYNGAT4m36Kbb9Hzhe/K0+Y7nWf4Ic//8IZQR0vWi1/v7scFPW39p0+h1x+Y+f/ZO5bH8R
KMBgySP/+imh+OPsYBhfXMNSJJm6gr01p4A/zw78DXJznR/SDajLaBr/c3awv1gmMvtF3g/tHcCD
9W/ACx+0oYwSsRx0EBG/V1vUFI/6SXQKlyL8qvzFN20vgyGIg2in1fSby+LEHS66wP15Gv1bd8t7
je9/Lqg+yDuwM/bpf5F3JtttM9t+f5WzMscX9M0gGZBgA5KSqN7WBMtyg77vMcpr5PXuk9wfIH+m
zGNZ8clK1s3NxBZBEIWmULVr738jw5lyRlGxi9bayI1IvDgGFN3z51dP4viy8vmJovQz+O3UyBkI
TfQkRPNFb3Ci5qYbVVudeAHa5EPirdr+2YUc2QbyvkTjgazHsq5TrFb1d65QmgBOp+XYqfUJ4fIK
6xfriTQEkOIdMew2WTLlJIRlVjI7V4ltUJNUY7ILOFORnWfmOqTJ9p3rnhZ6v2p5uumvWlYsIbDS
QqgcgRHdzDY1Cm9aK+EKNOwbsT12hbE3It0uhYIETLh4p9mps/yq2Qlx9qrZSC08Kp9F5gz95JB1
GV/Vj76/TB/wefXfaWR6dL9qgwX26zYECTnBasxcJ8X0ERa2LVndZqIJUmppMgvdMvW95/dW75m2
v7qcYOhEC8Jn71AZ34yDRfaf5L8L7dfDtkpjKeaOG7iKpBXukKayk6R8Dzv31gOcutSrpvVRYLlF
sc9RY2nTisca924NAb6A4E8jUssr7qi6L0zmKV1659ZOr96vbu1Z2gA/aSGjxl870UTA7ixbEfuN
0BIT8MqQaEfuC824Tt28013eusizMYdUJnYrE7wq/5DfBl9xc+/6JVAN97G8cJPF+G6/fKOhc0NC
1v+hqURKgXcE+jDKXYKTJbTjufuMjGgebjBCs5ZC5V58d4B7427qZ2MPde+6InMAVpre4yMkl0j1
sRmk+2LqtAxGfRg9d2Vw/Nfupn422iDAZHmxMMhIS2A+VFuo8gZbAwFZEAPhEayELbmKnbTYyPM3
RcR3es0ZtPnHMDfltV73VUHpigKoguw0U8cUZRBTFvgleeHKT74bUDp3l1X5FEjSwuWFaev8mATy
hiUgej7v9d3ZQvMXnVc/H3tQWK8QtADTrO5FxEbFxFo2A9lnK9xVI4b0rJi8Kn6EirvHEl6BU+Lt
Rn+2srA1ldJSlUusolN50bcd0Rp5MSLZgFp1P3QCFYXWcoqguAkDfK3xmUNApd11phSsEzVYFUFp
M9o3diHHVyzHcVISqHzILAOSriEXgz6WVrW4CZpL6KqPBhpFtTjch57k9IHpr8kPgsloho94019V
k88SihMUEdVjL2kXQ6rZZhgXayUxFmYxIk24CA0jucRjyBZYaCSBjxVKtfWkSptol1vRiIr1EAIr
BKJwmWbylYUVSp0/e+aT9J5M2Vt9/GwwblBPb1F2cx3JLZ6nPp6aih0oTDCugWeasSdIBsahvDdi
vDEiT9nc112NuoGFiUzuOm6wDYsP0CqfTQEUS9AcjZwHhsojsLfBvDChd5d0MAa0f3E20M+GZLU0
+0AXE9cp0g1taeREczr5NB+gOXXjt8OiCm58XBfHkHSW8S7/9o1ZVT8blkdyowlYcNfRSWWlUbNI
c3MRx4qNLbtthfleHfetdp1mN++MJG/d5bNxWVWSFlJ9Ge5Sh2ohAlblvVD72+kuh2h5RsIFekFH
TWIO0uU9dUnL+X3Lb8ztk/DY68c7sKSNqlwPd+g77AuVIhKafJUlMMcN+5zP0wT/+6beCnjP2XKZ
2MUmOD2Zgp949F0cPrS7CTDVeNW9qaeM2vCS63EhvyvA+1Y8qJ2N0P1YlSnoaQn1h3ovUJJzuxvT
GuzEjxDhlfYBo6E7GFfTMlzjVKLBeG+QRmzn15P7ZGH1+t6q1aArcUAwg9xP1FlbHM/XJpNDmFFw
lnoLBlFGUjlmiIqi+pD6EarV1hUyL1JRXmK8tB/jzokL92OuZAdFXlY+jgGUJQuoSEK9lfU1bguR
siuqdZbth5GhaBOVa4GnJ62FGmXzBmkreTsQbCNtAdSMUVYkQYqZL08Wd7gC68xU95FWwOGT2n13
o4z7Ln9WqU8T/vgb/BNLy4HcASCxN7ZjuTX6tdivsi2jooBjIaEK1dgBGE30QZEvu2Tvqh809aaR
76z+MVe/1epDkt5K7QYr0db41tZbo3LayhHxl5Y2SbQVk43UTydd+euy30gtTlHYqjue5mj+VsjX
pOwWWPOBTADDl8uH1hwIsVu8AVFg2oaKchWVzV0olwcFUFDjjpekb/YW2deGTKI+FABB+6UStOuo
sZwWU5m2wGczcsZQucVbaYPfsCiOl6r5qOj3bZZugmHAMJI5lNe9ztV9iFm4j2qMb/ZfJDIpKNfc
WjEY3EoxvwkpWgCVea/Wl6jAOYil3lkK1u1K8rm2/L0R4CeoIjRW+c5Q6Ss/JuWFkYzvR0vJElbS
UH3uBHNt5SnlkNJGWufTKFoY5AX+dWCSGB8Hxhz1PonDzViAkAq5GQLGniQ/xIPoR3fgEZypSht/
9Uk8qVgYVwXp0W+Bt0VkBIPzuB1Q8VK6C3/CKGm4mGXaVETqFlmnbwuP5QqAvB6jcC0yd50iO56Q
rxIcSYdCXJokY9q8I9kxYL68K4J4b+bmteSX27TuSa6QAMWSECPCEaU91L+2bYVcWJ9eAegBt6YS
noiAPTOSWRu3L6Zbc8Vq6a6OHpVowN4VqgQ4KZNQKbyJku5znlIJT8W1NeaOoTZOnFcXeiyuhjAM
FqrRXw6BCZ6qv23yi0LtliROwQtGwICQf79oh60sBrvOA4jfo4E16LedZzybI3LuUW1Horz1Y1y9
NO2AOaI+HIsI791Cu0Zg8CCbWBuOutOJzUZjJa4k0lZws0mUDF1lc6v7x2QQVxPMzayLfdhEOF1/
FHKX97e/9pFowDcHFVhgtGoUfFKtao2aLoV7ymXiB0bWRWQYyzQ4Snrw3hz91kBzFohJg4U2sNw0
TjE4Y9WjVtcCrylXgW/a2rSQ+paE7rJ2Can0EXHfxe8HdPWNWEQ7i0UMiAkqJQ08kBEEcz33wqt5
wZN2nYUiyqIa/TleqhVWG/llpWWLLAEHgyISAZ+o3xYDXcswl4aHdj2pYhH1HhH4IyYqqzYplpm7
DbGy9gC7Jspox8C1IyNCzx9T24+iSPjxJQAMTfZ03UkqcyTEAVPYuNjltYRoPbSqRqZYaF17LWib
m8howOEXS+Mu6d6TKZDfyKmc81BHvx2Bn3sRCrspBZA9coixfJeKH5lhkAsLF2bfIAaBIKbXL/vh
WIF5tYhZRZLt4nDd9A5i3n2HZ6+eM/kFtiUrB0Kpy6TQV9d+9J7KivXWiU5959XyVpVUf0Q8sXSS
AWg6k7CBeB14rA2g01q9Ea3LcozA6wDSla9LWTpQ9ETuuT7ILspFnQGcGUOP/BjIFy34bjqZvEfB
Z1fk3Ga/RC1o2TTqosQZqaa7PTcFqPTY3VAjW0QI1/eToJiFY3mEAyHeuT6veNWCrNfIRxce5epV
pQXgeqkOM2IUWKF4q4B6WKJAElA+x8m3aQmAHABI7AklHC0jz6DqEi1qNVngX0Xunnpu/UnoniSv
W3byIdcAvArDda0MZJspUJXXUY2CoiOHV2gMLqB/kxiiFwo9DtTBIXvs83qdyebaBLgZYPGOTNhy
CKt1yuFLGRdoN0aWUqdc8TGFPpEYdyqzt9o/Gwy6zVguf/9mzfHJL5ZW2lkAivyop0SVVDnhwQyl
DVwnEYVH/QjJA+o4kOXI0erbBlhWh5pd/7Hwr7WkXU7wukFHqKbBS6Cu7vCYXJvxPkQjO8ItFn9V
Flm7zhhutaK3+8JfemjGKW60asDsGkqzHCx3E0bllRWlhzDI0IGknqiDrAYth1iZjfqkrQzNsiKP
19XRMo28VdGOWxXgJxY7YIySXWQZ20gu7DBhXiUFPhbZKgw85MQ8GzrbQiYc+f19Mt6Im7XzuNkt
Jeg3bulo8Ue3om5R6BdM3nuxRULWm4QDAZsH1rXcqF9yIbhrxI1vAK3nwUVefKmUhdPqxbVUOird
PByEq1HPQBdG95WvPspJ5egexp817tdqBk42WlI9YBHdeqxJPupVeejAEZlChti/CoD5U2Nh0shc
OnqR3Q/CBlgm0AbY46lwJcQFnFLd8XLgV0W5LJpmKw1PKjD8ZCwX0BhWet1f5EbjDEG+DbAbSxLQ
v/wPTI0qsg5GpLHDhwKAoj6tmLNbtCmhw2lQCyCCBKtRxPNCM+2e8phLjeX3t/mXovWkqucJ4NXg
kXky6XAKM7ug0G3TwmM7r4A7gz512/1QX/UCm2Nzk3uaXVTWfeIqC2KuRUz+pRiszfsJM+WNJ66e
5XjGoXVVUgCCY4YWzJRS2YsDykaZRKIOAkQ0Ns8K0MLY6O4Ivx1lvK0dLzL3GsAvHsjCKuprbI9R
3VeQxLGBDU/kHka45DlpRpTe9B1VtaUbE32a9c2YZeFOwfVCtrad5tTRe6oJb13H2crEyFXNgJQy
eZOoe3fwPyjexsx1G51YFYxsqO/T2nuAP7/P+r2uCPZYAwx953m+1fjZygRUkBSYZUvpgSTnAHSw
SM19llufErXZ+4UMcrZFJdBbTQ8Qt8B9yQMVVO299t9YX59b78appOPVClo7TIyrMsfvHMy720So
15O3zvCimbJWnXYcs/Dh99f8RqyinsUqZSSgQ9APmiOxoE0pgJgmpoAKRQEZgxwMtXy0drV/9elO
N/7VCyMGYm1OcDEn1It7nVFZc+N1jlCeb+018y6BHZNBilD98ihow97wx73GCuj3l/rGml49m+rb
IpXA2ciao8Nq7BJ9MzaXgw7Elsus8C+Qi3fzydPd+8U8pZ7NU3I7Dv5Ys0IshisJPmdoJvci1zjd
WQHv+vJbheNTLwEfVSvFTgMUSEBXauF7Qi5TZfCXZ3A2A6TAgWpFGU1k+FhNyqodDsoSrf61zv2c
TBnqGgRCbC7B5yI5q7xzj99q91whKkYdsERY03QqKyek/zC9u4X7UGEi5KfjXuLW65hq9Xl0LLJ3
7/cbj/Zc6QsnSLCRVCWdvkFZkZRclT6Y+BdD3UXoUzNw2driSt2SUg8bD/ME9br3PnRu/dQo4dEj
E62UKubS7xVs3nirzn1j40IJGq1hVZ3H8ie39VaVqu0DEfS2C6oiEfcgn/aSq7230nlj4FDOBq5C
SaiMtrnldHL4DHvKBh+wK7p5vDIVyDpwlrPsMWAZ/Pt36c3nfLa2qjTPQwmJHo7S8SZQRVvWclvp
PkBHtn25OnYDaeIcXPtGFLx/baw6V2RJ/EbrO4gGxOrt3hshs1IBaniDp2HRTI29SAFOYr595xrf
uqtno1WjAcYvI1VwUGndTwNGxnvaY6c1JQGRYl64oMfVSrI1zX1p84+gC//JMM+gVYEh84b8Brng
B1GGUcQvUM8/fn3CPePaCE5ZRpAA8hk9/m/cM4hodK9VBM8lFd0exoi/cc/KXybiOhhNoPP2T7hn
YhuUJJHDQTZJU40/wS4gEPTTsEvQB3gaFR/EMpHMROrmLIzRZTdG1j0Y74e8uLLkr+og70o/vQ5L
6XMoiI+dMX4ONWUvmd6ao+117h1R4/AI6ZKdh1tcCjeA8leNol1IE7IsrMjwCRfB6N+4Y7v2YKh3
abfR4uAhykbwP+JUV/Plpe6GW9DW/arNGmtZZR7pvuEW+se11aUPItQ1K4ptpBCL4cnMtH1qwi4B
Rsd6RhgW1kg236weG+q5VpZ9bSNwZCFuUQuttu6UULpNhGIV6AJ4SWBVWQGeqG4/Imv+yNh+ha/e
AQ8Fx5RgiBvCHcj1KzehUGCiI9bE28YUtmWffExYCqcZi4I8/pxWWEj4MvCvJMq+Dt2UISANVV8W
Fk4yuV7eRb27VlNobVqA2rEIeaJr43pZlDe1Id1mKZklv48+JsT/edhf9wEpRddH1gXGU5voR3Il
t6rBT0tMCpaw0+yuZX2qd8I9S+ROhDbTmFfTTFxpaOxGcn0jVKRQMf3oEgNE1fgchbjKqfl143Ww
hQr02Hx5raru1so5blVWCnIK3W1RlRs5bB6EUYZx4X6Tu+wmlriFee/eJjC/9Rgx6RH/gZ7cI6nE
plgC1VpHavikisVSLKFsRVHFVjcA75gV8aLFWEJGS2JRFAmxevGArCWJctPYDrpBK5my7gQcVOWa
xS/fmKpxGSrtVparhrmQVRdAxKkKOG5CX7oq0ISwJo9nEq24uznN+KzHirxo/QTVJ6M6miBsEYie
GDs8YSDjD4h9PXaKuxpE4Yp84z4OWf76grRt4NsKnfh5clQgpaMimyFLGpjg8kZq9DvRai4F7S7G
8CHDPhJYIpnjY+AFH1MJ1FdVpV897JhJP61DROxxQEm+jjB18I8YP5WAu1m71SznqLxkMaZtebzU
MCDtanVY9+HwaIUK5onqLhJkW2u8Izd3AbR7ExvCZNElfGt86DPZeOuppNmqocrtuBIokZqfUnnA
WDF1gdvHBF6uAPMLH7wsXReSsJVa8bGNi4dIYrljZA+xWF+7Y3MxyOmNlEFo7rLkITYWltRfY27i
2YIw3vptsqlNiIiZYo8BUPEYpemFkd8yM7dL3Sfp66vhLokbuzXLeCG77habjZXmqwdLJhnqQiKw
CwFpcamF7UsPKmUg+dE1umArkvtLQ/G3IB92TVF+bc1oG5nSKlj7g3yQAh6e4ZrXgYRv0fQw2nJl
VO5KMFu0GEjmt0axua/T7uDXHdD2xr1SWCnich5+FMJ6w/kCIR2+gf3btLKwxZpjK4J4DKrwo5uL
T5AlVya5o6aLr6UBj/Kug1ubNVAEi/JQdLiVtsoOp6d1bWlOXifziXpZuhw61FY08xt2FDsjNpwy
bg4Yn2IKIB1Uy38eRO1OUqR92qrPbTDcu5S5JjZGLEZbHOBvqqi/FQsBx5FkO5h0MUH1n4XO3BUa
zjRy/5R15reWPAISPDskE/eqctHU412Y6U6kDU+552/wV9/1ucwaY1La8TdG/Z6D8blE3cuIj0wR
AkHMcoZ0NuKDiQs0r+vHe3CnqAPokF6L/EMoAYs0UyR7cu9z15M8MvT16KYHt/N3GBGQDGptig3r
V9Pm8WWF8RPMbGrttPB4mX/gdKPPJxmk442ztU4CWqgoylK8F8MhW/bkwHRNXCoeWgZ5pG2LVqD4
Ex8qHEMq9wongKcEbiyqbNgGKdeJ2xw7KJh1mqzmE/ujuOZNsOVrrOV/f3Ov/4CQTHzCAD0Sgrwd
2lx8ij8Nn/6xhygb/9v/+J9VNH26Cb5MJoRf0zqoB+fLf/svPw50inIIVzSZiMTSsKJidfd3lKP9
hcIjPB3K9whjYXL1KsrhWWqyYX1X0yJsPbG7FF3kiGhuotyIhvefRDk/L24QnrF0AiyiOvT1LLhd
Z0vMwYpK+BRiea+7xUYrxH2i6jayBXYmNjY/XkdJvglx8Xh1337Vt/8puJoatiwE/k0Yaop5bqyu
Q+os6lqp76EbdH63LAHnY0wOBddfB1a0EmJQxqKUrGYhJwEtE6zYbRCBLTRXRpas6kpqJ9oS55QN
xCu7Uqud2utr2U+ewnFY+aQZU7m9CeEAxGEDrb9eNtDcc3QPDH20u+xZSrQNumBL3dOukzi6y/Jn
wqY1Fu8HFYvPKtHvQry7Wqk4CAYWYQpw/T5z9FS3RQvxG4+5NtQ/dsCRjOBGU607sUYsTCnEcoEn
BsWg8OCr+Uas4ktrpJKsBp/aSRFKzqTPlBav2tK8g/K+8sr8I+ZN+xLvroodR1pQGRnT5FFvj5iD
PPrMckOUrQbwiHrZ37Q6xiQpq8VlWJqXcGLvcgjC1tBvpgZBsjttR2avEjonKs2rzsK8xxgwIa3q
zFFB4wqsk5PwAHViKUTVelqB9Y0wmQvbNcJsK7y5lpYiLlPR/ZzkeJOlHrX0fnTSLsUCNvwipnBX
JUM8unF1xfxJuqnLPyB+uRrH6CkmyCHaMYvKXypx/yD2wloe25XRS/cTh4qMpZFDyUfdRFjWqn6p
JeY+Lw+BgE4JDDzJjWyGaGkxZWUBjKSwb8lCpCpwelNY6RTCYvcSQh7VBFQzmndTH9Pg+nrwpX/K
ogGqGtlQXg7rbN1YVEXS9Iiw3HcdMlZQv3tt72vV2ioG0FnatdpF3/R+pejdlRwGd63u7X30tNUS
67HYuAwIFCC72GkEvAduYYDJKU5yj1jvfPC4H5Db7TrLN76gbalC2VBhUJn66kv4XwXq1kjk69Ay
Fip27IFrOQPZgUWSxZe+4TRVh2SOxp/PSUXQ7NPBQv0QV91uQABEchvW8PD/Sd4XabrEtp1gFzmt
kZeJjC/JufaqKmonRe+il5obsWmplSgaUH48AXDVKIPiGPvtMkaNMvLpiahFGdREolg7FBWBR5LW
az/Otl2bLJNGI46F3YFDycdYK3djG10ivLGtS20Rj+HWguCSyMYhjPsrT+mv8qK4tTzXxspl70rB
cWyv/IAagyXft4jDSsRcg5scDV7h3lcvI7lcw2C/aL3PYM1tPUmOHpE367BlbEV2IbmrXMIRPE4c
M212vA0Hf3Tf0649A9nM46QsTaK8GsUOBXot3eVV0rONyjJJO726L0XrLtetu1CMVwZu10O+Gpry
wyjFX7KWoUzqr4JeW+V1eFF3lD3L7MZtNxkUGlfrr3B32eAzfQhwERAzb52HGVav8kWOWGuX5kfd
Fe7UobGD2DjkIyAPhdsvprapBreC1O/LonA0pKRUaJEJgmSYyC9ro1vFRbNh0Fi5jN4VZnK+om5S
3vDQQB7Lf4rMq1zPNm5c7sBn20oZPrPw6cV9U2Xbvm8+iD5iM2n3UCI6kzcK5wcMJkhWeoVkT12v
WaBgQMDg2sN9F+V12+AURvwFzpzHgUJAm27DobsIIrxyc/2A9BiveuZkdQpIsLrwlPYqQfMAjzkK
iz2Jl3EVYoRm+sdQ6i4SS94glTUim4ZiUwnWs6GfZtalXzyoenvldvk2i75YprEY0b4QemMhmp9L
/G8UGdZgWe6aKt9KvXDBuiP0IcLWBI45QomhKxx/P3VNIcE/jQwS+ElMziRiRHlKG7zqCgR/iY7u
QnWve/E20z80NcOVp208aPyVmm4VoVorCqWyTtuCpVz6FesXwwV0ZK2EMN/UAhZ0Pfd16kHUxbCF
d/KS8bBdi/WuFwDrYAE4vV/5SJyplOtSVbGVYulgqVupfGy969xFUzJrHiszdWRFuS/c4PP0gskM
Bizp1yXMV3ewnMYAZKI8ltZ7qu3nsek0PCKAb8A8gSWCecrPN0GN5cLQo7G+T2X1fhoPFVru5MaG
74falxu+NyD/skFV02C8IzEK8f3nBluhVIS8I15Qs3oH33BtLHCMJ4FiePsaq0lkDvdDqx1K2CU9
c0IfPVpdudYb7VLCpot1VfoSBr9JNZnCs586Avmh6cpNyZI0hPrNKbZ61REUjSK90rXdfadnoDQL
R8BiMGDwGXV1W6Q6YC54sjkxVaxuSkPdhrJmV+lth4cz5ft1wquId8aiFh5LcDOhiYytYO1Td1Uj
teGhDIJmh98YhwxeXp+mxxB6ZsEILrepk1nNhdxmRwy0mEjMFfolj+ro7dtCA4Ej36thycy81Gu4
junQPCZNeJngKOprybKMlQNCMXDrvS9JUmxaSpvm0FyIsQZmYRlq5qeKyETW+6sqpEnCQayQVtmI
2PKAoEvhDSSgUvzRe9BzZLwesEvo0X/EvwoJUFSTSoQcmW1k4a4S9UOv+Ps8hqn6zpv4T/dfl1X8
dBRyiOQC54ruq/ufSy5KAz73XxeULQULvLzdl2f8//lSh2ifN+m3WVzEcL5k//iv/7j7FH1FwyL5
9HqF8+P331c4ivSXaSiE87DK8EqZcNTfVzjTN6xwZJHnNDn8Mkx8z+Mqxl9MpGi5SSdZ4O8rnOkr
hVPEekKUtdlL+A/Mf8+nbtTJtIn/ppkQnLGUOueikeDFo0eLs2uc5YAa9gTnZVTZrMkwT0xXWYkY
IPp9RgzhE/xY6pbv1VemselVLPlPZ3BWSfRRXMSqizMAa05MhAYAaJGMqba7GByNaNcsYKQ/oe+6
nCgMlvBlflH+D/Ti/2TlCrRKRNAb9Lq3F/X7T02AQOvr/n362UsHN8y/cK82NFF+KVNMU/5LB+cb
ldKAaoiaCY9SnbhAf3dwmQ6u46/A0l+2ZhWWv5fw8/uCeC2FCkOkY6K48kcd/Oe58YUqg0vMjId7
NQC6RogKfzW4Gy/uLip9rBcinlRLv42fozbegGxBKFdGlKJBs9LA4BWUG0YIUiw4vukD3mlrf+ex
GN0asRzAtojQL9GkdINA1kLuEhknQHjK/LFSJhtmpbktffNgSOUmKoS7Xi6TCwnB1aURoaqQsubu
/KUJ+1sxb2TN/9IDhsPUsmFbdR+FmMolCiJ/EolzP8wO3LhLXaoO9SR2hybUlEgLETL2i7Wn4ADc
IGMwUkCyQ08P0aZFwBAPRRwqYgSDp8WtV30VyvzGwm3Yrc2FmUcgK/Ng33U1QdJ45Q4AgP0vBrpQ
QirKK1E0bifuTh1+cP1vOEwTM5sfOljiS6MPHgPy6oqWr9QGyRkXsIqY3Zeq/EULIZKxLriWxBGZ
X3T0siq8QyRSvii1SNyRckUotATk52FmitsweldD/SQFregENfWfQUZ9gxXbSLiwQyc9/2AMA5DJ
JMS4KynLpzYMlq3cD8TaZYnORJAhja1rOosGD8/ERW/Kq9At/Y1sFCqSO2NlHsdOKi4bvWBHqbpL
oo70R6iy0OyKPfrmFGGQmL1PBDm41zPWYVImHmISBXbdNdnm/+4A8x8wHTiV398eNEiKt1/rX5Q4
p5+9DBpo20/DhWVgLDi/44xC32dF9PDJK2BSBfsaF42JrPx90EA95C9GBMSFdYnABuw4332fFgUN
cjbBL+859nPWtPr4k2FDm2T+X01LJlOsOTnAaIqOBxFM7en7V8PHCEw1lypE3zPXA4dsDcJOHQqE
UYhGhd38z7xxINDdz3/N2172OX2eN+Y/fiLK2YjmiQdI8XSw03FOhz0/2KvdT4fsZexPX07o1MSp
basIR7CekKBfdjy1c9rntO1ln7PLOX09/wWlgjswt3XediHArpkbO/3m7HJ++bt5n9OOc/svx/7V
JZ2dHvbKg02wPy7Ovnh1u06nM//1y8s83/10i8/OLLfqAXwwwhnzwX6137zt5YCnfc5O7+yczg5z
1ua881nD8/HIVFAybSLQiXWJeuP0T4Ep+cFV8oVU5sJu3j5vItcc1YvBElEbmf+ct1YQmyl769Fq
/rGp53G9mL+Z/3n5PH81dDoVatH69GqfU4PzceefnLaRykLZEKXc06bTbqd9X46ndJayUH6cyOm8
2wydLvu0u1T7wnweL1fRSeMgrl+d59RqTCV3d36eZ7doPiKih+pLq6cG5r9efvzSxPzD+fK1FArk
fItEPeRuapI2iuv5B7L5/WLnT69Oev58uu75hs/XefpCR7Id0RhMeMtiWvwOaMhKheJdz/9kWowf
c41GkyfBC5q31QIO0OWI8tL8cf6CIbPdo5Nze/qprkvRVRKYL3udto8CYZBPDZ0Y4XsrXSTee7Ka
7k97SSZ9o/OGeBunQYTtPH3DLqtRXM37jNMZRgGOm5Cq0Df5ccKi0JSOOSluvtrma+KhUqLDaVOS
9STv8Un+cVXzd4VJDZ/05sVpu9A1X7FRw2RkamPerpaQJ+rByjbzJczb3E4OiMSgmp8aaUq8fYns
IFz9OL+mEKudogWf51+9/L5RjQs0jV5u+6nlvjpUkUG9+8c55ul4YWZVdXi5J4MbQ/nuy8g5HR9L
dRQrq+F/6SGqqYuG149z+/khzs2a00PMKwgPP/aat08PMehq43LePl/Gbx/i6RpOD/K0TeHBvnqQ
8xfzg8xJp7xqWnzjQRLezr9ByRF7lOkhJrAtL07n/OMhnto0dRPuIT17M+8234U/eohDE39u8J31
lt70ACsf0NCPJzUf8zcPcP5+3n1+iKE4RpNW+Pf34fQQXxqY38KsRxD/dEnzWzg/wPkw849/foCp
nILXh00BnLr1t2Kpobsvmel9i8C1EwxZsZw/DkCC92iTwRSbvo3iIryMU+Pj/Alxm+5YW+5u/iS3
UnyLt83LnoPbpvdJvq1Go70L6jy7V9V0rZfIec9fqaN7rclDejX/tqhBiKphYh3mL7WCoSFrZO3l
yFUxGuCTcnM7fxtWKqhKVYg3828ls2jWfh/gQTG1CTQCkvLgfr8edCi/X8/8LbQ089X19EikzNej
TVc3Xw+I0f18XKPOX65n/m7e9Pf1zB+m6zGn65k/Cb15rfx8Pfp0PfOX8/VYFNZ2850Ay2Qs66A3
t/O3rjT4K3G6Hiwpoxczyz/KIfzvZAd+wgVsvmaXn5Kv1f8L/lgvKYTfrgaOn4Q4ED77wSehqppf
ZBJ+LAoM6y8K7VO9nerBVPX+AQbgG1oycSPn37NUmfIXUTrLBEPRFX4ypR/+TpXJrDIMdJ+MyajV
wGn0T5YEJE1/WhKcMgm08HopYMlDHuZUdbdSFEN0DtD9y/RUhu4UWLdGmJjIVuild2GIhhci/Eh0
aI2QhUO0iK6Ntsx2pdh7D5qaaTtvjD+EXfXUN0V1mXeGsNfS5E4vW4hooKviqaCq+ckAdirPl6OJ
W6Hs1+nO92Pjxld6AW2TrNdvVcSx6+WoSCm+jama2S2CGIuuHL6WWBvYsl7d4Zf05HoQwswRJl3l
5i66m2Qs1ATqHOZFxrKVhnIZaQbhgBdepDLi+FJVhReklbOL1PWHbZYjUp2LVmZHUYeEnR9UW426
+WctSN3b1uzSaz+RYfJ1g64/eaIuY/w1Gqu8MAo7EcwvUiNE6IEkiZEtUkjxdtUJ7YPQgUVQzSS6
ROS5BJWTpp8TEUHteIwfCWw8pPsVSCjgM7clcliI9pn9QcDicZt6gXJdZIOywlVsXMfk3neovxq2
ZAwolVpU3u3I9VABoTctdSO1YHqbY7dwazTD5RQQAT7m3iVB9uTNUfrXSpc3nyuFsQWZDw15Rd9E
HUsWy26HYmm2A82urzSrQmQdTavQDt022eWa1R8HQU+PVky9BeqWROAZ1eLa16Nmo5RZeqHWuowJ
hRhe6nBuHrGHQpNbcI0bHdOBKyBmAuGF695bJWYeZaY1RGUFoq9JEl+NeRZdWn2hYNekZofASADI
lhRzgWb4/kWTk7apw1aZMK21TYk+A9wGsxGNYHxsxQLv0kKqA8cbx/xri3ApFFlo/xV+VA+I+qU7
RVHklYeW5UUPjncRcVjqgqgBtG7vXWP4lq1q49/JO5PmNrIkW/+VsrePtJiHxdtgIkiCJEgCkohN
GDUg5nmOX/8+D2V1SqqqTMvFM+u23mRK4oAY7vXrfvz4OTHidq0RMOPG3Io/Nd+szE8eO5P+soON
1/5/PVDyO1gKQ/s/wyWH97IN39N/Exn5se9wiav+pgOUomKH77oEsh8jI9rT2KS7AKb8D9jjn3CJ
oUIGhzvuwUhhsRuiUvTPyKj+hrMgHCPaC7ZGr9L6e5GRkP0DWPJHZPyl79hgoJ70VaXc6JpGLtOU
dDfd5C5Potu8HBCHH0MIQB2CnRaAh/aGaRnWe8oLbj74IZS3LUieGsVfsKuvkD4t3jQ4ek02vtUK
FFRXv0TmK3ql0U3cPes1NORey65+Np8UHUuveTi1WsyK9WZG+bDwMNvSXgdN1KwbI3wEuLkdMcsr
agxnvdZ77IaGAOEkN2mJZRVi8AkCkvjyhH1Nm9yGN1LjZ9ARdtOrxxXjWn7w++mSttq+ZIoauYKT
3tgeSZufrG1X3dvUa+zCl7zuXwKt/hQ29pexNd8mFb80JCAm2M+rSNc/xkzKdrW66Vr3c1oB3RrC
nPXR5VQ75ynG46up8FQrw9ex4ioa1141yOA3GeZtplO/FKl2CoJB20xW/a0xhpdyqu4aJ00QOyCL
08eclnmFvd/k9RmmAy2aDbmzGvTQ3k1V/6hqYUkU1uZVFNE6jUJnU5URo31IaSfzrGx8PAZ0iv88
m7M7K4UC3tvtszsXHkIJj56SaLc2Oh6K6oTnhOFsjr43RH+Gra9rqI2iWhJhOl3lSbJBSCHcTdPU
0v9v98GUAOaq7Qmxs2EHkaVv1yUE4pvKmRtcM6LxEFot3PkmuVH7jB651/VPaPpbX0e3ChD6/hKO
lbuni2DAJHDWwWgoe5hUiB/1wzot1aPXQJMq9TbK0HCq1+5U5dtYnk3h69XeTDBYRPfPvoZQxPp4
8r7P+v2t5O8/cjl/yuz+fYr43xDfpbX4ZxHr5n1+/8crQoblz0GLH/oerwz0922ankhlEnxoVv4X
vMtXdI1I5WD/THCEJfxHvNIQ+jc9zOcdkAmNZO6PeKX9ptPHFsdoA3ds6KJ/K14t/Mkfeo4kJLRW
TRinlgqXkkv5OaPLm9bGgjTo1rrTmWLcJ6WB2m8YZw7uPBztYA1kDF77CAm3iR6sSZR0eES2cVJ6
iynGZh1aUDnKOo63em24jIfH6l1qtxDxws+a/i3oup2J5uwE72VMULPR3H1uFU+2l0VQH7G1Dxtj
nbXormNwxjwhJqPRx7Ch7dkY1U4bP2Yj8jhdCbMfObMS/6YyZJpE0YdkCwU1E8UiOKAoDjMGLsmb
ea1HXF+Mrs1vZ8d6I8iZGy9FOieIUVdLXIUI7ejVsZrL9zysEbhB239lpqW/HV0bURkt++ZhKjQi
fRYgmTbhp5FC6NP7CusqR8FKMkBEX23W+JcnN3PrDsjg5PoOAn7ywSIZZDZBURk7CYdzo3xtB0wg
S015jphdMEaT1lsZPkC4xC2KucWx3CgukuFqdofOAMxU5SF2tCe9MvZVnW/Iub8aYXMb6PrNSOS3
5+rO7WG3B45S3Q4Mqz3T0VKQmgvVTwNqMHah3GLDF3wch1R7qCO3xHjF1Pe5c6rMr2qQbKG7YFe3
d220Ov05zFa+KIw0+msXDuW9l3rzA2ahzk2T77KmTe51u6p3DFgwrmNr5fOUzRrtwrQsdj9snuP3
dfePvMuORZS3zf/9P7824ZflKCWMbap04CHS/bwcx0HPYq/KYSU9jJtwnW7CnXlr3SC8sFLvm/9v
Wdb/NLdmxtH+nLdxU6SM3u2/YYDdNv947T5/jRqi2Jf2xzD2+2/5PZBBQvcssY83lsrye4/KsH4D
yKGnjPWH55CWkQ/9s7G9lKMwPSyMPlD4lcj3z6RL/812dW0hgVCl/p2m9jLu+nMAww8S8gdzgAau
KJIP/liSYlWmWAbik4QhGyb0ZOsbvVMZxGinpwx5DtoCI3pEaU2pikzCGMEK7Wrn7Ab2s25gL+n5
3aU2sAQ366/K3Lyg1IIci2997mosL3ozQ7eF/CCpuhPz6eaNlmt4utIIH/czRoErDAB6BmJ6eOj6
rGvnMfeQTbKq/NFSKHN7o2vOY5jhdgv/+EPSeBmkZyNjpM/q1AH1EQbBUUIgRATe0O9yywmf5joa
t+3cMMeRVUMJSyutX6we1yXcaIt2XdiKem3jztoVqUHCU1Nk0lLHJ/hJS5OvRo+1Q5vm1bYr03Kl
x4wh6RnsWLib1VutdtqbqRK0FVXr7hLDV1+LRGO39UztWP19muiwNJ1tW/mQvemNk8BMmvuQJuNb
VmV7hvn2TtQxZj0wAewkvvloZ+jfK4r91qfxq1nDU9E6nDz16YiaPEr8JXaMtYkXQxnbDXT4XmyX
cBwsKTdnxvItRBQ1s2xuNT1PPpQOA8bNjNxWPadw/XP1MpqGdvan8rUJJnxh+0w5WI251uAaFIb1
aCLA1YTxzozmo5dEnxQdXZs2sF41a4JpzqMPVkpgfRrsrtl0I4a8kO2eihwbEg/ebaPiaBI3qbLG
hFLbcCVYXqt+ydSxX744MK9J8/zwwTCZzIpUE9OPCiCaps6TOSOj7ldBucrbSr/5+3Xg/7TYIzvw
P5d4u/e6+Pbv5Mrlx75HGsWmxCMdQnUcHMv24Ez+syWuOL8xfkJHHOiLuRYZ+v2veGPreCCRZ9Hx
tpfCkJ/6Pd7YmnwJFJ1cx2DGBqbP34g5i97nHyGHLj0Jk1SS6IbB9CZN+znk2L2JUr+ZmmuAYnUV
aljQzNRCSdB+ZMfjQaAH+N1E1dZw2ufFzqPPJw0vI1RpS/CHWOjXCoa4MEKYtc1MmF15sXPRflLr
9BBm5bFUcbnrwvEdL8htqwflNjDFphjGpDOWI9OoXbzuXXUHQvToM+lVdd8mk5O5Sa7hAPdmVCNc
87IHxeDHDKc6GkWI3YZdr5CqOHn1iHKTCD1GY39bqSlWM1hKqubHzitudZ3hGY26xFWYrrBIZtx4
3o1O+Naq1CE+LkIaZgbaZCcb+W3R9MVo6u+C/v+RNstxwGP85TGD1jC/xKlDPS9Hy4+RPa8jIy1d
PIMxcEpX4i9kuEOyY0KR9IBe0MbzES5xpnZthCYuL/jxtFV+NX0wPhmykWcRezzcyOGhe0V+p1b6
x9zjySqRPa1jbcsY88mplK1RWw/tFLa7wMOmgPm9c5Nlh1B+rovwT6tRPZqzsNzMRoUQr/tUV92A
Xgqv33J5IpkIR8tVlkr6JZ0/2r5z6qvwGvc4uEfOWXNvpgFPcA3torloP+ltcPYrF4ehOSm3kZJu
E4tuh3Xs1Ens3GdcO8ZyJaDCJp9KUNSg2WnMHCLhjMhvFjISY/QRZju+8liXI/57gf6gWZe6YIoi
9rHudt13D9+TIMGYUm+5ETOzMR3vsntPaacbvUV+2NyHo/shKUHLFM891R0vdsY9Uf5g5mq+Gqph
M5Jg3xqjPewbN/vYdV20SnHeXtU2foGJ1XEg4iVpmOlFd3ESjof5zq+Kl9bi2r2kfRss99IVwUOh
F0/dkB8tnk3YKN+M3D3laBRjSXdqBtYjG48R5EJJ12rCFQ0Zz8d1ZEDUupVvbpT8MZhDBa24cN7R
WT6NjCYrYXRcdpXGQFflhjexMn4JmhxxwfiqVj7TWp65tqmLOw/IBRrb2nVxa57M4Gr3vFsKN/yK
KShcpT0YeCeVzOzsZF1jH3XUU0YYtJYNbfebPB0+W5PTrKbIw/3S1faYu15tcUBNVHxEcX7pOuNc
y91ARkDmblojMvSxMWxs5APshkszWif+S9Ykl8it3I1b+2voZvNK0bhvpYg+TZb24DU8WjOIrpWW
HDoLCZUkeunV8JPiv1LwpOs4U69yAwju4xcY497aBuq1R6FtMONyq/roR09NcK3KGffRtntNA33j
TBgbwkUqdk0d3yNCSwfLGo8JJialxRUnisIIUz88IIb5uqz9XufRGJUOTb7YTUaJ/6b2vtydGNr+
cAz8m9R/4df+vN3xpoTniA2FbTFIJeHgB5qRqShtE3Wg8pgY3TrDiJBAkL97bpavZsU4j4V+cCIb
05lpN6nqXh+Qe4lHcoQodxFMwiIrmuN3hsHWoVcrKyvE/LlgkHtVzB0CWcWL9cLEMMavSXI7tTO7
Wz3UlgFtsDdeyijdGomGSqf2DS29nEDsojQ3HxInvk1zRubDVNt0UfRmeQy6eeF2YLRoNZTzxIB9
9oQRqjHbN51ubFA5PGQIcHdl9h4qJJgKwzmxq9zZSfZOwjGskvGbo2jnGZVEPawY5FK7Fap2MPzd
XmFqBc8lFGB9Vh0iXfmHilRmxmwdoen4fea6lLgm03WiW/kYnRkupWu+Mn0lBChtWmv2+NV1YX+E
jdy93XerP39VMFb/JTQzYQGq4clwC2fdL30gHpsezZGr4dSlnz3uSx5Tq+BGiXf41nHPGGDsu0K7
pGbLFHKc7XCX17FEnR7UcjzJd3szL2k0EmiSqBF6aourEyjnkCuAaPp5rghQmvpNcZJ3IN+tppjv
Qc4j7yOoqmPC09KY2HQm5xn3uXejMM+6x5fRMl1HVf55VFpE9xViefGuMXzN6g5faWm8O7ZarDUn
e29pPKu185barCGv4umNhCXUYDF6Hr1twexZo3PcOT4PkEQDO1vzdsh5pLo/6StN1xHIa1eF0x81
ZLp0vEu/f2WOimcrb46zoR+KOAu3LXLrhDl0OO3aW2foCq6CBDVaBK9XAaswL7TjSFwLPHBDZgct
E4UOtACg4Q72UZ+mW7uc927i3MxNgmea3AFurHQkYmdjB02yC6szpNIe0nhUr9SEXHRiIdC6/+wM
LPkYmtauUmHt6p6f7GeUjy2z67ZJmbzV6V/pudFM/PXgtjg7WBxMwrkU8r+sDrVTokCpmCk3HA5o
RCWx5zhmA1zUmWdkd8VnF8kKX5087NHybNVX427ZdAVrmn5VV8Ktx5nonBIAsMo6LF/UInZhG/Oy
7OLcusEWJuMBU6V3+c4u11gVU0YHlo8wQDtWunkTxKC3SZfSdjDP0aSfo8E7GrVzLKwQr/WwYarM
5VkmPKxO4V3LBRSYJfS6ejBCFqjTsIHH3CnWhaHs5qHajgOf1PbnpMIGqs3AXRg6vsv0D/zctC4Z
nd4klIa5gYscXSdHZ3Kn8KBLhFMMWIM7N77XzsBuaDX+06PxgIZGt41qXPUkCChGKQKW+5CwZhPw
JoKf1mrnP9/Dv7h1ShJrWSIXQGnMfIWmU53/GG4RY2y4k1pfx3bvbhW/CyBSPLZafuwd/EqdAitj
1llLwdPaEEs0k/WIaw16tsGK98e2NtJ3iczy/dpcdqtWBS6q0ooBG47HaHA/+7m6mcWWwFIJtHQ9
34NyPuB2hmn8x6bQXii++SLb0s5EW1XegeInb0U1vsi7koAfhCkb0nopfesYJ9rB7pu9n6OczdMt
In6qsAeAeAsxBi6q1cxj6+fYYk6rHuHoqn2I7BoxZJMQJGdKl6CtPWx0AgY0dH5alga/Nq/44hCf
XaIZbDb+UgSM5aaYS6TE7KkZvuUNHobUjViZDeuqINL4Cm83j/qLYjKDrAT9Q1s3SPdNLh6VavI2
FAnT0c69vL8mt48SsB08IddmV646Vz3jonU7MlqyKlJ+pNX7Q+pa5xpJ0/VzhWfiX0RucxGD+PWU
BccB8fUAS5hG+Pm18wCDwdMUSOtMV89tcVGr7NLM5dHMiiOFy7kOkecV107dzQ4l2hF2ebbMGRwD
IQvEb6ewPBq++xDHG0slaxhrnM+qqj370S3j3ddSz0qY6YgMdu0rOUu2zsVGFeyFHutdobbvcZUf
FDs9ilmh3XsvMbwvcpnCxpUd26RrVXEFbhFf8zq4miOOhmi2BWNP0MRLCdPX0AesKOIIXSOzPiZA
7Js2HFCnCZV4k2ao6hpBsvK64jTFQXTjo0ekunTvv+dlevkhGTF+asonxUmf28BMWBpPRks1ZN4W
CmqlObj9cpKYfoofWj6g0A6LoTPLcltN3UW36EN75nbJWE2Pp1AONQLh6BHYVuuKriFDQiAcfUh6
j24RE6zdaY5IV0ezvjGTAGuD4EunfBxtay+z3WaNotNkc2ZNnZoJqSJbJ9RGzN6nNLXy8ZD7nX03
MSy6qpgnHmjnYSKeH2xVOYfdTW3lR/IMQn0VnYLEPiwZNS27fm3kCQrF4xclV9a9GqANoBprc+RW
3NCo8UgJbpgQYUbXQM3XJGnmKCtJ+0J+WyvFT1Xwu0N/q87+ydHITMX33MjIM5e6oswKNKicQyKt
9UnhP0ZavCoNiO1cUmnpe1k2spIqyTJHnTXH2nPL/GKP5MhuFyMrZYx730quWMYilpPgkh03pz5w
7pDwe9AgnCRKecgiirMpvse77xL4yUXLsms7ShWSand1En7U5JrHANd227rt4vymnaIvSpth0ElJ
5EUkUtGE3Sf+hAxdQG+gDFkq7TlB/WiaKPlsxECvUNyxVgSfR1uP3H7aoqv6lvhIo5rhU1xnVzvC
w713tTtobS/UYYueTsqJoj0kLStlNuyZAV98O5dLKkLrNDaf7RiXxyFnwDGuuRPdRC6BVJy3Ha2M
wb6kWXapbfSUFXMv2b3P+x04waZIecCLtaK2s3lqiom2axjsRNgl7mJGSbpr1cbXQh6Pqn2K2+yj
WJsv6wGG/c4qaX106Ig7wXzs3OwySF4fORQ18mqMIftQ0bqBbYPNR+0N923rYBumsJEj6x4590vO
G4+KwF53mfUydPHHFmAOlSledotjbzppn6SkWdablN5jXLziLvC5lm+T2m0yUCi0MRp3i0OYRBcM
Rk+cvSc95clYuw6tpciM94Xibl3BJiyf11pX4QtyKutR/KdyxhSwe6bwbMsPDh0yZD0Zw1Ptz32j
XQ0fE5qYH6wy6leJLk7L90v9HZraMZ8wlcW2cBV5OE1H9r3RhOUWeQLFSD4Unncq/ORQU/IvIWJ2
knm3+O/KDY5M7U6OTcLPoTaCN0aOQQLnBdc88JAumqIDQmJSH3KvSZS8tl2L+BX1Yx+lFzfjXxVY
LuDE1r6YvpRN80FjIFc8YpTB+VgE91HefJKPQwnrODgGPai5Bx1G8yNfzNOqVaawUZALuw786qCz
tFUB1rz1nHEf+1SsEI2pG7g/N+jYYqpyxMn3yS7lLy3/nLKH2RhXd1JOdRDdabWC5kCGCaQfuxzg
yqtgQBVlf+VW+8yezsvte6xyZ+QsUo3sPk4iQmC70tD+X42cxkzgc2/1HF4FEUpUkJYuevLMPFzb
Ex4G7MWUZjvCzrT0iYPmlF/KqDh2dXW0pjuzyZCCh9pkYF/r5cemB3ZCA1dWrCxLpc6PbpRelZLN
CLrH8BlGok3JJ/E7WMXJHBw1Jz0LiNNqYbQKc5S8Kosxe0U0MXzjGOrp+1h2zirJ0ebQe+Vq2dNT
Kpeqi1p90Ddfx1UrV9cI8uJGzj6MCXdFq2+/jmZEHe/Xgwg7P9ozr71QqL4NI6M55WxhQ0yYl/OQ
kF7/UjjGw9AwPhZtcMIL9r3vbTx0Pu5biGx2KagBr9SXIC2Lo8AGIysfYobtFhgw0pLL0NG27Etz
7+k83i7yTrIm0a3dy4pp8mbYWDM2PEDtXnLRP1tDGS9AxvKSdea9Vr4d/EVPTmiDv+BwDCHJ5LpQ
ZPRldvHHTDE3Soh0KiogIk0WhGoCv6LHmzTZJgWeIl65W45uBjEuNBUuTIpHq8DOb6xhdjfLpuwK
56byuw91kGRrD47DthyQeAbuwT87pnwFv5gTDvnqZgqBGv881WVS91/vAKVHMl2HaSaGe3+dYGIC
K4eIS9Kjzwc7hvuCHN1O0VUMS8hzU2oxdIR2Y1KfqvEZB7wO3wJqwWBw8dRodJaWAA2SjRa2uq0U
RhBJGf3MO/rqe9zhJzOrLCeMrpOtMY8nSShTO1bXfZysGqplxvQVDK59d7PkjbOGlDqL9GiM7o3f
Pc7q9BB7lKDagNq+CYWSC6KQyckXBZ+prPbZqoAl6GQn5EY8SWpujSx1qYSlno50bstv+E8cVRvT
YNePunFOWu2DD+/EG7J6N5dk7BGZOD4/E+0ijp7eZBamrV5VN3wNBnJXvcHoY3QuYathqUwBUOHZ
3Ya3QFCggOTnc9zd9ql6DUrtNTdRJQhqdCy6a3qT0iy6mW3w4kmpP009BYNl69gZO14MjMTlD20U
c3tolbjH0CnBlRTzLPAAZOlXxfggqMuC2WgWo45a95WdyV3ZfOxScrjuuJstx1vVkn0XLf8+Fi78
JkyHXR33ZAe/0DwFQo24laKKz7n1oLcvdK7u5SE5bbu1EInsk3Vv1SFBIPu6VCytddND3PbR7lqP
MQ4xeBoA7Y9tRGwS6zVrL2VmC6YzadlOakhZDcponKNAO0fdQzDl56Dw3yoXHzVAxrKU0kArN7Tz
gZTt1sNdeXhIx/FUuFq3HWzlq52cKl6kpRfvUZvcNE7+JBWCYgS3RSEONsVO/j6M7qObA+MOYDqp
WMVJxYB+Tml9LDLrY2qx9sgMi/WcW0fPqF9DFSXmngfe4O6cFPXzglsoUq34+IyL3l6+qkomXdB/
TKjjyXalsDZwrxN8ZSlNx/7UjzQN4LOCJWBsERTpN7BR6Kt5cTQp2oqlQpQyNrIYX8WzccyK+4Fl
l9oEXxQWv++L2LRuzWpY//m+XoRVf6llbNE3g9m3MJt/6cOoxhAAn8f6WsDaJclMJ50hYu07dgwe
9LUenVudnHbpy/Tm8OD29mOgq09up3/PkeFPJBu7vy8bcn49Sg9LLEU/ueCsmzvnLkGkKJbc1uzt
dTQmV5NvMoZRW2fqqpZTQwJ01o6HAguttWu0+9EzL3KA/sX9utLx+PWGYf5Y9NrRdvPUX1TYCqPP
kiCEzJtJ+pfEX/vQ2eGpLDqnSCHJcb+A/3Xon3ouu5nMfWnkl7jDZZvsWo5WKarmQBtW3nbQ4S2T
9EtiX3Ewy4OaNP8OqTSUG6sjVcGxCoJzBVwu/RCYbrtW2ehOygTWjRLj4TPdSSa6NIEk0bS2VtU9
eAH5Zpr5SMiS8sH6Xg0zH+Op7gerVL8EVnqQatKAx4nRmbuB8fGCbe0xtPxtEmBROdc3aU19MSFX
ix26ESCyiGbo2iuA5/XefIhb68me4mFDKeUtRWNR8of4c4CCs+7BaVy6aqlt3fexflm+qLh0Msqc
So6zdVLTgzwNuS0OjXA91ukNvnLIFVk9R/jIoU+MeQwDRIIkxTEje0APIseRcXQ3fkMcs4yXMZAa
oS6bTZSQfpAg6lF8F2UTo1bJZUnIg46Pa1IisBODCRe3rgpm78/UsbmHeLeH87H0C5gSQqQubLYD
FPCV+KI3gHVo5Tbb0UG2tNF7stvZuSlTD6iGnJomkocPGt2wImAJOGX56ozjQ2yS1nUaybqSBVjX
41jR4iQ20TCzG2zEIGbcy2aR3FjKBi9EVbRcRGKCsH8oss9ykkv9benjMadMGj0Si6WQyRCSXK5t
bvl10iaKaTysNEylnu1utjnKoahGdXqLy9A+lRQwSGjHafKqCwfjLhuDTFj699VsXWP72W+jCcCS
34q88l6KRNHlW1pptsnFqnH7liHmBgJBuUahPHnxM8DTHox+2MyVfICk/ZIDqgjKbbIRlfvwiy9N
HbsPblDB3AQhallSpS8FqPdSWrgXdsZeFoCLvNgUFWe/4TILPb6y6B8htcleaHx7L6s37PkYXx/O
Wb//4/dgD3+w7frNd3GG86Ri5p0wunSQbYNKxLcgW+vdeKeV/ckaD6KSbLAvv1fIfKtDKccq+QTq
MUs7aWli9VV5ZBbzKL9LqlOkjmkrIdVT2U+GUWkIMyCsVjPBsCqxVLHx4yht5a4JiE+SK7YgOV0a
wmzIH9I5vNCfOqaK4Cw8P0k7wxhqw5KNug7JpusWJu5oxmOa0jJSjfFBz50vcetQOwVoxg2k/FPO
gGdR3ajQbleTPPKlSoLfhuqU+1XKUfloJeYJRvKouqQKwW9HjN1oE6sZ4OlocK4SJiVSlDbfyIja
EeojFmfc+lQ3n3KEJJfkGE3g61I1LRWEgumctdErEMi+JtYuS2MJxwwbMvQggXmeumhdJeFNJriN
gAsxObxZtY8+ErkoGn3unc8eWL0b1HspqnPesy9wxzPQLz+R5gfp3yUUpfKMhmnYg2ZcpAZvC0q3
ghgaVeGTNqcPKdVHYETXhICVT/nnvMxeCxQzV436UkdWxGbEk2DpjUtNZbIgOBKlG7EUTlqmv5kd
6ZSUZaVW428YPkijUcohxS3enSikXuQJdfiEb622v1nudq4pYALZp8bwSiLwzfQRzJZ7Vefm1ctf
Kjy/NwugkmsMTehpsavd4CFvLUoEp9x5y25QSjx3QB0EslheJcQbsJZYve8n/yiBrqDVMJruGmW6
65+fXwuk/NPxhSCXeMnT53OBn3+FnLta/hUzubWaU8ZL6LWd6aWB3Sn4wjwYRF9TwzxjH9k7L62f
g8HY47S0czFpXlCWBTKQsCevqc7iJx/9gNHZokv8EBbJ1cvSvzh0rX935rqUl8xhgZdDSvkZMM1o
ZqhBNmnrMGOfh+lRm4mvmFBQvGgKjcLqi9Mp6xxOUFRfIbUexpOwOGqEvGwBSO0FwfRPtTIjQdlh
pVRVlKKcbpxBC0Yj5+sSzOVfAle5jZTpsVR5Raba3dsppna5sxe5UYlKy/nVevEBjhOOyro779Mk
2rS59iTbTUmyDfMBT6lONzdwrZOEgKU4d+RqMlwaFORVlupr2Wax4dxBGXn2POVb5vGhf/7WTWkk
/PTWGR+DtIPqIgMWlJG/dIMiMx3mrmGrt0jAWShVl1BTuoJCRVpCvp9+8rI3lDAoiGJyMgBxWzpu
tp7vi7CHlkcaKxyNMmh3qlRZk/462coryi1npaYZkw34q8WoUy/1gCJtU+k02PTFlppJ2gvSJyIB
nSHHSd8g6ujbNiOkX0aY9pU20bxI9DMdSB0PxcRcmeG07qXX5zYkv3/+RBZflJ+eCFpAtgELCTIl
qh+/CpLBa6sjR+m1te9P6a1h3USzQojVi0NXsPFpYaw5lk5+MsF26bvX0hmfv+O5Ao1pU74HITzI
EUHthWqOHwI0OFvPtfeqnINTRGhxy1U8QyGpogPNzUcOo4UnMASWtQrN17rtH+fICledZIBhSpIy
QMir0vUsTXJ9pH9M9+gvFoP2L1iChADumOvxdJr9v3SdIrW2tAIRgLU7xJ81pTrRAwXYKTZpZ5qr
nKSod2i9WN6x6cabtA9fkoATxcLRez3b4S7Ikr94G5onO/iX1+EwLkleDeHYATr8eYfHCIiXbofK
ZNRnFy8pDssZI4i6a4xreJ2bJZETAlLGUbqkeQtOPdrBkxe89GX7qYhgIgnMWkz2yZiqYxTBRh/M
gyAiAnbOuv1UuIfZJXjkBmBQJfO3EYzz79lyGl0ZjIYPP6/jObxVx4Xy4ssLlx+f3Om5sz8vSdiS
xSzEpl7R70BiN36pnCR3gvJ58QRwlOAj/+B2eAnCXsTWAd3j1ZK+iYNbWnBCR6Z/aluARc1tHvCo
f8TiEGpqkl/GLD+M3c6aEElc6qI0Ht7pXABZEKPlliTfWiJUFHW3LX1CE+xygVyXNKbLJdQYjb5d
PnLpp0gWhgZ5oJn5RtJbVTMvs1Dk2QSrXlBpxa6YzVPfF+pQqrRYX3lv0mwIZqoFSeBqK34mRXrK
pVekecNbDJslIQOjW6fdY9i68zBzjfXwU1crtyUW8Lk37q2k4Xh1t0bkb6Uss+VFLeCl6AQLlSWe
0mMYqrdBXkHpJ9udBk70bjQutr2nBbrXGJNY5WG0WTBVHcpf55tAydLRoJ0oEK+zlhqmGNKrERRX
y0oOITVAa8xPHQIFLcyvZdGE0nhgZvzDFDb3AucnCThKkzwEanZl8PQFJeyNbGNdcFZTTW/ytHrE
Efsk7Z4lw5mM5JsZmd/B6iHN15nv5Su7xR5yZoIipFoZ2O+KGr+PuY4E45LbynlS+f5DWA4RK6Ha
lTPo1lLAZrN+6WC1rmapjTRhi1VTCiHxFqOI7zQ4h3oglI5BNbd72Gh/0Y42f1EZolNGS1I1NUbw
bNNkSO4XjA6kNDVNQPG1xME4ZpqMI97n4yVLFwVLKQOk92IxYaIMdxZNEl2x+bNxSsP8MKXJMWSd
iABmwt+lk9W171XgPVsAz6Og9xIyK432H6ToWhpH0rQQOFn2ijSmpEguVf8JUSLaodJjMjUbb8u4
ZnBLJK/V59DHDEh+UYtcePlNVg7Ounfd/CrArW2EV2mcyhW4jX6C0SnhdNm3ORuVvS2/7vq97rZD
SOZBvA5tnVctvMUwpjvk98lmQtAT/b8s26In/44jCb0F2kPYRsBYhqKMSfieNZEzlrNwFnuAnOUP
wfSkaMHbFNUXEwxAbD9ABvKLrOLMhKCH++gNhst3S+kstYofJbSHHGVZ6OVSA5OQyESJ51cvg0Xg
WN484znNyi5xfXZpQqbUpB++gQCTvkufQOp92eKuUR4bYueUQrHCkTkXruBQxBcJTkFY7Cx4l0uQ
krfWMbC9jpytUT1UEOwxBN4z+PzcO5O+lWpJYQEuK8KhPGRRv2pdv6FuOKlD+f2pLqXlEhIxjIRn
lRjrwkOIGoPJSI9fE7x516r0BRW3u+uZx2SemV6rpLdhgjJ4eYuG6WPMVpVkegnGGR1N1CIPmaRQ
IGdULsktAjl775V2HZ0WOhNSI+tZ/O7i/C21MqTzy9JK1KSV6ITpKxsPLj8tCym95OYZh8AcFjiU
W/EdzJGX70c18Mk0iGJStjtucIH1zJfuG6V5UjxC4/dmdAW6wsbIA8ikbbeWZxcr0pAgrPGc5NhZ
aMfapD1FBS3P3zmR3PjSXpBCMo6Vb1pvAfFWMNalH8i6kKXcq/5L7b1K2ioXN7e0z3KCajjG94DC
H1zaM7JFDCiJ9qhuylz7Ug7cm5AHWpp05XSozeB1IQwnTaava9DVVdpzS6ncl8r3DgX2iuyFXgc6
qIJUeZGLHlrnXNc90I71htLnZeKYhTfEAWlFtNsK80VQBhXToEz98kcS5LjdxvWVL98xECvAnuVB
Lj/1ZMn/P+7OZLltLVvTr1JRc2SgbwY1AUCwlyiqszVByLKNvu/x9PfbtPOWj+/Jk5kVNahbEXmU
skiCwG7XXutvBHjayCEUDHVwO3WBCMPmhgmwGE9ArW8w62xFeluXtj8qhtRTRL0FhuSD3o6bZAo3
FOIJ2omtZIQIgLciQXBs5mMpki23EaVQTF85eYjCrKhg9WLXu1Uue8ggipzuayhctzKwOCQLdEQ4
aANJqGYjwMm3M52pQS4l/WShXsCBiB4RZSLxfrkmJiCiX9lvp/SpDePUFYDQlKyYConsVgy9bQhi
MIvyok3nlegC35JpExkuKqy1Wb+JrMTtzB716ZvYakuRm1+S7ZreZd2Mg00MS0ThQCtmDtLDeoH/
zbg+Ey1t0qK/V1pKpT1wYS4qzm3iwqgxftf6yk1Yq8XeJSrX5lz2oOJRYBRrhWi4UAzh20nzloIY
NPWgqXzqhuKe1fqT2Tza+leySO9llQXR6By/Qp4xvNuRpVy13Wg5kFe0ylUSjsBTOn6ZZy6MMH6B
8xEizuZTzQWrhQlYU18yTRJljI3cE3eZlIo/TnLtksXw0I5BLGliiRW5iNSKmTv2Q3FDhIsSbT0i
Rpm6OAhgk0BfdgRHoi0zZl+R6U+KZP8fUND+nAv7B7rsv0aq/W8klyKC8H9MEtkmX9r3vH9vf2Wj
iY/8JIgYCJ1Y6KFahBHQ0VAX/0+CCC9xtkL7EAKJpeLMAAvk74Q082+kHlDs0BAZBlQtsE9/J6Tx
koxogEhO2PBgdeXfIYjA3v3t0AvjFz4ShmcWWGbOvYJE/GvNNFyjODXq6jsnqHi/7uun4qp8YpQ6
vWdTr/fNzdfsUBxibz3hrNW41XbaZjvr6ByXb8Zp/Ap79tLdlU/5XrrPv6Zf8R3c5U8r2NqP6aUP
3ea922C6sV+8ZuPsVK/eRzt94xzX/fg1nlwLNVcvOiAX99AczPf4on9PdtXZOKnvTuzjzaaMrvrS
PvWn7iAF3ca57/08KAXjcp+9qA/1CTr7Q7rXguqqevB9L7hZPLCkVyy7T8Um2emR5wTlffWArDnI
KgAPD+vJ3s6n4aXfN1fpXvtQDxBdg2nbn8xtdmcEzTb0+122kQ/4g3rm9/RSHbjLO+1o7cKX4oqP
l/NhU6qBvODjKxHtBmIvglaTI5CPB9Qh5Et7F2fuwNhRu5rvm0PtXL4M5+RQcNnoLr4sB/REXmjC
E8/wXd2UQbiH6n8wPXmD/909cvBuHeSPLKH7assNep33VHjWptjUJ/mgnWKf1T2I7yjVH3BL3XC0
8Xu32AL/C4N22MSfgHEclMAJOG/thnP40GLOgEfFm7XLtvojGn3zQ8yOb7hhkLhSRyaNtDcy/uBN
dkN8bqAhf8mVI9L/0xGYkmd6ZTAfNe5rPi2TV3j25/5xKX2NWN50jU/rqdglD/Wx2WaFm+6bneGb
Xspz9W5Os6T7eG8FxQ5X9KN6KJ+6N+muONsXvuHVCRR4hxvOk3B4aPZsm2xN37pCLAYq9jVyPOk1
O47309b+vpzb3h1fnSs11Vft2D+292gvYKC1jhxDdg43arjSTr5LAnRV/Ho7eEowvNuH5YB7g++Y
m+Ko3EuPjE/02OLyPil2VqC41ZnP+4lHDTwwjzlJywC+Q7LN/fozkbHbPIwXvEpJz2p3NJrw2fHn
XQwSSfYVKB54yQZSEciJV5/GYAKC5BZfcKHxm23s96kXnS+F5+pedU0DoEiBtcu/Bj0aEa75opYA
EM740NqHtwrzNdfehB7O7RsEb7zR4i6at+K8Hsugvwd6G0F14RJfU4aR7M37GRSJci+qz1jBZx48
0nYIFKwcgPc5/XdJBa7nfM/DI94mVLpmbTdr5969fHQBouHzptxRiadYxLnBAyf7sDwaz6jh29Tx
iyN/MzLgQx52d93H4OO+8pxvACnsWsKK2aOUiTsDGcGi8UsSYjOSFAZaGO7kHHIAE8tO/pj1zksY
uvIm3HIcXd6bw/paym7qHPCk9xUyu4fwo3oaLrOoT21MCt/zodmXm8x6zw/JvfHUfE9Uc7dYj+Ed
YPJNHywHDk9brFLkb8ZzQ7Dod/fkoPzSgm0ZdPfjGWQtjISz8aIHJE0gaZsz/BdGcaUEuP1gQUfU
hyGN7ks6+ko4HcWEz97U88Bnc31Cjswft9pTe2AGu+YzRuTK4I7Vwzj6Vg+KHRyT5aZnkuJfbdU1
N3PQUZE5NPjfzXuLHPx78ijtza2jBgDlm+38Has3gtHNawUaDkyTmz1IG+b0Hpi30W167Z32lT91
ra/qr5hdhl7xrW5fpQ2I0mxbowJFoWPd6eZGtc9avim/TJKbmDvL8XIMJ9sjpcPuM+odbrGZrhg2
UgD1zRjhtp2zbshnMiB6mg9UjPK6FEQv1RtceQWTn8nPww/8HQMt0B6HdVfEl1nYaB7UTfZi8p7P
+tFSz+VzU+yhV70mq0Fpx7V3QGTk1p228rnFH+LNMrdW4nYvKIqY5kufBY78Sg4Vdx1AcL0nJ6Q2
fCxg1k+DA0qIYqYHz8V5p62XRy3jgtPj9Gi9MKa8ksF911+pHKI6Ay6lPfQPmf9o7RVQR7hKeZUd
LNNXNLw5PUeSP712r/KDbLhYj6ibQQpSt9+S9N5h1VI+Sxf72u2+OjjDuIXsU2eqz7A1rDOyid7w
qbkfgAzAaginsxJdy0C7HyJvNtzyzRqe0b9xE3LSZLa9aoTb9UG5YkuIjufTPvERnfCT67RZNiaa
WNYZ+xkG8hPX+YSr5UNsGRA2AiYHVojxod0MFEics/mlACOV+OlmdCgb7lk2XDTCSvNVIy0HsdEc
ke7cVIubJ659ngrkIQavIPs0+tJLDlDnM0c1s3fV4px8kstPyn2LUHcEfgSi3akj7sXGov4w2mfn
3siOwwHlPV3e+hCuXSYVpo+z9zxuNtMHup7ggFxmIk6irv4arV/Hs4K8TF2rPlKi8aY+j7bH2o6P
EqUM1tWMFx6GoE9VFwyNiU6NfGHDIsPz0QGBtMsXkj8BbKJXyY+ns9C7eQxTD0SfM27KrTS56WHY
T37tNV/sK+idlKboz03mdaWrfuFHf84Pyym8B4/pN18oru/5Kjq19sxNfrKBLHHI3dV7k81Ff4v3
w5e6cafj8EW7TDv9aKCGOoKLdLML6uyN33yC/6LsTB+WeSBqscgCBda85ReEU+Vdm7khBwypCkqk
HxG9SbwENNW0M+wN8hlNvU+TQ7j6Q7XrjddJ9aKvwz5syZd5lrQpi0Oo+tkcACI7xAcGGaN5POuF
S25z2CX+uw2N0VWqwLSDyTyE/UWuDvnkzb3/VW49+afz+L+lcvMvxOz/naJxwtO/iMaHb23ZfVv+
EIzziZ/BuEpUDQ8aSjZcH0dXfwnGkXmwdJuaHwE1fh+3OP1nMK47f7OIwh2UAE1yaFC9/zMY5yUN
FjepeEXB9JmX/51g/L/AFy0Uy0VeUSa1CNFF6GL8GoqPrVU5cK5mN64iyC4pwfEHdD8/cS4rh9QS
ua7QfMmm06BdIjsl6XVRjS/jqHp4Ertago8zWqHLZS13bYmRMLtLK7/Aee5Z9H9p18uPmsOv8ie/
E6d+u1Xzt1pj1Ek9hIF8Brnw1rWnbn0bDbZTTQdXcVKq5J98nWr86RcKX0cKMgYWCb/V5vAnLuol
Z/aIdumndqdb0u33HOjIqp7Kk1wAgdglTGG9/Gjrh7lX3Gw8OfGpy1/76mFpsP0DVo/jVqewbpwK
0PwS2zGUu5cpeZ3YSB31FCZgA7hIqb6oPZI/zkVq4s08vyxo8Szxq5Wciukj4x2K8TG1H2b00EDm
AKzmw0B0+bpJIeYYG4qsGQSxF5WjU3FqcnBa6FxBIuJG8/ljLh5SAegQjEk/fmz6oE381fwYUXyg
39XhxTaijal+QMaZZsHZEtde2asR7MKPagr68IO7y+AQhxdupC0QOBIraLWVpDNtkGsvxXBCwHkl
yaR1wBJi1vDxQyFxIHMdIh8SD4rLbdSQb/PqxbRf1OSBit5GODllMBKi08DfAN1NJ0u+C78b/UsF
mBC2afKB4i021bOf1i/xMPu9eURtEEznh000wB8tE25rspELhJcbj3GpSynlipdoJrUbnUo6Q0PA
xDYZ1tGpb04tWX4BQ1WkFxzHBqiYk0J2jKSs/UXp0614ZwFWI8cXpDwSzKbLx1SfxNwQ7TjCAIh3
fKNF7thpX9r8VXxCD19CtJxoGQ1urdurGPzi5aYsR1DThGDmy6JcwN6M9SnP/MoifiIvytOUGBYr
nFbMi2gxjfuoq9SdpsZTwnSrQUibQVdTsnEt/mtkko9sTPax7T+M+EHMQHH/wP5L5wglgZLUReY2
+UIy+/0sgbJuXSV94OsNEzVOxp+hfbT6RUz/mrdUD/R9O3yIr47N2sv0l4TRL+6Ld00Rl2zos9A1
kxN3zzMwMhk4PedD84NFIsnReTPYAuEYIugSHsvpoYECxGrBxeGtqLcRw1yg1/iLSmzZHctEc3VT
/SfVyxtm4tfipVgybHS7yEEgv/NDROEX1rQmJXZudYQjiln4CZnXBR7sKVTfJLZYvecWcGWOWe3S
Uw+YVaFaNJYJNIk3mKau2oY7Db4RPZFqjAooXvZbBmpl/Gdrze8QbHGfgMgRFMXjS/4v7O6YXPnY
jyxtI2SXqnvjf3N/FUtbb3HOedNj45+sboALWNl/bxsH8xw4YWjoOjfG+S9t0/dNMk2MJteWD4oN
cK00XXkpyABuw5qCOybTDthuRZw6azxUTEoNGDBKNuIFV4Vou1huLdGFnOUpmgEzgiMJeKEnSbpt
U92vlqv4FP9KumMe7YTX9O3dCVWaCG+/8SpNGK/1uT/1hb+KQ+6CeB/XbjqA1xLUh0GEsBhkOnh3
N0TF3VuicRCfSlCDjytBaA6N+OaD+jZh2cimMPszGmTxYvhleO0JTDtIdh0lj7c8pHyQi9tCTMzr
bersNg9o6qSlkRJScRkksF0iHFfH3s1sPOajd/FIoj0i7dpH3CCnzCh95Hss5drm70bC3dj4pHPT
hnFChchNdS7aoCnLS4v8NtaKx1Bbq3gfxqQM4HKn85UeFq3brrf+pilTHsumgeQh91n5pr4X+xwv
wLjw5eFN/EHcFu2v8NhFczKsKy+3Eg+u+op8paZF39E5osHs+q2CsynuR0ZsVtw2oUgQttF+bOnJ
+CuO6QPHbVA1fr3wYNyXkln7lW5MOE3Xy5Wrjeutq0v9Si+a3Va0BmIudeSLSZBlhisahdujURue
hXc55jmtGneYC+/HjKsoiBkM4DwX8BaujuFplNEKWKKDXLg9VQxzb4jA5tCibAUSpyyeTbQ78lrY
GqNzvNWIaMW9czO3AcqJK5cVLyMxI/5dwMHoJGYMNyT+Lv49g4zp82FbLm/1DGYQKLD0TjEFlbiP
sD7gBVR+nTgZ08+i11pwOLR9E6vi/9CoC0T7iSehv8X3iCE4caD1xS/i3SuDBUGFjRinYgh0RU+V
chB7Fz3cshDyG41IryUQzCsaGjF7BaqdeAELKMqqom1E+JKxp8jMtrRUvInnZJTQCbP5ZuY6u/SV
iSUGRwEbseeWMkVDapcbXph3YjPftXdhCqDwNDbbut5qFW0y8h7dcaPzzBgRF74tcXTqq969iRse
O9E5gxtjlMCAslAYZYVbdZgoig60zyCzwgrYX8UdcrM9LUx5BHveN5V75S/itiPnWqoqaUl6Bx0f
0R2y7SGV74JqFYuXGGk5c1hcZR44XKLmI0XhRolTMbNKhP4YXcZITpaFV7yrLhIA5rR+QrfSqrAu
fTGjxMhpu8LnZlEtE8tRqzFrQFhOfIDuWHJGP7upRlliKuSAaSHZb5FKh7GoiKcqWziktuYz12VW
CvpF0rGUs3HWvWbh4gJq1oaruAFxzVrOd+J6evIWUqBL6HkDrhcev7uB+DNuaf5M8VAY8GearWTy
jZwBeTuNw8wQD5GLiTJtxXaT4bUrZoF4loGhKl4uOPGKruQzSuuZ5BwwyYVvzbqnMvZocklhHVyu
ld7Dt2dxZr0KyZP2QQbeXTSmuFtuX7zQymdb/S5T4hEviH2NYaTJulh21uKRu4qbwh+a0mvbk9ju
xArF4OqoOUoEFXQA40g0paS+IQzpsQcNvAUsgS/mzrBeZxYNe2yhaRB8sUuVlkxJCutsWjd04M5a
BQREORBdw0qksgRH9aN4VNFfzAr8jG9zR+y0cNUYQqLPkWTyxILKfXXUqiy12cgc5YG+0vDZaULg
TfSjxjatsIcYmK1bYo7Uug5wu9vaznsqXRKt3QBOICVHI/HBYdpCQ7w1NFJ1PuchIF6o1YHwV8TO
4PAgoq3FBqZHJua4BqBXzRcPubIhNkvh07S5zTmb1hb7hRhjYv8QKF5eEqvial700C8lRqm1BmYE
wgSZyO5T09AElRyIcSzGrmgiukC0xcIXiUXQYVkXLZ9Aw227qxgdNu1cses2Re7f5k+moYTSb8X2
yRfeuoOGEhsCu0Sr/1iHxdb1Y9MYCFfFpmxAxBD7zG195W9iq5xn9ljmrtiN4vaNeSf2axYzPirl
ONUZNLoits6wLvyYOcFUZvFbupNYA8EDe+LSvBDNb/xkXFpMCDEpxN9rBh2XXZjlkcYtRpo/mSL5
Rg5xyrwXho/BF1UnMZbYvcQ3izCBWqQnhrnYosWDiHUtG+C0s46JPZwvE71Dh6k0t1g4/vp4+WfH
PUxSLFW1wbpBAfvtuDcjvjA5OiZeZdi7Og6vYksQgQjPKLM7CnUR5rNoThGmiTHFZit+pf144oKT
8BI9rvpJbF9iPt/m9pKLzZn59WM7dUBHdfSX+DhKhG9i4oq1o4neHeNYoCnGNLWnemPwsCxrYhSK
5b4p2o3Ybw3qDGKnzVkzWtbFqXwzCGTnq2gV8ceG6cUoinqGKo0EC9X/64bSBOTvt8jRRnkXygXW
aqKQ98ecgRqDdZEja0JpKwrE87PBMXbEptunyXZsP6PfwL5lrCcWX/ZBsYuKdchkyxbjX/wuE+3d
1iYamNXWASJYpIAq2ELEhBSLnggxaFdrVX0GzV8/hGL+yemep7AtExcUZOp+R96q46wNo6mT+2Rg
0dvcaqJ8Lu2tZd3iNnod6QDRogQc4iklseRYbwLwL8IWQjux6/M2IpX6q2Rdh4gAhTcSGYr9zmoJ
Qli/RUDD2YGvUZcBpsSbmCFGp90WlzUC3hYH2thtiTHE26G6i36eCvqZthH/iRVTxH98EdAG31qE
IT2zYzqJnVa8InZIxpdYtCfuQsQZLI2UX29bothnbmswi2eeIVOwmeUv4golu2BFFlFEBiIIHDoZ
0TTWN/MqYtHbU/M2EUwSzTDq+I3whgNCuxGDUGw3Ym8Ue+itpX5MThGmqIBUJIkl8keAo5l3qs0a
8WPDFANXbJJ9gbIoPS32EbEBiH2DlBRw46+tErMVvbEQiWMDm0RCm4t4XSgIiDkopQTD/OdYm7Si
wsQ5WVBwOVSIK7O+iF0lRD+IFZ6VRizbVMzF/UCLxrnXLayLmCfaVeyBYv2t2X54mWCnSnUAmiex
ivPxLpWwSriyK4lnBC8n/iglj2InFn052dlOhAFi5+TrWThF94u1ko/89bD9s0ErYxvOmMX4F1nZ
P069DD+dMUT5UCw5rEX8T+xwYsfgW0Xk+9df92cHaISGTbx/EUtBVFv94/fpTRzZY/Lj+8Q4i8i/
MOIZaqILONaIGLKHfanlsd90Bw0rkJa1m6a3q3sCKUIacdSjlenJhe3/O2331zf5Z21iyQLSQOpG
UBH+eI8xqCE9C7VJzFMRp/dRIIIfEUHQ/bTL7ev+bye4/78Dpdx0jf9xHvyAYvL5fflW/poIv33m
Zybc+pujInoFqJ90Kl6eAkn+QyZZwrUHkwkSrQ4KxQwzBXjrz0y4pfyN/PdN5xKtrJuN9d9hKRa+
FZAmAMsDabEFY+DfyYQDkWGc/LqtcXndtkmDs1cgXqr9NrfKGc2qfLRXXzOar2gZYxaRTJrntOm5
W6vJHxwod50MnqOhsJyRPiNQABOyTK9ougQoq5/bcoYHOYdPdgcatYaoOTRBo2GJm632LolW9Dts
3xjXAtUa1t2Yo2zEXOnqNvYGeTmuy12R53eCapQ5+UVIR5jNNg/ThwlDlQYQmRrN11TqDwKM26rY
0bdxxJr0qJgsuGkNihNX3huuLCP340aYBA6IlLu6tgLGnlTqWS2I/OYDrebeeYo0og2pO0CJAvWb
VCcdX9vV0XdYggEtpUAtnY1SJpQbCHOFKoxuAGAY8it8lMc57M+FbmjbNAfTF854o42cOTew6PHm
Vsx8W6AqpdhSQW7NMs5yGE+bCnl3rxRsLTup6nNeU/0ey9jxq0jYZGSgISN1eS0sZyPPZoFg3vzJ
qvWeGqnmTjqOQDzque/GkLQkdz3p2Zc4+qYiQWia0fexnV4zg+XYqMrrZIti6rCV5oqnV02bvHhc
bI2yeCnRpTsCTN1Csp33wAXJztuLvE20+dmYwwVEoryczPZar46ys9tqazatsjFWmtCKG+Qh1wyg
gU2yabFTGq8sj1OolDujL1AvzOqtk66fOEF/VU2QsrWmXsw8s/wpX2JfZ8tIe2nd9Q7hT+h4zah/
VWkJv5mLN7UdGjgfj5KyPict56uq54cRZtQVj10P8j120juBeI0TYzcb49OaSf66ymxvspNs0vk1
75fGj5sYjW7g2Y3Qqh3K4Qrx4qNeqpMA3CvUViPzVR8pMuR2RP2CmHxdandlOY8G3c2cFxvGaBF9
Ralrp03jq5qpshfFkObmClUHS28462aVr82bUQBXlUWnatqWqr+2+AGOc35MOojISxJd+7nX/EIH
V2IOGCfkVhikVgKyUkAzzZUapuSDt6doi2CuwGaPsnzBQUX2LYS354V4UCX1MWYGFpejcmc647hp
tPFlwUjaLSpcHZdBP0NakINJ1ytXxdbavemIZgtH1Rj+daiQpscqm2z21JiPc1dT0sYni5zd1AZW
VezXTkbMVkmtXTWngRnJZP1Ma5/r895o4na3yM6LboSv1QjTFDMZofhQv8hqBhLfeUpVhnaTOqh5
hc1DJ9iodfkxyOO9xYLAvq5SiG+hmoTEyQjRbupc+SRpxVu6NqQBevZxRY8ONQTTMH4PFT6fOVS8
0wnQiwzao89EViIZroDJCacUIxD/zQnye8MaXrQE9AwsuhSbBP2qj7WzqbX1VBe5ephAkOircrDa
ZTrqqb2z5VnbjvJAJGHgspclqD8oxdvQR9+tsNxYUX8PsPeiD9GHs/JcRcg0Ron9UbJAITcFpZyy
nVoPPGrlr7J+KRtZAEo0pp7ZOGSA9q2ckmApwet0UV1sQhA2bjjG701naEFySqLOwZLbeR9VYAWa
JpDOev00jQKhvc5QPS350retxmlBfm6kEWkdQyBm9eHEPL7WDTxuo5a+lRPo22h5VkLlWAvtjhmQ
CdbdIHzCdyeaQQF1tFc5t4+Jbr1HCSHuSBy5hGXj11axqSoZ/EGhgeGrCajkFBYi6na6C0M5g4Bl
huC0sxTsOTvEocB6UA9Df1Kfke3h7K/zHK1WfpvL96yFG4M2KiulmGuQXJ2KCavi3lbF5SepgKYb
1trzkNSfkwYY+b8fnfxroce/UKT/hxf6f9CKBt+XX8JG/71//x/fkL/qF+GR+L/+5+P4nn95b7/+
Gp3cPvIjOsEDC8lWYRnIqfanB9ZPn3H5b5RIhJA5IaZiGwZhw8/YBLctHS0WA70Joo9bQPETMWvp
wmQcrC2Vp9sL/4agugDe/hKXcHGdL/2BIMAKR9N/q3vLIaTAsGqA6fRwkApDPtx+KMZMGAH7tkQJ
Ih4OibITaRLqLovjGHdFMVX3WSH8mBwm41Lp+jbXhu5uiPJXtch2tVEpZ2jUn+K4rnYFPgfncVmA
QuaDCfBykR/WTjD8ytlNtCY8KAhhHKIx1gLO1BUY8ekp0y3U2kYnuRiT5FAjnagV2WjXkd2EYdZI
b5ZaVHdKuVhHqdUCGfzBQzjkG2lI441SRFYAhKd8Qvf30FeX0rLxgtL7czSU9TYpRuUQI5DgtVLX
+FqYZhdNtiyRb+/R+JidfainsZeR08tWRd3HVVMeq8JqvVY1VirPmXYgUvj5AxUIXyrhliuhkx7V
UE6Pg0qRs03XkAesLRYbTg6N1bfHVM/aozVmZK1SLaTGbkfXXwbf5UdU+SuWgdj0j51KmgkEB51p
AbbWOWL98dCiSBxz5xlJp3RgCYJ9oxxvP1Kr0INOSj73ZqXiCdaqCh6Dma4cm8y8gszQ76qOvLoj
a+Fdb/bV8xiHHtT99BO+ffohbnIQswQWZDx8U50ioIOyMUIlSilEiN/QIJhOcUkbpLa8ycL80ezn
8f72I5GK6b60a92DJr9ubn/rC3u8b8UPXNg+Evwak2TK6dzBurZGNt1NjX4AQ2Fdb3+q1SrxITik
W3xsrCtafuU5kZxjX1oTOgLzBPcsm0//+59NkQK6TmsAWUakIg9CtyuSphxu/7z9Jnef+7XZ0mKp
N7RN/bKMhrnLla72+3p91JquOo1Vo99FA8xNvQ/b18yR2x2192STz5p5bfTx9aazZQzTZ9LMNvnY
gpRLm7Qi9oSHVMkhGUl+2GUMUtFuFCjrU492yQJ2NFHnYrM6JRtTo87rwXCqnz/KJP65hv9DcX9N
LF1/mPK6jnSPoXPEB8CvwG/74+iw28JYAbfIm8SeQ7ebFYRRIJtYg608z4D1dCzLTPvTas7z1nBA
Osxo6G7DuTqG4JGbeYyfO7KZ546suHslPSI/VFA2HoxMIkrqxxJ1S3ROGlhJiWOunlnOMRqmCsLv
cXinjwaHgrST9ms5M5c7B4xuRNQv2/OF80+haeOXsK+DVgYkWGX6wa7jSfeQK3PTYrD3UWrXBMTD
ZAW9rMEoFKrwYWeG+xoBPyG1qY1Q9BWrre4KC85VJpFImspBewi7+3QY9Es2YShVDOFlhKQJI24h
Xd+VtTtqCSL5yvBsm61+76COENfCEsbJ2l255BHOmar+1nT5/W3Ez0I+Mxo19XHINooS1ogpVMNG
1pdiq3aG41JDkk+ErTymGaEuDcl3ODZyMQfm9NzH1gBiTivRCVIoK5ONRrLbelCavPYgWZSPTZR8
qXMGOzoeJNCXqt+yKGoQHu3YN7UpPEJ0A7iUoB1c1UEyGa2HgXgGJmUGT1/GDVabhkEsDp791tAx
JP5L1wAJMfUs3fQKcoecEELzPM5zfGlB11fRAERmmviC+pNWYK8Ff+0z9g+Rn4QDzmDyEntIHMZ3
Z7dQ0sRviqUKmtYcQEd3ZAlFu8942HhR6tz0ED5LtTLvnY4KbG90Ni6yCSnIVi0cf+6s4ViLstrS
3VlDikR1FKuo7jwRwWt3jaT2p0UFX+xkzbHXEyvIjfG9HcbxbtY1rAklqfbbeTwnuWUdqeAUGHMc
a3X8vuL7uh1kas3THI5BiDcPQkZJGGSid+Te/rZmuXanWOZOqePrHDb15xU/GhKeZfUgl6DVDSUl
hFaru6kfOTFhULTJ7GW5j7MWYnc1PuVteE6yeNhoiDecajjffVr4maRG16gZZnTyNY3TbLJ8siod
v480fGgyB5ypuCiZis4bidq3mdIPexmNbI87fYhqC/rElISXUFM+NY4GUplrKU6kPVsqwsgYqC5m
Yx/hJ+PUpRQrdmDhZuQMen/7YQ6UmyrBpJ7XsNo08NBJb1rQN7I7a627pzrOiyCU4mGXIf6BC1Ku
bAnmk7sRD8YgDsHW2TFVK0bB566XvKR2jvXc9lcDENXWtJPkLjblrRFpIRL40zcT7Rh3stphO6d6
eTLKCTg/dm2HbCZQLW3TeNWoIafpdtJWcESSpLD7h/LWGnVt8JIUgRlNivOjXZuUMKvh2ahRkKup
usb6DN6NH1mVZqCUZMN3SkdGiNqKjkxg5Df3o24MD7Imddd2pDVVQ/WKNRSCfHl1tuqxojxtdN46
W+kmXuLqThYjVHKGw1xE/qRrJpYienF1pOm65uNuytThkUdSdmpiSH6C5phfcZQKtDDv7ksUIRD/
TGC0JUdDao1zZsfG2RK/NbsxGqfjPKEdOs6T+ag6DHQtyaqz3O/7VvouxRZRTNVheKnPNDttvfq6
qeKVPKzpZaxW9WAX/V2f2euxFT+gPC+B3uXvcaMYR3sgRZoPWRRkHUnmoema4NYgM+SOodDQj+Uk
Hfx1OCGMXH/fMij8aELE0SFGRY7lt4BCK0o7WlYUE/QQqQpJs84EBhjjSElNYb8t9ogiP6cAjR60
DpWo1AxfiaPwAF2izs9VQz47Tb2c432nViy/+WpsypAIKNGy703JcbFW1fDOMDjN45+V+vgwzOcQ
niHZOcejjFl7S2lL5zZepLNZ422tDahBTmY/BHWXdYfBwGAq1aUASWPw/QiObdl9VXgnyrwN9fqE
FaR6DuucUTkKLyzNRolsaD/ZnUxWqDIe9nGRt7s8Yka0WhI/Mp+yrZRSh5D19iChdHDIKsU+zDmy
dqGk3qd9LJ8kORmolKVDQARpbtHXbn3tQ6qz8ryUoXNk8KNqsNCFdtT7WrSmPmWJxIt6K3oyI7ND
ax3DUONjqLuQ9U5LLmw7z61mKPsp1T47vZN8muXKcmXMYL020pCKavR8w6aCTxZU5id1ue+yGD2e
FJxDt8R6EK9meomk0MMa9TsCkvFZ6UBkK4CI95YDCH0o1fqAcyJ6lqRbzkYxvUh9kx6bUANF3gD+
K4t82CHC9azaXX+nk5PcU2nCh8GMvnAP+HplaXKUouEuU+P0WErIZFd6W6OPReEESY4j1bGL2pYa
Ao0jHisVgsvjAoMiFxH9aGpFkKtI4ZnJsviGM7yoab0frMYAr5pg2aAuM1uq3u0wmskDiYC/HCah
78b0RlYnPxvtf3B1ZstxIm2YviIi2JdT1b6rJFuy+4Sw2t3skEAmkFz9POB/piPmJKPk7pBUJUi+
fNfBwaUfhlszyGhtPcOiOt+ScLQOqUtDUFX48XUYxt8DmMC9NIZHVYNUjq5wX92qIkhOoxMlLw7z
WuLc5gglStI39XffKJ5AWjxN2uwrdhziN0kSsifvVkcJ+qiAKItCK4AAM0BDXxunZGriQ5oX3xyj
KG4RxqiU4tkL2Xr7wh71qa36hAKV2D5R28R4EFoXWgiYyavwwPXW4vo2o7NObKSEsubdelb2SJAd
bl2L+4eoIPPQRjm9Q+5c3MhjK25ze8rlHFGzYJqoslLnm1QHt0WgqqhRO2dK0J3rjf2u5Fz30Lhz
z+w1mHvK966Jp/deYP6IXWMiQk+CO/awoaURINMk7/iuJyfYFJ4/vdrh2L3MqZ7ojI+7vaGtz7Qp
o1Mw52wGFcJdtxyzbSFL792cxVva5f05L6N75ITzt67p6k2eEXPuxxN2qTRKHlUWSQ5CEXwZiXwl
pSrfonxTqW66B1Z+qQK3ufskkA7z8Olre/xLRbN6KesCiI7J67Ud5B6ZzD7o8tfJm7rfZQAPjXxD
BjdSvqMb6Qd0PvujPPnmIEjxidUOrLN6qeuiugS09h0arw7v2popX3BNRqlJLLES+T2zax7vWR0d
43hKKfRpaeuwQGMlitVtUiy4ZK7an1XlGQcxVP2t6Mti09WNvxWOSY71slTsILQf4TLkB/Q+6G2d
qOxKYGZGvk3dvghg5t082umVvJ5eA9gJTDZWWF1mc64uUyRBf3wdctVxwLXjAemCIa70MX+fYmXT
eJEkz3JoT5EODBJykGGbVt4/B4pYXwPjPMsqfREEpX4VfkgvWuBcvMJCWtUJfs9mnm9NOe2Kqeqf
dp7dWh3PqASU8W2omHD9iJ1J6mTTKipXjTntH0bVfciIRiUAOkmAYzft2xq2tLaLJc7A7GkgmO/9
IP61Rd4cu4iUoWrS1AcadYEPHWWniot/VVUC8I5VeSH299lANT6FjA+eJfpLMp+6TiYbv80rG410
FmG5LAm9Y+K+RlwH6BL037nsiSgSf/muH5wjHTVMZDkAnkGfSTfGpND6M3Gx83wP2yjig+C+GusP
To209aTcwrbG0GXJEYeWkbFvlf1XmpnBfnI6aoPYea5DTptA0ZAo3wu1bemqpDAjHfdF3qPzQoWv
lXHk3Y+3XMLHiDBTu7YP5GVdOP1SOAm3EoNQS9AbnDhevZutFDbTqD6ogCDBjHTgW0xVwNZoYvOL
PQS2nXh7GX01gVrGH4KOpXXwyqHqIH6nCK0TF5bcCwiSs8Vf4axHQM0/H5Yoq2PsJOYlYr666AqJ
ZOzG50qp4dIO3mNJ4b420fBOTll06ftpieeBzi71WSyH4m5ZBkL5+FFOs2SFC8jpTB6dcOmdiDiA
A8Ceq67td41yQ6xrUQPxMqckglUlEViTG1Cymafcc44fRNfayPt9MYAMtd1gP1Rl7Qa/+8dJK3nM
CafX5Nl2VGJqcuJrymV2XZqNaL+haYCMxYXj59aPQus290golPY9JIo5mdfzdM2WpQO3UE4i7nXr
uvsqD+xtlI9UGPFgEBwsbkMV/Yi2lHKahzE10ouSLpB/NXFQIFvWLkqxnzT3aG9ar52BnJCycevW
hMGbUdKHWVayf20MmkuKCQ8xqU7CZwu3CZwPSbnZ0wNOO4kx9vqUlk54WReNztn3UzCOKbsMY1vc
cuppxEgg94s7K7ySfsLJtUjsU6lLwvUhkY+kbJI5Kv2eOSFUEyWdoX1dl5F4xr3rt6SxI5tS/oSK
oRKQOQ3K+XLS8IVm1tXs6yS20ri+nbLyLoLBOtSUKJxlFnxoQMkjJeYv5lAON3Owqket9SEmgJne
RMQFUSqMrdNFHSJWv7/Z6sOXY38TPMs0yvZjKsqDgcz75BgRGZ4CFH+oIbvq1CVhUgC395hR3Sa4
GaHxKfqUFjbs+bA37WI263u9GQu5a5txIvBD91trSdr6bwqPNSLZpplRczb+0YGseK9Ff+2Mdp9L
Wd+bIO+PUvQ2ajAesSmp0lUzPrquIA+kGwXqeU4c2mO/LHhSz4MOL60W91mF6TEc/jaLSt3TQ9hk
/s82/VnGOt4BW0EoJXny3dd3ry7vgQjqJ3007c1pmp+lYe7L5XHmqKh6l5AtloUvoVL1Zl7OYBQ1
MAZp/augq2PD6WZf5zrlki24DGx/11hu+EH176sfaufVPKyjrNVYE/GezSbNOu9MpZS6mi52OovR
4YhGLXuCmBTVMJ5GZ8RzMQ71e2NYLeUpqdo0LqKDJNGnwJH9JQwdCNSgOLrdVN7MvKxuppZfhWj1
oZgGsuPs2d2lhjAvTle7u7YjuTdrPJQwFGm3qKjSbB/Z3WdYyHi/bnCdaLPTwPZJbEh49RrDP3op
D6tkKrc9UyCCtSY4y6BPccOAL6B1NTB6dOpe5igQVT2UWC0D9zrhJ31RU6P/bJzrN29qEooo0dYv
wmYSDGWKkIUskTN9IHCKZdeiZTM9545zn1qJ5AGTegUaQu4qmXaLLCluMhLFjbH8t9MrfEK2HJg9
ZQi/xwY/JaE6Ru1X37Wc9VTS3GomOqC15dv3fsUZvPKtV5M4KOAp6oaFLJ1jWZDl25j0PwErNfM1
NgN8BBBgfpcOJyPnziVK4la3IIteTs0KY+G6uIJHVhLOt6lpqq2v6m7PpNdu+R/ktRKjt+1qZI+u
oDfQH42LK3NwvqkgOmDZ0mzbHzdSFh2EFW/RYRMgBNhM7z01UMpyzffSmNRWavTjGLp+DdPcs6t6
w50z2nA34prTA9ursGaOGjFpTS8+xOndGLIGpJMkUnDwv6SVzwfeSHLrdA/DZMQI3RuHrWVZ1lcD
5O0uQ6DFXzcmiVaBkORWRiRqkOA07vkPqC2KBx1SwSms8TpXVnZzQu7RcJiyRxAwQvTcrE0e3NtC
T/fazx7mjzIv2x8SuvhCoswIxPEtafn45ZCYT85NMOVSR5C2/qemGPU9Fnb2KAaPPsee6FOzHU6q
msUN9BTWLmruOVPZw+y7+sFYeum76dy5Dt5br++e6JXGrUx98vIg86Iwtw69rr5UWg//2JxQz/il
/s7oTbbDMjoYffqtlpP1mljxqwHFuDVsqOs2NqObK5gXOcGeaRwcb10pw0NX2t+rhHmrNQn7q9vJ
PiXelx4IAntpaFLYIBV+b6qmJfRzcD4JuodG56lEXuqkMEEwblii9G+zEYx7UdaaY0E3XnUeHMZm
7p5DZxWv1UiQRjlZT8JO9ZEr0dqWYWU8JudFdYW8+Y4PwtVEPKGi0dyHDd+/5VexN2ZBbqcf0FPt
q7ZqyIEu0kubasqa+Ey3CrSasAMzQwk6D+3eNjWRzO7wrzs6ASHqfr8FvjOwsSn3jnaQIukA73nB
k+klRh2RGUlzZuDhQGYLfRENqss894H2WNCMDEdaaf9tG/j9Gu56V41xrtHVopXjjkl1717X2W0u
1T2rKvo67do0zmVJ9108x5fS/lTa4TmlMwDOsfkoY9HggWMxvCjYDFlGtF9nH1bxxLrEcfEapF3H
H1LhsXdMdS3Kuj+1c+PeqIt2btwTR9Oe78aILSWz+vqWkvYNhEkJ32gEMyMeacq5RWhVu7TKBSmH
yNAcDL31m1hvE2qpBeVamOEz+WOSUXWIEeZcl4H/xVJmuo/ijPCU2az2SAWsl2AwqEFLe3JhNNmT
O6sb84c5hv8i1jDPqrc7SlZmvVOBxqnfBadOzOJSz/mE69q+KBEgXdAJpYXjAPJTeoyEafYzdH4t
f+2iqMKPCB2ezz21DRKM2WFfDNZLtaRNiZjjhOXcasf7xx58+7uuO+dmz69h20NRWx2xHQmndx81
7L1sw3kDmB/uRYN0lAc3I2iuO9xp5XBY/1JE4f1Yhr+jFdI5mgoIQVvY5S0egLntCOgiLr0Jpf5s
nyZDf9Om3XDWNil37JxrIClpUmN7x4NIh/mk01NZ6Z/BpIj3kueETLG9WSr3wAmoII7sMy7b6ta6
NxokcHdOUXTAdPkpbMs518uSq87a2679zZjd+GLoMNzVOREVHJHrMweiW5Yaw90EQb5ZzttErc6V
w1R7zcKmJWa6Ky5mQa9nk/uXufApb3aQdPix511KRvyUQpSbQyfsPa7vheEVr3HRcUsYaILWL2Uv
g3sWfXIYG65x0oxXOmegrkBdycuoD0Kq4ntGBP9z2nvkmaWyG38bmJuY6yZ5oBt3fGmsov0ms5Bk
SfSaHttXUJKSn2U6uuaxArVNUR0lpvTv2bIYDAJtNKeUBLV73fARrqeliXazizl1HWc90ewBdOkK
afIBAXT0jPJwvIxzMl5Cozn1hpU+7JzCCy7tcz35JY9SliQpsOxONGp1I0GA65vCn+nvCaP7p4ii
X1bhFAfbSvXVQ5jPWxAtkTuN86Qqq9vM8/Ri0JF11lHavYZVGwOv1vN3apEfQVK+SwDeV8cu+n1s
zyOp73l0HGxkYOhpH23Q4PzKze+0RiWvXpcsCRnSRp5vYktw2JaAXdStqflLevWkbrN1bakZvKSp
sevbrn8UaQr70I3BgfOHvQd0C/dDKp0PQ40khSVn6Mvpt1Nmvwq/8t+0sHZp4lacBn3nw5GUONnm
iZllevMyAchncS3zxHqYWZu/BYz+L86URbAMzHe0AuWn3nF+zVVofzeHOt5YhculrdE3UyXyFWRV
e+vx+tYjKAOdkW0EF9iT7iIeodVHh1CXxKZ57j9BO+HiJuTfqznm0rmS/oDYfqcOFYGfJQ60pRe7
vO00BVVOf8o9LNPNEF/mJpt3bciF1pPY+NouSxnQ91Cpz0bSk8lF3GAFwOzDHUwHQZ07B+21r+2i
OluXWnG08omX2abu3F0z4Tqc+KAZ24ik19mHpupzp72sxMqfBT8eXdp/HnbrY6/2bc6FJhFDQuEd
7goCPgc4QGUex9j4MvrGwQM1JBu7IpgQ3ii7Tm4xsr0T3tP4PtW8Q1k/RgLkr2T3HxKr/s7DPPh1
8qHSriFgy4FKDTwYyvjhBjMzvxPN+9DnfC0a78Mqpju8XvHUfhdfIiL8VorZVUdRErjicIlvojQq
L6C6doNdxcwOTRe8N2GorqMjFNUFqbF1bU6sxmj09yzryEpCaO+rQh3ZcgnnteLkR5WM6Znq2PTN
jSXsyux3e4/m2IcXBv3Ws0u81KApm7AS841O0GPottFtXcrB3WdZkF4qN+9uQ5zIN9fUYuNEKS0W
gn3CSLzxXik+obQqGM5EEVxagxgtoMtnHodoJgia564hBrzCupBK5RzqwE1u5PQntyAu/82bhgQn
r45f1g80LcfqAdipLhA25zZn2KQvg+k+KK2AmjSaUHrwItpv3DbchFw+dC6Z8y6pOVojOCLgkj3y
EtTOrlyuu0oMEhJ67e/IEUn5HhR9F8pPT6N2i6geuATLElP03L5Y024km9vs3As1zmyNy/64voqW
TbLIcM6PYsm+WsCXgeq2c6hmQEQPdeZgqI5SrQk6TbfQX8uXtt/9SkiGPKynXtOPAoWzFJgmbmEX
aV6LrgkxGFe3lP97lWZ+e2r94pLlWwwwtBYlt9KNkhsfHam/HrbwLixPyiDhaXLFYSZQ9Qi/29GC
5AKj5sBIVzuvR0rH+uiWZs4/Zg8UCv4TIYtsHokxFH85zXShrhBV5OSbD0VLyVHGKjsLkhpvtSEv
ncbEYQTX1OimiwQDZhDj2NBpsKmsMHHVe+Ld6uKSFmvUe6Xnc6Ji8uAB7u+KukzefJjBXnhAfMVF
FCW5X3SdADvS5ZTAF7+b48sUpum2nBvva7T3Ya/B+d1Qbu1iQhzDrbVbKd3aN+xdU1LgbCcNuHwT
oSpMR2yHqXeba/oyyxDIFUw2u3n2iZnPvPCGzMv6KvUdXlnNv73t1HtC9r3LvCzZQjl1Q/6w0qY6
ZGJyzlPuO+c4nfUZl3EoDWdDQ22xnROwHtvQsL745duDO5GDoCxM/XkKvD+T1MS12VCYbjFaTCmJ
t8plJiQyGttLmkVPZmR9bCNMaqAAwa0ZvH/KlGqo9asAzLVPc5JGhZSnrCxq3ON6fvXr+RoFbX5C
jVxBxLFEgUiPbpb+4GndU8HAIslc9SOSbwzKGHamRxCpLJS9z92+IeI3zG+i88wrcPc7bll2jYFP
apLFT3s++gWHmaaI4Giq8iPx/OJeOkz+qdldY7Qm9/WfGMi/oaPwfPQBcbyLF6VHFdTGtY6yfeD3
3TnN4vjquiKnA8d9c4CuIK9Foi/r4pFKD7BsRXs2ir4/1Hn26htKHMXSrCiubl601/WVTLuHSOfs
CP+XXskfSK/rKwpHyoP27a/J8LuTcq1vcNHTfd18wKEx0aTEuTV2Gd2Mbox4HLvX9SsLLGITSI+8
p2W7l6btVwxHPD2ahLTwDm76Yua2K8jG56VbIEhpl/1eL/BZuU7yy+KLKL5Ulrq5xFOM2iF9EBnS
0tVOGHBnfbf7OblYXRW929PQHUzODdsqEAWlV0ODE18SqtFGqNVjr/JPtoa58GV4qZfFmz1SzrL8
K69ofVB15l6c2HUuYzRswNmcU2r0/IJBtwjmJSnFNOOAXC6Du4EvmIx2iI2VJl2XWM8mlalfugO5
W/eNdRHRqE6FosErUsx6tX5OU19+WGApemjPOpfdPgoKH8FxFN0X5ZSsiwb5PO+e/H+xc2C3Scq3
Qp+YWWrGdNoZIPf4ZkzfDw65PfYPTwjqWpNksvZ0W5i7cEiiP+jhCiGyYwb9YF94wOOOZJ9M0Bgz
JMSklwSWEJd1YdpjDxdlvEuH4l/qHNrLf0s/IIpHC/vWmrBgTVWMb+vihMY3RUcfTvLRemJQHbQ7
PMseB5aERqalLhJfdTwds5bmlr4Uzt7jnvwWUP5UggO+hW62WbT2buqP9VYF+bCLDUksdS2Ds9MV
wTmIDGdfTeKHyU+8h4Rt/1m6qTooy/jL7NK/XCPufkmaVyFAJyriynFn2zncv126m8kOSWs05mEn
hXafbcCBx08H4znwOEt8xByz8syfXoVWIuiT9Foazs7MfW2R3p/xqzmtd+ZoSptfh+5WKOGd9IoQ
LguywYb2Y+Old7wTO6QJa41oQpbdMtAQy8nbJV/TRC7Sq1h807Hbn8n7emaSMMVFNFbOwv4jH1u/
HFuxcXF3X+LonE3sNInV5/fOhhuMBi1R2sF5zzq9p+k4vpmhiSg9hMUVgbQPzQjbEbVB9iwtNzvQ
K4f/QOr/gb91nKy1JxV6B5OsUVGe/nu4tMgvj1R7XLLv66CUlMSqtEXz6iWduCjlTceVInKrf+qw
9Q8G1qtDoscUkkkmZx5S3cVN1QksJL4jmQ/0YKGQoknzntV59Cg6Iz/FuU2Zh0jsfVDRKLkSTI3X
ECyZQ+WaQ2s8aAokaZDzX5W50KFpDSlWE2vSGl2/n/Nyi+Sz+52pL+mV8TkqIfxr8Dg0/4NzcRru
4KYtPrMWxZgedPa6UsNCxCe6550krt8rfwZf994JDiCBx1zQXVuFv712Du9EspOXx1HqaUdIyJQZ
PVU/zufcSxZVGVMTgZCDHxBfMyXMH0gFzU3OWL79w/L5+bvlD3hT+CUfZtzRPmIS8qoz1Z6nzsnP
khD4UKcWgcbLCYIb9SUIwGyzRUOyqpyKwodBl9Q5r/PautCVwKmbtqaZX3IbpraWbKIxaK2O37PK
pC4mHlOiktPUJAUvCU6DLb+GPKxe3WGhrSMjOxswnp7RUlqjrPZU9X357Kr4y+8lEMcIF9UQNJiP
nCdFu4BOMNm/8qEF5ar9B50ainQZcIhCJf4ttD7/u3L44InXpJ6IsOwxr36AOjCRTpfUnJnsSo2O
sSKlNvW5MEr4vAPKmbcAIO3Fc+KKB6FPrOvvlTl0Y9IZwXz4sJO+utSVB7WRNv1pWjIdpK2HU+eT
deHKvr8FLahxGRjxIQPg2XHSHr+Zotm0s+9yr/NRTKjq33vdfGkzM3APJOkhLcijXZ//tqXjowXp
sq3M5mc3TsPOMzCw52nQX52ywl2ZNNNjSqc7+r7iSfr431NWqDPYUvGMVAs8VVvWrlCCtEZSAiZH
1t8jgVgJYw+YlznjtRmpFLED416ZWXmZ0LP1MtoVDKRig04Q13ZlEiqMaFO0deJCxtvJqY6Gf0Zl
E24YJhe1APle2SJN8mHAAaTOJgj8eX2FdKfcRIkRYZk/xYuIaV2wwtDvmyHSo9H42ZtUzLrwXZ9A
HTtK1TBTMNZvOyMkbdWT46VRwXAZAs5v1GQStGjY4jaHSXuzliVQ9T4N6/rUFsl0sShOuyCs/oiG
0fc3A3v9Ll6etOvid129dQ2mMuprnPjQhF33ag6m3GWuIBzYdt+kG+tzldbq+Eez16INP8eAjde8
GPeDnP2776j0vVc1SZhu0R5kZ4qnMNBXWmXTH9ti4Kar40WclJXZdvQ5QWAu4zhTYN9tAZ2/d2U6
XGa2Phz8QCuIGE7rCL1etaIktTnS/ryjPsA4zgqlN9VKxFoBMZwTqzh5XhyfypFTjaRl6I8alDme
6NQCvgXxFnUhYqbKidNDF9sRlTzcIyAwBy0rBwa49FCiIlRcRBq+ZcJONF2L/Vw3NOdSA/C0DaRf
+I/K1siOiXT6j/pjYHeoM0s/e2uC1RJF9kceNsd9QWuYAL2lTGSTSRnuSrq5X5E8WfukRSlnd1Qc
CK2YJlNwsQB7UzdAJaWBFW6SCi7c7GyMUhEWrk1TGONGtKZzlfaAFywWnOiKojvbgoPSLoxRCstq
dP9caLQOmbs+prIrt9li7WVIakfM7yV13iogHFN5gXpHCyne1EzVsqbXfhHy5AnAbZ+EJLCyTT8c
RFFlRZ5XNImfeRMaVwTLZ+qYxXtt0yk9laQhlbWSb7EVnCIbt67s3PTmFyRxdlowXyJVuWuuwq2V
/x0pN3p1yeo+EChvnMyZ4VvOPF5yCx2LVLmHlTFUCL4J6pIdVUqUQLOPZRKLHbnA5F4cEakSC2rW
8l0MWNpLSnZ3/dxZSJuAe+3OfNSNl+/RGalFVYk3eCXPqxamwouNd5V44aNsUrY5m6fnSkEGMiPk
1CudP7rASC31c9aP2AW+sNkdQ0nIfWxEn3B18rXKjWJToLR9H8uY9qppUw5d8jvmmbjpfNN8nSt3
3AlUPnZq2t+TjlhwLMXPsR3UG3zkwUMOrqQ5fkvn8ODbHenjgwxBs+IlFA2zujcxhwnqzHbzckgp
oA1cDsN/3glH8PbuLXcbqsinlw5yKQ5yNk6b1zslbVJXqGv4x7Plb+CRl5Ue6bMgfO0RXygqcSgt
RJuiq/+96nuDXFS4nQO279+OamqeRLH1WJeCQEm6Ige1wXX1e9aN9S0TKN0F+RL8pSs6o3vv3bfd
JW5KhN8zn0nN7KxzJ1v7iMC8/7SoIlCoUL/Lhk0omL274YiL0TY9MjdFvo4EmW6niUZrugU4UNnf
M/SlG6n6v7RPpCDkkPhuWtHbGJfz1xgZr40Z/p4qzc6z/KKdo/gmVnM1YxthNN66TcIf5g1g9OhE
4I4oQW3ScIp25495fRuK7uEuEk5logltE5LbDTiZuRrt7SpUQ7pEQlumO8QV9vehttN9YbrqHnjy
OGnUgPki5Y0tRdD44G6dCUV7A8bACbYmhYGfSrU0UcCD/otKokOQuhm6aJ7/oqvQ6xho1yMkVf6E
2EdX8tMRXn2yIorWWif3gdSbhg2SyVxMdrSVZeHviNsIqKofg6dt0hQz5O3eDFHrtSEdk9ht3yQc
2jk0pmLjqP3MbfNK/lDybIYdB6xgz3Yhz5PM0aYmZCXCC7RPYYvfA+B05/rpuxNgZh9jCmcsm6J5
PAgMLUjSTi1I7En51U8LZe/Gq4yYmC8QKwTk1YV+7F8icwl8rTg+RGNdfzOq6l+7d0b2KTc910w8
RA1hpclIwTj7Yx99gBF8lHjpH7g2yKwoWPJ++AxieGNt1c17zBFkkwdIdzPTxxuk0/TbZLXZ0wjj
rVZB86jxyk4lHzx21c49iDEkCSEwk11gKx6uWQb73YQ2cqj1TMBViaBdlaASqTX+SGucDgiu1avX
9nBC7SyOWsl305HGYd0rPR9tRmikJ7dADWBadEm3qVf+5cSkpBOxZeypO+EBjVj6TafzE6hEvPeG
2v9HPUdM0S91mXdgWKjJ19uwsT3/QFsxIUpzTMp86H1qpGv0ADTkPNeaViDDzn7XGVlAdewjWSrK
fM+desrU2G//fA9hPPLJC07pInRLU/W53DxHDx8iw77+t5Z0J7WdQbJwY2F5VqWzX/9NQBAi3LBv
tgj9h3BJKEddAJ1QRt8CuCeG2qb6DgE0b0jSCX7m7UfYPrV65aE0/0odRUBcJsRVTMWbpY2/IhX5
aK0q+wMt8jbDi3guB7O4JLnxCMO6ONr5qK/msgxpXx115rzzw3Ap6oLmmKLi7Jfkc3UAWmNHXzY0
vwiCg+LZS3pQ4L1if3kZF3/VuniLyar1tEvKenetQVUgqFlgOo1bmRYfEY/5ZtLikC+fzFQJY5Ee
JS9BiUY8WhYzms4RuqezA86+T2yCYkCJzHuTOsW3KmkoFYcSoBSSC2Kc537jmpb3OpjlT4gj84xB
zHtdl1xjAS5NdfS7qyUH8pFCIIhIltmncqqEd6iyi6+EfSCQKb1EZKlsqZ3CSs42wHi8OL9UNR36
IutOK6iT1wFpJakiOb/sfNx0U3tKQ3l1FyWphIJviSA9Bcso2a6kWNFSQci3KKnbuSC0tC/rK2M0
JYd20LQcA3pndgru3NRUt7Hw1MSoXiKXWY+tECb/O8U6E/h4EkpO4n0IoDswtNwmyhdvwHnmnKCj
it2nA8RyWHGqeYAJBgZ+15G0Tz1OiqvS2UkSj/lIsa/ilaIsubRuixT8ZQydv8tITpd1KXLnf6/o
jqHKpw3ARZ1hFxgo/DaofV2FYqos7L0SVfQqudFepeUgYZvD9whzui1hjwaUHM9gyPWhm8GYEY9s
jTahXGMhmla2CbDLZb4yf7q+hshpjPPgT8S7LhqPdVm/NBsajXR/EdiOSPRruuHquPppThzPgc1/
+4uPeZiC8WKpdDoGgzi2ZTJzLXCA0j15N0Qh8bWw3pEY9GcRmsRsT8lA6P/izm3qngxX6WRXenmq
hfDgEUL3QpJNVO3USUQOfSmDy7AsqJyCS07+6ks14xQXTmvQ1DM/orywHzGKz0cCeEz+AIJE+sPt
Qxm1nE4WZsx0CufuUJTnhPqO6cxGoPHwhdb3lCy8tnY/5lxGkMq2PHre8IEL1Tv6duA9DReUh9xU
zyehXMjiRxWY8aHqm19lZ+UbN0jEZx3B/EoRutfaxaOSkf6zST1NeUcPObzyECvP07vdk/Onc/BV
C+WQUkuSwgSdezQ3JBDMsYK5pEs0a6E1lywEc1lW9D+L6+CgpwznJq7BZPi/SzfEiOg0IfHuZHKo
WagGssMK1AhMynxhv6MJIW94Fcb5dfOjqNP4UK8qBGknYucu0Q+0IZ5b7DkHHCvmeV0aRIFnZVMn
PgewirLelckICeOa13WZXEWwyyIFtSfAHIeSKRnWd9ey0qWaOkSayZflEgsnR4ShkSNdm2w3D88X
l2s0tOEpzMGJ/x8sur7CMoI8Qrr57v+7dRWqTWrOOB0VC4exqo7WJdfFv4lIXMTWZfFGUsl8tB1u
sHmMOKuH6tdYohQAVH5Hf/WRGADFWU3PetH5b0ZvDNRQLn/fVhJinJqckuyIjIRlAPxvHkzz+cip
3Tqtj6LSwQsbZ2LedZ37Fadedl+FBZT9fYWmexvGqDirOpi3XUQMw7hYJAiALrbrXDpwCntxulSc
vLET28xaGvQqLz1MZp6ekzFyjkUcOMijJD1jvnT3yVijYAtjDkqTZ27dzp5PQCJPMCV5N5Sf7xEh
JJv/w9eZ7ciNZNn2X/r5EqBx5kO/+Dx7RCgkpfKFyNTAmUbjTH59L2NklXDr4jYKMLh7KaUId7rR
zjl7rx31s/+AsxVD+MGJd0TZ1f8o6B3XmCpAhUhSAwLY1OREEV469eFtjn5Jx0SGaPjJZyt2J74j
dPi5A683nLTGjITeI94lvv15MXvr7/VBnpKhUEUVh6yMN41ZK3FVQ+xsLcOSVHlxtJvA2sK5mm60
nL2JGR0AzPVU6egMCDvMN0buEQBSzTHeHb85Td58YVqc77sZksEUsE8XwZx/KEKw1ia7uY2K4xKU
wVtX+nvasJJMkJm8y7yOjx+lO3AUmLG65V9FS3WRqL5QGPXjLdOygXXBC0k3e5oPNtMUUXnDuYxG
PqSO4y2mZq3LCSl+C+5QRs13KEdDh42KmlL/M8UERrkI4LGIyhhJS28Oc0aAIa6v1VrldBgla1rB
0KahcrkGw8i2tP3ra5bBZVm/OOt3pmqYXXsNzHFf1vHV1cv6aFRxfI0LVRzaBQ18ODYxYE0/PS0q
NPFvZfUdMAZuPDuZL1J+XwWME5tzJnjHhnAGjgxidUZXvgkdOeIm8EI0ICxTbIOMrXMgL1PVHmQw
SMrXOXiMIgregyn/fD+r0M3e1qVJSW83/Jy6vBl2lmTmTE97URd7cU6NVnKvSwzm7Jr74aOOqDS2
eetAYDHN4TH/eylEccUDvQMd/x19RUnZyM/zjNp2AVwGvdFhsPR0ZGlcwoHuRU4nFXBYSdipEZ2S
Li+2GUoMtEZ0qdbFSmpCcgTqZGBgtFRMkuD7xJxeeiVCwu7yH/SvvVPrqugVH57xKh3n9KpUjToT
P8x97F37nscOeSZo0M5rPzq9RSKM7pYKuSyDHNF7Cv1tIrMcUG0b0KhVGN8iBwbuOMEfGnX/e21e
6IFFroL5FJuqOrgYRZhtJVV4ae1NwZEJLQDN71Sw/fWq5d03Q7EnRYbIW91+wGhAFcPv7WjB+rqY
9CinHxzUzE/Nouo9MkjnMddDcZKEbARj4N94ndiVjv6YQTAL1/g56tWNYUJyy/QXYF0i/TSlEsJe
mA5IiF1w49IYT0RGFnvOdXobcL/bsftSOyElSluo99qQD2WP9ZvvZ+FmRL6AfNcOGOZ5Yt/QlTO8
2b9IqqFNtnb9DCfhtpzYp9q0/xqV4b4GCM/veZjd1mc5P9nVFPGvSjQkcBSDjfuwsz+rvOSpH9pH
38Yuw+ih1PP8VVzZkXLUJP1hRpbJmzhPf0/1Y+afqBtdCwafGPeIs99rDo1MDs4s6UCnEBsdszlO
DIfeK5N0rMzxn+szpVrtlWkwz3n+fv0sO5RpL91Ctjx906OtqVFTKlt/22RxesFPjIRKn13HpZ3P
bKHg5eiGRY38e8nbed5M+F0PQY1q2B6TWcDrAxPaoB+K9GvzbAWH9YSxnjlk2jAqRG8eZ+50DbjP
nAo/ZLchTfK2NIZ/MJwB7OkUENLrh7TVRxfofUDwKL4e5id0MjY9SZWvVAEYW+fuOQnAWELaAfau
If0RxBg49fegHNKTW3g5f2MNmzfGf0LNALGGR3OfoMcXsfvJcOWb30fRNxv1BW81fE9cmS/rQls2
xIoUf+6D9NSszX0jhCwQOBhFneaR6aaHIgbNIPZLq8s6A2piZ7yhKCFmrYnKT3Zo/VH5SKimAWOA
02C5xiM/7pdgYTJYGzZ8ROCPOzNQ8YX2WXJfEDftE/lzyXrvCmspfhvlEG+cfGj+aqX/OhT5Fzch
4jSfl+kNrmxMkaRvk1oKZNlWcxhrTrkF16xL3f9KLe2ehJE+O7eqTgmEm51b2/MfJhR6af/CP+F9
G/A+HrxiEKfMLi9OK5ZXbM3fnbirzlQyy9XozfzF1C68siRlnfif/GV9zQ/y68Sh4ySrkLFH4trF
ZWrR/huxuevzmbjwuok+FTJqbjL1f5pLxzyUNmHP0JupUkHesktFbjXKu1vMW+7dNBGB1FnTwVdt
faP2rm/LMqOaDIfpYCdMC2QQx1T4TXsvg0+5wnvRa7VwatPLqmeb03Vc7d0oNUmU+Zd5TlkAVKXk
1rrn+lXnRc33yMnnl6SyOIYMXJZIXvOLIoAcNfVinKxcMPv799A9SIBYdGIYAQu3+N7T+bZutcKL
oAEv4obovN+lbUe0kd6C836Lrca897mtjailAYWV8wHHYyKt0tnAv0GCA7JsUM2tpZBb8/mJEv+h
6zJN00PJKof7EPTzT/S89w9BRNHqKUIFvIDua7czPBoZudQMSYYKuYecGy+U2Lc0twEhs4vkHxJt
HpkOQALyf9Gy6dJwLRJLc3xjhi0Oxhi+MH6EKzbIkLzecW62HwiDYG6IZtWjgVQPFJJWI0qMUlvr
o/yYcAXjEWu740R78QTZBaUrhdBhSaviVHrceJW235s22QXO3JAFp5/2Q6OOY980AMqh5swinXGG
FoxwAahUGW3XjmlbgsSOn8NSTJYSVZTHMmmw9QVDcKP88W791vIt+t96Wb0OsmPKs1jZa1zyB+kD
02yzU6QvBaZzzL0duaCKVLR0IfWoy7IdqBjlb1MjJ7u77ogLofMSGmh+mgWHwTCaLgdWtqdqhCzG
GyKTHag554yz5lxKemSbNvwctynE1o7cU8/3is85knmGPxLVKl2uPUKHbDcE+Xx10n6++klH6JIN
zGbW2phEq2SKKHUuTVt8C/PIPKw1XhQViKwkQd9jcBzROUyTqD6lQ119QjNubC0oWoQVWNanObeH
XZDpVLFe/TT6wXkbzMw8TSnd0RnDy9tsMuOybIiyVnpOhugi7S49xmH/A3OUlx4FtxZV43pSZqdu
2Rz+FIJLwtUqknUpvdcC2M4lMC3Uy9iCxG70jQEhAGe0ou+Ni1VWT3ftoFd9GUPgIyexmc0vTRa+
oGwpzpIL6tV3wp8NOuaDqfE9AV+ycxUlOJwIB8e6hvhQz0p9QU2PTs6Y0/ZhrbcUhAIIsgCQZTX8
K+BiHIUM49YMwtrZmAsOyiiKL2VLgCSX02vJnvcST8N5KtovfcDU1h4DBKd6cQpnuChcc7XFqToS
FkYoFLUvaUgz1LPUX2xc2aVqo8+Gg4t41pJEKlcW3zoTizHD1Zs/o1kejmFWo2+MjP7KcRsOa4ar
Y/XqDFpMCFbtu5f0nwiuQXlX+TeX4/XWsmsS4jlbImxi464N54DC9ns5QzvMOtVcBa5p3G7OHwy8
0TUO086u8JuNrYiuieKe57etPIoF+aNMPITnWJ7OFjyNe4NHp1O95xO3PGwtawj3IDWQ85cQmwB4
9NW1H6W9n7r5VyTnyN07aRltueFTfi9pBhjCEUcP9uol1TqwIs/QpDng7UsPqU9j4mqo9VKpmgqK
JjSEj9ZGH6dND9iICwZTFDRd4joXV0lGvcIcEByH7gHbj3uh1e1eqLPsfVnnyUasRZOfucj+gp/I
ea1LgaDhsj6CPIcWY0UiTd7b0NrNgWGnueuafNgx8zXptqC4X0KPoBn7p2iwsCojms/Si5Zt0gFJ
qlEFuK39YoEIAQTPGHuV+KwLs1G1dTMz2dNq22bFvNzatCYmZnSMYOvD8thhA7Tu3aFc/O5mu3+v
NmpOrPl9wJt3sQznhUoHHStKP67nNn5EXka9YxPZSqV3ypzOf43G2T3TRW44ZRyGWhHKWHufwx6H
mK1S0lKTxiyvCnVl427b1v3bEnF9JDxdDQRxz5/NsmeurXWYGMrq68ej6NDZyr6ZeoA76yUMMyxm
SEK3kD9qb28X07GOBT8HPynHZBQ8m5DBzCFFn4FqRLKdGEPwhT7BSXSMnMCiiFeae/ne89xfTFnV
ZtDDu9AZ86cK3HNQxy/KGPtHqW/mZoIDz2lMvqElqDk3ZfvrA8jtDZ3zj1a6XTfTmQZpCQNrOvqF
dD6HpKaSFVi72c3o5R++749vBIuNb23mXtIFrkvsXZXlp89hXEh7nTWEm/Lq9ntJvB43bDMg0fJL
5/p7KVBMbVSMHMcIl/K+LgOmfZCUanoCTXuPRyPGGZjZr07AJWHgw2snZGmN7kUONMMvaKBepgSB
OOFbxhvKQbogEbM6XCj3bu326B5PqxejLX4YiNrP6I+qt8YD/jn43rSPcWFdbY7mTNyd+dyjEV9/
+DrKe4bJLNkyLwezFD+TJcScxKD2KqcE/L22xAnsGzeFmIGmBY78t27IEea3ZcVVj1UtxFS1HxXJ
mG3ut699Z9/yjlzSyfNCgJj66G1OnEU6ZW65Zy3XlQqSJIyjCA67MPbi7q1v4W6F80daHl+WtDPO
srS9nWRWSjnKUxzH3WURPVmgZUuArpUuz5UKIJzhDQOOMWbtnZyFL94MwPH30rWBuJSZHiX61d1A
/o/mQYyfYdnF+2wYvuCun1HwmH8gxR0RvAeknoMFeDSiHZiN1j8ZBQVXVFQNs7wgOoACld9mikUz
7P0LfkviRuqG/myOkiRH0/tZ/BlpC/O6eP0cnLF0b6ckXeBOwpA7IssnIcCh+zYM6osiWT5BeXco
UsmU3enTvYeo/dNIjcohJZv/oAe5sRa4Q0WHEt5twzzYGFmdPkaIk3RCj0nqe9cc2g6N1ALBjH7E
7JCkuSby2U6Fccy1mbYwauMiygkAZh/35VZkzGVW1aCQIbO0fK6Su+PtyjRoUQpyDuiT5M1GYXio
YwxLkKVfXDscOXBKDIhc3i2Hp2XehUx/MeO4hB7rZX0k5HsL0fIJ0vjO/knRMLvdi+TnOHFYhK1T
wavorQHRGj3W9VmVW9adGRKupsS4eKtPWS+48VExcbDfqjz6MeIIe9e2sHeIR16McshIEvtiG131
PnQzpNne/VKkzYuqe77ZlXzMXhpj/XKXXWqK+mkd16ZznPbNQ1YvSp9w6USdmYDkJ89WdLWqEeuj
ZKa5Si39FdaT055wGMs0zII2KVPlV5yQ6Y6WD1g/D4FnPmT1iTroEWj38bpMufqUD1BtLGmOe185
PdrKEY0cH8KM826xAQ+E9tewRUkbpItx/2dQ5iVNwk7l9MTK0ZZukxFEjl1OWD/Dz9Jw5JvplPVD
pT72MuyeoWnSy4qj+DS0Om+WoIa721bq0mmITGQ5tEQqdz6VWfWXl0XlX05znsc6P45WRlysJrZY
sR+eGs/By0zLHvEVn/SpceZHMRvuqe/th8xbf9PTzDjgsWDL9kpVnCYLsnwLlzDcMKn8e5hxS3N2
QFKmOztZb4GLYk7GFx7FV4wYDLkBEvbZ8LtzITjr6tmZErAbZ697CQhF/ShpmcQM50VYL6sgenDS
CjxRX967ZiJrlEYV2GV3wTUaV89AL9I07Xtb/lg69KeVLNHq1VjfQS6Vr40v5BUUgR4plIkLqaDC
v0MdOj+YBE6PqWljjiX4ihEvcB+CwwWr3cfJHrQT3Yc5/1pNEJcJ30vmLUcwZ1eXi43qI70uuuLL
2GWMHEjymKt/ut9uLJzrHP4gTqMlnJsl0MbnKVSaAVLH+84Ya3Bj7AS3f6kbxm+1gRD3t8hh1Td8
NEpbD911J+eWDGErUncD6gsu1IWEa/5Go3Odq6HvP+vCsIqEBtyAzT5IyeiTtOZvkCLLW2osn8t+
6I92DcdCugxsnlYHsBqBUku+sJVe2aYr7jfCuLpT/Q7Y6B8552ptWAYMiFAnkXI5Ik7fl5TuZDb8
BaVg2siKD7gAo/AotSqzWzjMDpmHXLdcOFp1ifi776o/fy3ecis1UGldshInmR9e44i75O+laa1l
51Eb5UjXVmlIMlJIBQnejBIZ7a1xKnAPQSg+0RhAdcMVXXoQjSYPjQx2ETE1l3So3no9hVsXrtPi
1jbZg2OK9+LqAamRePnL5Byg8xObSRLUoQAk+qjmJiKosvW5yxXqvA6HJ8f4YnNOhCkmnj2n9ceA
kD1YVc5+VtG0juWPD/8ABnNxjqneHY0Ea4ixvnpGtUhYBcUXMhOmY6JNqRKG+s3LPOSsvnegO81p
F231zmT8jOFbjl/HKjM/6lw+n/7IRfeSWoCnw1lOGN2nzwoEy8EZh+KaaSYJOpUU71JF8CgmT7kZ
imAfT15wAhT3j29mpKNwBkQFFhT3oKNBPHGTjhhQOfZjEqNNXDTxJ6rp8xyQyRjaE0bzYZjvpTJ+
xHlWXYQH1aLm5OXFFRqExK4vgAEHZ8BrDEoqTMqHNAZmh6jRORuJMX7Jj51PoKNd0HtGgoZwcsKu
OoQkY3XQ33omqJ9cd+qgHcZ3J1V7jHLZPde0TX6A8blg0D50cJU362sTOpgPOR+NILT+/+ZXrFp0
FDSKDDp8llz9RBHrmi2no/2gNGhBx98L+rsXwy44iOZy+CZat4fFw7RU4X2/jqgApkE8cwF7KMEe
+YgaYOVmmap7v3hP6YT5O3d9epoLcR15xjF/Cevy0dtNtOUkEh+MDGrDJu3Lbs8ZoAOIb6lPQ7n8
cEj+2NBNQmqnh5PBlD5wLpqvPdXZvipFsV98XO+WO0ro4pNxEzUtvFXWaNcZB9tg3Ae1zWeWDvlV
xMXBStFkur7PfAH9NueSEvLPGH4doXDue8rSze/yD2wR1p0Mg9oQYpyrucFvC7RkVB1Ah0LtCIOQ
clBSefCqu+GBY51wosKBCp9OEBfXWkgNmNbKIItJgQdw6JTFoUlwt9n0Bbe9VRJrpP1661IQa3nz
zOg77CmCs7sUKnuhDasqRRoaA7Z0gRSFGP9f16XI3HM29NN1V+bAxNiqhrsfwBDXuumGqeOVWjK4
So5m+8zCe5lNSP/U2KL/04/WJdAUqsUel53QYnpbLyHXySnPcx9hWlUcsZdzz3URoZ8/Xhzs6eMw
tB6D0riYroNuV+mp+iwSPGKQmD4eMfBJ9gYfv+dj9cn0wPO3A2MJW2cTZH6xfAkqRtnrr2G2/RYi
a3RbEXE4sAhoR3lwWu9cRVAAsB0jjKH5lPGh2KBgo/GxLk49mGcUBG9pWDXbWcQO47cxvq2LOdH8
HnIuHD2pQy8SXz09q3L00gRNf8mtU6yHxmHcmpfAB1m08ZGO7Ogf4X8b4uU6da7PTLuZdagDzVJr
mFFNoNX06oAEca9hY2Pnw30EmAkDDY24c6b8XThPydXXC2gynPut0fpwF9N3m9gvFO4tYmxXP0TJ
I/RA2dp66Nu2ha7LkWBbEMsYPMsm+JR6pgXCXqJh+Pf/uT7yO688fBxjk8k68V91SHQwck6YNq5h
mz/zrumOdDxoc42TU1zpaPobh5zLna1tbK5eQPPD5lK0pJ0atURXT3cuyOU8wC155DZOFxIiwOHE
CsyrncB2UBhhPfpnnxk7kC6KpOiT0cQa2c/sf/HDfv8x9of3fhVUl1oIkNjOX8iRmoOFtZnfn0X0
Kfa+Ic4PXpV8z0YxRZiQkUNnYO4wECjJ5A7xlAdCm7yBEjHVMuVfxyGlStYeYhID724GHKBbvcVZ
nFw/bupTmrzM2iy+LgWGmluiHeMK3tlRzunrckTeh2XMqPvlKrNigVYVv/pGnR5XN6OvyVLro9Xh
aIxefsK0dGJQ5F0C+NYfi4NlGctUhBaAX9W2zX8WtAnAdBfxrk2GH/e39Sa33u6Mpdlirfcuwk+h
qWRNeyHQYr8+SzVSYYkteK0cAHPdWVmVPNWCKcVDWeTWajyt6mzT9fS3y/B+TQA3ToNhuQdh0ZOe
OZ+/gAIY6JJ38zMOnwjF1NaCXrN3RJbcBrenR+PCy7pA9Nj8hyBCzTaXCIOt3e85qZJAQ8PE+3MA
engO3flrsnYlGvqOB9zGztEClr1XHuzw0bdtYgQy5wUScMIIRdLR9EGLMwE8d0gT6LmL5VDzkTva
7SQnW34sg7Y8oQWor1yw7KCcZXfwjefbujTNspymrnmwb2X0tDpugdK/lpI4ZJfuzG59Oqre2JtU
3pvAwQdpn3PBTUL2ZYPaWxXyYqAE0+DPeuNkdXdFHco3BdDSxcpAasUAl5CXs8K1/ZvzvGG7KGHG
MaepySK06UmKRHcr2/itTVsNSRvvcZBOcLDm+rDMCBxVqPJDxij4fXAaj3NSUl4Gl4Y/InqbzAC+
nQVlSk0jnW8re3W/CxaOLb97/Osjs0FQtsx4ir6VBbFglZ1PV25u03XUqiXPrcQZczT2C2JVcqN9
ZsAOkFmU2PwxI762GESOIFQmJmlKs6PACzVwBHHLYD/j/Tqtz2LffiW7zmZsmzn3Xs+Yk9purxAK
d6sNTTrzP660rKqe7LYdGmn7zzh+i9MaMHNIP/CUExVS+XDLdk0eWMehHXAfBxe0996byugHFoX8
zi1b7VSd/ZlL3vidVMzA7IDNlYNc/6Ykooz5E8yA4V6k9vRJDpm5rWgZncye3qkhkLdh5VcvQvik
qrFfQq+KyntJ/3QddKwjj0U3TcIMowSuFyuNJLhJdDOz/6XqGYAQYbGLui0S1pGMNDHKI7hC5wz8
6Sx1T3/Rpb0uYi5Yd8xt2LODlqQmlppsXei7buTHMw6OVB1WDU/nJPMtIDLSp+JaLNUe4tbqHm0H
Dwr2oHGo+lnc0MEkp/lrT4rJ3qfofYZ6EXTqMG272b71oxful9nXqlHTSQZQdeo0OSShuzzHqG3A
JzJ8gxycPOnQsNSgyGqrNCFrtk+phd8NPGxubiAifG5Rj5Du0m4p28+1awj+7t6NNksxbSUU0MKr
MdFDMN7XtUPKntO5V2F9HXMaUgSHOx8qg1VvMLX9L5Io1NkwCa8cGGAeVAfPGSakd89HhDm+OAzY
bpmEdO/t7FdvYZIC+kxMvBltd2kzQbgAZ0GAfUHKNMtwP2Yr64BlkAbaSQ/fMFMAuId6p1tpdeux
qqTqpxrGl5dorPu6dLbdn6aAXvriwQOpGV5FlcMBnWdKtP65MkKsMCKi0KLAFk/XYKJpZp/l0Djf
0NL7m5Fq8YGutTt1A1qTtCgG5oy296NPvwFHf19INrrF6KBffKEzzCVyn1nbpbncDEw2iJ4ThXE6
m63vaD/NI0EiEj7dYj7DxpGQEFsCnnSnCdlf+tFzKtyYNBnfDQ7x1ByzxCkuyxKmKGI8NicHPyvY
Z42IW8VcvulWKPWWd1P/8usbUmtNZwVQ6DLP53YJ4AU5OnNFWgLT+8qdA1eqrn1eH3K/e34c3ABY
ZAe4KHSn/RiJEjM5pLEaTbouTq9zceKpYqCl1MlFxnxg9PAKfmM640IAxhcX9Rk54Z8Jc/MnjVy1
5+RmnoRDW6vJF86JEE5IBWXyvl3nfLFUKG1UcBSd8StNUa8PUdi8unPi74bSJH4eqm7sif5rxHFk
JdkVugO3Pip1G075IC5rZqJUq8NphVRYSWhsxmgEkqRPR3w5DooYgetauKwlDKNP99xY+WsxEg00
JIbgkBsY9iYxaBCTLnuO6TZVG+ABhBV2jFHmtEMYNA3OiOTRRxUvaEi38WsJW+HF9zj402f1OVEm
7iVZFvdCI9fX0jSgY0uEpxnWil268zt72zUAgbKlXg4+zYmTvRrtuANiEHwik2rA++j7BM3gn17B
SOuS+t/SOGWylw9f4QAHJyjXIxNQLsaHV56l1I383PmmAlwF6+A+psInq6MtNrGXAb5tkn1vLOk+
BUz3pfa8b27RLvvMF/weFcEKK02MyVVw09Mku0Eq1gYLYja6x6eJ87pHdtNzXZy6DTdho7ID7k0y
pmyHS9yB5gd3EWn9aEHFYOZ2Xx/JXMH8G92taQjuJou/nLE+QX/rzWqkmd7iiYbHd+xdaLQtYy6z
K+unaYYvXSYxeTJY/rhvNnWFQTZeyLt1Amtv+liwQjprL1/GMUKjI8f6Mq3gydpuvumRx2MZhXgM
3RDuapLIoJNtfd2AxIfdsq8iXl3xTOsSTP14on4iBqhPftRm7B0+7veJV17+d372f4SBEkjHe6kT
FYXjWoKSQcd1fP/rLa3i9r//S/yfzEbvO84i3M8VBTEvF09c+u9ltMw9tmakfSuSfB2WErmC/gR9
CUVLcOE47e5DS/0oYeFcQrPouNslbxZikMckYGaOjsc17KGYD9nC721rPeY+cFGDVfWl7zHgEaib
h6MgZBcn4qwXpiMMjXyI0Agx5XVdDCDsO18SFLdGZCxtKf4Jy3iMVTTc1wQXpkMtZzjiT1YWQcux
hWHUbOwqCbrAluYfrR4nLmCDLj7syeNEKtxcNP6L6Zw7zzAvUJ1xWk6pwfifLdIa1V8WVS8dNc+7
Kfy3Fz6qbgvPa8eHXuwrcyjP6xdCiE//+6fi/j9Mc7Rdvk117wjX8fl8/u9PZQkGx7CARO/tGrF6
4Q97FP8ds3aWSo3uIY6YiAJk+Oc1ARmUr84YXdY/ErZJ/9T/VVEAqivzON12reG+F10Lz3SYisOg
n3ZsM6dsMEiv1U9tfwxucVnEG1NbvJzZMO+w7d9Sm/nrblUWx1GG0ga9EnR0/eKacrO+iGT+3y9i
TdtYLmhGO2r4wlFrI8qu29d1Lv/7tXVz7fQOu75mN0OD85zR/fqHf/+59bX1D6+vJaZXf2RH/X9z
Ryy+kLyjkuII69iP//4vL3T5n7AF3clQkCdm/Ue0r2OlPedDOz4aAHuPuQvSaF0CxaE6cY14v97D
s2lCMAMwi+g8MJxYdVZ7lhl9TdtxfNMvJETIsdlZZH1EVgP+KkVwl7b5DrXQ8iKQDMEUBmLZm4i0
/ULdvRlDcVUm3xf9DWhQKZzHYPqnM8M59eeycGj4zQ8b6VNsGo8GYUtZOTUAljx3Kc+VU3ynFz2/
WWbaEr099jc+7wSawfAWxlEHpNIx3hLcIdAk15o5NgD+K0te1jNCpQebdloCb0lMyEVNjqAalpTF
+H7a1PUqV7H/kKVDGdb2wD9712IorRlpMC7CnTnTUBqjbnqUkqiwEVjNzIALoUxApsP8NY2T4tn0
PsRQcJt7TgkkzUipQG4x6MyBa6+sPzMmdlHildqY+tvKkbY6p561XY9iwG38fTCmRIOk1nIReolx
wUNHc9khiA+pTsEo+2MTwoPwysW7ZB6slDj3+h221Bqm235YTB/7Le47YXjOUwQifwwcZqakHZ40
HUikCwrrxD86PBfshmcyPX8tODSPeN4MJMvp/LS4t67+B+LvOD7TRjmWiv4U7cTxWGPIYtCa1uDw
0JrVLl+OsIRzqzRIzK9S4wDPKt/YmkjcLwW0vN4Mz+CPj0jx4mvXJTtS8tqHrdXmaS6OAQiX46Si
6bBUQ3MXYbO3hJgfylflsUr+rgxFiIh02yf4EZ1ImSbPNrmTsrO1s7b/CcXwu10Rs5dCLz3bbto/
QRMx8kXv2ToCEq0t1EvkRfiV7K9zbWbHQPcNgWjRgqyFCrdDbv0lpeygujAprxVk2zonpqJvGD3a
jjQvsu7ct1iS0sScOIKqaNwTPi804Uo+QZM9XajQZ89ujVuPouuWhWNBgc9xN5kQsmflSOTHmID3
HhGFz11LFxaBPXOQiBJlNKvlOIoGOFlOD76NU8Zbbn8m/Xf81CdakRD5X5j/H5RfxTcaMQuAd74A
IQXEGtFghM6844wkdqZmkjdt1B/7Wv5YSnqIwb8wPfmvj1s3SENw0slMcAT5eQjZUkZSjEMCj9AR
ZuDTaZ7aS6N5VeuyyiZwoX8LF4eozqnIbsoO+UZb3ibSFjj7KfhsXka2dYKNvjQq+sW49MVrvIV5
Q003wuNtSKb03Qtx2xpVYG3dLraPAb/6hn2/hJBdfMu1vqVEEHRcRKi+09oZibFERNN5BHikeCz3
iBIlGSTQoJE3Z2Q61c7Do3A/EDBmoNVjVNza6rbeOdfF94bpLJlngMKKLr8XBV4kkXI+rZ2vws+H
o0AUbGndARElWMYyGs6G902T7HrK9q6w1BPgwrSL02Y+kji9bCMk91sU+QmZ6TR5ox7Osp9og6vb
EjRjlSkcegenyyUZf4y5tN6c4V0OCI4Bi1l3kYhPDqE9GzRLiquHySIoyGIXjqSfIJZ4+DIa3gYB
vQYp3p27GIvEnzaWdkdQQ+YQgGH86hryfX4vKhGfpWnPB28QGOP+vSD7tsH/BRV2JuIK90sQfMtM
jN2n0DHCXWAB/MBfRURL3oz2yWTKujDkRIQ+BQXKZfitX7Kk7Q8WKonLuiwuN4Mxow6YanzGqdbY
pIGfUGGaDHVbzMYN2wo1LGwz/XRYCL9ysFvucOVXEpvRhANVzgjq0uA5K/uEV0LdZCvDTUuNfeq9
KHgDJbaZszKEd5Fd2ZXoN2vNB0Nn+6q5fhU023ML/4MixB4uvX6kAoRD+NdPJmIJtmCY2PjVH0mW
fC2dsD+SEO5cHe3V75lCUo9Z38Y+/OKUoJbqhPYsSsTyltF2PILpMN8Jd3y1s3nvzsbfkIPVPprf
4zDujzERVgzQ06vrzvbZYv9utELL0Ah3L9mMXOfXUBAzkCW1QzdiiXYCtxq4oKlLudEVckNSREo/
dEkPjQ6YEb4g/wEtiYc9jzRcq27mm88eASO0vf+GhBWmgyZFVMclOdbR+N6kDi6Vltv6YBrNOWgs
cSMjBCFhjp+nGsUfhYi+z0yykMaTN2RUdoY8nU6QUQT3IC/nbdSN0BYap7tKCY/PZAPfV0YbbDq4
mcsyApxn4yUIrAFVWvnPrsm6F6/vmYST3pYmsLZhEB9SpjUvEJHRxqO42oEyHBnLFQG2wdR97R08
pB75d44CTd8JbL5x9Q1R2JxviRX5sk6KG2fMDuvg2O3V1zpBB7PkVXPreLN2NBv/GcFYXcomzOCw
lk9n7MW3WIo/VQUNn4b8rStpsIX5csTtu4PYn5zXynGqOzjYMV9YMw5fooU+IAQpqG4NbpJOlNhw
RjYR4qa2636zLkPefYnssI52Ur6vfjrD9/yDlOI7Siz/7BE+h+V3fqqKnPm0cDifihw23Ii1IEhx
6M/RBPFvJPtCAV/bYpyddj7t9i0DMe/CmSrduQYBy2NrzSA53OLqQHAPCXx8jqkDrp3J2SHWtKNR
6JawidGga8GMZZadfdALax0hFWfF2f0f6s6ruW0tzdp/pavv0YMcqqbngjmLSpatG5Rsy8g549fP
s7fcR7K/M6dnLr8qF4oASIomEfZ+37WeJYSKMz395SBu0ZKvTL1rpA3qPkU50m3pn0odvVtgoDIZ
Y7XuduZysuyDqoamXKR7gqxXVtBk12nCfKbqQMqGOf1atfjxJHvKo1JcjSjwjCm0ru7gfG9aWlCV
Pj17qnGJMSaDrekP5HFwIvTJFa62v8v7AJRqOm8o0ZS7ggr4MoacfVtk4XxI2vwmG2fim3U9OI5i
ETLv1NU5P0mvsVq5d7Zna1uNtMw9frfVOzez6atvEKGx5zrYB+oErPYo0vY6wjMY+/sLR9E5R0Vc
ZAGxYFMM7rNtk13oi7pKped027WVg53Ua7UzNaz6MqOaXxUpenkpZs4A0e2o5wtw+9YUkYFll8TA
DdEodznjSiMeFEygcDPklNBNIV4lcbGQPQ1Djb7XVEE3QUvXvKtwC9ZWTMqfZd32HUMjC8j0BnVr
uFQUbHnuXAQnV522GTj+J8Vw0FBHRfLYhPl3GJWEAhHyUeeOj1mmydf4z6j5C3FMaeOYRC71lFEf
XbhdcFCsadjrtPgxEOB4Z9jurOzRUG8nX1NWlJG3URMKShd5VguypREct9mtkgIJyoIRJRF50ZJT
hQgBNqKuLzAjRkjLB/Viql8wHtAI0AsLhdwlBqkgxLsNWhasDqT+QmO2D0pvgGOnWbosfY0eHmXw
XUIdY2PB/SRkL+opS9H/aCyihWA8CCgCvWTSxL8pyHaWNSNzRkhoZxIbgrhZqVhkiP1IY9f6FGn+
XZj5+0a0XKN8nms6rcbZy4Nk5wX5ZzS1xiYmLXRLfPI9RBC493FoLUfaN2lFXboR8J7cNjaTx2RF
YvrUgjhNMD0z5IMsgezCcWOCS8Yvb21KUbenaQfEPVdeDPg2iB2nnWon1imz66uVWfpOFfXEAW31
wcF0Z+paPy5G5bPBGbvxauurTDRUW5SEEcxLReSJJCJDAEVrwKyDFGxV61OIVvXtTHWJnOssRu9H
ktlYjda2n9StZ43uOS4MELDUHdbotWVqXQPHZNATUGiEG61S4mW6Pv8B/iyBDXsbOn30uam6Aw2z
aK0kZr/rGmVc5tkMa2S0SUEf8gjAu74qnE5jyoye0Gq6tV9q2jbrsiNXMOdsFtUrDQamLAgOllmN
8yPrzR9xbpinqk+Ypuv9PT5lClFUm9fVQEqyix5rYnZ4MjNPXcdG9y0alWCpZW7G3QpOpl5QNcQn
tmkKtTgHFjdMXQG3EgXerhDsokINELqPwEk9YEwI4KJlRqvqmE9DvDLSLj8ZcOMRQwJIkAsMeKsu
1ExOAhqcaUJ4kMCFwubB5tN3zQIj3gz6prgxbERGvkUYIT21bUu/4g4W/KY36m5TIVpZK25TrbuS
P+TN2rTM4PTQm876Uyn4t7GBUlv1gz3xSREoi0ccu6C6qBjzx2CRz7C4tLifd7WaqweKovOBvKy0
fzGQEu4GGxRZVYzxPVKu/pXeHaEU5BLtsG+QVyRs+ZY3PvbIXO+zAR0/vrUstz6H5gO+wCsIjpXU
NxDzh2XHiNFd0IXr8/LFQgGBGjmazwql0JXZu6DG/X4+6k6HzjswHiJQK2eyhyZgOUm/azO7owns
p2sKmIhMMChkdn9vTdSiCiBqQJ67rzVIl6VbA2sYojC9jyucUeqU98slXbX43IlF0hCWF8dNgxpe
DRbcvJRd6vVgiMbK+hrPJp+LIv2pb/RuK8vKTg9y21bAgZrCOtGKxI4wNqKN784oOdViXiezaV16
gcR3RptYDbKuNswfVnVpN6fG4oorDhPZlyJpLT6iDLgxnC9Vr4ccT/BDLWEkwoCBYYJ82WMrFgGe
s62hWl9paVOfH7Hezn3SLIMpSpzFRAAhChKdhkESJNylKN4ntLpXLlp6qJ0ZTZfYyg9qQ1qVlVXV
velE33Sy73ZZ3xsnq+sfE4X0ID5jy4s8jy60/XUoPP02CvJNnaLmVUHO3vo4Dwg0vlqWF28Gg2at
ahEmwRW6eDDmwF1FpX6nCGxV3JKA1rTmGROKdmxDEu7Jbdt2IRSPTLRuGLt/4gv2No1ozNJYiFdz
S3L7myXWEb7YECXdmFbtquMFJ+oc9YmwKROH36rQKi6P+k6xGQgrbtacegSFwg0qF0SPTJsqDJAS
CUWhXAQG8VqBseQQVvqWDtKsD9egxWAsxx7crQJaf6i85iqDo8yipPTP3ZNsCtc7QHlHoB0V5bly
EXD0TuStKSuRmxMlur/PREKAmGfghWdYbJv1y2i3gnioaEToAkA4qGJqIh+l3pX/YHlV8gyjM1aC
QEmGZc7AgIYt5ruMAT2J8QBbOp0ePUFxlCPdCI1bnt6qUPJ3TO5gD9RkuoEd+F6JIqscaSiCv1vN
89E0w+rQZerRgjJwk3YeYH5Pf5gdTFmiHSwbw5pJ6ldcGnAYhGq8j/CYK4b7oLqISSukNKueTOad
k8TqHkA2SlO8ybMtDNVO8iVxyuewGJNTYdTRk+lGh1cE2O2ldCsmCzW4a9dkoGUo0WbOfKgLVvMk
7ym5Al2YkZV7Z9IYnN3mCM0yOcBTKO+QNDn4Wwl0zI99nbRn1/mEvcTah/VcZ5yO45X4cXIaUlxO
3OD8g6b3+XLQMHm9I0/1ImnR99nX0LSYHFrz8CZmSGI0ZYrIBpODTmiStNXkdN6M/UUnmtl+bI57
qI43coLWFuWXZA6BRdZjtyU06dwysMiEDksVs0+X9N8J7KSEyVkdLMmpwSuQaH3PgDV4lCzmOkEM
2MN9Jp6LlJehYYZAWSpf1yT1brQuca9FQYKjTY7nColCukLZRKnMw9gfcUPwRdSkpdkdQGemGFvo
k816FvVE6GUe/71m3HvuI9GX9GNSyvtyMACeETVJXZ47BD64B9wCMnOtrnQvQJWLjB/jWpNb0bpE
CkwqIId/ZNhC+gHmrjfM+uwrlNPacuDLbserC7JxHfLB+LWeo2H8WmntxKQQezxumpe2IWGHQzgm
VY/XNrauXkYXg1/gJso6bBu8dZCQS2X8bEfZvgxHZx/9oGjjHy14ndAx4WRC0foWe4TouC6FrW5Q
+Q8BK0FiMZ8dr/9WGd0+FKqXXLMXWPvLQ5wY6SYwf0A9qE9jkefKusqU8LZVk6/1wEV04I60mB0t
uFgYeyrgUYlrR0dzjrm2GT3o/+kmN+gD4/XRAPbkE+daDXpDtcLbJhcePBrBmyRN9ravkBsCMrYq
yexts75YtTZfW0UuY53P9ZaZf7+alfjQTRYBlNH4lY+ib5ibrj2TKPJwCJuzWhcugc3ZlgTRAlxX
i8lZbcmliFpzEe5tcb6aqtdsybFgiCWLsVQHDwmwL6RHDdmPx7iiShElE9xpFWBG3Ny44NAYHXXp
aWTMc1JryhKRn0VMhXntEEIOHEy6isy2+2NemEzpdtLGYTId3jN4npeVBcEOa0W/dt+0iLSpzrCV
H60mmM6GPnz2vZAqTTXra1ek2xZdd6/obbrT5y7aV4F/lJMgUpm/e8Wg7LVaVVf0PIi0J7g7nRLl
S4gETI97vikTZaTK280hgrKooV7WtLizSIOfkaY27pZkrmvl9/62StCLwiZ7bHRqI7g5f0yu0jxZ
RfdERZViiGXNm1mUFn1jvikQjez1hLGAIeC9GK3mg1do+JVDeve0RL1thHbgIhc5v+AM3YPUiGwZ
xpVxMzaqDi4HJFWq0lEetOkVxk18UNLKuDAvX+IMKs5gbLR1MXKqZYgHFkE59JS+GVKolbqZBLl2
UPDEeHSFl3UotOU2HEZLyJMSPTi7ijruAHQXpzQ0jfUwmehTBQqqRgWwdVXvU2K0w1mZ812kM7Ii
AKbdoZ3M4CtoyV2WmUwUg5DIGhWPc4qDZkOl1WYmfec0wMoUYyIDYqyt+x0Jf3eBj1mSr584powK
9wQ+Gc8L8Ze2JqzyMVohHuX6cXS64SJzh+l07/H+a4jlenXLRIHeg84PnfTZA5Y/OvnYJOM4t5dO
WApHMgqISiv3RBs/QHkL1vWGclqIdE+o9vKL72Xoz/KsvKZ2cXbJoxGSIuJHdQe+k6oZKz/RmeEV
8XAbuNmjiyF+k8/8sKOQdtZt9yKVZ+igtr5KY0aE7gBNJ0lIgVdMyaM96Cgnl14MFUEI+9eu7j2o
fWhuIygVmEQQ7SO7xZHkY54rwJ0TJI5w8yAhwq0skRKPtVUnZiAWep4JzCoStGLpeKZpLgPFQS1q
A5hAjcwda0A9IxcoYupdAvLkvRwjH6l2TQSTj8a9dohNHGhi7dJ6Jukwvks91fo8ceTETC9X/fBT
jwZQm5jrjEYeklLzELsujQfCflTCMg40lfcdLovlUDCM9VqYXHJRxcSRlj3iY6lr0L2UvJnAoWeq
xozRayXBB1QPm3Q8yEqGNWvjDqN6u8AfPYLz6Znk2jkuA7o0kiuKGJoIiCbeTjktKC6s5zHKmhuq
ktbWNLUrTkD4wK57KY3RuzhupPCLflFd8MYWJSTk+KZ5thT9q5JgVMmzzAc3pZj3xIstcwDPK2QX
eA0qAagUE9tETHH70X8wenWylmbqlptJHYKLR8zAJs8hTHfBPWJjBlaWcptYSGuyYP4kSIJbI0j4
jwihYBw/YjmAVuEpyalh/L/xJj8/uf4AjMHsb5MYTGWfcWrMHuHx/IrVJs2K51L4W0Bq+gf5aOyP
qpQniBYJ9K+Razu2IdiT+4YRyQ3hqSmYzLk6kmDT31OU51vOadMhBRrIeSWxevQjtOYd3r4mhQVg
tPpwGjj3DmXsrC0EsL3pqdvO0f2a3EvfoTOnfq6nMDu2fyxmPJ6cw2mJCyvBG/VmGTVyJBDKpHgU
7IxPpEwZV8JX7bs6ThcN2sbZKOqL2/jVRT5qNWvRFbijPfiLFSIsM1wghrA2vm2WkDvGxFnXHgVw
E6wVM3m/2RI143NS0UD5w9I4Yx8nwjW7emCAdzoBZqNuQmeBnt7tC4PsSVezERJN1OaicEi2YzQ8
DNj/DnLRDCR+JOb4KQdUsgmEu0AuQpu6bZWm6FPENk+A72OGpmEcU9cWFw559dCE+tezsoubU1NG
U2GhfzKDeGP6EPdxqTMRYIC3lNJoKZKe4DMxo8WUi1/cQvHRu6h/zHsFqiDfsNpRQuyyZJUwHSfe
xo+jnfRpVqJwjySNnF8jKVYwe38acts2dbcMUS8MOE3+elhl5zBtX+p0aDAdVRaI3dy7TB56uM4a
Dq1qWBzQWIlQq4RLDoRhKTGTgVloG3uAEyJXO47Aupn7Q166BLDKqU+/xGVvHRLtZPZJdohK3zDR
x9BrbSOUHboY9r0vtDGBSTSl4GPoUY3iO++lO1LDbThYurNVTGfq+NGpvJseo0gr3Q1eG96ZWEJo
4s0u07v2xSRjYTs2JH4CHHRWtFcg8AljPCWq7FJ3X/ip1xrRzzdx3lZ3NM9/5E1ibmvuIwcaBusi
aLEhjfxvUxJsVrGX5uBdWpewFCY5K5wa08FrQOV11QDRP1JoIsiQnlqLcJan+LaScFyNVDTX3L36
gxY26VbaSEIc7Qy2k/3IiIgqAx3jIlKJeOi9wygbZ2mscApqDRFObnQqxMLuyrUNyXFvCeFuINBN
nUbMLcN7/DrUmtXYRNdlQCQKhYXSD9DlFcQflmhbGmj/Z6rUSzXuhuObQywzNCrgCfdVEePBJJ+/
3XT7UUUx3OWuh6XQrEmEG+erM0TGMdLVm8aN3BX4UmLkVCDKtdBozTAxVohl3aVkJUlECDnbdFJS
NEmhnlkugTtOeQRAqexHfeiznWjjyBlpJy4PTG65b4e8DfW+4SAXcWYPB3se7iowTx+aYAwcvSWW
MFQ8YnyhCMVfbFCZ04rw85DVLdkWurVEBTJj5VXMS+9l48ZH7r0uLUBmsA7ppnDkbYISM1IjcNlI
LWgii0WqO/3KxBbCaV9uHTEmnHMI87ZBrW5RGsMnTLf+BoLmwdbS4OqKBZw64BvBrO7ymRJeiv91
RYqOexMndrOkt407czScmw6ar+FQLgCfHq6jFuWDtDu7IGbpekr7c+AM28Se7mw9N09xNlsbPlG4
cEbMm5mi3wXMyI5eMrBwRoee8JOM+pBOVAsgNUmflbe2ELLumDssQieIT4RPGds0NO4n+PL9YhI/
8CAW/oi4BhZDtiaZgYoxHTPpytFElaUe9IF2Ebh3RAKHZI6VvZ+CORZM3J7Gw01T+R4ddSff5Abn
It2P/A6xX7jLsyFf+qH91Ov1LTT7moyCk06/7Cid5SS4w8/oSLV0C/9zpLjaZq4QQjoBrnSsir4L
4BNUniV6qXKhmXzWvHBpr8zoR3Vhl5QAlchAQvJ2S6l1MkTKCtcfV1C3XU9BRXhwH+F1G2Zf2/ra
cJW8tfcYadOdvqeiu0LBrAP4BlbbCjgN5ALBDNevccCZ23GnWNNawDmTEoWeOGjO8VSQhKwYBsYF
wzsOdDOPBilT9LDXMnX5XewYuDElNn+Olr4U3jPGsld+QR035AThBm7PYA7M9DMQIToyFpIh5kBC
Z9lCz/aRVSV+/exzb9iUwn8GSGigKFPsxsYg8o2rBtUxF8cjQSFKl9prXUdG6VRlew6w3ZDOQUKu
3ZtEU7hcaiDTUAV0XKIZqSo/khjpbLIyIE/P7BDit/CKcpIV0/BbiowF9EZkX4Yi0t/kbGGFpi1p
MC1XgxHsNGF0UJRtZER3qTP3N4NpUZAa9EedKeWptzkwCl8PbjhsH1u/+lwHpnZnW3oOMUe1QQ/j
lW/RRizdIDK21px/nyaO1p6kXZTYFVriqRJerjrYagrXBmmcTjuVFD6Vs1QORKIwGE9B6GKcHnRz
NXsd1m5a0+u5xI00gytDouuUGMT7ERKSmlMeMot63vlOtClNxP1yYYtrlFXnn7QOhUPWhOI/mfG0
OWrWdOG8UwPAZu9H4V6u8SPdxia4McOHuB3pgiRHpaSdsTy0KSd9qnTlVVM6/8Yl8gmVIpJqyuUl
SYxLBlAjZV0sKXpMXUAUb8GhZjuSNG8laabVJzK11WLtgK64VB1C2aCMgYtDGa97APfQFENgLHQu
ZjGeMFFNHJ3KOAbU/3cSgWOIiu6ojce/VhWa1v+jcTN02zQMSBEqPE3N/lVViASMj1tX6bbEDDjQ
C9g5RBAtO7IWuqlsrqmpfs+D+oFxdk/Oc8D/YwaUtArdlMTqqjqifpoOTUHwe9dTUa56gGepmnBi
46YIE3M5jNTbmcH4G2aYfKUm0zI/xK7CoW5r494YGHc5nKILGw0zZnRQ5AiSVooLg5naDf70oE8P
SbwrhF0k8VT6rqFNsjf5uofRYQ4gfDZgLJq1R88HVCOX5X/zNXm/fU02xAMq2JYHwMzVvN/Fl3Gr
gqq2mJqpJBAtYIGueiHTk4vM6n8+kqsMMydy+Q5cVskiFN0KubALveWS1N/GrahXN2F5Y/WmuaOw
w9VdjfA60RPgBlGKbl+ewuM2Sw5HRCf07clniBHVVBmU8wbMT5AjHMuUoYYsxc2aRmZ3nlREah6J
HGs5Q2yEAeQUa0r8pWXM1CuHpomP9KqsBzjPuG8pc3P4ehTwGKC0svStOP7yr785Xf1dRWmrhqZa
4svTba7mv6uJTeaXuhVn/dZEj4rEcLrYYlEyWbzMNpcMbAXqRu4oHOeL1zBctBWnOchFqyXt2yO5
av6xI3Vn6hvUqFcaVu+3XHFUpdqhJZ1FbjL/yBt/X5WPEJtZq7HImqVclYtZvEkT71Ra4weLvBR7
GQVjdJSL1KR/AuSVW6rwxI8C0Py+eN+m3TQ69lG5S4tTjAEa0hNDbe44K5QbSBbOShPUF7kawaB0
EEOnh8wA0Si3yYXXZu5+1Mpn6DsLO6ZenjYKRz1dOu3UNahhqFvhfCCtoForXhTQVjj5DVAEq8Y8
ZOB8lBHDcpPMGZaLuoYE7iTa02/bQ2jdb3HEukbIISRP9Bx/bJMvla+Y45pxJBXktUQShyjHD6aX
IsLr0NaPQoItt8m976vYsbBty/W3h7/tl6tykc2QjuWjt/ephmKfqumSeWB8dskAFdWNel6p+AGW
NBhplInFpFOAWsmHgS7UQSm981685v05uuCTv6/iytz3FmXVoBZpNYKP0NHiOgH2oqfrqwBCxarD
5a5h6JuiPvSx0qbFPJ6oxYwnDRn8Ep4dKSti2/uO99VY7AgtvYcZqaeHWHHDi57WF73IuenW4U2O
KIh7e8rgVmuZl1pmL7oEavWWTRqI4Z4SzTviM6P9LNjcb5ml4pFcZfKQAy50Sd2zv3ORr64TBTN0
jMwecw9qAOLhBrXpFIM/EYupTZmK+G24AVR5BClv7gIAGEfZ5LI8Bu2CUGiGK39nXyrUhGs/iI1V
Sv7hNRM5DaREQpgRMm65jVpYf/PX1wv79xuSrXlksluOpTkM4S1H//WGpMFv0qyMyZuW1tcMcNMP
5WYGLHjPADd40whgbfaZ8XPSC8WAXMDmBByZYTcn+0j3V4TK/dxT9hWGKDIS4w29cGpaiZ3vmNCi
TJhU7To0pXYFyT/fqPq9XNHx55+HIlxrorgtF43oYAWiVP0/rg44hxeRwQleJQ+ja6evoYEoEGe+
EODRZQ1bz74Q0PVzUYYofVtYgHITzPOf2w1kbVR96elkpX1jC2KftJZRHtIxf1B0C5hTWMcUKktW
WGg+ZjEv9qqUh4xdxn9z5zP+5PcwTQRKrmMaLkOE336PyWxjujOWtY0YbF4y19VvgwHjYAJHJUVz
cys3hcCBjrlVP71vigtf20UjyslEvKhRHcATjPy5u9Om7IVCQXYtfY64/Tg3Bz3PkpGsanZUmTl2
qxju9aIxGS5+2MUdutkQxTBurWyI1xW4Jnr3wCkXociC82pv/ddHpCmMFR9tAByRNugWXTM82/Bc
7bdvwEu4calubW5zYJ11+l3t4UjJRWWmiYhMnH6uy41OEhIWgTZr4TK72NADCBHFqekjIkdniy4d
fpxcjQplDw6dWDDG06pPs10kExZBRCszk0tXbrDHAbN2sBEzQkTVNcmFcseH58iNH/b7mecDv8vd
dWvk0bZCsbY1s3b4kmYJxpfQeExN3To613/zVYmv4revCl6ZZmro91TdlM6iD84h35oSzetta8sd
Mt4z80vvQUmQEK2m34Ow1goQ2nwxnYWFNc5rJBI57Un4Koz5AQBwi3MUBrwOnFf8NC+MAxnU5bRo
vdTA+GuXxCiPwWocCUfg3LAurlgYU2wxqIgv+sh8sxkR8rdWIURQYq92G0bu/OGZ4h08ErUthuw3
eRo/hmFs78NsSAlQZpNcaMgWFn/97bhiLP3x23F0TaXeoDueSqos8aq/XtrKFp1yH/jowNs8Xr/f
mOXNdmJ9GSoU3Pndgpm8cu7n8jlhGGZ0G/ovamwhO3cw/AbTM+FxqF3iuX8glBaybBQ3J7lqIQxb
mWGZbeVqqdUuMAxUvHJVK6f5It4Ik2L/IDe1wYt8M/wif/5maTx8fDMQcj/fjFiw+UJX9Va+z0hG
sGjX+u1ep4cbuVHzEAHL3w4es4mx6psHVe0QB1baU1LZA2KJ6VJYdn0vn9o1brJI6opUbvHUIMZI
POkBkljxRhmWLUR9Qi8t9po9hNtq0Ldvb5Tr3s7Wvfwqn+uWqHPDdNT2cnUeJ3Lj1c5fyVVN6UE4
4H96eydDcfR7OuByn0rPeSt/9f/4xUjU/Nd/sv6tKCdo7HSLf139r3P0rUZ4/aP9T/GyP57227Me
iox/vz/ll1fwxj//8OqlffllZZ3Tgp1uu9d6untturSV7x68FuKZ/9udf3uV7/Iwla///Pu3ostb
8W5BVOR//7lLOKM0S9M5dv/j41/4ufvykvHKfZO+/q348bfzy5+97vWlaf/5d8X8h6G6tquq3Ot1
yzZM7FXD689dTLY8zXO4CLkmxituSozd2/Cff7fMf5h4b1TP9QzH48bBq5oCgafchTaLN+VFECOQ
Qf/9X5/w+nYavv0ufCc/1/8GDPZaRHmLr/HXkxWHnYqHE76DzQXfwsT5m/kLhr4CxStQAJXkq8F6
Qti5CoJiYQEB//Dd/MlfEt/dh+uC/FNcGJgfiWEP0yXh/Ptw1ex0pQWoyJ8alBQTiYYVtwVj7pnX
YCq2epQdoyLe1kMLoDv4FFfmfdqiwQTYP6dY3Z1qNwT1d69SXxNtYs49Pc0mmfTGvMeudXTK+Foq
dIyb4sZWlLu//vBoYv7k0zNm0x3+CyrXRjH/+/Dp5zIbxihVfVpmfUvrHWDWyMllzlmEK2qb5tWy
ywBf3JRR/M1k7gr9cJkm0dWYo7tBP1Zl+qSWxonJ7CVOwo37TM1YwSgV7I0uIZ+iVRByMcgNseZS
bFjYJG+nysE0SspUcbek4wsfiHS4rGzxwNHXREo3LW11OsKdeR7yioK0mpkrpwyPgxZtnIlWThpf
q0lZuLn9PJHR4pI4OOGTCHr3GCYU1UZLhLGh2tcqLq+J0p/LYaKdnxK3RujgMlWAO2kFPWKvWrap
8RrmDOkaFVJOqNx7tfbamIhRiuFM6wzxcVfcgFNgrFIIzTbxHLXnvDhkLi98SvkcaLd2iiXGAbRA
P4DrVXNIVGWLsPWLjY6aPj21ExuQU+Kguw/2bR5uYkb3XjCs1V6wbm3kOWFz6Hv/doASkPsmUsFZ
22e0OUwiUenoUVaMr9zuCNxQdh7q1kQPL8SgrMXBkU/lTitcJrnWRDlLw2MShVuvTqAHD2tSP14S
tdy1NIGZlz74o8FdxyfGvXnu1dDhG1Rf3UJfFM4qbOM7AE5bzRs3TKDXA33uLMBCkOn3mTdf4jQl
2VF5QKK+8rP2CmjiouGlp4kFzGbg09jMYIM1fv8XdwxvSUu9q8C8KNoebgjJ1Mi0E/5H7RC0C78I
7nwPeb893EQhxEbamzuE9M/+6J0S4IuDCbGCniBoRtqTwzydq+HLYFjnLIUmnUNm0WLYZXZAfZOY
wiVclHxRdrW67E3taeqBLvbguxdFN3+1wvA+sO27BI4KT6zhoyCEW7Ru9Ain/OIbtKSznAOWy0sA
Z4jiJOi2rYv0ZRECKiAwE4XWDK7c8jttw8SZ8Im4JGeW9tpSUNcRiBfFxsrmpZIlvDPXzr0dE4Hr
I5KZq/bL1ATfCus7mWQ/6tLDHDTcN0pE3Nj8VE1+yKE06Mu+mr5AqtxpHuWqKKadGyXjxrZTb4m1
cA3ikFJRhDy7qrRwg100WyijcdLT/KnNrSMa/uesh+PqBSWtd0wVI1qSiiZntFVjDoiRSavaKrep
Cy97sp/9wFvPdiF6AaO9sHRiMDF9Lzsg5OXgfy5Cvgl1KD/bZrVjkvFQ8Eu3WXrGiREQQs9pTljf
fWOHn2po5a5efgunrTI3XwCxXmMnu0GBCb98WBc4mCeNVhxMTCvZFaW1D9R8aSXWy1gmn+rQu3XD
6FOA+b7vYEDQtQvc5rNH2TgrJsLsmMsXrb9DEXkLHv9Hqis/+mpeu5QYuzL6NM3uneUkVySpL7aZ
u0zNTz5KlhSPX+K+tGa3Rr59nEFAKXr0Dc/ZodHc13qodmNpvTgm/SRR39Rp+CRXtS2/TzWqfUe/
9bN6pwXqngjLI10mOljpU1XekpS1S/vkk+I6FM7b5MZUnrEukauh7Ulh2waziXymO+szlhdf2zec
f3NfLfGKb/FgCoE9oPc+2FM4A5NR7UApXbvpph3aAlYAx51CMGTVBvsiCDZtEz2aKNho/G7RfB+9
ATjE0H7mwo6EJVlhj9TosCp8VpeUAWwZ12ZGrDonV7MBwmrXpI4opyxSYAS1zSXDVgbQCatyjN5i
fqa7s558UoR8Bapm8NgXwcGdggVpOvu2DG8VL35qvqZGjs95pNyQYkFOte7g1Mk2MCyGJ7jz51pA
9tq14SeLasoGGET2NpqRz8xkg7iRfVt3LlrhqLzUVXnxfRvKUrAhWavDTee8TLp6+r8P4v58ePbL
eO5/N87bvhZimNT8fzDS87jZ/8/DvG39+pqnL/n3j4ND8ZKfIzxNY6ymm7qHJgzpuKGx6+cIz9H/
4RjI0LiNUOLRbTEX+jnCc41/MMFzVOgxchSnsutfIzzvH46raa7rMfszDcf6vwzwvF9r+qAtHBtY
rngjrjKALn4DKhR2OyF0ioezO39Jm6BCOYqkYkYACIlECNDQCyN0FhvlQp0i0nfedRfvr5HbcGj8
fOL7S0rb3ug0Ak55TyJfoY6B0IVOotclcHny4ZtkkmgHcgiqaf22KpwsaEd4plz/8PDtRalNEtZg
+YymKjgnXNfxKqmTIyxPkP4JqUGlJR5mTK4hL9D+yoQoLk0orxy0xnUoLbpcmKaa1q14YtUaU3HI
GQ3v9dAGAv7r+7QkUPDHRpvRSAYMoY6QoPB5l294PBvxohvBmVO6+iQXuszsedtblh2M2gGFPIkY
b0+UIL2ydtkhn2Ohyu7abjxaojkw6zZRYf1ZDXSbG1ZcPmOSvplg8j6MgWsfyQCFVtdoxbPdjc9O
Ecd3iDkIHFLIK4WMkx2hhLuH1CJkNcuOcktCQ/LfFMc4mH8d/HIMOablaBw+qma7xu99IdxMcUPS
nUaUNIEx2KbbQyIWTaejw0pDvT2Ubd5R4WejXJWPokywtNWA1DHLLQ9yoadqeUiTgCGlXP/wUK57
BakHQETbNa4ylZsfOH3ILHLRDVp6U+iQEd3S3UtdE0OOxMLrfsqGwMHqpJxSygowWCf0Llm3d0fV
eo4x92mRJuRdQ7JrUtXadL6dP9pYy+Khe5laCrEklxPmnhFqqycA4i0Rf0I13D29r8pteV6iwCv1
J7n2vvP9uXiUpl6M7FdDXO+JEp02lpDe6G46HTAZctK9r2uoXvG6i/1vu+SzCHyYDkQZ/euphtj/
/iL56MNzWggL+zYyl6qAOjRNn53TBiFgPJg3bZ6Az+psxPjxDFmiHMBExYxlicvTw5tpHl7tWqtv
29JEBD37Edttm8y6fy0yOlcfVh2HsHOohwjFxVOGmTFHTx1mbZv9bC3zvH3OO0GIFGK+VpgDerHQ
gVksfaqGtHrccu3kTnIbTmm8HoNuukXnI+pYuGE/XKn/ZNJp/lqq4+rnGiadXx15KOV2y/1tfttT
JcM8aaRnQlm8gz0EzdZK/GPdoy9wcLUtnfgZRtN0n5SzsqPzSwZigEhEt5XVMBgvFePUi4XqUls0
4uFcNNmO5Mzvb9s8FDdRrd1r2i02oPpeRYhAboagx1NvTRfzEPaHuU14OFaGts514e+rrbsKwdfZ
CMbwEzWaz4gTLjnM482oARXbZiJR6L8pO6/ltpGu7V4RqpDDKZNIiqSobPkE5TCDnDOu/l/d1Ii2
Xs989R+4C707kKJJoLv33uuJYALuUK49yhpf0P/+ZD6Bdi6fjKM5PBfY9vOz/vRcMKaqmMjbT4/9
VG99T8Et1C1qI8mJYJdlQsDIoRdMzktdXga98QqlrGYZg8RTXAA7cgQWEbZed6ri7nsSVajaTurP
sbC5jSnN7YAz8y6YDe+csKCT2DBJDKvtjPhFeUmokWPh5oQj1viqh66AgItdLn/pYOTIQgErWtTk
/xKP1747fHp94CRhhPwOOsbC+Qt83XOd7k6zcrR3XS94zoPe24beX0k1EgMNLg+RgjJR3i8jEeSg
kSK7UQnzJl6XmLX//rg99dMtVDgXPM5s8C5wgPA/By1+3MboLgzkMA2DucwEEO1alDJ3SNjGogBK
fK3LPr00fup+6SmNBgQ4SMn59tpFXn2aZhKeHtlAfD2p2tfmsiYuQYXSR/qL0h4aSBB4kKp4bXY9
ROKhQ6h+0Eruq6iHkq1dw1dWGsA+siWeXFosN0rfO41Knu8cO9pebHK0KEwCfN7HXFtIOI22Cl6g
UE5DJDPTiN4KBOe16QFukWnUWqMTeVQLeV9Zh64172WVn6S+4fbOBhY+4LMOM9S32lubgw+wrJCm
8T5G1s7VZqI9tEB/lVfS1pVAjfUgJvVxuuts4xI0Q4wgEQtDfCeDZhTxELgE06Des/w/vhefH618
L/A5WQRb2Dqnep8dT6NnBT4oOWcP9wWd8XnQzwGx6ITjNsnWCXLjLG3arA0bKIok+edk4HaBwWlL
6I0seCw2B53LOiZUWFyJWutbCQ5RcVmg+kDGY7Uip748DYkOOqUI/s461KQ6gVeWVxBpiIYpG3RH
PrX0JtmkRMh3CycM552WAcVEs5Ro0lAXejfu4ELuEHwRmTFrCzzxRNQT+lXFq6eLoGP83YSYAY5p
EFda6AQPoadG9VrUo/trVTawdiADEo9wt1OJFz9YJWC5yiaUUzim08LIeUvisiWlxQTr2dyNc9Fx
CzeCcA8acDzkapPclJr5tUapEA5X9XqNcEPvwUaF9wPvJwPgJNLsaovDUVs6FrBaojBW6qSRh+AS
sQ3iIbuXMg/Ey/cbRBmGRW3qu7LHd7ipSGJe/feXRHqDry4Vi3Njjfu0rbsGsUsqC/nfDx8RpCTX
yzecXWeT+TKtUiJC1xyqeTdFM2QLVzc6YzG6yoHDgWDZFPOp5Vj5ZSZsm1jqgSM1USUxqLtpXXvC
XSZa8woR+VCtdqPXm6vIm+sV8Or6Ya7CPXfU/CRrStdzb/TKF1kbk6J5mCzUHvQy5FRM9JcFe5v1
BC7n5EhREDdY1TWC4RlbgpBIuT/VGhHSL+VAaB+AcZ/VwVj10+y9IG4Wdk74PWryYE3YQE4IYaLd
ay6pRoXRhOgeDz+Ry1EeMj1/CnNijQdSJ7I4ufFmazzLwhe6g242vzk+PI+r3c51a81xAFq+ClCP
//6/Iq7s052ePaALuoRDf4e94P8EUbUGuGjih+ZdmUyEFnh6RkSDyw1WXiqhiAHjKZ8fCPAlF69g
SxSKqrR97k5Gsd0sKrfMD7rHOZ4Qw7sIbP0ypxwp5+hNUjBVBSbpLPYh5qwaWwDdgM+EtKi0ySIb
ouG9bodRcwjNxthGZXa4dpF24zpO1mWzLWYdmVXWOMdoDkomJNZhBkl0V5brBOGntcftFi2aS1W2
oKGUHKf0b1mpQBafGlHIqpJCGSFZ5SzJX9J0bUw6IusyYuwWV9t1POl42grUTLiSrbLhOsGkl1Bp
QKluZEPRQy8gd6HfFz0JF6hBIyZRDv3rFLlvRV96d3WrOc9B/re0AkABqhSVw0JWo8yDEDF32UZW
IeEokErzZDX1prsnmtM56+OgLOa6Um96FrcKKQW9s45w1a4K0Sz7lA1Rv1Ye7m2zcI5u2nfzQk+0
bqcM+t2lKltab3KOtShmfNwL6KNL2+/ALAiCpixcceUMmlOsrK5LQD+hvRRr6EqiQ3SJm89FQPPM
yqZfEYsjhGmJeZER9bL4RYNlnDT7xiqcrxcbrnxO83QSI9NIDe/1CcFJLSSDeSq0p96KVi4P4AdZ
K+GbkZaodgdZTRUSi3yyv7ey6nPjutHaRl3Jqt69+RWOaLOwT5ZmDGRPlC5YpdpkazV3GsLogHx7
VRHG1rz0ybQmP8uGX/p10UnJvPpMvr5/qMEILezQFaom6MPBAgzXsur14bzqWZhtZVUz+CgziwQp
WWV/jze6H3be4POXCoF4WVTyft6QDHyrhE+dNvPEIGZWCEhFJD6RcAG+Nu12kQgwNoA9his88aCK
e1dblZH6PQ7BXaNJWN91A1kbsiC9NdHIQ/hkdrKdOlb6afy991i+6hXbDjk0HcCEKW27n/TYOerQ
XhAv3sdod6DWMLR8gYRJNgYArJGqteDAOq3z3lyEKd8yhpjoRVz6vZtEnylW7sOauxSE1uNs2cOl
CKDfHE2rHm4cfrd6ZGwrvg+7aNb4yw3Xg6jMIwngCzT8lV7O57oD5tEkmvogCxQdyEKoh3knq/5g
VkjNoGVdtSquAF9r10AlmnVheVO2HAG+VrU+7kynJ7k4eSIf1/8r79q/LJO9kob3bO2MdUSGuJbf
xigrbXSrmB8L1/7SJTncSeKaZdGTo3OnEYoAExdG1TXgOdCJer42yCBo2SobzILjouuIItfRC/aU
Ivmme02xrBpbRCSloUXkxkBQpxPF7k2qanv4Bd8ilQOnCy/WqYuTZ3urRh1tAN9GaeD24T9S2Oaq
QD0s0mpjJTsLWyf6ydokhl7Is8ng/R/7YYjO7qctsYnLmegV09Q0AlbF2eDviwnInKMxeFl8Ezok
yc94C5VZ+45ijnV/KbRBuwnMulzGpkFesCv4P8B38Hp6Hd4Oc7AUnkNmtr20q5XzQnqZThj3P1MA
BVxArnDupAlMB8eMrmtsNSBcePNIfA715s4SRVPVzV2WVTCdGqg6VtBeTB/2CA8f9nS0Fr/bJhLH
uz4i/EEL/Tvdqr07YMak7JuVsZbVa8OkJBtV6dEyNXTvTk8K/Cll/6j2hkaME0VvBDoBgjm8XXlp
coiDd3TqzqRBz6Ti05yoHMnEZ6X3g7cpNCYhS6RuZbXIvKViNOkLf3V1yHXg73Nuh2+ejgTX1OsN
2jFj9IKywkqvm/BNH8tpW47E8MrhYwW/zf6pTmErkrnbR44tVr2uj+fQoObayrhmV6muZQ89wJkY
WuVaNkpTDjBlWY4A8aXNScfyNqmnFB8xU16KjIT8IXNIRGVKKHXwfb2GFaDoQSpi9QjCy+/Vcpkn
WbqyYIndyMmiMDaO02Ddy56enq9tbsBn11K+zqyk2Kep1qOaxwMQfc1fDU1gP9qjWd+l2rivizJF
PKOOvv2prxxq6PX32dUceMV9tnHNTH8xw+5Bnbv4J2ETz6ST4ukiqRV3oVLua0gYJFIrBFmJHvyN
vTaYP9A9Rpg5XXroUZ5h5s/bRjHnraxGJGQufWDj321csc3gtn/5Wvx9tOfkpbD7eQ3JoD6UouCN
zGvZYETh91iNOWeM0Niuk6jd5Rr+sVDhEHFZ2cgzJHOfgtXokge/j5KH2otec7/w0Y+hpilzf+7Y
SAeCsZZk68RzSZTorOyRx+JOaU3jNXCVbj/mMxRyUVUR91jBmat2uJFPnLhWt2aPftrZ7aE0x0ZT
xX+PvElt1vvH1O7INHFTeyurLSCdW2IPCMa0ar9cNnl5GgOHaFjuto+hY02b0slBY4iqnsDMUTPS
jeRPSv4QAXpoN86IQt9I6l+4/lwP2WXfdCxRFtffbaKQFlgT3LJyM+uWZBnrrJFA8yxqNid+ZytX
jefABz4j2iQwWLSVPIsvbe1k/H+Mk3OCzDae/2vcxyt8vJ58dR7uEM3t7ttsPbhdXn7nOAquH0/J
Y8QBMOdBmUHMYmR+bR2hHa1qPwJYlRAfXPfcTkq09yOtJ2TBNl6spCbznR7NWPx0jKp+Giuy4qfK
mrahFkaPekesguxReP3e6fv0C8JkFlTr+nmOhuomNvvxVqljZaNyI7u3SPjATVGZX8y5fdHHogoW
X3wXmgpYOuXZHnsbjBOuaiUcx/uYhIaN4mXzrZwGvVb/Mk1lhiRU/jMNO1OmOV6nIXGgXw5q7d1m
aYZY3uT+x1xenb3P5SrFi/gNMVejQJLIYoRObWIVj6lnP4YJv3/5S2Y1cDfDUOfxlVuPehwBQHUs
n2AJkkEWkeeFhyqKjWeouQN50Op7VbbKauOMrlhE9rvca4LdNBvWQieAOV0StBcJigNAvKpoH2QB
8dAYsu9Avrg5Ghb3tJAkiomFUIDg82Mt2AuwthZqBeNjQD3usY6yt7jX5299Qz6umyXq2atxYtfk
va5kQwLesld05WXuo2xb2GNyw8rS+9J5PA7FSFOJrFU1+Ae0XOLjZfVAgrfiVOpRriCuKw2ypEVc
hMrNc+DpJRsqMq2sgfR3wn3yLadb3MkVIGVEko7fAHD/XfZ58aB4bbwI54HjGb4sjwmYN08dkmdF
FPEwsCE08kfbj6lZ1dH1dP9OduhyMi+bMA6OsrGYqnDpZ24NRYy+ipLXKxFNCE8hbvQzzy92J4Fq
/4CsQUa1oX3L87FcKTRypFHZJvxjq/4at+MqtxP7hwWfmgCD3rgHwVLvfLPlgMXNi2c9zt9kDzsc
H4ysPbIg65/nOcIT2EX61/HjKrCUv6Xp40L2Cq1B//phulzcJWZj382ZGz6DJYZSgbxcXpbDsc3Z
E5uiak0wgguE0dZCtPm1JfhnaVWBt0vMtcQxiti/tVe5xJn0lViqEaidJ310LHO92iVpXNontQzy
+YXlXMbGrq2PxO6+Fwi1artQa2+v9tTgA5c9rrYG9UdbLftdnyGvCYjtn/HRkCk3ZaL+zW3FP8sC
7SSIJiqJw4rVvtsUvyOWxyFQQHaRDR5PeSLHEU0VQ699y+T7kJXaXZ5zoC7Nue2/VOTnolvtvPbA
dveer39xrdAmLZmHB1ru/jmKu2qJxnJ0M7rEJIH5RcKgjYOCZSnNsiOZxHgcyF0EKGuayiKD8HKM
/GTrIoZ6mUaBxLyNUyA5vntSvb475/KAhxp5ut05/a2mS6w1bZ6VdGcJnp4EIqafTi6iEDeJQiLY
A0oY3l1l9Pk5yTtQCYM9EvuU5GdZNJZn3/qWd0AfZ1mXxtJsHFS6Yrt5sMZ8aYtaKQiEI0QuB1G1
s6wFIbjEsQZxIqvknkJm8QjWklUdVPZW5ax/lWvVG9KvYPXIxrgJkmZ8KomVsZWy/lkgED3qffPm
BUg3c46pHLwmsw6JEnAPDPLkjcinnewKd+avTsmsJ7d3lE0aJfYOomt79hTwNGMe5D/zm9QFaCMC
pzfk/Q57pyE/VYtqay+rlW7cjCInPirq8SivYOUkE4F3750rMqysvUac2x6VzUtnrRo3ZjU5t7Wu
+6dSFH6f5etCLe2lFOqTNnmVV517GxPa9Mkuq5YZvoyJOu56aA3scKRo0sdME/rFJ2m7NKigIj5m
mrrAhPNmAeXv/W9ZMfp/TcjbIB9t/Zj56Lj7Z/HjPGrOJi9Ddw8WuD+OJnHP0Bnml49BLbjnli/n
D8L6xSODQS4e/E2HYOWaO9JPA8LsS1wgixLU05cojYu9mvTlqjDN6YtXsgKO0sY6/KEbyJxylf3e
bRhD46XQOQgQdme0833WBa8WmeTces3mZTayfFFn/vCjiv11wXkkeMKqAZKTFz9HH3dDnIzBKzft
iLQswzqXsxvfOKo137q6nd6OMK+At0etu5oytzvHVXqOJrv5m/DrVUUiwPdZR6Sqd9P4cURldYNb
pb811aw76CUZ8XFt1E/qiHJxmITNz5CwM4/Yyr/toHklwRbpJ2CXqPOAu49jU4HGOG5jK5k2Eq/r
Wj/UVHW/WERvbqcYev5AwOXXuPwpzX7ofTKPIwrb8zi3DyCtm7ViD81W89X8S52qJ18J6odmsrP7
YIyeS93KvniIRN0EOhFJssrxPHwENiqnnpC6ZxLEoVgzug/k0wdhsgb84xcvU+clDJritk+MHDk2
kwePNpr7MS6N18IcbmanUR/xGGf36Ak/WFFivkZsrndR2RlI2+TPmkHC+xDM8TrLDWVpOqSQLkhE
iO9AEhvb3NT/krWm7ju0eXpSSA0iSKXtWnCEndwpoYWfaupupd0RJmnvSYUhYGNTkZo7VbCgu2j6
UoY/A27UL+QuTYeK9MGlNHdBmKF6OLf7Ph2mL8n04197zUgEXuaKph+GFiovuR4iloFYM0QXxbkP
HDe8sdkvwh/peIEyIIS0DK12c6lrWZ4tAnD8e2WcyUfwc+c+muqNpw/ayROm3uiAQbcdmXy05Qin
lc48H0iZL280ttq3rd23tznYyBseoNMZokO2qviVvvgaIvdhVXg/bBR3eSjwdWcHuS6H2vmRORBi
AMHjiMieIYIrq0gtilOREenXO025RSQ0ONtzR74JGSZwxNUXzi8hvZL/y5Z7kSOfgh6KB4RV19qd
AqL189X00fqv/ZTe/ILvt3mMqu61s+fqoc9i/RgWBISO+qS85TGOYCIuzVM1l8m9Mbl/AQ1X3iZ9
ClewiicQ/HHwPJFlIfvbrmmvjca1+eWYxVsLxs4Jgq+lU4UAP9hygod1H7tiAF0MJYHEH0InI6Ky
o6heNfPsvBVq+yNGnf3e1BKLRyKKGDAu3behgygBkD89pv6YPbIWRjac/jzxsjVvdd61hKF+0asf
ZqiYb6SOFpF7GgVHuhJY7c4wHKINhE0UvgGLIvArgQZykeWl0baa96um9FC3aKDKSNvFHZRGM/hF
ISQhJ7iOk4Mhmi10/Fll2upbU6iIXgvuOe2/VzUO1m4l+FCOAFtt7eYhX2de9MMdBvXIv/TZtQg1
wdeXwOeiCr0JShlJnFvZGowTuN4ZKcpLjhh+wk0NB2Mtq7oZu1tXce1laOfpM598jA+BKGHZKl+j
LYIfl1o1dBz+Jrey62SZw2MACUS2pXmYPSck1wVIU2/8IClX5NvVj+wltKXC7XwrqxXE0mNnFS+y
poseKYIqi77z1Ftp88DgwD9PWUvPuJmWFrl59VQH58uIqgs3QRWmayJBdJQtE/UuUu0H04+8L9ng
2UshEwRsNHdvYqWLkB/o9GMzteU6b4ry2UmykjVpMf802DPKX41mgOX8GM5ibD5zsv4+nOBS/YhO
ermGYIPsec3PS4lC60CmKT5RIsxf9L4edkFE1p4lqtnUmRv8Z8FGtho1PK3YCuatbEVwycGvrum3
srVs2i9Fjg64Pubjy4hjpTSb4dFH0OOJRSlaJOwAq3aqtkRC56eg5k1LVwjoC8jPvqKubdaCr3Hl
VHB6YCfI1jkkf5cAvcckq+sHNP4u5ijSyKdO2GnKQUGQ5+tZUYixER6ZAn/zQnP7NeLF6UMSh/l+
QFFsIXebsphncKbV+CArI9wAQp/dYSs3oEE5vfeP4PnWBLK/jpE+PlhJ+DiEeqWknI6HO88L1HUk
1VGJHjFPA8FRh3wiM/5qU3gMnSIVtoHsbfKBnqRij2yoSS09NAbUNGHXiCi/beZgP5AJ/4Qa8Qn5
A/dUG23+FJSki+T+5N3IRrS14l06clooW6cks3a97QIQEGiMSEc+IEVG/ErLUMBYXLgZ0nat+p5L
ILQcJo1/GjIUurodBK+2r5/0aNDe6qQtiYAukg1B59pboPW3qNuXT+GYq4cyndtlHkbaWxeooBsn
dTpVpe/fI4T6KoeT+JACC7Ib9lA1akdlMKDSF6PwN+viNMsmtUFPn8a6Nc5TMj/Lh7kzRfpWSwrO
lEUvOcht7ARILo/6/x0ke2XQNCIRgNCGlglSd6BwkSG6VuVVLVrllR6CdbdBkcu+VlXwLb12/u+x
n6aSM3yyOTxV1mXWwKYWxDQr79X6cumOLmT5Cgf5nJX6DlZhGq18abw0/TIgI6VzmZNPtJJGWeBT
nYvjZcJO84cbIEIPZams1HgKAuRFiAVaNBGxBkKMXj0hR0LWp1fdcKtEahaxxotJ2huzmBCAKn5c
7ZehYcdvHt3fZmMgVm+vyq4cTsNekxU51DHA/vUTERvoj/FigC/fZ8Yz8K3TEnMrJ73MZ+iEF06B
/gD8mjt5y/clgQB4wg+B2JwIPwGVd7zUZIMs6rbaaegA7SPR92p3VFSpst78Cc8m3ppyjmsXmw93
WUUVgNTrS8hLiGGgsEz8ktfel9HsaZoNPE99canLV+jTKj01uf2Atmi/6IA0X7TmpLhc0nh3sQ8t
oxfKc4ZTBUeAd/dX4blQw7svB7VhqqXLunOQHUizTwNaMVzOYQ9muW4dtyGxaHy3fbwK/IvqIea2
OhW7mDS6TVx67bFKoU0BMtxeakIz29Ajc1zIeuTw9SkSZm1Ei7TJIiPCl4x5NUvXgYokpiGkt6/N
snclhhCn50JiVb5eZpU22U92iUK3ug1TKNTXF5aXsrUxJ2MRDUi4tJO2NA2wcKF4zz5gCXL0OR05
gh9oj9Y0/V1OfD08gXciP9LsV7J1nnN32RZutZIt0mY7GUJisk5sobWZOgI+LkbZ/j55hMNtZusr
Ow5B8kL0Pe6zYCofowJFMVwcJ98lvYT0sQoKE1xzECppuezLJ4QfOK+XjaOTAA0kgwm2dfHYWqhw
E2e1ko1yMh85tSUZVwRIigFuEoq4zORFNspBvkJop1J/acO2IH0dh5aXOxz22a5OCpPd7z55tPrG
uthl3+vp+0f/X+Zo/+l77SavPuzXg3hpz1znMresXd6HXi5Bvd1FFbIQLMLqe3kKM9jN/R9Mswu0
T4n75l52bZ3uXppkTZ7csH3900A510VYTLyGGIjgwh/nktP8YXr5spZVXab/fa5RvK/fTfJ9ybk+
/qB+Nr66lVhTijOmD7PsKWsff8Ef5vu3T+MPc/1/fED9qGa3nh1+s/vixmod8w7YeI2gVU7mf2AG
a7mAVHrLu0/yv2SbtFiQWpc2nOYbWe2TujgW0/QkazN+qsdaILLLIOwuK9SKY7911sKfFfw+n9O9
Y8lh+khGaDv2Kz03QDvybZQtk8DxXxpaoK1Llq08zGR3MnL/GUnY/rzBbQSxVBhzUbhjcUxmrT9o
ha2S0WTvI7317h2obPccX7pbBSFAYiT+sY0pa/qy1LK17CIbahtB9T5EB/IyTIwloPMW8Nl0lKbQ
5bSwyiM4m7p7LwfpLTsJ3Ozfr6aRiIENwcb2UtrkyK7JCH9KEF282mbzAa7ksXORhZHuKHOenmRN
uqo+arJNaYZLm3QdiVqV6wioC6fWR8+Li6tPH1p1MWbRU5P209fINaJVpczurVZoYo8RPaW996s9
iRNCwObkaLh6fGoy8vnAhQ9rKdgkCzUJk9Ol2hbtGpZtufzcINSdyjpi9W2Z334ZIOyyWpJTfgvQ
e/XHeUU3r9GXTc9PSr6RS7cghQOIS7PAYQH/TiCKZoE64h492QC8UfK+XEorakaKvpS9olaZ7Qsq
6WKVHQKjFtnGXrflL3SBmjJVJG1O4HKo0sSgxWzHvZWFlOQhna3rLjJ50phnCuctRbfx+1YdoKNz
4150WcRyKpi9Yp1b6oAsmLBe2n4R9kl9ApDDFhik0B9GUYN9ZkYOtlHHzgo+HtqHIcnPXds49g0p
qT9LtuukkovmERr8XglV2C3Q5G7GoMiIXyTx89LcVol/nGvyPVFkWVzmrzxzbRqjww8STfdCH9Ai
cfp00YkwZmnLpuz9SjH1CQCkmnxJ4sHa1rUWbnW14FgnyOAkmdoAMikcvKPdvv1iImowvKvq8anL
J2sne40ZunQouU0+IRkNalEItZYA40iEaYGm1t0pEKL2lgB0y8JMSfRs9K64qN1fG2RnV1OOiR2l
e90glXghbZ5emCjC7GRXabkOaiw73Kmu+TI4VbRLQvVZaVTjKIsAhfhpUTrTdz1C0eYXm7ysJ6IC
kzGB484I72OYrCqFm63splCWXcMC2uFMuiQT/DgkLMES0wuOsnotZDc9Jt5SdLsWyFNZa+6y3ZIU
4RqX4Y0mQ3gzsojWKsu1tS0EFWXjML438glMYD2bb2kzvcty6iSF3InqxdUhq5Yy/1p1kXr8pfXT
WJ9WjfSvBTJOyR7f3vyIs1hfVlkHic0I50ddzxB35xm9kK3SNqCrk5B8dydNAQy5tYrM5Tr0GR+G
RnfXD9Xu2j8Dqw8+Ty1uL8NNdIH8mC1S279ZHOBrC8iWxSmrnOJk+166CkzYmX0wUr02iCvZmgY9
qrEz/rKVbEanO1vF0ij6fB73+4QJ/qhlqI9zJyjDxgaNE88lrqDtAcN1yfpSD6xqupvLbQQJ63wx
dc703kU6f6zcDVAMRclVc9De4/7a/AgHF5I0OpOHeDLqSxGggrOI2ZStkQoNOauzEISzK/N1znNn
k+jusKkcMleQVYQcLZQU3GhQdy6YUzRdOA2K9QCVHD21TgWHD8u4qaPvJMofiqLE9T27SJsFSnMD
qzN58vwfklUlC/MDXfWvtmuXzhiHjVsE31RbWXREKVnodew/rxD1mWy30rjESMmlnCxwPv9ix6uQ
rVB0yfd54R1j2y2/BTHOWU/XkmeN8NsVQSg2351qvNGnGpJx2uS3HPYJRUAdOdbM11eZj2u17wOA
2bWRfcMbjfyl/qRqkXLf1dq0yfLW2siTeRsA1SKE7XrUnHF4dc6X3Trh48fBTsDOir28HNPys9tE
onodU5TK8OqeONICAteXCMCl2XywIhJFUfDonwQe/VHlxF9ULoVRPSpR0AhvAu1VoC8nvUYvjWPx
PeBifZV4JSoFRnvf62OLixy4rHAhxBx171Ggs1DZ4D2YaEmsmt5Md7JqefVlUDSl7WNplIgG0Ivs
0/dBGnvuQxcn5UJJQUeFxvgatm7wMMG3eqgsMP0VGaCgH7DJIkq1mIBaI9lebaWT7g0P1TU5Knad
AO+8iv7KPxP5IThMxCN0Ir//mUh3QxQISh40V1ubqn/PoOL3elCSaNUH2brKmuDAuV0In3XSgoOs
c/BurwkoQCkUrRDixUUnx0RmenftZJQRstCF6a9/6aSGQcGPQ/SXPcMMdbyCxYW3ysavjVF2t4PZ
D+HaAwUvq2Tusb8xu2dSElPygar8LAs/1/JzZoAdbogdlaa5ttp9MA73pRVV1tHOC2sTEufmGom7
QthiG1kkuWRhrW+KSp++Ou5z0RjpW5mnyZZDyndzHj93TsfdT6hOOiono5n2QDJNx7dO9VGEodrD
sTkpU7KVPdr+rq3JmGx1rXSW3djz3j8Vse9uLQTokNy56foNGFfjL3t4abn3c8Y5Iz2U1/lXlGWy
Jae6B1UZ8/Wo/aWORn2UhcIa9nIVeuAILVRBke1M29shJRKOKPFfb7i1x6E5aaibuO7jQ47+2uT0
3tEdDixU02NoTSbqZrkCBCDpg7VsLEEdqisEULq9BxNG2pTA9njEIf29cH0nOzidt2IdZH7t3NpY
+r3HO9Xr4AFvzM8iUMyvI3IBS6J8Sd3NcgIGIgfkqhgQq51HBi6ciKwzidYKWpUcWu+YDshYLD+q
YDhQpk6R65WtsWyVVatUAHf91jnCNQk2Lw5utQA8kRp5JMcMwXp0K+2p883wFhwazK/W0J7cxinO
nursZGPQYQqaDjm71n6QpiyJflZGnhxlzW0Jl2fIbY4kzMrhTopzzAabFXZpcXB6RIJW8rJHPUFN
jdtLK1H+JLVGKg+GhEf2WMf2wUqTnAib6ptcn+sE+y17Ya974shTo3iWslTp4MfwbGQJe70ls6GM
LopVuYP8AcvX+QBmf17y2+uA+Ec18tbAVu0+877j8l9oWmf/9BpyDEntKXBZVTg3P/rmOOOWPNpc
2bcyOvMZ5XFALU17yIUPnUCmHQco/VecB4Rq+VN/VstkQGPThVsZ+/ZdY+KgRjOqv/ftBicnUVkL
GV9l2Hp/1PMInQm/N55lVba2ma5fqr6Sh9BKjeoY9URKVHpSb5TIBphOkvX9zHEgebpR/gOJ+71l
+Mbrn3pkoeWdirnP8T9wPp4Or3wA+CZERRbyPNzShSx30REh+3uDPEAftRc5iEVSaFzmgQD5PsCK
8He2NuDeSdzbi5qnr2X55yacvcc+nzepvMcHvr9PVXLzYlFVxslZ+dHg4Pb+dZBhZN5j06q/DBpJ
/1PS+q4cpvreasrm3rOJHEq8rF+FVswPoQrq/60radOv5JjB54HCISkYc2HrRFXarvOQbBFAFKBL
0gXo+1mNeSob1d+HVT7eeU6V2Isq6AhlK4ajUmK7NCilcUrHw2WQP7jD3WA44WFM520U1na0RoId
TooXvrVN7URrlAPGG1TOOHsTnS/jbLKx1miQ4u8SMxOlxqsBecxXhJ9DOIqn8U52l0XQaS9jNm+J
EMgQ8+TjkH+kqkYOg4hXk1X5Rxp95iw008kuNtlZ9pM2+RHIztpHv8vnKeuGGHf9rK7j5BA5V/69
4Za+jZLoYOq1fQg7zT4E08RB7bUur/TCLqDwTdVGVkfEpt77RMsxG9sTy7p+R4zHI/R1fEembfUn
WxSpEiqrLMe1MMkWaZRFQ9ANmaOecVMD4UV6o+9Pl9GG81Z6TbMkV5/0HgSXv9TduVEbjwDJWiVJ
h89fmmec0OumrNxLL07xn7skBUNDGNGDGqS3slcP2xYhY3VC284tV2GfNmj72cbZRs/63DeednAn
tt7CZAqTtAP3vxkASB+lXRYl3N2lN44QlxpXXyZRN2/ILOq4dcOcGZWRr3bk4KX+sKG73NxnopC2
ppnInRNdZIHUGvKhie8tQbFW9knAGJ6qqFVJ9GjUYzGgoWyEo7X24mJ4mVLzpSoM+2eZNnsCD7K3
f+1aDvaLQlr2T/amnOG2710Rhvx11ixw+hfRtRCz1v87a9kOHvSOYgnI2jnrYGNXTo2aX1UWrE2F
7f8xdmbLbSNLt34iRGAebjmKpChKHtW+QXTbvTHPM57+fEi6DbW294n/pqIqMwu0JQooZK5cq5jQ
6ypTZaIY84/N9obmOkEUYSwREiZDVI07xVTKp8r2nWcjC4PLWCQfxtlwDnECPUpq+Oo1swrt2lQV
8lEy9abB20Kp3+7qzv/HmGkqmbElfIpBP5ILGI8SLbY3u7uUmmfsaTRoUlkDiL1cN9U7+9xr+oGq
jnaxSSn9xI466E46s3oag/4M32D+IWnj/IMxVD5lDc3bylIcGkrYm84oy5PYOOPkH1Ltwuth8+Is
i6J0BlSo0mQjPolKA0/b6V2q7CVEHHBHfdBUj1vQ8lFekftPCJwc1k+HEWc6aiMs1esnoZPr0xzS
Tg+rTW30zaDV8Vn1wk8hes5XGWoTvMwGzqltNS7NL4tD54fAr8KpyA+gpHRfTmOg3rfEjWI/eHP4
EYoZ9drYcHV4aP95nUHHN4I9cziPTzLYnTc+RQV1AshJSIf9y25XwV6FigwiB3KRks7LY7O/TLTk
bCTzF/ldf/Eznt0GYumPoxIiB7Lch7rCtN4s0TX0dk4Ec4iE/C5utdWUG3SkHs5rbL9c2O2cA53r
9hMtVcPGIgt1rk07/BgOUfHYVuO3e55iSVag8kPSi4PCWWy/Imq6FT56gdeeIhheNwWdy89mDt2Z
F2bzt6oFBqxrevqUtg2Uib3Suv7GJzO+AaEJpYrhuFfH+1sWMDOnN5m5EKndZpUyIKqxEH0RKSaZ
zUUMo1hoPLyzu0PVbRXfeNGrEOw2TTnUJUvul8NwKEEC3XSgYQ9TkWZH26urbW3ZACYhNnu2g8F6
9mLFP5iQsG07MgAQF5oIQviV9yghMgAkjK+5Ohx1hGwQETBOdLXzDitUHdGE9IQRR3Re9MapS/XK
2GnSUUWw2CQsBCm565LKRcmWhFvf1vYp8qFjXZNwknGLqm+zyrccKVvjA2CNcoNUlP4FGh9/O9im
+uJpSJzFhZlfw7hD7MpvgqOq1vT8IHYB5ND6MXE/XY4c7eM6QM/WPYL083TIDW+ujxSrODmfQgSr
T3+1jaud+2VAN5Bfo0ztaf5pzFD1AOnOkn80brjhy4OTZl+cweBUSfr/0tQVOjI1hfOfU6/+g6qv
DQsNPXuwwwTHqBpo9+PnpfVN8gUNePvoRoZHW5DrfUYm6ObUQf+XV/KamjXJ+FzBoXPx3YRvvFvW
fwV78Qdebe+cubUuBQUHqk3BdAClMDz2qtU/Fu0feT/1MLAt0phi6u3mp3MN85Wx3YUhasoSsjpi
81rOandOlSi+uH4dX0AVxpd1KTZ7cchMhsyfAUMAISY9GhntrpD1u6BhrheyuvxCKgVqxTT6W508
/yyreXnbp5NCy/v5RSxD36tIsHuv4roHxbzoxUh+7dY9UKMjXFYHJLWWq8oQa82Jmnn0JCvVhgPd
14rDeiF6ZJwHepG/Zk5zbKlk3uplkJm1HOioZ5l3hzv6lYM0ySvYN51EXW3fIjN0bjS+tyealb6/
2z7RZrxzcjQ4Jfa+3TUMNHmhIvl5NQedmCgGA2IE8OFUEV38u6Kp0oP0FysT6tv3mZtpj+uSgtKn
MbxlUU4frYsK0y5Xf5ixqj2iW0i/MjnOeVe4BZJdPMj2AsnxGst/QnLqZ9PY0ibi+u7XOfTTK+Sw
xpH73tLnMZGL7goOiU3xl6xkSB3NnzcynfwedBjiBWhuKtc1RGaxHmbQ0qD4qmtwwlRz82oqrfUx
ndzNVLvGi72s+jB1tgONNg/irFvFOqM1cs37EQmsEjWcjCNEvPVdCGl48nmnGqHIeNtkCkBmu3+K
zNZ5gWLSuVXcX+/BHi9hFzdJvifiTCLnhZeQlJ7q6mPvR1/uHO5q0oEu0MavXojm8rSshNbdbXLt
MedbQD9FvuimeqgmgnXbvaF+z0L1t9vMqT46uc+br6XDQI9GmAiCqn6tIwywaIPqpgJKP7ce3trE
LeGOxu3Yyz39riQqW/wAIPx9XeYq+RioLu8XE7dDqwzICeoXfEPOkdMlV5TB3AdnAgK3rIxFkEJm
wbJEnBBqwwD6nV1Iv+dWjGtgT3r1Hi37YpQeYTqJHUCZbF7jZJaH0IxsCu5+FfI5F6VYGqBnOJZo
UaKxyDwooTk+wgs3PupayDfu1zIPcyUH9GrHG+CR/T3QW9wSc2drX/dYvmnt0R0gf69CcnbncU8B
B/tVcWvn2bu1uvrJtpAQhE3Wu8kwNXH56OjJCUQipP1i682MtvuO58IbY4MgeEhW6NwvV/rdXrC3
CIIP0MI9xY1a7mZ6Mz47Yf7ZyOil9q1a+UxP7bXvrPm5LHPOLVMEl+eElhh43B/2gPS83aXNS9Wb
9akaBxTgnVj7VJf6D4mg9fBCGS17DTOv3ytaYVzQyWzINNiO+VD7XvOgtiqsdwN0Lrrhg5mX9X0q
1pqaYo6Al/cz6rfxttOQbg89nh//Dpxjp9ojxNFSnYrnY9xaf4nCrwxu2RfXdSmzvunoVoCJ6519
jfX8aj7CC/aXmCJy7NTCF9XgNUTXByCfyc+L5P7w1IwddFUNUhktPcG7pvAThMJZioZG5sBAgzzR
n6tJZjWSxj5dyk8h3ewQ3BQzP2/AK0doldVnCQmy5RbA291WluJQMx4JrmLs5OLGlB0zaJkA9+XK
KYrjZ2thCPSWY2y1aAjJwI0N9mOKsTu1akt9I24JNKbynI+Few6d4NsUJtVRKAwyx4WJ1pvIVMFq
ME2cqythNUAPtqczaYHujaE1PnZl+NpQVbpaoGM/+WUY7Ix5yB6E8j6CWv5YZE6+E2/eGflVT/0/
xVlxe3zUlOhPrYYxSVfsGG5XhoGXMm7/drlbHTIb6yl/iCf+tmXpzbAhyCwcFftx5nkqF4GKDPi+
XKqDxlVxIDICXWBdu/i1zKfgIvJ29qJxJ7Pf2X4XMqYdnYXxvPv/bx27gV4CXd+nHVRJ7UKVRG5a
Oa9LmXXCjyRuWUuMDNkSvW6529S6h+NJ0zarQ/bG6gQdp4vWeDgaVrGhc6M4hWibm2ZmO1uUbjPO
bFasPHRzhfqk5mYXmc2Lp1d52XfAcHua3UBl0fW7yoGJYpcjnf5Ep9mSd8vqxHksuxAqhDL/MGnT
J4UC4h+JoyF+nSx9qwNLkvGbLvUqGu364GJmUYLk0eh9yGfrKMqPdeLSdZrBon2StTWoPZV0fThE
gx6dHFlKkBbafnmQoPu0bvIvhp1MJ02rKAempU8dfkgc4AYqryJzkufPVZPBi2P5F2QW8mcxrXGy
tDorRSOjRwIvc09NaXVfACz2D0q0NBg1Zv8HVKS8N8TqnwMo0P2iaXaOGt/4wM/9u4ei559ZW/Cs
CMf0mVrTRs2b8HlGb4JGeT3Pt0OgznDgx4/3qmm7VEil3BkXHP/hPHyUldgDXtHQibaKbWM42taw
g/QhSPzpY6E284V+XejaVe81jsbkBqTDukywiW36oG6/kFyIKN8GGTVYlsnsGYeaLhAw8Km5tdzJ
OKTShaWqNFHmWfuQTaH/JDaZZZn2NTCRR5xDQMXO8uixlqEyPfdm+eOXFFHL82qHHGR4VHwXnRQC
SghYTr2O5LtZK95L4AMqjJEnJVEYwD7cDNCELE21EKEnD4Gp/EFD+c2MFdPZzWVkP2owzFBl8OcD
D4xwpy8ImbIwakTraGCy5lb/PPlgM2S5evvebR9lKV5ZqmiZoZBsJ/F/6KGo6JrI/QdL0VGFXZo6
XTcbdgCJYkhBaPksIuOvMXLrm5Z3ydf+YRzm4qutwcisckzm0fp9dsAPCfME4FT6kcz5sFJTtBQD
YLcCVz5MAewWpTeVRyqnlNe81rozYKQB2iI5mlD7O8NFWNcWx85hfpDrWBA7X4PQfB5jL6Qdl27x
wCqjz+C1hu282IIgGLerV2ZiK3yFDgiH1sdEL9ASaPRhO43zeHD7Mvc35AW7Ux3O0UaxFNbujx4a
a9iZ5vqRyqd+amFT930TLiexZfQutQgCeEh9LDEyaBbktj2B7+xD7cRglvmjh7ATfp6jsdAIlM38
Mtpht8/8TH1QMye8Ah5K9gHEe1slSKOr3ShUzeE9js5tEpFgzOv+gJ5w+nHOC3uDpI/6l6dEewS3
xv+gNXFtRy8GZ2CaPEL4hMql6ZzaZPsQU0S8xnqRbvs2zHcw+EFSUybwqU5UdkwOygi+RyDI7OXZ
5/KNAOXtw2XmTk+Dm+UPUBMn87Chh2fgLctUbnHbKrfRCV+jPE7OshJ7mCf2OebNFbYYpG1Lz4o/
AGZIPswxdIDaCIZmhiUy2UbuJyN1lOc6758C1dIewoXMJ0FTk3L3Mn0zhMXX3OO9eTVBl2rBTJY7
S2vDBT6y+daE3FvcWBmOlhp1SMy500sDF8Q5XrwSwrsVCT4VunKOtfDOu84pCchTGzpSkPwUVVo3
5k9mR2o2aA/cLJUXM1D8F6+A4iHRtW+yEnuGpPZhKtAzDJvZv4dZ0NZv1SpHinDZ1VeNf+vpbeZm
7n40rSA7xWGmHczJL1/jqTsUVNj/ChWf0lVkzk+K59VXuoeVrbzeJ72LLITF3z+yhXsjmLNzl2ZI
QGvRa6AgN4CGlfFnESPrKqXTdDa37aDFP9oopTrlV8EXLTa13QSsh6KE1T3MfWmeJiPSaWIzPjcm
cugk9xeWOETHzy1Ij829VuBNZMLer/vFr5hLbSZJyIPJfuDL9r6c/QyCQurRkZY+ubyVXHIt4cGC
xLl+rGvKS50Dj6vrjsH5Xm6CDPIjgs3aqa0629nZak9qeBHCmKoB6J42ZLsus5Rrx4GMLGNbANjU
jVczNk6DksU/eoMkVxtkyadaCaZjACDzlMVzsCstXi4cJVxuoiO6gCrqwGdZyyynnvrTKGsZYMuK
9+B5bhUN51NhuvUdOGWWarFTtDjeoWegT7vJvam8CJ9Uu29BRSwKvMMyyEwGz4Cbyo7DflPARG1t
Ko2kZeeEewSyGroDneYmM2jybV43A3RFhuY2CkvBL9satsYu1wAq4AIV7A4rXaSqhgpaEsuBR4b7
OrQbd68k7XdrnuxzBS9EvtF7xz7LWuM4ctb5Af408qO3z37V87ObGncL2gWaQ6fUduYUDre+boab
zGLS/FvQT8pebEGlBvYmV6dp09Kvd1wDJdoLi+9opOend3YyTdfK7M1j4M3PhV1+azS0QnX6ID87
Zf6tGJNo42qdf6grr7kEcTAe0ynVb1THrJ0SRsYn8ASgILJ4OA69ph6CLg43LvWFbzLLaSS/z1Zb
udqMxqGEgJaL35Xai5eMT7BRNl89n1p/7wQmmHOWkLEU+zCJ44c6s5qvgCgSeOuy/kmWhg8oKnG/
IKNZ3kjg/ZA9iGJzD6tdeydBlmrHu8DndifLRus+ZgDuQ71UnloIc5/jSc2ASTSvspIhb3IfJKCB
auKi7p67SNany+BRU+TB0h9pUqCAT5rrgHjiAjzRtE/m1Don10BsWrx5qFpPeaC+yOq+4Sl1m/5T
6GXFHj2aYW+qmvXcAck5ZHQ7I+pxA2QEMDn2jjXI/lu5DPochQ8azZmb0Ybqe0PSs7wZaoxAbK++
ZjmcLmKqcs87pZrxza5SONvNCKXJrKqA96nDU6ppjw0F/I9i6tEf38A3F569No2AkzzSN5Loe1et
mrMMlmXaR96loUnJ47Nbl1+HWu0PoIQaVH6U8RlmgekZwtbPeal59CNhkoEHV7cPrKDhvvGPrawz
47FM9JNsmped4izZPmT+f22nXFLvyEXymhzH0xZhwuoiA2T1dbmpIJXbZPzCoW/AA+qtKTdOF+C6
B4jZIbvZ6+AnpZ+gsxKeLDBe8BL6D+fWO0cf0CvtGsppyBqUZeQNY26iCp3X5RVD3jNmo3K5E9kI
srfk1cos2UQWcoGVU9P0l+skvG0ahze5nYZXq8wf2slBiLrw+6/1zInoXkosZpqGrVQxvtocXkKz
tD7ntIHfJl35W8zqTCIQuISxn81xQuU2jHfqksNHzlN7sPT6D3jfgNeES65/ddhp94esxC5sazKT
XS5OWb2hV1u2ixMaFLTmkC43iuFMa/RwbhEsv8+0Dgnvden1Axn6OPrg1rPjPSh8cS6RXb+G9VSd
Ur+fnsv+EzWs/ubIic6OgIfN1czjd3J5mtnNp6bMI/VE4rE+xVVAKbIwhkMHKIcnkxmfaVM9gT8I
Fg2nRfvHH56Lzn91abR8BSk5HWlK4Q+v9aLX0NHbTZJkIa2JSfulAtJB3TR6dQtvuoxh2AJcZpcH
T8GudwHSTlH4CbmRbDfpY3+Zx4Ka1zJTl2G1rcu0zr1ys67Z75q5vpk57Dd5e0uUsuRxX2UQIcVb
3ZzGbySzYtj8XMA2asLBjj/5tIOh1/cBHMRN0H9KWpB1XaaCVhNvA6VsZnsbcYpJG6KnJLWyJ1SP
lJ6MY1xXR5rc8/oF1u9FPTuo9i5CQxcZHHCFW3V0+Myp+k8MUvU7wLVPjdoOn4sC2M0I9e3R0Y36
7C88W2X8Y0YCEUJcL+CxNy84mcr4aszdcMyM3Nu3WhztPQjsdv3sBM91sWvg4LzZjZdQMrMn7ZAo
bb7tpix8drocI9pUX6tRKUjjsUEGLTWVs233L8svMt/nMc+yus7P3hY8nRJ+yNupOA5Z+2cAyOii
obyJSCpfaylhyfDLMcu3v/T/qXLFHLAuMzuktDWnav3Qu9aP+9O+bMrvfE5yGtAADGns+Peyyslm
mA1a2zldzY5SW1drGWSWuKF1hYhR3UE/Y23TYUb4WIxrYO9mDzUqZWexvwnxVNs5gp38oca6dRXv
m5BeqxbdMqi6V09gUkFBQ/PstuncbUg+q4/WWD6MhT2fZGX0k1vs7o5F+ZOTVPHQgOg6ccOPHyf1
2NZVcc1m8NSZBqAZme9w3IgR5immMD2Nj2P0eF+JIzKnr5BkAN2CvotjftL9jYKTY1f1j9CpSTrF
zvgBStXh6PuRdZpMt7j53Lx2bZWG3wynOcmeNK5ekrLi721AzMtP/q66qadQ7vcfEsP9kZNLuYjJ
Irv65NruSVZTXA0ffBsaoAYK1X01NvGLbv8FDld90eve32vUZ3eytDlVbhQDIYCo0/2X6MoB3XpJ
lvk45MpFa82jMvr7zKijr0M8O2erQXCSHGeHppVmnakZN4eFOhNOO9TPg666qF5SXXqtpv6auDcf
SomzV/Q5Ah71wbI08+RnUbZVNb88aZAPbot+nMkKRvEVuft+8h4aO/oymU69z5aiJvjZFkFp19nV
LlwnIGt8uKSXNycZ5uUNaV2utqC5TWUS3n3aEvU/Q99trzxqmmW45FPCi6c4T46nuNzBSYAl+2lh
9o/nsEB5lVleGNTwZQ2+rHjk3Xq+OPlZnH67aMOtzvtey+AtwlL+HOig74Pku4a2AOD+KbkFlRtd
6lDl/pDZ+VfAljd5C4Bm79Xhq/Y5inMArkHsnyAiaB9rB1pgLZ1gFg64u8M0V1199Ei/5law6frB
/txD1Xfr+ukPiTLMxntABYyK9bLJ4qV659LOc5JlnwAecrTyZXJauhgn7x5FubVGaTV8zgMIy2Ky
jie7NeOnvArQ+J4L6zOHMjCf5Zj/PVafeOZZ/3Hj6XNVu/VrHcF7hghQet+tjqpxIn0TP3HM/Lm7
1qOU+3RQLLtFqDqyUT0svyZ5Fn+iWTk8WVlsHWqLB1I2wypK7/JfZUfzv1P16NLCOXlNNDcEUIej
4S8S4dfi22ypJiydZX123Np7GEfE0fxU13fVZPa3tOuVYxE4IwmApHy00fM5eABEXlD8NbaWpftf
naT+DgqrQpFQBfCwsPOg9QJA3IjORjAttCoFZ2QbzReE3JzhovAGRSF4PsnKArtV0XRTxtVmjbmv
7z70N8aLuBpNg3omhMpIlvcguYpfwo/QDAgl+r0Vwr3EwF9T+GQDtnOj/CqL1RwCTXgKZ9glmszV
j+8cEjwavb4bPXi83eVqjlVlKuQ1UXiqk7hvKTC0kbHlaXJNY9f6EhQo4kYBHTsTecgvqVGhjWb0
zk68HpRe+zKevaN4o7Z2N0jqoeey7G0c91nvXP258eBRjsIieUgcvjRlZZ2TRg+vfXhAYtgcgAaF
zt5r6SbNk7x/DMr66kFwFWw7o9RvvgcUpIpeOk2LSHYwJLBkxLBbPt2jcqt8ITnoXKK8oXl7VqDF
VBojPkmw7OUlaNrC9mse1qsYFLH2Q6/bO3uC1Y1bUZgfe77+WyqA7ZVaK/ijJcU0D6m7j+Fn3vsQ
GXx04rF9noJ+T/ke3r7JogKWDq5+kmCFV72zocKiV0Jf+OiXNFDDl/GjdarwtPZbyEl5sZs2P3ux
r4fnX/Zs6OqLF7sPZmJqFxnmJqSM85tlYMY6Lz2IBt7jrBbpnPfTNxtXP4o5+h60XYYMOhdXC9hb
KoRdEQL4pzjBa5W9jcc420ppQYZZ3svXusTv1xIq1Yp7MUPWCIme6L53T0UUUPZ1LVEBMa5W13j1
cRqddqMNgFU0arlXP9Fo95Ipyh3GNdmMQa6DLK7Ti82LHm3gPwn1gi86+KL/4s+rCmjzdNtqab1K
msNKoLfuFBsN+/OhGPnDFUetIuw0eoV2Kjjt3rrI+SzorTppeDxY5n0lvl8r8S2RAvuCNfUeKd2f
vyLrKLP3ICy8vfTkhlDLTU003qT/1kiH6uAZobcTp51l2QdIscR3H/jj2ho6dKnSqmv7fX/17eij
OGVP4iCblXtmfkEv5hs3149dYigA+5ufA0c7kuTNVcy54tsq+WhN3cR+2yxaF8pVLwyohsQP2/Bw
aAEScHS663m8SciInseb9ZsEjbhknS+pm7vUxxu/TGn38DdTkNmcI1ooxkhFVfBVNhWHPSTdeZ2J
NBtyGcTInMIhmyJTL0KPrFOnBZpL+dtp7Ra2FSruCY9BfSo3wiJkLrxDQiW0LsW2MhApGmCqNEF4
VUIkGDSbD2bQn3bS1m1kRvhsmN9z4R6UlVp+X7u0pb4TFD/u3ITWz2hpQf/X/ncWrnHnL5QrUlbo
NBcaDLV3D5HTOkAbDAdMArMuiVxUlOwzQmXZebUPlQXf+qB3KLeoybhZg9cLaMtVlr3kTzIQFP9c
OPfQajVVspwZyvJPw2yXW6pZNHkvy7wdAWMus8yb1IfaTv6m022kZ2expXm7BSscnnM/iIZkU/ph
8BR0pvohzed0w0u8fi6rRPtQL45QrR7rZSURrjnpuzT3IcJaNshASWNTdtSy+zF1t3Xaj/ckiN3o
n5MA6ZqiDFFYqDK936uVUe1cVaV4AVYHrkSvPlGkIMVboBzX+xXALOGmuU/52cR3PhuhrnnPYiPG
d0w3Qm9j08y0LToa1VCJL+nHghey5cZSGAtH4j+r2Z3tYYeIDoq3VBzv95W0Mfe8WlpnuYX8js7T
i6d22wLI3MlN5909SGwzJaYHv3A+yYrQ8uGnNIsT6snmDQ+o7J6nZwPE0qNE/+6iMN1qm2Tqvfu9
spEbogQmC5ko2P0zDEfXolbpyXOSpxVgv5iKxXTPoS/LUBmSJzWDUNKP4pb2+KR9nNrmx72+p+Xz
Q6fp1k3KeybPkh2shLyLI2xHJ3Xs3eYFj5RN4NRy7bNYVrNtdt6iLhHCjkSoDFk7/TmrinsUAH6y
/O7VgB5bWQpwX2Yy3OH5aVCR/dfq3RtbXUETppga50GUimAO4yCwVAVkGRbp4Z70/7W81wgc2mGP
gTpCxtjyW5tMJf4gg4WkCewimn5MgRHdbTaNOqZXJ08SERpm9ETv8YlGCp9T2xjzt0JDOUdgId7k
sa9eDIOWLPlS/Vo6aefvesigto2ihTcZjCmIbklASrhwdOvwzpGnYXYIDepe7xwD7CekMKhi/LqS
QvfSxhtNyEF/pbfspj1TcJ/Pkt7KJA8geSwXR0wB5lQM31Pdr64ykFmp7zNZBmr3vVCAw7yzyzIz
1epq+pyVhgHk9u/211MRb6eEjA6woWC7HEO+OwjfDmM6/ZFZCFlrOpxPNF+nz5qD9vT/McL1/Z1d
oPdSBu5VmU3wKVlJabFHSfTs6+qmzFt6veIxpcRewzFqLrwJMli1ZVzq1tqpdDfcTWKHLLZnH53l
tYZu3X25brNL69XvDBpc/r1NW3gX4I1PAHxa6n7dsMYVZlDuB6oZW/GKA0XkZxfg5GmlbC0Gmyp1
Fp/vzK7L0qr86Hy/Ewmra7Dwu/Laendk0mAmNvH6ngntb7n1hhyB0qw6K4gsX2u71a51hnbpZq5g
F4MDF614A9vi0OFenTay1notPGYjEt9VT/J4J365hKmqxrZ2Ed+SQBnGIo2mhe7mNZyLmscIFxPH
/Yr3dbnVOMDsjWr0Tlo7Bh9s1//klkP6R2Fa3l4fxwIYVpT+MRX5TqPYQh4yilHoQoZ6QCjgkKll
eqyKoNkW7ahc0Kmzv84QoC+cmjDjKtAVG186M38ZHYCpehSjLZBW88nNq2gjNhn8UG2fTahpWygF
7nbN9r97A0VCCdCmdudarkUDCmkkkcWxipBGLc5LsP//Y5MZiX9yScoCaJW1BPqu9TNQHCvS9d3m
9ao6ycKTBu2dpOvyNUE3ZX8O/RjTLE3aWpySwpPlP757tm+NSLU/xwpou4SvZtmIT663+v77eoOa
U0sw8qNmuj8To5IdlWWiOuiRytRvnYPf+OjUo9lSHdY06u/2rV5Ldd9us8aEtxdxt7VBi5tMfTMa
9y71j81d9JZO0/pRJHFF/jZaJXLNhLwCOMziIDHiXgNleR9s5cvUh8ZhJGdKUptBD1DkkRnU4v9l
+7/GhSC6YMqwj3K5oHV/zI7lHkC0ZNeu4eCwkakMJkDCQkMQuLS97LraZSa2ufY5f2fBg5je75eQ
NrKh76d8SUGOz1j3ymyQj+Q4tUljU71YvHNQCoPnzp3mXWWkvCoADYTChBnAFa/YyFQGqgpwrEAe
XCze1f7bYLmMtwDIxL1e9X/adMQGN2oEFm4Nlr2yozC07Gz13zmEqsoWypv5Erb0lsYIRSKxDASs
WyBjaanN5UmmEqPzlN9ZFQicekBcgRbcVL3c3Qj5bGigLfZLU/bZGXzjXOna26H491K872zrNrmK
hLyzpYjiUlrIYCdaPkP16SRH0ee/P3O9tOLWxR7ugmHjLCwYlmI8BBmM61Xr5k+gPBYqhQUvVs36
3fHWtsR0jfXQNKMLCegStpjkSjJbnFo4IvVRb+w+IQU09B6J6cRuo4WJNrlUsd78nKYBeocbo1xq
jUZID2kTw6agQi+uKhP0/WGhaMB2cofX7XGcjraR/gXLNB6j5qRsLcPPyCZUaCpCUvC+R/yOmcPs
vDDmyb9PiWabtp7Whmbmv//h4oV80YYYlP+RDOa0cI6YACvA8+O5r9f/8XrF955UibNNDB74AGN1
e6kbBzraIenus7hUdPRml/V9Kv7ZjlGhXeMVq/vRWnF6EK/Y7yGyrgfEKLb36XJ1+hXay+jGp2ka
o3PnOcEucFEdH5dsRj96NBEqkuOoNf1s5BTyxNPVPaSGSwZElrA1Tic35Si+2IuIbhKYM/eVNliX
dbB8C7R6n3wFDBMc39n/5xKIu3WRrRLisT8EwHbfv9oVz4E/QqdLdpgTaLEjs+c74Fj1sa574LR6
WMc3+t69XcRPcPfGqFF6eEhRC73HIB4V34xl0KktXoOx4vWTvWK3FWTdgyQ/3u/nbmVRL6LidFdJ
l9s2dFzNXSFdlm8k0D16I3dTrMTbdw+HueBlTiv6CgHlcnw0+AD4ACp741EVPkMWtch+ziM1H7wW
58V8J2tQBe6m6JIYOWLcYnvjlvBRDcpjGo/fxJs3oFdK2ESFmylfSJtkBq5zbAAXLQxN8zTVW7gW
+RCk9RJOTbT6bCRMBmF0opcs37qmjvyZooEEpSMEyQ5NCS4ym3U9uFDfWshLF8+baeHmMTBf2SUb
lMBsNo1Ku3bs0OxgLo0TC93MfSa2OYv880ib+Tt7uGxYd5WjkdFElsIb/2+HhKx7J2oj1AX6cr9+
2GCV8QNNyN8E89OoSxnOHl4FH0Sjy4AG12JTi/lVImbBDP2K+582uUC4oIzI6b65pmyYUtg9INpD
4wo6NI5986dWnQZIC9X/SJc0Cin+oU+G+aCGZfTqw+CwKTWyyyQecsADyD4icv6qBIF5DrvGJhcQ
K597BGjTRYmAl4dlDDke+ctAH8LfapMae1ndYxzqitZWDOtgy0ZZU+j/uXt1i+1+8TVGSXz3/jGr
LYaP4ajQzC8mC3lJf3//WG9Esmxzn4szRW71YbLtg1I6CJAFXqddjCWXLDMZUPv5hgLPfBD7YBf/
xL3Z8l/TX5vu8bLV+vd11495EyOf2HrWN0pVwGiXf86ba/92y3332AUBLYofdQfwlaKMn/JaD64h
Nbqtm+nlH/DmUEC3NevRHHP7E03WD2LPfYV+dXd0dwj2gAX6NiBrQtcwwGqHF/aFWaX8w4/d58qF
GBc6h+ZJrTQkfxa73XTO1i+H4WI1H1PHSHZKHqtnGdygUc8REqLZ5v1aXGvk6k4g+fi5Z425X2Nd
S7hjRGgxr9d45w7Wz30TXiWBuw3pYNgG+uig1oJ4cuAb+S6wGwvWcmwylJPtnAe36vK7UdbiEdFl
mYUamlbv96yXMFtkfN+7f3tJ2YMyC2gilXTJum/91PWybz5V/invYu7u2fb6E4W3TRZ0+jldZM5N
XrWMrUxbVUeLfLhLnC8BEpUvUeJflzKrVOVniCzv+yTa18ad2TXGg2wTUwPhBq/Cv7aI0WmsGpQd
uoYqIEyE70k5LYPMBIkps8KqtPO6vEeXAtxc9/hyjbvvfex6PbnUuly3O7NxrPo6AHcNPnQNC3Sb
Kr5j9tsJOE2Boijg0EM7NNHFj5USou9eiy72MohRi8aq2MB6C8u+GHSyyYfc7L+92bnuAadj/Ay8
X//NlUu6FC9AUwwgLuNrG1DaapzqmT/n4kpPMVCLmsfkZl3n/JGSN4yU/0fZd3XHjSvd/iKuRRCM
r2TnoJaTxvYLl+0zwwTmzF9/N4qy0NNHM/d8L1ioAJBSd5NAoWrvndLd+dAMYOtZZyAXj1I0qEvN
EiJZFk+VEAwouIBo+z/zfq73bteKK071UCgkiwBJHNiydBscOoorb/C2n/IjCUxqZsfF8pb8dBHl
qEXkGhCQqxnLZJh1pFUBbdNw/a7Uy+uUIFQ9WpMVqBun3nr3dC8yfOEKflE3e3fzYYFUyjTprOBO
Obd13W+KfD+Ps3ExQPLTFtNYVzuEE8INTj/nc970Ze1TlxokRM/nUilJJotfpXw6K6eHMSSuA4GJ
Pa+OpOQ8qmr/bvid9mGSdXzEeoRk9OGrAejGPZc1PdmCHA1qTJk0aAEGaDVURMbZAMDoTkmOndQ9
GJSOXNT8sWDbbkFVQeW4BZIl0NjN8tqgFjnqcNwOGaH+BUVLeu+HdV6uPnM+IHVDuQOoctp0NssC
g9Zp767WUM8X4Wk+o+BGrvNoGdf3f4PoVCKK4awjgve2eRgLUFw0OMK5zMjywXfBxmjqRmOHpeFQ
Aea0aMTqgxhmBprR397UW4eYgPdufendivTV+3HGJK+reWej5JJ83CyvUfEnpwTQ9IQivO6LZ/co
DCsYUmKTBkDC0eAsoBetvPhp6fslMAQqTGMwIAMfLS+XyzBHlrVDpKVDoNZEcUVkc6D6gXHukvcx
vPSmw1HlOLysk5ClK6z+VPBJokRiYroGGar8mwm0HQCGyVkSydI3i/qY2hMADmQzeDxDZhwyt1uQ
LHQ+Ke+6rO0ZtCEqZ5iO6LwcU5bl6+gMOzEAAw4W6ASkkk9PWO6xM7mR8XW8HKYuaoIk7dBF2ZkG
rePJ+2H6oQNGNNgNdkgUxGl6vlTGCRS4eKP8vcFhgnFqrOjVUOfub+9/H0JWZECZeOvQmLVP05Ht
Xjtl5tl2Brbn8kFeig4P9lY+40mmnmqUzqE3AFnWMcpkyYlmr3KRA5T7Sv/eNKT7H1zuLvfeNK4A
yurYZ3+R8c75/e57UzyO1OltRtpmFKHvjb3Al+n3P+af/1F3lxwbVMoWbuX4hQDiCiqf+5MFQg0B
5ELASdhvDepQoFQyec5g5wbfkRxEw8mcGID3X6cjmczUU5dQ89zN+3BF8nnQPVyK9ZWzsxogPMj7
VLfwj5ckl/UGacjd1dXl1r//4VItTuqBMaC3ZpT4XDPrA0iK7bMt4w2LPg1H2xoBHgFJNTxhKI8i
mZy7txH6kMDy93Grt74gDL9b7auGvBw+rLNHRlE2PjYJyAEJWbJdv8oRw+qHutSUcnFSy8ag7wjJ
Cy2RlB15dvHWEGOzDpzVHGUHRvgdeTastOxADaLeOhNNejf/gAQYGyxYAa8d5BKmOJ2iprbZa+/f
dayOAbxJPnwK/6ch/+vUD34P4v/pLh/GPohqKh0cfkGS6PrGTqMdAt0octYHgGPlFt4WAKcuAdNW
+MgABoK2l6I2nrrkkwGb6rCM3uclA+iVP8wCR9pyMDW2BTLhtgXsk9Kts+IsegBTleFuaC4tcgwQ
GNEV2uIvhKSKTZGA7EGuHqlp5fpuzQTGMqxBHo7xJ+l6aahTrHk2lvUTy2bQ1/MEBbmIaapCX1vG
dptlCHGKBIwIaSQPnQK8LTBMLjYM5EYG6hGyMo36+5RrGfGbYeyLZc/H/BfwURDQlQ3L9HbXtvZX
wP6DB0crENglQ1WMQ7KjIoNVy7VYrGPIHtbnsAbJUV/z+BPirdpx0oZZQgsDPSq2nH0GVIs9AJPy
S4+A1SXSasQkRe4j2Q7fZdKRFVV1ry6kW82j42XbcLQNn3y8WQPtqpqMxiiRBi5L9bPNhLsjfaYj
CNVzJHmPqYMMRe6J/snCcVlfLdVZB+j6k4tMsifSR+04XDSgdT/oyahbLgjZEtBPqQGNM1hMQrUa
mxYFJ5vVUU7qWNZJj2IgAv/9zEgdF5FBnSOR6JpAuUXOF4B5cb6kfB/c1FArL27gIuz28VDVQAeI
6rPW/+5NdgS0KJAhfbbrPNyRlfyUy52uwzLYBV0wn5iJetZW2xnGEK6i3kXWjQx22eZAEi/mHYnK
wGvzOAojuiiV7qTLxQWlI45F/axk7okCYNSjhgJVnoxWUU8ZHvwi010A8CkdyedhiJpGzYoFSowD
wLhCkQGVk3NXq3bExzwCOuta2QwARiOI4Y0QgBRIu7v1tSEQcSjGndZ75imrkaBjlCi/8qlLDTg6
kJf61pAjspFedWpc2YBYpmmmOCBdoeFUzFdmNRdqq39baB7kH5SnKjk2eAWcqQllWoLtileRdAY3
ml05zn+xmVsNYNTgQgbl957ubdi/+65XRNgbL1h5XVDX9RuvTdwdwbpHedVdqiL6RRKhv6Mq5WYD
zw8IlYCSz7F7xE5cj1eg+AxFCM+odl9Hk3/EkD2qa9Z0ogF1nSbHOu2ATZLZyyexgNfOEdUeFHbZ
hxD1tLckNBAPR4XSN+DV8qCNWtwW+HS+uA2gAcaCfcsyd94NJlCqyA07A78sp+YPs+165FltmDWA
bvutXocOmstkRuCSlGPMf58l3x0rI1842ui5XgfkdGf5ry72OcewtaOjBaKVCzX8rWewNul8JEyD
wzVC2oU0sNHoBHCp3rpO3oFwoHL1oAOWSedHDbaad3bqxqiHOIHUPYgNK+580tXRgtUpues1Xn6k
XFCh7hs9qwA8gHlWH70Xy9Eamxp57mAmvHq1h0yUxMB3VeJdFYOd7JDlY68AV6RbAa8yS4QXlA2Q
ipoH0CtUiaTg20X56x1C1v9lUhcHyPqmY/GPwcuRvmWO45eiE+W5Dr0Y5ISyS01j41d9J2dDX55x
ZtYF4DxGVvqbIxlIrEJANAnUK6z1IrYYPdQJyqoRJBylKH+rf2hWbXnHSoLidfXEUd+1hGALrdJk
dSykZbYMB+XYKOy60GhqXFSe1sjO3y+Et0eONE8KrMkd43Pir1QkC5GZyGZlOFlEi+Af8ZpUDqrH
gDZeoBwIduIqWc0kr9wn5P46lGZ5Y0ghf0Bq/KZN+Rd/2wHOn7CAzcOa6USNaQ0eykta5FojMTPL
8a+SNrvVXx2UK+lAkABP5bPKkmSSjUD2WqdDft7raM8yuLldnf5xzodLKHG9IQAYTsAZ7HUwpYzH
grbMcntMPWpG2kwrOXszt3IL3dBOWJmpJ+Q81AMqETbXs/gBiC2+zk/DyKimehhFonJJF1AraGUP
plGvQ3BNphzoRrWcKdmAek6SIKplm8zb23p/fXDJZnt4TV/guTFqwTpRJ/MZln42/TYFMlrKYws/
ajb0wNCQpntfusr4zZ3kUTXdBrnQFOo25jm3AYsjB5NyTgEhmpgJkrtpclI+3By3cmPb1EA+aKwi
5tsqSQEKb4JL45a3dncKvTQZ/0NalAkht5xbqJI0bTFtQCHeGdGNbMjL6k/MHLzjrLXxkCONCqg3
p7Cq+TVBCsS1qwCVU6EweiVw0ZAdCegtNAAtA/asYaxkLQnRu6w+fcxj0KrisTVGFjiok/QEfGTf
Qgi58rljtGdwNLRnJntKfDSTT8LEBEYnngAWRMfJ3uNzJk2HP7LIAcG1fMyoJ8zdkymn55FhRZWv
7B6vvgCoPt8DKz26ABw7ulDvQUwE3rlp1y9bkYSgV1A+1AtHnDFu1BgPCa7mPAP1A5OuI3qseTBO
jR6xlDtX86HrRv2Ekz4dIA2dtm89c08S6Yc3o9JR7z0RcVoAuynzez4POppf3YEa+++69bZYD04H
riPBFGkoYJqkaC4FcinMi3QjIILoT6ShhmLFaXFGpeyyqlUAGJO4IIV5GsoG+QKsOdEuwREJSiFB
s+1rtMNQexG1uXjYa3Q4CfRFgUXl3UbmbueiNjaNG/Ozq+9IQ42RCeCV6ezZSbARewiGx2neHIs6
Q7XuPwTeaQBF6PF0kcirgA+iP1xY5ZdwAngb/b1mPeKwvI6bVaf+P2R98yW9+p++6ZUKbKLN3uhB
EAUwff1sCND1Bmu31qP6SN2xE5cYcDaHyWkm1BRJz8mpLS0Axj5SNerwtzasZBdQGXbA53JcZ4pt
ANBOMgGLRoKjOKmPiExKhvslPGC3n34EX7EGbGTRHyaZY026nnfbrGzEjaSstZKr0MInkkC9XV3j
AbXz3uxcUT3tXKlnanw+gZ4Zs3rOFWzHr3pXDCiWYKIEg7IeOB88ruNoR1IQ5z2yW0dt7i5Minji
fjQNRzwbYEN6YZbui8buPzNjCj9FsQ5OBTiJToDjRpu+0BAxOtGFZQvHhgpG5PcAb3Wcmg1ZzXA5
uD3q/UuARQ4+a13nAiQF52Kn2JEmKcoZIJDasu3u3oMsPbLAgCwTDls1lAxqHPUMSysPeWZ9JMmW
kyq3B1+WOSD1MdzDw5Rmwk6ZCZKumpaMTqFdlwRIMFaNyqwY4KiFVFEzMpDecyQH7MgXUKaoF6Iu
oIZxPNW1QF6Zdpyn3c1NHMBFeHH9ASy2cdjHQaeBN9vS6x9ZtDBQS3zIwR5m7d3Y7Xa5AMIhKgvm
J2oEkJTAhJYh5t0bLdtrcz+fx5KdgLtuvdhlc4z0sPwIrBn8GHpQsSf2iyti69Yv7IV8NKQBnrU5
BmH6wKyXyfWqfWcaSJ2SM4D/FIm9nRYedEu/TdGSHQt5IEIN8Koy4Imxi4736IFUI53PPLggh/91
BBlia7lUjtOD8+1NbyQDMJ1tBCAtfWhQx1gW1tW18RNrAEAxCLPdrAAAVN3fGd3BDo3xQiAArUQC
EHXhHmbULgGXUWICkDJ3AXJuuqiMV8gAvFica8k4eKZKfY90QBCWJyVyulH/kJ2pqWQvFE1tgMIF
FKx2rkVBNyERqv41OxYQXnEG5LqLgQWlZ5xRNdVHG+qmUqYemVsndkHhSE4ltpKZYJp/pyQnNcaq
BxDjPcqFGX1ueVHu1bwP1+qb1DvWOQ/mLivnnZmO83bOPCxCxIQqaDwXcR60HoSOGjty8IHlyCXC
WT72iegufclPj/JqIu3dgLsumWioxeZmCwyE2L+b7258C0D41wtysbVAFYCk8XC5a1r5ep4cY8iR
XA7Lq/yez2/dv7uYYOlZ5/93Py+0kJOyXhPwAxvPAEfOe7dAE5YMyLNchJ9464idSHJ+sBHv2rqJ
ZQU6NsJIzHOfqsR6hRQmXOFBFAzFTMDC6ob4IISZwwsVe1SmRz2QS6MGiLpZxlHKlu4tCTifuN2H
GuUhV5JYPSRHvJGQNyaNbx68NP+czHHZoIo7PiskTuqRzkA2DyB83sxD3X9KKxP7xqGbz26ZzSgE
NK2gDw9Ri8gVipO63qcu65Kraw7WAZDMUXICK02H2u6i3DSStWpO2h6gtJ5PkmpMSY71jyIZ8B0E
RKYYkGGYyJoo4FAA5HACU2vLUUU/Ome7yKerMXTRCRXP5wErx5te5dFN1JOxN0cdm4A3HfU0KylA
en15UBeGG2+ZADgS1VSulZZlN9pBPqFid5WpHBNMZ8gglFW95DlF7S72sEYHMHV/DC3khONM+mog
MRF4trK7yrjs1fp+p84kFXMiG3IQWNg7uWEdlYo8yEg6o9IqEFaWDJlnv6clQ1d38aUR0Yud/kC8
C5VhbuTd+MLCjRZi5+31swMc21EPslF0W0d0PUddvec86RWqvKbKu5BEfsmQpAeAaHkbwNJ5+24a
llNtClzgkGsdDgvapdbx5sPaSTDL3TLJ8yAkpQYZRtaFgWWGYGyJY4b835qdqWejtARPWTPZKh0Z
ElHiU8qoJUXuTPuuMk+mOdngn2r5M7BlI89+jhZwI/huKV7C2I3OpAOjgo1EM1SwIoC1cWydbQcC
VXFsBCiM0GYomxpBh2bjvAi4gI6FHxFqHPFLnAG9cG3cPQ6bwdG9LPMf4HL7x4OiuzMi8rmTswls
18HDSGB2ZhtR8ggsd4C1QApycdGMrNyhTDlD5sZvHRkaYEF0SMiHDzVW0pQXziJk2kziMI5hWPs8
BAj0TF0mu2bFgb4+AdRQpmS17YItOnVVk8kULURQkaclfUjkM8ACeg8JQu4wmv7oxgLPhCgNsGbk
QSkifNxvDQd0Fc7J32Tqca9cTsAGwCKxNX6bKzDuJBW3DjHj7UnT0WTIaQcwhda3pxl/3ol6q5Ls
5EnK2E1Q9bp2H4aTU0IzKX+aDr9yTK8uF8U7vUSQPmyy8USHY9Sjj4V68du5oDL8o45cSneIX88F
H4Yo8V1Hdfl3zVHrekFt1i6Sez120BxkqETg8QzoYzLNunS21K0p8059oHde9GGSpaEUundlHP7h
W0GmnNL15NcA0ZyaB0q2YySXYN10XL3JsPo8DCyyXRumznm08xZsH+BdiHh0QI7yxP94E7UsSrqP
GjO/G2GDYh1LTxF0dJER5nAP8QU0g45qiVWOijhclXNiAJp2yhDCCVu8BpV7AXyLZpW1JoUTDVr9
jSE1d+5Y/yiaMOjmHnTXqHAffC7R9Ndu3YE8wQYmkQCe4ZEkDYdVl9nN2AD2bXRJmQ5VFjjeGG6m
UKt3gGkUPc4wx1ALqKiTyjmpV+Dj21kTuPCUQZWCKqsCOAM9S3UYHKcC/jDoU6epr7ex7k7POfNC
xPFREliEBtDG7PkPQg4e29BCIZ2EE2YA9WEoYbk0ZfVbhyczalt71IMQ2DCPzV9u16COR4KiTRIe
bZAN9Uj3ICoXzcDcqIjBOEPiqKkZlC5qxWVolhcQIfcXoM2ATlIyjrTjlPxM8u7zPJjTZxvofrt+
SJ0AiO0l8G60byPetWcAMyIhIC2R/ZhKhhCSVUM+85ujCZpdQKukU1DXZfxhr+P18oG6jr7EH1Bx
cETlOw6IpdWTqqRp/4M3f9415R6LeO597GwX1G+Io7UlN5DslDbODmj22baOEbXGqwZQm+t+Ow2j
TdzmKCem7TXtzLFIAqH66/5cbtVXm3dGAX5zUisAevmrZYDZ6ntuiPrwoF9xHZTfw+qBYB0ehpCu
T/ZFxwFH5/DCCHhZzyfgjlRYRUbLDBiJokY0WmpJtqVytZNSNXkCdJrVc7WTq0PjndmcDlljbUhH
E82oTAEFqZyOZJro7h7IoluNGcw66IsRvO/aBdkG8vTSlsnRXdO+9pQuNPN+4zJNx9Ew9vOA/oIP
kDw1M6Axd1qSVxN5MTPFgDDHohPLC23LXfbddr10b9Ruc0HuQWBoKAzGwTdycOroWCDtgKTGcTQg
NtRAPaVupxU7jUXT2QWNTYaEgQt2PS7Q+7E0oiblTLK7TfqGxLBIBu6njemdkwxp9XK1tC6ccFSF
HNVydoIMuTe5jRRXnJjUz9QI10t2UwF4cKUrSmTnFhPSiHXjRmqj+mOIvf4ytQAQsZfI3Sbg90Ba
7NheEQVtr2SgHulwkjEhz9zFrwoeD25GN00TiB2G/aiJJzAo2vtIlnEkVMsh4WTnNv+IhV+DKd7X
F4RBy6UvEO3xA8I3nSRqaCI5B+nBWzcEedubm1YLowsw6NmCAlsPZw/W/JF0SATT2it1w9IG53lW
nNoejEdmjjgzNSQ2BaBSsAj7uZ4UFA5y+eS5RG13yAnv1ow+qaAjhjsZlNHGaZVXXxpGs4zFjPco
8BqXzaCFv4Rpf837jL0Awb0617qZBHHF9ZdBn9z94tTpNnP77yZwrC9FD8S/iX3hI4rGSagA7obz
+vALSS2AtD5mabXsnG5EmFm6ky6aNA1QMWl7iPTys42sF1DPzyCdzFjuhyAIPJJIbIqiRAymSNir
jkAiwE31qlOYEXNpfSwzZwCyAUPySx41515iiQ4SH84mKFElk5ks7+m8sq+rdYpMGxnq7o0h8Aio
VI1Zp/xnmSwVuJ4dIzqaxggWglbLgFasR9uhTtvNKteOk4DgmtugDJZ2V0NV25jdDMtF1DUNbzGK
QFBKEGf8lFLXksWcJFOzio1EYLqTpTuJd8OZZtgHlKBulB+IbFGV04QfQ83Ut6zHWdJ6Vv/37ID3
dCYd5xeppm/bvK19ygB4dLTLZbM0gAHxLBPskzh5L7DaBB9KQF1PYvShfAYMJSQnLi9OrubyZXvn
OrujufGAFhN0KQN3S6aPm7oqzBcbYajtjO3brgEw1nOEsN8HUFxEvvCQFM2bNv1ATT4uml+HtrlX
Oq2Oqw0HzdS2mGNng/xSD8QeVnizEq1GiXu87exMu5GKGmBEdVtABABvbYxc8DtI59lkz6ULyD5y
trxiOJi25/jTUOs+wGuGSyWjfa3QLiy3+w+scsqXBdFXGRLslhF4u7H+wSbJKcTJK8IveWRvTW7N
l66UC6a7bhSFDfKf+9BvXDc8gZFwuTBeQ4dV3nLxZEPuJDaj9m1yegBuv+nvZlznSntA8Fitg5Ro
mvthntXfAf7ENh0ThPzUba3+pKDrLpqGj0agtE/5qHu5u7DxBGwynInTH6duTdhZvs+As4l443ht
Zmfe9PpkoGAkA9wNKZUFLD9GYFEcY8TCd+wMvgPSZPeMaER3bG0W+8BIZx5y4KC0x/FU5Ly7JF7Z
PWPz3T23Od5IyCkvN6SjhufJ8lTFzjqoYlho+tMIMPgI2d975dfNOkiMozH2EwCmPiuDus6b3smL
v11HGrQCOU0NgDFQcD0iql+EfxZgNP6Uamw+2HE27RceD1/mzvwMDJ78V9477zqkwG22XKBa6kUg
psH+T5TguB6oldFn25yTfbxEAD6uR3ZzQtC+tRPX/VgAO8JKZCzbRXSqb+Jul+TtT5KUnkRq4rBC
zQV1EVwvN5UdAihJ4nqFszNumjjXAk1vEKRXOF8e6O1PrmmhMB5+Sk890i3GfDOMcj6aZVEGWGOk
OwokU3AZ1TlI0bFAurQAdZZUZZzUJyO1X0ilgtOoRi4C5nIchclYNVmjMtRv7Ris4erJAeKBjMP9
HbKTxHppvslSbhzP/kb2JBhOJVLvYajSyfGNAFCYUk2JE+5jDUezkjQ5NxZL8uxuVtCfKQ+tp3Hs
H8UV9CcE5y8506vPTJfuzBL+kU4jGknqW2VYQD2eUCQp/zQKPh4TE+VA6wFGJwQOaDUsambgg9hA
gFkjgEURZ1sxuSXSAPAby4AItSkGMYNXATk+hmxCDiwVLOEBeyxFlfxDIqUBWW26H+w6vSADUL/F
FoAL2xowqyTOzsJu1CsGUNhYCG06UcVunmyKqvWQg9TMrRckcQIwYmS/VshBQF0yL89ti3RIlEp/
1gsWfdaKKXuKWf0Rj914VY1NecxKMNMhwNUEyVDaWxDNj5fJBvcisSvGmQCFlkAupuRqJD01GbIQ
et/AehYo6Seej73PE3M8T0P58u8HxnSwPMtCtrrq4kAvy3Zzh7Oi4FRmB4Sgbp4vGwJpIXQVajIg
D++xOv0alXWBggiEqZc8xhHz38U7nQZ44kgr+IZ01GTjmO08dwQoulw4j6mQq+dm3Fqo8UVRCZbL
ZMBJnHfz9GCwYwD5e20GGCkwUammS5qtF9tAu3zTWxqIrWouyaEnUFg/GJpWclf1SOcggyPibl9o
zuh7zVjfTMBBb20HqVKhkdUAsk+c+pZWgu2SodBWH3J0nbbeohp5xqtv1j8uheiCum+WbSNfYk0V
6ReWNKjbUTL1+gk5ye0A+s2FzLZuwP1tjFHFv8aZFzvaLrqlyUChkCc9inpxxoYlgxVkMu5sGiZO
EmibODe9d4j1eWMhWnqK4nE68bceiWQg3Zh0SF5SMpnVEDWD0lGvy8BDpOt/PqiV/8MV9TGe11uh
EWqYGgFE5N+38uBD4nv3SDrD7e2j3tx45uEPlY0+9I0PJmY7xCZ00gPG9C4AuyUOjMFt8CkuSjx6
J9b4Vawvn0jXmAaAqrQM9Y6t/mlcAL3cOnO1I6MeFcJvBheY2pouPmWs/c66dP7hYsHltwA9ugGb
T0cazsXMDR0JndXPxey1A5cktaoZQ6NH1Rkq2ZSOejEf7INhhr+UPqqc+GZWrveE6AHIxQ6SaMGf
US/1rFld+NyNgwaUEJ3hRNjg6DZOtcU7lm2qqDM1lITk48EucyBgSHcaCNrR+dIUyaUgF9JJxrkc
P7Uxdb8UaS4OFGpWkejkLSZtuXgEDwbwh2REmvTkllYZsJpJzksJ22xFroXlHbBip06EqBVEOnGk
x8UzNR2AfU9ctC/ebOSrivSm3JCYiNUfQrzkAKII2AIwzRQvgrXFs7DT6TQW+A+jwgcFhs7UnPBE
Rbo8qs3PYvZ+pnOVl4E5IAlUWcsZlGS9426dsMayFQzQwHUy5aeiGs8MExxpIhandLH874/ykVAW
Wrp5MLQF3katGb6Qfpx4vDPrDAkQb6sOtboAjUwGTONW2BtRI++dfCrDmdblyWyzZbeEybd+jvPz
XIMuC6waTepPsTFvIyKVI9NE9A6dZJEbZIOf0wUQlch6T+UDG9DwT45MPCgcMwJucxJfwQbXR3tp
qK0QB9ws7aK9MrsCfLatuFUGYCcAwz7bG25X03mJq70VNR5443qspDzTqjc2jkSBqmgby1O5VIdi
xn5z7vlkb3QcFxycEUmAJBZlrD+xEdCjIJYtdt24DCAhluOoMY+9Yw1Pd+oUwU2ke48BZ6U44lOY
b/jtxhtAcwIuQLeuMyvDP6Oxxf1P9vfQLacgHSy8OMAu5t/BgVOXsMJFB+Dl0ALTwLtmUhJ4+DAg
yBdG2Y4X+caZv7tmtbxkdejiKC2vjlap6R8towIExQI8uDkWZeC0iaxn7eceaVUAA+9M/TKhJuzS
JQlD2MMA9r4n8HkPtdv5YMAZLp1tAuEamBg7r8+HS+26yImVhtXHkUqy9HZXnlyPI9QEldLTiPd0
4IoDnFwNLIL/wZkuicfBZp7i+vRwK+oS1NN65Lq6RvMnawcQD8a29jnRJ58DsfCcTmX+mQPLbeu1
hb41kD/7efGi5DIVDKsco7IB3zj7NuJrn+ybqftJ4hgHTYuyr2mtIaEYBE02zo92oNi904ONeESS
lFcgc9wU1R9L3oG0to0BIwiijT0C7s0Be+SXVWRuV5zbBazp6ZL/AsuMH0kKGRNpWTL27Z2dZADi
UcUXcKYBH3I3tU5/7qdsOCNpY1h7Std4ehniPAJIC4YB9mFlWZzZOaS8rdO/xAT0d10DhRbvrPCT
ldrP4DSbv48Gqzekt6Qe4c5VD8bcV33IhQYGG+MQNvW+0dr+astT+L7TkmNrABSPWONJl4bTB/Ig
lSGP7bH30XwyUhN5wwcT75HHOWbwL5s2eEJnGT4snWgEgp4jWt+Ow2Gnpx0QOus+LbaLh2prBKva
qycbvgYKZXdIAPHS2+E55iFG22PT7gdR/5VzpClRk8lekSTVDqVSg4+6LeA/KzP1vKWIr6X3qBYS
D7XtJfIzaMZK39NdtiNlZQ319W4qIecXcn6aj3yot46O+im+dtbj/FMWx0irAMfOWqDwAIpnTRlK
FdIp3gNxIAI6tixieKxnWJ0e6h1IBC/Rvq5Ao0RDijxD6m7sHt0aeF0A5Lpgg8aukRYb157QHtul
b46Idt1EE5uA2Jbm124YRYiQAScike53Y8gpkeld4AaO9iSiQA3MGDnSt99SZ2fKkrWrpd2yDohr
Kl9W+VCPGkqsfXB58FsnVD7vTU3TPIwjMRqq76AbrnZenjEQnk6mOK/dNO5zRLMqD3vpSneCQZrW
bivfdXdau+YhAuTSwRwHca7KZdgXevmkVP81PZlamnntyjknsGAjW0VOtF4OBKvpwhhoCn7PnSeO
FURR2wRzqHVngdK9yo/Tqj8z1xHFjrQ4TIjCwBuqU4UixUM5TVblk4WaO3n1JG0qJ0lpPpBTLgEW
80uwysr+OP5uKqcH/JepAQCk0lMN6J0gL8jCtn3SkCvzZOCFz/wwznrfMqJ4ryyJ9CExG/mtWSzn
SCOair+OJSPTv1U9qijJpkZ7i2afEd/fKtV6Ka3N2QH70e/KQFcKLRRbxTjnTwxkUUtAo7Mwv+YV
kqYW10EYQjbTW68GH17tr25IPa59spNMvWQCmEA8JTc1RE1z5yYvNokBUVhlVnfAuybbZG6VB2Rd
HclMMs2z3oka01ujCJCChRfcgiphjyGDnNiaV2JmMHgaCLvFGzts2gvpVvJmHSUVhy5Pf6bcqvZh
VrOrOZrRbnZC52g3bvGJR/wXsI2Kn1ozypx+G3m33GKnIUwBmIUA2Q+eAgEODmB9xrowY+xcVgUQ
7T3k5Of6r8Warc8CGYkfRyvZtK1mfSZVZbQbPQaWK0nZoiOUyMWVJGeZpoC7Q3ZstMbGO7nRtprW
etteDsfCqThGtRZ0WPqf6CWeZYXY6nEP5N46Lj4PaWKj+tJGPo58p1tA1vxoWV9JIP8kH38ZZmFf
6J0/NbHYLgzsauSBiDIIAgdj8mkyvE/BZet4Pk7Aqz+4WyAipIHvDgeP1iFBneZxqMrwySw5ggn6
aL+0lv6fcp7Gv7znMhvNv/rB/mED6XgdC7qW6pZqkX03lrnTsnEcbx2LL2XoIyMEEUuZ9Zzg8Hk7
hnm0VVnPpo2sB2yuc5SBG6AQrdut6eXzBxrQTag7TxvrBxvSBdlz5XcAlcU/wYzT+bo3JR+wITfw
fIk5EDxgaKKvadtonwGtyAO26M0nQH5456gy/8xHyaIxpe3XYi7Ni4us+U86B3d2jMDnq6/UGZ3r
5/1YfxCtW3/SogXRA+BgbWkAw+rhOc2arRV2WVDqYbi1qqW/OLIZZTFVKReS1CNdaBcsmGXpFRlS
1wMrgxlNduevffLCufdxzqfqqOahnppbj635mODcEHdcXZIKh6MDnj5JiFCZSLD1ou4ghqwDe/pU
XUi2pDM3ishP+xbJyVIk3X+NIROqSbHKshBiuRstx/TTAJa2zjgQ7h7h8KF6JTpTj3QKpY+ZfQVq
P+frg5583xv6oDPFN7lKPXcA8h4RTDcRNkL2uz9mNXZQpheBq8FLwDYChOxVVj6kY7HAlh/5Vv8/
ZDWCX+t77wXnpeEOnPIJUgd1AL6bOjI18zk7RakDcj65n6VGK7XvyI/ML4K7EdI17ewEhNBXD0cT
e90u6+yHDr4cv0TeKIgTqxSrq8Y+qN2IITgCvyS/WWmbAu5qUEDE3MX3H7900LXuDByCPtMvN9I6
BE8nVgJxHcZ05OY+yoRA4h8eEkY4sidk0dwGZGG3wdtQ8i3wfQ+yriuP6zMAv+O9ltViUzIbpIda
dyoTI7euWDNs/x9j37Uct65E+0WsAjP5OpycR8GW/MJy2GYAI5jx9Xeh6WPq6Oxb976giEaTtkYa
EuxeIRW9uys9ufNdz7/TwEwB4a42fGfT+CdkAvF2y6x+RQmwBUNhQ+vbnW9p0OJWZ1LuCGsYeDL7
5aGEjeF8tSnkGWS0DQ/NL0gT5F7SbYjMRJQlYjT5tl1jJ8jWS4iOKM0lIhTNGW6jMxuKpbiF9U4E
7ZmogQNdmG5QQ07x9g39JIoRu0b+XZjpJMStcSwr3QgHztXxUAS1Uxc3n0fFDQoWxW0YYHPQRtCh
N93Ut1alWjYraJQXRfqD8lChxYKWC+OktdFhOZeOcsXP4d5uCc8XgjfxOrelfaYrLv+qpuXPCczv
YA6K/8MSn2TRrEzdBj7070Lch3yn5XA11E2mnXJe+ZuItzloJUKD0j5itEDTZaAYrVKMpp1WTYEV
dX5AMVCwNDFfhuYCPkl/5suJNSjboq2b7b9dGupK3abKdedgc4DIrcpp3wyPJUEos+mlTfwOtf4o
eZjYAG4d4XsXWGUX8HqX0CIBiWUf6uJW6qG7qsy+uMe6nd+hx1LcncY5mXh1P1Pcxs12AzckGHKR
m52vZMkjk4FwDMfPzRzkrd1sBANgjMARHYgyV/4f5Cme9t4VhKkJuqrAFKtZ5W6A73RnjxW4t26S
QX4nH5XFM+XD9JP/Cq00EvUY/NTwYwHDvARyRnrrJCkmyEVxVCL7amwC00azuTcEu1KMBkut4r/T
uw6fw5RQQAn5CmkACJFCIWS1xOarqWvUMQqFHK6ZlAvQYhK46HqgEgQ1NBpk7fNq2xzTiV61rbTa
9iXeADynyiAn3FlXsJtQlYrC73oK6WQt4dZ1icsQ6EduJj8pRIuUT0etjH6Y6qQlRGllZW5d14Gt
gip95aoIJuI+mo8ohl/OruSQAKZFGpZcmvqV8dUo+194EBUH2eUlrPnMdclS/gyprSPkA5xzhD7X
GZXaft/o+p1CS5yOtHHCPp7yZA5nz9SBJhCtDFFeA4SoLrOc40Zmv3eZ+f+6VlNzsEihcLvWtOI0
4ymlDfKSM6VvwkKLKxpDlE371MvvI/SejRAqLRMvinsHics7d91yS3mVZGgoU17Z2XMeZBHsdahN
qhb3HyWMRR0DdzxoYnxSwaiHqt6EYQgjRiWjsZxH8hiQ9X3iIbhbXyIO8GRkNDcjGmtzHbPShp2o
3h0c3FIOHownQGfSrRsNUmlmCBNt1xqtwPWnBc30vhssmg4Ud/XaupU5uLQdvr2T+X3gmrarLexg
9cFrnoAGbJ+YxQWQ53a4oxgNkfY68Yg/oC/IIYS2o4+CPqk46iH26sYHCtHnRvF6CBPAcOX/5EJf
cM4dQGgDrp77sMFw843oombviMT86ursDS7r5V0Yrv4CV1RUZXrzayEKbQcyPaxPpns3wPTCJmFv
VLcvs5o3BBqyCyAD0U62sEmZg7PwN6XSkMchOt4j3N/mdU0O3VEUzcmwzficczhCxuADvpWhb6/j
iPNDWSbJWy0VaLxyn5gxJI+256+UBSRQuEt1WCrT1KxLCam6brj0fMQzScvCg6sXFoAtFd/N+2y1
2QZ06BJjI3uhvbZnmd41b+stN8IOrtJVW+7rqLgW/nCFejSkz50ashbLXlKIWrItbQQ5jF23OvOL
1bKDbLmWVE8re2KwgaRUQO1WReTYh/+rwgtpvZASzJIywTNBG2o2i8ss8X/LpVgPb7qwgtw5lNcr
3Tq5LUq85giJcbsBChCFHvfam6Z7tWFEs4JNabebysS70gINdcv5HqWmdE5ezmjVadDeBAnDUZa6
uBINdH4Y+Ve8PsnGCBgglxiMZAPOAAiMFYeFmkUOiK7yR0zqUYedOIW7EV6JFJ3nsIPcut2UHChW
59Wf1fkcyqYgg6PuBmU51OlVdc93kvQgRH6DGp1kR4r1RXpwDRkfP1Tp5kNDyXAO6OasKdEtE1Rd
mfds4CVuzV1NHKD2Y371O/82lr3+6HudP7tpNYdrlzXHwRqhpKGysqn6eFI+ujdf5MYjbKv5pEgr
kxUMCPLM30FHKdBRVn8Hca1bOY3lQexwqJ7SNH5pJKveYaxlbxzUm/dSpdlTt4J9LntEaDJO2N2O
ZnvlrtwOQG1+C6FAvBlcW4cVeTt8KfTpT9yFeBVIvGzdxLZ17NTQ53B3mI+82P44VQv9p9in6d+U
T5f6/7g8paBb2+Cf3NnpYN1oYJpj3doWuzOO16r9p4XI/FV1dX9dwjBKqo+jcF8o1KEaenPq/ScL
D57xaicK+23Rg58145c8ITzYgBfABu3MNHz7LBdPc6Pt+3ZFh5Q46O6c2KpvVaP13U5qbfzAp29f
LakHCZ7ej1GF6CiBtnqEosdtCXlm8sBzCpaUf1M5s9CT4R4qCypGw5RYfoBXmXJLU/pX6mnwNmVn
5mgq9FkUgN0q9p0Duq3VHJveOfVpV+68wYsuy+DWeYxKeYdXRJlYv6JcL3cUKx0HL4eUKEr+ldqX
1KqkvmbaAFTKBI+BTkDnkxZGDUgOt83Aq0WoYxoew02FvWpaixieoqrr6UwAIUMw5YAvA5ZDiczl
WuhNiUsbGWud597ZVywFy+u9c5xUHUyAh6euLPeF4+Q3lFGLGx1NY5bdfi3BKBvyeYVJfycbYJmX
EKUBBfLTtUPgptWVaKCMsUXLGXJCEHJQC8tZSRSPa/haTOslRv8Bnk3DVrR9FCyXytS5zDHCfdjY
P4fcRgudkgEsck4wG9l/usj8A1hdBybbOB0axdyTis3nGa527WsOunvp13uT996+spqXPgYylIYo
8SU22YQp7Qk/ailk6ZIwGYfRicuMoTCkgwtglfwxwH1uD7cGvHWmjD8o5hiZcp2p33w9a4+cWz9L
lQoKynjhId/bjZ8+mnhKH33kdvdW7GG62kXAHSKeuyFQ4SkP8qZHzQyItd6aIKkel9eFDEKkEW7+
WQvNR56IL07tOY/KTtx7Le9W1rUpoAz42wee5XWeDmHt7IRZFAHlirBwH0JE5jqsenNDU1oAc3ZE
u9TLDibElgG+zsp12XX6zXQgD9x2TQsrBky10tZvcYXBGzq5bvTMXNsFTHX0BsIeQnEn8jAy0cZ0
PCBZ1Bx7qHwfm8MTsLveIfFkDYsmnuXGqk6i5gRs07jXR7HXsqo5Qd8ECB9DvbDQnAbKa71xrOZT
/m15ieXsUeWgImSwAulC1PVDdMwukUKXF63+5yhKshELXaDlkJgBIRWrwOXhkHIEjPnwtu0ejAYQ
Q3hkvYMaGj9XCf8aSd89+mrLZUsOdgB4cnI0xcV2zW5c0aGu5kOtR4Fn8mYDUhJWKIieJLpcaoCq
k7aFBxgHNfI/scZSvwWaxwxdsiIOaAKgJZDxf9NomloxmujJlOGtEIWDCsb3K6nH/TkvRX+mo2VY
YpDVK7YJz0GIBCSwMLLfwB9gYxI19mlQAx1pTqecfCtgAgszscEa5NbGRoEH+yqWQc5TBeeB5vPp
bYwlOqSlFp8N9B26akP8wEhLd0Wh5P7qAeQSiul2COIIsQJ9RQ2kI4t10zHF99TIwbtfEC8eT+QW
pocA0Cn0BS0o3PwGltvpWq9lFqRVYuyxw4+f8XIXXoBFvhKXudHhr4nOCbS7wmkP3a0UsNPEOfkF
9E+r0W430jHhhKtiVq4Bl15c6LnvG6Bw936v3w3XwItwDAkFKKZP32jBhTMp3JaSXdt4kLnjSrIn
RnEdlFl1WCZ27z4L4KJX0uwivMzHGtRnUTA4LsOUdB7kMRWVioJ4bUxWha73aLhU5anyoo9DayXQ
6VqCn3JydYrsXQ/4duBcwEaTx8x2p2NctxIaNZguMXh34BOhecnLWxuDKvJveUuMi9o8lN73qnC7
S1sW3YWNE16naC5SFNgdAenjYkT3WQ14MhcXyM8CU59OoKhHQOiIGEM8XgoyyMuAlLmEpmvvRqd8
NEm/9fwJFg+J1jz3FUytWZQOB4oBJa4d0aUuQXCrNhmMTi+81WCQZCbwzfY7gPB9brNkE3Lsvke4
NYp8FFcgsAD+6/ps1Zputmd6iLLi9LSUO6hMAeacODrSvHyqgNC0VgCgcWT7yUMtp4YcCrrL+VDe
wLUZ1k0ds/UwufgF+2Nqb/DcHwJROuD5aVZxyHLNfrILL1qHZZKhwiCcJzuNjIfsX2hCCSmA3RsO
6MVG9DUe8D5U/xRcN83tHN8pdRgrhK6HPcLOMtv7EsptAWneDD68B7yLbUk/lIaYQxd3njeV91L4
ET+mRp4CQADOExzEGyUb8uexxAsPwAVPvNBDiuJ6EU/7xIdnE4sGvMTUIXyEUPXmE25NdNRmxnfb
bKwDQAf+xvSh12r0Gn/A0hTPxTI3AiMavqFuWwGGwseH7ljDw7ULE+KP2bXVfXMPXuAQFMzJt17D
cqARokHfQeU9PPhaeMzFxALH8l98N+8ViP2HZ7nsraghkdAbmr6DuWf2FCb8BD9hfV1AD2etTFlu
sRqmuOlvMHYAE04XOmAqiKWaWZ24Bv5An+qHXAvzt0kCYuTGDr+wJM8eTeTyVWxgzwxBE7BWCutc
1sz8MLTw8oC9IHSILVeclkXK1SM97Fb54NbwfYg2dE/1PfmbZSGax+oOSzdHurdOdMdcbrOfl1W2
4M7V6vkaXqX6zoi89CrLnF/piAa86YJKwvtow9SqOQigWB272KEZNV7KIR+wzwU6q6UvIVdfOLKl
FAJUOFPvwltV5Kq9K8MTDd4I4NCBDuHRDL15NscTlREui2Ahh6c6wv60G9O3llUvRCttsN2G2R2H
9+pUhjve9fqJKKk0ULwOTT/wwAndUKxQubQAbqp5sBzxQvGxMQd/PeAiuboIZSxXWi5Se/26Zn77
ZJc6SJ4DDAjhD6u9xkBYn5OinFa5moKF7B8LDfKhjZ1KtDUgsQNoxqgGOrKA3IZQWJpvlljCiuxc
goUBpcy/iRTMRyc719b0wB7H3dHiEqcji+F2qQlQmVGX6wIw5/s1RDjsM09BeGUQSCwqX0DvBgOx
o+kI3/3fnqfp209x/DUP7Qo7AYy0lKfdu8eNYrecu5ySOOZm1MFsJsZINPV4gynKPZBs44VCHwZI
Jl0oo/Ly/RwHpmqNjr1YL49a/GGhYRxNFYyZ8fjVtCy3VswC8adjxmmAQ7WFxgCQkzRobroZFMh6
CQ35+M0eE3GwR/g8hfrQ7RemIJEMYff7Z4EK5LRKC3QGjv6cMTMPKeiH5f9chhY8N88ABeh9uDAp
tR1zUV+mu+NIwjxejRojMPoQ8XBc3HtNjncFvWsO8EE3T7H0zRMd4V3LEdsKlVWocYk9xRzoSYit
jT/ZOacvEnxoKGwERMQEpJxtUP5wVzPX8hM7syoq+IJz6JOEVRJex9rfoB5oH+EahD8TYmsSbzNP
LLnKGkBIsWt6igyj2pv9hI4eYPxwQ40b4A0T19wKMGsP1HYIyf2UVskNlea08t95HzoVtLru1cam
dscD+DMM3548PxZfe3Bvt51XlPmmBWilQof+oisjaXKTTj0zO8C/DFBHSgnNqA8YB7STcjIXJmur
yULxGY/Nfz2vFj5fDwJqlsQXyVyrvWStfpgZITTFregw00doig36YfaMBlj1f5LVuXQlYG9X0MVd
SVXidrKpuDM012rpllcK0ZCXtbdhre0GNAU4L7/T0VBlH3IpnpYmjK2g1OSq5g59ZPPnrT5q+pBT
gW54pf2kX83ysdN0TlW/GqeBQo9ro8/lhz9i+CpepqnUX6Ya8PxIc+Wepi48quBRI5MNTfVQhAAb
jajmAg3yYmuM34ehhXs4ZpQh6wJekeFNtwXq5yL5kWVVUOIJ9S77athGWZYd8MuVL6GevVACBFDw
DmbU/s0qrnYPjdylyULNFBoiYDStDLutpaMyFjmQSDzUNp41xue0KWNQYSyACZd5HEKSvOl+0aKm
1Xi20+HneUnnpWVWBCOzV8BxQqfZlsMdbMQqiNMs+ymNdx23sl8ubmirMqwhOGlrESDVfvwsdQtI
AWxQNvSClmaRfvZ9reS4t2aghSggdU88L2yp4kyzdzSjISJi1zK3FDybpjEboHkPrlBAjR+9x+68
9S28RPxv34hiS9qAG+/SNxoTP9pBQBtkm15rzl0on6e/VuZgHvTQfMqhcj+0Aw9AHzRQMBOwXlE5
5G+OegSMCPlDZ2V2HlSL3ZNZHbCG54dOTU2jdHd65KfQSUc/Pilt+xrnzY1mhv5uJ4a3SzmfbmZk
xevK1Kv3sfUurhZp/xSe2EuvcL+VIhkDFEm1rQ93alwPepcV5I33I6h6uIUmybj3UB5d1ZMN/iAF
XQnyEcN2YspD5MDByVkneuat7a5r70CRdvfawDtCAWpbrjebRkO3QLVOPwwd340s1M6V0aOa5X2t
9PQrDCfTt7RNejReRLrF0yV5SyT6wBIQmqudt/mXGE1N4NCTN6UNf8oB5wooLcumbq17IE/TauqP
+z7STnbmWWtdJg+8l+tnqCDqZwCAUYVwCK5NgShL6r3KgbYFbqnzOuWHEIbO8LIExxsfLlySn32e
wQI1G4zkCtEkzfplmfqtsYzo7pQAOXusLS7wzTRfqwq1fZraBfs4pdUlmankZRqHJt9h5yjX1Sja
p4qNAzgLkh2YqTVP/gBSb2h9ozVoAzZPfIhCiMZFtXN1ctShkrjcQKG0f7FDsztFPUCvNI07zX8M
uRPQLBF2/5LUkCqQYKah0dW/jGaSBR1uOvs/XWdbd/DH9rdzS0d6DSm9BGISG3CWphMcnUCPBHET
5QRgvjQY33nTpvDDdhXD0fVCQ+XU9QWlgD6IIde4phjDf/gyqWGZ2oXuHgpTO1CcMmjx0xTUnHc4
6IbwbcZ1KWO5BuW20FLbygYf3KcFmoZ5BRFPmLONwJG2VRpEhV1co6Qz1pqeyq95HKMvaYf/uA6M
/PC29sNPIlTrirK7TTz5Nlj1y6QegqTCxtRRyasCluRTuaHYsgBl6wPuUsV5jjO24dmgH6CroZ+k
3QJ1TIfzvImNk8kcQKBlpqQ5kKJCUa1MIz+f8vnsoQYlO6yzI51j6VG2URTvoGwgPQGQw7cGmJwt
BzJjT9MITfw+fI8ao95rTCu3mdEl37gTbdMhLr9A6mI6QvgX71UqXtryJZq0+prIaSfsVL/XIcCH
tYvmItM6/a5ljn63oRtwmAqb4+33PzE6wptyBwOrO53JHAvvhiUDmYNX61ZEsDhOW/2oBFe+Y9+E
whk04J5NyN5tdcAVzxBujE4VrGF3JufVI49cFhR60a8ZaIABfTDYHt65yNHhdeE4Vhsd9iuTh0ee
msFuJlv7ymZMksNYHvX5Bppw4OSQIRll0XqLXxP4wHG+9lKrXXe5GV27jImTCMNoiw5K9KXuLDhS
Gs4vp5bYUXvm+yj8P6lZIgT82jJs11SqHervglfN2qvbZtMqEbhMkfF0FkNjJG9MuKyoobP68ONc
0jqlGoad7wBAvlHicgotznn2CLf1PI1ffc3/J9P64mmUiX4aO7wYeT5vvo9Nux19t/oKSZByH/mj
sl21rHcpvtF6b4JHiWtBByvp25dIhA+3k813Cf+AgAu5Swu7BfFG/nSgcXnMxrx5kJhmwo2fU+ig
BicE21n24KF4nsBXIvUL70jzuGJvhpH2a0h6Hngj4pt0+y5c+9NeNkAgz7OpBTRzKvIWf5q4feDp
JC7lJL8YjIdP7VgU5xJ+3IFmmPq18eRPqobQYPMcf6YGKllLwSTJzHZdoYGKDx6Af2UEHJL7Lx22
yhuOjnCnL09T9UyTquqzw2Cbr22pW69TpkFjvjeS38PX1k6a32nHftdwsviChm2M+9vkXfrOzo5t
K+VOwEnvEXf4tHSeGN+GHoA8dRIYIHsJO4rv+DzKoO4j52GGMXh7hYH2baXBrNbyGlCWPLDQZTuK
Ow1en5inAo7bpR92/opiIBolqJrW9aEZvD95kH4X0E6DRMISo+Q0zGH3K93zEi+qgUFrXIfyQp2L
Oy0MJfshRQVYGPQDDnYP3HIKwdVnvwFxwbZzJdTH2nqNLulrJ2xjVQHQizePOL+lNVdkMqntAdOI
b7ng6O4wN/zSt9ZP0yrZbxkUXql9iTsd6uxQhUZFqGkess0ABp/yk2ZHzYPihlN8CIFzVqHRAm1q
ajM0k772+wymjyk3bqEaeKxNZx0FPt8uLWdFaZA5RGHPQTeR8ig2DxmaxnFmO/g+49w5ObNj/KRD
vysHMOl8i+OdmA/XuutRMHbAQIMKg34oi+QJlZQ/oWVRMHhSu5ASCaRZaxDj/Zuj9yiRM5QJd52d
Q2A55P/QU9ru8G/VOZim9ASngcP7E+gwJznStIds5J0Z5opmdFYNQ48deBwfz6pyyLhqKCBAaznx
dqCBu7tK58VhRENp5Tp280SDRGcmKGtgKzqWtXNsEPvUzYwHJaCrnh8MiTugA4phFuSTnQWtkf05
IZvSf9IKpvOGFSsxOCUB9+GwUvKA89wRDNxX8x36vfIpby2877os+xkPSQCiALh5rH2LsY/Aoym7
GzGci6AHVxkolLewHlfTBG24AI9zK5i/lOT0mKsvbe3lm6yAABvM6YGhoC+uTstVCnnQsTCDagxD
ULmKX6zDXhO/bP06OZl+xZ+7fkUFoduGjsQ7qIrNuUXCXl2vvnuNDo9D3ChAwUQDrSrdexVXE7qv
BiSS/8ZsXmU74UcPw5PtbkBR+avVQhSyc+MfJvh9gRUz6wIFafMaVQ1EIc0m/lF52qmGlG4Qt61/
1GqG1wnWJLfQ0PAdk4e0z5INbjgWD+CGAvcjZ4QKFt64n/IStdOwegg1oQjsswQUszmYujWrAjgK
sCfztzSs6Z/UhHgAj53hBcrZydbHlysIrSkfrrpbQB24NLttqw35odGmAe8G1otMGMDplaGjKtEP
4G8kb3M1JbGhGBLZoNfOSpiogMYrPZz+d44f5Cm0AZRxUtc6O6pAKpsKdKyiHa2zAXW03A/NY6Vm
Ll57qzXlUHbqYVvoyu82vroozxhVfZyMvji0GXhirobX0FqUG2aMUItS07oDy4eOaGDZiP1V2faB
yevyqocmtL6lAAHX8aY9KkrFWvcj8xUOkx+nbQxZkWU1Bv17k3bT964X/WpwTfOuJ6l1z/kY3UYo
DywhU8Xr2n5GoWvct5nnXHTHjF/rfFszz3hNBp68lvm2URPYp8qnsX9tmuLkaNy727I1XqVWzjOj
d4zXws4+zP6uadzkLxNYECXQU8LUvlRT5d6cAfUXxqOvfR93R0/vUehVi0OZlhB7SawtWMU/jM5z
1oBZag9wun8yN5q+2ZamqlBDdKG4U/OfvPc/xqUP1t8w+gNuZGieqQ+tiArtCWDztREz43WK3JBm
IG/izUWt/c2kNTUzsH99ZSiBneXk7frR1YPWwwYoAg7tje2FaNs32RXTqYIaMJbG6c1quQ7ZA7sB
rh5TNDw479+kkYwnXnAZRBmf3gwNryyeHkU7s9HwggfXDfCrgBA60Vzi7+NUwYQaThRq/cO8NeKX
DE8/OPeIdzPh5WUZGPAeH6YgRLy3UYyb6H/H8UaV4GEBr0J6YKEA14NNLE3U5/7zEFtiy1NMjhA2
dosxsKAH8i585TlhiO8D9Bs3XdKJIyzqtefYLl9oyxXXQxkwx8muELAWAHhHzooWjFj7AUdZ9uTg
cz2xEIz9UO3h4Je+SUPz3kpgCluUKi9DZ/8ZdFDuL6nAGy3oINM2E5UGfz4aKak8lVPE5hPoVGFi
C6Q1/XxLpdtub8j0fKLDZYP04b774bDmPlKzKf+zjVrybejBuMyCR0vkvefJ0F/KFI2uPLZSEJNY
tK/V1B+bCGwX1Cxo1Um8Du3W+BstpnpaXKyJYXMUFDKFl5gL9yvVIqChJ41LKVD1LSTePgd0ble0
ErawerKSNN7QtOxbFxhDDYwqi43BYPXpPjL67Ln0ivhqFewKGl327KMr+Bzy1l0leFweKGbLuD3L
iH9DM2BtN7H3NPiALxY9DAu02je/Onkoti5+ih1NQcUHYTWagNew0jdoFidwMfHqc8L8vaOX/o35
DnNxW+nrDXCMMDhWwWUAo/U10gxrnaRQ5zc1070kbusCkJB481FWSAbhG+6uh9qGnwItU2I2pG85
NI6DNJfZuYHQ3qmLDGsLZn3zZEMGNMhsO/1uO+bBtUrrd5j3W2HU5Y9JWckW9chAgTZ7qC4T4IQG
bjL90Nv9fVEvXdAoXVra+0HrfztRWaR8NTK4ZfeNJ5wrwCApaJoot4Gy3D9CqUA8sqrto3Tko9Ox
JSojP9vXUkIfQLFZQtzIuJ5ZNyKyaL7f7KYJoqwL1UUvYXuG//0tVmQYyijMPAxmOYe/589Xs4xm
92nVTR0Q+NAkCxYYr6ajKVbmptgShHdekHZ/icZqs0B76aiGxMycS1Mt7to9sBd9AH8w0GewW1wl
Q8KeHZTx74PeH7wuPQ1WWX3pXNnswyiLd4MXWm+e7wb16Njfnajt1th3RGcJCdlH5AqxggRRtHVQ
oVs3qjpFFSkavDw9xHXcH5bSVatEBWiRYstU5WYoaRyWEKXRJQeh/xY5Xv/Qyla8jiqB9Ry8XNxV
6ILiYIMIZq9iP6p3jc0Z9j9q7nMhbrBytXbw4WznqafSaaHU8mLfwsNoRTGXTkkm3cCLnRN9vITH
WX7A7ewHJdI/SFdoG8c4oOz6dbkoxQvTKo62jJ7na1Ksn1JoWQw3FEXyb3GF4gVAQ786C/uI3g7t
Z7vtxh32Adlh7Kfygf6Pv9LrRPxi7VHv7PonKnUdaHeFfTOhV3rUoKADLhnrX91cfIvUxfBidx5y
Wb+FN21L2iWkWiI9r963qJEvqicfpLcpBfffAsgblOdWMVDVq8GESOU8pyVA+epgkr69r7PpucXP
8OS2cXgpR+yXXU2ydygqZYFWuPnF9qbxOYbCKMUnA/CQuMmtPRTA9HdsAUq9wBZUODfRoGhO9/dO
PQnmuz7NIUzzLYnxTVseEfPToOS+fup1bz5tjjmls61sFp4rofYEmtYHpBlHqm566UJXaW1PjlWj
muS3QayV+NxIWk5KYR+BOXklQTnKD4ssOWsxWJsKX7QMix0AxT5Nl9go0hh40ezVC3cQQQxyu23Y
3anK7IqtJPzgXAi04PeEzd/fo2GKAgccvfOneJ0Z5bXMoI6gFik/q8JIX9Gh7UKcybf7eUFYo7bJ
LUcPgGXn1yS0z72ZGUXA69YAdq42dqNd+0/C1fEWk7H1vFpBVm5d2kWDexRWM+jmPk0uqIuYzJFq
tDalJ+KN9p2kXQbVjKBhno4Qy53F5T4tU45r2g3oD3656TXYceP5f4qVqCwURtyrpnlAietQh9Jc
YAwplit9WjpKoqyDDZKPv0h1BiXTAk2LUgtciMuceW0CLkMLnZYW69RLTFBIcGWry25T63jnqs4Z
UEXVTysf9Keos9gTZ1AZ9VLX3dE0ioXziMExUms0mEBnb+Egk60B1NGfmA8t7z6Gzm5sSXFuY2ik
olGaq9Y3RWgIQwsv8LE7vUZosenQwWTQtQrTqj9pIfZ5dARvR7UZNGAi6UOROKCgp3JmLbVl7ujG
D92oADujto0B3x/w48r9AMvqA3zSAGUBHhiuOmjqLAPF/qbFKfAN1qjXGyjxyYB1aHL4Dftjn7YY
qVFMwJCKpUAZUJyc18iDjaZe6zp72XvPS5xVLfDkgOBoLI+glSmn6wCbyi8jIAs6G8IXDxI7TyPq
hZMK5wYYn9gjQWNMTSvQunfe6PUbrQI0Kgm14SAUvxieM2cwRK3nyWi8rZWZbF2Pwn4eikG7ObG7
oxlYX/bzf+fHLhx+KZ8WI+GE2KX4cz6dpPK5uj7NlnxX8mSb9yWsblRFvvC7alwBMPgTuWxHsdxi
kPFQq5YFjsGqMwCmgniQvuqZgTktLYMzgEj1ZxtY2se2KCw0gNLpTzmP9qkf5nNVAHxmiJaqVFqf
t6wSkB+Oxjz0UFvoygBUUx4cC+LwkZ32Md6o/nveDnF1wF1arFrdwfqSH/YJNtim5uxNVR1o9Ci5
RBaEgNRszPB7WqliTeaDI0flhNoJ3XuWguMvc4hyUoyS/TYf12wc2w3FRk+/lIDp3dsWj7fSe8UH
VDxGoCyw2dO+dKwGVnXEHyJN2QSZ78yZQnBLsRpnowNZtyE+TrkFAO3UVn8U5gXEELHtPy968znd
/voI+DgfInKf0MW0x1OLdl6zcx8a2Q7IVVTmxxRi7EMDWXZ1REMIWPQcGws27pIhviyL/9fcf0vx
/HLcxh3PAZDxsXfvKpBdEtbsq0RHlQsCkOeBFWLLqyp+6ixgtXK/EG+xgG3J2Br/WIoNVOdwRAYC
+SAbT99ZcWMc/cGDiAyb3uvegws3lJyhnGg2L4moX1nEkx9pC48xs/Drexn29TlLNbGmhRA7h5Ll
/4ezM2uS01j7/Fc5ca6HGMgEEibmnYvaq7qqepVarRtCkmX2fefTzw/aVkvtM3a843CkyYVyFwVJ
5vP8l/FFYvSwq6Wdw26JmrczHdPQsVgkalbVennSrNm+WffTz1nR3DbKr32MQz7AlMU9J8t+q4Xe
PNeuHW0CL6/vKrMx9sOg6Sf2AyjJBdrJT10SilEm0BEO9Juohw1p1hiA+2HTHwsfq6liZquFsU5h
yZK3FFy2pW0pkvqpyZhH4PuQhmube0Sl/W0VjhVqWCEL8Axxmi1B3j/rb/2TZYMIs+PhovegZZTB
rFKKfsAN0872JimtT5EoHsZ88O4LNJK5oZ2XpfltVIP04ydhVg/alHj3djheg6jUv1Vo5d3aUnfv
rPWj51X+R4SSyotw2esuu3+D2MCG5Ix11HvZbxK9n26aXv8ewP98NL2RkEvtDvtI05sPtubC143T
b/9hQGqbs1GqTgydON95TBzYtz2hjKzzUD2Yq0uH7Ef9nKTus6ZHmOJ5w7jVWcHDVtatx7RL1QV9
+Yd6UubjpDLr0S67O6lzPxaLUpSOUdcBU9wA5xsnrldoyQXgxyhMIwrOovIcBHEHc/OuY6kuQ5bB
ndUClVjq6HvkJ18CGC1t1JIh1QwqDnZun2VPDXn0G18Qx4tjlT6Vdmo+RsZ66Vta0kig8u1GyXlp
0/Rg3Iq0CkjxMf7t9NdPG235OGF3Idv0yYja7jGMtqwb43MX1DukxcZjOm/oudni89K+VIEkMOWm
Awxh+DfdqpyjekMtug3zZLvGnsc8Gxq489ceNYcEX+u1I+8BiZWHpW05b1zChGqOGC71xM3DkwWq
e/mYpSkYZiE8bBs2xZQBBis1Dwm/AoS68HIyAkFyPzagN1u2ib/JDPm6rv+m9LZZZyNAFt8EtDSF
nrHzA6P6MMn4iwZG6reirm8If3af7KFMt0hmVWfyjQ1SA9GdZ7PhnEwDMGoZNy9ovSVosLxYuhsd
xoLM2VIN62AXEdX72NWNCTAV/lo0D0Md81MfqgTw4WhdHKvx18t4aKZi9lubrhp0snuQ/r8t7VWB
22gkMn1nGBGb/WwAJlNP3RGviz+OrLkNecTuiCrgP/Va87jlU3TLvCSlQKRljmfVGZ4YUTSgnPcj
CgZLPkCm7a3ef23gYJ6XljYC6JPZhX9Om1yu3CJp7nLVmDfsauxNFNvt1xelvPpro6fOhp2OYCma
g8pNIJMv3WbtAk6ttA+IXDr7RDTAtKeGQGXk3GRjczsSI79bCitIzTsnLjeGagri9X+285RJlqt9
cHhrI4RcovvameuuEpciGV8WWl+S+M9Rblv3gpzirasZqOjOtD63bwtI5J04pd1kPSfiZWk201od
EmH326U6n52qxL5nF1bdljD3fzpb8fef3LKvzrGYXqzCqD8kqtuB1i5fhiLCMiHuxE5L3OKlz5ob
xBF8ZKpN8O6Vj/7E3B7VRrNWksz1cjrUZkK1nF5GTvvT6eDobxBe8J8mo2ZVTOAg1xSaJXq8j0fp
vziVe2Mmlv5Yp6K4ZmEJI3lu71qZb2rpDSdN9ean+uvSmqoxPbkEADZLNfQUFAC3lNeJ+xolFTTF
logmjprOJSpGJHm51GvWLM4lHaf9WyxzGVEpfW9NI4wHw1yVuVOgEynubJSCbsD2PKvSnMkQUVfc
OGb1XGdmdZ9ZdXW/NHk0lXPTpApvBeMHGFMLOUH1Y37jWgEshuUwmTwmbaN++altGfhT/fVwabXS
uHLWzqjyG6ueVrkJocKdbPEtaDd6P4bfIlk665CM+9VHHunspRAC9Dq1XmoDQf22Et9yT40rl6Tf
vZ02DUChOthDvtKeGnuNzVcFWNiK7kHL+ewAgRMlSWN9SRFRHEPf+hTrxHMiEnkANIJ96xrpB6GH
DyjiFV9dB8V7L3DHuywv7ZvYRoZy6eBuCQDeflFDUsE2m/lDrFHvo4arsAxIYvGiTOU88odUx5CH
chfVnfapMdrXT0i92l57XTpecIBGQNYrKzix1VUx8+6B4UOct7A4248FSUU7LRJ8Zea65ZMufK2P
ZFH3cq6/rgLxNwOQPsDMa0sH/pY3Tbe9nia3cKcMVpCkEd46gEokt5HXGqsq6f7oMONiuk3mjndn
LB2+p+goKgMBOjIPy0c5YWNsKjQnjokwPoyaZr8YYOg3qN4QkCJp82yCspFhq17avqj2UZ+H+zB1
1Es3EhPEuu1jhUDyqWpcfbO0m+XwqWg8/6Eus+QK+cBeVcUIL03T+oMuTe0A4W1c905pPGnKFRfT
i1+WmtdYw6MOHGruWopCumcuv36rNdJ4yhDdX+WRiysYL8ljK5xxnh2Hi9Ep98Z2gLjPtVe9SSgD
GFLBa3it/jrOtLT+gsXpcz1OzXXoQ/MQzjwVHTLPJ4NbeJVWXX8Wc5U0mNe4yEzg1Qq53wNhPTcD
sai3hKrKw1Ideuc+sFW1w6Wt26cLk2bB9KO4umbr3t90qdHn+zCHfmijOQr6jK2GV9xkOnggnfDc
Qw/3Cvl/lV/YmhtHttLmoS29+socXGxBbyZPlo0frC0n73MdaRflAk1eVeM+KYr6LhkJgUIBhBjZ
edVd6jrFuS/iejPJMfzq2Yr1TTi9aI7xx9rbryN5N1+F0YcvlQcG6BCuy1vhR+V4Lizwd/nA9R0G
CPV2wt07H9rS4dbrk4qkc9asDNFq940YzKPnwiB1ARY8CxsUulPJrxEqvyloGlTTzacWdf6twGPh
XGl+em7F5G6jIFVPbpJnq2EWj/19QEb5u1sF+UpoNjv7AADWUGgfE9/TPsL96055wk20VHGuQcuw
j+RuqcayRfs9bMsdcZNkLfSk32quE75EmvMlLSPvLurc6U5F2W9SmNFL1DTlVhFjO/DWoEqWSHVp
9Cy4kfG1n8z1crbbF84KlbD+0qqsfRrUH+ObSjb7oYj13XK6oSe3JS+dx6yvBKIpJM3sh5GA40PQ
deZDh7GM1tX2eamVfg5NZkIkeqlqLSMGx3R4YXXBcTlr6BV65qbDtPDnZ7Bedzdag8T5WCvz9cMH
3BqqtNyJIEAqzpw+RVM/ftbDzFrbdt6dURDUH5I/28e53fnRPo/3HG/8PIB2Xw/N+Mf4lic5wRvp
xGK92gxdgy+Z6aC5LXvtY8RbZB1YZnCTzb8J7nwPpP2nu7Yqx48FK665NUck6Xb0nNffbRi7q5Hx
DFuoxzy3jh5DQBNgAHRj/JhFaLAK+SyMyjtHbQghaa6GhQf2C80cnL+pVi50gP/HSa30Zj1nPno5
yWrtnLdI8Z9OIuVhP3qGOmTOqO07K0D/Kkq126705brnBfi5UGIXDlH7HeXTD0U7pM9tFCK6EMfJ
Jc3D6SZKzGhXxyL84A5luJIk+r/HMlm1haZtrSwgRaIpC/VqCqvp7DPgLkhpUEzWo0jss+tXZblZ
uvW5rukKKD+Au9AU9s4lvvUwVT18UgCeX81x2OrATlC0ja8VSMSXSsOaqk374a6wsuQgpTWAsa+N
a5/3YuV60b2TZNVtqqR/RNHeOOREUm9Rxg42QWGLT7GBlZQ+1r/3BglelebfxogTPSHaR1JczBAE
kVdGixbRWPtOsFbJsJ6YmzChmquxQgOvbDG36Lt7S1T5Pbp/utXeh3HS3UtMWO8yz2frNdfm9kjH
TkeWDYs0+2DqTvUEU696qs3mgHhMeffaNIHv1oB0HZfOwMGfD5CV2iy9psrYSOr+70unDe/l6bel
A7PWig9Ib7zGO6Ii2nwMjKw/1FqkZm0XTI76GjZEM33J8LVFIcTwTmwszAeTHfHS7k4p7gaDn4BX
NOMjIAuUe5rh6TXepOumfpPq0x/Vouleq6/RqsAhUzcPthzUbYa+30jL806JPhrnSDTuNhaD9tjY
rETM0oCnn4qNLRFMLFweNLOqPrsOzhFGkH/Hfjpf1Q4758CUSFwYxrPWafJhprqcl/a8LcbPY2s/
u5lp7VTdp5sxcdn8RPbnFu8G7Mq8mD1/5+56XExuWP5WCL/zEEndGR/dxjdXpqaLhyHSsXvPXBS8
RdPdGGh9QSqZD5tZbnlMoZc3idauutx7WXJWbymsnzDaS0+s680Gwmq7Xqpvo99lyJZqOg+WIvp5
8E8ZNlGX6E5G9Xphuy2EtqJDVXnOoBMU12ptM8B7fOW/Ld1+3rd4ss/Ut2we48xjeiPFcNge4jVR
GTmtgsB2L0tRNngDa7EatuytvUukV3Qvh62h6iOC2Xc/tb0eNmb/QFQ+Pr7/MBa0JjSHzF8vn50U
Y3/poq026/dLhHZwVi2/L6L9SzE1OLlXTgCRQbqvAv9Le+mE2zyMsuvb0D7AyqfIIvu4fNhyQiqJ
5qrEKnZLm6hNgqgpUvLw+224j/Ml4KHyWAex01SydP8gDS49ZqJN4eat/6eTUGK21rlTm3ADW8n6
uvZuCj1I70zXtFZQS7qvtlFcJKoXHzWbxMuITNbBrFr5wSriu2VAA61z5TBx33lZinCN42mbuvvd
N2qxFTJ2dkMlSPNFOgbP9nTSAamdlqoVmM7acKPfi3KMV0UYyQ+DnsWXperxyDwZwz1hH6iyWGtt
jDALXibfq1coQtlXJXsUGEPj6sEZe+mrwt41Qk/3SzXuerIkrHx0D3vS14uLF4of5/XrpV4uq5lB
liI65h3DKbJmvQzHXE/ubEK01PnbLQOtvmE04C1nfoJthafWdmyA6Z/blsJQZXLrR/G4CwbXW711
LGewtI1P7EAflnavyaxVW2XjrmPHc7Ut6wRxxDgNc21pWo6mFKeiNN8slTAdmmtI4PS6VPs00o4F
+aCl/XXEj06ujNjho4iU+4+25WgZzFwXb9wMYfm3tuUoqbFz1fhDNlgDZCsbcdb9gqTUPaSNV4Tl
gGGqbOXabnhZwJevHTBWxZH04/1MqrQ2Sw8fE28tMwJS66J58u9//c//87+/Df/L/57f5WTW8+xf
WZve5TiM1//1b2n9+1/kE+fm42//9W9LOrbjWJbiHwpLmQ793748hJnPaON/+OWogZG1iJLVY/2t
MKcHXl/tSZ+Lqsna01L1h1twzRKIs3+uh3Kr47uxn/yOVA4Q9D2yuv0qR8H+EgzKuQyqcy9L1Zig
UGow+DrINDfZIDbCLsddrioYUU1WbcvIiramDmU1VCSG28k9hJMVnuNxFhYoFCk2HddqZ/0PX9v4
T1/bsQTbVNsRtit//dqNk/s8iyAIwbN1O3sye1YxU3iOVPXdRHPTykr8gFW8j8zRXrsaS/qlUPPR
pJnqqAvIPNgsmTPrNEj0r2wyIXrPPqHYfRnHZhDOhwnYNAFGTPAs/A0aoo5nI07Ipvv2F0BY0V6w
7YUAQOFjn/UP39K0/8O3VEp3dIWcp8ld9eu3VJloPKSrIM4PhraXiRlerbkox07t+9L9Wnlxex7j
INuBBk9XS9XwkebNHXkt8kpfSwLaC+Rt3Wb9fQ9N9Rr5UjukioCpZU760Z3AGed14wDip/BlcGOx
6bhZakU7opsG82kVJmX63IO3DtnhXmXrskaqrHYVgMP/0DujcZ302zrcRaH7pcnE+DGonWibdC1p
6pCYulHwv0YRK78G5cpyeD39928JV5ioe9oSXTrX0X+9WLlMfFNz+gbxKwHmO/ORO50LtATJgAB6
2WVwDk4FLOUVCDh7TzP8NLUtAODc6AMRRmxF4H6nEYbJsnPuzBacJJ28/+sz2Tt8jaVR3k04jNxF
FXLRQ8WvYlr5utDbT070yZy99dq4zrcSCSPwHP/wHU3x1xvCJbZrmUJKnTvf/PU7GuVQYKhXNDvP
ddVesMGzWCCVPc7J7KSbNiFQNxewgtgdtHzntzakgY21biVi7fdpciMH19g6jspXY1vVlxlhm5U2
eJXQAw1+HZPIAvNlk6dDaim8QEfhASAcvugmqwylkx4lQ7TdEOgS/lhuPD8j1zdH6Cs7zzaDaptt
bIOwdcumPYgZYBr4ySGPy6tvettI86z/j+fFtbnIpiUNXecC/Xp58jhus2F0ATywGz8D6xRnM0ca
qS6Nbt0r43bSyv4Gk6V8nSjbv1rk6A6Nlz4jMBmQb0uxx7ZkWiLWMN2alombgVGk2PsmnXUKnZjQ
jWPepwUZDGv4lkeFehyaDyDJx5MxOxdPCEsD2zI+1DFkW4L7zcExtKMX1NtyTLwNwqmEFoPOuMv6
4SUqrS1Rp+SbaWSsUR3zexfn11KwgMWG8qQ1L6zDHbVKzM3fPypC/eU2Irno6kIYOFUoR727TlOR
6UVlJTXhb8iRYCUVC+iRUIyIb2f3jUcidfdBHKeb0hT5sUrz4KRJRM5LYo6tgZ73kg8xazxQ+3zY
e3kXXIMwCa7kMq663/7ei8g6Z3XbHVB8d8BL5z2bJkge9pBqVwco5u7vv9MyF/76IgR1IR0pmCmF
pYt3L8JwMsJKTEW9g7phrhvT2RJ3T09VYslznefOKQfAO2C4dG4glp3bxPqjcLHcW0srOOrKImac
asPdxNb9rqpDcdHCM9MBuuyje34rnNbaTjYCTQLpB91FyTzGPSFA/YwEbtKulkNQogPZYQoU+gnL
hsNed+EFzHAoEBD+ubdSFqFRcuqKtlyHfnuxOmkdFjRJndRq04qcqEVl5g91jOJCFZ9nxNPWFT0Y
gkyyV6nVOvCafv6qaDPpmjhpnkpRvoKlGKQyuMaageYMCs+rwOj9O9FO0WtRtcE3g0X7P8xQcn7x
vv8ZhDD513Ec/vPuZ2gR1oPtQtYu5nINmzhFaAWlZYQ8EuQzum9i6j4FqtIAkwjt6pqmd9Ja5xzW
PeihdmDPMDnHidfdERb61ykXAPjnYvhx1DaozpR6qbaWwE4cKCzbpDY6o+YUnaNqfGIpG11IkbfA
U6tg1WTGnp83R1WqvP+Hm+4/fFvDdgyd5ZdrCWG/e+eYaaBa7DKqXS8RAKx8UjWtq3piGE6882/G
zEOHzU1/H/3gfsz2VirLc1SydB+5EzTAH8cIsHBQIYZSqWOv5el1su2OhXubH2uUobwuz9Z+ard7
hLpcku/Ds4oSTC+Qv1xneVWtp65z965Mo02IHPI2ApN/k8yFkORUJGCR9Qhz/9TPBXE1d6dyIoxh
XlyWIid6cHEK2K7TOItkFyjg9w2M7HEENFPFDz7yuap3uju00mZ/4ibe5DbarLbbNxs7mz4aApOf
cMqLU2WK7mgHGoJidh5e80LZ26zESzoG+PQPd5r51yWgi43MfNEBxOimNb8rf1r5FkE3sezzyt3U
4040Qz70yeoPgW3vxtxN1m5tDHtlw940huJbo5zuNpRwcmxnBzs3fc7gqm/KHCO9ulBfCpnLeYG3
yvROv2gTASxEEpxdT3Dftcp6pTwszTR9PHbunR56JkLm7lFiTHYEEIA3Q6u3J0k0sexyebC0Qa5L
2CTScrdjbiNLnqRcGs3clJWdHboh+PbfvxWZ9ZSC4mFwUdx3lwPtsa4oirTagRPkD8DAoUrbL7FZ
AsESqPQnunP2PT+6NbzEWEPpcfaO60SPKD605woNbF/PDoteYFOUwUGlyz7ats+167bbacqKdQ8m
pSzs/IOFw+AKywh/M0C587Pxa6N0cVhehCS5khPZuTEc5UnJ/N5NgDGgChNVq9xFj0nGCRv+1rgs
sGgSB/W+rBGJqxMQcJ6APTivr3CN/IyRMx4AiwjpXJQDFsRAIS9hMcgT0BBtC3cmXrmlBjVaGOM+
74t2m0Id37ZqdB6AiDkPU7StIYGxZBY3HYn5C0pXxT8sPKx53fVu1rMM0zDI2szz3vuFh1tEI6hK
bQ47A7myhvRB+dVv6QChJmwLZuuAKKpJBuBC5kE/Sk+/qRKzPdTKMldpO4V3VtU9EZM/h6kLdCZM
MZFyxUHv7f6AEEtETKL8hEdXvOF9Nm1CVg/ClI8ZD2mXmV/T3Aovsa/fWcT3N6MDupJ30HPVJurU
JSoieVDgaOSXwDcKE6HJyYf45Xhr2y9596dfzSEeyIRW9VnFRn12Rt+9mbLuMQCqcHajaqMiE3Ev
L41BplAIKERrpSThAYGQz9/fy8vlenc5lWnr0rEUK1Amql8f7SBP2xLhfx7txmZD2WNz00I+aNty
ImDFPiQste+DU77kvRGxAo+4wp1qdmUyJ8D5jUXvPhH/ZkrOS7HJ8o9+Eu3bdOrYmGfxzuB8IDwV
ronmtmbFt/GqyvuUsrFY5VO5njQYY9IYAt7WsytLM9i3ZVxfGgkus/INflUQp2EV3fz9F7fmt+Mv
X1yxLjOkJV3iSUp/vzDjacqLoeM+sidrZ2BVeIOViiRujVlHGYa7hoDlOu7dbl2PPUrsBc9nBLJz
TUQn3pQDFDsIPvIxHp8m8id7OHnpofEh5sS9vupJsyL6mqCoJHpkQt043iEUtBsUKqslIcPrqA27
yGLrbvqhtcMpEQs35tOm8M2SADxaUq47fuN/KJ6HSeBOgM03V+dbXal7BMo0OMBjsoN31m0Drc8e
U2slZsXEzLHSk0kgso/cHTYN8DDLYOsNOZuuoZKICkYINztut4EM/1SRTTkR0jdPTamqw99fY+cv
ERN2h7ZaHlfbYup5t4eaM1ERudgED1r2+wi1YIGtuxe7ZWnlETZbL1VWJsa0MiPNvZA1NC8CfBmj
8KITs5c2h0vhWXUC6jzrt69tyHtsC1aP69CKsvtMgJXzNKvdyaTL7pc2cDlkP9g1bR138i6t0abB
RjMRjI9yUv52m013sQu4m3Wn/s30T6gW6Kuq7Mw7N5HdhkR/AH0BgU290d1T11fuaTlqh+k2duxo
/9YuSATB+Z3HjXb9u+jM/nbkFbJCMSl9JLJu7ZpUc08kqZtLYGGKlFlT9zHz2695U8fHqof7fccW
gvdXSHa1MMZ2q8lIfRy7DjETSAOHKvXUR7SsQIJ1Ah++YMjPoI0+OpUu976VRetEU8MpAwixgj6d
X3AePxWuYxBW6PILLI843vMrYcs3y3LYQQMMiEWs8Q+TiiH/sutRgvSAoSydDLiQzrulKbz2QpN2
Gu7G0QwAx5ISacrkGcxZhZQM2JaR9/qLXX6QQAO+uHY6IW9UeceCdOGThndtLWX1xQQPtZazY65I
8aMfCuvgRQEKg3kNrL5UGJ5jjPRCNuhprHx8NpOSX3pOTzvxhMy3YX22gxAsni78J78BdKE0t7gx
rAZkkF08BrDlzDQsMZWgRmgw37tGg0BEn1e3LDZ3XQshCqy4GW5xOdHXxUxDxdYJMqxm+9sIsU8D
66MnAj/yw1xjuxRfcMN8HkstfELE/KszgJx/rfVGu61jHOyWqjZ07g2aiPFqqfYOMaMy7dZuNso7
V/qex6roi4W36q2fSmqk1quVrNwQ4IYGumtGMy6QRivp2ZYEEQz0BdfoEiJZdRN2pK3YoZXj3COg
V7INt7rPGi64Dff1763mbexYc75K9sigMNlfR3WtbWNe5+fGIzJleuCLFfzwd6en8ey7xelB1Lpf
zRpoh5N6ySGtbY2sXkgeJM78uyoM7R04I+9su5l/FG2cnfrJHW6Y09UeSZ72WqrO3loI5tzzrCcb
WbfFh8RCvSRtx/ylNItvgR6N38hpHbkd8Mho+eM14sV80WRjIKH53bPLB6QBqrMt269pHSQpkOZw
OIVGNZyWo/jH0eCDyv77Gc6w/3KnOwbYFJaDxIoM1zXfbUsyO0Bn1dS9LaCJfmMFFmiCEDL+wj18
ZSXWIfF5m1USNwuhoE2SjhrCmQ/LkN4eg2NZOk/1rDT3VpRz1XVlffLGZvXWvmjRQaH6Y+xSFZAJ
y9cxS/1tdF9EwRrsRbN516EXrlpBEBw3zUxE6X4Ub+JX79oSzRenon3qFqZKinDyxrDEl8QT0aFC
EHnXRSOrhKK5c4TwHjSVVFfbrHUENmm3iPetZQoqWfb+cC1GXnJ+ZqBtllfjb30nT4ORCfIr3FPf
Aunn+2UTvhR9a0P6Xw7Tee1U1KJG+JU9OmKsxSmsWVvNkWVcLnHvNgn+xELBSIoRTQIgjSbS1MNC
Qn+OzcPIDq/eZZD+V54/fsyFm527WRrBa3INZ4rmhshUA2aCpsZACB7fAN4XhSH23Wi6wInlAbNo
8dkLoTLHemncsQOsDzXhhaOsSuO2i2J/o+lMNGXUfgHwVR/KUP+od8pmZ6jjEwxZwCbtwvs5adDb
CvwQvvQMaU6rJ6fNzS+gQ/SN1zf+oQsigCoyJ57H8lQRjet5vJpoO1SzUJZs/nScmr2ncl8NUKGV
qG+MuVi6Xw2qlnqXBKceUajD0mFUE/jZNCN3wkXHbkriRzzYsrgGTggyd9MRfnd3DZ7U4DmckjBy
mkCW0pWBB15ha+rm9dDAqOoYtWo3pRE9dkxEe+n+acxymMShF2zkQDh8MPFdXhqtgXTN3z+Vf339
OIYUBmZijlS2zcL210Ut78pQ1L6O4ZKlT1sDjsCtAQ/WXNnYcuiZcNbIRgyb91p/3lYKT+ySUrYH
JGy8m6WItREYpqaxYAixtAQ6w9J4OUQyKEhWhRgI1yKaeFoal6NBz5mBLbVJzGTPrqw+LwUMsTNX
2H/Uo1lc1rPER72q0g05ruHOgKe///sLgXnMu1UuogVMT9IF3TVvWcW7FZhmERKpYBrthiQYV9LR
i+fcR/k2aPKHtu7UoxdO2yi18+cYEfGzqjy5qoeseM4a29/juhPvgi7A+z3OQ+xoE+x5kvwZESzz
iM/LaK1+tLlVbh4D0de3SxNCaTWeAMlz6CYacYPutW9p/nHO8jl9o/4450e7mj/rbeiP9hnBcFxq
UtbjIdH6Atv6sQE83iQrXU/zByfusge3g2E2Mlnw+qO6dFhquOsMsH3k+bIHfjRsPSb9sNSWUXXa
kMNCCXz99kFTMAMXUz89LkO8LH7SDccmuhiXRCMpOh+P82YuWrR31+kcaVw6wLmVN07tBazr54Fp
YE9HrUe3YiYwm06I5mKNkciyNTfJusKGGz++0pmHEVV8IxiQv5wHY3an7QRqyKzqGrAGIRoPtVV6
91Ybu5vCmEaC27RFrfDuVdTOEmGlxSNJdenAoX4Ds6a6Xc5KMQK65qZ5UGSPd32XFpvOcwHsVm15
hqd4+wpA+VFdOpt5ROIQVJtHvIJQoj+rORvB+2XY0uRM4tasi/p+yMIzTMn4pC8T8MBnbKC8O2ur
48UO6J1Z+7Wrhoj12rU0VgBN8/3SWPfTU6dPn5OIRdoVhxgey/ben2x4gVjA1//wyMj3+0LyuhYR
FGmbymAOMd4FdwpLhmObi27Xsi3eWXwXYAV/FsGkXVo3DE6pL90r+yaIFMq/rdF+WqdJYj/gM0mC
0A5irPkkubBm+C67OPxIZnqFJX2Pi0CTgvIkWpBsxDxpu0WMZIojzbOLD+NGmwNhHv5KcFKNZzx9
fosHdYt7aHhw7G64Xwrf/wJ5sbiDG9ESRYPL+PfzhvuXacMkqaXrxFkNIQVBv18nUIu/QIHkqXYS
DTNtUzlTxr436E6BbZLxliEZrMxOEck1p5Pdp/IQ5PpWDXp76YpMYqhIPDAhWiECyauORHelUvmq
uemCUVmRI+yIEgREcCZnq3Vkw+Tg9ViuNj0ul5hHwYTivZ7HH+LBHY+T8L/7tteDeszdMyCDlz5q
k60fqO4hcupilY9i46naeTAMQjZdQBy1kGfEgMxDHQBpE/Cd/UreYrn8YGaauLWE5hxxcv4ECEPe
iswAU1cPJ9CN+Z1hTgHCzMk5QbdnUw+FuC2IlBzR7fpcdsN0Ub2aLtZceGXRgDts4pXIoWtmtac9
4znAjwuX61RCdvpk1sOenYR6lGNAyC2GijY395VJtFwgPLucVEmWKHotBjD4WvaMGUNq9xoIQM/Z
ScKMXWH5j005rbQ2XyVSEy9JQkYVbH20+ftfX8wxn19CIzabQMMktSClSXrP/fXXV05Ss24fm90Y
6emudzBqHn8UdlY76yly23Ui/GQViZqIWdhX22UNJgaVITa+KuflwVshAsVPN7jfClb1N2T64lUm
vY9NPHJ5kzK4Tp7mXx1p+NfKjJJ/iF8vcYZfvxBPtDOHsInc29J6F+RqEgnmEZ7SrpoGLIBSEV2W
Igh91N5RrFpxo9m7pW2IW//G1e0tMpXZY2kH1aYMWm9XlUP6iEBGi2pbeNBrN31EDrg/jxlWyg7G
BmsC4y6miq662GauLo07qks1F/+XufPqjd3M1vRfafienmImgdMHGMZKKkmlrBtCkTln/vp5KLvb
27LbPgPMxQAbha2qkiqQ/L613vUGLU8+VZH8FFEgNxFSoBJfZMP7Es9EPW4M4/T1v56BmU+aDyrR
9YGvG5zsU/TZpk4czPqrUbJoNvGPrBMgdafxrQU2gTykzVdLkRkHDkl4PZp96ZHrklr1kNc3OBZh
QcNJM4gDZrFymR/LAM6I8/Xfr5vBVBJbiukGfrtvrSjAIgqiDP769NL/0DJpxkbRgN1w+4JG8x15
o2EYSSBnJLpoG/MSyVSyCs7y1Uzm6waKYuOWi1LYFRLK66EzTPKMp32+frjNjDWZvmxKF4SfhI2g
beWtAifCjjWniDCeY2RnHIwubu221rigg3h0oyo4bJJq2W7y2LRwBrUZ/xGokDgCfoiOMWW5n6iT
fpsk4eyDiywOKg5xG7amYFXrWs+ARd9GYvfahYIs/3Lf1wNqYziD2fco5niaAJPcSdHo2UZI5EtI
nemWqSRdZEI1uPqmTuyYrQ77STgLi0DdDx/Qgi4e241I2k+RY+xAh32eZBIuNGWUnX5WYix/h/7c
AbkXetTg3JHm2yXvJLdZRc6dGOADNWtsMQz3sAmPpNAyIYyiHuqNxYEnol9ks/D01wfyTy4rQ6Ts
kCRYEhtNNdcD/cNYSJxrZYRz33ihUfv4zpgHMdQkhjyTwfxs/Zn5YeOzztzWQ1JtxzQh5mdsMiS6
5CLov/03kpJm/3VnZRCoQBjj7AhJRHaCgjXY1/++blrB1D0y7y7CSMPw45cHukj1zWpbzkrlR1ol
bcOGrXamEXSx7JguG7xuEBrObr+Sir5uJlHPjyNzTgu/ahyMNrtY0l6nuQMWK9fgHEHbDMdI5+br
R61xO2nW9ozJ8sNvN0sgYxUU4tXFcldagTx0OxNtpj4G8r6WxNX9LMDvhwM+SpiOVpm4bLFuV/9m
v9a/79dQ0yju2bCBgyGpid+OhNIpG6Fewhr6uBTv+xB6FaGfGNH2hJKoghFeB7IxWAkd+zY2tfZC
mEkcA30+KbhdnoQWQlUbRrVL9smG3Xm9ExPf7FTmDaK/cVBtyHmLrarCsN3QKhBB37awhkXjLtuI
anUsiipGIsM3KhqF5g1r+la33gAvVqdNvZvIy7mAqF9e5At2wYWExgAqoSOyq99KZK7dynq8h40H
LbLXCvfLJPUHU9RfLE6/3E6/7mUAcTBlLT58+ekqc+MbLVTtKlZ/teM1owz2pjg9rImauvX1tKkr
Q2fIZFaEIjEvf3vyv39fp2KwyKGf/Rke2lWebC7++qr5Q23FsVLhmakcL0RNsvytwIxMpU8kU1v5
tAzLNFMPPHFWxtu+XMId1n6wN9YfkzC8IKJ9+7WDsFRIrjCHgLZNaX1lAn4N6yQZTTdq7xysC+WY
AU2t6lwiyoQbjfCc7ZAw9P+6wcpY2E9yjs2iBkd+XJ1JYPeYDLDb12gT71qCM3cEX2ExVJlIsRbi
PgrCchWzuVc5LBQ0nZMJwrLVBlnfG5HQgtn2w97Usx9virQzEeP9+86v5wRdvDMwTvTjtX6c1kpy
WW++fvztvpS8lMz67effHs669DNqq34XTYmBvIo9Da0ymlwz7uw2x78Ovlpq9504lJ4ZAw5yGuhx
WjglbZVrQAHedVkXWV9dCu1l4BlxOdu1RqUnbmA865siOJGQ8pip8MkoTOAtVoZ41tLaCsri+a/P
AvGLr/D7msSgwVBMXVNgBUnfh8h9M2ez3hm9lydFYOtxL287HTNJt5aNQ65ucFHJKhhjNCp2Ii4R
lgA9rfpQv33VyKURN6vY6LbVxBFKVDSx7EHkz9v5jJuahW1AvSfWOtpH5I6sq+jXTSyVvafX6VOk
d9Opq/gKU+z0cepYLoxsyVm71iM3buJ91tm90mE3Jk2hNWjTcsSG+debrx9zeUSKsRDq1o7tcdby
9simehUJcexrU0G415hl50kkjpwsmNiaBVncZ6KZIgeWXtHuTa7Y2PXqNzeJjYPMydyFVKVbbtwF
nS4HQtuCtjtZnWl7be0nUMaE+3BBsQIAZpfpMOzlfDNcBGrsS3217ENgcScMREgTGsP0aYgb5P+Y
7UVRieyJFJdG3oAcft2/iL0vKkFoBzlz1z5ei7O1zxWhLhmbJt91aTfBzFqHtWYP67MgfsfXylq2
u43UQKSWi0PXtUIJPIkksAil40B2X10SqjoHpDVyPu7y0Az2RYjn9hBtIvwM82LPG4TpikHhXjRn
/GCoSGJ2vYOShvh2NHrXHNL150Gf5V3TwdRX9fY2qoVnIYBO8vVTs0iNQxbJ4ocwzTGNwtJF4Cgf
xsZIrbGlBQfnakir23QXG1FrbpaWrCRSzwybAOCuQrh3s8Hkq5nC+iZciSZd1C47k2ARkPuAAaFQ
7+X1JqZP2X/9aI75NWT4AUpB9gK7HofVVO9uu+i+GMLZ40TFhqhJluMXQZOyXkdseFhQKtSWGOYS
JQI3ZUJoxF9fUX8E/TSs01T4yZKiaJr4nZRKoAT8wWhsPYSCEFFGmIKKokz7zUoX/Prf131AUat5
6mi6fbrXCEy46bHTYZk2ncslXK+zdFm2BSj3wdAyN2Av2FfBgjUQybGhIezlTS1B8O+67Zgp+wpb
g0M1R5mvlMUtOmltL6p0kPoYW1mDvGoRqq3E/PGyKQ3IpFrHuRNQvn19+v/1O3Z6+8VWfyuruSEq
s/v243/fljn//mv9nX8/5/e/8d/+R3l6yT/av3zSRfzWlG352X1/1u/+Mq/+67tzXrqX3/3gFh3g
93X/0cznj7bPun+x7Ndn/k8f/MfH11+5nauPf/70VvZFt/61MC6Ln359aGXlSxt6uX+z+Ne//+uD
68f85083L3D5/3EVfzTNxz9eivd/XMR1/4Gk8w9/4+Ol7f75k6BqP28MRVnJjbK5EiPofcePfz1E
lWvAlVBFle7np38AgHTRP39S9J9FaFGaqa2MoI2h8jtt2X89pP3MDHTtcQyG9zxH/ulf38XVL5vB
LwfxzxUIUO6/deZrqc1MdQOZVEQu8H3TUIRejuJiQHpeFpUrleOJ8+yB1/XqNifMogP6kxeuaFq3
pYR9XUU9eEKc2NUQa5bebCgCp/piU7UL7CU8aEXoC4IZ4h3VQVIfeRI2Q65CDJwlxflhiaUTsnwI
IWX2nGfUhmU4XEzkKUyo2kNMf5wBgriFbPGdsmY3msq9EZVQOjC0QyzdOwGUA6UpL81ouTfFyiSL
Zr4RZycJYdi0CTpkZQpfu6ryzWhF7Jd34HK82hRjsig0Xnn1D9pCwQ2X7BQkOH21qDmBzgVHSmN6
X1Z5YLxrvpoTdoHPKZFVgfTeULyTdlFeJPj1Oy0m7EjsG3ucjbdJJlmwWEp6aHlDaAwN2DJzzSdZ
etFM2B0TOhsyF+9IKKnQq72Xhurh+HXBgizjFlU/ZlX+jMxJyBrSB4J916+hkUmwRyvgiXDyXKDk
10jL3gM9vCYh9yMnEMkd01AAH7Bp7OgXJnfpp08doqb6YaDbgLVAREMS3pnC5VTJVwsxJ+5glM/j
rJ1GfR0TCZ/MPt+jwLhlQqH50Cj2BnPTBTdHZGf4H40jKqmxcLkkJTtTFIFal1gE4oAtAYsEG8E4
NnJ6D2aMShTFfTCFoDfpawPEbUudDh1AA5jGZ30naeEr86ZrePwtbkSoKkl4nPPodVz03WIklU3y
GhlPVUbaC+STMf5sA+3ULqTaS5Ird11g50V2JZjLwzK2pi2pnBZ6xTZQWFjaXA9t4iw1MRibusXG
k08fjOCmeTueSBjgC6nyj2rqOGGwL9+Vg+p0hoCUs0gjHMBGpwkvauQY7rgxCT9P08hpooXWS8Cv
OmNYLJcxtiZR5CrRPCHQw05+ka8rSe/cKTInt2nr56jE9bRtIHhyVlrK8qHqpddsjMaKRUGGyNfe
yV3x3mUxUQaGsMZIDjslkTuPDQJ6kDNLGlLlYL6Aw1E6etsoDj7cyPwWmLPFJFhZntyIi+ZDheH5
xAUgV2yuVAApS2pMpyft3MlrhlEoV21gGYJna7l1jyFx9jY14lkz8+tWU0hfPBQU81mYvkoSyOek
kAbRnMqp8gYzi/CYgdDAEC4m28WMmL9TvVodY9ZsFHD0XIQ9AadrTHZx1X3IibkTOQ+gwz8v1TA6
hap5DL9Wc+JtN2+sLGmu9A0xU3U63k+z7iFd/ZsS+DvKyKanIWKVUPNJAEHiN1BOKzalEvY6UyZC
PC29VP050bZoqWVO1uxvxFvidwrr16sxzIGxzquK5rdXG3pRFIQoCH3dKDtrtaIiTlLma1VIy+nj
N8qCi3aTXiZ6iZy4ffxh1/l1Jf9RO/Y1Nfix2v96eSB1TTXosf/AoMWERy5LVQoJ/kxfi0Y37LA7
EqJo+9gCsSR8HYu8tc0gOxpFfhQW3fvrt/AddVvfAUoNdbPuG4A234gKq5Qjr1WRGKphuFCk/AiE
AvEgX4EStwzSv/nCv8qtb59YlyR2PyAiXeUz/x4cWivlZmD98+WFTSXSc79JL7uKlaQZu8TCeslW
o4X8mxp3fHW811vxupB7p5aifW88z+hC1a44lPcw42wwj+e8Z6A+3Bul4fVSupWrGjNLxVdSOKZ1
1jk6cbDiwlJX9PJ1MTMeX0Z9VyvJayvG6D+f6a9fVT2AMb2JRxv6pkvt8jxlgmERhwVJp2zseF6I
DMjvejMjyw2oLYrGl1o2b/MQeg9xah2jizR1SetV7RiMMZeCK4x79bp5TFqjYA2RW7/qxWuCFJym
yWChTlZmNlj1hfAqv7JMYHuEhnSfzsYtK43ZqYS+xaUVN8ZJwvWV7BB91waLJ7CFZX1jlyzthGlm
v4zJ/1/XjP+xHPxdnfmfKsv/D2tGkarqP5eM/xvKXZxlLz9WiOtv/FogatLPJlILhfqLGy4j+d8F
oib/zGom6XQgjBkkCLX/LhFF42eiDCQoQpKI77m4AfT5tUTkIZgKSM0YzyssD9L/TYXIX/pdhWis
r2tKhgrJgxJRN75orz9isliItr2GgTRxunKETs2iPDJejdCr6sdkOhRIztYAGQKT266z8u44DoED
RXHjYosqw2ie8D/pPPzTOgUzUuNzIlCwNK802QdxLSObOiIST7l83Rg7c3OvKB5ZoOQ2kuOR1kg4
1f0w+WpbUo1MgAckytqaH7WOkt1UzW52c5K0m60uOyaELjfw1UPpL4wSH/N0m04vTY/VD3Z8+7hy
5y0mTp8EeJJftK8gviFg5p5te51cJESFWFwYsWFj0u6IVu3nW4kHmrf4pXGQYrim1+8zP7HRTRe7
+iw86qK13j/7o5XYCCpbEkveTX4L37rxJd1mDoWwTZCtM11j4P8Y7OYnBru32QEfCne+rZ30tjwy
6rrq34LYnbAVxl1RxFCR6YHfTlapWIKdRXaBH8P1ZjwY7wtZrbh6mMd6uMQuuL4jCW45CK+GzyDH
NRwDdv9g4X74xEySzMzH2WEJC1WkRN6i7MYUIaQ3bI5is1VDZ8YLzCbRqt2G29ZPFUtCOJ/gPr4X
TJ+82m2HGcmuwaSGcVTni7o9vsmfw2n47BEuNlvir7Wb0alOmPs2lUM+uDe57W3V2DnE4Jvwzriv
rxOP0cuYeursAr24MAwGt1v1t8x8/aw9CB+L3b0gKVRiX0hJV9/jq9+3b4y2UxsKJWOA9DOdTzlZ
faVmKXbmRE6K/aItn+e7/rq2zXM+2kyk2h0eM+KxZImsPhe+8hjWPqCJdC05lZ9g1CpuowyvFsEa
FddAeBQ6hlUSmG3lvhY7S+WnkjWRS3Osm61WICK2Y9wIoV4Hnjw7A4WPcCU/4+ZcuJF0q7Su1jhj
7qlFaIW5p5jMerzMbaiSDKwhMdu0qZJjP6nOs7ZL4i3BZuW2mWz5I/Zkt/FLDzNAp7yKEyt9jC9N
H7vEy8VG63It3uPfMQ429mcfylHYlZfKAT+u1IlvJHOH4eY15pyLbUwevG31GTGMfN0ey+OQ3DSK
V5gOpouZld+GNtG6XuXIV43uiG55Od0bNxDD76TAJj2gdJKT4YRHMCjtiklrbuyCN1KtXTOBQ20P
imV+1KNX+It8EvPjUN0V8VVrHiaBi+mHhfFPqpp1DvzbFv/LWiPDfFTRwhBd8H3+U4/ZbFJWyU6y
W09HABFP8dDf+X/9MtLva7dfX0eUaL3R2ijGZn38hzVtbvGUWKRkXdOEmxYvKju/Li+KA2Tm02p8
a+GFMzrS+lVfJnfyVTLa2umv34O4lit/+KwKohNDYQxN4/P79wDhpQtXzy6nOIqewpUW250r2k9o
di2nsJO/+WpFtpE/vh7wAxpbSRNNdX38h8/MRC2fB5PXG/epBDHdiuzECZzBJiDFeJNtaft3X/O3
GvXXr/mHl/xWsanDkC+QWxQO56KdofNtFQcYYHDF2Ibf8j94RVP+s1NIM3Rsu9hNNfPra//hY6qK
2NVqUiuO4gOiMvwMyhPK3JIJX7kvduuA80nzmca2TgwUb6GY8wqP8dDMFbyMN3ngRsjKlavFJYvJ
DR382dm/TsI7uVVuepuda6/YdxeDvzkITmKP+wHajdsSi+6sRzG1WQ+53KHmWvLmSmo92P6Lvo21
gxk/y+GdkJ2z+TEf33P5JcKbZ8rZd87D8BBlpMq6VbhNUD2VV4/44dkYzlniQ4uYO7fYIMeSxb38
6Mv3qXkUoYBGo2UM90viG6XVNVhO71YjJLvMLiW0GpIdOwFVrzM4am8jbw7J82ne1fCQFGhPISko
+Z6kCmsssY2FlTmVT2LyjNepPeSX7XhUFd5CcRbCPVtIaxBBsE29BAsAZ248CcChZlscc1cKL9qY
XKDbdANm0NjQ+Exhr2mHRN86S+hiU7HO4mMEsa+FGhPrUK1Ta0tEeVBWVxvzZlKIEp1qWxv6r2k6
bofW0pXEf7bOMPXYwFipcW3U+zShzHCXiaH2BR6N2G7Liy2G9lyADhVQky3RFj4RA5PuXhI4cN/Z
08faIzzXhpX5PWMiK//EfDqKzslyMp80FypbbbMdZu12g/+iHXMsu/1YYJTgRs0j/CHkurro1Qds
MbxBeBnkYy/6c7qNmU6y67MPWVO7T2u7KuyN8vweTMeqPBMQSycEZj5406Xms85gt6zkTudMTu6u
ek9HSR+C6KLr9vgUJfbS7o3qAUuh6n5227NZXaQbv3OK3DbfUnEr9rYKsx6XO2fxtLvGaXa9L5yl
J80mCHcbb03Tqg/RxeClJ3zdDmBLiNOzD8ipu/icf5YvJr6RkhW1+9Gdjj0rHKUPU5XWxYatUaz+
QXUmbxksba+4qJpLu+VaUb3WN56q2yS2lhteurSWW/EmusaynOIJfWlwl/evm+kOByc0JZCk9N7f
uOPFKmawSCPbdY/6G2Sug9zvC8zNDH88lO5sD8fgmRIEEeK2exO9iDHF7ElnTNoctd0Fd7Mth740
OoKlt3iXWGylNx1qQfWMiG7ecoGhYBtOgmIXsDYjLIqdJDrXOB6yqckWwlJ7nvH8tUXBldmw3xCG
La5sIu60o8Jp/HaboWg8xjJHkUDQAIvO83wBdAItAo1IM1oj844tJu/lEyJuu7e6x1a+Iz6osClJ
ZRaH8/I0127pCQ7uP9FZu8juAk4hgp0cBuAwKTATl4614E4ODNI+d4fOx2NS5WyCtu2QFKwjB7vM
BMalEFoJDrbU994eNoQzpdt5uCMjqnvcPNeQeDDy5hCwrDS3Yn0Zbtxeuph1KP52s2Gg5s1uUKCX
dKXqIFeXhvCgJQ+T7kOty1dn163Se4N+JB5UNa0Y5VhC7dpEjl7vuKRJ7gjcfPPU3Mex01AxZGxB
UC9oGokgQtuIfdls1Z914BbEBmyQCjMgssAewrWODCgWY9VZbtOX+jM+T7d0msByONSrxCy+Adkm
t/mpel/QdKd2Ej3VJVWVA0uP86lpYZ87473qwWVPDxUQQu7WKkT/o1Y4eoqoeQ+qFaB2ZJB6E7hi
b6WiD1lHvomxLH/rP2e3ip0Wvptq4bTKWJsWQhOOyboEMCmcVs3z5mIsDkqBiapsZ8FLmmgwcV0k
YbPmKMV78zjlT+PwAi3HgIEyu4NsAVyZ/SVlcm7VruhJ7oruXStsnfp2hB7EZm23p9QVMGZ/6qf1
iMe1ZbZ28ImIOMJQVcajzWLiu9z2JxZ4uzmYd2TUDoon61YxnBiKEtEAqpHc1vd8qO7Ycs1onPO4
eeqWINtC6A4RlSkTKEt6Ttly7Eri/NIPQ2pv9u2WxCjDl73uKgvwOMYFGInWRa96kq3cK/kNIbEB
DqyQK6458LOr2XVok3/NZqC9kBbYLF6nuklMyIiViQ7rFTzMsDsF6oW2HENlaxCl5pExmLeNJQhn
GVjcimZvma9EhPLpPqXU18bnzgnjhuNySaeXTo5RuHRHim6Xo+MY8Y7DohYslLroaJXNtRVXQPY2
14BuJWDZiR1Rj8yC1SjU1J4yYu50KXumwtfojOB5AnnS+yW5LABknrLk3PbnrH0EGtUFf/OsyvSa
z8lkT8/gvjLXvqy5nWP4SMM+4sYODSfP9iHLk2UYx052jPTQsi9mXs7w0rSAjZHN2GSN5KUtDI81
SlJHTTxR/Uwad1GgallhYwG149DpeBUJ7mD1m5OouH10uWGfhA/3PmPtGl2UgqsFLmSAzUF3TNk1
KXsOkZv4ij+744uRbbV7XEehvBqWfDRLS3Gjp+idPrjZbWaLr4fhwgAmvl5C2XvlRe/jKboFtiLV
dtdeZzeCPT/hztIQ0uhCHg6eIkdleuPh7JKNDs1ew9QyocA/d+mtUG7Xxnxb+5yxMyoBPACuQKCS
9FJvb/BXrTO/QHEd0hedFOFqqS+M8mpqtsynOSeEd3YdbJnZGsw3CJqzXXTu3DMQjmEj7thGVNx4
8uAkiXAHHIL/2u04www/UD3I6DcWGP9wDr3AfOjdOr+Zgp2YexOukOaN2UPa3be2yGwUTyJLbRyC
7ROWwcFg55mfh9zeVO/DYGEFV21bcmRCLjsHeICVCJl7FzpAaAAJXck1C5/RF6JD5yR44ElPYUxz
nrpF4yPgnxMfAJtNzeB7TKFf2ZReSrolhYdKOPdx4kHpw2RqpPAj9mz0NZOywq0LN1928fiS9FCQ
8WoH/iDbtLR0E0LkWd3KHom+K1wgexMceTrJyiV7J/BGr9wtZ1Kb4iPyDYXClxKATiu615xg13sY
0t9j3pVcGk8kGzNu2E6HjMmaS1PH8Rw92Hx2dRo9TMGf81tGX5ELxO7FO91XDbvdSZZyoIm0yRH1
Cjd1BAebMAxkre4lvQ3Z7c7GLjuMb80WCpI13TcvXLZuLDnYw24CKznT5p3l9eV4exQGjLPeNxSO
W80jLtzOtsV5ZIPYj4+T27m6K1yA03Ceu40r+K2z8cii2q0PjLI9O5LH1FCy2lvOCFvfl07nBzft
rvqkhXeLT2k3G3dALT5H9Cpna6Sitfkme7t6iG0UT4wy4mPQ7RfpVg8estime01kWhVcMXF04bpl
FnmXdjaan5z2FOhBZsB1RHlM2hiemyAonSt50H35uvvMNrDmgbd3h15e9gk6tRpEjCOKvtUWo43c
TZk4GIwIm4tIU1khUissbR33b4Sa4j6VbfW6lT6BShvHMK32bXpdrlGKVYy8KD2x8htMnPtST7qp
5VNKEYq0MalgTuE84SujS7BK1rmy6s7ZngKekwd2DCEUDmOrAZ8i4p9207IrMxv8yRHsId4JumW6
EiQVi9Ta6GH8AD9i0AidUN9NbgBilduwexAe1dcLGyF4TEtm9Elvj4AG1MOM3ToogU+to+6nLVrz
Ej8PdI57SCHjeJDDyEZ/GlrCvJ3KD6O8GKtbQphbPCS7k6weAF8q0cZuIuugXdx03SEjFBt2zWv5
kdoL/BM/1l8l8CnUyXF81vsXk6I/xFxsmntyh+EG93dy8T4Xl31lBQWX/obB0oNOhyCgDmQPUffr
DFeGEjNyoi/Gjekrx019IWz8Uil2Wvos6bsBtAX6e7FdRkR2AqcLg8A+2E/JvpkvOzbvzVzYKKL0
i8VOJqezNa+/ai6qfeoFVnvsL9kiHDoZy2C5nF7Nk3Gr8/ftqbgKp5uAD8G5DYGouVegmXClyZWn
wAu2NarE4WzcLHY72MLodBgQhnZKe7654pLmiD7njLYxyr9ASgcucmCk+Kg5nDLsDs/EU59gv30h
CFbvLbZCQU2DjU0GSZzbjZPsQd/uAKa8wccTwp9CDplLcRoxKb7a7MqjfjKuRoKyD+KWJcqRzxUR
uq54Un3ezqR6WekP2V61xw2Zqm7DrM/FESZ3FtZDuiHV0iyujApm0Cc+82cRxG22VUbTXKXjDcy5
yqoATUnD5l1JyBlZ1a+UequA+yR7yGPH4hkn3MSZSzIVX6ERzum1JByQwCaqVflVHHg6u1hnL/zF
nO54lz8wau2TM7ri1FlxRYuP+MmiYM24Cjoj42OSEidXil6irdb40+DiV27o12J6CstrWblNdckK
TWIl6KYJ7elHkz7xNd1cBWpCU1cYjlkmVlOAj15n8tM8PfSKu3kb7lmRGJjIpdvl8KPhB7i6ekgN
1jftAAsAO/MFAMzY9bo/6M7waei7oj3X4lHp/M50ZpqZ9Kbgb0eMZ5YJm1WF5YMiD0/SDdoEWSP8
yC4EyjCCQ9k+6DrHh8S0hMIGHWDrFQ/A2EvvjrZUfLTiXdg8dBH0wpdIGHgW3e1toJ1T9UPtXplh
UVc8RI1nsslFBMz5FIP5R06II2xbzlcU+zg/kfjMpjXwDcdPiuww/C4Zs8twBLDl8QE5zc6bbOnR
jPFuuVktIcIXscG2xjzE3b4H6steSFrMNtvUpwXaz153L1NTH2qHE3snsHrtg7dR3yraq3iuHkYP
n3vRapFaDNtaAFK3gKPJRxLuQZhNbBAYvycHgPVooHMI3VyAXOp16QXEB63f6oFrjH6DbtwOTMjb
ViK4Ruc3EuSDGz2+rio3VZy+c2Lzoy1vZ+MykN+rBm9zFqaUfSA9LlzMhg0Au/ikLjhk7TrGqYew
bmxX+LZ+YIMvG5Tzr/kG9HbZ7JtQOqRcxkpEJlPpLpXL5r1u5/pZuxRtvFN6y2S1NKzxCLIevcA4
trmcHdVX99lsdQcqrOlBsFtHEPfszTbsT85oB5gWZkpEKqtdTAgVaTLnnqPfkZtuY4Exe/E77A/2
89jCl8WGir+P+a+j819QeZos1Ur3LMY8VfMW8PAMZFyCGmfLn838zNaX28tdKx8R5pS3NoRASXFx
T9UEv+lCqydOYbIprCJ79Esm2eA7TJkxm2VewpjCyS65TjKb63j9roj+ZsVZNwBvPPD1G5wbg2FP
rrYFLXGN1yTgjfWDRYXuJHfE55W3si8CQOOEX/bWC/OFwZnYj+sr+O6OeWs6xis7mi18sGpZ6/eP
vvBK6I9TcW9YSAzotwJLK+yaOgC6yBlwXjYd2R/NO8mifzQgmNoZ2CKqKDt7wQ/rgRBUOnH1bhM5
4nMGhLJ4crrF5zEODwJYMx8upACsTkBY2CTw0xWotnQ77OfHxe3OhB1ekY0rs6HRVYKdA/csNove
9Ua0Edsy85Q5fuMbItm/hmtXNtYf4NMfccVvcK0ghyMi51IBvdnYy1HaD8d1DlFyfOhAtziSXOMW
RZVATeYhYfNYeADq24f875Dcb4ZFv8CqqF0kZnKrXZGyQqA/QJyLrPXLUABxAl/O9qo+OcFLdSIb
c1jV6y/0A6fhmeiNlrcm1v5QkKrACqraxXNggc5t1x5yvAchPYReb7dsLpdgGwCivcvEmDsbX/T7
I2EhJ8iFLrs2f5ur5u8+ivZnQPwPH+VLbfzDR8F/dKmUno9SUKLu8WnZDXjWmj69lkuZuFsOsMrs
wok8xQku11lA4BFDZVN9ufTy1ma3nrK0s1+AxXSl7sLd4KpUBAH3rmMP6RKogg/f2d0d5zjXgvaK
7v3YcHh6OrC/Bdr/FID+7eio32YLqBtJcx+/AOgVWR62sv8/mWH86fxAZ2jMWFiGQmh8OyErMUZx
nkAP4lC6BEuITm3T2zgdXw3rQH8503z+zUXwZzOLH1/zG+cF6XCNzpbPttnH2z60ze5mtTPc08oO
VxH9TOcO94zhWAlpGOwYS142VajKdqjxfgL3r9/Pl8zu+wxFl1QR92R1paN8Uz4YmC8aYTwD9l/U
n+CBjWzLXu7KdFAP1PGc9VG6hUjM8rQ48oOxU0RW1oINgTW7sRXQ0U+6jvA2eREu6t06kCgeu/zS
vFktQdg6dq3OUMDa+PpbclS2gqMBlFjwxZicPau3SmoJkg2CVBKs8rdnEoP8P1l0mAxBAJBN1RS1
b1d6gBs93qIL4c2KRybSQu/xNj1hxMhaJ7sFVQq54ZfrgAFDpnv5EDi10xyYY+zkw2SBaiXW8Jrr
NuXQ7Jivm8zNxHOQULu7AkQlEJsjSqrR0s/gAuOjhO/dUdvAVUOimKDxW4vu4lC80KhteobUua9v
02t9W1/kdKns9Oo5YAx8J74ixtwu/4e689qOG7rS9BPBCzncFkIlsqpYTCJvsMSEnDOefj7InjZV
4oju7qu5sy1LKAAH5+z97z9sxqtkZ7nqLaKg+ZBdZzc5JvU0E0gQE9d3OP7phU/xgfqKPJYBWM0e
thTbHArxMmpxYpeeZituiqvZZVC8zV5wnxcP2HjQnG8puQjfAbjtg11eegRbU3JOdumgTpvWIxMD
V9nx53h0uP6tsAYBPghr/8jJOfRLTxhw9gchGa8rEGCXd3gwnPA+8hLPcoYb7SkzVuW1cB1ult8B
zSDPjiIEAOzCxFW8Dm7VyZmf/r6Gla+2wE/v+Nca+LQF+lGa9HjzLgOr4UG0dVe9wVlyw4t1klX0
wWHjNGBrgyuwn/PW5KfwYYTPEAAmhIxjOKuv0vvvduavtxc8unUNxa5miRfby1T1QdNmsgrqk8oO
Y4K1uSyuBzIIqW9w3Xa/3V2Mr0aUxqdrXmwvhi8Nc9xJqhPyjT3obge0GW6Ruu2MU7EJTNu6HVyF
mdNHu61flzYjKF1BWi1Idm2PKWTclX8uXE11B1gNhrPgQwtgt4w60xOjfHfR3twNp+k0SE75UDAF
ZWneTNf9XfyaPIO00TGat+0Dbb5BZCjUDf8IngAeB/LkUUdrK+zar9QTH092ndyopwAR1JbUtHEv
nyymOKfmUHqVnbzTxIG8rxnN2J0X3CEnV6R1fiZlSOEDGtaDOzvVzbiHmRE7yhXYI5yGjipcu56e
Gs+/1a/0p3lr7BcMU3qs993PhZDRkAS8SvflQNllesHJwvsvWPc7un6QJh2H6J3y0nPgtavgpn2k
Xp8PE46uq2irgfYs1SCIzTWnotNv2LGpKr32XK6FK+Bd3Y2c/jpfl073kTwk+N6wkdfzMktxaXVO
3V6Nfq24wkvX0gkzYcErD8TB8l2Ivg0llJGjzs578FeZk0OVqa1VNpBkvQqkNWW1B/DbXbUuAfdM
Hlf6j+kKDP2lBe8+LYQIawdlzsFlnIwC2uN8XbjZg3K0NgPAFoDfNXaAD/51ete5RAmeAAz21paY
zLW6Cz409i9Xww3/sWAnj46GA+3okF/x9UrprxIWKPv62zH3V8vWxMdfVTXNpJq5+FTQ34tVFZrs
0lRhKossgIlD5Rwwy48ceu/hG/m5cmEu/88S8PMlL74UUbayqh24ZF//wLc0SYl19AzIvNgc9OwT
48Z8W3w8S29S1tZ06+fvdXIvIweeJEfycDTYYZIzkFwn3vF8OTOjn/AYO7e8MypH39Fz3bd7JXRk
bQWVvC7sAb1eu2I4vp0VF3NpPjuFYeQT2SqD296Nb/KD8mOiJYmuwXYwLsARNN3RIAcrdY0s0fLC
W8tOH9JjvWEIxHfYAfjO0Db34sA0I9rTTS+Lw4XQvtgA2MynB3f6Gb0opFnqDAqEK/25BUteAeuG
7Vp9Ju2A581YzOFfx5vhoTgzAxwpPn5IHideKq0yXHFApfbZjq+VqcdGmRaEr4627UTrwBGGCyek
F1FZidKKYVm5CmBPyQdM0Uu8OFYt35kA9cfFNro41ThlL/AjzXH5kt9O90PBsyY3bKeaGyQ5yXXK
FhI/0pf0usO/2/L10PyQgWjZgwHkcRDVR0Fb097hPbdLt9lBkFf5HYS2J6hNEWLtw7LRQwdZR1f5
44R4M1vBLs1hbkquXONTBQqGsm+Vzo7abeFr5VCzrthWuleNTOWPyHC71+qV+r8AVWSfyoW9YdOa
wOELRbopA8dbOEMWaCpDjC07YfFjqmExcNzrq3R06GlF0iKY1K3SZ+hTcArAdbUPeZUdw+d+XB10
sruTKzrihSkjviH/PWQ/mL0wOSdtFz4Y4Em0Muj7HnM4g6EtvxIwmznaT4YmOrPF5CU4qLuQLnyZ
nYbvGBPLXKhiFGQzulmFd0z3en4Rg/7tUh0ITnYlezhj3Ayb4HF86NdafBBFR+RgP5KO7ogbrDqY
tVXjVTHwsPPNGDvFBsLWCdN6erTAKQG7TC9ml7+33paCQsFba9XExz7YqOUO35DM8sbEBdUwbbVb
mUfAOjc4+vY3Zz68zT+aSVOHhoOJpU4UwEWPUEBxNoZ0MRRmOg5bONibH/MPxVPvI8qkcZvtzK20
xi3A5UaQD6yoxsZ0xYvrPOJhKU8sfpjxs7ile4fZQJXltLHzi0TwzU9ddpLfS2wdmS8UUzjmmM7/
OrM/lSdtXVq4W7B0xldz7e8sD+Uh7VjpQtVz5zVAUbU+M9H9GJwOgKN4XbCBAQSWycV15gwbEzzN
YjpdO+Ha2NbfxSpI3/3AC5JRj4Injis4Y6TXTysFZifJtmvfqflCWM48NsUFO3r5tkJamouLJ2Pq
uiyx64togeWL4pxIDVkt8a1yjNvgjOPrBtuGnfpDoRkVnO+WjPw7237Z8VGK/ftqygXbPjMjccoy
rtZ77Vbc6Wdtq9Gi2KNDXGnAM+bcEVzrp8Wn7o0/Rw56DXYtZzB11NLnfveLFvLxF/e/kIJZGSI/
jj//tDKixCCgx4DdNd9at9qrUDnxidHl8MHcGQZt7w1QN157b/agEeBq4AXuuK09fc2oH5xC8pRb
iowzfgblXXVeuCzBc7mBKfvQedQd2J5CFYMfcJBhd8BYFG5IEJ4eBRdKLPyiEgLtgtP5tPnwM0F7
F6rjneQudcJ8q92y8HagSeIyGbv1bfO75vPPwh3yoGRilCzri7Tv4thHKTQPSskZHEFYhg+siq6w
YZa+zT0tW2mPxGS6xkHbaFfVYVkcldM+jDvpw3KHdX4MPTZGZU2KxHHgj3rXumY2t2Nwt6U7mmg2
zQNmsYN9TZLXtngcNpXxTRlxIf77taagPy77EMYBOO5drODcGGecRfx/QgjER75FHy2cIOU0vvrn
cFtu523rwedej1cLy7k9jvtqTQf9a1b1qFPGtSsotnZxld2TQyPttbPElwfpmEruMblO3NCj2r1h
TJeUIJOUZsqKAB4vctSzAfqIkPodAPgc3GbfuDEr8p+985JhYEEntaiUMB76fXliC0D+sV4xkN5h
gX6FiA0hzLrDB9KZNzW4IXUEMAlFeHcuzU18VW6hgRLd5fnbZm0APEGx8Jrn+q7b9EQnu/1dc6/B
GFqqTn89HbqfFfOALYibqz4HHoSjnXndO6LbgGuulB8CLUN4kncSsS720sZZ+8HAUIflDnXnWvkB
khAA9fvrah2ty1t8ure9F2wyNzkvX3N2DhyF4bl8s/R+OtVSvO3E48JGdJNduLhT2eZaBeObobzZ
va1vIYxDFOINOiXGtVuEcxR7+ak/+eK2dHi3xEusYHPFkLac8En9MK+Zb8xOuODIdvaQnKkL3F9b
CWOnBbyaN8v7XHqTcmPczO58T+kTnMoD41V082uCbPpV+ejfYpcjesLaAN5+NtZt4Pn4OXnZGvMV
2at3441KJ2HKq2RNkfG6dJAV+0DJHo2i2a1uZ2AYF1qo3V0p1yVuHfvaJWvhIWLkrdjWOrBT5uzL
uYi270e1DvlooBSsyjNexvZo2QrpIXb5nBNsDNNCgtD4YtxPnr3gBcpPvFJz29jixUglAZVp3zhg
47CNHN9VN/55XI87aw03a1vdkUzegitOjunBGWS4GW4WIuj0YrrwwmJbvQrJhLwfd9196CkH/5Yq
IaXQWpk/2JXM0F3G5aaXPudsdcwQ4Lu6Wue0e0o0Jzpl5poRAhKta6P0+DTqQ38tOAjHMohGsd06
0wavbUC96XHB0f8LofxvyXT+Mw3OsXzPb9v6/b29/ln+fyDeXkR4/28hzrr7+YZUuyvfP0txlr/z
f6U40j9Q8qlooXUIxPh7sWf8S6utS/8wRdwAMLQHE0Evzd/6l1pb0v+hIdeGUq1p/5Jk/5cUR/sH
um92IEVFei0puvHf0eJIlycOcT+wxXWKDeIKcCO/OHGrlBgYSQlgNSUrf41a2gV3aHfRKXfj5+zx
07M5/bOQ+aww/GMDXcKFJLjpaNdNGWOZi6tFsRilcOihXkJKm3b6Dl0MVM2OT28RtMwujhKoDQDU
90grvimR/5Ad/bq6oUGN511wxxdnU4+IV+tav/n1JbQniSlmsm3u6rV2+vt9SuZyEnwu5P55KQos
nFPw7bcuDnKyQIio1SGE52qCxmlh4xXMx/XHqOYER5NCDJUndPI6jfC+wRck01pkl0QxQOlUaIjr
ozZU2zCQbaMc38OQeSd+kGR44X1qWOxWOi2NONylqYwMj+lqXQAZS/1tBJM40yI3Vd7VfrBxxsX0
b59iKl+qV4EC6XD6UHxYNYxnqw/LPE5xjZW/4S7ktZCWDDbIGBcMas9N84D22O7mOySNJH3jT3iF
VyzRiey3FomqEJuyBh6idafStGLoBBOefV06yt1mCMnZq/ZKRiMM67EjcWusGCT075WPNefBRLgV
6/AJhI84/JEFpRMwhGySn1heolEu7KSA2ABqFw7zKquurOG5C1AV0UgWIvTU+K4WsCqX39M4dAgz
cfToPjAhHvv3YlS51VSsCMA4qsGrxX7ZzndztRYlNDywDWR/rY4QSWTdrkHmMMioH0sfHkMbomeU
7bh47uObKb4nMWoVwAayJsyCBzcKIMsG1WoasWWDVEp0hiwEGyu4Hair2g4oqiLUHbRRCtonmdAl
HO0psDFsuenGH0GPG+dTikYsSDW7n/DqNddBX7P3w1PuoKvkqzr7iNQ3rT1gZWBphk0MLtRhbHMa
J5DekhnBTrVrkAVJ0JBaOByYua1aYgU0gGbLf/cLFeP8flVAJzEgOyXBwAz9bSyAofsnnFWs7Irs
BS36TnuyrOi/rfiLT1sd/TipCFqmmViwH/hCcNKBKSpP2KIW8NRD4H2n7fmlz/3jotRji705Dm2/
ZoGf+4Uwla1RY/cyFsioOUt7uO7rBCaLA34yMXuPER0VXmkjMYRbLtrEw2y1t79/7l/+DBkXZ8Ni
Y1bIHvq9LozmKPHLZRMNfrZbiYJd8wo33zawc0NnabenU3WFFGqfbJfxOMSfhYbg/v1XSF+9AWxl
NE1atJrGJQJANT4ZWSeyuaItmllhWTCuiNrCTINli7J/hGA5t5EXknwmAXCLCnmmLWnA0ZsVAwT8
/ff8oYha9sDPv2dpdj+9nNRoRiOz+D1x7a/juHFbFei3C16MeY+Uf4kMX1X1fVjVNvaBO0u+kyAp
ZFN+jhroOQMq0BynL8TK+6dGSe81gQrn77/xj5GEyStjPKBiLS6JoCbLPv7pN47VqLTs1d2vIyF+
yp3qOn9Mf4IOrRKv25OE9d0VL5vuX1fkVNDJ20N7bl1cURgNmeweeDcjOHJ7p1YQcCOX3Xk/H2Yi
hX8mp+EYP4O7DMF3b2T5t3//XDCbw2zcWu5X1X+ZXn662ywZ4yaeuDbY33bBOanz9/pWcaq1/6Ru
mX3/gDbk+QfzetiDtTOR+Q7ZXs7YP34C2I+Izlix6KZ+f+D50M0B8hr4JRCnm19yvHDzH8jxln/n
j+tYikmsgQokpiyv4dOt9nquZCFRKU7t6IuMCkFqdiDNgXn20tcEJ3TBdAbZXe7m1ws94X9QbfCw
P/2CBev49Au02Se43uIXqGvEeDYt0jbZCrv/4F6/WMXm8jCXGnNJhb0sbAoxbHQxh1rWquW6jigT
4K8a/kec3rfoN0zEpzrnSFMGnha9igZkz6LdZL66i9orKXupQvj/o+i2nMCzYrpq9252lAUyLFUt
rx8k/WMOX+cJVUd4j+WiM48DqrDkaMpYtYvluQhMmK9uRxUQdzHlgrKrZyZmCsNN+hhj0AmF7jiC
NRw9ntNwfMSgqLQnDOS6SdqkFSdEIq8LZdq0kCATGNoV4eN+DCfUTx8wlH2LIvlpQu/rE9vVE2sI
OKDOxdlv1KOeGnDMUm4K/GBGBpP2VDkGEePv6mA6MVN8La0B2BNME5kKkU5CgJ8tSfgh580OdxS2
SchQSJXbFi4a8/dMrI5ygh1z8tOPdA57mDE1nmmwxQIjdAoFMTdJWYW81xSglflH5ptu0R51/RBF
8dHS8IzsD1QEOK4/BNXbFO+r8i1WNp1PsctxP6QPDSPwLlCIshqIKVE9AaxRla/0+j2Z8CbiA8kz
vJEOsvCWpS+VwvQF5nzzc0jXIhypbLyDw9sBgIxB7fbchB+figq+J9wrNWSa3tFW53C60TGn1rx4
OOyDTvU4TCHaWY4xNtRr1C1iCzP4febyeOJatuhD9C8F3NwotQJxJWBmIRiBkyXCRkfNLGsfdVsc
GjjJkliuwva1UOpz0DGYr9DRheN07H0KmixeZ4EpOQpM6Xy0jmloMpmPhXrfaqTAKhYadSx2UvJF
8fHeRG30HEJGjBtaaOCKIrgbZQY+y3M4leZJLKSfQ7A3xhg3kACNXmJrCa4aWfkkdu1BDfvXJvfx
ZsHCm38ir9Jt2/NQ5geDB0x6ky1N9P9Ts517aVcgS/n7WfLn8WtJIjv6Yt3C/qpcFECt2E3CNGS0
47iDBj64HZz+Ip3Pf7/MH6wxDpDfrnOxsxXt0AQTPovsK+ygRGKshuuKMQXQEONaeCgTy31dAfPY
2oeKOIBZHgmg9jzY2Yv8Tdn39U3To0oUHCJBWr9vcglxidZU8WNyCHfWQ2ju4/4bL9Iv2jZumHYR
woqscURftG1krZOzqHONwjwsJlRa+mQmBuaG6SpkRxthlWvmvWB806xeEpOW50wPjuqXZF8sYi4u
G1SSZgip0TpFyfuMrubx6e9v8ove+7cr/LrxTyeEWCZiENRSy5gBwa/d2NFNvllwTg7e9d+v9eXN
aBC7FHUZLFz2oy1850IOShCjZexZ3oTtNzXwF+c6+4a5XAHkHnLR7wtBk+u6JMuwdQTDX43tbcS6
JBrSDgsWBUpJ9HCZfP/3m/pjTrO8IjKLLUNe/pOmXbyiFFt3UVvq7t4TXtGgraN7gmbXAhjdr5HJ
U7ievm/ulw/sorSQgBAwb5QWLxRj+SY+vbZemqJAWA72noGDyET5PfYsd9wtJJYYskMBJcFwiuP/
oHQiMcYCXmd/wb/l4m5VPMMFTfYZvkaFp4bFYdIgNetIQQ0om7K+bksfClr4zZv9auloIFQqrFCT
5ubizdYzn7ch5C2jTs2OW/aV+H95heUXfHqgrVEVSVhgqzT15yDap/nL39fJP+cml6/s8z1cvLJa
jC0sLvnSemMbapYjZawYIffySfVCC5XWnKFWDrWtoEl2X8gY5OWOFsA7M9U3H+tNPNqIjh7vh+Qj
V+G3WARKSUDNw4TCQcO9BqNbsiWdvrnPs494vNHr+lYO1atuntBv3UlUQ0aoko36pjDLrmtQoVG3
y2RyOZ0gdmPOoczeopCxdO3KUN/rCH5RLoFVWE7eRWRq+1cWTr81g2xrsKexfyewb1+lH4xrW7SF
iQuxE29xeG0mrHbsZCq6bkg6QhhcZwMig/JjgEVJNRL5w82kicz6S3zx+H9aUGvIn5C0s9ZAdpYD
xKv6updzVwezGWc03MaHXLdXYqtfZ3ntxLl0naLQkjTB0+Z5bXUMJJpCwyiv/qGMqN3icF/P5jUW
V6dGaddk6cGmmuxQiQ4xcgpBUdfFDPHdj/0XDFERIZXOoNRb0nFIXMcBgCo2s3Zpld9HBKmVNZMU
mb9H0ZaW6YMyGNdWMK5ziACdlrmqlvOYUMsL9Sau611hSVw/RS+quzVPXJSBcjLsGhUzpdZkyt0f
lgCkgMrOzI+pdSNq2BdCB+x8hm6ysVKR0YkVW3+NHjJKcWHeh5Aci0xfWSii8vYQaOJajIhhxYmW
OC0NkZMemo9jKWDEm9ziK8t/n475K04Dyo+x6m0NVbk1yzA8UYxPOJFYuB+2EXdCr5vP535EHsJs
eVyUSJJrRHdy0b/naXddRyFWrtIpapNT3+Jd3uRbSWj3Kjr2rsCcd4BPPYk8Q3x4Fp86RWpvu+oF
u+01wqYNTkynNOwwKUvXBmVVkLLi0pcSOqeg32YRKg0QgNxnFiPZnQAu15uOYsH5IuULf699Xf8M
4ABP+sNgZeeuTT1iaI9NBv+sp6uK4Wj1t+GEBpGksVWwWIGHJq6MFqb/rCxRvSJhbjuiRc1RcYnC
jmVp2KLAeW4g8mduNNzNgeG1hr7SFFixMYiwb1I2s6jA3LKYBR6gT6mxNLGUs+TDubAQuTH9Sqn3
RpQt3dDYodVjoo10ksTj+L1oUTukR4lE+5zZdTzd5ohdtJ6yFft9sbDQ+1EFi4IjyfdIjYbqrMsy
dqHMuZV0q3XNbaYk67ECw9OIGYcNUzLiAfK9ps5dKYCtCkGzTQ6PkpnyVIFCNfBDpldib1bzfC+n
P0OdSlVnXq0/iJmGSxFwY+mVqLRbLmWpjxCuBvEcqpbrTzCGxFo4hUnxJEtArDgfD4LworT45ZA+
SA7kMP1UpfDQK7hKJuqJ7Wjbor6u8I5DXxRIJOG02bM666uyijZ5l22tTkEL/dybzOsQxyiLKwk+
WtTpUypuw7n9KK1nn7VjhQDRMQqLKCewdPbG7pQbmh2W1Uc5My2uP4xmdkRJwAQFDkRBf5JFxlWL
RkLuoyt9OGNuX7DNmr7kwiaDNS3dVIm5FaWzgevGoAbubJh4d6ibipQLeDJk6ApH4ueOWdDa8vRS
FuI5GyPHzBCno6QyygbbofBuFBGLK/HsjCRbSRHD+sXvYJSexFLcGlMGgF6xkm/kGkOtWfa6NLwW
rR9FaGHnrm9FejML7vbc5ru5eA36ZDO0CFNSpJJ97NLP4Sj5oUi5k5VXc/vTQDJXPrZ1eBrKjsSb
c45dsx/22LEuaeGrXH4Rm9HTrR8yEvqqY9uezoMm2CF2iYp43dJ7tc2h4bNI21MYCCtFue8r7TYp
XibrrLYPGm71vvGigVOHE8x3QXME2Am5cpSMyI7F0DMIoqrDwul7UuBAefM5/2EVmUPf6klmByP+
ek6v54Rf3q6HWtrllo7MWQS+xjzNjONVIDNWzzkb3nS93ATpvKsX/WPgnzqVbkA/zdld6Ou7Iro3
SHnqspcugSRsodGpBNuSRjftTknDGit3vXxMq+6pISAhL18DBL9zzb5P4u+wWN7A5RY74k+Km4rA
ZCFKD0bd7shZIsqstMWmcsJcsOvOsOUGcr9irrh81DAkF6pjM2LnGuPrqsobjOH25QzldGAiVcfI
IIko6+T4rHT5SgjiXVtlrh35hS3NFYYd8aucEUegDdNDo23V7m1UUFhWcMg6E7+JIveUUr7PBOmQ
zsFdowo2SDKSoP6hLAWaeUYzXYAHA7L5PHEydhVxaJwEGb1ofajwYuMCLvzcvQupsq3010zbEga6
K+Nrq7tXtY+s7o/EfWKN+iCrZ226SpufmHwzusZhl6GzgMBa1QPeP+ItPko4XCsyYmzN1+/GwNqk
GAkQArtSR0Iwo3zbasH10D0OEfap4q2mCh+T2jwLo3wn40XjS8zLk2kj9gLbv7HLDOmKv30z85nq
hGDFJZ7KC9xjYRw3WU9a90pIqwMbC6PXyJOY9Df9cO5MRFqj75Qpo4AyvEqa4hYjS5SQfLtRDM4x
7qYJqiEjFh9Vd1dbD4M2bNQEXmWC544YQ4e+ydRkbUHXMhC2zzCOa0idZrmVJQ1vN0zsJ/jIUu8V
7AaK1K9SYW0Vp44tpLJiT45KW4qPdfZIxrEbRm+Crq7i8D1jKhN1gleH+lGvo5uBXJM4jNxJVskl
ZOQDxSLQLHxnQbdD4uagMVjRvQo4oo/dJoFSGvIUct60Xs2eAeMwD5ptCEiklsTVjGc/1VZtSWss
Tuug/WiFB1lOWO7KwSoqF7RBi5Gsx17KNiXl1NTltJ874eBjM1Kxx7ZSeGclA1pP4YVG/yyVsk26
nm1EBIFD0BQsKNW58JLVr12HrUIwbGM2al0+yOGMvG1nWuCNIbN55JqkPBxzo8N31whAOwTrfR4m
g7u61oA9DApAs/TqsnkSggTGTN0e8rw4acFBZuBnYVZBaNUgTAzWJoz2mq2i+uoqCCpEg4m5Rzvt
lSVy+IInQJZY3iDKiub1XD2rreJOwVXSs1LEdldJhf33svsPe7ClKUPaQzuId64C//D3ul4lK445
MFhvyIhKcoCkWmiI2T2iY22vfCwcuu8mr181K58uedmG5qQgJ2Und06SvGn+4yC1q//dTV3qgwZF
6UjPtGglfug7bCBvBBuWxlH2Mqe+xnnkm+v9Ut5dti4GFHAs26k85MsJhe4DmJHa3GKDHXlLwZ5p
z72ks6rkY49lRZrmB/5naqHZLRPUG9TxftdjqN14nSqsQ0laleMhtQrAT1S6qFfnVr+JSjwBysmZ
kmFb6FQsEsYa3cROADXYoMxt0mMnRdtsMtYiqSyaGdsmqCIeMtG+T9snVcg2paXYkVE/jCWOBzm0
KAM/okizG4jaslRuNSNBWqtE+MGp3wAafxjBMV1CEQdLTtUUHaP2i244HUMCqYwGzNvpHQjoq/mR
r/OXgjPc6d/AXF8s5d+udpnbwNdcSJHK1bC9woFzflTOQudF6F8lV9xk2rdzoj/xFC4IW4TFjBRN
uZxsjvk0QaCdcSQF5fu35K/b/H05fzWkI2xOhs1mocv5Y06SwXI1q1xuoA3jsuLVW6Oz21P3AJ3f
De7HPUSthZqUbctzn6wWuex3Gp2v4BQR/BA8xYQHc7lLxFKuFqoWdA5Azr6f35Rs25QYsIfTujXf
/367X20Pn691OZPpYiWIlmtpaYOM5FEPvmF+LEDC5ddK/oJhiaIiKsolNhRlVlA0IYSxXCKyB+u2
votcFUb13+/jS+jw865wAZlQGg5ZrwGZdC2aHPo7vT8m4h5lvObq0205oIbDh2vCQvXvV/5zXbKn
f9qOLpAUqZtys2gaRog7c0ca0L7zrN0icvz7Zb4YabEgiBxamEISc8KLzzs2a10pJHEZVYowS+Ai
o3yH50cVJdnhJvPy6+9kcwtWffnuPl3yUjic14o1jAWXLClomTdnJFJE4kFQvttMvlokny90QdVX
5zHR855DKnoAUYEbmSPwwHv2KO0kW3EXzt535ICvFv7nS8q/H8VhrKeBNHJJuWpWdWlizW9s//7K
vrvEBU6YD32mygFLckbpgJnNbZFV93+/xDcPTr8grGPwmoF7Yt2o+we/vK8p8uXw+PdrfPlpfXpU
lztvK2p0+AMXseTWzptn1bwt4MObhFxO0kMoYwGNyTDwdggF6ptrL8/ocglaVErETensHsrF1xWP
RdH5cwuR9BXW92kRSOK0dtR2C2Xke779l6OVz9e7GN/4VSrrcUNxERwW0k6/gR+0znfflzFfHNcW
qMy/7+yiFtThRoop+I2TQorWNj0CJzrpNTQLqDDfzd6/2qQgVppLeBln26/T/BOg7BPVCWzFY0Qi
slWg+Q3QiL8fvH+xHGWgeGrche8O3f33jyoOBL2ZtRL/Skg2dfE+deImz6JvQgq+qD2A/A1c1Jd8
J2SzF4+ujg2jF5ZVzwgbEetm4TB0T6O97BXyfhFE/n0VYmr75zIk9A2iHXs9d3ZZRQsqQcWNCIEL
7s2hqTGCZIifVEBHWOoJ+rsS0R0PxUYXm11j3ozai18I771BqiYNZCTEID2jrcXyrcjIPq+oL1so
WbnaYVJFciNhEtoM3GM+K8V9QfJi9yyatyadm5xuq6jc14bl9MJ8rsFoJKwVh+g2mWBuzPiS+8eK
aa9608LgI2LU9dNd2uBLBijeQc2fffqg8C5JH/XIoulN1xmdTTZi8DOKD4T5XgdJdhIDCbIE1imy
tmlayg2rFc9jD+5pQZxLpvIO0HudiYYBCcI/W7gA6AB3onBacBWDn6QP1ilVcE3Xpp2how6Sn5te
A5RgDjWNz+SpkUoW2IP2THiPXYXavsZ8PsRCaPRxxY2R+VcorBL6+DQ+tBmNdhdhQwealGucPzMd
qVq64aTbBAMddf4BoVT3porpivDhGz9CQdrqjJpH684PlbVp8gxqnJ+ACcH/mjQ9NTFQKkKrlSh0
bwYSStNXMlIP5W3Xz7uUnxAjpVSEcRVhMTS9FrzhSWueZj3ZE1r9bqTjem5wpeuAXAoBSynLX8sA
yKX+qs44C5LPbofAnoaa7Eet26flPjPuuHN5WkBbnoQGkcF8Nmt8fqI30tGdPDe9xEjsAHFhreh0
tH6Hzni4Ggz/zlQFNyN3tvvI5pMq4yoD/h7Rcfs49vSq8qCHwt4fn5QRCDYzruMA83Ep29fie6Bp
63iw1npFli0OYavJF4BucQloa7wBI9QT/Xg14gdZtD8meqICOSR4WyFvgwaJRpVUP7RCeDXGaie3
z5MUuCa50qMobVskAqXmmZMK3D0To6x5OpjWoMPnH/dTk65JMV2xyLdSTpxGHK4r/yzOmAL5m7LU
3UY91whTLSSclGU+3pmCch0WqatbxAW19bHDfEYWbxXrqVN+3Ujls1J8ZB4zcIF+v7BOoqJeV13u
BDoKZFU5CJXpCDVy/VC6qgmJM8nRkvt0K7bjemgMeH3yQbTmU9VJD0p/LxnSTRZl736C9EBJkbGi
356Z5UVHk4AoBa+pVJNI1RyJWegDnObVx646F8VRCutj3HAGWbiujSqKUcyJfeyxhrckHDGjxbU6
R6bZQnodkZrPR9/CBg8tSzLf1qRUCr16JwePrb40nvhAtDgm671dIgKNagNMb0J0JRb7QH0MjWOC
CygZothCw2RKBKKP63yl+wpGfKdeiKh3sZjGSwJ0+a5RlLtpVLBuxUKR+YeYyTsibL3avIkMvobx
vax/aOKtWBX70sTMjSWsJziyiUvqFrbGKoCf9FQ15DjFqiv1sRcbGD/KmW3oZ0HvPObzGz+/CqCy
yBNjoGzJhIEL3L9a40OS6OBVz23pAnxPdXkV5INdjCZcbwb6+ugqmIRAllEWpxwV+5sIQmH4PJs3
qvQ26seMt1uAmqWDetUw4UiDn4rAl1/jU2OyleIXEhs1BrwvDeKfPKk8CXuoGKgGa0q9EJ1O4XFq
CPPVbeujQ+pHAMqXkk2yC+7q+KbMHxVMOPQGiYn00av9VilvJ4hSqQbSBoHKEis8lYxNHD8OxZnJ
CtrmjhHdszK99T03YT1GzXOA/xvJphE8LAaJ8+Smzf+h7jyWXDfWrPsu/xwd8GZKgJ4s7yeIsvDe
4+l7oRQtsXjYxXtvj35NFCHFOckEEmm+3HvtmzEv7N67Gg1ooco2hXgVKjGBvVT/PX5xMlM6nTsm
3275Na6HmUhCmiNq66LBs+arixz5V5gaFzpzZKp7BH8ojpBpmxK3tMiEmUvhTPMGW+i5qyqsCzEE
EqJKDJv3ofySIG12ur/KZMatcu+28dUwaNtKnf4yTOkahml8flFWLkT6MenCleRjBBBfUxpX60fm
YMco0oUL788iUmeM6k2ZWEsBXmiUM3t42CG44i+8kDUE/2y/6xLhSh6UTVjetq1ywSX0pVf6C1G5
tTwu92JbsggshQvWlatOK9+6YKBO+hi4K8KrYHq9V225ITwecmMycwcUnxqyfYMrSktcyGlXz1JN
pdj/2tQFsv17K92yIJHdGDGL8MLVahYX7NT8Zs90thH65sNT1JvOy0Bp4dLKRgEBHTXaNL6MZNO3
WWpv5VBeKlqxNBrNZmdhqzFuKPXVNO9DY12DcY7QyqkKjBDjJSwa28OCbdXjZsCAWNUlyw8AM+9Z
yKs5mT+j2uzdlAsPseFCo6PkrJp3Sn4tJHu9NXDUy8tIL5fTIiZL0lqYqrK70HxQs23nNrPQupHN
VcqFSlS275HRzeNCWYRwMihLs2DOPR8G4vjkdUDbGIgac1rAsm6ETIcZ+DoorClXQ/ml1xr7GEG9
nCxFg/V4eJPRmngpemtFo7RaQRhgyjfBlvr9PjLMlcftq9c8hxnkjhH3vpXheMElHbUc06GIcw0J
YtloHywPqXi7tfoPdTRXXRYtp8ejAn0OE5SRJMmpLiY0N9qO1bBiMYUaL889iucNHKlgrabBs0C8
dfGYcRXfq1sjuSowqzUTQXQ1dP0i40LMByuSef68V2987UKs7hpRsVVpmBn+o8EPsWKPrFkim6QV
Cc2Tf2Ac3zq4gFLyXiYw0saH7LvE/+gi22uo/8rYIIh7pLx85wnPmfRZjbc5iywPb9ZwYZRzaUWp
voEn0hY+KtGvtmI2z5aGdTOYxL5Gn2JHaJ3Cip1cseEhe4TdEAhElduZsWTLlhG9QplwhL4fJrrd
AQnicOyNL9PVqjHKzqA+mONN0W9MZZdFwGslMudc7nLzEkSfepHWmO5idyrdO5EEfR1e/2CZtmiS
EwPl0Sx2Obp0nB8EnH8GTbcG5jjQQEwMmDBwfxvr6zz/ovwxQ9/MFACkK4scLq+cKoMhyVVNBX9B
qjE9WCupf8nie0OlGpx4S0RzXAqXj4rHVIz3MjC5DY9vpeBB6IxZ2/fATokTCHPceyYAxDJfCZG1
cge2IUa6NpRHVeOKCnS5577UFOxlr9y5DSJqE4d4d81KErRElT+7QQWfI8NCiTvDDa8N6k19iQIZ
CrXWY0RkFyS+tPJt4D1pQYs1JgELQ9lVJMIGPnfLWBpAaQzaezQxf6297MGDb+DUGBx9u2hF9rZt
dPhQGvimAjuLit1wuXY14ni+v+lqkfkgr42tN9wwdlTuS2ukLmX0WjFjW7xYH2dNPjxazJSBFGwr
UNqeku/rMGC/AqyA4Sq3nyHS0SDCNwHpgAB6tgXhrJgUXRBKrYgLx/KqjOSFYkW2n6TbIXzOIpAX
6nvgisTTB6+i1YHRuEm4iCm4esYR5vRNwtEgmefm1+/nllOnWZkoN6hWxLnJhM3/PI8ZZahro65D
aqZIm14m8FWta33hb7IzTmDp2KdOge9HS0d1RCM300bOkNNVqMpTyCfeQ77GpWvHl74jfvDf10w9
XFjiWT1zOjtxtpUNaqWwYQhnF4/Ptk0qotZOkSVOZ9tk05JnA7T5bAFuelZHlYgfzRwVGF03dsUW
U5qjc2mgMIhRh7CUKWzI3UY+V848Uff4oZU/qvZldTFyzGa9rahCmxvdJsD9KrBxAjvt579QjThx
cj9s7/sAfFAgCGvKAwiP4C4uk4tgy15mBlASFnUHljCck/kx/31sfh+Zj57njxaPan41Uk+BiBJ4
2/d/BTkEc+2CUeqMOzb1G+2iBTqIaPwx2BdO5+gLLp43E24IdcouS0mh0rf1/d/GXWLv/pe43hNl
OwpNEqYQQ4P4d1zuok4tdrnCo59EqLDsHXljXdUQFrzVBAmdPNNcIjkRAHIZ7MFUSTk/2k7VOH78
iqP6JJO4LDYqv8LdD3NpBzvdFomsmpAf1FTOY/BO1HppzyS6hwsWjTzkn1PFiCdAzUVeh78bF8FK
fMgXU5tVN2s36HwGgG/xS2xzQvp9HEinRt5hw0cjnRDahE3T1HB3q0vrcFyLIoJ25TmO7iwSlAIl
pspwmQy7pGO/jmFDBhuoLM78jDP9P5Ye55kkyK7Czxiw4aDhGN/cD/8rvZiYrMJO3CVOTuzIcHOm
2RPz5uFj/669Hnx3bZOHLAU0G6+rV23RL7o5N5e3AT5cCVc9d0B2fYGGdlGtzrR8ssMIuTFMq7j0
jktaIUaGvJ+sTyHciXaHHOwWFyuQ3gWL80MJ9D5YkFFx7vr2xDTKJRDaZEObnHnHInKtyXw57NGu
mwh4YqF3Yg5OsYqKIUJkE8dnhtfJ0fVPc8evteGyHZMt+41weKjH2mGr72mB8/uzPDlj6LJmkTFu
cj0z/YiDl1ikadKqjU+hH4GNSqJbobz+3sLJbhgW954YuDTj+yM6aKHqUpSaKi2I8abxAyfnpNyJ
45mV9FQrqG1kLHEaotpj12YbRK1MehkIC4GYk4aSwJNFTez3rpy4YMUDdtDKNDAP+uIC3Aw7mcJ3
QgBh73u23N0H+QYloa0Pl7n06mvqRagJNzXSsiRyN3JWblwhcYwQNlZHJkjiXusxGpDAWg1uvC+y
p99/4rc97Hhtwo9vgkkUcaxr0+p88BPlWCt1Dekx2PJnHtOKasw8yrK5hxmyvWAOyqB6Rf3VGBDr
lRhzHw6ZrgjzHMNz1jJVsD9w9WQ5ePH8zE8T/+QT8PgOftvRPqQT67YUk7B2/H5hdrugC9jidnNc
znlP+gMoEC01JiVrlV4ZwmVdE42FbynPX2Ph3fPdeaneRgYXOcJN2XJ8IvjKJxFIhosPY2+ZS+99
y5foWbjlDUSUBGJHqLx1O4KlHfafZqeszeqhTchAwldlptWyNWqO9OmVDOZVCcSVYV5H4QuSVmx3
3KFnFJf8yw4otwuB09AmfAfhPJzG/MsIzZrt9f5OYw/VUYWRKT3GwZ1mvAxpuqj8h7qUKM7dD0Kx
NX1/a7TUFaR8Vgi5UyYU4JUOFdln0UMqGR/Il7O16qHrHgacUCF2Xx24uEZuWZFVlJ+I/pZQfMtU
L4l9xhg04NBKL/DfzeSIuHLseENszYSmX1DPxbHFlbviXQRVyea/Wg+cB39/n/LJb87kVDxNhjhF
joZa0xaRVcot5iUeb0KukV5CwWnhLlfuWq+sx75It8n4MiTvcrs39H1NDFVjPhlG/Oq2KLJ7zjii
2CyG6K0fYfYl5VI1h1noijN9kB5dygC//+TvO7c/v45/fvLRCGxrFC+NHzEC1+lamRVvhIkRgOFM
SiZ35X5wyzRvING8eXv2yBaQRmNTL5vHZNvsJuuV5UzIlfya9B6gP8WZhe3EcYDv459fNz3wg283
yMYhMAwmsaTP5mY2OTozir6rkOLkVOHPuQARu2Lz+0M51+rxpNZILbZ77nrDnkim7n2kcJMjXysm
hANy1UB7V4mu+73RU0v4YVePjne6ZnldYHGH7YsM8upW09gkijslOHO6O7W+HbQjHbWTU0kYBH3S
Vrh8G/Iak5vze0/OtTBtkw5eWpOUilaNtCCU130JZJ2Z5PcWTo9aLlx1cXK3I9j42YQntWIpTxu8
CfNLjeLav5ri4yC3X8rw5ScmYE6mwGe7suyJZZ4RyYO6B9SxvLKegXE84a24IBfiXtye24xN3fvj
i/rntx3jickTrd2Bm26nETdWRW0aeUeGKFRiTjQuPaVc/v4wTi9wBw0eHb7MGtCdUNMgPF/jUlv4
T5MLXEM/OYG5FvmUnEzEJcVb/6UQz24Cv0fMUYe5U1AkSQK4h9zqaNYzrDgQrID2EV2/eivFqe4B
U90HwNpA4c5wZ2z9TUxa9Jl+y38+aNJgKRRIKr485Y9aQRnUjS+weFbzSSMHOw02BLzHYq2utGdl
faa5qRt/dPOguaOZUhsVb6zS4i/NzvAKjBSkAFW+tb5Qt//CIe7E5hoaG1ZbAm+px2hHH6qryBjM
I+l7jH+9xB9TeIJ5hZmZWG/HX4H32sDYJjzxP+jnYbtHn68llK3VlpQVzX2+9m1gsMjsb+Ktsknn
LYxeRzv3ZE+9yMMWj77mMZ+kkBUtTvURg7A4ti/koxKPRT6bP1Nvfu/hd6Xs+E0etHcstAkb0Tfj
gfbCnXDbA3zTFhHqkP7aW1rkrRfzaj8pU6ZwEwhF6ZwDI4TE7tq1V+HnuSXuxLx/+JqPKxQVohip
mWZL3DvcpUYpaaac0bv24fdeTw/xt04fvdamEmrqxF77Lbn8SzVCyXR5TnJ5qtbxoz9HL1NLIs/s
uQ+h4iJvJrAeMh+KXcSiLM3tsDr7WZ5Qc6hIZE3WNCARxGDT74PVBusA2cYN23t1aaJYjpYT8JVz
yOrcvH5ic/ejoaMHGA+Z1QYpCzSmFqdjiDYtUUj1v788/2jl6PEZFJrbcghaeFYPoQrWCAPF7wPh
5BviVAgjDNE//LWjJurQ85oqEP+y2Cdz6vHCjTFXZ/mDtQFXTMjwGdnoKXkUnfq7xWPtYZOqieFm
A+XWPbRqyPhEHATwkyaNT8ddxP+xh8eJIrEvVU2AFpwVqXWim2aZ7Kepulhrtkq97WzZ69RUfdi/
aYI7GIMuxsowcGmvmA92ckPm8iZ02DPOxcXA/jm5mgC3GbGg/7c3+Z32cdBuKqp6CXSuZfP+DYhF
sApmZzN91/ApnbM68VMT9WE/j741JbH6TshoTxSItSf+1ldcUGzraPhMuDsxwSqX44tIRtdA+IaE
Xue7w/8Wh/H/N8KiNI32/x2xuH8t6yANiubzELH4/Yf+h7EofoMURahK7HclTWdj8g9jEcbSVNWw
QDkQOsGe5H8Yi+p/fROqmBJFNIJY+f/f34xF9b+YLvkzGnb3yWAg/VuMxT8HBYpwjUKTyB5FNqeG
Dge/Gff4hwUvRTPN+Qz+KXFTy3Y+RQydpzqfUE7/bO3obKYNxaDUPv71ai5+Sd8ZEO4iWE5ziWeb
jxOb4OB1XP21Qh5SHaef/3PdBHM0eTB0SbTgsB11rzOLupZaKlYaaivde0yInM+8fPZ7Kyc20T+b
OepXUSeK5So0kz+huHvvXse7CtsrcGB3FZHidW1sxnlz678k/4Hn52fTR191pHqJX3nTC7THRfeg
zr0NOVJc2HTrlGL1OUaYcmLA/HiiRwup0bYeL4CuTiu2dFfZ2bJfCwt4rlRbidpZDw/oXpx2m7+F
JgFxhWMs3Seyk+x+Y7CrYFcYL4NbLDtn975/bsZ4FKoCpJobSGxdR0cpFZCAZVU8isl2AygoB1JO
nqjtkR87aSnm7nbaMmWr39/+yWZ1ESa2BYmCa8+fn5DV4OePB5pNY5XL9nGRD+9VkCygb55p6dT3
A2NDoaaiK0wl2tFwlkamEXdqKlyzXbLs5mXqH7XZO90n7KvkQor4pt+7d+oTOmzzeGz3FobNgG82
qt4VEIbDNrLu/oMmYINBnOO1/UEHxBtcqUGekVGvv8voO837LHz+vYkTl1u6RSX97zamcX2w2lZC
Mrq+SBvKZfWQQT/khA2EvN2kW2mjYJSSnoXF721OZ8rjyQf0EDtYmas8dNI/myyqyBDCgibbQFhV
sYe73T3zck5sB+nWQRtHn2ORjVVeg6ji8+/h9MRoTSgfTDUDl3ujAfvf/PdOfd+D/darow2oIlh6
0ja0WJEQn3Jk39eryhmcIp9BHFv/3tr0l/3S2PHe0+RaLGlGGhv04tIYfKzsbwqSvbzkTqSFkYcW
jju7M32cHtofrfIxozxFpM9U8vPFKaMJnnaoU0fulYsBvFiEHGnA2EhC1AakApHw/0E3Dxo8Gpxl
3uZi05XTdz3x9KcQvX9FOPHn0wRuCC+KliyQoN+1qINvAOu6WyoxzajLGuj75D34V06Rf84YNAOV
CiKbyc3i8biPhD4OlLJDP9BdZN6H5C1qlPW/P7ETMpfpdhyqIPhq9kPq0TsSAlFQ82LkHXX6Whss
SAwofkFSaJyNFF9bKOxpNcJGFQRgETJJdJkzP/DvNKT3CdgLM64urQqH/pkhe4L89POXHb1MGCow
8kp+mXY5JBAeuTknopVtzvDEHQpCsZv+YVoE+zMHtT/XoZ/tstM8nOG0Koy9PJueCCK8VMd756ez
Dgd6hcTqzNOfpq6fX8jUFr4Pph6Ztz2NtIORlGB/k111oI8zyunXEZXDdDEFy1KmvNBQvts87DmR
5OcOh38WDH40fHyLDLwjjYVKZEJQmnXWIMhLvYUQo2ZKniNyMdROfB6sVaO9/N7jMx0+VgckITyX
PKXdrnvpNarSCGFV4aNrkE/Civ29sRNH7p+9PBpChpWZZtbzKgP0lvnwJLYvTQK0zBJmrlHMsvyr
CilRIzM0QtXOW3N55gec+oQJOgH/bhC4yfL18/02HWASvVamZaWbh9/Vy2LfvlGNvnYviTrISCNU
jTPr5QmRHN02EclplBvYTx2NYFHPtEbtaFVTosva30Z4M3RBXvT1p9Z789hL5lqBjLKQzg2rP5fq
ny1P//9gPPcdx7xCoeVq7i519rQCiT97WAScTErbhKBz152FEJ98yKR2gL2F8PtHHsnoJr0H53tq
FBYEWRHYJOblbXhJ8Dsv+VPaJvb7dDYiTURflVhhOv5N4XhlXJ2rx59+AH//Fmv67g4egNcYHqpk
fkvOwMo7onCz3Pl9UP25qvKMcdpxt2qpJCwejSm9qHOOSWqKlr7Yq6O3jInPqYrLFNK6397E2Znh
dKpLCJDZZtOajIn8Z5cq7h/FaKQ90dwqMGlg+54ZNqdmXFnGYKfwD1lRRz3yzAowiWeyNfauRRF9
uKJexK6xmTBDvz+7k305aOlom1f1QZiXogEDuriycLhE4bkp/TtR6XhKl6eLGKJlRQx2Rx9fKeaW
71t0RsouYx3ZITnzdZQ70BbujMjah0Qim9mbOzZwY+HKRvWlmYGgD64DLVp7KO9xr88Ecyd6ySbr
L6Ty0zPeWq1am8K1IvCOq+gu18x1F8vLQMEnqJyZo0/uCQ67MD3Fg0EsqTHvOCEsvId+OHwRYrd0
McLNwoXpwM8lX4UyQ3PVEZ7uROdO4icHw8Hzm772g8brfki6sKVxRE7I/MmviZG0p3d9Us1/Hwyn
5g3M5xSNqA6p2h9F82a0/MGEvpTmd127E0iDCfXwzIiTp/f9x3g4aOVoyIlD6EMAphV5iewSb+eU
wU6UISQcaxEuyjd2F/UKtQOqSx0yt1/eM0LOG2ZPnNymw9M/3T36jnOu2IAY8UOmI463Te8AVmMz
Td9wnkhc8JCv5M/O3ReceptIL7GYGmA6wbz9fJugpEKlK10O9e1jBcatyZK5YeYbJXv7/WWCBP3z
SbMd5xKEJQ/2OFLcn22BywtrOeGEXUn1MsAIVgmeU8YgLfrUztCXBSICDaGdycS0jk0CO6WZScG9
Vfd8VPMWgl8OdIWZobqURxhdCnmToBYrY2ZWAWTBHC2QMG/CYR2k9UorgqXOzZzl+rcCHp9B2pRR
s03z4EqLLbsanwqRBFksCYMRvYZo26JQ2lvSm4g5RTJgLkYkBY3XoqAtcqiDhkmZvu32bZA7RaBs
5f5WyYEZkhtJj/nR9Y3M6t1OzjP5Pc4vKxov/Z0reU6nPbshoWAVn4porXQQ0Qzl2ah9RcKuRMsy
6DHYQEx3HsYZ05psLO7GjYAetfpcie4bvcJ+B986ShehJl00dYeI6TUl2mPIPoHz3o7Ctaw8a3pz
2SYNuR6xtSlyY8UN7Sxv5VkBrWsQ+kUhKhfZUNlaruB8ze1k+Jgcmi1uN72Go0gcs782ItVORkKj
SDjxQXHmI1EBZbzKRR37bLGtTG1pRvFLCSRxMIaFyGZNTYdlgEkidH3A4aQMdHdqdSdAD4sHd960
2RaIzqI11IVL+kYsQrlqU1gSgPkslM2AO3sLA5TpLXNRmKdGtanJSghk045kWJRDbSeqPhO4mMmx
WBA2kdTNrITq1UO8KUpGTJjtgtSYgfaee+G4naDoMvSdIOidnpxTpY9hZuKabHrg4eoGDF1ff0Qa
oarpuPaJPHETYdYhedQxz3nJgyGMdhdPrlETvegXMilHx/rLyRPcd7YZh9sSPFxTv1ccmymBz1su
iSzD2+mBYWcl2BZVhkqprJtEdyK8wVH7oSj+jOvBhee5q3TsMafQAalZiZh9fDlzYveurofboQrs
ShedBJlqoZivpQCZuFHnKXAhH/Rpde+n+Wc/Jru4Byofg0Mf38yWtSl5F/J4IaZs1lVEdtmAqzP0
YdNibInlhdBZjmWQ1lljJY4kOxyrCw/zVEimS5s/leB1/KZY64Z70ySDk8lXkjisRlylXWHua48U
WRrsCAVW25XXEHenrOLI3za57GTonTySYnoCx71UXygpEWFKMRM9a6kYlz0iiEH2b5UC9X2+Evt+
poKAaZsrt4SQatazWIH82tyOMmAHrb0SSS+twisfIqBSu+tOw+HoEZ7TEPQ6KXYSdbaQjIs4fBIS
knjIJ57YqrnbO/7IUyU/PgasqpCmmmrkfKGLAnRHvHm0w7HZRxld8Z1KeW/rdh5g0eqrmnwgtt1X
kytViUS7CaJFVUSLhBdcJtGLbkbzjF15Qk8NvPkUBhzFChyvJoDVJL/N01cN7h63uEGlOMtwEgUE
WyfelyvQPZhnQv+oCuuixDBn1fu+DR0ZwL8eypswIAZeBSScLSotcVAP8nwvVe1ZFoDBmfqV0dyI
qNuE6LY2bmsfqDyBuaYarrgyh3AYz/LozpTqnT6Yy7Lb5UyHAsZdrRpmtVvvTJdM3R4gnvXldxiF
hXglkDvbQ38fkwtFYvtfvgnmpiBp1RN1J+c0PRofOvOxLlq2gHfdxyml+BaGYHcp9G+a26yZTuxM
IPWX6TttkCL4mCsxcY64jKxKADzwFnkkh3KkkXpr2ZZESssdrmN11aU4aTW0G8FL3z0VHgDF4kKt
7z3tGeqSrWK0hY4F9wDQjKDdmBW82BCXKDmRPn7MaNH7+nIUv0K3nVe8jLiSF+NAsLFH1rQhOt3Q
zwfxsWgLnm3quEAiothd5F5v5+ZSIcu3Y7ccTabANJ4JKhqOfhKK5vuwdVd6PDghuUMuRlhJxJ5Q
GMsGYB0oTUScykwayKT1bpmiQbPKtiRss7J8MiJphQ597na3mHZ2eX0XZs9uvutaXC7YHwE6zPwy
mwsiOVvZlSeVMzeScW2PTjgZB3MiPnGgCiGuizRZAr6w4xr1q7ZLYq5K1R6uQLJsXH9mAJl0VW2W
aO9a88lOCfqAv1UHXMUeftOmJj0zs9UEV6BbrAzOXJGJO4rgBBW9K4Cn3vA3PTT+bDCdwVuHRTfL
DVRJSrIwqidVxq0vYJhDkB/15BSOiFNJmb4QEgjbZjUZ3hZZ6T2lquHkJjJMUKKaFc7boLIn0MQg
7YEuzOCVXUiG5lTMWn2vz832wW1w9XnvgZVsBjohyRFy2pEViJnRRY0VMKooPpohqe/JDWeMJWri
eRldGqFyFUbiZ8IkrlSfHtnOeMJVpkOggJb1SNDNZQRa1hsBuFsrCihrrTQvhBIw3BSbjMWwkYN5
IYWrnAktqDdNFK8puTG1FjgyvxoX0mcR77k5WxmScGHm7YaMA/AWLibYuemN88hUlnlE0hEQJBkM
seIhx7EKG6sa1bZnt7LmtQugQ/QWBRbKRsWKWTixJTtiSPxzKDla9tGReGxdQq2wrWC89Jo33ZJm
pRE7AlzVup/3AqFTZryScaYDNN1IsD6CASZsgls2KFeeABXBj7dVtNKwIQogFU3hJgh4r0QMeVa6
dMm4lwiD8MVPw9OfA+la81Un6d4qFz5iVS4TQ9iO1k2qkxMZpk7j4+ItW6Cxt2r1JWVMe26w0vO1
QhAsHAwy0h5a/VFU1FXfAVqnICXnEN8S9ULtP9y4nluSujBBGUxM3yLRHKginaGvlBKcdFyytqFK
5SWkMUGLmkkCvbHS5U2csrtp0Ew3b/lQ2LBwcKnL2ypQmR+DVZJ7TqE9c3GyAVO18sidSCy+wQAM
cI9HWOr2iTYsDJ0g8p6oMvhAlFIXupzuu9baJV647Qp3ZVYuBGSfHJQJvtRTNPw03GApQ1xQSron
bppsXLjjbSNZTmCWS58UMlivn5b3mqn5tY47NCMwcoDUjFcfUe91MVSrob+HA2oH1QdoEey5kV2X
yarhzQuwo7Hkw6INYvY62atUz0Nv51Ix9DqoCCkx4X1r170083oUZYNiG/ArUtADRcMAbpVV4b3p
7Lra/t1qGSfCs8ZfXVYziaHkd/GV1uISdV+S7rNLSXFpH4spSjw3LgbzXaiCLVq9VV9pT41yVYKf
LduNPgzgXtjZGB2pmrMxLuwQ1Au53YMVzMqCWwYzea0b9ZZnxQpSXg61wHVAuDBKaW3Jz23lzer4
ml0k7DZwGMwtZXEVx++DD1dCqd96drpZZWyUiVGRq+yty4WrpLbaKyBNuxtjgJQWu/pa9QixxwXt
Je0KBIYds6iIobsO0S33+kMz3Jtmx86KeGzQpXQsYIEVS1JdISWUoNysTmCv37AicRPkj68tVIgy
a9+iINxULM5Z18wb4DSB8lkLyAFxiwIx6e3UixaW+wyWHcLBl0Iex4RA1ePXxl0SS2ibreboRnZH
uXE+UBkaAgjRWr0IxWSb1PRK7ndaLi/7RHqtdPe+kSGjGU9R5M0sZiWS7mK1n/FtyQq58hPbJP7Q
051R7ouBeUqAFY/xgWi/moFnuej2Yn8bFwBvB4zWibwWtfSirrNVkKTvehDfhOKFNqrLqq4AsCKu
NIgRUy4bc9srPVwQySkJFpMKnk7Xbj2LbU7xoUYXVNuWQRjeQU2ay1jhKzDrVbvNfFTxpjbLyn6T
ZeI8MRomHBKNgdc0elPaw+BdAV7fm130pFIBSappVbx1VRLgE/k6YMVlcN3AhX31i3EFHjGZySXi
2TiaK0r+0BTjbJTIgWe1AlKwIC+pn5nyuJDi5WC+Sj2gCxWhPCWDVC0e07LY+J635fzN2odd1zQK
vvCe0rpJ5B6+4dj4CkBapDFlyUbNWe/JXuWQZxTxXd5Zj550I2BqjhptnevS1lSA2kb9a86y5aqZ
00yZAvr10El8Rh4mddLoQmlmetJdl76m/mMKl1uW43lX4slON0oA7EaH1wvIFt5KvxOyGwteBIld
yw5PlxhfCgLhyYXnyOb7OAF9VKO5MFzCf124Dxa/UMG/2VbL0Qt5mzdW4wH/qSGpeMPWEocHUy12
4AVuyN52SRgSBtvNoO1CRp7lVbnlCd6YPluUqL/Ju/oxq1L2+OIiyTyCDtWVKHAyHXOZTUr6pkca
t/EBdbngWtaxlNeRgq+EzrpKySfIlNPEXACb7VYukFYLekRsZMG554ZKn20W2DY6eLhS8gzAnoVE
dmKw3EFSruJEWWux/Axhbe8z71ju8NoXxjypqXBxEBPle7NDlgrkpSHjMpaiq0ZX5n0E5SvPOVx1
tsv4jgDZtMpXEpC90LE9jKKlpoLLB+CeJ29iQr2frTA8p6H5rGMWreCpSC5NtZ8X9Rdz3BvaeruH
/JC0EbAVjComvvvRuNU60c7TZkPo00LRhXXnZqxB7qamZiA24luUEbDMQcfIw1keL6v4SW1fBblh
AyvOpJDAhVSZmcC8Ks+0qQde+qCzQlWg4CCuZbG9s9gTuMlT12wjUXECI9+FSjsfOHekxtyNHvv+
tjOoGMJdhxJj8V2PyEPEx4yc73BS6Co6lfyVyBoqbrVumw2vCfxW4S4kJFodHQGwf5SiomB8IKZc
EqQ1FmsQdwstI76Et+qDwfCqcj6Asc+1C0GLF7h2BJdodPcBztFuhL0QyNpcKD6MdCeyWTaUa86v
mXsfNBjWEE0majyRm2yjNpfhyCm9CpdF9SqzuXV3Rshpx9Rsub7PYzghy7G8KjAl+FRaKEA1dzGE
G5PkhrglTFw2SWsQ9sNIjV7RtxaLhlcW86kEE8G0GkpAWBo8vsK9EkKPuozSzSMKqwURpb76aUx8
j+yOrd5jDa/eiGYJS95YRI6mP+rZpstKJ9LA3zSLnB/chwzXOF1Wza4Jr6p+hNhNpgFtxLUEmstd
+uRje8xPRjnMBSGyXVbPzLpTfbI8mhSQPSUhorwlyjZFSewWTl+44eaiMv19Y90NvC1zM5YvJReX
levB1AC+zXBOww92vVBMnuCUzvWYvDN/IecM3vZWE1YlBHpd3MnSXC6w5LFikaNBnedJNi8rj6iA
gdesMo/pdb8QOHxJXJ9VsQ2Vmrhx7FaS+yGrcLebO3/Yptm9mU20tMu0uKmIYXSrGj7HPhEfglGA
pAFJmCGWqfTNv9K1OcdZwmufRxnFMvUJGS6nGF7J3SMHTfISfJ7qlM5BxqZ8X4/Il7pNaqrcuazG
gnPdvec+D4D57SLcN1oxk5v1qFx74oeo33ChuxIITm2p7uBctSvzDkoRXzyZsiQS92Nbz4op6gCb
Uxrqu7BgcammEwyJdIY0C8ZyE7CRrNkbQ5ffGlPMhyTy0rjJocZVUdIqtBeJ0BW1w+HMm67FZmWZ
e01GiGfeD8GX7j6W/YfGSVKG2mpKudO07i50LXvwfUo87r4tryh1VTCKKkWwG4bKwLInuByb5fTO
FJ5EnREtbK2OMRB1U0jBPgmBxWX91gXgU1MciwaoX0riyJG+Vbl69FTCK9iPuKWxl2sO7MqVCccO
WKIt4v4bWD2b9qIYCdTIBchqKkm9Avs6vvL4yvO8y57CVzlGi8gd1zXXPWGKOIy1MUNumxVPDVGb
WgDrJDOWqQYZZ4pZlzMbe9AlMnRbl82ZVpiLxOKzDV/NNNgoVXdtNMqNIWRrKi+ur29b04R9osOG
BkOkPRoS3wOPYToB1dJzLkFu4aiXVSSRDOFc4+a2C99176ZVNyXIrppMAXVU/5u7M9ttG1vT9q0U
+pwB5wHo7gNJ1GzZspVYyQlhJTbneebV97NcVf+OFf/xrsNuoIBKIlvkItfwDe8wD8cGAXfk0aV6
lUtPMlWixpR29F1m1fBQTtG8TftNmKykPqPSdKLe5VpWvYQuS4nHm6khFcowx7dOiIlUaxUuaAwg
e8gNN4upNJrOokf9TcjqYWhh6J9l5YuBzYCXPsq0T0xeqm/j7xPHc8soXSkx+DuxJCZ/2EW6dt9s
QEm5Ne2zTH+qbHoLDbWLyl93ghA6PaXesy4srogtHA//CzM9BNJXS3rKUJZqSIWNlMTl3h/RFctn
U1+SWA1LL/A/+zGiVWVxqELcRnyKtp23SrrbSqE86yxoteMDgRHRLsmrdZBsWile5ANV+Kx4mKKS
lGCvs73XyV3f+66CxcnYm5TOw23Zoq1fRrhp3Dchql6ku8INY6y+R229dEiYjeikhvfj8JwUd6Wf
b2L7VkbDOnQ2lQHlP0KspcBvB8i5pBXI/NXzPlfIigG6jThHa3Gxy/Ht0OVgPUAMpfAgpI5UOXMN
ZMRMWo3CR6EP7rQI0b/8piMj9ctTa30rHHim8rPkHFKUwKL6JfUoag75ZiSaLLvHsBoXob8zEPiH
Us5pma9TCnNJU+y6aOuUEeuvfKhGTNGa8jYnjeiSEHms9qZotG0RS2JTulHHCVfIae/YLkhBtL/u
41paqPjd8OZcx5EpuVhun9zaqf5VSjCICNn+OXRDbE3idlpG5bSNOvVrPSA5xy6nspE5KF5JOLR4
WrQLq2BTy9M2ltRTh9qjwv1GHmCY1N96BF9OAPGozh+btNr0cUL5MdlCZ731YodiNeSrCrXfCQ7N
OK1kxVzUzkiNaFN10hEe+rSIZexRkqTd+rU6yyUPoyj/djRzvAsqaRaU8U0S7yvq7hLnswHwMTRB
4WjJXGqktUZzV6LMXtRfK/1Zdb7kaLak2EpF5KRejct556EqhF90mT6AA1yjQbjMss+T/yLOs0Ax
gXQQqQzYRmfHhnpj0LB3xencFvEBMV9nrLrAmVno0FGzWiSYXgWETqZyE2veEt7MXJXTWRTDig2f
e83DCeJkaD8UgjAHsvS4KJxNh8FFpD8gCuf2lHILKuMoJ91kLPRMIvJNbhspm/tNOMdnJozZ+TIo
rI0bMrqU7pv8vSgenOwZzDbkbGNWWoqLkjL1k2DVEa436SnOPbfTnzvpXm325KTYeNawm3M0oz57
7VOu3qjTJiXKgwUXkJFN5IoRq9J0KEpzSNgdYnVStVBMdlQB8OHNpZK6zbEDUh11rmdbobetYp/F
QUJSt8ikYmnQQVIbNEaDbxrKnPGeNawC1A0oYQ0yZpf9XGnWfbFH3XVT6U+97OZKjh0Y+n7UGjSs
VEbn4OWEe3cmHaHMocuNZ16a3uTV1zK4kbpTT4QeOqhTIbWYDbgymULbtHWdTtjkRIdEYs/vNcG2
aY1zbOLpYFMMH0FWZLWr+3uMfgZqG5iVRkbn9nW3CLulkVGoB/DQZndlcZdjAoVC+0avsLOIRrex
YyQePmfhCuXeVZ7dSXhclPU07/QfiRa4PnmOk4eAwOBf1ylyoKqrp2crmOYWe06QfA3ypUWMJVmr
aHBNpM5o4zhjO4/lRVUu/AopLeWkBQj9+Nui3JlAb5whPiXT+ORZ/lLr7aUTFAsvTtZ2T4Sl6uly
yvPlmHYLxxhnFXXTgEqXFqs/+rTeVIM8D5k1zZC4iRG4lU1tCJGKikPLT16GYPicYp4j8w5r6i+2
ziLMYGN6RN7TXS5qZvXjlER3KNQilnqRaChIrCNqOce85geLdNkl2kkFJIkjHH0X5gklKYmanZLd
l9JXCZp9mxwl7asJGrqmp5ZR+tUjBD8oNSjotBl9vdRKjWKkN1coBUxCxi3KVsIOzET4LtWwz8EG
rsS4fYgYXwnnnPJOoSFgSeeJGTcrEGcIq2aZIwzUB/cGxVZHQuILFYGANkLgPTY55ig0/IrM4tFR
ia/b8Zhht2a1yrGXvmVEFqX/pMvEn10T3PmdPUc1dS7yuL43IFX5LtYTD0NTfylkdIkGDZW5G4Bh
pOkvGrWftCIiCunAMdGzL0ZTX7pIPk6xucg5zGUHA+LkYKryvqKjUnrd0+9bur/258Hk/oTSvkJS
KLbTJ7kNRL4ytS0t0I067pr6n2uBv73KFdghhjsbqz1YcLO1kWbU5oZ/3xPrgsKg0GjTdxmWKiWy
hHwuwy7492N8F6KmKfhawhnBTuAaIZbVVu+FGUZRAiHW3Anh52wn4FIePMGPkNTqu+14FYFpE20x
cIdX4Aqpi3oFvzTK0EvjLCyr7XI2QJgSJvbqxtuUC1qStHYQqkewchEck3m+7plvCyIfKu+/H/yv
L9iS0bvW4JPotmb94nvSWuWQljTKuvacx19GqoYeIhi/v8g70G6uAjXagX1nAAu4Rrg6AH66phBP
eGLE2H8Fa970HIvGWXOD6spHxgYCrnSN+IAijSuOKtvqL3Jbo5FX9VCAcTQQQi100ds6S6q8qNXL
iKbi74cnpuevF7N0mDmQnCDAvwU9pOmUx/ogLmYXq5giYEE29vtLvIvE1VXkPDUbV1Lr9Qn/BMnJ
daXrqZaBYtzaK0j8x/TbsCuf8ZyaAXI7SBQN7jzX+OjFvTdZddV2bKpxjskA3w5NiUZdHTyQVOY3
89i/SLecbMYyeTVSaM8ZfzyM+39DqOy9R/rzda9Qo3g5+VUVgkDq0bZFLy3dxiv0QYetehZ+RtOd
s/nIu/cdRgq1zJ/GerXXMXVroyy45uTMqn281nbYbC1odZDvbASLDE3UD2bOe6sP6JMOKhVil329
8xiDNk5Qzhkmtc+xuHd0OrHe1w/mjnhY1/Pz56tcwZ9aXY+8ouQlBhtBpI/dFJU5qEwzwUH9CH35
es+/Xs1gxoAi1JRr3SrDQGYczx0gVtq+pA9pZ6iIWzdg8JYdEp51Y2xrU/1elYehrF3fN7cYjd4M
0YsFJAPHtHlEjP7BE3gPag3FkH0OGgQ7/dWrTWWjjVMHzGGjPFt0d7UCD1mOVHNKsfPE406pt2Gv
ukmofvCG311AAripGTats2tGFepyXh/qnC1DT/vmUdG1mZpFcwWNnQ/GKJbiL8/dIMlyDKG3Z4kl
9dMOYempZHuGxFK9qTbtatjF8+/TfNw3q48AZe/C2PSfLnV1hJVOkvehzaWiTbepn7tN7CK0AVWH
6jQCtvMCcQYaO78foICOXY+PeNyESwyTBSPZt+Or6fubpGHiot42w3962BKKruoPooH3oL0czkik
EhA4nNBvL9OEilc2Ki9sVAjIUYtGejgyCleKX4wipnCqfmC8/t4e8PMFxQz66b2NklVoQQsmsE1f
9Oi56j73yUc7gJjf18/OVOCNYmqtQeu7QvcaDnp4RhYhxnwjIg661FjYt8t8o84iV1p8JMf3HuBS
RDiqIsDEBJBX7yrBBLptkGIhxgG5+o12g5s+J4/jrb0h6fomL+nRuOOOTiUowYW1cNb92vhIBeud
pffmJq7OkLQNUa0vGHQz7jzKe151p1JP1vr730/MV+bt1dPlQkLxUJNNmxPk7RukoWQ2ek1EJ1j3
sPyTmQehtH5iqi7shb/BexQvxVXwamQWrIVYbncTE/MMH62Rd8IeQWFRTF13DAut0bd3kgFdznJ0
+AGABLMwfp6oQETGNgsnwBPlR7vqO7OKqxHZcTkwrdfqBrreJ10r1yKqo0W6Sx7A+BuryaXGserX
Hx0s74/tX1e7ep0aoH4ZBh1zChCQjy1ckdNOuiv1lFeaf7DZqOLbrt/pz2O7OjFaCu+9WjE29eiN
c1QlheqNYc1oXuz9vePWK8n10XyDA1xfiM5xH13/Gwq67wya9YpuogmZFK3tq9uYeuGa0g/M4QXo
zQaXHbrc2JVTbWO75Y/3xrz7TH7elbOPnKZeiUBXz4B9VoOzL16xdn129b2sF4UvM5tWyR348027
bPcUh2fhovxg133vSHlzrau3CxEgTHNjygGeLSuVGFPYJOXfp62yDU+UCdQZpc4PN6r3Ur83l716
vuyLPmIuXBbFH4pPbrh1UIuKDgoE5I89+N67HBxCniXUBLHnX+2LhY8pCAFfvmCrPwpfy25t7/1N
9WVcNKsP3987JwucNgp1DgQ34xdmG74YNnoBQBxKt0VAGz8VqtUlSHesUQJyzOaeTfiR4snv98P3
chWyBaDmgpqJseL1fqhWVkRCjZTiguvWcL0+h5NrLOsV1qSz7Ata5jOdhTP+zbH9P67LwXv7jS5H
njX1M7bvzVtdDn7pb10O9ZOiIz4HZ19sERBe/qXLoX4SsnS2w9vAYEq1mXB/63KYn2yiAUG5Nm0Z
9R0+qnOsC/7rPxTzk0k2S6hgYz1Pyqn9M12O68iNkBTFU+Q9iD8EB+/qVJI7+k+tFg0L3L2Wut8u
cUPDayq9kWLrRwBoDXzgqnYiMLNoBdvZxlPtBw3Q/Tw0u4emr1eRBoSgSYy5ASHAi3GbNyPt0Q/g
Zvr9tlU8UDxqujfLZN3jVGMPCZYExU01QXszBWwy+9zF+rIvEPWvQERbeLO3pn9wRGOqMJxdOfTA
t+2N05lHEoVtNdoH38fttJ9WEUBkJXdmoSS7oI0p/t52+Mer9JryoliEUoZKGC2Epg8PjQrgI90Z
w2aQUVDwvjbZzukasKQVctcmpA/KsP2oAbFLZ11bz6zwecy9VddTj29aqAnJqtPHdUNPr5cAcYE7
TTAUsfCKVctybtU4p/TtOLcgHgwqEIcSHY7eisDnS/M4yGfAoJZB/DDRfqzDbpUHvT9TYvkAYvc5
85OjaU8LXcntuRliOwoeKJPkVQfRWC7pCqLP62Thzg9zOul01lO/3XV+9KPQxufCyHTcNMqj0yCJ
30egRyt2sXz6LAFctFA1nSb8DZLeOyiYV/cj4C05F/0QlFVTskAvxsjZMX7AnFr/tCTu/jyTftZG
eQ0ofz6qxBSDeGiz6bAWiH7eBj69N1BW72jUh0+U3GmSLUt7biCaUTyCObWCufAnIOyau/YMZ6yl
9fUjeZZf8t4/b0EUEHShpHsdY/tB3ErqwC0M4MnnYTozdtO6/8qU1tC7V7GdnzGHYT4ugmfcf18f
wD/a+G7C71Ve5y/Nf4pf+458ZhX6QfPf//nmb//bZIvghf00FxZPzdMfz1kTNuPhKX3+r/+4a5+r
Jv/jPvye/7w/vv7W3/uj8YnCGRPDBJHH/4Q61d+6RdYnBItM9EcweSC0FGW1v/dH+xM/SlEU20HZ
0E2bRPHv/dH6BNXVUAixLRnGpGn9o/3xqvBkUJ20IXbCvHzV+cZe6e3kzcLO7xJaO65dWrNoHGYp
yPoxl0B1mMuqLDcKVjZGXjzELf2sSpnVwXjLMPH00t269peZWm60pFgTemzqEOihTyJptt6+bO/T
cdypqOD1pj6bAqB8BY1l21p2Xbsdc3OhyINrpJlrWjj3IEWolMVKr2TsspZtXewDmeDPR/vGcsc4
v9M1C6MRfZX3KdSX0Z0aa5MY2boAzQ60ZetM2Rou6dJPkq0KxcEy8ztTjfdmL7meAjpj7OYTJI/e
oK/eICkZ2Aer1VekLXeB6tzpvXcXh/1tM92Yjb3HxGTfB9FJ8pO7zjY3Wey5We3BC6qXSu+mukFz
MzqoSbKPgmnn2fqqbYcVGVZrHOp02KlsjLRN48mEXX9X4cIUS2yKyYsDPaXv8odhjICMWUttxEzY
SvbpEANcbra8/H2GW6Ct9UtH6m/1+z4YDsKhL+u1deZ3N1HebduwWP00e9/ZybS3pSqDuhkpJPpa
DlqbyOjrV8W6vtCV0FPC1B3DjcGrVIcEDhlVu1ZbDuDNPPDShkxnjR9xBK4tj+c1LCgZmg33nmg0
3hRczvjxxMnWcB3WYMdU++gp0F9GOEZ0uUTXUtWnWSFZi6wk+MQB+/fjeFtGEcOwqWsiXITmF0HJ
a4z4U1Vj6gOpSRHOdrvSwHvUNhadlxxUK/s2+CZcCSyQYvDiv7/o24z/14teBRqtg1a17SU+wMLi
vtXPgzXNyqgcZ3b6kc7PFcH/z2sxQsRBxF7AkfN20TatFmZBQ/8OpxiAW3668HoQ1CAYYTuWxgBS
W4peyuJsqtLl98O8Kq+8Xpt6A37NcCxNlOSvxmkGhZxPRSqB5Ze2EMSCRN7GudvIlBgmXyy+3VQg
hu3rOy808HzStkbpzLuq/VzVits60W0F5ABSzylVL3nZ7gOoz1K1xw/g7vf3epXY/XWvsOSFFhIF
YfmKjW/mneIUEVgcJ873g53NqFysokg9ToZ9CoYJnFP1wKYkYPc7q3bOCuj2stk1lXOSh/iDR/f+
7dicAugD00+5jkVDY9LqKfO8RSnBINHpWOdleAkEO3WszoVMzEJpwUusWw8scJKkL3UhuY2foiUf
vXRm+fDB85Ff+bf/il1en5CQc8KFHuliVEiuYhctGyQwW17ohrCt/fJLYZSHJDVrAJrGY6N+1s3o
Jc3bU24sJ90ELDB54Tw2jSPZJM5tlA8hoxXnXBN+sI9TcZNH8Rddi160EBdglUKsn0JGkyf7VNv6
MUBjHxw90t4O+7CePPcg52CObRsluQSRcVJ864iW8ww3zkuuuUqU7svQOCKHsHT8iy2Zh6qlsy19
kWv9oMFMaLrpiKFlxy2OUNTzoLwYGubKmgLSDlHbIDu0prmH/XLJpOAljYqNo5RfkyKAYaCgdVNU
EjTRB2yNfxjidFClHkgpppJTvh897ThpMY3fKXxwGGscmofYM1/HklfGsc1xt2x7/Qg4Cg7tcRiS
vR8BMalHb9G29a7KjEOQmAc8xwWs5tDq8Yu49b4BnCpGViv+bhDgObZ/jdSiNTd4XP6o4VEWA7Sa
0cRylHMu4PXk5WWC1Wjm1sGqjVUyppcuzzWgffSmjcT72k/qjeTA0QlrrcNe1Ng03BuKlKtSwfA8
HXNcCmxrY1flo23jbSq3HdDwDNabcTIj54io4EUam7MXWBPAfuBFEfJoepXbi7BmVhRduh+rFEJy
voxqFtTYSwDCI/1Gif0fucKJqWAjiVNiplorvQRR2Ns20BZrM8T6sU2NnVqUt/GIeJDEgRmTtyzU
ad10DTCy+MGb/L2Fv4MMkN5uwcqVkzCL7NvGHSX/m4xS0ZyORgL3YT70XTzPaKJ4UwSTonmS8kZ1
0UQ5lBoRwmSYX2VPuOPF8qYdHGh14l5tdXC7vFxBgqjnY1M7cxmB+dT66uvGVkqDaG7EMMHbVuX9
9OWtPyx0ki3Vy3GJLNOLmViHobPhOKd7rbRu6+QlLZhGowrDloR2kUv5UbKCzVg6t2nEJ0nNxAHK
Aa6r3VjMYJWlEWuA+YrBAdscpPjwlQ5GrUo0D8ZiZpgmNQrJlFzVmmVh1sHhtA6KwUvu02HvWP0G
BtcAuE07FnH6uir6/vtQVT/4Rmz1WC9Q7AoHT9lCc04dGHPPHu/DQrzBHJmDwTe+9bEzCyxpLdaU
B7w7aixbuPzy8FW+3JPCl9ZB2DSygCJBVow7xiJpwaUd7h2vPncFTr56wKj1euIrxUSU8ewsJLPD
E5E91bbyHvrq1uzip0Yrv+ahD2+vlp6n4cGXlNi1arZAsdeORHK9n1xG3X9JHQCsrd3eK5Z0J9ZY
mSUvdmjhB21uoGlc8NRgGFowbwT4qrd+eDkLrhxNm+mZbCS5W0oYuop7HDNWmYZls69k3zDNXFbK
+GxE2pHj4gTa7VDbAgVELMfWIZd8r8STKCNllUnehoBNq6I7J2jOxH3MZAgkvTN8ze2qJmMVWN88
/Kz7novKAbfFFhckLyAQbiTLvjcyoyDMNEHGiFurvOSiddrtpDQ7zwdWCEiqmtmttZ+S9iz2FC/l
X0fIy1ajxGBAD5OuHcsyeYEZvxcxrxpYm9cH3iVSCPe231hpvpXZHSSfVLrtuf3+iN7RExULjg06
u2OxND3pZLSA+wxrI5vWgdbZRXJSiDzjZ3kStHBCaq8wN4PHO9NS6640wRnT9PZ7+BVs9fiyvjjm
cNNWJpagHVyzRmDKp+jet9J5K/M0IFNCAmWRK+VdpPbfZQeCaNZoKstWBmpBKF34UzcfVfskXkyu
WfshOsTipClUhxVr80Ss8FjgjAPtnDi4Wio1NyQmsGyEdC3BwKHY5MajHc5zhRfWmuU5zPmCQKg3
G+GLYtQPTtXc5NiWBjL2mZyqGqdNlGSHUtKPjS+5gw01pJeSgqIBZ1DowIyOnLUd+re1A1crcZRj
GYYQw5XbztMPYcdTQH4QhFaR7rMmvYS6d5os/2XiTCuqbWZFO7ktz3S5OR94XJGcuJqSubkRrcYO
xLzQF2irk6Mmp0yvzknEoH0EBdhjfbC39PY61gEs6UtYmYegV27kJ/GnUnZORdt9L7KbSDk42EkR
jLM3dUH6vSyRaNCP4tkNbLBipNRbT2lrHMWLRodZoCKbm6jFY+ZctAMYRXmnRM1S6cRTFduGbR40
tTn7Hgtbi0ErN5lzUEbt+HqHqulfHLiewL/4BTlMkayJ54nHyajme10qzpJE11rtWE3q3g7wLI/A
r2FEAgS60X6U6bj1TJ+iUMYpMDoQdFLjoavbL3ldN6R9LM1xQn3LdG4rp9wlSgKcErchcR43UXWW
/eCSacrRTyHv4oIxFwOtwvLOEWR0tBROLX5u00BmwQean78MkfZN/oy756K2lQdkuU5pn5+n9ska
wp04ukW45fdg1X0kIprE3oiDPoJ4xozB7dc6lY1xMGz/WHTtPOuL+wHOF5kZcYX5wJH+rFSeG2X1
uc8QazuC2eOE5NfLnHsuDSZo4gx3ZXRIYeZXPhO1kPVyjgaCyFVHMfUQmmWXj4iJ8lK5B9sPvFxi
Yy9hCcAqySduRANtUi9lqWxcW09agFdx5Zq9kGBq/JVVDI2LQhtJzkwp1G+6z/shxYeKIT0YNVlA
5/cr24eVpwcXQ3JcFQQkpHY4Aqpy7hOWWoebkojOo0h6jicLLCtTlJ9+3fqFokaKldBkflUyjkwR
1qcdE8qQFfyxA4CKtR67Ur/HVcpByCPYhDyEIdCPTsExaeNBXLdg981NZQWXTgPd1UvHyD8mr0pz
OlGIhWY3xw8nox1wcxpE3wkkbnajWdQhFKLO1/NIKtinJfs0hM4phFHp2P0qybL9GHLalJ3konx/
9IolltRnwlRUNBUmjTh1g4LXIvFGvNTc9JH/Db11HJTFIhnG+AVIzKHxPVgB4D/7CqqDgeYQxA0x
zCr+PmXWc133UJBEnJun3Gg6VGsrSHDAUcAq25U9I+dBDgDRmXllNkfUOV7k3otdtIZAI+sba8rn
JeVSOQaBnYbhS+J4z8OA2mdvf/EJzgpDW9lJ9FJUBAPAyeHZwm9SLDtHs2S4q+1h7cnqMYmJECrZ
TFyVqkWJZWOlNa7Z+pekDy9Joq8GpA9Yc08eulMw51jKnoGXeV0cJz/IV1mKC11SOxaM3hGTaHR4
OqytlVC5Cy0OtsLvcPRGwuZ1yioNN5JIoJYTCW/6IC2XRnTE7zkdgfiWRY+ERwexq9MxNyn5WT0w
7n3bvukrK3Yzu/1hVbq0sLKsmRtKiEhVGAFfaOpFNfaY+UoollXSU1ojLSyHez0mo9DgpuLbbZxV
pV35FhFs4knuhFev4QTrKq3OQRhdGvmzWVcH1EQp6MgGxtY5IjOTmiz8vHX9lCqn7tXFUvOMo1GB
KzdygpywdFwln7RNoIsAx6mWYcR0d8YcUzG/4dE6/qoyFQHmt5em76G8oyJ2FWKeI7FiQ0A9O1NS
YPjAlJ0KOYDDtzEadrWsY4kD2riLo2qr9DyLXEy5sEuHmVzbWHTpW82YbNDmUAWjJtrpqXbMR0yG
S3EcemECMRE+jzwgnyMZvtt00EdTFVcxRa2ZnZ6MHHFZH+wEXQQEbe6lPGFhq4iR6Ib5YFTGk+Mo
MVX1tF4oXnLqfLD8dVegLeV528TM+oUtd7WbJ7Cr6gEqMMgnH06hjkx9GQQrRbKHlVItfTkCkEXL
ZqG3KGQMyrhBMCiHR0tOQ2HrJumdy1jDYkLz/smpOe2UgA5BXqd3HRRdqyWyha3w+slEyKDkiMoC
TsRLnqG+/jP10GCuVqtRndysbG4jhXWFrgaZZJdgV66cYlM5YkDrzJLMCOds+mFY4epGqd8DGl+1
7F32EG+tvKS/Z7X1ouh0JC0MQmiTSl6TLsIQrDpCKZyxnXeEYOBmPgmD6vGA0EoCb+4rzVk17WfM
rlsQ/e3M60xc76LkItK3kuBxZhacyOUEiB0+KMkwCW0DF1G1vNuiq86v2Rs1qCMT+cA/LPqBHcQb
vK8kKDeQoRlV2r30SKaKrWyEFqO0DjTubC8ukdrGwWmiSwlhMK6IRBp/r0/NGWjarOvsrafU59rg
NsRpIGZMqYWPDSQ3I7qI0BbGyipJ8q3gMrBJ3YrkQpQrxtRfVz27+cTcnMQ20GbBy1DHL53EKMQJ
2PtSPte8gUjW9+ZGYxJIZtHFGuIvml66yYDvX7AujmmOdE1Z/jADpEyCY5in30MJiewIM4cIalxV
rBoqtF0xUTiW8JBv4LartFq973JjnzIId/2QbX1n0mc1RbhMZkvsv7UFgj9m4EY1o/aiNa7Aazm0
4JJom8yKd/EoUZybOHTqATIKcwtG9ki5oIMd0slstHS8qMBi7u4QXcc8ozYkzalFdCdZnOcm/nj6
oin7xzSg6GjK5X3XwvWXk8/UhNkcx8ewQP5GbovlOFicILxpL31IM3/fZt1Tq5hrQ1nWfvrIwbpR
4+6h05VH6gqnIfCAoe8hkkLcQPCkHiJ0RFv5R9BRcatKaIE9gao+cj7n9LOK4jtw/I52GUFWLJ3s
jqNEpVg681iabZ/fVV5wSTrWQOynd1Zlbf0CynNP+tVy4I1FcAl9zskYJ/fIpKuTeMPaKtuHopVB
ZTN42eNamVKdRzO++KO3LLtKbPXEGGrhHb1O2VTOczj6Xz6oHIkK49u6EeLHBCImTVxdB235tgKp
pXQmsmEK3KKPXPjQ2Blb0kkUAMqg23iwLyRDX/n53EJPpA+hm0yhBbdlIMeR4BF9dDu/3A/QPCDX
AA0QXaSXcVXHGsasbimlcOxY3W2Emxvd/ibYhl21lALDXUe+fCtN0q1j40sSFVvAPIuWwkPKklME
J29rm5cKSaLehHofM2GBiyoQ5MwCBiFJmU6oH+lQ/2r5vq+lVT2x0ae19Rj38b3I1NTW39tGdAtd
bB7KKTpy+6wtl3K1MqNbxYQ0HNuLqfZXDRIlnDSLzJvgqLHcvtmJtOBsUtgRRVTcQ5sOkMzzGvm7
FI4HpB0eZDrUrQ+rNILUKPkb5njvYI5Qsbt50HLkXTsCUTHCfFYOxjaQKFkUKVWYFr0WuG9qwgad
kwyaezn2lqrazdu4hdPcu464n7F0tSS8tLC2Witc9NAODZM8wQi2tBZ3QS2CXCoH8DF6CnfWLkrP
sc7M5SjlwMvNQzfUW2uw7yZSvFgxNghnb7SM2g+9BCXGUyGkVKaFnltQOTEiFD7ZDcsgvHSK8VAm
4zL0UEGXopZCiNcv/cK5qZv4tmKJyijvzBo9kxdNzgHAgJDNMR58Y5UKhR9DZ12VjrNyRv3ZkYt1
qRebohpvOmnmR+UBYba5gt4QOew6p9o1Mwd9Pyr+Po6khexpN/ROPzBP/KUDAeZAUVUV0XqOYRrk
b5dHXljUWkCpLhA9ldwuSQtCIXNjBV99I3qM8JZHDSx++WAVGG9BN1RzuaxFLMGlFWGGclWbV1sN
BiV6mYtMhBi5NwJ5Tt3woAZkZq8FZ7TyoAJjckoGPR+5hQZzwhklO5KalsqgqE2OJbMoJazsPNSN
SI5HOH6vZ4rRN2eRkLdR91jyLYqoBr+WKHoKCWIVpFh6KuZl1OJLLNGmo8JZDc4ptapzl9kb4ekU
B/UZA4NjLKAJqZXuqZ9tcGU9a04w8wIa6NBvzu2kH0WlZrDFMUYhyi/IJUV5RhPZjMhBW3Go5V53
7siEzYoKkVG78eTcipKWNJkHkeGJMQry4kRQLQq1rVOe9exHTXWMGgtHB27d87rrzhkBuuUNHKzy
YhzK81haGys3VqyvU57lZ8rvZzG3U80+polbxuFFDctzI8nHju9Mcp35Z516mnP6hJxQca6p/cIs
cjjQbBil5fl1z/Ar/ExCcjdLNNIGFSemApKmKApwCqM2iFd4LOIiPwXV4AdFtGjcKiLQ9D3iYgCY
85o0cF4Z+hGqwqKV5BNHHx24xLl1FBV8vSZvfJnQTWoIYZ2aHC2MiXDkkURxNKVHyWz2neMfvSzf
qg2vMIyqL8lIjtwl9YKC96Wikzd2hG6+9CwqIhojFaVLPy/OVkeua1Kwy6mpZkmK/g6ms5PBQBEC
QSnwEjn1Y0BA8ucu/49wBqc85b/fggz+PSjC6jkXTfz6+qvewBfq/3792H/ORe//zV/gIoMDOIIA
GO+f6zb5E+rw10/+ux/+hSbgJAdN8D1vs0Z8GwCX7A2eQEgu//9BWqe2ius/nrIff8yfQCLUf2zq
hL/Vv3zFX5AES/kELckBkWAAvzL43/+DJFjqJ13AR9hHNIFVEB/9BUlQlU+gXDC1AwJvouhqcE9/
QRL4CMi/qSJ2LPhOdKf/CSRBfXuU43Qg5FsV4MyagMDr18hPryx7xAAby5U0gFLTybcc0ErN3INN
mfj1aqzhdVenqVz3QK6y8DQQIlUY1HJ2oSb4WdNOLU7DVC3WHvUZzyn+h7Qz221cybLoFxHgPLxK
IjVZkm15Sr8QaWea8zzz63sxb6HLZgpWdfVLoYC8cIhDBCPO2XvtVUWccvuk+NecXnNv2V+/dbbO
Cw2WKQkklS3u8A8bjreLkMaGR2vnEQscrK7pkK8OONt3cbu0LC4YsLKt925cqnbo6KsGXTKy9mSV
Lq9Ji+bqpn8uUTNEHgY6p7/UTSrHyzapOsOu8dwvxI/6xX8oSb2w4FuSDyktu213wll/dN9Br6+4
4ctPb/MFVcLla/73L9BmXVyzZRNfWC1soCSwRx+fhwdHVX/oqwfV3dS1vmqLmxoiAqhsIwjXZJv/
Vz+BtxsfForWvzwFfZVFpaeJhq2VO63KF2oEgRWBOwt4ucgw0HpZ/Txi4xdU6z7SD8OQw+Lsqivb
7un7/e9d9z9TAyUluD7EGQiDpu//J2GDiBFWtvSRqRGLiMxEW0UVl0I38jgcROCSrtz5a+NNmofP
4wkQoTir8+yd0RFtbdOpi+CVoLFdtm3XAmXHVbhoD97q2jP/upH514WqlmlIIg5RZe7jGkoXZFes
EchY/KLL2WkfZLx/f3HTieCve/lpiNm1CYEcwbzSDdtiO5KBz0yHRYGQpWum4+lvNZy2BbHz/aD6
V4XNvy4MMyrHJvRbxtwMBrsMln5jGHbZNpu4Cjlko+RXhvo1VikGZRTDq/K1GBu7T02wJ+I2jekx
PivsGuRAXZZY1SstAJ+YL+DIud1D36tPwgjigw8WtKlmhFCcNc2yquOEg3Pyrg7lVjD1Zaeqj239
PkquM8o5zUyadjAV0XSKUkmfL9mKw3OtP3ddTy2rQExpmvuy9ZDcS8p9N5S34giVRh7b0ygIr6LR
HzCq/xR8/65TzY2qQq8sTKpD0aaJvHPn+R+Bhi29Vs0rnu2LaxIyJSqh6JQMkoG/vpdBV4MIKGQD
bu147IoIbOYrW15+cW37cGG6ESSsj5+x8U95MNh0WzZtl5zCAhBpqcKS8R4IVL+LQssu5Hs0V4sQ
3//3z/pPMML8DZN5exU24tqUXfX1V4boaLFeslYXcr4spq4DxjuKXRtdQYkCdamJbi1PHBdudsxL
sKbyhzQOC095T9hiJdKrSsSQOGrLvjxnXIVUD7uqHp1eRgJb9fs4aB7bgb5L4Tqeui6H9sqx+tL0
x2QjKZyqDU2ehxr6lhoJldRMOLKz1P2S6oNu8oNKu0Ey8P3NmukQ/5kYn8eaTUcIYEmlNYzVvou7
Eq+Jv4LJ1CyMQ2sDN92AKnu7MuT0J+fPR0X1QtVAwn8+n4sgqSM8ubxFCtQ2p1tTR19N/rTk95SX
Hml/0huh9a6/H1ebNgV/j2uYeKTYYYnzt1eS+r72Ncb1+tJpwlPR4v4A6uONwQbNg2OgtcV105pU
fvJHKbzXLOmmVPWdWb26PdktYggaQtq0Kr6barjpRsUeqQQ5Yveo+JQthLXBgTMY0If7oJI70Eh0
OSoKFo2BGlpObF18BEu6l4d02Yz0atLKh5gY4ErtRKoE+AzNPF+EffwxBuhkWEl8appBQ49O0ym8
d/0ejARI9bGhKi9tvr9Dl14GGdsPtTBdYc8xnzktPeux6XQ85ZHlZONm9PJdauWQMQLj5HMUqgt5
3wR7TdrmXrBXvTfOrU8ea9b3P2QmiPzzVvJDEEjpOBhUY/4dwsTXSmEpwZeHeCYjt0iVDylq7vg+
44MPIzZEENQqSVz3JvCx+mA2D3qZPRdV/SzJ3r7tlfuo7u+lVr5tvWGlquc8a+6jwXodc4ub6eX3
dZL+qBIQ0cNUGRo8VYatZjgRCpMrlzOXiU97uS+XM5tkVaP7PaVq15YPxtldJzhnC2Ez5dz1NmKr
j2nTCsuQPvM1Jd6F75487Zx0lfAWC1PI17UQ0knjK83o2jom3UjR10CjqO3T+RG1cyg9hLmPaKXZ
C1p78/0zvHCcmMT5lJvEyRQ63zO5pZCFdYBWJdEfQvF10K+Uei5sVb78/dk9FcTYM8KIv+/jL00e
yvGkR1e+d3Pr1p/nJnEqMzkNSfhsZnfP9DKfY5EG+WjUOJ+bALF+e3q7bHWsYwr4XvCFRohsRnxW
kjfJ+v39LbzwHWAqSpJqYMoxxcnI83kbqAS5mkn6aNl+ZayQ8C1omqwK6yMIftbtlbl/6XZ+Hmta
PD9tOSU18rSkJFU5yqSJ9Gm3quskNMG/v6SZFvOfmc0biVJYwaz617Gmyzu59QD02Bm9zODZVTRa
LtXK6nColKAlst+IOmg4bWvrRpR6JxyIYm3eexr73/+Syxf8vz9kfrrJLIo9tcDNrel2Ne4vkYZU
VVz55lw6Q8kTikTmfDDpT2dvkK4J0qA1vDm12jup9DYW4kKli9ziswnjHU1IRxdB3gXsNqpT7R6r
Wrp2mpge3ey79/k3GLNzXF4YBuWizLKbpFyiJrWD+Jep9BSn3isMRKHvdOYu6Dum0TGhBPz9fb64
lssGTQuTV5jd2PSWf3qz0iyW3Chi+N6NoS4YSXGQACOoqFtb7xaE+lI1pANb59dQ6be5FL/movRi
pQCa5G5qIRnRWpeGpSr7S2EsHuSy2FommTmRFfFVzDeeNjwWWXWWkvohD8MntZn0BurRV1r6PqF/
5X5empXKtEHRgQdR2JvNSrPKPGNsuR63uy9QxGDPobH0ZAyJ3eXX4kov7JXgHvx7sNm0hMsoK1ZD
351NatbbUf5a+nepcGXyo1u88I7wheCcjbCdI9LsIUWFWsJ/lHhIAUoeIT8MLU7yFmuYkGmPFgXh
bhxrp+yBeBFVtqhGEc6hYoJh9Px9qlQ0Q4qaU2pDUSjs6Ly76docQ8ho+hkzot1Zr1kaPaqWf4xR
MkQZGHF5gHsYVebaaLxo6cW4yM161RXpLy+mQSvt6ei2NFr0czPeep2JhwXY3tihgwhsfYhoHNa/
K6k/m+gzWqNzItIjxJ4mrd6tMi146tOcPKtM2nXSYIvhW+ZuKzChunsn1+aGRhp+Ook0msYdNYci
+zEIx5skQMFRQIpt4y6HuoZHGGXqJjP41T4OZahmnmCtSgE3nmKQLqTfpO1rr8igd+VkoSfhKsTL
I1fpOvekVagGjjwWtFm4Cca4i+VuOyK19EOQ2mW5L0H6i7BtcwBrhtycB2DIAgRStfe6hYeBUajK
QyBMfMtTqL11jbv1KmUf0B8bcnVhjj9DovV6ZAFyREzNGLGVROBodhPTPQ8sWLoELkTqrVx0APDS
ozyISEMrxRGSUlgXqgGSLToLXvBOxDD5FKK3zBraogFLgxUui7h96mAXBnn57Ooh2YnWqW/M53r0
UVN0FGViIz0GcvM0AEVyagEesNcNL5rl8n+gx0l8/TMTr2Q5Km+5RhZDjFFHRV1JURxZjyTiUNLR
epQusFn6wC+tlDiJXL3m2Ao3leHaXdGexC58KLLY0StENagM8dWVOIHKjqiVmICPzHDlRQdWe9k3
2oGm5DKPiSJ0VcfwK3TcnNXS9l7th5fa6FGX+whbCffuCZ6p0dDEJUxt6yhKyToNPGJIUkcta6g1
waHVlZteKLFUp9Y+VMjHsHp2os1dmZVPvi79QIFyGwidUyk9mgUDyU409DQBlWY3Rv4P04hDp6i9
K7uTSxusz1N26oV9Wlf1kFRaWuWWPXiUEmoyHttrRARJvPSVhCxD4dkAdqH9+b59GqSRJ+rLUFo2
jSpay4dRPIr4cy0vPhedd1dYzVJ2CaLRyGMpnV7MtiXvtaKWixbCcpd0a427LGFB8sN4RZDEKs6k
A/JJZ2wmcdZLrMm85cWz0XX7ViPmiUigcGkp6XOeiI4etgao3m7tVhlYyrq+GxqFlDbDfNclcSmH
YIb0Z0UqTgHtWEHyEZVNNSUf7Wudw5Tux5u2l9DGadpSxNubAmu0fPis9MKlHDZhAZ69BbXgQ3yB
HEy3a19apIfo7+LwMnSZo4ET4dgnnA0jckzIh74nwzLPV7VbkiiYkgdpCGvYy7YgeeOCZWfXIsdp
A+kY+dqyIN05SZWtELUYjguaQcIp76eQWfqBgXcz5hICOXXTWKlTZrR+yySjc6r+9qNiQ20Ye8cm
UH8L7ruJOpku5kKCJapgoM6ZLSm5XirKw9i4dnKYNibzTQP7Fuo8KArAUMy+cm6K1jCTFPaeiPU0
+l4QvRd+98ujLxaOaxD9Y/vj+53CxXfNkCnd0FGFqjb9+6d3zafYW4mGj9vPeA+M5z4++9Rjvh9j
nrH4Z0tPUo+uYxtmv0vP5MsgmeLRq8jZ9gVTcIsgaHSG0X7U8LxpWysRygOYjAN0jZ60NsUbHqIh
Wg15gV70o5Z2RvqGQI0HEP4X5xly+iT2xuJkCJzd8IEzBfLwll2ahGGxeq2EN820rlz+H3bI/LES
Cmgyk9mN/VXgbc2iRogssnkxUOdTek1j677y/GWVxQtVrpClF8W7XEi3ccI/pPSACjCjKcdu5GF7
YpAUWpUl/smQjCJZOqR1jkPo3UwLYouIuUNySazSKpG0TaCly9Sy7LQlUUQhuUPw8IOXmh0U+V01
oDU0s7UkujdNB5ScQIEiiB81K/8YJXxRzanhP22DUxKT32GhaYZ4DqJ1goUGamqr+TlghlOqXYjl
nUA2QWkEdp3Et31HXSaRtohbETo9VBrSbVp/V27lxZPM1CdTsDviyZu/rrKS1J3VNmBhCJL39sS4
ZMvxmWgYwuuBl2+VR5VEh2u0n0vz0gDZiPPcnP539v42aHD03Bssu1NBhGP2DDLhcRQfsLgtB129
70fkH4JwpWgP/eHv5YAjG0sBgA+Db8HXaZM2YRBWCDU5FgpL9H0N+404em3VDSRTP67QVmyAuZAS
gNCa/DdSo4pRwKmBr7fctmkLd7rshUXfBI6emRQ9io+KmEbZ9bcTb6DRYVKVBhKJeykdnDZtHLPs
eLQ+SRLA9w1K7MG1/NtLCw5wMRNOBRtffKtfL0pQhkKp+h6zTR8e1K7CSaERxdJcOTBcHEYVp3aK
hCxlHuTrhwoWNhGWbevfqy709u4oKccr69qlgwLtY3O6EiRZcwlK1+RoBfTKtd3mURCSRxy3R0sh
/wwIltaqfOiOahvaWZ69Aq1bugMJj1PMRBAxm9MNbZErV33pRf38g2bbk9Itc9UVqXl5R28T7cp9
50i2ur/Gpbtw3TBGoJqghuMz9efF/fTRKGvTxRbUW+RYSrbfESCllLZRJ+ynrw114YqABUwneZiC
3KTp3z8N5aV9TMuZEgnxe8sqffRajANF2v5I+/Qx1dydVscruSZQ7ftne2Gjx7hQTjhyGhRlZ3dS
yxJJiVPVnDwfHBluqub5+wEuX9i/B5hdWKSbRh0mDIBycKNsonXnqE65bq6dMi9MhM8XYs4KEUne
EzLse5RcVuTDQb1cciqQxyWVl3AlLNVFt6rvs229x7/xhA9yU5EQ9QuNLZB9gHHfX/SVuzovrlVm
EoxFD3k/iYJFo92znfv/PTdT/vq+uH2fm0g6Ji/ffZq+aPG1b8EcujRtZr7c0NmqrIeF0CWRYNqt
ozio+EKCWE9yscjWpH3YUNab0i7hci+D87VO8dWxp/v7aTZgH0x6NfMt2yg2VGYGG+U76s9003H8
iZ3mXV+Mdr2O1/L99w/u2ls0/fungVWpzpXeT3mLhJJOKhAhfVEKH98P8odXNdsofbm107rzaRRG
MJNM5OHJJPT6Q7KSlNTurWYtD+UyBhZBogqk/haQKahY9yyK8MpMAReoiAAhs5WyAWY/2iLJYlF2
rSz0p0f23c+b1WtqPMtg/7j7zRDuVCu+N8YUIQSuPCto76zhI4mMH2ZfP7hNdiz9bEte0iYmWMLt
fyLn2Cg5ezM2u01NNWMQnb629pAH1m6cbmJOaaZqbMZWXHmVtg2GdoWDhL88OHp8kqJhO8akVcaq
nUuK7avZr0FFzejhwxBaV0O2j4s4y0aqEDkhU8rGrb2NVre7JIzXGmf1IDZ2blqu4vI+bZ464UTs
Qw8J9soznCbY3zcJxRWfBzZp8xbEIJhaL8esN+6h3lr76M53ouXA2kbQo3BVI/Tnz/01HOReynWS
Jlrzs3KQK3ETTiV0KaPND4shMtPzqEm44sRN6d0GYwOIDQ2jQj7aQqrp56IX0NRkT3zFbUIdSmvd
UwCMf9A5VlPJ8JP6ThQwStTZCxkfmIHUkx7cR568ieR0K8H899zwZHbxXuqfC8tcimZ0q/bRezga
uFuaUKTOdCZ25xYj/o0lawvLwpkjk/Ditqj/jRUo8OV/c9tVVGlsqSj8zrsmvtoNlCz58k+IyHEl
Lajktot6Ya2zVXTyr6BUL67j+rQvZSduqdZslR36PFM7n56lG+R3hfkbwMu1k9klRQH76kkYN8HM
+P7PFgN1MMeK7A0c7Bg/2NYOifEwytKNkpu0kcmaTKu1H2ivgtdSNtwHzWjnjXWjCcWdqVMYHKVj
1euHeFAfOeyTi6chDTe3OHVPUtpj1xjWAvnGOkqTcRhPgR6cdZgCkhKditpYatFjSiRc3QnbmIr9
QPikQakOsP2e3t4ybdsHeaxvhPihCsZzF9RHJbZWekv7uNLexzZ9ba3bARCAoYzEgOCnTq2EsJ8c
wCSf35ZiVRmouCvyB6tTd8YUJ5dGhGh7Nm3LYhVYML7aKfFDjxheGShpwDVwy4qinbRpXMiY8XDX
1v0xKOMXv9aBGAyOq+rofHNCxAxNenO10ikKMPtjuQob9RwN7yKMzUbrDyXBKTKk+EFjt58vm6HY
VZnbLdM8O0pybYs1WV+ByksvrSz/3OTvQgqK0w3XmljejIO+1NASdK0GAzW8kzxgcrueq++s0pbE
aJ2KOUWm5G60hOPoa2dTVI8kk5+Tqp5azPGqD2/jjshPPHJoRQ8RObE9HGWfnDnsMJLGP5njDnnU
SUSc6hIZVCdwQQWPN9tF559ZENfSiKVOdYnyLhCAJ1MMaVG4GMKx4iQyVcqbILgJEQpDybmNq+xs
4ea2zB/KoG5D4pvLWmY9Du0w0c4+KSy5KK8KcbitMumR0JDUqUYyZMdHU27YGakOjaU70/DeEAnu
8fquo9R3ajdrcEzza/wxPMVKIaw7iS5e1hi7SghR8kvmue6SkJxIg01yLb5pYWpTGuXFexMT70UK
yNdU2vTGDwnf8w5J9CuWfw9NZzcyPnlhC0vIMWLsXaO20INbYfhdBOjwMrsYCUdz8yVVIswZOHQI
RPH3eSvssiLcJFhzCF/GOZUWkOqytQf8N8zDdVgNdizzhGQln4qKK3gMq64ilQ5Jeqa7tzj8f5r5
Q56UZJrgQQvJwiVCD4/j0ht+lULhFDk5u63/KuRrXux9ojznIZ/dgoie6GdR3iGnw8/kkjKP2kLb
uzkxMSRLJxlEyvBnwp46SGpSrgqNiJX6h+X1x7hObIHEMdH31lohoyDQ8ZQ1WyE/Zym3WH3vonIX
R/meUvtzWwi/KW4+Cn635JNxk5dPuUxcsExadkACDMiotEpXcjI+apG6xRn3QK/A1rX6PWLJEKLw
VuJ2+uxz46ZZhZp+CEQOMT1pOWasrSucFiN17zoi6V3ZVWSASxkykKw/KemDGCP3auT80e9ELLk4
8zE8Eh6UUy1sMMa6JoEv2sMYdwXnh0rGFe6vh14/99p4Lr3hfhgEXKBZZfcFNi/PkPe9q24jPVih
FnGIiuBY/9JV0uugWQcNnFevUQ9Lx9vRbXEN4BEDWKWE1i26wi0RgM+kjdnoMGxZI6l3cO/wxt5w
9OX55QRiR/6KN/Cmqesf+ETuFZcGn08KmFSQShRGL4UQr0tP2k0J4FGorqfVPRFGDgMUBxU/vdWC
8i4p4IbUFCWtKjvVpvrYC+9dFe1BbcFJ8YpdMUjPcek943g+hoJ3JzW4fpNu1Ybabae6J4WkXr/0
7USyzlGJiY+YRbF70GPhdxuQSK2qthS9ZlShY502V6ATFt2Q6eIah9oLnzKtW3tKdtT88ZZqplPq
rRMqJHsJ+j6ysl96bK1Lv9pYxmMfN0hXW6Qsk1dOaABhWq9J0b2bMfKTiL4VG4Nc2SsGOcIKyLZu
3I5TZ4WoaXsoun3hNRu9Jry8Y/VtxANssF+u7G7R0hEPBMMgQ69I2FPZGMS1EbfWD3sKlCV+PgVZ
SxuhdSuC1eTBVQZyiAcK3+ErWRls6swayWBCbNmDDFlMJxK76UvK1iQooTbIZWZWmZ9FKSUF9SUs
cOmak7BPvRO88CWo3lOjvKtTedXgedOqtzYpzn4qbKfooSTsydgipS0k8zHzfrQxX54w1fEoY/Ft
2Toq2IcJYh9ikA2Nz2SkN9CTlpb+kmiQU89YjJQ0ioTU3oLyWlf8cJXoRuqjx6nhVU7hgPVPGhA7
333UMR4bY7EaRBLUyNwpqG4KyLtcwlxz/ZyGLB+17ygW+BSDFDBZeW5w8Db5sKqiKSsq37Kgr4Ku
OATpY4SPhHhunxTzcbCWwNLsuGBaHFqPwO1BgaGX8yqNu1Qxz1nU/2amjomyCSzFcRPlHtyocG0/
O9Wj5htMTOy6ibJxKl3PjlyCbDZWLdMM9lIc7p5+SjRcWBp9Qlz18thvijE7qcVwbIxDaYlXcM2X
NlqfR5+du2AJgft0GT0034TmXJHQeGXjOBUyvru+2ZmLWdDJWcIIbTvltht7T1SHJdFYdoT3ICaG
pJGEVUlEn6bzBusKDnrLzr1XPSMfs0HVkMjnstOfVIFw6O9/3J9d65cfp4KyRYo2aeMmLcOsSJJW
EvCawPMctE6LGj6YWb8KRLFLLEFi2B7UQFlbDfmibXNDlY1Kt4I+IYvrk5vE42bi1ypkgNZgrmpr
XJoxjWgQN3ZRu9vM60G/6JjpfoneMfCICtbMFSwBrI/CAdmio/GhJEuQZDYiesWfefva+T8b86Oq
kz2pKYuIyGsvjZ4IZrVlXMYGkd1xae49yK89byycrFeUKFf23n/Y8t/cFGtW0WHPqPYqHRUWhIxE
xPBBE7vYdtnDrmohEzZxq9DRUqqHoNOWNRui3Ogf3Zarxb6USe5Gi5ESuvkBdT1+UJEj845kTkcK
271WmUuZBPg8hEMBq80YX32iRRqxWCr1qbaAs5NxW+c3Y6ERWg4ngRPOSDjYsZ4yzz3vEICJ8MZz
CMDFkDRCFItDiyeRZGf6gcKi1YhHt6qfViEjep3OhMqHImw9oe9J5oNIFUQPvrytut3Ul/QBteVK
t4K7Sef5qWPLMXbNRuUIV8i3ov5Ljn2cX9sJqQnj3+1bm2+HPVYZ4Exj1SK3K8h2MnIX31axDUfw
NlW+IpRtTdn9JFoAVboOTKNnOKOgOnLVHxW/QBOvrN2oR07akvtm2H7ZwwlhIyKJ9pVXfD79vr7h
1qwcbmVRngpqLdDr/W1KJ1mRrsyhS3q6qekmShNEFXTMbA7VadKLQNNoXixB9Xqbas2X/9xlC2UJ
puu/cTN8Hm4ufGpacdTbkeGimM28QMYvXzdIF8739+1STxGZOaVhBYcIPq7ZLEjNQra6hlJi8eE/
cKRxd926O3h2QkmztqHS/Ohu3NN/gnu/uCZ/Gnn2yApJaLUMLbrN3slB7Gln1zSQ05r7ZYZTYmRF
M6Y4Arqmc05tIpWiyb9wvJZeY+zkg1XuhLzc6sF47TZe0CB9GWp2yjabcmCZIGdUO5ECvQxXwQE/
+VFDkj5FUZLN5i3poBewvK+9mJdqip+vUuEufKr2abHYGuXAfRQ23nHkO2N7m9RxV64znJIb40Ne
lVdR/dfGnH3NW83zLd/gciVAXgZfEaV4VqPhyqXNQy3+1Ig/X9rssw25tkyAHdOHYX97NteibTy3
W1CPxiI7qoQfJMt2mSar7CHtV+XTlLnwH/jnLm5dPr1Gs0+7QcUvd0NEc8Cp0D+Tfbfol9oOpf3q
Wpvm8nSkJwskFSPTX2k+aaLreeLyMClaaCfUZY60x3Xsn8H9Jkt8/GuZg7Zma6iuXdvMriyjF2cM
pSjFQp1jQjb9+i4ZQtrXDedWe8zS40gbRRUcq/3RS8mVR3tx8n/aDs5eWrEYVClmg0AH42xqD4NU
/F8HoGoqSrIFv5/O01/iVUsTBiAE7Mc0TUCSg5fe//390vnXJTAChiKDwh2uor/ayn2tDKWG4oyQ
YKBFxY3a/Pp+AGlae7+sX4iXqEKiPUVHSRbB7JNTxUoeK4PrOUFjrWV4GSaehrbPDzpQoVrT1oYa
3NTCe0y9/vuhp788G3kqBKuKhNxEIhrt63uQadmgd1rgO+FWtBu+dMp66qpds7X8KSt/N86sPdgN
WhFbDSpe5SQuCTR+gbjFhwfIxQcgmKvxKRce2ZfLmt1QI9Ya2WoZzvS6ZSMfI+vt+/t27YL+ePk+
LcbQIcw+rxlBXes7ddme01O9qW3VqdfFD0gjq+/H++uzo0qfL2iuApAzD4FexHDWUE9STAV8Vedo
g/eMqWNlJeW179w0L795YPNqsmE0kd7Fke8YfLA9/9SijrNKy4km0UP2Y3QVu4fO4Gm26NYUWAcn
VsMrFz0tQn/9BqRWInRmdAnz0CixbFA9elw0LtOFBhYjTZ99gJ3f39pLs4+QURrXcPAmtcps2S8y
cmZzk2HqFrS6GiysnNT1rNpXXmCL+tkvC8yCNaeFzrtym/+2fE7P9dPYs/nXyF3TRwrzTx2s97Ao
nLHryS8u1IVcujeqfGia2zZpF2WOyE9CCuzLqiOSYRipTb4y4DuRPie+U87yyVNu4rWSeQclF/ec
soF6nDGMbCIrcbRyI4jepGzBsIkQ53ivLvImXJPnuYhz46FBjqoCuLDkfttxLF/KCbhjSRYeJuhS
1Qmrokl/YmYBO/XLBFARGbsEX3EXk34U0bwadaL24FOsYin8JUlBsOkTK4JIQTE1rksHHzT9OgrN
8fOVx3dpCcNdjdGT+0g7dH4L25KoFTC8jqG3j34krgurdvIACqtBP4CiY1o/tRpY+bh1SjG5F4t0
GzfEFHQc9AhuGYR1zRnNCN/U8lqm7qU3WJvSZUg5Qh08F0K1hCDlfi/xcaJkPrbBolOjrVXkV17h
v7EIvEbwGSc7Kc0szExfl3EPpXBktr3HakTACctRthjs/kH/Ha+EI4mSf1yS2hpY71LcEM1F5MuK
LfL//TDz9Xf8mWqfVsXCV/2gKvlUEnjuhoA4Qyd2P75/4BfvKRwKUZucs8q8YWr5WRBKcsC1ooEc
cSCHMRHh9ZWPPmFaF1Yf7dM4s2Wh0YauiXU2FrhyabrIByz9T03pv47RYEdlemMIBOs190yBG88Q
zGXfh/cVTZWirR1FRY8LEbEqztWYbQQdz+rgvftmfWiGeyOCba4hsyXHtdEPsOGcOPBBE4vyOYBj
kKTBj7QEAKsHjbB0lXhPmvi+HJJ7g/i8ukudXoM+J6vU1IJdLOWLkdyslnDfuqYRVh/zhDgITMVW
pa8bIXT8zCDxvCKUhx6D5R6HNiGMAdVyRcFRDgFG5niL+Y8KAYhYZaTL3ApXUS0fA1M6xKWC/hml
7dKsRSI8pTGzcV0AfPXMYq0Mwzmu6r0aAxeM9BIGZkxh28t/VX2AYSFctahYViRyxavSoyA6OmYw
sFDxR7PMW1Y9EUZ56PsPhlA/SFJ9l0BHW44WfuiGvqJl5E9x6KOIvstrfe0X+U9+0MSHBVoousZb
ZBoCrNcU6IxxsuoYkmt72wsDxlapxE+YIe3WN6LYr6OwvcFptGm930jJ7cSXf2uGB8+yPEqWsFNi
7pIBJXB8yxFMIG5cqRgdsiaiUAQHPZGepVT7Ecakw8YWYlyqIWqY1QuUBbaCZ0DTifsQPTsLdFui
x1bk2cZLxN+Eh9hVg9zFpVdZ/8yD4C3rdKfHwS+EQL78+MUq3ya7wAhdKZR/QDtcq7H2qpKpYck5
VSuYmiFkIzVe5QgTm744NMl9wtOuWLWTukHtYNqQlrGWdFt6a9Cji4PhanYdtQdDQN6OlqmTq3Ve
vEPRvkv4KXUKQtPzd33l2QrldyhUt/2U5pIqjq9KC63XkJDB+Qx7YKeDZK3ZUi2MWljGYWn3cfEG
lRrT5llFTqYnL0JvgEv8NbiQE0Nh7SZIJwU6Uhh0dBWebm/cSkVmZxMWoxdO7Lr3sj8cJAi/ZAz7
NpalW32sNgkg28inIKaJkeNFyr2LZogS+LlChyUWwdI1hve0HWk9Nf2DhaqdY7kj4q1d6gWRVDWE
XNf7kOEsQ+F7UoXxnRLLD5NieIn/Ak7WaoyVlSa8ydawMwpxmQxQJpvEyXVh32XyRjZDBzmbQxFh
GUsSTaqdZi2jINy4kBeGMiMFTLgZOv2kQQvtPd8RNTDzMI8KPilFEqzczAVePWxzXXZy2O11NeLK
kXeJT+xURC5NJSxi4lDIy1gl9aHo0CFE/XGkFJokBLyq4TLhrYmHjwZ3AYEETCCfTRCJ076+V2lb
VcpDrpQPRpu9VEpyIyf6I7K1l8pKzkLRbP0CrX7QQ5pONjEbmSimDJyPcBGpUiNCTkguyKtsyWry
ElUvUh/QF61XMB22cdHRH1VXAXuNukPMXwnLibxb4IbA9O+MChO26eCEfuTqryCPn2QilcHv7ESq
nBBKFlDdlyMPr+FMNhItpTQ9Gv0OcmFG7ytcg5d+D0EBG/SXExxVY3VvuBaqhGgje+JitPo3VQu9
lcAdmijpborPB/S/KxAS0ml26P82lHgXKZQbi9hRu0dfkhfkgdtiHqwGKPttX9ptYh6snAJvHR41
VAp5cQcWFEKMgr7VMtZWauJ4H31xmdFaDvVy29XtuhXwsAvZrghbp20HRw6rOz+yTnElHuL+ZGR4
aeP/oe68diTnsuz8KgPdc0BvBEkXdOFNenNDpKmi955Pry/+GcxURaUqNdCVgEY1usswg0Ges8/e
a32r1rylQblAcFrUmgjYWIfQEt9OCL+AAav7Xlzw9nTf1ItfnWss2vuSQZefOOWrPWlsdI1Sew79
NtmyrjsxSRB/310v/8J1zf3rFa6qqSSRTCFbgDoPurGS7hX1GX+cXpjfnDu/LLp/vc7VgTAahAxw
28CkggHCKJtuQ7O9C9SJ5Y8xLXtq2zCjnOHZKu3m75/xT6s7ZcqvF78ql2YhS7V4kEJ/SZabpOq3
g/lDjacjKQAMkYFpCGuxmh+H+WMUclAHYegUkrFPJMwXRulNGvosQ/nmlvzpQVWpEC/kEgTs//z3
70WcoKAnsCa+3MoavH74CdJlVQrDOlYE+AxLD/cxBXHERL04WhmoTAPdDfYTYytHqWtgVQ71GzTS
jmY+kpVna44wkkMIwWGUQ1sJkI6b5rlXUiQ0zFQxFElh8M0D+uWt/bVqunp+ilmqpEVkAsVCsDUi
T/T4mXfhA9hvOzkOj3gknpKbcV2uv/lO5S8e3F8vfPVASVFWVMrMhVvPXDWfRuWGHkxan/27dsuT
8d0z9N31rp6hvLP0cCgSRAuKtu5GEw7KfIBUvOkJ2dOLHxqHMVGAj6Oz9AY3iV7+P97qa3O4zhln
FKcs9E0itYqy/JnEHH7S/NmYzUO9SKuqadY0zMA05z/z4bmT2VbzkW1f3lUFxK4UO+iY3v/9i5C/
aGb9w3GA+3rpZl1rlgdrTkwxgcyJF85ky7mvNj2YU7tUbcupPFKKc3rkuSvvy3Al0rMW3Oyb89CX
qws+pYt1n1GHeQ2nSeo2MKyEV2lO+vuCsAvORltIzwgPHpPxI6NCCWaEN/L4zbBR+Wr9/PXKl9//
5QRE+TvPk3pZoQvWUBJJ1CI6l8pL2AWpq4vDMQgxpon1Om0C3xQui4twFpCXJaHCaflHDDV6rUoI
GtJHXUnOJGh8qmhgWxXRXp3daCb5RbnyOIracdJV3G6HkfP9Bap7YcZqXb8DAwsltaO4lm8GQ/sG
mfEnf+Vyxvvl3l694dqo91HVc8ZD4JfTnA899UV3lZveVRzZltfhSfruXfujMc8lTVkh9h6FLLHt
l2bVLzc1JVFg0iY2i9abPQhTT9UaS/tGh3MMZezvz+9XX+ClIw8sVSOe+Pp4OVVpx3meTs+E/3nB
R52kN0WAb/+7pfKyQFzvtL9e6OpJaY2hrUqJJyVNN/nSOq2+z7KPEYe1KP/ogJSK0Tdr5GUJ/POK
F1cdr+bFXff7beyxu1BUXZ5NS4P2I0IKEZ5N6RNguocB7ZA01jevw1f1CpmjTFMxMGl/sEliLWcf
nbiZZXMuAoM0psn7+9f11V38dSu/+kxlIjNkF+l8KGL2IQySK7SH1oxXXfxk9vHTIFXOJP1XRSZX
5cPlU//yOCpdL5PuxKcywnMLtstM6m8ewj/FvFeXuDRBfrkEgTV1NrWUYUZLtjok1yIvdvGofjC0
fqbtZ+BzBoWx3GD4QQtVulT+haltU4z+ElzmYDuM0htyDTLQyOIN5vuyLi6lrTPl+QmI7xtmJctd
oItNCbhCsSEkS/f//t180an5raC5bKG/fIhJQKucNnw3ZYA5mbcJKWkpv//9IvIXT/VvV7l6ArQx
RVUfcquCqHoYa+Gz0RtvDiTC26S3Qc+3C1LUqTBQUioA7QG7EDdquV3VHRu0LkuYrJWaM3w8PuoL
Aouma70hOQfS7M8yHCKtPI9L4Su5SeLTFjXWNpY+/v4ZrgPt8YX9XvpdPVFlOIhNePm6oexzON2U
D5yfVoggrcdq9d0K9+3Vrh6uDiu6hYL2UqMNbrirD6bLOrqSXUZ037yeXywAv305V4vcoCbkF1yW
nHmZnDZ6nL8dxHxRbvx2havtqG/nJiw6Psy45U1ZJ363Hn1hm23bb976rza+3650VWHOKTzmOuJK
wQPVdbCqfBQ5nvAgeDRDPHmf+t9Nib/Yi7gisG4yIXlXrqUoZZdfhp9cUVEeRfzJFkcWqai9imbN
359A+fKWXO0Nv17qWoaiJXFWTglrmrgVnsdj+Vr48atC4N27ZdiEoLto8p32Ltg1zvwkmr78XtwI
387tvl4x/uMDG1dSERHTVCN3PC6ghh1VuC2qz4CcjL9/1q+qQ50DIM13UkoB11xdJRqqpFs4VXnk
B7I26hyqFFpaKMUvOYha59Zq4l/Ydjoaqb9fW708jlf3+bdry7+viU0oR4VR8z2KSKoDozxwJAt1
0bZIf6uem5yyeRLXcPMJZI/IpZd2Mx2Zujb35SDCfvpZ0ZYQ9ZMaS35vjF6lFA9xiOqkwdItVl5P
DM4C+Rx3QJjfKNWNkRgMlshkDtAXu0agI6ooIxmupPYYZGPnTn2fb8ug80Dd7Wsdj9QgQYuBmqMK
9VnEuGdWph3IBKdIi/P32/HF9/3b3bhau3vglyHudQbf0UFQT5AD4+H890t89dr+do2rtVVDK5sp
l2P1rLfbqcw22ozdMPmpp7OfR9azNsPbj+vCboOXSAankJY3opqtRSqJb36U7z7u5fd/2RAj1QoE
hTgqxjSzvJ2Fu8JN/MqwEVXuk+ZIdvRFa/L9OPzre8CwRAZoSU17PR9K0LOJWcX+gj0hyFfkgkSO
tEYeuq8Mwjs3ybpxxt239ssvP+9/XvZ6HETYqDIpl8vGj8Fqupd/6IWX+flqcEQDwK0t1Hb0arnK
59/v8xcVAcO2//i0/+x/v9xmsyCYuCkvu+kSuoTR7bPZciPCHJOaXWiemxV6tO+MfF/sdFwUOQ/o
AeVPOFWZJCg8LDlE1h2sC+NYKpL394/15RV0Ut8vo07VvD5YE0gD2Qg2iG/UsH1DRydj6+9XoNH0
1fL0yzWulqcEtu+MsphDia5VHiR/t07JGRWaS6S5o1qpZ4b06cQ30lycyJh+DA0TqWWZDhbIDTqT
nCv82mB8ndy1g3AraJarVQ9h9Gqk1gF8134CLZzVgq0vPzOk/9lwKwmfcWu6ONromP9og/gUmuK5
miuAp6SMZKNjVrqvKkTKMZ1xcLT/4Kf7DLJnFHH4BOOTmVgnIxd2C3mOahOulyLFT1D4S9GuQ/1N
amSPS6NTng55bkauUcX5aYTw5C5xnrlFFPHXT8poeeYS+BqsILVQ7usEWLyJmFX5HEJCa5eMmyCQ
Z1JtVKgQsxHtxgi2j1zB4xTsRkYZEb+L1X6uMWyIzVHrnsRGtdPmLdEMmyHMLfl+G85EztAMHoqY
oxZIP9uMkDWFGEMQn+DaprWi4wciLtFuleSZgDtCMtpNYEWbzEpl9Lpa4gWB9jSlJUYulczLUHdz
UyUiUHyIW7Bnefc2lwutTCV9lZq9PEq2PMjHqY1KL7P05z5OFJ/pvPwyLdNPUal0L5IH3cYEEzEB
NDcoHh6VNjxpcbcrLOF21GTZYQm1Y/PDgCRcGQMRpdCFzDt5IPLlwlprekKKpDM5jl4L0i7FcGMk
49qapk2twU8STDyjYNgu/I3ZrHMvggQm5uJaxWOaRPVbkOfveIz2k65s5Ewm3OMMpuBVmyunNeWV
agz3JnaTmcZ6L5lrjbAggkU3yVCsmHWtg0u2L2bBkvBMISWqq7pL2uA1SzEkDe+hObliCMo0sOxc
lPy5fAxbQEwaYx3NwHVcXSZs86kFP5a2eys9WVHiF3wJc996Rjys+in2RnnZEZ7uLEV0YArtNpfQ
OM4IJqT1cCK/axRvZhNPiFLv9PJByUkajrK1unSDbYRgHyJGsuWuIvWmqCzX5IihLYRhZfFGwHgY
LcExGJ9y3rBquQ3FYLeIh0gl1Vg694a6MpPTjOVFh7E2di8TcZv2BLO3nKoK5fcF1Ds4HfySFkYY
wXI7ksOsbtOkfIqiPDRK7JY6ZsBE1A+dyvBMe1PKp0QKVmLa3Ex17HdJ5ihGsCPxx26RSiD22cll
fRrFtLWHUpRsRW/wxkXPsZxoTqVPa0QpbovrpcMhMxT38FC8SsscHTm/JmjnhgQuOwa8F5gX0792
FszUVpvFznNoKVL1gRqDiVHEqFtDa4l5z4iOhvDOeIZ5ds2USnuqBNEuxm3CILcS29fZwiBoiEf0
bI7MaBjzzzTmvioFeyN8bEPBnYtzp6mbJvzo8FdqbeukS0zxpOEsFp8u8ymxq+2GXIAgtLto3Jbq
uurfwmQkma2xYxHEc05+Frwt+mtPUcnMe+DdkdvWR815SVmUo3tAlPV0K8bxZhoZW1Bn2EK7F1vG
bFFny5b2nobGShSHbdK3jmxWG9QQkONgEBL3XQlbsqf8LiUHb+Ae6d3s6KniKgli/qgiS3it5vpr
qlTgCI91PzkSI34tVfwFb/rfl/0/Je8qXJlfVv2rMsxsUFZGtIf94JC+xet6Fa8iEivoziZetopW
f7/cd/vY5fd/2Z5JqJAnc2GPgf6imWRkBd8U2V+WHQbkblTfCMOvRY1FUqq9FKuhj5GtRbjf5q9B
+k0t9+WHYKO/sCgxCfwzB/n1QyyJ3CYlks0LuC2T7idp+OZb+epIxr/7n5e4Om8OgyAQM8slsk23
qTaS2x8iX78PvUiy+UW0ex+CpEsfGyNP7od3vUMO2NN37YLvPunVoANhgCg3Kj+GIcLX6outUlbu
35+IL6sOCxk5Kn3q0+v+br0ofRTHPH/jnKy6pVtXo+Ek1eyY+us/V/ovxQT932UAnaofxV3X/PjR
Hd6q/x+CgC7zn/9zEJDdxF3cRv/yGDdhXHwZA3T5B/49BkhX/xXePqvCnzFA/BbnZomcH5k4PdG4
lKH/HgMkmf9KRCrQIUjQTH7++a1/jwHit4i1YGz9nwlB/+t/fEz/nUyk878dj4lT+u1//0sBv7OM
i679n/9N1a+O0aDKQRVzCeCC0A6QUP6+hsx1mxXjkFNcSjqYgY6s7iNJgvYEr+N5wmFuJ9K00nH8
6jUmcfbYehdkR0k/NeY2bS+xvhOHkCedeLmG8hRCylYUfnIyB+NGNSM9yzhlkEg0w4QK4d3gcKqf
E6txL7HO0vzR05lTT6ns0wdei1HsTZRKseVO1mJP02PK3ozL3r9sQwqyFCAAw498epkzwBk9AC+6
DQV7cC0/JeYxS7aSto2F237eLtZN091JySmB01kTw2fOeLRzDP7Fs+lqnt6einxjytghVn23yuV9
nzkC5s8UHO56LPflj/hHOa9gJyQn0KgxSAZafNYxfo38rHOmdyxTRH9Jy745SYm/iU61RjaSTSP7
A2oE/7KIqdddtsohXvH9dW4vgIhz4gdVWAchP+YPPTJsNc8JaHvEeEbhRiDFLk5TIgEP5dK6zL+c
xqxcoQrXnQ70gGC+0TxNTg9SmZBY1LYITAj1LX/07Y1qvI9AKCsThJJE+EW40rPXlmhDM7OTUvdn
UXGSmvrtRR3lJ+OYdoFjaZQUiEuM4mdFCdRmUFxLW1yE9VCsg3ilNNZOj2AmYUgz0/eo2cn1ay0w
8usIQaxfaS/p9egVeefIWKxl8TFRD016SIWVitgWzQs0Y/OoWXcxttsKt+SFG9COyE141sYKJY7u
YkWz9fBhzojHvq3T10J4EtGJkHJddGf2BjDAtyFtO8LXbMVyC4zN4rYw/RyFGM7y+U5LwOS6VYHC
Nn2Ikf4PMERxLdlhv9XKY/2MeMppbtXnwgNpIKwSb5i3Mk7KQD1V5a0ZvmTJuULMZvpQgFOJCEZh
F1B9m0SFTPEngqeMB87S7gTYz8FtXm0r9SmMIzcBfIPysCretd6NjUPFWxKT43GTWvdLegw16NWe
UtvChoAszKDLecxXSix4cgl00cm0DyvYysCbZvm+qA+y9tyot30C6cWLS1dR3CY+j93ZnN15ZyU2
Csohf0fHUDznP9N8lYSeLkK3pNbis6zqxRUHXzdvRuFlXvYy4z0N18voLD6lUeqVvDoe9nHNx4z3
Zr2AD3bybNtYK+VOLI61dW6LR7N7iJoNMr5qvBvRGonNbWf9KKivcjRMQufGw7G07iPmptk684x5
a8YnVT4FFtThlADczRBt+7Wi3KraLh9fc+NFKx/k5KRPH9pmVl/HGi/GWZorWwg+jeK2TU6YScGa
lOJbN8CeTll0dppyjjqUhhujd2YR9nF+rIJ12T9cHKDIdiLkZlHw2QybWvFy7jOpgg7ir8bP7aB9
r4e3YrwT04OhnsPuGOahPRePi3UrGI/h8Dmqz9mIkfy21LHGPwSEhbrjcojKk6zfJJxr1FM4/pib
nchcKGyeYulhSOm89/i9O6eqJkpmyZ61DkXrSlxP1mNBwHzcjU6akR04pS4Ig/Ucpnu9js/9kt/S
gSyF+4IfMk7I517VRMVbEHNJrtEOqcTTlX4wgb64jTll0hcXUzueZ+SCbwaOAKPpvQUNnFgDYp5u
f9nC/n1f+HUfYMf5vV/xzz5g4YuVGTKainndyh2BHFRShFBz8s3tELyNy6mKVgAUGkr3Cx0ZHbSY
XVQopOU86CSyrxBLjGjYXCGwMxfdBmgiV74TjuOBbaFwWYKz5IVq2c4xPDgD5pvZDUhEDT2j8dX6
ppBWUrIG8hCxYtR3ffzYJ7s4WucjiLFHkNaa8iZDjQOz2/o9/2S2bx+jzeKr8spI9qLX3hTkymIp
WKHm4w8o62bNGqInj4KGVXdvLmtl4PDmUf+Q3TDQjqgZe7uLGyn2JDiX1WM3EQUuDvecmRvrpU+O
RbEOk31B4E/s56Mzsp53Lpr8trolgBEaL4mc47ZajvwrTiM4uc5jupt5hArCwB2SwOP7xcNUDJoF
6SJB0N3kCJ/LGVnpLBGIfhOrqc0hJtcZ4mwsOMnPWIVL6YjecKofpfAgSav8pW089Hv1Q+gihGah
AokvesngkWoFiltX17kG09xe9Kdklf4ci7U+u0zx0+xGmbac/M12R8pN2NsEV3qLF3+w1QQXSMUN
Pum2WY2jr+K3zvrXsDgU+nE9PjU3kdeuKZJVRyf0bnzrGldC+YJ8kO6M4qoFzQJWJnax8SZPTlWC
XrzyyIhGtTznN98nlF27g/7tsTSJ6aHhSrvsj0m7rkBfm0zTHR19JfkNvNnOVo75BlDJCTXHuP62
1/rlm/DLJa9OVXW3jLkCEsBN9jlUOzdfy9t43Zk2YwOsVp/aimtHdoyrY3KZjq3//ir+4xj8ZbDx
x0e+qsgKVQ+VnEm9O2+VHqIWdPhkI/nmG5LhC7Z3ts1X7dx9WB/10XQ6V/ioCXRxrE/zoXzs39Jd
fiw+I6e8wfDe35Q0AgK7OTEGOeh3M+2V2r7YxZRHkv4e8rW0DtzatVbivZR7teIgvL3XVgFzzN4l
Pn7XjC4MA2QODLwPQKPaBsmvzUkzapxkR4/dL73eA3C1KV6tjXDfb4VTfVKfsER4lx48qI9tepLX
RCB9czhVrsQsf9yoq5FoAKw30y5fFJrl7B5h/I62ziNh9lvjlqoxhNHkKiLKfptmqWNQPqQ2lDUa
Fltjtsfn4MSuu8nd5NXkFn936PzuMboap4aIKZK64acT7kaGBPJDiQJ3p72HP9LwwsAsfwT7FEcu
PEEQPfv2RKOEdtXoyK996aL+8UEbvQMy//vjJenqpfX85wNmErQogriFDv17yV9LkpTNFUu9LMGF
OpMoPbhy7ajFqpyd2nLVepWSBO2z8rfGLufnr3ZEknUz6QUAMFx22Lrw6iPtOac8hEdthJBm0zWL
beKFIO1Zd5XmEWvr89X4w304uZbkisUuCbYS7njdZeyJK6yXPP4eqW2yQZVzVPMNu6nYAGawISMl
idtnbqd61tqIV3LlLeRM3w2H/n46xH60urQjzY3sBFuAXmv2S6x7KuSFboXPapQIU+xzLuoJFJ12
qwMPsZH6rrU73XSqs3o7O82e31Pc9mfekri53LH1HuU9IL0naBrPzGQddlxiAwcnR/cmOzigpnXF
hDoD82OTXr6sp3CfT5sSm3FHT2nw2SGAVqiyH5wFx2Svqze63ZLfTiO89IeAVp4jZfeF2tmRSTjV
Rk8fu+5pZHxF63jYzgywsnVbH9uoc9KxcUpErJhS8n0Kb+RS/yVw45wIgwu/BNYzsVZ2TOh2416i
76pzg+fgHaXGBiOebT7mhjPpGyjECQA5CnYx3iSbrr6BRCJQbNPG62/SGYPGcb6EGxGuRVoVUWSm
00w7cYbhTaIFrkU/Tg+9uFKAJCFXFxGXU57mXgYb7DTtAQW0t1Y5kODiokUfOZNsMD44dDPlN1wG
cvFTGHdVcCggvZQmmeh3mk67+qGVPCKzp/k406XQHDjJJlKNfoJdeExGZzJWwEOWhKjmyJkKXxYd
S9iw7j8nW7Y6nRmJHT+qP7M9wBAldNNjfeShzUSIHnAIhw2FJk1G6m3zIZSw6O3BE5H015LvgYYq
bnaG9MQAInlJLRcI+WRXtKVdyB7DvSHRoln10lpSH1qVnZO9RnM5A6oSTiwnAXG2HzxcOPSLkF1y
Qipj3xLWUukMN9PopkAuRGfUzu24UZuHIr+nXMqXldEewmoVLKvS2FXWRiY2BM6m6rO/B6t0TS6e
5nIaw16QrPxq2MnNOYXFEB4rXg5JOo/RQQKxJm/HZJOma6tbGYpXD3TYn0a8EZ4Uev+E2p8VSBT6
tghvqTGT1USWLZl3HFF8Q/hUlONs3hfpTs7ue22VVT6oKfmpALXQenrk6IObBQc9PKjyC85me+Q1
0m/DFNZU5I0zlfEbnMpB8CPJBStNX7iXPd26142tGPsVPdyX4Eev+nyHtWhnD4YbHOLWHrF/YUfA
+ehFHH3gvDUclD09c/XcVmxR2AMLFMuzzAkC4aYlA6hym8Nn4mRAGohrMFztR3jKnKS0K9YXYSuK
awrEm7TfN5+F29a2DlqYJ4MlgikPFJmImfunmd0Z/bRVGz9dNiR4OWPljKR/VA6BJKQU1U/RnijQ
yBVzbwH0Ivrc0yI4lOl2MTaF4LNkCeKOMziWDwW7BnJyutrvIgPnlg0ZTRacCk+O/YsgGMfVj9jt
1xz7Ttw7+vwUUGK6CZYNLK1+3TuR7FoUke+6N1i2YNkJsDGWs3YhR521z1yFFZGVbybjE4iGynkC
QWcVjrijEds53Yv8ZO4wxnDYid9gji0vSeOaq1rnUEfVDF0MMGxKOc6RD4NJXzmDKzxzMmkjqEHg
63GQtgA3cucjmZkY0Ta/hUKzznX/YoqiXM+R56/5blPNB+W6Jj0jYtqcrE1qbFtbzqLTYY1yJHPF
t5qcF2TJjmSbLxMfd1v5wQtBAtMHu4pDdu+Bh3VpN2Kx4gzMD+ZeYKydawCgfPm3GX20B6QXk6vc
bnrqTqd1gk1KW8ZTZtckEuhdf2wp1oed4NQf4H9rQkJs43UZ3LF2mdt5WHYP3Qja1k+kFX+vp/0C
UCdtPTwtS+7OwyrvvZoIksFp0o2CRY+aaPa6ZC0rbhpzsNx1Eo+K3RAOUnuStulv/7lBk0MUYYD4
elUMvT3NuHI92gQF0Ts2vMzQWEt8p0zqZLsjHBi1WdusR/m4FMdhnpzoWIIzCXddto57z9S8lBij
yFNDcBGfjbiyhH1q2Z2Bo1cnLvUgLseofjTyVWquotLlOmm66vTDiHwut8tipYKccoTKrT4XxemL
Fa8J6uHBbSd3lg88Yl1022p+lPtsIvFOyB2RaVB+WJSHihHcy6BvawVftkMXyWyIe1Acpjh5dKsc
5LN2KB6zhlWcmF4WSU7yNJgc62DIG0F31WdxaXCwufVGLW1UiMYbaRDYMsnmMlbVSnOb1/Q5J1Ij
PLMXMZ9JyOlhZ0REvdjMpMeLE9Aez8Kr2TO4tUdXvESO6hsSJyDkEsMztY4EhBH1Ze83QoxjCZz9
zXIEfCa2L9NMdbAp4yOrI4MhjT8D6sk8LkeZZXg40BBaZjcXNkuzG/QbEd8SqKh71ODWennMG2h7
WA8xGq6AAnHS+zAOpNZoBcDRdRqsBM0vRX5yUIJHQ1k1xboOt0N2ow4HjQO76XeQn7cDogvdDcbV
/BIktrhJDLesnzWiKZO7QPBLvrfcFXIORQ5/umKR3pi12780u4Imje5wUkXPYGCUI/TI5pPGbo3R
qacVeukNYpAZD8xzLUxY1oajaceK07pB70qyF31ezj/m+jI5K3dFuJNU1PenQXE4kw4uetbcSUiu
VR38CLLmq5wWHmLPcuofk+WbL8Y69oJNseuZ+Jb6Om0Y2DvhngGICYNTx5pj4wI8se3b6VZ/E0y2
o8yPD5fzQkQJ5C3b+MF4mENcuxuy0GSOh/zaE4CRk1DNk/PCa5EPa/EO9mAs0Rq1dR7h8eIWKDS/
wGhW3C7A0rhcd2qIHezsRfZ6c9/eXIIDFjK29u1DyJnFsCveJfowuPuw6xHU5VHMsLDVtSM7yp7m
C5N7dcMxDQkvZSZfir6uPybLrQ2aa74h0dlaxd2DqqP9daV1IzmaJ6tep2wbzsMwDOkruRAr2VuI
l5K8xXI/4ChDYqjodjzzsjhqDyqXMBxH/Wifq7XlDE9QHPT6dW5fYN+6JqNxW3ttfk6P+rv5DLIN
9iPJFcVbyiT5aOguDZRj8VPtN2r3YhRrVpCIjqLpFD+5lY6I0MEunwXvo3ej2wnW87pMPMJTmsTp
4w8Ccab+aHjlhttQeaxwFNnreS29yDz/t7zQvkw+fOdhQqdItSePvY9OJyKB1CPjgYDBc/MjWmWb
AGEbMjf7ovvX7vt3mpmUdo5yl5TOT6LHm3iHlZGGoqKezWlPKJOUejqcUBkHNiMRp283AvVAu65b
N6P4pJbWV4AJg8otRKfC/6r5aevGCtUvrHavW6AoepP4KhjuJK0CxQkZsEcrw3SSlDfUDvfmS+pU
P4XZqwPbXBNqz+ca35NXC24pH5TN/FY+KOfsFV1Zybb8EAJRI8gCQ5JyjpM3NbCln4YHIO32st7I
u4x1ECQn5Mg7mquP2OZ1kFKcYhiQ105/7izyuteswmwDAH97VMGhLd/xJwK78DBZvhNnR7w83kT2
WEm1kfMzqovvOu4Fo3NCpjGdSuP6QpojrqrfzgSCk4qD3Kw6Bv1K+Mlwm6ZPG5K0hjMndvXbhoUJ
6crd8sCkoiwOTejIWM9vtfBG4fvhM7abQuJ8Oro8FikEsdaf2KAa15hPLApNtqWcFCrHKo4ps27V
H8cn8VNgO6CvxGHrn+983DOhGbZF4kC6HV/0Uzbx6NUUVPZyU/CwBPTd7ggLt0o4shwWXFbLyPJ7
WJ2etJpSjhN8yazIgNnHyJYWD4SoJB0aDrC5OzZutMCIcxgl4mdOH7DKrvJV9Djw6LG/rjV3uOlS
t+rJ9kQX4lbZLs99hYKtPHbhgVbf5dtQbplhzCohrs7CqU10lNte8oMCOypCS3aBLelLyUv/mO1Z
8dkvbeGZ4w9rIGzYrrOF2RUedTs+18vRZG2kPCD+Az0B31mxFh4UDo8k+RXuRSMvbvpwxWv8oX+w
SuG75maG5gZXOWt8uJzr3rGo/aE8ULUoTrRLTxlyDreSfE0BHkpS8DlmX8+pF4UdkBih9ItwY6Lw
xpmfchTB3eoo46EaPVRxq+AgbZLX6rWVqVtW08Q5oDtexL7krrikKrb+IJ66Y0kv5rZlIBHYpVu8
ImQhyNgbvaBN7Pg2f1NvppNYPd2l4dlI8Saysa7mveX0RzKXXC2+n7bKNmwPQoZpB3kDAWPKjRTc
pRYHX0cb33iQoreeA/cHjBIqjf55uRVJaZhs65g98bGe4zO6kXoz+rOreOYOY2bGtvjeP2WosLdq
5rR7zRkOAf/nrrmdVj3dv/kGCDDbu8+TgUSqsJ4j0AH6XXxgh/eYqNj6e6t4sds+ZeibDabPNv8Z
FScdWJHKF7zq4UPjLT+tGQBgyjnKQWQEFRpAANFRJgcT2Rd4Kz/pNxFl01KWyHYKwm/Plem2NbcW
mkMV/qJrsiPQZ0VMHTzHzzICW8UhP9ZlRtU5jPFlZlqXtkTMkYkcM0qVxt6bdwpYsNTpdcdyoOty
aIZXywnb5cHNZF/lL1Ve8kCDSH8YXP3nfBNxmEvPBhtf4n3ThhEvUpA/ujA4jxn9YsVSr3UP5qQJ
QR/Thbm4efDxPxHLNVE2u8iU5sJF1ENPQ809I/SYkEEuVlnCGgf+M0LTmGkkkUs2buuQ0EbaMBMu
eVrikCsi0RfWPa+L11HUMLgCb3OMnXKTvzSzrTFnkBymOpZHdip1PgJa23oDLqFL7Mue7nLjubnz
fcJ0wq5b2s6UbRvqFCjWNklpRAMGyLsYQtjp66VRCKPUt7aFx2vsQW7lCyTNxZfJenH5DoaUg5EL
A7Vivkw9gD/ERl4lhM4AUXVFJU8HjtbFSJbgN2oI+YtOl8HtVTUJqpmFkvX3TlceWlabdPTg6Mzo
NmPSe8Jim8GfiB8mpJcXGy4pr2L3VroL7Tl+VHWjgPKkPZPa+nepTf/IL66+899+nqvWct8qZj4E
tHY7izvpQG2NC2/hAHJDIyzZUPQZkQuQEOUZjv51pp4y7ZQGP/XuJep9dVrFGkR7P6pcJB604ZCS
A5we3OhTcjM3wrtK8XrGH1o1Hoa7WTwlss2J1qCX9k5xifI899R8FfywCDGjzaes+/QQ0lLX8022
nz0CCeptEfht4/xvxs5rt3FsW9cvdAgwh1tmKstyviFsl80oJjGIevr9sfbF6XYV2htYaHSvDrZl
cs4x/ihdmDMdYJNc2CqcJqv0oDpslYhU4bwmpIHb82cLmLIDskMKcI2up9Y5k1hNUPUTFa6ZvOmy
yFDXrEMFX653TUqRW3by/eWyKvQQFkgvXnO4z8mNiT+6pHd4bdt7sK3hY3JVZnSvVaErDyaPHXdJ
GprvYoL9yFEZAYtTTfSmm7zwVBkUp0rHa0biAjMdWBclY4CE5Kia26I45UOQWvu4dJfqtukTzKHa
piGWYpAbxJfkfQvM9h4B6iwxzVGbTgpgwNUdNCIavDjfQk8OqGKvx6zaIqes1DXGJ6Ae+OI4PxbF
87V1ua2amE53WmHJTD/7BZJGIiw8RHzsui2XD+clBI2yDDOCiwWe1GqYbCav/gdN1fc+mwUaR3WC
pIoWTzTO3/0u862TsUXw4KebahMHmi9lbuNrDPqRErQwZrJNNexm3AqH4Un9gUyU5L+IShbVmEau
goi+5XtaE+E0ehV3y9k2hznIAQ85gZ6WXSmOJH42YI7de6v5pnTPp95dfQ28BLjwFrYM3s4lA031
xl96sb6Wx6oOl0lX3pMmUX6xq4ymL0nOzAn2xrbFiif/EmLnRt0YEmZ7vvq6ToqEo1WhAe1b7Ihc
uMnvPPR+ghJl2lYTxcYHRXAELSAN3VhPwQUJyxLX7ijNSs6DEbzjEYHuxYfnyA4zS6u1Yt2s2GYT
7VAMWwnyz002GiGbDWcs2Vc2uywtZPyIfnzzS1Ky7HIhxKrwlqxAhiYW41In5HxV1b6pBmBhi7Nk
3AGYtZjr0YPHTi/5Vo87GbKNCH+3lZGAugDX0rgpDX8Zf1X7DHxydRK3freyYJh/ODK/56j975Pz
j1/dN1KlxAJPLhS/OlZ0d3gDkOs2JD6Dywxf+itXkk6HLuIgg42TUILJBTyvgeCFHbE8SrG9rjlN
0IruxFP+jhSz6/zL8yXfyKBoCAhHG7eCvLl+zYIvzEjB2R01Kcwr9/Ygv4PokvNT8mLQRWDa09Oy
AZTsYM8tBiqNX88PHBINp39ewzyqeMIkbmLkUd+uiJgSZGGYYiqs9/AX4mxL/nU5EbTn+BVIKnvs
yBp7K8hRXaweJag25wJXdAqSpLG5Oov/pHUyKOk957kA7rzhrNyk9zDVXK970+t+I16dC3IC/HWX
sVUTdRO1jnVXBzrGlTN/nZPAZddM8xJINGJ4E3ZhjFjeqVPZXddEqWKS45PdwCdQvTUE+Z5Htn5Q
XWF73sShtNKO3XmtvRoPyv+KG/VDFqXvB6wBxeRAiW9VinE3N4ddhxZcxKgwHXZ1ZwVAM/FHdQea
sR7e0zB9srbne2qhI8Vh23G63Xx/ji6uskMYRHuKCeheYxpPnMKfn5og32JG9YVIXidOH4CihfCk
7hK3Cpvo597543zIO45KWwyVq91z8pbesCbr2uFDi2KKc23j0Dj6egp5KPbLQCxE0CGrPEBkTbHG
uWcycdpwfvpJQUu86d9+/4YkGdJiDvzDyi0MI1WDYoJ3BkT2Cw4MNMWqIDjpgLFvL2Bls39lYdO0
u9F6a0PhBbKK27AH8ItkTzBtJAFdyXiaQTnFAKFt0P1CNjdfH2TBI4wJokX4ABAtD/obcrHmYHxw
ekw2YqWSlfgCOTuV9qJmEDV3acbr7eSAKYX/JDFzvGvLxHR7uyZOe999xaqbclCQFkYCRE97Cn1z
jiZshOC2zRvfoHFnCpOXax6yC4oDLK7KSbUMxfM9Q3Txkr/PgEhgNakHJAf4+2a9AQGySAn9G+hW
0j1LJIsaDIja0TqOq/hejuZme1tgkKb2Lu2qT07q5YmXtXiHa6iScFR3ieVb01Yk29I17n+YlX/P
wt/nJomXU5dNQxX/SOVL456U/hKSJt/kEL3XyKeJg3zJ+k0vMRJv0YeU/UpFTMLSMPgk8XbDse13
guHFDn3kZ14u78zNcmUbSH5JjCgt2Jd7pgs4DrIymgzWdz58tmMUKjqkI5QBdmYqzkSM3nAnu0t8
l17WmAcqNbzQOUShzHN2djB66IQ9qVGdB4xmeEoJOUMfiOpljDgjWoeg5SQH/PTLdwjB1MtFXpzE
lVk9TtzDYGe4Acik8DgZu8ByJ6qGkEui8UipoCNSHkDWN5hb7/IqSHgF16AW7Dj3tK4OjItn9yoH
2ttln72oz7rPsgalYd0bm0tYvdJCUm5/kkh8T0n8fUksPmt0xnQk4NH691x9s2oqjQVKpxh5NuJd
bhFREweqw2rLtepU6+WUKaLpZSl5ZPmDddIexVCLfngw/jpo/PMbWUj4j7e7rEoQu0r/j3yWi1ia
PBhyIMAieo2f+5SDcllVKF3c+LVG6wJaypNL4Q9dIh/JI5qhm4s0mvoZdiTdafYsMXzm3oISvIJI
nh2gfK6uWrbxbk4v7AnYW+tVHIlRwpzuU1nByNu52CD4/V5eTJbfz+QVYJMyGr3lnzBoe3hALSa7
IlPmaKuH/n3e5j6CUN02QfzZgdH72LygF6CHNwhjEAbOET4vZofsI7/T12VAHqEiscXaKtqdi9Ps
THLlZbby1FN+wRh2CviA3axmO2bQVJ6hKDoEaK2XNaHGJogbAhqakQmo4ve/Oa/bE+e85ILOvSnO
/6H185sC/Y9H45vIndIhEv8MHg2i/cRwehuAfb5wOV0cxFgQtozYdxc/u9dPo2etar8M2HNC4esC
2fe+EJA/PSJ/Od9Z/HTCuQn7+iPkchxIa+16npBqs5TTMYwGSWDQTcerHf2k8NcW6cQfB9U/vtq3
6Unrm3OmVHw1PEYM/GBRqcfRH6+6l2V9mu6uFU9H+SSBfnG1Jo6k2mPQe3XANg2zYNNk76YMWCtr
d/kE9HFNhDfVseT617gL1kt8++wrj2fUW5vcm9ew+Ig7tYhOFNaX8eW/P76/btD//Pi+veldm8Qk
Z+bLD3S+s07D43QHv9jcT7tz4coHBhX5RT4hD+I51x5UYERPbIO08H76aH/75v/4aNGscA/Qhk3C
9r9f9TyL84k6I8stqdsmoxMFn4RsxLaeY9VvFuGfq0N0p9ZW7ZDR2MQy3S/8Y+nWDrj8LFFcbVe6
rfJeuM07KcQ6ADlD2AfxLdg+kkgz7fJF/JLc1kl0Z0TFMNslGAZsZ+wa/AZEgvyc+ENi4mUV/lA/
bp6VsCLb45e0INOcB2LqLUEpBK859GNerCNO8tj64aEm0P8vz5mMz0imF4h+oO/1NK3RS6KZCKZb
l1xY7oJWnXmIumVotzgcCL1Ygmv5zlCpIY2xoGfxoyeZQ5VRiPVtUZFYMTmabpW5gupkpBUXO3AR
NpyI5/FeXesfBAZ04Es+8AGgWP6mPJZfSOPnX3yexmujBUl5UMtHUEj1M32G7pzpfzXXVre9ZYtg
QB3uivYRBeG1D+iDo5BaDrreM3O48FBL3gpwIqcUfYk/cqiaG/nDPMz7SfUExdeouCCyzZFWKrPN
TkhsxMc9rOGLcYcc5rNweHW+jJxJLARbGACIY2JROceXblZuWisc5eDC28VwffFnhJAsEkwx6NKo
PjBc4fPKL1NJnbMVICRP6bKlq6u+BvE9wnAdVt7vAAsDleMbOo07LH0Q78rC1e5PTRFIDLE3//am
9p589rvdADgmutzs9Eh4CcSZ+bAkWxSode7zaHSRsSKrBKD29UB2Ctr4wD1QKn9yRYMMCIh+32Mn
eR8cd6BP1lWRjN24qtDbxat53orDYzvspPouUd+q4iO+nK6YBtNVfQ9lnUTgaL1jNL6ohhk7SOMw
UAOpXgMu5wKHxQ97ItUGf3sELUmkfNzQZFH/9j4mcZtjpeQRRKaBTNhKPERIk+WohYsNoh8BuEH/
9PpO05GXosip7YRSMYeDTjF/iXDL/Q3oGXPCOpOfG6g/qmYReovMTJ450kfr5PJOH0T6rXbYSOVr
OGTceDR9/epdyGL+5tkgQFJyyacjXdSETWvgIQlnU6TBJjq0nmE/Up/Dln3tDsBxiwejznc1RlxY
w+pyavkFLRWGNgN7LK0YB91sJVKtTD1lhaIQjuiR2aBZ5gEvkdyFaaNRzTUiFKDLHWew4r20Z3t8
LXz+eoWiR0D5TTh0+tkeQK+hgpXZkebwZjiApgjH+tQWL3gGbCpgIfWFOioYvcFFYZdy3yx3sJUL
sCpGTWmf7zGsJPma2nM7Nh+F9AX0TeV4HVAdL1SKNVMUviBKoAYYTyfeYHp82+WRqMBAHFTxmeBQ
O0ThWV7fcYDa9e9wC7NzEAr3n1WJfcCPu+OtXtPH1GFAqA5x+5yjnkMOjL2Cjkrka6DCwMvJryQn
I9qhUxZ3Ri+BYdpZdPOQ7M/ooIBd4OAu3nV1xWtThUXhKeD8hk9mW7mcNtA9orQuhr3FDhSD/3ln
JO2KLcGNAf/dtjRCTl2UsLM0rzGfJxWA/IvjRyb4V/HI6ps7xhnW3R4Hv0WKUMN8kvNQu6JoF70D
Yn+FLXANvKiNZ/zKMh/PUlfYneHAmIx8omYw4JAIZoMWPNZ9FEbifdqcpmlVnYpA20IKtUvde9jp
K/26mhW7+rps5KVbNKjbbdFuG86k8TQa/nKHL9cz7gNWjdHw+KhbtBMJCjakYYO6J+pZTn21Xmms
SC0ZsvSDUUbh9uz7KMrg/Kixs1DoLXA6D0dSrE3NVeg/6Dc6ehDVtzIXcXd/g09GdL/QuCqao+te
xfyekyHMm/d5rtE9uheIImTrDS+Sn1XRhe+NOMPV7TOpI6rvbtkqc1Ev9Z8gXP7knaEPACK1EMwZ
zyWFZBcp1ERQ/PnVuh0KA79EmOtIwW0qXAHCen9uDwmJBjdnWjw7Xn8NFsQrWJRI8bH5lZOzAlWR
2xU6s/JIAq/W2OJKfEPjxBdJHXRMwxEV/uWMZftIKq+RuRhXzjSBoYioXd4mjPkK+X69jV12kzM3
nj3QGMhgOB1ytlCLWqo3Iaqo1igyf430HUpuA9qQ+fornXEAMLPomHJITjxy+7J8FFCIsfiirMuw
e1NmSYOud6kBotUTsNvE3tRWNRwVAcS66Nb9/dyt1AbytrzMLhtyZmBq82/tG5lWON2zlzNZDg4a
1htqagpm4kflemyuYaIhTAs04SB2YZ4N/oUdCBHNEKAYZVE6H6ABa3+Yv8gS59K9T8GdGSqWocGn
FniK3eZhLD38JsoY6UQvi0e59PicWcHcJvshzuV3/t73gUq2VLqr8RoCFn9DvmSzK1VZwGlHq7eM
8BdxX21TmZXyO9u2tGpy8HylYJ0STFPUoa26rFDJkXN1RuMqTlv2XmvhqLIC734IJhSf2ntDJUqc
JlOqHGER3HJ8WHZBzhpkjV9LzR2c3/VFGX5jYv89rCrYLP+YvgG++ZkMmbBK8Vsc0VUzazXLmb5H
f8Cpoq3V2YYiEU79fXNfeC0HAwqYcX17ymrWVH57I+Jr93ZzQMQo1BwOhV+iRPplHX7aQ9S/rgYK
Y+uSbUIe4vfkmBt5I2WaM7/Gr8j6mV35fLV+lbGxNzfHkDfITRVU/rruJDda/yLptjufF6boirTu
grzZ7nl0LRuASrk85xAZwx0940P6nKMmp4As4Y39jBn8JAmxr/AySh94t7lwXxCRld2TLrCsjtE5
azZ5jyZ7utjJ9GIpb0IVUUMr57Z6UvQVwFJXRda0QQGWziSCIyuBIkYAIXln33yXnyh8oAIjXRHV
egdPnq44ZND9vFRorrutMD0QP4TwbpRW5FksGeZjUHfuUtJJIdWHVbk1CV+8stRvbcZ12Z1U7aCN
XwtEAnMTaptbmLHwQtJ7MKPI2IHajHVfPfdP6Re9Hbgjs71MGyBTWhyH0+3ZjMkd8JMMhQDlhPcm
yGV5Aq9SWhyfnnSLJmpVibgotpUSnYVw5kvL64p+nmQjNj5tQD3qZXaonGZkpKnF3aT4XFHV9RFR
lj4FqvyZIkG3DmfJRzR14cC7+nVKVu0D5ZP17XNANcmXD1gDmL8k3ZcUH4KodKSDwGqLyL11MHTK
hHlws6CqScOOg57MAk4UBoqzy9sycJ+jvn228B8CO7tYMZAeboYw+9IDYXAuDHXs0CcQJtnXuRVe
ZKo44Kw4MnDm8Q+3bmciEvRqTgxuJKQqfFoCGcWoH5EmrqpA3zXuzUcp1m369BG6oZyDC0KQ/bTm
5JG7FQFGmQ/tzdWV05Og0snJUYh8wi963ygcDGDaB8VeHsqfTe8vHWP1an6cvNFn43CLFX/sKS3h
5iIgy+4O40YP8CJ+NRsU0I+1h3nFR9ZNKwGjwUmmtD6JICffFXLU1UU3iDnpeXyEToDTidB5TMAc
29hn1NCC8S0LzMNiw70F1haeesMEsLAp6hphOCvOiY2Lv7waG+M+3Rh7+av2qgdSsdbjR/uYbora
zcklBI03+MipOMfNtShVkYLg773eIYAUtsOG44FR0PAM3D6Ti1vyczzoARxkZEVp1D5e3aXXzPL1
FfIT5L9rrtTWMY/SPrvTTk204P8koQy4TKklq8NLiJERFpPvSftIt4890VWQkNzEi/IbIUvtlsf+
S3pD7datP27O1VsG1pYwfLwMyDHchZHgu9WPFPWiQOaev5g2EaRAP1/oo+P2NEG99PiWZW/kur/Z
ZenK7wlin90M83f7kKbRVnhJii7Q5kC3CJ49DTHbMk4Fvdr2zZ0AUPnT0fdXMpLALBzm8CzLuvDv
zV3OGus2pDyRatDQyMbh9ma+9XsppCc1WHxGPSSLw++agB2fneWHVUX5K6elLOnFlgp+TIHiv78B
wepN43wmJ+biaRdPxdzgu7PTFJtYfkk0xN40tzOmkVWC1slvz6sY6ZdxqEuM61ES72Q0yaVfoOz0
8GfQ4FGgMl3EclAETJuMqIqnZkcRVxq649S54VKmiO5Uak7yBjlUWR99stYn99aMZJpw2Nx8RqGK
RRCLvNw9lNhMAE7hsUvS6pignGJwtZsLMHm2y0cAw7wjG4NcGNYi3oPNJQs70e+bfSaFafk24Wfv
Q1XxjfidAmzUsQTsc70MjhDvpRviSC9vbNTnZbyqIgyzQZvvJKid3umoxT77OTeSa+LS8BW2ebFF
4oEbiGyeZLvI4r1idQ609AmdVQe64RhcBqxohbYbf5Wuwu56Kzeq7oBgISkqnpMM24xFJTQQZu8V
Ms/aqbHsOV4bcOCdD3kiuZWLAIGrjM8B16+df4i7KyeIxbp9XBohb6a9SLDz/Aj1pftgrw0gQVqR
EnKBxkKuS5HrJT2gnFwk3Q7tB6xpX7JvaS4pUYWjc7Z61yISSydmziyRic8Tt742OwUyIt0F9MBp
w3tPz/beQJroSkS6B1AD5QqdzDLdozdaukqxwwvqvW59ENoIuurqEMlI5T3luiWmBgyTbWfhw67q
LscicmF5ZMSzJNwA2CEio1lnqA7rvRbvVOvtCsAE99Y1+Fyw9xzK2ivmHUpREGkAtDO/YlLpMz3C
oMCPU7zfPs90cV5OxAvkq1EINeEuM45j4+vpC0q7EagkhhjeTzeJEfax03xIvt4HgcKgoyIF9npK
23lQhSG8YbiQPAT3XQGPvpH0kHxGpQcPhd1G3tBnq4bsNaY3V7ts1P65EE+qFbBKJB1CEDw19wsG
PQkugewTLn+Yv3o5Lk9WwEfArDJ4FQJ1yauQGjry7N/KVUbQj+XL+r4pELCchhCKDdDjjDECKpkb
FgG8l4YcW2ZFt7mXzlinEY2iQ+uCdIow6FU6lYF2lrkmeWmcrWDX67kNeqzwBkLp5QA9Vz94MaW/
Am3/PDoWFOQfBIMlnc1amjg6MCjsFl+sY7xDE7FB5u6VooogL3zSyB4xaaZmlGfwCbmfBQZTEeUu
H/DinvCWIl5Fk40Eu2RHR0qNw0G7OPpL5hRI3DYKAw4OBW953Bd4V30pFdzK9hlLkmMAQrkLA+ix
qQMuKJ/wRAxlOj4sGAXTVbYLVoWcsD8izuFpROFH+2HLej7fMYJBk7k9Q6Vr9l83kgBYeRp3sKhI
RKeCS9kB3QA/0baDeznjTbdzdg6yE5Vhu/inIq4bGoogqUyITgSJ7py8dHzWQXZDu8pj5BqHn7yd
vwUq35cTRdVF1VKWcfm7civWpEEvjArGjwyRr2K3gEc6VSUOxhkzaA4T2IltlVtOn3XiAefmjnrf
UL3W79tiJ8rr7nIypsTuOPckCJJ6c8kDPvq3FpZFtNWX6n2RP5aU7iwKNbFfT1GOKoj9uMS/ztZ3
+6wx53+OtNCiN6LO+wseJ/7IGltGjiwyq4WG9XjDE2T6ZQ6EvOc9Giw3+al2W/6LzxXi4v9/Ft+e
wTRJL6J84RkEFFyZD9a+iXDdsU4P29jlkN10b4Ov7LAIONN9F/yYPPxbrvPHL4OYGtmSyYD6o7ez
vxm1QBT4719G7xa6T2l1GYOc+QmaHHx3TCFnNxZfqPS5YmBF+emy8jcpCJwDFFpgbz1vB+vYzGAF
vQ9t7Q5MkcZWTZ9rkXJ7p6A2SIwqM7hdVqqxKLeqcXtRSkfT8RP6zKhd7g0cE7ir/DPeaAQjBGoU
DO2IDIMm2wCyDTgDqJaB1nV6muO7xRlEc4XhiSMPOnBxtc081hxGPMQWreybaMcBxDknJ0AO1tbZ
N7gsAPzrjUoD3NMi2kB5j+BN9NI+SnB1lKk7Ji6AKiQHEi84NnTOqpsLId80QgvwWtQjPmJNQBB5
e+52rGoFyNeCAvoXHXEf+Cys8Rn3K3V2eFTtFIEpIMuEXFpmgA9xzCbJdhlTc6DkNSqL2sF91lXI
Pn0KJy41X91FZg3QB0ifTm8WvbDP0A6Sd9kDtZGpaFt6NHjDW/rcgDMQ/zjwTmP35AYErYW/IO2v
QtobKFd/FKKpYsUPZi1sAibzZGldX5CffHCxBpY3nHY283nKN+lBcnISCtgVryEXTk+hsKuru0nD
4Lo9K6sbqwe5bic5/eRLSzRVo5bnnwEMRLG9hM6kKLyFTYI8u9uOiIsSj0w9Z0JYHqHL537mT3Pr
hYvhqp05O6no2s/D/VQ/kNEwjkCvDjnK3lRvDUJIklUO/l04k+JiMGi7bV6uzvFW5gjrnFu2J42m
RvQ9+DlBxYBQPLONxwZ4vTwZ4kczb6BR9HcBX8yN34+n3ByzPd60tUCj1rRBujjnH1cJpFWNxnp1
q1b5ecuxzk1MVR01cAFa9mZ9dRatd70Xctyd6O1D+UK39Ea7HqVyLU1vuB4gXKkyekTspq0EUshm
b57JxXBm0Et9Sy2ug9YpzT1zdrnkL1WUjp4oen3r6rSDIaGJHRM2nYW89dkTNWXVCntGRlnxtLsP
S2OVxrsLMmuGRvFk1bs63o6dT82ZwNZFCum47XAuqJAl0bkIxtYz3g3uUbbEdtXEbjry8o7R4Jdv
kic0vjKFmDnm5aYPepxwA70K7IpYPPpItSIVXzPqnSTQLtwknkDwEjOXWvotsS1J0JcrxNuLxpIJ
H+Si2WiJT7F2v0/zj6nfXQGT+oBRML+49ehyAhSmYxp+RsYosDz3DHJ3XlD+hxvEkZUf1APf8+5/
U9UUolJQ/5sY/l4WPNyumWrqcJuXGekPnVVba59ueT+OJZLoZyb03E8+J0C/t2UVv72iMnlSjuaH
6rf7s2kP659WJeVv/LGCDk2E4kSO9B2Tg07pBtz5eJi+jGcCHmUacfs95AT02iMsJT7ANCbZiQ0Q
8AWr0eSARqCwp6Uz7/3FHYNrCg4P4wlxEO/CS/fACTnVIQZd+OGf7unfq9MfV8M/vuFvd5PS9BQF
5MSHAQk5WTht2UfgELVA8QDd/w8BzH/7hFSZmlICgiGlfkuF/jGQJRd9sPSyp3bAPb9Vv4ZAejKY
Xx6ze5GptPo0d+Rg/ti6vPwY33/Mf37VbzoTsZpUbVL5qsljvxkjBCHAiEmAtfILnSf9nz89Cd9r
zX8/nOrSLUL0iamD8P578JTOYj6qtFi7XJmvnKF3xn4C05wfsldQiiOGBmjOBMzazvY/bcyS+sfI
odACrmgqCcnL17e+ffXzdbCkvNOXkaPC4nTBb4jPTbvrzCgrTrEYxIijOKM5L64sQT5EHL568HZu
KWE4Jlg7uah+QWtgd8ffdde8x3nQ1asB1AyTgfCrzQ8dptviWSZdbtgKPcGs3plUpAkQKGBEG65A
BavfyBx0g93gIhkWRcXVRXAHCbZEmXjsebwCqYRh1Klnv9qpoYBf3uHadJ5mnndf9YuPORwaT7Tx
SJFa5vJv75BRTeM66zj4QCeZnbXH5rUu7qewe2j31hdkYhGv4jbsG8cYHqt4zZCs2+WOATSDTfOg
xEkPnuVQuVfvkKpm2iajtvryIZ59ffIb2Sc+lm6k0i2I+sK4iksvD4Trik2Sfj6VrIuFBHZBB9CH
DLE3rKZ1VwRsOdWRE3BSA/x4/42Py+IfYtffv1YT9BlwXJL1b5xtWyT6Te4laJRXBjN0rkNQQ0Hh
T12iCmw9WKZKLczuWI8dNEwmzH6OPnMFFJqxBhBJSxsILr/zigQQhHcZe/gFEYQ731n3CsZgxnJU
Fp0LyiPFNP2FFy45+FeSiacV4XV6vlXaMDUDKXlTEdwmF0j75xuOJJ4KvHMzu50LZt/uwDAJ3sJC
jVvlUBDapKGG1ZWdwj0O44tcBvw39eWojuogweZaOzCVyy08+Yuy5vwg7Up7gDvambb8zOIIHox3
5abZpraBwixuh1TcCmfKSzYX9wwxVrqaebreaE5EQ/B6Lb5yGDZr/Khu0FFEI7jdo/GKjVfiw8Oa
AMBC7EVwOfAfuzF+C4G+x5ZHnhfKMwv15otK2DP+4OyhwWRXH8D5SeOdtA/TLe0MZegcWfFhnPHs
rRRiegFGGMq6CDxjNrjCwwIO3B4/0W3WsYuvgFwyuGZ1jR1HW8nK1sA7TXhh7OlgUNdTNThq4ywV
luQ3wHThMABdYYYuQXqCuB0cTPtIxqF+yV6ZOEOxlspv6hqN4QWI0z+/z+9K5TBhosj/74cPRfX3
M3R5+DRZVxHw6LT6fYMBh3Oe1e3EmZJG5wspbBRPIfmdZBfwspgwBL/LwC4o4fEI8MtVaXR1yn23
V8s1+YqhSTdW607Ps4/LL/8iZLFIMI/R8zL5FSmM6B8W467L0zadI/AFVXmO4R/jnlAAv1F38ehb
ODbA1U/Y7uBFrPsGRM+qN+WEy+ChVrd0OIDRQIdVa2yJ7YIJy1iyo1TxpjLQGW5uaEjf5nSrZ7Sj
2qUaKk/tmf1R9qdrINLjzvoyPTWGe8bHzik0sWxDjaSheKXJN5SoZKxYTV7k86lCh4b3THzkCCUt
2h4Y9W2pthUflbkvEhfAGTP62nu/l7G3PlmSh3w4xslVe9M2nuB+KU3a1bJPmzx5XSJG0etafzQs
mHJ7HH91DJdyRF7iqG+RoeABzAL9/mqtGYs1dY0NVNYPKnmRKJ3QHCPfua4gOVKD19W51A/akc1E
iq6zpxe+MO0NXu5rIPeOyRPMYUvICQ/ZPNsph2zHvOp0A7HnzK8sePNj7kZ8ifRpQOvKk2hsLP6u
eBhIjK7WinHE0I87L2xNepDdutoQdiBf7yGyOKVRok+BqDhCgPDVKHbFc3OGqLC1bnPOXgHLlNv2
+kURbHCbg5yZlmD2ARPd4KVlpIPCxmjDQGubY2YGeK4zdiZXHhAbOdeBgJfwSnBlNPK0IcFRLhtp
eGjz1wpgK9tN/CiFvziWmNerMCPTJfU19k5+qYh1hS14/Hkn1HcDBw3R6Ybft48TmtxUOS8LDDxP
iu/qbUJxCJcyRCRoamUwX1aaeCwQOVAkz17pNRZgy91APAEAhhwkHwQXaMDQeyKbHBk4OHX4Pies
teyILXtnTvD2ikNSHABQWb0jyP6Kt9wPL6nPydl3XEAr0/IS8nlYBuLPdOQ/sOKISK7EtQaWQbYe
YjGKcOn6fpD1tRX7on5vUKB3OcwcrPNBgYJRhhdx+iWMkWJu8qPS4+6DUcPRbHIGy47sImLG7iog
rYhM6GkCl2o+qByzBwZ33Iistg616bqnaq6B0EMm6N2ufjWXo7LRP+nSNVg99C0BMABi51N3UNbc
e6BrA+/U/fV5/KBvwhQdftjRWkm/ppkXYLk+g/yVet2LGQ73iWVn1FNp8JnIVCrJnfPGy5SH+orz
GnF100ax0R+z9vSjaeD3PfmvcZCjTCdhGT6XfN4/CiTqQhiqm5jHbtmFw+/MmHPsKNVGN5YTVhm8
maVeIP+qPA0gCwbJJXGo7Jdj1YZfBtdmdoceS0mjvimIMh4lVAG3o15vqibk4hUFBMaFF6PpgDUk
6t8f0YzQV9Sf9PSkLHJascCeTUhAWJCdRAYjMjZvrEOE4Uj9TC5aDyiws0c1KpcFHaQwIvwIrzz8
buEQLkgaFNqZqfXmlLfGHj3d7z+tefHWQWwm+WsPuwbY0dGguMxNqiv6E9GezngLZyaYRcXuXwxs
nrb53NkEJ4BCkyJmi7BS1q+efDH+dJAI7Vh0Fby8+cJ3Vo+yzyII1YKQDtiaroplcMxI4IQC0xYc
t8/X5Npy6yHxR1o6WIikDgpqYhQf+BvmCCN/Mq9lVzE9IpdIgc/5QXrkiFB1ch8aYEbrlmRdrnoZ
7UHmzqafUWlFEiQn6/zD1Sb9oXn+9jgsY9c/dpIzJRZ9XIPxXKGg6UGC3LgiG1HJcEIUZJdrTPYo
joUC15nNlfTfN6v8++b883G0MEiYom79UQ5o6pdKjUe+vrrlR7665I5sFs6q8DKMwPjupFMMO5s7
YJx25sfwX4BRvkpwH0fiA863RU/n3zZT0G8IIkKqxz2UrRmSV+2buIrJEfGsvQYzlXolYkfOkO4Q
H3n2mBQrvwhR+YV1QAz4E3IFH77bIUBkpYVkdYJ15y6yzpszRl1EBAmzhoNMZo3j2EVwsMP4cHd1
7rLVtMuOxvt1zU2Oo9j0B8GtT2SjRExUS0yBdmzCc5Tg+r55itcEw/sCnlMYZgfKXbH5uK0BwwPV
J2cFuSa4GGMN4hMfWdQZYAKo7Mk8xIBmETPi8v8I3vSQcRvtU6RkhESI0TkiOuZJ8zQ0O4pT+9YR
J/qIbfbFjCynesLCHMBLr9T98p81VoDDDKmim9qfOcmJNHj49eEM0IMRysFefiy3MrGV826LKKAJ
XvSNtS0ivObhYnwj8SigYKX85Dt+EUPhV1/BNRnutEr2xXvrFTtyn9zqaEUopGAE2DJrfw7RXiSk
0UzOfHd7+e9nSbL+CvZihZLYPQ1Jh7T9/jA3cyllo+UWnV9Jm6WRnVPtHJhUbSBSwchtiY9jtR87
l5SZXBTcpg8TFjTLnpoAzVIOziBTSDRc3m9DS4rXY0eTch+gdxHao8FtNnnKMvRV91pJYpY7eyRP
7upHkk0EEk7xXrkGycSo5R4ZPeBT2ldIcbRdPNmMyBEw4fHmYofgn3gdkBaUyRoc8/o8zU72VQIY
oXUQuyeAKvK9QFH4+vxRReYpkHUI2Gjub4gJhG7F98RmIblWv4jp8qO1JJ3GfDv/w96ZNLduZdn6
v9QcGeibF1ETkiAIdqJIUZQ0QahF3/f49fXh+mXUteyyIt6bVubEmfY1SBA4Z5+91/rWa/qafiHu
mqVtiLTi8sgUMxHRBozrELtWwxL8yPkNo2p9Hl9o5k021NvaAVG+qrH9WeXBCM7xMfmo9tpF1sCE
Lbp9uolYeYEvHKUaxtlJRZfduL0jIHn2bVXfiVtCpnctMaL7roC3CDSBV1Z7VM0Nosu3+s1c6gfB
5RYPd+ZZPdN1Pk13M41XogP+Qfn1PIOVhnv1nZRggqHYS4CQX4F8ok5cIgN5oOJG8aSlKyrUTeRw
2KbPCLIERwuW1G16V27QGMDQTlG3ILNdITyZ5+NfurGTv5oPDuOew9jDnm60yIIVJmPE5CFL8q45
WTpdYfR5i3BruqlhR5dGe608B/ULvzTSGqugmbkZGI7KzLtKoN4xWSDrkB59vmD0y/x8lX9ik6DT
T9WDQhGF+wrpNzbLbeC0t1m9Mj7OGxoTHWqGbJ2DSkcsxxtC/Y7ymNlxezBnVXxwQsePpA/1oA1E
C2xb6I4UYViimBeh1t5b23g2J52m8EI1Z48kCKG8md9dpkEcx2FePOO8m3uzyDSO6N628jFjZtq/
Z63T1TaHL1FEBnnL0Wfxq6AHxpK5px5hDq9w6/EuvgVMnNcY4yAE13bIkQ+9yXBh1JCPC5R/nNJG
Y9bueDyrnKWDNWpG0otlLMcQ7tE38qeZO6Gigwf+jmQHMxOy8zkCbBmi0lmNK+m11zfWscNkIm0b
K+YYgdyIsQzYTvPa7yKbqS7ganzG9rBuxY0nHXyJ4RVnDG2Bs3Xlb7Ek3XO8BvBDV4TJIzlfHMab
E+cYVqUaSAlNxDX+XNR0ykMDsszf1A6EJ9huGfpUYovPM5NufheWUDGbeodI+Bc8C3mywwEB4/KJ
UdsJxAWz9gVV7DK511GkrDaYmsV1XaO5rjG90MzbtLlr5BgLH43xwjdmu/oE5l8gvGHFxmnC7CuH
N4MqCPz/kiHdaQZVxRAil+XVdBN0PHyDD3zmn2PTzgypBkZxsKnzV9jUnObKo/Uh0/NAlaFvOeut
0ZThV1Iu49JSHkMsZKxf7KhxcinjDXmiI/rxGW9HlvHatB6BZRODGuDVRRc+HamRYr6h6TtTyFkk
A61RrGsUzghQgRdC97OhdJQ8q1/GZYY2zAoIz8kQPZA5xTMguQoSqQr/wPgWMJ2Z/X3LtD0jVQ9f
KH4KJ4WKgLafBs+CHgBSGd06+eWGFWPbNE5S2/NorQ83grkFvtmxqc9NQzHZcWzELhy+1dixi0f5
LU4P3oAN5JWeKZZN/DKdwlCPY2j6qAkwkhytwsMC45fQt2VA2bIQYRH78obH1MCIPqvrEXbPPUgq
PxoUbOq8SR1oMfyorKpsDp1wrVkNMbhTqtk6GrDVhHRN2XlPLGbYeSW80NJRBg5Hy3/fWLZcrLAV
Za5M6PYbeDpGVbSUOmmn09JZ9RAd5391mDsMtHo0UW3xhR4kvkmf1cFA4VBSkgK3tFZzw3upcOO7
L0FFiFEA9NnNr1T3OYXvnrrjyMSMDFsLCjSOwsucbAf5msU2kKwRagGO75Idr3Ir3NFbeUn5sxZQ
mZUzOFzz7mNtET3nyrYVTkzy2nnusigMFwdeOm7iW9I90MhcMmOXjW0on2XpHLLvQ8ix+JR7ejA3
/M3UDqjdd3rGPNEWzeVLnW7a7hxwEjKWMSqgmu9wkiImFGQLrGLUmJwmWAkc7Wl8YQcGo1mBsKM1
zHqj2AMxyqRIoU8e7brfd9fuTGoATdwEEXILpld+FmZGOQFz/ExrwIYtwxyMCHs9v+uV/S/BshBv
ZfQd6DJSJ1d2xKghq1kY9R612TJIVhCT/HrTZKSTMSe1vXwhn8JPlF/UQvugW/uxoxNbl7jdtEbB
ycQSsSu/l9keNX8TRI7oqC9z89hlj91FrrgEIcDtZtc9BKyy5Bcc56U8PlYPzZ4EKlB4vPPSrtvk
28pluuorD+EmW9efE6eTWZrY7dFVZmz36Lwdf2uwR9yGjYGUIjtGE/88msnmFYenY9jYcF6F6sCH
2UC036J5HgFTmsegvSv6+1F2Z+OYEvC+ML8TFimvJq1nThIWjymm4YP0mOJ753wK15AeNLAoGuQ0
L094jCXu8T1SpBX+nkmzgfH1IqbodRU4CmYMiR9KXbaOGG5S41ZwPsphemqsK0dCSJmAAhL4kpko
k2NxN8kHuplIbluwo2tmYIh0vFekmyq/dXwdfAdA7/TOnTXofjCQhKRTroHUDt0sskO3pdFJitGn
dXAK7J45WmuzPyjMuYXl7PyaSK9AYLyrBWLc7tCHUlkhzLd9ngtAD8pqSN2xc2O+EhsftE07PqPB
4s/QC4/OgDiYwUcfKb2RTfE2yi+ht/cUhuA920TJL8KT2p3F8qhpSOSWlUwRsmqELYTZCQpUqO8Y
JfcKoIf63FGKIc97R0kVU/S8ad1mbomBo9MPsC0fgaE/QKxhNdBc/26g6VWsuwHaMgOxS1UAaC+C
RYAxNnGqd50MsuxTxRbX73t0dXyTTlrkuWPRo0fPVn7KxpMXHKgKhudZQ4OeJqD3AueaTv0yFZ/g
hFhU74zhsc4z5+DMotwmDA0jRQwOGrAvp7RYS5Q7ISS8ZVfvBFDjkyOjBJo1BaFtAkAobV94HKMd
MTIBY1T0oK/wBLSeShSlc/4W3U0bBBC8L2G8oJ2wk98bIgWc+rldGVv9IwZHXHmrRprPTAzuWWKe
GxuYHlhR+s+ttMO8Hznp+DTEHLOKBFaj0lJuS1duTH4kH4CtvL3Hwi7Vry3eyOFGNprXgf+/QWSz
nIlwCXQ+JBuwJVvlcQwBqrHpIyMCII1JaynERHt/agLN968u3mKM5nPQBddsyURPvpQ54jXbzAIC
3FjrbtToxjwHUIpKh6mOCk+uFD57jp75UwSzCwgQ1TnTk88CzK+Nw7pDOMMcCwNdkGEddaHzoaBT
i004rQmDEaghPBhGo5uIDvef2nE07WR4bMkNPJFpsvRxuJATB9IALRkBI5AiXTPc6cYde5pGKgqI
2v4xmT5EyoUats8uWeO1qcPdUFzy99DnQIU9z8heDHOThXbNOTK0AVNKePlWKMI5yQ37X9ZctMwM
+9AojsHeS1BgPjYyjd3jDLLlBKGh5G/2KQamApfQUspX0mADFojduEMpB/pH6ZegiJssm5UJMbMv
xY6D1ewAwJKd2WayBItHJLFQUt/OAKVBvjPlY4Bs00T4wsgcpttGyLeCt7J4k+OlcOSzUye84Jlz
hmUkuTotf3M5otV4x1WEThMkHy5hk9EDqUe2SXtiRGXhTtau9zZadD+J9OG6BzV7EDD5NLD++EQr
Dt3RjFN0U8eYkUwTLXMXJpuPLsWAdHBr3ur62pMT0HDIZz/t7slfykyYemuLDGWnQ9In1DsYBfST
GdngWMo3irbt3GDJ865BA6NBgtIZHJ3HhIgGIpXX0TjTjkIA/ei3tlo5nQl1ETAvORob/yllCoO9
X9lL3KxpTe/Xo+efkcRCY39cN1DRIY4u9bvZqdPZVYPPcjUkK2vYT5pDxBTWWDYGNEFUmwFlxyN6
xZ5KiYuHbs+hiPkxr5acIQAn5tLGgcNb9Mz5Is+3IUb8zNtQ1eCh1Z7UexAlqCZvWXY2DLtvdjFz
JJ1FsVia9KGSY4Hx0zyTFrkwxJdIOGaw47VdDjIDb1VE89speRLwCLduWDAzpCIMtBfeHshKxxF2
i49OhYtGqS14dq6sjOREDR90d+y7Fb9Kv+7nbdgxO8cUtgQnFd5Fkp+z6OZpQEjWv9pwhfSkoMqH
CxprmA926MB76QR0h8FVvhSFLYzqx7rdGf0zWdfAAyZqIiqdz1l5QZFekVW5KWYPOF34fbC3Ztc5
wvbZLxm/hJBbRZachXev3vs3Shf52G71e0pBPjkNQDJFGC615IbdD9pF7ddVyepifBbd3hSPOrlQ
tbDt9F0MaU9nsW7kbGXWT2N5jyXTuqC00XW3qo8+SGCozRIF5sFwwsDRxZPSnPXqoAoHoTqVmHXD
NdE7bf5UIPdC00XvD0KCcYK+CNiJcC/USy/IudYkBPisx7J312LThe9drNE3WiIHXqefodHoXtYl
jGV6ijwm+jqVKF/ufcttaF2Od0RMK8UxQcVmLVMO57njvXdf7Ww9CacjdNnMI7n4y8ufmSWTqjVm
zz2Tj76FZb+inFAvLGs98lbcpZivmMLAeVlP/pPI+bfmXbinUCtDXlBKZfMzs26JeO/HWDmipzRy
Wn+b9ofIewhoCs8cXWp5BBeedjbHm/qAWCffgUGrlgF559Pe4tvNP9um8fn3XlTDbepzJD2k8Vpu
7ZSBam+Pw4OJPQ0fyQHsMk1V2qg5P/IY7cNob/UE9nJQo4eLBq4hfRiE54I7ZWQnZixY3uBX6o3D
IvGQNSqn3w1bmLHiwUXjKjj8ElhiKNp7+skOAhcwbVCIsyMYFo4uFFNd8xzpex0Khy9dC6ZvmwaN
e460cQFtLlwVjnTyb8ZFRFWQRC9oS5Bl0lyD4IF2x/Y50W5r2uZ4Z6JtohwDFAb8XiRvpTseL0LE
aOll6W5COw/9CCCcz0lyj1VDe+RQhrQt096M/H6ONhDsWjzICPxFVHbgqBhKd3ttTRpbXDziebS4
uHeYu1PtgdrfCl9G0SGBpaGcA8mKO8cwHP+VHutSZhQd3ar+lgEHrfhtz16JUMeu5jXebYp7Tvw+
EgUmKLPaEOtWJCw69uZ+152zM+KSU3SgGL/DvY6r48pdh7ZL6UhCCN3bZJ3b7RuF6HSVoHGbL2SQ
zePv5CVc9YWdI5IESw+WERWWFmMZ7tZF/xDAfQrfcZG0/g/daMn8i8gACx4jXkNVVUk1ZPGbCy+U
p671VOweoMOarVC5UgLYbOXXyEZ3of40tEtaCMzd+nxl0VpArYFPglrcWGY6SQ6k7mw183HgON9+
BDXZySsRRSBDj9Ja6cUFZ6ViHmraNGlOv2NV4CQjI/BrnDOrBEgtRk2d5L36/tOYn0CAIh5H3KA8
ybYnPPp2hviaMIoFrRT9jiwWwRYlqr8nbQtgjOPyrBrxyRvmyL40Pk0f+cZ6IjqAWgtwN8Nc5SPA
ycLuzl+3q9lQlp0h5lfqWqKxjkilPWhO+JG0yGLs0PE4XfTztJjCO7uLHa5m0H63pWtJewLs4Tt9
FPEoxvtkQtZt3RF9V2hr0D64SeV2G8zTTNqAmEdRfcKhoTcv2+V9cxswyYE1IEacvuW0QkkjBDiO
15j8OtmO9SMfWCQ4DeLFRedFWVU2QjZor7jwOQz1q8xYZQhHp3WFIZdCLHeiwrF47XG1Ih/HLD9T
GWf4Ko9SybkX3i8zp8uIw9umSnyr3XQNwW+t8W1Xk7pCMfrPDWnl7zydvz9N89P2+2xl1BtBHHia
mlWp73TOYZitJlt9HGnU7JNLtUv32jG6ZDfoZN6+PCA8tEFeZV/TuOD8seiudAJQccveSvmhW67o
f/uswxZFGy1qPO7fBDVWE/tROavRunKF1lX54Eh+QoR8zV9QKSFfZt7KHhjfTMQby/CRUx6GE+kt
ec40G7kv8TYl3BJu5Tk5EIzCwAbXKuO82Ue+4eTLAQk1DB48k8Pcc/6iAERTn02Ds7hwsYj7qFGh
Q9Vx6T36kVuzeDJwYMp4RmlAlCd+UZN6khllcCJzwXTByRrVkyjh2ot6R2HPN7aD5ljDu1odpeYi
1atAAxLONkwSDdeZNkb3yIgvfozmk1KCTYr+aENreVy0LTBJeqUeRwBtqZqOQPzCsIq+ZnMmk1lE
QL8YsT7qUGSzK1neUVqyz/zq3zMFxYKzZALj5Wt5cHnC1TsxW6MGu6PdthooCPBddYx1oxUkKTrj
+IYOvDXmAsSC8kkPG3mNDpuupy7iA9GQgk++oY8brVW0pTj5+V/BbDKKzHVMZThBmMxI6aEyx6Ti
I2dVntTkvUiei7qhr/EyAZ5mH813Rrfll8rdbsNXA2zA2h/AY8TQbWvKJg1PYCozhEgIBSJQpRTM
dqusJuQKCWOlWQSZRHR8mukah+dIuLUhETlHVm/6O9Bx6LfnAehpu0J8gnHcxRaPS7SfaV2JtyH7
vGZAxRS5XRRMhQwbCTj+TLDenSPu6Ft1n9mWgBM3uzeP6i369N/VXYE+eonSqWJUoIVL702Cl4+4
bVldORAisVlMFwojakjw9Eh0540Cw3ZxhMaBJ76bpwIKjQZEKrYYzFLeQHzGIYIflSAIzmXRK1pf
/gVEKMn3gKKxZW1yvBHL6mV8oHnO0UIR0N7pAH6jRcnvxJM90qeL7ytcPTRF+vmL+DgwmBMwwJaW
irCus6+opoRE45fMpMeKytvfBpg45F3U3snytR33SYDamabLsshWo0Bdp3Oj/KWpbjJAM8AdFsBQ
0opsDSZL8cmnECz38LrlgbpEuuIrIv2Gs2pbuDO9Z2ZeOyOBEAxU5iZmui4ccyls6LP/8wpm/N10
WJPQWCpIjVVF/uY+VMMhF1WZXALYJei7U84+QL4gJ/UYhjPmUEVwFotHnPScwkJmMLT5KYk9bTG9
Y5jlfGuuOqaaH0FzDDlvqMcxhpCSr9WT7yBVGwoOSksz8xkFyLxLrsANmglf6jp3NYd2XYNYyRnJ
8eigbuO35Ftf9XJFO2QpsWLMBn19pxYHHWKz56/S2bS9GHPgIxQjO0nn5EW2LMMzzt6ObyrE27+N
kMX/+Ub9tXCYBWLUE+YcfSyJ+rfCQU8HvQ6TabZpesaRnnNlbUdxyyAomEOdTua4BMtLRtIBAPLc
48v5oK5x7oltyXAWnmKBHZhabTmg8t+BvPw0jiKQEGERXWZnVb5vNu/Z47gnuyJ0zSe/dvv6yWpf
BapCDoWI/Zblobnkztw67B7pqB9mOCUqJ1zC1HBL5UM/tjdG+DMKCPU66IQwO9U4Yw7GPqFOXn4Q
7sThKNur9Q/46L9uNvP9YSxrQUG0iJn/dn9EJRo1o9FmrTVoKxL+mKJQns/n7UXwwQRgNeyT9wiD
CA6XtfE+4/AGRvRwzzYVjpvX/pqeB4pxyIKQdpe1U6juOD8Q1NwcNXME28jVFnjUaHVSj68ZO50I
V7DpDGFAOXb3QGYUutF4F1/6C1YxptpT+sZr+QPh6q/y52/f9du230OC1KSU79puwyMLxd6kKkls
5YbshFwxCJn42vjyGe4tfNT6D/f6r76/+frKfwugv03BxarvwgmxBdcnUatizLYDaXXk7nAsTCE6
O/IKWWy2/+d3QP1LQfHtut+E5kEcN1YloNmD+4CaapQeEpjJMzp4Q3spcY31nHYkutqbbJPXgScS
FuRLdzO3ykYWNuyewhkTeLWmoyQ5mn5PkTqASH4aXunukvlZYvVn48PfRvr2x69P/7+Z8P8hG6za
/3MmPOD91/fXnNT3rAmb0f34zz/+xOdr3fznfwi6+S9dmVmZs/9cgTKMNLb//ONvWf8iGx5BLJm7
Cip/kd3j3yHw8r9wAcz5AOwZGFEUPsK/Q+ClfxEAqnC2kiVjhtYa//Et9P2fQuC/P+wqn80Q4eTz
QUQF1ce3Haoo+0pXGubzMY02YyouTYILPM+6pzDvTxJUsUQOV6rPtMPjIYxJtUmhyamT8qV1iP9+
u3WY5kc/z37PIjatby/Br8+j8DFUg//MNJc/1/ymVUahT9bxqgsVNHHEGCmQmvw8f7dS6xphFY6F
Zi/5zZM+cViOwl2BkDBFI51W5VYSh4sac9xnjGHm0YtEFIeRD2T3se8hfjPK2ik9ZKFit68Jd2uS
o9URKYa9RkgDYHi7miIwJ/s8ryzgD0IUrrpREADtIkMR2vwik5GTM+LV6pGOfowUJzx1PUogpQ+Z
rzdTvhbD7kVRwpdOMBiAxOuccl4celdoidVWrL1JWg+CY6G6+lGzE3R0MtjBoujLb3uIne8xFUCP
etXbR4SMxyIIr+HLZ8Yopi/ewOGdzjxxBQ1VfqV+FeprziEtCpGRHyUAMTUy8cx87kRmgtYpyA8p
LagGNYMPkQhmO1xQunfWzoe158XM3CoqjToF8cWUQbvViZswIZSRABWiQQ6L2zL4axMuJviEoDyW
3i3JHiasEwO9xFKfO7fbFBGPgJZbFOgZkd483rwQD4W5yGiLi0K8q+mqEy09yTC/kTQnbDKEdVNP
DCGNdqLphjmhgDJDx0wv5TR7qfEknUpEH5D+kVZch/5Wkqq7Ohw3GZmI+ujmMXFRakTETf4hmB99
BINlSnF0Cdq+grFs1fdVZDhS+ShP99Yw37QURKJvDShEKt/WhMgNMDoonAp0DFQB9uopfMxDngEF
Ue0EGU6T7wNgLgEM1lF7YKKgl1Blg6quCREpzoWa3Coz74mEkZPVOCmvwH4OYklhWaj1qVCH+6SO
n0OBYtPSkKlWHbP9JkR+0nMeS6dCWarqLS/RCNVTxWmg5mGK+4HJmDwwym7HaaVE8aWp0OgYgGLz
SiQ9NEWQ4Xs0J5KHXiRYBu4VwC8ZCUbCMBN+BEMZog2mreqZd82cCaF9le1zoyFkzyE14Rxt8X7E
CkPSs4cVJk7eorl50rdOL6WuVyO7MxFL8Dn6N2V8D7Rzj5vT4DTrI4ISm3E9AHTqa2pVsVn0DeI9
dANjojge1pcWHZDG/BUCRdJ6ZJ4nS8t8bepDOdWnAetrAQgj5/eK96lUP6Zpfy+n76qnum2MnrUg
+myCrYVEg4045OYP2XQXG9Ce+7bhCBXo+9ySDiTuderMNKB/H77GKnzS9qKQ914Jb33CPTXqN786
yxn9QW9rmsGdMUfGqA+RYjkVfykhs/BphSqEYqYjL8WDZ10GydjE+ntWP8yVc3NvgCuT/fkhOKnK
1kjxyc5/VP8KecpL7IHizaitXSsHH728xx2rkvgq8QB60ksoKKeolV/EbN8X4lJqJrqGsm3Vs4rC
PCggpePi0ARQpfuFChZH0CF063z+xK/41mA9FYzThnnpZqux7l3DTniLsoFjGacdBXWtbu4986zQ
O1DGq+gjqPa9bQMSRI3Ua0dHWUQC4hUXva0fKrl7aQJkn7w5U0Q5nw7PVtEdgqik2YWCgXSlUaOy
RKZXPcY4ZjqZiQFxMkkMUHmSuqMp0EeqouZNm0bbg7OhWbRI87emUy65IjUkygVXXR8/ghEZHTgz
/MoDqXnz4pSarxqqGc34sPRrFJA55A9rMb75KrmFaEclMmtg1VdM+mMCNA3pIzVHJCFEBEckzVj1
zmMi5xNWVDf03+vXXH1LuV+SyMunfngey0qoQHo6WnXldmoPAaGAmkjEUKG3O7Pod/KshlCL8EXm
LCYVzDmNeHqoJRA0BpKNTrobUe0XYbjLmnGR+9WroOIxhkcwJHm3CAakHcTuTrW4n/RTz/Eg0Y9s
r7T5s8e2bp2kNSD/+DuxrBiwAk7s6Vo3AsSfnsatUbyZvYVnGUFbmMHPtOBdTBjezeE8qMEuCsM3
k9P+EIr3SWXtp7H51MfwCCHTyTm6FvU+41FKSb8kfE1BlRRqjlB91Ia4L0TW81BUXb9PEdgOGe0n
NdlUUXxP7AOX2nTDXQbfLgho7ne9fmyopw1CwlO5dj0UNzpPuuYXZ6v1ribPeZEiIYz5Nw6wQRKz
2Mkp4UnTh0lHJmmtbfjrSLAtqgdVmaBNxWiEHzx8s4nF3IjhrtCCv/NHJCjvCZPdbgyXhXfO2xBd
i+rUTbopGe0Kqu4aDWCTYa9F2VpEc1g0Pu7lwKmme798E1uhYDJM36Vq1rkhf8W0foz4M9EIzMjE
dYyXZZQFaaFm1kUtXy2awx0pgvM+l14TWt1jSUQZehGPnoWkgoqM+7Vi4LOgtSFZoZ1QZqQyoil9
PRDWERTVUmUQm1b1faOdA+W1wA9fFCWak3ahElstVgl0sasqYw9vSEebh6FDhC0xIfsF+wdmjXlW
DXgUlkCvuYNar0tgnSUuCcogAquEfRk2dqdzlrJYlIazx5oUcoDMSzcLFMdU+L9CkhUgmwXA6Hml
woodiyT4gbfPV4CFYdCXpc+uPss5wQwabUVxckyWzw5IVMQ7M0ZMhOk4aLyYA9KWbnjWaTYULXiq
OOdUfQlq15RfqyHFTyJfx/A5nCAH5UxDO8CXzXNa+EttstAAzE17tAvCW5MnjjVe6yJdS+JdOKRO
xPBINF1dHY+Zz5LPo1nxgipY55qv0jxb2Iw0+aCjNhPqW2qCZuVGhSkTG5VGETHHFsqSGJRoiJO8
4mxp8ZlTp0kf4+hFoTMvMZpPsNuXIhJu7ap1N4XWVU1QyshBKDFxeYXoyHgKQw+7+12mV6S6enaA
SoY/txQUqEGa9pAP1TVnhUp6pBvUhcXAEioIbsy6owpoesVqL/vXVuSoVxnE+wwbQd630jkXTikN
pcmn2agVV6E85d01NKH+ukNEMuaznIs31UeI5MOFEyLRDY2PacaFyAQcW/pGI09GFz9Gbn+t82rO
BI1J+IrUD9mnrcBoJ9Y5wkU5uwzSRmuit9iHK4ItljpghKnd+tDVxPjOqsjDk9cTm2qhVMfKJ/gT
k5pl3LpwwD1LBUNab+87fmgxvKxdQzKcFoONyLTbS4xNQX6zL5e2KgebMKmdjA2W2n6tU9pUHaTU
0kcxKJ8E2h1tFx9HYNsyE6RhfgHhv5aokgyF+apBpA6LG7ALhoQcXJFBT9dyvDPhQlUdT2OwGwSc
fHD8RsxlId0clgAKM6wwBZs6LU5Df7NqwemoAhpDWqrJcGdhK85I/jPpyHU5ygm53KoxDtIwtDXV
h9Xx6CVbM0YjbCKknGjdkDhVqy/iPGNNnstxYwl3AqOMtH2ry4tHYhYhyomI5nya4B9Q8pP+XiDZ
mmhMNhL6bBK7M4rSkl6cmciolAnzacWDmopLj0adLvnLSWcG2F0MQomV91jJEPMw7m8b5Ft859oJ
5UddDu0UI6BRhKsIx0uqfShTtBuibYyLWES+36JIBvGEQi5ycsRYlWVtLP6UJcwz3AT/WhnQI81a
cS0nEhagJnM1tT2kAfLjETVzgV0qiuYzEarx2ttYmEitkZ5oZV5HLLeWnJ5LIf3whBetEb7MQrrE
WnPyMlAnaa2QOoEvqtFgDP3z2e2bx/OPk5sp6QQ/WRzcvreoYtEvwq6R8QW45NxuBFtxGP067Q9c
pnms8pvh5ddlVEUBfq6InFzNb50wudZjwZAQMunsTDQuMQk2/I7//F1+ush8Sv1t8tSljdfrIxdR
Csxa6qtFUFmp3f3zRX7xCv7pq3w7e0sNcr48QzGmwaAwv8r78MUinVC0ZucTpxJ73Bg0oYJP46dW
0w/3cEYe/Pb1Bknw9YLafzUUIHkfLFaGH77afIP+8tUsieOkqcuyQpPiT1dozcaqp9BX6OcSmYTC
PCQHFZ2Z4KTr/qb8wLP9jhn846H47XLfWmeZlouZzAmMufMsCiDqGBVpTfMcH+/KAKKFdBoHAeoQ
ZEvL6afL/+3j8tvl51fjt/sZtrqgDgaXFzYzqgFL6z3IIXMVu92WKQcLx4zg+qFnLv1wVXUen/52
VbEXlTpOuMc9bN5wE63zCVTripauXTl6vUNMWtaYin6KgJF++HHVb69gnqpT2zdceBZkz8kaTPMw
ahlORiiF5v7wKM1vwfdHac6bQVBAmwxhwZ+/phGKUzclkbIKAAvy46L8Ayu1JOrHTezms939BDaR
/+7G/n7Fb29/7w+J16W8HmhxHlCLuNqTse4f8Zbaypt/Vd3Za1CeFLvFNKY4yTkDC+iv890P3/zb
9OjXU/375/i2PsiN3pmEWM6fA5rC7O3DgGkuMNDZ8MjQBiLxfWaFvU1/NHPfh//jf+anP27u7224
v/2Ff7/ytwXCG7qhE1quLOzQ4a5bx1tJx3Y9Ihqb16R//p4/fc355/jtOQ6sIWS152JDvzMpcxO8
e170pumd888X+ttm5+9fa/4kv12paMo2UQp+WGbmrnUrZ6nUygMNAn3YjpnabiPT1n74ej9e9dta
qDd1MtTzjsU0SwLgpjA5NjGnKQsCpGYvoIUEeC1F/y9r8O/f9tui2Ilqn3cm151dd4j1bNZgfbat
sAZrArFBP9zdvysANChxishp19DVb6ugqsVq0wop6xEicBF9FIiuHa6b+znEPNqRtAFXHcHyBebU
T7/s90VCFUWd61qWxYhM08Rv185yX4mqvkLX80SPBTBgcLFs61Bix8TudP5piZDmRef3Renb9aRv
a68Xt/R1JK4H+PgxtTmngAyNT+oGadpPv+P35ejXtSTFNCRNFWXigv/81MqN1otW2c2/o7TOzxlh
gMUtu73DSlhUxwZBXfVTeu6vz/+X76cYFlu3RvCO/O2aZpqETSyOvCl7fds78YH0hTNum1X9Qzn3
l7dj/nYqaHRDREnDX357+wU9GFrVEHn7CaJYVA/0nax18+bhkmU0jWXhKrhw+//5WZ0f/e9fDxyx
ZjBJ1E1SzP58S6NJrcba69EadAN9qYI+Gqd2XHui+IkOVM+iP77m/47HGHaxOfzP47HL69vrn2dj
/OP/no0p/5JnmaClwDwzZZAK/z0b429pJuMfKAu/hmP8rX/Pxox/6ZooG8zS+CO69PtsjL8lweqy
DOLp/hib/X/Mxn5N4HTUCCCNFV0V5wv9vl1UjT4k/khZh0JHWxO5zX57KFepG7Lvd+FS+wwvP22G
mvnt2fy/V2X2ZfAdRGOePv5+1VGupwFiNi5269CV7th+eNe4vTL0D2YzMo4UnIm6mR9DMgDkvQYH
JCgOcnYs8yPeaYBHu36XHHI7PLayg6cRK/XWu0qn2q4fs2e67vRdvsTzyCxinRFY6m/QMt1jUdzi
HAWRCp/+DMBCTS/0++Hx9OfGxfOs7TFeufFjBQINNZgrIStZnLs37abssVebshMl+9gndK59mycE
FpMeYn9RxqE8y2fkRXxMoRM7eFDcZEefK1hDbRxf5jwqAjR3uOzyR70ismi0SUT6HI/Fg8T03Y5g
3LCbgIUa8E7Z5XVqXA3TnzRHk7CpxvgVqgt5GXnkqhhiYRU+JEiQDv5NW8y62hXnfv6rLg8YuWzO
0+t4S/AiuAJAEVR1w6bEkiYujbVRHYgoOBBSw5ATdsnwxnQE9mWwaK/tI4YxHV/QOXExtjwWD7ik
3WzTPkM7Ri+Ms4RR1rol0M+N3mCtNxtOARJutc7tp3k/xII2VAv6WydEloM9jJu0AdEC5hnmVvM2
nBtzSVBetyxxfMyyq1a5eMK5gOETkmi1xDWMNsBzzE9mPU8M6pDHKg/9a3ZRv9DGUBpH5Jo7xR6S
ot3cakBZeNL5tYQlGs4DLjv2ZMFYaO/Dit9WQVV330BNIp80cfEBde/WnobZi7wp3yoHHMGDd05v
iUNwEHLrEgICuaWQtPHwk4+DX29Y8QvCEVu2r/HuDm7iutoLa9Whl6h+qUsvJxEV4/NF2gCoWI2H
8pCs/Zdsrexpk0A3HDYEK6zmD56i9iP3dkEE+d38CzCVm8sVV0ns4ibfzQL8Rb3yH4xD/4q0zyGh
FBLXPoVYWePGIWMEXQhiXbsBOL6Q3xXpWVeQU+9HhKD0+x+wQclkrkt742xQGdTo3mko7dMX9dm/
lz+EMzE4PhSVGTUEP1kY/4u7M1tuHcu26684/M4K9E2E7Qf0APtGEqUXBtUBBAkQBECQwB/5O/xj
Hlt503VSdW7K5UdHVGTlyaOGBIG9115rzjFR8eNv3yG1ylFcYq4CoupaEbyj2PbbSJkbG4xEoKpm
RiyAgCd7w4wYNlP5hC4SbAaZDnR11+SS1ZjemDUQZgQq50Fd2Su8TOctLgCAeNoziCTj5uoowRDr
yij6I/2cpNMzsG/BG9qCXwOMpJ1eS0JnXfOhItiSoKHzc40xC7VX5UIdAyHeMBwIeiuy83goGUPQ
JgbQxH0FfZ5bNV3RWaiOkcwUq4400tU1/ws9BtgIxI57/RjpPqMKE6GNTUsJr2igFn7Hy85jmaif
ARM57gn8x/miKKf6ZZ8p86FIitNkhJROZYaK0DJhQJOvDoBkieMZ1p21bZTFTZuULa4c+22QXpTq
+XCXnTs+GlOetse41JZGszlKFyezBSd1qo2toFrtttoEpOndhiU0OYCOO4XVKTQNp0HaHZVG0DNc
xE5xFBpfpGoFmkO4HV2U3/wzXL7KU6EQwK7Dn39On8H0niAX5OPyMMYtPRkRk0vmBhDomQTdBjk6
+n1mQq0xsXpg5CQWh02zaK9Tu5lrd59UJPUYDIimzIBBbQWMVYYQoa7qKyGyAmHTjLZfe+W/VTbM
qw/gKfXHRzvdV/9NfOvbuaLhmmbt//jrHxF+/MdP9vbt/i9/gAmAOGV5/aj71UdzPfGtf5wGxVf+
3/7lf0hcNn318d//69v5Wrbip6WHc/nXHZ4S7m8KgkPZ/hf/2rT79nBt/uUb/ywNlH/QQ7RhlBBk
b+iIYH4tDZDFyCqQVCoE2xC1/j9LAyBzkgrBREXBRdrOP2Uz5j8gWlLwCfUYNadq/zuyGUP91gMR
u7QojPn1qqYDx/524DCvbWUrN5nASJp3+ZPUR901OsGJvzo70929QLRgK+pqSssmYvqAjkuufWzt
lRl9sRSOAa4TPQa5Y4T8FBQlLflRAQi7LHvMl7isPS3BQzq7SAzPfPHFgFCAMdgwjgNQKdoQScY4
tbwRM4yuiLIu1CFJ1o9G4Z3lKf+E1NyTV7mbVM/nlWRiXISaQIOIfbUUP4yBzztzwuq9N8cde3dP
4rUxZ6O+lX5HpieMX3g7BqmeCE0iTMSqHrXr4kU6PhJ0fKp9AaQrvezqHAE44JMFSw9n6s7WU7xY
d7AqPCdRf/MvkKRB5/TejV0Xv9/m/qpG6oSLI+FMnnev9ZrF/mQ55kofZ3P0D+5hMnrRMDs3mBut
5wHP4SdzB1a+mpDUJ3ALRgdRAZ16SMjnlATBboS7Kjl3pIMBNMF7iGyUKXUkz3BXGRum9/mcffKQ
pCDIXlVUyDlDa29E+LbIOnL6Yq68G3ExFRUPpIIWFcoW178ibTudsRw26eDQJ0IFYEztYQV4AvcF
ip07nSgKnZsMPnJq1LFNghZJzbgy0cGcfUKDSChq0qS6oxhZVbd3m4WW5ZHagPeQa3PIX4cjiRtJ
fY5IxDOzZ+yABeg3a9kYGG4j6fbcP5hkBoGPeWF4xJiToB/fbHByxzofez2t8a/BDsfIisZzC/VL
Kj1iPXGcw3Yk5dq/b5C25zCNEZZo+2zT+6R3z8VCb4a4Ty78ENwwpNq8nhapUF3SL8B8zJ6bzS5d
zAfGGR45zxPGU/spZWiC5Xw1xIelUGVy/QQnUBaGFUYOb9wJpMXjLbP3h1GSUo/qWxufdg8FPBqQ
g9he0S/I7TStQCIPg5uIPdMO22vCK3YYvKE4coCMiNJg5L6xhu8cM8H2CeWJm6h9LUkIgXjzcJ6p
EUJ8l8lhN0c90NkB2VZwY2JjPeKpI7mPsl2PrEdqUGNp45blhbn10y4APj7VhecXsCAUgk+QBMyW
STkffPFF4G7jYYYXtPb15Ipm/OLq3H6wro43vx0RUhhUiDNVJssOYqACUxPR4M/l07DUMzTp3oX7
agfNLxhA9k4oXDM9PD8gfjq/WCPnnhLT4RgEwlCht/7lzZjX++N7eyG+KiJDityPN6JxRnfvukYJ
c8CUtO7kiAEyOZcmCGCOJSjBI1mO0uNKvj/IFtp/AkUR7zPSPr4VVnK8eCn/G96PCiT9536HfgnE
EYOugLEGPpBaMK7UD+BkU8u5xJWWFK1/5e7h6b95o7t/qb2GpaZwz1yA0pMY+ckwzxMcUoxvZbBv
VcSYC1ibao3zunBwUgx70CGg4l08/fR7lPppqIhgeJaMadEtiKO4Y1RHVyRbC+oTsKw31Zcm7OI0
M4hAsWNyGZRdrOlwYSIdbQtzSv69mxv3R9T91miMHqu+P7dZdNJnSCeyfGFCB9l9dN3UHsHKyJ5v
hFKS/zggobHNSa4EfUWyz1zRYt21Xmn62UszXe9mWIuBCWAU2z2ZH+o+ZzEHG4zVxM9A00Xn6IC+
uX8VHiLIY4LMF/SvR4aZY+WV71LOsT0k5pAojMXfuntkoBIj1gh+F3Q/3LNapMivl3x+M5cygD/M
jEe/ufgSI936FnPauj2ROgce4kY1rTLQWnI6U8LqDedOU/l65zPEbKoI656GBUDdw0OpKF3NTdnM
qTiw8eGStEEi5pRQM02JTdJrsMWlT7YZ5soa+vEvu/XvesPsvL/2Tv7Y+UAfoj81FFn/ah390kS9
muWR/8raXHyK9eXo50e3jTCfz4wAFN+4CMz4//8q6Ou6/E0VtBdlkLOv2+x//c/TR9H/Wgh9fe8/
CyEhDVYYrJqmQhIIhcaf+mFqJL7UtlVbN3UxEP21EMKEyV2EMU2iDBIjjj/1w+Y/UPxaVFa2jJXA
MvV/pxD6PisRdwM/jTYNUGmL1su3TtrVHA7ZVZB8RUV93JNxCoLrEnaTkiYsimG6lMIuyGb+RnxB
cIuKNVbFn5npoivyS0fvj9dha5KII+Yi2d+6JpLW0JG9topnr8UE8PJyH+ev5FEC9pIcRuY/YeGV
3xSAJqD+//MLxWPyy2NAja2cbhm/sA2qGObhEvkIoeikH0FCVDYlDRCoM4L9qDzhjiT0NUUBQ0jP
6w/P4/fh57+89W8d1FIWLfETrwRLYIBqLcAfHt7H+uyYILNAyCH5GOoCXCBLYbsjb36Kb3qejtUx
Um8aBREOMIKI04QkJ3/gPxdTG68BFHcmFaS9TrOgfrX3eEBfq1j3ynjwqEYm91gdW7EO4yIFngCP
4kP2BdyrgOM0M/CkcyRyALwl9QzC0PjsD3uoh9PdiuQxxKGLo9dHzRhkG6Y6B6c+XV6AbJ4xO6/B
KId2bCewCUJpyzr61j1woM9dpGtsEKhwUHPg2OLU+aOJWbS2/+5O+jYkkqqiV44ql1ML01XvX8Pj
A945t3hnOvTT2IK0hN/8NplEUEWTkPLTC/3rbYTFXz+NTjw/kHbnlWfRHYNd7YJmCinRFgcqGYTB
7Bbz6x0THQhvp4o19/wyXMPy4+RKoRUaj9S/9/cSnMa6eTgjI8IJpWGGokhspmZkJNY0e7GAjTgo
ZzF4Xmm6iEGq+ATv7yBQUDmo23stmFcWvppiiM0NUby7Q3AK0ycpUF3xMQGjGmUzAAYClcFHiA3R
vTwZr2AKTXlLu4iYHnYxiuS37EV7tQIzVKmWPTitkuyanjoH9IM2T/HABiGFESecHTYCZ0CU4pm4
pAlZI6WHFKtZ3wOEhxSJbjUxnoTlhsKBoEtxXqKQvYcXkHQy+58jQVY6vQ+k0oA3+agFRPuSXJLD
Stz26fIoT4dT5xztNXHCFTPxtkmKT52AINkv2X/JEGIMgJnGIGMF5ZZr7ss9zR94zuCs3IhY5WE+
BApbHQ0wQhPpGxLHCGuVTpzuQI+kulA/zE/q4keiyIVWziXcrHppYsi4hDZSEmRO/mJ76BznpAIR
8vhyemiSM7MxT1qhBEPmVELRcou1/UwMLZ9+3zuW5Y7Go9ggr7LZYx7Ut8d9oXPRduF1dSJh4Bjd
luhE4nYhv0mrA3N+awp0agYWgPXIHWCyXh67oCPDzx7jke9dKLCuogeSr0b2yvgQdEUqzFk/u+7R
aOyCeHBGM+hENfchbLV2w33V3MkCQiY4ASmCqReLJnEfvSOFiOCo+rxsXQYVSyyiXtvp4Le+j14h
z7Tr3eMpC4uDiwgb9FNBqIAZZWkoK5/l8cUgJSLD8eod8piWC/+iGRW2BoLFMG4sKkI+kRVMBCkY
f4GHP4DbhGK9gN66VggxipHTr0mH/uLqDQuSW7jYG6ufC+IAcYPLUiBBR/cAMRoQbGRV9rst0896
1XErEzxAVP2z+Ykj+OX2qifFAnILsPIZKd4nFzcEnaWF+oxQCpJvymJF6lzpy4oD9Q5T9m3k73Dw
0mDbcNR8Qkl4zyZpB8TRa0yYFP6RaIHa58hdcJHJHnvjS6Dbw/HmEqWgvvACw+jC/4o+xnBPIkHW
3QH/+8xIV80nNLCo+ElFfB+9Wfuqx5ciLiTWFvrsmQtA7Agt58IzXEVdzPL+lGILfgcig/f86gPp
c4BPGGSc72hE4j9HULd4obnOnUHnNFADQrf8GiAGDfCm81IplCO63OqrxTZGmhHN7O7pOhOtWJjU
tJXFGnijAyp/6MtiA1+FADncGTz7OLPr87ihd6h+ipgly20LzKkeMUWAGjBiix4pHe6z0+5Tt0cy
Ny5f0q2JyJae7qZeHTd8nQk8myDwawzZ4IQacfCG0/IK4unuyF3Y5jionZaz5uDToMg4WqmCgXQD
QUi6JSX0zXB0uupPlw8hnUR2+jE8tU/mCpDRbH/fkxDSAbJFbtgLwNl5g14YKQXSU4NsTwIbYtGh
da+LEwBLztBFiHoRktAsf7wtjE2bwy/ypHx250XRTLF8tUUk6SoPOVSYBXzI814RqO3rOOVs1jhk
4B7Q83ooj00AY5PL+AJ7U2R7ocIl/DBWoWcjUkJZeA/EdbXpCnFC5YB6oRG9IhCUJrdItvtDJPB5
68BnI3iFsYRjSQXGQ2IA3R1tosvRaXVQnOzTVOLm5qZ4cJ7v2pxjKppkhUzKDzYO7bMjYY0n1maB
THuvA3OhkGMZ53i/0HQrDlFDrK48U4oFxQ4D/Jh+toTlc0TmiqMtLpQPnNfZaJ4xd/R8z8E5veEc
1T6KVf7VbCDzEK/C+OJJWxLomWk0DqA27CGo7I3ag/b4xMAodWCMGRs8t1bmGJDzwARC4lBIEnXa
zxEFyyKFrgJ0Bk45Isfn88dtxU2pAe84sUeW+Hm7T42TOe0B2GeyCLMn7cxVx+A8lYE1xoGSEcI3
ZeojWKGn52uYwsCl2zQTbk6mNbEs0Oi7mIGNZ6L/hFFOBNUBc/DX7hYepgz46DUNoMWY5ADo88oZ
ydwZpPsANno6pZ03uBWJeKBZA+yV2SU4mnMbCmjjcV4/0NEo/UIhRt6ncXCiIpIi4rB7Ng7+0EpY
jzyZn3AWeFYeqAoW3TA7HSNmRGdlAkoI2lYrhzKyEShf6vwuEQzwBK1qMESv6MDpei6xbSHAfbfX
+eL2OVorYblBFiwaOCTkUf+RUNFzvARBzVp3cnaRscHkjZ3rcg0bvOOq2291Al0WypuGi3gJ1WRG
71/lklxc+RH9hDSDy3u4bDIiz4AV8lggkxWuAPpnWPg/OKHqjzlsgPtYBT9MygAOp5w1+uiMPljV
mW2AWECwRKSuU3xYdFW4irJ7iqAY7PNH/QXn9gj32O2eaNhFNGhSfEuGlZ8E2ODMPm8HO8tXSDeo
H4sxoT8i9Mpp37YlhUNgQx51hquL38XtpybUtjFYFdtFNzUFEd0yrxyielPNRbBM8cFohfQV7/Sq
r2gyxPC+pDeZ3WQJeWF9pKvyeGWPJxoC9gTEFioDmoBnVxHa9PumvAXNPWKdhwZBz+qGlh/473YU
ZPC+qy19WfNNZYFioAfc6OsR8YppP+2iNmlCa3lZXeFMMEhw87dqYSUFll4D24XTcufZ40OSE+O6
yR6rR/sU7rRVupvSR4JbU9obxF1vMJ9KWiygEC7RFevJ8yVhUmnPpL16C2AJVu/KkBSpe7s7+itG
Qi4jfhsacTNuB0apqDngvMa9gLlBH2bFr4nPIJEGDdLDbkIK+XFTjkVBbwCjQuInIu6cjFxyflLT
AnOOzow7pHF5TvQyohGaQ6IQCU9yQ9y8SCm7fKDJdmsAEwzYblQi2ubqGduW6gmVx8v94+DBsCYl
AQshC/KVlbkcM8FicVOoAZ6u7GR2QLYJfWdJe0IOYkvotEnjcRoas+xk+oQPBLx1/7U44Z8gw7TT
prs0gUptk658cjuKTOLzdP+ehXLp1GZC6C8mHbA4RAVxML0zrf3UI7E6aG9M3NBP8lPyJ4OgmRSE
DMsy9wHoqMuVojtgFe6RbREXhf2RQSjRBCdRFs9ot0DCQjpfh6fwK/UJtoto2EN8xQZXxhWpkjwc
7EgyppM/wPGMm8Pic7Rpb+D8XP3uHbfEGJh0QuH+HnzS9i7pmDjEOyNgMxpmF6ZpcFTuDo5M2+WD
BlImHugDJZdPLe7e4P8JwUyO5J4GEsPvrRRkY2WL0CxfU+4UDvtq9Skq8pSuZYinA1KuX4Y5wPn2
USQxgCi8z7Ul9SIFODOEFnYNo/UR5JQHeIWBkDZ1QfOJEqHCBsGgE6kpPe40qq9AO7DNhhwKlBaA
yC2CbQ83oJyxSxkkZd/xztNjK2Htih2MFwEVW3ol1dBYnT+7GdNmPhI+yNwpXoc54UQyWzVl8chJ
18ha7XJ1sIg5dqmmyUKJIRFubDrEkUa3/umI7f3k8rpEcXoKD8/EJD0Pz3pCy967PIkXjzTYt0mm
U8bQRpKd5OxmxdyM66mIWAGv7GkR45oPbLLkaCCZ4GQZChYtDwhti+rFmpnr21qKrpEAVJMjn0iv
dstx9jwWV4aXTrQRt6nbxKU/8prxKKIRyD3hH9hgsHWCQ2G06BbzW3R4+uL/A5gXh1md+OXSpWjy
ADETkD7Wn7XpcU90CrHDDNgp53rA46PoCG7p+HmJRh5EWcrHyhstslB54UhYx+fHkrsR0Li6Kdi+
14dHg3kmh4egjHP3Qie2IHV4h001knj1ocRr4XBSPlwWFVUJ91QWnddifN4/mRQQgRLogFaYaU0Q
7SH8stmtZy2nCTErdvqVHtPq43mYnaY62BGO7sDKOJGThQOVoSLG1SU99IpSxHKM9Y2+vUB/djAp
MQxS9ydgGANwHCG3oKss69OMCny3On2MNhnJMfniYG+aCw+ssbhMVEgnEzNWljeBSI1FeMlxnV0e
WVucSkmGFZ2GuIwln+74yxeaLUtUOr5LUDruMB5RverhpQ8rM5HaCSBIf+gWJsfsP+jhtjrP1HjU
R/LAfF+9O7t1zzUh3DWRPAx+JperXI4YahhPsjK+UmXzmXbkRwVFPs9uvjgjHp4gK1y44WzdHVUP
JAW3xzHdElY1VipXSTK2Eq+aHGeXFej7+2GhqNFFJToWMhHnCpam8LbRtrJfJUR1LVr41NRfdPlT
S0xEgNT08xufixIJxjUkcK8OLhFortuGT9IitjMRdL0bZ3J8btnH7RxfLee4lZlPmMmxjFmAhgXF
mL0Rcd38gJsLVizRF/wec0MUQs10wFXXHIKBBl42uzfxdswYXhGH1OohpyDwkVO698X5iRDxCc5F
3h3tHjQB6sNRRsaaT4W89BqNYeLxLJNycfYt7ilrXIV45sKC+9qalAk10c1RuW0gZiEqQS1/H+/A
8PkW4Q4zroQ3SuDy0OEAhCSEo+piFKef9YuIPLRoIoklhZrVLQkrcMotB6rjKypsBIta4RwWXLfE
jiuPfsA1agMYz/GucJCQ43X4Ufn6n3RxABbowFk0zfjWBb1Vo9G16ujiEN237TZ85ulnBQCucUnz
eELZGGJJ80eB7pRxsUoHAdA0/J3fJLsXO9K3ZzQJrGMw2unOKCium+UwhhLGQe5KE0fIXS6c7jmn
RWilEh2JyBuG4Dh7O/j38WGlehIgTUj4BzD5KIgAYPqcCM7hCKK+GkLjdaGDIR7hNLs9IY3lpDVp
JmC7XUH2liIWAwQnVtThlTBIKnCMbbMwBk72bru8IYUCW/X3fUtVtCW/99lky7CExNQ2yPr+a+dL
PVuYNzvGWI0/BIC/E8CgakCoLVfLcOWoSMCQvdCCFPU6DzD5AWFK4p/KWmUmxADl4+GB9VpPWGNZ
0f7+5X13V3x1VX99ed8+0hKXXjtqOCLZ69M7iFvPXtGBCHcODjYfhwWODvknH8k3Jfy//E4hDfyl
p2xonaZbBH5DmBTrNrKAl9MasKyrTzvIWsO0m5YkU//wTsU7+bsP4lsLUjWG4pj1vNObW8WNX8cF
reALCQJdAhjMUwLg/h4Pz085p8pv366tGl9WLtUwvt0BZqPejBtzJq9PMINPui0g0gGOW8AR+hK2
fOSku75oW6R0jMX3UJ5J5oErDGSN0fSZoucnrfV/8pLgj5CBIyMv/TZGuOMjvNo78gtGUTFjhL9M
V0RtLDquSREiWoyN+XUCIDs5PVAQUlNY1Ae0C+KfPEVfg5N/+VQQsv75Sr7NF3aZLR1TlVdSQA4c
NqgcXFWhWQPOOOBsERDJhfAc9Kx3TM5ToHsdsFLvwDN9e9M/6WUs0Y6+nWMroOy6gCfUGZ+P4hEl
wiXIEvyvhMYYfsODXU4QfsaENbPEXNY8S+4Pd9jvZiXyL+/l2wdtDdktlzNN3GHZRoT40LZ6tac2
+9xx/f/25P7y27418ItzW59VceWEXl6UUYAYRAUAB21CFnp4Ys/48S2Kh+T7xyVuZM2E86Or3+dP
pZWmaV7y6J62x8fRW/18pcLlkcWoO6OxHY4egPuaJJRm1HEnsq9+WDs04Tj4uxfw7X45XkfZLgP0
4ykvoqDNnxWN2D1kLFhu7zRC5MjeCgAlNtp0Wb3mn9kjSUCf1lx6Q4sY3B+st874I1hYgQvuXNZE
cH1NrOS4evhp9f/aEf/u5X67JcpKB71wES83JFyAVktkbiXwIY/VApj8QzsvVv20+bCDr5YSvT5M
JGMqPT5OQwmquTg1I/A5TqxtPuPYqC2gEHvK1oAN5KhL3pKnT9WltNUI3LpokXl2sUYbIxHUZS4H
X9q0Dzk0QjVmqADTBND3oRkTq0SMwM8eDiyPv/l4sDgosq2puoJlm7//dWmvq7Jgok6F0Lu0jrsA
xY5C77fy2omxvE+kB5q1NAfr+GA4NDlrokdYf+j07RKAPhwfb9Sqnzuiq4Lznj7eYTZMsoWoCWx4
rgFDkSxWF6dpFur4swnfc+U3EK5QPRJtmk3bKZXc1xNxZ6sFpEruUjIE2AY5MuULxSf6l9qiZT2b
sPt4XdxO6Ay70PMQFhchBAgSpOibuaWDSXvDTjjZzQ+TbEZ4rd8mnK3IdTs/1GN6ZJNB9CYIoRkD
1/ZFMYLFnoM2EeWcJVBoj3HMITdCaMLB7PxAtttUn9UIwOk307ajVtmQ3jBHXxVlsytJTdQnS+Hj
FIstzc5QTZDrxgQrhsQWcUCDZuFbW1FujqDCR2e6DiIKGJrL24FjbZQi64ZvdMcCn0bWO+Ib0oao
qjo3F2cHMCEQ9teca7yTXyxE0Btpc3G5VyBuQmt6pqcqTKTMd5bX3M1fMPjjYprg7eeNlf5xzRLb
hZTt7Y/bpGz+biIJDQsnAgBA7LTfnpXaPLSHpsdZnTFygoiIIGfWQGuBxi969RxW6fR9pvQUKYjv
GP43lJeMSoiEFTIvK0xnhAI/ZxsaeAEd0v4RIGzMGCcacZ5DkhswlCBK3t+Fx3HdMezxrwcx7are
zyBoGDpGNK/hADoAkc7syYjNqILWzAvoPR0vhGqPZh2JvY+3ScW60ortxz/EyPOQWrHw0g2D/dkF
SFlSpAA6p6oBtMqEhJYZEBvICCEEGQJURbKeQcFKe5Kt3m0FjpTxQ00L5BoQ0T3JI74jViM4IVE3
boI73Y+We+nK/LmP89kQsoal4SiRxgL5TdBQ6tPNRBOo0Ma5Ouiy+axp6jK3OB7CbCXvkS9ZlMkH
XwM02+6LN3XfLjPfmDGoG4UgpEniBA9G8wNp2KNGlU0fR/MQ39TtDzWx+btF3CRTVIbiK8vq91VC
1s+pfjMNVsUlDEzZdg6rCooqQd3Z1F4L0V/xcpz2jzpZONAnguG920qVC+QPeMnqAmZ3t6ifDI4W
z8xQ8ldjLcJaLAbrH/nT6CtbXX6lsKLT1T9DTa1JKnW0J/gqr+WsXkG2WVuv5SN868fDtoatxZcy
FCOHdSm6SwWtiuKH8lMVG9P3neCX96yKa/LLyngpD0Nzu/CeW+4WsgEQdLtkn8xZcxxU/YywWX7E
Qf/uN+/Kon+pFtd9PyNd/cFY2yvzQU+n6fPulRXcIIH7ENKZ+vv6RfuyD35/jRZSDxstMtpjAfH7
9TVe9btt6CWDayGxUFaoT8PT4uajdln2/m1lhIqLa0GdlGR4QedeVHPhteiidNWxigLXmhb7w5i4
GLry1G4VaW3yE5qLx8MrU9mNSOIzEpAlKCsIEBzL+I3N55yWEIHQFXCAQ2C5OnXDS/aw2wOblt+b
JyZS5VxMfZsEWudMeTwFo9kpvkbFuJzYc8Wn73tYyQBArfg8I/yYH10k1QKEeEXrv/RTyceJMdCe
bselLmjDQs9VEhsmBi1k8ITAeYieObpM0bn++orAgma740wKzXbN+PlBjODhk/u2/3YLqkcySNCR
MH+r6LVdSFFOeOJZZ09zc0YEZ8LfMJGgma1LhAdW0WhmA1uVvOqR8c+eAWTA7kx/Av4UoWHlI6/h
STjMOUYDUzfmgL7vzuGD1Zueb48jY5mtkQ0cpxpAqifTN6BDE7k1zYND2CWj6fWtnzNXBIUfi36H
KuJG2KsYQIkUN3E2ZpV3qSLY85dk1QERJ+N2+DTJ16JU0wKL7qawcOTu6EUJmO94cGJQB7IykXyG
L4J2nTG/s1ol6F6CjsHNjihRNofJZTKi+ZcGu4/6pWGyCMaHd3DZKDRJCoapj+LFqr65BL09rcJ0
Xuc++WskQQusevGknXySN09xvTnRT6StHSmTOiTLKRG9Qbpab+gwYLHtqQ4QIUOJcZQ9E2SDR4Zu
+FuL6cV0ELTid8on2cae0FCiNQIyNqbvkhOWdIUfyu/qI2QWw5ogGzJH+9fTCyhgmlwIoPc2JYPh
3LaiAWaNB4ZDiAOc017102da1em2A2bySQcoyD8ydvwJl+yVjgyyH9E6A5K7PNokL3r41YfHcg+e
6wCrOk+qC93Ec4T+wskSa0UT6h0qd6jHEhABrulMXXdbi446DeGfak/1dwdeC9GaioNQk/Wvv/9l
xTkOldF2BU+zMiWuuprIE216iu1INBgJrwvIEfJHYyM8ROZTTpoDqFk3TQyvjBgaLdMpUNUGfxwV
ATwlm3jMMbs/+cfFDwCAr+X+X5Yd5HuSIYyQXyDSX5cdNdsZZ+W64zS6hrTHSQ1ZEAk6lUISPVp5
dZa+7DaX6YgkF24k9ubFnTLPqtfCp0M45TKdn/8wsv6naIDfnjOsX17Tt3OGYR3uTdMxfSfRGvo8
Y0Jk+XjaRbWnYPTCI+kTYulq83J834gpmEEZsNs0W44brrFlTjA/bCAn8HFr9P3TtfSiP59+OnL+
5jxmgTblmrFiy6YhaqpfPuPhJNvDueJliqjAgc4NNUuQE1d6cHuxxpjhTSQNdg85va8s+ekeU35T
s/3l94sj8S+/v7s2dlY1/H6ld7OFUNOPyG2AgTkGZaXML6w7p6RbZlHOgEA0/388Bv+mu/KXV/Ct
lZFL9sgY6q8PKtsIkQlmhhrbAwmbFMZz2Ucx4Fvmj4+X/JvH6y+/+NsdUt7q4liKty6WpRTlkeKX
63OSB7j5XsgV907Jccso56d3/Lvn+i+/+FudXHS7TjUv/OJqW2OBLATT+oxhV02O4T2yki+hkuSL
2DBtocqcz4VsSVSo9SfTTps9gprIpdvMnGl1bMZUhtN0xSiLdfOrpPj/2tiFS1sc4/9G1Cw0zdM9
ouaPvzjC/uMb/6lotm1LRfRo2UD+VYUu55+KZvUfcA6gwCumqVMC2zxVf1q7rH9AeLAxXNEltRRF
4ZX8qWjmryTMXjYQZf6f7/x3FM3yb5pVuM4wnYNYNnBhf3tudmZeHDupEdSVYib6DaTohdbEXuaR
9PQj4+U3fYG//LZvD4up3I9V3/PbUoauLlZs9CqmzwmWnFCxiv+0MOm/fXush0JObsu0Iv66MCmj
6ji0aUtvnZ2vgwvuinqWKNqYcQT1M4AS0TdDyxaW3gF1AmzXQI1wi4Y1bt2WLks5K2ImRfzNiVAY
eyaOX5LHhJyhw4HRIa98JtK3EJsm+Bp+Uuiav1nZuHNUbgVoQEAcvn1CR73vyl1L4kbjg8pyCp88
aJ8oJL9n+77Tuj3MxsXc9vow9Rjere2N6kzlbcsuxSRlRrr9EAkjkbz8yDBKZ16DOCjnwqsNHX7q
Sc6gYtIg3q1A/dBC2sLk4wCC7og+fJ3gUBHCxDYYPY/fqb+Sk0uP/EcS/h8Hi28VAGZGycLOiAtA
lb4tadJN6w9DD/uj5viqhKhcKArLXWL0OKR90JMnZtBC8nqbdZKn7U9IWPdSIvWuhlQ0RsLFUFSI
+DDki3YOXSMSFZnSJ8TvhjWxcHG3Oe+NF5C9xNLslE0BVHfkk7eA7niE/wr/WQ2hLp30WAzf7weA
fA4027N3Y66LSoa8c/4LZzeRGU+rkfHfJy0s/Z0XQFhJeGei0ERIylILEFi2JfxP+2hudCUy4H4k
YbzcBuiiIZoNNL83Ke7VRONYgI5W5oQDUFgoOsiYI/mJEZdBlJQ8vR3X5m2svTA3pJvEhA/8a8fo
uif1MRKTjJlA5esz3PUxTkAOHdUCNQnnjwFSLwcz2z8+HJNqPky6xY6wF7Ku/eNsl9weLnyZX8H7
5+uLh+uHsUBPhuySAAhOJoRozc5pIPPDbURt8W55NQkAWspXt9rQNLmFu2fZ67bANROJRsu1mqXl
J4PqFUNfDGdIRz8JAouun8SOHSyvGNx6FBACrDMk/UTya6DxfWo5xIy5cLtjYhGxlO753IlMuXP7
MQtqXBCCd9zGOdmlfoppXRMhVQUlKrm5RlhVsX0LjkVkXAmSjyWOn+RZQdjG9rZ7ZYhAp7F7xytI
u7HHPOUoJLFyeUeJjTu/esxofpw86AomZ+8KIU+Qojn0QDFo+yMPGBpcJOkgFFEJ3lbFMuMAhyOR
GEshxy3aSdtEaRm2jBakBfKb0ZxVlCgOFAVYxwGNIxHgviJ80Ca417sytb8trNs0LWb4EY4tH3R0
aqaNOUZWacqOzaCYZcp846qTYnSuZiq6U9xY0WEvDgyCYEF0m8vJjVEZVBwCnyddpECEcLvPggGw
B6bykWh6SATiCzi/MF9H3Gcj413X6BDsKUdbYWI6x8gKD26BarR07uvL8jy9TvsPBi3AGeMb68TO
uz5kawhzRMswjBnN0KqhlYxu0+KhAmjAaVmUelPpISeCFy86jYzLPVQI/Z4KzbrmDgiwS5LEeUrI
gry+a9w0xiGp9eu+JZrjXtOzaZWXUrcC/Zj0ACVqAkk3nTRtfcp+MuZMjKWcKDFekPAiY2tLo4sH
fLrWVODLs53pqxc6vM2YJM/7JbzzH8GgMiP2VE5Z9jNaYf0+OXxk/cRadCQpjzmTDxFJm+NqDDTY
Au+OCDOvHWWdkbYFDZ15cfnIJHnbiMBz7i6X435Cx+/t+mYDS4UUokgO2s3+nR/AgRlzLF2mdjeu
zwkG/sMMRWt1DXJ0bqRTjKZEriUlyugVaipUBDeavByljgvUADgMlGDfTXEiGJEVJUowCtEQ+dkK
kwjLQQ2oPeL4WT+eMz+fSTQ0kBkUgEdEMOQufVVwqvbaca0rfUjzUR+1j4dGRQ3OcoKvTxuOYY1S
HKG1PSus8HobH6tNas8Na8/tgv1T4mC9KK8PBXbB61poVM7MBerkuin3ZaQsWp+o1fth26OJ1C5+
3z516nhEkrd3ml6i4ql8Q5KUkzWYP6DUQCG2hr2sTa7rfElHYKXM0jndxdvrzeQf+T2WnoToP9+c
yCHqSL8m1L2JQFFw06HgGV2mRJSbjH/pdmLrLFEO1dsq0TmVQ8ImIEDTw0pKdBj9yK4+mmIzinHS
Eo+mIjyy7GVBYBxUj9sEYt5egznBnXtAt7oijxMkaRcrC7JI7Us4DG8YXkgePoYVzI5bT4/8Fuhl
PLJpbAuPFzlX2Fa9HnMEJJIyOFsTwBI+KzVu72gXnYYXsbuWuwUPh9vPB2IJad406NGMQF6umEP5
BU6NzXmS8YBYXr5OP07z4wPdS/7UEP2FiYBdN2N/EYyOMhgaV0TxYlfG7H0fF367+N/knUeW40ia
56+Sy54FZqDFskloUCun+4bPJQQJQhEEyUPMpeZi8zPP7K7ImKiK19ueV/kqoyoinAKA2Wd/ef8k
dsM1uVaIE33DSzf23p4fyYD1SEjuJhLrDwqzIqBL/JWOnOZOchWmE0jbJ8M9vNzmzWUk9DqIS9Bt
b7PgHrbTO0kSYDYopK+Ti806AHR8cET7GAJ1WyRWjIvDQgssYJFX2vN0tKOoX6xhdFo256UgOXg8
oFWRCXLWfUI5nCXDRGjdiqniUakj9ODHL1tBg3ndlU0gI6jBH8LR1PYKEsTmIoNCduURMiKAM3qp
EeZhWQ1Rqt8H3z5PG4wWx91xjfrHpWedMshE4ALS+kArF+VSBspDzMjgQN/5zyPqJgsFKF8iHSA8
UfGmSB+3YkZnQ7M+krTejSwrIeirwuc9+Lo+VhDcY9nHqU/MEPI/OiAehBOMNWItMRzY0RUFHc3y
6kxfHki9IQpA2VQzdOP6NJ9drwG7yIFrQNTPfSwbI0rutCFAIIfLtWkDi0zsPLYVtNZ+Krlm4x1s
v9Lndvu0Fu1JnMY9FFTHZ1QHfgbaitBNojI7rLfaAqwBjiN9dbgblcU5au03pSL1pg8ozDHblV6G
x3MoFzBCTqTxB5V1x/dojOUnPMYjiD3RP6ltTJarZ4t9grZ2NuP75M5rjXS846w+uxNyaHXEEfnT
ekVoj3GBcJXRjX4t3t8puEC1YRB5kc5eS3W9K7PuYXMbg2X49o3ofEC0gyekcmCrHrMaDgjkoqxD
77QRRmWM+l7DP267Nd57NsMP2/Qxel2RXeV0sroNe4U9NQAW65Dxq1/aO0Xf9WpMkpJEaYfHgoLY
HUICIVFgsYucfcWXRkfm2kya1mlgxwMVtOj+ukmHEOC4Lu1ZShyEdpkO0l41lyftycre5SqGfp1c
bkG1gBEYdQZiWAA/ngNUi+y6dQu+3Lp0jh3TCRjedUd7+Jvg+q67dpfpm1YhCwjKLhLbXhm86zDt
BhYA9PLnHZy3j5adIdMtlhYq5qBJWopdhLm5QMM2Z5Db1LGQUNi0iVDUR8A4DOEcz4RnPVU8bQA2
7GykVoGfEuMd3z7PgekNYg0f6eoKWSFf+/mhj5zjp+xLViKHFhsrH+OxUiSemkTeP1icnlo0ltlU
RJIf4Zke3rlXFhlER8o2ysNWkLvkHUkSovQSSnbK9Xv+4Si8+HNm/zFT81dOWc5bdPkoWHJVYKm/
H7zqXjX1UlKRVMOZCfvPeQNgS1E8O447BI+kfkaiXQrFvMbUdQ5SZK/3UcYYeR7pb8MTcK7d/YlD
/FM4T/kF++Igc4Jx4rRNENtPx0EaFQ62VZjfZyndQ/mL6hSdWAbQ6XwRyEC+4F927n/6muKA/zPj
87fXFEfUH7Cx9OrYN47fGn2DboPC+cGq65/va+xltLRf23nDzYRNyv561ESZcwNx5ho7h51Ocw8P
HLUr4vk6su/RwfObb+SX10nHbq1wPRSbFJq/vzveWirVpcVgynM7u/qn0pe/QFyp+4XgoUYitpgg
H1S9b7CLVP5hlru3QKgbUdT89qyr/QJIpDrKkImzUzjqKj+pWbq8s1UJUYGLhQROXmSZZevDxIa3
8JABEK2B2vriZwsOV+/2zr6NYVgmHP1C4LZwWCkJCScgGAxeMoTeF9S/tKYWNClfKuxDMUFpTjk2
6CEgmRn6vKOgXQfbpglhp5OlwJNXAo2t+ttLNiTFBMGixsz2Zl0T4+ZXoMyITc18KV3HJVLZ0nou
K7fHYaC9PPA3Fd65ogEpyAum+IEpMw3Vc3SXCSlAaXj1G9DIT2A3zDTYb9g15dGFtA/m/comRlQb
nSZ9jDDEWtcRi54Qk179Gj1+0C7agnx87wb4TmtwaJ0jnFMLx9NOIOLtXJGSEy4L4GimeZNVhReH
NxnqV3YsiPNAzOJ9IDVhitlyaca6dyfgnSw2+/UQs4NRuvCOnUHeNlOWakSmOBEptaBmIRKq9j0x
+TYaAhqm5fg4zWNyQDJlZIX92X0w5BiiDhWHWMhngttWx2LLXN83JZlRnHZHChWMkFf4HTSRbEbE
FDf6EBmNb+AEGXc0z4xJTrn7CGER8qJ40ZnKdOo+SK09jh4tnYY0Ax91lIlHfATj40SifcIvSIID
0MkSuboE3ZSEuqdjvWQTI7emOlZeqg8IXnZZT98l/7hlKFzhjjLOjLm1gpK7u3+m0w5oHqhEuLip
joojo6PFxTlksCqT8L55EBsDY84paCPPH8mJkU2ck9UNDkDH7fy2m6g1vOFtfKayjk7jEsEmMn9X
+cCfpLzjYg5w7AQ37JahuawSBoi0DKxF4eG0Cq9es2BfdbWIIl0cHUvopeLzMaCS9u96eGhiTY+V
12HCARqQ5ubB5hC+yvCEvivDI0yvw+g2ZQjEFMEgntImwSkS3xvWhYKtDQ9rUc9PkSpoMPk4vZ4n
FDsmGJsyngu5dU1jlZ/8+k2gW11U3Ec5d11oeao1acG+Sk4YrqqNSAIifw2zLAppDwtLzxklPK+P
jX/5SEMCCovIycCRuW8j6U1zfGPC82ZCGGlJw1skApg9c1jQBLZCuXsg9Z9QHvhNiTCy4OCzjbKF
et26jrE+BrRD12E2r32DG+O9qEeHHdiMOcYRNuFcT/0v/RnKPg8bJDvlp3FwEbxk/SIHmWOG18G5
ZAILyZUbeSh57i7H5L2zzS2vp6dbwq5JRtD9w/F4kjin3X2jTE7FU3lLzod1cdrjQWlezMDwRVUm
j8qV1Jf4QY05X33a+px3cOgLl/lFmgoPnp4u+7NvX2GxMyhkRGlawwGfxDXjDiWYU9hZjxR04FjN
vxcEM6nmxecpHshMmtCDI7/hWkDI9GB6fEvX9ZaS7yXHGu80Za/HHwwU5GZRO/4W8ATnCZ28sMHU
19EQ4OVVXOGvzme1kpQH/hl3yCRL2CcG7AjfdSoJP8wVn0Hln7AUqXyMjEHPnNK3Ehsb03GV51J+
y49juedICErmXjHenRIz7D7yDdmCHc9A1PkllK9Fj3i2RLQU3BMZkge680IkirS5Jzo+QYwecKNE
Z425BbEwTMS99fBQ+K+B0gpo+g+4qUCM5ciLjm8Oh4utxtlX7H90wnOXBUxKOmnVPBnF6OvK88TJ
NBJ/0Pi6TUmlQ6zDgHHxlffzO6fy6umw0katyySXvtHX1yGo2atB/kYwTNbjpYyOx3kspVHaUEMR
GLtuLdMoXHnZpn8zvkwGbrp4zm67vIeY5Jg5Sc3DFtKPOs+EiiYS8wBXvq4nDOb1RA76pArvS2t+
B2/J53XxfhoicgTUpJ5SUoEYi4GGmKMZCVg1M1xIMwasM3zhATqK8qGR8n57TukvFrTY/weki2LJ
bPn/gnT5TpKZQrrk5z/+zW9fz++f/+PHNBntz5/wA/tiyRYRMLqtwafoDIQ/sC8GuliiZ7/nHjGK
/IN9UejnNR2L7DyV9sm/kS+6SYotIcqWbPCT/0vkixiufsa7CaYRAUImubvf3OIPo6HVHvM0PXMc
FRni4JM11EMGjoCAlnkUrDc8eEr0w/f1i8n8V7yhSMP5zxf9SXYv3Yb20Ze8KN6RWJmbeK3ALPfX
6DrBx+SnaEnMOcfgxenNWQkVI+HUDIG93zbjQeBFPOausQCJXIFI8u/q7V+/Q+N3X4tgu3/4Wh5Z
ezOrK+/Qus3wedm1EP19WfOSIEthdyr8S1JKaGq0UIG0gecY2yJVkDnaYky4L/Lg9uR4bCnKSlg+
IL45oZGmGtshDl9CcqxY24IfMc4yb3OmFbYjn0BsbF7Lf/1hrF/ww3zdOBksnexEx/5pwNa7m32o
zzJB35NzpI5VHAdk425LTyKUn5RgFq3ZMDuQSoslkLGlo/hAz7H3Nq/WnFI4Ze+8M5S3z9ZTtySx
bmyn7qPFPouhpfXpM4avEgFl+M+tICNHvJ51E/LjZL+n+Flalh/2XnVJMwRcQaMT3qYqQ3TK+TAm
UQ17lTDYtZ8qrdcX157l/pA4vylgUeRf8n4/fAk/jfWDqXSFdOYMNBCvEalyYDjk59423Uu2HoIL
fifyVvbg/lLjnsGR7AdjhHe7cFoaSSAZEHJdcFkLjKH2SWvgoEzJiGd/MFlygiT17TONHshy1Xcr
hsKqRg3ugROY1l0a1Ykudok52bhteEuO2IzoYnqiyfLt4DPljOzw/Aq3NJOWVC1XC+v1sQV3qmMd
vKQelYvrzlJjEUBnuT3Bu18aBsdPPJ8zORmoHtsOrvXV+LRmIX5jw3um4cw9bX8nuld/eXi1kHfY
CGMFn/z3x+JUN9VjuPMlZpl7yl9lQj6uBNGNhFiHxsvReUZEtVIvCvb15BQWSykmHFs4H8l2+10H
wffB8Oe1i1gtkdwtYx35vuQ/PKTyVbrW98oQR+lux3GCw8UxLqfD1ADUXJOFbDzdSEU4jA8fRxTR
C/Mytq4u2cbxcUNuIkjzxFQJPAKu3Zj+JWinA/rtw5jCK7nHUgdqYs6QfOmN3z1ZPJqbf/1gctz/
JbP6w0cQX/gPH8FSbkYqOgEQQfWI8du3tFrIyImNRC1C7TzPOKc7hNmdAuDFsVVA+JQ6ZsFhx0zv
SKhvbeJZDDLIr2858yGHLEIg+kAcOudQUNoehEEBib2OkCESQ7BRfHncRodgTuRQ+IAOnAKzBUQk
KKAkK8TKt0k1gwPMDvzhFq3G5DKx5qSxjPPLiOi7A0Vn+cz2moqCTxyEYzEnFuPSGh0+eXt1q1Bc
xq27L7+qr9ue8XAPdWUGNyhj84Wg5P1hCr1l1uPL/rC99qPHgmJfa8MPqJImGUZkdHP0T3oyrxbp
fZJ96reJxDPgUPfmEuwFhEjuEUK2Jqgerk7tTkNqFfhVMWugY5Tso/GUNJT1ucRkzoqiQ90guyHM
aiCA/HGYnovtQePd4HiKS0ifHPKHVuZRVnSU6N1eHcghENS+/7jvSAesXpV3M3bm1/ceV6/47wby
G3dnsqs87dmJKo/gm8iGH7OXxnP+ZWJWE2w1yQFTfSb0UCZceRcLOPqxKGJG6Cf8CJDlAuG3CLYM
O3ByNoUerHlsYDwaU48CEli7JqnQGRpE3oe1HzAxnjxhv9w2b53wbRqfxCGtNO+Cdf0LpypnAWEp
Pr2cpu3WZCIvEVFzfseGgRuSqb5MDGXEDzMQOM45v5yiGtsbd9mC5NobiSDuHQZfHamwsrZIMjgm
9MI5fv7SPoOtRuUNth4PJOm0wBoi+a1ep8tuCgFEA8is2Vo1uyC/LFHOjxA0vHxvll0CvXcMtOSB
opTAkkeoJFIV4bmcVEvj7b49zXlFVpLrup9mpGzRmgzBC8NIlruzv8fMsA+Cb2KCe76llsAgSPIV
8vSPKyGVqJ+zDypQXlsiHnLcJat+1cxInoCorKikTlAgcfZ7IirlRSGxjfCDlzZsWTpDa3sn64nQ
LO8x64TF2FXFxg5pwlGXwBxzfdm13u1LJoARFprPRZZoJT6kr4l9wRxbmHHfruv7Kyx4LhJlL7h+
OHzgnN5Ci+ou7Os1hMXhnRy30CwEPUy7gG/EWcEsO8zvx+QAmHwZy7CpN0LhDqfw4YQ96yv0QkeR
zeKKgTcXV+jGxjqW9npswfJ/GSffOZBCdco8rY1wKkBGCIHg++PDyGfyzPmQojo4vyjbA2vHpouu
2DuuL/fG43wvUpYswjPHWe6i4uIOINiUqA9W72Ym5wRDJdlpcr2ODl+XSUtTiLZXv9LrSo7ri1dL
McjdSBah4vBKzsqAb/wa7KAFeI8ZA+zvlHSmnTmBNko+T4/kt3CqJ0Cl8qV+oQi6dKVbk87ZyVeg
fdRfOiaA+AYJkt/HJ2Pe96AvhCuThUrmJbHhw7SdE04BA649JifJzcv3mm3ZebloZLOOHxOIihN6
CR4ULDVuSQBJsWYx5Vg7FbCcCGI7TIddHt7WN/eMDUfsxfKrMPxeo+qFLkk0C6c5MUdUzYAicXy3
EnWnEbkk2Hz8WoJ15xvGAHD+uDvcpNwXcTHnKdHeuDXSrfJGoAZ2HMHCKTS1MgceoupTCw+0ECCN
Zglb4r5gCjxJY/k0g+Iny7YM5an98O6vx5WFQXfSzwyD/CtwqlF72d9a986odYmxozxI+5k5hAwQ
ieaTdGF9pO4Q3bZmeJvpPthhREJiwOIBQnpmrhIq3xwP+TPratqhPlI+bkDwu9seHUmzI7JDB+h4
7wj/3bF4PsbnyXc1jI2E5+6JxyYywnrN7aqSwkL44gCFgW9lDXgUqp7gF7EcWasHWA1tl75Q8Bw2
Qm2tL4QBj0I2IgtRYfJCA1qPwteHMfklgy7guzwGMXghk/bV3l3QtLNMpEAUbv+iEq8vHm6xqw+z
3KshYmVXejq9XzFB1XuFbNw6vEACvlyjNkrVoBEhTdFjon9LIITrEXIkPD3nO+T61E4oE7z2iE7q
OQ5FIUMUCh0RZtz70lKM6J3P2/XYLgCJVvr6vicwCCna4UONbrGihVzMtKLWku0W5A9tzDznk+uB
c5scuG8QsWfnRH6/UaZwKT3bnjpwe5DyZGy34TVEICmUugpuqm7DvD9XsAx6PLm7uws6c2xdjegh
k8hx6qpH90/0Ju5jI6odH0k67aZHPA55QB0KVqwzPgNE/HMiwbDJUrO7JtoHSOyrmhwnd14u3ZYT
B6dO5gsJGSXGay6B7sKABfdF+qlGfMgBKQWel815ppSjd4rjnzGzuBlRQSCUwgOteOX8zF5PVjF7
bog763LZgWW9ZjPyHfb2WvfxghGRCC18wE5AFGKEuECQtHjJEhL/WECZTtyrGpyIg+IlNnrSABil
dH1sb6RJvDhHAp6J9DiDm+GVTCfaPZD5gduKhDjZzbsge+lhlsanqTiNUhtGSTMMsHd87uYNj6RA
rchckJ7hYRd60lsRp68YfnINTIhKDqg9JkPKIcsddCVSyKEpq0DwLqgzWLzBaK0+Prvd7LDjtoNS
I1lne4hsl8uHfEpZmc8KC94C8eqD78cKrF2/OS74oAfuO5T2Y7D0OxiZM6twDxKw9XJOrtYom2PE
WBGoVqAbWLNuYUi5MhUwMOcfNIq4BXatastPXBU7a2x5JRI4Bd8PkzSai9mjwRvxfb46JXa1xXTx
UHjXj7dj3Af14siyg0YIPFOgj+w03BTibu6+aX2Sl2fi53fEoNyeoG54m0XISeT5BuQ/AvyePcAO
fQtfINqYafnSvaSesUr52ahuiBCqeWzJLQgkZjufPaxuucu42GWD1dnBprA+U1tB+tpEOQVNjtBl
nD4LRO5OjuA5uG5PnkM2DhPd45lAZ9wci0ecLzi6eM7zeSnIi/cBzSUjTHJaXXYa68Y7b/ExF7lw
BaJ/Gm6bUVWFZiLFGQLjdHHM3ePCRB+AKWSpvxtxDxKZs0WMrY8s0mNnkq7vyXl5fcFmpr3mVzpc
kxtjsUGouJFRKtFB2bIaQv0Zp3VfbE/SU666ZOQ0ZLHq/sAQS6h+p62scpZKUeu4pb64tAmOmhw7
rzjso3VbX8KWZJ214TeBubiFFt819/FLuhVXlVBLIAKmp0c4WJOaDNjvYKhqSV7mxZO/epIEr083
x9VTr38/vVoQKejlvyDCC8J6ZupaW5rPIj6NqMuYUQKU8TyydkdEGeTUzW9EcwLPs/a3vq2v0jvP
YMguK0tY6zhiHqN6Ju4MIqKFWYa5IgRJdSYmbGtIKwcjKDE8DKmpPDKQZyT1CvWPy6VKyidyrhe3
MSgpwGm5OHn9hgsUUheySKO7z68mKv8RFYxnnmbAXDN8bK1X5VWJ9cO8xiMIeXFYw9ucv1RY+odL
1tMcmVfxVTwRLUB+TLHrRMSAyinbvRO/8doz41ZoQdXUu3xBxcrg2V9Sv003J8xwlJYPm8drvu8+
avqrSUynz8YJTMXFXlhFHYm5rN5sqCKygpEBh6IzzqPL23VMCjJMzTsrrjOracwkW0uKJ5MCMxIr
+xz+QNzA/djhKczF0lWD1+BYvE9wUUHXfYPrsHQicCoZGKWaEM/nDH0faOlpW2+rtTA0nT+vM8qm
N+Wco4oUsyp9Q1QH7+TMbmJpELWDHMz9HkYPrV65Po1ZWDj78OrJjYm/ezmNsUviak2j6+fFcPO5
zR03IJfBGllAdS0Fki19VGsUEUG+bz6UT5Wgv7czjS6jHKialgRPU+YHeocv0IlXMH3VBYTJvCva
ED4L8q9zRvalq11JMWijS0x2FR1wYzRRo8dX+oF4E7ycXowdcazpe3ccn9nfSHWRnzjeQLRI4aWM
j+YK1N3TxodEnpAhU1hJeZxw/eqRsbvWM+IeDxml3Nr4jN29Q2g2zGVYOQoyqlk6qQhCueueYJzN
tXaMnRcWO3K05LnENchcVpgcKeY1YdtRjz5g06n09Og6toW3TInpal9eqByI4T6S3H1MeSvQVJBq
QPoICUC0FV933JuxkDbGJn2Ax5N9evi0A8Y9ji2zR8JBGyuG11d0F558JJK4a+gxTBmbpFCA/Kw7
5+9o5fOn/TY4fj14xbQf6wHCU7X15YrdfiKmYP+WKASw63Q+hELlxfMnWF1GdQYxcmXHp8teKIJF
2zXEW+fVGRMn9Adk27AWlGhpoaHOQ6fz0uQKPzqgloEHQmjBA2pzTL0n4kynBXkX4R5tvrkUI+gY
6hBySDD03G4XghbrFfcHUibh2k0XuNfg6Qa32bCkLq/eTFzoOzOiHOq0DYyL2Fpss93gclkZ/L8J
pav/dSigDq6os9Jxvhf3bLngZmexaGeZzc+u5m0zS+0Vii3r4stOJMmRbIfSY9xnCZcFHOoyrjja
sic7HoR9iQ8JLRSNGC1JdSbCFSQHFEZkLnmL24NbJ/aHxl7Jwa+csnKshy1Zq2L06aZ5yF4UMxAe
tHX7RHYnz6twgq3PRP4+S8xBkDNJuTh7JpvLRcRffoey8XEUz0zQyZ48jtaEAITQXbT0ot4awd5P
j4DO4H1F0IXAGjJpQRcSGBIpKb8Ij8rn5RMn52EpTu+DB9vmNC6N7OhbdqgDaSmQl6fgsXBoCHvu
Y8grYsVKICIO9PBZPdHLgl6Ki6kwEErPcpgdmYgyUojpUCh9ZhnhXcds9xsDm/Ir8QI2CkVWTRp5
iLj+O570KM5pmqeoSwqAXuGkYGfytFjDc9j8xpimCNXIz/Dbj68lfv8H7GrIj6Xj5LzWxX34BkiA
KDszI4s4OBF38q+xMvWXr6boNtwH0hlswT+9mpRpt2MBiN0BaqFhwXuQrhDPQf6iRsS6zDED4m5g
62oi1GiL337eXyHI1Cf+5zv4CUEujoVa1+ZDvANZGEe+93kIRd/BQkn02+xff+LvXof/5/v94fUE
rP/D9+uUknR+ZHziq1/O+qAkjMmKL6BGv1Pg/PaVfuJjMtXJM03nk50ndw7Jj/CcIKagW/p3Fdoa
1qBf3DTcmdyepsBuf7KSoFjpLjfaopDuei2ke5lOrQyGoQp5Fj3O7Veo00Xf+apnJWbrG9lqKCJI
CLCqC8fNabdrsJC+a8+D5T8A99j6iM88LLDsV0IRVMlBSmqtvrKs46gnWrZxLcm/vBNC/qaKxr3L
Mzlplkv/2/7i5ngZ6IWxvdrtvj6k5wfO4OZNmjAwsjJbCYHwM9VDfO4SjVtj1ckTwtlAMd/bCZAZ
kJXbx8fd4HF67oNLYn4pc8SEfQyweeVA8HGZkIgXDCuRK1APY/vFvntgFIovooTwVRegQvgVhQ38
gHET6Tcddof3NgEG8wcEab4a27H0hszEv7wZvCHqBtgNyxdzcfBLQMoR6aaUNo6Vp6gSuQvOjKu3
upvfSyySfh+84rBUZw+iecil4KCFZnwM7EN+7zG+hbT1HIJq1uJBMjbl7rSRX+8AmuA+kMvZRtRa
dp6O5Z29bz0kSkRUuobIJ6UnUPxVdSc9Zb7Dql6/2ur4fqAeCMTDb7bpUvQu3sYzrkJw5Ww+srZY
eTkwHVAOa/GFecy+x5l/LeLh/bERY/Udbh+7qsXwyiEgyjcg+BQponyQv3f/cQuzcPvqurDkRsnI
/3BNJtDUuy8OUYpgiHM+VqkPkBbkDp5DcsOozEcPUfIosiuq9eUo+AgSRZem326LLbR3MhBPSd8R
p9d7Up9CthHQMu5g/iXCeznOg75f76iM2emMBPGGVCaZsW+L8DQQSVKcQoIziNO4jgYx+qGovQma
nSH9VHnGw7OVxbCpnmmwQ/0Mu8S4XMO4jdE0F5Dyd//P0K9iWqwMvhUMNW49Y7MKrXE+fQSgY98D
JeVb8WH1O1pH+9XKpqm65Vi0r5qo8P6+0hRdXqXm8K1JVHxoQr/dZKhHCUUn/2LmQHZVn8cpy2ws
Rw2Wc+wrmHjvoYxO5rbNwis8D9usFP0u6M/81ar/4zv7eY9J06x7NGgDRaX2MEupcrMgEnh8VnkC
oBmLtwiYvIJa5bSq8W0R4w6xw5mAExiZdRC1CmcCHf7xPd3akxtU1eA3bj8R7ReMjEJaDay/r4D1
WRaW+qrdk/5JC9TRH95+Zwe0f2mm0x10hVTiOSauwL9/2V1hFU5TOJrrSvsLJ6CgPc/bm3/qyBEA
e7BQ7lzOfnN+OluU3stxoZFIJhzNAyUhhkP9xDGkX8GmgszTsJ9wZLUEA4PaO3XRQ17e08uku7+k
w6uh0qIKJok8tzdZqph5XeSdw2cZ+hcOYCKPe3G7cKptVhorkvGezvVpu8zhu/D/jDLEQ5wCfWvR
A8Tb43InChDQMnajl8fe2GsTg0CruAeTiQ7Ok9IsO9HqqgGZlq+tm3O99OASPTBVckoAyaaeBH02
yqBVyxIrLeyxPlXe+xjlIfw5C31NvnTrSlhEUEKeRMh01gpLUjFRIodupre0dmmaBLvui3mNcKgk
LaBDACmfOB4RoxPeV014B9YpyIDlqSa+ybXF8Ifdo3u7PDfExSNYU6ehVOAP6N8KynLaAKkvyQqp
jxRn7ITVW0u/ARa4hTNp3oqXJjxNBfyFbArnG+dkMuWvMGL6svc4DshjtD21KG+dDSFK9/6JZFam
9oIKj2quk/vuyYepSvAGUsbJDel68AiA3v5ckUiEWJlGgOmqnlqL4xPBUlC8qPRUUjnI9WEGV2PM
Y2wcw+AOtKoSeuERN8uS9p0KTGAnUcBj9e2AFo8B9E287Y78oEuESCiC9+u8JiymMofF2Z0sUyJ7
o2xLNGcVamt03TRuSM/HJ767hCsN/jSuQvU4pXaDgJIrl+8wtSYsafzFm0/klXeZ3gLRGjokB08c
cQ7UdnIjIx1EDDZwxWlJ25vMD2p4Cm5zArBkHi4z0L9q5uF0d923+P8CmydN49ZSYyDZSP6+CxRf
cD7A1x5xSfH96+Ei7iTG37zDvSF/ZRA6ReLsLbBph8xGkgl5en2A6nE3bQhIgb6C7XpD904+DOTa
/AARRxgsixOSLEbGPiAv3F46OAgXjZXkIa0lscOZ/2GzYNyBiOOLjQzl3K6vb9lc4LWDOxOn3Wxl
20FpeGCuuFXs9enu1QcsuNscxoY8M3uuK0839hb1tJLJyjLihhI6msi0qEWruCWCBgAO0oTzTuPa
2gztLJZASuY/v0Omoz5Xx/bx7cG2L+SEKvhh6tHMQDo3/xPAln4L/UnTwrJa1aQu2xMKC2llPGah
pEeEdT9EwSWOrLG5U03sCiKuiipkOu2+mKGuLKOHz/sYGfOFC3CMYQE/qrfaRUXT4xsZae/Ou7U/
LZjmUTi/58thmx2eDUS8pIzfRldycclCRz6J8dLNn6+vZI1E1y/1HQDanGA94FN+Um2Y6B4xOgpn
j5Z0/ZLiZQxBPuRPtmP3p4HRfcSHuTYTmKRQlNaJwMVB/xMswB54NjYXkYSDgfPZXODCxKgWCUEf
Z2eyT2DlHjFGkfpVf7/vLQ/hdQAQva4+Up2nBUDSRMFqjgA2/dNrvhB+oMPKifvWHSZARlZ85p1y
mbjmKyUeorNI1MIh96RGBLKntPOpe4XstYm1rPbWVJ9X0fnrvi+MhAwdhh86nBc9NAnGO0vEqlMV
Qbm3sNxwFmQotfBuPNv5jmx5KOnD811JsnatNEGWPUP6lLcAFvC41WaoO5HTLHCWHhFjRqRwQyVT
XLNA+Drr4XVYFyeoi2sPCyBS0/HlrQ6tqbG6fHV+Ex2jS0IhD6MjFjHO+hbiRfAw/7gVKiQxieD7
5bMKk+R3NBD2ra/BF+6awVfX8rMmLI5CRZu9lsickOdosY3U0NdW2e79EQqS5MIBmOkJNRPpkQvL
AHGjlzlBroAzSAAEZDfjEphIK/EmgCciG+VKRugMm8dpmr8dDmNj04doKeJToCEPZ0YjHHxXLdR2
o2eeNLy2ryaOxwVBROlHc0MtE7BWarFiJgxv+XHSGKvzV0uWBXQiEICykNTYodDh9FTP7tHthgiU
QzupYYyP8HfbHrMZ5VgiJP2+Ml8yqLCeJg1kr1wgMnlaKj+MEQIPknk6wHAMMHSeevz/DlHLUkJA
swRDhk8nIauws0Yaa0pIvPADGEvdOs98NFbKiqtbA+1uVRH52R4DkCLJ9gZQGL8RNyG7LS5c1o/z
1/WMKRPr35igx0Uf3j7ZXZVF+SbLpHFLpJL/6+OjkOL8fHqkrJf8Os3ScDP8dNCy1NZoK2IhSEhu
Iyg08CMpaIP+dyjALxLUKAb+x+v8pGCx73ftoeSMM2Knp+AMzMkJRGq19hvVoP0rrcyPr/QTAnDN
rkPdW3wicR4uwzze28TpG679knboAJy9tm+jdnL66BkcXGdfQ7H0O2rX24jRJ7SSOpKEIgGhUO2X
+AfST3kB/YWrdnb6cnwlsWFlYZdeTl8ixU3MuQRck7kXIAiPdSIYSOiKCIidtyPkbopXIXDD5wQC
R71K2KxlYpywqQnhSgd2d9n1EbD8n9/4f+skE1SvJHsQ14p0DNcTglZux38usf0///v0+cfH5x+n
1z9mr9fXrvv843/99avXP6Lu9Hr++OPfIP7q/vL58cdr+/n6x3b971L479Em+h8/SnF/+bp/CXMt
gxQTJFk0VFOrKTsaUMVfwlzxW6pjAp+hsSVbVgiC/yHM1RUGd4Jd5f/ogPxHLApF2DKpEdi6OEXx
t/6j9PsvUSx94f/ctCWEwT8+wd9fmWoaJIagDja/v7If8R+luz5SPEoHz7HmN7IZ4ewHhpraCQpE
DkK/VC9yDKJ0EyA272NzlgtVWA1uQR4nEt5QQbnl5J6AKamJrkZHy20Acyk5IO3gXV0+1sigHNIb
ifSgLBhpo4zU8aAQQMGEhIv3euEUMrW6SDlE19sw6rXYkLY3aaPpWzOLZag4fNcmW1T1ah2WR0+p
wvSwk2C+umKXOyv1qrg9YLh8wwrlfD1y2pUSWLZ79t72BAbBP57v1BSHTfNyJHVyjC6Prph6+BjO
27JIBg5pAdvspRhbTEW4SWQYx3GD7p7EVRwB1NCePLsLHtbyQnyFLE7pKcu5iSqFuM1TVGTRA7HC
jaHR+mjtCaH5dUOkafpuwvRPxa/pD8LvIiJVzksyHlX0Ui/M5D7nP5j+1UNNGoJIMR3T4+ANRoCZ
YgYLjXCfXtrcr+bS89V4slf1tpm36B0xvbMswDZHEh4H1F/5890IjGFar0rQCnxJnDVROADkq0De
bpPAdF8GYf7t1mdpV1Ffe1rS3yFJI2Ob9qMTNS/OpmRtDYe3dgrbUU+rJzX3KcZ1MEuMrirpY5et
tLg9M/wiWZQ+6k+b16lc3B7lxiD7Cp9AYk4pkTuICNrho6zjqg20wkXAh4ZSMie6NuccMfBRUW4t
necTXSMffwXw/LdevoCcSaLkITQd8FiyYWwO7f98+ZpV7Vd1Ov61Uv24Hv3yB/25HpEP9D+JaRJh
l6LmF732fyxH379DVyVmRFVXSSpl4/trNZJUm7+k4xMA7VdVNmIAkr+WI0l1CHcyDdMRsI5YkJT/
0nr0d5Dor3eOm5aPb5q2bv8ExdxvNzWtD+f86erev4seSTRIRJCLOA0wQQ7PrDGwnBwNp6mIauWQ
xkT8wxf5fyk702ZFtTVb/5UT97sVdNJE3LoRRSeg2DdLvxjqcgF2IKCIv/4+M8+puplrZ+28FWef
3WYuFCazed8xnvGvWfJnU++3Bsdf7p/1bRNQF0ZhbTvXbHUekuaN2BeFh0/hn8AJTukn7w+X+3UX
9dfLfav5J+njvrWuXO5GMbSAt4Di9jOPO7vOMInwinmYbGDViEwW+r7+31/9W8/jr1f/Vio6Kees
81LSbHUKP/DeK1BQrUOC4wAKRA/FK2GUXrqU3Meo+0U29urr5vzhE/y6Bv31E4hy/k89iKJzfTyt
nIdOlN6A1CRwGzi6qOHAN3Y7w+tx6572UkguEaqVS/AAZr91nuu//xSy+J7/by/7108hntJPn0K3
0nNHK3kK9YBKwScntKjul7CQNhV5NhLVmWSfjUTS0B8u/Nsx/1+vvS59Q+VqadJpTf2UrbJlupaO
2zHDrXNMBg0yG7TH6ExpJ/4LVfffrvzC3POXr2vBZSOLoIv/R/n22C9tob/MTpOtuuSJpuvzElzw
UJ9IznV6xa2APHUbWsMpxYPhLejG8uThk3eM6eA8RowFSORojDvzP/VurG9ZDf98DBYAT8PCsiR1
1W93I5ezhHePzwX92lMPed7vHO6ENlRg/1ijr2Bgjb6GuhzFeulvN7Iw3le+6NzgcRYxcGgI5X43
IOw40Olkv9mnn4MU0Zx9SrFGNwBwqylshf4bB3VsTXEZUA9iGw/5N5myPHKlLRMO2JCIr0yvA6QJ
Xn60W70Uned7YHAGeEzYdOxu43qMopZ6zw47OZskDnvQEV8u+xqWW7c+dEcnsINw2xHz3iGdoClg
VFdDujkUmwTKRB6jRaK2lE2Vi/0Yqr7sml8lP3IprkTr3nvE8MyEhgrksFBwbcc60jmTkM6jJGqD
mFDz4WUOWBioBSpwipvI7mhflpiT1bG+SgSjhMoUJSyU33YFSOu9esSoodEIfFynjbedAFvrk10F
7kKZltGT7vVpgsb+7MOK9ulmUb/rCy5YNr166qjTB1q26kYnEssiKSiPFzYGJV5QkYzWpYfVLinX
nYmSzqeP4WXMjRq9QiN8jSRAEmw5xhWjGgTM1Q7ucKP8nFQkdIqAM4lWRXen7LOZRcyXTM9bW0mQ
+jqRsb5M6OZhJu58NhNr1ji3gzrSogwW2i6d41yc4i6D/4r+xsK3eN2JGjAFZT46lUgg1OoIZbo0
NKeGq8XPQ4rxvVkiN6/idkfK1EIZq8OaiBTUaJByfCh4UWdIlyVmBK2h4vrX4EHR2XSMseUKqQyN
UnY62yFgB78DcVaYZLHO35eMp2HhE9a7yBevlT5mIcGImnkPNsbMsLPzLu+zhTzFyGI22hTCzwz5
/rKNeevRcAh3RMN7qWOBmtafKvWVuUl9AWzh9B0CnzLA2J0XCDwST1k/Dkp4YsKWPAkYFQVtCvnU
Njkd8n+SlSicYup3LpQ7h6/RefkCLY1HA84zVfkegUIeXcLHw6YBhmGKQKkrFaP8gAVeGVEQxApO
H62i7/Rwz9PbGH3uCJkiKv1Flfu3PjZqy9EgdDjSWFtL8XZyQ+w0q5av0Bw8nZoCKTrBy4jm45hN
9qWvTpI5qiD9A4nXsPbUGF6RMrImJqJ3enyXIRmMQIlzei1rhJ2wvvRP/PAADESKElaStwsr3WdY
8e6KBKQbGG776RFrTn4BTcK76BS+qYnLXyf/tHWBG/T1AeW4ARp85rQJhbvtzNpwHRmETYSkMNbn
b1gc4+34fgQbODLHxvS6SCLU2vLqNLr3QCORXYmhapCGYLUxCbyRv3laD6F2l/ozz5U3tKEnSzcQ
Oph9juZnJpZR/tVQDvXT0JwwWjdmXGAvRiW1bqYJGk4FOA7BtAzOnjHpUOie4ckegmMc5+Pucofc
t9+JLyPOP/j0cex3p/I0m0O1Jxnvy5xlYwsH5cDgT4jbJsmAXvQUTcacuWNyCZulus8nZ1JeO1Np
jDJLGpvzZAG3C/eENn4i5MtQH2vcvadHvBla2LGojqJSmjPDZJP8mC3koX4wAyWoNTsfIS4BiseG
/72ECBmJ9IR2jnQykAaAqk5TqhejZIATKswXt1EzzWNmzT3ypHkxr2gDXYSme9qdqrST+EjKrDtB
ZAfxy33F4Jb6pHHvE8rNI3nSfmqMioK+c+sdSIjdis7ax332YvPHzHGe7colI9TdrtXpC6kcqij+
pI/Oc6qzhFli/rvPeLocezCgZ261kscE0U6BjBhjbYrEhpLyjFwCUfR9rrcAcnilqfhxI2n0tdTV
ZERi6PUA2EybjxKZy9vD6n6EnD0TXUqhwENwFeB6SQjgoY117KLtPfeJWpwVk3pBcyg9JjNKe/jS
Kwa/oH/dYotUvASx+w/N0215Wb5idJPP6QUAxChdIMMfdfzumJJyn2peEV1H6riJtEm+A881Pgf1
PJkmUsj0wLzhKFC3KfOZ1PqED2lax9pA6xebYnGj+dwZb1c5v5+LB2WMVSNuw4ryas02Og30Q+O+
dwJ+zqndoXr4wt0jv9x0+kIwap/6Wl/pI09THC2gfVUeG7LWDCauzqD01YeAkfetz0eQjIoj0bFv
cmshUdoXYEwok/hOqArhfSFCbwhHwbTi8vcX8rj/sI367YZGwV3cVboK56hv+7dMaU5mc62y1fYI
KJPIqeaMqcFW33Z1AEWSCOiFoA7+/WXVX8VQ/7lf+c/LUrL5ddsonSsqhjS3VwiGetepumV1Rd+y
PF2dCwAtcontbANEkArGIAMR8YHalWphdJo8RajevPOlBOdZ5uvTv/9ghv67bbXVNUVpSTY404kb
9tOGttAvV+musaH9CEeGndkfs3i/9LPhHcNJoAjZFs3tfRjvDbuPB8iW2fNgevZm48Ju7TFNrKsz
wreCu+Fq928h/okcgdDcljEYTJGAB4OOM0LhzM8LV7bBKe1pj642pYfZ1R5tCTCXnD6nNPY8qh2T
321XdtyPNa+f9zaTsz1624gibd+wdWZRyZ68kNa8/BhxC7sj6HDoM4Kx6hyO/ng9PbBMMGV1ffJt
bHfPx6K3nNt9Sh/RiB+6IYaATU9jI9ax42XMVefLO39/wNbijLi+HrLZyO35xfb7H1s2ax/+NqTy
099f7Q/hMkvdEfpMfuzbPo42bDbtSe4ug6i1P+PNm6/gIgX1Qt/eDRobXGPo+p/Rkj2XHfN1vnZt
EAWfgvUG1ccp7GBRwHtbfvD/zSugE+qMu0TQJ26wfPMPI5L9cLWxB91DZEUgxIKK0tjp2GHXnsQz
ynBxWNvz3tUhTnDTdz5frsq/2rz4PhJ7ztrdiBi5FJPGaAOr0+UWO/7V6SE49Z/92p4i9neYu/Fy
sFK5JBj4/HwYIUiWf4RneWOv63ko2pxXtD7ZMy8aklPUCw/+y14Hi60zU53e3Q0re0ypC0xubzWc
YZ8c2mMaarU9CCKLNa/wnGgQedOBaUeW+3G3+5AkQHCGXW/AL3K6IastiN2vnQl5GbM9zTi7hwTB
rlx7dmC7HZj24ubED3t4s72ApglPlkQKZzhT7MBbfKL943aq0SF1e7XXousRMEl7uGjFPGVv2N77
OvfNO/ag4tmzhMd2spcWu1ZsDqBjtnbvaDheVPTesRfJDp/LO+aOzxAViUWdeDgYRjZd6cKJeULe
lxc4veOYdBTf+6RLjf7AshfDrce2Z8oKAH7zDZzk7sWPaNI6BDZVHjRVv3FQPgXx2e4jwYmWMZYN
ji4xQ/bpsvlu2ZIvljF/9xGgKeBfmr3aH3JSMOxl3J8UNhmapCl5QEXs1O4/vNHy7LId/lLt2cck
zmwvdRiZnMS9YLF0vDGD8+IMe+tF4l7tr37w0djcXpar4W5QYo+KwG6sWyJ1IhIpgAChVyJzmBAL
8qP7TO/cLZ4FKxHxwajOIXOmEPWgUYqfB1iPxjcj2vYW3oJPV3tAkWeTj31jL7GXc08QcHB2wj8W
jvpoFDDhsjl2J2z5ZohPg2J4YgqI/nRo/tFZ+n5a/3lyE5PfT5Ob1jH1TLszuaGgdT6U+OPt7mMk
RNzFwuVtnaYOYel8RIwr+zlj5hoeBg+6mSvTpmfJsiSWccb3H9YD+XfFHArpCDgp9luq8k3mJLXt
+6bJ23RlBadBG5H2Uy2RcQDTq3OXvfRJFin1EULnSJt2Bq30h3VQFcWpv9yZnz7At2n/lt5lqU6J
lBcHQJHD9oi5CQxAWu8tO/5mSvld7qObY3IRDXMWedpNfn3EOIp8+MRmCETDIkMCKk6Nf78s6b82
2P61Xv708UQ15KcHl96LZ2aUmXhwIDWR5tkcKfKptqsL5mqhyD6+yERbmOssYt8e62vzE2vanoB5
LZZkv+zLOFfICmbj1a7YBnrU/9hkUXn2zIU0VEPph0sctQmAacpmrXuWvYBe9PzxeZqiT4eu1to7
0QUe74Bm/eELdn+77P70Bb+NzLYs5c5ryxdcJkMtStcZvKSUtvtr+rTnBCagAzHRjYEZ65csoszV
ttGXbYLkEWMSQzK57VfRQZqJjOkL2decXjGDr1I8vMSki++5MuYGYe0oyCHK/mn8iuHxl+FDGfiH
/lmH/fLr8ynk1GhfkgIYbPlkLygJ8aggAJe7dHPdw+D8Q/lLE9W9v1zQVEA9mCplKFH1/nlA1Hnz
1Ou7nK4QNx1StPJpeM4QD10Gb/QpqeIgAPOx7dL3QUQjipKkWjNy6X4rB1Oms/rwhfz8hmoD59Cy
9fWPYkojxsW22gQmWwuKtjCE7fvZMcK/H87yb4fzT5/+W+1S61zLbqK905XeA8ZO/UX1S87Hgl5f
orGsl/WusEBl/pE18tt9J1V3sD+SiLz5VjSW0lP20Etx2/BwDGBkx/eDPqsGl4iU8j/UiOXfzCns
bFWFAr9hqHQ0f31GWWreLsapTlfwp35AHvINZ6sV4uf3ND/ZFsI15M1VTSvn7++vQnTwX8fHL9f+
Np+1SXm6SoaVrvoQ/bJdmfTO6vwNQRTa5nuMfu+C8eRgybN6rZyiy/yuTjoPtmf4nDJ8sS4lkjfp
74nz4IwLAhVLZx/hqdlr2eBJgtggE67dRxF5tXUyHJGpkI2HARHtCUJHQk0bW561SBL5QzQVncuP
FMfz9ARV7oJ1A282vk1S2NlCg/5w2oggd857HLgIZF2gdOmfArmx3593xEkgMLl3/EJAC53+aYE3
l7oXTT6wWQULNgUuv2VuvMxPH/DtnTSk/4bZAKou85ZwdIm8adgTznkqUSjqICotYhYWfDpERPWK
DdH1hITxGx59CempzYRocurdqCi9uTGF3XAAoXgI/Ta3gc907Wdjlz626XkTQbkXhThkiXz6GG6a
C3iA7ZqIeOGUyB/FDnWTsMS9yNezUV3p46rBmHtl+6cgn5LQMkCmAJkNIo/2HsFVb7qzabylv8qJ
1YHX1vGJZqK2KZZncAknVx1SgSr2FxdFmRlVHgrJOTg1XEsP+zWWpqhqnkyEfNY7iwQe4AGQBCRD
CTmXyBFDeOTyFc4bO+Bm3HAfP6loi52SoXuUvbJt3/h8iVprl6BJcEBTIx2mSA3X2vDVdWQ2Rbkv
n/pAgl5kV0mKJ61u8Sm25sneCtQRMmXiwHi2r7Ae0cteXfvSFA3P56N/x8WwkFaURjhfCt13z+zf
xwA+ekV/i2A4i67UXB6wezh4SGs+NpSBHw4iChYgjVPOFCximPo5x4/v7mWJ7fT8YSHfYd4COD19
gXVCalR4GtMwsJ+v/DY0FNAFDppURcQrOGbp401Qkco/XTxe6UloGTPO8U9HJ8iTMiDV5sprMFS+
wc4LIO8LwPRlliO7J6XtRsAoTbYPjKMyfA42C2/PoHCeTeG46hRLCRdwAQ1SbrBrF2WwHqthx205
j0HyBcQizIEOyDfMa1oK1f8Uov3VeldumqAxGqOaatSduVjoQrvknp062PG8K4je8GGfThRRctRt
qv2mxTU3VBvLAVKAPvxyEPvQpT8yyTZCwDBlIsqvIYYOaKJL8V4itO3yUnQ/iaOgcUiV7IPjJDke
d4SjFGs9AQkGk42FlxYaGas6WtB0LA5RaFctdrk3CtIhPhDBK2mjLodYgu4D3rQ11R0kti//nsI0
4G06xS2vsxXyhj0o+2BVnFghn/R2aKNXiPN6lfCbY2uFhtEaPlnDIEE4GnhVhK0NpHVrVJFLxWnI
L7ARos9FEEH92+mMyoUo0Zs/ziCiB3bFVK474Ox5B7X+Y1RQy7XEdxeHVGqfHQAuAulDduX0Pdbj
JjIn6C94ZDuRTpiQlSHI/5lTLkE60kijndd/AUCtXeY2BbcGHOjJ2yXYlYML+J05v5uzL2VMlIJx
2W/W2OF9kXVITTqmeQLDgzYK5H3+2uwExrnoX4CnHipXP0hjZPGLDpZOD75CWriQ1ZhIZo8mvFiT
bPLq4LV0UGPcqTylttXXFtdEUGCaS8AOENVh12ugEiLdjE5zRpoSkYlYa/AzXXLj7m52mj1fvhbf
FiZNjZpqXeJnBMKoqg16Hy+4MCZqQ+ElSaBHCrl34mvDDvpcSIqjenGLLoHIAUYV4elfuGGEuQpW
f/xE+J7TiUlDlhg1rGN0EqmnBUEjhN2QAJB04qck8IIDHDPAAPUlLUqy4diG3gJQ2FgjMwYaBh/P
Gp167xmb0gkPvvlCWyk61AUTPuhZpwRGQfsKR7Kg9fQqZhW/O9KBq2jMLXovp+lPtURfPAjZMX8k
3yR9oHnQ68QBUyiQs0mSOJ1pEmt2e6gjaU2XgqBfi40HsLA+w9+vB7x/PtNFsocEgNectcnCmkO1
H7Nhyb7STOwZAsJeEd7xHjVxh3EDvdR5TerVmzEjI0L7Ifcck8Awb+I63FdHQiH71E0GbMNSe48e
hncbPu9QdMZU3KUpnB6kNcwRwkVRE0BecSZs+xcnIaqSL0ixOe/dyYpZvAciaIRVgd+QBed+In6f
bJMN8iSMAMksOebc+1U+0yZkHTvNMY/e/ALLv07yiOQcnoJF1vIba54AULQ+YHxKKMWo6XX3uSNg
P3wnGi4qjtmUxVHYQbn7Mi02GBDYodovQ3g7IjYA6zuydQTMS1AgFyAoNrwZqUXBaV/hg3w+Nmpw
A+NDiBAc0hGcXoIRKkVkkd03Ca0ljy4jkTdHRj99nurkKaHitZ6yZCokF3PfxJou5NYTwJkuuIeN
uiJTJLovMPgLCyWot7HkaaT5gA9hTcRz6+cWO98O+Fw6hiF5ZVSap8XA7GXDGzPrRIvhfVKnHp2H
YiTf6Wwa8yd2BCp7z1636yiGo5uzEsitEb8RI1fODc/sJejggoPsYwQmcqQRu7d0Tw/EpJZ367Ov
VtYsxDR/HJZTrByx0rgUmSHQdmn/CHRNFp87dn64gikmqBvvgJNzcqMjjwgogZfamZymAulAZoL9
OGj0bSQAHDOGKHQDkEfTHw1S/zV++bxUiDwAzeOmFxGeLzAu+ejuU4ym8yokHyBYG3JfjtpMH136
5PvEpxnSXMKJ97L4y10TScWk+VCNoyIoTgJi1iPnR+CVWDTxugyVMYsuX8cMy37dB6by6sO5dXii
9yORum4NqoKsan2cxDL5qyLKRmfD8+p1q2G6t3B90Z4q98/+G8pseD9UTLKM3C/aXiVeQlpX9HMI
76Fesn4atvY5LQuvEveR+rP2yXWqg4UDAvNvttRw5rlnKDCsGQCEBinJIzOJPZfR458r8pJoLQnd
wW3FLvZwYXtFRKeEss210IZyX9fGDTavOJc9Zc8sbOPHl9NfvSff496rWnDfIucJx5qG+VnJhgaB
UnbOVoTwIyznRZRoMw0mLXUAZmhuA2/k3W5RqSGqBksPQJCh/rLrjnu9eAx7rkIgTnukpC5z9OIw
RiJC41l7legkln6oXvgrM79kG/phZAyUM022ASCZQI+AmC3rUJztDZgJ1dt7TMkBhl60vh+41VLu
w4y59avDdlRdnWxxIHTSpl6e8HLT0IQqzejfsirw6vbuPbUMFGbdsXkStwB7N5ExVDYG9zWJNWz6
A32sjBnWHK17+DjmWD0AaDVYNshsBF0F2wvPGfP4AJIx4xy3RMDz3UInh0Lp6PAFh7BWbBDTd7IV
lhdvSwvkOoayhDfP18J03ytW1pTZcc2r7N0XF3rx8NGJC8KweLXTzyc9T9HsAhRGCyU84O3wTVtS
YRwro1sAnZFaNOspi1/xuf3CKYK20jrcRtxqIEBsC9Z0YO8dgUZjpoXI0zvx4pBW9SR8gloug0fn
s0KDcqye5u7RCS6QSJAzBTGNdCJMniscCCRh3+coiAnTyte8x7YU3vY1MQx8jTE+zjCdEUXP/p5Z
+WbXBH037itq+OEzcfv320jCKz9G6iwKaYwHMCl2QW02LJbVgAwa+/yp24fukL1vaH4CJ6ItuHkG
XdK8pbUxxEHKnM/DpPpm9d4E9j4GN/vhA5oZ1IFBQYSWcYrSml4jryg9yTMNVwshfOXwZXHuMj/u
2VRAgM+dUF2dF9q6O+R10xvWKrA2jrl+cwH4XRkIa45V1YIpPmDgRdb+5rIU+fR3+9hEkSYM9fFB
Zh1iaPD+AsGZiiy4ul+Y9hXkKAM7bOfGEQs/xFQNvCBL1wvddeOew2xw+lIs+6CMoEHRMS37T3tF
fWpoLYw4AXUQIyLonUbcA2NYEiLHYYaZxFN7B+YIMma/0j045o6tTuuI8DKdBim+jPdEHVautD4+
96eZGVmcoF6OeIvc+4KWAW4x4n3BPDk3NvLMhjga2EVMz6G1oc0KnoaHy4EWgLDOYXdBs5MrmR/v
iDL+4NZXN3JPnlb+sQuJ0oNSJNhgD6S8HtHQmImksAykULOPl32xdYwpqHeNZT+Ji34XVOKR9wOk
/0wGJtr01FWe8zjz2n0Q6EUBqwuPiS6X/bg59LDvLmjxabJgpjPDpEdTOXwC7DqYoWz679V2fO0R
07aqHLyVTjO9UYjUlznLK04swhiWnGMAXczB07OAN0IpQ6PqCPHJladyr3iQNueWn8VaWXRXeW+L
DYYDIOcLZkqtZ3Btony/nohlgMt2vMuOShCnwWGDOKITv5mqv+Re11MK+3BbgdRN7IMeMuv41DM4
Rh7pqcfMSNQIqGJQTlzTFVYy6D5ErB1rlldiZGh8XkUbl7IipYEza47NoTl4BF9bgqFsQ3BO9EAU
TpH0+4t7iIlwiBR3AkSj1O0XIKOlyvIMu16l4dOuIQECwXzZ1KKtqFgS6g5AgkXGl3i09P2NSGCw
7tSLmX2WGi/cnYUYew1/SdbZgRBT8PZ0mAePUCXnD8XEGSfiMz4FZ2Iaht2LXaHLTSnsa4GCmZjW
AiCeuvfs6Uxqj9EtgtR9eF6ChHUEGi+5U4Mt4KNQ9p5LrD69K74mjfo/pmQbuxL7LEAPpa1O3sNj
KwzQKwtCES/1mpXq8iUkmprIi9Q4cu5guDbjZ+tQpVMBLVFs+CqG1CNW3EYa5tQlEsnmgK/OOF7d
PsQXYYHhvHYnvc6WP7cMPr6o0lPiR5+DgN3FKX6ix+A9ImEkfLKhjHT/7j+HlPR91QPEETwQqwM0
iWFxDUwaMRenkwRFTr4AVUTgQePsHZ/rKUKmIYkaNOtYcvfV6jkp4aFPmZG5/cCxcFPa2373aPZ3
1lHnZ6skNvGExVZf9y1MpbldDhW3iHi9o3qSHX48MtTlIu+CH0MdJPezzwu2uPC9QeAEphjVgADv
RidCu6TUfeHdIH8H9xGD1mSXfBVg3eSTxsyUMg1HYXXeAu7i+EArPSfJzH7vVCrHh25PYwVgLI1P
zAFwdACxTNj8kS8qe1xrXgyfMTpvdBtIzn2I9pZtfgBOItyCJ4mo5Mb/kGNhYeMUwyHKpsx1Cs2Y
0Gz+i8QovrrIGzJ7cfIejBidFSwfENkj9tlf+lAmwqEgB6MZ5evXrrDzT/2jCu8Y6NiUCGU8gCbi
LabKAY0NGwO2dF0SGEEmDczZg5PurrTXebi1F1rfCNVPC6zJjVQaVbMFlPhoDsVZn4hHHodCahqr
1KJkWb76r96OZtWPxE6+OnqxbNZwuIefwnFtXWItzjkra4G5wqwbPZAvBeWmtRtWK/85eYRUvsIC
At+umN6m7H+OJ4+kdpx99467e/PqIMS3z2MFH+383PWuc0YD3jH8tYPHWPW0ge4/dwDTkNswrby8
bN6N+HuTo9hH+1EGkDSZB7IPpmcj6nxRM8OluCR46gVqkKK9sieM0C0WKEZG8B1purAVSwMBsysX
W3LDbCQ/nnXG2kqkelzGN6cGP8TvpSKAvEI5C3O/gGPdZzszeC+5Dvl5mOrY7IIgmqlRyaeG5szB
YnwPGZ8eso/5eVUepA1Yu5lJdQtDXZ8qoWk/yTC7h/XyjVcxXambs7P12YYC53KqAVMPiC4xVvSh
NK2op7RR6VP2aYJ7HxsoZZrC2b1inghwtC+JTQFdP2algB3jiNw/9+5L9mUjoX4Lt0MTUJfT/co/
1V3y8Tq2+KNF3OhDDVTvPiowCnCtCwniVHeUXjvBvrtQJtQ8QTj1bpFxfMYKyxPA+OvoBOrtUA+b
AQbYMB9TUQAKR7V9px2qgVSG0sc5fC3TaRXC5RkpwaLsMTP3CW2zC2ARJGoxniUedTcSLwd9BIyn
/LUKVzIuft7DgRU/I8F7ycLL141xWB+NrQdVihe28/JOF7tYlqy6L3haD7dlm8xQ5duee2KZmD+c
56FBQsQ5UpiBb5VbjvMpB1cf/Flwg31CxAjN9NOE8R6b0xx5ZUKLgxXfI8pxkPRFNYjiEffjNVLD
dEB2CPPkg7oANueeyERRVhCeQnLZlik4B29fLTmS8jKUqM1K6l8GdV2K30CFcB2q4/R4SQTE6sQc
mVAtMYfG+jUqDuxXDjlP9L7HFzzO92rW69ppj4I1VYqnD62umcif1idF7HZVHuueTJ2khVPK/Nvu
O5S71yjcWHgJHIQhZq271O6oOuNkx+I/kMei4mXhU6POTCbrj3oqtF2i5ZZUXIQ+Ix20NMLVcRXQ
suGoCjkK3zkvOavRrgoX7QruCupUKmlBydqP00bMU/Ux868zhEyxwqKK5md+g2lMmhjb8A2lppkW
AF9JqeborDTCSCrfbeZFijs7+gJxvelEnR6HhTHWbI4slNOX94/Wl7+srxNL/EE95jMdeBNnWdRD
n+oMcSf1f1BfzY3mW40nsPZLvzMunOZTGsDBQ8bhGLG8eUcv+PsEsrvZAfXVRsbPt1OPyKFuCz5e
l2Y6g3+DUDjF3or0KmeL57Ph73XXVXBZIGhmVqoXxjj1SMvZN0zjvvL+U7/vN+3KX9or3/qxpWq9
rYvepKvyQz5YcD7XbPDEkZLD6BzQ0eK8r/a8l3/f15F/02b85bLfuqRvs7mQxvWkb1aKxFptxzaC
YyDvFBcWSyszJQCrP7Xnld+0zVC9S6pK4wzxufzt6267pfl4Xdp0hZWth9mBw2o1AZy2qHr4472H
X3tsc6jK7aqx0i9JADu9/tAh/u13//kzfPvur1dZpcmJW95EyZRNP2kYyWbrG8v7XKe0/Ic7/RtB
wi/f+JuZRZdLCX4F3/gyOAdZUM6vwRslml1tyDOK5UjhQImkf2uyjTlFyejvL/87OcIvl//Wpyyq
qpVu6itddQJQl/Qy7Du68GAbtW9bf8GA5sSB4S+i4hN2pvkAqeOnwm7TBy8Z3ONn/xGy8p26LiEE
mMuM0Bqf//AZf9fEJcRPsroqRkjF/KHp+EmTcL/UavfRvacrc/O27HKsufchll6SUlnvxmxsr3Mw
KS1rEmaCP3Q45d/1N3+6uPKt4a5cHu1Wsbh4O9E3zUSaFkx8c+OQf3HAeXwgGUmXnY32KX2+dsxB
Px7P/8go9x+Pqi53JCnc/mE/sLk+/pF//WNW7+qsqrND9b/FDzvkRVtmSVr/n1//EbPpv67l7urd
L//g3eqsbiePY9lOj9Xjwm/9pztF/Mr/3//4j+OPnzJvi+O//69D/rjV4qclWX772fEmc8/+e6fc
f1yPZXbg283I+d19/33/MurKuvlvsqYqJp5bC1uuyWP6l1FXNuR/I4XCUiQM7oR7qMwp/2mNk/lP
mmFKFrYdU5VEUM5/WeNk7d+65Pt1EQFpOpEo1v/IqvtNaGDR4gboYxAiy+zFB/zWgk9uN6mbJOfO
TH+h1685h2ccBGvKKtrqp7sz/qf04mf727dm/z+vRFYiilFFE56+X5v9xfl+e763WWf2KDiQ0WtI
qvBR5O7fX4Vool8b++I63S7ZQ4qE04cv9E34oWqJqVS3x3P+gEW+pRxWZlcY7Hh2zjSncCGUGWfv
ZpgrML3b/YXS2hmOaotIPTmFJe38lFqUDPFdv/Zu7Gq6z1X3CU5dmin5uVfpH/WFPuLjKzGR9Ukk
pyN6A4MBrtxCff/suE8jSnQJPi6beHmB7iXOKiYneZIRIJZiS8mk9dkiQwDEMdJmjeg/ldSD5Otp
7NMUuVSDZkVdtKiTyCO7vT7xR7rNievX8NfLxn+wjbTOm2r7oTe4gcuXfU7jjrGBn1i69evrdpl2
t7v6kXjliYZoc1bcSoOLKfRMN5QvRR13s5287bo8fvsqT7fSvN0u39dNFwk3Bqx3+LhTuLy19rvu
1wb8/Z7chA0nxlM57T6u/vP+YVDKUrubTJob1KrPuQo9gsD5tnVOz7GWf6Y1vdd6Jl8HMmekXDn3
M/XFt4FwVhpEjOWO1Z09G93rWlDxylM5NmosYLrRs2jwKxplCQMNfdJ7WijJDNqu4jTfzh73af2y
7BywhfTUeoouQC1YAWjrn0tzf1enWXeWVPXgUl08rdvpFU9sP9o877AlkNOgzLdhuQUAZJJNbw06
nKdu777yxvLU2WRJGWUNHhwzJ+Qm7fjltWtf35VbmGf31Gmc9N0JpEYZvdGnb09LKVFj6a5TSA4y
fAoUj+XnjW9ogHoSUXRdgnHOdHINlIHVrns7XhQ1KMu0l8m0PyGCQM0hbtBwjXPa06WF0UWHUM31
B9yZy8As2aLrCVun8ZNS+xO2kvK09vmr6D8JVLg0kytJRFYxbzXVb6zCseh05k85zPWuYyWZcwIN
3UEjQIjqoDLPk257THVEs4nVa8/p+Ky3PaUrwXBreqfz2TOfp94pofZMh7RTcoZ70dmTUdHm6CM0
NUqfpns19Q9pCxX/sS9IPC7XhdQ/61X0vtHlBpmqPaH4FgVAnysNWoQSWTnuWGfXEtXGdPWEgZHq
L1d+LxFoxVtrvD2NLk+axao0B2ztpK8LAQmWypG1itSi48lEq2ZWGjfF7EHIkLrZ5vTnaG08ElrX
OFHgjOVaHhWXym9airaksnfO87rgNN9eB2mHYrFBGLMMUWcbdWSENJy1bhfVf96soHmmvkaT5KrT
dSbQgicWnPW3f4KFpwH60RdKYgXte/HY7s73qKMUcFsvvXOxPpnrVk2c9mp5Lw62Fr0Vwd8208S7
bQ91ySuK/74q3dsZEUGJLDff5bKJI+dYvtKPk5ohCiI+vjR9+UHBR5FHd6s7KCz8EAmFNLOZsIS7
+uvZS++ZkydLmduv1zzlLrosLpW/FO9x2ZctZ64TktmO7GU47pt3GubcOJ0GmlRzHKo21a2ytWaf
W1lPUZiuXo1nngEywPWy7ipiG/yXW93rVMRsb8HFctDUyfFJT8nwdptUBSP62noSjcEaMlu3d9q2
bvV+2ZdUIy/5FV+u4YmiSt0QjnxhxiXnJ3/OpMvSePOam/rgXlwiBW6QdDvDf0IOdMKropJ60zwD
S38Gt20K6OiZuhpnwZdCIsxb9W4qKp67YStKwS/AdkglJrnTnn3hJdLo6skc3ZIJa+T0TNew/b/s
nUdz3Eq257/Ki9lDAST8Yjblq8iiFyVxg5CF9wn76ecH6t6rIshmTffbzES8iA51dEtkJtKePOdv
3CPx/2IwqRf7+FOWwSaIgRVYnzUNY6SQqrQKZqa7reGxpNcJWgcifmpN4BOoASUVEBKEe3wOS8W+
KpD0Sr4GrrotAQLZALeiul1VFVXUWl/kvN2s8FKvf/hJi+Hkj4BEJ3O9HIG7+oiIU2kWx2ysNuGU
h6C8adQV+QjyTJTvGlZoOQbrAXfQIdAxUa+WpvAPhtAogmFW5KF9PGXVA9JPyKaXVnU1dGAUwi9i
+KS6YDusQyV/dKT3Egv2mvurR3p08s3sh3RTYxnuQgSzEsyEqhsUARadAoMmfkBge7C3JcAeVL3K
4UJOBzXwti9NemeTESy7h8pAAUKH3AZBONBU3GDx/QHRZBvOJqKyIc29zA4huZgaAIBDnC27664H
1kCONe/vAx7WfR0R0lKFgOJuaMvepSLQkdkcPkv5E3tHr8E6DW+CliA0Yfcb7j5oqUPbJPmQ4g+i
AbiGvMj9HDAdM5I/8FnoRHxVyIfJiF8srZVKGdNRrIXEIoOmVQCEOj5Mdgt7A9N6cYj7W5t8LLm0
VKOcr163FB0alRRNPy798gEVvHBwII2i0e0Aj5GHhE0axchp85To2mLph3dB8jk1+oXS/IprepXY
yx7FwqTp17lzjKwcBftLw4D9ljdAwgAJQ8WK0QmtcWtQpYk9McSdSHxR0GOXI3n76FaQTaUExTcs
Cga7x/M3jheWrV9LBPLG5kdN4meAJJWi91RRcdckyjyacS9dDdWLYKNE/i7OIaICYpXM5QD7zi2q
vVY+eBwqvmavswBmDrhU5FYgyHUXRe8tB+FuDPFxMPxVDoxw9F3s3R0sk1BZrYeVlSDmRaFoCMTF
ECFOCnlwNDDGG9tllcA6MKFsRZgItRgCDYDGcLVxQzAvyRc1sC9VDX2T9uhBVGpGNkqOhDvC/ySq
CpNVDR7GHj9njKHrF6uAIW2GXyhXsIKCBRdylCGVKj/runnMzGFroedp6I/BcDAAEYxRuDQDfaMH
KfbM7Ghe9omTXkYFXn6+WDl4aSX8riwis18a3qqUnxz5iwqO6S6isVsJasiGmq/HhBLmSAo3lcxf
tpFqserzaiksiqVyGyUkR9mjnXIZJKSZAGm4PZH/P2+EN6JgbQqoT3DJz+EpbpWOcNCfNmwxvatP
HoW60ditYhGeTppT3dFbfUfxaSlRNi937zclZsmQ301pz9bkKAEReL9sqk36wkil2j7gLvPYk4i6
hpB9oHA9CfSiKjqlMsvLqToEKXsHKXNzTgNVeysYt066MHXx5GvTIku7OKELBuSbQ/uQrfqL9BaY
AjWgFh1bg6zrf9aoAcsf3RN0jozZC6BxW7cIMxqddBSDLxqWJSDi0daGWKn/jA4h3OX3h/qNV5Rp
nbQ4PcZPPrN0m6JUTK19CMxfKuD2JniMybvlhjwzp7Osy+8pPWlotnrMINJykWjN8+qhGL3uNpPW
zzkezJxuMm/HnGUP0tJJCq3kgyZ0YQu/EMQeWD/MihA6xilHOdbQXZxdRCYVKNz7oznPpr1qfbZw
e0UaqtRpHe+0YWFf5/gBY2kIqDG/ii/cb+UBI4ejt2tG+MztVbWNtu/34I236ul8mrNlG5WhWYU9
K4izs6yujLEi8N6838abW+PPVJqzlGHXF5EaTUNsI8kahje2tn+/gbcnEZdsCE1kJM35S1iN7J7o
3m3YBwPQhCVMcsovwJ0wo/06OXcK9KjLa4/S40TnP9P6m9930vpsT+RezQOsy6aDrkXK1cVnDejU
BQnJrVhp4KQAOr7fpHhz2k6anO0OTXipN6StfNBbqOcKjghpsoisX3l6YTk3bowOTaFsVNtASKrY
KD0FpQZwSjEiNBtsC+XSokRsABIQF2qMWnMWwbL4ESty05Az8Hz9vzlG8ySdE1dh26lsZ1TSVjxz
nsyLSQ5TP+DIQqlfICz//hDNk8S/t9afIZrfCZrh2p1m1+2DXPWr31jVdmes8j1onk/nZFfePv5P
WputcYLJOiocv33wH7M9qCfkfyY0De5NQPLgK3PjrM984PQrX92vJ01Oy/LkKI7yesR9IG4eJhXh
7iq9lTvlCIWBWkiAhOdZfvi59qY1edJeP/h1F8X1tMkm/d8MTxVrb60m9yO5Vfbuj/e/73lJvPd9
szSacAs/icqoecguswebNyz3KvCfHX5QaHxMiqcKTIHegvSP6AmggXOnypl9LWa3q6opSVn2zCn0
hysAdPaGe2iJp8tl/mBsACz/h1HEyZzOjhLP6vJxbJhTqsSgynEIQQ483OKqQ3V2PAKRPnOSzLPn
v7eJRdqW1Cjkofk2qdKq9Czbkw/mgnrOnsrpVf4UbNQvxkOPhoi5NEBiHTLwI+eIa5o6DeCrGT5p
e3b5xEOtF2WfpQ9VAOIjBENO4Ur1H9L2I2/RhTriUUA2qokfM+tX5ESfPQd9iiLQHuRk9x1xV431
QQ2LK2UYryN3r0Xxbiy+jqCpxOjetKFxq1jaQgmiR1dR9oYbfU+56Ow038cj53MRXOh6ThV5SJ5c
01gHPiXFKCv3ngVGrAfrr/Q/wjK991TvkJEHcm5L/HNa0NCw6LADLYC5ipxarWN/d4h1QXdCYMlJ
6aUu+CKjB/Ia3/ZZ8d1r3JUmnIXUUI4w7nzgRan/LdCUbaajpJQGN35crh3xUy/qTYCRY3JXDvqu
a8inaUjmwtpIc6hPVbLSXHNRZVdF8c0VWE+m6kXV/Bzqn7E+eSLGCwnCytXTTexA4msN5E0oeRdY
kqm1v+vJ/pbucD0G3sq3wfcpwapz+iel0nkLppZctlmuLGITrEigYxg3nFlxz9vmvVmfzpmTcyR0
B0VpGrV5sJ6y/WRfwCpHkqo+Jjd4XaAchTw1K97ckgPbTj5XypcO9CMiL/A+zpwxbz4cUBbVSaOj
G/jKKtuKnKKLS/mAzfHWQoYYlg7kgn24JsGJIyN+fRW8LB7BFHKxdRKodJzrxNsPpT+dcGchqB1m
4+jqdAKLWO7GCZepYtBDWmh7zo17TkT8a7v/88HuLOD0+iIOPauQD/1nc2JxHCZDoP4CX9Bt9ggg
f1X9PHsTv3lxnHzfbJt7Saq1uV/8vjimye4irv6JNs0ZilaLuHt/Vqfg5/UC+/ONswWmFmPVOhHj
CYdjXyOqXK3r/X8aYZx81+wCTq3a7R2ywQ8lyMvoR34IwHA/Acm6mGTuzr0V3g5yT5qb3b+m6g+d
rmmS+x620a68G+DrIz+KhOiif5w88BKEA4K9+wD448ymne6d94Z0dhePhqmZScQtIY4D9DjTzsm0
Z9dDWV4lVrnuSTu+P4dvXw1/5nB298ZYxie6EPKBi2tvNHDQ07vGRrmChIre3r7f2DNo4b3Pm127
buf5nPjutGIgsEx2s08IqR8n70MmEmbqmfbeOnYoRJIPtlASddTZVAqnHO06CFNeDAZ8tM24c0H2
A3L9HVacveSnFT//vtP2ZtOnDKaMldKRRDITawia0PUk5f8dwfz1ZLL2/ufpbwVOjpiIzqawKU5O
3Tk54atSHZ1Kt4HQee6vLI0eBrO9rzsDIGtofrUNhMN67Nc9DLlUsTJJvLYlDDgvP6CTvhHBxJIw
1WhZ2FjO1g32F0qBBeaAeKV3E7TXFvzJGDXdor3P8KvNdbmPK3m0dQLtsXaXQ2Hg1MLXtt5ed4Zz
nzedx69G8+TzZvte8w2h11mfPmT2t1hxlmEh5SIwo6MEZC6xGsrLAFKnHuKoUK6CEN5SAYY6w/pR
/doa7dHq0RA0A0QHneZGpQ6ouO02bpGyy8ePbiY/sdIPpp/fhr2zNlXvY5+WTyINPkrqBO/P1ZtL
/3SuXi3F1DbHkLmCMnwz+aWhBofgDQ7YeyxEcnBu7zf4nPZ7b/RmazF1laKpIid9gJS1e7LiVY6t
9kH/5F4U93juYgMKQHpNwXdnbzllcAy+MSaQKXHg9T00ec6493v09hBwclqWCQhhUuB9sVwbJW1F
MS1X6X500Jfv78zyIXPk0hvdS89Bu74+1mq3q2zoBJ2+rNufZ3owP+00Y1LcEqQuJhlzzZ6ddk4r
RZMNrX3fm+IGNBnae3p5Mfjask7A/GViJSr93rKDtRcPMGJc8bnwWowXKJ4qyXWVELsNmr0LnPD3
dP1b+JZj+L3K6/yXfAldeYaj/MG1oE6W3cvq5095/FrM/+ULCMz/G5iX6b35Tz57gtT8BZW5+poC
lVn8rNLmx9dTsMv0A3+BXSzjg2XY+qRQY9iIN0/5mb/ALvwVuVjQH5bzDHWZ/uovsIsuPkzS85aN
0QOzzYH8D9aFv8LZCyCM4Zi8kwwy3H+jfW5+b573VOmtl+vJRPTVRrLMsjQH/z4LSNbLFV02qWIV
vaw2vRbvAxOxWYdqKQ4fBmwoCIm9eYcQ3KqNB0xC452WIsxKLUdSAXED7RjZ8TZXwJEPj+2Is05d
LjO4F0HsLlOwDl7tYKCqHHifr1z9hyGfXPDTfUniMvA/FTE87AajvNJCRgHdhgpTVcpqUb7pi3El
sblSPMj6kdwGCGL4Rr3qrQrhe2TuonThUXpVLB3UoH4Z7yMdtKrVQT20MI8NIY2YKXw1kUUPXD6f
Pbe9G4Ng24XKOnblBQ5N+sTbgCTd8Hu0rjpzVkyH05/D6/XAzm42wD6tlXp1tZEldXiYe511Y1Dk
a0tzc7Lc/prTUxDRyzv0dUuzS6YoizjoC6bQFdiofGm1MyakxutPQeOPw0bTbMNiQc4aKG0lq0WE
BLDjH0Mu29S5H+NNTCRnQfBSH3xBQRtOg1PGV9M7OedBKaxVFF1L8MWVRMQWXGGVBIdaMVdW+6nR
IWJpjz0LJ8gpBkoPyQXQ2Vwi0++SJW7NEzNUwvBCYmSgeJCDo5bZwhvy9VDk6xqv7Aaz7UrH6keJ
dxl1TB2KThZe6PXZIOz1CDMAk2T8tI9tIWYXkYqiu1d0bQUSB5hWjhv998iH6N18avJ2F2MjJhH4
tKHIJBAYGJREeBuP7r0/0W/Ow0k3Zmd/qlq6NfjMQwT6B5l4itLooNhw30xxZk1x9MxW78svnoW5
eWG0buD3HAv6SKkQEwkzWrTquS+aZe6mtTu1w0WKKDfvanX2oHWDqkhkzMjW4iEozH0EFSjpEOVO
iy26WhUW5xqVQONQqc3diK5C3kJr/SRAlY0GY02wl3tgWL55bX0m3nn5Nnzdtdldb9RN39ZRU5Eb
h9aFhEccAFgjyZKV/tqvS2p1ylpp/bv/ZJL/jMjsQHaVfvCKlkkurWRlQgLNRbSsi3aTwFd5v6m3
l/WfpmZHVGaGYeE3NDX08KYrsH7p03+vhdnJETSVCo6QFrrhqbIf6ubM0fT2jnAdk8oUjyRztjGx
ZHSKyOaQbbRrOXynjLyufSRPvO/vf8eb24FCuwtu2eLOnW2H0JZun9a0U4LkIQIvmkd1vH+/DcN4
c8U5DhrxOMRo+rw2VZu+qqopKy6tYk447NPgiQehsweIt5IxdiYO9cVxBCzTAaK5qE14FT6sBlt/
7IFs+oX9S5jhddg16CmAbW6U/mMrUS2xQkA6Wsg/dcIOWFOLk4p5mfYfoxj38CTbBBrW8EFwDSZj
lTYxbm/mVi1++LLbqHCSG3e8kvZ3tfyhGPy8XRx4Zh204Kp14PGgJ25KyDNoAo9rRf9RGx+pZY3Q
b+DCRgbckNHdtxn9t9ndJbtGQfUgxPiWzGqXIiI/FntvMv1SIa+EclWNj6WiHfQWO1a12cluWxTq
Oq+TK5H9VA+hln8LK/uXabSPlgnHyuvvJAJg4qoL+9smsX9FpFADkImtVgF3Ve+DloGLyMcycHVg
X4x5tTLIwYSNuzBSFWo/Dt/dTcWrUOmeKsBpiqHj8GJu82JcFGm8jP0rUcJaMd2bVMZXcS0u4/JH
Qwgx7rCqKb/H49bjbpw+ocvMjQe+ZlDumvxrZn33x6fG+FTF7qHMv5pheuNBXrEGXEx7BAq6cTVC
Ss+7aC0RzB56a9PV0XHsnYumx7g4+NiV5aaM84PlbgXKw2pTLtURb9mh2wiZX07LRQl/lOGUyI23
jlBumR4gIMgEcVOkA7qSuQmsSvyAkbExHO++6300elQbAX4N616BkDv+Rcimd1d6290XZbdr7Hrb
l/deAOFtuEgFeM8yXDeiW6JddpGiamKgVedYOxU4aDddDyGzjWegnZtLXZiLxqtWPeIQpvympNEK
NS9pIDRR/oCVASIxIzONSOY36QLL87t16Gr7Uhp727/I2WWmHeyj6KsOH0aDj8OYZz5xKDA19XdE
kKCdozQ7ezIJjqFHhv4iLfR1mqcr2eKu017XJjAXRMiHelUT9snmmwgmUC0gxKu8wQzoRgWvO5bK
MqqDuzxtN7qOr2yRrhS9/Rz5BrcfKtxgF8YYjekGkQk/24ioRcGA0q0njm7QIo6GI1yeXFW28TVW
o6fQGK8zK7/Kx+6u7pzLlFBWNb5rnn+wTRPaYLCVzffGcBdpVj3qSrLy7I8tQg95ALwq/ybRfpjQ
UwXKsX3EUzIjEEKhparvdfA6fqMuE7daoRUQwhuKfmgg43TJfagBdaT7NqRZ6W+NzmIciq2GC5F0
w6teUZZajOoQUpAjmqVAP5NgvCySGF0UeZEiGBSI4tj72VPBb2uEWDv5dS4UeoCSJgoEvkSOpWYc
AEqCtLSsdhNSEhiix8Tk7VCi16+kLEhzE+O3NCDT1ujrwIIi2w2rCmCqlNHRce4pg6w91VwqQEzb
3gOcKNY1QOQpmBQIK/jJLQjjfdeB+hv0fTxBxqtsk1jKkgzHo26gOxFZK4fVP7qwOoN1OoRro+wv
3cG+ThSPEI0cUAHCvQAA3ab13sVsShlg4+QWwC2ItXxh7Mh7q+63rXhq8f+Isnso3CCOZdFd1TlG
4Wm4D7L0yamU21BWh772LsWgLSO/2/bKpWKh/gKSvh6f8HVZ6cyCyXEth2oNfHLJHpMwoTUa0opi
Y6Td3vAwYq6Nne41+z502cLtxmjcdVtPUHF37ag3BJorfRK4sUY4WaBy02jnKwC6ukvdoeZjGFsv
tvGe9D+5HFBKLC9TAboG5VP1JnCbi6ENlooFVs6/NEP/1hbtlV4+AaS8q5p+DxitcGrE1klZouYH
vH9Twb1XKa4IKJqwKXWOuy7qr5QoeiTrtoy04KKy2mvNTo9jHO8aUyw9M1wLQMZhfV/57e79W3BW
ZSTs4lGL0KKNHqajqZozu9Jrzv80anJChrE4RMBALOQkTSDGOclrVSSbFAUxX0SrfkBYuYlXluqu
DSe4iFv12BMrVU57owSPVWSd6dqr63nWs1n4bccoMxKQVRsrdVZ65WGvAeU0Ghdm/Zgwl26NsqtM
Vu8PyKvQY9bqLPTQmwieTl3Ae+wBFxqPsom2hkjOBbtTrPfiuTo1oxkWBzO1XTz9XuYBArvWHFXE
fJxdLKzG2pkK0XYjbxq1WueKvcp7d6113fUUAERBDVAXY8ixuWhL57PPVCT6uhAlMEiUP5sLASTb
NNGC5m2tsrEjGOZGY3w0Sp1HI1I9PCtyH/s69YcZkE4YrH1nPco7GT5IDfC1C/K5RsoAbYSdzpOw
RaPEAxE8oVpz5EkNslpr3SA68et1AxZbgEVydR0qynBV6fLGsDG41n+GsX8TKPXNtOcsrX00/fSz
UscgOP2bpHbXiZsevTbbuD4OIBZ0ehcodCGeMh9xAe3O8ifZC9y802G8rxV1FbTNLoMWMnTW50Ri
YcPTRBWIMApEAnmNFXb0q0cus2mQCE/LpczjVQ2XPOQi0SM2NNDm99fHLCf514b5M3PPT6yTFDpH
oFcNajItyyuVMxFjWkPZTGkcZ8QShDEeH9FwqNF+cu4990xk/Cp/NEEpn5NR6A0bpjUt35PW69Lp
zcqg9Tzf1mGzKfbBVZialxLqw/OH/lv5xYc85T/zlOEL0tz/XQpy+zOfsnf/PzDuJqDdv84+XuWV
DH5W2X8dv1bQCv+206xP05HTb/idjmSGPjim4J2tYiJ3mo2c/kbTULc1IGYa1qkpnVA/QOI1TVVY
guqdZvPrarZ+8L//F7w7jTw44tsqaUyS4sa/k4ycAbHgA/K7eV5RFLE12+El9HIxabLL0qoZOnZv
EW6NwnWXCiraobwxB4Qym9KHxtDlgC5tF62R6Y+6s6HDx+3nk0F8I6c2q7RP1ETyq7rumAbfZ5sT
R/F0XbfgQ8ZI1dqbZCydVWlhYGVAcjCsnvx5ji1nZsYAQKzimxFWzk7DlGLq8/u9mIE+p15gKuEC
t2F6SPpas/RI3KvVQCKiuhFV/NFMG2UhTLDZflCDesgJb5XBHZadTXDuqmJcu5EC52X6Iw+Doy2K
L7HZdDd1INeVnyMAFltfeBQaW7f2O0gSQxRf25Wq/t6q/9LxzJj69ec2mfptU39zbS4THfq1O902
J6eCEUiStqmZ3Xhhc6e0vEA9L4AT5SHrVo/BnW/B3lFtqFbSMoeNOsBaEWWFt1hh4BKQw5lSuofO
dB5c2AG50ThXoeGix9E52aqxQvcysYf01m42augjzyJ4o1YF0lSqkBg7e425VrQs5H9m7qVpYiMq
BSQ7W1pImeYecO9pCms39Vd+DUPEcvcG5K5VE3g5bwVXOxM6zA7paUAcuK3k7F2DObX12YBUIpYe
JPnkRk06Z5UHvntp+O2vzMLQaEwLVMoFyMswjL4+9+P5Dzcdr/I6K1aphlrN+yvrZeLkuT8WJs9i
WliaDp5lNkGD149mFcU35vTZVS0hPYRZuH1exArjfSaK0V6tCJNDwrUgoJpoAVBveNlg2URaQTTt
39ikUIsIyxbFiRCNqdtvYwY1qJ660FVIxgm14jrPcu3w/ifPoP98M7rnGHISUhJkGpxYL7uQNKPf
Vn3pXhvJqG4tP4r2sA70/RDV4CRUdPNyOH2Rgayk1tTiVhvDq7pKsnRZNfJjrOHEBm+miZxN4SV3
VZndFTaylQ5kwFIQ9yXZ2F8Mkh9/v+PPY/NiN1Gd4RiwOAegTXN6v+y42hZRbGWjuMb6eCGlg2aL
XyKlNE2YLNVw2xGyX8fNXYdlX5T6G7O5dtSswPHAZ19MI1uNjkDpajNUebvSrf4y0uN+A6nqW2aj
c9MlGdJjjkbE133O4xITuyr+3E/TId0R6K0g6zI0yyBPj7njDPcjZsYL4arpw6DE97mqovanKOqd
gR5Z76HxYsbjg5PkOF8VHk9qC9XKqPrmV3DSTM8Z12bkpauopk6Z9tMzVBV3gV0Cq0v8PdAknBGK
VIGAFhn75y3zvCbx7gTDrGdIWSrhgPHcOSCn8TIlyhqxNBL9Boc/4gTwyWcxvtrneVJbrnod1I6+
90RUrgCl/3TKDhFF3UWiTmsxfy9G+SP1ZHKZDZdE57iDWWa5NPQKiWdVw4tQLiNYM5du7OVLtYk+
+mVc73tX+qtaMFadheiUMD/mrXEX+RY5EtNLVnabq+s2EOnG11psEeNuOXbJTTMt0k56OU9ZEH/5
0Dtwcb10HQwdbBzUJS2HE0QxWZ5qnDdXRoZHoHCHjWMf31+Kr2/oaXzwixQ6j7PXpaC06HO7a331
OtHJUGkdQr5q8NOwGlT/M+L0ajT1K4f8zvMJ9ryfx9LAEydt4zN9eaasvNwWOOROTvVTFZQjdXam
6moZqsAhyEqI0Tvqg8oBb3XhtnEr96Ia43wdKLZAvtuCOsdfcl+168ZDG8r2g2pfVjI+tiM5/WCg
ENhan/2wbQ9FJUOIpgnoOqtRtpZXoOVYhL90AbxIoaS3LJX0qGX1Mcuqeh9gMof8lhIgEqkAODEV
dy0zrbuq+uq+1KpvZaTqhwFp9DLxUJd3Au8yydH41kvLutIzs1koElVd12c7RPIhU+v22Hdy8zxx
/xM8n5GrMDnk/3XwvMzzv12d6xcBMz/1t1iFaX/gzJ1UExw0bOzpYfy3WIXpfnDI0hMBa6aBTgR/
9Y9YhfOBf25ZqvY7yP4rXlaE9gHmCdGAzWNUNyZtiX+jej9PltArbgNHQzqCk0uFC/vyZlDSxPHd
WI/vpR5AHfXNtZ3E8pPn++OmSUQLVdbd5TUP0ignbZmaNXK+GbheLaiL5TiApVKmf6sHlb7A3Dzr
HCToxCDXJ8P6VjjNE+EkIDTp6MS14U+HmJDIflYIaqDdlV00YnarAkt26/jzWNJKYkT1qpvyTE2N
lls3lQ36YSVFe5mpeIUORVOfiUSmyObPqcHYq9ygRNJAL5g1jLZfDpnea2RxgiC4NzygMEGgoMOQ
gmbQMqNGYeF7oOVHGUeX2fR/vj8K+ssg6Llt3utCB9iB7TayHy/brqKwFnVQIAVrgc/W1XarpXG7
BlO49JWOJH2EjSlJ7EWlZNd9AEG9HiwXaaYaP7ipP3kdfQ2C8doTqNAriBZWLboboYeQuVMisZZD
bTaYz1piM+FYlb8sK1LuLjUYQn30yALcaKP4V+1nypmPEy+vzuePI3vEiiea5AE5z0Pohh37ngbv
vIQSe4jidmNparuMPDrQ5uKQu7yf4LePm8ym07mePYJ8P/Y1InuS2H+FkKNNJBZYzcQExugTAnJb
opo7Lc5Mxh0ioQrlEm5F17fOPLX01+tCB4DIXWJSiyY+nAVZvZqFwqoC9d4r6HWruA9uFohLT3qY
BrnyENT03EkkZRBvwDsn6G6yrsM5SEGNdfq//ZxcV+wjHq9izDF6+qroMa0o4Qk0SYlbg4XUrlJT
7eq6oFwSX1xkmoXmtIXIWtDvgoZMfzLmASRnzFNio18bE5mA1+YSln99GVf2XsgQm4Oph01UbyKV
FNb7a/T1LE5GRLoFygMNHCCnL5eoGXR1qjpBfa/mybIs0Zwdzoz0BGua7UCa0A0TIAWm2JA6XjZR
+tFYpapa35u9X27N9DoWmfKgDF27TA1kwoT8pTZGCSPbc5bOcMjSsF+VHvXENABHo+KjARCi/ZgZ
/FSt6kcOnmOc1/5eFS2+nHEwbpCrkOu4zpN9BedtUfLoPROVz0DWJrE40QcnmurypmPhzz6jdcfK
rPXSvRubcpFXKoD8QAWpRBmv7Dl6HSkqZHNq7vUAiv50qEYmijBpZMEW5xm/N/tq3IippNxJSakq
L8ydtNEbVb89T+r/3P5nbn+HA/Zf3/6b6mf2PfivG26H7GcdvkDwTT/5dwSgGx8AXU6PRxJTExjv
JAIwPhA+slsmZ3eu35MIwCbRxovXnZSXCCAIBv7JminC/oAiHykufqfOfxOl/BtRwMu3PPJZv88s
YhQyd8TksyDAMJzCy9VS3KIvtTPBTQUW1gEy3SHvezI+0zj4eXaKNJtzF181xSid5nV8FFZyqeTi
FqcVc+PAm4efsavWCEpgTqSAwlVuzoFuXx4Xrz9vFuaXlQEeppTiNiq9i6wTGHNvR788c33Nhen+
+jSXoAAkOgHKdD+cpKyoPNsWqkjiVuJTqcE10vCOB+hzFNfa0l9Opn3nafnTGfEnGPn9bawEywQA
RXpiHr/VOedjYfvW7aB+UQcLwX1UpZ1ftVqsTU1uHPNMDmR2aL1ucDaBsQ85w28d8za7rPb9D4n8
+Ua5gsd+oyz9fbvO7rxPSrcwPsGkwir2zPJ5Gf+8bn02lX2SZnVZ2eZtV1urrgbEEkervKr2eaPu
CgQ2XNKsTa5seqrU77f91io6HelZAKr2Xpm4PiMdWkjQhxS7x3TtV9Xi/WbEc2rzvSmdOnK6jjKN
2KpQzNvAx9/MS5KdR6WsIQXq6JvEv4tdDeLiZ6esqTBnm1GH6oB0mWclt6ndHoxeQ5YDcTRjAiZc
dgihq1GKxslNbfebsRh32UiRHqeyFlOelEqsF96nY7by8hI5/3Y9aP4GNbl1oWDP1IyHQccLYYJf
Wk8+6rF5hA82Sj1GPFzXqnvp8jbIfvmBicuTC7TtQrfC68GN97wr7vNGTF5gwTZKkRf3fnpUlp3O
PhQukZyX7uFprIMA47AaTWVElwiAovhL53qrqsBaXuM4GO5LbxNqwBYol4uPVvHJbA4+MrF6mV84
g3Ysdf2jk2Vri5KfpCitxNanLMSACqWmQLtKvRaBMySoze4mMAUhoLZWh2yjqXhToKTiRte2pn2O
lFvpXfSUDoPis9ptq4riP8EV+ciV0riPHlo0oion/afbvNQOsh+Wtvkt4DdDccN94zoS5jK3VkYj
Lm0U+FoDjArhqZ8Re5KzUjFjC0aUhVFpERhP9Yi2HEEwLHvhLWvla4bgmV5dmWSHfOu7SG7z8XOA
zlqmbMbsKI3ysgTGTHlwZ7e/vKRfZxbD6oPHAL85Ye/6iPmCuZyBu7YcY2OZWH9QjQ9b80Y1h6XO
lsnJHxG5LqQud2OfLzv3qwUyw3bMpVnwaxvUp/Vth1TciCC1imxU01ofteaXZoJUMKp6WyKUZJNJ
ch1kZ+F0UhNdEoYc/Lpf6kV26Qt8fzx/neNYN5aMl1ts0Cu4U5H+8u0fQfPYRHe1riw7RJXSxNzk
AkXd1tvaEa5T/lPCc6MYsT8BXFU3OxL+C8K4RUS2LlN3udCXA7ZpCNeppnf0zR5PgXBpCwzKYggk
o/Kk4lZiC/vjCMwtLnyYpT8zhJU64OG6nV01ZE44vRcDrN4oeRiQ8gcmkk34uAG0eKs+1QjdkuVc
VR0LO+ovChwKWhSXsjTbNuz3UoEIq1XbVPGozLaXPoPWo58UWe1BAVEzoodVNjctWk3N8D0YUKIP
7P3o/MoUedR4cmXZoYDTK2F7RJUEDjQ8Irq6qjtSSUGm37qiY/GiMVepm6LzlrGLxZvRfQpEvjVL
uQ+CdtcbHA34Jo1Q8E17KfJxFw7ZygwAPHdfq4jykloCZSqWUXxhxh85T1Zj72/doThzLr6M9/86
kjVENQWKNBrZ+ZfHVWbaXa9HmnmrRhYS9PA7y3j3/pn45tFLwp3c+3NINDt6K6/rMp878Db6P6Rd
WW/juNL9RQKoXXrVYnmXnaWT9IuQTndr30Vtv/47yv0wbTMe894ZYDAvDaRMiqwqVp06R/mmle8V
fWjC3/dN3ExMzAsbzDLqvmvDTloiy6deG6CFZyiZ7EewsoNBGtyDFnc+dgmVXxz9hUnmpQSCxkSZ
6kk9g6Z6cgFGW2HK2oaCyLcC47jly/0V3kjyNIKPhFcZAC0Siw0VkzjSSqFXzxhvgMjgSwkoVzmj
5ly59w3dOBAwpOI9b+LJjvbj9YHQojbLAP9Wz+LCEU18Pf64b2DhcGU37soCs3FyH045isJYykHZ
zg7oj14oFExytzxkP9pD8AZs3aIxo4OD3WshegXvhqEAiBdEqdM/R2e6hpzzCt7t/g+7cU6vfhdT
+0e5F1SYFa5CneLu4yVJtN9zyR2j+7J8vBVMBSOPqBiCaoYdJG9qvUljZZLP4IlWJ82eo8zr9Byz
+DKalpDAKUAabxLQF8quqgicz8s0tnHh0fHDux6k3BgfwkdmVhkB4ZwqBZHPUIx8yAGvqZ3Al220
4tySg87+nIu4uiKMLeaJjLJ5mQAKKUNcIDwa0LBrvWADyhsMki/CU+1qtImjrQvrY9FbCe1iC1FQ
r4ayyP0v++XyML+Dye2R+OHWoOpxNmrM6tOjCroksbNlmVfhuy4isZuLDsn15YmbFOWOvpPPBFE6
7oD700Nbzl9DzXDTDjCB5hTlMqeg8vXpcrU8gOaurfZzoitjmshnxBNQWJfZdhS7TR7//iSDzIWP
EbjXoJ+cLAWh59CeQH13qATqmiUGZft0N8iDc3/Hv9wl5icx7wygS/Uwh5ryeWHElfIfmvx7Gn7f
t/HV6TNGmOeEHoIEUxZ6+byMuYsOtKcgXqW7oA+HMmwG2Qf59C8tMqFMT2NJCdHQOSdQB0RcX16I
KXTMyGv0gCERKI2qnI3kflzGH+sm8OpNgTsUQ7aJuPI6AC2CgDgDHneIiWSuALEG3s29f2EwiHh9
ohoUkyEZMMpnEWpLTXgELYkXhoWTZiLH6S7goetowHxExh8BOd1EVd9gfSoV3Ang3Ch9SxtQ4yUE
qqKGudZa5TE3wdUXz/1OJ/Vbo3XfKYTtLWJg3C1GptYRs7HLSn6KZ6BjStkL8yK0RQGibjGV380J
SIpyeCpTkCPWSEWnFuDzx0hCytVOaxFqyaICyqd6etXzClKHE7QIahm6JDrINYDHNZvmEMVAjEgf
AnRBRvVRIxCrM7NVJ/d4zilONoK3UflhDDu5h0QbkKEY5AGvrW5HRuM0yZZE1bql8XNeD34OaHIf
Y3RgRJsxz5B2F8JsS2p1liDgVUvmSyKBiQriwVH+gzbJUc84QZhl91jCAEb6UO7QCYpbwDpdf2Gh
n7MxNZTMhwKFhckNwZ9wtmYIqziNmz6F9rCwFvFqOVyzzMHqSTmJnSpnfji5FQSXoWCDNx1kOWtP
cIm5bebN5JQOn43wS6WFWS9zzFqi5EBC6ZlPMJGQI42uIPLcKCq6vJuF8EYJG07QYTA/n8HgaouZ
6DeWCl7uItYabYbf6kpcC/Z0Ej1AfFZkHdjq033ndCP2XJljglwj4uWMgajML0yUy8sIHANgM5El
KAxRR4rygzmSVT3yWns8T8+sEhM3klnUcIkd2Lc1MH6kMeTl6prjJ3hmmNW1uaJ0KOrLZzUHOzsA
bloPREZlcsx85tF/n7KInzimi/JNTIKyg/gAluNET5Jhk9yBHwA9vau7wkGDdAaUK781uBsF1Ibv
f0HOGj9TtwvbUhBqlRwinhndj7j7PkD/p+MM5HHSP7z5ru89ACmFNooIJ8EBLNhQtS7tarcQZkIE
iJOX8JbDhOeul2KjbbAcisqehpZfEeWOYXAT6uXvfP1kqHvLaFqhtbv8jotti+NUHrrW+E/lFqy3
DmaBIW5qL5yKGAkWIMF0/zv9zSH5Y5HxYhiPp2D0kVCSRhogOuYLgTomKqgfBaiKUC7uFnWxB3VD
c87x/Gyi3lsr48aEPhbFUoNl9ElP9Cg1kG1tEZptyIf/xqDOHsRToGaKzhW+6xk6bT/vL/32N/2z
cua2iy1o1WhhSucY4OoWEDCjABdz6/47K8xlF7UK1Rts8LkGJmEWof5ggO244tyFJVm7s5c6k6zr
qd6IuRTAinhGFWdVxbzxZp4FJjGvxgb1/VFBZ2YAdBjTbugMre5v1a0og/fcX1/kM7+6OP3DWNRp
VgoSKh8j9O2h5XkIMZbn9DbaMSuULf/3JtBnxvbHInOv0dAvwgLTSef0G3UXpkMDzNnoWp7oCom3
3YN8DVKdnOj2N8n+H6vLXl+sE4PYURV2+FqtW78vGUOygjKt5lAnAOsgtNBC7j1fLtO9A8I4ln6i
Yos5H+k8gam8naDODgh1kdaQlABgrKOcU/83qf6fJTJuBTPmkTl12FiwhEH/2CugCOKNu1G3enuE
uJn43B0ABqBreXP/EHFuNUsqowfAvA4iDJeQh+r0X03ZQeeXPt+3wj2qjPMYgPaRhgJmFlpQsCc7
kFjud/FhWCmrxouklcHhX1o27N4HZPyI1E20HiYYHLLflYnK+7jPoUsdS51zf2mcDTQYVxKkaqKU
AhyWCJGzDMOGk3TKAMy8b4V3B9hOr0AFYEknRDroOB/pcY4szL/1aE96y5s3x7xU6kXfedUT3rlc
euOXV68hw4TmN1a3BJ32qO7Qrqh/jR2iLDpbDnECya1Gy9zw2No5F9BgPI0p1IVMljvfQ8lAT3y1
24fzK1GfE/mRs7W8L/jFvaRDUeTYWmWk70B7uMMs/Gq0PcYmrREEyQY9mibkNmrdntGxkWLtRYW6
raZltoze0v1fwwvz7OtMbNRQm81l4SuwnzmBR7043T0Fb/lBO3XQzkSXyU7OCj0+Djsu3Qnn2rAj
mFSYc0zFYC+mbXw0toqrv2jDJoDoNIXkLZRelF1zCFxee3i5/nduq8HkNllsJnmeIVpmWQ8+kAoD
dDoIWWUHdAeYka48YNLX9zea99UZj0SEYDbCFumUbGyCAZLUkZuqFce7Lkfny7owZoHiPeDlKjtr
EWe9FIYGKhwyqIfTNnPSgHdgGFz2/xce/9hgcxm07cC5aNSot/lLRpoCX28rTrwZ9sV2WI9cT7R4
zjtr0pnMptTiGrRLExxeCr2PFs1VpV4PsXEKQfMAGgXN0lL1IYByVF9AdDvMAd5Tp5chq7wib9eR
Mp3mTHyWI7KZgTDrTeX1/pdloLFfd4RxWhPt9EKb8Wk7TIrbkIVdUa//AbjBtl/3UEamDqbnqRW8
8KscNw/yxcdg3FY0y6kKDLh01vr3MSFOpj8YAVSgwtAV440x8CCt3K/POC+9BLIBcxoS6uyDK7mg
pllPJ9lboqp64iULnOOsL3fqIhHTSJhEI3YW1/Q5MBR7aCSe+/vaIkGP4mIDmUQo1kJSElwo5LSD
q4DpF1wEHrTIztmqPKQ2VK6dfbSmJ0hNnWOHV3LlLZDxQyb4TEZFIMhvMdMDXZwSLuj+4eRZYNxO
MKWyGsSwMHabDP1ozMqt7lu4GTkvdpDJfAyAgOWuwOkXZs2WM8Gqgs28oH2Q+pCWuPet3XSjf6yx
6Y/azr2ixbp0pvpjAyYZtWst+FbOsWAGPj6vtAaUm44+qIHxVfahD7mnNAJkVjjXKjnlAFBYogh+
kwIaOHZGwZgtG83ozqUMoXkVFeS8063BAKw7Bz14niwViDRRrTiNjhLtc+AMFhRIpO0SNQc9ooZn
Cwg/TunCCT5tc31yahF6LOlTTdEsKn8unBhmADywKk0YtRnBZlEYKDAUii02ta/WoytCx8kq02rh
5BEphpjS0QkU8PHEYnegMegzJBoUjlmkk50nzRNNeGKPN87W1SYxd8eANFOA9QjnvAYvS9MFx0og
HBVXZpTu65dgroiYZW0tYtTyPK6yJ2QI9vDLPLZHeRfvMOxfeiaUZZYXCyhPUxBLpHZySPE/7/6x
u5UPY175k0IMk7rg47x2RWbeVuUQlpk/ruDep0P1uDA40/0srkH2qtqYZdhB65FjdUnmmdh3ZZVx
gGYAfTzBTFDXVRYpSuBaxAwSax2oyNJ8FceRD3aLvZiCYzniNKBuRJYr08zHFQutSqEfkvmpTjdN
hPDV6K5u5G415VAqBDOuzOMxvBVcrmwy3xrnOEeFFzZBsbUXFFRCAwek8DYAONASd3liFcuEzt3t
ZZwjGDaSPC2jzB8MMN3MAsh41pXyQAJzXZF5A4ZwOynpm6hnZ7zJV9HCy0PD6UURJx1cQ8C/TrLh
d4L5NqeFO0PCbsiV3xSlM7tNsm0hkl9CsguCwySFu0RuV5Qk4PsXrTQTjrSo3qfssdV0WybJqlbw
0B/BcQPEnJr0AGGpdqzN33oNOmZEwC/I+4+pFK2CQmdZLL4rRnwUI/ljUMFEJJzBA+uUBWBYmYGE
iALrHztSjYNpFmsDACTOyVxymnsnk/H6fVcAdxDjUw1bwxs389rYa2isy24DMRveM+ErjgOkExe3
j805O8DujRkQe1/QUr8e33StWwVQoQvhAgNwZsxKu2pMxWk7CuIOT4W4c4bzYwITBs0ByAJONk1B
NzMV0JwOrToP7Rlqh/38UWLeOQD8Q803U49Svxl5RtiBl8g36Ks884LljWT2aiFMMhv0UmfiRgdn
BBdbE1p3hhgsqHXtiaoQWvslppM3mdma87VuRM0rs8vXvEikFEQxQ2jyzO9lE6w60BiNVMXqoVxZ
z2AEQtaadQ/IJDEbvcyMgKi6PEnNm7Bk2/8ggl/9FiZlbWg66rmAk1ODCLUG4E4CH3UFuCdnzZwT
qjMeuzTBBCrVywlFZqevWhu8THa3LTejN6y5siE38sirVTGeuooTUkk6drjBhxU0ZEIQGEwBcQzS
bN3Bbab9R1s9zShkyxFgXPcXy4x7/SdKXl4Qxlvrcd0mUY0LkmwC9LO3oEdzmpfucV5jTi/3JF8+
LMTVlQfhChQvKYjJHuVX06/Q0W8s4Sy6jcer3vLOOuPN666pq1ZcQqa5Rb/bakZ54UawBvG1gpSo
MaECaFBedWU5Pl8dE4bXQR+CuRmJsSph6rUiZSkgoSd2dQLfIDjlR3RoID3smRtug2bZ2Xv2mBjS
CzUxat0IFmQIdGLkpypCNRV85XbrZND61cF/uDVWxq7yeE28v4mXf9bKOOGk78HWlODQLVBEwaIe
FK1xxNUtgE7e/6pntvTxccT/svZ5Bi+cCNDfHQm0NPOV70TcjiNIzFbEBafcZvJrQCYgMCx6peLm
kQNo2VNlD2teU//2kfrzExj32bddK3cpNrtptz2VVjPm4VtgkDu5dgPoUxOgMPrw5f7lupXmXq6b
cZ7lEKhKABlFf+wMG6k6wJA/71u4VUG42lrGV2lqSbqhwrqWiZCg8KD1AnDJOtfReogP/ZasdMmb
NsCyCyMuMS8R4q2QcV5GqqpTKC0rBDFjFUONd3Dvr3C5dXduicz4Jzyx9VKmsNBMBXgZEYJ7UMRR
zKL6gvBw3xbvkDAegIzSoJMMm1klk6uLdCUWqRcCN90b9JCUtRsWIJZWOA8Vjh+QGT+g1FFcYLIi
80GbbAOGbKHEu6ICMNqcTgPvYzGXvoTy6wgG9czPZfgZSLoKAy9duB3M/rpm7IBqRSHgGROspV+F
a30XbkdpA5UTp/WHdUE39z/XrV7N5eFnlQ7aXkORZ7FmjJonNC9t9k57EZD0zGpjydHExpI6lGIS
xYEEuCT/DueRczw/sRZ3zqfC3HEj1FthkvAb6Lba5OtwW+zKTbLjp7K3UBFXq2XSn2Bu8wz4GTzp
9sWmOy16fPNR9+gpcnne8m8erX++I+NWAM2sgghzQb40ui0gmFaeW8CRrSm4QRzwG84u9Ktcbsn2
5mUHh6ssg8zLBPj4OtuEeBfRxhBLLEZ13WuQP1GojVBtVZilmyteRfrmff9jjo1LkLwOpLGEOVH3
MQgFVs9toHzMJHHTObSBe8YQRvdPLuGFTSYQCQFGAAoFo0ANeIYxmuuUCbfwffPxf2GDOZPQrO9N
Y/GZS3Q3d+OabMqN8d9E9ps508KsBpgeuAI+b+hFZNdpRdNAKAtfBs1PD2CcFMiPNeoapkh/1RhE
ESDim2GwJoN6tBAQN5dVZ+x5/JM3zw3YL0CDJmKQlR08gGCNHM5xWviC+C0UIeJIQMuA124zSg8T
5ZV+vw4oIp8BEpsoCgijxC/jBzE4vrtQG3K/eo1rO8ttiLiD5i2B4Nts5V7tgBcaMCK5sdInsgeM
j6tzy/0JTFgEv2RVjnle+HX/PISgI6py8BmDMBaD5xSPLz3pdkV4jMQfUoEnrInHUvakt6k1g8go
E6KVshDLgqWgFLz7XnkJ+axDvNwcJohqtM3MOsbmhMH4nOqGVcvKc92r1n0zt4LZpRkmaoaGkIG/
Myvg+9c0UpxK/CeolWXGFtkrGFVAwsF4o0FEY7fUlRzBTNlKbgwdP2Mvekt/ET2LDS88f/49Zucu
7bHuqFTisBLzYfZH0MUNmC3rQROfJsOhpNBfKsl6FmNHVN+HXgSmSd2D1QiUdRk4mX+N2q/eBAU/
2KeRT0A1CnnS9KxEx6L4XgCnMReg9VEEL+iMI9C2fpBTSNYBEHP/o9yKyFdLYLxbFCKfniLQJSC1
Bq1Bb0F60RVcxRFRu3aB+eKGqs9n2b1dY5ydWCahJLRS7pcu2WpbcyOs8xfZkpYvtiUYE7Y03/Si
lfYEJY61eazW00p0Ib39UjzHPzjrv+GIrtbPxOgoFCdVqXuodwqzJ3fjehCn50oznzMRWozkbRme
FMDRPOiNrQQ/5h43UIMk5tSexHm04eDWGcbo7v8qmfermGjea6awDDPlfqsRoGwHu8rmjdZ9Gxuw
WcjoehqnQA63IeiwMR1iTZlXtSZoZ046UCKFoq5ns3chZnqs627VVm/NIHjJQt0NQEU2POdGvJ3y
8SOCdJ4MAkTBjHf5OK/EEIMeU3Pss/IMgPi6yKpd1WmeofOY+3gLZJ4hmGUi8hgsLB0YjiTJ4LVi
/1BWEJDyo4pXW7+Rr4PpDmWCJeapEjucJMdaQ5Quz30ihS4FP86kAeUvmVanRv8gn76yxXi5YtAm
NZaa2W8M49fYtB7I3DHy2+36tl3o0K0EPAM6Qa1tP9Ff94+NdCO4Xxln/B+yw7zqoqrwFTJivnm0
Koi657rutlK8KuV2LWCAWZMrKzNEFPgB9iDQ3CXyMQj8aKQbWd/lBeh/hGOvQ7Eh7dYVuOVNuldT
iXPEb2H2L34r8pHrzHFIqaKVUCnwK707zEN/nnCNprm0RczvFqDhNyJoSDx0XWdJ5es0iBgy17cU
haW65/Q/bhVXrn4L4wTjTh2qScS+davBndzURQJ2wiw2SmgY99nc/0pca4z/KyUxFUVcN39sC0/X
lZWYG1tIXm0gi1GGYHEhq4birTeaa5CSfg9EHq7s/n1A5n699UoWorVaYrmBXFqt9JrBzS26wzzW
9RvZ+tW2Ml4sqMwMmc2Y+xl0UGtP26iehiEF3szsjfzlygzjS6QOM8JmiZM0qdq6EZ5LWTphHoST
vvCsMPmbOJOQlg2sBGkNys5d2hp7k3DAw7eyxKu1LH7zIj0viNQWhVwXeAj0wN2Cdn+1bN4y5VE7
C/QcjTkPtdX/ovNiLq7pS1z+y01+YTJtlSgtpLkp/CaEpknzfQ6A+I0wymcApwrkt6LHoPmCKpuJ
kBhDtNpQ1mYDYoYTytHgfpMtedZcDSlPromeVoFGIfquzfq6q1W00HySbc1mJ5qHphLAKKBBmQsC
rsh9usTN6Vs4ldYUmHis5g+GGIMVCw3g8kVVW6uq13Ja2PW8xaCWY6bCYylX6wqNOAp2/Aj4WfTw
rbL4IRBE6Wyyzf69x+/J82YthDWitWSPzX4c5VUJxWzF+DbNGPtt0YVLnVlJ3woaO5qG4Qzh1zi+
a2liaxjR7cbZNTrRLtNok3e5M6RvcQtZ6JQ8FmPnSMNhVEJXUaE0Mp2MEOwfOUR16hXmdF29xox4
kq+yiUIZ0cD4mXhOKkxzYfNESJoIgbhrSco5pJ/FNeYbgjgKD3ENY9bgS2MigIYBNjnt4+FBT77T
5CSOojUZ3cqsA7Q3tXXaQ+QsPmNSrLJQp3tK0uK5MORX2upveTch1WgwXIoBA1CWrtpROBgjjcGm
0HzvOtRcpzJ4qjJwjzbKt7R6rMP+A+iFXR5Qm6TbeXijxU81+agrqDqcpibkBNfFX9xZnMmEDDWI
kPUH4fCQgG1zAJG/lnHYP29c8svtY9WptdBss3KKhgcZHGyNfqZRAaV1Ts7Jc7/MNyrSUBZ0geR+
FPRuN7c4UGD/DlV7ScHuxxqGPu+zWWQYGmjWl3c2xoOZyAYloWIqzSb3i17ywKxxUsH55ki6+ADZ
ZAwOxE9DOpylIbPRkIZ4EHmY2tjrMnGVEhXM2Oq8lhrFaur5Z9KWb3GW7igGYcYJpHNa5JhJ4qgp
b070Zty4+NFMgFTSWEunLkIa44WQQId+CEBnyZbXtLrVSbvaHCYOJnoGqr0on/1OBHs09CMEAcJO
c/yjGPXDEPwuC+gsphMUf4vtaJiH3OxUT6DRq5rpUAXq7FCbIoeilhDTwe6GHPSL0ApSU0yBY1T5
MZ6AZ0DlNip/lGpuYTDcGjs/GMGMDErK+1/6pvO+2DMm1qZjNQh5Wsy+MBfg5yy2JXkdExHl6XIr
gzZFNwvvvsUbt/Fq95iwG6hpp0TiYjFb9QY5CkHEqbN/ElUxF/7KBBNz+zJKs2zqZoy2erJCtgAI
WkICQC2a6OCNpggaIigOUPqjoukbyYII0K16eCejAUFRFFWmfB+bwVs9ST9zlO0CeOB/twtMwCaV
PINMP84RyQIIOoFB4+2+gRsu6WoPmAfFHCVDJxTl7KfzM03GTQl6aEXncCrcLgNcHB/GJ+VaQMss
wE4rB1QBIFofOKoL4nxrmZvl1wBulcYvV8UORGpUGQ2xx6qW1i3gGtTLPbpq3umJD5y9VfG/MsY4
QcPoJwO8sFgc/Ml0CN3emrfKqjjrm3/1rT4z/4vsjZS5CNGUGBlUuoeqtaV0NZ4yhXPfyt+sB1Kc
qGaCcJaFSWu9Xiq1omHcGWp8RoJarZk8TlPpmMMm08Bu0kO0LDploJHnWFZvX/o/phnXnKayOMwj
ChNqD1lq8V3RQUUk5N8n+c1INXvoDWcm5lMREW/IgYrIGnug3Yq2awNT8qjQejT9FZiRU5ieMXar
RvBLfZNJRxUz7MHazJ6oMDkgBrC1PnYTia7N7q1Pi0O4iOjpeLcPY74tQsEa2+SUle27SiK7UZTf
cSk9aGO2i6V2Q6LMVcrE0hKomhIRg/zJCWSGj2ZAnRi9JRP/ZkSqO6eSl7RvUCOGktDONDCJopg/
mv5bCHyrVhte2dSQBumspJptFaIKsVhvBAgWqyUK9UJrFzoGcgC7gLgXhDWhQIBuOLLZwaTruJmw
SFwgczoSUm7i8TWCZpuWf6c51HO05EEY+4Xm35vJ4Ax0BCl44HYxOZD4p15IHtFNK47UVRcXm9wQ
V9Az2Kotcaq0dpNE9UlJvTKWvNQErZ/8KI0YXiuKldFVj4IiHcJQt2n2TRrUgyyD/oBI+OdkU4Hp
FaXIzRBrmxZzNlkODKtg95BXJgV4RqMUQhkfibybwwMZQOGmr+T8JzwHZC46WxfqNUnfxuSFVBsK
WBWRJyuNCzccJGhryICizdbC1B+CtBz0YG4jFd/G6SlEW5ZmzUtAo+1kVN/GOFjVOXL/++fzE+hz
HTCgoA5JKVwMAEIIS7cY1WBuD2sjexha3e7QjmqaegWCo1eI2/80oUJn6TP0IRQTLBtKLu00SqDY
+FObc7tVko+MFO+SDIb7DDRtFTSi4nS9SGBCZg7g3bncpcTwciK+JTV9p0PVWjVm2lqgdQkSIg1s
E8A2hfJxyCU7DJ+yvvGN7DiBe41mJ9SIV4lQ7cq2fUYhOHWDON4TuT5iOCV1lG4+o8ghQlxOytwB
fL6ymNjhWG+zKT2A0X8T9yCME6u13ii/TOCQpf6n1Ay72Gi8WAaXWFU/GELxlEEBc+iac5O8ZEKF
Yx6tWlJT1L262Q5nw1ZjqHKEsi3HHSde34wiJlF0FO/Iwl/OBMOkT3rVbECHIHnGtnAwFmGnNqCz
DgA5duzw8kSuPSY2hjnGuNQaleTP1/K+cOb1aAEojjJD7cfcyc1bifvl8pggqUGp2IAYIPr+dI/0
KjNSN+keiqDc3z/Gtwa1QOL61z5+/vtFHJnBK6E1o5n5MxxdHMd+aEDHVCZN5DRGMvwc1J8dMSZH
SYUf5rylMZoFSX2q0o8MXIdVGS3vTXKCoLPsFARPvayy2o6X+twsZF3+TCau5nj3FU1sAOmR+VkH
pcyuQtllzAG7hDyqM6m5kwJ+NtUlpA0Vt81LzcoUCO3d366bRZPL38EEpWkKQL5a4BhAPXBEs9Ii
7+aOPudgTVuPmOpon5oH87f8Xm3Lx/SRixe/laGZIIWBkJUORC87VjfQ0KxNSLrh1OuZHbVrbVud
IHbrp55ErXQDtFTZo5TIyzZu9fzRzURlexG6VjC9cF0sgihLALFF7H8ko1o0olpEn/t1AFFJW7TJ
PnVCR+FBOm9v9h+j7CNcn6fCKBKcTQKmNcReIHvqd4wqWKELyZhTDulIyESBuyg+gYDcjf73F/rl
mtkXegKes6jsYV4BX6OJGXHUTaNM4rymbqG0rswwR6oYxREkE9hanF8N//1eOImDjXpEY+yM5Zln
iOZiLL2yjQca8g708tevwxgknS72mHmYCn0gk4F++lFIc3oLsJG8xXvBK7bhSuRUv28e3wtjzMtR
LQ1B1CLsqAZZkdAfpNhKmvf7V/RW2ni5IOatOMSSGnUmFgTWpw6EEhWXZu92LLhYBvtW7LowlAss
o3MGd3YGL3MiJ9h3rmjPh+rAreLzto2JdXNNyq7TcEJGca/7S6k2dg1HrVeSH72TFRAwNp87gGeU
CXhFrFRyg7K633Y/pvp5xERQm3CiOM8G41UIBEEw9YRv1bevpHwoDfSgH+8fh9sfC8TmOkHvWtJU
dvPiCUyoPXiihi11wzVyIQfUzScwCq2kdeCanIB621Ne2GP2rZsDFKxbrCnZYIThY3nglrZpIwkF
i+pGcuIVD2d5s78FRs2/lshsY96Ys9EnKhyVJ7wWTvY4FLZ+6F3Zbmwoi2b2WPHcxuIWvriNPyZZ
RS8pwutFjbFK1ddf9dW8Tu3KNXwISdu5Yzq8+hlviVCduWpWqKRXZgxcAs130CDMjSgAULIHgs9q
PQOZTIGqS32V467Em1nYxSoZ10wQ6Ie2wesXaTe4PheuGhDmbWNPR+InPQINvu+80OFBz26doSsm
LGa1qTwPJV7keHV/Gx20ZCKrPoCx+KT56ZMMWpzInbiI8xt38coms1bIvSRZreKeGAfBp5oFLvOX
cY2n2gcKt3t6Unbhqv4HtaAro0z0odNYyF0Io8IaCdV6mfs19uUrehvAI+cvLY89finbM8f2yh4T
gAK90Uc1wMZ27RmKs+DNzqKN1IKIC/RxIOgTpOKZKOE+Mnn0/J+jfBemwY6vSiLcDzSVUCUXybL/
F4m2EE3gQwCXuZ82kt0H+WFM4m91NtiZIvtNXG4lKQOOsZw0F0LNGOeQraxN7Fp9icOHFl2vAiPo
YgthcyGxcB0gkkBs0Ommw1tUNg6Efi2tAHkSgXQmaEGRo8sZyszTh1ifGvUdqt5TeDKGQ40+Q1b9
GOXMMkl/UKXRrtTqSddE9LBGaINhVCc5Bu1GGd4KAD7McTNKz2EA7jDpCOfmoVC/0rOFXDo8aigc
5AOeXjOAT+prEwXrOALdQptDop6H6mKHNv+zhdDVXnREISVIGD9XTl1Zq6Mk+/KEcVZoRAAvEgbp
upPJIQglR8UvK8fMyspsJUq2PJRQpPOUIH0qJ9Rt5V96vsBb2uOENmM0BB8mSMXTYsOJOExKxf5M
tuCoNqIcaSF+ptDvio0OJmeolfcgZrd0T7XTFfdVsLiDL0frz758VkAvjlaXdIJKaSf7A3RkEsME
nmHXGyV04Uo7iDCFVv/Wqn2UvUQt70H0mYPfs824jawrQjHOWtkvdOkVSghOn+/lIXL0lNhSnG7H
uqqdqBneDDFdKxCNsegI4EHVkg9pejKGuQD0QsewrTDFkHjCUHMo63hZE9ChpoCh5fQJ497baXoM
SQBC46ecNKu+an6U9UMkZG5V7/OptEtxwMAbma0kMzJHEoe1oHuEbrMEsEa1nPcoXwzZvhrSQxI+
kPkxk/VHIUEAaSFapIiQgRwk3QpA0zULG334kdHSgsBTOfwa21NfFytFO/fT96iULLF/0pt9kn9D
1a6InjJ6WNoxk04hvfmqYuqtQ/mkM8EHbFCrU3roRaI6NOPa4dYMaGAmnWQXFKQRMnmtG6gihnQ/
qpWlRiC7kgCKyd1EJJYGhcT7R5PJjf//ZJrgTYY0PXwRk5uAkmVQUrCi+gvOa2HI18XX+xbYh/oX
E8wdTUMqClO1mPAMTwG6JduBUg7UyJGbcfkG2eSOtWYwbdpAH9qxNGEtk6GpZVUbxQWYz4ll2zwI
B2XVHXiXjbOFLINRMUPOZSgm2Uex164gygjtw/tbyLPA3KiqaI2iB/uBH9LcbcizDBKA/9GCJkoL
JBtVM5Blo4R5HYqUflBVzF+ToyI8aupJhw70fQNsAoMYe22BCXaiVsh9Gg7kuFTLoAnZe9p7fQgc
+aB9BJaKvg93LvDLtjEmmUdZTaIJo5I9OYaYj1Pm1wAA0/urWl4KV66OscC+JKqCFAA7kuMkhMvc
tAONiHVbfNdHkLhN3+4b+3qRGGvMXY31VsoG6EFgCxcpn9oOv3e7xpVW5Qo0D9z0bzlV9xbH3Fsq
iBKhqFEfFU/5PR0+p1ot3FwIf/0XGe7y4+9YY0PkIFFDn5fFaZidNoLkRzxEwLKAsV7oIXaxFdBf
5ezncuTumWRyagqKuAZujxwbzBLmGIhT8YZAX92tdh26M5uAesRJncLmjZlzjs3nh76IzqitJnG3
HMxyUfyVEWSmD0n/aAugXdKP+6tcvtK9RTL5dEdCyRDikRwLorgYQPeqQLHEZPKlOXUCNdnmAzjc
h395Mz7dwcUSQZ6SR00Fs02fnOomsCQhfDO1x9B8Afj0/hI59/zzpXhhq2gLIyEjDmrZ/DKVrQIm
7PsGeGeTcSQAHyGfCXBQ5PkU/R9pV7bcOK4sv4gRXMDtlask25Jt2bLdLwy3F+77zq+/Cfc5Yx6M
Rug7/Tod4xJAoFBLVqZRXzU9tA6D+cesHwTlPSweLpvjrYfxKpDUjPJ5grmkEt1OAeYt5LgS3sln
PMlUydlizvg6gyrti3ACoKF8VkEGfnkhf3+M/9djfZVzV19GrbqxU0bYCSSAWQbDDonpDtNbPwJ4
h84mGXTHJADYJ7dwbYjOIki8/ovdBCG4BHodCZAkFn9ddU0n9zl+A2p0NljYQPrHOR5svfbrbVub
YLZTSKRO7yW6nT34CpXSAf+XTUAjK0ynKJRtc+4xGnYXVpTdcFJvCqA1zFa+J+DdlPvlpSkEMIc3
HvK+f/MF1j+NceKNEtZxnuGnjZFdBVYjYV7f2Or28KkbdncvWsLL/3cakNkOKJTBJa2+ejOAqZ6k
X0895cSs7Q4CSIbTfY10FBRYfZPccJ+rc47ue6UmCzYzG20wKxErLUbTqkUPovK2WUBlq9gI0Z0G
inuNMhwF0bGAFpEx38bBXT7XmCUv3Q7FkxBUiERHMzrjXDbqHVgPvP5h9J1dbUfbiw3GTvHDFGTR
FcomDVq+tT1n8ZZz3c5d67UlxtePtTpHAfX1lDd3xo6jZuKVKE0Njaeh55paw0fgzlzkCYsJ+dsX
px5ttcSgKpVYpQ6yEjJLqlrUGu4ENOab5SqoN+X4LMWxPQ05Z8HnHOV6vUxMacpx31f0oIHp3ibL
LZTInctbeu6lXltgPb9ZilFIHeVC3oZpgoICZfeHGEI+703Mzl22xlYX/7OPOjR0NKj2ojT9v/sY
NgKJqkyEr0IbYdq2iEVSH8WUANTH6UNiNbaIG4tYz+cYPndywDZF1awUU4WOLWO4WkSpFsb2oFqD
U94vYKD7SdvnmGm30YAC009hpR63hnsuxFybZRynFCVSYUYixr0R0YbADUG7Bxm+HTxPN/wOOlsy
/tretTnGGUKlNqu1fPllTlxc0nmkhkOkFBqj0zR2ZjjR5KIez3PD587RyjJbHO/w2OojlCCxUBF8
CyCTGA70YgZHCaRT0w0mT6KPBqMnNtcvnnM/a9NMlJvJuRKPstoeGmd2ZcMZjhSCNthtaUWhR1mU
NLfYpgfumfpbDQqP/9ow4/eWpJcBAMbHpcC35hA5lB7FsLq9uOGR6iq8/WU832w2JYD5EhZZRm6y
TAA/HUlXgkTrKh9f0iXZQJ3YUXPE8ovpgNnANULRE+SNnOZOkDyqeWNVmWOImd/nPxqxtTukIaX6
JFSlFevv8wAMWOOUarIfxs5VAekHeVPcHkpgeZQFLdmog+xGtU2ha8PxQV8sCOwDst5Ixrv2ktZH
ozK0B0W/75PYjsrxFMrhuzE8ZIlqy8kHZJY3Y1Jumjn2NKgbYiS9lOONAp6D2MytOU6tLJkdo3rI
q8AejAfJxEOX38XRfdDQaqCnzqdwPrbphL+euHEZb6OaeIsg+MjcIbkxgYxkB1YWYCtOQZ3YjZDm
PCd07gVfr5Pxfm2MwfFantpD64p2vkChov7ooTEKJRdL+pn69PQkG3SIoWioeJBB6DeX3SDvBzDe
vjEW8KcJfXuAGDy4BCC1uRg7WjKt1PowNokjLydh5HUg6Nm89HkZ3zsACz+3ET4v5oZ1lEYomEF3
u88Km21pm8jl0fmwQDXWD7Iy33Jnhqk6ENyWFHo1amhP7WlGAV3FgIz6AfFHofwAsYIF5DlYcUEG
+bwop6Y/ihqYb7qbBkOFk4Z7EZr4OLg15msAx6KiypKV+ygBMyRYYaFlFEuQHS5A/kAA1pdfMI/Y
Q8QKwW+XwumptZvWi1sOhW8oEA8avGR+jLvHsARvlHabQ+4TaE4L+CIou2Z2Oo5gPUrsLoJIJwHd
lT9G95n5Ew1pW6ETOwQiOGbnGlnsCPjbTVs62nCF0Vkw9hReqRXbBBqkxRLdG8WzaILbsOuApuoy
A2qdw93lo8R7a1iGZEmL06kT4ZHoYVbgJFCvoQoeyAR2sV1uCxdyarwDfLZEtLpCOhN6D+0UkD6G
s1et0a1bIJsFt/e6U2AZT7HDO0gskJo9SCwWWFdHFWqb8i8XHz1DMcQZvWbfHvngg7O55HppzHMC
BoN8Kmu9RRc9v5es1gJC0odPszobunRcuB13bcyTAtbUSFIInEFxDV0nL/cBLrPrLYYy+W80xwWw
FHJqm4HZq6PPF+K+6gU4NtBrWfnW8JpHvDzcdrL8pYF6wemwjMekIA2m/bC6DGNiQ3ytT8EuqAKw
m5pOthibQJswUacGzU1KtZ51UadY1M9qWgjUvTD7Zo6SCNKM7mMAR6xVhsONHgFhZyr6fNuS6T3K
hWsxTl5jaRoc0WgwcBfIwGSBzMUO4uIlDw2MfSc93rCuwmxYQDLfaKdDJY+ALSdv1ZLZeat76gI5
9qKxzSZAk+dBRTqd6xtFOJnwPnXw1gimrU2jLQe43tg8RfWrGZ4gfO/RHZqNArkepADFMrTBwmHp
BSDDSQuhYPy36S01G7/IwNyG5lISVLaUnvK+txc0YQ1wOw5BYBfTfh4NAIfAn1PDDSluV90lgWgn
OYznVgWcK1TONGMnmJkVgncuEt5L/V7K7lNKPFWDTFy4atrJL0jggYrdKqrIMmvdjVLBVePAJdAP
SkjjFpFgRxOGYjGsR170WcJ0D8jb9V2jfMjqe1M/mpmIlhG0+eatlsh+h3mTdgCiODb9cek3Ro+4
pJrsvMmdJB1+xJmJgWaQN8nZphyucFsdc7IHObIMqLEX6p0aCSc1RyC45BgO2kXhR1dAOq1owGoJ
Mpa8t+qlt0pzQ+JtIfbWsOgeyAdOcu4L+c4YwGPdLE6fomNcoDXXhfGLDI4CIz2O4J2Y6qdEMB3N
7Cq7VJWbJMKOTkdTPZrojk3ZXpfr2slbEnpm+N6It4YuowONFAR6wVnjhf2zkcibuDYtKIHbQXuf
IoUVMqhsBomVholrqFdR6SsgiClfg+VGbB5MFdRpmHpUp8cqz6wFTZ9qLyeNO6iI86dj3G970BAQ
iJOizVfbk/k+VeR5ztujEmbP2bSvo+UQl/uUdPsy2Ql4xoIS6Pkh2EOt1i2S+jpr510iZM5Y3kRp
7+RL/KiC6cvM3vvso6vFg0C6h8vPCSc/Y1Ges9xB7btEjEDEH2V6atHaVwpOGfVsGWvlYVmNBLXW
gi6K4YU6J32VT3QQPZ0dSUAWKtjLbsHpxqSljYiANOgAcJMkTjbIiiVEUT0rc4wklGaD00OP2Ttw
h7qC3x75glectMhgUs+hrxJTKrFYcfjZavdpdkvkWyHmwVk4SRCLktUaAa6iwZo6QGS1U+Glfrqt
HwroWPEyPU70ymJjSQnaZvBg0gey2yobxEdei64aN8bgLIkFwerwuC3EDfB0bAvQXg6bt9kTfPpM
8VbEC6JM5s3PMdKtDhJ27zm3Fi/YgRVm82ZpQM2JDoBeNhfUzDmCJvPoF4IaC3WJgIbm6cEnMhDg
j6hec/ve8FmZaOJ24RE2mcTOVMa+aqeOxoiBj3meQybjpg2IMuDntKfCzjBSaF32JLw4ymSyLMy9
aU1EsKfznebrUJBIMNavHUdHscH07XCrwbzjwiRVgGsMhVB9lQHM519xFAicn8mGH9bwPBhb69fB
rNyNo0Fv2+DU993iRc8UGpvbOkXib6dTN+HggN7yNxZ69uxopiRBrw9wChaQqEW5nAhEp2cH3Jnv
9GYgQMXzYeUQ/5TvOd+RZ47++6rmauTBUgN13KG8UiKZcJMDcfS70TE/DY/P3MlOw/4K9VerY25G
2kMkVhkxtUP8MTh2qIFAybV+AfoMUx6HEnpNxYk0jpHbcnOj6lepdBvatHnKdQq8hTO3JteyqOhL
0DfQOwqBTjq92cEpmGD+BSRe4zDwsTMHf1s5c2FUExK3YouVJ1tJRi3FHgDOs4CHFEqreonBV4X/
5CpA6i221jitiO3n3qKzGcJq+5lbBATUkqYxfgQ9XKiU0tNFLGhWPeBro4b3x7vMVCX6TpoqUfz6
3sIbcUs/tTHc8wolnN9g/zhb+DZWy2NeY2BDgj4rYG3wMDeanjRae7E1RB5UzJ1WAjIragETsTKu
puf5TG9lnCkLD3HSm6TETRJ3zUOGMS7TpfJtNOrg4XjPxnHfptj8PA9kpZQJzm6dHcsi+FnnEnr+
Ea+kdPZhWZmhPnnlG1DvjIsqTLsDpLaRQRmbYbxdRPBkyOoe1MbA7WuiH0fFKxSDvabVNmosbhJz
vlq60fkzP8WKOXblUCkGdRxgDPcxqrPJcZRm7O9w8+fOQWfcVFChthV0+JY0hhS1L+cw2JCSg1+C
01e3l1f3BSf72xO+2mnGOcgAHgiiKiDoMjR3GaDC1JaeWoK3aqi8yHwfi0Ns7kRh24fPmY6Zuc7u
w9xLVIAxAt2XwHWrh06E4V+hBNaFyP4yCxsS9le1EiI77L1JnO1QlexifA5bkGaF0Psuq606pf5c
RhsklM4oTl6tKK6IlmIi+ODGsFV5k4kAi/WpbeggaU+QYtJfJOM3CCCYNEqn6aVNIxW2Zt4YmM9N
pxtzyPYgMnNCNXdJjtSXoIGodTb0Y1Sobym2PhmOqIIXKLmPSsE1zOsi1jfINoufAzBpswjBGAjV
gJMiM0TUxTGLmYk37VK9JwqpXTPmdszOnnRdBpIazNmGqTIFL33UglTWcbpUS3lbjC2l7KDdMhA0
hJG7uNWOP9J/rtlgSiLsgepRNHXGXyx9nmHSAZe4AzRpnHz08dxlMa7qGXPKYL69fMTUcz5jZY5F
NI7IiMK+N+T9OBtHMi7uiNqFqX229VvZCn5ljJWblKPwmSez+UD0OYDie5Bt+hxARGGG7gLgsOYO
74ePgX5ksoKVTJ1fo54aIM6sOr2yg0bYzUmziSLxMIB5fNCB15WAEDInqIIURoViEPgv7DxNFm8Q
+nqjifFNGBQdiI+kY17lghsMhiul4BBPdWdpMWQyo4I+lyhodCMEdHrQR8/SWxDAitRfBUXlmpWJ
NhQ2sMicvlW3UwV5NS697blMz5QU3SAArIGCj3EJTRVHcknf7+lNOIRX+FHhVboDQO8ZOK9PzQMV
5EvKl4U/F/euzTJhSheCaW02ZhoOInXxdXA90wridCIbXtpy/oR8r5BxQrnRJc044kA2xvi0EL8n
xn0U8x6Vc1ZW5QGdCUGMJBzqzDTbQ15LbguS516OIPj0mvSlkwLBIlUVSoMBpBcSqxbwtDzKue7J
4+28yJwpsb/j/v+3t6gz0UlHyFwUM+ohs+q00w8DMG+5u9Vr6UHXdwIgU/EClgM0sIKfVVxd9Wlk
j/JJqYkdtqkVTFdRdZ2BdDRdJDuO9iZ/HOpslPrdUWeB1WU+ZyVEEWlpXOqRZ9U+XqCH3hlOgWw1
XGb9s/ja9ddhnNIcz7KgzMjKIQ/hQTWJBoi9B/4s0UH64Y0IZrgFm3OOcGWT9UxKSJox0b9sKl5e
ulK0z1DgmPDe1oNPE2bIKaHYKjtya/MkXDnHkYVdNxUmOOaA5rGCaDfdsRBoCY7HacZrvrJCsYtU
xYaWIaUEhZqWYjZHAXR9NkFg9iDkRy3+DPFQCibmDQbMyYLMokAxdIQ+ZQd57GhxRImgYIwSK/gn
SlQ90wdJuinlwzQ9ZssIFFzjQGvIhqSvo2ipk0XxjdSDIFVt3Ckz3T4rLYGg8YBC42LomBoYBCdG
QFwLhDv5e/Yx/T6zrDatVk5aAW6wX22ITr+PnmnPCigQyHvCMHQ3+REbOeee14eI9ZNLr0WkQtmq
njfZVDWenKDh2l2P6OeRcZfB0ZRBC9IIwVJ7dEjBxFJJliF4VfdUiYEjVr1dglqeAGQwY+hCeeqF
n535I6hRSM6eW4RVY/QporPdRVBmCj+l/Ckpt1Jg2GXc24L0IIBsV5MLu62u04i+RAdTjhwl2YWS
ZEkEw96PvcDTIDu31+vngfGmg5TplV5Eyr4LZksaf3TR8XLccDanWltgfKQghiguVXj3aJ5M2+k/
4kdIfvnIk+lIJoU1o0vKr2qd8wpru0wuV0pzENYRVlbPluFjruVFdFsrvNP3Ksg48oce/V9wnAtb
ntguy4jNZursCwUOyTashwDnF4HZHG218pBqLy3CYUNEJrnEXiUc4uSx7gWrMHNbMkC2MllyOLqp
HNj6CPqupvB6EP/kWe5kQu92wrWSm249F1dJ9DPXIT/YZjfdhFEeYP0dzifjZPnss5YkmtYKDbIX
iv8C9OG/Wf5wUmzjSeA3cM860VX6wnyrWetB0QbsCl6Naivv9NKSP+hUxmCjtJDbE1q5v8G/de7s
r7J9NoCWywJpb4ekKQO3kJPu0QOEnpBpZ5klejM4P+/FDRdrdtbPfC+VfazCMKjnWcPhSLZyZoHs
EDFt6SMMxDA2CHgAAEsgsTi5v7Hec6Hgar3sU0VIIMnJhPWG+8Cf9xRwlkFkfHqVN7zq/PnG7mqZ
TFlwGAVTUSJaYRjQe+3Bb1pt2nw8YIIYk2fgRcFjQkAkpaevqaqfhPoYVtFmlCu3GW5Bn+ON+rbX
P6oEXcZB8ifzbgyH6wTPVC7G+HNG5HEOPec0sK8OaKOFNBgQV34demAj4KX9aVO52asEaNw4wFlw
B+R5Rum/ryokpZqG9dTi4FPAoyJbUNeglbwailIBapuoXP4GXILepgvFAraLpxnxpOg0Tu+cxQMR
EkhrhCeaFkBa+hmVNV/KweoRuaX3G901jm9hu3uVNqmAqWPF9DlA9RJTEuVdsKUdtnawge/8jYPP
s8k+QXOhqKTCp6U2xZNcOHSTFT947hYLk8R82AbLOfrrDfguCHy9EasPO4+L2g6UXSo+gToFXezR
nm10xd/bFCd6Oahe5gVOh5zWbrInPXeFZVM/9PoGhGlu88FFQZ57DdG3/m+BglVp0HWjlzUN244y
PSAQwAEtG81R/WajWRL0XLNd5m74I0bn84GVXaYEOJGxAj0e7Ar1FyUJhAExTI8szUf1oN7SqWOe
iz17vFcmGdcTdtICVXgcb0EfXpbuSh/kxyLXbb02bAJO8Wzk0PHQnOZv92llkB6/1bcekkCrM4NG
OGZgi5GfL5UTg2V2AmauIfe5vCfiz8ve6qzfWJlk/EbYCYkZazA5ZMVr3RZXkS46l02c79CtbDDp
/BgMQQbpTFoMB03gmFmqp2wMKCmN0xUEGSx+Jiefvagrk0w0mgklGcPpy+R4Qrykgz4AvU/TTq8X
2ZLdHEO0las3FjLoxHCEXe7RM8v/Jbz9ZTxGqcpxkuc4Q4OGG1LeVCgbXt5e3illQp5EH9WlVmBB
kt/iGqx22sswPmE241YCieOsSpwS8XlM3mpvmcwc5AxhAs0H+jljDd+S0qkTK4QAD8hY+Dt4NqT7
NveV0K4uRWmA3UAlMFfE40mMlztleRiX+8ubeHbiY+XWCONeoBCigQoQVtom9Ca9dFqE3EX2qOqe
CXlbw7gOReNe0AYeSIUWdC/ceVZALa5KJOTky59qux7decmvt7TvxyuqcZwLYZwLwDCznNPPRsAF
KirhdjCHTda7DfHiRrFBvBmqinV5W3nfjvEuSZDHY2HCJip4T3K8a1T5lGcF5wZwniRCf8XqhChV
XvZijRugy43bToqj6uGxGtp9ku8Urv4JzxrjWkgTThWUJEA9XexnquuDqfwJ8vJtYLjK+HJ5A1ny
Qvb5J4z/qObOzFGcRynU0Vu3zDZZfC+nG9oWENzBHo0tGBhIDNSeWwZWDVYQt/kROzyiON6iWSdT
B5iyybDFao2hw/G6CvVbI5hvod4AgDvn1HB8Jss7aqhNv6i0Ia5LyQ9BkU9NxCsNnTuY6x4Ec93D
uZ/SpIbEpAg0XV9YVftGpo/L3+6cY17bkP/3WJJJKtGxwKdDGROdr9FVjPgYRtfoc1TqQz2/XTbH
WxJzv82i13VMwcp7owitRLwOCYYzeVxjPCPMhdaLdDQC+q6qCaotwevS+CT6eXkhZ+OF9cbRH7G+
z030H69B/AbauPLXGxP7JnAB4Kdy2uNvgF3Onbm1TeZWj3oyQUwTu0fu1Odwo0E/FkIUTn2Nu4UG
/m8MzfOOB3OzMTLwn8R20iaHoNPYXg+aP9Wi2wjibSgR+/K28j4dc4WXIqjzlEYiEZ1gp81c4WrC
vP5lK2chbuuNZKKDKCWknDCTvO+86NZ8Xq6DU36X+xRSEg42eKfJJuKKD/CssljBRIsb3cwCeT83
UPrDgLk138TgwROPk92cUO0d9rmHQcPp9vJyz/nF1WpZ7OBiFEToaIqwtLIbSZCzbMFeZsqbsE4e
INfjXzbHOaUsfrCOMIIm5NjcKXjEkDbwyzycDM8C40UCNEnbeKAWigcRj4vy+GcrYBxIhjZXu9BT
SMLkMC7RtTTf/ZkFxnvM45xGQgELIgl3rayh889Zwz9Uov9qmJuMs2hI8p+vDq6tyGkXV8nt8AoU
zYfY7sDMa8teSDCs/RvV6HNR3PrAMV6DEPBfdF+3uB7ssje8GNoqZkEF1FsAFARLm26jkgdLoAti
g9S1VcZ3yBCj13WKShhjCaN1SOIaCEGGoo8si+NAOG7RZPxHJyWBZNB6xyyDHb1QfbGV/KB8TZTx
WoD0Rq2H7h8cGElkx/sBE5hR4seR143EypPHuNr+mQEm2FCVXiQB/WZlmhyhiX6j1Zz+8eUTiTUw
sUZuiuFQ9lhD66Z74Tm8UjfZcbpqgNhsr0eK2Ix+BPc8ZUV6lf7xWMAq4yyMIBJUCFACiVCAb6uC
FJV6R+cmLm/f2dzsr9MHM4zPyGV0KwpaFlHzlwbgnzI+GhMEGgUUNivJVRQC5YPyLhp4PFX/8Kz8
BURgM4vGrIS8A050bx7r1wDpGVWdRtPTDg7lQ78Ftw636CSfv2vfNhnnkjWpPlctNnWo1eusaW1x
WLYLuNVAHefIUKKEBpdf5OaumT9J8KmGV6V0LDByI+uQqA5Hhww/5bLZjVX+Qxk8KLv+7DXdKrQN
JS4nkjpYdZry0tjzD+H3r2b8UlcmclbSJpl00HzRBtEkitCUtF53xTfMsCi7X0hLHpD0/Hv1bZfx
TN1SETNToBIQ5dBRKyNrGjm3l7cyxiHhfLehQBubDYZ8yvCw9ARcFLu0AXtl+Hz5qHO+PYv+UpsA
4tg0ky3kT7Ez75LZeFKUXdxzwpbzF/evXVMZj6RJoaIBZINYsK+OE2l3y5yDtIlzKHhWGKekoJyY
mD2sdGbxaczya6aCTZAXcXK+j8p8nzYMBojdwYqRFJ5m3ETZY9r3G9AsJ9Dauvx9zmKnV71glvdA
rqeJdLRMNEKLytbSjR76Dh17U2zVa31jWyvW6M1OSuweeIbItP+8Ic0C8ytzjrKaRjjzjnQ/Kads
7DezFV+PjlRD2fCXQnOJCQ9eRZxzPjXmiwp1p3TRRC1L2r0oJl6PuUG5MTbVMDucrT4fCPx1RjX2
cWnLUlEXbDXKjPeQ1gRuonhQnls6Rx+B4BrCIqDi7K+Vr97Wv4uDv60zb07bQT9dozdRWGR/6gzs
7D1ngZyDy5KjBEUpRwH6xjhL+StG0E3iFg+avVipD9jtA/gsktYrwRPM72xwbqbGvDELFLyMcMDq
qkV6UuvgOuk7gCdfL6+Q45s15k0QSNqqIPjtDqamAfyzuBkPGM6zwHj/dB7++5UQKJri7GX6n3lK
duy9AUGhqVFPmcbVvgKyTlYPUvb2RxvFouhTqTLknl6rGrhOvGDley3zOsScrfrbaDvKk0JEP4Zo
truqA2zd4AAqeRYY51Cbyjw01EKiSk4WZI4SnC7v09ljKxPRhBiRTAhbGOyUpFF0AY+9qkCDL9gK
xXvbHy/boM/F32LabxvsE9zLKhkbWuk0w8yJZ3+SgXkzQDCjvhog2UqiO93g8g6c9asro8x7nAbR
3Ko9XRgmfU0LDGuYCUYJynByEwgwO7pHWcMCQ4jp5E+X18vZU5X5amJhjKYBsYd9DsC7EkPNeobo
Oe8anZ1JMVcrZLy5kBVTrOVfzm5yZBtMULtiY/qFW/g82BRvM+k5XZUPxzAelCIQ5H1tIngup21v
phYBom6quOJxdHcunRa6uytbpCgTBNjYvey6PYESw9fdaTe4GniIYo/3JvE+FeO1274jc02B34IW
3Ga9Zit5epIT4l4+EV/CUpcWxfjtqEkMJcqxqOBxnt2y8EWIeA+b/LkF5rezInnXvSqn1APtnX3Z
9Nl2x/qYMA5dLsA3hLqNsk8ap8FwWmYV2xLsBiC1QlWlsqITMFWmL+yQ1eZ25sZO/8S9jbx9ZiJK
bcgSvVrwIyAZ7lZ4kk2y/QUbzWmTc/DFJz2xeEK2IJO6fJjY4DKuRdmog0k8BIMKVVhU+nw5HrU9
uGl+mFMAeNf8ONafrQAChdc5fammd228rciWtE4dXSvxC3ClJTiN0gT97TF0ozpEJJo449ICGY5M
IrNIeVMHWzFRMQdPGW/gZ4TILdrgumxrW82hSieHdqh8FgMGhiEtWC13C2gCgLLKq9Rrw247DDHm
KhanhRPO0lsj+iEnmNhYoABiaJYsPYGJx+lB5WAMu2W5merFynX8X4d2kCy97q1CuDanHLwN0MmN
Nn0ASevrStmO0m074A9gYC5qXpXoUIwHTT5KugSOCPAaFr09tJFVQKC6B0FGnfduUGquCt6EwCQY
B3qMksZK9PJFyZ8xpxTOmKHMHgQN07J0px7rtHEiTbIl/ack3ucJiiLqITSXTQThL0Nyi+AxBYTJ
BK0iiTWPSK2D3MhqkfMpIJ4AsXs9yPYoDZZCPqImtU1MM1c9UC9Z7xvQ8FYXbRMM0z6YDDvoIAM8
tekMLHfoX74mnAPKJgCSlAW6WuGNMuT4ipDQ0WTzQSj+DbJgdRnZaF8G0emoJrgHZYhxg/CoT5BJ
3NfpbWOATMOcOZf/LMRnbY95I0ilp4Khwp72Y/EwCIsmjGM4oEY6kufFxbgbf6iF81Z8SVqs/Xed
aqNJXV1+Qp9JBNmj7Ei5TdxfoKayuSMl0MXhW7Lj4f3PhkvfLyIb/rdkMeZZhOkWVJ6yOFnQG718
THgWmPdC1yphGuniRHy/QHsMCCfBP18fW62BeSmGEac+HGFhvsOlMWYLgNthC46BK9VFa1z6DF8w
z3DFK/pwTwrzTOhqomPaD3ZBvXLs8fDSXo9uh1tpB32C38i5eVvJPAnlGBcqRmqVfZWL7jCHjr5w
omfeXrJJwKxBJibWYYJiCycUGR+gkea89Q5EQSFJAnaI4pG3kZzjzyYFtaKZ0ZgioijmCXxHP5bl
M5eCWwJN1ctH8SxoaHW32alZPQwiklVYnX5orqmaUuBFewNXq4GwF3eQhxPEs1Oz+tAmfShgXXjL
90Ys2yrKxmm2H8fUXtKHLkS/JB6cQXpVus08PCnmqwaJAKEwDyN0aAxj9EtpcWsdA9qXN+L8juuq
bIiSJkOe4H8DxlroBKMVEZwO82RlemSVAp5c1C1Jw9UXpv7y73Hcty3mliz5NIF8Fej7qdkkmA5w
MojumY/CK/RnJbt8B68/x+PQX3/JInNN2pLy1w5ow7a14dWg3hJGw2my0Cbg0W2W58t7+Q+B6l8L
/IomV957rMq+GgnMQfZE2NUYDX8TT5XX3sQ30EmFcmLoh50LTZUAZK9cJOz5V/jbOpO0gS43MIP4
azR7wTjDTQfWzNjK7wIHccOnhEI89FV+wxfx7DIZWxnltZBqsCslwqaYahT+w0OSvF/eXM5B/UJY
rvYWgahZhJREIJnrrZF8qJlsRYOG8W4O6JX7FanvXVkKmgrtihFXQoUBK9QscHC0+3ECgB2YW1uF
GNpDHPmdvXyAfMu9vMzzjv37I9LNXhnvl7JTI3ofu6WwJ/GlVDlvJO9rMY9wohWVFMo4o5rculn/
UY3QUp54j8f5PPR7GYxbiQELMPocXyvaxhAm3qC8Y2MvZSt/CHEEecWkf8jTvu0xrkUJdWhrg/0B
cBltp93VLrjJbpLWISCnESB1P3y2L5irB+XnXrXJT+nfVOXkb/OMnymMoO4B2EH9sh63beeZQrtp
9Kc/Ohos0r0yy1EOAuxp08guCNUcreZ8Ns7hUxgPksw5CfQYy5jK+XqU062ZcyxwTp/ChNRp2wV1
1+J4p+ZRGm6F4VGaOSbOkhSZ3x9DYe7vgoRoMYJWRB17dAXUraCscp/Vu8BpMPSSP4Cr08uPxYdc
+zxY4j8ETX8dBIW5vukSiYHez5QfVPOpEo/qqVfhLrvKQUZt+qUDbjyuUfpZLrxyCnOlm7pdMiGF
0RYkUyCcipzYjhsH9W039P5Vj321u8zNngIJyhkKblqKPLbN/HqZoAn/Z05KYa5zt2CUtE5wTHQC
+sAaNIOB3Sc8dTveYWRurSLIdd4WOO7ymPipDHE7o9mWy8fla8uxwuLF41RWFLmBlYBMW2m+yptu
awR3l43wDh6LF596VS0qAm5ncVfeR3Z5t1wZTnIcLEr3rtigpBTQ+3YuW6Wf4cLBY7HiAoZghEKB
RzLh9kaQNsnDdJPXuxhU74Kq2m3jXzb4D2Xbv+4XCxpHi0pZRDBkYpnzibLVAXIMcrwJVDe8oJ0T
cBDGjfQC6Ea7gB50HQd92gqksioA+aTy8fKieIboAVo/+V04R9KAw74o73XzkQuKBdyKonLeKJ5f
/BoUX9lREn2QlqAUMSkVvUvPxmIj/naqjaxYnRttKjv6AU4ZDHEhOOWdFN4lYLzGWA/I7CqskZih
LSmNrRefUcphEqN/5NJxZLxGPQ9iqmgYA41SlNhETIIlN0E6ePnghzzcIG9BjO/ITcHAtcatLipw
j4w1cifpauYpL/HiGrb7E4zxMiY0jtIVaJQXot8NpymUPBm0tnn7OPWvqgbarvhuzlqrAdLUum0L
bwYSzlR7X61Bl5a8Dln94/KR/YeCx1/3kAVsKEQU+kWHuymh67AtwN4sbn/N/Um7xTVRjOelN5yP
y/aFBChH1gnNrURRsAJIKeVS45r1j7G7W7oXzvI4mSpLaaNHcpNVTQUQNKZXUfuovGkDmUobBAcg
xv0d0j2eRcbbRHWTBXMKi/Wn4YsxRH0Sj+o5ALfZ7OXf0Qahf/HCbfmiRVq5A3WshXyks/DajWJa
YO0hNv2Cg51f/x9p39UkN84E+YsYQRJ0eKVrM6Z7nEaaF4ak0ZIg6D356y85d7fqxvQ2dj89KhQx
1SAKiUKZTNBTTQge/kVbu2yZQqgy8q6ytRlGh8zZlbR2a630C5aHRGl2PKWbqH2r0P9jDQoy1iCe
cKBslst4AGRLF9AIiljN0CzwJRZVblr9rGWaWNLzIUARBh8ahskEZAJA4xOMBeQE1wZ+/WklOPiO
LNObnM31822s60TTNMymWYbpfEyun2zoojYoElXRcohI5UKlyK04uKUxdZFBzaEhq5SxKskeff6Q
5yaF7az6BSVUBYhbJuMdbbN7DuGx/3wWz20Im2Xqc5ErOWzYB/a4ypsOrgHqdnuP/DgGnKXVNtma
hK3TnSiaOw57bUB6DzUb8Htj8sLcdF9AQNmAA1POBnmBVeB8kcJ10makiNlKcxdp9KDrN5qd761l
cWetQ5kRuStsYx0NLuOtN7cdbptNjzYnPpAg0lBL6sGsfnCIFWh0xzSkaHswkjwqBfhaqhQMTLUs
3vz85jj7wZ8eo21FlvmDIGofb+c76CiBcmHx1rEGGfJfmL85t7X+lhPH7gdQsDkrx/PogTBkB22Z
2mV7vjE3FrhE/qfC9rlBIaOlmVQhINVdDkbLgxonB6IWLlQKN9ddW3JgPz2Gx8auShNN0qSpIfjx
M4WIbhH/WNB0EXdsU0p7bi6Ez+cLW33/5EuWiZUwHn0QIoPE6mkl5lgeoG/qQy75v8fP57aEsJYv
TY62wBVkUZ0rEmggRtAxUJZwZLJK3efY4NyUAEO8gOLXZOP05FZ7r1XoPiYbg6q7yk7u9FmWJbnQ
/31uTkCkDCqIlq637cEqfhWOujdVG0MWBHLsi2uONy06zkct2lgplzjMhRD+3LKATXgCQxFhwEKN
Tfsd6ARtAifHJPnambNs0Iqgf7Uf4qO9Nydf3eY/rvurBBmJAFIqKoRNk6fqgVfvi9V47WL9IdiL
j2VIKKvQCkQYtBJMY4bVGytcm8sGqZOQOAH1ZemMCzf12ScVH8666uSlQfBJ1zJX7PgQjwdhSOZa
1GXHFe35k6xrVQZo4ru5ddD4xomz4BXLti25QY4S6FlDdgNMpJ66tf1hlLiOBGvEh7O2LJYyU5x8
Z0bffeOij8PDbIuvWZEPtsmpkPbLriB5Hl+ef1gBa8aUdJw1+LBDCII+5YOYww6GBIN3VuT+Cwpn
2RIFwJk1DILqLdyzDvoAYgCebj7ZdVAdcg65FwZOXBJY/JDrEGr0swcZVe3nZ/z5egUQsqtYcdL1
Co+h3FXqt3FkekXd3nG0zF0/hzIYF4ewdWtoEOjBVNOglDVBkCzH8SBofx4Kr65SX+VayI3Ft8xf
UzpKEgm65O43BBQai1plJEEQH0F7aslnLy+dXcsLcFHeWOTB1KKwjOygWt4zcKDqEfhs0Voz1MyP
sjhU0MSjAbgyLXOjdgpT2w7TBSyo1z+SBKzE3syR2lVjraHpQquNU+jhaEqGnD5EG694uPg4z4fI
IpVJl0OcLgFmqForetRHZ89MwwfZcw9lFQWcYk2z7GaDqyC/gu6jutjlhloYAS1rMPCZ8zx6JZik
q5FANtp2O/pEIuUbrxUw2xcOBkgUZQZtWpkenGpK/aKYHhPqkG9pNj3OcfOYFMbRdMrvVbn2+Gv3
+QzhNsZ9PXqwo8c6QrrbytzcfKfjl7J/Hc3XTLvjI3TtrC3TEr9EbMPjbTzuc/sHLV7i/omyx2l+
GKK3ppIkdiW7IuYNIjKW8cSZemhGzU3AXrmAF+76xkuCATFRoM+YoyczkK40HdeGHN+i5RuNkNsk
+8IT2Vn8nAc6O/VipmAauZaMtFDRifSumN/14ptBflxfkATXTAFIJ84d5MIRJoIWGAJwu6yt3K59
GkApNcVQNIKPXTcoQTIxM4ASoT3nDo4OrYbYjZvbqFZvWrQqODWRmPocS9noOaAmZuI0mxjoVj+P
SDG/UZhsKo2DQ5F5WB6i7rkloRWVoPp/zvlDVW4y+8v19X2u8ApGBaheQBzctrQyDn3lTXjcWb59
KO/tsPDLO31HnKe1eoKsee7Ln3qfPq5gWwgeJ3Ppzag2yCEzH6fuJkUUl1ivEfj3JYv8dNQEQwJK
d3M8QGFNIyDqAsH5Fjm6u8l2oy14TgN9a8XuuP3PDxrBpBAgVskym11dGIcROoKZPvs64I+OkPmK
4Tv7Jp0kZ/1zJHVuUXyG8niJmWZmFMNWUKdA/nO0u7XU0btOWQa0/d4v9GVCvFNrmLmP1IPTLtsq
IZLoSvKtxcIpKGnHaTHhxTVWCq1Tv+0kl+4nnBEWqp+fk0YnU8Jt9AMpEfWKFtdnBRbo/zwhJ1hZ
03cn70PVaHW1TXEwogpc/n3sdubodwiFr/vm5whCsLN+zxM7PSlTTa9yupYijroXfWnes9DZAQF2
DMNGiukaYbfBo9R8Xjuy5Kfw80tK+AUC7iQYztEhWWscUvI+p1urDoudHbKA3sd3uGCjI2Wv9sMU
6GB3jv1SIlslAQGxYpv26aIrNtafthCbBmGN0r2b+b21SK4OmV8KYIMUeZXbrDYO6pi7GhnckWyv
b+XnWFT4kCLM6MxmPCYE76fBBwWeN23tIN/VEGmRRdiy1Qjwohu53pXl/ztl1VAHLUKd68uRbIz4
/rRjBI1Zi41xgBxQjBrfSMa8cUgldiRLEV+dkIjIdLAYGAeQbUHlsfBGQxKdfgqDPvbFsW0QYNsE
nX3nR8wwG0q5kxmHuHtM2ukpapq7qsseiIpBKKOVAOBlePptTT+3xnQMKIwYQT6ggdmPqjuyBLPC
g+ub83naVViTAE+JkxfV3Eyrr2khyhV+NLqOH/d+q4fFD1DpeZAtCyKs2TefSSoX7VGxjLOIX/gB
Am4lkT7RUWf0QNb2mygJ2IA82qDv2JB6rfJS9b/KCTx+RSppapF9XwGurMIqTVvFyu1+o9VLaLOd
kzWSsywzIoRFk15ME8psBHktcx9pdthl6i2D5NL1bZSZEUBJaxJ0mg81ORiFsrmdHehWsuDPTAig
xHLwY4/tTA4DxDebydhY5vvSdeF1K59ZLgR3EAApaoa80CyOa9+5UfhDWXzRR/XJJC9FhdAx690O
2jJVz+5na75FwjAk6ZPKv4/z4CdRLYuFLmPK32dQ5ByKCkJHte/wXTfdbn6J35IDfVw2+S3oKDaZ
5bWvMukumUUBY3KmFaAEHwjCheOE/lYjiSWLWjfqyoETCYYartdqhan9gw3eqxQTQQrEdQwIYgzO
jJnO1qeFbIbu8hXw+zMKIAOq+ymzyxSbiukdMLy7TvxSo/tzoTJqmX94h/w2JcBJXdaZFtWcHioK
emRrM+jvQ3c3V7dqYqBw/7qkHPz4mHkihZ+0ulfPIE23URruK992bsxEdv19Zvc992hRvHDQqqXu
YwCc6UJPc52LZPtn9gsZtOSn9kofLaTyt8t+Bo0yP6SYBcCseOE6qVSFTgISIqVRZhlLVDQ9OeTl
TaOAXzh6oqX0+SC5JKkARZCFSquuwbW1ynkvPg+0H8vik5u69FY2wykgATJsOsShDJdWkhhAZlwA
qczBlWzZwEEMlNHp1WCpW0AUfskXDxReGwlWyT6ogFUcqbcymnGS0gqcqIkT1MjMoi3MqI6cQi0+
27O6AGf0FBQ9BoycdwvEjqx0bSJBzUvny1GpajsqCiVEJOlO5oFo0OPGLQMZYX1W3SId0WUNLXXc
a9cXfWnNp6bWn3LyzDAMPWpGojgHi74q8bFEsK3z/yHOOrUhuJDOQJqwKJFzYBOaQ/rcBz8D48di
tr25ziVX58XzeWpN8JmuI6O6JFhRG+Dh1LjxdjiAdRp8t5g0CtJQPw6QLUSTAfKLJKi87NfyrQQJ
vuylfzEUO/0hgjtRM1eR42XGoevR/2RAoQjUfZ2q+GUG0QuIgSwVhK7aXa7ui+7bqG1Nzne8ALPl
oLqGuvia2j9nBvvRV7I5k0u30slPE+9BqIVFtmNV5JAq3zH6uYOw2u66X32eHgJMnpoQL76pq2Zt
3Ya1TAXuU2+50Xf5zsKjh+5kmoYX36qn1oTgus8Upms6LvYVpZy/+gfMurprO4kBYvvqsYMMm+7i
8Mp7IC9B1Kll4S5cjBpzbQM+5Qy+pwgu3avQZed00yzgUprt/yHKPTUn3IcjnZcuN/FZHXoEnUJc
Vm4ra9xbHVOMKE5trJhxggmxNhSMprFxKFIM6TAM5OebSB1ulPm9LbW9NqQUU7qdBCWkHiNAkZW3
dRqlETnoww/eNjslzaC0/lzqcag2hpeAogJvdC+loGUleG6iciDpjryYdDlduYBUKIbUll4VBE6L
BsLv+bYrXO3HWhnr/dpve89AxvN57W+zHo0Fberqm2zG9GK+7vQ3CPjV2CAwMayMAL9WRebxJXmq
blofai9ed5cBuSSAaUtuG5G+L6cz65sUi45xp8dD45EeungqeetAh1TrbBsTcBTl9nBb6SArT1AO
nSIo6tjRhrOfKnPMYCowgtc6veFOujNvul4/8LjABVppLw2Gylx7bSODTiV0hprl20JSzW0rFbo4
WFBsjq8DoY8d0ZkXRyoUIvuHfsJfVFR0/ObgwjNZnvuVaiPeKJsbkJSMFUZIzeLOGHscOoqZsaeu
qtxlUWKPxvkU6jULrZG5y9x5lvUWZ1UYN1ERkida1zekKdDy1QRlvaelCVKwX1Wd4LoHOo0xykXW
rlPssC3VIDceW9A2FPObSno/Kc29XSeumiLxwbaj9v06al7EZU03NQNsKZYtlkooprYJMW2AZvnA
0n1iDZKA6uJ1f2JAgA+q6NVoMhvATxuUtQZvyDp3nmTDRhdd6sSMgCCYYlYSnVAHMgzE5+SJm39N
4AKYnefr3+vyYTkxJGAGpWCar00Lr9hpcjuUDvPepe0Go3Zemz7ELVAii9BhqIWzHrtceVEzWceJ
bK0CZmRWZS1jZyIMX2pQpDpHqi3v7fjXUKnh9dV+bnVe79ST1QrQUOaqkk01dm8d21kwG4req/JB
0z4icetreq95nde9jK/Zvt8q79Ei8Z7173+6GE7sCxHNPNhmZ8cOOSjGraL+0DLQzkCQR+2bm3jJ
tzORtWR8bj05X7HIrzHW1qSxCI7UBvPGgpIX5sb3xesq0jTeortxK+ttlJxAkafB6ccobjrHORD7
cZnfmkEyOnnxbv39CUWCBnTujNXCUdvCXPMXU8nCeULDXo5+RK0OjK79blnEHxsuCRsuFBGhCk8t
zXRMCr1YcV2IQ2uapkCWdNfeF1BI7FzHbe7lVHefF3huSIjEaFrXTYWBHghrrTONawuiEULZeXP9
LFyIFs7tCHHXPCqsLUzLOcTgWOL9fY9uXrvAlHQOZn0Kkk9Vd2n0NNi1G+VDoA2DJFiQLVSA0tRs
Y5KNvY1cUrNroQKxCnbnoUxNS7pzApaCsMTmC4dHxmQObT76pVP7lkGDIod0Em0Cw9J2dluARFvG
XX0BXs8/sgCvSaIM8VRgM43NcGsE7cPaxGq+ra1m849Uygn++XY6NydAKYaXoRYUw0n78eAMmc+h
tFgQ2RGXbZyAokWjj0QvPzZu1WTgm/+7cbJA7jOSnC9m/RknUXQ+9yBWH7GYQkFNGYI2ffMkOQMf
LWnngHxmQySgUA3N4WAjsA+1Gu9UnkFXrtU1H1Ly3Gtj/j3O7dFlEIT2KoxdgitM3XBDe0Nnpme0
mLicnZCXSE0pzRA/KOa4q6t2T0CjMBnNX/OULPeOVmrBGNcq9AlMxdM7m/3CIJ2NTvkpDbtuCqbG
6jbc4opvMWhdGWVmujVdShfcSJi7QTUgaDnRPYOyjaPxr6ZKNlRH6YHOTdg5SG4Y5l1Fm82S1l8N
2zkmprFDJO52eRIMrNw07a4kHZgeFL9R640Wg/WBI9yETCJ3ko2Onu8q3STOoxb/lWlHphghhUSc
Xdc7Te1vKIBgyopvlpM9aBOB6HnCf1Y2hWSM8kSMZFdb2kNXPdCm+NI49ZfBtv2qY68scjSP2/o3
w7qzZ82bJ/0myu27fu5DtZpu857XbjmwFKr1BqSRluy7HVWBQv+KjDQLeif2Vs1frcNKeiTHeocR
PwV9BOsnt00TqEWVLgcfopvR9lWb7adkaO6Yzh4XzXzrOmPBVwVHZzzN7jhgmW/VYB6LZtLcaG0M
syIDdGJTDi6BNKwgI9rrf03zrd2Om4a/p0r0tdZ+xtCwMPoWMfINSJ+ynPl1VW3VtgqKJbplcfLT
ttIfkGIP+k67Q7opQeW88q776ecIafVSalIDUxeIX4STEFU9r1A0cQ5DtG+Kr7aN5pF9wyTl/4s3
AtS1sZ+GYxGMjJ4fuCyfrCYep+gwfNVCy4sDO3ftYPEit3+at/X2+qIuYdWpNQH+8ZhQ9YW2Ebqa
NIwUoN0X07FDPn35MzMC+qtMb5pyyKNDNaAf1A4NPgddJKtNXoiz6KpM/ve3E4DeKZXKUer124UQ
4QR3nAOv3TaBHmaBsuteso2sq3jFchG6Ti0KWK+0GWV1VEQHp3sp4+e6biG48rVPbxEAScJW6eoE
xOdNbGqakkVrFBmoASZUcQShLg8ZwOLefGn+zbjaJfg/XZ/g9NbUDcnQwqaFR8g8Q6is4+F137iQ
9TrbNbEUX5pDNE81nEN/iB6gK964Bt9ojtspXn23jrh3gYZGpgJkscumuJNlDiRHQKzQ2/D4ctbg
NHH+VKnTra7GSB5zyS13CT1OPqTYCa6j0IQsKRxloZCxNzNItLYu016tRpHg1IVi5fn3FBBEVQa9
YiuCrDKgFngxqO0Orw14aoMhcFzMGD6Zw525IxLokpwFcY6aj62TW3UZHfoZ1MF0gaYBKqOETe5s
Q+mukMn7XbSHfk7iGBY4jVQhN2uhy2xBupQeoEAQmM4Eir/abVW6Z+wbVyX7d9FLTowJD4LI6hPd
nC16qFEeiiLLs6Zfpaz360KyHVt3YkXcOmNOla6BFf1uBpHEQfUMT+Vu5pcQDzeafevr4fDQPkO6
8Nhvpdnu9Yt9QrMT88Jt4GgQmew4zK/TsGxbPSkB8iropu9epC+fdSmfbAGw1n5QnVhig7CTGAyN
2w09zGgnWuuP9o+VOsPGqBdIqWIph+nlY3FiUNhBPc6SqHTK9RFOvq5TA8ielRvlfs3nm8g4lNA9
gCKkjFn04sE/MStsaZFFRr8MNT3Q8aZqBnDVEY/ODxVCx+s4ehGqTwwJm0fgnwufCwc1+i+a8+qY
kjc/uXjeTgwIl7hTlAxhd+4c8rZ6sazXYTmyEZUJ7R2Bk4cuDAS0zhumlu5Vuwf3pxk9OiaqVO3y
itZfN+qQuqqW2Y0UGoCassFZVTZGW3qZWXidbR6ZbXg1YaNX2Ensg+2z3I+qeT9N2X2WNpZXmu2v
RG3uzPzJoDcO6O4LbVcpf13/jhefi0he/u2Z646ePHnUHjPvrK6RvkQ2lTXjhufMo81D1RS3egIi
VqibZ4y5BkZ+leGRpYqfZPEf7qYQWNik0Efdwm725f3SxsjVPl9fpsxdhGhioSy282Q9DvrzxLqA
V5NkCetfuHbChdghzTRlVqwSvZ/1T23UAdHJRivtsKqrX0ndh9Fo/y/R7O+dE/NsVtXQSIuBKVFW
bIdiP/dPVcQ2f/ThxBwUAHyZRoIPlyy3cfXs9EwS6El25lNyLbOaWUlhgHb7nP7ig8TBZX9fQKSk
4CD/bOFaZR6D4JZ78lnui7flyUasP+HkCFEdSflSw0ZY8R2qAXdN/MzNdnd9I/4B0Q30w2mGpasf
XTcnVnim1PVE0VUT3UUPQBjabzooDm3Z3vIHPF23ahKARzF1/4UexeXr67dt4figUYdiJge2HfTa
17XhdjHoxxq0pOsYKahVCM794HjKedyst6UZ71K12adT/9Ck2ri1dJReoFEAdRwNIq+T1jZuPrfc
VWn0kpT5Kwg5CxeEyH/V8TD/Ssaq8OARr338UmD4c2h5GNGXgUU3JuNhR53dNPObqFHCUT1W1i0t
XnO0EfH867zQ41BP5bZI+XE0G68rXpweXyXX7sZutxCWo7qUN56hHqdKv0NjOFIXTRzEadK4U42U
BP5WVFZBxzrulWoBsvGmZltUeAK1GySYQdZb+BNoWA5Za0eaaYi6dkhEVLpm6MlxyvLWi1JjGw9R
iC5MrzYHb8E4/BhpbjyiQYwvQdmlb0trbznN7/plfDFoss8WzGiR9yl/NtNXPvW+ob83SvSji5Qb
0rf3OnN+JB13Y+ehGI3tTO8WRFtWN2LrNBll18WzdrIcIeiYkWhqbDImR7O2QwdJi5bJCs4XA4wT
E8JxHupkMWk9Y7AlGLV9s9NuMz8JGR4YrvKSPLLb9nb5F3pwF4/4iVnhiKdpos92n7GjMt4o49Ex
3iuZKvlnrisbaHpiQ4g4SrW0yrSckyPq9nctL70yvV/UtzF757nqjZwgZaH6JhwVuQSqaAGFmkg6
THDT0vtDsBFus5jO5VCtAyhrElk5LODA8tAaEZrpBzFVcm8vH2NE5vt1w5e313DWLirbxuvgHEqr
riTznObJEU2QYWWoGAVvvDpNg38hMiSzJXgrJunnhiax/dHi335Xg9b0E38lfHDc9rnb5IfqAbOd
kk97oddp3ebfSxQ82E47Ne4rlhzLxdq0VQSKhNJbGzLn6ZBNG1W55xlxU55u58j2WxMTTROU+RZk
KTWEYKniLs28zzl0CIsWMhLOhtCnyrjRDDTlAmOvb8i60Z8R6vevFRzfYVNrlfmQHOf01VafgPee
PeuQIS+RzMy3bXLDB5C5Xzd6sX5y+o2EowCuMBXN/cQ+5GgtsNQ8sFswD6q5S21tY4N6s+TF/VgW
wbCokoDnckB8sj+r25zcs0O/Zp3qNjmu3fjNO7g+IUU3eJpnIOu7lz/VLj40TuwJsS86c0zOKPzB
ySJ3zI/W0vtWg1Q8phJzQ7aflyH6934KN/lUFmXVmnj0zrTelAUcya6C67t3GSt/mxCwg41LqSO5
mhxr52s/PM/Rj5RJBo0uNP2cHSJxQC51KmtQS2zSEJJwUsOVwxv6laHlIv+fut9f+d0AYsppw8Bq
NSkuk6klShYpjsaN3WTTiBfJse0bL1eglwCGK/p8/Utejvl++8ZH/HDii1aVwDF6LNPYaOGIRswa
FOw0mOCN8Tdra++Jt0xesZH1QUpOvZiWN0a8r6GDglNfMzSK1wjCwBHWQwuVZdAWRhknqCj9VdaW
KoHHC4NX5zsrAI5WdOBeSrLkyPMWaoq/6JSBpCbK/amLfJZgDIstkDhGOqNm3c4av1z/5J8piz5u
4b+9V6Q6hQrlPLUKbqCvnd/tzO20xbgg2UG442cXgH8vgOybZ2z7GxRvgugx+2r79Fj9HEbJh5Ac
VHGWrgXhtmLRNDkm+pd5fu40Wf+lBHc+EiAnvsXNwTASBQa0gfgdyo1xmnlVjmu3u9VU2WjgR2L5
ykUicp8uQ5OTtmHsWC8Eg7sDmHOo/VjS8tGMv41RcTv1vVdjCqCAMJJVlAe1ybd93X9NmwHET/bW
IebdEHNcdeCuHmOwxJh15epL7CnpDqOjvt6yvcbS1wTzsgPeJiVY8HX0vumdq8c0yGPu5TGUROIi
7Gz6M+lq0BIs7aMK6tdAWZCajofsRTV1yU5eaAE6C+wcARBr3mZqRCb7oB3mYKWjs2JP/ZU9KUhz
Knf1TtnHFLi1En8pIHd0lfC6T/8DjPx+ZqzzX6dbXTYZuIMQNMff4y/6W7GrwjQsXpVHw4/RKHns
vNWyLBd4Ob97EtAKN6lt9EOsTCnDTRo/2odqZyDtOSHRGu8Vj2zIvt8lN2XYQQhHGmZdTMec2BZu
VYta0LMtaXJMdTQTT4k7t1BHT2IXXRgv5rIvovfrH/nyhfD7GwsXa0HSuUSnV3JkUerlTurPEZQP
DPtP91JwpgiTkbOGBR11XAn4oDep406vjequerlT0HnVC4QYFD/+z6R4Z88TU9RvbhkntTbY8RG9
zG6h9pCmmWRx3xr7fgaJ//8RzU9FDms2x6GHo1q252zWzv/q1drVfvy8BO1B7qKXMfC3PeEJMPXG
zErFio98JK4S4YLpoQhFEEdMh2mQDtZdrDj87ZRomjg/h3MUsaic4vU6t/YrzW8VqGHkdhvkOySg
8w/36O+lCffokEbcoZazhrFj0D2jtr7vv5W70gcpm6y8cfmu+m1rPRsn+KKNWVYqCXySzvfKeG8Q
qWNcP86mKkDJMDPDLjQEQl04Nu7aLFA/olRUoXYSMPCJKg8QP0Zbhu4Od3I3kQAoiM/OF9gqU57V
DH65/Jz8xKM3SDoUruVDyMgbn9UbfNV/M80vOw4CpuhTExdN1NHDFK5t5e0dupKMXYsARHeXGmUj
yAlfRzHZgRDQpVfxMtcMDBUpyUtFfylm57YIAbXR8U2u/5mxj1fgidukMYa3dANJlbGAiWgJk14P
tL5xEVzf97W5ub62y80mv4/fx5E5sTcYbW4yFbtIcBdVIcMttFKiTV/W4QCZRssHW9UVLPv4NSfW
Rr2PddauhelR31j9sFWVJzQFhsmSv3ZDcT81pVcs8W1SQViYP3XWTuktlxXg+GBaYCrfaLl8GYby
EdSZHR9v6iLeQkitzf6yF4gP58aDki63Nhps5122UAzZjV47NDep3d8ZCUO9aTuk+gM1khtLH/fg
nn9pzWpLCwzHKelbFjeQCq/QTFqS2nU42fNY8cHGIdnkf3jL/w0OH+/tk+8w21U3ptWC8u4+2vRo
3WvBbG5s5ZC3YsC1Dy4gXtKTKBorJz7qxVOi3XJL3dYzJIwNKV27zJKId6WDwSH0qx3bACkCaHmG
FK0Hq2g985oVEywHHpVBzE32MSWI8AFUJx+zLJmmVRnCmnUYWuXIyEG7VAOLq+qrBVqrQQvVB9eP
zfXAxhTrDuZE4kwxkQGKq2PpHFUHhKgY6blu5PKD87eTCEiXqrTP0j6Kj3PDMHyABL0SeeUIKigs
0kDknjD8I4oTyeIut+OcYIIAeGSaMNFJsJWAnWqHhxBM+dSrvrBf6AuEGo76wZSSozMA/IXXF325
x+m38Y+Hw8luKiW0GUmxHo1NH+je6kKoIB87t9yhB8gtNpqkaUUWFYj5VeQ7WdawJTk2BaA2Q3NH
8pgXP2wOMUjtZ949m+XW7H7Q6rtkqRIv0vXzG5SoEN/NciyVWTdzkHjkVQmgTHuPp1qAns8vVokw
SIbBkpS6qa/H6eQDx3llZfGCgkR2290a3vCUo4keURcERbzlbrgbeh9d53/myx8J4BOjdGK2Bg1l
hgh95acabsaw3cmb9iVBl0gxZlkJBRAgR1Oj3ZX9HKyn61smATldCLmsjqVaWiM2jvvbOPsCNpDm
kXBZn58k4NCFyGpeMu4Mxbzm0UoUwOLdaFqube3yVbMtrcPra/qHvOHfOPOhDXuyN4PVW3WDIuah
+Tr4mq+8sgfIwYdxoHitn32nQeuPvulNd/oN6pYgatpd/wGXNs1A95alUs0yiXgZTlUypMrcx8fC
VG/6FIVHzXz9MxPCNagYFogawYB/VLqHbo5cWsoESy+d5dNFrP9/8hG71lwmpUZ338AGL634rucv
GIWR+J/sUwn+N45tWVRdC/9D76fDUHfIZcw7FzMzpysRvE+PW7RlmR8ZiqF05wDVXnBHc89CI23r
rTzShqt+XSe0arQjk/frO3UxID01L9x6eQ4lllrBh0x3zr45pCg+rd2tEeh5ma9IOCovFjZOrQlX
ncbzOcnmDvHR2HhDkSHMvoeCiZ8q7dM4j35iEJfrfWhAHm7S4td23jVICUrWvOaaxCjt5FeId95i
ExVncFjTCPEmmSCXkqBLrN06DWjSurcR+i2lYns4OhLLEq/9dPUZUz3TgrNj7GS+hQtvVB4sSyZ0
J9tT8aLLhr40nL7GnkaZ1y+73oYI5WKHyVS6VPfbQkFQ33t6o+zs2Nqx1N5c/8KydZLz01kPps7V
BeukWnNLyBHjlR7p5i/Xrayn79o2CigTgxGY5zXebubwlPAIk94rNSLitVRW6pHggHjP8XLhnPU4
JGAkD1XTRxu4Me4MDHdzP0FVGk0ozsOsh91NDexOtw14Ys2DtUBhw97noV754w9p5LaGK9eWL4IT
weRCDSbBjyKhYqL5ftp2bu8DEPERkkAWU1wM3E6PjYBUZt1HRK1gMNuxrXkzuRyFeGhp7+WpU9kH
F1Ap43Hu1JoZH01Q6NbLk+48XPedi7fw6WIEJLKyfuJmg97plflh7YaN+P2yzSEL89C9tiHiQSws
e6g8aKQV/Zqxooo0aSXxYLGESAarjBsd96SB2FNv5o0aaV9YxH/WyRReX7DkSIrFwhklq7qbcST7
9XVov+MNDr9tJY9DmRUhxB4dNDXaKaxUduQa3exm0XEkMmpbmRUBXvRYLSAhhvkFO3srhtyHBK2r
ySZuP1DyyvkSxQ5jpxuGJQa8RHcl5Df6DSii1O5W6fYGyOt3ZKsETYDaRYfxLy9tfpI5qDEw9xi9
yrN/MkdZv8hJuANtNjueGG6sBpojZR/7XVzsyyKC/TG47iiSoycW/dJGmfS8gE+m5dvQv2uWDEfW
s3vtu4owojjxYrb4rs6AoWLdQKGsxoBguzEI+FbmlwR8K9eXhP52iU0BT2LHmZsEQdyRJORBGaYt
N4aNRU30toGOabJQ2mVgtm3R+qmOUIXPesvYVnyEyrnzlv0f0r5ruXEkSvaLEFEwBfMKRyeKlG/1
C0Ku4VHw7us3obl7RZU4rJnZt4noCRVR5tg8mWa9kqXYjy0w0iQlutGK8S5l4N6xQKQMQVYbU0Ig
r3iTWbHWQVExJDs5ugX9uK+puj9HLxpKbBC0UNC0aBZGpsqe8tDLO9Cnmzs1eVe1xO4TdBLRwm1q
DCCHGOOAdFRWgfO2iVzayi4bY9uYrxPwuXaH0oT8sHUThDsS/G7BctWQHJRaxlGp/NhsvVIDxcue
gODNVsbKx4C4K2GqEreUNvgzqeSpY7XOieJKUQRBBsxfRhmG8q9VxAX5gn7ujwYA4+CAs7v2LlP2
RXnHYAHNqHQM/Zp2m4KAkFReG/KHPMW+HH9MaJ5GbQtBkgTjPBhckjE/GLQ2Xciv9F9RcUUxZ4Dm
KM2OI/CbcivbcaNsInZfm42H8oudhKsa03dKg3gsupWjN1NyqwYai5CzqgHW7K0Pna5V+hoNsSOV
mGx8rSvIOrSW2/a3JnBoXWfZkI6b1Xs17THIfSTRa9kYLhkLB3rGugyYHnoeYeCYwJcnqw47LQPC
CEb/kDxo4MpXer8aNK9HRVKBNmaoan4ZxnY1AO2nJeuRvSb4y3N9VOLCDtkvKXiSR2qr9asMvBz4
hFA7xr+gyOHUyh9Nzta0NgUXenkil54Q57wmM48JYXBeeTWtEAR5nQThZmypRlZSUAiiOYFF4MfF
aquXKlmCRSjZbxzPiqqaIMASmAR+Igxeo0VQCvOGcU+wfeCJVNJ9JEMhCGiTqYeLrlJBFizwIfx4
WEe7HgkyQroAFNYR3G0aPwKKKwgzzlZ/TsIMXhyEmprRjXmJKTTUaE39eprYS6rpdk224/gojQc9
fU7xslWQaVGIKs/EnovarzPR0J/oEJd/P/UgsqRlRQurm8Ae9P1bGkmCS3m21376rZyTagCqSPsc
yd1SkqaYErYjqKVBu3RpM7a2bkNxL4XyDPjTdPzTqryRXBGi5Gw98/RHcFFxlBFQ09RI2SfrqUHW
LlkYe9FhLpVMWzGMjYM8HeNxqV01uSODXYgqYKfXYrCoz/8FP3P6WzhPB0QdQTlpSVDi+g283w99
/nTZs4luMefXRpYNUZZhBQKkkk46x6pkT8/+C+JZky0NzVoQOOk843EI+xwFEAGH5ri+mtBnyG8q
3ZF3i6bhwuaPujiGYUPhaZ4Pe77WXdz66aWds64aJXzeZPxS4FbS+jmw7jqRcPvfJANf63ABJSb5
q6BDinekNvhQwczoM9RoMyRTxbVyR/3Mh2biFYDtzGautKkHuxOBIv8maf/6DdwDBcRoUqBIGhzi
uDAcUpZ+2cD9GI1DwBGqNP0q63vPGvVNJ5sarvFwncaaIEv4mwLN16/g3nCnIqfMS+xEtinuZ9fY
sQfT1T45X/oUmoDCLPa8XfpakHuv8RiEUtsyRLaWvTCXgW8LXCHxZrxpoZQJLlShYO7f2OSvJbln
mc5mVBPt004FK+0leQP/mNHaPXRIl9FLaViDDQpMnoLiz98kFF/rco81U7CvBp1RTXxB8+M4vveJ
b5Rrecec5LX7tTC1KYo3P/S/yX11HO7K0Q6uRUAs4a/gYofRHC0KPrwADf16E/2S0F1/SD/m1+KQ
gW4WdHWjZ/rlDUK1qbBjv9jrYKA8CIW6lk3+GcL8/83gqSRRfktifS7D44wfAqmuffskAxl1ZA8t
NJNROHHBDnKgCWQnRH5KcOX4iRdNIdJQa7jj0SY5ao+xx1bGteYuZ4+5pddYiEJbtvTSt3JmbDCs
wQA4C1Ya5aMGlmXhNqpXIuYY0cW2ODPGJCbVSYA9XQQDJBuyxm4LSlAK++wMR7YpvPjOUO1RBIX+
G8//dZic7dIqWRlkmS0oO/CGoJhCgYkOFmnvNEPUvs52o/NJRGhgYiMah8VViI71kw7k0i5zpmuc
9BBBOn7EqKkf2nTQA+pWw7GjUM7Kwb2n9r5EJScnnVc0jUsk851lgJz23bXeVlCacvRWOpTA1Srl
bV5ed+yWFKGb68VtNhobMuv7qS7v2krJIH+SrimN7i5787+psH3tI2cMFWPQRplJ1qFXU8foFurI
1J1lbVO30baPgCzqMevG+v2YrvteRPJ3FmJ04uZ5zuYslCpmarin4SPmG5YSB65Pl3j6/cJLXfnZ
ttgnv4cnei/4boGftzjLOJKBRYGBF7k3Oju6rzdQtfMm1TY7z9oP7kJGYcH7t3YtUos4H0B97Thn
DSWJKVmSmdYhzzZNb66kidkz+/fE55b8tbEGj1uEUo4pdcvDjDFCl1WvTPEk4I3Ccn15Iy9bNkxp
fo+XWj0EsU+OJxDo1M5RbkiSQrDE5Q0zCGfL9EaaBjSsUATGYFbyWJdHqxekZpdvA9Tkv39FAq77
IpZwDRfu9qYH5sLYKOSt6QeRJ1ju1d+bDINwdkvvQponIe5dcZUciYcSHxhsjoC3+fMWACH0X40S
kQDCWzEBsOCxG4SzV5mS6X2UYCdR+GjBBGe6HZpfG+Iqa/NW2HlbzuXSp3KmpQ/zpi9TxFlG5ZZ4
X/POdMGGFW/olrml0BcJwgyDhysytRzbvNPMvwRFHpWXZrWwwFcP9U5eEZ/58UHdyuC5IDaFU7Bc
IdGS6DFwRqXRW/Ak/q9TsnxzC2aWLfhX7yKfNs74aj7LGCezq4cQ2m+v9CqToC9ld/4S/0Re4AS7
GPipabfEoN3a3He7ycYwD6KE1JWO1TrxQoTDgyPd9/tiP+/DA+bfkeYK+ALPgtdOjQdnorKsNHND
h1Oo2bMO2cC5Cq6VNNyk4Z86zzdgvbUrrfCTUDQ0cDlEM3hspBWz2dS1FOhBSwdZZ+eF7CEkRxnE
8lOg/d/syudrOUn1tIHOoFvNUZ9g4EAJKcogupiiWpDfYLrzu20J1HBOjWlAugF68YWTRN7lK3AT
rtDuuRHjAUWPnAdbQEqpJGoLOqdY11yVyW5fN74MeVrruQ1R58qvZiO9VYP3Ihcl7aLj44zbTKJQ
LaIAY3bb6Y8KBT5jusL8ARL2wA52QGRknu7/E8ywwEV8hqknR0m6HJgnAlOTYwwhyTClm9w0IlJb
QbBi8DBESZmaok3IUm0iDig7NgBi90+QBlgeqC8dk13t/AOrLXBOPBRRCVD3NlN0EpJNeRVgjmWx
K4mLgvpv6HD76f101a4aQX1UYMo+EYQnO9o2ZdgOGNE8tmlhD/q6MwVUM4LUwfiM8E9WKK1WL80a
zki/yVHAbrxl9CH0PuLEI7INhmDvH6X/5ysvimUSEPzJAHZzTlAfrQiKtXThl01Ht3tp76tt7C1p
aORWeJgLlZwmudZ28AEvtUtHv70cMp29rCc/gPOLcQDqUKbHybFbLqte+GWyGVN9dXmV8xnSyTLL
Yz3Z33ZM5oTmBXSvwRDfzfbs5jfNNTI0gGdHB4U1uJNhbf0ZInTuRUUW0TdynjAPZEqUDhjuNDQ9
szGewhp8fUR+FHzkEph9izEoVRbJUZlQE9AykwvcZkmW5hCDm8jozWRDfXlteYNfPOqqI8PaiD/s
R2LNLciZuC4eS4kk80IaHIM0OAZpsA7SYNEo6g9Lyi3DXVKM4zWytEiEFbrkF/WuUu4Nc0uMeRUz
WRST/gjUuMX4C2l1Cm1ANbtoCajOUi8wXZRETKCAF2Mtqkr9CIG55biLiYLf0IQDtjBoSzdmjc3m
m7ZbZtX8jGWOWmvu5Vvyw4ByC3KXcSASZF0UCIjlMqSXwNQ7t8xj1luSvF1e6GdFlVuJC5xyHR1M
2uLYWl9+U311HbhgUHlbFJaKlWgfP3G8Fy4/X9BqWYsKuY7VcoDTf1l3NHbHeg05CC9x8w9tE28G
4Iv/1NQuczt6LB+jNbQJnPAg6q//bIF8/26+vlVbMoXUFH5JKg1eb9zqWmBLFOJL+uBmau3FwN2Z
1S+SrytkAH1agsqgc0kgCQDXP8wOfgfsgUp0xVJNnUdNsVg3YtPETW7KaytSnUlF4yATKZ7+DAS4
ZbgHk809aMzC5ZjBvmhRD4jytkcdeVy/jU6GQW3tChlO6orB8z/cMrcy93ZYM0FxXMIHFnDLLXRc
slQQ/J97nadbyD2WKR4TOZwWtb0CyMxpDUJEb6SYO6vJriSYm500R/Bqzhnx0yW5V5NmAOh3ixGn
h7nap7cRJgKCRcUE1KC3FGPnQoT8OfN6siKPgkr6Uu67RXsy2VjzdQzUQOiXdwFGIJB2xLYO5Lrp
MsVeMLDlqhf2Lc9ZpNP1uaqJVVZdBPK3RR5BfRsetQlEczZdL32IN82yawlsqNlNtP3Xbvn79eGZ
FaaqrVs9wuGqoNLK9Na2dOrEKRV4FMEt5YkUOj0e8PXLLS3B6BHmNikFKgGiFZZ/PwluSJsNUyxj
BTbWzjxrrtl9XL6VAlOich44zbKERRQrtN1gV/TJagxbZaKbIPoOzpL0VTVURoGLOMSjm+doxceR
4DB+JoTcoXM2Q2GAM7QD1oir2et0xYYYXBbcsHRGYH8b17PXdvKqq5Jd6V7ew5+FhGVphRiaAo0Y
3eLbA4OZKyXtIDllHNqNbEO0Z7/kvdlW2Ig4+6JPVuIuBOJgOYkJJAbbDkyOIyk8QKVwx9W3AsT5
4MKV510NvnAV3SdT3QVh5pjt3gyY7ua00RzQuPsWosbLG6Cdu0UmUg3NUjQgrzTOtFk5xHOqqS4O
tDhA68KR8tkdwtSVJ3mvNEfMtLtmcVtXgGLUnsU2fbU2aeEO6S6tF86hR8M4TJHkkDBbz/0WhVaw
gkB2zUMh0auT515PbbOYnut+eNJnaMeQzJ+bzI6aBvMkIJAqgu1QKQ6m57eNAWLlhO7SEjArsL0h
1MqAdJqTOXaCAa0wqSfry9//c9AMF+Dk+ynHwWDGPZhi5LY4qGBRYclHGYWHtr0HH881WE1cechd
yKGB2w2IGCv20xbECCz1yh4VH71n6zlvfXV8Fsq1fGIK+djp9IdxFrgezSJOQdZ8kOt2U5njxjQg
PtpCLmoDgp2bsqreI3NYBZXlUgZZZ0YrPyikO6jc7dpEcmR1X0eVDTDXTupMG1c8Ku4y8zqZIJfd
RIDhgTqfad5CJNqpqK9qryUyLRm4zhLogjLoHEKKXVfc0Cj3TAMh3L/fepXQhc9+EWb8kedGVq1T
cKUrQJCrAJPprvkIvKGi+AvbF11NV+j5608ksukL2ESyB1F4eubqf1ufM21Jm/WswvU4YCJ1Tp6b
9oawzeVvPBOrfFuCs2yZjoZVKOvKYUgxUxRc1f0tMF12mIA9Le5tMjPRe/6Zbn5bkAuO2KinHWZF
lcOc3hbDYzSJYHbqYhC4e/ltBc5gMFIlkPoO1YOFm2hhulWh18BoYvCdQZAS7ajmOcmajRz3q4Lh
U/PnbgC1AW5ZbD6piT9Ov8P5rlP2fZJDhRZaHohugMLeNkrt59JVB2hkm6VX8ki8urK2kVze1nn0
ewoRuDcf4MZx+67BDDXspALIY4lORKpEN5cP7icdHKUqsXTkBdTSCSBp3/036OCTcG4l+dCVzrQ1
t+GOwi+hNkHeE6RN02/Ut5zeGYDFdGN0TpGIQv9yLw6oz6Vs334Jd6RQkNMTCRjKTz5sjJ2v+7WF
qhqqTw//oDh79saefDd3vFUHVSUTEFTIZX8UwzEL74qu3XQBcaq5txvZbeH/ZZU5k1I4czzYWT0B
GQv0Z7olTHWDdN+FglLfuezt9M7xeWTYp20YlpIC1mxtq+WuEduphxFyV972lcOO1fEfzHGe3Ykv
88SnjKFmBVOnBcoBVMw3ejisqlRbJwoaHdpNMQKuOCW2ukyVMEyXg5C00Do7a2SQNO+C/loJLDc3
IK6VvAUpoiYTAyHsZZJUByLMrh5ti/6WWNRuLR/80Zn6mkQ3GPgyq5uYYNLZaqHIbHlQAHEMuqhF
Zm3sSeltlhjrClFSaxGnJjdj8RYAXiwjkCin8l8PgS5v4GQHlrLMSQzb0TIE4hrbngeNk4/3HYYX
ern2J+Mj7/5cfnBnwqNvay0p2MlaBDPkadXDUibNpi8iNyNvcY32jmoPIi6xcz7/21p8KEaiuiEx
TnbJjttj6oW3xAv+mtpfyO3NBsPl0bo7iId4zuRV35bmgnarMRk0fmCfE1VyZgAGrRKlEa3FlJ8h
cAVn3dvXS+ZznEiK6wywfuVQyhhKopBmBGNIhl7+5YP72dX8bin5mRDwgtVRqjL4uIwxn9XHxgSR
mHxNlXWSfNBKtaPB15Ntqg92UOdO3SgPc/M+dSBFAPpVJWuoO9lFuaJssnOQGLWdqJK/XJ4fPutk
K7hdN8ImU7UOnr7xsvs2WGXgbN2B8QJnPZC72oluRNQ7503WyZJccCFD9ghgrlY5sD8h/NtmvM/c
0FsMd9CtQqf+B9xaZ1K1U0fBM8eNUKoKzRAHHtWJUwfHbBbRQYiuFOeKAqNLEVtghRm5CMhnoXdl
I3O5fKGEW8e5oJKGhFYStq51QTSLWd9PqLR217mTO20Y+KZEydnZV/l1WDyaf7KMXqWdJh/AAIvO
DmudSJEPMi0Q93eCZ2kIjokH9pex2ox6hr9ft8N9qgW1H0iluh2nonTqvjY8QEm2BpRSGhn0wma3
C5saEyNZqgFQ/NLKKvIOE6zYPYEWbKs+6FX+ELa/9PBdDSvkLrsueAE0NrBZq8Yu6il2Php3Rp3b
VdIgZDJuw0J/mXq8hlr3+0Z/XihsBiV+r4fxfQpV18qGBrJahSeRW208hEPvFRH1AuRhaJj2q44l
fqIEjj4Fuwmc+mZs+HWfogc3ka0sAUFhDg6R2n1Py21mqpsQszwzhoQG/dDLD1JS46eooObETA0U
U+bqT2khNCTXjXZrISG31eqBZtGKjR+Xr9bZ2PXknDmHBjKTEPsBRd2FpmWRq4s3mq+s/zWbwHeL
yA84BKkyBLRBYtNN+0zdTEUlsLnCmJDzYP3YpCNFDesQY0Lpqt4UfuCa750fv8O0rEQStOcKNKeW
5bOIcOKc4Z+yfmrx7s19uRkgV4KVjjW4dGDRBc9D9Do4u9mSMlTSHpfTMAFGaMGX1P66fAl+9nW/
Hw+f8oMOHcWYFvbFHF9qej2kd3L4aFrMHo1bVFgwKwWDrdxkGNbIimNh3JWqiZmJyBX8DsGnUi7D
j9u2JEzCbUS3frKX1iBsnfsXyJu4AHk/i9jnRCty9z9u6pEaw4Qvx9Ob69up1wU30xQtsbjik6vS
FBkrKsSUhwzK00ZrvKQMJpXWz+34XlITpb23zuy9uHoYxwemPanNW65Vdqm0tw0UA9Ec8UhMHSM+
yOVx6gGrWWyHivpzL8NqfEob+CNQRc1LWD0mEO/rBmpH073erTEk4JlgCpzxKvoQNSblJumu1Q7C
KeV71e170DHG9Faa/rTyc5W/VRnGVeXYThTFHUz8Nw38ISWuGaIpY+1TE5qLibLWm+7OGruHQHlU
suvJAMO3+VxVu6FBwTJxq7H0cwwmRtCeSdmr2re2kR8la/YiOdtZ5THMXlMM0YFC3gHkOXSifgoQ
btLephZ6fYMKVUhWifyM6NHS5aROTsLIBxl8rRXCgbD3e0BWoRBnJ1CUbKXJKwZsXPDOKtOpzV0i
HGg9H2N/mVrKhVx6Pkjt1FIZDYTgRrZsYLTc+h1H6CzsbohEMVvZge6nn+3UFyHpBXEK5YyIBWmK
v8yjYbwGA7GZfquAwFXwfkWrcCWCbCpzeMIZ0dBh+CP90nVIZAXuDF0eQLsHJKkOBB7ig6hFIghW
KBeEzZPCKmItxnhG5TUEVdQfRVoufS0wxWdvkEyISmUwj1vQNvl+g1RIeuRSLiuHELqgOThHzMry
ElldtdNzGKebTEGZx7Rj1RuSSrD4uc09XZszVSXKOjOdiXIoot86yn8J4pfUFI7G/aA9gS84XYY3
Vx2E3ZpIxSdWtRMUo8uiXyZypVQG2LrEbELzNs7A7pPGvXx7ztlJWSY6lDyBg0ZOyO3tUFZGypA1
BcWftP6lDpvLf/9siHC6APcGtHAmuqZR5XZGBd6IMdwbGpsyU1BOtQxPMVGKL0HtMm/b8WWcjW0t
pI09V0CRMV5rUU2naK9we8tqSGeraOfcji27GtrgSrZuIt10pxLc0JDTomW//k8f/bUkZ/NygKQT
petkuFTU7sEahFK9BQopBWrSYLaOHi6vd65ocfqF3CEalW5EXW0qt5I8+wtbjlRhXqpInCo7hLKI
2/5cV189XY47UsuQwgz/g3LLmhYD9ZHD8nY7ZLkXtWNpJ0XjNzlxq/y5il/q6Jdl9X7WW+tKQZqm
FuHW0ETInPO3+Gu/ORNoZRVjnYb9VqPbyrCgkyDEoy+3hM/dTz+aM3flGFDWjFhimaNR3WxpR+nu
osZZQ23FZkyoW/83T+frq/gEFNSYaK9gyQWYtmhXkgE+CwTzWDJ7mJ8vX6Kzlu7rmZhcB4rl2awS
yFscMKWLSiqm6T8qEbXLT4zvYudOFuFMeTIqddSYJZjOb8zfJpAgia8c2a/BZxvVm9aiibrPog93
anj1xNRRPqfmD1WsrtYImSg+qppyJzGfB1SN2RCuSlN7kkKj3gwJxtwgmVmgBTJad7p+iK19RlEg
kaGfGUk3vRLtI9AJDfR3yHZWMdhk7PyhKn1txOxBZEIecoBgY72VgwcJNxuNuJQZt5GeUd8ABaum
zveXT+rcA/z2VdxdlAYdNNEEX7VIUy4EOYhmchsKldfF6zLMvYjWS/JO5PHPGNJvy3L3cSzkUkpz
VT5E2m2aP2qY3Aq13qFRtu7y+6oXMdacc/ynC/JkYI1kDsxavhNpvPP5nQ8hBhRUr9yLSi+f4OAL
N+UTDXsSpra9Mfaocvz1vpc5uaD3qLbB0H/6IXnzSt7OGHWiSWtHHyL3fw6g9u1DuSijC2ariiYs
vlSCJRuTEIoXho5VbNRqwRh6k5t5WuyjyNHDk7igNfnVAfQiJf8l8f32UzhvWSTG/7tbAbBwU3no
09fLt/eMnfm2AOcbw3RUUsx5wllRAGrjZyvcp0JzfcYhfFuE84ho/4e6VqKSxjCgXVZPQz27lz9j
ueyX7gvnBLsCpLfS4nIyoGkhuAU0rQZ8q7CAu1jES+twri1ViyxpDKyzYOmXewknWnrWKvPiQyVo
cImOhrMrgTSTttTwwGXMXLPFj2IOEwy7l3fuXE727XA4O9JZ//usyRbTxYOXjk7fA2y9MJeHDmhp
KmIjWyKv9TbCZZc3l9enZ1w51SAhpuFXaJZJuS2V1LwshggDpVSy/sh6+Fr11pvO/shhb6vjoZoV
dH4nx5A1u0gnNNNSJ7SQvmI/5gB6rAFADStGfjXRy0geGhQFLGgJTuOTJingr1DdRGHrrDJ9Sc/2
kSF7QRZvS1nz4hyTv/1LIG0lzQdBUQpFOtLZYf3Rgeyiww6YYMtiiV30latDfSnTiNuPYNBRwbyj
ypDjIMidUZpIh48s7AVYMeVMSvdtY7jzH5uagfipkwAT2OYT9FaqWzUBRa01u2yw3EkLgfXr/bYF
4ibFZIcCNaUMmkrJYFOzBFnUG1P2HcOEOBSPmnH00TJXgm1Cb0F2vpIV0UzlZ47543GcnCR3k4oY
XKblkEqHJDcat5OUPass4EWIY2nSe8261AGvCruJlOIXkWfma3RWXIo5EW8as2SLc1tJsQp+oRHC
0kTBIK/p590ygTysrORxyGUvL5FXVt1DFPXbqlds6KqqThkUTlS+pbq8YTpOEHT/IQP8bXpNQEQh
z4kDcn5QLCnL1U7XTZn4kZEdKCmdxLDqdWwqrW9J5a8Ks122UunvSZZCoxACbaRXHdKku8hMb3Tp
EOdQVTLRG0IdHJLNtlU1nuA9nLMwX5vIC8VKgW5YoYHnkJS934yG25a7dlxdXuQTUXzhqHil2CSU
Yq2yctwthV2TIfno4249aW8gNPMaaS3nR9ID/j1eWe0MqijDo5BL7vPMaWNQuEkh+v5/ZDW1Ud4H
whYSQOhIV74JdZh6epYGwVM4awlP9oR3yH3Qa5KFPUlbeVXmuhPNmC5EL/3yriyW5tKmcM6WQIKz
CFQsk42g1+g+xql0SSb7TUExc6MJzuBcxfn0feuL1zyJceiQjCn7fN+OcUjuqxekiQuWBHn4W1+A
+KBdiZta5/po31blfHFnhiyOwX9wUC0Zstj1PS1VlwZXiHjcBu2bUtXcJm2dSacurRvwr8UO6+la
mSL/3283ikimJstQj7T4YodWBn2OBqx06EHsKgfHcHpo0WLKJh3UXIngWZ3DdNLT1bgIgelZazYz
VlNZ78+IjpUh8VSSeXSmINNLvKjBuApaWNFwvPyd+jkPd7o05+FQ6pFMnUwSJIcxfaoFdzGZX4ah
cLX4Mc8LoJlf2gkUCiCz7mZ/ihUv1skqiBNgiEJXaUvPBCSPhgrYy/4U0VMPVlVJav2aFVu5DHf4
P7eqXriBXAI9kNpSWdtd3yjgypL2c2xslYx8UKm6DqrC1elNpT0Hyks93YXxfdsfUU9bVeNrnilu
0vWTM4IhOmnYKkvHG2tQX6NxVj01AuK01H1dfpbkvW7caAZgXBPIPsdtBG4wa2U1hyKMrmua3Fze
v3PPUrc0aDZjVgrT39z2VREb+lhJosPUN7s8f5vHyR6giTuAXiKkohGms+nc6XKc201yOkPqNIuQ
5owuVdw5WhUqOE3d4pCvFhanEioO8aqDmKYvii/PwSZQVf36Vs6FlibVVVqmy+ID6KnscTO+k4fu
ml0vUmSSV7nGqr+WAfdX3HpbOs1ruRIllues7clv4D1QBilPGWov0UGXQKmE7q48XqlZK7Dp54oP
p5/KuyCFSnSMl2VaDBgT3Za0KwQ3aw0llU5zWLDJtt368k06m1aevkTubJuwsIZRWUIqJ7qP3jFN
AJkWbOwyQjH46abaRIAfPhOhesRiy3nXcrowd65B2IRsLHvpoPXMqZTKSSbRfp47tpMlPg3giTsZ
aaDOobWYU7/cZO063P2lcTI6RnsV2KAqWtGjKojeBd/1WTM4WRR9Ml2TJSwaz6pvSpkviwZ7zr7H
0+/inH9DLXShl+8qrtJr/c8yiD5vMCnmlB5mi0eALFtM+9HSFtyVc6ne6bpcNIASQNolLY5sICA+
Ch7S4ilQrrRpcvQsdks59uS08plmobkj6nOc9dJUthQ4RgyJKnyVvJJyiRY1QpHWLTYhOo5+8zk7
TTbLUDpYAcW2R7gmF4+0c95JAHlKh1Gh67luDmGk+3lybZGnNNgV01NQdXYpySgqp+UNUS0fEpGO
EgjHL87uvIIKIbS7FKoanMHP+8QK67LEzssS5Dwrm1XvJH9t8+YpA1ZE0myql09WATH1qnUEx372
Rp8szpmIURvSIU0K3Gg2gc+hQwYAJeOWeCHRVxpDYS/YQBnqEcAqBMGF07ZTaFemCkhiqQt+zKeg
xg+zoapEkYmmqwYPsZAsfWjVMpEOpsLssGnXUx7Y6bhWMY4YAPBpwturugxpKACPh3FfxKU7TsOD
UsRrvf7IoVpVpoc6aXbUAi1fXd3pfbqvVIi1agXCvcLToyFxShK8K/2fyzt5zh6duBEe0TSm4NFs
zDgCXFPySAhW2WoDJnZBkeRckny6CmcdzMSYmmhxmDNEroc0d3PyywRMKiVvlz/nXP3/1F/9wO+0
INKu0zpCiUlxQAl+19uxk29gV51hLepVny22nn4X9xhzKhl1Fy9OWCd20Kc+DSZfMgMEYqbXT54y
Ale1g36WZDxe/lDRji7nemLSMROVqHXJEG7NjSexzDOo6ssNWCupCEos3NPlt5ysFUlGqQwzTm/p
zGm6/VcAMDvSnxZq7v/HwIZH749JODIooEQHNo1OkoYrvS8duW0F8b4gXtU4C0LGaa6yZgkgm6tw
Mv1+uiIZWRnGU8VETn+53ryBOL0mXFyR9VAdRps9OhCSPoEVxtfVpziz0EABHj6BQooebLRB3lGW
2iwzVyirC/yk4Gsp16gqlSyng2mGoAdWn6dRRX03RbcTXRA5+U1y5l6+nWeL8ydfzOOjTKmeu0rF
IS7dluh5rg4yHuKu2iYIjxtf8effDALwe7TNykdA4lfmLagHxJjts7Hk6Q/hLM8EgVAdfDUYDAM9
zlIKTqM1JB8tEDSBVRB5AnFBfJTvrU2sb0VVU9Guc8FJp5oxCjQwrt0MoHqp2NkcuinI+rpqHUWx
wA+JYnUeNRQnDSD/chEdVGBKTOM3wVQpwapdA8NEtnUC1mApdwt8vzpdQU9l0iLBVReYJR46pAwF
KDNm3HRJetDzm5St1C48NHIvYgMS+C0eJhQHujSnbRQdgMTAGNNwpVkVXCg6QV26VWiEamPlWSWw
eaW8liVUTijis4A6LajkitISwat1wVnr3EWbB3kENwC+nBG6JckjkHIuFGOhl9iv66hel1KEns2x
sdRNpQ4Oi4Cdn7bzpHkNvQmGbNUjgull6unjVtE1tJEAfUA1j6pbgwR+NTNvOdY8e61yFWWRaqPF
9WrISzfSt6giR0WN+dsU0pUrBVUHVl9XJcMUFkjvw2IVZoDVqZrTqimAuxbz+yR0ygL9XTVzrKbH
tKbsFnr8QNS7Oj02A3PB3uiUZYqWreKlJhDjNLV6yGuaoR2X/Rtw3ldq+FQ2TeVUFoRTFlHTuQ8F
jAGiS/1ZtjlxPkHK6MIB+Jfz0V/YTbxdWJ+MFdTJJSf2RThLwcXi632DBN3OGsXdg1qrTgoJ3CzX
wP/5H7Cyp3GKzvnvdMwqaDfANMxD5VKwXQeinRN9COe1SWSihRKiIDMP8cr4H9KubDty3Fh+Ec/h
AoLkK9fapFJp7e4XHrVazQ3cd379Dcq+0yWopmB7znjcD54xCmAiM5EZGTFAnCkdDiCYEUQWUXbw
cTHOPlAZzfKil8i4wIzqys8AVAbdzrRRp3wQC4eINsVF7ThHG6Io8XWaEN2hNxaPdjJMguglWoQL
17TLMh0o7TW32gwaZsHq0hdjEC89Yc4ik8GFZCOPW40uSEBYc1NDumFKy831KCzYh7G+4M6+DBkN
M+6GPD6qc+n1gPr1QI01YSo4LoHn+xArOVtmaIqWUWhhAOIAncFmn+lsq5XvrfVdVy3vn22Ji6hS
HOpdjDHGIwAsIIhHxRNTrBLr/evLXHxlU8uwiGGg5A040eejU5JQjyTWRMdxZ0zKQTNCLwa4oJyr
oEysra5hup/5DUb8SgY4jmwFkLxzRE7iYlXl7GfwhZuayopSGwgqa+ZNn6M9mDz6IA8qr4BaiQez
RPaC2rSowvk3Xvev/X9c+rNvqsrdOEOQcM3f/iUnlRb2YHf2WtegG+u7KOm/NJoMf/hnQe7DZjHp
SNobyNMwI1pB1d1JlztSv/cRtS3QGg+jGrAEyNz4Th9I64Aa9jtLcjSbHYp4mDaGPeIDFcZLnxkg
zEGQmifbmFzk2HZnjNDcll1L1T01KmwIY3g14phW44kdxhIsqHJnVfaS8GmQshfUAWNbY7o3569U
1DH+m0fjn62ujuHsbOMIJFXlerbplu4gIbFr9hp4K6YbseDAVxJpXdcNTTeIBko0VCbWu3u2VsWg
OKDUVXSMLACcl8pd0zG97efNGGGGu6NsvlGMLLVzTYv3lgyJ0E4bfYxxoMEab9DD+Jn0xn2YQ1Uk
nLrbKI/dZpog/WGoftUMNMgsLYSMEN1H9XwiA8rdqrXt5NBJpMrP8kHgAC5a5vmOuAjQjOOgDSqc
2ujob+xxHb3IkMiDllED7+r/FnHO1+M8QQcCjEVT11MrcweTp5jKSuxGHQKBx1nzQ/6NeLYOX89f
Rh0akmWLZNmbvRSzBZh52AyOFSz5LlY3YqD9xcB9viIXHloZygFJ9rFiCC6KyAZwabMSFObDruw3
4vL6Ra96viKXI6e9QkA918GrommjOootqT9BVu+swwQ6aCJmKKiIfKi2GsS1g+U8C1MBNmhmvIrC
HLJnAAoM47uFx18SSl4avtDmThkPFkYT4WkSbR8DYTX1UH+C1CTqdHX125Df6pkFbL7vS7Bv3efy
cZxuc/AC1QbZa0aPXtNvWuVBDv6LCugFRdH8iJYP0B55yFkrAZsTv2TKw1hOguTrUoQ/P1DOlRgs
kqWwGaMjs352abclGcZvehHY4dKj7nwVLpMkujUUdY/PpoKyvV105BAFhoGgJi4poust2hHnsNS4
7xuaDyAf/rb4gNDsQJ5lmXYd0LvVNOHEzWgvZgy4GGnP98i5lVoawzwnOMnBjzY1C9oFc2OdnU5+
CA1xQNVmEHbqxos2zq6Y+FF4FzkvI6XF1DDI/OD2h4FEf4835rZ1Py4/ruJ/0Ea4lLSd7ZfPPqcl
A8cVqBI/0JMl1IB/y0+pClzDKoK5eBiyfspTCB3/By8s0VnzeWk8LioYAz42O7lMuZ2Tb6T5vVYV
5W25jeJ9R/YK+Flj5iZCuRTRxjkfVDXz0hf5HKHNnwdSGt719Y0xfTdCTPAWwibJ6lyuOB++Q5Sm
aZ4nFOZc6fSuxlRiPNwbMcRMldrN6teq2us5JuhAzqBAx6nRCttgwtkD0Y/gvITW9ZVZGLi/8m6A
ZDs0WlJ/heGjM5H6NV5pImyuKEgb6y0/Szvkpmh0NiFokkDzrcpFjrw2bxeoZtBNWdzAzQsch8BH
GZyPqoqE9KjFR8e6BZo7yzxN7ew56e2+FwHkRUtxLkpK0rmgIczXgpxLB547yCEgpay9xBLt6oMI
7qv9WGChJQYYaHnOyQia5lMhtewo11DTZsR4Lbt2T9BOKGkbxGELUNBwU0KLK9fMHwpFV35hAZV+
kBB048D0SUa7aY3YaUDuJZs13ktl0BTAIUJ7SYI43cQcFaUopWDAudyaNLZVCnYzMOvV6jajT2AR
uclr474t+qfrGc9lT/9na9wXQzNM14m21idaHQxWCZgdvmuGQKH7qxz5RwL8ZxXuY8XhgmK6riCe
EN1N52fMLNymuaTt0nT0tSgOjHTeSxN9W8YKLaKOgcxUkhxkx46F+XbaL05hpW4bemUeO9Osr9Ns
zvWT+GgQXvvKXPABlioz+mRgCOP1Pofa4phvQvCYquq+n0NXi/1Smtx6eEm0xM/LJ92cXbSk3bA4
jLriTOlpBp9kDh7UEXQcJiLz+oktq3Uw/u3EJKhmqDrjZd4cJJU6xQRpSmT682J5ctxBqFRyMqBI
QjyNjD5yoj45tPQwTsxjUrUBgwzYCvLMjzKjcKheP17fvsgQuNg3LwVgUDkMwawSF+KMKCcOnikJ
VVMvu8G/TIHn5VSltq/jHC+H6U1tACnpQSKwBICgv6m+/h8Ic61u9ctXJRYxDQ2E4NbH2+zMCTJS
Q6F1LcDFtApScADN3eZ/OLk/K/A7opQtkwpd+SPp0x0K30Gs9VtdFXHTX3R4Z8twD4WmRXlandE8
0snbmDZun0AxNVEcRgpBtVe0EhecadIudQGqh6OqG2AgfO0jIBo1iAyIeCs/aEGufJwvDDtqBDIJ
o2CQJjoos3SYWxBsSCrQK5Ile3NY3q+8M7aZdY9tG7+RaTnqRsucuDBRCSnjO432vd1YhatBDH5e
wK40vlg09XNavcY1ajK06wI1IpsE5DHk2JmY3pq6n6pSnaK0fjJntXV6SDBL/Q0Np9+ExR6uNeat
knfdbG4TqfiRSar7zwyGywTSZiF6sZrkR5WFbuVWsUn08/oil5PZM3tZL/yZ4Wf6GLZzhSLtGv3b
wU12UQAxV4dtUuh4CV94l7ONs/W4SJL3o2VaKdxn55odg5b1SqmBahw4vapnVMncAlO0W8EmL3qT
s0W5wFKpmPsgMzYZH1ZxMlM5MlS+of7sxfkOIwnsh2jcSnQ5uChh1O2/X89DCMhhmPoK0/dQqvFl
Q0Djczlqnm2Oc8lKKVuk1lFmHbQFrx40bYe7gihrusDsrmhjT1GYl0LltSygRZoozb7qJq+GslHF
lN7OJbpXtWynjfSxiiHRVr8b5OX6FxAcx8cNP7OyOm+7WSH4AF2zkWM0odI3QzXdRTSYLHDjPEKm
1ed2mRmsy+iLPbPQs6MCKMLFAPjntHnt3jjvxqgg6FEbZuf2+gxJ2RyjLLHIZEUntpr02YnlJEwz
tO3gx9HU6GaIA0bqzbSAgpjJyQ2Rx/t6UoA3uutpHqjdu1kM+ymCLGrKNAyu1Ie0qQSpz+W34Nne
OY9kDuqcmhbeJqvIbvg8Ro4CPtTMraCu5DDbCkqXyvfZ6CdCvyE6ds5NTS1lUZzgybA+vdouaNSt
hXmS61Z6sdprnG2Qc06yKmGaVkFIS6p8W46nVH5ZEGpyXXZHPPXS7q5hv2mGakMxPV1fe3VBV2Ic
j6TJQ5A8xRXsKoOmUoqREGt4Qp3KiRuQT32/vpbICfN4mmSa+qZYsM/ccGdmr0DoNb1qS7t4rbcd
6giinoHoYnJOSjamqGuZtHZqezfW0OyOf13flMBCeNSMbkKkvslw9c2hchfyPMqKk1a/ry9ycRvo
hKkaENvIErlAsqD2U4D5lR1nCrJSiwRMJEd+iRAVgHQ8IPGINFSZL7hUs1IOaT2xYzPkz1SuXkDx
UtvQr9EOxVzuaCeflBxM/CQ9YNrFAHw0DN1YSYDVm2JXTyevodnzXKi3BYqLMlUcqUx+VTK9bap5
h396P2ryQR37++tHcwlGRDVwUOgywQsYEyifPVZlSWZuxUkONcvIH8C32Ya64YRyfF/Q9BGvR9RN
ym5fd+Ypb1mQTN8LqgRRpjwlCagxSLtLJU3yh6rbpNbKJQPNUqlDORGzaEh8BgaJNJFszKXXHH60
aUJMTNdUCAF9/tEWaEmgnNHlx3rUgUcdD5NCH7IyDwzZ9BKZ7OeKvIKdZY8hjGObbGqa/zIW9Vkb
std66HdWU23hUG7lon6WS4C1FXmX6bcJjWxDOiCBdOdsDhZpsVuKBeb6N8MLOotHh5rE7UfVrtUK
fh3sccuYf5Mw/Vxrk2vF0T6JhmC2Zn9qMWwpyXfSQL5JJnBp+PLXP92FWEPRNoXINgCxBkDCnw9h
jklkjZDOOtYWsG6tCXZI2TMy/DZThHv6YHP97OcoVWEm4PtVoRXN5/K0V+Uoyor+KM/Zi7xY4P5S
ahTz5/me9dAMmdRKtruIkF1cHzOjetcieR/lNASRNtvOVntPJCLbjW5AJThO5xlM6RAz01t6VPvS
nZs2kIdkF7NOA4bXkrxJM7OdbqUBhsNql2X6e00mzWnydqcW2S8TorW2TA0vGw+11txKBkxPW8AX
O/pxDbR2NWw0Mzyqcr4F3xH4yRYgbB7SUXksTxSUwba23C1K78sQ5mmMII/y+7YsVFtGyVBT7pd8
OIRGujOKQdobGFOgqX6KisHLwPeTVCz2GcaUXutCqhz8K3ZYNOBZJsWxy5L9XA6ml5N2sXMiw6sl
EEedMakSN7d5mqEZWVoPY7PSWYDqizX6t7Ywj4DZv5A+aWwli/zWVByl6b2hWW4jJQOQrgUndBiJ
Iueaz/KfFXcfFOOygQTe4PJdxpY4tRalvFP0n5bZ+l1vuRKxHGmubBWExhraM/n4Os4/CY2AM2vx
7YqHpn0HXMjXWOEXC8FMtLCc+tW0KT3/XVzcyQgqQCag3nejXP6E69mNffGQZey+LiaQ1pR2LEN3
EeOVUT3YUEF/KjBHFi6+EjXBAtJfIroAX9W49E+/yOSgJF2Yy3mazOXdnEcHgvmySSNBEifeAgXI
uTADJQ2/JdYmZcRtxgwj2fdQ0NgDvGzP4HWTazxDZdnvpNDXYpHs4gU2fGoohkxBWaQpFH99dgUo
YaLvP7DqLms0L4mqG7Nn4J1Ww1/5LA2uNi/bosF4fiqB9R6frJ1CYku0xaCdUjoENG3JMD4DS+f3
GTmk8+iFOVh3iUXd2WhcLfnRMekxVg1Hn34YIyjc9AQlPeKqJL0ZG6/rQDOepCDkVPudxICIW8BO
X4J95rrLUz8Alp8s1sD4K5h40GiXTVXjkTAYfq9bWYEjKssHybIXA3PeAM5JKdG22jJDf3MojuOI
3zSPEyAJyhT5pJQruzYwDD2WfX2fG53qsXlQPI1RNIMsiskg9NntQq9kv41l1SEGjF9ZzAesFtSD
/FSD/DDTwbdqZtsRRcB2zuy+nu4JVC3H6S3EYJxqAaitPqfLaUpeByAMV6q9mtjEKFE3TPGC+5lA
MLQudLdsD1LcQqY5CgZrV5mxbZYQHszvMMs9diDxiwu37kCvoSPYAKcxjIC+x48sPc7jz7z8Ns8/
JWm2lyhBLCqdDmfd40vBeSTFW0Jze1IwnNO3PlE3ZTrZCkZVFvAJyC2Aqo1bLs8K8VuIySWLreUo
5qehTapdp6EiMzq99rM1TtGcOPKk2uY6OJ7+mlDlTJXQgRjIgdU6ituRrYankT2gfBOCGVAGzTul
PWi3qd3Jy7ckoXZUYTQyhEZ6XjOvTM3IMVvNbo0WX6PA4YS30Dg/hS2kFqLYTfrBQxflpOnZcmLZ
D5rd92247THFYe7KRD3N4Ejtigel6PwUKZRctIi+P3vkGYVWeAaG2M14dvLyblIKTLI2EGSpthPF
5OIU1ErkWvgSMmncov8W4RDzXw2gesaC7wHBQhSQiF5CLvqXDOSqVKC1AXk/QjuHZk1AYEuSfh9l
R4v+atXBHcsl6NOXdkqcJP5Zjwdj2anpFgkGBD4WP0RbBCFIB0diCFBDoT1TjE7j2U7qnVzh9Qei
BWMCyAFN7je8RR3JxDGDw1GpIA+i7uMStLcMOJDE0eLULicDw3K7KX9IoD5ffKu6Y8pQPQ5BXTa6
oKhz8xmfd7EBpwqlu4g+I4bbeQkpKwPSZXqNtvsN0W4SfRNisQzfSpGCcYJgESyliCtXikEXUJ4q
hlH+CPwJoelWEwQGSY34lgUWatoWm+zCkJzJRKUJRGk9JKwGUNmWmMIdAQOe5V9QwUF9/CdL7kPw
8RrQCNPizUoJmd3pUAq47gy+ZPWfXYHF5T9a1ybxYIKLn9b32bDpZhGi/+vUEbcC97Ac0qEfZR0s
dI2L3GNK7Py+cIGm8JSAHpXgvX8318519pQ5INEM6GaUHHQHymNzysHDLCLO/fJW4n4Ol6r3YdeA
9qkBlbi2a8Zno7mzxuD6mX6dDufW4DICCVXhWdIrsDaCq7+TiJc3iLgT+JzG8q4ngCh3461kWaAA
LP/h9+SCfjNFI80gdnPsFl+FoHrGNFewu7X88vfRAyRbn+MkmKTVno5rGrsDbxOeXk7s48udpADX
XLbBJSI6zzXy/v2KGt+dLiNDohIDm25dmf5CTGdQYr+WNK9GDjHD17OS+EXyEiqqZZu6aLBIYDIf
bNtn9ahQafQGYzEwmeF1bN7hUxzdmgUf7msB5rPR8L1ojLtaZlPgnpQo3yvRD5kuoK8GhQMEm4a6
2DIDLGQvYYauNHSMrn9TgRfgu9Iw2Am8Nitd8Xyc5theAKO7vsJ6ra59Qu7axWzJmilNhqNEJARp
QDbCk9rfWF29qXvBFN+XhJw7Se76kWaWa2JiN9NyZw3oKWNcQE6dcIoP0Tg6kBIQbE5kINylK6oU
SKA2x33Pf7AiC+RsdhIE5OtH+JVb6fO++PQ5Rd+9WmYsA87At1YHAKjwpVu84aTXHvSTZA/O88O4
bX78B0gJgYXwxYIF44pzWeb9v+eTFLsMimO4RU0DK5d+nAkd9ZfnC7db9bOb6RopB7x3tRhdhQrA
gKqB5Kv0OcuEUpYC4+QFdJUWj/5Maawj+UFPxXY69AECUjDBQm3tpneXZ9WGrGhqz/fXP+lqGH9/
KwjPfltAYjKuZuwxkudNRQ6JPHsTJbd4/AdmPjshKFQN5b/mhf10skTmTnZa0nIaI9U65lq1AQYQ
XW3/+r4uHSg0SC1V0UwNf64h5MxjYtS9V7I+ww3MUzfWI+ATdD8FRDlDJ5HhIXF9ua+dPOzofL3V
es/W03sIwKZz06OTBwFtp/BjHzznQIF3t7kv6m9d9NTnq3E5k6XkfaxPOL9mhJJ0/TiooA8Hldo8
3ix6jywUr4MeClXRZHdx5An2eslmzlfn8qmC9aGpLjhbtoWkwg1GdzWUbZ4S1E/8AYA4C6Rrx6J0
0hPZ50exFPslZ3e+PufJKaviegCd2tFS8XSIBic2AdPRXwXbXI2Qvxrny3BOPKuyTC2adnU46MyC
V6PEX/LWCDRPuhPhl4QGxHlwc8LIyaLhUAd/9jCUd1wpIZbACAoP0eK/7gh8MleVz6D0GlUookr9
MdZzd6k2wC2IrOT68X3h1a5qNrNiyazjeAL2fVM/hY/hxgg+pkiPIpab6yYBfsfP168YMQTYlCmI
tLPRXWD+SwpOCZNtBDZx3fRVmXMrkQyHBapprHMob+fbTrETL/a11DGcAoNcSFy627WHA5W0p7IT
0md+5djivtt6DmduJm/xmkuSEofqyLv2NdkUbuLlTui37uRV92wjps8RbZm77ZXVmQRjmatnizba
ptugNLtpApFPu+6w0Xr5vLMeEJ0KYuv9ERhqVLrwLGJ2wr7htWR3ieAzXnwR/rnaqsxd7aauJWkk
2NPkx3cL/htINQIKZCROR0zO7OLb7JA4sVtGTgaOJNnXT0bQ2Jh/LmzluzqLHjSiu8Jf/iZMIC8T
rvSwi1/fF+tkIGJH9B2EgI7opEVGxDPrQE+3mRQJz6e1k9zfM5BjdjtMB30nH+y+8iZLfBHQ9VIu
dXbiHxHtzHCJEsmJ0ePzjhPq6eym+hC7MABYerp+RQWe4MPPni2k4SHBpjwejpkMHYwkd6LxttRF
2/kg7P374IAs47O5amUENYwRFrQOoRTflU0K1K71I/X7W+auY2cNtQGVc5Nj6LQ7aOOI2FS/Ik8+
u4KPEZKzjUZabsZ0gWLiSt3a3EHjdB+/QYWkvpFuwc8O6UTrlG6G9653Uc0aN6JxkcsHraNbiv/I
Ol+shg8G5aYZIjxiMnuctka2eM0kwNdcLGSoIM35/1U4x14uEBAoUqxSWa9F4TdZ6s+KjonG5FmK
wQkxZ6gOJ6gL5yLmnEvvjfOVuS8MPrsRvU/FOmp9uI2W1lYiIej9stP7szsua2RWPMmgN7CO1bfs
Wd2FwbCtfNBte+pWH1x6tHbDTXLsN4sAR/PRDv5qvn8W5uKIVAD8nce5ddSPnWpbeHXbmluepj2I
VlEytWxrxKSR/Ng8YdTOsK9fUeHqXEjp5CYsIVeH1TEIPWwlxVlewu0CtZ4g34LjwmG7ec/eSQRO
AsHaIqvlwgzTlnjUCexpQO18NBR70TNfgl7N9S2KjIcLMGltGQv4zPuj1McupK/HQUgAKVqCixlV
1WcprZEKDH6Inp4zHSDqBigQCOcahLAOElnCYVfBmvwsDNTZ8qrKmXWcd1ppD8faQcn7eXEAc9il
e2CSXdEIwd/kxX9ZKo/IKOJ4pKyFpUbP0X1xl+0sT3qKb+MN4No7EU2RwDr4thSI73UU+lafBjlY
w0ocBXObvfz+PxiHhk6krkIPGn98jh2mJKWgryjJUWnZLh9ln9JCACq4/EI8W4O7YmmPnryUW1D3
VCCWoWkPEVN/N7QOagsMVkDFD0sJSU7MM4zW6yBHwfUtXjzIs+W5a0aZGXWysVhHhTx39EYCXGBe
7q+vcdEYz9bg7lgiyWpSpDjGejmaDT2gNSE4RdEuuCs2VaBbztUCmGSXkl2YzCjtivjKL6bXf3bB
XynIIPZWDc2wj/S6DbpN561qfSLL/jpRuqYLZ+twveWG6WXKKOmPeWNXiDKxL3+P1hKTw25TiNzN
e1UAURd8H/4yzSYz4tCg/dEsursWpYBFf/xHFsBX5UNZ6buula2jXLxn9KGHzvb1Bb6CLrlTW/d4
lmS1yFsXOZbiU+PGjzXbsbsWRQAQM4ECxsYTk6Gv5kIvxaHe9ZUFpsfX4lt5KcyBtgQoHNNWDR1w
AEgBNKIax6W+xrlVcG4iASl32c2w8GzlZSMt27dZeWDGS4phOzPvd2O4i8nDPP6a5GZ7fYvaxezn
zCQ5JyGDbjGvSZqc6hAa44AfFa12AhQn3EnDCvYJ56eczFuAmU4kH7/H5qHq1N+trgZFoWzGHnNa
fezoEjLAOPMV3XqYUAdrwvtIe1T06FApk9caoEWT9ROd5l25gBJ5Yd/kJt/0C7iKW1Bva+DL10h0
D3ZgCzrWoWHTKhK9Ny9/TUuRFVVXCWB/n80I8zRUm2q4wzwPem9x5RtN9UBhprxgSn4tEj6H9jqS
Hzo1JH+q2xAN++PkqbiXotff5Vv556dwCfWUgStybNfg00DurN7W8yi6NJeN6s8SXOZcUIbaGTHi
k4bnV5/me5rlXg8lZIQZom4HkORXo+FVNPPjSBJEnq+Uw9yV5cKC2gwJsNIw6fSAkeTA8JNpA1RX
i46+5A6doz7NC4rr61gn8etmpz2l5t0w3VRBLHq8rGf5Jcs+M3AufjRDpJeZGSenFgzYtuwVbuxX
FUiP6y3zstoT5meCG8X3ZyBfGloSxd4b1wxmjzjgsdAlpwws57DWp6YfmQK4mp34In91uagA0rR/
mzgPLcxCuRmNgsanfgdQpoeqlJe6pkvsRLKZjWlWX94Pxv/kJf8syrlnulhZAeJufGsNZF0U8A8D
es3tw3VH9QH//vod/yyzXu/zKKCxHuJciAIl6V/b+j2e2SYq4pthKXb9kj9orN1gdnkfjiaQWHdJ
9BArqBSRod7o0bSX5/FBD6VtOWOUsGe4/Gb2Qwfqp9NBaLToB1o2pylEsyVK32gj7YDe3BZd+6tP
RoDSSmehkqMNkz2PqKOm9GAWkrZPh6oHKC3H5OOi3SmZVYOQBNIQMyAwFU38uR/eWA+uwAR9HKDn
RUTGAkfyAWY7OxQa0WFMop4ASkM9ef4G8Sb3+rlfzv3PbIoLEGi6z03BYFOtp60SZTsy4nUKau0A
PRXZFrlGgZf+4Mc421EGhHNHCuxIil4NGQpCGE1biMg7is6NcwpLSUil9bBZSJ0cZjUYHv/Fa51t
ybfkFyFOKvYLq8+7YsD8BFCrThaDUHt8Wrkdp8PkNneoUjlSi8MMbcCqXAycg/g1vAX57/WPKNgu
PxRkjnmHhvSMtz7FhyvetUWAHPiK6fxw+H/dTn4oqMwyTC5bONDJp8XvVZh7r2yA0HO739ouu+tu
VR+cN63qroL0hSNqpYg8H0+kC/Roq44ydpiiHQY8WTk5QF155E1zAPkq7Oa9lZxI2J0WHez6v59Z
6xyNpdquvk+qKptO28oSIbMu12n+3L8P/P7ZEvEgLUsuI78ekvthil9SfR2cVvq9ZUKqCFfTg/73
C3gN76oUnLpV8jAnqWckGNohyY9hICHKK5Y9jbUoyK8pxDWD5vJWq6JE1WuceeuRxu62kWs6apC8
AkMKKJeTw6JRBTFtSKqiJDLpNrh63OxBFHBF34BzUHQxmmVJkdd1+SNGLfrx1/XLc7nIe/YFuGSm
pGOjTApbPTpqVTUIlmxFQi4xSN8bc/TTsLxp2+WUZzc4PpvEhq3oxjPYAqAEYPyoqlvg4CnYnxLm
MFBmJKaolqeKXAvnzmptoAOVJO04p+reqKHaF1II6cYJO5ixtu3C1kGnxQnJoZu3GbgLurtOfywR
/RJgFTNUH9XskCfQEAZOpkIPW+2QNRaGiRv7sujfZwlxDxXmnN4ToxLgdL6yfn32HfzcUlRXLNSH
kRw1VCKNb/T3kNiFA4d414CEP3VWaUBQDFe/iKcCfblf9fJal5jb8G16Xl7JpnBErQVR1NO5x4KJ
aN+oGYzqX/qLMewZ8DZURsftvKk31y1M5D117j1QR4qUhVlH1o6i05kbiLQTIFBW1Tklt2uKekRo
d45OnfFX6Yvbi19HrrhPwL0Wxkkn1mzp8QnzUdsYJG8rFhO8EnfSrToC0+wlYL2S3SmAGFPihx69
mb6D4z06/td8ptwP4R1qBgqCpcC5R9JtV+6s+pn1gheBIMPgSX8bQtO8pKvPHg0XpLZdldrEehN8
UoFz5Bl/O4xkpJKMVTDnFKOvqdjlDbmj9ugCIHmLYdZ/loXz1HmUZJKSgmsQNC9v4OpElMff9ev1
XYmOjvOEXaandZchhZmj02Qu9mKu45lEkK2IQp7OubMKyHktHBFYQOAFOD30Efofq+D52wQkvlN4
1VN1bx6pLz7FNWRdCWk8rZ0ULSQfVLiitNu1nWYbuG9K4Vjv189RtEOetrcooYZDVpdHgsIKsnu5
P0BTEGxWxE51vz7ouyjxBszU2SBfcgSLC6IFX/ruIoxvhGuuNPkJBhM85mJqMoK14IXKUAgBM6Ev
1XbjAJSuf09eBMsL4jXl0oYoW8IxozU5Rr/ZdsLu9+mD6UIWL/zIgDHh4bPIwZCAYF2B8fLMv1LV
LTLrP1y6usvQVjhAtNtZjxwaEgHuJbAOcG3XVxWdNXdjMqvIFQxexqcsj3xFJX6f3LRSEkgyJoxj
4NyzSrDi33Qd/krFKXd7MKRRgs1C7VF/mJ0VxhTtwoMOwFS8EyF+RGGSL5yrKlIPq0xwX7bpXe5N
m85u3fHQoGYmpgcVXE6+C4VHTLxg7NY8ttZDjVLSVGCIok+cgi3/0Fb4snnNJEOjoYLWYb0pUElp
S6SzUNKzkzstQL05AnlngtTkurF81bJeo59BTYtadNW05rIOpZVnCjYLcsSAzu+oBejGbg59trXe
ssVJ7luwKtlI7FdBP9Md/brzykcTXUfIJ74CbPB7eF1q55Dc6EFoz9vxIRa/Yi/eorOfyKcq2gwA
8DSTI1Jd2QFjPkVla8KYFMjS2sqOHq3d9FQ4Qqe1/v9+8cxn667x9uwZFNa5roPKbG0DIUnEHBKo
aL31m8i+1B/IRsSYst6Sa+txiUg9NaiyjSNiEBh+U1bZxXjI9Ger87Xk1SgbGwJSopt70Vmc7XE9
+/M9LlZi1SGiwuCz7RAB+4sydQuNG9uCCkUEzqxtewjBaLTVniQ8tq5bn+jLcn65l2PZDJeFHNsB
ZKdZ7CrAdhSiitXlHtjZJrnnGjGKXk3nCZCOB3pKbgcItMU+hiW/gZB/dksU4EWp0cWAc7Yi54Mx
hklmKZ/IkWE+Te/vasATrx/dRUz++cXlfC4pZw0Szrp2bDTMnjBzDIZG39f1wxz+bMlLvDyOUwkC
ZzDwLXUAhV1IYf6SMBvQDYnTRKqjGd8aqHH/s59lcTM6PcqQWYTZ0o93hfRm/jZwa6qgDSRvLeGV
j8rzGAYFyraokAhT0q8kG5/d2cck/Jk9k6k2Qh29M0SH/DbbLxvTTQ172g1e5Mg2CFpFGL6LEeLP
l7Y456TlcdIsclMf6ybfGnLty1H70iSnVBdhd0Qrce4o7SIGzlUTscirC/BGZTsM892Tb6pvYFJA
+egagYpf8FQWWLLFOaWBzalSD/ieRmR50XRqItFdudxsPTtCzgfJGq16Y6TaUQ6QIJa29WbFbn+r
4Nt1ngIFWQZm2dSTXBEOS7Q3zv3orO2KrMfemigKdHaTxyJiOIGD46lLEpAH1kyBgwM9gjdYp0St
PNXyr9850SKcs6kreWwkhhAuo+FOtZsKoYPUxs9/tgrnb8yoIXETIzrV0JeMIntO75vx8foa101c
4eHp0MrrzbbCTui42OZUH8P+hlXaoynS+Bb4CcTVz3Hv/0j7suXGdWXZL2IESRAE+cpJg2VJnrv7
hWF3tznPM7/+JLVvXMuQjrDOXq/tiC4BLBQKVVmZskLjTK5wJbRo8A/v/SHCaWqtbGdOVvvL34tQ
k4JwDS3E7wabETIFsdnjckd7Ut8Gd8kd6PeTX/06QgNAh/AQEi8LXBprCWNVAg+5/vj7/0dM4fHr
0SSDkNWApwPyvJGhlKB7Xf+4ZM+9jdCY7qrMjn5G3aY4iJNo4WZzMaTJejJAuB1wwx4ykJpb2b6T
34F45R6avtYkpJ67Xls6Wy4XUcI+l6a+jatTKS1ZD9RRrFI/EJjTrFLezWtmA2c+7Fp7BKv6vE2M
bfnXVL3OsOqX/K+ow3Q70CgyF2hqjaWQY0KWFXUlht8fTOjx3j45wiVzOU6iGkmtGEhWB5ulNqp5
k6s4qbdIcgBv0FrJPRI6p1963179kD5Mb/09RuhtMVW3djuPVXiUfVfNscY6nOLWgdIptdLeGp3i
sd5IEFdzzAOYDbpP2c5RX9VsCNdmHjGh/+gNdoBi1Tsk1+x2nWziPf308bYz441Z/UYbu7DK3K3f
gf/oXzvcDAb4Kpx4DwItBpVx/U4SKu2J4hEX82g0VCbEK8lBn7NdqaFwQBOrzhPHj6kgcVq+z/+e
/IOx6Ht86KWw9ocKJ1QCkHv63YBI1NiO0WMefN72FJEhLvJ1QSs1+oiEpQY2VSW/E61xy6bw6ih4
8RuR9Of1LtnXUTw9588SsgAEFoW85A8nuGqzMVWn2o53kd26ebqeX3EYGySCwu7c7YcNBAW+72dr
JhOEcEwkgpAVhajpNnicHUyl/wLSOTUd7an9bHbNJvOmuwWpf3uPhavmIh7rzFKNYqzafwHuJ3kB
PEEKHUAjPBML18hr4K/kZ9R+BA+q65WYs+3mIh+JwN0egCwIVb5xR++WYtPgNZv+fhAOJQmO+Smt
O/uyI4k0TZpOBcVxV4KbnqySo7r+l7HzdLWdmaHMl7WUYitrqXd9THCmRS64Hq+32852jcugjFqK
VTlE8Aw3849ithMUstcgBXLqJ0jDh57m0NSRkYXOv6AdX9uRoz0KPEZ0LLlQ02QA0XQhlgkuanPV
ZADy+FvVRBE/cBfM0rhQkK+QJ8RrdS0SFBfcT6f9OdvjvB7rErNI1QF9zRcNsTWMfMEeCx7hkJ7/
fiDNoq1qlicVboXBVZ6Jj1r+GgQ5mDcYQstM7uR5V98LHxeipXF5V6+BJEsvtQUCIdvRGvLTuTV+
SBDEGQAMKJ7qvyQWhHKRSS70FD0gf+Ahr0D0iKJN3kqgHCDvAn8RXE2nfODskw1qrIKfDqdPWR7/
a1AB/UdZG5xEyOhqzOTkpxdhbotKhteRdl+nReVijCoxAIqXjkWP8rI1Aj+C/ojtuyj+phZQX07g
1pjOxyD7femC7Td3WuHY4PX+5dmPWPbnbP2zavpgg0ZOOW0hsP0KWuo3dUu8boFhgFduIz+BxO8V
Hanot1jySJTRngYNz6zTRu2orwG9PdjGCo8huotcCWV9Zavo1jK8pwtA1dcHz87Wy4WoiGAEdEJD
/FRXiRvHV1fVFhxVCXrTkl27/u/yNTh2G/bO/gLs10H07V+W60Bp8n3PGVSUM6ogdcjo5Aw6wmEO
8v+RuALfFtwsPGv7qKhJky0PWuDvJ5dpnwOIlOZT78S0QbyF2nOyGevXEIpn4PPJV6kbeN1/hWD6
2nHCBayAoCCZKqeLx3Bj+stvRXQIophIuOBUggqhmFV81MYd3Dpy6+fSG9eV0+yiyAnvmqd/kCEI
AgcP2IygQVhIgUFweo0HQEogHRfs2w0K/M6Cb0/9J2IvZLSisCGIiqdGxNmRCeOItlGHtYKJwSrC
HK0+eSVwnCWy3kiiT2IhZzbSGlPanVZV2M/uVZH3+c/lqbkACWZ5XQbo3oqQQKI4xMMhO1Nn4TQj
DoGWFoP7jinZ6UFyCV4kRgs9F2IvDB500x0hDwF+m5+CJQvyBrL8/WzJTUDBqCfhqQux5pN8c6UP
eKKAJYXhHpCd/CFSrDzdt4kDTJpo+apox7mw5M8gSx1llDWMXx2ugOVHxEftYcJOgKPBsGZr2X8M
/RpPwPlgYsxNt+GDqHMi8i0uMCmV0g7a8qbxx1+jPHrg/xOUQa+3Hb+iAQ+lzCDcCzlSXHqDnVRI
JFCTBCs4KtpsOz3/AyU4wcby+MkiNkHQq2Fjl/H7xiZvyUrfAYLk1dvQNR1fkE+c2KdvHB0eTVlF
fhRky4dMQY+rKRicKK2wvk8Aw/LnX8l87KSnCqC+hcVPCkwnVxY2v7+YInE09sbiX2NR2HoxeUN/
N1Ocbh/hzFjTKlll4WOWoO/AwGkz7mXlwPwfLcPsYFNb8vgjkg9KtC/ixCaYl9aaH73+GtebmNa2
XI5/eqWx+6B9rEvd6XNM5jf6sEZW9yI4SKINX/5+dpBmKZxCtUS4X/LTEd7b/Q0xpKFsdU/7EBfF
roZhQyZozhBD005FlDNzUpuHujzhjqu14kcux5bRTiA0MSH+JIIhLPnYxaf9MsWD3dpcnQYDvKEH
MNvbhhZbTbct8o1g/5a76pYV7rrs9bSukwJWRi9uXciHruq7fjszYLjqlb+XBDN610uaZ6vi7s4x
NkFbasIe7rHgHqiSpdyFx72GvrDf2cUxBCXofsH+ij/e9Yv7zDjvLEkaTaw7LTZ7x4Ox3Sjrfl2u
Vwl4YooGKxZF2usT8Wcmlxh45jCJ5MvjWOFVoZjQ0Qi0dyWvXD9iYBo/qinIsMppJWuhUzWGIPcU
rpZL+AOZymE2jwSxD/LxwAIoHxmK5SjE+adkFxLTH7e96Wr15myxXHZfF5MUpxlOR6CSfezf5clC
oSpbrCFe0TwYiohI7eoNcmaQu0arpI+jYYFBSAX5ESOGBals317T9T7XmQ3urqwbKRx7qVtCutS4
UMWUOlu3A7f17RFMe65U2Qx1sXvfndai7EsUA7gbEhlKJPkqHFZS8kc/JSBMVfZFIppOP11LN6IA
j2abDSVOWt0vDwZTZE/REkvvXzIleZUmiKf1qzL96JIPw1i3QeCqU+fQ4jM06MY0orVW010eFftu
SnZjsWoQgBtvqlMQkYEld27sLB43igFXD4gVDfupSj1zyO7C5mim/Tobmceirewrq7oq1kYA7eMM
XL/AGM95topnKkB1CkI4P93HwjI16QifITL7Y4AJg9yPPnlTp7+3Hef0DLi1qVyokwJqRioBNTuJ
h0ew4oIv/a9USus4fwiVZtMVh7h+IflxMDXMCY2bRbeuUB6g3wSW6Mgh6kPvf2JTh/RBkU3biH9F
UuBWwNoVycfEKksnqqUWiW3q+3z60yqyLautKIpcvWC/3F/nYqY06XUrD3D/BXHcb9pD6ODh+gm6
G3TmwSEgony4XoQ9M8hFTJ+BCMqM4PMzdI52hQ7JjcSV3Pwu2RW7DAzRmNNIHFEuev1FcGaWi5ah
1vfFQGC2cZPGM8NHWq8XxaUQEwnxazN54R75MJQQAxClolQgvp5EjslFTzxJap8tV2OStLt0BD8E
1HyLBM87X1Trut53OlstFzgTkktRJ+OrBimg9CixeyCfU0IrcUOH7QMIA4KmUbmvjul2mYWBdnCM
YZzyQVyXEsVXnYuvJFDAJb7E8MzXjiwAM86kr5pAWzVxvAry/MiUDat8WzNHpwxfm+rQgUCuVCRI
HzxOhiA6XC8qn+0MF3LrZKRKOeArLG2wFOi4CW0wDc2torISu/Mmr34HkfNK9oCGUS3IA4iaIIJL
jYdKBl0dGsqIX5BWJRQTH/tahEkRWeCSvlIvZ5IPiExIwrYYk7hHEcxJdiiDufXKBGCjersdC0UG
uVAYT0nCmgQvPVNvPLANQ0HCu21BcHh4coGoaaIu7uFFConX0ON2amnayoMCTpp/mcLy9L5xRaUY
osbVIQzDdQxl6iwz12EO8Qi/vJf95jWGSkGJevJWY1lnYdgNpI8gsE3n957m4d0sF7pt0Kyx1LBy
bm/DdcDCl/vyTAT4H6e6MswS7ts7zWMEhgC0IhYMl38o70DQ70ybFv/kBW8ijitB9seTAkNPLEra
5W2kDtUhYhBhHX6SKHzuQXWVfCg4sIK1LkHqxgXLuCBWyFhoxFoT9H76ZIFWx9H+ppDI00CAbicb
JLrFc7kNtzXoNkVHSHAt8iIeyoShrTnEYumhVK109gio/ZZpoyzZmaDzCV0RQFyQCzIuMOlmMqeD
jkpc2j74eQYJ79RSoAlze1OX/+XGnvIz6c1U+OB3wLpIlkJLNrZnqV1LQ/uqJHsDyjtt89snojRe
sDQezSwxv2qaVMekRvIkNU89xWB2IGpliVbGxaB27ocwXK5Xlawwf+oGRLZTTPujaL2m+m4yZiet
RtHrQRD5eKrgSulCzBAbIAjdqDboL8Dyb6d36s8aLRbDm9Y4FRiPuv0NRTaXv5+9OUfoboKwCN8Q
miAvnbRO8/D5toXrnZSvMGNw2VKgpkmrtKg7LW9LbJwD5QFwEmImZNoVXrf+72ZBzgxyyVGSm1Ds
kCdySHfZuw/O3uk+Agti64I99D/VAlFTXuQvXHRpoyKNpQrPZ22FOsGd6Q7eMkgkapQLLi6DS3/U
KQg7aflYSplu69ZE7+QZ8psfoNISHG1RZm1wESSZGhpCBqlciqF7aLCspvthv5R6NadZINVabokn
BhVVsEIeWxzKRO2qnJCDn80fY6cxqzY6c59qqeQo0wQlHOr69fjYjQrqh1n9Ns66F+mxg38AEyNV
H+ehW2lJcU8JoEZNML93UDExB/29RBXbnv3kQ1PRQJwahVrVXI0ruZXilawQW8/wSEmeW+g+5bq0
DqdYAqnJBJqFHM4DJSHKyl8jaf6gsZ2tIAU6rfNmSp3cNx+lbnzsu3Kv1LnTAKytQ2Eo74hVdcdF
kDytpDutau2uzd7HQF+pcn8YIAIWBcOmN0wri+s7iXROJrW/ZETOJvsRmO/lMLhmltu5dMxYsykb
cDLr94a/naVPCWTQRn8sOw8U91P5jPzCivy/JX2j+XFOMMf9c8LEv9GtB0iipKsiORC05PtdUUP4
pDEwcLBLpdDrgR1T1UdkXU6tQC6kA02fXFuYd87K2A4nMNACXc1SQBZ20vQYRU94dXsZYu/0DCFQ
p/Alq1BQJ8fmBhj9nQMvb/fhvJqrt6GOoXqPKpL0UOkfPl7qGLZQPMzAiMA4Szy+uIlMGWprBjVN
yt/uI2r3WhqBdrA0N36kYqYV9fQW6DHCvElDlpq+xvlLnwPl0bReJteCKHpqiN/6AdzJ9PUyavoF
wtJ7cmpNhj3ZhQvaD9D1r4t9s9D3rYIV6pV0BUVBYPQ629w2wMaBSHTAe0kQcpek/NbP4U5vbqaq
3y6duFnR7iMFum75XTjdgSJx3wU/IXdqGdPan19FUPLrPeyvD8GnBBj0CKH21hFQ9OgrpVmnvU2h
UkbdZaAHYHY7e651UHxaAOHmhpMtO/BPqBuuZglnv4N7tQyBWQWqAtb9qvxdzasSo+nF0+1NvppR
npngcoS8HIzUmNXyoPYfxvBzLhovjjZ6u659+XDb1PWCw5kt8v2WTqowGlVKy//IotjouEDAcbzT
HQzwPOf77GewoDx/aveFy5ArCNzp6u12Zp3LEQYlHwoqwZsoqe4YZVZMDIvVDxSwKVJtDJZZfSKa
lrv6QjgzymUNox6GlC4prJS9JEPkRcMm9l+IPjlEolarTq5gj69mQmcGuaxhkNRkTCsYbJ0aWO3J
WgblF8T4HNr+YXbz7X8h37rMspzZ5PKGRNZQLIb41wHv6zQB/3zZbQTLErkpF5lUTA6YiY6ToGO2
0VMRpK36SNdlaGUrzOcuQgbjOxmtNLAST4TNEnkOF4fkwhwTH++fg0HkH/PQO/Wcubru2/qgrnwF
jUfTLVTRe0tw+PkkQqdZ3ykTlhxu6p0MuqpqRZTTu5ZAGR3h2Sm8dCUX/9KD+MmkFNV3w5fIkjMt
QLROx91paTEGoE9d3VXU3oUAYQhOpyg48PNJRg8+2s7AciPMGu+Xl0P1Evyt87WxDOhiphRi1xvo
nEFn7w0po2DVgnPKy3GoWmU2coGr15h+ZVrvRdoxMgdbql46ktm19Cjw5yXUXVxtX8k9v8mKMSrm
2CO5b9wARO72cB9sF/hH0gOGAZyacH8FB4hysVdWkAWrPXy4RMI9gT250d/SythOya+ZiiroCwb8
YnVfAeGkrnj2HAtpqrWtARdKITo8ko8gKLfR/BbrxxYcaFUHZgRy+Af9P0HCwNNXVCFg8PFSyYxH
dmi0ZD/lsZ3K0O7UEOqh0z2ZXjWUzjhCeXcWVMkELsSzTPjgekO3f9nhwrAjpVgNQLf0ubKihgE8
gVcIRdRE35QLihXtgWmr+gUhpX6iJjPvVHk97ee1CXp1ICtjYC0poDUlcMCi83odUHP2jbmgmFd5
NHQLXh5KjoOTQNSMWPrD/HtCS139m60j13d6NLiteXIXymwTY8F2uxIhggW7zvfxah1S01RFTlHL
bIH7rWnSHX1aBlYeA82ZYmRDJNQluGL5dtoE2WkNWk+YNIR2HQRNrQYvq9vxQbQqLitDX0QOMAmM
egYdbEJirynfmjZeqIvech8K8+n7bYOCK47veWlNAy3SHFd4p27nQbJnebZryO9V4NqYpr0cm06g
B95towL/5Zk+hjhu5QK0IodZ17cxeqVBQQFg3JJwfMgiybltTfTZlvv2LCilHesqZgTmIRnwqDEr
G/Vz67YJ0cOB5++QIQzc9cv4GiDGn3m3insrPU7v7RGEby5zUbs5AOnbvqKvNkruQgUhPpnX20tf
J5Mn84giX/ZDE68XaY1Sw7Z8xpRA+/yfmY7Bq9nd8lj5B1jjxSlvRH2+raVNFUbkB4SjFnOD1Ra0
EEvaaY/gZ0JhdXV7q0Vfkws/XZTXfR3hiumn0Z3YBp9W4J0CC3xTamgGv2Q+Kw+lX3ppfC9lucAj
rw/BfH0pnrWDZdCa9iW9PI3/LXiVca1uZI+4+UrEoyVaDRdRlEpTEnCE4GnfgLQq2JAwFMQsQb7K
96O6yVD0fBmob+jdWClWX/5RYlFF73qz8mzLlnWenWIy1rEczC3YBJxyBw4QIPnbTbMfVuQDGnGn
HAqEyWC+jo6FJzn6owjxI9pILozIrdz0bYkHc0SZZ6jUMrVU8FAW7ST3hkP2Pegt7rDDCHHLkNQQ
t/QwIra+fYIuoi8ILVViUtBTqwp0ermdDAkdtKiFyg5Nf0p4xBgVcPLF73EqnTwWTbBfLGkxpplg
eId0OKE8+jfJUPUiQdEdWPEz1u+n9Fc6/DfrOTOx3KlnnhHPIc1jMGgchmaHTbPCMfdU+S0CY54c
/7y9dxfXJbccLvokLG6qQsNy2hoXI0gP1Wp8DqrkaMYgTJXGQ1n2iO55J7Ar2EYe3Nu1UNUzjGUb
1c+WHsC4otKX20u7BNF9XxsP6E1ozposwD6qD/lOtpsGAzuBa9olZL97a9q1L77LBLmzaF1cdBrU
Mk2JiXWZDG3N7GOOVasfBECH5dh8u5+4hXFPoNgYoXISliB/qgxMzjG36AYrkD+l9v96fjlD3Mkq
tU7NVR2rmalqKdl9CUmpQhNkbKItW/5+5u6z6ldMXVyhlFoIse8zPbaG5vm2M4iMcJGIaTFkFAv4
wmTGdmwAzwgNdSrYrouIym3XEqjOVlLPOk7SEhv0ARqNLxJ7u70I0f/PBYa0AGSy8fH/U5BaBLGB
pPbltgXRNnHhIIeQSFar2KZ8ym19jO0aoyO18uO2FYH/8vDoKmrDKVrWUWkQcS8KBzi+GQi6Zp4F
V/llMWb5JCbA3pjvJir0Sb9/EsaKOO4AMj9k+uAUYXk3DAzarkP2Qy/698qc/5R9dTRp9Vbr5atR
5o9TGr2kzfSTBdVbNEnrMazWhWkMgOtJHwZ0Xm7vxWWmjV9omKaqLrcKlfnOXqVMGfxfy48gWfOU
TnL93DAdeQEJJiY5sjC483tQGtW/02pXgY+xmg7N9LcIH0ryJNXMyYOusKYme4OuJWaOS+jnQZ/+
9q+8xELjV5qySYmsQcPyQuV1HPOgrHM9P2Z+6xk9yi3dbCFTWiloiwdT9gLhMrcqlX0T/5/B9Itp
qimmIWOM2rxoJnWNX8oyAbwcnAUG+mrYLTAdG4Inz2UOS8HsyzRwoGgy1ejFrF0TpMDD5uVxNAI0
DfQPkIi6chmupPgHKom7sGSbQK5Da2zC1VxPgqB+zVUZ0hf0zIgKajh+TKwrprjtlaQ8atGmQj83
lkC70EWrymduE35m6otfl54JHriEubVZ27q+6RXipk26rzXqAvx2qKMnsxVRlp0KPt/vGyZrTNUJ
VQ2DGTIXFbqILPlQ0x31kbpNpVudhrJ1P+aPlMo/+7FZ0RhijQnkxMr6MQqNuyEew02ptWAfySGr
akIZT5ZtmsZWaIwYPQbRbdHZwTjbOFluVb+1EfHk6LkwU6vMmJWZxy7W0FZAF1PFSJcOrhalb58x
vmfFYWr7k2RDM9opQbWc9ADt9OUmVzXHGELHUDELMylowcyAv4TdgxoxyzSPRG9X+jDe+8nPZk6s
YtQf+6J8yebPnuWv4RwLzsxltMauoZ2gIerIqnlq6Z/dBkZRTyM1axRxNLLXZHJn0ifBqbx4qEIP
8NwEd6ulfkPL3IeJrlJcQ1GcMb3XNeNOlsOdJKcukzAchnaQUYNjpeswHjSKTs1lLP/+E7g7rwpV
nyBF7I7N4MTGRjKtBVISeswOupWhACVgIUBAplUMuhVtMHcdKmxMQQsOt4wG8yEplPtWE8ygiSxw
ji9NRkvDHhbyuN8NKtgJAlGBTGCCJwKYoiJGaw37JwcPYfKgs1//zkf4GzCfo5n4EQzMmltvOrDC
aY7+FDyzLeqpwqEZ0XK4/Bf3GOqJMnasGKCNB1GUqNjcXtAl/vm705/quWfnSi4UUJws0chb2Mug
jtfGj8xcda+y2/5ZaG6XorEcWQRzczLk5EHDt8EI5DZFK2J9+7dcYqm437Jsx9lvAQybsaRdllsO
e7mEIot6nKrwKMeZW0QvMz2WDXvGpJ9dN7llBq8TFfwEwfk7ISHOfkHiD73flfgFQfF3lPRtPf/2
c/mRBYkrWOtlbvjtpJ+wQmeWpm7q/DmAJRRygfTWH8ky/gXYJGiCoG2N0ZAAfe/iSQjvF/kUF2Jo
WqhlkcOD/Wk9/9G2mHR7AT7n3mcrZat5iYMm00qw2OVkX1x5X8H7RMZ/ttiexRPRIiy2/52jlNvb
Ga6qH/pqkNy+/3/crKMdg1eJ7JRyr0NAyhP9iCup4bLjOmEm8gJF5bGVhpFmhFL8iIWfvhgdpbAW
ENXsmj0oY2dnGWWimVW66WMg75XKrh+nCJNworbxZYvk5OZfP4Q71Q1AbhDewA/BgMU+WPeh282g
glr9pxSbv5L7ahev0wdqs2267zpwjP2T1t91R/j6Gdy7F3RQPsEhQx6SNBsl9F0aCLJxkQXuPCP/
bPzotFDwgpsDBm6DSnBjXj9GX4tY/n7mWb4SdynwUN1xMsO9nv6GcuVjOTzc9t/r7vtlhEsMSqNV
QlNvEfSl0YnHX1PdriM/2cX0Z5rs5e5dWEi6nA7lfIQ7pZ1vDlOrwmQPKluAJ7xB3oIW9GGIGYgH
FKvQpU00vTV16pBOtWsirYpy2qvUxAxeZKvKeCC+iKjxyrvl+xHicoR4jn0zTPCrGrffNatspVk5
qMDFpElX0vfvlrhcYSz7fGqgP4fw2DvBSRhHdof75ToyDlAWRICgR2IvtVwR3PUS7vZ973mExdAX
WamEWGWV/akYoI2+69PQHk1vIoEzGTs2kx1r7ke9t5jcWGEQ2qH+l/aBFctPbHgJ1MNstI+Sz5wg
RMU7vQvYD795anzi3fbMy6YO91u5F3lKazJXGQ7xsKXgJsQMMTSSFpJ2E3A0atg19PkCYZdXaJYL
YRHSZMx74/NoK2O7zNTmTmFHL9nfHpibAipx05sOoKfgdr6aIOgEwRvSh0sNgjvtzB/bpAIj/RGd
beotChF4wEInxw5HR9oWnhjDdO3on1vkjn4aJn7cNlJ7nIwn089WaaLbjbEJImIroepoheQEUuYK
vqrIKnf6/VQxdbUqlnM24tkKPbzaKeR1t0+2wQrIcmf00Tyn71Wz1oE4RR9fNHol+gXcSacsTwGg
xbpP9A3QWx08UDcIE1yRmeXvZ+F7hqZDL2n4oAuvZ/OPzVyyX+CYnH3GU2A7s1ORJMikEP4a7P3V
uCnscFHGMH4sN6sow7p2653b4o5kxapklFOsKTKoXWafpiK4Vpevz2dT5wa4wxfSDkU6OcBiqGb1
02dWDQ7GXsk8OaEhcoRLrDy3dXyaYKaRVqvLk4rZ+QaSGxBg057pHg/h0jVBXQTSC3SrBSnjtUT8
fI1c6tBqGmVjDavx3G2nYRt2QDkEeBSnqSCDuJqOnZvigkpYNomaz357TJfCoBTtZ1V6T1PAB/sy
h6ySqa80oK6VGcUhY7Yz0NAMFNlhq9tSUjsSja1y3AStD3HWdj1U5c9wHn8XVfSsprFbjaKR1ev+
xaiuogZranxDNR3TVo3CEP5VRB4tJyuKKsG1IjLB7X6WBJjVY/Aw1pQWGzFu2tT/0gS360SmcyVr
cQcJNtkagicz80Uf9gJudvLcr43iYndmVjqUTCOck7R1svg1YQFmFQZXHiqIvoWeUgBw1rW2FstO
WEDAcP4tK75F4ocAgEJZ3xXhRzAeUyDxskaQUl7376/fxkV4EvezPvTLGTZUh8Vbozt0Q2AHqaje
+7+Evi9LXCQ3NSltZQO7EG+0LdQRoDdSu3S7jI6L4YQnhqpvsQkSHFAKxqACk1He5JVUyMySVB7D
6YAnzkM+qa1VMuOXIoEs1M9Aut0Bmssitu1Ycj+z7G4Mzc8w1KS1Qv3Qy0ofxWhoMqGeqNhqk4EV
vgPLBNh2YquKlOdQqdbBUP0BxOOtaNp7pnaGk/iGE4BwW4/0u1qVfpICJV49cKPctEgag3UnB7Sv
EDjwqTfNL5UqKpEVlHJNk+9dV2TstT4as0M3hfdJk9rjHLuzxHKoE9RvKRlW4xQdmnH4E9SqR/za
K0jiYNTGDsD7G8WzG6g/DL1yKIC0RCEY1K0+WiV+6WYVNPUPxfhDSf9MUmdl8jFCyRYlbVvJpF3Z
g+lAAbWPIT/0BHMsYN+APNDdSOjn7UTkIg7ga1IkWxql+AEaX6o2DKXwc7XHDG279RHrSCR6DF8+
dL6b4G9mKTXVaSymEqgkbduzx6Y+YqCi9HIQAEJxWPVm3TLYH0k+LLm+CJl1cQw569xdrTSxFjYl
rMeRdJy7P+VAXL8oLNTQb+/kEs4unOVrJ0+n9CwBKUkG9Rp/KA/BENnS+Foksp3pgqaHyAgXthWI
EOSBgs81RBhsI75dsgdl0ARZ+EXOxu0ZF7nDogOKIcJS4vgl1yEkP7zX2oss/VLTzsGcl5X7+f+5
8cjZXL7j2fYREsVNV8LmsJ09ydzk0qGQ3UjZ5CVgCD5eheCKq+9n7TnRbKN1swDVWFEqtETKW9+Q
i9lZrxeMMTiLr2kgqPTdSvtD9VU3Vp6vv8fS39suc8lFwy2ai9xDHqVmimUfDJAERIvmHkibXuu8
XI9aqe+iOFqrvfHQVxRERhh3tzStyyw0j1b9XHvJGD/2WuGGYDgLEv/ezJPEKlVjI4fas9mrqeVP
f6S63oRytQrkYpuAOcA1CjQ94xlitEG5ntLBkfUZkCbf8kGkxipl003+qm1kN+zfw7xeTZjga4bP
tlUF0I/LJya3eu5pYGKqQ+7bESA4tJjHUvOK+EWpfUuXckfts3WSSnYyrhKtdJWR2HPyQBtlFZpH
JaReGfWCKTyB1/OdBTLhrUJqfHyofbhGAux0CN6ZKXZztJfbwOunat0FImWyy/L8aRdMzVCoTBW4
13fHRyu+J6kEs+gP2v0w2WbQ2w1GPBtQ3rRIveWKORTjj+bLUHdvIYQRKj3btvpUWuU0vOXGYI+s
va9ICZKFfhtoaLlCUjV/qVQINtPGkZgkGhi8zDm4X815btokut/iWoJYRPQYrWfIGvf2+LkATMXA
1suxWl02FXAUMd1UdR233vc9qspCpoPSZIconF0QAbpZLe9COmyGobhT0trFJecM0rjPAy21QjN4
VuLq78SMdxYmmFtJwd+HZ0XTgJgQBP8zhlpANONlkn/fkwDDLlo7WKTHaB9arHBAhQp865IgaVkB
o6DRo4aumTx0nBgkM0dS445rmK2r6zlGYTx4ysqnYQi2ASu3Uphum0g5xvC+Nie/mCJhxlxucfv3
eeZ2lNhVawBLH4w/Yh89KWlYD2G+h4b7byXEGKyhyvedNr+SGjwYWYsOwxTc6Wb3woKpsefO3IGh
SZDkXj6tsC5CdBPIPqoD9Mh5LyvnuZV6OhyyLNg1ikclkGA1h07GcKT+py62lfFBEUFSzEySobVL
lWzKSPYSBtKsxNxK6n1M1F0T4YxHNQSgygezPraaOElefgkX27/9Us5j81TrJbUjw8FXuw386EPR
dqUh432dNM95m78pff4WQGYTfLPxPQrbT1kQJOi/+x9qpK9jM/4z1sy3hhrjp4jVtdMr6qfcZy+m
Gt31zPeyWtm3GEzNafIssw5NdN+wxyRf6+xnvmvGxEkgLNyxdt1hknYOZK8BYkLTAmfG84VKHwlm
3Gg2/Q9pX7bcOI80+0SMAHfwlpt2yVvLdt8wuu1ucAP3/elP0hNnLNMa4ftnbq0IF7EVClVZmV4a
v6bI1lvNOuzRGe6F6jpA0YimDzpH+a7adsHzFKxo95iUk0NAp6pliKL+9uXoEuUJIPA1o6XXJNqP
XOIOBfQErCx3mU69ADJmTQps+GSmbmtVQH7Gb/nA3LrP/HiSZXu0ojVI/M4VhffTi0Mz6g5T1Zek
qid7IPGGqljLbGr/6HHq6KOG7VzblsQcRT+n5I32mj/ztBfbAMz0rEaSEjY5MDdUGu08vdMSUJhw
B/gj20INzjz1+egaUbSRm3ui38Up6GgT6JMn3G3pWQWELobu5UgHl6oDOrJ2LAygsYcLLJPdNj0F
2d0wPkGF9dEi7a4YpNfbt/RHh9TXnSPLFmpKAB2ppvptj6OBnEh6k8knQJCPE946mM8hQANwXPop
qHHaEPIlL7mKnmmp90ZkrUtQdyF8D63fwG3aQQ2azpgdZOWHUhxzCmqFWnZzsP2ifwUNZ9la65rH
hP1RNOT+avLDCvp7Y4RitrKmBfi/hrly9hq0rxE7QXkjkQgC5sKuxr8V+ucDZEaVzi6TylY0cxfU
9a5m3b2G9LUeGCuq8Kc+RC+/UQyNIGr7Ho5+nZnFmRobvU4HSBOcqj7ZcaVx6gwAlE7QECmysogT
cr3Fuwm0fSdmEVuNlNUUxKsq+r9iF9AwdLHKy36iHFCnEFdLjGjk92AiD1yJEiLfaekXJhZvkYGQ
aWQRjdH7N7gd9+t0FRg2XFCzl90x3DDTiYC37X1kftH0WN1l0HSwCx35/VSwcvPK3NjTxiLDKBE8
ysCJFp9494tjLseSbCAfeirKcDUkb0EjCHW/e9+vs7t4uMRt23a9qcSnvjNcqQeHUFf5E7sPwtiV
0ZJz+8h+D+W+Wpt31MVjIlarXm/x2j0xgsJFajK7NI1N1hygl2MTxLrmZJhONbTubbvfX9Nf7S4e
MSHrZYhImNipNSp0tbRLCiZqsRSt3OLGTeq8Y2nAkpMx6qe+KU9MXuttbQftb6uJvZATl0M/UTUr
hMroX4mmNbS1NlEZPxkRECBIkXXy6BWxqFVbNOkLZyCZxiDlLZdPKTTa9R0SpX64VnbC5Pt8Sr5t
XWrpxJTRQInA4+vihsY4GSBCJgg5atVG0zI8W7cdWvVBitB1KOXlYJe9Fa47sDWvrSxMbasDZbE5
0sDRG3qOp19x8WsAcVZO/shGjR3y3gX1c8IONc9dMLMM5V6ZrFWJm7rKfiofz68RIY1Kw3cwHLWO
kluv1NjxgaHqbSK3l7yPmbHr0+lBbvu7gsavSlT7t3fXldTbvL10E2SXSGcjN/N15MgAQs5Gy+XT
mDVuOmbbsmidLo/u0oztSn5XzfkzsKYw+TyCfw7SB3V3kE2kAwsIa7XPUdqfSlXdE+3RGDK8BB+7
Guxh4LVUrd4fQHYxZIfE+tvDz1Kp8NDpbltNsW9rq3VUyWocOnbPRiCCylx38J/jWjgjI2dNQSKM
KzJzNFT86FIDYYjgGr9+Nj+NLLZNWcZZbpS4xXNwuoKp1007UfvO9RPwaWLh5BDfZ3lR4QT0kA7t
jW0wrUAHbEvTb95t63SrWU+3d8SVJ/TXHbFwdFLCY33qMHOdr/rFa9wc2lWz1mzUzxWXDmj4U9Yh
tCEcRZCIuj6b/46JluTgGi3jqjaM+FRMZw2ifIlIbez6nvi3gSXmHY1EvZRPuCvlII9symTEeey9
7zTBFAouJn1xpogxBCSSYGdMK1vPEuha7OKeugUnGwi4uLcXTL3qvC5iycVWD+J8DDNO4lM7xSs1
0FYcrwkla9aGwfd624J0pt+ZOYLemrWZm6bpA7qOEf9VYeijtXOVGz9juPnYhFeLUofr+RG9T+hq
KdeVhqds3oYQeSkSgM6YcrBM8EKNEdiMQHfJyR8zyz0lEzUAXskGfLn3li5ZtTRktQeDnKCUN7NT
maDhz4fIjcbAIRAkVzV9HZO3MYR+ZaMwx4JzuT2x34EDX2OrJfMANdIESQ9cixo9IlfwRNGMkRiA
NXIDFEVV78jpXTY+atBojfZBAi0g2gmiDuE3LE6jGQSUstokp0n7m4EeS0O0YRqQjlJQvk/vTWDj
TXMVBbpjFfuEgP+dCKZBtJsXAUgWy7RtSgTkWmqeW5ljO+ioHpj7OJP9oW8F5q6P+OIunt3ERaDV
JUbbpmkifxDHhVAT2Zke6K87T/WKlfqOrWgJsoZXHc+FxcUcl8aYDV2RArpfvzYoNU2y4B0wT9Gt
8GIxhWVQkow3MGCAS7MC+AdNDrbZzq1WIsT7/K23TC1CuQYF8Fifx9Lk9R+5QLddaFa2NWwEZ0M0
pEVk1oPsOWoMrBLZSsNOc9oVmCI8zR5fkIcIEp9AcTOBrCoVbcfvLYXzqbxYrfnGvNgf+jDWSi7P
I5ylZyBEogEiKKMqafxqrGOQvUYm0KGAqDbQ1TBru7TKvaQKnO4Hh8GNeV4+7YakHmVp/gqtUf04
JQDSreKK+jF91MDf2jZ7PVuTIrvL6meqBn5Ku22cpY9DMJyyRnUSeiYs2rUGyPEMzalbvNjMctfV
EAOdkNsqWrcOIWRIIbvSgM1ckmyCe7+PK6dWFIfmEJjA20PNnS5QoVli2YrUemgwOLC4d0rAVFGc
egad7jqScs2WhvZnqoB5dDDfYniwkGuTrcSlaUdp8CNSH5QcVDlZNb0PQBW3uelHJDp3oewZRYa0
hJL/6nGhoRh1UIZJhKa4duaBSyCmStF8Q5GS/bqmeZZMY5iq5KTz1G1oCnY4pIhCGeRww1puQaM6
7GSAfmMKfsGfKvqBhEQc36l/DfnyG5Yt+nWbtHmLKvVJb7eaoTgldFqDROqRXxzh4Ct7St/kjNh4
0ZrqG5jiJquxMzPZtQHkWbo/2fjc938Fx+yKa1KQ21VkTQbMmCxrqZkZTFFJGnKchfxG4J+7VeLx
Veu3e4Pt4vXMvSCCMl5djQujy+pqLRms0MwPo72nTV5/jN3AbX2CTkGHIOEqLJKh+P3db10O9KMz
7OJUS93Qp0pVk6PCcyftX8B8bJvSIe7vc2XDC7CrW6sYUM6pXfW486xk8Hgw7QZi+X1b2F0Exxr8
LrpTUJ17/Vdjrhg8eTOBxZhx/lIY4Fyw5I0mc78rJMW2qFTZnTHVK0PDBaoXSrgOtQm6yENn7Vqt
eAGQVrWpqjW4b9PMb4hx6qagBPbblM5B0HVbmlPlICUgq0Tx/a1RGZAGDWQejDvS6mfV6FY0Gnzd
ynAYS/6odcEaIJ8nPQrRLDhRPwN3EbpZoJAl/WzD2Gd1sy2rt9jUfJIELm+VY5lgj4G5MZm2jaw7
INPCnjx3fWvLuop8b4VMIMqK47PCYpvnwN1IqmeEzK36vyVQAnGinVEcL1F+DB7kgPqIf319euvM
M1bZLpDjHwHRMrt+E8iQLAQ95WRIexVZbFdNFIeEERQ72GPCpzWC2mNhtD87Q7dDotsJ9HuI3KyZ
jnc5ABRaduijdj+ajlpmvzsVrHiaDuZulbWbtMzcsRgym3UoemYEYsJNto9o6miFts+Mzuc64lNI
IrFIudd5iXY7ZZ1y89nozE3RB9so0t0I1kjDwUNnPFtJDTGHdt8k+T1BLFbrWWNHquy3irmnDapH
hieZ+kqBEphUdccskhKvTzm3taLwyk4/0xQvDDMLH+RQRv7vPFLm6EPkhzzCIg9rwVGew/DFjaEY
wEXoBHITqrosyo35lPNy7HGUy3zflvDpbPAz0nl5PLp1fArz6XcV72T2hHy7pT/fNn8livtifXFf
58YwIccL6wDXI7WqbCbjXor+hqn+i+ay4Ha8Frx/sbbw50RjOnrvYA3ImxDF40jZ5dODPll2GChP
OhjUO2I4Gdgh+Pj+438a6bKwp5ajklktbGcN8KHqcOiTP01uOZrshmEqmNYrSBTgij9XdZk/YV1R
RV0Daya3jm2TOmbyala5M+Wtm+uHtD8a9UnK4HBA5BBB/buL9sPwQ40KB+lE8Fmtbo/+OwYe19jl
By1egxKUkDVpwgeNySNadg7QcvRIYiKPb9gx+92A7y8ra2gKtU5o1VtW5k4ByCnVXjhkKupky1EF
ii27UUVfdiVk/PJli2wJYT3Vo/kAqIb+miFE1CWwim10qKQF5YsqaXdl+sLAfyrR0TWDhzxv3Ai0
SqrKbJJmtmCirjybv3zOfPVe3DjoYqkhxojPCSX5d1I8VA3z4hQZOjAD9sYqhJrepLuN/tCmgvfG
lRj9i+XFeyPkshWr80RMRrKJtMDPJgXeMReYuTrfn7HDxyG9GKCZxH2OnjhyNIj5t0GOnEnJpqvO
WXC+PZUiQ8uFDZMKlxwMgVfGSyZEqni26aRBp5Yp2kRXvejFoBarRoNuzIhSkWPvNCjXrcsVdWWU
v5GeMsAHb4g4V793r8zn6cLgYrFqUuP24S05VjLKneQQZ09FqexSGenxOnbDcVNLd33wentKrxT3
v5qd5/xi8VQSkbAfEQ8RNfFMsLTHI7jheLJW2APAx2D8AkueeS/Ruxjtly19C4gbDNlKRsd6lUcb
q0KUWK406TiG+4LsSqjmStlzT5/NjK0qE1nu6ZTmumNUrx0CHVOW15A39m8PQxhKml+HoehZFWUS
QkmyVcGvBM2OwYZoMJRCkzvSOWAAEXchCI0u7jpimPA0XUeOES/3XSO7NftFIq9lBylD5Ji45QBK
wQBCUOmzrryEQEDcHvYVCMPX1Vvcf0wruMHn1UuQUgvtYoMuPdd6qIet2t6BQNebVZgsDYNv12jR
gmyo5FAuFKv/DsP/unmX+CNJycDCPj8fahD9o6LvWRoySJDxlLzWHzhAsKtu8HQg8ITdPled3Oe5
WfY8B8HIssrEIgQInuM2XmvSEEKPZxJsMcEL6aNAenFQSiCRgnrAVOvALQ3lPXKFz7dXc94u3wK3
i5Es3JvFOzaQBO5NV6t9wKBD2EerWnnvVAWAlF/t8HbbnjnvjlsGFz4uHOUx7Ob3lxaMfo9gyUDa
tkxeCJS+Jf1cqY2N6owd59w1JeoSPVtxpO39UHmS2ycogNm0Rik/17eoERho2FVXhvIkQRAtBgYC
/JLRxL2hIV7am24+4YmiK25XTIhd3jRge6qnHIjyIj8hYH9GP2ATvlnAikQlZKym+r2ETmhOvdRq
Dy3yDKQHTHkXd6att7t0fDP0aq830oYG7xB59orQ8Ln8xCKg/t4tNLeR6SeF6H193xqbEc+zum9s
FoMqIm0fI+0HTVPoH6LLN6duX+BYVNALjOkvzXzKh3qn8HZnCWVbrgesF2u88PJ9iHwWOkfg5d0R
xOyRx53xNdnMgk71ThKkA687qIugceHcozqsUHHEjmqz6XkEtbaeIi73JOs+I42tKTiqICCV270y
QzNzvGNj0Sdc3WMXn7BwzJoZq2ak4RPy4WfUkD9SPhwr61G1tjJZ08F8j4o1GyQbnDfKdCCcgZBn
XTePJvCybHJyLq0tRdS/c9VnXHzUwnGPuq7VvTqftN76gSqpVck/hd36153ihZWFc6bjxHllAP6Y
SMZfIOhObav6CqoaSQwBCfR620mjHVimP02KsQENVgkOUw4qcrmDLnsiJG6cp/rbcf/8nmXnaNAD
3U/mQFRCTV1BlcWaEqc08ocwS2xZQkglh/sOf2sHC5Ddwkbd8V3udKcc16HRraegWyv66rYT+rga
bn3VoogVSylJixj+GzpgjsZdY6s5/YNl+cyrnjUXbDJn+awkDlhy1gjSxU2UV93uxbQsHjJWlJWa
UWNaYpW8GthzathndtD7ff5epz8TTVB+FC3Dws03nPVpM0exYdIeAIm3KV5tusw2UmesWC/AXFzd
6haZsZuKrGtLzog+ImlgaAgr0/G57A/m+LPIH24v4dWb8cLEwss0rZYSPpsYoL1X8UcLmqC3LVyP
cy5MLLxIDbGYopqvxiJTfEYKl/JNCbhPm1ROpaTnSCvWXPplKQTSFvQxyjJnSDcVVP8Cqtp5k9os
iGyzeY2lR8UCyrffKdMj70WyXNdfxRcfuvAsJRJxQZ/Mc+FDWLw/RV7yx3AHp7DRp9bKH28HCnUS
8w1bmvkigutrRQsQSn0u98LnhFjvLOeYqLq07mfSe/ZLbTJI7hxSBMWz7DjX+A8F5CT0USrvIKQD
kS15fXu55gX/dqQ/P0JdQJ4tYN2UXsaRLqDZJfXxXWAM7lRmjwkVMd7Mh+WWqYX3AN9tHdbzq2nu
xNfASa9QL/QjB6fYUTI7yx1Rn8XVC+1icAt3IRNwcGW8xIGqXik4loY4XncKnKQK9cniLgPoWZ+I
yEuKpnThNIrcUmYmSFgd5OehUx21e7KQuQz5ieglMK3I0Ko6BI98q9kVDAT2XQJdCUjAZIHdgtiC
ZqYXQP1L0Y5leZDBcQdGt3VqGq9xEu7aMdupGhc+aq/6uovJWkSYpmT1dRnisyvVoav2iMgc9D1o
x18Vnl7ZZYM2cSBrAb1fiV8G1y9gCMBT2QSbnbnUR1DDuK90HdbB9m66ofmmh6uZFnQWw0mSfcfu
4wZt42K2quuB14XlxbitKJQDheEY6vb0gvb4f+mZdE4LTeUP1UFRp9rVS+zC4CKupHLbyVEMgxZk
i8Ev76T0fgSJlaLnLtMaB80yAp/8nUNvfvNdmFy4/b5NY9OaM5IQl8omv4NIO/RJbRmwb83hQoac
6xfZ52IuroChySETM49Q0VCUSF9a9Mf2oMm97bquoZK+jGrhwPU8z83Kwp6Zca54wbpN4U6Ti44H
p3crO0cD2crwgGzOnwWWr1+jnwNcuG55jEajnMMzueicPO/XlXJfSAHat//k1TaJ6j9hukJTLsgC
CyAFn4L6PmW6J/iK2X19d6j//ysoWfjuRKelNM0ZdcBBPRnViUz/E7fyRlJ6m8P1WJnbd9OmYXgb
huUqVCLB5aHd3sqULFy6HKCB3GwGpG9VT6fczXmzHeKfAy12NcQpzBSUgZob1okzau2u6hoUfvbt
6Mvk3QjfqfEX0nI7q8kdEut2FaWu3FWuAjrFAbiy2IKorZS6A1K/ZQ8OFfk+KR9idAUYkB1SaPej
HPYEjSCRDh4L0JY2ce3kaeGQCnLaGHiqZc7cjanvSwA2LdZsoTG7MhBwCBbi+s32uRCLe0ZnhpkO
OaZhApE2OonXOdTDWu6OGCBDS+3cn9L7YN32GMm8ET0MMZo3b3/E7S0J5Rdslouchyk11hAjKXFE
S+VKNWW0Y6j3t01ccSOKosoQvFAAAdWpvnQjUOltIqmpT2gCfIH4gA8dh1W5GR//QcLu++b+amvh
Q+QUt5He5QRk/51LPBRbn5XN4Ch+6kl3ueDp+30ffzW28CRVondVUcKYOd2N6iOTt3l1NNTSnqDd
V+A43Z7I7xHCV3ML98FbNG4h4a8ccxQVEvMYVZKbNAX6XUVZx++74oulJSSlI4lRJPOKZVO6hocw
JJEXEllYuAAjBKeUpEr1iajmU9lqD2knYCn5fpt8HcPidKlFwK2oLMiJmrukfc2tdROdby/IlZft
VxuL0xPKmhIHANCcqrfxIRmx7rbsG8CZdbvo0Eo2WwXAmVu4ru3GSfxsJQJYiKZx/v3i+GZmVHOi
YBpNWfODoHAsBKi3B3kl0vk6yEXg0aAZK0bf4fQhZN0e47fYpXjv9O5w7B/FmJHru1ybOzhVCp7g
xZxyVR0ThWb1KdYfBmNlUsMdlbtgsASe7/rh/bSzmDpWZxSlXdjRNBD/Fw2mr3eQ//VCg7oKRQtc
L1LBU0VjW0wlwJflVNQRQYtNsUEy8tj5PUfoWLl0hRyqPxOtzjobqEIhX8Zt82jXoCDAlfCc/UjA
gFR4UC4pEE2T9fn//uyZ1/lzQuaPv9hLkjT02ZBV9SlBh2bJoVQApAZwIX5JY9BYI06a7hpQWdze
Xt9pEY2vZhceGxzMRacFDOjcGmKwDZgIG+4HOd9YwKeGhWzHcHFIMdpxDUyK3mzHZp81iYNGKJlv
eM7AX5mhKzuNnWEkdgigdECfbn/kdV/yOTULRw9MdN0yJcAxY/0P4PSPWvsSTSJinf9w0j7NLBx8
mNeDjPbBGtujcyNIG/h81dmDA7RUcwRcyxct+Ty3X0PBy7kHFfjXJa+tqZNiGQYjNV6lo25D2fMI
9pBjEJp3mSSSOro9jcoy7qvSTjIkOa/RGPS7m/astKBRKnu31+pKguTroBaOX2K5lHUSrFQvMzNc
6MQuuKJmKcbJU9wK5MVCXrj5tro1jwufhQJVD+7isj6xVjoCSKoSqCAC0wSmJFuVjmnLVgQepgHf
sCwFgihkdlS3jC8cGaFEb+MJi9jF013X7FhaiSK4+ftvmVj4rcIaQ9DQwm/NIuNsl7rzC/sNL0GH
rslaNJ23PbNCFo6or6jaxzIcEYO0mArScKW/n9JtMx6C8dSYol15JYnwdcMsPBDlGcs7FRumcSVo
l4BlbKYxxJMQ/VOt2+7z1+hVTD13+y5QyMKnGGbFlaiEVSl/1ULowmUoDdA/KRHhuEWGFl6ltyhX
WgWL140oR2nImuWHFog9rREkoq8gmL5M5BLtiS6Prm80a/ZfKH396k6hO+cLqN0+RU+aH3szE2Tp
iWo9ohO/RHwaapDG6YgTUJN4Vcz9lBy62ApEUE1gBdW3PJ+cNNiVJEbypHXygQO49F6j+ClwPYJz
ssTJZDWCiiqv53vCbc+GUzr0Dh0Wg9P9Yo62/gdpKMHh/7hSLi7tboh02hYIAMes3snxduAaFIbe
wUJL2Y9Im9xCrkAlFjhWuKI98nHStK6k9vF/HPjCB405obmpzitQN/umSp0+GN1IGw4psdxMie3a
2Otd4jFqejNSVJk7Tabo5fZniCZj4aaqpqNhzDAZcq7eBbF0R8PX2xYEZ+kjt3Qx3T0BYMYc4egl
7ieoZ+cAkycrDN3/3+wsXJIRdIUxBgUeYGm9qgnzFAiUZn0C4NUgKFaJhrTwQ43U6nUEqtvTQMqN
loPpvAbvd0HXSSaCXAkc+0dp5WL2dLlQQQqMXaIX+oagJInWzcNEX9roPGFz5GjuvD2NV4rxXzzS
ErWi8LoaIHxDTmCpdUJ0pbH2h8QArGYoh74SivsYOagWSEa9OtNa4BCv7kcIwchIe4CgbRnvFJ1R
Q2EsbE6Zjn6MkW26kotczhyifbuaL2wsop1S0mRIacBGmeogqt9Ba/bUMQDnuOUYxS+WjUeu/Oal
5Pw3U3thePaFF4sp1X1ZGRH2Te01e/ILMJB160v3stP9FCf6r0aOF8YW/qVQ40zRO4wyNiewi6Xb
Qbob+s3tIYmWa+E+Mt6OLBhgZJCkg1EN2xHVztsmrufCLgYyn8aLWdNLdN6VEmtOFUjmu4LaRb3T
VNDLjKVrQTACCjFTEW0qPtwFivrfHPUL4wuvAiaTwSQZjANAu47KQ2iGTjOoftQVonFevQkvTC28
Co+IlrQMc6mt+rOGvdHYht159eaf8T5ef0Ve2FsEOWo61Uk8YWhzhCrZmsfR8ANEkAOauFd1/y/V
387ruQ/gXuqR58CRBD77SgkbzubzG5bhT1zqvV6E+IbaQ7PLmRzScJUiPefGfjLzT60BcbCJb2R2
3eEJr4R2B2V4L/REz7qrfvbiQxbJtSquecU1fIhaHOJQsqN6zeq/OQtBR9ltAlPEYnilpPJ15Asn
NIZgJ4kt+AJtNSmAYDvpHUdv0fx2RT7lKDuF5cQ7sIx6t4+TaKALHwQ+KTmKOo6UBc3cwpJXBrCs
tOo8FiROgMdeVgssig7wRyx6cYCltpDlYn4yzxtNO6vrBCT0vQssnZCc+kof2ddpXTgkazIIM/uP
DWW+GdRBVZU5fBU55n3CncDmSIx4zFdtPNx9UWrxam7gYhMtPJXWR8WgoTUGEDrdMwH/r/Q1mtm8
mMmhXQLreXspReYWvknpwB3RaCnMSeqmodSdue2mGCyBynsplHgWuPqPmb9YRdOyrFDr4Z5kWq15
Xa80EUvlPD037uVlrJPSAHwWI9bOQgBumA955bfltE07UX523gQ3DC1DnCjUWBGgd/3UGPGaEo4u
VWNHIcN3e31mB3rLzMKnRGVUoe8fZsIq2Un8h0bO08Q28nAvc7AATZMdDX9umxSNbOFVzHDIFb2F
V5FydjDNQwTQbAXurdtWBFvhw6tfbIU4a1lm9LAio6VmDB9TfRCESoKt8MGxeGFBy0yQesybrUql
R1k9pEA7qoPidJHoASqyNM/ohSVjqqZcnYNB0JXc68msEnKX9LGXiHb39cD60zss5YNKqVFktCnO
dx0e14oXbQ0334NZ7J+JeAscvbLwDsZY9iGLsUh1KDkjOIfrOtiloPUqlMxtJ9Md5EgQDV5p1/ji
fZeiQTWN41iZayuhavka3ed4yQcxs1OJbDTwJch3hXow2v9x0y8CGdZlpcorTGxk1cew8tFOuu1E
LXyy6MZeArjSsq41vYhRf5vwDquK8MSocSa5EdtoOk/xfMgNR1XXStxGSGXCh0F1LvB1IE3cgGmR
GxYR36I3QdvQUZKckoF2LrPy0QkzOXK6ajTciNM7MoBPAmwixAkhZWE3A0eWS4oHbzIidZ9yeuQF
mtLzmmwVvfbH/tSCUpdAiD4B+LwqgEEAqs1qKiezEi+csrlT1ZXZg4lcvwqOWH240xm1B1CMsp00
MtNOYr8v0D+roNgfzER2Xhi0WwgPbg2kHNw2UNAnEYArUaqHeKUpxc40h99DdzJo4U/5qsp/THw9
lM2TCbEoWaJOAehVqa2HRrZp8BqXE/iHEvRAcNiN3hoj+pNlDxR9vlLoZWNjK+PvLsoPoQUiZwRb
1Cp0O0ss9MXWP4sefPNKULhGJcEaOtFbTY4dPgPpowIhK0Vvv92WKGNkU/NHDqdjkVa+oqFJB6hI
TQ58s4LdwETbMgvPcaMB/g46x3TsuE2odB9kJzCZSQkhtiaJsBvXPQx4rRToZZsGXRzEqQGcnM1x
fQOa0FBO0ecGMasRqTYuSjrP7v3bjQM+VXDP4vkMdtuvzqxROqXL0ZFxijfmi+blKzxo7eCNOf+E
OP567eXC2nxNXLhODbqkJZhu5+csHBp/kG3myQ/ST7QypHbujmv+36TtLwwufHViQgE9BSHpiRbp
Ac3Qm1L9fftmu57YvjAxL+bFmKaynhCEYLE6QFxIndynVfxYNmQfIRuSmOpWnqrtmIL0waoeW94f
ZG2jGeWuqgOwWuZPtz/n6ta5+JrF1iFcArQ3x4CHWn2h/MHq11P9G3U1QbPi/H9u7ZvF01OraCJH
zWyHTXdauikHHM7xHUqGbgQ2ytuDup57/rwIPyiVLuZ40NtcY+18ICzb4F4HTR4ndfH2cVLdN7k3
uulaXLgTBC0fPX8XVnOlDcx0jsZGxTjIVXqg0Om5PTLBlbsUsG0a0LLROa6UU7Jm4SZQ36rWK63U
r3pUfggTREnCK2lxAsuwqsHrgfMO/+6n76BeoefyIDkz1DfcsTsklEs3Er5zrm7LiwVcnMOhrzl2
C7ZLrLbrgIECN/5bBsqay6LoTPSe+4AHXKxa1DYJ03SMcK6P1Ef6B4Ry0x6bZl26IdkofvKWuJbb
OnUjbOAT7ZjF6eOK3ifFnNzSR5BMdLjJNEHAJNowi3OX5KkSxCrHRNZPTVqtC+kIkj/wgJU2n3ZT
xf3bG3RemG/nXPn3VWQsvJsEuLTGc4yoqyFRqIOcTD4Mos7n/xDoflpZzJucGsMwRYjHNIQKW93/
FwRWApjaQVyNNrbV7VFdv4guhrWYxizR6niq6HTqlBBw8wczP5ug3AdJSJenzhSD+IKBciFwVPDp
m6XutWQUHH3hNyyC0NqITKObE0igkUZLmR9tIee2BW2f/6/wXpRAur51/j3JS8Ic4B4yrQYa4cRD
RBOGmyQEsA/FY9WPtCh8NGZ6glm+Glx8zrK5eM5i62SgdsDm0VZt/2tu/uZOY3c9xFpWY2AnJ+G6
Xj+An2Ocv+ji8Ke1DOb4BBahpPvWWSvFk9eWU7tozASL0jyvYmp6wRFZSjVNHHoLVTG/0tTEH6Vj
PwBCxAVVjv+QEvsc2cJxt5FSVlU1H0Q/Rt5vzvU2nrmdtc1E0ADRJC6cdVHngdbMD9ws7+4Kozvo
aF67vTWu3wefo1m4lbzhOio5mLNOS04ZTw9Be5TYLzwHBadMtDgLzyKlE4L6OUPETeD2htINiLqt
g6fbwxEdrYU7sbpYKTVguU9JeS4CeGVab8sRbWhasdLGs1jwSTSshe+Q8yJMwzkXLPePE1hszdYA
ckwwd4J9sGRmYZVJc3Dnzq/k6ESG4RBK59vzJhjGko1FNkN1VCjmTQvRew8eNRk09CURiYSJBrLw
Ck1kWsxIYcZC9bWwkrUeitQwRCYW76ioBftkaMAERJZOUxHs1fj99lwJjgydv+DCtanR0PFygIUR
rPGsfUuKVxn0Usb457Yd0UjmNbu007ctYl2sehq0+0hJNkQX8sfNjv9GVEEXxz9DqxObGMbCpWFD
fppQhjMekCNg5r43ege8O87AXgpJ1A1wdb9dvI4Wx4ZSOurBhGOTpur92JyZpf2oM0EB8OoEfhpZ
5ooDI7JA1Acj/4+0K1uOHEeSX0QzkiAI8pVnXlKmrtLxQitJXbzvm1+/Ts3uVhaUnZjpea4yRRII
BAIR4e5dOW20CTj7mgqe7WvU+rZ+Zya4i1UxikWn6wxG3DdvrLip+jBGQSSxxhm5YPXrH3jEmTXu
+KA+XEMRFdaYpO8zzdwkmuCZLtiXb+Vh5EFKSCBCpNa3hhbscvJes1GQ9ImMcAcox0hMl61TPDGt
fvYsh6YSQMOGYGu+KpbX9oY7P9QIGHxYWY6Tua3TGqQlIDBhYISAdHrqVMtY2wvpwOVW/cjLFFRu
jZMr9aEZapAoYkDaIF43uUHbxSha5TaNYscEC1qkfwA8bqNJ74TBqQ5vBxDsDhkKVgYEgq5v+OX3
9tmOc+ezqcik9StwQCqs3lVt3YYa3bSPMY8eRM7aXYaAlCAluPwIODPKXdVGbFZ6sx7OyQsU/19U
QRjqSjeykzrxUdTWFH4kd2krU2xM6VrCGG3ZRk1welxpE9dvNEC4udGEI5cXI/jZB3LRJ6VVpRSA
Oh2z3nQ0PTwldeFpmQHGQNE7XxAg+Mrz0jV1Kq/5gboYr3N6IgP9WWnJfZGvpKCP191F8F18dSYO
Q+BYcsyM0Fi2C/k1BkMGKsJ2A0LU65YuKGWhXfB7CfmSTLWoUKlYy1tBshndJQCrlLHp5r0+g/vw
BwB/BaZmuw31UeYm/ftS/wiVWzO47Y1ta75TwJqtyBV5kiDg80Uc8Gp02rwO6cxy+VnK4zsTDc0I
QhfhQlc3ms2STbBQKuRWCd+ZoZ2o/nB9cUXbyAWunCQr+BXbuEAHHQUba0pTW65fTZV51y2JPmf9
JWcpRsriQjfXXQTp4EuOp0zfvY6t4HMu44bOfIWLJ0GVYWihj9bzrXgBtZTFW+YHxTHfDXlTOOBS
B7FTCmg3OG7IIaGP041YRF3kG1yQqWV1DtCRxM6BZ7MbejvUBdeayAIXVbQgoQ0F1PI4GsPDGA13
kL24vl2CYKJxAAa90weKE46aU6R+QHdHmoJDDVA0G46ZCO112TVMClASWKNl/kUQ5Jj7gOBqh3Z0
8ykvPlD1IUBC2+tfdNnVf1vhMpo2zqVaL2ClL807ZfglSRhBT1Z66ufrhv7mUvttifzp6kFfQ9Uy
QDYd3OS3qLXsBoAkjI8GV6i4ErFu9ffU47cxLkzUZV13qkqXYxm/SElqlYniIoN3I5P4UjE5q2JW
Uz39l5/IxY3KLAJw0cI9Vqh3pH4VJ/KXxVZsYuzFAzuX/f33R3LBo23yZMQoOm7RqXsJwuKklSK2
8MtVcv23DS50hHEiSyz4+iTFC0u3WvarLsmEaSBUXsA/4MS4ZBimwLVdstNFtZ6L46Zn5rmgMUK5
qA1lAyO81uAMWwyT40Zb6fRFlZ6/yYF+fygXPKjapUwLcBCmj1WAqipukq+wODtMtxoGGA8Y+ASt
o8uFz9+fxxMoZRGd626dM9B8VOjVLbhVoUn6hXaMcrRYb1JPdEX/TZfu/z/U5F5Mi07KdFDxoaBr
wnciUekOLaADgVM7PflF6o/RKZ1cWJEUxDOTizTTmMZjlMBbQ4P4iUI3NOg+I1Xwfvqbu+7353Fh
hmoLjaWFLEAooLk9xE7aPkP1ldHHHDMCIQShqmyjxbGVkugTao1/Qf4CHJOtI8d0N7PYrfv43oAq
SF/k9qQN/+jC//3zuMAEqUU1Skesfqd3bqcbhzmTnySZCC4q4TLwoYjqKbpKsDN4kLeKHXqQnyCI
krc/WOeaeExtgm3tTK4BdghjL9W383qqRJOhl2u1Zw7OhSiahqRfNPyMBCV2VXtUgoNa7MaR+FX2
YqifkB2yI9BvlPPH9VgsiI0mF7eMToUaWAlva4rwQ8/oYyYiUF5Dz5UrxuRC01CxKofiUAd9k09j
oeD3Y3hDg8YjiX8oEejBWfCPyim/fYcLUeBojowwxWIGWfQ2VvJTJKo+CPZL4RGaDRQOynTdLzVP
PprpF5QyX00wuWfxcApk/UHST6EBhazmowgFmcj1+KDw6AVWqNBuGrCeGuYwrIlASFKtj3Jmip70
11MeReYCkQbWiA67txzZSME/iwRkgahnY9pE713dtGeoiU8oV6SmaeUTBnsD8Fgmkz8kOTiCTbtm
oXvdWfWLvsSgDaLKkEtQDO60ouwvk0pF1QdgXQuJ3sOsMmCLR7xAopb6FZlxB6WSaoe4pkBwPVsD
qEjY8tZAyFeX3gFRcLLaZ00L8c2nBQdqmfH/TN3SMgQAXXMVxMBCT3ZaQZ2CkgMhAE71kaMboHBF
uUzVaqfokbdM44s0K3awfGYdCPkpKElS0HlqdlMWkGytbI0EbhAyd2yeafagg1Oz6cHDXz+Farlr
wEIx1pVlJsu+BdUMSU6q0hxqwOGGtNyYdWMP/SlXTmV2rOkrk0EfViyO2g3bqi/cLhMRP1zM2M9W
lgtAWSNrRKbIOusI6qBVaUf5oY4kN8aKyToR+dbFsHNmjgs7asCY2eQwN7xgOoPMHngMgO4Ea23j
qqjqz06OmQIRSZvIfbhQlMvtSKGl2R2ht/be9E9ButxFCxBvx1y/71oRAbloTbk4tHQTA/BwrfB3
5XGCdEPPfk5UvQHt5zBsrh+Ny+nK7xXlU6RCz5hZraCmZDsCTwUx0P/tiQcPWF1ofp1Cu7thgmB0
MUacWeWSpCCLg5mtAKBI+5zl7HFS8iNB30zIVnkx6p0Z4oJR0FeYf1znLyUtewWA604jP5JIILh9
gUQQxaIzK1xSZE5K1kALDa88wLTGrN2mRWgbKbwTPQ0Z0S0D5YHkz62yaSfV0cH7BmkYs8MEKk39
qqpdrUEOMVVQ7urt6zu8esu3e/Tst3EZUWh0mtQp+G0SZH+U8IlK+iZbQkx8/hrorVQRW85bgU2B
B5tcvK20qMVjFKs+t8i3K8mps+TASHVoM4zfPl//QEFMMLkQVBUS5uAkfGAdQLdvJjs6G4K4I3JX
LuxoWdBE/bq/4Bp70sPHihjPffAzFEKuV3e8tllcpGmWJgnVCIbCn/TD2KW71E8PiW4RO/83mLgv
1wwMQlSQdmE+kZfSy9sJ06osaPD8G93hsfBSH/L2L5KfuHDHx+v7pOgX3eLMHOeKytTVgPECUB7o
pothRjuMJ6vX0WMgflxj5rUmoAjb6ZDoHsbULvXS0pdTnE0g2TXRU4+seXxLRr8GmlWpNlrd2zLe
zAmksFJo7wJ/57IYEvbq7Qzesap6G4YXzJm7zXwrjZ8yVe0kXiCBDOjNBH75PrPy9mck4dlSunSC
wo/6roGOPvyhDU/pCJXEfaZ2DjSGnDh8SMrjHMV2rt70xrOse1HimtN+om/TPFuN/COdDoqx1ZLY
nszQZR2keSDKbewW4iACWZ36C6ObdhjmuKhKu6hTG4mgExvxdopA3AYC5X6rQQUuYcyaNMXqg9tF
Dly5mjBs/Er0Q5MdZRU/GTXFCfnvFEGiq+j8BVDiQQEx6NOCPm26b4OHMSvcVnnsDQz2QQNsbgar
bAInbeZtGTebbIpBB4dBIP2jHyVwAVZ3hE5WpQxIPIF+gmz4cpArEHQ2d+lwG7c/2mkAzbhis5BC
myW3M2K8TV1j9T1gecN0o/UFsqlX2t4ZDcSmNX2XFfcjNN07rIje2Pr4FDS+ajzUaoj3vup1tLb7
preoysD4Zt6NrVzYi/qaYMrZGAwrKJP7RRr2bQmiGnBF1g6N+leWgjk8qTYrnNKIsu1I8CdMUqFR
FDQPQO3+IAvBh0R/XffcSyGUQn5MMZhBNYOXB4WfpVMH6O8xh9JyRU4jNnlQVKuVlm0JtdusM+0e
VEPXrV4KOudWuTsSimPGjPEVsAtBOM9EjC76Pea4NhqYSK5buhRBzy1xlyRjeVJMeLojZWRur01O
EQtuSNHJ5y6EONVzXV0LMUxuNmWuWouBnTNnd5RPeSNUGVrv229h9CzQcFcCzXNc/DXM5WDZq7Ya
GGaBZ9FazO5bgbWWRKEKKLjzLr/tzoxyl0TczTShK6tQ12yGQ3NcO3z4Wji7/U84sJFxnBnjLoqs
kE09Wecalql4XKKfOR7+deBHw2whtbJ6CPpd95H1D15bUi4pjTBe19MRXwdYrJO3oISItkai7Cgq
DEX7JKuixHR17ysGedI6acFq5muxN7hRPHBBboIN22E3bfHWrd53zRR30lIjjTR1dZeoo7c6pJrk
pX4N1ffrKyhyEJ07ZlAwBlSmB3tBoLw28ifpPvXytY83UyHbGTLvqcqsqiusZBS1wS5XX3+7i74e
mLM+GAOZR7/KYRwjUP20O8UjQDHrzkItSHyNmT2ASkk81n4pgp05qc7d93Vp6mG59tmV4rUt7wkO
YNeptiZ/XF/Zi/GLKDLTDFNWvgmo6WWUzGWJhR31fKfQYZP3ItXhS59Cz0xw522JIwhQdgNem9qv
gMh2ipc0bQFnZSJkpsgSd9CU2EjzuQFdUlnsU3NvVqtI65NSCqkmLnn92Sd9G7qLhi4AE/f6iH1p
TeqGVVjYkRzPGyVr/6IFcO0a3SZD1/lpQWKbmPkxHdB8kdptLj0RPGqub+OlS+L8B3HHMBzAJMtC
bGPCPvO0BLr9QKZ76La2We9fN/XFos8f+XNb3FkExKOG8B2oHusyu9VzExRCUe3Mo3rbliHIffoR
bLnpU2BCCic+6dUnxKyhSg8SUmOv1pnbNnQfsMjVtY9WPZEous1a6i4xcWekg6TC2EUqIgy92M44
/9HcKc7HnJQKw46tgAPJYnv2HjhQud5OfgA1SFs0KKNeTHygl63Ihk5MpnHX9igltCv6Eu0hllih
Ub/p5Skab7tAdYfuLtB3Zu/3CtiIkrdRBWTGXTTV0pXFHUDAqwzAwcmas4xQBzVTuwE3YhaAysSU
aixu8DkzzMOMj0MLNXmlckImKqRcPkq/f/7672dRj5rGVExVgYDLqC1B03EyVthd6tVNJXCoixGW
ni0Vd/tTJRkVMDAj5ZjBOKah/1oobjGAKmJCVap0Ot3OF6GWknL5zPz+RC5a5DRPpFDFJ7bVaQI7
RQaoknIaKt9s7tiqhyk99ahbBYvHghkozb0OAR1lp4GEsdTS1+un6nJE+f8fw+fJhTr3egTl92OS
HcoCDbblMVC3121cjvW/bXBBopS1rCgIPjhmEHYDJX2UCYE9F238zvc1blHbSiujGWpyGIKJTUtO
s01dTbaW6T+iRD9l0GqeE9tIAjsOtTsDms0hnV50Xd1lgHJe/9yvMYRvger3b+Gf6H2QQ5XUzJaj
znqX6bJidUUr7cCMdcxUEC6m5HZoigoUm9CBGSpUC0bSQ30V70szkl8bpufWqJbgwC4wyTuFj3E7
3gFPvi8UemqLbhuDw8ZqRqO1g6y1UV+F8sbzQqDkOu4iBWpRQ7wzVNkxyo0+1k6Hqv0kRdu2JK4x
PhrNZ2VIgDuFD3lmuGaSnlqIBGCgx21JcZJC8KEWUP+Y8OZexl9l0KOzDbX6Asyg0GX1R4hONZC7
lEHOt6Ae3hBnyXIrpC1QjNnB6DGizfqDJrFDL0OXdMJjK8ktMlctBg66mxFz3ZCvU0sLVD+yh6Ow
zcqHINatXAcyo3goyXO6tIAZM0ctW+/67lx0eM1QqcaoSdSv03kWYIgxlcqspjIYoe7BtWn3EDcf
BcnN6mzfHeC3DS7zyIKIhhQqIccEJZFpuVfVx7wZ3XYAtTyQGVkInOLd9c+6GDfPPovz/3xsWF5k
GYIKAJ1NZPVRcFupoRsEopEiIlhBfoS50aU5KaoIIXo4zj2QljS3cxBgx8OxokCf95jUJ8M2JxBQ
zxRLhc5aeZ/kP835Y0I6qVeLNYeVpRlIoRO3G+QdUsTEGgwIVbRvNZSee/mFEIjPVKUMvHphkVqB
VGJxJ7HED0jiKSDIR0lCEKYuPZdQKvg/z+BF7tBCYsh8sWvQV9MJtDuyXYVCExvfesW0GjMXPZcu
XgRnBrmEpiFaNKYdXLFzRldxvmRsPivUnp34kIBLd72EPHOLHknVC/qmF8uI5x/L5SVII5MoLGE7
7SunwBMUwAHw/VNHWnI/m57b7ESVd1l5yKbokUyinv/FTzd0VNI1pqy6UH9e83PbJc3UzsuxrzvH
HMNDasaWrN7l1cuglP/kyJ8Z43KKsBihE1KgcwhuFjdPP2p6v6C/+Q8O4JkRLpkIG41iOxtwdM+g
e+y3arNYkjZY1JwFli62LuiZKS68gC5QkiOjxuI17DEzFi9TtebOkMAz1SrpzyxEa5TWoCYytPIj
HbU9zedj01XbUBqIFUctc2PA4Gw4eetUslr7gaLbci9CZl8MFGe/k4tJUV7WE8mnBbnMbGlDYRkZ
hAcn0Tvvsi//tsNjF+NZUaZhwlA9Lh+/8ko/tYmPi+XfoylYT+W34H5mjctm9AmSQHGIZ+VUT97U
3KT0reoCPzXvGOusFjTOOFv2xJTC0uTT3IpgKhdZUc62n3FhQ077IgNtNJr1DHz34XtW2H1/LNPe
bZqVtONNavASwvD/dQe/nLeefTgXMkCgo5tTDA8vVvoPN8BSR05uG52tVhaGq29zSCwm7rhPvV4U
Kte/fW3RubIELnMpkhmOMMb//bFFhvNFzc0QJIOXGE0QoRTORT6782XmQpQaUlSmKxVZXJT7XXmT
Nu9lelQHctsnFJwhKdrXEEDppHw7Y0TACqrZ1ofuLQmKD72siAUi9wfGNGfWIgvsuHaeL6+xavSC
6CYIpYyLbjrrglrpsTRmU3p1BBnyBlpIMmrPRHFKpRW4wcVE+8wLuDiXVb1OegYvaOUtBJismIgA
eReLbucrz8W3PmtVtVNwntcy4spcuPiAQ6AC/A/Ze89tcTGqJ8NEO4UtR9BdQyoytAbtrzo8xPUH
i/5CB9Fqps9R6jed2kMktbb64peai+ZvBIGSL+sEVFLGguE2JCA4mqufAYFmJBNkiOuqXTlC34an
l1CqZr3FxlVofo0bQJ6QtlHoyGubmP3q0aq7HjDWpbtmkItTJvrrGVUQ/mUK0sXyPYmNJ21VVesy
J8rfkhJtLDNzrxsVuKfBBakg6JJhyuCeffAiNXtDCBf9m9vG1Awdeo9E5wEditKgp1izGQOqxKut
whvAutpuZQsEScIOxXp4v6/hb2Nc3BtktQBjBIwZy1ZqIjuNazcNS0uKU0EYuThVAo5cZmrA0BiM
cAd7HLW5xlDVfJTYtsEYbKp0ftPEfpi9gEQXdxlzZXOwlljdpDJ5q83gIRzS/TC8hUErGFm9uItn
v4WLADpDb7Em6nyMgwHFqX3XSQLnvLCwRDFlhgYhvlbmd7Fue61Sg6E+mrEMPFLjQWPFHebeHYjo
dF+qAf5hi9tEFvRNostTfZQUfR8Gg2foEXQzDdvsJa+ngYU5W68JKg96G9CBVSw2wpuKohR884VV
/eN3cDfa3KdZn4LI7dhlzKvZSSoz0T0tMsFdRqg9KkuXLDVSUw+9evYCP4L8cmobiN2NMx7QDRKO
1H5hyLhT8seHca6b1eOU1GNZH2lSjR6K8W+QBkFWgi7ekGwrNry2OMzg4ip3mjK+S2N+CCQH/u6Z
cGZgSdIZrP9PpNvUBlhy9V9z9hLUL0n2wzB+tHIgW1P/rhT3qvELHJkOXtmaHAiWTrRynMsXWjhM
kYTN6ZNxM5nZHjI8gv2/cM38sUzcXadIfZAp6+aYjWEP+l9BFG2q+uk/DsDnRjQuPY7URspCsFsd
5R5q5pJpQzztv7PA3SuVPDURS2FhxHyWXoAPtRV8gyA4aNwl0pNQ6WIKGu9GBY1G3/sk7py+ABvq
sL3+LSJLXGjQFh1jZxHCUNj1EE2vnbRiu75vPWjCOddNCXafbwwsylBoxrr7oBF0+vrXAqK9MvCu
G/l+OzITklsAZ2H0Yp294HwskSeNZXmYnPrytl5Kay5GKw5vpgYEbnrt0qxxhyoDu33ilRCXLHNR
L+57Vf/PX8BPR9aY/EgSJUlO7fpEea28IrIitFx0S7G71qrekicRec63s8uZ5Hwe0rijUkdTfFJT
FFIG6COnnS9Y2G8vIM4G5/UhhiExDq0aR/2m2lYeVCGdykUP+OuZ+08SY84edwYKQMI60hvGMdp2
29YGFRf6VrvQHz3d0zcxnnjGf/y04ExyhyFGuTZpGTGPcXisisY1GlEP8dtx4yysZ+Ss+FumqFV2
URmfRvWVLZE3sXw7mMxThkxw2r4zjXGm1p9yZirUZ8IyJBPAFK3FvdpGvcsKCrCQm3flY3vqbLCO
l15Vespoo1Unmm0R+SR3JxZQxu0HqHyezJhCmrpG4UUV3CffEnzuE7krq6ZoG0y5HJ/AJHpq0skt
A8lHS9A34sJK1QAjYo99J3rvfod5c2a5EJNNWikNrI9Ps0+O+q7w6tTFGY9TZ9ogotyMf6U+aqcn
TGD5qtM9zfWueKpGyzyhnHz9VH6LqX/8lG9CrkPcZpIBMoYTBnSpfiyM21g0gvIdtsTZ4IILXfSs
GUrNRJU4A7kvxtb83G9vVmxae6A/wOgKWjCENn/VpxO/QASObPDYkLw1m1gmFGfGnu1h2z71oV3f
aNLGcFrH9EtAVSEwM1nlEQ9JIrgfVy/9I7PjPp6LQhoYyU10gAGZAFpVQietbZjb9TnmKxRfJT+v
b6fg9sIl9uehxSRvP6d0XeuXCSyS6c54NW3qK67x/G+s7DckJ/dxXDQySNzKVVnEp+DGgBuvqqzE
Lx/Vjeg59b1kyFniglEHSmoomMsh7kSCikrtq5/Bg+5VvvEf00Jxlriw08lKpNd0xjdpry0drQWj
Btc3SXTmuKgzGCyopgaBbZ6ZpcSvoFezQiaibPpe7eQ+hIsygUqrMVoQv+VdeUsPbF8/dc8GDl25
RdT2o5viLtiL5XPJ+vOveDwvYVFWUPCaAxKfNL/b4tESu5ptPsuppWwAoLbNalPuViqSbD96k6u4
pSNvgvvsLngu7mIPcnBe/GE8Sw61I6t5kzdCFj3RD+TikTksQBJmdF0Y5s3Ajz9U7+lfCEvO4maY
QWfb7im5SXS734vyrO81ij835ev8nl2qppTIWq4iKSE5qutgCYwp9VIwgqsNxaxGD4WmGYzgdWmV
5Sk0p1NeQvgqUK2ZEivAvMt1V/zeieF+Dxeeonigg0Thi6Nd/ih/5vfz5Ix+eQek2loVWvDM+tk/
Lm+A23d3YpUR0bn+yoXP1kMvkgGaJwtu4JZaQSNvY2WxJhDRFjkETWtMDPbUJiqIJZb7658uCMxf
O3VmeVSVtgCJnXksTNB4h95ihr/ofDfnR+hMh4JrVhSXvyD5Z9b0WFGjKWvjE3A3jhHQl3GQXpVm
AGA6szoJN1MtIxZA36ZGrR3qZhitv/691zNHgx8bSORMlaMMSUcfQUyiL0+x/hiVu1jqX68b+k4v
wPkUF98wOoAR/RZ30ODJvyDkUuCwy58TGBM6W97vAPRAg0WIShbcRbxYhrqkZThmcXKSd/EGmt0b
7dhuG1tyFMGNLjrD/PgAHaWmUHLcemA2dcCbgKYl9EGLZ/Om3aob1Wp8yREFDsHu8a19Q0qqIgI5
2ZE2SMSHaBfNQOp5zShyk++lqD93T1X/zCAooXpD+8A4qmljAd9pGYuMibl8dvRa6+0iHj4Hoz+i
ML6DJul2ygKnD28qwHuBVHUMulhB2mKUYvF0bXRJJPky6w4DbR0FMzYEAH1NC91KmSyD3WgKSuj0
zgAnf4mAyPRIBDP4rpfMfQ8X4fSmUdMKU0tfzxjNLjzU7pHchxggt6OH+Ca260NnhV8ar8Z2rfVN
ATSWekf3ptqSTtET3jap6qqr2lP6A8TKz9JW9NYRbS+XtgWAAQ9VHiVICQIHdHGWZAKIO1lJnP13
yYfKpWx01lJzBFcbxs43C4Zb9JneDFL1JogB66peSQK+aXvExoy3sLGu+uCsBwTP71W6yvQHf96P
G9ECig4lP7JW0HjJ1AyHsnW1HZqrw+FffXTdmn4pdv1pbLKdKJO4/kIFSufPo2J0YRA3FIWaWHoI
mzcq7livh+3KMlJut2oZxIRdiOtxpUpRf8w3yZcaquzRn6o4MfralSvmeImUMa87LWBDeIqCnQl5
qDSkdwGpodn0TLS92UKCHvioUZ8tNb9vTAhJSSCWCwYAsMuNEmhAnmcWSOD2k8RuV8i0r3T1zpCA
pytnVAVBv57JbjW/ztF9gQp1IzuJbL4YhrbR0uCBEXljQuNCzpLIWobQkpPB6mTdqbTY7qNfQz0/
qNC7C3Rw5vWyWzTlIZ/pViGtlSqQPe9jO8gxcdpLKNtpeGPN8dPUPbfFZuylB5Pui7zcN8lk1yN6
QUVhT8WrYU5O3T1rY2+R4B4Auyx4CuKPtEEFM7IKwpzeRIsM6MgKgo+G3xrbKnpUMGvclLMbS7pb
1YFVpgcpvcXoWq1lwOkTJ9d7K0tPBlKXbNHdmvpmKlk6WW6GpnTzQrMotTV9n1QvZIDm0jFVPzL5
VDW2nBhgVeww+I3MoHtOw0PU3IQg7ct6J2w++9AKZ8VN586thvdWu6mD585815PPmaKZr7eWqhR2
ahx7OXWun+ovXr1r/sHd7HFlZFrGEKZWd2y2qpu7/Q3bJy+ZuZOqDfSIgLSA2Xp6XaU2egeXBrjG
x9tldJu3sLwxiUczsCZBRq4Sa50JHlZfk+VnSVY26uUC3rXwNHjNts38BHN8sjP1+9oH9NORPWVy
GMVUjTD7EMRvnpCwmYIwHtQgPuGixB2ngYKF+YQ+dokm2ANB2vp1fZ99o2Y2Sp0ZSOOm+Ekdpzvw
QLwpobaNU9kHmeZf13f8e+fvz9uTZySMyyaJWgnVcP0NhJzV40oqBKKFA1jOZwcvNTGVkeB1xvc1
ZVSiFRYj09F86EQQBxBrlIrwJgIeuXSSnWyNB8Ct7eFGSBcluLR4HsJ4MOQpgWjdV5GhcKBHdVK3
wWZwVxqd8jl+FyyuIGX9mlM938tpyOIqwOIqauupmH4OMmbVOrD6GH5Bu8Oqq8HLZLxIiYiDS3BU
vrKmM9NhO+mFMmpwWF/eUVRUzPfAcLOHZrO+givoeSZWtNMEZgWVT4NwxZXIbGWZ4NI4tUbnhdp4
NxuVjiFt8hYO9+VEbYC3vLF50jS8UYCNmUYAgsDVmLDYbsEPmzTsR4cx/HLGyDkwL2qU+bk6W4V8
T+v3OOnd61skOm1cwEvyimg5SBiOQfOuhAe9T54osrNMecIteX/dlqhgQ7iCTRsBINFniK6aH27Q
Paijx6hxE89wOnRJoI4XzWAQt1aSmGlb+YHgW0VvVJ4IsZGqLhxVGW8Ma7bb28JbFWh6R/IbREzR
YRNETL7LKqkFEosaRVkSPEUA6axSXTVbZ/KF01giU/yLJlbLsihR0QPjiKOXSGLm3DIK3dIL45Qb
yAKWn9WoY3g424R96JTMjVD/qMvKrqa7EJAFwUYLDh/fnQ3lLFYMyK6j6EIwX5B50XEGLbgdP644
YVC7JH500ETutZa1rlzeGpet9vpcVA14yU/JFtOsZDPtc0hHLHaYWJ3wLhYcHL5Xm2VLOsxyjWpD
Xd3KkF6LIuJE3UFuUr8YRFKCogVdPeAsmmlSlVW1uvZxFtMxI8NmhLpjJYJ4i8xw0WuEVpzMwLZ/
TNkz3OKGEa+QJJF3rMf82j5xMYcs3QBGsCxBqWiwMOV0ExLgWtL0JsxDXL/z8qLqEQUtgqnZpKif
JOVRRiYayh9NHrgqxnQsKWUmeLTTzKtpOlhV3/+67sKiQM6jlVhiphUS6BjOpNoRaPr9GDpuSFwn
i90Ou8ml4Nmz2gfJMdzcS54UF4ltixYiVGZF7IeC880jwBJAeYocWJmjJsFqX7ytenIBrQ91qv+X
MZJytWNWsD5LBsTo7KDakoUxx9BN7dHTvFIB97KoqrWeySu+QPnQVUxjQChq+DrbT4Vu10BOX99J
kQXu6LRKSKO6R7V+AeOyqvYHPWACRszvg8h/JpGUOzdZVeRTnBA8SagFluJ1oOomdvu32o4c9QQS
dFeaoV6TuAHyLHX/bzSqRC7CnamI6EkvJSgOTh74549zvgmb+8wzweC1uHrrYMBZxTxV4OVH0UUn
utYpd62XkSzFoamEp+nF2DHZyZxpv3YeZU9CMhu5k9/cl05zI6pOiGr7+pp+nkXFjgR5pEqo7Wfb
6hFa5rML8We/OJr7BFPvjZvdxoMt7Qp3+GveizxXVAXWuZPSB7OEFjeWfO3YKYcodAguNrBC4mHY
YdVD5s8PBLFKiE8VuDRPeUBH8BosKnraDYh3akwItVMuQB+JTHBFxagcwSmAfT21kJjrGeQ99V5w
MAXXAM9jADWkjGlswPhDcQyz3IEQld1gtFJr9NtqMrys6Q5N375fDweiJJDHNRndEmpqaxqAe6/4
CBA2FMgS2sO/nkDs8bo5QZrA668RZszjOCPlDOrWIoXhjpA/bfUNM1+WSsRWLXhZ6lwYMtupHoYO
szNx56Um0OTTvTFt0vgtJk465YJ8S5AsfNFDnp++mDbRpCAnqbrdlEbeONeQxxBBdUUNNJ2LLt1S
pgZ0A5BHq5A5RH0qV1QbqrlOQBZnILldL5OryXRr4Gq+vnmiyMbDlqIe5A1KqsNXzAqVQcnuQCRn
6AOQJKUTaqGzaKcmzJwF4FlZuwWhU2WHeNml8+A2BAUtekvq0Bf8KsErnpdla/6HtCtbjhtXsl/E
CJLg+sq1NqlKu+wXhiTb3Anu29fPgWamVYarC337vloRzgKYSCQyT54TA9JSDbiiWem5Pi3FjwIU
Y+wJlSoPMjZJGHAEtws/zwS8/iJPC2oyxfQypLmbdMa+lpW7xvhPGY1+v0hNLuz0ep9qbY0CxUDK
o22v6EvUG1XTwkinniltr++kIAKZLAieebAMnORorajESHJ17JZp0+U7gHy/KwsGn7OPontWJ1kU
f0R7yY7VmVHVygqV1kgs0+fJryPWWgOqRMH8jOyNEC9BlzyQPBEkQ4RR4meQGjtJEwIeN9xWk59l
kNScfMbfjalxvX8p8AbvPDUw3xZIKI5MRFQMAhcEDJMLT7k1J6Uxo5tgSYcermOo5SaVBVFJuFAu
E5KmvByG+q92WOFJVqDUO0zEx7voZD0uR/uuvS2/aZvci+7b8Ybmd9fdSvSFuYjV2JM8lyOe4xi9
vq06yGLH2GRAavU+EtSbRNGRn0uaq7HpCTWtT67BeN+FxpaBobS9iFtUcFb42SRQRxgEdNjpqRne
sjbfnrrkOyWZc1t6o+i9I7g0LfX3IwKZtEWpLZS5ldHwKTTMB+udgPcu6ySHCg+kwC35eSRZT6OO
zAhuTEeo387o5hVQoan24Plziw1Ac8Jmt2gzucBDB1TPDQVvElsbDpMiO4XVbVPZBu3fW1zdGyiC
qXoV/FduydM1j7olqV2FYuwsvcVAQVcyddv+SZn+Y/T/70GcV4fDjIRtrBX8X5VV+P1zs4rQJoIT
xgusU0BZFlPGGZetz7v4rSo36jo8SaaoVsFc7cr71OKiyQQehT4iiNaMkb70QUEpo8k7eSrio/Q4
fvvvPhEXOTKSk8jScbPr+Xfd6D3oUjoo6dFJcq8b+nOA8/dvxEPwyWwoPVjRcOmgOD7cxT6YQG+S
zfhT7OyihxKv3bDk1FDT7HMP4/vljd61j4a7bvTbKcB0yB4vpckpA1HAEhxrmwsiFR0yqlHUX+WE
BMn0XFRZWC6C24Yd1CvuYXP5SgEiZB3tTPtoS6ZrRGE8iBDcoveKzcWKVDNLO49Q/Km94ZcedJgq
MB6nYPWtDcChIr9gP/jagrjspJ5mqGHJnx0iJTBcxgG+nDQHpWQgKumL7l33Q0Eg5FmGQboONLNd
p6cknd8Lqj8QjKDFmrxXtPhGtUzg1SeMzotuTdEquUykRP/a0jBK/FktWagPvPS8J7cMwRXtZ/sg
ZpYUeSMXR/IySsckxZN9RmwfzcSV4jyU7VWQP1/cTzAPY9TT0kHbwX2+pFY1Q1pTG7zjGAkJ+w0r
3LWhaNj/Yvw9M8P+fpbDRh3IUzvaZSeiJH68bCblFNcdDsC/iYdndrjvpCaLXiztkJ3M5ltNhl03
27e17Dfq079wwzM7/NcZqm6sp8U+0hmMCaBogPyea8fqXaf8SKdm10iaszYirsCLac6ZVS7alzZV
o1xvUGoFH4lqVd5q3ccApWj0G0BLzvUlXnTAL2N8rWwsNE0uChhbK+lBorZjgjTYXjNBKfSzX/5H
ADmzw1XF0M/EVM1K7WPbGX5FPrLF9tb4Cdzommuaj61KbrrSGjysfieVNPUT8D7KC2bP9PyYmOUu
s6dDpDR4R4NVTgWP89q7Gnim5NSIQAxZ7HUrDSu5/ChyDVIXkepBWvtAW+228ZcS+Hwi/7s6wNmi
uLtEheZwR9MqwxjAeMjfFkwLdeDY1hzzfjnGj8Vtsl8bRwXkWzhefhn3dWabu2L6amqGsaLZqUkT
NPQip6a6I02Gmyydo5P6tq91yevxNYdCDQrJ9BV6P5LxMOjp4Jh5IppRFnkSdyGppFIjUqDca1qQ
yhhRds07Vwd323WH/RSNveZJXCwjkaYqtjLZjJfRckGoGnb31g7QrMQdEyfepa7hmL+q52F0pof8
0Qj6p2qXesIrURDs+BLeEsvZoJn4+MMONGhA3Gyk23qzHKNj+zwAgKvuwdR2EwnHNC7mFmcfngt+
WtNFMeqh8anJQCIDsSPZyB9BK7PTonnfymoLIsTqe6sZx7hU7qs6jZ22MO46iiRBArZinCSwI1L7
ZlWmG7tR3MU2IR9iJ065NI4e7WozkKI8iHvZqafRkZvR07oIumxyUEV2oMZNkLIi9iKh51X2P+0W
8NiWdh8azXdG232PbXVHx/G9LowSkCj8gEFtMSQ7CR7UlzPIs63g4nNKukmaegSVydV2+nHxwVCe
eWxktHuVA4DQArzmH0TP0MvYoDOzXICO2gZidRRmWakYncnQQoUmDvOt6rVh5JLH6x4vuA/4auM0
r0YZW7iFOpA5LMCnqLaGMXmQm0yvoA66bky0OL6KOHZwkiL/3FNUglz25EXpEKVwKSyDOKAbgT0W
+K8cZ76G2NDG1Kk1MvDF6K0HDG55JITGoCtuDAlODl9FtArkDZmKu47qxa02yPcKQPrXl8M87tpq
uCCY0CTWtKkGbEwzPHk0b23SbaHW4+gFCchEwESTiL6YyCYXEPN+qcsmWdnYwRoMHTQePjHd7QvU
1v0W5CYWddY3CrVl26u96+u93Gv7Ogt8/TCbtGrKpgyw6pa4uvwytgpQQmCtXNTdqCGhNetqPFjx
dFc3SJ+X78UoexWVwLt9L1VkM/XpfSHPEPqZQOBekzQQ/ECRf3HhMtGWbDAypL6sKq6hZZ8cow0i
mV+FjcCXBTeCyT7UWfo7640mTw38q5veomLZxp2+LVpEP13QhRMZ4gLQ2vRQo097VEzVeGu2D7l5
W2nfGgTu65vHPOeKN/NVxEyqirpOsKCko0Gi2W4kmWE714JDIziXfA2xNYFMzihuNKnDi1/bzaUI
wCuKanzpcNHUxYoJziWKJx6k19fOm57GTQMYUESdcgoxiic4l4KwzdcPo9xak9zA5kVKcjL1kJZB
CvRzPUVeJrWCNF4QAyw+7hgT6pXNjPFXG+TDmemZUeI0JUSldPkYJ9qxspef153jco356+jzhcOy
GObFQiKBR+W4LY5pSA+RkwHfLBROZbnsNT9k5+HsYE1dP8h6i3dl/KYE8wOIS3EjGQ7AE+o/4hYT
OSQXM0zLiCdrQG4dQR6wym8URTB+KDjAfPkwqxU69hMOcA/FuniDUg4A9dmGIe8EH4k9Qa5tHRcq
5K7Wc6NA+JM2cwDuoFA79b7lyB6bEBPl5gKX56uHuppFWt4hNa8XYFrS1IWYjNvYmas0PxryLlga
g3FcWRpfP1QqQ6UGquNHkoS5UoBh62aYsl9pBB+0n5P4GzVA3Fv9m09nKjIxNDBuqbyyI9Hi3Oqi
EUFeWrxFAjGyqTqpoW9AnHt9gezT/LG+M0vc69JKQJYw5jPD7li7AmRl+Xb1MWIuuLUud7PP7LDT
d3a65LyOhgG3OGLjBP2w7lMMOXdXUFq79HF4xGhGjH6Ll/j/AKB00T/PjHOBq1rnOF46LLL3lCBZ
9/2P1GcECWowqKc+FFV/L57sM3NcrjQUVhRVlQxz0c2sA2stld71ryaywMWqYkU2O5cLLGjzzpzK
bSYUWr7o+GeL4MKTuhCtxkgio1YYvXlJcLwWh0IQXFay27oI0+hWlh+kVjTbJvpWXH5jEAVDJBpz
faaI0PuMQE9zRl8xnOmHuDYqdEwudinDVECm9NPe5Pf1cT3YYF531Q6NuE+9n6Arv6/fJehgCgGI
F1Ofrz3+vPzODkU86R2BhAtaLuRXZEm+ZLRBi2Hw685yOX0+M8OXxSSQHgFawDAbIAOOnGq7+OPW
3mNWM5B1t90Yx/mtip3+O7L3rSwqNV5+QZ/Z52JMXCYpgSQUg96TwMg31UnBCxoTTEH9UqCfZf9K
oLMsbMJcvCjOzHIhx85TEN3LWLZdQuu1hszQkDvgnKkSydXT5+ubLDLGhRgptVrIUyG+zavp5TmQ
2d0WHLDfcrpVYkGh/XKiebYyLsCo+lrIKwswrDbQ2Bi7LUPQCfxavN5VfqaBCMAhOiSfX/jMUaMB
ajxtjwA67cBWdBjC7onuquO817azOxzq+/WmsZzuRYgIvphynq2Ui0ItnaneDviG0mbwrTDajafs
I96z8D0E7RtmA5sfeHQGhSuilhFcjJ+8N2dLLo2qTaDbyibe483/dzP+wVioIJTzk/XdPDWQ4MG3
ZKWJanTVcgcEb8iUxqP1AVmG+w+6ooJt5YfsJ90aSrPDtkK+2NOepdccp9/wWcdtxJ0cxWGNsnKM
dAcalfT9+lERrJiftscYjqIp7PJSMPtNVQIFZRGjjSCw8mP2ORghlJriNC6ra2jJaYLyR10IWEhF
ce2ziHzmIoYOwDhZsRC2i2pzqlDJ+hGtAAIngclw15bbWp5tvaobURPscmf262B8jhCc2Tb1yVZ1
0DUipisB+MXr/5snKuM90xWVRagH0Y5yIadcMG9sQdkBk5FvlXFU6C9DhJ4SmeCSmjbFmIFZYUlG
r++VpnNTYDuX6uG694ms8BGl1sqkyLAQKa9h4WmZgzUX5WeXWbHOPg+XxYDLWNI14M1OU+sUh27X
Y6B3ecJ0dXkzg7lnZ4byYXrASHvbOMlPkUDwxZffmXUup2nnucnUAu6fjaq/mAsI5DY5uwAhHn59
NwWW+NHcqldG3WRZYtJLPgqTjgY0alr6WSTo7YnuPH40F1zb6I2ihAOHn/wVeUzt6PsZxZXZH9Mb
0JsJu18CT+Gnc21zNlK8jpA/HEk1Pdl5dlzWX9f3TxAL+XncqNFyqC9i/wZDc9TK8oZZBDS9zHj5
5Q384K05JUUnG5/Bnr5JiQeSy+O8wUA/6ODDfya/KFoWFy3Qjy+MrlsRLTCTUPa73BY8E0QGuFhB
snVZNYraRjnHQZoic49FEU9kggsUEXRvJz1HoDCbx3R6LPWn659edH18Un2dhfC1XhRqpfj2rQd9
1hPiHSZ3TH8FXx/mWHx5g68jRP+JnJoLDfVMLAN5McIf+dkuIF81boc1Da8vTZA78bOuZWMmra7h
8xefSJA8JKEWqHvhDA57OFwpXvBjrpZSTnIzI3diO6iUbn9KWR9pm3QOBOnEefDlzdM0U4Usjanz
4wANkWVrytkNRX8m0bc63xToi1/fu795rf1lhO/EWX0UFbOlInhvVclXQfDUqn7iAULcoaaGlhUw
9nntJ/j3T9VbEQOTYJF8s2W0e2gdpgR10Jn69mjfAjX9YS+PgmVePl5fy+SOFxjmNSqrWoyajOzG
m8TtwvWFdVXJbryt3eVd5C0ig9yVLM0UBVEJ+6qlC0alAkPWRHVQ0dZxh6snuq0WKN7hjlJ3bHJT
kcF99LN3DquLNLdxxOf58r1oaSZI6kGAa/D9RrBdR3LFbKJEswayr+/THcNTou4EChRQEIrqr0KL
bKPP4tZYr71kgmbqlDv1YfUq6M6WN9p2xIVC0X1wRK3wyxOOZ0tk235m0DCKhFo9jt0cKIF+mG7S
79FWj515L73nO1aksQqIYZWBJkO+CDiVLUa8/01IO/sN3IXTQyxAGhqEGtaHUPZxqIM8FoP7ojfF
xZB2Zoc7FqVkZ5kcYXPnV4B93dynT3kogfts/CnOcNTP8vWfEfTrFHKloSmPpGwGp9wpBUuiab5b
zTGf041E9nb0thSqW2ftBvijxZfbcXSyHNUp0sXQIcjXn41p1M7aDyFLMdHzBlKjpSDUj7MAzOi7
ySYnBYQ9BMPpikaeFEj6Wemvotp2WRToleSOlroDlxFOpZ9GulcW3Wkpx9t50sIB3EcSalJyYzyu
WfNEFsiR0JnJxrlrbP+SNAmgkih/bSw9JHjmTTmIjGfLypwmKvxINYMR0jtGaYIEcnho6aredOkw
uVDaK72lxgjKkLktSH2koQdXGejcXTw2XlvwXQwgsPQXNXsCvf+aSl6bZRsKSTRvJgDLTcnNpD3Y
INed1r06Vs8Z0Tw7wgA+OpleTVPMvqVgsVhBQBuDaTF1+xU7A7kDAKPcDs2eQgFo8S5OSgfidqUG
6AoA6zoa29X7bCQbyYMqLPiSxgH0HJASGou9DE3AZVjwXmGjio/qmPq4idy+Oai097tYcrt4dttc
vtMq201tMB6St3naQW+xgcgYpuX8tHiEjk2gNd8W+7YbIWla3M75vNXVU6qjdqPlbtcRxzYWr+0X
L4PYJ+nu5BaESzOCSeHG9uAaLXWzZYDy5GvZtV4aS86aYcx2roEf1ENLq75jdqLbjNR47lXFs5Wb
FgKtjYTZw+G0QH3BBK6WpOuD3PQ3JIZYQp/fmonllVlzKpuN3Havq3orx0cSPQ8kCrTY9vPkkNWD
0y2mm2DuzdQh3FtamNa0VzzhrNJPsq73y/1ae8stNCnhX4sn6dkmippbCTqfQ/+04u2VWXgGLV04
x5GzagiXtq/F6Q3C5ymR1+9LP4Fse4MM3JtNFWKXum8vxKdFeTMpWWipmj/q0AqFnGEBGL79SOyb
akl82mN2qU0aZ6q1TWzuZksKzV7bW9OHDETcaDysKHSQqgqMZgriRgY+wzPjX1Wpps6YphgtmRLP
wsabynbo743xtJLYU4vXtibuKM/4zrI3dPJLuUhwlTdzvo+rOcOwarJFlfNjGCGCqFN6qxSrU3Xf
aN6GGP/ZAfULyU95b1Jo9oFSKy9Bg50Gi1q564p36UCdrNwQ5aAqp7q8ryzNycYXVVVcXarc3nqP
cWWRpj8WJXWArHD68bgS1ZmUFmyivdt2BEBVnKa88o0E8CgtdiJtV4JnVZ4xhLjS1plVKxybblNP
pei2ZfXba7GLhdKza6HAfO4A3WJWfmm3TQwq3BLDgbhqI0e5wci7lxgbQdIiuuDZTzozqVeGrJYs
aWEJJ3ai9KG0qk2u5eF0F84SEJeRyYaliEn8b+o9X4Gau3QjYup5srQJZkHoLaP41h5Wt0VrmtFr
i8qul1/1X8a4CzceQG5hsFQpMjBIKtXrD2iakPQw9A+CDRVdd1xSZqUQJI8NbCh71bPrDvxvm9mF
HDlgYJ2obn4xBTy7XLn8rLar/yuaaTeE4HYd7oabBI0I6J6DHnMXgyBnL8peBDZ5eAuZpykFPy3e
Qqq8G0i20SBmen0XL3rl17J4aMvYD8htS/Ysie+K6VlJ7moRy8TlIsKZDe6wDU1e2BNB/tODhRSv
RifekH3kmS65o1tSeqwAI6JlvQz+ODPKHTdrmOZUteAdLOlqblLG2+8peBmLAIKXuRnPLHHHa+2V
vKzY8oqDEqQb8ho9Wd/ZEEq+A+C22iKtULe9r8AzWY86eUp25pu+o8Gypy/Xv6bIYbjDZ2Wxskwy
HGYphvdBNR46KiieXHyeny2Wy2XjOdIxeYzFLmhtkE2/IWG3zXYiz7/cNTqzw+WyBFpVZNHA49Ai
tXPoW49vqJTOfBcOaL1Ld4pf3EHvei8SMroYvs7sckFlqYndg8URF0P+kK4hioa+3uc+QYp7/VOJ
NpKLJ027EFIv2MgxmA//24SbDn0oBE8IFsRDXiokeG0qYUFJiieXtuu3/WcLVcI4YPSAgfFmm4H3
UcgyIojOPPjFTvIilfvP9fVoi5dQTp0CGzVDprUoelcK/J6fmZNa6DYN7Kv15ZNWBahKCb7WZ9fn
j4Thyy/4gbmpryypm2FBC2mFhPSgeMCyypvv2ooqS+wb3hKUJfIjTFiO/ji8xyi2xMJxeNFCuVhj
20SzyhW7mtYZyByeLOPHdbe8XFk8WygXQgwrXkvaIYSMAcmeYhoaqC3aPgS0dyu0ozBKqiGQMnCW
sFMschkutiyyMpFIQshODhWC9rpPQ/NmdRlDFWOrEixUtJVchDGrVFVohK2EGF7cORkBo0HsQ3ge
9GFwU7BGaYdcSIl1ecz/bH/5AKN1LaTMYZb+su46PwmJo+06R0kODMmeuksAgJN0Nz5jopoAri8M
CBfxxmc/gAs8ZpN2amrhBzA0Vf45eY93GsQd6PFfgZn+MmXKHM9RWaRrpzFvHdRvNH6IonfBN7zs
MZaKGX4DXQq+iDskfdQqHU6l7lh3iurQXewrePh/rG8dRm08UWP/b07Hl0H2g86TeFPvbcL6jMWh
Up3+MB8ikKk99XsTfIzRh448/rF7SISE1swZ/ww/X3a5bGbI5TrW+7o41foPECh70xqHZSY5ehd7
Uy+c3b18Nr7McWEmNSnUHxiwoP2QYm9RgL0ZwnlT74kcmpNn7tYbMTjz8k31ZZSLPD3kftVkpMVJ
kg8jWJZzLZCH2olI7/yXbsMd/UnKaEpMBBo2HA8liwA0tp9D3eA/9tZv1619OuG1b8ed+KSNdNLR
vjgVtrkd8aTvJkx7Ueshh/qjOf0YIAQ9yj60DZ2YRuEaZVvT903b3dY+NDfGuQwrewqAOy+kl0p7
gxQURceK6o+F+S1p1Dsg6x4bECN0494Gx/OiQynE+KEZ1m1jJWFFvvUQJwO3Tx2hvNM8NmsmgJz+
TZX169NxMaWvy14rVDRttHB6jjN3uC80N94vT8kRQ24nMyzujRKFA38MgQrZmluUWoUZBzsDV/aZ
ZxtMbHXKZZbxs/eghBGTIQeYovFI+9n5kN9NkV46W9Y1i1wFlAILMBHIa+KN0dwq+3bDKEzaGxFQ
//IopfXX9vJkg9qM0lXPXhiMf1Z+km0/8wios92GUWf7SuOg7hM/iHZUEAV45v58Mmu7SVmwGxNf
TgdPbsPrZ+NvXmlfK+MCTWLWipzZ2EHW7WNwzXQrhepGnDhdLoKc7SEXXSqVrvLAGgGdTyFmA1gW
noStU0m+jAeoeG7sbzLGr6Vx2UxOVaOpQLIALTnlA4ShqCZnW5D9xfKmhdjaJt+Nm3irt0FSerK5
Sd70xTECdCE8SYR/EERWnuZRVozSthL8lOLQB7K7eupTm0BGiAkGdo8oRR0LQKeF+dzlTONrB7jA
Nw22FVfMf4bJw3AZFPSigwQKY489g0XOKrqaeTbHrp8tnbSfh6R6XA+sJW5sx8aX/C5gjI7dg0U3
k1AMURAD+Pl0PU1VY1lwM0Nj19VXRGENzR3aB2Yc+wWqxeDnchfj7vrBERxNnsNRXtRZWSxsrU6o
p6PQX5fP1y38zQv8r6/HkzUWyZjYZMBDIDEmFPwnH6TovtJ1t6NxvxiTo6a906i9a4yvWap5lmqB
JtryrbxC10Z2Mvu1WQX5nmjVXBYEDaEJtyk7w4x/LEafIxf10C5C17/CBE/uaGlFRwdMTiOk99sC
rJy2r+wIykaiPFy0Fi4ezSBSJxJ7H5NydCzSgYdvK/iCgvPHD4ATo68AQ/q8ntJ74sW7LjBe2byl
+AHOfu2Vm5BncER+YsdzD2fJEMfmUz2tILwS1SovwxvOPg4XUPo+revSQobYe6bznd6XfjlB5yKl
7uhoDgM49DcQK1IGr/opFGERfTAux2lkPGcS9pip88w3jJ+NJBKOF91RPHyjSeeu79jTjN3zU8ge
hP+7MOW5FQ6tCZ4UJpe8mH1j1UXaFKe2vTMj0xn7LkhzzYmbCsLawrFtgYfwY9RDnZTVPGBt4Mkx
nHaLHlA+OwgUkNFbQUzhYzLdV44Gxs0i7/pBEJnmwkaSZeMaGzBtz5VvFoszk8e0F0QOwR3LczIC
Y1D3C8MTxfrgD812QIk70txsFaVMglNtcoEDwzWktsrPjZx8vAPynY23ixbM31NxSeaCk6gyoLMG
5Lahvc6jlkzZoKUtmzk88kYP0E6MZ797KhsoNrPBGgh/9K6t36aBMPm8dP+cm+YPQ6KoLQQm8KaY
dOgCBEyZGq3IF7SN+8hvDm+3he/KGyPGRSB4H1446b9Z5k8GxrHnSc6LU1pOkHBJHmfReOWFpOE3
C1wZYaE6MmsJT8JMBbvMtEtBj9LG5UemD29zY7rSAlHOlv7nLvqbVe4cjGo1W9kc5TgHxKOOoe3G
JAmLf4N+/M0O29+zIgkl6aRKjZWfGhmSUNYHaZ7+4wP9mwHuCMhSZNQjukqnEa0WLfOU/KcKZcrr
Ri4llL9Z4RL4ugdXlC6zIfab/BbkTTNmHGx/vcMNV2PQQUGBF2xLKyS2RcjoS+/p30yzY3m2g8ZU
gGl1jItTdWhu0fyvFIfsqebkd8tyR96BVkS/WPaU7klDd/9BfdfGoLoRptQiN+Xu20g2u2Kq0wKn
vziBqbBxeto4Aypd4BOBQLyXx5607Kx3TLhld+lD1jgiygJhGOCuXVLX85gNXXECMmf0UKitv3Xf
8Xrp32UCLUDFLQnII8D48u0f1ErZArm05vw78A3YAVIocttUxWdJIfvW3WEKrLuZ9zYATy7dtvfG
pv1ePiR39jdhfVoQevnOrLraVldbAK134GmOvWJrBmx0aW7x8VcTw8SIvyoUejPXEBwvkWUuOlll
AqHD2M5Pmf4xWh+abt8jFPt6Fzl5+u36Kbtwbf62w1xMKuNUSigIgk5FCba+1fowqjtovtIcamrX
LQmiOs9A0MaLrmklvuVg7WXyoBiNwACLOtechYtKZRfT3kCWeDIwzNMkpd9Mijuogo8jssJFJWkt
2yJb2XkAWksCCK7tAEIAOfv13RJ9Fy4CtXKzVuuCi7+0XgcZ0ptW+lqO7Vuhxu51S5ey3t9cgIsy
aqlHclHhoh925kMUDiCKHB1kaQpUxcR1ApEbcPFk1gAxGhXENKP+MVhvWS0otgj+f77f2qkdpF8g
wnJa5dRZNB3vOiUQ7Bg7FFc8je+tqkBhLTPDyKvh6AESFrB3AqZZoOBbBkW4hNftCVyO76626lDW
SYYzSqwOoWcKZwyb2Ivo1hPtHBcKijIf8mXB5NFEVVdBpaxT364vRGSB/f3sWq0MkNTWEdKudXjt
u2RHMkmQYom2iv39zMIsTdqgs+na2X5bIVadFRsjEti4BDg5PzA8+Wg/mLbdW8jj1DC/7x/bY/3Q
Ws6quOkuSnZQMqiONNQ8PIRd+bHY6aDHBbMQpCwdajnLy7C3H/+7feWChWRRMAmlGHeRxz40GtNr
YtGaRS7PBYlYTvWyphl7+lt3JJAc6NfT2FWTnV17Re4CNYvxFxeoyP47axhbvQN67zX3psYHrlw0
b3hJZum3b8CFERndI6VdkaF1/hqoq0tvKxdl1LCSHDnUdsBaegDwZ+iSeUwlriGHZnSWwxiWD6JK
0lWfU2W+y5r1Wcc4snPMPgJp2yn7ESqkky7SJ756eGCGexUpnVq14DQtTvryq1wBWS0jS4S+ES2F
yzwivTSKPEZgk+PZSdfYtc1XI3+97q0iI1ycATXg1EBTKT9Vfb6t5ffVlnyydO51K6Lt4mLNEhtz
3A5YCtDVkMrVcA8Ium5Xr2h8EC7WaDRe86XCd5+j0ulzlwChribNVsR1LLLD/n4W0zLZBn6IPeeI
8aPuDVfNqS+vybaEzMX1Pbs0+vp1qrAkLpA0eanWOnuhsgKYBm014CKclOB+M3CItNQpf4x34xOw
yIBxT3sRjEjkGVyQgfylZGBOuTgtzYdRVxulizzZiAUZgnCVXOzQqkJNZhWZqBrWh64D/oveM+wJ
8N7LMQGnRcims+Jjsx+JQ0TXrGCRPHGIJSutsZbI7Ez7o4rzI6LqLvtv3V/hooUFWi6jWPB4TuPX
toeIl/FvqEHOneUzrzzzS8UYBtVij2RMfDw3t+Ym9vuXKOhB+YKRKUw0OKgFAy3vCZz06lUEfiUu
foDsXiWNiTz/kwABs2fKhmWsrW+H1KufRGM9ou/FBZLYhMx4y3rroKt1Zn11Bvlk6QJ4syBafXag
z/ZSWxtbqWM2og9Eeq6WXlltBdsmWgcXRuKlTqopxufSj/QNfLhg7gR+2l9+kBDTxEHx3d7qIpvs
wP5tooxPxcWT1K6GZlqSAiWc6dcctIG8I4ENLEu6s7amC/bHcXGi18pfNiISJEHU5DlAUDiIUyVH
NtssGcR5oMuxQkilzYDn0AVXzZ99EUNFcRbU6YplGJascVtbxos9ynRojllluYn9XhqZGw3ja2y8
Ao3vtvadAa6ANLs3c8XpmnlHGigTSdBgyz+kDtgepE1Nhtt2Ej7u/vgC3E/jvkATG0M/6W0DmaIZ
CvRFsRtsFNH6JCDj7FA0Dpcejba2c+I8xwgJ+qbyply6zUB8JQeheBRt2yEP5F7Epc+i7G++wf0y
LthPQKzEcrU24N1UJ0+7zd/QCiEH2c9RZQF7n+arIOuVt9brtGVUJsLK1h9xhPsB3DUAjod1JSV+
QONPYG5H8+owhdZ2OWLsRQ7QHhGCD/8spv1ukofIpD1da0Vf4Chbpdu0kTNuPwlHfOtIHxnt3nQs
I0c+/AOuGsFqde5CiMsv0/S29OfNADQwo2OUHXTlRfD/P+IZt1AukSxXZTVz9nFtG4cdcuVpFAji
mcgEdw3guZqigg8T5GjspGO8z3c5MNW1CcpONmcQubLAZf+IoNyiuJsgLYguRxksaq2ySedXakKm
WNhfumwFHOWmpcmGxuf5E7RsJ6j/NeA7NhLIIDPpDsurMdIHJqw3PC59aVu+aJ0o92OR4M/z+GWX
+2TjMKZQrIFdeTe9yYYX36OK5mYYXq91J76Rt5A3AE+8X2DEZ3P9W4qWzH3KBNL2dGSm+7Fyrfyl
h3ZNLIXXjfxZ5/r8fF8L5D6fNFqRlbKNbW2ne2bM1SxtaCBhE1JMLGn31+2JFsX+fnalr0lExrqS
wNehrYw9fW+VmVtqpmDv/iamfC2Lu3zMKdOXqI9ZHAWTkQs1jWlTq76FBmEL3/nUpyxfosUjNPiP
E3ZuS7nbZUnVdMakb3Mss/pUxvG2U5tbux0EecSfoG3ODndXFAZdqKHg041tdpNXkG4woesMGKcR
2YajVcbPFkhVKYHAQfRRmUc1fyHqk9oeoOQTDJivwuykfQ+p2cGVRwxFm617/WNfDkZfH4G7Swxw
HkdZh42obIDlKch7REnGJXdSZU1X0QxWFZ1/bbYDpdJQZ+QIgiCnlJ5bwNR1/eX6Mi7dyedGOF/q
064nDTVrENePB7IZMV2UbMRDMaK1cG4zUxobplo3xwVdFIW0Yd2umFlNBUn1JwMPH9LOl8O5DaEW
aiRlVB8tCnkWOXGU+FdLwFBdaUFDFGiddi46+W6kUbcmP6esdRV7cQsLlJXxe2Rb24z6VvGcGaYv
1YdSn1wdOiLj2/+Q9mVLkuLYtl+EGYMQ8MroU4THPL1gGVmRIEYJENPXn0W2dZcn5Tc4fe5TWlmm
lVxC2traew1Df+zaKJ5nX2M7RCuINlswID8tFHvBW79x0q1jvoTf7+ay2mE9YSmJO4efyxcVphZI
oO8Wzovcl2dl8421sQ/Wb1TKTYOBvmfhafcvOyATIjBodW2E5I19sH6klp2p13YuxJmrr3FFd2b/
CWPYjZX7Z6kQweNiF6zfqbSEM3yqO+pdzlO3nUG1sHTflPbOlJ0HMP/O5t0DycxAbwoYWTTHqir9
YSAB6eY9k+YuttrFUqF0E7M5Z3Xlpqx08/g1TSi44NxzjM2v/Q8Y3Oo3r25EdaHA9TOFpKkmbnjb
dY92TqFL53Q7m4rJmxtihmWTj6EZD37t8I1UZzno3+y235TSi8uL6UQbLB1fZu6iuX01Hdh8kpNq
860sbjnq3w20uiX7smxh1WTzc8Hc8U4/ABOxRzoHAdd+R08OGv2NOwdFkH5s1hGWjPe7oVfBThsN
o4SUIj8vdqZ4l6HvlUSggQfp/VYzmVy7Hy734CriYZsDMqpVxnmq0MKpa7/Kyx/1XLyl2hg59AZf
8JQNrumwnewoREhBMZElFB101+z2pvVQj2Vg0ptZ4pBkT4XS+0YqqNuR5rXNAbrTXGvWHhzQJNs+
duuxgM7DQTZQdEuhldPJ3ldk27l6MtQBEU89uvowAYp/GKo8W4I/Obl2Vsv8karQ9NnIhK5OnpiA
MRFia85vtMXFZpIa3KyLVvJzPT/DwSEys2mjPbE1wjp3bRS7mLTUuqtztBvUUwK17+9vxqtp1uUX
XN0l81DBi1DgLllCYh4glACLgCfz8JU/Q0MkojvuDbvSPlSR9bQx9nLav9upq9gfzx2LJ4HYr0d2
NEQC/mzoPX/YwKvz/4WfzD8J439Gn9/p2MUHowwUK9Nsl2xGgaBodkgnSLJkwHrWQ1RCDcJQ9oka
Ia/ylbY9DqT5rLXMZUoZbMz86of9O+tZbx17tvNUaAgPnU8O8xNknfcKSHpWhPqiS1V3W1fnd6nt
m8Ve648mdSayuuTIaZuXvsX8xxmmqrM7NJUviOnVcXvrzOwGn7rNw6YEoh5rheMVaYm1sevs3/D1
737N6iKA8HlbZMpoAX6TVe5gOIEe87BplPtZKDt9mpB6ePlsAGlPX3WZuZC9fbJgIy7UOOzxUdQR
timNfchKEPNyaMFYQvOpDRh514e5fVpw430XH1Engvgj3ZPacsf4mUEmwOz7B9RIXLuXbqPXvl43
oWkAupZmbprUARpELk8CW9TPpqogID0IuIf1N9BW66abnn8x7QNitZ60NVhNiCCrskDyZ4E0S8L9
Rps03yhib2SwrssaV4fcjrAa10nwz+rOrSt+q8cgZSVnq23cPj5qmQgryoOStCc5G6fBiUOlTM4l
z59saQUOnGnFdB9bBJ1/CLsAnewwza3n/AGacK6KbBY9k0wvI0u3w95wvEYKD/Yifha/S4NWLlRb
fI7/LriGhm57TigcHsEO6eMpKCTSwzR2E2q4TMAqIY09TSeh0Qmvq9u9wfiRGIonM9VXNLy3wCNl
eTSZkJuasl1ZgVUD4aMcH7OolbBKal+YdZirv7QsC/v6r55JsPusfdZU+4ZMUakkRwr0UcmaA5Td
YENS1jdt0gewdjuNPY3iyngU47MzY692YdypESbh1n3mtRoGJslXLdlJLLbkBpgYsy2D3lJcvJWQ
/ww7055etJjthDbftWO76yTZzxI/sZravUbi21afvrIOr1fIR4myixSFQyt3P7WosGTcJfovnXG3
VBtXrSGQ2niGdqsoftnWN7JobZeN3d2cJV8axZdOE08zyk/UT3eDAs9wU/sA0MBnsFhKwM2Ji+K5
MvWPRhPwCBv32aD4uiKP8Vi6MeN+Gmuok0qIA5qukbQnu9KPdju+FKy61WvrOU1g6ZsT6TMbtxpq
mxDwN7P3GSI/kuRBNt9mw0tqfTpEPeQyHEji0fRFGX6BxwEfQeOTMuu9l0pYmPGuy2D/Y/6qBzOw
kzdTSZ9oTqPBNvZk1g5ONd2PmfhU5xqL/dg3kPBpCtjEJCNkdwZ/QMe/gwsvLJfeWRuHBmSO6raq
A40lR5sZ7tidyjoq+9rVLREaojrFTDtwxQlUC0lIBhGaor/VZkgAWW8FXq9GOsIPKfc1eqwVXrj2
rEa1dG6yoTpojhHOpDtAJevktJZXzOAyjMwvSOPN9mOaivvFyC1NYcxeUS+BDFZZE7+d3xT9rCEg
TJCLSrrB1WzY/rUVNPOtIDdH1S3RqXIr2u4dMBkBD5urxqf6/GHyn0SF/igUdU4iGXwocR3TNKs9
FiuP9jC0LhntH41FdhUEw3SYfTuQNo6h2ctbsALF/KAayU7P4yclHeEGNSO8WDpwuCdBqadao5vE
vT8xyy0NbW/hTxudArJUaJHCqEoF5XsdJyUP5oTv9c4JqNqcqkIJM0DbDa6AE2O7Sp36KQ6NVhNI
xpdRr7dBNnxJdDSb6lfSHKxOepM+uJMF+dtpOOT1ecydQ2/EbyPCv6zoragrX3Y8YKUaxBUaF1kZ
mk5954hmN843ePS7lnnbjaM35q9O8eK0n1NNDnb2I7OskKSvSX0v5C8BsEQ6BjoaSMKe9rMi/b5M
YCwERpY2+2nRezJ9ryS+H6ruM6ATXfqg98a5dOK71iKeg1cLZNiiWDWRz2lBhxBlNUCBcpUe7ORA
kyADGtR0ucnASR5dG4/dAhdXh4urtvdDt6N5ZE5nK91VxpNudV5Bb6tsb0K1B6JYTrEvykdAcz4B
ljLbn6P2FhsNlNVC9mbmIROPClZWAWMtPukt+J0zVHeARHVuUK7GA87FN4aoJU0RMF21fGu5V0I9
VknQSM2PVRrNxo5bkPGIM9/UaGS1mddVP2gV5d0Doz8nqF05s4qD/WS3gaYGRH3FG+ijLipcRh+p
rPwC/zwLdQtXTXMDgrRfxC+FPgSD1ZznIT4xDcJ2Pd7wJ6Ei8CrlQUvAMjQ1fMDbVDxmehzaGvAo
pvHAlKOiVtBvUEKtyKKcZE/wR/toIHo3OBaJNHQAQAN+HSlk3Ea05TybaJ2bK1Pv6lOReQj1YQHb
GsucPDWRB3OGojGvoSil+nbMPvB02mVMOQwpcger2OnFs86EdCv+S8bqT3229w0K2OAE14cStyJ6
c4fWfnPYTQx5h95ih0oRPgSMdbeokO6U6WlGYYIbamCzLEjqYzFIP4/Zz1EpHkuFh9wYH1mf+9a4
a0tYvEFyj3TwMjMFvsfk5qXwCA1bbGHS3nfIn8a9VeCBUXVPQyYgwBrZ/IdsE8iHpUHD8hhXsfE0
4SMPNfMNyABT8yBJdh5Bk6yH8skpsIJK/zB3gz9m019l2z8oZnM3K+VN04g9hVQFU6C5luW3I0oi
+aAgjluRRppAmHhwM3HK4e4NPSJnB8Cep9Y8UPLZtwfYtTYEsjPdiYDx6hQfuIEjQvuvzIBcF4W4
lPGRKgV2IWTZuBYmUtsBEneTsHIvev0j482hGEIBgHJZ0MgoilOaPRgNvGAhNiwtv9F+mQC3tB2N
9IyH9khuC1sJR5MGdEgjbj6kTO4tcZtaJ6nfdorqdeCStNP0c4JSYpnwLwMdNNYmAYAsXioSL2UW
VEkYPlHmd6xwqVHtEijIZUze6Eq1axLV1bq3JjEOBmzYBg5FDeQ6+Xw/5vq+7OnZBmdL9obblzzo
suE4aG9EzV9noD1i5GhV6YRJ+1HGvcf03huQ+ZHmZ9tKiPplQWMn4BPYLp9uSNUhvepg9drsEnN8
tIwpqnEYzYG/ZahgTUJ1Sclcu0EEwq/SqxMleVQwJaTlc5vo0Gh0kwJXG+rksoXjT++4Ov6Hadn5
Eja8Gp9dq84DJZnukKp4swY6PT/nU/9KTfMOBwR+VVXQ4ZzE9nuC3Ugd6WL/oKcX+yap3QEnVBOv
BDbTODiGZKHSlFjK8Wddixet6P1mfMjrAjM8oHcZUNsO7XLAVoQHqfmSpT+h3rPLzfkJfdUXnanv
BZxPDGwiyzRdmD27wsTzNsldVik3BTNDYLQOldWHrUwPgzbWv08ea4UnRO2aTEcsBoOHWOGs7nlt
eK0s/YqRSCyKEkrsTvont5XnrC7uqTEHsWzguVCcbVzoeNb7bYPie264CpIkrrTRIguRMX7CmwF3
nvE4Qy2+V8a/YGb0kKkM4pmZp3e/0gwMukSeCkeeYvueQXBEj3WUJF+6jPu1NXsKgYsE3jnJLF80
K/dbFWQEkMN0oNnmDqeTT8kjRH+jgUKSfrq3zBJqA+N+qo3QJswzYZ/S6YuFq9iVEMw00jjMR7k0
fsNWsZ4Hq3TBgoxKbDq9/JWDzlMZ9UOXnWz1NuN9pCqvpXjukiPpjnV1hO+nx4fCF7jKwLdybUdx
WRwZeNx3MIIpwKWeijyynHmnFhBOTL4qaboxyCFxx26oUXhpgy8nbF9xyp3pjEEFxN73j8aN4uXa
XqHL+jLvM1TKTdotZse/Wj5FtHvX8+pZatPe4e2dkK/fD/q7JPrdQ21VyGrUwejmDNWkAS8mU0Wy
iuQpQ54vig8k2J6avvAunJpko7x5vYZqOVSzIFFs26vKkkx6GKTGGLfmzG3t0aXTsUv+2pjdUt34
5+z+HmVV/WCyNXHcFOtOjZbio78UzFhgD/eLaHfnIk2sgthdFA2H4n6rTHy9Rvj34KvyR6knKZud
gZ97TK2dw1zsh7bycCn1m7ip3xWFb2bqrDRzLLxzhmpMjbOdPSbVY170FVIdKH1C1s1vzYecVyDd
AatRSjc2Y5cNitdAhDBHQlehNGKVZaDgzV3EQBCoQLagBGf02kZr4yrkBOirf3/2NQQ9ZnOfWEqB
KsUMF1flh2VArGkejo027J34va4BfqdZ1LYP0CBx7YLf2ng2mCzqIGabsn6v5gjrRiNOZVxH3++W
je+1xquThjjZVFTinMaHhN2Pg4NMsD+PlRY6cbmx/7cGWxVIOArwTjqXaJdL4WaQLCa18EvlvkLX
2tA36oxXj8FFJXM9WCrnQc1w2TVK55YU+TYeGtz55AgrtoKzTre0q6/HlYshlwrZRS1O75O0TTgT
50R/SmL+kJMZtT+UJzRjCGtOLEgtY9YJLVwnJf73X/Jqz1y/GH0V1ThAOnnRoOrJeiACyjKCaWMw
dGA+Dc8tlG1L6EMrZbZrUZAuSJa5o2g3aoBXWxHEwTOW6LqqO8sGuFiAhNQUz12Tn6eYu1T8sDo7
kNngl/pmK/3qzXEx1CrKpd1oQM9B42ezP6bmSw3LlXIAon2wIU+ts+eqPciZRrwvqIcu6a7O2EvF
IN6uN3oIVXxfDvVBFvHklmhLV3TLUv5qrL/4fatAqKkp60ZWYPvRX3GmQ6LpEaW+jdOrX9/k/15w
+CL8ueAAmiNlnNB7IhGam7abBPwVhe6ucxeJUnDUfTJAB9vLv5i3iHoCrAiQ8LIX3IZ6DrSN8Tj7
mkSkGJtqH1dP+39WwFiDYzpII9dpk/OzSN6KyjnAqc2ALPKg7iHSs5FHXK09X4y1aip0gAuA6I11
SGIkwsZtB2+c74/X9Qb1xRCreJKrE+ATZsqBYSKH+MBDeROjxzz74Joq8CAwX8HR/5evF6je4fDX
osSHVB52YzQYUkjeal/qkZ2RXsrPrQaZ/v1xMNRV6Im7rIn7FgugHthOlz5Yl+0XXmzG6/y58M9R
ufCq1M2j1scu8cgO3BYXiGkQc9saDQI/SV3zfUvWZmsLrEJS0xHJa5PwsyzSKBZo6gtIXDtWt6t1
DmtCsXXXfn/qDHXVJ7SlBl4U04EisJd6P0qZah2YfbFx7n53u/+ReVxshmXiF4EOBV3eFDM2w+J0
SjwQjm+Sk9j30fan3ZrSKtCxhFAQ/hBTM/Fe2HyPwoOaN7vvd/fWIKtoJQtiFkOK7aNPpdsOLR57
wm02mZJb67YGK/BUzzJdjeuz/cGgZN71b7b6BotmX6Ii3BiVb7VWIOWjxTaygasBwnSQzBsEF8Oa
B2bObQ78u4OByb2WjGGSif33S/gby/6PPXExxGpPNKjhK0Kn9RmlqlgmPq/+ShorMEuEhfip6k4S
1SW1Pma1g+ZOaNPy/7QrL37BaqvAHHoiGppEIEvYCFBl1IbV7WJtuN16u3rTXwy12jCC04mbwOKc
q4a7zfSidOiFKLemnWygG77/cGR9wzW1ASy8atZnpchPXI9MIje2xtXQ+Z+p/APE2VN9SA1onp3z
vrip2+lsOkrtjqP5RFHmJEm1i/N0PqXK8PD9jrl66C4GXl1atTTgZmoZ9blFnWUk+pn3n0qhbUzv
ejf8YpjVxVVzWdlGhn35b9BhCVRo4i3el+jmGZ59ZCG5FZ+4AbaSoK2Pt7qVBjshUy6xSxSgtjIL
vg+jvcHsWk7V//vUkTXWjudw+pjKBbBQ5r55imM48aFB0tZNoBcbbKSt6axuFwsKfFWaI4jMKIrp
xitBfff7LWEtH+O76ayCCJ1J3+Qz/JG7tPlZaP174qgJ8tUMt2U6wDskQd0Y7TaOgO054/hVQFbM
sR0RJk393mf9yU6LXc0fKnJnOMX7TIp3dbD92DlSFQpd8lWn0MZw7gAgQeHTQPtG9SxypyXzna3B
VKgLZXGT5NBkp+9lPb3MTpjp8ADKuOso4I4WDR6r9xZnB1Pu27z3O/Sqh+KgQQqp0Vv0DtOj6Jv9
bGRfsuAmqjpNWDolbGns1M80Q/gT1W7rfqpwBbAXFBMNYR7NElxcAjMwb6DyriDpTZfmLz0sEkLd
rKH92cf+kqSjXli2j98v+m9B6vWiEwvdRINSR3V+N/YvbnOdGTpLpnk6S9bu80S4NRlOnEynqqaf
Q6I3bmorYGSkeepRM4VPLbenUIFc2L5B3uk3YpbPidXMQeOg06taaAegBKrZjtuLzG9IsUd13K9p
4/UtQMap3Cf4fJpZPcNf/D41+8RLONr9LPWmNj5nOfMgRZa32m4uf2oq8skS1jH4Yul4ksV7K+j9
ULRhnGknDe3FsXJ2Dhe+vbTgijycEjxz2uOcfwGyFTp4AgzJUc3PGrgrOm+9nkMBzFB+jBINa/R9
sph7IC0GBJXjMf1JtLsEvUZqU6/SrCNkGSb7QZtu6w543tnHo+5nLMWd0X7Qdr5voZuaxb9o+66n
oNMaR2pCzxQJr6UdZh1laGs3tfTAcChVs/Oq3tk4M1fit2nbxIRkoUls01zC7MXXs2gyZFkG+Xs2
26+COZ6JoXJah72+J0mxdzQNBaItauCVC/CPUVexwIDHhVkBeHln9tUTyEZwkBHOfZoBOkHVX99v
0I3Ugqiri11XuTZKTOk3oAktZtWV2FtOAChLBCkXLXerAWZc34+6Fe1WV/xQ07Fl9WDfZej0Omge
NunWs23jBlyng9o8Nkm+oM0AgBMKujQUfa1Nk9irE6G6Y1gwtTfsNQkRDatBte3RvhOwtka/Mlgc
bLB4oTiBFe+m91sior/VXtcBRb8YcXXvcTPPRVv3uCgyvgMo61yKXOwoGX5x9owGD0JvM4X1zE4s
5m+lhfM/5wK975L+IB3cvjiHEwYMnNHwSKaXSszeODdHju6Uq8BzWNr3GZq1Q2Jofq59akW+G1LL
9OOpZZ6U5R14ZCnoEvLQIn6rBcRBUg1H23kdSjz4cwffEk0TmD3Z2uDy9sWE+AaXLRrWcBoh2GEU
FdN4SYMM882EbFQ8Sb/sI0rR4Uy2dtp1HNfFeq2OMC2kA83cESkYJx4qV43ZubI5GsMdBXgCtatM
B9JJTq5TROkM6XftxNWgE/nN91v+Opru4oesTnUWmyqRU2+DrzoEovJjFEzAvyrfaOHp4RjFTbSt
HHf1FFwMurrzE4OAnJs39p0zo6eNN9DIwqIqNkokW6OsYkjXZuj8ZAOyzVF6/UD2agkidR/vv1/C
qxBuoqkUbXZHN6i+mk2TGRXu2NKB+oT21u1LmEbJ2/IANNRNcr8Ad3OvPg2n5EkLgFaAIEU0/AW4
i//9z7haDb38GavpjvDFzcyWWJCj0g9TADSHl/rq3RTSMD9vbuArtwGOxd+TXsXKmmY9nUdmLZIb
kRJChe8kI4gZLOpjo8eZt7zCpt1Wfn31YrgYd+0L3Wi0HdD7pMtihwuhqDgrt8IHsMPn99Nxk4d5
bRMR2MaDH0yp5qyFMGepx7OgfCEbaElEfkD11aO+8PWftgv8BCiRQLn+H2f596irh5Iw2ZAoUuJb
HuihTtwCIvQ9ZOX6ZV0ZPFLyrbNyLQ0nOgoPoPVpJll7OSsCQLlZr7N7Xc8Oil6EEHg6pbFz6Ch5
ISYKqZ0WxFb+pKZwxiTliXKgwCeY3RmpE3upjnoXSzgIvICvVb1XEMhIN46Xm5z7PdXcwfmwa+ej
HOoTdfK9wefA4i9GUgV5Ac24vvU78dywfQYm8NLWavvBayGhlwse0t56msbhkQzdoYTNuVYyeAm2
P2JC9wk3I0k0H9CTBZ0BsJuyYPuS3Rz3i8lj+P0xu7ofqElNx7LgArAWClPTYawGmFHez/IAXRsA
xtAZr4LvB7laNbrIz9dy1cBA5lAHVwGJ6tWjATGyhD216Wtpm+dK3KtIhZi4ae2TY6u5tzH2NXbH
xdhr9WicgVwrYpPepXsIsZ7jfYEDXT3o/73IMYDcBMUZ1KYIchVjFULsuSjyzsnnszFVHqSxAPy4
/34u+u/juc5LLsZYG0ZDpw7kw5ni9Zdp6HgnIuhGASr7vnfGsOyLhwl4BQvQUjFIT0g0UrPUswFA
0dSTPehu3kMqSfJHSdIHI1Fga+j4NZ/OfW+fNLgWDuKn6PidAhVs0vF9rD/ZvPftzNmnc+0r1Rsb
ey+uvkpQZbXRFQApZknjWbQLDOugAF0DvkU40zksZR3lWRmpwG33Q3V05FJoh8MOfMjb3HqvNEDD
iLlvBhoq8JzU4rNciPrlL2PMIGQkX/uYBqRhO3BHPGP8WdZfYrSCBPigRk89UfH7sHXjFw5le/M0
2kWoAgLtAH+is8EDqGlXWJ1blPC/ZWpxkm1/a1toMk1q+9KWANnaie4P8fTLNtO9qtCw6qZd1zrM
JW3qV82jHIqAjQHqOt4IEUwCSmdV26EOkFKZqRCIrD8m4OJ4OvuTU+wW79dyGP0OOFxDmh6fiB+n
5FyZb7QeglhFEGnsH2XKfhpNfkrk7JWmE9i0fhob59xY+dfMjWc8cQ+zQT5lxmHiaZzMpc83DB+T
IYBiGdF3VA5OCiBprXoKemQmbmCwlfaD+lpbViRjJyxyxU+74ivtrX3V9N40NV7Be3SVEmzO8di2
CqoG5c++J++seZq6M9XucgHGc0dDC3IKSi0Bgmndomk8otseBaa5LemTJRoAUaQnqx99Eho06vPE
TdH91toXQ73P2w+No+AG3BMKLV7SPFvAI1kjemfS8rTpWZd3ROZBBXfPlrII2HOvbuHUNeTQwGuS
fQdGDTzkehQv7BhYXTS5bDWOgcAdzr0lHu1Z+GmT+Ik1H9CV2HfasavujBGimL0V8KmI7DzfxzzX
gOUhroaecc6AqwOxC1YDufIJBNWn1VS9P5tV1OkDcFzA1khwhQWA+k0/ABelPWmyA15n9kX9c4bT
qwr30LoafC0eX9EIjKpmrynAAYEZmn70C0WNA+wED899kWSoWx3jAttzqoOifuv7vTV8VoDLq58K
oL9xcqeCkORIdG4yI6iodeS1E3a1/SZIHipgsuLiDuP4WeSHsTxYTN3nAPRxfY+yz87gI/4eWglW
9+rg1M+A/n8fYq4m0JcRZiVdYFC7YoWazWezRl24fW3m22H8UJN4r0q2r6wE8EwsD4xa4dLhM9bD
+HR2ufHfV41NW0clZ7mXiLVuh1E+dFId2Hy2Gj2iFqh3xW5jpks8XsXSP4ZYrsaLskPe1aOJlBrU
zhsGT+Pz8AtKfK64MT9RlNnZvgEZpl/dC0DCQ8A2WZ/Xnkx/DL96qcwMJZZsxonsfHhsjm9slwcQ
dqNQHLxfDBRHVCh3wGAq/daNeOU5/cfIqwS/RRtFgcqsjZyzxeFtIIshPCXoDrNzS4pQR6b7vzA8
u5KR/THqKp/nsaZrdjHSO+cRHbcg+S0gIf0xMNHC3DZYupZZ/zHe6jrmhQ5bZFRFzy8wCF885udd
RP1ybwQs3AKOLCv2zVZal0Fw6esNWuP4lk4BdoIILcBpZe1nQgcFZf7//IC/062LndtPgGIl6gj9
rH1e+mDVLPpCS0ZdS29etET72+0H2cauWTN7C4sRrlZYz1JFa2zM3dl82jiRV0iil59sXefpHIrk
ysIQXHqo0UZ51KvodxseTAhhSL2xjFdS3z9GWyZ8uYpjj8ulSOdzo9LAroZA609ITzfmtLVsqyjj
xDrRCoIo0wb57WLcCy9YKNl7DuAc7R6wLfnfG0RS/Y+JrSKLUKUa6yMmpoDPm6k/iuJuY1Jb+30V
QbjSD3baI4Is4AjnDQz5YDwuymA/y70EGNhTj6YvNyXrttZyFUI6ks8xXZIYfZLuCNM7FGy/n9nW
nlgHjb5w7J5iBNP5dJLBVQqY2v74foyNxdNXkJ/J4aDu1AgWM6pF4mS1MTDXz037UUyt//1QVxfM
AJgEbGDLUNfgwNbOh5TXOvoiZuWzHhWUUd04RdfvsYsxlrh/cYwAzJPU4OJfe6HGFgdg+QuMMLyy
QNQNgSKvov+DFIoJVb3/zGuZ98WYXIWv4+iAYqMDrt13jVvrXzkEBr5fvWu50B/DrM4unXICfHeM
51E17hSpvFoC2XSbfaZxt5/iRz3/a6woaBHpKR34K+yFfGAw3oX+X3tLLif6Yr6rEz2KmimiMKbz
DLhbXs5uDAjC95O9uvMvhlgdaRgyqI3BsaQZzzxVYe4Ml/u0fPh+lKt7/2KU1QmGxUaWEZ1MZ0HA
J56/ulLsCH9LZ3Ck8o0U8vsZaWvgQQ61dYOk2JitxeFcftZQ19HyjVC4NcgqXTYbKx5YrGHZKBDh
9JaQBwYq4fertjWI/ud2V7oSitQtd+5iCEXXkwpZu9bT2F/fj7Json8kMf/5NmhK/jmKAc9NrWiV
6VyjwSzsl1LcOM2tmDa2wPXE7GKc1eEVaZXTwlq+S9CENBIP+cH267fFTrC7YZuySddA5heHR1sD
DOp0HHnPEvsOcNmnWGgPsWF7luU8ZVr2oKCDHVd4j6avRma/C1a3CzMbvtv2vSrIT9VmPuSBfUs7
CwhL11YecZtFBLTp71d/c1lWZxx42LZQ+9K+a8IZKqniUEDdk54kOoRjxG/MjY17Dev8x7KsDjwv
aVqxAUdxaiTKmj14YJhavTOT2p0bdqS4LiCs7BbGxh37T6+RJZoRAyguCDja2to9SPSOQiwzc5YN
kKCfJz/Yge8y20PfyoKsKDSX5M562n4TXL0OLwZeztnFtaFCJGxGg8iCC5Tpsq53oTfz/Ve8+qYk
i4EQaoAUWdifI1TNjEWdTfROYvM1cyY3LU7DBFJ3URyrMYvKWgnmqQy/H/V3S+YfR/di2NXR7fsk
6xtLZRCtx3suxzu2aaCgxB86aJUU3XEEDRAEpZE9LG1JK4Myd+fsKtL5QIGHRNR3lT0+LG32NAUJ
GzQswoN6aOFWVcfgSYMxziYP4j5729rYDdcQ0NgNfy/ZKhzoU54YsrHYXQxZJ602n80cfOPsRzfT
DMVFHsAXN4qn5tAZZjCOu5zABFS9qzvgaIy/ZgbysfNiD7+STHks0hq8kGMMUmw+H0Quj2lf+MZo
+qhqutNUbSz81udebaiEVw6yexvIhb4BpxKO77SISnTZu1y4elodK9MGbIdsJSZb465ihaXPuTHl
qvPbqgVcSU9BJe2mOZs7NHrRzWl+/OAPfeS8W/9D2nU0V84jyV/ECNAAJK80z+oZebUuDKkNvTcg
+es3qdmdZrM5DxvzXfrQinhFuEKhKivz2kXO7c22ehnN1mvhN/IKHDecxqjlyFvCv9XBd8pFsOP1
yGtmZBEnREEtZ1GVTmWq4DqxY/e7xpK3oApDvZ8dxa5BNKPT32euYfD6oopNhpX0rgEfmGWgDl8l
2x6ZXG7eS43XW6EuaCz6CvVvnNtl/9OoA+0OVqZpmHSTyFb70L5PL/n+fnhTMdLYybbGJnbiR2mv
vIqiyrUS6/zoLZ8Hrd8raq9g+3J0r6dIrOtBfPIKtBF6u9YD5R3a+ywZYsudwiBojKbawtje3k1/
K8d+XQb/Pv5f0K7ZxBdQEzXrwDCv6sW7l94AVnOAaTwxpz/S12AjuZVLDxPCMd2Y+wLvZkeUvJn2
0q1FWDggKcxUTj05vFZD4io63apDiF7Xa1NEm5rTradITBDQrT+afu9vc+E4WlOSgFnzprIvkoso
iIJrJ3Ig0guQQnr1ofUmxvKvRxgzowuvEXhjRXVTCa+F6ltyP25LVt+NfuD69XWQWresUiszgrPf
9G8eOu3SzIBQm+reXnHhZywcSAIqjqKqcNSacu+Xv4a6sngNwpgECrZUflSbnUrvOdlEhnaEQukD
jwWIU5F3MRfepTIGzwehbXg1v3gMclvPPj3tUEXe46B5dyQZdopvOL0Z7nmQbqKYbdERDlCj6H3+
H0Kh37t/4XZGFeBECF6H+O3IiuV9EZ0rnm2pT3eBpO/Qy+t0Ejg05QgtvoUFXmxH4y0KQCW6ik23
6ypRvmoKFf46DTMw3uJBA3RfpUu5F0Iuvn2BeHJsDT+NvWZxh75Ivh1uREAPddp2tywuYqZhAKy+
DlMQcBjcMQh4qJURFMZANiqqDYocu6iQSpKwDhn5AKVRjnZ4P/ZGKxuwV/V7PqpHNXwizUMWPfla
b5fQY4dcCWh3UP9sPvX6XHjfCdgiCZEsaMQ6Y5ltRyU5RvLOBE2CE7BuO1D/Lu2/C/b66mU5m81F
YAaSgqyXRh5ee/VXUeyCvDoomQkF4y57r9FBmJfpLkeg7etbRcJ/yx7SJaBs4ijdpUol2viiz1kc
PU0rVJbjcQ/B3yq1gR5D6YbFTtW68Xu8rdzRNbzIGgonFCYl1y+b2VQsDl0ydEUT6dNlY3eO7KCl
XULRAcI2e23X5Ha7+4dTvzhavTG0HcXl8nW3kt6iUxvVXrlMtRVqY4xgDdiGr7etrr4wfg9yCUSu
1abV0gTt8ANu1KD+lkW9yH0KjssSzwDuHwKhwhBE3PfhGVKaxi/wBbgZZENCG9o7oPd6A4lIvBFB
pFavydnQFscUhTqPg+lGvUSUfVc7lJiHwVbLxq4hOUSRtbc4qoa3p3M1KpvZXBwfkH3FcVFo0xr+
qx5QufX+v5E+nIKQmZ1FCFDnue53rQkscL/Bm4jspiwmUIxu2x/BljMFn6UJoY3RTR0FxBaCvSra
NdOxncdAoZTkfiqb17Z4Kc2fRS94Y/0twrIY3+LmB02dJoF+ZJrH+iP+UDe1nWWW/z6dP+405/qu
3rNdevEfhZG8aLsuXI4q14Qow3SfqKCNSjtb8QwAGkB9IUHFCllwj8QnRR9PofJYD6VTmNQNtOKD
jP0urMKnJgg/b2+q9QBkttpLT5TERqRriXoxGyQclNKJQJnmpz9kD9AU3m+78NyP97L+oudAHsqm
5QXfBJ8w3aI37ryl1DDYRJOC4O65Bp10H0GGhJvDVqkvXgRZghioMVAfD+lz3D536lZgW3CollrD
tcmTSC/hoxoHpGjk1+AyO3VBLYiHI9nkDrtOmwLUgD//yyLi76lfwg+HoE59Om3ERP2svHOTf9we
nC644ZbK26okN1Be0ZVLXFUOVQu3L8guC5+H+Kfs6Xe1mlwiyQefQNcOAK8GAB/547fWaHpnaFUQ
SnMQEbV3jJMTatXnLgDhH935rLgHJsKWm+jU6D9q6a3K3z11j7Y2S9cH2xxkyyjGjUoAAfbtOB+R
UQOukaRuEoPldoCX9OhxLNHXkL0hSQRF0wzMUi9qfM7rz9gYLc3EWqSnDjg49UNF7k89dt4pC0At
UT/UIZ4EzLAAywVzIzozSPZi9C+9d0gCFM8H3279566P0XvjW435IA3EZmrgJKw9qnKxyaBoCu92
e65F+2jhnAMzDjmTVfNKIaGT1OC0YSDgaTynUDdUeyjDT3QW2bdtrofusw208NQemDfT2kQEA372
XRRBtsF/1bkK5U6ztsDbaFdpDBR+tQWVw7bSgU5Bp4vFupZYnilMZU/O6+9jbBBFVhWDmV+eZua4
KQXP1b+C5Upxq0J3NDM40W4/pPJeAXO0jvJUXBh3aodndYcuK2Cq1G8S05xQktCqFe/96vH2DK0/
qI3f37S8TGJQUOo9Qk7wvp1TSQaRSqMrcLljezHUkoDTT/muw90wfLOkvEreqSLdtpHx4Nb0Y62A
bs5LW8CBO+/MaHpkOlBZTAOTotTdpTL4F29/8X+IDH9/8eJ2SrpSA2gODokfxg1YoXbKvobWsQ9c
CFg8RTtofdv+tra4kNrB0xXw++KulwHTbNt9VXTXTvvo8s4t0u5Hy+PG0hJwH6qgSkQNuFbpGUXU
h8LTj6WBvFCtpkcJ1OWdqQJAKFKnWr+eTENVTIWSv3WclMRTOtJ0IdLjMhCO/AS0wCS2MiluNaWF
KpBgSrQpdPtrG88sLi5ENcC7ezAxJWhh2REg8jSK/hpeb8OcbobGBCktONHw/qyi5himxcEAkyYC
wmsZg5Q9JSeSkvexCBwPPKRSkTu8GsFq5t/JeN9M9HgXqh16GbRpdSs/0gjI0Tztzxra6WTKvyna
B6HtA3KoIDV87NH8JWUqsKVkF5Jhk5TmFiRBcJBowCPClmvR2KftMjvCsZSQSqkw24UMtb+Wb1rA
k9Ea8W3sE1CbdkcdHrZqESyQYqdJ6T5smCCkN9a2pAnBLkYVBT2MxuLIpv3gQT552pJVAeZDiFQV
nFtpKKP3EnCRYVegWYYPqkWroz6Uuzx4lIrCytqjrnu2T2u3UcZdW7wroQQ+pO9jpzopMO7J+BON
hoSDWxOqUj1y6RrUvbECo2elhXIxkzeVjFuzBMFkG7pawZ1wfGPVeNf4sY2JOBSgcjN7fWMgvA+B
Xu9DdCaAJL01gSTNPsz4VcbSMFWxUiVwFPA14NSAInkEG9mLoXZY8MwqEULHFPI21D+MIELK2/pY
sWAXlMpDmZ0SgFdH9lAFsZXE3kan0P+WII1lwAWlum16oNcLwbIJ4p0kyGwaBLswgQgphzg4Ghe8
+yjPrcy8a8Gxl9ftYQD5Uh7mIi+1FlnMF2nhpQoDL/maw6+SA7iTAzsEhG3qDunwJFFAm+8d/x/O
SmR04axAXC9JUQGjtQuxaMQoMdpbkS0MHOOucbPe0T/KZidWsFotms5Hu3AJKCbFNdDMyIdDtiPW
qo1EIbxZSxBj4D0QbaPXwiFWv4wczVXgsAV77U4FcXkaaXdoxLWYNzWkpQOUQDokEgvXRDtYjNvE
rPP/Ig6Zf+riBCvQvTOVHp8KWSOQWMZuq5bHsCj2bY3sgmHcDdNZAamO4NpaieFRujEpemlME456
YZelRmsGCDUu2Z2/mxjawOsIcjbpUG1Fb++VOGNuaokvbNKwGzMVQ4xbUA22AaJOn9yhyGQHPpqK
+5xsBIP7Qkcs7oQ/TE6jn/nFkedRNIJ6F8B0fwCCvgICnlfgTIz6ayKpB9B/P9bqUBwSz3wcY/2n
ybt9lKL+pg3Pqlci0ulUt/DwuqpPIP60OFAFWhaAi7C9L3Jk80v0ALxxI9yEaggEFIhbicXSXwMz
tlmY7SAi5FSpZLWaxHct6dw04Y7a6WfiMUtviM1RqPZxMUVwX2pUuB7Q8a3xKQGs3lSARWanYOLq
AjnvxFQWkBaE4vhJT7Z8gBtSAoR+/QWmydlFUx5B92dBBsJWihx3z11onEIZlFTK1awfqQI6+Pha
h88FpI7LHo5IstWq3lQysfrkFJr7zvtWmcT2lcge0e6eT9USv7c1D0qMRbulHsoofo88Atce4wkn
nvknigYzz9DhvZNdR38AE+GMvo8XiZ5bkRlcDJruBeu64lD+WNbpOpwtKx47yHUMRnjFkl2iWnuJ
OsXtxs4BmyLIe+OzYdQvShY+Vr5CLS3WHcOAym5DQTqEUAf6koIvWotX//gi9c8vqlhW0oLh8pMI
fanAyGNI+948TdvFUHR7gvrRztzISuYaIIRQdMnpqWd7kbfhrXdUM3C/4vFhpuoWjyHHo8FPEvuo
xAqQ8ZPHu3UgFi+PsByNpunw8qgzuD/UyQPTT20Wh4AhentvxAsDihyiB89K+uSP2VmEBoRxrypR
LLrmaNPoaPIMJmqrI/5DHxSCaqTI1OKCS5kaAkSInASLXrFNMggxxGcWo28XDYXO7X0osrW414iZ
eKVU+tGVt59x9eGPw0nRoKGCtpHbhtYqLH9M4OIiS3KiBQYLomvtP9VQffGUe4xn4/XlNpRIaQWA
DXKt/vSHIyvjx8ZQzkVMHEoBBh5Ae9yOu9tftMYQ8scXLe6NnLRyXXZxdDXND6VOjwZeqYMJYQuQ
WSbdXqXIwyOYqiXQqE8Sp5pvqSk7JCPo4UjRvYeUnvL8WWb6SQ7IXdZG20IDisoHL4Vug7Xcrf1v
KeogUnlUQGPeQI7dzDc6GsgZkfccVQA76tHKqFfnzswnmbxz4qtoRh83Q0HevbT6FeTohECjpt42
LiAjLpgDNs0IPUKG7tD04MvmnZo0J6N8MHi+leDbGhCsg5/9o5h6s1pQYcBzjlJ9RwLmaFHwMyti
Awy2HTpcC/BMm9EzK8xfXQdGiz4NKTqvIjhIooUbWkbPPQvc29O+9qyaT/sSdqtLtOnNBn5G26ob
uUgx/sdk878UDFFsj/RenDT/6jO94TW+4qyZv220fEAIh5s79V578GayzjWNA/ICqHiEkW5Bkmh6
2hh829bmR9ujISKRXQnk4lLvO6R+NYLxwZDa56IFS/iYNi6j4Vky8HRPS9VibLRq6BGkPjYIuqeU
+BQis2sgfE+BJzC8bRdc9Pwx6r7dnk6R2/76+2xgQRDoAODiBOuX/Fjc4bRcyhe6yTEayaI1erU7
q3EHh0Nr4KA48k88BP4fXTTTYbk1v4vbA7utBDUYPkMOIF/V3FMPfLlms9XQScVI9BJVsQY26NCR
lNSisjYgDmnOjO1DMDBUP2NlPIZNc6y1CwjFtrfnaK3K/8eWW1wZNMLtr08fh/yuq6G5SIuvwaZ0
wOjpNEj1Wc09AaxFsDTTr96aksWVQTXMSJjCj0tjfjAkVBbR+Hl7ZKtRBIUMm0F0xaD6wqlm+igZ
3TQwkoF6U1ehUP+LVvHmn1lZOMoSHiVgBFaiFoBN1tohV+1keLttRREMxiB/BiBeVcMfU7yxQCJu
RzUyHyqyHJyZrueZxA2qCNEb2aTIbjK5P0myufPgo5WcOhng9KH25JPhaAzSsaHFjngIa0854bsh
jN7C+L7Lh884oIILVPTRi/DcY3pikBHXmoz+VgYefKYzMFqJpDZXHx6/F3qJZwTqXJf4ZMaI0DTp
VfYk9aNUUHKkyIZDmkiwFlP4+dfendlbHOc+4VrbaEV10YA1KBRlm+J+CNLCKqm5KxBqZdJWQYUo
LZodhYYHkio7zee4jH5Gw05uQJSfBk9Dm215UUDlsnb6gLqDKqrCrp6x2XcuTrbMgoEShrDMp/m2
RGcwkPOCeHN1hZE5odQ0NbRdLky0jRIws+jo2ehSq0BpIGiaayRVgilfD5BmdqbvmDnyWFLzQA4o
4DhO72TfdGgPPOruJPoFZh3Xd7KD9gqhYEFcthoAzqwugs0+h/QHH2N6zsfLoL9GQ74bebdrk/vb
O2p1oWZ2FoFmlnh95g0jDncVXFofDZXeP1ynhS/s4rgtytLQzn0pWynoE1PjBPqJx9vjEM3Xwhdm
NaSZEpbQs1QfQpaiHfYEJrYdMQTzJdh1S0Silnog3osk7Vzg0NEEjXHjz9jjAs++emv/XpUloboy
FFJGDOCV9Tpw9Wzvyf2klYQqlnSM4wS4UtyNeen+ozlcwh1zE2/GIY7ouTQetfpHDn2cJH6KuCJ4
SGmTl/rLi82Gt/BiMZWjvMiB6moatAp4dxmepGW697V3k0x9k3cMtGoya04REKa1VBzU8L2gjx0y
nRyPgDFOfvZ++mGyGJy+fQYcfl9CTy7PflWdjgpXblO9QI4TfqH9qVDzhfuJizTvyTNByYpg3NOR
rCul1G3acjNAfo3rsquDOL+U/M0ABqmWRY9M1R/M0Hf+2SQv3BZJqjjti5SeZfYgSdU2Q/WiN6pT
7gmQaqKduvBb0MjDBSC39KyEIxL18tFD4kZWSoF/nI7vrbVcOCpZ4VIUNSE91yDW1ZPBhloIHpEU
UldA55ICQjWjYJ+utWYwMts/C6flxZGRkMHUzln9lLfgfoeqS0jdVvIOZnot+peOd4dJ2uv20omG
uvBkkYq+4rBq6FmPiR2bho2SkJvQN3TnOxrYIXMp2t+2KPBq5sKrxUHDStn3tHOLtptIgeRKaO6G
6kT4+HLb0mog8+8p1ZfNYKGKwrQSVvQcZZfI/F6EPRSFjD0pDxHqDrdt3R6VvuRN16Ss9wIPN2pc
UbeUKKR5zGoLXaXXPFIFvkZkS/nz9s7BOtPVAe6FGsybDaS26QCp7ay6D8B4e3tYayw+s22pLxvE
kIBO1FDFHPoKcXI6uAUU38Cnagc8sMl4jvMHpYdwFvofOB6wt63fPu5/EUK0WeGrsQm/AmV2B71q
57yqrm2gCuIS0T5ZeJU+D0yECLgjRnAxZEqElEmy7xpIjuiFWyvm9vaobocnaH/8c/kalEFRCMZF
yFhuGfy1qp5vGxBN28KVjJFhpFlXT+6rcKRU2xjY9VrVC7a8aNoWrsOAOCgCB2Dox1K1OX+ihgSm
q8EuFdPKGhFiQDSohduoo3zog5hDDLAGqQ4QwoOBCpwu2gsCP6wvyy7I29Qo+2CvNSleQNx320AG
ahZE2Up95qqyyUqwLQAWEFFRfCwY4pLigeuj0jZNDl+Md12Fc93G5TaKv9/eHcIRLtxHCM3IxvBh
Bu1EdtL7doLIK5A1WxvIlqcKIg/1npn3RfkusHz7stG/0nWzZ4cs9+A7JvoEB0bVBKilC/gDLh4E
sa9TEwT0fCQbxRx0eyTPovbxNRTR3JN9/X1mvPVYmKQlsnKTuFLvAfwyCSw5+XcfSl+uSh2igCVE
ZFZw2L/SRTOrqSkVpWRMZ7F7VmMVWpLG7vas3o6r9a+33sxC7o9jVJp4M3r8o5ZTlKdKx6/eyxhF
+DrYGWi10GUuOPtr8kh/zObCx7Ryqct5BNc8LWV1LfjVZFuqH0AHa6NjyzVe29hukiN9jiOLg80O
KH+B2xbtpoX/KYmERi0NgUQMKV8GvTqKBGsnXUPdhN6mDoyEYP8KHN7XnMxmehgjFW0hAT2z4NRD
yLaViW0E4aYokYI3w7fb6yoY3jJ3nZfoyy7RynWuSGWB09eucuCjIHJbZS9D7x/Rw7S7bXGtNW2+
qMvENWeRzwcdnqExoTrKB4e1p16aeA/BQABOsjBorLGubIVytBBIlkYS1y8+x/57VKKjoKusEeSF
UnosQr4BpzgVrPga5/cfH7hwXSlqHlFl9AgE4uKVKN+gqQhF3fSEbnywog6nOFA3ily6BSCRUkgg
nxm5gfyYgHPXKiKwPYe5y/IfXD2m2ns/ACnKoGdrkhPPQQ7p42/d0WtMwEV/MIgm9hXEJM1kauus
dl2FGgpP5WYDajw7arPnlHsuL9lW6uM3gtxVpiluzBgkwfEHU0VHaBjaKu2dEYX0uPyZBLVtQGJt
Stn14Mgtgwe1Mlyp6HZNv2PlPmHknLQj6OpKCOdKtikPu6GMNq0ewjXeZXUB6l8KcVRimyhjGSYw
Dh2adqEsrrWYCd6ew0HeQvPx0oIDvNSNt74buVPLPXyCRiu8CSO8N9tBcvSyNuwoJeEmL4PBrhJo
y9Ug0UsSBEHjiFWPx/Szg95iA9E1GgNqeXu3CTyjov4ZBkFaFijKDhf6xMKJdQUD3cdtC4I4ealT
qA1R30MlDs9SLd0V2a90RLcl+alwwY26PhKw0MsgK1LIF7H0zC90NNDKwA/7i5I9Uu+adgKwy5oY
BLb9bwPTB8wMxO2Qmn0OA40ztnYtuUbwxZU0QZFUqD/Gm9Gw/avskp3uYNvfnkbR8KawZWY9gXqB
Bv6a/mKwzKkG6FGOocDEf7icf49wEROD8I0bXQQb03UiK47q9DvTbp32LhotqLiicScROBPRsBY3
mFzmKVGnSS0g70oxrCZ8/GcTt7igJI9lHpj1+ouaAjFiPuUg271t4T/Ecv+et2XvkTmiyq3pQQ8F
qW7fbqH3utE22k6ChtVtS+ux6W9Di9pDP5pdqU8LFOpvYKyMsl+msBIg2udM+XOnmZnCUt3DaIo3
U7acpLN6KGABSQi2s32ZYD8A4P38CN0DQV5JtP/YwhmNBZGQMoNlbmd7Tje0tZv9REZWO6R8Ik5l
i+uYgg3IFqfagFCkFE/nKqvAd2bUdjQIErvrlejfjoMtjm7TlTmFXB6/6MCWem23Y3ynNe9lC7oa
FvYvSW6g7B5BrD7wH7RRh6//UrYM0CSShbitQumOFy9ScOiMj3r44eUStDAvXPtgHPIFenaK4jsO
AYpRzU4KEEVlNe6CAeT4KoDDBBwFikjFa20jygSoGp0ZRAPg+M894oOdUy8nZ6sn71V0McxLj5fE
7c2+eqzmRhYnlwETllKK7ZBo6MUAhb3cXyotfagziGwC69p7X/zODRU9P1dL7HPLi2cu1kn18ml4
SYse2FNQ703tB7qC0b61nXTqDOWF4oaHhDjOROUQCC1jqfCAGR7FbbqrxezfX/MXnRLX0bKiMH86
FjFITAIHBKnQvrYmPnjg3JpDZaFDBel85/YCrB2Nud2Ft4nqTte6yRGYFTn60DrmnuBorC6xqZgg
oIR4lKItgwO/7QJz8HV6USAVDbpXWwExeVrooE8h6LsB4jZSlFPFiNtJolL66rzOjS/OJeJB3PeZ
Ry+jCrTCe6FKttw9xRyoZ9DwyoAvgIPcCiCdPSb3pQ6+PaWCTCZYmTshr4i2Ntm6DOYayCSYVPnS
UJzd70adyVoXgAMqgfRgkSnnQK1/6UN6juuBWwOvmSMX3Xgn60CiGMPQbSDYrTgjqpigxwhBDxyg
x4mPtLagh4OczDfq33fRlnkHuTvV3inVPkr2c5SPJfQtmqxBt/O5zJ+qsbMU6UNDX2AcdiBE/6Tk
UrO7pATEHSLI5egSU/5QvUcvr91cVh6SkduBmr6RrgU+SquOQ91u+0F5ok2OrF34WiVXk37r8jMh
n5rZPSVD4vQxtXFHAjZa3NXxPcZqB0V66KQf6IwBCwBo2tHswgzZTctvRfi9Zv0m8RO7qSSLaLFd
grs3K95V/1LEAJ2CL8EPKeLu5ilEUSaNQfwOiCkp8EAjb0x5kXLFipLaGTnObPerQitFBmxnAuAT
zooZ6oD+AAoKqL6WH5TqkEJQgQVQpVeAs30NoNatt6D0RAJNlt6j/MPUERGpeFRAabxskZ3haJKJ
PiXA5L0oxZMG3OYdqkP48vzKVbTBZ3dZ9kv1AGvFhwbDYzCijycKbQPvB9b2VqTmbjyCWlppLJTY
CYPWXPbdG6410K21zlw/BOdyCESmq3aCc7f2htYVpkLdavLhS2Kuum6GBHwbw0UN3LKEGw2Aj0IN
B7k2T+BE1jpggYCAooXGqE70ZVxeqgagwgS2+o237ffdYwtSACvbpFvQLivf42sDzo3gPvrJwa4m
iijW7qm58enUzU5VZLYQaGpgvNtAGKqlm+JJtiJnEvPuAUhqUWvvz7GQWWE1hprbXbiWirWN7rew
i3tq3Pi75qK+opA4Maw0AGeBHmFw+syBuMxB1NK81tSFCdeZikIWjuYyf6AUAe1HFZJc6Np5IW7m
dMA+fy/3yh1ezjshdewE0lmW6ebmFuGiXvCRD8nI4DTQXaTl30DcZoeyuYmHHwE7thoKkNlGS95u
X05facpbdhfBotm2dcCB/8Ewe2diYpIhdQYBj94FPn8roQVUFI+suujZxC42U8vlqg1HTOykpTFZ
9F0OURYEYzY4Oj40oa7B2tN5PrWLXaS0modWIMIuCtetcuislKDPk19MYU541SHMhrZ4+UEKox50
A0PrNuyePrauYkffSxuAQkSVB45Jjb/Jp1jYf78aAMyHuAgkWdsZkP3GEMfouW1zyyOgBJe2Jhy6
0j+NUHBX2eAa8ih4d65e/jq4BtHzRRF4fGHTZp6BjZxQSR7YRZfBM2/1gNzYYANx1QevQ5+h3b8A
BmXr3wZRLnr9fM4sL+Y6y5MQJ0Whlyh4AJJvr6MZotBOJVJVBrsUCTLy3TvV0K2FnHiASERwcFYP
7Mz+Ysp7JQIGHClGvFa9LQiED8WRQ9qnOQlZrlZ31czSIoAfOz6aYdvB9b+FEZ50+iZ0w2cSWZ3N
N4NTuT1y1Kkjpjyffvgv3zAzvIjf5UhXzSHj6C6JoM+BV2QUXBroe6ElxUlyZiW+KHeylv+fbael
mhAccREyJPcuXflWhhB77CHfSHDjJ4gZiGnL0CktmCAltXq7/R6mugjQjcpQc7/FSqbsLUELfQuy
lTARVhlEZpYenuRqGIw9w/tjAtOWhx6eaDdCuruh1hTBgLZej8Q8/dPv3ljFZUjsRRwdwxXsTlRd
ORJR23Q7df2hl5s+i587q952NpsL9657IMnPVcymGTyPxkMM/GNZgoD4QXD+RMNaePVWAWU9ZJmG
i3eSN6rjH9hdb3vWNIt8J+owXs2pzDfmwtt06G/1QbsFIuqDbiFu3QYXUljqOwPTRLmR9uMjIv9/
OMKFh+EVkT01hM0pj9PsSzu8D7cg9rMgryoUEBOdvIWTQRuzF44JpjPaGwd596/km7gvcxWDMZ/I
hU8xpf+zkxnPI94OER4qZZy6OWWAKIzg/0kcNvBjBynYSH29PaWrRaGZ9aX8EKNyRyQdHi1NLGJD
7nCXgIziMzyGD1Bqx6i9nXRC/pmkcOQG8FJPvuATVqOf38dDWzgbL0lSooy4ME1w26vNs9zvbo9x
FQ87H+N0cGZXsq+ROiUtxti90beyd9pttFGu4PdEfIWA+a69ojfDUR7SRrBhv6ocNzzNF6xwZrkA
L54WTrPbmwVSdBmweQCmH8lUSfiFRgKMN7e6qpsUJO20C50R3YjA4lgSe9dS/lT58r1Sgw0dLSDn
qNWOWarseVnaaaN4yGmYAuzR6p6HGqeuUWhl0iV1I2VNK/HEZxc/k92+LdCfd4jNwZZ4ZMmTpFH5
wMBsIlif1XtgZnXhINHuFPg0bKHyDe0BzvCPAp/cHVFrRgA8OMBLQCDHFVhd3Xczqwt32Wuk6D0l
miKjB8OQrDp99Ut1U3YPRM+PU/VNLpELa4BHaahrjoBSpAF3FNDmCr5kelH8tUtmX7Jwpa3Ku9Jr
M9xHA24fGdDz5lQA5hkE4IbRFJsOQHB0JzRw21KSWdrot0CUpoIJWb2mZl+xcK5EDsrMq2J8xfiI
UBLUJrodKWiOTRTRgEVTv3CtAWPUH2kz4AJGz+4PeQP2nEPx+b23ZTtDM3xsCUNGkcmFl6VyTROw
hmN08s8Ar53WCF01fEgHZEfog5mx3QCKA/h7yGT5dhO2TwPEwgjngrF/8SH958VmS9iimbASYtOQ
tNe6Z6i9OgYU0FppAFE3TnSvADVZaGN16JTPjDfojQWH1BFk9FV87tpfQeBbpn7O2ksLcvqkvcig
o1HJW8f1s8F/msNn5ed2HuubpHqQvW/J8CxJSKaZZB+C+LsmVzZElocidp1xqySQp9UuoXym+bUY
3nz9GYJ3Fmu2RDoSST2SAUqd7NMAJZyXFWCZNhxMDBt+hB23NKgoQo06A2Hzr6p8YWhGbHzItGlb
QCKbdp+NuzK9zwEfDMzpHfQkdQKc/vpb699bFq2Ofzp2vVPajMhwHIHPHeI3zxQcp20CwZ78anaf
aLDfFx6AUAgQ5NTl/Icm3+npIWm/3T7Ba4zXYPz8P7/JyOKG6SqvrjQU7y8pOjvSnm5adUBOM2ZW
b9QJ1OGbA0iO3AQJZ9soho8+OoUgHqmLvWkAPh79mETLOhlyP4RA/ecx0h/lBBK7VNqnKGXC9xrA
YeglRMPLvV5q1w5JrdtjWL0lZ1nrr9TT7K7qg4ikfixpgG9Jl9GBgtQpPEhoy4YKkWGpNjtGhw4N
/6nA8NrJnNtdOAOA4cfBrCjsVhBYRJI644LlmX5heeTmFhZnP8nBcJ34UKZMSe4GcWFFbDjI7JVH
4JEiew1cAoK5nNb7hsUluqdkXZEzGXNZuxMXW7k1nOZAt9qGIBBXBMdg+vxbxhanICrxNEsCXQMj
qWST8kdPErB1jQCiqMe6IrsxAL5HFz73126t2awu20WhKuc3vGLalRrjNqxKEHPl0idtPGtkBVTn
k5+VNjgDMvAjk5ApzKsYtykARLWIyEWwvkusCaXFwGVVxQSk6JojKPiwfptrwbZXDomMxmVCBHfl
apJwPvjFla35Je96X9MAN+xBfZo4DcqpznR/EUfZ+Y6iC7aUaIzL27kN0tpIkQcoIaeplTYo6sFt
pe3rqVUzlA/oTxJYXE2wm1O3GmRkIaGw5DDSNBYqkh5NCfZpE0eb5lN+AL/1//LjIGbeJ3ZwVx7H
/yL9MDe8mNyWjiM0NXvtqoV7uf81hJ/tfxd0zY0sJlRRw077H9KurLltnNn+IlSRAMHllYs2S5bk
3X5hxXbCfV+BX3+P8tUdK7RGrJl5TVJpAQS6G92nzwk1XNGaQZ/SKrYE2tup1jpcDyDnWW9C4Kb0
plr7iX9D6rKEK+dghKPuv/EVZ9s88X+xMsRqB14dPNv9pbWAHIKjg5i0WoM+2p3Ng07O4JuzOLM2
8YVB0GG6geHWDuy16yAXqDPHTIHCUYWLB8aa57dGXvxMjGrFwBh3fa0XDzHkRcGKZUFK4zdr1lmI
MWvOuyotjT0zM7ePkxVRpQcefocGgWvlxTElv65bvNgwsb5MTqffdL+V6FP12qEI0AQuyps2hOhy
o6+KNFawaqT5aatsFctclh1YYkW2jON60cYp0n7pEOD1zAKMcXyOwfVi2Dv7YROvzWkr/EzJjH01
glmNVS4Pu5lc82JgODNxilJn223FWQAKdjLufWQlwmJOgZV1ebwAejCNbiv2lIbr6/t9ejR9O15n
Jk9B48zkAFIhTMHBZNhtMvlidpuunRGBuvROOf+ip409M5GbBsTBs9bYG9V40ynovgVkOXCx1dnc
2NbF6si5rckbcUA/N4d8t3YoIeqn4tkFCP9BUVjrlFW9GSroTurENWu5TICwHNXRTUwQ0EblMlW1
HwIZJ6b/MHVi1PeaMtzo3PdIl6yu7/lFVMn5r5z4yxg0laaZYtM1/aWsq8esR5Gf9doSkyiVLQMQ
f7TJnRyHBS/li+rvRgtMU+0+Zp/V+CtmSLvIq8LoBhf3XeCpz1PDxiDOjKc7edRrZ2PicUFH2SSW
JbSDDq3cQCCOgFcQYu32QJUd72ZO4sUC5fmuTPwqDyUPNCAqDula/xU/jOtgYzjVdljUP9IVeCjn
Kwqn+3RtgRPfGpp9lJMQcasvj4HI1qR5ThLll5H4ELQpN0C5EHpfCH+BRa+tfpjZ3+t3z5q+LE0x
QrAagvcHpocOx4CJAt2BtM7/o5mJ40rDINZ1Izf2GJNZqo3hQL8cZIBzCc915wU2tj+vuQlyS10V
AQQBY/CvtaGjWqZNy2UEVWwddZHqYUzmOIwu7yC62yrFOBrlkxMKEe7YqrvO2IfJWz8s1N4HBGaO
gGHOyORc6rwPGiXxUWPLfqrGR+Fbjj4+XXcJlzfvayGTk1iBdwyjOEyHVPkdizPAiNV1VDtSPWqk
29Z6tG7lnAjxZb/8l80pWJWKJiHS1PV9EWauRawlV9laj0E3hpnz68ub2cIpYX6Wi5gIrTf2Wf4R
Rw9Z9xzOPelPUeT7Xf5azeT4gUFBK0yKKNNIAqa51k3aOSKruVVMYqWuVtwvVeTXiTQwSPDWqJVT
ZXPTznOf5bTQs3Cpl62FWhvHZ8FoR1O0Sxb7uxCHAX0U+/pnoXO2Tis+s6WZpZ8xE5umHNH6jg8l
pH+iXVHZ/FnrveJN7GK3XZE3a5l7ADGvuhCVGkcodgyHDPnIWcjK3A+aXOghM2mstSEaRkrgqQZg
MxXDIzR0fLOIncHAmIWRVE88rV28f5webMmgmFybZl3bChTXbIK5X9uswpk6++Vii/Z1vCZOQJXQ
r8fwNaqAgKZn3a3InkfzCEjRomEjqJbGJPUQTRYKXF1aBqDaj5/zCt2KYEg2oZ5j9rib8etzezXx
GeCGjjteDCB/UsybMIFEMwavhCVd0s1oQMxYMk5AgrNjAvLYcFByTd+naIP2mTvk2w5ZeZbnMwnw
RUgE8GH/79Cn5PQsiJluWDiQEB37zCA5VrnFVgAedeKh/jew1nNjE5eRtlbW9aAE3lOj8iSmiIIu
XVy/Yadj8c0rmcBF65YJmN0UXxcZI6Fqi851mEBSS88xr53afHiryxxUYuJWD8KZU3E5jTozefqY
Zx8riJQ00fr01AbVN/UDX0HEweHLDAx32McSQsDNzOX4jWm4tsrJrZVBFBdRC5PgvaCbdnui5Kd2
ujWXyarCFESPJzIK5x/dItr1z5Ejf3e525+4Mqbro90ducXq+sZfDKhnuzC5r8SvTNGEKpqUGbg+
4vbW6H+NiXRb3wTBIHnUk3QR+uPyutWLEeLM6uRKGo3seBcL5CPW4yjBv5rdZ/9Gihan6a8z9RtJ
dfaB02BQhvG02w09EvPYiOdOzPAMnD7YlQ86HX0O/bDLohJQPmgrYr5NdbtkAA72MxzTEy/73K2/
WOM4W9HkIgZUa3VWYUXasl6nrvpsOcYuvqU4reB/vf6JLrbvz7dvEsVP2kCiHWGsK5aUdxgmXGep
Bp+Wu6350mQvfnPXV4B3j9nMOi+mKGfLnET2QvdzyGzCsoVGcmNiprObKcTNXf7fDZizs9FTSxTa
ycQoQFkD/tYcNSOAvH/6yrPsKrBUoi8ch44pc1ug0lqHm2G4r7KZ83MxYJytdOKDunzQ1Obkg4At
djA2svIRlSVUZwLWr69/z7lNnfgeQcMizGOgEWSJkswAdZ1yrgo2t5qJL6lbBVyVOW41gTQMUB2L
UnshAJ6D83rmhFxOM842buJArC4daHu627Vbb4V4g5raCsQej+zd8mpuM0B1lNvhcx7zdNlzAZQN
6jYdAoWTWyGThNFIU5GhqwBaGvYJA6+AZfn6x5qzMrkBmSZk1stR7A1MtfJ+xDRA70aQEPlvZiZp
LRcmGqENFgNee0jHUGA1IHI5860uH7yvHZuc8aDMgswYG8CdgROFnLKbKU/Xl3HZC39ZmBxtCbHk
IKQAo1i9Cqm21qlPJJo8dHIdDOtxMXOTLidfqMb9/xmYnPMMbMBtnfYASy6Hp1Py1W5OkTpw4s38
BOPpJH8PMV/GJiddVdveBJ89jkIH6Ryo1NAkAe02Jphq4gQl3EVreCKawzDOfLUp02TCmBhH2gI+
VX1q2RPV5x6Jl53FX+syJ9UWK0CTHuynwEgmm3S4LXUfjErvYIuaOX5zdiYxM0IfGvIeqdwPVuom
xbNfjhuq731tDu0zt2MTz5CPQhIrB/ajKzqnQ3G0li/Xz/mchdPfnwWtlLehUSZAB6sUSCILqqf9
HCp35ipNW2O87goW9MAGZgEGuGJ3rKESkPVuPexyNocPmlvPxDNUPK+UJMQ9aiCqiPlOH6z5/23H
Jp6h19sKWiw58Dig6TR/ZrOo+BlHbU5cATQza6ZFBT569qsfDk0C5aTh1/VFXESDWF/+Ztpd0kaf
FULBR9GWoE4uIQRgi8SOF8nSvK/Wtd3VXvk2rzP9NxngX1d02mICpUPdV2yIj8HY/SgioM8byCey
0a6p5iBhejSM5NmMR8c0DbsWczd3Zm+nzIsN6vqj6SM61eCeQIOHoXWFib//FgOnTIu+GraN0OFf
c3Hool3oE9tic8n03FImvkGHbHTFYmCjehGiWAnBJq66efCvyrxfB8WaOIiiCRiqVDju3W+wWYkR
R5gDAPb6gZxxqVNF6JY1vQZlWH2vgC+uACt+JB0Q1WO2d5h5Mc9ZmngIfUhTcF7C4xXagw/2lq6H
cgHE4iDDNbOmi1/IMpBSmoDsAlT7p2/t0qCnLaiK95a4TTHbogFK1o6zWKSL/vXMzMRf+CGeVLWv
xEfoRx3ZC4oA6xT3+K5YJo6FpxyQ+oETbvhcynLR1Z7ZnWQRRt6iYRMhCQtPeksgJ+YlAW5sXEfl
j94Cxgwjs6S/UcZnQ9ZuXz6q2g14Bf5NLP76FdOkog4qNR+IgU2GqrcJfuCK4Jekow1Z8//2PU36
5/cEso8OAfAfe13dFGrnKvKZx2zGiHb6XN+Ss7MFTe513MS88GWl73V/8IaRG5CBMSpXNuATGiDj
4xO9RKdFf5WdxZZENX1w3Vf3jR6uqyRwdd+6aYYeTaZPAcHu2OodJcgxw6q5MU542z0Ty0JAAUt+
Wdl9+ME75pTGlmUfSpJjSCd3qbrJjFuu/hxJ7si4/WGhaazrpkulqdi8qHcmI5gKFtYdFM8AjYRI
RKdmzFZaP3aCjGe2peirf+EgzrZl4od8E3R0KK5BtcX4MGP9USUm5HcNr4gerhu6mByfGTrd6rOM
KNQLPdFYGx+rwQSupd6NQHR2BnRRi3gjEu722eimEAW6bnbGWZgTt5T01liBuQvvpmo/JsdKvcVo
+HUTmnHR952tbeKRmogWNOzgKhri3+bsdJrMZlPr7Y3Z+TZHO55La9HiyZOqoZ3mxn2ZNA4amO8g
ZHW4BtDshrTM7aHdbQb5okdXsynJsoded9wmTjAC2SbVelXjBIIHbBdE+Y0ZWL+ModwOXbKpGmYn
TOx8DBSwJn9SRowZUsUTFO+c6jHv+20JUgW/DdZqqj6UHE1FE6PCCeYqknClRo/JSeASw/N+MdwI
Ui6qdgC9GRIYEjtjLo60PNB4qVZrEX0ogtm9/0OtcZH0wQ1JsOp8MHFA71bgrPuoo3sB5jTQa7d5
TNecBo6WYr6JZ3cFyIeHIdtSIR2acej5jaumwXwQSVxfgp0gxxMaku2e5WNEQkgUy0PrPVbRsoEW
G5TZ6sg6ZsRa+LFmR+IVQw2uYak3hWIsRAIFQEYetayHnyrI80BMuwtqKKe264yHi7RJHo0hPeY1
dBI06NOW3bM0ak/3yQpsWhj46jDZPgTr3rxhLIGDDwBFZjctYnTLWsgvQb8WrKQgErIhzQPVAGVX
gaZkrFsngvpS0oYLRl6ahi1jmq2U5H6so41ULLtJA68eIN49ROAWKNwmBhcuxjH6EaJvnD2L2Fi0
1iGjdwpIDvL6p96FbhyHNisjGzdnCdplmxFrpeaGU2SaC7IFj5KVrFo7lkcfB5yM+YGDt6sO2cpI
8dyIlGGbDdmLpoxOSJVNKXpmDxAgNpXM1mjvySBZNyAPGCEqm2NycWwgYrNLGzChFp4syerkhaSy
jdq3Bip0YExIQd+lkm1ihi66eBKAjuyoBZgqfYzLjWYcIGygyhs9OEbBjigfVU43sb/OkniphR/l
0NhRAIku+ZCmq5Jg9d1PvPjsrn0qG0BobgITQMmUu1C8kv59zDetH6AF9WopH33jYTLEjlCt1emR
i5cE7AZAc2pg98q9qNw10VMk7iR1FHYbVi+a3JjFT2F5olgQbfTG8ROKKUvQsO4M6wYQBZcUzWL0
vdxamtoAOtFkScdNX3vR8MrFB5h9wcv8An9bNT9kVWxliDSQPXZQ4OrpIU+Pjb9UjLUCCiHZUrtK
nqNmnwwQWNYeei4XGdDerQm170JbixjytYMKqNedqRV3Go9sPX1nHCodJLGjukOFIHXN5pMAJEWT
p4HsS8wIEQhUxEhw/Kq0tf5hHAAqZ+lqCB8pZFtatBELkyzGEvIEY+2l5CiD8KUC+wS+YlD1yMDv
gctXGkiiZU/+2GLEoPCKFvRyqenI7i5RXtSEb/LBdwsh3Yh5Gf4Nhjspw1T26Pr1sQ3Qp+ozTy+p
Q6AgnN9Irr+BfMGp0F3twghlosEOw5cgPRpizfzSAQJ3WSaVN6jytQ+PlbgH8TsOab4XurpLlbcY
bGyCxw/UNz4jEEDHWgNRe+isDJo31sKN4IZM82ev9DcgE3Ezy4RA0KvFbvUsP4IYH9I0QKsNIzRw
y1XCcUYNhllucteqmJHPuct1VHo01L7lsmXM1qAyGaA0HQ7vrUC9OCpdJbZcnf2CPjMwweDXTyyP
5+IkSWiu0Nd3iw7CcEm18NEK9/MCEZG7RlO5UVavfNF6LCwgRQQKvjpyKm4sJeiKO6YuRuh8lFlt
CxMMlflwL4xkHcfI4fAYcvmoLsFEvamGXyLZkuRdh/bo2KtvYQdemLzedlq68tV408Hz1BVd91W8
82N2p4bDMaVLiaknqn76nKIlCpebDneNBa+aGq8NqDgl1JijPDoW2k5IdV3nwZvwuWc0/m1D6KFL
+Fb0q17wo6FA/w5yqyWmfPrIU4vIGSv5oTTgiCmPoUzzE0ffMk+fGg3hqiBoQbOtr0sn1uGAy2hZ
VQYoG0ElWM8RMF56QQMLDfCLbnLVVLVJnpBquaHXKo2P0ZMCnb2V7kCXclHeQG/jo1pjpGNjvaoz
OfeFJOEPm5MkQQjK6hbzZUe9aFegDHQFtD+N6Ol6nnAhS/jDyiRLSEyzT0e8afaN+qD6S0NNV7wO
0KGZsXOpGPCHocnLJTVjPC0xZHOsG2MfgFAeKa3dgaKj7MDqNzyHEoBFYAfzWFvRuZLr3F5Oni8D
ZeBbMAJzX4CaA17U06pXv2q963t5Cfx+vkY+6d8nYUm75FTw0FO3+VWuMy++xxwuddgxvNNXQWiH
MyMOFx4Qf1icVEGTvq0S0qbmvpSjLbWtX0o75sPSL8E0oy/9eobf5cI78A97k2dRSMu+yysclxaT
760B4iR5vL6J9FuTEo9nldITxxnnmvZtCJ2YLVV8tPLh98uEHhBSoE2Zl3tRG26bv0DdG1rB5oMK
6iFVS9cdoW7VdIDJgMKcZY86eGZ8CMfzBINg1s+G9z+TJph5oXx7h09+5OSFEjGmKInSx0eFKa5U
qm0hfUfT9U3Oo42JBOH6pnzb9om50/k+e6dENCwrvUWfWEdqZWA6x0pnvA399hSamJi4G9IAdk4Z
6ulmj/mqRnkn7IWUEqNWEiG13FCr3siaYuANzbmoy1xlYLvOgKhHK+wQgnZqbi7TSL3LuvcIX63f
kaiDlhEiYwD1qLxxIqSclXzvrWWpg64z+HV9j7476ckKJq5s1HpSiqCJj+au88BQ4+X7bMnuNBcF
4nXqlUtrnbxft/nNe05MTpyaAkgkkwMufD3mXoyg3aWYFQd5XkkX1y39Rhv8USqYmJq6sLiV+dDj
CGjLdo3sf5Vi3CRcKat/Tgr5p6Xp5LumEppEp9YNsvzuSW5Tt3DKGw30BfWtskCZblbzd+7TTUfd
OcTXxrDCdYrXAgMQW2tRLfNipbu412CFkDuwZqG/8z5HDfMdxz5Z68SfWU0L1i4T8BWNK3idKbav
ovliBjswHCyLcWHggVUG7ywCMjsNX0eWYcL8WaspXrbvigDbY5q+oU6kuKVaeFU8U5/4FrcmP29S
HxoDNQ5CvwbOBQNcHETTahJCPXF5/WzNeJffTHln3mUgEam7Hh88VlAUwHssLu5mLFy+KKDt5ga1
qDkdSJUkBKem7ASA3vxVLeoPI+AghqsWat6cxk6UQ9lZmiNCvfJQ5HunlbyXefDel/VtWYmjaA1o
B/vtduTJiuq/dPoZZ9CD9KXbK0czqBYd4W9146OGVaQuiCyPukmOAkB6qpiej7Q/bJoDpne2KUZw
G/JY4WmXyNGtQnSt29MYoJGlTi59d0hP+TkjP4wm3vvqs0x+Xt+Nb0H791f92ozJoRv12pJRCQqm
Vv8IM7IjVPlUlHARW3ytsOxGNeaUzy5/4S+Lk3MU6cQfR51i+xvw4DWHOJ8Bolw+qF8GTj/g7AjV
RqpVhugjDCpJkCn+NIL7cI4za87G6e/PbIw9ICFpDidBauUuBH0ldKdWUDawr3+d71nc5POczvKZ
nQGAmjqjgzi2nV1atnYs18NtsGkIEqwF39Sbee3U75CAic1J7Io1GuWZhg/EUkffQJ+62BEHin6e
uSLSaWc97t9kWV8fbBK5UhTnqB/DYAaX6xHwgL2pC3A9OEWwPpGcSoc54AEpUPPw/MYDNsELcnsW
GTp3MCdRLTSFrkV9V+3DxkLJ7L3vkzUVYbbOQvMwWOY6pP5O0fz7sI1fI19b9KjMYtS6vWG+ua67
dD20hk3AI29Z/sKKxMJHbbAewZTkxysLurIcemF+Wthc+TEAaYZ0EDSIIwramM1vnB6MB1pD7vpm
8PIYpRi12cYxcQw/dYGhcRUoEktZLliuP9UW2PKTbKZQyy4nXn99iSnMsEorzW/DTNtTBkYPdbzp
E0Dzyu4wmCjeVS8drbFgPCX0YhfwQ9Eh7U327ZiAoeln0SrAtlarxPAXFFtUmj+K/o6R44AnO4e4
syneGD9A6sQBhfkvaha2yBC5zPBdp90yz4ZbrT6BQazijbXKj6ygh5qA51Yimb5+ry6GAMMA/RuD
xCNjk+srSqENoM0IjpYsIZ+gPzFIxGtUOgJyp9dNXU6WzmxNrrAhA4L6HkZJxjDdBH2/DhvFSwbr
rh6ThQKJdZSQnH58TFp9ZpV05kRPIZ15FYTw5aW5b8tjR3O7pY8dezALqP5piSeyX6X40IfcHUXo
WvKDoLIK8Vc7y1DqzBrUvFDoDH/EOLVqFthFnj8K0Dk6mXwqzDlmk5lA9NsrnXm6JgKvv0kbc++b
47rpPoKWryJ0yBkK50b7muSL699lbm8mYaiMaRxBghYTPuCWziEyBwXZ6xa+Ewv96Uh/AzfPl6Tm
6uCPWJKsMkzR3g1cX4M5BjfoPUfilHWvpQT9XXTbJJ8UJa2o76E4GtvhOC6GlkMU6EXJMxBfg4ux
7W31JPHt+2sCBVTv+k+9eB/o172f3IcQQ0FoqVTxMeFo2xEQWph7SvCEzc2ZJ/Xl6IKpMM50zKtb
39DxXRdirFsRR6UBu6SUUPYYdk0JXbgY0axSFqb2AeFup6jJwhDGfVXNobUuvpfPfsHkQiJKU/R4
kPKEoBYuFGDkwwGctAwSGLJ7pP+8sXc6Bmf2JvFUSVSh1gBa7nUKUmkcZMyUHHVCF4r6WSnPQ1kd
q7qbyaMvevIzo5OYGnHSG2gOaHsS3bUA1ahVtyVajbvbrTj4qwolWIm0nLH6vbI2WeskhspKzUwt
T4JjZkA4mL6bolz44KYqsgiyznLJ+/JGJQcG8S5T3F0/xDPfdRq8mOBgMz7daBV3pOF2qwrbQJsH
mp4uUs6ZK3O6Et/ewF8bPPWtldpJ2mCOeo+GBYQ/IUzJFbcaP6+v6Tf+5JoZ+mcCWEZyyDOGolok
V1x97zHiLCEq6he5zWKQaKAVp4LTRxgrCu2/fLBsAZFMAjIqNL9aeaiiyO6tH2aF/BF+hCS6x01w
GxrbigVuob6c4PBKei/qxwwDyYqONlV0q2nE0cLazoJ7EwxBEKxhSAAkDW1h4D+pM9fUB7QQIscI
PvrCfKn1d0QMp0KaaunvpRktlR4ZnDYezDzfUrbzdaDJatXJqkNvPo3JVnaKMzarBID0EAAikbzU
7ZtRgx5bfY9alP6J3Se9kxmLPti0OchQRzSSQlAQaPFC0UzMyaMFoploylV3EGDFS5GoR4PF93Gk
enFPMSjmY9xDLFUozbJoBKVst4waDVyvbQt5rhFreo4rP7KTRJ8L+vz0Xa59t0l4qXkdl1wCeWiG
ypZXZJXG2gZkM3ZtvAVJ4Pkg3vbrYM2U9l4zmuEkdGiLgMDpo9IBrVEQ/dixX7uZQdycPEQI333y
xqP+VhPNBuM3izIGs7rUvZiAxdZo17o07apMV5mWLnte3vcUpAUGzdFH5YtBf+XjXWX5G06se1Ie
CGGLItfd1IptkVOvA6sG6kcbrkRLQTvP1A+ZbkGRRXOSGo2TIltBjeFYZM3POGxXjTypDBYvTdw4
dFBW0bApCbgsefEzbiywW93KwndVeqzAqNOn3ghifUp0R4kf/Sz1CGagUvB2RS3mDmMT7+xxp7VI
84t8I5mrB4gNsFILtI8UHNeYuw15sNBmzsdjmbzLofQiI9gM4QDurVuV5LsEMjUaS9ZFj0HFvF76
kBpKcOLMQD62RfvQU7JLOgMiVHzXEAjKUvO2B5VYjyZiiDSwUBasf9b8xKsKyw0riMmjiW3dD/Fd
XeK9Fb7J6k6LdzLbJO1twNdZcejSt5xYUAzwU9vMHk69aD8CrlDtV2ONg52NtgnJgKbXwfUVvXMU
Zsuq8wb5yhnERmSGWY0SjTGw4gDowdX6FhCcTRPFbwDJb9pCuNfdycU4f+a0TknRWUZiQg8ElyrR
9oK+Jg1eL1TNbmPA5BM2Mz44E39+V9nOLEVRTbmkMjqOixoqLv8j5qyXc8Ojc154EssxcpKLgJbx
sSs+8xOiAh3vNvz133ZtEsAtQvqSjqG2T/QABXb6lpKtiadNBs3X65YuJsFn32cStSUN2twcEVTK
blhDHckWxZ6BBK4bg+WgjIs2b2amhy6/Ec5MTiJ2A97iGOK1oMJmv3zRefEYFl4L8WuijF5Wow+X
BgikfkhuyGjQxYiuZwa2napirhqPH8zIkScysqIpD+CiajwUeotuqAnK8hovCC2Bp5DqIqv+MWLq
z2RjSuBVF4KQNsNprhL/h4jFTUrBGN5KWwVMlIHQoVLlitG5GdzLFWJmcdNCxqZjnOnPW6T6XQgk
DRgIxCmhA99znYOjjMqjmo1vsVRcxYBPHUGY3D+1jbJsQuVDkAMPN1Kdmxy/+Iw5+y2TCzAGShIn
ogX+qMD4BOAi6txb+fID9szE5Pinal3F4OiIjmopnNgShxJcn2H8qrllZ97kBgdwa3QEiWYyrMvF
rzPDk9ugtUNjqXGPtQnHX6LPbaIGYYfvQHlUJwove2icdg5sObehk/vQK36ctiWqwyVY7nhs2UBB
zrzLZ0xMoaNVVKSqaWFdLa6bTGyGSZjrfuT7kP/vq/HXEZ1OpFRjohLdVzAnrqEJZGg2o8DcSXKP
t+O9ZQ4Cf9g8CAVzRYYCdYHR5SeQiUXcFGDhkvP1UH7i7WqPHVQB1eex28RgMwzZp25QR+WE2ULj
jhrNnrbLidPXL58kvFahNnkJspx9uO28YNUsS3xv3bY2tTM/AadefjN8WZukaXj1VjLpCTnEa+qE
JyRFbuvr8lld/m9euX40b7Mbt3q+/n0uR8cvs5M4HFeqjtCFRWrL0xLbFV+eellz9Lm/+9Pfs9Av
OxNPZbVm1CsVejZZKew+S1Zt/BgD3tT8APsoYKVmfS+qwkH7dM2GVRINS21svLDZUX3ZMeTbPqq+
FBy3d7zYAni2bIol6Z983QffAgdo84SXC95Ns/Xdlh8AxYSw0Akq/HB9v/7mXfm1kImba+ok9ZUS
aI2StuhJ4C2CrLDGfI/NDSSg/toM9yJ+7XML5dFZkr25UzLxgBnVNVwXbOMAPRfzV+h04MggDp5W
0kFBdAsqFXdYhcvriz6t6drHm7g/y6fVKAr4XSMMV0T/tARK4W3tWsPqvxmauLw6GqBeAO77Y5an
Ts8/jc73uh5gz7nOzIzjsyaYFIVoHWekEccgAi7wJoh+XF/I3xSX/jom0zEbIKNiVBlOs/h5sUl8
iXhRrTp0EYsQffCwAxWSWBWFuUpAQ1aHmk2SORz97G+YOLAGpI9JaiCA+AlIske3XHDVIZ76luDl
ucr27dykzFycnBKCVxhgsUb49KO2FFD8ye+Lx3yl28HhpNppvdJgJn79Llx+O5lfJW06cSuGL9HI
bEBXw5mKWj6UswTItFTQWzCvyD95ueXydgCVa7cFTblBnxiq/9c/9eWm0dlvmHiEquzJUGKq+SRa
s2xus1vNKTYoe4AZHxDycGF4ul2sVQ/8iM3nODpQW/rnGnmnKHv2GyZ+IchMqfMSvyE27gIQuA5N
NRfILxeRz2xMvECaYl6uBI3rsR9VSBZHQIL6m5w+ZmJYBKrlxTnIsXvDHRTf7Up0jSmetIE80DJy
eWEsqImCTm33cW2njUSVO38A1n5rQCItyhPVlkO9Ygpd9Wm0qSFDWQCuaoklQI0e75UdijtbMwLQ
x0idRNY3atbuJACWA8dIRm4YyyKSqEDoTofjDSSw3mGjMTFSEbauW4BthL9pOfF8cW9Fj7GFdoce
Q+uSg1rCQO0bZQOdVCji1JuABw8jmOas9kWLf5VZsuxjbdH6jwLA0w4DnKQsQZm2SpQ3wmunz5b4
7RvoB9qVFXtDlzuMpTe60O8tI1gkfucpJFRtFvZLndyZ9S5uhhtyEthD4zlr6Maoc4Q+1LDUDdU2
oYaqCUbMYsB1k20NeTCl8L2IZYtRC7d1kx3GsdoM40uaSKBRFc8qdbtuAmCgAB7k96nKAOm21toY
u33DthFZshLvABXUYWHmJVkGTm/uxgRzQmXWLS1ga6NOOUQV29WycEcrd4ICODFVe0vU8M4Ais6k
4AMTEMBrrGdJ0o3Gm7euBDGfKTYGUe5Iq72c8E6gxndq9a2D/Gcj6b0VmjeRxVdZghhdQ/ujVzFm
BvJqCk9otbZVcSc78Yqj21VTDF+S9M4Pld5hHMPzltxUEoQKxQBGYG50GLaBwJ6mftYBaRdA7pZQ
SgRVQB10lZsJ/iBG6pVDuwiZ71ZBjzbtaPdNux9iqFGg3obGEUQx9NvRGiGHc6tw8GrvGlrZhRBe
ZvVuaIDIGtB2UGEuoLjo5aW+wljCz6o5SAW84BKt1eYhazYFSZyMp1tdFz/DTtty9LKAdGbHotYe
ZVusQSviaQQ6gFWI/53amdat+qB81iVm2pnq5Saa6OO7n9CF5oOFpo4gXj5iADR67TRriTrSv3rE
fN1fNvERvTEE/0fady05jivbfhEjCJKgeaWTl0rlq14YZbpAA3oH8uvvYkecXdpsHTHinreZ6ZmB
QACJROYyZmOGE5yo29eNT3fmZrxPNxBVLbbpQ79W7m9Hxqu55cWAs4BhyYkOlfx8OJslzhLFQ15q
4cQOzfwBrKpEeFYHD8S2XohU12+hi3FnWUTeUK6O0+WurUzcQ4Wfrxok7vqrYg92tOiGfDWX+B1u
jgxjQI5HZo9p1vqOk++4XzKnvn6RX4wwgUMvSljSEOc56VDCrT3iT9LKyUreoPzuKWvgAxZAK0vT
mWUNFqcyyUq84xNQCEFstBW+AM9dnM/srdPnEP5TBQMJC3rnsP7yUJ899v40H+bKC7vwesZuyqZC
VPTS9H+I3kPbFIzm3SmvAncESUOVV1G5UVEqMeUHkDwa+ZCkT6xdwDCY0zT+SU5+B54nmXWcSL0g
xDyp5AdiCSutZHvIYd7nLUi3lTD+1HFl+Ca8GnCfvAFgcQiC5DUD6M+vWgU2TNVU/IabTqaIu4B3
zkAU1OLAOIC7gimeTYuvxsmcVKDwG38zusvZMaWvBiiZJH2kbWdrRIApsakFQc0bf6s/c91wZekN
1W2QIcrstcbkFc2FQhicBGAYlm0UdVuIblUqh9x67JMHgnaHOgJlBxvuUpyoRnFJUltPPij74NB+
xVs8Me67vrCp9CzLa9GfVZjANlHgKum4llELszp6aK3qh1hPYbQtqwTmXWrrd8pwqPtwM5L6Ta+L
VSXkD0bJUuSbsvl/FsIiBCA7VQFTYXZ+KDdhvKrF3amzOk9Sxl3EVibJtlkdojJO3Sg/GUHnm129
lJ9e3QIXI88OE56zLQxXww4md9E6Zy+IgY6+B3HWLZRT6AUODOluB93r0e9iyNnhkvQ0QOkt6vCi
j9Z6+PA/Q4LjOmwiv9MWA+D1Gs/FkFNIuYhPgWFVY09k6W7IlXtEqtBus2xN6xYajcARGgGSYf4S
BK2t9dm2yqx1CdhUAB5Xjn53M4zrRC/3DLkBVZtVyCJHLogtKz9JY3lQWIIJAAR7op+aLJHurz4g
VKrLlFqwKgUQ879/eqkhY5S5FCIUAb2N7tSKwNDa8hpUnoHvQiPTWfJCu3YtXg45uxajtiGcVYZy
ygD9Zuj/wIp3A91JODsZNmEBOHXBPgQfbmFjLAT2v1j3i1WKAgEX7QIE0eoVRiLFJvJY4kYr4cgw
QVTqlTm6MJ1a2o7XZnvxMlFnL+2xS2ODR6p0JwLxkAfAkihW7jRhe5ZzsORgeNW6jdScSOaCXefA
qKZ1rQaWVgpYca3wgmpCxAhx1ITpCBnpa7NEW7iOd/69X+cGhkUYSapcoEXUb/uf/L5fTQa53bZ8
6naIne5002Ze6ss7qFDzlbnwia5WVy5Gn8WINJdaRRcRQ3HZWhvjroEcSZPue+VpYQNM/6N/wuDF
QPPIYPZdrpdDhL0uO+Fb6ERe6oxHY4W3cmjHC0Wjhe2mzoKCPlq6iVQf5WtZ90uQp8vl8Hr1013c
sLPAXidKV/U1YBzguvrELVfJSjAbKLZq1/rppnzM/X6dBs6wpMq8lFTMBU7gciYGAwKeJyZ1W5l/
ZtVdKP5Y0ZZHhmuEqmd2ybrGTrfSJQuI6+H2YtazdcypVlkhE92pjPm6TuJTGdYuUaGTg2GttxKx
MxWSq6EpUQAGUQsAuQzQyLt0owGNkCZsm1nBKehfavB8QfON1eIo8QjhLgStpRvdIAfTuljSX7u6
Iy5+92xHdHnCOzhjdKcmfxsmCiSomv8/W/xiCPrf4XzMaT/CszY6o5/A1mSNYwwTQge9P79aRacl
otnSjGaln7gG7WtgAYZrPybeV5+eb0/oenHpYkKz+wmlLCOUeuyzzs825bE9AIoP2VY4OyGEb2HW
1dnCER4cBlDj00BOXoXNu9k/cyit3v4p00j/RI+LXzK7tsRgZhUPsHpAmNmh9tkbuL1k7qliYykv
t8da+q6zF1yXV3o+WlkHeTFIpyqgWi2ZAE0b4X+fDdh7/71RVEkv4X6M2aT1ZwV0PgsG+NZ+3Z7G
0iCz8FSURUJLwC5OdNSdyuj9FPQOvHlvj/Kv885U/PvPyhjy7ALJMYhUjQqi4LZ9RnbO1pkfuoB0
jOomctQtcZiDGlmQ4pUA0exi4dD9leO69S1n8ajMMlFyHlgnPaXnQEBu55yTfZi+Z5phq1LjieFe
H9+l+o/WoPYwWmuu7WPt1PXxETxGPwLGpujEiqfgy+VvFfmQmtiTejwbzOgcKJCdkPpz3CouTdED
VFonTq1jw+B0DhmJFLyQmBy18bXPnpV2PDSD2JjZTuNfSZ+vsnE3dudBegmTBkWZ3LP0s0VRjWb6
tmvOBapCTf9TBF9WBPsgHSIG4r0F1otJECsthGan3R/AX+y2hgKiVTg6UFE0gTYHPi+SdzODHUYI
bWMarZiKym9x0PjBHO9q8hGX+1R5bppvnnC0PL9L7UvRH/ver8E5p+gDjOkIcnYgmwsrcvtahDfB
f2/uERqXkAzH8ckB5QJC3gmhV6B8KP0Srvv2OTXmENpaIwHJOZ7WUK2tUNwpqqUX1NIRmkVYVVLz
sgua6IwMyQsMlPdI4TK9WvhixJjC1z+b+PcNI88CLayQqTSMVovH+vBesRQCMNTcD0rxRzaCfR7S
P0ySfjSZxHt4nwwrzchHJ+OWCkHttMNFK0q3sLKTNaFNNIUghTRDttNzej/Sbt0OBOhHwx91/ZMq
xIZ13mcTUPRA812i5OB8o3lnvIVa7qto88OHx81TcVRIv45bFUVumKsCuDjZM5owcewtAkyH5NPg
oVAfSvgrRpllF3jEFwbfAO/kBM1DHp2U8aUC1KumPw2KvS14G33H7FL7idTPfljreuJkPTzRp5Ly
OxtanwDkPjQ/IysBa1wX0K8R30p0XyprFV5WbY0BUBJi6lOM/5esgeRKKVCCryO/xz9xWvpn4PAd
NFXg/Y4N2VgYNgz2cfgsDOAuIzy2rdROoGsWNY+F4G5aPhcWxDPYPek/LOkPUX5U5VVua3ugil1B
wGkMNsAloBVgwBousQmMjXtrl6KnpkQvSolugsJcOLohdnwCPZbB93CAYMgYnkm3mxrBAXmqjV0c
hnap3xsJ9Zj1lESnXvvWx58EWlKGAI1y+ASR12VcXmkwByo3HZh0Up/Zcgxtrxb+jL3uR3QbV38q
lN20j1CMjqbCgbZca9gtUg7bXZT0B1yLIWQzzIw6uca9EipNBtwDGKzDTGbXVgcBkmPCCsek60ZW
XEkuXIvvRg00HvKHQouEc92PoUFaxedAsxau8evFt4uNPrvH42jMCJSkpLsMtGUSHpVEf2qFspbK
fZx1Dhtj8JOB86cHzYQ/Z5osqM8ZC9UYeXa5m2lMYsWoUf9gxVqEhlPX/AxvwEc89WRbztSvHBxS
JxqtxrFAREWniCheLmCAqifnomjeeNT6FuvAXYnPRZqvuPqg98YjbdiJxt0qNaUVmggfORf7BqBS
Tex1YyfwoJRGNEjYu6U8tMJwjPDPX8hyXdjN+Mb13knh4UDLswzVEq79qcJ1iKpbQxS/Rz8rDigU
3d4740hqKOKybD3y2Jn4Or3+mo73PTmYubYHZ+t1rHs30rITzWCpnrNTYr412cNkwqAEn9mY34mo
3LZKfNDFn9vJwNUs7Xd159DzqjNjonLenUDpem3aBzOkK1n7UYDS1tBkuj3Y1bf9xWBT8L6oKARG
r+lAFiOhzzS7RisnwXOjGVSvz6AHAtbZFF6ItLk96tXb7WLU2ZXALcKHjKGmVkt3ZvWhBT9xXdt5
vIAbvY7IuRhndiPA9LrTSllrgbUIoOEFiS+72xi7Gm86B3PL7TyACPeKgRG4LBN69d67GHx2SqMi
iHgr19E5rh5TPdjFkMJRyiV74cVi4ewstjFStxrH/i9/viz3JoTDUAiFh6vwqBMon2ADQsDo9gJe
fzz/Tm4Ol+zUoKLyaLQws1NcDRXkJg9gRYr0SIPqPpc6N+HMDnp4pEkvKl+oy19NWi5Gn2Xlo5oC
ranhiIyQ4uml7xbp/+0JLo0wS8ibsUbhdwiQSyQabvp3zVyKobeTlX8sTEvA0ZUOR8AiIWzGpS0B
H1ULXUl5BE90YTYLIeUvbvfilIOCzsvOSDGYAoK/9ihlucubLwOwUgm80duf7mpBFp2E/6nVzxEd
oQoDPdbBRAalHceK1gGqOX/729k56B+gN+SLVHiJ2IaoHirFEwzybIMCoLzwO6Y1upEP/i3CXMya
JbxIMkmOztD7+zLgs6m52TNxEOP8yF16Wy9tmFmoKRA/lahGAb2FfZQZHXPcWgvzuT6ERmGmKcP6
Wp890tAd04ZcqqIzBRYI9SIIeK0NB1M6WysweCEedVia1fUY9jvk9JMuPuFQd8MAPkN30i3wg5oU
QO5THy2pAJPr9TDrd5zZNdQDjqdxsGtx3J4i8mnonVfUhVcHxpfQ1do1R+Q0wsRGKYJ6dChPjxHU
sJBDyw6NVBN0EoWtEtI/cRmEHbCNBgMrrR2FbNyZuepr/V2WfTQR2AngXqSN34onFAu64l00r6n2
RILRsUK8daFxUhX3sGi12/G9hdlOGjFfsrjHqqMU+JUE2EF+x6q3qH+WyPOoK17ZuXr5WQ2HdkQR
8VQMr5b+kJqPmfXVauvGejKhkNhQy86br4HtR+0+EKFdjzV43iZUlFJHHt81cJwTE1CHwa7oA00/
knanFMdMOxYGnDdgRlkdOTAPcXUfQRDR0N5UAulJaw0TGjsKNjRK/LIPNqN8FOZPArRtDYuOIv2K
lA+eM0dC/zCpJmHL70Yv7RzklZR+iOFF0z76hk8ZfqHXUMk4VfgE5fBMrD9mnLg5y+16uKdl7arB
Opn4A+St+o7xHUzxNHQ/PXDrMb+7vdeX9t0sQaAWLOQsog4gxPmgdJLsqIdvt4fQr6c+v3tudmJF
B10dyC918NrpPI4SVQS7k4pTe8AOUy0QgCh5B1/eNtV8IxmblsA+NizsXDt35QvJz3r5FJufFYqs
1SQ0OnI/tzKXosOV4n0XQHc2Kp+lCmVMqXUNQIEivYDywKtgHyEs0irkdG1um/VPjlzLql/HPrSb
5q3CN44gGkcKYIihHZLk93Gyh1ecDXwYpAwNx1TxYOFQyKy/Qjye0klFYFeLjxhiH5UBdUxkGnAy
ceGFZjk07fEsoToevtzv+kxxTKE6TCd+wlSnSz5vf9arOdfUhYO0DeRtVH32WZUiSKKSoDc2IQMY
ClbwfnvT/iTvUGX0IIe3rb8BU0+j1bLaxLVdczn0LOPSa5OJmFloy4FUENWgnqRs3wwLN/fVYt3l
MLOMixAI69AI7qvmQToNHpiKh0+aAu8teZA4xoFwOeSLIr/dSf7/7eP+fZhdxOMyHmgAVoFyalzi
o1YFSauMfCfvzXpStkBomFQAtoAww6vbLZe4BtPSzS/Ui4nPzdW61lDQMJGUEwnz+1x/6bO3OFir
Xf7Fs2qzMNXrb8zf4zlbzJgkKc2h2As8ZOwXkIaM6HOHDQ59AUdRcle3vpSx9eXFHsf/ktv+jjxb
30wYWhYzxcSrQXaidfaQOsAsAlQP3NVqYZbTnT3/pOT34psvaNrC8rTlaosF7b1mk/npCv6q685R
/ByCmIvCJNeOyOV4s8xZD+I8Ywo1T+DhoEph+VGbQViTegvzmlZnPi9VU1QC8K5sWXO/DAirFX0v
CeuESjKJUMCJIHEUfYZaDKIPDJRN89zVr9mYQeMI12e3bwFGlAj0PVG2gnSKAgYugt24pFD9r0ES
Ku2XP2x2swy11EpBLFsnSQnsfhzBkw1RFU4cnshOTuFMyZgTyNhnAiZvwLHG2uD3PYO64qm1AtfQ
yUJeR6/tgcufNIuYEOrWrEJLrVPHPgC+XMnmeO6DCM/iIN9a1PrQ1dStMtPl4QeQKH6Sjk7BjxWU
ClX2UCLGDwPivKQ5erkt4PUJpIp+jiFnB4F3wDm5Q4fahdKWI4YtFJMA/GduIasOamNeHOyjlkOY
9aCj6hcKwy0hqV6TyilaijO3J8r3GD7UkJrIUN/kbwwG6aj28L0VHKzgZ1Af09xa+CSLqzQ//MhY
UJZQWvTM6CtRbHaveWQ9PduFow52cheum/vlC+R6gPvdtbOT36sJ9o6hKSdab5MKKE8l2sfA3dZW
uSFw2rh9SK6dxYt1n4PLUA/oUBjXlZNAcZHqBsRcxhcGUcHbw0w/+sZRnPMYqkDRInDfrFM8lL7W
HEuQdCKVuxFRIek3XZRQzU6MhQoBnQ7SrWEV/PnFVcVivA/BiFBO3CpWqjA+Ndq8pUKOHVKGHwNE
MIO4IE5dRUh8g8zt4hai6KOV27DaOgu9gWm2CrEzaO6G2TEB3nbEDo9wqXVtlNqhwjcVr/dVW++h
JAQd9NCTdNhUtp3LzAjiwfswV1eQ2j0WvN7WBE0erXFbmaOMRlXUwV+6VtkZA4MZswDLeniGncwq
zN5kwFtLMMHj2C1VqCw3Pz0VNil1p6t/xgaUpiTeVHXr5cnr7ZW6uiEukEyz7cchBJbHhd6eEin3
Y/NR1wJv0Szp6vV2AV7SZ31TvFKp3OS4chS6i7tkR/t2Ddk2jyAiGOEIVxnNTSq6EqiMUU1d2BdX
n3qXw89uII4gmmiQmj5p+bFkL1Ke3en6W1dkq4S9yaxfjZHi9hRLBxBZF9MN4wfL1G0TPphFKDvE
0BwzTz0KjwFagwY/jq6uJBva6iuTigPA9dghi4jka49vjeAbEEpxg/zVaLjYzgmIhEVP9AllRnwI
vxufwpYQjdidtW1PYIpDfGfhU13bDpdDTvfGxZBdFaP4lKrhGT1XO6sfpOobfm5LoXY6h/NzejnK
7Ikfm1VpdRXFxODeDci1pwDhBce7VdO/WJH8Gau7JHqRIWnPKXBe8fPtPf+/ZNP/iblzwlEVlMOQ
M+yHLFZ8WF9BYhQNMw5ORl0+ywyWCpq1l4tzDNgEL/ZV+BG1DylUQ9TGz9QT3OGTRZvBhexl7hfU
aEGWxA0iM1UQRajLDMUdabzqoPHfwUij+7PwEa4t9eVVMP35xVLrQwXBCtAb8GjqXDz5vNxJtgjT
f2p/av3nD1yzlwidirV0M8xyIQvKiWUr0JkVEei4jeloCdLslh+1Fopeol/3o7XiMAJNoaMHBrBT
J7Wt4DEKsuTZMD64uY2MbSg9xcDq6LLm1vCbEAN1lVyF5QXaaQWsNNCtgmuu/laZNRDJzSo3KbAv
ZPKJWOtB4udIwKj4NovQmzhEhgKSmzHaar6L1RSEjBp/2kPfgtgmEpV8qsyIcl00kOiQuvI+Vq2H
pDoQePPiTnB68y6B+EBYuIk8+j0UxiCat2oHSL/U3DbKbKs11B8pND307AyHX6e26nMZSbA09Udk
qi2EWsNK20XKOcmgrwU/bgMieaOWulJvuGCfPVlFdi9Y6akggCQmHGYANyWyz6bnSJJ81033mKsy
urvmNtM0r4Sgs2GWfi+XD4YI9wJyrBCiPVhs+s/5Vm2MPW0UZ1DZIW3qO6MX65bClUGHV4bmVrR4
rSVtpwXiTCh0rTT5qCrlpoxQDVIbO0VXVE1SkJSoM7Qybj/ZFvK40bB5uwAF5fE4NK81r4Esy56o
IfYwlXZhbmxzWB1ApgXgdOjEqqYjDxgRLgOK9N7IlhNab1HENiCrOnqAHt5obE1i7CbFmTyKjq0a
w/SszO2kf+ksecNZ7OtBeApFekD2tmp01NFQUuu1ZN3l4w41YVeBrTPM5twczXEBBUatfgPQIskO
pZSs1OBNGtYVE4ekQ5utV11awwMxGu7Uge9qtUcuy051C6ScvDW1tcX4nQX/T2XsN9TIPTNVNjLc
dKCF5/K42IxV3Nk6rg4e1TCBD6itmce8PPXqiegvZvAZVJYbKdG2h6lFX6lOUOd+Pj26IPnAzfQt
lbP9mOtoYajrrj3C981OCFjJdFcmX7pgDiPo6ceKp+ceyFcZ8CAltF5Ajd8UA1+xALAnJNLgDB1A
kXusue4x1uwyXu3CUfaDodvEofFVaGw3JLmbFHdF3gOZj2amVPpMBuvN+qozy4HL0bowSmegG0Pq
DgrsWwb9JzPZuUJeHvefccpeMgIGMyRn7LBM/ArG8kbbw3ejhApHvqnM/j5twkfWWw7PGtgNDH6i
aoDSlA+VBehHGt8PFo6/OVrOiJWVNegd6Z7G6gdF9MdRRaNUFtwp0RvUwb0olAriQRqWwjz0KCZS
406BQA8J1lTHxUzVNYycHsL4Pcy4ix6c3Y2PhN8XuJ2Jlfik796Zqnwnabg24J63EE+nJGJ+qV3G
09mTKojiNKll0kL7BGoP6jpwBRxdVoAQniN/6Z4m1+Pof0pefx94F9E76vBHZWoqoAhAJDyWting
754BOakNYCKe7g6+Rj0SHFm9kZFUQXNUfVuY8dJvmF3jrGi4numofdVeALkiUDmd4m6Qjina8B5U
Q5lNttZ28m6DENedGe6LVeDd/g3XUqSL8hCdXWI1NPp6yuLhFMXdLs3anQHT5ttDXH9U/H7p2Y3V
DaRT1RY91bqNXG5omy4j3hBmcG9p/NtDXU9UfwuZdPYGHeoIDoGCqadJx8yIO5dk+8iA+miGepT2
LJpmFRDZ1YdJWDsGHl5C2kqBYWlaR9bf+xJ1BAv24KUJ5SckcKW1MZPDgNKkGhV+PVXo0ZqNm/58
+4dfzyV+v9G0Uy52Y85aszApdoKFx90ABYVE++m1j9uDLKz1/BGBdh36lmYRnfGGtRV9sIfx/vYI
13Ow/0xDn70TQh5QUy1QRzahiZf1KcLjZD2eHiGGNZn0eKQqFvACC19On1Lliy8nsSga6wLnOO6y
u1TNNhyaFLRd4s4tfbtZXh8zCe+MdnoZ7+kXdDgnTSso08LgChpHNt0qrvyyZHSo/K27/xsSf7/n
LEAUOsh1SoKqdYw2TzQcRoH+YX/iwYsKMBPSFZ29NhEkL8y23cBSu7cHCE3a8Ayycw6H0VREzY+V
qOBdmdHWwL9vZaus0mBjrjOQ2UoDqngKq20Jcj6oH92nJW4sUMWxx41GQfWIPY5QkEXOpzRYPJ14
DNZMXO/eY0hh6Wh6S5A5TjvwpPscmOT4MHS41FGVIi1/o6m2CwwOwcJ0nQXA+KB2JYLQi9oEjal8
HVmFCyWatEMlrEdXJQDtqO5WohCrtoTVTg0LOH1YqyMF0O9TNHwPX7EVkSm6KEg2S3BoQuMAlyi6
CtXGgzHaqg1kX8JTj4/pUyAJh8eqY8HwKc3/ROMX57XDZFQjoHKqEiBK+ZdSNy5cJBw53xkqIr+R
26R/COD0I8zBrlXTVxBGZJz8gcJakgRwRQwm4jQ6gw8gRK978kGa97QEjTIMfX1gXmj1No+fOQiF
Q8dgtwXlOyBgIQw1LYhXqZg12oHyi8jBzw2huvchS6dRuqe6Ah2/V43vE+OnDDMP6drKqCyIJq74
lDvsK+mQ0e+C65DBM2yTr0JIaTyGwAEppEdJFGU29lyMwk/1Cbk4uIlBkP7CHhMmbnBQckQB7Hq8
i0nuQjwAxUbqlZQ4lvoNuzG3NtDCsnqn1UpHxS43JHSP20nO2ub4y1HFloAEXwQ6vL6XDXTl6QY6
o3Y4YSfRgpTSbV5VeHbJbqpNZgWgv4M4KUl+xR5VOXfzQLhW9FolhZOrsMzUIDvfO4bG3Fi8WUBZ
DpCSljvViZKDsPYj0eHU4Q/Q7FBztwGL3oTKQGXB2K6usHNhq5HQlQLTPSk/c8FXA5zc6g7qffFX
QuC/1rBJJdGO0UGLpA6bMFtr4UlrTVhf6a6aqaskf52cpynv/KBOdmraYoqRp9T36vBdwTqDsm00
ln6EQ4P9CladaQ8cQObyOMiejC9OB5THeOtyU3bz7DnMIvS4rbsiM+8ME+k+3L5iCacK30gUMNnS
7hT891Hcu1Z3LtXHLLmTyj8R3khyhNI2uCE90JAcXPrbwfkqqeGyajC766lRg/oRAaAJYTKvf8bC
dA9o9oWtzbaS0/vRHTSIzsmd+tyc05O+Xq6OLEXR2S+oRj0SWjw1+5DipPwZHuMLk7wKZLlIaPRZ
tjEywq0eDYOTVTGnF2IjtdkRJoAwdujbP23drfuSM4fr5l0eJTjzw0oeyCEYEGEzQA1vf/Oruc9v
dXB+O5WNYhBwYNtTNMU/SalWxqh9im4fADr0fxtqdkNVKA13smGE58jwDQArianZIRrOwkgWfJeu
6t9dlgOnZb64c0dof1ZGxqNzuM82kk33iRf9keAi6TQeMPlAW7rWhmxuz29x1NnmYRAcHMDdFKfS
s07FBsTFLbSFNxnaqIB8oPnkSXdLEkxXE5qL9Zvtpjgz+qaSaHvSKgTx8DuJH01wuSwybNK4dUUQ
LczyajfjYsBZAhtBAFfmITIoyME6XYULIof0OVo/SbpLxPPtTzp9sX/Si4vBZlknXAkgTKqhPlpw
7hZCsnV5ryzZxlyleV7slnm7lJe96MO/h16+I+hTQYlZ1ndWT58s1Iba+E3WR8Aenoh1HCEonPB3
Og5bQO+h/Po+yjDhxF0bfgbxsFCrXVjceWs8GISqqx0enAyXdgdri3HYGcLYVEiNhCTBp1JbwEBe
lVJUqaWhdQM9B3MOsxNJlWlNQ4eTkJ8b2BMGHQqiuuxz4KgJ/Gy5iNfASclLKp/TSv670r/jzvYx
cJ9Vo1VTWXo1Za6o26xGr1lUYyXm9f37O9DsEU+FpVZNZg2n0ah/BqWCjwYOTgu9tqRw69z0CwbF
le4hJGyn1s1zL8PQuCbZIa2Hjx7koz0Ln3MBQLoOOz5d1EhNKPStIVWbpechN17wEItcK38hzYNV
SdB4EqAIRQWDj14aw0onYq5StB6R5A8pUWKvsWClIxUtdBwC672n3VmGuWRPNQeYEEdFQzZG7ikJ
iOyATxDleIa3llP0uWsKdBPT3IlBLdHbftuJN0oA2xncNv9S48EfUAzkIB7gXbUmPLE5Q8Ug8dPm
Lp+kx2VwQ+F7i16N24qfIolWKiR2KPD1BEnzYGhuILUOQeFGhbhqDOZ70IXbhEGpRbEcJbkXokG3
D9rbBLQYXnrtYMJCpIa+1X2dt24GJ5HQ8FvD9AHFBroQas8tbL8KjCe9Njg2kvWsy+cSys4stGAM
TB1ZlqAKhYJ9j5/OP3W9WBXa4CSJ8KGE7dNC3McoBAsGdPCgQskJJJjmroeGkWi+M2hBxow6Gv2j
kbd85N4kGtDxwo30xA/hPNsOp0wwL6mhd1w/1briKOBBqVUPJU3FDYbA1VrJ058M84MUsqcYUFkE
TCTrE2ecPuAQev1Zl18YmuARX5twYWqh+wThDVnNfCtonAS62W2U2yokAxTVZTTz8jH3IhMg2eYu
HDs7w28PgjctFl6bp07GIhgwf2Son+odvlJWewYUxNXxzCCpXeqqm0NcmsE33ghhytRIr7qGkrQM
JbwAnJJKO1nDUpS/2ivXZNlQEGF05KmzyJuSKsVbOQcKtLV7D82DXeKlK+W7j90v1C5BLFUgXJ0v
Il6vxYGLcemsj8iqAhK5nJIzq9BuFbKTVeO7FcN4V94UeD7yHKi4btEN71pUuBx2VhdQR6htSapK
zhNiRnO4r2T3PdJmY9hDBAXFS2dwGxhfeXnDfQuFoc3ti+5qVnj5A2ZVgkSCPh5qreRvJ3CS8gk7
X87uIzAKiJf4I9uWEZSNFy6Yqzj/y2FnOVmPuhcnUjpR/3HVSXbmsq3pCgfVEbwL0X5cwv5eu9Iu
B5xlZgo6UkQVKeapHNQUgCu9hWtx9jiae03B8x9k2Ntf9u+NNb9ZLkecZWWwFOkz0vbIIdLcTs3S
Cw0vsaQfPOCfx6J8KoPHCtqjEWCsrfbKIVZnDNXBqtQ9GG1rNRy8GBYG0BBuwZcfaO2YgD7GXHEz
o3N6JMwZwvft33y1m375m2e3IQurGOAd7AZjjO7qwfqoU5TkaQ2ZMrzhbdPKC2jah4CSZdKB5e/o
Uy3URJVpw936bLN7spW7LhqmnzDhwjUoz/YQJEs8pUeQ30IZLXaN43gUgJQ1Tt3sKjSti01jepbh
LQlhLMWEWcqZxbIhtWWEwwksM5pGmwSl4AbvohTkQjM8BkXlxSpd+ALXcs+Lx6g22zcDLfShLxRk
JGgrwsF8KkzEdEkH+ep5+EUAaLOVTuoS8AMJuzPMHxFv8RgfHJnAsU8gDYWssPV2e2tdX9eLAWfr
GoW8FYCATCceRAmyrw9sPW6KzJY87uu9PfUViCfegS4HSfEEyXJgapdWdDrl/2yuix8xW1G5Faqh
tfi2InlvjQ8gv27Pcmntph118f6rYJGjoXMQnlX0kwF8zHCXgJ99exDl6qXxO4v5XVUI3L2Ukqlc
kX5k+3pruNpK8vVDtrGgLYeDsAFZ8pSs2Aac8WA9CTbrfrX9f6Rd2XLbuLb9IlaBBMdXzpJsybLj
KS+sxEk4D+BMfv1d9L11oqDVwq2Tt+5yVSCAwMbG3mvIvEWoqSdYUY27wFbV7Bpo5Cfntnhm5E0F
3Pv2bK9DsMGrNA1dV6hpcFfFXEuMyltxHi3f1l4be4Nid3bhxmdo6CdQapvBJ0eLz+l/ikwUrrdN
Lgbnrg0D+NIlisBS2SpDuJ/dWAGE36meluN80HFh9S/5DlquD8uuddrn6Fh+38DMAO0AsC4Uebl2
aOnFr+FCw4QC9Vgr6ElN+/Q4vgG0daRQqytRX2ggRuSkwSYNpIbSTvTcv7rnLofm4kUJUNJisfF/
EUPjj+5n4gJeYO6UXQJ/OLuyZUexSYjCp2tA/Qa+Mg+/1DB9yn1UMIPbW+Lanrv8LVwoQd4ow4oR
vwVEGrtDy6ZPwtsjXL0IL4fgAoWMZnmSplCYjplx7CDXo9T5gxU1h6hfd3nxFk3vdb63Wuteg1i4
YPBtLfkodTk4F0VUMOeSKs/xVIy9tttXO9XDyyGYGlsyoEJtQ7dsS4QTr3Bq7/bYgh3GC/B3WTIA
UoyW5DxPNj45MCcvbRWQBGiM6Y5kvaBidtVk42KuJhc/phjvYkhu/u8Byw/QAINt9mvmmvC3THf9
PjviweSlrumRMHJa5IVZoIERLvjg1wL35c/YspKLwN1DoYJ1BrZUHm96se9R896pu9trK5wrH8lY
WY8TXrIIJvlxsMuDEqSlm6aO+YvtyzNkhb0epP0vG6uP1PaI2h2eczhR4nT4Kuv+csJcYEsBfurm
NAEh4VPeP99H7ke+25yqLWHufb248ztumVzcUo1Ig03f58RHNw275zTQAtOH7rAgMghH4sKUVU+N
rMsAgYE0HKhO5Y8HdDIelFB0MwjO6Ge552LDjH23tvqGNpMamLnkMFeCQ5Gue21hiTqs14a6SMpV
7ojEKQOsMVHls3JOj82OQlasDVH02Igco4f9ASwZdOAc0RSv1pUvB+YORdPECwRu2JaKZ9DKWCDk
U5/rQEUe0WBk4s4/N0J9YHy5fVBEj1KVOyh6XUxrnubbo3S7dbUQsJOHxoNEo624gPsEiqj8uE2F
D7mXU+WOQ2KCRdkvSIeneArTtL5nM9knimbDmhRIvNg11ftUh5CKFuZmDv1/UeC9dqdd/gDuiPRZ
perN9pFhiqbEqqtUIt9D0ZubT/mnDEXCMmlkhB/Qre46B1Lwj403uZEt/5zCTnSNidaUu6ZnRiwD
RGL5HD1vYnjpXnelY47Cgu7XT4YguAo3K3dj98oA/iOkRDC7GYwcB0hFB0JD4Lg4kI/xtiKYI+0g
0nJ7r167OC5ea5/EgYs4MM9l1+TDkpwX7I6ih+MRUA9yI9IF3dbqH/vzIuXn1rJNclNvenQoWQbL
Rkh2jWURQg9EMiCzxp5vz+laEnA5J24pzWTR4kiL5XMB8fVVAopUbULWWF5dozwDxyaNCmKcaBW5
jMfUpqibqJ6c6w7iM9Ke6paniaiOgkF4lE9qDbSD7j8KMjIMuvIJoFwwgrvX24t3NVr//lI80sfM
WqIq2xOwMTo/hpKQWRNvsFK7ZsHtka6GjIuRuPBsGLXBVn3G1hvfpQQiR4bIZ0o0Fy4OM0JkuTbx
WUYTVt4qcpOygVw+cHjpKDhHV595F5tO5yJwrg2UllmUnKFR7eez5nVadNRmROARUulxt58kz5xi
B3WLyi6r6kCHwenHxkMLx1UWeLLIzWmsMsHnFG2a7e8X53uRuoaVW2LI6p9z8SUviK2SXDR50afc
PsTFKHk1yixasGnUAOgz6N4G9LCp/pKnzeEdlqNixIFoYlxEKeHEoprSJkolzzae7QBsP47AHd/e
o9vBvRG3dC6UxHlESkwOebVp2iaAV0oKqDfU9+ujNHzJYZo+GLVze8yrue3lVuKiCV2zNm1NdXur
ju7qorbswUfKy45ArYeWQJ7+06bgxhT5Li6pc9rkOWpKrat7zV1fOFAz9sv74T0PCz+/bw76kxRA
OBiP5Ob1A2XnfXwvB8VRc/SwDWJX3m2vgegRTIP7IqjD26sh+AJ8L5f0sxxBZDmBywJKyQHeVcjy
/zu7yYs1N7hglBcU+HQVfdQ5KwGrRkkC6BkFTe3bsxF9W74alLZlshQFTko8uVsuXAfml+Q1vSM+
ekJfRe+J7RDc+rZcUDKLnPX5jJuQwfulgtHLih5kDZ2yVH3uiHDjCsKAwQUbBow7TNcQb7Nd7S3I
0iSbhn1Y/NraQGBs7ERdketZ0+87xOACzzTneVuUCG9AEAaqt4Ydavs/VHtyqVcF5Wt0JIEuSra3
B8utVeVCT59OOoE30vbmBwvnKB/yQD91YPkvoehdL7jBPlUWLwKrmhsLLPtwR84kcXsGikr5CONE
D5wowc68WiG7PAFc1JEzXQL7Gk8I5Su4N27idM+SMzr6F2TzMN9xycms7OGN7aDN4aOlQ4LRNx7o
jv2SQv0I0uztkyL6PXwpZwBmctFj/J5lD7Q3hGC+wNvibYXQDgtg1/ssh4YPx3Vne0YObhYayFu9
4a4qw3avHEQn6arh3sXy8IUepRuKOV0/45AKgZCPz7i8B8rO+L6OaD3szJcp0EK46Dn5nfrWmGhK
28tuhglkbuvheMwftuLidFjv26+pkJ54teJ3+fu4ADYV4C4vGZYr0T+kqj3DBdpTYm9hT30dLBD5
sMjZhBdTBPD27S91lTR4OTSXZmW0lQzKENM6Lz9mgRJQBOoNQz07sAV3Rtu6h4CCG/uGYGRBDmBy
4W0tokgbYwRtfSMErCPYWbUnRS+C+W1Ld+O88+UfgF7qOd8+/ezD1QhBBiVjsNegQZGgTLwK1HYE
R97kQtrIyGzWAGCfSwj11x38V0nlmPo3vRPEMVFLi68BGUUcgVmG4KkEqx95VtigUlsHuQMjETS1
Khe+AiFzwTr0IPxjN4H8l1Pls6u+tzq4VSH1AIe8U48UZDmmgwctohKI1pSLbYPWNrHZtiuEo+Eq
1T5BRBmCSTSAeMvTnC2lV2t9A8RPZYZG9hbBk74GRkMxfZbMrkqYyxBvCxNtCoA9M613DAIR9PJH
vuETtc5re9OPk/chgZyrCfFZgMgteJSAFjMCAd33kgtlYjdr0e1h0kZDg4A/WH+aHC6d7kiqjOoU
9RtjdrT4sZ5/SLEEPP4UpOPzxoJsoR4hd5qT0PTThbMEZjGaf6wKJGijWJDyCg7VP4QQ6qUa1gbP
TGoW4Mm4WQ1/uEWQdYoG4WuC85xJXYJBFvoeyVCMZSA3SO+3D64gHbG4kCjHM5Pgp4bwoByS9nuX
CHt7gn31D7p0bmomSwkeIR+zCzYuNDvcNtzSj83qZJN8bANrJ6S4iSbGxb2mlPMaaprJufcnj+Co
QsPeHaFTAwCKr4bag0jqSDTg9jkv0hB0VFp1lvBGWEFCUafRH3KRH6JoCC7s9TC3gHjXdn+VWwKO
YpT0X0HILy4qi0vcdKRtgJMhHc56QNMoBQ+xfmSTea6l2c8WeiwNyBqoM7RmwQ2siu90MmwL9n46
DKpv782r4NnL38LFPhkMkAHfMUNxevXZY1l4wBJAvE4+bGY5i2u9WAzctC1lsJvz9IrbVdC7ur7i
EBUxYOapGZ+59cVHtWQI7qxzlZ0LcB1i+E3CMFEwye3m/+fN+XsI7qMutZyrCdisZ5OCPptMrxAj
lCEta35pGnqIwCLJVQkowBQCQ8UdM2GiBfXmARWUpJOO7cC8FZLWhcTcWkUitRqOlkAV3y/B2kkX
7fvtn3v9tfT713LbA4nEBMN1bA+KnmwOqlU3fBugPGwNH5SKpDeuh47fg3Hfv6SDuio5PNtAwIX6
SwiHr1CiZ2jQCHba9Qf074G4uw+V0BQXTmudVLZR2kDykZOPlT1QmKtE5KHpvxaKJLhD/mV3/2fQ
z79f7K20VLSEILkAAZa9pI/Ng/yFBWOYOtY9HjHb/sYrwu2+wzjXg3WVKDH8l2f27/G5+8WUVZLg
zs/OUwsYpu5stfSst3t78anX/xwERYrr19nv4bibZqZN3VsGs05R8qsr64dsfe7q+umvticvUpuu
fUTXXrFO5Tw4U/o1Gk9mRoCc+LYYgnr2tvlunFteotZqjNhaOgyVULwDu9SO4tJRjA/oJlBAIzJB
Jir8XNz9IitRpuZSt22XyVtdSLa748Hwto9VfBV9LMEx/8TMXOzNOCcRgZyVdTKhvSTl8NY79Wnl
N22YSC+3P9m/1Cd+bwwupCR6NeHhiBir2eaZwmtyaNDS7feoTzjpmwoJT3s4iFBiVPT5uNgiLbD9
zYYeRx6kACOkB2J6wCBmzJueYf/aPiXaaWXeOD1A1+Q+vVfxuB9fgF6D2pmtfyffW3iGpRk8FZ3k
qx65aM+2P613s4S8hT0B2Sb6xaLzw8UoDR60RqaM60kq4AiywMf466gKhW0FH563TmunRcsHhvg+
KxYEPxPFXpXqrrDCvKvPqsIgePOcJ+9r9FBM3zW63DPY42o5zBxLVGBBQixgOS3aIIKpUy5S6UYz
1zXLsvNivGlNE0zDvFui8m4d270ZFSBW1sFKyjBZoPlj5W9dpjs1WgdQ6XIkqGrmE9wkzSJcmtGN
jGUjDIAzawSqrh4SFY6j5eKsMgpwzRLMBiJh1uLp8zglodL3IHC2oK1GO6jvA0CvP3S6ZVN4vaSt
M8imC+Kxo1QQoqCdBd58Yzd0RSNj2OfA9CfzSV4ftE4KN85mN2Sw0VirHaAodqrqcN5jJzgngrAs
/1qmMqQmstQMMGlF28Gw9FxBaN6a7+LI2hdJuevV+AxqcoCOpE3qGlocPewc4t2sM6/RjEMC4qbe
nuNet6fmURoPRQFm9IC+RoL2yveJgUcCb8RswPCrda9H55q9Zg3QRvDOGKu72Ggfpy7xyqk6lLJ6
qkb1LoK8SrQGklV7ZQ/bjXZ5aKwFyn6jm8EJJ8uy/QplmKY5qeNzP0NRtAe6Ztq3RAM5Ahr5uMsW
xJH5h16fETSBdvpuaIut1hW+UetZkuUXlXWfN7q3FpqPnGfK6Bcti92CEOQzzFH6xF5VAo9CKHpM
AL9FX+S+BlP7gBRU1+Q7hX4YNWrROUxytJGBJ1s6dQ4KDU1+yHn6PBqJC5/kx6JIvWZuD2sF3eRR
+OQQnR3uhCpsVCs4PqyQ4ax2NPHWu80ICBmrE7mAeXuQ1Fi/QScKphD1SYTkEGSqKkduWOMxZUuD
iC13exOGH9aYurfP4XW0u/yfQM2DVEqtkeSkmdaTUUKwJw/UBBW9ZLNIYfEvichBrt+XaI0Xa+v0
YE1v3iNLUwaQefHgyBiCC+A1CA+WhmbXQJ21i3wre8kAPJEhD5Rm+IIwN7n9q1VB8FC5vKOVzbiV
G5g6kXW8N4tpT7sm2y3TAIsocK4LFRSkQenvUBsEAh6SRFm9J/AfmCAFinSINk9StTq6HN9NyRLo
5Wk2UdTVpH2fpU4NwRACsT3Y6JD2LGdniWDTtqnu97O5T4rUV1Ha7NqkQABSf1ZwL6cMJaRJ9XLC
jlCrOyJ2BNXSBBZpQwmv4/VrSwWvmGsQV5NA3VjTCJ4xRObeGONKTdgdRPIJ9HSf+nAJfJ7D+Cdz
krd4/6Ha8PvV0PndyU7lbR0I7YTs6bV7Rbnpy+3PcQ299cdP4W575GVGI6NMfLZy4wDxQLdtG1ea
cWAn5kaWZKsNiPrtR1V+F4wsSrgptxMiHd5RVrmsp2iFGl8MmOGqfSzKaIXaZgNqGskPtR7gvBEt
K4pS8+AP/SDjvtcCvWduNd7BTLkzO0gNdA7NB8ciJaQI8AzXwWwfYVEE1GayPtOqBS+tcFWqIeSv
LtVnd4U1moVaVF1pAAS2nqIjX4iexggc+3yxZ8g5jMn9nD1YVewo0C5vsx9ZdYeWuU/l3ikAWbTk
H/KQeqx7Wgfw1+bUVcan0qi8FT9XUxd3nnC2RmWvgcuk6tZB0tFGN5rVS0e/aN+qsoPY2L7NX3vI
FOirCkb+900ooIVaH0l3NKv8BXppbXpfJn7SK15htNjpR0qqXbtSD0pcrjxh++S5k1HQVisJUkgT
djIsz5AAq3DIGRenypddBvFvGHXZFCrk4PKvteFMEy6t9S6bn/IVF2X6Os7fZPDOIazd0l+kgPVP
76wo80nWtwl+5omUufpM/apfPcmaTrDv3UXIrUoLwQd+bILdIXhrfvY2LjLejkSZVkVIr7ceKtHc
GnyUwaWjL0EpB+hnBRDVbvlBTY8RW9gu27bejccEb1xq1ODiJgPeYsWO6fbmk9CCAGrLTu3ijQ1o
rGC6guyXco8JqjIdnwiPMQYjuGiMg7XO79isuYkGIXC0dGE/J8KKia5HLgiZrZ7m3YJArM3H0UVW
cNwsb8mT8g6uPvgLYXKkDgBc4r6PoMTy2d6/+LZQH1PHORo23BjoE2/6CwKfC3EAZ0iAsW4C5fH2
ZhLtJe5tMRcNjajZbk9dBsvp0p9K8Fcb/dC1Ik1E0e22Tf1iapZkLF0hY2pqFkoJ5AiQobfCPuP1
bu7vm39LPi5GmVrYf/ZQ0cETbfKUFy1kTvsahx0qBmD0Gc6W3ZQ/NrrW1rVLoEMrTK4EO/bzmr/4
CdUARWBpW1PmGdDseKE7ZQ91l0PGALZoAf0YFxsaoLofv00HURnwOlr1IvXh9i412pzkOpZ5I6bo
ELb+ADHXA6H2ESluf5yfW7DWgr/aRSp3U+rwKScJQ2FwAGMS4WFHVriExDBr6Ar/74biNmwid0MJ
eyuUgrLezWXQtaAprlgUYeC/AFPi/leIbBENbB+eTDQqtOigNYOzoX4Z4LQ3jxWUloQYkisVvT+G
4e76aqylqZgxDDqtZpAeqc96v4OynOWodvRhyAG6KarsbiAIiCyhuyLo3oh+AHcwoZMEUQUrww9I
mnNlyZ6CpDlrYbcxj65Z13s9OaW5SHJlO4jcPfLHtLmDOlfFMKb5QE5VMblVlDlr+vP2VrnWRP9j
CO7qmMwVOlRlYZ1IXoTwYLXb+nunpjs4UkJ2/JBlP/vlLh6grimCKoomxx1CpkFjXYF66imN1SAv
a78HX/X27K7liH/Mjjt0SUHKpmg2aXs/DgtQw79AbRM8r7vCBmESFLtsv9Vj9dgOl9DaNSJ3tH9J
1X+fD+4oEgPv1mE0yXnIYBtkrMgkI78vUKCAWGtMhkMcxx6NNvWv4s2ooAmA1qDKmNvKpd1b1G2L
9Sg3GTQvLT9ZgZ5a7laW2JtwWAVWL/DhQdQ2IWRsBGt3rZD3x9px718jo4betOlWoaS+4Xfn6ikG
scX7v16fDFSlXfwU1bGv3ICXo/KQ39i0krbXsB9lCaWxt6b5pYhkzq/cPX8MwdWfpBWmeGSqELMK
Zd90yrle3qqsDdpkdeekDwZTEq3llRTijyG5+BUrTNbrcV5hs0Gc7Ad1M9/cTfkmjGnXuwrSX3av
uZXzt6vJha1sqggUa7Cak/w+wTdI05xS1NgWzY0LUuWSWlUzNdapahZPytR7Y5XDPqUeevbO7fN8
Jef8Yxm5YNVF/aizASFjmOGLEgGYuSBbiXfyCA6tlIgwFLejLy+/BQ8hpa/1GjG//jkCAWUYb3P/
9faMRIvHBagKLV9J0xLrVOeTM9a6R8zZrc13aync2yOJDhYXiViuIGWGqcCZxt8iUriaVoUSRFBu
jyIKeJ+uVxeJXUMGqQWQFPhLVoTqCvuqukp0h7IURMgO+igmVDlgRe4kvewRabP+aNZzNyduZkE6
dkDFRH9Ss8UrZOjGRg/VdN83L5IGZcb4LmXEm+lBB7cRWtt/t0A8KjiNK1LOW+QZUC9Waj1c9MJO
48S7vULXsGPYxL+rN1xpr1nhaarXPUEsGF1KjgvOJaS/Ih8xwR18CGvL9txusJf7mNpwOnEGQTi6
huz74ydwEbAfaq1osb3xE1A7AP4GesEvKBU8LLk9PcIl293I091jjv8yHOKPj5ApgqMnLGlhipPa
1i+NOXAlBkUHvXrR4+D6Kf+9QFywZBFTlETFr1ska9dDzrduwpKeSqjlRMLH0PVj8XswLkLCVmO2
CPq2p6R+V9fzwhpbqQS9xWuwsz/WmwuRJAFmV7fAjsvulNbvmIOC1INs14AMoucD/c799AUksieY
vmkBGHOoj4MdCEvu21vverD5PVcufLaMknxJR3IqFxaSErqI6hBmIIewLBEcJvmztfTP3PX3YFy8
kaJ40c0pgc/GVMLzDWLsbd2WEEKNj3ldwxR8yX3DgJRVVRv0nFYZ/E+mp5wm0EpbZclRZwhHRs/5
msPke1FQm2Vz0EUypFfNCExjC2pXaczeRm2FU/AmFdvFpae24wAflo26MJwjbXWlLLWXvD1FJPLY
UJhOacnBWnzAc+I45eUrkWFuXoxdOCgL6sWQ1QASfoYEVWPtKxK52fjaQGFDRYFbr8Klh0Boa4/5
6zTHdv5rnfZwMTgq6sFMxseczHckQbemBNurfqzyr2v3AUxbXcl2At/xAV80KqS7uPpVAj0sU2Yb
8WtZKLa5PI5xhZohei8W1Dv72ZWkKDBAWozVKejhYMqK5tPiPaKyX6Qv9Yq33YK5SOUINVw5yGBG
MyOnzXvg9UYgmZtDHMkBLQ4TMb4m0I1tpOo8lsDRpV0MmRLT8Fg+wB0VfbBYegQS8Y20QV3uNeUp
hdiUCvcXhRh7tFlODeRa4qGx4+b70u5UVDsjZbmP5uzRhLL3EhkwjtfsDc1XzUDoNZFj9idLf729
f681zf84R1xKusRlr8hWDGnpJ+1D8+WwdNDOKkC4aVGqECVP/5IB/2cL85AOMqgFFIEsmJW5i9f/
SGMb7GRgziCIVr3Uu9hBKeg1JoJTugWDGwfnU/r04gaNJqDdUTi1Tro+2mZ+0PVEcEkLYt5nuLoY
AapmOq1ZbJ3mdEKDsvSMdETmWwe3P5doIlxoNeDuUfRsAmlAwnWvZ045id5XgojGozaipYvlJcUD
eaqehqlwTcBFjWJXZ7ro1haNxMVO2ZymIdeM4hytrS/NDNX69r6EwrJO3jerTb16AeYyQvOr66jD
QJFqZck2sgQ6PQOUGLq/3CXb7734hlG8FikzIXfB6oeV7cfu4/bHE82XS0xLyVqY1nTkFM2lhz5X
kQCTuzNiEZRetBe5awLSkl1jZRGQ+gPkWLJTw34k2c+/mwsXNnTad1oK62kIkaaHXIO0QH/P6sMs
sgW/Vle8jE883ELvhyRP0apFXRHa0ApQPdFODupd/y1/34qphSPal4Ll47EUtWJaSzai07DiYox0
Ek4KyhlADNxeQVGfj2+2wa4rVgHUM09mXTzkQ32AysDOWpJ9OqIQYLbBlGVB2nQuvqag0yCaIhdG
EgkIjYIgjNAU0uYdBB4XpKrQtr49RdEwfI6mNLVEOoTdXv1FIcJO7on6fHsI0YXC92lW8Pr0mejF
uYa2t6FXu8VSn6oE8A2wDqr5UYfYZxzBBAZFoWWCwLsJqXOSQ/hTgti7nP3llLkYwiL4G5gSVpat
90Ar9kiagO4XzFlwC/DdmmIF2bLoMAiBlaWjQzBxk2EiJxpoe8w0d4AM+bv77RMsdhEbGYwzAJ6F
wUGumQcL+M98JYc4ETzdr6kz/HHaubAywDJcyleELr1QQ717VmU0aBWmeLVVulMObyMjssGPtiX0
xcto8BirXTV+v73AoscFDxWJZ6mICtTnAY0vv5Uv5Ff9ou9X1/IZIL0Og1It/CrlQHW3p0UWph/5
kyhTul5R+0+ixENJ9HVUCrVZ4HQ/IhFTmrBdv0/JdwnokDH3WNS4t+csuJx4EEhRLLWyJCQ9R7Bf
ospP1jzqxikBTuP2OIKYwKuaFMCHV1CnJSeVfI2gda//aFMBIUhTbqd7Khd3qinRaq3F+bDA0G9S
FD76Oew6Ak+C4hTpUux0JfqOWflFBX7P66POwZPFHQF4UtrHbtlD8NDWyJuSqgCjHOQ5g+BvayOK
SQoSEItBc1FyKpjeJu2vFDt03dy+rV8DZJv0Fob22UsKBT/LqPdt8wDB430MQ4VVhhH5kC9nC6a4
awlVKcVwpa6/o2PYt10wGT8WkNwNuGNk1pOhPRW1KFiKNtX2cS5OcZKsZQOHDjyad/1Oh28HdCNj
B1QBe1PH076hKtD/gpAA+ulDqCyCLSYIW7z0irmm4EPFG7BFVp1B1/F4E8HUrwkoXAYQviVIK6bB
aAECi+WMAnBeAUixKuR1NN5RLXu30gHYkr2sBliII0v61pFVeIrXeBPm7bd4HV9zHWBaORdMXVQe
UrmcTK9l6FQ3qBOoq7RPTNi3r7EdAR811DF0+M/t4ksLvMYYfNTHE2NIvXcphJuhNSIPD721p/jr
rLySqtv2bZE8Z23tm8VHuUS2WVqhMm1yxCOEONPK8oCv2hHyZPaQBNTCvzvBXIxmVW5o2iKZJ6vJ
XDpDmSyTfaXuBIHiX9po/4mAvMBjmU1xWiYr3jqoSBuZZc8UmriwdR4pFNB3UnE/ki9TNsF4TzD0
53vwxnuRb8FKWPapqZGp09Pqt0mwdB/w/+rA4nMm6B6F6i69Uz7SH5soPIRJjdYu3yFABalO7/Za
C+p2n5Hu4sDK+hBNeofqvLbM/gQwnjYoTtybUH9r9mM5C255UU7K254VSbRkvYkjShExK/De+8ld
2Lk1Fa8r/TqtvTl7StNc0AoWFXA1LmKrvYWWaftZPSWQ/H7KFFt7g8dgAq81y0HC9gbLvGp2+yIE
28cV6SaJlpmLi0tPaGyUqFga0Prpa1TywWLKSXanD9pLmYnq1VcDIchSumJplMifpPWLr2omHWsH
C8nUAlkxQ6W7SRa9Zbdf/I8dfDEEF29iowCZmmKIMp7dHOLuhwrNgdub8+ptcjEGFwiqJKprGHop
Jwmw53pp3V4FSBoy3WX8XdKJV4Lff3tEwcLxj8HIAGwC+vPKySBDyNLC7QfBG/3qTvg9J/7xB7vM
DA5HinliEKOPKfXW5iPtK9B0VRcXvgB2ej3fvRhuy2QudkIiw+hlQaa52QzCpBMkTOloHFVIqkLx
fLWTvRoLlvD6DXkxJPf2gxFmnJi9Ds2+GGrrhq9BZ1J3O+ifNY/ycUPUgXXqx75IhOJ6bLkYmDvj
lsLStKVgc6lB9aUEgG/cW4F5SMVKi6Jtwh1nKwETROs/V1X/lR82EB1zjaD+AXFWG5nN7U0p/Ihb
an3xEaVGw4sMee2nkocCsW76ujWh4W9tt/tkL/J9E82OKyOtdWqCEbRFD4Xe5YCFt+mv2zMSBA/+
sUdgxBCzgaEyAV/fsch3YMIFfS28bbaFuRGkKB9A6iWrUHv/hENQZ2BOzGB0sLlrQjlgdjXdZt0O
+A1fXOQRfTT+iZdJfVkbM+pKI0zZbAV6DHDrs+u7/mUjXce+qIsr+Gr8e64Gf3ZtVbAPYBlrl9E3
SwRhF0Qu/gEHSCX0yAxsC5lAfy9eXCoNgL0QT5NRDmD/VW3n92nm33FrGxlyS7F+vVKD9HOOIPS2
rm+3N6Jo0ba/X5ysJB3KfIXH4WmYZCQDvlaVwe0RhPuAixVg8ZFhqjAPYAVcBcWUGAXGHBC4DUOS
+lTwNr0On7pYNy5YZO2krXG8mIiCM+RxlOIlmjxp8rv7TYIG+aQjATC2V9GOi7+iqgVpUUe0F6+n
1hc/ggshWj2kitTgDthEMJcjwL5+5NM99RKheJToE3KJCNEqQy63XCeS9XvTlO4zOGzf/obXRH5M
cjEdLo5MWtSZerkFYLO+H7Is9aoqARy9gPoGMaBYDfS2MkAcvbL1VXJoCk8hqbFb7UmCefAw211S
+itoBfoQ+zHdpbrsyEpjZ5vXRFR5HRyeqbo0Oy2PvkpCSJ3oSuZfOlo5SjOZsUa9mx6N+QCmkoN0
YDqmUHxtwQiitkrv1CGI0ZT7f8ggC0IH/9zJ1KWUSsAiz9N+fkM0bKCTtNscljVP/1BP2n2+s/bR
IRU/b7Zk48YNwL9v1NHU2CIP64nUP1sJL1wVrd40jFql8FYlxv9MzIA/PcxJYoK6jWFOq10o8dYs
zTTwD2AE3y+9Ag9INtlWApuWWIIZUVc4FRucJA7Vef2W0saHCZM9V48KmBzjQhwJNZAY/ZdRPrbp
89x9KfrUhsq9bmek+ilbFji9OjiSoAiOcueukHMwIwWO6RGDEGjtWCY9a9P9NMV3lpQ7BJILkKBx
W/BS1HWzFwe1Dhsqi4on0vQe0yOwFQojGGhR2mxI4AT/IUHkRY/emjj3RrbaTZTuZ7BdMqgrJnR2
pP7rCKFAZdX9Sn5ZcpH5xfXWyu9jwz/2IN8bFWREFNBsgCehPCKHcONKfBQlXOIuFd6z7FVwVLeE
9tYH5yJ6ZMzKOte48lPIwgCU4S8verCpYCUurM5THWh5MMHSh9ghGB40ma/91/RvL2Pe1hr+89O0
RHhWt2AKF03htH97P/KSuCxSIN+8PY4GizgjdHoaZvpqJHrnCcKrxkXyONPHeK5V82QUIKmNgyON
X25/MtFlwZtm94uytoYsFSgaWm/1PtoNfv4AJ43/TyQSPCk1LpLDUEeWFBNvBAnWYHso/n9N7XVX
B7o7vIG+0LwApebFLgy5TqJSi2AleZQsRSZQppqGAjiEePpf2yG/vZCiATiEGGr5WdJVsnmqo85T
qsyFp417e4jr3bDfR1rn3pO6lEbGFGHXJTXOFl5c9iYOuWmoWfob8VGnit3cP4uSQUEir3NvSjMb
WuiZqsDE0v0IiYImPpQDHAstQT4oeJjw8rhjbhFpVvCNjPWoN9+i+FldVcFnEmUTOpcRznFMeqlE
WBwh1KY65T4aPfkQ7WBA9FTuYcrg0mB8AZsPZKzoQEL4ztwrR02y5/fyJKK4iHIDHjGrKY0mR2pF
Tlpzr0E/rDPe0S6u87d6vjfrHyPRfS2BRWBxMnMLckS/ltHwNAVgt2SWbbg0h7e3mCBX0LmA09C4
kY1YVU60m+xZo26TfGvKs0LhPg0DmtuDXUcnXexnLnvs65F1CwyYP2lVqFX09gZPMoKtR5GANiyY
nLL9ezeuJx5qW6yKmVOCWEdBFYffYPtcqdUhaqCIYDSHGVZtbQb/QCNOfijgecZFaUATYXL6qN53
MeRtu8SmrbarGs0tNyfIYgCaJTHv5CFySwO+3EoBuBty4bDqGGQLILmgr3uzXP+HtOvYjlvXsl/E
tQhGcMpUuUo5eMJl2RZzBPPX96Zut1WCy4XX74400AAFEDhxn71X10/ucgn78+R46G0VJ0D8QVsQ
QCugny0nukGAQyWofHu4LiWIF9z5bnSo6uiZjVIT0KekdlIMNIn1KASWj2ffNSZZR50COQ/ziN8x
2/LVChyX1G292RuMTfUtFIpciRI7nou3LkE3Pii1fCJxv5fn7+100+qPOXmEtgtafq0t5xiJy98B
5gdXoQQJ0k4WmBLRvjmzqDagwQ9VFBP7VvKC5iSPIko1gUE0l19wliDHSjnpc45wylR/KtUdRXc8
z1+uX6XLa0CSllqKQTWeuBJImDEcl6EiOTxI811W7ipDkBX/xcp9rsFlxW2BhtWowG+pyIFo7mIw
eo5AC7EMoYL4/CX7bjFfdyonFtM8LTHFn2/+c23OollSmVNl0tCW7AHoDIKDxZ6z8DAC8KoiJYFY
rzfLIjMq3DFn2XQzBmHL/JHz9e5UvesYkgdFN8yJn8jflhqU5ao2Ws25L/Qpl9315465KCtnfdTn
Knr9ui1v5RVdhaG9aJoAd9q/o88Iilnf3GQHUYj1l/Dk98I8KyRwtDOEFRcKjvvRX0CymrNIdwGZ
bFuTU+9HUJfsQlcUngjX5UKvFpyAvb5cr8btIUM5O73iZokNUkzDTTeTtK1iqA3Nj2joC+ywKjhr
nj5yoK0s54mc3bIYgCSi3bQaCE9ICtzyGBQvnSF5ramMbh8ASA0KmwM4PJ0YNSCkhJ5qWi8Z+O2y
/igVmLLPpY0BKcoxZZ7G6tEu53RjzDtNmfdDd2R6aOdab0tzDVoYVb8jJHPnVotBhYDRIZq9Zg30
ZIPvupGIAk/BI+I5LNlEcjpMgKtk4DWlAYUQ8C8W7Mck3EWVtu8HcBw0ESZSkFYGnYTo4ZsVDf6U
689ybvhKy45d3mbIr0ELnZoCQ0xEP4+zk5kpGVnY4wLI2/aFvKSWg7HdqIc+yriGlvKJdo4KfLhu
S+8N+ov/wRVcrMgVK2NxUaVVFaypeoSu2abfa059SNfF/ZJrk23ojN6iT5+s6HMimJMQ7pyzrE3U
6JYZKkupT/5I8lXoJe3urLdgo9yot9PeWCvr6lcOPWFH5J2I6PJzplWq1EoHWG0p8Ctb433et6cc
rP/V00LbEG3N7cIt8F/NupBPI8NZ1oEZMWgRI/kk9eYqD3+1xi4fa1vCEAImRAUXXxF4R4uzpVkn
EzkGOyJEK9qNDDKDAWUUTE178Xqhr1ZuwH52F/jSIXgZNrqjADRnt68YCH4TmZrLTfTfG9dlbgqK
qL1ZDDF+yhLyoaCERiyYuyJbDxzTCR7iPUydm/tR6irE6WSbCAWNrx+GLnN2dpYTeZJLXLaFuD9m
toZxclQtt0tFaQCBjdsAmiiqZn+0if7+tHSZS3p7lklMCSp6yrTIoVa8m+TxaTBLaH1nsoRoW2ps
C9o6x56U5lpTx9HJGggkIWULAg0iOCgUmuOz3iAYNiZod0pJ+C1s5nXZbqJyUSMHE/OoWXdxgXRH
i+ypvUUTp8gUjMwcTfU2xakDAwYpzma+lav8bYqK+74DTM98b9NqL1miKey/RLf/d8lBWvQ18FPC
2IqiHC6cHpY2QoTSvY+6JyyJAUIaaOX9u1ely5wFjcoEjZKRAFiVGpu4SP3S+BmDCsg0Ic0SCmed
lpty7Zty5jIFzolkrQrpSeanc3Vq2x5E9E0CAJDkVIp0h1kmqDF3u7S3drWpetdj3ksqhWgpfJ4v
ZzbLsddKKmfyaeygyjtB76ZnQP6dBtyR0IydOP8Z1PsSnGtStyaotqj1t3Yw3ZQlqxLAlf4mki0n
66AoBnX7iZK3IY+f9OyYUhEM4y9J8udv5azsaIIbjPYhpBWgWaxCFksHo1yTYSqu+8Gsh64fN0mj
2rMp7er8sce3u35YolfPGdw8SbMZjhyIAgaVds03WkCHRLZFtAhnZ3N5UEqoEcS3BiPbpsPkV7NX
kkrw3UVn+QFiOEuoLDB9pwYmhWHOw3V/v1R7wGFyXMRirBtd4DyuxwT6R+X1bDFZlpKpW8zlNFfu
mBZeU4Q2VW4KQBfNSZDG/aUi8PuafGz9bLWGVszqB5gMedtshu0izzHNNsSHpqcPBRkX0M8NqvKj
G5wCdIAc5U0X5XmXy/+fv4EzW1KmmkW8VMXJyfpBcoc5iY/xHhTHnWK2m5Uo4xDcmo8WyNmeg5gY
k5rCauksPxhhBzT+IQJa8voD+EuJ/HNby884WwZfMTGMWppPhWp4fYC31ozbrEBXhU4OphAxRJV/
b+ZkW9U6JsNaUZlMdJE4awXinzyJl/CWeYuK+YMJHg7mq8gnlxqLF98EFHBfiEaKCmaCzEr/SHPP
dt4TS0LKvEBtvmG+GtLU2nu8I2vJgxxR5EG/lT00zmSXz9dP/BI57bl9/oiFztbVaaFWU6Fmt4QM
pQ+OZqBpQ3kD5Rmnt3Wp8WU5tKXgyEA8Z6Tqir0a5sasnpiur80adxucx6oOkrpR2oYNtOky083m
9Wwe5S45tnW6TeddEcfAfxnuHMQ3RTN+z0LmoHe0ksAU0hfGPinZuhzKNWIPd5Lvrm9xcahXPOBH
YH+2w9ZqJAy24ptqUIkoB3Qvp9t/tQI/i6m0pJLaaDE/loUyx4rgCV5f4XrapfNzl5EWag0jMNra
qt+zVb6KN2yjrIUFDcFZ8dOXE4ZtpWIxK0PloI6QgfcqRUCEcs5TXC+yMX7si2BYAtPCE2mrGqSO
6uXmz/L73GyN7HsoAotcXEI3LEszVJBBKZzPqxMTlAL1CGfEEjvSHlGHA9+UsGl08fQ+l+FRlVOb
QZF5QFVmcJq9sYW0roP2NSYRnHKjgg7WFiNQREtyiUKip7IZgUD5lBibAAOmDKWn61fvYup5tinl
q0nua6gFTwOuRNVuZy21s+G9ClHjTn5cX0fwjT6A/2fPVI7KukplpLikDMHIWNioJAKyLxiMumjg
z3aznOfZKo0Maxc2WCWcNzU4NcOstc0iwqUoQJklWGyJ1/6wPGeLcd4sinMipSpiIGbqTkEst5Oy
Uzpp/oDRFLMYvVwRqYJfPEVD1lTZIAqlvKaGTpSuAAdzf2Jm5yrDczpKjqJurn+qi5fubBEuTu1l
dQzbPuhOEuYvSImKv1QKQuHLednZGtyTHZB2aqpkdChjV5t6dMeHBNCGRVsMNM3gHknF1dwlZvrj
c/1eEswaX+/GnHQGq9q6A6IsXINeDJJZ0FccvY9ZesjF/5tDtPgU32As0aTQ6k4N2ovleJym93+3
APdwWRqWJani/qSkkjNCvSosicA2XA6Fz46MC0PRG5OmpMZz0g5qZwMnOTzNe7Bs++Aw38n3OWTn
371yM+yHh8gLvMT5d1fR4rNpAjEVE+MOsBq9ZUvDvtZ/XT/Fy/2Fsy1yj1iG1lhrygXQBpnXak+t
7KnDduG3BfQoXTXKe2ISL59AqdEEtqT9DMMn8PnaXfmtm61/eWe48DQqSR7pRdOdOip70Op1clMQ
ynw0uq49gsWAnhnIOR/KkbGqA/AhQzVfRi1IpaCVHu7bMF7lOYzzPKUQ1YpL/c4gJL1RaEdsM44f
1OhZB+ItnZ+yfJ2r6PCi2tP+VEAOMo+ma62h2KWl68afrQrKC2x2O/JajOgjZqlT9rmdkRNpXqw2
tcOoeVhOUW53WvI4WwiHp9FhSuowos02IIo2g+xGSRVbUx6HpL4xoZqjYMir0Z4VoHeKEOOlFNKX
CYtWAQt3kKU8TFF5R/TgJQcBvRK0ThNtiMLAZgIsBzo3MaggmnY3plBsQiA3GPtqmNwJ3ecSCCvQ
QHmKrt8LrtfyCq+dN2dLg3pmnayH/al9QSdnzVZoY2yzp9lLPAnwHMFqF93f2WXmrGoahwi1EOGd
wDBXN0dKLAbK/KJzQd+XuZJhrTot3k5K9IqKM0pE86ahb0l9V0pIZFO4f/TUKtWxglngKi8PNXz+
Mr5eUEnmmCG/UE4xxs/LvnCzsD70oHYhNXHNHNN4deIm1HjQRxoLzNhFP322NhdEyXnGpigwu5Op
dMdg2gbI5eXuRx5umzY4ZKJI57r7tD5c39kTy6Y5SlDRX4ZvauROsm1VAu+52IErl4rP1o0pSMZO
h3Cf0rcrWYvXoR7YpVXvelE8dT3esD7S2rO9zIHW6soML5ZUEHNPf6aZL3dEYPYutz/OPhBn93q9
UONIhWc2e+V72spuCfkPDewOeV0AbQGzooFYovU6+iM2TB/Ek26Sm7ZsPTXZz0TYpBNtmrORJJ67
RjekDrEcMKhg4e/QTe+lSbBt0TKcaVBYb4IzBs7V7Fpn6uT3SSN+VIcv142C6DpyNgHyX/Ks93Aq
iEhsaqJi1r9eX0GwET4/bjHpaowt60BWuNOAqgJpXmg1q+uLXO7afF4SPkc2SNwOCRqzJ/AWd+/a
++wGT5h7ROsIqK7WTldgAPaqbd55GoVmriieE7w5PnUeujBNOxPLqyqY443nMfSNAjxbImN1GVZ3
tk/1q4eOo8Zgea8iCEDpcVBWTXc/RiswF5bfpNzvHtOVcp8dwTUMBBVY1kdoG5FHsNmznzl4qNBY
k1zo0Qq7R5dR0Ge/a7lnZ6agjztzIimsqLbSwPEAcNRwt2ghagCeJAwdouXQvesfXXB3P5qKZ2tC
TiDPcmghnNRA82VQm8lS415f4jJr5Nm+OONDi6hA+kswnQlp+3hiTosaEu0fzAS8J1PixtLghXPo
VBizsjrqqRmwter3Oru3QsuXoVxDk9IrkSY1BTj12JvFJL/O2J2VhOsmr2anKXQvxPz19R8uSKGs
j4t0djhRbCVjZCKFWjrWFQgKn8rD8jl6z3qXoI3piaj+RV+DM1hVGzZ5mcOxyaMCnGwFYRP/+p5E
loSzVVU/zUVnpJBaS0FMp4AGAniziAhWuRgPQDNWpbqqaTKfmsX5MGWMDohFFDDhaXdlCjbcoXJ7
0tktgxCvpAm+1cWTO1txiRLPPtXIxsyK9V45Zd26T18iQ5SpXTy4swU4owF1eamJ2YTCtnQ/hpmX
pY3dRCLuE9EqyzbPtjEYhdI29ZKNla/1uIlT2Q70XHBWl+/12V6WX3G2iqToGDIvl0pRrUNUJwKH
4XiXFLptDJantPM+hCNrxlOaaW4cP3bthJCgEtEqXLT3Z7+CMwuYRphHa6kkUaW0y6xLbCvzlBmK
4l0mcG2ipbh4A+lYMkyA9Z1IPththLwnm3by1B21JBUsJTxc/g3rdGrKDBiAkM12qKA0ZrJgU4ff
B/ojy5lnhd8L9r1s72hROBl7iobg8b9442cHy73xZMDsOGh56GmsoC2lf6swYSb379cXudyf/FyF
zzf6IdXktsOLK2MwaI4ZzrRwGGK4sn6qArTzqA5y2+Gp7CA4R24aSdSZXz7aHzG6CSU9TZepovII
6VhngxlRzAazAPiKWnLIUdZ/jmroZEToCpbS1ZXFeBCzJdGsbqJcObl52qwIJc6YVDaBclAKPoyu
PcTGsBI4TvJBNnFtVS6vGhVIxdKC0VNqSDvF7B22DIMUktSvO6h02UQFvylT5ta19Fr1gxlAkHL4
qM2jdFDU+Xs7pPJWii3gvCQMnEkRNMNrMHpClB2FdQBt7XgALzCwwZMzJepG1ywnMaxmkxilAVhD
bZeKuTXM9hc1IsMdSefrfQu+VvDcJiZgfjRPnxUICkJgVnmtDL1xzQRNKJA3QhU1CSBUarb1YZrz
fJ3kfeXMetaDPmbe0KGb7amIZq8tun0xzbs0aGu7IdNzlyDooz0o/QNJVx+6qIZIY5IbQC9Qcycb
qkelsvT1BGNqMVCjkbUKtQ0e+AYkXCMwin29sjDsedIVgBuThrw183TPDIR4rQTosIVANta9vAMj
rGFhn9ARKIG1ye+6sVqVUnJqARKEdwQZslqAd2SCZnKbBn5uQjsNysJds6Fg/EXEMq4zLZw9ObIC
yExlEDHt3Wqkq7ltVqHcb6BVtDYCMHHWFgsgmaZT1FwItaW2OnbGCME5yG2vxpzpLiDPe9pF2xJE
UIMUe5Gq/kxyGUL1lD0ZmGwY2srOR8CZMkePNTcpOgdcQQlInsqDFujrHKxOMStepOxVzdKbuR+Y
zVTdaRW6qYoUA3W5UqHTPn4jM9vrlD2iZOBOSrBukFd0hEk2NYp9nEJYPGpQz2lCY5Um6npSVdwc
1ZNrUARZ0JNwlWoanDAiqY3U8tdEUaBiT0HTe/+Vkfn9xinnD7swLowZUnkfFWXtMfSWeejZqW/K
03+AjFwM45XnxuPLzSYrMboOi1J70j3a1wUeHOJuRKXPAGV55ipZV+pq/A6MZuskXnYQAchEP4Bz
iUHKhq4wa3DbTaWtzG9jCIxw9hJrt3KZ+rMWbvui21w/4w+9qmu75pwjVLvN0SwoOWkmSMbabtUW
WWMbiRagnphMx7Ib8fmLoUOogNlRCNDfs7H61o3NOiCthz6GCx5dzIlnR40NiQ2ezMKOLOk+aVsf
rRSn1K3nqE0fjCjxWKVop1zKoPGr36QxyphWZ/foSGS5ivmUrdk8qp2gJHs5Nvy8RJxHTmMTDVIA
k06D+dJqj8koRD0sdvjaEXIeN2+SLCsIwraC/IAAhZuZ9bPRml4aUrdGvDsM25jKb1lmPHaiAv7l
kPH37ngkewYMc1WhDgnZBMzOgMJdrm8DIZvkZXjFp7e1OFfUkZqpWdKB/8le2AkiUD2GW3zoag3G
7Xc0Z1fhm6kKIlXBl+Mh69Wok7pvwNqvA4auAxRtda/Xb//lyPDz9LiwPlICkpEJ7b7eGDYSwJNW
GHiaNRxAEiPYjOhDcbZMGpjSlSk+FIm/V1OKLgASIVHP6o8iDiQjLXToDdO0qEJkfm5Vl6wwkySM
5KEHx2wDIs2ocXjEtXbpbeRimn/PXlLNAXZUfhZicPjTJDqB+IFBDZmCPkfRuHeQMlKpKYjhD9Cu
eWofwhm42+EwvvVQKu/c7sF8Z1Bd9EQMlfw1+VjWlFFiMBVDMfnClVKG5cQgR3qIqWanme6B50Fg
JS+G9YolGxokJC1Lt7ivBy1KSPFKowaRKuhMBqtuFeA0wQZNT92e4Pr/N5WZ8wWX63SWpFEmh2lM
SXXS6TrErAhovQUX8lKWfr4C523MMQesaNlSq4J7YGpAJ3ACMa1D6/ZFNcFMIK2vP7aLZejzFXlX
Q/MJGgBonUT7pduI+G6leclpoTkxMoe9REcLNKaZkKhIuDDnAqZqlitGOhXWa/bZcdwTTPnv/5nq
aj0SHcDtg1kLEYHzxSTpfMPcg1DilqHnM2kf84YaZOAbJPQ+ukXrZKu/ikCNH/gY3g99LmfwDfi0
tMyxNBWAlPHmZS/1UoT21Z6AHDax9aN1bGV73jUURRhHuamByGOb2td2imwvs8PJY1xukBxk+Rsc
vUjUlTcOsmnS8x/HeRBMJ5B0KFX8ONC458QmQ+dLRb9mkcCmXyTNPV9J+fp0mJQN5Ww2//gqXbGH
IzuEEGFakyMCqnE7uf0KeiOIrB1zU0k2GCB2YsTnxwDyn18DoDiDqpiP4s3S3M1BmvRyhZqUZcum
jJYYhLwKWudOWKLpkRvhptHveulVyfp12t52489BIXabb3NQNbf0pYJYTWfs53ajxHeY1vJzlTpG
/N3oY4zIgSi73GXRvgT7ZYKyatS/G8Eh0KivNZtAvpvN3Bsg/jEZkQ+xL1CM5LaWo+XeDk4yuZQe
JMC0K/PWQjOo0mO3yp/T7KFN3/PgdZj6pThrJ9VNgpQaUGQXRViKjClsb4dOBTGhaadWuy6RSXXV
aUiOGb0ZO0tEyHgpzVesz1PkPiYNoGRvygPIX2xj1WwKt7iHxnh+0O/mVeuNEAWNbtvHgTkiWN1F
gqTzlbnYoOtYKdXRYh9dFRq3PfhbXW1r3IZ32c3CSdMDZeWFgA6D2hesu6vyplkJAYWXQsvzH8H5
HSC6jG4u8SOyPnIDyHpMGZR823ytE5A/p64hfQMe3WVas6btKPAQvGP958l+nj3ng6o516BVgbOv
arai4T0JeoFLWAzgtTfC+aA4TcJ2pml9onFwgOzKSi7jU8FgpK35FBoIaaUUuCUpc6+7okvB2Pmx
cp4Is59zSZdvy6ZpLcn34aCvWfFwfRHR5jivo1tSqwxFDYFC/a2aEH3Vqd9l32Pd+T7GP6lSCzb1
YVGunSbnbkZtrGk6JvUpAPdzojTrfn6LUb8xgxergaJ1XuU70O07UUqBDNQ3Pe419Gsc1YhWIDhb
6eqelfKt2jDgSZriMJJGWcXgk71+Lpc9we9rxcM8C40AWtUsd3ocfSL/Mum3qHzS+m57fZ3lfK8c
B0+hWTdMmo0W68wywRhosJVRFdNGybZiKHGPzX1AjtdXFBgrXklhnoHMj5usPnV6v5VpsO2b16m/
HSxry1LRYhdzsrNLzCM+9SqfpGnG8wyfundjq68j/RQfAj/c0Ht8VE97TtJjLWAKFdgEXv56DJlR
tAMOtUPjbURTJxcq+AoeJ6+koBAjGPIc+2owvQj2Vk+D6rRrYXSPbVAYIV4KNUWhup3otnCmqAJd
W1/N2Nio9a9t+4zRnkc2hdtsyu76BIETOGyu35aL0xrnH5CzQqOqpHEP8Psp2y80Z6HX2/HG3C6s
56LcTPTZOFsUmeFAjOWu9LLm0ObBAI319d2I7j5nfJg6stkMcX46lXxZu6VSuCb10SJPoywQb/xL
XP3bgvCcmXNuzEFOsBZUa36Yfg1iIc3WG3sh6xJPHArOTuMiV0m1Jp1ASxdcUO8M7G7xfHf96ARX
j2fMLCtVD4IYaYIKLgS7U5/DZngIm1c04zc1wIFWKFLm+UtG9HmCXHCTSLNixBVOUOsohp70TRmd
GgN8BOs42iagUo8au25+WNpTrUaOFE+PZqmAi1Cxe/m/ga6dPQNeJcHss2ZkFYKAmiiPfXuTIP8k
KPjUjafqW2pkvgl+fNXqXq4f+0XExfnCXHwT6FneWDIOwbjF8Cg7xlsAfZ32Sb+VbgkAhKEvAhAK
TBuvPICZ5LoZGFZEmWKbgoFHz7HD+cf1jYnuE2dXOlXKoLeHVWIpvK0gPBiF440EmRSqrtKp3WTN
4/UFRS+Esy6pPgQgHILoWCWdIvlViPgTRAx8YamfzHkKFFgvPYHSWAFF5f6mHu7HVOC//1Lm+f0s
dA7CDkXYAQwSWEhbyUBBHRfM/OJ4Jh9NHkCwRaUrkSXjGS9TphnEGIbqhEjIz0E5jJyr2EGGDv47
9ksRyOoiS8DZled5LpNCaWgiYYODM0MkGbhg3dYGVzmMfnqcXSjv+kiVKVAu5uSM76OyBUHsiz6v
iZN5Yhm+jxjlSozGUz+SXjGyaJbDGyaDKhNM9VCRRGJs5yl0rvSpLZ2g7E51P7zTesxtCokHm1EM
bELnNISpDOq1WkYYq2vqzNYMBVxzibZtRxOuYDbeML29KirQW5KmQpUnRAJu0OxnVlS3sZHczDn4
EJXYhCR3hX5qVWmxq89s8CXZ3E1VLrDzAhfJiwtMSq0kSoD4PAohEaoUW9I7tcz8GATyIRWtJrA1
PLckUSU1TDNYAXNIfLOUvCwoj1X2fP3pXwAe04+yqGZYBihzeJY6oKEDiE1Bhh3CwIAUDbas9rZW
7pm8GaTeiad4U8TlOhJNuHzMtX29Ol8X5gI2VdayCNP42kJZfzdNdruXtwuPfHVfgrxTyjzZp74Z
OekN8UB+7iZ7051AkifY/58Z+tefwRlbrUavG9LGqGtB8ldzCjfcBn7vLc9XyKGi/JHRfF2Ls7Mk
qnCZp7hGPTFYJS+LmO+PDmVT4qHdzBzBzv68QF9X4yI6k+hKG8wmwO4vGEsojxGmpPvd9Nr51ZP2
gp4PODRyQXpxwSB+WZRHWujNaKGrja9q3aNzAcoO5pNtgMjuPyHDEeyQ54PDm0sBRW7x7ZrNlGcA
dJAV6VIR9Y1omeWzntXys3aWTYrq7ClO70l7k1o7NQwAonjXMsAtAN8w096XTHRCo7uxuw/kX8ow
30LTQnRX//TTXw+Xi/oi3QARyYQ6f/iEL9rv0exdB2uT2bU7O4qf+yZa/6vr10i05vL/s81LOku1
aWLVSY5i38juWolurq9wIZj9uq3l/M+W0ENDDjurQa/EhhDbsQME6GTcyBsL5AzuPwSxGliPKyFg
80K88HVlzgZFU1Ck1IQ7LWbyw2pPXf4jaZv7THqdAGaResA6suDAQGxEt0YDTSXoJPvXd6/96VW+
/gbOAMUdYDxzjhczztM3KlM7K1d5mh6SuPQn0Mu0zSElyZNmxpEjg26wpA+l9ShbtwkAKjMFamvc
AIrnjGnnpai4qShfZEeoGxs0PAC9u03NqnMUyO3JMu3sySw0TK1nFsaQQF815tKtUgSHpm1RXtYC
nxUbyzRtA5gZzNaC0Y2B+6ef1QL4PtRhMlyBWUre9MYyDpC320RMyLK2GKY/PYOmoN+gUmLwhZGB
qi268fEyR0x8zYGKjmlT6vXPzAcniWO8FWuMQXqZV6zywDVEbIsXCjPLF/lcn7vyjOWQsTYjmBW4
RNIqm3Q3KR2g+5iCAjNBCEIgM1JtEuG/UG0Cs4tLlBhQnDdUidzr1+Mvj+Pzx3CPQzNbxRhkA6RE
LyrKX5iqntf0pnnDGEFjm7eglPWUtXE3//8ZNr4eAvc0ClmOJ6Rx6HcjLFhV/riWbzpcH5948jpz
4ud/uU/uGdTpqBVRl9OTHtn0wDJ7hkRr+E2CiId8wmDb4rHkXeAJjepiNK/dNs4pM0WaIKDXoxG8
7Tz9pfoJNAuomVQb2jmgMHwqQXxV2dd3e9mjfH5UzjUbspKloWpVp3xGRz+Xb/V0OpVaLei+XEgX
vnxEvtBC0naE7FcK4VSFHMuq9hUJEuDS5AVWudWUV03CUA0w8aQAR63hQIp3DXRdrTa7Ti1XOitW
U69vwSDht+kjBSmCqe/KBGOtmAjQIF5o1LYMtovrh3OhDv7VInJfZACtbUXyqsKInr7V5uHbbC39
tC2Lya7Itqhcurn6CzAJWKjAhqoi8gpg64wbMPzCes5AP+3N7qY3SjAbAxGYzwKbLYxyuO/XLYQN
DYC5JwtsiiO7t+KbCNMXkb7J68bV0mIdmrM9gqIJYEjwPWeG4Msur+/PSyvT/43aKZfotn1blPOS
B6oJexiz7qHRfoDRwSaipr9oIa54BmyNPkPmFzudjnJ112psk6UARef6vzxTykVZoOMemzyEH4So
QdM51abyFyoyXfP/CZBFvTlBYEO5YMrIA+jrVog66KztAtlVrVBQjhCdHedHiDJNXU9wS0Iz2DYq
cy0CdJIKzry0E9wHURrHgx8hwNBmYYkLMVfxqpcBc8myLS30W0XbtVaMakG/JXG1KVkp8lCCDIou
x3AWvtEhVaZAx4ebB+N+DL51Cx91fGNZ81oZW1fPE4/qwfNohKtOiIIRfUXObeSdqkcY30MpOYg2
bCTuPH6/bo5EK3DWyLDSTh1VrBA38Zqp1UoXkUtdKGR+MXiUMyeSog0ZiZcwFH4u8Gh5E6wK3H7T
GQMUk11pZezApCv4cJed0G8bwkMPOy2JaBajwJBn81skP4dV+BPcUwJXJzg+HnkYBXlOQMaBZ128
S0vIkg+CRFe0Amc44rozFa1FemYFj7K5T+Wf1y+A6PPwnLR9qqRkHPF52hbkTpVyr4Sn1vTTKfvR
NnRt6lBVbZ/HKHLaKfklmcxVpm959Hb9Z4i2ufz/7Jmpck2GsIIlNvGIEBXa40BX/24JLtYkJeaK
jQRLSMpbPU9eqLSCnq4o47I4YwFF8zkhDcJZkEgc+1PpLDz8wX1yl7tgyHBK7/qORHecMw9qjwg2
oaju0BTjLBaaS/LRotG/rHpYnI0IAms2ZwVFtMoCKC73Ehfsyd/nW2uFUbODKCX/S1j3+XI5exFU
tTR2M1xX4y7KEt1qqu0McsOr9DYpbJV4GUrBDgYu3MzLT9UjJF2iW1lypAeMC1o3Qt6461dT5YFr
EpPaOVuMMEvvNV111GQSWJG/pEH/t2WInX69/VqTR5k2AIzBZuCYyE+zN11StZhzW7igLWfqa+AE
Zk+XvjWowYdLx6mGgmJ2L5W926fJr+sX60Lz99xmqzxZbBhE6VAMCFKZN7poekEbMtyXm/lQrEpB
QHw9jlB5jla9qYe2lXC8YQI0XDU6ev1TUTZyKLAwfwkifqclfKd0sgBuS2WKxFf7NVqDn1rQUFQf
ktLwhjDxR5qchg45Zz4LwpfLz/RzYc6ERyM1a3PKq1M07ZJlWL1O1+CsE+S0Fwh+v6ZDXMg3axEI
WyazOnWsimxDYZUDCXm/YMOpzfPOzfLJA1/em1y+Mw1qphBCGdM9Zh3q7TiACClyILJhd8qtVjht
WTtzD9watM4lg0AprnDR6HLHOtw1KMN0GWo1tO4OiryQwkwTdfrZAmgxq58JK1Q/Zc2PQR6/h2iX
UOshYCeziQXn+hfX9XmwnNMoGymN1DypTlPzNrP4qS0QlEWvbfZryZNm9mbMb0UDvcr+aPQ7CWI0
mEcT2OALTaKvx758/TPPleQAugwNvu40xH6uNb7V9tDmCiEzM/waI/ypdtow2Zn8vUffemZ0VY+m
r2F0toue8J+9jAxU6QZv1HeWtSctg4hj4zXDUUVNzoTogaVvtNzvMcIUKk99q64lkFPTyAefowi8
sBjXP1OvzyPlPFiR07CTO+TUjUt+xGso7SIRdrXkf0j7rua4ca3bX8QqRpB8ZeykbmXJfmFZls0M
5vjr72LPPSMOhtM435xnl7Ub4E7YYS1fOcvPmTU4gB7YybkVnDGqJCWOzvumSzC59QOYmBaVoFVN
JfyA7hB8R8PMjd1E3S3gYDlQEUeMYBsX4i3V/YbXf/wHr/d1eCbQtXWTj4qBqlAEIKRQeZe73DXr
0QX4gR1hX5U02JUzoNPCJc//7ysYf9UjJuwNGfgABg16BCIAMQI8kQmIgYHnJJan89+uF2zx5rIq
QHSFuV6j0Kcwi0FLbwCCvSzqe0WVd+lUuWWP5bUhpFZNkndZKu50MbhvsFduKQN8QYvP0RK/mD56
Ov6o+uCRAjrQkofk11hqg6P1I5qyqZd2TXqU9Ja8JPVM7Hwe75RBBpuBLhd2g4orV2WXX3zrROxH
M40Cm3FheYHuWn2oemP0rCjYaerstOSB1Wxq5+r6mI/UVCQbEwnCguy160AVNgIY6zKQS9iPrspb
udsMjV/S2AKXmZI0aRWhuAwFtmJh8IT8nJQfUx3ubsd7niAm/whVHTynRVBcpu6HkHhdWJw17bkE
Hu5tOZup1OpATCTMJIGaVYYDgY3HigyK1b1/V2lZyWDCoFxgrb1V9eKiFZNLAMxhYDlXn6KD1D5r
vfRkiLmTEwzaJ1hpLfVjN8ucZ8B2iW/1E5i4VGm0RO6EYy7Z01Lizyo3LfDcdYACbhUwNHzOpwkT
FFbulIAbBs2AHul2BZBczvNxM/dY/RQmOpW5Vqp1DYVVQReSGLJdk8KTe+604PLlblghOzsUV0LV
gbVEuUhJaUfEtCkcpzOq6ptZvpYkdEQsRosfyDQ9SUpih6gy75nCsc1rK2oViAUqJUZpmsXFkNoX
pcjtMX4GhIPXDA89tg3i4GfWf5PpSxLNx6wBrEtrWIPZ2VWInFv7rEJgpjS85/u2ZRkiFqQVBRto
zP3XWRxWkq4UlxQDIlWBWipxBbF0TF1wbtvW9pf+ksREbjAvqDRuCJyFpLu1+aDQyFbNxLot5W87
fGgGi0T7EsMEkJmYVSWE6qLbMC8wVyjxJWvsqXXC03gontPkygxTIn0YsIvx67b4jb2Hv4pnvb00
Vz1I55RLGTReQkKvj5ryKZow/9e3ut32H4DmUQpUWPFeAmJjdGxo7Wphe9GAHzIP2O3vajdEPpYb
FZ6LiegMUl1zbmk7Jn1dEhMmsBEyFLEqFxcBbb7YHntp3welTdr7kpu1cDTs+uxZqX2OcaGyQUPj
Mhq7PF5gE/eYTRS4I8jbjcOvL3/NnlaCQDzUDBgUMDDXOl8if2GpE93yUvjqPvtdvg77lrthstzT
373Kn/d47VSsRAqtWvaRpBWXKDlFomSBJNgjQDUspBdANqXCSy/yYI62k8DVMZn4gbZQMbVlq6A/
C7iEe+r1u2Wtv3z8LxZoeOdjAkUQ0Img2Vpgqb/DdZb3+W66y/CSwAZcDaQtyBWdxIUVC4mT/TJU
/7Y5cXzG9ZOv7jevALJQmDDmEelsHHym2s6seR1nnhDGMREwWxlKBcgXvBXfwmWArzXR+xc5NscT
wzgmgWhCbOTQlQIYoIbu5PmpT3kkHttPzpV2MP4n6edEN4RKubq/6buU2qGLOQOMREbHyuvBR83F
Xtug2/yLz2Mx7he4nETKNOUyAjEkAKGZqX2GRfem9fs4B79nHkahm1TWJNPaBgjoaQ5FO8V+idUU
xC9n4zMvsWI5gdM9i/ZFoj122lR5UgWIrVB1JW24T8POMaMu8vCgHqwa/JwZ3gO3lW27r/h1dyxS
IPYDxbmk0PaFeUlyMqc/EtAkC37uhY707bY0jmldc7SVagvVkMyJDNUGw1tdGVaN17OgeVV7T/QL
aupWoaucLHpTA03NkGUkXBhAYzxHmM51L+a0vPTCRdcUtPkTLy9bTka3mUOvpDA+YworLRUaxBb0
voGxe2/GMkfCZiK1krCcc3V1w5xWtBXm4pIbx27MvUkBqY+MuSWAQs1QCzGu3dsfawOHGSq+Esn4
CImagAkWxQJziqIt27lb7xu7uYucchee0hOxFmqZZgFT/VdKuZLMuI2m0CjQcqavXN1IsLAB3GC/
9rue25bajNYrcYz/wOK8WrRYmrx04XtXAjdlOM0GkLBm8d+49pWgxT5WH3GSlLII8yUFmbGbCToO
GXgA1RBwdH65nr9F6C8xhGnV91URd8VS22ySt8T8GRoL9BFxtQKF+5I8cNSEo5mEeacqRTxhDUpa
4qXq16fgAJBGt9/JpaVgoOulxVTLoih64TVvFeekHOsm8l8vNCjLLJM6KMqswOnH5QmP8arKOQWa
7RbS6kIZJ1JjzHvCaHJx6QEYnbrFXf2RvYGMEIxlpQ/EQv359p3yjsW4E5NEtUGrEZbX+5Gc7WRy
SVMe1gDHZ7Fj2KSJkiYBr9xlnhLwzp27Xt/fPgbHrlgC8KY2gLMdwvcq8m+lys+RKlrG3DuzGXm3
JfE0nnEYwQhQT63GWRoswEvTa1bNvjEetSy2W1PmOEbesRh3MbeSUJjBAIWXL2YcOZ2+LwDYR//d
zM9K7Rh3EcviOJfJcioMb2PwCfwIL8DGI5htli3qD7y5ig0chL94fHaUGrhHwpyk6MYWYvQYKoIb
q7WjqMNzm8gw6HA3Dhj3zTQnU9GCSOb7Ru1cmTxVo7Irk52UHSuAvEu9csrH+kMRcuxmaE9ly4Nn
3M5avm6GHcM2owRlEwWfYKGurC8RiCOUB6zsWvJOv+dV/DiGwtJxF3QS5XCEk+nbcGdEJ4BscTSK
J4HxL8iLeq00YO+aoe6a8SzG3GkdjtJeWQhWoUdIGnMkBUQsT8SlRABkj/oDZDmm3brAK76Tj5mv
AJaNh4TIO9vi61aCJ6NI5lKEEpsABG3BRE+b//H2lqOvJIhinZSiiTwFKbcVlBgbrrr/UQTjXxDh
wjAGGMkFGKstxu8DrrEv13AjZuuMU4lhXdhihpIN+bkRGl/P/SZOOY2cDSTrxcBNjF5rkqmBN/qv
V9WaeiqmGgLZUgSVwF/d1yjMOMUdBcKgPZ8DtJNmvJrwtfC8VSxQnj4Yrn5JrcDVWyfXfN5I0Hbx
aPWTFv1Zfb0sLWdsb+An/bEN09izaEE3W8kdNHsE0W59znaAQdjJoRX9Eo6dBh5oTnK9wcn213th
lFQeprkvpKy8SEZiTfFnPx1zvE0qDUthBZ6SYuYVqFhLqrRXsGKXzmBqS7EEB5gJdfw2KYCF1EMH
uBQXQnRXogBSCJODKNdeBjIFWTCcXgdaAobxRFAPpGZvTWHstUWEcphRvE61vDeN5CPNMj/uMAuM
Jtc30oS20rScSLldMVrdN2MtmTirhqi3UDRbtxZcNriCD/1xSdfu8j1FJ5HUdlBzbnjbC3wpHmNA
pFb7vKH4ynpI93361ho89JV/iAlfIhgLqkpBIY2Mg5Hg3khekVY7SzcMyNInmTxGquZ3xmQFIDyV
dT+uBc4Jlz//dwP+Es8E66419DbVG5wwBXpZOzuYWfCMCYwJUQkc0r2OncHbSc+2S/9TIouKoQ+h
1mtJV1wSoHAMUMFaxa7Fhxjr/m1B//AS/JLEpPga+M6A9AxJC655v88PCVQU2QgA1BA9lmpYENjE
8IxHU7F4gD4bhLZ/MU4WI0MHU12caZAu+9XvEPumtbKr27Oou4BtNbq7+i0/RF4LLs76NdvR77EX
fwzKXgH0UY6BCE4o2HbUX3fBuFAzLDISREtLuC4to8MA2fy7VZ5u3zhPCOMUx45GKlYE8Wmj732H
OZD2QZt4r9HttsGXK2BhM8apkqS5h8W0qP3MqP0UtlQ4uFFDsNqjjgd3d5KxAdlI7pw4VcsZVt6e
sFrJZ1yR3Csg/sZ48BUiMt3FbvpLbB0gpp+ae+zSg79IuoiPvCIUxxWx3XY5TjJNnpYYSA9DPTgz
f7B8s6G/OhjjigRdEfQyx8FKeicpv0158OtEsaZqV5L7IZutrDqXicIz00X1brig6zDSKpSWwA3X
tAjfU/blA14MduIEDv2IbdFTXDQ5u93/pKVsK7zPRuDiKNDSLnpSQizLqZmtSBqvGrT1wXTR1Ag2
pCSRXGcTV8cSMUmQdmnxh/eZHRDvAjLajiq/t0E/4aROgDVvjdMv3oyTa6mMclZTHtZlmMIE98l9
7s67HrjGIHKwJ090an9H6D6fnYLTMF2iBPsJ11IZzZmrMgl6ClwEZaInXQfVO5bhYiPbY6b9V0ne
gql6SxOJN+zIE8sEryKmzYhEZDlsu5d27U7zlw1h3gLEEuVvnI6NWEpGlWhSE7ykgBc+3OsFiOqr
92g4CRrlrdBuGcPqJlksp2HspziUS4xPRKNFyFvfvscBtmW0TyEAWFXskhEjNak1YI1fbQ9JwfuU
HLVlw1bZihp29zIctkDqV9wncsSxv2uT4dZ9MrFI0jKl73ro6FIgoE5zJ2r3c2LX2YNyzk/JWXZy
J6x9QPG1KqaBXJDo8U7J0RwW3UkasjbVEswuUWC7t3nplhSjFfld1uoYJnmTx9lfyOT+745n/W0Z
21QbTDrqeFleqPE5ogLTqt8IpiVvC+GdjElZdRLo5cLoeMlaP9XPufxQiyg/z0+xuIxZvk9z6tyW
uJXQrY/FGL9AS4Lmn1lc4ox6UotvV7yM7eCNOTdU8A7HGLwgmNhj1xbl9BSvv8CXdveCApJPW0Pv
ag9sm0vpL6R/eXnQHXLGujmvrLKV46xOy0aPSRQMpdSgvK3xiE0db04PVR9x3Pjm2M9aCpO6RrM6
z4MSmZdsH+7kF3M+YQfFlsO9XjjJ4KnfKqc4iQ741QkYJqG/gnbWUgd4dtTmPTM3p+jXP4YpV6uS
VAxIC0wEaPPneDHuNKdx65N+KX6MpwXLJbUlv0m90a5/UEu7q/b1Y+4Nu39TNl//DsZvoIIZxiEm
yfAaO49pghEFwBKT2L6tzhwHyKI0ZeOgBXWBD5wZWCgy75WIt8nOMRh1UbFVZqDNQlhPGfwASQc/
HQZPaqbdGKGSMeXe7cNsPi/Xd8b4HF0ShSnuaAHwkHgHe6FW+H0aMApsz/bSBohV3tgvz0AYBzSl
vaQYNST+gWp3falLYDW2e8mN7WUNW9yl4gdPS3mXynihrFNppRs5LrV+bMa7US89Kd0rQG3l3ChP
PxgfVGPuLBMLOFiMNXuKk3hE8ooX+lG6s93tcbbACXiNgs2Fg9VnZPGaJDmRctQikBYowOV+rvIP
zXwkZLLT7KUYEjvB01ZqB45n3zyqhDUVWZVUw2T3uVQUq8MhjjAzE3RWrRsOFVJO5ridsK5kLL9h
ZQwoPqkqlQG+0riDG9mAJx1cHEYA0N3giE7c2q1qZXc8nMDNpoG+kssYYamC7KVoQoSS8DQXJQi+
CVa0gRqR7BsauqiZ+Xr5swpRb+6PkXAu0ndSvYMzwgpmUIFLnTvXhp9hs6bpM0AK3wPAlxcFNpPB
1W9kjLdPdPCbG/FX3VNIbOO+KjzprX+L/coZNUv0lrduZo8X5Vt1ib0epHK83WaeHjAmHQeApKcE
dyUiKW1r3ZaHgJMbbTYr19+DsV/Q+RitkCHJ/qPGC0CyJ6xokVNzBREvUBXj+PnNOsJaImPIEaFI
AGUTgBGIsaCoAZxK23sYqVUa4Cr19oK5jAArVm79UP6qhR0vldh8V/zn84JGnG1400BT5G4xr/FY
V5WdiuVOmXUvx2DTjNUNjuO6qU0Qx+QULTC6YeUK+LI87X15GrYW9ln2owsSNOxA8Bzy7fuFPCZt
KKOUhuEy+4G2kNJVVqu1VgnCOircVeB40qbBaYhmVxG1wyG3p6Jxhtgduoc2aL0RKKSI9naiKpzv
vhmfVre+XNPK4XRpY1Z9LxuXMntuhMqeht9jzOMc2Bzu+lO5cHjGrelDOwR9KNDLsCwvifaA+bEw
2ImmJcUPXflKoyexeyXYvkmMO9MAVP0Y729/cJ56MR4uqJRZHADcgwn50gpGTLFlVtR9llgpCsCF
dVvYdoRaXSvjq4yhBrJdosF+zek4AxCkm7CG19lGeAYEhpXKaL8amFnV/sfPyfgmZZxjTdNhRGIC
VAfF9KvqvQrrZ87xNtOL1fEY96TTdJoJ3lUoNVzJt88zZlWpaBGQCwgPgbWMKnc7iVer2tzEW+sR
46T6MCgoNQb9nGj5G/DhoS8S2jQoeCp6d9KoYKUa6JKy4tBj3zpugV06qW5r+GI+Pigh4EUrJf2B
xvgMjnTyK6rle7GcDiSp3EiWj1XUp/sqzU2rFMXEFspswLheF+yjSmisMlD8oWmegwIfMlTSn4Mp
vOdmGwL1pTwKU7aXIg2rB4JFQFLG+bCb5fvV0dlpZLUkBphkEBGk8bVJ9/ICmFpb8JVG+Au834qk
W0IROpF2TBV3rA03rPdqeIqN0gvB/c5RgMU7/q1o8aUA7MiyVEdG0/SYOBwm5NBJZotg0UGDHW0y
MN1LFWCwDbdLRbCITSBn4WGJc7zWNc9fea2qbOScpnDeJZBzNVQNcvU1ETJOxsHR8muQXknRgG0j
K8tASprUvlAgt410vKWFnar2HO/E85DXf1/JasQkpQJ25BDwhQv2QQHX6qV+9FqdUHhZwKH5QA63
kwxTZIeUu3g01Si6JlSKt7xMBvqoA/ZUsXMHG98kOPJiPO9GGbeIoFYWcojZuTh7Q+HAIjNAVsFQ
3yYi70IXV3BLQxlPWCdp10/JghiAdpcMDMPSsMqnfLSSC5bXlsniJaPRO9SdLOFb8gJOco6NbP0C
kCLpqikbiFlXi1590jEvJpqa4x9Pv8ltbPo0TD7WUYX2mKNAcwduCX8+FPve7+fGzrCgzbuEJalg
L2H9Exg/raWyNKcqoZcSNQrFo07iCPZwL3oUOJU8TrKtCLsWttzH6rxCnrXxMOC8cV7u5yxz+yZ2
80S0Sa5ZOT9H3vJBK3ns1DPIFGln1CZFEMoCawE409zWJe/j+d+AgQNC7+tbskPPapz2TTsB7UuU
38vhM43/TR94LWD5kqvLA7XXrGTDBBZCAavAwDIy42cRbB9aMf6bSLIWxaR8ZqHp/UBwb5Mf7eUD
wgQoioo7Y298ygC9h11Qd9gBHmsuXm6bxJbbXktm0kBD7bDGTTGBMymg1YwKvzBSn869f1vMpjNd
y2FyPaonMelynHB5RSd7cgBxyz7BxjVGrD0kRvKO1xS51sFuWNqVDn31/czGHNK40OlFJO+Fqniy
jqJg8JNkzb4QdKcGPA8YNYYk9UxzL5W/QvDmVrqvVbnTNLsqUhyzfakwZTCWuWOmh0QWXIpn2Jx2
9qRgniXcC+1jMY5Ly6NVn0rt2A6fCn1KC9A2jme5B6KgVOBv/jQWVlzdw3idBf9jERDXGwHvinnG
x7jXyaxCrOsaSKfnt1ZMgZ92AdSNHXS+mr2nkex0ZE/7pwopKOfj8pSI8WlNVuZjF8CnJXsN6NWS
I1njrtzFJ+xm+YU3fICziGMyPJGMZ6O01RSTYHhBM/uXJs2OgT68haPKcddXJbmhRGxrraqMoCs7
HK3HQ/swO0AxHq3uUfIAv9cCtnX+wKNx3gl25XSOZLePseKoXvs6/8id2Jm/3b7pTajllRmx3TeQ
pw0xAMLwmCCNK9PUi2nqZ43+ICvVwm31nkmqHRuxU8jDKa4/h3pypPg8zj/zZADeRWh3I7UpTT7R
GtQsiUbfVeFHnH4bFV4XjfOF2D6dCapvojeYBzACrEwGwm4uWidVM07VgCeGcZ1ZX9QE1M/GZUoA
tDqBXvlFJbFz+963kqT1tTNeslS7DvQ1MK20161+BKwdGuNpGDpZq3Iy3M2dvLWs5cArt6XJBcA6
Q7yKqdphtI14oHe0AHMCjuZTA96c2awcBWcNPVPk1Tq3BizWsplkcFQbIgzIna77gO2+ASqx4kc7
vnPefI2vJTHOSqxkiSbJNVP4g8S0Pk4e8VKPV1X6hzCgSoYmE0WXWEi2DAYTEBWVaSDug5U7fC5z
6uYKxjEx0hrrqHrMuW3AX2JOX6qOMg5L1BdQ6AGRCM/niHpttTPyO2TKlq6fZPDHKWByCDO4ObG2
AO5rtcDTTGvjEMd36STaJowuG59IUbnVBKgE80kiPyJQOzVVDdrNJvkWVFJgA+7yIxHiiyTPnxN9
oLL4r0zjz5OzsHBGnKl6BLrKyzTWtj41YM4JrBGv6NvGsXj3v7vILzFM2U5OKppVMfoNCmZIo7Lz
Ce18ozS8dKiPGXhWk6bmuOVte/wSyaRmZkLzVs1VBdAUT2FZe3IVWvEEJvSq4A1TbZvElyjGv2Cr
vG4VKtNLLXRW1X50keYK9HcPaqJMsoXxWQ7ekyDmhNRtr/YllXE4MQVrYq/h06WksKIaYIjpIaom
7/aX26xgGORLDONrdF2pEzGm6qVw6V5/n167/lRQB6s4qN0DOl/cUROb3G7vowbMmSTZnD9cC2ec
TVsN2JBEjo1eeX8yXsenPvFmgLOAI6G1pN6LUOKebcXGomd/h8Zx9iJizuISVZ4ue+KRN4C42UVe
/x7GJcVKNho0yBeO0PxHbtqGtCPAqRa/C6EvNLvpB1jc7/ojSuCH+gAmC3H2ZvF73T/2+SHA5DF6
QtwaNU/RmcxKw65ciKI4vRjTXS+ezJYe9PII9DCOq9hsw64Pz+RTiTrpUddj71b1hZ+qO+5MMBSb
PvLVw39Red9+BP9H72S2sWAkVaw3wCq+kGR4KuTo0kqiL/XtIRzbsxbibVrf6YpmCaVgA+68woLp
bc2/bV8y22qYtVZqlao1LpH+KUfEmUvAD8sNJ21YLu2fPaPMNhiqJm5qWcMxl5qscsS4kq8u2P4c
byhxTEkWGSeliJpcDx1MydBzxK28/lka+S+t1vEQodNeyOtfEokBL6yKblaRA/D3UkfvBMz8mcbz
ZOaCN2UFUFuUONjPgfJC50rdx2Yq49EL/p1ojl+DAK8XudNAZj11qNm0eI5KsYrGZJ/uCFwFqdCl
yPQIiwTtpJ/jID2AUQZU82TaR3H9MuSAKkk0bwZbOY1qx8wLr83mvZiUyq4y+tmre+Mjz9NTYKij
VafA6y578DOG9FdfSQ+5DryjBEjy4WiF5miBgPM4UIhUqReXimOU702fO2qv+2alHXK1OksL04GU
7eYOpABNbstZvVPksrHjmD4askBAIaal7hQKdyIIzh01imdHQD0I7UTg74LIZsyPcUgOtVi8jXQ6
ktm06wI/YM7St14Xr0grOfS0eTDb6a2RUxDYBG404wmPirY51Ps4VXYjFuYoLe/w0j7ojXYo6vg3
FhaC6pgTf879sQE8kN5ZaPdaCa3sQJ4sTT4IdWoHafOcSx95vavnQ6sdKFrAGegi+0qwKhU5fX5W
i29BH9/ftpB/eLF/2SgTgug8ylIX4R6yPSDu4BGCTw0rmdfB9Noe3nrA6vGC7eJibxkME48EY2F3
ixBs/0NuLx3hW517P9/3P2Qwlg9WseP1WW/7WFlk4tAwNlo3tgXoa2oMZM+niAZW3GJvY+Sk9ps7
OV9OVhaZCJNnaVYkE9KW7DS8UuKaR+EtNV1BdksM+3smamUzwA08zXSDdje/ELC1f/DSNY13yUxM
MeJuUPpZhPONa3/WwK0lj++BaLpqDJ7iATIBIzAHQWXlyNKtJJR1MCXk3ghK8skYDlIoenmq2NGw
EzXDarq3ysjtOdVso8MEKDrwQTQ5U13Yc7gXK6cKZMvEClmndvYwFW5eS3ahgoAiiHNrzMT7KAP1
64w95p7axvQWkh+0Cn19RuemzFxTiQ8FDe1KNuzRuM8KDBTIhpvnL5EmuwrBns2CudbNx6JSdhpN
nUwfHjnGwLszJjzKeTeDCB65gep3r4Mr23fPHwtQKHAnlgIWJhw+1CPXry8mdsMc2AZTD3ecqB3S
M8CzFGiAnYHUj6tD/x/L3wG8xRlFhieuWE50ZjtJjTT0GTikFLDxhcBoCQ+CC9jZs+An7vTGK9Nt
ThKujIJtHJlj1XTijMwjO+nvYmyj894pnvlWfK++64L9h1kE1ln/NQWA3Hsbv/8XfReOD2D7SoZM
4wjcBPABCzH97HQ+vSwsoJlFfiav2EhzkoPpSJzA/Q/lnD99LNtiinMpn6kAH7uMi1JnPo6JDSTc
8gATAZSSLbxEH1iPAwWdsM/xGDWdfvQ1J0R3hpOq8Nz93zpPQ6rmqEAvula9TiPWAWYssqpYxm8N
p8A2QOhxM27erTOeN2pjleQCnubL/v8Q2pEnAmhzOoWF3Wu+Wbq6rflvxDHPqmWg5dbdj3eRC9ZP
GTtRwVHFmhLnLcuxc7ZBRMZaTJsGytgDabnOBcfs4QYl4pYB2E3Fj9tuhZOFXgdUVqWeqO/nShRx
55FyUlCfm/sTXMxtGbw7ZjxX0AjgNB1F5aJkBjb0vC4P90NB3+pU4lSPON6Kbf5M6hgIfY67G5LR
qoTCo53g3z4M58Eqs00fZWiF2ugRq4Uw28sdOIs+O+1nQUD21vf+WEd7ESypU68AeTA4FKZ+rIdP
o35vw0ugqmeQjKocw+GdenGmq29YAHIkCmWkLG3YW2jo+oU5cT4hTwST3dMazGQRFeCPRc0G8KCV
CoZ3+2J5qcn1hbE+RlDha6FLcn2qiLb6kDwvgOSNFbqgeLSWsaCHfI8NHXvYpRfetvKihDcCHbuK
1JAkkCZTgZLK9Fkr0ITBhKUW7+saTRi1P8RhvtOS3L19aI75sQ0iQasSjJQizpnGh5rptgrw9QaD
QbelXNf9bh1u8Tmrq40aKVDiCG/NbIJHm1GCB3HCYJDTgHmriZJ9j20ObEcDeBdNzcQP1NGwVNrH
rtD3TlugwRCNvQVe3tYXYvotJcZzNFMXWw1oARCb5uL3EaM9KuiCT3n4Ikmnsj7Tsdjn8l0KlmmB
6ki+RgvA2KEtmSJHPTke5grptTpfCfYvI+5lFOOK0AMOlD+I3/GOfzLN5vH2VfI+GOPLJCC39WYM
648nGXxuAJIrQNpTcqRsrv+sMhK256MLmUQzDVF5QcHIvP5DGE/BPj5EDqiXTsQDYthCwCr7nU2F
R15+/g8NgD+TArbHE1V5CaYNBa3S8QV9E4cC/b6WvpHuk5gHrD+6GVjs1AqpM+/gnC/JtmwKzNA2
qFgsTVoFHLiRFwj7XwRY+PI1/lcfn5JiVbypDM5XZUniqkGRujbCV22FHxKg8bXfNOGEJl7cYNep
jKkOgEWA2NS45R7LabZxUDDSGFmJZziaj5ElxZYjiz4kB16Ww8us2HVg7KWOs9ldb/UPcAjUP4Sz
mFg/Z1v1aj/VfK4OybcdqrJ86ZVNarEi9+aSWS3Ajhi5swBAtyOO7hvedOQSr/GkMR4O5N2iZKKh
8/+f7Q2k5b7uTliPjbmxgqcuzPNVIWVSznKgXDoJ8/fxaYKQZuZE9U0cwrUPYFzNTJOs6SNIwQC7
nT9mwMkg6PvmbnUnlY6xgAaZrhSBqzPaLTga2UvsaVgp7SwZazJ3gDnr/ZSbMXPOzu521YXeRpGG
VgvNyp2JhlWa6CB0aziFCk7CwbJHoEk7kXBCwkGlYpfMd3oUcwySJ2HRqJV+qmMciqWBdGOqZ7eM
gNYWU44InhtXmbRJUqOpR7639BcUr/5Gv+XuNIJT5RFTgw4oAZ2qswxx+WRxtav/m1clJ61hN7WK
SIizRIPXqcHuQvCmQvYkuilQ3JbdkWXgzYDfESOrQJVEcdUjr/nJ83vsJhfJjVQTJRSGl7Eb1a4O
U3lKqx81VBgsA6ZfAGclstT5hIf9HQ8JjaetjBOaBz3VghSOnQoYrB8wMAH+jIZwSvmbizIrU1VZ
74PEPhQb+NdoT/cLczqQYA4iALUiqwfEq21oGDJaRihruwbKbGLp+2Q6ZHhH385OeK95lfFMlVkE
eh7jsgeb+PEZ3E772jH8+n6wO3vEE5c6iDiCi6kYcCq7ibujNo9RiBdtVMZx0V6qs769rqlInnnM
AFWgQeE6rwJmsXEOL7z4xjFldvNrlkdUtytkS1PxOxKrUyfHnC/MaU6hY/JXbxGSQCJjhUQ92YMo
N7VHdReAFkn0NMDQnegLj6aHo7ga453SWADPWY0MTJsbjOs3JyEHNHImPd5WGE66xWKopqYyhuWI
Fz/paidtHuvg20icLuHtWPKOs3zBlbNFYw9tDQllhkRPsGAhW0AksEwey/32V9JVFU8mzFpgwPav
YvJg1EiPhwkAKyd7mZSKD+r+5zXl2PHUfLHpv72pvmSxow1qag7YN0QN22zoHR3uu0xA4wRopjEG
LXi1sc37Wwlj1K8PU0OLB6Q3LVZFUCJsDwJQP27rAu/2TEbnyBDViVbBWWryr6oGflU9vw5Vt29C
8iKW0rGWnjtAAUQ12SkAZLJF2rzf/gmb6rg6JhMv+wYN+WzA9yuNj4Z2Hvp2oO800SJ4uy1oOyqt
JDEKiVZkrJvTRLHoFT8KVubR+8bP7dRGx804tW5g1VZ7J5RWwZO8uOBberN86pUphEGiZ5lwnVTE
tvF8aFIfSPkPnQPvaNMD+FABPpJehhMoqVWLV+bYTklWB2ci4ljMSSIA1REJgXyQD4A9nEE7ZVGn
AA5v66aBBRTKHgzwYMpIQKHH+wHbjeLVD2BipaJiKSTJMBO7IFtoYJjbYVfUHH73gp2VTv/W7nR3
8LDh4HcIFyCZETV/Mh5E0UIztjdcXoJyfXjd+iBMzMQsYzSqS0EvCzCbpOaWmMjPAtjKKsOUrFDQ
nK6JP/rBeE2oeQCTBMax0JMV2h/10NhS+tT0vRWTZ1NHWQwrPqiV7QwskYsYYwnVGKiatSWYWI2c
5MxKQd8DSBvpV9/GCbKeCf/VNGJM8UQgWZKHQ9Vwuqj/j7Tr6o0b59q/SIC6qFu1aZ4Zl9ixfSPY
KVSjuqjy679HeYHNhJkdAt/eLLBIEA6pw8PDw6dIF1xIin1RjzzVEHCmZfnWBC0PtfYavJGp/bvb
lh43Sj81DZiFAgXT4I42ggeVoO2GF+Bi/FoCXWZkZkj6L5pNH5JyfO9A5wbDqhy+GouUEnm1Yv0n
PkCs/nN/zNZk5jNZ4a6omYnp2fXdiP/afpJF8X2/n6MlNMIWFhie/Tn3mIb8QWjNdP8eEn8ZBNYg
kU1JioJC5YNfNGUYp26wpN+s+tg7hedYEG0HW7PgKJ0V3acND1xSbxNNCXKVB0QbsIVA46CjN3Xs
jhgLg5xADIvpRnJPkq2WkLMbXlX6QpAxy474FoMzVPwAdW+PF09t7fgLRHOTRkYWuJ2m//IQhE2V
lcY1jj6IiGPQJurLHu+qyrbqEslryK8HxlufQkjUYI3GY41u2Dl1mV/nxE9W9IH7LQeJW8+5T7X7
hmhRx2SSubePXOBX/oxDVXcBZ8kAuE3GYbvYfFfTMrItqYnp1eL1It6FhFyoSdIsBcC2FQQnIMaH
/Uj9KdeOrfqd4KowNcSfHXVjz68pLL600flittxnfJTdVq/iDB3H1V0NhmX2r1f7i5NpNqjTGk1J
zgb9BMj7LU7zcCl7tL8LuJLlXpbPm1R3DzSWBdT1F9iLoYUcrDYszeiMMF43/VwGTrKB7PdyyEPz
WdE9vLIF7tFEyYgHOLM4w87KhAOpFOt2/Vv8swKivPpQQn8r7RFsbfpRtbBX0+3oduFx/ZXj90xF
TXWTdASdVczU3NCt1QVAJBX2rjnGASBg+2ZXP+Jc4A9qFnVxVPU+ejkKOr23f4V29caKzwwzY+Jo
AAwL0Z0XRga0IVu/NQ48dOddPAlEyTIF1K7Q2c74uzlmaIOye8W0PvO+XqLEbRVPmawGeEzcItuk
mrH7+8Lr4X3uKQzISbsxZ29q7Q+mEnT9OE5GlkzwkynGk2O2zGvHydcNQJiroE0MBPXijfw16bvP
aUm+zToNDGPyGS1+xKrynVPITj7kMOqyLK31hqVn2yGNoXlgKK9zv3gN/5I2QBUbh4VhT8DffWZ2
OGl6xLMx4LUD90/34OCyEdd7ZdC8RbWDUcGJZnI4cpge2CqBO1MfNPw9nMx8mvGdMWubIguVhEVF
CunpSsW/yLxl3rFZ2+lw8kt1SPpgHYbuoLgnSLoeYKl630HmzgNM4zlfup3eEMevCpyvOmhhCs12
SFMwilq2I7TeeLPVTfj1YSpx/lSPxy4FobPVDjM4/eBTGJDEZQ71Oqf24C3oMfOVqY929th1j+P4
01RPpY3GwokMox+zL3NMf2ZJ5yc8DWLtg1ZOoFkJ980u/XI7cq5Vr67majbcc+Gv5QjFRMmXfKm4
wc5cs71mqkFCAdek+0yK1EMOS4c+vD2gNFKF/Oj2SwPnU0SqfZwfoZYX6T843CrYe3ZGOeCpOGoP
dQh8xJ1retMPeJ1B+VqirnztLLjcLULNOif5TFWC3+AiymICJng/+C4g9/9xrkIaJCpNVa7UJlxU
bH8qX+rylQLEBJTRwYHjzNC91uXDwNDhrasD6d8mcDN6Pg5eOVjEt1O38Mo2DU3mvBq5/raMcbkH
IaH15kFqZH7ttLhcEyES1Mlw3LbCmqzIUrbPN6YHfZCdXFrwWlK+GOhXhXBxLI2QMxvbHotSs/cx
/TYzmY75r6cIsca4DGrh2pk4oDIBkwrTdwcGgmq6VVQNCs2pBrUbcowVa+dMeLbMHudijCzDOnFq
B9QqQ31KQWBSz8U4+mWGphptAjDAfD7+ZNocwH0xSOtv6B15JU40OsClI+VBpiZIKEM08A8XqgKw
g0BXrjG+QIjcCjMNojr84XZgXY/f37t2XeKLJSytCZJgYCuc6xQKxu3PJaYQfZ0kW3XdBbeWcf0V
F6MUmjU4qoOLFCtT3H7Q80s0ZL7G04AtbAdJJrp6hb/8akJi6Cd1hjVdsZLj+V2yIxvQY78uW/dj
8dHQD91NvddB+3O3t9fyapvkclwhGcARz7TnDL2sdjXPeSmjeGdsilPsmdtRqn/z64ng1qIKKUFj
mZMnJK7vCzbtNQs2xgx+fCFSwjZOp3DujNBypqNWMuqTVt93uCiPXRmAlcb8sSk2sQtq6OzcgXR+
MMy8853GaLYO59/Hiv/MaLPRWg1S8QR+7v0dJ8qBlcVe72IkmPSjAGu17rsdTZkPuyXfqHTU3P36
klCyyJ7JadFgdQkgdAp7a0v1JsAo/D6NT66SU1mH6mqE6a5pE8e2bY0IbTDobua1ZlvsbHe5Z7ZV
OKvO05hCTpEPYcNAMVK1ICnfYzbsNLXwwZV9WhgAwxPbpZMSUdV5tLVaghm+KkCCqvmfnyVcwhxg
RUE2mt1z0zth5kLz8NuUzZG2/KALdD80UCIP1FFRSAM6jgs4pPohdvPaWA8Kivu4gjZgu9cqPaK2
6id51NhjkFEKP3G8E8/Q3abLg04OLXlZxldUCkC4omOwtE+AdaBd1bkllILwKE4ydeuwH2n17laa
5KK57qa/4vBijkKONIFP1jOKFGL0+zaD61sZ5sob2M2BZHtdPVcuBhJyVdrnA7OyicFVIgV6f/Zr
RJ3zkPCPYVyBcK6v8G8q3E5vj7v+s7fmJyQvXvbpQHPOzqMDc5k2nAmVlP7XE9bFzISEZavL0DLw
A3DJKb6k23FjHdL3/LjK4vHQAnwZFPT5q3MvE3K9qsZ9GZ9Cxiq4pboONd3zgXno3MAcotogacHt
AB0/MIZ9HXbfmi/TcJQtqZC6GC27TIds1VlJP0osKXd1yZLKRhBqkMrBdW3UsKKuciYcaho629wO
i6vaexdrJ7b5JzMuoJ6ksXNX6LXXN/QIyWq/zkC+yt2NnQOjgkxZpvtBdSPaVPt5aTwCarZR5IFi
5pJcc/Uk/x1DrpABaVnaxDJQf3dmFbrVeHAmgLSAWbk9bdkwQkbL6sRSO4Cdznb5vVafWtBWwZeR
lLvXeleXSyuklNmG+RYsY+m962y15K1xILppGmiZkQbCX859CZlBuUCIJL+4a0xdVClK101I5Bm9
nxd4JNdjZNfGy8jdsFDfDZIf3Tj/ynKoRsaS/spVIv/lfIUU03UzzkZoOZ5ZtivjNwdUhaUYDo1d
tSGU53Ci6kFbZt5oNMfEheeaM0ZFfEfmqO+zg5p22wz+3c14QD8sWMqnwrTgDEG8ZDQ85K9NBV+T
JC0kX0kWCkLW0q0i6YCuo/d0uHP4D+I8D5ZUx0qykV0hQ42Z5bhTj9Plf6wbvC2ZXgx4wPoqkh3q
jfMmwyfJRhSSU+9oNCHQ7IWvY8SMxnM4kVUra/zeOFJcITtpRswy0mCIKYo3bKUvBRoFnn/FXK1Y
/lTmyXr1ced3hP1FamQppERsF9vWfOcBv6v2zXOKNvUTiHS7ESKRNnj0AAntsjANZGTaq8/+l4ML
qakaNBNWlkhNCgTmdJiOKvtsrrZLk28LU8erQ+o5Y76f+DdddXEv4MHkQGXJlFEebwfsX5THXKcd
qTsQKcDPDubJ2Zf6u4OcfTtDXo0fQwd6xzFV0xJBDm5ndTGpWnpfDWiPou4EM9HoJSF0NUP+HkQE
NoB2qzOlseLTXKh3ipbczSUDK++RT2cdWPqpL7ap2kgO1TXy/wrbi0GF7zh2cwaSWMPg+Q0rUCUJ
4zILjJUeOKwU96d+kpm+SdZSBDuwmAOh2M8MbhPKgbhbhMru9te6nnsvJiWcNW1qNXppGvGJYy+a
H51vRJB7dIkXQwaIHsb3IlLw7IinpdxTPe0jB6FT87q79qRvlZ0s+VwF2LoXP2ddkYtDSHfwlJhA
aQ2S0+AIPFR+7+U7M2qeaDBIYuh6UrgYSzh2CKFdm2bqWnYaUX+u37rOA6cuoM8cHC40znBxzUrA
6uevxbNspuvpcCuYhNPDGEd1HhozPk3a97z6WRgODH7QtYN31u0vLF1S4QhhzGJtOVTIfQ5qafbF
VGEiEu/6uYZXEBq9Bc7GJzh9ep2UuX4141yssHCW0F5V89RewYqvXdjDRInu68/lEW3fTXLA5TTo
trqkDlxnc2tdhbOlcnPVNtIBZ8uYhc34aYNInJvPmU6gzmxKMoJsbcV3kVZP6UJ1FMGwgd3pOJp3
89n29KiKisqXkf8k2UB8ITEo8CadQ/gDQUeudo5T3jzejhXJ4onesg1St7oYLTsbHQ7+poIq0dcx
f1PX1wpNptpMZKMJqUdRq5wqRaWcFXwqk2ARO2NHZzqBZzihq5LAFY7B4St0HJNFRlek25TmaO2s
jyyju88NyD0tP61KwYt9C0ZrA9zAN4rXQnAG/al6TLgb6PhLVvajI5AMVHAyQImkrE2/nl5Zcp+h
Y40nVB+6PX5ZPEGBzwPf0Z8Z5EtNNbB45g+5GSrGD0oyn7bQk2aPWp55MDnxMqiNwIDtvlriXWnq
p4RrewOWa81MPUIJ6PuvmVvA44EHMayIY2WMqhFxApGqZvzR6Q+zft/190ZDg6kEx1h919Lcq6ok
GKdvS3rs9GdSsg8lWQ5sGU6jQz9phsBaSfzuM8z3osIdX7QyPkEjLojtOGhhwHc7IGQhJ6TjYUqS
MR9wOiTg39jK4+DKxI5/QUBvbFjRk1dpq6SIVXR2Y03ZWMpyHtgM+jzc1bg9/ahrftfE1ibWtRdi
jZ1nVnkERdptt5RHakxPZWNuWQyvZfB1Ev3Q1/1TDRyW7jxl/LEoIfHavwA+hcf+H052SPHdJiOa
6i9z2+6rhQd2E1Xl6DEVuTe3vAZvAg7Jo7gdggyc8x4E6LWRFBVWHKg5/dIP7pGN+W6yZPY9kmQp
Wgdn8KtO4x5VsTa89gUC034z9Y//9j2FswBNwm5xochzP4zjCQLSd3XxcnuEq6iaixPcFnK+lVFL
U1KETB9B5j5wI7IvdvUXFU7ZZGP6YNJCv6SDHpuy72AYGMSvyzGPZNTlq2qtlz9DOAdo0lQxn2ry
KzObzzRc5Qx5qN61frYvfWkxcfVO8/uoE32E42lwzSGP+cNsKxvXtcOlI7slNe4nFxWV0vrmkERK
RfYWW0Itnz115l/Q9pKc9pIgEl2C9Xio8FaPi86kWdsih6VdWkZqQSVtkF/uDTd2rWgQnLWDBcc+
NT7VE/IjzYDdR/t2yo48r58y3CF9GF8ZXuL0rVdXypOr21+ToQoc2t7BiOdzcq19zcut3aeFx9UK
wgTg0sX0R4WXbV59b0xbfdVq6MtUnqVB4G+a5wMvsydr5NtZgYr04pYPVvIzg1JYSbQAGPZwRM+f
xQDSEvNz6b6uxRXe3+3iCDvmsJ55ZDpDqHT6naHaIXi2MUu9eZNDJPB1qo5L/JPlXxOiokKiD/ps
wxYwjWJmhJ3FIOYP4HqT3RFk+dhgj6oNUAooCk1nbFqmHbTibemSQ1nMYWOakB5TPYbWRW464bCw
Q5lr5ykpHvuqPuCf9mwgiZk7tUGmWDMIhgBPVa1x4M3iwdmJaarnmqmfqlOou2hDNp2kcrn2eqxZ
Oi5otm7buKUJmSAhRY0n/xIKYDtzT16sbQJsg8c1P9+kxzYkMNw2D2oUe/3GvXewYUBCkDG6r5wu
f/wGIVU4SsU7e8nYOTYeelqGQDRJpmn/XQ3+MYKQBfp2XrQ+w+FSaZt+sKF14WxGzDNly/Z23rs9
kiWi8/KUNAapczQGcXLNsAYYtVMPNxlYWt0e6Fpmu5gTKCJ/XpFakyUsrqB9Gz/PPt0OG/ojzwJ4
WA1B7ZVhuXEHySXxSlL5Y0T9zxHhZm0qDN3Vs4lH2sLtt/PkBmjaSz7W9Xb8RQ4Vqo0J2H5DobjV
F2odTvZdbUL1tZ0jnR96623o8LyP1/wsz4McTyA803196P14wv8DHaKOr7dX+hcp5FaSW9fl4jJq
NsxU3BpH2ZQPwQQHhEEtvbZPd0uy19od3JG8gXeRPkK0vTdCZ4QyUt1ATRbe0Ym6L9PsngDj2sd4
i7LopuMqhGnPGfwTxom8t/RujiGbP/10Fgc3smUzwhLMLb/NCTwls9gr6943QW0jThKo2uOst2HK
LfDq50Dtn9XKxuKAMKCmUFoZItadsuZ7ofewbTZkMbd+4VsrsUb/xUr0zKYKQY//HkaNft93UWUs
3rLMg+fMLqjRQdVtgaXd6pR8Vzn1nfzz9re4/kZ0ERtCvjJtPMRytXFB4CEb9gIt21D7XMyd68dP
Tvg/efJ6DBseSTFh64a6NXkhTbkDTK1jhp5EfFS+5Vu6H+8LT/OXdznO7nqv8GKaQsKyWVEmWtGz
s/pAH+O99RVKTqNnMG/V/NOxy0MlMN5ur63kHkbWh4GLj8u6Ok7yAre+GvoM03SfQdnNGI94Bfdy
VNy3B7uOEvg9Q/GpeliW2EpVlz/A6DOgZVBH0zaFjH5j+uQg17O7iiu8KASJkLx016lIzSjEUwpA
t1sAAJTIgrgSp5sRBT5vh31T1S8qg2hXDMEkvTI2/QIQV11/13jTREPV+TwG1I0d7HaTuC//cUGE
azC4TKyt7fUH7pdID4toOpi7Auo2URbaJ9mb55VzSr1cDiHHOryrx2IdjRVaZBVd5OrvbWp4LM4k
X1pfY/XGviFC+lT0Ga86HM0RI4lfQJ3ap9USGPze0vBcfwRCZZuX2gFnNG6WKeS7c+AiN055B6EJ
r+KnrnwzwOXJOzAEa5RxQw2SwCZJIBjSoVJ8zJPPXgHKvX1x40SW8NY9feu3CwlP4bZjJ6x1z6Sk
njJ+SZ1DWTU4Y1K/II1fd8cMpIhane669GA65c9MqzYEkM9mgagDMKr9qQUe+3aoyH6UkAOpnea0
Zbghppaxy+hzXWqeykBKoI9UGf12kmm5rsFwaxWEzKdXjppzmpjnvMihDcb9JNX923OSDSEkvGqZ
1bqH/PxZcb4ZrhFqY7O5PcKV6uUy4sWHatrXFiVLx84LsINdBTRIY/i0bMPbw8iqF/EFusxZW5B8
cXHjXAWjmmOeh90QpEd4NPqZV7+jjfzDqqTn07VS/o8JChnOTRKj00cs4QzeUrxRP8ZnChlJL9FD
GxKQO7Qjg07xV42s1of2/WE1jz7JivlrUPWLKtF0hDzm2nWOGgm1dh/N/gw7vuIpRe+t89tD9lU9
G3sI6AHKUfvKvfWmvbWlJJJ+KdEI0frHDxBSG2WuQinN3PMwF1/sFiBhigIKD4oj1EqHeMOdO7Bv
w569N+kPJTnp+fymGl9muIvo/XSEMcl2nB80+0FZsH52zsN81KCafMfT5Ulxf9yOlyuB/8evFbJj
Wi7dSIjNH2iSw94SjszGIgvJK0/6f4whZDH4fagTiIrsnNcn194XgFk5XRvqBg9NHSUjndH+33eQ
O7w9tyuJ6o9xhUQFWE1BqYMtx9N0p8HPZHK0MMmaL7HR+jVaiWVLg9tDrst16+MLqSpNeVc5QKaf
ezZBCrTYdW21J4omSSbXypc/pibkK6Mym2KwoBjUE8DUtelrU+sQ1YjdMIduYkZejPakKBtuDJs4
t49GZktbTet+vjFVsV6jSc+ctqnXRwfF8KF9trGD7pXtgMx9TuS8xHXf3hpOuG8aCXwLgDBbh6t3
bNttoP/EKn8woaJ+lwyeBrcQUM48ZWP8yPbKPR5ECXBTvRVYbzJu8ZXq5XL1xWKuSivdHAgcBZTe
2MeV45cmOPSF7nWwqbsdUGuM3pq2kM7K3CrdkmN/qsqJAoDi5lrA6AeAOVunLSTRew1N9cfEhNxV
UT5C4cdaq+JVDAKiMPYxeSKGEvYHA8b0+lY32KYAjlYS0LIVFdJQm4GqVsb4uoN1cOvtZLob3jxm
NJWkhGt94T9mKOQih2ptpg21e27zx1R7ZpDbd0CxieEyl+Kk1N031Xqd6sm3cc/vLd1z3IcUN+Ch
uXegPpZM9y4kIrQ4DTJgHzXncXL4FtxvJ8grJlE1kC2KkL8MN+7cnOTuee5W28OvsJyPcrBBXVrL
PrwkRRMhb1Wu4aptgryFfOVPuL6S+qPEmujq5DlmE2bxy9xuzY5LvscaULfCW8hjIBpPRpmb/KFT
43cONG7VKp+3d5AsV4qVV6Y1Y6lxjLFWRGrj4V4ZB3THQzxX4WUg82QcWcmkxBJstic+qy0airWV
+I4LAODiStZt3Q831k3UAjAhX931bYEio/oJdGFR/1hMyRP2NWrn5VYRrZMtzW2zJkcltZqxpVtj
22/70IyKvcwhUpLjRMgf7JmpU2kpA5XTRYnYeubAYY/UQCpu9DTy8z/Gw7q2F40GWBJDPNscobZn
+PZ+FTGjG77PXtDkDlJpXSz7UkLCWeXdOwZi3HmAuZRq8agkbxCmk3ys26NYorx7q3V0tNKCnVv1
3oxBaB+fa5r8p7PIEg1hDTZargnpOehbNKmvQeK9zSHe3s6+AfsLr5lVSQKUzUr4UshJQ6nrSnF2
zXpDayuCiH0EM3tJyS7JEJao7w079JgluQqjuMnxuuRLk1Sn2sq51xLlNHWPpZbtHDJF3EETpje+
tlJn49tbwFKFVF80nTUrLc6/Gv3tUh39Di2i2ejDxgbBdCIP/2kPWKqQ73W87DJ3QPf+fwc9rOSe
UzDEIPcUxdSToYwklzLA2f/ccpCxhVhYXdH7PuDBav4FiIES1lHbhErIAXICmSLxcriSRjh1/SRU
3uLw9pRvXwbAjfzzJ0ASLmkpR2mzdrv16lNrNPjMfmrxk6rxwBhlh8C1+/BF+rR+gXYu0oyVEgYm
M5Y42QEns7OSMHkrA+swbekdu8u29XGvwEcSUAAdKkXFPv3/aMH98QvWCv7iFxCYO2iWiV9g9aU/
63CyszR/TGXXLNlT0K8/vxinT/S6MXMErmGMn6k+ZJFpGKvFaxLAHSAiZf9zMagNmohxGgsCPrCu
eHrV+NUsO+slGeNXY/vip8RuPScW9CnOKrjPXQjN6E0WVCuRAtxhmDiBYexrobrVZAAS2cBCqopt
fVxohQsZaa3QHLuNzQ+aosky1e2SEN5ef35S4OM0S1FRy8xQbVywkazpxTZPJOiCOvVBgsxDmvvK
lyW7lz1AXN9ABnF13VQNIkr+8byH+XpWGWd9Qq90Vqx3rZnDekjB9MKlZHDAsczT6Pauvb6svwcV
QtgsTW2e+xkqgO7JLY1gtH6ktgxC/y+Vzu9RhEsWVVV7zBgKtsxagtJh4O/qeO3Q0Kd70+cXszk2
ZPCxLrLPeb1S/D3w+ucX4Qo7a5VbWlyAq7gKf3Z+c2TPDjKisimQA917WSaWDSiEaesmS2JSE6RM
ELPr9lNlkpPleoD+npEQoGmazhkUc4rzPJ/zaWeiUzsU7zyV3VhkgSEcmKpiAFfTrY2W9kiMLmiK
tzovJAXPv2S237MRjsm4rAbSW7kCDqsWAQkBjbet/bT4QJM8xIdkL9tj15CcSNm/BxQOysbQ87FQ
HCzfaB20kuwYGQHuqH1bzU5AsvtOkfuUHtAA8pWk3N7ebderkH9GF/HsCehLgzUjHC206BpESFuY
Yd30IfSSDsSQ3TD+pVX6ezyhp1OPndI72M+oQuLNCMGNzid0S8cQZs9Qv21Q/e8Nvwjtr9l7tpk3
Ma6mHj0XmwGISEg+Sbaj9PcI2WZJ5sVMoF13NurjMpQbZTg1loqedVdHTXZW1SbM68xvyj7sgECf
VIg8J/esy7xWf2flVslRQpF7JU39rtgza2vRx4K90+II2KQsNiX52BKSFuk4MXNeoydxN4T2T3yo
CPiLx+Wri3dokNsZ1FhgmBAC13l/O0wke88SstZK0GrYApAJlqgGnrTVN8sku+H+sjb4+4r7OziE
VNUQqtut6hbnPhhDLYBM5a7BMy19yIHbUzYsok99ZOOtVpYjZbtASGFaqtS0WjE0A1VPtcGDkeIJ
pXJPZV74dp5JNp3s9BF1fZwCFK4ktrAL4BIbv+Xz4ue88GqXAZEF3S/zsV/ysC8cWQTJJipktxkP
FTlNi1U0s92hhTrtrEMZZU/9tgnYbg4w+HhmT8VmkXU1ZYnVEvKc6raxoynINOpIw7oyfGWcUZqi
orFTKCyh+0fUAG/hfqfYfq6nX008Muqm7Oa3DnMjxkTg/FgWg6mOBsRLyNPkprDpfGr52W1rbxhU
r3efZlUJbm8e2ecW8fO9k0OB1cGZku3gnwpHk9X0bdipW5lynmSbijD6gUHfOKmRIOrBOTuZHqb5
/FpqsmFkWdMWEhHeGMwmHbBRq+7TSKmfTh9IhFDfTzZQFw66HD0j+7FwKl9nJZ6HLa+2Nkn90GUV
VOLsaDY7CmU+F/jCekdiAKrTE58aG77UWho0yabW80fJR5DUQbaQwuahTZMOwlnnfrbhhnw/21+I
mxxrcnTmOIy1nzFNwmEgXga+floGkK1FYS1935d9IiHH2aQgkFrE1oe0X6CGq8ojyTwGjHB3VwJj
U/jpk6zVLhtTSG953DHFnPC5ih4+Rt2JuCkMyGX8u39ptP+Tvm2hQNOceIydEteF1S1I923YNKXP
DawrvN7e0P2KtVEBIPMTgM4ieIDDC5sG+kmRKlzrkjQnQsFBEK8bSESiui+UcE4fCDyu+1GNkhGu
CWrjO2zyM0hUxYPp5fq71Q+hCnNPGDkjM+mBqUPABCLRBfBsrn6eNbSNY/sT2lH3vXG0+o+kBh9A
SYO0kMWHpJi2hSxZD4aiFQOK6cXpvRnm8mb2nOqPyyDbw//y8PPP1xJx40qurjywFgYyRx7gfS0E
4CuDAjj3V+mD8mE6jlsmIVxfY75dFrsiSrxoLAY6DTfOjI5ANLIEei0Z7BihPzyB/11XQW06nYfW
8PrM19VHms/zplkOpfYxZspusIsGdIl3WiUhyes3SY5Yq72/DgfDBE1Xg5aJKyqjLxN4VQlBom7q
caOMFIGM3kVRvxTOSWHusUFAUJDZyvmht1+nkWxu/4CrBd7F+MJG7RrNrQnRinOttt6YwmYri32n
j9HOAeU/hXKpm0S3h7yaFi+GFDat1Y/QqHJ1HMvFaRoSj8yyK+/V7HMxglBz0NzNlaG16H1jvDX2
k4VmnFlI2sayWQjbRutKk+i5UYDpPPgtQPogAEq+zdXC4fc0xJtSrSq2zVxMw+n2U+pGef9N529a
U/hq8VOdrS30WCQtftmQwmUJRsxTRWN8GxIPuwHSt5WeBVnFNsR44saDU9xrvSq5EV0vVi7mue6R
iwZF21bzwhnOyazdkaTZZ4DAcTT+R9w9ezOFd1Yb0MzeLzL5KEnwi7ebarYzqAkV0A0Z4TWdnCfo
8jDj61L1QVW+g6B+O/D1tUi5sdnFOw24G1mXKogZckzuNNSjibfCh9r7aVcE6Ah1RwV+e/FTd2e/
9mXo7nsfxhBy5UfZ7xAqAkOvLdLUaAD8z5Yl8UFaV0A/Lr05qPf5uZMkYclesYQkY/U5fD5zRNUM
EmIGFUQQDyVLKxtCSCpoctVTFyOPlqzeLvxUw1HYGwf0ozkEeN3qsXdPvf4+EyD64X9hDZUPU4yI
jHZQqvsKDPAs9dJpumvT2VM0cAtwv66I4qvWR8ZUWSTIfq6QodKRVBbrwADsKzuNxt6AsKXT4m7Q
l5tqcUDjBClcGZ7U2kyOFSmHQJnzt5Y3PyoX6uTFjLtpn0TNxABQGeFnUfXtQ0oAWyEF9aha3pmr
uqVF+tHX60RClZTkV/FiBXx63o/rYpuwyOz5qUigLujIZH8luUi8N7nEmlMKzASeq5wNL5g/jG+Q
tvA7rgF6+tOhbzqq/ttxJMkI4r1p0EoHGsYctfLgQgM8QeVIoim1vR6KWxRK9OpAt7eHvAam1Kzf
6U+8QpHJrLqhtOl9/Fzgtlbtc5SOB3DMtM0cOXtAh+GuWjyrsuaO5CuK15Olx1UIZt2Q3pnAw7Ue
4A/lxa4MBC9bUTHXwC93yHMcYqb21lEeNhYoE23uzdkcVMrHqIW3l1M2KyHXQMKRjF2G1TTrJSTJ
4Jt67xcw8bs9jCw4hXzT6Rqk3ZOlOGsgdFfthwpdvJKbPlWe2/nVhVRs18jcoK4X0BeRImSNKokd
12FzcZ6sb83yZaCmnwDLXs73mdkcqvTViutoHopw1uGMrnXhAnEVnrmbgtcSVuQ6vxtHmXhrYFVn
0CXDZy2htqeUls/Rs6KTuufzs25KCqHrHevfExdvDkOtNX25qMW5nNq7Mncipu7npN6XJQ/KroA8
72cyQRHYfR64DD0kW3XxBlHnSTUOyRpRgPbkh+bohPY53vLVH8JXdk6Q7ZLn/xRdf1FOhzZzlTWI
s1261bb2ju3WB0UZxPBfpubYhq0ZlgOPyT8rLyXOi6x2JjwNVd4YGkGTe0kAu+EX7XEVhYOczaFT
PZlK0LoF/46d36Ouh+NFvZcsatLMJsouMyu2Az/OOqpZ17NkOmn/Eja/BxJyT8oLGN5ZPabXHhtK
PbPXvbgaN0ZJDwoh/0fadTXXjTPLX8QqBjC9Mp4g6RwFy5ZfWLJsM0cw//rb1O63omEusXe39Hiq
NAQwaAwGM92WAFAXxsCSZF/Sqn+H6x/WGSRC5invkgiTu4hc6Gfphrj5qXgMMMELrvdojTuOn+rP
+66znSlTPswyyNTkQRRpHcwq/bkxD5qun4zIdIroqxa9dOGTKJUol/8SVveCACFnEyVqVWPR3vTR
DGXlDTSmiTtD3QAN9CiMai+6NDTWPLwGSnEq05oTuW11u+H4+/heBtR0PaZpNeLITY4Srpsv0AYO
bTRIJ4EXuoYzeZOjLnzwFp78+SW/2zj+YX35feWLmlbXpKsAqYvIZoE0qeRT8BfzIuC/ueP8Zee9
dWtlJ5+gFjiNOC8y6TmQb6PJcNXmKEhIw4v3Q/S9y4Nz1WvP+86wfRh+WGWucwSd2wNddlqlJweK
Evgkr44KFEv3zfBw5L1MZTU6A8kvaUo6uLpqpc/kRFzpkNvyUXDBk4zsjiZbucfjiOHOKYNeWWUo
YkKwvXs5PATVswa28whqekrwZhaJbUzSqdHpfVGUnPfn7VquD599z0uuxivpZUyGFuNdKpuQ0u/8
HIVN5Y1+0s7imfdgy1tFBsYMpU6GCC+2F0RnoF0ZfHNQ3KxWOKcszwyDVxH4r80OskS4pSlHoWhv
RXQ00FrjTd52RPjhlAxAtZUSV1KaC+D563DXMq3e0b3MSQxroW02vshOe3vST0jcHngz+Tex9odt
BmwmMU6FOlsOvC+LrnTmqYfEE0LwDC46boqb3LepVdi8176tzsw1yL33D64dRlSmDuIWC8zEowPt
gfSU2rotgfLLX/i3RAe9KcfoDnHUrfmSnHj5eB7KsmLCkizIZh9gcdPn5ClRrPYS32tOANUf1J9A
1b5FCtRJ4F1O5PL6MLcvu39NOqskTEyaylGH3RIbygEPETbp00cOAm3nUT9sMDkkXZ57uZUwPigY
WWX8uZAhetOc0+mQCtkpCu4EyHebrZv1X02h4Ln0gqM7EQ2rHVxJ858RzYIH3Z1y6A+DR4/zrcB9
OFaW7bFni4mezJyOUoaUNjRLzft+RnkN2m6QuHMLQTvJLRRvDckXUv0WlRaekKFzh8yOXLWPIUn9
SMy9Vrl2aFoxStB2xNJNlJVWAio28GAeFeisCdpbOnhijkI28PUmOImDEfIgo+LHyqcpA7WZ8QYF
aLmBDlYAIfhQ4wgtcI5kVqi4C7BV4nJZyqZxCu15rDufDokdm6kf6LdVUNtxlHCOMJ5RBvwGkqSh
YcBHoTV0Y8yZ081eon7toslNG+3cBj8yyKHvOy3PJgOEcwPSLlog8pmla5zfxgEoTweIajyAKAzQ
gKRnYHj7JnkhscIAoBxE6gRWBYwzVe7y6U0jT6aGwrDqTPPXoQa7sV44RWEelJqn/7hM4Z7jMqFW
nUBPpMuWQxMYC+KYk0luO+kKxjXO3ZQHdr/pE6tZqLchThji0+f+pn3C26pngufasFQbdBvIrOaO
eOaBLAfn2OLFlpSz0sU4XPL6DcxefhsIHC/lHNGEQbkJwk9FlWMK5V6xaDz5Aiq39I6Xkec4JitZ
HE9i2cvLdVsArMj1txK1mLOqvuV9fuhx5U4FEBGZBSf+2C7G0VWC4ieim7iT/hqLUy0xqSng1qsK
pW3KIOM1pAIk+KjjVZJPYvzQ9cVdmTcQ8cmPeUEvbfYNepVWIwQge6wsuT410ARQjef9TbM566vv
YmY9xoMVTeNauGRZYMfFCL0xySrNp30rm9tjZYWJZgsNNHxhCCs9ZK0KkVpGABrS4nWGcsi+pe2q
8ZUp5ggRTC3ppKqAKS++656pC4nHi+JF9nyI7MRZngLqGxQzGxfJTU7B+Z+IT22BweoTljlfBURh
EvX1IFDhUk7IbSBLLVWQnIRXD/FnCTRV4nQU8RDahSdlfq0UkzMF2zeWlf1lNVb2pwg5qySGferW
z9VTiixL6C71AvSpfw5t6DCiLmJ/2rn+zeA9mRcK1gjTDh3un8pRsaqjZmfO8NDdCg9LwVl9g/rq
HoSMfn3Yt81zLgb2I0FSSID7/WWOHlCJbJVkdDrhSULR576hLZJdSIp9bGIW5YM80Aytw2Xltryj
SEN6sZ+XFi7XSEFYD4i1s3MHDjUf8b1l95Pf31bo1xfO8r2acJVWtwPvj89hM4cCBX1bRzHnxB+e
hceFrYDexsjO+ugJQZ2+OVn5jew1S2vIfAuScWd/PjjYwSYPpRAPPFSCfUX+kcW+WZ9b88u+ie1L
zWqMDD5pAt7yKhWLu+hvocRVtiNbOgfO24ird/+cHBYeQJ7e9vYhu7LK4lU9dUrX4ZAd7NlrPf1L
+rNBTcd8BoO/QK3Gpcfi3vyRcpvdNo/ZlWEGvZRWiDpIDwM6tNKS6MOk8eKHzXB+ZYEBJ3U0kDNZ
LBAfPVoox+684k4GncM/YGZepum3qGhliwGiuVXyvjFaAZcj1abgfAL9DqnR/YujT6OOWDxT800r
C6uinVUi4x+Ca3DfgTaP+9UnMLikqVAzQ8svalDwLgP61cYAaZ96zcTcyuYfVdY7IfqY9m1upylX
RhlEakhr5FkOo+1b6Rr3xZOOHJFLPwEgUheN7retC+bku8kZ7fZ5ulFtNEP7GbrueTuU504MYHVi
bVSTAD+W5MiiY2XPpcyZYB7yszQGmVahPTOHDdkHDeu94SvQXymQ34x9BFjozMqfVBu5aO5tkQM/
LAMVXjDDMekQVITzQTdOsujlvELtZaF2HJjlKUiEMgKzzSRcdG32JkE8UgrmdHgRCm2FOYeEHed+
yAtfDAZ5iKFmIsKGJYEkfWkcvF203ugYp/orJHC/BVfD6Tx9soq7+KX1E3/8B7dwzpYxGAzSTTOv
aNUIF7H7tPDelYVghflJI9Sf08YKoE9nVtwCus0G+o89w7JMEXPQKqgyC+j2C/yFTCzF0ZVYKXbG
/u7khAsGA0qdLmWxMmOGZ/Ro5OO3uK/sDjWJolpycIAXiL0zZ68CsWiOdSVIMaY/qHQKRwERKUoC
62Na4X1taS2gp5pTkKIsR+Ke0zLoU2gQ3J3QGYIIuHhCNUpJrfpU+2hAhw7XeSlJzO5qvD1QZ2nY
zr3iVnU0fzqAuNPSfdnTPHKuQZjDpSDZTi2v1piBIwpx7gqktvCsUwhd1FsDhCO9m82WjEqggds1
ywEIlregp23QazmOnyb6JkHbYTTOncmjcdl2JzD86IYs6Tqb/azNSij0TsIB03+rZ68ExzoNn4Xw
ed9rt5H8LzNsjnMcZ1KaJszo6GooQekXpLxQa3u6PkwwV9TcLKY5HHFF1SV00g034Pq1IyW6GeLH
nFwr6DFJ0fQcqrdlfUnTDtUBsYecgENDDghuJ3L0jy9hgr52aKuuQ4/rBYlVK1U/N/r3USTZMUrB
ajuBxq8KPak8UfBfV5LMi5C2Qf/DOgPB0hDFTaGhdgSNkzcRSOHsWdFA9/ltDu50IUEBKzg9u9la
ZOlkObCEEtJi0S2IRl5iAuZPiiR/Qq5l3HJ2Nu/DGGAmYq4rdYYPG6EJjmkYKd6fAkgW11iE9ikJ
kvt9p1uCo9+QxDAlXdWJIhvv6doVfklJJWkRITjaQbau1PNBzqC8LgYOERufxNymls0zYGWPQS5Z
ljMUicnhtQEl66SFDwaoCqgZWa18b7TPgwptIYGeaNQ87Q90cxOvDDPApEtFF/Zg6bkQ6anuQNtK
H6W59PWZs8c4E8om70Id98cugJ0MpS19j472HuLfRe910udhftgf1Pb98GNUbM6uSDqS1Cas9VCN
dmbFJqf4MN0Vl/BeANm31UIeBUH3cJO+zZrVfI0d1dn/hE1IWX0Bs5HJEDb9LMKBRFDgKChLXxiH
Y50nr6VuXmpWdpgtWzayGGH9kF1TfhbQnC6MH90k2+Z8bcd7WSjvYgM3j+SkKp8gsotTGWRFkB1L
jaeikO5AaOKXJnWC/KEpL5J+SwTVqRLZqwkqBcA2GPU/muRrGTxIkvg8za1FFbyImuB6k3qIv940
iK4H8pplXicsrwaGrZeRDTFtR+96J9KGqywaPyKtAmPaqJ6Nfr4qYzXbhVIetfklFyVvf955fsYg
xSTiZk4azHsL5jshfKlm9O33xWmeQ7cUTE4743acs5r+xQ1WOEEgEYweEezbrLMnWyugVIt+uwN0
m1Fkn72aP2UH98vI4oVym4C4srts65XdoRb7OREXpC7lMynLY0zvpbhxDKyHbph2KU3W/sTyHHqZ
+JXFMcvniSwbWAg6H7XUbtKFXgmVh30zy/r8Brw4XyVJx5/McoOPhSrW8jiEVxFM1crwnDU8KprN
gawssDtTSPHEj4+/5jMkUOYHGn0Vkrf9UWxeJFY2mF2pDboaDCRAzDJfzZY6CpHcQbHEVrFlcGwP
4IkhnM4F3rAYxzfyoTFDBcOa9Z8i3g4U6asQEw6qbe6u1bgYd5eCmfZZJSz12D32fQX1cdUGd7dV
G8aNMvaczbzd67myx7h5HiVGMWqLvaq7JdUNarbfAsF4Lcq3sR8OepdbCe5pJtqyjEL8Nk81CMor
ngDV5mZbfQXj+hBwJJD7w2qSKHgtZcMhkGYUcFji3e1kxJ0louP8vzkQEw8EUKshWRiF11DLbVDg
HGr52OB5V4hMKP9AcCKjV8V82De6fWyuBsoEAxOJ82mE5PHVjKhNwtxp0fNpIVXkxbWGEofXADVl
0wh5IygWKeLoN6V4q1cQYAhljzZ95qQqtaDVcCjzmxrSKDEU0/e/kbOz3quHVjCk0iLUC/CkXvoK
dLBmamXU+BTH11ZSjg19TgITRW/6Yd/o1t6CFqCiGqqJEuD3rNfKqK4RcTICyJ8n0eBqDSLBGu+O
ElfkcYEFFvzWdhh3n9NCFGUocl2XggPBonbxOB4W2ZfyWJziyOIRG/HGxTh2F+kBuEvS8ColIoQd
Y/TpFE4gtxzU2Fqz9bAYZ+5SRYimCWZadKia6isk+6w6PHcFGoIgGDDNg931vHQvb2yML1ehUpZm
UxOQp+WnPtDcsJ+PallwIEreCsBWg2OvpxHUn/JZhp3hpF/KO+1V8syL/hZ9z3BFuYYnE69PI2Qe
jUN0eA8GHF7OnjNSthAnbSVijl1FLqAC1mNyVobYydqAM1CeFebY7Cd1mCjImi6S8lPL0x9FH36m
RcZxlc0E8no6mZNTrIQITbUFudS5/ECV6WCG9DCWBXXTfn4MpQ743h8R1P5E7Po6CT+7Hk214PPo
F7Zy9GE5VaXfjHJ5FGjgjQFU+wTwXuIRGhV9hRck9KImkC+deY/4W0fj+sOZ83esWiNTDayCIVRW
nd1KiD+b2byTkwL1PBVnNZb/toMUbDWN2o2j2JcNpikQj/MQu/r0uo95my226wExYESFUhvUEgMi
fnbFg3LmtI7khYfKK23Blh/rGDVuo4tmtgrt1zwOtM2jf22ewaaskMF/WAALwZ9TWrI7HxaWuRn0
RsRD0oz7/sQBKbaERprJlIUxZjTNtB+SlnoL/dpUHzrZHWbQ2TTfI5XTlslbRAaipnYw4iDEsdKJ
X4OWugqd/pubsLfuoaxNVCdj08aJFFm1ot6FRuXuOwoHGNi7dlyn2jSni4q0KjqgWnYG8lNEafq+
lcXbdhyerZFRBX1Mmwra3k1APTxsgZXtHNegVCQ9J8LYUjCRVp7H1snMw6ClZQzHR/KgsUBID1ZR
O3aRgCut6YvxBS+veH/YHx4HPQiDHlpblmM4YqG0fr6Ny89YuLsMQIL7ssA7Lzhuxzanx9NYZmC2
JZcpHE4pqL7lGm1p++Ph2WDAIy6pMZkK5lDSIZcGOcI6zTkmNvtu1+vEIEQQCcakLHO2MEP2KGyE
cBGkMCXVbadHCBwKlkdtUH2bdoTsWQZ1WIckIF0+D2r7Rz0G79GRtxXYQCcqgwosyEDlCk/lwQzU
iMFHwGu+45lhcEMwojFWVAw8RF1U3wdnUCV8gjbA/hL+zT5QdNAXaCpYnJmjGGJwclErMEN8eUJV
S/SC6XQW6UPIJwVWApIR3pMC1yazDyTSKCSZYROEt+i/d9XYUqC3uMgZjz9lTy/c5e1vf6BbMi/Y
8B8DXeZ7Fd6HuR5QaTlMzceFSq8FgzCKppzw3McYNhR+SsGNH/re/t/4zTsNJxE+JgAihH6qfQ/t
1Clsnj9xp4PZRgqIQMOxxZfhcFBsGr9zobyvAF4HAiuwICfDf6zaPgo/5oPZWKUIbl5VeF+E/FVW
va5aZGwLR0b/BzkqPqHHqf3Sphr0Ep0ZKsi2bAmOxMmtbXv5x1cwm6lveqi2mTEozInsaJXpDgTF
30Hm7q/+ZgpvvfrMbqJSWw1J/T7HGWh7VXdGCn6JN7SlSyn9pM6HglqK4TQ+j71687nnwzZhNfcq
uYuo0sC2eGqeFobA1lJ9wdfOocdrVvibgOp/80nYzJqSR0GedrBF/HB0cDuJ7NJffEkVjxGKifiM
BNuHwIdF5sowztWsNsu+0o3WbQvTVkfOxZw7KAajGnNRaBreBzU3TjxbhRO6pj3aanpQ7dL7BwJn
25HIx6gYiDIapR/KBCapC3THg8YT+PMuoSs9oLzHjmYrfiEHfrMJBwuIyKCUPM8xeJdhFyRYN9pp
uKvtCP0tGhT8IHVZ2YXNjcH3gQB9Zb8Co15FePpagED05VOuWYqnoZi0glaG07q9O0FZvvGRcYMk
LR+GeN7DoFAWZxTEXxhv1qOehiAxIXHib673MBAjUVJUtYbxjV7VWx1IOlFRHqOiXKLeguh8gsDN
mqH1jmfQxiSCIek5RYjgDq6cWarq1i2kAAMnxVLGT9FDo3nld9A9YEd6vAqJfUwlbPYsU2kWaj3m
VBgFZ+hNT8agq/onB1KXXfd7sP7XFnmHvdWB2tXaXBC8wgBq0BdV9Xb1vXD+FMkzj4pmiVwVEI63
vBdgrExSmpZBrWMpJ+TZTRWMXI+cQfHmjoEaHdQecl5hUNSFpsbooLKtnR9zt/SRdwBV3Q20fsfb
f7ALF5jcm00GcLqeRE0zwzAE0m6EyCXueCgOkNcrLdAs8pWnN/nXVj76fmKu5lIx2zTO4/fz30Qc
VtsThEMxZNPSLzMyAJ1vOKNoJ631NtuzG+JG1Gefl0pKPuxt5qTXH8NgkBaH45wsCI/KGXQuO6NH
xONQoK19Ob0AQ90D/Y4UW2Y1KKZZ9iw3KOW5M4NEIqjDpgnVm+hlVjH2GjARugsE6sFd+F7gxzW5
IM/emjPIJORFGA6Qi8Gaw9nCh/yu+U5+Qm1mQajUxiNuAA4vO6IW6qkilxcSbx82KgBCJoZOfhdX
NtM6S5fAJDmOyg0aOS89Hs0hLR89LCIbXnf5l4C/ssmMeRRoLQ8FBFKNsUMDf4c+0uf9PbwJEisL
DPiWoToXYQPwnVX5gJIaJ1c50Ld442/r9peF30SUS7DmxygXXHIHatnbaHqzpYaeg4f9gWxi0crM
kpRe7VAQTqV1kS1TJY62COLBbIbG92HfCMcJVJGJ39o5btWRQPCoNS1Uj+FehN5aJ0a/IeIOaMtF
PtpzUq72wPaWX42OQdqw1QwaLBF5g+o84Q1H1EIB2S4wm9w1B9WfoSYFUfMbKBOjuhZNhPsD580u
A7iBqkujoSxCT/JzlF708k7m0UjwTCy/rxawNmNZiOZAwQLe1unVDFuny2Zvfxz77v6bNomekVLM
5GUeSeNmTWO3IocyiufuDDKGMnqbmkhQLkGbg+Xqth1mV0xfq4RHp84bCoMN6CaUSaRiX000Si0U
pY06twhrswIZNZp/gt5vUiNan6eNukTY1B2q78JbZC8hdmoXmZWb1ugmhxd0VQuqpdh42kTKu/eX
8vX9ReN4BhuiaejvlcsYW7uJKzsCdTFEx7ywfvxvVhgA6WYzCg0dLh7Xz12U+FSsnVlrrH0rPARh
o7JMBfd8u+xk4qtfRBfSFi8EPSTlEW6CcCH79O8yJh9r+B7yrzZWn4xdYnZwlMFuS0uDPAz0/hYe
gFi2krvoIb22PreCezNAWBllAGMWdCUvChilrtrVVgPKkcir3EI7a8QdYqi0tD6PJ4OzI9ggrVNU
PB2MsGkQ86iT1Mvie87qcXb3e4fSai5Hs6pVncJE741e01t57gzCwqf+XsoNWDR9LXKWuI83o7zB
MbhCxFqiRg3L0QBG6B4ie0nDGR1vnzGI0k2CPJLFhCQrZ5GgHj1EBaTBqcrhYcr7K9tqDpVGHVvp
D38c3PCMx2HDHww7Az0RmkUWBSOxsxPk0J5Er4eGN1JpSyaRd6QtE7YTl7wfuavP6DKJqlmB86bW
Qgfll7j0dXYfBtaQQc52Kjknz/ar+MeOeP99ZS/K0j9TP2ArK/EsaxO3tsOvhmC13/Tlgm3394an
/1Tt6YCGJAz4nvfMwQOf96VZfUMlTXqDZzVAQWNJXgSlhSdqh+4SPVOk5V0dYhzcZPK2W+kqVG40
STY05mAf0qRs5q4ycECph2nwg0T1p4RXD72ZmEE/5v+sLDt3NbQiSkbUyQFXJ5q7RfoKJiZwOYCt
3dWJgai2dMAMxgPzbR/6MMpsyqqJw1BcUhcRRG2QKylKVIHKTvlA/RQNTxopjvJFw/v8yx/ZcJ4P
b2dqV6NmtuxkJLVahzqcGKM22+GBiIFd14v6sTQ4NC+cqjPtGRrsiRK7SEHYmQC1D/kBr5OXXs3d
fXx8fz39fVN9TAhznehDzcgh9W5ciNG5YadpjqHPChQ+jfCkzuXox9ko23OMuq0OtVVWEIs91ECH
R8VQK0ttg8EWmugxHbpjgZ7aoVOdlOJpRUttU4deq9x9jgrDwWvk0zRmgzNF0ltUU2uA6phhEMUz
TTpZmRkedTHu77PBiDxdbn2Zjq9S1HytZj8I6qVg4kEvZEtSZM4MbDq7qSooX9QVqEszgTo0dTNJ
W+qiItOE6MtJoqWfmM/707ydJF9ZYU7XoKnjdDCgoJr0qqOrmTvUs92ihijuRV+vZ0tJdKvKM3tu
JNeM3jjmt0rz0Qbwv73G9hoPhjCaPUqs8Up/P7fzUchKlPY2qZuJlRWEopWWxk0kIB9C/s0LyMoy
G6QNqITtS2y4TEB2oxGOooZybajI7I+QAyYsLaGqJw0EC2GG6JVdDiCJNwcHXcB+LD7rxU1avwgV
N8GxfcJ/zCrjOtJQZtSsEYAqj6NnQL8HGm/vHVpEsUXklflNk9up19V0Mn4Ul8k8jHhIuqj1rZho
NwkUuqQvyDM70iB8k8xvIQVrVRxBvzc+ghnWikrE//Vz2mVe0t0a4nAgROb03PzNZfdjIpgDoxhl
fdYGfBUC1huErFAWgKYgXq4hKSDgsIpeTd90VTTW545a/5OW7+UavwNjOnOY1EVjDmivIZeAhu6I
fFJCbpv2iyI80RBoBo6+3IitHIT5Sjha8thxggWeKzDnyqyMslEtIRIFj7bVJqd5KHmbmDdG5uhI
xSGFIuyy9uAly75XXnBcion61+LED7Z4A2LOBSqGlQLvxjkFtumKPhgZlzN22fo7a8a2Hnd5kWhF
hjlTY7xNz8JpFqVLGQeuERzQGuzQMUdgGR9jkCKUs/S6jxiLR+xZZ4BJ76UOCmoltG9UapsJQRHu
OQ+rgzBy8gucmWS7kPtijsK6hGtm0+xk1ehoJW//8WaSAaK+TkR9DADv1BVAcGhas4kLXIccl6FY
ykPgUcWWII+Y3JfecJPdEY//Dvw3t4S/QIBtPAZ3jlaKItwThVR+glf1esA2rNtbQoODXJ/75izI
5UXRXkBfeGnUxi7q56ZqbfMV1Z8gZgD7WmLYVIH205RDnW/8FKTyYX/Vt5/LPgCUbVTWtE4c5OD9
XUDxBj8Gj2fjhpAgWiqiAjv8vG+Pt/gMLs0F1LSKCpNiSPcyOdV4lt83wAso2S5lKRzUOsoKlBjY
5iW/oxQEIssbvGYJfn0j2eYPfp0hJ4pm5dJDAQ1SCprTLnSqQUf/ouWBqyKnNEJzdKpLhzPEza36
ETyx+RBQrU99DU0aZGD0L0p/Al+uchjPua342pdqOhZ3wgneZGu8t9XNfbUyvKzu6oqiR4E8mCVR
3vUpl1r28dyeZK9wQ0/gHCDb22dlizlDw6IsUz1C0XDfnjLhXKmgGJIrdChklm7ijbWqQYGOGhbx
WOT3ZvgwZNdBEQ5aez8XtTt3n8b+pkM/Yhx9TaQv6K3gxMmba776PsaTx3jSGmPxswwk10ET2CBN
szP0nat3esOj+dqkcNFX1pjzNB6VpCljROXN25zZBUgFZDfDs5F8zUzH1G0QArpLjiH/Nhb/JpRc
mWaP2TkMgnkJ1UX0W8anEFT3/4ThmufUzAE7znocqgOqC4MZd77wTggNtJ+c8ulhf/dw1o3Nmsjq
1E/BJMGHxQjkXYFvQmBvGAerMRVf0Lnp0s2rxsf0sVmTMOzSephkvArIuV3FptsXggftB18Z8Kgd
/zCGbwXuO1IzcGBiE2pXhpfwabVZkyk2NbmGg5YiOQ0Zuse4PHC/r5kpi7hHgS3AVNDXx6xZB5ko
04zj7JorL5HWWshzuwmZXCTheLD++4XmF1PsskVhmlem2CZoo8mQ9f0+3U211X9T7wZvdht/OMs3
zfN86o7YBbfx532f+X0qfzXOxkY5SY2AdskVnfDW0H8Gt+W+gQ0url8tMIsVky6K6yLJrvK9lrkJ
rgy526IJCrXxYC8A81WD5jQULuau8jl0BRvPkMnXvDlUP1Mkp1tMOYr2+QcbZ4HZZEBhTmERg2n4
SozKQjc7RO8MK9Bnqy+/7c/ABsL9OgPM2TJnejrEYZ5dQbnmqihKAs+wZzhvDfKKotPidSZ0TG5L
9waJx69mmWNmAE9EPkxDclVBq58eIELux75mSTYyPR7lUB7w/Ig5M2JwQZZG32bXUobSfeCj+8/f
n8blc3+N4n8dDnNOEDkeU2hmYsHGxq603NLDGgmpgrMdeX7BnAlNGKld3gXpNZafDPlWCKpjEz61
xcQZDm/CGICBWNcciy12vVEZHkTZ3HrgqfxyTLC9XkWcNpIZQCC9hY4MGFFsNfmxvyYbifNfFuW3
Zq4yBltmUmZX9VK/IlibvkJdFds2eIHSEQJTyZ6phaaYI6rEvArKwdZwmHjV+xzPeOfZWR0H6F7O
B1XDR4zpZBdRbhm0tqSMt2I8M8zVK40rdYjkKblCN97qpVdBehoEzjbaoNH7dUIZrDDRqmkoQbFg
BRjPDorTXIQHJbTmh1bFU+RytUsdHRyF5f/77vqr4WX0q0ksIcbVRSW2VzoqVqkJONA5+UEeDioM
RoAzqtMmASYWjXHFmT5VF1W0/mC8VOzpSTvL5+ge3C3Ovpfy9gGDHFIHGqmySbNrKDwWxj0Jv/63
/89ARk6CFqo7wPe6CCwVb2UhL3O9cfX7dXUYtGgzSRiIPCZXqdedMr9T09tAeqq6A+3vpfJJQFc3
qUG5GATgVJCcRqa3SalbMlftdCMt+cuXsD1aZOgbVQhDHOd+daR3IPeBWKVV+7n9x37HBaZwm9vp
s3nU3P155mxAtnWrFeq8pmiivoaZZgXFcN9Gsz9J8380wwQszVAkgapgC6bG2cxLZ0x+pDk36lvQ
4vfjDHOpgJFKVFjKnqbNBl2IKcD5T9FvsJX074rmy/N7kbq8B8bFy/cMMl5axak+mBoMqkgRBSko
98GUUn6J5wY+G3K23N/s9Y/hMQ4bJRC+Lks9RfCh+QHU06+ZM1vQmYVuXODSL4MjudOB5NZIHOW4
7yfb+/0v26yLNkWa9qU+wE+Gi9a9qGBg2jew7YgfBpigWZMbZcg1DI4WIL5rnvuWOHn+5b8ZYdyQ
NOaYyBNJr7P6M0TxapJ8GYWHfRvbwc7HQJgjTUgqY+4nDTaS0pvU1u/0yk/U/rAID+6bkhf/2vE/
tmdwUNC41BL43yJyQ+35c3fbH4kv3plPrTM6xO4jK7zvXkrqGpmtnv6oaK+Rq2tO4H+2oQu0/0Wc
DcE2FkqxqIhkmNKrJHyqU3rKSzCOzqjdS9oHJA851nhOyRx+Y05TQ0/H9Fq3n0gqg5GS1/K+If+M
ldQ/VpM556YsCaASWGdXEbQXLlIAoGAYoLFNbdQPCPZxBLvwgTi9KzrGZ+NbM1rTIbBbu0jRHZeh
P473VLfxWvTrFzGYQ3t0gaCBM71Cku0IhiXxhzGdEJyRFHV3bgbZXQc12YElPoH0lVaHcUJL0w9e
jdpGacWvn8GAkRyLBnqLG6TRbAgv21AZSSG2spxXhkWvqZP5KgeCOAjBquaKhplDnFJOkcPqrnoP
MmI8cIcCB2U5W+qdbWsVs2VC3CfprKTXSKttA6JzGr2Tmts4E792I/XEOuVs4r8JT/9yMZUBJW2M
Q31usKDqY4Ounjy0EtTUupG3UJQZit3kTnYHhXOv4l1meDPKQFWZFlncRmp67RRU4mlgY8vHUwdS
vX1Q4GxTVh03yKJ4kAWcHVL6yRC+Ty0va/aeWNjBQXUZ6GrRingQ8w6Kv8BB8pPe4YW+PHb1TX5f
36Z+inRndJ6hfW7Xl/GriQe5U3lpfwgvvJo13gnN6uG2VTXUpQDsp274oHrELS6dZi/bYvLMk3hj
HMSDeA7ueMJ7HNhVGZRKonkyoDmCC3Y9eEOoWq1605qak6fRYZo4XcG85WQAaJDMXDJqTHYaPC7E
T4QfyPEckwEXNNqYShLhIt+d5jf6vNScR2g7jm/kY43yW18+gPmHc5XizCGrSmuMKqp/TRHVofUh
Cn+Q7CAo6qMpSadZ+PGfNoTGxDqqWIYGeITSa9l/JcPgCLp42LfAQTFWejYQBGSplCa5yl3tGppo
1WMIuj+KSiD9EiSQM+tazmX3b+5Tf+GYxqDJoE6iISwnAghXjkmL1BgcA+eldl2UWdBvX1tZdAgf
eVfRv0mYfBheHHa1+xVImiSFiijIVB8mHY1YXWUPRPRJ/mrmzZM0tO4YNmddNawibS69BjEcubBI
N13BZf0658N9AfoDHb0ts/Q9yci9ZPBQnuPRbFEg6cMyNWJEnv10nkP1kLdPbSB7+6vOM8LEQ3Ne
92PWdel1qu+UgB7FuHAmhcfszPMtBmz0bOza8f9I+67lyHFt2S9iBEHPV9oyKqnkWi29MFqabpKg
9+brb0J9Y4sbU1M4u+dZEVoFAkgsm9lin/MRHeMkSOlfQx27RHkyqx+Cc3yh4PxfbobBfsxmb6vB
ShQiISxgXRurp3r1Y+FmLisqrc9i70qAbbz6baTmOkTscDORltpb5k8jFZ1WwR6ZrAC0WVBuqZM9
SwRPhIoMfaL5LXQBCkOQPhG9iLw8RTGYsZIuWEjjk4/iyKKBbLf4pu2UT6v3VgZF2Hg65EHRvf3R
QwUIzupwFMXHgs/J95WhK2VGgyYOpK3dLOYYTIlwfp49BVeefpNDnXps5jGi+J50P+571ACUoJqd
YnY7HW9G9NQCeyoPSmlF79YZ9NNuF6GOo+BGmBwAlcNAmqLocvBEtzuFZA4Kd4E17CvtOTH7IJ4L
7/pFF2GtyU7Z5hT1a6s348RO0Wfarzqkh+rU71IX9RZnDDUZOWHhLLhoNzl4gXOD11CGdzNiAhT1
9Z+p4bJBe5ZALR4lyRmOomhHZJLDmswCF4ilwxuH++iWUFPLZP/6pxTdRw5gCk1Vs1paEU61FOTl
BHou4A0oRD4w+zbXjinn0cyJPJdWxjyaBLIqC4iH1YdSG5xRebm+HlE4wfeFLeiM1tsS7hnbJQUh
IAgSH+cXM3Zqn+lRwg3G8ZDfy5MI2v4hj/mfh5gXpchmc80xrIu7eFPfRHpgHeozG9I1/eEjumm8
cnGSWyswWAG2EGX5BUDAN4oZRCYLqT/j4vVG+6k0zhw9NeYZ9D8Z+BMxW3E7PNZvdLm3ihOFNudR
dEEEHiQvXyGDr7NQUyQ/iv5m1Z+tJXL19Z2MaFCYRHJMgovBt4ul2SDFpo5HuJRTJx4O0ySqAIks
cBAT01wvugkvSJTGPmbpU/SnXz+qgjvBi1Hodr3U/Yir16FhDYS8Tj8kB8NYj23y13VLgkvOd3nZ
ZaPFVo87AfL4OPvWSret9njdxD+Uhr8OPwckkJEzY5BMInGwZ4X3KrRuIHqL8VSmLiS6aqLN4eAE
XfZZuZAxO5uNjCZ42y/GSXChBCZ4AYkhHVZSSzjNROnQkvsQKaIW1gusS//l3NlcHDSN8RAVI0Ku
fN/vpwdQ+IJcqnDU1RueKXH0l74NdR2zeyOUdFXXeqGZk2au1YZ9dtSOFWLPY3oXP0a3olyTaDdt
LilDq4rqFhnpeY1LR0GDSl6fsvw2WyUnU1dHkx6Uljg0Lg8d+ciFZT3BgeWJt+KV6XnayHWBqWc3
G373xqaW1FA/tLfzbXenYqZD6K2JjLITsXEqSqUkim7A6CDVrjyiSTBLvbYpves3RXSwOGABXU9K
RxXtMUUMPhk99dL89d9Z4ByVbFjkWKW47mV0V7cvxBDcddEKOK9ErtBlm3fwvlZbcxlHvmZngiSL
6C21OThZl9KAvi8rLUEs8zBWYPxh0kCSHz/PD2D5p9+kewlttwV45v8tvNgcvKjW2FWM0vGcI7Br
U9YydP9vtuhvtFe52RJprnH1Y30Jo0bf1VTEfCmIHf9Gd2VISTaVEApEirq9WT1G3QaKwBvNsUNk
5s9JeH1J16+PxnMlUHlRLau18JxNilupZRhrz5YqqvlcP3tgpP7vS7p02UANBWe7R2NGS3bUEKmI
CoILTWY/YYMDlWqjBz2B0939ghbfQ4cJ+AnKLw4mqdFXBYXo/wPjw8WPZ9k6SP8tS9f4OvRgJ61K
opqeo+JRS023xJxJI6nBH2zRxgqH6kZBlFVnVmJLdtrprCqaU6uxe93K5RLNxgy3R8aiSHlkVywm
7QuX3PR39V0GjqDVTUfESzbcUfaeFejA1ffTu/RH2LGxz22gTZPUmtMSZwR0vfUryglJFgxv9R0i
xBv5e7Of9uXspwSxgSuOhi+e0I11Dt+LdVxju8yBvtN0pPYRU8e76x/48gndmOAAPhoVuZ4KLBAN
837RuuauO1UQREe/xIAQZ0TxbQ3/MDu0McvhfiWt5SrZbXZulVti10FPRWX2y9HbxgQH+7naK1bF
XKJkP4GuGnWg2Ndv2xcWZ88+aBZf8kP8KCIFu+zubMxygG+0ILaaFbR7MX+jua+QYkMRUTr0YLMS
xfSCq87X8apiTfrO7FE/6L+1U3TPNI8MXZAAY9/pb/H214L4Mp5MzLgb7Rp1W0PHBN8MlU3bq0tM
9+XprrUaRzL/KPu6McmBi5IPOgryOPf9KAVw3lw1/VX3RJRmZ+BxbWUcuOR12gz1hLM/ubOngIhq
emYMJSwjylSMLAGYXS70bpbFgYlpWNE6zw2rN0sf6C4OE2AZo7RfvOKVMdQZD4LbfTGO3ljkAETS
lilqTVwzcMftRsUf5qf5PT5kn1cAvUODV4dq9YBKwll0NgXYxRfwStXI1rHAYjUaeUunoY1H1I4o
Ov4ciNCCkKRbsDq1O8z6D4jLO1n2dP0TXoysN1+QQ5HV6pOuGHN6HodDqZg7G0MEcWU7UF8Q+HEi
KNY55LArczULuWDpJjWwYnd8tF9owGjZFozrufGHBpVxUaZFsE18rY6u6wp1ww4omd3M1urU6+hc
/4KCXeJLdDLV9XrNC3qm0o+5nz2qQOEmE0kdiaxwkBETapm2iuPWx52H+U2IuKJrZxWN1wouFF+Z
SyBdaOY1kAnxqmfp4I0rfzWg86ozJ9YEwCvaGvb3jfMY1WuEjpkBKX+MJeSy7kEwRgCBoq/G/r4x
MRCb1mSqkRRunxQIGUvGsa91kUiUyIszOCejVzsr71bkWEAeYoXy/eSvXuYTAukDDUlNllQs9tAi
eJdv6kPii5RZBHfY4HCiG0yqNRFFNhHyRgXVvKmH8gWl7pjP364fdtGecXCRTNE8DksGdwp881ps
7Otc1KEg2jMOJlqrHAs0gLFH33Sy5menmqH+v3PiIZ/0BXt8bS1FZ5SiqDjnSwSN0K7dj1IVzMJW
xcuB5cYOl7dqxlrtJuvzCZ78cZ97NnUN6Fk3e5btK0+2SBxS8PX4OloxU/C4YeD7rEwwiPH4NSza
0b9+CkRGOMdiJlIRkblByqt5otO3RNXdIVa960Yu5zU2347DB6jZ9xZr3Dtj+DJkc4mMFIj0aKnr
nSmAphhh/EeP9lk/i5xr0QLZ3ze4UZpt03YrFkhmNPPlittG1KWz6EUUuJ48mULRa2UC4s7PFd4X
P/Tvyzflm31sTvVx+Wils3Qfu2jRv5NuRpHgu+AimxxmFE0qTUOO98RKzF2izfuY2CJ/kL1JV/xP
kwMLJVoh0FPBs2b+p3qTgxsCW7eiCkhOy1HkDF5gov3vO80BhzFLclFQmGtRwi7PiUs6CDkr0Kjs
3SRgBO0S2lprF800Xv/Tfs3v23sDxa1/+0P4uppU0KiRSwT1Wpg9xEflGUnhOD1oOVQ6vCnZ5RCE
w4ew2AEGK/8bmd0qjV3jvUic9NF8FdXWRY45X22TLG3B/Ayewd9SYQZuKzI1LFAc/eRYvpViaj3B
DeJrbG0tNV0XIUxkxXYdusDYAFb/7c7WjjRO8Yi8dBoIQxCGp1eOHF9Yy1Nj7UsD7xPdT98Y93Hq
yh9ygAPg20/X8Unw6vJ1tTUybClvgbQTFO5jG5RK+nij5t9mRUSmJbirPJWCZULjUopwV4n5rBUv
iS2aAmc349pX4/wXQxtHDJUgzmabxRoh9dAI5KOwE1i0Oxzo2ES286RDUm2x2chy6esEmjKmJ7e1
u2QPiY7eZBv8iyC8Mui//YocGoEKzE5UG89JUf1slLtKJwK8E7mBFgdAqjohmBorek6iE3hVdtR6
ov1fWvJhYLkR+W7ZiVeWL1b91OeZA6IX9CWfCLLZqf426rscYwZGt5PsPyoBfj2kfH1Om5OCZA1W
nqHXvFIw61+nr9cvg+C68/U5NdLsDg3X2VmpqYOvG82AXZHIjMgIFwNFc9KX9YrnUpEnyAVbgUU0
d6ZSeH0tgleZr6jJjUWnOMdtMJqzGc9BB3IUqcEsqn4eMstV0Il13aBoXZyjo6BdhlAJ4QObniT6
XToRRx3/5Q6xH7Fxafp8nFdDwaOkyu3dIB0YF5rRDoJvJ1oKhyR5HK9G1GIpxnoHio1uPqYi3BX5
hTaHIqnVxhI1cM16r96vN+rOjI4UHJGFoz2m4ChByvogec17Nd9IpZO9X9+sy/1ym9vE4UjR5Lku
ofMfr7sarHv7pZvdJ2rfry99GkRVYGAoCeoMrJeMTCd7usddHwevgIaDsA5L2FqvIDdffuuNeJli
il3t/NlLBn98ZLPtXVA3rn5PXHBeh/mJhorsCDlbrpv+G3t5NyXF0DFU0cLFbw71X/VjXEOVRtlP
H5Onu8qR3rdKMPTO/85mC0fPVmzNNA1FtWQOZ1t1mSNqxMCBCloDUxHQohYURi4+uV8meGLluLPk
Ef8dAcA6oh8wbGRR0H45HbYxwYWGhk4Gte/Y3Kqf7yu/91jRNrkbqKPcmfdaIO+SZ1Fcc7losDHK
QWgJSaRllZL/z3ZRpa7yIw9Yw4DmgFCW7RukG0J5JywbXASGjWEuZJSKWLEZC9mnCzqCZiZBp34V
Srds5oLuUGESF2EuR98boxywlnBCy3mNKW4HpHghy9dHnvIKTSrQckFnHQ0xwoLaxZhnY5KD2UXr
7ZGkUvoZ86weWMGfLQx1gIrRo29/5lBtrHFwWy69bjYmvmqaTiFCDtC7qrtGQ6yhdQ7V0WUae8Uq
uSUayDUqyklebqffmOeQWE+rdYG80e+Wa8w/u2jcHbq3nLwb0bdxp4ZyIHvrs7V6kXTMak9LXlP1
edqJpvuEG81hsqaD9yIhKT3nN8Yv+qQH6QEjLTeD4iQ7xvov8qhEp5lDoKlT6dS0sNfFd1X8s46f
GsxPXn9oBBD06W1uHuwpMqKoLYByyOQd9CpxNGXcXzdxuZj3tYGfG7yxIVu10o5WlIJAgo0s0uDJ
eJq8m8rL7oRBqOBmfPJybWzRWU4iXEYWhMoQzOvAlz/uokAOmqAMRXhz0YfbLIyDm7g3IX5eIfy0
RtPV+0crMr2CFF4WpV7R3udGEgg+5cXncGORw5pBX6Bbzagj2ER5+VrdEqSAaZA9swKHFmSQxLjN
MJon6iW5HNxvDHOIY6VyUa0pQM58XNzidgpBCFDi6T+iToB2azByyhgP/N815//rDf7kHdrsZj/a
M+TUEtQjyJmiWIopS6/rbpKGOART+5qdB6MpEsIQ3fPPGdyN1TwqNKjEgzao/5iDfk+O4zEO7VN0
R3zq2161u76pDD7/5l1tPi0HK62cr/LSw9yUEBdSzX6dTq49fc9IEV639OlQXDPFIUqiYWw0MikI
aez4YCmdaxKMla2o1eYksKriXOtZSFTZmzVhFw+7DFds80w1ilLYM6jncTMP9V7xU9RP433nEVcH
24mYGknwVXnWmjpazKlbI4TJdkiqxpFpFCwg+VqE1azLocLXBvLcNEW2Jnlcpb8fKDPQUZaZ9k3z
nD2z8eMV+qBFfyyzo0Qdy3Sshz/izNjY52BIleOiMCosVbIkRrF6E0HcEPUaAcuXAHtUDntSzHdE
a8zYtOJTadwZoA+PkXOk6qGvFu/6SRXtHgc3IMYtJ9O20H6VxD7UtYhZOkuUOUYvcvMv51M2X4/9
lM1tbwdtglgtXllWMC695qQ3oUaORhWkp5GitDZCZUU7ImuKAkSxesT0ZeJnIr4JwUOscl7OWlEp
nko46pO8i+y/zDQTvPSXqQM2C+VwJk9qEyIW5m8/lbGlzujgrfZ9tc/745Qd4+yIupHlaU6zzw99
krtVcY8DS9/gWlkfjKtB2seBIqLlZKBzDRg4UNLkWLJLdn1Y3rhxErd4UzDIQ1xkQ3zdnw9snmf8
WSgQVsMvENXuRe4JTyViamsCkjgcgDnQvxfI5o5QdSqemOrF5AitCU4231hIO7M1yICHlDko8TH3
8JBG3hqmjP4UEUPzIp3Jv/TAeKlyZZ6NVmlxuFh/2vQW7fMjKHrDfIfqYJi9XL+7n7yJVzaUVyuP
ay3qqgFuEbg+8z0Q+FO06KP8JfkUM3CMRiB/6O6yu8gVpeYFGMUTkAxrHSmxLMHm9KiYo5No08GA
1JSMADsyn64vVLSVHEihLbVuKlCjnbvsxcpTNx4mX5ZOayZq0RFhlMZh1Fjncp8RfNHeix+i+xYl
3vjQhOsN094zoHEx/8of1B9Iw/y0PVlwQUXL5JCpQjpUUnLgRh2f7RlZL3xXBd2NYyTiahV5mRoH
UVRp8qas8MRgSJyVYsOhBxytLpNzjb3cHQ76X9f3kP3Ha2eVA5/RLIbKIBnezmFxR/KxaNIuT6hv
qOdi/WnKncCeKDfCdxtqfV8RQwHaKaDIIYnTJg5F/hB9v+9dwNJ5c7xP7uPH/CTy4QU4y7cgRmmH
fsMOHzffQzDzZO0LMPbRg3ACVhC28vwhIMg2VIsg+8NGpBkTS3HI737rAue3qp8Gw/sftcl9PW06
5wEhlT4OcwJ3QaapoxvoOoy03fWDIjqbPGtIqUr1anWfGVnwezL5v3EXh7O7woGN3usTbRwRmom+
JAcwYMIcErnGslRQlJRx48VyYOqieEd0LjhwkaR0yZHV+d1ry4RzpkALikBIRiLAEZ4UpCOTbtUE
54/cWaEZNM/Rvj3qJ0YgyQS7JI+xaAjHMAV+lc5ByhpVcYoB99+pMijVgKLsiNLjfbdvHWOX3cV/
RsqKIAkSsZqp6Ra/UL01wIdUqelnupxpkxUn3c/hVRUQ/5YEj9DFaHVrjVug3JtpWVdgPmyh1wiV
+AZSuF2wBNVedSmozUWH8tITu7XHIWbR6npiNgT+cnNvreAfrE3fWnWocYBgamjC69fuEj5vrPGd
lY2Ry3mVS6hKI3oy9OU45eQhV5DhMAevRCl3hSzBdZOXbt3WJJcyn2ZltnpVYX1H99p4JydSWFW2
oGdQ8BUNlsfaRB3L2kuRZWv0XOZvqZnsyuxBUwavmq3TaiUCRYkLekW2sl0Sh499nDXDDL0nnBF0
DvqM+X6FVB5InO5Er8zFisPWFruQm5W1SZmYnYLPx1r3O7CuZIcqNPasMYMR5ZQgjr0V4f9FcN4a
5ZByXNKpaWrQjko7c4C0GhOFH2ufadETF80nPr3XHq4fk4t56a1NDjf7pO0yqZCSs3qnfixMhPBm
yqGh1z+mh+i1mpyxxZT3tNeOmAA59bMTC/uOhRvL+WZkseU2kZFapahRVvcR2m1Y4/38LB6TEN1E
DmfMmRi1WmBfO8jnFWoLFbHCyWb7plwyB4JcO0wzedc/8UVnafuJOaxZW/Q4oRE0R2w+30DMC/tK
gzKYd+Zz+UMKjV0dmq/Cw3TpQdxY5ds2i0HtZJ2xmcstOMuHcN7ljzL1NE8PTcwZdHvdzd9sz/CX
l0bMGyBABp4pRTXkytAqKz3X31fIUJWqk2LmxjoPONeH9Gk9fEq9lk7yU+QLX6zzbhfOgVKzprPe
mPbv0wQmQfp9OBXP2j7aSSf9EIH0VTlatd8+i7pxL8bgW8scQE2J1VI64RxPkJqSkANID78LWqqf
HIQQJfrEHETJ1dq2jW4gStwzrsDk+4TWOZQnQcLglchoLyBs1zpowYq8kUsu0HaZHExlRhvlQ4I7
tMTf1/mWJKUHLseDJCosi+xw0NTqFia2Rx1zheVhNp4bRblNtKexqgQz+YKnku/vBKdsDJ0urIcu
iVdr761Z7gZ1dx0FBMDDN3jaQ2HKMpERT2jUH2fNtZrI1cr32WwDyPk6oy29Xrcoek5MDnfMdR6W
ztbZRShuZUiVRPsRtb4ck7pICyJvoYuQTvAl+W5OlUypin4tlqFp911YhOVLR50FA5mIfPdIyPn5
qaW+Vgr8ENFS+a7Nbkpbkhi4eTPSn6yVNR087ZwirGHNAahf27orKmyKcJ3v24wh31hDByg9r3fG
QT5lb9lzfFr+mgIUUiFgHT0sO3MvzEsxEOFj/c3t49s2IynqDXsFvLExVAlhKZjJJdcEKcbikWf4
l6LcsnCdHNDURYSBQsv4DWu19jkcV4Xzvf2g3q8u+NBRNnsxIAgqcGEF95/v5Vzlnsh6j5VWHQnj
6m5AZqovW2fQDJFrKTLFQc2iI3tuxglEVH5BKpAEOg5R6ieP7c58g+TsN3pE2tgTAY/oqeIZVPp2
NcGuA/+ZsQrZR/JSVK5ZOMrksJHbyKGOfAQDFMin01pYmGfbdu0gca5QIllD2fQwvg7f9WoN2in7
d5jHN3laVpcuqY6vakNoVcn8ZkWAXM9gpamg0lqho1sVVHcu1gY3t+Nv/ZuRPihmjEVN40PeTsdF
M2/kqIYKwuKMdeGpsQpC43yXWJ3Ak75YQNua5iKuejEKPTXM9Gw/Gr+giszUvE10jdNdE6T7esec
eCuoIeimPl1HesHp5WlV7FKjRUJVem6ah7o3T3quO0j0uFFXfr9uSQS0fMOn0Q9DFdnwKvsgCpcT
DSCQPJtOvKfoJWScPK3m9aICuigaszkEyqa+aHsDVpN9PjqyP0BNjr5ooBYL7LA8AGfRSBiI2s4E
T7bN+TmkKdeymmC10JFfMd90RlNNv6nDM0l/dd2fTAptzw+HQRZRZKVpoVcAsi+HNInbVzFkU79d
30HBrec7QpNBWUtDB6ia/WO7vieZ6V43IHBLeYqVRStKresRxBrrqTXulqFwpfk+AtGPkAJZFDj+
raWzAxmJ1MHfmA6Y8HRBHeQp5943AmUnSvxd/262zDFMjhYp26qDt70u3zq1ChRLETkx170nW+YA
BJOqa74kMPGblRMv0L3ZQ6uW1Q5Wf74t/TKERtr17RK87jZPsFInc93LMvaLiS+xXiMpduzb8nEh
wQj/SUVaM02cRd1lvcj0dVfG5llXpEElidwiodMjocPEpopQfwB+YAOzIH8WlYAuR8SQ1LY1zdIU
hbvPk1FXKkTU0OFgvDcZPRSjHa5RHdgV8esE1YTqTTLJn3nhX1a5a92TWY4roqTn1EKjobW0ED6V
nGbUnDmTHB0dMsi514XtmRCrrEE+56RTljlt+dFlhuiIXf7iXz+Gy7Q08VrKU2L8bvLIOqdGFqJ3
9ND6rnj0/8Cr/w+n68sg52TYUtdnmYFv3rO8LiZmQsnNj9lJO49u+83Ac6ierdgRelaihXKxT2sO
zW9FqRHZB+I1oZ3epUh7sHDAKPfJSdS+8g9v1H9WyncG9ZnalZKJT8u00xi3tk786K92pznR4Oin
al8F9p4WAq/jMtp+WeUwIxkbMDS2sFoOLjH8efXKyj6ayZ4qo6DPW3B9+AYhLbJKSEGAI0liiYYp
95rneh73XXFPkDGcpeFglj8E4KRc9FG/lse2eZOGLW0TLUE6hMGsQjkUGjngRTGlwh+sX636lAyP
CeIRJY+ewBPrxOX6LLDPPt/ffeQv+5zjkRuGNlWGGWO45QfkcZzMzg+1aqDIaib3ttV+T2YroL1y
M1bjraRqki/4AZddu68fwGGWMdGqXCLcH0gu7hufKW11oO5jdzYOB49lv8tQlFr6pC64tmwOs9q6
TqYlWdC4BGa+Vu9W1EVaONALRohl9EknpMOsr7accql5KPMh9jDB+FFLUGYspJi682zbT3Wvr2/F
0LcB6cEvbxSgyqgbUO9gHDmuciRBnqd4PdW1NkPJxXLVGVn1xtB2pUFOit3+WqHCWOrDW6rlP/S8
/8kyP/rk0sr41jf2zVynP6sS3i5dy51GRsOZauPekHrVoUujOiNqK12J/h+j8DRJu43TFzu1/JLq
Pn6GkySRY1uSD9ovN00gGwuO83Ksj92qYma6VsLOAElhVkGdxJIEgdE/hClf28rhMEmscW17sJpp
y46YEXXqmHqzekiqeLfq9q6olJtojHaqKXD/Puvj17aWA+QMXEvyYi7pObOxo3LS3OR1pXuT/J3q
v7TsMV0ip40OCtoquyg+jU3zSMwHK8n8geROn9wmbeNZEka8ExsDuncy62Qd4nCMUz8vR4gmaWkT
TiT3prJ2mqR07Xhx04o6WgsKZUgn1Mqo+TEkg5xCQ74NTEINmYNSh59oYto3+6uniqtksysvL3F5
ylM7nKIVfv6EiBHNuSmRQfGd+vpo/pFDosE7MFXDhpoq92rItWGRdLbBnISFpCN6gpUCtJRZbYMN
Fn0+5CdRFYQC3U3faN/jfldKxB1kWrnXr/3FwSny9UP4x0Qux9maZhBWaeHsdY58QI8wa0HKPRNE
Dy5rOMXrguooxrNxac5sTgMddyL0Yejyt8Oy+Rn865Kg/0lmyk50Hx0KqOY6jMNKviMha3iNMG8f
VL6oH/1in9B28exR2IC+oqdrY+sd3MLvo5c9GEjn6SVS2xLWrYcf9UvjsRaTMvOau+RemNa7+KRu
Fs29OTkEeIzFwLen+1pxMCrmqscWomBIsvlF6kypA5/YG3/mz6Kajehzc6+NruaznUf43HjJ2zVz
CnunKyI9t8sVv836uCelHZK8KpnSiP7IyP/R13YCm3USgIDlznTXd1ZBAN17YLynd9K+e9cEnVii
78s9LlHUD32Wwn4074YJXL7qXWxi9Lf2Rc2il73PzVI5mO2larGjCFvJWBXy1/kx9aF3gpyMCrWa
EcRvTKG9eRFcXtECOYi1FapgcBsLpHsD/I5+jxMTDGGnOf0joxIYXe278VjdzH531u5WF0Q0wfRS
vSu3kbvsRIfqopzZ9jpxoGaSIp8zTDUjKW+F1Uvrlfs6wPihDoRHkvGseXKAKRbc6x3IolkTl/0Z
ckIjCQwQKvUiVYgsgpPOd6vqdJqHeerTswJhJiPZYzzCIenP6xtx0Xf62n2+SXVMoyoaGIimxWHs
jB+N8bOYFLxhtiDrKFoNB1itmQ5jYrCCWPWxdLInL6VfQxTi+nIu6lNvNpLvSLUT8DrHKTYy35NA
c7uw36Fv0o3uZV89LidMVWX3yV37zg647NWH9Wc7+8m9+mq/ChuAL8ZXm2/LQZVpYQZCy6QY0c7s
TZbHpllHjCcuXntr/0x8ESpfDD429jjQUofeQFecwvjy0l12sH3WZwzRJ//6NxYhBt+jGhd0neUl
is8LaLzGtgtHeQ5VTXPNTDpJ1fo8V+uOwlPFsw+3tcx2ig1iIjCNvUqWckOt4iDuIBAdZA7GKmQi
+xgKGGejT70cxKONqZ5XdYDqgKi2y7DpyovP966qY2dGQ4U7U9jdwbYOvYXZZAuCzFjYlGlBV66B
4JOz23HNJIdPXW6kMzXw6rGCloFjzV769IY1mk3HPxrF3lwivnNVz6xBSewe3YiPK4ouQ4hRCeqy
tETvlAbCKri/bh3ar43QuxRsI9+6OlBtsssJ7wIbsUWGIOj1UNG8NFSepiC6A0+7Dz3elnqy7Qm+
seC68t2ssdFLSUw+v3G5Z61Tsd/vipClz4e7MlQeBPZES+V8KJBbFs2cwF5qY2xx0JxkqZ1yRJt+
nPlK1QSdQm9NMjrj+KsyQ7l5bLIno/3WZNAiikR1aQF48E2vTQc3HhorDDwgVL0z9hO6i/KDaMRY
8O7zenlTNIzZlK+gjRhfmuSlM8abqSfOIn8kyiDoWbic+v4CRJ5Tc21VqjY1jGlh8TCEkp/hxqAD
NYw9UR32H2xBrxMVbdU0ZQ58FSQrC1nD0JuETMwUtx5mmX0jRZk7Ms9NfmNJwUzjOzkrHTOa36+f
pc9h17/jw5d1dtY24UBJUwzXDFlyrkdr3xLiD01gk4PW3taZdhMlqZM3su0opvKOKl/QLFkYG6U/
IsM6QnHGrBc3y6F7QDFwrcRP3bo+FVLqS1bzZ0j29Us5nNYkE+3NjGL1t3pn4lbPBdgC2EA7uKpE
d/rycfuyxrmZir0qk919noB+nwxO8VY9G2dlvx4wK4hxPXqQzvZr8ixqGbzc5qR9GeYAO650TW7o
wpLICxqPSq94i7wPEw9y/iYqu1xuDP4y9plJ2ex+bi3S2tQ9k9z6TTffIP2l7Ue32pc+qLH210+b
4KN+XoWNuT6W1trIaHJuVdUrqve4GZx4GYOyznekqkV9Bxfzi5vVsbdxY86e59osDLgbrGOM3eNx
B4bo5gn6xrvrCxN+SA6StSpZkczEAEz/oRzafRmkz8pTvGcD12AFeW4E9kQfknMQ5zbVJy1l+wZW
kyJN/aEuvbgcHHDSe7kpSk6LDuVnen7zJSE0qZRanqagNTARbqE5+AW5vM8EKeRvBO+baHEcJFl1
quTZCD4XZVhQ1xgPoxKSfLq3p+OqiJBeZIz9fbOyKkqHdkJa9dxLBrKXBuQm0zq9lVZM20wYElmP
SdMeFflJm3/E8TfSGbeJJD+0nRV2tINYMRKicdmIOBcue4r/QYHPdojNz4rHBlSuBcCOzC9xfoQe
927RzgQcoUoMgj7Ur68fYHZgrjwDn/N6G3tDVgzxQqrknEZQhW9jdxVGWJe7G76uI88jYdn2OBQT
Dm0faIf5Jj026GGLbnQ/faI7pXfsvWgO4XLo+J+vyLNKSEYptx3jKp5Mya+L2ofYhdvqsuA2/kNc
82WHA5pqzYcMwlDJ5zRH9ZDtUmgpYTqXsUyyxhT5yXhP7qkgMBbs2Weac7NnqVJ3v1nIqgINavEH
Ha3w+qm47Gh+rYuDmRyzOLEuZ6iu5r8kdBqPJlwR6kTm63U7Inzhi8eqbCc6VXHcGWcF8UpM/rBM
jhmWfgJhBMGyhOY4hMEERRZLEh6GfF8/la+pz+Sa7LAFVQ2mjEQtfpcd5K+vyEFMstYEs8sD8Exb
PJTGwyLVQFGxs8dsVxFMOZmpU06aoBr96RBfudKfmavN8UAOSDN0BTpPpf5hpR99izghv6mq1pHa
LNSi2yIubofZr6cnW9/39mld7vXyWNHHylCe9TZUy9nJ0hEyUtYhNVvHhATgStE7MNjOgBastB29
VqGOTe61JXYho+uoSMl1w3tLUdPSKyeSLLeb1NCWo1CmSu7qyeilae6OU/e4TGhLKGNXQsNYXNf+
2iP30DeYN+/PSmo+jiB07jLqqk0P2ovBl7tekI8QwQPnakngBpG0HL5v26eHOsr8Sf9/pF3Hkty6
kv0iRoAkQLOlKdem2httGN3SbXrQgAbk189hx8xTiapXiLiz0EYKBQogkEhkHpNcd+0YXN7dy/e9
8CHW7YZKjkVrZct9RnZ5C2NBPYEFknM7y6usmr3Lg30/sS+Ntuoq2NkwpIO1RPKh8OthfrCs+GHK
p21C0dzgFHTgspjDpJ+fhrz7CeruU8nlk5s3B0qsXUyu7DTaRSZYIpnxo+ddWAsIxzUTeOcZZCNH
tK8m1O4fG4ZUkbyXSblvzdiLUiSs7bgbzOtE3DTm3po3RXY16U+V2Xh5sScWsJcMj9K2xKa4c5P8
qSFzaBF+4GR41+s7ybIAD1vF1abKzdatdW4W/+sGYcXzoc/bH1Cs90UXQwIbLmUSBiV1uSNpfFOV
D23S+fBGDVuTKIKOIpaaqwwxLQfbADUmgf0d0IpT9eAWw37sLBSLpWLD/ZcmxH8izlqGo3CHVAwU
9162Z5v6MfXEvUArOIAOMeQbFlFAduBhKz2c8EKC358ehfBVZUzVvl89bJPMhvD5YvhnOsW7lZeH
XgNPJCo2Wtl5qJcoOh/nMSK/8wtzFdVFZzKt7poE6f43u8tLvRIUdG/wuw/IDHs7QIFUgPGzWs/6
yaCr4G5U1DFbE1dJFwxB7/rOQVheH6KmB3GICi2tG/6Lgh1Qw/MQ+ktW7w94Igw+q7bw84ZOo2K3
qxZ9SSxPon4fDb1hjHg+FsmnrUPnCU+suku8BEqlvVDpEil32iqENnSeZdQ6/TFd1Ibzqf6UOTq7
kcUqHGX4kYAIlgA4YM/mM3w39nEDSxY+Q3y7M0O7HN9oy7xoxH9lYGWnmj83peUZ/EfS/LgcGBUL
s26KDHSMBcAAqD1j6cei8Hj/MPSWB4TCTotUfg/n8cq/98W6PTJqLizVCty+3WYMU1RC5RW9S4Ls
mPstPG07OEOimgRqpeqTfG/zCxfAWsijNCln4L0shz/d2a/Nvf46RIE17OrEm1+BP6SjZ76ON3Ln
7KPreTttJohkVo9JHvQpqv49B5DEGyEVeMcCY+v4seZbDwWQVoqtqqs+ySok1gKmwgPDgTW2Fjrx
yC7AY3Pu7LAL7S14dTAizeE3Ju8u7wTVhbBWAJmmVGju4pjuph+O+w6MxVh9Dlp9yzLEw6xDxdTa
VZhxWe1T50okfH/5F5w9NobLLJsYumOz9cOkHTIhuDHjwQB6h5zag01dv3RjT5sEUNATsEccV2WW
z34Xg5lK3lHivWsnwx+aat+29Fjk+caNHa8oer9DUtaW9D7RI9U79Ow3Ov2lq6eNQbOsHawUQTzX
9lkCPERkpMc8yQ713AWaWfrNWIS2VR5ircIrBMJrKTB5e4cnu9GEGpOI9qmq/HEuoz79UauNo4Nm
OomJJmB2dGBCdTv2raSpQmqd3Sin46zeP1bPy1xky2f6sg7Ai+to5C/SNOhzMn/apxtl2XEBOq8P
7+mIqzsTPbhIGkIiewPkjpDMnzRgmHrhuca7EafepDs3Mes8IjtF0qCfvcpOx17dn7PZWuVi4nrX
pPXtIEvPEcd6IM9sforxtv3eou0VEU88gqA9Hi0R+tyZy26m8gsmHAjf0bZqN7DQg4MZRD1mJyhy
eFjbjWdLdsibT2Jfsdq41WzkHBrZ6XB4io/DeIwr4LJGv4vwAHNgQZ9uZMmOrR77ccE3tBV7B2ZD
vQPt/vxp7rdjKbGxuN8WJKBT78cJxKBQuBitxJf9TkSPpQ5Nf230U90f47tZgA0Y/yP7wR8yMyTk
eTKq96hsb63WJ/RJ5AdSEY/1v0YWMov7k0muy+jWTA89MGOy3ERmYMWtlwMQqdkU7lfc6+HQppno
EAO56GaPY8u9rtom+Eh9m/paA7S8VcJr4r4bUq/unxPxaAz9VQ0bRWYEOaWB63CP4RGVOZCajz8Y
rfc6GmPI2atkQYqbAe+fJ9fd6GmEtJne2naRBUPL/klygEsK8KvH6SWaoOeYdjemlnt18ct0tmOs
AKeeBQ2dbo1VlmNzxxXD4o9oaK+OuZtydofQ7eXjdW386gUYgGQv2Y+pfTPlr9H+2YPXnjIIsMMa
ubQ+2/FYN48aUu7LcfTsLXv6u1bZTjGO7dDFegK9kKXpV+MS8/EWcR9cP782D3oKw0ptT28h+ULg
1624wJTLssp+qrjiGTigS8aZ3haR5xyIC8fW4ap4RJMVTOHhNgZx4qV5orvkUNyo1KXOFp5O5r9+
WhZZY1V2DVcf52a5PzvumcIfrsyH6ajdTEEVgDi8L4fN/H554ZfAdyFMrZUTUyMenSGB2rfGK28a
HA92F4rFVQXf9bPNsAyhzx0WF9rak+MDC402MvXQmSi8ufAWRXFlP+RcReB0PVcXS1cmdePqcIZb
gBeax4Pe8rl7X26boNm3uOICQgBT3qgqUuceh6fjri4aozF7yLnjonFnGhpRsQcWxddKfe+iz3b5
06lyD3N1xUCawdJq5i5Z17xJwEJBdIKcXRmwjb5zguyr3JuT51yDt2B4VZCEce212//vjFeXjZwM
MjjVlNw5+aMxRzdpN2xAstsS/ePyfFUxYq2a6NidhtiMM/KNgPhHbyCVsGg0AHCLjmq4MEGRZyZe
/5o8k/j/u9qrCDWlc0xjici50I4AK/JS2B2MeVjCj1I/zLeLRbGxwEzNA/PxHG/0zwYaEopAqTqv
q0DValHWpIu7Lrjc4VDO6Nmqmm3L0bgQEtbvK6ob0sUeXlrm8S7qg3n3LeOHdingWs9VriyrqlLT
9RPL0GempQIbuQsSIzCSRabBxyMn3eoH86YP2IG8kSB/gwCIYjlVcXf9xiKw2yH19L9uapoHm277
oD3YD2JT7inQnS1spTQT3M1QsZmXdPvSKq8CVNsZVDcljg0dejB8wfht4egwwZD2oMUMLCdkOJ1x
lbJ/+uEu0ZRqK4qNtH46kaYfZ9PGmpuP8k18LLKNw04e2l32ofv0Wg1NUw24ilZJSloHYhxISssU
3uG9h9qG6owqku6/YGmaqVs5wXNCgAICjZ5g2NmLHiX3QJf7MjYmqIGZr+2M2y4gO9VmUsR+usqt
ANbtiM6Q8vcOWC7AGRL7M5m0Wxs55+Xd883P/nv3wN3I0l2DOWvKuGUzmkO4oryzdeCB+xrdVWgg
TdCP6WT11uTkI6nk5zwb94XjwLbMkF9ROQrPSiPqFZPt3FiigEQBG+9LIq/cRKCSYU2FFyWOV5Oa
ewXUS2BAe+vGBor3uFrm3vHhe4obu/JknewRhfyYHUsee8R8KcabUqY+Q614EOJl5j/sPAlsp9gI
a4ZmsIDTXpk8lQRtO80Je8o2LY2u6GAddUK2k/NqJlDzj7ItdZzAEdMuN5uPQceVZbTGDyih3ydL
+lC9TKh9NTL2UoBI3cmzYxzSGs7tt5PdX49GGuSt6zWSA+ny3M+QBqgxQrWpZt2X0xhk9a9c/4Vm
2HuWso/RLm+46F8SI7mFlOAuGSoY88nt2NJrM0sOVa8qYp/lLADs+H+fbk29B0Ujs+aYlAh2Mugf
phvSeBaojY8LSDU9VDc0WGzEjavimV7H79YuHTf1s0o7/yzc+fRnrLoLsRtHIo5YiSjP4HwYsCtg
rt+yJxnkxG9TBCBo2TlBG8a/3H/6cjMNsCny6A52c7jmoqtpj6VSpW3nY8TvtVmC5knNc7StRlRk
Ku8ItIrL/om5raK2fD4v/D3CKuxWVgeXNQsjmPJ1iONPraF+TlJFYep8JPg9yjLPk3lMPSXM5pDk
qQvQdmjsO+1R71BwsCJFc/C/JEW/h1qFVY0DKKK1tLxrslfS62GMvJbZ2W1a1YE7jTtaR8/pOIRV
xeCAVmztvj82jQXw5H1Zv8QRuFutsyHzrGil/5cixO8ftsoLhalXViwhMUG37b67Gx75EY10aHfM
h3I7IG3Di9/xcF5JDis9O+hgvXSVPhY/VJAe1SdfheVWVAANlFBM50m/0+gP3bmiMlPBT85BlE7P
0zo9dBsQxUboA/OWXzVSFlhXc0Af9YHAKcUsgISu2Xs+Zi0c4aFvwVUyUOdLab/Xe5UZTmwSANVh
Z+vRpzW4N6QAF3IcAtKMHhi3m74AfCGl/wK68Hvaf/H9U5whF4TS8s4Q06eu/8hT90Vx151NlP5v
Xn/R/eH2KdLUhgRln+1E/GTUVlAxtC+bWwNySW5lAiqlGPJcOft0Uqsw1EIg3tZnCIXA3azyoBns
iYTsa4haFCl4jrG1vTzFZW/899v8L4I/Y1TSBn7cd2XWerrQg7Ytg8EARIh2fgmHz6JSRdrLhwJs
1FWEGtzIlgO+WwS8vGneVFLeZvT18rzOioOfLuQqOBk86qeOG+Vd2yRhZaCgI3O5LZz8fZzfBjYF
BkMiUU43Utg/Bj57vEPvIrYPpmMA+zyEY8w3rW6gRljfiESVsKkWYRWiqtYZ69ZFFkVrw++BJoq1
1q8yVZPg8q3mklUAMmTsiFlDJOT8fXBxtWLPKhZaNZNV9Jm5nZnzhNvcZeSpKXdIzGwL5QAjvpok
8SoB7KIb3ZKxvTJZthWE36I27XHT9UoyKmKC6visIlFpxVVVl9Blr7UbHUJCLmppUggv138KXiou
9LNgtJM9tka+ZpUTRxmkfb6xoRBr9jsoUOFNLv0psFDchZfEv8z0/xOT1vBXiM4PeeQi2Kd66ckO
j0UdVXP9h26rDBMUe+cbAHWSSVQR1WHShBNUxpbvoCvEUjO8vHlUQ6xSopKXJdHsJYQPbQxBpMoT
1qgCx1uX70f3+zOeTITSye0ABirv0jwP2qgMHKTzdT6+g7p5sMd2Qws0t+1B2wgCG4oJNFrCwfUu
/HEmngBYifyK+Q8Tmh+j1L0qX+BMsB3Of4GQ3eBva4p3QY9qP+m9DOUft78b4s+0+4hAly5NINuT
ewLJsKzUgp6kYV1pSPfvnPSpTtGOGSBtCn3eJLBm+VQUlt9S5sez3M4SOg5aqr1Rlrm+2dnhYPWP
uOGvAe1/rqkAvUn6yWRvCyP20XT0RawkpiyR6MINsYbtStJWA1sU0ESobwCYv6+P89WSRllg2SZX
5SYJU+6pHgmKqPJdPDn5ZnGuaXmt4R6M5Q/TBcglK1A2lYr9pxplFR4lSetuXMx7checnqH2U1N6
g5YqMuVz2xzwQ5wXXacEtPU/b7xKsoT3U1PeJc5H0kKXQTxdPkdnI9HpCMsvOFmuBso50h4xgnPD
kM4u5ovo1YfGfiEKM7ClVPeXakrLyp4MmFk6r5O5x2OmfxunN2QLinvl7GP1dEqrGxIKilSLarwu
2GP6Qb7gypWC7b8D9AwEXeMRSuAISdDnKa/dD2gRvyyCjpkP7LWuEmBSzXW1S+q0muK+Ncu7wpKe
jbdUl/5SfL9zh8zUDQfGo47tmt8h7GQ55SCbrnEQa0UYbRe940MLeNPeORqA/scbcaUFrQ9HA8VL
6bvHsj7cJiMW5OOhbYq9+ednlNrcWU4kuttssXSXZajTLNA0G67H9YM1jD9AxDuIbjqmBqk8N5L5
bVlQ+C67PYJS/oDJeHbe+OCSbTrY1futLfctN6BemqXoapqeKJBy2EDEkUkGBJJc8UjyrWmxr94B
RxPSLWKTT0CAXl7R7zLUambUNhzTdC2XGcRabVCtSRMrNjt5HKzPOUV3kdu5p9k/eV4crGgcvCob
D8P46NY7pzc3oLCgrNP6dtL+JGbvFWbi90n/06QPQ9P+7GWTQlyi3cxQPcDjNvIaGKRItI5JI8E2
TQP4bbxrYvzqGGypp6LeFcMMz6q3iGl+ZCcfEbkmJdrS6Atn811fR188re+SOQIPomyeu8R+m4vh
nXGy5TICumZMAq34GPIaaXh5VUxoG1WTZyTWpu+LO7vQ36euQXspiYOU802flA/FwCBSBYuhbd1p
r71bAlhhOq8zRyVdIzaKkdWBpmQPJnTjQxTmaHHxlMVWui2S/oVoeJH3dVb6et3MO6B1240U2u0g
oKnAXGufU/0n77rrXmuNcE5gTsXNwEmiLnQ6cNKhMbS//BHPnArqUseg0NUjcMddHTzSaEQ2lm4c
XdL5MQrhImN72ja+7aosYc6c8T+GWmWxbZbbsKyajCObrM2QNhBPGRWVGdUQq7PmCDcey9g0jmYK
jBK5EoPmX16vc22501msW7kGHSqtMDTjyNv7pMU35NpGGzUAB5sDN3654rVzcF2nMqTSDUtj20Zx
GFvZLnc7X9chVwIQc2IvmcpHZd/lkm8u/8Izz80/fuCq9BflXdvVFGtAOfVNQMTsEUmytidAbYgU
tOlRFVmXu/WvOIAQYOswgzGwmf6McE4Ov7Mud8cjjtvoVZX5ZBPdFw7zE7uAxSs74pgD1D6EmkW8
bKgPUSz+IXqnCLXL1/3rd9gmIbbJGHHo6uvXpDdJzebxaFnCn/N6l+Ay0agJqdUP6Ld4NMnu3er5
8nKfO0D270HXVGqj6aIUv2U8GvFNM93P1lsGPiDdXh7lTBYF8+r/TI2tPqqVT3YWjxhFB/5Sd3rP
bADsT1R+GecYF3+Ms/qUIhlTKx3YeFy8ylG3tjJP7zxnX4ewGAtFtVfphKiWbznRJ7eyyOu+dQsM
aJj30fhEyCbVwOIkirtKObHVXdXVhHdZgQWsyv4oSBsHuNUOTQKUkfU8ap80Ta76HEC9mUo/jfJr
VhjB5W+omury7ydTTfjAolFM49GWS7lEC23ebp3m0wYi6fJI58KgjXsZZoc2ZEzZKhmmojGoqwPN
MyRFaFj/jEWuCIPn1/NkiNV3i0unAqgFmLCBJ1e58VaNvV9IEbTujWCxz8l9nZdBbYI40eRz0LTh
5Sku99JfZ/1k/NX3zCp35gDXjcexEOg1AkBUwZMDAOUEb0urVvV1zgXV0xVdfTuzKmpOqMBwzefE
hccb7ndo6dg3nQFBOl1Rbz4byU5mt7qVCyJruJ9LnAoow0RTti/oBIfO0WtT17dR9Kg4v9Gkvbm8
qGejjIP2om4wgitiFWUqLdPTHDH8yCfu01kAUzMGxaTyxzx7EE6GWQUZpsnMdBrsHS430VcVR0E7
/zBNU7FHVbNZnYI5KnN7pFjEYSh3fWzuWwk180xFlj5/2H4v2uokwALOSt22GY9afNUPj8aYKk7z
+a3+e4DVVmcl7AQ4xXIVJdxa9Leh9fs2nIb7OFKxklRDrbZ5DbhlY4wIUWyAgyZESBzXg/qjLzj1
Mi0JL2831WirXU6qNG2dHCvn5pGP5kqQQVu67X+KOvZTS1eMptp1q/Sz0uKSu/24zK3cVd2PwtU8
EE9D12Hby/NSbbxVHkKnqIaRFweYMjraJq5P6XpF/OvyIN9oh78j4H+2xToRdeJxrG2nHI+RAC0y
be/1Nkc38t6SM9Cqjpchz4yr+rmESh8aceLRrKoyhBL94IFQB7Zmm6IeWEc7zto9M/pob1W0D3lk
vHAy31T6eKhIuhF4gnnFUIKSpHX1Xhb9rcgrsP4Q6IEbQHnxMRbzc15cJ1H2BUDpq1aYHsvbr3a8
6dh4bbf1vm0+ImzeAT/NyR0dmm5D2Cr307l1P3nLrJGIXM4c/STDOA4mwAm17Qk+ghuguvvObdvT
YVZxBUZpeHjrchkm9SrMhkNYY5HJNAzq00HxnVWjrcILULNDFUWzcbTt/JrW06aU2a0bxVtrwhPD
qoPL2+rcKTmd3LLGJ0lKVFmpjUTTOEYElslZWFuAwSW3MueKZP0cNuuPd8oq1iSkyBnE5fFOARDN
gfsbnNn17fTGv8jGgPxQ/+n47ZsS6Xduk9i/L581JDau9S4yIgSdMYNXOYfgNngz3FYgsVWjrK44
l9d5MRgINg35Ecfd1ul2Nppel7/Vua1xOpXVRtRLGbt1XSFL4KlnM2QKBAjf6DnO+5tKmfKd2xmn
o602Yg6AZE6iJX42T6lc2giTn6RIvmwVXvu7qbMObS70xFw8JxlKuqtNiAyEQXMT+SvXBERH2L4d
Jp8iwYMu41iHVao9ygoW06T9F5H7dODVnpzcos9mF1llNH7M8buIr6Lx5fJHY+e+2ukYy7+fnLDJ
wgDNXJlH4hY/NMNq0WIyNl30Mhl8N+QQIUR5qJKwm0uSozOkW2lW98BpAXBWWnsBjeCoym81fXyJ
rXjbgk1AkCQC53hTgifbtB8VEFeR0PcUDRTHwH0AZ+hZbEfAfKqYeRVNdnYy7JwORKRN4STXhaT7
NgcXyJ42ZkVuEvA/WgOWe2ZxFHG+FzzyKlu+Ft3DIKAM1rV+49DuUOlyK7oqsAQ4FAl/KDi5m3WU
VtmUKcLSufN0umiry7uwxEjGApnpyF3fjeswm99TEJUV3+bMo+J0lNXFTTJqdnTC52eoV+jjT0te
JUrB/3Pn6GSQdcHAcVNhgK6PQVDBJCVWi6Kmaz2VZqVIgFUjrdL5lMUDSqM4RnAO2TPRb5z6XdNh
USQnxcKpRlqFO5SZ7XFq8HmSKN7ozUZD3z8/NlASuPyBzjVh6OnirUJeG+tRn2X4Qtk134PGC0MG
0P+ghh3Uk1ffGrt+DvLh37B1MSy6BktryWDfHIjTM9vWIy1Ebh7LTN/ERD9YNTTyRmNbTl/NqG8U
szy/nL+HW4XaaZaOkdHYPBY0e8utEW5P5lNNP/r8Xlbv1VT7+QAR5GTfWmAWCkp8qaGwN9gBmsng
JsaKZT9HoPlj/quAXJZdFnGamMfp0C7WM3De/XQyT9MhUtgExpsJAmgSuu+F9LJw2o2fKibh+fP/
e0WWFTv5APaEKrWWpuaxmgkqi8e6/6FDlPryup8d5Hct/BvIfjKIkJS3ZLZR2o3QBmvgy1j/7BJF
o/Js+D8ZZBXJ0L/kozlYKLhTdHdRF4maGrbhFQqWti+qTvHpzm6lk+FWIc2oUgvhHUX3lj209VsD
/ZJiMLc2ujOXF+8cVPE0n1vLBhl9k419htVbVLzy3QjpcifMsSHQ94++xQwgYf4LYgbkM7HupldV
u1Tx9dbFi1Q0wmYNDk0krkUzBaJCGFelx2frXif5sbGKdLOtTzV18fmYR/zoS98NuwWMovvTY75h
+8trqtgra+Wg2a6lRgo0Z3L9yZrwipP3oxg8p5z8SV37VWyVb8jnyfbnMy51yZb+zHGAvA/6Xhvz
dbgaN8Utg5YemqOB86Akl58B9f+xbVahZUa/VrckQgufk4Ck07bWmk1R2hugte5hUwvRVUhV2pCd
mlXom/Nh7ffh+NYaPplxZXQV69DiPJqP6YOE2pW1rR44OIHRZvGGBe0I3j8TJKodWPEoVXYVM18T
nljJCxZx1zhOUQVvoTI7uOKLwQnATu91a/QM1GAyTffS9P3ytlquj7/S69/TNlchyGbObDk9pl2U
1iFh0JRRPe4UG9dcRR1YGumx0zDjOOcLOscNnUKABTwDPOP4BtzSLk9o+cEXJrTmNNUApDVjhhe5
nDIGDFWyyeUT5HXgyAq6cFlXwaCpGPeKRVyzmoqCgGzL0WazbfDrYVvIo83lWX3Hkr+mxXTLtl2X
MtSh/rz0piitedc3OJA5345jta2RW0909nrbuq7i4l5n3HeY7pltvLGS6Gtmr0IDo2CrwSyRmfes
MTdjmfnou7pe6wLsugCuIk0V+5W/dHU9V00KjgnaokfNjR5b9NMhI0KEjTebHsJM3ps6ARM3ChEP
kPJbtqEzC1r8uLkodszUkSnWYd9dufK6Hj5RtEJdCn2DTCUefj56n6zo6u1F4PHdWfFgHAFqvklL
N4Ud4uAXLpSuiptEG8PRTPY0Kl9jjYdSL7Z8KBUX8tlr6uQnrA5fq6GuLxKBmJ5pfpzdxhyEDP5w
eeucL66cjLI6gBTS8glgMMtlvBCudS++tx+G9sqqPQHfiBj5Grsb0juhekKplnhNgJm1yIIPLaJa
VM0hvER20p33kex9Z3Sv0/ieZDZ81DqA16cXOtzOZqyCjC7PmgvHxl09e7pUTydgbZDyWMhOJ0+3
fw70w0UrOtZ2VDo71vf+bcdU5ZjzZYvfi752oOwYm8kMkOgxHZ4z19lMmQ44Dsg+8Xjf2mQJ6LsW
Xg8jUSlgGN84jUuTXj2MRmoWtsG1/hjPaeaDoPTLkvQTTwI/S6+5o/f+pEM9ZjBmcMikBW05y9yY
UwvlqQg1tljGh96Smue0ruVTOKHCIQD939mS/2hlcuVQ+sgzfpNpc+tlIn3O3fSn2zvlXgzJm5aV
77nsPdstoC+XJ0B602LelNMAGRJqbgf0c2U5BlpkPyBmHWltfhYxiTyRdccqtl5Aq+thvuD8g3Lj
LUuLwkeDyvBrC7HMirRracrnjE4PuQTlK7a0Bm6wUxNks4NrJfEpAQXGnGngpHzwNJQKAt0dyjDr
oPJQoFga2AbOOgC2+9YRdzBHKjxq9dfG2O2tLqoDoEZvRSzgOFSEtCavJHqFzeF17ToBY188T7ex
XvqWZYfQ+HgyQfqO29lPXPwRsW+6/X3Wtw8su541C6oqLEfp2dpafeUnln4ru/7WylA4GUcvZvV1
D6iWQ95FF11HLWxDpblx4or6GSyQhtr+xN38ZabDtjeKB2eqtlZV+XoHN+dbS9hg7ek3INiBdSTm
NhQ9lDAy8Zwz5rcD3+twIIN4HTyHJh/eb/uGFSnw9emucDuvaZO7GXxXU89u0AOAupPNH6Rp7Kaq
/DFxSEb2szCCdmxv7SSBkWkyPE94g/p1gcJRXk7XQjY37jRdgY5eVe9MZ6EsnQ32Xbist2Vyf0bL
sCkiP5076MjVWuAUCdgxvZN7HDfCYGCPuYmH1gXgYcRz6y8opG94Achmzl+LsnmamVN7Yz/5owPE
DLgFPt78wdwZD2NMdgZtPSPTwgF2yFo+3k78yQRPOzPo3WSUL1kELaBZbsoG6ofcAGWbiNAVz7Jp
UbE0oMPz1fLXJv/paJM3ive5Ar+7KZ6mAgI/YFo2Og97aexMgky0hb2QPmIvCjReIRMPPTqXkqC1
u4emy0JB0G4eftLkp0VubWQ3lQM3rT73IA4TFhMNckOPQFQU2wLYYkMb90MbeakDR244LClyoHM6
DNQ9iT6ru40ZuZGxFDmXzvambL0IMQcMGgY59OLDFNIbS9MvUa4T5j9NAqexUdXXPV+dcVxqmzax
HLLWzjPbMRur1IXIh0+gIQk/jGpLAz3xxTXDjePcqnXUzmFYUSf+PeaqVqLRvqe1G+lHcuj2Gtxc
wK7eRYfFH64JbLDieliCQyzQjxfNrJ32GPl4gyZjqMznz97sJ79kla7x1o6c2kFGCDNPz2VD7BkR
9Gy6MUjMl4pOfpHD/xEqNFZn7DpZ+g79MjN4m8KDrcub8HIKcDYnPvk1q5SMu2wCLRfrIiIL2vTE
KwA9bK3pStoW3NbQ163K4PKQqqxj7VA8yB5K4RAEOQJt6HV26vOI+9BI95P2UNrkmFLj4MYFenIa
qHPPYzIcSrjl0bjYygaqAMqKjjIbWX0T1ltM46QyjtkezTr+bfSZvbjbDqY+8aPKZeicqOcfZ3C1
6CWePK4g5XDM7JiF1YiruCfxDwe6RRB8SfgXZ9DsN+VVqk33pI3AqCa+yXU/W+4MEmthEUEOZuDQ
R6CbuuxwtcFIUE9CY7Rf5Jxvu3S4K5137jhhV1wD7fxPMYijRPdRpG+dpOHIGTQ7n62Io52eHvIS
/HBciqzVNjO8hwsYkLZa8zW5houUXJOBTMcvN9Ug6STyF12D45ZW64ehnVUkkfMVopMtuYpQcP3g
Q687+pF2FsjGk37fSZ3ifcv9YoAThflhuVWQQQEohi6V7GD9DiHtyT1meRratBmCTocUU6MBZguV
XMXmPfscP/l1q8R8FjMh2oKE1UeIJbAXkgw3WfIARK4ngVauwYTvDOAU8n+Fiz0ZeJWrj2gBTY4e
ow4gnufpQUDr6vLUzr7Gfw+wfh7bkidTZ9n9cRqsoEkPZZ3v3B7mD9brOM6KuPNdPfgrEz0ZbZV+
j0xONaq0qKKCXelUtuc2cJzPALZIdD+RUTgtLEAHPdHhhlr3pf2WtPEVmW4cSGD207h1MrjV26HT
6gBw6n7JXm1ZexJUMzjxAc06/hS4a6mWBGk3hdyur02txasm6w4WTV8TExT2toaZpLYhQMe3ue3R
WZVxL4Hj0iyNP9/mUA+oBO1w1RXJRw1eEdccRFRFrVh1YtZmV1wmuRwGbI3lGYdFoFviw4XpNQkW
f7ohTD7lYZGPKo8q3R/Vnllfq6MDsmaNkW3wM1N78GxkDhSqR9VshbWmKa6OZY//tZwIOcRF3mBR
sto0uf0/pH3ZkqS4su0XYQYIkHhliikjIuehXrDKGgAJMYiZrz8r6pqdzqLjBnb2fmor6+5SSEgu
l/sabOHkdDBxi9tRAWIN2TQ7tVmT+L7E31vDLL5aW9A5ZkOjnxWg/2Ce+TXlHq8J0sIpun3o1oZa
PMhkNiQJHVv9zOMXCV2zfvihYUA73t4e5w8b8dacFl8qVjO1xtbQz8Wd6SPAB+NWQFkn3+r/if27
hf7X/36lxW3aNbSQcDvQz3XyrE0/kmENZnk9if0ywuIC5RopSs3CZMa2CmnZe3WudiMJ5vlsTnja
cQvawHCDTJufCgJNSav/EGWxAt64uve//IjFPUXaiWid7PRziiSfc+a7FPHH0XAV4bUGnZXbX/Bq
KPky3OLisYVlJsVUYTjReVmyldbvhv1Hva0vgywuGYu2MLHVe/3smncWvVfJR4vM4vZELjvtxk5c
cnXNPAU6IR/gjFrBjlVEg73W0V5ZqiUz15BDkjXxjKVyfpr2ievf8n5FIOtPknprFosYISgsk+sK
Rckmbx/gGhkyYVW73IRCskM4+Kb9HaRVVDDUUxvk6OX7EGfwE326b+DhFsVVihcGnv/Q/uyqg1K4
9ViDVC+ZgKEbCth26AKRu7eesqQ+pOm3eIR7twmX04I8DND8cjpwkPTJq+33xKZ7jnqpKz4d2Rwu
cvF6H3vE/DFac1in2lE0KMyk8GruYGZWDT9BdkKOp6OWAB3FYjflYQXLGY0mBxJngWlCUgxWNMJs
f8Z1AyiJKXd615ymrEQ8LF9yzY2gGrlPrXJviOkOID1PxuUh06dgIkYFkpK6L7kRUo+kuBEK6d4N
WQ3vAooL2HmthP7Qt+25r1Kw/vk5Zw768lW1G2zqjZDcNlHjKJMJfK3Wm8Z8z5zy3cg6P81R03Gg
IJCA2gXS2u2dubZvFsFYIe2Y5hY7k7CdVoEf1m0rzlbuMOOPM/KtrbMIxYAyzU1fmfo5sUpPzcau
J2xbdE4wOPTgZuj3Arlic/XYXLLJuauRG0G8ivc7k+iBJt+TkgUXIadCvbPyaSr2eQmX+UL4MaoJ
en+ex1OV5p7mgudHn3QdhsDWAb43ViuimiXhgHeezfBXTz875SBm/SA5OdQt9L8gxwUDsAendB4t
EOIy5920j2SGXmp34gP/hh6/b4Ncb+npyYxRfHLm7yAIexTPJYOcOfuc+M9Mpl5unwzU80T12PfP
GspqgoP0A/iFSk9Ee0zro4DSlDa+dz2kNbPMG8sOpoKp19b7OB0gm7yTDZ6iLXSTyd1UfBrq2yzZ
zqnrkDS6r9lFiKZcZOEolBP6fg2Y/hTiEjPWqrImG+3kaObFyeI/u+GXVj3b469C+6VZP1OnRZFH
why78IqMQS2QInehm6aa7joYrqfAQfnmpB4ZB3xpmvXX1iJ1YJcdPYKFiUTHde4rK9nHHSY6mvRZ
BwjrwDv3wSySU0qsvV7Mj7XFysCc7M/bm3QlY1iywCdaZTU8LvWzZvdhS7pIcRa52eRJcCFvD7V2
HhbXLKp4/Vy4uMg79YM5tsfMBHVFc+XUrU1ocY92sMJz4ulyj9JPVRlerk2hllNP0jXCy1oS9CeR
/tLJhYJvXSJOIQkixp1k+XsaM7yZc69MnR0+1Ra6H/cJ3sWazAI7jje313Pt5lvcrsMoS9YpXOGN
edGv+aGJNeTTSoK8RFcQTStbS5v0s8yQsqZ5/pSDpBkT/bnXmgfGxSlHA7Iux5WgtrJTlqgKOVqi
MBR2ij1DlM16FOxIp/fbq7c2xuLGdY1Y2mOO3EQNCGbf+/ZFjez/vuNB/AalhTrQcreXmcNUGmld
gvB+dnFrKeM5Zo/uKrHlzxFdXAB/jbKYSVENbtwXtX4uQ76DsMJB7usjgFJwBYPZJvDGaAiEbOWY
XVm+vwZdXG5ZPua8tOz57LhPsZDhhEarEZvh//kj/TXK4m6zNJtR1mCU3IDQIH/lybFNs+i/G+Qy
1S/HmOm80UEoQ6UwOZuXTlnyWsn8v9wKi+CXSAc0ZBeD5OQuRhKsWvAVOP0vv8oi+FUuujmgH89n
kaAlBDU9kdGw0OXKil2ruf/1XRavB164rSPcRD9PgF1Bzd1XsFe/iN+7F2/orbtbQ+xciep/DbiI
dTHUHkum53iiVdC9UPsY/lCs6fbALK7N7XJcbhynZdArCpYLqiGsqkCc2h05zAcWNMEUuK9iVdt5
5Rj9K9KVsBekOraFXR/zyoV6zZvlrIXxayXyr6u3xI/FzJrxprjEU+gMzwFUwJmX1FESOkELv3Js
Q2gNlYWnQWjj9tm6ckf9NfIiTEDnhowEnsTnwaj8Ae2uNP19e4S1vbhEkBF3LGO4SOkoVxU7EslQ
QrjnDb1C34rUt+rYbdeoAiubcWlIZ8CFpkypNZ+r8mMsnDDJ0XhwJ38231bmdgVV8NfyXX7Jl9DE
XWK2CliGszRM6c22uRVGj5bmGCCbikY01/tkDHU2b2aT+2n5/fb417Bqf42/iCcjLmJFK3y+MnQ2
pm+F07wXeJNCKghq4MXWOXc7R0BQ407L79tjknrOac2z5koS8tdvWMQa2jTGlMsW2A4Q9VAr90FU
9WpJPKt8Qa/+3JafsqhWcqu1c7mMN04PtXcN8SZ3uUcz7CQ8X2pW7W4v8MowSzqdxaa51jniqIvG
cQILBKB0ULRbU4Ze2bBL+hGE+JCJJEI/63wOXQKDN2nv7fabra0hf9cmtMhFnAL19EI6OBrujjIV
qO4xLtaEptcGWQQV4jaVdBXXz1UC1n5TBAaFMSNebLc/zmVz37gIyCL5cBrmjOZwOeaZ9GWWhFX+
Xpr3jsU9UpL/bsMthff13h51eOvN58SBODk5xhDft8Xn7RmtLdwinEwgbZKxxXYz0Jd0hzlokz6Y
QLi7Pcw1TNLXI7sEmTaiSxRs//AwgkOkwLWmknCmqB2Zml+2O4rHv9570BZa+WIroWKJMWV9rqbc
xe5jRrupYAkpx0NVf4cOj2dMLHAwa71Otrdnu3a4FqGCCiPR8xlfrh6/dVXn22DLx6jZ9qvk29v7
cdlRq/RmHjQDp5hmkO+M30AaiG5PZWV/LOGlPIVjO5lwlXLz1UmfDBRCDLF2e65d2NYiRlQVEvpa
Q85zkfuw74qzGw6R9TxFENp74sd0p62U1temtYgXAP5R0+yxcKPzCJ1yP69+zeD13V67tSRrqX6P
dwr8IS3c1U04hXHmT38E8OPAnj3guQMdLPMXvC6S1RxrZQMuiYv6nHTSZZl+bnkX5MYYijjxqJYH
ZbV2LV5C3o2QuBTDd10FAzkN77GsMgPNOQCQtrKM17+V49jEpkAf08W3qosM3DFpIugm8JhKnaCJ
vzvFfyDkgQD1zyiXeX7Jq1RZt25j9PN5hrWacj9c/TiRUADnJ/u1Tsv1z/PPWJcZfxlLI8TiddOh
CNC9QZhr3LXGscVtcnv7Xf8y/4xy+RVfRrHnLJ+5oePLFFZQkrs5Xas0r32ZRS7I3Xyc9GTEms2R
BXlKvd1btlr5/GuLtUj2hpaI3smH+VwAxcnhZh6X2AYm3NcTdyVur81nEbdtK06t1MaKKUD1ExNg
KaCi3DWPl5VR2AUA8uW7WDUTkFHChLgFw2TCg4t14IQE/vbnXxtm0cqmk+0opzTmczxvyxQPuxIy
PGs74P9zr//vJltqbg0dqdIGbLWzmCzLm5ULRwbINZITKZtdonUbh4jZq2LXs7o16sPaDBeBQctM
RhMHMxSq9FtXBRPE6mRmryzk9aTvnyleztmX7+XKstZNE6c1j48qfqig5ZbViV9qHzxdg8isrudl
zl8G6xt9MDvYMJ8FBGyl7HwLHOvmM+N3hrQCHOlQmyGjZsiVZHN14EW0aFSJVLMhl2gxwOoCzsrV
J+kHv6p/tb3pQzEwpFyElVx5UK4cb7aIIRkAvmhwYVwO0UazKMM4bgHKg9Nd4qw8rS4fanlV2S4w
f7YBkUG2BHdYtT0NE1HzuQWYtoarR92tQg+voLfsr2MsMpkGFpzu4OaACbTdc5OO92n5beJlCMqz
6uDyy8huTKdz34qV2HW15vt15MVpICY3Yset5zNget8zSZ4JvARdfYzgWP7BLJR+nZh4UhlHgAN3
pQItsXQim8P9eHJDR19TC19b7cWxKQyayYo08zklIrCyH5ZUK1O+dv6/znhxVqBxOsghwwgse9cF
QCdiy9Qc3Q6j1/bn10EW56IWbdmTEYPkxPHqOdkkkAvVgFkvzbWC8LVA83WoxVEYDdIxw25x/QxA
t7twseTwzRjAJB2SrTm4/srMLnvx3+eBOsCxILEynOV1x2huyjlFKQk9fTJNftsdLaDdICAKmLKW
EV8zun2r68ehNREQDHd6woX/WVbze92M08ZUavDLruuDCpDitrR8qLFFMoVEqUu2sGpGlIxHn0ws
VFAqhQhEzXMEzxnKpRA4BYDiTmPzY4Fmf1ql0ZRod0yv0KUdxRFKtUcHmRdMcaNGJF7qotc7JB4D
dYgAtF9BIrvhT7EtgrjYc/3Z6Zr3hDloWrfmwbEHgUKY9RbnxRuPURTT2w2BilQOjRzoffojHO5v
L+f13fi/q0kX13puVXR0Wo5kiGs7mJluYumeOnONlH99P/4zzOJaN0UyurXI5nNHdWjxkg2YMNFk
QkfJWBO7uH6C/xlqEcvcerSA80e1QwK/bkNEoRvXUGNrQyyCVpV27TCgBHV2JHDXzSOkWcOVz7Ky
y+kiDo25lM4ItuJ5HC8UBJhBtk+00cGYqKNJKqBUjl3zAni2b4/MBwg5N+BPynQwdqAK5s1lGnQV
XL6kuROOe6QQ953xO3toZTQB45Nn5bZnkW+5Wexk0m3yMt4Q9QD1hsOEx11pR4kBrb4nffyVJ9+L
CraQAmA/JLGUp9seS9po2rE28D4UjDwYbXOCsuunRjULkhyXGm/b5mFngEtir6FH/1QTlyHA0SmY
5K5LLZMtdhPrqWozp0I1tzyU9ilO0iDuSdjVsM1BRipK9Q2UmE+ByWhO9pBO8AQHl2kGH7pjh5js
QP/cjqU4SGcIS9gU9F0fmjyBvv3wBu4t9QD6Bl60h02ENjQgeHVlFBfvzapt47Vz8XUmi81aT32K
qj8ud+rGF6IREvdfMn4qmy5Mm8qP1St3q0i5j0YGCpH1M9MhmFXY+5iaMBtzVq6mP12a5cIyg9oW
pDoMULcXCztyq58gPU1O0HLwy7QPxgHocujAGrIOXD0OB/HZxckhAeHCphWa9XCwqFJ4JcPAXKt8
B2AWJ1dBkesbt8shZAn6Blsj9juXn3HrZy5WjcdIg0gsyCkGwfvPNaCbm4nBvU2jj9rcET+PRVgM
xTfQ/7mHNtgGIoBuKFIEXQHY477U2sIntPvkhh01GhSV9czvjTxI+RRZWrebygRg3TZwM2iEJARE
PJyvmLuBQADTpRZNVY0j0f8ULSTXWf4ExBD4kkUe6a55KEyCgwaJbfsJ1r1eahivOsxNRtDgNLA3
8eAIoTN8bsXPHIZqegVFOACq9PTiGM19JmA3m2ibMqnDUvveM6DeRPeQSnS2aNKt5Jfk2h5kJgXV
mQAox5ZdoKZO5UDzgZyAhPWwKULV41ZjT5l74EMf1DEELTlwVneuVgAcdJfmZxXf9/PBaLEDnO7A
4+yNAivX2xIv9mlvggUh1ORNcx5Y3RDa8l4UfeO3QxYhydyLXvil6X6g3S69KoUoW5EFcRvvuNJX
soWrxayvk1skQoOrO33qYEfb8K0GDQGMCO1NB4HRz0KxUeEMRocFQBZ4aVBo+A9UNeyvoy9yI8Cy
nYn1BTmBFWkQejRngG9nYw3ofrlv/nUevnxBhn//5fkloR9UwnWFnC7MMfbb3spNFyX3hm962Iv+
Wi90bcMsMrCUxgaolJJAaX/aWWi6ds4Px9AC6q7BJq5dtF/Wb9lWGlLlKgmvsFPcDhsIMHpGP65s
/2ssga/faNlTUm1u8jip8Y2cCqC/AUC+2dowpz1Sk59T4A9yAzFAIzs4+XqNEQcX5UZFE1Ay0oiN
xQaiX8w5t+ub91py9nX6izg3jS7u1RY/Td9PryNO5+T6c+rVvuYD370v5JZVvQfD9mAN6r+28IsM
J61JlTglYkJHEQia6mnVkm1tbosEJwUm09D7y9wS571qoHQeJ/sxf13Jo26fjGU3KgMtV2Mo9p6U
W+9kOYIqVYKFuuYDcLUO8fVLLcJMZdjOBKI6TqD5LFyUlOQcTPO9oe4bQHObluLyhsKg9f329NY+
0yK+1LqyiwbOpidzQMjFQ4GXazoa10iAf52PRXChQzV1k4UxrA0oooj48I8CRMrnBwPWPqt4rJXg
shQ/qVUu42Zuycmoj3VVXIQffVfyDR/z4PbiXRbnRtRctqES4RYm6IbklPVWoPEaer22j7vg0LX2
ZnD/Aw7B13Vc9qRSmI5QqmEdcysNSFYHatqa7SoAf2VSi5Ah6tFshd5cvla2FXuxuYgPmatclmtU
k79mswgQzO2F3TU4vmPk7MvGq6J4Z3ldQGv/Eo/Wm0Mr8WLZlapmNyU8xr4g6jhS+ujK4U5Df+j2
nlg5UMsWFK/x+u7+bPYM3M7CuEu6+On2EJfzcmvbLUJFq1mDU1/SrWngu7JpPLPLw6wtNg60BmIN
RbYVTsbayi2DhJHlje4iBVI081o7h4LAGKzrv60FCmsRKHg8uEOeIdaOkRHZ84EcxKYJTPinHszt
sP0vs5ClX8WQTNNsjtjpBEyAsZT+aDe7bmK7rFIru2IlJi1FJ40Cn2qosPcS1B1TwADiIfZHiC6M
pYpu745rYkBfD9bSqyLRE6ZlIw7WBeKWHNx3uw2x3UUZJvzo/GrgzBKm0eWowf5ZQv6mNk7tY7/R
P9dIjKs/ZRFLMt0yK7z08FPO9B0kRun6WXbkxKsppCMvDmvQt4eZ3O8RWOoS5BSP0kP/KALxZD2u
LMvKwVyaMijIbyPdwm9pA7iX88cYFQwtdMFiVWjgRQVHVgTZarA6u3Y7vkI3CwZKz+SVGFvXeoay
5fb2D1q5POzL7/2ScqcN7/s2RTTXhnHbjA+jbQbCiGIyeaJd0+S5mt9f3LcgtOIwY2nP1umzpScl
TlYfJVtD+HL04iDz+ckIuRcbfvFrDRV9FduA4WyD4UXInKXvVq7asYMEqnVyFQoPI4RTNHngTGg7
qxb3LAH0kpjBqNE9M3jYpuwwjCoNJKuflT2uLPYf7civMRMixoShJmHqLoH52NIrC2JkUlgUze0L
NBKC+n5nefWLfLFguN3s+o0WpEftvnxaOwJY40W0Xo68iNYapo0uhKYf8zjZpkR51fxzRlFNGfCv
MA92eXbUHU1/ddXsu2BnFAVOBfS6nKo5DlAPsM2TmW/mtvZM2BxnAI+CYlHH74PWwpULpuaQFCIG
JDUkKLWmCPsJTr7mp1tv2QAhn7xBISGFqEDdgo/zBmLboS6re2JYoevkoCg1kK7+Ru1XMD8hPzP7
Nsp6o3jXjZ1OskBr3rpeejqbDiYfPTerj41RBQZDPdHod6IuoWXZhsPMA7u3t2kJSRa4CdTQ7bKK
KhqGI4EpPWpqfi3bbZEhL4Jhd6PFm1l7Bk3ch5gPzCd/1MLxkODsM1SwOg43U/duTAvP5aafoJSe
wjOsbqHo0rzG2YNsuzDLAXYbIMqMsgtgEoHW25uieTPhOO5cDFCgIGxlLCQdUiXxkVTPca/7fd/d
tVYKKaLkjYCz3lsQqTfVHelfwav1FdM9MgLl2Gu7oaehOzzNEyTss/Kukg+XAoWTSmBcixMasHDX
vVBcSNikcSD1epc7eUDg4VeVxUmh3K7ZEqJPWjQOr70hIjhX+R1pQsectpyxSAktMHOQoqZfcET2
+/izc39n04M2vBQ1CVUO0qNbQFw6DnuRbrGq953h7DWHR0PjQg2oCeF3fUpFhaqtQLeJ3uWq8fSp
2HFhHUmZbvRS3ZkdrK7ct4JGSPX9Vv3uITkNzSPDTxhEm3J6V7hxwJzBayE0lEGLikNfuiHQo5h+
JgaKHuZ7Pf4o5d1oHpUD5zT3XQdB0Dbgv2hPR2OajjL5IeDl2ZdWQGcUh513mE76YiihcKWFynkq
DMNzpyrKTQe7rfdTOMthm6kYtuQm4LRGfBHz2WlED5vhRZ/V2cybiMlfVgJhAZltwQC+i4G2ICDx
TRX0dyHHnV9aeM5zbVUPVGXhXH22rvCToQiT+txKiHmjZTKkB5hchJowUHlMg3HWPJ7ZUKaqgrE6
mM4ZSllR79y3mbmv4DXnxJ9siKGo9NpXxkZlr3W9rVWN/7jfNe0YZanm9dTwemSsJXax1HCfA8E3
ZI+uCRdAyCvZfRU4AOcOSm5NHMq67vZaUkK+CrhJ6DEMzq+iyXxsw92oYHBbtgF1POFrFRg+EvXB
RD1So3xkeh+ksbkrgKcuDQGzJOgMzxtevQzuExsUaqOa76Azn8lf2VycRdtHBofiiZv5tGgC8LiP
mdGCw2ic527ag0PqNfLQ6D9n7SfQgV7LXm9faX8A5oso6xgMdXVDd1zYlS/qOnHNSgdYEv2IKPBc
SL87iVBCgij+ADEwkC/qwN8axNvuCXo4G+dRvdBdlnprQfdfVWjE3K+/489j+8vd6vbKnZLL77h4
TaZ+9aTuhxckedUT1Lx2+lN8N/pjCFWi0e8+HWtXbNZyy39df8ufsCiEJ9CPbvUYP4HfsQ2Nsn31
meycQOyMUEcuW4bk/vbiX7viMGkL2nS6RSis4P5OKKBulsUt/Kix+Je8D1JMlgd3agiOt56D57bp
lZBgojSE9u9aCWxZT/9/s/1n7GWiB2SXMtmf61X30dHyy5dsQzfDbtrWK95MyzxuOdTi3QhESgaX
nB4y+eadRNdANP/XZP3PCC516SVX+LePXUvobLslanITlVFmnG04bM8dC4b2eeWTXZuLCXifg4QE
yZm7eFixbmo63hWXrETdcbiXvKJ/AO/XNqznSA9EUPhr9CHYN/w7IYFToGnbeCWYDpRN/94neir5
lNazflQdDFFN847zIZw6uZOZERQz6tu9BuHBKqw7AiODHzoAjtbIfbOBKneKQK5lIN8DP9zkHrGQ
SzF7P5dqO1V8IyXopbqGu494zIJqifxGGXQoR9eHYhnaHq+Tds/6nWzvMmmHXfXbjUE+r/qLrQp0
qbBPtfkxR2Le1Ci2Qwtx1BlEl+4ZK72LY5w+P1u4JcyLylvxMzNdiKE40J15M+UTGnmGhDJd9pFV
0POWD6P1mzdg/kN5y5G/beReedVvCojTpNabQEqj1UPYVDMuHWT/DRSaQJOeQEuU80eSp/sMt4Um
xK5OwXhIlD/WNbQztbCU/a6mLuzXkX8IxGK42OHu00zIUCOjMMRdl2iBo8tNUjwhCkC4oPMb+ZSN
mwpNUtxQkwbef/+u82eB7o7pxEFZoIthPV8WuK5nEIRgRi71HUdlDt1EouFugZi3zN/n+lBRLWpR
I2T1pwFDCJuirpt9N/XZx8Xiaf2TVbyXgEsZuI/VjkCGbqhHv6WGb+GfVdxAf+23EGqDF8h7R/hH
PrxpphVBvg4tRPDCFcQycfXrF3t3G29FTUE0bfI6YR+MBu2a5DW23+0Bt1a+LdCrGeTTjD8NRB7p
+LvREqjPuaFq5o07atGg453ZfNNb7ue4lXHZNcV+nEq/sKF1CYBrAzV0o3iIueOVMGKFQixc88wH
4ZJdrvI/4vqVCW9uaGhplwx1yDaxOR0cZQYAjsCQDe1FOz/AiM8rL48ZQO0rK/fAK38rkWICQhJU
c+nrdRHENvKIozXthwyriWdQhqL7rN5I5/i6wfesGqFPN0Zafe4mFTUq86Rte3NPosyE6xIPlajv
4VPhW9aph7US59sC0qbp/C3PnHMmRp/NkEypf8ieI8WSQS8/J/vX7N73zaX4/7vLVKSK5x5KyY2L
V6Z9IiIO1RB7Gso3VQf02U+azH7eCi+2k0OF9r2b8kg17XZivzMIM5rKCGbgRdj8lCJZ613qC9H4
nCDPQKO6AqMhQS4xjkdDsY0z/2y6353EbZAVEfbvzkSbUANtkBRPzfRWxxAzyn9YfApROdgxvAOG
/mlujHBU5T2VQ1QVxXaUv/u29Cm9n2p+P1mwcMcjvjKe+LDRbaQzgGJ0Yt4gdkJ5Qttwavwm5Ag0
VDDwCxKy9+LsMJTcL0BJm/GkmB9JdUq1EcXtbFPT8yAebISOgr06yV1qwpBXk75bSK/B93UYZO1N
iFnNzyS27p2Uh7lT/NGV1qo0BNV95+jjRrkQTudWUDsTygmVvYXTOVzlTwmYKhCsQTt88Iw8LCB1
JVwHH39n4mOSYIg/NKf3XOPd7Jgv+9/98JZD2dk24MobfwjtaHW/B23f9amXwQJUjZDGIb8EPU9T
tR3aIIHsZYvMvLD9sUQkK+oALduJt2GiAcTU7rNyqxIWZLO6j1vAevi8DxvDA41h0/SPGaLflDzM
7ccEodoiA+BwRiRtMDMbmuRQEcnjUNeGzRS7oTHW516B71MpvJ8fjQY3BYShsEp2VUQ0hsS/Cw03
G1S54wCNCt5J364gBpJ2fl9QGBpa/spFtixm4Mr8605ZPnKLujQsi05H1YAFB9FbobbjRU6ngwzk
0AXyom0KaREbWBGkubA59eoeAnijvWdZuqNQZoq7tdaNu6xbXn6VCR1MHdccdegS6JVRTRssg02o
OBlBajYRnJ8RKUugs9gOFVSfxPROkw+alQJnpQKT/27m93keA4Zobw2fifbYUMsb2mlP8PPshv4a
pLvjjvOg2QhMTudT7QWesL7N26eLCfXQ4lWhBGQvBVg930l2kZMfI2oJaK+jR62RgCf3bf6ez8w3
OvdABUpgOd/WcVN7hZsd+swIK1MEQwYNjsG6Y/QH2nj+bDUnU+sRhNmxE7WXO2ZgT5U3sSOjY1BP
aTjq/aa2XjP2bRhQYYR0iTMcKgeyzzVcyOXhUjHQRn0zzE9ll/qJ1AK3+V4mBzV2QSne2sb8AHkC
5n89PKhjBPG88iu32YjkqCyonOCBk5Ep6hPq57LfG/AbAugTNygLQJhZ21OXx8LiMfH16y2BZa5t
lTYvG/2oK3CV/B7wm/fmJPYsmM7Vq/3AT8TvN+LZicYjvEf/s+EvibRDIViwZG4ROIAaqqxQt9kl
225TbrqjDOeDeIF/n8c8IET20xb5YYoO+Vo+fXXjQsrWgnssdu+y0yMo1+NsYvMRe1akwJ/kuyH5
WDmzVwpTqAb+M8giZ68qXo+VketHcp4jGtUbN4y3ckd8HhZ+s1aAu/Y1CWHUsEzgbHVzkXUmzdBw
DIcpWdGlAgchsf6chf0BeVM4+shbqlO5UydnWwkwg9bEL68lvV+HXwaoDCb22jjPR5JKX9EPS7zc
Xk5mX4uBxDYtmxkXc4dlMm/VnM79qOZjW+jeBBWhmcArmthbt03DyqUHrr+x7lUT315t7Xsy237X
44WP86916IFVdiR1J4glSn9TEaQSJPRZbSb+YhgKWtdGmIAZq0/mj9x6qVGZBuQ3K7O7WsOF3iUb
S70U3e8atDtZWZ6axMaMy5+93Qb2aEWmJiIy174jFPyrj9rgRlWuPlhdSw8mF76of3Zs8AaW+FTH
W7ERUTln0VSwKIk74FydXVZUD90Uv7d2GdU8flW63HW46yCX44OWvKEGgHLCCmDjs5mg31Prw7aF
FC+aVdsEJIkxfqQF9bPifmCpnyFRNtspqlCNYYaKepreVe1HxfA/gMNaGi8wrXRIHdU5ymjTrwYG
x1LIozs30ZBbHxYqOFA+Omq2heT7x8TRDh2MoO6rXZzAFgbVvQpqrMqB4fkPDpgQT1DPqT548Wgm
nz0noZQIsjaQxkhrLp+KQkpsLh45rvye9xbIHHB+sNKPEg2vPDH9Gs+ILgQ+Df3sqKua0LKeHYKa
WoxaVK4DJTqHsVl6rbKi3niK822TOOBePkNHCCL4gGBR82CWGvzTXB+AXR9XF8RXeXRRY+3ak1F8
KlfbuCgRlSZoth3B3DPoVxN4gH8O7smhs9cgrW9YB+fUCZ04+D1fJKM6I+oBagZkCq8EUp1j4Iar
zg2n1AIAHwmQi/dVOQe6mMMc/qMdmzZFjYFnN+iRqHeWCjiBgWaVB5Wjb/TYCRTTfJsISDK9ldTa
avZz27dIQmFHmZPZM8kxMaf/Yew8luPGtjX9RIiAN1PYNEx6P0GQEgXvPZ6+P+hG9JVS7Moe1KRO
HSIBbOy91r9+Y4stCs9BD6KxDbQx5JSiYzMq14qqIFUEJxNNX9X1YGlkGytd0uCrXaYIQaa+wvkO
dHmA06U50aDuCIW0W/zRGNHigk8JFb8ZDAZEYmLH8GviwVLCOoYVcwGyx8wHnTCNeWiODZY/yuRX
0qmSK+6VIpFzeRwwhpfS1wIf+2Gu74fmKyH+dNUHFIHtW5ub9jD2PyDOg04Pjmxhd99mcFYxWosM
rDZ7+ocKlT3Bz3PorkuFt3t0VNW7vKPT0R9qWXFLrXH7urYZ+NJsLY6BqsmqsVW9XRkvgdfb8oLV
VkohhCFM178ZIszu2XKN7KMc77Lhpl6KXZyLu4SzFa8mAFr+YpZ79Oi5XVYh5H4JG21pp/KY5u66
pUhcFgawREmxbyatHVmPRYYFq2Wjt7ALWQJ8jHyVaBJ8Z+182qj0LZ5MJDmaLxVk6QazKVok6JcP
ZQ+5uX9cYId2zwXsqFGgNEivcyXaZ9GXIr5F/D1tuie45GAlbCUiXyp+8hgCuLH41q/LrkpEpnYp
HevTso6OoL92wxvI8D5uG1tJCt8q30R2nUoS3by8bRcGCsS8t7Dcd8WAK11+F8e929WHZgPOVbxH
IxzzQHUWUz/0CBGV9D6OAbX63J40yaG+d/C/tfuEAEz9KR9DSKarq+FX1sdXxfK6RAzzNP4Zh817
/8mUH5iyVGHq1uVzJL/GRJavGu08WT8qire0kO1oTL1Y4TuNZ5RGnYeQ+aYQpaes2PXsDZaU2/qc
O1al7RtV8/TlPZM+xKw49F18o4aEDBj5XSkwz2neFImxy6B4Vq2eanzfCG8lOop71vpdl432zDUm
q0Vl8KQRTzp6mZFdSzkbfKO53Sx72vAk0axY+bUMzh2Woqvn6U3SWLt81jYKtbt00fXcZIGS/1L7
zoM4hG/zAdEBi6i9qujX04zaKE3dUWoOQmg65mjuijA8CNZDWclOWxeBINfMfsHIYYNThvJ/Nf1K
fegmySalxRkM40Ypac90uBhMGRoyMaXqJVRrLy8Th/LBDme+FDN28Xvyc2gVOWkJy2Tw1jpYkgx3
YsFdDdMOs7e5SK9qNs+0y+8ZxLkrJ0sYJc4Q/QSUDyajPBXatOXB2BKIiUJWgNJ/tSAueoiRfLTt
auzBiuwwqfEjhl6JfKdoN4PwIok/ouoY9dvOSDOfY7Gvd74eVc8dfXQm6UGRpFTk9wMfs1gtvskk
ZMrZI7bNt64/ZpFJfG6+SZ2Ccd7XGjVOL+nIUPQnbZQpz62fsB9wo1ChwxtBP1pOE7euoiduAZhU
tQbA/q9BsK6ziGBgCy1GR7hOogaCEGEMPpD5UWC7pvs9n3iXrsz948xJ49jpzRrG+ZMQ1k4RWq45
a44E3DgpbBnzXd68WfXKbtr5aE6u9DQ/4vDi1PjiSJHixst7zrnXmbmndHerYQVWpm4RCb7E/EWT
7pBCnizhaureW1LgxE2PpPKNd1QX0LAwMhNy/U7LTK8r361FPdbqepqtB1HftUJ6kwExqILkp7Vs
l3IIdJC5sqC5IXubskRuoZaHFvAgJnZwtIDSYxIn0rd0fKqshMWX+PnAa2ofF8znMGM6tnnFAHP2
Ov0HLYc/yb2nFEuwiNfhwF41xE9t92VGKeO5a9liUkoVYZK5RAxGFT038pe+6r6MXm4qaictgrRn
dWaiYxFfHDWPabLPw8FOtcGX8NPUOcHmmAC1kH1jmjxjxJtrjRxJxnunSw9t09M3N25Sm7dGqRKO
UzFzlPyJ8ilGAdvVj7X+PlucaiFsieRTFskq6qzPnFaESatTU6a1Q+bnkelN8ouylgf4geugOpES
Bnn9MNfFflRnJxolPGxfDTF0+vSlWqf9mukIoDmhlPc0t55V2XB0ahRyCd24lZ00Vw403O7Ysgvq
T5gdHCR5PMqZSITU9BgxIi6KK30adsBeknIq14+G1NpEo/WXf3bVHYNNz1gHTzTgX7auKBv3De40
US34StH/nFoMIYbhdlZCt2yWQ4fYA5Y9/midJxDowb+yGl4IxuCCCUYGsMb/jFiXcYbM5FO6xqM0
yd+rpvTKeXQyxp5q9AkRwG9JwlxjElVh9bYCz64f7LgavKyjhYuN30VxRzTJJLyFFGehhAH9fD1X
T0N6b3Y6zWTkJdh3KgUT5O5zwO7R+AFdH/o4gefsfgLxSbDJo1FwM2oZ0XhrJc0tM78tNowhcsb5
w8JO3+xzvLHS/5lwpxQ9WH7msejr6qsEqBQ1KRjYhOzjtTX2/bxcbcu7N5/W/LNgwhhPN+DNfmzZ
2wPPomAYbyH8OVFOeER8n7Lu12qkFpGcUf25SHxbeWjn46nNX5IIpyV92Gv6vdYp7B8/Gr1yNevX
VJ6s9KMXnyddxOBKsbGt3XXgAxKIboc6s+2nfcrsvDW+ClOgKqzJK7kjgIMxjuANFTHMw+QginHE
+UcfIa3AcE5fQz83F9p2w9bV1lZjoj+EBdyr9loqKdV859kwgMe7GWhfumgP829vR/SOArxKqyzS
453xtrRsMQsrGpbfrTKRsFAG410bXBrr/cORlSgV/7zO9jv+GOvNmVmqpdqB59CSK0Q/QkJw4p28
M73/bua+mZH8daVzrXoeFc2CI+vCYGZ265/GLnUFZ7sasKRsp3eXKfH/tvx/X/Fseqe2gpJrcrye
QsLEW0HE7bTw+izzL9zZ1uj+jar8fZ2zrn+SILipTbmcejIm2Z4VV9nBuoGQO2PVYVc35CQ5MPHd
/77u7/7+v657NrZT26wXK71YGMlKvuT2+/qtCaA0BCtu+gkWZVagePl77mAb62qOuFtcChj/0u/4
dqnyvWzICswk42ziZvHhNZy7y0kNNF859ruN3ZoeLsId/4IrPOY/rnP2SRTYG+drwnXkuy0yQNmZ
t5kz+QjfwKougRvfjH65mqbISG90zVDOR3rlMuSznGvzqfqVPhp+eOr3yQGZgUsl4NHFjN6WUnD5
rX7/nfxx4TNYxdJ7KRQmeT6JgX4g8Osmc6SgQcJlT27pJTeml0/2hZX0L87y982evULo8MkYr8p8
ot1pPM44rwtITwtiH4Pm4xaOPO+SgDgPv7axZrnj/XrTDi/np/7r4pb07WcL3QESOTGRUMvOtqTS
VKZca+eTtRu8fj8Qe6S79WfyO5NWAyOMbsRLZL5L19ywrj+2QV2M1CLartm69b58Y/DD5sTU1K42
Ittt5ibuxfX87UP/4z633/THNctWwYtE6ubfn291oM31iqvUN92R7F0A66Dbjb7gXhr2S99+r39c
92yBtX1dGnjOz3yvyT0m6n52lHb9S/ZeEGm8cu0OT/QDZCO3/NIvcbkvXfxspeENoMLUSrfzpt9n
h9/mTL68u7iItkVyvjeaIqAh9rh8xOfkRNNAxBlpXEe9q/fmcwoHALHkXX4vb0R4/yI35ZszwNAl
CkjJwleIwc3fL9NQNNIXR1k+QS0iG3Swwyg9qFuLoOW7wbi2jEfLfBeaT/T/zNE7W5rRvPT9l4H+
f4wuhTp/85j5ORZyUcuQdfGcuFKMhYRdviLzjqMd04YADyz//6N8+Jekwgzoj+ucHX2j2UUyOMx2
HfPXJjegp8c60U55yvqFj5TZx78v9a+rnT3kPspDNRwl+TTIKvyJ0k8XULlKDGKFVHOkpOqDZT2l
ormvrceJSnmh41nn125MMIGv7HW61sUnGYZYATdyzUTwTNi79QQoy6qYBNoiykHtRWxCe1pNWzCK
IBH5awNzNRoijHtz5tRSYuBPlUDVMCBLYv8m9L7SABS0Ep1rfWiTD1Hdsgj717TqfQkbKJHpV1F2
dtcJDNITd5ChpC6rbUrznZgknxNU1TWuDkV5L7UjCWOKawijZ4UQDayaBpNuO1kfBPL8+ooGhxKZ
Sl0h8c+qYTQK16PJjCFP3VA6tPOtJrVehva2Aose6SEz5vSrBDVAhCk1vw0yPXFNdyPIXiwRW6BU
YHCpmwvQVPJ3ak8fOkO7JQ0royPXd3BZHLjON33zQ8+vxQ44Vs4OQp4d+0IC/YbxLLzqMfE2tFhx
ibVtOAHOXg8hDIzM78urJT2liUI3sCBW/yDBEpqq5kr5ehtT7wMzfqbCnWzdk57tQHoLYuz/NaR/
irp1k/BsH3spMNLazuU7U32Z85uBXl+bf0jCCyZ5zpYToArlXanF19qKUd6yOnX/KQmZ10Wta67m
Ma0rKnUZKkrhmZBYFKiXFbM5XN1JI3gd8VZXm8ZVSemS8/dYejUG8iVWSLC6ccr6BasJMGSZZoy1
ICu3OfNNQ3+c43dV+JEC7MoyOqINY2zJL9648DwWWK2a/NEwbeuAjFRTcaNFhGYw0++HnrQAxRqS
XwhzkFo/hCSI6YJjRXCF5lpqOXWItZPbO6s7pt3tVN+V1pVSPVdK7vfzlWDtmkikSYmCJc8DM/xQ
tBRgByWJUh/kegLbRooIFqfNmZ0XD+NwLQCCWuU19J64N2zAZzdsryaJJBjoNlX8bJSyXaS3cEkB
shTw3vtWfZ3gjC4j03oAQI1D+dhOs1MpH2kG3AKaEsU8xfhjWT+FrDjG2sioXHES66Ya1l2k4+6O
/ZBgaTy94UogMFuo4UQx0zEa3e6pZ6Qt+lk0DsamUIZUmYcG7W3nC2XvFj0Hk/m+WKM3GZCLwYLa
/KHi3w5i6QkVlGEj3U3llSZozoKvRy3WLmDcVTzP3jLJvjQBmwFQlo3fVs91GH5Gw+C2VX5MF+Ow
mIpXN+LRUjCbMr4ynOGM8FnmNUjhLykUnRx+eAWSULKq6NYgaSVBMY/7dkFbnz2tWe2XEmlqxltX
7+bFIP0wckdF2dW8O7NLvFAFhB47rwe5ytuPqjLBdCihFvKaK1fCXz+FgdJtnsnSS55YJ7EjYKUw
YSH5EvTzEk6lNX4qeeQmKas6Tx0JxnfV4IZQHdTifQUJb5YXVXuSVGjNhm+NL8tGrOqxBWS/yuvB
K1TTzuLSrWPZ7fp7UQD9ZYAyTsWrUfuyRBRM2+5WCFHhiF2UVLpRKzgQXp1qYkIPicvqHUxJbvO1
BvfCJBe2TU0oJ162DtRdr+jmXZHh+ZS4Svselnw1wt5iDcbhkzGd8oFQ7x6wpYMVJKjOtP5kDK/P
EMdzAcEIllvD6tb8F6rwJkBkWLP7yVo8PcduXLbliPzh2ZYtC5b/s7Q8xsovs3vp5A8tPJlFHczy
V18rgcXEbTWbC63Wd0X5XyfPWX2oNPhKmawlmtf/IWMuDLPosar9HCw7dXe5opC/ryj+9wg/Kw+V
VpLDQeWSvSv51fPAh/KY3iLnyClPK8d0laDBFt2bXFw0YKD663PkFH7/BclJuFitflMg//UAzopG
DltV6BRVPmnEjCmKdYyjBEDxkh5ze45nZdtflzkrDzEAmuUqHOSTZXzGJEbl2EH/d6/zT5gfiMdf
lzhrI9dBULRyojQybkwH4OdZu+qulaPupI/4e99tuMSWs0q+6zZD3wt3mlN6hOB6PwYXNGoHk/+z
8nLSNokV/v+wJ/iuPv/rB2613Z99QZIPfZPzA9P9fDV55Vt2SIIkspuA6OYgu4VktcEJlZv5yUW7
z0s11nnYeZ8oSTqG4v8su9Fvjvk+/9m813vJpWhHPkIGKGRaXJ6ZdNyaO/3IhM9V9v/9luRz87Pf
bwkqBYxaS5Uk82z1D1MEIF1008koyiCH3qoU6HK69Qqpgp1MyCoU5aZLfxZxtzOYXkHxcS0zDwrA
+1i60iuel1Xta3KjYh2OaKo8/Pcv/G1B8M9SpbUA89ANSzsXv41WNkmywmtSAyY1e0YKN6tLLvCH
6tT++hIF885w1H3PYMLL9qpPIjSU+Napg/KJR+fXrJ1LqMX3j+2PH3W2T6WVvphpx4+Sg+x6g4V6
t9yXt7VPP+spp8kVXeMuug1tc1dfBhO//XoNWMeGhiWefu6KlyxL1c3auu2SE9dOds2hcn7jYA6j
dHV3GeL7Dr+EhqbypHkDGA+dtQR5WUmaQNGJaAaGTc9kc4v11qmAksluQW+T5UbWE2c71P57AUjf
9j5/XPrsWWtRa8lxZEmneo1dc2m8kQlHFj2GOBqVyWM4v5n1XbJaftatl6g/327HJNSjKTM0TTy/
bZMZVzYmzbb4Jk91cje6y4Lqy3Rn+neOATQ4tnZBDfFPFtjvb/KPi57dcNYpqZnm8bYxhUHpksS7
a4Lio7uHwZm9Rx5mtx7jZs+00118V1xJDiyzzClPpMS4mjvtLhLKvt0l/vhFZ7tEpuF5Nc2RfFoO
7V479scfqyMcepCT/37X8nYo/POx/3Ghs+NvNhQBZgcXGn3FZ6Y9jn7uFw4PwctOIwG+QYFvjYlj
jWzTZtvTVbrrn/Cuuicvu6ZbeJEuvI3vjwkGA6x+1UIUcIZuy8kiS2aYbPe+OAB2zgoGDHDli6fo
IPAqJMf4wDj1NfEvCVG/qU0MEcqZKhkmX55hnq2EeElqsR3N6Xc5hJf89I44JrCuE0e3i8f5EAUM
x04bnjS4y1XvCG/lex3kJ2UPuee/X812qb/fDD+F74CEG9FAG3u+AQxdvfR5up6K9qltPyvFuFAw
fPOdb1cA3DaQ+SKCOqtJNLEnBUCLVh50zE4aHRiEv0Zb2vbF/fv7m/nfS53VJoxVW1WqYddqkWCL
8Ze6CBce1z/OOmwYf93NWXUxqsukbCp9dg7Fj1p7eAoPupMd5s/+2CNgX73KVSJn3r7XS5/RN6D6
Xxf/fXz9Udq0epenxqKsfEb6AebRbsu13/Q5y61Gtk//lNoJ6/USOmf+piWfrxJF1nUGauSPi+fE
18qEUFsVknhSydGrr9AuBwPE+CbMA3XW3UTrIU+PrtbDGF41LVCtzoGjhLp08pIIayG4i8fSoome
FUdMPklwVutHE5xPJo3NgFlhJjCUm2e9Wu2q7+/g3rnWoCGlil8rmC4SClnduFc75VXu7yba/35m
zMYUeAEKmeDdW/mCSDl38N9yI2WGL4j0QoA11hKPUugHRkxXMBTAu+bj0kx+L6GLTTsmrhgQIsmd
ULfWChpsPQxPipLi0swgOwmdsP6I63eDwT7u0I4sfaSRRVgCdjFivs/i2hNElRRrYKws9QQ8A1T9
pYTcbyEQnlWmEBO3BLqSqmQuyuwmcr8TVbjzWuyIneClcBrkZnRUHtO0fkpFvSvN0C6NxZPQvq5w
IpoVvzycQCf9mgxsr+tgdzR7iTBcVNBe0n1asNSG8ksGjenDHwbKDXGFfyJrXpRYAYS6pzGFZV8i
8y5dAxguKya3YZzbzOsu05GO0JZk/BigJ1Ge4Ye1wEeqX1kq7soTWg5/hvy9pEYga2DceuUXa+Um
YkaC4i85ulWX6mmp5EMzEG2mJgcLhz8TPYugv4vds8x7MfvE17KMIEykFNODyuhX7LsHTCGdMUtR
IUSeVpI7WEjHLge4ir5Gld2QCMu0719bwlDEVnKSYggkyCqLASELRbBVCYgVwIzS2q2lxq0QIVSF
6GLD6SlYzZVWc7UZ+SnF/FhqQDPVIUEiE6fWayXcjrqxj6pyJxlM9Z9UndZFiLcUjCbo23sRDIbi
lXH3jCw2e0ixmkZpTZl0hwiWyND6OYJRNA7wWssINVM2yaCF16u1+pp1F0rEuYTmzpiWj7ZuoRDq
UpBK1lU9gmAVNRoetRhveBYNtGpxxRWjYw/BUikaEK+YhmMJgrf2qCtirFrVhQU3Ygwbw8e0dmtq
7ZsIDmhb1MdKL72hkR+aQvTLZPY08oa69qq3CEcv7oV4dUwJGFaCxjx9TPBHxVMYPlsW8xlYzjEG
rYr2sZQreFq8D8miNbPp0GjZbb8kAQN/NfnZW0+x8dW9aesCh/817D8zIjvrvnELpXPXOfWadCPV
Nt7UP4ftdQUF1dSQyYPrTcM+mu7VRDrmWDzqSwi1WNxXuAI2cueqFQqCZXK19H4R0TUtjBiSxJFg
KS/AO2jyG+DwbHgEnAPVeKvkh15+W+tNSb9CgyuOI/L+QRLwOsptERhKHbVjAd0kwrd6GQZHr1Gu
DXKw/ux161mTfkxwDtMOzwm+oEr/jHtcuuohkPV5X7KIEmhDziKGrjqOVzkdyMCbVxI4aGZ9NYS5
Z2CvP4dEAXduP2duvszHjHeqiGDXMfQGgnD3aibt9dqCfdiCnIXB3Jt2Uyc7lQFGabEYf6o5ffDK
ntEdQzD0PPsk5w62DI2zvvrZ9IyhP7TKY2jdjaMcJBrKbJioXdx6dCmOZGDHBeONWDnHqBeHDACg
Wf3UTyCrH1pzM8X5qVFbf76t5gFtVLoTq3sF66nGsnYwK5X2U9Lgmabd3SDgCxwZJ3NzE53ENxTV
dqH2HqLJfY31L0SKqbztmdv2LKJSB1vLYm/QISGxMdfKW5gvV/X6DP/qAVcjd+7BvmgrK7YZveD7
NDvrWjHRl5AKGy93MRogBZeTQU93iXFjzBlUUnV6KEMD2QuEOoJitfBtGKHADrlf87Oq9mOZURgZ
DWcFFGpwc9UI8pjWEY2g0e8rOLEaHPfGeo3S5wkVhAXiqMrPmbDaeOr4AoDjyPV7yJ7bJifPX1b5
FeWP1iZM3ORpWYFt8uI03QLtpbR7dEF1/VQMvROGqm+tk1dL5QOMaB29nwjuatVfxiK7/YgktxwC
E1VmpZoOItpdBx6cxNFOXN+ltgRjXW1JAqWe0Rrp8qGIXkorctoRM4f0WKXY0QyxP5jwHsEMk/XA
Zq3xKagwIAo13WkdDAVNc+JQgkR9K/RWkC7dSc/GA2IsQphvrfDN6H/UmyJtQ/YLeVczMDAghNLl
3SrEGo4NXT2+oDMLr6xiu6sqV+QwK4nknSRQWZzQ0vRXMs3BnEdeETNKMIUrJSeLSLMcpYuOA7tl
J1uvq4RBdC08LDFJiQQb9Jpf8dF0hDHFOSzkgoxao97FZv8ehobbJ6qTgsou+Cs2gyuNPyPYziGk
R1mnupe/VCZNU1shL/xJuPHVbJWuib+IxnLqSz+Z1eOMwqiFkyhLkS0kYKnS8suI52vYWe4qxgyR
hisz/YmTyF5kTVZKxRmpe5V2W+iqnwsNVj+HzcwOu8zVfBO6jNDshEPltrJO0fqRrvfp9CqXHyo0
q6LEDOOVCslHkO1IxUtbv9RQ+moLlwCTjYAuWQe0NazoatN/RvPktvQxyST4YnrPSeoLMuRNjpfu
dW51GOmiMxmF3baAHdQ440C685h5Rk79UF5jLHySOLX7ovbMeHqyhAl+Y8uxFbuiKn4h1Y6dmGq2
nT8HufVCQQZAnm+W/i2cd/mbKQiuIi0ONzYJitPkGrXDXWfEULpes3hy2RgQVFxVCARzk7huGCA5
fYaoXudhftMjZZ60OmjbY7exgpEyFqIWGJxgyhzuwbOYKTVOnjNCIPpjC2teYpjcEtB5t+vhuy4D
tP4YtfJ0kEXTno1wL6LviBL0Zwp+tkzzypXhJtj7itZgyZdDkXMclRQSKJ4XPsdVwmBZOXWYBhfq
COu4QasHVV2cGJRNUPI0PE1exfBGho4ZNdVBWdjD5E861+zRqGBB1etepA7oypt5usmU+1x875fi
ZsHcF4QDlzBX2j6V9lgCdMQG3ihIINX2YCkV44NxpwM2lPnXOCn8EPMgqN1O0ha3nAunhmOI8NNr
LfqW5Ze+zLDrTTi3x8z4nNMYofF2x1iX9AnkxBzjltqZ+2FbZxwMekKYNXILlvZkSR9CF2hTT5Jz
iJifOGyMsBKYu6rwJEbgcBQN8tgC7DPo6sBGdDTorXoo0tyTwngvShbugQ8Yvvjx+piotKwLHJMV
uCwtvUILHXmtT3OFBMMooIFuvifXJfuIpkVBbf0SG2Yz5uiPIwzfgo+zvM9NtCNmc8haZkYA4Gvy
2IVrECVMsLLWl1AD1VTjK9MBPFsCrJavmzD1QyHymz51+eOBrD6l62qH+kc1VxvXkCHdFXxdBjQk
zSm5HeEs00dpsPTlbV59msbghDoyVZ5hrqAJRuRCl+4sWhvUjDVHxQig8HkiD6gshj3oCppxpjmF
eWww5FYM1o8SZxggs21IxaO2ik5naEcR3q7B8abrv1YmgKNx3Wf6zghJ7R4RkYelL2shJycz6XRw
FKvC8d7w5I3IuNmR6L+a/EadLqRcfdu6qUANuBcoomWaZ31jW0BwYMlBEdpbV90vyBueAvoheMlV
f5wPui1erafLDAPF+q4n/uPC54B0rGt5spLmdpKryhnq0I6qn3q8VyVrJ5qyC0vaFkv4vbHqtohO
Ze1h4Izc5BFSrRPO/WQwkp0jze2XNYjrLmij3mUceJtwIuUV89f5RSmZ0jbIO5RhN0r9e1U+rwUE
XeGnKT82TezI0eta3GsCjQfO6eXmBd0Gq3JV6SclEbyQXjIjIFuXMYZ+imJUGujv8/RJyGpv1jgx
py+MmW0xzYJZoj6Me9x5HqeS/5CVHr1m2keLlnft2j0OZq6SMipFtNeDbldzj9Kot0O+XKEx0b7e
WvDAM+lOqJ+GPOYP4dhfoJeHkd/HWqAoT12b4ekDi4jHJdOorKgdZ6C4loIjO9ba82I8JPzNLHtJ
hdg3uJHh57iw1iWRNrV4rJS3nAK4mhZX7j5a44T1dIVQoFp/xDCiJWrCSLaOVvqjw5KiZkteCuZv
CXNOtNbWR8WoXWYnUZu3mdNCgvFcNh1WDZMTabgroQOX6k/kYvu4w9Ugp4uQ9uv4OquCSyDTPst/
IrHzQhjT61juyrE/KCaHHaeQFO4tgzRQJfHMfvITcT0UEv2kklxznDIpjnZY5KF96vcjHGetSV0F
A8xuTg89vyonwK+NniNJRjmAe5Ex3C8dbMLkxlqPFkW4Meo2tFz47SivcSqilCddggEkYLpy25TP
ywiyt07uUAx2XrInJ7VNKNpxyaGlr8pxhAluNMwx6x/YqngLCzVCo5Dk6QGfDy+RX8QEzr2ZceKh
r6Bum2C7a0Z4ytl3o75+KLrsWBEIpESfKnt4N870jIpfixC7MzwBNNFfQAxQuMNf0Jy03IENzGq/
L6nxBfzMOYoJnYItmD+XWYgfEioQPCLKukDoHLOdIpDumXYJpaf2FEmWgGfyo258AFcctf65SE/h
GgViLx+sonRi1R/kMEhV0V3bL7nZsesiCqEazngR1eBaeDIXL8p4q6z7pA6aioy/8n0djOe1xV0q
WhHWEddIPT2teznMfaHDPRp2BDIPXuLvU6JhYG3+FuZGSD1ppJPIiQ0BKgAggACMPKvX9LovYXot
q3dZuCP7Cr5OEuRg3Wqn7aZmcbtU/NXl79mS4LjxHHfHtbglD+t6mjo801Vnc9aQ1ecy4YATKMC5
8Sl7HqSfTQjlGdCjVg2/QDzYVpJTo24wl+fNI65GjdYk65616cnKU0EvYR6VBtfFOgt6Dn4hvK2N
KUgRezK8u47EyUnbI83mW2x1h6S/Q3eN00DsUfDaHXYvxhjBJO/hEVW+JfAYqPVyad8MWKXoHxMa
mATjN51Do6ssW6ruRL23Wy2/kUV8xDQiEroHecbHk8l8e0yEa1Hp7Ul86qlUjPJpgmwi4IE219Yp
F0CtlYfZ4Gj5CZPnuivilyERfQ2RelZjN2NR5Yxfi9Y4VvKzFHFyqBnqR79KpfArcz9NP5f1em0+
utUCN0N9oGt2OZeemT5q7W2qNFS0V73+vMa3GAk5SY8vGzqL/0Z6v5n1YMP0v0eQdYZ4l23a1E1b
zKDOJaPR7KDvrROO/DfdBT+kf6crf1/ojNUWraIkZVkKAxVsu9OP44q5R5R4F+5ng6bPQck/7+cM
uo6t1RqTksvgw+EK9nvnxA/yfmOc7mLvUkzlv2zTv+/pDLKvZUkIxRbW57T1pOCOOTK6sSegQ7tR
2ks2zv/OS/6+2tlgJo0TKxIwd0Nt/ykNrd2it8ZCj39g4lcYG0KHu/A0twLk36dpMBGRN97nby35
H9iyJs+z0Kf6Cp02uy6u0S1De4z9rUzZEGYMWRzp13idIbxzLxmP/j+qo/+9+Blwb4xGiCdrtnF5
twx0DgUA5XflU7hXIYzLLrok/bPyy9PFMdD3i+h/r3xWlyGak0NJxnKgd9sruJ7OuuOmmcNMbn/f
XpyEfTN22t7s/72evo3k/njMhaTXchxq22OWfCD8I31wdkoC9ter4WryZ6+EGq78FHbTsbrwXf4T
HLENL/68+NkOYI5EbtQSX0zn4TJ1XbrVCZan5aHAe64P9VMa1IFx+3/YO7Mdx7EkTb9KIu+VzU1c
Gl0FtFzy8Ihwd0ncyRuCpKh95U4+/XzHM6syIyo7Y3qAAaaBQXlFSuJyNjtmdmz57UcJDh/Bu39B
Wvp3/GC4Gvq9A8bjrX8mHqV1H0+7haAnQkqlV2TGpx+1+OcM6PdJ/o4ztOZDGfb6Tnq7qsrLWN7m
yXnycremP+Co/xpi9O10fscTrvt7Z1Vd0r3djMmnyWk6n8hLVac4FoeqH+xOMUV/NYXfMQSlJKDu
MFiCbLoFeduAf9Qv7RPm3sWQJT/grD9gBfp33toDQaN7CnCKCHfzi0ieUkme+rFX+M9Z6u+r9J1j
MBkmx1s3gSzux9isc6zaM6vxb8TyQTGf/noC/9TlqlFZjYB2SZKND+f8H/ZdiU2XAnI7ISyS9dW9
vBzWpwJVYk6G6lM1/yQHB08nHGx41b+Wn5J349VaPb4aq8fLX3fkz0jzj67f77bglLzE2zDg+q2N
TTJdSdJ70/+oGuefbrg/NvLdhrPAzVD1Ue7epLVgp9MXqrPNKeDwdLX1l8kP3a7Kn50x/9jed/vt
pBH/2Na09ytTu63x53jX5/4roBqLOtg/T21pSYA2aS8tyKfA2UbWi/X5R371P3M1E+tkyYpmgOwI
Sta3zLW+jtN9LTXy2/TgDdjZJxJ2o4v5fBr190tCUjjRLEewQVpSnc2T9QN28CfbhvQF8p0kHJYm
ETzftn5qLdXY4aRi24hcwPpFJFf9WIT8Cdf5ppnvFhdPyK7B9ii/lQpos+2XttkOknAJRH9NqfKH
7/8bpgOMpKlJ2BTIg1Ck75NAjnKpnupDRxJIfwDht16dSE3YqeT4NOPrmdAJU72+7CzCNIYDWbL7
N+N+XY9nzGN4GA/V9MuR0GUCVl+77vak9Duiyjuy72/Gqq3Hz8ZwXGkGYVzG/cvIIeZ8n2KFrj+N
vfplf0f1vl444RBIq0vHT8alwpAICNrpmt0663NFsqn0oNxeMvlq7Me1KB9nEFYv4X/sLrenZGKu
WuzJ9yvO41Lfe8oHEAHgHSWe6avy2RxCCoPN67EHptfwSw0QP7nMzjLPVjvS9S8vJdgANX7Gxipu
hj1Y+uKo84sKZOrepPCruayBctv1YM0YRO5gEB2xS1eX2+w0bq/V1TlZ1peDJYrVmbkkmS8jZbba
hvzQDj/GKXlOgLUxVA53w2DN9InyWb9KS3NCpKBx9fVEfz7LoFCM+kwFF0a9dk8i29ro94FmjvPj
Y3h+PNrnsSyfai0hDZ7kivt0Melvn6e7TXl8293RmkihllvtUwLU7EPSPidG/3qRD+8NRjMZc90U
ROjd5fA6EgK8o5jUkazhvRkaicVBeLc4D9KTMR4WPdZMC1zHkyRQdBqSjCkSCFLNk7Ejz2sqPR13
GA/76eL0qCmZNbzsu7uXnJY6tp8GuG/iQub7qnanhvWq15d5Qgx3q9yId6np9l/T7UcUxL+QLZEK
BkXEpSkfvt2H1+uxNZqH1hMlQVq8EQ5b+VWdLq7z4zPm/3D6pmzQPdAqObZdSate/FBa/wsnYONY
EvUwDfLLZel7XVq9PG6adLgJPUv/MhJVdP18IFX3uXt/FFAP9eXe+oW82C9AqV7u3/56/B/i+fvx
/7H175Tp4Ta9nKXpldRL3Vx1R/JZQXBpLpP3SUsmfL0v15d29/lSFlPgti+jR2CWY2D9v06H1fUR
HWviEvYghHasuyzPG8A98OXNzCbWNYA9qLUo8Imah/SkE5NQ9kBM3t47ebfqEnCKQO24S/tVNdSf
1fK96RxrAMrnAvSQaS4u1xHX22bEgTixyuf9vvqs3rRsD9n3eO5a67nGIT0Z6099m9WE1wCYh/PI
+qTvgJaZDl+rWkmBtPlS78i6kR+LB+lhk2n9FXvl4nBxd2TS1I/4Y0L/Le//fVfcVr9OXfX3/+B7
frsP5WG3r7/7+ve3Q17eqtu2/g/x2D9v+/ahvy/vBeipZVHUb+n9+zu/eZD3/9b+PK3Tb74scBHU
w7opysEuquZcfzRCT8Wd/7sXfyo+3gKORfG3n/Nbc63F23aH2/Xn3y593vztZ1JC/kBb4v2/XXxP
Lzz3cuvO6XXz0+dK/OdfHizSqv7bzxPZ0H/RQQD5yGOTdAWNpyt+v6JoxEkQ30s+qtBTSN6p93/7
WfqFkg9sD8tif/wKN/zzT9Wt+fUaVTA1LlmE/4IzAe7xz/+Yg29W6/fV++naXFa3w7Wu/vazKgTi
7/uBF+maNdVJMDDAogbT+Ds1vaGK4UGadqZ9PhN81McmB2n9CxWYqnFtdO36rGV6aZHXBUesQrmu
n244wepH82m3SMzOw2EEzJGO3Vl4ZIxdKGmvNdE51MFdUGLxtbFwOBnlm3nqn4eyXJT3/vMNnPz/
W1T4X9Lq/4sUqPwlBX657a9Vfbv+9J/17Xz+hgLFg/+gQN36RTOhMgM8PQI6xaH7HyTIJREDLwOq
CfSmJMLQfyNBWf9FkKRhgQtP7OPHpd8oUFwiMFMyTZPCHFxX/lsE+K04AHYPcqZtktNwYOm6Rs//
eOZH9lJTRD+orvbIrP395Ti+3wARJlaqnIHMN+9MDLvz7tLPj+14nzf17eU2/WrdTqHeu51UvVzQ
DUoT79bk+XQ9fLmqX44lOWIUM3gUStLObyO2r/u7iV8EKLf9E975T7f98C6beJilT411fJFl3d8R
SYqWcjzNqvIHpgXt2yPAv47xO6GjTSyU8stJdaXHMyAjfdkI5+zjadCnZAxO8CtO92Q+aV8IOMCR
ItBgzt0F21Ky7OTu9fr50d2ySzslvfMwggpi1rYigYNk9c5DIkaOegtks23Obfu1vSn2XTOdwcLp
e2kQ4ZdazgnYBu2kHkqHkocUFbG6r61JjeHDY/r6OBJd1jREDe6t/jp/TLe3sczbuzb/A3v8jfX8
kdV8Z2L9bRY+AO9V1A/U9G9X+r6vT3ttd1bd84WcfziKViYflSuaXWbcshFnG6BJ18n+6a8b/qj5
90ce90Fivzf8fWRod6inSSXvVTcB/PnxOflyIqwDd550pFLF5KUdwZNomydKF59Pi531fju81dL7
PflM1NWFtD/rZeBYJH06kqD6uZt8lq9fRXGLuxrr+utpggd7diIY2vqEM/e2v/9AZfv2SPPbtJGs
Albl1Jwq3/f+OCjVXdYtxT02j+fqeFr0wOlcp9aLrnef/j8bRZALofdv/xCS/yLIvx6uu0t6/cku
iu03TFQ89k8mqvyiIokJBhcrIf9RjutcQn5qmi4hmBVB1r8xUf0XTtmCh06h9qml6+z735io/ovK
GViyCLEnpV/F8PjfYaKGOD3/TuFTCUAoRsnZWjN00b3vpLh6P95KqrKc19W4WzfmxTmOh/XuOksu
mkZC5Tl6gPx+2Z2+1K3xyer2QFBcCdTmrI8juATUcKZbxO8ae2K7SO6FFz2m5XF+OU3j8miBt2nu
12AGThVy1iaH50oCZlsBtO5I+RnipSggTRTGg7I+Dy0BuvNw/vo4GdR6OB1fhq8HuQ2sklLG9fkA
lNexONzV+diR1th2RAJRqaiR8/JUkY9986aXr5OSKjkE8k6J7gCw8dEajjRevaMBesXxAaQ50Ulg
zc/3HfVflNdqsrRAEEki5VA9H67y9jA29uHhJCOhkSOlqSaT6a92qt+Uzm/UqH9qs/9nSu//KHVD
MM7/ep887csDSF9p9Wcqr3j0173CiU7oBx+B8CbR8AIe4ld9Q1yZorXCjrFDiW30z50ykaVfRJ4V
aV2WDB6OIvO+37aKuCYUhA+4Fgl9Ger/x2b+Zqn+XOPFRPNdZo9JBAB4hIpIbwJSCCCFbwURqdL1
acp+eZGMJ0rdU4Qx7pda3Ea7THbqPEmrrRbvUi2W4osvrY+HmfTer4yN9G65EnFYqz5UbO55O/jN
lquGM3Wq+9M178NxOXHbvA2nDnn6A76p89Ngn4IxbMNJfvEPfhdYG8Mdl7iS00NqOLtUWvfL822G
gPfH6IFBZq58uoaSPWxH55LKDj/VoeqYHn5Ry+3DQ7ALJFuLFRuIew7OhEjlPN8EYgzTXNo2KcfA
JWUHaAIVKT1v9K3mGyH+b8mr1of0ZH7t3WNUO0N62c20tF31m95tXaIFTF/zJ+D02MdNY4O6sB2K
NqtixZOKxxqMdCuYZlUxDbCYWAGRw+p9nvhVLAe8LOYtmHncKubGqui8fXieDx7o47VjZJOMcO4I
GOne2Yf73EwVv2KMgPO3Lj1rP2v+8H6MrlFjtytudiqbWMnevejz0aVuCD8vW1fyJyHpqpJvkfLg
mwUe6n14oEDGhnDuygb6k95fN4RFmX61prXpqxX07vBeb0aN+kaHl2Nkppo/uu2KJgC1dprY9ImN
Ht5v8SSo1rWjeGV0zBUGGxLdY273kQ6w3H123whsw8jcmpPFfmMqnyqiRyOF+b0zWcdoAuK5W7oy
aVu7mWizXZZiNA4QDbuZ7OrUSSR9mqlq3cru0sFjVsQUk77oN2sWxOXBdgl7Y1aarbh2jErH2M3q
JYUtjPDkE2RyjOiXzwiVrbQ9boiWuQSYsok0xv2J4osHf3PeyKQ/gFkLmjK4uOJRUGEImTmL+eHz
fVPZ9YYS84c5j2lb2rwUxIb1jrYVLTO9RJqcUiPnKXqjbQcfzAoAdjGN5ZYgylOgrJP49H56P9Pe
LT2lOg+WjnZiwRKfYMLLdSEVp7hhvqfZqZDXvU0UBLg1zVrypbQjUHnzSKFhy6Uo+8E/mWyWXZps
aZ2eHi/P6o0M/xlTtWV8l7RJpa2sPdUrgXGTU9T9kp7zqmjrWU1GNxAAsw5LXmxkt1gNwEwBdmg6
N6PExdSqZha3LZvYCCSvdOgF0APFJb5eZ503eNZ9PgmgW8nrPGq5SJwNAgty6GzFYw1d3e88NWuz
3q3Kp+GdrXJlCqFMr15WtuJDecQkvw7vRElgBVxDpGypVRUfcwEp65RE48RAmq413/RPgD6wyGys
PUtZb4CFgAKrasZrucPTvMti+tIUg8dOI1SH2EDXCKc56w8wzG3Gy9slhFyCAUuzk1ARnIDyBTkT
MwmvpNywIJO8Sich/MEKrVBAqULkJDVQ0i3nR2X6DDAx8z4uVV7Mh7act/kp02B6JbHV5BbDGUXJ
0xn8zK22hxRK6mx2QpXiquSL2NHVepI1npX1TPpjTWdyQhlpSvFJkxbIozlsjr3JHo2YpGPUXBct
oLEhhAq5inW9AowM1PQC3A7LIbCLvtAufVXIbaIVwHXCS0poFXd9lQjmh1sSdpdPlCdpffB7uOO4
mmwItI/H1SmFHXRp7YrtwXv30RmmoqTXqHWB6hlds2Ab1yumul61S4stwsnL32/aV/U52Q4iu5eY
ymexLhSNq1LKJg3iRZqgwSolLXycMQcMka4yCeKvnE9yclCM8HD5wmzn4JAyd4R1Ii1cbVtPF4Jv
XDfJVgUnV2zlKrUAs6YhCpQDO8MpdcGkJ1S3lD5f2EvsW4YuIzd4EwDX3LvzmTclZe3Yie4ksoCK
DAgH3KWPdB9J20vQBZp9YKIOfuJBKeOqDq+h4bAEvvHa5zv/tt3543LnY/wHVTqJTepr2I+APE97
4iYxv5FQdS92PhBH29rdR6f0kiF9onEp5wij/MTEXqPune158AUwdXFzQOe3py7ttrBk3WchJ18f
wZFRihGqIQOk4wZhJzkrK5G3u4Z9jKGxWzyyMryHFsTV58yu4Q7rMddsab0LzPiRwe1uwcmvdCiN
3ck2NUI1Nz4nT/QGzJUNZNLm1xCPSrcWq5Hf4DXniMVkksjHcIfjvAzGjN2mIrk0lxO+4p6Jt7Ih
Jul9dKR3IyKTpsvanOQi5hYcFT1KokcBY6gD4ibVjGyrjNJDbQZEwc6Dy5iU6OD31e7tnunRqVAD
MzoUFruSbWBdZrcCZwYB7U2488gjkfihz85UtkKmgA/Vz3YxksCMSKMoA36Rs66AQcCThtWp2MUw
Ylk0Xa0rG6mCoPMNAvOFgL6kvVPF54zM8+XR5/y/vpBD9Kn5dKTycjI/pSOrZjlG2LplpMLI3u5R
v7GCzk58hH0DO5OK0qmK5DRvnVvcM61GdomR5UMhNoTk8cJmzb1VfIqpTZVSRFoy5/X+E80/7Otm
v2m2eEPkkH9YSDkkshAlakS/GYnnIv5b7Gc2MwShio0b9WG5qYpzBCXsNzUFOTwz7VIktuaf4k7I
nRb+dow0bxI2qenXTu8k6DH1CnYTKVshqahIY/pw33X/wTQQfHBMu3YngZVVa4St8sQVKU3cW3F3
lAdjKJ3agZczrbcYptwUVLYxmOqu4NslZoJP8TSbklk0O8RjBm2YET+y8MMDoOJZF1Pbk4efxgAC
qlAPmBpSMVm72mkIyidu/4qzCto6nd871CLCDA/xo8D2zgOTkSot4o7+saDBwavi4d0AlzRPfDh4
Z4s5RiLoPnhUSBXF42LvSN51o6Ty5IlnzpHmX+IH/4PJavMWahszsvcGrxEUxOuh5TuPnCMEfr1C
ZmUN/SjVheYpSA+h0fRoNLfYvD2dYisbUmWbbOuVXshofNJ2FLKBzUzeSNil5hbR7B3471Wlb/u8
dxoxxyG6BEBhrs6SQAX7jSIUty4teY+Qp5r/sFmG4oB0dY1A8Uj36J0aPa4Rq4uedStO3q5bnApm
WSUFeYZIBlVs5+GUUBy+k5gVJC7JjpJzTO9B4vTraTwsH2QMFOrboajCiWfFunPYtD4gPWuSSqRQ
fx23AHA9iJVZNXRopTtdqOWYvoy4hjTX+1TKiS5ca+64He1K/I6X21eW5/RAfLtd5UcoRn27B6Nd
+uP7qTAd2TbzvS/lvS1/oeybc1Fm+9SKyT8INWcIJaf0F6Yz2g3KSUCDuRSO9iRW8n5L1YPE3aeA
YYQUPIgMjsepbbpnX3E1R0XXxrsfK46yuiPiXN2Z2scASOnsnMnv+3HOcNbkm+LFLfRIXXer3esQ
qjazw9894B8uvHbRNTNsMn12BTxmzKaChZCc9dncGB7honVwKyD7NtAizaVRHhu8PpBWek6mAf+J
JsSUIv5uc0J4/WG1T2W7CeX3ITTDMR0cy79E5WzyhdP9Ob2nu+gGb2FH+3qYfD1e5/17HZMqyCUi
sEkmm9X2bnOKTniX3Wp1tw+U++V75T6izmmW13T0W3/qNS6Rs2aehJp4Qg8IddAz3KVXm7scEivI
WQBda5pOtyXvZhEPSF1mnCyhbZteom5ZOXoG2HOb1ja1srBvZOT8KUHvlcXodUuKo9epGUos83bA
v81bWBHyd8y8QwURv4DsBI7D41XJtZwQq6Nf+4pz9I/psBxtSK4kBQcurKxUMKe9e42JdEbYORW+
INQ+mNrMHtNyhXjh0af4oTybxKoBXYqKuT4U+nFRhYoj5fe0DFS798ndGt/VtQJBdMz0aZOEqt97
YKbJaRXWKXYR1T9tpt7gmNk5JqlnR1UnUtWbZbNsgcf2xuIQ1fYpb+O+W7TEB88AfegycviIYB/g
a+7k8cSKpayR6neb0ZuiPFMzwadWu1rURecMLMMuAieFwAj7RvIB2ayIYBSUTZKXdl3s42p19qn/
tr5vWVAzL1NWqU+rTbfUXpvV6Ncpq6eEx/Ns71f1QgvP22Pa+qzSNYV41lLYk2mcnlP1fe9jm972
WwzMWt6iqaEqpUm4i7RQz8+p6Sg5m/VQL/SQVaIvdGTcmlxktZr9YsQHnjeweX+3MYYZf2x5CvFR
C0zgP4I0zkvZy2TbHoFavMwPBEGmSnidLCaXBdcYAbhyIW/bp7ABM1fXLZoV8iYsQfZa8KrWn8R0
2lHXQy6vyd2kD3f/EN1tZvHqcwcshlWDdYSMseF1JWdzYMmCYzqyVarX22c6o+TjtiFvFz4i5SoK
HUzk6p/TTjylhL0thbTLhUqZ9cxLt2rCq9iFR39YwgtC9U0KzfzuH+nQ+M5nh7alVbudeOftsKS+
IhRkOqdyrstzRvKmhUR51zTQpmYOWMQGMvfLyaJO4ZWPltHiUzZK8ZiUDzAl3dm9rvTllKKQziNU
eSk9YjBm3oS0BSuCDoenxJl4/brecoWCd3QjuqbX7OxTNceZ+HA6GI8V7wMlN2DDVjzkPFlv5e24
vqa6o76JQaOWuPf0GIhWmxDOKa9hdxs9H6Ih3KFd+fTZPafcxXiVsMstj8mh53cf4fzpwVzUvJEt
jNs7PEKSx5SpQt2wlRBWtd1v6+01YMnyfdaF10x3mGgdHiwoQHOhNclhY8trooFhfoI+gwrGrTv8
HimIjCrUndaHSCFRaSk55gbWTVwdBfee4Kzenj4OkWCMo717wCKGFWoZu+E8n/jwEZJUtVxhN8vr
I4B7M8pXCmoi/W6p5ccscUxXcxWnJzUachvXVPdQlvIaollOPNPRaHyAF1+DkYALLaI7r1NbFQw9
2dTBPYCT8KdF8G2lE398QFrCjTIECghZV9TNxD3w/ZjtM5AOy3HeZ/vn/RKoiw9+P7WHlRbRnzDZ
nAqRpFML2XPjsOAlLq/cvcL9EQOqzSvPWXKfmZvxPdkkbp0JCaGIxS2Dsy+tqCvzpr+aGyEnzoG5
kRwKH2VCesk23bqh42oOfLNkKaCODSAp+qu0KlGFH0Wd3YMukiL9FapDgkvLK/vHdC/Qufqm2kM4
vjPHkOhxzqvznccqL6VlwyfKgfNxNbU7WO36GqBJr9F/1r0ogzJXXDiA+jZEqOCvO2/nMYpNgkih
q3X2oV1wGRG5Yxx6VH9MQBug+Lqw7kSb69EFbi34eEmgUD07O0DCkaVqLkjfx0wlJrsVSmEzeQGg
4I56M76TzIhushkilH3TvQcPoPpcjWRmNHvpCfWRPJON5VEYtpBWpqtwOKjazwkHCg29VEwixorz
V8pXeiIvcoUsMbwxkFAJhEB5R78prlspSjY0wBxHw4rt8H5T0UE1l2fRAuwKJYCjCPSJxiRAMYRG
arplpgHqitg6EdnFoE+EpbDSZEehAweiOTBbScPKEqHlovD3dIXXkPgTozM/FsC0mDM9EhrsVMIq
QufUQIRgi9MBeiz5vbu45JZmTvVEnkfJ2OOkFdowJ38Fk54B5/X7jRE81hwwGk8VRsISeu2zg8es
ngr+IZsL0ch4ofYMUMY2Y/o+KJFBSyvZbjPT7aGcJIKyT8U5m7zv56wtw+Rf2ZYiALnE4MWcSU8I
ZSGbmQH+z/uvnNhYCk+1D14XoYyt+rWgEX2jwt8QCGw+IXGSsPf5puSlX1EzmZ28kRHFJZlKczSZ
zQHWig5UVlyYbiv3gAg7bXYRcTqnsHPutoUmOvrUeTf8xpn6yeXpselcw5dcFW3nhG0tPUSJ0HYU
5am2Db8jS4Ho2gh57J4iUDRcLn0I8WvMQ36zKu0kq5xd2OElnbXrMb7HrS0x0WvDJ108SzIc31m5
7gsZlFfv4dzjhuNFcQirTR23n8onMzOZUk8LKDBXXAspULLJhjqzx7j0yGsnOo4MZT6gbaE/1IWO
+jRGrWfuZlY0BCTtu10GdIJ2A3qVnzjld0G/umPz5hYtu2XXoo2OBfa/Nyu6FyAJT1zD1SkRax+L
R3AthAuI4qbCkkA7ZaFlSkBTRMfp4BbDUeP7U/2WZC3dP+W1lwRJJhIS47JIAu1jcH2BIqQWD6eM
1aJbmqAHoe3RU/GJ8HiPr3JRM1koQKVN1hRAMJHqEbDVPyVBt0zCMm6WWtYwu06PBsr0rO/rajWm
l81kmJ0iFZ0CHeC93SYoa7pTbrX8mqKjqNuHi1zUYVdw+ztKDhpka5+tJzFVSW6G1na0nk4bE8Ux
2aF6oDsk4WFz2dQUSBKa76pPQWRwTjAP5xIR+IjmMoQcKnifOS/tatWuyaRE09YPs9MGleMQ7XI9
G73WR0tP5bcDdPZY7fJmiTLI9c7VMsMl7btMpRCFoy32nEXDPlUyUjPReVAKZPTmQ6QFk4hJlrLG
Gd+aleqbIf2/b1sflQqeeUfxgOqPvhYimXZReV2UaWkLLeLK/4cB5Ka5upbXatyvEWWRFgmBA4MG
QyWUciVMwj3qHIDT5XoXopBGLQtAybbjvE57DgkIWdSS6YWvcmqhdPL6Q3iP+6JdM5TdRqhomBLz
EhVSCYVGCM8OyuASa2xXtrXQgRLekzh1NuUAdculyPBIGu3y87YLTyT4syQsGErNh7LG5/OzmT9c
obKKJWJvYWcQq/ixgGHt91tZKJI6/gET/ZIVUbe7zX6EG5QpPeoXJL/yC4qxNF0cIrZ1749bKSxT
brpyxOF1tLdPiT/Na45FQvUat9Ptg/jJVMsX1rpbihko05rCM1ErtBiOq1tWXQ8phMdX1YdmtSfO
Te8N7ocFEA2unD5Ypc5R08bhcNM4g0R9nJkUUIeMXcxOAlC4GDJCU4Zs3y32xYsaqd3skWGssyIq
PunYhYITJyH8E17FvrxlMtc5tmTSexudArF5D3iNdLsODxkgLN36lE2jcdXhfGpD0itd7H+ehh/M
2PTLbj11rqFClEY+5g8sBq2r5hjk0p54UUC4T/gC+vCC8WAPXeNEmJneYzt15PxhzKutmj+2Fx+7
qZr3wmSKVY0vd+j4zYwNrNIVxqhbinEQU+0YPlLswGSXW2HNLTitMFFPxJMGBzeqt6dG2CvAEcxG
BasyRWXF/ebWyFUUa/7gr2jrwioqTKOk3VKhcitBdqz+h/maGFe8b/xSpeRGP1KMgxaWTEzmfKKd
jjbH8JbuMJmffAyXfY5zW86TmMTGiHv0eMwbxofZ9ouPmfTtGj6Cbj1paLNkb2EeNz3F7iPFhpNG
H6xQWMQc5U1m9uGEJ2NWR1U2OhpwK0vLfQSJx3IgrH2xXnqsxUbUZeMqiTVbwyK4mm54TLHBN96w
vLzt4Ft5k/YEmadJLFyRGOt9xsAAsL2upLX0jpcw7taDXWVw6uRrvR6yJrufn7BsnguJ3M2IBPat
MMIac0CFDOe2TXhAdfZMvK17l+3eG0kCfSJVJ1feLmkdjs7UHVejM9CTDn8BhtpDgHQYI47v0roO
RddHTMuGc/LPxRghNsYl5vlh/WHLP/mn4JHV2qzKLkEd7gI5f5u6jFCzL4mwfctYlnc+fle79SYu
Nu1xpdnYhXEyjUxUvxxsQMjkaLIxNiWnAluOMDZnasSsTDa4ABi/acxZOxeOyMm4cppVt5/RvbKo
sOwBeLBRNxcxJcizKrCiilqRLssSlQW/sMsMYp3Jc+fxAnv6uSB1fsgIn0BiSZkVIUSzY8w75ZRf
KJNYZeeiwTSATydgD/IHNM8ddQsZGDTiZL4vhD/CcG9sPTHuS/AIaEs+8oTqlnm3bhCkxOmqrmQf
tiO7S/gZ1kmqvGESh7mFLJOBA3iX7vwprudurdjsLgyuUNxtK61PH1tKdnCAsI2R0kCiKPialfi2
VT8oz9gMtrb+ihew20LNLO1g7/vZsdgFzbYNVerJuWJL9stdegkUm94hsaaR5VobHfI8+MO6Pc7J
5TeA5eZIYve4tyFbDxrF/2xtWMRtt2bYlxpruhXJkWSrThsKRvIIJm4ZkroEQzHZM7IjWhv0ufLW
ry7oJKA7dazG1BXMR3jJKa7ow5i2yluSQrJ7qAlPANQuO90aLxB7Mz4XrKPhtlFCl6mSxVRhEl+d
CyWAKUaHYOoeiy5gqx0XvdhAin0LADtER4b/MUUnsTx1cS7KwogeLIvYldL7bXsP5Wjv7bKOF20s
l1qeVyFjUWZGggIM9yIYxiTXtwaiGmtJvMfbRFgA21bJtOTpWJB1se7WBq76nd9kMmbg2SRiRrUM
soZc9zFuNFR48dp9jGrED1iNBE00gjwbQOCiXpsfY2QAGwLV5l50GaS4x5M2n8BeGmkG+s2QtcUt
gBZb775unN6rPfCAmHKhRqFpodrRrPHK22u0r2aJta6QqWYrZEiCKbHg9rq4LE9zKYCeaw/iltw+
Rr9oi9YDJzFHVWOiNEDVg2tMYQM9aIu+2OUlQk4HSCF4RA+0V8YI6E3FJ0x62eiTscBWYgvF5bq0
J8RluppQjRB4hj8wLDOQhfFLqCboYOOT6qMAs09lj3yRxumcNtYCafI0OJ14fVqjOvTFPUbTLR44
btjRQgGOB/rzcJTMDJKgcjAD3gsmhPqX95h+S5mwqxErVzCyQ4i+3AMUQYi9GD6acFyvH9HomdlD
eVK9UmxuHX0UbHlCTJdmwPcTT53UGUbH+olKtJRvR7VoVihsoh7pmxac4zqWsRwKFaBxdVAJWcLl
lIqFb7WN2qO9noBRKWSvc7rlPR69eo3yIfuI/lW9Jt4SbcFu6cvNobNm1mEAvAOkyPqJhWAFz8U5
NjPZq2O+QCBcMoPGadey12AL7T09ECcB5kQPqIY3eiLXnp7nA/foGYnBGBTFWAbOFkxncSxaVsaA
faclN4xsgrHYt/OERhLqhMzPBS0pTK3hPyKICdThe1xlQv1gIyjZPr6KO24BvO+M1ZDP2gg2CvZI
KDrrMrpYLWme3QFb6Fc8ZbnMee+1649h3LI9UNVJbFAWcfaS2ANyYR8fAvh7JL2bMfuETY8ZWIg9
a4Mj8/pkbdhj9mWcs42Fr3d0+qVkG5FgK936IHyRloto43QR0ZYcfcQ5/bfCvf6zqeoyPR8IFJw1
ZZE2P922Pzl1WhMTdcir/wH5DOTe/VV4V5D+L/Kuc7dxZM2+yn2AZYMsslisn8uoaFm25PSHcGqm
Ys58+j1Ud0/bco+9g8VicbF3LoymRYupWPWFE4SI6n/NlAa3bdrs8S0W8vS3v7CQoDQAYWioAGkB
zXWChv8ClDPjm2IoAJnPtvHvOA2SouIjUBa4xlRYGTEG1NVfCC/tGwBZQARDb1iHzIXyj9CQ2ozf
+o2G1LnMQGmAPo8mg5jHP/gzDbBASqiowxsfkGull9eaNMZ7pa0MOwz020BGPk3qG3WEdxP8QtIJ
+Vn9oFfipW07aAAF0wWn5KFLY8hk3sdyBXgGpKbqUl30UAci8JEsB0huDtn3KVYs4NmsoXymEUfT
kSNbpxiRCXoRnS9BnhIVzElsuzj2Om4sKki6RsXzqCi7JtHQYlGuhkbjUFmNdrIIbYn0uxgGHG8e
5U8Q3Hvs9XsU8c97Mt/8GSUKSNwZ70s1hoSBixHeCKN8MkovL3EToGfrNGX6mgPOwTqhmgYsFH0Y
/5ncp6thgJ+f3rtpilytPXSk9wK48IaQ1Ky5GTf6DjbrXpVOlSXz4XZg0iPgs1dai/mFUoaKQytB
BctX7Q5W4tGEEkhzbUwAXMexWxXthqTxceobLw3AXRqbyQw4wP0hhV09M3MeLjQG+aPsu6FDuOs+
yyAtl/VuxlpTSnaGCNe9TpaFjmp1y9GsLDAPxlHlBQSCXFPkGrHmgH9zAIgUp1FccIB0TYw+N2wV
zW5UeO1AI0c2UEwq94LnjwDZ2k3bebFgqLmKtV5HgMnLnqFDNbe+6ANw0jgKUmq2S0ttk4rokvVQ
5+aRy2C51ISoi0EAs/UDtwatUCnpIjfaHVMhmQB0eDkLuE3ypV/3EALMQAFLYrDHKLMpwPimMsgO
0wnMVHyImxdfaWwBQPnxpQAPWTagn2+A9fMe9BjJetx3TEXzBiR5imbEgRwhY2hBYNtm38sXBBuS
/ZWI+gmc/u5VBK0DqHVODGCmdeCj3x/V14tujGHOfgwCQEEw3IQ+3mmotjUCPQEVteTxJQSmrBjh
lS5lXkL8BSsgJadJqzCGBwp6OAG0EQu52UwB25Rh6X7+arznZuDFeH+G9ExzotKaNqh63hxrPq7F
WKPbV39BOvygi/3jGFzVMSNxzcD09o7j0hpDFY4DbY7Af0JRf3xVQTufZR7qOyjiOnh/1sROYPj4
c+V6R857+95/eOini/t94DPiiaRD1W0QenOUiI7sB/EQtEUFbLc+v4d/85h/H+fsMeexVHF1wnEi
KVoHPbw8XgZMZh1iH9FvsCw4lRLesrFZab7bidyT+Oj6+WBztdqOEMmTQu7J0QTMn7QXOn/9/Pw+
aHvgAYDjpgNaTFQoHOjzfXojcAAtwSnhLbS1clS8HmcCOirG8jG+lhzIe3yvlznktvb94itx8D/c
/3fHnWflN8eFwXzKhoxgcJH7vkWPHhG8/wW7SGF/GMLvjnI2vKAUGrZjjpesodVCyTXUC8VoKt02
ZFtQKO02SawcOpuy1u7KDDCxKIVtLbxmQvkxBBoxgs99LW9YCqI8Vy/HvHekoPJkLi2lunZBSrJG
Jd3VRDFVXi0lAj24VHai8ioJtj1ktSuJof6YP+flhrIMIm+dO/D4KjSGrdqUrpQejRBNjGaAjre0
mgDIY+F61ORlI6VeAlMwFu0UGWC7IDATGINN7KEopEsJfmY6BA0rY14OYksDpJNVENlrUJSBYSng
vPBscrQxcuHvdFvHzylQMFDFRuyMCu84NoiYI7eoEfgr1X1VQH+8miBJzBIFjfOxN4tedkgarFQj
3olBtnMqa/aocVvtZNmGzoel1JWnQ4I9ydANzZAxa8kjDLszcL+1MXTT1rB84B3iQVwGkNJtodkW
K+pmAvA7Zv5D3hL4PdemrvXbkPCt4kdrWEMfM1AfQiLbICY5DfKGrGQXWaJ41IjcqWaQkItdHT1F
5Hu8Bl5XQit1wIoounoF8qilU9/RoupCgRHkBJ+9Eo5luQJhXFSpEYNAERs6HWVyxIy0hZHDolZH
U1URSVfwVa8XGtbs2QawREAdoGZSQM9ZBOGyU/KDMS4ouY46yS15ZeUDBY2sf5WqdNlo8TIPwSse
IetfDxtZrjxoia/7+rLRMquVNrNtWeyvKoObKcBndXMNqswqCHftCEcn1F+jIlx9/m5/NfjPpjgl
0bQEXpxYYbLA9UPIZteHz4+gnPEF5iUC7xcHCQHRLihYZ7Nb1Ig6YdXQHMWmgq8oxPdP1sBfO4uS
P88Xfx3pxFx4M18McjtMbYQjweV8mTpoPnZLUPMhMCXvIH22SrBcGyZsFNx+UcH1R7yOy9mv6at5
68839fd5zHyjN+fBUljWQ8eiOWbTLWd7Jf5qQp7DzbO44O0tnalWbw8wYB0XGYLouVLixJczIcm3
Ecj17mgLJ95/5dn65Z09i39DQ8R1DLnLo+bx1uqWyiKxnqV9toCAhJU40Le9bm3Vip3ZjBdR7Way
0UT52lTog9bO2WBS51v/9tZSfaTDiBOBR54drKMVvWjMg9JZCWCT8Hia9cTEOsK0cMNftR33GgtT
Qm8VduSq91+M7HnkfngMyOKUOTAhsnw2siGk23W1RuqjDsynAqNHIPK7pXDxLEwoE6oeYA+8gxuc
5qYu8vVwRZefn8L8en5yBqd3783tELoqeObjDDpQyEMBM0XWrCCPstCAzhWDPSjdFwHfn1/n3xet
nA3unIUq5gqlPmqRgALqveKrrtBgqE4M0/IhvzrJzKqpsv+fXenZkC/9xB/HfKyP8Vgua+OOQF4a
VTM9WzRwjs+/uMo/ziRvLvJsvEeZLMpxMOojnDZMHbr/k7il41fzxBy/fPb05rN48/RCRY2lFusb
2rEoOwEyEqn+WgtLW6/bLy7oD4eCZsnMZGcyzNPJ2VMzWlnJlaitj7JyX6EBBAnm5aAspFz5Ip76
w4h8d6Cz59SBBqcwpa6Po1ghO7BFl6xI/JRBsHNsarNptK8mwz8f0YDdm27I9IP8ceoHkHRHpHWa
EsgNGay0dEtrXmfUC91UrAQMhX42dUus6/L282H5h4GCy/3r4Pws/5k6UUOJt6mPjQxAgRpZKUrv
g/+V7NZXhzl7fIEU/7xGCaXNWRB9Av0dfaTPL+b07p4NyHdXc/bwkqChWdjjavpGNaVWsfwczTId
zaDCb65q3XAGyAXJPmqTWo96gUqH589P4UPxycAAfXM/z168sI7HEJat9bGQNScooFA7eoq+Nphu
lqNqnQ72jyqTf0sxfafF8m+nvjKLKPw9GfXyUaRj9fgH6Yv5735VKkHNlmeJLqR8mq6Bov2Liiop
+Aj0a40qBJGdRt9wUek3g6sywbsIdrZhQBrjr0IlPmKon+DxolqJ8qfxj6QvzhaiE2sbsbqiYEIj
qjELabybPYNkEEIvinDPdz3QRwqcE3OXxhZTDxTUkpsh/sLl/P1y//GAZ2NzRA2wi0YckJV7Jd91
WOiRGoVXFL1GVTMl6YvX8cQ7//06fjwgbuXb9SHhfsFHkoZ7pVyGyaZoVtAURwsb4U5J3XSW9AbN
IIGH394Htwma6Rkso+2oXrStCeiVgtbE4GoQaSY/3py/rYycue59PLWzpasmtCZICMN9pb0I9QaY
CCGZEzcfBEzJo2WBmoDv5JNFwn2jftdBRhlBtprrBgA4hu0Vw1lDH1tJHWA2Ajm9AeYjIk5eOG/G
9eWPm/W2hAN289s19uOJzgvjmzU26+okMiQR7tGEBypfdQyrI+YWQI5bydYW1THc1OOMrsh1a5pd
b5yqhHewrFohgrjvwbG5HGEOXrmZZELTG3kgsWUJGrakcYETnLzqClB+NLhmH9oeGJNhhgQ+qxOU
1V7la/gdmfE6s6Jr/jLWVpm5yg38aofbZqU/A5mzpdtZs9qUS0+GHSG8614/vwGK/uc7AH0FHT55
c/fg/R0IDZozA+Jq+yJDJ1npvVrYlbKBj0M1unHjQCoNpNhn+COhLZqZCRhIJuRF6ALoEPZCbmMI
V1sUoGmw9iBagOtjpgqT3dYEszLUwCKLnHHWRuCwV89MqgGbM4H+U9qy8r0J4PAVet3o6bU7wBNN
zi5I/lxmHm9WgLDQxIK4qRyvQeoEYibeJHPpxYTwXSpbUnU3ZPd1Chk9kyKUGD3IZov4Ajge2H+l
M06iXcVH1q+6HqL8oBlYAroogN2ldlxYaK5qqKx8LwfbDy2UYQZg/4kz9W6noBryIFH0K00e4MIl
DZIqGwhdsPYlBMw9gJGv4lTIJ1BUaB5jRLoR9VrtKpseUjKYHYYMEAepr1s0ym2aLyjQKEl3z+uL
2TYs0MwRPUwC0uXtFPmo5WuohXQw0nYGGJLzHFrd12QzqajdzORVv0IN97qDbaFsQZi+hfFUAP1v
YTXGIzTnzJBeoooTib0IbxJ5shiciYjVAh8Wr1UAEtVhVUBpbRl2u8+Hz1l17Nf783v0nBUIKO0o
i6Qk3KN3gaesj0sZ2reGBykgv0I7Q2psorROgoHUy9u+hej8JpPdRuzjHG17/6WH3UI1PiWKDbw4
qLUpGrfdHrUkGfoTneMvAarD9A2hcuDMC7OHrCa2gMhtTFxU5kmjFWh4aLaEZ85Mkluw9QECV0ib
pHGai6I2LQtCPRFgdRnqMbDTgojt/ZhaBLU0DCWrqjyUvgCf56/GU3MRFlb1xUt2Srg/ztS/79JZ
JjiMZDCUGHeJwvkZ1Mprfhtc6LO5lZ2UnlY4cBfKBycfFkV1lQLTAR3JOEUvJXTLQ/Ks9I6hLmjk
Nd06rBYZ3J8OwI1ANV8J7Jws5ED5Ym3R5tXxkzM+F4uWIgVKExHOuLxqpDUGMCtsPbASyBe2mP0c
BeZBsHmSPd9fVtWVUd/zcZv1tn5Hb1IJ/nGmRG1/RqEpodOADOSUvlMPu0rflL7dEZdFNoEtRgSh
EYtTK4d5AbynUCP0BPuiO3NWQP8xSCEujpACKhgIxs9Wo0ZrCtQjg3BvPCSPkpsvotQG/AqTOhAS
AfBswGJnzEQxTlMt+B7BtQg+gLARyY6fvy5Efp+NfDyVs/VGSM3Qci4F+wlCjPFTDSk3cLFtmJUF
qVOTBfzkkDAb0NKyUSpQTLAmqthKcjQBLdaY3RrNO/Wx34Gdo0TLDJRGDbjnQ0Nf2gp1WpdfUqjP
SGakeIm6osg2+hslht2c1aDMizfuno03okSDzoFDTTQ5fWFBTw6AgxLDcVjoYAEzQLLh4yUaOGCs
It8Bfx3xSxMVlj5uS/+Cl3sDOundIuMWKVap6iS9a8BSrXFZsClexLgGpLCZ1lC7ocqq4JccRm6Z
vo243YL5WTTrSXMbANAmhCuO3MAqDytlhNAgwIQrnkmj4BV+YA8SslALlJhxN6pXPFkOqzqE646T
GlhJk4cwd2rjIR7gsgkxSDtMVoa8rp/16ChGm/X3fenEQE8R8DJ00wATHMCkJLO01mLcBncF2HOU
oQIZTUeTw1K+sgUmWmrCCQk2CLE9zM5ZCxSEW+7Gx/AVX+EbS7l1GDmSYOFHF4rshM3GICYBDGxy
ySFUFxLIEED9KJbxGtY2nMwiDSxZS8Wa4QGKkytg3jm5sPpuq/Y3bFwYij1BjrVYtPAJlU08di9v
vW4W47HV1CnhP546OGlqwFeQmrTeYWGQCdauCJ3i7hpPgpQO0rEamI7e0tIvqkh/nL7evj9nIcIQ
5EKtkgjvz3aCnea2gNTaZrY6A2img4pro5nlcFcGjjrC7MOuZEevLdhh1GKB3reOiTnfdlg8pQUM
PQ0QQUDxdofkokB1TnKA6Qm/asmfCn3n89fbUz5bl2AqP0h+E4b7BAK70KK1B8NTAwAAMNPAAfp+
Wa11glB0A28XIBEyzQ1v6dYQFvpIDXiBipuhndECvmCODrsuJDDeESOYsUN7s/0iXKZzpP7xbCnl
qBQyyPSdRfJUiqO8HIxg368iGEHuQHFOjEvRHKYoxTQPd8G29ghAvAhegmYDb6qohHFYfcVKu0dQ
6K8T1DD3Ynb1O9ajq0EzIHtRAawCfF0ObWAMWoSjMDuz8M7VoaexBdrkswrv6OSgTVSWXi9bFTvY
RoHarIVFtrTFQkb1m29iCPVgTh+802z4v5Bf/20WPh/rrYjUz2PPMmT/Z8qmc47x97n1RdQievih
kXoSQp13/yul5t8YA4wDEt4QYkIG/Sal5t84xESppmnQSoMk2ht5J+MbEDNUNjjRVQjNy1jM/wL/
8G8K/ggaakw3VEWm9J/IOxH6PslFQ1+XoY2KPF0DmggFwzmbeJMvscZQuWDwr0pFeFlx4YYDXK/0
ou7Nerbyzj2tApBYrQaX6OOh1SS4EQfosBQUNrk1oBFEZNBJVPFWha1k1mz0JKwGJNj5amZnhigg
etbDVSrCN1J4ioppXwFbskll3SN6DpAIyBQwHG0RKKeJ7klRueRhHcD6cptJxVpjkBPMcqxwGyYx
y8gQhYLsPwa3jB0KljwXyrhsdKiwxOuo1PZ505q0PGjS90G+FdFyGIXbg/VVI+kLpJs67Ldpry2S
0ncrdVxG0DSRYCScFxPmr90kYMJEKKw/mZsFWCbQIC4ycjkwuHQjUFPQZkyU73Gq7rIWbkbQtNEQ
2KNJ2AJmH0W2EpdH6G1C+yfu160OqkQdUke0xIbjcShAftHIqzG06ykp7v3wfpju2fQkS+ktBz2E
rSQZWVr9vWZXDB6lSbZrRvAWNKjITk8RgKi0vKyLY4j6dJDbvL0qYVCVwGSogdALFCeK41SsM/nI
5SUZigXMkES0J/53OXjUA7DmLn3mm2UsbC7vdd+rIfmZSIWXTypkwJ+CujqWU+Hg+VuVig48+GxG
B7OnDS8uWn8v8VsNBoo+cp1Ch8nnNtb8ziog6sDTy0Ea7a5Dd8CXIUW3odk1FtSquBLGBZ8Oeb1j
04r2D6W84TBJSgHUjrcdSXcGlSyZZI6kH3ph3LXFvRYBBnQ3ohuMkjl0zpsNVUENaxKPA5IbwiSs
LTtYg+ZrBYl0X+DmsE3dqxZckJr+kejGhQ/nMunIwhe1h7uTLC5r5VoGi8Wf7dTFjpfQg6CLpLk3
lCe9Ha0Cy68BnzMYO1iRbEC2+qlJ7ri4zdihGbsBGkfheiiuexBdSLhWJumoGt3WmDQnG2q4aObM
qQNgQNW2QiUzRgacJgDs+zCbDbPkuyi7pQzG7vgaje4AqlBWI0y+GNTRngiWLsTVXYuRBkwtkLB6
shShYokgOGQ6RJU4KMVx7XEJkleK3H5XhBOpElxFw8jLGv0C/j7O/9Zc/u9WKwVy8rP5/PoR2s//
WiByzB7/41//WT+/ZjW0rk9Qz8Os6QdM68vjv+CBHj6+nfdPX/tz3tcgSY1JmqP4qekqZIQxgf8C
fWqQ5yNMx7RO51qrjqriTwFMiX0DwABYMwAyqUoI0ZFM/Jr3Ncj6AZsJNwqq0FkZ+x+I+p3yo9/h
CWRy0ZbXoLINYUEAPtXzRuY0pEOU5uGKEEznuZxep3qB1NUnPggO84+hJciouJzYp83TByyJoS1w
2q4ITD37SIfbedPAY5N2wSYNUJCd/7YsVeyXyfLP79JhFOQmMNRAvVB+zlmEkDHoob5iwIITloLp
lTom6Nc2enSgOUX9aBLRzeTHhslEltx1MiAXkkqLh6qE7EzZj09lIF32FYoNGRkXfkkRJ+coKBUB
7NzMMEJlifRQfc2/C6qB0tinkkNIIL3KcrwdcwPqSW17y8oGTPweRG+RN+F9UUGRu61VA3Ou/jgk
EdtTkoWwZm/FoqK0QSkqUq4YG4pNojVsH80/psbW2qLen/avKYu32thvT1unnVQR6KgVARJDK8p+
7JbWKKDADUKyf3ytrMSh1c+HOf2JoOMX4SiR54T47QOfxyGCDQ4so6wQcl47J2qpZpIerZBL5xe6
n99oeRLcBJAkd0eaFKtGJPFlxuayCtDAL/4+aTTjOaZjY01dqu2KKh5XSVKWLpPU+oaV8eG0Y5nM
mMS0u+nDuHAFUG0rOJiRnYRF2ApyTp/BJmsZBDtUkcNp1hCXkSSl8NtFLVLIBT8OKb057SH8aD9I
igTHwyh0Db/3V3UfFjvCjckakj57NqbFwOHLrMN+zoI+5nipwnllKSW17nIjaI95CkrLfP7NQC8K
ve9uUzpRR/W7Yh1ElF0M/UjhvKkqT1X56wJGH2SdJtjLoz8uMZYiD0he/yASmPHOR/M7ddMVg3Sr
xdXolDDrWzcB6S4KUcCvAs7DTzGHOsl8kRPkZs049Jt9UqXFkqd+6ZXG1B20Rno97dEp6iprVFB+
orxy4EYirUXUxhd9Vwq7xmtxlNWs8BrkN5pMpk2AGGxTBc20KeYfvzdP/zrtkvJXXU3a9Wmv378+
/SseEgRDp91UAtpPoZSLn7+j6vzJ6efpL+sJZVggxLF2zcc8O/rZ75KhC+1MgV/h7w/efu/pt0bP
E1fKS3RjT4f5scPZdYwj5GbbjJ8f8LTb70s6/YsVdbBp/cXvX4ehdh8qSIkMLddXatJvKMK6Czb/
MEaJX5w2lTDd+TRuVkohKFDb8weVJKt2w2kGV/N3O+sqydY0i3/u/ONPJj+5ClgWrH5/6enPiiAI
nBGLsn060OnT0wcaKh7rRAkWZ39w2ixq0DvgKbQ8O3QWoqomJyC8nj74/ZVNrMYb1gBf/v5cT9+W
KdH9RKNs2Q8Iu9+sfH/opmBqeD9x6ArVsNjMyxEoCuQDFJToZEwMnqE1ErLBTEiJUhNp4ds3+gxu
lVGXQhEwUSnqHAzRzumfedNg24e1uCbVqxxvTH4R04S6Q4hGecICiIqQiRju7739CGgmYUjwVzod
4vQVaezrJiC4SOgDkH/UZoQZtyyO0NGFNEovoeigZ+IYkUYyQ1X0q9OnIiaJPWApWEzzzhBgnhyc
QQ9UEDZJMhWeETQcksrYrJCeLFNdwFBq3hxVo1+D0DCYp2/2MY9f5KN8f9rCq8QupahYnrZ0uebX
tXEUU0Z6qzRAlp7gpH36jCT5RpnS9PK0ZfT9S5mk3fa01Q1gPspBByzTfPJa6zMLC4i+OG32wezf
nfWGC/w5wM6JlG8qTTFJlvADm1Tj0BWjbdR5eHX6Ffe1B84ysj19Jgcg+0eaCFanTTUUsRNzg7un
feOuJF4e17192hwSna8KHyuTPH+5FMr0om2RdcxHqTKtuO4kAOqySe4spLZOCbD8/vShnkLtq5uq
7el7FFnLsTLCVuDHObCucAAJQUH4dLqT8D28bKU9sR5MybbK1ryAooBWI9j+YrTK78suWEWhKI72
tQ71ekgjw6XhfTIb8FRw1qkgGjNACaSuzG3o9XeHzujSLeyBnk5bRqAmh3ZEFoSP8tMPVb0dm0Lb
/tib5RIsV2F2fPowrA3q8b++qw7SdDuk1ROd0u7A4YB+CKFSmTFkYPmv7/Hj7Joo9ZOvpaj6Zmhr
AMrbH/K0+D71XfYyDcpSIxK7k0vIumUDqzctmfoty9TOjpuqewgCBEfzrroBfm3Ku+Q6K0W0kEsy
LIZhqK50A9KIp11oVmI9nOpHrKECUVwvLroi0Ne1PnVO39N6VSZBvCo5OGIAVfFnhY1rrcnDuyag
iiNpVblOxyjaZWMHHk7V9c/QOuAVNZ7zDj4QIodT8wCfhZUsCOp7MYXWjQaKx/xddVo9I+5RDoam
1l44JvFSCXx/T3OUtE/fESdohBmkfUAqRtA9Qtem0aXLKMBVy5Sj61g3BYhrfnWBoPLutBWOTX8Z
0WJNEr04Gv0E1ZJpsuR5S+FTfty3I4Q7/nnOg2eA/58T1N5Wpf6bBj7eaz5b3/xbcN1m5OzfV7gO
OURjHtt3yc78F7+KXEwBVw3OO4B/gMtmMLx1v5IdRr5RBfnMnNVogE0iofmV7BjfsKgAR8nQwVEo
n1kgv3IdWLCgtYb/cfwa0BE43P+DbGcWQ38T/FIGEpeG70I6BisrQMbmNe5NiStO9CrJtFK+ngL4
mvF8Z3QAPmt9ugHXqUT+kzgZyaxaQsTW6aZPu5smTjeClNdxV6BeC/HKN/fvD+uqdtY1+nFKKPvB
ymhO805wizenlEK9PZEBob9uiNygCQAnuUkuPGDvN3UzyRA9hRo/jPT2mmZApiyPV1ErQ2RIBXAQ
EJzE6Stl5fuYeTndhlkO2HwPVyut6O2YQMGz0EEjnSCeEkrDbclb09fBPaWTEdhDSSBkB3tes5ef
+z69FEm2qfxgk8Uup3dSoE+u35ryBK5vXUu6U3EeWQqXHotgwzkMuMpsU1dYjrKZYNuIp2HQEBJ/
//wWEeTBZ0+NadqsPD/XOXWQnd4/tRZTZKiHyC/6RO7NoVIydCohyBZAR6KcoMKkQzJJkVERm3oA
SXKPh5ITwSchk9Lr6uQY6Ls56Hm23wKuokH4rpkE6ocaFP0ABd3Ebfyst/oXIdOfz1vTKFXwbGZy
5/vzblB1G/Qpl6+TQfdaIR36wbf6tKuQnoZOPtJxpQzdoVbA++NygL745KtmgpWEWpjRKIWmQiTZ
PUH/u4vRwKAM5jI67VdwnrnqMukmKuu7z2/2xzcE9/rNOZ+9IUEsNYRWOGc6GsvJx9jjsbKXjfwr
HNGJH/Y7EZ3fRRyJo+Y8V64xWcwvxpuBHwSxqrSJP11PtFPhCwfFEgAOlj6ptvIUY8FQ48nNYBUP
BxqwIvroKdYFdAvSEREaWhaF1lmBml3D+BQ64UMHIDbVwAaMKWyLqhACmU8dMWrga8DnScGRGdV1
FLZbn8PfPYboxTTesFpfZgaKCrTAlQ5pg37i0DhGwQ9qWIHD3usvbaDuKqEKpO0wseZQuYTZ6mMC
mr88CnhDpjqcbhIrTcuLkgQvKqsiD5Suw+fP5Qyg+eN2URCxGMaToWOWfX+7cCVDWPuhfI2F+bJM
L5tAj5AMZw8aD5/K1liSsDcbWbpn/QDxsoJ9hUn7MFGpgPzhwPgPJ4Ay8/sTqLJODGE8wYVAQDhX
SCvfqK77QMOMkOIpwEpN54nz+VV/GI3zMeG6imoFYQY7N5dXh1YJdLUfrlFhO0x68lSM6SZgxhc3
9z30FPf27DBng95AISICV2e4NlIfA6hYkL4DkodCPaLKLkcCSOzn1/WHe6nOCxChGkjbSKfe38tQ
VC1pKA7I9WypA7fcxg36CeVjxJpt2ScvfUn2nx8S3aCzWVTFFIpinwacNNa/E9XvzfvWlqKreCoP
14z7120uZ95YFeBz5wli4QD+oQayNiC9OsEPsF8N0MQGKiQARA4o4NLWjLsoY5HVK+WslLdMQ2kF
PxDIeWUoH0TxcMyLdqmVXWpWKirgEqwE0U3Zxm12LbFsM4oCHUo0jKwBGYFWR6PTa48YQyEowtml
yMH7zbD60nJVNOJ7bUBuPwS7wjc0LwKAyuQF1HIzZhNYSBd1dafnuquo5bWM5dNUQUiua0znBfx8
3Fau76J2sk938B/1NP9fxoQUw/fvY8Lbx+T1D842ZP6rH3Eh3Om+6ZRh6Z6HnYyi9a+wcP6EwtRU
09j8jms6epI/o0KFf1MRv2j8B3eMzTCmn1EhPiKzvR5I+bDvMiCa8E+CQpQw3r0ZhoL6M3qvOtwc
UeFAg/YMwhUqIDixnsoHuutcAJmQxCVXmgWDa1uIrR9CFVbL3HoCXLV9oDXmer27iMXg+X1mKxO0
EGRTUFj9Qu9H75YFuA9NzO1eZ24OOXC/mtBrgodGBOxOfjupT3ny0g4HVjgU2qORYlYV3GDK0Wqm
LU+x8kkbHcUHaRVRh6YOkLJEcrt4IaOVqCKnggTjA9etPoECy6n95uqpG49L0BgZSq/qWgYHq9uW
azQmI5OD3M9NNBCN7YxlRWVGWqVXA+ArvodKL4CD0AcahCU0J01WU2sN0hYGF9GN/iCt8Zcx8i2n
XIzRLpV0GyUL5TVqlzGurTDTDubLNrqqabnl+aWSr4W8wFLp8+UYoW65EeA99ZbADTXRK3zKbSN0
iFlZEBuROiv2EIlaiLG9vgEiYyc8w4IncPrdcIDnSbzyunQhwQfbYOY7/UZfaHQHPRoNUFWbLQfm
QUPLkz22VF6NBV/1tpHt6g1f6ZkZAyE6HVvZxb8Be8DtyvUtvu1OOP1i9HxLWtLEoco6BJrViMHV
dSBgYZF1AE4ggHjKtvVXKjqdUFiqrUS/Se1kB+3MbjHuR0uB7qkD0EbN1vJKe2hhc+zOajHhBZQV
0Pu9ih4SR7Fl+UEySwtAR7YUj131MqXXA1ldIhiZrMhAV4MvWy/3BPTw1+lGseTOzF2wK3Aibt2v
9dYqL3G7PAT8sp0e+jt4EVoKvYCT2AK4FYCalh36sq3zIl36mCo93wQYNil28IcOmzWJ7cCDJKet
mVdIBYYFsFGoc/LtDLXasMns1KVeauiFXwnFSmMvpxaqDs24zOJFpe5av19ODew7Dmm3H/UNA+p0
ArLWEf7aZw6vrhOALZPA1S3hRq/FLoRchePjoKOLDqwbQ+9zU98Pq9EG+DNf5lZGrGmhgEP7HQrs
FBitVfts7HoOScH65X6A7xNEHRxdvWhjR8ph+2P/F3fnstw4lp3rV2HUxO0IUyZBgCAH7YgUdb+V
KqXM7KqJApKQJESKoEBCEnXiRJwnOHOPPfLgzM7Qs3oTP4m/BWBL2BBTyuSGu7YLVVHREtWb2Ld1
/de/euC1WAyoKw76n+LBw6fx7sPOg7M5+ZzCXOluNeMDOnlH3la0/GX2CCYORHazBbnd1ng73pV2
6dhorGrvb7dH0y+8dfMj+RvnnsXFvDvrDbfds5sv3QdUyODidAofL/bi7TC8nf82h0PdJwM7WD5s
z252QHFG2yNKSudbNyOuyE7ydUb9Ix7YSfvw4WEABM+fbMXAJZyL48fpLnzQ3bPeUXpzSovoLffr
4+MZkZjmwyEH5+LrHCfkaHY6TbZvku0+xPVz7sScONtD5G7FvSPXO+nDw5GOT0aTX54gA5psU1PY
prfn3WABvnU0+0qlHzC9x87ukktGQnve/a3zOB/MHmgT8rfhw2f3ggbqMWA1yCin+/7NqX/r7YCR
6x48TPcTeMGmcdChw0hvfNybboHaH/bPurdfu15v8+5u0L+6O+nv+Id3j8xsb8o1iXYQLA6sTvdP
gzglFrQPEu6mf74cHtCA4CilmVafRSAUuvSumrveYLw1PYaOyAc1sH8HJd3wwO3/Ohnt3Tf3IvIY
za9RenJxu9j2KdjEiH94uuy7w+OOf/QA9HAKmceCd5RA8fDXJSx8HcAYTrwYeIRB2z1vv0Oevdmh
dR1QbCfemVHz3Usft0c3VOIfXEzHg356PLnZ7VJvfLNLr5JOOhvMH67dE/eENGFJ563w49sdHT5T
aBGJengdkDSAvXSbrtenGm3i+63z+fbd5z6B3Z27aOBu32xF8SAmWvewHz3i1I2Obpuf/e7PD014
dK6iRypYw7Hbo9/5MTwdW/cpKM9ziu+5H7ez6dY9orj3eHDT2hxdUgZO58yLvcfpPg7K0+3fbndb
N6cTkO6J/8uitYsGwlhz4frb8jGzRnv4jlTaj/daFMLGO1B9uQQ74CJGPA6owx8vr+56rCgSb/wV
qrgbAh+A/HaT5a7vDabplqSfBjFNyFB9j6OvvaePztOW3x2Q4Iu4LVAzzj7G0WwT0pWoXVCk3VMP
6m6RAe7cfemDdN4e3W71vcO5O0db7I+i/fnWcmtBf/T+40Ev/fo03kmm8qXucu82PgD0dk+MG+76
nyH4gw432V/cbN9fAdjxmwdx/2Q+P3UnkM1sjm+3qTuhxWIfCQEVyGa7O4i2SByntG6a/toiRbbl
Fy1Ff8gE/CZgTYsM/k+DQngUU0lj+Q7mWJsYHU5R6QK86v1JGH82C7l/0xWm38qxVIiwBWqN5tlk
k3L8AsEeFSLkI6cDSgJIWyVESCfDDsFDLpXvQ3qSUWcpY7C1gQkIZVXL6RE+7OCX/kiEMAvKlMIS
1WXoVa5xfziP0iiFsIFKjJG0HWmHt/g07nS52RzBnbw8GeODYPRQhvn06W6405qiCLdu4E4dDbyL
A4TgiH4J9O5z6WWz51+Nu6Rd9/vdj3d3p92Lk6f+7uyCLm17/tOXXnp0419H9+jFJdDhxRWYtbZ7
dDE8v7/YHw236ADYHqPvg2h01hufNNMTf3Zw5xDNPxUNcXN6Pz8kW39/2Lw4fIp+nj/u9nrTAcq5
jYp1QFxBEOQvyWgtTsCsDVEurfGlP927uPj4ALNh9HPcDMfJdDN1TxJC9HM6H0zvd2aT49ubU/d+
v9veub+gQGC7Oz0HQD/uDJw7Qid7TrI/Alp1D6cycb/2xXxwk368XZ7RKPipRRL+S/vpt/vxvj86
vqDL9GK/u4TaZjdhnIedLo2qJ7te/6hL1d7T5HPf23LGgwXsfeOfHykVinaw8Ub9I+oibiaH89ne
4+ig83C8vD9dtihd3hqNDp7uf23GOxNqX1r3Ox20WnPzorPn3+8lT3/b8oZ7zccD+TfeeXK/jB5p
vngOWwkYvEOyNVPvJHHP7uA9nBzfICC9AX2BRz0SbTCJbI6fMNx3l92DpElRxKYzPp61d5zZ7t0o
r635ITmy2pWUIdZEvRbfLnd1G+d6sfwlDZPlx3AOVU3ehJVGn/Jp1tP+PF7vj9TlWj1QgX49X87C
v/50FafThbzBENRUOWfgVWFX2Rtlr/vWABPqNhbpNSO7GyQE8CX7SI9JPB0Wv26SZIB0JJMCkjQg
/1d28Ve/cr5Ab0/re/7mrTd/wQS7vLHmS//o1JutDclidHBU8ylSo6stQtsDO0Z1rORUsidf7NLp
+Nb+/73WQALlRmvgdKgndgGreWiK7NFWoI9KABhH3JBIlzx5/MKmFWgTzTBaAhcuybYEQNCL2YOe
Kt2ENrhDOp63Oh3rboAQUBhN3WsJOBKmSgLCK6bubnQJqULWp+5Hftos2n32zXAJmtxxMkrweUCZ
oC65tv3uBkyj/Rb5guyrLJo9eAzD2SPhOPmkkNXsKwLQaW+4AJSoaLBO9JHeNpx8hxS775ALBzKc
P9rFBznMnXeIpxZyoZ9/oU0HwDU9AG5/o0XUllIZpFvp2LM2nT5GAS6CbadewgVGUg/eDY8geMtH
7WUPSq009WafGHsLeIVD+CF7chlj1b7nuggLt2yI/oDZ1+w4KH7BILYrhp/X3SBPgM3Tcp9Xh+W2
aPamc3e59+IXg9zWNt5pbUDv0AIaAWVj9th29KuBhB+1eKl3IM/TBRyz0tRxUfjklsQkyA++dfre
r2KqfnQFvB7qnikKMXf26MaeA71Oh+CNj0WQPdapPYmiGEk/vB6x5ZW1I7Mki1eSf+02S5T9gbVe
j+kaYNbA/u75wkOutrm0AigAD4+4B0V5/rF1lr/kfY1OAX4fFi0xvnyCVc+32eOUdIgGEozP74l1
S/Cq4OxHRUGz424QPgXBqOaoy4Jml8+pMqM2rBAG1olDLFfDcwAAQHQhtXGVyRP/6cA2iwVYHACE
hF1mQB6KWN8EcjEDXZh0CX2sEgJtjEQwRRCj2TbxtvnRb2WZA1/5PXLFKzqAuCAbDxrWvn03dfkJ
+KD/wSwDicke/eg7G7QLABzI5IvHtgOA62J67cW3RcFBRZ/PUbeEm7hIlNV1SWQVoR/r7CDTQ+D0
OOBkuohtPO9yyQQg+s2DBVD62C7xJxTgRiaA10H+tfsdDrp292VlKCygJi8/ZRZ5fqZTbmLb9jLD
j53NHs51adfb/gbQNToLOSrkY9vVz6WxgdIj/Uush2tfSDf94rv+BuBgWFI8W21/6ZthdOyxeJg8
pbavLB6Whsw3Nn9hFFsn89qmQo/t9XoI9ZarX3lyHEK/3gOz8Hwt7JJ2wuhgtu3ehtvG43ErOb5m
l0hn1+vAB2Srle9IGZfZ5MnycamhH37Z35LYa3ZbG30f5oxyXMiu/a9jCdpMvlPI/VcOr9ffEHYo
QcQ82wN2LYHIK7NT4G3Q+YFEr0T85dGVX5OYAHZxl3SYrdpPCOyMlsDxkQIuyCacutIFIM3tQvtF
PZCtAR/jLHeT0CaxDCIGXRaxNHdiQBuUBlA1ZmvIU/gTzHbdhTAOIY9Vq029Sa9IuQdexy1uhHUW
r1eEH9a3+Jo+lb8wIrU53zLZDMlT2n/BA7p9Tn+xBJlYsEvyCdOT0QGg8affwdXrVlydZq+3IURS
VAMC1pTHugPwCjz6o2FOophSLe6L3M8e3fRzuoA+KQeGMDFbZIu8PeNd9zcA4hLE7upTFpMP78cR
vsd8SaybepF1N7j1gvPNHuG5LF33Jm5/7tuR/ciefJkt2nfpTWl03TnTMMXhxkPWnz26kwvqCYnv
kgMtglvWbT8EDYZL0Ca9z5X2HJGd5e3vYQQCdPOEpS57rAtvSwcPo+0nisPWotOlC448FTsXoU9i
Q9SBrUJfqCuMlkCcGSJ7gnLJH93edUB1cjyIgxQfWxfqcIRmyGgJuAEtlB4RbEYq3wBJb0uUB8KE
/LFv8vmdNJH+qD5Qnd2+V8T39fROltokzgnTWLbKNgl/UdZGG48X2+L4PGdvVqS2CIDh8nStE31t
4wA3PnwbB55D/+LNlQ6/gzEodd6QA9q28dKX22jfAS/B/yB8eoVm07U+PgCgNpgiigNm0Zkvcqzr
33eAW+w6gWvhxC9tN5pQSsMwdfPFtWjOHVP5Tvrep1WJB4IjF+O6oUO4wyGaDaPBS6KD42XRChhr
uA4wJYC7PiD44sTrm9/C64VzCefetrteQOkNDjwhKxh8gKcUM9ftmzYJDeGf8DFzrZu7qW3X7IDJ
x1+Hu6qYvK7cHXogwCyK/5NfMZuOvCl8E6OOG+2RvdNvO7GtjX7b96jmsk7SCUmKkWLDlgOogT5X
ZTi6P0NCE6QCPZsKv9mi/cYOMZw7YATycn2nLSRZJc3W63DIu+A3pcpaHutsOfPyFI50D4AONSi5
gkOMl1aggz3DJe+0FDrROjfGuDhF6i9JT7QpRn/21EorIJl8GJDafsnPt0zFGzty1OH4rEEHir/8
nOuyvglNKNxOvg8hmW2KTmgKjeReE2nvkJRjg1c6M1i9EBU4QJWKtck9R4vkn5jjZksADq0nCUsF
Ua44s1K+Kz0txAjMH+tOgekSoN0y2kJlx4ukLwmBZg/fh3Cm5wDdyR7rQhoQ8hofA5pX9UHkwWyr
zR4vpwVrm8slsG3jAREYztrn7PdFuKtyrEoaxwOsB3MdHmC+8QUY3qL7X0SY1vdzmoj3jjS7U6mK
aiyb5C5mEBEPKVGXxzoroC3dPY2EoOsJOo37DRhfzbEkAdpd/CEhqugXS2CfAJC260ZLgD/rAtDq
wuuo3f+mfECoHxNZRb1skwPCXG40d0qUKVSA0FyVK+ieAEZiB9eHS2LbzKWJuNHMpRQXrBLEvSvR
ykLrKa0GMYHyx7qDX6QX1pd/gtfGyyHW81KHULr6xACBNALSV2GgXNRYpAGISRgegj7pDHCLUoyR
PwxYWgKUJI90CCg+ts4QME7okM73EP9EvFaiV4l3kdCg7ZoKj1h3DYQZzUgQCE2HgFcd4fspbX4n
3/2sUifbfvumbqr8m+QwAK2S0sIQyp6K+PdZA6Khrk9zmuyxTg2Y2sEkrAGu+1kDutLmg/AResCO
hbk8QnaGJ74plz6r0qsQk2XEJH1ZD+u8fT/PsxhoO9i22sK2I60ESzvdgbSAvGa7133RgsgTi9Sc
tJwwknBoclQ87pyiWtMFnUutWgsj4DkWap2gE0S50QqQn0aGtbpEc3JNjtIonYEmOoCUD5U7Rd7Q
pt03ve3dDZgGCXE5JTuuNHe6ZGywLPD1FFlji+ZuTEDmtalHo2tGlrkqTxoAJ20twO/Yd9ZNNRqw
ezwagrdqvzFaS1Mn6iG5LjoTWGfPF2+0voxHlpPLog6JkEb26IKOgC5d6sHm2YfMkpYxZhIOGU8k
v+OX+JXKuw4sG6I5Ij0q2GXdwW8bMy6StYNvEXO2QrojCB6hHKAn17P0t0vFF+x36598yebRLRnY
XeW2U30lVCNgcgsL3rpbT/rR9OwL1yxwS7B3FVHHB1KVB1Yld19y2WqRhmsXuXWDnefic6rBI69G
oxLElNoUB9B+tsw2Tb4IqK8/eehj3Ta9XBWnmmQpylJPGMlc0HsqxmdfFgMeRMPTD+NeH5WXBemz
U65fAvK8EsTuCSFX9uSaxqJjQIGU4RIQxcCvo8q0UPuVshyCWKRxIJ20MYFjOnfuN1lqQpgV1Faz
h5MPEQWiQe4/j3U+PR6J4cY3mSMksm0s+XyO0mC5JAA61OXCs+YC2M4VgIXaz3QN4J2gyzn2vkIp
MMfSEgDkcTGtelAR26oDjTN4QibXI5Xbk35r8uinoNmmda/gHLD982NinfHrFHxA66tCLEAJ3PWA
8+Vz1EMclCAD6IJ6S31unRqAQMRQGjhCq+eAzVW4Ra5W6SZk6fxOl+qNYoXsM4ik26WRGwjzcJdk
toMvUDzaEniUqADj9aCnfD4kdnlC3VxCr38PKMElfE30QxXpVEzCLESAQyCteLInX3KL7CGqKkxP
AQSjQrRVVnuliwApRc9DH6icnn1Wcducj6W7IcjVjmRxskcXh03Qj5gMHAJUhV03gIYxLh6L4REQ
Ak5aL1CiudIthI6bBqLQdNGeRC2PXctARsZ0CchrULPmtZTW148AjlFGTME6WLoEQE8Nl0AgTFKN
jkrE5CmJALh6CJRBSlZcNJvEn3mNOhmNHNWstKA29yZZbVj6qOtQPOXWyQCqhw13nvo1OHkI+vgK
wKStAeX7QH/BNthXxwR7rOHcyfZhBbpdKNmeb3bp7AtFidyJZ5pG+4hp2o6xIcgciXm0XBGjpclz
LmhaSNepIhRuoe43L2DExmsB7PNo1J09ekSMZt4YiMSFlf1jnx9gzD9LayHoZ4l5KQmou0IkyoiW
0YRGBQWsiw1RlmMqBTBywTc6pHlXSgFsTCGnFOxTLibs84iNKfm47W6H8GBPuby6M9TGDMg6EcBe
ma22TWZAUXS1vidI2NcRYBvEg6t8YeJmQkNOb7qCrce6O0Acw/AOcM8p8wACQduVFZKQ8KjboZxZ
VfdI3NwyL6BjmhwkPYIHAF+PgjDq+tCHvlD61bQUp4l9yqBjbA8h7fswEsFVseoiQFspnYs4CIXX
aZEUgDHW8AoI8AE7yCFErhlCfaGqJhaIjfysHiw7+67p2afGoUc9f1bUn01SXwIIa/rSgwMz4flc
WLYExhkiMCGUbxET71YsIJpR0ZxEKG1snbuUI7Ed6yvApiQ+Sf+RYNVDHxT+Ex8Vw6gwkPNok0X3
HrvNcPJk/mBu0Ws3Sn5QU2r7vJ73kiuwcA1MBT84b0gOBO9WBEH1+09ajMAQFK2CfZXHPgvYmMdH
sqPkPzFwddMXEj9yptAbWWf18bqmR1+q9rpEdyTELY++7QKDpAkJNuFLeMQysS8tFIxEn9Q1Sq9J
7J5cvOtWH7V/god+4WW28OTn8shA+nO9hZwM109XfbRoIjjQpf2WrYggKJUN95/afQh6wTgrRIC+
BODCHeJDYN6L9EduZdqkAI27EDYlDErzcYcKzlwM6EaAWEYQ3PSJktpqARn3o6EfJ8fflyhXvgRV
WegLZBgx8Fz9Y5/7Z8xzIPIec68P+mOVLGy2W+QKpcadf7JrZ9M1ME6BEePoSQEMZaz5EdDtAKnx
BxVPPsA+EWCMCofcjMCH6LniqcwdgiNMI2RgwQFlnxY0LnIn0e3gAlMXwdnW7X8piCLFWhwLC2Nf
NRR6Mnsh6/4GyQERcA8PCc4/RVhu2/3P6nKNLEGCHGTT4DDxdVAgRSFMW9RfMffc2bJJ9knEymju
OD+kPxwgMIWG160gwgCw+AtA+AUjY5kj4Jm6wBS30p0EfhOVBNAdAWlZRA7AfRaR9olAL0cnrO8I
YO8jA4STvzgGGNclSSjhX4qDwckoyn7rhIBxZ3rhM8bEg+tJhTr1JSBTJE3Jnw9J7nvZJAuMcZFN
gOC0YAQIpAyhijtAMLjNRfCLdINFk0eBGwpCab/mYANzz1/CveU7QCoYjlcKBwtMQC55LVoDCvhN
1wBKC4d4p77tgEQyRmPiQbZmwY3LgzzAnpSAuM8EB7oZTOkkUQL47e3zACRoaWQBNLP0J+zGZAFy
H0CPBcJ8IsoBhh/7aqJBZhjOXij6pTKqUg+MIMQiUMhXlsU6pU/GynDqYLwJbhPXUE3IdaXfIftJ
bBSoubUZIOElM1wEDj8hTiDAYKHyR1P7Dvy/dOYDCP9iHltm/5p3qAPlDMkzPXiLIIAu+yRByNUH
CV4sgX0yUCrajWQg2yyi7wUEpWtAnGBcINoW9awTAzAQms4dWcfO+m6vEP/63Lu0aKRxixQP59rB
wiUwxUAR40AGkApQMkB3gqVFq0eqDDhkvkQWLoGpMqD8kZQK1R5KzulOcLPXghOmh5hUkFj7ouDS
aMxICogL0KFQFjqgl2hHyQVowhWACwjjW8E2ZZXxb5oPo1BaSuS5BSrcqUfDmj5k10zdAyeVH5Jc
6tq0CMYcOfgB0reSFl6FMNR1oVRKwwFGzsy+NEiRnVg/CITBRzocKSAFP+VjLwyPPZhTnrv95EfN
oo1nswzvPiTXUh7ehd4tP9z6GggOTjgCvMLhsGruptYPfF/A/Lv4AYWKF2+ndAA6yH5pUPzM9G6d
/sM2Ndx/SYXjBfYA+VbEnvi/0JuSIin8Y/tm3zY9AYTA+xQBkAAuLCBd+wtBDN0PYHm1TuQTsjPc
efJfnT7pv5f8v376qZIDBsnaKBfQOtHvGBMcSysXaLyJ/RbST99/MqSZ8FcgQAujIcZdDppEQ7j7
MISomi89DOZRCCFAaa5JduBs0gDGtBjCgYWH+9zJ5xU7Cjzw/IGNdg+sZYYCgB4fRH4R74XRX9F+
kvyiFJAqyYKAxaKdpzWR4eRdacYN+gmjL3fv9VMvBm8PvsxuyzqpZ1z2A75b2H6pb1YOT8XY77Zw
9yiNIPyXrY2Fij/flfVtflD+oID5R5X9cJlKlh8YWfIC1L88Kz/7ZJ+p3+tCf9knxttVwR9d99Hu
U6IeaAa1RHxuVwjYuBBCmB5IfKLaiugPx6p0Coj90OAOwpyi5NwiAYi7aigAhf4Cvl8QfvrRpzCG
VDC5j+fQv23bDirLcO7gngj84/UVKG+ppCvte1Ma4NDbEPiLuhu2rQHIJcM16Ep2s4cIdF+K/Epr
QHcrIcCRhr753bDu9mdNSYzinoL+gQwhk4KZotOPgVClgP195kSzDwbpGPNBCKFMedeLY2WTpHPy
k7e+rpc2FgJy7NCpXtkzpTn7wghGhOu5qbd1J12MFK6i4YVvYvFS9AGrbqHshFO+tA707Yb/REgS
7XP0hKLJ6Kozd9xbaV+eH4GKxBcCSFKBEvB4PiJ22ToZOMloCZoke9HrRPG9QqTr2T46HsGTSTEI
uO8iG2af1jP2eTHpiPj2W4rkR495Cf9RxonmW2jymVOe4NBT8kBhp67osuQOhu5zIZB9eQ5jxpOm
UJpAaegLj2hZ6vloB8l/w3mTy0XrDr0x1wE0H1T8Ccl9aeLQoTogHD04YHKRl+sXqzS/aXif7BVz
gwX7metJWwL4UNlyKh2UlW+d5od/xlDxyRxh+6TieWWcC7JPSBDBOT3XQdkX7DHuZk6C15NOlnRy
yq+4nuNsCt8JFYA0gCkOgnUxP46w4TkA7weyk1ZWRUyvEuztckwo+hfmN9vkX1adZGb5QADuuG0h
w9dNHkF4UwXs0yLFPpvXNY3w0O2KY00YQ5U4VY49k5fPhOwuf6zbeipPDI+9dLcjVdqH6+7ZsC8p
QZqEU95CKFyZ1zapv6IrjYHjC74BLsM2CD5N71H3y6RpCUCVf/bYd/iNe1gTv8KNAdOkDr/u7FL+
B82pFH28qEXLHD5jcK/0dnAlvu1VCF4I8eIEkdkrsmjfdei/44/mipFpMIom19vTRbSIwvkvaZgs
P4bzdLJ49w++PUAjlOGW+9d//Yl4HVVv2p+eL2dhPnj+Z/Lzv1zF/F+m/CLrWFr6QHijSj/GV2Ew
fedvruJ0upBpDKN4On/1x8XiZPMu3qX8q+3yUmgvrj5Rv9yLwiRIrkbL7INlMeuT4Db8608fvibR
VfBTaSV8MQ/DbGHkW//60/OUS2LzzSGnC75tURkWrCe6x2jceaS9KDElwxG30ySeheqt5BhQkSZ0
QCaveRIni1Hjw21YXVioryTJYDL2h3S+SIJJZR3ouWa4EGdxuvqdM9Jas3f+WW6C/sbdTo88ON1h
JBfYo1ZC+GdM1uU0WATDuPotAM3oJE+LEojH6MNCsWX1W9LS/fvO082ZCSoHsYuBC6cn30Djn6wE
CK/YZDrH4TyexYvgVl82EOV41mhY8ui+FFq9Pk5rTOg4GI6S8FK9sdwCWFx9+YcCXhhbpd3Tq3O7
xhcNgiS6vOQwNE7CxShMJsH0el7+WokjkRcldyol9GQjpVebvo6vvnaVRHzuJv0tlaEE449/XryO
LFJ+nbWhvqExSi/9SsjrWsMGjTAIpsG1JmiFFPKb2/Cd12Y3CcOp7LgaSpZQUNamAx+Hj9FVrMbJ
ZLgw+JgOexZE00XjFM2ZhA1eu3Ec3aUhVr4aOjsCAuQx/aZP02gRXjfOFsEi1K4DAst89AGvh8ZY
qY/QG69UffrjEvH5Xqu3zTZBaC5A/6nfKVPi1fh/3AXOLJI/3/39sNL8gm3ija3ILvEftxNicv4J
N2IyxAbUJGkNF/rDdBhPtEFrkM6b8WL+gNxXRyS7wXWMG04jXWLiMZsKzM00SafXkRpI3lUCjKbD
DkaBppxe+wEl2fWdWu9jOEsvJ9FVI/7awORpDGJ2T72qvLg4y6YvvhXexldJgMPVeP/7ajiBAxzH
JNY14Zum9Xcu1iC+jZNYU4HeW/rje4dlfTMNmHm60+c1Ugsv2yBRMdNtGASzsPE5TK41h1LKv0xH
3rqJLnHQtBMv9BGm424Pl7OFGkaWoVvDy27fpcEiRu5NGrspkRJNpggpuPFbJ9Ei0YeVkg3jYRej
KJ7p4lpS2qbjnnPtd4PbS31kKXk0HXk3uNQvobRjNx50VFEDr0ML6YuJ+J1X8PVBIDNo/q6D3///
Imxc/8P+fRwl2q0j+Wo+/GE4XWqnd0W86cfX4ii6rFoFGfm66cYdETNYjDTlQksu81XgfSurIL1r
TN/2GBdzGMyvgkSNJfKnXYcaOQ6W8WKhH4c3AwnfeYiPg0nwoMlgAH7q7Ve4N98/bGXQGm7xMYr0
quIVS1Wn+balSN9qOC/jMjIeOn4SKYmTrV4zOxHCw2Y69EmEIa6GyUatQ7Bno+pSHbCb+pr1D0Qu
LJub0XwepGq47K2FLth0LT5i5uvRHbj6zYc9C5dXo3AyqUQwpJDQ9I2L2PSrPAU96GsYPJyGw2Ci
BpJlpneJ+nH9TTyTwFHQOArjqXaeHakuNF+R21c5AEGgGY+bXge6t1aHGj2PdZcna41q/Kq//1vc
OI9vf//3LDh3mvz+/6ZXkZ7LyaqZTb/oPJ1GlXA/HT7M1/o8mD5V5ShFA+YDfxq+uuCC9TNdB5zu
cTQNGjvBXLMxKOUwH5xUZFQxkDMOStOX3iaoQbZW06+OsDybDvzbK4M+6x1sPGx0exlcPugSQ1L2
pgPnMvTs1f0WqkfTsTejpHGOZaQJUXJ65iN/uFyG2t4BqRLmLNCVvvBHArR598L8cUFNXJw8Am4a
2SxPQTQSmITyr7brwQEk6aXu7NSwf7zZMA0yCb0ZJJccPzVopmjVD+urWYKhaTTRw6FSwm58pnnb
4FqPRQk7oum4EgzYDEbBbaCFuQQoaDr0IFjeklrdn79KqwrM03j0yumow/PZim+RzTr4RNpPmL6r
Gnd1qE96nJh+A8nMao5UyLKMh02Da1KMqW7G1GH17wWgptQLZr6E1CqZvu8B57iyf2DjzMc9DhLR
2lVXsI5g8DHwrbmY5gv1mtlq1BH/PQWStogbHyvZaNhu1FetL+fybPRhtFjMM2l6Et5HugSRvmqm
+5l/y1F6pXu1NGsxH/s8YUevg+vs9c/jS+A6atBMFzg1XMtzbNR8fQacy3i+ShjShkp9r+l2fI6m
Vyx5NiNJ7uRSgZC3vjN1hMs2ibpE81Hjc5QMo5VC3qnjdnw6e/MbajjIm/E0qMRqHb+GcQegsq4C
/UjVEeQ5C3SrCDL/Go6PQEu2gfLhnKT6YakjgJRfYwyuxej3f5+Et0v1xnLRvHqiG0zgOOAbQi1e
IJXttcmhXAs0/rKTBNyzfyxPQihFa/Avfv+/E9IHYWMSNE6C+2A+Dxv/XPyvoJAdjb9sRfNZKgCd
gKRT49PZh+beh/3zfe19oLzo9vnXA5dHuQ8tgN7Vrqss+Dfs+hzqrHkS22W7/73PC92QiVpJY2gj
FU7FG1C0/wGwtQ9fh6SuIi6VfiTVuVlf2n94CvEGoht94Br01YfkFnyE5hPVcHs2g+lwgiE5H6mp
Z7v+7onMS0LeAnYfL4PprZ6xERYvU7Njc5RWN60GIbsJSESPHgivhem7gn24jK/1PasjvHaWRI2j
YDrWDsNrIH76w6lXIK46rKeOeN0eMJbGofzn7MNHtahyymD3Uj+uf9/2p9dEzStB13a7BgeLkfWt
a9cRjj8IZrpoaNfhzx8uk+HyqSrOiH6ZL3BeoXAYV1AUbWlVY3pB8kjjirFrOBiHwVMwHr1ekhru
9VFQCfbUgSg7FpP01RWR8kPTVcaNBQVYOcvStcl44GByHd3rHgwk7rUMHCyrd7oOY/EknOn5u7Zf
g7t6GuBPhJNVHmS7V8v441emStZ9wnQDT6mSi2azV17omxUc3wlVOIumw2CG2FDHITcnazgd56Mg
qhYHOHXYFufBTfR6pUkjqCmsr6bOg4hcuhont7FqkEQSxBCzsCrm6KCkvmv9d/70dBmuWI46IsSf
o3AxDW7VO2brUYeo218A950VF7E8OoW2dQS9DtNpMB+Rw8oj59o3UNBag9l8NiPcOFmukiU0yKjD
rjmOrq9xZbeD+aL8/q7/9uiEHp4pEN6y+89G0ZhqNBV3Kn8FRZ1UotUQUhN01TJoHIIvmvzn//nX
+Vh++hhdDzVhQ8UKRFI1uP7nEVjjJpg5HSj2TIpmKobPQmz5car2/J+3oiBe4uZEjV/AruuBKukR
4dQRrNqKx9cxIYzzYIz3F91qzgREZNRt17BTh0EaJdG4fApo6E5HU+G5Nl2306A5iZpXoyhozuep
Gi93LbLvqGHvz3CQV4xcg+w+CmaLUcUayZfmXdn9x8WDcilhGhAqv7/op/+WJDWp04S6PG3zati2
wXKW6HHYOu7JLt4KVX1JNNPet4500D4hUW3QOtBf+/MkCDUQB1y16lvWNzl41zs1SnaPhQ3UVEwc
xMl1ZQmEW8902MP0gUSpGid72zpwLEfhZTDVofrQ46ivWX9pfybhr0bJXrYOqNAvlNIn2qivi/PT
Hw5DnQXpddT4kARVmJcQRZtu29mSchM1jCxExrxkOuqnvC5X3rmxfRthw+lusVNHqvsLFgiIkKmm
TinzV7NZ/3D8GuJFqGGyRRH6G9NFOYkbHLp/mJMz0Uu5vTrk2i6VjdPGXhgNRyS6z9LLa9wgaDS0
KwnrUh3iGWDnpTLP1LpklwjuesniqN+tvwMfLtPGcTrXTqYw4zN6DRnP//Vx+2z74+ftrf/dkEMU
JtPGq3sAYQRN5mhF6vTouCzE7O9KnbIe3y4yTH+fvFROvWJqh7yRxPqjGHYmSH9dPtWgqj4QJAfG
ok6pnNx3bcz3MzwZv4z+rtIOy1RqbIaTYZTqsYEaLthmPGdhM/zFXpg8hcP4vpLsqANVwssHFfOw
DgzJZjoZQoii7WCnBrm/FUqOTtMndQj+/YRl0EV+HaU52/NFlbYHGi7jAzd4CsWHVAPJ7agDWbET
vaIwkYbRptdjJ0jicJUuepPf5zuDNzl8Qr1kJidquNG70SU11RVLUbonm67FLii66TxcqpHkhetQ
l7thguGiD1vHOkBrcxVqL1uDGB4kMdAg7fiCdVffsr5FspcSwE+0RYCr03zcfVIlFeEACWgN4y6C
if62dUARD8KkcsBo12H+sgeYrtSe6kY3/Q/MRz4KFveV01AH5uAoWozSqmlCDxvzFz6bxPfBuPrK
NazxUYRcB3SGvVsJA9UBazhKH0PgHWkyVEsg0geKX/Xj+jfvOJ5csyZqoGxcrwYvgERwUK3zrUFQ
EI1f6C9bRyLkG7Rv9I9Q67L+AoNpeAh0WVGHaj4Vj/RavV62bXW4hqdwRKaVutN2HWxoH2O0nH7x
snbOpmpZbnQVq5b1dDEeOJOagMN17G4dXsfZrBIrhlVQ7eT6B+3sPsChS7Qz4Tg1KLuzh/BaVx5Z
Py7jBX6IFgAYq8c4a3RlOvansYTjNfMHDkzzNS5Cb4fgDa5j3W2sAxP3WbiSOHcDuH/Vy8rVhrpa
/bj++ZAKEykqT/QDXYdXcwYOtXK362C+IfEdCkHVcSWa7LXriKnnYDOgUCGoPv3t2xRx1qCsDuN5
fK+tNo1XoKJ+17D942JdEIRDvWga6yq/vxzY/56cWziJnipX3PyWDGLwLVIrpVkZdSDYtieNs2By
T/WmlsWoo8hkF2arEOoF7Z1fs1qnP5wdAU97LbTCal0zO6OOCocTFjgJqMHVRn6T9fM7wwqn0ETp
AAPqHtS3fEt6lg/s9t81uCwX7k9Z9ZCuIASXXnumqh2x/TWejIuolBpPDmYXvQCza5+GZ22314PU
/F2r6o/b95y/3FTQWphUSIaywzq0vw4o2Saw4kqwoQ4rYDMJnnSGCOm+aHpIB4BdNdVUBzRsEE/i
Kl1fHUDG7SvKu3WlVAdR9Q616Fcj4VqsEPfV4VXvBJOxeA6rgtP+u/bV+/mm3ZSSIl051QJUBkWI
etKORtbg2fTACSwcbap5De2eZ36ST8MkVaNk2v99ofr+6n5K0urLOnXckM/4N0+QoWsbB22/moB9
6n9Vw4k/oVLIe44ABAhuY21z6gjGb5JBqTK41BH2EHEbK2yxZgLXUeu0Gaf34WKFGVMHsGsQC8vA
Xw5DfKTp8B9XSck6qv8zF1oAHpREi5Rf9T11BJMHcawMPm0fvBqc9IMggbJixT7UgVnbiW4iJXxE
etZRAbRDNE4wX6ozQxYhia6S16WJbzY5+E53qtDihJuXr0of63DXNoGErypxkCZepkqxePes8k9O
qdgLz00IpKq10uWlBnWJJ66FBeuAKO6FRHWLA5rN4fhqi+zKRP1OuxKAlcwXbi9+KBlXarzc+X/X
p3pf/SvSkKzqddrI+jA1ziG/ieDn1k2YOsLtB/GIvByS/MMinug44joquSQYTG4D+vbwq7ZUdTgS
h1Q0XBIV1geu4W4MRgkQRui+Vki+dh1wn9NgcruEafT1otfRPeY4EL7fCklJuw4GxZPwoTEIJiuC
wnVEyk+iCo1wHXHyz8GUAKBuptdBB3PCIuuj1qFRZIF/CwlWVtKXdUj802hxBY3PSqON/mfqFn3L
D3hfdJ0GM3gDZQorqOPrqTOaVMmVaxDo2Gdz6n9Wlw3XESjOqX32wgn8c//U+DCHf2pO78hMXcGw
JTWjjeugMUinI83+py2d+aacx2N8Pu2kOnWY6OcUs+tvWwcRwXlKorbysjWczC9sL3as2Dg76YLa
UbWuorbpzKd+XP/sf8FUW6EtnDqs8FeOoVMHlJ7yU7AXxTtrZhIQgToStgMpaRd2PSVx1CrLonuQ
Qfk+jQM90n4tihzfx338cfHo7oqelKaBiPJs5Ni9nQYs//X2j1BI/QDF1KqGmKazRGm8OCq04U1f
smx/ELB/N4xh49MEQB3UEB/TeYUnw6mDrPP89/+AwXsZlq8OLSzVj9+SV6uOy9+nHmRVt1PTQ1Se
jR1XZVWr1T/fLFd1drVsluWjsUIuFkL1akKU4F/+CwAA//8=</cx:binary>
              </cx:geoCache>
            </cx:geography>
          </cx:layoutPr>
          <cx:valueColors>
            <cx:minColor>
              <a:srgbClr val="7671E1"/>
            </cx:minColor>
            <cx:midColor>
              <a:srgbClr val="164BA2"/>
            </cx:midColor>
            <cx:maxColor>
              <a:srgbClr val="0D0A42"/>
            </cx:maxColor>
          </cx:valueColors>
          <cx:valueColorPositions count="3"/>
        </cx:series>
      </cx:plotAreaRegion>
    </cx:plotArea>
    <cx:legend pos="r" align="ctr"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Sheet7!$A$2:$A$202</cx:f>
        <cx:nf>Sheet7!$A$1</cx:nf>
        <cx:lvl ptCount="201" name="Country/Region">
          <cx:pt idx="0">Afghanistan</cx:pt>
          <cx:pt idx="1">Albania</cx:pt>
          <cx:pt idx="2">Algeria</cx:pt>
          <cx:pt idx="3">Andorra</cx:pt>
          <cx:pt idx="4">Angola</cx:pt>
          <cx:pt idx="5">Antarctica</cx:pt>
          <cx:pt idx="6">Antigua and Barbuda</cx:pt>
          <cx:pt idx="7">Argentina</cx:pt>
          <cx:pt idx="8">Armenia</cx:pt>
          <cx:pt idx="9">Australia</cx:pt>
          <cx:pt idx="10">Austria</cx:pt>
          <cx:pt idx="11">Azerbaijan</cx:pt>
          <cx:pt idx="12">Bahamas</cx:pt>
          <cx:pt idx="13">Bahrain</cx:pt>
          <cx:pt idx="14">Bangladesh</cx:pt>
          <cx:pt idx="15">Barbados</cx:pt>
          <cx:pt idx="16">Belarus</cx:pt>
          <cx:pt idx="17">Belgium</cx:pt>
          <cx:pt idx="18">Belize</cx:pt>
          <cx:pt idx="19">Benin</cx:pt>
          <cx:pt idx="20">Bhutan</cx:pt>
          <cx:pt idx="21">Bolivia</cx:pt>
          <cx:pt idx="22">Bosnia and Herzegovina</cx:pt>
          <cx:pt idx="23">Botswana</cx:pt>
          <cx:pt idx="24">Brazil</cx:pt>
          <cx:pt idx="25">Brunei</cx:pt>
          <cx:pt idx="26">Bulgaria</cx:pt>
          <cx:pt idx="27">Burkina Faso</cx:pt>
          <cx:pt idx="28">Burma</cx:pt>
          <cx:pt idx="29">Burundi</cx:pt>
          <cx:pt idx="30">Cabo Verde</cx:pt>
          <cx:pt idx="31">Cambodia</cx:pt>
          <cx:pt idx="32">Cameroon</cx:pt>
          <cx:pt idx="33">Canada</cx:pt>
          <cx:pt idx="34">Central African Republic</cx:pt>
          <cx:pt idx="35">Chad</cx:pt>
          <cx:pt idx="36">Chile</cx:pt>
          <cx:pt idx="37">China</cx:pt>
          <cx:pt idx="38">Colombia</cx:pt>
          <cx:pt idx="39">Comoros</cx:pt>
          <cx:pt idx="40">Congo (Brazzaville)</cx:pt>
          <cx:pt idx="41">Congo (Kinshasa)</cx:pt>
          <cx:pt idx="42">Costa Rica</cx:pt>
          <cx:pt idx="43">Cote d'Ivoire</cx:pt>
          <cx:pt idx="44">Croatia</cx:pt>
          <cx:pt idx="45">Cuba</cx:pt>
          <cx:pt idx="46">Cyprus</cx:pt>
          <cx:pt idx="47">Czechia</cx:pt>
          <cx:pt idx="48">Denmark</cx:pt>
          <cx:pt idx="49">Diamond Princess</cx:pt>
          <cx:pt idx="50">Djibouti</cx:pt>
          <cx:pt idx="51">Dominica</cx:pt>
          <cx:pt idx="52">Dominican Republic</cx:pt>
          <cx:pt idx="53">Ecuador</cx:pt>
          <cx:pt idx="54">Egypt</cx:pt>
          <cx:pt idx="55">El Salvador</cx:pt>
          <cx:pt idx="56">Equatorial Guinea</cx:pt>
          <cx:pt idx="57">Eritrea</cx:pt>
          <cx:pt idx="58">Estonia</cx:pt>
          <cx:pt idx="59">Eswatini</cx:pt>
          <cx:pt idx="60">Ethiopia</cx:pt>
          <cx:pt idx="61">Fiji</cx:pt>
          <cx:pt idx="62">Finland</cx:pt>
          <cx:pt idx="63">France</cx:pt>
          <cx:pt idx="64">Gabon</cx:pt>
          <cx:pt idx="65">Gambia</cx:pt>
          <cx:pt idx="66">Georgia</cx:pt>
          <cx:pt idx="67">Germany</cx:pt>
          <cx:pt idx="68">Ghana</cx:pt>
          <cx:pt idx="69">Greece</cx:pt>
          <cx:pt idx="70">Grenada</cx:pt>
          <cx:pt idx="71">Guatemala</cx:pt>
          <cx:pt idx="72">Guinea</cx:pt>
          <cx:pt idx="73">Guinea-Bissau</cx:pt>
          <cx:pt idx="74">Guyana</cx:pt>
          <cx:pt idx="75">Haiti</cx:pt>
          <cx:pt idx="76">Holy See</cx:pt>
          <cx:pt idx="77">Honduras</cx:pt>
          <cx:pt idx="78">Hungary</cx:pt>
          <cx:pt idx="79">Iceland</cx:pt>
          <cx:pt idx="80">India</cx:pt>
          <cx:pt idx="81">Indonesia</cx:pt>
          <cx:pt idx="82">Iran</cx:pt>
          <cx:pt idx="83">Iraq</cx:pt>
          <cx:pt idx="84">Ireland</cx:pt>
          <cx:pt idx="85">Israel</cx:pt>
          <cx:pt idx="86">Italy</cx:pt>
          <cx:pt idx="87">Jamaica</cx:pt>
          <cx:pt idx="88">Japan</cx:pt>
          <cx:pt idx="89">Jordan</cx:pt>
          <cx:pt idx="90">Kazakhstan</cx:pt>
          <cx:pt idx="91">Kenya</cx:pt>
          <cx:pt idx="92">Kiribati</cx:pt>
          <cx:pt idx="93">Korea, North</cx:pt>
          <cx:pt idx="94">Korea, South</cx:pt>
          <cx:pt idx="95">Kosovo</cx:pt>
          <cx:pt idx="96">Kuwait</cx:pt>
          <cx:pt idx="97">Kyrgyzstan</cx:pt>
          <cx:pt idx="98">Laos</cx:pt>
          <cx:pt idx="99">Latvia</cx:pt>
          <cx:pt idx="100">Lebanon</cx:pt>
          <cx:pt idx="101">Lesotho</cx:pt>
          <cx:pt idx="102">Liberia</cx:pt>
          <cx:pt idx="103">Libya</cx:pt>
          <cx:pt idx="104">Liechtenstein</cx:pt>
          <cx:pt idx="105">Lithuania</cx:pt>
          <cx:pt idx="106">Luxembourg</cx:pt>
          <cx:pt idx="107">Madagascar</cx:pt>
          <cx:pt idx="108">Malawi</cx:pt>
          <cx:pt idx="109">Malaysia</cx:pt>
          <cx:pt idx="110">Maldives</cx:pt>
          <cx:pt idx="111">Mali</cx:pt>
          <cx:pt idx="112">Malta</cx:pt>
          <cx:pt idx="113">Marshall Islands</cx:pt>
          <cx:pt idx="114">Mauritania</cx:pt>
          <cx:pt idx="115">Mauritius</cx:pt>
          <cx:pt idx="116">Mexico</cx:pt>
          <cx:pt idx="117">Micronesia</cx:pt>
          <cx:pt idx="118">Moldova</cx:pt>
          <cx:pt idx="119">Monaco</cx:pt>
          <cx:pt idx="120">Mongolia</cx:pt>
          <cx:pt idx="121">Montenegro</cx:pt>
          <cx:pt idx="122">Morocco</cx:pt>
          <cx:pt idx="123">Mozambique</cx:pt>
          <cx:pt idx="124">MS Zaandam</cx:pt>
          <cx:pt idx="125">Namibia</cx:pt>
          <cx:pt idx="126">Nauru</cx:pt>
          <cx:pt idx="127">Nepal</cx:pt>
          <cx:pt idx="128">Netherlands</cx:pt>
          <cx:pt idx="129">New Zealand</cx:pt>
          <cx:pt idx="130">Nicaragua</cx:pt>
          <cx:pt idx="131">Niger</cx:pt>
          <cx:pt idx="132">Nigeria</cx:pt>
          <cx:pt idx="133">North Macedonia</cx:pt>
          <cx:pt idx="134">Norway</cx:pt>
          <cx:pt idx="135">Oman</cx:pt>
          <cx:pt idx="136">Pakistan</cx:pt>
          <cx:pt idx="137">Palau</cx:pt>
          <cx:pt idx="138">Panama</cx:pt>
          <cx:pt idx="139">Papua New Guinea</cx:pt>
          <cx:pt idx="140">Paraguay</cx:pt>
          <cx:pt idx="141">Peru</cx:pt>
          <cx:pt idx="142">Philippines</cx:pt>
          <cx:pt idx="143">Poland</cx:pt>
          <cx:pt idx="144">Portugal</cx:pt>
          <cx:pt idx="145">Qatar</cx:pt>
          <cx:pt idx="146">Romania</cx:pt>
          <cx:pt idx="147">Russia</cx:pt>
          <cx:pt idx="148">Rwanda</cx:pt>
          <cx:pt idx="149">Saint Kitts and Nevis</cx:pt>
          <cx:pt idx="150">Saint Lucia</cx:pt>
          <cx:pt idx="151">Saint Vincent and the Grenadines</cx:pt>
          <cx:pt idx="152">Samoa</cx:pt>
          <cx:pt idx="153">San Marino</cx:pt>
          <cx:pt idx="154">Sao Tome and Principe</cx:pt>
          <cx:pt idx="155">Saudi Arabia</cx:pt>
          <cx:pt idx="156">Senegal</cx:pt>
          <cx:pt idx="157">Serbia</cx:pt>
          <cx:pt idx="158">Seychelles</cx:pt>
          <cx:pt idx="159">Sierra Leone</cx:pt>
          <cx:pt idx="160">Singapore</cx:pt>
          <cx:pt idx="161">Slovakia</cx:pt>
          <cx:pt idx="162">Slovenia</cx:pt>
          <cx:pt idx="163">Solomon Islands</cx:pt>
          <cx:pt idx="164">Somalia</cx:pt>
          <cx:pt idx="165">South Africa</cx:pt>
          <cx:pt idx="166">South Sudan</cx:pt>
          <cx:pt idx="167">Spain</cx:pt>
          <cx:pt idx="168">Sri Lanka</cx:pt>
          <cx:pt idx="169">Sudan</cx:pt>
          <cx:pt idx="170">Summer Olympics 2020</cx:pt>
          <cx:pt idx="171">Suriname</cx:pt>
          <cx:pt idx="172">Sweden</cx:pt>
          <cx:pt idx="173">Switzerland</cx:pt>
          <cx:pt idx="174">Syria</cx:pt>
          <cx:pt idx="175">Taiwan*</cx:pt>
          <cx:pt idx="176">Tajikistan</cx:pt>
          <cx:pt idx="177">Tanzania</cx:pt>
          <cx:pt idx="178">Thailand</cx:pt>
          <cx:pt idx="179">Timor-Leste</cx:pt>
          <cx:pt idx="180">Togo</cx:pt>
          <cx:pt idx="181">Tonga</cx:pt>
          <cx:pt idx="182">Trinidad and Tobago</cx:pt>
          <cx:pt idx="183">Tunisia</cx:pt>
          <cx:pt idx="184">Turkey</cx:pt>
          <cx:pt idx="185">Tuvalu</cx:pt>
          <cx:pt idx="186">Uganda</cx:pt>
          <cx:pt idx="187">Ukraine</cx:pt>
          <cx:pt idx="188">United Arab Emirates</cx:pt>
          <cx:pt idx="189">United Kingdom</cx:pt>
          <cx:pt idx="190">Uruguay</cx:pt>
          <cx:pt idx="191">US</cx:pt>
          <cx:pt idx="192">Uzbekistan</cx:pt>
          <cx:pt idx="193">Vanuatu</cx:pt>
          <cx:pt idx="194">Venezuela</cx:pt>
          <cx:pt idx="195">Vietnam</cx:pt>
          <cx:pt idx="196">West Bank and Gaza</cx:pt>
          <cx:pt idx="197">Winter Olympics 2022</cx:pt>
          <cx:pt idx="198">Yemen</cx:pt>
          <cx:pt idx="199">Zambia</cx:pt>
          <cx:pt idx="200">Zimbabwe</cx:pt>
        </cx:lvl>
      </cx:strDim>
      <cx:numDim type="colorVal">
        <cx:f>Sheet7!$B$2:$B$202</cx:f>
        <cx:nf>Sheet7!$B$1</cx:nf>
        <cx:lvl ptCount="201" formatCode="General" name="Death">
          <cx:pt idx="0">7796</cx:pt>
          <cx:pt idx="1">3589</cx:pt>
          <cx:pt idx="2">6879</cx:pt>
          <cx:pt idx="3">155</cx:pt>
          <cx:pt idx="4">1917</cx:pt>
          <cx:pt idx="5">0</cx:pt>
          <cx:pt idx="6">145</cx:pt>
          <cx:pt idx="7">129855</cx:pt>
          <cx:pt idx="8">8679</cx:pt>
          <cx:pt idx="9">5606</cx:pt>
          <cx:pt idx="10">20712</cx:pt>
          <cx:pt idx="11">9903</cx:pt>
          <cx:pt idx="12">833</cx:pt>
          <cx:pt idx="13">1520</cx:pt>
          <cx:pt idx="14">29351</cx:pt>
          <cx:pt idx="15">559</cx:pt>
          <cx:pt idx="16">7118</cx:pt>
          <cx:pt idx="17">32647</cx:pt>
          <cx:pt idx="18">683</cx:pt>
          <cx:pt idx="19">163</cx:pt>
          <cx:pt idx="20">21</cx:pt>
          <cx:pt idx="21">22232</cx:pt>
          <cx:pt idx="22">16119</cx:pt>
          <cx:pt idx="23">2787</cx:pt>
          <cx:pt idx="24">685750</cx:pt>
          <cx:pt idx="25">225</cx:pt>
          <cx:pt idx="26">37697</cx:pt>
          <cx:pt idx="27">387</cx:pt>
          <cx:pt idx="28">19455</cx:pt>
          <cx:pt idx="29">38</cx:pt>
          <cx:pt idx="30">410</cx:pt>
          <cx:pt idx="31">3056</cx:pt>
          <cx:pt idx="32">1935</cx:pt>
          <cx:pt idx="33">16742</cx:pt>
          <cx:pt idx="34">113</cx:pt>
          <cx:pt idx="35">193</cx:pt>
          <cx:pt idx="36">61046</cx:pt>
          <cx:pt idx="37">10106</cx:pt>
          <cx:pt idx="38">141769</cx:pt>
          <cx:pt idx="39">161</cx:pt>
          <cx:pt idx="40">386</cx:pt>
          <cx:pt idx="41">1442</cx:pt>
          <cx:pt idx="42">8933</cx:pt>
          <cx:pt idx="43">823</cx:pt>
          <cx:pt idx="44">16875</cx:pt>
          <cx:pt idx="45">8530</cx:pt>
          <cx:pt idx="46">1180</cx:pt>
          <cx:pt idx="47">41012</cx:pt>
          <cx:pt idx="48">7026</cx:pt>
          <cx:pt idx="49">13</cx:pt>
          <cx:pt idx="50">189</cx:pt>
          <cx:pt idx="51">68</cx:pt>
          <cx:pt idx="52">4384</cx:pt>
          <cx:pt idx="53">35887</cx:pt>
          <cx:pt idx="54">24797</cx:pt>
          <cx:pt idx="55">4229</cx:pt>
          <cx:pt idx="56">183</cx:pt>
          <cx:pt idx="57">103</cx:pt>
          <cx:pt idx="58">2667</cx:pt>
          <cx:pt idx="59">1422</cx:pt>
          <cx:pt idx="60">7572</cx:pt>
          <cx:pt idx="61">878</cx:pt>
          <cx:pt idx="62">5928</cx:pt>
          <cx:pt idx="63">151376</cx:pt>
          <cx:pt idx="64">306</cx:pt>
          <cx:pt idx="65">372</cx:pt>
          <cx:pt idx="66">16900</cx:pt>
          <cx:pt idx="67">149458</cx:pt>
          <cx:pt idx="68">1459</cx:pt>
          <cx:pt idx="69">33010</cx:pt>
          <cx:pt idx="70">237</cx:pt>
          <cx:pt idx="71">19757</cx:pt>
          <cx:pt idx="72">449</cx:pt>
          <cx:pt idx="73">175</cx:pt>
          <cx:pt idx="74">1281</cx:pt>
          <cx:pt idx="75">857</cx:pt>
          <cx:pt idx="76">0</cx:pt>
          <cx:pt idx="77">10992</cx:pt>
          <cx:pt idx="78">47457</cx:pt>
          <cx:pt idx="79">213</cx:pt>
          <cx:pt idx="80">528510</cx:pt>
          <cx:pt idx="81">157998</cx:pt>
          <cx:pt idx="82">144382</cx:pt>
          <cx:pt idx="83">25352</cx:pt>
          <cx:pt idx="84">7922</cx:pt>
          <cx:pt idx="85">11687</cx:pt>
          <cx:pt idx="86">176867</cx:pt>
          <cx:pt idx="87">3306</cx:pt>
          <cx:pt idx="88">44352</cx:pt>
          <cx:pt idx="89">14116</cx:pt>
          <cx:pt idx="90">19048</cx:pt>
          <cx:pt idx="91">5675</cx:pt>
          <cx:pt idx="92">13</cx:pt>
          <cx:pt idx="93">6</cx:pt>
          <cx:pt idx="94">28213</cx:pt>
          <cx:pt idx="95">3199</cx:pt>
          <cx:pt idx="96">2563</cx:pt>
          <cx:pt idx="97">2991</cx:pt>
          <cx:pt idx="98">758</cx:pt>
          <cx:pt idx="99">5981</cx:pt>
          <cx:pt idx="100">10670</cx:pt>
          <cx:pt idx="101">706</cx:pt>
          <cx:pt idx="102">294</cx:pt>
          <cx:pt idx="103">6437</cx:pt>
          <cx:pt idx="104">86</cx:pt>
          <cx:pt idx="105">9313</cx:pt>
          <cx:pt idx="106">1127</cx:pt>
          <cx:pt idx="107">1410</cx:pt>
          <cx:pt idx="108">2680</cx:pt>
          <cx:pt idx="109">36348</cx:pt>
          <cx:pt idx="110">308</cx:pt>
          <cx:pt idx="111">741</cx:pt>
          <cx:pt idx="112">804</cx:pt>
          <cx:pt idx="113">17</cx:pt>
          <cx:pt idx="114">994</cx:pt>
          <cx:pt idx="115">1024</cx:pt>
          <cx:pt idx="116">330043</cx:pt>
          <cx:pt idx="117">31</cx:pt>
          <cx:pt idx="118">11821</cx:pt>
          <cx:pt idx="119">63</cx:pt>
          <cx:pt idx="120">2131</cx:pt>
          <cx:pt idx="121">2781</cx:pt>
          <cx:pt idx="122">16278</cx:pt>
          <cx:pt idx="123">2222</cx:pt>
          <cx:pt idx="124">2</cx:pt>
          <cx:pt idx="125">4080</cx:pt>
          <cx:pt idx="126">1</cx:pt>
          <cx:pt idx="127">12017</cx:pt>
          <cx:pt idx="128">22637</cx:pt>
          <cx:pt idx="129">1972</cx:pt>
          <cx:pt idx="130">245</cx:pt>
          <cx:pt idx="131">313</cx:pt>
          <cx:pt idx="132">3155</cx:pt>
          <cx:pt idx="133">9527</cx:pt>
          <cx:pt idx="134">4065</cx:pt>
          <cx:pt idx="135">4628</cx:pt>
          <cx:pt idx="136">30612</cx:pt>
          <cx:pt idx="137">6</cx:pt>
          <cx:pt idx="138">8490</cx:pt>
          <cx:pt idx="139">664</cx:pt>
          <cx:pt idx="140">19583</cx:pt>
          <cx:pt idx="141">216473</cx:pt>
          <cx:pt idx="142">62759</cx:pt>
          <cx:pt idx="143">117456</cx:pt>
          <cx:pt idx="144">24991</cx:pt>
          <cx:pt idx="145">682</cx:pt>
          <cx:pt idx="146">66972</cx:pt>
          <cx:pt idx="147">378840</cx:pt>
          <cx:pt idx="148">1466</cx:pt>
          <cx:pt idx="149">46</cx:pt>
          <cx:pt idx="150">393</cx:pt>
          <cx:pt idx="151">116</cx:pt>
          <cx:pt idx="152">29</cx:pt>
          <cx:pt idx="153">118</cx:pt>
          <cx:pt idx="154">77</cx:pt>
          <cx:pt idx="155">9341</cx:pt>
          <cx:pt idx="156">1988</cx:pt>
          <cx:pt idx="157">16940</cx:pt>
          <cx:pt idx="158">169</cx:pt>
          <cx:pt idx="159">126</cx:pt>
          <cx:pt idx="160">1610</cx:pt>
          <cx:pt idx="161">20446</cx:pt>
          <cx:pt idx="162">6810</cx:pt>
          <cx:pt idx="163">153</cx:pt>
          <cx:pt idx="164">1361</cx:pt>
          <cx:pt idx="165">102169</cx:pt>
          <cx:pt idx="166">138</cx:pt>
          <cx:pt idx="167">114009</cx:pt>
          <cx:pt idx="168">16754</cx:pt>
          <cx:pt idx="169">4961</cx:pt>
          <cx:pt idx="170">0</cx:pt>
          <cx:pt idx="171">1385</cx:pt>
          <cx:pt idx="172">20178</cx:pt>
          <cx:pt idx="173">13998</cx:pt>
          <cx:pt idx="174">3163</cx:pt>
          <cx:pt idx="175">10794</cx:pt>
          <cx:pt idx="176">125</cx:pt>
          <cx:pt idx="177">845</cx:pt>
          <cx:pt idx="178">32718</cx:pt>
          <cx:pt idx="179">138</cx:pt>
          <cx:pt idx="180">284</cx:pt>
          <cx:pt idx="181">12</cx:pt>
          <cx:pt idx="182">4195</cx:pt>
          <cx:pt idx="183">29246</cx:pt>
          <cx:pt idx="184">101139</cx:pt>
          <cx:pt idx="185">0</cx:pt>
          <cx:pt idx="186">3630</cx:pt>
          <cx:pt idx="187">116867</cx:pt>
          <cx:pt idx="188">2343</cx:pt>
          <cx:pt idx="189">206532</cx:pt>
          <cx:pt idx="190">7473</cx:pt>
          <cx:pt idx="191">1056409</cx:pt>
          <cx:pt idx="192">1637</cx:pt>
          <cx:pt idx="193">14</cx:pt>
          <cx:pt idx="194">5814</cx:pt>
          <cx:pt idx="195">43146</cx:pt>
          <cx:pt idx="196">5707</cx:pt>
          <cx:pt idx="197">0</cx:pt>
          <cx:pt idx="198">2157</cx:pt>
          <cx:pt idx="199">4017</cx:pt>
          <cx:pt idx="200">5599</cx:pt>
        </cx:lvl>
      </cx:numDim>
    </cx:data>
  </cx:chartData>
  <cx:chart>
    <cx:plotArea>
      <cx:plotAreaRegion>
        <cx:series layoutId="regionMap" uniqueId="{AF8C13D3-5EA8-4E6A-AFB8-0F43283FBE0C}">
          <cx:tx>
            <cx:txData>
              <cx:f>Sheet7!$B$1</cx:f>
              <cx:v>Death</cx:v>
            </cx:txData>
          </cx:tx>
          <cx:dataId val="0"/>
          <cx:layoutPr>
            <cx:regionLabelLayout val="bestFitOnly"/>
            <cx:geography cultureLanguage="en-US" cultureRegion="NG" attribution="Powered by Bing">
              <cx:geoCache provider="{E9337A44-BEBE-4D9F-B70C-5C5E7DAFC167}">
                <cx:binary>7H1Jc+NIsuZfkeXlzRtrsrAvbV1tJoIUpdRSSlGZtVxoSAlJQiIJCtxE/p13msPc3nFu9cfmCwAB
Ao6AQLXQRsxYocy6qiMYguPzCA8PD1/+8fD694eJ54Ynr9PJbPH3h9efP42Xy/nff/pp8TD2pu6i
PfUfwmAR/Fi2H4LpT8GPH/6D99Nj6G782egnRZK1nx7Gbrj0Xj/98x/4ayMvuAoe3KUfzL6svHB7
5y1Wk+XijT5h18lDsJot2fAR/tLPn+79aRC2rrzF0vt04s2W/nJ7v517P3/K/e7TyU/0rxXefDIB
ccvVI8a2rLZpW4qiq3byWJ9OJsFslPTLit62NctWZIW/9MadYuCB1ES0uI+PobdYnCT/JoNz5JM+
fxE4MQpOwMi9v4q+76c8yv/8B2nAF5OWDCMoPFVdlA+ns6UbPiz9B5cjUgMbTLutSYYqy5ImRY+R
Y4PUVmXNVmVJjnslSeYvj9lxGFFibmTHEmZkuzCvCKiFhn8r7r3FMpj5NYKuW23DUg1D0aR47ps5
zDHzLdU0bVM2YtAJ5AfQI8Y7HUjATtvprO/1GjDrwxGTObMa8W+pWtu2Dc22ZCEDWgb6DVOxdM4B
lUz6Q2gS8+B0P5RwIdND+XB61wA+/BiN3Zm/WLozDsbHxY+qtk3DkiRdNUQrwTDaigouSLISd+v8
1YnwOYymEk5kB1NeZPsK3Dg7Pjd6Dyv3MQg5HB/nREtuq6ptGoYNdkQPpE5mP25ho4DIApsUJe2P
lYGYFwdQJOZDOpDwIG2n+Pec4+PfCVczz68Pfq2t2YasSjZXh/LbsCxrbUOxLVOXoSZlYa8mRIw6
H0dA580U887N8TE/nYy8sM59WLHabCorbFbHT27KK9gkbNtSpUx3FvoD6BFjnw4k4KftFP3uH01A
/zvEf427sCa3Zcx2Tbfzmr8itSVDl7AvJELfzs/400klIWWwJwMLsCftFPbTRij9EPNhnbArbV3T
Aa2upnI8I+fltm7qmmJKEEC5yT6rpKMEdT6Qos7bC6h3GzDZZ6NgUiPoLVluW6apY1KLUTfbumHL
iqbIqSTKo19FTxn48bgC9nFzAfpfjg/9mT+buLNHPvs+rtlAmddlG+CrdjzhyWkLOqalmIamESX/
AELEoKcDCeppO4X97OL4sPdeVu4ywPY6Oemv/JlX4+SX29BsZFORoL1nJY0EvpiSqukE+HeRImaB
4E8QZgh+QdnS/3J8tjhhAJNZjczQ9LasSQqb8kLxb7Q1xZJVzU60fGJ9O4AeMUfSgYQPaTtF/7wB
Z95BMAmmwezkYsFE0qI+mdSyoc5D71T0xOomYQ1k14YhtWF7YFa5mE0yf3d82HoHYWJ2FP4AYUuh
n7Jn0Dn+4jjzn2o8grVkE3Y33ZJNHISjJ6+XyqYJq5CmgSPJJp3nSRU1YkbEowj6cSOF/Ozz8SGH
XdYfrdwTLIeTjht+Xz3WKJvAAMmE2c008lt0y5BxWWArmmon2hPZMd5JlZgTwj9CGCP8DeXTaf/4
fPrDn353v2/qvLCRrbam65qtW3lZpdhtUzMsTaYK1CE0iFmxH0nw33dQ0P/49figD9zZybUb+rOA
S4aPa6+a2rZVS9FtORE6RCgpbc1QFUgljb8z2SEOokUMf/Y7CAOyXZQFg+vjs4DJJBhGa9yqZbUt
65KkJpInugDL7NQt3W7rii6pisRNd3lGHEKRmA37kYQJ+w7Kgk4DduW++z2o8YqgJbUt7MaJthrp
rOQcgfMFfoEfiA3TlfSI0U+GEeiTVop7//T4U/927E/8+RxntzpnP7uFN3FDbIqPC4qM84IMAyq9
Fz6QGjH2ucGEA7k+yofb8+Pz4TScevUaSiVcktkGjgvJFpDXjjRcDZi4msFlcnyio8pRNT1iLqQf
QjiQtlP0TxuwATg4sMFnhsvgj2/ALVlpK5IGU4W6v47PbACAX7FUxdYMqKjsAXeyprsDCBLDnw4k
8KftFP7LBsB/ulosQ3dSp8WiBX8IHApkSTWg42SQh5UCt2aSbFl7xmSRP4gWMfaZoQT9TA/F//Tr
8YXP/djDuWzswnuMT8OPLwFFa5uY/dD98wxomfEFmq5qiXsQmfsHUiPmQW4w4UKuj/KhMzg+Hzqr
8Bk+Kydn7qLGwwBEkQQ7tmRaeRUIl/eGZUm4Pk5WAt2NDyVHzIn8aMKKfGeBFw3wlRgEq+X4ZABT
RY1qKWxFuBbW4B0Xb7oSDKUZ2YRDMZwlTOzIBcvdQcSIGZH7EsKHXB9lw6ABS+J05+Fs5j/VyQUN
/om2amDiJ5tv/nSsmW3TMnE608VHg8NIEvMiO5awIttFOXHahKt8tknXuUUDZ90yJRPW6twqgNcK
1odtwayaXjYUdui3CSkBn38BRZ63F2C/b8Ce8Ne+zHzEj+rL2/EmI381rU830qU2O3nphrVX/zP7
AM5mhgxHUuzOwsPZAfSIV0A6kKyAtJ2ugE6vESsgdP0ad2HFgHFOh9+EoceHr7z8B3Ogm2o4Nyfw
q5zxsZEUmnIVPSXo84EUfd5eQL8BhomOOxtN3EdvMeYo1HA0UOHXomH/TeM4chuALbUV3VBMy2Y2
PDzgT3YDOIykMh7sP6fAhn1XgRPd46+Da5yQORAf54FstFVY51TmTRE9UDkzIqgF+wX0UAQb4PSW
Bb+KCjHs8SgCeNxIob5ugP9cZzUZ4UqmxltKTWmbuCXWcRccw000fx0+63BflOW9SppF/RCCxMjv
RxL09x2UA53+8Sf71xEui2vEHx6Kqqrq+ROwikkOM7Ru64mmSSR9NRFizPk4gjhvpnh/bQDeHVif
a9xi2fWWreIOIDlCMcfQjHQB7rqlQQNKZA8971ZSI8Y9GUZgT1op6p0GOEYMfA9uuidXXjDzuJj9
uGhHoBiEjJralqkBjrmV4geKYRF33UPJEaOfH02YkO+kvBg0QeZ7EzdcLepjg67CZ1rGKmDG/ezk
h/0TRlFcwKM9J+SrKRAjD/U9Jp2AnrZTvDu/H1/Cgzh/V+Oshx8QNHYYlZlawx6i0FiIHZZs3Idx
rb+IfgU9peBH44rYR80F6Btgyun6LhwUH09u4XXygFBnPg3LRA85fFeFIMcR5BFaNLicRid3xqta
QwMVs81cijQm2TJLDicKGF1xH8fDF4jgqyajhPcJ+ZT3SXOB9w2wJ/UmJwN3sq43DhDuLqbKlhYR
dS0sOgsxsboBzTd6yKI7kBox+rnBhAW5PsqHwbcGiL9g4q/rPGEwT1QJFiXD1pP4ZDu3BqL4ZESL
KAaOHrltp5oSMf4dPpBgn7ZT3DsNiBTpLTbwjZ/VeJJuwZ4Ec4VmIQ4zh7iK6FjbZlEMdNYfQIMY
8j31BPN9BwV90IANpzfazpd81pXtMvksGW+lAWGAIxpBg1upaKvHNRrMSzKu+ONedsuWnfCV1JRg
H38EBT5upaj3+scXMQ4SowQn/6MTurudu/YnE+8/ORAf5wE87EzF0ODDwlEmCpes4xgi27IOJ8fo
gT6W5cKdN199n/gPJ8GPkyUcECJq+U9E9Im5UvJnCJdKfkW55jSAa51gAUewyFf+3At33ihY15rH
Aq5HMgsojJx/MzoStg94CMhwmMe+kWXU+wkSc6rs7xBWlf2M8qpzevwV1gmWEOW1ZhlR4DlsIJzE
0vf+SRkuwatGtxHsUIh/O4SUMr7wjyhwgncUsP/1+Ng77vR78FinBgVHGRhgEVyl5I2zODi0bdnU
Ie3I0jiEBjHo+5EE9H0HBf2yAbdBt0G4XI3cCZcQIjn9vpReKnxeLAQwI8w5pzy1WNyUhZmeJrdA
f1YsHUKKGPv9SIL9voNif9uAkxvbx/0akW/J8IOJHuKG1ILlKt6zzUQGEQWqmhIx8HwcgZ03U9A7
d8eXMr3l2A/mtUoZ3G7KzPndzksZFWZbHT0WS23EHqIvHUKJGPb9SAL8voNC32vAfL9YhK5X43xX
ERPCkiVgY41tEbhWzuys8Au2dIQtpOosuQyqJkeMPh9HsOfNFPmLBpjCHQSF1GiZbeEgbCKaXzWV
5HYT22gG+ZaJg7KMTBeySuxylYSIIU+GEcSTVgq40wDA4Q47dfn29vE9FfE1sDkgbwic67goyeBt
4/gsI2WXCt/f6CGoX2/d2dQN36JHjHs6kCCftlPsrxsQfOAES+/k8T8u1oEf1jjpob5Ytom7CJ6P
iKg3OmxGJstjxJ2vibhx/vzvA+kS84KOJyyh3ZQzzsXx916sitXs0X9rHr5P12ypiDtDML4tJdZo
Oy+IYDiyERYL1zCdvzRx+aqmRMyF9BMI/Gk7xb3TANwdqNkIxzk5/REibezshBtPOCYfF1CwVKsK
i4zimy10nYyAksEHpNlUYDnl74z58K9QJmZM+V8inCr/IWWdc3b8JeMgjPbkmxc+1ijJYMiT4IuN
REhJvE6eWS1YLGD9NmC0EKehcty5V01TCZsyYyljMl0FVjTgggcHeS8M6gxqhlswJBPOCDy1YF6B
jWLOkYoEYbdk1RxASRn8/BsK4POOAvRN2NJhkqvTecxA9jvmymTCZTV68sC3oFBB1bIl5CWPFSqN
MqCKnjL443EF8OPmAvSnDRBAY/eRf/zH9wl2h4CATVlFIGf05EUP9glJxt0yU7N4d9ZE5FQQU4J6
NIpiHjVSxO+7TUC81usBFYcD3VZN2dbiuZ5XkRBQC0dWFU5NVF8dV5BRBnY0rIB21Erhdm6OD/cN
LKBjJGx58B7rze+OzKZQiHQky9lvoxmdCGc6pJBCrFTiE89U1+xcfwddYk4U/gDhSaGfcuf68vjc
cVjute91muu0NpP52HLzd/stE4l+JYslvUt0WHKIPoQSMSP2IwkH9h0UeqcBjhVnoQtnMj4pPy77
NWyqzKlCx3ktevIHaKQwQk4pE86ViZgi66GaHDH6fBzBnjdT5M8aYKNO7vkv/dli7C7c/6yPB4gC
wTkM/nS85AE9MCOQR4FHEdsu4oe/Oz6vdb1p8BDC3+YhPUR+8Lq/+i8SxlUPoCx1GrCpf919955r
LpuADQaHbuiwSXZI4q9hIGeYrlg46kG7ze4sh9EiXk3ZsYQx2S7Kgq8N8FlyAlStOLmrtXAO7Bps
/8b1frJcsGlk9viWBd8MW5d1ZFqNFVpcEWVZcRhNYlZkxxJWZLsoK5wmCLjVd5cD8fGNBfYKCU55
Ks/BQNZBy8I9kYqL57TOC93ZK6gpgT8aRYGPGguQfz2+InXjwScrrDmBrY64H425URiJS1hep8Jh
T0HKKtj9OLPjXeRAWsS45wYT+HN9lAs3DbgXcrbzWkNSWAkjS8G9j5gBKKwjw/qtSryCEY7bOfFT
SY6YB/wzCPy8mSLv/H78+e/svIdxrecIJDxVbRQmwv9GT96GBEuHCnM3aukQyKvpKMGcD6Sg8/YC
6g3Yc7seu3h85hB8XNbrBm4aNFwl8BzAeQMSqhPJtmTgMiLZj8l+ewA9YvTTgQT9tJ2i323A4bn7
5H9H1iO/PvhZpCEkCmR6os/k4UdQtAVHRlQSTOAnmuchBJXgn34KZUDaUeDA5+NLnV7oL8Naqygg
EyfLQ6uwPTWjaaq4nsZj4A5aqGgeQIgY+HQgwT1tp7D3GqBfDpBeZHlytXqoU+DjOgYZmCUNMzw1
Tmc40EKyfjg9YivOJOjMbrYHEiVmQ24wYUWuj7Ljyjn+KugGUwTo1FmwFLsr4kFY2rW8AGI54pGi
EDfRSuKGQVTPQ0gRc2A/ksC/76DYdxtwdcap+3fc+rPrGhtpgZWCqy8cUSUceWGaSJdKdim8j6i3
+ZH9sBLOZH9S4FEDLK19eL7XLKmYSYjVFknhz0oqtnqQCwbZHIhbDEuoWU2MmB/ZsYQP2S6Kf78B
a6TvBeGoTgZAD4KCBHcwHiqV36yRzV+XoEKlpzaipR5Aj5gH6UDCgLS9gH7v+LvDmffowaTsPZ4M
lvjXghmUr1nJc6Qwr5MpRhu3O7B7KxnlNLMqZNRjxoKBOVUlq+JfJ1DMpaq/R5hX9XPK07NGrCj4
v8629R08dBlbjQpvbxaxk+UadhoLKf8j5/vsFtP3KikQcycdSNiQtlO8uw1YQ5/deZ0JVeEzgDzP
yKln8nN0HnR22jBx1qBulZVkiCFPhhHAk1YK9+fb44usPmpgu/VNbuSPgZ8R8sdzyQR3o8wcR15n
5lcJUyo5TleSIYY7GUbgTlop3P3z48N946Pkb31ws8BYFZOXVCKE7QjWPGQx5A+OFlmJUkmFGO1k
GEE7aaVo3zRAlvRDz6vz3h9xUDKu/WENTQ4DeWUItzfsmhL5OakWVEmHGHBOP0GcN1PI+w2wV4C2
KofC9znGI/IVsTeSamaqJ2clCo7JKNaCkxsP9i9iX0VQKfhCF8f0CwvwN+Byvo+ip97UrbPUL3N0
tHWYokm1ihYyF6k6S5JtJx4WVKYfQksJ9vuhdO7vewr43x9fvt9iN60zXMqKSv3CKpFYoUlpcXYh
DE8vOOZBdYweovBX0yNmAB9H0OfNFPrb0+NDX3uVX5ZFBBmJcN1OdBh0sKgDy+ShOvndtZoQMeZ8
HMGcN1PM+w3wOL11QxfVM2s8HbGQDVVGHjzcOMYzmphFcbZlHo/wsCPXkYfQIgZ+P5JAv++g4N/+
3pQJ3+r4i4W74lPw4/eSbMMF8siQmkQU5I+pLdRAYHW5FJyp+EtjX4h4oh5Aj5gLZDhhBeml/Oj/
2gR+IDi1xrMUgr412QQvGNzsyWubLawEZDFCqUCu55MLgv6qip4yRsTjChyImwvQN2ApnLt+rXfD
NnRO7LiwGuRFPzyrmcqDAqbJ2iBLoJIOMeLJMAJ40krxPm+AmnMeTLYnA8/jAuDjUgceoDYOVlGl
9kjXySMPoaQhbbPFAsejh5xovzFHXsSDOv7yzc1IjH9+NGFDvpNy41sDNJ9zJExdhXUWSIOMh/M0
syzgNJU9bVkIwYFbO2RRIpTApqxl4RBSxDzYjyT47zso9ucN0IB+9RZLFKib1egYhJQUrA4XXG3z
Al9FIn44ReDmPhH45KR7ECli8DNDCfqZnmOXujlfzVD54M3l/T7TAqo8QdOEsZJHCOAAm5nsuBPW
ZEW2kHglOX2RuV5Njxjt9EMI1ml7YaJ/Pb52c/GATN6zRw7BxyW+wRw+VTidwxocPVoO/RbKs+vM
Ix0GtVjkk+l+AEFi+NOBBP60ncJ/MWgA/Mg2UaNuqTBFRkE2CXV/hs1MfRMWZEM1kOgvCW4les5F
FTUlyMfDKO5xawH1Bkh3fGfdd7dITgpxg8vZRKawf+UmvozNFzo/dll6J3UQNaXI8w8pos97Chzo
NmDeI3SvPpmDqiqGZkKR5LM+D72ODJYIAdARgyHUMi8qiCnBPhpFYY8aC4jfHR/xKx/u5Utvtlh6
dZZdYZsttlM4Hea1GpRjwRaMqiBEkzyYDDHoZDhBn/RSNlxdHJ8NmGsvNU58BBbhOIu4IUjyjKBn
GXdZoKpRUtCyigox+PEognncSKG++NIEqGtWbZCkEknOcAnOE+Xmp3wrukaE+RglzOKHmDIvwkqC
yoBPBhawT9oL8PcaAP/SndSp1cMlDalodInrjXJuxjPzJpP+lpWcYNGdPcFeVFFTgnw8jOIetxZQ
b4AJ5zPuqep1ZIbTGcubhUQRiWqTw71lmkynBPCorRU90PezwB9AkBj6dCABP22n8H9ugFvZ5yCs
tXw3jAZI3IqCxXL+EAv/JxtGYgXu/PEDUZRDvZKOEtCTcRTzpLkAeQN8k+/dJ7/uwHWWGVdBzLSK
jJXRkxc2JsvrqhuoepKo++SK/DCSxBzIjiVcyHZRTtw3IJbo0t25z2PEsNeo2mvYVCUE0+laYk7I
G5ANo40dmWUQSNYBOdEeRpKYE9mxhBPZLsqJywZENV56s63LJcLHbTpyW0OKIHiL8y0gf77CaoFh
U0Wh0cSiRnT+SmpK8I8/gkIftxZQb4DG85dPeLi980Z+MPv50/+LPuGXfuh/x41TnQsHJdVl5PHj
RUnz+0hL1pn2hILISG/G95nsNn4IRSWLJ/0Wun7SjsISasDx+DJAMOrfTqLMX1Vs+PfVCEyoGCA0
eVxFxeE1pKCzwZ8Ljkfc+po/PsqoJBhlAYEthb809sCI6DiJiOIdIpkungi5wWQu5PoK06EBRqvL
YBGsg7c++p1XQ0iracmGyrwb4yd3mFGg11mwz7JK8cLlWEmOmAf8Mwj8vPnYN3CXqw0cLepDGUmt
FUg0GKa4NTyHMkyGLIeaZsLHJXqoulBJTgnKyTiKctJcmN+/Ht9G8nXms7Ay5FEbPQbT+jgASxUS
akqIgNkH22fMg0iypiP8T+aCqFD543C6xKyg4wlLaDdlTb9zfNZcbsPRdlfzYQY14SU4diEoPJ75
+UO9qcE1FWYUifsF08PMQSSJOZL9HMKNbBflxGX/+Jy4coNFfUsD988ohc04II4cY9lm4YiKdFw4
5GR1sSoyxLjHowjicSPF+ur0+FhfBzP3oc4NNyrTixREfCsgMx6uGNgJNDu5j6YViKrJEaPOxxHc
eTNF/to5PvJX7rLW4rzIQ2ShsFxUXS7SZeBnkdkCUNXPVkxEf3AnmMJsryJHjDz/DII8b6bIX31r
APLed3dWZ9Z8JDWzkaNUlgyAmsEcnl6Wrassn34s/inm1YSUgM4HUtR5ewH2Bmywg0mw9lB3lEtZ
0ZHmndq90UZBCOiV3PMLimUG/tj7ET6OtObTIZSIgd+PJMjvOyj0g4smzPhFsBzXKOZbUPkRzAeJ
YuQtHIqFJHOonIxcHyVTvpISMfJXXjKQAJ+2U9yvBsfH/cab11nIEuAif4qtIHg1N9Etpv0bqA/B
vcDIPXQlGWLIk2EE8KSVwn3TgCD4K/+7F9YpYPQ2nCpsE4XjYvOAhLvOjIBpMfc63YKDb8ZOnlMh
qwkSQ59+CQE/bafwXzXAeDPAqdadw6BXn4RH7ix4cuEugjMgL21YqQhcBuGyVCE2hYNoEWOfGUrQ
z/RQ/AdNODf53+u8BFKgUCoqi4IX2hRwroLbqYEDrNgBA1P1bWrE6CfDCPJJK0X96vfjy/grfzle
ubXqNTrL1GrAmKMk0BJVHuJeQnUUE4nORFbLgygqQz/9mAIH0p4CFxrgBnO1evVQrHsVjuoTPhry
6cJmiQmelIfI77rI+8oyN+G2OtkcIJtywv8gkkr4kBlLGZHpKnDi6/HXwzXqYo3cxcPb1T3fp+iz
IAIbfID9Mn/CQgUP7A6GBj1UuBQOI0bMg+xYwoNsF+XBdQN2glsvXPHJ+PFjVgsbAbR5JPvhfo5E
DTJRvg+B3LqCeO/oQX92JVSRI8Y/HkWQjxsp5re9Jsz7ibvx+YfXgDqyuyqGZSrIXZzO7YzyyYwO
SKNuI/ur8KR1jewhb9Mjhp2PI8DzZgr99a/NgH5ba2Y+1JuUUEcgtZUJYjvgowfNxyBHLQZTFSnl
uMcjBcjHHQXsG6D+4IMf/bVXo8EekTWQ8ybzLUo2Vimv/5jMCR7bblrGXuerLr4+P4SkUh4kH1Pk
QdJR4EEDDJp/1JytleWGwH2hDf0+jzw8FhB8AJ9rFlCflfDVFIgB5+MI3LyZgv1HAzx+MbuWNdow
mY2YZQG1uDKv5kwM4ATurlj0KtqziFeSIQY8GUbwTlop3NcNUOyv3RAlxyaTk4tFzaViUCEaN7NM
gU8egrwJV2wFxmMpqQxK1Pv3EFbGC/ppBbbQHxQ4dN6E3XeFmgL1noDhmKPgMgvZ4rC/ZpQeWNxY
slyUg+OqKARUflkcQkwZP/ZjC5zYdxV4cNcUHvirOrdhxgMLdflKCpvAk1GHZVTWNV4uVMSJCpLe
YkQ0VMiHqKfAhiacfZFaB9VlOBAfPwSgJCsi0Fi2lMQGl7d/oiq0jixaCFpIjghUG62mp4QDfCDF
n7cX0G/Czuy9+nX6MrA8oLjMspEWPT5h5e0/LVmCW5WEczH+4SxPNNBKSkpgT8ZR1JPmAui/HV/y
3Hibkz88nHrqzCnRQhohFugE4BNH6rweKiOBE0QTCm7QFK0HkiOGPzeY8CDXRxlx04AQkOtg8his
a9RM4bYJP3YF+fsS+0Le9IbLSA0RUbgE3oum3E5cTY+YC+mHEA6k7RT96+7xlwE8jUbBpM67R5g2
McWh6uDGN3pw5MpoQuzqC/UcEB/LjW5EBB1AUBn+/FMKDOAdBQ40IMcHOIBsB94orNHNAVUzoIFa
5t5rKs8DaKNs/02d3bBC8kvgEJJKuZB+TpEPaVeBE02whAZh8FDnRsyCYk3FgoOV0L+8hZgaFC6B
wYi7WRX4UElQGROSgQUOJO0F+E+bIIp2zB70svL4bPy4HtpCEi3UT4I9iJsp8oooq/opwx6KAFr+
0kQTCg4hpgz9/dgCA/ZdBR40YTMenPzhQiVyK338/31BTWCAX2sRJ5bTV4FCDO9dvtDy4hDrUEHC
O0lPgnPJ2fwAgsQTIR1IZkHaTqfATQOW4Y27qvUSTmLpMABvHnLEQ6OkE1aeOJ6wkogywCPaC3BH
rQWwG2D/uEEKjCiFNZc+Hxd5SDCCEhDIrmbmzx4tC7edcDhlBvL4IYe/g2gpwX3/GRT7fU8B/4vj
7zlR8ZA6tV/mXoqzRVo8lOQ7imuL5h3zsprXAfSUcQCFXdiHFPBP2gvoN+C6f8D03jodTdmtAzKN
GJJGzK+sA15JOJKI3XsPoESMezqQ4J62U9wHDThyIGp5U2fSfAM5jTRZRbHQ5E4ifyPB1gQMHohX
TQQPuRKqJkeMPR9HoOfNFPmbX44vb35BLbf6RD2srOwKaB+ond9kYemGKDLYNR1/JzQP7+dPVVSI
4Y5HEbDjRgr1Lw2wqt66dSfbQewAO8eZmpUY9/JwGxZLthPlEGdcKcSqHkKQGPn9SIL+voNy4LYB
RdNvYV1d8Zn3ccUG9zbI7YVbA67E5+16Ms5ySHUETTMpFUomfSU1ZdhHH1EAPmotoN4Ap6Jbd75y
T5jZl1duiRWMjzOghUpMSEoA612JVzuyOSq4VUP6UuJm8R6aythAv6rAEfqDAnMaoPGk6cxPcMhG
geCdW9/6+Ctv++zLygu3VAW+Deq95NGh7SiagaWQbAN5bYelbUdFaLhAkvNVNR0lUz+hn074pLkw
za+Or+Z8cZe13iazuAIVkp+nas9LflS0VZB4DZfJyW0y0S8rqRHjngwjsCetFPUvp8dH/S6Adlnn
YVaDjxeuyQxUN481d4j1zFUOC822NOy5JgH8AELEkKcDCehpO4X9rgE6/Z03X32f+A+s2vYSZd8d
doNVn1iHW6mpICt4WmAyUiwzbGAFEhFpBtVzr5ZmbQrvpq+EN+LPpJwS/4ryzWnAXny3WtTqe80q
gSIDKoIJ8oY324bDHkoZoAq08FxQTUcJQxL6KQeSZgr5XQP8jO427G6hxrWBUjUGtuLUj4jl5cgs
DRXlKRGGCV8YcZhNNT0l0CffQaFPmgvQ/3r8zeF+7Pr16kGQOzKqJCIPWWL1yWMPR/c2fN1V1JGI
+9GdFUuHECRGfz+S4L/voBy4b4C/6cD1Z0uk0FouF5H2f+Ot/QXH5OOnM9TiRiozJOZTE78L4vUF
Ix0rNI9kW8ktF+HHu8kTM6fkzxBOlfyKsu2yAcbSmNRv/uwBszdiHNvk4yrM/qzOABIWOKXLmoHI
qHSjyAizFjYYFtwgISddqo5lV9RHKH2LmW99u5Cvbw2gLP7mHF82Dtxp4Na3EltgpKFIFtKjkYBD
5v+naSackxP/wMIarCCkjE3RsAIvolYK+K+DJgAenNwHUy9aTrch1pY/r9HrAw7gqg0v/H0gFnDO
rCSDRclJuI4ouQkd/PlfEX1//q+EwD//dyWFJZwp/UuUWaU/pPwbNCC4ZeCuHv2T09Ct1U8D50kZ
Ba+Rzj6/bGBWhLM+ixhN+EV8dQ6lpoRFuW+hbMl1Flhx2oCl5IW1MoHZcFXcoCr8ti6vRiC4wmTF
BHjyDJoIb1BJTgkXknEU/6SZIn/XBCHmbR/G3mRSpwrQ0towp8AfzeJ1AvJnSWTY0FiyPKRn5vtV
fKU3OIiYMuz3H1LAf99FeTBows6N3Gy456tx80YdB6jIGgteiZWwPAOYddfSLCwQYt1lidSqKCmB
Px1JwU87CtA34HZvAGtjrY7jyMCG3DH4h+c71XObNrKaIK4CRpR01yYroJqeEvz5QAo/by+g3wCj
44ClfD85/RHWWkOpheAIJMyAIZE4jynwHbNMFAiwsTXnzhwH0lEGffYrCvhnOykT/mjC3jvHkZ7j
8fETvCbBvwBZeQx+wZ3felsoLKZrKnYHvkCoHlRFTgkT4mEU/biVwt5rwsYb+idXKHldo9Rn+QHg
H4xtNTla5/3HLGg9uNSGcYVK/UNIKYF9P5RCv++h8F81QfCvaq0cxnI2wGEV2QLy8h7eNnDYRopr
VoQ5evhKSzSeKjJKYI+HUcjjVgr3oNsABX81nXrhyS+T7XTuPyxOWI0WjkSZzPn3Oed/g8vmboVq
jlUkHF5uxIKXGtJIwP8+4XP+lrEFV3HWxwo3xQ8ReweRJJ4MmaFkQmR66KT41mvCpIDRBL589XEB
Z2+4cCIeO7kpkdSc9tVCmm7JBJP2wUr83Xw5VlMkZsIAKQribyE82HdQFgzuGsCCjffo1bj7wz6P
6nDQf7X9NWHGZiWjgByqvSBmIrmLJ6tgUElOCfrJOIp90lxAvgmTf+Mvd15Y720WC1tF/b5IAYsO
fvn5z4qLwnk8LUjPUjvl9ODDaCrjQeaDCozI9FFuOOcNWAfbKO4gBqNsQzp8N4AXJ4pxI0cWv8bK
7wYqToHIawk5VOLIX0VNCQfiYRT7uJWiPvj9+Kjfuz4um/8nn4Qfx13J21xlReZ/O5bv8Qt5m+h9
YmT5OAItb6bY3jfgqvwbSus9uLMTx19u3/rg9+UCRWoIGx5qFvyUYzUmP7ERtsUiVJChTOyqcChR
Yi7kRxNe5DspR7414KB978529bq2ITcoyp+bcOHkyfry8x/pzUzLZN5t+9v0rLw/hCIxK/YjCRv2
HZQF9w2IDL4P6nRqg5EVBm64tfF0WPndlnmOINCC3dKlN+E59CuIKUE+GkVRjxoLiPePL+IHkWmt
spri+6TQX7UdYyfxO2+xmiyjeTLygqvgATI/EPuP38Ofs8bjbivKjYUQRUXn8XD5k5aMtMQypBJy
xSWOHnwTSnbiKnrKZn/0GYXpH7UW5n8DTNz3OBb6j+5jdAd/H3x36xRAMix6cBy0JV6YHupO5rTF
fG1Qn0GCHZxY/N5JVQkvRJ9GOSP6TYFP98eXU/ermV+rIy0yRFvIb6mhLkyOKVFgBcywfMeWoEHl
doVqQkrYwQdSFvD2AuwN8Eu7X4XPXo36KYqj42YNdjYzkTp5/RQKkYZig5qSuZjOgf/n/wmf/e2b
FqkS9NORFP60o4B/A+w/96u1O1nxGSg6EL1vZ0Y2IBxsJeik+bsHeNiysDsbDv7i7aCSjhLYk3EU
9KS5APm340uar88hLtzenGLvw5zdKcM5WUcVqpykQSidikwBKi58OIPjvfcACsRopwMJ3Gk7xftr
A45dX+Oqv8zP66Q39UN3WaevC9y9oNyz9FdCPYiVBoafEVJMi83+7yWuhC/CT6RMEv6Icuy0AabR
r+FqtKoztUNLhVka2fp0XL/klkh0IaBIiDqCPS56iEH6AFJKWMK/gXKBt1PgvzbBHsd8wmtOZw83
Yg1OSIaC4nnRQ3RUBGAwNzwN4Xl5KXV/EDFi9LNjCQOyXZQH/QZkfPg64DB8fDeGnVlnaXwMM7l1
zGtDLRbUheAWSeG5+8gxIZFOg2WVzBRzgQwnjCC9lBcMh5/++Q9yCVxoWBRaovDpN07Gb3TRoOtv
7mzlLutUjzDbFU1mJjs7J4hk3A+j2oxpopIt53+8WR9Agxj9dCDBPW2niH/72gDEfW85q87bd/hN
DBM/SJtnaxkjXOaILEu4E8MCQXJFyKXsUeBbNSUluPOBFHfeXsC9AeewXxHVRfwz0nlYJofI0qxx
3RHRELOljIzD58Jf4jCPVRXHqDj83ZvW6SsAZwAYB5GFgrvMQPfKLE1kwEacGEu7uPdhzi7QSmrE
yzMZRhZn0kqX5u8N0IYdd+6dfPPCR48LqI+vBGxDcEPW934CRClDrlGk9GXZQfi5hb873pQOo0nM
gOxYwoVsF2WF04Cje9ebBg84QCJNwrvzEbzvTN9SYMeSNXiK88WR1xfAIAuqgqGaYgZ9hFIx26r/
ImFm9YACixvgqOj8+d9L7+TxPy7WgV9nLWXkzLSQoBmZFRJDAFHFdaT9Mm24RWU817LS7nC6xOyj
4wmzaHeBNRfH1w3vU0tqbQrBX9bicPuO89C/ElL6Prn3V9BrMPu3Hmm5y1JdS+j/K4+r8hMNeBLr
zl0kBevNlnCqymjPb/eWDE1Om0JlLubOxePPn3Ts+zCD7F+eO6Q623m4WnDdjP/ecxfLnz8xH0SW
NwaFJKEk4AoYxp2NF/UoqG2L8rXYiWAUtXQWDjULwuUYg+AxhDMx7gxwY4P/Yl0L5sIR/T0dSiEu
lDX8Mfyn/onThaRw21E0cWM6k/9/MltNbwOcLBc/f5KhYc7jnzEyTRy6cTMNX2DJQqohvBGG2fmD
e+fPRuzXf9vKM3nSMteqs+gN+9Pe+Mx/6q4d2Xm63J6vJCeDiuBtuuhlyN+L2pkKorNN1p95WWAa
283yda04I/3LdOh39KC/9eXOx14CvLMv2W5a8mi81RXH116d3fD1NpAnPc1/jY//pciJv4WV3NCQ
Bh0Q5l+jzYPFSgnxGnlidV7X446+CJ2XpVLxNUIGwYODmc1xAkOdm/x7jM3z+kWVAtXR+s83Wm94
sesHF7rz3J05wwr2yKJvQqg2S3stqRYqbubfJT1thrNXZIN3No7kKM7YkVe7rrnsjLu+s3O23dfr
6XOrO+6ZsQZZiiVmc2ESZt8Lm0eWZaMX9ek1GC4UpzUZd43VvLNYxceQ0jfI7E/QeZ59BWHXdqgq
4etiyT5tqHf0M/m85Sw7Lb2z7YZOq1sJJfTIN9/HPjkz1ScmQk+t1wjK1+7r7sxwXpzXjjRz1vOL
l77RXXV3va3ancp3fteq4mPVx5J1Buvm2H7e4OXrM/Vs89x5fu5aXa2z6erOtuXMvI/yjyw5abyZ
6RZ7X0v9pi/9znodVCyDaOq9xT+GdwbPhTGH++UUU2TjbHrSl9GN0p/eLDqT7rS/u2w5Wmf72+Js
0Z3eK1dz8PMljn0rnz+aSFCqJjKP4zAOdytmOM4SIIW+6bfmT4pjTF5kZyqvwsF2GTx9nspP9rqz
Ghmjz8FODjtz3fJGttrb7KRtd6n6UsdomYYTTOwHe6E+9Yf6ZtQZDYMfy62tXY6fp5ajG6PXx4U5
MnqB8vT0+3Y9sRwjbJln0mImnbe2+ra7WE4lpzU2XjuK8Wzfy+vhrj+fajYkqb9wrJY5/Sy1zN+G
q03Pl1dPnZW1HZ1NpLXSma9eMMn9xdYxnq2n28mrP+74+H1fsydj51V7mXRnzyvz7BVXGI7x6l+s
ZW1y8boJnjvLwAh/tza+f7bbTYeOqk4nzu5p/tL3t+r4cr5TW+cjLbS+DU3ju7qY9l9H/qizHQa7
zkx9mXd26vPF6glcmkz0L5Pwdd55VldhZzF8CT5vJ6Nd/+VFXXZWL/7SCcbaqDsJlJnzNFv7V+ZE
vrBnstxdz9dd2X/pGU/SZ3+4GPZnz/6Dafm+s15PzY60GPfsrbU8t14m8o0pqe541bqYhPaZPGyd
z4zFmbTyb3eW4fhPrbPQlvsvm9bEkYbTwWI6kc/06dzZrdVzQP/rdrScdBabaXekSRt3tw2Hl8Nl
2FusFxdr68XsTKzht52udZ93yuV4u77R7aHa+5vWGq6U+cqWnZeXxePTdvlDf5k6i5n83FmsXy7+
tkH+783YHClOOJn1trPX89ZofbeSNraDu9ArX33yu4tF4ITW+Otip1mOr4+u5qi80TGftutuoE4f
W5r+y9/CubkJpLAlO5PFbNkxntTn7tDS3Bdj63dmwczoLNeraZUcEe0HiJ2A3zLUEERJkP1gT/xO
MX+ZgRaLESXrr3bnCXS+rsJWB8LmhyHPe2P2KQq+ack+boiv3O625y/46re3d+bBQiUrgmvg1IUt
CkqERBbi81qerjf2THeGf8i3G2ei9/xz7aXj9+zeojuZfB4+qM6063erhJzCtggigrIvlhE5mZUA
L4vZ03ICpcZZOcNrZdtZnll9zZE7oy/Tz0+/GF1IoCupu+nuPr/2RtigV+fhtVX19YKtMkcEYcmL
ro6G8xd8/erzy6Tj37F9Zdxddtaftw8v0AuU80Uc51Mq+gSTIPdGsjkro4n6Eshz3dlpP7aB2nma
PHeX20mFClD1FrI/a/PheGMPn3XM799kpfe6nnYkPb4nLv2Sipkjkz35SR7aUhCCgTNIkrl59zT+
5Wnjn81e7iqmKCzmb84UMkVXm1CeaJqF3Vbv+DfKD7mrnj+f+5+x6PvWw/j89Yf+eeQwvaNyfgi2
qSy3WHhvdpJOh8/mejrEqxc9/TetF/Qnl6/OsLP6pVrNYFdzxc9EWXbkzEQJRtske7I/kZ+CZYB3
TYLOS291rg/Cq8ltePVy/vxNPVv1n7q2s/zh9+c/Hka9lvN88dKdX4a9157Sfe1J3enZ3FFv34ae
IVtYoxmSGGcyasLo+XU53/m27iwXr/3pVj5fvBp9Qx13rPXF3LI6L6vVeSBPK5aIcFFm3kr4rYbG
Zvo8xFtN8+tyeS2FowpJXHwBCp4YGq5HkdIEtzVkdUAhGbMTIbQf5Yu8edxYcZBH6cpg/jcENxTZ
1MFGm6XmkCLtJ4NbYOzm1kR/1Zxl15j2RueL/hDHwPGLo37ediFNz6qkqeBcgzfiEGspFspH4hIk
zyntSd+9yq9Y8K3z3Zl59tKHbqx1nm6UrnRu7SrUx2hp5+eFjdMTJqll2KjYSncyxRwOl0tprTH1
f+tE36d2tMG6Nz6fOxABvXGvSgsX8cxEZXDJMGT8YzCJl4FUn67s15GMVy4mD0/br9OwQiUV/n1c
PphIB6ziEE92gnD7Mpro45XmmIsvtnk/mSyrQGOygoAWVbLTVJTeRjpQ8gW+/rR+2VhDdvTc9vAd
/fByc2acTT5XbTGC0xlC8mEKkZChgbnpEUky0aY4K411Fbva/Mo8Yxr96Gp7JnWfu/N+FWMq30aE
RDAZSsvhHG/Tvmx6cnd7Pe0/O8qqs7jQLkfd6fe3RVJEfAHGzMcVpMNG3o2Q59HZ9rUv6+5r13Am
vzxfG4+7O3mLVbbpqj1oSvPetuoUKpgiuJmKDEhI1xqFYeam4G4M7VbCuUwZX2+G3+Qn7+1Pi3YT
+mmmqsPVm0W32XRZ4UAxmc1fd4qjdzY97cUJu1Zf6e3Obefpx+xSv1H7Zn94rvwGdejMMDv+vFdB
QPGYDR9zTcG5DJnkkNWfTBxlFT6prf9L2ZVtV4pryS+iF4MA8dIPYjqD57TTTr+wcgQECAkQIL6+
g7zVt9Ins8u3H6rWcnrQ0bSHiNhbHgyjQVrYlWw4GkAXfobspeBsZN7zig/THacbemiy3ecCdpK5
f6wzeS/i947WH2LEt5/n4mh1RS/p0P5M+5dUPSxp85nEIpkn5nQMyU7SPo+JEw/MPewh4vBUpOZL
/86J+90JQmcDVwGZ9767l7dpMXt6qBzkCkc/G/Mm93OS2Qee//Pi/xaJ4zWo/YkivNLiRXtt48Xi
D7OniUH/p1gjGB6S8iCyAqGo+OhamOsaj0dfMRfOo3hn2y8neDnwxSrzehwqPfkO8I3hOObzwcME
3cO7wdSlV7wc5+Lman+sJJ7kteE1xLHDOUI8FcY6mdYEiXVcJvodk3t5YfcBCR5VxG31YNov3fA2
utIpGmSTswi/Tp5c2VqOwTuD/Gn1fh3EfeuYnKhwSBmF+/EoD91pOjTHffXGd/zTb2b252Ro4AIj
hetF5+634wRhT5VbrU5sTjuW2ERAl6PYwIOEQCkyHr9zHP+0W+jtCRAbJz/AOl6Mtw3WqvniYLfm
RD72DyOSwuZ6TOwsmNmUv3f+d0ngG/+4T/DXAS9gr24VokAU48b0aUUuKDMhGHCY6zqliTiQDzpx
AS5Gx4oNn1Umr8ez+w4IfZnR/PwEmKyLl09D1w4uLsLf6IMdDcdpRx0CwA8zUT8k4Ih/Xt9LU7uP
FaCnCwoc6I53X4z1NwLhO6aLh3oI2LCjD51yPytumqTZkYl/HvNPZwhXAc1iIAzcY4OLKFGLuZWe
1dpIZ0waxDwDFrYDmV4qc+tRd++Nt5+RXx0aJvlmvP2C/hK0zaYUleabE9PXNbFTwRlPdvTb8dkG
e6ayJikzUr437F5tdjEuNFZAhD0PpA5w6ot52nNYSV3UWxxx51nx6G6b6IOewmdZ29lK/Qw/EDtm
FWzo1w9jOz7Nlm3fzjyc7n3fss8rr/Nh24DUuXNce7Z1W/YGwJroPpVb/6ptKeNFNVkdAKQw87ke
pmfH2uKpjB7lakxeCu0lbum3rNiiOQ4B++WBa8rYU7B2nbN+KsLROkeVenCaKbWs/lvYwbEGtmGE
jDcTQuys1NWaDmF/9qSoTm7Rz4e2c9zbsm6mWHZqYaoJt2czbEEqemkSVY5PTi+/D9tYs0p7fmzr
5mYe+yKd/XCIZW01rPcD+RJNNpu5exXN0dMcdDqx1yG67pehB3TZHWx3vMGTP0tMtazYFMxfhWiB
DYvZJFFHvw5hGwPkOrSR9FjYIjjow7VjJijafLAj5MdNqbLFDtdn0dvRjQLayNqtOlRhmI2FeNxC
JLKtUoyX0bfW2XhqqfW4eYHPmmEwrBaEHMa6uu/N4rC29eS165aPhWdyZzJOYmmiWSn96R2z9/uJ
3Rub7b18CIwepHpvTyxvRkfgf1scjF/csmLR+EUvP965hr/bmbeD7Jbwl2tRtX5R6R6DkD3O2hKh
mYr7uAGsHVctszM/9gk8YpGqd6/k72b97dgXV8PVExf9hLGBOYmjm5Im2ZEUu0zC3E2I/A/4qD/d
xl/X9MIKhCYKaLHJLbas6lhX3Ytr96wufszT9LVU7vGfV/e90S781uDMC+JGTHAOj4F88HDsCf1I
o3wyNP/nof5gT98u5oXLQvWNwnruG5l7WeX8tG7TaYu9eH2qBXsvy/891Hg73D71X87NZpOxDffh
7JOfNac6n5Bwvx+JvjfMhWuy103Tfr8DpVPfWu2cjyBiRgX2wcRtdW8G+kCsl3eW8hL9CnDXQij/
UH0f7gX4F3MbBt8pwh6HZEhgt8uDcxDPxYc1dT7ah/fW8f/Yt78Hu5ghdUzjTgaDTYkfsfrQItIm
jILL+M/oy/1Cv/WDbye3r/gvG0e6yhIlxXj8WB+on/AsSAKGkPFALOAl78ZurvdnO/bvGQYXwCWK
6GurMHyLFz68lm7/iU+UJGOg7ZZ1wlFpH6h8EvbGpDdWzKrJAxXWl2keOHMVbL5rxiBtTRM3DslD
u8jJ0JyWorlvVpELVJ8xOk5t2o1tf9T10NwKsaz30bLQ1B/bDXxWCCzfo2FCquEgqZ34PHjmljhb
qyK3WxsZpvpxfYia5rxsQx/7M+HpPKq86xX+SKUPji8nJjf+KoPtYfSDLCBlTKognfQcg8eHeaZz
w4yrGzYH0WmuyD0n+uiFIMEi0jx0vndot/LaqDlrJv9cudFrb2t+8LSdhZN/GHl9JZc2nTlJZDkD
Lu8Em9qVJF6xlklEu5lVQ6nu5AZ/o6a6Osy2CY++rpobh4NALPFhj8Ij6TZ3wZVLqUqbxRUHf+mr
fCksJ6nGxT5oJew0Wi1zV4d0uAaF9cWQ5mbSjZcOyjeZZektrmb7QXN7uRNuPaebWZZT4U9WKkht
p9NWmXjqx5ARERytLcraYL7z+0KzilB5IGNTHxse0Vz4ytxNTWhnTtOYAx3rVO8En1V0ddyD8+M7
+ReCBXTBBg5iSVZgbollu8dmJwy7nTqUO4lYuN0UGzeYWK3FltN16098px2bnYC0jQ8IBpwkmNxj
t5OUNbaeLTtxudki10v0ZbFgffud3NSlsE61V4y5u1Oflh6K2KZ9na1BNz2R2smWnSbVO2Hqgzmd
ZmBKg2WHmePPbVJasor5TrX2XZEuZrsKrCaemvKmKZfg3IWhjvudnW12npbzhmJHh7ja+dsIRC6d
ihdXBOdNPnLlfY1sn8fLVAxxXW6CaX43j/PZ77wt93ZOmK8uBAZBZcebAPW8eFHBmq0MwQWLKm6V
96MNhx/atu5K3LVPErKfVNYkYnRZrxZV91flTkaPOy1tRf2PaCeq6U5ZC3DXy6i+DR191Duj3feI
qgo5ZbAT38XOeotg+6Etr039wpffBk36WLgyJUKezNKycFtO1J+urG78TO3tRq3WduqKMrEMyaJF
v65LF0d9jQvGzyOOga6j3Cnal7UfWOd0seirzAq+DQAU8BBbsvo9fm1Oi3HJtnY9hb6JxeKlU2Sf
Szmmbv0yyPVAnCIGqI0vt7gNeBJSkGVRc2zqNgXMfk1x9Na2SwddxKIb89aYtNPOoberFK7yg8CF
1Y4dt8Z+bOd+yoc1SqayvPZIdSTE/yYq61yv+EztcFD+kBjhpW3/oXFdzsLyeZgiRtStPYWvEdG5
Vqpn0Qq8ZBWJNA2Y26WJQ2oVzBBzrFeRVZU5T/hHGXQfpU8hCBiygtCkBy1mT/VHYZmbonQSonW8
yu1unOEAcAZNaWXVZpjdbPd1HRy9Psjs8lFI/DMpjlXkHgj/qgqoEZbwDEJEMSWalE/2qYLexh5X
GEZ63pbOyUK+ZaSODg5vj7ZSyaw/0Co6bJObRT6ilFmzutU4Za+23yYN+B+C2xG5E6Nud99088Cc
OuJs7byT6/eAMHg6jJ9q/4uanNM4jvG6/LCt52bhsV8/IHrNUa0LqRa0Kt2HsA4TkCDxrCm4+ZJ5
TcGIGRHvdYlV6dyGaKybo5RbCnP5HA1b1oTdipP6VE087/slRv50KJvtZVgA9ds8IfRlU8g/BsAQ
7esky8NMDOuKIDY2AjuKzGIQPdNNcBVMdW54kVSzD6sa5tSrMQrmsIZ7ap1Ns+eyjTpTwWQ9IuSN
+rhwkeZTRAG8PvCwjgP3ziV3NJB5sIgv2Kmk2iyYngYgoPzk9r7NXFoemmq58tFRAMhgldjRh0p1
15ZfMkHxJ+h3/PUl5d72idcIta2wZLBESH3X9ZPTVLfh5C1QANTkwGWrs2CJAuaL0U5d0dPzJEl9
2PypPICZqGPelVNmpq4/ejqKrjbPhLcNqMLYdws3Q+MC99i6Qf1USo7MN3B6NrrNwHShpgRBR5c0
lfPDW4M2rsfxrOWaUN3ccSnwSbeqTE0zNGlTcuynU1kPHt/4Y9CPyyPvx+F2dmd10/V1BI1cVXW3
9qLlgH0VEsqXsMuKBekT8sqAlV20xsPi59ptVIpXFaY4sOopben0oXWCL6M2T8QZZBw146Eotpu1
Hsq7RanbecKv2z0PEh55t1Wpj5YvPFaGRVabOa8ov96m4Urr4CCtUMXSKm7bMPxsyuKlK/QH7RYt
a1ePx67fHfvZP/uRc9Na9FB07Y+ibNNmtKGFu5tpEaSb331sgjKzp6hmxF9j12sProYAIwrhRKDH
jImqsGOkv5GRfxy0t7BqCr+tqoqSYgsrFqzzQWv1o/DFdITcc2HGMpnb4rfsxT6OTvmILbWZLMs7
M5q0hvuQojmHcjlLrqs48CuIROrKxZkdbvgAL1uJbc6l0zkHsvlHOkw/hsXKg9o7AaUqWeV6WetY
KlYrZZOSAGmX4lhTcQhm9+BZ7qEy68g2XqRN0+T9uhybjh+WkTdXlQcZTNGfSalqjMq/1a4RSNgj
3FH6wdbOp3riH8slYgORH+2t58AMho9rHSS9XX5vFH0xdXCzOPaTu3qnvt2utpl/83VQsa3WsCjN
9n0pgq++b1o2bLNkIU4vV/i+bkRK+yqV7liyWdR3nKiRiXJKaVEagM/qVHqWkyrR+wkZZMkap9sg
lLI/WqF3VfRGs7mH6q+tkPfM/aOytuRnHNGv945XOkdpaMeWcD3PgUh9NT1NZfGlUCpHMcmh6ci9
M8ue9Vu4Jc0kjiN174sp/DrCIAicsLWvHkDwXDuOjqOyuMZPfxmt6KHq25tlGTOLRtfg157diJ/c
sT82K7/xBQSqbvTY+JLGBXUea4d+0WZe2KKnFyUsxAA4MYxXLTlEYTHHozN/lBaiplJ0zCkdfnQp
JKebP954Lc6m9A1lo1Mfi8okzjZftwSOcmue2qb5tBg3NyscbGeGRMzQjenue2nRh6HClaPS+Qrn
/Rh02N2+scIYn6oCZCGvHRdYkRka5kkjnketyqOJzOs6mke5eLkJ/GQKTGYsCcWTxVOxckQDXLSI
x/0Oqqn+I6+HBAch7pc1ifaDuC7Wd0G3D50Ol6TuhhtvM1+1u163K/AV4pmeQVR36uzum22vpyio
03ojTTw07cJmrzxN1XI2nnfChTitdKFJEW4gkiUMJVw+mwsuYb3JFxWI7zPMEqOdjr3eg2NS2xkC
vyuyaOsAXCjbaJ0MBpfHsWrOyGCuoqCPabUegqB7arnDWVPps2ON12Hf5b7VXjfhj26FZ5p8+diO
26GeLeQCyptZJF2k7zQLB/3FUeFHapdfqxJqNRnYMFqe9dGvig1pmznNq3cVLf11VaqYL+GrD+/b
KO97PTsWc0b/e2Gbz6Pmr0uBbIc7wJTC3nrylqpmrqiv+z1KiCzxQekmrgJ6Z3XlWVZ1k/DJbw9q
Wsa0w4kedBAm1tgoVg7usQhLOx3q1gYS1W6xs+iPHE7F0iIbluh+i9b7Ya7uyMBfhW6fCB0ko010
WI08u22TdraXtHVwLqcO/t0dIcBs6aewJxu8Y5GXPomJcJ7hTEQ2OxiUdv5HkO8T8yeoQja+sHE1
14Hgj+G4bqySQb6SLkMR2EcbcT5rhbrb+v2eb90DTP2VEFbm13MClw/otRVno6yczvQWT+YdHX8D
QOsPA4PHkXFv5jKe7QHABpQ2CG+3uThwb35BKvDF+DV0i07WiBGZWH8o+4BVdHqewugZvHTiKM1c
3Z9V3d5Oyn0liz/HHm05/Ff1UvG5S6ceM6p7K1c2kC/tQcBjikxZ65w0AeKGVZyVVX92dHVcbO/W
C/TXgfsixj0TcdV4U9LZhLJ6JWzz2x+VKet8tcoXKkw2kCnjsBVEaJj1Ari6Swnc64yPu8qlPvRY
8ri1SihfjfUJatHYmcYbJbaA9TJXlvWpJtUnLhocK+d73dQBm+l0T6AVaYE/Zly3mdP5p4K0J1ss
EXSOqsiosUQcyUVBFKmCRDhjf4PWspAr9jQjU5PL2fs49/6rcZZHtXYzsqz6hir/GUJNK7aWjsTB
RED/Ft1jF3nd2S6c7y62kYG4yuq6vXJGyAVlFDYCpoWPCDyLQXwYBx90LVW9uIusEThGPd8EU+Gx
WZvqYFn03mlWmtQSmS2RYxcXY/2lKZTIpI0AaRS4rU2wbsnAq+Gq4+KTKbV77GZlcJy3NXYqLm4W
rHUCbYa89WswrsgczEZwzyDdK+sfra+eYTWfOxldb321wjqE1zblmaMheuC8fnDr8rX0kRhAupCE
asjmjiu2uPq68S24qI4+Na43xlXFe5wmXeWBrmkCw/ygwz6vFb2yMcPQqat85fKuLKo8qtYi5jUC
TEGiWwSfedAWhvXKurfH6Qy9rpdyu6w/+x2O4ipb+TA2vOXMtvc4at1ebRrByRD14EtzbLz1too2
clioVcaVv2wwfQhS7QmE+7zQR7dSL94UJGQ9TL6pk80XNbM19lhzC3rbdmDANFN3KbN1Rc6N18Ry
d5mvStIfEXW8zOV2V5JQp55FHz3ZfiRwIc1qH+qFXvFWPVg8eJginMtO3FVrc7Dq4aWeo4j5rmUS
sZLPhiBYrUNfslX0954l07LYMhXoh3CmZ0nGg02Lr9NM4Sq9MnYb8HV8bo+Odu55pRombJqYSZ1a
AfVyZcvc6eBHNlld6b750PpTLqtQwkc1lDVh+EoddVfQpmFDWN8O9spTx1l27f1SMbsuYqX9lXW9
OMFMXomxz0KjP4iCvCzSmZgJXQQKXtExukY2i5r5M+mdmyWqPpOyPxa+zmFR42oLrss96bNVtorS
i7ehuZ+FF2M3DDa3uqWeOq7tepynISftejVvzZ2QUeqQIZvspWZjRI5VKyNWeNAlIHh89KPx2Wn6
+9aar+keDbp6OVWO+CLa6cpM1XH0p4dWBnCRbigQ7Ruw0xZuVbu5V8WINCqkORDeexXNOff6dCq9
Y1luQSIn/25Ympuabpmp6FXbqCs628cAHpSZFQeMb91rFI4PyM4TaCpaZkVFnzeygjKLWOk8R5kO
vK+09J/rVaMQhJM2G0WZ9y0Z2bpjCQSJSgxBMezdghXpbXn0KdCPOXJaZD+8Tpch/NFSeggscjcM
4ecRPFU8FgOE7o5oYrEZL24RYLOx48XDpgk2POz6VBnwU2vYR8eyh75uHch3kDXHto+upO3Oz8M+
H0RY7VXRKhJvvVWllm5KVijyRXejvm63eYxLM5563asXh9ct0zvHFOK6pxtoJ1TyQBu6zihMKsfv
shyfhk2bRM41Er+1cG804DzWet3CrAqEVrNTW85OckUEEAvfLSjRYk3HnQvrC3Uz7uyYZ4vj5g7f
bNBmazM+FMK1zlSS4otykfcGO9MG5Su8zc6+VTsP18rB5COoOR9eugJVR4vpXIG6m0HhTTuX9w6Y
/We8FwVqqFQjaKV8gb4ax/b0qoH3LrH/laQqd24CRhk/uKzO3lXJ/BE6R0EcxH+Bg7qNC87K68eg
3WRkx/XA1q/WLT1ZDEY0seL5GZl/iv8OKhlUDNkKWKXw03t48x/AZhedaND+B02A0Pz/glMagGZR
t4hw8MQ3joKc6Jsr3uMH/sCZeT6oAQ/m2AldcgGhTyFk03PUGkiT5kTftEn/fa+w6+MuXh/8k0hX
N0O9w3s7+Ye1xYODeP0OYk4HUseLtTXEkSJEhImdtOPyvMt/WnDXy3F4VwDxm2oUFMibsS5owbIS
i1lD24BN6m7AlY8xSpuOS4a7Hn20WZ10z/98Tv9A9AB3C23Hob69S2Xe0hI89Can8DDgms1XIuty
VHQc21N4/OdhfhOnYmLoyoGiTGgRoVy5rIqcS9fbqNQuZAdrIj+NOT0iooi9z/x97eMfNszHG86B
Bxk1xJyX9QyO0wPIKyAyEldQpWNOY7arw2X8HxT4/eGao4bQBVu8l1/iDb636zeUtCmGHsKpJfZ+
qsPt4xZvqFYYIGZ67yj+YbPeDHaxWVYZQpu3EAfkn5d5Bystj1b+H+iM9st6wVVhHGgQoYGB9fIv
uLFoQ1yKd6/sn9Vu27E4Rt1R2+dlvN215n22HLZWJO+ckJ3duxzUgb0EOIazgtZ5b1eyBabVVRTi
JnK9vrinLVEn8WH+EhztW/tr9eDFU17d86f39O1/IgJD6BQgPILAb1f/vh0XZWYQXGqInPZ63TGW
t7s98a6jfM7t5+jqnVn+6bzghuPtAmg70V7zwpjMHaFVtYFY3Y3JloxMPe1lk/2xT+TTeyTnfvje
LGmEEch+OmGXbYg5306NC9cUEY+2WAUQggeSEaBR70zot23DGPujoGFI8Coxnsd9O0ak5kBPHYrh
lnjLxhv/yj/wjCZDulwFTL9Q5kGViXo3/z2zfKmlDqDF9Ak6UUMQh3JecuFxloCHg+/BLJN8Ojan
3Sgvya7KfFdL/fsU3450ccfVMgyyC36O5GfXuHcokizTJoZZTnnqx7HNRP7eXf99794OenHXA4Dq
1jZgUDE9293tshbv7dxvt/xiAS+UC4Gavc2zMcKU7KLtOi0WJs+IqDAlci5ST74z4h/XEVYFXekg
SMdTK2+PCnBZ7tkKAzYAVWh1XW0P3lImg3Oovc//fCx/q27dTwdumY1yiL0p9t5B+Fe6vdtG26+7
CWBmXH4OICH0MtQwnhvAGOcu/7rGa5cUTJwEuMorL21uycM/f4LfAiJ8ABR841UqVJijYOHCnJWt
FU3F7skr/joQILD9Xd3/vyOin4NQiGf2egLv0nvXhKyVWTYTI1lWSzInIcgVApGm9VDH4b37Mt0E
XwOXkYM+/JzeX40i7v5lRf7V/uErZGNDXVbTxZf/fV1/HfoRdbU/m1n++8d+Nk/4+6tb+V18mIbv
36frz/LyJ/fx/v2j+Pt/jb83o3jzxW+dKf63Q8Mf21b8H9/8zxpToD3YLzu9//03nSmewJz90sN3
7/nw8zf+1ZvCQl/kvbMA+LSfbaxQSPK/zSksn6IhLJS0IfqS4ld+tqD4qzuF5dn/tUdf+zcRs6AK
E8fpr/YUENv/F/6ZuvgWBKk2fur/059i991/+4QA4TN8AhwsVJnweHi88+3FAD9Xe7WC5CAU4Zg0
RVDfycWCby1DmRd2O3xQ2p2A07nvlQy9tWh/jYx0CI050CwquAwB+2CaCVksN7WIiTbmEEc92Xrz
VPzLfvx1Mn/twPHWzPxrHJRWeyj39W0EgRczdOZ+NDKqUQIycw7xCLEAg7qk1blPVPcYdb1114FN
evznYYOfgppflnbfcYo9wutnyBT2Z4DfLm3hTVxWnG+pNVQ+zzkUTl6sdD23rGntgj8tIrRrYENh
fSrXXn4h4zSWaUcFkCdHjsUI6lKiDp4BtwRYEJIxjOmqTArAJEgXatojaUDKIJuGdclCp7On0zAS
QzqgI9x32ULn9Vr6Aqg+AKW7agGi7s1DeALYSZJt0DQtGqNfar4VA5saOyjPvKyp/jxSGoJyVMQH
laerB6hb+hsFZPQLnz1gI6OyXsZx6sHaDFX5eYwm50M7YY4gIlEfCemJchJJpuCmGeg3awl9ztpm
2Z7Uoh90CSlLCzFQiNKF0IB2RrwwG9C3blEhlCVkOtVI21/lNERPdQEmog6XLtVO2ObhgrL5eJgV
WPuVWFN7qPf/57Kpx+gAymjUT2JY1AT5FvQAUWJJEX0slC6KW1fpQaO+OiJxu8zt87CWgwIi6vgW
WAi18s+ETxCy9jMH/DXpqTjqYLLvawQdZOdLsQZIrF8bW6hXtyX+B3fugzu+eEDWcI3OIpixX+uw
+T/AmXsAMziZzs0qUZRCIEqw+6i68wwIs6XqndTyFv+qHd3gapKBfwBG3XdgJIXMpaYA/1deWSVT
9obT2032FTeyP67IMhIIQJwDb2YvD7apSrneom+lWMVNabXih0SAchLR2h2Eu9hx31sAP/xpTHyA
vzd9KBronShaEehmA8GqPO+grFEnSs5VZkwrAPS4Tjpys6CIy9g0i4w2Z+XRCJ0SFI1JaYAogPXI
LctWj5Mn+LFYJE+2qByuws0dwT3wJQAt31vmlneNybvQc+PNLUE9Tkvff0fplJug8wtf06p2uGZi
ng1Yj1CXyVhZg/2MFGBa0G0CHNK1RZVzO1mDd10X885OzR5boAK7iZzK3KsajESlC7+L286Ea4o6
1fazxz1fp6VTjvBI3pDWzeDgJE3yiXvl+IA+6jaqPUHOj5NDW+YNY5Hg3FjPbRnqRNrFghY9q6OY
nMbxNIMW/jbwATCyisY70BPrjVu3zQ+jJn3VRuCjvEX2SaCW7sGaK2dmDjpNnAHTRDk6zPjZEmxO
FWP91hwAKlodjGr6BJVO8KMwvUMSiwRQEDSGPAUlZHHF0k+JM7j1Edwl5G0BHaGL49YTtNgN2jZU
y0ENw5Z6i4aIvpfBYZVue+VCNXfdtSQ8bkqKLETPl7TtuuIWZh6kBn7k6xi6y9W8uMMBZbXVt1Kp
+uyFao29Yoruom3D3Sm9+mSjNr1kJKiWuFEzcPdpLq5c43o3IqzBYaD+7biidvZ+mwM0rICtvzWz
tF9LLWm6WM160/tmZGa2a0DFg5hPHqnJuQ6a8dGsXsFK9CBItAeSJqYdtQUbYVKZsSt1S8dN50Fv
zymNzHYtqVyut8YdauYY4NEAKbwraN3ds7tAAbZ6DTkuRopn09q6B/1Wlre151kVWBqKisqxpNAD
+P2ztIRz0MPitJCubu215GN3aIoGudD/sPddu9Hj6pYvNNpQpKTLUagcnNONYPu3SUkUKZFUoJ5+
VvU+mNnTwMHMvjsXB2ig3ehyuYpi+L6VqPoAe1ubjuJTD775IgN0MotYZnyuwVFhxonDXjVa5CNE
OAQBHNpu4N2nJYT8sOXNCSshJowBGLP1PFuClVF77NH0tWmzZUjMqXImKIHAtWw5ZuNTbKAzmpo1
gKqvD/6kRvsHxkKwSb3qzosy40UMQ3uXQqv40mDLv8Nk84+8x3qzdu0LaxNs0wR7VjvS6hCABTqk
ehaHGHTNklUSchRfmmkzBw3Zj6jqigR6qF/XcGjzgPbkagCzB1KRPoU6edTeAuou8EBi+0NXpJSG
d43PTbk2UwLGGOA6hLn8M3W8ZBtj497bYfVOo+nBqDliDJ/MMDSgxZ3q5FV0ufKuZqc0XeJ9EDbj
SQoIghCY5W3rpvXfrYLyA7FcFmZhBtGKjSr/GHjrshUDC/PR9eU2DMZhNySWXPlYuyZbHVJtmfbG
18nKbl9ZRAwMZLjjgFgzmXbuee7sVzu6CuoqKUqoBZbNKD2/zlszIFKFhfOupjK4qmRyrgv8VRtm
AqjXTEiuESx/j7VfIQ2qXfvcLO6Ud2xxcOZV7jfculVu5rBDpotPci195w/hTn/RrZyvKQLVoJ+Z
1Z4OUm7d1McKjTxRCOGmW8uRuQASPHwPvBBIMxQZsGxIuTeugq7PMph+oqnLmzAye6AT00YHbDab
PlqjrbMacx+kY8sKtnS3U1ZNC4jJkD4PrBnnTHU1XDVzD/WdhFoOg9xAlkswJ+EiWk2SeZhrD07c
dNe2MuR9iB1nl/gqvXSGuy+dWHpwj9F4mwJr0GQobOSzDvgo0UWY9IN7imYOFhQcnlPInxyKimBD
1E1r01lJIDqndhhzL5Xhr+ZJMJdLoqKmTIeFtIXDo7ADx2ChYktHN1F5gyoApjWvg75WxGTFbukG
+meu12AsbO0kry64tjGfCcS2LpUS8T/av+tkY9c8qkDA5t3kDp+OqWiyndqIQEknvcnbpN4kUNi4
bbLRbFV/DAfd73YJ7KAeT8PDGtPoSbdqPKDGCK+tGm4mchowuMvqGFQ4CUHtWZ9C94Jt0Oy7mYE4
VQAYG8QPRcLmxMCbhgNjZNjfkST0EtPh1twZoe5NWkUH5RD/pvIa6JNlPkiGVIzOCqEd9vMChT1U
gGIGz1rxQPa7OQjoksFhX2M3GCYOHWqo7YNPpvTCUcqBsFDtuJYDXN4qH1NNn6LGd9py6sM2yZUA
4Vxyn9X3tKn4PuhWGZVjmFpYq5pGt1m3QJmA1ZUuYN/0EHoFfsUlW8n0AEpL9rfgLIKDdtO4SXdW
kMYiZcr4KYRWKEXxiCcwcKUjk/C9Rw0DiF3MArJKRYSLQqnveig9HLGFOHdY8xE1I8mh3ocDaOm4
eNJNFXQZnBE0OhIFz1Xe+rGCfUqlfGPDoT+iwOyd73DU0paTH/s763Q4FUbbzHco70D/eHXkgthv
mnjMHLPGJWFhs59rm2wCSFsv/hw5h5S77fMAfcTbtDJMCIT2rSeIrCOVpZimxwWU2DVBKX2UtpnA
gipPlwCtyNbt6zSXPSjMHEKo8SCkBodZ91W6hR64i0pPLW5cumZtsTkqKRZQc0l6wQ2yUWkdzzV5
k5jlBwf7eqqCfrZFoBOIMdZEY95E0Rx5O+MIOZSswXA7waBzxwRq3lCKgKnc1gGekfHUCgjQONM7
R8OQPmC3a1RusXSGTUQkJn8I88wMtQoo7q3jx9PBNTCoESbExasXnxaBiSBzajXWmiAEaucGpcNL
g3LIyXzJ6SNTwix4BSQloAPuRTx0+wACxZ1HIYbsuagKd2hMqefB30E93SDWzBHQjvPoMcV24GS2
8c1rmxrxtbZes9NeQrPejt3GlzF/DT24B1bBVzNlCoo4qAUh3tCZm8p0KoeR1udYwRPGwSejUOSz
MZiKxAd1yBfvJWSBL8Bu07q/zTDzHqRNkENrOL+uPGquTucOF2dWdT5EjTmnkJjPxYgV6O3IEhvs
J2EzPeCQIdkALwPDxFfed6XlKvLRkcMDg4gg+x+xXdFwiDEu4842m96syb6fozEfxPD/wl7/b/zn
r8hjDykcsPIHN4zy7wEjMnAq1wmgXo6pXVCnRdUZTSOsuzqcNv+NxRj7F7ISAzb7z1NCzxKXO4gf
quS/JoXCG43//Csq1Hf/cbPWpq5HQgRc3cDpfyaFesBiIqDVuEISd9n+BR7/BxQTBv+4JYzA8Ax/
LH74FyQGd0QnN2cSnNy4bwk0J/l3gBgwln9HYHFFDTYLDwEd+CSwqf4dMDDTzGuPt/nYNo+Olqd+
aY+ugNcardASZUhpOHtOvCMVeRHhuEtYf59y6PK6Te0nAoaX/jwEtcbZ7V77W5PbDK5ETCcgVlc8
uwiWA0AlMtqgxEsYWt7xOWkd5HtNjci4U78mbMKx4Rh4WJpnM1pUsoZB9mHFZXUgAB5WmK5xumbp
ACkmSIYRsr75KLsee26w78iQSRb7GeuaN9NBeDlCPj9H7R0Ry/2kux/cIQaEtVp5PrvpqV1lhSMX
Oh4iPznlLeRp6DyS7hAvUOBGKaSmdSLfhX5f6vah4VCj+Ti9MlFXh4RCJjC0yXtVjZ+h0sd2Um+Q
c8G8u2tquHKZfZJ+aiCGn4YjDKm0SLpmemeQlGTYTgs6wNjSEIj7dcTZkdfdKzWienEHiEEXMS5X
jy3RBj2oPgO77XdVLx6t11dlr58gBPxwlHgeoF8xrXqnKSXYW9yxCGcMJgmd7To8hahjoIGAdDy9
Se11492H1n+2S+9li4FHdtK6uXI6Q58e7KsxHbLVq1jJumXMIgf77igDKG2n5N2atN+MaQVkaF3Q
ebwE5CsmzVLEIQ+KIepzQEiorQboOFemE/SHD0iLDLzpJoiL9GZsJVTAq4ukvUDaTEGttiRO3tnq
IVrjT3QohRvpMzg3ltGw3eBsq3BmLsumjkRRWUIKU/Fvtr6SGlwgirK67bsimT1Uye3yJ5iro8bh
iPyyaKtJNG78ug7xDb0Ubolro4hb8PBndbyuRNrhK8JCz4LhEO3QrvmsLcNgfUuJONDQcHhRX7tm
yfCm4MJoS/cs/I28Nj0krRS7FbU3M35JXW42Y5x+xqQ7WwL/Kq1eFpR2uUvMn94Lruiommx2lzxM
qz+wNQNM6ynUcK15HmD2Xmo5ZbDA02IIxBvqS5iklyfZwjVC0ku7DK9Ki13idpBur+d0qT4DHlzQ
8jyTsD/DSz4cgkbigA1R/4bjcRRwIGnr760J0A+rvb/Sa8Anm1fE+55WGB088e6QGHqifh3Lfsbp
r+lZwYrWD/wt8esIuqnuMyRnCIx43unQFFTHYeaifLx9mImvj8AVDyEeUGb7gWVCxEtuyYfL/DuU
iXDShn2wM33yNWP+wxrnvzZoAJTmZZ/OR6/dzLb6s3jpBgm+dQbcDKYIufwkoZvH7HmFqA7abC9P
WXxkcjxCJomi5N4fa/hTgG51/mvQmjFrq3flO7/09iY1FOML49tJz89NPOylW8HeN5uibgEEogq5
84hEF+ljYuuW/Gnttw7FkNdGPzrddEns9NhafA1//UQN/z3Z5TE0yDtAaPMh5LBS1K8YPNN5wE8U
IC0+7b0l/krdpuQCVy3BILVxlP+pGeVF2k/ohZTKgQ089ayCEBezGuVKW7DOO0Rc4tvp67TEr0Qe
UZWcu/GUehBp+s4hchE2MdGNidFFR1UZyyHzZrlbSLpNIMODSU/aYdsH845zSHkoAgtWBPPEzdYG
qJHh/IsmXeDxZU6iM70imIau+OsF9e1u7u98grzRhj7XMFT19XTStoOuq8p9B0q2SuxvUQT+S5VU
m24xJyzrHQvcw7JGxe03vTksE+Bc8RQVkWKlb5vtvNZHAikf6ptwqnPjXL32mQTvYWh3rVDbeAS2
nxZwCRZN/7a44mCZezfUDoyBW4hyVRbN9WWkYQGLQyHq9CCrZDe5/tWd9mGy7KrGHmYhj80E2xNH
9kaP/U2EG9Mi1wtjMvbw3jNSxMCp+8VcxlnnFUxfylPb29sheKKko+gzz4jDGgANasLrqNVxdACA
wlcFnW02dd05nX6r5jjAS0bbu57CJmbpA5Z50UQA43y5t1KWoFX2HBJAic0M5S+LBOaAu1PNXKoW
B0hPNyvjf41WlSz7bvC2t39PDvsc5XxxaGn02zTAygaJtEvps9uGeZfMpSMgGCYwGfd6S0eyTZrX
WTSndpg3t3FtANssIBFv42xTNLhjVHg6KpJQ5+nNu8hU6bOrXOJdNcW7XvZXYtIYdgn/OAC5SGz/
Dc8CzeJW3jUxvTDhHVEublUzlJ7zB7DHTKrzAKco3Cr8TNs3l687ptR5wE4EgXiWRP0Ke+D4LAP+
Fszzc8DNx+2/VSvfOLF3DoTRFQlee+k84qnkkQoKZbqzWbq7cGnvWpc+GN3dKT4cU53jhDzJhFwQ
LPG0EpbrVOzc3j7HIr30fnBIgf/ZHqGDk3voSAchrrhblunZJvSpxSbKg6WQqN7ToXoHGHoHZ8mz
E/t33spONIZfgsjzShvsMg1EI1Gmau/V9RDvuXwpgikGdW5S6w/kXX6llSlgsSyA195DfuQ3b9Cm
3/eww8TTw0i8o+Oy3AbLQ4D3cKbqMbglwbbOJfquLYXAUG+9xeae5x4arYteQGzghahn7kWqyiZE
7a8hn2/tPu3d3bDOm4CmJ8Lns+0OYdJs0fU9TGDDcoklrYLSDfn2JtYVfX3f9OkBENjDSkNsovQl
paIkZi5T2mwqz0Vogjx2ai4hOc+BoUs8encVP+570rcPvEkuokf4wGA/w3B+4OZS9+bTadkrmMF3
pds+m2v3rnPfWF+Y1kDmLs4xLHU0KuSZ9hYuDOcBdoNXmzT3tzVDPF0QGf5UmHYdlUfmendDsOxW
tR7bHJakR2NQcBDvjOv4vviw/M7LWFQNTE79+hIrhuaNH7pw/OChd4c2PaXOaQ7Eub65BJAmWFa1
PqUSnAwmN5vtNtZ2B+8PUsicQk360qzum5yPdfrpm61Zz5WPHZbqnMCG1o17OSCfC4NirPNge3tW
7noIh2TLqaQobZacdvACxOI8xpjWcU2vSzi+xG0LK+20/La8+hj4VwIUTMEy5x3BbMOiWMPIOT7C
B3NP3fUNsq797DduhgJm78R8N7PdTSMxquArXOi2bfwnwxx8J6y5akpRGYNKy3A4wrv9AGsXCuQk
gH8SOS00BNOhUA0EHUNuedx+Df3zDO+yBxUzIfMV2/hKYGGIUHbEfllX7RuFa5Pq/goRU6l7fdLV
Q9h9BrOGxdsfnz1VP9Tw8aGFhW+xwwaJ0WPp3tXecW0DqA/UBTDqxUK1PEsYuM0jjrFTVy/PbEgu
SYjH7WRCR484AJ+5dp4lmZ7DBYtCGOwuv2BJHmekOFvu7BSLT2kTP2MDeeQU1Ta0u6SH+tWvHps1
eWSpffWRTz36fBMCtq98lGxNd7fM2DvWMG8tvfC5bZDdKlTZ999oVtx9jeyhuUYJGYGgyteBo+Ro
t55+8qu4yUAq0Ew2SFem7MTJiv+X3KsQNik01fAMIBtqvJ/HXSvZH2YHUUobkzwgfVI0bQgBL45h
PUTQ/vqguhZ7NEG193R8VvOCkVr3ESfnylU7QaN7t8KrpIRHcoC2HerBhyWCr3Fh/pBhBS4ZQzfd
9IicqR04gBUQo7Red0oM/sGmqHWcpT6QGEZ1GsNwDKgyZnELF8VYF45KnCwFJALT62m54W8p8sEz
7OfxRlkYnqLhhMJ6PsFPzLIKiXxFgBDpwsVUUhBVTz20hVV08oDJFHIGnLhG154O72NEH3QHdBs4
RZX56nmxiHNBC4qMCXoDA1IYqF2EPkTzsybi3PVYIkZA7CkTCJ5Xkmwi1uxk02Z9p0roL2zhOpU6
GTjaWVBflhXIWxLybgMzz1F4scjReJVTjAPZOOhtGAKv0VRMnxUZNnC4HrVLUOeYgeJjyMzAVJH3
7S0Z3S1dob91FG2DKdyuFewdpsViZdP4jjwhQG++WrcpHjMwQmQISFBmKwDYdOY3Vyg/L2OSIFQ4
Z50OygWHOh8E0khiBAjBhpDX4zDlK1Yb//KDGnSJBQo6jT0WYz75A4xSwa83sR+3gqU4BnUIucJ4
s5+hHYriuzVuYYx3Vr5xUr87tYaKU6OUByIcu1SzrmsBoeeUGyTiInQ9V2xYr3MKTgnfBGDXFHvb
vl/YJo6pxPNFnmI8632zkGWnFtFmaErq3Tx01cb34JDjPcNxW6HP7YaQbDRwoSDAHoqYA/8aWr7r
4bAp46pDPYO8NbKKvgghSC4bREWBKvXhaCdtHuC7wkE+lO4wzafaeyD90D5LDb4T9pppF60aKcKN
pzZRZ1v4/IB+xwPMN7YawTzc7AfYtU3epV9Oj6mIkMafSo9HDn74AGQRlEIXJJjqsOSREHPRETMp
I5QDGZJhMIeovQckVxXAt0HB0xqxW7O5wYN7PIRq484aYXFYNl7c8lNfV3MZyPYPnWEHixabJd4K
PZ1Nht3YJvvBb9cs8u7BsixFlEC4RdMU/ZKHRq+lz+sENCGYnKybuwD4QIrm0U8dOMArrEbXbCEw
MDBapsFdw1jOAqfemSjU+0rtW39FV4UNqEuv7UI7bLgTjIVE6G0Yb0WX6HzsGh8R8uJznOQhXluA
oDhO8ex5VwxTf0Zd+ZuS3Ku8HqxfPb2qMX4hffAzTQ2sJaxAxjzS4iq1gNcZ9bWp0KAOHk77eJHR
aW5ru+Vp/YM91V7xNARan3QD9BIYanJQlsQHpfR//IS043HvgdzxdFLj8bt8YyoxPVpYNcw4+7lo
ZHWaHKABaePYY2fFXRCwAJNkgaL0hqtUlE0vkVCblPWwuEvqbZhup8eG35Eu8feYx1BiB/Kr5130
GKeXyIW1Ju1wjpH2G2C8fKEagSO+ujLMzcO0hNjQrBs91BK6hqSj7rVNVygI0gAkdho1D0C01h24
tAxXDKiTZvAR29H9BsBNCqdB8SH9bgfjDlIhWJMe7cpgwwjDDexbwZl47fyAjutgVVftHX9YN6kY
3pY07MD+QLpaj/194v/Ax+vc460DND/gmM0yw9NVobMhUPdgWB8Ye519WBN5zL5FytN3SO1fArMs
PwOcQXpaX0gAgnOFP48wWA5xkwI6lOoghnYH7fWxZmmCSgAeFqk/CA4HWTuo0reDyz9Y3/2g1kFS
Q/eBSwhe4NQ/YHlvEAC1lb7RyEn07ucQMlHl4iIU2E2n6WwZUm4CFe1i4ZRxH+ssPCQEBrpUp0/a
sWk+dHTTxT3qgyix8OXBEeTLaCcV3sBttpE5UHQMGams2EZgMqoY0Sakf0gb/eOtnORuKPG3R170
Hei6hVKSVco0Gdy0GtqDtUYxi5JzLKfOnqIUq2bFlpKDYdrMa7ojH8OcbLisf5Ed8pEswatezzVk
0Xz6k/L6j+rVGw4OJIJEe7jJ9oPij3zZTbb6sNXQQIrQ5F4H3MGxFO96S05bl6tTiRNI8BNtxr6I
5PzkAF7IF4NMIGRyZJOH7N6l++oif+tHa1nL9LarbMkmqM8Ao8pKVAekQr8OsPA5za9KgksIx08w
eweQwX9GKBHcRuxjBxEmoIMfsJvsnIZ/0GZxswr0SIbwvCxV7HfmAdJk++C+jiu44IL7oPJBGNEH
zu9DWX+RAOUb6p6zqlqETQ7IdRBY4xCPkksV85OONKql7RplwWI3HXpPiMJE1n/1PV4VC/XWIaHd
U8+zK05mjJ8AxDymuANkRpoRckTOSXTtZqyatIl01in6WyXompvmW87hlhMYLsN1fYksrrgRNWaP
5B9cmp3faVghb/ohXE5RUsW+fGQD1DfBFq3aD7rMhUz8iwcNC8ICwdOzypaKdfvOlbpI3WcOt3y2
grDUK8ZEdLwHnzc9OfBJZq5/C9OrGSsm7Wd0sW0ZrIrlNazzKo7zyvVQFYf8cR3TPUQWj6yOn+3E
igEyJ2hlLuEMm+rc8K+AIyHnltuUiru2Vo+qU28zQlUchO15lrx3ePh5izieMQ7RsQPo9JOnRTmH
CUM1DlgdCRJPYgloT05fCKE4Qru+a7zpfhKb1cecQwIKGZySzECkdNedABF8pxJfyfbsa54j8JP2
N8YroDvhmUB2U63ZXiJS8/ZzAkdplzR5fLUL3Qz2IBS5BxWJjYcAkzMCl6pE0S7sBDq55LNINNQg
SFmoXVBmPSrFsXmYWVdGaVsi0+oMk9d9FZELCNlDO0KATqGDdesBpupoL3x6aRyIYweEVyXBzjOk
TLunAOs5AR91C9dJ8EFFWB2mAH95FuLORPjUFfCOrO+nncPpUwNnvpzPQxI7meyifVMjAGnwkGgo
1IR0GpKnHdlrgZkKuy6a9bhw21djuscq5IC7l+uqhjfqYpYJp3uUMrhvJS7aqMwN60/Sx5FicCoP
F6oYN35SDZqThcc38J3sLMRjCRxBy4LP1y9k3xL0YLI/OMnyFdeoH4zj4aPid+oeUpcp/KYk3vQr
hj0S2QDS1AnFKfDmDIlHQ248jBUYdKdGigqm6c4yH6jQEl1Ub96sbn+JM9EyCMTL4vIr8LRtUyGP
5jB77a8PtdQMPyUMp2fN+G9gEA0CJWYBlePeKHxkO2KfcaLd4Cr4hdOfYKxBAQxw7ibsS3910gWz
4aBhTA/Mqb/oklxqhB2FZn3x/D6jCJhQ/rvbxBuJw8GkzgGSx8Mwio+a+vdBAu8LkLohwjy1pP2C
2odkAZvORwlpGnrr4MBBovaeUzbi9kAj+wC4IXdCfpomchkr8aj88B7n4WNKk/04jhuOgAaxYk9z
5WeCpCaFOb2soFkaM7xVuPdmiyTNr1/p4Cxf0RSEzgEZcvcdJjN3HdCXAmNPtX+fhATO5x407Dq+
x8nL8OqJdN9JtBxzN8sC5QoHh1D/4eOynSInRxzpnlf0qGz/1qzzS6jiy8Kht6tudHoSo00J5F2A
TpLU80sMQGGo0+w2GLc75xcH6vKOgQ9oVI9aLiqVWR9XLR7DMdjVMsYhgiUuqhKywO/JYPbCnHoK
hjkflymHGvVsmu6A0IUli+oanvD3DnfsZXEwv0zsm4yq3cQam3Ewk6eqm4+Vh+gS5K8AOMM1EA4S
JiJIX1ElTifnydrwImf5ODGyGbRTItxg+0lVg6CgEJHs60vSri9S8jKoyP42ZaVPv8DLZk2K43KJ
pjyxIOSH+NIHZN/T5KlW4fZ2fNeVOYd1tJuFf489HvVAgh3TmZAjPRYRlXceUuMyF29VU3FnGbI0
EnMmc8eQQoF9fqEWOr8aa5JoZILot2UI/giXgk4bMHuRzIOM6IfaX+8mB5EpU4cwwEVEG2FGUGhF
tWAGiCHaRQ4+aJTcNuqwRh4ycMQsBL4DJAsNlldi6l8d6rbFNLUn1ZAn0tA5G9cqRvHEJlQgCDBY
W1h7FwjRkAWzRYCbvpsmaJRwcVHbQ5DgIHGsQDBcAZ0tohuwNsuGz6xArJxfoir7+fcZ5CfZ4Z+/
C/T/VZ///yn43/7I22Xa+u9v9V9Q6w9C9j9nl//nL2WfotbmU/wrvYzf+Se5HIf/SJAvDE8o5GsQ
tCeQ2v+TXSbuPyIP99Hd3GxhQiDo/z/3UN5MAB4qJIRL+16I6zr+t9DfT/8BywquvQZT/JcPIPh3
6OUo+JvePk2gL4/gfoQc/XZT5t/Z5SZyrauJU5UCmlGdQ53szBmXLsJ/WDRBvQw4e11nvmXz7Nbr
d+/rQE9QEHqIDkADnva5Pww9svJGyfk7GVxmcb/ninwVLjoXEV9qqaDdBMWkdwttG7TiaDzNXDBn
gXDHSR25/KZJQ8iDmqqI3aVBhLNdJPDFfAQL7j94IAjJkHilAEdYGYj3wFUKLzxYRAbqa2du+ELn
/abjSiOJPxgijCDVCn0n8jT3QGuAVHmrDvxynB0Ik/xKqwHc5QLcCuohiQBd5JmlB2FRy12FA6XL
a4D2hX72bs1uGYUCqslzrOt5OfDeQeya4kkoLm0Ig9kdGUIXl+M5SCW95/C3WsQsyhk/d2xlh555
NfjQIJnVhjv+mJZI9aW4Q8pNIOsXkdJI4fKRoBI0oK63HQv7qAg86OPv4QPw/PPM0Ovw0GVOQQSj
7TvI6QrCmGlxup81WE19qkJN6iuaw24tbDyjVEI6jyDXCb/bPE4Ji8YiwYi2GzYShLaxqfb+QPQe
eVBaT6m7AcuOnIY6dsHVLc2qPqWCjOoeGVKtgygN5rrwBmCL23MXaCt0bi6Shjr4nWEaByoHY4GC
qKdUGPBfxCJUVdHRXiJEyq998sEsQmcKPbLA3JIfVzRzUA8hW3RynIoVeN5Ib2gjxKAfqaqhRRud
wNKinkfRXa0VxgA9m129i9sBu3I0t+CPHDhD2Fcb2RH+BxoFsdolqZ/MboakwnAqgiEAf+1FAdLS
OJKakdTh+/K5FUiC3HJY0d2DWoy/IOqMeQ+4vwbCbH/A2KGMHiuek+FGJ9fcr1kJpYM3bzFGPdS9
GF9VEBTd4P8mOHHuEXXEkdkJejUXHGp1RKWEMewcg6I9UiNJVb3qCLLfUq5SCOR0M0iYMXTqoxMr
a3fESg/ytxrCJYVIbPchFa2W91D2W6TNVmno7cFfJd6mMwFT22pyUVghU7AiZxdJEXpD/RmQDjdj
3d/1IrxdKKjYBNyppzfcfOnVXc3nRRc6AqSwS3vAQFs1rPYRvGy4IBRBYd0g8wDyhD7qIcWF1QvB
mjSy7gkydQfxbGIwT8hcQOyN4/B2KIYBaRLg6QK3/R1Y8LAyaOVzDA6uKYtG5L9mjT+rCucxtsBM
j5MfviMIq0nBfkqmDq7PUeTAEhf0W7MQ6J0NfHom91wm6BM1Nv5Z53mCcBZ3+aISYlDjYCGq9laM
iJX6m84FUptVS4xSJfTEXF3cdtDQjgK3nlBnLfVw5dDyIji7B1uxwa2/lbcxutbtJVntiJA7JApC
FjGr9KPH/X7AwQadIH5cGBe3WFWxP5Ua47weXUNmVSa8RVczmWBsyzhGYX6L3o8uUbiCgFBs9ru9
qLkGwlo7kN6rCJt7ESGLAlJ3Qvo4w2XByNt0RlvhnjAo0WlGIkTF5BC2o4VLRIvXd7TiiGLpbRwe
Zy+y/blurZZgl1K6Iu8F2WOvvVrrMtLD2F0aZJp+IZO+fvYgiTSZctHlZ2pBqy8GJ/4O+//F3nnt
SG51WfpVBnM9FOjNRQ/QwfAmIyN95g2RluSht4fk089H/epWKUdVQvflYABBgKQSI4LmcJ+91/qW
mSNFLsMPvdHK90pYaNgS1nAakqrKSKOKOrdijAlZ7KjXzN5XvKlCdlzIAJ8NAUViIbg30yOSTk6u
OQQ093VQHsmGUpxOoOE2Fs6PsmNzwXpVv1SFbVJ2Odk8J9OzLvel1JoM+vtghydPDmV4g+xjanEP
dcWx94wBm7OrDf1Jz4yWY7EXNxaBhBuMTqCL+tuWBS8rFjL0JIidMaXFNI9N7GpneDBdkXWMQBAH
FrQeXqIyhcyRYlvkI6rWWtq3Ai2wftVbMPrWY5gntHCHLqNRNOWthvyyFao8M/obkksnIYlta6/2
9D0Gm6ZdIcCwSE6jiptuolpiTzAypQ3ZpyIgQTSQaETteIOESajkWRsga+hoqOgBqk6ucKJk3k4w
V5Ushjmj18yedJ6CqZdPk9UM2b50WcTPWRMhL4lKuRRSD42FFyNOZ8ymm0sx2m3LqyIlJLoZqyLy
jXw2JiA0zkA+8FiFa50O8bgQVWdpa1Yuh7zZMEtZdW1NwDCDdkPUl0Ro5ptqHhHTqDAdWzapVXqb
0taq8lXTDTGuKoNO8TIrWu1e0QQT5yLKRlJL85zJmUHEHuxbHrbqmIWaBIsTUzf4TVebDwEDx7dh
BPa6iOll0YWNm7p+QzmL2yKN1Yyc2og4C79vqYsZMcOmXNWpoIMoAj1O9pbWxMC9YPAl2lsRaBlr
jYfIB8G7ylEWkyw7FOytXhZ0rjpdC/JtEgcxPXIzq4uNJVsQXxJgN91mQWtlaQWtGaw7GDaPQ1nW
N0YbV54PActBu8ymdxwWJRmmrR9xc7YbJqVRvuOdnsm16OOyIawAC9Fb2OoyPetNi4remqW1OxdR
p9w3SuE0Lx5/hGKnBrW1y4tETT/jvErFFhhIMYJf8vJ4L3uS6paVJm25U9XO8LZdpCjhyWam4J2N
OIRjqnhCr/fV1AXtYzoVRrUvu0GBj1lEVVNs8yRUoyWJJJWD1jdxiqchD7BtOQZesq2uKdpIa8BQ
uM/aRmvVJaAXw61psseTl5AVaFtsElo16qvnNnQr7pZM7e32dqC1VS6KRmmU9ailKcoowIRBdBuX
KgEKMMD5KmFrqv0NdEXpQYc07kiWaIg+Sd1E7Co76Xklenk5VSvwwwkvEDAidXMJwDKhU8MtBd+y
7hLr1DelLFbYgnTvIfZUJC6qC+55ocipuWHX701nwNXJuHdrjdb4Aus2Z6ByRitfj7mteeemGdp2
QU+KzXQuNQO1euzxY1KbbCb6kFNtQCAykdjvWVVb76y1SRXtcrtONF7tZqRsm44Ity1OEkTxdJnC
/N3VYdP1vDaRbTHWS+G7lsXUdTP93CqurEhB5CCkmqXbXrhdza3CPbTKXaC1iKnbUlt6duryASky
qMJGv7eKUy93T00TqIQWiTyoGaoYRXfloS0mwZTjjsyQZOYuVR2M1SOQP8eFWBSIdFM4mSbo/VgG
4/Mqjcrqw0HMDjJvamQD7dMZXWU5ZYM1HN3AdZyrWjp5UC5K6eLDI4I3GvYSnFIHvC82omY5gLuC
v43oDNFdiAQ7XnY00YJ4adh5Ut90Wt0J/DC99OaXbTZouyAB1zUnn/RZeh+XcWJkN7npuuOpgHpY
bRI766KLmnptu/a4dMHem3jp00QY9Y77Zqhr72DgZ+irh9pSMKh8RbY6KeLo4YGyg1fi14VjrNVK
95L/r3aO29/Vzr/0nf97+sZmFAwCW6w///wfMmftN9V2MdthPNdoFKoc6Q+ds/ebTqNc98AXqbY1
QzL+Q+es/waZwNZc6AFsQw3nT8e54f3GvzJms4HG30k++69sRGfBdPmnLdrRNfjG8B5tgw0vW1H3
m8p5pMslbTZGvoHoVjfjTzVvj+nonqYx2+qJcyQGGxUTnCwYZUkLPbNL4s+gmh1T9ltrzg/FiG43
vJjsXX00ma7vFPbRix+kYT/laUqEuGHR0oTk98OG//pfX/JHK7nmOfr3b08S34yRYI3hZxDc+FdT
95QMA0ovgr3zKHs2Q+NYzvM1p8VuhbYvN06h1IKlDGF45+yR0DvN0TQpIPbgkzZSsq96Wsg2itph
Us44IS5ODtRVlZ9B6W0DFNcC2xmitByfWcFyzeXS/KRJHtwqMPeEAC0shxkqk6NlBbSPaOp7TxB5
4Li5szR62DgKOQ5N5VDba87VqNonLB5vpuYUvmHC+i4TesxIomMwhu1LZBMAoHhjuagVJV5MtzWN
RlmhbZgUl8iENLmxB6pSL7HcRRnkmyJklA8MevCj8bpzgQJWERzJRoiPSgOQ38lBX5VWjcYXGHwW
UK6pWrETKkqCsZTx0fbKF7U4wsmN1szw7WXnMIcrE0Z8Jq3YMeTc0AeeECsVJyil0SopQREHDoMX
5U1Hzuj3Xd5wUpVl0vMz0Se4KyUMUMkUV+lYlzdFjujMrG+G0UA7z9hb6/Vm4YyICnVEBA7B7kuw
hxnxwRW1PZADaZLjoFjaMcywvfbAqleJW1LndtqmyINT2mgN5Dik1AWYr6ZlTGRT6aK25W+7PMxh
09qARcVQrW39uQzI7VEQgvtUDsWCsPOFksxw9xt0F95imk37MMIPwaxBxgdKT5//VjIrNRUmO3aD
mF+Ztgmq9iA0TkGufiZWcxHoDbk5t7iR3xhv2vx+c9OAAW1j8FalTcXa5e4DQ8SPtkEt44UGIFpt
EyYdc1dPuXMLWL29fAzS5RQrOypXsSywoFHWkj8fdzq2ObtBS0r+Qeu85UYb+mFvJQurKFCVudkT
nl68tnRcGbUyuxv3tpmAdn7F9/Wh1YYv4+A9N+Rr7Hk3pD4wSvAes5OVzfdWrbyRi3dOm+Yx7MZ7
0e/bBHuiNsWPo5GshyB6cJTeWYAC5J5s1UNhij1FMCZ6+J1W0R/tBky0I2uCN0R2KAJItaF2Jjzr
xhiYlcR8y4WiXXeDdRCyetBLBoyUCfjFpvFqaPtjG5cvAW0tREjmVzlWJzDbsT/Wxt2sa/fgZDfl
SL1NmbhQ8wONl1c0tseRfaZi2YdeSwsfefpWL+UxsHEwaIiNx4e+Cb4iCMJNWUbL3w+DD5D+TAY8
dyVL5aXq5ItSguntC1DPo8JUJmQgSFjYw+BmB6zll1K7yltsYPqo3uJHqBd2fS3DsyJzFrzMOlL4
vivhQE6bY42Lvjq5iFaNQdUx7mGSH7S2W6WEedGKRxBXBAerTA6ezG+KIHxM0VqtugzVvN5fyNrI
fSNmrFM0ADFsu8cfmKIAsY/4Y5KF6dG1snsLZTwyXgcYqzJJnCLcB3brUkaMX3ZEnBjV7S5y9de2
pmYvE+4QWT6okbepctEvcmwM1rByR+0gq+aiSrT1tEVWYUa8TZ+fXPoCiwklCojNeXrBnaknjeGX
0GzNIjiZub7vxwyPeIN1sPCScdGN594JHpWxPbDx2qQW9Mm0RZgXdeYXjF9ZhPejWQD9k+ISZeDF
S1aVdhyv667eQ5l8a5RsH/QR2MfK8uOg5oGOT3mtPFa5/owmj69nAlFNxLREsVcsiDzZZ22crSKJ
ZZVOAZBIpmTIBTjrQmxpqj2WOOd3o7JrJpeBz2hWK0uPNswvX90kfErM2FjEkX5flR6zo0hFGsiF
VQBmd2CaF7VL4OU0vpaGehVk1tqa7aDUwzbbIcTD75wd7njjUPc6Kukma9mUMl2JNBKko2g/6ajH
VHQfB8UJmhUGXcRfhv3hwgSfrNpCz4LGuU/DkcGaPi1pkO3SpipvYuUGQ6C5Yzfp6yrpOIPCO8vp
nBeF6XP/u4QLoY8BdXts85t2BnV3WHkXNvpcdFh7AKHvrXJNGs0qBu+wxIFC7Me+N4tLMQ0oAANy
GTCh02uxiqUK3N53oTizXZ5MBhf6WtWd68iuv3K7es1FylA/tw20jDSUJpXRjHfndX291xj5ykSZ
DlU7fjjSpXAoMpNXpnlESWDteS5fncIxd2UcQoVtYINEMaELZtSjZaTxCyvf8xmCTotMMZbWFTk6
XKoPAyJZI9S1Ejj3pciqrTVgjs9whCz1TjAAZqjXChQWjetA+ZYp8i+TV0ml35oWGh27WY9uVCxy
fDz7tmZ5jCJnm+AwUJlkTgtPJsxbi5BqJO9fwv4szLVlMVQ1UTcs7JjhVNEXxLiY7aJxFNTsuvuG
rHha0ePTFrrXEGvRr4RInwmB5R6vdHB0KIXNKf8IqvKYVdXdOCuYiDtdlL1+SfL4TOt70NJm247y
U8FNs6sSdGuS/y1XmfDllpP5E8lndritoC0akpZdUN4rwc7Iu69ogNlKwwyPrwMwXiI4Kl6cJvwo
3R5djrYze/E2GdB1w5ondyrqZ8kt6UtsUoW1t0E807M8m+p4kk591aHeRU9MJzRMU9oaFC+6s2pN
LOOFBhAmJMMCCYTxZYxIooqLl0hjD+HiNTKqnI0s31Ub9CdTuBhMmLexFFinJCgM/CiAcekC+Wig
cnA6NkB2gSukAng6mc5NTbGHnNFsVvC5n7W2vjYhHvi1gTygnDTMGhh6aXfky8JTLx1E6KJV2vVU
wWWwPGWDOXjjuMS9uMDqrUTZlpW5tkP9PtKKW6RW3RoD3roPvP4yiuZCruKpm7xj1lo3UZB89Eb9
IavwEkBTziPA57UJEmQ0nmLTuSd+aJm38sbrstAXaqwuqvCx1xlXGPQr/HL+81biD6pa4ZlwvIUO
e6k0e4QkA73MfprmYJbujnHjF1S1dWUA07Y9LLBJlt7VTw4JMeg6I3WREP/AGwgBqN0np1aqJ0ZA
PsAVD49R2SLjxvbWS4PGX1kt7VfucpdOjHpvK9pXBhDZH8t6WVrKWpetzfa++MhClGSthU/dqspN
59D005vxo6yqqxri7yIfb4GOBP7oNLQ762Apslj6HlBisAnxPV1W9IPExjBDQsVmNQyV7p0mZWYc
UNinLs33aLhPi/qVAmeVmEm3UiOwuYgagTnr5XKQxCDbw1fdNWij3X4nQ7gHuTL2jHVlvAiUap58
Y6Qb6mwtMFcRfMOgyKiSDUP2jH5xifyk0d89Q6ymohsXnDu6CmZ5C4zgaaAc8uvB1qjogWpYAjyJ
6h5ibRDAaxSXaVa9ZBBm+LFlHugF5b6FOH9tYetuDWtlVeRaFgkQkMHjOuZee1ZrEEexQdqp664j
R0mY8jooRTJlnSRolYfWojcTnDybhBq7fRb48FZlnzyyCj/hdX60RmbxbVKu3ClBuUdkmm9fWzRw
Dpws+NZPWSMQvRofs2syLIJkmU4TohTSVTQDt/zAJAvpGVoOd7pKct30S9SUpTXswtg7ldoqasSW
jv2tUcQvAtWlqupvOd0cn/bRh0mmAdGohbtk/LVNM4kuy+VsmKuenhzMMPkVlON5DNCo8EaevaZy
Sdm7tKk7V7bSbJTGMuh6JY3fBuu+DPkc5dYuRbWVrndRB2oqqtiljmN/ZQfeZ2IWd6x0BI6w6dDo
+RFmI1DfuBCxigQDG/sd8XteqV6exDCsGDg92rnVYjxgJIgPj+4Oc/Kseks7mvK/7yKTpIf9c8wc
GyRWFr+EctBg5/ePIbmxfqplmyxOQBEV6adCSMJoKV9ycB6D5mzPdrEY3xgNkHl570iZSz2/K627
cCLwSscrp4YOeAlretUlIbGllrwOakwv33wz9RZMF8SDcTavPYtHa3azldjarNnfxjQNiJT2rg3d
q2qiweraW7YTVwJjXDs75NLxvcUw15cUp4NLWM9km9e2nmjL1kWkIFUIV025E5h5EXjSrwI3DyQf
9oTylQbP5uzUG+lVBVj39CpaD9VwMQP6g80BYvkhM1LSsCf7mGt3ZHJiK+s+SQ7CeDsfROvcdeg4
H5he27I/GHMMEVZCyzYfoXK1Kzg/b2J2Gzaz71DDgDjZL8jcBn+anYnW7FGET7LHSHHbYF4kEXcR
zW7GfPY11rPD0bJPOYZHT8f5yKzpScF1KEV8qrBGylyB3+TQZB+xTUqkgro03wltGn29j89a1u7i
2DqokbnrZ+flfOkTblJz9mQGszvTwaY5YdfEJHsVpdFbiI2T3vR2/jKkoTwyDrwqsXvGw506uz9r
bKBy9oOOszMUBgVEouo+T1yKWxv3qNNZH6FDc6Jjd8i86uyK+sOLiJWrNecBUwhPenrqCudVRkqz
Rqe4otfiq0OYAzF33H1afBXgHrZ1g5mtI46mMgH+l6mP0nlvYIHVsMLWsycW6sxaYpKlBn5UUvBn
Q/GZB+QkiOCKuD5vF1RQSZgE8yJyjI3aSLoAjnsY2u4DTWlJJwF/blRdM0siiiSlMy7eMUMj1meL
bXEfrGvPIvxrEusWxtuiiWr0MQLoj/Xade5NpBkkUAQrVhrmK+jXFrqRdAszGPlhFrWzUz1ExoU+
B8F6GZEdcnYg8+T7eRUaS7y7cukwF+BPWT2iJd2+GWYXc6BYz502kaPgIgQKZ6/zOLues9k/3hAy
gSlyOZmRoKOLy8R2Z1Rcpd4n8XRBLM6DPTuq9SlgbzDejh0QiyaE3WL0VJyzD9vMsmfIUYvKje9j
jNqecltBIFnpaXrL1LPcUng3Jwv1zrrtxHAG4dj7SoP3mxfEI3ijCETVvJWETH8EuLcMZ8+4M7vH
k9lHzriyOoyClyCGnLt+Es8ueB8Etzjyn5DwHfSmea2xpisxOz1ECXtdzXgFpRJZXhjf1MFT1WbP
XszYqEcv6TdNSg/bWJBlg2NjNsNjihezO77HJh8SduiLAWXipIpPO+svbMmv8S4uq4kNY4jZPo8c
ncY4Im9s+EWQ3VuMb2jFEATpSSauGp59pVBv+zRnsG2mV/2sP29mh7+Si3s2QljHMf9HavhI5Be8
q8C0Vk10j7w/AFpU8OTaOYEQ1QZ2yX0VDHTYYQvkMiaZeMYNzNyBDgABXnP+XLgua5g6UX7BYrZF
E/KAamLbxdZJuCau8ke37LCTx4fayGDui49pQshJ0uCny+RtJ5Ri20n7xQBp1SlIOHXpCUIVzkjX
8mOmmdvYrcQxloRVJexiFoPljGuTlrRAArED6dXy1VAkRvS6NBOo3pCNJe5e7aU15UMUhOhBMv3T
YBWkE7RLkZIsPafC8F5/1Mkjf/qBaSwGs4Fw1unFYY3H/pKsJ+YFk6AEGkpVQFYwiR4jgntWwjc9
W5giQLup5WG5Ugc2WkTA+E6LzXLqWwLqDqbV1eRyUzrXkXmlBcqnmbrES4KqynS+aqDUYBgHBGZM
53m1zikYg3JfWT3XPhtVRLjWo+aBjqvU5uwV2VNkz2FQ5FBFmbNieu643rvbIjjsNGaFCkMEZjyz
5iK8RQMxG5y1KyGsS91NC16SpAyKlsBZyr8gLM1lXTsnFEQMHHHbSkQcg8WPrVO+WxfI3diR3+jk
IQ1X8qbwYwJam4Ttl3gkEQXUansOwIJbcXJp+oDRKFEPUWq8hYHj03AKd6p90YhZoEYocMWUhbkI
1OhxhlGSE9v5jDDhRrNbQV9g3yRYBXxsV74KBeDQaFik1YBUmCh8ykaXilvTC79LlV2G8H3BM/w0
FVwnipEamK+BYHZhVnEM1TC+5HZ8aWinVpwVE+pXnbTXIu10rLgsKE6GSnQajIeUUTNlMSVOGBTH
zkHXjEs/sWfpY7NmQLbrRXtOuuGpmcJXBpRbO/XubCdfG7p8qOLhKemAi/GJyzQTn6purktTv2fO
e4jc+NPrBZZbA13pWFMpogvohuR2qOqTwRama+R2QIIKpUHfKbI9Y0q5qb2Qlpf52Inz2GjMBdVu
hYCCgbEq3+0G560TXzyD0RIDqo4e18obCHE3l3FhutsSusImjhmmlhpSEqaQu98/W3EGOF5VDS7R
ofFiZLzYC+1aKXnNKLZRLS3P2PSFc5+Y40s3YUKTW7NT72jFghYmFgtJbn5FPgpfsSLAA19HWNf7
SN0CUgO1xE+hDkNhnTvTLeOkZVmPd1asXnnp8GBqGCCmsr0T8lmtUe1Pd/hMPqEpWDRQC3Q54TJ3
h/hI7sM68RgL5AYeopL+RmLnJsF3dE/1+FBqA2346c40ZzeI1SIazXWeh8BhLoijSTqJuUyd7jAy
OfCHOKyWJJ3XC7UZntIE02pgVgTtcK6sL5FbezMgpkf1FBq6ynUF2xeFiXpPjULkIPpuZmXEG8GQ
QLKZLmOTRznCZbEsE2KoanJvdD3wbUvcxflANyDgv4syYNdCh13a89M4WLTzSmKauvqodG/StW/L
iettmhrEr1m8bCYG6Iu+poeDZwaxp4rBKtDBP9FgbmS6Vk0eLzRSK2+ioZ/Ew6NqD8lSMh9cjbq4
SqsyPLrOtCYiFtFZ4F5DInMXurCvyEVV9f38mOnqA4C7XWPWxyljVgyeHjOWwv6LSfXs8USfgy3b
OWGZPerp8ORiKD7CU2Tr29gXGy/1AoXGpnHRrutmpK+ncJeZQr1yI/O+C8FF9l3xSUN8H4DOyOeO
S7DptXE5rxBZ0V0z08D2mPt1A/aEFUP1KixbibIRzLg3DsptMiMoKGNxyWpUfxXqXya+zq3eXgU2
T5cbeheFJgLPbxj5Mp9uGm3c8XI+GFWW+wNymGWd58vMCE1f0QYSZYylLahJlfQNdhudpJk3Ozvh
HFEeSq8/Bel937G82zW937E5y2haVJl7AvJ2mRXAXc3gAnn0ImnUDizauBPW1ZRHF3si1jKaZimI
wdVpx3NJd1RXenMZWMNT78WIKxzlVKTFutf7p9kEC9vz3NLfkBGk1Kb0qnViUDxjWvOxYjlLpHd5
/NnBCYxU2C0U/jxULcpuya0yDNFh4qkpgMZo+vhU5+EhRm+Rm+EhDeey3d54JsyI0ku30TQ9p3XQ
EkKd0OPPrRccafOBu5hbb2Gr3ZOaD7SwYRUq/IlRXOWJbDfhkK3DSLkTWnTJ63KtafFBehI/HUQi
sJwqrxi2eIQ9lTbIMVtsvNw+AdFaWBWLBR8Y5tVt1t/lk/kmB7k1CIkox56b0HoLVOtNS9UXtBcz
mOQc5phvxJPTP9uKdT30zdZUnRdmWuR0wLbFlMMJsJ3oAtahNgl4whDrkT29DLpm7WB94CDGLmR5
k22KKZ4FHA0B/YH8oeOJ4J3CggQolkuehqsw8dZSl08w8T5VR24bCn4fsdClgfugDSHhUPLB0DF0
DzoWv3qNUjYLFLqICssfdsyXtlH/+HZjsVOjCNbhKqQYW2Mdwx02MtHyIstYJGvAhKaP5sJZA5d4
pov6pdiES1kq9y46TnvVg9eIhTVnIoFfsyPAmFznOLf3BWlFITBoWBncdewyVaKajXszoB0pxCYq
1Rdbss8frOx9THhacy6oQ7kyJIzL0vsiWNV6dRnd+V0rqAJsXKs4CaNNIdT3wIu3KkmfRF2KfS8K
Bd3W9GTHkKU7I/VzXgUscnnLHPY615hHDDQ/vegz80yXGDSduOi+8935puwd1VoMY3gLEvuUevxD
n+B6VdqTV1iAVsZPL5heso6T108mLWQNf09s8I7jcyrrZrKnZdsiBzUbhVS96LMNxzXCGwY5xs4I
qoeW2xGgyJS88d46GXZ9NV+ZXjocvDrnYrjh9WgZz07c76qpxocdEVleY/UDsdPxDClyy0x21XP/
Ah4n5HR8T0YiPbX4E57SnZc3D4UbnMrOfgsCbrWwsW+wLdYrmdtvdWs+9TQ8uGlvRRydCNM6K9Nz
2xYrVDo3tWgf7TrcShZLBUqJE3C12ngANzs+SC1+B3R+sjr6+Q6yuNg2kp0iaHewUbrOg4hAvw5j
eYKUDXnIulOrvV1yUp0hpd7h9er35bqCnbxIDPcuNdKjqs3nXCcGelaZzq9PUxftlo7bJbKat8Qe
Nfqr0afQhocaMyhApVXGHW0G6ilhHK32ckebot/Np8YOm6NbceNUU/+gco0WZpldix7jXcRsybCK
u7ovfU1R76Buze0I9c4pulWXay82/O5e0Tcg8lfFyJcaHM7dvAqJJH6mC98vJoy/WoRTPBrtEzly
E8bTCe+de2Lr8Bl3xs6rrRuGibjGxcVmrWS+zVf1DCYw9T3A6ZvJwcIRpeRIp/LBY8oVskXs9XCd
A2UFkU/Pj0UAreDOs+4Ky1p6gU17QN81oiTNQs0qX0HX52btuc7l07xQCIuiTxjjXW7jg6y2WhNd
Kl6EZdt9xRy5CSZo48KEVM5QbVJfpsF6a1Ido2CytrPmzC9hu8Iz51n9djBYoebDWwzTl2M4vaAI
PQ4WI/YMaxz+tmqNF3ZSthQGNxaDg8h6VWj7W0N8sRqAHtp05wCvHF36P6F8oNm1HKu3pkVNVfTm
Dbllb22dFajF2dCpsDb6/kEfaR/HleUtZQHTnNK0qrhpy3ZD+x09/fAwn+Gu4YwyXuBFBXKTmnrg
iafeZiofhYcgKAICxn1AbMWuCrNTH7oTGLCiXdexhXLUXDYAjJd95j1FVVhdEQUv2y4BEeSGS1V0
mxYF0LphXr+YGrs5aYK3hhUCu5A5KjMqqjPur99VGH9kPfwhw/gWLvHtH/831hT++m4p+X/bnYLc
5Ae5yv+VRLEt8vB/HOa/3f474SR/6oJ+///+pQzSNPM3tCsWu0Aog56uIb75QxmkGdAMCWyzEZ9h
VQFm+B/SIF3/zbKAIpKGjSLY0E00MX+EUfCfNEub6YgeqT8cVvuvSIP+6lBRdKLi0BkhDfqrpkYN
IwC7da8eMgT+aWgRCPn4w5n4G+HOXzVHfx55/vfvrzf0VZp/+5/a/+rHJgP/IdWDBm5hspUbOzFX
owz+lX7C7RR+Fn9zeO1nx59/0Y/Hd1CvJ5SDh/CVSUv/IQmie+nu6zfrRLJDAi2YH+T46mN0+vUP
mkVSf4qo/vxBM0Lyhw901VLoiKnVQxVCA64n5j4fpgeKIbtMypGAx0Xcf/76o352VWYl1A8flRtM
OoOJj1LCq7a5dlg3fn3g+bL+3W/4lnlVdPqEWcRUDy27B6mwW7TQj2pwLIbdrz9B+9l3/5a2ExuA
vWXFd88ehmN7xvHZmIv60aQguwbc8UIJkBe+9vHrj9Pnw/7NL7K+SdoUEQdUfCXejg4wyWRvepBn
0im2VtKfuwQf5QBafwi3/PLnkDmXZ5VHXTQ3OS1E3TV3IOhvRUTXp52HgdXbIMt/uEX/moLynzfM
9+y2orRcNFKqehgs8TQGM6sZsTVaXdMuNyNM/F+fgp+c8Jms+uPNoqW91gYFJzyKXszpkUDO/95x
vy0NCIbrJm1YGmZGQtR/Dc3Drw/8s/PybWUgb2Vo2fqoh64zYF6jjWsfSTRdUL1uInH4hw/5ya1u
zafrh2cohKbhFNQPB8v4RPt/ats5NximR3JyI0HD1HH2yQhxoptnpIy1i3RfqNY61Lr7jLn5SEBV
6DYrOSIb0XiDT80Oit5acaazA48V2f6q6/pNFioranXk9RK8/5zJKuvtoHpwddKVp97YEGJ0ijAm
AMfaBZHQp8uofhjGR1eJV20q90Vy3zTkrYil1UeoBvNzR3UloBeAPl3S8LrCMwEggIqwA+4T9BsN
UZ6T1JuiRVsWHKShbBrOY6cVpxSqnXOeYhgE1TNgocVQxxsRv2cCFKLrLJlSIO5/m7xHMRkLENiX
X5/vnyzH1rfVMZfCitxJqIcEkkx+PwXHOv6H+0X/2aX8thwK0TOUwRR3sCtw6miOvD760hqMuM6n
1bd+xcRmqHi0uwb+ZgRhI1qXuQWilBlVAmURJZmBb8MJyXph3G2ZCP11dEzi4GbGDXCrl5DUhbHr
V78+GT95VXzPKc2bsOrKmju878uV1++hioI/gzARhmDXnyboCXTo/mFN/z109e+WwG8rLo/pMGmz
Zs9wg8dRALIJmoUiXgKVwtdTdmP6qQnnkHXWeazlFahHItfortrOASUazWcmIYgNGdc+KkX+QmBs
F94LQE0Ouv8p6NeYXp51kMZ9POEocUkPh01Y0Rl9Ntlj2jgWE27wYKZxAHujhetr9L3y+C6kCZhn
xUYfJr+1XT9UYaZB12R/0bjsk4B9tNL/9Tn/yTL4+9n54XkPFLeTXcY51ztnYaOCIuD910f+Jp/+
z4XcxEP841JSaOk0ZFDmDyis/RFol0FJ45kfingm40iUpd/LW4Kj2vEqFE9as5dduPIUFDfdiCKK
eYf7PpEegXjM7ypGLDANs9ovEMPkehv9033w929C89t7wIb5U0HOHQ9o1rfsO09Cef/1CfjJgj2n
sv34++FbdfCXdZ6/bO+y/8ydE9K6ReHuDTve//ozfrJ+mN9eCqUMRexJ3jYAVOP4wwzONpq9Xx/7
Z7Xi7PT+8Qcwi+2TBtbSoV6DeN0ZW3E2r42bajmRGplv4vX42PzTe+cnV+HbOkiifS7o97MOoi4R
SsPAFJurGq00mo2T/O+ttvO24McfZKd502sNn9IOj6byqXQ3rGX/cLJ+drW/14i2tKcCktVBOcg9
tL8l8RKH5BRvYr9cyfWwAoi2lgf36tef9/t3/pvly/y2fFVe5Tpq/384+64d2Y1syy8iQG9eGXSZ
ZPrKci9EWXrv+fV3se7MoA6VTGIKaqnRaomR4XZE7L1Mj76wMOQGOzZF/hLpMq0UH5m+h+gQymXR
a5k9c5Am9UINnJ+dG6FICOAkUqABNRl8xaRpC9K4lcmikhC3gi2ILollCSy1yIAtuZWNCpSwJBJk
HJhWRzlpDnzyAIkkSOa8VXSBLIUjjgAgU5IeYP/SBkhq0HcZVg4FdloCNzrKza+qkIWE4rdE26ED
wJERbMMLGkdxusb1mPoG5YI+8hdAI61JjV12JMoqMgu+WNDmQeUjer8/4JP0wc3fMQtnIlDWZRAk
GHANmqDH5KwY4yayE4uzeru3kaPVKzM0kHqAryprsE538CUCK670BAySSRn3f8fCqc7N4hWkoeOE
Z8QRT89a7Tqka9vWZvJ3GoJd91tYOBLmhJGiBhKLdSMcw74pJZvWu9z/7sIO4Waxqkkg+BfnuI9E
AYvlovnCMzAu0A2CzEz2/+fV+P8OnR9NiV/nGc9ntRCE7oiqwkdb2eWYrIzKUjTkpvX568s5tGlA
o8Z9IddQ1dt7lkhCjSKFVuuKyRCgyDRvZY4Xojo3i1NQ/mYkyWVHG+wBA1rpGkhGIB5d78/DT/y+
taNmoYoTIOzABRijXEPBWcwJrIN0JNMNkUS2u+0dxgjepIvPqrWTG5EebOHzZB15NdkIW9Zo4dod
P4ofEgzrBdLr3LZwlJO0LR5A6yDAfayM+NIozCKcF9EutD6UES+pCEBuPAABn5mEpu8Pw8JyZGdx
haZ5jy+HEi8dsAql6KGnj0LQAXU5QoP9834bC1vpJ5b8WjNQLEwa5P+xZtpnAOgBcwtWBoeZ1sKN
SWRncQACwWUzNIgDpRbt602zK3DStNv4DPE9e+1YXkpL/LwtfnUAcG5ImIAVjqCHWiFhVGUPY95c
b7QMq51yRP3+QC02NC2CXw3lNZ51BShFODzFU3wstorRW54ZYGWNenWor6F5v6WlKZn+/q+GwIXz
+hLKv3gVgcqgHCvxcP/DC8v15/z69WGKzeFFNn0YNn5Jt/UqYDbP9z+9dAaCz/jPj46bIQBNG6Mj
miIpzMwErsjgdcVwN6XNmOEej2093uHZa9QmlFR2nf3nmZlFC6D6QyqclgB7guXUrjIFu7V5rd9G
DxQiQHrtX+73cnENzDd8AivOGt5xNmvWTvugGImemAqhjXrv23gtGfLa5ll4aU5J5d+LAFpIUNkp
0FJvQE5xJxI4eBml45qAnpi5DqFZMzpCOv3qb9fGcWHdMbPrQwTBs66s0GQCrXgO0phf90dtYdkx
szgAjHUAWheiZBdvwRxQ6RzuLMNKjPxxNr8RZZjZG4buuwIcRRwVgwmtEie/VFdvx2vQSjRSMOpU
yrnfi5+fe6uh2f6PPX9045YfbWTNwKrvzu6jYhdXeZNa/Xe6h0Jc8sHsyl24q1eW29IamAUCPwBn
CUi30c4gvewPoU4D39lMFEkBMm5uReIKuqKptLLmluaf+3fJebXvBmGG5kQaLh6PEeqX94fu58Z/
a+hmwSFvq6IdqxzvbLXWEvWzUwHeUIFiVt8Z1dcq9Qt5E9xVevw1VZ/AtMAfsgZzHB0sVjUnENDS
K6uyPsEeUOFRu/LDFhfPLHIkcBzCf7jR5i4Ao4ybbIv3gS7p1TO87s75lV15Cy0FjrlVfUMBcVHA
jAeHR28Mu/BSQm3GjhxmK1rpVT7DlObp/mD/RNwbg03PIgc3MgXFRYiGhQ7Q1ZFzDkBsW6EBdsO5
wohKW8UM9dIMLuFpUPPr/7GtXyzcLD0/6Fn86ADFb8ZC6e1He4DsbkceH8ExVF8TPVBjwzcSoujw
UVGB+tFerqjjkBg/YDUQTDH4Vr9nYUb2Ie9ewNnJHpU3SkLqKxuNuuxIHwda5T1TAWq4rRbUx/vj
vBDV6FncgYgW47alhN0CvD9QUv2RSd//9ulZpIGsRS7VOSJNCIub0eVgR2OnubBydWemxX1roGZh
JUpcGDp6uLuzMk3e3+GiQ3oCl2oCBqS+5tG3EEzoWTAJOZrLUwmzkXlGDxoKv7k/NkvfnYUS0BmL
1AVs24aUBuj1TuCv6BEsfXgWCgZYNYL6MH04P6ZwwK1X0i5L62R2ZQBROgklH5OZghcGQgCVQhar
XwlgNz8O6ffZXi958HiVKX7JAPqwwC60wQncwJUD4eey8Z+Vgs/PdjQtsZ0nT1fexG23oQCmswIK
fmI1oL8wEaMrwlUB6huSQNAQw1YGRsdjzjFj9hRw2hAHUwKzgTt44K38opsnIn7QbI8HTZBRUBQf
7UY5Ntm3m8DCwYetqTdhI1KS0U81t3o4LDU22+FtBk06SEQNNtzDIL0dvHI1EBnyW61NzwxQPk0x
eYlxGxjwPEuZLWcCE6oG2v2FvjS1syDQt6Xg5zG6GoBdHb97zXNJff7t09MW+PUOqGH1EjTTkqw5
hkAbzEhiUJfZlTm6fQBhkmZbP5ZErqxKtrfZEqsFJJWxhYU31DBq0HMLBhQI3P7oKYFHP7FDY9Nl
B20OTwfdQet4qCxB7E0Alzljgn2WUqBXoyhHiRs4mK6M7dTRW+t6FkRGGP1ApQp73adRNQo3Pawp
7g/t4paZhZEeiNWYBiXQhuicBuXFPa+XF8mqdpEZq6Zv0Q6DExjY7V2wEs+n5XirM7MAw4PRUsFG
Ai0OB3F4CClgIHNLqNe69PNev9HAXFymCMsBIk1ooMNaD3igqzKtLy0IaRIKgn+UX5kKF72D86K2
zKgnwncqPTCdwaBIHySKVndvcstvIm8fRDseIDC2rrWI981CrDcFLe389r3kV64/C6MxCcb+Xtsl
HUJGGV7l9gBiQjY+pMlnwtRAFnMrM7ywduRZCELNsikgqTbYDA34JgynuhUYyu0HBqvIs3gTC0Lu
B3Q62PCrNjijd2AgpPtaT2C7p5X6kwMOrdn85VhCY7PwMjJZ5A0gmNlS25K2/fTrR7fpV/bXUgiQ
p8H7FWGCOO/B7cUsFHqj89t8U25cU97mx8gKdHBeHfFZfla2zWbUXfUt0NYSckuTMws9HCOMZQnk
nw3eAJyjBSKz9cq83742YcRmQaOIE5nhiwzTo0OYU4WIhy6YrrrPTVlfCR43b2ZoYhY8lJanKjEW
pmGDo8wVzHgDpCetujBXZWVqFrsxCxcU4BADI/NTG6NGPVUnBF591MfruN7GtNluRAxpdi1Rwqhu
4YPd2y2OShRuQp2iUQpI4NsKmi7bnniNVwctMRpbDEHeYjODrY/CShcXTk5pFgLA8vJqSDmhOoAg
Rb3ArlyXy9FamaOFJSbN9n8T5gGIO/DVGsze6DVOczUXs9Tq27dIa9RmbblNS/bWGM6iQTvgDQA/
9P+NBgdKDTXcp8xUxa0X+evVZqZpv9XMLA70bu1hSUzdIZCIIokpkRItpKuLemk2pnH8FQo6mgpA
W8R6S/1jL7CvhfjmttXz/dm4DZGYJL3//XopwrrjZ8PDiJwUIIcWkRN4JwaOdFApOGXFVzlMNKo9
Tii1UULdl7+6KIbbVq+7Mg2dUKjTMMD4PEAsBdK40C56yPvTqFwlKOnUzMMQAvgA+AnUpG3YqenQ
nVQTOQUfdDx4wQZ2iw27jf3BqjxqR5WuMUgSYAE+caF5U4/bAb5lVHVNcFhAbYtU9KmkVzr/k5i7
NXeziFRDd6SU225aIoNZGrVGEwAv9MxEZVEDC2sDs0YikBIVj/vD/ZOuuNXiLEBJShAUg0ejlsgn
8H27QEYWtAX4OjQfmVsYCZgkAnRZVgv8S5ttFqz8nob9U4FcBswoUjikDmvJvIVrwly4PQqgkgtp
ZiR+1IFwRkU4G6K4W0DINPhGEN6GzBy1Oa0M2xR5bgybOP39X3tAUvrIcwW0lumFDpo9waM7M6Uz
/eIajgM4idpZ/q54v9/cwo4TZxGKSkIGdDcsixQGQeKAvmUofkdrsKSlw30OLeaS0RNlDr0ptU7n
NGjm7fyDvOGPUHvYUbpCJBN6QnpixDvw3b9wo8+s+z2benBrHGfBCvbQqQi/vN5mgOvkC9gSwrW4
Kx9i5ltwlbXIuzRbs4ilxDWHVwsyytNctRpPFAOCdlZFYHGrciZkk3UYtdg5WUv2L03YLIgVEl21
JY8BZcajBKACDSEUpW3X+rO01mdhAj5zECmL0B/x1Gu9g2zge35orY9GazbVcbj0u5Ss1f5/qti3
pmgWIVywvlIKLve2FE6Ee0fkt1xSwS7gQRavY8YbSgKpl7KZtEag3gFHbqhAFIK4gSGTmgmoa4Bc
m/iRXYBww0UDfCwDqL8lJxY48KT88GNI+qZffW8J4MqyOgPZ1hGCh21NE7kaNT4s1oLdUrQTZ9GH
b+HzDsrkBGQQtdHrdEmINOj6am38GrqTzeYnPL9MdoiJNMQG65YgZoNSpTjDAN/OBi7rEClUuPeI
DTZ+F2lcXsLFFpc75q0q91BygUyNztIjSSRBr8PJ7mXTUNBCSMFEK2vS4MtF+1DQRyWKwW2+0CLU
0OJPDhTwsqOhxcgYjJefPCaHXhNj0IkEIjfefxSMYVwWqHwwA4PiyEWlGtPgnUQvXWCz4N8Esg6N
jagftAiyiUJ3yCc9jGOL0a3wcswUSETUoiqnLwxsZfPaSdNtBckIFhaIbesIAUCYNWzEcgjWBcSX
AH+Eci7nASwRX0fhKGXIkchwhILwTZ4oEGw6uIMMV11ej2hh38iPgbfHmoRQIbyloBPONRu+gj5V
HMCyqrbgaEF6EZJfkPrKC1hXZsgeMyCMy0dwKUjMSH97B81h5qMvMgFM4HDCQAtV2kHAD14H96PV
Qv5oDhMHIL8QhgTRqoV/dgSioZh3RpLvsg6E0NLXYKq37eQ/5ovmaHGXizKQMIbeTtOXJIQ65CRx
93K/JwsRRJjdRWUmyMcWqk62G8BcLqM1OXsYYHAFYZOVILXUwiyyV01LR810plTjoSpexWjTBW/x
WlKAXbhHzDHjLEQgm7hGCBRQgBrIQFAXVAtUnEID5vJE0Bmz0zwCXzXk7yC5jwoTnK1X+rZ0YM4h
1EwcxFyUo3XfgeY7XsTTswEqMKiHKHpuQxjAfBk0jqAmMj2FqZWlvdjrWeDvOLYRoMmJbCnptUH3
7OIcWBCzUj+giLkBY3Nq0SWIu5poQKHPolYf4gsn9X+A0tCLZ9LSG2xkGrVeSTQRskoDnZC0P4dD
EqwM7VKIFmYhuqSalkdyCUCh+rnzXuji6Ha0ikIPrgcwRmdAFYofg+b7/j5YOKjnUORMjCCcAmME
O0lNqYGKIZ8ZQP6tXRMXBm0OR25gTpDyfjXYisWajMGT2ICX7T61cstzOJM1Qt3dR0/cw/3eLNxz
5rhiJoq5wZ/qdXSQ7+HAZNUBngtVrbpRZfmcB2eNeGWeuIVn5hxpLGZB3cYswqzEOTLOPUphyEgf
4bJB2LE2cuW96xwZZkFpeqBxWuGsAzRZraB+lwUBEQYjYiD71+WQgVd0oU1wCn1KrbujQAeA2qNZ
4vCtGlFLJEaPIwdMSeP+KN0mKQANPwtNsDJO4QSA3SuJHwLIoxVMbirYMTQjpOL9d8g1QHhAUsPc
J+1wYZODmH9SUNTspYGECbgpYwR0XGEjLQlznV7LGz2BnABNXfp4L9KWC0rJ/Z+6EOXmaOi+p+RS
qVHY4wH0oyBFsxJIbpfJMQSzC+rIu16GO9r0fmG37hYhRC/twGk0DpjhnPArVfKFA3MOfgYoUo6l
Dtk7GGJlstPT+iTnOxo9Y2XRxs02fxum2RUV3t2+3wtYi3C6L0pGbXDDuf/lpdvvHPLsZfAh6ij0
QKJexfINNF0onwDDBVfTjZSd2BosaFAxpQ/ZfRzYSIdwFXQD2m0KykUfwKG8rfZwvNI6CSbToFr4
bvPMU28uBFjHuNJD1yWKHB8y8IFBG49S+JGwWz98DAUI+eJudb8bC+tojmeGlmjvDhScexQIFzeu
gTrM/Q/fJlxAMX8KRb8ewm78f8cn12gT+Qo8H6NtbTP7/gxtmXHfbnEX1nwcw6nJ7ynAP7lDaci6
sjL1CwF8Dk2WfSakoMeJEzH+dqtOc/ON1xzvd25p1GaXJLcG19cvphAnf6TZkVq7fMGi7vazdw5L
HmE7AiFUPOhLhlVZ6A555TnqXhPm4ENAN/ImdPI7HK8biF24xzh/PQmQgNpy8nVIt02wj/NHxnvl
4HvdsCGBiVSL/5JG2mRBI5Mp4g3fcQdt/eQt7gro+0K8Jnrpa0JDFl6IoHtvhlAv4yZneyUjgQxm
vEiaknjfWWsH5QPUi1XObXXISMnwfu6HL5eCztDWL0+MgEKMxuS4j9p5ugPNPhbseviqSyvnDYZ6
EaNLMB4puI4ZZfcMcbmNF2WPClMcKS86dLyvCwmEf0TFYGonaS1Jik4Cri4VDLMLg30oxZehO4Th
0wC5BBDIwosgv9YlDJc0r32iHxBQ8NIpiSzDD3dAnhaWe427gaaOrmCD1ucAAhqcuxf63RjaPGDf
veE3BxGqxSJkMEVSc1Dn5qHoC5M5iEdUSMh77zn02HzwSoP6oattnlG7Qod9GAZxyJ2iO8P8RGu8
I51extQp3A1NQSLU8hInLw5DcQmKTRw7Ijzp4IAHAUqjDzcsUq+hHgLyqXSHiIUSQgmhKDuHfyZe
xnHojOkFEnkQ3tL4iZFYffqyHo3wH5AhlirtpZB5hqDjqy8++Xj2VdQJ/eebz/uL+za2nFV+gE2/
dm7IxjRX5B0u6NtKx+FnJtv40D9FhDOBr9YhkGAJa4+BpSLqzzn0q7FqgIteME5lfoLyERqLL9J7
8wU1eU3ZRcfelG1/G75yL75ZrTzWFu5ePyDmX036LTyPaobD1S4CR6NA1nfAW1jyIJLMyxCt9lcG
ciEC/ZRlfrXjddzQyLWPsr7Sac2QEj54h73AH2dpdh2GHbtA5xJmqTXazbDPtsm2x+1RMTkS2rI1
WMHBN++3dRvuxSpznBkFCfwxk9EWTUYtsainzgTKi0x/QJtPpQhAESpDromR6qIVaIGRaKmOP/Hg
oLT7P2JhNOeQs57jGm+UWmTO8pcS4h+Qm1O91ffTUtydIv2vuWo96IVlNE5z3+kNFLJQg3EBSlTI
V2krZ1xDdWw/wmo1iBWyHjzBt+J+t6YGbiTR5kQOPkHCK+vRcMduI2U3eiuLfKmUP6dtFCCS+pA3
xvoARVHBNRm2cykPzUvkUmEfrXbDQzfCouoCYfcdNzqU9EIJH8wINCa98bNHD1lWmi73fgqinfQa
M9XjCG1oCrqlRWby8B/72wDMrmguXXd5wABcl/QwI/QM2lvJZCyN7GyDFGPAhSFotfYAZbYcBlru
sAZAvK1YwMIQ6N/lEhQQci2rerQpS1DhNo4F8z5hHgFjtQPgWkvk+aHyguzC51rmmJkuFzdWypy+
AX3blJdypChB+daUZwbesj/Xc15rjMKRtrJRHdLtWo7p5yV6q7kpev7aEdCET/8XY+kBiYyVpGcd
dHnMAFqBRTKSPH3P+WOgwPgmOmA8kPor4IVyzJAzhcAc1He/IZc09BEw4GCtjygeDR85XERClI4g
GgfL07y65PmOqvYK65NhzIwAbPsWtphDPDpjmWxo1tckeR/1FLz4WLhWvzf0u18dR94A1VDyIFm1
9wNcM9akNRaWzJxgoojUwCTuhKctzrwPrwpmZZff5kxgwUxR7ddohi38VXgPq3xaLhN5JdUiHeYx
yNBAQegHKQtdCbM1c+JvXcKhuPxHoMRPyuhX05wgchRc1fEGoj8y/yhCjPv+zl1IKsw5JoMMh9+G
cgeb+xiEpwZC/5P8/AMDWWBpFfS/EPZ/Em2/fn3a9B7dVQMuIzLupAPuv+lTi0hxvwtLdVV2Fn38
1OdoX4C1a0RBpxXS2XwnBUSCDY2HRgr5C9lok8pqvLnKnAglpyZRrEkhtGlKKjvWOVw2Peq1qeD2
4kJ/4P7PWhrZWegaQTRLwHocbFkKSSGB5/zEjHi+4NIY5pvocr+V26wtXPRmUcyD+SwvMDjWS9BN
OAP6XofAhNPpRjSaQ7LCRFrKKMy5JjAUDXLo4QIV6wADtp1qa7hmo7aGRKQB1+m1S8o0ODcC1g/W
6tdKCSiYFIURbpLcc7WXbMbi8Ce0CA/JV7hPjrjoW/2OtvKdtIHk+8PKGC6sz59o/avVjIPoNpWh
d4VeO5IxMd9aKwJRCL4ihLXibZKqrn6/MX5albe6OIsiLRTDcr9BF8Xy04WqnCJe5Z6HSpITSS18
GF6UbKOESHUj18b7J9kXNTH6kvuzgCLPWACXQNOGUKaO119Zcct5oJv0u4yFUVk1mLH8zEP/Ftoo
FFUgqxRAvW9fp08jux+zoy/pPNRTGHMAB7uKID77NmRrUJuFwEvPDhsuY3OR9hrUT+pk58NzFxKs
K1t8YYLm4H0BxUVFYHFvFLkXaPdCyHdXQlX//owsxXV6NiOcAJ/Havr6FNd7YzQGvVIZNdJxU9KB
rwFYqNOAvMV9oPypNUCofiX8Lo3Z9Pd/rTw2570aism44BXwQ6jhiS35KwttKSzOIf2Bmwk9FD6n
yFDolU7rPoGStyajklBpsroXcLEvyZoq1zTLN5Y1zf7bE4nGRU3KgBuqoe9KIMIFHn8E65qVSVoa
qFmM75UhpsUGnUma91aGQ94asmTpd8/DNNTGlYJt8GjYCAaQsTqQr2ZstwTZPPUbZdedq8urNIuF
SZHnDAB57JH9pqOpudwRnsGM1lJUtUC01Vmj2pRqq9MGktCoZ91f3QsAQnlOChgkyAxwUjghxir1
wVOBzMG0X7t16NvtoA1ZvX+nPmiEkh5FtPD4SqmHXnVyNVS/7//86Rj777KCMee/3+6g4DfG8JXE
q7VQPfXrZX9dQ0f9VBNvfXu2790qpeD92/d2B98uL4TnHbTX32SmIaWoPPLNrgpOeH/pctaRDCrW
KWRtWdFVZfmYQ0ZQrcTMHGCyFj5QEK1Ukp3iv/bDW19oSTHYIhD0Qp/o+aCMkOGm9JxBtObbrQAR
yz6DJy2knX3oV3fgQGcXRYT4ecZYYiioQzQaHLTP29iAToXllQOU+2CNUIrNRvSQA02QwEuRvBo5
049Yo/eFBx7ED7VwU9HKoFx7f/B/skW3RmgWnpgGjt3wkRvs59f3B0//enK2vnrxgJtcaYBbmN7p
7/+KfxkN5ytfCbB0nl8D9WyapnP9/rz/8dsXMFmZRSR+UpRuWh/QllHRYDwtxc9FB0O++B0u8eNo
3m/ldvyAGvu/PRBqlyu6AqyTFLrJ+ZgaGQXgSIiqnHiOh+f7jSzcv2Bn+28rUFMf+D7ERNjImaqV
OmKsRoSobUpWRmsBzg4P3H+bgLG7yEcT8DMT4HnkJoYYbFpw9GONgtS0JYhwZC0h24Y7do+zcIpQ
f3vdyHMSAFXRMNOhKRRSYafjKec8FFcW2O2LgzxH/8NysuxpkN3tyL3IvazyQqXGUNRamZZpKd3Y
H3MKAIB7bM80+OEiDEYNQEek7AAr8Qd23IuD8Z0o5t8yZ/Ic/89K4+B7vQeOofTap8j5CLjE9e5a
Busn6XGrJ7OdnsBbGEYiWGC51hqs6W/w1ykzqPKAP3bQ8oBYHt64vFZvS7DZIY9nIEepvkVGjj66
KwO6EO3lWTighqyPKBcVdVd2UeagtYA79T3YakCOdVh8ohga1bCKRlhaHbMI4TXZKLYV8AEsB3cV
+J9xvipRVwqGMiMoagm8jgoYHwgwgAuDXs/hM0+7cFQMHyNXW1lCU9duDfwsfnAijAyqABGw1p7f
Dw/n44usXi8rm/qn5HTr67O4UcIYLFFyxED40ZmCh4QEA7uicA+HJ1r56mHKHtUV2DbwcobXDbSw
YTDgqn18gFq0KvPb0e80pYZeLNibHPPIw0s2YaBZ/pGGkFFuXxTfVSNFtF2mfe/at6i6AItAg5gd
dHo9tmrYyCtP0B+xoP92RZrfY3wA+V34Q3d2yD1y8J8bgDdwZU9P5M9WgsxyZ5UQfWR6KN5jhSgA
pNVDD+4S6kfKNodnXJO8hSx81OA/YkjQ02ByFqWZ0JocYBpUlFA0KtKRDCDp13lvihAGzDlo2LsX
BcZ6AmXGHaWJNUOYYI2kcvuIkuY3pyIC3o5jXPSJLlGcAngCB0eeHin4HIkgE0fSuCLrNu3jW6M3
u0fhLExZBfY1Nl8+xj44/GG69s5YWMFz9kiYcEPKCSXe7MxRYC9h8cK6lVZCY7Ubwl3pf1HlLqkY
UrYmpM4D9nx/5ywcvHPaSAg/rbEK8XRK/F2Duo+AyJRfYsXu5L9eT+bkkUGQxRo7FLJraqn12qh+
fX3gdnu9nO734fasyNJsVsoyhI0KJ/d2CIepwTvX1ErlfqEkJ0uzu23mjYEEf43pl0/3/lDDJRO3
Brw0kLGEP4weq3s8/vTB/pPEFCtLUx9/XeUKaGqHwNCgUtZNvtFvfX/N/iRJgm/PzgUFfh55yk2v
JuEcctewv8Lf/f4ULJwBP0X8Xz+7yiMaXhMjRHZgoj02cEU9w0pEu//xpUuVNIvuVVJ2g8Di2EYK
Heni0BgtecLdmx8vVxj0bOBtfVzLLC31ZB7r4Safw18GNOF2y4UPdbwp2OtKPxa+PedflEFc1hBy
Rq0koHS6g0tbWqgc/VhCdGRMW1I2vcoF0P0KeENmPuHORZI027Jts8uYkdz/FQu7ZU7LCOFzXoci
nuq0/Exlj0l1+dt3pwjzawkEdMAoHoPOsfljym38xLr/XVb+KTr8N+zKc+4F3/FpEmcpoDnYf6XW
JCakDJtIp2DPAYtttX/xzkVtFMKed0nawkEc3u2ArKlVB79aPasMTz5yocYCx+ZblA8HMZ1vtJh7
y+D97QRW1u2KaCvKmgSug2I2MnFDUntmFBgwPWhhuAfndBEWKirzIXjEzawwhFUogf0O5X+WjF27
nz6M3d/l0K7g88qr7DVkVdgZKYOTKA8hxFW+C0ETJKha6AAx+ZHKnsLPkr9metnp/aFjnnNkl/Do
qU3xuwBGDvg/KD4KGy48hIEBC6YqkdWKgiFIVZJm39VOLJOWQu/UAleEXGUBUj+GAjC9wEgwG+/Y
N3AFUfNmjwximW9jUW+40oRRrUmNRhGyVvHAlZpy8jj4XPaQK2Myp30cviWYLUvfgBiyz7XSGdQH
aqT54MTiWfRgA83iTkmEcdgw5YektCqXOXBtx1+l77bQi9CMw20Iw3ngAEkla+NGOkM5qCiOgvhB
419LWL2ETi+0ZB8KuK5Dqo86yylnpsJbfmRPjRnCADdTy4cws3BrFQUA8mGYC8tCNcdlpXrlQiPC
iwqXigJGjGohXprqU4Y+uqvh3wuBqwH4VgX0JDnjh3V7VGB81Ktj0j5MHrlgIkDGuAJkfJN4OgtD
nhgKwl9dp8C477nHtoxYx0PObRRM5jvKtx5QeNCfM4RPJoPWBGHfK4N24CYnnUJYJVmKwxSqAm9x
6EyyuxE+iu2pK16jDpoXzuCf2gpuHxZVQrNTjVmtSLVg1EvK6k7VoCZnz2jr59HTY9+EsoP/4oEM
AO9pXxszrTuntvJUyIeQIdMvKMw00fnn/rX1SUnp3VGo9zI0kcFtYOHlDANBGGWmG0bRJP4AtCls
hGHxJzy5PiS/iz0/6GNiSIqavQdgtY/6gEdqZMFB2ldZBhpiSJGw7UbujdolUPPsCo3aw/g+UwgM
dupsI/ZWr1he9ZhiBUXbCp0+A39alR9uojVwUoqJ4tSwLc4+o2wLm8FmGwDdrg0prEhIAaMS6tF1
d32vZelO5g95sRldTy1CWOqhxqSFULFP1DAy08zxIw1a/q38iOSR8IS0vf8sQt2uMIdECz8qLH4P
xoFaNeoomnYZ/kVsHpVxDx48CYlfaXmxG2BRAjI5Vo5wViTYoJkAE+F/Ut5ZMIBC8uELHpo5A19O
A3rZ4lv8HEHkVtp0ErafxX5nkP84Jq2vyhFGQ/WelHfUz2HSCitWkMtc5SKOet9iO2ESHKF6qGId
y5WFwtNn1m1czHWsKs/j5Kmi0s2unH4wQQP+c8t85pU19qb7WAYGNWD4K2abfMUbKTBpuFzDcf1z
onQOJ0xF4X5htwjwmuNJwUFg5kKxqthoJXMNhm0VmYhPriX7XyKUqTP/s5/c5aA2IagBSsmBwWaN
mmOvwUEOsCvfoOg9X72mAP83einsPNaEkgEEhOTKLBJSgB6joIq5L1oCmQisoa6BFxmhQMjBPwMb
HURB+KZPYP4MWFKVhXs8fCrHcVNNPqWazESkCp2ePUG7UaA2WXLiZGihHarOzkK9DTfRyfsIZdg+
7SoOTvaIAqbgSK2Bn5E3W3ijcuVGQLCPYcgL1SiZIzIq7AVhOcClQexRhcGCwxgfmaH4CadGPG/t
FqhR8HeQaS6eSqhoIhBUzzGnNdc+QQQikgv0ERQfLU6C9LdBQxFKVsU3GQULT6W/xIEwNkwHp3/v
qf1sHhOAfkdI4Ov4XcqB3inxDja8IyxBh0eJs8B3Ct8l2zORgm6NmgMQUUXQo9IrDcnOb17SygNs
zflSTSyeUtuPTtL9jpTgO2Tb6M0/ZFjZkaUAEdCTrtbTaMtLZhLCAfYwhqQVX2PYK8NPktVGa/Lu
uxYgk3cXqTwn/TagILv+JUZ4VcEwSR6OhXJtwQbg7OhMOTAheIBwDME/GIlEmk5JXGGH5wQPNDZ/
G2MnFwAxcErYR57lU/vkfw6sXfRW+TnCPrO3IMGmdRHMpbxcHQaBpPDwFHKsca5UeT8CBQtSkGWj
0RIHx0FcYLD3awU1UwXhhRb0YDoaqlJlOAgee6lRxZhM/NAYFkexWJoxYHxNgHjB9vClt8sygtfX
l1QEex5ltQBXeUE8jZDH51uYIcYizuC3uDf5OtDqRrAAIzgkg1bRWoFqA/yFLoW4r4OPIHpsQwcm
pa538WoncE9uYjYgWEmuPjT7LLvm0Z6VzSS2+3GbtQ847vWxMFoaJtI6gbV5S+2SoSGeh9+KEFEp
Dj/W2qjsC5jLFzgTwa3ugeTo02+ZfRmZd9Z9kWWzdV8G94VpvmP8fxJj0k2mw/l5O8THyIXXqeNL
HzxYDfk2Y4GQ9j5xJ4EDuObit7EyLn2KnniHDCziPoBMHLYVR+9dPMbjLPkfzs6juW2lS8O/CFUI
jbQFwJyU0wYlyRJyzvj189AzCw8/05qahcu+Ll+RaHSfPuENnmI9MvJYBlK1TriATf+rAVkyIqTb
AdC0Hmb/kOBgHk6IySXAtpJ8M3d3sib4psNqHouVjVBjv0rR18hXLSbRhRg2QnCPfEwFZgLYBs5d
eV9zMPKcSmf8GKRmQ2tu0bLOXPhSs1UqeS2P7QoRjU2Tg5uycR209NUo11hNGhjYfvk8OyxZx4xO
qWbvlH5oHRM1itRU3K4j7godfwzDqeUHzU+cVtJwqjX2dnSji5Mp36QK8YZLwJQsJFUyN4zEobSk
U9hIa6uFbzA9+PQg05g7qN3r7IMhVTxp3NSS4oYxD4ImbVb+qseENCBdMSNyrdnydBT0pxlFNm7c
wBcehoKYaUFOw49PAWlap/lS6U79AD6KrgX8nXWZfKaKcEVsbKuaHl5lOUPNq/IzfFffIoxLNZzE
zK53MrVzrIBrFoc1rd5jeYgv8bvIv/Ni8PpOXZkWO2bWdnn0u0Fmpuqi6UlHSUyM7kFrorXdvYXt
yc53MUbuIlMwab4PYuu9ykqoj4pjlrGXWvFCra1lmTwlauFF3a0squfI7N8n22T7SIexDFSAtBZ6
tsQ3LgC/7tYxjmhRoLyqucYkO3gKNNPBr9zJO+zvpEUYSKsy85dhyGFLnCBIlgntd6Ax9YyEHE/e
VXjnjuG24H9U29oVVbgyan8hBc9FVu37eJEkx7l50KQ3LCwHDLwiGJl1ljG44d5UtpVcnzAZH1Xr
xGhlgQgO7/GpZAOn9aMaPoc8cz88Go25mnyUUoLG042XkEOqhvnChhds9JLja6U35wpo7GQV8sOx
XAWVt5K11dwcVQl+2/kvlEfzd8tEWSeW5ZawL7EXhXFQPEbaG/bPOBg6jYxEkfSNII9TVLeKdDLH
t6781erbsF13Wb1p29sy+Czx9vHj+8IMloaymes3SfkaTXMXngNgfyixi2v6nNnSkxnuFPNQM3PS
tSdJHVwszh2Bm7u/teY7lYqVzoqQ9qW5TftbCeZDmbhFIxw57p10Gj5nwNT+gHT7CITUULwBNfVk
q5WvU3wjVAoJOO1+9tF1xIhKONL4Pc5HNX7qlZu+HZ1BGrwIWbs0GDelRmYYErrsg6nHHk7jLjO5
x75P8eZNd37/Kw2OWLItYBf1Pa0+69Ak1NUFUpQKEzlm88W5PR77udsk920hFhWosvScAvIGJsx0
2+5pjO8yJM7TvdICIt+FY8SRP7+LjvjlA8eXnjCCtpR3bGayYJ/PT7NxI8bHRHotoDNLH0WE7csu
rZ8N5bUyFBKAQ60oy7p6HZCLO0/9pspf+Ki5q18ylrhdJ76aIFxnYbCpWDW1lZwBb7yAbNmIpV3d
vge95BW1wFMX7TDZXlusih5mLKi5kfUBs+/am6t8Uc3VybboPjIJwE0k3LRasir0jZ2dbK1zZLZg
EOFKjrtJaDcradBd1RyWEWEyIXQM5zGieVdNkDdMDshbEYI0mRad0i/PkX1KOcFDfSxQxsa6ZV2A
R4nC78TfhR387rdJfomjnT49pRrfjbS2CeJVUH5hWjiMh5EaBWfndtSwedpXMfF8YD1i7MCm7UDu
o7aJUwSlZxK5Jv9XLKgadcUpxUeZ0MFDJLsoti32HLaASj0cVP95FKcIuY5iEw8wi7KT6BRnUlTE
7E4pHkXGtFWk4jhp3SGTxnVBc1gdQm+CEW3GoacUGP4NE7P1Fufykjlp0dyVJFNd09IBphmDmWY7
VuuxW5hKR0qMF4hf7bNhcFTxaYOM8ZVy0eijU5uvITDJCCdtq8VqRJMWqv8+jd9yDpJM/cR01VZI
L8UBNc+jRs0iUGdivLxtGzCk5ehi9O1aYnX2cB/a1lWU0Y3THZpb8KUnrhKoM8ZzpYXLvpK92f9l
0ARISVMLwYkqn4xqmxdPnRmuZ2oRmf5K3RSn4Uwab0e8h46lH+Iu7J/6lkmzik1rqS4yo723zBCb
HsFBVN2KanZuh7WaVksjbRcyWeOhaSFeasrCot8Qt4wWyRXmcEUn1w6526foMexRHrK3SXfQJw7N
MJIvH9rx0R6OdrZuGwSc4+AmbQKe6gnxRBwgqPNjbUmpl2j9Ppp9eP6gyBtpTxkdMEkwN9KYu0Fl
LUamcaBUKTi1ZSJNXiXES8c9mtHmkIRByjnluMidSetek5o30qTiYbz0mxtRJRvDbF/EUHh4rtDA
S2D2Na7d7bVppKj6nMoVyVE5tWiamW44nMYeYXquw44a2cwx7a76m6bIdiZrAP1pIcVwbgxMSGEn
zuPdmIWrtA74eGXbC3MtqnmLa/mp0G/CWrkRer6SQM3KbbdNckG5Q51b73qyEChZQJUrdw5HD//k
zWggcYxlt81MRNSUOWrsAQWQiLbxGROpyTQRZE/z12mkuK3U3HQWmU9lHCIzh2Efru2ZdeoU1+ot
t6HbFuQW1SYYJZKRWAGJWqXoVeZboWBI3krbIfKfxiF8MYfBa/rUFUmHh1Dq6NzoSmE6XaFuAkgH
YiIagfxFkyENUrdBHS4p+1OhlUB5W74dPvQd8WPwHU0bUayTn2ypehlIDjBVox8zY6VJMHppNNLU
KHMUZVigYoIVK/IA3VNY1IxodmUiOWGFnoX0nPI3Wt+ycV9VIlSVrvz2qS2ibZr2r5q9HadNqjxL
krbADtQeF5WKE6ihEVkeGz/Z2p2JY/RnTDujzSysv2wvS+11gfSEeTI1ysIZ8VxhLdREo/zMXTtB
ciKQ1z31dBaA4rKN5RihPT5Ux4lQow3NutN7L1QRudLV9azh7A0wo5qWPh5DFXtFz76sgKR4Nlfn
MKDLdMGKhCm1n4zPXWc8Bw0K7Uhl+/d6pbhm2h4yEd7g6OhZxkterazyHAqrNdJ8q66hY9RM5kOG
aCJE/YMWnHhbTjATQFiNpqaO14KlT/2klMcaDqosvxXoskg4w1MUn4d0v8wIHMCIOCFEqULFg5Yu
rCSnKBQMPG4NOb4f9lgfu5pqrXufmDEli5y3Vs6PeUFu1uBoP9ynlroIis82n+/Jxe5lVEKb0XZH
sLGGxDIuseUDHW7Kjtwry3zc+HaHnsbo6sMmM4HJmfve7wmBtquqr5WdLDq7d21zcPFLhg85Otb4
bYZAKuleSX3w2ajavqeXFmLeaGPJ1arStoKxM9dna7ho2UjhwsiNh5jsIJLtkz/MrmIf4myv+PpO
Lqie26+K6suXWq83UnduKWhGwZUfeYqpQeV8FWiJ5bLbJv2+PEtr0Gi0/duanmrSFmvsgz0/0byi
GlyEwdYRhnSdrp/M8Cm0J0dXpEMzC7csjxXgYG1p5scA3Wcatza5aPSki9s5fWViO0x3RWk4oZ6q
+7hMvFjRsZYX91OvHX2K3qRIb5AChwzW4pd+dkxT3mo/+Z38t0lw0BJ1Yxj9i44sg9oxe5WGwBnZ
kUpJnlbeVLENqigCPHwOGhzZrlzGQlrqen/bA9zmk2mXwoHLyG9N/1CEVHDxQmmnvTrUrqykrl7J
W6HS7ikoyWUpX47Q8cS+N6yFUXJJjJNTz6anDBT6Z9/z0SD2Dye9LvYNXVmT/sx8kuNp01PvaLYE
oK9y5Va/TWkl2CnZY96UWOoVe1n16b0oW0urjrIw0HOeJbIk81izREPwZVN2KUnidlwqZXgbWKjB
zpuRDolG5hbmKZbS9BTpQ0jJ1mRMK+cdkiQUDT6ThvxtKB9zboJpok5Q9UVSfMRYWg7lTlb2KfFw
Ts++nxTowOfM3ci8UQClzMK7MnzWkGyJW8uVMfsCl+1k5rtWHNuezqzx3ij1wiILlFIyFp25q41o
jYTt+QbHcq+ztI3R5Y6pCcdsvkcqLxJTAMFINQ3Ym87Fqiv3KQoJpfSqqoA4z/5/Se/q5ZGppKvQ
EMXEaUX8c7UMsqAULWfxZYeqa0n7NIVrpdP2VyHulrNrC3RokN/p9GIlF/Sob4UfEYOpWPvPBOXc
Dl7m2B1Cv1wFBvUzCX2nJEsGia4apd8jjS5hPkUZF3dzp5StO4j2nn55Wp8qg8598GWZdJ9ldCRy
dRvp+Trsv1SFDkyYLcz0W5pXsQ0fpsw2WlFtQ9lco4tzMsx9N5DT4OPKoT/zTS2usnzT5pnbUa2o
A9TgYT7M4yK333KFboVMP7s0UHuinxgFjx0un3r+Vsbh2oDK08f4eueTpw/PBWHOHqNnKXvx45Ko
e9NbYp3FMaMGHN/Frxp5GlzWq/5FMhYq3VYpOSSka2r83Cg7HQyM/qbLBzWiyGaT2VWxiEMDH/X+
OM/fkV+6jbA9H1OgsRSeQogu4mVPc88Og708cBHnA9Fbgn2Jd6cot7lCU6ofFhVhLsrSTUiClgLi
yxoaEAZzvH70MKEnfdH5Hdm5St5nUGiL3lqmzXM34zc5vmUtUrn+qYyY6ucnPIu9IrpHRZS2UujI
dDerNt5bvQyNhoRexglD7jetSIBeUHNTzttt4vYKe8ZHc1HI8ibBDTMWv/zZX9vWymprmtp8QxO0
6kjv045J7CK8M2kMVC3NA33XGP62CqdtS7systRlK9JdXDH9gROcJfqyHDs65GzlsFkUxehKprLW
sQ3UqPxGmO/Cqp0Bw8pRMKexovWYiXVnPOpN5tVz4LUSgaBsvXEQR7lidiLepZmgI3UebjIrUuFl
I5+HScN+AAyc03drtMoJNfVRbdJ7I/i0aL7id74sgI1I3Kw1KDMryD09J+GzvmvzrW1e4vBcv6Sv
uRYt8gJBCl13Qj6nbcy7LIs9uRk2ejtsk8Y6ZKT6Mipj9BJ2FbKAST5QQsWHUgay5I+r1jYPKboZ
qrSROmtb+JpXMQsD7uOZI4K41K+9WjBToBWeBf1hzlGACMJV27av8jTSuE4eQ9leaDZFhiiNhd7W
b62pcTl3pafQschiXMf7kCLvXAuafbTOxExpidJUpkLdk3E0UrFvix/6Odg3ZR+shuxtUPPVoGLh
ruMRmSwCKQkdRQqXKbVYqUCsNrbFBHu3VLdxsbO5ulrlNu/3Rf7aj6+ieR9qVDiCF2VGVJC2iwE3
y8/UpWTnr7HCsiiOTueW9kZs5IvQX4DRzxnoJcdRV9zSei/l14gBbi1SL2lTuIEVPdRPadpEDB1U
3p417PxxawM9E+tGxXBeEq7Zl19dOiwKDheagp24s5NdT7dvhvD8kIinnp64Yr+I3sa5Fp2EMH8v
gtG1DIWeZLieUmZW8qg8Y+i86Kv6PpLlhxGFKjWSbvTmRiH7zI1oEbVwGcajpAx7fNlXuXHrz3sl
s5Z+ov4Kh33aHzJGX1XVHWzZatxBLQxP6PVNgOMsE9FHc9ZJGufvLAtNp1GeytH/leQdB69X3b6e
PJ9rwaYBAal8zIpjSSvbTtQteRrLUC0bCiMzwbMuvU/7ZB0Y7bEI6UyTb3qYoNI7J0T7D6GUQoG8
MYi4odYspBYohF4zd6iZiDUpB4oJhl7T9xbDMqiLtarezowO7XJpkaf3tlw5Q5cAahof9SDZx33+
bsGnH5NuGdrqZuL3839j7bnU/HlT8Xsbwhrgd1miwieMdJh8Oka9K3knbZTrbt+1ruEXTzOQ5dQM
PsJY30g9GSAhrZOTpR1AdqHTj+QR847ofSxNz0e1QFMRdyjp/hv0vmmCoFTiJQFyMDt0y6BOZdNy
1Op75MLWnUYvkVEiRctSLae7sdkyUN8gN3CeRtrWxDRm3PthB5SvRqkpewNGZ4zfkfUSTB85o9Cm
UZatXq6yGcwp1ZcI3gvltkJ62+4XE2tZDwebYZBofU+DBmRJS5N/Xs5fGkM2e57QtzaXOvFK4qvj
meDk/HmqO3o+uAAfMt10NWX2cjJPDCAY1WX5Pmt/9el71FVrDc/CFlYWU1+LHltPsRyZt1p6zMP3
gKsC0xEnND5rfSIJ7xg3ZfdK4HvSQJY6+tFDbzKPK3Npnc3hMTQ3Xbmhe10wtRnaTQN5KRhOtUTS
KlvPUoQmbLCZy3WsmqtOovEQtF5emQuD+aMSfw5I7tnj/chWHREWSMTzJG5F2p0stV9DhPHSDCmD
iAOuMdyI4ieVm8w5Z51m3C2UJFYdqRTOzEhXCbRlN29kMgEp3fbDrh/kpTzWW9wxV4RGqTsbMfff
BrGvaMr1rDwEFC1cX7GOhewUdQ/UEIKqPPq0ElyUYvGp9ed6UeTQ6GR7N8/5Ou8twqeMhdN8i1Kr
4tp1vBgxbCRi74s2ucX4cz80yd4y5nUYsY/7ft0OO6mmNtWjQ2ZoG6XDmYcYGY9U8XO16oS+mhFv
xTpYaL8kxlfaYzKRyn00yge8pYABhKLtk2TfAoYYOmrNEzAKw7jVu2NFHqAG40liQiMx+Uvmz7h5
tqfn1P/iRgcheBT9ugshKp90Jni2vzGSfY4iLEDTWqF4Um4ADSg187vqxpJuLDBltryR2u043Cb1
ISiPIj0o4SFSDvL0yWvy5Pq+6SKvsIPlFMV3YfGWB9N+lmNkKKAW2FP8OpQyBpKfxvRSaakDfvKm
0OmUVNkiZVpJ148OoHFX1SaksPvI2pThVq6Y+lLpLgcLo5vw3qhR2GBKWSV35Sg55ynBPAoHsWuS
5oeBVk6nbdm3vo3VQnAn4ruSprVdPZamcdt16l2gZKdArOVhXfJP2l5jFQ3Pz76R76eA3HfyZzIV
H03+Eku3M1MZ20z2I2q8WSRWIeHEhkEmlYfUOr9VvJu1o4TuP7CJ7jFJfpV4hs4BHc3dkFDX1fVG
MSVOMBCBKuu3oQKQZTa3c3B7vh2NTGGMnUNNiu33ruhOo6jJk5u3sf60q5fS1JcYUy4Dm8lZ9WRY
97mdM877aMLsdg7sdXNOsNLcK+d212QhFsDWVqGIEuKrIBLiwtxuTZmcOLO3jXy07GMfw5EbyElk
lKDDEmES7UHOW9fM9eXgV+sgfrZx/gjitSjfzQaMlq5tE9DIUpF9cP0z5WF+LyL8rF15VeUoXx1i
+V61boxvM1kab4bFCCRwiXIm/SUqSyndKNW6KnaZPHlYIkwDTXWSYLeuSppUu5xHGOMb3f9SY/GW
pHcNlZ16khEReyIz6dWlkD80oA1Icsuw/Qx13qulz9iE2/qZizh+nG2wPtwyQXynD07dfFZm55bp
WrXX6fSumJ70HYplJp3aZN3eoripWmTg7vytAHLB9rRxjRO3h0TnMAWj4MblEgcr/pF6slhjfMoB
KrELZ+i13F2P08pi6zYuaNnAPICTJbKlaGkPmxHeIgOP79mnk7qQhnWiayuRxwRrlDqcTiyMj0pT
naB1/fueJktpP2VIFpQ42y/IqOZy3xT8ETgsTbc99EW52DEGJYcl30wwxTRo4D1LyXJOz/N2mpjN
W/PuJzs13QLK1pM9nbWO8Z7q76YnDN2PlnbbgYlCmqEwvTDadcNjipR9skhhe8VuqdxJ8s3YkMgh
SH0bFNuupMqgV+oqCWQLRM2i517amMkHlzcfXXkNXlDbsfwVnKXD6JyAbXL9EK/aRwvpWfmFkiAx
btvhVqfe7hdKB7GH51UfR2oBMnOZXMBeEl6TYt2We1ILH5RE4oKljk7jW9Gv5kerXAjzIdXdiJr3
u0FV8ydRCeUajO6M8fsD7ibCoKm7AbjbtO0fkh0jFMAT6c64D++snfxB6W4c7R/oddc+6/z3f3xW
TC5FnsJnWQ2lwE7KfwD/XtG3sYwLRKgcRXKhT/zgYRsdrW1/A16m/yifpxv21Xt/SwpfyY7y699I
vqtrdsEUyEczUpnm0vNx482MrWm2bVahx5jNCXcWYow/0N2uAUaNC8BokFXa2DLM2BUSTmOCioTo
qRjMoDHtaYNurXR0ClN1mdlflj/eVxNNSBonIViXhBYSaFYOkXB+eO4zEPlv+MULTClKVnoan597
WhWLdvlyYjrjnn8xFvGOsnP7E9XsykbRL9hHfTIYVlLwPuXsGIpVY/7EbLn26i5lXa3ZIG/MMlT2
DjKAiXpDV353VoVhR3pntYb0B0OQK2ulX8JItdpKfBU9kR4PHRN1YM06Rn7sVOVPhhNXmMqWfoEX
j+SglfpIGnamfxoBO3WFspLQU8BU0bFUZIN68IYK18eInQ2tUlreVL/VYgArOIIKKfQ7+6xrrEYn
EUj3lU/btC5pr5V7kf2AFb6iq0Ix/r/PPPXRLIcBMN2Yb6i0SKYyGVN92Pz41SIjTZw+IMIZdje9
fj+AmEHWmOKPkfYUOVYJ8g5uQiXuFHshK63375189VtdRCLeTEHTyYZp+FskfHvmeIOFX5K/47Q8
uzeS+xy47Src2j995BWGgn4RoyqczZtGhlHHbJYkYIm0NtTy0TMdYKKbdH8WeeXErs6kqual/abM
sm+tE7igJZnE4t8PfnX/X4SuoagLs575Fk+9BwZrNUMDCJwb3A7cYlm6PwSua0jnSwVZc0gUIdnG
uNsBunPKzZvqnhghOeHyq3c+n4UD6QAPke2R5teH7f0yf1jl8/v7S4TSLyKUWYukGqJ62gkGg1ma
rfFj+QFvfm3PXOrHVhDD87kLzzqaDLyd4ayb/4ov47EFWRsfVY9hk9PtzE3y3L9mP6l3XnmiS1nZ
0KZEDvoJIuYCzK/XEG8z99NwSufYuuufduc1ath/yMlGqmTqk4lqioAXqcUrblSgKblXj8CNip5y
ShQbPZH21RSvu8D61MHLCjPZpf6ecVlpLmp1bdIybX4Z1MURnoEqk4xGMfYpt5EMGiIbxmNgk0nJ
PXqAbzPZlJ0PN0GtLqoqQnKvoHJRfsgJ/k6msi41a001ZsY9gOko81eDqemgAWyfguRV7dSPqNTr
3+Oof5+qa5H4UmV2SvTMSCu2Xe8hG+D2a2q0Xew1q+gWgYWtevJPaLV78aFq3GInLe198cP+uEbV
FOd980dOpeWiyxURIbsKJQlhx0NziLYVmiXjGjyh99Wvs5VwLM638dxicDvtznoVCEmu0hXo6v/f
uRMXwa03UPVBVn7cTVbvamYbuu3MROnfy/ub2POXUy0ugpYOK1HRdE6ebk40Qe4AVcvioQNEUMX0
HQRd4/hmjl8ZuOZ4eecfYfjBlJLrgz7cGf7SMVQZn336naL5sIyjFW/TygbewijNoL8sGXhNRYse
wqJCW864kcxPDW0xo/cKNm9ePOo+OgAdM7H2QwCMCRlJpcVLG4FT2tvyRxTfRhZUmxtpvu167pTw
FJnPmOYCUPmqsuFk+ztNHCuG/qpiOHoEe9V/8+njKnF3Z5jVtjQtJ4kYvaRrZQp/Jek7TmWozK8y
jYHYtPn3Ul6jjv/WofljuxiRobdxhxppBZqE/gbQ1tSLM3kRNV9ikhZTuBrCx3zOViXFlZBGzw7C
H1Kia6HsIjgzSS6kAVLYbqwOgb8e1J8utfM++Mv+uJS8VYtAhFKGZ6HuANjjXhsdXqz3Wjuy8+vf
C6dd+fKX4rcC6YVmqCEjB/6zDDQC9HmRYyStzihBGEu7G9dNVy+FxQxvGpZ9GS8BHKKItgmTjV2u
5Xalp9NCVkGEIQacFtUp1sWzNpR3tkxXNTVurZxcWvqysL1Vmsw1TOnFpn1Jvbo3GXb47U9a5X9/
FtO+yMmY1cGxH3u8McPV2eNBay3n38t07Sef//6P7WUGSiS0zBwYuR6y/iEDN/3vH/z3dNq8tKU0
bK0YctMYdglI6gyp8cIPkdxArzKXvX9/hHKuqv5zG5mXEhEyU3WbhRl2Mp63MdwIQ0ZYsd6KWHgG
eKYYWIZR60yUzup1PwS3a7WrdlEoMIQb8jlRECVAb+ilwprO3/gbc/FpkU7EW3vzU4y+lvtpF/VC
3zRFUod80tPZ2fmDQcpt6H2+Bm6yZFv/sIrnPfSfi2j9TjD+2AE1/n1JlnHIwWeY8y+o+2ujHn9o
IFxdrIv9FTVDV1fKOXwtqvcSjZ4K16Jola+HpViKfXzrL+LVv7fDtQe5uNIoT9BMKvmogUhZMpRo
tcJRhh/YgFeU2izt4k6TsdLM5A4zLpq5riCrO5t+5c77/0WK59ojXLQPGknNm3RE0SBxyMPfPhRS
/dFpnc/Xs1n0T1Tfa+xi7SKuJ0bQSH3DoxQIS1krhKUIv6PLL5jGqPQ812QfyfJnYYhr2+BSrNMY
msIfzov39KSzlU/IDN19PhNtUWn6ie59JYG8FOfMOuSahJ+xeFO9TFGXNkECVo9D8WjKaGhZP9Wi
13bCb7nXP06MiCWEeFNt3KGqc9aPpBhDQd0FZfBTiPl78PxvPuofnxD3gSFHFlu59Dr35Q3swgFD
3k3lze49iAMvPPykYHYtxlyqYmZ1ZNpyQbmCDarHmNdNvWI1Op+gUj3VS5Y/KT5fe6SLQKDqQS0N
qsoIS+vWdjSvu+o0nnlioGz+X+f/d67/x6IlqjyFlpKPO7DzRnXG6Diq8YN8xbW9dXH4OzkONQlk
1m6oymUiXhL9dhKNZ2bBWgYT4o/+T/netXW6CAFxKgZjTNCi4drCTeWR/jd0nNDNOJ7P1cbXRpTj
nyGC/agc9Pdb1PpdPv+xbswH+25qFM7m5MpuRH+hp6Hyfv+js/eVRsqlxqUhiiKwQF/snsjgGXzQ
ZP8cRqZ22PKdK2NU0x4lyFw5QK3kRzGaK7H0UvPS8AO/Vs51eJSskyl2feNJqbrFv/faedf+5dL8
3f/9c81s2S/ArqBrZuyY/E7aD5fxtUB5qWVZTrHO3JGXAWVgKTnzMn8IkTEUmxphOd0dV/niJ7We
Kzvt91f44xkQPatUFHF5BvXVsCrQVzczQ2AJnt6/F+naG7g88kZiBUycz4v0MjMn16Yzgezu3z/8
2hu4uO01faq0oEH9LU6VCEi68ArQ4P/+2er5WP/t9V4c90CHRdpZ/yOnlO9Lr9o169LzV2LRrIpH
RKY3w3LeKrdwgFAkz04/tYivXc2/U90/XoplYJU+TTyWxvWvrbV1uizcOxrSbkPwB7bhAsPZ+Xc/
faB1Xq+/PepFLiDaQbcTexh3cgOZTpm8GPDxGOzjALxh9JWa2GLLECqZZbQplWfeLWALGBpAEUjV
wf2cFscxebOhlekNQgMxQu1RQ+ltLPPmdQRCEQ7SdlZrBsUHISGAXmc30CcWyZSCp4Fqo5gLCztZ
5Vy7C+xahrNvcQ4Z4Zi0navlBeZ64FMS1UXyb9dBuUh7exP1g1PwhbpwH2ogPAzgnzMwWPN97lCl
l28kgDZTgnEEKIAAPGmIFNSEqkAvhev2LKrag2Zv9mkwbWQ/33TgTWYJesijDYo0s38VBW5+8j6n
UabFz77/MPWN081UgsbRFxFigx//3m1XdrJ8sdnCOJCjhEJ7V/oPLXwv6YerRL22jeWLu8Q0coBP
XYC+Wf2pAbJN69tZBT1vZnddRt88rbaiibx+CiBBm04gGA9PgOKaIHrQ0CO0zok062vemulbYzC1
EtmyLdpdLYcra4oWqZafRPaZQBJshnZJvbc4G2Tk+rpp9on1Jp/hluMv/OX6DMA5dLuaCjBo9oq8
hx9kFvsq+8ZPzC21I2aMFeRphmEqyCwbGnLV+JsOjExrfrYy6o5Ssk55zWNXrBs7AOiVwZ7/Vgzb
bQ3JseBl+DXeh6bsifRdDd5G8n8N65BhBLsXnZFSw7E1xk2qg46+KTJ9I8KlmK11WB3DYpOP4rVP
tDWSTqC4MgjiWCcfLVxGFAVguVI0D7noPfQslz20LD9/NbXFXO7U/tnUVa8Ao2eWO3vynW4ylxF+
It1+rMKNdEb5Qk5Mpo2Wb22RAkpB5COdl7H0UNjSTdbh2858PsS+clDg8yM4MYLeMjRPLEod6Yll
ANNKGeBfDMGis95GA6RtDeH/THypxmVqTV6OS+Wkxeu0kYC0VvcJRB9/0tdZyZC91NwSa7gO5pdW
v/fJQU0OzNQgJfsxUiEfWqYsRpiYwvq2w0+B6Ht5hkfT+8jhodsg8FMAQ74M+apatWbpWbr5VWo4
4FjjQo6Fk/fyBlKt5+faIjXzhUIXr0cxIO+43Y0MBA6wrAA13n5cDoV/F88qQrP4/qVYAkPC6Rvp
ya5mV4zF2pZPFboqQeyN5HCjdB9OqSfPyjJtHwNx1zKGrycwyeI7/y/Szms7cuRY16+ipXtowyaQ
e23poiyLroq+u2+w2Gw2vPd4+vOBMpsEa1hnzpFmjTTDZkUlkCYy4jf5sBtVAMiiXWZIcxthukka
mJ6AaXsQ7WNkrcNK3Dc24CaFF6N+V9zg3IXENLGkSwtybvw7zK4q7cYtf3XqsFUr9FFs9UTeaP3R
/qrOOqOo/mkad/gOJXuwlMrLOL64+auPDqnvK9uuNaBR4MPmJIuc+qUNHJqL5nqQk3eVdp7ixpao
57XvLvWI92jUi9TVKMyjEqEzHeSNUuSAzqgPjD8041Da8OD1bDsmLSx++nHVdV2eh5256bx4nZQU
X1tQRTpkPXuJFulFYV6MBQ5rJBZRfoZa1rniIZ0rEc0W2GjWXM9Sezk0zdKsmARUcO0eZocFMiXY
xEm7wdXLlfrK9wHhNN+RED4zVXedDw8WSJk2ec70ny6oYA+4XMusu9X6O5O7uV8cOnA8UQfPQnEw
D4KbkFmbqEr3Y25degHm6GA7sWRfeJpctqm9aHMkLPFaKzVlKeAmDh26GlV4nQ7fssrBusfdxdgr
mUHFJmZt/E7sfQDPKkZMXWTcIfXaOd80jZZPj8JVZmwE4HkVbG8cPGZA37MSz7lNWEBNz88aOJvo
eq9s+UOOkE3onXS5s5KiROmkvMyiHHfWzrhyQI82kBrMYd8mP4fUg9VzlhQvfXY5lI++6iwL3dhk
znXToKzlrYHvwljSnlSF7ZXBV4NCdVw8moGyihIGrga/lbrdZnlwj6ko3rzVbdiAo1EeDKu6HVp8
HUN7ZXYODHh6BsEhVK+7CgyVMp61iFd0QbsLlR7RnmxZRmCO5C7JDrIs1q3jn/douZnXZg8HC9av
oynbiUYjBmWhlfdBYvA/6TbyOTlDkKlbo25WmZqca261scSPXL3L4Ws19NEQPVLVs7hJ1r4Nd1mY
y1GUNBLYtTLA7OJ33bqbpIpQbWEJM217s7iVFk1bfIs8UHVqkm1aK4An/MPSopUof7uIliqZvI71
X0WOck8OBg3XX79fZL5chDE7st3sRorskBCXWnEzARnb6nsdJ9el+moPtxFLQ4FoqChXMqyvcg16
Wr9OzG9C7VZF+1w5+7Q5U3NxnaTtrtXzdab2SDygSB6csR/LHskcFZa9fWYXvIPIogX/onZg07vf
bVlcoMCHVsZPkV7B8ALEbizV6FBnL0px1eXoDbOtjNnaogGuuvG9yv4W+U/Q/9e6gt09rLrEv5fe
s1qdC48MRuPD7jUPOFubnZVdtYEJuBbRbxs0l0Byyske2+rCAk2VO+L7GAEKDcK1n/zw/XJD9LOm
vE/EtO3ZzF4goJGxy5VzPNdQCxpWDllUFP6uq1s8kNZd2C7qfGOpN2nOeaLDa3ltDWqWkJwLllSX
wjCt5VJFv0RHqbjhYYj7KN466audnpUtDGXQ/2P8U1fwceVIMBBnHBMszAJgYzH9lfZCry5tmaLo
AMlWwHBzm/tRxVsQxDA8oBDqTdyB0rLkXWtfVADbocHlAWzHMyPvN6IUVw3Id7v6psQRAAygjymQ
2RSxpB5hDBFcjp73GpowBJvHsM9J8J60GqCwlZ8lFcN5xX4A6bL6kE9gBP1X0t/0iLaYAZUtuIRd
ctZqd713EXkJjItzmXDlDdKzGoSO3Wu7fLhrzWe1+DbARhn9n1KY6GbQVknEmYlEP1eMhZJla68B
LG0fXJxDATMnNyVoMAN5HQcsnjqkF4GGSoMOZ6atHwDXAiC3s3UW+a+xZuzK6i7xvpkoUtYu5Ep2
Oa1+GtIElSZvG2fji2V6IC7sV0eTC8WqybjcRVe54PgzZaXr0B3MHyE3tTQGMp74F4NXviSwIock
QSYDYimNtp9e16C3YgxIBwIXiSmQC5jGmcUzraGDpGV8KFuxs+RNaF64hvZCc2MVVNGFSDdGQGfs
Z6le68WTqn23G//WDxM42+llJl4ywLSxLLal973gGxjFo4yQGHXTK1l7EFVptbQPTX5voW40pPa6
G8Xai6YJm1/0GlBw/aotf+rtuQPoetThVSPTqYYRtIPrDOx43zwE2U8hIF7X8XU53pfK9zQbV3Qp
F/SHV2MLau8KYYpFr2E+Ww/LWEI8lvccnGcqWF0xsDcLcT6g8rKoRcshp21C/EEDPdi66qvpA4cK
Q1pBky43GBoh74uo/Al5aNNBJxNsDEnu8IxGCvpgUpPxtxySjR47iwQMvADpiB3JUjNJn1HxwiXV
Tb9l1g+9768CxJ8Mz7+PA2o0VUt5qAX+6V56+Y2L3ICw8GCsjV0FLjK70jXrCmgaR/b0aSkrtv5W
ata6DwGZRN9Hh0TF1X7aVXXWlaDfw+LchcFntRA5owha8tOQKRutQ9TBAqCS0ooIWhSjfIgjyoVn
Yanmv5y4pTh/cJ2fu39ltd9EuU8TqmDK+vq4CaL70nDvBjPcVuAqAy3hkSmb2N4X+XhZFS929Oyx
C+ixwFEcwYn23gcPWTrayi6VlQepI04lluagrW9GWFvdeM3hBrr0u9KgqWUFyx4VMiXZSjVdQ9PN
sdkzBN1YiZ0RfIUE4bWSl+3ALwvsO9le1E25s31qASjDSPmsugj1FO3vOO2AMO6E9lSG33uuQNm4
s4Jdh05YUGPDzvHCyh6CRxe5FpmlBwuGcFg8WjlajOq4CDI4bxyqhRLunMa+CiMos1Mfe6VNml4Z
fNHvuoZ4jQ1aql9WrsMLgHIdl0gADdchnWX2o07mqxKwdAbGr/wxUlNQrU0GuVFmqEAJ98H1Jjg1
olSRtWqUy0Cloe0k0PTcraJrl0PrLXJAt7bze+h/xcalYK0pw51XXliQWywlOzN0j9PcgaljL4L+
CuN2vh1qM9ltWONxGHubLv7pBd8yGBaKe5kyarUA+gug1yxoysRPofhhNredfDWAC3taswqtchuy
aCihKTlpNkzWIOouDGerCLTPDPUyiK9jNkQ3QfzW6VaQw1d5e1vDwgyBaDtwszx9q6AWcmtXEImh
t6AFhw23fWfwIkWMN3gIZQQC52Ae1O4BipDdnlcOigE4bvbyh9qT6QU/61auzBEJgPDG0cmnX+K2
Rb3kUVVvfO+nYV6V3ZNbRJs4RsKKfa7hpDEDqFK3GMWiCdPRezzD1Wflo0ITwoBNgpqtzFbg+KL0
38oIPEvprWxcIZXQW7MFbavuXOraxhHubaDo64CMr7py2M2kYcOqVS/rBExWKy90mMp1Oz7DkuNC
ba/s/DGrfkhxq8g7Dfx66eQIdZlPcZ7+MM0Y8ub3GDs30d+AX2cmswWm3JyZaJXXQu+/NyFWom05
cdnPXVgwRqBfuDAqAsW7S9MCLlNz0xjiEKjo+0htFejt0tVuob8tSrJlabvL2nwwwDaoI39ajS5d
4w76SBXf1oiRUJYblJpKT3LRmcpK0YyrCNGRMV8l+aOR3+U+hvDsQpOn5hlzswivUqpR6Z3dbBr/
RlGe9PTS6q6r8a4EKhHvy/TO6881pIPlk4guHFA0xbMH5xKt+hXOCHlwGWrwEPrbxoOe49y44Alb
5bapz4pq7yHe5bXZrW16DymOS2jH6bAG0KuwVilDypFYMRAmfHSx8SXLTqItPxnymwABKRhnBTiI
RHtx6wE2cDtwMSCNkNdGfm762zJlIaFFQYO4LJD6w7/QWybRyhfW0qmetKiiZ6ivJagNKw+3bVs9
OEp1oTUCFIBALPE39+fYrxYlVHC/0Gpgl0ilWNTJbYQTHfccwhqER5+srVnpFEdMSUmqIhVBGYpr
8KZI6nULFgZISeSRK4ftmWjkLi8jpMPOWwQz8KdUzHXWx6tEroQdcDNQJ1PipQL0RJZrtwE6Tz6f
U84C7xLVB3DgQKKuEwm5KkDrYFP3aARTKqvZQZydE523CRQxQft99CG1LFz/uUrRTEOKLyTZa+4a
kW/aLuKO38ObAkgO7yveB+1DPIFQg53urzVEHnUNSRNYL5pwbvNRW/TMp6gh8aHExtUbPU20RVNM
injAeSZgWNMQy/0HpLpWaDzssEw6hPFLOe4CPBvdCgjNY5Hql47TInhjnPfevVLjGWsXGxd1kARR
RG3bqTwms7zJ3ODKwM+1tq6bIV7jzbseOjqWIl4HnY8PnbMzVW+XaGeSisVYoRkRwsB3t531XRHI
cmvtKuhewr6+D8BsGjsjeWrtuwBVzEqmT3VtnsWZt/Pd9lLnAv71YflHIC91hhHIbIFIi8May9bp
jumxbu+LW/d8vEx3+a5au1vUUm5gBC21cyg+t9m9PNfW5XVzWR2SVbI51RL/o3KyOtX+35WTO60V
nUmF6MJp6gfhwfRJdGiukJlHWq+au03rdOkk+AM4r4WLFEcJrxqQZAetoCvsAyiO2yzEKkJ619L9
/fXT+aNEYvr3775UOcoCZqPAWg2hmVCHHSy5g3onW5p/9PmzvoMZOW1bxDbdU1hC9ag+oCHrD2ys
DCoe7wxEABpzZ1IroA1ZIXU/luzp3o9gOJEr/VEXR501J3DTzYSr8foNDZmiMjxTKev1TgmvOl25
kMNLU6yoiSPuZ2108umiKdeoL1Au5NaingBf/GH9d1bbV8XgqW7eAxvSEVtMuc0W93XQoBrDCTPe
dvk3D1U9w0W7sa7PStzRq7RYxwiIdJyJSgeVvAzRYou5BGbhUpBPNvXvEZ781xPheOXbnrspVW6o
9XUNM9kIkAwsFmghnViAx6eALWeV73TUVHuY0EcCzKqOjFhDMcxHfuXrL368dUaD/OMMJsH2kxHY
ICm2unDzC3+kM4NrJm4UJyL8ASDbnvu5hG4NNNoyGEHkoWGiolyqndNvRjTCu9MCucFTdpMk5rYR
3UGjxOyU8baZDMUDY4Vs26rJUXoJjR2yJYtI0V/BEp3V6AjSYto4NE4G69nW1bN0aFZfPxRrGv3n
VpI994EpfOyYGpOn4kMzb3rjsiqztay7HSJGO1yYub2l69S8C4bgxfId5EnurMZ8lKm9dWR8gVRe
ghF4bwALatD120QoMBf6by+k3hvd+b7cDFwlNczJnOkECKiWl8g2VaRONboyrropjXIj4p/28COy
KO50iCkO0aOpu1scyJYeKtjsfRBu7kUXr8MY1Y+x/8mx9hRZD6Xy6+vn8AeTw5nt/UMEnRdeT3eh
xfipkqK3YAYG/RD7r28B/uul/2/vNTv885FW//gf/vkly4cy8Px69o//uApeyqzKftf/M/3af/7Y
x1/6x/VzG6S/s/mf+fArfPK/Iq+e6+cP/7BO66AebprXcrh9rZq4fvt4vuP0J/9vf/iX17dPuR/y
17//9SVr0nr6NI8d76//+tHu19//qkk2h/96//n/+uH1c8LvHZ7z5vkv16/dX7ZNkL4+f/rV1+eq
5lMs+TdTcveQlq0a2gRq6V7ffmCqf3NMTVjSMi3M1Cb0dZqVtf/3vyrq32zLkraqqpquq9PvsW1X
WfP2Q037m7BMIaWhW5bQLNAl//6SH17U/764v6RNcsiCtK7+/lf9I9ZC8BG6btH9QkPRMqU1v0vb
lVG3RYh2QHdOyxNKamJtjGFjbfDp4WrUd6uoXMXX+Vp90ZGOXmtr9SzcUid59/D+9b3efw+N4b5b
qv/+HtK0HR1fhk8OFjoKahiA8D3KqIvWZdNcJuoILW5ij6dUIkBhI2gPRIgaWxCZgup/o96avXD2
HRiyPQI6ZDGO2h1OfLGPe8g/v5ijapYhVNWUvM+PO2yHNJ5aWU1+sCUObkMLbKTLF11yXyGj0wu5
6iFx2CkyRfYJYP7HI+NTZDHb231dzepE7/IDffFm5bdcFfKQzpzq0a/4epQfATGfQ81PqWHojMLp
80OmD6s4Gq6t6t6ttaeMBnqYn8gCpif2v7vyv4M5pgp8WGfu6x+fqJ/kAxbfeX7QIhSYm+WIfgSg
ZgTZTIjX+qXdAXUvze3XQ5w5Jf4rrCENRAH5r65OM/BdspeF3ByG0csPFdQpdQ3Xol14F8k6WCdL
e9lTbFv0GNFSA183J6CaR9/ku9DTz9+FdhUt95M4RIlLXqcxcmi2d5ZYw+3XIzy2hJx3UaZj4F2U
GhMjLjEM0IDCXcKDS7kkfh3i6DJ9H2N2pESUcdsWPcdD7a3zHdfECQ42rKi/057aQrZeNRcU/b6O
euzxSW3aRjWThThPYkMZRIMZOBl3zVtXbS8lGuAcbav/vyiz+aE1XttGoZsdei1bFT4GwV5Aeys8
8QhnJLC3eWhoZH22ISxV1+dePbESZkMfRtM81DbUscpDdqNc6/vukD81G5jpaNcv0ofoTrnsH/6s
N97n8LM36MqwiYIiyA9eioMI4u8Wrek//SQ/jHDCLr6biJ2aJ7rjMUlk/5SmNzUSS1VR/z8EMVVO
ScOwMXyfMxF8KxSBh77ZoVFyyoZ3nZWs/JMp5JE1ZbyPMltTscQbCm+y7OB5cmF03iroT21MH5Gc
/3wh70PMXojjdmofq8xuvTwgqkql5sqLFbSJ4NPadLy7kxSLj/ng54iz9zPo0kmMFMdylLNR/jBX
TvYwIiuLieaJrf7o4yPJsS1D12x1jul1oojiQ2xkh87Cf29YVKF1YtUejYC0iq0xESRK+x/nWh51
piViNTsk9t3g/UqHU6DEowFsE0E1khKpO9PP303maiw77hNtdlAL5Oa1koJTf2IMR7cE812M2flg
hoVmiaLJDiG8BBPF0H5Bi2k0z4pXrBIXHfhnkxbgklakirKC+ZPbxqnKzNFJYTvkgY6l2kySj+Nk
NQ2WYVTZoTJu/BpWG9q03M77oTyR1pwKNFtSflOUrdIgiRmgPl5LqGzWLsi+B448kbodyTMM8sn/
jGi2sMLGdx3gK7y5c/Ac53I9MT0Ql9t+vdsdXb/vwsxWk1Jk0N/rnNOpBeQAkJw7o0GhuHFhwKHJ
H2IG9nXEY6ewYemCv0wuDmSnH99VHzqdlYuYd7UuLxE73+MvjIaEt5OgcvFIik86qk7PapazfYg4
y9nMrM6k9MFv5LQ+nA5rHPtC5g8jxiUdtfQT45vm2udoUgqdu5EBbu7j+JC+iQKhseaqdbemc0PF
Od+4OxBIO+O8uO92wx115hMHyqw49c9t0dL/E9We5dtmyTXD7LspqruNztIVoLFVe9/ry/ogXtHe
XU1LsX22HikONHctitvbUwyroyM32Mkckx3TMmffwU6Nus5p6x5i5Fgt8vyRjqIOauXrJ3w0jCCE
rknccOaEdMUAkAmjGTgOfR2rRTrnBj3VE0HmC0NyLk+bviYMnZxx/hZbBRL4mBXqoUNvLRqClWu4
513to7n6JvEKVOkUz3e+txCSh6YxY+jl6J8WRhCneqJ7+XjIAHLEPvKMwQ9jNDZ5Yy2/foLzY2Ee
abYgUCYniavSkSd413bPY3jKcHH+iqYAvBpDVWnr6eYc2F+RCjRIsQ0HxNIu1ecKsZGJHG7d2Ofq
iq7dPt6esk2eygof1t1bTNvSbJ3Tjrvu7DCN8sC0ZDhOMZW9u0V2YQ3+co2txrq+UVan4h0Zok5O
INihVVUn4sdl3nTGOHqZ7Jkgl611XsWXbnjz9Wv6VN9gSLpqUXmRUqpSzAm+dm3kXoR1/aFIEgd5
QFELeoBGcYucF31eO48iWm8yBNI3jF2brGjpD1jEJSYGFVbqAqId7XT8llRq5qwqIwSp2QjpwlFV
6PxQ2TMaKn1lBCisiisLzd48wjei9+vyxEFzZMrpGi+AqpBjWpY9m3ItNkIWDdP+UBVIr2rZUOG0
l+UnjF3f2GnvN1+eGEUYyRtRNZUdePoa7xKeUTf8SmRtd0AyWoFPbFits21ZbOedEqnpJk1y5Vsc
+eiGhm5X2Qq9mii0fjl0r7hHSw3dw6p0aebXsom/1UbTOJt01CO8s4ZOlZsmjRsVMGmgVwBJau8R
nOgItrkuojua0vTsosCJMaqTpPRh2xXqYpB5vS9d33v0rYoW/deTZH64MWJKcVxZbKphzqddQ5ie
PhpWh4S/dqOMyMly71MffQdhfAwevo51ZM475FGGLfD9paA7O7oNTQKhVe1Js+ZRjX6q7Xl3qtlz
LITNzkspQLCW58wdpADt0MrS5oDeQYKtHdo9JkyCr8dxbK+Axmjr1FM0C2m/2TRx43RQW3QiyVkx
aEDzjPMxwMxrq65YIiUnox2sv455bGDvQ04/fzczDaSmyxK0wcGgAmYszaarX0vEOR5EjBfA6utg
8+yRSSE1wxS0HoQj1PmLajIvUbKiqhlfcKadlWf1WiCnc4qFeGRRfwgzW9RDM2SlNxCmLpR91kT3
vWOcuIS9UXU+rmhh28xxQ9UMQ2euf3xuGUu1LYaiPlTOeAf/6abL+xu9VIFtNQtTDX+oDtBCI8du
ohBr4OknNq7PiYCgoktzSsK5II2czXkcj8q2BsdwKLoQiMFtHvm7PBs3OQqCbgXgpzRPDflzIiCo
LsLtF7ZJjf0NOvZuquCcE4leqhVvryVDjlceGirVstm0aywfd+ZTeIU1NpCQU2nBNJb5s2bqkIJQ
m2cfnd0GvCGJhbDH6lAJ+9xCGVkDqG05yfOIlIfiik3QIpEtqmvZ19+aKsSqT78cPDtbIFIAgcES
i1rpb9h61x4SYLWlnilDfd9nlLzs6lLkI/KQ3sYDYG0hNt8FOIzmP3xoRWga110CwcN9nHyAZPuS
5g+dEoCEGC6lZh8CajDSSy4zWzvxgj8vTJ62o5J0WcLgvj17wY0F0qWOumnQ6Mcn6mqAE2Ult1+v
yLeUZ/ZsHVoVFOOlmBLL2bON/CqSwEWrg1tnVbcuC/T7SwtB9iskSLFX08EN3Q/R4O464YOHgVEV
3jk9mPGFgtlRVxzgbxQLpUUfsgAcmcfrvIah8qe3KTJqTTUdLhOGSnrzcbkBeNY9Z6zLQ45C+yoZ
cOeQGqea1cngxF16xvxmZtu2ZZoGpVHKiUzz6Wh7N88TlMQzf0zTQ1yEYN/6re9cIfK89VvlvDHF
ha+FdwEYgypUNoYil+ZJZMnnfZJvIEwLGpZDx0rMNmVzjDK9bOP0QHUdfFN8XoCrocC9Ane6anTY
lm2JPr15as5p01Xo42wgsE1FmB6YLT6d2kWlSItsIT1UFcnC2GPPoTxkXnCheB0eRxqQ+urZ8jRE
e9MTh/jnDY0GnWlYQkiWOK/541PvnQwkWO0kh87Ml1len3VYcmVMQ0T2zdEFFnXz9dT/vJ0RUJga
+wmXAXuu9GE6A444tpEc8DYDlPkaqdoyy26s4MSt40gcDjvmET043C+c+fWza0oE97T4EGhBtWrH
6NxT3EMeOI9GgRXS14OagVKEUA3Az+TmdECtqRc0WyjwhwqlkLl/iB7bVb2zLzps07+HP+WVdQ44
6FWByXk4pSA626s+BZ3N18HrE0uNCWp16JizwGAtGeBUC3libR4LNOXpgnNPd7S5TEfQNYUfuSDD
MExYmVRs1qOV/Qr08pR6xtFA00mn21NNaH68k+qhPWNq/kELcRJStPG81wt4alL9k2WDt2cnDYeK
uOEI89NaL+CDl7Ze+IdQSXckR2d4FWAbWp6YhUcGRPPbVjm3BS2fedU40YuhlnnMgCJM5TzvvCmK
TZZ0z1/Pv9lkn0ZDmkyWrDka+d381IryNLPSLPQPsQ4rrex3IsCzo9HOUMGMT6TLszTvLRa7pMpe
zeNjq/64Y4zoN2KU5pLiJQhmj9UP3cf68uvxvCX273bEfwYh0yNlIN9iS/0YxK79XCQY++zrVbfO
v3uQJsf2YJg7iAcrdROvh2xX2FcB0q7g3E7VQd92+ll4h56u6hi8Pf3TxTHthy6CeOsdSEEV9yrM
077cxXR/7EXdBL4K/tasW0y+q4ck7CJA36at53s7tvtunRRtnm4TRQz4O2MUhq51qprhL3fw5fdY
n2yCgho0IHZNKixN2bv4l/YgF/x1qOVV8eREPR6vXaKhvBTGKaZbFvah6bYvOzNau74OCQTjIbt+
LPrB3Y+9rAq05u3oVyJL7N2zsoTIAc8Gi6wKkfydMM1gb/dWoUIE4LoF1y8PhXIOzjfrNklY49il
laCFe0kvBesoLYJKOWKL5Qsl8/Zh53fDOrK6YLwO0qjWLjLfCXn2XWznxq6pExwD20Iz+xfV7zJn
UYxKD/ARneNkmbhmjgVCJrPfwsUdYBF3iApdNRhZoF5V1IofPlqVD2W4rzkdL2XTjObq6/k0O+Wm
6eSYPAH+ptlCmwtn+YZb6agXeYgxSGg/P5wenNNEsEarTqI2EJ845OZl7beA5BLcjVn0pHezRVI6
vkMFB1J/b2+14Trd2Ztw46zq7gdGLcoWV+wluPoTp9DnURpT93CqeOmmFPNa+ugWZqW4sbtXawQO
bZjamY6narmHlLSStU4Nv//59YOdX8gYKIcexdepcyn0z3dLy5pSiEruw12920TraGts9c1SB1lz
ItLnrXQ6XoH2EM62tfk9SKv8IVUSIpnb4BYWV7dW19ZZcaUguwynyDvgERedRPl+3lnfDnXJqUey
bs3riGER58ApQ7n3td8+lZQAvff6sWx3X4/u86ZKGE4IQeWGzt98gsJJcKWt+HLPsbh0PTiA0Ykz
fEqfP25pfLqQwhYGdw5njhkJQG8OUak5e13LG0zpJ3PDLpb3ScC9K09gj/h2cYqifTQoGFQ6Vw6E
/jkkC4axrpbh4OxD1TgPa3NyNoN1L2AFQBK3d32BWP/XT/LYNCFP0SWVWA7FOTdcmpmHBULs7E19
uJBusLJUdCs66/brMEfmBd0Ajcqi0DgG5we7malDYJLf7qlALzKjeozhBOip+YBZ7YllfTyUyWXU
on7+SfXPcTkJo3qw9zG+CvEe+7DzQuqLVFgnltiRRzc9NG4BhsrhPj908yBiAxkjG/kJqJ2xuXbz
HPvQUz3iI3OdMJZ4O9v5f7O9UbHCxCpKz96n47gpg3avBXDtv349R2NYqgH40OA2P19Pht/oScda
2KdR+VpwrTaT+oSA59Gn5ThUDAG/8MBmKUrLXdUvhSX2UrokIRBZTMSCE/nnRzJtsTSySYX4u/Ex
E3LbGBRrTkWtz7KVamJWMq6/flZHBkItjR18uoFrPK2PEdQhTO3RTZW9IbdFnq4y8bspxYlhHAli
T6gGxiJVnNlmT6tWY68oesfaxxF6WL6/yKOnWP+TbZjpNMJ1kNqcxn8oz0/f4l0NIZ0unjm18X3I
JdodAd8N1xIx2T/9wGzOA03a3PXITmdRAr8rHdduzb01Pjmw6VzUfQL44X86ygQsFDCBQGya88Zm
mDl+P+S6vmdXhpiKFRf05+xEi+TIa3EoZE5tORClnK0fH5jSOhLee6fvTSiWRj2u8jjZWtB6vx7L
kcyEehpzjMclpj7gxzCiGhOndENrL+ifNoGz5jXijBghso2TrBLva788EfLzyJhlUwLGRQUU0HyD
9uOKakasqPscjZAm91aNJZZ6ffh6YEejTKmP8/aK5uWTyKjLUUSmuu8RFAjZBFyBku23Px1ETjUF
rncmFZp5EB3OvtN5YYmhh7soy7se7nqLx8rXUeaoUhYPr4YM2bEAKE6Z1seXBJmgRcspDQ9OeGfG
+cMkbGOBOF/Gpr8e/XqXm/hSwf+vnSu/7H/UjvZqhi2ZrG+qQHyqLfiiba01y2p8+fq7fX7MH7/a
dES+W9cavfDCxnbj4IpvttrjIGavnEQ/sa7nVdl/PQFg25pGM+jTSWtjyVTGqh8edB8P20Jd2gq4
nuxbgjaGHWEL1Ebti1IbGODBv2x1+MFxfRiqJ9c0z6TAONHp4bsqyin89OfjbBr//36x6efvxp84
bU/PNAoP7SSR4sXYfWerrx/x0RByAriBRJxSm48hKjutshrU6EHHttfBtEjLjRP5xedskFG8C6HP
QiRIZ9ktj3c0/G5hQzYv22IVO+lL7tDeCE68zqOT5l0442M4mTk1+uaMKIdIXcWoJNcoq4TOiQd3
pPZH259OCBcuU044kY9x/FQ3XKF64SHGf7Pcqb9HDAqwAV+67iZH7HqjrnRAzCdhbkfG9yHutOm+
mxTS8mJX6ZXgIFBasUS9ti30H7xT8JAjb+1DmNnebdeWPhQRw/NwVXWM4awUW0vTH0fNW1cYGnw9
DY8MyqF4YqsQSQQdklk0z03H2lOz8uAJJOe9SwnNeFKx/zrKkckOqsZSQdeoHOLzvnKQwCcO0qA8
pHrwjDKstYiV4PHrGEeeG8AdKOu0x8lC5WzPok4y9E2jFofAGPKHIsGDFrR0u23qUbsYS1O5VqtE
330d9NjAplhUa2kXcrX5OCfaurVzPxAY9EXYSRuticv5kLbVKeuUY69JmgBRKIBRyZinc0o1GK5l
t7Sh2q1vZEuP0bVacGI0x5aW8z7MbMeQZqHneUa3q1sG19iOK/Tm23zdHXqQZMv+GQtH5KRWwZ+E
6U8HAfNv2qt0i3zyDTHwbmk5fdoZWZQxPKx1GxRk4I+OCWy7r9/WNJk/3skJM8URsKMEkI2Pb2to
0cJwA6ZIH6EVF5Aidcu+co1xEZZKai4ST+i/qszDQjjgrHHC9kRmMQWYfQGycQpipLIAiub3c7cO
ItWPwuKQ5Noh0fw7q+o2keNvU5md6GMfmTFMFu59wKPgZs1BCHUVq6qVdPlhwFM1Vy7Q7aow6vr6
gR4LMg0HMo5UAQXOtvzWHv00M9scoUp9pzsXfnoNP/LUrDz21N5HmRbhu9nheb3qZzFR1PP03ntu
L6vrN+7N1lqLeDmiubLDav7nKTnRY4OzGdTUOuOv+TlTObR7XDvND2195tZIjKe/UtM70bCYDo35
jKC6xiVNp070qd41pDTopA2lAwvNh8hOH61IfRrDcTN23n2lYa2ZJZuvX9qRYinNx3cx588T0LEY
B3gc7aZbayvUWV+VW4kBI33wBVJm+IWdSA2OlC1pDYLn1Lgk0N4Ws7NTbQIFHzINQLU+bGViXqpp
g9VUKVDdClxUFfOVCm49TS2EZiZTUCV9+nrUx97m+28w7Q3vJpFuZ8b/Ie28duVGliz6RQTozStZ
7jix5M/RC9FSS/Te8+tnURczXcXiFNG6aPMiQFGZjIyMjNixtxT7zBOIEsLig3fKMtgc4T2+b2bN
V01ed6Bj+fcGuRrGspaYBkMFRYL6fPxBhjAjqL6M2daOrlx3PO4MWl0qdwIRbbGeQeupU2Fo+MFO
wkYoIYt5ClwmgSCnexAP43P/KXwtYtt3N6EqK05L0qAxiGTIJLCLW8/y5LKL4bs9F4VXRru+8D1H
qaG/2nhTrm2mJZnc6Uw98f95Dy6+mRl3EEqZETMgk2DH0itqPEi3osymTRuWfhOrL88hJUzewfOT
jKv82pQ8VYOkx2F+rnbBJ2h0+XL78DE8CT/EPVroe47Hx8l0LL7mU3XsT/oBheN/yfM9t7WZziWT
oH0yT6wtn4S+0QitLPv5WWkARFRIl/Jch4z2vo+uJC1XVuZtv9jWyQw7MfWwYsqPYgrQ4ef9v3/N
NS9XsfhsYpplgRawlyoNtbjv7GpEK15/X8jHMuo+3Dd2e66B88h0C4CRAmJZQmaCqAXvLgjFWUqS
x8KX3mXdzPWZblQfb/fs2szCP0zVYx6vN5mQlJP2mZI+BAS5UmyE5tudm61w1agznvQmnUz7rLVU
1eA28LLOSUcpfU6mCr6Zzmh2tOajoycP1lYJf3VtoA2wyHS4uoTteq3WWHrPnHI3Ss0zss3WQ1vL
0sY1vvqhTF2bG/PSvL5rr8vEImoNgYRkUASnrSHsSpD1rX79gTtcWFn43uADThkhhjn3QZY6fVKD
DY+hHOu9DSdfW45izB0C1iODjVwsJ8whbxgYzCUgqY45AcOrigA5T897vb+ktc/DE0Oj5QcinW7c
taVxiic5nZi5y+B0JWH4S9LSb/dNzHt/Hf0YhuR1QTGXmSAA3NcmtKCJRrGxmFXsvA9oA3305PQt
04xfYEOO902t7RsgEFW0ft+Ry0wgklBr0kyDMZXS/On3gNt0mfnIoux39w3NKcVyTZeGFhd+3wig
dFoMBTPda9weJkV5nIS3iYSx7JNHU8w3CJLXPpQqgxrFH1ZAFNAlBaAM0+IcxzD8qq/WtPGZ1gxo
QKu4HWhP3dRYBcRpW4/E4qw3PzTjvT9uDfOvfRz9Ny579rWblNfIc70LKE3hasZhrFrbQ+bX67dK
7WvuRj5IdwKMOdMii1CgChrzUgXZoFENR4jYJugnBe9jXn+97wJr+3VpZxEMuqzxrSLFBeDWjs+G
WCaPJDTF/t9bIWzTbaFczPzL/CsurlOt7QyxVlmNrtePudwd/bp7f9/E2ne5NDH/+YWJKc7gF+8H
5suE+gQ9quxAHM+YZ6B9v29obceMuXw/459VcpBrQzp6FHmuMUSma8N4UCIUcgXfTze6IFtWFhGt
C7JRG5l+ZDRamHaz1HTcdt3u/lLmj7s8/7TAZMIHbWN68NdLqWU/FoeO4UrmhGDWTB4i+ZMJNaEO
h7oAaeZ9a0tMKakbNTTe2YA7gf4z7nttjqyD0DaPOcadLO9GLzIOUhy0T6DhBCcIovgprUp/VwAv
2vuZlczUHNNGbF07VzRIwfLN+SMYgOvfQN9gkscmIORl2c+0hZiS/UV5U8nVg6jVWzu85pVM/CIO
RFueKeqFOSmE+T33ZPC7/ec6eJTElzH+g5B6aWIRxEtAi/6AQsPZg2vNbrRhX1Er2siHVzoxfDvQ
lrQXaSz9JtS5PF5QjMe4Vp/xII7oLcu2JLNpT3roSE/eznKqvfEohB/L5qH6Fu4SR94oAqydh0v7
i+ONtkApGXUHZWvYi3atDifJb3/cd9C140B5VGIwhZDLYq99o0+LKezzBhtS96U25M9lZj2LPbSX
QnOU0nrjiK+5IpVEYolMfYh36rU5RW6E2gNkfS7L0dbKfNeasV16si13P+8vbP7hy3N+aWnhhUyW
pV44pdlZhgWS0rCd1qrd1sE+LD+K2Sub4cgw9N43uub6l0YXu5nKcS8LIuD5wm+fOnDbmVnYhbT1
HljdRWDOuLmCXs/yVVoYqGhNCmbCwRWM3hl1eS/KpZN3v+6vZ80DcQoKy+BDGP1Srj9X23ityvxJ
dgbn9hIOyk4ztT94QV2amH/CxR1mwr4t5jEmxgnqkFTpnlW6jBvfZWUdjE/MLyewYzQaFusALCoL
Zg28vmxDmM5fx2kD1rXyRa4MLFbRCb2njY2WnhXxS6mmjwVM84bXQoF+uP9FVmrxhNS5k8HHp821
LOBqIFkbdUR2BK3c3sk6u/+C0vLRfJjep/Ve+Ja8g4juKL3dN7vi2FdWF9eYPwqx1OdGemb4ZJe2
3ZG3N7ROW4w569+Jkg6firfTEmzhD1YQBZWaQlKdOrJcU3rf/cFCmBHg5BiU45aI0FEhJTNN5h5S
tJkyaFODzHvf+8XGBbW2X0RUlfoD/WsKN9deHRaDUky9lHJCG3umilbhj4+brcR8bb8uzSz8WoeI
268gJz9bzHL3E/XRrSLAWgIz3w3/t5KFZxd+LvcqMK6zEIefQSagwpE+xop88FGhLYDRVhJ9EgtW
r2FLgW7tUDGmTn2YZ+g8FnO9iZGZa0mQ9enZLxHBrna6ghoaTE35uMUPsXILAkfi3cGUHeX2m1d7
lORMBgUpQPM+kT6n1ZiJz/FYhiBKFL3Kvkym3nyvGhggvY3QtBx7nTNEYpIIH4zMgb4Z/Wl1OdJS
jxu4eNV+RGfllL7ISOKFnySnPG/zQazci3MIJC2VKPYzI3+9qbXFUEHTcHcANNBeQiQmHsGBhy5q
VPKDmA4S3OIomlH3VPa8XP+gs8xyubPmMvhMSrHwJ71u6grmvZQ2vQdvbSP7YBwn0Q4ERdjY2pWv
Ot9dhBHG2QBTLpZKg2iMAQWkZxDt+4la4a5MqqdW6j9BbParBR2/YXCln0Ebm3Y24x8zTnDpR10S
jkEtc5nFOSSDKvyYfu6C3bHNctx5pDqjiDJVoTwmY+EAh7wf21bOC3ebNDNVULO5OS+ZGudd4hOk
a9R3hvAtRk8uSBgILbfm21fCGy4ks7czpBi437UTMWkAgHgginqo3NH2cAz6iBZ8uvcXtG4GK1xz
tO+XYOk4z5jmT7i2U4k5VOaNGfKf2hdtCvT/0tIi1ARTbeZdTCAFC+gERbW3BOgqm41CzZpDgipX
DYZbRdoJi1sh0dTQi0sxPcdJ8D6omQhI9R9qMDxIY/KOJvtWAF3dP7Lted4Ct1iCVvXMDDMxG+YA
+iWrjnr+qVQ+/8EnMmYo6RzEbtKRJmvkIbPQPcz1T1VUnVoR2Ydm49Wwtm88YIH3QVdhmsai/AAp
vjlJARcBRehD5Bey7eUI30Wj9Nhp2nMqN1sCyHMUWrweCFL/WFx8KZUZm9aU2DnBSI+6PhzVZthw
hrWPYzI/AWSZJVEnWpyhSJOHOsTERGOzqijhf+m2RhNXeroG6/jHyCLaKqbfayGTPmcVWvZcdpPW
zl/MHQrIh34HL2DxKj9tcVOu7h1VLyhYKOSpS0S2WuXxpPsFEX7IxJcoistPiaD+gZUZ6aXMvYmZ
kWXx1Er8oo6bLMbxupaiJDfOt4I69kbeu7IWqhjUvk1K+swELzyPdoteJZOZnAcm7G2jGh9jzdsI
2yuOAMCKv5tRdMBQyxuRvLoxGlOn9CMJz0UCk3eYRcjICd3WzOCaJUmk6kUopRy13DNp1CIhabEU
mKTWYWgTkeyBHO5+TFjbNDqzTO0z3AaMdeHZUQ3D9wjUnDnqn6Nh7jOt3P2BBZhI5lcQEDVlXujF
o5E2RGr0GtWyLtdyu87iU5ErX/47G/Nte2FDHQszQkUjOTeB8Oab3rkfsw0wztpGKTrDwDPm+7aR
XSZywKhikJ4bcmlAaU4fbtF/rYROHRQVVzXfnbGmxbdQxrGLE93nYVq8yeXnsK9PPhgjrbEFeJn/
/Y6BweYmYIieG3te7sWOwb9Td7x6knOefe3LwtGKrQttJXklDfjHwvK7c0oqNRuTszL9TVXVEVok
V33vgNQhGiVvlD8fG7H9g/N5aXThCGPZV9ngd8lZNz6W3fOonEt/A7++5ghz64ueh0mXcgkt10I4
n5SmTc7mmO6FhKnPrQnotWcGUxfU3QBCzsiQ2VEuPo7PHxVRhzRa+KtgNvUvAz5u72FUbAO5Bqd+
SF1l6xJdCzeXJhf599TokSHnmKQWDPNIkP6suo139toFd7WsxTVAf5qWMnDxc5Db1kdAxodgV30t
9mPrzMS3hbNNMrYyFQ2e4P+28qYtSgUzi7yJrxX+0tB42ploZ0c7wbEG5OVJ+icMIwy1yW626iXc
5RAY8lihLX/9CZtMy4QELYQzA9v7cHyw6i2s9vrS6FbMQ4IzKHLh64iL1AOHKTmrL/LjsJOea7s8
Cu+KU/ggOdy1u3iXvPz7gVn288LowjWTcAopzGJ0KJA0Bs/wKGXjF1+qRwelU2Sux6DbdYKlH+/H
q3XnuTC8cNA4rruggzwMXGvwqfpUufkxPuofuy+VjdDuzne38Lrrp/DC4sJdlSzRijid95d8rHGj
g3y2vk2O8IjUGh2E+t8P4EG8ivAArzTGSeCOuXaZWPJiMVW9+KxX8Hn2vAHoXmzs4rxLi1x5Dlnz
VBx1/ZuswhwnxSxVM4YZqXkI98NT5UrP2W7ukQzvtaP2qOzRDjRtmHzajUxj7XaD+0wyZ1ImvH4B
UDAjJuTMTIjPmoa6TJ4fxcm08+7NGz7qwlbCPvv+zTrnfHZm0kSgcnGVIvVkmJlGxxgh11rpDqOo
M3Dooa7ZbWzpWuAED8Orivo+mdTCL9ukzyMDbqJzUVqNbcWooypyVNmyN27Ez3VLEMfNQ+M8TBdr
stIBMSEdS0Y8+s85moW+PXYe+vUwKxRf73vKqjF6r+QGM6rod2n74goS4MpHEChmAwtkoj1kVae6
QJM+2Uirtuwsgpigdn4vyGF8FoVQkna95VffvGmqdHtIOiXb31/VilvAk6Ip88QOZeUlXZHhQfvW
MBV1ntLIt3sGESspgegRLvRmM7VecXgOmUzFBUSWQo59fZ5HaJsmAP/x2Yo8BzTVMUfgSvVyB1XX
J1PuX++vba36e2VvsZVKLI6K2U7xeco8FM2j9OS18WmK/IOXoJ8YNUydBc8wX/zW9bxvfCWuYBs4
yDwuSqVw8fbyq6ABb1LF58Yb7Zn9sS/0L+VvFi7m73qfw741Urr2LU0YR5T/nL3l9kqR7plc7DH8
oYoNP5IjoL4dxsU+oNtyf3WrpkiT58LvXA1arM7oLH/qEB45h5W0T1vG+D4Jkn5Mmo0TvpIyMyRL
bCRG00xelhkYkYV6J56ic1C/Rf5w6Gi60nt5rsQEleMvuSG8DpO+0bleOYE8uOHJo/IEcGjZVfZN
s5qmrovORvG+712rim0tON3fwJWjcGljSa7MpecNkYyNuvmReqbTjN/76WtswRi6eY2ufKwrW4uP
pRiVR1DEFnTtezke9jHTrI0aPkVb0wVrGcKVqUXlKZpq2M8aTKGqJtvtO7L0HcM1x9qzZVu0GaDd
uENXxi0Zo/7nYy3vANULgAcMWKxeg0/NQ7Yrne575jkJ2UJhAydygpP5nZnSId5rf9//iKuOgmca
BDPowZZ4AK81E3XgYXKW4RIq6ubYT8OTygToRpBeSZ15kP5jZ3GjWj6Pyq4s2dWs9Z0GrfEHy4rT
DZdcSyhBx9HfgKyImfFluaiy9MJDeplnSOLoR6vaSZ+SA7xDnjMqThE68i6E/cX+g0c+1SOozedS
IgnKfFQuLtawFX29FzEb5/lgp57yw/K0H7UlPKtRLxxEcXOse3U/Lywu9rPweDz4SR2d+/77pD+Z
3qf7frF2uHUq10CmaKESSK5XlKWqmKV1EJ6pH6W2mk/7HgntsBTfmEJ8NsVw442/1lY3DSIkFHUw
22jLyI8E8ORD3ByA9fGO0Y/SSXNHhXsPmXmUc/+qbFpiP1XvSd+a9147AZeGFzfs1Po0A3I5gO0Q
wLDqSeMxU+p3aIxtDTOseuelqYWbdHVlMumrzux4oul4v6id7K199gtN2fGHaYvP4skT/30qy74y
8AJb6/wlZ0e6cE0BrWjAiWPA9TPYgcjk0kxD1aGSubvvMWshmvcqZub5l5t7TomFwftN9SSnNbrb
zOn1mZ3opi1N3fHfmppnBeE0+U3tfwPH14aqaMyAIlCWj0iNym36XIb9+OwZ6XTo/PrHfXO3Z4Gm
E5QgM/GACUvk4pHj9WPEcEoluHCh/pyJvWy/KB4DL4h3o9i3aNa2D/ct3vokjNIEfTqYjGfd0Psa
vhgoVjh4rjwAKCnUd9IQ7o2u/td5+myGEVmYpObAtXgMMxsLRXFTeW4QfICEPALA4Evf7y9lDkTX
jzagl7wP6eXQZbnBPlZ974dJVXtu7Fnfc/g7Oi3ep1H4S1a+V56xs5R6wztWaiiYJEfXZrJzsIOL
N5VBhkU+m3lu6yDouw9A54BsCnax0zCFnp4pLbjJS7mBQFoSt4IjuDa7OGkgf/3RMzGrHsu/rIP/
CMUbynY2uJNd5mxdOSvBBHPzRDqz29pMoXt9sGNKe3JFP9NV3AZYBnIo5o7cfBCdgcrbjEEaFDgS
tpKVOf25+Z4XZuc/v4gnUwttiU6DAUZC6aA74R6V8KN0nBz9UBwlZcPcbyLpe+YW37IXAykxC8z1
zn9mInmKj83OkB8MA0k7uz9Me/nUfrVY64cwchTJnsoT+ScsQfcdeSVNu97wxfdNGnUSffn3ygeE
RJg++6l8QHsg7B2Y1/bpDvH3l9G3Ax8V8Y0ofhtcsc1kBgSdEO7c4GN6YRyKfIg9d/C8vRFa+6FJ
n4Ye1kSUvO+v8zeWfLnllJLmThhh7aYEqZZ5XreDZbmdIIj6Uxw10eDUedYHezPwhBMtZ0hJM+Kf
YIM/mmCv0Ub5q15ZUXNSZLQn7Sy0ms7W+15t9sxVV+I+HbSq3Ps1D/g9YgFt8EHIyD92fl+ViiN4
jB68dVKGoDbF16jcp7VQ+vs0UKbBKcOQzxs0vvK9z7tCfUmaWh2dUByl971KfLEDhWbERkay6nq/
mT0ZTeKi0RaJgTwxlh42EO3pibTvlPip8b1PwfR35Hl2E4+7XKDcHA8HTa0cL/omt/kh8MpfCvLs
XRUfCxn5LeVvTyxR1wkeBXVwut7cOB+rsY7e6MyLRQi/QaIKrSp0QTyZbprYDWRoZ0gW0Q6Kj409
OBrnktIfGlPJS3W47ya3z1pQerO86GyY4afF3dF0wWCZYWS6HljiRLe7wnPSMHf04LPnFcexlZxJ
6TeWOx+xhWtaFMkYxaMFdcsFlVuh1QWVYrlKgoB9x7Bfp6jexspuL1+GvmfQG93tuQa4CKx5ngte
FxZ8d0/p3KopTJjcTWi3HT/NvI/3t3GlwEOln3eXLsH2qwDMvo6nqVdHdaLmEOhlot0pni2mbqy0
Ow1a6D79UpavepzZrZb9a/QD+QV3ByAwcGjUHq/t6mYrcTFbDJer086vfmYlLyZYQe8vb2UvZxUY
FEUo0cFGtgjfjdwrbaJHuhuDw6YTCtN1ZyebXLxrZpgQnqUBwEretO/A1CVhKUiaqwTBAeKIXRmp
e6hhN66AVTN0Iik24vo3KW6P+olfNY3m1kqyC0ta9/lHOYs38pfbdPM/SId5fhGuw+WTXBt0SmCF
ormtVdqF+b7Uv6eF26uf8feNWL9milSaHBBaylmA+NoJJGRwyhHYtNsI38bZWmTaSveurcrDGJf/
/lzxvGNBKrSbBI+FsQ52VG2ERsdNctPxx3Gn+b7bafXn+y63khhBzn1hZ3FPq60WqEFXa253mKqd
OjnZIW/nIo7NrUU8HHb0Bg/tFpfOygsWu5C6kXWCVUVq53oz0a5Uq7SuNHf4AYVw8yw78l46ebvp
Xf+j3WXv2r/RGtlIOtc88tLmInqAZMwLZIk0tyy/lOObKMK+tgWauw26vLPo+qMIA88188jX66qM
1AugX+RwAVpotZ/q9P3+F1vzwksD859fpJRiaAryFMSaW1mBU1ei8TwC30eIPQ5svRpeGbXeKI+u
FPlYEzUveiAUi8CoXptMjLAW0slTf/Nqq2Sx3oP1rsFBhGN6SD7nG59p097CN+AsA77vW6rrfet2
s/iMte8elSNv/l2093dbw7yb9hZ+AchI4hZmfdZpOvjYy76WmgONFGqC2RGd+mozU5+37Ppuvt7S
xfEWvZIiBC0ut3/s94KdHaLATl8C0S7ad+qDBvjRRkbhJJzJ5SrNMRRb/C5sPGhXz/7ld12cfbOO
0PytWHeNlrH2DEv4bvrQnGYRXihU3nu8C7Y+7fzp7q17PqIX3is0U5dlRFg308zGVjupdqO05jJX
hCD4C1Gc3FF80d2lUxT9VIXReuvVrtxoMqzwZFzv/uKQtppAJh8Is0N3PE7QxRmPw3dPsdXCNvaM
jAKISF7EJza/gRx6PMFzvK/FbUaZlYg0x8D5VqFqeMOI5cc6smDZOH8B/XF89I61o5yCXXMq9gRB
KrB2eJA/3A8gK09vshjuYwzPAJ4ltibQA1nMPGhu4Y1CCDwECu2Ex2avHtKDAi/+xrW58jS4treo
voq12A9z6RS27+JT7ySCPT9PY55GduJ6Z/ksf9I/yq/CY/Nefoo/wttgb6x4bZsvV7xI33IeBFYE
7QaXnPCqPvriKTxBOnmKfmWJDfe99UjlLT5sVh3u272B3lRlZU4gQnVX8XfVs7hnEoQVP1Sn/kf1
pX+uz7nbP231ZFYuCAUqBxFCKwCHQOmuj1gAnZUhVr3u+tmkKntzDLLIQTAlmA4qgo3jyYSnoDuZ
0M1vEZKvRRTABjOBMvbJlBeXU1cPSk3ar/0uQAwPhDXqSIaj2+OOiseLtQkyWtthtProx8xQa1iV
rxdrRXE1VpEFdy/TNmHykHo/p3KLcW3lTufJ9o+RxaqqgUfr2LCqdFJpDWrTu9Y3t6Yxbkt/AEPh
/Z6pkEA3LKcHIAkykSkTIZ8WxQ++an7N0/SxtYpnMWWqpQynwhYUZUv0dcVZoOSAM5Fx61k4Y3Ey
ojDyE6mvqIoJmfgwRZZwyMy4+V7Giv6Euk/waOmT/Nf98zh/lMUlwHt05tmdiUCgDr/+aLmHFHbf
jbKLVFr2HERd8FS2XrJPqizc15ayVQFf+X4z3AG9IirEyDQt7MW6NOVqZEqu1eXBwYNRbucn5dYA
9o0rIr2KG0L7QcrOo3hhZRCqqkWVQ3Tl8GsNWjmofrTTxpV9s3OzDdbBhNBME7TMmtUqVsJJVCY3
LqYXMe8fvXh80fTxJAfSf2lqkRRBYjZFsSJN7mh1ttCHdtd8F4KHodsiHbj5OvOamHGkeqDBwL98
9faFpvgKY3muP36OGzKgbqtIt/ZleE4zU8UwKi+3xfnlFSoNfiNO7iTEricmruYND2D8X++79dpC
YMCnsjSPloACuXbrNtAzhOzqCUWXzO4M+TEova1U/HYpCEIzCIefzejbpQN0ihm2Q5+ZbiNnDxly
zU6bBHaQT8+19DYl6iEY6aBGX/vhnVCa7/J6cHUxDZwyQ1sqVjcSqTk6XB3kWZ4ad5+JkDSC7zJ6
FGWTp0ZsuvGg7+Kkfhm7p8I7Nlloxxqj0ZK5Bya8kU/cFoGg3oMVchY6RgGNTsz1PssW/Ku5Wkxu
0wquIJVAX/R9o+tOJ+V2YRjPsv4ZFu+zEG3Rg9++FGbTDHfSZ6IKxEG8Nu23XRBGXjS5Q1t8jIfw
pKeTo3UPclQ/RH7NrLEABkHxD1bxywu0U1VKhwZJ9H/raDgZlW0aUbPC6e+E6yKJDkSxy9tuGF05
UR0x851kC6h868pYYCIGmk+QTISa63XKQywKUoUFPQro8ga2pG2hBm9uHvXaxCIrzAMRnUexG11G
Y2y9kB1YbmyujVOQPQlVt1HAu511xFFmJRNYMGmZw4R5vSJz9IuwzDrJ5au+SqX2SS/MgzzThUXi
IYadrIbjMDer8QCjzHEwjMP9b3abGs0/gLLbPGPCni6xyiUDQLmiJRKp0dwKSnbDKT76L83epOdV
vWhvwobF21CBm86DDQbUMUwlLg6nCJ+cLDep5Mb6U5u8K5oP4RaxyW0VRyUtYjaQev9M/20sjmJg
9XJXpIQ8QbK999IhPMW8J+Q3w+kPY24Hp+EleNx6r986J0ZxShQXKS5Cxnn9KSfD6z15xGiWd3YL
Hc2YWbv7X+t2765NLEL5pDD32OnN5CbFJ6352HSf42Qjdq44xLWNxQWrtEVQiEJLGCvFEzUPl8jz
oI4teLfySYN1PB3apxLxMCGQ7Ulsna7RDmkWfDZG8XR/ubdnkZ/CnBW3Cv/cTF6GHYFcSIioFXyf
ox87ftXu8ynYTUVip1tcJ6ubyzmcybnIk5b3JJS+EbQ+ORe+KtidONqyljlj/On+mrasLLZ39OpK
0NWM/GVsbXHQHAVpKwaBN26jVTMksbR3iC031OO6llflCLOd22cTF1Bix0Fq9/9aZGc+Z1CUcpQB
rlMVvnb5Jm91pW7DyS3lF0H9JvbvAmmjNLO6kAsTiwA5pJ0iC2k8uYTKPUoOuxw1lCLO9/c/y+rh
vTCziEqgKCIl5i3qJtI5kGJbqLde+6sLgQBpTveIE8teWx5iY+ys0c1SE2f+2zR++FvSErd5OIyu
NKGI5SQDNxmlOiq+1MnS4OZ5s5vVXBrQIG3+TURT7P5+3aZYFlBDREmoKHNrLKXEkha0Etxsg5vo
MUmV9RDI/bHyc9uklhKMu2l6j/bChlPL8+G4SuzAn8w9Pd4aNG8A9l/7m1wigaB5aeamvazs0fOF
sE1ERyT1Q+tDZlbag+RFyg4eCBlYfGXoD8Y0fBog/LS9qn8sS+GtbKYvPgPxx6zLS6YdAvnAQ9Z6
VJIAZrHYUx/CEEYjSa+2VDpvXGz+8bMkBVPk87TF7CAX6VESaM3QaQojYtnw1ETl56Ku3+5/ld+M
KDcbZDCpMgN1QJUo1zbacBzRWxxSt+yKnaB6DI6EmfHUarIIGrs9BWnj26XeOmg4nuJePQpS6GRa
/qMa89d66lwhLN7Xw5jaRhuiiW18rajZ2OkIL2qXSIckNiYnr4JDUwR7xU8+jGN0yOpsH8bep7oe
dnkWPphx7AjNYGx8/ZsDxJoAhPJeJlPhvbxYW4H+mZfXceomCujTWumDnaWGgi0pfbpxz954N+8G
QOWzOdBHJJvX26giXpdIQjm5ELOTADIun2QP6JLusvjVapSD5zcHvc1e73+92wVilYbuDOJFvWrZ
RS7DQCiEhAtI7iboWVIUW0rbC/yNfZx//LWPXJtZ7GMXAZk3J8wkyt9m+MqguZP7HwqJIfPQhllh
I1LcJmPzZl4saz4XF36PGmFt9hNXkVUZu8wHAT1Qb7SKQ6uotjCBRYGIGdEuO2jbQxxn57RLT2X9
VqfKrgvEh/ubfFtmXvycxTEUh3DsBYukQqjMD6WQ7ZQWuHbUcdUbTq0bO9QN9nEiHpsaBUgvcIRY
2fgN6x96VrWwZtF0dfFcE+sKLQufO82bvmn1R1//oBsbD4ubm+D3Kv8xsbiZ+4JSbBEnk6vV7zMf
bn8FbFWY7Xx9ery/oVuLWZyV1EzLXq94e5b53xqwbBQK1W6r1Pn/ONE/65lP7IUTJUYstdHoT279
i1l1OXQUBuNGF1IY5Zca2swRHMOD9iZuFDZuMtDrbdQWOX3VZ51W6iQ4jSzssip9mekEzHo69fis
FW9dEf/PMk04H8D73k4admLCWKyIvbkHsiPoGk/RrmMgVnmEM/jxlG22QW4RcSwR8RjE6sGJUW1d
hIOkNVHO9Ml8qp03Ou0X7zFw8vf5Z+sDQwuP8mtU280H9Snc5d/vO87tfTgb5rnNs5chrGW+PZRi
oJs+cYHx409N03wereIPDhq3BuVPyCctkq6F15SCF0aA0l1VKf3nsh+6neib1TELOeP3V7PmKUwZ
Qu0LEIf/Fgcuj/pkEBK2MVN+KVCyGy1ABQpOPequlDQ2rK3u3ZzqWZT1UBldRJAoGaZKqoTRbQWG
u+zcqOEU0xIQdIf7y1qLI9oMw4XUktfEsqilez59z0Kn4lI0pzgITuAyXtRJcMYahPh/Z2uONBdn
nKpSKMSVObpj8SvgxdeGj73W7Nvo7U/szHcSGRLwnIVXeH2bd6lCJi5IQOw67QsvmNdcFR+HutuI
H2vBcR5qnMv7s1jt4nBJvZYaymiMFDtyu+vA+dJF8Lxh40pfdT6osQG4o/MDUfL1zvUwFPmpNY1u
VEUf2lb40phdaVv1D50AqU3eRsi/BSzOMePC3iLm54g8Fggxjq7h72UHurx2cIrvUWYb737oNkX5
4p3X2Uq85wUSbXjJ6gV+aXxxFWiTVHhRIo5u8KA/Gqfh1Nj1TkaYLGYuaKtLvLGzy64lbwp4mSJt
dC2YhmWDvNOQbAppO7GJdpUsb3Q3Vv2FaiJFZEpyJAjXHxKphayXywp/mZrOEU0mI/Ke5yhMaBvv
avkG6jF/wwtTi2+odlGSpFrPHbrLHup3PeVa/TjlJ4Xc31Ft+ZAfzMgRzqWb/gAT4Qc20+fqxvlY
DS8XP2LxLUND63qprUdXa+Jjl71qypuufQ7a5k/CGLJ2EETRvNOXCX0el4aeahIHpHw/6eVT1Y+n
bGxso/90P7asBmZuAGB/FMGNZeuhz9U8i/p8dKEydUevcaxi3Phyqz5CI5bV0OC4qTOGZih4Zl+M
7lCq8VEwp+g0Kjqch0W/NZW95v2UaGciC7SabhhfsyEW/LYgrjTeX03MyJ8u7Y3RcAhCe7//+/7W
ra1LnyHrUEiat+rrFtp8UwHVjmtYDPsJtR0O1nNT5j/vm1lzud/s69zUvMb1RQ01r/sCzDMF/q7X
dj39g4ROlRRWdpkGu/umVkMVVJiA/uFGpi86e8vFjTYU/VDHZjS6ZkUDDpk3tE3sqAxrw6mQ7Gh+
xZYfF70dyWNgRXafp1q6ryezmQ6Wl+b9fhg71f+QZIOpbf22te2eC1FMFs8w7KUsRWdGkzUNhJrg
OXwHBuRd+3kGeznyg24bx+YD08bBty3h+1WjuO08K8ss9bLbEBnIJIddgu8q2qmnqJwXwr6Ptvx2
y8wijHJFlGFUpayt0958KfgBSyXEvsPWHs6ZwvIpPZ/C/13OIoaGXuLBMpBx2h2g7G+QKn7oX00b
hUyn+Kx+uO9Ns7MsjVHOBSswo0puxsFVKyyj3pcHd0I0whaG6O+s3FK+WjvwNGegsGBKBcbDhcNO
ehCBrugG14/Ej3JdJ3ZVdh9MQT8rgra3qlHfyFzmHbpZFFgv3gG/Ab+LB5aogS1nfHlwGz382mnB
Z0Y2v/ZjkH6s5Jixw77VP8lDsTEWsuYfdJ9YpEE16aa+k5jBmCuj3rt9nep2TWn7oYx7uBCtIDve
/2or4YZ7FuEKdhPBhOUwszDWYpiaApU1kVkA73UqAicRv/VhsZEXrawJQxT7FYan5ynt61iTysbU
mInfU/rzH7wmOI5C8LkJpI3+0KoZYBFU/BUah8uMllTIDL2WmQpJ/VvymdWqioOalxtusWVl4Ydq
6mck7mpHE6o6y8xMTlV/SPzu4/2Ps2qGqj/lNv66m451FlVVJZiY0XPz0Rqng6QLT1Gt7e+bWfWB
CzOLT1OLgjBJqda5VvomeJEtGd6uKn/9D2fvtRw30kTrPhEi4M0tgDYkxQYpO5obxMgMvPd4+v1B
Z5/zs9E4jeAoQleKUHYVqrLSrFyrHPboMLbWA2su0udoUlIBXm1bweC8zv86eKmQNGdAlprdj0Fy
sIxA34moNryRDrCNRJcoFSKt1cWthZ4y3mD03pAk/9K8jm2jhH7g/sZtGllIdRY8xYJevz7TmqAn
vl9LvRd1PzIUc+ZiD/F86/CALCy4pcXloQq3WoZYjXJtlWrl5R1luXMQGBK68fNQzS7OVqVNEABj
f0DMtKt3sqjbjwWqjhx0EdWl0ryG/9Tt3CLy4ZfkhOiSV6r6qE3qpTflZudT3fpYmuBwSimKQtjI
Vq52sSunURW10gtrqG5ms3c6JvUcc2w1OxaoNcPr/7MZ2r3TeIuIoYYtMQ7FPA+wzxuX1Bp1pRll
X3rqVFF5meu0sccBoh8Q1kL0LYcH5LEravWLqQUV3F3hrB1KWYt2TtHtRgOLQYFr8YwMdaxd1qx2
khmbfe6NJMXpSCcjYGjf2OMguN1mCk1ErjQoSPk5tdfbrJhNKA1Tm3ml3P7tm6V+KML6caiK45RV
F7Toz51CV/n+DdlYG6eWBu+i+iay3ddG82yJ4/o086QJWg7TAtww6F+YB99JOpZE7PqdZtaHCTCG
cuhOMCR9bYdJKrGtKjn1BvFRqip7sCq3nWanFA+DkthwifK4de9+BRajoGPoMNI1XX84upz11NC4
9mB/j21rVk/hWH6re3OPn39rFwkGCILJDeHcXe1iPVRpJ9d+6vGGPoToMk1ad4Ys+fz+j6VAVL/U
dxey2pWZWTKnFCUjgH5izNBjndvREB7TsP31H+yoC6ZQFJkHW7eaZ0WKmtkYUy8VX8p2pJDGRJgc
u/et3GKXQNmRFDJ5hqYnGc5qOVUFM3YFkM7ryk52+kKQbb37bhS6XYzFWZv/6eYfSW6G9kzdREn1
L/ft3z4Oi3lgwgyjLeNT69pBOo+himKblyYQv7Z6+TU1VeFw38jt003ITTP9DxMz6kWrNYJUaoBN
xqk3Nq96GyZO0tNNLZ+ywfp239LWcpY7jGbOIiG0DhS7Qg+lKvMTr/TlGE43/yE32j0w8J6RVSTS
zlWRT4OReHMYt27bZIYdq2G54yy2rIABJUdZxs+BYV47C39UoWOe68QDvFY4EpQpLiLFO6WjjdcF
h/7GyupZC+NIjZq6YsPM4Ck2xCfBr4qHKVTtYcxLNyr6V7ETjkJberHhf3z31wJTy6eCt58e3rrO
Y+ZBPWRpCjoq6aAv1fPfM0PNOw+3fBudkDSgS8/IBDV+yknXG9lXyCpLsxV7qSw8B6naOfpY+M+j
L0kPhjyYH1CaZRS3qbxwGIBE1SQWtdXZYZ8+DZKS2+VsXIqy0CjQxo0bBsWlmAovU2OvQ1eH0qbu
hszIHoJRO+H33LmWz3EVAt1V5nfLrJBpoXpHBgunE+wHq/s6mH6oZIURe2FbvcyI8I5l9O7y6dIM
YVgZmQqwlPJqv1KVHq4M04sHgmC2fUBeNoVi0Z2t/uX+99/wC9T3Fq4opgUwtHrsiyJRxc6QE2+E
SCewaRH2ma1beX0xp0FVnET2s3DHF228Un9A1uR3QIigdbg+DYXUWFNvgsjrxzgPXRichemkDJPc
elMB9djOa3W7RKJiZA9MckqQ49ryc94Ur9RZlbIxsPyL3HXWg9GE8+cJ4pDxmFehHILFMsov9zfV
3DCJ74OxAlQ8U6pr5Y+qkNJazsbEUwc1kZ0Jx/8qVdDa2swlypYP1sMKgYAFfusf/Kovog96YyC0
Mo06kB7UvCLFHVSzaJyiVUMjdhhJLVDarCuhc9tZCeYPkiak/Sma6l5BE32gePdDBaAgn6ZsiMyj
OoVh5ASaH012hbxtwbwjhUlgMwzwjD8LoxbDU44MzeyGgyJ9M6PadOJcFbKD3gqF6WpFAOJan6U6
OcdCYIkXv1S79mzkhpE+B9E8ATnI5iSF7JHC4UEfK6lxBLFsiaqMak6/xJFQ9YdsEkTDZTC4674m
MkK1x6DSEHsxo8RID+pMzwnW6XYQUPPRIwJrhBotlyGr3nD9tB2r46jISxEPFYEfceG30ZNfNrP+
YIl9HzwPU9al+RHQCShtARhQe5TMVs0zRj0LN2isfPgMZ39SZLQv238Mq2+PaqK1wTMK990PUKip
8Cmb8rJndA4IaGHP/Cf5X1ZSmvKDGk5q+zkJ+kouHchHtOqvtu4z49BIcJB8V8a0CQ5lZA2jPaMb
2R0EP0G43q/FPnt3EMl7SvUaTCdp8Q3f8zRmTTQMM2eqy/4CCPdciN0Z2rqdB2Gj1oud5aKQqvJH
WfmesKVH0xqINPZH5VgZxwYW5JG+vXrEyZZf9iqpG1CBa3urRzYZ0izUBew1h+NwQOUrdT8uzMvt
gaG23E5c4WHP5gb+DptADHHgvO03r55kVdCsxTy50yv53CF5kuxgOFg/VXDjITgFHeLihbfIRBUj
cbuz1Dp5ctibX7zNRSz6Ecs4E37XumnmAMifpVbMmJnxx96OkQX2Cr83nwI1yOxxCuKHqlKEU2SI
R67iXnCzZ331jEk5Q4ZxkLPvpuZocfdaB4Mt5YptooSU+/QR9F/U60/3XeOt71/IayBEBKSxzOSu
vnYXGoLV13nsjcXwVWzzX7iQz5IU73jgbTNEn8TzDAWsxxFQcqa2qMSx15PwHRk3qY8FozuuZfTF
e8sfC/Yf3QbA3TCK3UiP1BqqWXmQQA/efhi7izg+8W7f37SbT3Vt4k8E+eYF82OzVqcmD4DcBqc4
qj/EoeZqEPUp7U9j1C+UiI9BtCercbOHK6urlKEIyyBS8iLwVPOvLIrtNHr2eWruL+3mpYQ7h5I5
dClsIe2lVfyRSBJ87/roXwIh+GxFGWon6qM4hYeQruZ9Uxu7eGVqtZ4GrumUBpV/GcdIOJoDuEvf
lD/l0/RYhVBm6d1ZaBayZmvaKc/eVFSWRZImk+Qt2bK1umo+M/l+l3b+JY3b7Njln8Je7L70uAa0
KqL8IBhl94EC0riTv2x8wTd2QTlfRz5BbY6ZXgz+RZJyGNetQHC6SHy0pOn3/a29BV+xQiIsouKF
Pwia32tLndVPo0Gud1nwXrNL2MK0vSvGF8Pp3GXcP0qc3FHbJ9/ZLa5ufde3tlcuJQaXMpSIk150
+EcIPfyPcSJ8aPzqdZr8xyYvHQtGVLustdzdWbbMsq6qScuyF/gNrHcgY9ZZdZ3lsVQXLBvwePlQ
HoNDrJ0sB+34B/2cQ4m94z1vEtI/9qgiS8wqQE66+qB9KvdVCQXKpQGOEtUPdfLr/oqWvbpd0P8M
rO5IK5n5bIalfynoCbr50B5ykdJOEPuP3JWnTN7jFN+6/6YEIgs/zCu47vYUXddkU5f4F1x06TSB
fA6D5tBE+Q/ZRyTz/uo2jZnGgmCCU+uGn4wSTBcocUQmEH+TEo/W9CGQP1b5XjPwNqWn/89/T5oI
sIFOlnJ9HfQg6cxQ9s2Leho/KOf+rMKbPDzUp70DcatKvbK0yqXUohiqQMJS+mH62P+E6E6wGyc8
it+jL/5R7WCrhR7dKUK7O1c7idVtqIhx5Dg1sgTKPSg8XS+zAj/YoFZpXnpoXRonefVdiC4eOzc8
l6dIev/Xo8FKQYm5XJKk9eGv5ykefcX0L3XVWOcqFgvXR/4NnrtwRh8r2pvY2bhsBMI01GhVIyax
LmRpTRXqtSH7F2okH6S0cIbp3eLoQN24ypR/kLilHb46J4oyMtJMin0J2Gg77/rI0aYocDSt3h3r
vXWT17ZWJ0WmqAgrALbopbnGUXmyfsAQAkO01Nr+IljTO2ClXDl7LkemrGzh+95hvd1QfgGzkvT0
ABvcEFMvHLO9Gs3+pQqrb0Z+Vsbpy/0LflvKZUOZyTQWXYnlpKxOZBcqdQ/Joc/F6x+6L5mz0J5K
TnoOX/d4QG4f1yW5VzUcP20EOhfXh3+sErOGTc+/RGYsKoeoyyTF6VQ/jZ2qiHcpjbbMEciCk+Wg
UFdYHRUC2q4Ni4LTSJfNLqfhccqsS6wY3+5v4aadZfR5gfRDSbV6TafQTBsDfYdLa8pnq6hdrf4a
qHvacxsBw/+dsP6/ZlZFz8EXEhjgl5fsIB0ll7SvVc/oBgtEDGgR/uIl13QnPBToNkFx4v6HRS60
ivAhiCReq4CsMxU/rTTFv5TmA6wJhxDOyLLbUzLa3Mr/WbFWJyRVoq7PVJXH1JJdphgvMlhLqSz+
yxejJQpvHo2MG1Ljro0XKkAJJ6IJzK/pjIAEXeofqglpmvv7tvGw0Rlk5gsUCO1eCLavD31bR2FL
PKRdaB4qTzIc4sXJjOWutcEhm/5BrXujPZZ+qouUrEK9Pw1CA9eqoAbVXstww50spWt6DRql5Rtq
wlmLy272Y+3Sdi0kU5MQPHVxtjdHvPERVUZDuXNcvVuVxL6M9N6SfPXSGdN3LWSsiEL5tzTYpY3c
Wg4ju/A9QIJ9y+2TdV1ZWrCkXejK2oLo5f7v+x9vayVAt4GrwZFKj3UVo5sij8ykDOpl7PvkS5+V
0csY6dEPuW70h/umttaCjgmySGQDjFcu//4mYSVDqJMxxVnxkp+tuXwKwnhPpXvjPWPm4n82luW+
sZEQx1E7IvZGJh41ml6EE6adaqqJXZMXyVGWjTI6tJpaNLbS+Og+F/7uENbWnr79Ees9VayiyTQW
ygy5eQodyc5+J6Q8JaQD7VfZXhTn9ha+EXbRKX+z8tUlBEuShNOA0YXnK3pSztFpOAqnmDgPfbvT
+z8llRrgrHRwyO5WrlJsgZJooWFd0uxDkibHYh52wsitPXxjYe0mO9Ajw6Bq1gWWeSdLoGobGF2O
do7kLbcIrO9LBg5zpEi6uG7b6AKjNYGR+pf4Qfure60ceODgWJwRvjksG7f3xtwmG9hbOg9Lowgt
1yV3fHM+8zBP5mHWrQt9qdGRe1FwKUt3n3sp6JxEF4ZP9z/UxjYyMU2zErY7SsT66j5UulwbOS77
IqiDk1lPeY6QQ/zPfSNbuwj+hbjm/6F6UldWunmqcgC3JiUFu/yZPyClftYVu/g5/ts8EMI62s53
29hG0msgU4tKLW3lVaDQZUXpj4FpXGZL6r9oCJp/D6Oh/gAfePmcymiA7Kxww3cZlGtI6yEaZT9X
BrMmRaO4a42L2CnHYNac1ErtUv9XTMBWS4L0mgpwCEa9KwiZo2uzk2hBa7e1cuIHHt/9Y6ja0HrW
IN8FUq6srrovpZNkMcxN0F58LT4mB2bR5wLFZkGzk1+yHR5EqAz3ePVvj9JiFXGQZfx6KaBeH13J
H+Z+0RG/9O3DLHt1dG6Hnarp7egNwCKo+XhTQcbcluBFOladWgTqJYebVnfgCU/c8UfmzB+F58kd
T2ng+IGtZvbeKOS25QUvizwbfdy1uEtXGkWxXNtL/ZM9/Sd4yl3BsLULegVF6EpODB1l5Grfuz35
xa1t5SuCaaQpyFT7Kh4cNPCmeZMol3iQQAT/24Wik8d7CozLkbgu4cgSTCNwzoH/gXRudUNLjYpX
a+USz7wlM4yiWaX0tzXMne6MptVYTr0wl4P/0LM9idfbu4pFqGPAAurQtK0p2iI0uFh7KV6a8utc
PcbdP7lyqtR3v0iLFW6ETLB7q6iRttY0qUEuXnT51dC8cN7zcUuSuN5BQMHILbIOUtXVk0d5dAQj
ZszUpH2diaFJ7BAaysu/tVys7EkUfcGW67jXHho1Uz4oVahZDnl+Vbu1GFnvTzTJwrgtDNJSP745
r72mtuk0ifNlrPwX2vNeqQSnset2isUbYQUDkv8vNzp59OrWExpWouWPysWweITFkQEq2er/zYoR
ImRBzG3KPeNBTxYpgcT4NKYSAExD9B8KZHd3avW3TnihuCS65wdxS9cBZByFOq0HZb7MNbMVWecO
sbZj4vawYoK7uJwgGDjW7/NU9hCAK/F8CfNuluze78LU5pckGgNiUhge+qjdZf7YeD+XMRqqPcto
3G3FBxhGbaX6OF3mn+DL5IPfubD04NRDR3GK76JpN5JjOjvPyO2JXoA3jFvAsE8kt8YFWnMiyCWc
GpfWLR8yWuNeex6OxuPwSz5rL/eN3fofpkgAf0kMTtIPW9fEKyGFg0PO4xer/5aEr0YGO8nwl6S+
Zu8HjTLaAfYYbK7BRP0NcE8bojEa6yJ8qafBroLarUzfbqZ452bcnpSFhAborcRMKlQay+6+ieSy
UJjTNEW1CmVPt5Uzxxfyo6Hmp3czb7Ee2tLLc8jCeBqvDfmKNjRmW4Uv8XQ0s+JbNHRf7n+c23u1
WODlw6EgWbEOgpXCgFk1ycMXXv8PyJzZUSftxCy3rxylIwZn6fMuIgtrhK1J9dbqmA55mYfxXAfZ
cy4mH3PEUO+vZOOjXJlZ/v3NR4kMWQjKlL1SkXjp9X+MMrTF6aVFeuS+ob31rEKwdMwboYVM7CVM
vkiARET1g5bswfc3gpLrXVtFnUXnG7OiY0WzlZ/NP4hGnMofrWn7D5FjetXnigFaL3Lfr8j2h7uD
XBgdH8gF1kilOEtKasJp+NL0s+L4tfo8jMJrmarz4f42bpw8SwRhC2kyZVNOwfX3Ujsh6RNJCF6q
QXXTuP9hlurn+yY2PA99OJhulvFYHN3yJd8ciXGkxs30RfAilNrXKZkeOxB8do+eidPKwK3qGhdx
3+Tmqt6YXJ3COFNTLUr04AVKgb8Lc/6ipXujbLdEdssnAon/Z8xrgQpfLyuJ4zgJJDF4Ubz0r+Tr
9FX4lnypz+YnVO3ng3lOjnsRx0YocG1y9bHKvB3CbMSkevJP02F47mFMp0R6qR3xbOxkeFufjVxL
pPsP0Rtg2+v1iUkWlNQwgxcfVrR+8M+YZ6whOEaCgH5Ve7r/yTav2lt7q/0sKI2NUtsti1OOKcM4
pduVx7w/ig+pbZ38p5F0RD42pRtw/3auwZbborpOIEeADo/W6i2p9Syr43jkY865k43fmwCBqj79
L/JEHBsAvZCS8ApTvlxlG1oUdRP098ELmIfWSaP4u47u7/293FwNQhzUhihx3DQlmqpu6y5Jgxc5
hs3QV2IS4+DDUBYfannnlGyZYhSd+R4o0yjGytenRJtNcVAZf/WiMTso/uxmoW9XkuaG47t1TNg5
mrZLuXcBjKyHe2ndTp3eFyg6mlQtq6DvbSmV4WUL3ju+iSGFsgbBJ2HZjUhLF1jxnDLr+DKXr7Hx
bEGzouo7ifbW7aJLRbINETgHYbVvUzjrTRRnnPak+0U9IYcki3GlsEsuIFfNIyH/nrTollOkL7bM
IS7Fg/X+ob3Z+NLIydNSdIIB+UqOX6H4cf/sLT7oOktj/IRpDb4PdYSbHk7TA+dBawwrxfAQpPJn
QKd2kH+UDSCEIcOc/Z5bXPK+OxbXhcoRyi36mjxhqiA6kph8kqbiXAulK/sngbGUSOzdQYj+vb/O
2w/IsNtCJECjahlCWHmM0qo1K9Q0wTP99Ankkm1IRcBCM+QxY9kGh/rrvsGNJo8JEINSKY39xfAq
/zUDAL7N2GJx9I9ZM9mdWdmh330Fg+bovnDUotFNZ9EWy3on2Lq95QtkmuARj7LE2svRevOET7oe
Cj3EBl5UmMlZM1BIKpTAtmAighxor9a3ZW3xjgSpVC0YAL22lkJdkIuCZkFaXpLYB/pzKfn5sfbr
h9aK0500YuNDsiQA/aRGdNHWlXSjUCRY8Vkb44TQS8LKPIo2xFFOY/3wdyePt9bGBvLU0OyB6m3l
/uMImHkZppY3zDVZX1hnLm2SgzW1oa1FQbFzGzcauovgHytjQHPJ3VfHNE1lVKBH3URwtP3Qv6Ru
BhKk/zSf06f+EXktRxRtnT6QbXy+f1xv4/NrwysHNxTRlLUNhmv1ZzQWtqClrtQO7n0ry8Fb3X2W
R0WUr0dkueY01IVCFEYUVb0qzSN3Ggvr8zxF6d//wYr5h3EFHMMNHVaf0IuLtcTyzL7tjrDEyvCR
mnskMls7BtYJZAvtb9SEV5esHc1JDzPR9Aqh6Z2+ytWfzRS1jm8tk7TvXxE4KLBx6AnekrygXwhu
sJpQZuzF30bRfcvidwvhAfSAxYmQgPbHLd+xWAfpoM8VJtQc7jDrMevyUyel5/+wEt2kJAjNCMHB
ylk0sl83eYs0QKAA8B3DUjlUWTl+v29l89uQo9NsW/RC1vCLsItbf+pC00NkkQclO1qzdAYosfNZ
trwDZVogd9Q3daaqrz1fFcLXLg8zqsQVGmq6gIdotBoV0Y+1DGnL/TXdQvz5QgvHAp1nIl4G1K+t
RVbeN6qCOnASdEc66l+LxPhSi9Kzb3bP/fChC/9GPvaoI8eI3mrO6G+BaJLkpaHpduGws/atqwys
ixlZKqqMW67if7WbxGIKll8jfFIhndOS91cvWe8bC6v0KU/DVAtFwfKmSLykoX+Au2DH325+QJ4R
8MTgH2467JI8C3qfY0Jt6c7k8QGGmCd1hCxtPN3/ehtRD3Lc/7O0nNg3T7IlBJVekm57qPs+1foP
WXsoYDEoi0My+Hh1+VOVvx96zgZSCFuwhXBQrVs009hlZsykgBdPnxLDsqP2NRJ/3F/X9ql8Y2R1
oaW4tNpCwkj273iELfJn6DbBYwJ6N/wYfc/cfLRNpsH3ClcbYQA1bfIl3Dse8Q+E7c1+miUNorYZ
TE8b6W41Q/El4haQKzpSKVx6vdqbf9s474BxACrDELGwLK7c/dgwPSDn+McxaTq79f3qUPrmHn3q
xoFkTRSQFiINGLtXtyqPUJOTIsPw/Oyi+D+CsHa6JnZVbeeJ3EC8EpQyOAjobsFWrWEsDdKW8iT5
hlcfyw/UJkBAZK+pmyaIrCHsd+wgXHxA5Px3Wtl7Pf2trXxre7XIvi2sYmKjvalTLbschEuTlD/v
n8stG4DidIZkyN9pUFzfN20SijwY0TJWa8mw50x7NAu4N+8b2fpaJJ0SpStzyQtXIb6qTkJmNabh
yfWPvh/sIAiYQjAOgrI3Xb+5HGA+VNBB094AvCUCXXk0KsNLA+05N9Pndir+ub+YjTdzCeLpkC0A
OIKB1Y4NoTE2TDF5ajhCviF+azXTyVr14b6ZjZVcmVn5CzXxGyEqBAR3TZ6nRH8Vc1rG9238aZGu
4kwIu3G4IMGolK9js8hQ+rINEFzTqwF0sK2nTTY6syUyDl4NclicLJPR59dWLgv9ofOl1ndMMovn
WMgjPXfEYBorNypzOTzratv8RjdBb44pRcrPYZVn4ktaFnH8zI5JFQKqXRbataRFKIjPVpWj8mwh
RwPfSSCdgjwaEKequkWl5v46N/aS9hdNKdpgNIrWNc1ICpRyjiQLBomf4fRD6v5DvL4oJjHah0b3
QrtzfSYsFEz0Ru4sT0L2GaVYxAp+xi1MXPfXsdHPQ++cQW1jGQNhkHp1kXz2BvELkjr1NBxmVzln
p+5onCZXZHIx3e/kyfzu1fl4a29N5AxuVgESgr3B0f9AnCGPd7STdBi/7JOGShtv/5W1VVIXAmNu
QWRZzGZaPyFR0+tjH9nmo+poT/O5fkoK5gs0w7UmO//YeYG7B6Hd8FNXP2DZjjePpZQT40C1bnlF
0ti5msBspsP139mq6bv3P+WGF8F7QBy9UNySFa3WKhfJrKgJuVc/8B2j1zpkjll8f21sGd0lGoaJ
g1bIusneE3dbbZMi6SX4jJ0Fbltbf717IVcmlrv3Zs+YVZKrAnS6p6k5o1eZWdu6P9O1LP0dj7gR
ymCJ2AJfxWTGuqcjGwXKLJFgMGU5gxPvD4pW/awirXCoGCW2rpbf7y9t4zggRM6jT3ORecs1kU5R
Bn2XN93y/v4jNK+DkB8IBxxJ2cE5b5x7ehGgAmBKgftjPT5aIOmp1sQ4hEy94k5F8twM019SMj1p
ovApTpDwDekXlPrr/fVtuMVlNIkCCmU3elirJybJFCUtE7K/utX7x8DUwtdE7IVP961sTEmQxiKf
rYAr4bFZ52NmlQlyG/H6L9N6Mvq887l8Mk4MMRzDnRL3RvcKW4vs0UIQRulkdYPFOA0r+L+JNFp6
BE5kZgliEEOl+o4Fe+ljZJWJnQm5aovJkBz6IQ+R5JQU4ayasOc5SSjI3yalUKWTmuTjXj9my4Hz
+8Bcw6C6CLKsQrpYasOq4qf/ob5c9iLS0FTta9KAwUWb5byrBLS9/W9Mrt4mSQv1dJhVQqKH6Jx/
WoZU0EQ+QPuMGPL9T711oMCUUMldAkoczrUvyPRZkaNS0L0yNW1o3W2kUe5b2HCb1KQXrwlCc5lu
vbYASXDrV2ZqeA0zljWMt8McH429wZ5NK+QwCj1kyknrHiEGErUWSJrGNHjusvGr30Rfs7zb2a49
M6vDEIqzmQ7CaHpyFsFCM9s9qlPJtEfTtXkCKIaARQZRvUi7XW9a0Kt6WS9+LHyoH6a/l+kr1e4P
FXCcvROwtSQyMobuOXFQXK1diirVUaxGhpcB1ziM6Cu+WhKgj2DWzeP9o7CVUQM45LxxIoDPrr9S
ral12uaK7gH/YJC6jeUU6FhORYh+hRX8GuMk+2aIefToKwo9hKTUou9+1Y2dazXTRPdXSrLsWWQ+
50kRZh/hcEkQi52PvHUn3v7K1Uc2RjpHWY9adVQPwYM5FO2hDydxx5VvtJl55BeJJOBJuNj1+KBu
lFaKsgHi1BDA4GcXHfTkd/19frIYEAj6U+BAFbhL9L71vUmBSB7gzwQnuTxtb17/PB7bOqt63UOL
zW7U16JNmeHdI2nd6hFBW8HEHn0p7KxxI2oyGQXTFjpF1w6epin8LTa/fzd68sGvxBOkxZrdZOHv
aDD3Qu7FO64iYAOkikZJikGkGxStqhBwB9T2vFGvjuKfVph11iVGyxEAmmUkoebs8/2DvXFiKJzA
jwWVBLpXa1yrEcdhYOSj4YnpS2189pW94cw9A6tLaph6JVXzRFwTKkf4ZXgg92K1DUwHJUlScOrk
dNBv+MIHdfRL3W8MrzqYJ8WNjyID+S5AM4TD1cv08f6WbX6lN9ZWz/5UB9B8NViLwBrrEoBZtEOU
Fo5O7R+fgoMW/LpvcCvQoJRNpgf+h9L5uuHl13ophgOFhu5RfRxOuJHo0jvjQWOKkLZT/ByejMi9
b3RxFeuz+Nbmyo9rYRUNRl0aXiLVqS1GPiq9pGFz8XWexVNYpztOZeNyk5qQOCxk50BIV66rlQtd
jaVK9yblMZzScx13DtGLfX9Vy2lbr4omHoxw0GYx/Lyc1jcuJOuhY5TqWPf08K9ggk26YQS6sTN1
T+93z9Cy3DeGKt8YilBIdA9OridBGz5Jfe1OtX+OAv/9Th+fsbC00Oklul6ZUhRBTOom1L24FZy4
+ih3/97ftK03/crC6g73cTGa0Rxg4SH7GCF3tMR1nZv9Unff9D/f+eYLvVnN6hyEYTNpNf1qgtb5
iMKM9FeWQ7oR/e3/Cj6MTvhRcaIB7JRdn/ZAEJvfbCncAOzgUVtHlKowMBA2IgphJBMT8Uze16MN
CSOdgGTndi3nbLVKQPgLJyZkaviuVZxcxGo+NgMFtzoSPV0Ij3GUvz96/UMlvOBU0GVdr6ZKxNbU
esptZQe0V0daMRTRBNyj1N1cCTE4dE8gmJjAvD7oihJnMxB6zUtE/TnP1E9Du4ei23ANeD5AZWDa
SevWhUNz7sUqrXrNs2K/OpFwJR6oAN9V5Xhv6nHT1ELfD6yIRuWaa7oEC212Pf4hyZCejHXrMMDA
aRPS7VzabUNUjaHepJ22LvXnPpmLqXDMKxmMfPy3L3+Jsx181MZ5hlX5fzZWV6lBE8qylqquH4b9
RzE7B4mZPaa6Nn0fAr/eSYe3DgJp5kJJRdIECOT6ICDSJNYdwBuvmDs7a6qTkEzH+45oa9PemlgF
gL1ZlZUcyJqndeNFb6vIFrX2k1jo004Nd+OJB+1BzrzM+0gMNVyvBbJPv7SYgoENPoMxbCzUL2mR
KY4eiiIZrRQ339tCKZ+N0Eq+3V/jVjBzZXuV1yZ1iyLsNLNIyCyaS3cSDqIHzMyWz/nz7vjEspK1
I3q70uWrvnmn0lHtfbPHWvxQfi6PPUpNnWs8LtxwubNX8vzTe7lnbfnAb6zNQIhKS8Iak7CHsrDH
l/xh/tydUlf42H6unOCgu8NRcaqj8rgodIjH8NwftAN/+UHB7iDr5pkFivUnsVsGuq9/T6zRwlmI
XrxMFI9yNTlCP+1ci/+f70kNfSEIWTpS1zZMNRgG0C/LmoeDOlJHFw7dEYau+SCfhWG3kbd5dhnM
pcwGNOWmaqFUatvnFQ65AEf+OvNwI2oBQ8oXoiHfM4cwhoU2SKTSlqpUDw/3j++2dRjICbGAqq/r
b8ytKCC62VFdSXh2JouJqs50Y0H/XQqql09laYuFudM53fyO9EIoA8FYclND0TJF7xr6iV5uKn8n
bfPFipudyuKm72HqGY4zGrO8rNefsVdRi4oRqPLg5GmdrJ8kV5E6zZHaZO+abJqihsL3Ixa+aQPr
WaIkiZ7wpJaBPbXTrzTOH7t22AHtbZqBaouUgp6zuAbKpEImDZMccvUT89zKlRtQu6cPvGNm6xUC
ifP/mVn5MwXCn6oqI82D9NXO5NjRytrVy7+0Pb7nrfWgPYzuCX9VVVxdZpi5oyGYBs0bo+GLHiuv
mjo6Y7rHjLZ11t6aWb1zVQP4rEzwYUZuuYaS/kORdY//Y3Mp7BjlW4ambpoBc6cNmi5wAnrB/KDN
WmqnRfui5/IenGfTEKnDMtEkQzWyyvIMyDCjpA14bMTRhqDTls3EFvs9XumtMwCemeWgCkhtZfWe
zmOSa+Hoq56Zg0aNCjhVkuSfuGJOEDTanqbX5hd6Y2114tCsEAYdtIgnVq0r65YbmuX5vpvb9Ooq
k0XiH06TmzaKPFSaFQ/YaA6jK7nNaYSqQmXGonCF73uJyUbPBi6Y/xlbxT1ik9HebTAmmY9Ih3/o
MvFB8INDGIy2KESOKlW/Z+O/hKhM68H2RkUFOfTVR+urFBBRJqtg1dTnbLQ+KrWJP/KLw/293AIG
mDhuph2XhigQ0WvXWmtxb8xtrXrtMfvqn/Jj7KaNM/bH6LcBZ9LoqD+Ln8XDEpPEvxPRVhu7Olc/
Mpqy2Y/7v2XrPqAuwf1eUOk3LIRWaaYwl5k6+HDVrfPgE9WCj2Zg/XvfzNYJBStILRndqkX/4XrF
U8GBapTY8IRZO4dF9BJ3xbvnVxaK42XOmCAWhreVNxy6WcxyLhjJ7LGFXV7K6WPOha22exJrW3vG
EgBHQUKyKIFcL6aMJ3UYYJPwhCbMkMHMaI/WzcmPmtx+/7YRtMhUOvCKNyfSiEaAMgJheWdC24WW
C1oxc67snMetvhkAIvgxCIyxsgZYdCPFFE1vif4DUX2sVHiY0qbL3CyRwo+D2Jhu7jdM50xzeZwb
jTg5G3y392f/pBci3Oez1O2w5m8cGKrtCtyAzEpwOFYeoAHkUc9zip+uEBOIQUbMe/TFWyYYwgDn
pvwfzr6sOVKcifYXEQES6ytQq5ey3d5fCLftBoEQYhES/Pp7mC/iXne5wnVnYmIeerqnZYlUZirz
5DnLlPNxaSzwdBDAbyJHC8knmLA+tYv55p8/4AlTAd8JrjrUpkCJexwHCNcmG5nrHmSQf/otuacN
+pDCevl5mZNbwYzTwkexpN1LOPryzOg9CGZ3M3fBuU/u9ORci/Dcw+nkTjBh73mLHgjKb38vgX6j
CXu/dA8o2D8MtLwhk83jktVnPvx3148vjplSnBYWw+H9vQ6H4EQ+AgV1yEnzUXduALZu76JBBhJ7
FnnxgmJbRePep9bzz2f4PWQDqQewdgQ2Q1jdt2eLY8G7+C09QAHCbi9MVl5qVqwqei4FWRzR32/C
hR4VuTsGLHCxj017iCyEMqsmB9He+j6cvHc92TeleOom+4z5nVwKnXpkVngZfauj9xqaYY3P6IFm
FeCHOib8d9G+F+q3YOdmW7/bILb1Za2jzCoj0ax7irXcYf4wnb82EGf4+ROdWgLBCpNoC9wGQ01H
ttFmnrAYpYAv/7HZb7d20p8XOOEJI7BzwgoWLhnybaSzj2pcr2WFLh0uvbW3ba/IC0uiDUnZYXg4
V+g7tSHkU0CGwg7QkyJ/b2jMAgMTt+lhHuXGMVC+6aqyObOp7zcXFE/otKMnjH19GwGTRV+3c9+6
h6BsdmEE4ghZbjIISv18dif2gjkX4LwxMQSy3GNXx3IoWURkogewRqRGfET9439ZwEOHcin6f2sW
YogiZAAm0UPdzGXCSfMZBtmZNPfEWS3DOv93jSMjbhuu3b5R9EACkvrtq8P8OPTOjZ8sL6YjD7BQ
m4L4DZQXgEAtP8UXd22AtRrHqaeH0mMxJHNiux7jEWQUQ8Gg2yNhBeeYD054t7+WPHLfbYMslFMc
XkhGEzeMo5Q4h88MZPdx5/17zP/CxYl/ARNCQ/mYM7nJ8mHIA/hShbmQiiUFu8r9czwLpwwOitbA
IwE7jvbW0eURdu27zJ3IAWLJ5LJgTfneOfosbdfyyY8/lgPpAYBiAPP7JlzmdYXNI5DtHkYHhCug
KAZIM2xTnQ5JtT4HSj9hf8CqYU/IR6AEfUzJ5vdyqKJqxBPE/cDEUDz4XkKjMyH2xFsOuRWmMuFy
4ES/wRlM2WaOZeH9Ef3qdhRq9XWi1pAdSMarPFVnYtCJLaHNDhgJgFdwC8fDBJVXtXwMw/lgzFxc
cDWz1OHUudRlcA6ffmKpZboFs1ZAXCMWHd1eJZ0eY7yTOXTFPFopIN3OBn0UK4yV31f/vmaBBjwW
wxg7pA6/naKyp7BStjSH1uQr9DfWs+oSETTrn93eiRi+yFQC84XaCFhejt41UeMrsHBU5FBKoCOn
R3QE4lYe7PJlcM+48BPn99dSi9/64pcyZpzJoxw3it6wYUNBtazv/8Nuljl8PFwA6T5+agAXiCkL
RMKD1WgKUG6XU5HM0pEfxh+kSop8ckCF4eYZ+9dlOayKwQX0uBYgzzGGBwJiXT3kxjlg0npnS55k
Uw5A01tAzq10wjFhrBQFYRANLbs8ersUfuHJMFBYSYW7SRLIUrlnjOLUlwJMHdcJTNtg5jnKhGqn
1LoG0OQwY47nKkLaz+K5bNuLnFjj758/2YloBYJA7AV8mwjrxxqixUhLXfLeOZScoqapSBw0KNDl
LL/yKX8MguKZd+45hY+TO0SWh2R8GTc87q5NDZqFne6cA4h0JUKxhkRqSIfEy4ozhkGWwzry8Ev1
Y6HCBJYMDvFvs4+UcoShmb0MVbVeakju1LE1cm4jEEtjQeWjaRjgrl47r0dw3sgEIpMgXhJhE4j9
FLRkWhFQCTcfhdNDn7eyXPULhAoVXQdhbea936vyEu+O2r6A5mszAU7n6HnLsryJdNzlg1ArkHGC
JfvnT3ci6mPsH9VuZLTwH8eWKDs8rocClhiUDxHSf0Ffs/q1mtz/sg7MEO4J44twvn+fIHVBsVc0
g3MQQu1zkHlEVnapI5N6bnamx3vKLjD3hkoV9gT8+PL7X3yU9mSrnADWGLY5FAT3rX/Hq3PGdwIA
AmatL6scpUuhaWszZFhl6UlW2/5zAYAEG7EqX8+BOr99I8jmgUKOLMkgBliPq0nEoLYSydY+VJ7E
dGmT0WSwq5dJsyG26qFd/WwS397Xy3KLjAVcIYi/j9/XU85Vl4Eq4VCO4BqFANzV1AM4No2QYai7
WxbmbwA+NPuB53c/r3xqo//0XdAoA/lLcOQWSzYVFaPehKnC5h1Ta1elzbcZ0uOEEXnGZ31zwdjl
l7WOCXOqhdogU9F0qLrwYqLiE47m3xrissTC/QDCLYwVHDNrlJJDglA708GeD3bxMfePfrD++cS+
IzOxxsLPvjT68Og9tg1bjlNVlDbWkDeKg9jU/+jsd6r7OAOR7VQHm74Dh+259P3Ul/q67NEd4xT4
u66cp8Oc1eXvyYc6zaQra2WiWiCYtc3tmX1+y3GWfYLx+H9TjEDu/32pJ0ifNK2epsOQgkb1xqBM
FjspX7NNvqucVD+DYQNDWAf+mZ97HZ+ylK9LL7//xZ9Usm/HzOCIm5klWfngNf/BFEGIher3wrP/
DfnU+15f9kE9oS5d8TunF9GzR6bu6ecjPHWtMfeAm71ACr/BtYOCQXzLbxwYPF2VY7SmOd1iMmHv
2cOmkcWWO8/duar+KTv5uuhRagrBjCgfRizKizcRzbFbhmDU33rhn583d+obIaPCIC1yATSyjmqC
ftT2slDMOaDs7+6CrOa7VuTWmdv2LbKgJQyvD/23hSjqmwAU92oMpc0FrJ4YjN4/BkWR2PTt562c
WOR/fRY07fHAO34NtX2Rj53xzcGtHzGYYkGjsiRnbOHEbfprjaM0XjhtNzs8MwcQojKRrzr1CSWa
NZB+CXPPABFOmMAy3YTuAXSfvqujugKDaSzHfmYa7W3KUzb495CBe7DtbvMfjg4szwvxKTkhZsmq
qpvBhH6I+oZe9rybL+agm34VQX5uqRO3aXmf2ED5LSRlx+yD4+yWVjbmCB9EeXdhGxaXU8StjbZb
tiuYESsvyD61R8TGEv7w+PNGT5g7cEGoNqBiS4CAPvKGjmzcabJcA0hJmdjSQhWA735e4qQZflni
yOtJm6kQbEkGWElvm+d0LQMbnDHd6udlzu1k+TG+OFdieC3mCtYRMvdpmvq1xfW5Ysa5rSwW+mUN
KPc0vVXitJbGtJs0+7xKIWQCXvUpBYoKzFbjWVLF0/tCyRZTph4I+o+Oz62kzqaImMMwm2evHPam
OIdlPBX7kVQsssqIGwvZyt/7snXWI+MOzcHYoBb2i4NixVXJ5XPrmvcMMtlJYNxnNeWpH5X/6VD/
EfzAYBNmXI9McKhoaEUZ7APk0X8ADG6TGcpS996tk5AYY+ao7n+yw7nq1/fCFCpF6ESDxvl/yx6d
a54PfjSAUhlY6HAz7NTnouuggYkzn+cLU6fcJNqd6Ghhi995qa3GASF1jcXkTOu0ZaUVg0ah2tZE
YC4kz/x91Mju18834pS1LmBRjIbSpRl+dCOmzMr6rrHNAXjLBGXfLRx1aolzIOVTbnnRuIH5LKd5
/Hruqq4iwYwQwAITfEpQivV7N6pZvaajVfIV5tz5OU23782Thd4FYWDhDMGY4rG8gzXlta+FMAc7
t4IaUCE9tE9DWQx+zKVjvJRRv8p3DBx4JB56R8oVB7jNuugN88i2yntOVrbPGucdRXBgEn4++u+w
i39+PiSZaB4gETv2q5MvUV31cKMWmQJ1HRycNUbaXttNtAqcVWyt3FjgH5JiYLRKq5dxIxN9Ic/C
7k/YAM7p//0cR1ZeWVCr8ovIHIh8FPUzzZ/Hc0VDcsK4/1rjyM40j2QuG6wB8TRISyTW07z17vwE
o0IPzhPACqm3Is/eI18Vd1ncrHGnvYdiH6Uok6qLczXgf8AXf5VY/jl6IBnA2XuC12tQgnsZJEwP
MxCvG2+9SDMbYCeqeNjmJAYyNGY3Ng4+SqVOfv7u30cZjxY/qu8Ek5+pUmFxdFXq38N6CRPta5ZO
kFd88WOMFT0ycRaWeuorL7OCC5MJ5BuO642VFo4MZ1svYPTEQXlYB0UyybO37kQsogE6/xjhWMZ2
j4cEpc+mYe64xpfuxlg/tnfL4S5ziWGOucQFRVyeOdET3gXDuwh8QIciQQqPDFjXU486TDYeHAfC
xeFA6E5GDc7XKcSVcrzqTLZyYotL0RZ9WXSVFg/zdyh0UH/rCkvoA/isBUnGqe0dMKgM+fpnSzmx
L6R7cJmQHVye9UdRT/Qkr+sS+yINJtTFENfecDGQq0qds8lTOwKvIhpK6Jjj8x2ZpDWPXeWWkToQ
BvGxmnhDOnLmbH/ezwkTxEjHQnSPzgEC3bLfL6nRBKVntxCugjqq8oIkEI1U6xw0vzKplLDq9Ofl
Th0f9oKcGYkJJmWPNsWIDqpmsBXmezKeKAkgUczBgLCFtJed5nZgznyv72W6YKFTRahBixEd2eO6
QauAEpzdVqFuEMSQjNuEOxDsJNP/hzrrybP8stSRzZNGsIg5Uh2c6HUuwaDNL0fHPvPEORVC/9rQ
kdvODXTQwrID/coj2efb4KJ5CG/CAixm7QtL+YadKU6cCBNQDsCAN+pYwXd8kqoha1VG0XCwCgX2
PGBIYrDBoRmt6Crg0DElY+D+ezNB7xFmiTogtBGOk+fR4jKPdA2rzLsbVEzSsuJXRRVtPOtcQnni
oyG9A+5lAcmjCHNkkVWNZcDzqA6lH162nvRXDKOsGHHDiMDPtn/iIPFORHcERJwLEfRRts5nCBVL
4EeRcLUbp2KbzgveFak/G6l3OjwHVDnhPxBUIKQFHgACpfXlAfv1Zoe2EJHlD4dgugn62ynKzuzn
VMT+usI/z5MvKzhh25kswgpQSUjm1InLtb9rbuenLM3W4OeM9c59il6ac7Hl5M58gAbgiJePthz0
l3WhB8ZLEwXDYerLePKy2FjtmfB1wiqQ/gEpChr+hR/o6JKNKBoUKKG5h665sk2/7cirbOiZq3xi
H38tcuR7oSSgeqcDmDisgb2iil+UKKP+bHTfeQnwOvy6k6PDYqE1GqawE2vb/rHenUu1yVfDhe0l
6sUAtTTt5CvoKs+VNE+9TZcEGkJmaC8Bw7xs/stHqk0QYbhldg84XyvupALFPqdbexj2dj9cmWyG
/havr+vIugdNxZlE/tTRAsUOtZglptHjsMZtY3XV1LiHdpRBGIezW2zVXKszpboTVxrSw2DVg6GE
HgYk/94k5Nq8XnZYJm8+KUtppGLHV6BQe4LLOWOSp7YEJnwwxYK2Cj7vKPMImg7PbVG5h5F+tGzb
Bf8aCQhLwYMTxNgAMaK6dPTFVM8d2yIAgZkGTQPhx1MHaLR/RwxUNaTz73sjWA3vagd1C+Cpjvxu
a6M+kkkJ+4i8EZzYvp90sxZx1HrnHO+py7zMtaOBtvBXHI/jukjuXacCYivXd7MN6v21YWcYpE4t
4S8MFZCihuLJsb2JuQ/DHoxiqGLVznZJ9hON58xFJkBP//ONPpFCoQMILQkUJTCYfxxGOk/MvAZG
GJ/JTuzwYXB4PIfoCILI7+eVvnX1YRBfVzrCyvQ2ytDaSHoA5/Kc2qQo1zMw1mtaghS+I+H0qtQU
3pvZPkctc+o4A5AMUTS0QCJ1bOuEhQUVJb6Y8fy4yiDeCWLC+Vxv4lQqtRD5/Q+jE35DkAuSuS5S
NnoY14CpJ/2tufB3Q4zsMGXv04V1pmR26suBM2ChacdMByr7f3uLrO68bM5LemB2kFghT/ryta7u
6nFYnflwePDg7zp6TaNZjPCP/gE+47FB1l2ozQxukIPv8jAlrfXhR/0dDaANknltvc4FFDzyvPlw
a/Wos65MpbIfa9t5lHNx6aPTkQC69MLtNu3pfGd39pTwsPiwpH51Zf2HzMZNqGk82F0eQKAcEJa2
vGghEG0p+QwV5Ys+mu56Xz34gl4St/8l5+wJjLVBUvAhR+NpGdIpCpDHjYWT5lG9qcVwWUTBRT2F
LFEt/+3q8tXTk0rZxB6Zj+Zejl/kgb0OHHYvhobDMbU0RhFuR9xhm43ec6eyKclLfQUCzzqG5mK3
KohJi2aSSVF5+LoYGMqzzIAlT3XrKuhXdW7RVAvvM6xJtpLKTGmdh3tndjoM5o1IBqXdpNncQZ8m
AKxlHvo5riTfcVE/TdrVe1E6lz1orSldzrf0+1ULSmP82LN4DDNpp4HMQM+QjZj/RGiKLtqmCB8s
PkyXVdeCCUzzYd0AD/nU6DpMTD9znXhMRr/svqAPRdN/2JEunlE0zK682hrnbQClqmytMKgW15VX
3ikP0kCWpDH1p0PhYCR7zEQe20WlE4voLVROIJoWzreDbPeStn3sWkHSaZaSYLxzQyjiLrxNUZPO
mUqEPa96DKEZHiVjdY9XzcaC+oOTd3FnqrTw61+imTdljv5XFSRgHthMmbcZ1WshoWpCh1VdkhSu
P+7tIRnzKM2sd2/OU2k+af+ZyzxtvPAjM/7K7247p9jYrpU0BaYgoyDN6XQtC/8ioH3cZKg1+ciP
IDUjYStXmtivKC9sTe5fRzr43XPrmnpqPUV2XHrWGrI3YH5pU6cw+4yDSECHt1Rkt20WXXIlbgpj
b8iEIA1mkKAddrX5PVZWnIWvzIkgRgRH41XpiN6oV4+3GDtdZ22UlN5TUwbXjfYwZECrpPDzrQD8
omnvy3ZcVXJYWby8jzyAZU3uQFmCTDEi3Lr1ujzFnGyR1LyMm/HNcvsNHlVrBOK1Nci1Ud0FDy5G
ImQ8cPtPFrAEJYwVWi7p5Mm9LoeVxChR7EFzJCy6g1WCn3Ayid/KTR5F29G/nOoo5iBNQI935dP6
2qd6a0JHphDntIsXjT8Nnx1eRR7UQNOuKMuPtnIVxAcLvK9C1j+CRwo1v6LqNfSYreCx1lz/6ore
uYMGuuskHDDna9ugvZbMsB4ew3X2j4NuHKi29lG4LYzEfRsjUa9mac27qPeGK6tvZJOyfkayxyrL
ajFyRWlMfDB8eCMv1lNYNhfoELO3Qsth7fiWeADKllxXs3DXua3585BFLk+ldN5yOl7P85jWTrGF
LHFqucU1k/baZ2TtZNXW2G7qz+JOhhFPimnaUNPvcre7k6bc+3WwUk2/b4fhTYb2jVPmFyFK0B2I
/ReyhNbvrkcTXIKRcWO5dJ01wKvpwX7pPO9D6KpPoLz0YAn55DjmT6DZlerH62iYQ4yQOVGqOvlr
1rmCeInqUpCYOokYBhbzUPBH126txMvbfFO5A1KDHvKaRWsDXOOFj6708xiKcIva79jE0ht3ECxW
MUgpq9TCbGHs1fa730VsO1JRHLiYQME6FjeUM5pgdL1esYE3+MLKT2u/HzcFn6A2Vdm3YIPTwIEM
ZYzO+RuA0Dyu3HpVBuYG+Fod1yb80CL/mNpoSHTU5RsqLRN7jfPBiubWarw8UfVwbwSICZgKfvUd
efPt0k4KFe105QZxHel7J3d/0az8hXb4BqRMwbay67fOFq+e5f/BCBVo1cloITWeg7jkEG2cg2FM
JlQV1sAxZVABwPFGPbWvoo6pbZsJA/B+VyQtFAxjPAIhTZp7UZzVoJQsM9DPuoX37vBaryMmXg2v
Hv2xXago/OZmbp3uNs+0vcLjiqe2cobEHXkVmxHi374HGWAyNVDhon7szdO7QiSM+5xt+6GDVG8E
UmSXj2tHMyf1LHOl3GwC64kaUmXqeoOZ0gH/XbyAJqKNpTAegmTdpQruMojBWjgOkE/tqifCam9H
a6hINxjAjqe2FGsnFxKNBD+6mr2sSSf4qFRMJUGszKokE0N9UeQF21fZ7K2aoZjTVlArmdBOSd0i
iy5oybKVcExzHdqjs+rJ+DqqolllwHK9S+TOmyyy+3XAapJY0dxsSgSZtcgJS4MJYGremvpSBOXw
a4J+3tpyWLGWPHvqg2hcd70W+5AD2Zj5ztPQC0i4OCNwNgrh4b4fRrJzGePbaB7+IBF+cLqsulIe
rw5g7fx0Ct9KjDBW7JuAxywQDxnrWFIq9cQXrQd7BOmOpzCWK2FN3eiolTdXw01k2jn2+EzXoTWN
CRuhBQ2uRzDMlMGj7GDBYK+eE0AloPbpBiX47bSXghe5Tu3FoiNATB6MmIOtJBoRY3IjhQ5FPsgd
wMW3ddNLgA3txzEacqxP9KevneEevAW4urmf/Zpd9uYE0r1gpSxA9W13iYHOWdrohlygs2t2Gsp/
aQ38JPaFwuV1xA0KbcZx1oQV5JZ4o7dua/LcTQgPg1WBUhssxot2cLhmla43zMn8a+JXZuXMtNiR
rsOfseU8NGipq57Ba5TNYeZVu/5nVhx/CSOXbg53G0T6jdACbsPuS/6kVRSsu6hhcBTTGLtVcKfY
QGKwdX64VAm0XgdvXbqwV0DPyB7Eoz2URQiWI8FLJQMFhHjvXJCwUJfOlCNfmXUW536PBGw0D4oU
/a+RWPzXTLw2njuo1SkghGJSD7AHvIOf67F7zUc/XMG/vSkatHtQzhTxRKc+nXnmbKXF8RkaH2CS
An3Lpi2fNHPnfR2OXUwjBOfOySDzkLXNBav725YihBa+yfdNC6J9d6Dsxs3Ze6j0kDDeiks+IGyI
0utXMpr0FkSBT4z3yMXoYDVXbdu3D7nT+WmfufWWD34Vc9EaHqvA35Aa+7ByBPZqiDqIS+ROvCDz
YaLeeNdZhV7XfiDSNm+6WNo2X0vgpFf55LZ7lwonbowIYxh9l/QYHllZcIK7rIBXMwL4cPi7Ia0a
OBH0Noe1VMhDdKYvLNBYPRRz1jyjim+njkXwP+i8uZxZ+CrwQkgi0j2iDvKrbmmdtJUIVm5h1Rvd
+2alXYpxb4DVwUmKPv5QE+QdnnHeQF0ikzJksC7PPPOg7RNHg4I5HxTu+MjseND1uOncQcUa1S0E
ptlOLBV4KUbay80MuoFtgUx412YTioNNdOsJjCfXXfbg69yGPiL4tsF1j3w/QP1fhY2bcNSbwcU9
kE3th/laTfxDyexd+r6OXVbNq8Eg6Qjz35DJZsBfhzRGU4MkDQiDNosg3SozEDXQeV8ttLSv3ti9
1RluqXHKOmagDrIbMJhpXc7rSjp85ZPMWbUYOd5airV3Ye37cVsVQzzknCeT6oPHqak16tE9K+LB
LIRkNP+0syh47gyt7j1wL4WpbVu6AQwdSoXdMPEUw9pwIi30BF87NSO2gCy/RVbZZ73Z87xrL2hb
Z7GrBwrqQoJJu4vJ9e7abkpG/TlQB6zFQysxkyCqaxaoeu3Rprj3aI9Z51CIC/QzIL5Y+lDBCj2J
cVRMmc99z6HOXnhXFFCXPYaQ2jp1hVVc0TECh39bBVDCBJ5IXisyMxq3xh/xyBrNmEQCGvVAIICF
CAq4m9Avmlj3Tr3yTVdASowKhLKgN4FOGpnRvXbmKMk0ujdu44BeRuj2Au/2CiMhSwpZCT2tJ8Qy
fJCB2VVcAtaIlGBu1oNF6zepZf9QV/70GnS6TRxG4CPAzreiMwW6PTK4Pt34Ruum2imvkmuIPOdr
uBN+5TXI8TpGTELwMkB27XrrTgzZpnV1lYhiHK+8Hl/cBkYr5qZz49KGCKc3IWt0jQcINZnYvmxV
tJcdRVc9stBjn6HqQdqOXqJS8QF99h2qsvmuHUAcSGfnw23oK7EivMskaC3QMXvwqHIh3+hD6Koq
4Uo8i8adytUN6KinHWYiZshhM4/eNISYF0CAC7lq3CJInU5mSMoYYqbqlPXsa6LWrAvqdWnm5haC
5M7adwvnuuKZv+KGZbustPU+Qy5woQT0hfpoxPlkpYeuNZsadgCmcko8G1IlIKDNbkpZs3QQXZGi
8LGjY3kIZFPs6qKgiSZkC9rMIBmFvin7+d3PxJgQjT6LIPwX5fad40GFWo4rMAE89c2UlmGbdGP/
1tLy4FfRL2aLx0p1D8RrXiSFil5GApOEs/glm0XIz2Nb6oMerFbuNWXei4yyvXGzDSChbVKZ7Mo0
6hKF3Pu2ZO2KReSy79H+5h66MBqfVVojHgxKQkTJf+HCcveh0S0icnfBqvzdn7oHnrsiBsXZHerC
Iu4738R1O12BIWxjHPVQMApZY8lefB2ioV/b28kxeJR64aHPCntVd/Yrr/1oDYWv5qrsLRUzO7os
nXo7l96cRsorE4QyEyMj3IFB+KOi2f3o6wrKPRSgT7Ip8AJPdSjAPkK9PyaYIV+QE2T3VncNppg3
JUI8M+Vwk1tWuQEKh6Rz5cLfFGRKgzxaiRZwJmIgrjQ0WVyM0LURguwwSBPEmUHcc/vUTP1nWFET
Q732WgNMa0j1BqGGa2Jbz11dxq3F7lHOf22D+doBQV/Sk3rFfXIxeO5a+vI6KPi7g7tVuBgaEV2z
L1ruxKC/u2nc6qYTdpH6GSFJRnuSDCzDa2VYe5a7QZsb2vWGPSskY5nhH8INtkx6V5WUfaqq/LUZ
1Kee0c4i0TvN+WdVkN+R1Y5J5htszZnauPbtgzVaTz10x4HX7pMmLB+mwIdMIQtvZtHcg9/0lzT9
a6Cncj0OswOJTb+ImbBSPGz3bgtWnBlwYXfuV5OWN4Y3NzzIUhY0z7U7hwksh6b9OHG8Wgv/RlTO
Z4jKZTyEwaUk5JH27uWcyUvDwy7pSr0ONXg4JmmPscy8fW3K994tdm0ZvXEx7As6oMBJy4/AH6/w
2oTRNyptCZxdWQoPl6xVadbkeFmAziFB9WSDYa42VZNyEkwXXtVWR2OnR7oCyAvIIgCJGwzVCMgQ
3RaFvgrn+aao5W0owveJF1vktncMopAx7ihAKC7dNQoMiEW2s4eQIZLRD8fMH10j3ou5vKz6cUy9
MnjpXFYmoyvDVcC617avrXgW5FUM7cPs0mfUO+e1ivoKEdm/daH+jnxEh+s8qG6EGA++0/CkgfIW
/EufWFZxC/KMA5Rr8Yus1KlVcCdlAG+v5sABIi1AEq8ma1zNFV6TEIVBXcNMj15n9hRFJJTw2aGN
8BYd6zFf0TpKRYTnUy6mbTPzezFHF0VTX/Zt/zRhIB/zU1W5Dgfxkgn7DWhgVJKQZAzIoD2G1zvw
z1e1Lg+VdqAdwAI3rpsuWEky7lqu982co5cVXfWDDRKjNnxWM14voDWqLidef04j+434WcRoNFCw
UE23Q2PD82IaHFGyQKVAeM2wJyFEuPCkxNlj1n7DR5i4M06Oi+azcla5ixiY1YZuu7mFLIo1BonU
/gXry5WqdJ6UeX/ZkKFNaaauCpWvwcN13/becznbRSKXl8Vg5yTpFMM71jW3kRgQCVE7Sl2dVxuU
Q8i6KA2yRGlQA5BWmFStpRPg2OskcCs3NW3pw5irie9l5fHLRozOnrhdts4Cr5/v3KAqTVLPfrQB
KiFLZs/IQ5tPNf46mo/tqpayfBknRWFKyDDqFQaupEgsWO9OlgMofsbQyBgFarOfzOT6SRRkzk0F
vOXTPOlhNxXK6lallhkgwHb+bvKmQYdc+0+17MsxLcpR7wEvx1fniqHyFDRlJWIVYrwxiTwcXI7s
MBmCvk48hYZc1VLvpZpqkRDpoHTioY+hXDeL2egPn8oZIUI0meJWoDfVJpZTFjSehBvuIbtTdMga
uUTlTJrgwWQanfTJ+Nt5sv07O2f1KhdldQtVI3aH0ThqI4uwrLtlKvwJNdAcJbPCrjbCU8WTbpH8
dHlNmrgZEBAi0K6YTa+o12xbVltXxggdpNzkXbPiNql4gl4633Ty/3B0HsuN41oYfiJWMYctg7Js
OYcNy57uJgEmMIenv5/u7Gamy21bJHDOH8EiU5QsiQ1twl+4lB8lZc5OpBYDhHXokYp2mklrAVGA
LKJ5xgNttUvzbKZi2HXzaO1AU91/fifoemwXrWAg3fpTbWqkItvlxigxkFVfRkHrtmRPVlP93TXW
qIdWqvIinPpOd8LZXYKXsapTOyxEyxu3rKb52C/T3ET2YnRfC4p+GfGS6UFMsV//aKkx1qt81k+6
vYwuP3c2Is9y7W6ILG9crLiReWCFYwG63BfzFFuGu168uuuTIdfyPg5yW38by0C7zJ6dvmubxgaU
mu746QXDcssDN//2R9RRms4fDPzaPfm9rA9FsXSn1se/mPujzMNJnwVxA60FcNKMnrnvUnM41LlW
PqJhVxc7kBp35aKtwOiTFrAQGXoXq8DV9oUhnTsSvyYVfo9kNnuf6EjPZzG2ZbyKDneO3jT7ziiC
o0OpypkaTyeBHu6uxtiUSREswSnw5HRt58xNKhj4qxwJFuxq2mxT5TTxKGR266Z1jsoGcJ6uWwGu
YKegFQ6CCt/k136Rdur8lLLqXzffyOglYOUB4ZFVu0NR2h9UVgLcyk0zqLivFnM/OVZ7aETdM82v
LcC5aU7dHg+ySapR5vvfjdmIF0b15dSMGQsF8tw57mWBa1y7jw8sglr9Ohm2tvPVOOx1fZzeG29b
zLAwvOo4tI6xbxfDTdjopQz9YNz+mHPQ/IpmGeooKDniNujS0LkbaPMlv45gNFHf1UG4UNrFfqVv
J0AD7wLmskSZIopLBAzMmmfJB7mU7UtmL3nH4r8292IFPziq0vBqRn6xZDznw3wh+0pGo6b5/5Qx
lHFnNuMTdSHba1fRxxkastuSjJPpU1sH9+gv7Juf1jZlemTprX9mlQVEaJuf2kq90LoTuICYy/Dd
ZGtzbLLMfF9Hf3pgfMr2VbkQwF4j3ZkALiP+5qFm2xDqQU9NR0RNmnd7ZW31ejQ1SZYBbv8MXH1B
T8KOmDITszb5Owyx7dUthiXUSwjYkG/3e7S24mlZg2GfbYF43IoZUM1CI9rOsxcOrOtJWi4Lfltn
jibd28KVSoxdv/QVpetBBrkNPwTP/FnazkyWrZb+ywq8c/5q+3tnoecyyPXXXHVoFpyVUiUz5T81
kxHWBT96oZiLp5I9X1/4xuRcoRKuyDT3VQ3S4K/ncQNN4aADpMfJA5pEmVbQM4KMdfB3LcV/SrAA
ZdvkXVzPl2Ff2HloK+7qqhhx/Dg/eWdtDwVCotBLJY+k79U7UKY+1sUiI1lRu5gaU/vOD+Cy01tg
X5p95BBj8SnLNmk988kaxX+Tau6xPgxiqyiCSK2DGXvo+sKsNy9tXv3n6P3Et5Vymm/zQ2VbW7Tk
Plir4Sz7pjF/2lQ++3oh3wb60EkwM2CObGflk0lFnLKWkhi0eCB2mjgIC7jHWop1b7tdFtkta0A6
tDJZK9uJkZmdGtzPsSSS8qL12QwE4jMAep1vQqcYQ7Ubt7Z+UJr4G3haHrYiP23edtGb6k36yjmq
pUBcRNjG3gGCOzSdKw54s8UTdhj7PGqO/uPOufVFTl8dqmDLIi4IlNzV0l8yK6+PyIrarxT1EIvV
bC8vbunOUeE3zE2Fe9QGL2cdbeb5wcm6BVB68R0ZInEl5Wn17aTR2DPXfPbjnLiPbi5UPJZjcfQ2
xcJjjNpJqa2hfxv/dF009BPWrhEuaz6ckOBSWNGxhVeTpoUymNXOUoMFJ1RwRHMbJCv3GZ8hPYD3
wtpodnn2po6+Qy42sC7REwGI+zaPnL7SnxrhmYn0ySMM3YkiaUDsNNujBRKJ43ZupMtBPtUel15E
tNjYh0QNZnUy9ZUPMdpvswV311ZfOPvdNqYMWuIZzbryp/MBp0PDl5Z/CGYxT144zlPd79EXF9Of
IZ/NL9Ir8985bTHAO7UQFh2EYyVjXWab/9Jrma9fYC0d41gUjZbBAiqnB6zT1a7mB59iwWY3NGEw
TsVTiexZPKVgcG+lbYri5JJBPID76z0NGa0eSSW8HRfUfOmXlojHcV7OXQM6GMqeetBwHG0IFduq
sv84xbPvwMjcs62pgckdRu5xVqJ4KBrLOsE31eWUH5VRCxVaeW5c74q9Q+WlG5EWzfqfrFM3WoNW
T7D3t9/rvLDP2Wb2KFvf+mTAKI/B2Drn2nOAcCXua6bBNifgrq5fN810btJa9bDycudED8+UBHpZ
AccZjAk6wzzgejEpLu8xO+nc/Dc4OPPZXto0cs0+OFkkBbDP5EyG/Pw+aRfUxrsL66+vV04XDjZB
UKEcJZJPzfHEowtHf3bbcn0Yy2W72hohfWpZ7AezUytDKpvrX7MOmp0u1uK0miNtlpPcEgHfEhOk
1gFheCNjlbEemDma2Gmy/ndal6EHmdvGiyrt7DlHy8WLj8D83W6z4nUpXevXaTzrYs9mevDBUYT+
t7G9cVbsTJSrK26NVKOkpZ0c+cDmm90kmLCIddQyAPGSf+IcLcFX3hj+v2DjeU06x8/diEkGYJzI
HvlSeU4XhKbhAlQjKq7+W9us0+LeFtBemdUtr4HoXc4sGiDx5Qyptp6mpgE7NVX5tOZpUca+L7xn
GeTrHXL2zMsgjPm7cYKqiNx0lTdeavvJTku7BWwH/IItMOooa/TSQcUjDTbNKtecsJGZXMM2MNJp
N2pB0+xWszKWG4AuLWLZ1N+3GpkXD3CrE5mdXTscVLPKl1RVXXHWwbzjfmMBV26hJrbUrK6i3JxU
vWOyLptjudxh5AlrDJNV4wF3jhTQfm5p6v6dUWlv8dZa2Rh1TtkDePY1Z+m2Sv1aBu1046IejuU2
G3HdMoFdEH4AmvsT2O8OrrhSLxoezy0sbSa3OrSa0kijlmGwjua68EAbZKuBGE1U5N3qdMH7L/wp
A7Ws9H+9m5VWJGHwnkF/GRQgpro5Lt06ayKSNov/CoISq7AuBREVa+ZUVIwaHaDv4mbLIRiHFWKG
qeCYrbr68Myqf+l7pfbtZHrPLVxMEPEqQzF4QMxdXCye9eRLR70JZXcVh2SJViBlC3jKAs1/t8Q2
iZ2jyjw7m+nEOdMsjRljuwueC1+6aUiUglSnDYVJcVtYRMa/XK4DUFM1Zh3SjMDu9i2fOSChaqt/
DQxMLKdsr282s1s9X4ulFY9BY3GHCKNJKj7eM9+G/WoNxZTYU/vcsh8+edpKzu1c+3E6ryKp1ajt
7iTc/GBNrlQRcYTjc4D0J8b3lO2UQ0zhtpb/ufX2npKZnGyyf87WtGspb6ydI6ZS50QMiJakNmz8
AlEXmvbC5e0VluIqtQpzi2wjgyXThuqxnEAp3By9CcbqYd4VVm+FktUPQMvvA/Jh6TcM136qki6d
36aFEpmhnJ8mlXJnDcNgvHGhWgZiCNlGJVrkgicXMqMu3uYZ8B4tNJ0jqkNPUav2nKZ8pULIx8Gv
Hxt3Y0Dw6qQNKmenuvJB6awOtrfLSQtNltY9MJ2/1rmR7vTBPlRb8AL1uffX7Yetn+6Su2LFKP9A
0/PyTd9sf0BLrUgBM9jKXJ0nUm+rZPIJY/ZIyQmr3vwm1UvnlZ+ayHFLO9LT3DiurIHJovkyhdYV
Hd3lHd/2oOVVjHDK2mW9mm4OiVlJ7rTtl2PlejxsZXntW1EyDOjN6zimLCkcuyGJwmclWbv9zW8p
p7faBDQ1C8u0LA9DldHOWzu3dkElqZni2AXFa1sNSSHNR32FaMC1acacc/DCKThNoM8PmTVet5Kv
nWYtTzkaIddrqW6Rhvu7erDg2qwfPE9wK5g+yUOpxw41P0BycXF4/aEQIhmMak/xDEzQ8DwYwT51
zYvJKE+KS4SS/sUR3gk7RTLThhtpxbzzPOiOudsbFaPV0sfltMZ+CbKQsZhq/cBB6v3plHtpG3py
Ku9JZW3SZfkVrPqsB9uFoevsr8Qtbdplu68PY3swrPSWuumz1smCLVi/rRV6HmoBf/utv+jbGtdm
8NZ0NOJ6w8Ncdrs0TWO3bSK3UhGMxlUzssQYu283M5PWqnf2wuWST6goAnRP7keesSKso17HaPP5
SVyo6nF5vANjxrRdy7zcLToIqGHOVCbjWxFy3mvrCvwurAdbmee5qr0o0LbYNddrla9HKx3OEzVl
Jbx7PrDAFs6IJEeLir7jc3WGn7W0Tj7oJSqa5TiWmmDHyV963OqIBYaRH6AqTpNTvgMwJdkiItet
6N1Jd0VhhkjV71FV/bFIudLLHEafdpHp0K/zyeNfASyvi/cOmbxbUj9q8/LXn/0Dat89U8Fnprux
ZpRz3N2T9Fc5trHr8BOoDvFBLbpi3za6jFIqSdN83RerG5GCekvFeOcPrprzaXq4jDsQZT7cYS5e
uta76XaVhbljRJ0/HO80w4ZLCdDlZrXeq+8x2HLMdWbLCXhQVX/cRHnsNu/VbKtITXLcLTztxXpF
Ys0PnO1zhylUgT/M9rQvAPBCz59eN1EcC2GidZAX3ogPZQYHr//b+Ow0UDlcWrP2403WFJETxUJa
Do+gK5SDt7c+6J68lbjWXtz8FH6hK8iNt+fqKBs+3a055OqjMHgpA49Ksce0MQ9L/TLKaVfMy8EH
ruFWrhXOIe3zzpfRqnZYPL54mSfABk+5uVvVeMUGTQWZ9WnQiUgVepLrzbEVLkgw/IKhNWB3ExdP
kAQpFF967x4mUrjd9qPsn/xKHFHDgHbdsWogwkOV8xxZOegZ24JX1x+1rAH6ll9tMBDPZKGmcFXm
3dkP+l3OahpaYkrqVesAgxREObq8zjyAsyX+MO6qVHtn1TvlMCJuBXIDJ3aSqf/eGPXn0BrXcQhu
Ned2jBWMoLqa+R25DdIB5DAdv1J5r63swKX8PpxosDW1/OBI/3GusqeqyP4RMYw4pvNbboie3Vhc
jL4Npw3TdArNM4F+QgyEfhc4iZ6vCLQYbEJTgYiWfrlLt/KBbTCuCw16eGu+g8xJugUBq0zN/+Ya
8ERlu8IdP/x0neKsp91VU/Y7xP1X5YslXOBXQxTnN9Pq9ktbHxythdux0rcFISEQ1pew9DcViFce
jAfuWNSW6aDiDjwq0rLs5lhTBsdj/jfa7ufCEBkOIi8jqy4+U087b/n8BMr5YDYbMiax/Ztcsm9c
2p5Oah27va6WMbKI/wbHNZ+5YiR6InWuM4rixqqTp7qq3gsB/xe403Mlp0SIPq4G8cGEfh2nubuY
pXFgSP8Agt6LbXvRG/c9N/VPKrMSS7pxaVdvQW0Az5g/ji9fU12Puf8BEe521eDNcvWTY6CCsenn
BPPPSc7m3m6DRUflF9TAbXeVU18lcLz7rdOTjZYGvvs9Dbl7YerPtfR3yHES0wJsr5dv30qTVbef
c716LES9r1X1UIDVGEFxzbeVnYu5vMuWx1Wq90rZUIpeE3tm/zl4w5kZLh7m9luY6bfMyTGGcvJ6
FGOdXBBG9Bv84kCwPA+O1TdHZ9PPm579qlx9Mqv9SbPtZ27U2SY7CVATjrVXUef+AaL8NZAahr1y
//ZzcQN8i1g+4dy/8cE+MBLGujfsgDYvnX+VOb9zud2jfJAM6RDNqlsfjFV/L2r6xtT2Qmp1km3V
iwmmYM3fueEcWHZB2Jq9m5afUpv3lvxx7XPhdXHD2loMQB3EwRlj+bhq6lDUL7jL3yBE373huYXu
Xs3bojs7LxCJ7neIBN9AXj7KziDN0E/S7CdTLkS+/jEX347P9Nfzm9LuEYTPxuI+r42eeIuIkVJG
2nqsK3zJacmmKaffDfSmtW6j0sOMr2PxKpomnTIvd0GMQlIkx3/Bau83++xbCEbyB4RlZ6KMaT7N
d8XiX/3gp/GYR3LZvIG8HLA1HCxNjSE756vXuxcecSvsp+4/zUbMogxNj4pGvuhBBtTC8nv08gkO
RQ8evEz8sfysRQpVWGHa1S/6rL0PrflqmtkQi3xLJle7FK68eAhNQ6NB41Fx9gmTwkH2gR6WPuph
UPYwwllMOPQT7kZs0IPvJ6i2yaYxrVPvmtjynH/oL14dPRV7E2jmwVtGLE3u9qpJY1+I4bAu49Gf
2iLyl/xTaKDBruqdiMlWTwbo3GD8CdRhq/OosLOoHI1Yn64i+NEazvv+5DlPmtIiP3hnfadqxj72
qHVS5xNRy0WIIl6MiZUNNsm/ZCNmcaPnrE7E+lfrDjlDrL59bc5zqY6lhRhvII6zeDA9LWzlcepr
4OUlzJafzqw/ysC++ivEMOoOjdalvoaZNp8xxkYOp6QHA9e49YMpm0QHLZdsia03XRuL16TLXmrn
jy4/a+15W+humN14pagm009jg9Z0fhyQ+eisAJlbPmu2hLFmUCz/LVCZJr+2dD3PzdtaVSd3/rgf
dGUQi/oZa0xUyP8s/dVfskdh28dG/2uXzcXTVEjT4U7U5a6l/6FAUJ2aUYVnB+c1clt87KZ1HnQr
ATCwBcqT/NTx06VuvzfKf13zbzLc/erpJ18r9prXR6aPOoSPZsiu67zFGVoPrd7N5W7asmc1f3SM
3Z0BkIGw5YtI6T9qIyp4c60Nbnt5sOyBby7PdxRXJkbGAzZmjI7OTpsDCqmb5YRCeZf6I6tSnViz
uLkOWblyuycmPldLw8rz2kMgwrpcvdQ7L9b64jXtC40YT6gtkoY/NWU7p3eOYJB3qDYyvZcGY4Fp
MuJU3Gy1FVcNgrHAijTgPwjAUJXVFlZii+ZUO3jzEmfAjdEMp25DmtabHd2VRVurDq5ZIvgj7MBr
j2TPsRCLuNUmhIzeqW2QkzVJS82tUT/WGcUG0IlaOaEvqZAgTaFfBCHZmyHlBOFYEmBXRxZMtI9X
wUl/HVRo0k8ctAVa85KNfmL5PdAiBNr6n8juK+AQorHNq3+i1D7G5v+vwg5GLQlQriz8OltG+rF2
vwI/fQtW5zx42ZmAzVia6xwrR3/MLW83SsCoYtrVjty1aAW3YNnx6emCL/Vhe3lim38WNe+HWhJb
NLx0/ELdO9mwfDZSXmSnnwPorrXNIzNrn7xKRCiAEs2/86yojBe5q+VwW7IlZoFHeD6rIpKeEbW1
WOPULJP+fh11lr7HxoMtJHuG6f/tspkevHY6FUHPJVZwNm1w4S3wwGF1PyxTex674BOO5ZyuROcY
4y41ZOzqHURLf/H7q/B/U4Ujw2wvbf+zglmZCOXS7EnT2yuc3ynt1+uSL4nNBFC6glU3j1l6hPtH
m/5m7Uvn3ZHFhgCqa+OvILXPnspuevrUGeLQVtl1SNedZmcnQ+2KWtvNeol/4bZuGar999L/zzLf
G9pflehBE4fnVf2lFzb2CWYnUuTsrSZ6RxuJN0jnuFwVEJ70NfioLhE22H53UJuHck5cHZafHmtB
NfgnoW+h0dFrh/ps6MDIdJQ1wo29Ae2U+88zd+Z6dOsv6Z8XhH0jjL7G25R5El1ssS9l+VjREyDd
LhIGisWi2LX3oUh5x34OErMrGft2lfaH+jO3nq5k0HHBb6CD6zGbtqjsqSKHlRRQuQ0MVgcvH3jF
pRn/jlysS38qgL6maSGIproa3te0OFw+f70g37UD1AQQg5ie5xUQ25RvaM/Q3WjvQTkdOvK2BwHm
MOpPVAFH6PaiHEF+tXUP8/ogbOOvZvaHRZjgmfah89NnpasTmk4sZ8tn7TKJNdl5qJqrv5RnfE3J
Iv0nAjGPjutcLNntiCSOmsy5YmwIZz9Nst76tOvvvHe+/Ty4TBPOgiB906ADxsra6dRly6oJJ8o/
74pEbrBoyURc+8W12sYUhnhCVNjke2ndx+UxkXdhE501sebPUCe4eKYF/edYFUc3cw52i6xH4sev
G8w7xVogGNHft7G51UTrh7XSgS00FN52wBPqzGx3oqiKgynGm8yCPqHA9jczVqR75mqHTV/9C0os
KpmDBUc1WXnrUusNoYHHc3Ynxn3rT2Cl7Gx1GXZejwnHn1hyEJ0MYjt5Mk9ax0kqHtUFfahN+Ckq
KKDGnGZfSvaW/FjbLUOdcfSd7aQViFJBZ8IlpXrQy2TYBUOo4IenPH80HcoPNXXcKi3SvImz0+J4
aSgB1/8r5t9J/aKP+wjKL+y+b2krEsK0j1qj7VedI9uPPbAzMX6RlhRXCHfmGcnokEULSstQ6/JP
zZEnD4nqWvA/coN2PomahXWvUOEo5oQUiidlYKZqLAcZabuEfcvpY1sPg7cgZfE0KCdfSSAKNtrZ
NYA/lpUgEHe1d4HHRVjZ5jfzu6SKBG8pLjbjIGu3g2RxtPM6TetjVy4vGqrxvR7wuzKd/Fuu1W+q
aV9jm91Mo35aYeTbUT87NXTArIdkJZwq3T4HTJF5apyMeQ37Ae1ZVx8WQgRWPThJkcc24ALi2EPt
vI1j89hj8qE8ICSNLGm5kJxgjXN0OlutnasuuOqoai3MeGlWHJyW3QhBQV3XNzOdw56Zft3MF9pi
wq6jd8LqIrdOP1L0e9tcPE7j/UXXLgtwPSvbsz648WgWMiymAg+Jj8Um3Y8ulByvaM68Kgh54s0r
KKDjFAdBWrnOBltG9G6hvZyMA+7xK3qbI1v8iQDa25DDCU72R9UMU2jNdmRnxr9VDJFncVeKcrca
KlpbBPOFG9K9kdTV24gIikfvlUGHYbIGqvwjS7pDp4XprI4mDd+ekYfLGMTW6CVyNTgq7svEXVJu
ftUNgYE9VJN9F9Y2O80cvyZ3YXXPOpiGlY+XYS4I5C3V5hD5n8/Csl4qGiCgL8pdaS1/2XB3RQVl
mcOaz96jDoVuiy4CZY2KVIWT8vGePbXzeE5nhoLZSLw047kuzzbTv5kX/yhJOS4ruUQ1yBE4f+Wv
jBperEqGAtU/4bhCO/iLVvRaeUusz9iZl/nQ2fUpKPtn0nmucu1AsepTPsjDNDCNjTi9KpW/m66N
TwNpneQATuWeZKabPY6RGvSo7FRc1j4+RTOUnbZ3MMIOa8XD7n/ppGPZauN0xpzUltHcaCiIm9BE
yJWbY9Sn5ndqjycDzlTpMjaK/JDp6IubLukrW4Vg4p5ZHO/KXXvOowlvJzaVyLXVk8aNP4LkFzAF
dbnGrju+T+V6KFN5mlX2uJjpq+oDruaCZ12P+mw9V+LFgrasSgYSEewcp34ddf1gWVo8zW2ssvXW
dPPe1Zx4BZzoppsQrN3ibGwfI1y/6FG1cjRYIrjMa3msvTKqem6M+d/dn5jrzlXzhi8j9+Ed+lPQ
sVHQTD2ObzLo9175zvSamOWGVFaPnQJoD2TQB1kstiAkaAdlFbytj59FgiiN+s5Q/5k81ULlMZJp
jMYbiJfaBR2OBtHtJl2eC+dZDfIF2Ue8zvi0Cgm2AfjdOBLTBm8v/qWzLLxrb3AyaebwOOjtnhkK
bmIjnSIzDzZTHgW2R1rPMVTyeGuGOvTyrjazIMABI2BN/7bGWu/wud56ke4lQbOrC62nNjTJaXC3
Q5nNrtfclzHYkjzwhwcE7uBrsDSP1VTlby1HAmQKKjnbb+Gqem/XVgZqb3itg+ALRdndhdcvQDFT
pjbsTirRVpGBQWgy0QvnNKfjReBk5yKEU0aE3h0R/U5YMLkOfLlNqOP9KiH+3ztOZqYfwJrynW9Y
HxiJ3ykdY2ZHiRT5bBPR2gFQAc1+aG0gwtZAOpp1Y4PaY3tVXkNgts1sXzib9ogA/hOY1/oLSc3l
W/AdBlX2JxuahKjrV7ppHhe3/DNY6T9RFQlsRDy7Jt8SZpvKNRNL+GuYzxSl5NPJ836cojHigmqC
uhr57/Zz3+PnA3LmCNr3KwpMK5jPZpv9DKn7RSmNFdUBCv8he92mOXZalFuGxtKb7YeFuIyiefLT
+q3l0BwJY83VcOSI2BEDxX3B31CqR9udiGhCtW5O+9YVx1p/R0r+RJ3Fy0ohYefAUHZ4QgA1pObt
fWgfx+udMMcvHuKGvcK0hJam3So1c6WxFkzqmmbTLWgYUDpgak6SeEidp8EfI4rSkzTtcGf5WJw4
DLQg3KaxxXMjnkb2UTCtGHXPqUWFazldNKFbCs26bFHj5/dfxWMxOQ9E7EwQluVTVhQvRNfs/ACL
Wt1ezFHu17k/zVvwQQrVYenqP0vQPvrjeOGWTOau2XupwxvN5TdTgFjB3+eD8W6kORaefMGNVPyt
eOZsqX9CUmCedp+3jCeYPxFnrAzo37iPGwPaoo5Qf+38pokDlYZ1X0a1bEXEwf2EkwNUA9VbZsJP
rTQcTs6x9vFFVDXWvy1Jq/XHX+rXfpw/JlfdNMvf6Yt3QvVyNDf542sobFPX2Y+KV6FFfFwh9t4Q
c+uqPzhlelEzDL6z+CJRK+COqP50xkjPMuGOYdl3uzaFf9N07R2c/XnbuP6rKnjMx21FoMQs0FxT
YiG4mLXQFFDH3pHsDmSxw9eSfXvNW+6xCM6btgfe3JtrE8FTxnlXfigIA7cRMUnqv4OATbDak4/H
GuvAl7NYmHdEZOocDsI7j22F4k57FxNVAM7H6onDUt0sfTgYiiFAL/9rVscMV1YCq5ieN4PUDj7+
fHV2InMu91djgGzLuLB8x0hkV54dH+5E9N4/azR+g4E0Ijd/cDrKe7dkNNgcC3xcRo34b7nRzbJE
43B1gES6QduPfNze0h3xBO+kZf+mAQlUg3myxIxuPUCgUe6JyjhZueTNeh9Q7JNQhJ0BDj/HfY5B
+843Ds2ubrXDJnom4S40t3WXgSk6AErldMx9oMdcA2fbklVmD6J4I8mDQEw/nKwiGdI//UzqVcG2
M7/MLgzF3f+Sg9WbDyubLeEleqDtEe3uJK7pmvlvUn1Emk+kyn9iNsJOHy4+39c2BY81iqYKWWdo
FKpLqk376Frjxgn9ubFMNlV985WG+U5/bZbtqXT837up2g+G50bHCTvUL/RJ75B67qhuKkMCDv/k
A1MFwq/aN64Z3jR7rrukq3QucHCKQBcX6XHpt8HO0OvjWKnjoP/FRhPbJRBJecD9HhnTeNg6j/Hz
Rn3DHBqp56E2pDkBMWcZYC/Xxod+qR9GbTpKBzdk1RYXTVe8IeKUOyhg8ipll33r5/ScT9ufcnTX
fVD0dA43Uw3G53v3iS3dDXMJQ6O3LUEA7gY6h4OlzILqUSdteEcrbs80pzjYJW2ZVZUmzJbMjFYA
s7Dux7R+90T2oovmDT3T/zg6jyVJkSyKfhFmaLGNCCC0Sp0bLFWhpYMjvr5P9GbMZmymayoTHH9X
nHfpyvrFXsRnmhHz89TLYCn7mM8yBtFX98BO87BT+rX6Za2hB4iapADgG9Rh0Zww2E5DWf4Wrc7A
M60dbaKGkdXVpnSWD2mlOyC3+UYU3OOyStee9Ux9RrG8q8uAAkRS5xw7zS4p0/o69qW1JnNQ+Uk/
6FsLAGJrSHkgPbkdl2p5KQhxq7K+F+rwp9TdtE6X7oe1fjLwMv2ulZG+EhbvoS1JDOV2tYW5wGGf
1j8Qc0JLHY5TbZDQy9X7bIHA9VolWg/G/FPUKrmH8l8J+wH5kRpmk/TINPbeqNOdkQnqaumvleTx
JiazvUr6R8evFXGgafMBxszeQS7tCucT22sJ4Cz51G78okmq0NbEjSwE+dI5UsPGRmwm1rxxx5nQ
jgZqXXoUEKn0lu6WxPvR6MVGwtrLS8UXln1h8LqPTfKiaCU0KOGeIDh8tU2zpno41yw4IQbF56Y8
PjLyQkvvjTB8abVHxUlOpdsjzua/SpuRYMCfzc09Dt6HCjgjWsRpdMlNqOo3tYX1mEvSy286A3VH
YodmIJPyHCQ5LYmZLNRjbIxwoZNDbfBhSYpNq/4lhBVWTfJOhd3HxQk1r8W2SzdeVp8xl46CtqY3
nSeNMAu/+rXRe4EYlhUhOl56JnThWHfehrCZtZDVGXsSO3xsatL+KSCCqeWpod7rmHEwaOZHFpcs
rdFuA69CibIyW19jq628cWexWmux10lZPKWJRkpnY7J7ug+dDhWcOVnhgmz5ffY8KkE6kVmLiByM
TFtdd5isEz5LTjHfTv7F3C/i8ZakyVVf6NlU3bMn3ZuclnMUUQtKuFWle4+u18qu+AakJqgLJphY
DqAX+MBi+tsy8u3hGsdn1U3DpnkrsndpvVfVv8bMOqZPbcUEsCHizrXIms96lFB8ZxqOl11Rlzyq
DSdftcXh4exFX8r/9XTIjEXxO3c49ZncpjXklZ74zMrqyFXkI5yHXOwX60Uvo5MbP2XWninVErcK
XQqZXIdCtLbFSZ0RP+CLkrCkl74mRcolLz/EFPnS5m+yH78zHt0p2RNDXw36QKz1q+DCGJHsHk+O
5YUT4y2NnlWJpti5ti+mU05UJSZUPqwKh+PBvmKWuCoF8MkIyHyONV2m0vaz+juioQJZeI07p/d4
CdXKStxr3tn7eXz1QKpYmhmYSEeN9V043ZYQC+1GLrneePIiJr2XNG3Pitt9MGAdp954J7K9NfOB
GdSJr505f6YK4UB500BIxO95Oa1Y0k0F5GVSs6Co57OI5cnLuXYwi5iVEY7Jn6zf4fji6r3aOugT
hl9TyTaWaqOmPbHS0QIpp8kbwJa2eiKJXzH7kSkwqX8QsVjM/K5YQ0jKYqvw3irMQK3Id4lGLj81
Dng7pzpi55Ew1w2CpdXGF6ocsBYaXtUycOaa3R/FxoR6kSJFwo26x4P9LCsoE9Icz3IcE66IxGNJ
nutk5uC0XPqlVgA8Fqd4VsI6unl6eskybe2OmR7S87q1lvFPifv3jIxchyEcu/q6bbVv2TYB2TjG
XiqsrJpA61B9mdb8Koz+L2tZiTRk5pZMawcgrfpWFLiE0Y8DgdpkU2vd2oBW5snPF3Xfu9qzpPKl
RDMI3m5vkB5L+XCOHWEOp6OJVriXWWbPmgI4XkIhqoxml04pS0vji9q/V4Je8dJpQdbOvJX5EqRL
5j5rUuJj6fJj9uIgSiL3GJmG3Ee5JX0168qgdNo3WscOzAZ7CS1rfFE151Pm/T2j7QhokGqSnHta
Hlb+m2rGhp9AKBS+ZEW+fDHgbXXN2cqu3/IP2dbsJG97Nygp6tdL/WzTpkOIQ8rBu5iJ7B6paKxz
rOKhj26mhw+aFdm/kb22expDyXbBb2UlE6whPy8ScVfc1Ca1QfZuNbG95jom+W+tOzPwQJXoP/dP
M1KYC/r+1OYMRR4L0JHiVjG/4MUcRdA7SvtvbqaUCphJXM+I1buJ7KPWjyAOikCLHTzKN61oUZdN
16e05OuR8anRb+QDPfq9qp5p1VCrENlFz/jd8DgreXaaYvcM0GLrlg2x94i7r363quGDdMxurtqQ
JY97XHKel2zzqOBH/LPyR1q9gk2kPtWG/pxN+nlJhlOaWvu8SXaUdc+t7q17M/+0uTqznkshUpLu
xoEAbtFRep7LS0RijCI03RP1I1bzr+rRu7CibGUsI5RDSE5kefyx/42ISUzjbjZ1lM5jR4jBqWLM
B+el1NODJXQ6fnKrz4+oCTELerUpxy9FkVtU5DchqueCil4OgSKzScqp5bp2mk3aKkfK62epEexs
4+d0triza889H6Sotc948Xuk/n/k1ghqVOGS6BthMAuStE97WCJctgblR+He3CjthUD0JaEqFFsW
Z7NRhFmhBaNNu88qs99GDsmWt49IM89BKn7BgMzr3H5shEqTJ2vuwXOnRGEGFG/RE47KNpORMHj0
l5w/LPLEvrbSJxuqg2I0vPquihPFHbJrQ2X8KzEXGm0K5kUEZX7oueFZecZgFp/itjoJG9TR3IUO
t/gkL59GbIK0fNRz0a4bcPVzN2x7y9h1Zh32mkHylQ+Tw/1/bjDRxIw7PXCynMy4+JyMzldiBATm
RLXoV63NvD+/Dma+dhwq0QtLxAtr03Vx4BmH3G3fIv7vJDTs4AoofqlZPhiFzaDNYZ0keAmkELA8
G9s6tdndFgpJA40LibGZ0u2M/yLKCE/IWELFLGnS5uHkqcwyzqmWyvPDEraAI5FAA/QfxDJ7/E1h
0XzVyiNab5Fxrm/lpLyzyAGLx6bxmCAB8majUzAIsJ65+Ky9j+FhpU/YsugHj+jxpsv+pabtK9lf
6Yid246PpkNA04oYSL1qO4scswjBVZIb0Cn3Yvhmf6LH2YkSEw/9o9XEzyLV3+6BXXuzXAyuDA98
odpqD/ciRYxXLK3jA9gGGfXT+CGteu6rNppf7WCt2EG/77O3pP2YunpninuhJG9tH30m5INV3sGC
tMsc6QHz2hZOwDEyOGJpOdwZiNbqo32IRZKvmv5XRIg9dXKfRA6pZlskztFuyz/glO8zDiAq5GuT
GP8PgMTgiVNNHE2vk6kF+YPcRks3tlhgyz1sRf3ptJjdfoaJUIgJn73YzLwTy0MDsq5c91cxqVGP
3tCwLLQdcKWJrSfUbkaOtoocljXPVzjT6wy4UMxHTS1hlUzNWuLhlIgoVtscHr9zvUfJqZRzg3ir
C/MQR817osY76DFHc3r0rHq+SUW5LpNyWxsvak/Xf6yOXlpjp2XPTexuaC7/TxFZgcN60xaLiKfy
TBHoIkxzmyFlpel81QnoayATcR5jtPXsNEbOe6NiJ3CpUUucLBxzyBaQW170xgyNih5y7/iLVaYr
hR+G/vARq4lrjjOGEvBhHzP0EULKyWXqSpyte5RPweAmZ+WzfgDIDWvih0b9sK2aPzpGvp50R8A7
fmFV1B4z/lLWVtWusc4CyDw9Fo72z0NEMgr8+lg7QuwgzU9qZiR/MTozEC7rA/rRF5OiP479J5Bn
0pPRKU450eg4v7aO+1lG4w4YFRL7tSuoCM4/EQ9R017SjKL86B67R0Vono655r6SJ7TWpqvv07a9
if5qt+2112O/RHTWchpYuYQ1lEbDj4J24inQbDyPzCqOULPkd12+qGl/GAYy77W8RNq4HwvlBFb/
CJKaGry39jxlW1viSZTaU5ISDFdoWGOEaipRV9W7Ws0XBTFtlY94zh0kk7Wpq2gpinFDXpVBRn2J
HyCgmS6nrgIf7ssRXMY7T3ouIBQ1OlZk1o6FZTqX1JqcYHHFW+mqAT91NDYtu1T1Wy/JBsbzLe34
ei6qun+k4bru2semwl9v8qAlYOiCzSKAluZvXuOuQNkBGZzuQGCOuAc7pOxpNc7cz2lq7DtX3DrV
/fByyA204eHQjNGnUvW/ZJLDxRiuyTy9y1ge+zg+Slv8oAXLVWoqr+2YkT2sA23xLgNBXQEvapqY
RBsmpmRKL5qacDmQP5XK0+DmS+0PgmstlGqXKErmx71yIj8Ml3D4xH0nismbRoeNAu6j6FO/0xl9
hFCo9znyUbpnYs7bCrwjuoe64GXVKAZZ6KV4l0lC2C3CxxidM3txsP7c5Cvtq4tqJ2DsUniTpVqf
DfJ3uea9LfH8ZOTTDlQ2ddJokxjJPTfutFzCnquuTfVUn8XFiolTL/TAbHevN/KOMf+Sms0j5dsG
5IlfCUogpF9aLtvAC3yeXEQkThS4MKGZG/iFw1+EP6GMpIy7L/KbW/ZdX9Eyt3YxHDz4Z1II8AfM
rIpm7ksidBqeD0yR8Wa0BNvS5WE22drOpjU+jZio5jRdJgeJVJ36V09U3znrhuwOxFTxJRhQW5Ka
0+hpq8QebmRibqhbh04kQV2517Eqbp1BItM088CiaURSsb16vbZXcW5bunou6orHf9Zznttxt0aA
2xQqFJw6Gw7NnF9nonylhjPtIlaSDLyWTuogYbJ8zSLAuLCnEtBh0fOMzkYUSrsj/SbMcVciNaeD
tk8t7HWzeFbNghxcyrFL9q7lNo5I55DoH8YGhMmwVZ2fwtW26gBDbO4AzkUHJBH+j7K3zIrPWoHy
3evKlsUaYW6UoMW8p8SCOkNZ+mI66YGTZUu9+9V28r/EXcJ4oNpWphcpfipykQ/lTSfNTuU1UKQR
cqHZOgMGGBqJyr88qnmJ1HEiZ/MfoJ9nr2xoGHDPkpb3OsX8lxwKHTq+XLTU73ZE09Ir5c4wjF0c
D3svmyx/lN1rPQn0TnkuInLQYgqJe+1Ixl6yud+6pjh6eflhFFxYAeXMq15yWSzq71wf7uNA9rEv
8JTifnztdOuE8VtyQzdork0nnLltoWq3JnKuuojvyyPHyaCTCuWgduapUdgH20N9IQ7iROgztUmf
ohiIzA7uK783ckSWxr2gx55YyCCYrSp8bjkoNAPiqWuvONY/yZWSQ7ZJlXmJC6qh41o6iEbnCsyQ
RDqnGrNdpngxK3l7MB0eyvWdy/d7t8z6dkylxr73PuOumaGwUkGOP2c8h10ru86nmHKTJT/1abBw
6AtBfDdBr6EIX+Lmonb7puktf+XosCkmFtG3UElvBoIBZZ2wnnUjOWXZp0F3UQrkj+V9apNtZZdn
PpvwWfLm4IGeeXQ4pDkQcp8HX0QL2taS7Rj2Nh3BWhqwEs2nOtEDCJyaqbLR25d6Qjh3Wl4XyeYY
GF109tPB/sGtDyhu4YHIz0YjWCtG/Y08+FcqvMBcIB9aEfL0Eu+EgTPiqcZ3Rzaq49g0ivS5SyLC
Ouy8cdOBZwlhwuLeM6TdHk1P3OepcEKz4zLaxu1blpjnCbzA1o66raEO8RkIZrpRlHyfKTixstBP
DC4no6fOn7ArPlwe4Tdoird4SIFNMpwSdwuyIUflGjuNil8TegVJnsi7zR1wvFapSOck9JM0zdnw
1ryp06fa8zvou69HVa4UHIQ1onXfN1eDd23VYd/ENalpxxG/VUNprFraZ1ymV5CExQZg33Milm9c
HIrfsnuiHRdGde3iEim+44EqSNKjGGsHt2jW+QKOH5SnlGCpezKWOarPnJVUw5qENrvOKekpr1pe
vDQS6WFFNUyjPMQfxGJGirEFhWN0/MedQ0J2mu/sddipg7kjx0UjJIuCskQMik2KHjWYp0Cx9Het
162DvhCzNSbGn4Wy7wr+ADAzMXb+yINAlQa70RqjZ7vhuSe78V7REiVWottAZGNWvcFexF6COGX/
DZZ8Z40qtRZmRZ5nF7NqGWK/99iP1n7VzPe2/VKb3hCMOV9aTYm60K5aunCwYSqXKV3Wjt/OzrjX
gcsFY8WXhiwt/XLVJASE8Ojo/OQq64Nb9TaW8btTyJeyVi7lFGO1c6VTNH9e0sAlftahiqW6DPQ6
u1dGcrMGMNR0y1Yi+SnH+sJeeXIm2VsE/YBizSeYhr3hUJHXCcZUypvTk5ww1ONi6++pwhvfL5su
r/ZgKPANOOIQaJL5GYgGRBcwGXbEXO7UNCb0Ksh5O9zCFCuglseu97L1rEUbtffusWGd7O5/MZUq
RPkeFa/t1NEUgPY1dgQZ6w/Xka8W014TGzsV5h03CHBAKPlOcx0JHKmucYoW9cxzy0ucYKdwCLFt
YSdm41i3kQ+d5D4k8h5Hi98Z8ROID4i73Xpgtjci5hp9/scOO1yrXLhbTojXeJRfixa/Vi7YrAou
vajDVrHW8hGGcYYdmIC1RqhYjNwEYi7ByOxNUm9K1OTcWtnx8m1ylVaBaA1K/9RSbm1stLWxCB1s
iWxOD9MSPSmK9aRBdR7HgXbFtNNx+QXCqODo86B4jp1zUpcFaNbgw/7cKAtwCPHkDfaLzZS7jEnY
qAMzgnjK8/5Q0GfEbORunY3eDanJhPuDPUoGdeeqICSV5hGZ/wALjuGfiOsky71VPsZTHA81zvZq
VFxY270X4E/xu8lGSC5XNXpXdegpzOYxtrY2brLmVy++tUcBuvTFAETXxfVtEf/IxHvFnRtstloG
V1vZfFQWbvLqUB8H/Z/H22A6+sZuFEga2CwqWM7IZEdTtTGHye/Tdmtay7FyjbuXJH7qkIsESzak
EwdZ9qY4w6fR6o8wL+wvr8V0nwh8i6MeDfwgau4AkL7Zi1C2pFthVOwdswRMrMz8AMt33ar3dj1h
JYothdVNLtMPp8zD0UIYlsouS+nFkJXDQkXUVSP3mixkaGurelcL7UlLBkCn+DE1nvGml1yoQO9H
U1r7nUlO34EWrBAVyZQTsZvwEUuq5v6QOYe4Ne42c2JDx2ZGdh5HxBCcO2cR6zh3V33Lu5GmN2+h
qkkoz3BoAiE5QMcOgIb6TlzsbId0LVeNInsMq6IPtdgLbTffcV2E8OIsz0nBg2PnZAAfCa5Sc7jo
wd8hzEPObi1RtXVuvhZ6fqYAmDXrk0fhbhTJ0fA63kkA4XZWftDA5erVyS2ZGgDt7Dx2SWRDa6VP
/hmX6dadtUCZ7HMzyeDRgWJJ1TEvxncKgRsNEretj3zAC+GnDcORWd4GIBlN475V9T/Leqljh2eS
PfOZa13UQn22jeaV0lS/moz+OWGUqxVoipKCZY8LWsonWE6bSdXYFjvcqS77OQdRv8Tv3ePDbfP2
iBSeK9loiOlhTih5YU2L+12ofdBUr6C/As97K+qOyAucJZ1rPGnXeZipqil+A8PYUXNiMNqN+1mA
aBn2+suozCHi7LobX12cCU8AZWiO+YK24jDuGrRwPML1ubqKkoFggxp2ZbcV8rNE/qwo40mDXDDn
FtWWLdb6F4HQf7OboGRUgUGoii7su6NE9xawa+vYOzVWNnX51/MM52T7aF3vot4N9QlZiYQti8BC
t5svSgl9u5K/jLzfnasdxlknA65P/6Q3n22OttkjT6OqepAis+YNGV+NzJyOcFDSzS6m78Ftfk3T
vQJ+w5poPJ42ucnaOoj15TlPylAU/bp/7KEpcGbpOrqpFpZNiyfCKOKVuCFdqAtAU12ye3gCea5s
WWl5ETYgrnjeinZ6shXtNufZFrL1eRTleVSUfT9Yp5HCmpWm4TJ6G5e329UhYPITT2aUFFUc3AhU
E98zhmWsidHXTaZ2+JiUC/0h5dnKpg8zdpkwTJT0Fy9ZAmvIgqazfcsdoIPoNMuGdbK4u1gxefg/
igIgGP8WIPyuTrVDhNDcVfF2FsuRdNee4smB3u6pZnzVp/KJfzJirruZmZVncvclwTSbMwfw2SnK
4+dKqNu+ESQ7BJkrMiNPFBdvWl1S2nXWi+n49cjqLzpbgczUg917l8VxKQlGgZDG+6CBFHW6oEZT
TZpmr+MhYI+Mxt9QW4EdZ8Fk7wq9OXGSg+cAPehZFL4ozJXTNbOSkLDOngWdv1EifGKJwKOBzEie
xaqrgn4p/aawj/TCD23VnZdm/AEScsvANjd2d0gILVePmGdsXCda8G6EC2nhD+gT1eTMN+s86LR4
61TaOsYk8hb3YFkuN0R2JGZ/qjYcFpmH0rDWAhEj6pMTf9zBYEt17+WvCVNBRzfBotFsDV55XRrL
OnMhmzdcJkzMSaSf3rVDVeBbAtH/nAX/KwcjM43HPyS3tStARyLKJDXqeLl8VMrw3Uuut1DxIHoc
hSqgFjT4ZzJ6XxTFZ7Hoc2EoexnNfkTIIs/nV51b3WSBPEHXDWstynYmTRS7jOWqM6ApiYaQIWWh
ldeMz1Fp+PZMmcrNS2MlsX0L6DaRQw85GawNNhtXh+hhXW6c9FM3F99rbAo76lk+2tummgTSiIKR
m10VZ2FV4f8wnQymOKvgrZ3E3BaLerVy+aAR7hwtJ+9wkwafTnLhVS/fHbzFRVRhUWY3t+ivqfhU
lxy2VMU6A0P+y8uap7w+TwYPV4s4w1KIvyyK35lPj6gepI4M7Uvv+29g7D+apr8Ygu4DCR14Zfyq
Vz2V+1XOvdxMOJoziw0U5eNJatdNuTy5ism0MwVZMYU8JGHszFewFZuYvz4kpOiz5vcxyBLSaKK/
Od58sDTv216QptV6uTudfuT7h89NWJdlahu3/RYxfXylCHLIwwtMi74wPgjBvmvesK4Vm7vvQo+8
C5WWNjNhhcLLntkPCyOjMrZl2mzmvr8MZvbRtfYms0Dnq/nowww4j6Zxt2gZ1GW8EdyEMr38JxvL
5WUj6JLryd7Q83eTOLCZlyGp+x3dgBA+Fi3PZasrzneuequYBAsCLjhGlk14jpHDZUwOMcZ3s3jv
opifirp+S+gBTkC+EeUpRlQEyoxjxdeE28HVzl3/EfWD4RzORuL3488AndCdvZeiKD5Ls9ouwF0c
qaxHhu5MaQIN9RfI6t6KBEFGuhiEBMzlRy0/c/GVwWLEsoPQXTJJwqUd7gP3NCQIP+lm0MOP9miB
3npnHt1YZrOXE0cnFEruKPt8rH9omh4KUk86o51rOCG8mY2RmGGd6iG1i13SGjsANcw8lIeIJkjR
rocx3Q2aw2nEHyVI74KOlF10hIt+macyULrx6Dg6tcKBzSflwziBARIQ0NjONfd0cKNQLfxF03ZW
Dpl6+h+/VX95Gee5W0Ur1e0/5gxpJeGr14OFXvBpQclN6bgtaMS6QicO5Vy5qR6LqPcBJ+9liUiH
x9ZzH9Z6PB7P2UwexotQHw55GfR5+WgHnXtqBArQCf4WPN06cAdLHg2SlMJ9XBKiExy4T7s34Cex
78D7IDT+siRozTkiHi3/anmemhJBHS55bP8UcJoAYB+Uab4DCyPdRMSeUlGsYuvOlPI1gIXSIQim
2pJHFZRga1Nijn56E3JvUR5MIwuy3ggUIoVaG12aVpyVPntpauUQTYlfG9m7Ag6x4DVg4HuUKIcg
c8sXrCwuMs3Kheo2L6afTfNbauqgK/L1aLQk5osLsZaNrdFi02dap3Mampaxjx9EN9DUXEtdQj11
YDfmprWurvMzAXKOPTWQ1EnLFJmUulmaVscMZcqBosO9E7T3seleeNGIdf7JVlIAIZMEOMGMMeLa
VwPI3yNhiY7nUkOdl4YQBTlnJwnGbqIUDXhNZw9IjvEBQ3IrCcxYaXFdJpUgYLkmp5Gs+N0Xa934
wsSljcE3siZxKAmqlY2N3ULGPeN2hjU4trtsBCzm6KHnkSZ7LPlQUJsy60UtT4QHaLjpPyja6zwp
tsLOLgox0L5ZtcknFwvgi/2ZVao8D1Oosm2lhk0mabIJFsxQJGSjCSMTruQBocB9zouC+PmsvOsF
7gvAA5IYpxkw6BBFpFst/nBUkhtHx6tqd4Rkvd/MMIKq6iGsaHC5Ne8wM5xwady6sn0pcm9rq0s4
N+MBGG65mosCsojFT8PlBBrsh5OI2CYhNulmsS4UZ4cHxTk5EfhqlsPYELwAmlNvVLN+MktOJeIW
lzSvdg3vZ17ifWfGN5P6Vi+SHQvhAsicROOIAGm0jdx2r7BnGXSwvTPYigJ4jF7kciwXZIWl2XqR
stGF9QYOkUWoenWK+BorFHnIl92Ulg0w6sc4gpwzhkAIctEpbfeIZ2Ipt32dhqOELYU7ZaEJJB3+
K0GkZWFjAg+A5TKQeAUQjphlOMuHAhrZavoLWzGAG5aY9Y5vW5+DGu/HSb94xbB5bK7RDEinib7G
QiJ7URzoloXCkoFp1aGh/lSuvR+TztcK5doY48m23dUszdvgeUesPJYRVeGcORQXeLfjwFCXXV9B
s6SnMOvRxrFtwSlyY3ODX2vpVVPmwKHqn8wIX62N0lFyVhjUwm3mHw3uCn7wkVoHxq6ccUf6Tdsd
UKs2Vjr7PVNFknAcUwMxovlOtvaQGXz66rUqsnMU03XOc7AsI2s8iBFZlskCo5QFsLN1TvTqlrSP
b2wduHZxIpV8zYCqx+Cd5qq81Nmyq7ia5PHH2BMo17u1zmIZgJ8rlZ7+aObwbQCkVRvRHbsyCqzp
qbcAtCgSB5kXvKh2PNQQZ6tnRqNAyxmtjlnLdok22hLD9NVqL+LpqS6Wg0JdcR6QFW24sQQzVLIg
ol1eCSjtuhRJRWrXCTRV/2gdD+PJYLjOor2NYr7QSxPjssXGv489ZKJZXkomKZo0l0Hf9ZkNIemz
x2kfBhC5Iwp92v4O3KVFo/EEukeP7RB4z0wjY9iQG9aIptXUPMcaFgl2VGSU28hcDsBJNnhQvk4M
ObPfKi1BVeQpn6LdkJCW6x5XOG4Y5ilRC79klohayfP2l/Znx0E8Ng8FjbW+OcT0DlJu0TnDmmaw
v4THsQDH+Yh892FPhEoHBrnEHwVnhQsIK54Lf57M0BrGT5WUluSD2RLX/1dJhBKNwkM5bfXqrrT3
vjp7sbcuKuMUL/GWde6BRe2qaQn3DtP+/xVGC4/TcLNA7jbmPwAmyLz5F0DFvZ603wkidFfqEAI4
Guj8CHoorN09xvCRYtQdGrgbTQCd50P0APIbY870aWxBv/N7Q6/oCjUYa/W3VdvPYrSpliH9omTK
oMn1CyIoOI1Y+VWzAog0KBrNzBii5SuAT7Cti8YKmrS5p2L85ElB8DX6yJ+MwdeHDvKSeIs9/Ue3
54Ow8zPu1Sv+n0soX6BkL3yMCgYIulmN6YSCyqnpFBuKV/yMuwfwhVBgqdHm5SBabDcsCnpZzpQ/
UfF/Mzr9D+uI702DpYHfvLMS+wVR/62fM49Jc9goLVF2yWqNBYWIsCUZ1C4BDJrm9r11sPQNjSnV
vBFT8KvoHIPgajyGn4FJeIGjPuPspxeHdwVE3CFtWZBAtDhUzfRfTdPUMNqPGR+T56t5prAAt8Wc
+HlEeUV7ksSP2gt8225hLyD3OaONYPDMFKg4fz5yb4G/wA4rVBXOUXiTFAChntiOeOMXe4rK5EOy
1Q0DagQubilFWC9L8uENjLSSlaVbCdrXB2EdAdtCcWscNpTW7WgdEWnLd3Z7kIqV9KrLWrr7TNY9
rDW+L1m9OCgd0buI2AugVeI1UUjBMWyyWIHeJgTv0tzGadbv2bQEz5Lr8qVwhNKgVTnzibUJj/df
qwaCP4NqbKH6HkTPfoqaLn+FZptbKMzsJoAau5cjM4wss5fMpraYZV9GD3DXGLyj+ThFmwbFo+P1
wfp5T9KediCzHXYyGvGi8oDo7J5bHqvbcidVNwBafo0KUuxYmk9GkteBGQO7m42R/PvU4TL30XjW
NHXazh2L2erMzZ/qhYuhbasE7GxlM5UT8QeCM561EM5xrfg2Nn2+BbGxans+G4b8iErQEqXxMGiw
FYdkYN1H5z0WSsd3jxetTytKF4i9xGcSk7Y9qPERwmKpRQcX5GmslPu0gQpboZi09dbsGwirrLah
05er7g1BmEyaTiyH3Ck5NHr7CrvxWr1lqLfKaFNXHJ9mCSInstsdHUGecoXLM8ZnxaTppMAuKcI6
kiytGUW3AuqYOqcnaCQBi+w3gy3wd9s9IsBPupRcDJM2oE0oNpOpcHXQuSvKgfSdy/5UZuVoIflv
7fhhDyszUU9l+VBYG49IcPNDKO6gJaWBNxaV22QcntIUEbKwFYKD5Z0NiNcEGSZN8PFtyRIiTK/e
ukvVeCrYV01WRL7M9Yj7X11n3T2pbXnKmuYqRUpTvIdl0U+h7Bh14/TJ0uUR4DmdQELwk3H5j7Tz
2rFby9bzqxycaxNmDobti5VTFSurpBuipJKYc+bT++M+MHoVRSzC7b5Qb/RuaKwZOOacY/whFuNX
CcmZDLoYqGKIEn1HbTt1pXuRQlpuqGtjgCINsas21Du5zzkXhZHaEVeU5qFzog3FAe3o71rOhYj3
k5yjOhxju2CgAJGo1m9JQHPcUjR0BqUw2LLf9UOHg8sGKd0OzAuYVavgIgXreYVPZYhtX2PsZb+z
3goJeOOAlNpnrkaAoVtT6w+KLkmPSRztSO3W1mmVT/Ipmjgoe9CQedTC4t6pedk2KVV1+OI0ZR13
rRU+TP2m1fHqA4StBPvYMWMwYOgKxRHlHlcSGRf61GKVIFXqcmAr+7KPzmKUbQcLfFQC9u8A/RCt
w75zL1pKawSc1N6oSmMTNxjq1N7ZCOtHNJlB7ODnYVDXUUxAzyJMSZTCTFpADuunR1tNTV7ctKTq
hEI5CisRElqFSB0PpAyroGkvCmLPZSFoe4qO/gaQJt0/niirrG9+xsDEEPIx0BAqvxko68ClTSHJ
ZMBVrRGcWGe8qLuf4hA/KkONb1jpiKtCc09yZekwf5SNoSEI4ofNvoW5VyL2mcXFXeWaDxW+I6Ul
0HM0uFEIVH8KUXiuZfWnIbnf81CALQbAUVYUGohgIXJ3Z0Y5wLzkzQ2l+7gU0G2iPBpLH4VY/VZL
RLvkkWQDnPuRCjVUmv4+yJNNoFa7MgZdWCVnpMcOqGyBGxKLO8pBa6SD4M6n8jvVtoPYMjGml5wq
TN8DVP93nRvSI5JLmEx+/WjxyW8qehFbwfHVQ5PV0s5U1O+DBS+WuhWquYGIsgWM0og9csJaAWSP
gjQXRNv2CA63PkWYxYE2VuUzog09oDSp1t7olJrcDIcf/vieHOQY6d2oMGkVpCfgLnc4GJ1LbJDa
KNkHZgJ3gvtTgokqysqUhVCk+dkXHqLXEce5kPaPjYhHLzYeiML1u3oEGQbWPerPPle++IF+Lox7
2GKF2Vxks2g2eovJasqtjwlz10UePTe5CCjKHP/SBvBSm+vjlyiXtjBKbLuZ/1kLaBzqQMCawRxd
TN56vfqZU0tZtwboOdrBtVV9BqGyLspS36lqdYl62ha8pr9FTQIUHvinpydHIKRHkLPmAYlcGqWe
cjFIi13dQm0Z4Y5iAYXGUMud1ZcvkoyIKgfna6IbH6HVPpiJ9asRjWd0i3aGmF4qc/RorX6G+Hii
ZQNrU2sAyFKYXzU+eyaFEZrxyK+Ra1yh+fDSKforZlF3UvnHl2FpeFrzLFcoHCSIqwDl6mB5lAcL
wzXLQ0hSaKMjXOoWg06I2LL+LmTeSwO/E3NxQIyG4QG0jwFiIUSi4CxaUp6qAR+XPAjbDlkv/RQx
N5bu72Gb7LtKpVbW3FcF5gCRro2fZ/+up/2d1JrYjTYUCgYfqxx1m6k4RcIbXA3oPagKNiquAYlJ
D9NvoS4JtC4BzdNd2nEJeABsvNN7ZO2k+EjFdh8lOkldeKwaie4ETMiAbltcHesAB7qWl1iT9yc3
zyRgZNie6iLaymqj0+w2sMhL3frTNLrP3KKKqpVHytQQ/DtQ6EpNFzL1NTx/EMWlIYGSDE3YgBv1
qlaF35lPcwCDhmE1UH9CN8E4iyhMbwBwImaVIaXJLKzxcIOe19btVtARVsZY6ljXCH7VSbkq0gLs
g/vu8lZTBh/Z7jTBJtdKf6q1d28qOpKlGq03Xpo4nOlFSzU4kLaOpGd7EnSFJwD4BOCLo47KMMhb
qYurb4Ipyh9cUtvzgJeo6iAzD+9TT14c1v93qpTaEzZ1wRmwZEOpwOAohzJWnyqv0UEwpRAxc7/6
XYWt+p4Zo15MDdVo1Ua8RiskQzZJz6uuGNJyq2mN+1IUtQauHY6OPrK1WN/Ga+/wHKWyGEPikqTw
jOflMUIyIUebQQxUDqf01EqoRvXhqyj6+0gE8NbllIGNIw2okxvUBQo91jEFfMl77uwOmN4XYfQB
eO/FwGQVVXAK7jEsIiwQ0r6HGuJyTErjtR/Uxl6UhJ+RYuBXn0nbpuleFCsQwd2ghiqpEl8c3aKh
VX8IJlBSJR1rdYmMZc3wgC7Gp2Yaj2bV/OzHfocGCM+UMX2TBh9BpBoLmsZ70NP0HeAxWLsqedGQ
R1jnpZBDAnQEsNT4ruUJ3Fch4MHlQ+EFsBsCmsWNRlD/RG669XKcpMrOuFSlBYx7PC4zWzb7HTD0
g+kiF1ZVVBl1NT9Fuvopyukz3mZvHXSjdY7SqKE2zaORQ4KRYhnHAv03eKxRQRwEoqpRdOi7fsBk
Cn9ZTQJHIvd6uK4SCd3FqvrN5/CgycWTmgoXzi4kIPD6XVHW2FURYhEx5iA+LeNWjV6V2hFwgY71
nZRWxwwdIjgXcUrxrHxJE+GXVfAberkAsoz8ippzNXNT91Qa7iPQgIskyC+qkGFm4+5KTUdNri/u
Okt5jOISgLxncJy7uC0MJiCUtJXIDMk7Ld5h7Uk8eILkRE32BQ7kuR+6jSwq5y7KTqVl1VtJ7919
m4ELCSR6NWAlZBwhotgpLvC/nVUkmbZbg171wIW3mIgF7bmRxJeBeza2LRblUDlDoxsd9E4DCMEF
90O3AnDEJn1xlEITfCL8n6FFOdloKPfmPVh/XwTz1MeIDhS9hvgtLhAbHnvZth5QZqAw84j59IsR
di0SQN62bLs1rqq7AFpWo9O1cNZyKiPpmpwyVTwNYraNZG5u1IbQGAucB1Wlxdu5By8ULlXoPuNN
DtfMp7E16uDDNUuQk8D1HOYlrA91U3TFRjW4XbHTKgqtg9cc0ir+plHcaXvvFHrQuurnmpM/1txN
XyQbyUD+TabGC6Q+EPpNCZHZAZe6ok+EvVjyhOz3cG6s9F1QX/2i2ngeE9KX8smkwVLgQsB8dI+8
pTcilx8MhfZqnG74xDY1qHpln3BbSdEAQ5uJXPiGAcA5w1ORVtVl5A62eEalQ4PmbIYioQPrTKYV
CvQi1n6ZsYYGBfKhPKMsyKCBLN6JNdVfbhyDllNkLmwf3h+Xuq2Uo4XUYPQqxee+Padqf9dL+SFT
naMs/cGTfMvnsMO+ktOfChi6AIaHdjSsFCH+oE22K5GartH08s0XfD72nU6jDWy6EXRvtHkvetNx
8ZG5+Uffg5QSY61uG1fdlLjLBV7zjBLVvd5yqhvqUU1+5Z4K08O5U2vbY2o0HzKtvslxMUuN+Jzl
3k7nFlxl2mNLp9aLgEXomftdT3Hb8fKPOncupgkOVgxQSLTqh3z4qGTzXgIoWwTPnvjW1u4xzDrM
yXi3m2O7Gadbn1dYOZqI4KTNps9ga2VOd0FRbtcAqRO/1253FkpcAdFj8U1zXSfqQzi8os9OZs+J
Vu8tmiYa7TrsQ2S0ygbSNsT2ndQ+iPlvWaaron13MF8q8vibnP0MBO8od+EWeFMnA6zyPoXqKAnD
rugfWoQIxAHDcio5lM12I+zZK3+o8Aok6b1n58mKeody+GNbVGcXJxo3/Q5xd5WkzynaxkaW71xg
RhQKhNZYpwNa1Vpw6cQ7vbyL9e5Hgyuh3iPRYtLKNIWjD7ElM6E2DuIzUL89V9YdUjMoQlLrZbsq
mfYNvmifvgT1zxxcU9Yn3z2MlFR8GBMN3bTqjy+8SIp5tDgG6Ljw3D27IST76E43n3ljryJkahr+
LhRSMf8IDnJjviQdhS+xfsYwEwfv+MjtGwpxdmep0EQ0KrfN7wB08yiB0cjiQZLKTSFFx9KEY1aG
EONdaotI+0uAnTnzKRx5qBeivQ3Dv0LAAWdKs3/D4urgOR6ix/HaEV71aMCSGqJ/8t6hRACFtqDN
qQP4aKH+pHTsvPDDbR9wC3kJUwy44gg2qoMMUPAklXf4YG+zQD8WOmwUK4zoJg5rPaNHMbrCQzYb
RA1JsGGFXzZwUnatBpqb9q4fIBjBm843tGcEKH64I5ferunsOoDV9ARdT8hlWYlsPJKJNId5yUPd
h/3acRNKywIhMeOON/gmrfFNTCmWFoo9Cv01CcKDCndXLYfsg9pdFcrfEi/+lRd6BWAsfDO1fJ9J
dMuoW8DGETWUXuI/ZWU+pCw1Ch97CU8LS9PvZPF31dc7QN/UKVAXCRAiM1zybviA2NQpazi7zD5+
J1uvVKvatpQe+sJ8U81mq+AHGfqD9dD0zr1fZojvCOpnOYhHAduLBlMXXXI3kfdpyOKpgf/VGUDK
4gYR7nKH/SY/xnkoOgQCtGYlRNxxPEAUEkRg1zl0VcCjT38wKmvv0c4b2nQrKf7GpHkVcmGoqAhq
IpeCCgkbjnzEGPIoB75LTcAMqU/nRfJeWOkPCEMUxJ/k3AKGI1q2Fkb35jglcsFbGfAA6IFSDrZG
ACJPAJueqJTQoZTVh1rxHzQs4k0hPteteBzEfCMowWObYKecoLPuBGel7ChzoS6OFyLoSNE8mhII
Fym9b9Pg0cNRPhoQNfeQ6HTLxxCXncii5q2pD6DeL52vnT00y4/xKArThAAe2/6PEiAdPpoD7L2g
wkze4drcpibVfy8D0Q1jOXWeXT98AR2bE7N97iX1LgHDEsn5qQmdC+IIP6Azv5rdyETsEOIudOd3
2XIDTOQgORs1pbAuLVIUOoojRU1wqiW4gAwwbE0nUTTzz9TA2lMYzmT7jYcZPOf5mZurRE2loW1r
XnoQwnUlXERfVrZl4/5JG0AGiWLui8T5dLriFaGzu1RVQT7Kgi3HLneqfOBL8z6MjMZ0POrgGa32
ATkQxOOIgRWRQad8eK8l4gOs3XfDGp4aXB4ADkJ5Nbma8DOtFR6X/P7MP/F0+KhlosTpzyDHi1NM
IYHEvXX0MEoCvx5hcWMCAvKM1xAyyloHI7YtMGFdu0V+nwBjMRD+NNXw08zMDx+RcUpo/q7taYk5
PGEQLrIasB5etgbXsDeC/ncBmKNDQAdDNfAAoeocPEn5KFvlG1oGmKZV3gmpT4ocAtp1lfaNhcdS
sC7e4lo/0Ps69qV6dIGOZB4JEWAxh2ysfUiu8k328Z1VOJThtblr9JF2g4E4O5vXltL8GOEXrqa9
sXbphyi98r3OE/S1azuLs1MxDHRl3OKxi+JnRUD+wKP1acTdzsKhInaHGClKalOZOhzart4aurBL
0LhFqwOL+cZ6dRvZrjIXT1MkwlWz/q6oHRVnzXpRR/RIhuaKrPiPci0+6djK1u6wDVtwlXIGwNrX
NR73SvZT7BJbAycNTJ8qaBx/MIu25/SomRovwOK2wIF/SZ73GxTERU2930gw7B2phiSZ8sg3UQ0U
aBIBu0SMgMZ2V0QXkCrCOjLRMQzEn7qqZ0cTsSrKnGgZUhv+EFV0INAFglqLOXtmJu0KV2Z/BUVP
w8ohJdeaJqxEEb9J65RGDpgorwHLpm5lWf1T1elZHDLAtrp8EnD2atyepVBfGqSPEPdHOK1BHccf
nQ5++Ombm0jVXe7kf4KMAqyEtT1U0tqnAFLBW+J5kSPPmOTyTpfqXz5XfDf379PQfcUT4luuo8Qs
cufFAvddr5iQQgFr7EeVTmXOO4rwbhASNOCfevEPs1VPREPGgz5EUMYhijTpoxrBSuo18AL/+R//
/X//z1/d/3B/pw8YTbhp8h9YTD7gJ1eV/+s/Jf0//yP7r//5+Pm//pOSuSEapqWJOpoHiqXIFv/+
18eTn7jj//u/4VANZjQEutc/xh/+ASPTO/yXkONFjH4j7Lu9fBDPKnsoWS9Elv+ObIk8nTVTVXRT
mkYOeiq7KCJLtvVs7qGD7xGd2rovFKDW/sbYLESTbkdTxK/jrOVGKdOKaNCIszA8YErNgeGxTQLb
7N59zAMK3DVCJEd9Sp4L0c2F6OOvu5rlJA8ttUpc2fb/mI/9H+mSP4Y/rCfhI7xwg99nT81T9ftP
fQiWJnlmeS1J4uWtygZ6NorxNTA9naHWQGLa2bv6aNnxfXOsbEgU7qN6HE6icOqPIKQfpOPtAWsz
470OO87H1XjRe8NadXAkm0so72vwP08K4hq3g8xNqqxS3NEUeCjcXb4GGVBtANvdSLYnPSgVODnj
RSh/9fmzXj8n/vl2MGluA11Hm8ykWQySnOSFZEcYIh2TnXuyMOlc9xtYNtvF7arOTOB1tMkEZoGl
qC3kHBuFovWwQSsjPQpbyCybVF2DKVhjM1vvbg9xbtGuY05SgeEZiAKKtWTzzLSDEHVNanNm8e12
lHGeJgnHklXTVCXZ1DC8nnwKolgoiiMmku0O0UvqYUiMKJEDsdVLj6Xx43aw+Wn8V7AxB13tQ5HH
fGyJqcQt/JfocMZZCxt9KYDyNYBXsT1lNZdsIftuWDgWo/Z+ewhL8zX+gqshJLEA3Q9Gml1xqCHp
nVpAO0tKdvZ45tyO9c/k/7U4BqtiieOf+rhFroKpWFSYA2oSdsIb6Ijj2ZanaLIDEYVZ6aNzcF/p
ge/lnXqoz2G2hUzli6v0cPtXjPvs1o+YfNcxpHK30vgRwZFy747XwVHgGCoXwkjj4v8Vx9R1Rbdo
y/PnZLCCI5RBiliYYpt7dR3xSWfb7IN2PQfQUiaW57KVhrWhpaImYenqJFpV+ZqANqZoI2YFX2qV
7Lxn7is89A79b/cx3Psnf19Thl6BYttjDHEP+It22Anb0TVs9V288CHOjh+fM4gAOq8PY5o/Vdy7
gkSURLvhPlqjTo8oJ94IGTiKASIG+EUnWJcNREZsK/uHMEsutxd67uPRRUuXaAWaKv/9dQEcLxzK
GkMGW87/RCgO1l6/cERIczntOsQ0AUQVXfmSEMgZnED6r4NNvLdIpPWmuB8zd7TWNrdHNXelsq5j
TnKCTry4gFBsmzRuVjVQ5zWKwffFARXEu/YXGOV8RyEu2yoLyWh2sJIiaqom0Rmd3qgi1WxREyhF
W8iPfvmQ0QVs0NVdGN7486efDRuGmyF5VZWmq9bwhHMF3RXtcosP7Vo5Dwcovmt1lR+bffaq3y/E
mxuVIcqKyf1FFk1rTJBXOYlui1nWWGvZ1c551HbK2dv5dwMeWudmS0djFcG2RBlqIRX+fXGSRO7G
ogIZl4aqMVlEEIp1GxgmxxQme97www3fymBkl9zdHt5SnEl6V2l00qvSOegRvbVSYHQ4reKwiRr/
9v8v0jjP1/OIIbSihQZnYfANfQkZ2FU5vPUo5d2O83eiG2dOIaGIIi8zdfJVaxC/LZltY5vGc6bn
Z/yxV/IIdFZ+OYnxQHJf2JF/n5AEBM5uyhaXXEOdDiwwMr4FhUOrOKbGvSJVdH5HtpuEENXS9p9d
L0vUNdUkYwIl/jqLJrTSXhovSNCkNplxMqlNRCXfd14uZMe/9z3Duoo0SV2u5zdN0xPJaxBiU0Sk
PsptnJ5ur9bMeCQNiRVTFblDy+JkPLGYC1YmCqIdJi3Hj/lsgJROVWTARPByt2PNjOhLrMmINMs0
qyjkYA+b6MEJpddS6y6OX2xvh/n7WJG+hJl8uiiMSmadOpxrMFLvFGpIB7Z+sTBxs1FQG7Ask2Sv
ipPzvG9Do3IrQ8QlcAC2oK9kc3d7HLPT9a8I0vTJGgWOY4WMY6CZfPFcPB6o+bqH3OzThTNrdjA0
zZgZ0dSl6ScUtbI0lLh+2WMBInyjrr6QFOYDkBIMPlOOp8maVDz04TWzzWIRJDOEQ89YyALSTBqQ
xmvM/w0x/oSr/CZ0kqVVFSEyemrHbAc+F42dFlvgrbKnDbjGH/K3cUy/wTruHm4v1dLwxqW8ij1w
TgrwLDnyqYPlIY2i9Ol2hNnRaapCglNEEsxku7Wu7rUFDyfbz6OHtPcBNTV3ghfu8YkFfRAPr7fj
zW4+7quSZnAG6v/M9tWISr9E+69TOOW9YhVk8MoVBbC2uLkdZm7idApcEtg2Qzemd/DSqwDzpyZ3
cPW31TjIkcVL+2LMKl/vK5JEz3Dc3DKnxHTriYEo4gMpjlfAeituvfEKuKYNtkcOei/8G9+szpPP
GB9QIkIkXzeCWkuiiTGoaCNUu6kxQXG0T0t5vj1p0uys/SuKNskMgBYyU+kHEWGejf/Rb5GFPZkP
eCbtO4TaHro7dE+3CzFnp/Eq5uSg6BoZ09iBmNqq2TTH/ORucRdcgfq5r+6MhZvsTLWFRbuKNv6a
q+0XwXbIOpFo/ak6hie8FdbDSd9R99h4+4WRzW11i/VSOQN5mpnjv7+KpTidG0SOPnChBRtMyWqN
48w+3MvPdH/RNQJxvw1OwsLxLs9NqGWpEuVPqp+KNkmJJW0G6lfGGFbaVUeoUoCiwCbQ0uAq6P/g
xXAuts0WFVVa3T9A/xpUZB+s42Kxadwuky9EFlVL0ixL566rjtvtagIqRGbyWGICIqsc/FWtITws
GZXy6qVo3lt0Y7eJ5wIqCXyK8kBBTrFO+/f2MsyswpcfMVkF/I3ECO7SYCuJjb8DUt2XJq9Xt4PM
fDgyayxTLzQsFOAmH07Y0SN1C2mwExP5Yjmu7/0BKbjbQWZHwkNf03T2lGxOcgDWeo6MUNzAlf6n
hAeGkrnA9N5vB5l5vXMKaCpJhouook9LNWWcOI4YKr1dn1D3OeT7cbfUG6xiNpgjLyTRmXkjcVIk
MWRJpXw3GVJrwP528RezcwtMaC1y5TGdnwsjmnk4XAeZZjVUuloJAg8+bLthJ27xDwO8766rb5Br
Vv0O1ZQVJrav2O5Er0vpbeYabFCPHK/B5pgLJh+jKZQYt/Z4wCXypW2bPX4zuxZKEoywhd3xz3kz
+dqoxiu8aEWVQ88af8rV19YbGtJ8soaePiYtVSlv/eG1wLqprGHmuGgeKOGzggqRA5thbPB1nXou
Qmnhc5vLsPwMy7TQNpQooctff0btx3Rlke60QXevmj55N9WnLpF2GoUYepjrDEyG6773YDwkTKoW
1nrmOmPwNpS5sMkW2oeTDRVXXgROM+js6II7+xbLJ0rqwQ7t3W1+BHux5Xje+LulVDfzafJqM1Bc
s1RV+2sfJ17eIGmBW5ee3vvt96JGJdD9vjC2hSDTfdz7eu0mkYL35i9cLk/WmQvHHWiVf4pOq9LO
AIjvzYUvdCno5Hg2NK1Po5CROag49cBtav1TC5WldVsKM9k1OTKlahETBsQ+6jXOHnDJI8qWyEYd
0NtaD69JRzlmaXRzN57rhZseloEHLKAXhtYGQj68N5fiE0Ozvb/37pFgR4x4LSxWbOceFF9iTo5F
aP1VmvtiSw8mfaOP5fyp99I30IXBT+8N3YB74615rV6jV+tlYQfNZaOrbaqNq3CVIkKn6/vaZQe1
p/S+sbUD9dgDKmv4U3LJWw/beJNwxbtvFtd3NjItYUriEiXx6bU/Uysv7p2utcVHvAijh3qPnSUW
IGv3QXxAOPep26PUaWtLIx73zSQpmjQcVFOjSclbYDLiAG+7Ilbz1m52yq6yA+CDB1yKN+NQPcxg
su3tKZ7JP1/iTZKwgqO1KndYCOBtAAleEux/RHkEiPFWBmNCk/GGux1y5gz9EnL8SVeLCiBU87yG
Icam9Z5F2oNP6/n/PcS4dLIK4FXlSvc1hNIHfZhmVmO7qbXOvegcSMXCuTGzQUxTMXVVlSnt0cT7
GgJWsqV6EBPsQfU+8PS7oBoM8ka4N6t4oTQ6N2HXoSZncjg4sR5BRLIbJO+s8imrF7qDs2Phxku1
3hSp44wXkqsVcUQza83BaOxSsQ5O3q21oPyhqDivFt3CbX9uv41XQh1iganDRvkaymsTDMYTiZWJ
VgGwsdYznwVQ8m1lHj0HbNrtjfB3OFkcH+7/VQ0xp1VKN+oKN7N0zApE5b7u+yPKbxezgDZfAfYM
NHXhXBg/z6+fryxCgwBGIok8oMTJvbptHCNghltb8oFyVwBkIIOlGk4eSLrdHtpcKMpUkkw5RzYN
cfz314vWqplr9Xprq5BQBaRYar3a8vZfCCP9fRuVJUqiIsVRRAIMefK56j0CxlQSOcX1DNGRoQDE
Aru0Ru4BtxrJ3LWCZMCjNo1UeMo10XqvCudDyJzj4OOTgH5SIXl7uLwpGgHYk7eHMGz7HPEHvFW7
xkPhBrnd4vH27Mw8C2RJZhVEDf0Yka7a1+kxihxSKHqYttLh/3qSt8HOVVfGVgsRRNtyrdsv3an+
/kxlSVF0DRU5VVEtbXLzqOBYyHVNRK/wrXOOmMLRVYOFtLMUZJJ2gKdHPpL8rS04FfrdhdasxTZZ
SJ9/5wNZpmehs7foaxniJB+Iaax7ShfU1KdRD+hC3CMiDZwsRoUvehgpCx/pTKNQlilZKpol0uJB
lPXrWtGbg1WNVKONRH12aS7GITyp7VrItrBQVulRBOt/wEJ7Kz7d3iUzs3kdeAqGKtQI0ygz5Dal
/naxIHRo8N+OMPf5fAkx2RU51tuhD5nE9o46bdcWUtCLtROeinNyaHflRdoib3GOIfJD2V26gY8n
wyQdMbM6OYlWqCFNb4ut3xQgM1K+3Q0iyutkl/+2tuVmvKAmj//O41HmPxYoOuq8oi5PUlIUa5DM
BBOpeOsbxhRYBdfqxWkWcuxMQqIJavJly+R1bTooretFRerEBoM0VL8DaxtQL8UM+yxqh5p+lyv9
ur2GM5lWBq9iaJRL+AdzmtTjvoakIIPAH00NEHr/46U6hiiquL8daG47Xgea7hUxbXO/VRu7j37J
/bfKfLv9988lRV6aY2lL1EVGM374V2dGkyRFlwrci9p1sxk28RYx9E120PbswsVSwvjVTjffdbDJ
wWEARc5Mz+HasgNwsK8AzHgH8bBUsZiBNsjUs01KWeZ4UE378FLmp1Is1jVx2m36NEIbnA05n5Ls
CErL7WS9BGKZW6jrkJMsLAWq2KKZXdui/AMpceSwF/b44qDGL/tqpcJSAB/WNbUNYVfdVxftEL/y
Dti5L/Wm3aAUtxI2S0XBubR/Papx1FcxMyFBECIEUx0Oxzr6hW/Vqu0eLHxGb2/DpdmbpAk3jLoe
J47adqufXSFTflyqLc2liOuRTPY51izeYNSsj4eVggMjKoGxDG+tHFDEEtRtKSy1w+WlyZvs9hYt
WsoshFT38Mv1vfGsI0m7BseOnYV4h2YR77hmbeyFfQsOIN4pp/Ci7RHNH2jJoae4uT3Jc0nregom
Z7igd4EpR/wexeLF3j+6uC+hqXM7yD/Fsek3fh1lcnJLTVEYzUAUBOaetEu+5pV8Mr8bW9lW39GQ
ATd5/LVHFG0vHjGdW41II2sj3yG/vkFUzNx2Nm68yGfe/l1zqYcXNPUtsPeSNe2mVWnSo6jxz2K4
h5IWRrtTd8U+WBj+7Eb+VxhjcjD0ABHiSKlqO0HroESZ0Q2XrrFLISZHQpnBTO/giNAcga61prpt
7jC93Cpr8ywenDWmJ4s1ydmtczWsSXaLaq0sDIOY4R/1MaMiqWwiUirGz9IqefuvguQiCHGcq792
0lXQScJzBDWIlZglC47OXjs0h2KL2fKq2NeH23tj9hC82hzGOOVXac6HLOrCnxjPC1jWtMd5yFDW
GXOqu1g8W5rLSa4Tah0IRsBcWtqTV8PT/+yEz4UBzU6drtE+1sH//PUSLDI1HLoirG3TbE6Wk31q
Uv67p/G60jX/m2pBSQ9Q5467+EXw481C9NkdehV9kms1WcQnHf66DU5VphAKKfisH4W3Pt/ER7hm
q+QVN+zbQZdiTpJtWTbI3WuMWFdwgoGyIEHNvB1iZuF4xau6bILOVuXpXdapJT+p3aiwITVt29B8
YBpPktD9vB1m5tigaaXQcNGoiICX+roZVb9DxQ3AuZ03+R+kBZ5Np3iF2b0VELT9N4ZEg4xeK3p7
XAAnyRpDgshsEdiwpdizE1TSYVNCss0/bg9Jmsm+uqlQagANBKLVmKxOHTruIBZlZot7oG57C5lV
7mQYReibcqOvpLVzhld3h2KAvUxwmVk3HgUW0B3wOyOT5+uEer1r4Vvi1fRwcQiuqzNiJmelFo+3
Bzmzbl/CjDv0Kok4UiJZQeHyXefe2TK6RwSKVp0HOlmJXm+HmtnsX0JNUogYlp6hOz6ZUfPWhvqe
DEuHzEwC+RJh8gkHveemqhfVdh4rd5KL1WmOtfsQbi2xxdaogEkmQjYezGcePgubcqajgRwGb0WT
OruGxfXkCwj81FFaVPht9VE9RQ/5vX8Ot94uOUj78EXTV9VduVBDmWlofA0pf1081VBz09Gcysbw
/NhcJGgl4Qns7jbbCnfdVrwgbXioD8Xu9kLObs2rkU62Zm8mUa3KLKTjItT4ZAnYwTr5QmocP67J
OfplOicbU+gF7BML9n+BigH6Cbva8fd60e31CpVma6k8uDSmyebkzYCFV8rqdbH2IpbGKfW9Q58s
keSWRjXZoVXYScixEKbXcPTpmy3mj8d8yHc9hGrZahYmcX5U5Mmx1Q94aZLBAs1PSr65ilPbB8L2
mflvUrSQJmdjjKwL7qgyf05i1J1gJRpsODvIH+tR9REZ+BLlrdt7bi4Zw2ikmjdCWtS/Lge9IpZp
Hunj59VthgvCUydpp27RnAKrLu2HYhXdewd3nT5nd0s4/LnCHjXjkd0I+ceQpvfwsUSN8ggeqMWm
X3eXdq8cRiYNut/7doOhxNo71QdtITXP5curoNNbeS2VvtsIHYK7lKi1/JfnLyBeZ+d05InqgPBl
gPGTTa87lLzDuK1s/W74RZ3ygnLvRbxL7zpz53x635zn7q15yh77Q3CnDgsrOjc8OhoqfVFd+buw
LRlKq/paUtlelK3L+HvvLnSDZhARsnEVYdq3z2X8FBsDxWJ4Gxtk6076kYncgzq7WyzejKl2mq6u
Y02yf5QlqqOgWUV5FFefVWbHa2vd7qRtcnIXCxyzif862iTxiyLgFmTqKhAJEc8M94xizdZ8MC/e
n3LTb5rH7Idr14elrr08ZvbpKOmrURgF8Us7cvKti1LpwLGNiLvT90i9bYHV3RkHxDiwN9oKb8Jd
fQkOwSHcWRv3J0YLGy6C69uZYCbfcMO06Ieyulw2J7e/welRIoVrbJsVijzmS+k+qH62sDlngyjA
vXRuzJQaJ1+G2wOMoJte2oH4YDYlLhf7mPrHvzGSqyCTwyBUqiGnV1jaBnDcHhWn3PlJh2whyj83
/MmiUVSEP2RAUtP/4m9YuB67vtKWY1dC35snfd3epU/DUToI9+om+TOsR9aNt6U7wnX2rd8NWx47
j/TMF06jmS/+yw+Z7FpXjfCWaPkhkvHkd8+OutDukceP7O+RQnqwaF4x3sn27PMhFXWs9HgRZ0c8
Me32zwhoKffBDiGZg7F3vzf3ygnzQPCf1maJ5zhX7GSA/4o/qVWZagMtHA0iPg/D1k/NMX4MVT4M
ZZ9ftJOGbvcq2qtPt3fRXBb/EnXyQeRSipwplox2cumwI15T4/g+HHAjWrXkAuMt2Yrn4A6xrcfl
TDTznSDCynTrEuirv16XgWE5alPrhS1gv6eiii0hXzSg0b0wxplCKN1hsNa6JXPnnTZvoZnEjeX3
Ob461T7Oh7ULmA7rOUQi3LWBn+yAQJJrnQUN6BJatH30px3knft/SPvO3thtrttfJEASVb+qTbFH
424ffxHsU9R716+/iw7umxmOMHx8kgAJkABnDylyc5e11wLPndgFtlJWjwW0nLkR+OXvImjK0zE2
tEplnYUaa4O5QBdDLY/Qr8YUOehnoIXU2iVGEpMXKN+8QZfRnbf9a/0p3XH2hF6X89MO2ybB+AUc
IbpVTBge4nUj0E8tUalVvdStIRQINNHoSK64VRMXkoccg5fe/9wgvd8nuWKrAyICBcnyqwun2ZDM
ghQZHjmIZTvRvb5Tf103SP3f5QJ1GS0eVZKIxtirJrCYBw3sRU0Nxq70fgx/YQLoPeV64pWbS8Gb
eNZwkuloAXOHKgn1i9YIquO80Wund8MteDBpuTfeBdssd5YXDS2fmlfCW9lRGRBZ9BiBzJIukvxe
WUgbCHKJPhYUw7Gj0w3IwOzWAaeaFx6V749ekjN7zI5KiQQFvISUR/VY+ooNnnAPyuTAxAPZAWBW
7GTcAYq1rT2zyTylQT1XgUS+1ji6zS/owIMZxFXv06doq9w2m8AdX3l9rZWAnS4U3WIZOQM4SZhw
DPDCsqhysTxCGGt0jX3xozuSm/QZM9CbcgdWtNBCS+pY8zLy1Q8KLjeUbSimig2Q8k7suqyG+Obg
6T91jyIaVRdio7iU3abYcEcd6AdjroiMCwKEDiaEFYMFjacqVDehjkjt4dC2FsDHoLHoPfCNUXBI
jgiMG+rSu3BhE3M3lOeFYMKAuStoGHZQFynLY7sXIivbQTnQyt10D6a/HVQn1UO6Ez3K+lLZBJqF
r9edwuWLgy8LRDdmjJA2gOMGv+7ECcV9kBVqoxXHBmKtyXFu7juZ9xVXvPqZDeaaZK0uJkYIG2pk
EbSEAHjwAVBRbyCB5s9H47F7mT7Ao5t7sRd9GyRHCE4sXlXNwN+sJ9LraYE+vFwcZ0m3O0gW1dBf
ur6FK4kRIZgN1vEP7KSmMnFSA4L+rs3KAi9HuDVfA2eAC0i2BQIE7k1ceaUwngHsEmgSJElhhyfw
No/yCCwmalTyn3Qb7vFEvUF3yQ5tqHI/cVa2cv8IuugqpUAA2wV7OoxBiWTclRwwdG0T3dExCmh+
2xAhsOtfqce9CytP1Jk95qR089TnUKvL0dZCt9SMnBQEF8tWu2s9HVzrFqRbS0fe/s0AhwK8HPpM
GjAkeEGY3CGbsjEpdRmVnaXK7UIKsy3kzqqH6/t56V5gBbdNNsBBgLyPftyTy6aPSNKNaIBum1xA
nmGpouGpJFEWcx7Cy21UcEg0A3QaBAvSGTt1nZhpoZL2CAUHzQW5oK+F/Z40yiGZe4Vz/OnpPvdf
4KeiSEAUBxC6sjGb2Qap1mhxexwpq94kFA8QW9i2Y/xKIMlkqr3z7U1EqohJbFSHkVCyN6A0MQgi
dLAHpuuDGAmv2rhwlnTpsCjlFgYUKbwRu0j//8l3KvVZD9DpbI6lFjoywqbdBP1TK9eVTRblYFLs
IdShtDnHUa4kXBibp39JqCIZCvv8KGExjQWpIjw/yV3vGu+hH92R255q7wGRo+2Ux3yXPhUP6Y/a
GxBRebxqwEr2c/4TmIsQBU2Q1wF+wrwfbns3tUIoS7jQjLxpN6EbH8SdAt7dXeZCBNHjdnsvvdu5
dcaTmqkUa7UG66NNgWmShf6Qo7o6ZlFjj1uGvLyOsGbKBMNuqLYCWH/+mTMyKFVglBHKkMZmcTQo
F1vdMXQ1R91AzL3CgM1f+O9zm4yH06Khn0sCmxRqVT70m+GLMAh0DIA+fB+5Q40BoUZwO9FxZcI2
tAoTQ8mb6NibPtChVi6TOw0jY/JQcZ7Zr8nAcy8Aj4ZnQlY1UJ+YbNm6xruY6hP9cnsIMW+qXYqZ
DKi0ebTzKzx0oE5+j16CnzOYXCvrcbYC97tu4fwHMHdWm2qxJvTgdm1lyVVlhSqnHrJSJjw3wURq
c9mRMKTXE6qDm+aphswHsJOBE9vlrTh7E0L+fRxZwQOv0nMZpFHDGtDjGpinEKadH9R+hmx1luPQ
KDrUeEhpl9oDpXu8voMrUf65Gebuh4Y5qkKD9Sl468Mbdat+xve6rx7ynQZdFy/HeC1IwnnEK+t2
QXCIsRbMuItsszvsoWKdtyF1eyIqTKP/hRcC+kJ7q1wa+6ZOeuTGGmu33zyxyjyScVSF0jJHEfgV
w20H1WgIPnmQQaIAQdFJvWjeo4T3fSYE7PGJVcbnYGpQMHMFa62H8TYQBS/lzYl+zUpcXMUTE4yL
UZU0ROgSRwiigo34nG6Xm3ofu9UrBQgJe9nr3Pip3UEtyeu35ba5BQr4lVu8W3PloA2TaWCAARLW
uebQq1AaMQWi4FZ2D+AI8uINFIUcv9rwOjur1wNBKri6kL1dkCRUTQndlhmm9MW0zAayBfMviEjz
rsfqiv41wzaQIFVVVM2SROBDK3a6F+8VRzuidPZFyMl7iDlr0hnXXUBdZJSh/HAczH1bukX6VvGY
oy4TTxzFk/UwF2CECno1NjChoIpNgbgUDSdveWi4lYFe+iIgUiMKMiQciHPv1WHcewxBi45ejnk0
32hbfdoW0DrwzE3mKosTPV93ZCs3GzRHoqKDNhX/Zqd7IkEUJSNuwmMogBpOiOxqfrpuYQUshgBN
gkdGuRDZGIv9DpUuGUA0HmKgx/QzPbaaCrRKQ18+pvkCKqcYGi+fKpQhBnHwS5Eql5qcaHHlhID7
F9PBWAyGlFnejgkb0E9VgmFDyPOV0PnF7Jk1c2t5l+E9VopGNIo+KOXJBuNNZBCVzjlkWaG/jkHA
KrFV9ahL6AIskDwWeVxVK+UtmNMlVA8NGXVgNgQ2666J9QB3+Z8IMHfBXl5uNKd3wrt/+ipjZ/1F
3YeOBAFoQqlQEPEzXrnPBjlrRFXwAadsXXGxIZSWQK7IFt5Blj7lDnLPZpM9Q6Ls+kG6vIMwDHso
dYNWCJXS87sRlKrYxWYv+Fp+k1ctaAWjfWwsu9CYIQ4JMtoSSgyaypm2+6JGOn8ioM+G6gFgBmgD
yOwNqcROVoeoFvwc2jhLNz7V1Uckj565CBskJg70HBwjVZ0x5hHArC0YCSmwc5SwDgx55wvOCx1c
UIsGJcpl3iKLtWXw3irCe2EaTgz9FDIRyANn3vVtvkzosLuSSPNUEe0sdpKogkxD0gql4Avy4oAY
F4Ka4a3UhrswzhyMT0KWpnWvm7y8N4iFMSWFTBJ9VeWL7/Ikh4zSeA6TNG2Okqg7wgRR6aXbAz24
GZJuEzS89/Yy5Yc5tE6QgWO0EWn/+b6OhgK1zyhujlme7eIws4sYGUY0uBCH3V5f2aXjgSmkTbgt
Ih0yZJ4muZzCSO7G+jgIXtLfqEbgjJgz/LYRoBgADyEo/Or4i1mPmIRdnAwVeOQgayTIDikCL0xa
jpnLpwL3XQTPA3aN4i2Zi7+YTWdqWVFB1yd3iRZChKq7//5KcNlwFMC6hjUxWUOXtOChz0MIM0lv
I7S9BOlJa2sO9mTlm+CyAL0JiKMKKCezDmmpoQiWKuWxIlBlgwhGASr7aOJkQCvXCN8DJFuEMp2g
rHr+UUwtaotIHMrjPBp7Ebp/PYgwYggnzAX0yPM/FTS2r2/eSm5giKCrwz+A3aET8IzJOghzPYC/
QEvnDRrr+k3sDtvik9wDDWKTF5BFgBf+gRd+rXjIc7t0w0+uL2mNWjKEIPAzEyoBmBXpwfkWLG8g
QrlrxRLSgtLdouuePHJ88+WXpIZxvQAvIJflLYhFlAICm8AXIRaVyz2mYDtLEXjk4CtRGezQSVh0
m/EUsEDmMFA7iNyqgV8pzWSJnWpYWQx8zSQ7ami4Rgzm/lHaCbK5DaveHgPTq/McnNcdp3SwumAc
XgQxSBPQZjrf6Vkx4nEJlsCX5r61oKsA6FmXfGYBSDquH6ZLH4kln1hiAl4idBFkTqTAr8vgrVmK
myIC/ZBQYAwZ/DJ/Ywtz0ZhfxbAsm/4IU1/IfTAFfgO2uwRPqbncC+RJh1TpdUOXHgyLUnE9JES6
IphFz7dvkPPCXCBL4ccz6EzaBZk6BsA513DtGwGNgBoSOGbxkDJhypS1uThqQ+AbrbSN5vIwL7dF
W/1HK8xJWOIlQoUAVtJchgarMm/FWlftTMn+4o6dLoc5CAaA6KibtYEPdSgnGKBcBzMVtIKvfxq6
9edRFh4wyo4LugkaXTJvcqFrEI4QYKY1u9emzO2oygtoBIYmiFeDHwSMCtcNrn6mE4PMWRgndZLG
hBosQ9kR822yGOA4qKeS8xCs5D/0bTYNESRF6AzpzNLCyQB5n5EGfj4SL6lBwwQ5IGBDwk0YqvdV
nDwUparbYxfvqmXaybW2L5Lh24EIfgSYmfDsoYiL4eLzo1+rWYiORI5TOWlOWTYhVMQgwBYrHGjI
6rYidMSUL+1yGOTczjTqzVwGIfyGKPyOW+2JKNlTLKj/0QyznEqVBQi/wkxPKqSQvtLdD1Dk/osj
crIWutaTd01OMeqT9xHWkk8PKQQ+xkw4tIQXvq15JSSNKD+rinJJmGr2TdznkmD6ZXhvZB+S8Of6
MlbfZ+AIAVxEzxWXjDnqdZqZZinFiAvMYguVAT/EpDdJi9jK+qS0lQWCmpEItppmMeyyAx/29R+w
diZO7dNQ6WQfl1QQK2PBx1KkHwnG/Eb5dam/31qjjcJ/F8mEjnncILheEpyIbnwTJhklyhk8Um19
o2gY024n5/qiLuO7M3ss7wEIF5PSGLLAL0ylsloAyJBC5I4+Ly+J2TtQ9H5VpjL9b1tJGLdvhiF4
uQp6vYrSFgyAz8f3qO3d62vjfLCvkdWTD4bZJ6Eqe5zIWn5KoG8Yj4+ES+O75vFVZEQUTAx8u8a8
k3UtdIAiGKCmhIynTqBzNpESCafwLLSQJu2WqeW4/LWLBrIDVKJQLQGGl7nPKcAVao+EwG/MZyn/
tfC4VFePxMmfzzj6NIrMEkqqdNsKZ1KjTSYD9ONH47ECNnAEV/D1z8RbD3OvhUiTOnHBesQpvomE
FhicRfq4boP+ZvZdPt0z9u6CaqhdKtggkFxLdLCKyttAfZ4Wsr1uaHUxX88/MEWIAun/Pz1z+VTL
k6CbPjgP7o0wvYPqF2ctPBPM95cXU5CQjZm+Uv/sMZKfBS//bQ3MAcjGom2bBpslNAdVu5ei39f/
/JWuGpzOySYxX3zpjSEY0UPw8z/avfhSeeRzEq3slSrWQjNBvq323bPgmE88EabVrcNAIjhmkQBd
oCTKZpQxRK2a/qQ126TTD820/EWgCca2/zPBRA5pDgxv3Cq4nSBOWyAlYNa/2/77cYOEShryRUzS
KCjnnZ+yrJ9GUcsMww/kEqDcpVIcqBYYTtbH3bdrzqh1U/5PJP8iJAOY9YBS2TTrjBggh+xtKW89
yHWjC8rlKl+5oRLqjKaO7wI0HmunGACDNrTe8MMXOmpS3qcYikB/x6UjIPkjlSYB7w/H9axgH4Cr
OrHKXNem7CJBhk6wr2ziLbgMRcvMrSQ7pM+JYeXP4YbsJbf0snuUoMlw36obHqJ0RQXn/Ccw17mb
IeAny/gJwSHYyO/KfvxjPk7OdAuiQU96aA/GHSSED+EdRSUjbw2swKO0PR0kcAoudRW1xjhK8PdT
Bmboz2BugzlZbZ8Irag1hl9EzV1fkY02IvQIVY6bRDNo1RDq/ipaDPgGjEcOVZT9A/q98TO6ep8G
RZ+6lQTm6WOYThCrVlXoxfRySMT9OCzaoZqFLEMqlfRkn02mnnnNJA35Y61Hsob/XoTasc2h3VP0
mprfChhnhgB7B+SQo2dR1G/DHoz7VjODUMXBL4LowmyCLdgC8Zygua0xSF1mpaI2d7dxqovBpsiG
vrIFIVZme5yExiuUGsqrRQcZCk+Sk1Fxk8owek8zMkhC5YMetTYIRprwPiuVVsLDCUH3TmwLMCvn
A4mIE+iQn4OKvCGEf9QE9Yhm1op820pZCbYDPYSgckOGpNyOat6S2wQ9oNprK0kYfxqZ3kArtysG
4a401Cz3lIqo+aFqwgUjREqrTZCmDxUJwqqFpG7DIe4zG7D3UXaFStYgyjlV7Y+6lCMoM4iTMNsA
UMradsz72fSqXE1/xNEoujMZ688pqQPJ7oxemTx5CvUBoKg6TDaVkc7pVhqzQYREd9OAn14VZPmu
A4poo2lxoT9qQhj8rmalD7ca/vOykRDsPcpyKEqHvOly0xvyCdP0aSU2HuREhuDGyBMNHD1dBIFc
JYD2+yE3i1S2TK0oyy0EsqFlJ6BqM9wX5RCh0j2rGENeQtHMKmdB7gOl+qHISvlFnptEsrNcJL2d
dFU52F0bKMvDpBRL6SoVGP+cRU30YQM1cQVzLBnRIZcD7ksA/pV4bkrXRB6jeyLJsmWPPphQOQ3k
OVEra80mssZMSWevmrOlBetzq9N0So8z3yzRyLFSFWSQOwGB0udoJtVgI/XKeqtLF2G0q8acBvwq
ucY3XepKcaU5xB8cxJCN3s6Y1zX3CXC7i1OPYVLuy2iu25tiKKDzOqahrDpq1BgYgun1Bj7SbME5
DUEqY7CgAKPMrqrnTeOrQZlKdtSUybQZMC/0AG78Tn4S4yZGs1CfBhFy8pmUT5kllGqd7mrwNoxu
gROOwkEE0qt9gZ6csMGnGvrNshRKfqtJffSZG5Vs3rVDS8qPKGxizU4Ko6ld9Dzqwpshe95s8w6Z
F3otQS5bgwiydE9Kpxatc6gqh7bWNN07Jsb6EZM8TY4504KA4znLZbFxIVEbQhS6jJLGTUZUKzeS
FBSxW05FIm9ySBZktmyE2eglEnzD3VK2GbkLDD12SAZlb6WYx+Vu6EnW37dBJJa7RDGaP3hVEMdG
C3bTa+NE1p0o1mKemscKkA/c6VSzAexTSAdYDmsSKmastanhC9vJ0/7IrnQDfEm9aW3wztiUx7mF
eKjYueWT7CRutkl5QLMV1332C5ioKgvB5Z9WoeHX0MLA6YZkdOgqarO5Hr3xzDCOW4plNSp1LFSF
CHtXmJYEgVwx49HRrtAonW8okwkTUGaKvULtWOK+/Qhv2oNp3Au2dhsfGpdg3KIGkY95F/9JbNPJ
3OVjODSH+LHdlu71Fa88VZSZHPJeEL9Ce49J8YbZ7NpJSAy/CQvzpQ2L5bfSL7zy/KoVDOkYgO9J
0Ipiom41qqCSMQa6n+jifomLRzh2Tti41lpB2QwM/KjgAebKwq6Ql2SRDjUgHw3YTf1S+q1d24aT
C4BAwQ9ZiTXUoBPjgdlWlwZ0MsakKaU8C52Y614NSK/pvindCSJEvUZeHXlFOoKCB/41wVQU8Nyo
eNFhQnsf3iTQYSvPwms5Wcad5lD6mfap/aV4+p5CCkqn2tQ3vHbs2r04/QVM5LSg6lvrA36BgTZ3
IWkfXTbdLSDpvX4Yv8pcTIR2tlImICfqgtYbOB7RHhPt7km2dSu/MdzkHbOJNhDE+9E3SoxqAzzs
QJpkY7whrCmfopv6yJ9e5H1Z+v9P0t14mWf4dPwY0Mk4o/wCHI51fb08C3TbTyz0khx1eoptDYyb
ZEC9t6p5SQDvyzE3DwxCKRFnmCjd4a3FpJFXeVHtdjfiLzF02l2xL02MY/NuBXWUlx8SKBADjg7k
ZIzZELdRLjode2dWmDMNwfIz5JARFcPtWOkvY1CChqofvOv7Sf/UC6uo0uIxQHR3QYitNosgQtlE
90P1rdA3HSVvlw79woO5rG4qnBngnRAzUFgImFHpg1Bi7tLXJ+LUfXonxOM2EiL3L5YDKBSg86g9
Y4L2/HgooyBXDVngNRe/zn725p+gfMuyz+tWVjBKcC8nZphTKABh2SHn1v1oh97RmFnLbbqPD/lb
8iF7VDK6Qk+aNwu3ekBOjDIHBGnN0E4N1qZo80aazc0yyFAj1RHat4mljNmPNph4bIE0SmDPB6oj
aMuiI40yPvO8L5o+ZOmEG63o5WdqDrdkNF+7uH7K1WIvV/3L9Z1dNUeQ74MUAWNbLFQibzShDrNO
94U8gA4VKd5DaX7Xe21LevNeVniTW2vHEjik/2/PZN/yIAX+g9qDCPKdGIBvEMqdj2qScNa1agcj
jFTGC/zfLBYoT8JFHmVoL/ZhD7ELcyZuU2q6rRgpj8xrxUOiaAKGe7SrMPPG3jTZ6IypN0zNN2PB
Kso/evV9ohHk6RqAo4AaQReRrTgjTxoVkhuaT8CkNcztTipyzj1eXcSJCeasFwkJpyZWNR9HDnkJ
dG1GXv9m7RJjyAZDnhCz+QLBnvsKNcCIETqxqv8PB3Jtt8/5xnAal5ZTZCtxi2eZMy+8tiyQjyHw
QUuH4o3OTcqBYBRVT1R/AGW6FZVVdQskZMY5bCuOgk6xAf6pYlQA/zq3Uvf12OvGqPpZk3+27fQD
KI/XMMgeIzN9RsHgkGPwifNqrhxwEPpgx8AeDLfLsqpjYp/0SLZVv4o/jPhO6h+GhBOurm4e5AGg
sIQhCBQ8z5cVL2Ej1VWr+kTsIfKhoeWb1C2PJmvVioFJUcojDZo45hPNlWSUeiRiIVnQgUBE+INh
6/RvdgvThtATA8kfINHnSxmTUBpz1ML8XDReg2C6ycXkkGTd93MziHhRjDCm86ihczNamWRNEuaK
L7R7JYZIS5o5cTpyQrK1T39qhVkMFEEWkhSwAo0Qc/hTNS8aF4NMd515hnQ4G41+EKTTLPwkisR2
iAFv8xPoniMMAoAiwaOgagIeJI33edZ6y2fmmI1LoqRfFjlU/HLZKeOhVqPjMj0Y2e0yH7L6GRds
2+c8KrPVfTxZI7OP9TIVtVpFit8mO2W6X+rPWOHJ16zYgPOREBkZhIo9MtmCpKSplvat7AdlaOU4
28qLXn67IQXhOJpRQtsN1H3srNJcRME45xFlfht3ejDdSZDl+26Y8MWYRCdpgRIHoPf8YItxJ6e1
PjbHOa38UZ6OZhs/JWpyG0TxS1QH329Q4/AB6IKmLpB52MBze2WmGSM6kc1R7QFC7VCGssSQ6G6F
QR/v+tIuTzr42GRIK4CARCQXQHQhS1uDBH1zNFLosauhvolIjYWp+WcZik/XjV1isSk7B+1Vo+6O
7iRTVDHUes6gmVofK3CZls0vA6TiYljdCtHgZDFeRLNxUJ/8tsOgW6hooCqDTSCIznezDhKxHpu6
OSJfjF+WSdQfwjT4UYiTxPGzKyglmMKL9I/ONshNz01JZtBlIsTmMbDX7YRPqFBDKc+8p3TzUDng
WFv7dKfGmFNCOiiqldSYPic+EuEDlObtoDZaa4y/j5kETwRqN5iXw2T+RR8O088K6UoZSbxSOGH+
E+TlNpF5rF0rMRLM/DMRD+ZUoL7P92+Ueh3jjnUNTVNoKLZWJzs6xvEHCw2ZexGgUNmi/NnT99+U
c7t0q0/S/ERuEzmpYbdElZoIP/AogM73+frpX6l/nVuh2ciJlVwKpLCMYWU5jhC+lbambnU3fWKp
UBUVUUSsMPExjBav7/zVvTx/zs4NM6FMbdRxIy4wTENP1cu8EIImLcbyQPkOXmvenPNlTHNujrnm
WoVeRR9U9ZHOKYV9bc3NI2crL2POMxMscIhitEYNnQyMkg2y0z2NmxpMdotuGbedK3uy09w3z8mz
9JuvuXBhGvBXKCspgNoiu7q446mEkUqRJOUxqOJtog27RgO3vtG5gVLb5YDuVs3jpr14RgE7hFdB
CgQPjWES5uAsShtJcgkYvBgeivC9UUur6jkIy8spTsYIc0gyqWn7Pgf1DeRvS5BguflLh0nKrrCG
x9rObelhoaOcIM7Xd4kVBAfJxs4fxhtuW5xGBWfHlfklzPkpNALeX0rC07rRXetPu9RdXtPNZE8u
SFvEm29TtpzZI2y0F2LGutdT2MvUxjLlexJ/f9KZmqDEJhj8B3aKDYSWug1GCEGACus2AeGOYkMi
5jcaa+kmuB0aS/aCG0W06k+ecuHlmPyXYSQwlJUGZTfmkQAzhzChLwOCM6d+SX4RR7oJt/XH4hQe
BmSh7llpGLSetzlm3RxK5sS5qKtHFyMiKPdRCkN2TiTWp6wDXQ3ofqB4AV3l3u/foT2UfNkepIP6
JcTAK25eejy67BOzzJtPwoBIcWkWGAEVbdnWbPMzuDPtyTas8amDfU7qQ28ge2QRelJIHK1sslOE
cp5HcWbMxXHRA4CuCiQ/OXnsx1lyAxJskjTj1hNofM6apAZpLiTSIZzz16TsULMNFnxZ81ECCDUB
3dlwU7nVS/mL/I75tFErfg9MbhhuRVihaxcQmRxsK+AjhsaXspldIBkKa/kMOid4knwgKFHDyJ1k
P7/2ryYI1k3n+jm6eFLwPU+NM9+zLMpFyruhOBZ4vGK4+YQXAqxaoBRclOSFjnafb6cWKwsamDV4
mxTtthhSx4QLvL6ItVMJLCb+fODHITvIxvVqqqvjYpIclFT9Cw1sNGjQtreLS0e6/wfBVHq5mSOC
hAjT8GgdQn6QTchbI0q00ZByzLaKdrrNjlSNSN+AamjDo8K7CEYNzBugJAPSNJCbQLDtfPv0ahJi
cPXmx8YQ/KrahL8I0CuTHnAu2iVmCoag6oXnH8ce0lH08TgJouKU1ALoTPJj+KHsMbG0eCCmOsx2
CmqTyPkJCu7GsOud9KGA3J/X5L4kiWesM+dQWibQBBew3qf79KXa5W6wU56K2TKOmWYRO7FSh0tS
s3I0z5ZMfezJkosqzmOqAwtmgySwxA/jdwYSkMoFyGFyiQsMR7LnGeXZZLxLKCfdKNBtbsPXobkt
54CTla0dGB3jg4jUINoBsNf5opQGZMvdqGXHpWs3oFG0CtJYgjo8DvXD9Wu38gRBjORfS8yJwQtE
lkaBpbGdX6QWLUq1s0uVdzB5ZpijEaZt2oPvOAOpSJrtRcGVbQg8HbRdaVoYAFb/iK1T3BdcKea1
L3W6POZ0SIM5gcBIx/JGlCnBiFWKHFDpZVqGU39qgjkMeqK2UOTFDiI7mt60veR0j+2hQ4NwIxzS
xSPIXAKXV72+pLn7Mmsi2EYdDsUd+uienPuliHU5E9QMLw7AXL8pY7sCTlzyId/wiGDXN/FfU0zw
K5EWs4IZVli2v9TgLkx+XD+Da3EYtvBfA8zzImpTBNAcDKR/NLyf8se4KR6TR/Q/69Jutr1D7PCn
fCP8yJ3+f5HhWvVcJz+ArWERJY8TdcExke+l1l0aJ4fDFNzaWUYnbbdf9KFcdq/1O/F/q2ZfhRCV
s3QhWDWK9Q6J+9tRbZ7SMf28vruXmfX5SfnCZ5yclK7QBiNSv04K8fTKUTR7sWh8C7CZYwu1pW27
59yweF6Stz7GtSCYqBSjxqYSEYN2JJ/+zGNys5i8yvplYYkuELgclAOh7SqxnHdtJ45ZYGKBnSc2
FtUS67bCZH3pcXvjDY/gZvU6nJhjLjzkUccez3l2NNGbsCOzNiwI5kb29c/Gs8Lc73aOAEFocDpA
c2UlSwl4KU8HmWeCudfAbA4AWcNElOuOWA0WwqRvP2RU3PcrwCJULJ1ZhV5peiwmJD126K1Wep/8
zMbOW+Q89YGW4ZXILk8cOBAwgaiZoHEw0RY994kYhTVqQ+nSo1o0z1kWPIMK6aOV8pfrn+ar0nYe
Op7ZYbmHqrAW+izsU+TgxKtba9mpW+k1QJbx3j+bngQltn/ul7nJfz0Pfg6yLkOya2XLc80rZ5/+
FBOHH/TOoANmHriwkrsQgzPYYGdwKJlPaZsPigP9N2++4XEUXR4YWIFICZid0My+ICrBtLZmxKqY
HAWhe2zy7q7TWuf63q59QqD5MEkIHkANveDzTxgE8axqU5cgl2ltuXpAOdnqkt//zQhzgwdZn1Mz
7ZNjk1Z2FA1WR2YvJrwJ97W1UAJs5E2g/rxo+U2ZXi9mIcXgBPqco/u0QSDOBfOsxB9owSJKBHIQ
TNsXqCF5MURAkgXBb5zpp3BMWysC17YBiccms6KHGvJufG7Yy9EI8C2dWGXlRzo9zjHfAqutOznF
j/wh3FJKw/vkaD5Y0LTrLfmHses9KoOagzAugiSBTqy0sEYB2RyPW3GlQHf+e5gUK++TTlODAKIP
m2AGY3O++dRyDKvoN8FOt8tdgwkmc0NcGktkbvzYHBQDcEoeRIf3NdjInRRllkj0a9CwrPJM0CM5
4fNrvBM23SZKLehpckuCl8WH87UzDy2k5csi7GETXDNbWJQ+QzCFRlvh4ecEdV3iLiAnfUsdEHNE
mEPguPhL8WzmKFCvcRJf1ECzgrj+a8l962UtiDS1383jtKUVNPAiSrPV7vpfbWWpv5sNlzmQOnXG
GZ+dRMZjdK0ph5r59eWJlwLX/V4/I3LsnyFhZJP9eBttjW22z4/CThpc3uavxK7nm8/4kkApSrCp
YfWzrW1yDSnAu2wD1O5phT0PWxX06I1V3QN8KW4xJvw/kFDTz3uxAaC2ALcFmI0uZBqMoQLvbocN
CA4zaFpjNz9AruYwO4kl3vRbbpovc+wxK1abdkCRA/bA7xduMy/fVDcFVCkwDAbhaH/mFvNWnh1M
00GCAlTNIJ9h+cDUqMfM40y/8Ni+tMG7NqkO8DpOO4AF2LhP4k8ivikA1NJhDBkir6qn9unT9Tfj
8kcAZAisOZBCQPHgp5yf8mzUtLQdO8GXiyXFxIsGZbOAF8CsGiGU2A34vkvAC+jBglgOKsEnRQbO
DRSI8gozG3+xkhMjTExGxrKX+g4rUesfoBexgoxHt7K6DMwK4slbU2bT2rgxcwHLQIC8z5PebbGa
64ugh+z80EPQAvEBqKJASHUh9w5U31ANoQjGASn5lRbCDSDeOxJjCM+ofl43dfmMU1PoTUjYDQAp
GAcDrSZSVeMIShyo7gwvRbVRCKe/tLYaFAgp3piindgKuZaXfSCqIPBQ58lKgp9GOANTk1qTwYv5
6cdl9+3UEnN5+7DoDC0HqUAeCvYUTXY8mhawATYgAD1vWSvnACUsAuwJ1A5R/GcSjFRu80gYsKx0
rB+jcP6BiXxekLW2IAXKebS5AEvs3ETTCpOAKS3Y0OX6PlaNaF+my/CApkMHqsm6cRYpnDiTt2sL
M+GTKHoaHUcWmCYAjwFOF1BBYP4r9DSzTKDGE/CCmpVyLhjkoGEHBjkcC5AKnfucFpS41QDlXoR2
xsb4WLbVVlrAwT3Zkg39C9mitaXExpRViwECrqNfO5UoJAMVQrnSFNbvtkXYpdmIeWl5Q+vJ3Y5K
A/6jxKyA2nUz7uStwK/oXr5nWPWJWbr5J/FEIFb5OEoLXfWElKa2Q9URMKKF/uoG0ovmHS9oWztC
pwaZC67pUzN2nYh1Th8hoe+HBpHHHuPhAmZSh++7X9wFXQUHuAK2LxYGky91WpkKOMC1dJJ3sjHl
20ppF/e601o5oXgoQUCFLjyYUdmeqgAdkRbDGQBvZ8KjriTHjMScst2KXzwzwXynsGygVSRlup8R
zQYUAKOLt920ub6OldIc2voKwhtoY4n6xeNvkFxbmgFWlI3oNoJT1GDgxWCU8qUBY4I0EkxHGKrk
2V05FPBaSHa/2HLh+c9PYaeVmH9sQjrLAw2YN2Oxk8qirQVxt+zVfR9Y5KOE2OJ4823okoEVg90L
FIUQHTNZssWiG5OiTALNl4XeUZKfRvSOnbaC4Rdnay/zBhgC6SfIAyh1LtvVG/4fade1G7mubL9I
gKisV0kdbattj+O8CPYEico5ff1dNO45u5sSmvA+wN5PBqa6xGKx4loUYGUUM/b4tO1hes5+EgkY
q5mjPyo/2g1xyWa804vHUrmxyIbqu+L1+g9Y2iiDA0Z3Fl1TID5YzBGcXfQ4rrREkRSs12OmgpAP
qRSMeC/PEGRXAJBlcMdoo/AjdVhua9q2xyL7IOtvUWe4bUk3RgzeErv40PPicF2flRYmyjBfc/4M
ZBu0cZcKzZMcVW2kmj6JzQcDw2BZYDszeN5L03AxUOvoBjATm5cc82h00LHFfhOoonXXla+KKg3m
xBB/AUuQpxsxyIDd+RLbPSCOPChpjyyEfDv4YuWmf0RwB5fQiHRZBT0LclJAvhFrqTNJSPPKXICk
uVK8vhTFORljzAwN8Sq0uZu3xlH1ylP4gEzg0HjdrXKr7cu7wBe9fMuLAaHwzBgMwcO3wMjOJBrn
Q52ZviL3tW/SPr8ZorGA72kGJyjNfDfGE4CujEwEuLN8cr/gT9DyAywDMh7uKWoTTaLWFJlYSlDo
nxzVzI8ZojbYom/dvCoBgyyw2TVzgZ+Bmgx9XOVrpqVRkzkYatOXj3TfRD/Uxu1vKq8HwVbS7NKH
OHTLwhWOvrB06TIOhaL/iOVLqFYmVVk+Q2x8SAyHoeIb3rAtP+wjY+sUFgnYzbsmjruZVVFgWYJC
HLATP+v8d9Gh55/X961keCSunRzoNvZwzILUaydTYMQr5gR+ajzFrE8HR8QJL3IZRaEKhxrlBZgG
MNg0vE915lZ5GTpNMXupGX/7+Yf1nIlkn//MtbJVQnu2qOlPieZpOsA5krfrhrN8/ZkErBDiFJGE
8WN3Vh/HjVzg8Sij0I3oiYQnqqSCWGn9y/0jhP39TA0J+BF6GGB/qq/fakVzg+Gpy94DLXKa8T7r
vs0ozoguz3Ti+gcE8F2W1DCdeuQO0eCYxmsUa971L7fyKrFpa7QoMAqpGnyyV4y62qu5ASlqN7t9
ov6xawwMkaYDM22RPmdBIyCLXj0rQNcBOQZkmotg0AB+edCBqgEFlJ+AbTkYQ7+1m0pgcyu+C3qZ
X/RuwH/kp+nqPM6iELibfmW/ms2DZOlHo87dphK1xlatgkGIM7RJbLFyx9THNoa7wIvo12aCntXg
JIb0HmJKQqru8bCPofr5L07sH4G8s9KSPKMRcI/9tHwfI9PLCKmB06LdFuW8w+Tb7rq4FZcMwLr/
6mfy/iKbI8mWEXoq+rAJKv2RBN/ebGCWjnl/ECsygH++L6drVQeIDuz0yYn8I1F1pwTWvA5Qmrie
BOa+ahZATpABv6HrkHV5h9smprFZQZRad/s6wFZnZW/D+hhW3w8nv0p04HoHevGCaCIF5rrVJCOc
BdWc3MSNCv+VBBuDVSg1QAC72WfuKCBdWTa0M3zs1ruj9QMbwILneAmWgINhBH+aCXB8xK7sKp+J
kI1QSpWgh6kdisdhU9yE8HV7Rk+luJHb3AFUhzU0TBC9d2/mDp6QbkX58Ir9MWcBXjx015B1cfcr
GJuRyj0B5mmICYz4BZG7wK+zD8U9xwAjRVOMkQ7oMI5LLXNa9aTTK9WvU+AxU+RRxiZWazcxQSyY
fFy/TmvCQIuITANZFWqF3FuIFKdXaJGqfjnR7NSW01A4ydQq/jBY9SalcflDHfVpEOi4YvfA8wYt
JNqZMBme5aDIc8nIIkvxsaDuZvRXZGhOFv+wpZfr6q2c1rkcftq/CJQkDyRd8cNcdbL01syEXDvL
9wMT/UjAkcSjxby4WXJjxyjcBcijMCrZH/If46txP93TQ+yrIIAOWzCeOKIgfCXz13XmpGAoAK9d
LHp1k1amqMQjFkbgPzxibRYzTqAN3eR+dR89xH+EEpeWgiYKDB6RP8ozC5oDrBkinyq+oATmbX1Q
Nih43cw39R68urfxo7FNN9NN8ChcQVmViyKfjSoUVnt09vezS1+nQYpqI2ociBLBVP8STJ9Z0t7G
uXEX9fVf2wYXVqSl+6HtnXT4KJLK7fIBJIRJGzkz2G8crKm5odwKXPfKuQO6AU4Am8tssoaZ+Nnv
kpS0mA1MFPt1VTkzrby0UJ3Y+L43wKblmRhOfSmbqkSxER9XlXHb6xbirmTWN0VXPnbzmG4b4NJc
vzPLu6mjooSiACiqsFLF+x8U4KKqb4jmJxrYYc1tHsfbWpOckv6+LmgZqqBhoGDu12LoiaBtvfyC
sVZKHRg/NT+bontSEYxBZX4U/CjC/EauYrc2J4HbYa7z0rViORI7xrBjAnRI/sysYqLRmFSKn0n1
QdPmXwT24Vpl+Ng01h7QdeB7AiieEyv583Vdl5u60BPXFZkr5rdNdMsulZ2HlM7KJBE0lmwQ7ylk
36n53VzMn13SvMdpuW1Hurcm+jiUcyM40lW9z4RzYUZXo2ZWjLHiF730rBBQFQ0JRg5iiTptnYPC
R38PDbKlDPVOoDf7pxefHPQrcJGA/QSK06XeSRtPxjxbwOHtbMW14/rBkKaPDNv3YVU8qnN8X6TR
0Yq0HRA8HjSEXU6QANlu7Ksfgp+yfAwQOWCLBpULBHcLyGNd71QjilWC2vnkThs2CRKCM7t1EA25
1h7gSnuBxDXlzyVyyptD3GdzColArzNPWar/qcAg4fQgInHloQYkfap4JS0zJ+/hqKaeyu7Yqv0m
zuq/eSKJDoNtkfKHwYrr4BUiSA34faUi6yWFFBoBpZF2H7VTsJvjavICKYWrJMYfAD+iDhjPQH/V
0wPA9kRJ5NK34AhQvrVAMoM9f77yPiHgVeRsJr4kS7h34B6Ttf0c3LbSn+ufnrnFpab/CGK2cOad
GxTGcrkccdZZ9tnL/V6lmPNIHuT0Z9SKelGrhoXgHQ8juheo/l0KkwZi5RM0Q5QxncC1dhN20eG6
PsvXhq1H/COCe21iCnc2d1Tx6fisWLVTG4GrDWR7XcrqVzuTwv5+9tVSDWC5yRgpvoo2fjL1Doz3
VgXa5IQJ9FBUzxPpxBUw6sTUqjllOk2Kq4amZ+kvnZg+ZtXo2X1HPxwlER7FLYtioHGUBgHudHar
KImPUYhtBT/tzupkodo9Hwc73VT19DbOmIS//klXbQNoOii2Iy9a7D+jiqfXqRQQfy6tD5BBb1GS
f70uYvVSAZ8D62NoneFaX55akhb61IHY0Ff6DwsBgjSProJtKu3+upxV6ziTw3kzAKhiWhpJrN8Y
peQUdfGcdd2PLCJPWVjftXkg6FAs4wPY/Jk87skkda2hzg5vhQjkHolK54Bo63dBGWlUZb7I0pi5
RfdtUBo81CZSL4xwovcCe7n8mvFkDkZp4sEKe31TafoNKt6mk1TyUZ3LPzQec6dUFdGiBNNl4a/O
pHJJX9E2Gd4InKE+WY9dm9wr6uCrY/dREC105KA7JtZUudRuj1kXDuxibsdO/zb6GYvGkNaytALo
OAp70M4cAMje7CDMFbzW83CgxXgoJOU+Ua2n65a0dinOxbC/n4mhgPaw6gnvYp5XB6tKnih6DoKY
Z10G4licJmDAeRSeoK/yJJTwRSmAkQcrPeZz+HZdjZX5Nva5/pHBndpEFZoVTI9Iqy0vDMidGva7
EYjMjpnjjmD2DGjF+hg6plpsIiXxRr36GaZ94oa0ey/S5FOeQYepA+QE9dyjLXfHPitHNxlTEVbM
mpc4+628l4g1aqVGhO8RokVMM9OpjH3ZFW5l/5vnkC2WoiWNWeXFfmksy4nSaxPxwQt7lHvsN8wp
eb7+6dfeDlxRTH+Y2KfXv9AmzyzIHGgnVex9t0GfEqaF4coJMAM6Vfp9XdCa0zsXxLkDwFXI0dQQ
4ve4bDboU2Qz2rS2T4ZHbNd7/5swzp5m7EGWfYnwyOwjsFrWrtp8AFDa08y7eRIY76pimAliVQLE
YzxgnknsiPTgsPBpnCHqtOPbOo82SGJnT0omuL5MlAusSzQtZEAaVvf47Mu2S2OQFdhFY84fdWPe
z2NyjIfW0+sgBSJ0LurfrZo8WJD+I5D9oDMjmcKubWZ1IFgrVd1RUtCofMyQWEZRIDg4ZgW8+2ZP
BkBOgGe22M+lkUzR0oYkrU7vsJOwp4A5CS16AEfcLe3MXVPa79dtZV0kOziCOhqy2kvl5BzBeoT2
tT+PJqCGATzlKFPwCEaSj3BoAydSQAkACPKX62JXvykU/I9YLgiIcp1UcgGxZhD+wkTebWKkvwLJ
3Bda93hd1Kq9wH8A7xfjCQuo/Xns58mOWuLHmHlypHjcphOevnpIJieRpFNvGiI83lXtzkRyF7BJ
1FRr9RqXQplVx5SCW3mMnwKwrrSAQL+u3qoLAzwU6hHAiMNkxOUBBk1mNnHdED+rJoeYT2n5p80F
n3Bdn39kcDcAG7KSNNjQp2CN3LKfX+refpUy9W7o4lHw4ooU4lzlODZNFYM/wM9adWOBplaunggR
HZFICndEoCaIrbqESpOEyOTGsE9p/+2JU1aTAoED5lQwQcsvH1baUEoGOBn8Ppq8pmyfzJ7+KkiN
HdIsFkxLrhk5eyPZMONK/zvXlLmItRxGjsZMqKaepvzuQMHSzUC/CQU+Y+3bnQtTLk0ukScgvQ8l
8Vs6GZil7f9oY/MEWgOB2a3LQdTFcG5Q2OPOyMKSEqgeKfGDRL83pvQkDe0tMIwEUfOqGFRzEK6j
ZLlo3YKywJxSGd9u7LD/p3TjASQbvlwiEPj+VbVVoEqBPn2lqVoZ9djXIGjwJ2xJ29I7VqI8xrFx
XcrKZcXAtq1jbBa4C2gqXJ4O8AmrAZdI9ilFd5jUb3Y33HY5eQJn8eG6qJUvh5iJMcjA9aDxyBnC
YJtjW0Wl7GuAeiVq+Hci9haBwv66mFWNzsRw6cTQybk0RK3sYz/PLQfjsx5VBMQj0cH+ZH5eFybS
iSUE5699mSR9H9UyWpx4LmqD3nVT/ZiW5dN1OSuTbEDxArso8kOMecH8LgUFbUcjra1k5NvGnWVL
G9ts72ldm9swKI6tVuwokYCFjRkJaTLeo8E0HJjpQbdTwfDMqspnv4TzuFWv1IU8FrJfBr/a9I1g
Kh4UtQLjXz3EMyHcZVYqW+qJnMt+Rx56805DNjzrb2MkgtIVKMPP/mpdB01sKNP2b+o0OeP00SGR
EhyeQBt+dLWZ0mlIE2ij7DTAERB03b1k2Iz78M7GWhDwHSJnKo8MimbzP4rmLl0q2YUaoIUGMO4R
OFxP2T57oMfAA4n9rxk7DY+MKspAYiZ4YlaW0C4MVuOuYRVVnaRG0BkAXdsB2/vZTolBE1WfGL9H
t9UhfJ+drHIDtYmgasSuHRcan98WnvqU2uX/C5/120x5TYR4ICu90Ev1mGGdXXy7KcwKY2QyxuXq
g+SYstfdWYd2M1AHFMP1Q/Yj/yMaA/hKVq6pxezsTGgD/F19tPFN222HLc/Zq39g/rB97QOXHqJH
xtYQP8TPhbW9bkVrnxOj63gdMDPCWvaXcntFGwIQLeGRCOzQmSLSgIM6F7jS1U/KEngD0DxAWOHx
hiL0iQj6UDMgpzvLzeR9uAebMubKDQnWspGO6Sb8IbKUFQdgErbLAUx8PBr8aIVSay3RsZ/iI59z
4wF7BhIg+RSRC1jxAOdivjp1ZyeHgrNVJDSbfaL9rtEB02uAWRgBaDbz3fWzWlUIcQPQHBDhYWzk
8qzCIY7kKItmf1bVUwKKppDAIJuACOSsHZeJ8AT7zVhdM2AVl4KMYahlOw8nn6QufFmGHcsYqzCN
lyle6ssew4gSLXeuPIMmYJQwUAR4KEZ5wwmtMzLLTY3jUoPZI0OzLeXZnRUwj03BloTlCx1frCk7
FRXQxaLYafLBG2wR/cxKY/XyZ3BvYN9JoClLcJyRnXkBtbw8V4+K6ttg25UxHayTU64bWwtTNNdP
d8UFXErmHsY0DO0k1/EBlJ3p0EdzG98Pu+BQ3hhO+zf3rS1qjnciiMwVZ34hlc/7jaRVYm2AVP2E
V8T6m+2TxDFiJ/+0nyO/PYZPGhAVEqBKuSR2zN/XlV6a9KV0Lv3HWKnelTW+Nm1arwk1T4kAxBfZ
gsBxTQyKUijvYSjYXIL/SWVjW0Yy+UP52zY7x0ifQ/3u+6qcy2Ce9swPWGg1odAFGbbxXCBM00GV
9n1QCIzCYZMJ0HAgVl/AgVe12mOOp5x8Kyj39QSa+J4KuiRrn+pcBHcioxFFc9Dmk5+pcM9p7ZCW
epL2cP1jLZ+dS0W42AVPUa7pDaRIcY5ts7Lfpz3W7a4LYR7j8k29FMLFKWQwRqvqi8nv0fPQYnXT
ZpVjVU9DPW1IJ2oQLN8BSAM0KvCpgG4PB3Z5/knWzlGu4vz16Llt76gV7TvN9PTk13WtVj/dmRzu
0wHeK501LCr4SZl4pp66VqwIXNGKDeCxBssXEOfx3vBtdcPu45kiEwCDUuT0ynMWdVj+frqux4oQ
Bc4exUZMc6A7xLm7WgcVQDIWg9/VL4ENO6NvkyaovKzKwF4Jin3A6VtsVSZxDcBGyej9uXpv2sIx
2teRCgLSlXNXsGxgI53F2pzNv8pzbeVo48u934Fe2/yrBX80QCeLN1RXdFFx5U30ffFMogxyaV/j
XFFtMq0e1Yljnzy1yh2VBJH9immpCAOBbQJ8coyvc09wSxSpau0GqjSRkzV4ekMRgNSqCKS5QHnH
KNgC3bJulcKIbdr7tv47Gke3VXTn23alwqD+I4FvTMnyJOlSFPe+mWeuLam3kXpjFyJPvHYawHy0
UF9RMYnFB5fT1JRzHpMObDMfRndKgWkbi7qn7EQ5/4U5bmyWotmO/Sj+OPTMKOY0HDo/794IxkC7
n0r4kba1KzuN4UXk7fsfDjAzsq4ACogNJF8aWIauuxLIY+dH4ewwSqBSwf+dJTgfFkBxWrG5TwXA
+wxEjF9U18D2MINVt/eZITgU/K4OZslPVJaOOmqxziyTDL1oRcTUsnJP0YAGgADDO8LGGTvRs/dZ
MZUOjtPu/CBN/aFLvVkBKk31i9BJoOHKuwNnwCaRUbDEgCAXQjZ2kI1miXPD3sYpyEvgU0sZyC/1
4gap5Q226EW00Su3CpOPmHtUMOANc+R0k4ZK69Nm6gAC0d1Us/mGfFLw7KwYPFs+Av4nG7RCbnD5
+YJiBgyI1XR+iuVDcLg4WdV4simKv1et40wMpwk2P5Qk7erOD7X4iH2gm2bup60Uzxti5COWhOgf
rNA9Xrf8r9xiYZNnUpntnNlGLuNVteKu87NZLi03ljM1/mmojfUaKoHyCWD1QDvaQNeIDx2Gmsiu
lPJCdwE51dveHAezvKNqZCXYzATNkduPaTpuAJEEIDY1MWPrIU2J8CKtGvTZj+a8dVagK5pLbefr
EKwlfyazctMCsEfCkt2qeZ1J4gwa67NGNSt95/dKfihpeJPGondhzbxUvNPg5YBjWDw9tloZUz4m
nV/O7d2ogkbaAHaVXolK72sf7VwOp0pC01yewhxeYDrY7UOSfQbanwY7tdctau2LnYvhH2s7RU1C
Tjt/TvWdnRQ/pJAIYptVTXDb0dDEY7pYKwoK1cAUaNz5bfQY1iFqU507ZpEraa/XdVk9GpwMnCcm
mBbb+dQeAXonQ1Be/LQKtmhNXakrBF9sTR2MXiDuADo9UBS41ydUM61WO9r5VllvTfkjre5HWrgA
JHKvq7PmYTRUodiuyApMYm8C2Qjd4dbHdJJryZj5ak9l8DqNuhPND9Xw+7q4FdRACGNgmdj6x1ug
c4p12dzF1GpaJNjJDBbkdJvsyIMUAS0s86gQFe2rm8j5MqDsAxkTHLO4Sfw7lyfVlNtSrPoqyD3o
ft7LZKtQEM5uZj99qQ7jTr5pPo1qpx7gxWXTVZ8y2ZG219VeOc6LX8H+fuZRtQAwqLkeqSAYvC9e
AN9caZErSFVX3lkDwRHePWBFATqFe5KKsVFpWQcKwBtq00HL6bZrt1OBeT7ALJ3KkgrC4xUcYMAk
ngnkHidq9D21KltBZbg9yHdsR2Z0Z7d9rHciHP+VS4eHXAcIB7ZBMGDNiyLl2M0DdAPyh+qkU3mn
gK3cSTQRZO3KR7wQxB2UJNeDnAUQNMpR7qX4km4HUqJGUk/1XHyWufL3umWsVBfNC4ncuwU6+hQr
il9fsfkA1kf/g+JDpq+jO3gBeHVK3AphdVGkJuf3dRpZuQqWVJ/8mqmjeoAffpcwR4fpebesgPAD
2nvTKcGNpJ7U9+sar3gcwEwhtEYujZSBBxqYtcpOggzbaTL2gMMIU+rSazoCwdQCXUIFgCFJ21yX
uGo9ZxK5Q53VLrOBaQ5D1aWt0QZHzdjVkYhUbU0vQGIzH4PuAVqXl3ccDewhSQjWX0IzpM445sek
TkM3laQ9aMpOJJjQDRPFamuqnQnl23rISi0g1EGoHdAnMNzsLTvzLeFG4QoeFO4erjsoggmmanhA
JpJPNCy1UPGj2/ClwQ7PvbnNNrEXeMYh34/HyO9foj3q4UcxGhQ7Hs6FYyQK4w4MAw34NNzxZZke
GV2PuXmDgiihy2WPjJoXS9Fj3yai3ck1TYFdggE6FkhgIZZzNWMYjlXYYI6OkTIxPF0zdrPCbT/1
0FEO4YGiAly7uJMgft+r9+O3+f8AGoN6A0D4QI2GxR7OH5R1riVdEWKSVDmWxui0U7XRJRFKw4rd
XEjhHADWhhLSKpLsjxgONLOfmplv5rjYfPviXUjhrkQw2UM2Myll9DiBliySO2cOXq4LWfFltgrQ
QhQF0J9BAeLy3pVg2pDKWpb9MMPqVwhCw8qXs9i3yCfG7PbXha3YIrgGMTePy8D41PnTsaSCsi1O
X5mlozU9wZd5kj1tO/Pp+4KQEGMXGyaAuRju09m1oWZU72Ufg7g/UKNwGuDzlYG5CQ1B5LxmCggz
UXREIQINLi5uoHYM1Cc9hqQQu7QJ9mCcIage7aoW8Seyf4m7yICWMVBPA38nAjJOp5BQ9DL6lOl0
UppToomaj+wfWAhg1LBAo8YyyldP6SzMkrUwadtUn7HTkN91SM0cowi3oaL+NjvlHqw/Eia/rLfJ
Ur49KmJBK7gNwElh2JAfh0/tqK5LI5L9BByrjWyWTl+qCL7C79PSg5H2XBL/DbU+JlkTyn7xVztO
G9VLNgyTrNkqv8J79CJB+CAKXpfHBpE6kgPUv0F4zo8z9bKKKLqYZr+fA0e3bnRR0CUSwN3gPLfy
WRqVGRYo7+piHB1AHokIsZdmDi3QKcLlBFr5Yo2sT7EEMlgD+t+V5dnGS6mRe3PSBEHxqhSgzbPc
3QIhI/dWxWZhAsOgmn2rLTYkM35Vdf1cVZWgyr6SRkEbZDWYMEM/H0XKS6enKlFmzW0BS2frDpqZ
0s08hfVWaTr5Li6sJ1OpmzuSjeO2qcN5F5BR2lYTkp9iiuKH675q7fwAgYnXEuE5mj3s72fXrrL1
Ue0TCQ3yIQ48JOKA4E70v9eFrH1Z+FyAQaL2uyyJlHESdaTEl52Kl7YG5V6OhaXXb8sgKioRiMjB
CA6ciEtF0GtohnzQJn9Kg7thkv4CsNYjQfl2XczyxbKQxQA6FpMLjMmYqXr2vZqxT0wrmtB/racn
o5ZTD7zmu7RKMacfWoi7gQR5XeLKCV1I5MySBil4umg/+XlVsZyCPI9l9/l9GQw7BDg8AJhc+EC9
yYK4CtEmG9qBONia+wNy3l/XZayk8wDT+JqbYe2GRdma1ljNAqHw4FcbY9dses86arrTgFHEDTfT
4FR/WgBfZ4fRcPTdvEl7TzqIABqZFVy+MhjIAG03HhhNX4JqxUGZpL0kgVwBw99vI5F7px8SgkFF
/WdLpuquM7IYA3ayaMN45RRRbkZqj6eaER5zvr8qwJJR6DBPkqeDV2nZsM+iLBB07leA5JHEYGYe
owHg98Fi56V5mpVpV5RKrZ/e2qfRK98rN/LMTbsZP/Rj6CZAEhctNS0vN8aY0RZk6QW2//iwKpQz
/JcprT9hvKZBhXt6Ms2X67azLgM4PfBUCKr4y22kMfYA47n1E9lyVD3dowXiAF5E8AKsfT7A58ko
qiGPYK3Qy8+nBXleY+OuAXjIuKVgJ2gP84HROoJRloHiR8UGePCCB4H9o5c2iR1YhkmNhQdQbvOh
FQZgK0NuaAMsPTZMluxUwPSI6zBLz2VrIDdBrVBhvHL88xaFGaBlpbT2AS25ndUNRRMiBNCAAZLM
YBDE2isHBnvQgMCiy5iB4odJC2WOsiLTK8xdxe4cfdrVsEVT57pVLAetWAcZtSVAoLBbxV+qNMC8
GkksCjI+sjVBwps8l68tTooxGkuohAhc8cJ7QB7AhxBsAygB0T2XQagYbURhP6OY2tcdvWq2eePb
ue2G2i81ALxjmnv/QkMEPdjzQRqN68xJ1PJYKis7padxBJexoh1UO3DywbxL0/YQ9ZE75B9FUO8L
mnuS3iiOGTWOWjwLfgYLSS5MFIrjzUMApuI7YyHj8l5EaM7Y1O6jUxIiq0VjdRjLgznqKABF5aZQ
jNc+QrErJ06EaAYADsc2+n39NzAR3E9gm+owKQWDTzJ/1iE6rQWZ5PBk44Xq7JcWuAyd03SCy7hm
U0DvZIVKrLfArXFF7gScGPNg1iFYetpb7aU9FS7jSOs3UejMd+JpwcVNAYouqveASWKoRQjWuU9r
2QzsBehB81w/a1Luq8XwVlMicm2L64+XnZHSw3qxmbuwpCwY5r6zGwbLnfiVX//GwsawG57Bw7Ap
DuML2gfxTfiW3wmHrFdODuUYBGcAJcdEJM9XS7pWt8dUNnz6Iv2oD+ot+EYfgqcZ5Mex3x2Cm+jY
vMoi37B4cNlIBraVFNwetOL4wNbq7ATRcmH5zYC6JJHf8xHt0Fy7i0ognMTDVs+xyJa3v2HO7lDG
27H6K8k9ZjTlzXXLXZ4wmz1iw1ToByL24FIkO4/KQkHu6rfK7TC9j+b7PIk2ZJbaXspgfz8LS7Gt
OmpTNYFHY2wBzP8o5aI+4DJtQeKF1B88pF97nPwzZWRNZVvAWfoqrimbFIO0mSsfzF2ON1EXXcMV
hcCBhCcRSJcA6ucHt3Js52aziuPLQQWzlYFJM9/QXXiQt8oWIPYe3YrQXtclIiWDh2GbsdzF7wOl
tPQ4Aq60ZG+S/HYaRQQXy+cDgS/uOcO7xCAMvx4Tl+NsGpJkAtPwDTRIBwpQVwkNCnV41btflfpt
GjUEMefy2O85M4ppDGcLmAgWWrflXgIzFqgVnHhQt7IQR2nFxhFQg0ONMTYAyIZ/IAyjV7KiNX1g
/wMvSQWctbUDv08PQjGrksLt9Su17LxgBh8YeQbmFBl2KB90IhXS+8gqLb/00kN9m94TJwbcv+bo
0Rdtspj5d+nFiKJglhwzhPCgJl9bHgJjIjXwQ325/5jmh5xgdJweLUvU1F35kpi9QxMQ3WNMrPNN
TxnopDZtIEdJswMIaTyK9cdGfb7+AVe0QSQNnms4yBW0+DBsbGQ6g+HnwQCE6MrN27/o+TpdHAsi
wUV0C8+P+JaNRgLYaAFNOY1Ar5KlxvCz7lEi+W7oukMbYYmfBjcpMbw0x1x2lIncP3Oql+ECmjn4
fCjmsHiBd7q9UkhDU9QGNnvKA3rwoaffqPt2j72JbdHtFTGn3or/uJDIu+BckhvdgqLxIfjbU8fe
BgfDU0HbPN2SzZfHEoSjXyE7ryT2QRhqFRzWAqk+1JIgURNFx8tK3qxjsm+e49xR7oNtcErup9sW
HG4xZp8FH3fFRM0zsTyLW0qHiTYm0X0pQX0sc7KWOEaYbq6b6HKUCaksa/4zrgHgG/LJWF93WmNY
le5rD+Vt9wGSsm0zOsXOjl0bxB6Th45Z7yiIO4VvwTJYgmgMDiOAwKrPIt6th0KleZrofh/3IFS6
keMU3atPYJzuuykUFPHXDOdcGBfjU8QOrS3Hul/HmVOmf+chExnKMn6/1Id/CXQjrkiV6b6OGXVN
qtzMahCuh/cZWvJDUu0CzA2BD8klGvbCEur0RMRPseTaY8d59k253LrIpLYIVaipnmRXc0ni1pEj
I50ovcKNT8G9Bvj42vf10I0Tp/uR/rQyZ7wr3fROlMetf3FEYuj04tbw0OpGn2J2Ro10PyhvTOzm
gDXVu268X3hA/NXEQvl/RXBF3kHStaZuqe5bd9ZO2ZCbonJIuaG7cZ/AeBk3MCvG5EflJt0F7nAz
vqcg5bn+K9b1RBgM/GwUtvmQDd27EGSt7EeoD6r5QCcRydpSAPoKSJOwMo2ceDFeXzV93TS5TfwB
VQSzfK3p23c1YOCpCMjYmtgyd+jmYIrkWsZ+OSDxNPKnLR6vC1j6sksBTMOzGAlMJymQGBnuXv4e
AOK3C+4ajFVcF7KSVF5KYb/iTEojg2yvkSClOU6u+oZSheW0GbiGwe/4QL3wJApmVwIkgAczmAGE
m6jr8uFK0Wp5lILj0cey/Cl6z7fjXn4fH5RT8hQ78WZAt/BVoCRzIpcmj5cWfCTo5SJRX/BO5cUw
hzVbUw7uqo/wRvsIUw+gv/veCQ/JYdwETvlACheIedNeCCi59HBALmUJrmqbX9nm5ReekWPpJEMX
z/4xbDTAV6Kw6yZPoVu74qmGFaNRAHnAQOtAv7agkcuDpkmojl2vkc2rVh+N+quwRfh4KwnXVwQI
DBTkCkTnwTb60FBaC3BRAMBw6gPNnDZ3sp3+c3YDJwm9cidc3V0GTUA2Q3UA3UJgUS5itUQyigyr
JwPKn8ExBBSBsmGrrYz9VNJQ93FtT1T8VOSl1TDXgT0Q1O8Y1cDlwTVm282xlKErUAMNa9v8VdAP
0F/jreljTfHUeeVj8AbgfJBwOlgD97AAJbDbZYSK/Q30+3BfQCi0WKmz61Yt9S7o/fAl+EnAw1zt
sC6gf05/As8GZnp2H7qAt+r90hVvLS4DcQT7qFFgThOlUlQVL9XHULZFlRw7N1Zg7MN5fq0YnFZU
Bo9taDxf13RNFgNoN8D2ibCfHwQyMK+mATCv86vCONRjWmI8vPQ7TX9PNZIK4v6VO8JqHcyQkKAt
7gjpxrweKWq+VWebm6EvOyBZkurFyBsRdurS8cDhQAbaOiBcRPfv8hsOuZ3rVYqmR57NdrhVmyQ4
SNKkj7tQwsTHIc4nXX9qUaZO7hslnkUduuV3xZwK0MLgfeBp0dK9lC/FytiXhom52B6RVdMmt1jU
Sry+UOPPLM5Ew2qr4rAKxsDGQQVnco8JKfO4Upqq8wEf/KoG+m+1z05BBXShuhZ13lfeEQykYu0M
JwhUXAzdXOpGpKTGr9Ba5FHqm429M1fGf5JjeOCJVl3FsTvPHFzRlKOyoiTBW4JDRcbN1u0v5UpN
FA4D2q++ZktPpVJuElDr1RVoC+rZK/rwuQxGr2lVwELcJ4GNVd97O0vvrPA3GNydVoHbH1u/l8Cp
S0pPCZ7GqXPD8KeFm6yFsguEENBJiIDclhNo8CNsPgb9ATgSFHoufzZCZzsctFJHElh9aG5EnOLZ
fJTvAfaUvvQbBU8fOZABTUcn3E570WdbeTMu5f8faVe2G7eubL9IgObhVVIPbrvlMU7iFyF29tZI
iZqHr7+Lxj0n3WyieZ37tIFswNWkisVi1aq12LaeJBpZnatrpcM+E9hO9tU2a3wnWFA063fD91TS
brxM/86tcbF7bKtO9xRYSwonyAAvtL4sS8btJ+cGpYZebT/Dwoi+h7u6QY0ZpOtR8XJOnrPBPUzy
tE5oFjMbYO+n2zwc/WHrHPqdcyOxxA7LeYaEOrT6GebxsLxQAtHrPi8Kl5pRZvWYu/8GlrgdiBbC
uJiDtsvCtXouVbL1FFAYy+RhBAcKgG/VY4zyqJvx5c2FtvbaqZoegbvNh+6z3+gfGYRAlrqVXKiC
cHxmiaVqJz7oAQisWsOqg9i3CdV0xnFtj8X8PKdYYZ2CBXR/fV+Zm3HbiowFEBZMvqNdydeKFT3N
0tjpQZefeLsVzGS0/NFiaJ1Y9iaWJvOijYTEGhiv0AUEXTdLok6W5ybJYFsJ6LTWwgpGU9t0+R3J
jTCjnmQjZZa4e03v08XMuw6WumcnSUODPEN72TY217fvsuvNItXJirigRWldaVndGzgASfQ52dHt
it2ShBm4Yrqb8pA9O6GMJIL9Uf6joXMLDV7UOvE+4WLHHOtON6HOEnkpDTILp46gOI05meuLE5rB
wxSjwLB08SjBdL5SgwnViJbmI1UbYODywBgqyZcSXZNo3/0xw/n8stBRmSi2kIYj9GftoJ6DOOyR
OkNQfd/v0kdZEU7oHCcWOTccQZnUTyAlxdB54RvVLzpOQW2gohK/XN9BQZA/WxrnhVo8GN1AYQhz
wsFs/lBkOHixAdDVIjahuc4r7Yz5MozEIEaUl79KF4ptktaneKf+/H1up4Yxs2mBOUgoaNxnTv0z
19utOSJzoetXoaTsIGEc7j8r4baqTeNeHSq2EvumV2q/T5978uv65xAFu1Mb3GFd5zp38gY2tDx2
N56dL8Ggr9UmU73hvock9DuErWtJxVf4iRiRjoZJYDaNcR7zSELBITjBqFPTfZXQm0qZJUFc+JUY
WBowA3BO8PdT7FnQCVgwvQP43tg/k/i3OxxKQ8bZJooHeAMZQFQgYwdw+nwlFNomaP5lRqT3i1+V
jw0aRnEr05oTWvnsTmF+DSP1XHBzSjJWruJgaoVYu8F2QnPWfH2UqZdcUt7A4QAdYBMWSJQvoltb
6nULST79U/R6itqb8s7dpcGwSw7VrXUsfym7fE8fq2P67boXihwCj2bo/6KwiOczt0AlnZ2+VVs9
auIfavFtdL9KYImFQWAYw382Hh0X3rB6BgZ0M6pHxeAFXlduSf+IsVqJFdEqMAyMugMjCoAw4Lkz
4A9iXCSHppdSHcsJTEG9Jbl+BF4NPwM+CeUNFBd4C0o32W6NFlXUWTRwwUHTaBh9S6Zw7GSmBD4H
+AgjcMDIPlI87qXGXiVoBWFSymhe1vhnqjxn5PH6VxfU8HFwwHOCRq8G4SmeucMZmqVXjE4HBgA1
/CYw/9UPLWZt9E2zI8G4hGtwp94ZO4y/+aB2cP3mOQvlI3Dsu3C5w+nP4JUVdaJa+HD4Gd2mvYlt
nz7PPgmKm3Tf3U+//w9CsIKUFgZZ3gwlMwxacO6+TtqQJxPc0dwtmwWsUrY/7FDT39mhfY+hi+Tn
HNXPy62D2urOCq/vuuhReWad/bqTjHPV+jidEiyX9RIw1rRVnvqXKkw2bghQ4na4ISE9JoF7W/1F
B4F9cOgEoPoOYdiLMnLr2I2nwvSM1CI3c3xjKsudxJv7xwY7QyfLG+NWcYiJza03+m7eUrRP9V//
WV7/mkND/Qk9oY13I60aCy7Ts+Vx39XLEbyNDAGgDdM2BB5oOtiPLH1j2JYyDixwEOiBuq0ACIGg
4l991z8L575rrK20Txts7gRuOnTEfNu9q4/WU/fhPGqoN2KuEi2i+aG71ZKDtNgreIyerZ179ial
PoGqBdbNnfeD7BnMDZi6YPxl7qUPX0GgPbXFMwtqbq0ouo3rIvnF5l56ECJs1h2Ilp/S22Kb3cdP
snajKCM/M8mFw9QzhrScsbxxSyIzAGnJPSQwN2Dy3DGKxuJeKk4tCsCojjOQMpKLi1g/zFo92X3N
NjTZe+/obpJv2W7ELLAauvv6OX0b9srXbzCAUf7YZBt/cna0ymksY4HNErQsDWjvvEpWXRWgDJi8
8R8bbN0nNpDQTjV00jCcvitvlI/5Ts0Caz/fegHdmB9atWEPnORZBtWX2uXiglanq6E2/7ufMfoP
KUYECsAVyU355Lw2z/r38qg9yAYfBb4KZRQmq4iWKUCTXFJQgoOE0HFGUmA0N46yfqeJ9/v6yRea
ALQBzFQ608fkdlSfzC5eNJhwDbLV7TRoaRJeNyEIqoBNsII0mChYhnj+0TylmuzRGjF4u1i3ZeWg
tvS7qSffMOuNaZe+usg4nkSLAgKMVbdgEtQX5xYrt3G0asbnmmfjnzSGyAsliQQWKDhieCCiUM/e
Ikg/uHidL3Pdrys0o2i8gG78RS1IoFnP17dOuJATI9xCPLMGrRNoXiN08EOtgMhItr1uQZAVni2D
C71ZktMkdmFhmgGA0p6Mwdgk+XtZyfDjov2CzCtoYTG1xFo/599Ei0117hUYUrX895paTdDb3bfB
g8jN9RXJDHErMtoeSJIKhixv8WPyMWWVv5iyIVSRU6NTyMZbMOCCIvv5ckDlF4OaEgpUzlrtSP2u
LU+zkdzo5lvTVIHZSgoHIkfAVCicGdW+S36vGTIpybyia5945i+rtb5XqSp7j4qKb+CQ+GOE2zkd
/G4YeoRASlUG68ccxofuzVX8+VF5A7MKxsrUbb1VbhSZyIYAk4Ahtj+G+Tu5TGw0KnSsjsnz1k+o
jSWbAhTN4KL9DRaV0Hy67iKS3fykJDm5RkpTb8eYiR+p5KA3lW8tMriL0AkxncCec+iM8Q3zDppW
OeZ8oelB/+nq0p/7LKgVGUOZyApg7Gx6DCONeFVxTgh1IAydQAmsoxqYtDO/WaxwHt6u75bYCiqj
MAX4M/9wjHGmOyeDulLevczOm42GUT7+/AsbaOvhbkch9uLFWA+TNeagsI+gmAzVOkzfF9C4bhtJ
bBC6OBseB6kkgxXw38XOQFpYNpA/SfV/xm7TvWof9AFEzPf01luPDV4WOoh5lVAGghF5HKgyoVcH
WSUMjXFHK2ny0ZgzNEY7YoP+3/RT6/uXdxBdUbS5QcoNFUr+Is+zyoR2GNEiaKv6qfnNhJySlcuC
qyiXPTPDZULxktuKq5RYyCbeVUCyznv3Jtl1oQa6FxCbejfe1/NKPHTh5Xj2sS4zF2mTTqs7iOjB
/cxXG2Lybil79gliORJl1CsYASj691zTvC1Vb1JtAJS06bsSv6iKem966db1bgrbvtfnQXLnCg7U
mT0uIRoypSmNEQovDX1I23JrAVUjV1EQWgGIBFgEzNpd3FC11cUYK8G+deV3vK/A/og5RUuTnCiB
Y3sgugfjLB4bl0grx2xy2sXgGTHax27ugkkzg79wbDaQCEgzYNQ8cnDScJm34LaIWvMuA4GmUd7W
unSkRJAHge0BTsCmynA+uVCqzbQfKoDHo/xOuY8P1X2/N3/3fn9YtuxNkYXlkdzW+79YGgo5KPeB
cu4Cs5iMGYT3JkuNKuejREkW6ul+Y349fCOuoqnGUm9wnjI/Obns0DKZQKMNI8U6Hry4DbTROI6Z
rHUncgTA0HBULcTWizGIpsq7VV1nNWqWo2G8JfXXOSuw/WCgZTOcGLS8iN1Z32UjzQyoOYTuTn31
brVb88GttsO2vlHv6DE2d8aDrOJ1uaxzo/r57i2UzGYLZDaE1m8r9adrr5IDdHlMmQHceBizcDHO
xN0MsbYoJC7BO2Pnut9gbtno3hf7671HWAFjHpuCRWOLT1d1Ncl6BWW1aF3yOTQ7xwuahmK4yFWy
zVedmpliSkyIPRi046Jbo/W9MZsruG2K2V+Lx169r2zZRS7ctU91JOCd0Kfjdk3TSZIWNXyhNO+c
5vtMb+P85fo6BKB/LARVajSk8WS5eOEVlVHqA12YZEm274zb4jDfujdjYANs1PxsHjRQePvlN+83
Da9bFi/uj2HuqWT0C0B3Ngy7q+Kv1WM+v6Xg1Llu5DLgYXUYvgZrMKawbX4sOs7WskeJCJ+pe+rG
t2yFXrV5ILakDyk6P8jpcLGi5Q3NLLbWk+jT2vrSdvBvMFBW29ibQ2uV5dqilWC8hhH2IDCge3Ju
QslsuFxtQ2xh+gH1XVDCNtp3ov/NEUIZBjkIBlcv6UkGWi1G6VpLVC7pprCMQF1hrZfR5Ig+/qkZ
bjV6n/U5RsnBzpBWfjtSP1+X/dDZks8vKGlhIAk9VNaewSv2E7518mG8UsuGtjJGvLnmUEdRkhaB
W2zIzgH54hJa/5SPZhxOe9nXEuDCzg1z+Vzf96OXFDBc3bmLr2/WvbNZfoybJKCHbCuFoQkcEHP5
DhQCAUEHHps7TBbJW2W2rSmy/CXIH3rAqspPYFUTTqE9+v1OVkxnsee8JYRu7olFLja5FBNfRWVO
eEaDEAv0sS5R/By4an1v1d361A0gl/LNvgSBBIgkZuLHKh2KzfXzfZnUoveG5I/x3TkOAtn5qchM
u1riYpggAvJuAXnkWul9q+6bBsM2nm8o8e66PYHfQj6dYdBVg+kKcwmUbvWE1qQGdNlLZnC0IZny
4zqD3stgLuXz141p4O3/BII6F5dm407pqHoFJAjyITT7/DXzzGOX25KqiyCyQOcP7GmgQcW8OJ8U
2uVstYuajpGaTUcCrZMgU6FbCG4hLYhriIxfX5XgdQrikhN7nK/G5tpqHkkgFXBIfin37mGKumD1
vU0MSrrn8ql9Uvcy4KR4jeCgASkXSAb4AB1rZCBL6Q6RZve+QeimzQymb6krjkzqV3AUcfRRZ8YQ
DVbJJyHqQCxUF3TIFNDa1zEeKKXhEDkhxrRRamZOgYLzudPjFC0TEBUIapY9oVvfO8Zvvad9FS5d
386Sl4loPUCNgcEZepO4SzlrFhiY1tID6b5dgYJCXXa1InMJwYLwegNHIFwdvJV8lzuh2poMKeDD
hlYOIeSR1xD5oue3dSN7lQoCM5NRBbuHBXQ1y+PPN6/IJ81uupgxzowhKD2CMvUVNFaMA/p/j6YE
xyO4gGCOTXeAjABcM3yemFUqdDRBFIJW8hiCvmO+oSD09t3QvK9+AWG7tb/Tb0ko1WZi98t5eD63
q58vM3YtWtDK7jD8R2/MjfYd7Yf5UTsYQR+gWLdPJIUZATLm3CB34U1ztxJQl3fR2nugpBsio3sF
n5tfZeN2aDrIJZh+vjTBarboieTPqGBDk9LxExcUs0VxzI0kLF3lAJSV7BuwXPzaXjAPP0kClK6x
Icrn4JN3j73e7qmrBKT9leluYBrQzPTqWzy6fLODUplNHyXh7jL0sI1h/N0oKeHJwF0Zjeq1eb/q
XVT90NOgH/0Jvfb82dss7cb2McBgbu090OqmX0sCuyC3h2kG5sfJxdnio56VJ0TBHHMXdXbxvSDG
ttPIfd9ae8/bQQ4hbPvkjjjrNlFeTa8Ilt4Ix2Q9DBUutckDi+Y/TjNsru/H5Vk//01cOBnNbpxj
DQdisFMUhTSVhF29QFcrlb6lLyPXuSlu5+fE61vAibuohR7Z8tuj79eXIj7cbAoGiFpIdvA4aA9M
16YOjgcmdhc7n/llsjHH/aj69HuD6drqaZ2DeQgT15fCCYR+dWKc8+ok1VKbJjM2svXjR8hS3ZWh
dus8oVe8a0a/goZnEZaBjF3mklUOrDJ4yv930VwAbSZ1GYdpYQF0rX3NCI3n9o7sDdWPDX8FL3aB
0bF1k99SEB0zGVMm+SfjQBN/2j8/gvMitxygkahh8ZO2d7XfaSZ7ODLfuIgZJ6vkfMe221jp6qmL
+rUODeiW2OSJxv22Hg+2/uu6HwmOBN4mmIdD5wH330VRGzpmo0PhRqXxz5j/rJrCz3JZ+VdmhNsx
owFVONFhBNTaTftt7p/+Ii8BNvFkHdye1XUCXokY581TW7Q2sqCEiGuVyJ6oAsc/M8PljyvYUOjS
wIzVUB+XzmYuizAurUCVcVMJ9wyYS0xvoNtw0XnqyOCsSWJiQeuDSX9RVP575en6xxe0BbFrJ0a4
5SRVYg5Ug5G87f/VnCz0Jj1IgXFrCwv0zG9r4/nEg35NAQS1rm4N3TnowDpf/xmypXLPOdKUrVuw
WNmNSJDLxu+r55zKyoCCY4v7BignTNGhvMAXMcxBb8mcw0pplZs69X7oWSo7uSL3MPHMRA6O/yBz
Pb/tW89uO4ywd9FSlY5vEfUlI5PqG90KUaBScsUKF4SUVXdslO2BPD03tgyFVbhJgzRLt0DkCrZY
u2q/X/80wgUx1gSIJ7EXGpfKJVk914TkXUQWbe+QHH27bDjGunk3l45sOEtmjEvj5qyqq84uuyhp
c7+0bvoi8Yv6kWjfri9K5G8on2J+lL2SPL5FaXkVJDtbZkfPmiwwTcYwN44d8bNaQ7r4/7PGbWGr
ITFF7wt3Vho/Z6b7ux/rW3xR2SSW8DCfLovbvkJB2p04Be6lQNFCp/ZTNpLo/uzLkFablPjtrvzH
/KtjBcQo5sgBR0aiee6FjTrZ9uhgeV7lem/TDDa9Q100s0zdV/TRGCcgI+9GPZp/2tI8cccpgx3o
M/hN/+YOTliDzuP6xxKdqVMr3JkqUnNovBF7aGudGa6OMe7ipHS2160ILngg0JGQs9IRWAW4An5N
0WRuR/BJgq47iNdiYyy2ryn9E9rXnvH1Sr59Zo1zwNw0CqNXYE2Nv3fpv5724i4y0ovLihyzAbA4
I+LD25a7fhOiJV1vJ/C9FgeKAhZUflTGjZ4OYQM0bRq/6rIyp9AhTkxyd5djQabMthGa4ir18XLo
yOh7sje00AjjOwG4jlHVc+vqMMvW2rXbRuCnvzOTOfFbUjT+Qmp7d90n2M/lkj7IF/6xxC2HKsQY
O8Vro9xQfxZ0fYG3Pxg2fcgwJqXOyrPak+UvQhOYKKEsiMGIS6S7U2vx2lhxGynKN+oC9Gz/UsfX
6+sS7iCKX6jpY3Way1+JOVh5wDLYRiaBQKJVGFrgVJq6BWVOLzm8QlNoh+EyRLXooi/WOnUF+Co+
VmPqx7mOn/PYDpfW/YuUGbgj7BgGIxh76HnEAzMiYoRjt9HckHcnqzGTBaqzFXBJyedhf+jCJU4M
cS6RGNNg5y0MZXP3WBYEtHfW8NPQIHFSaQ/lvMrQsKINtJERgq4elH0XhNJUL/CPrtlGcZ34qdEG
RnNbTlKaAaEZCKmiJoUYeDHvM80pNYCJbaPyx7xN9vkPJQ5zDPsHqL+9okIzbdJN3UlpBkRmYRBc
7gyyeiGPgEdIQ+Z6wFnO63aTVNZDMU2/oa7ZhNddXnSJYF6YCWkCsIFBx3MHIUqXKd2A9a0FpFCD
fGjIulWUxEwkrT+RgyCnBWYMAFnY4u5ej6xm3lQ4W1B39PzFpv8qpXNs5ullyoc3d1wlZ1kUo9BE
B4gDkxIWrvvzha3KuhjDgoUZZZL7S4VwqNndjQaud18plxu9dlPfXnUJZ5row4Gqk8mEMjJ+vmxq
zqRdtWltIz0hk685hOkJIZ2BEqvkxAktASoCtVAdoZ2/mFswtxpUGbHAdsoPudnHm9jzqr0DiOvN
dScR7iUIwNkUJKTg+EHY2QZhCIAPONxtGUBsL1gg2DHoQTUrfrX0KGhIUCpCZzkxyKWHbjb1oCCo
28hbyGvbZsWxJ+RuKZwS4iuMf5/KnpeifB7FP/gJGMlUdHfO3aUq1MKhDQ5ct1r3jdt9KKqz9+LO
8cfefb++ncIvh8YxXiqs+Wlyq6NegWeXRtsoSWrLdyCWowbjoCiT7zSx1UluGuFeArIATjk0Qixe
DListRkxucLFmS+6n832XZwnT26yPqym9Uhj5ef11YnssekkPF1BsImDcL6Ter5A97hN2mjE9Tli
6G5ZfDNbNv1430mZZEWeeWqM20rbmEeVelkbFXMSqnpm+o46vvfx+O/ctj/yYX5NmlhyGsQLRG0P
rRiEZx5CpWqJVxS900R9HWsb1+tC9Dhnf0kBteyN4SW2FEllXhSkPRx0EMsy0hteZUDv7cqZJpDW
d43zjRjJbqmWr7fjcIcCvo6qEBB84EY9/2waUfQkX2Gjhaqjn63AuaX5X1QBTm1wLxaUTMhIRrOJ
CggObYExpluNOJ3kphHuFnrOwE+heAIC0vOVpGNZ5wWgiJjFKMIiB+k+3V93cdEBBvPnfy2w/3/S
KOkWAq6NSWffI3WPM2vZGNRuDj2CvsTZBHEJ6FBwuqHxB3AGfz9bJq3chHhNFLvU2BiD8pAqygH8
ClZoxb1M2F2wdWycAJS4TPLT4en0taxbbHV18YH0vH23l9Z6QOFQ9gwXrQnkcayCixEQLO98+9zc
bVQXtJ/gBFfbjb4uzaNZrORZrcw3q7EKCRmQ0JyOLFsHdTEqlOw8n3wtbZ6LzjQGfK0uPg6j9lR7
+gaEHh+N4sm6DUJbQCViqBoiphd5W5pB5AeduyZy8lQN9Do1b0c2pOHqSb9tnVKTZQGCYATcDq5/
TMLis/GAlrTJk9xe0yayCAWWxSv0FzcrMrCXkswMy2aZoby29snz9RMg4CbCqwV4ElfD9DibQD7f
VKMfOgC/MxLZjJcl07YV2OupOx27DlS0SomUfD1SzdsgXdhet325x1CNxJQDS7FAQMi7jz57Cqnc
tYkM6lXRrDj/KCCU3KtevB9IrX/5ADKNSqYZAiQrGAg5Z+30dlmLbGqicTGdXZZBnGTwMjsaaQc2
R5Jpm+uruzyCsIdKOktE2LONq7cUFVGX1G2aaF46kIY/OubD1w0g9QD+DrERVTBuQTlendoYezQC
XzCpgc3JZDxwl+ERYoYor7EADHAHj9G3HWqbcW7RyFCLQFuf7FaDNIgaXF+HYPjg3AwX5/tY7wCj
MigabO2NW0NPyIPIrfKmBUmQaL4Xency/K9sZZzXK0ael13r0Gha3XBVhqAyd6ktg4yJrYA/j/GB
XIr9WAk1JibAGtnN8FKCmsunY3yXt9nH9R0UHSSoFuETMdWdi8HIKYtHpBtQtsyzdK+k6SZbikBP
qrDPZc0G4ZJOTHnn4WJdNEKrrIbsTmv/1A3lkRJtR/P+y68vuMQfMwb36Eszre3qvmRXf/5D88p/
UQY7FrqM5V+ycQZ3RksyZ8WS0CYy52pPoGzlLxlgGoZR/GpAxiBxdMne8a+vCiyO6dhXuFPW+Lat
lA9MDh3HQZcNbwhiOnYPNyRGD6BTd0EuTgYViiC0wL28GN+BdgY/7VB/pCbdVnP/MOTWjd3F9yux
7vpVdkmLwt6pbe6SXi2zifsCtp1qviWrfWtTGfX+5VV5vjz2ljjJA7KyTRanhIkifrAgvKvSJwuU
Gf1nBdgIr58t4UcDWJzxtzIZMi44GUayAhKIj2aA+nDvdDVkqQutPIydl0pGosTrwqwSpmEQ73j0
O+nqpHDzHPmNQwLqvUFlK7C7yS+7wTfjr8Pc2C7+1xp/xDoCGY3JQMLhKO9N++jOr9c37vJFh7+P
xAm5GiuO8vdt2hrdPOQ4wnMO+uJnhaKSON9BeR6Qm486/3ndmtDtwE6DqIFiIR6m5z6hLl1O6gF7
Z2bZPoPCjkXKH9dNCD0BpTXk1UiTwJx8bqLGwGTTeCtuQ2WwdsuSuyEqX8ONRntvc92U0BNOTHFO
R8ZEV0k50SjWknRrtHYTgkMclIpd7KIgX+azuoUquozBUYAVRMFctwCcApEdGEbZFpycrAEk6aU9
dPRzNqIJOjDKA9DiA1ENKlEN9PmSryYAFJ0bZAH6xGCiWnmv5T39pPspVr/YZI8kaMuwJZs1oD7Q
44H3kIA2RAbL+pwGPi90n5vmAlWhq2PTKC3FyKO2BR/LFoBBbccYVOmulQ1hC9wTvQ6m7oIIAj5C
zj2BqZicpKI00sFsuxo3ViHtxLKbl18P3peoC+EDQuePuzJNWsbEAk4C2I1ysnV/NvXW8EtKVOWQ
pYkGEGsZ60a3n8veMDckR5BRp04NhgkisXNhJtvWnoeGdZu05V9tyFhdFbREPXK+yQW9SQeuDNRm
+pZsywRvk8frTi+6tpDHQqgQ1Rg0b/hKLzQewZNmJjTyphhAhlyBzbaa/LqZj22SbB13Qhe2Tv7B
wNhvFJpl04KCUwf7eI2g34vZIL7b2/YTJbEd15FTtu+dByDAaFNzD5j9u1F1d6iHLaFkyYKYgtUC
LItXAgIlXxUAckMfMRxbR9rzEsQ7OH0JPvQs95UNqlG7gvol0D7Qs5+O+e66bUHu4zoa3kEO/PIS
y4f5nWmAvFMd1c1rkpUBsuGwHtIAl51klaJFYkgDYid4QyAb4XLGJqHp6KxDHdlU22mjFyjqW5rL
HtBCK5hRYIzgQJXx762lKZa6Mqsa8t7ZjUX7zVLloZF7N9e3TeQkaJ67qCyjG3HxJjJLdehHk9Qo
GS3+ZD+P6CM5feevFNK5jvnlAhU624gXTNoIu8fXYGt1Uldr1Koon3rUpiBNXk4eqnpG9nR9WYLd
gyFw82OUEMA8niXehoaWXnoxDJG5DxenKkMLxLBB5faFxPFEppC6AG7A2sAX2WnpLnk7pEkV6ejG
QmMRfFDjcNDnVVKkFN1mgG6igoMKNt7hvEckCxJkr6prYFO0bRpU4fwO0DPoLqpN+00GExVE+DNj
fLV8ZKZiuN8c31P9l1ZJeg2iV/KZAS79mFborDsxc7wNY2Hy+4cC2gl2CLDtiIdyG1SBrAgmQPeg
wIDggGCIBPhCEpMmWazjBqk/r2f4XbdLt8BzYzIXBt8SOe8e2yXuEkO3gckVAKXCMsfzfEAbauhQ
46rCWBe9qyO6TQ7kR3yvAcSfblZZyBB6yKk57qNNMzgbxtGtwBo2h4pfQidI/2nttM18lGt6CCYG
UJhHuIWIOEgJMPZ8vrikngyHWJRZo3BE5FcoDPjJW3/LBDKb2Dd/5E/q3Xpsj9ZPGdnVZbhnSlcg
jsW0OBrRfBB2zcUeBncl0TSA+W7pgoH+AIFoMDbfvhpJzgzx1IlTvdIlNVUUFN3M2bTEgkLYVFob
DGOR7XVTojXhsYQLDENO6L9xG7pobj62eUyioVpd3+qWFjQS9Y94Ho5DOckaK5dxCxVuV8VkrY2J
14scbs5aMni1RaKmeyfzz8yG+nUqK7ldXi/MCCqGqBmCO8fiPFJvsjR1bSwJ82kqHoHrixUPL6vi
PpTU+LB7SUNKtCaIKDOIG6SbL1pgNQQwyZDbJOq7Q5G8uDEIpWvJjXkZGQHOwtwWQBdoOaP+eu72
eZMPWdzrJEJPDNDAtr410JP1v+4K2C3g2hDUtYu519lyY8OuDBLlKfhwyQxPMMeHhnSpn+GNe92Y
cNcw34RkBs1YkFecryjL5rYANIJEbrbcNF2+6zGjPLSDJCEWuTc6eP81w0X8EWCsJms1mJkcssG7
bA/xP1z+nf3dWBdJc0XkeKjGoxOAVJThO87XFKuD0oxKR6I60Z8AvK2e2ta603LagJWzxnxtlcvA
dJcvFg+0Nsi1geCDXb4bOtbxoCu9mkWGW2I0Snms6es0vq/0UOkvWk3eFFeG+haYxNIwQwgRKSYb
w20pzReaNMuSfTIoYvZ/V9xoG4AuJCmO4LIGHZFq4iYD9dElyC1NMblauFX2+bhUC19bw26nBFkw
Ekgd4a42fS2XMt4L7utzs1xlrNetJNFInSHjmTbVz2H2UUsPQBRvBOkecfhoyaYspCbZjp+84K10
WDGtC5NMD2R49Hp/3Jt+9qKih447uwz+glrjbJF81B8t0jSDTrPImdJNkh3KBYUJ6XNC5CkGxlNw
VSP7UR1uXdQCHEExSBYN3docPQiPFRurttV3tTOgtOe4fYX5Pb2tfhMHqadvVp1hB1+OM6ibaWAE
Bo4PWRgXOSujd7ypVtKob1bLjwtz8ZdpfUzqr899IL8DqARPDVD+AKBw/hG7WkN9kcZlZPXtb9do
j6u11sGsx1/nJYQh/H3UKQCn1vko46RLNmcaDJEu9wvrGcTbkAkBRUEik7YQxGgGpsJbHqMsQKhz
MVo1WlNxrYREsx0nx9gqq00T7zVgut6//JEA3katDEMeGLXmdYRcbUp7I8WS5kot9lOa/3Lc7tE0
MpnG5mfF9Dw5ZkVozCWjQgHGA94d9LbvSaNmSbQE5Y0eGGEZzrcFJImLQ/PU+YzQ2AuMW+O9aTBv
mwUeiOdrFBDwMMBow86+TTdeFfQf7aNcZF5wfZz9NvY5TsJAi10AZriAugcpoJ46Nbbru1puPw5F
P++BU9VSf6Qk/35980Xh58wuu0NP7JZ9byuWgz0xd9OrBY7hIjAeXdQNwZa2SbayK0swy3/+Ddg+
nNjTSK5my4x1Loc28/V/8zGg2+bogLc6QO2w36AUoPt09zc3ytlCudBeq61XrUmeRPZjvGsOdUCC
3u9C5XEJW8TZOJDR1Ui3louAs50Wo4FxmM87jOyzDcYGXsz78ZVtbbmrPiSfUuJCHpfNo2fUaWaB
FXaLD+6SDfz5YAbsTdbvtSVgb06UWHr0g9UniWm2eVdOlsclP3hZW9NsMtMbNWD852RT3XVRGoB0
fqftZqQnACzu4VGhjCxMUAIHnSQkAhBCkCNf6POhxV7k45omkfs2hu7B/rWC1nn259t2n/4qXsbX
WGdymlowyaSvBFfcmWVu1XNa5pPnJElUF73ihEs/p93L1NbVCBXUocv2Q91ao194cxp/Q/DDNLdu
dbqM0kToaEC1o8KAZzHgy1zsGPt1NPsEZzg+uq3PnuEsrM1BySiZcuz5X1B3M1t/LHJRY7Er4k0O
9ny9n7cpZjbDbKPnof7AqkPNQzL4y15abRDcSGdGudDR22qVQzM1idJ0VwAL0DT3Ov2beHi6Mi5M
mKXWW3qNvXS/rVv1tdsxnnm670t/uAFodCsrEQkEG863kosSSV1ZfYVyHh6swRp6KNhoEJb3wRUe
9LfVvjmC5t5P9HB8rTaQowO8/5lJEyuhdSM5xOxG5w8xGo2sLAsYBKC/56E57VNNH5ZYOdqP2ta6
a0A3/zEH1r9INEIZ37z4W/6xxX1LsMcsy2R7yrEHPmEm0z9z3H90o4woWvACBL0okj8w/qBPwM+x
zHmZgWdIV4516XyzpwwkEnGIR7rpL2sfXt8/4ZJObHHRwNZio0fjSDnSLEGNLynftCb/Td3u91/Y
Qb2GQWAxQfAZDU5u0AUxnhgzok7sgdT0vukPhSaL5yxfvXCFExtcPjv0uapheC9BGXEMxzt90+3G
2ya0drFf7nVQD8uqv+IYdmKRi2HW3GFoRoVF9XHaaCF63WH7vYTaAY3KQxXIykTiW+PEHufsM2Cx
S4PXXrTs0IdIQX/wkAZFEmRHILUsdGzLp+rQPah72YEXdOlw4FG9B1Uj2uwXj5JxXs3CKeAnqYuH
11qhjeimEFIf9AWkgIDolDV9AFT9mC72rvUcGehU6KcAtQIHiicEzvv5MR//h7Qv25FUh5b9IiRG
A69AjlVkTV09vaAemWdjA19/w32PdDINSlT7SFu9H1rqlTbL9hoiYo2d2zmRqYTcnPY2xzNhVd6Y
bjQPVj0IdCt0XdAKX6jPsaiytbTDydPoCx1/0XkLzb/+Ba8sSF9QqaGcnbSGEjrv5KD782l4yYL0
vbK90S8/RYgizZ9KwBTvPxy/K7PSzWU7VVtToilh3j6Mde4n1Wcw1P+PRqRXKGp5pCsx1mbRMwQe
xuYSm+/31yF+p3zEQRBHeQU+iEtScoPUzW2tLmCCjdb8YFZG5mucsVOTWM1ZK3OhzqE4GzHqmu8B
WY8htWhTAw0kbV4MkWRVoxO8wpqoDw3j99LVfkb1/GH4m5hUJ+iLYnjDohiHwxcPTs+UMMqPdfc9
4z9M+uf+/q09LRiGByw1pmwtO4uE2uNktBT7BxgYgOkIcRmwl2MV70boJu/uW1s7TtgatLkhqw/+
orRxWVeC21TXCgoLqEfp0Gbf1LBeN4H5o0TQthb0GGj45EM0dHiSc+Z1au133YbLrX19R0w4/R8L
ksvVijVYTt8rYcoRLvL4mdbFuzqgfHF/s9btiDmFwHFgDoF0M1QJLXXWVNgsPTsahfWlQUk0T9jW
sINVO6i9EgC1TIiRSS9+yo1sdnsOF4h/ZLTzCppDT3DDleXPAj0/QJSRZwgSHQahSV8+aqk2sZKM
lyphvg0l5Cb9fX+7ZE/+ZwGfHCQEzKhD0fX2QUDtsY1ZrI3oL/zSyk8VH7ykfTC2RrnJuyXMiGYT
6oGoJy0oFSUi6znq+hHpabqzMeAkn/mpNLeiWEO61/6/GcR6aLo6S+XtpKswrJ7U4yUtPPOMMZ/f
4zN/Hs9QOMqOKuY502/3t299Xf9rUITVV/GYxi0FD207Xggo4DYA3vo3Z964NxcDxrAqaHlD+QJ/
oiouk0ZJRdFoTix2wZTC+q96NsSc7yIonjCIwnnkv5rWtzsvObKD0AptAm1jW1cWKcR+8StAxcWP
EH9/tUhGR7tgecWAiJ29nkFLljaevQVnW1oBUBR0QFF2BJVT5nDYXa23MenoJeagimaN63puh2QS
kp0/PvrRRN8JGsnCIdFhkB7YsipAf1WhoZMYtBt8ygpQYRRdg9oaiRGJBvfNyY8t+hgWwJUWhl6A
52PKE4ty0uXcpAaQqfHXuP9e/+oh88gRNqRf7hta7iBqw+gUAoflgHYjd6nNinYTgTwzaICppfh5
Necl5sDrURL0AGRvib+smYM7Yg4kbkFUVKWrA1KPPB7R1EXd+zxDGkDtIMxbb4VcC5gByFGisA45
cHwyuKFsJhkTXk9GdTFf5r29bw/2zg0134BeWRpslijFv3YdGcnWpAPdOFEcV1xYO5Bzs2fHbsd2
Ip6ErcP9zyVePNkUBpEBVqCi9A0xlttjVYNKPDbpALhGY2j5eTKNUX/WTTNpnqCOSMh5VNVp9PS6
rp2d1epGd0oHNzL293/GoiorlgwgES5MMU4Cgdnt7+CRGpXDWKFrfuY/ipO1F/lXGtaH3Of75Og4
qHxsSRAvzwRG9tiYzYGFA+UsV+NHSosMtaz8wt1+fq7mzjw6JCaH2RnVb3Y0Oy9wu25jw5dvHVwI
9yh6GvgfRqrcLjSfMnNMzMQKed8+TaxKgyrNYq+NzN7HFIhmIxJZfl/wSdAUxpgOsCQX4hYV7p+0
QjwHauSTHTGkJEp6rkYX4JHGmyD3WrMZ89CNrQk4a3ZBqv43Hw2VD/m+ES2QPE16LUzpz1HhfppG
IdFJkBRvMYQr8yQOM3VrVuOqUbSncEQFAlR+I3pzNkqrYFis/jdX0305OWi39b41NEEOQbymME5J
+nnDdZduJBTOBSPNFlRrmdUdUWdkNZns0GyNvaMMJ+ixHKcq3VWVFWiK+luvtdemKPbOXH/XtfZE
DRK0uHp7M/81peQZP/k4JB8F6eGNhoirjgEt4r1cNOq6Ftuu2jEJ4QBeY9W+aXOfsa2e1jI6BCwa
ZSCAotEmR0/w1p+ntNQSVa1JaNYRNhsynMZWwWJ5x4N8pwJ4giQeuH2ZCjtCroyTQbNCs0++aolx
dMcSt1O/EeeufEdE0Eik4LQrR6VxMre3atsKGUn0YUfUqcwOUxrbmD/Jyrg/snYawGoT2j4b2ba2
ahtXsJAYgfSHPPhKbzF2JoVXhxNa0X4doUTP4FX70dWPuVWfaxUrNyBe2VhkBxDuZz7EkOKN2OdB
YS/xQOZArxAU5Wrm+jxrzK37ee0zg/mMagouatxc0jvRmiVrc7O1Qr2pfTvpXgvu2L4+ZY+Yvtz4
GMYReZS441HvuzOZyL5l84nofXuYdEyLUnqaHu+fu7Uts1DHEiAr/CRbepKHKrVms8ms0E476HUm
9l9MCpo9VWNPGB1G/apHs/3/ZlJ6l3mj4ZiWqRU6NHp0Kj2s+Hg0eiUJDMcp/EZpPqoCJw7x9SKl
00WZUhO7gUUTm1wMjWeRrxzI3vvrWglvMKQboTUCNuDI9cXXTaDh12eOGRbRT2XKvneWvs/dQfc0
rTQ8oBWIr1P+p2q6r7rG3q2hVb3YbDZAWcunEb/CwLRwkLaFLpi02LlHj9npIBif59qeZZDit+Hj
w9c+TzYWLILr26gHkxyAVQPPCGktrsnbS6vDMWSu1llh1hc7XZ29BskztNsCdWgfmtn2BrqFZV43
ieErQtvHwkG6NamTGtTmiVth3+Dm7393RXbMErIbzeY8AY4Cbab3+1915YCgj4SWA5ijyHjl0LiZ
Cky6A1As7OcnpvycdX5MIaqWaeDmJMVGnLFyPyCsAWERSRoiG/k0OnYCjSSoL4Qgm0M3pZoUQjzX
adQNOZqFj6BuB/IWLkpMgDHBdJK3Mcs5IPBWSMC4UH9Cy2dX9qOHy3JjQQsAmCYsIYoQIBe8PnLI
XyRGNZEYlvLPUblL5r3oKjuNVxe+/lXzNbIX8TjZOAOLNgTMCjwdQbUFmS5883aBykQHLdYnM8we
7acxSDJvADFyDsoCM6Zxx34f9J271YxYBE7CKHYTOFyhZS9DbUp9jHOm9mboKtOLpSVB6uqP7RAq
jbOfrOLbmB4jvtUaW/inMCqQMKKaqINjf7tSh2p151AYHWPrPcmGY1c457Hm4MwkQZvoH30vYA4N
ekgkQL1jiYRXFQwG5ZA8Cefxi4ZRdVXbeUP1jeRtMG4R+xfUNPEVr4z9a8FcVSuimNAh1SnWthfT
+DJMLRu+Jsdy7wbjt/vHfM1Rb2xJHsPMPK5ROTVDGozBDEhREqgZ1nSIHwVRIn2q2C51NgKCtY8n
MM74ghoqtTKA1sBYItWiMArlxiMqqfta7fcTy3Y1T/xh2po1t8wPxYYC8gkCjiipyzd2TrhOYuGh
Yrxhewbyku0Y+iz0yPeGz0/6MY6C+uf9rV1cajAKEVsUvixc2yhm3HqoPdrOVA0dFkkagHY/t+OW
isGCUSAc5dqE9BLFrTGnKYWJWXXfO636QYp613CUFdL60Y6B1xh57pVRv+/yP+bovgxD9s0em51t
TD74o7uMonFnmTvklK8fXz1SY1SWoeKLnZf8KpvcBjE9rvR8pgIfvY/Lj0reidVfm5ACqnZqoqG3
GzPUmsifKgDOpt/3F7FodgoTREOvEfhknHo5yWeporq9w83QYR3G/5ZBDH7k1CNQdCefxWynENWf
OfWSaRNZK37+TZghbAM7DEqbED+ypMcKoWLt5CquHHEyh0u6E9Pl7YMeFN+5t1XNWL0Hrq1J3tqZ
c1aZ0z9rqq/ugGID3OuEYSsv+mO6Hx7Y+5Y6xjJtkRYoeS+11Nk0Smxu+dc5mD5wT1oJllYWWBBF
Po27+hnqk0bhdX6zyX5cVqQl4yLiurpjy6nhwC7DeDaiSKTpvqOokJ3hhxSpPksf2zzxlfmFK5iB
mmPUAesxKrkIczvxbW1CY7M8WY4SIH0Imm6LMflvrNK9by+e3Ktf1+RQKzWE3/W78mL63Vvq+olf
fofaATv1B1Ckj9MeMwd21bvlOz+Nw7zr/PrJ+tH4cVBu9MKXAf7tXsnE3KLLup7XeI90vASJ3u0m
/jSqkF60lLcxAte+/lGkLwrHtJf8NIxbxftN+9JdQm0AHSzjn29Wp7j03C8xrm/jwB/7QVT2dvdP
/drFjZoe5oaKTu9CqrsYzb52NJgrtcjPLMicbKmoLMJ5saEQT0fjGnSihX51rEUDEOz4vDnY/G0+
7Cs4nTJ3h0YpDrr7c8qUDXqHuCxkhwItVjxEuM0WlJUm6lBAzRAYMuNvBhp3poHtu0mREpfEPStS
DmbqUW/kDt71aGpey2r2Mls7ArERGOlW83LFFCpH6CyKMiGaf9L5Rf6eIkSCqayw0/cBr/Dnrlfd
X7XRZC/KxNz9fadY2UAIBQrWnuhPYPja7YmsWZ5j4Bw+mZK9OspvUjxG7M99EytRkUifQV5CJQnl
GukKrjAYG1xfvOak/q0lj6RRA0s/JU4V1PUc3Le1un1XtqTloCDgmIWLiGhSX5jVhvFQ7bTUPlLd
2EiFVjcONeJ/OBohv3u7cRFt0BfrYjxj9sGOi8eKaM99VG6EG2vrgfQHQb0aJDOQAW+tIK+bixZ/
E0aYnl4fe4wi/GUBhaR4eQ7CE4q3sbollbxyilFvQI0UJWPdRd3t1ialKJq16GqEmIB2dioncDsw
EM1ZU7wEKTJl9ueqtseNL7f2bMIsyBpC39FZDG5P5jpTDLvWQ/WcHougfO9BBWj9KNARZp4EVZaA
xQdw+HFrZvfKJsMyiJboB6rL7NKdeZ0XPSwnBbWP3CiB8uzs56ylPphy/yH2giKCUN0BaRZgQQkP
jqntg5qXkRZGQ6NgxjXevsJWPFNXgtLoju48Rx5GQP6BmhKwHjnf8NuVVwBMXSGkiSI4iGrSXQY+
+tBG+Muw04lvRIMXaVul6VUTKIqCHyQOiCyRg5p1nw2oU4Tj/EzJZ1Js9W9Wzp5h4JHBPYm+LZEr
c7XZ6OoAIF84xcmZaulvd8Q493zeSCLXzGB2qqhLGQjI5VrRBKnGLkFZHDQbFjIlRkTk7C3leP/K
WtstCKgACyvAKuAq3h430JeLeRgiNaRF8mciZK9k7Ybi6NqJvjYh3cBzqtdqmcfoO1nOM+3hcZkB
/HIG+XhowcZRf8qH4f3jy4JwN8pEkAFBE0halskNZ05K3Qip2nla9LVK3u4bWDu1yD4BiEaHCcrI
0jWV52iYThzTwbvI2Zk2mBSotrv9L7ey9vctraVLyPWE0o0GEDYqwrefKLG1arT70QgrTWsqr0Rw
/4KCnrvX5jL1U6u1QeAgKRrtaBuH7qQZPgr88cbJFVakKARJpwCcoE+K3rT0K8ZZMfscRIWQt780
hnEuIM2WW5S5lV29MSK5StvlxEYXCUYwJCmqMQkszQMtE42yT/d3dcXvbyxJD2gxklap6g63RPTO
snNjP9//99dWgkOF0d7IpoFfkVaSDqWqc33WQho3b9TQX6ocKshDV2YeFEjj4D9Ys8RAFaHygHLa
rYsYDqZGV4RrIe6ss0bRVUxyvTtQvWaeopfOhqbayuYBEoD2H/4E11hG0Gs9CHMscbUwL8A5L7Vu
BNO4ONxf04rDCdwBWAfwekiMSrEolCzsGdAZLTQb15+izyOG/9bjVptv1YqtgQwAriawgdI5JsbQ
Vz11tLAwPmsYspO24INv+ILwJenoWOiSirINJJgW4Oo+aTKzSHQttGf1PIM/TCskKMPXJlV8q9uo
xq/cttfGLOmBnzU9BkMQ6IIyDhOS7d2R+1CG8WqCsWOjcdiUZF3bQfGWo90HeBZ8/tb3VLVwh1Ed
4Hul6RsKeNHqc2zMH79+APRB/og5akAnyx6eVEmnAxmqhQ13Jh86VRkAYPmPpNA3jtKab+O1gtwR
WueAZUluF9MWCrSDo4YlL7sT+qdD5ZmcKxvvx8quERCQIRIFTOJSWs8uhnbm0aSGuhmfpkrd5/Gw
04Zp9+FDBO0GoDghECWGi4nVXpU88thSakOp1ZD0/S9moS7Mqu+NvkUTWrntcB3AjigFA1sibZo5
dJPSzamKquz4xPrW15TssVTKLyhxpN79Ja3VZyHmjEqNCFnQuJMcblamyMmaBGsKm8fhc3psoTOX
H+o/3ZGdp731F9NpD+Ubed0qmegrxUM0C4VZAtUocFZvd7PT1SIre31GeuxHYXFSD6KKaPrTe/VU
H8iz9sqf08fozYXKruWTL0nuub/vr37FPfEThBg9rhKU36UPOvLELnsMjAmbynosYvSFEuh3bBy2
LSPCea+8hhiTU3SQIAj7AkFNXuyHKQ8+vA44CiTF0F0GyduVanFmzeoqchEUlorh13XjQ4ztvoUV
n/xfC0h0pIswnXujKRxYaLMobFN6cTIMCjbT+i+zqo9Ok0RJ+8aY9Iy0LQYDM1dRwyQK5+mzCsjo
TN6a6O/9Na3cGjdmhINefZhJyxgyyFQL64QFk5buCBgT3Gr3982s1XFv7EiOXuddVad6ooUWFPSs
Pfp/+QP7GTXer8ITAtIjCqR5oPa+WXpxtTmVVnx86cGEeainY9AU+CBy7xMoH6sHnFUNtTbCkHUr
yjzEt689NHaHzERvvv/TtHnv8WSLxLq6wcBNQaAbpwyVgNsN5uD4QLhROI3S/MiL9ElP86/YjJf7
G7zqm6IYha6yswR3pK0ZDcB9qGGfKL6aqDtM6sAst2Lf1MbbfVMLStQ/17yyJR3mzAZwQp+xmerB
Rr7tc785GcF8jIIIw+u9Edqc4x9lEzG7codgviok/dDgAXpLzsBcSMPbI7OwRNrsrdG8RKzciKvW
PpZIXMXLI4gQ0sqsHgjagRM1jDB8TxkTz1Ai3+Cn+xu49q2AoYMGBRwS2Z7kEumgFYpV9mqIQabP
I9f+AOoABe3xPJYfnQMqPpWDwBolcqjoLAD9OYYhOZhPpIaDqxw6lh30dt442mufBZU1hKMCgQLN
LcnBqw41SoXPoZV0D11q/pq1aEvTaw0wAbz+v4Irot5FlSdOXDXRaDGH5LsBjUDNeK991y8HXznU
QR4k7ft/6C6IdijUhyDqiKKMdGFlvHGcJrKmkDDQpNM/OtvKf1fc4MaC2NirqxeDN6CersJCBNq3
HZ3aVPe1KPPtciuZW/lEN5Ykt04wdawgMSxl1fcKfVgIE9736JVzc2NALPVqKUbk6pGVwYBKvhYQ
6CXzF73eKPps2ZDy63ZuXZdbZApbhBBZCsp4Ou+afktve/lV0PSB4DaqmYCOLdhWtGtVmoE3CF7s
l8FIHwuzP2vV/Ghlvz+6Z8IQGHCYcwc4sy2tB+qxvaJUBnqU6m+Fmr6bG54Wb4F+VsrQ/6rAAN8A
Bo92hRQWzWTKY7eLppCnXwpz9HBTHAjEgut5ONXo/rA3G8l2a2Re1k57teA7IwYiyUCReuj2ndMH
3fz1/spXHpCb3yRrICvq6BKWO/hNPgu6k74z/wrhrSyYSwh/9qlXP3e+rvmbPAgRNN2GATCMpBzV
NfQMoQV066fKqM1514sjpxDtyVX7edfGdH6tZ26jfd1Pw+9psOJvpUWdKBh1NX6sc7VFH98uyCFC
Rf8wD333PMRm8awqbnmu58n+qsRKnXrJUDYvutvWjh9Pw/BWEj7+TWa1/NQqY3TRRnSIijaj5gGz
aTVwjuoxu8wu53tTpWni2TTXHUgIm717mDst7z/Rfk6+2a6LgKhSWytIUD/+ndEewMmSKRkAcVb6
kDkjP1NFq88c1zNk6NOYvDQcuGISZaafsFHtPYXE408L6/8EpehhH01l/tWcXPC7+lHJc9AkTbsP
HJcNnwGHsR6oSZClEuqUP7itZqOXApdzoTwyv81c5UcdoLHPQ+7mT72qYMhOWQyli2HnLk1D3Smj
cw/4ygPX5gkiSDQZ8Cd6MBfQ4RXiKXiSjkZit8Zz1ymW/jBn/ZyjcK+XT5PVmNk+sllc7zGaVo2D
NK7twcfbX1kn06Hs1Zpn+0dhReorJrzSrxQDQsKUpBHG/zHIPjZplNhe7fTFZt10eY/CfdBqBqEZ
lVOwJG/dx0p7O8IKp5CCV2V2u05/dZUYau+XejrTluxL6y/nBzqeZr0PLPdQJX82jo6IDRYe/L8/
QcaczROgNGi5iKPjPrXEi1/z4+yNR0yzL6gHndDdcDKPxSHmnko9ZaNM9088XzaPJAshpioA9HLl
uI16t09cmO8Mf9ipO/dBOxaql2e7bteeosdcKM76yXcbc25OHfPivfmoQqVlqyWzeoVc/xDpxSFZ
0oFbjk8x6C89Rkzy5Ckd/+b0c6l9i+swoWcyPOXM9uhUvzCj9zvGPOpmGFe/xaJf84rrnyJd5EyL
rM5l2JMkMx541Hv1UOw3Pvuy4AcgydW+SyFjY8yJlWLaVahonvrZ9NNd8tQlngLNGJE/6Tp4Y1Af
+qkft+7MtdVB5Be8T6TVeBGlpFft8kLvSTmG6JeS3TA16UOcRNlGar22PojeAu4LgSXBALk9WZwz
jDemEJDHHOoWw9YJ/8TmJ7MwvRgoo43NFD9ZdmLMmAIjE7P9kPTJqbVbRWqrFjB21v3eK54ESsfY
NeFWDLnqpdeWpPcGiJKiryZYEgIneOJ87jyO1qHMH1wIx4u8t3zrhqDIRRt4Y5Vrb921bSmANSYG
SIvxP7bZSfsC//fEOvO3/+QjVxsqfOgq/AOuWDG1DKZY6gYDuFhqTTccZKVnBa2gKxtSDAvnKEeL
ZmNYxdVJNdLea1ru61n27OSo96jpQxF3Z1OxXiZSfDi5Rhql2f8mREFLRQaVKClajBXHsDUdA1ib
ovKRbu/AnvRm8+NgyVtT0kHPi3hShtKEqZh4emkcmqQL7nvG2ol2kdz+688i1ZXOWp62atKzfA4x
GdInA6StwYu4b2IZqyPxBCgLBxnDCxbEQJYx157UcQqddEZRwIIuG/fLTtm4FldideyWCxQOuM46
mrO3fmcNhWIXBVICDP97N8cp/qrYdJ9mGj+QNtnC4qzsG/puiNZBEBZyn9KBmuoxqVtrwB3cfoqj
zusx8+L+tq2tB3LqWApG0mFUrWRBt4duTvJ8AtrH9kHE8lT9AnnMnd3Hh/uWlvUwUAFwnaO+Dk7Q
gok75kql1yKSyU6Yw3NODyUEdpvDlpr5mh/ADcBPAV9zKV1Ra7SMR8XC/WdFHrG/tJh/l20pVa3g
DtG9wX+4zYHRWMxVc1PV7ivkNoiJOOYfesMB84u98qQcQDk4b4Uea2u6tiYFgckwECgxaGNopLhv
NAXQT2r4fW5vzSFbaUsIAXN0EgVnGurfkqXYafPSER+J7dlj9tt4tB8UJG6Aleon41BCMO5i7Myj
Tr3svfxy30FWXBE5MJBaePFBvZOvvJQXijG58RQCTeHz5MvQfa9bEA7Szr9vaGU7RbINuX2whUE0
ED/k6u1IWBRVEPEZQ0zTSj3VVt4mqrw1g7b17K+uCDoMgnuOWatyCRgTBM3UVPDdmkE/NLR4g6zP
Povmt6xuv/6HNeGjiXmZKB4RsearNRVTQhqEbGPY0p+W+itvP5HN+cGr+3ZlQ943pJQFGldjGGUs
QIIJSRjuz2m5u78U8RhIsRKkOBDto5uNG11mR9A5S/KKwoxLUuKV6cgDlpTM14eEemZpP9eZTvf/
xSbAr+jlYLiEDIdqq3rSB9aNoVaqB/BcMUA7D0lkHfmkvI7dx4tXOGZinitQAZi6IA9vadp+rBsO
c2XLv9c8+m5lGAVqzsO3+8ta+2LwcaiAQJcKXGcp7KTU4IM+VGNoOsUDp91JyyNvGIaNHG3ti9lg
PoJ0hWcROhaS83VFCuV7wkMMBPFoHpoYGjSxt3LogyyiG6d35U1EwxmtDdRSUFWRVd5w885srl0O
L4w9hT5O6q+Pb5oD9QZRszGAXZPcXEe/0FY6G6sxHRBXP9m9+oj7d2MZa5/m2orY06sDa47ZbNfM
4mFePTidiXE6pT+oW33mtRsIYSRQDUAoA6MsrUVTqAJCt8g7SuigF0n+25jKw1TrL1s0kdX14JsI
UCQiV/muczOaDrxOx7CwIE4W49UAMW6nzcaPD3+df/L5yEwB1VighGZ0BXpFrzGGJcMQooi2XZBN
AxRaU3Orhi0vCSBotDBwb+NKBazwHzHm6hNFvdkmpp5jrEfeQQUtqx37Wz2rqHNMIN3++di6hDHI
RyHYg/KaEPy99Ye2KdJupKS4sNSAyqbNSgoefN2M7yiz0vZw35qI6a/vWFiDBjrSUdx1Qi1E8ova
mbiW6El5KZg1Q20GJbrsqDSVWv6057bJfgzO5HYnKAP0OGSGkTnsg7V18Qsw+hZCjXAWcDWlQLqt
EpR8oqK4KK02YlDW2OlmMKUOn32F4CtvHDexffKCcbmDVAigPsRZpJvQLUzwRMwxv/Q5eNJZNhHP
SVToQw6YY5X5UT9UT3NrZ+9U6SGHYOrzxnrlkyjWC8dFDiSIouiX3n5fZg7EimY9v9RNZ+q7ksRR
6oNk5yo7jHMs7T1NKbE+iKMSRkFJMDEjDF2lBYCPcNLbTZLlFwZOrBlYRQIRcpQ+s+wL5lC0ka9H
UfoVYYqtPVizypsN6Yu1XUeIhaIDOo8gy0mppa51Kna3nS4phvF4wHR/Ao/sxXSpD4I1KCD17Flp
9xTbRbW/7+Br222jlwIxLCTR0N263W6Nx5pel3y8FEYWPxUYFEy9eGiJexzL0qTnwp7LYSOXkl8m
sdvXNqUrPWnTGFMLhvHC6tqzrQGoxS32+MqVBLlfeI8B3S30w43bZZEGY+uq0eSXiZhew0GoZjzo
nPj08d1Dp1gEYcjWcKHfmgFuqSYNVOwupYldSgD98rhSvxGLOb7hNFuyhisbBzUZgKFEZQxMaulj
QThWS3mm8gsEAX/mM/KpOjOs3f01bRmRvs5YVHGBx4tfEmZ9aqihBQYBeOC+kRW3u1mJ5PBIKPIk
ajR+GZunlpleR5y/nJmf0nZTHX51PWgI4GihsbSYYQf4lIono+P/lIyrCAfJi1Ufk9/2qT8EnO60
MSj3WzW+FQcE1k+oWqFsipdKWuCYlDW2zaGXunCzXW9p9SmZ3fKN6zU5fngvgX6HFQQVUJiTSxPF
lHcK7y16oUW9H4Z4ryb8CT7kaYCk3TclfrX0OkBUTqS8uKKhyCY9vgjDFFwXI70oU/5kNORL1c4v
LaAtWZ1/dg32QMgWFnTDpNxV4b1iNXU/0YvOpiNzuy8qjXxSu/s+7l7sNMzYp/trXPtyV2uUpYD6
REfSwWGwHdK9gXmpdaLszGlrXSsn4Hor5Xd9hJC93Zowk/TJvgS6Kq5KzxjpO1LkDQdZOQGgyACV
oyLFBsRKOtHAa3Za1sGUhvu2nZMfKZ03Nm3dBN5rAoAf4hQpbNDqGFx5m2I1bulN09c23artLPcL
hVEbfAR4HcJM+UCx3FaSzuXdRcf8m8e+jpSgh46wNyplMnilrYxbo+0XhG6UdUSYiXFejhAikR+R
GaImBXTDugvbO+chnB/Is2l49m7ak31ziF4NxdtiKiwKZrJNsdFXsTSSfZVZDWz2u+5U7aMTe4jD
8azC5HQEU/6+ry8PFwJLDDwGcAcTvRYaZbbeRH1dpO3FUsx3MJ1CN2p+xYR/U7pLGsfUH0bozd63
uXSVW5tSgFe2xFAYi9tLZzqTpyJkLyeIZt03Ilz69qISRpAp6BD0cjG99HYbad3bVdVgwH2UcOVk
9IkTJKhoxIEdm4+oNqlfIWqmb+lTmStO+k/hE4BdFUZlsYPKarOk0d3mApbEH9uc/YjrB0BWgmKK
j8yMPa1Jjw2fgjltnwz9B+7tfZ/ylz4qXpwJbdnafspTqNrE6iUy8teO5H6R24CX/hq79ERbI5jM
8ZOe5884hn8LZh6iHrKlTnFgjulhSmRQqkBsRvUzryb2WvcMev0F+x3N+ZPa54cUNFh3IuW5NBi7
tMDp7J2JOpD7RSpl9a/3v8Lqp0ZiCEQHSlTIn26/AlC0RaU3pLm0aUl90GEQ6mH0QnDfyvLCFtnR
/1qRjoxNpzSrqdVcytnY1ROqrqZ67rpuf9/M2mLgIjAEGUjME5NivYh1dHQ6CKsqifqa9PbkGbbz
+76NtaWAQQT0EYiABC2N2w0bNUIVAyRGPHYZ6OyFUu2LNmmDaHQ+WofARQOgo8BMmBjCjEzv1lQ9
syIHfqO5OMhyvJwaYa5EX/Iq+nx/SWvbZqGCjEaQjkBZ1i2P1DjjFk2ai2pWP9WpSrwq1bZcYNWI
qAng0EPPRSboMciIMaB560unDHpgaG2/ywbF2CjfrZ1uMR3eFThldNAkd7b1aTDizoSVEtp6JQ3a
KDoKkV0n+nZ/01b94MqS5AdKOaByl8CS3bjOniVJtHMUaNAYOpTK7ptaW5SopAjhOXSb5DKhY/et
U02Ynw4UYuUTTPItegdomehhaNiv/2ALqFrEquA4YnD6rc/p88Rz0o71JcoJLaDppY2d71ZF89az
UTd9DWr6ZOOjLVNrXP+wJZ5y21x+tK5kCQQQqgvKle4zdjV7r8fO+ZPVGbSfi+kVomkAOFncSb28
i9W3jy8Z0z6gsOWidbiggxmpElu6olYXDPR97yY19VUMXGwi/WLV5uB/2Bh4MhBjhsY+igRyJjBS
pSWlPUNMOLLSvdV19TlOqfE5iiw90IGb27C3Ej7c2JPcdEzcCMwOLK4vk+8D9HpbjjfOzMd3R61O
RkJjLwUhccPqymGHVXD4xBddsmKihuEh78fqkmYgnftaaQ9IhDH+qtnd3861APDGkjimV8FYp1kR
sliIM6sv9lP3mD1bR2UHubLOy35MQYHpeJt6VDIABtcy2BBI8IW/oPwlZVhF1LY0zcoK5c283qVD
Xe2qulfPmTmNRwhkkzOC+cqLUJpGaDAX7Fwwkm+I4C3uBHSgUR+GHoMK0aSFbgDLMR8Uz1R1QZxj
/C56PfHUIf45Acl+BDhH+XR/nxcfVMTWQKzhX0O0BqGC221GdSoHthfzHzubTD6d8k8Oab/ct7G4
UdGEtgSbC40/ULoWCUoWW5j/BxuVrv/JTWZXP6O5ydjrjFzwg6V39ErRsELnSkNBEVA8KRnC6FqH
VeZYXPIZOhJzpb1hDOkjw0DtjZOwuNtgCARJFSPfoEwAlMXtxvWZPkInICsuKEtPhldy3So8qlsJ
5KZiw2BBbTqYbdQlWg7SbpMR/f+Rdm69bSNL1/5FBHg+3JKUZMu2nNiJk+wbYiaZ8Hw+89e/D/Ph
my1RhAh7A4PcZJBSN6urq6tWreWUMST++9t7u+Iu5z9DWaQS5UT+5Zkpe5tqk1t0sB7bUmx5IMTK
NvvP5Kvl8N5bS2JmUxfnqWTwBVegNEkPs0Q3q/g0CtKLJPfgZGOtb8Z9Z5YIJOhyZX26vcjrl9ls
kklA2uFUqK8q46Mld0E8ChG1DwU9Yq9og1dJLOsfaenLoWMOI1yRkgx5j6M3VqLsvcrKv8f15H3v
dF+CAcMIsy1iqZWjg1AbBWt+HIUmdfGYEoqOBohmRqemCVyO2ZtnCVtN2BUvI4OHZ2me9oSMbuHO
WQgFcBII6akadBH+ZanONWdozKSnaymk6a7VB7RJg1KtfjVG0fl2yi27caZWfwRPKsrUtGOISZeu
LjV54OkWEuhpaVW2UkXdXV+UvjMGU3Hfgn4+WLIvPBaZqse2qqfCRkiUV5ycHHZWwp3fyuiYXP6A
OIw7JWM26ASHR/4NRwmdUu/9ryKz/3ZSl/1unIQftR6k9tD4xyqLcyeUzdiOBvFUZfpvQ64iR9P9
FykxBzdGr9Luqji2BzE7JpZBNSN3mdaAwSJQ0ntzfg7W0YACtLpJA7LqNeg+zeVCaNPFhddkFDvy
pEQWvUxmpVA9EWxJjL54Ic11LZeq/Ujudmx9wTvqlVmC97cKtxH8ozcJd32J0JZsQNWj/KwmBs3l
NP0meJk7BckRwWPm9rV6H0u9E7NBbjOKz0GsfZWleF/H6V+dLB2ZVjqIGiyjsubdc4qPjYWqTWud
uiB86oV+b/nCHpqceznq7vNauPcz6ZiU4smKW9EZ0uH+9tle+7azThCRFOrvK/YVvw9h4k+r9BSG
WRTvUlEY231dV/pgJ3FKzTjxE3ELs3ZVouDI0qBnzAQ8GRNai+CtJYAm9a5MT81Uw0Wg9X6THQfV
DxDC1dX6darCt7HxGLn4wGItSIkVY8YN/2H6PEtqIHAweiou6Yn3Ybvr+LQzV0AD51GbDIS1ghme
2xbXVjpXAKCumvnLl8j01DemEX3Y5CSXXqjYQtspk+vnPpm4ZGWSXdRa8bVBF/jnbbtXLLBcxMQK
U6fyT+NUW9KYJEkg+k2kJCerkX5OkSrf91Nr3RttHR1zK0v3QDWsR8H0jNQ2zDw5IFqgf6dBZ2xk
H6s7MEOb/uSsNBkvg0cVyX2aDGICZFCBgIkZw+Z70Rjmd803h9IOBzX0bCMyx3J3ewtWDUMrzuT1
TNdgzZHg7GMPqhVK9KfYgS4Wv3tJox2TrDbvu6ocH8yAvp+Ah/x92+jacQKrwxtkppBhXPPSaGWE
IjMuQnJKxlR5FNu6/jL6qnUssrT6anFBbbSM/4BJL6p9fGeNg8ToEK1FaAEvDTa8MQYr5TuTeeV3
Ef1ply75F9UQ7lCgZ0zKp5OKaMqRikdsT1aY2nLrt/uB4giTKergiDAIuR3FsboSniG7bQ9WVdd2
BWTE1tLynwkGnkGR7mMLGr5aSgluKhQlmg+JkpcL/ykS8XNVVrqTamHOv2b5MNpIKf+KUex8Uytt
j/RzH43l+GRpbetIZrfrs+q3JaW/lao5FPH4qHfSV57qLpfQP0mSCbtBHOJDIXqDm+uJ71ax9MnX
rQfV7z5zG35SAu2UxNXnvghNWyrj3mbCeD+A69xZNa8HOC0YJDPDL5LUhraqaj1wiar4okat6tSp
UVMwNMudqvn/BGbzFtSjeKDFY9ppLg6cSiO5U80829PoR/5FLPq9Vo8/pzj5NgnJLhbZWJrlaUvS
HuvtrzLz23m6/5giHsbYhauNItrqvvhWSVKya8b2vVjm+XzPWY/EOYV5dal1xOCp0nYWWJA2hqQ7
ToW3VhS/BsFgbUSwq4fubIjyOF7NcSBeXzpYWAtdolUTx4jUflfVfnfwZaX+laWK4FhSyIu+QLdT
Crt3d5hnyzTbIIAw5i7zInKUohRDtcIStSg2Pxlh0j7ngVXcZ5nUffE5FvvbZ/cKzD/v6ZxaQ8AC
qB7sy+VSu0rPyrZsk1OjZGFuB5qYZw+ZOsdpw/CLN6lLh8CtcnWK7zKjf/OqiuGytmg26jbzwpZn
2oAGC9YL4rdpype/Q/GKxsJjeFQoZvrVr3S5tPWmk00Heup6A/+xFrHYXhDrhJA5al0aG5O4q8QB
kE3Vi+oXxrW1p2Bo89fGr737vhC3GgVr2SzvCIQpEaYA77H4qtRpRL/KebgpYdDCBZsJ+0imVM9o
nPVLIh0gqIz5vZhXHmxV3di6t7/yWgII2pYCPFGTr7xYr5IbfaLXrLfsJw5LDr/kV6MYBn3jgXo1
ZfPHm84MzQfr7P7RzT5AywVD6iG8S4edb7yGR/QrHcnpTLeqmSFyzG+x6I4PW5R6q2tElUyb3yzq
1bRwOmplH/XssdBBwi5ku5Jhy9vbOG/T0kcptQFQhf3gGs/Z1YJHmoUJnoFZ5XSjbsSOFzTePvDG
qacu3GRfAnC0zQe+37nhee1n25ozpVlFhRCfgAaPu6jywwP0ddVGWrx2BGFBmBngoBoDHnlpZVJr
noSGEZ8i9PBGRwhb5u2VMi5eeCOU5u72Zq6dwRkoMfciaLFcVYHUuCytLCbGmmYk2rIyVW4NzdFB
DL2SxK2OXm8bXF0eEZ2saCamWTZbPMaiLKuYkWZWOKZOYBrNj7Zocw0+4TpLNz7Z2hUyo09mQYu5
W7X4ZFC0Jbk5tFgThMYNUu+TV48vQeR9y0tPdnSf27GR67fba1zdVGBpUKvMJYtloIFcRW600ItP
mZClsVNUo2ztzNRMQoQCoKaDXKs2t6YuV0sl9JNJyUApwXa6CG9ZqwbD1CnxySwlyNZhxUXw1ep/
JDB73QVWkj7mCTCYIA8kx7Pi+q4XxPZJUuvWMcVmS11nbQ8YX+SdNbc4rnrBgRxafZmy82NWW4mT
orpt7fkWTeamPXeaa8mNkn/gc8MHCHodsCoRYhH45AQSuLisQRTWSfhgoDx1UMqQtBJZK6cxW2k3
NAb3a5Xq8cY83ppfz9wFDOXhaNIyKxrToWYwII7BVpU/ktr7pOSN4PZ12G2s8Yr6Y47uZ5aWPUQh
lszQahLAojtuLN+Jfvo7y9Gf5b3vtIIr3m3FiLV7k2bvXIOho0IV7jIiUSZJJHMApxmCUnsYYEYY
tA6tK0nsXTUIitZupzY6ilLl3SXor+/ff5rOzS8+alnKcZQWWXwCh9fcq13b2yHEZ3vmDv0HUR7a
u9v25piwvF+AZJL8wEfDy3lxjhJdD1NPDeJTDCFyziRxFWxVA9bC0rmJ+fCc3STTqA1NVWHCKhPJ
DRnw2Q9konujLDIHrLhmFxBGO1IedZ9vL271WAJmZJCJQjm9uUvLGjuHhkaB+mMRAFQLuyQFT0OS
/0nNB++gyenWTOLqdlJpofyv6cB8F59Pk3tLLT0/PjF8txvqkxhnH7gxCe3/Wpj992w3S593lBVj
oQqE+KG0emsvm0H+kk7mZnNq5ZhTp4PYWUFCC/LbxZvEQOwlCCMxPjX75F7K7fjF2odH75dS290O
CoBn/UH8pm1UwVeN0scHiz7rkiw90qK6U2n6FAMd0cRPVhNBeteU9R6xpvZw2z+2TC08s0ZUBeE1
LhGGbrNvcqyZu7EimtpmKm6VSVZ8kX7+TANGDwqSxsVBk8q2G2DBIJ8SlQcPOoJM0/Zp/CJBIXF7
VSsRDElyEu+ZpwF8sHLpIeOoxIMkeNFp0CVX69FxNnKu5WSeOXGkYrR77XeXbzWGVzx/lj9hdRC4
w6Cz8HzJTFoxF1lfVE3SaUq16DGpIRm+vbYrykTugwszC/dHW1Uc4ziPyfab+8x3keezdQ3Ikh09
CzsG6d3yUd03DsWDaE+HRM+elOlgqXa8qUCx5j2U/rgraCrygl7sszrKQ9QaXE15UOwlsd0HQ7wv
i/cybM0r5hU3PzDoRDPadfk5EZsI5CagKdSo2aMmKIdGDd8fU2bFCQAaGuq8xvLOM3OlDIJgfmQY
vPftUTYH2geDlf9omGXwNp7dK/cBaRLi23O1gatnEVVaZtqJniSMphDEL96Yyepdk021CvHLkFau
1U/KDyH3dKKMEhlfb3vQyoOKiTXwSOKMs7ki5rc8uZpHGDmHHUN6NsqWQ0ClLWojG/rrPt63pQqv
HarJgrFRRFxZOFOUqALwxyyKsfiSOkJQiRdwt4+mT2FLkurkwCUYSvbo1/PrJ6vrvzUpqusZffz7
9rpXjTNUif4jvGagiy7diNFDIbZS7kK5iqMvk29WMtD+sXkoQ2Xa64Xn/SyyifJEkG/0tVbOCXkF
7sUDj0tk6cBZoyqepnJkxVo/1P30vSqs0G7plGwEvtUl6oB/wBqRzSyzUgp4amuEaXxKdStSHFnp
w9IJQvDqdsDsVEdMj5n9kd0cKNC7MacSiD3KWn+AdTzVFx+3RdEk0aBGOaU0Mrn6lcFWvTh0bn/F
Ve+dZ7JB7qFHvOTfDbrUErOIYBCFJiNpotuN6YOu/p1l9acpajZmhlZi+gz0+dfa4s4yhpjCgsqa
Ah0JHKGNnqt2lNzbS1q5rgCBUPDi1pB5zS2M9DghAYEw2iaeQnaNdOEPg2MBFLVt7c7XgmdhEqfX
KhODnWGk6kaSuOaedG5mhUJUhAgNlwfDSFMBPmYSqnJMvMmeTIj5XHM0418tUgNbDB9rD5r5wQS4
jwk4UGOLC0ysA3FUPD3iqSiqf5V9lWjogPjig5clU293XWAYtjiRACFDHM0cHQb61naATOudIsQ0
E0Z5TFzRN2ThA+eHUjC02DzqgJcsdkKgYauGikziMFVRu8s95j4gFO/qn3k1yT87L9E/FVnUf0HE
Xdqa+1j7DAx7I1vCOboeuqx1c5DKBM+mTTprVFmln99HOZC2MYvTdiMUr1ujz8/LAsSeNoeSsyya
+0GucIroZE5D6OYKo1W15MGq1WdbOJK1qCTPtHMSQXDGzF2aAmNd6UUzRqfEl7uTGOj1a5ylxSNy
4uEL+PToUeu98D4FhbIReNeOL9UuLhrqa9DPLr5nWxex0plKdJIaRdh1U/U6KZsUAVtGFjl0NUIQ
pUVidDIAXwe7WorBOrZZJG5NqW4ZWlxgYjOmdaHhnYmUibZSN5+iSfl1OxathVcZ7A2oH6qEV3WN
kpCjiZEUnbyxeWsmmDIhuctcJZHp0alTvhvSeNjdtrm6rpnuZSYJ1mgwXvrHmI9lZzUdG9jJ0e/I
04RdGyrJRtK18vwg55pvDLBucz/r0kqCcLUc6liRhLbc51HRu4yOe4+hmopvcChtiQWvNXl4BXDt
s4+AU5dEBLUcGiKk9NEJjqEchIkYMPPKg0RSGt9VyqKBrkIWoVYcfLeVS/N5zDXpI6ecYi96SBJo
w+XVwrhrVY1mDs+iKtt6bDwOhXToG/EjX/DMzOIIjNGscdIXEWWGYddQwE5jwb3tJOvbSRkDtCQD
8ASTy++n5kHOYFQanWrwBs/66CuOOGqCDcDCIn5Z9VEvKs0RjbKCXECuO8coRvPv279i9Xic/Qj5
8kcIKqLgtCmjk2WNPbNDUj+dylmE25YhmrRc7haIWwJfZ1zqtuXVeH1meZFdWUJFiA75krnwzWg+
D17rCvXWYPrqSWSIRJ1hBbxgF5EaWi9JQcUqPI2DZL02aZce5WaoXm4v5Q+/6aLkBuXSrOGikSxe
tT+LQk9avYnIqqq+uE9Srf9USV1/yiA4us/0SrWNlnlVL27qzu4ZLmVc2ggnbZero6/ZsjEJD7ku
+cysU8tKbL0L05MYTeLfspa1sUMf0z8RQkSAqEn2oXv67Ncvbs4kCzO5sUIwimHyyt3zUuvGc57q
G2dqzdW4tkgEKD0ZZIeXrgbITxmkxI9OYlYmd4XYD45VdrmbJfnwnJnygNZYaL7e/jRrXqYA8KCI
D50FhfVLo4IpTUDNGx5oSPT+8ntB03ZK45X/qHUV6BtHetWYNo/+IXuM0y28LRqzMJRyNTpp0KRm
NsQtzPsMrVg+xXFYbz0c5n9t6XTzDcMIPsU8JHAulzamhSoAFCO3a0Z/F+h9f6wKOEujxmsO/P/j
5ywN1Z1RNVpkN03UbrS/19q0Fhk2JfWZkZyAfPkD/LJDU0ohT0AAUIIisPLcKSuMXcyD2O1SabTV
KoLLNG2Nk9AzhggOQnxMCqVyZd5RbtIM/qkWJsrTvAl4u+rGP7e//trxP/+Fi+iWK7Xno3RHdDOo
ujdZ/1oF6Uc8jECtonvF51iCpfyRGlEfT9xINZVbWwn11DxETG9MjqxmeXa4vaTVWEMzkJwaMirq
uAvYkiUW+dxUpniEsIjyGKRfwvEzimyaB7Ou04m28cKwwY6+Cj3z+FOkvfr6Ienvg4263aqzn/2O
xdcfQWuVkUHyBiztWI3ecySqxyAZPvBgnXUPeb6ADaMndulkhpAUk5410UmWo1i3+4pZSSdD+3pr
tHptPdwG8NHMrX/+uzSU91rBu4jsJq6mv+Hts8dh2Pf1uJHBb5lZnNrOiggOBmY8czqJWnJvxvU/
gVA6t93kT7d0GR3OlzP/jrPnkBjKfj4O2GnDe9iaM0i5k73+w5ps+TVKbIh9JCqqobs1cb26PgW6
Q8am5jf4chuLuP1/QaGvOjFA3VkoErfuYd8OlUzdau2t3Slz+kvhz8DcsmGaS/GYpTJ5WtFwX5lx
G74aCqGQafLG/CxIPep7ciJvpC5rmbc6z+EDooehcOmTGfCqPu8q4nzejF+aWpbv9YjjliRT5ppd
KwcfuFggLWJig248YWbxMc10BPNtkKWFaMtPZmb783CNsFUtWP12Z2YWl2VVmSaNSjLSsIptQUzs
qU/tDlTibd/cMjN/1DPXbFO9EMWSzC8WSDC7xm1RFM2M9yoHU2WHjAjQPVMINAyXJXC4dzr65DWR
I/eVHCUGX3kM60Q+6Z0vbakMrJUENDpb3P7QEOEVl2vygyKV04THmBlZMDMkAXRLqiA4KeiXZzH1
pc+MFNZOIMhb0/hru0lPm7YasHyK/YvdVGpkpdWRg160apzYgWfGo1MXE3hLpHfNDU9cu1GptKOl
wkAFUXkR9dMyHyiq4CLDmPYvhl5GTlkoWy3s1TUxcUUqDTkvqcXlbg6wykNMyQGrcsWN2vioy9nz
2G0hsVaDJO/zf+0s9q7P51EoKPxpPfl3kp2C3H9Nnyy4z00bReGH1LS91I42YvPqHgJxBnzKNkII
ulhdaFbilGnhKQbibk9l/RAW8j/vP2PQJf1rY5H51GPO3ppGCJG99ID23j6ORtdr9M//m5lFtC8m
VNaGCDP4GxoGAJZRVQH8sfuAGTqgdBzg2rsaO+fVFJNW8b6SR52lUDI+Wm2nMXegxfcfMQXoHq+j
xrbsVUeJmulC7IWnWh5/xoL0Wzd9gN88Um/bWXUCWnT/387CxfvSE8Qms7BjDS9GW/2ahmhr5nUt
KJGYM4clzVWoJYWLGSdD2SQqjjaOD56iQHHcWW+J2r4JeqbZetk85AB2N8L72sqgW2GCAop7aFcW
PlGHWtmlvh6epCI37+rU+6YYwVaasWVk/vuzO0QS0izrNM6QosaWTTb4QGL39f2f6Hwhc5Q6s1Ea
wdiJkxmeqgkofuoNkV2KH6kVnhtZ+AHltIQyM9+IuyVymrrcJaKZbHyS+Zcuk0FmjmeqJxIlupWX
KxGTsq0QAQxPAxiZ3OtsNYmcRFb2tzds9UV4bmcR2QwxrHM0eELiqWDZSepoYMELW7Ij13Rrdwx2
Qbar772HeL+VCa46xNkSFwEvUutSKHtM+5X8QIc7xdeH9AOR+3x9C9cWRgnZOwsjJPCOVP3MUHm5
vYXry7Bm7XAZqqwlejYvJ6b8RTFk+MjS3drSv+V+VfyPRhYFH7U2rFDuBy4HPYq/JbE67kJR23rp
bC1lkRK14qCE1EHCE5OJfJXqPo/Hd/NQkOPN1+gsDwm13bIcLIhi19UWNiqfDgKNGVrC4y6D5okZ
w41LaDVbmHU95xkHaBmWWONuCqqI2UcWVLlC4lCtG2RbcuPdPN7fyUeh2k872RbcLcaE1eN7ZngR
7MqaziCaJETUqLgL++MUOCrjPR/wvDMji2jXCUGb1FMXomDU/BZG9TVI043i/apHnJlYxLqBdrOU
F2wgGnmoQqEMtcXbt7VTi4RuKFtFrzQWAZDWCcfIkQNAUhAm396rVTOAH2a+fYao/0Cazm4GNGE0
nfdteErl8q6sBriFg320CcBa7SyDQtKpYaEsdkVbO0T5BHsQH7743rjKvj0w/Pqjc5pd+5i7490W
1HF9Wf+asxbXRK14TQtZGuZy3+lH2Ylj7dE3PpAzni1q+YRQYcbtIUzlxlPkr6jQu6OeumLubxRa
1i8j8Ou8VahRXk37pxnVXgl1oFMz7PWDAcwxFe7yfA+U7Sgc6uf8OXuSI0d4rDfcfH0b/2t4EV6n
NhsNMwnoBohd4qpQou3KrDYcALMfeUowuThj9GYWjCXSwcy9XjV8aup9pn0a0uiuGJKNRPVK6VWG
4k1mwImpWPLvK3BXkflVCdUGMdY1nwakWUqnsA6afxB39UFwDKdXd/XwIGn76i9lF+0yp364fdz+
3HqX+cvlT1hc7kncqgplYyLvff27CtxUt8vBldxk39ypz2GwS4SdiPTZPSORB+vXbevXUQvjM2Rv
nvgAzrCIKb4ZpKEo5eGpLX0K14MdBdbGo2MOfFfrOzOx8Ji6qCzBjDERUqsKrWovaIwcjPVBhY7j
9mqunZPVWLARQBZD5/HPJXcWuipJHfVgSkicx1iwKxNNr6GGCmdSJ30jzZg3ZrEqJnkJj4hAgPtd
hhNB8PWibcF/NHX+TDcxR7YuKlTICQY9o1IOE3xvW/q00ZdYWeEMeUTTzZhR8MuaYIx2jBYqlJda
OfR+12lrmd/FWu3QuVIrsbp7934CyECmhNI0iOolFXIzmc2MzyOX6ia5ckIz9Ci85MrL2AnGtLtt
bGVH6fiT7UgAjkAcLVxRyjx4WibQzZZuht9Ty6yfIs1LDgGax48pqc9DnwDL2/iOc6K2+I7Qplsz
bQpzh1dCG3Bg651gMgqTTfSFe2/qZaAT0IE6cq8h70zrtrRQ5x5l8WD14tDde1kH7ur22lfOCG1n
+u7EIta/LLoiPeMbFuQ7pzwPXiyrg36wT/4yEIlyPGF8d9dh5oCmcEjnENzhEtIVNS1j7j5lLi+o
vF+NCQ/QWx4bWvL19qJWtnYGjsLFwqKYCVw8mNCqjEx6gzM6JdACexg18eiF2vQopla5EyK93um+
LqZ2g0TNJ1EtptfbP2DlsPADmLbi86ILvsSQBl1l+ONIg7zX0tFR+7G3daEbbSQztsZXV01B9oT2
HKPstCwvH6HF0Eql0vYhUwBDdehkKPAm5F4Ppm++V52eiANxIP46i+1wbS0STRmUm581TXpSfKWX
XG+aRnVvVo25hS+YA/Pl0dDA4BhMNNKcmsExl2tSYL4nTI/M2sSDm3j9PmMurop+lPJr38u7vpq+
vvd70Z2a8XTUjehALAlto1puhMKH0SYxxirYyaM0hjChi7x2kGCVt/C3V5JF7CSIRm4KkNNoCSyn
X9CjiUR9mlm23GHPfM2+7x7rg+eWbvhFOYjPkJXaXbnPjuGz9eX2Uq8P/KXpxfsxVSPDK2NMd8zb
cV14ffcbwc7okFfS8ELBq3m7bXBlEgGLM6UL6fbMELUIrwxNRUacQDkS3Tf3jXYn5w4aBuFOcFS7
d5WTiNieGe5FasM1CXgHO1PJc6/cuFKunYqiHXx8f6DdoPwWP0M1QrXt0JA+xdQy9twH3atRmwIs
O1nF8GEo222ZGtSloWvY2ILrM4ppugk4DBBKkF6X/lxYke7VA9RwnRak+1Rv0f9Tm7F6URJ9k0Ry
1RixlfDHQDC0+5fGsj6PUbFmUrga8k6ylbixfre1WB9GS0K89vbHvfYm2Alm4AnT6/Nk6yLSenKQ
mcgk0NuSksRWe2vS3XLQ6S/kTdr0T/4Ybo2Qrq0PaBeVUBmuSOrtl+uz6k5rDW3uCZXG78zqk6Oi
CbVhR5KevH+2G0oLNPr4bBYPgSUBw9B0kFs3PHYyCDg7YFtd9F2ig7LFUH+dDGMH+jTaabPi8lJM
QB1VpVd13jaZqBf3tRlUOz9LtmaCVq3AMCtL2OLhu/CMVvLJ3UBInVItEI6m0HcvQ91tyVKtWaHO
xlmncATf5+K520yhNjddQ6ZtO6G1xSoX3yBbq+Pd+10PmhnKRiB3adMt7NC7aE1Qz+GJKUJHnizv
pCo+8XoIh4dATLzDbXNrbofPUYGXGVaFgO3S7UIzBY2SkZF2NQPpO5LkurQLra9RpO5yVXn/6hgy
ErmKoNyY6XQuzWWMXgeCB6meCV0gjf6DUceMf37jQtnfXtgKYpJzdGZqcaBSpsRgW2M8OuyoTWj/
6UghivgnGJu0ybDZ/aXogzNE7yZxxg1ZmIwUBFRBV0jNGLHLSg1JgIVUfKG98Us0i42iyBzTLxMJ
nXYcnjjrRAKqXFx2aqoEA8YD+qqJ7GaVPnN7Wep3fdKtY0RJ2AmNwNsCMqxYndvjEuKh1BCuuBpG
rciCvk9AYemRhtxTHNx3jMAeGnOActnoJgPu8Tr7dPs7XodiU6ONR82WDFshe1p6TKU3SmMJT9MU
jI7StUdwFLvG89u7guvt/gPW6HrMz110x5btqKjRBKAMqvCUZEah8ljpxgc9VZr/1EoifYKvqN84
f9dhhYyJCVsSQ1IIZs4vl1dCFmZmBf2vpLH60FVJZMaDKfX1lrro9df7o+5E9RtYOxPRC59JqrFX
wp6Emrr0i9W1B0kVgPcMum/31ng/TMOWxevQgkXmeDllBn8ub+zSg9XKQGb0VBX98ECGLbhyb84Y
emSubn+2tV0E4gZVAKO1s4zf5S7KZVSX+tw9mKy2/hxIfRzamjX1Gyi2NTPMqOAXMAbNCcKlmabJ
Sr/NWwDCgf8GyQavWUv++f6lANNnjI3rBCK7+TuelVwSWuS16lG9KtTCP8bMQT75pplvbNiaN5xb
WYR9P/N8cnmsTOF/5KIJkFGrHloZcquysItB2L1/UaSecysEBSoYTi8XJZZDWww0dmf5tqK+E+XM
9J6NcaIQ/gFDUPHxxqItRmXn0lAEUzPTZERGQajrk1mg1Eu5vaOz+H47M4qVDwXdCj2lSzt5rg99
rihE4Faun3Uka37UU5pvlDKvYx+VWoBqcCgywsDc5qUVSmJ92EVacIJvV7Cp+u16MbirlLC0o1be
cO6146rPE2lkarTilxSKZO/k1TFb5/vgZ6i8QRwqpLXvDnnYbthaXRhBHUG0mVFvmbJ1oDaEqp0C
elTt5Gi1Hz9HAPJ3o6YItRMzk/Xl9vdaMYioAlUTGnHzPbLIqprJGJR4bINT6+mqo/A8tNVW8B0j
6Ap3GJimuG1vZTPnuA7CH9oJSD/n33N2ihHPa0eRs3zS0CGxizTazyp7Drv6/vYszUwQG/igMWdw
i5XljCz7QFzwxKwb3abyo2cNeoH3X1Nzy1TE2UEJcflfrkeppL40R88/QTcd7SpqMKYMpdbtTVsJ
rxdGFlGiiNKyECbLp7ykZ91zH/Z1t4ertX+3yBn9sVnPFtQJee8VbCeGWThUmyA45WZspm5bhrG8
t7pIendxGTtcgbySQd5fQWpiPei7wtL9k5/DiNDblYFi1vT99q6tuRqNRV7GXHwgnhafJu8icxCr
1j8xvv3ZrKS3wKj2htW9Ow9jLfP5IUDMJaX5Z5x5tGfB4wLztc8AQdxSi6taJ/JEPXGTuqlaVOTH
/u0DCzuzuDhDAAEmFdI8/6RE7TE2M9cymvFALpHu32mIouqsTogtmjbQElwuLdOzKdLzXnjSes1W
B0u4j1CVz4c+2ThF8y++yNtJnAHlzhTxc/V/+anqKgNlmfTWE6NxR8CZ8h7mrFc9j3130vwtgcL5
rltYozTD9BvrokC9XFbX0vKgMG08dQw1zrrNP/q6OFZKf/Q0kP9I8GmOL24hA67ckRLUPGGoy38I
SJYgi6Hzp6wWR6xOafkk6mqx72WLkcM83rqE100R0ZmmoDm13M6Q/hDyQoPx5NeJ03n7WenWHzY6
w1dB6c96/mtkEZQoP4tR52EkEhtnnHyn0H682/3Ysf9aWLgf5632Wx8LU/3Fyu7C6XV6N6cOi6C8
TXqMXpXKcNOlh6d+k0rdhAk5bO50xXOb2nSVtrl7/0rOzcx7eRYjmowZvb7FzDi2tpQUtiJ9yTff
oWuf/dzKIhKlfWcgeDjvVxs8mm3xBpVs4vBA21jNtTbHn12bW2iQBkJvt4isXa2LTRviylDx/jW+
SY+JZJdP4ZP21O1Et4aCcbcFTFtf239NLrwt1RKJUU9Mypnl+FFoy2HtTNO7i41/Vgbgl+I1wMvl
Y5CUDIIFKuVPFSNhvJSUZz2XXjx53Gp5rK6HkznrB1CaW75mprKXwtqsjSee2g9G8myOxW6WiL7t
d9eNB17PwBpm2T5oZa7Q+2PQe5KW5MJT40r7wEmPneB02nOiPc8z/bvhGNyVr128q9PPcYEgp222
G3fIdZi4/AVzMD5z/WlkrNmr+AVF0tqhojjm5G3446oJpmRQ4sAWFZhLEwKKrL3uJcJTKhX/tFr8
bGXRxgW1YmLmxeGCZ1T8WkrIg4xHCE3Ne8rj/hRJwbdg0v66/a02TCzRpUlRqJGVYyIyfppRZ7f9
rw8YQDRGQXeAHuWySzo0xRCWrec9tYF/11fyLkrHjY997dVc47zK5nuVfuGyDxpShIDSQfeeuqyz
mTezi7axo3ST5PLqlU5p/tzO4otPUi0oam56T9PQWK5faA8+wAi4v5EuGI2c+bbkvpG8B9Vovitq
8UXPwkfdb/a6ILuW9dxI9V0wGG+Nlf68vcdrGyDRiab1RbsC6fJLV2SgSc6JVN6TiDwm7NiOPp4i
xFj+NyuzK52dqRJmasiRZe9JR2lW6341Qu9qxhY/x9Za5r8/sxJaUVjAHOQ9WfVnT3nV/M9WsOGS
19A8PuT5fs2J4ZmNQInkUm1xeqGUf0H7vh880dZz7RBSgpYT/75vtEM5mY4xZMcg7++aItgbZvcB
vz3/GbO/nf2MUSjQtBHYUGlK7/LY2+t6+YS+yu72d5tXc5l4Xq526baj3/FOZUe94WvZ1ru8e9Ih
rmnCcSMirsX9i31dFDWlIa51pVW8p/HY/uUldn9K3Pyg/pBO4f2wK0IHynng45Zrfu2NDe9cC2TM
LACKArFEyWSRHQhF1mfZJHhPSTx98k3/7v9I+7LmxnEl679yo995h/vyxfR9IKnVovdyufzCsKtc
XEGAJLj++u+Qrm5LFEec6umOcJRESimAQCKROHkOqcqF5/U/tO/TxiQcaFHDyDslEDxra9wEwLGx
q+Aqc3On3Vor1a1/9tmmxJn6tflVcJcKQmYbCKFIIMCAw4DKxelogWyfkBstBi3pxRYsvpIL/v8l
nMf81MBBxpDuRGw6zSz0stYoZS/6CLJEp+kdxQ32DbPB77BBtT80pdwlLon5dn1anHRqnzSg6Oxg
seM/II9jD/RKlyfAOfh7mO8oqEVopeP/aYGfr7RJq6SV72l2s5JqOyhtiDtstWvVTp+Un5LH3sna
WDi7GKbV2bT7NDpdWVFkynrfrOHI/NfOB6lc/KBbDJUNmR3z8LYQ5IXhOTvPjwxOZkCDRHUqi2hl
YrB7s4LGkJyDkFy5C8pmAWI1E4uf9Kg2eWgl4TUDc/YwTEYsp9te6bvE0W3JUZz0DqWhv0uYc/oI
p1smP8Jpf0NgULRQtRh2th9egeUZDFGlc3m0zI7Ho24crh955Zw0adzGre9xhEMKwbKuLDqSJRuT
udz5qgx5FO57xXfwuAq2cpC2xj23DQ/iP/yauMK33y66mnTgMHqOmhVLjRSYOoZjy/XbSlduxKha
yEkNv/p8xAOzhSk2iIJP1jMZchx9m8AExMEdSzwwxta6+dvb82HkfRqZrGYVju6CoG98L+oVu++R
FEeX9Y244DPmZ++nmclSxiFkU+E/dJcS2ip9y0NUIWt3mX8tmy88WmIfmTeH8zmgDACbmB6U+BEI
oSAo4HtqSqxtEZWA1JTZIc+qPQkQNtIecllQjVjIpsy6jAEthY0nMGJns0oimZb4JVpJ/asQ2DDt
oHXBLkq0he6cC51HWNYvQ5NJRYpUBPk92jeo1oHZxyVS70raQ8dBqK0txQLnPBvDYD9q12R+NWKk
6LqfY3652k1NbflnW7o0sDMFiDD8AKdbm+kaZzeGI+yVn6Krbpfc/1KLJ/Ot7mQAlnpM8aB8khK2
ihOo5Pk7aJzZdbKkhnyuezVp8GTqQTk4ApAZ1tLkgMweij/eQoK1m90x8tDUhZ3p3yseId2db/6B
uzzq6sl8LJFXUnmDIRT7mIvJHYneLhtYbNtkKgJiCtW9HhaGkITeG1ehmzjKpnykN0sPbT7C+2zN
FO6DvTYEtKRhDX3q1/ITCezSifZmY7dfE6f63oCB7geHfkn2bkLxcgmxOT9mIMGD9AxoD6YZrkaR
SjULM+xLjMim1zEiITN9of0DuCgXJuR5WcY4Yj5tyafrQQ31GZkbOM6WboQH47ndsZvEI824hNfX
6b3sgqplU26X9CvnQwfkS/5q5GSzSqFyJ2QFGilvqpXkklWy93fQqXcaN7mFbsuDtLAszYd/RxYn
zgf42pCArxMpiH26YzvVSd04s9VbiFLswi1Zi1trt0SYtWh04oISyDDjdAHNlG7Knz7qbVDTtvJd
ts2fu+fsOl83236hobPr71E7Jy6nx3GQxGSGHQJYxRP52UrfA+sf+tbP5zdxNSjb13VmoTfzVbUK
tqpDhsJNW/SEZ2Od7I0VPByRbRx+Omli82aXbujqskuYDZ+OGjrxOXHcJpFIMHY5fxb8Q9ovFIEt
ff/E45SZKIOfEd8vUGpXpWrL8SLx7NzSC3gpqOcA4B8kvE/nn9F1hlh16MZypT2nt1CKW+u30Ybv
e6dz2418xbxmuxQEzo5KFEdgewxUnHgGCbdKnmQWg1Xu1m7vWuvUhbwdcbit44lVD/LX4PcrYOFp
jm1OWspzVvQQkx02eNz2i2sSrCJt6Qx5buwfGZnutvo2rHpWx9htyWyjVOZrYxWPcYu6jMtDb+6x
HduZbLIoOAWUWE99LwRpdqY2jgGusIDU0JO3FjYi8w8LZ+PAE+CI/0wzDJxcnJaJanmKXbvkHse6
seu7ysbYB7f9St8m68AV/sE+SzmyOfEhrE7KII9kywPXDo0Cm4I4O9UfJH13uR/PKzyHUXFkaOJG
6lLkggZsCNwI27UHshXgGjfWKtjlMhbZbpeu0jtWuUtnb7MZjmPDE+eRpn7aRtBM8CqEE61b2s37
EFCAnsxtr8WtttDQEbI73RUBKIn/IDaBVX2y3jFTL6Ao31ueOKx3axGD3zafeHjw+40ZOeqXwl83
EA12BUd+bNY61BIabSd9SZ5jYkfhCwP3XuAUm6UfNjtjjn7XZFWMFb+VeqhoehGt1koT2kWNLU7s
u5cf9JwvPW7+8DOO9p0mpId9GZqznphSp9ev8sWD9fl5ctSSyZgtdAtUKQZ6mLvNitxX19VdvhFA
BKTt6Y90S9fddglKv2hzMnz1JFKhTdhZXrhLd71b3KLO4418sZzhCTYZUoN2tChxMXjK6VAaEBjg
cIX8BE7XJn2p+CbDdhdHTlqfXCWQkL3nmSEeRK5Zzyg2v5FSFUMqhpDht7JCJcqC85uJT0HGjH0i
TvfARjJVaAz1rGr7LkBHA8rX31lNR+udEvSQGWGAkpcPugq97AOQjOWiruCcbRRJo6YJa+YggHPa
9j7KQh7E1BoyTqgW/hlsUcAMauaNZNiqjUQlGPHIjXDL6tVvl9YDLzTwCQM6BGUvsJGdmobuKw6W
ms70VOVb3UFsXHtKlsiYZpo31GqBogLh0yBIcWpDbVq1qXE262XRJlHDK7DGbXl6G+aZ3cjt3e/O
SbCTQPoBVKdAc0NT4NRYVah5pPmm4SnJoQYjHRj3F0bK+TJ5amGy5meDBJvGDMMTa4jCFI91Yz7q
fCtkyuZyU2b2MSeWxrqDI/8CsWMSosIKR9pYJIOrfG9wm74b9+zrENMA0oOMvMs8mtmLm8Xz6QjT
UILRAFiCa5/myhs1itWuUA0vpbZ2Y93Qa20tf8lfyi/1NnIq1w9X2SuEfqDy6UbrYClFde7AcboO
8DPAyTLG5jSC7IHTpLnRSZ4SfBETW2eZXbKF1WvWBlwN8FiAqZzxMIh+HgkybSSv0O47hAM8eVDA
0Hj5GZ4vEWgIsl4aihgGcOZkifBliGVnFZW8qO5tVj/V+dM/MTAgHoaD9LPz0aAsWRAEMGAZMbix
v3T1Qh7tfPZCCQiKkhgOqG4+U+ypc8mnAA6Jnt+LrpS+6DGYFXSw0BmS2y2lWc/nFsJpgDcUQMmG
s6CJO2qDquCgYhE9I0dSKzKvgGVdK7m0RZHcUvn4+aM5tTVcP55dVVcxllPRa0m7FY3irpTiBVT1
ed+hHgEH1wYAk6ijmaZcCDTv1C6U0RwiWJptVSQCz7YV6r5boSwoWjGGwnlopbfkt8G6MqIylD6p
wKmMcKxJ69qiKy0aD61TURiakhRc30uo8XMvARt4XCggw0Q6q5ihZMAKm2LvpWJxL1I/spnO9yaF
oDSXE7vAwWwsAfGsZ+pvx/IoJxwkMMHjMDCMTNaUOra6xKj1xktQXHPVSmK/D80cJ78JqzwQYqgL
s+DcWWCrAvJd4PBBoAK9htPuZPXgjNO09uLKTFZJSrX7zNf5LRPV/PnyjJ4zNXAJoMoQ8CLUIp2a
klAYBMfb1J7Gkdn1Y9V3SqlVXCx4S7qeM6YGAnJUkCnwHGenGgh6/Iq0cu2B1tlRCpSKg8FE799+
u0HDgwIXNbhaIDg+8YGZ5Id6kEq1Z0qbrH/K1Z+BeH/ZxFjfeRo+WoDaA2UK5CF4daYnyLGoUIvk
sCEInbXhSIrd9m0HNF3UxCucbCMRx4viKutIsGNpWgSQ5DVxRKonzIb7Q+QjERKtFN7r33UxYQ6H
lN06LFWyyQQxX+t5QdaDTLGdCEg/dVGrfssQi7pxqD/2LE+dooFhkOr4O1/pkQjXqWhD3UZwKjMr
XUHhbB8JagAsBhfvSsakQwFk0UJXz8Tu6AfU2w6FUGBDncZzQiMadVXiiQoIfW4Em63Jvr0yd8Em
2FkbYV+8ROulzMvcKDq2ORmwLPKpwhvYBIbAtuonUypsuVgCz5y7a7RMhrgNyFMwKcZg6chdE8o0
LS/r2mtDv10nnSEcgorzhaDg3GPDCvgZgNYH0BelPaeTL0duKQNyFVYazcVR5iFQ9WcuFcQNVJY6
EV0Sa59t1qfBabFv1PqSwMWi9iTobTlGUb0LlfnbydOhUdjeaIhDcHw5NPqo68wg0Rua5/AocutB
5xsCm1IMefb8950y+DMGDRaUvsBTTia6VfhSgRQLBkLf20Cmg570TigihG/SQv5obshh7YRbATAO
WlqTFqXAHkhaYVReL5SqA5k5aRWGpWInYrBURzz3gABfhyXEWOdyKBqLIk2tYSqiEHa1SEdsLdQe
LvuveSNAyerATcu6JZ8+obpWBL3UlMoDEiZxAk3r38pUZ0sZvrluAz0y4moVe74z72CYQVtThrZw
oV5VpfkWg2uzFeWFxfI8ihskwT/NDK09Gm+AZXdmF8FM3Svaqid+umJKmr83tCv3qUXKBcjGbLOw
bUf8izq8M9cgZYUQI8pHs+IWhF9BcFVSk6411ZcW3MN5qTeqg4Fv/9vUZHtpgRe1QZBceQGqvjc6
6T3fTz3SSsxG2vsdamvJXY2SYTeJOhEq7EK2+v2RYmDFBnkTeF1AH3fat0pgoYSEd5WHet5Xs86/
15KxvmziPKob2ojAVcVJMiBnkyAcdZMZTiGgYU41Kz80LSVXcgmSXmIYrLRpJFjXVpajGlvjxSu4
sjT3sv05H4yGATAAupyhrOS0iWWciilmd+WFct6vGlYZbgwCSBe7OMw9i/cQXA2bBaOzY+jI6OTB
crFMad6U8CiQxdoVfko3dZ53rlnypbTh+TEhshOgawUkHuK8iIgmHUzkWqjlxsd4dfVuJTvya+kE
KxHCGaETqI7m9F+iNV+i4jjr1onVyawUkroV60xAeNyldoHz16Z9laFra0G3viiLhZly1p+o4Btg
+JKiIJ+HqpPJQxQC2kKknXtGkNBDQ8t6w0qrP9S5mn6/PF5mTEFpAREzBg3ozqZ6wChVwwmJlJZe
F2vNKpIktgkFAcRAsaBvL5s6z7ArkM+Bm8a6A+5+1KedNitpIR1OIqH00kO/VtZkFT8QR3wwNvla
fvOdJR7FM086FFNh8RkYTbDxkCbrgpDHWQ7qw9wzo1StHY0IjdcUYPUfaBcAy5atGiRcl9s4050I
pUEAjlhnlPQ7baJciw1wriLzeMl3IcQ/taJd5cGiYMwwo05CdhjB4SDCBNTgIgIafsfxKiGgRq3o
GfMGAqc4cFM3xMGdZUNq3NOuzdvIqVfNgeIwOTyk7xVoBBziJm6wlh58x9otkdnOdDVIH+DykHjA
CmxOd5SgrCyB82CeURgJFJYzo1MH5WwmuiGTyztZbWjjXO7q8fmd9QGgUQDfD5rIU1QE0wPfkFqV
og+Se7ZONuIO1P42d8Rt4P6DwYSzHxRvDqWo8O+TKWkKvgUJNY16mpLngBf2sSJsBShcR3YZmvF3
v22NJRrxGaeDWmgMYBUnRPB6E7fKep4KhtBQD6S3O4i8eryN7vtY2vpK8COqhKXA8PwpSgN+eKAG
Ayf/GbdRE4qQTcw05AVKsup541Q09nowK/n5EmPljBuHLQxdJClRc3sW7kaBpEBHqQJH01NxqAY8
uGO6qq3t2RPk8exoESZ9ft6GJg073GHOYNpPz9uKVoA8SQqLwlUL71OB8GwTbPwfBs7Rett6JVhC
CNAffuY0jc3ectfa4KwRCmYgPzVAAGdLwo6HT5dHsXz+kIfAa0D1gKELKZLJQ25YVpk8EaBQERk/
sro6xIa58kOKPUaYvrYiSIximfigEcw8WoCvq9Xje0rMvV76d1qaVW7Rlhv4oyvCStk2EuPGKLAx
r4N0W+nZTWak9yGYpb8VdUFvAoWgttlQXpqmkzeXm3J+dIuafeTrAPPEY4UDnCzNeWDovKjRFPYc
3KtOfYtSE+Uru4Lo+6uU2tJrMSA/wvel46fzjfvE8GRyammV+RHkAzwDqe6Vum82sVuIdvNNeRmO
bwMHDXeVJVTWua9Hc1HMJmJjg+k5rSxgYamBiFQnnpgBVlPIbmoyBxCYhSVl+PGnbk7GsQ+K84YI
HVKEE1cfsUorw9AnXicbT7Wh7RPfX9gDzJnAcoU8FqqqQaQ2WZibts1iqw4yTyXfM4U4UFhcXR4b
sxZwIDLk2SVIKg+z4Gi9amRuhbVhEq9MVcdo2N6v/AUT594LGXzs0RFZDInb6WmBZJZSL/QG8VCo
DVRVwzC5NeOe6Gq8CXIISlxu0VmgjzGnon4Nix0OECDTc9qiJBcRMKkq8QoW8l0U6OAOlOQdEYzb
GoqBNsmK0AaiNVsBEbJUcjbX1mPjk5lmoBSZNrFCPKnipUNb8YURFtug/81WrRW+X27q3MND4IaS
Q9AkDBXQp01NoU+cpnpLvFAXH32Ly07lC0vEwnNGMLqxuUayE1vEyTCH5KAELnmJIP/B2l0KjVZH
6KCv+ftNwQEJuMOR4QOec3iqR+OwwHF0Y5UlvK3Y/cy6oLJbRE//JxvGJBhiPfTsjbYgXpBDsKKp
nYIlC6H0eWcNKwVGngGI9vnJmI4jVDHJY+JFJR+Kb6hEd1kTJfeXW3IeZZ6aGYbhUW81TCyMPIww
a0EmHVo1Itnchva4rUOqzI/ELeFfL1s8n1XY8iA3pYHhAfv0aVVoLNKuwXxJvM76qkA9tLGQDQYG
RSaiK/NsF2vyIUy7BVzf+RqswjUhDvlwtNPgroq7ROHYL3i8CvqD+ZTVRuNkgfoNp4O+Q2vZXFoq
hzFw6tThAyFjBgozcE2ccXJaLOdaABYfL5d9ehubHUCRoamu614qNj1+q4uxb20iCGmtWJjkTt+F
6m8PIk0cdJfGZLcMsbHTp1vFTRAUNIygpqeAyjsGO52pLwkHnXftqZFhJB8NIbNLWWpJMCL7YuPy
qApsoa6+pGbnZmpnQM4d71weQ+ejFvshrAIIL8G2elY13wbQlUqDKPRqVbdVq7bzUl6Z/s9EOeTi
uoRG+GV752MW9vAssePD8iOakyYGkgoGxoqFXgPF83WbcqO2o8wkjh6a+io3Us3NpU4f9gnPqrZE
Hz74xdORNFgHDsWSARmF+zzt4LwNtMIiSegZQrANFdFJwlepWggQZowMpZNggkSIitzkZKhYct1o
YmuGnpRUbI9kiOEKMqGuHAhLx6Lnrg0EnQCBgyIHSCJwk5+2BzSxlpqqWuihEHGLikM7kbqFVPuS
CfnUhBEqFoQEYSIWcNJT+cYetHuVc3lUzAx8ID+AZbQkBFVnIE1fSONQ85XQa8XMESL6yPpwZ0SF
LbCksHXl9bK52ScEBnksaogVkc07bVPTRZyIkN31IpmssOhsLK1bl9ESM/5s12HlRLYd1bT6GIkf
TWfV6gHhKXW0qu/abQE29XXCubZw5jIzgwf24L+tTNadyFKJoDA8IKnMdyyob8pKQBAnimvma6j0
Azlow1aXO3AmnYCBZ0KVFge6qKU1Jz0oRGVnpI0cYpflu52oOWUk7sDrAddx0+XdXVtt+w5U+fKX
mqLoKl1o8+x4OTI/8SI0RpDZWRgvYrzvZAhNZ8lO7m+13LetSFto7IzLOmnrMJqOHmOXt3IMrrLQ
C2n7VgRC7+hGdg0pwUGvnaw7GvZ2XRlrpeBLB56zIwhimgOiA9WU2mR+S1YGqXQNA9Xixm1C6zsi
Lu0E5uYCatYAGgIaEbyWk64Eaq0WwD6KuRAYXySD3eHw/yk26ULUMNeSYzOTTiSFUehRUoWe3FnW
vVEr2V7Qw5ovLC9LrZlMBr9hYVSKReiVevCYUPrKBOkqWJzZc3POgjqiBswaUsHT5KygdlWjWDVa
gxSRC+5Vl6lfqLRmYrQCsB3g43yJbnJuyA9KuwhngEI5412Tw0CuwrzBwsm+F0W6J9FDkGk7mQ1s
Hc+Xp/dsLyIdjCQewAlnAoaJTKU67vLQ6yhUvvzOqZTezcTfRg4hC2qZ2CJBIwWGpjpIMWKELtcQ
CyAT8tK2+ROPCn9hQJxv/k5tTJYvkQAJlUYYEJnZ2Zacr+Oar+Qk+6IrXy532uwIR4Zj7DcARCax
haA0vi8IaehxJl8ref/NCtolxfsFG1OYV8bDxIAAHyarwTeqlh4Aelp49rPj7LMZ000FjsoiNWAU
y0mUoST4GaTN9pDe9AlZc0iN/HanYQ5h6ccBILaxU50KksV+ryNj40VtoDtiTegaWhVLpeIz3XZi
ZWjzkQevQaqcR7ofeIAY/lAtUFxF1e932xjYAjmClD7wVKcmqig2kVG0Qk8QqVsQ8kOVXpBvsIWw
xra521zutplRDQb6gUIaKz9i6Yk1KYujuCyxI8oE1WmY7PKwdjWQ9vT+/WVLM64AlrDUgn8Wm5Np
DqAy6pLnLZaHrorWSt1vKp5dQST7nzQICS8VGxFIF02lqpWujAXs5kJPaUC3AP7UCkTEaS/YnCxJ
o8z4bvDq4QwPSQ3wak1ThHleQEfDHNbULnNYh+LUrLezpMQoT+wyeAmMJYuzfThQN6k46cbpxMQz
aAElDM8Lfi7U12FHNkxVXU0g28uPaialDLJUnIAMUkw475rubmjJNeR2EahUhc1km+p2QFfWVb7R
3W5tyXvjpwVdGydxM2eJ4222Uy2QB0NsF4kIcZLG0YXer1CjFoIe50ZQIThTsDdmEpsQ9UUqyx14
rBcc+9ycRiYZGK2BJBs539MJl2sEYOgQ7lbof2r6C0Bx7uXunGvSUGuEwAuEVWeQ01iPUPJaY2ec
IZdj9dZV4yvpugF98YDA+wqF7gOSTdLCQ5wbKzJ4NC1UaAxOcbh+5KoMkAqVZWgFXmM8lMV1Rn7o
zULwPOc8INiF4znk9M6Jq/NaNQsFmgVeUhSlA5kJwB9Q/+EH9a0uF7/Nyo00M/ba2KAM4xKAltMG
iZDd1oUhweBL/WspdC7ydLkdmeUj8nIA+OeLFJozK9iQtRyAoOhATIRTi2mj5YaZaYHHGJBh0BAo
gYdXr0HVRJ06L555tUS2eg7WGUQ6kO1FUh0bynMgiSyCQ73BAiM05r2Vk7UFIBrWf9T4KKs2KTZy
H0LlMXG6TFkYpueV/RPbkw7ODTWolDYYHqcjdtprZ9XrUsqelAhsixZ3rFQDLhX1VCa5hy7GwjSc
aTqi0UErZyDQHRgRT3ub5LEodsgrHZga2b4BIidNXPOablOUIJpisWJ4L4jkTRcUj5dn6PnGDMhJ
IJMUIN5BRzx1OgLp9CBXGQV5oPGoRamxSbKCO4Dc5sC3gC3DNQ1a2alULglxnE8h+HL4HoAPgRAF
FuS00WnZFGJS+jhklDyqBE4HagEmEbuqls5+z/0BmJZkMKYrOITFYdBkMDPB7xNUpxGgvwLp0e/B
M2ILKVG+qAAYLxGMzDQLOStsZzBPseecggOtnOll11Hioey52kbMLNayn7ebru/BY6WF/sPlB3je
OEAgsF4MjgEI2Gn0l5YyBU81EiSKVH8rTFGwodIdudADX6oUP2/ZqaVJBFgazCiQXw69Qjmk5E4N
n4RoL/jv/7f2TKYibUC9zXNk/tr2IeNYhDtuV3xprZ1tC/R64G0G3urpsO9bvdNKVIN7GDYQHg2M
x6wRdwMLjwOQzkL6b8bYAHXEUMeZOxLEk/Fnxl2NUw3sOPzK0rGBSjObFt1LxrPAbgnad7kHhx46
SdAOonVIRog439eRkBhW/aPlj9VQGKcFMw+Ay0s/xUjXnhPNrB5x3iB97RDTXUXUiJ8U0uq/m6CA
ZUiVDPT2cKhgzj61XCSalNPSNw4M2rwETNJEeFeLTFwwczbkYQbbaiRaEFNIOFo7NUPaNoY7gZmE
meuyEGyT8bUVhx/A2P/63v6/4J3efnRZ+Z//xuvvlHVFFIR88vI/XvS9oCX9yf97+Njft51+6D83
7D174MX7O/de2fTOkw/i+3/Zd1/568mLVcYj3t1V70V3/15WKR+N4JcOd/5vL/7rffyWx469//nH
d1phhuDbgohmf/y6tPvx5x8KVoH/Ov76X9euXwk+5rxmrz+QDf74qr/uf38t+Z9/oBL+34MYmQH4
AZRbUPWCr2rex0soOfvjXxktePjnH6byb/hZwHsBYQJrMNS+/vhXSavhkir9G6eIqBwefNYAKPvj
r19y8kg+H9G/sorc0ijj5Z9/DDoDJ8N9oPgeZMSgvAJkGrj0p3IyqE+NWKaawVdBqAcOp3VdRhEk
oTMFf45e/HVFqnX5C14kihR+EYfbiu7XbW0ir0ojzEEDnNJbTjS3lCNCnULmKeoLknhDsCo+cK5n
49XxlZZb4QPOQ4/vSECuN94xXhxva5QuheSwHH18x2iBEsUm1ZrpgnHV1p15xXzQBK9NjOtf/wzz
YAPWYLIjBCe8tmm2hlMLgbjral/d1lZv2iDQqVKH+nXsaPVQrDu+roXrOAdzaQop7ivAyBTXyJF8
CqDs9rVhvrXptLxYKUbAvkYBMxwp0NL9eDUtUWEpRNIqiwvNyerQfDBQruOYIU13AcKEB5YHZAdB
HfJxtTFQ/g2k6nhtvN+iQmcj/9HsG5WbD1CztTYyZrJDOLieu5ghzyvk+yqgBfTu8zK1P15Lxsw/
x0vQmSj247+6SEMl6/j645/N8C3W+C3jP8dvTUw/d5Kys9y6wSZRzHGug5VSvc2HP10iNpAnV5y4
tpTb8Q8hSLHnqrFKU0oPLEqtnQbR5h1NI+pZgMKvueLHd1IiUVfrsvYLtSA/D1vVS1NUj6wNrXfT
IA40rksbElHBRqrqm0gPyjujkFCuWAblQSxaYKXwCj6nvMsMuRjfCv6+S7FYeVDwwclbf39QlTkO
FfuOX0tGBrbxMgd3kGzGXgfkkFv2Tf0sVYmnl7L+I9GF+5i35OvnrflwawalATfM/fo5UCIPcC3j
RyFb93FmJtcKTgBYTUpPb8zCk7FB3BQpfx1ffb5f0ozXLhPsRu+jj1vFHgIMdjZ8dLxPTdufbWYV
m7axcKHWOsFt6ypZ11SgQ4mhda2zJvIUqEW6TS/Xb9j62jg/4i9UxzTUOr3aZ6jyurfiPrNDLavf
9LB4FrKMPqaK4W9NivMClXPrK2XSZrzh87vrRMcPA6X05e/OBZBgVmmUrXusAmseG5lTqyS9Qd1g
f+g0gN0CIkhveuMIkpq+EavQ3T5uLKRvdOsmSRrfrkQ/us78rlsVWiDvSc/kfTL8Gf81vjf+qZGn
JfbcPS2kyXd90dyYxJdXopFpD2nYQRSp0e6aMtAfxrdKLt0VgDNfC7GoPYhSKq94pMqr8WWuZ+G1
1Rp3YYKLlDX9Hpzg1yaOlCqc7JhODkW4PRUCi7oV0EKHVimkg4E654/LhCjIbYwvx8tSqlT6evjg
eGV87+Pyx3c0mV9uhUgI3iTK3R6/7QVSJ7Vbc4kD6gLoeNH4lptUUvONSXRTFkL0Q/AblATQtnqI
U83fRGLYb/1Oru4rE7w14y2n3yaWAvfKQOwPQZL4blBp9bfSYpskrxuvU0K2Sety2+OL3gQrRop9
oCgHL2d3DfgUQ4qhjd5iM7yqq7B9ilghbHqitRurlw86tySvVDg/dIp4nRMO0Z+66CUv8aOtTwN6
F5tidsd7EtyoRHIMqfj1Vqxk5a2eeOP1NuLwZ1WzjYlGCjvMJe2KWZl+Nf5r/AO5P/DyBmHsdqhW
OLowvkSI+l0Oo2aDbLThJRXJQAmmEFcSFLAiDH9YmAIMM772ejk2hrz1r0ufN40f9JMOojVJZP76
zHijlmVXZc6/dpoGmqCavcUa7RyW6uZNCKWPHQ5ys43QiepDJOjUDvRM/5HW+se9AU2O7410qVxX
SX6ThXQPcb/WG//AAbde3HZJZ3fYRe+Hq+N749VouBqOV+tMD/ZdgyLH4bNRR9LOJo0fd/Z4xW/Z
xxUtKvaq2MgbrezyfR4aOeB7qt+DbxX/TAWBSavx0vhHTIQ8tT9uVdmv+z8vH93+cWcgQBW7rCDj
R6qW39diyu9FAiI2KHPz/fgyoVV8G+miM74a/xRpmW3MHBn2qujA26iEgqOEkX4jl1hXU/Bpfkvl
uHdUI+EHM8mixzrlXiuR5JuSb0jr0xU8bbRX0qz8EhvsSpEE/UXNzAb0DA296qVIeZB5/jC+L8VY
k1NaNQce1PE9z8Xv2nC/yITMMUxB93yz6W5pmzFbZq0OeC1QUmFPsps2NuMbAg8LvTawT2R0h8Ij
/6AJAduJnXwVK4F/8Ie3DCr6h8+X47/G9xJ1o6Pw6+Ou8dPj/eOfz7ugrHefBGKxHd+3aKFAErFf
WYLaOnFZRG++UG/zoqJfo0rvNpra+hvIFXVP0KDcR6TYNIGy0RWcLn2Pv/q55V9VmR63WHXCVVJL
0koQdG0dWGb1ItN1a2npqyy2yTqO1HiHKI48JXmxk0tKXnUzfBB47hlJ8z0rM/wQLqn3kGJLD1Zb
f6uLULvnw5+gS3OnY1W4LpjgaiwHN4IshMKV0Kv+x58gtPDm+DoUynhFcl20rb8vT2+Mxtv1vCs2
qZp/R4UxTrLlPtmaIkj3kBSXZMxtU7dDwMF9O8+67La2UHGMQ9bVeHdFjb/u7msibwQpMGzKQubb
yo12HXUhvcaPsJwEIYs7vpSMgl6XZhciBBGbsyv9cHm8p/CRNK7j4mb8rEFYKiL+PPmujCErYo8f
YaBH+rDy8SbcvmJj+Ub9Rgn1AOirfBeFyLC1tutv60LS9iQTlBXSLsE3eMU1b3LycYdvaOQq8ekh
bwt+z2oGqqlYCHYSdNzuRY0LEGN0lEwTUwerQrUlOVLC48W5D3TDB2LJwRIBioTW2hK95YesNPih
70GKnFtKbI8vxwvjn9xPqsPnfeO/0uETUqpHCEAMBdH4X98yXvh82QCGy+3xtaTRK0mKrO3n933e
N36My9WqqTsGZhLx1vz/rH3Zkpy6Eu0XEcEgptei5qkn927bL8S2vc0MQiAxfP1dJO2mXMf7nHsj
7otCOarsrgJJmbmSe90Jhyf85d0Q32Oriqy1jPX+0XMHe6WPeKaIcVQbJ0vTvV8I780Os89xFatH
5JMnnyKv24a4rX8rWKYfnRb4Re6k5dW2WHPEmQ8kTeL2FMYZexZjZD5p/vjIGkv/C/X8xckObftU
G937wFX7wzCydoviCqBeTXzdU3hZkV5Zai7+AycuPrB96lj9I3b7dqsP4UthynoHPLtUHkhjHHnY
bP24elchN0ivVPu0Hk/RMCCQjlR/dBNgJxR5Oed4ZKW/ZaZwzmNuAtesiyXehUWtVrEnv6UJXuYk
7a1e1uuOf61E9247u5ulZCEr70HjVrpjsu+ORmJGB2UAt2yiaOj8pJ9naeH8F148SUllxNkFKbN4
Bq0NEwjAxKzwq8flRVJDNM/RMfhYS+HsU+WOZ4aSx7NnxH85wM7eEbXwzUl4xxORE6+sRBnbRaCY
1M+LGc2I5wwoxrfd1Nz8XyhXmZYGqPKw16R8t/jQ8uaEOoFtHKYoCJV5+lUP4zqwzRFVsFLXnzvD
f63tOPs61I5aZ7ZygfJsskeejwGANfKDlbNvRoP9E7al7yS3895eiVo0D0A1mVVY3U0t0pCp9WCz
8d952Rg1D+1kmuUJ9tQ4um8dt2s2WYVm5vQ7GUQ94JSG/0U9BuBtHaIUpS20/rHh3Sf0R4tOpEYD
mQpVv5sSL9SYfkbnxiMZVUh73WWxGoMKh9JN6jntjrvKehtZD2RbzryrF6JVlGw+i4ntaYV1Bmaz
vXJEYr0tRkQiLnlnBDs0MTOOWYTauFWFevqTZ5RxckDl5I+eO/E2MmT1S9IP9Yl0aECZBVs5ftuv
vd8Fs5uJNxtrktcnNKT8Zcx8vmmLVAWWXbKAs8zeV11jfyoNo9r6bYliBCRbfbKScDgw9H8JiORJ
bKG+0/tCukZjGs8iByLUZDkrDPYmLJLuaXaGlqIrBy2lz0T+/1hKWkHktQaOnKU2D8DPf5/h3uBa
ZT473LA+1CwNAEPKaNP1YkozUrYz7DcLDw0wPgxsGYcISE90wtPZ8SJdTL8XcdEHHP3JNk6pa+bK
GiS7RmPln12BGOVoW1dZhJG1oukImMKgqyK5Ib3ZJMsQuNGAjEg80qMhSjN2dRJshrKikZs7gRLD
zRqkGyYwuFuHBFHbfo3MNr0iuRoJzNzuz/OX1fwZ6lnyl1bH6YOrfMCVTF9aoXv9joWWuyEtvEz+
ZBShNv5QRd0/osdONmki9ckYGLu4rH9LhK0+9W6jPrnWSloinQmUIX+ThZVfSITNOwBVcAezI9LE
pdiefM1SJWdfRJFD+MpTln6itYpMfVOeWBmx6e/Ckdc2Gh/2O2RPdEfPBQTG2kYHSVP7JF1gm2px
1xx4K7PXDt2bNoY25js0O89eFRPO1rbRPSyPjfTVxRlvrzqgTBCpe1KdjBRNGojUYpdfZSnfyLRm
pnrCreKWKC9Ko9d+S3q0EPrebnsuqgty7o6j20WPTDarodWNp9irjKfU1ZyzX2VXfWIRP5RlfDTd
KF8Rj9TwMNB3aG+C7kyTXmZX3aUcw2M1VN56RFnwhk87JH3aFw2meeK88C/Ekm3Fz0aU/kUyGsjI
w+39hkh8x5vnWLBTknkekkvQQDKR6LTnr5B7OAaqNHCmd6IkQOaE9UokPkl8S3pZEjSFab6GqfE/
cCUAifgfN7OAXkKWCJIvkZWCaMTv9/Qia20nTzvxVxKJYcNsoGnFUn4WLOn3VdmLbVWbAwqJpk2D
Kz+jxKfbI4IgtqmejV8d6MsP/YX/u349+VFRNXxt8f6+0yf/H+uSf8AovOtP/l3uZmtgYvWHqhDl
OU6BGqOcqPrMy2xcd7nfH7JiLD/3Nt+lvZd/KpykfxC+Hq2IHxrZsE2LLNmRFSqJ/nY7s35U3Kle
4rY/oo169dnqcF0FaLFoQ6Rma+6q77iPY2Il33yxJ+M4HrD9inqB5wWW5EMv1tjg69sB4AtHbLzQ
Q24aal45p6zJ1wtL0wUed0R3Q/Y17tJmT9SNwMQfYjMaLQ9kZr27MgGFEdglzgRIdcZm1R75flRW
8WbruKkRITqa4zKufMNhFyegsX/NncZ5VAZ/Jrap0uY44Loi0LKhfCtyPm4SLxp35APXv90qKuLs
QlKRZeuM/ciEMk4M+b5omdh6gB+fBrZytaq4GqOe6TvU5E6Ei3T/a2IVtYUq3cQK86s75sJa/8kA
/V8anDTZz7JRrbbCC7FbO53ebhI/l9qqtnAcq4APhDB24j7Ghe1io45MA1O0B2IBJwx6UTMEbVYY
15kcZIXOUQLZ9Ogdrq2GKX+YtMk/V067WXjLGuSe9KKwR1Keqg8LiwymdZKxQzMq+njzOl33/llI
2XXlECC4c01xCZVzXwDaaBTncppJL0fOL9G5M0wd5hAC2cdQXHQWE+LNyh9uZJwle13ns8GNv0Wv
tIv86Kl2baHlhxeYjejWemhjw2JwNJvS2VTxO0b8RAMqa95nShWQ3NCTzqxOlqTOJh89ald8TbH9
HZ800Jf7fyFqzJjiS2AUkSIbxQoeovNANUO6w31oHgUYren3ffja6MBCF4FXpd/sUbjY1iMMQJGB
ZNBQ/8RCvNk+QgM+N/zjoPV/LSyacfMfH9+gh4XtqA7HKvJo+7jKYmfRC/slHRu5Y1WGHA6usZdC
1sBL8P21M3a5CNBQqFiFnadOiHD9Wbn1UapOyrkvbpXL8sCk0AH8gJI13g3iiYakNrMj3pnvPNzE
IuSAxu1HRB1j1J+AvOMRSQKyJT1y9SfeYktrdFVcb+yyiteyNJ2TEbMAPUfcC8rJcXGZTreVRCN1
vgwcBEg2RI5DzsZ17zezyY12zrp2RN4L1P2yFBvcpiF3Op4c/b4C+Z4N71aYXRDTnC5RyQ5uAjJR
of7VDOU3K9WYu27L5tyqGLf2bmhdadCdkV2r0dHQMNtCrfUkyM0qBmbVNJV9PVs4Ayp+10xW0S51
0AMNP+rE200OC16bR5v8+10c7RY/szPRyevUwhUYXMjy8XEos2T8QkOl12cbWPVXokjD1Ni7Rs2c
+EXhYuVOA03m/kdiCSpU79/fU3GZA1hXhgwwHzeYv7+/R69LUskb99Xxw3/swm7VQXd691TzzorX
5VgBtcBwqo2Wue5JdJV7IrFEqQvuDxZN3Q1CtAE/IWsYWZUkGCbpTJMhuZhpXKEgqIEbLEBXT+uQ
KEHjd3VY1sgz9nNAj9/tWOvmuw5JxaD/WmPR1mNEN4QRr0pchghkGCXJYaic3ZCH2Rk5LRn+XOJ9
dscLNeRntKIaNyQgvVIl9XZU2ATg4ks/ARzjfTAB18a3RCszwv5x0lnENGOaOWpBrHH9hN2qqpGJ
1HU1diLTPK7qC4q4wt3M9DtrnN2TftyN+ZGF3tq1gM2R99xb2TgGfkGqtAiQ8qGfC6Fbn1oTTQ7L
Un4ZESja5lYud0SmZbPpkNT4KmLNOpUiOeNS57HXx+JUOMiXsGS1k2NdnNohLk5ah6jxypE5RuKi
UJa5gduM7J1xIyOFZrK1udmu7MjV1qYPpLct+aI1EPGGq4VelqIZ6ZCUyBuPDaJQdjiWwX/XW8zu
1iAB8eZ/Aq1EzIhnCPi6zU+iZilN53/aDWNWcMMiKJQMt2km19Jp3b9TxflahYU4myOu/5iZo0OP
8ty/Ea342+Rm+TIUZX1snKJHf2NWnOsoFjutz745svAOsR6Xjyiiw4AOH4fEYvGKeItA5uW3NA7d
WbcwmhJXiVF1yJGJtUL0rHgkXRJMftFDN1+Zgxeuc9a6T0OWuE/45xwinmoXotKUt491iKRt227T
ALeL6uQl/mfSTycjHxdpu650moAMSMBD7AAchOA3i19LIV1eRmV3wGu/fTDSMrC4mV+8tskvRist
1BOPX42JtfBxhYPkuA+1WrfiwCh5uVn0SNoBj6tbkasU9ch4xiCRYTJb9EhYySHbABUdj9m1+Jkl
CVLSlS03gxrch9hrvGf0Go32icCFU0FSHEceSz/tLsj98p6HVqIESCKtm5RpQBY/enR5UpyIDMfe
Po2q/U4GlR95z0AgxK41Yc2BNIB2pV1SS10WH83om9hOJsZOAyz4czKw5hFxa8DMgaKBlZG3xrEw
3SJvTH+KjHMRm+0xt8L22CT44a4WmmbL8D90SEzas5+FvnOxkDT7Vz3Dyj8bufI3f1Ljon3/1KOW
fNOEy7aVprEzDZrB7XPPolytiO619k3Gg7W7U4lEm+FW2IR2A5zIQ6pSxKt/eVlc3fH0bKgDlJLp
60VASy7kYgv0387EeZlWWdjz0kTj9+ttYmG9f9hFMdNkE3h6Ve1Krck3g5bxnUmZRGx4J9HJF/Dk
iAStijTMH4Qc8wdmae5ZCpSzTBTx6zq3/0dCHNDT7l/VCJwh4w87RFTXoxbsLsUQuTUMN518eC2r
1DtoLHsQhW1+cfFpAlWU1VNYF2qnFw0a4rpWemGxrk8/mv6Th2A6kix763tstQFPGfuJcuhAj74X
OStOzFrbALc8hklRnOJMIaozAHpkRVNiktodiYp7POuJSeLFmngaYNkmz9xPxqCRaMRRTylQNKis
8OO1SylQmh3LbeQZ47aW/TdkgWF7TZJFnZPOwhzY+FTlSt+RyliMUdAaArHESrzEdlsc59vn6R6a
rrAnvinMAikbYNFA19gf+guLZh988kMuPviLn5LuyNFm6CWd1iQN0iWriY/Yd3FMUoU2z45mTy/+
8kSDVv6a3fHSpAU2RZZrGIcihjqzEEcczWo9MzPN8SDi47unP9OzLvkmL6Tv+co/MOx0bt1/fCRS
mZeceH7B+Sbs/XJlRFVy6mItngdZDmhTRXTKo1/TRV765d+t6rLtwmoTMwYG6G9uSHrHk9MiaWKW
wU1m43s+4W/5g0Bsvf/puOhoBMA+XFOh7AA5jb/vcgthMBmPaF3gFI4cwk/DaCKxzckbuW4qvbq0
oq4uSqlXGQ58rxllnu2Il7Vdt6uE/31s6vpdOQTYZY8tX/+qccH35CB2Yw+RH16vVBPauARF4mGQ
4wy8FaYZXgskwV/5NONGku+BvJSuGuAnW6g/+iV2WYq/tD9cSPneDenNJr7d5/s2hrrB+uxYV/5D
ipqbS9jo1sXQy2hcadb3bII4uGGRioew5C5BqGdVjxW7EG+xJV7UZO4q5XhELoLZKdFF+aPy4uE8
syo5Iguwd5x3r9iDAq0qLPgpxOl75+mITqCuJH7oNMbXbZ2Pn/swfKz7LvzH6OotsvGGv0sd8SoT
aOBPoknC3SjM4eDkybtRlozjZzP0HlvL+J7lVnawplAj0hdCQ6+AOI0QJHE6Ci/S1IvHcl1EwLIj
knQ6LXbOWj+FL5UHHI2ijMVaeX3PV4wPzSlMs+F9ak40MbUc0TWaLTwkDm0cNNs7kHBs3eZEs9kX
0f8xvVMlj66sr4016Lsbk2WpeoiQOB6pegfsVY5ERofjygoRCICA4A0dKn7FFnS0UNGI+hFW6Gpb
eyw3VqROcvzbmlUPeL+ditynNtLEARdQmY6YiRNdzch21ribsYJwqHrkJnmafgiR9zOTUZLH18bJ
10MxuKgMBzUba20wpHVxmS/wO8m8oMdlw1qUvK92yVCX+ziJ6jraFCo6lDjSxYHfThcCInPXMx31
OPGnTuiszbToALH6QXcGioA8vdHXkeq/pn0unhNNmmcdoSxUqqjha9c2X5FsK54Vz81zZuCPrLsR
Mu1DeaOP08mNvj7W//SRFosW91vN3rFqbE1sF8k8LLkMrnwfyhCAsyuiO61zN0lljjN5p7iQptvy
dSMQoiOzRYC0fN6tiO5RQxbgNgzNJ4l5swzJ9R6I3BIYxdvloyyOFh4uEpH+x17R9qPYov2GeIw0
U2CXn1UHn0fpykW6ycwjaZLn19BP2Ek6o/RXTZ63W5EhFkZ6mu63PlJCDhxYUA+zSutn+IMP5rAh
z2EI961eo1zLHXeRkbp7u9SMTS65HXDJh69+Y32O+kp/DgtLIaaa2YDLtWa+pnvjc1SCv+i70I8N
8Elf4ncaIJ2y5qy5lpoT/lVlex+JHm/o045vWJLrq3qK2BaO4lt8q9Kd6dTsDcmneC/pSfthRFpO
BNg8Mirt1tpzzWz3CLKvxoalOMYz+4Fbifdl1BnQzVw/fMrq0dnquhjwuouQG2Fl5lamWvFc+zr6
DYSh9wVVPQdba5FuWTn2S1RFXzs8PZBoBRaqi9otQu/Rxp1Iq/PLhzpNTnnsaGun5d6u1CtxKVAa
dFGtpbbALxWrLtESNNibmHZaI2egQzMVM4y/jZ70DsXAPW9Fh790OvwtB8X5tIjDH+kth0LSrfvw
Vpek06GSfRxAZ3OLlQfSpfPo4vzjsIpnINbXPvSUroH+8EeHVDqG3vkjDVF7Mmh5UW4yt8Ajehoi
w8kxO4ihe+cwp8IzeMxSJIM0IRrOafi/Wi8WJfcgX+h/80AenRAXKfifx1YLR93ie2h1r4MW9Se6
06TbzYVlOHgWTSSgFrpTbKfvZDcZLCTZa+yXdHb3u61hdADGy9sMcbiq8vaJi0YknY6UW6alz0mi
p88GAjy7OPaNgEgSIBU5C5iDSAXxaEhzb1sAh/U6s345Woz+1VHPkV/VptY/iDDqR2Dhu1dcauOi
zE+9r0nUb3RDOj/8pv0JSNTo1UKS1zZxU2NWjePsRlVLw1m1sREjXVTzQbpX1JxHa1kPd15JNUQ2
6JY+QJIAPgTvgC5YDgpjESerotGNDR0RMqD3ogn2dDK4OT3cHDb+PCV/FcdXfHE1H0vomEL+imXa
NEmzsjgedLaJ/9ewGpGi2dsvNGBf/pdEZv4la3P7pfCcdDtaCC2TsCgd62rHxo3+mIq/fJ40l/Tg
oXYMpRSZSF91S28fAUrpvSbsDdFg/uYgJ/QaerjmJyWvyYt967JsE0/VGKKzorUtlXfou7F6AyLa
a67jhia2K+91zD+Tzdj17y6AwisPjRGKXRuZO9fq2M/Wb/e4auz/RvI3+t0DfPq5qdSwNYvWQkBZ
eLiT7+VWLyvtWWtQ/DhK1/5bwNz/ZR7G6XBvbnmjsS2lr6003FhkURceDaNG15Cy8aq9CGuJX2pZ
Ps7MDx2ZesWjkyPNkfQaIQEoi15DLfCvI+u1xLf32rsG8mZAFbo1XjvOPluxbs6yiZo1i3aWEWWZ
CIdHZvyQO2ZwnwTZR15xngSU9Ei5jIuKqfLy7GEvUOMKf06nJDXSIKGuW4Dothhyx3ERLgK3xcsH
yQcWylKRj2ZsDPOL1yukCWGf6dhR+E8uvuuxn/7IK7yHeK/EiwKw+hb/CfFJMq265EBG2CBf5MaG
t9/yusl+pJONVBVitLXU8XDqknh8FFFWbHwWl9t8+vZ1jiouePy/eZnNXoiFO1DkRLX+tZu+sUmJ
Rg0OII1n/TbMZ/0EOfDrLhzNjaUjQ1irs0/d9L1Cl4ToKGseBlTlA4S1EkUWbrInKcCTypWfMe1C
Utn9sOvSfP1wQVwbR/Ujdhoh8Irh0RAusEaBG7/HN+tF9Z526KRt4cCkrEuJUNC6y5AQLXsf5wBi
ktjoU3ZpUOOAAhZ3T3xikZCGwgi9Y410uTv+opuYnbNuzXIMlhXndYievKNgxN0rNgCbmw/1J73x
AjQDQpOOaRaJDJBav880XX/nIej+PtOBGf1JdvIrkhuakzENiG00J7dscSAgep4SFyhQ4NJU411g
V7pxIIqGxcWfTUhJ17TmlCc539Z1Ue8js2se8I9tHmpH+rvKB5IbQuHNg8LR4oFmi4D0yGIRAAzm
3WJxhQRpf0eCRflujUV5cUWLL+taAFBBO2rWnAZjY06/3ly66Wt3Syi1MbHdem2ThCQG/eSZTF9h
M04EcAzvJJNNkfYrgRqBETvutrOOPnDPr/loV9fQKYzD0A6PkqvquvBp1iv/R9lwdchwRo/WkS+B
WzUNluIAXWUh0zcVb8oVwifvknudWf138SDFM6tQVx5/r4CFfYjrdjymH8PQZ+PR7poj95t+hyzX
tliRlPRm2kzMdxPSXsR3bkjvzy56NspitZiTKpGZqtGbLgfmvm9HRSAQhNrlbqY9NYUdPnlmdq24
nl6IinujeWxkuSKFctJCEvyPCAVL+d+pmVzx4GhwC4tvHJu+Z2iI2DxUqRnhIdVbexIQj6SLoNJy
pDcT0w3RN4u0+65DpujC5CGz9kTSQH6sLHkEHAQeYqLeoS8fAr+tP7gXMQ1WxIpD6IxI06rcC/GR
+4CgMtFcd7KVzrN6R8o34sZXsx3xePvT9sruK3AMt3bK/c8Fsp03SpfWlDVoPuoic9AeHqnraIq2
Lbjr3WjYSfM/NMiHlQMpJumxyxQMNzyAXjymfukdmd15R4X+MPNslGFfojzgF01iUrzjhWU3lCsS
02BOfmgGHGZIiJ6nxEVlEQs8dFILbpaNE1TO3dAfy97wSIdc3Cx58zFvliOtZaBPDKD+epvn/I34
6m7FmTkte+MRcBZai8zXTMoKhYFdVgPtK+GAvdccdax9d0u8cHA4kpRlfcFdgLtSbjkE3dRk1AZ0
1IXbQI0oZBrUKgeqzMSX09DhQmBYJYAROWI/eYyzFOF7Up6nUeHZG0Dzuqs7X0TSUFQVNu6IUGwW
Hnmgha1SC2pdKw72KNES18ulc6RBjoPa9MBFRUqj5eBvXigW0HTRyZA5ZOyJaU1KN3TleWib6vG4
w99xcjr7VwnOhoMIRf4E8D9xbEomnuppCIvhbBuZeyZWCTSDpxZld7KV7pko4k9azX+yyHA0UhSh
ToaT1mL44X5moRLpoCqkKaAsU79m6KEdYHukNnyMjKvuonZzhcJM48rTDbpM5deR5bq5Kiepl/VI
gB6yNOiJSSbkxhPFcxTb7ECms5fRKLqD4TefyHZ2Q8o6Dt4ogMuq7c1yqAdzLsgxnVlkQu4BH8I3
0i71oDZGeVaVZe8tXD0eW23aa7VqQH8J01X8qE/DTFuK/ZqSiGiyIpIG5EoUyNfoBpR94W/n0t9f
IPeqXGXWyNbuoLfz334QEZiz6Fbtdk4+aECHGGjPNjp+A/PXaZET72ZJonvfGNYWKu6Dm2z4OC7P
rsXPxIqo3Ig58sksPGxbKJG+TOtsU5i2vgZKBWpUjMEqzj5M5pIVVGHkZ5Vju6ajvBkpta72WIgi
epKZFm6drJtAo8GjgSkkxhp1+pOoalLT8PBEd1G1JaNF1WRfS7dmD4smoC+eLbswT4tmrUXmKvRK
vic1Euj4Pazps5B/Eoxxof3rZxGJ0pCqJ8b5czRmHkXzZ8ZnYEbUn8PCs/Z62pblinuRc5SoR2YB
i5h9dKZhdEKIaAoQfs6CNlf28caARDNdogQV6ZnFG/EGcjpL7l3NMuIuw81StP78UehTkdLNovQh
hBBZ0LvZWxPG5drok/pLO6CyI8TD5iHSK7zxW/+V+Hmtxo0cfWtCNOZfyvJnX/PxLaqFc/SjslyP
k7WarG1HvFsbpvZK6h06G2BP92wM6E3SOlqCzBS77U6CpnpoTjckoHmGy5FCtZAPE3OR+Dkzd8Wg
X29M2kQzwmDRubeeHeXoJoAXdL4lMS0zCxbaGRKBZ8G04rLsx4o3n7Qe4mYTSoMjKmYh7jDVUQzo
M46ayRqHeQTpdsQrp7qNRYXIZVhUeF3DdqHvdOrU74EYl+Iqe3JIA0CAUP4xj7TCIlr82GlubNIo
bnZCIG8eWT0IIsWlibpRv4k1ZPqO4bq3LDQZITlAjtIHx0+6vQerVYyG9BqKp3BiNLEBNGMBKY+y
hyZ1WrRFUsN+RKuP02wMfHTcESTWocxbXiE84CJSx1BJdaoLW64dDWUQMxMVe1BQXp3HW07Ks8k8
6rYs4u2s2XZNctKz7odVmN4m63HTScPsYdb5T6vZw8wnD8pZZ8ozjrfL3xrPH2L+QPSJMxwv1qOW
jSgBavGE2/qj3T+OmltekhHBgqSfvgBN9kWloTySkIYw7dmmFyJde7aG56AoqnKqatjFANmbLdyu
TfB/mqP6cwOcKsR12rTYRBnKhseOiTMNHm7Vz1Ml57kWHjJxaTpLJm1N5Cgy7pIOoJIfNjQzWoUc
3tl80owbaP7Z0eSdbGbnup/PnwKQI9bGTyOlvSRV+56ZiKxAdnWngdIM487dOohAIDEPCY3EosE0
rWIruzQOFl0SkF7DnS1O/uyECpZ/fG8MUbuL/Xec+GhuP80cpzbw9Oynro2/BABSwt7drHl3NFMA
j9M+vZl28fOUbIYGP1xi1pOk94p9rSWd9tL0aXoRRrondJZRd4ynMooRUtCtV9WnxpNZJ3vCdAlR
R/fEQBF0S5SCmmSL3Yfmh51X2OhVlG8KjScIxiDB+kgDQJHeZ33hsxsej/WsBDQTmKQj3czYNAhS
BaZryX6lAz3hUoaomcT5AWcyUMQSY/s+W3h45r2hp1i611TcXEjjTk2WtblGUnCPeiPY3ywx8uqz
qFAfZ6xEy55ZGkcrwLb4n9B7aMBlUzEemQCSRm95Gt5TlvbV0vl8tbvo5qIYEcnwh1m3NDorKNwT
mps3j3WbakfFpb4Jw5J/8ToLpWNj8X3qc7D6rxqVN/jAJHf+3ceikbQONuFNZ9XfOlRY4Eiimfif
SxDBwa3UK5ERzqgrxZT5KnNu3UtbHVdmi7KYyEWZpAtJnkXHrVcgbZqnxTb7MfqFuV1+BvRtRxVe
g1d/Mf887n5AdhKjt0IN/Pe7X1CTxO3RKrJr6vXpFRmXzlSvAHj6b1ZWtHudShkmsnDbdh87Poos
7AFwGZNUIS52daicYVKpp/KFOx6Z2VQn0RWqBz611m4JVGHA7eTWCkdjFRuoqzrKAVWGOhC3gFQ6
4TDk6br3Gv8F95HeuuozZ08RMGQPffJN13ts0jT6lNoo+p3CZyKN45M1Ik2IyH8z6rXI3uAiLMGj
QJUvLi7Q6TKnNtPypYmGKXSCGu9KIYfLsLU46BwHrzSWaJdiQGP5OnPccVUZfbs39O4L8WhYVPJJ
uR/UNlM2ugqSwaJncx9ZoHUxrhfeYqsXQ3jQe/c8m42Wlh+awn+wUPx1TtC47yyTNj4TOfNyBDJb
pjcrvEpvBSRdlP9ki1ySp0or2e5fTclqWYzcIVHc2/WWfPyjy+lDkNqfTDPbxRU6njybRbp8RK11
mrWjV80urRu2tpzU2elTZhqze7aW0rPnRDWSEmlMoFcLSWlsi/L/k21eJs6x0PJ/SsvNmn9KAFQf
i14AtVbLBTLHRnt/w2tQYon0RrwKRsQgKuuoFOpTW2TbwCxOOEAgUQgRAIKpHb8MuCcYk/QSRq7Z
r1sL2yi01nK2pa70S+ogeW3VDbl+IdrLgBbEcOtCLLdzx5lPZOHnuGMAjOmkLn0glcxTosfc7Q5W
5Vz+ZEmORDK02wkvCYireRLEVuusqVb+poyeyuOXYSnB580QH2pDoiYqKcXqTyqzm7jvzQP6hyJF
ux8vegTgcBepxuusEfFD6vbPSMqNj+XYFbg6mXhjBiwS34n4RmhG/EA8GiplOzsv1yocwj+0NQv/
JbHCDWIeOtE+Y+o5AlDkcTEjL17j2kFlFnzTlMpYK1ykINnZLT7xwX1BLCy5EoWacQUIKaQyE1k5
FTvgRxcFjSWLT6y32qdCqbXhSRdZkw0C4L+b8kGJHekqGd2aot5RkikJP1YehBZfva4sP+EeTK7v
zHW87OaVrclc9Kjm/1gZTaDdbaYVX5WXDScaWCLfZ0RWptuf7nhEGr353R4Z3/6raRTyKa3rw/Pi
XoRJ/b9y1Uw25aL9VsGEPqBI5XRNHYWpyFa7y1WLnVBvEFRq/zIU7t06lXkn1Kq/Idsy2sU5qjBC
EwAS3wajd3bAC370GhPNLStNbBKmxy/AGcuurgL0zkT1VoVSkjavghC75j3xvEkD+RqzhsGi5AVg
46iAa+JhH8Z6dXqvnRqCPk+9a1i7PxuA0Ly1DGkVRYMHEJHYWjZrjcn6AEgFBDWzDsk5mfFgZJ79
V+0FxHXM1rsOpjF7yHTD2rsunlkkJA/eWNSHnKNSuUGof37BqRB7frQic4P5/Ud0YSg3IFSh/8PZ
lS3JqSvbLyICEOMrNU9dPdnb3i+Eh21mJDHD19+lpN2Uyz77nLgvCikzlaK6qwClMtdqTZQW9i2Y
5SuktoAODXHdNMlPBdP6v1giAa8Xt+6Bpan7hAy+N4vCQHYrM5MnVuvHVsENWOPEDqaQP0yRpvVG
FPVaRKjB1kIF42KPsbmyfVUHovAKBtWIsmIHkTb3M8yi37791abGlzutNLRr52virGfFoaq08EoN
yRtAhAAQSNOx1YNiFFKbtWFs48WaR+dF7iFgfyzL5pOurNquM1deCoqBCDu2XWenzqo0XfnMskw+
65ndYJen2wcEx+WzTMYARGDGw5hrxSPSu1ycYqagKC0NHOgWsnzE6SdQcZz4TBaLvMkGN4iYBMOv
MsvbgQGWyXY2Dc7j1inw+y+Ci/wMnoUSYHq+86lCZWPne+n3EaA3wTg1ySvw3qZdY6li7ST1nwbJ
8D6nTDI/BVmGU38hb2ZR+xfHHPMz6tbKTam8CXjLAAXwndU+6ttAJ/aa2xoQmAr53WD1351W5tdh
moyPCb4iRVJoL7xm0etkWCveFsbHyD+b9bCZgGazHpMR30DV9Kope4VYkyAfjUZD6T1ok/dmkZlZ
imKHNt/PWuQGsSCK8EokEkTMyAFpEi1+RfTaO1JhoImtvT4Ak2spExRJ5wVjVjHAQjmRFgAFBxnO
dj6ujCRTY5DJnMciPM/Ddzd+bbmglFAmYV55QevYbLe4rcoQL8mOtjOBVfUUgRR6hQCz/iXJyi24
urR/pjh9Kjs5fqr7VK5l10TXxmfToQkzX9Wv3U8q+BD+48T5UwPitIOoQMG6S8fyRy1YdSDsrKhD
Db3mXxaYrMFFBstQ46aStHjzXrn4zgVZEsf4QuZbcPFYV/yDrGtdlvkptKYH1CVbV1k7bJYPQF3b
NmbUrBYFaVG4DjSlPNRunJCiaez9iKLl8+IcZwr2GaGaLRksjnoJ+A+tG0xQ7P68EDIxuGUAE2hw
N3eK0GiePcAN4Kf38zJxPxsebO/LnW89xu0rTZC8G4kGAE6kjqt2WKNyWiUz/pxPH3+S3j8Vq/LD
nVxP94jUpNdFLLQkPxp18XERkQeZO/0mcj3/5g9Fis5BXV5nSWe3zJg/pNetk7yXl+UzAhPPPPEU
Warq77HIWRXpSP2I8hvn5AOFQfkKGL/T/X9hKvSTJwrjtDgpfLUv5tV6+UsByCndytzLUAAXmxcv
9L/obRbtiyq2UH+jZHFvoFt9wiF5fyFJH9fmZbawKyRVIzf6E8kQ3TMvJl42x/UkQBli2l2ynufT
RNL/x4UWF+EHWowE8zXQhaiGFqyY+2lxOIi2X2d+jNueL7ILsLcBO1saH2MfdYQkYjhtTnZjByAc
4TSXDIGDZp0mUXYpunjocXgXVhsDaPjBjYr01Lj4nQfAUtY3OK0ELM6ioV7nRiek5gyHeWXDQho6
EmzgnRkFw1Osnkd56K+wc/0HfBr5jm769CCYBm8DlOby2qrnQNlxfrIeZTXJo5Dic5ppzWPq87dG
t6fHEujKiAT9lA8dy5CM6qKUlsyUIvc1di2AAqUkfYT8p1E1oQBErJ/g6GBR0Ercrj4vi9AEtRK4
MLHS++KR76NUQK1E3kgRVy7gjAA0HMQoa3R8Pj3niT8+49Rn2LAQXB2Grb/Jong4+IPdP5BF6YzT
EWWloERRE6gBlWGB16NW7mmWZ4b9k3CfFgNE0KMd6g/Bd/8+CTGKv4w24WcSaRUykAuevdKILkgk
AEbxkACzXSalHo54SnV0ovx0oHvY4yQYRxNqSLN6iUwNv4yLI8my0I2ug9nvFh/LZ1w+t9uNhyTv
bj9joSFPYJkV2nqxAm+U3NMsrZDDE27ay8LCMKOdlsXxzWccUv3mM5qxZZ5ldwCmpnTbU8W/2e6L
YyLIGypYPBwi2VVQ8S6cx46XhzDCsMqGKVkX/NVgTnxCwiOA9WZrmtjC395ktZ1dbGN6rRFiGKtO
PMZx2700+J0hvwkn9TT0nUm/5lqyL5Dw+xK6cfeCp+EQAIgc3M5q6MeufcgbxwLhYeKLlV64G0Nk
4lGL4E4HSieSk01AHJGxcueBJpeUtAK5a7u3C6p7bKKobicCVDzSp/NoR8U7c2lP8i7sR2Sxb4yo
ezOa4bGy1pYBn9O7jG5EBdJD71nxrgTTBEjDe//Q6M2+jrsIQEgQUZMZiinlfUhmHtLE7uT5uwXZ
SiCwHPBeeWMGSM+0B48l3NESWYu4LZKTeuAbJS0KG730SMgEPNWnveUIUAYroIKu9IxnfCEJpoAk
QJpgQQjq6SMwaQBO4Lu/2SflM5lSk1gCdSvK/5/sQ9kbz7C3FNDB7D8GBDZdj+fE6dlL0+c2tcKj
LXPDXjmWQFoa0t9Bs37bR0Q5PFLTK+PMbsdAJu20vjX6vV/GsTZPu9UtzuaFYt3Foim1gAD4iscg
Eh1dByU1ujRPtkoOMuvYnBv9vUcy0pLd3ZD5XAYpM5DdpGb8yY4U/74GatufR5k1O1q2tkdLBjTt
f7gMshM1ShJyYR6Wj/GnFf8koyUaHQc9TXr8Hz7EYlKJHL+G+SOnbNrnPj/8xxVoGjVRxLem3sjD
pMACDNXUCmQgUhtdxHePTcjGPYlIeWdGiprgAJa5SejJHUoXXmftu7vFC/VoicVkcR+mfhOUlVlv
Zi25//fJ5MvScb6mF9flSu6udlmCehbS1tbjVHvbxIh3duOhOkzhRKFkQ55MQ3y/AYUyOyTLA19h
u8hYE+2yqNT+NInLQltpduoGuSOGS6kay9b6C2+ARGRYgN5VI6SiDxezn6x+zax635vTB1SIpY9g
zE4fAS6g+OCeAAMjnzK/1B8THKqrAYnF2OdP8lS9m5AUBHg+Z/4j2TExya3d4dlksdbZtLE1BYW6
sVGTqV5kyrJe/0ktTQf3t0rdPd2UpVuA7wH7zEm8rVcXw19TXB8Mlxtfm3QEeCC2cNdpTLVTHXN7
3dSl+NrkSN6EQa8DKaj0vQaI76y64hwFRzyarX8dHbHjhiw+CTwvgeNgN4ehCIsXpJL+oJlJVnzN
zdB+8ZDifaC1wSPX09oO2Dnu1y6HBKzMubmsDeSKt7UB2lZdaw9v20ZTJ1cXhDvIUAVYnpDsiyYN
nNdUTXfNpcyOllGiFqgu+avTm1kQZcjNN3pztkWVCwNYUfJmq7l2ter08JkivGEHMI0pydw9DXNU
2Kx5VKNuZ2qA/6W0y3CswSGzGC9zcfrWPTSDFgLBlPN17ZfR34OOQj2PmYATcvKH2si9gOQMYDxg
htOrB9Aud0+dVnyTyh63c5AlABXvhH1/8QEliwhKQC598Lx0YDHe50ih/lyAg0mJLQDZ7zLLGUCU
gKRlVLzKVTpZ9oOPOqe1xbHFAheh/VCXfckCHLVVF45g8TwkTa6sLYbsuEzTNYQ2lSFpWqQ0n0rf
OJJDspu1oQWYi9Bgxg6QqsIDNqXr7RFb+jL7qkrAt41O9Sobczo4EbZ9gzCik1h5BkIuLag+no0m
sfddLfyAhtSgLjEMuigz974urXWRuuAd9GPzUHfxuKJ/DAdq2aFVQ4rEL0P6P9GwiYpb4yEELOEy
l7SLMbkibaUW+h/m1lG+7rvYejK5rPa97YEK2ZP1p24I1wWwjL+griNb2/Ggn6eYI3wEzCycFkKh
2eIvd3D8l8HOrYNA/erGzLn7dzLivBF63rNkE+Z9dHL9snhOB7bhSfSASubxb90GfYI+1gwoFWb2
5JY1sDZVIRkvsxLUFsmbwsy7N0UTReU8w4sQhWLI9wKoMxMsBrKczgCdHQK9UvWoMZtqWIuG16tF
kevyN7vZOBt+JNLwZ09k9iefs61/SvwhPpNVWHOtxavfz1Wph9pJbYfitVcr8RscsYJOw0K830Wu
aw+soNDYgwyIuYGetf414WOxsftKrKvE9q/UZPihXyeNPfWTcI+LvA6lcer07kwimk69vNTx7TI6
M0gQTWiqHjc2V0odXJoxP5hO6Wcru71IVP8jCpqWz8iHB2WAidKleahkTtSytZNO/maR9XgLdHvZ
nu2sK59tUSRXJAWBk1v5UE2kgafMTbt21efSPrR2Fa0sWw4nXH2IE+7U/Nw4McDWIxAo1NxsH526
SXCkbhifE2EUawT40lNqGOJjGWprkuuTle7GWJQ7oeZX2IBrUdl/LJJSO+YdA7yCkrsgG0QiL8CQ
gXtnob5f5wFPkZjLKuA05hNQcngx8qvRlj6gVd1ogzAM+9sGMr45VsW3/5+FoXyAwO/GRzM8NXJs
Zqz/zK5w8JMjXQH0dYoBwIqmz2D0tbe6Gule/uO/1LQ7v7L3gdEKe3rm6qhmZ8wBKsTdMYEoLIZK
YDt7aWu2LXAwszKHcvjoaJG1jXMeb8HpPnzktRjWIUC49qTtLMASVrmBl1OlDUP5iaMO+kpKPpnr
cIz6Fz714atTRMEs7mts21PxSFMmPE7PpTaAUkJ4/bOHfQ+ObMGOk0kLkebBOOJhGr9QIy3ZrUJh
Z4D+hsy3EhPp/NNsQZNcnCCtNNxp9mPkD+vOEOCT+HWH1BpI1RuKctwuCtrwIFDO6/WiruiFgbZL
/RQVmynCtkb3M3lqolaeOtXQUPgCOL7daD9azBC7xYR6ix1NI1nfOsleG83jYntnVpFPUnsje8SD
5M3xYve2rLoMy5Vbz23dPRBHcOS9LETXnOlOshVmMl2RjDldYwPPQsuJ+dbRkzbdxBr/B5hyKW69
MFnspgHVYFY1ns08dFdNDwZ0sEBU2ApqRnEecdgwtb29lSiWPFNjxd4zNj4KaSyyV4lKZcfe2Ttq
vq3vWFaeRt6CNpeptHREnIoQUIuw6Sm/naSlgYOg4N5gBI8r25OUJgyIrtdd4bxUrE4uqZ5+KZE/
8WpJK3/1gds66JF4JhFv8RNjllccO2RDv0agiAtQI3VivRc/GqoRbtwgdAz2wn4Y4kdqor5MHrXE
e+JTEqJ2ySg90Dx08dG1qs93ZjiTBHle2F7//efI7hEmPB0cWL7ngC0UTIe/M1RNiTDtBDmLHyYZ
++tpdNkhjkIAIP4k0DC48UalQbKoxNGTspgZMhY7SvAgLRKATjNzBsnIJFHpH50r2UFV2E8d75G6
1sY4oCT1jTlZ+kiH3qgK4dXiYvFDMol30g1LEcy/U8y+Fg/3H0BdCU0hE6Q3vnn400pksixC0xoq
XIyQ8TJy86lrxhBp7uzip7r55KqGIWvvYID1JBBt/ZpIR6GDZijOtlFii+QUDkTZK4244bdnUGK8
gCsJFbZtbOM0zs6L9TIhx3KBnbJwTzNI8R+ckIGsNG+PfIx+BzCIbjfUeODbKt/SVHmZ1Mgo907I
mdm5v8rJjCkcwg6l84t9EsrsWgJqOJhSq9ovCpoAOOtyHVvCXS/uSLGszwSQ4FOLiy0pyM41sFFW
F9FNWWcFNeWOFkiBy9XiZLcstCwOXPJEQ+YQqGhozcWGeo41dTvUGLXArMNnBmpIepyQ5bozPbvG
ViVqzWPPuVsEc+aHGqM00zzScDDs0T+hgsI8Dt5UHgDYGTS66QBulloyWswNRG1X8Qj+pXGU4Qlb
WntX6cYjjQpku6I6QimSEi8aAXWpAVom24Pt6nCjAE16eFpM0jIOTyTLaHKfhOZhBGdDrxwudnkY
IWxJ4/spadtbx7RNkE6CKbOb2VAtlfe4ybxNfF+66k335N6sUUbliK2WGQ3rpB5RYUDF792IoNPA
ygjZaj/L5XGcwX2km4/9YUynQ6w1XfoCAoA2iJo42nZZDq4FMqfydxReo5wC0MZscJh4GMCa5nla
dJoYuCDcHOjuODrQwOsLot+zxlAlv6buLDW07qFuHbF3qqnEYWSHLdtNFxuDZouinV+cVMoTGZEj
6i0yQD4+MCB1729Ei1uLRRGyZN+vjSYXjnz0Jic6+DGITFCGDBCbMtERLrVPN6KEEG6wWb7gnLHY
5pEwgnKIzHFNM6jpTScPRpnnu1AZGthPbqIG9C5u1TKwOWTsnCLRaO6Bceo5RBh9v4iyELAqa1GW
zVl6n8GavNG1zENRju0+9SMqIQojLwIaTlPvITICJMhx8ss1yajxe2dYhYhw7xaZV9Z/yyyuTojP
gsFvxN5G98b6kSycHEQ/AmHtxb5tbATPJpwiLTK7b0xkEAtrvVxTZ4lsVWVxtCe7yOmzcxhZZwkK
lFMxae0+dbw9jbgS2cPARMD6rMVZIF5dSUMNIw11Rye1BE42YU9GHmeoGkal04YmLopleO+CxtTc
LItvRbNXtX43a7mijP9bAo11h2jqGabt+DrYjn0PPKf6ff4MDoO0VpjSfGlBP7JBBupj143hd+RF
7hMZgY61m1ALAozgBIhch8jEC0kwtA84g+JJkMly3YRd+MNJ9UPhVeZ3UZpPoM3rv7Kq+2pYpngA
+cM/vG/KBx2cKciiDTPUkXfRjocAUfbUlgk1jgiYh2IKfCnlQdcL/kyKdtjFwE1+mgcIgBxNHCIF
yyTHQ2JTInK+zYByFNitYPusNUNA+8ovue2Jk9kDs2CF89QI7xxPs8506nOqjc8G7gEgn0vAMYYp
RqcDu4oX7Uo4k5uucHairbqwMbeNLcMn1AdoT7LgXxw3l6e+qsqt3otqnai5v/tHxdDzvDaiYW9+
HfNFmpP7SFMW97Q6raGuuuy9BGepjiHTbRmmNt5dQlsVEjkMVEm61QF32Y0/8Naq13XShLvY4MkH
MxrLbcVQyUfDLB/afe+F2F5JI/mAZBIwvoWOifxYGEctUsf0Sfuk6Wo05N2TPhpb0lHjPTQ6816p
H8qXxuLFsR0EXr76YQfOKOvYqMaWHBRhU44kN7vCP7MtcO8nDa+mkK1QSwR91neVvicd4mvI2EHe
kLchs7mbTd0XQCf5m9nfbPlztWXezZKebiYl0r7V8iR2W5n/t1+GyX7NLMMvA5llhgPiXhC7Ir3s
Huu3qgy7n2T/4jofXNCAp+vQVM8JALkFIvOSMzUI7YDe8r7rIBXsjLMjfhr9R4sGA9JDUMHzh3ks
Ei8jB857o7Xp7PWPdvNSViqxh4TvFRmR895Bjc161puaxAWBaACkgM7wEWHwcN8bCPsQxovW6tW5
sccrgb0QbLX/UzRjutCw9vqrXYv6icxIBL7K6wIT86sfMvV8Obu2K26B/sMo6gT1y9pDk+E3DOwE
74gcya80cqZ6fEqTEomgowZI0yoFt8hgZ/XOTxpEo2gGH/ihqgG7X2e6xYLJsJGkphUvjgUGyh3H
uRuANfrTUAPRBqXtebQGmaqGbOg4fEi1egQ0c4pHtBfp15hV+lUyZK2VcRTNskXBzaFYCZZ3W5Il
yTjgaz2qNzc8I/KxuG0WGW/yL1GHN4xFtNguMjCKZOc6UvBirYkbKhhJ2u1iCLaK4vTv+yvEXH/7
7vqmbTv40oJG3vrtrp7hBBRvClK8CKoxwMvlKR5r64y9g3WmHjgAb4ekAO7rl7YFbds8UrZJOiXA
IH2fyzXQaSGKdSO6c5eCPA7UlYZTbPTeQVaXcqNHHZKxI27h5TsPL7EsPzW1Zr+2muk/20kf6PZo
v+IV2n4FQOXWSWr+RCLfQvwtMeRwpiEgzdxVBXytPQ2RfNxsAffeb2qtcl71crAOkUQokTx1Nku2
TagPWrFxzQSH1yjnOiaqoR41CClYR0Cl2UfgZKPEhbqLhnokI8NlHrnBjRHM5YuLZd6dG1DEyQ2q
hZLZ/+LLJA80z2hckNQUQ33x1Xl8XiJjfMC71DwaPX3txK25pWHTZ8UDk+JKo4iyA6wmRYp5PJxy
lQ/Q4JYOaEYQbZLWFxKJrQ4C86pW3OjYl7rg0X4YNaQWeVGXj+vsL7MEFQsZUCOi0rzgZRwZSEbP
91atfSL52FSYpFNr9SVfJyWeWcs86tE86qEA4b/dm38L5+GejMCGaYG01LatOSv4htAdYNPgLnRY
/TLakxs4KRLuGiHCS9nn06nsgKMa6siTfJdTjxp9MLFD9uxyt8gWO1/E7U7XcLK9aMnxMnRjfTMV
eXW6k9OKEyJb6sgdtx219uKYeqHZTjiwNWflMn+5WGHYRZA5479c3QDAqptPvMylJdTVOQIozcv6
y0V0ySTWmt2+XR1NXa4CePzTaRqMNYkGqeHdBm98eex/OaAa0/3i4lx0A6Qe8I06bvbS8e7r1I3e
Fz0vEDZzNPeRhVZy9ixwBLtT3a0dtxo2rhs1wxbYrtYa+ANI8LI4T775EwgENaRs9fRc9M0xOc+W
Uj0iWxFvZBS5B0e3jPwvkmlJ3Qeh8OqN2/sy+TYmoDNxgd0YoCS60p5QVlZt9FE42NTYcl9H1ddB
A21KzafioVUNDccYG0C8FT0tIpI3g188IO/TPda1vScRaitAdEldP/fLsxF2Kxrduaxr7J+iekO6
xe1iFfV/xagzB4sRgKDLquq3UW2NF1+24yXEjwmUXBoIbTuZbyWfKrEjzRA1/+iDPe1CrQeEcp0U
iE5n5nj1GgDTkUneJBOwJUU5rPN23Gg9sGORnS5+Wls4swX4yAXp3hVIG8zS3fy3R80dWKxn4IeI
SinX0rF/wOPmjtJoGjmQgwCW8gKg5PaMbHaUIbL64GNfgO0V788Oio3agMZuWqLLLdCqxRbAshYj
6uE/059nG0/NnKczZ4+7aX2g0SJf5s4LkNcmxN7/flVyu5hT7/06RY/i98gGGk/seT9cHvqvuW6M
28KW01HXfO+BIb14DfKj8O86B6tHDR7xFKaWPqDqUHrjFluIN1Nd43gJYVn4t1FUmz4snO+IQSV2
oavMBXe94AhmXZg++psZF1Ch3VOvtFNrtqQhQQfmHVIM3iw7whdcrELNf3hLY+pAirzRylSAhxdF
DNTYZnzhKBh4oJFjTx2qnh0+W8Sq4EFq2vnOgmshX6WjKPjqD1paASloGQdc3G/eaS63FE6X42WA
xfxggSYsW0UghTr6LMJOXoujZ1dvouesiNxNWrEpiH3gguFGcsonICGHSYmQnxp6CvGaD9FUzeOb
Lo71kmRdAasfLI/8SOYD0A2NJ+rOTTLUKz9DzTIN2+Dfv/nMdH97y7J9ZEGavmtiF22A0+tXnOQ+
93gNbG7xYhncO4Y2t4CaMxrrLG5KRGYz80pNa/DpXPrONsbj7DqbGUILd7yYmoClHc82g5v2685G
PJOmhGH7Nhm1iSWQWep2vzgkrVoIkbHfFooy5Hy8T6dJtBioipqAhpXzNW2r7kxxZYo/43bLTxke
TCSi5ibQbpRWSdolVj1TW9P4XXszg00peGyYma5sBSDBQDuM/ZrqIn7uHLlqqOc5Ck+CNIUOcF89
9m60E8FHAIzDOTaESUETZylNHwmZYvGZTfxDlKLaD9Uu/ELNOPiKgMhqtqEea+mswQt/BL45f08m
LRkPLjYiNBZ69E9vcVAza92uT+wcp2GoTm1UM9ekqsJWpWzSBNwgSm7yEFlBDbDn+hI4E27oTzsq
+2E5zpT6oa4vNCy8dIXUL/91AHT5E0PiELjWUCuEg5dj0QOhkqzIh9bX+uwjrbNbH9OUrbKG+a/C
RXnoDNTLBnCkVoq3hRpiZhF5XG1iu0TuuFIsbC2ObEYQ9ymql4XlxbBDaxWGNTBpUZa3GSUeGEPr
YNdCs8W77ztnNKQpqVrqzisw+LEU2dw0lQXmbxS4CAcoy/SJxRh+TrqcXSNbMz/iVkl/FpTy2w9R
VYOYQ1VUTTrSAvTastdI0i+uWhPXyGXy/o6mrvxshzmK7YRoXnXwXSGpqc8e41TTtrqb1mfESe1D
bHjZoQe41SXHmegWJA3RE+u4XOdT2XywRGviXCir/s4M97UBNfA/UQNKrByZ7cHgh4Cxa5MfPkJl
CDycE6CLnKjio0gjJKRWCBnN9R3g/bAC/MDSA9WA2K70ntoC6FogVacJSdfVeyQ3pMhEgowagEx/
QyYOy8Aa7/Jdx8dxTSyEseUlOISpxzVRFgqzuR2WZuVuTT8pdl3Y16+hAJw88rC+haX3CUf81qvN
ZbgzBi/b/2rQi8+AaGSnihizdRfs2Hg5Sy4s/XojihXR9gD8h8BqEby1069dFCFQMeplehnHr6RP
AfaNvw1Ip+l+AMp7vwY+/HwXUcdeMTHd0/incr5X3Jy/QQFw27dZy32GJiF32QIW9wQEqUybtgky
bJBfDnrIALiJ5dkG9MnZAeCKRBLxMSNFpmxIW+p6tAFFsoOXDRRiIEenGEDUhHgRzZuaztMv1PUa
UFKGurV1LVQHxpqjfyjxpw0K7pU/Nr5TFz+6QaQodCunD2nHEEtgRXHJbeGBlDfVtkZhIaiIPzgw
lBnKT6tabglR3awQ8rS7czQp7ucFg73CDWldGdJeGQOyOted6DdGASYbnFzpQGRR4IpLMykgRBoi
T24KEnBQrCUbpjfDP8650d90yYnTVj9q5vbAjM5/4PBwArsUWDJOel6D55NpcX7Swg5l50pIDcnq
uKncFXUldUEjdAWPALjrWx+gKLL9QZR8o+Yn5rbMNCB9eKBkPTflSuN1U+BVSslmo7hGtx5EhAB8
E+A4R2lIP8/3vEQ7FNhFjE5Rn281PhfIzikB3KJYgVMiG86p/b1fTx7yBiJFF+xX7KgZZgIuehdh
XNQKA54yz6UISJ2n5a5Ok+7ogeAc32ruFciwMLI1IuHs4qnTFlRMuWNAY70F7aOexMjVq4dqV3LW
nfKoXed96404C8SuYO7GwmVIB8DuZx6nZIA9OQ5whVYGoWOUAZI+4hUb4/7aIup1pZ5uA4B+spHe
TEMfjyYH8YbyR+QhrEd2wBIAW0Zpj4/dWBnH2YSscSixBYjhALaVn/5Iro2PYAgaHxZxU+ARJsW3
xDG7m9XNCpselK+BOWSIAqPJZEAp6mkeiwcr4Y+UtU6p8W1cvBhp5VzmnPfecDYgKhg3NOQuUGar
WD6SKU16tydRzlxnE47uAEpU5MGTvfLvEMMfy/kLYKXffGfvvskWicccb9qWI7+aWmquRmPsVrGv
DUguw8k3NX3UHSdkQV3mEWgoHpwKh6HKgI62NV46OwCUShQw/Zz0nxxJXvgXmoXw/+wIr7POmiHR
Y9OG0d4YBhvHcXU1I8kpUdiU9oVA5AiCTomE9K2LNlrfcbPD1SnguVTXdp6yJCPy8Ks/NspNy7Bn
nDcGIsP7bY4kUNosUCNrHaDuoZxFBDNOcgWGsKoB/L/Vusn1AoOHxSUDNzZ5WubnyqdUdjO0OvlD
CuO2cZjGN2D7eVtymUcmyhV5mXco5IYu7c5OuZrC6EPPrQc/Fd3JzdqNbEtgU/IRnFu56YnA7rgP
TCkcN55YGgKel7qzlCbRWM0cBqBazoqbSW9eDO+gozzmZCsOdnw1UWgT5t6ut7o+xsbj51g3e1Sz
1AiaXzMD74qo8HR3szC22/NQWCCcE9mH3LTb46jKiotGR33yCNbW3pvm4mOQLL+VLOceXuTxe9bm
auVFkRrVPqqN7ryIPBuYU6x1v1RqujUiOQEhYrNZ+Zont7SMWerYEoGoLGh1PEEaVLGcqdc6dY+L
K+ut1+lZQArb7LG9JvXctThubFaKMCgJ67YHkLej7yvlZvFFvTvZaDX1NlSuEyCUIXcx7YFSYgHm
ZMNwFnLySr94dF0DFwaQvW9Jn23yXy0cHjb7aZTxWQdGYMDMwv0uopcwDetvLGMlUJdThjuRwCFn
VFjARvPc5yq1e2DEM+fdFCejJVJ5t42P5Hk/iBvprmt7m45183WQbr0OGyO6AOI7efAF91YsGotv
vxiAhQGJJY5xfas+SjvXxN0imz4hxR40slX8nSOTZCuYNrC/RJx9BwuTu/Vs5HKumcvq9cgRRyXj
MLSAUvU+jwxpVCgqWfAh/9R2S1d5LHJ33PbpZkrdEXgnxfRIvSL6DsBKcaUBNUjbBeaHW9W7SFnN
pn6X7fs4xaNATZ/aYXocHb9+tJ8XV2RuJG2POsCp3i+WXuJmuxKRLWw8ckCd68DJRiIDsDvUArLt
KuRfI5AUABqhO3TJMODQGwUIrqKkpQahlbfe5Hu5CBbNnbqbjEf1pr67k9Pwfu7idfFHstBHNNrM
uLHSSveC+wuO0vBOFgaWaeiruJdAUwRyHrAah8kFwm/pBPMYJyHxA4rZsJtW5oPL2GMd47avXNCI
msXN7FbP6jc3LdMcQDYAGEVXUMwdUHwqBedDcOvNLyMPKVWOAv4hmHaEbGdLGql5ble/DHXX7WMV
6cP1AWtE9YARP17SCnDWYYdiPVKQjLTUaCoimOE0b900sl0tDu7syqiwkTTt9utl7uKg8wR4FMu/
nKzGIUxYmvva5sWz3evFM+rcV0gLyB9JBMZGdkpbQMjGdiBSZwM6Fe9aIYnyRRWm7IoJUS2HgYy1
Ykn8gvfdjWM13pVEiwVNINm7j8Wi7Js3H+8W5ONPq5DFv64iWqSnmbwXyHXT+YPbxp8tVGTuadQh
vR/oYEqBLLFZURkugMdb09vyqdVXYMI21jfbknk7Uje5Dh4T21jPGxMwXgTcS9IieZiq1NtFcbOL
TSQfgavdStdIVQ43WmFHn5Hfv81AfPoBMIx4/JaWpn5k8ecwlmw1lOFw6kan/IungAdX8j5KBfiQ
onSebkwTzoWq3r8CNNV5cr32A7kt+jzb2gCX/z/Gvms7bpzp9omwFgNIkLedo4It27JvuDyeMZgT
mJ/+3yjKYrs/z5xzgwVUQtuS2GChau89eb3vIiwOysfcAwuB3r2zW3s9/bYLyWkXvDxvLd8/oinh
65S1yYegixLgzPps2+IVdkPLWTGFKJsyBtAaaRNATDzxPvQvjfcDfCvOE0mHNrFAypZ9DdE6ibze
e5x5Pci0XYVVaRzdvnG3zEeHSKLCp4wJ8yVv2ujkelm7xdM1/x6bAx4kgfw6DkaHAtpg2reBzV9R
ObsiA6Ppqy2wCfNTWrTti+Nnz04cZN8BTjqts7Ysr0yaA37HW4VSRShGBr7YyTP4U+QDO493ydYu
kGWoJpV///1jmEiobUmuP4bOcV+yvu933JOnOO2nR4Ef20fH75tNjhLC/bzsjfAcJY5a0RJ8UgHO
pR9DETsfSFLHHLUmWdUcaanQF3lAiqdf07JMIv6MN8Z5RaLRAeGOYYAzxHRWTt8nD7YeaMbav0df
Bhda4Hz7JsaFYfLABsBZjj0/LnIyo0F1BsBH3R70P9r2zp8Bwmcdqc7fLIrFjmU4s4+4410vkdGg
P6BLwgTavnCtn8tGiwnD3+NpVMBuoE8XuqMx/3NYWoUP0X6xjAAadVXBjNqcj7k6AiEXXL9gigzX
y5rzH+B9alADXJQMpzWWCnPXsbbGcUujSjrdAJIos+YbEtLAY+WZOx/v3EkRb4EEhF53HFs/Mxls
e1mM3wLB8SKp5eI3ufQgJ3tlI10/jMjsaCeAEI7fhDsOuKxQw9HLmzkYyRen901yvLudU2es9pHu
2Od2eVSOa1463flPoiFQ1RZvjM0m0iABJOvDqnoYJJ7z8QSIQZJF5WiiRcPy50hkLLIep+QxSlaJ
55mgOdRR9R5hMpiX2U0HVVFebdFPhj30p6DBr43qAdiiKFuHyJHThF8fdP6FuKEHz0j3D8oecQXh
dP5z67ofCzdyX8tQTDu7FOWeTbDKihZAFNxEl8MExpeoufoJCFjo+a2ybDi0Q16szdHEvQFKIa9R
I5IHepLfa8OxvNd2KBlZ4z5FF0X/ilwp/8LzIr34fdtszQm1t53mURk1wQrNovxrE8jwsY2GN3HV
4UpwMSUrmY5ym05CrFu/MUAyNkbg3gU2Sb/Cs/6Z41h1cDU7r99kU7QfTCQjPI6coLa7MRbR9LVp
c3eX4rxwJqKLQgrw4XXIKxwdaW4cosAg0oqbacfiv8EEYu6QUOou4B7qLkZVmDvDbSVOusjDk2IY
m6CZ116QNfkmcfnnOKvGPbkMETBP5bEULdjVM/4D9dk9oDMd+8EGifKDKUZ17tMUTwsLjJjK9w44
i/VPjR4G/IbtQ8MF76dekgJXWTkOl6tFQjMfGd+VmYTWflEgbH/wTXw7uHi47lGbA0iRId2YuQDl
Vh7FK/w1qRjcppsm8sJkBZgHc1IpJOhxRvsM6mpr5C+9ok/lKsnEvnYb6586KS+D7xd/pyV/rjrm
/VUM+SvPQdpT1OIf3tf5N9dEw0TT2T5+GwEyWstRrQOWBLveb+IXD7W2lBSl1YROJ4WuzE/vOsqf
Lqt3nbb8//Oro2jlqlydcd0EqM4pRF+IQkoKxfagNdD8eiFetNZV5srrlNsByZPOf5OjGDz8V7kH
DPsljsPZfRyKb0ofDIxDvGc8eqSWRWdsY/ypRo/UCyn06ned9OUj4RmSpV4tfomZPFIfpDU68ZPW
pUNvX0zUUa4nVJGvR2YmX+qkz1eAN6v/wuP6nKQRIPzbcAsyU6BVTQBS64rM/JH5wD3iU/WKb71y
zZjTf8QVPVJjKVid++iDbTbea1IP/pplaflk8zoH7Pw4HpvUax96XK1t4iaePhdB/o+L752fAEgK
wu6n02Q/8abefu4CX2ysOs0e5DN+3XH4Ghz7yUAh5jorLPeLcsfv+mH9ExS+6M7FLUGatM+T09pf
Re9UawGU7g9TV3e7mPvZBXRCAc4f9m0ch8fii5/373HMbkCcCtkYU6DYZoqa6RC2aI4G7aT4Kvs+
BUckZrGWSfDNf120y+y/7e60/xqP7NAYCyCxzq23HveAeVn4KfqRgOQqA/N2uWhrjSBb186blpaL
llUjsJ4SL1hHE8jUjsjb16eqRqU7vf2ivRiwzgl+7XHtvydecxqQ8P+EHmF2XqjO3fYqh4Thgaz5
1F2rvYpmOs8rXQOeAcf4qCKUCt34SNPcyprhllt7kaIwRLqm7VztRoquSz+1KDC/CReJC21HPrUr
O7Too9aJg5y9ASz90UQJ5coeTP5ofJX4PXv0TODrk8Bz0+5Y985fddyhyZ9kbY7fP1zmj5ssVCzZ
Rl7xcwRu9nFo6iDZvsUQUxyJ1bv/bLq49gzdoO7UHPEvSs40cJ04dymdLsFfd6b1op6ki0R7AJxo
cyrsAykWu7xR3knZKxLPpncWSySaLdEpyJ2s63mN9EjTPblhtaEEDH6po1Vcy+El6oWz87u4Oknu
5Y+4WxHrdBqa7yGrNpSByRoHJd5i6l+KJALAE7jsqZYR12NFgs74X7WRVS5xc8hrd1ZTaSNpQSOf
XGjWUvnjsg4j85TjigMYbOZrXqF+iGbSLt9mkZ71xWC+0mzRgn3VfL2zW6LkUXkC5eTfAmCf6yyz
LBzHGb57KTsTUEKHy5Ct255Zc0JnzvLg8gSNsRIXrsIEQfDYAD6vyNB25OglyXjJXbAOfiJJhe62
WWxUNQpAJ3CWkqLHrXzlmOpKPn6KdGbosbc45DW4kdBxaBF1+QsqAYYX9kwkan0q0lXVg38wqpi7
7dCBcMnihp2NzAzRxsHHlzLHlUXnm+Y/7LnUzMCLTz2kYgtcQnXKe1Cx6jqQsu6mlYhccaTlhC/h
y+ThmT3qAg/A399q0byA0luRPlJdsJ11L/g+N8/gDAb1Y9vgd0YvqSSYhtyYbkTkpGBlGtw4L9XD
2qpqulvR77GESlD3FJomapgAHF0DindKZfVUIZtDKxy45xVBmnt5Pa8cDYX+u+X7inTvlrjx8Tax
VcgHVZdPxtRGL6Jx6nMYAMPSD7Ppm5Y3RRS9+Hn0OfTCdD+gk+OhYOptGFtcSiMbCyzYXjJjtWhc
xwUQI9jj1otscWYqAtqhE2ezlhRAsvDxRgV+1V2qEn+1WOOZ8LYfOi/73ej/tlORxOoISMOPGcre
HnLLVOtoiJ3tvGwGMGdrBY965xBI9eNOTssS38ch8l4X6cgSCA3+cNBYp08xb3CGj1izoiWeZ+MT
zdLo0e8ADUWS0IF4tPHroEZkhhbTkaXDAU1yyI1qkxsFTqgySbdvPIJlk36KNYPWzISFzN9D4eT+
KdSyidixHMhqD3x3Nwxa7zIwc3hAFDW/ORbqK0HbeRauoz7Q0Pg+0Ar7Dj2B7zKbF5+9NC+QNMdV
++9OJLJM+81J4ffgrHIXJQubApfR67xElQB+OKhfnqciZsBZzXJUAS5CtLECodgH3hJOpyiYfh/Y
lDxbaa4OZGyK6E15tzTNjh1l6e9ITu7zbnfhls0jqrAmy5vPQRvg+ufZx1vgLi2dAb2u0vA8NJA7
zobZrr/jSGa+FODyO5WpAg+ZXlqmk3xIwGE5FDmgiStVv7bMb69m3OcvtjM5m1FMt65jAGAvcgVf
1fSUtOrvjqOrYBSqe/HEaG2SIc32tGyNDvWAXI1IaUNrAy/3oQmtZ1rRYOTfAxZEH1HiBD3OtQBq
/BUsr/hbsFjJ7uVPwUwXdZMDY3i9m1CQgx4BVCngN8NoQ1SWVboKmNYpxw2m4wXm3ucVMsLvCpoV
zGe7scJD/8Z5QmcIno4K6RIh/fMckfStiWKbXjTZLhC1RIoHZF/jqED45ETA6mZ5hiI+D9hiaAwF
BqFXYMr1lEf8Q2SBpET1qMFBoTBkjYZMxBc1PztBBfQLrGRv2t3JbdBQKEKrWpXolL+ScRlmdbTn
hoWUbizb7bzNvANaVTQ7YMt39VDUpylLrO5Uozfg2ErnuOw1742jULaNWjNYxTmw9s3aebRK3Q4P
NKN2ZfqG5tICcz0NpDG0WmR/t7jiPncgMG9BNac99EBmyxKlHOFK1njNBWk0DJdQrQDNdSGKEzAq
sn3cl2zFpUCuUQ+x7NOnoPUupeE6QIX4JWLAT9v3aHxdkcXiEICGFXXv/mkRFUlnHOLQA01LmGU3
cYUnv5VxGp2C1LU9AKkANre3xp+W3kZmWlaPbQiKOS8/dnnPvVWKI++pBZwwhad49AE8KeuVN6Ce
kpakyIAtcB698XlKEoQimdcI5HFwT71fAmRSsbMfO+emcaP1NKbdnq56y77GkxatyHMuLACS8SMA
4dd43OBxS1q9JFu6LkavyuwwW9By9PlsQWYUYwn5HsPpx5fECozPvY3caad4+Fl0CWDQeGs8qXxg
O6S75aXIVXeKjC4/OIBqfUDzU77tlSc+4i4euQSD8a+a/hjU6P23JEuKleupYWdGMX/q9dVLWEbO
3pQjLjXpPqYtcAXv5O22rkK7QXdIeRVizC6z1vTAXUoR0CSM2xtWwLtkIMcwA7x12eNg73Dxqh5v
Bgun+bFNg530J1zfjsOr61U9KMnCDhVCSK3gs7QXWtKMZLXrXws0zAF0TXoNyntgN0/JcNDOXRGF
B6PKPyxuNyaZKvtzgfoQhXtaJIpQX2Yoo3gykgYUFK0I/zJq5yVGV/hLm/jZMa6bdtc1VffVlCG4
8opNVUX+c1eF+Uvfhhfh4fKZo+v/Jcq4ixSYWRxImY2AEB8bAB/FQwEMiDEMn+wMAWmlHd7dyd5u
JgDgV0l5CJF6RxIeRbhVLM4e8B4+4IbAe4pj+7M1mclr2MTmvm5jtqVlZKGWLsmr/KGzBqC/dvaK
a7MCVRxnWyBrTcd1gIgAZswKsYMNFJeL4O65w5P2qaurDnVPiXeVDNwSJCvQmPyEfltkIhWy/rQk
xcjwfAIo+bdMWwysCo91Gn9jutCTijllGYH6z6GyUWsa3RMe/zVfUyUoWcm0B3MAQy4sn0rFAYoC
V1LPTiNqQfztHIYiLgY0o6GioH/eJR9t5C0kcDauAxU3MQd/3XqI5RCd+/dl2gmgk1t5h0cTFDGL
4nMVF1Wxmq0j99c0QdZ5Xw/lF+HF3qEAgc4m0UjwlnRb8IUjex7pJW5yvjeTah/Lwpdf8s/MVcUX
2YVAQTPjf8iDSUPcBMhL1m6UDkDa0RBzAMmbehsAsXM9aVyXGF1H3poNVrqffPEMDMfqrPRAWhru
ZLMHafALhNeOxXIW6lg1CroX+ewiEn4CZoK3D200Ha09PAyLlT8O4dmxkfWcysHczsKqwL0ZuuG6
9M3g1mOek99s4Q0ATTVABrBHX+z5TbYEJ/WtdI6OSs3wTFHmtdAfZPk0qrGRk9A2N/6kpjVpZkcS
kndAm87/hNY1lLvOkAgLY2Q/Ow2V34bG8OSNlgs6tuFhphIkWeAAwxZ4zudZpkbAn0TAmt802o18
/82tzxU/kwXZDkx4yMO6AkBs2IwG32PuGR0jD4uIbPWu5A6cF+MMyuf5mUiPPkpB05OvARCkbTB0
cutH4iInJSWpaUYKp3SmnSOicE5ZLwryXZaLb4zmQiQKk/2U50CMvNtjCZ/gSXZEeTNqon49xWcP
2vfOLXFbD7egSE4uAZYPfifjANM7t+7h7tMFysXnWbxoi1pUYDfADeH8ZRKUw06hnOrS6CuISUbD
o+ce5vsF1AsBQccP2g2KgBOQgOLMDWRju8e3+dFvC2jpzmIxIb+Sx2ztKJDU0pdXCDiqVQZ60D0t
aaBvugAsN6vET5CS199+hXDEucsrsTLd/tH15QQUETd7XAaPxSjRCI1gv8hoNrpqQMEYaFwXRQ8m
+EdzivPtECUBwBawJC0pyhYveb4LXpk7jxRVKyinzj/dySeDO5cpHzdLDNbj+x0Na898kuUDhZ2i
s1326SOXZX3tRbBJgzZ4BA9t8EizoG3GLS4K2Xo0+ikDS5nxEf/i6bTYlaqaznXlX0L7C0+baRCn
SiEL6IYNiAIDoO1fl8FsHUDVminDLT1OZ3vSAATHO0gUSQSZ82YcFo7EpTR4tGdnYPm/+ZGHN7U/
yh68IqaJznsQgtrbMkSPGgCoykuHx7hz5G5XXGjtZg1bo3zRXKO+t7gsitZkcF7WpPaV1Zy4baxL
OaE9DzVR+cZxSzSydj5yiIEacauDYqxzOwG950BTGvzINo6xwnWgNmxYAEOaLiY0Q4HZrxB2l1Ri
vegXc94zaGKwkKHYih/JZLa+cSfphO8NQNzpT0TusxXYxpMzCcfJeBpDF980ZLhswVBO6h9oPf+r
JI40Jurl9pnAQYUZVY+X18F1zzQwI/ZOqfWFlOibrtEKhD9KgMdpE2XJX9NZlxpBsZO29ZPUTjdO
gPDWlpPHt32OH5AdJ9XF0YN+MZmHFkdGLyr70528Qk32jdnsoGUDymhX0vVaeru53MV0vfTatkFy
8ETGzwqwh2AAMPFuF4J89AxSNLxpy/5EChoWO1pmqFerUJAIvzs1Tws0M411tSYFxZtD3xkuzmSz
LGv8PqdImgDB8LdPdROFPEhPbhkKBjaTmV64RLF1l/bja2QBbCDKm+EUtdH4alVfFCvSLzGoHS5+
Wqfog4AY6ak3K4E/28sEKNi18nBedmoVfgVrZA/OFCCnBpmoP4oCd7JazluAuQLeEqxqepllxcUR
5fgxkX31kCIptZIgYPqajmmxSRKw/YmwNV4TaxYDhio6dU4wbMgKwF81GKp4uR6CrlqbvqMu49h/
moIcnTVd3ADCHQPJaUjD5nZJMiPAiVy/jy9m/2rrVui/rBtQqOmtaKAdaK8/ybp8iA/tFD//a8i7
j1QMhrlF0rBbLQqDx/kmS3H8nT6WgGY6AZQgPtNQdwGetW0fn2mG5nL74IK7lJRB+8uMlm1QNQXK
4CG8cyPZn1wWu5hx9eY8ADno4JTRvMldvGUZjyhsZSBiNRrDP3V97Z9oNuolzWo8FcERoNfz9E5P
PqLyb70NpJFWsVnZmzsFGVs2TuroXP+1IdncLeet/t38Ri8GgOoaaJPfor4f4Em4Bl4Vmue2o74C
MNngzAx4nepM0hCFAvNs1v9xnetITWUDeIfcE+ppkKbmzCUHiueD0ezUu4eUCWSwBTqaWwUIc1c5
wIcGN668Nl6PN7V3zWxIGqvwAbhgAS+LfEhGA1iloUjzINkDAiNexQ0wEiW+VVfovIy8vcmKY4XW
43PjdzaaWXnwP2pRpR+aMEAdUzKiN7NW3S7Sr+bLmQbVBNF6BEXk/M6+KHKjl2u02RqzIm0UyrIj
7gV40lb2rpCFQlM7OBlA+fmKBu/gGfku1KukGb7QK2auaUkKgSIWIGm63s5JmD/b4RvgW1BN9ZnM
SK6GS9BU0TMt4mTkF6sKHoeaoTNrymO2T8sJ1C56FzIxDLvZWIEfz2GjrixQ0T3mAJkzHgOg6ALM
C90L+CF02z5xvW2lCQIAVgKYXtv/yArGP5Lo3b7QBo5it/ZIYgNwYQS3nA72bi+ioH6gFdlbNn7Y
aT9vUYjBoi3GpASiq/D7x9gZFTKtbYCOksbb8CGxUWXVT+aZBiB+WmckYvt1wzJ3vShuDFVtx3JD
qhvp4mSgL/xsdz66l6IRdCB1Cc4nE01X16bu7GsHuq0VT/0SjUEO4MXeFbTELa97CcqPtCD7xYpm
QTiEO/yegFDKDn5M9cR2dH24AKfMkCrLNSQhrohgOJU+44flFnK2W/wKDfEgRnForQYNCBXDHZ2L
4iMUwwxJd76ZDvZQbcLEZyscz7qzEY2pcyEvo5yGNRL/CTKuwHTGcUrD2YGRMzgjAQCGD5qa4ZNI
QLRGSp6Cu3Gz2NEMvUsosHj3hUOp8N/W5Em2Q4Z1KPYVwLSuiVE+ZHmtgPufAZ4dOSX0Z47Ntrdt
0IpZbnNgRXs7i5qonWXyfXZnN/7u25stXiny7ns1GQCJyOwAJ3ADmUe/Bcqb0fu/rWtXJ47SHEV7
ZB919hodd4RGUgqkWGvcItKKVQNuueIw285L4SA7OIHCB4i9qBqJJKo9i7Q9EkpJDoKhU+vKZjWD
lmgcFFAFgSATbwuBJi2JGM6dFI4seqOdwxHmSTENwCoU+N+pVMyOKCp6rdHVLUAcHvtg96n9dZZW
xnbUmNKGHkgxVMYOfSsuEO+dN9G7Pxks8iUGKZoJJ483WFF/qLrT0k6b5nICLlSRfQ57p95T8+td
bywtSbG4kUx7jYZU+zv5TTsu2QlhXDsUWR0oiC+qz1at0Xt0Y+9sS9MliiVxNMrUgKT/TcNcmlq6
tkceqQWOhpumOlp7991yc+fcoqOZDpTnlTzOHXWzjdD9eSlaTWdi7v9uwhf/A9LlWYYFGkRA2BmW
41t3LfhVWpk9qgTDDzPQEeoFx630zZ9lPfBveoLUJ/8W2/wnMrrOS2IM4wZQQ/kR7w72h3DgGeCx
wYfY1PWjHMLh89S41Y719b6qynK9UM/MeMm4EHxjpnGj2t00YQpGud8RmMllkS12AZBbtyae2uvO
FyBZbHxvVzVe/sCJ05imggNtiZvdmwZlE+jL0zZCt5xHNSBGIz6gwgBko0QFmuAxe3EH50eoKUln
6tHqS+0DVokWVoZ2DktW4kRLdNC0O5TXpdvCBLRv0QEDKDVV/lSVQu2aEb1zqAxA/kIawKQoAaxk
WbzBdZlXX//7J+c69xBVAPQGeI8PJGDPx+XKHbxaFYkixiU3yPIKy7v0DBczIEwudxm4xb6UGUNT
EBp57ESB0cizAE9nFC5YkYSHcmAlPsxgZTnwYM6oZP3QUo2CNUnv3DnqOUws+eSHKD2nmVVP6Mig
VirgYT55eiCFg7onDlxov0NOFhSC2KcXdb4mpduMCf4nquiLA5QT3MfpJWib2Kly2+dABxGtQuoI
WLIrFKoPT8ALafai69jKcwDHuwL+sniMuyMpA32lLvXtuFE4QMhCpethNiM31eMHAswIUGmGkXIf
BZvdFl9Luzl51RxEVyJ63RT+/wPUwjf8//mx+C7g0sF+7gnfce7/oDykrxj41eXHvIm7Q6Tf8EVb
Y1Ac5JHzVK8XjRPr97ykOJJykdOS+0BxWy1uoNrFGrxbGOf5opu3KEzAG8S2gQK1981vvcje0R/h
z1Fsz0+jHRmUqDvfR6ye/wVoS+BHD/Tg2WQFjwr3n89J1H1P0qT62vZ9trVqVFPTMsRNcgBWyN6W
+cnoGcCxtBVwMhN0wIbsUdY8XbzjygLYmfauBWp1Ah+v97jRN1dTKP09UbXNjG6NzI9s9HC01nXY
iwLclcgU5uZlkRc2R6l446sNyWhg9QTikBaX9GaGCnCSzfv4KM5f7FJc5R+zCQeJhaSOtLmhjp7j
G5dFXul9ygxokgtLXWcFFe0DnBvsQ59zwHX4agTa3bxPU30E1nD1IE1kIjW+yvfIEh91F8iLlyTq
mCFXsTNML/um4h+kbxx0oJnB+Nw6+L3S4DNSD6rOrLXlGc6eZIm00kdtQUS7JKq0BX5l3yyYIUEa
1LSHYUqmVeJ4wH8iwE67/QdbjE8zXCfydFfpjw+cAEC9dGR79POgXVzjeBLkJs8kWIJyVuxmDE8N
5Nkw62c8MvtEFiT/FXaW2Hj+x9HwsIRBHeFb6AUndAm9xPk9NMnxbh6bAIr0om5CdTWNjKOkF9St
4GZvomMTReZlFs3qtuHGhQacE8NLXx1pUToAd8G7oLUVXpReenRGhRFoMXCUTnC9qEV65rzP7mQB
0gdnXwH/5JfVYkAy3nZghqcpDWNdNqcMUI2AnPIPauqNbzUgTKJgrL+VbTetcVFhP6VVlB0UA1WQ
hzb5Rwkaog3aH9JX3La8mGOJRtscCH4gzE33PRohgLpguJ8mVbg79CoZ28wLxaeRWe0OrXPBrFUO
6I0aNpY7FsAYF33Oti65sSPfgOHafnT6YeMAbcZKZXa1Syu9NjHn6EHVUxJODffWCi+PGzussllG
2qpOYEg2rRfswTmdnAwdZok1z7RbL8rmYGfOx0VJ4Zqpt9+CoBQfZIP1uv0xAgl12yA58mjEKgB1
c25+Kaac4Zq2sx9pSEarfcRF+mxAti0K4o+T4N9tZfnuisymlKdboMXkmxth0+JKlIUqOZANovvX
1EbTRJJ5myKXwykVef7J7tiJumGyUXoblG4OAMIx8k8Z0ig2XunOaF8qNr5S02a0M/9chIH7pFBK
slL9EP0lh+nVmErUALSGcUTTXbybujb75neovtcG5DnhXz17shHfWagjjVB7O7wCr9GbPUO8D+4i
C88H7UkG5Fm2cbvjYHXxFIqUV5liaDgqy2M7ZuETDXaJKmQBmoNapSrf2mjlAOMRuC4XE5rh3UQn
GM0HPFgRSakw34+ACwfI8AQ6ptmmMP6qp9Q6dpoegURplfbnxg2uJJo/RRo7zhroIQIFmb/sAikS
HBt4La2DW4AUqZ5cxtZu4xnn2kxNsFYgDbUC5QO6sUotICnp3TLeJlbfHhfRbH2/nr1JSiHSPP3Q
arI7Ek0ACN+ilgUHJAGkEFsPlVt66xHk2+tFhpJ3dabhTzJDw4qghOZcSxHs0Tc0lnM88liCTgIp
1EX23/FIuxjTvnfLJJ5eE3wrXcoyxtNvclMTEEWeccFJNj5lmb+lFcntfjRmJckMbUaz1oyTEyC4
toEzrKJw56Wggi3xLnMekiScZyRztYJmlh9ExepO/SeXO5lAR12xKh2vWkejaa5JTREp1iSMGG/9
QOjGJWdzpsHXsOFgADN1Ez6EtCaY8GW5WCO/nqAAJk42ZIfOMftU4hD9DW8/P+ww7D8qO8BfAtpF
QYFXZa/AMkcFJkdKy+eA7k5TFKVFo/vBRRn4Pp6SFFDagf3EPRRux0Xf/RjYk2m27t9k2qBY4MZU
iJLPpkka3ptaCRCAYkA6Z5adrpAbiPBUN0NglKAEiWYluCq3bCjY+k4B3FJ+dCvxQrbgyslAu6B9
Lf8LWpyD6ywao/4B8KbTaQBh2s0OZLrskLW4VVtkNKMd0tF/WeTL58IuFkiFrqQTTprz1d2/IVOh
XAc58LR3VQkiXwBKXXW/7YnAjQgZadTwSDQLUjErF9FiBg6MWUmmi5xsfw9LyjIFLArN3pUz9tLi
+h5yES2u2msaA3nqDFTQ4h4xu+BLD536DCU3heYJ67l4RG9b8qJEVKGrDWgJJAeu0WM5NMMVd3T+
GtWF1VnGusCDpvdrItypfU0DRCpae4EwthwkU2hE/EUVtDDzkGym8PHcNjlyJ97KpLOMT+RXo6t+
BerbODpyO/wL1S1DEq2bCNkJOs4MKES7SJOtU1RPn+bzDx2FFq1QkdGuPN+fbeYjlHo/HVGExGvY
3u5Kb8W7UO2GuLS/5IAYAOBtVF2jybK/TEi94vr7S+Qp/CxQtrgiKy8q5f5PTqTFFcyfnALtZOmd
Jo5ze+v1PUqzfxE4KlRWntyg2A5ERUuKwNR8jqRx0HgT60xCAmBPuRfI+AMGCrx/ysVBK4rbE81o
UAnDn+GyplmsDWveQCPjaV/4sdiT3yy7mZL5XcjMGprTfdx5PY9zlMVVKc9Kgcz9h09CoZPQQ54/
zP1NlqjgobatJ1ZaoCpSgWOvSAaGIrTglHY2m5BsVgCo4jwUw2kRDerEMhDbor6gCdaTsLpzUVoB
crZAuUM3eAzYXSn7c0VC0g/aKC0DFaxJZYa5s7HGsHuws36fh0UoV5ZZ4iWLBWgdK6c1/lIA9cbR
RW4FlohQHf/khQVatB0wsSc2UIFL6QbHIAqy0+Q4t8OfZAqtuOjEMN/saLm4keJO5uP0gxoMpIju
FOR2t8diMu9RWJeAOWwHXsL6FFtxfbKRggTFiV7PUxWK6lTgAJGuyGAxpeUiE6xJjDWpjdCI36Zz
ELK6D3JjZXX+vi+Yg1oFIZ+A21gckSeTq5bOTlpGisSO8U1QgXShprOdVnisRJ9yZK5cOrM1WpHZ
DpDWGkC3UQA0oyNT00/TSYYAG5YpQ8UGrpUfkbd6xJu9+dWprREFgSx7bpqh29dZOpyMMUmvQCed
tiaQ9V5i4eLZkefODxCK4ksNDX3c6D9anfypULx7QEseyklbgRsoNEH9mNIuPs5L0gBf+3ucj9Wt
LAZ7Vu3kwzH2+wkXV7qfwffUF68uOHrKEI9EEd7sHptUfZqcmr35k8zv2o8qGrMT2dIAkmcFgm/7
uc5EM8uLKj/9dx6OW/8D4Ivsm2kJx+fgPPddy/gdxTR2s94BB2P9QXRcVxqx5GHAKfhBCQauWSBd
bTq9dIaysTZOlac7MUiBChY+ARxZq0hfOXF5YJ35F0XgVdFaGz8z+WlyUc+FxiFjjt3nHPfjmQ+M
hm3fO/9w3b9sWPxJqDo8WXrFooQjK4pZU2TDPvXGCmV1gbRXpCGb0nKfLCTyTrOCZEHXDHt3wt9v
IVrUhr6HbovPaOD14+xq1tOmd83k6+iX7rao6+lUA+LjuUgAWTAZtvwho/gkoshCF2wGnGYemEdU
uVYfpBTFbFGM8gnPluJz7do5sA3SGC9jVoPrQn4cBd4XCadlGQjPhZXJeGVWhErewT2TkuRApgN8
Isgpu6u/5bwGOiHJyaKLfVzYiZ07MXU1I3vwN8j1AolyVO0O907A8SlKPE5F7LN950sgm2vh8tik
mR99U13qXmlRvxtQpDyb2t2dfTWBz4SizVuS2jW+LkHABPvJMIMXryr5QyoC+0GEj1U/eFdXSxYx
wItRpFgA++VGpu3JblSzE0WgAe0c/GEEEuMm1k4k43by2ox5eiQlieAIAhbvSotSNt4piYozrWhH
+X+UfVl3ozjX9S9iLYQYxK1nO3GcpFKZblg1NZNAIGZ+/bs5pGK3u7qf77vRko6OhONgkI722VuD
sYbcGx4Y1oJ6NL++Gn0muhqODT6uRq7U8fsjRlHQIZ0qS1NAekLEQD9l1dJcfM+aVmEBDtY4P2yK
h4zNDbKAjQt0Ij04uKhJRVEjqZmxEZGaf5knRnbEScfYhE/UCx4Q1bFs7xzmNneIrLR3pTbrvVV7
XxqItLAF9VLBdJGvUxswevLDC/h3NzN9PO8iJ9qe54rqChFKIeQaWkPiJp3TIWs/0SsWggWOWK1m
QivKnqQ2K5AKXjkSnHMTddZMcqUm6qu5SlYqXJlfel5MxMwWZBp2tT070wVo7rZBCgEQXBJMePyd
VnHYUoEJR89RL7JcLQVpUUg2jef1pyuZzytCBWJktcr8BZe/ojFhWHD2qjZvPQmaGFl8YBQIrQA9
QucWmSLgFbR6Z+EXutkInqXI1kAHmA3WbVmARG6oSmSajuYNATpLM88PyvVeqTUDP7lvvSngo7AN
sUuNNE9gCJ/kkurWZIhV9MLkII7MDbqnoAKjk1PJYZeX6a7AjvNkl8BImkl2b4EVEdwxENOFUHRq
b5ysY49VItgjziY4tIYeyDJA4GALSpBxSc1ycpA2e7NaGd+SyWJ5dWtl0YsXjRy6J3ZjL1trbLbU
i+QDtuYj5HwyYURbDtqfGU7pT7DIMzZyBlrWJh6dRu7srqGTBJg8z3AeRx1UzDPYpnxgcejscj/+
xgXOf1Mwbz56XTasWAG6QGrGk007w7LL0uK+z/rhsWkh+wUOEr6gTrJlJTTT60T1ezBfGWAi6KOF
bCQEC6aii5uPmlP1SmKz/Lt99kk+vc9DGgaJqXmeq+6zz3kG4YjiMPaJtR480PQLFQAjP5j1MkT8
OVpGJXLjLtqVrrJtI7saGdRT/7mtukE/2JMIz3kOUCLoh4qX6cYEmHltSDC6N+74FUyiCBa0YgQr
lZ2/x2P2CL3Q+ksmmb61s4kgarLjY/1lQOP+Icz95E77SLMhe+0i5ikRNjqBBd04eWUDACKyJt8H
/B8A3/e7oyld6F9Z4Tc76vLb/16DMAT+r46dLBw4QUzBF1Dq5Z59TaXO3Cnp2ZXNY68rxHM9zzgU
U9FbdgBRFmo3yNkBaneT+YNxIJONnL18cd2ex8x9c31wUjDMfg6jmmwFxs79dKmG2f15/qsh82x0
URp93aYeGvPPq9PsXQltHbevNwbI0TdhoMOFIRoGakmQEX5Us7wIj2SlovGVsfFt+znWFkKJNuik
bhgo58IjVWtXYWSUJf52zJI7GiKLJtQP8+gC5yGD225mJEBb7kXG+5s6y3Cs+rtFwAHs5N+dJs5O
rZexNbJo1Y6HenjtG30otDK/gN9FndoIPwKyk5v+dBuM6mABWP0Fy6FLN26lS0gTIUZBT9HUBnDa
L4tbe3rYJhMqLJoKowNz8mQ3SlbtLEAzkWGNO1+lUXbgUGNd1HS2S22Q3YaL+YdybpM7/TIYFMXm
MdSkDrLh7D9c0G/pPDfNRU3qKDPIkA/dL8saWiiGyuhLrBv1AHWyRctdJMtHXW2uHFBnbUifOZ16
WdYBGxSjN5l6aWzoIeyblhAQtMrwC+dpvBv6uoNeApqBZYU4JqtuVO3ipT6Z+iFqdl5nFUvqJJvX
xneZw40jmQDGdnZ4e4FOn6bs7GUPsDTLWL4svLx/ASbAWocNMrrCgvUvnmwRQ5NJc2e7lX7EzbNW
Y7jnOAB/RSaO3FhJnx98HesHcB6N+K/ilvh/85ChG+2GyjBvc5z+pZDnfE1AGra2ihZY/ERUt0D4
6zXy4tqXWJkP9sT6KaSaXWNWReu8l5eueGbPrsXE+jm5NmC7HHjzAiAe27iu7qJlnA82dJ/+3o56
hZy1qDgYWJwtQa9rPVhD6G5DyxuRUS1S5E9m2QqczukbImTHwvXsXy04LkurKd+twbaXhaPi+8Tg
/q6pnGbH4olgJhTtskJ26jcpxEbrOtu5AE2vQg0wcmQ5EWQUclbsXZntyOZMoH+q8alGTZNSBMhI
hduG3zk4rTfkQiaISIJWxgFFJLSdkREAoqg9CawRkUIfmL9tdPuf29RNjmQDkVy6r0MhjrHXYNe7
bh0TLE1dMN0CtTyJtORfwK+8t6bfdJh45U4ZxYgzM79/xekW4OhdfOFmT24B9Kou3EC5DpzMEK9D
vDh3gwkWhJh73lfPVs7OtbA3H00lvsbglsRX0vcrpJiLr7Uh2RZrw2BVDkx8NWvILzSFqtY01kxT
c+NUrbumsXmogQeGAsaGejOFZUhVZlDgnsY6Lpa2PhBjW+pFKom7GjrQdlJTQzRu5ZoARki/Lda8
gHJjndSI/9vxdJo2HQVYzPxdLSDfhGyz6URAGWxVycDYkTs5zmOuh1M7mVI8EsC7EYMHfTAp5UrS
tZ2KmPN8g8BfNAvcUgevgG6/aJMRAPFqQWosxMnB827TWg47UQvy4s22BJf6Mu178KFNvfVnbz/1
Mui+X2i4qLjdlD3ERs7j+eSBgAieS5+zSy7CL1XaXY7/+/VJESa2Y2dTIIlFKHMLAE3zErU5TpOR
+I4g+li/lPLohEH1nJXjcMp64xtZaxucE1bi2itqIo0sAaNQ4u7nMfH42LdNcD/mlftkgx6VZk59
bxnVYaXSfQaZo3KSmMgL/VGoKkE42IOIyLkD+0AIUlDbaGuw0JB7b6kPz8yL0tuzOzXJ5WwLSwca
PRJLokHbb5SqkFkg0U6yIN9SU4jmUTUTO5fTOfeTF6U9+CDHvPCK3Gr2GiLh3EO/YZ6LvESCwEDs
+8Prp9fnXP2UQkFXJC9q/tOLBuciOvVDt3UnXOn5RiM95T/Z2gywMK5TSIx83pV0k873KxkrunXP
/cL3mlXQ4N1C086eseQS4NvUXXRAyn4BlPERAEt+VJE5fkEaK7Z/UeauqLMePee+zcdV1CApCwlM
jQkSQ7yHqbeLADnBditcdtF0KsnTEuAGCfX5aSoH3MerEaDWLTmXqePcZm73Nk81XbYqUvvouPm/
X3bunDwaRBMvLu3lAqJRg2HMfwRdYbp8q8B17BRpc6Chf/oMbTG+kb83zfv554uuiO9UaO2bCSjc
V15zQ7Vqav63rYuQaY8FJvLspmH/X2P/dI2iwu+gSLN8fXVxl/DMNKQUPRBARo1EKS/Bssmr43vE
yaJHBAG+ZLZwX0czNxEvHottrwR4I8o8xdbW59DMxiPUxOb0kQoA49KlZcfJro4TnFJWZXTgYKA+
FvYYPeoIKlm2EW/01CITokDYE6aBDSJcTCLj1kDeSRGv/HCXJy5o5Jy23ELb0ftRtPUvFbn165BV
CnFbMXwxfHyOXOblidcONICB/r7pGPKN+hFQ5xoHuHfCxYujkXX2WDnYMzeZ9p6T3gRtPAuT72Pv
32qQvYeL/3U9FajxS5zF6bqOS6j5Og0oQqfzsKAa8dijKijdf4AoTm581ytuqCA71Xge/fY7d1PN
+/Se56p43K8LJMdbkOxcMhXJe9eKnB2ktdkOoJPivsm5tWxKVb1DgmyPt53/S5Xjbant/g1aesYy
goT3CX9hujfHDuK+ZhRudZdvcKLkn6hgE6q5dQxrDYlED+umv3WMafwOhioPGvC/7boLgtu/zxFM
QcjIr4tVl0f9USKV9ThMNSGhalQ09k8c4djdimzkEvls3JrS+ym7IIEG0OewCvLgB6eaEMEYOnlQ
X9OWcDvP7gPsQxPTtc72uB+Q8XWeffok5JJ7DDj4z89DI3K69nmGz2FpoEHsgm3vAJAdLjR9DH/o
CufwOcE8X2qKfKmxpFiGAlIypmu/FDUY7szECe69titOIYC71CI77trg3nK6jc+gTgFCIs9YYMcS
A2xiWXvyo8LFc23JTXD111UOH0h7lhtsGLzl2SfuhnHfj0YCYhdcjTqsHnkdfuBv5hbNb3n5giV9
faKL08coZfTiJGN4M7uJatjZJpQM0g66V4vWC+Rdbj8y5ObgHgkvC6PP942AKOWVXaTIiSgSjvXV
NCB3GhMpvB5kLVXrI2H9cxaaFHADd6PD2F2cO8Ak1W3rLLCPIwN8b8zt5E6adneMVGoskzrl3037
p2/r4F27TK09HWQ3yGi37kWaWIuhY9Z3YMluk6p1nmXPs20A8p5do3L1ZPL2LZpmUIYGtWgvsa3q
k26P5E8wONetfAWF87YYyr+wKXnkoPC4j0vkCSQtxObHyho34dQkW9+zYStHBELa3rHvydlgZXss
k3RLLe4AUcY6Dl5E2QYHYPM/isHnTj4h/IMD9dif3dS09BBu48G+vxoGJNq/zDLGSP1EygyuclGd
J8tNG0yofx9KPT0NomrWhw8J8F0b8jO5+iVG2a/DYGgPwM+3B28qIMWGrQFVwfOOKvUnVCUvalM/
1c7DZ59z99n7omee8+JK5yvTyOsLnaejmsvHXxBodAOQQ8a2uz5np80JbV0t7YWjrGHuyadUt4us
ttT2w+PZZ051I2PECiS3/Xv/+UJUozn453XOvWwEnaANpu9lWQMNXAy4+yxbR3upWLLliZk9Q4AT
TEZJ9uM/PQZjlLPHUOivNl5BuzL1kdU6VO078/xHS7TtlySsgxsfRK0rnFm273ysnivbFI9hia22
52hnSfYile9DlZSPkDMTt5Vr9EuaZ3Srn8rx+EMagJM5hyrlbGfKAaVrlsuHgY1vwN5nC1DN6QMV
3mftTzYvtxvcP5NPmhY//kckkLn/CATarrBs5I6BphSf7EpONAEs3g+Gxn/AaqC+hbZ6coQYRnKk
GhhWPmoZwEsS0ok7sv+rm6V+yEGDb2maQpq8gtZ4ZiUgLsVESurqUJc4b5haZ/vVbAxZgFtVsb9m
N6jGdQtyOQ9jbmKu8hzEcFcd5ybV2HT3ZtFori8+C9RX8iXQGsVK9Fax5cj9XM1c2Cp01kk/vdCt
un+UEJgrmXNDBQuNbp8ZxZpBhmA2SUfnSHeeXNLMyZAp/9ml4rC+idmKQ2oekd0iHG5knXe4U6Yq
FZFqom3OjKexLT5MZC8Dexs5LD5orEvAUMGd8lgb0BO3gYajFhW9gXSBVYFVHZLV9C+85ZuthCDU
kXqrxgRjGrU5lDCg9gmlm3nCXqV6myTIEA+G4sdQZ8WplZl62XEvLF5SvO5OSWD96LpRvdh1Hu6h
DT5AlQWdJbeQzdRCRJ6amn/575vR9v5xL3omgtGu7XguMiLMq+QiVbpjOAA++yAST47PbS2Mg2sh
EYdUILWBZQW2YWp7toWZD+0JiEd+9MxykSPEKNNGWMdKWQyBdfBGI9jZLRw7GE+9mcnTnzogSK93
idYFNk2I/IY+osVUULOj6K8z9Vx1WyF28GDOez3bof0WIieuiPYdTnHumqkocJSCFILe3FITfMx6
89/fn3OdnGWZHncshoxVz7cd07/6LTtF58adPdoPbug/pLgnjhpkmzeubnDINWUqy+lxTUXD8L2B
gUQudcrjNcRW2XPnNRB7CI1fAVYjgoU2VKPBSxXZRfTFqAKxsVrTPbRO3B+9DMxbwkbe5wWObcaf
ERTN5iDpWxA+7QxXIzCb50X1Ls757tpvtK0Q+GruLCOuesDXgAEIwiS/EVGBZ0dhQAvYkslz3sS/
4toOfhnF1yixq581SNtBqpcOkEspxo1IsLn47y8WG4LrO5Nxj/nTrelDCFO4V8lTMorzXgME8+CW
z22SpHdYHpSHOAJbf1wg5JvqIVh4uhDfkWEPImx8iTIMnquyaF5Ej5ifZ6ZALAN1sEj7QNzasYk4
d5CDbj515DvZqLjwmaul+dY445cAiRc4X4M2OHKMsZ0w2DPSNKKdct1qi4Mk8dK0GaDhkzw4MqqX
WJYEtznImk8C8iWLPON/QShIbdN0UNYycbzhIMJxOHBVDlj9FFa7c6c2GanAxlVAQbfGKQXPP4aA
Iq7MgOaDY5MFGk/LaSKvQi780u9CucbtxxeiaaqbXNd3JXeNE0MeIuDfNY+xf8jbNRC2QbbWGcMR
WeAePcRhwbQlgVLyO7UDKLJazC7dUEIsMUQiCc1DPqwMdnltjLh8zcFNgfzVoxm07bpIhnjJBGdH
Kqhj9lGgy1vYZVBtzt1nH6rpMsQnF+rmyk5Nv6+zg+7cPc1JJiqkjoBsNN3QXBdlbyBpDhe/8iEb
FjXjAqk3oKCeXHTbsX3dpT+FZ9pQvqkdJEvo8IaPkG3HIb56isJALZI+aX6BFMaLs+YnyGL5wjEi
faPA0G/I5WgCvojjRLNfgB4SOduqE1B+D3gLbSJgV4KyqI8T+eIaub9q6RdjfQxTbmZbH9/EDuyc
X4Ourq2DMbT8NmKHuTWm6mccR2+lH6fI5LE6HHsmw6kqQG0atH38EJtQA/O5YSKVs0oRx3KKJ+gs
tksJZZln220gGKb98Wg4rbsZjKDeNrnFbzVnw67Hse4NRIDdve31/r6QKrtJ3GTaZMhfodU2Cwi8
qMO5wPk+2KWjrDeB3fjdg9s/Ubtzm2pIYMEBPFVp0FX32WaDIhyLqWm23A4SuTh3XU904XpRvRg1
V6+HnSe8+ORz9dx18XnPH/XiKhfVhP5eGnpxwQuHiyrNdb5Kqsf446s6Gy8ufTHy4s/64wc6zwyy
W7H/78cr865zUy2cBlh45TMUeL5eQ+LwUsyaGMjkBwmq6EVTNbULqGueHBzT/lqkiXmabXg0R9u+
VGChjEEtv66j1Fx5ictWOYu7vUiRnI00F1sOSwdE0PeQ/3VPMbZcecDwe2nxIzGMHpCPqZMKZfD4
ngcdmERbEAp82nmAJ41MsOMg2xjFJfKcTAQBsyEud2dHXWT8NuB8G2TTNVyk+C5UaoHCBiE83Kr5
cxjGqCmhnkHKniwzMJg/R5EPOIzXV8+IuPz0uV4Rwfd8EtVmxcrBcw9wGF8/UEc/2SATaawNQi0A
DFSsbEtDVYpOqzodfYwhdyIDP9uu5kEypbEmP/wEnWXrZuXazbP+WCqg0xsvKFcAe3XHi0J1/dwk
FxzKlSt7GkEuNHbsAOlb1DX7mMH3Ure7mIcGdtPcFwNbE2EpPU0eVEa4NHyWVfG2RHARhCZgJsHp
TrDouAJHGjDAJwMxQhS9v7OBBCI7FWSPCoVVtjb30jKEvRBBHt8y5v+KmI2EJ6NIdnZqmaDb1Oad
QjT8TqiY3wTJuLmyUzOw8SeCSL5d0QAq6mko1UKLYXlnBjdmh+RSyPfESLmNAhAgR4MBLVKFNyfA
vIvcy9GcigzSW+Ok8WEcZytVL7pwigdx7RjgQzJ2iTUsVIcUTgMY+8eqhDALGB77A7DU7LEVLVCg
A2iBq3TMlrqGtkLlg6lhbruyXNZ22N7T2K7HoWEJrYVFWaYAJ0lL/w9Mq/ePTaRlgSDY5FghCdcS
ztXCE+cAIJjJM+feGYYeBM4t1JpuSYrWD+pqZQEKjpNy0LEobTlQAc4ThJFAxUK21g43OfDPSEXh
AwYnfbtngKXsScuUNFVrzjk4CvsfpHlKdqohUx/slmYQQb5wdDlOAqFiA7p18P4wkIluyqT7DmD/
byqfmeGHuIHExJJANSpm1p9z++yTI+YNBmOsHmIjuR8nmcLYMO6suEzv2dQK0aI+y6n5V8ONTlZs
JnPf1Kps29kKLxmXRur6eEYZHTTVNSCZmU7W2rX7pzz3rAWegPU35ZS3Y4OTUhBjQzcqbv8CwcoL
z6HIE5jALCEE0jwaLEg3Y18YtyzWye6/H8b2dUK6ZVmuEK7rTzsw0/Ou/pcg2EFCYh20D7nbAMax
iPoAuSstWwciaaABIr19Fvoamqa5PsmCjyvmZPLZdwy58P2q+MlEs2whJxQuONicVR8P3yKl3IWl
e/dLyHDOzAbzu+dBHssUCfJBfJ+DyTZp8NgZOvcWP5+qXKV5hLsiVAfbVQVWzV7m3s5O0HhowR+K
c0ej87+p2F7LVKq3sOHY5id1cPAto7oHhgprEQNn40Xat6s5CURPdBI4f+lvy2hzkRfCvef//ha5
9c9Xmu3ZHNtZ8EOaSOS82sv6YR+OWtvxQ5WAOq0qwTjceP1joDJkBDhhffK7pr+p5PhjcOsfjmvz
v0A5rsCbkSU/ahEmL0WAkHtgV+mpK01/52ZmsOtFlZxMUfQrF1LFLx2G4uv2F55b8l1gih+GYzVv
LPLBlVFH/r7UnvXa+pvGVc2b7FS099uyWZNXKvuvdWdJBDosqANb2CBnvdvfhXaEM3xljkjIiYtV
7hf5UwZt2buiaB6qzs+eeNJnT6Uw13VvhA/UcqUpccDLm30zefh4JG89nOisaIAxKigQqeqBJqMB
njPlBoA8DMI+eG5PGGXTUfouQ1YfaCX4jCEmTDGLinzVKWHO+GTypQ4DFGrTABFvhwGPO9dx0ges
DNKHVJqrHm9/CP2JPlyWaXqfSKQvUKdsmvQhCyHMYlo4m0F4Fi6GnwQLC9mc22TqJh/Xa5HrGvjp
hlfjEOKUYgSYIhCTcAZ86HKWAFOS8HmznOcRiLXsgkiBMG7yoQsOpg4OIOB5nT9NNNbFsco0smCb
/v6DTT9Nxc4uSsActMJKpLFAdM+c4K6YWmQ6F3+yzWM/hyFPMbhxhQxueGyaG+Ua3iKRlv81Vu3S
LgrQCPaC700QgK3qwetf4wFgXgUahyO5FRGoqiZ7lJl8Dw0V3BJZfzhDfwkYPGN8bQ8bS8vovlEv
+J1rd+MFcQrqheJFxdZPRHv4Q95kSAewVbOkdOjJzoG8/5M9q8M/2gMPsiKs1VBNyX6T/po8hoBL
mJ5mgl/QgCH5si2mtBysyBZDqv3dGAmFtJypTXy+RgaMrQ1prtnmRZHCcbmOV8i7/glVNOM17/gt
BD/VL8MY78A83r1miQR/tFMDBF+JCME9p97kcWk+hb2VLsCpjUCxZb03ced99WWjFjpo/R+diFd9
FU0SV1UE0brY/xb62MuN2ZA+SRxCrnWgrGNtVmABboN+5/siPiVIQlkJRJz2madfsxwJDFCGd2+S
iVqTamQToUJGeWdybBZ/d7iZVeAkahoyV8mT2hfzDCUUoAa3wFP201GXSMQAhnWZUDAzmuKaugoQ
4qQqFXUOZcpUuUiDNnUerSrTfgGBcb2Jx9E59I1wDnEp3QM1UwXlQMRHf7cTg6HdTk6z5+eYiHrI
eO6mZu3UOH6r3iqW+zs2BSGD0fmR6iw/UQzyZyyD7CXGUdnJ98FeM3lYHY+gg1X1Kwpi8lQMK+yf
jTnCKTAeFFXZx/jBtXMc5vXFKVApzsaPtguxrxZhxxhyPSFIF6iwTYdhs1iGH+10St/LCwUj9RdX
nueRV93nDpqCmudpRxUMy/9+EyHwdx274gIo4ml1Bt4e07qOCvpgsQfqLWkfojgsEekoXVAeSVl+
B/vOqpwUjXqeP9WZ57+MZTqsktExoNhpbfECC8EhgcIW5bsC+dbek9aHiexOhRS/yury1VWHbIrw
gMOixyu7gBrUCXpfq96HdgvNUcfmmkfWDsBXbPMUEtcCsAy9Qpi+2XTAPm+pmXr9i88q/97mSfOY
e+Zd5OvytY2AFhxlNq6pWUa6Xgjseu+sJmy/4tG5JHsFyavD0KSg7Ryc8rXsQRCRFoV7Q71Osiyw
tH2pm6gBv3G0bRPcwPkqFv1DEifJtrcGqAaBW8O8SbL2LgEl5H3mJx9FA6W9hcuable6SvqLjHX+
HrzO38lltkWe/S50EYPJaHJJoZ26Q2ZdvZDTXOcJpdMcvVKlOybMp7h1Ac+OjMfYtfWxTgsJ1Kv0
3owYJ7aFB7IVnHEPD2nifONWJN5CZBGuPKQuHroRjyMBip1yHL03sLk5GxHUG8BOu+U5eF6HYLui
iHkoEdZz2dhuqXnuIGfqbYEA2VLH1QQIjWaLLIlx/Iwg8j62xrt6SgvGd8xum4lPhZpzrS1cZKWZ
an22UUc1+VGNil72/c6ClFC1TsF6/dglY/mI1Z7aB1O8XzQDWG/7pmuX2sys7dx2snYpcsgzkjeS
Xdqdyu5BTQmxPeTjgBPa48CS1lF+w0Lt7OZmW9vqViNyAILpyYnaVPMDiYCmKCEP55UT//TUPXtG
rBl3ZRGNC58zYx1EsnvtHW9LwN50ZBY2gm30UJZJexgTUy9aH2w9WFzgP5gY3h20GBhOahAmgFZT
/F30chtJpMAB76S3FUC0O7/P5bPS4y05jG2YgQUBwsXnkbEZJl+QbIn9Z4hNUMujv1hVveatDF4D
2WqQfjr8UXvgxQRYsT3yWui9KUK5x3mifbSzka9rkMN8aT1QajpdWb7FiEeULTYd3H/qRmvYqigR
eyQnrJxmzF91CKDrWOhhizTe6jUFZMkRZvOtRQxzZSqW3ZiRZoA/45xVZ823Xo18YSJRBDGPsF3i
/Yt12oTWrpMislbC7pM7X4MHGnlUh7iVfn6DeHqtEQ6gvrgqQ2tV2/29J5DC5ETgQIGWnuEDvRBn
wK8YpxGK399aKGMuO241d5UF9v8qQ5YNIt/WN88Y7vPAMp4kMpf37ajyjWP45ruX3BpOZX1LBKCf
Qb3MkR4Aeiz8rmY9Ca9NwrW2ZLWIwFHT3FOPbKF+/e4GOrlJowr+bZ67Oz4yxJ7x+l122Hl0UKLb
Yu86Tge2XnUY6tiofpoRKF0N0CQvG5bWoIVppPuF+rERg2vjZvfVmIWLDIgot48BGEsc58nMx5+F
FBLSdtJ9AuC/XxahSPdzJxBea6BL/TXUjtwnxkW2zyvdLf3J2YkNdRx7hjcdWp6t00cXPBc0kkzA
hf73lYSPpz3NZf7blWi2GJS7/3al2UECKvz5N0Fx7KeDfFTJXXNjFRDRtafCQIrCXAvACwsO36lN
xdw+O43I0b1wV8OyGar4wkKjLrzAXrucqewS7Ty5yKVYq0lnGlsbZBem4XNdeuHh73YZc+NrjxXb
n+wVSHEPvIjyNdPhD9yixiJyS0iiiACzBsarqrHP86u4v00mOyhLIYVdxW8gCRv+ZI+Gtn+sgPSe
/RtsXxjAUoDVm5EdLjOsyRexicSSBmrIYJ2yQrlhNkM8iNqsa5rbpsvxcqNqSBI8dS+R1K2KDdl4
nsqPbjm6mMTRMajS48txcwe5U6F5oNclVLZAbwBRH7LNPqTRM18xG6NvkJJPt/NnIU+NGCwuhizR
bV4FjzNEGG+mKkS+sSZAMdmokBP8+Ny8sMl4G3ZGtc+gCgQS0vdKJRp7Nb96FdDpGrFJRDpsad/h
yacWZLfrjK+FVSa7zNT1q6897KgRLavrqr0HAu8bTsrrV2UBbxkwO9jQoLIdX2U/uBBntopHNrin
oqli5P3V+UYlcryhQiTdsOvwk6BWVALClTYZsrZ6qIIjnaiAgayg3EJbdPxjIBnz0gcRWmukq3kQ
GQWvILhA8+EtXmwdHIQN3SIX8p2NrDg5VcdwbAjRLnBW8HDdgv54Kc08g5Ipus8FtnA+9mpVAZ2n
yg7XoWrZKqmLFtwelROuOxxQLhWIilfBhEdKkb2xLUV+K4BPtdc+xIcPHJJA9pq6kYSOtGbj2trK
InwiBxogeg/hnmys10HtO1vTq9oH07P/gkxF/y5lqJfmYNRHIj9pcq1WHRCxKzcS+jT03nvpNMYz
kPvxQVTQcqFmDVqINWCGyIGEgudzw8FnESgbFBOTszPKU+vn2cMwxv5XaDM7kxNNmIfOO7VoQsfM
3SU1LeD65gmpaRRgFYRo+oImJdM0qUKm7EPft/7X3L6jK//9U3Y+Vm006dWnpCZ0cZOLT2lyJJAi
3WGe0MYJaFmEL3//lHE0Bss0zlrId2F7nuT1jy6V44Z27LTHJzvV/oetL6+HnsfjmQsBJ8fBiYGv
BpCZIKOtYSUyHJoeCblDaN/IssfB/mevIbtJjTJLjNXSztvirfNce19WgbcqU12+JU3xF2CweBvH
w3CfFDiBB9v0W9FIf4WFId9Tc4dH48fQNkiwP52GYjvwl9PI/h68aN0eHMTFDl8AO5yLEblGh6Js
HXdNRvwkIdxA1ag2lYZS129/xgANDmqERc025mDuqJa+AUJHSB8DYZovFEK/N2LSHEor/Axu8fSH
SAB4/MNNKJGGWg5+vu1zT59spCrtwEKLeyKCgvUC6LzqVJRZueskyFaiiVOiHyV6VO/UO2TJpR9G
Gk3eCZLV8TBOFrMjTdF33ghOiwhqvh2CW0VqPci8KF+6pkP2C9AoscvcdWLacg/xoQt7MgJlDdim
3LuTfcQeFpve4V1OdvJv3Lg8AAIrFkR5WyMvKrYMviei3DML7oDHHdB3E7/NpwsR5fIUigtc1lg5
LJCtCwmCFRjV2TYRlbsSCRMrrIXq+zri9T3oD6rjxNcY+LHlA7eIDlFDAQSH9+ZO8gpclTGTeuVV
UFeN++K2zlSGN9RUbYsaREkuzujIZg85ukt8rasLzygYbnE2Pe6oW40ushKnwdferZDNEoHgfBXm
gJ4sqP+iSoNoOFNAOwzWd9uoHeDMh2Fpj0Ozo+boDQWOlx3z/yj7kuXIcWXZf7nrRzOC4Li4G+Y8
aUoNpdrQqqRuzvME8OufI6gWq9V9us/d0BCBAJhKZTIBhIe7T2ZR2shAuN9tx+oevsRjNW1d9cH5
iEcOOl6hyK9Gdmqy+/CQeXK6DVNTA1V2dFtyb7olF11cE8U1Luo+/cVHIZNhA8wLdrg1dSzD8HQM
fHxsve3iy9WkomBPPbhyj8tMnSj1WwN8KpCOD2+WiZrYds8xjsYXF7VCh2eQgOfvy9Tkt2yca06s
6VZkTjEQ/lCaw+NYCkvOs1AP3ZAPCrLYmf2efDQXvcJKxgcH7L/nZXpXz7WbCLuvz7eFIjMbrFmx
KX95p2hqDWJPO2QiJzDEgKtBb0LvmOQZQMkoLPxhT+wwjDHUREFlturbcHqPKy32uQYIDHOgne0A
+HsXuShEHFsNrIvIPZxbo6u3kYFkSemO9aqs4+lV7/lD3coxRB7XR+VvDBIiGzCapLK/gZlAAiXB
rPshKY2tPTqQgK4GyJaJqttpgKPeiSaN1wW2WqwyxS4fIK5kGmPCfGq2It/ZXlaefvGlKkaCHV2v
CvNEYY2iICM/jr2rrQ6hEOwqp5XnggobCSTp51WrvbLM+h6Ijr1NSXssHTmFPg4icP5Um1ATD3/v
gOUAmdIQHQMQ1L8FQ/Hdw8bteweaR1S/RcZNA84BXZF7OFpRAU0Z935H1BzkTOm4nek3WjrVR6cG
h4ilLn2pW/+WG2Rfj59MVJibJsPXyDD4XxIhthWFk+mk3b1ba0/E+E+M/q1i+KdWFocJ+K+lhXSC
KvMB1ctpifs73zLWM9PmFOQoWyvfGwBcn4TbBJdPa1CWlubvNQ715j5l5U0rIRDb4bYqKWkAbb9G
/p9v55RlofdnoNPfJlJ3AAfFvuwZvzWhoLLqWK5vbIjMuedQ1s6mVS/+F5jnAvCcnTELdTCWV9om
CeweujhaeolGx7qfzPIdEhzsHirAqY/VTnWWOGPZdHyMngYDPz9di5/Y6HufavpvVd5XflKDSkk3
m3jbJkZwCvPc/ZfDQvsvyT9T5augNmsxy2O2+yVrBV6iONHaobpvQR/gYRVX6Pq1Hdj3KJnyt8TV
X6d+ZI8W/o7dWAzJnuXR+PhPAdg7JDdS5/W5GFHJBBhYjy8mflhJlZp+LrnZoZw4dbvt4quBjjpU
dX+X26iKK/ISpC9xwp8KsJL7OdisUVhvGLO59IJPzvaBNVLHcd2dpp2FqSUPMfKxD65rBIc8sirQ
V8CkjsCc7DVyoHyz+LSx/Mm7uj6RK+iaEBUSK6QIcBDuFRay1yK2wSyJVqBPcPaf9tLdtN1DVESo
JITA0emfD3RN/hcwogUUom2Det10PIi7f/knRZ2ZJGyqh7tUxymtoXibqh74tqCswbba66kL1FW8
jzqOL1LdQ7Fw6Q6yKeLAGbTsjKOLNYRmQX3fVuNaJPpwjUY7e5DsFWdWw7UPiuHa4Z1cWU067Mlk
TFgno/XALqZ6baiBXEE0DeLhyLvQqLSs3G3S6s9INCU+ucoizx8M6xsZdB/Zil9njfDTus4YWIii
DB+Usuvqzm+xsToDhdqcqZWoHi9PHxIrDXZkzXE0hGyKc8bqexkNDZ6ymtxWGag5K5zcvBrcBAI6
a1+QTeyPba5L5L1c9hpq8s1iTXbP66i+lRMOJ8yxZ6+JGPmqgfbLCbwc2VPKiz3NQ9PqqMfaBcOT
UxxHI9WmbTJBjUMmZnHWNOTCmmw4tOC7Yxfy0aXABg+/BIr4QwXP46iHBhcl11pfjS5Sr4dQspq2
SgpnPzkQdJaZgJgtzgpl2fU+jte0O63prVMZ4r9IHW7+M5xQymbEbbTlhcUPnpnw698MbBm3Tpbs
cPpf8fG7N755sedb9RTfUJ1arWQ5AN7z9qOD4qqldo06wFwNXtoM39YvHX+ehDptrw++TtJwKz2V
bvqdY6MmULL+0k+oVsRiGgdaanGs/IPyj8rv/sm/xANn+0u8MZr6SzUhyaM5mbbJBm+eZ4mn+e3c
jPCyc+TVLavK16FZ7PBMkCDMw1NxS8RK7mdPZI7yQKRJaTeA6rnnOEoPz2bkVi+tiORWZNw4FFEV
PeQhb/1YWPnbZ4TnoGyXIgIc5DwUDPIkFAEewTNOFf9hjpIn61Bk5yTwnAM9IlG71t5SKxfFM6q1
nMPItCHaKDNTYWIcQZ30GfKLjx6qn8NKLQPLnoud+CbAOgp6OpYVpetZRROS0NU6QZHZJiSVzUyr
89vafCCGJRLV7GOR3wUqLFJhWSesC2j3QsyYeBLQ3U7eyNLrtGtd2OEenBcedldTpR3dP19M17kA
9dvuFr9ZANUKosQQXDTglTjadQaK2/YYNWDU8ImCmfD4geJxsYnumZxkU8stL6Mc7AtE3gLO0ptm
svhNgrUemOy80Fw7RpOuyUkXYJjRA6Uta2jSmzABCx75kbsGKZ4akPFhP/Qx7v6Zhqc9OZPcQmIU
OIvGn9vkzi0tB3BhdDb/vIeXFYh7mwFkJhHLVMWlbPr1xHUbqeu4tkCFC7vWBkj5GoHmo7QIpOWQ
BAEZyCD8ydXcjZGWEOEjm7oGKZsLtfAs7E+uJ1Yx9VIHWPk/eslEPehDYweA1qeAS8bqi68uBR9U
RXcw6ivUAwZrcnK7jG+GysMl8UcsE/H8tzI/TrD0WgEoDJ5ZnJ6RUhabzAIsBGW3I1MHau1k4Cvo
R1CXegj4JQiyrgFZIMhUlgsO5+t1EVjpKtQ+u7usA+FKPWG3SZFkz63JVHMU+aM2hM3OA5HoUQK8
wkqcsTsQdwr5WZedgfVGDJAkNXGYV67Lmk0rAyrwKCld+puSG+caNUd+FQz65pd+gLr/GF9m8YMT
yWL/SzcN/MVGFtIfwdJ/yiyqWlW3AMWKMb8YuiNUHvtj6JnIun5OPb/KAZTcO2e0X7+MILOiPwQJ
zXBjFE24ki2Qfpzbhg8JBXZLF673wSVpTL8TlTG7yJ86Rnioc+x1lo5GhdhdW26mErQRrj6ZNvB4
cDqFh6oQOQC2rWZGtWjt//PqxflLjY/t6h7npmXYtqmzr/VmIrNTowWS6A6ERqhchnjvLQfgaz9a
7oiNpA3RtWLy1qnZJs+5B3BHhqqJ30JIlaKI7Xc59C/YaoTfDBZm67HHEzDkUbrKUqSGTNlll0Sx
DAsOiYTWe9aF2930wsGXUrmt0UxQIirLLZk0KP7tgw25PdRqAyGd+tTFmXPXqC3Dp0V90QDmdtVX
uizaYlGFCi9kKm7p4rXGK5YFwyHmpX0MulyccNwMnQVQ8yBn00P9xAaTasq65L0sf0OtY/WTCdOD
Tk4lb+LJk6gK5nID/K32gs/zefDc5F0LG4AeNfux5/JR2lEh7lG0Ox4sJkFkHANqF7g5Qy3XpJ+9
wtPPX0zwb07/ghA0vm4STNtxsTdwuQ28jWkQwenbjwcUG7f/+z/s/wVM4COOdcWjALkFBAHYORpH
qLXwUWx7b0LBt4jrV73jm7DQ2ZPdy+wM3bpxpQ0IcxQUKQPm7CI9nYOviZ2tajo4Ijfqn3rYYC0r
UAftCL4ezMF4ys0z2LTbV2AcjkijVE+eiMdjVthQ2ZuY+y+fT2Z83a9iB4QyH8iigR2NeVz/Qs8K
pXk7LIM+fHSqZsP7+LF3eQziqaK7hjrf45DUeelBUHc0ehOIIQjsvoSg1153EPA5Um/sxoe4kfVV
tCj41EF4QFHN1E17GYDN8LEHw+Fdy6f8HFpFv9ZjPfrJnckvc9N8dcqw3qJUsj2IENUgWlw/U0Cp
44iEQzLyDkok+brLoNpRiRQbmLx84K5dPLRZFO6dUi9Xiw8HC8nK1odqTyHUIYdk5ZksuzOyqNlF
TssgNIviEkiCvFFAmRUSTEIl8z1oI509t46NLQAPYgs++sjHA2nsfFDIvYDwHKCqwrVfwUa6wbIX
KTAdQiKOAYk5q5Hus62D+kj5i8GcNq7X9QeRW9mxjgSoSMQxVV9MOZUJPg44TCHTYU2x9WSV7Yj+
uw5bEK3a4O+C5KD9jNoNCz/QLxLVRScDf2wg0p8oiAurTcSB9Q4UA3JsB2+jlxbYhrV3MQO3pQXm
Pb+qUv2xnTR3PZSyuW1Q+bzTIsc79lM8nUIcE+ycPM7vWKqdQgM4oLCpk/Mo171uDefebscztVBD
+tEiH9gLcHRuGpAp8PIOrBtQdvjn56ZJuFtFgwrpoPf//R8Tez0XXzlVrKvjwfkXXG4rsk6WZR49
AuaRn4rMMi4O7/cViQaSKRPwpkYBNAKDIuGXvO32ucjb+xQVU7dhWK5QiTDclbkrNmVpDndhiv8Z
tcj3S29rQ/azGdxVZ+TeNSu7jamQVZAmkedJAr9mKLMFN9euBQR5S719K6tV7YCelXql3p/y3Mwf
UM4LAIEECjrI2bGNDXbTmHZ0zdIx3VdlP6xs3kfXqCnk2a7dn0Fd+Nmg509B39j3GQvPSKBoz6le
RedUsxyfzMxq+50B/skNmQ3SRSh9iqcDmVE8/lYXmgmNAwxVM0JlyD3OdaVjhfPc+wro0e5QBooX
teo39IsA/Gu6cq3JPdn0CRvbFcDq+dMoY+e2a+wfFGWLFrtrNchinT9B0bI7tM5opheAV66FCebl
MAAdNiRZ6yP2URBQZEb5jeHrz2UD5jfdAMgJp5kQaXOqb+UEUJYejO1WdweUEVvYm5xQrmqd2BDj
gKGdygoEXyApD5iXR+ulvyzYm5FUANMzb2hOXWjtoP2GUnT1X/dip7l3UvcHyx1ocH26AmH9QPE7
ltfE9FZoxmzSIAr7dElhopABZyop+EhcMIVXgzxUUIZFESPuQMFTWIDmQ+Yg+FI3LIF23/Ygc4Oc
ZgmFGnd49zSr9mWbhk860E4QwsuaSx9G/REZNLGDJlBx3wSRhKpr7L6mfXbj5hX7HdQMAGBFxVua
o3DCybUAQjY4RjOxzwG2SGSnAo/p7QTgxIPl1IDH4PP7I6utQ5qYzktkF0f8l81L1GXWpa8ctJQp
9MLxsY/2NuSzQ0DNQzEyLJjdjT1x9s0WSY1z8YQrZvHxQfxeBcilQ7fKegc752rio/2jqS0DXHam
uOVRHh/x4iB1jxz7I8UWUVL7tWOAh3A0m7OuLlXj9p0/aD2OM/AwahI92ZE1h0xANYxFmIr7wIXU
L6iNja3Ieb+mbwp9P4wuX+lN7d6B56a+7+jzBpWu6WOrBvqNTTBlw2XZq2nca7YgOhhXtGur5U0y
WnzTA1XwEtUQalIfRjPF3srwtBJCN5U4aG3lol7DKIudG9bNdr6PZcX6wRlSaJaFIHTpQF+7Duts
esiR2zO1+pF+qTPztXLzxQBjWf1ICyeEUQ/EltuznefqCxN7zndPewCrHDQA2ggCS2KqfzdNbLAn
0BR5TvFs5X3/w2oA1A7SJHvNgufeOPNusldenVZ7OwBhmcibYMtqxIx9Mj2XLO7XpcWM23GSOJ4s
eHqEEHB8QS7A3cRD0F37EkVFUJCLf7Q4GlefrmrI0vtKHS9GWQ5a1z8sqafHMvd0qEBN+HVQp5YG
2Dw3bhBG61iZXOUAl47JzaI1fk+QMRzUjn2JpkAakoFIIE5qsRmRBTxCShMk5qoV1kOznhTfMx1D
5IrkeWFsnk8lev1kp1ASJr+bGcUKf6DpayMe6UM/hocxdPTX3z13nF6FPsYHo87HjRZV7DXN6vuJ
l/G1dWP9AiZt0HSp4KwJo5UlS3HBwVh2xYMBOo6Ih4i52LhZlfpOGloAvCMFEhlRtZomkDy04lmz
Cvs9aiFUxeowvAKCbeyGQZYHG3utotS7k5aYGSSgQucSJkC4UYt8o/LFykct8sUuREJR73H/X8T+
85zaWP96R5pPS7TnPI9QDKKYw+1YjrcxRHFnS/GCm1Ft7NMCmrzkowtoDKM1U/Rciw/nxndcSVej
lgKVL0VcgRoc2ReBMp4A28Q9gMbh3kj59Jh33ms7Quv0XwMyAFbBfePbhZG848T2ENXISYErEhgj
5qRno8yDix7WxVomSfdDg9T3oOXJu9MglzlhlXVflCMIv0YUXYi8jB+9HHQjLY/M2y7QLZ81nYWN
B7KVcV6UT0UUcjwuzfRApp4Je52B1XCHZEX1lGdBgod3Fm6p18ztaWdBCXZNvXYAcbABh7irIgYj
VpnbAbKp+CmssKbGd05IJORF+RNyAP4Q5PY7NLFROhCk9rUEVncnwEd8oFgvhWyEA6zul9gKkPRr
rWIHFet5tfMvPAn21z0ojs+5BSVFi7mu7Vn6l2r+vmOx7kW9cZ1/25DN3lWQa93qVh891oAb+JAj
SX+TyRsKyJo3qMvgDS/M8l6kgOgDLIIKrlrU90ndJSund7o3t/k+D0HJC7RIU+1q5R0IE4TVHjl+
Om5Md0rXcdck392h3VOsJotbiS/tTxFDks1t3ObKBLP2oDrYp4xBqQeU6Tr49X9AW+pxYKx4DCrU
9HjYJm7Ib0C3OWPFj7GXEX4Ji+HQe84Z7PXRaQyEuQFlbHKnmc1HC1krczOGWnxXpKa5kaoVBq+l
wQHH6IxkQ2yM+Oz2fgMuA6QOLfPRyFvoNcbyWzzidJXCpkjv/2V56/15T2kxD9VSUNjSsbXkOrZg
X6rODKSRoVRUohwG4H2k7O0j6mjsI7XYZ2vxdXgJIcoA9n8Xu4Qt4/9PPoCrkTaAjkmoSgln7WZP
VQySTQrLfZI9yqILtl/8FEG+eRjZsz4zNZd+mmbWbFaTDakeQOnjj5tkJBg9izn34U/LS7oO7OGF
Hq4LJMeP1Z8vKVYMx7F1AaJRHV07WdgzfcZQD5hu7IPonhb3l1HUQT5qAdUMuebF/o/jlhAXVCx+
0gm5pYPU1E3bTQLK41UpQpyz2jXqCR3wkhRN/i+c5qpK8U+ZZgv7Iii/2w7H2YTBbP0rSYcpJsMt
zca5KxjHca5YF4OVvydFEGJNH9ZgU8+sPZSt070IrPLBsIHTBk0GnlF4uOV1/i6nASTS5oUAomGX
YNfQ9Ppdjr6bOIgi4AiAHAVFCkBGWfLRkWkQRKKOqEJHZATjHVIFU4uEbZ7qB3AItqA3zFsd6ZbS
ubPE5NyZbeHuowZcF4uvbjrtEstpA/R7r/kUB2XNrWlk/EIWXRzIxfmGrBnKDQLnjsZnIMTaTFHv
rimEq1vwXnPmW5CP4gZnuA8Vuf6UsW2qMfcahpF25zURINKCvwwpc/ajBo4HMhMtmiDJLYIjmX8d
hOq2zi8y922h9YYMrXRS6w6VmNm5dIZvEAwCvBmUjziexfFPjbXZujaBoUWRgvMtrVcjqvheJTjg
QGsi4g0dHqH8/g2YI++uDPIcidwStXrqUIlGK7I6EGpwc914tbyUlgagalElTxwLTj+3AbkeoXAI
zjDzd7fx7u0uTV4npoHROmfmHSSDzd1Q5/mxd8OP4Tj3/Bg+Oc1DkuaXqECGBqx+90z3wnsRO9lT
kjIo28Mdd4O8IP/U+PPGl8fWrp7AbUK9jROaUNBAlTX1dkF3z9Ucwx9zAAXkB/HooV7ZssEJxHt9
PbAB+EjFdYS1GEoc8topb8a6wofGrMO1BXTFbhZ0R60UKF2hc6IEyKHdmD8KAC59IXl3bnmP6kwU
X6JsIiu2FJLhqPyU41EFcWIEg4OsuxrY3CiD4uuwxOkwatsPQRIO2rU13XHbJyKdz/GcATzdXgvs
dJ05Z0MrihX9KxwrzFZQw9TO4zROj/hLDvQPBlVKuFPMCTs6FVTDTX0wb6JSHKl+hEpMmkRlmgCh
WC8VJ1EQFxD0e6G3gQJ47dbzuzIXohDbk1uYH0PHBrwr9tQOB81KBUhHcDHMqDjWU37o7f7DRf5R
mWkU4/22O1ATmTjbR7nTtKM3ghX5gCQgqkroLWkaLbo3QU1KFkWYgbjXXdHdkEXD89iT8/B86IdD
g+2E77nDZnK9Y96Xw9WDWvltWkPQrI64/FZpQBoADZ7tLVWACYnJU1G5/bVEWcptVAeQ6DPT6VsO
Icr/GBbWESgp1PBGzYbtRiaDAJ+kiIf5tkRJ4Mnq69pdJUEFPht9DCvofqP51W7NOKp8GjA3sbR4
SnvJ50lmH41MqwEap9T8ZRDZdgHuRBu0p9KyL5MN2SgwHLlbp0MOzlIXahkVxJDsrnSPgqW7xQ8B
CKjedjLsVnkbJBuKQ84auRgahyoRceEqIYHZhRPDTyFkm2C0WvfI6QCbgS3hOk6jEppdQuyCIH9f
tH7qGEdE4EgHKbpa+lPH2OuFX7dGeiQfXVqx43k23M9GECSn/zRPH753U9C8OMaE77mms1PqVs1z
CxYCgA/qVwUx26eeyLeWMnHOfGt2WnwF101xMxZgJBulU70uw12sEq8Qa9uFffFbnjoSSH/IQlfh
CGi8zFMIUhtIrS42tShGjYAU6LSlOPKnzLZ98LrL9Wggu5BqQXClVlc12txqPltVlEaHKbBBiBum
BdjP2nqHFQp/wQdnR/rCtmcYK1S96BdRTe5NP00ZiIpxXm3V5pn3bQoct5vPIyE8wV+i9FEIEDWq
V//l71hM6jWkHe8F2IKyqTKOgKobRy8GJ++qbAosPLIUmcNpCGKczaF/dlqBiS6KZQoyPNsfAz6n
cXkCdmTRvROPJJFWNsja+0Yi2u3CLUnslF/MPkruTAd62BoqVEQPJjm6tGDPm1tk9kZbHhw5XL74
v8Saqq4oQmHjFpVWv453m9bcW/XQ3Y2tLFepNXKIBaXBI2+DHT1Guz7Id27TB1t62nqFAUyw3T9C
jCq55NABnZ/Cy/DYGYNHFDvtouBH4TLxQJg3B+sCrcqeWpXN+sMgpByMFDCzpz/CgML6Jip3A+gI
SvlN9zlzZH7PgEp5wDGAhA4uyKbIpEulyWbldlmgcr3dA/kwSNg43gCsGnm50QxWQxXj5D+Jnkt9
jK6oSkrPMfkdA0flGe/WIVbxUJUAWubcQMS+xTNQ4Jw3CKt1aITVSlOmLmOFN3NvKwohH8WZbYYh
i50bLwE2wCfy0KTzdGr6L775bmDiRBU06KX9CTXye+RJ5IkuTTqBunGxDaJyXGyNyY9ICSjnNran
36hz8c8zeEG5wrH0D+RmIedb9N3D0MXdg0Rlh+8lVnkks9ed8s5EyTFZdIFAXr37Morb7fc0AgZf
90f8kAOqkcbpzkaybCMFdtx1EafWDePjNtbEeNS6ppNHZOA34Mus7hO7cK+qaAXpFf70aRmDbcwW
1GbwF/9qLX3/t3FlX+vIOmkgA9KN+JsDreKIDy9dwvJLFoHthNwtsPUb1A9As15FWZP3APXa/h47
p+HBTrsLRWHR6u51q9OQhEEUOCljIAWiBpmYeWpTr4YXUws+pkY5Y3Y1NClO0s67m1FdoHgfgNMC
SvZZWOsMK3P1Sz647U0JWb2aheVBCdUaO69DeqtxkgtFzMFBmPUn6XnbYgK6fD2PrScHh+0shrxx
pBvALwuIsjDNWGX9xHADNTfdvwDp0Xzr+Q6fN6SQfGyAZ6y5tsOybxeGoY0Dujy+r6PxaoEGAEXP
rrf3WGCtJWvNl5EP+qqCyt8RCrL8pQIhOQ2COnZ8XwwG6Om/2dgX7Fnn7B0XZfr4j0r3NGDjPV/w
jfGQaZ4mVKUqZ0hNuzbOALyUH2OW8K9zzHYRRN7KjIUAexTmoDmpxbMcMOll+NLz+armGy4h1Jqn
pebc3wxOd9JRsOllN15garuFXTVW1ATEw/rFRx1ffJ/ja8WgQBF0Afz7IXQTcNw7nN+5oqpWIFIJ
d2QaQLfclaFdIjkKbCr56MISWVw8L94jywcOa/KFrnEwjNw9CwcfQt8rs4+paJaaoQJEgs/C8kq+
7SPw1A1hlNwPdR2jupyoClygSBkDVYy6eLltnoAUmCPIr2S8bswMb7YaRBfyx/FbPYXW7eIeYu1s
jp44L65Kh/YzgISoEVHTU4fsC5ACJlG1W+6rV7W1hihsuQEFRR2uuHq91gTMzDIXvV5861p/8aVj
Yp2S2L5f/qyhdFCq16F8MulegmrMXo0epXlGxJGgVKbdVys9GqdnVpXmqQO+a+Uqf9V1ro+skLhY
2Gc8VpiC/OnUpbsa1IVbGh5VI/QCKueKQiIHGzHb9MmPOl17ZYbmeKiGwNe4GG81HCfeoha7WYGQ
K98GowvfZ0cHJmmfDbW2ow5X9VKrGvmTVUCUfIklf2wjLwIhwfMXP1RTQUHo3SzucIr7S28qZVy8
jPm+6rXgkRKevLq7MYTRXwwO7h5QS0BzoP31Qj7HjT98Ll/3xWie/i60/JuRrgSionfr7TLtEoZK
bdZ+veuIfMiuiabXL7f4YkoaS7PmSImtISpsA42K1y6m1j1GKL4RJphtgOhN/D7SxR1diK5lAn9B
m5XyZvHrDUr4UWg74YuBWCJnSZH2/To+N5HpAfNgAdETZp8j4MxQKiPTcDuyrPdDKUERZRiNfQYn
3sdFhHk9ADPPDgLcDAfqoNFz9GwPNQrAuvEnCfNok8cfcE5BRgTGzmvbWM3GQMXQhnytqEzwp80B
5Cn6CeJbhqZvKN7EM/mhRim50v6pdLAYZmHa+WUnIBLrBuk+FuCLM/Umw/MMRSw1a7H6BYQCoq64
5Cqunhok8Eet2pKvtYFhxD4Ng0M1GOqDsHGaGkOnwcAu32+BvjSDPD0tF+PPJnV4wZCe6tb+1vdh
u11cyygWeChHUWGLj1r/cToasQTT2KiDlqXTAzfa6gVWPANEFsFiNex6B9Q82DUAnzBooJqAWEKx
Kqy2uW8Ls7kHq+uHj0zqIF/XbEGhtW9i5zLpU3Bk6lIGHKJY1KQLFymEGmJeB8e5uXTNoYUT2tj0
Sfdjgl+i5NQ3OzU9jcFT3Nj3ervNLRPFavhNxafW4mcAvXDwRs0qjsGdU8faPdbhFXhpYmCUXBDu
+XNThYcSBCc2EqXHBGJZ1pChN8EeZGuMOH6gWjy6dJELAd7e3TeGjZI98lHdHlX0/TmE/ORyoBq4
Y7H94GkRNkFyYsim1wx88jCpVSqTWn9n/hfDuMhZDi6W8aUPyutQcLbvsFm7cd1RWzdMr56A8sNz
BKqJbwZv8KsB0jx/SHJQREjxU3OBa5XWwB5Hyyk3rIcghdfnFQQ6W3cvtQIEjGomFGNWT1DOBbFm
VkKefsCPCxTOzHPViY8LqCqMTdw60icf9ToAu1VrsgsV2IHlxm9kZm11jeH/ZCeOCbxO7VZr0Ss1
J9CvkUUdNIVoqxiBf558dmq60+yBBqq5DmyFoa+7KtTPUR4OJ639vShQIeCTiy56VyYQ5Ii2TMMD
Ow4q/Uz+OS5VNjjEMCRCBt0DL9yRfBa0cuMjRaY4RgnQe0hXttn0x7iLsPdFYft4xGYcHCJW0XX7
NgzHI9ApAYc0m1QBqu8vXnL0U++wEwUs0yzxI6TH2YoioXeSrqSLjHZvFi24W7xmvgyjcdNNqOL8
4iczwzFUATnwyxJPfstKurNr9qsvfjKheo4UVcwfZquFUHM5mNDGWmGJX1wibeoEeJaB5DpopRxO
qMy7BfZx3AVJNZxcdaEWb1AHvwXoov/Vpn6oh922PQoKLT2uAhCwYgwF0oQh0p/BapmIeuyh9KA8
9MdALwP1kE8xc5NGUqTLHJB+OVk3/wIEHfasKOO/oZ+CqY+a/WSPIF7hJeBM6vfDMrVTy2W+GgOr
3QRhP4DyMk93mqxrgMSi4ZpF1fQg8fnMbZwXkifDEjE2W3DAKDOIg+QMNPw7WYDNIKyqkW7HImm2
gOGdJyQTZ//ihELIb0MAUUrAmCLwB4DM1SpA18rVhUy6jCHYR1wVIlBGOK7nHkXHSj0ixXpYEq/r
MsUycJl76V1usMwghHoUzHOrV0IxUt16mSHV2TfRcbYj1iBXxKA6xCprYQT6QhBE9EEUGwkQ9arY
xUWjyKQWhZH5GUt+mjLF1+74cYRq9xC1KeP2Eac+wDFObgQgTuCdhBlUV8epHgsiDvn0l0xWVxXv
GBaYYUSE+lAbCXl7KlddZe6aFlsYTNWBRw0tc0x7fKQ1o/IXm1qzk/qXMWROktdgOdfB7fA5GXXY
QvCPeSrVQ92zc7HJSeEpF2zvasb8mhb/15dDr3aexhL4VugeN1EGmLCaoQ2ZLmLtJ15/MukCHN0q
0Gv9sLio9Ys0ANltwuvTrAyw2MuYRS1ATdj2o73S9G8aHuzPnvQ2uV5Yr84Q8G2t5WxHZgwdz7w0
+Uur5eHR6sBEQH5pZM8T1qEPrZ6EN3h/XJ/8RVGCUAUilBfXYcZDVIaPhpXYr44LgESrfitGxm5c
sBjdVFPIbuJOf6+sYtiHeA46wFsX7Mih622riNnX22aHyuFCYvdv6wbEPf+YIVmxIJo+wszC0DeT
reHMTI3F0SFyWNTsUCfQJEwc8xHncT7dF2g7CRHU/m1SlMO93oHxE3ky5zxoVnyKIYRykqlRgYPo
0yZnkZRYfVKTLtQ9R5KNHUW9SmKp4B//7RzLRDzEyRrXAZ4vMlB7TJr0U5yKbQB8K1dAhwQQFhlR
5WHbxutYYMkWtDq/pKnHJagFIv0UQ5COIuqpNC/UohBqDTL/mIpMuhTV/f8n7cu25MSBbb+ItUCA
gNck56Hmctl+YdndNgIxz/D1dyuoLrKzq8/pe++LlhQREmlXJiBF7L0j9oWQmE1X3xViTC6E3Cxq
Ju6BPdqQj5oST699NoLKc7HVY8v9RgixW2x/XwhKMv3FyPgOFW9gGJNIXaGA+dR3njzxDrkbn7qt
Foz5irrkd9tKniYPpXP2mHrrMbV1HOT1183/lQ0Jife5NK05jmOAZ//Hiv9hsQKyiSnKzvAhaDVQ
pR95lXWXxmnabS4iQMZkwB+boG1XkYLzlrUE35Xdv6V51m55oDNwdBk4/2LQcgfPtDhGddi9yCDI
tiEk0zdRZWOYhxGwx+WwIq8O+qFHz4s3AzhgXqiBOscBWYf4geJ1o0KpGcNempw2XhPm1WrpNYcw
DcA8lzUgfXJAjHCaNGg1U28ZooCghWZyFG3IxhxWn3TVZC04NMvoUo92ckcNh4QrcuhPhdsgN0em
Kk5W2LXy82zrZHUA1MU8emaBtzs3AxDLMaITyaVc6aMM2k5x3hzJnivZq8UpMhfKDbVn+BHoQcPW
ET9rOUJrPqyzezcZyksGEJ2P+2X0E0xXm6zukq9tluE5zSWENlwcvwo53lGAE2FDRDMDVPJGnl5e
CsUSkHdQKq775AfeRfM7MYr8blQ9x8zHw3sqGNU/trZqWpDmg/8avE7qr3HGqz8ImKCN0p69ZPR2
kyWfaaRFMDXEGnUV2I9u4Yfm1K2vXEEzlPs4j59ylYimJg5RqDnUNt9RcnpxUK8zql+uW8n9PFLU
gvMsPSnuzNr50WiynZ2xMtngIofEM1L3NR9HPDRj75jZTv3S2aajpCz4Ziy7+gUl92B0jsS4Im8C
cZZH3Gr8USRT46MG884tWHwfZHnzYvFy8M3BcfcUq9tJtytRc7xGUhJnLqU4hCjLLVdTLdiJNN1v
x6JykgMO/sEJD6GfJW4Ct/e7Ijx5LK8ASwSX4hzkusRztenyFyZLhRjJhK8gbZelSUFgMw9bHLae
wC06Ryz229gOrHadtHapha/DZ2H/4VpWg4wk2Iag7z7Zw8qaymizSBR9Km+0yB3duEu1AlMrkEMr
6L8RlFKoLxyggR3p1ZtEOgPMotzxznXdQX0ms5Hxr9MNlHMsiLpPSXCeu6DKCc40lgZkT7XIO3ou
3pzXNPk93J1+Qble7uYhrTi71WTqGa4w/TIs8zUt6ARGcdbB3eOxPl8BuSNPDbZdOXjQcLNmrR2f
yGgoz0hBZCR3Yk+/jFw6CvGD2/+nS1ytNncpNgLX/Rp45mQLmfMvBHUpBfMAkS7Ts2gy7amo6y9S
IZK7dPjU/kk8rZN/rJOYU3UowdAJju1hrTIOr4Aa2cgl9WvipP8YESd9Ok6zjzjpafT3eaicuFll
mad8yU6rwmm5xnJF5V1i1fWX0YePPo2DQpGOZWDoF0W5NqXWruK6dAJA88r01KrGsLM43jYjRKoG
fUpP1HPbxAZ04CPIyYYRRArThZPDqUGdsVrCdVAaASY75Gu36etLbnbtVqKmAFXdaX0hG/WGmtcX
6tVjWJ20ChtBNYGrhnpOmYzDPE0vp5MJDbrDbFtWoV4VgjI2zQCgvHEs16CP4aQe0vbqYywOmkHX
/PgYlQfKuK5oAV2adOto1Hap76lrUtdrPQsSBE3xbiUX77QI1WZ2ZR2dZECpGnXtSa/A9wnqBH/I
3cGnqW6l2ZDkU6vMC+quIVdA1NqgXRHZQ+fKdJ9WIyjLx8KFzJQyAvUL6j4NDDgg4nogE27H73E0
pIa8ogItg8vEabHTmp7bYk2jzub55FWxKbJsp2DCVciE/eFf11exQTc5LmSE3uOW+bzwkr1hG92K
rro4PmIX+7KmxA17w5QkrLZiklWbnpDy4O/GFyBzik03A+kDdTJwNR5V2mRIgjXKRjb454wnK2rH
E/Xm4TBBWnXxaAZYuYyyxu1IcVzLUhFfq4aGn9kopLfG15lD+yP2ZioNaT4tJ0Pe7sCh5rXxQRZh
stJANYa9F7+4WSVQciOumytb74UHYbpzhBVPECKETi7uzfh12qb9nKe5/gDm4w2ht6lxWS5XVZSx
02zrOwgm4hUFCGbId2gkNg5cZulqqcKvVxckFhkkaFEazhS6RD6j2Df4ufiLApLL7+QyY6BZ615k
+X0G3eIdH6r27LK4OkSyCg5up5knI26s3WiAdLkDw/Em9/L+kXUMtQFZ6ryIyAW5p9t3X3NLRmCJ
idufYyfvmrFnvxsIkTNnGFB32H/hmhKn1sP0aPT68EepDT911+m/RSEO0zPwWoBS0PF8gc/wJIqx
2SwfC1V/ig7IKeePBQZ7MGdayfvHAkG6i+JDBgwTuJoOqaz4k2UoLH3PzpBa5E9NZPKnUolMGgUQ
jUmK27Ydh+wxjV/IR1Exzkc2EqR1Gwogh1UOa7DGxg8UEQIptdesvPbpImQTdv/KaoBiKB7vsu5x
clDLQGtQRAuE3IoPkEemYdNCUT3C6epyFTtzw3WQR9DcVB93NCr26LFnJMNHwA1GcGOANFi8sTHA
PjzWH4ViudAFeIe7AIl2PPNB8aHV6e4jwmq7xAfyzNv2btKhRh1qRTg+B56FejlUllHWUWo+DZGf
r2fHEtcClve/UBsZqCe/rQ92UPSPKmHTghMCJzc15vjWga4YG4SHyo73ow6AOXOTftWJJPkBxcSH
aUTBKC9BqDzFrkCd4LRmXhr9Chz9a1cm+jdkG91V6bXmi1N107qdrOohBVMRCuQBSpNiRK5pCPID
c31ZxmJPBZCoU13FRRK9OVGcnhLBwzXZq0pHvkBy626ELAkk25NnqvTR88DZGDWDSiIOk1KecuCc
0/GbBwBng+PCny1kvdYaCqrxex/z+yG2I79SjpRNJ5SLTV8yMAJir6QfjQRkPygk4UilNtm9o5n3
sZbxF3com5cu9RM1IEtniTOOc4P7vHbsFy+qn9p+WvWlyF64HiZ3SV4806hVJjayNXK71SPuBelL
LyNUZHDBDpXZZC9TkjQ7HTj3NU1wZDVu47GKTslk53eJZfaoKbbTDcfLv7n2NJnfQcig9xNlNNPp
R+5mv2tpibRdpSDwWnVjp630ptL3jGqT7EMJKOxToeqOrMDk+7gs3JWuKpWooXg7m/R9owvUMpWn
wkjzp3TCocqIFKCdOj5QhzFKjSWO5RQBMTU0DKUiIEb1BPaiFUM368bfbd4CeagCJ+Ug7828fx3O
S9E0Wg9Y6N+e/qs1FJscJMmZnTtHw9P4VbPYkDPn4Hv8n0Jo7n+I+w8hLphbdtjAnv9D7HLZesJj
ezWP//5Jb5Yp+7PRDObRMcCKBark5kQ9aiRnkMxVDfXIVoyWt03q9HUx3UxdHDdTKQ6Pexy2Livb
IeheHOPPLoqFIsMFtEPxxwnVUO//x1YV3tqEsMShdJp/LAeFJA667rjfGI7e+1UrvO9dh7eefAh+
tVxAY6TKv7nAnq+7oR3urcFID7i9FvtEj/hDNrZ3aV+fpd1toegD+q2oQOVzqSl6JrH3Jo2Dy07g
+94qC3xzFITttkUJZngz4SfwkWVQN7GfklB0P0t7/DHihvfdywRELNpAPuGtZdgGSNFDje2vxoF0
7cWVYXQZvt1YlyH1Wi3R/B63sbUrGjGsaKaA1NGwep8PMjTYLTDe+rKpDY7ERC/4BsSVgNmB5e5I
OKMue+LYMLyBx7E863gV9clMUa7l/sYbLp+xaIYTun5gAkkhFXANYOVg3eEvvrPrpnjVBpAISCv1
Nsha5q+G4xi7FmwT89w65+84NpoL+uz4BK1LaJ2ruYaHU6XAcnDeoeaCCCPCjZF/z6bM+8My7Hto
iUdv0hbJdgKI8ojTLhd3V6sAN4vl/mGM2zHM5B9tN1h+0XT2XVHrEHkGeesaZ10+HpwDHqtgk/V0
PHdwcOo9ID+Y3glXbBYT1P88EFuKTZXJ9I6iyBnorVQP3+Gw2LQW5YBegpeIBGJhDxSXlngqc8Yz
n+JoOcWVf/Jy/rJMdWNePIh4Z0sXwlM48WQ4bsG2ZZgunWdZeOGb+nqD9yPIZCgjNa2W9cO6KW0Q
8EK0ZD2WKe5Rbtfjhd9J2u1tJPhVXwT3jP0cCHjEugIm50RxFvhyL6zQrX1n21wdrTd9vrbFWgCp
/RWCh/jysqaFWEI1fk0ZJIKTqJUnGvJ07fFcfNVN4ZzGvGhRbVlA/6PiYBmJOnmsewCE8TzPgc8M
JCiTAFu18LHDZjR/ZOC99rnttfdLbFm077Eg/TPeamEcZpIFaKbE6zrpwU2hoO4M1fDHAQXI8qKP
xXlw+x8R9LOh0o7GyZr3pgu16yF5KY5CPhuSg0K4Ju1DBAzu0IJ0ACRwgTx3HBtlN/uSKub0BIe+
yJyrbmVCEo0ikmwA8zrKhAfHA9PTSnO9+FEETrz2eje8UMMluOLWhqkXW8vtUH9Wj024K0oZHERX
u6iogjQkyiYlKARZ050ACCwD0EGg65YaEqSLax4Xucs2uoPPSp7ZSPFXY4CzW6RWJyTJDFZ1gEVI
59wK4MPMFEiPK6NnNQ5E2uDWOgbRHRyR8J3rBOxgMO+Zqo2xBWmeSgfIpypojU1Lz3pU4l9aoG8v
FBJ6/XhWE0x6cViCyTtqeEPNKuO41IH3ssRBrwTJVmzkwWapDacexbEcFCwoqMuHVdmhnrRyuY98
fn4qFPhiacjGCIDxmRv4vvfowGmh4JRPACerFZZgZDtOPV6vdzf220VTdfWraZGebpO+lw9ZAw79
DppyBTpaD4k5C7QD+MvPHQHBxd8fMcrVO9x4S8Gr5ZRbt7Pc1VxR2VW/Y2mBNWlRvCfHTUnlTeXl
x9xQD/Itjaho82oVJPdRfocth3FnTVp5xMHAcKKmMOVwSmLzfTjmKAqThdjc2GlIEyj2ZrisVEET
pFyRGyLw/tBp0NtSF0MO4v0SNPzMtoTwYvRDxvNjrX5rcQvKsdhByTwNM/UjHLsIDHM0nrtDafxm
ZdNtyaYPbO/WUb8XHXClV3KUNEb9THkCycW7MOVnNtYjL+W8fha5TKxMr90M3G5w2wB+YYEoSIhM
bJrOcW4dFLcEg4hnU8ehiZOLv83XZIwHeKRWKQE/mldZ5iJlVEGhMG2gFu32ieGjlK0+O9Koz2MR
sK0ZBL/ItDSgGavPy5B6tppQF5rYAC6Amna1yOJYhjdzJ1RrgLAzBFhOLUCXXYLJRsPFEWIntQI9
XbvJslJbx+3kHCvgSg9GL7stE2WHl5DqZHdO8keVYjcCdkX3sc2gYB24XrvFRrB7Y05xqhXKnyJQ
WN/v339ARgZdnY+CYSoVnquG/7VguKMC4pu6Y6oipjLkWopqA7pT9xR0oXfycB52oqEDUSSwEX54
Apz/HXqwNS0hNIMaFDRnu9yDTjuOa7nPDGhoNLGH9+4R0pzA5Nhv+KdcTItFf9be8LOBTMaLADhl
Z5lZf4AGcvKYWAnqdFWEpf1qUYT4E0cPgc8bHNREfR0cWdh16zwT6etYONqeeYbl0zAGLeOpjm0G
Om89eWUyGi5jEf5JTsh/Jg+1iwyWmumFTfTcmhzUjU36SqYcbM6JCRYBDRzqkgcvNs4rL5GCMlrF
gLeQPkl3jQJBuqmnHYQhwVCvvH0KKiE+dT4eg1BuUpWJ0DQPtx3S1Ou5RrHv2vcxlR6CAaZG8tn9
/s6S6bko/iL0GJKJw35ENhBHAX8hyrQaUAfNCZwt2ajhg3WP0pHgTKNIpOV97mpXMLSbhSgMonnB
1UI93v7sWRgELDQZisuzaRUxmT1AJMDDppcH930XV6d5iFOkAHWW5XtMxToc56oY20tB418Q32fV
dW9j0o9fe+D+UWeavOSVbt9NckAVlLLXuV5vtLGeIIOA4fhXmHAK+060w3ecZnenotXxmiXL/C6y
Auzr09g8JoN9ILslZAThGOm91dA/PbU8g1yrkUORVeFnY9th27Trmpk4SlciGhL04TNxVBXLQwGS
tidvkOVzZqQ7wtF2gAiCfKr2ZtAtrSEi1myHfsrfTE/GfuxZ4mgAfIa33DxdLxQq3Kj7XVa1X4LA
woEU0afMlK/UNQrw2YyorxcJpF+gMDg8UDNkOSj4QSRtyfFB2GjIDGloiBw0OE24CgWacgcAT4ST
rb/iGHLQ95Y1TyKzbYP7tvL6O6eY2nMNYTItGpsj+O/aM5nwJ8G338VPIHY93MBpjBOJaac32Rca
3cQtNnLQUlLrIj9rbJyuqvWscEBqmNxzd5njtXL+CP+IWS5Dl9fi5AutPX8u+ojLMsJ5yWKvFAFq
nYtMh1Zy9hDppbxAgrV5auJRXEbbeuj0BPAn1QRhX27yqKo3NOTcrp9SUTzYVvg+iaHe7SI4mydV
MRiiudd5q16dxFNjq+N46hU454Xgs3Nn9kjFkj3UzBjyZBQymHk5zxNgL/lb92PSsmLg1kpHOsDb
n1r2agrFLIE9rUuXkJKjyig1d1e2uUvhAOjiwywzWyTSkfEPkLSXzQHbeaCxTGn6Bjaf8xBqPiaU
o+A1Va6PhouXgv8f54KSyAHWLd8zlOpsBsqFxIrKCNAG0KMq40wRTFTCSV0D/wHo2mZhIF4cFC3U
ZLL9q6NQSIp6AilahFRdBQRaj0LMDcFI0wsD2AXEXbzeVJrUj3abdU8mjg4BYo2in6GrxStUO+N4
osbz2a7Ex8QhMZwfUR4288QcYPEHs3ZfdG0X5zW0qnNAMPrYCfs1jbtR7MYmHY+THiKdDShui4py
1WW1+DPioQ6MobIlntathVoCQsfAQkZdtpkDZ+PH4sYEltyudiqfrrVcdYnLUM0K5D7+Ofmk41Lq
jGfHe+9XC0W3EzWmF6DaP5ZdsZExMoYVlzoSS5AYOdnkoi4T4N7ZNiAIjxpQc89Dmg/A0aT5y3q8
17Hr0/Oi2HCU467IMxuXoA41tKerRbwowiScSe1yHAbtKfDquhRORr2Mu20/TN8HgewgUzVh1Gsj
JAAXG0MJyuQweSDTYl+GnZq/DD8LIdt/iKNPoa4IAeN/XDEtwhwJY3U1G+IJfmuLeAMcqX7h6bcK
aIqZ9NlUPPo0NMCWAqURDxqAyrs4aJJnfV0sPNM1BvWg2odCG7CcogGTQ2wdiL6PGmLrcz4o/Rbb
TQgNAXFZs8Ix5/ktyspnIsAlVhZ2u06sztsD8Q2FUGN6qpAwuOg6HoyJqbFvUJITPtgiRyV0rj3V
bfRE9im1y43sq+owpqEGMv4dmd2y7/ZOA7qnFDUu30DCdoqwY3iRodOd8U3EuTytWrX9Cidq4b2L
M6LHKTZR2YSr4XAVyBzu9EBiV9EbQE9zvDsEza6G1to2V8vq4KlD9iv+IqcgAV6+TtZTjp+zZheg
f5RVuh2LSFu7o5M9B1aFCnFrHgxGlj9bjejXlVZaWwoQeEW8B0RtX1tT/kwmyaAtkbWau6ehEcv+
7Jj8G42oyZTchwu4zomWnCbTPeQ2GEfJmw99+VDkeINMvG+ZC0rpiUhYRA0yeqixFNt57EQAoqWs
AsMqy5CVaAq8teDo6ZE4VhrwL8vBEfdEthIqEmKQrC40LWpxro/TkfxklxKCO6qQeEu2meFFXYSh
6sdfbHQh3B7XCQ5L7QKIBhlMwQl0QcGJho0xKe1wask1+7knN1qlT+CM+GvOzUQaMrMZd7odvnTN
iGyiaqA/Z+OwBmUsoNOoNxyExe+20IrBoT37TVW03WrNG03UhWcBjkV+6J+MK09rvXWd9tbRxZNl
biag+48p9iIZuMvQJQ/FeDloM2fjlf+qG0GfxvSXpVyIdQEHwN+EbrlrLlCWWqX3VjUkqOl0ksuk
GuotQwhXWyC8Q+0SxRUdN/sVdQWYzlw9SI+zQwv2XQnRkGW5ZRHqodAPegOtvNfjBNLm6lqR+8xC
LzvfRN5ck+KXZakXg2F3yKATz1zeTKvaGx1UjfTWHnnfVxrZVu5celu3kHlMh98Bx7uOk3TtezC5
XfBv0ow5uJLjBW+BoGlonlBKUqwoeZvo9qUtE/dLJmxrq4u2PVBEEUJkhvayHxFWNlpbJ2fXEbQf
xuvAJY4t53YNXUP+1B52dGafOIyvnUqvDzSEDtrasKb6tQxj+8IVZTfZof/EgcF3QXis9hs6hNZv
wjpl9ywc/P9bmKVWo+m02t8v2g9hM18U3IDvF10+Gy2uLkphlYakgulCF0HWybAKjHx8jEdDgMi1
wI/ULp03x/YOTSRTnJbjEHBIPMhEf0TwBNxNZRq6aypUrlgGJgqOw72lAnlgOCWHnDZ4IJUUDTUB
mM71zJweaNY4QGal1+OvS0CK/6r/ZaGBJcCGN6D+s5k7HVJdV9x80EHjqmmlLzqnfiZLN6SZr2lg
iCQVtCWehM8oxMjn+K4xTiJMpr2c2kbJm5jrGv+CH13+g74rHJUkfgRB37t/CdBSbfSFVb0HcGy4
c/DAeGWPwgGkBJ5MG8Q5DehZ/8jd6cjrSntzw0nbSDs3jnqWVw9TCiFUioD0gD+2MniCcvFDYsbx
uTDBfkSfmP4pWpzvOrwgP5AJFbgQNEeFz1YEkFQKkf/fOBJI2sBJrZNoQa++WsZkpMa0+wAMyK2x
WmzU0xo1hbqfzYMsiI23SQhLglAA2p2oQGG/vaGu9iS5NetuKVkuL9XiQ8r7r2RCva9K1DuBeecY
9m/sFKo9CXXNml1hkUkKZgmkYPCKE27prg35Ctzzlzv71TivIHMdR3f0gJhv8XXq/PMB0TPIZdm9
dywM0wfzuLhbyrr4KAVAqI4JEgftr7owFQeOrBCoBGWrcigZIuVW4unvt3hS6nd1AF2LmPfR1qhE
AQptp5WXzBu2Yd/Vx9kWN0De11Bk7CW4FmYb6rGTrYatMErGzIf/mT4bOdB/sMN5pmvouul4DtN1
75bX3RINCKyGJrzvOhQmZo7WrWSOmrCU8XTTqHP/1Aw1bcvBZooHh8d8RxuLtQm5Pxz3D0w7z13y
25aFMkhhd/5s9Bhe2wfNzXKCJe+oTIBKApZagX8tHWh7O1ojlyv9ZcbNAnMpws1aXgV5XMsVlxDY
fTypp/TbTc8yu+ybqHH0nUE64NZbl9nzEGXJlmlCO2mTFaB8pKi6banETshYaAXKD2S4Iu9ipyE1
ljHc12XKHtgIhUo5fe9LT+yshps7W/Pcb461wemPvRpFjW2YVQDLrErHqH5MZE8gdTGeyGJyvAqC
FBjHcyogdaF6KEVqrqg2rVfCI1bb/rLHMAJtZlKA9nbQHV9DAnhDxjKtontwfkb3SB8aO4GSWdyI
YZujkyqJLnrd+mQbPA+HUYkEHRCqaO6oAaba8ifQ+G9QHlOwFY773z0AXuLI1GlPEzkoWvfq8SDz
6nm24U833tEMnKEFPoBgzvp2GRe0CImUqIQRJZREtaLeg045vOu84r2psLEL2hqJV1iiEFtSZKDR
VfvSlTrYWxeFOAiJWnm8GL/GTdkfwYbhrpELH79bg3PUaz1/Ba9Zf4x68AGSEpKydx7ekGuk/3ck
cudaABvjBFU/IhcKpUw9BytiD0Ir8hZhFTzmrF/pdqA9MQA29Kxnh6BxxrUT6pHPC6AQtnEEwhCO
FyDKjgmjQGLMzCoThBkNwLkKNNG4PS5URAEU0EOt3idTm/paktoHoTTOhzbqwQtRN1sajkY47ZmD
P2ve1/YL08f+DCwwKrLUEHSK2eOg6XOsFmF+MrarGnndJwroWfy1K/TgQovRpdKige6X7lxIPY6a
0QuneN0i4cvttQT+1q/BYHCPSoXm3mXIOIFj5UgmnfXQStLAEniCAN9sswUD7bNqcujxnZBqOJIp
a3GHG5oo3Qee7pNcXipRYqWPiXFfhMYIJOCUbcAgyyEGC+kG7lj6yugTYKdQVvcWdOZ05ooI38lA
Yj5lYJE3UPmY+645XHlt5aW5+gC9SXDnD2/4757OxBS+zHV71uOpa7GVZmSJ3AFlC+KxznM2dsCQ
xWkUoRU1OO7NL3k+5qg8xukZecPCinYRt0GbEYtp52QRaKm0WP8SpPbRUbgWHWA+X7Cyv9ODARi7
qBp8QsKMtbHnw5i9tU2aogq+m7bz3iRSGxZ6FFFjJRrq2GrIvmzMRt0+aetimuOdAxnrvY1E2gFl
hpcFmDNyhpw1wXB0iDUdUIg4exd4TtFLCYE1ywsvpcrQTgJfnrYFEUMNWPi9qW4e1CvKCKn0sNs6
dpJZs5ccLRDIgYtKryWW7IFRgQiGA3dMw6UReWaBsA2XUKfOB5GDxy+YuoblvsZAXlaTVIRq+lzf
greIHzqAWs4dKUooe2FUfQaCD3RTJ+02dqpNqyXGI3GJZYy6NwjmMq3xMxyArQdI8j2bdoSjZqaD
6wIjaiy7+VnX7nRGpTBeAQN72mZR9ado01cn6vCU5XWkY4NHLWFhYdNM5OP0WoLjrc2Cs6vhGxCb
2fBqAMaFUwV9eEVe6b03KVuDotVjI5m7XYBxC04uCYcJdBgKUre4O7MFJ/Wg4W+pHFfYOjsAG9p7
+DITYHd8FSy2mYwISjkxJMamSHSbOIP8TTLVJQOeTRmVu5zkd3Bh8j2ZpGXiRg40dXIWgbVewqgX
ACVgxLig+r5QU6fVc9Hn1T5WppZuXuRYvoUfIfN3bfnuUVwPvEvVdmBxzhx2hGQHO6aq17YaT6Fa
hW69dMnfCGki79h84p8i0i5Sq1x157Wull2WydPsPoy4tr290tV0iga397HDQvvg7/JBpCEEGSj9
3DrjK0r/+W4xUY8a0huiqbN37G9jxQgaEFukEDHUQEWsgbburh4yJH/k9xoEQa+s79sH/J+9kBUJ
VQ96n2kIei2ev5WTlWwit0z25NUdiIH3AKjjNBel5Z73xKBGtxJ4XcD+Ftti2iDPm2Ewlz8MTgyF
AbWFJu8Sx+wJOw+AUqCim8mNiCvcglI6mw3uM+IqKf8+hBydOrkN7lkMRKSvghuHJyuop9ryUsSo
kuZBlLsHCLlYyCzxZPOuIAiZCzEphja/HyG1TLwdROpBNB6k4S0sUW9YnOO2Ru53DhAwKmIluMhI
zUL9sdh0u3dXvZHVm1nue1l8HgNyfL3ObKSF8J4LiJuNzPdoyxAVF6N2rBxHQwEGemSr4uhNK6wG
9YawIx/3HjEwK8hA7PHPadZYahkKDxF51V3WXtbomkrgV05y2nguATmlXjhRRLeJjbE/ZFmjo8JZ
vY8uzWxkkj/poax2pmjrlSnGYrNQ8t3w7y2OhZPvs5C+RmmVxNli1IKwsNbsF83osvMgxxQavBim
sfAeisjZFVCB6vyk+4UK+uJZt0dUSlvhl6gCfz9F1qMVIc+tQflcTYTwTrkBWfGEZ0bFX8xY1nvb
isN1Ek/jveTiEA0juBFQstdfIl2iaDKKiu2Ygfe0Vw2qt+IRiQp0K4nHGbkpmhpedzFg48ZrCJnb
k6PjGBXkesZr4Jg/nJqBM8Lud9pgx99ZXBdrFNoXd16Og4DSbd5KKGYrECwHegO9pbmymaPn99IO
fTu07Nvgq7iPBcAne73UZ9cYeYCf33K5z2KWpaGJ98c7XKTKgdfF/we0sNU+Axn+wo/7tr+kbpM+
RsdZW6cIQQEwie9By4rNAIaXU5c39r1lQLzZNCsgIjVZ+E0LgtVEcasCqsL2Y51CSVXRraqGetRM
bjzWq2VM05hho4zxrxmfTbuxFXH4IME3dR+mfXYqIUDoM15ab+A5CjeBk+l7DSITb9WYfjF7aeBY
Q8tfoLCGj1+L+xbyATupCCzdxAEzpupRU4NZaT2YrJs5MmcqTKK7XJgul3mzu9V2bHBQw/ex1BWj
pp7wCGciwMmIfnxwo1OLktHHoh+rx78sNLDron5skIdVMWTpVeD4PosGZPZSZ4n52zpe7L56nVWF
TO068GSXrXdPkrF9NxWn0RnvDGVa7BDgZesgK6x1i1020AOhd8lZ2EA2Z+JgurfMg4e3ZZSQg1CR
kqY09IBwwA6yMV+bUc9mLyVcycsTiEuTNwbOq/BAW6NUpeOhSA7cEK4/bxhQ4XIo6xEkdbGTTF80
EHivQQhh37PBsObGYuIRSGPIFnzYPagPXqxC+BS12Icm83ZylGAsU9MXR9wK2x+j2tzUbsb3LNe+
NoHJxNYJqvjkprmdvg6cVT6oFPFZaFwkSeaPTpBJuYc4QAmwq94eB9dykpURgdSwT4J8M4QcZWN2
EK5AvwXS4kETh6CyUXBsg1IskIN46xuI7Zqh2a1dNWS41WzyjAFy5MTiLS5AX+TmIr3QUBtwq0a5
17MJ7ejnHlK4FSQsIuNFGMD8gwauY+s8RllnlQJ+3HWO8D11/l8NhjftG5UPUEfieAOpYndDXXww
bs5R5J9DyRXTqT91rdBJV65lRZtRzW9xFuZuaGlyC7DVoKKriDcB7/FiV2ZjeBJQleH+bdelAC9x
wtPcLVHYdXCQ+/88klnamzdGTm4+aeGQgfdBoHQpC3H4Oemd5uNVPJfrxmGmD6imeSr0p7EWYMSa
TH7PoeT1vccrNc4uywmHHnq5hR5Lc2ZQKjkCOzztAuxHH/QUkoJpOPVvmuz+0FHg9Qvr8LREiauz
biJIV0WQEzRUxYAa9SieXEYjk4C/gaJEV1CYCFmbPT4jiILVkNAyUBqxVsCiRQeyWaieenQhtlkX
xv2E86cEb4TIjgs8x/Pa1I7UzGNyXY1bCxXoq9lnMc78TuLbRlENTtBOS/xio+mLI4f88sGVAnQF
2ywA62WiG9taaQUyN243poC68qTZ3ZdP7H3QBfdOKMudpKJUoThBxymwT2CHs080vPLQeMq2TQoK
GgqLgux5tEIglT7iyf7pzL+mtzgYubqAbfRPNUSMuQMVaKGvwPzNz6GZ0w8YslKebhfgpYDRtqcd
VHO8AxtiC8pkkodHQ8u2hIIuiq7d/R/SvmtJblzZ9osYQdDzleW6TBu50cy8MMbSO9CCX38WEq0C
VaPZd++4D0IA6ciuKpEwmWuJzn7xWPBeGA2gu+pKTbO2XhORHalJSEPqkSxdQKGK7wI+VBdNPWqC
yU13/tLV6Z4vNZCDo5CLfJ8veXalppv7996DLF689ArqOBydd02L9sGc9KVlIvvcjQGuLuNsDJVn
yPOfG1TESvIBEYTgcKgwo0d53AN1OCuW8pgGy6wU+tE/t/nfWb6AzxH5Ra+o0wxfq2plzzJGZYyX
IeeYAUm0Bey28+e+j/mCHV2MAYS3d3q80DYysiGtPQfNbs3AqDs0IKOPhrmDI+knIyiffLv8SobC
AscwDgJ+0+m1i5e0bbSO9QJwkLeEjQ3O1WQ+rzah/NwAe+9X6umGZMoF/1+Ow1BlZ2ATP+QnkUAl
HvE2Di5L+JjxRLlEVuz/DnCdP1DyGlypKb3hvfcoywwX0A2oGNd29ffG/+5L4c3pgic4Cujk6MHW
FWF5SOJmVE8N+h+ungzqKUH/7yv5QGH0bCEDfpyNKbzoxwEZkOn22aL6D48UPwEfFS9xTgoEWOx9
UxG26nqOhVrE2jmTLCyqHBUOVLhNn2owIR2n9qw/wA0qTkEF9klN7pWbZrdj2PQ4eSs4wUiRlt6T
DT68FxKlqxc+1zG/YNdhKnYUBGSpu9YGF5stSTFRAA329CKIT7PMSwTivDx1Zd4zaYF9BuqYYfoS
GKPzVtnGx0QmRDIHXASiCFCXGHT5ocntJBlfDRfEILQROaXzH12HLS/aeAxByeICfWfYyMiMNiKl
fOixeaZF1LvLyYpE1MjY2l471RY2yDJ+sb3JPdJ59sOhNh1bN8Jfb6F/ejhpJ50+5u68IT1ibQcA
+e+P5bUdKULUOEd0wYRl2dnp/Z/wj33Oi8Y5YCqRHT05TFC6DYjYud2Rtk+d/oUJ4AX7I/s8gbbw
swA1i7QkyeJ5byBzDV/IuRpFthOg5TynwWC+9QwcUl2KN9BozgcqYM2RHnwL8gSUgliz9ruhB95i
bH6ictZ+zHGK1nXga5SVsNgcy49uxS+515oHlVOq+Ps84MJHVeoKABqiuB335z7rjNTUmZWCElDD
zm3PpWnL8/wYJG1pZxyGckZZTjDEexKmpg/8UuqOuRMD9AGWHYjhVG/FkaFx0JpNIBICHX45zzxQ
vAyanEHzRjzIGi/k+zYAJD0parkwoh41Ji2M9JiYHZCEsXUhrT+W3j4AoMPez3kdnJ14RKpbYgFv
X9Ji1jK5v82syn3GKW17xGSgiDriyiS953rYWpnwiFUqEwBnQBqQrnMjQnYkr8YQRaTGnuQrdhIc
N4gCSb1Y5yRXn6Z6gGjDVE+PrRDbNpHSkZgMFpD+Xc1fkXbnXRKaOGo/TzorN3IApdtfSMLIjkkM
OsojPXAmespk+QdWuc4lpMTPjcIx43bHW7865qE9XdMhARzwMvJP1IRF9qV0p+qZRr0IglPPY3tH
Q0uaTdiNYvbqfyARCJDTQ9+hCtEYMhxEgeH5FQQMR1KuzMNeJnILozG12jPJ6KImtomtSRwT7Dhi
xzd1lpuIQ885upOHelMHu3JDETjYqoamTmuj3idDDpoHE7BeUrZRdOOIYmGWilvdxiOIO1K+Jxkv
E5yW5UHkI239Z3DUvoWom/o4LHz6UDnTJ9S+ND/jfeKdBgN4T0W11pgp2PivFU/di7EM5pcmnTF1
gXfThQLUvQDboCFWeFgopGt6VcOUR1kWtD8VpXCf4wW1WxQtcQTO+pOkfqKhvAVkyoMr1xfrMXE8
VBnKpm5nFB9NKLUH55unFAY2D3BuUqIQuvdwlidNcs+xrUhZ23m7b5p4wVI0h1DHWXsWueaSPvtV
aanQpKySejqChsqPxsHP/T2K1tnLaFSfxDozPB/kiEK5fV+f1yb7ShciBYWywLsprPG1ccZDF2f5
s93iu2ayiVFyellK4wOJZlCLg8MyQIrjgHfJXttRzxmb3yfOxDkD0urriD3kV8B4Ty8WcijIQMuN
IVxPc9ojX0ba6kA5iDt3QZyyozYm7f3m0nh5WVAJ/GTHFr8CfvG9wR6+zDC6j6mnbdiCzb8AxAJa
pG1JhsOpbbwHO9I+yChA0gX46lACCO7kbwF+ZOe47nRuONgVZfGH0bvuoZhkSiZt/eqx2igGAKIL
xvECJL0Sv5p8wJP1DxnZDZht7Y186j+QMcXSvuJ+PS37z/Fy5ETucIKJMi9wQ3vWhkaLCLU8126v
yRIfiTiLANsUsRgpcsc4KjPJOKYZuCZw/mov7Uq975UUkgXJ08LD9qJPE5t6BnFYbWKb/PsTRsyY
uhF4ZOBja5n1pLXqxJHGKAjfOlvthLIj0kg/5B9ZTzjW4+OeZF7i/w1G274DWGEePs+Z34GgbIqB
4yMBBnIJJkC9rDXBPYiHFEC/t3JSUlMFOZACHty0mkKRM8liFDBFcTwgteh+DW3syYvroU0gBDT+
18ujTMmYcRSmrTZeOtTDbfzo4kOwhKictpBo/v1taGN/XRi4Cb+/84ehvlMWFm9r0YwnHY9s9adB
CpI19Cn+q7qQX4ODr4E8ViBgYOnWR84E+MVBrh/tbAF8KY0Na3AA3Sml1GzGjKyUrcFHc1cJu99Z
Dg79UKAevzuosSdjx7kBqFTlRgJ/8dr0SF19cUzrukVSjkoXFV25CKfDulQs/iGu8OP16/Wly9fp
s80CsQPQoI/fJIaiQGGaZXVgN5TDorT6GzhaMoBVGdNnJwvzT9iIJx01MhifBpBZAboJGLuzkLAN
Y2N/oGb14q8mko6vWpRL1m03yV8NYdgfZq/r3nLrb633MQ/CvLV80yI+GPy8DiGQIRPzPbIF7Nkj
ll0oWJNxyBhYYNO+moMQh5e4A1I4QeBFgB6YnkgG8oMO1I600xiCkVSgRKbDnl8GrrkAr2o1HuvM
udqxgw0wIKx1kR6TMLMm+xqmiwFNuW+btr9uRGRCDZMRqKeMyWgViXN63y9iYWhHSfOTy9cQE7wG
8w7kU4CDZXEXJFc2M4s8cLMdsHwPbk7hNe0lAC7GEZAaCaqqLFZ9KpnyNlfgXxogutgDrg6g8gIk
P7cUb9VbMFjBoRolpoFhvMu0tp6rfIrIMElWYDn4NlJikDY1RWSUI7eh3Tvh1NyQuU4RlJajLD6y
ncU7jDSHnQL8LWYygVhczl5pdgsAhE7myHp2hELF6sAGlMupOTPp4yFLz5hpvLRlE7+xAaeOvK3U
yBnX+E30eAR3poWCPGlBjc2QWcNCzLO1rAgt1Il2DtuRW+AH4ZtvLMXFmvO/SES2zoSfvWsZOzWS
V6BeMhQHb6qsb79i8C4FkX7PVQvweMcBE1l67dF7zl9YsmMGngX6veneZZkA4cJUhC6OVV0XxJW9
B0KurOYRje2Mobu4xi2s5QSDhqSZZLWEwS07CpFDePRKUb9NYG5FGdXgH3GEi2xFp50A43+sc4v9
4tpzt/My1n/0ZtYfV9H0t9Ad7UvbtubJ5L15Rgau2HmLeaK8HJWc01Xubq1sE9WwyNUB42T/ypp1
Y5FhB3y3SAtyuFskvVfshhVI1jqVw7PmBHldMvOD0kFCM86Q9VPMR7J5z/yQiSIby9yOAQzriBcd
B6uYBdTaVHkN4Ahrx0BNdQ3m9b1xlwLwpXosfGu8IlGbzOy77cbLxmm7kRFH6YJs3cM4OGA1yDJ2
G1yQa5rVciERNSAyQL6AbAzHR0YW2bUgFDy3bLpsZKoLLM/qNLdI+P2ARdtvtAKuGpCdVYk4+/gd
u88k+16RlEk2fFwkWpg0BqoHOC5HfGe9ieI0d04PIBEAQavPhzN5qsU4Q/bmFIIxZFPvieQcrCKz
ARmgPvhAVLXoGILvs67CBfXGq4EiUd+cbiFqHK8zS7+TJc18I208xBMeEmiot4KiEtVFzrynIege
8eVqwy79Ihre3NrFb8d9iNlRlGfg4TUk2E6JxSQojmYQkbHEfI5rV06WWvMIVDUPVNQse7F828e7
Lij/aPkJ/zf47yiDHsCBKdxTYw0ZAgFuu8V0U4AOqQPyNmtPOXKpkAkIVG7SJg2ArCOBkuAn8Ex9
zGiIT/BdTTaoy2ZA6EqcPSlCEGA8vScyYMmCdGMJg+UjxeJM3TlYsMWFjaklSi1gYasxqQokbVZY
uA8ggOvHYzLVORi00cT4yQN62umbiMbj2MUezkYq8zyaXkTqOC5x9MXlC111tad4jV3Ag1CCYd35
862MD++JhjLn0OvdGgkVUiEKPHj9qt8mI35TkLuC9Fjisgd+YWefUmSoeEEZXxkAVI5WUuVRmobI
siYhl3kKj+N4RaICaYoEm0HkQ0Ot0M4PMhVrth2xT12Lt+snlFxJFhnefApT6+j6RXXJMhHeXDZ0
HEUE6DIFsSupBlrLOmw0IGmxpmhk3nowzcECl6Kddco/sTHdGntUD8oQ1FTYiI58f2wOtJmvdu/V
xj1t9qvuP3QGi+MTPp3LP4zkbI2Vi8Bpm+yu3L7IfOInncURys9KD7EUdQCwji1bUmCSj0+aEo/d
tkOXLGmsMkSkd5N5DljnVmv3oNDGlQ9kBPc9wY24HgAG+btTYHFhWAxJb9sEONIXZvbHUgBteKsn
TQ1aX+wl4diRntC+jyMjW7Cf1QNZPbUfEvToed65/VesoOeTfkrr5/yDLCzYbvYnHIaVOEHurRnY
DB1r9zNPeB2RkJr/dWxKVDnt/v+KwSTWHBnRLRRz+4T9PyxNYmO8ahaUB04V0v4XsrHqxa4tcqZI
WYhgRbtR73+S4f39Hk9xs0iml6qssO87uGfa/tSbpSIGXGUbuMNBK4Bs9W1D9Yebp7S3+qhxlg60
U3wUx6CeynNYtMHVl03nGf6m+ZEsy5AbiCo84Ab9m/F/jjcF2XHifg8g6G8XW0BMslRW9/tcFx87
SYTUyIZ6vgWcT+q1oQVyccfyd1qGknKwHz0YmiWyP6c4OZOcGorHiFOJxqA56c5gMbzoUNQrgUV/
5GM5osAcUO29tc/kkWztcszXNshAAd4/My/yQ0kaMlJdAgcqKmymb+1lkOzupANtAisfpMij+jJF
LpeXrSVei8Bh7wFn8h0rWCYJwtoyXN+5w2hMpGBT87VeKsBHSHYx5bfp/tCP9OTsrrVwd5pcDBhR
4wUMSyhgF/ssRBY/gY4T3LiCDuehRCYnATUzIY4jZXECzQT1SUxugGwzDvPi/UEiAh0nubLWdioy
ygfT7Kil/4jplflL0ODIWd8TxdQui3zpvhnyBBhLNJz9Ujfp7Pq9S2NqkF8AQhLSxECvvdI4WUzj
UC/ZHw92dWMBcUYLK2CNnt5RSZjtvPlACHkdhyx46cF+KgedEwJYj3pBFR/nCUsHUrDQM/0oL3H4
55cgXiJhFYMLiA2r2+P/iee0QH1vgOuTtNOebi5v/SQ9qj8p5MjCj+h29Q3pP4l6m79Y/YlkXlSL
hfRRBCWjCmmL71Nvv8IGsjEV1wkcC6CCz3pULTsF3omowlYac+mX4UZSsnSMtLyKDKirOxKCsAaJ
5GCXWzkKnkGPPF8rJxZgTcYULkw5/vfQJM1L4vHUlCB+V0I9xaOpX1ctHuDv8vDw6EjjLvht6Jv1
ZjRlt1tR4rjPUOd1XeTZbhG4E3bU72PqUWOPHNw7IYCQpVI35LZK3weZHtbeUh9AEIpyybsduLhx
wuUPSO31zGk6lLnpVUjz7ZB06pfBVwBG1NMbTQBRSDQgD6GVJD1Yl1NZft45DgjhwK2NORtwPUkY
ZHFxLXILADKji332rAC8Lg4ulGFOhiTEtiGQWIT9bjiCVvsQCxAUBgCIfQKD8tumfGWW1WEaJO57
Ey0nD5Pg4VAD3J/yYr92Q/XLWk+XprG9P5Gb+ZNVs/mniRXuYXI86woQc/M5nYQJIjwAXKOWtFZr
rQZnyA0KpgT2yHh11uuvxRnNG8PWilnW/JYmlrV3UDX3U5mWf1tIIPm77YBND2Q3fI6/9sY8fa3G
mu+LcZheh6VmmPgDW5SvVQqio2afLBNY935ADgZA6vm5w/n1bkqZJObDYhjVPd8IxMils7xZqR8V
d6KvtjLmHV2EAv7wSvIi+j7Uhe8BaEhR6D5oqEjJ1C1Iw1peRKtVBMljpmPp+6Bb1b5kQjJtorUP
fxddKJMfmVY8Xu3+mejIOp4yvv/BNNRaChqjruK8elgo3v8qfTH1NXT0t90vtPludCx9q5tPSwfS
fyyQoUFjxCXY6R2RI0FuCSrRkEErRYVG0FBgGoS3obpKp/oT8KjfkTbI7wEcBEgtONHzkCEH2JTn
dQKlKbK/UXQoQQy6yeqmI41dqgz63uYfarJMwuCZyTjKhWSo/0QJI8X83gbZdPHVB6ERKExCVR6i
6kFm1ByV4uNiYeGtK0RWKe7j1jpV3lhFj3UmJa8AgFf42Dkifxs80aYpgGFhd+EC0IC2xBQHGNrq
fjZ/GHWpIaOuQhoL3VuS56iIoi6px6r4aIK/5hgzFPC5ElrZkjN66j3IjNwdkJQobQAsO54Gd0DS
GUbajoZIFHsPRcP/H5kDSs49x84TlpnLe04yoGmNSyp+J4lKOTakUltwgKj0G4+kROZM0YNSIEl4
hUT8e34zztjT2yaGnYOhYm7xudqS/IlnvDuFS/ohmGJJqyLZo1SX1BvpPKGQF+/J2DiEgCqOsung
IO37NW0B1ZEkVeVEftP+0qLe/Ewy0lITx1az91Bsun9Q5OuwPFXYk4q0MfUMW9YovV+BAd44D7yu
TT8sVbYeCA/VSEDnFpVN+IeJ3awjyZbeH6+jRFul3oMMQM/wUH5BCyrkRTg4kggF9t/5jEwjgVTw
A419145Paz+N6WEtQXX0qH8cT/1YH9feSr7Eax8ffDZ2T87cdr8AQRgUIgIgEY3ZXmsUhu3qye5+
AUPIjDom23zhIJn+CJjUjzhYDF78oFtmcTTmBhnS2AX0T3XpVNfcDfcmNsrPNKqBHYRMG6kQFQrU
Z9fym0ippHCWQtKQDIcdMeZFnrk8jcl4UkPSGHVXXw2r+OZNjpvoBqBifdTHIebqtOA173wAPj1E
Lw1s8dDVVGTSZ3RNZUp3tzZ4PK59Uh3URWTMTXjlqu+ZjNSdqT9RXlT/hfLzyDG9PqsQqZ3hfL3H
BMWYBuQPKxBRAvstJZ5oWIQZUrrT5kgaakgBYjusdCo/Ba6eBCPV6r7ysqgFH9ZR2ZCG5/HPHbf9
o94Dph7t+CLJHI+puMez675jrLeCN3vHTSbwk9IqMtfeDwp9gR+FjcFXFrVmsuzNELySmvwR2P5/
dbZtHEj+yCGp7Uj94KuH1COySurJoKt8ADzINZOltiUZDrWR5KnV2o9koZl/4nOT3ILCdT6B4aBD
agFvTzOVX1Yuu9pVDShkXpRc5qoc8N80vEwx+8CQLf5spt0BFfJGc+hHICyFSYoVC+EpeGun1Kkk
4aGmkqQ42s6YkE0VIVd5AqUY3zGRroz/VgB/MgRI10U9C/Jg/bQZgkjqEzgqcJhlZG+EFDw5ACyM
NGiwwhQGITGkj/jCagx+oXNQh/WThjimnlM1v06ocENdHupRR1QYfFuyASYt3mdBPu8f1nKuY76V
1mpctBxoIPY1TjEPkO5d1vGjNSGbJqlwRMhot9mWG89WNS8Xnn8iuUmECihd93LAnSK7ukrAaTHH
smbKKox9CTaeHVVKpQ1fnqmnSqpSLgFfpZqKrTZ1Vqr46ntvKsAib9Kmflnt3petBp/ao2GDX7Rb
lxcAFAxvnmwso2n3UyvGA3NQ9BAlFqj3AHSFTIl8eKOGjOMMWIA9m/qzVhT+5CAtvXTkISF8yTDJ
AkA8mECe8bAhQrsislkcB2joOVD6SGYsoscK2P49zFh3CYAg/ZR2yJVGUpJAgtoAftK2WiPsfwDi
0huatwz0LBLYMnCNOgYIS25GE2CxQCkAizKeAHk5LtYpy4HDSrIlYcnBNpFEbiNx6znzB/85AA/B
wZfYCgK4qCt4P1ygEnF8fX2et7c2LTE0B6/ZzcAJeTbyIhJAAc8iFOK/96RsBlfYG77rHItEwBwP
xLmZzFWJhSnGugkXj/sAcYaQ1CuKXCIrCaq9lv3QOsjwOAWkLL+I0gL3uDDmkwXM3i80xOxtPrHJ
A96i1KJsddkMSWuLlX9p/9DBC1nBTDdR+XG1W/s6UDeW4qPEXFjeI9k83FlF5c3k+MO/cx5ArArq
i0UtufS0nlYMc4A3KgCe3360fiBZHYMdCuznbz9mX/7mr1YOPnCA1jk8j9Xgv0y27b84hJEHaoXd
IIckI20Y5PwZ+RYRybUDDUMgjcldd+NIisTtJxtwNRV7ct3szwdjijknOJQoZiDEykuLBls/IbC+
T5PIOjyHQPzmVEiRxHZV+oKz3dKMYtk1Q1Rnt81PaVamL64dOjMSkJEd2a7FmWQh6h7eHTAvdnZO
J9w9Cf1wHdheh64wPdthdlPv6DOmBZL6VOakBbrFFH59+PDVcoq0AbT0cet1lTZmfdoADttQFmTW
StDgtLVuYAnyr+DIAVWbCcjkFCl4iWyoN7HBPNZWhv+sUsuGdn7RdiYQc3bl0IbICYCCPLQ2TJuL
jSnnheQ68Fj065Hl1YTyKBvFxSBDHOSBLZFjqyMSOVSYADS+221km67y/haLwuRrg2oMcu6794s0
xYwTKiGW3toNtV888dYAPm8eVG+DbKgHeK5f4iQvLzRCZXf95iDj+snqMpDc381IMS/dL4bAi27M
luqNRG2YAWJa2q6s/RwLLzmrp7guoV04ci/7xrcP+k1AD3Rq6PlOJmxIHcmgMauXBSlq9UKZE1Rf
rfW7+l0or0Dm+gI0pKvgrf66tsFrYRiYYFkBQPjjOWwiNU5Bh/FctLa1Ro0BTqi28a65yWGJslRA
mEh1YHUpYOrsYU9DUigXe5yLq1sPx20wuk5m47hapHw9baIJf0LdQvh31v5KM5nNtKqlmQ5Nfxzb
Ri3LZv5DtjRO/Bg/rOmPjYmbYxOqQx4o6pPKwcRO7tJ6URFg77ehJ34u3w2pbOYFHBj50JxAqgfc
uLuceiQz7eTVxHG5ieTQ4Bbmg7XLJLBsIptxAs5M4fAK0NcY2jit3Si4j+U5yaiZQLX0yv25edIK
ikK+WlEbyBdWfg/xyRqQjD/PcQECWcDCJ/th5g4y0dCAm94BLqtdX3vzH8oR8HzXXjZki9UjspNp
TBoTZwER0G6KI6m1oR76jQ8XPaYeNYbPx8PqJL0KqBXaWDknofgTXDjuYfbj9UINPvsZW6tyDMDv
qQIkDginZ99C186sVX453wzeVTB1zK6PJo5izo1aOY0qtPSnqNqJwunh5vKkUe6Pl3+wH+nGyJUa
Pz4C7by9xJLD0lfMl0jEuYSSL3Mzdq1yOYG+76pkwYM5uZMP9UhNPa1wCpCk4TQacTGpAcYEdZVU
OyHPHZWKjvVZJ7XlTZjs6gbZwIIS4/49jU3pKTFuXl1+qbsZv2vkxZGLTpj7YQLdTMEb1x8BLlpe
ATzxVbR4YSJHZbqZkv2ZmJ6pIbpn6pEiBqzMhXdi9yD/kS2Fm1Ir2IMCx4j+NeaD7/12QApR31BF
OhgjEPqKILthZ3tejtR1ljK/9ZV9A2vS8ORl9ZzJWtdsZ/ar2K9IhgRrqvQRbO5xnCfNfZwl5PuZ
JSUAu8IcwFT2anzQ4dwQv2fwiERZxTp2dmabRUhzjYHtMmN/DUl89t5vUTigxg+PoJR9Li3bv22e
W/RUIjeUqdk7/eCiHgj2/GfVS79sXLUZufZmZSNNAbbqsvQwVNd+v6K+EWWBk0dsVODFYeBhuutS
YTzXfr1t5jl3Lt7Kn7TcHdN4jWjM3fkDVgnt+UeufDDYnmerh/Se72KSMRBNbB24vFuIDHkMke2b
HwyU6Jy1q7rsIINm3bgNeuOof8BGpAVMm9KzrAsq7qzLwlAoiNpBdJWqSkZg5Lh27x8ElhpPflcd
rMDtbcCnwYjU1Nv4BMtohletUvaooI2Srk/DDgzUzEadRQIC8gQLpmvnTgfAxzTIXkTTDUH9QsO7
kky1nHqkBKLX4UFOMUiJF4lSPrgbYDOLlmDkyDL1o8IOs7d0CJKPNRjpb54rXs2sST8q0doMJ2H0
4B2QFtQY2bJiAQFERRwKvttlHnsTKbPBJg2zvijat5DNkXYqmIjPc15gQW/zotgBp609WL2oAAzz
LYg14m2NMh/3TH6kYKkf+VaTv03TZOJZUtTzBNpumfSIFMrbJMkDDOxlPdVm/YFGoi9b+0ham1gF
Oqfvd3Oa99i3/ubiGtMUPNvBcrRRqHhWhspnCLJ6L7jbHfs4AUtF5fpvDDX8b82AchpQaPUHkilF
N1dPhot5sJY1jpUDVCE/a9ESDj7wNVwUci7rC8lJZAGiFdRzNj8n8jI+EK/YDJw9+csw56XEQ2FY
TkkF8pRIlzpYUoPDsuVEhhu1K8zvfExjTVDuc5cOMvBDVQVpdTS6jApJGlZhibkpv5ARyEZH/Wbd
4C7prl1mLmB1+75uQzpuI7ZDFBhJj0ylO+AZtmhA6o1nMkGXaQWQr+3n2sIuxPcIaTREUfUnFB7F
Zxo164y9ckDYIQ8RCP4HEhZGvT71KofdKkcXMLAJ5r1O8xIOXnBxJFQeMuhnkE2vnZLVLohCIuSz
KTuny8MLeVHzAzmJ7nHJnkQ6LsnUkK4IuESgKF2xO9ZcwbtovlITIpv8dTxSn8XDu9QGB9Y1CJcX
bUhKa0rHE/C2sY1xj7BKL28eV7xNmLV/UPSoVMNzKBcnHZ08DGz6tQAeveKEu3vmQ7AXdpN+Wo0W
+W7NOF9o2JuA/a2m+c/UMdNPJAIaJdLgDGtrUVbrn6QE4U/yqbeQMEMxyCvljXu9W5AZb9K3AdWi
LUBAJmDAnd0SzyJquth672lZNvEUmB1I0SFZfzd5MG66uD62WQME2ns8HXQdHEnUnQHR2kduJ/nq
UNpO++KofHN767J8fc/1L7NkPANoHu8KemHIJpcNGCEALUZC8GDjXRO3SHIEr7wakcJFGhve+ndH
HaeR7yhSkGwTrNdxcY7Y2bsHU3LaGKkLVf5rxkEpB2pe+2KijOKStt96WsYAMbLnbAQvjzTRCu6N
YaWEpHlQ/08yHZXciimJ/6vQDEwCs5EiibgFCEeGfOg0i39yKm84N5NpHiq3fxnarr2BN+VG2Dh+
MC9v9xHAHNWIYHTSBM/pskKenJXNTXNWdbDADbp6k5WdQ5DMkWhTPtv29m8FKCK74pphZYwkMzzn
EhPgU63RnGmk38j0MmbO5CIVvUPK2rc3u37R35UkenD/17BmvJ7x/9QYznES9idnFagKkg2bUB+0
yoaGebL8taQlO9DIxBaDktOQzMiBhv+FLHHKDogqMvz7hWyMyVHH0Ve3XExPViADgeBpQe4OKEPC
soyB6+OwdC+kbDBt8CPhnMK/UiO8sTmFffVFi5DPaKV7FYG6WlXUKEhak1HstWxjPnPBhiNdB2nr
+84OsDdtAuK9yJCYo2BLCINEY5dscEoeoE60jXah3hTGT7XtN09kQaIHV5IR7En3AJWiXX5ocw9N
2oc74KOHil3b+Y3gW3x7wsSSutTUwJ7yRXajQdMG7YTqWc+7qe5oc75falSHaQ/qPYbJQFPZYJ2j
zR4t2AKegh+Fost17vqpkaR7fdgWz2KccOi6Jr+0KNbJTrazFoA/RGOlIt1bk5nsG2zoPIclW4Ds
GzRiBs0AHCt/+YVbSMUja+1HSi37Oasx9yLhJg6N43UUYPDCTGLX+E53mXlmeF9L0Ok2RbjeshTP
DuEO45fVxuEkDorjv4D6h5VI+VeZBX3kpmH5uV2D5tgDwBkZ9uZwSpZsBXaiUaKEB+BQB/D0lEC6
rizAHg3gGgcG7m9e4wAKDOnyYHRIuH9QY2kduznydJ0m31dFH78gTz5+oV5m5Ci2QgLbkWR907pg
32wxD6sbQApqQ6UZAXRV8fGFywBKRBEMnMcc1ZjCihkzRoqghDpOJg5g1gN/s7wPulAmAJa+b3l4
8sw+u4EqrQeFOYrVGBBHbkv29XEZSivIAqWFOHVaHCDgzljS6iXoaIkaa8ZURD5PUEYhZxY0Fxib
/lRgEvNKImxmrafC9N2dnl6kQLcp6x70t3IqQRY6BnnJGLm0oBEPaqABy6swW/ILrjhBe0iAy8eM
XSygmJCcUucoMY4abfu9mbbAirkAGBIKOMZwArYWWJ2PSN0YUe2cuSsqe5fgaBp2B7Aqd5mfSuCG
nOrWffLEyi7U9MsaLmps2i2yC4c+YABgzTIgKdyttD2pN5aqS3pSaUvqhfbcBlcttDu8V4CRlPin
xPKeyMVeHS/yOqD66rOfQNRiuOmxPtgCoBHSP0mjTo160RaHkiG9Qx0TTRV4rice7wEiiB0Nv4pf
dNPiKOE5Fz+TRNQ16n/Fgjx4a+iMEwl7DzRG0ZiDshLocXEUJ9XLGNcXT4I6UoODXG8zfJANJV6x
/9mEPEQ+ANlRR30IQ0Pnfs0pLvnZaH3l8K/hywSFRXxpwDIkd/zAJ+NcuLwhGlqYmdWR1lCP1GRI
Q2oy6ayHpEVSC5y14YOfOWEne3LNX7XFQyguTOwQ6rtx+99cG1twlKGrq6o8ZkWlQDaHqr5SRVf9
0nkny+/+pHxdJVP6niPJma8jGJOolmsAbAIognCe3BIwymSMHFt9TQqYoQZbDDMKP/ckdHL80o84
nwKLuKROzY3SZ0dfFpUqK/ICTp0fbexVvLETx8LCdHpugfsAROoKZWI4fSqbbnpJ5dkUDZllgjob
c8QDyUir7Wxz+Jj11gqW0G+u1BMVQE1GlqiQWkkx9AVH7iXIRGyqE5hAvdtUlHV45LkfgJFVnNYi
H7s9KnG8m+p6bbFGncjsA1s8u32ZJcCaCfLrOBUL8jPwrIrYAFpq8qGQPBtQgi6mj5uvbsxXFhz0
l7z5TW1Ubpj94q0rspc6vNd29KWrIA8/io2P+oE1LiCoWSLCPZdoKU5ZA3bFE/wvN/D8oxqSxvOK
5Ua9WMKs0LBMKrzMmhJEJHcZmfAKyy8VMckAJdNlv5IFA57uiDpyXEl7dAPqrIbYXIwKrzOzPpsS
QSfFU2fIjeGifif0OwAcNkojc2h6JKFdNj8TIV1oXOB2DimItmPwNqKQ0RySHXJhspMQcb/DGTDG
Bo4TzsA8Avs4ja2MM3mC/3FmYZ/sJjaPL3Xs7hPbzj/YvM8/zEmaf+A5/qSWvc0ZHxOgQZongKGb
z6QjUzOYf44XM74oi3EyBd7ZpniiGNQgqR0HvmG/HNW1ONYQB45kCXUxA9/ES5yGkdVaYIhCrQN2
Tn2OdLkEXIRS5g89FHJIPZK1HTY+hC2uD2akNKXXUDrLaS7M3/81BimKeY2jzDRf3Lwa8TkYyNyz
l6zZG8UCLsGHsSiLP4NsXG+L141v/do+WxLLdJWjhXNM7cAO2cdM6TyemrcCnyioK9l4Kkr8dx5D
/GBPfrDy8LXsGVLZEpAFGGKV5bzODQnjwRPmucB+jyXqNzVI8zFva5yXx3gGTzAoIXhkd639FFKW
CKChy5MNOJudQWPAdg+vlf3VzxZgVnse9j6n1PlcNQE/aDrcpVv+j7Mv625bV7r8K9+6z83VBCcQ
vfrrB1GDJUuybCexkxeuTIfzPOPX90bRMXV0c3J79QtCFAqQYkkkULVrb9Qgjf0DmWwjco4pApvU
I13d3Bitrdm1OEsoXV1qHNvmuCM4QBAYDJuOKS23HXB1l1ZBpqJBb7HHRpdsAEYFl6znz1k44IGv
7GTqLGg+Bg77QK6zSQ0WwCt4ptbjsdiIxF1J1/YfEo8c+nEML5oWpac4qjetaRQH3pUnvcT31hTp
dePHQb3tQQq7uhlgyo8JEPRG4PLaLKM0QF3I37yYpuHf0cLuyNur1VvrVNu6fro1qzcD6ZeT6UDC
MUXx+ZREHJrMLX8ES9K2R+3vmXp6JuWDD11bsNK0sRf5AbKwnfaD/J3a5o8d64MdDnoqL4LpNNC2
EIUtk6Hb5gj9x/hpQzlpSvX4QFOgl4Bzg8PtjR/3eH5aZmUfqBndENyvUtrgn8UV2erS/Qsor3Fj
LG6oUwJ3u/JbptHVzdybLrksyyxz/3EpV09dnOGzBOS4ogLVIpXYLM0w9B5EE7p9lBSon6YBkduW
uKOyHAeRzWJFVosuiwZgbKPLPwUD8Mp5E6GYSRVvz9XadElNjRBj7CO/RVXcZMIRsTjhgF+tO1Sh
rCoUH4lpZwYoXMbTK6o+824EE5QOHuJG6uVnkZU/wQjDLhJ3ysuQ+X+Rmem2sw66wdnbhZl+7jfC
1bM90CzATkBUZl3UuZJpscwXENOf7F4mT6Ka2JPZFvetX5kvSVJHkFgFzazNi+qjgCiidFJ2nFJX
P6KiUp+vyMYTY7jXxfdlzPDraiMEY5BoavKLUb4AFg29HYVV9CUaw7SbzShxOyMbNTjf/DTlYO9K
kHHtw6mHyoUV4NSJBgUkkIdZ+mM+zC7QJcJA8u74G5fFRFcxi8JTHfZvK9NKA8rMZQkSExAstKrp
FJeCTawL1J8vnaH+q66VvCRV8nZKnoM8lzlky5GrVJrPl3luAOJpQEqKjWnU4H2VFnYrjUB5g4Ff
DDjeJ6c8JwJ8BWBgJhem/BzkXzY4KRobTWEWQZaRsee8avV+kxUH2rCDFmZEUFVmu6wdr/f6IYQG
d3LQx9W80b/a3tMlufdlvtLF+KiBoQLalOD+1biAPrEx7IgEmEwRqsa3ZSybNXVpoEmT7x0CX5up
mcJNbxbNtkty9gKOu4Mx1dn3dOiRXpPcfMzC2N//Zw+QzBSepTO5sxKL3VMjm9CYr/5s62T0jKR/
dTWV+dp3S3N10OFGb1VTfy+wwjH+k9H346ep960NtKTN+8BlP+cSWeHb0WGoVBWyAaJCnKWc49Kg
7Auf4TQhlDOiquAoG0idw3TjAebsa5s5RMDrBE2+60J9BN+INl4m0KHsmsB2Vq3q0gDkNvIL2Cmo
E2hV4QOBgaxqHor4DmzjH5AVfDbe2cR7u3AA9dBQ4/5uo6twsJD4MzQbNO6/qMfpqstbr4CU0wna
WSCG5pUAj2QaXXrqSj9cmTWA65EMi+MICuJjbrcFMgLhOlEmsgOGlKfrq0scs/hKhyjlWrQCQ+Qa
l4kG0iaH1VBr6AEEDEF02ClK7/lK3fqvumqgSv1wzRvLnZ2LWoLUkLztqoiBEvj7ErXqks3VDVDW
dmrJ3rEEhOjU5ZW1oqWWCXoGVo03kiLHB3cnxfbmuOM/0icvccKb0OISE9QKbKATza+83zkPteG5
XVq9NjEyE6JhLyK1nGFdRFG4zQJ/ALNQOd3fyFDUiUT1ag7JYtQM2WI198lTVqgE3yL3I6Gtq08H
w0l/iGzynwHAb+/0yWK7xg2zj71ffIqDOPuOuvof0ej/swNKDMA2nNq73O93vd2hBsdicXhsegNF
NuoqCNwE0KL3Phn1GnquCTe7zc3AGLUh6GHRkN9IK1K/T3C+AHJ41zdNd9eH7sEddMTmKiglzyn9
uU+J/Tl7T9l8rdJb06NLJAvAt0CXMzpgvlQZoFZXmIJ5Wt8C3zEw3ccW5X3CfNmxlt11mY/tT9D1
z+BDBC8HROkhKg/uyUb2EDlPrA0NOmNlPgjT3tFgEMI/Tyxo1+I7fyBbLhjfF41rInSCUQdbLqMM
N1dnaj/GSVw6QJwcccNlEL5xw49hvyVtAep0xZZ0B36N6IrD/VeHRhwJroU8guYiz1sULAHdh7bk
zARNOLIwgQCZCpU5UYFTitBxvO/7JtkU0vRXDDVAEIKDiC/IqflzL5EHs1E2s7IVPzd1J8UQ3k0h
8mxqlJr2/WoZID/RpSAV//MUWj+ywn2dFz0QnsH0GrsJArJ1cY6Qej03LoALoCnJrXs1AJJQpMwr
yF3OwwMOlfcpBhIoO+xKESQrDqbZezP9SWWuS9XrzBy0sA39crsiF6JBmkb8Q9RFcKBXq5ncK7F1
Ot2CNTo5nbRp/7v0kKbGKn6VdFomB8iPnXh8oJwTxAG/yzYGYariyVgoLfK43di6me0X08JyIVJD
lXQVUw/dm79NI1stbN3ThWmBGK4axlAxKtSPUtFEml35deiA8OWIc4eeEzTX3Vh2X9kkHahO4fvg
vTtXOSgqIThSL/NLI4ke/RRVXpGx7wXIlae2K74Y5s+w4+G3SUJt2ogqft8B8HLpdGCHC7MJvw1+
8DkE58KzhVj9XjxWdd8BmQXdsayN44uBgHGKO80zmTTJ/rKLBmIrytSiLGs7IFkAQCG6GsiUF3/y
iDrryr/RdH9r+0CFudBRuh+qqdnwMXgZel4fm4TpT5I3+THKktfCFlPmdWZpez5AKTsWhOwpBP/C
E3ISNDZYEWijVKU9zaQGlOgvpiNGr3CrO66qnyAkze7paunqU4CqQYvZm5uBpbs4D1FaHEIoOBES
HHGQCZnSD7HBIYzxq1fn5VgAeqJ+FkHpEZcmQToWXEccWCvHBLn2gihZ3ILaXPVNqiuxgQkiD2Dw
llI89KoxQKQA6mPt4CjaBLKPiP/e+4Z2T6bFXgW6Dw22bliTTUyOvpMQCh0fE10YB9SL8U3EUv3g
go/tMhq+tWqlk333nXBX60VzcjvcsmeZBegct2vfgQosiSWQlsLvpBVodHGZcia9NgF6bGEFCogG
iPqthU8awXVFu2RofN01BvR13+VKF1agxTYzBy19N3be5i0EQXQFjlyFI+z1vV3b8SUQ7VbGev+M
0Hj/LEHHpJiZ/f2obI4LxLmdOHI1jypbNLY7C0KyD2TKDADdsR8aN9RN29rGbbgu79oQAerG15+o
6UXdbqEZN6zbsNAzL2fVuUSF46kvKvbUWSYYpq06uppRCSPzGBit7mgBHKTCR7XmZEvmNa7+OXAH
Y81DU7uP/CG52GPmrAaUSXzT/BDpOqv5pGUxNgyyjO5ASc8+xkV7IQfIAMpVqFfWJbdEd9+kMtjk
uht+a1Boq1agpacxEuux6ST+Tt+0NIou870lEF//sReJr1XaRpepC3GPwjxmtt9csDVsmxJqmqBw
LRCJUpsi6lPjTP7oHkGqcpaZbe7IVnUtQTjrTeNb+Us6fCCN78AM5SF0zAjkKmJ65ZynXpfz5jhC
Uf7Fcq+8ItuFVxdNr0aI6rDFqy0/khmo2+lQWmE8e8k8efPKBNSLuJ5tRyZ7SCBHKFevxvDZN0zj
XHbTQedBGq4rxWyPoycdQudja69n007v0q/LEfX2oEsuMiiuXOjsCjFt7O+04BgqwQvkZxDDSB+o
Uyr1C1ZCqBUpVvDTKYdlQC8bVJkh1rFLeMr4yo+rVYyyx6kAdIb1mwUbfAP/lajjRYn7+PkGQkwT
ElRp4qViFK9Rn2eZACHlGIBdGozGq5u1rtw1GXoIsjkHmresjURMvkYxHLajaTms7KCLLiATc5G+
7ipvcqz4K+SOXhqZlc9+BpWtnDkMcAbYk6nYxb1rf3IBtbgzwMmzTaGM/VV2nit7/QuY9+xtq/Py
DjJE5guiJGsahyJgtNEQJD70eZ18GNz2idazggzksX2WnfLaci7aoGG/o17I0BvUOAd2dEHx7CHP
epA8SSSu7bKcXrO2cTZgHI3uhJXIV17p94b0y+eqtcYH1EUjvx2ab25TPUR31P27m57aj1adrbEH
2CIoaX/oxrA8I2DQzRr2kY/8aTDkwZ6+ohbcICvKAMLti7UVmdqzk9efwlzaX0sOcWVhpebD0AzZ
aRK4ldKAHaZ3bd3GL24lxS4Dp/luAtHsSzBaG3KIyyhBDWQpjyBWaS5WgQTyNCX2V6B8v0YosH42
zLg5NA7S6WR3UIoIcM7XINOcTWmXfN9alfZsj+0nH4n2MMfTfIQS3VNrydErXcDSo3eB+ylJ7vUB
GghkavOwO5e4IcWxAR2NvEYyvMfn6yWQP06QuMcCGQSMrxZAlOz/ZQFa3m/b5hxZ6bZRHNRRi311
5k73QKUXp06ZyE5dauIK5aAtHwtvsdHV4jfJtD6OOrR767Xr+8Nh2WRCap0Xa9pvUvPuwklb1SG1
1WV3+u6DON54KKzwryBxELZ934jTljwiTR/ak9MenIaXLl3NPssOPkj9yOv5GK4XR5pnOT5kt+b8
j6GB0oDnqBcO3KbahKqixlIVNbG6stUA16A4RQNko9FlYFAFNmRbBgDieJsRRFxBPeMEp7LGKgD8
owIhw0y4F0Pu8JBotXupmwTVrSqmZIyI8Awae02KUGx+5xE69a5EIeyrqTmoYI60eu37lrGDBsx+
aBIJkeHe19aJG/JNCB7NDHvicp1xN7zUVcKe+iKP9lNTATdC3oBCVsDydMUh6Cz9KdDi8azWCqYc
eawyb7auCtYu4dw5phsb5paNiFz776M8bMFotDhOdn52OuDdyORaQ+zlIwKijoUUfaTESunKwpen
RcZoMUO4AYiOJsumdYfdtjeigkgiW/JrGmaggg45JiVpCklllNPSYD/WbzNqNULDNOBk8vXt+IB9
O1vj87DOxJAEzI25Dm0tWeN4/Is2iSiRkH2pI3AIk9vMqZQoZ9dO0jUZr2bAebL9dHZmQxSf3wqi
s2rfNka3wwkcG7dYXtzMEn+1w1fuBrYCGfcbVFuPP8D29NV2mfZao/DZy9oh+BBgmwd5cUc+2GmE
Q0RX2qj3TpqDDimHO2mUKIPIanfTJ0W/tasMydOEQT5EaYiAyMrdl5q/WUxkp2a0+NiurvptL/EQ
zU6LiZiXaW6ooywMiLcRJeVA2QepHp3xztOPnZZALcoeXkctbvbcqp11N9bDqw62Z9BAx/KkQ3fo
ozsi1arcMm5DhSh2IROhZeNr4QqUIGpWjfgdKt32vlP4XgHWhVNcACSrR7jZdQ0DKxWwv26aJ3tf
r1HWQS7UaHGA4H+VmF7jNFa/o3ng11Q3d0dfh4NxLizxqQpxv3c7PDUNVcucStxbqctUpfPSpdFC
OfvKWVfON3NpNEySNThbkMktOegf5jYE6uXX9eAU79cZ1Dsc3QAWRnTsnhpThX6X7mK7nkfW98nz
a/zbODnFNY48U5jch3lgntjYI36oB+FOMBCgYFcEIzWuosBNAY5s2WxYrAS5SEqImqRI3kPK9zcz
24Ej9olKczwsfy1JkI4Mh+8J6HrIttugPKOXWVxQTRxtAgtlP4PtFx4Hex6yClDuSMuwf4hVM3TI
5osAHMY0QA0qfvqHPAGLeFi63d3NjGiKX2M89vc3EwKkxt0cB+NlDbrShnrrR9NwpF4TI7G5iniy
chASOC++ucGAEAICp40Ua75qECMDRS/2s3OXbH6aKZ5eZaThK29s4FoOOfp3taxAFzkEJJE7JPEs
GugM8dz1YX0kE6qv47WIAvDT1A7fmBaSSSDlKU7Ii+BmSpdLwzp9x1KtOCwmuuLqHjzbYv16FRoQ
ajTJ7yLEcJ6E3+O3r9XICKuDHc4v/T7LsJeBnCbEeITo1wzlnBc6++kI3m+ckEMdACKuzxYL8odM
in3Yd1CbvVlKL6t+3xeGWLUjfh5ZYji7rPHvgAEKnyGyGD5brYMwDvR6dpXlAO7fZNFDqrmzxxR8
RiWck4J7yvdB5FdCMwziNz54m3QH0PlC94/Uz1N8fp0I+g11DSikalsanrAJXiO0W3nUdfMQE7ma
uMzmxfjdsrT6boEkEphRGAY+vaQodniYApyStXq8GziqcqYi1Ga4YhNANasY0teoTfGs6FPTOuPM
Z51tkf0FQFlzR73FnvVjtMev4bPOGutsqMaHLuwpqHj2qeDdpwRJL8CAViNpYxau+bHGzuDVbzXp
GUY0PYI4Q+A/58v7LrYHaAXk2rbGzEeUGeO8OxXmaz42n8YwrNQ6fT06n6VmPFNIAXiEl8oa/C31
lmZRdiRbKXJnloi8calacTvfATq1A6UqHeUcJJ6G1Xzcq2NtldeAltDIcgREkI57PoRglAxH82BY
gEPaiIstymooTmVHSBPvMgOUFVqdubtZFmJCfXwAldY1KNb7D86UsFOcTa96EfmthydI6uQfSE0C
6A4wvhTlieYJaf5+md5VWlK1SPc8aYa7iIVyh9xT/dHoauiHJsgbaPFPlljO8+zg9HiMOAjx6Wa8
Y6L+TjrvnOAhJApPau/U0Mi7H5kagMPWMqttPA2qogohuRFbF1M1OZt+WiDg2Q/cNC9k97vCXZeR
1NaLbSrwyBQmPlkEDzR/pWe+fnFRx4xJA7dgsVp2tZBrg2dzxA4CytCG5JtWRuIwGLZ7oKv6N93F
hfxAQfk2Y5lWxM2qDk19v/jyoX5B3rba4jiuA2z795dY/OgVly5d3bwLmnvjN0IAbmX2deE5imCx
bZDFynLX2VqqC920YW5olGyLCz4z8N3UihFwcYwm8GXSCjSlaWWzxwcLMZLRlXeTVk57vbaBLxFt
v2mEDiE7C7sY00zDbzw27joeQLrWEsDbucz+Dulk6DaN3PxY4Z2uRSq0M60E6tBpn/YxpCpE3m8M
gN/OIkyzO7rzO76IAf6WH+nOT01hTeXWLvx6PSsocgVlhkw5IGl2OCTeGJorU4uKC3mbTZ4sC7AY
dGsaeIZtDQRXTgv5O/ynw3waTmui16DmivAkKPkXo0v5OdEC9gTp9q4yw2dqShwDN3ZsGZsYcKZn
7EGbhzL/WuSpg90o9j3r1ger/NyfbJCyj6BrOkA3FOPgTlxNieM/uFGkPU4c78JtJer+K/8x7gz/
0S2gvZubyMpQlwaEzOQ6bWyxoVlWzeMH1EjqgOQh7xoefcHTexyHj2ZhNw/N2L01hWunG5El26Ar
2JFX7rTuRex+HYfHZqiy7wJE73jHeXcWlg8ZBgPvPQuBDWQ8rbYjd3GbdwQOqD6vHW+Br4FeDLlk
wqRRkwOYIeRU7ys5mG8D0LbNZiScMUxsi4/jk14Z2EcY/B71Hgrolbb83sGb6ve5A1Zq6lvQHllP
HWu8ogESue9R1sn9L6WZIOYhFY6QZProqobM6h48ZqcgjX9AWLn+WPV+vdXk5CJcXoJLb6jStcOD
4Uue9lst9p0fytW2nGp2jfpCAiMW2wdktvrzEIOTwAHx60s56slOJFO+TaVhvkiBCIqURXyiUXya
WS6cT8ukRLeLi5RliEJkRbgH3jlRrjqj7e8RBzpmYNQEYv/d1iq6vrl/7T9fj2AwuA8zaOKZbm0f
B/zGvCiW2fcq+cgn1/hqSGzZiygfj0PMxnMKTiyvAk39Vk9C0BWrnJBQlOZ2X+BNUN9X2SK6grwo
BMBHNnrLgEsZpaVPV7dLlFUwbZmsvuOvEqIoHTQ6S0M2oUhwgyZ113gGv43SQKxHj2HfhnfMjSek
/TsbSR0wkhy7qYTkVAXUAdmwb3oboCtJ3nRZTHiqZHYCxfE+AlFYlSN/qZTjkSOpHxUSdbZZSl9+
sWFrHO9b5iCdtfjQcOFm2tnOA6Ca/PEZnE3Tthx8JDaTJD5plVtBsUmLPsVO/LNWNSea8aG3tOZH
iRq0FbBY0zMEeaatMeb5fZIgrwxs/0dDG5rThMTf8tbSMJ9NyzsjU+m4e4Ft2/lf//U//8///j7+
r+BncSnSKSjy/8q77IKPt23++19Md//1X+Vs3//4738ByghdHktwF/+akAC31Pj3r09RHij3/xGm
dZ3nbWGeMyBfd0S1Q7Q6zEy3OkON42Ii5p2lO7PvRNBpwb18y5M2mgl5yOOG7KcXAgSvzDKA7vOT
o+2A5yBCZtHD4zQ5IsaMj5kuIeKQABcGH+pSA6mLxOsS/TGaLMsrkK/8Co1yD39+58cE/aBVVmrl
Bw05qK3e2OnByKb2wbQS3BMM0L+R9I9mI7qPs15wNyvqUR8ny+Aupezl0p8V+LCT8VeBE4V3JI43
+Rsp1vPzLw6SeFtqug7NiBKAROrXqj85mT2sAZbWjglubii6fMxd13iMQkih1xN/oJ6ZReND33Ye
D5Aw8HpQut2jbPzD4m8OiX0HnUWUfJNL1oTZNnP8Yk0LUAONoXhtjGOzbd5fR4eg+coIebCfl45y
6wkkZ+mRltaZFZ0HEYGhSoTPlF/oq+KcYid7ol5c6gxqP0hdcH8ovD9/07j+b180oEtd4AUcYXFm
mM7fv2h1agdTEgh51rkR3JOOklOPZTiLL83qSgWq+6II4ZV5GMoz92DSzbu5H/asCNd/99Fl6Tdb
1GTi7kYUhjoer/t2aoOVPxnZhRgNaSBpx++gDjP3SBdArmmK2GbCl2qrBassnvi3XD3IjNYqTyGk
60+CmXgvAF4C3mhvZ45vO+yis1PtixElWbvABDNd0LjWugV7+NYErxGqvapY8yjbBFZQQNIptVRb
KRRFp+zBSZFmmXvgE5a7OkirI4RDq3NrACxIhzl1eivMvPIgMtrOx7d3D31iWeGlYYNRK3obDewv
f/6o8NO//awg8IObgQnAhwDzKFfjVzeFvtfGIrPc8QxYpu+N0j1yYWjPRtW4R+lapVf2AfuMQ6i5
Quluee7MpHxyDO0j2f1QizeyMOUeUULjNdQO1tCxzyjpG+6myPA35OXg+OlUKd8EXdPeWWnZPOTA
nWxUotWjbixk8xCqpkvM64ESlXmnTiKDXLPYi9UT14fy3SYPyuBuikvzZYjASygAtskbp/yod+Bq
VF5TPWrQisEkv5OvLGhalAYngE/puO+sNbMWHm15C+EiAhuKbN0w9+gzffjcdZrvNXwwHyK3DvdQ
nMOfH6fZC2MVascqKb8UYbQv1c2/yO2jNeWbWAsxPrjNk3DCZFW4LTtQl4nJehizHoFR4NG92s2C
HYpZfEg6ldpeizki5pHxOpV+/E1dgI83+RbhYlAWdUGW96Fcl4sPhnYsT6t7Oi0uDZ0bEYngayj3
FB4NmLjVbP/87bG4dfvtMR0HCAXIKJgGnir0yLn69kxGwpMgtOOzBsSdVzmudbKNCT8pAe3l1mQ/
RlWQRCYaJDt181jP7s1Q39zYqUtNOPTtmneFNq/7O7+WJftRR0VJoV55mUqvMI0QCeIJe7mx03vg
udsf4jLY2V3sHkzV6BlyY6j8cfhh1EZc0tB8SVbq0xU4JtzDYrv1oeWWYbpCseFdgOreu3QIn/Fz
MrZvr/ePS129iWWtm6VvX5kc6d3Nq5P78r4zEMxm6rUX+5Xf8irLMott1KKPTt82Wx8f3UEkCQTh
6JKaGNpJBxzv9MNio6sbG7LrIxgV1BLUXPVpibnPqwgMTS3CUL9b43c2ehmAAbFLvxkOQVK3qrQ6
3zIBfAMr/J/A3CEdKeSnNq3BR2GVw8kZJT8AjglNP65Fz0gDgCcRiIHvSjolbS3/JyvZV/Cmyk+O
O/yapDYpVTn227bkJ+zhU3CRsjT3eN5I1L8gYKflWnhOBvvE6H4+qdGiS95Gs76MaBSZ4vCZJsgu
vJ5PHhHm60jIbQc3ibYjYBVHbpipV/Sgzq4jPMVHI4H8FuuMD11nAnJUVp+xP4x2iYma7WHi5Wcj
d+6ckbEPNH1ygW2wldsyXeD/TNORxQohsoxz3Qy0Y5ou1hAVx//1HWM3Y+5oxGXGtuJ5t+6tIn3V
m/7MG8P5gUTrI9OS4cUCMc9myK0WnNK5e8xMM9xkjZG+irFdXKsYkhVt6H50q9I6i4aDkKcF76fq
pdw3QbQkESx0JqZ7AMVXG/KjEWpQPoaadMy4sUtojXv6VMuNMQCLr01BO2e5lszZkuAaHBs70gyb
EpUkm/Nn5NebQOJ1fvw2l2bcJMfUXDxhIMChhTuSCkwyDYWTdNkjvdaumB1smjaKD2QrSoHSNxoo
udT2eG440GaRogTwRlUUV3bFDnRlqy5dLQOdqj/uqf6YLsnborJhckIpNSqIl5ldlZarSTQAWAvZ
b3nWfrfVrqtiw1sj+wiqStTXEeOrV50Sv1zGxyIFsiEDPiZXFRTUNKo0oqZ6C+qPgKytDF93NomC
ryyOqCDU9gEC7/P/mP7zkYvNjYMbx6yVmKk/yPxHY/HbCP2lgEdhXtwqVFjfFfd5m741lS/ALL30
aXgyFFiVjNSHuIuxwUYwWs0j/z9rzKs5Tb2NNd1MTm5Wpggbg4hWE0JcECsdDgz7083EAOYAUmNH
AGryqPBbuRgu6HjIQweB5qqs82wNZIB9BOXqfhB9t6ceNULZly6KCbtDFdTAuaJSsLSCAvUh+riZ
zK6qVsR14kTddD/36TKs7Lzc0iU1GfLcelWYW5DHdsWebLQaXUV+qSDjanUb5L4IszrtMW9wKI8b
YGUeaWR5HZqDMHUNgN+gxV49sGJPMMsJFAL7ikNDnFCaZBu2je3rz3Rt6zjdkburCM5RA3XtHjR9
4zl+WnqgjRaOser6/odkJl4J+/UdlShGEvRj1GUK6Ww2VrZp1ahUXRo14rTYUQXjlPkZuMmNP8xd
nGmuaxuHIkjdVY0y3/tEfc8sROShHo0sPip+lFUvZY7UGOoQPeqnqK5EPZcaoiY2sn4zBDaShMqT
bEMeBcmW+rTo4j1P8Yd+/eetGdPZ7dbMclEFaBgOdBuZMB21dbvamnE91ByEJYwT4Ftxu3c/6/Gr
yStvQZfegFIXsOk/uiA3rO3VIqGBX23rQzvY7x8QWypOvZ62qH92xTERw2PWje0TmTqjLDZ213Qb
6tLAbybl/vRIDtQ0ahJXk5aF3icNVl+tsGFP52NfaYF9rkjdb3T+y6AkAdp0GYYr3IerPRmZgZt+
PPY9iuMyVws2/ybjgaeNwP3yMJCoB8Hhc0LC06UBXbUtt+ISD7Qc+brE/WGVHDuCYnopAtAoGOAE
eTRB8r1Ngi44NuAkhD5ma+1iadoPPc7uALEy52MwTjVScIP7rXNALo0gcgCEvbsSw07ghHGPMkEI
tC65yDROxNpqcEIMCzsYV0uCcu63BnK+amIE8e0/f4HEvx0MLdexHFd3dMZR+2LcRItiv2gr/HT7
UyBA+hOYqPBdVbJCzWuReqYZoKtVGVSouZuD9gsVJ2D6LiGklmbWmozUaPhl6ggvSX8N4dbG8wtm
brhtSmySwOO3ogRW3IFDucul9KgL2VdghlRD3ssA/gjtA7ksA+RHM5alQiXdpZd2/sVvCiQ9UYny
PEQa5JXdCEJjjoMCKhRleb5uo/4sewUjQnlnI23nNSr82r1LptAV2VBnkuwcrXgmKZXF/jvfK5fU
N7b90MtVPE2RNzWZfiwdy/3UmD8dhftLoU16yDkydu3Ex1fyqsNBP6IQR3yy85+W8qomQOYCGwk5
8sJRTNGaYi3ywlpkXrxoEq3FwLV1/PM3g1n27a0FqWKHmYxb3IUePbuJGRggjOxCYXUnSzauJxWz
NjVhzCAp6IAjZ7HRVTaNHihY4nM4+pCZID+Gp9yVH05g2YXXEwJSTXzu3CjYD53VrIoyzZ7xW6c0
O6XPXZykvciInR3ZgM3Xj7yPv8yZd+nUL1ptakfybRkoeFJ8/GvyrfOqes6Ps+cQBsLr6tqc1+mw
xTs2cfvZTQCg9KYoe3U5WKNpHb0z5K4yWg0sN7xeF5PV7BvQpQPYzMR+4lryCXGWXVEZ05ehC6/t
JcqjyC7K/Nqu/GM9kV/8dPqs2c1za1tnlJ63TziH+heXFS8RwkWvTsOLnWIf3KasrV7NwDq9gaJi
0wJsLPhRgLThRLgb1ZNB4J8IlPM+ZsvW+PjeI0jOe+99HigEr1ahNd/ngW3BP1EvD+L5FbIEwM4g
AIhVLfVPk1O4/+nt0Zt9fwvk+f72pNt4Y96hICzltpKdN0oOwVhXe9D6IYMSs10+BzhVIXTXls+5
7rzZltHlivy0vjH/w29B3IY6VVDdtTlnuFUi/GHf/BS6AeD8IBvSU8lRMcbaHtt8ykDNaSlQl+0M
q5UQQviVnzJFhSy5PR41WSMDgeoTD6RZzgdNC5ITflk/g9i2P1iT6z+2zrjmLHU+CNWgrBuaHFP2
RA6CV99j3alOc29E0XnftcWeXJH6BKYxZMGWusxIpo1hDZ/BU5KuwGZoPnZ5Zz7WTZPtxlADrFbZ
qGnDSqyTmnebxaZ1fuJNIec727bf/ADx/WF0wj50JkegGZDWXeoH5ZlmZU2ePRbYBqlXIQsicdUJ
oM37ZQWzT4PD8o4S2w4BUQjyg9RRClo0jX1Bqd2gYqUxouG5/Dp1wO81fvoi4ii6q/uo2FWlbrym
vu6RA1SyjfVoo+pgRKjlyXTxtaEBWpK7nqaFCESvcj/l+/9wVzRv74oGMxxdNyzTsizUBujqq3K1
4ar6KBghwqQdQxts6ksRiY0sn41czyxY/X8Zu7ImOXFm+4uIEAiBeKX2qq6q3rcXwh7PsO87v/4e
JT2m3TOf574QSEqp2+4qkDLPsvQvZJIvfbDnbtZS+qCwgMXmBqk/fZJzXcg8QQ5zAuaY4zy6DJBm
rJHCEoHmLgMcIBzdpRERJg1ooPVtQ8jlnAH5FEfAStXq1gS6deuY/ujSsIYkY7yjW9hNHzzD94/4
3bojc7AfSHOteC2gAbXKQ5Ft87a75Hh0//BF9eVGDQ1RUf+YpubL0ICeSQ39EoOaSOJyMZT7amM5
ZXEluVZJO4dyTT1zg/qrjY5t+vWXHiDWIrdmCriQO80qU9T3VGld0SWbLP0mgtJRQ2pWyMtCmSS2
je9lrtn7T3Fqmg2Q86bTg3Y1SaCR9arSN30IEhQfD4uOTVgUbeOSPBLp2iwXxe6c+mLbKbyAV1TB
g+jhp4ftHWCuqgXHir2HPA++ya0FOiqcmZMEVoY9MPyVS7d0yVQn3Uk5QfQiaq3N14FufPj9B9zi
X976hm7jAScsMNd0zsXXSoFVT1DzswEGyPwcGSIQ2p/63HwtIsOqV/dwoUoeQ2giPbaZDi6tiMSp
4W36GEcF0I5RKaB3gibT4EgBDGYKwJMFYkXrKEXMBkmFKGEO4CBxuaMiDl1gyx7fBGV0on08lXmo
nxX5AUSGeLhjSeTtRNhqTaGkdDaB9mNo8FjC0++bLyKUd4E+BnHxZ5NGcWD/1vwsEsd/R8z1YIqA
CvFdiDPfXIeBLpAOdCZKSlS5kTzTb3oneRko59fxVofrWPcxGjWDftNitHRAufn9XwGZ9X/8GRx8
px1D1x0d+sf/KK5ZXEhs+ZEp6WJzAg0RyuTTyo+7OoAuIivB0PHF8Ec5suhS4Uj9YCTpBlqtsPUB
BOlBKwKOo1jbofpSYusS6tMmd3x5H2XgzA+ZzWFRUMv7uNC6mxibKchfdtlqcsoIboiOsafgjEF2
EEo/+y4uh2xVdWO6LjLf204es++LhIstoNo2+zaFGbszp67ZQgCv3U+hh90sxDNq1C/fg6BokIoe
kBmv+vEVXDI3wRlt7l/iE+R4lv5f42mdrI1/9BIGGsRnZfAa3pnIDK0EcVmXNg1nKRT7RGd48PEd
ihs/wkWMGQylJguXSOsPeZ7sqIsGlzAjwUMTiG/EGSHI27KV8SnvBQOaERcOMs2lzdljUeXdoU+i
YicyjmOq70+N6ySsvpF0OzRJtGvH6tvchMfTXT6V/nZMIO3vasgoHLPJYUccF3BnOuik9qfbT6Hz
7aeAeZpaYFlqnkojQd3C4KUEarIo9VMYtm/dGPBtEzXQcTJGDVcaARhSP31qz+FqDt1VHDINPR5c
m7lJ0+dFYFAKWa7C/f1H3/r6goWinSkkyhM2tlwmM768YAFt6HSRgO9QDVkwATEJDh5c0wq4/Orm
U/TzLh+Dj77l7n/G5aaJv03odXeZ94hzQ/I2peDkOWFnbOOpH99l+ZRbQ/Kmq+4Q5e6tFvDy3MUZ
FN1z34PPmsRpozCbZ7NjgGaBFOh1QXjUcUhYR4pJaFTyuwyFEZ8TVo5XMeHxufI9WF7aml+d/RQG
1Y7e8lsPGvSXDpoCqHTiRzt5ASFqiNPftiBqfRqgGfDi+pgxmpA0pRlAVaeu32FggurPPMODz/17
EkVYCuWN3/9NHEfV8j+DSiyD6w6TNvIEQrek9SVN0AjW9dzKx/OYAN1jwIgbebJQ5ie6jHFSwJEK
l6QBasil21FvN0MGPyUK0dK2OFnwePqY96k9R6vZFLk0a89rtqanBW6q9DdD1HU3uV3m12jQ8yvd
NTas+vLAS9ZfBiZo322DAidoGojVjoHuIGAIoCyO4kiv/r1UotYLRi88Rnx4WFanCAc+tzcZn7af
1lAzLRyeL226W8JpGZpT9dkqhXQ6HLJj/RRlw3ApizRE1SnHm8pKgdlSfYlRJ4aLU0sJADcgaamO
MlSejvzHIEK3ikwTpkvZA+s767UQQMjAnmS4HXrQLmpYAW503zuh3lvzdVXl71Hfg89t4Qm0+5cm
KizjHm6r2BkCeLLSRrhPBWmh7wbHYNhfWgxqmor1bTU9ROthsbhruQFBH3zSADq7zhFQDtF3bTEx
Nx08xNKEn7Mm2U67BnJkl2mWH+D8D5sYbDBsQCpo1LM1gYmgP40sGuGNqL0Mz1ClhLfWVsOprHWh
iTlBwBRyqJCYcfK1JF7cPEva5alAcfStTjtnZQDje7YNwLdQgarWXTgN31tjTVjlVgUwFQDHXu+g
R748EeITNpP2FkwNvBQHhexasKAzQHSC7ymA7KgYKyAtXT4FBj+HFxM36GRinchMQI+HadoqU/UO
3w9etGCCJQC1zAld6tJSYWgOARlzb/jJ1Rm4fZ9UWQiLGpAaxgwv5mFMys1Q9tNm7CN5TyHG9MLx
+nZDYe654OLBk6a2rnMQKEoo+TwEKHbe9EX9DgEtOIlmHUqfWdiuo9KykFkBYS9MIL4HSYbpOFjd
LXUFDnyF3CK1m6Pp6Hd49E2o49lQjYta536ZRXdjKyNoh8WPX/rbGp4ioP89fVoSYgMgezTymX5o
QQZaFR44hzbJXqlvXkT9XjAq6g4sNt9E4ENNqq4B0TH18lun2INLGJDEyUGa3nendPxdAuMCV6iK
Xq34bHBTAG9O8wA40qzVl36KoL44HLNV50DD0SZqHHUGim7X6bDIVHMp+NPoPNlqPuZRME0DVMpe
QWAvA1c4hIRCnX3nvoCZRNqypybohjXKOtq1H9phN3QRfIxznGEhLVbuIlRAbwd/qNdm4/nPpexh
/ZUV+vfEMvYQAQoDty0jN0567U8n469xHzqvYzZUKytOywuIkJBthMp07hnVoR35CylG02WhboxO
umUoE9xQf1d7UPatIDq20rKm2izMjXnYbKuD7YmXOW5ZT62Std3HKiLeFuWOatoMbyAwSG1vbtpC
OpcJ2F4aNKlMXlqfI6wq8y5+3B6Wurj2M4L6fl2jUrSYwih+CDiJIHcRn4D/RRoeaGcWczDvUjuZ
+wgGbXcD3OJh8OKa3Sghkql0K3tubMCYSY6aTPUbp0kgXjkPe0q4Ug2nA7SzEiiEMzs967Wyw45T
IzzxCPkfch9JK/h/RrV1Q3TW3IOTYa+FEbajoMLShQYiAyLmgY8C/dT3SIJ/sGL/7szpO2Bk0MhX
QqqzeupyjuyZ98LrEfzVRbn3b5FeZJmcTL6Eg6h2n+bNWqwjJupq4hwNaG/qwngOci9dGNw3MVQZ
yyB7bNXFLvWXIDKGM8f287ExkdTXWA/WDG+yx0pP0iPTG0hCqNgmaYP7sgkB8cQgTfh1uhaCShH6
gOcbfbLxIDq0b+UwvkItaZu0A3v0WlZf8BZoIMuFfl2FSRXWq2ZdiW3oxOwRjOpVypP+BtqbEBBg
2viKHECiVOWcfZDE84qRWrGwvI8VqZ9+MIVpKdBWCTRgkR7rHqMwUBTz4kXXhH+OkS1wTdsvXgzf
q3Z221kbatol71ZeBIwINWXsnKGaY9zRGnnqr6l7FBEUG9Qaxs81whzH30qz1mWSa+D7IPNAOYg2
h2IHXvpz19KPRBxf6R6o0tQ35yWGFPA1IZKXuTnBAL60eugvI/N4Lfgh9UR3ySqbwX7YHy4ynoyj
z1rkhzXLSq5jg88yyJ3DzqiBNFgneR+BrN35G+wr4MoStNDk62z/ShcDHOd9UWuJW6ZB7q1lOuJ/
0th3sv+IcOoUROsstr5B/c0/zE2aC2s1fQ1sEF6yKroL02BeNNLa/tDhIU9hSz81p+av2IxMYGTg
Y1mBu7GD8RK2Iz6MyA/gsj52oN5dPC3OL/OAE3XFqjMkitbAEH+yLhcAqXhtAcVDAhd/sTOfrctp
iCb+jKaWUZenSnry6Gw4FGE/0dfp6/nRi5dXfR3oW+tAQrkvrjM3nb7X1hquc9B2DcWTX+faumos
gN0BXR8DN6zNFgCage+lHrbnMVMVUQ3FSkpo8KjtVhao39uYKpiZXs8xS+IDwoPTDgkY2AkoDH2s
YPZfhPBz2Z8ghlQdFuV7umsAWVJ8jSPkcu/AIhsfc/AP76M2hnkXWl0rxsdeRGcvifsrdVmN4a/Y
UPnAmGDQAzp0g62ataHRKapQp2yyH4WIc8jdxN1b3Y3Yawvmn/K8dZ47ka8aMXZvUa45uwaV4y2F
RdK/wTPZf4ytNjmjMB7PYZpTh6uh6Qqc7jzrIc6gaZnhA1ww2z7GSdTe+6X+1I0MEk3gZt0zJKjO
NrNvEjx07jN10cqSbfJOhJulzzDqe8MX4oYiEgn2SAb/Y2A/T73BxNNgs+ZR6m/U6CAp+BCAMEAt
gb/JAzClUE0PrKcw0L174LrWc6Ssu3s8kfDN9qxHnALLGNoeITgIhRbiaCrzDCLnBpjedIaMGQq1
Ph5h18bWpuuYwiTDy7l8wqniaZF4yP0YbyMSG+ttqHZ7e5KDgCNBg02vXvIdgBGTCxXKW9Tcs+co
1yOUF4BRhRGxdi+aJnYJdxJ71i0HwPLZh5rbHFGMif9QNuX/O0L9FE/AFc+IWbEZQV1zofzMYNpd
w2aoayADFAz9VsSDD7YiXuJrFJDGTRcM0a0ZpKAmBjK6bQ9D3WhX6qVLnjl8wwxsuj8WUvFjBEfU
sIQ4u2rNcZEndhq0iN0W3558M0bWW9ImwZGWneOsKD/2uvUyRxRhwt2012AlATbux6/YVx3kRtUC
kBb5+BXntnbM21C7LssBt8A31cBQFKQJmtXscvVLGcngr/3OLnda3r3bOl5VBazLn1SLleWnVhxo
9aVODePJFMM8Vnsdf8rN+t/m/RyDalPuhpF2aIWNz1zTf4+cDmcA1YJhvb+XHrjf1BxE/pxKlIqq
cZN5SNSNSjWqq3Poq3tVsesUHXkUI75HjvboUC2zCqbvcZ1WN40ajPzkY8F5tDc3oWNioYL1qwyi
kDurwHMktsZZZXTRG5V1hI1zEd6QIin1lxxaDixnwYZESKlv6pLhpFn9LYUt/T+nJ54GEmJa9Fs5
9DGc6CftrZ+Mj7ul78tdMQX++wQFuXmGrOqrndanZipMeAGPxjO4OvCm0IZ7cFqRtRle7CoxntWr
/7YI2EOrYiAwxE8JND9cy4qycxLo9QbY7uo+N4YbSGibL7Cjsw9j4ONEqrSNtUkma90DTIuaaN1Y
0dDep1UHGi70uU0WFt6KOFED/uXek981gBYE0lvN7KmKZ/F+tCGqiRQV2CGsOVvqF+uZAyiWFdxb
ZqE9Re2OeqOgElAy0a7UqqHxfRNwcPupmbCO7Qs8kNfUbPxU3+A/P5+nZqJAhSMs2NEWldxrFg6Z
0NIxuAsCAzYUNUQeBgh5O2B3TwMEemCOSM2KD84lMJw/w9gZ9njmgXsFU5Nj50BWq6/q/srBt75G
oG/uCgbL6lb1LQMj/oQwHYea6dJHd0nZ12sdIqDrLwOS9dVqlE2ypYFllJudUmhGMoF+JA3QT0Pl
7rsTt+WB+kPLns7SmaaNGN88ALXw2bazG7qr4fDWuHTrtxgJHBRWXNNL45U+OSOUrtFJw3SJaJhu
u1QgMZd12pqzHHBSiGTXshR7avn9GEPTST27qc0H2zn5k++GaoBGE6in/QeQy7Cdrxk27uC0K5kQ
jnDAm/qSYbOlE5h9MYZnVuWDO6OoevhaYoOXbRfMVJNDcr9k/YUgUyPolsqp630JSP/HJECJrG2D
4jgMBPx07SUg7y4628iVoPIV/LH00N0S6kHZXroU5gR/2HWxigQ0qEYjuPqN7T8WElK00wBFALhb
B4+oVTHI5o8AD6jRyXS8B4A+1BB1QPwVqQ2tNo8UzmSd4JkW4Z+rwuG04VzKxjpTi2bBC/jcOVMC
FAfX3d6PfBgZ4CMv+sw7VlCif6rhYbrGATncN6oJK1Iwrk0I61GwDl/7Pc9GsaLmwIAyCK0BXEQV
XNRGeZ2y6HaOrYEfgUmliweI36/aBG8x1FDv6cdMevokNK+/UGin4zuL1358onWswHJrKLYAtjPB
gl5ppuCV6q/HX5s0ChyZMY9qlf05GJT0z81/m1vmUC+IO9iUewxbe9j/PPh9KU5OaFd3SIjVd6pL
pIE4xThV3FF/wYy5y2nqdVbE4DIZNtTeINvhXHsfpulS7c7j1rlO6hKEOWw4BvkXBSz9OKt1kCn3
0i0NzIv8nL8EBzXUNYaJtesZFioBs4n76J3kO6kLzLKjVlf5lYCicT0COJ2IZrvEAy7xTq2yivQ7
3oBUqPJwFvHWidlDHHWvA148gVwsGMIq+0ZBWaM72w5nn1WbB+lVtIX64OTjew2tQ/z3teMViorp
tUlC3c0UpqdBUnQeoBkhxO0/zYB3+wioWmohBxewHenuIr2BzZbzCIqL8dRknxp/j1BYqe0p7O85
Qx3eA2PgwF8HUPBR9PxFj8b8WMZIAJERDw4E+d7gtYjP0cRe6fVPOwOwgbeaxbwrtTLQjTZ0oSYN
qAjaAtAmAcwEHVkeFhypSXcg2ANRSJuGn8vRT4CM4MdyFBzig36VHp4bAt9kK+jwrQx0eWgbK1nh
zSEf7aiczikfvlGLdyk0JE02QbXX9g6hNoaPndYxbLAUgEc1zTgtrgE2F1nRAicYT+E54bAB4KjH
PGq+UazHNO13XamFj1MF34gI5FqXpvI4zW7GcVhDii4/+QEgQ2XRwwFFiwpqjp6BLIuWZenu9/UP
narev9Q/bMvWHVTFISljAG/7pSjFi6jQkb3AS9rXiiM3cHSRhfbD8bSt1ncQYIFm6tACd6h4zCCU
m1AbmDgYWzgQ/4HHwzdTc/x308TnC7Ut8VyzCJmGTBMPY6dN6ww4q7ui7PxtIev2Eg3eBPl+K8LL
u2wPfjn5R90xuxOcIaJ9NzATp8+s3Y6alt8CAOtveBU0K0CSgSzAdnNlV0P3IgFfBi7GKL6LxD9D
F3X03by9Z00RQmew9zelk8JdwQJ3g6stl+4p8p9dP6Hkna9jb8zvxqbLtmFZTGct1/R9MOg1ypU9
9FWmQd+ZfqRBEgiFCCPGrjtpuH+whDBO4Hg7ru5VxrM52OHe5o2GvRWaAwOwO24HAY9bNGF5D7os
kmYnajoOfzaL0rhSK5KtC7VR89GquvihCqItdfu8Ki4TuKfzD+hz/QiPUbP8LoQJ+RO3MaBpiJIz
6kxtDJkGBYprnUi4uTWVJwKh1T+bfYC0K5KMD56X3rVDOrwkQw8aSzuBxmKH8saANdEGiMz4FcWB
i6631g8kuO4Ae+hfPJwKNh2kX2+gYWHfWGGir7mCf/ZVvzPSMrsdY5bectBhQK8YYYltIQ8AFnB6
qznQWeXwSdlRk4J/xkW8bHdM80IYf0XDRstQzzMEnHuoaUJKAxwn4OCXUYLFS1ZBv0cL4xt67wSm
tuJ+ETxQq8U2dWlZk78u4KJzkjEzgc6MZ2ne2MTbDgdgCentPrsZam6thyHNvjH9/x0RFbIDMbZw
/m2NiE3mfyAluP4Vm2c5wCOgZMwtHSQMaavS5SdAFvNAktZKLFzxHqqSi7ACiS+EsR5vIhm1sxZD
bUCQYVZZoOFZgoEm6TpnGTQvoL1AbZqJE34LhaafYg0gkYerBvjwtcd9dpLqggPldKImMGAArdMt
ddJwDDzB2sosaH6pQIs7iKHbZeKXdZbJjqmV0DRJfFDVkc6ZQBJ3CWvbhhwY8zDu9tSEtmB2O8Qj
P6q4kuKsZMxuKa5HBnk/d1IMtHYeZ4xuCHj4SvbqiOCNfxFQdeB1tTJ0vzlDPRbIm7if+8cQ1Qbq
n3TR36l4Arzqjf65X8UDQfseYCO+t4pMP2vVoJ/pTskAnYN24wxj+qkbDrUTkqmh0x2CtLpQqK95
MDzk9i3gZXeDFQ42sIKNvKaolq5tKCCsqUmXoq3Tva+NJ/i7Z48oZU1rJKcSZMZ7NA3U+yLHc9yg
5Okjx2EPchFiZalYmgCM3xNSoNZ5mR6XMtlR/JgE2gGapR/T9QDJDwna1KGtOhhmtHDNgNjbOk3a
+sTACBhRHMcuKqxEAxEX84XCusHRRleLdW90OU6h2AhDeZ8m0+VTELap82LUR2stcbSqLI0X6teZ
XR8037xhXa4XULbW6tNy4VHRfGoKarKhRNLQWC9hdEexc4Ra5MtUCvn6MygmqH25EVkcuF1msMJd
JjbUrrUIvbQwDY1hgE0NrBRwem3v41hyUDpY55aStfe1usC+KF8xe4r31KSBvIV7RhPc0yTl5rAv
uPDcyfC7uQ8OJSZQD1N8oHhNQOle1POYLIEMj2x+4diNwn+mrr/FBj96wqx8VzKcFTOn/eEzIDBb
2Gc8+4YYQKcOu2tYOvl+wiZ4h19771s4kgCnpaDhufbOQAaf1NsgL7y/HMOTj2mVTtsMe1gcexDa
c6mtrNLy3qEas6EXh4QdSYOCadUX/AkKF+OFVfK1MzvjyYqhXI19xOsyNjjitWTSeNKMAhILf0f+
yzwVidcz+Gl1sPNtE8UcOxzPESRSQWaEzB71LQNCjVJTQuIZBocexLLARsNZTU1ufU1uyqqqNpqe
yi0wcfaxzMoetEvQaBmUXZ7rRv/W1IX3ZxsWbhCb5h8OFAZBFMnDB49b16zrnwIJtVB31FrsGNQl
0Hl9DAcUst2vtzQOwl19jGl8nlT6zTxzmf4phm5DSID8fqcnvr5NbGaalgFKjGPpNljvX/hU3WgJ
iCvJ+qaBPRw3ZHDM9DZ0Z40RaufT8He7TLGtLtT4iDrRHQmL8CQc9qDGupXB/ZkdLLXRvnSVDSfK
BNxhE77XkO13ypUW9g72jhposKvGFNvlZAShm8CNY03DKxocutSLQui8xf18lAJ0IL+FVigOStaZ
RxWqJ8pJ7IsSIswOxu2Y8mImFMlFI3EhGHmw8YNTXX2oI5Odfv9/+Y+Uho3sPIAHXLdsBpcT/cub
2YBKjg4hvvTmQ9dNj6H/NL/DpI+vXuak3hZqC450xwmqM7IbP95S9OpCfeVo9TbkNa4kuuTJwLuJ
8UJzSfrBN+J4OxY1smJKsKl2OHRjcAS8jE43Pf9zUgpxnlUfDPm+V5BQzwD5vNf8/FAoBSHqE7VW
zX2ihowQDfj8l7hWzV36msKoIAUWwDsNxGjZbG0b+UjHT++B7fQvWTlI18f/z1uaxcCQcSlRaW3K
+76cnqm/TROxRnYyO4o6zV+ctlj1rWe96bX6hyGnuaMmYxNOsSJ8cQJWHkNgwtY0Xf04lurJfRcH
wfzjKL5K4BJFPy71gL/9/R8WL5IvySqbWZC1dKQuOAgs/9AYirvSMm0Qy2+cqncnx1x9aO5ERngd
0CSFHvo6OP+jCx+81SzMQxFqDfoO0Ux8c6KriqBWXwIXjr/zCdvp/Agt8nhrAPH1Cjn3vYVz0B+c
wVvBkn55Fw0VIvJaaXplr1bA7qagrO/6IoTlghHs6YMD5jXDt3bCT4wKSL3DRgIGmmZ8oCZU1D5N
0v1on3NNc8GWb7aRpxDZv15qHVwklzphHp3uRdOf/y1u6StZdgY407TeUYTq3VB53USWyfdlNr1S
ayHg6zbccAI1iD3XKzwh8gt1LWE0c8Lg3O/xuwEgEVe2F7LbkFOrcLBadUF1jd+wgg/rEooY36d4
DqgBd14FVlldAhvEmd8FWF5ZHCbHWYegRrB0//tP1T8whjbXISckSGfENLn48rjIkL9pRqkHJxjv
oJ7m9mF3TNtYf25M25URax/tOJ8evMhYBwVnz/0IM1ajzL57Ucmem2pwAFbIoIOi5jgpWKDSjiuY
zSJ2LFNvjZ8Q7ecVBZjNTEwDLHcwVx08meex688fxzx7zQeYnS4g9TAfprUDHeXN0pc4hnWFOhv1
LLj1hBmfQ2mAQut+RZXerodIozBBQ8XXp4A1SmbC3bErWA3eLXAJVmm+NR2eYVGPfwsKc9QLlQnz
4nfIRffw4ngBlFvfTzp0nWk0+XWJwtbnJVp9oCV0tXBoso8laA6rbTYv4St0xPJbxLL6a2Kef1jw
UKDL3RrSAiiIgFILhCpwjAQvJxNG5gpztQwYQfwfiRipPgOf8zA23ssSaHju6JbBABX+9bBnlYFp
TcVUH5FvAg9EpVBbdeCHvg8O9yrfWv/aBB71Y1RkjH8Krivzu8MgBhQVZrZpGEu2vueIB0fzIPFv
xi+gcIsHyOSJByirnG3RQApSdcFm8yOeBmPAd89RE75Q62d8hm3GZV6wrHpYBI3Q686tVoc/gRfu
ichiJBrAWgN/b6Dlcq3Uhfp5ldXUT61eJMXF6cIVb2S2tXsjfignHGfiyABXCogNgJK9v9IRuiEM
titep8xn0th+MLRYbmKrQ2qitdkRBdp2l8IJQT0OIepijdEbT8f7DIaCf9XJe5BH6Z8DHsKu4HX0
nIA/u04cyHvB2s0/BJat3cLq4rUpNBsqA160ZSGzd3k32K8JGGlaNsSPfmRp//En518JKVIHA9W0
TWFYhvNPPHg89KY+ZahQyU4iDTRq51YHSyEJGrYZM6nBtxN9y8VrlcabGf5YuuhOQ8p/bYA4se7z
8bmHr9GfnePBdxeFf9cp6nUTWd6PsdLfPb8J3owBOxTgl82HKYTJWN3W8bXSpNh17ZCcgqaITmPA
UyT/AZnM/+NZiLTilw866Lac2fgActBvsXn68kGPBe+QEs2rkwnW4A2oGva+Bar10Pi5fxmkULtz
vXnUHGRyodETfWcwrSvLokVerIjWqJlpf2QpaENGDTyhwTW2Zm1dXjOrqPbjKCUMeezyDE6dCXRD
Oz0MeGK6YWogVTkhX0UrBS0OD3Dn/nPK0wBKPUI+j74o1hz/xbfM6O2d0UXdEck4A9y3MN1adSvu
vRjGYB4Ase/S1q8iFZBuM7TbTnrBX06Sfg8CJl5gM+ataIkQuvzVFd/EDvYOw7jLwXZeLZZjmlH+
pq9WrmQUTHFFmAJwK2B3Bpq/XJVVAETF0Ff3wCiKqTLuPDOu7i08yg8xg08qjQXDKC/JgCwY/pTF
c4BKByDSY/cN/wfXsgPuy9WdJ08PbXxORpTRa9n9gNrwN6/E5wTH6XAlUSe6QCs/WgVp+L5sHvO6
AwDBiN9pK0l7x1+7shjYsxxy/js/qFZ5yfBZ/PUu4jHojUNegvyj4+7T6AbnNmBhjKqv7+kYqVoQ
/P7UojE6VGb5tDFVJB0qf86r1RFTjdE8GivQ+v/N+7nKz3m0CqgMzsFp+bCpwnE82bo2nIqMJe7U
Fsbc54MMC3vVvy8UtzTpjvq6BILeyOvuexjslKAcYL08GRJIdXTGZo4byx+S2eOB2UN2b4N4tguD
oEYWAc1ucrL7GCqDq0BOzZ76GtWHr4DrGGlxS13IDxWn0Kz/oFbrR2ACMJ3toHCHdIgPOw2VuaKL
Qckquq1RYty1yBPjgKXyXMnEzoyGqd3qAeDqYx3CS0EluJY16M6PwY6DQFO4M0E7OyC1jnQisMBn
CySnEzTOxVFUwcwHzLvYHw9NW7BtMUK/IHY4XJrspjiMPIfQmC+Tc5sVD4EJ/4eES/9hiaC+VEUA
UPxA8XTBc+df14js/IKs11MrwvA75/XajgbzFfbfYttLU+yLSo+fCi+7o4AADmnuoCNpn0U2tAS1
JlzDYDf4XurNGjQ18zUNDQtnGqjHYPMBRqTfeluk3HLsItHUTT98SIG9kFUKCLrqwlPxI4IGqe/X
CFpjNEW+Bvi8ulTMegBmFOoaeogUYtRUtxHwNCtz4PI73LmQooDwr6zBNwZPp4D52vARW4yBuBma
dB8m1bAabezJzaTZa7mv/VmYJpCiXvnWOE2wHjIxXmtwUw6oApZ7wynglKcm9WpSA3IbfCCbewuA
Z/xh4vgx19IDyyzx2lmJt4vFEGwrJBkhnji9j5NmQ9vcKu6kZr5QN6hxGjCNsH6AsdTVSfpVwkv7
zog0667JhX0scvGjgvJgBPGKCnh9aIl6MpKHAAy0txhOKQbUv1JzOug60MkJzCneWGX8yJOC32pF
VyNf0CHjpcIgvy7WHNKPBzALQ0zOprh7+f1uXje/ZlIkRGkEvpuOLQxI03wVDfSEB59CQ49OjdNx
SDvovXKiCJINzM0giIKy1UYGg/zDir3YrczaeGYNCP++Hg+33AnAquNmffKmDhckMXbKiPu2MRPY
Bkwosxlp/WS2KBBCOT5bgWRSP9nd1J1Qf2ZurJqlDShuJfrIdTK/eWpYO1yw736hqTJrsttc+mea
qZlCu/MaBwxKTGxZIB+y/keDas66DgJ7XQw8B9MEl3byi1MX9kh8LW0jDcFrWtqaaG6YFfcVBC2C
Tl91SvWiDYf0trGMdAcmgOZS33Ix4urIm6hALQmxdPkUC9P1S5lob3DPctyoCkHxSRsj2AZx5Lmo
WrIR28pRW88WchAG56cSz1tyhSNZyMVigJp0mVBZOWkgly9dNOFLLIUJuKuuxZAwzfUqXd6OOj/X
uZ7fSOwdNJjFwSEJdAQJ7RTVtgAx2OC5MX7Msb1W25daDP+aFr+n6+eFfkZOfkuLzXNwOFz5Nh8v
DvOdWxqAynPosjDjAGXdmw34BIzQCT0yuI3V389uddSXgU2zFik0+z51tn0PSrClIXOg8AwK5wDo
/jx36aL+0lO23pFt/IdKLp1IPp9YJPZx2MBCFdhACfkfAk09GHE+b8boZKcpONAlkslIIac4pwYl
tFCz8L5VRPFcU3bPGaTjAmda/x9l57XkNg6t6ydiFXO4Vc7dUid7blgOY+ac+fTnA+SxPD5Tu/a+
YRELINWtAAJr/eFOesZOnSv+59+l+ecOCmalhv6r6lHRVvGA/WNhGUeWVZIgQ7nIUdPTBMSBryoH
efZoZkUljK5KUmyil5mm23huWVNen/BTgER+qbHIlq3HwbW7axaF2FWLUfIQQ1ld1jHl2ygzyDQP
il3ucjhHi6jHOSWpPAq4qdChq9tR33kJRM0SouZGcq2kD6o8exCsTFP9Z4jQ8Je9vx1EbAiN2//8
vok3548lueegkGST0dRci+Xon+9c0/gjPKO2OuQ261+LudRa+7Y6nBsBE2V3Eixks81Ahho1MsSG
Tdq8FdDQHGvlRQIXdFXDsF8gnhaei7ilUG9kRzevw7MMUYADwS3bdqbc1GR0r2Hpe9tJ7/N1bXXK
u65OKDpgJb+XTcVRk0ViTrDARW+Kz0npufVr1ZTzDT3tnR26CtlQFW5Lwcwom270TcXKb2eGdbqM
GwgSNlLRTwWwjMlpoEvUVv/Kj2wZhZ1ylQOCvmwwd6n6o+yEBowabtqOG9k7a4kGQytDVyJXFhAU
iw94ef6mpri/kaQJx7fzZRczmcte9g6HqEzrW5Dk5ouZO2vJpWA6wyxSJERwAzaOIQTJJXoVivmN
wuf3eChxuvAwRZskIb/+iNPavkl+kYGIyLr3EfmtOmNlt2kocMTvgW3oYKHy8DksBhZTkxF8LnK4
JBMguD3AxPCzAv1f77P4o+kj7VjWuraUl5M5CJdFVkcsyLr0DQzqBr9DsTFUgl0/+PxcBwAp5oAT
wqxk/q6LhhQFcbSo7/JkWpN8dqcyO9yx/kh+RovYduNFrXjlFnLKBKjAvKpYtt7UKdCflXb8S4ax
LOs3ZpTCCxM84z6zr0YURCxaGRV241+DuNjJzH4j79WF09Yn6cweS7CvmtRcKsJsPBR+5Hq7Mk2+
TLKBSna6Moe+3sqm0kz5GZjrW6LaeBSNnfJlGIz25Aur805T15aNqvY8xeyOhaxDVUbFxY61G0KH
/Pp9V1n1lGuviVCEUL1C7n/mvTfk0IWast9OA44nkTtdFEvJ0WuPRhMV3+Hdn63xWR4UbCGfi8Te
4avknu7DssgAIN+G0zod8T8qjMiKAhb/1bvDfneT+xhFYa9rfx7q6O/Ci5Mrxiq4isB9WZhj43w2
VZQlAxPGdmuk7YsbNc84CTqfI19DnKn2u302Rj1yzG/yNlFceFvFsMeNbAYG776nuW8tYLJj4pj4
YUww10ImygXJA08jE1x5m8HLv92bQVuGeE4iHVMs2qDV9loXwshLw4lHtKa9Gl3v7SLfn5d4qmqv
bhOqZ73wPsuWOXrtS1i+KTEjZYSf3QlHDP1JXmyZqbVI82o+3IdnVo2lXr80KbKuVSzjb6WgSmiQ
UGpU688ypNrBeMrV4pV0mIogdaIFa3mBZ1fYTTrmezBZ/YKsAa8S5NFTqc/UrFL0GmSHUwTG0wTd
90ltjN87dHGFomBG9ccVj45a3CoREg9NXK51rw67PUZQ2zBx3E1QxsWlKNT/7yz+1Tvaac+bXdjJ
eQJ2vWQJT47fb95hHuCwVenIISV1cCRnTwmMtCYfcKKxUyrD747yN2Ru/++QukDfJz+vMQoI+FTm
AhZxtYkfasM1lqtiGWY+rkna5Fs/Nf5h8EkPty7lHFj1zl5xaxsOGAarjTBNad0QwQR7/HiMMMvA
vqqR/+eI2pr7Nfj4H/WIL1GoD5h4WKbTbrqGpIijTS8g9rSnBNLLubNrnGE6S/3cBA0zT1cO54ld
0Yvhz89Kn6O37ufT2sZLZhcONL0VzjrjZ10x4r2rAeeVF7P5uqKTHrwMyvg8gMTYpI3RwTfy7JdA
4yOvHMv4bqdn+TalDUA11grWW+aFeIQNI3u4UG2PFKNW0zjtar497O/Igvbi0GBxhnGr9SxDXlcV
K2C4zVZmOgGhTcfJQQvDGrRvjufEaxP04OLOPy6M3WgLc7MRbrKqke5wyE3u7lRlH50NJAZ2loca
IEB9lKF+WYHc210wCrSucA7BzRJGkzGkm7adG/6eIZ7f4VoCfxAwKcW/aZisvkp10Nx40bvpZyOq
X/yhFs5oql59LZvBqHAsctL5PeqK8j3P4O9YnRGeYdYZH3WBhFxgvve5NV7sHqlPGXZQWkEEK8k2
gzGM/NUh3iIGU5xdTtMlyzV9Bc0tXsmmKWLyTB5ac3oeEs/bq2kkvHBEb+hm/qEOosM9VkNp21tw
hHeab2msftlLR6H+2lIreO2UIaNC4HUbtY0hXdkIBIoBDVbgKwd29KmALfPcw+kdx5insVJ1L0M2
dGt4amyUO3/caboTCXXH4QT5RMWrri2uVaNgZ4Av0jvywRnPeYzaZ0HQi5scczngX66ZxT+CVHlX
EO3+bKZxuszSgtXXNPqAplg0REk5sB5UlB0wlf5VbeC9DkpirWQvepE5jvNRspC9iVJ5t6AnsSUu
7cUhdIznPqDCgUbUgL8sWdyOaeucpNYx7evkNgl7YFOB2Fo1qAnI5r3DxeVcXiBj8qDP6GVRA7rI
1pjiQuhqQ7SgbomaLgAGkvlB9ZpqJjpEEEz9ctZ3Tl7gRCsIpqbW/l1YH1po+S9ubnvrDIWgE4ko
/8DGAZ/sWrOu4C3rpVkUzV9x3p3wfzF/aPBkujoLvw2A9BeKGZgHLbK/WUprvThfC5a4L/LcC4Z0
CeQ/2zuiq4/GYR+1BbqaolkOardUO2VEWQYPr8HR+2VZsg99LILlgtesO5zZXJRsgxx+c1BCE8d7
+edZRGwAcgrAIAZWK88e4/7dG5m1uTDDvtk6VWPu2lR5enj7yDPp4yNtfVAzNPa1Y+2CDNu0qK7B
cI41nLHEyP7V7v3GWTcGr+1htzp7Zxeq6dkb2HVD1w7OdjIXzSpCgWZf284ZL5Fvmh/XH6M1vxqt
WrwUvN/HhIXb6i4MxLdEHZju51ajDptp4QpL2Hg/AENYAmoJPL4GRfiX2UGYfRsr/cvs+G37glA2
rk5elyFkQ/XeCKZ2N5euscDSAPR8Z4DVwonGQH2S7nuq9hGT5kHyGjlG3sKNMEELhBF5FdtA8QWq
3KuoQhsWRALDtcKdjQvdqvYz85i1q0x4HZViRuvEBPZHU3Y8YuUIjDXX+n2Dlzt64IPy5gEGlxpI
VoPYcR8ZwWEAU/aI+xMSyY+4G+Y7+ZY9xnsWUigNUzMak09SSDXwEc5wq2EvQ1JW9Vd8pAC7lyEd
MaSNKnJKKIfFJB/aAAMePblqlv6lj6fqM6Z96bpOg3qfyKxTsxlS7CtYE2cHV1Hn1ShGsUmOFyOs
n7pGd9+qtZJ0t5Y8d2n8hUwYQq41mwtVAlvH1lhoWdgfJV5e9somHwryz2LwozcVgydxrSEw+LI5
+HW79Pk8lnJhGjcNYrRJSDVMrFNn6i1HuTCVzUIFeW7v7wJnCMemiyLPvGMakIyrCwRQogohCJRt
reMsDrIpD2VelYt28uZ1CtygXjx65EB5SRrwyI2zwmRlaJRqzZ4Lw9kPC+TPWfGUhQMadGVnLBkl
NgGG59mM4hgabGDcbJtiuMAo9FETHwQIaCVHoZ5Srcq4esZtJxuv96VSorrCnmvOzyVp8jXcRf0V
AFe7UJXe+9aF6dLmafbDAJ+llub4ue2wzRwbK75Sdh+30FY6jKKLL3glWyTK8TwAQIZF3HSy1Sn6
WkXTsKJaITTLoxLPn38GNOUpiof462w2/xqgJ7dxtplVPC9H5KLIX8Okf5LfStXAR+A/4lqPPAnf
m+LY6HxQYrz81mtK061ClydN4btzo0Mpc6PToAxHss/Iz4uCj6wEiZCRFtDzpQfUr+Ys4FmJ1XiX
uxJdl3X5efQztjDUUr8i+71QBZoPYnILKrArXjpFGbYwybu9Vwb5bgoyG/a8VdtY7rWaaR1KN//9
ya6nwyZvVP34eNjLZ3/CBgh56uJdxo3A+OexD5VWX/IoT9fyTrmTVkzA5rSQ84879yzvcCxdPypH
f8TkRGT/GiebcvCfMZaY6MrAdy4AP+3nSvnCQrR5umtSZCI2Ge5/xgaht/IQtYirQt36xkuf883p
XS/+2rJQBetmf7emEYmccfZeArtNtmYiiJS2bj7hETAvLbfcW71lPGfgeFb5VLXPcKB5itoJEito
3R6A8ChsSafkSUlhJhRwQ14RAXJQHp/av9pCv9aRWEJr1s81Sd4Ex87s46/dxH8WhoPzNs7p++ib
iHONabeVEPmwxYWiwdlnK1eGsil75drw0ZQA+ib2fg7+P137uLN8oce14b//DPm6vIXu5b7wbEga
Av5rUOsRsAmgFbhZmvqYn6GO/YGkuEMuRjI7S1DY40qiMjywL8fJbHdNo1ivs0bKrOrK62xN1mtj
oxaTu9546kRnPCP507ezupNNtLyZpMdyXMvBXh+Ye9Mv0f8T12pD5p3TlhlctNo4d2+pPy7klfKl
hEXzAD/3p/ew7bx6YjsfWOzk5Zmb2l/K3kwPTl+y67fUWlknleItfZkFsI1kOmOut2l61TqAW7KW
mdXA/RMrr8wxbEi7eXFW7CZ6H/irehd1EFJy9j5N7NX93eNhf22mwYYDFDAZGo5jH0KfV0j0OX7J
izZYDq4TrYvSLXsSmYxMvbNpI6tQBuMWu4vkGfOTZoV1aP5Ola4QShfVN9SeNwMgFIgkXbRyAKF+
L7wRzcVQTz7iSglWFn61z6PTh1tRtDgOmhEd5T3dHl/vRvGcU+4ncKxtsk6j2+l7rSKTQ6V9foGM
UCHRwQ9GwyYz1Ivhmnmzv7Ra7egg1XExK5zcdL0s0aAj9yVd3ORBMzFYFWwwJSyrNy+x93Uf5FfJ
Qh9URAphWF0l03zQzHsfAtrVJmrhdKBUGaxT28qOc2DqV9s28oUs0tWe+x3+kn8zmqA8OM5ANdlt
yy+Khp8D5T+1gaCDqs7VKFrt/pNCUYJ1qGjKL75sTpNKUzx+H035k0IB0V2pYVttihjTbAG0lM6I
VWRffQPZzIdPIs8mGDhTeLq7M4qhIqTBLIL06/28UITkhaQMy6dai946BYKfbddDuNSbIt6yJ/tX
O2KWWCg91TMl3ubNRP4tn36e/Ir8fqIUqhezZEYGwJzPpGBxotFBgilqcJF/rvxrZIg88CWQa0hf
Y4RoPv5HtPxIeLmBR90PFbK5Qh+YTKazwsDSXrcBwvTzoGE7p6fzipSMNdwvNgX0tInr9Rz0w/0V
5U1FqIaTfh/1KyQvfLxBYVStZSgUH1OlqKBdq3HJdsv44BGB5SHZwZ1sIlL1RhbPfvZxeoTAm25k
GLuJ6LhKocw8tbYm/trkNgOMu03MrTvAQK6w4Exu8pAi7LrsYOdsHjEg989RmDvAfrkqD+PiSRtJ
g/AzAPwc6spypJCwzaoxfPGwx31CP1WkyaBYyJxPV6RXGNZ84eey2WWCvypJrJ0z/ow9aK5GXJOc
GqVQZMNSx1Aw/5lJ0FLiqD+38bNMQ9VjZt3D2ZjWn+F7y7AcTTLPlSkAFTpzpGnfG8Fz7kosjNW6
OSqBkn2BPuORKptGJNYaPjt24efS88KDV0TZzozs+aly1H5log773ggIVa9Y9kVXkx/wsczLhCgf
CTHf2cpmn/kYFwSKou71wX0xJ6p7skMeZt9MV2mivrqFN1+9OlmiYJ+w0UQvGjZq5R3uO0ht8La9
Zbn3LSOyk8HqnglhP7ORwFktcbydjSXvQjblwU7nn7EHZD3M658xCdkl543GfdKFu1o1LfCJFP0r
z4pv8uCr8QpxQPXp3lIQzWpC8ypbWN8lt3YgRTsOqHY+YkaOfkzFzyClKrqJ4hZrXnGAvv7zrId0
H0TWOTJB7iCSQacOaW7rehjhPMamXkR3X1IIyMWtLDMel+mQipWskDPL83Q8xVCESqGGNjXGgDl9
U36JzSrYSw2zpigZl4W5unYikHkymCSTvemtStt5ThTvzJJFizar9YvbF/XLiG+7UaKpk7JdejEi
tmA+ybq17KwcH2UTVVnLTnkRAORoaTVGtJcjEG000EIWq5dft8xc/10fwbPb4gUU8aJ8PKeiyuEE
65G6cBALWFVhWzvLihT50WmCrj0ZSpge3Rz/V6qpROVBBuVFRlFCvnP8PEl2IEnUfYpefAYLMo02
dZS168jESHU2qT0mlv93mVkflqmCJLVGe6WUcXBpAxUlst4hw+Uq/c3NQoCGLfkMeyiXnaB8mJPz
obd58VFV0APlRbm5s0mOTgasrAZntOd4pBYhD2rH765QUewkIvtMdpXrLEUBxyVp8NtQDSlZv6i1
y+MWYRp469AZoKiJsX5gAZLWMjyDADO/FD2CmAIBOqbjb61ffRIOOunmd5ZBrOo7fj5N0uuvcJln
ZMan+Dxid3iYlQKpNFMZrlYRdUstq/O/Mk0/FWqg/VBBKUDMtL6qsMEW8I4BykVpupmruMCOou+O
QTcYm7gDSDnWbrj0TH340ljlznfs+Q1Hmg+nd7tlUbP2IvdsvZhFHB9Q7UV6TzTloU2urqfoN9l4
jA9KxXzRxfhIIzshe2fDe2l0NTuDpl7PTeI/mUJZzyoATGhpiPmqaErxvIr6zYAh9pMM+SkgsybO
QmoZwnP0P3or0Xv3txN3b+aeSn7RfElJ227qBFBoVk+fvGzWv+O1cyjJZn8uALYsXCA0C4Oy5652
erQH8/otyXzjOVCq5LUO8AcV4Qb786Pi98PSriPjww1tf0Wuz+JxANeZWlPFUgUI8gfEArIKWj0w
0+buThrbWemnohycj1rJtQM/JlCcwu+uGjCXz1q3eWK2NK9goD9sq/yEB/uHZybzp8KGkIDfyK3z
gVVAy/5eYdv1yRudDJ9YWNZ9ETaLNDPazdxfMj20b3J2pdiLxopZ6zvZzJwgxLBgNheDEVovRWFb
L4zPhw017eqc6KxhD02fZqukaeKFnoLBlf+kWsJWUACCbeVbUJIQXVRdrl4sa1Dfo/kiw1QxffSH
uAgKz8bhATpMG28+saN+rvQezifCdPmzaVbTwmEbtEth3kCacSG+izGCE7HEUMW6C6hHSmxDxlKH
7QOSzpvhHrvwJ6A90Mdyfy/M1HbNNwKcBYpa0dc5ViAzBUpxKz1KdZlJGUtmmIOF4ufB11Th14v+
uH4glVnf5IWBTr3RyfNo39RufbuR0acaJepSAGmMHfR8ULayCmVWg7doWVftbGu2rla4sSTPxixJ
pvn9+Z6PK2kW5jSc5W52tjtzVc7zBOszK/AH5CDP2Cwny8iIjPUjVgGR/q3XcgoSP+KKR4ccLK91
RK/skAcKDD/HPXofd1btcG/0JFGiYvjk6h2/ID/GBC8wgVHFdRy9NH41nJLSXJq11i2UzKzvgPRs
Ns0FYotUJwQ+3ald9PpEr5y7ZPPRKwf/L65FfhN82aOKGjK5dymINVfuuEKUS5YDMOmNLK/KcZ3r
KvsBz2TZwjUpwWWuuca5cFEq8wy15tkdl3crZFdFVSTB5queLeOSF5R90k7BEarJnH/YLpL4MnaU
+NyCyr8yWv64HwunhrZT9GRpxjh5l0imJptbzNvBLMqm1xV8e8vWPWroy94RT42eYfybttNO12p0
t9vyc6nneMPgb7SwXa28yaIyEvPGAqwOVEGRykMP3954A0td2cvPZh81lFKk1Kdj6N0qxzZmKbU+
ZcwXIp/y4IqzyDbjXeMY12mqfFI3HnrKpf3U+ZnHhg2yzyNe9XrVb2TQV8dik/haMr+PevHU5ZWP
FDMGBUbA/Fj62klnK/Di1ngCY9uG6oJpUlIIFAtOix+dJVsEVme2dQRYSjJCHgySsqkO4vd5spwq
35luHy3+SBDLHLKMFa77iepWvH3klh9jx9YCUkjycgW2u38aQudnwttnOf5U82ncf28OSyRrY8ed
Q04AcX+rxIuqLtW3KSm7a1ur5bUZ2ncZLklor+BC7OJuQi5PbY3spXGD/tkr0o0tdYbjEO3qYnJs
UWvlecesuK3tqF1pHbtERGIdy9l/yhAIequLmDUO83GUeSMuyZmBljfNNmMqHGGYnzXKHijboueX
FFV0LtViWWojdF+1zIInT3eUS+lPby5wnv0jhBBi8OQ7Tr/ihzqs5DDZKzuMYWbhrQ1vJpAdkCZi
sBwyoGokX0aOBbkRkCnlwKbBWnR2akE3pHm/rBHtQvT8Fvz1R8qb5nz1OgR27KR0j6WtOMc5bZ3j
VZ4+grL5X7E/hpiWrfOjRN3r0eH+uvUj9sf9WKGPO3b1p6h3/AXKwuZPqeN7xilVzQxFBG8tc0r3
2D3dJMeHkWHeu+5Bye6R11CvX4dCKPl+zSNj9XgdUt3TBgFvddH0o8YqZgi2EA7sG1MkrJyy7r6B
ViOzxLrSRoJErWY803y0S9siN85Ro2VgJ1kX1lUZfEAN2ynabAH7K9PXTI9XEvI0Z6l/NpmCFrJZ
T4a3izNy0bI5Vm2yrnqPzYzAR+V9NpHoie1TUofOIcDPeB0gjnaUB1dFUDxwsgRxfToGO0BGRAbv
p/dBaUraX54641QdETP4efm92+20jT4WwYqHrwkl6p+Nk9N2yQqi0LyR2yTZ0enNrYF7fZKhMAlM
oL/28nFRO7AAkjeazfAaAUU5yadiEJPEQDUtWyqmqGE92p2sV8l2mRYUxDC7ubB5WckEcVh301bG
H/liORb1yWwpb/3H/WVNzK1jcuCU67dkZjV2D1W9CaF7k+BILG0/K96Psa6m53uscZDSC5UUdXww
CPIwWfMlFJa7cV0ihZDKo2WNyTLJvHY9CB2Fe5DJDUkFcdCzdhmSgj7K1v3C+0Ad09Jec7/IVhAB
CjGyPli2OemRc4O17qIOXGud2U4UrqPeHm1rZaooEv8bWCDBBDlP8MOg1shHUaP7bUiuK8WusLQf
wJynLbZk/rZm0n5HheQQdE74VUWoZRnq1XBR/TG4GFM/Lr2kir5SF99B/88/iqyIydl4z7bmh6yB
EIrCxsV7NpSICsvgvcrQ1O/awkteZcRJsgsAgelJdgEG7xb9kKlH2Wmp7KqzBBdD2dtYdr3B6GBe
y16twS6nQgdxKXsrJqgTVtfh4n5jYw9kovSd6zyOynq0s+YEywUTo8B8LvtyPCLagr4RONrT6Aof
Y9nuK25Xi8Ilj8NtoiTAVnDFVbey7arsaq3CKA3kgMndGSj9LGpS+/vJ7az3HG3yhcKXHCALzbjv
dnmgjjeFD+aND4sVLOE6iqcnZyw+kSy03hOv8Q5dDBpNdoZhlm7LqrXWshl1XbkKIjXZuyFSckkc
s11Uk02Ce8xaYlJatEEu6GmDbwGvEghKnx9O73XbCQuOqjuaUYNfJHz531jwoskucQmQsj4+4nYo
ZepEb5WFyXoGec06+59rs94q94Y6HnuQ4VRvom76edq7yUShcGx3wMj2stXCVC729zGsUo/3NLYx
d+MmsIPm6rtJvG3Lng18E5DMfLRBRxgX3zOWiqicy/K5PGRGGh8wWt8+yuoy3qWWvyz7wF/NJBye
WjDN5sDeaxnhWnoITLwOkk73r/Lg6r6xLprSXEW/YmFKCr5vanUnh8iOtgoPcT9TpRfD4riwd13W
/o1m1TroTPUmD0rAzhqj3gwQhTtny0nxtyNlu4vs9SvL2zta0i8eV7Qp4DL0D9AyrhLtNkyQcIei
W8eBHh+jWHuTa7IH5fo3trUMMi+dnCxudn+MszrLXYP3qBZq4ZG+0d2xWtVKqi8fqsoA8OjpdOfT
HWhdYHa6r0zPfXKEo0UdhezzZ3NYWqIpY7LXdcMfUASL/SNO4g7+T+wt5QAetpQ31PGCkpnGPjUv
L7nSpIehVlu24G1ysxNkl8eym7+qU7jKi9H/28umN0/Lraehn4yl3LjJhaEOtGwVmz0qASrQ0kfH
PqQ8+zxV3kkDcEKCyrN2ZjuYF1zXvNXk5v1bSsF5MaLb9k1DJw3gLpon6CduqbI3XztFx8O7y8ZX
pYuwna4hFpqx1WBWGM5oKLLsilEulEhbq+TdRA/rnkpAzwLJf2TbliB4RioEoMyHve6Xan5wVaNb
uhpLrw4t5vyAhRXP2oEKujp+ko2QJ9RpaCJnUWWkclCv1FtA5rjP5mXfsrnI/W6ZtTGAJBEcKxiW
K/VxWg+Fc5QHGYRnsfOrSNnJ0P1u8vR+4f00ICGmR/PZRmiyXvx2MyvDnrQbw3qliywsAm79MuBJ
tpapWBmTZ1GGbag+jstW5m7vKds6/abHOlrRVjesnbGZPrtdgEJumH/j+RAsy9RNn0H/Jcf/GDE6
abDUkzF9FqTLo6/P9lKv2vwyIrjwXNepwkPNCEBP0ZQHdURjSEuMmx7F5j0k43PvL3TNI9/8K07S
fVzAkOh2ckRVJBc9EXZpQph+TM6WOiR3gXoZkQc3ne1FpdTaxua76K0QkDW2lG7KxZzno7dqs/Gv
+6YnRiQcVkzJCsvkTBZAlOA/2nY/+ev7gqRjC7dKWv9t4nFwf7RgS19mq/tTJvNQNh6776GKGXeP
4MFCU1lfAjXa89M1DqyPamMl9+nMaXtVxDRlDrTFIyugM5iZyzg8NvuzHCKukHeJjKwy7nmEX3d+
bPv/faf7SxgKLFKdly7KDF97nvo6yByU9sL0Ygw4HyJf1Nyf+nCcDmrVW+8h/ipbte/0rden0Ufv
JPtuclGH0qur4dv6JUqyT/fkZD/ol9iIf2vlPAcnqno7wwt6OL4VWuSxGTZrFbPPRa3b8AOS0qhO
U/50xz2MjrX0o5llpfRBS5kv7m3spzCg6n713zERlqX/HC8RExCeimdfv7iGOeMeII9yfyy3y2aY
e1ukvF9lqOvqeU15JOctQXo1AnSKZgUEXPmHPGKyKSEXMoZvBFpYvzAaVmsbCxmTf8DjWqfp0FqT
ToEzDleHFge5bZJGw0buEUHG/5XNLgB4/rFbUHrXbErBKN+RGYXONrsGeiD5CBVpzx1EQMHpAzSm
zZp+AVV8HURLhible+D6yk02mOTBJs1Feac/pGFirsI6S7aK0GWptf7kzjHpe3Qzf3tAILJonWM8
j+Vz4PHgCDx05OyBWeyPjra5xUiqDjx3boWZ2tfRNZ9Dp48+0cIdz59IpbRe9MkuLB7AeeOehBLu
R4ZVXRR9qpRGO0WtTp1MXNNHLTSGKFB3speSPk9O7uyXr/c6WusMZnJ2mk9YyipbnJe1V8voPwNl
y77xM/lrACjyOkNx3WFkNuO40X3JxQpM89NiMbbsvuWCrKMKkziaeQME5rx2E4l+sWqzfFjbSeR+
ltegz2YcBmdu7qs2vQrDrdF67n3VRmYN+c9SL/dMvwHLvw6uFeq/fKlBGHQD64IxIIXZCqxCFuXJ
Bf3u9160/BTxRz1J0aZScrE2qraRWYRX2ZkiDbsoiro+yWZCOnw5YLO6kzcyHGUQ9mEw0fIC+90U
VIicDnWW24tgdPC++jW5Ql5TN4pLNekxixpVWJ8iPn0QWebzI+4ULjXWxjrLkJylm95wVjzji3M4
V1+yODe24A6KM8ugJGHPi9fGqJsfcoQvOnzpAT+yUVyxqnKWYZ9+8dkcbO8dcqA89Anb3iB2PpCK
RT30fgd5cRAWX0InbUgJZ8CZgwyyv25O+b7yAauDdxWbNt/MrwM0SexqxT5xNNNrDXKH5Twlddej
KO1V7hGVc3znG+ERez8FMFCulXHkii4o0Lnj0EkL2ceYSceK2Yl4drl9eqxddX7CJ8bbelmW7Yom
rV89Z/qC3F32LTTmT/XU4m4M6l4AB34bIGVqqnL85Kdpfhu8LFnnjomhhjjIswlOJ7OeFoVnGIXx
lPUnyFUB7gPfqR+Qic7HT1quVGvXBy9qanx/CqdMVoqW6l88mAFlqcXfcWYH4emV2pXkQLK3CxUp
9lwpySQoP3Sv858jH2Sh5wTvAUqmL0CO05PVIvquxjoqxOxaE+wwGyQzmb8GazxQCLzIGLJTOM3+
OjjdcIq6CjvSXyE5rPWUZuUViHrLDgOZHsgUW9vsKkym8uRbGn3pcZr4rlXiVzb68YuiUaMIsNXY
a5Q/nnGdQDXMBWdd2f0Zl63yBcb93hOTRo7By15HQWAlm6Tda5Qdff0om1X/JY776T1H4+DscwoH
jYsgGeB4glnOVo5CCu7DNnrtOUxsFhDO/OHHZU/RRulQyuGMikN/P0P44WNQXWMj45ZUx38M8XAd
KhdKMfXHLBySYxfhfRhk5a6SgtWot1kLGOL/auekFVZRD/S4G0xo/r2nLSSmMzTC+WhZAg0v4KGP
poSHysGyt8oCg3VO9Cb57THGCDHLNba0kMqTYer3fkHuXXbKQ/jPCNkyUWPb24b6c0SYtt0uGWPg
R8H81U2q4ejYVnNTwt68qJG17dS0vckQUIB6U5V2u3rExEVlZ6/65kMXdgO92X0mhZM+Q+y3X7Mm
x6oe24FUyREQxRBnqbSm8WHCnFvr4QhDMtScbVyMzYZfZoGSTBtuNBW9u7uFXwBdA68RERWZCRDI
DJKG0PIshmdgYwWyrWPc3EYES9+R/5m3OPoOa9ksxJRcZVa7l027Au+Aitt0uQ92p0VINvwV1kN0
mzrloPl98FGzAzkxfVkLz593WtV/841EwdMD/mM3eepKKTx/KwmPvRKhqiWbgg4pm+OsGYtZV3GC
O5ZVenssuOQZgua4ngzWvJELOFN6FT56IlIH1MYp5qR1mG+6IteOVbaa52D4f5Sd13LcyLKunwgR
8Oa2LdvRi5R0g5BGM/De4+n3h2yOmkvbxDk3CFRVFsgm0UBV5m9+2L4/bnmqtMciRoHES6N/ZLFm
Gkggq1HgPmFWG50wA4u3ec9CvcZxxCXroMbqW2dl2r2CySs1M894tynJ7wc3p24noJkyQXBuGvyz
NJlk96W7i/wGqsCyI1NCxbiPUT+S1m2T5i9ux4XFkunatxTWYm2ENUIF0UdO+WAHFu9yAXcMycbE
vOFKDrA9JV/rdhAeuupHiV7cvsQe6aKotT/jCsQp+fJ23dd9uu0SQ7lIn14YuMaU1P3u0Bh4/2gu
0bcYxUm2dtYNJywzg53rBD10tQ5DJK8k0ymnKiksYNgc+mXkf+obOioOqTk9/xFbylWk08/OZVW7
QPPxC8dogrLIpJJdz+LkbOs4F8b6EYtiGJBWheNa71jnWE/yxzIfVlU+TPfSSqVLKfStbZXBRvpa
b1qySD2vwo68bdEE1WmURO2tLZ1JMPOZ5PQaFNXGmqdLCwyeOYEG5WcFsvDjGtJZJbsqm8aHsnOU
VVk02acKqq4n1ZmSzFG25bIPJ5E2IMbueCt52WP6meMVeb69vKX71uyCLt8EaFWtbwPX932I8NK/
4GbPzKNtV6njn4DyaAGi3w5X0PkVZS7486QuuSGWiWB9zZy6WR/G25QNtlOsnMGakOpLou3nBaus
WvsEHGSdutFWmreDgwaJ4vT+SUVxwFllSW4d1TJ+nsOkvmBIxF5XHZcd7vjoae0vbXLcw81HplXw
/UgdtHYlDIz+9Jg0poMtysfMebD7gwnMy9trhZt8C+yChOEcFdskYBnj+OF7nrnaHgiBvfcHx3xT
/PQoyMWMBdga0ANGPPaY3E8jxloiSKImyYGF77xVwjjZu3HfnjpjVtft5Ixfw4aFLqS84TQoev8V
swZLKV7x5NiXejQ8eiP814VamyhkVvMB3LDwcWdPexyKvHhefLl4Vaczz0NEX98Ur/2JIFm7R/Wg
3ou5wNm0u+G7vXTqVVPvxVjgm3RmI9Y7lQ+/Vhus9gIjWoEpB9YBaaSGxS8An3Bs6y92q+6uoAfE
4PeDGhnXZpUXJ6er4xf4N9caQsauB80t8ygVg9iu/Cfn/lZeGBuzP7LEiMFN8xZewzzAz7Vw663E
N4Y54kkvVlYRFSDMLOzjTML3ViCVs9t+UAqp0qyWFE+IpqlgxG4/UueW2wAuUkE1U/mQgQUf5i9A
Mekiza89WEG4uU0SiJlcqMdZYaML0DVx2RNV4dAkb1hrB89QPq7v7nCedjF4wQd5bdeV0e2dIPDW
13f68rKP/5cIWQlUY5GeWTScr3DjHH/u0pseu0lPn6cke5JumwrSvsWkbjcUaF4s7PWNCHhMi9A2
VBejwxqnjwGVSM+8CJsoDV4X0pfx8s5dTb0kwfgWLGRN14+ibV5l+kEFuvm16y9zB9WzVsLurkSL
eCfNwurPVZJHr/qEmZmXWbCYl9kdaGA4L2p937GKel6uWobf8rrNsETnEb0rlbq8awOH9SVsv734
NXZOryJuijyVNM2xKJ/0Fo+e0oG7Dczo2cXE417cHFurPQ1CJkEv1MDSBQ8T23PHQxGzSbR0Xr2p
PqXbammizzGd9C6uVzKqVWr8XLI5k0E51DGyOuzcH6TFjQCeFuEsfTa0c9em0yl1fOPerUpSbmEF
+6qI/5EuS59BI9gyYGXfcD8NDxO+Pvg7KK9BEBXVF3jc1drfl105fQd8Xe2Hzuz2RmJ03/19wFv0
O7Wsaj+ryN1JLwmtoP97RtjaLh2v2RVt5DzB5kUM1q+DxzgtyjsrKoAVqvz5O/YaZ5SdWMKPSbBr
GhW+4DLQ281wljMAB3AOpH09rez6mDp6fLD1IUBpfpl9m4OqhZEtDgVDGDtPamf8EkSNk/j5ynUD
RMncOj/xnA22gsGx3J3hDsUPwNPaNraM4tgAID32Fjrb6IYj57sAyJGAXbVRVf8cW32EqJT6D5M5
mgcf6489rBnjRWLL7t7v8JD0VQs3gyRzz1pmY9GZDWusO8azhW7F2VgO9oy2865x/XYFtA9oTmuF
zX3q4f6mhSxveqsfezQsIKapHp51ypzqZ9bsNpILCkgApzmxwMeoSwaMcmpO1nLwa+MYkZ/cRz7Z
r7Xr1/GpUGbNxe6MU8sPW7Qw66S+a3oUWvFRPZGjRtxGTi0v7Xh5zXV7oBT6KXtvaE53mjR9dU3j
J4tPYqiVZPTl9PfwzSORmjzbSGmncBazYEaCzDPDO+AQXzPDqjAy+ffALrcZV9KePMq2aU/Fxuo/
h2DuXF9nVO2Urd2YteWnabdrwcHKdhl1hM5J0W+LAQQjAgcQ3KgwJDWT4iAgm04yy6mX5XcSKJ3+
Ah++QnSWaFV184OxZKplVA7D0OV3NfIxKxnQQ+tQA/Q+Tqra3w/LwQ2MmIx66W1TBDzubwNy5ofF
MWnYrcpgGCpYGi5hrarYJ0tBg2FpSb/ES7PTeEfNASJU0pQBtwr5WobQ/GoQbw9w/N/wl0Bpr6nD
BzlIf25Bji7xDwIr958DqlrcWUmJzfEyIMFyZsRldm/l9zmebeZ1UPqdKb+D74k5YWrc/ZHHlS1E
2qlfUyoSd9KSw23P0QXTV2zw3P1YkkF4Nb0oW18zKfjDPrmNk2yC2YrulaQMzonrl1tSYvNXvuZH
t/GjX1rHlgmwaPFKERVjw7iJMQWY9KfOG/WVhCACShZGm3/I1UjE1ut29ot9ETjaBvUl5Ys2xziP
N138qwqtNdRoKjQtMCr8bo0fZgYIvrIN5QXNCWwHinoiIaIaB2X0eDWWRvaQqsW8wBcPQch6L841
9ySUkHYSqGD0udm5NTCUZa8mwdD4PjfnWhtXVWr1R6SxtHVgwRPDNm4tbBWAh+xvrC58tf0g2gfA
YI48HqKjHlBdnMaMclDXnSwbg1pjOciZq/XZKZ3Z5OfJcF91/Ue/DNadke5qldqFNG+jMj/Q0A1o
qEXvbqO3q/z+gTXbzY51+YttYzHTOG13wAMj+FbXqFgkw3vGa/zkd429lm6LZwVrCK++wAi2XoGb
7K1FAsYbcaQBCA6qa5ntptGr0qrhc1OhdWE6+Kc6S5hVIJbgTuGD5EMkuXHLjPw/9ElIrs/KwSlt
FI1JpVzzJEP3FM6xRiUNGonVcEMX45GKDmtuO2bNyBog3f2RTNYLd52knXa59ecpIntLdVJW8IGl
7CjeVcc5ibtq4ya1c1eE7qVPUkDm8FHhRdULLyrv0FO00nLcXSN1y0bDbkQCA7XM6bGy2yeSOe1J
qF1yyPM82ep4925unC9qyNnZxLRDJl2JXgVTzWWq9N2mapg7bOKEZwD7s49pMnqLW35qq5Z3JZIz
J+HUlX6ING2clBdp1r+bQjxKvORjVJqfRhfOsLjp3OZKsJrZxUVYSrfgRCu77axOfLrFG9hlSaz0
4dZbDICtzadGuMe3CWNwN6ZER+KB7XtiaqfbYW5C/XOT3wKEwO+YrCBlhP37X7MMqHMfbfKmciAE
qtQonkJ99I8mDOYNOiDT9zgYLmqH0HQT1/Vetqp/7Fxl8xsuSCYZlYPdZOm2bT1U134P9LJVvrUl
UCa3tYFEDGhbhCoRHagXnzVs6/w7NhFP0pJ+MV2T5i2iN9qnaQTzsLoNSJwy6/5db41PnwzbJKSa
MGwNU+dANuhV0Or2glvndccXo0laEnE0ydhiP+tUr9KSA9KMlEZmjLJlVlu04WW5xi1CroEuyMc1
JGK5xu2n3K5x+ynLNSCnOKepNP9Wcy149VL3iw0I4oIrXPgaVRDsp36udjIYgZU9YROCL9IyKn0K
SM2C2sazdHnsctdzGs2HfomoUb8jYwYsV0arsGgeq8X08Pd0uCH7xoIeuLC002rrW3n4DzIR1J2w
MH9TY82kSN2q94UylWy7vAmQUTk/8GWkEutl2ns8z988UoZHEymQ6mcTQDJMqXYbzrtbmKS3XH/6
XhlU8ecpwWUdzdN2jlETmwekeuh3FJ/+tClPKrIg3NJoBmiGn+8EE5bG8D4NTcM5VzBm5MH+oy3j
rj14a8GWmXnwHJpOvAHNMlorv8rG41QGT6Zf8MXpo55HXOk/8hnUL4OTslOubWOdNnX00/Ysnvu9
/a5gpbpPh664y2IrfGMne5GAFnD/mp0w9mNY7mDcExycFoaKy7/p0oUYlCGO5WxT16vf3Hh+H6bW
+dUZ9iE2i+abo3TTxl9CNTubT1PnfwoVrdD/DOWVGR07ch8FN+XZLdpyq/ql9nWABJFobfzLdYwA
1nGXvyI+N+xdf44OsIzMJxA6KCEtIWXirtLQGX/ks5Wy/BnCexaCIbmir42Z52vqOID1rL74rjSh
d0Kse3zOVLe8hJXyYPHmf5YuBTuGTenY0e7fCfkWCJ76IKMgF5GWKYCfF72as4MbLWVF9dW4k2HT
sHP2Hz+uUxVPC0FWYVMjg0GLpkpDjXqHyn501816BqpAix+auueZkKS9em4bFLSXPswfevM6rHr4
QFZejo1xEyk8C7mFQ6M39z2ioh8xUaaqrPYqbqnbRPkxSo80h4LRTogw3dlVVejCZJgO9pQgWz5o
7MuX7FLSmuWmyu1hq/gL6jBXWa+6wMv9Ksgf/BIDwdgr2kcUn0K+Ll6H4xPNCTbTIyI5+h5VV8DX
0vw9kOB1rcClwclzCVv6AzVClzaDeRK7LoRElRvonDvWUa50jesb0I1N7gKu7zsv3VWT6x81dfaP
HapQsOCXNrrplyGtG1Ynv/sio/oIlGiJ+zRcUTlUtjJ0OxS+oVprr0ny5QuUwsmJWNmXiaPifK1b
7tEO9D45hzDJfG7yPQ97rOdJYZCI4EW/nvQYgK5iOBc5izTbR4Vpfrn1p+YA7zzkiXFpcSleZWk2
7u0kN+ZNvHRq2nSdIq1PA4PihivL84e9jMgVh46dkF1QxyZ5FiOMss6KscP/PRwv1540N4ZrG4hH
7nSXaRlLJVrG5NADYWRM5t163bkr2S9629ZNETxVLIqsWMU/t0oVIAy0MwoYSQDnkA/2AyWCpby0
FbV/KevRXuxl1GcVhaFTMTo/mhDhjzUbjQncaNPu42EjmRzJ3+AX6u4NXJlWkvQpxU8NRZCHqe3a
k4S0S+7H6lp3n+Wh+knOVa6yxLZl+hELif3EZ/EuY5s0OIDZyVF+Gd0atHsqOYe48dVn6RosGGe8
dUzYhfy6AxopzyaWVIldYsW5dAUOgBIXSOvqNosy7F+N+StvZwo4euo/1U341Wsn9RvJDX9jDTYq
ZlNXfM3iL0UfaN/6RuOZ2kBOwnRS+0aSA7HFtHrNx3I+a5HRrmW2bxTUSeDK3edp9zC6qDEMqyta
jlwtN2bguEe20MpKW7gt0Cg/muKzeGvK6C1YTBmdCA/EtJ4hY5azsc/SVqU03YH4hjv2QzGbLW9C
/28lnhA3n/OvZRAgGjKkVN+S3jqMqKSsixmgxMxe5diPVn2JEnjGQW85r3ZaNKtE9+JfSAasHLMw
/4lj7dEZlOpbrnnausLmCkKVo+4dD218x2rg4ztBd+TNpxyC1Gz/PEvA6x37OlAO/3ccy6ViNyAz
hVu3Vj+hggy77+cooM7WT5dGWJbjhfW+wYo/aCwD8SqUisF8Ha9Fr+uxad1zh+XxJzyT9Zv9pCX+
uVxm3Da0VzzUMpDyxtl5qbf8t/wy/AJvcRfqgfVPGmKoSoX7h4U28bq3uuq5LSJ7p4ZWc4Ism5/z
Ssl2Grmtl9l3rZVqkmFapjtgn7dUnPKdakP6+IWr+rONH0Uxe9bBzv0JQh/NFIHLVUoh4J7VXY2s
9oIvXqpkt4M2dC9B6wC+X/rL1PR3mWe6aycA5WEB5bsuym9NWe5Ls0rC6CKyA7fmp1GK0BdZ/cto
X6j/fHBhG0eh3u1knr/NXdM7Oik0ljs5TZf2MI1oUMipn8XuR1SAbs4xKdksxcb8NGBGkkPapm+w
Qv8IaMPeFcPw4gwz4g3LwRwTFvlyqpruR+dtWPoGxfiml62Okce/01o7gqVvBpgt1qxKjuiA4Fvq
ze1pTFr7oVJSKOCjlf0VOWwS1Mq89xz9JzBc7cE1FSQgXUhnNuREGzArncPA1i1IbHdXj6X+IH1y
sObg3rXZk1tVyfemHhX93rafJKr9HYoSMcRhc/5+my2DreVQXqzs56KrSZD+C/tKWjxU8qQ9X+Fm
0lwiMmyd2wLxG3haIECXg+w2rxtPP80ppPXxTvpuIXlJZWx1ayMNDd8LJs9WAitEsCkRTx6SYD64
SDctzKOuwjR08yLbDolfIyufxNubWzXYEe+hn+djXubKCV0hCDkxjn13phaY0Cx5/P6d4eA0CIY7
9MuyWg0LfFsOn9qfTmXIKfTiOC6yTyOwHW8YNoXpxz8XH4leAZpiueApsT6oYKUmzQFD5Hw/arr2
avb9L4lwHBhBiMV/zUGkbPOy0Ml85t29o2nKWtNZ6iuWAjDNSfM1HLfyDLm9freTxeEJhpYxaMc4
4y8hzf8eFUEj+IpU6kdUtEjJShR1ueoM5liuJd3+YGlH3EZCBPW59C2q6h5TaGyHJBriZwWAFVYH
WvjTzQHg2FTXWaNG8xEFkXbbJ631o/6iBkn00zAS5IF1wz2a86aO2O1Dv4UW58QdfL2FeSeHSGkh
ZqeKt731kWODobdESx8SveASJTDuU3/rF4mzHwv/y/+qbZ73KlBvH/7hTddczhByDS5XhfSoQjNG
YuIFVdQNQX0ykE1H3Ck1BmBC5KfDnbPkp4GZk582JUstHaGksaMSHDtGk84GA1o07iVjnSzJ6+sE
R9eg1Ma6Doy6yvUzIoJ7pe/UO63WJyC1S7ocgShy5B2oM7SSajQaa8u+g13G+macvvIiig8z6pLb
QEWg0KsSvMLaPL1HD3a8HxuPHIXR78MB+XvRDBFJkFvfTauktfyPOAmR4Fuc9Emw9E1sEsj+LWCx
W8zt+rdrxQM2hmXW6hQT0S8SYphwyOZEizdtDkVbmjJwJY9Vuqpeop+3ULPys9VoBdmum9juQvuK
7ZOLEcfKV6x2awMRPkmfnMlBxS+r2cmpEWl8/W7hgZ4X9UqGNC9Mu0VS7W+WKdUuXCrnckikUi6n
iNAxfVo03UB8vvLSqPB8JfBTTN34xNymy5lMkbPf865T2AR8/BgnG/8qRl4d7AK5f+VWRhTLOS74
A7nFpes66lxRt8uND4PCOWYQn673/XWcL1ZDFh6/Gsdom1PfkwD4fDraxlMZefleRzPoJDFGmBX6
WU610M6OwRjNLDYmp/b4q4RZs6p7PTwPUYu6zu8zl3WwApXu8Ed/LDNucbe5scd9Ww1LKvH3VW5x
SkDOETmW/xCryGekQBbxCjVtumgXK4630xvlufgtaPFJ6wK9KMLZCI7rXt6QId+IzZ8MnQ6DqBO5
7ys3Rwg6iQAvOw2/jAHA61Y6Xewoth/q7VDXy3WjQDNogz6/k0IlaoXWPjTwJpHmUEzphUTkT2vO
+teg9ONX9oQyJAel0t69YTYv0pJrRb7yqrqase36WHm3q2IdgzT/Dms63o2ThX8neEyMKPQ9ZFNr
FS2bzjCewfTG7EZ5aKn30tcvW1IFJMQGR+RhG8ludF52oxm70QTBXlzKl81u2Wkd4FmiZd70+9Ie
b3AsCayDPmrmgxz4APaq7HtulKXP0SrzYW4D68Hzza3pVWgQ/I5Nkdk4teZ4unXJmZGSAnP6Dsvn
JRaITIlxltVvYOEBkQTxpa/RgZs2aPKMFzm0cWCd81Lr2RHr0Urk4KlS93cGwGQyAtjS9ZmWbWJ7
nA7SjE3vfeyy4DFy4uZNKY7h4k5Xu1kH8s6pou+2G5FrzNBmnhKKub3Rg2n3OlZqZuvwvuUw1fE/
Q5QaR2lJfzl56yR32cUtk1ADdO7JOGwby2rxE9Nhr4RagazZMl0mUDMed5GO7KLMcNueomUSWmz9
0z6sDnWOPtgKv2fM0pfDtW3AJ7cUGORAKvN0IyPX02QOC1bYlbmzqvBXgrEkm5SlLyJoZ5a5zlsL
bQlAAEv2VdReA92qNk2MeNqt7+Z2IPqwElItIbOdcY+543NI9uwYu7BQRdIbXOIXcCrpS1DM4TnD
xBApR/S5f/enDjJb/0M/KlvhOWyT+3IMUFVzIOt2rr4VMdibQGwjlVVpm56v4abGe08BAR/sb5Ey
22cRvoE84JILUtlLCyfTAzept2sz53vDTDC2otED24CKRWr+lD7R6elF5Kf2wfaak36260rfxOVk
HrER+KsIvPJHaJXXk/jfk99DywleYNUP6dGt/LvlfC/94dIuCMW0rtvHpSVoxvw/Wr/HMuiZa5+/
0+EKVDDy8R8FdXx8SBdlryJGjXaKza+CZYhcG4/N/E7UFmMdyUWgNV29MMj9FLD+b3HFf7slRqIl
gHS/RI/DQP70v19AIpsRfIJT5P/UyczK1YSC6Jpleqf2JS4c2jSd5Mw0AkavMbhNpMpaups8Me+K
QYGuQrjOZDIlKW6r2O19XPDTRAm6HW5Xlz4IdoiRZl8nv62PEWqgGymmtZEOyLBCQrvDo/FFV8uL
9IdjpoARSkJuEWpupuGcGx8hfHb//X1tj9Txl/4k6OuNMVftEaFk5esv6TRCfmOK3HuU4WOIiyxs
WUtjZWGxD1lALe+F/kW68wlKSAL9+fp55Re9fjA5vf5Zbh/k+qfREO5fOwYfSIJ6lJm2WtXkq2yI
hnY1D2Z9NuLG1XaGV31Rplrdu2HUnNOS3YmNcj7r/B0qKNYL7shonRueswI9Yx1w6TZfphqCeu7Y
5VpG2wiCQ1duSejbXr1GkAoB8POEwPhZs3xz7fuNta4NFdXg3wO3ZpoHc7PCWWW+cwLtGOBnbK/L
fApO/9epi2g+aOYhLlbg/Ofj3G2ly1765UwuIWeVjvApGp1IA81ocn/wX5poB4JOOUulUSqQkdHb
B7TEv5vmwBZLBnrDRXYyKI3ttbNI4kezbDG0BY1bbVDoXeXxJs/waZqRwjBXIcLND/E8/uSjB4dm
TNOHajlYfJUeNLVGT8FaLOeXptNaYLULfEy2CWA+ChUONeApNnAFNv2//phMWcEGk4PeYwKAfyWj
cplq9NbyG0gXKZsDehbq2fD08GQU9mJjoT32Y6H5K9c3N53ih/etNNN8TtdlUqb7IvPVRxMRxEck
pCywjOz8+mWeTE5z179HTuejS+aWZfsjdYbyKGFycMl/bOGRaJtbH/XU628BSmbhTHlvY1Oj1esZ
+T5eqjY1uglp+V16MVz53WvYevE9UdH1ld6ujJbYWe+VJ6zM61VTIPDSjIP+vezrS+sEYBkKhPtx
k83+7iNQCKBQ/be808tNHLvKQ2T3Hl53XX0Ma9U5O3oN7gLngRe5ktmwokz7tGoiELMgqcOlZJJg
U7MzFTd9ZXuTLtYw1q+2mNd5N1s/BoWVgpfF40OziO5Gcf+zHdko1raOIqppg+IzovIpLTrEjyIU
rpaCIK4rSLstEdL8HSEtmTQkhrpp8uixwRTl+mgoFf/NbOfsia/f8BQl4fXRoLd4I9SRau1kozyW
9puZVflTBDz0jyiUqyzcj3BfyOKU1djyLA+z4FlL8gatFlrSZSyPdYonz13v15/6sx4FrGbAbGBY
TAWnKbCHzWB34wV94fHiZWi45pFNwhPFyS0uQ2OIwZ7z1AVGcd2f3DYgnzYkcWbhmiSbketplixm
LZS1Vx7O8asJ7vtj7ZK3UyHQbUVG1Ex6Msi8axedUbPuEkQSwnmPg+q4zQ3NuhsWre54/KGNo/Ee
ubNxtHutAACFn1xo8w5xk7akgKg5T5EJwGfxk2sTC5TAoLwaNvgKgzzRU6IvSj4uKUAtC/wnlY98
1T1NUSjy51+ILnxExl76EYmyEPBVk6yjYE5wqHBb9Vczb3TSDZcr7+FKcdDeBrvJL3ipwYwQJsSV
/6C9hX6U44KCQx6iexfBFKjm97hwqgeXvYS/Kt2K9wTrrf0VoqB0gQXeasnbXbVq41jZI/cJCsOz
07Owl8Dj405F8uI5MlPtkNnDvINRlr2TrDnbpcWeU5y6UDUgL1gU7xmE4jOEDvWZG6E494XzHggh
HjMWa408QrOXUdtS5+dfcioHErYVCKrEWfdNQukiUat30jQwIWvlHJsALlbJMOdrXHvmrackxX3v
dc56UPtFWINab04i5xG2Y3ivGWa0lrVf0s4fAzrVjvuBtfParM0IU9hFT7aoUN/Pfe2FSk25Qoba
+dUOJP2LtP2pwKBb91FGBTIIzUOhzcU+Yq23gZU5b7R8GE6mOpYbebyYSfWkB4bzIv0t+xuSPhSc
f/eDsbygLFb/5Zpp/l4WvZIfWocilaO2+QWwNMJpi5wfmbj8MtbgwKRs0E8rC+GYe4Ai/klheSs4
rj/hXstg4MI6X4gwN6RXNHjlEUWJDIWr7bBwq9SGkqyReyVGqHl8N5apfdcYDbxgpOfQkKHW81L7
JfJew6jdO65tX0qD0qjSQv7FiHFvdUX3jp1Fv6/RQFrunebNMYC0FnP+CO5gWPVTWmzgtptA1W3t
Xav+amYVrTqvse6yYJyo4tE00FQiYew+FYuIVO331UobI8Dgy+wmQpjIggrzQdqNIKFAUenurllW
1co/2lfSL4/vj/aneN1Quzs9G4z12JYTgpAxWAwg6ZteR3vO6Ypglzi1vZsw3HwzYo0yBG/ig4yS
Y0hQbs+ti4w6sXln9En5nA2OjdD2nQRBunIetap6kJZhRxOY6pCq33L9rK/JsaZo7+bwIjrL6bBt
8LIX9S8Aqv1LvxzMHHlLHZ2qvTT72p1BZhffpSVT3CZ6d0w1wEWNeCBM/T5GZnETFZ5xh/sXVdCl
DlcZBfSJJKzWUq+TPqnDDZ4NZAGN+Fu/ooTabkmBXm0ZJVZG8wTg7RIrXXnqg7mtJjb//M3XIOe/
VPk4YcwKngGP4fjatCM8oagcjCDyc//eKps3KUFQofTvXaV8k3KFG3qejEm1wloiHSIFffQ/zFuu
IpF+AXHVoj62i9RsL8tHWTT6Cor1jh3GZ1lmhn4Y7L18HDcyyqo0fZyN90HHUngRUpZDiaz1xdeG
/S3hZ6PHJ13XfB9eEB5W5v3erz0UbJIivUv14t1fmGlpaA53fTvGoCDhrVkhEPIm1GoynzQhyG7N
JupfczPqHy0sJaroG4sf/293+DsBuvErU3BbCmerfMEOz9hF4NhPbIBQegusxbkibd58u/zLi6d5
4wZ2s0YWvAC+intrrGv23hHRGfDj/9GW8XQZ71Kdr3AFXeRf+utc98VKCHlV2DXPeKjw9Cmni3TV
SoG8Yqy/CIFPDsFSeSUNiS7swvO7Hv4/J5UhxcZR2Lhq+OAVM79OFjvbuOncgyt6B3rntpsPhm4P
iHvnxB67u6KtAK5MyhcLDrXkf23XNg+o6kybZmLNghlDNL/VIejAlMTQRuRPRJ7uKrzXTxtqtLgt
24a1h0n/YpuFc4kWgS45gzflXNqKh39YttP2jwEJGaiz4N/kbKSVZ7jUpSMiIelk2tsQebatECjE
X9gzdwiONCB84FtopXbXUC48ahimTasbRGzM/YMXlNFRQF+zjMqpQMlIAwDuH/9j9HqFZUTmyaUG
J1a3JravrPYdXlKqApbfqfpMPxv9XyMvd0TkyXyysmAxb8jpkihttQIpQDYZDaBNbdUE0MOzftI3
15tJ2qNn6JsCALe6v41fb6Yh6e+vghfZ6ME90RDyCPpWOcWzpu66xAyeVbxH4eIazbfBcJ9jUY3m
75cUlvqP7/TfVKSJv6ZhDr+7joKnFPu8/Tg4w91o6X/NY/fSCpKqsRvMRWhev4dWrFunTh9eolJZ
z61+1RG44kFH/l4r/pc8W2Wf5SpxdI9z7XXDde1LEyxbWO3UCIwbgC+D5nUYR/W92/D8NN4p1ul4
ZuQdkBLPeMcEV91FRmPsZLR2sdkyQwvYiNWB0TZLNBU6L0I5zsRuYLGbNrUpPNktzrHy35e+vo7j
lWEDk5emoTofIdKUg1xlD5R4uNNmNVH3dWh/n72x+EC98kk08l/JukqycVOlCFmhUd0GeyGBy+E2
cuuTs0Eo4nKqdRgkIHYMjSnSjvrgHOIQLpbjGn/rinpOKjv4lSdAYGBwgjRLfvapon+3qxyNgT5P
vtUBVPi5BTWmNUCNYIzFb4GPlN9IYvt1KHVvbXcpVE2d5UaasqOaQx6LWTnea56V3VMAo/xaB+aP
tHf3abag+SDiR12t/ug91uV61tjPAJfGXcUvfComnvF2TUlYLM9apUsOij7eiR6ZdMkhW9yDbqZo
19jFTEjiBtPIDn2a3ImmmXRVyvQWDm4PdabrXyaosl2C7bS3WDtCeEq2fuiDEliaMMrjhzTsjz5l
BIS3QE1TSlbInWZ2/4KeX33wtaWovFypJAvCPtFYXD6AvGq/ga43yGtQOXq1isHg7Uw3/3aDvcrZ
p7iE+6pFfGN+I2NiLDs8L3QAkSrhk2zpkh65PPhq3A7LjlD6dIQrdXcOn6SLGxWJwYxXnwxOCKqf
Idi+Iamav0ZOPpN2gjffR7yvXB0324k1i/ChcpxZ1mAkqoPhqdlrBP51P85GtlHUQdnplV2sCyXw
CnhfkXZGYnfnz0FwvPb5af2S94Px4KxKwywQ/sksLDRsyoHLGs42tH/yqhhANxrz42BZf0s31TKP
p7SjH4y8CF/7qtr/YUNsRRpMm2CGw7vUreWAHE5/P4YJtrjWR5f0Z2Wg77raSNf883sgaotFjUPO
6CwyYFd3LVetcZghzbYWlbDAiniK23m+6hB3oH4Os74s6ks3O8EjT8HwsV4OZhF5a9MCXCAD0iej
Edh6dUF3LPFyCTtQeUAY4Pj/uEZSqD/HwtMOMlEGDX34giSfcaf1MHEKFwc/qctcD5mFLMYioSGH
xG4cgCXO4dYlZ7fajzQHS/+n9p+hDOd31x2eFibzPg9Gd3VFmGvjFD3m5sbGaKzZohGDAOQS3f8X
ZWe25LaOrelXqajrZjTn4USfvtCsVEop5WzfMLzTNud5Avn0/RFyWbnd1RXRNzSxAFBySiKBtf7B
aba/LDsNNjDgrnPraWgC+ykK39vGHx5lJM0HAbqiGXayLyjH/E4pXRLhAQjL6x4K7PO0uUE+8mjk
639rS6jHJ3BI2+SvFJ2C7W2ILrBbxvom3UtDPHQgLaDoT4jZolcTFAGWfKF6L/ty3xGrsZyareyN
XFTro3BEbhfg+LNiqdVpjLTr1HrU6kXWzFhoEZhLdCRyijezJ4tNTmOfucmPEF2MZk0qB0B+rByv
f0OMM9fphLZpXWg29WeAOimYx3MZlPUphrV+g/PIuMr/BA4aYz1UQT6NJRPyaaw/m+Pexo6l+AnE
G/gxElNGcYKLLbbKqBQsD0npan720QSiOtdm3D2Co3yQ4aiOf42SuAd9Kj+PMvQHGQ6pUviI3q3C
qjGQ9RHene7jQcry1gA/UTZLMt7l16Ax77ME4762H1aGrsQfYeFO/Dii8DlLOneNF2GxrEfUJVGz
bR9tVBv3Yec1s9VE8ygPgocrq45e3cIZwWs1diFGonx9jmc0e2fb5rXeZsdsxGNzmnay6CbrZ7IG
1wFcFeh33cKT6Qf4I/dvctAtXkROutYwr1rdOnqstv9V1KwaH0JcWbgrH1TFEgUkDBAHPBauZ1o0
nnCIfUwt5HJvcdmpsw85+HzNQ3N2YJAxeYhdOKOdo/9kb9s95A5IxdKG1UWe6U2o/XQgPZMs8eAo
3yqBLqitRJht2E3xBkPOXTipmd3L3mAyN542xpcuRZPTWqWFn6xlimYawu9WWPl7yf+QnJIJ9uXG
cjxref1GuoFiH+FtXCfIIanAeVlBthizY8ykctt3jvIsUgr3OAQa+k3x5B7H+YzEg/u5NzZfyTcF
S0zqzXeUSFbS78ZnrboKauHeC63SH1yfzL2kmwsFY8BaS14GFzcMv2mtTQBEe2n3rbMHR2cuA6Xx
t37AA5LHQns/YKUsn63ymRlF0wtKdPlRtozZf1kT8Arl89WY3Zl5B7JPHlwMr4BnSVeTISH9Xlvh
ts8749LOB9v1cgyyVXsfTDxBl01m3jfAfY/XpqfsKQP6ZznWKnh4+NawkdMLoJ2XqQyDg6WJv34N
j2Y/a9KWS61r2R6QkxrXWo1stD/OV08VX13KdyBn21X/Nho6BhRziTIjQbZ02jJY36qTsiZ5a96G
uE5C4lP2ALWhEiDrna7WaKtxqvQ5ydYb1VuYDhfWCGSk6/EOE+3y56S139pSoIFUmT6y/ImJCFg5
YxXw44zsKqP8CqEkz43yEYpvtSw7B5SUV9xr01DjNEia12ZRZW2n0fmzoj0ORbRKAm6C8jd1O8Bd
eWabWN3JkPylOgF/TcP/LiMUeBAxDGpM/fTJKxYyWDvKavB8xLAMAesqn3xv16f10Zh1EJFzrfrF
9fTabWBK2fN9QBVkHg6DnCpdjGJ2UDrhgzGF9UJRSn1rIOD4MKDTZy6mEUWr2FBwj5uD14HzmUH1
907R88unwfK0sRB6nJL2eBvruIq1a1znRUKaJIQpzgJ3OVBzXuYS8oTAV3yQ3fJwhTVJhNNtzidY
1G34NSivKYdnDfLd/Me+4SD83Zb7+IisLwq+4rs67/JjNC4RaSLXcBLYh8iO67jkX+Pcaop2hiq+
D7/lgVu+LEeNwvlRiYzvJpDGreyMpbawPB0jPb1vW3VxG/vHfCfE8soqc9zCfl94jMO9hs7efeP0
ygMOJvIedeOndWElFqXll7tbR8PqYluCW1jIWOd400OVHOV3vYBNgp3X+OhTobXujFqhqXWPNe7N
xdYOc+3+n//4n//7f32I/wp+FOci5YGf/yPvsnOBeH3z3/+0rX/+o7yG99//+5+W7rlsZxxL11HT
ck1TV+n/+PaIQg6jtf8BKFoUUZCnd2C7s7UVJVDoXH7kc25UZtBl5tyAoUu6Wn8SOL00eiqedZ7e
e1zD3DU269M3eaBc6a5JUWj7OK/HZ8+qkdeZKa2alqLwX44nzQcfXg8CaVwzVr+hfvooRKfv9GSy
4bMN0Bru0M8z7xC0O5QOeT3sy2dXAXzCF1jT+xs7VxUdq788uEcdckNJmzIS7rjXDF0gfOwCKhjg
Wh71YCXmZpQit6TiFOEUVrwkFRHjWMEhGdFHB1aWboE7JNdYNEZHW+H7L0cU1WSfBM7Ht0kgSLOd
vFCa4jz/nz8NV//7p2Goqoc0O9kay7UMjc/j759GmhikXcBd3KUJOJ/RCupz6tY1BUOtWeG2W65l
TB7wj9COZRNfQ+jIwdrqgF/rZhOvqLii75JWwwN8mv56wJAjByta8NwFWI24SxoOoJQ7bTtGQxOt
26b6jm7v6pfMR+k27klpRbAMVbLLiGJBb7y1KTRQwZqC5qGez2SHXpEfkDE3dwAidC3eejJ4nV1a
rY5iwDa1DB8qMhvG6xYzRzFjKn5tOJWWZ32qGb82nMgFxqCO6js5VE4azYZNZ9gZd/IRCKei2d8u
eY1xybT27LNsyUt2hYg3someX/yAYtF1zyqvKy8JVtq4voy8pKcrPhpvbHp1fkC7//xRG6rxx2et
eY7DT440sWGBHFf/+OUpimtgNpaHu6hUtTuRuuTtG9wh9BQNYBwM3FUbjuB5/IJ0nWyPXWrDjXnS
x9g6dWaJYV6Df+4SSat6fW17kdLcewi7OVH3rzF1w6cgYvRyjbx0TiHo712tZQOZ9MR7Hr3kKzZ5
04cxZc+YKHkvIyJlG0Pp+v1UBfaFez33MLdTP4K2hRsQNl/8kErhREbygJWOj/BDg3HnNEwfyM21
wxh92L7tLbO6y0+6L3Aa5/sOxcaqoRRC8jN5tSRo7IVnDcp5SvIUUXqkPUwvfUIaNbgzIMM9yINa
k24I86RBnHRy4dBC35Ix2Sv0qNt0nREs675vZ9tD5oUF2Qh87Y7XWC5m5mWv6/tgEP0qGZKIp3+K
xrWvt+Sh+OrDT0cNRx50cgqNzbZWtiZnEEfbEoeb4LWFdB7+yty9rxcRLmXmhkXE+nYRq0ADAwhC
fL1wWlXVnhxYhptgrJEcxOmA27tGGSnWylOW4ks0JHqJ7UlVnso51sJG5zHn2j/CNop319Gyx2zj
N9/pgIXIufMMOU02YeQ+KANAPhm6XkSeaoWz1/rWgKhicGEZk1fxdOO1sKOt1cfxoZ8ALIjfB90u
kDRAUR4sMWX0PzpkMwxaWDQVsGLZlDNu40xbMfYZurV/xG/NDqUzx8PN7N9NH+wR1lgGAFJOcDp9
WoUhkrU3mpdaOytXCbNDgBwthXJJEJtpY3OHP3fcQldSmXXMXLaQ6lelyMS3LqqsRdOU4kEzU/NY
V26/lB1TNp0Qp89fHGuq9nGbJujJldk3hDNlPwbx3UIrjZ2K6MiJJGR7coTDAfD72gSVv7Tmpgsg
wkSEnpK2CnBiYwUgy1dyjlrlDwZe2XvTdXVtIYdbETtyUE7z5WTg2udXtb037fZ8HSSvgRdBvoHN
6S7k6B7+9o6NMdl/MrrxU9nvHB3jvbLT7xtyzCj5u+YlMRAQ0qJrIyZrfzS6dC+7unmQ3fPjo9CX
4X5GU8ZM9l+UFmEjy6bsMGdFZ7w0UlLbjJMxnewHLvZDfr2evGipBSzTZsjO/Opy7BCDVAvaS21M
FkhkYzqWAcJTNhCQkaxlqOioOXRQ7fCbnbCwjSvjofdV40GeVZk5LWzdHbcRsnQ2UBC6PbXYNKNj
3l9jjhK39ykLeNl5jQ0NBQpIt8CG5AvIrsYSOiRi3B9k89OrpCRHRFLfifmFZTybBnij/ezL5gHY
meNlMZIP7MPv1xjwzuN/fkTorvfHI0JXXdfDr82xPE5Na14ufFqccb/XHZJYxhbjjxnxldpauhGN
2ZXv/j4W1XCHDJd/NhXESNuhyj5MVd1WWBu91yaPkqqYPo8g1SPeywwTs7zWPO4HFNCrXqDB7jZw
gWdW3hS23VL2StFp2Tt1MIWtXDU+DfYcFH35aZ3dSWk3TTREPIlcKODJWM73WBf9mErol3g+CANA
VIxX907Gwqh+jYZaPwjX/iuBznmHpLF+uR5UZYsDe3ySLTlcnsnraElLByMQ3LHPrHLLgzZrvRte
2NWLKUYrulK0+ZmI6nszqgSvp3M7SGHQ/NseVBq9Sf88YB4vrzzNl5eTZFOeyZhsdqw9174fYFnz
+xVQyuA5++nF/l/XsvThQglB3d6ud31384TPb/72/yjCvNm1hna4va3rlNsQ+b7SLN7rGRC/2LP9
I9skYyE0J/vi4kW3hG0zHEAkOq+jB5KchT3qMqPYaDM1RaosfdJeuqoucYdDIXje4t0OyPoZy9Fy
K/b8EFlkx+0SwkOdYvNHj9U3+G92gbPs4Pef7d74QNXC3496iesbJJgaoyxdXTrK7AI3mSn5qKxd
IPvXF637Tk6k3I2xKjYoViHc1f9IOsW5ht0hyVd2ZfvbTBuMfjFlCU6+oVC8+2ioik0/kz9kM55j
8uw60i5L/77VqBd2dm0e5JOlcSrE5UNte33OSL6x1enAyCNd/+GPqvjVMz9o5JjIMppl3VlI9rHu
2hqtg9+qEadvtutsu7Ewv9me4y6xPQyOWOkG5yomK1ziQvrNh2U6oH7z1FoCSwSs8tYyzq806Ib6
m4UJ1jqscmufGmbynCgZfolTsJ5qykNsg2dieoJVnhp0DRgNpNKuQZdf1qFH80bGcFY3T63hs3Ua
I9VbcCtsYGcSlN1V7IEx8YDlL8zrPyLqkm1ZK/7BNZr4LqkKchO9WlPpy+sNENPkwg2/XIH7aF6K
LjOwh9CTr3ZWvYJZwuxDpCts/sRBhPijdoqinexcp14uCpZynqqfrrGMLekiGvp9zN3/0HbVr456
PjNzTOQhN/Ltk+NkUM6jkvQRRLiOVF0YnOL4XjrUBiiJq74VnvQYrhuYWWUjm8AYoSjVRbSduF+f
pHNtyJN678dBrzxdE/OaZ7ZAepqzBEuKRKlXSZw3B4Mpz3NcIpdkPG6K83++1WuuN2/tPm3ESYNp
tuoA6tMsNgOW/cfWTx2KlE16r29ER6HYB+6319omoCIEosimaP0NIatV08fpD9uKfyRm273EZggr
u8oQ5CtS7eiCll8p7ji8T2l+4on4fZpYjqAn2K5Gyjlv+HJEa9RVs51smg77qJDiBnlPeo3QXOU4
/z2V2qA9miDqZThszOreHGwTGTs+1VJk074ZvwZaZ79orujPXWQg1q2Wbxiv+ntjQCYinjO+oVLi
tpSqyU72ln30pitPHYJxT9IFUVMeWjGEjzLSViWqxYJvNgJyeUEZ5dqpiirbhQEYb09PE8Ck/zqI
UrxV/LC3boKqQVC68bXTQLuN387vtuyW03AdQbjWCJx1ZRXWwtS86ZR7jbls3LB4GcYsW2aT5b6S
U9DRTk4nTEjAhZRY7nxV2uFDBUj4V5GpTx1mqt+5cRxC1Y9+gl7b6KqI0UNwAMOxLosXMYA8oWav
rZrWC/w6hjcXCTooqR2c/EJ5RNBqL8NYKoSAl5VX1Wru+74fiq1lT6gc+Jm2n2P51JMI1RGAWlhJ
kbDb2Sql5n+gX07+NZ3iC8Qybxej4LxTXVJFbmWo6Fp0SINryIFn/9dQV2TxwtZMcO7zeNgJf4x3
Qujy8tI6ZKKdHra/Lv23oagZWc9B535EU63eh1k3rlUAbi9KbvwsvMr+YQ2vOF7k34uOjF2cqukT
lKl+UU7RiwgNsl+O7u1ZCibPhYUqYzQZwM3MNH3u8aI5gRh/UE1MuLALDXeNEpTnEjjdUgd5t21E
BylCGe7n1NVBthwtHK1FWfb3dtYaW2qbX9JUUV8Bp36zcOb+YWP15dah+ZHXBRvtuouezLhyN52a
OXdhgRuYZQNNyudJ2F59c+ZJQAsXpRh+TRqC3l6lLXrCEqSQIIuJDHx+vLZg1e29cMJrdQY+/H2E
nmBsFSnVeTQUjcVpf7yC7343r9i8sC1hqoDzVRH2Bn9e6kp/KiKtvJgUo7Rtp/QZfKDK4beh2g8+
0rGH3snuZSg1+poSRNqMazAi3jLqFJssBwc5OHf4hqZZikjmkDbOYlDq4E7vYFBD+L7IDe7gFneq
FVA8mUOKAkE85OZz2/yaATpujUtJ+DZJGz1zXQedsZIxtU1XiTCQcG+6o2r61oM+H+RZpbc2v73G
WJKn0nZCgyEh7wRRG7CJFg4O0GUdPrl6WF2MCHXM+V4hD6mdaivPI8MqJwRuVV58xGtuI+Q1sqKw
1n0Gm83Tnl206+4qYWN5I5ttmz30onlo+Ip2Sy9cd5WVPMs+005eOrRlTrLl1Ejn4wS2b32tOndx
6a/VoNJW+dCijIvOEA8KMu37a7vNv1hT4p5HU4nB9ZjTIe6tL9e+21zZm2IU8HibL2MAtMYH9H0W
KiSecWRNPBS85Rie8WObRNW2xcTtbpqM2YWH2nSOVenbVFmv8guKkvpS/T0pM9Tq0U9B36MJ9lDp
WXaySwV1bt98lIfMjYvVpOQsz62uPmldmryGLlsyLAieGlGFr2CvuzF5zUJFfRq0dskGMXnNg7G9
TJjfyQkqOIEHm+cEBD4EhhHRwuu+RFJwQuRINktyzYe6TL7LlphHDFaRoUJSBYfYom6Gl/KmdUGZ
ClTjL2Qd4yWGis6HFe/lvUvkqK4btdU/5pOubOVQu7PD69CiKN0Pb9p1LQx603eemlmqENZ+CDXe
7baSpZUDPQKEr3VX0XnZe2tmaCd9HjzPRV/qmLJXP9Q9G/aMuskXw/CTJbdgPN+isn5iz3yWcUUT
w7p2c+jYYHW/YNyKXmq8VosCSU7UppbVGNbfRKHsMObWf1bYAuIGYX1rkkpZ5KJyHoVXjxtLxPrB
mYFincD/LwrSXeRb6U5ut0zX71dUa7Kd3IxBMBpWoh5/9abUolc5JQFY5XqyGnN8G2HXGi8iz5Kd
IvrPTW9u1qqrvxRW+6v31pRzS3xlnoqSh+MQuqx6MiomdghDEGOKL1FfbYNqGL+DT/8x+qnz7Huh
vYmKgsJBXYNt6ahwZogl/BUPP+RIPUVWciqoF+QoE229htV/bZbVHUk7LMW7qF2Wc1PGAvC417P/
HCspi08BW1ZWGTb+6yBwVfRig+00n7qWXS2HXGAt34iQAmoaHeWZPGTAdtbO2OordZhlIHQULdS8
eB8qTBLxCu3XbakV7w5Yk0VcUQLOsjp6NQw0hudhAbpod2nTu8t+TL6wc2mVp6EqtY2FtjzbF0t8
bSOqDQqYoJNeqgWKP3RIoW8VHCRadcqvDigA1UKKfcuO2wzZ4VnkdCYzu4Qk4B8hkO5ZnLkn2fLh
Gu38oI+XsikPStO+snR8HbnNL+ow+yklkblBmifJLZSHwQ0BlXfR/hZvouRcOCAoVMVU1orq6M8o
VRWLVLVJO65GrfB/WJafLaLedJ9VpRdrI9qYWWGfvd4zkUIKlXf8eB61bnB+euJ7hbXad9t200XN
3+pFEQ4OZy454MKwxF7Hxg66YXdnZXl2jILQZU2aTe9w4+6vaPuhBF1WJG84VFVLLbLvjLBERKIo
84+pL3btCCqHJ9ixNAdQLmYynMcy9b/2mqYufOx0XwockFcj65FzJmA46K3+1qDnc5aHuq/whEir
enmLybMJQ4UpA858iwur09Y5cNVV9Xu+7DWjAw4zwwMm17G3gD3hzTzyBat9fakpJYpEnpf+lamD
cUALdHr0I2jhiknGzbCnRxlSBcrflh70G9mUHVWkLzq8/M7aPKyOG3tnmSRNGiPskQvmPpR1QA7L
WD2r7M8Ong/cMgay9lf4HFp5/1ckImulGK5zCEVVngcTNdkBCtdf6mAfhW+rd3XaVBsz9vGokdqi
11P4bfGuHpHK+sOURdqz3BRLr91SxvQqQ2qkQbILlPzQIQO5zoHiHZWwcpZjihbDlJRzqeh3G/Qp
sCEHzH8FxGORedQousKO39BWxp409R5zb1SfGuwdePbFb6hlBkenx8JINp1Eo17bpM06H/PkDV9x
ivDQeXHHYrBuGF8xzOwfZKdjUSMXCqubOLzkMLwWKkaoL3mjCnjASnFOWJxtR6Hj35pr6R1iHOou
7UucL2LbWmvq2D5mU6jizpiJt14FqaqOTfmhmPkuFg4J6TSlRFQOs9Ri9qCPWvnNzlKxEGFkvkSN
UqyGonfOk+XBHBgG9X6aUOEdAjfc88l1x7hgEQ8V3r7Eoe0sheHtq65qkEcPm/sgUymWzGe3g+M7
1QbNxmrReD3uchi8tVR34nzVs99Stz3r3Wu77NQCCOM8SAartMhX9Rxkx9DeN3X6HKglfxtfdR7V
0LMfe8TNomxgI0O5/3FyjP6QWMlP2ZKHtqktWFoAH+X4OI/ak2+k1/GKUjiPA8aq0OxEtIW0jRaF
W4q7Jq7GlVqpxV2umv271eySmRPWWHqx90Sbr3vJHCuib0hQ5hcnzoplK6xx4+PHtGDvUHzRBOu9
zoYZKGBdvkc4V83hCSF8/GLRKbs21fZn0Pv9uZ8Ug7tS/Z0cV/nF7jKqm03c74O2Kb701hpQtvqe
GzXy1bCQVjJc+222MHtHo26vjpciGd6TTsU9XLjDvYtA9noKe22XsRV/9328cCjCv/DzwrAzIQds
V5P1PjhuttIdJHgRWLDfR0Qb3KB4r3q1OLgQ2RAoI9z4MJc6E8ZKlEAvErmSrn1MNl4FD/vXEn2x
iz1VuJATIrUe3+vsrRay6U5+vMvDIrhOiJoI5Xce/TvZK8fZVIe25KxaMNrTexSG4hALne/XfEiq
fJEHXXGm7OVc7A7TyBB99duAsgaV5JSwB28xnxzmZnT7bJUmVLGWGtwjhDxBIcqryIGw238WKD/e
yZaMh2a9ynX82lrTTFdGaA/5yg+KAd6bjdQ9XGZtPabpsDBtXeRYT/n9vZaTddigorzTrEngTkVs
0vxRuZ7KOX4MUUr2yKvJswHQaZyxg4lc0Z2DDHryqITDV8PKSEJXeXgKBs0/55qJc/Dc4UR8yRxN
gdTRhP2FrNJPA0mur25WdkvdV5Jj7ZbKpY70v64XmiV01ewJl840dKdTn0NscGK8DrJJUBsCcacv
5Glctq8zQHj/KRYomXWnuwFqMcxFr0bYKzygw5Xl6OZKTguM3t14NdxGKYGqYeymNVn4IPVTf4dU
ywkerKZsLjKukj2Vo2RoshqN8jpEJ8RvCpbjjbbQmwk+hJuWT7VqpQdDR7DZdbQYYJNVvGqKhfqj
HOyQTIbF3y6dsEtKpGZ1pCqz/ix7s9IJ0EisknVotMVTFsbpo2k+XoeCl/8rGoc3tAnL6ytnRt2d
zAgbivmF5RXqovz1Zq4X1KLs+mZkUx6KuP70huo0aHYQMjDynl9SXunvb6pzuvugDY5T6CVnpOjT
c6yaLB5IZ4H9hsb0O941GoXozC83tw6XYvopKij+zcNkPE3VGL68O+NJuCVWuo5VAxxkNjE0Qedk
R7LejwVsJYATNctO8kHRTvbCNPMfsJ6Frt4einyo76jjYlmFF+naQlvM3GdVLdZhHJIBBsu68osw
2kgtNHkQVM9WFXYYn2Kpp+EfgF/opghtIIWYaNSmqDetUTevdqs/VU4QfTcjDZxvlJNdwc0jY7lz
57lxdAYszbp6HjHwHyoL9UNryEhbets9eDpJDsq50SaydeW1iI1zHQ8I01vum0VW8qXH+mdjZ3W9
0SPjXCGVDAm2xD8bP573PLLOqND6P2qj3ih5K74NNvw5nSXFRUsrfzum2biXk2If0+1Un6b3lEnS
rbhvyw3srfHTpMyI/O0wT8rR1HoYIhXq+Dzp9ys5I6oBq3Y00y9IQGlrXUnQ4tP5rVfQZ3CzSLKP
IUDe8z+OGBmBJNm/vwb88PQDCd/rNeCfryY7SI9+9UWkSnaWBx2W97mCKLwqoCmvMy1xXZ4ZXfjA
sHjqWO/LcVmYeUsHgakkpnLbCXdlFm36qqRZtMgVTfsRp3dZbho/Lc19a63Cf7MmFb0XE6SyBkhv
pylVv5eznd+zvXm2qqb679meC51uJO3B7Q/f5c52FpI3m5cR2O3JSM9aYE0n2SHT2KVQ+c7iaiKh
dEoXW+vQoQTbSgqc/thEKGom+ia0mmSnam3yxXVf5JalFixginymiYxO8sX+HP7baLmPkaPjQbMX
Q1N96YLWMvfcT/P7dj6YxSxU6jmsSZtipnl7bJgCbh+s75L0UYsbY0v1w9pW8w510ooPR+UO3pu9
/oKo5KeWTiuBDwiGjJ3uPFK2wroTH7ny5LEVATeilS8eqkMTe4i3IEh0zNzG4trshjRZUywQO9mL
jhT18gHkEZrNT3qXb3vds98iQxvvEGOj5p3G5C2FrS2H+f1KAr/k7suD2kbtrtUMZPy0Wfy9NGwq
dHP7xvTXy7xBo4fVqxV0MenD1CLB5cUQ3QuU9i3zSYbscSwWdZGVB8AG1pOa9RgO/H0C7MfVIJ3q
rbBGMq9JVlWB7LsZqtN94Ic9TG7kSuX3us2eBiO1vgGenVYt9rhoCTX9iS8AT4ww+4LD1wzfhpBH
2gLaoOGJjUxZ6ugsXHBhWsRjyRPz1uuqerS2IX9tNco/7KQ6se1ao3yvuuEZWFt9EZmqXFzHPwuz
LN/BHFMEUxRrLUfpbI8WPay7U2Mm8ATRkjgMo7GSnXZuKXvVcUE7zVdMUoUCAIWeg+x1Lh4Xu6u0
eThZwruSGun1ULF4yhe3tlbYv3pqmOMLeJ7Zms2/c3eblzehS0ZInPQcwVGUle09CuH1Y88O6OJl
jz66P48yksIm2uVOES9lU3ZMYYAwQB7pOxmTh7zYQMbHmCaBf5653bgcsqoIlhMqp3sMUcoFqPLo
Ig+Di1jLkFcPsRuUAVmiZnjQdRZfsokadbEB+lcsVbOxVkZkoVWiR6ZYxKXXHuWhKvLuOM1FSLBa
32XIL6f2+Gmc48fRoagAWs9j5ZCUXM4+hhwdF5p7x05xQiU68d07eXB/n/3ZI4eH9pguURlFOGse
KGPy7Dp6jDpjG6DuawRFdIASFx3k2b9r/n/FvLhHmsKx4tXtejDEoZpCLFCycTjKAymJ4VjMEPMS
TCX3WXd96/R+D5OxUcVmNAXMIsfLmbBrkJ+Wp+pQxfcZwoByrJw6WMFvfD01dWMtjFoDKGyq94Ex
+SugKhhnR9C+7CZSu4UT9Yj4KbrGuRxAfjC4DjArStO/BK1yvz2ysckeI1VJLmbzGKAiniDlp2Z7
X7XVhW6iah7z3C8xAdxGY2Os3c4J3xGrplZdeyhjk0h9w8S24Yf5XgdafF/oc7IyLKP3vgAbqALQ
2Mum34n7VEFjogMSehkS7cnK2uy1MUH+CSCiOXUZuwZoJZsWFrj2wu+Ud9Q4tb2MOYM7PMAVY7BR
7hXKHAfZknEIZ9nJwAdU2l5GURUeJoFYtmx2teuuStW1dixUDUqQ6rMHJPlc4HFQOOpKG1P31PUF
UpoYH/kITDSPNY4lpIeg1qwixF/1WSH3Eykqsw31cEnq/q3rFQsW6RA8TqoPFaAFFu8Gj3mUBo/Y
e4ZIgGffZf8wD6q6JN30LqxqOUJ2hPHJ0y5l7LyQsSzPrj4Er4V4kpwVHavdU6MWKdldCpqj2ha7
EVuctWx6cyICHIR1JbjMl3BsFW4BxJ813ovFyuxM7V1JxHX1hN4DsMqx/yYao1pa0VRcfBEolNlb
sY90I3pIfk/Cy/o6qQCbIScZpHVyVl7zA0A+MTLUDXUvzC6yZaRgcFpIatRDeaZYLvRa1UxBFs4T
ZCyvo08TRrDFLe6HybEzs5c2iD+yWX6wTvx+aYOMPAZmZ11IZX0vK338ivQ1NqIK6ht9Y6qXLjR+
yPF6q9XLwKC8NeG0ealczM9lR6hi4lmKRhy1qCxnE7UQfoxvHsPc9TaatBebD7kIECnuqDPOzmK3
uGw2VjH0iGTk7QovMgy3/z4mAqGLNtQAq9vOXJR8uV6GQ+X+F1VMuNpf49S+qsLM3rvBnvNGrJQr
DUVztx/UfRYp2SlwQjZ5Wuy/ZB3USXdymx+tygLZNH/+fbZTm+F1dmibn2f3bVAv2HWMK5mEwWao
OEW4V5xg1elLBbPIVd/1EMtlOqZqQ3sNkOejRYdwOVa+84B8DjTtDLo3CyZK6kbIc1pvymdPWKcR
cz1QXaRjp/o+DT3tSz1PnNqJQqDj/JoYdmN/9mK2rcL1ikOBj/Sylmz2cAx5J0jtDKSg99e1n2RT
zLFujl3Xh/yFr03Zid+wtw/MeFjb+Ro4snO27RpYRYz3563VuStg5e45EVlzQdOtuRAZje6tGaLy
AShu/MDeIlsYQT2+k5pD0cQe2OjNzc7HdJDM+5Mc5hdUDQvTRIgYN5FlgCCmhKhZGX/b0BiHe1kG
Mf7elL34Iw33IsmDtW50PAEy83VUy+SFei8rS9DiuySPw+cyNz6khXgmplej0n8N0BUb8l5krBUr
aC4Vtazz2D7ZNYrst0gfPl3lPGQ/LdnVaJ2/NYZRWbiRw3CbxFDUh/kunf8Sltr/ipVRme9k0/89
Tsb0SCV7VZ0Q4nYfoy69G0qK37KFSY6yq0XEI7BFbn1pDe6Xyc+y+//D13ltx41r6/qJOAZzuGWx
sqpK2ZJvOGy3zQjm/PTnI6Re6tX77H1hDgIEqZLMAjDn/IO8qjtthUyWTjrXHmY4M+ycB3XWjrIp
N9KyGTtc/WrKq4W9+8C8GIZ+b8U6OH5+zNlpQDavWH7ZJc9ir1HOIuoOZGq7VZ6lZqpO40PFInNI
7HB69rTyex/HSCrm7nvRecuzHKCOcYKCDCwQwryPAbkWvtfu+DlAPiEe9cxfXQjv/ueoSanjA1Hn
52Mcfo6BOuuv/zzma4D8IK1ovuuGqJ6IrOxd0ypWQ652Cc94MxCZ6RZ4DZvt11l2ZpO+qwqrPv6r
X16UfR+3yXbo6vulQCF13wtNe9AE4HKI1opvTK3zXnlQu4SOs6w3YATG1vJtJCX/fwOEdNVz/0XV
MR3P0xwYOoYFSUS1dfe/0aDgtgrb1irryFq3HGLMGZaNp4ni1BJ9zB+nOf8N1EzWXhKnw7GCVaPp
fbQzMXfYalPtPbdxuNZGFhACqm2S3KMv7oryrp2qwqci5T0L3BHJGFqn3sESYyN8sF3usxyZLMnZ
0TA21deBbecWKG1A25QXEdezqEy55kE2qZ0oW5JSylYOTiasXdzIfXfQ9N1Aa7CfLXsmdOnIssum
YVH2gvO0q4eGEuM6QuPDdmWcY4NNKymyVzyiyqtsYY8ebxLdTE99P8NJJFV+MiNvOk4ktoIYOd1D
P4JS8tKyDvgToaXRoUkkGtbtckm9j6t65Nmw/vrqKAcvlbHRXEzXSvTKjn23dC8DouuBnVSCgjNN
T8Uam8+VQ+IV3Qv4jGgXjz3C1OtVPe/DXSnGmriHpmIo4X6KsilINTWBkYdmJlm/9OKsB/bK6WWx
Ve80e30gW8ikffbLYV99BIfA/DLCCdcpf/elWl7kwU7K6uPsq0/T9PspcZzDVxcJJzzM1oPsQyoS
Tg9zEAmM/7ogrypzmKBskTQn0hjW8aMvRHzUi4C3Llb2lMDxvhR5FAL6hkm8M1Kg8bLzH1e+2iNE
ec+xI9hs3Pd1+HiCIVbxZ7O/1yb98+pSusgZRbiO6ItQH2d0lGqzfJSNjMluP8fmvJFNdR2Q2/Uv
DfOPs+ySdbfSyh6s1QZFdhUoVQSQJCm6r31dF8f35VAFFS8Y2c6bDV3iLorH8ZF0FKB4AZ9ENuUh
M3XQRY2THFEPHR9tm4BOCByV1xvkAVktZJdYy9F/og/yz/iYJNVva1pwEF+7dGyhrzWuibIlnzMh
/LB1nLTcyj7EZUgRV5a3E+VycRA4uoik6h/jxmruEI94ka3KVYF5YY8NPxZhLtknD4hFHQdkAK6y
1UHOPXtZ81OOl13YmYDbb5xXIxspGqlu+30w/1LG3niblGjB8w/ArYBdzduuw3OuXfUldyYjmDQ9
DnpXfLeaUjnhJVvsnTKbNoXoKwTo4n6jLdp9MrJTUIyFbFnXqO+Dllw0V3hPCZ5XuPssP8CAt/sG
Bhw/ZFy2KJkMh2lqY4QbCuwfp+5EDgHnmyk9qEVkXyIrTPcTm2o8lgbn2njGS9mgxeB2hBgeH8LT
2vzY4l219UYYg2Mj9rVttndKccG1RKzhljdgeqDxiUb7oOXpLjOq7JDWVgqMPEeNI5r9al6goRSx
/aCGuF4bqjKdijihIulqr7UzdT+QaGZ+qUz1Wim1BagmYh/kVtHedBpt2025eQOVu6lmPXqUB0QS
1OMCyIGH/90H0jLbNpXVAMH8u2/0cJaPlTw84uQef9wbtQYphjy/l8NUoGx3VLdvXzeptTIy94Q9
Osh/35RBvtxompPuZd+M6thdGHvnwQSj4RvtXJ8oiWJ+I9vliryQbXmwFaCy0YzrNopyuf9x1DGL
O2lIQJwyZdDUrWzrg1md5BmUc4Yu6/VW3iV7P29Vq8kPBfUfuRLJRSpKQ7Tl14Ps+2p+9f1rXCrX
Mnn54/Tr+tcj+LI6nwvex6kQA8J0EGpwTz1Nbfd5SCIsOLL1kDpWnPuyLS/LTnn21fd1IUsaxIu+
Lv/7EV93f45E73xfw+zbhHXij5HlPijIhz4l+XBEJeIv4IPLTR3whzGHSA9aQD7A00X4tOSi8hWy
OL8t83cVTYAeRmxmmcXjB+ZB81B5bQUTLDYfhlHghpl02V+Fe0gNLf1di2lA6yoUT0pXtftSy82j
oeQ6BE20+lyAvj/S2QkWFfs0ywOiHiFoEFhoQ56NpcpfcBc6WrhLvMf5kOzcqAH1N2Khxg3Ui6M0
etF6vpl9m/7sqAO+6IPYOqYwKHfm3Xu2ZNupN5WXsV3qQ6JYfjc549nGh+WMCH9+bsytLrr56OXF
WnIl40GisggMu/EOll4ckyU1jn2E0AMYsvpc2cbbCnqQE3u65h1dAsEgfGH1nPfC7lBOU7TkPW0o
2PEHfUyT6hCjPHYlbYoJipnjyLTM+6Ia070rlmBWunZbi7UwXnWIGwEu2xtRpFIAAzHNe5MdZwVB
HgdaLKIGbo4XevqoNFp/MGd2OGFKoh8Mtv0Tsf1DWlKMj6d4vOszoJisKxuhYAmmzc7vJUofTE8x
qSGkG3PMXnIEK34QYm3TyG190tL5tayi8RoiK7lBO0/5UbrKOUz64tVGW/hQoOO3XxxC+AEgm9dQ
V3eT/lcFJsGf3GZ4gKrpHvM5nXZpqCmvIA6u4P/rO0jZRSDCwtzgWNKcAcDnb+q8ZRbUNovghUE3
zgusGIJvrZf7tp6Kc+5SzHbq8kasiBVzF+WbVjfMQKOUdBs00wsmNEg9uwrG1jb2fWJ6V1tX38D9
oUHRIalYY1ZyTCmXbeJI/8uxp+yEwBgUNPPJZRpzsrI4DSl4aqVSV0xdVB1Lw3DRAk1qUkyVerAV
cTLHWtu0duV7Sd4Fnl7UQYlk8tWxk/xks6GD9uErXe17qg1ubHLDb32N6GcnPOcpPSbsK5EJI8/f
eGxOLEG6NwH6qbrGfk7nF6Ovi6fiaI3Jw9DZGGwja4O3APicmLzTzs4atvKL4m4bwS5s1m8YFCun
0Gip7ogJaN9K/BOIJ6VeSvpTbe76dHrQ7RQm9YOCK5Y/izlhus/6OwgsUZgew999Omu7FjfRkzzU
XpMHM/Z5c+mmPuI43amu0HivhYd8V5EdLMXcNWau21s7q/tNNdjvKgMcHSugMX5iJ9Ttan0qT/Kg
e0n1cSabSmWXJ289yGaEwy3T+H9G/+tyToaOmv/oG8SUp2b1CSS0m4uPdluUP2Prp1NbvAexs8Gf
Tj+VItdPixlbhOjsb3Nohl0V+gCWv+MmhdU7swigYCyEIRN5y0aegnp+sfW42sXVZJzG1DZOzgxN
E9LIBP7tGGaJ55fxQIZkxAAsFco+sSix+57LE8qm2qRpz6rfgCGuXYSoceCYHWRzPGShN8zxAI2Y
3o2UMvUkHuxR5f1WfVWfs2PT2IW2mXLx6ggHS7P1E8BKsz21Os7dS10V08mLxumkrAdPDfI6Rnex
HIpTuB7kWiPPUMGJIfGQwvTtSNGCcUT9TE3H/kQSCBO49Wywhl9VUz7jwGH7tZrxF6jXJZasnLWf
WREwjmt4zcdwtyTZFely5dSs5o/yECbIiii5Sdo/Q92vnY9Wwi8m//80s361QPNuO9Isp3FeihMb
oF7Jh1OrF+bRtAB42JogRnOo5g1GX2xNtUcNBVnRU+mJ70bZWttCTWeKGWWHi0pdvEaa15z4lsKz
4w9rTsrZTjHy7GfoQp6zl79YjDLZpqgE+I9EX05J3S0nq0MxivQ52mFudSJfUZ/Yy7t7J03YkBTq
KVt95ERT9R9/ps8H8WeSZ3lRDx9nGXrPx84g7guR8QCOr4tNVLpgSNVm2bW29WCUAs28yENEX4nb
kzy4at2e+gxqFpYdYCshafhVWfoQ09uTSMLvuD09NDV4wCqqu02qawEotLPb9L4aumfNmk5RIh7T
GhSaAQ7kOETNqS5Iy2uO9d7YSnhJp2HZdGnxUKZiwtVE+4lqPGLn7XgWlGtRg4+QxbQLF7YH4rI2
kIRM7R7rrI0C22ZH1FR5u0uQld7A06XyWpuIaYGbBLz4Ouuh2CHxkgaIAzTbyMKTQknGiMgPlrBS
8YUz810Ruj8yhQS4ZXdPc1lNwVRFLrd44abR9di3ly7fxUT2ELjGp9ihujrNAyj0NQG2Flczy8Yw
3UFcClwdPqjOyttPHX9e9SE6S99qWCfskMsBbUVYFfClggvoNtYBLLK6a72OzYHlNtvYi1kkxAOg
Tzwy1RF2dDRZBwhINy8KlKaKYLfwndDCYtqjN2Twoycd1Th+nzReyHdOmh8x42McrPNb9uxlyDKJ
8D7PIuRZc0/ZR0l+P6VWd3Dt7s4OFfucxdUxZc06JWGy70Xa8accHGQOsFDNsRLzseMS22Yply00
EbzOlOiaJaLaZE2jbplb7S221MC8nPwVX0h1a6eQi1KlxtVoQtEgifPt6OkY1iO5uM3c6FWYsOdG
Cj+R001XFrsb36HmXMRYTzvD3bqs+pDu31WU8IKEks6mcA2wI+y6A1d1qFZq2vfBhSrfdU18Ari9
sRp7xha5RaNmSLKt03d94EX1tYmTYxEbIAQ884ZBLGSh0jNh2eT6xm2Bkvd5u+f7iT5xWz7oZQVD
oWm3/GctB9sV1j63h+006i0sGLPxKSLxUgv7bMUJ/69Kmj4uBq+cbhwXkoc7gonruvu/axO00/J5
Ko+aMRAaDCq1Snbj2TID3e9Z6KlsbMYKaUMLtaxzriZ/0rkXYPVX5aQBhWryspgKmjirqcgHAdXF
8zRj8fPGW5TNjm8pC0oRoN/v8v6+XbD2Uit+/27O/rKquthqrmJcFAvXXzIwfzwzRTsrb14Ips5L
q6PdbUFaHl31lqaIJVTestcV72LmcbnJtM47WRqQ90pDRyZL3V2Gqvm18y5TpEXoSMfJk1NMIeFP
bh1cZXACckgWlJ/uPjVdNP2Iz3Tb805agtp5vCayvTC8QKnGiIMU2bWuG+W2WPhlAe3Vy3o+KXm/
7CFXfy9LTfddtsX34/hS5jleDiNu02z4tC37qHHTNNadncfWAUF7VF615tc0s11BjCM8sxpd09yq
D/N0QzbP8i2o2vvGctKznauUx+OL4w1tUFAZbobKvcUTrhNG06X7bgSRZJCD99Mwcy71ojLrL70N
w9rUsPliRzUOwg0iT+ibrjcqXwMAt5sqz0cjzXmEcaSBki+DwRPOunBbkPidelMP+C9FNUaWpLaQ
uAWzB/EKudHeWj9Ueo2H4p6CCzqDUdgiSYLia+bxngib0qSSJRGlPsfe9ssJrTR+fYjFS+3GG2WB
n49QZOHrLmk5zRyCpfJe50xniUYAbh8t1Q57zO86dK8gXCjXJhqo0LJK8ls5gTUED72J1Knj5xXA
/Aur2owxcASkP7PNSOpmM4/OdBqFdq9HfbMTLM834RWwKiwYQywC8X0UlS+YWt4hd3ftSS9fUY6d
MRej0FeNu9AdvAfTGvb5zPpTi9rY2qqKlGidiNuszIbvTf36+7AVLWp73jVq+QTwv926Rt0HpdL/
yArR7Wy3wvFJgLgwIrz9shiJOMOcQAUSOfEfQbAfLuoIVqlE865KRmjicA0z92UpTeXZS5V7cNJn
HVX5C6mPYaerKQGQ3Y5XLe52blZp53ht9V0yXm1hjFdViayTjQsLfGdGJDFoZ2aITQ7jcxEKBCVP
vybxol8F7LWgRW5oI5tM2qdpTltMR9oJ3PpSv0Um+Oquqtu3qhpHvzf6/m2Cye97tjG8kdMdAE5G
01vEmu3DY4QNSUTiJwjBvGnF3AN3oLjpLVkPoHUw3trehqzNC/1mYkqHZEjjvAGXan0EBN03th9E
PzCbg6nTEEA3yc1UoP3fiHd4o5pO+5a2C6BXw4y/rTYCvhGK4bWKYzT/0RN4aRIFYCfmp01fv9gw
ized2lnPcV8YSG1E1XMimJVnm7qZ44XFYWpbFIDQQnmEAkcEaJoRCIwLzOAExToQ2pYGrGxpHP3m
2WO9i3TYoLARMeRJmvnipYm5T/NuviudZjyY2EOfybLXx85ptVMPLB9lT6yFXcAD8Kvc8KDMOf54
dpof5rE2Th1gyq0Q9qZOLecIj9AJ8FngI8E+RqekzbddohLGJv1DPqv7MmrFPQjt5tAhCbfyPyy0
l4rnJsPUMV2qbyV05wCQkLopTXzHCvNsJ+YdzmIaUZD2a2iNV1C7fwpbIfHC5l/V62PG/gEQsAim
GjbFRCDex3zBl3j8PAyZcir4LL4xu15A5fTO8uJp3zjzK4qFY2CF9jrvTeYuGRF6qXJRn4lO/LSA
XqE52nQoEBjbTOgA+q6hT5sZ29+Ns4YSqWWMR3MUj6b37jqq/lIo8+94IDI3eV9j5dArUXpr8oJg
wnPeQuiJfmVZ/YsbwfyCFQ94qKl3aURKV2l0YOeKQTDedtchGd1d5BW679gztqnkbwf9Dmo9GkSr
GEPqZm8a+PGg9sTR8sitGwMTaiLieCeQDkWSM3mcKbf7Wh6/Vk4L8cA3xgW8TX+qEkU7xErywMIV
jGY6bbQZlSBdbf4gvazZTQk2pPtDQnZkNe9AualJ4luRaZ3Eog3bpegLPNibc6w72b4MtTd672GN
t0hndU+WotzlTr6zKvCTCpvAj6rNuEaNeflCAoCQEklIEoIuKdBi1wx5stfNd70Uxo758bkeimKj
i3S89LzwlB2NKECofO/0TXYWBkDVsRphSdrjy5TX9j4Kww7rmuG72pakFEyxXeyYuW8Kh0tCasAO
WxT3YL1uqdK/C6uDD2T0L1E4JyA8/HyB59c3qDQoCSuTUlXbstOcbe6w8Nc9GgwxvjAQdrYQOuLn
1t3VOeaRpTp42Nsg7OSZ16Xqqeui8JLG3nJfspO20+GXoiNBprkZypQhUjq28yT0n5ND0oxaODvO
qX9/cOLc/cuDk5ZiYgCSFeJEEZ3CVssgOk14eo+L94Cmo33q9Pl3MxfGPhvXP0jiNrfZQe1v0yYk
PdH1vUVeou/GYmlPLV6FgOaQux3XXIGo25FUESkK0Wy6zJ6am6qrvOCJR9xRzYQcRYUrOIDq/shG
eNjP8rK80kB6wre1TRkvOz4e8I9r8im6UE9mIua97fzJ6rA5Dr1C3aRxNyo0lJOBsz3uPFDTtEq1
DxjkbCrY6ZsKaVctTu29MW8ziliPaN5cczREN0nXA+Mq0KadKD++QF3FI2eAs1Rk27GDGq5kBZMl
aCHyN3ulsJ1fUUrtH4tSFoJyCeylJIcf4rSRIPOskoTys9Ygzq/GcxV3QT/095TXKh9TSzioGgBT
2+gf+kUYwEMqEyJZt42jYxyhk2PkuMbOmVkjQ7H6Q4pMbGcwQcioxY9lznqFppmCN/Ds2R0SRJaB
Hl8TBmEYP/cC9VndOXXDoL30+bMKKgflhai59uX426Tmux+WOj3Uakz5TGN9W4A24W+2happbMoJ
mIOizNfQQ+KnatqXJGyozIV/wrEontVw+EF81yNA3u7mKFwVrfkuVlV2tbFyOWKSG208294i6fNO
HI72teiXbe+EBLut+x230PywKHjbGOlA6cgIF1/UTuRjvcN71bxmph0RP7W/mxH7KSddnq0q22XF
W13G5o+w7i52U2Nnge6tmL9FQpQ+muNYW87lI45Z/c5JnEdjyr+VBS7wSfueTdpL2He/i5x9ah/9
UJP5j5s0BTsKr6dyEEXU5RL17GooH1nJsa37vWr3y486QZctxOBXzwccUGu/7EilKIVW77Ta6Lap
VcDDT/7qcFmjcFV2l3FAnVKoeQpYsEbL0xu3WtK2gaKfqCOIDKdmYYV/2hWbZTkQCZB9Vu+Hnswb
b27iYIacg0FF9RcOMruPAciGtzgOsXX4Xe1GI6is2fV7sXzP+cNgN0880t+XteHtJlHF9+FkWiDm
rqVnBwmB85vTTkfLHkPfhDi3R//4RXFFcltppPs0VFiiOu9AOtrbs/D+UBC1KVUjOhZhWD5GTfYL
vcfJdzW87nVDOf90mCDYPjjlKaLU5yPNj52yN+Qbd2KCP7Drzo5ZZl5Hl51XSUptU2JZSUqhAByr
GnwlMImojaoIEnTQmP4JqBLwN7uFlEug6iYSbqU5XeWZ0ZFudWCkqWMJryRsBig8TfKAf/kxaivn
YNu2sinTSrkaJb+qg9+MhS0Nr3BuXOtkti6UpQqfDZLy6s0A5qw8W9b9kvJqLCp09cjOD7rVxvdK
WqYQTWMbmWIv127AolvyKh5p7Shdmq09d/wkrMq7J5AEaHnn/V0XhdR4sqVD2qIEifRpgyUyoO1D
fFEHZmFzyfM7N7Wh8EBl3ZTOEl7g7AedHaN5W4/pbxWiGLv1mNyfhvQoTmeJCaGwxv0gnilIkb9Q
8JxILV+CdZpINOc5g80kGc2l59bnHmcrXyJ71JRE9ddgeVU22VBurBT7t5xE7loYHrAeihoRJGo8
7sQUejdbKz8PY4jeAaiVr27d0DB9XECOdcsiHd0/hzYKxvfpDG0FxXR0uXudUiGZQiZI+OjwHea3
Fjl+SmvubW7gJTYzshBrtxxlu2wh8Ef7GOUSZt2W1nIfdWu4yG6EpK6OR+UvgyOHFWTzILVm+hF9
1zzLzuw+iTudRsVLC5SsvCiVa2TXOoJ0EQ5Csrk+w8j0I5T9mKXacu7lQRe/a0zJbiiOs4ao/J+A
GEhOXwOEg8biQti1ZcsFSMXM3WkfT1qEkMN6C4VVfMYQmZC3FNVSBXaaUUiy0zd2VfNT1c3NSSXt
8iHtqoWXBlXz7048t7saneGjZkUzHrHDhXdv+RHP6khaSDUvhdZ2N6cbHV9egETy5lbtpZ8AdMwe
rhJ5m1GfBOC8V7z02zB48X5JVYpEE4jJsIiLVyNp3qT5X5qA4lvM4b3U2WrBIO7v8vAbEx98HFQF
Nrbdw8hM9SGjHNDt8tx0rvJqVPbNxcrbS6aHfQaZKMz2mqfibLXqM5hI/l9B8TwPqh0owDMf6xU5
VSJhLVuSV7C25ibTHyUD4T8jPzFWdmC62RyknXFDXRo1rtXV4sPGYrE63OEEEl2zrhWHz871+r+s
L9LJTo6rn6B0IAeta58/HMrxM2v3pNCf5AX4hyU5RthS5w/D8nJJoIN/GHTXo+vcfehka06xidvG
OH/KBv/dRK8ajx3b2bXNwXFc7z7EoWBn6Iu28damPEBTy05zKX5/dUUJMr3wxjcocZgKSi2Mxdl3
6zSVAKz5951Tq8a+W/TWkUp6eK+S+b9fXDJ1+EtXOzlOXkDZzyUWJg3zIzUggVSxmB4ykeiXcRm6
QJBBDfS4SW+apqU3eTYlBlL47lz7/7ow20txl1n5TvaPSzaYH0NaYvC6AE4kH9I1Q2/64bAguqlG
Cek1Hv91UGy1Cyr4I37fT7+lAn0xLda2cocW+cVVrn7WJ7+GgXORV+s43NiOMjyXS6s+uH16TdZR
Gfn+UzQ0AGNA7BLFefO2hJ+/q0fk7aW5WVeQOk0shT3f6nWGUQSO9aaVXGSTv8+d3qv9g2zNLI/2
+Krlg/ZQAxuRnW3XlJe0RUtA+qsREI1Ho42joJ9S9TWei4EkHxU207V/6R72JKIdav5Dwa8gNCWe
s3gW4GdQA9crzLLG2HgrS/C6cqzqLmST+sTdybGWIT5vHVZTFHkroeXnrcNgfdyaTqV4djrLpoTs
OLuPsWRNIMI3FCHXonHt9Noz1gTZzXOnW7m2vCrRnhexRXE++WiIQn1hisqv8hKHdoOAXnOUN+s9
kKp57NStvJoUcXaC06j4cQ8TLyJFeHOM9jrWY/4mhBYD/+1cvhBRdwecsdnOyzR8q3jTXCQ9/vrv
obarfw4dVLf+19Bx7q9osNbZIYkr4HN9VN+Do7OBC5V/qatni7XM0ZYYeD6OPUSw/g9ictF7NSB/
VbCnCeQgeXOIifQ9HFf73jLzf9wMz3Q+ymENcaiFV8rX3fKZOgxwX95tNWTshjpTNuEESK1F1fSg
JaF378ZKvxlD6sv1ou9tMt2/J924ekuZvDeoO6zcmvamYrbn4x1PHWV1LVGHkeTIMuob2ZyFkjxa
2IDKFvOI9TRk44QB1gKPO1Io4aZOvrxm+Q3KWYtUolEfzEjNYa3qKDzLTmgmsLqwzPAN3DI+Bs6N
iXXb2LGGQ3L0o75I7prRE8/KmKvbLu2UrWwWrQZfOQIFo6eTeEaMxn1yoT+sDTnArMjSUe+7m4u2
PVkqTjywbpa3LmLj3TamfpILtA3Fue26b6wkNUC8Tr9Xie4LbVGuAPaNl3RIX1mtFJi7tNZrmNYq
1wRfy2ONYXgQZZbPv/B3vSzv+qSFbO2NkOz+YLKC5eppbpd4jzed+WjNmHXkSt/+MphktKK9r1pp
2ZpO96YTRMy6mV/oQTxSmqTQTLpWfJwoqAJizkMp5H+MUbEu21Wdh6OTM6qHoSX13q4sN8wh1YNa
VyKYvaI6f/wo0151EfGzMUgSSY+ixYx+wpqLLrKrQBV3S7oEjN/6RdZtKTFtL7CwuWElMD2i1oMZ
abyKhnffE22lxYu2uPOyLrpHTRbnpDJuf069i5BKnL+WVu/uKbBbe7vzqtdCFBdymu3P1gEGUJiK
e2vzpr7rCJCD2vT6czFABZBEGSy0hkOr5Y9DL8iQO9Wf0SoOpd7Uf1TyZf99so6RPRMnowNdXImQ
wXNwqA0EAuJHJA9ndEfmoK6QwOtUagoZEDFfvgbzkNpBOsb9UTb/exj0s89hU/umJ963sbPGeKtO
GQZVyoIq2DSSK1GIgFfVBInil2dOFzmBqalIziDpEFA9aI4Ix3uYmxb6w7/O+HiffUYxVmfXi/P7
SIl2C3HXYyt0/WVttYZaPkIt0aGX63ir9gBsYvY5CmbNpvPMpsdCnhyETbmyL+JmvhMxuBuD9/XS
uaFykGY6mo7PdYIA5I6lDoxKD9n2QkpoJ013EhVF3UxRjexSqDFWOQg8zn4Hv2zfzsw7KD/AfCqq
LgFkAaYPuEanHpRxItSJXUrsqDKLO4SjUp+ytF3NMxqS7gz8jTN5IK6ZdnaF2oj5n76vq1MLp1El
JNvLvgpX5I8HGNNgX4zkDgtrHWWSEVWIJEoexVLN584+mHVHtrgZKVaDdx58vp64Yut6iCNBYZ2A
18DyoEsehhYZTeAl6bUxl/n0NVaeqcsyBfO62ssmUCbv0DslVgOlGz4URrvTRgLAfm0lVLyvWC5S
CKQlDxBWqqNhkwj76gNbVSBryEHeJS+4pGx8tRA1miTci/RDfnOGYuuOJTmuwbjxcdXHBZmtY4ee
L9mrUhWbtu+JuZpRQeG01h5zE5kfBHkOnbwawxDfCl3Bz5AwVmzW52V6PNwy4Nu54iCF1Tt3YGpv
yrQ48BYK5yHXFHjBWQIIYW3KCxMWtdwYplsr77t0o8Shh2sfbPsIm3CKmGaIXIk53cnR3vos+yEn
wP14ZFIkxgbWRLaDIqqUnXMdzYFvjZX97y32PoAXyKXItSNR5uSuLHHv22eKEwdtiWhGy54wcCaU
GgIHkRrqiliLCT2sPw6T6DasssP5q3+kAjAEVbXaUnpGyZ+GwV05U9D4ui80G2dfCf37V5c8+3hM
urXNXdw00X2n//6Kz2QPZuYf4VnfRtG9EH9yqRq6FNhZWHaEyTPoDaXb6hpaP1Y8KoF0xkA98UjO
MTxg6reQt9dxOM26eteaM0LeazNLQix4Eq2+VpoefZvdHVYYxjcD1swdgt7Nfu4Q9ZDSXSzYzx8T
wYetdGRNHfrw7osodfvuw9fOsubjkE9oHa9W5yAO+O6TrQo0M0qeFlLXQRqNYp+s3N6kMZN7nDy2
iSTz2qtWC6ykz6tGnab3IW+oHJvnqN4MntH/g+EI3GrYaREkDclwbFeaozyTBzm3N+JdRLOzVch1
nybN0C9d7irwrBDSFCL+LnlLHVgd9mnDr2wcyAwkof2YkjfbIxF37to0DCJm9ycTocjjFAFVy1YK
9LQS1zpjUwATfJI95PGLjU30e0QB95SUkfFKQm+M5ulnakyIo/L7XdoCMZ+GYj1luZUuwr7QieZ/
DBi6RbmYEdUitZm7xxbdiU1hmeRNo2jIjuLaQ0e+La5J8AgK4VdGQhnuR/wdVcVqS85pOEOmiANl
wqg3RCyI3YnWPMVs6g/eYlPanTX7Ze6tx2qZsju3IwZP9bG96U4/rMpi6t5c3d/l4f93QfYJC5VF
KuT2zi089DUNtfNjdV7DZJqyT57JgzIv6l0emSpA84LZnmLWa7ri0R37b3vaTNU2SpUk99LTdhr6
7v9xdl5dbuPcmv5FXIs53CrnUuUq33DZ7TZzzvz18wCqz3L3OTNzZm5oYgOQJZVIAnu/4RA5oLnk
CBlzMHtYWgJWrjj+Z2Aa0ze/Ty91Ew4vSpBFR1hr4wrC4fwNPeJb3BUAkaRRvuIu41sx3hbxTMRj
1FP3mdMiZeEF8QIQmHMpEdd9M9N3SDPGezhEFgoBCLI6qQI/VO/xmkadb2uJpjp6j2oZ5PMbOQ97
hT03dDRp/qhXwTNWiV6KdlBN5rztYCjuQdN4AGOUsQ2o6rr2CVLcTFavRLDW0r8XeIg/1U3m/BFv
M/UWj1TmDz24dDu3MTTxvCXeUOqnq2DdLlbX+tCCdQyGb5lRIQ6jF8PV7NR+N9m1ssPQHtMxx+J/
N1CJSey4eQDhZR8y17qgcjzgkDciW2ogfCBjFN5YQBtNidKFmmDBYJbKT4NfVvviGK31pA8s0rqu
vbFLAWaox0lV4qXcnqaZX2/quTP5rtiHUvpDeS5Ps5NsOpm70azaO2MV/6xxLZ6a0otX0pccSQdW
TpRk84SSEgKKFJqKIXhVC+fRTaroh6qPwq1gtB60tIi+mGIwvKZdoLfGmk0QpjwOHmJLNTXLBZow
yl5T3fhJHmrvZKkG8Km6SJ46zy+Pttb/kF0yZDmtKHVAOZHW2aGOcA5OpyF3mDG7yph044ZU80PT
KhfuCZIrXoIQbzROZDNQWRnOLqWIUsXZ9habC7gCYRQdChXec5Bo1uP9bM5KdxWOpfUYsIRdYSsw
H+Ipu0SalSGa4iG4rTvxCnJ2fo315OvgQQkolcC+yLiQpF3qXu0j2MWKNIoT7XHqES0IU6Pa+KZn
vHsCGC/uOPcRaTB+jTCK2nxPiuI2QqfIsiga9dhnOWhryRi3/ziykx42mpclQJk79YTpT+OoZK18
nNtnYwr2Qdd/1rNlXFDWNC9xXtKB0/PfSMd0uypqsXlw+7/Rh+nPDfaMrW0oxTpVlH7psotCrUBH
xlKYNLYahiRahvZhXMMYcwzjij+3edXFYfIxT4xLHstthBMOekUAZzq9hpHBOHmI2srf5K6JGIyY
IWO+Mpow1/NDavrAIJGjYHvpk+rdukKTkOwT71ZxlEU2qf5JxqREoZQtLJuxXZOanpYypuOzYma2
Wf1I+va7G+Gqp0R8HykWBwHaYQh8Zf5KNhUq1iSjTO7tVohA7awUh0bH7LxGGG4JwQEnywa7nIfI
xw9dGnxSsKAoUPXu7tZdj0i8I8WXwc+GS617a7lGUOK+ebzH7lnbQoxregErlWlbXC6+2ve1hZzX
lzVuPqrmXuW9S/OUizXNztkUd7LCG0y4lCXXk7ybTVb4IHvl2DAszV3rt+jOAlMAn0IBtvTqU2jC
BZaHTDQTEHhLhDCH1b1jtLPmNkTrx3ndd6gDDPrQIY01rTvfqx/DRKGEcLtlhlVE7bhhLW1g6nQA
np6/zIVhb+BQOitD7McpK1TnqW4+O7GRb8Qhq+aF1TQlCn6MDzW8BkAlbWO9U2DvgPsPESa4znP6
dSZjsYiNIhYPVrEZgSD+VTVgghtvDA9W5YXP2IhWJwDon1k1hs+O1V4GS8Xhehi4Z+JIPJ1VCg39
oAT81HwQoLCKN5XY2muOayO1EuIT8M+mFIWF4u+sp5G6ptfCt+iVZEF1on/shNIwuynElhDZWclm
DFf8GckAKh0pAmuCKv/lrG6CuvDadO5w9OWissC8rShUYf0rHsTykYwfDd3U/f9m6eksyLN9j7TZ
faiUMHkF4HQTR7DsEpPBCXs0T/hrdxT+1paiUe0UWgn4X9wmtVr3/zRpCnLt2NfiA1YIvsi1ZQCU
aC+bUvgVf5OvpuwNp380E4xwboMTXQEZFcRvWW1Wq9JFMxEt/unDLppFGtXzm6pYDvwkcCfKGGUb
U5uDfaawu/RKo34qRhI0mofyqokj8o+CLSaPGPw3SzihiolsnlU8eRMrA090eJBXFTxx5Fuc0Xu+
4MPwId9h0c/qxZkhkUNReEUP/N99EyPDesQPMXIoZloN1ZcSUqJZ5lD15WJ+CANA7nOv7qUGlxzT
47j938ZcUciRQ8Lebrf9AM4xXM2RhhpzVj2Q43AfLFGFkmdJRBI7j8Hm/asDh/VzhzjJ8R4vQJod
zSneZWhmyFyqzKBaRnNAcZeygkjbxgnIMlS+h51M1Ma62+3A8RhLOWFSOu0hm4zDnCflAUXvYaml
CfLodhDuLaW1nnNf1/bsW9CXo+D8XBS29YzSaalmFdJARHhu/4gB7gXoEvyIbIy7MJAJBwRC1Sj3
zhS403MaD9XKyamjtPL33+p8x2Ita5dVdKayiWwXLbmUlfE2UW9xGRrl5frPmBwmZ/1+DTl2AFl1
eyFkdNbgcK6ga0HuRvlfA9vwxWi1NYXPITjy25zXmYlxhhjRu8bDLSdWa+0aVtp4loeoqMdzIA6y
Se57G1vAz0cwoAsTEDkiiIeyyUCkDFP92Iv7oQ9KLhymqykE92SYiJs507UV3f+JGJW7RZyBNDE0
J1ZIGBotb/kXtSyNnQMtcyHTMzILIw+j5UPVibuDP3nv2jCFx9IkoZdH3s2OQlYBdSdd+RTHL/Lx
IQ8RNKnUar5C8tHze+Jtuyqajd4cWr0GmJYp43Wsq+mqNwX0QDAVGxmzB226QjuAfpO0bOfEuFvZ
1gFZYyABd9HrH+OEd0QUsmCvVA2fkag4sK+K1jIHJeJal3/FEyeN1jCs52//HC/jGav8Kxi5eJGE
6qlNQ/N5DHrtrEzg5mXW21ZMFPo8Jz0hAKe/qiwsb0nzmho2YjfjRmbB54q8l4LFXZsDp2wrFM9W
fXMArBVebi2rFXlBG01xRayF3Cp9ut2qG7V9RfVYfUQyE5/V+xmZcITNq/WIKyUZyWlYzqOmfkRp
/qnFevzL7j/VLhUQD2ByeRob3wcdBEc6WvZL0xXKqsBW5aIoYPXG2YsF0sCgnhpUYNN7gCQuTNdf
fJiE/VphJ+dmnoGq9Zr1Fnqxv8HGAlK8bOKisvI6t9nLXnNw0FrOXP1clYX1JrDvZVZ7T70b6i89
xolyEkjV7CELrG9yDvyn+aCWfbe04G1cvBCtRifzL2xlq1U/4Jbb6D6AeRlUWxTc46R+kC15QMuP
NJqY4RrjsYp75XCPm2OmU5AGJ1GDlbeAjW8i4TRfRZb3IM8C3GeiiU3fPW61hrPDGzReyBjwUO9B
Ewf5IpVbU8sIoivp6aliGSiwJ0qa7u5Sw5l6TCZXPY6uVm3R8/+oaxehrmkw61OspFAqeqWrT13g
3bqTgaLkSsbMGMLuJgDNsZqmvkQ+ZDXoqnnoFJ9EZNyryfF2morTofeSozyTB2sA0ry8tYNx5goW
g25R3Ak0pzYP/mzzdmfvWInavnyGAIPDTCl6/K+R2yOn/NVHU/w4YVcZLhksW/Kp8n+ZrlCs30VJ
i0FDU4cPXoogbTxTuZXNWtFCkop0QKIpD7EJLsecrWBHWWQxZwjZ5/OAA/BtbpE0gIb0eXufJjtS
FV1KO8yW2KmOANHV8SoPRkj2eUAhqhX3iXvc6oI9xQ/nFCgC8REEKETep8rBcqoTJ29y1iRuRfLs
91SHCg4Sagk6kXKq22rTvuCKY1nnGaTEFYeqQRzvb01FKx58nHtky2o184l3jqCUpwYUWUvzqRAH
XBO6klW6HOUCncMBIdSXsk+OAsH3DEXAPcmWigb9UdU7IIxitpyVWNOvDIYkqQdzP0iZvdqBm9ci
YyTlk0hJps/oR8k+GcGsAhrQ/8/4tB98GLbRuHMA7KztYbA2uvBjs313gtRS/tm898rBslcVg10x
+N57n6sJLzfF1cEjVYa1seZWf/3X3Hvz/v+GAUjpSne2schWV6nKHrDVFo1MRzuTk2/aFqplMZhT
BjTfPzVe455dIadgxpZ1wFosWRgyWV16VbxEfmfaDajvPprOD8PI853mUpGSipHa9A2NI+WjS4I/
w1H4vcNs8OM+WqpRBuH3f42W4bH/DvPCv402Q9dYo2HIL1roPMdu8Q5H56kqPaFOFFWvAfwAGba7
RD8j+1ot2q4s38GGO9vJ9xqsh7riXclCe3l7jeybU+PwbCJqFSOlwa+9NWFaWK0ZX7DrwDFi0KxX
c2bVith98beVPkuVz1zTX/sgrD+qKCHfXQ7JVSEDu6tJCO+d37O137Ptcsz/dsfnPC3MX2J2jBjZ
RxyQZpxLJ7lm0NZ2Q+98zQ40aI5+Wz5r1oBfjh+CYXT88dPRMGEydfXvBtYet1r08kdMo2at9n5y
J/umoBv60Y4YHQ0qQJ/BoojRkOi6aGaubFFB9w6tCSbLiY15G5pG+6CyzVo1bZK+JNO7B8xsEWtt
/BMVgQWgV+W7EynBSmQ9L3mvm0dMDLt1UobFh+m2R7fxgRtiVoVG1fiCpE25rfDChr2MnUgMmgAo
ZBLvbWDW1OzK8Bgn2JEIpFOqRc4VTLB+HQ8R/nNoIHktYb18CZ25ON5iyPL2y7nhYpG9t5kmuibF
gHhIIudVI+wiO0DPUjm7SmR+CzztlzzBT+12Aibll6aqxjdx8j8eI6bPYtY/Xue/Tv89Rp2ydW+E
wZPlOz3qauGHFg/smdGofGnYZSHhHT/Jlp3AEoodOz+Yepy/kEFm2QBdbOX6Y38GcJ6sjASLJuHJ
WLh99+w7kDTFHSGmbPf8u49i861PYvFkn8Y82fo9D/kN8CljVBytrEq2uU8KCTSF+WrPzUVuyubS
D5clzhIPCeWVc4FM2TJAi/CHivoIuZnmDcmyxSzYh2kxgrcoSL7G4gz07NeZjMleOQ7Zg/9D7/1V
SOpAXgqndj9BGkeTQ/vsPYeEqR7VOzMatM/GeKxitf0IQ8Xc+xP/sxxVTd07Xu0ReQm9vwQpNEQZ
p3DToGJZ6ycdx+yXFn7W4HkRSlG19uQNmG7bRddcLb1WkB3MVawN1PIzKDVUQfB3aopeWSPTO6+9
rqx3ssZMvWM/1CRae1wFHqq+ym6l6BBo3W2YrFiLYSyzjefZxj6nRvDkNmz2EIdO3GypKqEhYJjF
tkDr+X9/9n8e56aaejR9f+k0RrEll/E/f6VGxb49RKQI2cDmocFXZNmgtrYp2gZrrRSG4qKZ8LOQ
EIsgzPqt/Px62F6VXqme0iHtrogr/nA1tz0ZFXVOQ220E1zdH7LAI4s4gWrvQ82AMihqPqVgthog
TDay3IN4Y7cIAVttoSoA1TTVfCPLbBKtKs9AXxcXaD42fhjdn73SrV6O0xpzPfWoCwsrLU+zyBor
VjKeZdtRyAGo8MQ2qVOQEMW/aoedc3CWh8KfgzOpkqUaeCjS/I4PJLh3mlFT2Yia0ywWo5Vclxbx
rlc0+yhD8qC1fd9ifa4GK6fAztFxgJpi0lY/mxrfGWkM9PYqvbxqXdhCL6mdHwrkl17x7Z/99Kzn
+pP8XmEPkxvz4un2NUeW9sB2rnsqeiBFkAX+qnR9XuR2J2hg4KW9zb0G38S68CHSfsnCuyzaq7D+
9YWv1smysgsws+V/ivj3MZgK41FdeCdZqsfIr1n5amJvLb9/1TvHeJvrWl+DccRPteRWNESNQWFd
Vz6AoR1xtsy+ay7SoSXMHWQes6VVWM2DO0TO9NK+WNWAKkrosxA2bTXYNkiOLqVkoBQPlLG0ysdl
P4UbaP7dSZ3mwjonfQWJVJZ3UEWA8saOYGfMWc2S3jOu8jD4dfcwm39lIxz9Wxxd1LdcH1149IV5
G6WKVadRACm7x5o2dncFxe6i+iU171R94OduJFa4C8OmhEmJQJ4hDrJbdkQCTq7CsVqWSGVupa9X
0+naTjeAv08CaSpjpdfzeIw0yjQSqgr++Jo5nnWSQyIs2x4GB+kQMQFHIaDnEkiEOl37cNveT3MN
ZMMc4vmtivZ1m3jNBt/YaT83+RqXoR7JxpmNSqudMkgRpxpx5tOUwiXVOu8Fx6xhC5txbBYyJofY
El6R1X60GzvneZJJGl1x9INrTMh+CCVrz0qMg2UPD71Iy1Q6VjixliATsxwdL1zKb0J8Yz5CszfR
QBmS35WIexXiY/fQ7/H/jkegF23SwUs8MfjW/b6ZL4kvqHa8id8t8R7GUYkX+AANqEEBxdGuMmMT
R9RnR+zaNRuLz/+0qAI066gQ2XmWLA+2jR6B0mX4QolmlqXtEWDJ8fbJVX+CcBH6e6nZjTna9QZb
yPT+LHMwnQYnICQVtrsZiXo+nqVZ6/S7L8CA6G81ME4yP8OfCin9vg6FNVBxtsMWoqU8HeM5WblG
D5JP9DhlX5zl2f0gYwCPVY80mhikwnnefF3kTeh9yuDtNVFUQd3axcNABv/1crLpif9C7cxlSML0
eB82dVW9j6A/RFtNeMLGmnoYbH3U98KgYp0XOpXua472FfnY3/8OPAhEe/r693e/i/4b4ji8H31H
qtq9IdX7DJRklOXe6gZEJyng7PpAa8hysMaTA5Hd985ea65vcPZAdARAcCbKHudYruC82RRSyhrG
V6jrLnHBtFdAavThu62n3yLdGTad3vbHdkz6I2zNykcqLiuhB5W4xgyzhg4u+sHy7H5QfAqrtjPt
7qH/bpiMAQDqwYVN8Q2JJJFEeuFzawcgu5TN+yHPp5ZnQ7S+hyR0CeUG/5I2BVSYOkYKCvxSF5j2
HkkLUA4+f4XY9KylWUGosyffclZ6S/2u9X7dDH3DuQ7Xbqaoq6wbMSlCuk41RvuhV9P2aTYK9aDm
c7KQnTLmJSbkFdcNt7JZTeoHHlYu9enZ64YbRlUP/LXlQ7OxDDXHdAjdApmG60LAZBkq4efcwBkw
cMtTOAwViTEFjLKBm50fTP7Csh1rKx/IAYrQu2pO3u8P6vvz+J+d93g11Bufwtehh5x5Y4gYiLad
dbwyvvgjpNTOslfak5Pm/rO3E837XNmLhtHzHJTtdx2LDOiTcM7l8ovVN2mzYHoaFcQrgyj+GU8Y
1db9MB6Dka3DqR/i5GLhJrhkpbj3Cuw/1caHWBqNn52A37q6Y+B7CAEiaPx2p8btfMV8ayZ9Gqrf
xCR/6I+aRgZa5lcH35nPY6jAMhZZkN+p2dBNf4w+SkkyJA9BLJbS2YypjVEOl8QbVlGJvyoVyi9a
ykBZxbLwG5Frg1FXMIFo3OJiOM1tmPyUwRAHSAXP/2WYUo7apRKASx9dSmd8lI+ceEyEoZn/U7bk
ISHluu5KoYgszCplrMZldeGoenb4crw016WJfYwPRf2WSpYfIg7z9yzO9EMos0MZAkvr2SWBff+c
cWQop8JE9U98JWY9eStfcdyVfIbDgHsAIoH5IJf87YGde9CLXPKvGzlCPrULMwp3oHCM22NexgaN
RWGNwON9RaC3bok2oqZTfa61ZN72yJVcwGdQzxIG4n4MLCuZem+bVu7f8sHQ9dOupsx+lK3bOqCN
xz9ichkA+7NeDiabiscaYiEEiIVh1i6eQoO9n2yeaDxr+3e3wDxaAAL+uxF42PXvEFf+GNE0QkfU
alHqEsuaKFbcU6GpeyNKWNLIj5nP8a5J0eC+f8wyA6fkdUA67zG4MeHWcnzsYMTSJ+FZt5/dGN6w
0v4Yhrx+1Scy7DDNKYd0Tf1A7RaMH9YPZNGmBfys8efUuPzC7BZ2EwaupN9ce8dXOj62/MFuQ4Rj
ppp7f8mXHnRdFB1cuAmGHSyKJPrIdAQd8bJrDzUX5MGugmbj4CCKNF/Wv/RhPx4zPLkWVTz3LzXa
209zgAVqEfnt0k/bU6O100NjJR7kfHVa2Sa/tiA208cajtuh0wCn5LFawbRsd7JOhAz914hWjGj+
ZyOSLqvQMej+eA1vLtu1ilPcEsxFsnW1OF3mNhwXwLJ+/aDEn93kwIhLJmixfhibu1tvB5t6ZVbJ
JtML0nitabwrKIUu48COTrqXmu8mxadsKrrXCWj6A9m0v+SoIii9rWV0TOIj8NGmIw6JLOmKAB8B
eWr3Cj97bJ7guAhvAbQzNn0kuOlCbFwtFG/VBSXCL6J5xy9LFfJUszwErhJzee+oOyDOFkmzle94
2cobYAinqbF3rMED0A2KBLJzHrBuxAwHkrIQBMEMB8tFJAdz89XQun6PRgYq905Qvg85yJtiSqdd
mHfluxqDi9MiQ73I3tCCvjkPb/AW3YfetD86N8KnBvODhVrhE2oroffd8vWDaWV4qWbD5+Sl6a9G
mz8wmbM+5jbqWHma7VPIBmYDkDY8u7lm791cVXdRPwxQSIx0pcIyiPG53Ei3LGmSpac5d1URQ/uA
NWIeNF/tQdT05EAZs7GbuM2TMd8e0JPQ9W4joRJtCiZFby0W0o7rn+Zo9k9TpQcr6LTKEqEIu2e3
mykn2Z3pqIkjPbqcVPcbSnDOw/1QW3WysgcsXGTM7dhZgV8ITxjDa8f7OFTM52Met4jNMT9N7XBR
+O7c6Es/RpUkUPv43NnluiIr84DokfUgz4ahTrbsYl0hMvcV80q9P9Sx9XOKrKWOhPQr2QxcRObI
RK/KGz+6CYlUs7fUvSmE2T1UBBH+ev4C74hKsawfy8KyEetbLoXgKluWFqkrvGK8jSwq1yOI8UyJ
f8mSNBaO36mOOWdNHOSZ2qoffua1u5D8X7tlhx7u1Mb7ETnt14hWraYNUl3sPb1m2CVsIVkwDpAs
7GKimj1o2whM5vnWRFuevG1R1Cs5Ji+d5mrXLc46GdbZue/wBEagbgzt7DOfMgvBg3k81slgv5Uj
KppJk31Cop1284CYj6ljqEH5aVxA12l2s8HUqQkgbSJDWt/aZCr5Gfm68Wz62udkWvrbmM+vTqNj
ud7HRy7A4DNJfH2VAA45W2PqHGc/16neoLKleobp4UFqVwpYsrGrVmOIJXPRGocurw1AWNB6T9wm
knXQGZS95RhTr+0TzJlhy61whiagIoekmxFE7+KFdeNX9uKeryDlnKDvB1j65Ksvk4VymBOvUdjq
93bKdbSdHTUCKZFgW2MWzvkWhA6BqThjNgkUoUWJtc9ZmngMXKKmUb8DO4guSUfmXIZLFeKY1jv9
RjblpFBr6qXVj+5Sbp5yp1JcbzHyN9mQbev2c6o9p9zin9OaL6YwkUMRAN1vdmU8T7hD/hFvxHP6
n+NndsKrtPdu8Qm1ojjf6okPuV/uclOxB85/H1D/FltfeYS5AeEFs40N/DTkdu3+tYOycvDRHFvJ
/0pr/f3gzMMrCpXVH3ExPqQmIrDTzTmv2bQbvvloOW74XJrTXt7ZW9ODOtc5gEap4b+jH92z52SX
YZdp8vgFskIrHhSRZqVws3CQaSMA1YrpoKaTNhS0BsCyN8yf7JYHO80tgPKZXv3wS8ffV2gfrJws
G7aeEDiYQ3zKp9oCF5o48KdKN31M8JdsjQ7qnwilWkWRjLWPHK+i1azX5SElUXD69zNGthFm00gA
1aht+kq8UfVGWQ5RrV/QD0VyUYtJS1sGABOlG3bQabF1HmvrObXa8cl3uapozBDnD4mq/5U7ZnCO
uqJZTjUOg7J5PyQU/8+yib8tmh5gG7coOw0QBVy+CYut+aaikrSnJvPujFHKhVLFW1vA5nIlzK+q
57CRERjgQtF/dHanoosP5EOCRO+HOm1BbNTO93tInmGQM57R3hjPtpGiYmiatxEogTyHpo2fW5nt
W62ZPkdYcSugxe656Xq2mRpq+lGuZm++qX5gImf/pGJFYSM86UrzrhlK81SNdUtpMfhVBHF6lKEC
S7eHdsw3sxggQ7blq5s4UbJVHnYGknVDsw7GMsFVwgqWEg9bziquc/Fk7/Goak4RIgfuwsh/KoiF
a7XmPLL1cPZV5HSbeWzwZUzLo0SuAyfrFrYoDiDhxh02CC9J3kASDYzXWtURzaNlULG/tZB3+ssI
keoZ/QnBLQn4adjNLkY1Poahrj9NETBfN9cFrhi0GmqY+xoBLYDFNKOxi1Za6kYHeQGISdZkoVZh
uugNDyHAvdmziyMbqtPNIZisF+80DE/I8mQPnczwDdoGqUiha8e3J78h3fGnpeEp4/b+tVrlCETZ
na8yhNhPcAgS5A6nJq5I3YLayXEeATltVethcspPpZk/PcVoH8Na0x8cngQLGUc7EX1wP2wPbWzn
H01/doay+nTcl17H4zpMk+kjNXjrCiSRM3Rf/xV5rFvcSipzT40BjYbYWY2FWl/yEXzsm7ytBIhT
SPSDEhUO2zTkL0BByIhERsSa5m3mKQ6X/+rISxSW+lqtd7JD9/xg51u+edDRVxuD6lXWb6x0GU40
5L6YHvQuq1ckKeeLpgF3EZlv23zUAhefKi69YjsYuJQ0WqVdm6pKhZpu9neN1UMWmL9UZXi1+eV9
jOitIDupp1cPraZda5jGHo+A+DKk2L5g0qE8jDmaVBbKGGcKq82pHKpXtoeIsipm6K/mprbWPbZ4
T/KgkVWwk9g+Z3mHSKbrhzs3svTkDJJD25qZ+whdQ32Qv8g4tR/5+ankWvkNij7ZAvLmPc3avA6G
bFNb3PknR8FyeGRtqSW5fchRh9roZpi/Qlr6OfiZ/VMMHcwmWxZhYlc/MPhJ9j2psEuhxW9WVQa3
Fq6vxUXGR9Fp1eGbT71wL+MJMGJtYSc/a8N8r73JIRXDweAZCotSnA6AFqdA5XvmASo73bTvZgBO
arXS8UxdFWjVbG5wpBsNz0nqN9zUq1XksQSSf0innf5s3ntlQc/Ajm/Zj8FJzxM+7j9+Qah0GyvA
u6gG/bMj18tL7wX18R5vcrc+itfwprrYVDOmdn1nGedRHLK6VFA2jSlYpHBI/ojdxjROtgsm5VN2
yEMiZ8hTZCHyZR475bqr+68XjLaYk4MKCg1r/uF0lrnzhcJR2DcoTIrLMQodzKE8FdZK44avajht
ZZz0PUUrPLw2solS1yHOk/oFD4L0LKfXTvB2ExDwyuCsDnrofE6h9+wBUSrxXj4mflkc2aIHSBe5
KkDfvgOKwEo9Ar1Kf0v6oFzI0z/atwl/9Hmuqi8Moyx2SGq6D47SXuXvMgk79wHI21XDhPE0xkOG
eB9idllWludmzNkJ1fXSrSzrBWfN5rF0ZhTCoWhMVaAebFJqS8NVy3cfReB1i8XDVk7qfukd4IL5
KDHMse5Z1yqBDOn3lHi7ybr+7gv8wr61eAV2JFp4GUqoo22tJAfk0w0SD9oBFLiFzu0YPMVZdkkl
D61y5r3hA1X2urm5uhXKDuaMp92HguZpg6LgxZ+t8RrbWc8tPPxUzGS6ytAtnnTbhi3hOaSgdovz
UeMVd3vyQQiAnG81mnDID1rv7zD2Uj6sOUnXcR4XJw9B1DMK9eXKpNj83TIRyA0zoAQtvDnP4J2y
G3F3PA61rWEpuEZkLspqph79dF1lx+rK39+WQa1jeGsWc/6hzcPndkL9b633qC8ZZlvu/tiqRuRm
R/M4t2yMDuWowwS1cutkxIhRa2p8kbcoanTxSS2md3mLkqFC1SBBkWu93ck0O67OQ9ec6ljfkWAz
Pts56khcNcHFLbz6yGwMdiA8vmF++Ck3Ar+HVqBnUVGPvoY2vh9sRiMJ39Cavw/1+so5zUbyt1wR
YVAd3JZFjqlcYOE7u/tKSS6XJluDnjIlsOt/M1ZK5aUK/ORBclgka6V2jHrtTF4BShdeS5lrF0Vp
3V3t60DmnKBCqhlDpnXYOODmykHpD0gffZsG/qph2PXPk6/Hzy7wwczuARmE/bN4ti7TOXK3sukl
Ks6CU/BdtuScpmjepniKz3KSl/ktYnNZvKKcqWIfM6tr8tLBuZ3huJC1wL1TlFzlQXbIM9J24cnO
MhhdkzctfCvWf/brQKyzzLhC9K833MfShMPqeoCoZhVLujRlWWQOebpOalDquAq9wBAK/vrHCWYe
oYyw07iduGXlvFtpti07vNm521iPidsCD8RrfT34bfijhsfbtTgoWNT9LZYUB91CXLUzx79lv5xo
o4+1LBs9fUCod++wNnxygqF71oR0qrz+Z56FJbYwC8VuivduFpCvDrEC2VukyJvabcYNYIyi10I1
120OHgkSHsyzcFv3eOQaQ+t96uEtrCLDulWT9CvM6FnxMWrztQEZtNdG3DnYK3QvNKQCgmxEJkqa
sCT6WJc9ko/+n0bg10hT4lX0eOOZW10BkM6GkINN6jc3RXAhYYdzcXRuZQAAAemitfniNu0vBJKn
75bmk4EZ3xvMlHYz1cNzMYBW307EOh5HCcnzlwlsEozJsDhLlJpsottcnCVKba4RF5O97E31TRcn
2cq0sG8adLU7OnjKPmexcq34P5WXqO5uTS1xxm9yWOH9UGcwMHOJxqxIvvKn+qTCq71EUY/Vot7F
u7BWEW/023Fnm9r4OMAHkjsKeUi9xFrplVVuasGvRTh6Isv7NaI2bTYeYkRuTyVKjexDQqd6Qe85
fzRMtEkaI2rOrLfiF9tFaliIheCwYm6aLm23zQyWJLStjcuqB6JK353irEa+rrcbtIZEQrnQtQsY
tvA5MdkD+D7yXDcj3qlRVkGNKYzsjURvoNArPXxTww2e5yZYz5WdXCe7yfeJT877jUp9sgtTxGIM
FbeCGyS1QOyPmgVtR9KWZBv51P+0595cdTMqzXDBXQCQcHGDUkHrNEPZSTYlBNLC7gifgWcZybwS
QUsxPhbjLQ1biPt4OcRt/9vxRpYniyjEDrQWFq69Y+grJW9mEhbe1G9uGOoiGSLSoqLGq0XKaU7z
6YRboNzf5qqX7koqW8tIbHeN1snhZTgnuQOWe14nn3ElqdKrHG9hFsiCxbR3NtK2RwrKnwgsCQyx
Wr3EFV62XgGCFonGBg/GKanXuarNS7thLXd7C3pmz9AwWKXIDCM6TjDmEADgjrcK2MI/YgpUP7qI
kFz61BHQNt634ke3puyUw+QIJbP+F2vntdy2srXbJ0IVcrhlpkgqR9+gLFtGzhlPfwaasiBrea/9
76pzg0J3zwZomQS65/zCqoQpvS21Eu7+tLDsSwwpnETX1kHgkJv5WF+KM35F6cF1dLjsrDvPS87z
tKHaq9FoUuGrAuTH+GvWgwdteKz6jY4iOuVs+j4dsg4VsNSpziHzwNCjcLXg+68d9Vh/dRNq3aIm
khlefYZBNIGCeP80IGr+VgphFA4nnZYbdOdoUS0Rw85UPBUDjoLJ1ltmxwVOx1jeXKEAom87A+qD
+A+rsde9DLPgGr6LhbqllW9QEjTO/3USyM5l4g/5vot673rwMRHphuGnL0vIrE9r+ABFf22lpgli
zU9BCFbqFUziANOCTb7PF2QVyhSRv+QBzixSMVxRUzwPz8kBEV0ko7y0kRk7bw8GXyoPLa9NcdtP
OwZcWVgRBIjfiI9i6wusU0Js5REFttNC2ugmwnLoqk5bbKv/Ae6JzS7mnooBR9krzEcUZ7x1H1fh
vkOEcB1OujsCkhXHtncCc7vqihwFBtGUpHIlImLA/radTNqxgX4pDl3R/kpJX+zmLhls1KU3+OEe
auWz6E8TBQ6BWU6Gvt7JLhL/JM4Q9xrXeoJw1NwnBnTVCJZ5ng+bOPWSgxq0z/N3ukqQrUMI7jmY
fggBOuWQVAUnG8IMv16ptQ8oW0bU0zOKQC7auz27+TcTcfGsd98CA0qe3NnRQ6elxlrNtOooK0BF
K90ZsVlHE0DRBgQtbDM8Y8YcZKNOY1g+CkCZgJG5uKclKWoeEGX7Rdzk5ia9QwDfB+ubNVdJF7zq
ejAt1f14j1JGuxLNGqTOKvVyeyealiv9tOwhuBKt9G50DLwIRVpkbBGGqk2EeRJNxfxs0k0as0xD
X+5a07qoXBaTdlKitMGFUFaijJguG1/dyBN0TLAVBKNBnJ0PhYGLthTci/45TFLdcq2lRQnBK6su
8bRfnwsZX5qxV+463UmWbVJ5dzxQwiUlg+Eb0nmnofIrSK+dv7CATb2NWv8r5qfxhHF6BtFVCijw
1NYWcdP6QoscHf80nNLUXEo2Zle+xU3qxHszIXUaGeX3Vh367vsIMB6FKNiRE7qCZeT7YW5mwUCi
WLRTd8BVhB3G3+JEn9qsUVDwTuI5ZU4PKyjnKg/A3F6IB9P8ABOjouk5nrrGDOI9ZB6oDNRDFP3K
K4Zs7UKVXaFEm545z+IsDK6kwMqv5m4eQ59DpZH436GNERefQus4uAYDeokp6nATtZK86WwjPUpj
N1z4cu3y3sYSoakzdUWJt31o265ZjKzIXmse8WdykWsoC81McxRu+x82/nJPZVfoy6a0cQsgKYin
Q2EuffAFrxLCHHFHErIEfLhxg9bdq5mq37IpZk89RcBn+oFKfncXOXmzd9wRAWi10Z4bndrIFDCE
ME7x6Mgv0cFTT5bJsww4uXS0eWiepAloNB+a+qWphuQ494izT6Gwulb4jvXLuY8s1cqiJngdlFW+
aRzAKoaZjnct3o7XDhqdwJnHu062hru8Mlp2nkp/IZpmLvl7lbUNqEC/LpZa+6ioXXkrBvVpL9LH
ZLtFk1UbD7jReD2HujU6nRL8IzFYWqzJ6sQ7AOjFvJKE1yUSXgg7B2GNPjD+1XBTSXpPrVEJOEwh
4dg1uzGKfor+80HMwjAnW45jpLOqktOLDMzUwszYAtqq01w1/CJXMGzaJ8SsQSF5xq84WhqSnP5C
hRzxGHd8dBxdJRFU6pfA9PB1D+V2fU5/jaQjU3cVTU5WTlfYCLODtg0dZ3imII9oPM6ch7AJhmc7
XCdT1GBhuX6Omrp1MiV/RklBIX2+1kfU2CLlLa71+45l4K/cBJ6jNKzsBOncsQ/12yYLwy16yVAO
puYIWOi2hamOI+x4CtqWljVgrKaY+QLPGtjiEh7meOCq6t6bhn2vay+Vtr4Q888zsgoTHzh2mxgl
S2YMq67FA+fMo+4zUC95i2lO1Pfk8EPyPZP0e4alu1gCA91HnwYlbjEcT8O+678Pk/GBRTnNtgeM
bkK1uGmxclUQuquhVXaUJL/UAsD7HkyzNvZfXu1zLQCbkUOeqsZerBdEWBFK3UWPos7fyhaRol2P
rSnvStzAuoUIAfaCi4LYsH8MiwE1zDJsPqaKiBhFqPI8eSAh/HsGvqsosbMzR6s2OoweOt3nU9HO
p05x1rzgOildiHNd8uNzrymlxM9RYvhLjGh6Ugu5LY5eksQpz/+0rk3ftBBVcOqD7+mHv/2TpyyF
HLfpeZL4h8z5CjGhS1J0oK0BJcjcm9yZZBtUgpftm0D1DwCi3g/YczCK7IPnb+be0i4UfGun0HOA
GJoUYxILw08tN7bVBIRaNmP6KOuZCUq7tm6GKODgojbOYvHcCPjehrZxcQ53ey/dI1ONpv0UH04H
udJIXdWBuhIzxIDnSenSmm7TFlK7c3NpMs4BtzA5HqjVwUprLGLs1kUa2tZqMD5Tb2JGHk4tkrP+
OmKIeEgW1IC6lRtV+VUdaQWYkDD5UVL6T8Nc/dYBuVqPYWJDR6B06gAt3meauihkJ7zB0lQDZIS9
1OZ9fS9135EviJ7cqM337WRhIiRuZHzmLa9PFgVljk3aWS6YmjKxduoQX4x5Sy1UsY31EES4z/XY
muUl9naZafKFtcTCr274JnY2sg+80LXFZCIyJRJYuEaYRELLJncQuiqrs2ItcgdihMY88jvs9xw4
gKRAolSjfNVO3NC6XwjsrqBTFwN80S5AiNzVJ3hG/xEjhgUT21TTf8xDggTrcK26c0np3Zue9awO
ZfLDGTL03ovqPmmpX4ChcrZZlXkLIwOxR90ruACjhx1cPdhPQ2rw3iFHkKKPsbBNo7v57xGNkTxU
ZVhjcdlUV2cNnx7+UtuCCrEVHxCzkP6Z+hDVlY5f4uSpL8WofevLFZt70PubVMm9oy/12ZFFtbVu
o1K61zR4JNifu28GTt6K9qb1NiqdSiHfx9OcwR+9I1o82dHtdAuotOvew5Z4n9Mcv8wR93E6PCdD
O3hUeMCfwKgqa/Q7MPicigBN71AEQDdXI9dJe+zSN7+P2JtNLReBkWEh5rGZT49DhnnMR6zoP4fo
bneJCujesdudojTmz0g1XjKEgNDcVPxNVcjFodE6H28AUBrUavWXKbRIx3HhxskvKnNOhfOy1dZb
lF2HNW9r7CYUlHR4KpZ3YWl8TxXbf81xl190vZLfYLXbHTzUGVciHRco15QGjG9hpb0EYauDW1KG
newiLBNML0Vcz3LSGDgpINEU3qcO+UMprPaebOlQUim/8cZCCr5SrGJl+gVLUXPQH+sGLDTIb5QJ
Mw9dxXhIEFcEdxitIpWs+RhI6P8yUDdGdJwc25ajnRsHX9HvKs0Nbjvoflek8XFvQcX/pfMx7Cnc
odmLppm/uCp5Mq9I0USPkZrkieK/+B1JTdvQqlMQ2to9Pjlb0Y9GHc/ByGETPV1suokNCmqBaLq5
K7PWPYiDaccuotD6e7MYQhg+jYq51kdICWojWNl9v+j45Oshd5u7ikfHRd3jJCea6qi2LOTwivEi
6RLMSnunZHmCBR1mOmIQuyCScoa5FINiUtSqHpZiUrZ39YYdjF70fJVGDPKs1rqVii7aQ6/wt34R
VY9myRakSKuH1la7i2pyr5v0C/PpYJtucMEDI+ZVYZs3YiCVJTDiDnoWiqtW4dKfRAoRffG353Zi
Kz+jrLEuXCFnOM1DvHmp16F8Ja6C4pl62YXZppOabNNCk73ATepnHUTJDxwHHn03Sx/0tlC2tcmT
IwxH967Usr8FFH3S7NKWzKRiRZtYxxYWmt9b4LrgJx2wkHrrwuSPtdegA/veeIH60FXYsHoJX4iQ
99Y2r1MV6Y8+PCKvDldE66qbEbI5YDVVfUIn5SdiBd1lPlV8xPPYb5u1FjrNWU/UGDrUE7rmJuwf
0NQPsPpRM5DVsf3UmuZe/KNgorATjpFDblOcRVidpUd5QiHYsJMy2deuRSstDGdvBybi+NMgYI76
FoGGftnnvryd+zAL/DrL0NRqISaIMKM38QNi/fIfZ7UpJR0IwdUEJ6WAPM84t6d7lENz4GnhHgFH
+ndd5owbw4ExI3cxC0Y8r/gxWXz12A+ACAnljU8uhQXsBAnpGSWT591UyrojIflktOw7fLnDKalx
jr6NqFU7KUmNsUxRTIsjHC15QGiEabHffwoT/SKsSZB8oHo7PBcAZEWYp0TvV+s/rmZNVxPNKSwH
b74YgRefXJ09fCwqkLwwnkwKRpveQkQLPB5bAcmfbHht70rBvuDBVeOl6DeitjoMCAotI59Vfl0P
ykod8mwvRnv+MQVqlbfm0Os3ptsDi+FiakjdFdKXtxbNfKQeLtmlexBNr/2FZ20BfoUP5HrGChE0
c1GGqDGPXhI+o6aGtINePg4Iq10iyl0jFVgEz2WPeG3aZsMWOYngWbWjF0XS22srtakX5dFedNdK
MeyTHicXManweriEudsfxOif15bDjCX7dM8qMT5fG5n9l8aq2+uozrq/XVudPkE7TjzFj2s36bPc
kWPTtONoaT4KLRxkuX4/03KeI5YmCREz/zLpUzwbRSAiGO4q1iKE/aZoBFYZEbN7O672QdPcwLwN
LnWlbpSVmAInaCF1vn7s9MLYIeT6GKD6icynFFM+RC6plUsDb6E6T3dSlrP7d2tlJWIMx7BP6rHB
iD05aIr9gmcWcg/TdHGIPs700YxXZF7SRO836SS95NusXVrLv7H0TrnRY+mO3TO6SH6FTEKOS5KA
dFJb+xIlJosoGXV7dFAtfRnzzLqwi/Jn2hnh9+kk/32ikyoQPeJk9Juf4kT5fTIF/08x/+0W4oKg
S0/8TVkiSmhhSV0+7FgA9M9Z2u/itA7um2SqQClBvhD9IszVEBowWTw983LZ+W4c3oNT+0eYM11N
hMlt8ymsaCU2TT6y0vPVPm46DKjV939ezXbkei1ualDmWuUS9sV+gBFZNMBvEIUs0TT0WjqKMlfM
4+U8KuQW5lEh5DBI5v/XueJjiBuJK1MXl47zfecPOd9XjHYfH2MI6nYLr9BaRoYNZsJxTkbY6Vey
ZOpX4iys8EJxI73HqGUaaJvAWhSOKi/Sse63IlAVnVVZrGKzrE7z5P/rRae7eVmsX80XrtMII1tx
z48Ln/v+l4uK+THAuvOn/XRRBSSxbPmfP62voTjgadL5T3CO/frP//i7iIvaptxvxQef/83/duFP
909dM1lrzUoI4Ld+9NTkoYxtIfJ7ko2HLtlOfyuakOEAfCQlzpXdJMeX1+5NHlAfmZT4RESm+p+m
Y/f5j+l2kX6eXpnZUlzsYzoOJOMiDyv55DUkMc0J5Bxp35NxCH5QJWUbiyI1mpE2dEIMHLe520Z3
HmXnv4RGZvUe2pvwcUTooBRvUdctdSuIH7RM19fxCPUDL1b7APAP+CludffjlHsry6FjR7Koedi/
ZehB0ZMk25rl0UKZyhrjdNDy1l2qnY652FQHMcoWjSLUAHWcXu9EmOi3PAObHUmlZNpi19KgynoQ
Z/NBwwOBmqP9HjIPfAkWTdfW8mVigQWkCtydIreE8eA5rygMVwij/G6GwLkz8KsWfn+tNK4zKgpo
iMQghoJ0mOwguwsWj8adi5IYUDkcuPVJzA0ByfiWpDxk5F9oJIb3UIDr+1J6FNtu0cilR7Ehz1Cp
/XMkGj6FfZ0j0AB8//45Ryw0dV2r7uXqSVzaTD1740gWuvfD4/8y8a+fCX8wden3OHnKcpMtxdsJ
wwJpiay/fiHeYYh5siBrn4ChJUfHHvh2TmwFP9c/RynKCU5t+8T25T1KHsvXuB5TUHBygIBlr+wd
2TXuws59pqDkvzYykK1R62yUTiGzDyPifUL8NszeetnOvvXTRPiYyr5C/ODO9u1nMQ6S5fPE0CvQ
w5mu2Ka/xMQOFOwm0B6r0WgvqsjFzBxtJXAzCsQqg1dm7z6Kb7AUOD/r3IseKREUa9XuohO7JSw6
/zKn6B+FNcXHnHaaU/tpdOqLLDlYtTZu1GxX6ZK6YdFR4CZkG4c2afVJPgE595LfmE9V7SWWkXKB
guItnHKR55k7fZ+ec/QEnrGZ15et3CQ32hhG2zHCB1lLJvFVsLz+HSafznrUJ1/Ivo+uKqtXKIJ3
4Y9c3wsklxTE4TII++GaZb+zb9CV3STYOz2YufMsIhRDvco0kJp5811KB+06mphuY44hG1YAFG9p
if7MzzAmGHmt5nLNMl3CZ3Kjx4q7FMPiYMoa1ftEuilFSBg+9SbG3oAiwpNWZea+aD15R6ljuDQc
PV7bVljdVwO2OD6ove8ID52yctqfRezjdV3+lWfDo9VG4cswKOUyBtl/62n8b9aJjVlJ05Yb8dsW
h9TMe4Rm+alb2asRpPUxR4FtL7OAWHgkJeq7YUD137mSWlJ5r8iTZqjUw9FcCF3bMGy2gWKPB0sw
fVHDyzdWE0r4YI76JWVlBaXWwDuEJeDIoakfSg+IZGSp/S5E0exOs5U3BDKyay+KhmWmtkuorZT3
/jzL9AEFIC9q8Iydzv4cZblIH5vI99E/4zK54vFk45c6zfoa6zMrFPP/vObXO/6nOC8/JpYnF68A
rGOILrp8y9sckb2q61E3pmkaSXPVZ/jcx9iBLt1ibNcBa+p1V0W08UrbVmwCr0RwV3hodskkFssi
Um4R6kq2GkKr65waC8KI30nuOess0tq9n/j5gzoaJxg21XfDjhCYR7bqZMJHvMbvqVmIgTjhYTv0
ZnOT4ot6zE2sz8WVJCvfgwKv0CPPjV1d6O2mii3tm66v6gIQH5oxxbY3eedA4nsgA4uEQlz8FJD4
1FesbZYY41owRszK86f9XXwU+PlpUgViKvOp6iEbNbIaO595eQk/OqSvF30eWNZPo5FVUbexFXB2
ar+WS7sC8gNuHUeC/Ti65p1hUMSGjYziTOUWd3iTYYxTvKVmZP5QPOlUFBVP+ELnJ9ZqoBQGIK5h
7LCU8GQ8pcJDr+WgQFzTWeIHWV4aowdmnwTWujG14iXX/W2ahNaPUZWgTFj5eGuNqBazj1K2oVIW
93h5vxlj6F5bfoLMcQirQ1WN18oryTs7pX3vemq87ooqv1RlL96rtuTtO7Nv2JmawdpI1eDByDVs
ZPmT/JBGF7vOjor2dKUqTsd38fcAAw5U1apoqWqtSaKq9y8zf0AHU+/N7wZbX5tH5iNV8mZnjD12
iF5lPfuUo/Sdk5wE9Lbrc+3eMU9CLVg0gLGJkRFBtWnkU1hyEgDd/n3kjzkqZEwYYjwRox5tlNxo
1pRa1BfS6ivBzujKwl8WWHhe//eIMcjSA8j60q8RjlrgD4tZSIphtIdVZsffBEGMjc2lnwe4EJuo
g9ekpHoNlDHpzxFx0R3kws+fCszsN6TYGlZsvXIraVL8HpGZN3Wa2w/YjzfbqCZrqpS6e2d76Y/z
TZrxpfbH7l6hmLurACluEUa3lsbEHgTkd51oln/rWXF1U2vdPbXb/FlWkBIjOcHbdGoq8PUWXRo5
l4ntG/clCV7Rn6mFte8kpYZBYuTPqBZQQmKNdhSjznOGnt9zowAGKWRc4n3byZ4bQ8jV1f1ezIFO
tlE7qbhnm5hfSTaawthaJw+Z0uuQJjNks294i64zPCzxP+VsVDvO/NT81BdGFXbsOVJxc6EO3+t8
lWQDj4qP0pgofImm2Wf+sWnuFahJx0IdSeKlyX3T5xBWpi7AzDV1l+l0Dpmb4syWcLJu4LWtvgzE
ctahrY7JNka38ELSIu8PiFj3hyry+oNhwzY8dwZlsiwU1d6LgTlEzDjHiRFLTJnH53CQozaSDl63
+nRtcerEkbNAcXFYBYViHHioGAdxNh/mvsgPH0jcUkc0yrRc/C1k7qsq93dMbXjneUPf/6zhbz6X
WHIV+Bp+y+JEvsr1m1Dqwdfkmr5PkcI8w7TGJsGAPkrwBwPiNZdyxZnomyJMUFdHUc8V/eLw7h3w
e3Qe+Fo2dq7fWZuGq8V7ckLaWekel0sseWpbXs19DfwhSO/Sd/VDEF8MVsrG6aXorKwveuALRTyQ
q3o/tpOAMJnbTWWjYg1Nqo23lLSKxbkdDH52qVhldtl/jIg+2Oiegkuhml2KOaGO/eS504fluw4b
NNZxl7lyq8Z/tq0uXMs1Uhd903S4sUWQh8EwPRmucS1Q6/B9rxBQeg+tow5nDp+EtgVH9C+hpSKZ
S/a68GYnQ5NQ7aorwzeMpRXiFj8LPZ/1nUl5kStgYA7+MiAuEGfhuKzaIUJ8H7SiwPl0QMOWYwfu
Fm4gyETROcMVDbXql6ZXAKT8C8BR9M1XmK8q4EKdNfQH9ogrPY+bbdoDPFVsM72F55PeRtBu8W+T
TN5lSXZrR216W46vlek516JRdI5xUSRYWliGiry+SnEd6Lxvr7u8kaIllfw7M9G6o7hcALjzEjrc
RrTEBea7xsDd10UL6XxW8BfS/nPTySaMn6OHy1naX4xWqFAmidtc+E7pwLYVjPWyNX7gvRHva08z
F04aKxuh7dtg73LW/DW8St8iq5QvZtFfcXaOa06G3EXn0LlbB9u6oDwlXnY9INVlNCgYaU/GZqLp
lHW1Fy9JvRvfR+dmMAVXqWzsLXVa+rklFih+/wbu6TXW6ug5SCxlOYyJfuMo9YRbJR3glnZ9obp4
AftYDaJJZer4ojX5Ay6H3WIc+ux1KDHYVGASL/KSskEc4OcjoOwtsACrau/jMW/WapMgJVJ5LaB1
ig/Q9KlRTaMKPLjrRir56TJ4nkBSvHGr4TxdKbyOAiVMzsT3k2tVgktTpAVKzmYPjS/D2bJM3R24
nHEpmsDjlJNqKC+i1WD1fVfbZDKI9CJFuc+0Fj1jWb06R0fAZ1O3HS6CaVBt/GJdVr2+DqgICAkF
A5eEZW7V5YVoYglxo8mOd4NRUPIQWiPvMXQXijYcT01G5aTvxuwpxVF664x+u255fxy1rvyV+kCo
xEHL7HrfJ2wbW1QG5v74I0L0iVGES7HVlF13XY4Fz6WPGWLgS3OeBoiO5DyM/tWXOBEy38gyQd4s
kl55caECbOfPMt98vqi41LlZgS5JK2S6p4/877cwpn9tA5MNSdMGPzvQIJVUmvfJkJrLRhuUXVtJ
BokVudyo2N+sZdir914gqfuUZ8FSNOHq2ydJNZ9FC3dG8zZq5YWYWU/TZQ8UvWcXNyJAcl0QS7o5
HIPRQD8w569RSEN5ArK+xrAPo8Uh8a+b6RABuFqNuq+sRFMMiBB1bDe6DVZvnuArUK8ptUJumy5y
PvTIoJV1WmOCEqY70SeulP2+oWr56/bsYtBH9RGRqWB5Lpc6NmZsVJX69bmdO7yFWFc7u7l+WsnK
EUQ4gmZTNZXMQnKDjMA5PpXQmytC9U4UZ0WAV6GfR5oemVJDlS6hGC3ZG5dHAWxFN3mS9Cb7cVEX
9lm8W4yqdYt2ojg9x4jTj0ABjS3F5PPABKb1Ivw1rNHTV22vh/kG1AHKDbV3oWkeprlV7g2HRh+D
fCNOge4OB19SINEjPkZCDUHSDVTPbWbb0LsGiWcCiiuGicV8hpBJES4yaLUBQiVA2Nsafcy5r0e4
cR6dz/4vce1f5k7X6zwQGMIi2YtU1FbZtnl5prx8OcuqSH3pZT1ZjIX6j9F+6hun0X+PE6MkLN7j
vtxjvu/XuAANtgwh/ilXKXRAeqNeYWsQUGcnX4n3erSC1Y125dSs0gr2T2Nhbu83Sbmcgq1U9W+E
qsgcLC4HRfk9WIyq9TcWXM11ruh7FV/vx7Ds+kuYGz9ye6geA7zvDrI5oEk0DQa44O1lxY4hezIa
m5FFSV6x1mI0dQxs+xITMYApuOnHCRPg5xcsKcvHNJRAeMq9x2N7Gg3rWx1N3mvR6qoUirfR3/mO
VT+A1xG9WVqbNy6qOc1gO/BokbKRtDLYSGnQHCnQJgeMzXBIolB5KwcZexqt1r6hs3OwtE7/pTXt
OkWb9hUSPdZO5J3udKMJ1pV3O4nlYWHupcdUQYNkaqkSIirgC+Afi3Y4qDUV3SFcn5uTgoo463rJ
uqgCbXvOLnlSN6zqoUMwrlNg7qEdjadec6kHIzKdI7qOwdL2tTvHikwQakrhb0gfsAwVay1XGn8l
suJcsNapF+wzo4NwIDHkLNuU3ViuRdOrpRar0O7XiNMGlCbjoCRufie8S8bhyoSg/d10WDoERW4+
hInWrypHM678vNbheyrGhZQ13tHwwerXqp5ByyrsZZ1Z/VMRu28d8rk/Ky9b2s5kzaBY3dbNa/O+
61hS2/YA72bI9iKP4sTqNQK2/Q3KpfndmKo7v0GeYLTtDpoDsFmRixGTUpyJoxLYbbn0ixjn9ryC
4V2r1qkZPPs0NzO7WLiRWR/HQtJHcI3EFaHnrSND65aln3brKJPtBYZl5dH15J9a4OHc14+Y3rvs
h4+mOB1MNcc4OS7WscXnKHvrBMCHu01nWem14/QH5l3jeBV0ajpNOeaF41fQyh2+uIgnWEvXNr+Z
ddFf+NXo3mRUTi67SgdtVUg3ostvHWs3Qp1Y6J7k3ogBK26clepV7LenPnHIC7NYRC4wuJ66TjgZ
Jq6SIiyvPKS3l4nMt7wcSGR6+VuFR+2iMVvzQYmw2i6KOrrU0Irch5XBBs4nP7vy7bF4tnPrwbDt
9FdbAn7fSyGUTVQGR/Qr5J58KlpiuYFdnmKE/k3lhlhSkU1AegpgMWixOdSKPYmfaSjtkqj18SL9
HcpVNcmO7wN9HBZR5nabIMOPqe3LRIZiFyxRIrkzsWjDwEQu12qhDKeaGgtSZ42xBTSr8daNjKXr
kuqF9HoDj0r/JSE87AZS/TOeKClRmhfbqlCaFf5kBft4XGmt0i4hwWJ5L9I3iWLeyhb/2jnCQ2bl
U4Sh27c1/1kPaaeydMMXZPuJJ0RVAL4Hu0R0H/FtIC38lCqWhgRRIa1qP8YTqk+M+6YN+F1NGo/I
pGonvh7HZNJ/FF2VJikrJNSXvuJ4ayiR/a2WlcOtL0mkHSzjJLpAVzYHW6t/8kXMEjStUHcybafa
ilgRggq7UvNaFw0vHIqdpqLxL5riIIFbRaERY3kxyWnL8MrClmGOSEs4q3oR+ufPoTb2UzgBJICV
tqCBzfjSUKTisoKduGyNIHj1XGkvow3xCA3C3GatoW559XlPsQ2kdQoQMzsXcHAt9wuHX/y/qqai
W2QsR9MtViJOHD6Jr5JW1Y5qvnVrU9qA28SZOA0+OY3meNkgFJg1F0KmukKgawcBUl4KRlGFn85t
CN8i8SgAtcD4UHJCRgVpFwD6OJNv1amZ4066dnme8EhDVmUeFdoBYhQVG9K1H8GiGSVVtiUZiiWv
nZ1seVR/TicpaFtx4nmJd5dGJrm3RcCGwzRWWTPaj5puUlvH7OE02kF5BKUTrtugCl8q8BCdBLu+
D3FPtxRqn7XqaltQKOYuL9Po1mwxuxMh7ErxaB+t+1RlbaNpqr0KqD08aY6lrQbPGHaiOdSQeRqI
mCfRdPR6zXNXvstUtbhz9Ir/JUV6HPF+PIX4vi9E09XbaicuWWr8ed91bAPN7o4mhAWwgHJzY8ZJ
fUg6G+fGBlV5SQULq0rfDGRG1mEnBWQyi/RO15zXHEGG5xi/BrStm+cQV3tKTXJ93U2HxiiRYLTz
w9yvp2XK2jlUoVYQKw5tH9hXUbaZe8RZH4fIJRZwPOeBmJLIhTrmz2mjDiv+2PVS9RRrTBdxqWB/
UnrA+fFox8rD14NthpR3N2zApRoLoQSMUMpw8KzsQbQGJaxu/uwqJxsZqRvPUaL150Q1JM2+/Jgk
TU6EQ97Ll0n47miNrN5tOqjuXojMzpqztjO6qyJBIkgMVFmOs19sAqeLLf9rcJ6Y6mUyfg99Eu6a
fDgLAoiXGQC5MlmxJI2QqtlEdvcLTzXzoNqOcSins6oEsbr4dCqGgq4zDy7VwV2mVyfR5UlARo2O
1Ywfydj7Bk2yRx0A4ZiQpmfyqpEfyeqbd6JjrBsPTUps6bo+YeGBd1vvr/QyzxY6NquHiM07qhB/
nGFt/d4HwOYfo/MMz42RbJQH0Ll/ievy67bUA0qPBPx7qLjhHPfl44gbeprxjLBBf5G5lXQSh8JB
vkiR6gH7VWAl88C56fesGKMMgOXHjC9xvE7xuFRPczdG49ayxOmMJ0RRhhLwgrygUDsUB3EWemOO
5+HUPp/O45gh1EstNLTzHDFgxySIF+JUHAY1sHdBpuzqcXSu8lYvL2EyLHw4msk6xvVwMwQd3syT
HZ4IEWd+j9gnEqzabh6oouY8t52uNPeLi+RWmS6/DCRtCTZquogYEFcv2pisBYrW1ii/FBZWiWFS
5buo9PO1MFIcIylbVmEgH4QwnWMkK1+KzXtNh0H/l0kiyrWAv/Dr/Y+TPKPUb3LTfqOOgk2B7aBe
QjWnx4L8Wwi7YuWYVnFS5V47luja8MvzlRetdzby2IQ//ZIHRxvgA6AgDr6LZAtBcfgct7kWgSRV
rAqdkGTcNx2WLd30iCyrRL9K0XFf9Oo4yRi1p8Yz40dZzV1g4I66Nep2eDQc8yACai/xl3ESNFeF
P5hHWc0SFtlR8Ypc0SLlpt8os0vrAYrLXul6747H5ZuYaUxUQqMY5du6zXBu7WsD/eqo/aYj2yMi
SHaVaF0yCNMbnaDMvw974+yAkSpBv1NUrF+KCUQ3qrhtqTYcLLOT/fsm0neiX4QNGj5WxgTVk20F
1F2D+4xrWp642pcwIWmsTFf7M0yNk2cWp5hCs3u5igaE5eSib1c4iUG/EEnluVMklUUueh7QALQj
5kfOek5SOyEm0kkBGV6XUb3lpzJsM6PUtkXsm09Bo61J94/fJRf1pgbC1lGWpPzG8JNs4VeD/J0q
EIIEGQq5jaqjYQwibiVmDA3u7vwmnylOFqjbXASW4aJgYqoPkCqcc1PIeM3NszKU9v8oO68lt5Ul
XT8RIuDNLb1ptlW3zA1CS9KC9x5PPx+SvcXeGkWcOTcIVFUWyJZAoCrzN+y6PMvzr1rYYxM3p354
aXD3WnWxmz3a6ZQ/zgl61mC6X5O0nk63fgOXxIPE8t+Kftz4X3HXvk433mOGrJqgkBnR1h8tcPcq
VJyCd8/drRljuidNL3J40y6HZMyaJ27utZnW2QNEaueJBbt1LCcoUlbawdJKyRzvLC+vNkGbdvF6
LoAM4vxQ7q9tpdK/KwN+mIhHOE8suJynDAvesQrDR7kgbPPqHtmkvYxpPIm2RVD5+0Jr92pRzv8u
J2NqXU/6/5z87yHpUXtjO49D9MF9PQvH4si+7rvcELO4Ifzuk7sHQ1Hcu/mMD3ESPLQOt5BX/B/6
gaYA+fCc+lq8kNpDpPvLq1h7lJrEdfstpY0UYsXR1+dHu6fEvaoXnYZZGYdd0Bfauh+yaaU6GBql
Vpi+hnGJMhswdjFErpGLuRoi27q6HUP/ZJ9kv1JhVbnpbUe9+J3WXjAkYWsadeGP+oj8Xbt6f3kU
sBAOMQCeYuVFWXYG+rNUJqMWHZKlM0j67CwHLJ3fz6T5YfjD9Fu4rYXzzmyAxIWTckGhmpcYdpDK
ZfZIuwR5qexkxLWxNNg4iwhskMFZkJhruIwXvqFdqJxL49pjuKsAQZRHH4UqJHWceyEghABRz7bV
/bhxEmrUmzf8W3U7iZiDsTy5XXavl2gkoZePbsVSxkAF7T/NhfyWRfN7U9B2t6Yg5D4E/56bL4ZT
am7mqJ1GKZlOqENpBaOxLOYp3WiRX2ARwG9whxeevkoqSj8tmDT7aE55eUchOAESPwfeDgmLf65N
fRlB3ym1j+i+oTng53vHrZxdFETWqzP7VIDAYGR699rXrvMae6G9A01kHOF+p08R/3ureMFz5PAb
PVAE34O2QQen1bKLBn0RRaZx3AToGn9rx2ZNj/2jnFpc630tf6qGTD+6xujs5tIaj0MLJaTq8m82
iYOfdlscBtu3v9YK4hQOZCe0RtXy3HSkwhDO9F5/hwJ0uoZ2pvn3UMMvr1cNrffQZgntBvX9qqU9
frhqSqqKPQhIh2Ie7xzEfA6sAJ4RVfXyTbT0yYAcRrUc71BtHe8y29hqzQhTZunSgwR65Z+nU7K4
XkbZuJHJf7vWdaLLrvWAHc4adTts5/vV5AbpYjRovKb4m7Bl7JK7fnEtvo2KwbGMlp2R3LGJeA8e
/TLe9A5qd8sPTQH5CHAsNbOzv/wapTM3h3HllGwCb32J/DhlWA4y8se8DzHg5fsVfvZhd3RL3diX
C2wqgUCzd7OaxWNnqs/XgwlYz27nO2nhBaGcGyP5dgVlTT0QwE7Xpr2MopxfPCMyKReTnjTPEDKt
MmWNeIeagUBMX+v/vlrF1a6QrtvV5AJlN0FMj9ex4L8KNta71n1yk6He10XVPqY12hVR5I5vkwE3
1wsr40dctdtWioB2aG9sqwp+aj5GrHWpW29qWKSIs6vqY5472d5K1P5cGl55pkxQ71vHhvkxFhgY
stV4kEOVTg7Os32+vfUFpRM+FJ7i7u0Y8eQ/BribdJ6vbKN/X0QmSFPz0pfQtv2jtKS/ncJDAaTm
lCX2UwgtpVl3VXDQI8A9Y4UYyNymJrsgrzrARo4+eboSH2fHLtcy2vlO9aTPLRv2Ov4UKVP0yZ+U
L1lkFwBDiY8nvjxGZ/VOBjvLHc96yfdOOrPBCC0EoNn1L9dB0MtwfHwVvilTO1MP9rpNxVmaTo+C
MAp9T9Kqw+hrsgi3R1Ssdn6azk8TeYcN4rhoi5MyXtmIJHxjrfwJDZ75l6N5a2BKcIqyMFpp6eD/
m3b1Q1lm+ve5MqtVgSDOG45pOvhzf3pm7TluPbU27rHgsJEzR2Wvduf5NLDOPgye71yC5ZNjA45T
n4TsDxWKnEZfOvdIppv7yjA7DO1I+Zo9oEmztcxLVpjxDtv3/qkP43TjNp322iYJevtuV31zivk1
aObul1/myPAGfNd2/Jl4ShSsFNW8n7TS/o4+KgsbPQk/x+Ae1mWs6c/yyUUG4lXRMn3TkRszNiUr
cyQ8eEGqTXeuWy98tHqKx8qQ+BTMjeCrGRU2mRk46nnZ9sD354OFU/LXTClUdGAKtFaWsBxpMFW1
que+zrsH6MEsMpd+MFrOJtNj9egss0aLu1qzP7cLqc3QQvBKaWeshbc2FQheTdqgn4vQzr/YuAwv
NDfH64uz1pfGWkhwEtVDRISOlBdfLAx8f0dRMzPWwma7Rcm13OzKoANbWICfJwo9SnUfdmPKPQkc
JK9Ua13EFv83y3JbDv2yarInsnW3AQkOlhm3gUmWYtJZ/uUyMezgM3z+R9lN2FbirAYHbwyghMlb
gZyI9Pud7Rwb2x9QDccyBFHHFsPeoP9keuxXPSN7hlHcfxqyELKrqmpnGXR0wKOBa2k7gQKg1NYf
0bpEomKZWptZ+2Da+UUGg0JRDijkaGuWd84175Wbfrf3a2feShpsTHmop742HaVZK/qvqk+se2kZ
abFSmjBjIac6TzOEXUmwDVUX3pWhieRaYVPdrxyL5VfehtWrFr/6VN+C1RBODy2Kdd80vKPXbVNr
zxrEgV1jlsOdhhTgCWVedc8f2D4a7RxvapYHn40++OlkWf7FIb2FQw6ZJDTc1yRz5qZfubrabvoY
RpQdTNFKKbwOFbwo21FeKu4cBIDOJGydXY0XxfOM+w4VtFJBlLc8ebpp/uvoMZKGbvsPF7VWXlcq
W2e2VbjRpbvLStLasmOhKIHNxFhkh6qJzTvZnciAxDko7lzjCtm8THN+CHULTt+yi5F9Tz1i/J2H
7rHtMSQRlTFHRMhqXgq7v3Z2deyurkESf4scam4QT8nbUw4h8KFDs/C/bS/0AvEGxFPJ7i5WGAaS
cqc4Hr5G2Kce3J6tXVcZyAXWcfQyz9NdH3nlvXTVmvEeEZqLMEZUqXeNOb2PGqEXHHrdNs9OGFm4
NyXaW9YV/aG2DFL7paG+5VOlbiPcavYy2oXk0x3D7E8ymkXlv6hDtPcyWOJ5E8RG8GIkyOpGyq/r
FYomY49RvFxbGi9xtCT4NJV6nFNj0Y4cSH9SvCxdSxr71pQ0tqPxaTIqaewPTUly/2VuFvP7kyT3
h+BQZWm9XCpZRuWDcmy89yFfxclC+5wrlCekOpfhIrAFv5scpKSnxdn3pHG8B1WtolenZtWxaOy7
XsnWL4yDHaAi83MfO2cAsQNFl7F8VsfFu2k0PvtRictW4OYbi9rPZ8d1EoT5Tf/Y1tEJW1Oohqpx
dGyreYYV3j6neRjv/DnR4K7SJwfbDL6qkeqdpaVaNgLLTEpzfoR50T0qrj99+9Tq6fgtVAaEDg2j
3k9Zep7tAv90HENQt2qtTzZeQKvKGr1fvI1QO5vSIV9ZZeB8iuDYbZN8Tu9Qt07uFjVDd5ofptTp
tlkJRGUQSzxplyESQddNaRn76T5Jw3Jt2/kTTuTdvYgcDgVGyFPLs1iaVuy1x9xT0rWI7OXYej75
tr4tY97wKC2WT4m3UI9NTDfd3w6XN6/LeQFaaALOCGZD27qWg6LVrVNOyWORKpbTnJXhNeh2DUfF
R8DEQBvxzmI7xqXxWefBuPYLdT5LM0qLDZJC1qehRIFc7cuvVpSYn13VKA9e4B2myX2hKnmKF56I
WBvJWTRP+zDu6sutP1MBnnhGXX9wRSpN1d/5tQJnbZkvBxgV5l0fFyc3w4otjJcUzqJfSUXH3Dih
bexEVM7skOpsJu9H5rpwtdCewwoEWqKUhm6xMlWdKdgtsTIoXSGKcoFrGw+eUU2PV2xHMrXenSQR
zMyz9/PcNKvrf3Foa+9tGe4MIHyoMv0U1XhoZumW6kx11fxOHQi8q9qOX2pe/6dGd2iGWRrdadiq
yYwqsryHuqgh3DVmfei/1F6uwPAZ/CcKLNqZN8+XoXD9J1Bj/lOPvOYO7qu1lj6JBRyEGmdh53vp
kwN6e6+B14YIFnChKVSNJ/9bGCC+e5VcR1MmWYddxX9KrQ0sCDgrJnfYx8sZ6jTvZ9J3GwXLEyNG
mThnv2Xj1cx1uyXj7zzW2Bg8OrhEUNfudRb09FFTZ6BSo0tQFUfpQgSkVXhx4dHd6er9NWKJNUqY
dq41N8dbX2nWI2bhPI0x9sNZFTJ0XF8yw6oweVBr5BKWNsUz/dSzkf3QJzGVxFRB/MnVUbyUvroq
mnF1jQwK19zcrmsZuG5XSCGpHVtjU0mVB29kx9gOVfbDx5Av6VTra5lnOE/9JUIZsBMZIvsa0ajc
ASGLzqeui796ka68VTaebV6cI8MNq+k06QFweL0rXioDmqtXYBjhIS+STc6vqtLZpw3HlVaa7tWS
QJTijZqlp1K78HDkvpJOT421lWVZM4Qw5OflnpKB6+zrLXebKeMSeZvd6G6P8JBfv+lBtqmQVfqc
am50bHwMhzsvXuShRLaUbUwJXS9E1KYFsLqZYjO/A19NxhiNyFWTV8iZSueHcYnHboqUShXsTVsf
jhJyjW4sIPGJFYKmdNqzHMwRPstqtmOzXElHpiKqbBuLibV02hJwDbueB8XUns0h6c4fx2RyxDak
LPTg+DE+KjpUzkCJtOehZuO7qBxtBLKdAMtBIR1pLwc8t4C6pV9A3E2v7jMgLec/+iVCM9EMWmbK
4G16O2KNoVjez8DrtLORYCIlZ39rSp9SOpRy5bRMPG8Th9wgMk9JBxyGJv+RN29/HnmbnFsgedcz
6WuWgdvo3/o03cFqoxh3f8Sq6Jzo5LDGyiZDrLaHZAZVzdoyf+jMwTjorBrvLLd371AnLPxd2YJY
ynD5WlutFaJ8aQ/TEcdNi0xAPkW/MleNEd/TvwidknfdGiu77Ic1L1gwfkzPALphMZrzcKrr2b3A
RXM32Frk/I7MfFN6Vvw8t9gP+XOl7uaGFfm6LIJnpTFmvkKK+SEGJw9VCdd0iZWDFgz2AbyytZIm
DszuJuwB96NwyTN4rB9AYhivlTW8sDmvH/Rl0bOMSUvGYFh+aP0ek8hlnlk5l74fUwCYxnC5cRZu
/AZEYX4FszrCqyFCDje9OmkuEW0ND5+kor9LdDc4pk5zz+NHf61VFeOcoL6vl6RTNJf54++xMnHi
O+wBoF2QpLV0HIk71Smo7rWor0pn7uTKRa+Tcj+St4QlQ/M2YEleV8WFzWpyNOwZvHbJaRMF7KiP
ot806Jsystrv3TxO29B26pOHdcezMqi/ZNzLFoHnILefApibZzwJo205QPbBxcJcO6gQnkfXRVM8
bh7kgHVk8yD9bE/OV2UuGfjdJxG3CZUCJwuJEwxSEGzNMT79Umno8niV3XKD0nQc+5hEKjC2INMe
S3Q3hhBjw1YN9L0Tjx7K0ESh9r1smzpuMT2GGK1+I5OGMEne6me5tI0896Ebu3ljLQXSojfOgEDM
c2V6OEssXR76XSdX9xGyoUsO3VIfrQO1x/NIoZT/O5YMsro22WavQLEW2zhQgGBG0WJJ1lpf58z4
lKXW9G9dvbGho3xXzdaBdar1zxBm1HTbqX0bh2BJhbnuo2HymhiKPrsrmrA+lQ7QH4qw2r1cu+yj
aD3ZYT4+jU7YPiCz6R8CDGa2A0/Eb2TM11RVtc/cI/6hVBy2ero1flPoj4s6uSDN9qVrMbpqloOc
ycHplVWXuspJDLCkazQ7FcVRKmNTraY7+etDhMg9VnEX+ePl3670q+EYRcMP6cJPSEV1wkq1dZlE
ylY65WBa07iyo+zVAAr4UDfBxnXS9BItWsrShVUCQLTJP6BQaTqb3hoeIX6yIWDr6QANjoa9ooH6
I2Vb4664i8bBwqRYJUuTtcNXj1oV/pJf0AWJTo3pozmdKf3Xxgh/auOgPKpqjWpF3bG6X8JRykw3
zhREZxTZzTfbntZoZw9fyd+Y+xn9pp1ML8LmpNdq98msFOMOElW1lunI2PJMw/7rUnRK9KL7GM8u
l5UvpeTujHa6rXOLYQ22aC2vcUXDm2tRcJIDzNIZ+8hnMVUa41w5JFGCi8LvgL9Nmp3rJInyYwVH
Dzd/nyQXcpyZcnPPil734s8Kjo7nJu6rZxZxv9Iia753nYOjeaepDzh2uBePm37dsDP6Hif9c6o2
1Sc44smprKJ+KxOs+YfiA1wGAhbso17LDoDnm895l+5knhVG40ZFZ+IctnDNZzQcD+JKiYa1TYkg
tih9/ZddZbVy0GV5nOKmuruWjPHjxNdxefmqyyF2/LMHEPYkrUB1nbsGRawwj1nreLmznYYAH6il
WcvqOkvt752nakfp4xHmPbi6nl7MtN1K17Qsk9jOssmeDRy9FASg5EvKQdIHdjc9O4minOTbXv+C
ICgOCaKBBkIBaWi+CmWmCPzg4XernovwIarsVyHbSAtvgWtryOZQImfQH/jFVTkar3qjUPkt9Ak9
kcL8Iumqrq5AsFNgupNclh972sYzkf2UUYsa7qHFwvya6Sqxdbi3S+DIC0lGDuQe28xJXrJuDs52
EfarFlQQqTeFXVRfoNBXklaSAWkChKheEqe7mMbES3xW6xd7rENqobBCZFDCkn2JUDYidlzBDop2
M3v4Y0m4U8TTvdeMd7fryUcWMeU7Bb3ZIQqzRyMhyz3k5oxYduJ90hIrP8Yx7nTSXOS479CxJjO/
jJpj5T42enmQlhw8c+9YeOZJg1rpPbLU84O0LNtpMcyqWV0tky19ijZ+2wGSXJrywdO4t8wvvZsj
0z2ribrvC3wzFtw7IMo6VvcO1PKtOcb1Gutfk+VWYSOI0ygnftpULyAmFQigZTjedA3yDS0sMaVq
YKb2VYYxiFechwVfxwv80Vcd99HR2vythvOdFspbMVnwI0fri7T6bC5OhtXra2l2Xbg4ppJ9u8Yu
F4zG+g5Zvf6+D+fyPlewxUTcq9m2dgzEMc6xFAyNEYF9Dl4ZdjsLKyvk1qLp0Wqj6aJT5KN+xEoH
AgC5DcArPARoQv97b0qqqKuV/9U0I+09+I+5EiyjfR5bGLqZ9ZatbXZBTze9NL6VXty6Nu8mdSPd
0nMb65YA6eO+T3Yapu0rGf3jGrc4AG4ZesO9vvsjblAb0PjKsM9CxelZK9vxDIVvavatRpFEyv7X
/Mut8wP4RA/tZk+Ff14eoF3IlhjZAmF0lJ3j4x2yHSw/vAxz1mJU997KR7WWVqV6CcIa47ZEuvUC
ocvdOI41fxny+c5ayq1prr10VRN9zl1v2Lq1Ft8VSjZtGtf81S/Wa65uDlvszeEYLU0xNorj+rnJ
HetOugyobpcgNO5lzHND7IDEbacpus+NAta1wwdtdjz1rYDKf6HgnK46fVDfyiojc6Zo5lpGu8aw
lvsq3NlBrb1VqoGhaeMoBxktw5m38OzOd+NyqVlLHgIv8x5lMEsOXtq7r78/rodVyCP9lLlegC7i
UH7ufnn6oLylk98/kFH6bi6i/bOFKWOstt1GmspkarCmSxDvrVZ8drrhl2MpzpFytrItx9TeOMVA
6XE2cwShO81muTeV/SpE3pZNJ36EOCuSjQ0Ce6N3R4O8HlD/DCLRgAnG2Yo66EJBPLI3WU4dr8V0
pSWT5nkaBbJS/yzmrFfzVjCt9Ra2u00SY/k8GRqRcmeBqJT4r9qLOnZn3e0lt+BOuD3aRRqsP2QP
5FQOE9mDMyvvlbQMFb2LvZwmSvXPBLrwehXp+pCdoLgFjOeqW2zz8Nm0eOg+qaNrPnUZZsiZruq7
Mm3AjdtNTp7fS5zjtZ056alrZ+0i0X1XNjAK1kENynntlBNiZoVzuYbmLXCYsqWOLLFyQPKq2HlW
XmDKyafZmfsP6iXfR68lURPii45yzyX20o7lX8hrUQ0y/aB1ifsoIYFrBNuIr4iXr+U8BsthIbQc
htrEF3W5igx07uwvFpTbW5f0ayEL061PZepzO8XVDs5AyJ9TzU84dA4rLUDrN8zTk0RkcVXt+D0G
JwAO81OiYuBCbj3//4kIM9gJUcaG23I17l3V2aSOBrDlepzMKDpaivbyAe1yPeWXsC9yIzhf0S4C
Y0ntHgkpEz6ZUux47KefbAM0moX00682IsVd+L/awkIhvcm7V9amwHt8cveIlWnnuraKXVDE2See
2e+TbMRhW9P/5dWw18pMxXSc3dU2qMz5bii190m6YmVnCybJlamPnFa5y0hQ3zj6f/L4tYX+L3x/
/DWzepUgz88vULnjqVZv/LC03roeSrRpKMEvHalk/pHJkwOguKvK2v3meoqymrygfMl73haAcFCn
S30k9t0hOGCD6jzIleAD4T0StOopBqB8KkPtezlM9ZOwm9OlC0GVa5dYeUvU0iUtCZUuvcOaquFW
lq4py//JR9wnYYjsJFGVS7KrtxR9m3N/U3diAXftnJPoW5y2zvGW+xpK/tI2T3eBV58K29cHAIB2
BOTzqs2Bt1pywMx4r6X9/J33boTzej/fRZmpPzoDNFcZiJIohOjvJ89uE5FbqlUD6QtmpD5O5xBL
v2QD6mY5ROZDPdnR55adgoYG1aptihjzc6N/rOf+KKzTfqGeFjjzkMZ+kR67ql5SSnn3wkOdEnRC
oFPXJxmsBoQAqsx0djIx6pzogN86YNGFEMvT1z2bGYprMhc5jnzreDG2arH7o4mU6HhNW/+m/Ket
9aH/+h5sDP3ad8XTCcySJ8aPdpo/5QpEJqcNw4scokj5UlWFtb91sYwKL1OiIXiSFyBn0AMAU6EW
HjrlN7u4wlB2Vtdmp2QxlJP+3il+2T6Ps2F21e1caN4GhZX4WQ5Zy8MuSeL45CzZHelLjYPVBO2T
NKZAS8/hYP24zZnM4dWB3hH+m6CSsBrEpEsptc8aRMOXSE+pEECvQRCtZAFnWiWAx47HlKmGL/BQ
Dcxsk47M3zKaThVkEsNGTYKyZyt2t6zlMiCXhYvKyog6rdNbP1PjrloMgcaqD1at1ZmvqhMNW1AC
zp3qwuXRi6DbZWEL2DLy79GM0zdpXE87fezgH3V18mDPQMmWlhyKNDFWXUeFQ5qOEXsnGI7lSpoy
S7P1R6VJnIt09VbY7d3KBW+/XERpoxrbtePkd/PzrNn1i6tWpG9KfdsF+rQX18nctR79TBme0jmp
qDTOB3Gd9NtkPGktBStpVilcvXqRrv1/TnJTuHrTUia6TcqpOvOq0rV1hc4+LrngH8R9GgW06Djo
aQ4Ivsab2muaF0jb9owSzp+xQ9NHxxmVxHWAU8JLF1oSG8cmaSDP5kmIeKuyUUHtVfkjEEV3G6O/
uINN0fPwxSslcTEM2TuLd0pq4CWe1vbxT76RtKk/ZjsFmufKDlsqjX8G8a1PRUM+1M+s/1z29llq
jVmn4Y6qkm1rBZiAwz79cMW7G9lrP4f2YzkgT+obyU66LbeIz5kfjmuBwadT7G/sBrLD70lqrWMm
mmNQp83xn5Mkyk1RzZJJkVlp61Ttx3PoAKDXRgRfsT0hlV8mL/XCz8vyzDgYlFqfehjHrKkIQXZh
pVHY/MdTB2PdYCb8UOgRz2+9yHcGDKu3vvdeByVofvJuJnfXTZ+9EYPfpG70cxkZmNSCf9rE+BV9
Xz6Yqlx3cEpe6E6WwGHyymxraer4NvUJxgMVQG19zJHIs7F4yRq1P8no3KMAZEaBf5HRSg1Ojae7
TzJo78tpbJH5rpNn1uJHCTGrJrkPY7S2nOXyc9Zop9xnyyZT5MPDTtXXlZkfTDc1vpU+cuqLKaVr
db8SCsuvhZuj4uI7xqlT8J+KIdxufocOU+v89Al1yJr8NdTJ1Q9X/R0aD937VZV+WHTy7A9XzdH+
1fWkfMbIotjpba7syUriYQ1qVQ+j8g0slXHGVt3AaHCovmZJR1Y3DNN7NHGyF27iB4m/TQ8HwlCj
/+v02h7fpxumlcp0uazvOXCtEijhTbHJ2/FdY0SEQzyjczHyTF+k1ei+aYBkISSqDFgb3XCWgdae
ISmNRYsH9cQvsJf2eyCOfKgmvHyYLHN+X+GPj9RxJd0EoOGu38XMoP7NVPxX8ThTTY/MFnW9P0+T
sRhWWNGaGxnPNCU4y9ms6+9nt74Ps2XYc9EUeH9fgZvdVG4+3Sd+4GHDrG2ldTtYQOTvYeOW29Q2
Jp5QxIIV5jckp04Fe9KawiP303T/YVrsI+zhDmSagUrJe9gf0ajxUJrYSVMGBLWOIf3Hget7OW/Y
m3gpDKMP+1XpdCPT390uK5dwl2v/HwYkOOIpN3qZcs50v7ooKSukMtRP0pJDrhaUV5dBOTRT0GOT
ppqbPwZyU60u0pdw4QOSyi/IRFGPbQuYNiuZ3BdYrUxujNriUvW6HW71r8EuKHPd2rcYmKdIS4dx
fZ2s1FWzg6mNdMxiRSurCeSTFhOfZWGR5fwv1UZIwkMWINKZK04GX6dusL3WUv86s/eL5GQO/Q6y
bUOZDl8YMYe5WsD4ULNCNQtPTtVn+p0MX81kruN1Gd13UKxxD0v1EKh/HrPxjDDNMMhsngFqefba
7+iVoQqJkjLG7aHrKh84yBIugTq5ymMx1itrHFp7J9l1U2lQ+0TqYCcZd9DRU7dymkgF9rwk3m9B
aW8TFOZOgWNv/T2tlASZGgOzsthjNzy3+uutKdLW0sw8SIz6wmm5jYq09a159XeNQlDrOXkUJDWL
3H2G2pq+uc+2PTRvWuZ0z3Fb7Uszbt7Iw8dYZ3tfrmOqvXwRU+XPYHBGP+GYUhMhccXMJjBAJ4wj
q6RltBzJuCj60O9ltExcnn3OxNJhGc0NTIDC0O/uZBQ2yRvyiT0CYwwuEvTyxWKj8I5zrQzvolxS
g426BrnNyE+21+YizPWu0bWMOKX5PlJGGihQ/tL3zj+FvG4jUviVq/31QjIyk+VcXz2zlBjmPa7W
pv7dU92nybaBwtRuuTEmdCWlCSfJfMwayz3EKNGsjKUpA2qqdnD7f0jjFooV6hvwVeckXeNsYZ5o
4zFjkeE7AO31z/bg+mfdKhFQNOIBeARJMIjpI0bISx+qn0fVKn+i/rIWII+q5MqZzR3iLwuAJ50R
73R6NndI9Bifc3v8p7Q046FV2/J1mTRUbbO2x7Z8sUp147tj8b0Cq7zWEHZbFg/A8qgQ73T2pJ/U
2A1X2Pa4iwIHIZPdkTPFzQX/3+YZpg67SkQpI5jl26Ia+kM/YTjfIJDUhWX6ue6V+BzHdriRfpme
wKDJnVhHvLlZFJfDMUCG2kJuDdtbxMycdH7zPdu+7yv9FKuFxglgP3/QkoMWJdDbJX37e9QHVfaC
Vm9ymJdRCQ6ssWHpMdLihRzGMRSnN6Ue4P9zcu1hKGyWno8xA0DpbZ8qOJFkyvhIsialBOJrwKMh
j7Cvh/WVzPGXLlTHR7fyM39Vg06PDT2+SJ9VUboA/nLuycttHd9QWcD8p8p4LZaZqHyyuD3e+mOe
GBeIkhgBU4a89Tt+t5nAEs1Ysgcdcl1ZYia7NmD3nuZjhfqLOq+aBdLyl4jFRvHJx8fiFqGZKIHr
aagh7JtVl75G++A3MVQIn4lf+Fu0jfQru/TGDrXi4IcatdNRSKTST+V+AhaTh/exWfyMen3+zsYV
AlVZFY9G0Ct3Qaw4a+pY83d/GI5jUo7oL2PwYhipt6stp/7q6uNKApQQO+syqsMzqRb1WQvih072
bCBtQGhXVfei+dV3kSqAzN6wxFeypzKmDOabaNG1i4bBoDwnTqh/083A25b96B2RMt9ffexTg/o5
ZadhjeRE+jXrgPCLMjPZQrM0vX+tOvvSZ2bzpWkRkMjI7jwhsZGAabNgueudfY5V7GI6z7OvCs/l
mKDxWsxoL1JyfslHvd4oVmLvwmU/aiIt9lipotpcXdJ4aLedZR3gMHfh2hv9+eIgIwJFEe4fdJu/
Nt1W3w28Zl4TwKIIEvvzHgBM8i1HSirBhJv0aMrSGs1P6eZmDKn7fPsjerlHqbC+KBBQ10NWP6hW
iP/56Hce0A4e6te2abIXwwyrP9wAGHFQbHWc4B6kqxmt4LJcIFNjZZUourr3Jj17DBa3TyBrn9yO
n2yqNfm1K9H7/uAOKMT5Y05Fkl9nAnQCVZ3lRR+TAsSJRtlK8zYgzQgFODSyPG03lE34ELO4WWFb
BPVYp1BgZECZpOlWuGQriT7d4UVhfM7MnzPZhjcv17a2HVgNYkCRhtw79MlxSoCcYK+zl6al9u99
+dLnLyFRo251cn2bYXG+bQfFh3uFvoCbWOaL9CErWiuN+yw99eDyIC3YJVpF+Kj1fXgHF6w+2cDN
kIwop2+WHZ/aeAj3jUmV760ZUJDQVXxfATFMe4RsIzRgdXU9G3H/NayTxzQLzH/HOFrroef/8McO
fa4mND9VSjlufRumieGY0TpvWjw6zfI+Vm1cxihNJKvAN5qz54T9S9Ca1mGo1GLtlyCj1wPw0QG0
/VOa2f0L1E9j41kOjL8QNsoQohOyXMrHS3w1+HAhb+SByA7cLW40w1qIATJwZRpMtrMNnJFfE+/w
S+aNa5TUeW01GaRLiO/++UO7Vn3KCnaylz45WKWHV1bCDaKX/oM3WzxOO6s8hdb8LbCS6dHpSx64
7qDtQtJOF4m4htXsWOI0d7GaJW6wI30fmyqexXrQn50elerlfpTbUG7P2GQdk+iJQwL/P7cmmLPu
nDX5g0Tc+t1YU1cxyN7rnS0Dg2kl50k/eJF2Iq8eXCp9sZ/MFnXaEQQe5Vi9G47k+U/SJ4f/Yey8
luPGoXX9RKxiDredWx0ULMvhhuXxzDDnzKc/H0DZ1PjsfeqUq1gEsICWrO4msNYfEjH6P4UM1Aqv
INLZKsaU69XivnBYNOSjruD0Nn0X/gVBRzuUkV4KRZzgM7LzHv5GJGhjxJpf+0mwg3L7LRQtqpHp
iwstSY7JeH38aaKF/akJB+XVmdLHHF3/RznkNEgd5DrqzDJcNam320PuAfhnLVWDxmoLUT45OtlZ
eHIzp9wpI5nId0GReapDlJNyDBsUvFh2sdoHuwqq8Q3Ff2O5IJiCv53iZnd8KKazHPAb1bitcW4I
aNao1Icldp0btMWxza2LLKCqpUoayPH54hEVWWeMj3XWgspQHYevXBPYNd1j1Oq3ue+LjWzOaDOf
og6bAdlMR8CaypjngDQy7W7ZYGv8qi02cn/PNhd5mpQ84GRDfF6a6wb/Q/vD+WC5hRuEa7BuXbCM
Sq7yYqbR1GzcsaIQ1LYInsm2HJp5IlHp7F1zX8WOefS0FLIcrn8XabcVRjCWQPvEG9kcHHiAiJY7
5/7BnccZY+/EvMd5GRibAkcVgEo8b2RnEDNSc5q/A60obotp9khqhzNQ6TuYuDnPoZASnkQtQd7F
spYg28ut7K2lPjC4/fEo5uiU6nbvTOU4DEFY8H2XY/L5VqMccnT80tunookLc7rzp6w6T3yI3zCI
z0Wdar7JZt/gRQda6qV0EYXwGjxBxaTJrqvHIAq/yyBo9mihixcIEYU7FyCdDx5wIGxHqvymNyjH
bqOmtmACdF8ksk4ZrHLXR3536mGdofrivzfX0aLWuxPg0GCbJxUPg8mr7ZPc2EX6FU0V/XHZ1g2D
Fmz5ANZHuYd738g5/cmqu24jJ/RiOygHmBpbicHHSez+wAEE23JOalhkVYFMDbvvk08id+PIHaPL
t9LjNF1yu+aLrG+oxuJejlNgt7OyKTlKM3NTH1zyI+ARDGlnTv0D/4Ui2DtqGjC1j06Cv4xBqHgJ
+VPk/9ZQaJ+WFzEKsuWOhaW5/DHlD7zOWn5QjEH5svzJ57Jcfg8ZFfS2RQE2NJffXE6nNBadPKt5
Ts3uHENE4oEtZPCkIp6UvMOPYZNAebsW8Ox/6eOJQA73yi5S3GFrgGU5RU5nkE0tFUTBojSAgmYo
5bkRuMi1Kf9ceeeYy6jESa5NOboG2zxCv7i++73zKgeNjubgWyb2GoaVHMph9v8Cx8h+DhgRRHL4
Q7VtNneUaaOzXrnxueiG6q6HLl4Fsem9Bq0DVBr3urPup2ChbZjjZuLGNwkd9W014RsuTW4SLSpH
ZXMW2IvAYXQNtgL1GeIktt+N9Yhge/3MMfG7PPW0ZCoAbQTZ2R7K6ttgP1DH49mGAuiwk10l3psb
w47ts66k7l7rnL44wu/CBDej7M2hfWKOD3dwqvGtkW8s+S5Ihx2StfH72wBnG5fCUz5/eBsroIA5
lDFNq4N9qBZwz0HfZ+HOqpzklExg4XmM68hqsX9BOmwe+NKsdNA0qCUhiNdda1O/gXZoDxEI/eU0
o0YpUEBy6VBM/co/Le0476I7WHESuqAslz45EW7SJZp+ZELAQkpZTEb3ZeoAlcoWkOrmOQuqL/kY
V5dFDsOpQaKJpq9o6RlxOBXADkIzgLtbd5cppbqRiIE/wQMgj9DjcTtj3rsDKqRRXZ3asAAV7tfY
kmS6ou57FOxeksZXXxwIu5rb4x0iWkPJN5hi6Cj5FcBFtm1Ydxu+qZVzQBHkJcpN5y7Wy7Gi3znD
gKPHDu8EAG6Joz5xOIAzpvWv8gIF9tDHqvckW45p6RsldtUH2Qwm1dqbbeXvZTOvq+5hNmY+w144
vOpN0xzioTEfdEzhHtn/BtsxJNMNNCwB40yfvABY1PdFpA5bTdPixya2cVthmzmc+6j7IvvW4EBR
untW8zS3bJ7pQ/IIrHp8WCaRH9CuCbZ3ElXUj6P5UFhKsLDGJDxINheQUWN/HG3+2+xEs0QzeZsb
TnlNfC2Z36hnansU7njWKz65FXR3hJqR7xxKobm0Xjoh0JSAsTkAKOt5djGqqDUlfnlrDqp9s+4f
emS3nCXXVCf4OtpAcQMyM3igLPFvUWh7NyyqdBxMKurickR2popCUJ0ghQEp7GKUc6vycSK8jcJh
B4RIAXbTe7d1HTlqqmxdeSKjQ0bsh6XkbeW31SZ0yBDLppw7lc3JVozmaE4ejDqnQRaSOoJtttm5
sWx/VwujJX8AvzOgsPCgmy1ntmmMlu/65Qs8bbstf6juLj/58qIm3sDHohwPy3Ms8oKOr1eqt1GY
f3mX0ecYZN1KU8u2YHLzUydASvICqZLkz/yc5l37klROgdi+Dj9bBCRU7K5V17uUROfwXE2W8mK1
bSJyQdnPQNGfZvB9b1aRx8cC4ew099yjErXNLeYcvJ9S2wSHYdlCOaX/YTfdw/I9rcd4Imdh83eD
EwvsXdYIW1X41BvNY5fy4RoSldqDrWB776CKVSUxVsUq1sGp14EPtVwoZHXqPmQUJI7d4KvPcPFa
vFu97PtgRDd5gmrRsChM8iKWDi4MzOA3dWibvZIE/G5ONt1c3RtOgTnX1xl4ztzVh6nNDPbEoMVF
wWS5k0058Edf6dsK2lf8gdaBSql9/vJiBTmPojLtddl17aHkZX0zPa2DchlNHdQHp/m3DDA2zoTj
cSfcjefea4/ZNKCD+5/+PhjZT8qQws+E3GD26sRBdDP7tD/PZKjZElJikX3yUnAevMm7NPYMLAeH
b7L1IW4NUQaqqYlaoY3yxzLrWlbgOTtb7wvydrzwOvBHU5taY9s5SrlbB9RgiLZmkpk7qhI+SIAI
HXV8hNC80FEt0D3zQQ7IiwpLASF8eZUdlgiUd3zDFJcKuWx3srfwtPutpXKALrAfByggVHRWjQ55
978LdchhZP/epT/WeesUUt/RtgzBpNpVuTUL3utBg2aooPMFJH+fTeccKwmarzNUvcgy84sW+z9k
S/aHuqoedOT9drJPXuYsbbfARCaArKwj+zJ4g3JpLPmCjeMCUpgOluW7D7AI6otfUgrWZw4DHOvM
u/S58gDzYCmSDAdLjpC2j66zrgJYvXQWdidVfDdLUgALvjhX/x3Hjt2sYNmnuj7AgPbbBZms+c58
ynRMWOQopdzirnvKMjMWHP6ov2mRZez6snB3+HX1d9u2+jtql8PdjM1/HNfKT7LLFP3LoAhLy31p
a8ESuU7s2eCc1LH8KlfQfP5t5CSf0t/OzuZkt66hdG9Yp7CjF2eo7aSUCIQYWBbnFnoheeOftEkD
A1KoDelXw90axrPcSPaFueUAnHySRwafN6Vs+b3ibkwtMPkvHvW22gZoDkN2GUZvuaWOj8aW7F1u
m1jX96pXo2i8RlFmbC5sPaeT0RvFdoWhd7neH3JsFbZGBshhHdBzzJXCsrq1Yfep1+DbybLi0DrQ
bCY4q2qoL9Jpa79WGd5VibSlXxYDZSHxd7/sausRhdcSSNtaqu3Z9zpQdXADy/z72j/1VFOA6oz7
tU+G6GjUAO5Rvq39nkuCCOcSjc+VwMeiM68jm5Yn32wPn+SsdsdbqTnmxZwVY++n44xKafpmkkX8
W4QKsM+H0MFPrAsQzfdQNMjeysKwZWgAsvrAJ6Ps3zDciyutuEqsmUSkwac5jk5l3/7bZSpsESTy
TPZbqrdErV2/J64gNdElJ84pdiph3Zf7aQSOupmUsTqPqnpfLVAAGo83qSAm+7zErs6dNfFupk68
zJK38lJVUX0e/eFeC02xtT/BHuMCD3Cn1HqqbvyiD+8zp65da5Tdx05XjLiKGZ6iPv17iUZoR7go
C2Euv4XPTYQHhOgeRimConKCuLRe+lVjG3xa+2M/6w+lyAqMXVDc5rYE3aQU26khvb6TfV4SC9NP
oArbxqoiVAEIXDqzmgfOppgQNVWZFOh5mhzluLwMAUh3iDfoqcPLva0D77PNyjvlgw/1JtgmUZDc
yDcnt7IPRyq/v9uxi8kYBIli03plcpMDoxXCUJC3fZcLOS0YWsvEWgRNeZK3O118ipAuOPspnKBl
SVfeKo34Pf/zsug+1FlRP/QUoi+TOmeXbgqzi2zKO9nHFgU9qP8pBu8M8udGC+6ZBaLRIE7erivo
ruYi727mFLtsBMvnQbuofdPdixSO45ClyV8N8FK38aO/rdyz0fBRy2fqJM2ZRG5+tPVCf42c9G8Z
Yef+pdSz5CtS5CjRsAeSOY9R6FUhi4NPF2dq/b9NVTRBYbyPeob7HmzYdX9GKVTnMxy5erzXQJ0/
uIhhHcu8HIDnpVTZIiP4rg7OzbJISUetsrXRG/vZJtqIf3hevlYYlu+nLvWu+lQBFFjWa4y63PYq
QFU3FaepGA1dKbUr+zhQVeg4iJPmKGKUivaiyysCmxqUgOzLZYycQ/oIq/RFbNWiPLlNvSZUdtQk
9Q2IQOWgi9NP5FecjcTdhP7hPvEj9z3QQG70pOrTTzb57yEyTi0a/Rb1GTBAqzc3sk9eYk6rWdvn
F9mKZh36aZPa+7aFVjeCqbp2UcR+o2jP2MFg6vK7S0bIQYxJMsriLxl7nkPmWeZuHskzbM0O5U9T
G59LwboZm04YJoCphDr+HfqRvo2coHqqWrw0BxXhA79rsC2JImcbpJH7jRQqInuB/w9ovV2QTNd8
VmqcuiGmhkU93rq+QsFQslhjtLqiMm/Eh+5XnwyUF2XQ3+TclfG6zF2WyRBCESurc8m7DXbZVuIw
JGJjSKp3/Kfs48TgsHuHPweaY4V0rE15p36M+oDsWMPQvlvXka8RJcikRoM+7z1ZNBvB8585sdic
NviFOzXcJiQBL7K1/h6gbOcHOM0/I/Ma6Xrx1lR99GTmzZcsdosvCfnycwBgZgfCtvhiN6MCEjeH
IC2andXEG51zyV02nfDG5iimvOYoGzRZkcKzIusotZq0ycIyorZf+A5XHv0y+1d297AZD+PvKGSJ
PkRpQ/whym7JAkeeN33lAXgDk/y+VmcE/0r9p2UtfVQPpeFjVlQZ2WuBMevOzML42HpVhgKZHz5E
WeECKGe07yrn2cOEUQ4Goit12zfXIYdTVv+0wCyORZIPxw4m+GtjzsGmF8rl0xiiORNrXyGrl/t5
rsJroQURkLGW/yh7nH5AW1hCkQpAMTTJzeepN4GBdo3PRk1sxty4TzeVqHvB1gRMHSKeO6X4tLo5
SsHFvwE6izir9s9FEob7cfDe7+bfd+voeodE0fA8gmrf/3/EFRMoCB7DRz8zS/2LO8ZbqkITWEaw
3yoSENsYPaNvvZa9LDh5rzrOztj/mw/N91rBjE0PfRdcReA+lei945sNjRRrgAjdQtYpFLXamJmw
6W0x59jUPTDex87+tBSZe07Iltm1qIYmzbXzuuYz8kIHdvYYdw5md+zNWj+4wOO+CdBSW3nBa4Q2
9c2ufYpdol9NZ57qU1UBpy2Gs4FtyvM85Ve9qKw3w43UK4rsQmDYIO8+FcMJXVPQwaKJzSesF6Uw
jjJ4qgaqtDaOLXI0KMeXvA+7Jzlo6oeOP/xb0xfYVbnhK7LS6tXsJ7dgJ9Cfx97hQZR76tU2zLmj
RA7ad65rpWp3BeSl6e8gGet9oKqnos71Q2vA5ks9LLUggGmbKHGyV1uzxpcqzzZyUErjQIP5YQVk
WGWX5oE7rOeAE7gZHPqyqb5mHN3cup++g8NlK+Hr1oXcSPPYjBPHLdcPDgZEk/1CwBlTkswkUz+t
WiKSnlNaPSX33/oiJMYOOUKIDx8FQ2Sg1WfDNulTA/scC6ScuMh5fuqzh6GwanFKx8Z0VwyN9WrY
mnIZrLTElMKyXvO6mZ+QCzzJlhLRhfl0EXXzJ9mjZvGrihMooHGGdA2xFMcOiwe5ltaTjqzxDTzI
pnylNoygO2FlR0Uxzm11P1EuXk2aEjw9Mw5cYOeKLJ0P0N3qKzAqF+E0oQ6Ed66oF4vx0a1RCRed
MihW4MgcVNGWnXoXv8csc9bIPLVJ9MzJEW+95JL2et9S8eZ2Dng/AgrUznpfxidTyWnKEXnxcsv0
TpqpOyeV4nxYdfMFjgcG4/IWSjLMPq3HRzvO6vOfwx8il9shchQej9O0Wdr+YMwXtBomZStv/Qr7
C0y8zrn12/bSGPIi3BVpDdit0VHUEyUvqqxluBhpyra8LJHytu4hrpnNHG8k0Ub2oXnqNgekC34R
IgJY3AsGrVPi+eROyXeJFPtDOERv1EkOLtiydfT3wAo/WwfDzJ1OaZx/X6wk5cIyzlN0TF2ylvcB
albgg9j2qx36n+TPlGTvNimfnaa7GaNmPqptYD3CVMtJPpX3JUJ3kuCA5fu0XUNcrTIf16VQO9gC
s9hZc8aRftSjB5Mcw8ablP7VGZz0KS7msxyUXd1Y7F3Pbp6reO5fvcBGJsaDWCUHpyEb9wX6BYdu
VId7r0M8M20hH+Yl4V6WuvFPLe5AX0kmiDsrvQZjBO1nG4y58yhdVnoPWMxQTh5CYeiDSfuVwCvR
WdQ9/bSEyIGNl3XDw7sNxOSE2rnHzFiqjsUJCfUiSNytbBp2Mu7iIqiXUbVPn3x70J6LSNGfzVJw
b5xf+s5+iMiDkGI0+xCZI6HvLJv93E4Y8UEMHSD7o7ONFHSY76UU9BI6QX8BiD99dUOkOg3N8slF
EvbHiiIMD6Tp6yosXWqIABmxzecNlfVsUKqbaRnWJ2y9EkjWVI8kzaLvEMZEJWYZDASbwnaHt7Ir
65sMkPFgAAHQCloGEgbm3ZuHG5LM1ifZpU0kTjwt3DQFS4cCZ8Fne3qCSmiiqYeKji+QGPJiqppz
7pLon7VL3qF3tGvMzr/Jllyj5JW2liPYF2I1OYD7nnO2GuVv2SXDfk83JhLzywsjilxoZb3AmBF+
stEvhBMqAckLDnlFM6tlUl0n/csHZPIKcE4E1BlBGxT0/To7LnNXrHOSUYAteWMAkSLrm+TXSJu1
S1F6KJKkIi2seZdEdMlx6QXqFTM4eNlmUHWrg1X/xSNDuyzFMt+tX/9odgYk0mW0GvLXznCSczoa
+nPTwcIpBRhe1hbLindX40T/adbwdmSpUQbLUVlqrEWwnIsaof+ialggA24DYEFBDdWGKPouUigw
L2LzpjajNu0mu83ZHQcVJ3hGFMTup80yJ2v8LSq4mky7LHMydlbbMKsRAT6XUfFJZpCSvoOgkybx
YeFVr22Zi5Ix8i63p3rLqSt6D5RtOVEOr5kraNQA3mTqyE7JzpYuxaBFfkjKEfmq5V59zc0fEIs6
JFKwaPDUF0HpPRlSlsi0cFdb5qHFdga49yBTOzKZkzatAT+y7E5ruqeKx/e+0Io5dmq2eHd1YXdS
TNFufo93mk17XePP9sJzzBARs0PPOJQWG6Sydd/8Dp9ZeQnJht8VxXXukx4+NqZWP2BNhw5qBvzt
PmG0snc18tMyWPbJu6YguRqNx3W6vFvWbRBv4ahYH5KKpCKIFV5MvjTqZG+91z1mg2oO4a4pSwOj
OisoSfilxYW/VnGRd+ul8r3wffiPmNquGQl6LXnohciiWGENMSJM0vQmvcpn0/qA6lrnk6oGxfmD
M7IcFQMGSZzzO8haALd/D+AM92vGupQCKELOkM9FdAeKU60DHBwKzceVPInwXe7Sz3OFRhR5tLvT
ocU/p6r+ghXdVutDDWO4/CwytK8ysmrIDyZz9ixbIHG+ZGNZL/MwFEEnHBmZixzEAGpAWQfNRrlq
Z4XOzu0RFZCjSoWAvSdwUbKpm6hDJyaKu4X8gaIKwSu95nQomvLHrWdUl0N3RvMpyq/wnUAaIccW
XzrfgGqQ+fOvDrcZ//KhFR4+BGm+Gl+W9hLp+Txxt1ihxeS41Grr6Ll5rdrRvJopxnwRRZxCtDRF
49cCP/3rVsbo4O/RjW6jvWyuk6emjPrN2unF1RawQXCRXcvoGq2oQP0UT+Ptf3QmkpQe9mvX0FF7
xOP8frlb+8ymhs/kpBhFxzleb/9roJxs9hcKfDgYiZUGhEbOk9JMqPV3CEtZ1jkkyT8hC5Hgy2DZ
w3L5PeprPMaoUTEQy0CQoBcY6Ve+IIzmgFhoA6ulCD+59l96EWvPEp5bal1+UGFu7uSYvHjlT1UE
yAbasO8BMj7Q+s92SLa33QmO+Gb9rVu8WHZml+ELJ/47QNkierz+V8hAV/xm8m7W3Y2OvsHD2r/M
WNvaEOzqIEteBtvVppM39dW5zefnXhHcN6O5p1OdfU0znAEjLfCujhO0V7ct6n0x42VZIkTWo42z
NfAdv5WuZb30k/0JAWfnG6XWAEzM7J4H+P5fMKjaNPPsfMuKbjxmVErAHRBmg6vzcsxuukzTHuBI
Y1IvwqJC+15YqE+id0siU0fpSMZD5YxRWkyGG/Y5u8kCA9770WWh1ny47UYv3JYKYjmyc4HWgW+O
P4YuvWyAxn0yqMrJMDESHOAhHAxRNFfU9l9X1f1HLaydF3JEN9fr6ufGQe30FriRD5Mms69zBroB
uBcM+WmMPzVR7m4MTy32GCPO+YOKt/BhQSf0/kT1azS+qPpmglj5JXaSGKUi3GxJuBpfjLZyDx1I
VVLXNIPBGDa2hjvQEFuU1Hi476fYELx7Urph52I9FSMEhr2ci5F7sElK/r8mj/QCgl6bpqprXs4M
9n1nxI+ekwanmNLNgxa61gX8XnL0wYoLlkm9Q3zT+YxAR4visq3ADcutHcRoi71IT/a00sh+IeGC
I5i8lZe40SvOSH60W/vknMjxjE1Vud3Wxyj6aUg0/d7zTbSiZeXdoPrhbsBDkrP9Lxhtr1X6fUCk
WnatkFlliqMPsWgDm+cK/MFJ6s8FBY7JXjhdV8G6KRLKdmaHy86E1Dyu9b2t7uR4VPlAIkPn3z80
7mQzneNsn001DqwrHESCPzwU9bZgvLu9bMrLEjN1YSGggT9auzF7EjmASUJb3/oCvpFWgKVjztBS
oFRe8i9p7qtPa4cFdGWqeoWMBnKoUvEUgYd5G/rqtMwzhSYqQEf7oId9B6eGpuzLzLS6JI7ySXbJ
qfANv2dmjCxRFoAaD13lbUCG/jBPXXOQzU4HZ131KDDIptton43Mj55ky3tBcNl8S/yqe8q07lNt
dcpb3Izeg1wPsRTUykJE9ZPheW569ae4KYpguRn/r57/R0wwNO3XiBza7AZo8MfVmw0AcG9Al7+m
1pBf3SQCHwYY63Pjhj8HDxl/A+4ySuDVX11OWXw2/ABbox46YTDrJ7/pUAAulGZros38o+SdHVZJ
909U+99rN+/uRgfqenI5hMeunv3wYXxj7mRYj4rNKUqNHEAjGAH+UAP7sw9+HoWrHj0KV5jv1Gn+
Y4rM3QiU7ItNdfFkgZE9Vqg9fDOtJ7lgrajO3pzz4Yxa9/g5DiG3iRcqVSNA/aTu8ECsxmfbA5Lt
IRH1mgTjubUN+xSGdrOZ0pGjbNOB9ukUcy//nPI9If+6HLoPedyZt+VvLd4rVjR0COWN+mntq8Mk
2JsTVXhVLlf/Xt6aZwo9fnRe/IfWWmM8wPJyZ+0oK4dr/1JmFKPDRKJVjgad+Qjsqtg1gVrepjQc
93FamK9OgZ2fqsfB3xkZRr6QzH/nJn0KSq/7Zuimus3ZPD1TqwD5zEfkobPNZJsYmv5oWn62CXvT
fQ1A9+xjb86uWZVFV8RulL2rOvpr4VZUgavK+SfYIWOUfUbt5O6JpKEvsolzi25VRHJx77YpOUTf
zbRlBEV12o6M7IQYighaJ5In6uFSVuZRyPqspbnJs5NzO6qwlii7rbW2ci4pZa1xcmSNkU0MYH8V
89YKnxzJKchtADx8G8Y22ErwhYRhZHyEdpObh3xGLdh1eVHiF47y3IOMkWiOKlHBaNrJk+wao6a5
TSTlcMxzMFPheXPi8RPgB1EmR8XUqnteqHn/txIr+ncj0/s9loohbKzJeJKXEt7mTc/yY42E3NIl
+1NneqjY4V0joaYtu2wTI2W8J5AuE9PlQOUl7VEuyVcZ5iHw0ILRd9xN6Q57MuLtDYGr7GkSuv7D
5DeHnlzrtovG7Gkd+G+sHFQNwIE+5ixbGab1OXRFJZmviCwKzoj9dyHUcwbFLBGVU/pjHvb92WjG
6ilxSbqnKA++qI72qR9q76H2Gj3fOJUHqaEZHX+vtuqvWxmw9MqAJbYlGUqBNO53slMGVb5fW1us
wItziuxLGybA97TK8q+l+wlelXfDHc27jQFeuTtDiKtOGg/93Clxi6jHajjNRvVVBnoUp4FgiAXG
2r0EdRthvCfi0mmI9pbBf5KMmSFS8vzKxwfFytVDDaVVbFKGb3kfoQ0aZz9H5LDQBM+zJwc9CPxI
A7mNWSIkeM52tI8RJZjgjQEMPnT66GvkmJ1Q1PZuWPcOb66HJgPdPOjRDtfQt3NbL/rq99a0q7yx
O8tRSzfOvLeqT13aqU+dGX8tiij6ikuXdiwdF+q2hRHjuyCjFl0Gpwke60pPrm49ujuTk/CPHqyd
FGRSoLpxKg7hefL9sZfeeHUXAdeNnTu/NL5KcfClG8DCaoKBrFrJH2Ot0jr3/9c8vDmGg8ZeHAdA
p7iHZvDYBpFL/m4s7raeFXfZL+/+OxhkXggsSISIAWRz3HMrZq1ThybTTuOYfnNylGgGrUTOHXSE
JzARoRFjayXuEE2FmdeE3u6PARkcDUV3xAop2awz1lXE73dNsn/WHt4QvUaSOX2Z67Y8o6BW7Mra
L844NyKSmSTzY9jk+nFuyvhSTn17SdSyO474gqN5iAiuym/yWY2x2HanfvhRxvkNGxIhJ/tWYa4R
bGoreSxzNfiBMZ2+sUHAv/Ym/BawyZyJ602v+9rjcmlU/RFfuWmn6J25+2MgAQEOpYJ8SqR4hg25
TES78d4YwO8tfUHvG1cXFVYUTvVHR52xKUiUOjrJV5Kdk5H9BI9TbgFPA0FToqS7+/xcbW7el67U
dxHkaNJyF0fBjB0LTQThJ8Si0YFje5xOwMMEmEbT/Z9AwXW+60VrKDjNrQ88rCR+GglYJtklJ6wP
wthMv7hBUh1l2j409H8jDbNh2SIByL5Y3q6XP8W14rx5r9w57UstZIAsrCeLNLJ/ZLZK1kOxhmfT
da3jhLrq2Z475w4AtuEM6NZfh1Z5xh3KxyrbN88BYKi8GfqfCtrZ4gBUveoeBog9JlRX1ev1B+yl
YJikfvtMkh01BkQTvwVZjiygafwb4wKA+PZLWo/6bZD2E32kbf5oNlWYHz1Vz8goIKgek54/teIr
XX4vx8KUstHMz/ILfv1aX2PlwBqL2tNn2Vr7ZWwS4SPpRngv3TQf+STUAfClycJ561TQqGTT0ebo
2jjBP7I1wQL7BHv9pY3V6db7ef/JsLL46EAPR1mewd7Ox5c4WMZcuFDbGcjnUUkN+xFjsN2qj+s3
FozJyfa21PjVFF6IcPSrE/WhGuv2Ze7fJits78kcIDZs+tGJtC0+xaEOaE70rQM2G55NXdXvfa24
q3IjOoU4fm/WYB4Wrp+MVwld6grLxsUn+L4gnv6AM0lgUzMH/OVCf8E/TRI/RQJiz34y38iqu2In
CmzMOdlMRe6gxPtaAkz4ZFHXew0GbEy9OVYvMnQ0Ew+ygqIJuo++xyrW2ss/iq32b4499w+yJS8A
YLSTb/NbrX/iSTl4zRSgIGDx9Dh/ACSCQ4VFqwHmWlCLYYJy1sYQMEWJZdSc0YnPZCgdjDiG+aEy
M3XrIgZ5RBcC7yAHReFMq8cnGN3ti1qa0UPrBHyqEpWmN5mPpY8aRtQCuFqBcfKTOsvPsdU21YHq
xoB9ye/P9bJ9lUNypqUhWZ1YUAVF0Vidu39Hqx2uskKMbG29j12zWArMdVIkF+i1kLJEvbkuEL/S
/EuR2skzJaBdhxsaqCAn9XdZHgJZ+o2NXVGy6fQyFrp1k5BZEkvhsZc6Y2xlDQ0yVyosSSTZN7vq
fjt/kh1Kqibbzm2QuRXjfhSxvxHhOupOUN5FIVo8lhxxqVo3R+NynyajdTOngmeW7JKXFA9n0S8b
AT7OC3Sg9vg0lcF0WS9zX0Ici43xUtRdUUEdpG0PNaLdZfEg42TXOkPeeaNKJam8D40RXTonrMCB
Ij7egZjCEiYPv4Z59h1w2MD/8zt9ynTql9HMhm+hKxh4fpC8jPU0HXotRFy+7aJL6/WntjLNDSbn
iA2JSwpp5q70jn+oo1JbBmSfHC0sd7p3OA9FeDLvZFfrWWTGqMQfC9PLT1CDsNiymvq58E2cjgfq
1kvpRLaTuvzVjushf5BtpwJBtc1EvGw3gqVUmT1OI01QHSaVEopp9f63xi0R80SPMU77B48Kwvex
EbokyGU/jcWs4WOHobJiztHTfyeNQvlRTMrI6X2fxSTvf5g0os6NVULcokxKBrzWFf1Opm5blfif
qHpO2j7mEIkIQ3CDuMSZUFw6LwWwbQfJae0LgCciWFQPO9knF7CgaJ17C1Z3Jc6Tsk/LhcWoQxGh
wUIBIi0XeScvQWZg2WhXPDE09X1AGwMVOMOvJjlFoTw8CKcX5soBGbKuUlpZumlNgJ1r3x+rlM2A
sEjZwvP/tfC6iBMMLjTa69oj11l/1qpWknNkzE9/9CcDh/+5jONzJf6ipi1AKXBdlr+3648fmwaH
mWGou7uM7fR/JmNInwEl9g8lBNjN4pfp22jWRWbvwJ3Eb9PWx/rJUMbt4n85wCk8DGbj7FYDTahc
DwgllncO0+oLZ5mzUaTWeYFISPDEgsCodgVSRAuyoh5qUgWedpq1CI2pzNM2sdbqWMm20329zIMx
3QtnX3lFdJehckx2z2CFjnEFWWSNj7A+1AGcs1zkZeBjxPx1WK4whge53Not7wqt/rjcHy+2Lgkq
/4nPRPywVJZi13POSmS8/FGdkrUowKAvqQwQ1a21PNUlprIPQi/bruWsdXSpVq1tWRqLRLTR+cpe
vpAcdeotot/+k2L7f9npoD0stTYhP0oJ/KfskiU9eRFdbYMB01KhQ0Bjaa6AbmjDiqM9ZUEePM6K
E342B06nVPqd/0PaeS25rSTd+okQAW9u6cludrP9lm4QMlvwKHj39P+Hokbo3SNNzDlzgyhPEKZQ
lblyrZtIE9FLUiHsbBAhc5S1TjyV2yCuzJ3MosyO72fQrI1srE04shWnEmtZ2xNABgSLxzWYh+qq
XgF3YeFOJleGqfZUWJ9l1XUwFFW8iW+OzJVm/SjPKtVAs2OgfBt4ugjiKcPvptGroDXmLBq20e01
iTwTSZgLb2UKLsroFjKQBjs2gElhfdVCwz4RTvzzYMxZa2rLHAAuhaqn2FC9usXPfF8F1b8nZdNr
LznAb/PLL8k2GtCUNbTPHUaIf52CI39Y5h1nVJGCrFaN4ge3SY3P2jOH8HbJRnNZMY0JwYD6cOm0
3t1/aILTMa1X1zZyCNnHGYwYNRakQeahZRdZ+WFoWbZUyHZYir4mhmvslvICY219Pcsi66adq2Vw
iIKkOcUIIZ5k6nfZ/6Xsw8j/eajwT6eR1qGfrJYT/M/DJFnP9+R3bf54Np5eEHU6jhfZ6/pz12EI
A/jHT7+v+91wH0/1fft3dbLr9Rfelcpfv/4iKmJE9sqCfzun//533/+6HEZ2rZMWPYNl7KVmKft4
Vu9H+h9+P0sBPXy8Qe/y7372XVKe1u/zlT4xXzl+yZY0yk/FfJCp3rKyj9nfNZHtZjzZSab+2Hdp
srT78Gt/HOq/6PthqOVMl1/74/Af+v4Xv/b/PtQfr0urKA8QdEN6Pl/6P57tUvE/n62CmkpCpMI/
7vR/8af/eE1R98MC9t9ek2WY5Zr8ru//5/X441B//LXfXo/lLJcr/8eh/9hkqfhwuZehbDjJoiSA
1KVF9s5djSwg7kZ2z2urr9EeBVeuATukMJzRMV1LuH0iMm8rG8qypbbvYmId5tql4joCSFZqDAvE
7TwMZM0/B5TZAKaeNVR7qElMBYoVdbUpjUE9K0E+3CYiUKCfcMZPLg7uJo/0Fw+BYeBzqnHfzQcv
st3bOHVgvicnDxFh7Gz6s3GfB/HMqlQr9rVHMAJmS8xWu7aWDWUXbBB4JUVxWgawlT64h8r5w7ie
McGglqID6g9e8FrXmr3K+6m9KXsjfMUFXOJPzu3beCjDV9sdv8HWjKbQnMtjyBwIO7yXOXDwMAcS
UCRzhTFhgYIzSI4apE9q70UrAT/BrqjKWWgKMqzTu6TpB5W+HoAP/SztlqRsi/mjhkwuhjAmAlcI
ONyCpxmWiY1r+8re/ytwW+M1Q8wZv1Dx1KlJ8DY0rnsKwxgd+MqAyMhne20MWbOTtXUxdOsoUbST
rNWH6GXAoXaxfRv8BU5NbXaHCiheVxno9i8Etn2DfEl7DNUYFvUwmrUQ8v6Lkw9rXBPRPqvQwPKN
ob93YLC9R4ThFHW5eeOphR5tDQVqAahm7pYWBcQwd7X2RZbYNLChc+68m6ZBEHUep+hmHmFM3Qck
PbwzhslXHxgEqlJq/+xDDKSI6NnB8oDI3S3GBmdnInp+b3sm2L0GHr0Jg4wTCvsFoTMdssY+QyCQ
rG1jjoYmClDRnC1D198DO9c3UMtbL7aFTCYCLf7PWngl91OQ5AQF0dgY4NHNQOFuZeN8JFYGCiXr
Z+04lbu4G6KdbJxPhA9oMLTsZGPTNI0tLAb6tRYYarvVvC6AElZlZFVLtykUIHvZWIjS25ijqu3l
XzAwaqGnpAQHOXKqe/WGbXN9kH1NA2y26CzjYCuodllliMWf00W3qctvC+wJb56NaovLNnPKE+XJ
UywkEufi0CzOsTngs52m+M3o6+hgJWW6lbWhitS8Avv8UdZCofedaBv/zhRFf/Ya/07thnjjuJqP
ALhSPbcEax5co4d4Z84Ko9Hu8sy9KMNYPRttVT93Y7YOYpE8xpXyagI1uyFMbdqbIhHrrjEHlOh6
ZMm7vD8lnp0jOZZ9gwsweWyAie+zGTyf6gVRe9HYxzsw/vCseJb21iVwI016Vt3KbGuYyDbwSTRn
DR1/FM+CWNLCAeBd1Ip4ttQExlBIEE5pQmQW74u/K8VgA/0z7sa0MuEi0s0HA4zvsbMhV5JlISHG
D44adLsygKNblsmDyOCjahIPg9DcV7bTS6zyOMdTiGwZSlbolXdfd516G3lxOCucPU5GD7WFRtRF
4pz0NuJx9u0B47InODqw/d/Ig6yKeHWv2UbNvow1smQhwKRoQjzRisvwCYg2uz+nbl/TQeD6QPTy
s2jFJ2iWIOoZLRR4atFsm8Acd3gWSqJmTstBT+oa/eq5sPHrnzU+dupV0sIfNxiiugu6723YJWdU
3T8NlZft7QrmtCnyTRCg+iaEhkdz9VsEH6dLbA2bqLXTQzrW1d4RTfDA1t9a60phXkSq3uXEnW5C
cNn7LrVPlVkTZgtOYm0k9XRoXXFKzcZ5sCvLeVAS4Mz6hN1XlmnChAqTKWdVh2P8oGnOPoZn8Jxx
gYc+9Y9wSCrQ4XGozKDcK06QrWBRUM6OZXe7IW7rFairpoFvmxiVa1IIvMxF1yXbBmaQ23aOdpEp
2cbFRrxt1DxZdyH2JA3QQ96b91keqRdZgolhFjQJHdBwNJAVlacOkBDCLi3LTEdLcM/liFfMHvHB
/JYjC3m3yN7bDbpiEZiXjSyThzz38ovhvKCrnty7uLEuubHOEQl/dhPzOYYO4a5Mm+qln2GgFgFp
Z6UOqhe49Ij0JgYIyiA2574IxIOnVeKBbcd+jBX77EJpABYAOkVeuseZAPKxcCZ94xSqsglnb+BU
DPkxCcBgmGHUznS/K6CE1davXHvtBkF/4zbxKS0H96F1vYFoiVDf+nWUfuqU5K+mVPqHcKy4lBCX
4gWtspWmKHiMcmOEkXL8YvZ+u7cAyzziAw5NddMFk/23q9gX5Hug38hmj2FlQGOvm8MxdTFBmE2c
P8kysF3nTi9hQyz4BqaJyA9GVE636qiYe9wisReC5cgs49JWQmzgRoxenbqvVyjV1SB36nPn9Maq
cvUeR8jo3MqDWqMRuGRlyhROdsAq/ZSXLTTosqyzZsefbQyb1LCc3Ygq2ZqA6vF2dNH6DjwdRUhH
S/9Ck2ntJUq+htDWOSSlrb2gPRZvegNCjcBUrAc/VdaIRE2nzp6vUIUa3LZU0myltPHLGM5Waty7
ejUMP6yx+WLYrf4mAg+8XZNGB2hb8p0NYNge7pFCHe5D1l9Hs2kGBNVDbSOKxFjbsNefjazyT2MN
Yf2k30LkCxmKWzxFqrntlBrcwmh/NjsjvbUmLJV+gOyQI4r8PBCkuO27fnpTGuQctD1fEl1Z5bnh
XZxNYg32RaaJivUupaVdhDLY4GjJBX5Fm9j0ViCKzf1SNlZOsQ20WtvIXrJCiyf1MGiwWy5lMOQV
G8IePxUqO+UCYNaLn6Z/p1Gr/W151WoSbY37s/dWhKLkj20EyengqWi961jiRKcQwpd4KKnm+acc
8c7Ci81Lhzfk4qbO36Or5Z+aVgu2utn1R7Pq8B4UDdOZLwjo7fLHxrHM56p1wVaBfnM6t7lrWFZA
ug2azuoj4s2TRmxkbe6jZh5Opb5X+iY96+VgrTqgm7UJxabdnTStqS8pBELPkyBq046sAWyS4x7C
vgy2LoiQzaA29v0Aj+RenWKBSrFno9JGkFEz1Aetr8XeKUX2EBJaCJlbHnzLAvtU5l37lqQVtrzM
7I9qno2Pbs/0KFuo0fhgBb33ooYNoi8EFR0irQieoQb+mnrQ6jlZN94hOR9v07qNbzSrth8a12G1
CYnd16zu//bM3nns0IRhNQkJeaXa5Ze82DkopK00lAyfjX48B16v/aVZubYZJ8M689SLG6iT8p2b
RwDnQyjzAoHUVSGGdVY7ydeckJ6ZWaG+uDFsHM5Q3RRpIzDmx+2u6LT60Q6NArKpxvk0hvZlqkMC
BTL7rNlZ/GOy6q9Efulvk+MGmx7XzyXW0Z93akXdw9gGgUYET2OI80VpE4LZDQ34mVHdwVpe/OiM
mZ5ehUJttGCpKrInTa3sv63E2jqOoX0RXl+uUYzKHlQ7jg+q5ZTHQujpti3aZN34PKh6a5mHOQLp
ElWtsW60vEZKagAcATiNJR8MtWn1iXsZbaLAa9DArqpj2zEaWEOCBCqr5KV/SKAYeyb60YH+IIIQ
rmzEVoML4l4Xow+bv3Bvg5w4x4w7d8oJjGfCLUGZ9sEF7mrg6hq7pRh16/syscadF0EfH/h2tS/9
Kjg7epEdEHj3bjyRxEc7DN1TWUQ/bBvaGHVQbmesK2wKOsTvRXmUOVkuD/3cYmnWhvaXJDG6/VK0
NAuDrt16ycBHtnas50zP1+WU9Y/5nEN78osR6uO5t1qErEK9WhvAwI4y647qDe68r5NuZndouxUX
NFCCdSvqbC+zqdIWl1QH32qbmNjnFrJIVuLRBzOotD6ghLQEYwwhUR4F3aYc+2aV1IZ720dd/9KZ
T0Mb1z8IwFvzQQJMEn3ShCtZuKCPwIN3meLma95rYKM843sLe7aTNXBdx9Z9Vo8X0YfeKejvLALz
12psPwo3QFwQv6C77hCXn2Fv4JWzufSa5FMxrrNgKnZonbZHywBeIAa3fNUdD94LA2SuzHpD3m2H
mj1zqDvDymFV8aATZPHgEli36jRrPC5lYkq+toPjnKbR7x9keWKGD5ZdCaIz+Eiv+8E5pDAMnmUl
2rvfoevNgNbmEM/3dfeaQgxyGmA6XKNwXLODj1/6LkWl3R9ffEfkGzesP0toJAxnGmRNCjISMi8P
ANQoLMJgX4QGovQ0keUSa4lso3vUvPZcqm14YyigtRWfuZdVzbCy9K6/c4pcefRH+553OvskWph/
kbsB7jJnvdbb+qxKhXmr2FnEaioexuMUBY9IWeS3ofe3yOL4povN/HawqosWF/U5DzQHjVONWHVN
fVErL71vRfVc2FCG9G5xmfrir84ZtbOwhHYm+NXaxopSrdsgjB/8xHgsSlW76eecPMRjyv9zu5OE
W7nImSHFPeO4irQ9WZqOIK0liFtIHe4nksSOxRvfJP2lQrb+q1a40SpA+OM+99u/2siwd2PeDjwD
qfk2pjV6iqN341tRvi1L/2SayXBI2DncCMty9nWDgNyQYAtw8B8Vmetsgi47eI33EAvh/QDi06kW
IYdBT8wFwZXfBtdgZw0M6M0mEnDd4WPa2/wOyBA4cTXfbL+auf2mVFB0QbW/ygsBVW6AXoiutdMX
x1fvaybIR9fzoZay+MKuYPcF4jmWwboTE7G7AqPizDSxVVy7BqIxokRnqNVNIHzcolHp/TUZKOLq
u1xE3Q+l67c5+89gpYgvZnpPnLZ1Iw/9ENk36FQzEcXlw9BDYT41fbjWiS75lmTGJvFH/VNgF2cb
nnn2XhDdE/Pv76fUtd+AwRCA3VVf7MJhp64hmVu2o/E4ltVXAkf9A2s57RCKepX6XfQdhYt+1UVF
sIv0iOvZlt3TMFSf06gCRArS8smfdAX+KaR/mWuOxMT4B7SmxB1CrMUWXAwUYnV8MdQSfgA9HN+M
DIiiZ9Tep7asvjfgfr5mcfcQTQ5xTGWm36kR8jVeGSl3nd1kULGl30XSWJ+MKKrYbPveKUFH4OKE
4bMLJzEKfdprFdraPfC+V5kr+7Jm8ZE2q0IXs0exul+wRJEKGWpU5/FuzFg1qyPqVFmoPhfm4K7U
yGtuWsQ7Nk3uW6jUCH+X14RwCITsNjB+DbvZTXsUs4vT+z4gnfwA66VvGc6dCGxvlWDL2nm5w6KF
qbq+XwqtOeuHrb3BLVqsbCj9kB+DRY/AKdSnW6h7O+Bratl/BjlqfwFzcU3MJb+qhDNZ/2yjJoP9
xaExfDTDGs2G/G7Qh3DF+ybAjtjOJSvNb33rl59UNQ63gV4PRyllRZC+XcFktjK70NzwF7DwGKCj
ELru/GOINMF9NRAgBHlf+DVkVyjG0nuxPbsk7N3M9mXkem+ZR8R9XUVfMaCZa3S1unNF5EZVbSTj
sKQhlinJQqwYvX2bi9cPxUtTFk9rONKguO+ilRfOeh56gImmG+vtMIuWu5kT8Wim6XFM1OyiZ2V+
SSILtd2k/CJbsMOdQ99DF7Qi4Yn5LjAC4jMQDrr4pa5hvJzKfZh745NfVkjXz7RlA6qCejaKryw0
CRLFet5P4m30MHB5ToTdzQmKt0TP4o0fFOZR1ppq+6rUDdvPKI1f0/5Blvp6Wd4lLhzDfivAfUC5
0Ry9BtQaUbT5pssMglNmDk3CMMxvoDpZCHJLR4UPl+Ir6Z4TFY/yUBnmfuxi7U7mcj2qd0hIH9IQ
OTDPsnkUEd/7rAcHRQmbL5OlAz8zNO1ohb73XCTdPWTnzRfQa8Oa4Jb+7I6BczuNWbQJ3Cb55Ihg
J4HNukaMlQZQCBU/w+Htgp72ny0mi0e0j4R1IvjwRVci/YbYSWMjjDr8mipvBAT0nw0zUrYEoNpH
6B3zbRW11qoifJLNWm6tO2SsnwQ0iA8jtLCm0lhPrdOwpDfqL4awAATqVbnNlJwgZ/7lajQI9ClS
tWAt4MLXJYN866TelXV40mBIuJs8r34t7PAGSMrwwFa9ec3M+zzIyxcHI+cTbxhBFZTaeuLfT/74
VORchcBOu40eDCWi82pWrBpNEfvOLa0btJlz4j+RgCIa5VEeNA+qijqGJou1YZesXUI1N0E5pDt7
QhxTtil7F1yjCs/X3K0ftfYyDxJ2yLejYYkEw694LEsFEDm5bcAlIkZLHkDVxSc/8T5dJTla+14R
sSAcOeSSK1b0FiU+UhkQtr7JslxH0/pDStbmwn7fThHE+Qg3X+mj8lckVRuNyrxRvD6+B45pYbtM
4m1IJMXOmEkLpj4Oz3NbEBrxutD7ZGfJaI9lzSKDQ5yUBVhUm+5aViiqjqmApZwybEDndY8y5WDZ
vaa8X6nf1cKYfHbkK9IFKktHZ2XDTfg9yzHaqX5iP8Hbne3Hgg1cYZso3k6QYjhTJL7ObYk4N9kX
zgodCiEwRmuCMTcMENetPd1DP9wzr8Jq1FvQWJlzRfXPCtlDj9T7uItfQ6cBVBTFxksEd9heZutM
11/Y7+j7UuBNJ15wM6FefVLA0F6UJizWotDi7+nfVmGY3yyiJ1CTZ9vRTJF+ikDm7VzHUF/9ZHpU
AuiaDL9/ySemi7oxO3hd2nrrZ+5LVKpOQYRkiKS5ohrJOc/j8M5Ii/qee9MelSr43Kk+OVk0HwK2
CsfIjT7Loiwsi0Nooi7Ac8mLGRTfkCuIzokWmTd6LlpslZfebodzJENtCUkbzmjekAc9coLI1854
2fYhwlkQuWFLr4ioXWsNG8Qdk8d0GkFLdnPASKRDAm0WXvnkaFG31wMUgjKC9y/xDKpzR8KLemXM
IS1g8iZMUH8p9M7Z9Lmp7aUS2ghl8UZ10OWWWmeydpgbq3Pjam5c10Dk9WSI7j3h15c60A+DU0N0
MjOeZoOPFmyaPkQVdKY8sbNmVemcZCWoZ+C4NZ4DWdv0Xn6a6gKWrbmr1+HFgaF2Xfud8ZJ1Srpr
0jpFsYO7DvFitpuCqtgKK12hksl85bXWDbGWKGTOWTmHqUqwg4u7v8iiLOjqTRK6PKTOzD0jCA1S
tbh+UDtzw8dOv1uY9OaiIEiNu8Lx+ksSJGvVJrIUU03+PLBWe4gNpG8l6thI/VelcdWzOeOOTR7A
TVEb4V5mBztKTrKrMsA8lxNduwqJIMJaPCW3qmHCLrzkM6OZNuBxoD+Yq5eKyMgKAkag0VYdtDrq
OB5vLAxoL5bGJAwnMrYLI0MAFYdn4RTh9yn4oTlC+TsleNDIFSTimgZMrBFUZ2OMgpvUAYll1WHx
lIkEJ+lkB9/r/kdTF/De/auPmU3ZFk3v6qxWwjhGyUPne9UD27pijS5Mvb/O9DKveSDimrnaM52B
Zck0bIx6zDaqaUc7iUCVB5x20CvV6s8yiS2V7XpQV7tpvh2ynS/YWupGbfGC4TtdKwpY0NxvxHNg
gj+VqehXaqlVerwSZqxiWiWWrulb976whMfqKei+pqaDMaHWX+OG+KmpjQRLaLt6aSsfkzsNBgch
PTgCg4ch6QWWIXTxRisy+OztZAPT10eY4XLlZDrP4yyrTRQ4Dg7jiJZhds3IYnwT8cEQJk6mudXS
tDFNdxVHRbqXFfDko9qXootZGA7iIcqjXK/KC83tdG+MjrDU+brKclkU1c7j9dLLrEULWWnOkuCe
3zg3PlENieHcyrVQ5Jnhyfc0by2zulOLbQ2RwUEugowBDWlzJAZU1rrtj8wMtBet9KbL2FpPWap0
x9yLiPxOe1jHiCoQWNvRDPZ/pbJGxfFSGTeyXB6WZjKbxQkESHVerpcKKCHTvRFN6UoS4Qat351x
cK6ugqiyTHLi8q2M8H9DdSzLlgo3xNhmg5hfL2UYbdVjH8dfBLyemrdSG/febLCuSCi6RKhLwHpE
oN4Jvcg7WSQrZblM9YRWQN9DGMg7+udfPWSTTBehsVpal3NrOZbR5btqDl+TvIuDn5YnA7rohdJR
lidSnwvuNfDfRLOB+wQoi3H3O/wC035Ao3XfmsHwZrbT/mqWBHK+DqLEOudtZd45RguqvdDQMXKC
2wkU2asaTvHBmwgMNDtvxwJJvYla4R7ysVdvlC74txRbaPfwu3aBFdw28ls9QjU1PLD4hrNH3CoC
PiS5IHFmv4Rvjf5RLkjsqDAPga/Va1nbKw7sc95wj/iWC5cZ3wqWkwTFz1n56SCEsGWPSVZ+WIY8
7tZ1jcyCkYbRHIIC/F9Bdhkut/hW/oQVqcou9ZhbZK3hleklUrO9WQTmvYUz7MqAOprnsKm1258E
qGQVMA63slJPoQAf4VjbYymoH1uvIbgq9ULY1MjC4NQ8iuQBx171IEuSppm/57DbyzolyyCq9Wyo
5lJUgVPzU40PX2w7fd6EuFlwlEH/uT0pOy3KWyJScZA4iQ+TeGMabyIKYUGLuudSNQgwt7q3xi+N
N6efCQZTI94GLa2qqmmxKPZG+fX6Sce0rkJxELX+w7U4N4z7rNTHzyXb1I2feeXN1CJ/HZbxRRXW
TfmTxzWd+QusycvvNL9V9qUz2rsYJ/BnFx3IHo1peyiMXTbeXtUN4w51mBZis7jKrFuPCNWNiGPv
RZiwHrWcAArhz5JYCaUofCFmfM3NdTKnW43x8qulJFlacv+q0zXLRCIGEiGpwGSM9rAeMoQ0S9NG
gLIVzl1bQWo1M43LQ89q9WcLIjiRqIT/p63NawvZaRlDdnAU6Ht+jTEmpnEZdLyHGuECBAwlJyXW
tOcqqqetrwz5DgOIBlvEWB6BhtRrWWsXQ3LXdf5LmNBWRR/xWXO2sko2b6riXu2c9P7aWoObxoCr
+aT66yCceYnQW1w1zpAeHGlfKC1CY7VWrXfWHIBnzIdyZrPuQ3e4YUG1lrlyprC+puZK2Qw73nBD
EP3PFnN5UkbtKsqRwh2jwl2XYQkbvYrUXucAGBjd6gu0ctPZCnL1MPbeczum6lkWOUQrDBsrjD2o
9mKL+WYkdKXsZoNB8YA6zEioYqGq2Vm+ANMolFtWWA/y+ZdFML7BXarj91lemt90wi1yfYdkKw/J
y62vDs1WzzHNrv9Th9Cf6sflV5Zf/tXJSUR3qEsmoC7Li5NJJOiptrviJLOGqiM5nUf1GneCiVjz
wAKxHvOtzZO3sVBP2xYhTCIYateC8Mps2/MGrpza6A76MOgOxshoulO8v685wxyzW7fvjipGuF2g
Z5z+/EWXX2/58bciLVuVWcXF/lUx9H171zFhyBZmCoFSZHvxrsW3dRmGIdjxsGnrScWrUY1ZeJEV
o2FdUGmNbrTRi+5Eht+9G6OLW8fK0VMhRIwMlsfDXFbjzde8zFt3MPCsS70W7gluBXxvmWh2gQqf
7CY2fPWczSEkkYhvHBYRUDkY+coK2KtvUrU0bmsV2l+i1fwOMb7+k2BqujUJPt7YQYr/uIDABx+C
gwU3Ke/kQUGA8ppqGn3vBMQY6qM7rInEru7G3MKiEvqEyEQFRJEO27kNwVvVXROgmUMwEiTWnTJt
wqEqn/S6RObZV4sXRTfidWCa1Zuw2Amy0G3OSRqF67BBmCEG9gb0o+VBNkck313oPTEc4UzyP48I
Bm16UytelQI1hbL+5lv+dDEaU927EGXsgLS5K3cy23PiOU+JTQBxPRTFPsdEtMnrZB0GYiRmkkOS
acNOjRA9l2UITw2PmT88pyJW8Ukhs1oSiBspMVhDtanqe9b2RRA7+Rb5h3YbuUqyKRWD3aYfxddD
WHm7wen829FH+9zy0OdSYVE/yUMKgBi+zkycA+L+NmqbDTDxWN5riSlkpSVVdtaD3H+NtWwP0WpA
ZCNTsO+FG9kqMLGsdEQ7rgyB+GOgDeLYiVFca00CdlBhigeWD4xRJZq7cvqhXGV6qq8dLctPAWT1
J/imfqaWMlkRizk4W1Y7OlA6MEw0lwfZcum4lC1NZApq/RxIojNuW737PBqDjaktYhRR2v9M4oXi
VNwIdO00o6dlXjaVKVmmjA2Bvi+EHDd73YuKk1cO3dFuimfD9/TdcvpREg7raoSXqhGAEAflxtRn
iS/gC6d+BvobMxTcnqzvQrMLwBuhtfKsQFkzWTTzjNGcytrFyLfk49qGkiLPs2MP1AEzLwqClYoP
W4YHyEH7SY/rv7R5aDxxeI0bMCinQhvvajz6wEvLbWWGLaRrbXxwYtZ1sQD7sbamnJgBOyiI/EVa
IL/eEXnp5CWWh2sjv9G5Jde0LJbtl6bsC+3DoKAalnR5dqhnnPKoWVl2kBdQMLU2hFVyA/oWpy+i
pvNlhyMiR9UqN8rLaJz7qMVHMJcvl1/eTFl2vUVL9VKzlMnUcpD3Zcl+aNdGKve8CW3/YELLgIYF
7nxu8NJMkU+FzLegisbrSacgP8c1np0SVpq0A8PKGS+H5dxlWdC27s+OMi+vzNJapj50+ZB998eX
flpXcfLIEbJzTYbn2DTcaSufgMbR02ndEde/gVYDK1RjDelW3i6M3flpudFLVpYtd3TJKkoBIG25
4bLmYz/P9TZ5QchUFOgCXI1aqLhYGwH9B4cKHx3Pc6bU01oWMBM1P5NmBrQZZZbnscMsOIiTxdx9
qnDf83DOSXlAebZ8n88iKKHbBjpSeX+Wy/XuNb8mr1c3r+xt5/lbR/82uiz2u4Cv9nyI5+thzL/z
u+zvymQPWSG7LVlZhkXs51Bqj3NYVfofXeLdXt9U+U7KQztPBDLlyKAdmZcv8u/a/K4MKgluy1Lz
8RdkjRz2+gtjBjawKuM1SDusQPPfXu6pfInljf1QtmRl6kO335X9cahl+A/dQs8pMdkE3Sqa58hI
RXPyZ3LOd/MTJOfMdzUFm+oUbguqxiwjKbvK/HUQOdKv7iNwC9TcfhXKlN6V075u04McvIQxdDMZ
WwW6y+v7LF9TOXUtH4UPZcubvLT7XZnQ5sgN+SjKhsswsmzJLsPIR3rJytT1jV8KP/zUMszvfqnT
dBgDg5fUaGBjnr+m19nvY1L2fVd4/RJ/LJUN3rWSyaVRGJXddJ3IeznHvvst2erjqKy88mPnf1sm
DWsGhS3ZZJ5Y5Owiy2RWpv7bdrKv7JaY6WaK9fpwnVaXU79O6/L8/i0p70ckZ3KZDIA6AeD5slwI
+amRz3arofxjdAS/q0HAwyynsBSHWnMjJwmZz4AtzgDKX1NcidJI27wsU6sc67fT7fyhXl402eRD
u+UdkxVx4Cn4t0f1+pH/8B5/6OtnClYs9XQ9eTv/NhaqOM6L92kNeQiMdj2OC31KdyaGFtKo2P9r
sfZueRDKBYY8keUgz9oJYlTFja2Nc2MnL8Yy88vshzJdXkXQa3JxVoehupXvbC6TLvDog4n1a68M
5ucRYPu0lqstVIQUwv3mt1429732uQ9hVY1q990a9Hr28j7Wnab8XGqmcgF6vadyASqT14d5udM1
sryK39oH+dBA1pdulCkfIQ/9dUXkP77eSln4Lv/rNoLnM6ppOC4P0/UZ+7XmlcPLn12eVpmSZbL2
d1lZ9ruhUr02oU3ZmPPeXp6cbNok4q8ANCx7hnJznW6Nkh0exAIeKF62cEk3rqBP+budV3dyJpIp
VCPeZ0WYZVs7034Ehl6ekhYrJMi88uTDqHnwIywN5650Yd8J8cFoygRnQlce3n3SWBXzdVu+kvLT
OIg4mda9EAS54kdYgT74tlwYmZKH2gL9b+TNrtbv25jo/eUbrQBk3oFUvJMNlcHSNuj2sg8inJqh
569yCqrwUBPqBCMXWGOEEqLIfixrj1DyodzLOWeqUpYyggjybcclk0+vfLM9q+VjNNk2+/w2+KTA
WocEZ5Gt2rq2NrKJVsPtDw0iH+Drwaz4/WbQNvJKygNrIbgznKM8S3lnrlPViEAurHnukywr48hb
YWK52Nb4PSSq5ki/Dzcm7ZUMn/h3+YqnItxqcddwIt5aHfSTfE0qrz0kLSaiaRpuWChlWOV01DfF
V74YyRZzI2zy8+1ezk8B97yF5OILekgvgDuUbY1kxLRukKE4xirmOjTB0hVUtp8GzzO2Vj2WJxZ6
5pYH4C958u92ddeF9bvS66sml9vL893XbjlDJbAs/FqzLVdRcxI8I01zkK/X9ZLNe0v5bMtBPsxB
1/dbFn7oUii4bcMCekT24iNiT0jeyIWpn++ECTs06lj4DhGXYpIn+muV9W67G4fiwexM7ECgRAnb
P1h99oDjbKXBZZMF/q0dJ+tsah7s7CIiz9nKX02g9Jw9jivo0ndBwb6bJ4iHZX65oJVaWVbxf4yd
2XLbyJauX8Xh68ZuzENHV0ccAJwlihpd5RuELcuY5xlPfz4kq0ou79212+FAMEGQAoFE5sq1/gHj
PnUvlS3Lk0w/6FGjXRep11XsNbIQD6J4zt+Dg5/2aWK1II65vvzpfdH83wOM62dEN6B8u5XTMti1
8biFRWZdl0v/a/Rhag2620W7uw60Gpcx+7XpImP33lcLU/fADI17sYuKOvOJGFOuL8Ve0RavxMYM
JQ4KcbAgfhy3urogvoGfj94am/eB4xoGi977Z8itlmZzSJupxJ+W7MefeQjRTabEDN0ea29YM9kP
D+D7KCoeyms84yxysmdMIb1oeE4eTXvRIwHAzFANVA+hiWCnKNlWPH7ijlNpc9Uhtvei63XLcD1A
/O2MpJtflM1yDRXFmf30d//Vvqh31tJsfNMNzMxeNZnyFhTX3XU4a8Zhi3blRZy2+DazDctd3v2e
ThHfaE2tTAop+qxGhbJsLGmhmp/tFnSSxfs/zPDivK8T5fXpEbPa9XESv9BQ2vi4PJqN7neNVO7f
Mx/5oKl+vyiF+0NALKs4YFa6Xly79Q9d8IeX4uT1tCj9sNN6021RgduXucUkAeZgmyX0QjHHi/Vv
q5JTk6hmh1W8hXfZHZLhsV5ic5e1+lYrLGJT0ZusNosg3nRIp3dfg2b1IKlrFbX5dWUtngjxh7Gp
XCj8AMZ7736iY/3cRduxf8jLwMeedr800cq8+yNr9cMVvF7RdfIXr8RVlAF6u+3U4Z/757Cl9+Xs
l3XMsPdnpAAa6Tjo+SdGenJBKKytIZFRmPF+AlCAfySjsFiDXl+KQG/SI5Nyw/odP7xcgookQR3E
GPnFex1FS18cLXpwFNZcWtHuEJFfWW/XEEf8vR8GnfenviHc8/MpVK8XSVyaNoo7vypU5K3Fqt4g
kTDX6WGALbd4eqJOW5UCtnhctbx7NPQEIMx17h9JIeBN8fmHkGsGvrZJe9S/yDnPpudQCCbVq7Zc
DBNHsPUX/n6p+i/d0qCQK2JQ0S3FZeasjhHa+6ujgNPv3q+/o1BIStb57n3fNZbt1t+FOKJ6zYEU
Sv3NQM97k5FnOxT5negSojdIzrzwWI/euEAS2uPfAhqIEUn8ZXOy4k1kofT4w1MjXl43peFmam3t
87XHkJFzNjXuN4cK+eI1gJUaeacpkIGmmbQ7tvP6de1vWDlsykgmKlsHOXE7xCu1QZURwfo/R9Lr
SYn3rp1GSeVlI16KnWIj7pp4pVHL9oI3u8ut+6ovfSrgv+GSpF4XdXasF8DVpGoEFKoHuG+Nf+Ts
rL6Tdq1V9ao3IkUprsw1shPjkV4DXN+Ll9dEpbj515eT3YZHQ//aBdl4eF/r4XhAIKabtfvTInDu
AkRZlwwVTWV5hP+Zb8JsdjMzB3ZHSimSv+vR00TBcz/vjPU+Iu0DiED0EzFsXW+xBQ7XTU+9vqYf
RAy45lGzdVOsmwURvE0cZi9il9jo9WnADeAgDi+ii+NwytkaBU/rE2l2DWYT+bO8fBmim6m5U6GA
+kmxHSr9bug0kC0SZVXLAhvRKpOnmNBcCBbCrN7r4MGR3YxcvaHzmBT6Niy2eldqFLwzQRPeabaZ
3vWLph3QWb2EqxNXnBTLLpDib4DZTL+QBsl3atSAQ4BJJPOtllJ7WD6hnWp4nd783qwqilloEWle
HBo+vPzsmPR2tNc0TdqZQZxDr6VQUS62dt9XTcV8GVNAXZs47XyKVaPZqkvsYhIaXJb5adHwyivA
/V3yDLiT7OQWbjyU3wZp5gsB5jnbGMriYzp/b8FNX6qhMi9GR1+RsqaHuh2j1GzHzksLhdUHdSsz
wknu1Q+0DgO61AwPVQqhYnbzDT7Vp4LFQysjrqKiAhBLsg5OwTjbyeJwon7sTNFm6bW9FDbJ50r/
tGiRvMP21/TTUXpQ0hCNOAnejNb6RVFpn8zotwHmULvGwzgoYRWwFjWxtaXw/70d8x3yl3C9h+a7
hq2c5CUKoS1ISx/A5+IjaRZ6dZbU/jJvlVRdjrKdvMT9BKkpxxIJPXfZbZJy3Jq6ntwMCs7Vq6dP
IZk8q6V5LsLQrWYGx960EfM3km6nYI3oZ0mlYVwcFodiUZ44H+04ASs4OgGlR56/MhhgYOZiCxRO
ghdkOBisNfw9QUYUmzEDmFwv6uCZ6zeIr7HE0Xb3bSlgKmDZnj075ZepgpgzO6P1HLf1i6F28Ee7
JL/rxgmEZLTYZ3OcC0+PjXbzPsFfl1GI4Kf+AvvB6xFXtfqqOKPl5o0hFwHn35O63lJtFawIrSjz
xbzd64Hj5aY2e2bvTOcsUgIvQC7St9emrMkX2AkVEB/1IOV4weN6SLkrVucNJj+q16bQsqAu9KCJ
K2WrFmhILtg21LvCydzM7hX8MtN+n1cDEvTxlPphn5q+tTTQTOXYxcE3PL9verhXR6fIAalxd2ud
mhnr05VzdjsHhoIND1pug9TcYwQBj6+ZNGzKPNS7Y091jMjtbPPe6YvkRHUlcIHlgqSWBvgIVpuS
274POiWB3TElyCGeuxG07XUz6yZuseUlyVQDp634pRsyjLO7ynBrOz+kVooJQGjhi4pDCbB6KTrb
VdjdL3rT3bdJsxkGROlESysm5SYftUNeNelNum4yC1n8Zr4sJXQe3ZnA4oZvYEOK+2VJ901pTccp
VTZvBpqiAMrsQ6IO2glB/HqP2L47TXXpQQmOMGA2mIOo3Gxnmw5lI47h60E1uVK9GGejGXamlbeH
ZiwBlTHxncSr900VxDCFtHRj9ninjtPk2ohVXgJaXSDrfmMZJXq89lOJWRBIhuzsGGXjNTbqusaS
OnulllsfCUKojUYeHiNt8MLKll7T0jnaOI/OSHZ0che8InCfAkFo4MyUc6fvkiTZaWUJS9fo7V+T
NH5USjw0pSUccK1rKepZaA2MWFggsFzJbldHSImvIvhSURl7PPgoVaHk53VlEVKsmxEgjCvcKk0p
PGZ96BXF8rnplMDNMsgF0Yh0aa0/6kZTPcGHhZTuQEKtuI15b4YbKwg0t+r7z0NQ4maUpZ+lJtnI
5lQjwRGTFkj7mJ/t3FRJ/0WPyxjFjABnmYC+ZJrU3OPCPEw1wsJ00fKQ5mqLTZHzEOXd3dzP3b6H
5OeNWBzcwHJ7qAeK0JLkuAl1/rOpyJKb96BiYfWusgCM02RNZM/ACLZLJctLTXbHGoXPBkZu99Yp
uaew4IOdBlwsCexdt8YBLVLClBZWigQgiL1dQ4FzwLugioeZp95hCZnKml+FkeskSH4qvQVpaO2M
4EB7V0W01wN677hLHT7Uaj/vnLxrXLMEy6LihZsWlkFRnMunFPkzmPocaXmc7wy/y9MOV6jpnlTr
pFvmbasHKBW2EHrQ1I5dVTUmz9ABn7X5raUl1Uskda8KdLZTQFt/JvzlXPHgq/m5dcBg1nQS2rOt
NIIShysVqmGwSQuXsoBbSLqxEV7Qi/aHR/QAU7FXJxQUmtYbUp1VYFr5/TiQMM1Lhuy0tLxegvYt
QQgYslp1dVkxLkpofnIc3ThKbW1ccBv/PshJu7VMHV/D1NPqWN83OdmEJP42osiMPUb+yazHZm/M
l1y3la2OA4lH+YvHFMSzC+NIO1bqonqdfMmqqvMYDu2brFe+xsOMGkSfAF4L2mxTNmXybC4B6w3K
/+QxFApiilbdKCb+1ZliH4CxkrPQ5vBowca6kRWpxkIepWNlgK60QGvJSQupysO8ytn0fXOeylp5
KKawOQLN/Z4iEFEa3gT9ateb0lnJv9SNKT8jrDsforysfVORxl2qkHw0usG8tdZNoff3TV+fyiBS
D20TwepI1RlMn/y1qkILGo+ibfqCYjuina7cpBTKAcmdjBYZCENKgG42sVfjee9lGkKtWlk4Hs8y
jFzD/BIZ5tcyCLNt6hTKxlHscasl3X4xq9IzBj2CizdOgD262rfzyTnkTbVrG6KyBhIfK7G9hKz7
DcFq4CXqfMnMqcMRO+3xC1ecjZygkALNuruxeBL3tWQ+d0Nd35uRRFpoUv0Mms1GGnH3Wjr1U4p5
KzPbDHZSB+mmNWm7oR80x7Ez031YaBuVzKgUGurGydTHchqWk4oplJsZk3yfhdRZg1K9KRoMHoxF
GulhmN5l1RgdLfUbcsTSuTOygHWjjPZGKk/MAsMnaLNwemP7CLQcD4Q/N4ldLQ2hJztnB80kvgdS
+fJUxC/BOA+u1ibyNg9C7caYcWVt5zH37PRWjlrnsgz3lQ4mt4XmALiWrA2mE/5Qc4eWSeu3hBRZ
MXcI2mt4pOEtvIV6Rc3OwHVqiOxHm9i1lEiIxi3yMqr2nA0YtvfDaB9W20sfPIFEJ84OpSafpcZq
/KyWKtfAKYe7E+5j2ZsaHrsFAzRfqbSTIUfGBliPB78f28/GinclVa++LSeoCcr30Rn1bdb30hFz
qNlXYhsp0XYdZhM1d3PnMwAJr9ULKiX43fv5gH+wXDMiTmVzwCsEdhMeXURH+xQnMS8zykelTWY/
JzNrOfXXRNGREYKk4jrVcCvhF9ZoAVxhs/6U6TJF6CK7aarWvsXyzsbZKu22UYs2Dr5dwCnlsQL3
tKlDYG5zmN/aUwPButHH6jiP2rPRRANnok9Q/c3qvIAxPkSzBYTeyNtHRTGbx5S4V87V5E7sGojX
kOfG/li8OVTp+BAYiPxEA0oNTiJ5YWtPpKj4pJHPy62kNA/61DePYJ+0jTOHRFQOJI1QKdJtWUl4
mmBDUU99cGBE4w+DlF/x+NKpHyf53CYBoH67Rp6K2+eLg8U+TfHNSXMAg8JCQyj5Xuuk5mAbFVXf
LuOSG22HAEedRH4XNl8ns0Bfe3Lys1kPluxOcogVRpk8/LBPvLSybDlqUXkULfExHnI8msz5Blst
ShfDOOwgOsgPptxND5YvXouNEbbo6I6k7t731Yr5ax8GyY0DhuuhjuUJ+dHx+f2AcehCP2sQ4Hrf
Z/bbb1ilAx4fwMDbshwcVSd9Q4ghfAAIFT70uGJvU/jY/vs+rakhr7UA9wo1i0GCNfZuDOz2LD6x
lNpyJtbaiZbYdO1IVnlWdfqrHT6Ytu2rVhFfhgY5DtXU0oMKx+WhDDLttjfnO9ESm9ZA27aGdbAX
TblI5vO0cJLr8apah49dD2kBB2ZrJ/bBJujvoDDsiOLXIzhsrnFSgoNbXo+olby5tDoOZtfv4AgA
2L2vj3h9i31ZIdV+kUvBpu6/V1JvPUAItR6cfpg2dh63mL3jNwMif8JfR4ruxSFxjjJvwYTtyZ0K
xhz87U1bEOaaIN0e1HakmIP/mSsOvm7GcRURL4J9FcK5LnvtcVTxWyYIGDxrbU5WHj9WyU4eTe0x
JZ55lJcm9LDC6A/igJFF1CFZJMy71+PFIainpIHDgjec9ENuqvGDVDnFUZmRP8jSJn5I1k21Qksb
PS/JVNEUGztihVoDqzySEatSbGWQ0oBwP8h66QEo1J8qzFu8XFOJGJtCeyKYGzeGggOoeJcL5OxX
ar1XOov2FKZmeVtO1as4Fouj6SGoo+t76fhN5rLMS1Rj6W2mN0WXfE9RbIAg3UTHJrDaO0pc6uOU
RPkmgsiaYXziJXPVP7bGmN5JFgv+tSU2Trm6ZgbVeN0XhLoGgZW1R6DiR2avm04tt3C/k8v1U5gj
bRig5414U8aW91Lj8/7+lb1TmC54UuUg9uHqNR+jVd1ffEDsCwYI/hEMrusRNuWBApvKjWhOelzd
TwFst/UsC6wz73Ip3qu9k3gm8nmHXtHlx6oDEi9rLMwaO1UeSXkpj5ND3xq07l7sMmMTo/XFzHfi
A8FkDjeDNn0lKFIexa4scW71igdDtGzVMgEwScNGNGOTiyXXw6Yuk32tNsqto7fjgz5OKH1U6m9M
juOD2Cx2gjOM0SnrhPn7vsqxvaVU4sv1iLm0qSuAs9eoBewSCwG6qMeiWlGC6E0bboViSjnLXyFm
ay9cANuX9CI967WBxF+kKDto2N291OEyV3aq83muo4O+LNV3nKuPUyHFt6OTvAarFrNDmH1jrRuz
tgK3hlV8p2nUTeq6bB/7KvltriQuW6gt9PICKY7a9CUnjvwCavI5dUWKIGpQ8ZiUvN7Kkt64upFL
e7vxikk914OCmFwTO3vrse/zjSN9Bqeo32G32FCghWg+mUr50urOgWcz3FqBVLsWwg5DoTxYNgIV
3WubYek0otKFOLRF+iOy74sB8Rfd0SqkoUNnL38qWoDDoezPmCY/8tO3jWLGl5LxcUnVBwCesw/5
1mHp6Ey3xlIrm3Q2UApZEs+OtPTzkI7mdmwS0g1lQfnVsDa4KiuYOJJz7aZIP2lwRbUmfht7VT6G
lfVqt+lpKZ14oy4LDBq1zj6F5k62VWI7zLJKssCek9Tyi5xZ0jZKYouab57edbH0DcYjajJ1jNKf
BcYyeuXZUF/KYLroff2sK/n8VLaZhJdi/bWacvmQriYQrCdx2cRF8qBYHZJlSKMRjPaqm6Rpcimg
jIHZloMvzngMTBOphyHLrxsF4+BamtAVi6vFFeF0pjUF9hiUC+NpeRp1dA0tzF/TqUjOeO4kRIhm
sVE6pd3uERmNv1mIe3hyFZt3BSIZawHYJGyrvmlzNL20s/WQGkb4TcmTl8KwsZfK0f+CWkLlQa+j
k1JPwdEammzf6FN1Rqq9pIKCDCdxaPio5EbhxQCAf3Ms6dkaquW7gvCMtTofFUFG2RltAtzdZ3dM
quzZrmfdX+Ko3aMkoLgGSwMMWeu2OSI9SGgWypiSpBWeglEwXPqh7566wOye5pUiZubDg2hlasGS
NJKXk2hOqlJtKrXqt6I5Yh52yGAIuH1X9E+puU5o8Effv60upG2qWsZFHK/ElolFrVGh1cefMvQ0
30ZjMm1E04E/esJfg7Xj+m7UMPUbxox2ES2xwWfsbOsjKbR1F8d3cAQQqBdNsxuh5IFp90UTK5zl
JiSD//u3Wbm+zmDiPXF+RmV9WsxCvRXnHoxm4g8U369HzHnDKtyZyVKsf6pkvjhnRvEsWt0wh36k
p5kbzkF0N+CsdgdoIXXzpCvIOrBPbJIhUHxlDoF8NKbkz7Dp8TWUwzvMgdHcR0H1TpKl4mjV+uWn
/aIZwUQ1hmW+GTqSBK7YFw4dkQrA9q34/EjtB4y9k2z6oXbO81TLu2Yi79hqFh1a7BQbvOXcQebB
ft9FgtA5lwDqvW5KrOsXiHfFGxrE+EOWDb/iSn+Wm2pgYaWWGhX0yDx30fw02/Jy+GHfDEdpy4oW
wYH1kEJtzLPSRnzEAtxgEXffXJusTnAqysdov04/FIFawwPWUbP6Wj+jteVwJp8vGmKD+A9vIkmC
wdzcUXARbfGWOs/5KYaRpOaqedbXzfWrABfn7qgq1k7s7NHng5/eDtukzpYzSrfqEbYaFqe0xC61
UffhYCyXKZoPUCxrdHZG/RnKPnFQL19b2PntiPqC+y5y9OfUSLb1YpYP4shGyTdLNi3XVjzXfhsv
zrVVgcTFrap8FEfiBO42SzM/xkFlPPcqC0e9d67vZc03NWBxujiGfUIOqHqucmVrRZNyn412+SzB
xe7TpL0T7yFBikYZ3tm3TVblWz2l3KDbzUOJ1+9guLEKTlEzbbCdUtpSBqBAnYWWHw/VY7LgatdG
i/YApp0VQyKvqc+52SNVUXjo/dP/6XoZi7u9OpBXmQcldDUboyOtKuuD089MgZpsXmAgKTfG1N5q
K386ne3wOE5od4qmUpYqsjImwZoBzCPBXHBCqMZDWdH2I6CjuxQZs500f26SJn4Nif88dMrai4Oy
oAufP0WE0Kp2PEAvdoumYCklxaZSlt4r8pXcUhSnCr44aktogySPtdIbr/SPA4sq43nQySmE8GOj
LJU+AfCH54dX6TL1RUxOeXaTs63aeugOOEQ2tiq/pZJ06wRa85o7ya+1kCGb8c1qc+z6SKxqe4yx
XjEveTBCNUZ1uE7BCCjpXagF2q1T0bHXXcm6Ea9sOdF2EEESN4DphapS8AiDy5Wm1tnhZr08TWV3
GZy6/JJQS4QRkyuuhriSZ2VSh5qe0t2oamP5i2YhWmzVM6hBKSY733yyTOcuD3ZmnjYgYtjEmErB
TfLLQpIw3dIKLxryx2yG7FJW2I9ner/tFbva5Ix9XjiM414uQsurzERFOKRsts2Eae1YBNFzMaTK
3lSh75vzkGKWUe+yvI83pnaoqrF5QliKOaZHtBKJ1XvR6pzgpZem7mxaZvY8x8hCwUaCsL02Uynq
PV2Z5sM0k4HsQkbPMZM/Bemg7Yol759VxDw2rWYaYCNH8zFFUpdkx7pibsCoD/d5rGZP6hTGu9Aa
so2ZtduPH/7zf/77dfqv8K1Em3UOy+JD0a/YoKJrf/mo6R8/VNfdh2+/fDSI4nWYqJaGuaSlyJa6
vv/65SEuQo5W/oM6M1yLJIr3vTV/ymTzKKRM60W2uYLqFLhMLiWmuWt7CqPiZj1GjcvfQmNhXqtq
5T5k4PfLfJGvr8S+Us8DYBS8G+G3x53EdVQch1ghmsBwna9qO/OqsVOhf8vSzMj3Ql9HbAgeCDry
9kEc0dqmK374f/7ll7fiSryW1cycB4P2r83/eSpz/v/3+pk/j/npkNv4tSnb8nv3t0ft3srzl/yt
/fmgv3wzf/33s/O/dF/+0kC+Ku7m+/6tmR/eeP67P+7geuT/9c0Pb+Jbnubq7ZePr6Teu/Xbwrgs
Pv7+1nrHbeOHDrJ+/e/vref/y8dt81a8Rh8e4bJGb03x4Uvx7cP/K7ovzWsXv364odn+/GVvX9ru
l4+W9Q9Tlm3d0JDHY+1kah8/jG/rO4b8D8WSddXhuaGbaar98QNYpC765aOkWf+wbF0xZZOPKPRB
9eOHdv3bvKc7/7BArWkIjqrUjR1b//jHVfm9X19v57/u5yo/84d+bmsIFOiqbQB1MAzZ1DXzr/28
qQMtjeV23qfqb0ZVzb8OVeg50rKX5tbc56ylUaY1qn3Xo8gRWhIFmKYxfD0cpU9LsKFqsikHzGic
NvmKE1TlRispNS10aR9ZyouuNiAso1rHHbr1k8k6Bhoy3T/ci3/xsKrWX3+EIWumajqaZvDccrF+
/hEMIJpF2qVCqk76bDvLIxLmxmmsY6ZdM3sJs4Y51kH120FjfUjmi2EbJwv10Bs4PScEaus9/mEI
cCWhDNEmxGd+oMa1K1Ssl+JeC3edtvRP5CTdpDSwHMhk1L5lVNNZSyPa1siHv/9F+j/9IsYehHFU
XXaoG6n6T8MPCgI5jovKQPmyAIRjp9bGuAs7a9lQUYNmHma+msSnpiPjm5WXQml2zMTQE4kC3FHO
nR3BsIOYDLwgfbHD6z6t1qeLlFu3UZtH+2iAPpozZu+1oP/aLa2x1VY4JIWawRUKByqleWbc9GKY
7THpvs550rw4mQLUUOFSjI50U8khgs9dmMO1DgE11U2wNTIF6S36wbbFTow4EFp4tawpGJa4/Tbv
jNd/c7l4in7sxYZs6JaKg7auOJalOhrPy4+jdRNHqMg2zbQtkKYM7eBBS/Pi00T0XwP/XO0+5yR9
Sft02ZTpmoZSnMJPk9Hcz5aT+hIGVH3YfzZH5IkRwDqM+kWoVSDUrpyb5mp8SYFh3BNFZC/IoLgq
sOe7YZSOckFfm4dVRhP0hmIll4psCIXHzsPsIty1I6r5V4UPDOqofJEL1ArssbtBx1WgjVVt28ft
5zgrbf/vr4vyczfSZdm0ZBvRFhgxqiPLf70unUQMKqOjv7eZSkep6h9gU7oO8pHYxpHfcMId5n1V
24Y3cQhrFTh6uFmoXMK5rRw87Qx+WkBxxZIKUIzF5t+c33pf3mdZ21jPz9YdXeGfbjg2Y+CP980g
99PE+mLuZQJa32qrx8HARbYwtO6sUFNyLbxrN0azsKxFjgybV2zfESjoUb40w5u/P5ufx0LOBml3
h25kOJptK+ZPD101wAuVR8PBaiHVj6buIKfcASbOrAnLAyPKn1OL0liKnkicRcUxQrU2Z80ADOFF
zgtKanOIJmHdyidVHkg9BFl8MrP+NmyHEZ1je9hRXwQERJC6meSk4DHC2LS3cDL9+5+irBfurxdW
cWQmCUf8JIKZv15Y9BkRq5S1YJ83mD1ge7ug2G31xjPiLsOwIA7RdOMOmaSN0si5W5iE2k5HBdGL
5KzwA3I0m3A0BjcAx4CGlTrv2jKZSAgqxunfnOvPDy+X3ZEtW+bhdXh8f+6kE7kkTQv0YO+kauQt
Sdb7c9XC51sdS8O3SaNAHffhaUgrpLAHxXBZm8knIKuIXZGk/PvT+afJREdTgEtnMMfqBIE/98kW
MqUThmZ4cDIHDJg1J5tZ6t9awEqIRuA6Uqat6SakQcIqiTcZ6sfH2dIOirz6mtoZOh1qioQXOuqe
HtUg8ChRPve5/ntTA/Fyx0iMbhpyOV4lheqmLND2whQ6p1joNGjDRl//za9S/qlDIMtrW4aqKkxu
zs8dolB1+9q3Jyd2dsi9zu4iZelGUsdSRmSv+q1bZvuMjPWuzh+KMGpumFSMUzJoTzI1hjunUaDy
jFXhIfc5+oCuGNT1ebpUVvskBOpUB/zW35828gU/BSg8lMRHBpGSzUhh6D/PhHMI9WQJOml/nUHI
ZyfHaaHuixbEi1IvkPz1afQsdGl8ASZAfOdUOs50MYIZ6ABZyZsgji4mne9gJMaLuagKtfk4dpsp
Gg5tCsNkVi3da03UVmuzfNXUzFndV46LnclHWBCyVzn3LBvnX82l9foBoExvNcQSQXaDUnh8HKkz
ddr4KugEmOU4O12T4G/IMCDxCQngdey6WpJ8rZ/zbRtBUQExUO1ElFGaoE6U2VAOpdNq7jwlX3HK
eZDMKXlUbAm0OQtStbC3NhHQaZJXFWiLijpQprCs7E1VkClV09GbdbXbUqoqttqc0ylhf3sAIwoX
mwJ1g3yL4TMYUD8BXn9y5jd9DgcAiriQL2eN1ftJxEao9n+q5jrZTlggzrOp7XtdAnPijONZbcFR
YrjQ3iO/73ZhJJ3iKTd8IBip3+dBcgsd5gt9ClQDBZxS1V/bUIlIVzG899H8YgAEVxPNvhVdxzJw
OGgCTGYQzJ1gIbXmYVSqwIOfUZxY32FnlA2NW5pqsylmSTvhGQI2Nqdeww0G4JOjjoENJ8rAeyG1
kinRKa207EWfhhrmfGPfiL8tOyiXj73ypZK7yL12DyOsPDlvJ/A/iMmmWkxsFc63hpV9w3HF9os6
jndIod9BkXoR12wh7NmBJ9X2kcFSNRxT062SIMOjvH0WARdcgNAL5p21ytYFo8J8u35TPmd+aESz
H6NP4rWRqfuz1euXeSqOoGDcopZR5Y9UzS9UUzkQkwSkYpn/YMUgxxzZ8QkHn2lbJVFwIwWhs6Z3
Lk41GiQ8rNpVjQIlE27aDjkMvDfU/nuwVNm2nZN8T0rQq6LHrtOQ39fjezON/DzR1qRyW/lN+jI5
w0iOxSCht8Z/RtIbt+Y4Rtx9zqMx0vZAvIIJLtHAe5RXJXm/bdFDvTWEOBHSgfFtH+ADUQz6XW23
J7OvUDWlOAn4WPkiRDfVXMdDo6yJoUyoOlJTmb9lIZhMeGwyciPc49kLJozgNpY+Zi92EcZeF1bL
nZJGn6aaPLsOFiULydzUcTb3fjGEX3KlLS4Yh6G56dTLqS7m/mXBMmaH8Amj9BA8SDb5+qxjUFBg
N5qjvIC3SjAlWMWiRrDEFXnpBvno2zBTtLP4cDU64K2h2tzU7R2CZeYqYyQjM9UWFnihArHvYhja
7TBVsa/W2qrOmAWesd56MCeHsCCvg6b2qjXE4n7OeMCyTv1VjdHzGt+oxq8pEuOYlVrljZTTT4OD
wjG6+GhS6OOmQXBxp0dZ5oUSShDrqIJcIyrXDnXisrQ3xoyTRo8wEF7iiNiJR0qE+GgwnSZUA6Mw
h/s/5/IjYsuTR6XmqWi7s91LKvqWXFg0Sz5Jq2R3gLtq3I/Krq2RQsE13HXkiecjmaP5S22Mjzqa
OIdJmSGHBCYzRpN30lnKdQu5+vglUqelX/PZpYeeXgJSGCETCyMs0KbLIdSX5gbSh7esw4Ckn4vY
BgEnQsx0qW1fTITy6u2mzSqi9UNU8Om2v/4k1tXKoZ1K6xA6Nssc07xRlcxEe2ZCamkV+mrngadO
ljsPJsTkmi34O2q8GYVxfbre95CSzzFM0ZBsstk4wbdiM5ngnWHyuxl3NV2s6M6w06s2UySPz0nd
2744wdwKF1edex1zAjqLDa8k7GRU+tfFWDMxY/fqYWjB2ww6Xk4GpvF9X/Sfs0PjDJv/z9x5bNet
ZVn2V+oHEAP+AF2Y6y95aUWqgyFDwnuPr68JKkcGRWkEX2Z1qhFqxHtP58Ids/dacy0LNeN5JXiL
ZGCdT1DZzMtI4JNlNTfWsHTHSEKxbABiqgLRbxWtSMjSNfI1hMeleTddmiTE7obMkKA1mHqzy9rT
XrOsMzu2yDSjOXt4W7B7I0IXqZE+MK0o5SqmHLFe8dvBpW0BGY5DoHldn86b0Zi028i+CtBKnUZ5
eLBjaYHT3LS+1RIbTqEVJkKfSTvUoxgCyyHdpBBWXajKI+SZa9SLoRtVTeKM4b7JUwlvgyS2CjrP
Y1FdJEszNm3TJvu3j7kKpsU3ir7dkFx7b4RkwGWDPX8dIsNLukH+vkSyuQlZkVQ9ITAvMC3n18/W
4JoTbOMGYxcfEDu4EVXVZ5HJL28rKIEWyamCGeQktMJOlNe6X8/t7Y5MUjlsNEnS6ePyDZFOhr9s
afdWqAZuJeCnBF30fUzFJqCB3DflcZyD4HkUJh7BNIL73N+qYxS86Gv/mk+6toIbO07IU+5b6C8a
HyCBFsbxaziW9pbuJk+WNIXUC+IyO/eGfXijYNp9exVXgXbMUaltJbeB04FQrO6s4opeLCfsStmn
ucEGsmnYQfa5FaEHacBuR/mC58rWLiY4f5Ttqvw90emnWupwN1a0o6VwUrd51D6YgNqJ4FoCguyD
bQVtG+v5bP3aWmCAIBOp7XAHdOpFRWnr1mnwdZxF9SxJ8eLAaH8pjB+V6JV7or6V+7Ybjuooy+Ra
ERmnccZ2SpHY27cF8m1CbeNGOnSsla40oSduZXnYQWCPD1PVULhmyg1zJea1KbVXXUY2MkwFiWtx
eTfGif1rLaC29P3t86fgEhyllAPIG5Ny/cOSmn7766hcchRw4ryu8AJcq5cKSdGx7eStMaVa7RRd
aPljONvgrlLPrMywd4KwHE/6WYUgTNhj04xQaK3imBVV4Q99oW/K0Yv1ROykDhXcW4kXR8jz22Iv
WdF9IXTS6Gscu5pU7yQYV8jI0/kSVOTKLS3009KcsvOcj5timdCy8XoAVtjKnAD2pVyVRAkUxxHB
WqkgqEtr+LiU/JA2YlmoNU6I7MSAcY9ZppwTDatk0VOxkYxrtuWWX+SVxpfFDcaPMN0UY0IWT3XV
9BMJbCk+62SWilPZ94EDoVv4iyxe3z4IWc8bOEmZ5I15JJy3CSBbRHMF3MM4S+LruFLB54W91Zjr
34p20H2LNwDZna16i6FcSD+pyYAxoYIUGcr/NAEcOvZfShV18mxF+aYuMgQRSo4HOp71gyqXrT/C
Nb8k9MUTliScpEtxS55C/Rwsi+HPr/RFo4My9tW+aJVzxr93atqOg//6mrxtPrMRdHMcpiMKLKRB
49C2p4k7yA3jYWbKxRqryO9yc3Z0nqQr1Ly8qmmJ7eS+Ldhwdw9kgVR3stZ9nREpOmo155cswThS
6LmH/lY/Y/3IHmu5KW7YG49OjDreJ3TvDgfa1pjzJ9Hq9V5X5icsNFDrjeUpyTrtBGLf8JqeiLVQ
R4BjLYm5bzpzhaNxOhqM6JLIVuqro9L69C3x6Bl9dIYn/Yikp9jUqAO3cbdSzjPYV0QU5lu5fPj1
yjToCJmFkAuH1nMn28qGM7NFdbHLNjE2TycL9ZUHTYbLEPBbakXyjDmzzm93Dg+dda6zEACybhwt
/SaUtfCcFJru6pJC5IGWRAdrqRZPGoLwOYnkxmmLEYV2CKZqWBbAt6NmXamVdMyjIblhQ+JMAGGv
lv5oi8yrmvo1Zm64fftj6YgKSORdmeoh6HB5QYB5zUcub6SmrfA1Wsajoas7Q8l+TFFiXTU0uX69
FIRRs5lhhmV1TjCe4ycI0zDeR3245ldh9dCbsbpSaxVA8NtXGOU9BM1gCc+/CKxo6oiGxVwYBMj0
k5B4xaLTQB61gbSxhlm+Laz5kKYpIuqZxgILxrFe5u6k59WdZbbDljtrN76srumGbT6AZ21IE2rV
9BipakWK4oxVWhezO7Rx/NDMG9D4AMKkIT/XnSwfx2FmJ9PXgOpydddQ8+E7hY0fIAXxRGfHT3Xe
PUtGwYlHqmM/ReV3/fYHi8h0zg0je5xVBdW3YbwMvZlswrlmVwt936ltnDX6JAVepyL+lsD2s5th
Hg6kXnZbDCZ0g0tB2RD/YObV45xQyyU2D7r4sDp5BgcKeX2jNc3gkN3R7arE/NbIQ4ZYV7tu4s7w
RgIknUrOoa1Ss0I8xLcn0upWN6SR5JLOe1tyc4Uj15SN85MeobVciMOJLHikUlY+MO+1jhppxPOx
bzkS7qo7aP6w4+T9qdAkFNh6PXhk+j1N6AzhqWdXUzh+1dfyM0bGBffHrF1aPOyzkbObT9PpqHDQ
DJPitY6G6ZKM8UlJ6Rky8PXYUIonBAZ1URrP7C3xoWLqbEczd9pF6Hfd2J2MoYogcovoiNjDf6te
h2OHsSfU2GwBF3aHSJ58tnWcluJ+3lWCVnCvEVNWm22z61cqs2ynx/V/dUbeYNVEd0xduhHFHkGF
+k3biJuWfBysMNRN0dsufiT9nAZk1WodLcdINBeDrgDe0ZEYYakHZqIXilg7z9njr0HPmSmJ+1DL
lO+mjCo5WcnB2fpHaMeVW5eoneu3t4+0YF7l/jUsVA5iZFEdFdlaNnmrEdxL328vI/tyyNLD5K9S
t0N32ztjnw+7EW+Nu0jdLZaZEIpphzGoW8+HNRm8YWqYB2ksJfbhY+wKPRX7WAGz/JzLfDPmqE9u
RySf27UqgTU5zjeDnJybUAqrrVZb+kNVcAttiuiJWRmnNsJa0qwnw0TtGxBSunGy1nNpGl9npB95
BYklPi6G+QKc+CCkuvGsWAOwKPGc9V+fdqv1mUf0ar4pQ8I0uyyg5mgGZL2uB4Zi7WSUa6kpmO2N
STfqqYyW9HGuBhNoHOhMPuGdDlNzF1iN4RimvHiZjfrKbgp6OiLaoeAndiY1D7jzrC2ZqutbIvBz
FW4fcLrghpRPBDfEAEo4j8j0X45hW1zNRsiGjs3vJ4V57c9ynK6qFjVPQzWFRpHr9/os0bmWWjZh
utdyqd+r0+jze21OBVm/h5h1BeOyujOyp2SEZt4UcAZXVizh08e35k5d253HQjrhJDN9cxrafdiv
xtFlss9j2Z0lDROBuiScEIzICxZE1nhJe/LMAAGvGTpxbj+j9Q6PU04e5j8o6xprifn3ErSuCWGg
PKWajnr6Qwm617pJDw2sBiut2hulvqPWDJKjr1IYMEwatwgpj299xbYh2iIP1JIg22nxJgJkOUxK
Oi649ZAz1V9qhezHThFYnuYmOTR5fFHSin1ElCmbt11+2FsvqanHVygGVicJPlxJAzdPxqcuNdfD
GoaqQqnaRjMRmrMxqKe6XAYylmYnrFmuOVJox1QE2tUAEhSkyLJDGqI4eVc2WzvCUfzvTWlgCtvp
dR1xpzLPR3moZq6kw70WLgqtAiS8jJX4Mbrxt4ro/6g//8+a7/8vXfz/Dxv06lqy/m8Jxx8d+oci
7l5oyjffvv8fH1zht+6lfd+Sf/vPf/XkDfNfmqWpimkZwlYoTdLz/q+evPIv3RaWsGWVf0HWFFoV
/9WTV81/yaZt0CoXtlAUag7/3ZJX1X+ZKyuARhaV6rW6/j/pyCu/Tw2CUS2ZiD4+Hc2k/69/6MjH
ctYM5jJSITxom2qTb4cDjVwXA4zXf9LrWK/n3Tf6ayx0LrIsZENVaAL+Pg0loUFzeFH40M69H+7a
reSz9Z5clMt+tQ3c+fbdM7n8+vrfy2oU9ZMBP1xcStstGVdPKi4gd9jXIGS9zpkJgJ1eJC9xPxnu
s+tb+6PvVDyFkUZSqzNc65MrGZ91v9ya3uC30jWrlvsPRvy98fbnHf3Q0czMhKBu5n0Pr5VnHcBW
xK0T6zfjudzarnDFNv05WceI/1c/YSP0Prni39sl/zU+chNsUahKcID8fsVx07CEm+p6gzlE1C+R
qziQbT3ym/Zh9J3Thxt+/h799arfjfrhqrXZyHoVNYM3b6uTcR/trW28a128zJSxvPl63Cy+uqu/
m/4n16v+9YV6N7L9+/WaU4hRemLkkmwP6teuiU4+3DLFKzswWp58PbwGT9VhQlO2kR5oLXq59799
7joNNiz3fLkfFQh2r/VhnQMlJy7NCygmwD24rreU8ba49Rz7QFUmdxZl3wfbbtvu/heP3VyVQgj9
lLWV9fttsPtcLCTMwkTzZ3/ZE5uym25ajzQEHrjNY8Hx+snH9ddb/99j0rb9sIfJR5XMNYUxs31+
rJ6ibc+l536yiY/JU1F5gUf0jRNNnniczvKm8ME/bD+57nW++Pcm49fr/v43rJPpuw980JYcV8T6
G07dBumow9mY1w7/7hfSNx2IYg/V1vrkypnq/xzUYEO5ztKCJvHvg/aKNE8apn1PngS5F71TUjD4
5ML+9l6b78b4MDObdAvVoqDiMLrFHnKPV7qpq9+pm3KTbZvNJ6P9bdZ4P9qHaXnVTw3GekXzAVf1
iVOwG1yyY+ak9/ZBdVIvc4fnT8b829z8fswPM5VqhrUR5lzh+sqabuznbvIFm6ur+PKuPiqf3dHP
xvswR0FFMctureGsS8/kKV59E/qpO7mj11/U3Wev5mcvyYcvksxBstpKhov1kkwzDuace//zLfxk
CO3DB1gmw9gUTDqekmek3NMRU/Lzfx5C+dubIUya70isZENZZZLvP7BwkayhmGxgO2bIcRhPr6Sg
lVYiJXMaHbf+EERooWBfakH6cxltVwX4iOYKAADN6Q7TUqK5Vd8+fPLD/tgmsV9hi6ay0pkmKsoP
F6+Azxc4JNfHSR/mSjmae91B4b9JDubVJ2P9Mct8GOvDLINdzMqXeDC84jQyu9bbYRecyqfeMzcp
ywkYCR9Jxycv7B9P98Og6wzxbmprKF/peToyyzTxDr/nV3oz959c2B/fxDoG68W616TAYn14SQ2Y
R0Fnz79uouoClSCIkQ0ZJkN33mdfxf/mmtDqrZJqzdL19fe8u6asN6cUBxJ1VHQEWX9lk9HyySWt
z/23FWG9JE6dbGkhVFhvepJ3Q2C4Es3EqdeTD8GBFLMd1UVWwfjzteePKfrDSB8mzTSlEFI2jMRR
/Elslp18aXzjYLjVNvt0zVHWR/HxulBI8awsDgjyxxVeZGpQlKn1a/paH9X8amymfftIMuIu3Npn
IpL7U73J79rvxieP7c9zApeK3FjRNE5MkFI/zAIA6NFTpKHpKdfLJt4pu3XXjpxgq7mJX7jBZw/x
bx/3+/E+3FpUehqeA4m24H46KaqbbNjBeouv2W6z/WymVv72yrwf7cNKhA8lyKaCqwM155PKvYNj
cej3+V3/yTbtr8/w3W38sATVwjaCAu2Ch1WCw1a6hbO5+QcXtP49f7wr78ZZf8e7b2DSmM+l9u32
dewFw5vuEvulG7vYpg9EvEByYVsY+NJuGT97dOvN+mNsDV05vgn0SOLDXNmpVpNnFteY7OPdrDvl
gR/gd0fh687oAfLxU49oe0rGnz3Hv95dfT21c24GYfXhqmWDwk6JW5v96Hp3ux1UsH9yd//6uvx7
nLfX6d3dNet0dc9zheq22ytOwl77H470txmGSVLotrk+so+Lr7RU5GXOXBFppUR+uaRU7uKtsVW9
UfbizaeHx78+u3fjffjsAjwlJi4E7mDmAhTwgvEWgKMv3M4vf0b5ERfWeoCif+x9NvYf+4x1hkE8
ylFOF/htPgxtAH8jyAeGmN2c2zUR797Obz9ZGv4+hm5bCsUddu8fXs3ctiMxjtmvV9PYpTciceOz
vO98fWMdk6/iol3i7/950L+9lBScDfjL6yn145hRPagKydnrmMjrd7b/Dz/5v70q78dZ//m7lzLA
S6KVaWKy7MU7GR6bH//a2l5TzISw8cln/tllab8Pp02B2cDQXmcyDvrbX5clf7qJXqtqf8wmhimQ
fZq2attvku13l6WZJdnOGuNArLmyndzfR5vY7b36Hh2U9w8OtQRrfxiS93+thFmU+xS6gH9MI6LH
19CGvdcUKO2uRBgzVGY16VZZcmSic9FOrw2MdTSoVgRBXan74us0q+mXILD0C7IWAOUN7193TCxz
VolqElZxjus+vif1dik9LLONnLBtXmhqzYVC49CyUnJfZ722evbVU74tdHTqXpnW9tfESsAnzokK
cG2wCto/4UobC3fFANZvaGaj2+qKlpyDKYUQIOXM/o7ZyCYbE0m7FXHyaA44SOth3OMibK5lbaI/
KPX2izzIwk9isyPe1G59TmSZr4bJ8EUP5vI+z5lmHbo4cJhmrgvLLZ3mqUcjFLbU4hfiu9yJaepV
ihPrh0Ji/B6KfEZrOLiqMZ9upqXIHWsQGr3KKYAtZLU2tn7V2KeFQjtCSNFtvpjH2jDULdym2iGh
lspFaMxelSmTbycd/1lgBbsVp+IIy6xfo3JB7zFZtNT5u0Gk+MwnL2aU2t/ow0XCU4KhHiCS0IQF
f5DCTAlCZIzOIhsV6NM8yHcFu6lDOmcJZJ0GrRQKTXdRjP6LgTpqGxjCdEHB3jbN0qs7/AhxsWkR
4yaonVbYQdsUgc1D1tDj0WEJ9mEmlmOu6PN2Cg20/1kYhgfa0fq2p9m5UecpU7bDmIgtzh/rqcG7
rPpTZKFwnTvFL2SpuSLlI3XNoD4JNYLW3wX7fMRwYNaheQwLEB2pBdUY5qTyFRJk7hbI+u9553g3
+szaRXFlP3RjXtHd0L7ImZEd49ZucG2qFIecOcW/7HSTpDlTPIsTaMzkS1lHBTEmYy+1blXUVeaC
0qog6bfg9hJT6cGnkkWUWzFxQlOmO8RxIcFsK7LHBnqCHsTJwI8mkByNlQhnIWN0J4I63FQhlbgc
d+lBJlACsiVZOXUdabtUIUPa0QTR4MxavUsyKtXtLiPALbASD7wMrUoixC03njE6y5LbSiw8+RJ6
uipv4lJHNxct92oz7/QiOyrV6BpkhNWlvEGoQexuDKmk9LsJdF2S3UbNdGql+nVJsLeWlZAp2dRX
TZy19Diji819wBuLBHlc/BmKQIYvk7TF/SQNnikSKFj6XbHIqk+D7TnQTcCJpnYeMvs8aNnzOPUb
yayKgxpqwBFrDHQKHGMg95yMwRoKw1cmq0KOJoHby1ylMvYLqYl5VX0flunOSoFQKFBKF1EdZViK
2LWSyglEpHKDjU2nouuKtVMOfTSCH5gNmde2YgMf2ONLCR3S4iZerBzRXz28tAEoXFV70ucR5hnl
r6L/qU5p5fbIlIpuwAmSn5O17zXhUNnmQptPRS+fxzp7BfHpUjrGapuoR3XWfgIifS7oB1fliC0q
PxV15wqz+DbiXh6WpsH5NxxEA4NAR6OhjLsoKR0DjipKKgucgc3Ra5nOkWLuWxT1M1iqZsi/DVP/
LAiQV1WAp3Nxg8jnx1xEmyAg57ghAjOYjkTtOWGo7rNJ2U359GrKxXchAfIIu2Ab5AilunK+wb7x
rciI14sJFJ8KBbKHWpBwNV63k7g2MsznovNN6AKR1S6AhiROSRh6RincY4/Bzmw+Wl22NwZxXybV
qSO/YikGPwtLyAWajZAOWvg4WpglNLlGh0esnEHMb2qXpxxaSIYNOOg9Ay0QYQ0mhVYTNUtrFyn0
VDm6MkZFdsKpyXcJGkVylfVMIe1TjRWsTJFGnEZKwh/+arLS5odaDe1TL0osFm2hbosQpZgu9Wey
5NGZd3G8qeNK3y617OPdQ9GAHkCSW6Ti8ngtrN437eZQyuptPfclGrO5Oih292RYy05R5esJSzOe
fynzcrlEGycDnYyZKt2qHjI3K4OL2iJot+30eVbtfZ+mr02QDUijQSbTkiKIURlVxDH2QxK39RXv
V+HaBSmlbTwdh1i71fCaufBwX8oW6zkGcmwwRfUCnbB2+jSs0HP1XiUF2z7KBx8R9soNpQMPFVXv
vsml+jQ0sG6NUmrJ9hObgUwcKVR8iJb7jEaKpyFYD5QBOWLePokkhg8LoJ3uvocbBDDthDtcgq4o
Q5d3Jk1+mIJoy6SP1KeaZjdao62iLqp2XI3i2HjtnVrKd2k3DY6QCXi1pm+TMlVOGcsDjglaBYZY
Dd76KVCKzimlUZxAxUirbk6Zj0tr3okBvWKXGSt9TC33Ab81hllfDTmNFpvCnPytCcfngMBiVy4I
oVgU8k/yAGqtsPymQVKIwC8uCuxj4mcaGM85GGOyN32tbB8Jw9hDSN0sQGQ8KVNukLZsqqw7B0W7
scL4JFnyBbwNIj/V9pMeyboB/eUSlCvaONpVPWctKTglgRw5Vas/lWq97ysFsKH0MgEMa8hK2Ysu
qb/kdmR70JKuBCJVUlcnBZVYp7rz0Bxysj5LBKJjq/odl8oJHU1kpxC1GnqjZmKr7NDaSRd5qXzY
oi7CfRc12EPRBbdmOvCSFdlaoCQModRYocEjOqaZbNMxHz2dN7pDP9bMkMpitPnqoF2MXj8kqXUP
OWXwkuynqWcbERaPNGDuAzU49Bmy+SCfXhIj+AGC7Njlwb1U68XZQjrgdOoQOlMUAuuyL5Wm4XSt
v8VC/Jx4Lsz5j+0UNs4ydNuy5DnXE0eO0k4R92PHWHiZuqxQ3TThS6i7FnEoOS+m1RY+0M9N1wHF
FYCyVZbEoCxPOLYR7SstOky9OcroeBy6EochHlEiN+1KvqUTYyKgqgfr1GQ0wyzrYRn6L/mQPFlC
+7polvCipGG7Nj8OWrQNEWWQ+kqHYQhRJ8TTt6YRvlm0jRtrauuMSn8VlJ1bG4pL4ORJCftdWOuZ
I9Rwp+itjjp95aLlL1H1k27CRlNCWoCgSLAD9yQCwfnTAUIOnrKIAxbanagFcH3lSgrZnHZ5sUHY
4WrNm0ydWBWb/WQ/WtuqD44FxopC/LBz1gyDLanaL0+hnh9xQw1O2DXf67zw8zo2n5gkdl0DEh1t
4pUeauM6DYcbuNiWzy54ulosQWY998dtItXtlWSHLnmjCnEHFqRkfRsHl5+PyxrkSzF7E3qVOg83
+ZB75FyAGY++9m2DhtAEXzmpDno4MlFRnhOKgI5u1R6rpTtKxhX+wsdKmR6jsvkqgFmjFrYOmpUA
vF+MY0nndpcWxkM1S4eoSEm9Uk9anJ0ESe7EQj7Fo3Kj9NJXqUjAZ2lJ7cRDAEGlVzaGHRBdGbnq
Uu3KfN5NhexDUYGaYW0MJb0lzPokh2I7FuW9SOZrc1V5o7/Z5pq4rzVkfmpoTH7d9F4q13vYSKzQ
GsjHbNYrT02b89xGt2oyH6UmOEJf49wApnxKIHK3OToZnNzgUYakYMntjk3wRKzzFyVYNqUsHaU+
23QWsRxD+YjegS0l0NHTUNgChV1CYLlm7GebHRgmQX8mIgdsI4cRkqzN2B5cvW4f9VAxXV0fqFf1
MRPsohxl0C+OrdlAncptb4UcHIJtOGP3AnR+iYeM13P4VvGKbFodrhX3SEeAtUSzY9dFBNYknW/Z
L6LW0x+bKuLj0ZQvVSm+zUnwItnLXm7ZBVloRqt2eY6D+nFc5G1rLWjFpMyllhy5xJ2+wCpdvEQe
bU+ktt9q7QMQ+Rfg55skUSZWxxUhbi8noU2yiy7pXJbZPVRpr7AQlCcSj6KXxn2cNz/J9t6ms7wb
Ew0uZBlwB4LgypCUc7wifdDRClS3/QKPdSgMgpm0wRN2/txiD3ViWLxOqqg/6lwH/tIlndNETBi2
RTc6U4hwVW+kTJwgJ8qnQdbukkTGkZdD618aouq173WfsUueeKdSDa16od2ZI6i2rF3BctDpFRxL
kE0wtlUEfC9bKWemF9mNqYjXJLA37OYnN7AHVLjwqjZKjcK+KUyE3JzWZGuEfar1JCda2lWR1Z0D
8CFGqaTvzE71s6C5sZFaKnpWsUC1UGiZXaMm3UVwKvEIK64sEiwyJCLkuvQqG+FrIhW3mj0BQsp3
mTncRqWqXKWg+Ktk9OfE9PNK8qUJDS+bzhZfQ3+NlnH2eqW+iyz7WlfiZaNVI2YPMp5MznRehM8Q
mGfjxZF8rSUGgEip3cHPeI7smn2fPfLuj2wdZDnyJGnedhUR152oT6XWqicrUR702jCdZoDxZsg/
jQ6akTYVu1SEmwInXRZp0cNYpYvXExuul1b8UFamH6TSLmmDH5XWDmiXVSxQCwrJKeOGsRRkvgx/
2RXRsgNFQBTIoH8pQc4tjaYCEgKfDytpp/fYWeYB0marKm5f93A42xvYZgXfJtnz0+3Qyy96rL5o
Td64S66d0aQdojx60OTG9jS51/ehoYFtSjJ8gMwsHRj0uWGTm4Oq95W532P42ZnzvBvs6la16q0U
1adqLHedmYGpTnjmaIT9jmPFZtYSLArZbZHq/VbNU+2FuQZKkU5NYwj2M2HmzkAxwzUg6q2JFVu8
WT+sxODQke+nGPVRl2D8qnB2tHPkxwkzTVRb7pxVblwasTPl2lVUdvdq3H6B5HjXLuoTXQSs2QPE
cBEm67BHqrW+VcW3jSzPZ347PF49IlSIKYayRuaWBGQM5oTKK2nZkjSzp1YB4KI0fWymMUEzL7/M
ZWac8ojypBpkjQvx9mWulsrp4uRnnWacL9TtAFVQMUc/ljuPNIvD3LDrI0Kmn43dzFmHNVrcqI3s
CqJOAyvzUepuLLPciPm+rgv0zw86notBnv3C+rbM+E1apkIKNvgLu50oGleXoXeD32M/z3lTPcgV
VdK2nQin5Kdjz4mJB/Kq+SbUtess/y43wK5MYhNAG7fmjdkf9bbYFvxN5rIRfe5Os+nxyviaNHsS
0R1pdm9Wz335bGt7dZwOhd64CmJ3sVRurha+aiW5Z/QPXbs89vBjqTaUzWWqqaoH7eTO0c9BqdCS
mw9DmTvB1GGeW4koXj88WSUtUpP9U+3bwfiwzMleYr2pg3GTjcouDGzoqmyd55uYPVRePQu2uoX9
hKzJKdk8t9kth1QP62q6GF6Yfs8n3Vd65krdoDIG2LhU/cgKNg0LWAyeDhXtRbHGJ9WacCZw7Jgb
/aYREkgN+0Fd5ZUV/sPOmjeLAOesh4fKInnexBsTC044s2vNWN5gSCCzqLDwjrD0EWorJ61L2yur
CI5D/mIyvXF7kCTHbsy+dWh7V8z0ZofRjZtrYySo8lLy4JLpOSwBokb3FRTmuc73WUwKfQ5pmTe2
4sAMH9rgBbJa86Gpf5TQt5ZhI+NIfWw7sgtq2H1j52d0gmsQjNJZlZ7V8QR+Y2Ope6uuSU64Dq2v
hbQfcmaX4Dq2vnIojUNQTnN0mQRo0rqJKC/kjjz1401H5jwGoNZ6LDTDIm0na78YorxvYEv1jixF
14YNSHIIbxdVdG7SluEF3vR1MXPmTUbiT0I2Q3J9bQ1+UU2XqB/Rbmj6T5o0lwqfgY2PLRxrtyVA
LWrZCEGS7LWtKZZb7AzR/IINnI19ux0Aq2N9oLoykUEHVLb5ZuXf7IxPzLJ8FaGLlKnsRFWwHLLX
l8nFluRLP10BeD9zUv6SZsUGz6mbpDgW0Fe3FD5GizwVph19tSboTi3EYzzwHgjRPNhW9CU2iXWV
MXKaX2tzcWc1v1qC6Da0mlNipz6Ei8dEnm/GxXwd1OB6SCQ/XnSagWo0erWmXAm532Sa4sJmx+5e
R1+KdlacHvWMExAuBXPuStNPISmibcgSFI34iqCawbePqL7WY86kq7hNPm8JSvaWfpfY/bE1CH+a
s+9LwkxGqtn3iTpNt1Auqn+E8pNqqtvQHu4Nim1QZOvCII1v0R2Q2uQReBSAUxdj3dTVr53WeJhX
sUqIE1OuqylxfwLj69PaIcNBA+g6kryFuhliaTr2ZMnMksOZ0q+WlCkg3Ax19SMlN3Mqn4JEvwvE
eJXKVGjy/FWlqtSInFooP1OngIctRrkLFb6EsOFxSfFFxOn9rIx3aGYdYAprufmhsYu7Ruq+WBkC
zMnmywpwGebW/KWd4+s5xBVVczPTDPdn0n418Lw5php+l/ryZ8d02Lfj1ZRSUzSz5Jmn9mIMUEVZ
GRqtvWDoIUZ0GZ1hIhzGkiZHKGPKPj7cd7hIHbC2oSNZ39Xkp65Km2GWHtIir50yp0QTdSZnSzbk
Cn8Ny27zWIxPSv+q5cBlsym6aEbwZOMcp5L4wPHX0RLlUpjoy3HD9dKZMvIrpdTrQbkep58Adk5R
2j5o1BKE8rVUx8e6qM84Jn9Gzc95euynKXaaOb6ZGuUxTZkt1eg1Sqm+2oOKUUQlYzK7n+xbs5if
TU37v6Sdx5bbyNZmX6ixFryZEgDJJNP71ARLSknw3uPpe0PVt0Uh+Sf03xrVQCUdRiDMiWP252/i
VrtpJeNNSt+VsXjUO53uvYYgtzBI4D+KZCPnL2aFGszY6vewQW7QdflumbexKf/wPeSMBvAiG4kg
t5E8FxkaVRQmbTIY3xuzqR4ysbxWQhRC9XanIWsDrEf9HjXFLRvoSCeMrSY/pVkMFObjU9TyhG3z
5Drhb4x19DjV2YMl0O7ejvcGQSi0oTaqCTpWM4j9GZb/ILNQYjyjEXEwaKjCobcqiCb01nQhHSLF
oY6ioxx3P4B+O0No0qAx2hVBUwKnxnVBiC5sQT2AAVFHaxNO+euUQ/HHF+PBklK61Zo3ZVLRnTbY
1M5BiUy8O1EbvqEjQIhy8m4y4YZuV1vqph3wZXvUAVHWEw1Cwk04BY+AHX7QyApPVaYnpKkcQbce
KfG7L4LqPfESlniPz1p6bCImb3rOZHMPOqUkAtntSzW9i8yBv92EP4tWO+BQIDbDSWITNGSPqPL3
yNPuJzV+lLTbOv1J1hjdk71YcBQCW9+YRYDC10hXVk4sWTWfKf4xcFKyJy58COiUcY7ohjXzui77
Y2yCYZhTB/0GJ66zhyBO7coHMqFFzx66CQEPCVWq3sZwcIbR+mG21bZW5BtZS3dpK7o4JLuRo4z6
dqcIpC0Y3pdAlnY0aLLgcUx0QpFddpEQ4qmizAasvYsgQ8tx8CMXVBlEz0i0m7iutJ2kggClzFui
myV8gvrr1Hnf9Fr+QlRwR89vbCfpsKVw7NAkvc+LlfuxT+hAqqVtEoTj1tAqvNXgtonoq/GyUd6F
moXCb7czrGBbizIduwOOae5vTQjQIGcOdAvd5JO2aabyyoyibZXTdTWNDhy226HQ7srKcqc0ELcS
NGEPkoGsqk8ibz9u63ifVFZAj2932+rZhUKrWRlUj0ETvQn4dhvIAzQq+YEzJTMKUZeOSR4dJqW/
68bhUKTiHAwf3gQ14rHOZxEbHfTCdClpyhG71zkqlRyOwlNCS3Awjrit5PWG4dnP4/hBCmXkoxBF
kGqfW09odnIWbZXUvBai8sAFszcb85DUsUNa/C6f/27Z4PmVgfae5hJBj6q5izuaFyGsKJe6RutS
I2+LVgHsDW9LVMG2UIWtCHY4+Vu9jW6CPH7v0+Z1lMCPNj7h/mZUdkIZfBEM1dsZuDpeae21yb/w
0sLORBOJsPFRrzykkpFBoo7rsjFV1nnAo3/aQTHqN4ok7ceYvIJhsHIRZJ5r75Rm3mIM2nDFiiwh
cQZ9zAU704ttoYBrAXbxM1fGO7NIasg5pDMTM3AL0Shs4qJb8l4g/qs5YvSYF/n3LusOtM6UrmrQ
8RVlAyI9PueQpAtXdGJ9E3q/cWTNoEZB6b7oVUXxh/BcFNyIRdDfTGIIpcX/UZs14mrEO5B8Trc0
2GAJCBZ8QWDNKAlWG40wKLBXY3CLOPTdge7zIw+xW4/+RBy6aJMnysuUx8Kmz0luRVJ40ClUAO5y
IWXDQwmKfRO19V4NYdJPdPcgCACrRtPeYWf2DomNvahN7+gfZUQ/wmNKO3KKslLWFzdNjZ6bl9/3
9XgT1bXi5tZ8QTcF6iPc4QkZH8IDNe+abvqKPLppN0EAg0T2LGfIpgdYcC1B05Zmjch8bBSgDSUE
1k0UCNBdJJptJfqbC8+8i0Pc3aIobmWAYxdaY4oXSd7bBUEl0SwJ0GTjToBXt/Ml6aqJLNIYAXFR
S6G2ss23whyClkPYPJ5ZwpCqXcDEPck6JLxacSeZNRinvgUTkkp2UUjHCfEVLSlvg1yDMRKWUDLG
Br3fbPqZttGbMjN1zOR72li1o2seDFtCBMI47fLKo3wnrcgV6AQ0ZFUub7Kg5BHlXVHLJKFfoz7W
/FUfiT6q1OyGIE7fe+h2dGCyhqzaBlN5rI2xgi0m41yDDm5RX6BqGtePqPt2kjnjjC78Ae/STQwQ
xegJvA6tOWwavPTa43pqY7IiKqlNyDDMnWsqEKURtNtIKowKNGhvqMuHYWw869FwQMMx5KynTTVV
ELllqb+NIt3/PFhvFVNon/qIJEVsaBszxUtHEIs3cxYWN3rYBfdCg/DR4Ke8ChRwu5KvaBHJuCm7
NtGnOfaTtrP8cdhFYezgnyI8MCjQu6JjHfLUJB8QOdQIoHlGiAi1sMm6U7jNEwEqYEmUTKL/FskR
KBmyE9cW1wiSsJTQ3oVqbzw3NTtam6xsK0T5U+pV2a6QtGaToIG186LqquedVwWENPrCpZRhlzfm
j1HMSfEE3xpf+BETl0bM0dX6ksCN4Vj8OCkItrEevs8kFSmn81kNuCflFuxU42aKsqP4d1aU6dyG
tm+y0QE8ABA2NFs+0t93HGRKpiPemcoICEoLnaDLnDoREb3pLNmWqanpS7JBfqw+dWN2X0ZkrbS4
fzCkhNyLVMh2AYme0G83/Gi7YHxHIiq361kKp1OAOJN9cjyrVDe1Jdi6WD1mAjtRYTmJI7EAXXpI
U2NvqtWFVddk2ZAlM3iXBZ7xwte5FSLvuwYrBS3CKb4INCPCJ0cgyxCtbRJOV1k4FddjyEvG9KmT
tlIoMRHFFo46yq9wXyJnDFLvzRMUtI9hucUSvGRY9YTI5Xt96NGYBm4V4FVr1rXpCeZLHYp4fp5c
dJQMFrXyWIGS6FJKaSEuUqHSaddKOkn2FLfeVp+Cn+xhEQEgyMFGlOm7XqgjMrS+fDcBFDxUJAsy
KXckdM+dMokfFS8UULnKbVlE9TWgawTpJlQG+2PIA88mU/cW1CGdvQrgKF9RcT8KlqSnJ8QNR5LU
g1JcIR1tXcgZvZ9kDqawcOWi2CvgqdEqEwmrU3X1ksTlK3hmZU6Y4NlrdGib8fXgKd8CCqa2IX3s
KGG16K1XF5mhkErnOyrjcIV7TxygItWQ3Y9DfofYS+j0MkkikHjVlQ875mARCB5x3HZlz7O3z/qL
FEqIAx5+3+q8Q8PMuI88MD5ZAEh26AwUnMarqUXxIScyz5eYFPVIt4UMj8BDn6Oq7yt9amF4Fzdh
AXhFIBs4BzV/ej5eew+5kVOa7p8WXSixiQBqaNFFJYSc1GDSfEqH+TalhlCv4BGxoWU5HcSXvGFK
OFpEp5FYkkJGBE9FP9iNBh78HeB9nHw04HgFguTOm2+aQqjNpyrgWyC272JgAPwx+veu6vC1Yx3O
dfQ1patbrHyQWd5FGfqvhRBcRWl/mQctPIEU2R6EZuwEYrubaLCOTO0CQAHssTa4yFSdQsnIe/F6
A+CPSK6oly6Jz03XDXFAu2mS65Fqk2ODjAwKVqSpC9IULxMCVS6i3cehrw5tmb2GBkVGjiTrHom8
PDMPVt2+SGW5JeeZf48EnDWwcjdgQS2NK6Zit1qIeFZei8wnjjZ5UIICoUcLopBfiGJF4E2ZpNsu
DuBu11RnGPEw7CpPBoCkJU7bVLTEi7YCvY3sXN26FnQROx3jYgfzmFAfrejDq2EEYD6NKXS0wlJt
0QyuBrO5GQRA6Rs/pDWfcwhoSlXYAzlISg9gWWbl4MpN9VTM4tKSQL6+K3co3zmdUNHpq15IHLhu
N6ovVRdfKlGssnL7e8bh5iLrLy7Ea/j24hUtlneEho+5ynNCjDMqUnE8UPlNHhPJu9Mb7VJovIdo
6KEfEKCz+miPih4hPBKmcRAAwSdIGJXEiCFHDU4hk0fwA+spEeFeqT6BVfRuCugWI9gkKWtv28m/
DqYK8VO8On/kgd3yqoyInfCvHHJJfpEG6WA2MmnzGH+3i1LudqkmuiV6b6BIn6uyzm0f6j/0LYpN
Iv8YGgCATYKjYxju406Gxzy52awuGkH9IrorCYILO5HzM681RE98BFbMrnrpG+FgRom1MSXpsoNp
x/OzpCSn6i+klmhc2ogHChdu+pLqI1+hlMpUMR6VYosiuVGxXBnAaKpvjaAwi4DDdkYRDpeCFLyQ
hkK1RmU7WIAQ4sa7THW4UADzoGMMRIEy6rWQBkZ8JS7l5tqn4mSXanolbHwRpxJGTGkrRtM6QgHg
xZ+M1zIhYCqGenuIB7TPrYSHhxcRWorHr1I7XKZpd/BT/4tA8gTmgF1TvSNRStq3l10nXgX+vRLQ
pC09oju06c3iC9qxL1No8k5ptKcqn+4sq7tqyuZY8A5FYTAMRyovtFdDHN656feqlm3V4FUSTCAC
1RZWvXyAQuhklnjZ68a2wJPqtNEVJfZzfwlR264pYDHhBXuUhVCoJTy3crAjp+6gr32ZECnOLPNm
SuUbq+TdorTy6MAsuWrE90KNo00bPuSdmuFU4ijRLwx7CG5CgShv9NPiw5PTV13VjGwqMZygnXYt
IoOCLDp1Tiox8HZm8VxWvlMLBdJD3Y+Rl7ykwsOuzH04y1tSc2YSo4wI6u+Rl5A3vmnWrqhU5Pk7
68dgwp5MYwpHpehoVOhTyjDNJClxUyqNshKtTLPrtlMZ0V4ohtE11wRRy9dWqmTQPaQT0+RVCQIO
QcG3c4+yqvh7G70aJNCya3WibC4yR5ScLykh31g4QDymbXloqJIyaDbqhK00WBQTEQG1XkP1mTjd
9aSkqBxSRWAKtmd0z1kd9m4J02wjm8/cBjuEkmM3HYuLskY5sR5Tog8vY9d91z3pwlfAUpoxqJfM
FX3+JaMkblGLMJtJoVj6Ic+V6zzxbU2T7it0AUekLhF8+pFr7wIHEnQuTjccztqzM29H+agzGUOy
LYfxayIY96UHuWnon9rEI+9IxZvk35iI+SkJaeAsujcjfzq2SpVANiFaEZYC8oCFpV+NYrnT5PCd
YoEfgyZVKPWQoOiLVN3EmnBp9sZ3sAgoLjPr+4nSD8OnzaoS+/Lo+aK5Rb+y3XZov27qSvwiTfVN
HiIaqUsTpTHof1NyStki0UFbFKitmGLk2YRKYZ8Q/dfq8EsEEJViSrcGgUYkr3YDj3zz0A93ZTqS
O0wf9WbY6VZ9LwP2otqpvER2qbJ9SSE/XbznUUqBUNJf18ZwQ+AR9za2LrlNUTRQzRczS9zE7N6K
DNy2TAUReCdxkw9NeCvmif4oN37/lVrY7kEP+uc8IJyCSAj1hVTjAS9rWtJZuOFF2vCKKMaN0U7N
pjZTFnjGJq8a8gUdcnkz4GvqYUO0t2GDFzQHBCYteyDbS/Ra6qmbEXhSbjK/U7/X+V0LUbDW0LYd
gaGrWfOaqc1WQ2t8yNWdVqn9i6o3+XvqEwrJyuAuzmiDs6YGOROvH8xDpWXhVgy764DyXvIZ+kEZ
OOCBZ8sEnji9ZNYiq1+sCgLwlkb+nWOzy+OEyE5gRW/o3lT7wErrS0XOUQQTg0tQl89RMIbH0MLz
zmapEM/gMdbWGzFK0r2a6zLhZNnayRCVHQJLVG5plUDaTthOnkL9RL8zU8Q38sB4IMYHEj1GOCOM
tC86jOpZzD10DV+mniK3kCUDyEnEgdRBQLVGvBGNUQGimNUoS8pkkSG+kRtQdc4rYyAqapbUP2VC
vB3lTrsiusRbJdRxCCllJbs73rZi5uJEHlEsQV9Ovo4bnDGz7r6KXg0eFNbQ5FEMkoXGg4wE7A3M
JfFmQqnDCRWDWi0KRkkOt+4o+y+9brle2mw5Eb8T2ZrRk92zb5H286P3XEpgwiZ4az21pJtOH78A
izEhgmWWqwpBtqtC0v1pa95R82cRR8WzUIcBOqh6GaFAJoezQI5uUAgtRdWshUyloKC71Fo7lRV+
TxJ/cEQRTSUhJLxaqS0pvqLgRRe1dJOF1aMsJned1X311dAt6PI05FjhLeSJbo8ANq8BDlpTax+7
LmB4HdpP8HRAd6r0GEnehQbKZJunmr/12TiXZhB+DRE5ATXlG1sp1OantEcdad3qdjckT2I2fqt7
4zq1xm95YXXEdlR6c1v2dJfKaHfBydnQ+mZuUq0xdlWN+JucR/NrkIuCYq0XMeVizsXqSzAET22E
eYuEvZv1YMV0saMpp4/vWq3ghUQR84ai8Y4CPuWrmRHVIr4Abkm/NuvmTs6E8oomGAs9XyKQYql/
5X/+SjHwl6gVn+pBVfcRokVdUT0kBHPtXMZ71szxSFnwBUXzR6XPL9I2vVSy8FJN0GIiKFK6k5TH
7tSRh6lq7UqyvBg3IwT340f2GFOjLFYZAOaBaIikvQ1N8Tio4k+qdxvabOFjFM33oS/y4ph2dSZF
jkWfjnXHPzr1mk0OX4sHArLQSfPrBplcPANRILNEYAXvyhB/JIMn14H9fxJPSsQ2AtNrWEp2q6nj
PVn9L2JBVZCq6I+DYhQ3sVDe0TH7jMMmuqlMuXWKnAZZxcQkI06/APiv4DJPhaMC4GgjT8T9U8W6
GkYJ+fpiTsfQOmdalhMWzW0NFw0sV2hweLbfxARObujXnKBF9G2Aisj8UoMRSocgHxByEtvvdQAH
TKwbMNCkvWzfqPo3w0Mmimx54ec2K5bD7fN2lg9tiADRZ8AAgQU6bBVTW7SwRWixd7DlEVbbqrvu
UrXbXblLdxCoXbqE5C0FLY64ty6ctab7BdLeEH9ZprRCNHityPKy27k1y6kIkL78RVgo71WXF6pT
7SnU21Cp4LJp7egg3JL1WumSXfagLA0v2oZ4uAP7ng23Wusa1J6C4l6Z1WVn0j8mwHIoENBFbclK
qjtqEzqRWT3Ok6rb5c67cI2rwUVw1w5cANMr/TsfQCxLi4uOTq6YAT6bL9OXlN6XhxmZgLr0I36a
669yWM7OoAVOX6Z/Vf7QPko/cETxDOWM9M6RiqZn4WllAj827bAsTyws2sco3BbTiqqAX9gV9Wu7
M2/17+IDoWDtILmRK9CiHeyK10lZ2RBrhuc/P2lQkgr6IfIUw4WQ7AVFpniWCv0oDwLYaqQqoA5/
PtRlb+evD3cy0sUGzAotIfPKXFrJXeq/UVNqw/wGYElVw1tKpPRzc2ufbtFUWRpofLY54zOacktZ
rgPT9HML8soUmotOfqLSyjB1s4mbGcsQXBRATh1KMA5QIYZNcVR29WVq/9OVPh3kC+kAyHSLfDK9
N6stZysDNhe7ffTFltIQ5jfnLTKVt3PY8vMBn997vz+hKf+5ZoRYzohhYSJDkBM2mieJjpjqxE/e
oMHRYXStUpgmE8sfwp/Qh1f2/tnD5sT8oncv8RujbnrMtxEhs2aMd1PfoRqd5P/S0DzVJ3sjpj0k
n0o+bGjmwSY2x+vI0/d+Hjj/ckIXh5kUWH2gB/MmfEWjYt/uPKd/Mx/UbbOznHz/uTV5XgGnHc6L
HWguzppRy6GdF8xfdMEjwCGp6FL4RW3cnpuQJuvouTpSP946kqsQ9LyQj2udzrOF5S+Q4QTPKjWy
rKuLNVoPnqegWihTIjkdCn1XB8/zQ7yd5LWlem43nFpaLNVRrYU4jyLZ8QiabYqt73oO7cgOjG87
d7qrdZLSufPt1OJidfYIBqHfzth06TEYakeC6RTCGEl8WrWafZA2u8+/59nJ5ObF1QdvYPxSAjxZ
pbyz9Ski8eqo+jHy4HN1d50P/EK4/9zOWdeJpnwanXUTrttSWEaSTZJrbYGj4kxbmtM6eQOesroM
99k2cmhzc4Cv668G2P6NvAmdNfjGh2baeeGe/oDFWU7UxfKzJOcB6Wqv06XqlnZuW67+ALXV7Z6w
uLIxz500OIn0WuuyJSFX9+cBkCGeUAYW37IYgU2/KsXtoL58Pqtnvx5VPfiHlqnQOP6nCZoFE3My
MSEEXwlsXWv00iaW4dC6u4LC+UWU+bDrTkwtRkNPajtO82ikus8ISihd6QAU1qji9ZBsL1KZt2Nt
3fpqMrzPQk+7ZELVcgwihOlqzfwC6F/c6UQ6eI4DiqNoIObUUIISoGF6mLToIJEqT1b28C/H+MPv
BsRp6gpdwBwXf07RQL4p1gMF4FFct1uT9htOfVg/d4nf9U+DkkkF8ebJ2IkwoaEdi+W934vptu/U
5lBSGW83bakeCclQwG21pVtPPq1BDZFGPxXlJy2fPJoFKlpy9YwlZY2hI+S+5HQ5JRSDVEV7yaLP
TTaoHKrjRP2BiAiBWN0otZWxfoAn/lripi5ZKm8EU7EWvkRq5IMe+Op8NguvGfBEMj22YtMysV3j
n529xnFoNXFGFyiqtbh1aiOuDCtqJTgQ8bWxHfazC11f+vbfNKZ/QLD8GhlgNwVIAgSYJTE21Uoi
0cowj2yIL8GIh/tpD17vQvEeFPuvmHbz3vmwcE5MLq4ZsE9ebE6YnN69XXdDP/OGMwpcqv03EMFz
h4UicgTPixQNrsX2yruwVqZEkugAfhf0gxjeK8Pd//6wODWx2Aml71MUJJHp7gmzmWjyRLQhKhKx
4L5+/tyUdO5gOrW1WB1ijg4T5RHz6kguKHm+gDzr0Iv9Ztghz1XN1vfBIVg5o86uSZSaTAbBM1LT
F1aNkgK3ALo4XnRwO9MuqUm+kewZ4eZv1xzJ/2GMv63Nc3BydVLuWyFgizUZ1P2G7pSd3JMELv3w
rVWkb0XaH2hE3geB+kWyqlud5Cqp7AIks7hL6IGjep8uf28N13Vu3bKENIoWRBpb1cUkqFmVNGKG
3nrDK0LYoIfERmmAg5nb4ipYcR8+ENLmjXlqbTEJqjxRgfwfayoU1dg1o1vTwXv/qXEWJPk9Km8r
N+vZ4+DU6vyoOpn6cfqP1fYXzY4eIWeALqLtoj0KmKuEz7OrWUZtdkbciqq4GGQsceRPCJI6pGaJ
sGRV4ORoiEJ3JHGo+vXr57tniRf5Z04NVdYs/CRjCbsiLU25Iychh124BxkA84ZautW33v/w7f5j
B6zWn7PodyGaLgoPh5lBSFlyvG9IaQCbUjdzFzj1Cbb1/BfYyvMr9Lfdxckqj3kd01jMWbel8NJ/
zrbdHty+a+VItv4NJ3PN4PznJ8ulMcSoGyUMzuQpleKXLc2CtmQP192XdR/+7DWsQLz55/uRn/zT
nCFm0pTNQYroormwvs2cRW0nuRW2VhnG81wtb6lTW4tDvdVbMm5zBGaey149/DOXE70kh79YMWc3
giLOLoYsG9KSYGckUUENE3Gz9mByqJf3xeVE0ALo6a74OSKMsaO04qZe0cg8ezeeWF2METQLpXNB
wNPB92wvf0CheC9nKw/bhVrsPxHWX08gWo3nt+Xiq0VtD18OxRCetPLB35u70YXbsvNdyy2dxo3u
G7vhC669Ej7w137t9vnp9f/sLkbXlVRMkOuRYBdR/H5EYg8KqAwdee3dfPZYOTG0uBjqgGIbsWWA
Ccty5q/RBfM3x8r5RfJ7QIvTckg6D378PKDdaOsH88ATFo6WYJMfc7iNHfPlL6bx7B4/Gd3iSihH
LgWlZ3To8Lj0oQFw+fWqFLeTZf/FVjhrT5OI3hq6Rj/14hBL2CIavoHkSGEJ8US4FLLG9QTpIozC
r5kaITuAyJtZvaAGvuVNv9etfuWemIf0Ye+f/ITFsVYiZzhRJMi1pNfPUW0++pNyiNtop6T6tVqk
L//bawkyPD4FnR7iLA67WD+5NLVqjCqskwZ3QUub2Vg6lvRNym918z6kFY3lZX9u8kzaY7bJftRk
gtismj+PUk3u1VCr6HmeOad8W1uPnPRJonDJvLTuqk1jj8d6j/aN+agYl6uPnI8nD+YlUJoEmlSC
hgvzhtkFg1YLk9Nt/X13k1+NFD4lmxnnPO4hEv2MdtnVqtWPS+sPq9riXq5NQdIKypkYNEqLNhSQ
dAOrwFa3qKc2m1V787/35zqa7RH7USRQUeLy5JMaQ08r3jocDMNltjVByU42xYrbNVD3xxMIQ3xO
Nr+qq6q2WEGIzcLH0hiY0Rp7iaKMTRVTciMrjUa5vgQXyKJ1LCioJ6zzbCV1cMZp/NP64lwSyXnW
zeCLvA5oLN4m28ChJvLyn3k1boXt52t3bbCLA6mpVDGj6oUyhR3IF6C5dDrs0u1qXOvjKTAPi0OI
/aHi8C+GZXSlNEKYAAtw513RR6XazS1xiCtq8eTb5Dn56r3Sdn4074UVxfCzm+PE8GKA9EqUaiFi
eIB/rJvEGQai6lK35uyf3Q4nduaY6Yn3ZlCb2RCIgGbhdA5CxTQV2HO8sLzQj/QarOJX1+wtN302
RmoQq/TY/xxdA2xh+KN0tGoD/AH0Y/rt82Vyxlv84/stgZoNuJW0URgeDBV7cupN/qS54lbhhClX
HKkzT9Y/bS0urVinx0TMsaXuUCNGXwOW7W21r7f9lpqdQ7cLDslOWU35zK7ThwPm9xf89W4/+YID
vTseqgFgKi7SgeCkwParwSa2WyqU9hWeVfa05ledXZ0KCkMK0uoGkd8/V03U0FFZm9LkWEghK9Zj
ZxZQ1KLNytc7NzT8b9lSwb3iwS0WCw/9qCitZHY7pG1gp+SSAweOjvPrC35b8+HOHmIn9pbpQkML
Y8r3sjnEMeUbnp8z7HXWGoi07ejQGnOxNpFn7+BTk4tFM+SQPQw0u7iOlPfge3HJY9END8J1c/S2
/Wtwbx3MfXLnP5QrLvm5k+3U8LxRT5ZNJrbJ2Gep5GjaN7W7qbI3X963NC5Rk7bmaMxe9nKJntpa
LJc61+MoNBmktgGoPnwtD/7BcGGYTTYMHHpbEQ5Zu3jXbC48/7ErZCTusCnVRUEFWHeXCJCmPl+h
8+n4YWCkBvDZRB5t1uKU1rJGoN2HSazRewTMAR3V4JlIGXIH7GKTRyOtw4a/cjecCcVZRDN/m10c
2mUUKHI6YbbbUnV/nN/A8SX3H+DebLf6Cj632U+tLXahZbQy9dlYS17lu+JCcfASgYht6Nyducvz
WcrWH94+n9rzVlUJAj/JF6py/lyftCHRLO0T6qc0dUBQNkTHJ4yHm7qv1goRzsRqmE9AsEQVCOnR
bfynLUGknt9ssEXPhrfTbQtalZnR+cojJ/tp7DIXRpojBu0+3K7diGfHeWJ78S3Rc7FUJBAJnyjg
mCjHdErZa8ESrb3BlfOWcA9FiXYIcUlaDzO56kMplpDqbDKnR/d1Owa0WnD8Vm7bZNleUcJyD7cV
1d0qQOc7gXgmVFZxNapacZS8cG5kpv00i+twl/hFaTdC0IJwaGkiaxXkgwOE0qmvQ56XCkzK4kZ9
5xvzP1qYyKhodXdZVejKTmZTX4Zq3KPgBpVmirJm67UGNCdaysBqeCBSKXS5/XxJnfUGFE01ECaY
XfFff35y5qVS31tyFEqo5c6uvjXtaxJPVqdQnyzs8rlOPJ3i3k6axpmq8NKEZbZyFp49MU5+wmJZ
W1FFRWzN56byXd2CMmqOMsWCT2mnexcBCKeDQn3rvhGHYr8y+rO36Ynp5Snc09MSlf+s8lkWxVf0
5zlY175T8kuFv/78F5GDs0ZRNiNlQKqWyr4/t1ZZqFmgeYr46+jHAQM0DhWHIOi8q4qrtVvt7Klv
WeqstUaD8jIRbiSlyqsSiqMqBfchhM5UCtzP5/GXc7M89AlTI/NGWIn/LOaxo408HBOGND+bZ5fZ
/0Lz+4b2gB2EoDuF+oX5BQuE8Ep5ZEVt/Zu1y+3siUUyi7o0wiDz8fjntNIOhSDqNNKU4ZbP6Jr+
UO3Ajm4A48wyYEH+06faLluNcp1bvadmF0MHI18VpTFBiE+08rpB7pjqaHFAWN3TXIU+CShD9XRr
EgqzV2Z9HtGHWZ9vA14jhGXkxS3U5XXpVx41krOSgmpnTvlUm66pOkp9zKoHkwcZ1Vse5Q3ivv4m
hje5tqvVi2w8rPpss6lPfsqHctFKs3BX+SnRRXehtg58M+cfdrgl7eZfEG5RCr+rtuWxuForVj13
ihMygfsuK7qGV/Xnl0cxvPUFqeI2VnS6LEvbii9a4M6fT/dZKybAfItFhuO93LYi3dGe3xNmrA0g
TSkd1dAP/afPrZxdTidWFq/rGv5X4NEW4pRa9E3zEfAchoNVtPtUsJDwNN2yGL5/bvLcAaGemFxM
n9wA+JJNTIb6Y+19UYa1A/7s4iCxZBIyAM2/vGPKrBBRveaxrhV3VfqURI1rqKUdIrVLP9bGiI8A
LVeenvM8fViQJzYXpwGIItSa41FyIAWB+32V6aaXpDdVGTefz96aocX+h4sWdaGGoVp4MccUL+U2
KuldVpX/av39nsWF917rcSwkDYYqRQdUBfqq6zdx8F/4mHMS8D/farHK6demkwZZVUcisFKlpV2K
P+JG3/67SVus8gxhCGsqGIs2/VSgaqnSc9M8TfnofG7n/G76PZrF0qY9HcX6bP44AJbCJj9WE12i
9MCNSr2Z9G1KO/3nFs+fEr8tzr/oxJ+i5VygdJ61PiipoycGsHzaVpW1xbC26hZHf+ibKt1lDCzT
Ahuhbh5ab6ZYb4xwreR6xdJS+UvxLFTB52WnwJfrq68FYDO1udPUFU90zc7i1V/1bS0A2eQQp/tv
hBCh1d8qaS/SQ/P5F5q/+Scnw/IVJXmD7vc9hsr8aP4sAS5Bt84Snmvtv9tLS69IgpEGJoqpS+jq
BzZKQT6cICt0Px/Q+fP7/y+5pUAijaUWwFvM+Lw5Wt3aJKALPzexsqqXwiCC708Nfa+EZPT6IGjl
sUQpbSjEh8/NrH2axbFQRkpeqAkjGf3GhtsIj/1LHN+HyY3Y/vzc1NpyW5wMhU995mSyT0cTXA9l
/VCeNxACNlJ38e8sLU4ElZbwqNaxJFjvbWdu1PzL3Dgr0uD3uaGzsbqTs/uDPyjmIY9Upk8MRxiR
nv+mBel7O9JXbJpbY5hcFeDdrK8+Jd3XYEICxULFoEyklZqgleWy9AYzCGTUbPJDGrrYNE93JvHG
q4SVRXn2ExJiImGGN8Yr7s+jtik9Lxcb/JbeFG346lmCIrhxU3R3n8/r2dGc2Fl8QD1tBSPQsTPS
4lwiu9H6KcCE/2qPnZhZHOlWrZeekFDgKEzIzXn+pghVFBz6lStxZdaWyb7GT1Q9yxkNzCQkZVrO
WQgB5G+RmPx83s7u5t8DWmasY7GYjM6YLQlbUMS7FNJ/qruWEl4k8vZzWyvfSJP/XAv05GZdOmFr
Eg5qENLfCEM+SN3PrZw9aU9GpPxppe6TQu9lrKTsKW1K6P2MEN38d0bmH3HiQdDo3zcAXPBcaQpt
gHyoxVqMdm225j8/MUFjpRIrAU+ZRHnW4DI28Gyi98+Hcd4GNZHEORRK2RZzZfIizIX52OurHKbH
XaMXtoFU0+dWzlSzWNSi/zazmK3UysLYKDCjS/lRBSLoidXWiIWrqAhZ1t5b7NW7rDCeUAjxVoyv
DXExjVVhmjIC4MTORnpaYf4TF7S9onI/H+P5Hft7iPOfn3wtoDhKKMaYSWfccQ2OBy01DyToWm/G
2ngWB2rUaFasysyl138FuWgrbKImXgtbnD8Wfg9ncZyim9OpFYQFJwyvFLRCurZxm/Lb/yXtynbr
xpXtFwnQSFGvkvbkObbjtPMiJOlY1EDN89ffRfe5HZkWNs+xX9INGNglksXFIqtqrTH72ua1AuxU
I5Iw1WkL8BeBKzTk5YuGrnfLAOMFur3OL9A2LPw7IrkMHiX3kWdxwEJMeGD1f6fx43kDimHIsnYT
OFw7UDnBQAI5ZfLNKFAvMb2cN6JwM0+C0LkrYzbNMMKgCjTpe7277vhDXj58zoyEC1PV113SwMw8
mMEyPYH8KBzsyxTd1Z8zJCGD5hKjAukanpVN0O9BpKIHU1wErY0JFJnnTSlcWn4aghYSHS1xLjjI
/fYayi+XJ2bPYdJ9w/Vvf96YyhkkOGjRdFE24qhLyt+efeRg11Bl01QmJCDIdQTFyIXA3wYX4hN9
6M4VCOhqxQqppk1Cgjxl4BKK4QqJ9s0Bk1lratCuBq/JfWd/dtYkJOjTul1cEyBaT5ALBG/AYhR+
137/xNqgHl6qpCqi2eJaDSuglwY7HtgMYSVJbIW/nQUcUXb/9kRgNYEWgthDFsjA2kW7JlxX9Dac
RQOYkNAgg3Ci2YizoKtuBwfdwGBsj8htWSqqpFR2JDhARXjjxRpcrXOm0G6fhBLH7P7SndvPrYyE
BjSlC3gTYYeBPBsyWQe7otBiKBQufXbnYNrE31dnNW8WF5RXMMPBAAqGGx+KTNBJUTUkqGZNwoDF
oelYj2I0oDPvNTBdOD876LWB6ef8tKkMSUiA0sxpsF8j3r4J2uQXCED8qHvouCqQUxmSsEDTo3Ro
KdC6xhlqePxggE4U9JghzRTXOZUlCQkYKWOb1PBsDYSZ+VevMiB5eB1D8Ov81ClcQa6zWirLXKwI
WDBNbBeNAyi2rtE3rIAClRUJCsAiVFhUxB4dA6my4HGChphjDooQR2VGggMQUXl5k2LSDGB0Dw2d
tnHQUckUZhRr8/rCsdo+UMsZ+QLJmbBH9ZSR/ojB+z32NKAj+5xjv3bvri3VvO+z19UZ8WAGGk7e
BSYIcBLSKPxANSYxtStLUexaSySQB3I+Qd1coQgnQKaQYdeed7gtQw76mi2wfoD62ZIceyKLqXG9
Q8DDn63llzfjvQccrNocf2CVVobk5kgwEGbFTGFocO4nDbRulIGrDep0eq4o69no/vfQG/vvmN71
3kOmy+zmFvwQNLnVOx6MenWoO+QlCg+Ej0iv39tozVjS5T6r+5+ETnvQOP2owB+KWnFQgsVgyB7r
A1R5r8YWvQ5j9VDxAi+x9OtHZh/irib1CIpmpB1iW6nVtZU4+ltRTQzOrtkNrbqHtoOqCHB7of+Y
ks7MOSpbbEdgpQEC3NYFu53ZBaCFg1zs4+cGJZ2a8cQ12gv4j6ubybi38HZt17cW9I4+Z0faI1Zq
ZyiVEOgPhazIYeG83FQN9xlTva6IX5Jf/x3jz9yJuV3txqrOXQeM/Ig5bYh2Ai8XKP3S4eX8eLYi
27UV6diEmgCIyVqMZyK/7Om6T/pgKp8MCy/aVPX8r/IG6eQc9bizKgsjqiCYoYNsMYegKSqHmavA
F9XUSfhilQ34ukSoVkQ/ioHudIgPGhAL/9TUyccmrfv/vBrOGUSlPOS9XxbnryS+Gz+SIl4tkpyW
1lEGTcmMRXIrMJ2TG6K/UPvKbB7OD0ixPnIx8tCbdlpOMJPzwvfYszndMOdxLA0FKiuWRz47O+TP
jEKgMjRn/XLGS1TKgwhqJ+eHozIjQULdzpANdYQZsOTPxc/Ry/d6RRSDUU2a+Ir1Nq00s7VcsTaQ
zUWc7WtNDALkg9l8JORYe4H4kpUlPlM99sSpmYOz2CwgsdDgzssfIRWpmDkFKLw2BK4sZa2V95G4
GyQ6ZOMB15n1qyZg+tcfsvnX+VVSzZ8ECkY5l24vAMhz7uf8pjbTMKb3aEdR7FbxO2fg9JWFZTWm
sgUPRxOJ2bOJn4MCccq/uNYhbtGd4R0rEPOcH5fC++RstFlBMhvc/AjeM4jNY4mK4iErP1Lqs/KJ
16hkNSpj9HTwvcIKL/+ewEjVm+ZudKvT+bEo5k5ORGdZPjDXwRqlXoRMzBfH+R2ZDykEv6yu8/X2
23lzCpeQs9FN3TLK0PWEN7BrlAqAOeRlgraGjXbF84bEOXDGJ+R89FTzrMkLGLJIt2tTaFBBrDPB
vwfoNSGOg9KjquND5RYSXOhjkvQgPEGcgurUGZIOCQXzPzQPzo9MZUbCCj13vakWEOvYUMDTRSui
DhWw80ZU6yTFDnHcWDwqMBZe2YE7QdQLPNfleMeSp/OGVKORMMIi1WQWFgxluJgsThM2UAipUoUV
1XCkqCEbY0ZyccpWEIedvauOGIe0/FY3dHd+OOLgOeN2ctI5boaEDlAHRhlEEhiCtHj53FAs6a7t
TCDnGjVY0CEEl/EnKHFDKOEySZ7Pj0QxZZb59kii6D/nbQU7U/uX5pyGpTmM2Q8d97nzdhQOIBNG
QYXZcgg6a5E7Q2QiKFDTe6G/ed6K4tiTGb8S00N+XswatOAWVoLUCCTC4JVl9Y+ZfOBtZwXcr/X+
K+AmKatSW5QyRtFd1NwNeoc3kd+J6nRVDUks4MpMnEGLFcwcOMljvE/wYw1VDKjF+T376bSqnuTN
VQKJO9Up+spQ3/zWWDp7buMIapvCutOy39w9lNDyOL9Gm3vnjw35WJ2ysclAJQxgS5xHbYyO9Tw+
njehGIZ8poIKyKnzBSVEfX030CaYoTUGvS4FQm9undVApK0DSvLW7CdYAd9/U14XBlTjyy8T/QgS
rMxYb9cErF0VXTyYidw5tLOn2njRR8NPlalF1ayJhVt5Wr8sWUY0VNLU0UPvQBw8t3GHUKXKVFbE
31dW0pqget+FFWP+NlXoiKYg14Jo1ec8QNo1PZRJEiuDk+XQLjKHZ5rpIIP3PmlFOj7RyO7y1MJY
7NT0y/67ObEwjx8+NxTp6IRwdet2KYYygS8xTiH2gpKgzFOlylXrIm190A5oUcFhhpQ/l5b5Y3uA
Qurntsy7c9Mqs9mdYaSlNzE/LqAO5wbke1WF0orByKenzbvK0FrY4eXv1ILqACJB2/0cyshHZwWi
s5lDizsk1d+T/rOqn7T49/m13wT/P3tfPjU74ngoxwAecwOtb44FtvXaLxBQeyWBxN0nByQBADHr
stYEh7nH7u3sjoHSuUEp+/khiR95FzqthiTt/0mDunMjmNqM+SlC53ntReF5CwpctqS9z/LIFDQf
qM9a7qoMAn/FrxEKpXo7ftKbpe1fjrXdpCMMDctd3fxYoMjSu+gDgnjg+RFtdpw6q0mTMAB3xLTK
hSXL6l4MkJ9BVMTl/G5a+AWj8dPY6xeZOYSz3d1B7/0HFM0+OakSPPAUiu4uhydW5KkbX4hWQvPn
yCJ6Oj9Uxc6V3/szjaOuIcemynM90JphV9YgiE5UXqgyI4XXxmhRElWY0AiCqy55itJyX2fP58ei
cERbChA6rUzzOoYR0kNlbEBBVXUd8e9Fr8ifK1BCZq4aihHC5QPmzHD+thv7YoJwnDfdty2Ix7L+
kwskgUQVLyCY0mAMmu8+Q7Zexwk7jqoEk2qBJJhwovk/Uc8CffOUofsVxFyFqvVYZUWCClCum3Mn
3KCtIQVbQscK0tetp1IBUJmRgIKju7cxXkNe+nVkDwR1nH1ZK0BCZUTCCE+DurgpFibt0tBhkL3E
FduuP1IJvYIimTYIBA3DOOgw00/gae8e477a2foDp4+f2jxy7TD00h1w+sCOs9y1yxcz+VmzSzr8
Pm9FMWly3bBZOXbSdXAAjTg3nd6Fc1V8cWZVSluBBHLJcNpoXa+Lq0LT1ujWgdwOj/d2ftVbitIT
BRQ41tvo2jH7LnE5aLPyxLpIPAvSxPfMvTCz7JFDFk1xlqtmT8KCHhKFpSbO8iL6WaMJDU4OjcaP
tOivPE5mVlqg5NRqJsKSLL+IkjzIqgGc4QpHUK2QhAT9zKfOyzGUwfvqkB+0hb5EAXJV5c1EZUjC
gs6pmsKt4Apm+ytZoE2ZHEiZQgtR+8jiWILTDJwDIImWjrjZTfTR7kTsON7HGSje3QfXffrA9lnZ
kE64BHpJFYQFMWsQrkt1L4C8jm+pHg83nXplRXbqwsuGPIEVEzqwhWME9XiKdOKPeMs244/U8Tor
a5JTp3FSmzGBJ3AhlA5tvGn8UXoqWo/NrWMJDh+wWxHdlvxtsXMWd6Jb0K4YRJ6gJkBeQK77keX5
Y0TytXnR2yiKYSQvn6fl7zmaoRGn6L/ZXpw/NqRjpysyZ4JCuyh2/E60yo97ij7ib5zeW4Pq6Ug1
ad5bdOurPGujEpVBCUWT25IfOhRYmgP7SIjzZ23eHT1l6zKWYIuOiAYckgQi+xyhdutTqyOfPTbe
3dO6hKNRtlyaHhTaveGImqT782YUCySfPZk1u6Yt+l/L/GWobmkPwcPpe9SemJLuS2zEd3e71cRJ
G5VY0LI0hL8JLtrmNN4kYMasQ2762kHoHnBVGL8JpiuD0l5tp9gYoQ+H1K1h7/j0qJOfxOMgAZ8V
ayV+6NzIhGeuXq2mlBlpLg5wgwz37pJe0s7663PrJCHCkPdmZM4w0dt/JU3qoyAmmKMstIvvBlN1
2ip2kiMhQ2dY1bxQTJyjlxc8welArKslUrm4an0kcKBs6uK5xJhKp/R1+6Ed9ONQXw1EU2xZlSEJ
GWqWaiZvMJ4xi0ChczSXdGdpoMBJFXCnmDgiVV0b/QCZaxGWaun8AF6qG33uXzSbqx4wFQMi0umt
2cZsmDbsDIkeGHEJ6devHg4kkBMp4gQFPshcJsnIs8QaMXUVyh9ifhPFvxev9McZwtPKB0DV9EkI
4ToVGWyBeQmkoEojDlII7Lboyj+/l1RmJFxA20KWTOKRuWjTQPeYj/pYH8WQCjMKVJA5+ZnDiGZ5
Yhdx6Eqby0VjZ8fzI1H5gfj7CnjyyNNaTXTKcOtxQd/CQm8g+YEUfqMYi8qQhAizq5cmxCoRZHmV
b47XVpej+vrUfqQIH016/x/4EAkS6nnQ8F4Bx06d34S1FwAhf0n+No1GAdkqH5AgoelqI18EJER4
nJ+WBPd6qH6aX8+vj/jcMweDK+FBlZHEgy4Djrz42pqZP023E7X8qn5IRhpA9PNz/uBKuDCNqCR2
xG6Na7QzXbjtS2p/MRdVf7fCG1zzrdstc5eOQymGlT7Q+jdkZnaaWfiOo3raVBmSAGGwrSGrRfio
cbCeQpMYD9xL7wYscxX+oMA5V8IEErupZwoaC5fdQ9G4gVjPSO/ZJFTb7887hcL1ZKo3Shp3SQQh
TJJOftx9Rx+030yP542oZk78fYUMSWM63BbpuhIlXqBHqLs5hEJtkNM0PG9JAXOuBA3ciEEBwmGJ
e9UPpAlDmzUKCh3VjEmoALl1PnoiSNWc1ncq8BfT2k+13+cHorIiQUKNqji+CN6PuEGNUKf73LjJ
ocv6KSsyjWk5oNaBCEfDyRAw8gO1UH7SPp83olh9+XbfkmWqkhpGIlSgDKQJbPrDsh+d9EN5wT94
LUsauqC8dtoIc1bPeNxxk8AhA9RqVXXmit0pt3AnLYNWgIgUK9SXTx6ID7zcT5sZOu93s/H1/OSJ
dX4P2oSCe8gCue0rK+xq6/Rk5IntIApxR3OHDoeLXGe7obQODSWQCumQKB69YQdpZsVO2nbAP4Yl
B9SLKosH8dzYN8neNlNoJ2bt7TzrHwKgf+3INRY2KblJC9ipUA/XkpsE9VB1qnDBTT5HuPL/T6Nc
ZoHm04EXIitVFi8T6jHBxeo37LuVvZiQXJ+fUxMEpctlAxqL8+u3OY3QACIUNJLEkAFpqguUF4rq
cMtJ/Rb1ft5gh6znihNDZUYCpVlPI+aIanfW6895G5241l0zW/U4vAmvq9FITrFUemtZBbo5igal
n4lx3/eN4ll4Ey3+mJAhabFbY3I9jKQ2Lmb2lzvNANnEz9Hy9KmVkWFpGSAN+sqNMdrPi2n5TvPj
Y3n31WDMtwdfStoERWSi2Q1FHRquRuKaVDmq4H4TkVZmpMhEMGu5fMaceYntM6Se7AxHU/c7BQNM
2kyf8zUqnGQFSaynTTr0sGYWWcidb4U5BVRJ6a3yA+HxKytx7jFtsmElMb4k/JtVlCHDm30RqSpj
NhkyhUzXf7aoLKUKQUxe2x0WKT+1CwiIfrDiexGWBxcEmfgIFM7uQBXpx6EqW/CKbe/AfWVZilYs
VmDXiro8/aIbfM16slD3XjgE9T+gigTj6qHbTfhf9OYuuOqw/ifYaP6R9lN9iwJAZDpUu47sOm/x
KWSGFnCc+gnIvZdYlYbZBGLi2TjKUEUJOngJQaYq9QbitYKcUw9AP+8n0FLmJ2unX6oYXjdLEQgo
VkCDBM0S4O9bF5onx1t4Xuogv1725i7Z4bZjnrqdvQfx5zeVLssWNkKgBAqjNnrzUJX41tpAZ1Rz
Rp0eZjzzbednE32ksGFtQUKTkpCud8Xc4RUiSPVlRyoHJd2W32nF7jw4qgYjIUqUT63dGxjMFH/N
Hep3ngp+t/b3ejASikAsgA0ExZUg4XKeo/qvbJ4OTQ/uCyVD5PZYIBoHjzOhZyYtDLwxKWeEGKEJ
ii83N3Z2pLgSvPYkyBsZhago1SGuCf0ByUSaDcNiehAZ0S6LK36DcrHlKpl21UP8pTqyG+2CXDKw
bVyyy/oxvYRMYXtrdr5KeHFrStdfIfuHZaPnA9rh4ZJh49Z9sc8XdqBmiQeF5nDeQd4zDAEwXVto
nQgGW5h96+7uYjUaH+oJCgjRobwoAx70++qmUzIJKy1JkEG7AkLhGiwZpUefmx6kbQZEpvzWcAvu
G5BhOGaZV53QTpzupllbbsxyql/Oj/edE4nhulBNdgyDgtBZWuFYHycamQY+Yir/4s54iVSm4lzd
NoE439VRLEfl100DnAiuqy0TSoHTZ64vtxXE38+P4j38vg7jjw1pX7uaOSLNhmFkpBmOdtrlxzZp
JzDwLcMV3leN55Gw7EIrSlBU9yZ6JhOtRAV876XfPvkpEgB0rT5xMGlMEHobQsjX+TFOAsH1XRyc
03lb7zaGNGopliB2o03touNNrbYfqroLoFx+WHQz0Lr/NXqVLIkvWUcty4hH0BJrODoVC7Kl/mto
tdPs1tglpopCUeUwUvhgDpnR2Ij9QNlJvnux96VN/+eedmk80i5f6oi1loaZyz3waiVt+cMprGca
Z4jEeKnAFPG9b1BUMiZtdD5r8L0GHmHOaCQpwBIyXbXmr9Q0dnrmKoy9D/uENfD7C0kOj5qmNLTU
nhKNebA2BtTxkfRho+/Nns8hWOsGwy4xnFCIDCdKwZH3gYlkWhqo15tEmzhMg5P9h72bjr9sP/r1
36mbvBdcf2tMLmSucJb3S2VOYfSdHrq79kbw6icB2IsQWUJQpQhUnPPi89+t45+ZlUuavXq0HY6+
JuRWm5MQTrX+O+FUcZ6dsyOddzNzeYIUu1hBPegeC8TLPQSU5lD3q8BREPG+F6aU5lGCTjumcwV+
tgnRZHfFhqC/L90gD7VdB2mT6UkPq4u2DaNLtWLku9hcWPZMGxr2xLAsuSMSlbLp5FbWFKaTeTDz
dhdlejBPT+dBcvNsECYQKFuIYB3JK7GpjaGjyYxSuRoUd1pn54/FCBl7GwnE0GhibddoVRHwRKt2
WsLzrzNwFG82s6Z6YtvcnNTwPEJdB6QRck6R82nmUKefsUNw5OIOeOS76DRgW1rmAfej0AnwKnWv
mAGxhLJDURG/24jicABLkJDUUwaqIo7elYOz/0ctpw3nEHKZOx01AaYiQbuFd5hqlNUQKFdaRDos
Us3oe8/QppCWmftUk3gInHb54daGdrJrK76oNVs/nR/j1plBbRtqjpDFpO8U3FEANXuFh0XOInLM
3HxfdgoL2360MiGFSiWHd7VRhm14kRz5dwbV6wUqv8t1dVDqXquGI0GA1Q0p58JW1vj9Dvw7kKDm
ZQCRGRCM4KpsHtXwtomo1NGpBzFMSEzIYmOuiZaWomAzlPD0wN3jupcTiH91vu1BnY7vozTQyr1K
c0w43zvn/GNVfhgjEJ7RswErl5i3hvec4FGp+WZ4uwxvBl7Z7c/7yWs78jlz0iqyPqELqTFIO/ON
W7f3R3sfXSc3dAyjL9S5zE/NyX7VPUqueF/7WeJXqE9Pj0JWPtur2li3MHA15/Lb/pCZNdeF3zrj
Xy2KQMr4smaqC/amN6FW16Q2ZJ48R/x9Fb21i1NmBUNApc29exXVWbHTylGVQHqlnHg/tX/MSOHo
aPEl1+mMuG237IW8cQJBGC9o9yL6ba5V18LNcAOayf8OS8IZozbH2aomhL8X9osdZDv0tUbPJCyb
MHmu4iBWKVtsu+ofgwL41vNo5MkAJWDcZJwq9YeCXlR0CCJHP4JNE9nZ4aA5haKzQGVTwm43xgO8
UWCQyJ5CaoeOwwVBLTPb2dZIfENvTAu1v5q2BwNup7j/v9fmwwm9nmHp6AQn4IwuaAy43TUndpj2
/B5tj6EWjHf6Q7fTQ3IJ0fHgv5BcE798xpfkIp+pKoZismFZP0BP+qq+GQ9IZdi7Fki4j0LrEP1C
bX3qBeNtc51fG6qoSPjOO/sEeqe6bVGdeNLI7YHasVcOiE2gZi34T3pzDI2jt5sA+azBc47fOnaA
toKgCdIpUKHiey1NMfX/foArc0smlqvNXMcH2IfulOwW3c+aK2d+qSFsOe+hMjufqJ74bJf2oQqU
tk+ClXEJJIlFUsepxylswnFHX/pDH19kwRSY++7Qt0ECibODSlTo/Iy7MqPW0lhDEwubi1kH1vi7
ym841C66QbGhVHakeLfNFyefOex0jAdZdqh1FAhklwlRXJm34Wk1iTLqprObatbrCo5P1b48gFbT
N15MBPFxqCri2AbflTUJfPVMnyvPhTUItzn37Bmv3H52aEP0RC47Hmpqi1vXlLWHSvA7Wl5sGTYs
NiFpfHe/HEmofccx6vNwPqrcQzlACXz7oqxNJ8e6ketl3zyiJSkEYbpvNT66HqCcq8ocbMfqqxmV
kFf3aKqnDMgrrmFD9NXFEhLoZJP2WHEozTsBg2ig/+mVlKDHa7nTgLJfgK61nx6zXQm5d2037k3E
YO4UBdDQfTwfFW0GCITqrmlBqc5+DX1XB9u4ZDr47XETa42FCyb62A2avIq78LydzWjHRZYEcraW
bcidSyAFAOCiWAbsws2Dmd41RX5v0y/njWxu8D9G5NpxF8UDlNgwYnjlfM0KzzeWL+jNK47DUikm
TjEguYA81hqzW2LYomkW1poJdatvSa84jDZXZzUg6TIwpF0z6TmMuOUzdTufK6mZt+821KCgyqPI
8XgSKII9ajQG0k8hzrvo4Byj0zfbL/DqrdQT30SNlSUx2JWrRU3fa2YKS/pF/nd5waCkKvTgk+fi
4oMvUnRlTUJFp2xMrlewJsrhNeqnr8qL1GeXZQ+ROiVmiIPxXdhAHdMBJaeNe5QEUile2HXzH8zP
7/huOP7KTubePsZ71WPUpuetLEnoFBkkhnQsUCLqfzSoowKNh9+BqOb8XtpG3ZUZCYwmL3GLToD8
GBj7JPZZMB0h/Y6Cp537It60Z9XAVCbl0I/qRbrUKYBevJHYeIoqgxQS1JovQi9hkqvyXJvBJqV4
OMBzqUvkKpqOFZpjxO0/sVZ76I7jnh31oyqmU5mR9rHFesvN8v+YKfbdsUHKFpLTx4+smYeMreAl
RcZFco3OTI2qEaHjPxOY7NiDd58gfBOXeJIq30Ut8YPvvB6aPLiJuMS25FcttKHWfWTgpCwcJznq
EHY9jaTXbwy3Jaehono4d8aj3pM+0EaSXIwDSgyTucyOHZr2tWjsbsba/Jot8T2W3vOtuSQ3RQPe
4bFq8YTMqyx0tFRH7o/YgVO4xgHCtE8I2zM/W1ISlNTRAtJpte8Zya9k1tjJziwjSMv6d5fafMeg
wB3Ok6lfsMow/TTrjaPjoGX//NRvbsrVREgrPJKiy9oatxaqm/NuXCpjZ0b2oY4HrjhJN8+ElSUJ
sOnMIrSB40rvGfyLYZd3Xabq7Nl8GaYeEszEcPCaJ1PIFWMJhcMeNli+F6msNrCO7AFcAP7wMoZk
X1+JyJLtVBHQljt5uol7NlzY0GV9hbzl3O0z+K/tus/ZuM/r9PtMce2wIaqmx6iBzlQX3a2FW5uU
YtnKo3nLxDnBZ1+87hd7fuDp7teMoKs7eKF2VSkvPFtLuLYpnRVem/MKyg5TiKxToOW/szjdn3fH
zSsIeI+Rz9ZthyC2envYZjo4u8nsYgWbE+L0x2of75KAZntn9nFcHFTQs7lyK3vSvXF0h2wZOzqh
G2PIgohq7ErTtfIpz+tm8WcznhJ/nIxoh4rzQbWGW6/c68FKm2+arMWgAwabXxl7RnbZju1Fwqtm
h9TPwtFXnlTiF2Xc8wxsD7zoW6Ync8OwoYisxHVE6sTaF6FxGYVeQG/rk330wkkRBW6FtWtjUuBU
zK7WV0I2QUvdy3EiAXRnmqYJOG8VbiMc792wEKCjlQCH4rvbwDz0zKpMvN9z1M5rrNxnmR1DHih9
NrkRgHwgOO+mKnvSwuGVZ0ThgDeFlTE+Ngv6fVnLKVo+LbwDVPHezVXp7M14F+v17xAl+Gyz2tRs
W6QoLHYEK+sFP1hFvs/7n2XEgii2fGPcjcy8S7rxeH60m+u4Mi2tI1tSo8zBXA7i3u9xe5dEzJ/r
5yhXPHNs731LdJ4j4wOklEJfr4uMGP3zU2jderfJEZkmBNo1egBDHhaB6nq+CaAra2LUq7B+hGZk
RRiyiLrX0RsboONzCNccvb6yDucncNMUMj2oeYL4uCHz0zR2X2RphMuqzb8lw6OHf1XdI+8rGPH6
hlo+QlDzpBtIGr4dDiezWYO8TLymQGvbuoiu8Z+dqOTQvoKXABRDVkD3/FGk68rOh3yfakI3w+D1
J0gzqlljr9UMn8BOxYlcWPtqb1yKDPewg+6wGrs3/XI1ZOk4og74UEwKe433tWL1XoMUa6o7Qcys
8CML6OoeJOpRokClyW0pumybHr7iDchptalxm5ZlwGZoTZw3tBnBePYfS9IcRkOaD7ko8+hCelhC
nAghi9BD4/P4iBY+73t9wmY4sOmiiI6WiqZ28/l8bV6a0tqphiwV9TntjhyKxwzCLbv6kB3G518u
mKL2EcoU2JfROn5RJRA3Y4vVwMVBvd6OXdy4nIniiCo9GLVzO3vwUcXsbh5/KyPy3dDGe06JsvZw
QrbHuVqOjh7EV/Pe2s0IrgPnUWFv20P/XU1ZeC2y0FGhiSIvVAoc6PUQxsd8Dw/qU78rkaZE/vyq
OTjdrfKg35xOx/JcVNUYBIHU2+ns3CoqmgyYPQYjUme+ieAiiQMGo+7B2PVa+F+8JWwOd2VUCqYY
WYohN3Essui6OlX7Uxl4gd77fnYq8EiHLHC6U2eBNw/jlVXpMK6X2HLziOAwrtG0G1c1KBgqJJ+q
K21p9kNPvipWVczdu2hjZVA6ioc6GfEohLl1vaU7RC7Nj7inO1+mBmR7uPXxK29KXObzYVpCE/W7
fsebSHFx2whc0YdkuS4A30Q9pARJHica7pvdGDYQkwwXcN0n/Ghp0S8owTKf9uOvph4U6mEbM+0S
BI+4pVMdFafS9qGJVXruXIxhkmUTsJZO3c4a7N6nEPv6Zg9VdFlbaXL43+fbxV2OmB51DQPprbe+
3CyZ3bp2MgqC3t5exmvPuZxKU4em+Nj7Jj0OzcnM0n1kq4QTt0ISF2VpaOvCk5zrUgkPzXoZp6iF
afvA7kDkcKy+taGOtxZ2MaoTBhvw9MaahIEQE7Kj6h9r/KbYT8fhYgkE5FbIFqggQjiI5MVvjEmL
iYcGq/B6DI3rfZjPV4sTRu2wU6ydWJszVmQEzB1dc6zudQLHJzEkO2xRxoMScCSVvJPqIr4Be+tB
yUKUSIJ6CzYfdoV5N+VQNdEy93/mp7B1VFkTHRco0QYoN5J1CSFZmcQjirvNL01a+zR/1Dg5loOt
iAa2RrO2JPkD98xqYcJSOoPEYforjnPF+mw5ATVMD8XUnuiKkxDbo3XkJZ02gI+aBu3cfs167wKi
1Qqw2krPYvPYMOXi5olqnbdbeMzShIH5eASfjI9kX95fgJlrh7hiX6CdJgOjFWL8JFSGpBsn0hu7
0tkQsXzMoB044gA29uP38l4DVOxE3m9pfL0/5MuuROqv+KV6OVWOWAKthVk8h+TZ+JqLc60rzRAZ
xxr5OLzQNGn4TwpQtak3AWs90cKlVmGUV6AyPoNGYQg1Yx33wkO1FxH42KAaqPxvzvytc2htUHjY
2iCQH3pTmGHb8SGbIMouygtzZ/jDseOgnfX7PcXLzfI7e86UlVgb79NvlleKltN07MHnBeOiwG05
Nsd5T/bq4rbNfbjyXukU0LuWD0KcM8zG7E5HOVvBKtUO2R4KRW0pwan+bieWOovpEunCU5vlJmEs
6KOHwcWxjpBRpMWTug2H8tIjUJG+nar5ny2jzNJs3UAwp38+RNoyYxUR7rjzGFod8hZ3FHVkJvqb
HUTMJFiA30l9bdv3sQMdzL0ZqhfV3ASl1RdIW2dqwD7FmmUEv+LRslu/3lWvYWx9X/7Q/Bb5nPjK
fB4CfT8/pvfuDKWQ2za9MgLh4KoTZetW+2Y+pB21lHoVc4qFwXhnP0UG/9QetCAJcqSSBGopl2Dr
Lv/GpLSncqtkhVXAJN6TNNyb4Qx8pCFe7PDIW4dN7lN2z93Ut1FxOIJ2p90xGqAKEvl9FYRuIiiy
rNRGbazjyY8yNO5QapwaIxRj2+xSS6f5C7RX3YsCW+8w6MxQPIpuxZi4YKOOCe94tmVLew2lBKSv
DeDmUpfL30lCvJt20u1d1nn2QecR/7FU5aI4aF/rieUwZW1VOmmLJm6IBal0xHnzjj4Z3RHV8qhj
LW9IMO3BA8PRG5AE/JTdOUG3cy+6IENJV3anLUHXBB+qNHfXHyRFZ4OL9WcZpsGJstLvq+wGPXMn
uy9V/erb/v1nwuXiA2p37jB6jgAe3FGJH5u3A7sRmCOSfWNVoXRXeTpunhoro1I8UHAb1KYz5rtk
0JBxlmN1hXK9QJSKuRXK+JHxQlaN8d+U35Lbadcd1PfGTVTH+zTCEeoZYKR4e3KhZUGz4h5THDXl
15a2t9BuUgk1bY4T5asmRTJDFJG8tZEbSRU5OWz0/XBgZX/0Zv1X1c/7NKluqqkIp8j6fT7k3hoW
kjQgo0TvKzHkt6q8nwY0dGV4c5jzy6hxLurK+Z9VhBECr21I524yN8U8CRssN66TBmU/lncsUmt3
fihb2OPpICI1bYeannzHbefIWNIoRnmuReeT6RZmyNo5+9sqB+Nu6Uv2oeuKZ4BaE1XzyEPLcSq3
BvQdZiUanw7JjSgQyw5DsATTLg7+mzfoV0okGXfggmgoQW80UqwS7tChz3Ur/z/SrmtJblzJfhEj
aEHylaZYrr2VXhiSWqL3nl+/Bz131WwItzCrfVDETFREJwEkMhNpzsFGguwoc/pZta/SKFeDmvTW
azaPi0PMWbqehiY6ZFI+HiRlVk9mF7+16Rr5UQ7wwsaalaNlR8TvjaLfV6X1oCC1vUsLWwnqJI6c
cbDim1qd9MCexjfkvLVbu9a+4hiRXJ/ixtEx57VT13lx605K0MI/FKCQAtFCXPemsqtrYO7r9kKC
ocTPVqwjIAgbJFps/G9b2uCYGEbiklWTg2nROzdvNYBWD08NwZSvWpgPcVrOu2nKikPfhl/zPEW1
pCkbd4rRH9sbqIEtUgtM8H790hWT6obhODhZ3QGJHwTcABdb+/hn2szf6y7uj2WnaYkzaqABMCQT
9YgoMydHa3r0oxvrZCSuGgNAp7Wzb1JTqrvLaskL1baHxthmCTRUYYFKE5xFj6kq2nwxHNqg218W
w73IdMhIV00DnWeMjWzBfDWmEmykEoVLMLTaaULDtCDupEbuDwU0kMyBs0WLm81EN2VY4YUk4Yot
ueqoxrUF+gOwoF1eCc8KYvL/txDG0larsZKijpGMHBQfnQxJsJbhDjM1UKPJABAL4D6jWZTM5u7f
RipjpOIoVLXVxNK09To37/Ll7vKqRH+fiVQQFRlyo+Dvk5zs5/SQzKKxUtHhMNZhJVEDdmZIaOMn
LX/s6x9J9hc9vxSV4ffZMMoM/MuYqChzo40O1gWj8HgtEsdyrH0TO3/ndD/Eocr/2SGGpGnAzA1x
JukdZVTdvBfxUXFfMFsZzMXpQhvtlBNkWFf6cbqn3fdrQN4Mv/fJbn1C3slrd8aBCLwVr3iy2UrU
+z6vLZHTtSIW5MrHZXVjt3uqb5onPXWIZz2AyXA428f+LnuIbmDkRPBG3Dhuu2om1MgQJE9FA+ml
PrmSoTpL+6SpwEoBvTaGPFylzw95PQRzHjpTbR1korqZ9OXynbissVCqz1uAlsw1IjFueg8HXR0z
NDaILsXlawc3/VlEskq2XlKFBfGQUzWLK24uFa2CsRw6CtGmNUCEOb+s3UOEpq1ZRDvIfeVuz4sx
H3hTlYbUQUjnZ9frOSOOAfgZN9kbyGTotwZaMWnlFHMTjUspbx4bdGXGd90p2onQXEVbytoZxUzn
giqu3u6QaHcHXQQdfNkDoHTw+dCGUK/A5AgJyfxYKUaQ19W+rZ7lTD/H6mkKSXBZD0V38R3KYpOW
iqVK6jKqiNrD+to9p7fjob9R9rEXvmmLVx0W8Dw6vdtjKAYd+QeBdHrX/rtX/aMfpRmJVkQaloti
PAIdv3MjwMU5UUDrt9YJAzCiZ7pAZd/zgtv1mjHJYipR71U3pp21QDk3RY9zkRTGxuT2kg3TAimd
fKOmP9DWkygiFNE/IVzo4+K3R0Jc8llXEFnp0kC1MbNczUmvWq8eHQySuZVLUmetMEShO/IuPKHY
dicFuV9foePGExwhf6ka5nIBM6KYrJkha2YSKZnf85ogRHCj+9hVHJp+mVc0jH5PhoAOVIib7Lgp
XCDk/JbMWB9pnKMqt6cJ7isydu0BvaDwyWV6wDMY8kQpY2pn/tTVD3GMHdKUUY8UFQu1k/mnXhaF
C7TL12JqFujQTM5G1PiCvaWO8JJIxt6o8yLPho4UY3il7GhmZXQ6j1a6UKD2RbkGzkFasoI2OxQQ
8SBmezMVeczKxcYTvLAMjIapQwUSXmU52CXwPC8vjGNH8YZTDcM2AKwlszi7dChvKG3M5ZaLcZ3T
UkP0fFkCx45+ksCEGIPc1F2r2ZO3NANsWojpVRdgS2nqoNVAPbStvT6tg2RFnt5kohYNnlGFdDS2
oXEaOX+WKCadAeOZUisOlI4fEwDQTv1N/tC+LF+0q/p5fK7vK09/kTzlTcQSwD3EjWTGJqSksJco
lJAvWm+W+lzJt319vry1wtXRb9iY0C5uG4DrYHXpQXqdH6dguKquxlP+kp+Mu+yxe5yvyUsekCdd
GLHyj/VjY5krryi51NQ0duv8/qy3Tv7WHMubOHb6fZM60lV0u5yHR2CEzAA/yEXdjPSvM9fx07Ey
FkAtYYPNMJw8M0SOW3tJo4dBWpxq3Al2mHr5S4KYez+0S9V05fsym2fzVX82X6Jj9IRumOkVCe3b
+AQQlK/TXr6r9qLZa5EGMRGINrUSAYUAMnHq3YTWEOu6EhGYv09dXFgfOwcCvMB+jKL3+zF643k8
DHfDVXclXZcv4c64Uo6zj36f++GhRR+zApwlWWCAeI8ApJIIgHRgf4B/xuhwkipWXKnI1ne+FYRB
4Ue+ETmGb8NNqt9tYdjBtXjoMkLiAANqNttmpMop0GlnlBtBOOkDSSuIhKQ3vM5XrOlDBvOcK8dp
BXkCqm8WvAUt3qq1Iz+YgerVgfgqcnzTJ2mMhVXDMBvSBdLo+BCd5Ym96EkBbE6xy68qQbGDe/M2
S2PiKRRrM8RsEFbF9dWS1fupba/a2Y/D8PHy3RMdFGNAbXTbKlWEg8pJ4ljJz3yq3MsSuBdssxZG
9YZyzhQVVUGPZAtxk1Wt/VghtjMgjfl/h2v5dEaMuSTRNNhmjsUUto1pnfygV8nJju3CIfN0SLRO
EM9zl4b6l6IglMe8ELM0rSnyrIioBsqZ32df7WoIyvUvgmt0VX1IYVaVFJM0SxLurhl+q6UTMnGG
/nD5jHix9ScZjKmXJGvAmDxWghnQvamXnmpdkbj+lcW9a4XDjVq+kemmbB4AlOwAq8tdkqOUd85s
4D9Bl7MkMgZHy73Vwaws7fpFAdKfMkze5e/kpXA+fSfjKcJqlCWw5KKPZ3BB9JvcD9ckchs38vVD
46XXxq/urb630NcoHEbj3kmDIMGLlncMojDmplrSYo7fj2E2gK6cuEqZOgNZHVMXrZKrVxtRjK2p
W0UjBe2KoU2acY2qrkvtG217Txu3/KZ6609x4xfXFBDUGxQ0R6P0wOxtrkydEec1ZkBC4AHN32fb
F5weNVt/+MGNBMbXtp1RW1IBCXXuEgA4raWT+ElQ2c6yUzBJAwwI0XuNu5UfItk+s6Fc9HA2ULhJ
isyXZdQUIFTClOn/b2lsUl7CMOZYUzkoT8w7Y6c8pjvJt0pn2um75DURPkQ5zzO0gP0+LZvREV2N
xlIGuBr6a5QbySxv9Mm86ZN5F+VNEC+NwELwxZkYVcA4sIkx2s9BcNPPQB6zMPGJWMY3bb0AKaz6
dRnr1yRPI6deUPW5vKXc+wagTYJKB+Y+3vNkm7AbOct8WkiJZBsg6oCUkB8jZThHbS0aL+G07QIv
4EMQY19HpatbAiY4z+zN/lddDfGunjAAP5dEP+lr2+7bjoyehQjgvlkRardDK+rv56rp5hsY+1vZ
YVjHFb6BaI9G/TJk50j+fnk/RSKY613obTfqDfZzqK2jYXd7aU6PYMcQ+ESuFaGwswj6UJ5lobfm
edWaqMFK4rw5GZkEigdR6w1/JSaiWDhd1WZH07thaCyyYMSxmr61MlAEwmCZ3i7vFn8ZHzKY3Rp1
tNumEUYa8/qLDmXQkRa8LIH+hT+MIcKr/10FYwynsTZXMvWwGMRqAYIT3+YIYPZWPd6RFoS+XS/t
pSgVZVz5T4EPuexjJFpBZIGq6XsO0q/u0WqwDx97pzrI5x74R6ZgIwWHxU5UL0tk9FGFw1LzUNs1
cnmOy/p2tObBu7yfwoUxJqorW1goG5Km5EVrDiRI9tmx34/pXi2+UKChNhDBC3EXB2eJ9nO0giMq
+GwVU1ONijqlg68tORC9BDH8st5P1fp0eW1UF/7QlY0cRhtlkF8klYKlmSH+jcTJrMXvB7BkFKCl
A3RLgkmgMRRx9fCfWBu5jI4audnlXTbT1Mfi6y5iPjdzlSPAFk+iqvZ75v3CGlkU1DIncZXLWCNA
/tHkngUUTGM69ML6OS+RCjTs36fGop8WitpU2QhJekCOkpP+iPzMHV2k5yJMEotwQgQ6ojFqCceZ
WHYMHTHBT1Z/W3RgfYuYp0UHxc7vot+nDesVSzKc0VPOHUaz0FDtxid1L9J5rl+mAJXAhtdszBZ+
1vm8bOsCIMC40OmkOKEaZk4S93rpRIYUORg5It8uKz//Ym8k0h3eRAKAa1Y7u4DFko/DMx22GF9s
1wjSewpjOLwIoU+4sc5GHhMQ5GkWVVMPeYbzimNTHXBNuMXV7Ni+crfSeUn0/XnTXgz+zQ2QN5IZ
e6KiIaKM2nfJCDh+0b7a8C0By0XzqKIdXQyMwBdoWrqG64AoiP6+2dqSxscFQVhHXxoA6H13Bjqc
QX+NlFuwfrl8lHw79iGO0R1zMMx8Uen69KkOii7Wd0uiZV+6eiAmZlHlePUtAItkDiBgyXez0f6q
rxG3/+MbGG1S9FzN4hTfQLFB0ze6x9FPusfha+8ueyGtLF3Tn3btQx6jTaY0yp2a4/4PqJwgC4g3
o4ip4b9YtA8ZjN7Ytd7oErUx9BiHa3r9p11zaJ1iFwmhgbiBy2YDGWcEXE69rjsI06aH3gDb63BM
df1QRd8kSd7nrQi5h9f2/OnEGC8UqpVshSUEykdD9fB6PNvOVzp/Gh2laxAq74Ase6O4wBDsakAh
/dUT8mO9LKxrO05WY0+4I0gNeGAPv5mq+QT0MYGPF2wry1ChDAVQXOgZpu0j2CUdSceU5LIf+r0d
tW7S/VX8uVkW45dMfWmV5R2cTZP8sstcLSEOAG+cTv1S17NrV3/RHQqvi1EfWgIjOmFuXmGGWtTM
BR45luXMzdsw7Lvs8bKF4XvCjRDmusUKMOPJCCH0KgBuGBX28lQd6DSPkL6Ge2QYi0bwp9NXMXPt
anmMFX3BW4e2SFNCom4dXYpsrLit0/uhQwcPRglETzdme1yEY8s800KH+jEaYmuKwfKFkkId16XN
qXxlBxiNnZm6sfGOjU/HiKKHerwSlYW5KbitUCYPpofxhDFsCO09zC2vTvO8+KWX7/oYeKo/TVxH
E3OvezGMIVUP1pBuBTMKG46jStYCPbGRUp/D0fyyLObNVKqieh/PJ27lMD6RJHpigg/+Hw2iYLzr
KcZ4dHGWgmI3nCSBPK5528pjnGI9a/VQ1JC3ak+Z0flROd/EpHelMfa1anid+ucqj1w5vFHQVJF2
yamp2uchjAOwT6JJ8i4K8yCWOlcqju36evk+8VR8+3HMnTWUbAXuPT4u19AdR1RwusSuGStOPdVu
VzSglBYk8bnObCuSucFpu6ZlGL3f4OQ62tP+Du1+ognCK3HfoXD3mTusK8ZY5st/TpsiQ/WK2zTO
AvYa+3k+Fcd4B/wfDG0faASWkMQbhIZEdI/pIWyisNEyR7Um+AZCduj7dgjaBC8fIy/w2u4p40Ln
xNDnvMKeAg1YPqhNpJwHwOC4ZmQuZ4uQFw0jO16JKNvRdcv+flm6YH2sB5XWqO4jFeuz+9lBu7qL
0bzgsgjuI2GzQtZ9zhIghtceMqgtTn/kuyQwrwyfOFKg7tXQFfXGCQWy5ijFDHMF6g44GkCKje+T
QN0P2q3Su/p3gEk7ghXSP3jB/rGspoYxa1o4QKAeaDvM8jcuugBeVxfQZShBKpNAnujQGLOkKE1p
ltTOR+N9iwk33cgFSsn11dszY4zLlBrjWGXQyiZ2a/QzhYelxENc3lVe/lWYYBDYdZZFsK2AyWzR
W5aei+doXyI/n0xuf6Tdv3Wgfcm+Xz4wbtl/uzzGtNTWYNUY38ATMnaqZ3VxuucV4/rRs/06BQUG
SDD6u/q6V2d77Y42cYljV6GWMqZF6toiQxsJzaoke+SnIBbxSXiToGus8qRDKorWeWDD70hD/wlK
LMbUZDKJc7PGoaaHCJwgRTCDtqf1Z1918FoHyvD9OgVK7bSidhXeaPVWMlvrqceGFD2qdHgnaLvl
WYfsw4/02Q6Qy38S18tEjoqt+ZRl21Sjjb2lBGtUWn4qEfqhGQ+UPYZ3WZtEJ8kWfLLGNBu1gzTa
gADCFT8ibr3vfftYoOFh2IerwABQ9fzT3gAvETAAIGm0GT+sxVOC2jnN5NfVaylpV81Qn7pwOMn2
BCrl2sh3f7VEC0Ndti4DvYSxBzOZsnoIkVqisTtNTUdH7f6f1DQFNxJlI/6LwnzIY1ZYtGkKviDI
w5zsY7QfgupJgv1JHvUdsDUC6SBMLfFj2A+JjEmISyPOYhUS9WBoXJ1iKLnZ5BBnApNV5uVPeOl5
ok7H/6I6H1IZI2AnYxsv5X+yPNU9fRMZgFG1g/b63+wr3bY/FedDHGMBMPtl6lqORRpovHTiJN9X
Evqqs+jO6E1h7oPvp35LY4MLVcurJKGHSFOf+q93FIfUsTGNG71pfh2A1Vn4BhLJZN5As5rWUUqP
cXKbZ8qgFd1Znu7Uz1Rxkt1yEpW8uALRcIz2UQWtIBr9fRMhNmaSSWEJ09ZL3a7RusGR9dz6mwu/
EcJcP8yG9EPeozw/G7VvAyARE/dOovwAdJvTNIp3+baLlsRcvlVO00ShJc8IKEF+PKX5FWkWS/C6
4uu+YoD4ExCQhiwzR5VFGXK5WkPvODDEjkAJONUn3bGDdE8znCLGKKE89fNJLXk9Yvoe8qgNq29p
RlW+/VEd3nsYA/Px8ibyfdBmecxjdS17q5ZDnBl4TQ/TdXIsXJmy9br1UQxAIFwco4YryftGiqH3
LdJw44EaErqZFdiB/9Vmcs2lqqKSDIBEIJYxGtkZ4NFQ3kHpr7rj4iKS2jXuKDu6p/6gAVN1Ewnx
j7iFKGUjlFHMYS2kMTQAFmw4kz8ekqOJATE6yCkiveTHvxtJjDdIsqHolESm3mA8DwgJ16A50DAp
Er4e+DtpABQMIZKMfvfPahlKqV51KrKLRfqiGg9VeJUXgqZF7oVWP0Qwq9EsFLOVBMXCYkSNq+jA
CZ9Gi0CIaB2MK8NIM5mzGuvI49JrldDR0PYMcgv/b+6VikQl0nqYgWDZrCrMq5UwhbjGx3WX7JOj
7a6BdqRIdWLKE+7rfCOMucSLFtf1ar6XWWkUMu61oDuI0RV4o2UU1On3opjrG9m1bKR0UcZNdl/f
1prTHiiSZOZOqWe9NT/oa7nYxcgyHUN3CeTT+DRfqSfwvXqC/eWf48en0N83Dm3tpzYDY/D/Ii7K
gCEMvSgof1FqEMkzvPZJFAZR1fgjLNGAMQVIB5PilnwW2U5dN6+tClMZmzvk3Jw5N9CfXMVuXE7u
StbB6bVKoEjcdW6EMpfCUmMCzBZc8SJrg6LQrux2/U5sAQCfSApzK5R8HCRTBp6kNgIlY01zP1Jj
hF6ZKXiyi/aQCe1GtTUbg4Lj5vroD5PppMNPCZNyijo6CXxq8yTQE+6j/WP/WBQSeZ4VOZwgcLQd
TKIX1wADATuqfGgXNxqhrqBvKgWL5OcEN0KZmKFaE8lYWxxafgbW6b77mv9At/498QaMDINXFNyW
cwP4YdmRa7yhRWOC/NPEqBBIJxXEyEwIkU91oRQLFBUYj2jtWNVdrWVPJvitBQEf1fg/b8SHIMbu
oMc1KwvVwESd1B2jCDnWsH/BSM0R3AairC7dsz9kGZqigr0U3XYsfs8Y9SSNDYQOaCUB4F94aP0B
BEshaNdE4TnXEVHsMQLgAhg7Zpa870EOXpTodBvHpTt2vY2Z9ToWaQm/ELIRw2iJEYWIymmCDIOI
58WX/XIHrMnbzM2d+FoFBBZ9l4e+aNpKtDpGOxZQ5kV49OCux0ZyU+Wa5VVWl+z+5uIBZEVVcWaA
wWFWp2tlbTUSNhEMyHjidMH6Qp846ivNp5ZPoiIrP7TcyGOWlSid3AEP+59nnPmKBMexf0kAJVYB
mhrpOSGBLdeybAQyyr+ExRRlqLW8vxvNV+Iq+38Ejs90nFIskHsDNgIZ75uZTdgUM0J17cYK5Kvo
KN+YQeTqe3GgzrdgG1nUxGzc66DNilWaeC/Ouas89IjW0cYyBLFn+8bqFK/WY+uvfnj6p80DaxVp
KT+K3nwB422LVTHtEcEGbGgYTMG87492UB+BOyCw1govegLwLOiIFEtF4zqjOVoia2M5Yrpy3M0j
KjdKMBx7ICrTBO9yO/wALJqkPtbIzA/IlVPmaVFkwbuS2y9gVMke47W1QGjpSZhDALioWovwot4Z
SljzuRXBKA/4dnJ5nSCi0XfZN9VNTiBBztCP13n5NTiX3fGIYStvvLKDCkjSeN+OgfgVwc2Yqdhn
ncimiR4wxv9nuhYvE523lI9Z4rYreaHk6LqHo1WrL8s7HbtYLM8hbqSyQ/towAAvaAmpqhkDOZKo
CdmjID9+IWsyiCIOGpH9sdMfS3x/tG2uTlo3nU7ymD7gMVam1F6hHGz9WcND3kaX0Cp/BU9fEfqU
iUNcj+R6FTS7q1BlgN0BwPnzzTX1atD7JqFJbEU7p9Y+HDXf2HWBhcijrk7LgDyX9tgrVxHyzJEn
LMrwQjx03JsKnf3EZBNjOpDQ1ntpbv6p79Px+nG8XXQHdCvBfEzve1cGY7MJ7g6UgK9EzZL/RcE+
pDNmY1UHbVx0mI3mV/VNQ547RxLYpFylBZQL5GBi+8GLgrYLZkL0EUo9pCpExirMYO/RShQ4cJF4
bn3LBkZp++9Omjd3sJXLBO2aXM+SVmKj9QCy0VwbBUZAM5ZCW8y9P5Q1x7DQLCKz0G9LobZxpcAb
mDedOQKi6yHZU4VC2i287pFRMSoHvZReJJwD5eankBP4LZo5T02dZrOQaOLSywfULbU9CNBQYw9W
ZIz+BdQ8z6urNvLLJsXmNmTGFIMkL42Bpwd4hm5sARgYV9ZDNpDOQrg0LxgIlPN9VMQy4EU0O9Cq
JnTiOiM+QtM1MOSl+BZngzEKfBTPQQB4zzKBW4l5B8KomAG6ytjW8FUpTHNKruSqEoTyPCeoAQId
/k8H9ySbKYsUA8AJUoeJ0a6qHWVu7mOtfszt5HWJrYMipb+sVn4DeKoICp13ezTqDABmqGmE3fBG
y02rrnvMXLap6RilDtyurj20RvfYmaawusjdSZgmJHTRiGC+24+NdZbiMFMklKa8kISD1+tzfT+Z
ESbI+kHp+hPRU/12GvrWW9CKFvs0sA1d1dS01MvLZrgqgdmbOirJUIk01DARDBPxjCfgvwEdqeLf
H7iOtRHPBg4Ac9bVrR49IvkcSMVBt2+WBTAhhRAxg3ezwRqO5CjeVWB4YbzFkPRdh8oOJlAR2Dlr
7K8ehiGPmn36IdtOd5huKER8IqIP54rVoVKKAuIhwgI+5NGiTkoNfa6Tcxc/SHmQF4IHI1ehNyKY
gMdYYnPRZqCdtHp6PU2G5SDFkfoWPcMajPc6ae6Rqj32BSLby2+f9255NgTQ0OYC74v7BJCQzz4Y
yTh5sQcqGy1u42PsVnf2Kfe00K1rL31Jrip3doo92k8RflG0lzaQPNps25ROftVPbvokn8wBJUtR
8z0vONEMcMmhnKHBQjHnHSUY1B01zL9O8qGJfymYzUCF5lpdftgZQNou7wM3P02JpYAZgOZCUDx8
3gdSaiicLJinBgbcGaFAYF7TqYLmVt0LfRTPcG9ksb2MQ6oskqRCVuOPnoEY2kefvyN9M4K6o/gv
R1H3JleHPxbHBlrtbBtjlUAgGML83ArvlKn+WVmKf3kTuQZrI4Z5nVix1q6gfsINNWXHUtsvUhQK
sn/8cyIYzURqHw6GfavPQ4PEuw2tWMAxHhvWTtPDfR01hZ9ayqM9RfuptM99X6O/rYmu1DRvvcur
5G7m5guYVU5yP5ZNgYllMGj6uTJ8IbJ1X+i9sOWVqyaYhcd0NKZQkeH5rJLqrA+JPsLd1GsHgoCm
S2enlJpkH48JubWtstoNSjGeqhy+w5EbKzoqIRLd0tI2vjGAuy83hygVHDLX7ANYAx4eoL66xlyU
SeuWuTJgMOY6lzxM1xGvW63WKQsgGcpJaGCItTh04bS7vO0Kz/vqAMEwVIJMF57bn7dDtsuwjRu4
QyUa3a59s/RbMHfC+9j7VD+XmYkk987GszQbIneZ1mDVgSOv38mYHRuTRKAF3Ghv8znsQ01SqqQY
JXwOENptZ/WKOxrtLVbw7yCqeHdLx5ApsRAOwPkxYZVsFdHQZRG8baa7+kie20W5v7zD3A3eiPgj
SB/nKlMhwgTR5EC+xKYV2NX3WRK143NfPsA1x6A4vB4IQ5mjjNDE0FcjXYy//KIt1VN1H3oU1KAF
00tR3OWu6K3Hu7WIohCdawbmn1kILLACyaVqNLhMefdSzbu8Vu5MESMp725shdAd3kRsqKOhtzlp
YQAVLSibm0F6GwE1uWbrDhC97lhXh8tHJloVoxVqZefWaiMGa9U3PX8OlXMsIvDiagUY3lHshG7I
hNEK0vXNrGsQMQMPSS5rr69ad80j3+xEOXr+Fd/IYvQi19V4qGYcEuqcLjD83Lz28u/jPnPjZ8P/
Z7KhR8nw7fIuiuSyDtlK13YB+BQgQTxlJ3VAYU/8aQ6W1sezcS8DcKo1zzFSEDtRkMP1Z/rHklnX
rIZk7PsRouUjXXD3RJl60dTgqycR/NP7+CUb621lMZ5LKQe70hbIAsQAcH06FAMdM3dXT0KDbeSj
8/xrlDnIQ+wKzL5SBNx0RTwCeoun5AGQFUCy+SdDEHmtqAWXbxMQZiMLb1sa8J4/350+r8YUhwDH
PqRBpi9BWSVes+q+GXZXatgFg57tLeDrOAUB/0MVaq4Ot7hoxaklQ+tcVgmuuUVvHnJTCDVMluZL
y/okUge6VcVYBWq02p6+mMnTZSl8J0IAywfTDh5u9rEsxY3clwbeNNqiZ+4gzYk/VPozpj3Qkpdq
Py099eVsRLPsEL4i75p5xVBQLyN62vIsFzIIFLVPw11n12sWWTpatQFaM/WYl7pv5ZUT5d/LeXW0
ZHGUtthdXjovuv8QiDrZ5+NGFGeVZAKyt41KuPqNSNd6s561djyOZSTw1SJZzEti0taqR7YI7/Z4
vUr79ieI8R4HlfhTUobOkMYCeTyrvF0bc886IpkIkyAvzAHJXsnzS1WrOzMDJvvlTeQLMmUNzFVQ
VvZtutjj3MutiQxQcrBBb4oWaG+dBD5G5d0FpG1+S6G/b7xaGqqlGmuQAmS88iet4ETfyHEI0kXz
/iFXQl933KIlODpUB+mYxeA5/JfcTnw9/fgWuiObbxlU8AFMBWoD6ZncxbfJvr0pvpLbei/fSHfG
sVyRv5Q8e2/ciqCtuZLBvEcw+wYgNpamoJxAwYcUweTFK17GGGMxfQC3V36ZpABSaYtzm6SpmzRG
F/zFIW8EM04xGrt0SiYIJnp9VCzrWV6bU5i13y6L4doiQ0EVGfOcGs3cfd7a0E7rtKc3kk6V6NFO
7px8RxOnKCStJwrXd1kgV3k38hiDXxkghu8AUu4lCZpJlQFDw8PRXFuB+nKb9FGMRxKBQvogev68
LsTohbXMCg7uvO6ma8WJPTy2n4kDQFu0OIV+KcST5cVMW5HMjZEsO0+APQUtNctdh3xcMZb3S9Tc
qGYr0A6ubdusjrkQ+ZLkUVpCVISBSLVdnBXAx0u4unX4miqRwOBwSzYEiTBKIKtb8BefN7PTsrLt
9BnKqOlvthzvKnNwC7yIPVsGW80UVbW7rNJrOayAdwExYGgoKOuUwWwaIAlAr1NenwYy3Jqz+XBZ
n7jfhpY/vChkZOvgxD5/24Jh+qoLR9QKW4AwzuH1GqogWcyX66gvjp3cp065Fu5c2/daVpxGKTvV
i+brShtkWvbcguXKsXXDT5RG0JnLU3VYaHCqIPNhE/bNvI6S1Ft6tIIucdyRFmiU9m0lmQJV4Gnd
RgrbC5K01loYZYLER77Xpzyw1tcetfewFqQrBav5Ax1O7SMLuBirp9fXkW25ao4wch4FERi3S8JW
gYaFCWoQTrNdNEs3RDXopRf6SATtWuKXq4eOL0Cze8NB3lvaQdRMw13YRiJ1ARvnUhRkkjsqUULu
cRepD2Quh92Q311WVJEYRk8lkvURJlEWTzHHNQgTYCUUpNJ3TaQLgixuUG1rto0JdHB1amzWQDEH
cyGrsSC7C8yLWxn4Jb7lza7l1PfLQ+r/iyksXrSwFclsYqz0rQrqnQXNEIN8mM/ZkRyqs4ahuh3S
Cho4hP5FXwSNqNiXjU1QmFFBpyGr7Lg9MgyltGjDim5PHcyLydE60+cL2WG0WFhF5a5wI4xxlEaW
WL2mQpgdlR2QPLRz1faC3l/uu3C7IsY7TlarqesKIXoQ7QEz71neO7zej9gXDVxQfbu0ecyJGZhU
Vc0MoqzwQU6hjHK7I9X9WOyNufIri1IgCQwiN9igpUvQx+qmKbOlNEWTOrmNqhUv7va8enR0QLt/
H4fclT//quFqK43xx8gll0XSQpp87HdhQNzuCk06GEXSckdHiV84v0pfFH9sKbJ0YP1EVI6g47Ml
aSqQGSk1DFakXLVLAQoqeyePiT/GKKrM2XGZTkAV2cuxvcslW3DruX5gI5xZrdzNc2uNxQpitc6J
2+xQL6ZrA6tkSlOBKK4p24iiv28sptqWoCKZchxjtx6WBfCduoSQQDTxzL1xGzHMjUvnYWzR54jt
7H/kgGJNxl+XTTI3A2RvJDDXbSRymOUzJPTekDsZrNWx3vUqaAd+zG7a7RS3e2thS3RRlp8Xv20F
M5ePNHanVCYEl1nhLt1bV6se8MGcUDsASti/vEzRcTGeB3Q90dTY9Lhm69wvlDlcnr6nayZiAeCa
FHROAc+S2LhezIt7APcIwpx29ZYic0z7myZjsqqC+0782GycylwccxJ2x/GX9yGVeXdrYVn2ydhQ
mynnTlIrgRZ7BPjVEvJ4a7ZXkhZ0pb2b34l6efiSAVIKzli0JrBZPHT7DmodYr36gATpclzzc14K
KyDUavxpVT6kMOvT+9yIU6Nb8RCffMoCu6whmGDlgx2U/hAmePmKQiJub6NtfchkLNmKClQyg+0U
pjPZ1zchBiiKg+KLt5D7TrNBcCjrKqhWLba30VQTa2pSGGmQ2T5j7Pcx8QtQzIIo/Tw+076kSLg6
rqXciGQWZzV4rlfUCzWSH3VAHC5BAG+Uvgyo58s3jxfN2sCwJQYGjBGnmIyBacDamqcNgnMA8YG3
+Ci70V7ZJ4H+MHgJkHSE0H8cm/lJIGNYSq3Wpt5IV08rQS1iNF6UCidbOG1dn2Qw9iSul5yYAxYl
1UritGucO1UU+mE4X4favNPHatdK6u1gJyhbERHGEk83t+LZcVj0RKEbNaZ7WoVRkEpts0dYVt7O
plXegic3farz2j7peSed5njIS7AzWrbgNcSLsT99BWPr1GK1UPjBRstBfpg9BV0p6UP2RBsoFX9F
vkwYzgiOlh3YKv+HtO9Ykhtnun0iRtCC5JauXHuj7taGIWkkeu/59P9B695pFhpTmE+z0EoRnZVg
IjOR5px4boZSh94U1q2qwG9e7CgUU94Fv91b913oB0QymasyYRa5XG1o2fiDDzLg+bCeyGGtfBAx
OwDJ3GumL6IGEMmk/7/JLsgcgiacmnCtRD3WUDpMouidsf+jq4mHuUF0zP+z82SWIZGhoyH490NT
2etv9X7AsAtaDbe5m3wXyOMECxjMhzwmm7FKCY0OKk8+5negtT6m3vjd8KMnDUOf2W34QFcpLsvk
OLozkYz36fUQuU+OfBTPM7cmf00SUB5nTJKNT5cF8RJ7dOcBlmkaQKBFo/X8m5l5uEpKihTj/0M3
qBWYmwYP2+K7SXGzl8vyuGdpY3QXPhWlH5lRrOxIl46LjWnsrs+BITcCdwf0TWahepcF8WxRgevG
UqmFIU+WC8vOAQZaVO3ihVKb3UpWiRXkVSoE34krBdtrWOhBvxVlZub0liqK7blavNHMDmNuW06M
aOn8gSobIfRHbK4VIKV7K2ohxECxrizAjhIKJHCjHXaYCa26goeZXWVbLEyWpxJEyEfbIVhjWzFb
vWCnBp1qdPjrn7a0u6wUz8K3EhkvDHLPZYyNZvGA0w6ugiEqfbXUiKcaC/DwlHQWBXTOEw+szB8q
MslYPXbWki1QcakB6FMHcWDcEAWkbBR+Txhp6V9jUr8zaYxhkLAZbcxMwL3D5UsOvEbm50OgO4qr
+ct+6e8uHyffED+0Y2wkD+2l6pIahaMa3ggcAnrbimhXRZ+M3u2NHaY6GBFJA50o4XzppUF/+tmN
9wqAIL3FK4JpXy1ulr0Ke+409fl8mFjMIyDYQHWR8VGYigJHWDmgzhdj7V33ZTdrMG5AXONU7cqX
0QDdlOZOt2uG/XRR9KYe6YLw93WmjdaTtS7VIPfQumix/6zMpre20+qkBiZFNL2wvLgFKcnlz8kj
9oL9/K3yO37TRmoUoXBftVB5zd0UfRDVR5ZyWzyPe8rLJF1Ph+q2fa6wjS/KHPiW9CGZuSdmNJly
B7p3zyKPafvDit4EqvFCwFY15moASDdKK7tbEHEoHjQAyryB7pzh9RAdpF1WglBPFE+5MmE8mA4w
KcQnE8IbojcWyPtwnDqShOzOMjNHNkWzjtxLb2Hy1QIzEVaQmAvShVbYZjNMpfMJkHuxxyD56039
C+iv9YOY9YUbu5WNPEYrGRapm2CXByehtetucg8bwM54BELyvbiKyqtwUs1oLwl0gcg/zq//GNpz
q2QwjDHoD9WxwsiJtov34L4QIkJwbfB9aBDooTqgZc5FdXGSqIWNLbJ5iD1dxXSRaBCL/oVPt/pD
AovHZY4dmUkPCfKRfqdsp4EuSwxrwPVcGzHMmQ3oLreZUeILFd11BlZKHf2XFC50toizSOUNiWXB
/eKa+kYkc3+zGrGzxo62FyfjcymprR8OheVWI7YKLt9kwVeymYsMfF4yzwY9Q+vONl5DzG3+NwH0
B2ycoL2SRM4tCIiUyu8GcNcMgsPim4GOqhcyRSxF0P/fSDDSqrWKAt/DmvLrJkosR1rX4zqbN3Un
O4OueZqpfK+yVbihzU1H8Aj7f5LZjKsAfEws0wRhmveD9baalk/yxzi9HWLiYK4TeA9v09ScrF60
QsAN47ZJ0e5pV5jtMVX5hIk9PYUNalXumP1yU+bRW6FqP/Pmj7qCwJ7+kMaUNYYkQgkuymjSMAD2
jvKmzi64jN8xxcSeg9dUBrsLdiPo6KitsoNRutJrShPm0C5QghFwly450oQ29mrg1feOidLbEl39
i8ob74t+SMZK1bktpU1khCSCtdK4tnzT9taB5s/TU78TLfVyaxhbWYxf6bUQlSt0yr3kG9oxiUPp
RCgF1/IjvVn9/l+8SHlp0FYi41akdZm7uoFEfSKmGysG8pGhuDKz5DFv7RLMm+H95dvPq/FvPiX4
Ic8PtC1yS1vT9wOd/OZG80h00MDl4BOvx5BLjcdQ5JoVqvyiHIj7Htpqy3geuV/ryCYQvaByq4NE
ubWxsT26s4/NVlQ1YkcTeCKhSCZ5UDttqLQaIsdAWgKASe1sfz3mBeoaGsZelhdRWs3zA1sdmexh
spfCnujx1tbXSn4qitM66l6ZinBZeGFiK4d58gOhLW0b8BkDwjd5tqyocHRAYbqXjYUX9VQgnWs6
IEOotzm3lcJYepukeE42TXpVleWPuLV+JWom6sjwr8GHHNYmrTw0chVyerX32wp8kRa47ptaekrK
RgmWKPb/m2KMJS6Fjjnakr6Trei1GspD15t36Wg/XBbzDx7lQzHG/NI5leYyRb3EfIT38u3TpDv5
99mdUCd25uvMS382op45PSw2Cdt+NMYCZyuZ66SATENxBgDiJydtX1yDNSF34xvFB0ujcGqZLxID
gZjusQgmD87tZClLM00HmjJ/RRHgDaizmYtNIIxA0ms27uJjLlrA4dv/h0jG/rEwZxvAH1u8Sq7u
lFQ9qb0pWO3kX+UPEUyQNWypRCoBrSQZgBbL1DlDV10Pafa1CKf+T64aZqwVHZ07gD4y+shWay+K
ueLFj42Qxy6XSj8DVNyb2kyiW809uo0oRi8rLvpsWSDKtp4NgPL2qWgil9uTwKY71rUwDYrhJUab
xZ7HNtQgIqMgDrONrpzZ5znIyrVDPYwAsG7bcA8AxwdtgH3aIngs7qfDED3lYAcfMVvMrocU6OAJ
am1SUeyBMdk6saY3jjLW4A0no8CbcA8UC1maBZ11ENKem3+xEGk0S9jiUltvVluewir3BJ6E9+bB
1jLUQakGC3/MiWap0RbhEuOt/eP3HFh/Khqnvl0dyTcwLo/BIgBjHUjoJo+iYg0/im6EMxYDJJJq
aqSIppvRPjHex6fqX3RyVHZGmiqIRke4J7oRyLwgSuCR5EaNbLqugJGw1Pdlj7HEy0fKDW4IajZW
KOk2GZNZ9hnwEY0WMtr+WBvPmXxntM+XRXDN0JKxqo2VYgXli3PDCEM9JcsiAZcqjL9VwD532rY5
ThK+HPyAoJLI1WcjjAnWoxVjgkHFR1r0wO4fjfxRW46X9eF+lo0IxtArQ2vKTIc+kVW4IWkdU/2j
r4KRWqKA4UTG7ND5keHPA081hJ0n3eJIUuVg1dPRcHKXNeF7qA85bAFSm8fIKMwE/pas0rFvovzU
YbfAya1R2ZtNEfljmq3uUmm9OxhlqTthtyiixz73ZuFRA+A1vKwQsuhH3TyVLclEcc2238FqEyfX
XQo/aqNTpHb7CIwu4iycByyEkzUxvwxABGC2s0aZFKuWW4SikIQ7zWuus8bB7sBLsevQQwUOitsC
YhzMeOMO8O2nBjRdnvkv8KJ4SYOGnXaMEdBFJ5Z9GGOm+pqC1tPLciV2on5oAzshsrOYBIhqsQUM
90UbXS0qTQe7jGPpWHMMl2fFYOeszag+VoUkWvPgfBBFBtIEaO5sTCmj0XX+QUjZTppKKtnrWhN4
N+SuTOKfk528STlI4Na4uZ5N+0XDrq1VpTdaFX5LBiVylFD5ctlCOd8J6w74+hgDoWgqbC0jGdB+
mEwdzqMaPAv1C2mxvcwYfKOU/bCvnLkHJVaVPk06wDSLFzurHAv7GCkwOGYQxIQ6QP/joMsNrKwB
b1xv3Wm8GsO/Ms0WJC+f/cL5T2VMKlrr0ozpTx3Mxu/nwV2Mb5dP47NzU1SsXRqYaTfAx82OUplj
qBuh1Y5ekcTtXdSk5JDGtu1n0dwIlPnstM9FMX4UeViC5Zpm9CYiH9Atfs7S0o+HOkiGWRDV+VrR
YqyuAqGUXXyTC4w9KgC39RTcAOy9OeP6NV92l4+O83EA66RpJvrRNuBaGItuscIQhS30keTUmZIr
ZOuCE+OqsZHA+Gw4xrZdV6jRlMQp+8mdy8yJJBEUzOcUCB8Gt4FKAhYMu/pedtUimco0erLZD45m
YmK80fO7wcCES9O/FW3ih9YsCkg0sTp/Tp1JfQ8kGw9tLlEaKwhAHjpH2PatPGwCO3n+YktfJE30
YKQndUkYc5HMRh6kNUH/Pj0YAaBO9gamZ8RLR3yT+Psk31sgG53kOrEyEMniNuVaIM2dYxW64PHE
FUEJoW2MNsO7M9lVlZngkBrW0dN66X6dpqMWK/s/MOyNCOaw+lLuFKmRYQ/FsYzRYa9FJN0iJRhX
MJE1kqIEEhIVAI4oE8xt+f2yElzzwuorts0AUqrozO1c8i4GPS2M2uwr65bUlTW5RrckV3EkL07Y
z6mM/eNctHjKvbIbscyVJeFkh7MOq66xbjaTGAFsOSr1r8vKcYqNuDwfYtgYlmsR4nQM7dQd5aur
b+38el5CJ3pOrmDarhXk92MEJGhXhE3O9eIA5kAKiTfopxUtw2yQW8b96HVgGT7FeVsdBt2uCge7
LcsBQT0TxGvO5CZ0xWtTtoG3BkgHmu9sLlWsd2StsQSGPqUWyKWXFI62p6TGmepYr/EpygHfl++w
fyU4ZGrnn5zGRjC14o3gsKrJkIYdTMjG5GH33V5fscvvTstT1OXYUUeWYO2K5NSmIpX5ktEBRlzG
Itx7CrORXFllIlcStaLooRjMYyvvK+2FNIPTRQ/VdKNnijdJk0NnYARK06v3WekP0YzSSVeY0ZrA
sjp/8jWMTWTjm+mOvuwBMoocCxGqz/vD45JAeqM2uvZTXFZdCp9Zv8qu/VoUPjpnwdACRdbCyYOe
OHSmzut/rf70SPESBQpzHQWBg6D5KVadGW9nhWkcGSl8EcZBaFlP89Z9m7nRfeNR1uzpSqeQfgnm
g2uRaHqWn1TfiGbcYD4U2Tjr8OV07CZ/0wLKXDAbjrGTvfKIOZ+7/x0QG3dpI5G5S9FajFaXK6OX
FYlTFXug3IRTI7o49K981gsEK1i9QVGFXZWMlNXGYxPmqzwOPuBjMbPa7zsQrKEm8GdQhVSrv+UR
JibOa9GUazwjszTdOYj2cQ6ELdu3RhjP6i8UhFhoNgIdCWM2iV4lWdVBRwxzAwjokL7mHsX/J1kg
AZ03E2N5cA2VTj1iRBBQajrz7awFyLVSWCFhmjUbez6TdhPrpfLSRUq+V9pE8YcmeUVu8L1O6tCV
ACVzihV58E0zfVqrJXHiKlqCuZurawI4kn1UN/rh8m3ihT8ATmB/HUiVABJifqOaZvIwDvHokQRJ
NxYC8/aHMegCA+MlrFspjI+Kok7TqipB5T//aaRgt9dAc61+yzN7twB2fRKtk/G+NfrPFE9IQzWB
ZUTs07SykEYgXflivJq4pfFtuQfGuwvg+qd6J9qYU3k+mGCyUQZwLf6x5a2UGKQZNbwsABjzGj4v
gM/VPP1+8imIaxyUJyxij6kbBqurBuMDEhniimaQuGF3+yMY52RMIDKT6Y8wH5svst+52X16K7m1
PyTAaSFB4SW3xt1l8+FVCVDu/dCcsZ8i1Wu7Jwi5PTZKdezWJPfW5Fhe51E6DVsXw6ryfDDQ7bE7
gYVzC9sa5+EHr/hoUkiJV9yp+ALcDgxBZZJTpT7thquevFdSVKwEBszpX6F2qaEOAtAj0wRG8LnU
tptic65wuGOgBUboZMfsJ7TUsDobuf11jt74SXm7fLi8N9BWJpMRy2YeAwsGr0mVYGUjerSBtDTq
AA0IHV3NHbn93oE98rLMf/igH4oy+bCthOtUUUXTQ31QsImZevOJBnXFD1/ERTju19RRXZI104YD
Ys7VAiSpkZsQJ+e70Z6cQhJN5nI9nAGQdKIBCcBkC4sTSRLwbcFC6yb1tXIxUESt/AlcuwIb4QtC
/UJFXQw03MxViJY8U2WSQxXkQk1U3atq7o9m/L+3NWGKRFFU1Aox5c7WStS1TO3CgDNFeQFY77G7
7snh9+SJ/EeUEufiGCscynxoujxFFFO/j1PqGKHtCWyO6z43GjE2p2YFQeIOEZSojDqR4jnadV5z
AJB7IFoR4Fv4hzQW3SvCvC325iCNQmx17oTJqAnDhjNcc78bFLcAnIt/WUPuTd6IZHKPupzmJO8h
Mk0f0uLapnTX/bUB8gFj6cDh9FLGmUAkzxqBEYmlSxPIyAa7gpjU8hwv9QCg4LkD7+k8yGAPG2sX
nGmdwPA5g6KKCk+MajEoWwhmU8+doyJl3RTN7fD+BKHfLxvAttB5lMkJTMsi4DKuahtxjEViP1Vt
JQ3iZC30Sn0EO3VlR/7SZYfLn40z7UUXgJCqou4MDFgWK0azsM0s5/oAmtMJKDh94tlBGSTZe+K4
BCuwQZzhkYSOvBdx9vKSx61oJmWapjqPtUrDmQKnvJJcpMyV09jPS/ZU1aNoaI/nhoHSoCMDBF7K
p/rrgM3AnIwA3Uks46uNpquD1rigZ8a9eBhJBG8MThXAi4yZ2C0AYcfSoGZCO7eAwXHT7xRVl4CE
GO3al8tfj5d0bsUxZjI3it0kVFyo4wLYP7RUCmSLeIoEnJ9lb3aCtiPfWjC0gP1mGVu/bPc7nUil
zgQC6YQe8PSc+UrZUw51ShNIAEmN+Q8fpCQiK+V5F9SzAQyOVg1CKL0vmwd53a26hP2aEageSpBV
vtI/zgAf3WHS1B1CBz0ikPKm7uJq2alvsEfRCb4sx3pQXgJdLvwMkKNZuI2sNOaRVmzB9pw+lWXx
tLaiKC4SQatcGx1jqRuaZl4Hj8TGEQ2z2JmN9P6ywXD8CjJZYKeBeQrj9exsZ73GU4nBAsgou2PV
pJHTdFbqdHa/vyyI5zAhCb12ilisovV4rs1SSkajRvRyo0JGazYaJgqQvlIKhOK7OHvl1AC38tiQ
VyiZoRqWOoAKG2vGkFjtZiBqLq+JBJQNEA15WdBHx3AQL2JxDxVdbAqSjwYuG4f0RVMxTgrbGLtq
uqumwriS0lm+SotWuBVFywZMGYOCg5sUtBthiM3ApBqUEmkrDUB8ah+VdQ4SFe8gu/D7srxXkuoA
QNHvoxpelaQTQRzwDBS9P/oqsYHxoTMhHpGRyIuJI07zCLupGGtrCkGc5R3lVgRNozZ3oIszOR1K
WI0xNfpDhi224zIvoGaTiAjMX6QNk8sag7ZO+gBtjNrYZd14Q+Tq8fIl4FAyKnCVHydGf8NGnYSM
+N05ZNDV0LLzzMrJSvR1neZr91A9UDJI81oOsrs4cqLIiwYHvivAxLPumt9iX1Qg4t2R7c9hvKhV
pOpaAOTTq6ZvcVMDfRPbYOvNtKw7geLUFFgz3UpifNkqDwBGryDJfOw7v/ilgGWzOGLu+K5Kve4t
uup9Oi1IkQvHB5SEjvrD5V/ANyS0ogDaDR/EBiq5tGxgDxAkUPWoHAhGSz1DjzHCbsyFIDjxDelD
FPuRlbLQVo0G4QKP17F3VJS1LmvDyZRgRx8i2A8XmtJKETc8O/uKlfRANcbd2r6M43w3DqZ/WRhn
TQlWi8cXGlVo5+E9eW61tLMBQmgwHHSShfZnQY7gmIkcPDH3dVY/w1br5UYxyidrmr9GhSoCReYE
+zP5jPFgm3VZrQbfjk6gaadsNwXxXhWmn9wQtdWTSdYMrVTnvIMcir2MXXhnfaFQxNUB2faL6O5x
rWRzqEyqVqxt0i8DDrVSr4e6cCg6keC7Uef46dJtRDAhN5W0eZ5X+t387ksdzPt1N6O8nYK6Qjy1
9w9WgrcXAIPpVWdOT8L7RKrgQXF6kz/caKdklyO+L3gQiXAz+QbxIYo5uzYapj4lEKVqp1r5ZadP
S3lXq7EXL4sDyHXfxE7YnxwmJjyBUIyyCrbBzi9B0pBEwvPkdwmCPqJTL7umVGgVaowitgr+YYL6
w7II0WWiMz5kMSSpntqQSkNFd99hpMK33TZHTRM4E38ww40bjjQaEMyoSX0aMI0pOPBoQVwPChQb
+5x+eIAsx16QShe3f2otG4nMJ9SkeZJsFRIpqM50HXo/pOt4X++mvQgTiWssG0nMLehWMy+yRMLz
BN6j2/WgWyYYlxVRmgjEsDOF0lQboxxtxFCsulaIacONY+hW0bariV4zk6WkRddkY7vi4QOA0yru
HHv8qgM4W2Dt3Hi9EcPYXxgNVbiUEDPksQN6XE9u+9sEsRrk9I4Cs5D0wlGV2Vni0Yn05PVP5Fsg
dAUUuok4x6SWBVEp8glOMz2g7FsH1Q40Yr75iz7sRN6Ef9k2wqgf3WRlI4YFCluFsHYuQTPcO8Cg
OEZAGq+L18kYHzRzvMYO42gZqbMsmchN884akJtYWsAoHp5IjIGqWb/YWTygWps2xMFUjmMnD316
NQO7tjcfgDPioGHlkGgEBGgpgkzlao/NDTAuakAswcgEo70xm9heRHMhM7KgRZklau7ktHGHYj+W
imeaj3as3GXh/Wg1nuAz84IgsKCAIQFeKR0ncC5b7/qiAc8TdXPKaxpi6a7ZWYfRhfj2m4wXWuTp
ArAiXupEMN5p4dGkYZmRSWaGUFq7QrEGbzbr/CqJxyh2F7OdMnfsit61+z53hhIkQZdV5WgKQF46
cY4PDOmMpkrfT2pnRoNXaOSABXRAy0+C06Qukwn3WxHsAnbcaVO1UBGLhjevLQNi976vZiccUHbC
dSWLsJPKMV08cVE3UGlKDerg8++XZ5lq5GmHVJeo2GdSF/0OeMLxnVau5Hox4+m5CecCEBbYqr+t
7Wo+RuHaGq4ykmEv5ZjgkCwzfx5TTXbUVC6wa2/Exei21Zjvk7WNriNgRxqYrUhWNMrzdtrpuSXv
0sEAgEOUr5jG0JRVdWwlz3emXBSY1JM717LX6pjZZvWXlhfwVpjQna6xX1a9RFn5o6/z8W0hKTD/
pCWbJWcNO/x5QCdLBwDCLDfopVY33QrY4JhQyCWi4frra5Qfxoi0yVHBwz9xmrkLFUdWwwHxcTTK
h340O8EkHQe1Ak10hGYVtVj6dmFOGLBzuZqnw+BJpYOumJt9Se/qoHExg/HQtw7N5qRrPQBBRyBa
JuOZ7FY0E2oIroqpFxCNLrbiNJUczDBvUaShCrBWu5VCf8XG+RaN3sc5Ldp3fvWNbjNrNxSXXPNz
XxJ2UjkPXgq4ipEwdCaMT5WZeExXpSD94LX2QYvfegwAkBQsgYKbyGud0lFlTNgrmFH8xEqASfaC
djnRGn80HDpon3oYdMNeHJh6K2+uwOT6vy92gbx1I5I5xzoaSjsjENnkKh5qX5W22V12Ybxi9pkI
xnVWcZbMUaag7Y3qBQV5m09GgW2/39BWxuQYB4FEnglulWJefhOx5mySoFTnKwG4cAId+CwoVnpL
EDqFR0LPeqh10dfjeTWsWtG9HXTd0R04N0kNBNOG3kPqmjyHu8KnyYeRPaoBNpWFQzo8FU08ZTCc
Ddw1tIPPhQGbwEqROKLslNeuPL71hugdyJWAwA5l0Bj7hNtFzDjT9MXqvRg7d0He24MzS2kliKs0
gLH32ASECfaSNcCLvHcKNveYxGHVA4S/9wzyV5s/1OMXWb+v7Z+55kvlj0gRbfG+4/VcEsgcnJzk
Td5MEKjv8rvkxgzKx/IQwiiDxR92IQYC7Z25+vre3IEPoP8X/NjUDj79ArQfgLeN9senNns2WN1o
zQPwm6XwHlMbWFLpelC8z2oguAc8i0QSDKQYYDijDchkD1pi1VOpjFRX6Qd9yfeOtjOP1ikR+hHe
TA3WGP+WxWLoo5qsELmELHrnxr/aW9DJIfeO/ipzJ97TCp16oz39NwXZUvI6g09Q6SE0PbTArgui
Y+9Eh+Rp/SquevLqPGcaMjE1nIxJ6lsIyw/Zgw4ki/Q2AxmzHoxfJe9PCgdn0pgwOlWpUrTTuzQ6
LtQAxr/HYBYJyuO/IBQXWApbOGjnPkUr8l1afoeojXSazhd2t/8Ccp5n/1tLYfxkAVahOg8hiw5C
Ydh3V9wXcJWAWsA7TXYirxJWfoTfjokIhQ7sXBuEYYCRkN32qXPX0+9FifBFPHf73j1hb/hWQ6bo
I0lWKFU5pNGKYETQRSK7pXiMTsqeUMSMxg1tp/2GPOwRBWw8VBMXROmI7qKdWG7stahfBT8rtl/Y
fqNpSJoKFhz6S6ZfawW2xc7NH9UDuVXcpQAlrRAQhdrlJ903EpmTHrHeaeBJQSW2CUDiVLf0VhRf
TTd56v4SX0v+YWMVygKeGEUzY8wpshJ1rWxCBeLd/6YENPLaD+XJ9vujb94rDwUqsfn99EJ89Tjf
Nb0jeotzLXrzExidJRNsG3pkIoileIpYgxP3D6QQ5PR8IahsaGgbE5nthKp9Z5thBSGVNQZKgwUc
7VkZBB6V88zVgSBNF2l1rDMajOWOvVGhVoBnrqn0xRXGWMhu7sfkuh6l1muKtfZAkTo7AjfOe4Ju
pTIxGWu7QBqmnQJw7LlrSIDHC5JuADAnjdPV5LnQsbBu5W6zvIZt+xZHr2NteRXqSPYq7dsamUl6
lU9xLPhhn5MTtC0wb4cRBQMrbyyPbFfFqZkCXe5vbLIJA9BibDJO7DyXQ1OxTRIUpXWvZotqeNGX
6EbB5AzFq8tbJ7ruMAdLy47pT1nUI6VGeX5Rz4Uy90YZQAtdLprhAXJ+qJ15UjAtH2khdvNLEu5W
VZ1FgBWcuY9zmcxFmZIqBikqDrTzm2/Lr8nFczx5L4rbGP1QQZ/4pAfDrThd5n9J3BzKF2h+gkhf
bWu0UnMx/q7mYsTZV/ei6TXOijhV8EMOE7Xl2DTUbl2pnOxB24/7ITCP5PRHERuSwDsOKhAdXBls
vrW2eaHV82RgzPZ9RCjoaz/BMgtY5G5T4dvm8w2l0oBGIGP5mk56nVvoHI9k1GzMIei7/pB76WPh
dx3Fp90laKsld8Xbei078kv5LEyEPgeUc9HM5SiKqJFJ3xne/GNxITyIPTTXXosrEqS+7f3vS2Ag
aEbdX8eIOlHQtzzXVEtNDQNkOfHWMXJtc90Dl/6nYXT7TBbV/ukvZ2/gVhRNyjbXPhziupXahKAC
pmkOMH9eR9J9uexbP0eNc3WYpHVJlLKro4x4mIV+0HXzlBDyWBfj/g/EAFAZMRi9cowQn6uiAIBG
lWycWrksV9NovjRJ/B1jC3/9NzGMNmON2lxUQUyT227a5kG/fNXAqXZZCtdNWWBEstAwwYQTCyBn
2EPahphPo1kTdgJc7G3hIiepXyyBcex3+W4Aka8brg4pHFHOxv1iG+HMUUZWs6J8aIEN3J7cQj1N
BIRMo2AbQSSEOUhLDzvUd6FhRJZAr9ujov2YRLQbn5MJ2N5GE8ZpKFWWtgMW9L1oSvyVfEnKW6vv
UIVVMKP/XfDNPr9gqDADnCkY6wM0KqPRssxWrpX2bw8/Xb/vKwFgPwb/oujecrJqyMKkK5pMWFlC
vDq39iJa9NhMI+Ty6HsqnuLQ18To6LRMF0wn4eoIVzcwx2MyXwEXI9vvqNBUi+NkxiV+h99Ib9va
753Rp9OgnRUITvLzbJhKUeEBoo4JZbTRmKoBaYFnosqD7sVq5qyL9QRC50yVHvELDv0KKqHpSxuB
iU8TTRVyXmnwIBjUR5/cphuxjGQwlKF3WVra+7nOTxQNtvXJKwU+TzxNcAV4X3ErjV2tM0mMVVQg
G3oN5op0v9tRm5ldCXkXtm7/6DF2ph5hbnaiTioQpmzNW+578L8Ou8olB+16BpghqtYH0agIZ5P6
XB5zJRpcCbWKIC+9anJHOlQ+lnKupl38aHmr4bS/Zh8jKiehXE5cOztY5t4DBGeJktnUPGlv7VTf
BCrmQ4lBSsqM3apH1at3vXAWgZPOQqgNnlJsHuGVxBxuReZiziQJymIbR/a1kxZ0IAUHT4yjLKhA
pT7IsUtHtEsmEsuccdyOubU0Ib5pont58bOq9+b4OKmte/lWcs8U62N4WaPpasqMHG0CyKitFTrQ
yb6a5r1RCGGFOCmeYm4kMF8t6roGnrnUcflkt7vpH5eflWu9Ic7+WtEKA6RE6C4PiEnhg2jWgvcA
OpNNtd9kQkDgSAgeBzoCrmE7pmPQFxDaHl2FMaraufk31IcifRknnkdkzglALLxSagF3YyLAj4A6
BIiePo/HutdTLyklQWrBibtnilJz2igKIpVUUkBB46WYmxz1nVIDFhdN1svGIjxP5hk/yPWAlQiI
MW6zxEXlvj10uxDAu/qbjvkcFKCUbwDDFVQoeK8faEcHmLFNoCB9PteOYH65qaZOx/Nu8o2rda+i
iqj58ovo1vF990YScx1iy4zDRW1Bn43+H2Vd9oFIlVxru25wKZFE8ShsKvHCIrqp2AxFNQ36MWcK
huBVryqERfoEUuhglU9X/cBzcLj89bhXHdOmKrahbZQfqOFubCQZtEqXVPSnmiFz6vIXSUXrF1wr
3Ehg4myXKJgwlyFh/fF7FbWY37mdp2D8Uj/UCLahLzo/gVbvtrPRqsU4QG03uOJ1hdiTYrXcioU1
DU7GiSfI30fHDqVMdZvqC/UjXTQ7unSqzYfWXJ0w69xGe/5Pn4kdYoj6LJc0Qj8TFgy1oXBK0dw3
/xpv1GFccogmUprVUCdZ/Ohb82Xxu5v6EfcYKyqvGDgBfEN3J65HcU/Rwt4wgCPw1pcZJzUafWF0
dY5IAJSyJU9c1Y79JAZjXg6yhjAJLh8kP+3byGNvFpYRejul8jwdY31V5NL5Weo5wt4R8ydoXFOk
SG0o1WD3ga2kYglbWtBx0722S3bqlC1uqff3dWrEjmVVs2vO/R5370XppKswNq+1Uo/dckh+YED7
B6boWpeY3VuozCtA28OroYpXh5ILqml4JFWau8uQW84qoTMbVX1glQCYQlbdunqU5+5MprdGln9p
cT05tVEfxga8v0hSAIFiTFq9+5PTxZoHiLMMJA86c7pdZUblFCE7kbFlj12rXfVsva/QtA/iOUO+
Y95IY5wXGMw1rR8gjT6NptnTrnD9vMaz7/XEUUtH3ADgR52NSMabRZ1pJmoZ0+QBk6iHMhgxqzld
ie8FB88FCfWHJBaaqKzmpDJmKEcllXdYBlhjJw9sH1B5Xnyav80r8E1pr7M5DcLRb+613Ehnoqs9
FnFiA4LUSyX5upEk0JQbNy0pdou03KfyINqepn+PKU+dacvEWMmO7Unp37WlCWF5C/gAUFiqHnkR
rXByb+RGNcbRVakmFW0IUcOSYEmnzRzFkBZRVsTN1enuJgXFRVmfPcDBlJspQ1ZEyzp0+RaLJLWj
DvvUdOznFYskRTDse/uhMgWi+Z/uQzJzlIVqg0iugeSijndxdF2uq0snxJZOcZKwFjlU/nF+iGOO
c1UTYAvTx8JoY0Fg3x6MfXgAkl/xitm16mAf1875F60/kVj6/5sQXylgZwcdIAoHiYOck4AIOPL1
AxoZae7Y97RaYR6m+8v+jZvGbz4qk8YP6oLNEip0LEe3SX8mMyb+gHwZS7U/GYeyEQJc0I/1+V58
nC4THtukM+behkQ66aB5eZDtyBNdzsU83R6F3Mv6/YNH/RDH+G9bjuTKkiGOjk/pGAOIgwTtcmB7
AjYkClTBQI7oPFkHXpR52DcQZ6hf1Hhflt+ws+pFJoojc+lLos/HTUU3n49x3r1l5FVRQpw9p9g5
BqVY/G2pW9EhCkyT7Za0cyfnMSD8AXNj3YfHbmfeNCi5L04GApTcn9AJSg33v305djqlnyRdSnQI
XY7v+DZBiF3/8ZiBBbjd2Z4s+HKckWwanv62FLYEKk+2OS8K5JVX85V9AhwxSpKrq3zpce8Eugl8
KYvYFMp5BBwKyIoPWMbw0bm7/j/Srms5clxZfhEj6M0rXVu1vJsXxlh67/n1N9FzdsWGcAUdnafd
iJmYaoCFQqEqK7N91F8RbDzV7zbRtyC0LS4Qk4GQvFwiFWJSq46SooPZbNftlB+yahNQEybGB0KZ
J/vkUxoiL57yFkvFmEwINaUn3mPd692RUL2E30wXeON0W+4gevwsu/InElVmYkxGD6Wz3h7IAC4D
qiwUWpmFSIyV6wLknoQ1Tvn299EJlAznvmcdkbUx6o4KQjFOqhjGsjhJbjCMLMtOMihJz9lN1onH
u0KC4BLAhWDduFxUo5bzUtS64k7h7CnG6ErmLVcBjnXhro1QQTPMJ00NFKhGdZjNSMoWWjGCXfee
EF/n6ZfKLZheA3MkkJjqO9TEqPdSp81YEiZyMbyW2fkdGfQKN8JV+zM6oeAJPBqvC8Hcx5VRKlAv
QtAbRgOjWSLsMrB6oAW3sTCT/4WTvl4cFaHHUMnKYoCd0HSa4CqALgJkeCAPfwOgS1M7wuwIlbN4
MrDkvFIy0yff1kiX6OdEGfRphO1W7G15eg0LkROkya+nL/PV6uiSVV6LJbAwsFAluTNakduUsS01
38rpShsOKlhO1WL78Y7yFkUdtFGBcnotwKQinZb+u1V8//jfZ0UrUybysaoBJlOTyv5qeZZElDZR
ks5aWw4Uu1weA7AzTAjJH1tigGnRblMA+gS6TEO/nDrLmQbNEQOYdbz2zE30SwarZor8xMLQYflS
zNfkdiXtUhXkhZIt7YybL3nI6hdQBz2dssWKwEeG9O+lbCRbNXhCQ8xrdb1I6qCpgtHpJjloWouJ
mASt7aciRkEpwZGI/1g6wqSm+VWgOcUX+t0X+0udvUGqoSUbw7RhbqQAbEvCa1o9f/wRme74toM0
40UR6XJpNprimhZGHI3ZjnMeqSHzib7aQpraAu3EoJnJVzKWxov0yGlF4waYL3dMIo+Q9U+i7pS9
iWASczIVZphcLY86bSZkjQpoBihuMXYQKWh6zQcNeHQwI5PXQmGaAqkF+WREK5PyRWNW+0TJZMVt
tKNUJa6ojk4kipxDx7NCuWNshXEyF7DStl27r1IVoNYxFDa6OnabL7jGakGU+y1Bbi7ZomDvutq2
imjftdzciuQw7wIwrk107E0TMlBUtOp6tLaHGDe1ERsvIagV0Bj2WiV7EbpR8mK52sSahHrAZB6S
sP9t9Cmva8H7BeSArJ6tbd1kSjtglV0cOvFYOUr9WrSCo8a6HdffGshgi8gZDAv06q3y5+MtZjZp
AZL4d/3kc6+sN3FRJuqA45fsxmxv3kaQ5dljZsWdqj0BRUueJe7KmLTfvI9NE3d8t/Pg/gSOAbRn
ikkF7wFwdug6oWPaiJHTKbmdGTG0EiYgnX5qwFV+bI3ptitr1OGIQEYJ2QJYU/PWLvpoD94UV5Q5
dx87ZV6ZoU4HCqiTovYw053B5bFXxaCVIiqFqAfqjvDw8aqYwXNljjohYLOe8wEUBq4ixC+yIl21
eZhzUhTOztEDmkGkLHU4w0YdYYra1OvjMBcuxop5rsjqcEE35B+HsMhBWbmiWA+YLiUtdHFv+Jlb
Og2GYDBwcMW7tMlH+MDzLComK8AWy1aBprm6QMAls+5EPXhQ5dCVOuse+OTRTnud4xmcL0UjGLVG
CsZZxuJMtbyqh/EVMPW7j52BnQ6tNpCKJOIotMjssK7hpYttAMeUn5YtezEEtXU8F03Fib53qNf+
BNIZtcZsk5R2wlO5YxaM1p+RiigQkGr0OUV7gxwB1Um98jEHf0HjkYIRSAZ5X5MFlyNSRP/6DRVI
8jjuzTLG1hJWtQjzfLKtHYkoECpwICUyMAB0aK/FZ8DmvnIX6qDPx4wDUfigTvuYqOUEhjOU4sxq
bzShV4Q1gEn3H3/X/2dH38xQp3xO+g6icdhRUjgedgV4XmMMNKgowekHjIRykEnsA/+vObpYZQY5
en4tzLWkeQSOF+sYcdfEM0Id9qiIAHFUiJf4C4h6dUc6BDvtNPqirziyndxmm5JzBZBten/sz5Rf
GlBsdGPbKEUllhPgkWJNeQ5UobWHIL/SheBgQS3JDgqQv0zzVZBorx9/QPbZfzNMfb8iHRYjnJED
otR43wjW9zrltdnY2/mvCbq9rUnqmKoR1tak9SbVbxqt9Iyl5VwFnIXQ/W1Vr9EQxnvVHTT5tzRD
g1dYeHUgZo0NRHuEmY18JrqxXVt5pg4tdouQTxr+eIVlaB26eAPg5WBsm2xx8HlzQ8z9A3DLIHOg
Ih6ul3fPMohFlJDwbMTHoriq6p9qyylwsXODlQ3q2ukEa2nTGC6vahhNWkKwX8vaDixKHma7Zwe0
OjPAON2N3i3pbgpm4WUMLWxClkec78iOKKufolwut0q1qlYULFe7D0/BPt0HrrzrffFlQaI3bnWP
cwCY20vAzGToFHkIZU9cQPYSjoDkNdWy2OUYXaVDeVsoteEKULe0g6p8rcIgtedRP/VWuVu07tYw
FmT+2qlLjde2lx9qVBVslAk91LQPUqujaW2oNkb9/ShRTDeppp9Ad5aARjevi5ZCsmXuTn3RX2eT
+RRPZuJGXQ25jTH9kxgR+HVrCBA3j7OZn2ZjuclK8ssyyVYEHcjIUE3sJTcbt4uq0h9KFRgmvNl4
X4KZ9Kx2hrqzBbUQSlTSUI4MLMwepcci105w0JuhjL5lUPSeSoh0FD103DKebbLr7wIiXB6IXhV9
Zbo1D1nrfjEK5P6jo7xgr90SV8rTBKZ0xZke4+v0B8cNGPYskEKAtxYcOZiDufS6pI3qwYoSzS2B
JVYgbBrXHH5Tlp+tLVCRthzMMsikWHMTM93J8uIO46M2cu4RZsKxskILRUFbMZLlDlYIziwN7XFT
f5MO5isuaODzVb/GZIj8Qxi5qQ7JZOgPtjZMRSkxDiBpY0SaaykLOPqGJzkQ7Qw1OBvNXZ40A2cv
TSpcVW2mR2OCrxVcTcdyH1033Qm9JF8GwU39nPwGk771wGv/Matd6yVSkaLW0tIsG/IFd9lNd0+m
uFtIMs8Pn2gYE3/7aDups1frVdLHGmyRQbDgjwRilcy5kr16Y3jVn+opuM5O9S/RBgH47uOTwPuQ
ZO9XT52olqekUGC5zH7HyQjmoNBbwtsq5Lkq64hDq08H8kYEIxXdJwMZuGAMZaq58m37J7tRsTYC
bup7p94pBDzofrww5u29NkjtaVUFubTU8Jrs2AD3/afa5R4455z6pzJfDx7hr+XZZDrqao3UZlp5
gJdpizVG03NZ3sWgHFYn3mngbST1yFC0zhg7C19MxSUNSrYC3dTOLuAlKDF/TXmHhOW3L0cVLMBV
2c3thI0keOji13SfuKgJYeoixbDkFX8unjHIfGmQis7h0o3p1MOgCcaezeKXp/gExidxg0wSJ4Rw
p2ixTbhuajcVQOVwK/pE/4eHxmaejdXCqRguB8SXkaFAwTX/EafaAQwugKdZO9FMXj72Vo7n0ICq
Kk7CQTBgSheHvVnN2zzTHppO4dQxmXFGAyki7jyQpdH3hdIEeiVbAsDzwJ3aYQ3lTDkdcQqBEVGK
3EF9xe/H6r8fC8cHXZmlbgtFq/pMnHFbqGWCxuDJSO8HlXPhkuP8LoSubFCXRNxA5tRKsbQ4GiNP
iqt+V5aGytlAmekTuoYWNOZnCbXkZbxUaz1DVhcAMunOXoEiyh9SsAzQc6+93gPTpIOpTMzIVU/a
vCB7AYOts6Cab4eJjertVyiZULXESwFikRj5gGbU5Q8yGzXpoM8ORNXY3pRZcirmzg+X1B/SjPNu
YDgpTKlnlT6MX9FNrm5Qs9IAnZkLZYhDrSrOIAz7Am+Fj88C40sSpn8y34EhYYl+9UOjOJO7RlFd
uT4o6VXfckEwxBcoX7mwQO1Z2hVBX4HUBwlFUD8RPIHutq7cvaAY5YY+b3KX4TMX5ijXnBNIckMG
FYACefwF5t+NUZher4hPlR5wTsF5Kvfd0kDQBVwfoTQXqVsPsyNhPmJSD3ESkrLiVvO1HWjXdssh
hycSib9wM/ypoUD+8hlKHxZSWxZX9qkrUEhFIw5ak9jXfhp+vE8kpzNvyURCtBUPan8TOKnAzUf/
H7smbGMSEZqp1Cdt1AbDGJiTgN0zuNcREgi0kMJUAs6dYtOhyMgrurHe0TD4ZpT6sLI1CNlkaQQA
h/T7INmJO9jifb2DjFVi8xjKyD37/tO+WaMS0qZsazyUYK1X74XF+NH0+Q9FT7/PSvzHHH99fAhZ
JdyLtVGO1AUY/onIhmY768UyQYboJ4IDgJMrhHbjib4EiW+vBjvxEO6j0RNNOwaMm8vvxcrDL34I
5VFFkWpZD9k2FOPhzHBj0sWQ/QTATW5hhHlSVx+Uiu6VmiwTEAmQILsONsODIbqK5S/POp5Tuq9L
Dgjly96WYifl1n2466TSrDyylkKdzuuELvOZyd6ECFvjiFsuaI2RQ17sKZVhCfqkC1oPW407uUIM
rVXB6/30gcQ/AYkxr6jFPSlUKhW36L21C3wXfLQOZgjuCXdBvgMB+qbY8A4Kq6i0Xh6d5gRRKZat
CWuEdqi6IUD45InUEhqomvQHnj2Glh/u4De3oYf+67xGOz3AdppX8d3c2j0kOsicZ7UVJq/OfOmP
4ojgNcrOkioxmExCW7gxHj4+srxNpt/JQVpVZg1uTWyy5nfXqFPak6PsEXftwuHV5rnWqHCktoaU
lgi6ZwZq4/nvnHlwDZIWbDJP146Vd11sMRWOxBAUpFqFLSaPEAxvYISkdIZt5Y+gVZNLJ9g13ugW
XvhKrjVlZ6VPQwmqY8ip4e9pmIm75nKccE6RSUWmxojyBYOMZBBO/UOeI8uZelPGbEeJY8R7jnDd
mopORjoiNyduBkJXbwhsoiRbecufGaBL9TnmUq+RQ/nBhUML7U2ooI5Rc14fYf4mugGEkpsXHHhm
qGBUV5I15QEciUBZkYphVFLyPhH0mFnf6pRSMUjIB2kKkULjtp7c+ED6uoKj31toBmKo/pVzGIlD
vts8DTPY4GcmFALU8TCCKEibSERMyPJvWRX96DLZsxILN0p21ZbifVhP+zRI7iKxvoOk/LUyWHdZ
Ot4rke5yfgtz5RoZ8TIkCE2/q70MWZnhjzAagAZXAf2x2ia1l9lXvFKAp/ICIjs2rAxSp7Vt1BGV
VRgkeoP9qf1Gqmfks04pDgcvv2ZBR2RxZY46iFU4iVpiwVz3H0XRdLLj9JQq9+ou3ZFxC0Vz8uUu
7g4852V+Zh31EbypQc9z3olV/UzVurmJoxnOO5Xf0PzN7bLhjT+Sn//OlVY2KFdK2yytLLBPu6Ve
Ba4uF71bBQIy+bLIPY6rMLoAUJx8Ww/15XQtqydDmHBIwm6bqdE+FPSj3DShUwud35kx6v9m+KxC
+saO+uzbx+aZzxfUmjSIgmE6CRwm2IrVdmqWVjTSLBJCEXTQX6bShsP68bf0XLpTNkhSIkBYCA1G
+yNKv6C6CC4TouOl4PX5nt5JSdGZDRMZIAUfsPotIZpU/WTP8xpWcfLCDrXNkaKNU9jDDrnOsl/V
feSDMM8x8EjKvPz+E4IRrMtqvTLqjEhSqBQ1YGfu9DK5MuYUBKdVMPVxTooeMdLK6d2zoI4XS6Ru
q16JR2S0MFgcQyhUdNufi9Od+NcHK2dfL4zKm1PTyqNOkXRXU0AJqPR2l1R2L+IhH2e808E6iWtb
1FUVmgqkbiusibwyZd1OwkcRrD5A+ZLgFndOGj72v/iPIIZd1JrAXalgbNVSaUBll7Zhoyox8IdS
Mdp9K29Ak3eDKMu7tRheouP4KaSUBHZ/+hktjZMIfe+cNOJGbwGhz1+VFhGdpNjXeXM6PGvU+xn1
NWWYhhIAbRQrZIDpoR1EGFANTDxDs4xfWmadu4v1UaF0KtNaKUysLwI5SnpAI9btfegin6EeldMe
th8HNNZNCKY9lD/x1UA7SgsElq3SLqYKgx1GuofBUbbx1QDG7/pGJzPA3JyUcRogBEFKZ4Qk6Z09
s+iWTEl00Nnsg9vOLw+jU+1Ub3iuDu2L/LPefYqDj5FggOzCAk8mCl3Su+ZOmGlQT6972TVnE+oB
xZg/SVGhXhtRjXp9lAzHah5MP+rE+NhCZd0uhUp2ylBMn5p6Fm8/3nRGoeTi11DBtUzMSR2GUXbj
ZLKhubULjV2lPVgdpner2vnYGHPDV0un4mqD1A6ynoPsRlHlNHpsm3l56KbGkdWSY4oZBUBGADEv
0LuiAH15OUZmoDYCuJPcNgIiY5KP9dw+ZH3FY8VgLgl6FPiUqHHjnXxpJ49STRNaVUYQaI7LTwUt
uhMR9TZO4Q7C8B1Ye235yB9yYZVAEN/eDFN7aQaQ05MSGE5281Pu5ZvwqO1lWz58goOK6bIGoHI4
loAdy1QoT5QomdRIIosk06SZa2KgR/AalJZQvcP/80a72aFgZZF+fyh620kxLJJxWd1pr8j7Y9hb
m8IrrrjPc0Yih700pDMNlKLRj7e6sjC+StY3+KScZO6UjbUJHXnL1dpiWjJVVF5FMARC+vjSXRZz
CgzQpcp4lg7uBH6ddFMeQSp64O4g875YWSKOu8oOI6OD4lUASwhqx9mLHAIXIrybeJbe8p8x5INQ
eTekOQ08GZEPgiaDOgfIEqMqqEwZ7/twSypyCjjO+WpsDI0SWQfqH3xvGhoeIKi+XJZuiL1hDu1f
qLb61IC5YdqqNi6JwSbTlcUp80hXItuVzx8HL/Iv0ytcW6Y+nTLWYYMHDFDbA2o2IBnu293/ZoH6
ZMuYN2naYm1JY+01s91ieuDPxyZYtX8QQStggMWwifxOGwhjC0Od5lgFNJ/OWvAhBAzIixMETw5p
ACR73vFilcfXNmksejMuqjwVsKluRNBBKCBLUXRHL6DiU7UPGhofFuAimXHo5+bHmD7qhuAEza3U
3zXQJI25PSbW3QAFBWDCgVfEACa1zyY0KgY0zmXXito7TatOVTp5Zi1zrlZmEFvbobLtdhTyMtRb
HPZ7IqyXAXwg7oSrxUsgN8PNZshzj/ZPQ4dwpkjEeySVCtJqU+pLYjTkBJr79vafQe76Jttza+Ks
s7C2RYXnvmymoElga96bG1BuQ4bbQpGECKsibCJX42nSs8LLyiDd85f0egzKogYl+y7Yx/tmq52F
9XgyROxP9raJGvWmNnphsMQKCyM5PYQlUetXQQg6H9UtX/6CfJEPvphG5Sh53MVRn8NYMxdeZKqn
JE53QyZt4mBypUnbhgOeaJwAwLrLDURpUmtTiBDdZQC1Ei1IlwU7qV3jWeYt2+xZvJ8cIo49bwce
EQXru6E5Degg5rRUlQ7Xo9xoQTvGstuJ+bQBv2Np57GUbOai3Ra93vsgjchdEzocszjz1so45+A/
1XUI3oDi9T3jqlUNVlAJpStpT+XwOqpHEdS7nP1k3LOQ/QLMF1TvqMXQIolinWVtqFnluTpBtDoz
6S7yDbSPNScOfDlwuaePZ5K6AwPVqDqwrZdIV4CreAUl6KN2V7uYjHIl1c5+84rpjI94sUTq5hPn
GQVRiFOgR54qtiwYx1KyvgeLBJhr9VqayiFMDS8L8oW3uYw4A8t4n+GFrUGgkTqOamWYSzxjpQRV
LnrzNwtFLhCkty+BLewDE3qhvHITq0F1YZMcoFXiBKWCRtQBZ0Ri3e1At1Pcd88z+iLQCdtaJ5Kx
pbfppnXrHSjHkEhNDzVQuFxAFW/pxAlWP2NW+kCZeqN0LR2INam0p2X2PvZdxtvPQmEZD24J4p4a
TWlm1IYCnmitdOXedNP+5xD5WhXaqg5oY8R53LPOIpjRob0IHkTJUqi7MAcXzGQVOCZR+6Bmua11
d4ZZOB8viFXcxorerFB34JL2aqT1WFG/z0/jYksHyxEme3g2vGlfH0U3d+dtL9plxdlK1sVxYZkK
q32zJMEUwjLkELepF6a2AUCqE1wTfp8+cGfeoeRsKI38qeU40iGBXGI08vcgPMhqa8fS3cf7ybQh
AySiiCaI72gqESte4tFc8NGk6roIX/VhU/BGikiuRd2BGHZ/M0GdNkwPDEE1YxnVoPwW9QKi8Kq1
HTpj241i6/636wHZhgJSOyI5hcI9daam0shCIw4r19Lu+nHbx4/h9PSxCUayS2wAUISThcEFWjyn
VNo2FgvYwNVtbkj3NT00NxlqdeNrlzjjzeS0Rwh3pciTGicAEWmWcJZ5fkVebiopLAGNqaPVAwkf
KmyKKt7rQoqArW7yU7hFfVfAvetl99Zd69fo/s647Vt3PmNTTeQ3maeCNxfqu67G+S3S+yBz+Vuo
D9xKaS9E5LIS98NO38ez0z92qAAfAvAJooR5091KpidCI+aZm829vyhNUK9CLeFMyA8Y3mUMDfU0
lrW46HA3j155pz+NV8IpdcgbWJg+oa/HiAKXBqn4U4FCrQVRDcyhkmju8Q4+SBtyL+sH/pObUaC9
tEbFnCyuQ7XLYK31ml0gmFBdzWyiAjOAHDxO7MGYwGB68yWIigmudby/MQSO+qlObSyGN8chlTKy
zrN6vZMJpD4DFbyzJ/EaxO8TZZhDnV0hRLqKSQ8igZ51bkV9RFk4qNTbVh5FD8p1YN8qDHQSltF8
6FNICGdhrHCurfe3MCyDogdjLxLRp6IWWo6VlOcR5BkjqdJ9bclTO2hL3f44aLwPgrCiKQpaeVBH
AsHRpZ9GTVeWCrDFrq6ix2yCMBi8sN0xbIKHVG5H3pF8/1KEOVAEI6eSib4XZW4seykymgTtNKDE
5MeEvN1AwBW+fAKHQf6ty1B0YYsmClHDYhLqIO7OBa8s99P+CF7YcXGiTXOUPXlywj2R2NTVJzF9
hEATv+nFPJWr9dKNGqKG2Qgd1kvKl0tgz1egZHFqd/ISEUU+XgbJKM1erpkKeXDhpqnLFO6KWljy
AkJ0YOKi7YhWJS8LOBNIv99fkFOSThf0t4gDr9JEqQyCosVULL6l+JRv+0dVsMcRuL/eBcFs+Yrh
ba/2cjd2M0cB2Cq9I2KqxisSMe8TlWJWxIXktAHkFMqp73TVhh7K08sSkq0GtLR2CNInAN9Z6S5P
IDn9CliO7PWbQaqWIwupWisWDCr35m14UKCpIW30n2S8g88ay3gbXFqjwkFnSjUGxuHNky/53T0h
PAA9n2OFtn7T2Zk9Acw02+MPYIlhXoDOEPfxR5zn/Qd/WzB1xdS5NU6GFWGHUXoBvQMEEiovx1uk
gfoEz70YMCoUkyBthOFPpDNI3C/dK0rnuogbbO+ATjgRlGxVsHj9nBzJ6X8lt9z6+PtIeGGPFlJa
piUMtRr2sD7wVrd47UGgLQc4GbrftvEdRZjNJ5op78vyl2aphCld5qwvOpglb77qeoLQsEbgBV+p
nF1aomJDYAxGL0awJH/rXOEn2dLIlUGwDyn12G6gHcsNR7zFUVlvGLSaHpy/oR/fEUHXYV+itfkJ
3MR737xcHBWMZolEe7K41gMNDjgs9qkTH7VNdQelyq+gnS/NkefLKvaVFr7bYCH26eDMRtMBCs3H
OoZO+WfOPiORhTV0E4GYx1AQ2hyX1uJRE7O6tFr3kNt/k54y+pNvSN1Fc7TJ6a6q30K4DTzOdU02
7fLAr+1CAPjSrlZrk9IUsNsltd/MycGQ4t8f5x+MrsqlDcr/y6aZpG6CDXJjQcHP/F3emih8okIP
XrbZR2Ep2qFna2juJ07f+0vj0jp1JrKxLrJZgXVyaQhgClxSJ4QuXYcJDBGd/1seiRHjhr60SB0J
UV4qzM3BIjnvSJwTn1zRqm+Fn7g1GD2XS2vUsZiyouzjGtYIFnVxM9cYbvT0QHxnIGI62k5Ut0LC
bQm8f75f2qXOhyVPsdT3sGsIft58V8qbJPvJ8RxmwP73VCj0jFc4dNZcarChbhR/AE+bY7aPUAJ2
kyfSC2jG6/5eHYEq5H7D95nl5eqouxj8Rv/xGuKz8mSP8XYpbnWgGffhJrMlJ4jtqgbEfFPsm9uh
Bq77C9jNy99AXcZqUYmGEmH1xHMxU56B69zpbGODcevO+cRrmndUqCBkJJE5CjEMylcEBSTYmQu4
itchufqM+hSjmnGxQJqhZBBaqQb2kLjui+QXv0BpJgyLG4PKYWt5vWvaqj+dquA4h9+q7Jf5I/Rv
f3FcjLPm82Fehfk5HhdJzM+bjAEMhIemcklbZnFEt7iVRS76gH1uCDxH1gHqoN9HFgYDGr2DwbwV
b632pKrdKUp4g56MZwnZ23/N0E+jHOKHafBP2FOOxTUSKzI7szyGfJTx+zffpTEqwssNeP+7BmsS
95BzttNv//hp89j/12/mS1NUOC/7IhSkKGjdyQCJVfNcgbPnSy7xtnVU/G5yeTbS9uyWJKKi6TKc
Ih+CERuMqg+nr6Y2q49FxfAkQ/c/0WFx8DFGrngEe08EHKYTGDYFlwffYAe3twVSoXteFFXIiQuq
m3ib7mNIxgPnf+A1jUmMfJ9bvJmhXk9JVqppJ5gtDrTf6qXdW6oXK9/D7FgOMeejsfOYN1tUvBbn
YtRikj/N0h4XkysbssNxC/Zl9GaCCseR1Pzn4Pb73iOjqlP1DDf0GjuFLBeGDOd9jWL2zbzhGObt
IxWW66KTQAaJtZF8QjFLRxr9RN9l14TDjVCztDehlTnieOomW0i4gnKcvaWHuGSjbQZxgP0gMp+K
2rhrB4whchbJCYv05FaTBOmMuXHikw2Spv0gtrYFOhigN0a/3xm/qwqCBu1j5HHvevYV8O+Hpae1
EogSdhnJZCZ0PAW7uob2VO7EUO1SvAYlJP7Dlx0vTR1NRzSvwX50mXW3UolgKeMpQyqc8Rag8/MQ
XnSo+Apo7NW92aJiC2YWQHkuwpZmzw4Z+et/k+gMBVdAB6M9F0pMAvD7U/9mjwouvQBgXUKKNH8H
DDsIHGJxOlKm7i6+5g6K8raSCjKz1k5aPp3N/bORGsBhDcpBPJgIA0hP7p63pVFBpkqzXJ2Vf2zh
+KVgQ52P4pa7KvZpeLNExZpZaapwiVCHOfMXvmqA9xA2A3EHkXAn2g6baC/zFGHYKYOMHiqK0ZiT
ogelsnIIzYxs5Rw5wUbZ5o7lJYBfuovXbYor6ebjI88MKytzlGMKYQShV2Ju0ZLTEOUHieuLTN9f
maB8MVFGyZhLmBA36dNfgpZqGx+BRvOQQO94BS3mV1uZo3yx0fVelVJ8taLGGywXQXcuPeghrx3M
2zjKDQVjBBiiQGWiKEWvFMGE1D1//GnYlbnVSij/MycjkxsJG9f+sbazQ4CQpQMcHYq6rrBpNimP
Qpq3JuqOE/sEQUqFwQa0i8hPbC3mcWHzFvXuHgsDgGNJNVfdjE/athL91CM4Y8DzQBRy/YkeGjM4
vW0jfakFIoR50LgnxxgF6+9k/BnyIJ7yPefXqplZwsoWicurh4zahUYzJbDVuQY0lkKXfLTIz57H
xEuvCASTPJmtyq+uuEVAZsxf2abuM8EUU1XBnNq5DxPsidb1YJOSR3vNB7ax6ysra1TgAFkOWKJJ
PXXcR6CvWrbTXY7pKZBLXPFONMct6cHiuTKy2IphCoObdlnsjYmXVvIsUDHDmqFqSOam3K65qsRg
azXTjnOY2V4ICBkaJ6TTSJkQa2gnSipMaLa8X475vjuQ921z1214LwvmFQlQnChbaP9pGLq99EJZ
Syq9THsAbsUKVEZBZUybMlgE1QZxRCk5OeQRbluhLreJ0FcueGziR6HXasP5eNGsJw5wyLIuoaUL
bVQq8g8Tup5gIiLpJBll7gDp/IwwKqNLjoYbdGUJS6isKvQkSBHEUzOMeOOoGxAzSsspzLaELY5U
/NpisC1MTcTokn28OgYU6dIsdeCmuc6E2cTySNOxbJ8qP9+0vljac2CnN5lXbJbvwyn1eU86Zo6w
Xi919uoo69TcPK833oogApz3OZBI5GlcJq+fCKGsK3xtkPqQPWQYEmuBQQLS06E11qtIJwHt+EXY
DQKn4sG8yNVG569rg9RpMTsZiCELBgXhcWg6eyo6JxTDTTvPXhKBuDqQtpyvyYoBa5PUoVmMUlcH
9bzGM5mz36AIVn1HuxoTtpm39NdqxmU8Z7Yc1lapOx6fchST4D87G6I5dLRwXxheDORueiI4D3xV
PxxBsMqvGLFujLVx6r7vskpRJwMO/PeVYIm2cG4rS078giFxTqrJbEGszNEIb6XvBzVOsdbGBbH0
iJIxOlUx+MDGwRbMFzm2M9HRMrv/Fbeuglc0XyeM1Shb/wQSpVf3cygpZg09EXJkDTsAeifdgCjj
mPFHmnmWqEwA/quFRgZL2Q40aFfNdvYxFWBHe15DVeY4Lg1PlsRKG4G/I2s6N61sbcj8ybTTk+qV
GyAwQeiab4az/nWjP8v6Zkq9QPa0edODOASXwIZzlJh+BSJvUbUInywNQA8lMM1WFt7yydG4JlwZ
5q4xbGUjgy5DUGwuXy5zB97svQNKav2qRi+h+xKnBwgbEYSE5IBi7z5KTzxyS3YQXhmlXGmek7gE
Ao/ExL8qfnKBFz1k9cDU3D4vvMNDIt67iLgyR/kT9BfUeiDVyRay5gVuGrlW7S4HpQ0RKiw2WX6n
Bk6/D64yrnIAK3dRVrapi66oq16tOlLu/Sl6YLnfSrl9rsT61aPAI/TkOA8Nd9EGa6gDUoNqvf5J
OxIcD4kR1h8cHu9/dVU6RYmD2EqLFEsj1Bz6E8F+9y9ErRdKjK//s89Q11oSKE0YjLAmbqodmcxQ
zhQ5f7WBeWkzOz9ZfTbqRpOUBgBWsjZhK+51jwAWcw96cI9jhzFv2Uc9AbMEfB44nrtQd1ooVoUS
kZYZmezsb+Nb/YZ4C5gcUqBhObGGd/apO0yQcyXoZhgjcBIpd0zpiiCSyHRGZrpTth2v+Sghku98
cBjpm8yMpHyZZ+xs1li2pOdOFP6amsf/bWn0pBIkx+teBbbD7XwMhmOSNHC1fAfaGo8M8vSJk/zm
csdwTh89sCQbqji39dlDc1BBtmAl7hO7xysy8QrwYnCWyDNHRZZ+GNJaW/D1CBVPDom43nwiqD3M
AG9E5Tr+wbHHTGTfjgQ9y200opgguqC5ugGz+rF2yNAxhhUbsKGhgcBNsXiOQv58lW/E6SRXCWny
ZFCvD7RqG+LIxdOXumWrCK1RgaU1FLzHK6wruBqOBlSdSbG33hH1RdI05jY2mS+71T5SoWXoexA6
kRuBYAI00y7AfXyvtWiN/1SBzllSe3zonggjuRna1WRz4zbn2GtUjJEbBbU3CRtbeyWKiu0G07rB
UbrV0a2Wt5Yb3Kl3HN/h+SoVaTDLEnaJjjWTsBbObosRaDJVlwDj/4PvOswKy+qbvhO57Jsq1wju
IttVDxpGokh2sTzJ20+gHDjngpa7TLNG7xNyVRAyMDL+LwVO8Ko+FH8MMo+/GVWOuhrz+2FYECy9
6L+/m1HspiHE7J4GCvlkOpSWiCRqTgT3K58MLMiQoMToHohALo+falbQBOhhRd3MXo5s2PK0BbV0
Qo1XbCLeVAbzVLyZo68FIqQRFmiGwBwBq6UbZSNs5C23vsP0xJUdKvVsikxQF7KsBBMIFeqZP5c9
Zj7AAoXS8JdC9MoY+TGrENaPyJE6EcYIhS4Zc4nAmRvck8Ra3PKIDZlAKhWUW6oJqgb8lwosQjum
da0uONdWITWOjiEfdxDkzgetawgOjHzJvNK05OvSqqEXB8kwx+xS0UnSJXeRj2vHOu2mO92avotd
iJk6jkcR+/TND24CIOslMNioCvX7tFaus3EYEWgl2anFeQfuKrfr1OtGAgVYJsfXcmDswed1ZUmK
Hw3NvSLIf3I1/TXLy+0UCDcL6qZ2JWYcXycB76MfRgXEIKyDKdCG1i3bMPRmSPNiliE1DpCkBxFF
JoLW1Kr64H5S4/zhS5tCvhfUm00UNy9dpJkhoySmEx7t0KMGUyzSTAAaarA1QGAPDWNAplUCRuWT
bbDiFpDx/1qmnLMxclFPZ1jufHVPnrspRlQIZumMB+BSQLI3+c0c+Tn/x9qV7ciNI9svEiCJWl+1
5lqbXVW2XwSv2vddX38P0z1tJUtIempuDxoYtAFHkgoGgxEnzlmdhTBWI7VMZkStZUqcuQ16W5H6
vSwlxwn9OiULjwKZq/ccwfUqaTBdmZXaOdRTDatswLJeVRgA6o4T3vPtg/HKLwtt5Sxra0zOUjat
Is0xFgkKo2990hfWMJrA+iLK8k7T1qMW9Vp04DF7CLoGxpTco+aupogtjbN4k4N8E1dPBKTmYAtn
GtHye9PhiR5ttqDWVplkCcyTc9mpCr3sZlcK7yhxKE065fAOIGakS7wp9c0C9doiEzW6dhyENMQ6
S8iAA80EHc/73gdMG68UJceYILi2dpxDufkZV3vLBIRBKkc5Ty5xuztdigbOcqFtUZAaKiiTP/9F
oZietzdRCGT1cAZK88l2HqYoKaV4QfhOQX7TfaS9tu/ZC5qVwC7y7gp5c4WKhLF/4AFkWWd2VUyz
sGtDGXfFL8rh12NX7dGe7QUIOLArnJp970eObjf91/hj8QTKYV/dxy8Rt9i3MTSCu2D1S5i9lgJD
KbQGv4TyNI5PEebFwRWle6UPUTQR/ozPDgh58QjZKuIKe/ksVBavEEijwJu9x71JVBNkCNBLu44S
jYSRvZ5GYV3FCFs8W7pacC6Z7R3/Y4IJRItKSjLh+eIAWW3HmXnuzNrqiuldAQ/MP6CvAOEQyoXX
SynaUFtaASEIbE0fFTc8oANwED0qUsNPfjeD0MoYEw70uNbVrsOiiqg/op3zAFYXYJyhuZUPOofR
8zJN8+YjrYwxPpsLEEJbDKwMFZlfsp86gSv71cfWkqzIk0JresR4Q/ggnWeMGbzrdQ9epX/3lfFT
0J4IIVGxVFqz1OzMG1qbPF0Io3wtsHlYnQ3+UpyLlT0m/9bNmoASGquNAJqbz7Niyc/BL/To6BMj
cqJvwYcZ7TJn/Dg9i6aXIWX4H12J0Dr96u7MUr2axR4/gebkmt1FVgjZVfmeNsu6kh92t4pfeGsY
umloaEayA+gxXsWCBqzgpR413mE+5kzR4sTNI4sHw92sQa+NMecxhD523LQwNtpQLry0PH/QrrJ8
mUZ+V7VmbY45lj0wQmazwBx1n+wzrZ4URxVI+OrLyK3qb8aa1UYyxxIg+LlNChhT5MAuCLGKEYwL
Te9y7smtRs16UcyJLBttKYcedijfdvEPnkxyuzN3ro+3Iub05XElFfUIS7RUWf3In8BD90A/V/pj
xKR+7lTPPJubzSFFAwcWyFJV0WALQ31Ewhm9ccB/X8AzGT9pj9K+dQ3Uu4C7kb5R8U7E1RPiq43h
NPNRRzWsz1H95voqvX7eRL7VL2H2eaoV8GB2+CWtSz7REm1qTwfVh5QGUIKZLXjv+q5/Vs7sttj0
pZA3sNeFs7vEw3QIo3lPFCj0Qs0R6PWvSymeRgho+22QcMobm3cKFeyRMIRtgvD0OurM81DKgoao
Y0L2Gy/FIV/8XPgoYOybs0yeJeYFlHdtCYUgWGo+ab7oto+xqyVgAQzu8dZD+a/4EntmZXG3dzPT
gwwsBnNBMqcaTGjP5DKqJlrAUe+nE7BGSHKEL/TdlbjxPU+Wbztl/2ON5Zer+zLv5+qSzJaUEdCJ
H4fjcKACPk2KsR9uqNuMCtDeVEFVj2c+YT5gGGkEA2uEllgaShi7q9z4AQ0T/oDR5rlYWWI+YG+S
Rl0GWALtwYvyld6LtHEpY2YU7CH85932pbwySH/Q6kZsa2gtjQqSVeXcu7R0GjjjA01Qa7856ggH
4x6IZDc7IUhxsUmbSerKOHNjzY00QbwVxvvoV5H/rJeFc+FvnoeVAeaOkiu50whG1B2j0O26a2xj
Af+11lqJmu1vn70tU2CawRw8dLnwDGEimpGmZiKOOHp69jy1mGnUKk+ZJ7fLW94lRf8qNniC5gXP
OZngHza3RzGsLTvDBJ67lj4So5KoRmv6VerVBs8a/YOSD5DCBUnIcF76+jGZ81KwYlM5ggG8t8VE
wcxcRn6CofwA9VUz5vy+zZ0wwG0BTg4QPyn0z1culUkTNOLUBET8A3k0CmmxImJ4RpJ8avuMp1e2
ZUyTMIcISjIUdtlJAaGJEVpBv+8oYmybZL7TxuljJatuqnXO7S+85a1rU8xRKQQB8pJy0DmBnD31
U3Ao9JlzU2x2adc2mBMBiG25tNTG4AUgE2ruJ/TCOgtMGa7pd35YWAYetOJ78T8a0SVJUWXoNbBN
FFLEUWJCPtMZJKfaUzTO8mTcm+cJxHZ/Mcy95cRrc8yVIXU1iIJGmKubLvxcQr7hWEui7raK2u8U
ISs/Kkog+kJdxyX+oz5jFjrL7D5sB8zTgCPbK2MDw8L6MHjLkgDjlw7Cj6VqAYN4x3f/szFs66XK
taTRa/zSBT7dJO2XLE5ebpvY9OKVCeaC6aC315YCNSE3ViN/JfVLmj6q5L8WKTRRTNfBuU6pGUE/
c30yxZ5EeR/DzBSc1fFT1D2Ny8/bK9ms2Ws0uTRgBv0c5rtO6aSJcyJRgo7JAxMVWAHcbkceZ7Cb
I6+9oFMSp/t82+zm2fxjlX3YSfICPqQFvD1CAWEwfd/K3/83A8wXColYiGYAA7nWugqmALWIc1dt
1gVXO0eYuz9KqiIINewc5JkcydGPjYmoaSmO6BVu/KGEoC2/GEmDFnuXaBA7heA3RGDAFHztEq1m
5qE2DpTCYXYJdLkM44XCJSiooOwssXIV8V0LhaQOHFFTAUtm9pJqIMdt3HZO+KIcEjwWQapSucmd
8UH20DY5jK/vwtqAANWEFigxoV3CeGUPEo5CHzoM0oAdG2kOHqv6HR3UGyHSx+tHbwhyodgJMjiV
KNhZU2e+ZGYWY9IvWe8AzKC7adTeTwZRQmdoh8BX26Y8hKCy+JRkuHwtxZyJXxmC5tfFfG5npfeE
NDsY6jxZRtS7VdN+k2NldMDd+KwvQeybnQ7WKDkXVbsbDXLIF3SZdDWqNDvQy8ouhPHptvdvBWta
wwAFGFaDHOfaS8ZuWqBPUPVODxlsI/oV5fsF7AJIPFqV94ihn4L1SEMFhT9tqVEawmtbcgaCQGMY
YEvPDwuQBa7Qde6ci3ZvlqiJSbNvTBDAMeKQ55j0u9wyzTgmdDKXLu9hevC0xtK92qdizqVsiQ7F
g/DKUfTR+cYcKppUlBPcfSykZ8rSVkki7KqECnwaTu6oJW7Xf+uMlzD2+4aXXPDsMW5ZJfNczjns
0eSicOpzop5H8yX4gcacjYe3UwEBhl8zWsNnEUUPnZMYbo4iILNAmxb6KVgy40atFGWJpPQ97h/U
4KXmlCKncqaE2Es07MlS3hWNYCl5U9nzuHj/vQ+bYMtWFBlDELLGlACyJI3kvG97zOLU6I0PoAs1
+lnZRUaf+nmT9x54c7hYnC1vBtUbblwJOidIYK69uWxIJShjjRmtXfEJSqBuBUS3+tRZgmnnmH/7
RntNlCmLlF6ROI3K82kawFknw+QgXuVYvK4Z9M9X2XifRF0wNDUdsar2IK69p2pKvzmuy/u/eMFu
nSHTBNE86MDAUCYyTrZociQTuaSDtIOz5Lb+GuwpP6Fykr7+BdnR5vJW5pjlJUmRd6UGcygkQTgC
ogcP6Ylqg3Z27oWezJPl2Uo01stjEvQwqQyyKLAX7ZUDfPVrew4cyV8g+6HtyAs/Ud5KDdcGmZwt
MqSxaYMcOVtjADhZl8QOcp18UbvCOCqCnnEUTrZC/doe/T0rf2nmoGvUEQus+tFSstiJpsxWVIck
+1HhQsd43sIcDxSUiNKJsEa1voJf0qm6H9AIRQV0sPmzUBsfD09zVQQuARQ2Kjt2pSbagFs17LCN
XWsNs3wsIiV2bseZrSmOKyvMmpapN1VJh5XJg1SKbKunHpi3D4L95E4Y4GgrSzoP6LfyylTUE5iT
fmWXCXBSqCHpoEN4kDbovplRY+wnMVNdjKHVT5w1bny3K1tMPiUtaO2KPWzREfZ4lz9GoMWrT5qX
euaeR7uz1VFdW7sUsVY+GQiJOkvUmuxLHuXAEwUrKSwq+IfpV0rM3ZwpwaHplC51pBZN9Z+8vGSr
v4JfYaCFpaO6YbCRdKqQA00ihvYoOvzC/A4CXTuzyv3kC1x4+IVx4O3n/GOOiTRBl4ezEly2WLS1
3Bk+pi6d+IUiV+aLXyHw8pgD4aI+Lq6YeCEBjMjuU5AQ8bZ/62FytXAmBEHEEe2XAgunb4QcXN5H
WpWkRcLyB1Xk498iG7fmlUUmCAGOocuZBIu/ZwXTCx0Knyl0I7ZemWFOKnA04ry0dGEkc+Thrs4P
gyG5RSvzUq+NqCpBsQ16UWgEIgtgFqQkaZ/mMQBZVAeo/6ociKcfl33sCphniEtLOkCo1gA8wOLO
B9KklfUjSCLg5a/hRtZYNlQQ0EooWtS0yQyntQoPVGs+CFi95sxt62yFhbUt+uerg2pmY5UPI2zR
ZXYfh3tI5AGDNTphYv0F9JG3NObyl5WelPUCc1GQWxCy8gZFtvPRtKpYtyPhEWmZVWmYsZ3PRc2D
P2y1IZC1/9lY5oD2Uzabcd3Qfqtol5Lwu+UKlJsyv869Pf0Nt+0WzOXKKHMWe5VkQzZjydRoZu4V
I7cHKPpI55AchOxLUn9eZAucrxTd6ieAUYn7jnwWx9rR2p1aHrX6HGuYSuI9ejc9fLUbjIdPS1oO
tVIBOFGE95hrgcDIog5WOqf7sMg1J5/nynvHLbT+Asz5Lap0MKMem0ERTUthESht/8vGVtjcKsLW
Dbu2x9ywkYIndyPji3+S/cAf76hEIm2Wxj9+07HxyzO8XWXu2TEEW1lYYYUJZAYw3Es84xFTV17q
d4foRfcBPO/sEkTD6Ord3tyNx+La0VhqhlZfKjGhjhbEn3qh+qQUxT4J7ou8t5PiSzuP9m17nL1l
iRmWIjXHpYY9WSicNggtgrmyvs852dlWyEcMxFg43tu07HUdoXIym0Wo4BP2hWw34fI5DEEOr4tH
kn6/vSCeJebTtXUWJqMKS+kg+YHySw4mK0R1kkgDZ+u2bsvVmtiJx0yTmyyia6KoFjq0BlrGHf+E
b80g4M3+796x8hCQ8ZC1JGsR3RsgMJQKyUauD34lt09p2z2A6UC/T0O9xtt2sCBxaVpNqb9jIhA/
wpBRrARTO+S2rj+g2MdzmWuIM+mvGZw4lAW2gT4MuiN/06XY/IgQC1VFVC0g+ch8xClY6txY0NVL
8HaG4sYBUSbyYuAiAhSFBl9+bd7ZBpagsfwfs2w526ijJVco6vY3VLM+QypUAU0JnaHRP0bPvErU
pget7DGFr7ALgpn8Xma8k46/8y2+tPMWveTVupj8wMjUYpqly7qSjxBadso7CjzLf85ADn7TUYYS
nfFHd24O6X3/yv8BW0FNNxR0JXQDoH222h3kQarFXQh8hEgcXToN3fc+w0ySBkCRejBrg3NDbe0r
6qYKKl4GAZ0GU8sczRIkwkIJiLhG0IMejiE40uUB5OxDdF8b80O8NC9ZHnMCwpbXGpIJsAlaeTrI
i5kz0uiLXMg5EMbly1xCk0S+i0mym1ruBMRWBra2RK4tzYUayaFctBBd746L2hMHsjiPQdm9mnK5
z3rdHVTTkcMktIo836VG+vl2lKVJFpvdrn8Ak4TNRgj0vYClKmriL8C4ynP4jptwbYKJOLGYjG2q
wETVAs7SPEgQFjMXjLBLhSWmHxPxHQ1HQJgB3KUtEoQ55jSWKYrqoZJiwlo/T51smYnCuQW33rIy
NH5kGTJb0EthIQRFNYxBWgsNADviL8qcaDihdGEulFzgPWaOvS2YyZU95jPJXZCAOBf2sn32gNEd
tAYhnEtAkYgRciomGMRfLvzBdnyf7f6CnmUDwgNYBoRhUH8WISbKBHJVCPJe7rXGqaTkjoymLwL2
74jtGFlxjgmVUYNAjx6ecl076GFp+v+1m8oSvbOgposCNGF8iAhTkEVDjEeYXHqmeacMEifUbBFq
XJmgQWH19gqlKJbTKUKT9WDkLohu8gk1vAN9CmAQc2qsqvD7yB1ehtiuH/hdr43YemWfScZlDe+S
Dm09ZyiBtg+60UKu9X0B55CVR+0nAxqHbZZy9nXrPXRllcnnIkOusr6GVeAWLmTBoYue6YQiRW6V
ulvsfpNsUfGL8ojS1IEOxen3sz+gijNyIgX1YiYYXf0YxsmKIReGOMePkePvoBmzIvRz3uNHBrRx
JB1aPGyWPBSzBoAfPnIvLxiwjc1Pbc3XONyI6ljHHyvM/QEBuXYoK5zW/1S6ll2x04GRnncR5wNu
RqK1LeYGCaZZiUIBVzL5QKXU6Ix58drNmNwF6YLTHm7v39aj/WppTCCa2qGfkxnm6NwuZkQAc0lt
hFn7Urp0xCeOvc2tVFBiJaB+RtGZWZ4sygPOZNCg+vJ7oIlSVFLmK77WBI0hb7xvZYpZ2jxC0Vrt
YSoOyodoCA6IOeeMhI+3l7SR08gQvoTi7EXIjZ3vy5qokuXZbC6vDWmX/paY5mIDt6qOV3YYJ4xE
sGPMKex0TpwdBIifeD20rhSL5G5XHtuTCmAyr1q2uYerxbGfqwBf31TDqNSCvF8T3SU9N5LIi9X0
r3nzqTCVo0MXXIJAImOmrbJQIQ1pnAks64qbUCpRyMmEP+ikIh/lsfnJVuYYz0iFqjIlak4Gky8V
6+49/cBvr2ze8kg7/10Wc8uVahPVpICd1q0LX7VSqz1SToDeX074djZYycoHHXjWxUVz7gPv4227
zMo+cwVOMbpjM7WfgGapuKdiK6FrgmcxuYt2lV/wGTK2PySkEjUMKSNgMisuiDZ3ybL8EylfcmCD
ARg4Cb5oNX7o8Vo8W09wRN8/9pgVVnVUx9oIe4ofHGjXpQOpo+Zlj/wa/NZlBs16KLxrMl4RrML7
AtodNCDkxjHiWd+NQ1jsonxM97ejyWZAliE2JEIyGFeayOyg0sSLiNYV3UEQcmISKJwP4MfsLCqV
Ie50KHkOu//RJrOLkEscx3GGzQtNjJN5LfReUXp3cHN7nR+Fe151dCuuyEADIfWj/Ic6k6YYUjxV
+M+4BrrMxm57RXfqW5mzMJ4VNv9oZglSURgrbMEq2b6m5pNR1jZn87YyaaAZgN+CSiiFi17nmVIo
BNLQqY2TB4AbN71wr0XEq/vkrpgLzygjR1CzY9MAIwu4HMf41nlbG2e8RR3DsEwDfLnB6/bjuTyX
g9v8osOA825Rbe1J4vknTVvZUI3LDtMbOlRzIUp8vVwhNedcgVoOLKL4CnYY0SoKKzwkXiXY83A2
UQuiTtOMZxUajLyZnc38CO8VApJQUJOb7HUrpJIWadR+A/rYyJaOxmh3B8plJlvy68BjreDaY65d
pTYKMlF7wI/vo95KHOGOQhCJq0mgd+Q1F7dcdr085iZMBUlrxAzmTOkFCKjOQNckl3lusxXL0LHF
dQt1cKBSGSuanigjgFaA/7VgyUiq3BrlO3GS/Tg8FiA6mYCW18PI1WjxkhR70DfYoxiBqEfiQHC3
fgmqQQr4TzHKCsj6tTtlnZE1DdgqnIpMP0uif1Bj3lgpjV6sxwJ1j9e9AlQ8VE2uTaDEPYhSgXIw
2Pu9cmofhrr5kEFEpc9a7/Z5pGGLNYWZJiwH2CbdYOuUS2l2YmJ2qG/NqhUrHwQiW0b2Eo/JExmJ
00+De9vg1vatDTKlkbbJq2oRelR/Fww9JLk9TZwYugVgBjwED3UML+ArsWows1kRPRyxpvlQnNCs
vaPFkcm2Aq95IXYOSmNuX2nri61MspDHtJMTUW9hkj5KgEurTZtmaY07ZICAuqMn+JD0dch+4b1Y
t44flFMhkAwFRxXKmNe+0rXGmHQ5altZMEPp1LTLKkGjkMfguoWJAeIPvqjTtx4keq/thHXciE1D
u4NCVtmRnhZWHgLJEJP7Khd/jdkAYl4l2MVFcy9IhqOBOBdswU6ARsPQLKdYACCyxZAggWrJbZfa
2vz1T6Mut6qbAOyU6WKAn1ar1Qk6jI4eLc+6kXqY9eGhx2jwZM/L2hZzfSU56sHVAFvy4+jqHpSr
4u905pJOWEz6KSyd22vbcmaimbg6LoVghU3i2qRslrkAojWUPlaL7MvKZyWb7lvZsEmrW5Mp2lWm
78wwdoIlsDGu7M1UMVWRbDUlvLf+xlYDAgF9aDgaKH1E5vQCvFaSYpIA2ZFCe5h/RUblm5Vg1THk
M1uQDzZPKYmPZveqjCpmEyJbn4VDrxTQzE4s6iOc7aFux3wPDGWjMkkpI0y0BK+/fa4mpRnWCkZ6
zpBSpgKGipN8pRLOdA61PfL6LFvZ7pVBukMrZxMyEi19D4O0sVM/Gj/HGvqanUWl7xQ8Aw+80cyN
Lb8ySNOblcHWNMLQ7GAwBXOfVuxn4UHrgTeZSvv2Xm49/q4sMSluQIS8WOjSoDh1En/FC0UhQOxS
+ZHull32Wp4AcI5d+RuGeKzimRtEN87WlX0mUZMrsUqAKKfwrMCPbLILwz0N3LJXemJ14D02L3fb
Dd9hg3arT/2oqATc/vGTYICjBkTflaq4WhFaiekOxjNYQGxdm5xl/pUjjgVVYrUYd1gwW50lvQXR
YGsxe0s0ZVvujwRDbH31dSzCpymEoq9GjnE6eLn6s2zFHSGCqychJz7QPbm1BuZAGmo5lXqMPVP8
4YTSmx/vBf8v+I8554wdiBh6LZGN5fJtDPSo1R2EwuzBGqis7MNfdKp59uifr7y+MZWRdAu+jXiQ
Ygs8QkCV/gbpKic0bH3eu3x7H6HTckFYaaxsrhrISaunKn0kGAfKzoeJjjuZWyzduK0VUzWRk2BG
EFaYZQk1FCXadgE2Vyn2ohQ8R0Z7UPv2+fZR3sjqgI2lAREs+tB9Z04yKK3aejZwaeSiKflT0442
ieQMQXgK8RovhNSqITBxNhq1lDgheSNeqeh8gywDeHmCfP36y/Wx2qWaEcK2KeB9lTWQBG4U9byA
rMRRg2B5vb3WjS3FMAIBGARFDsxA0aiy8pQ4E5dRCXElocoh51aeC6W3lG3qtKGp82Lk1ngnXnEo
BIPLDgO87GNy0KCM1CQT6n5e/0IhpCEOtU373uXH0M4OhV+62Zn3xtrimVmbZdvQ0RI0RhTB7D+k
4DYpLcAZ/GCfeYJLfCPzaGZL9auDO571jbNxZZyJMXg7FKNJRtSRKjBVL5+WXARWfnHT6n5cOsOK
lNEKKx4D3tZ1dGWW+bCCIGp5SLeakljSJhjKalBPotq2uaeVTvgjB2JYS0ATNXi4/EvxG2/lW1nv
1W9gzqtIMiVQ6G9I9poBJiqyMx4o5JP4vWxRUlZwoIOnsW65z+qtbuCVaSarzec8m3p9aBxcMBMo
xpIHycJtXACxTHylt0EU3tizZQNoxb2JeV+cyaqk3KwDgdoebfOe8psVAM+Q3fCNTlPpPkXMAep6
6vxR5BvfKE9dLZwJIPMQD/k0w90uvn5KDw1IaSQ3v+eCXbdCx+ows0NxkKcDRi6/HGbwUkHG7XKY
Q39CIR98mNGj5ibPXJ/auNqwPvTsaVmWypxcByxwoetiCypJTDIOTpSdKi+7pyDiwZ3Fuw7elH+7
HSG3cta1RTbREfI6RfbcAysAUK+Qnlo40vRKh0TN6EwFlHNOTOZaZEJGLORBErWwSGvClzXWmLL5
d43/DxaZaNFnQdDXESyiQmsnyilC6yD/Sdkji/outMGa8pGzq/RvZFKvq11lYkMUa+D/bDq6Rqjc
pviOOJxUIDqr73IMG+o//keDTERoap3qHsIg7ZR38xFUsd+obIvSnGWQ6Zc8t6F/35sFoh0J+BO9
XVnc+VB0cyfL7e8FFiHs5T6gXhcVR1U6U812LqM3zybzGZMsL3Whudj853CELuQtLq4ziPd0nctn
zr5uhoHVOtkPCZKPEcMRdF8vrjP64SNd5eDCIg4k6IxwAdgcq5vuo2m06AYeEDSWr8MAZPryuI8u
YW50sbujP7x21uzp0Znea/ITx95m2FnZY3LCLB2SPm4vMf3irvSApM90lalyot+Sd0A2P+XKIBPn
NCnp6k7HAmfAxvpysQuZ8CSptgPNHyOXJGKV/YFwfq6JfFmVaM/6ka5qeo1x7P/x0P91H1kuKKJE
rZa2WBb1FlE/0h6l8KRD0wLnkIbvkhNMtzCXeC/86ymX4arVGsM6ARBS/sdiTQ6Yn7qscfakBG6q
+wBDgLTNj54r8HzRugfvU27lnzo0uSixGsGoM1tlbNtWT4Ahp4sOHosT2uvCiYY9qs6iCNZyRGHP
jo1daMuFBYSr898775V96murLRBiPcekdU1vsGxPvOVj7EaO9EiVPYYvEZ9ZcSMHubLHJEB9RQJQ
3VzsDQ4F1FLBH83DcOj+PSvDPQJCHbQUgBe8Xhm8t42NsmkAalo8mmrRkQRlnyHNKsDg8B7qLfDs
4O2py5Tri6VumGUg6+DA6L+FLpqMxKOkrv3oY+amHSyQRlhVafOap1vH9MoqE9bDpMlqGbT0jvhF
/VCBgWuCTatT6e3libvRUn9w9nUjqF9ZZIL6PE4aaqFYZ6Ac89nWoMpNSxZT76WSUxg0f3VEyMjx
4jr9XsyliZYqKJBBYm2CGoPJXvs66WL8DxieuZa93mxSNx6qeNeQYdgvsRTtGy2ZeZcJzadYq6CR
AkAStWJK4HbtRXWgR3WGBAhloG4fZk7ima74KdpJKt6EvCVudRh1gn4R5uAIWDJYpl5wDJGqiBOK
YaDixzkBM24M2V7JhQoYiC1czrfcuLqu7DFX11wKJJJS2KMT6bK4o8zg4JF3iwzRLgEwkDcpuuU8
QO7qlwYcBB6Z9DVUA6mDSl4NUHRqqeL3MgisJfx1e1kb9yNa0jiDmIagooqMEUyitmk4AO0ltBiy
ExvLMDj0tFvLAGuphLAiqRqc8dor9BxCYmQBmqZInjF28b3MCQo/tX97HVuPZH1thgnOHRYItW+Y
MZ7H2S6LY4EDjkvR1oAidSXNEX5ShdsElRIucSE9TqzjY6CL+j2Vi2SHnDJoE/XtiAuwElOIv6Tm
ZyNfHupFPsT6zNMV3bqJdXwsKAbglIFJhTlmYTk24YhP5egY5IeGLyLZgolMSn8T25HqyZUV72WP
FmLqI6UA5WsVbUGkrn4DE2C0qjDCrJYQSs3sKIkvkvprSR7qOHCmNgZp2lltVGtJ7rIKhbfkfjE/
1KbGAWFuOtZqH5hLqxx7kDcKADFJwDIYoeot0m4YZ/e2Y20dkPVuM8e+0YuobmTstpksX+RZeFTE
97B7XO0mk6QOS5916QQblAM3ikHuUey7wIKwFkiqNStqreAI3QpM7gSyw2e/uL1E8gZMkDdaKNbY
yDLGEyCU89gdy0T7ensjb38u4Fiv44AUAD6YFVikZtwJC0YNg1eQqTq3jWzV68BOAiwBplZoPZa5
4w0ZZNSSilS8bVBmEAtfMWyxmi0jXdz2hc481ufUL09gjXuUZhwU9MSpnhDvetraU4QCVJ51OhvB
tgTRdBSFQEQlIAy9LIMaQFvubi/1Um5lo87aBHMGo66McAPiksd8RuqOjdCcyrmHAFUuRF4taIqd
LmbuLG3W+bosn5IMLaUw6B9iZXoNpkUBcXUf3fcJJB8SYjhyVvSu0nd3Q2CQvYBJW7dbpNQSonCw
2qpO7LpeoLdBtMBTUB+brSlTQyvqOpCmmENhI905lgIoMZYaSJwSYD1rSoZgDzaJ3il1Jf4phI3m
trVo/ugl0TEmU+C0xmV6HG9tChMUYtOoosy8VGCoKAL2JTwonzEDKuheIH9ImsjuAYkYIkuVnkPZ
U4BJQtfYhdqG2N0pFSh1RUsh9zXZT2iQgE2ME0+2eun6+rMxASXPgOVWqWfQOhgt3jeN35Cvpkt5
7cBbBrquYl+lfMMbCQzSahT8QORPJ6yZrakB6m4HGWRb5geKWcfI4/77ZHdfqVIEH5FFYxbzISge
hF6HBqXVpOFg9VhaDKlqhnKu0Mtq9qjaopfVgiSNC/zfWhUIxSSAIUFmClrCazuNJsctZHAqPAqp
ZGYKlZj8nKNCTMnYlc7iamDwDDLfLxmXKhJ7GET7Bd8vdzOvPAs2SO484mYpX5Zso0ZjmASYT51g
lBrUU9crbJsuG2XlskLRxhSenZ81h66v8wW8gG9HlUvCx363tTUmTINLV04NiJc7HeZuITRv7Itd
8jI7JYqJXKFF3tKYaD0aoFslwWUvZwBZCm96NZDEUKbC5H0Cb6aCoU0ql04p6Ji16TKOv9EAD1R0
mWCVYawFlglg5hMAm71V5lUI4FI0JdYYjP23Rpu0x3kc0s8olYundFyyD0MwpV+7MFA/c7Z943Y0
wXUJeRMQ/QFmw2TJQRLX2hhUuC9eZvsiW+iMGPHCpU9RoSqIaizIwfm3rW7dlmgEg2YYoGLk5qxE
WzBXUjx3BX3TLJ6MvKOB6nbxENmRiHE65XPlUtpWpXaL1Erb10h/mHdcMMuGE1z9CMYJIK2VTyOQ
hpeHVflEdWgHO93XiBYClwToTaquAouOljDQOgq07BXm9BYhiNSGCaTfYqpnuyYvJJ+ERmCbCdiy
264SH25v8Zs8ABSEIoItPixeB6CNuz68VaOEIWm01lmmMbUXiLndJWYVcK69t5cKzACTisiuAk+N
f6/NyHgHN3qmU0RYD3a48tAYtEV3txxAnw6eaoty/Y669d8vbm2VWVzcwbGKFFaJnltZ1lpdx4NE
bO3f2gRzjfRKOkvBBBOzDLhPewc5PM4i3nbTmb1j8qgwa5twoIrlqqVnKCdGdvcBACN0HWnf5i4M
MERGx2kC3jjr24IUY5m5uyiOYA4A2UQJYwLi9SUHZYXfQWd2cjXVRXDi88BxbTIHoM/EEhO0cEhh
R9OPZS/tAiDHiA9lz/NfqKPzPiDzthkxZdiSHmuk6k3DvoouQLXqJbBkFL4Ml1/8envEKSOHiRkQ
oO0V0WS8EjI/8zIaECiXeul7SPm8I4gX1VrlqiEPEk536+q2vLB//LHFuKde5SZwyyMITEPdwKRo
Hp3FvoJUShd9jyWtttpyGV4TEtXu7aPHWyTjtNqsTLog9TA8dFY9k11aforVn7HEu6PfXEzMChkf
rbN4KCAGXzlVM9uDtOzUTjuPU8R5zNO/5s1GYlZdxkQITXWYS8A08iRsI6wnSXKvngpvborJWipl
H4nz50hCgLm9gW/yU7oukHFoKkBQOv7PdcSMC7UakhnZ8OSVd3TgqvcKYK24pfU3RXzGDuONQq13
YAuFneIE4Wpg436r6HZcMZS3TG8XS3j8QpcFpTD2gS2PZZaF8lQ5wRfzXvUyL3xq74AJcdS7AXNz
ASQ2KYNmB5a7ZLGSp+B13vF6JG9PO93VP7+B+YxTUIhhbCB7jGMUuodPTczTDt1eJqYSiI4vp6BA
ev3hiqAMJzEXK0fLnN6lBbDFMY/VBzNEwaQ8aw90xlgA4v2YHWpU/KB4gb3mve83/XX1K5iDX+nz
YlwkE4JZF5/bUK33at4Gp4oogR9qhvGVNDLXmTZPvQECVtQUVKA3GKtqUSxLFKoVrqryRTvIYD34
D3lU85UuNXX4L7nNb4oRLdFUAdR7MwiSTcUs10C1o5kAw7iqIER3+yxubSadBZYNE4TvKlssqQKw
/URJgk9aHEU1car0a67cSfloRymPs2IrniHIgMNWxeixxGrM1HpTiFJTIp4p+TOlmbUHDbKiZp9n
nAjzFjyFA0kwqw1IGFz1DVnE2I6LkRcTNMGc5mTKSCxw+1EaW9oxNHYA+BA7c0NPg44pzz/fvuOo
cQWhDW8dqM2wBEc1CdU5xPwDMOk0pYEUHBp6FMLEp8Ph2mIuoyXqhSIVYIuEjnbI3WAvvFSg9EQv
pvGl/2PvS5bkxrFsf6Us98wGZ6Ktqxekkz7HHFJKG5qGSBCcQIDgAH79O1RWd0W4wuRV721fLsJS
FgOcBHCHc+8952rA9p5Jff1oFy6J5MGi2tIWgBaamy7L9+GZ4ux3SXQtrF7N1aVXAqqAGGLNFX6q
i1aGq9BUlgAwyx4miGuS25Wid11rumpSfgbVsWWr8AsQWIIZ4B9B/ivIJOK2Az4GrJZrJwlP0b2T
oIQBJgOyXwwDUEVQX7/m39+5eytjvwtugVX44FLOugE9lq6GDncvHGMd0a0Kq00JUi7ParaFFNde
6ZpjX7zS1+td6lkvDVdzF2C9KbGzhsX2jp9VGsUUYzy7f797yLepDbIU+HiYFljMt85CoYOw6nOs
hroQhFCq1AJNE5oDtmtmG2WyjQeET7tfm7P3NhLgM/ihUJUkqKldmGlUZAPKSYXgLB1P5X4VoV12
NPUe6X2QoVSYXXMM7xg11HpRSg/wxUMh/+1jooRIfT3kwGiW+gbh1Y2yirPoo+dfP9g7ngAyC2jB
QNM46I9/2IFXB9Qt/SESPt5mF07bfr4rzbD59Qo/V3WxYa5L1mkaF3qvl20mlHNANBWmDL1tYOKV
pBdZ2DcwFJ7K1Nr8+5NUWA6gIYWO3eoTogvL5Rdi0UWB6Kzs+b7rhBv3probhA1N9+6mquZPXY22
SD9KQ1/uXKpNIof2Suz7Tk729lNcGLRlEc1oS6dDTrZkPvQCmoQuYFdfEjvF7Pr+Kp3IexuJ0U43
JCigo0l//f6rjVSD72OaCwv6t93ePg3nErRiJ2iIr33NZQry2mWCZN8Vh/jeKX296sW1GP1akLHH
qqIb/0S59m720FtigaP714fo2tNdbKpd5+5gQrfbFLKLMZkVG/vh/22Fyw2TAGMmjhVacJnX6nFk
6spFuPYMF2n6EvQ8YDVWsOXyZyeqpKfs268f4t279no/LlJzu636ms9YYzXF5CznuEn8lGTOBgTQ
7GpTys/9W+tlixDj4eTB41y6mgVp3bj42P+1JMDKBJPvEPkD3qtTeuDf5ONyXisgazXCyuSViel3
jfKr1S8dD8bR3SX862lJ4vN4zcW8GBHRypmMRend1Rhs9S6Xvg7PDL0GeFEQJ194H9o2M/j1aYcZ
4PJOOOfxaS3Sh8C3h/6ePP0Ldfl3QiOwwv9zxYuLTSahmJjzdUtJAi0MeJ0pG/b/gvTme3789UqX
l9mWIHcasNJad3FPzSFAu9i0KXft/TXv9t5dACLuogEYlIvEubhtINduqQqxlNN+Y/6LOz39+iK8
+/fRtLx2U4Cg89Iato6QnRUE3YYsmPXrvXuMR12RQ3j3rgGMwvwseNtAeHH5DF0UtY0J18ztR9Uv
FtDTXnG3w7xtbq8Gru+evFfLXZgPYVibYwB9vWoDyqDhrtw0z3m2km/xTNxe26H3LPvrp7uwJGMe
aFf4eINMixSy9CkPqzjynn+9T+9kv/TVKpdtNl1ugoA7eCikPfQ5F2La+VO/D3LhfOz7UV4rhb0T
/aPrnK6EmxCQoNHFnvlmlNgxBwrhEJgKEcKtNP2TwFjGOm5ztQ7y856hJuGCvoYGLtTWL82jNo69
TEG4JhtrTyuHGz6icF0jDFjbE2d2uIp9/7xvb5a8tImDI4iDsSqMMXmzTGG1gynOg8ocaomhqivu
/+ftw2JQtAcqi5gY6ffboAMM6iqySASFBfNYgG1uHMKdcD5UKrzind+5bFgJeRtOC8rdP5H76pYF
6ANAOIz63V/z2GtnMID8HEqybFMn/+65XJcLERqjiIYZhYt4Y0Z7ECDndbnSSxpPZSai8aCiHbX/
/XLI26UujmQ5Vc08lkgRG5th+iK/lz6/UrF6x1FiDQwxulDdXBGuC69VmNltjY30eg0L8kN1XMev
gyfojYMrxtqLx2tlyHfwg7crXnitYYB6XKdx0ZZvBK2cmCB+AYXEqdiNL9cs1c/iUbDxr5/uwm/1
dk4knbEW0OwNP7aZ3lnnYU92V23wz+bj7UoXxyIs+TBG+Q/zsSIwfSJf9G4CJuK+XMd7fvZhWCxE
EyeAwRVqungsOSJlbzxPbJzuOwvdpODXQLp34CwsAQbbldDRRepwcX8Zi+xFdL4AYu5moKXsgClF
cTBDPaRLpw05jeeZIW60nngRt9Xm2ta9a6xerb++71dJS2cNLu8rrO/0J15/68p93v7x65v8c/vQ
GgGARXnlWQRyd0mMGUy9cmnNkKKkwbk96ROAmJ28X4AYBLfu2b3hz1rHDMdz2PwQh0LRB9rG5Fie
xY7/6X769ed575Fff5yLRy656hxp4bqb6uOs60wrDs1h94r9+rl3dn1qB+Vj5N2u40UXh6eSaAt3
1qde6STmxzorCqQCHDhlfpqyFe8qP4d37fnqTOB7LuH1whdXxMwqnPm68Dqh56T2rtxrFCTpQ5XQ
z/wOjnbbIkbf//qtrsHP27AcjwsVFRCPobcaY9tvD9JipmA932JjcyLj1mYQqNIxhbBJReLBQQsP
VBDjX6/5M8Ps+o7p2gu1MiX/hJ1Y9eDz1oP3m5LyqTkaFJrXoR1exS6PjZUuTytEO8b+Waft/Gyf
0W6TyOxfac1618IH6ApcGYRXyOjiJlvRIGej1mOlYudAUuR+MPEgh9dpdTdvBa7v+Wp4895Zfr3o
xVmWvaZkyRFrrIeM0DX742eetLGdwKSglSp2gINH6srh/rldGi8ejeE+AKsQFDaXh3vkgVHDgDOm
N+23cbOi4XvUx+7k0Y+DbZi5JB7thG/ZfIyc2MTF/0UH18VHuDjmrdBj4Pf4CC1EQ1dpMnd7s6Te
EUrs14YG3rtRAahAwda+4siXQVbRcldEC5Zi5JPd3xcFjR1247ZXYuP3rhBAwFWbF3wHmBx8e4Wi
KFBY6AdUzXf1nJcb4br7nMzfWlV9MU79hc4DS399h94BENat/OeqF0fIeE3RGYT7G0ogBZMXwYe+
FSxBK7CMhzq6GYPyxveH75I1fkybKtgUKM7Ho6U+Gc8B0MtDL4Z6cRWzUJdg7p+azVRadtIt87Uq
xfsb8c/PemFkqjogU8TxhojbblhhYlMBX+foxbF2v34t71RE8VogRocCGlk7Oy82o/KqqOkk9rxP
uz2FbE+MFvyt9TxMaO3oUn7XHnXqJuoAPd4fqUuO6kLpX4sb17d/aVbxvB7GcRCGEHKRBKIluByg
22E2Ml2HyKqUpew8Htb+tevI7Rro/mKxH2Heq2BghicMFwmGeaco/T+1LMgpKvt6ryMf1sXRzVZq
F2OAv37V72wquFnQWwIi5gDver0Wr1adpn4G+3svN7U/n10CTp5gfuhbK6Mt/ctJ/ce3+T/Zi7j7
61n6//4v/Pub6CB+xnAW3/7zv8/8mxK9+FP/1/pr//tjFz912720j1q9vOjzl+7yJ9/8Iv7+P9bf
fNFf3vwjbTEPZu6HF2UeXjBVqH8sgk+6/uS/+s2/vfz4K0+me/n7b9/EgOZz/DXGRfvbP761//73
31baxP94/ef/8b2bLw1+LdUFFx3/cvkbL196/fffvPB3dDC7IRAuF2UCsjKgTi/rd1zndwzfQBtm
FXNBALxK8rRC6eLvv9ne72sDbYAqHoHDRx3vt7/1Yli/5f6OdkskihjbcQBJokz02/98sjdb9M8t
+1s7NHcYhNA9fttbr9qrYwlqOmhfg/MvQI0E2guXDZVlbWaig7mIg8Lp6ROobyVIyPXk9MFj0ZEp
P7lzFRqVOHJeONp3wXHoyJS2wtafXOZW1YbUKqrSsmY5BfuDE1nt84y0GTzSyzyrHZpWZQAj1hJy
61X1qBIwZs32jerc2tmUVd5bt9PoyPLMl6hH64clHQYhscGzQM4Cle5ogWptV6PmrQand2xwWDp9
yLcYm8hnsFxIxyq827C1vXkj59LvYiJC45HHko5u8USjui2XQ4tENECY6PtV6XnbdrY0Ge7HsC9q
hC2jVZT0xm88S3WPbuWEXv+9RZGqxuhXp4eo79JI5ENgbgbe0kIf8rwW5g+2oBkuawLpdsdJSYxM
hJhNZ8mqVgYCEh2AZfCOKqdbYmgwCLWzoLXc3BWWI/CHG12PAZSd57Is89hmi/ChnL10+jOdqZtj
KGySlO9oYVXNThonjHaq9B3QBTM1h9mAgTtLxRoeZYzrKCQs7Zy+BltQyUHEzL18PEJ0qWgy+JLu
O2TAQ7IjjLXkIxMLHEtnj03/ceq6cgE377zQ24DM5bwvRO9Hh8bxFfqHhyUsUq/kbhFjzKJ10qkf
JqhuwbSQACP+tlVAndpZ7GlKOeXUuit8d5xFaikohGydgk9+xpew7rIKkjDDPi8FsV8sp3Onz3qy
lwBlcC0WoRK5gPL1wQ2K0kkroYPObC095+ZmaaUssO8SNKd4RfM4uZjXiqrxppANy5PWN4VdxJNv
iJUQFdT0ptZ91+8qwCrVi2M1ILB1Fzrmt1ZQ5ndNqcXncAm8l2BuRnFyQunjIZU30k/eiBeB4sWC
Pzh4xdjGnmx64J5dIbod/EUBAoAqCtoNhknaT3ImIPHTFjNNVvfcrtOZFk1wrMsxCGPPl3aVcb9u
uj0UV72gxdwGU0MKCgNHFElQ2qbb+yrsWZq3FrZcAXXKT4OYqThy2nvjI1mavBAfhaiXOsZdh1cW
VVe+WJ22rf2MHUd5uPGWetflc+1kflQu5fdIj2N0N9gqL2OttIXsd0CVPhW8ZPwmqqVkf5rO9NF2
cbopyIxhoOxJWOcM0a2n7Yk3Mc/50iVM2SttUtBTLRI9Gjl/dtk0AQ6Wa8vTltSNF26463bkQwWh
hhdce9DCCXA/Qz7KKDaPSVBYtNj4JWumOCoN74M4GHnhkNgOZzptvLyqNY8ndNWFUHdQebtTxufi
CWgPap3NpJ1+2+GMmhtWNKEnYjdqAsbjsOqWzVSZALTMbj3VG+m0RWUw/eOBIdmSQe7CGgyqP/cE
A8VbuMkSjK2wNxEqlrWPX8gZA3m5rBX7wmvuO3+0kC3QkNMI6HgfBcIpEfOz0bbjHlywbKt9ysRn
PJYOvgTD1DeHsidlIWIytAoULZ43myUFPL/gwXI/+FZX4RnJm5t/o243Q+2Fo6M7E5UIyqwf66LA
+S+irKwHMPGWxYA36xMzQ5NcOC1PfGj9VakPAeYpDgHbjaeiKBz7ZvArL7hbtBXKc2hQqYw9sI48
j01g62zpvcXO2sAN8yQicu4zznjlplHEnCUuUNnq4r4xOUtmm4Oae4lq84HPhaOSqY2WejONBqdL
9q1s4oLV5GmE8rW/GQYl8q2hnurOfu3p6rZTDgezkakWmWCmFTa7NZKarRP0TZj14YAntuXKMt4O
OWAJ5SzNk7GUYlkjVE1uqS4WctuN1Shivah+PCizsPwBAqVTlOoRmOTem4WBkDb6o6YTDTzBPkzo
W3MTqyzafOs0nfW9MNzUIJV0RNUeogkNoDJmQR/Wm6q0/mwXpuc/fNZ1mAew0WqUamMcAl7kEEy6
JaqvYtvPeVGDotCVGlK6OSrOYdzYZSf3HtQ2ke7ralQHnxSuPpoabIZHrcs/ZkN0ajeOOgcDnN62
CURUfqtCpcNtRxe5bEo2VF3syqoqt8YfXYj4UrrQGjNqOqSY7etJD5nkXswyPIVejjpz3dZRviOj
RAEoacduoOKp8YYp/yzRkxbwOBAWLmwceqxsz0tHm3GTB620N0Vns+cpaFsF4L8qvzjohlMx/A2u
RwyYkdONbvsek0ZNT4ds7uyqvUcvlA2lGK3EkJWiY1/I4gDvDkGy4O2F200zGMDd6a/4+/8HjL+B
S+BXEeMN//ZFfWHDm5Dxx+/8FTNakfP7Clj6gCzB3Lk23/xP0GhF4e8B9AIgG7C2i7+NGv3fCdSz
EOo7wGsiIAj/GzXa5PeQAGmliDQ9kGd5/r8TNTpvEycf/wURysMgM8AHQL3iAtQPMRFIvVr24BcN
th5mgEaq0jkPE2lhTI+bY958ZaDWLRoaj5W8s+35NEUWJs6iKM2L6RMP2z0q6weRO0dwF90Yl4q4
GZqnfLg2q7wmcf8McH981nXGBCQsK4iOrpm3GZAI3M4vOVXZFIq9bPQ9cOet295Jj91O0t96y50O
r2W4F9Dzuir2DmSOqJ6iYwVi1m9XrToSmYn7KnPokFooTdTWkAj3xEaT1FVw6PWQOv1nbbfoHT04
w7mq3cdoH7jAEReeagK6Zxu3+Eo6eFFM+MfnwoFaBxzfw5ZU7ysz4HMFdp4ZAB4Ns25aeN5eguES
eTAf95bvxRh0uyIF/eNQvN0IpCzo80ajN+ppa+LyJhX1O6HKNjIq6+si7jq9JznwrJHfDhGpE5MX
XpwPTWq6PA0EqmAy13LDvXLrz00R06l4iczspxYp4UT6+8jIW8hZPNizeXTJ8km8LP7wPAb9uaQI
9hi/a3rMzIWu8+RiAF6ZKIEYWdoGJKGY+EdP7TFwcILLMiHNkPp8AMb3zG0o0UQIzIY8zVHAH5fw
OTL+VodhEo123Aby1vOWo0vCbWOCbWfJTS/8Z/z6QxclkM089mooEl/43/2+2yMuBcViNO3kXGCY
CrShLZlOCFdubTY84MN98LTeB06+97VZ4igw31jvzPHYSbCgGNSkxyaMu8KGb7xCc2H/mMN8syOY
UwLdCogZcIVxJC7wjxIiTXZNWZ2NwQPkimtwA7EHNR59ltp8CxmsMN9UIOZ0YpwQpDP9M2IV8yGA
HjtNXX3wSMJ0XKFd6dleNkv1FEyJ6GPni6Kx+cijOBTxMCeWiJWdMvAB5WmJYsiwod4tPVTFrm7u
m3lfLdu6dBPkGPG49DGTMi3bOnW6bG7+yL0bzllMplR1cWBubXTpB4nFQZnEHyt+rp1khJZf860f
NnpMdLeuqKZMW1B/zGoMJiN+UZkM9164z+mB6sy0J6cEa2BWN1tbIYZIAL4ELG2nzVzuCnE3RPu5
3HtVZpF7xdEDvR/EbdtuFrKlYDRQKe2zXMLwIW7NJIkR6DvRU8cPtbt11IF0JG7MUdWppJmQh25E
GJz0EYeFS0O+m/E8HdsZ71hOiZU/2OE25/fzlDh9QuRW8lscOg4e3TWXeFDLH838YS4eGd8veEsj
izlm3DWYK5buNAsnsbo6HiHGGPKDPd0TmiEvMuoYQLgDpQiW9N+LLhmujdLBml1a1vX4rKzuGBKE
iyLr919hSzMrUI6vQRhP/GNFP4bTI5VoE4dSbFTH3LVAdop4L1q1sM9+U0OcxUm4s5x91j8Uxrpd
nGo7SmsTGNgdFOKk56K59RmzGrE1P7bWuJnBBWTrNFotYg/S5OkjcPOkDl7k6CeOS3Z0uEMCuNGe
SCqxRnPuTswYJMy9WC5geMV5nesX0nkx5IpSWr+EUsdNpOMFuEVux7SYtsaW8Vi3SaU30IlAK8jo
bBv15Od3tdkQb2e1qC6w+1J/XcSWkBunvZ+bRyu8oxBRi3ZOfa6qrGPpgAS2AUVArBkyx/q2aOY4
BHaPEWiwygvjoxvIySYXlKD0zqUgLbiL+p3wd019v8hnoh+hn+5VtyqHUJqDWN//6PJvWs7JTMvN
FGIarF0OIkCYTVIwx+8Kq9/66o+5GWIMJFzxFO7b+iw8xSr4DU4kIPIrgOhf+HgeFWXhhw1mm6zl
y9z0Kg07J0x569px3vr+Me9kffC4hfPXkFsCs7eZcxxiAjYO25iTU4h7ouczHejXMB+B3lTTn7nv
DLvAHQ5+n3+rx/zkO0j8XdXIJAi/TXyM0tpbyq0u+gjtHTtvGuukhXDddmjtr1YEqt7eKq60eCNI
WnHQ16YQMZUL4mc8NngF4bYvznIJ0+xxwBdZpGsJB9GM8WChw1tZutj0HrQp2PC9cTAxykdisK8C
xipH/BwGYCAKusM4l2CuEDD9nY/ku6oSIb2vVmGfSY+cJQ+/zlMNWvRmmWPwWQ/oygX7vVXtCxbe
WR4mXREkxXVr7WkZDDF1l23HhZ0BVEv7KsqM8wn63eHWDwRqXu2NDNoGN8pqkroEuWwNgKhED7Ds
T8FNXSPUgiijimuGoUkqdiRkT8in0APky3SEkkgyu2j9oN4JCamDo9/XmT1WkCEWsNkkB78Ia5pT
MRnsR6NuymqI3XB8Ig2APqcCmFBFkHl056wFY3aqW7eMW5m3segmvu/lM4/UEYOE1iEMcDQtX+Ub
tEBZN8rbVWXRfRUOOrGtvos2Td3RmNpV8Uja6d6xiHOIusZLFLXqoxagPMGYgf9k+IzPhLGNY+h8
bQLj36FprXzwS2sjjCpOaOJMHI87d3ntO3dorH8OWFDtJC26U92OYxo2bQ9Ap9MbXdZe3FsK7tqL
yqS0fLxWf9prYgUHGKEsWLzovrSa4W4azIfBdk/tMqm9gfx3XAeLBlUpo2nnklvmShB54Xbch6r/
6DY9JDjd4UZPbpd1UugHQP46cQpNt0Cwtm1VVrdAPZ6ZW9tfc9P7J+wQajtsOHjVTtiu2ucdGZOi
hFbGj/+bB8eKOZ+Kk1X2iEs0f4FW35BZIidfdVWaPQjMIEe1+DxzKts7lRHo9UGc8gLiyjKpOq6y
ggVNEjqTPMnc/hBhM7Jy6OEwRPHFRMY9myZos3oowJ/iB1amI08mEa2ShjbPCpLSB09NZeK2qtm2
in7P5RjuqRIig/HvoT6wRY/KY1DZB6+Bwg9UT/OD3T8iiNuqylG4464T+5jARD4ObWZTw/v6X5fa
Q8N4U+5cXTx7xJhNYSPQg5jWgw8wYBMKHsTIo+nWnaAiIHy291t/TsCvptOGivu6y2msgfW5PvuK
iXadMiDDcTmBBwX+kG4t3i7ZGkqORQstRQQebQ7cY87vPaArEGzR0O4ZPvY53bcEUFBHxw8Ti9BX
Bi2kRPkBOgP1sYjs0wRF5zivMKpW5SD9NKA4zP1bS4SodrMeFEgLpdkgijq2ypcwGqaky0u5aSc3
K7sXOTQyLt1WxE6ldtzmEtQ19p+GjPa2HIfT0KxhRT2D8Ee4UMjEYTtwiAoe6tm5cwCMwUcNzdF2
3Obo9y7uRuTB2HQVu8WgeYScX8CbOT4iedJ8VdinIy2W+QDy0j6ucqt5FGI7ob5wQ0eYn0oVuJJe
A9kwbr7PXlntmxmzNDALBzGSYyUWO600BZRqQmhaWx8aZ+Kxa43Vxh+8ZCzhPNt8FNs8Hx8wZRsC
/9jIEGFPIDLj8j1Ty7LNG2oyBiVs3kzFrnCdMqvzXmfclBipljZiclXNW7fyUjVU5Q4jBeAeZvJj
BNHiA1r7jrDXdgq2FlyqHvpDrIbbdJ9K6LR0ufw4VgSRMTuX4sWrCj918vyTaiAZISbv6DYJpKSb
xFoGlgTK/ZCLyUcwPRdb3FKT+ZAF2U76oeJVsF1a4+JmiTDRSz1vQ3xF710l03qGkZx608e+QgRY
YpDEtjJ/0d1BtmObOTk4A62Bo0TQ+UmdT+NmwhFoqvpQlATbZJdAWDq0ayCn2ICI8wuQtCDupKmT
wMEqE84zagfL1uuFiCH9CW5yoE8ItoGG+v1xyRs0EUsDYqhoHmNDQZVWKC+KedB/j0o4WKaf6Ijh
UTvUoDDViEbLQO1FyHYetT6ZUVebuUWIrqYeUTJEn3m3L/mPv7CA5lmhq3FC2QZ+/LktniHWx2Nr
mjE9Ek4fYbaL2C5AdMHBorhBapc5ozY7q0TxWSu5rZpiz01VoBVheEZIohMy11AE8SAIl+sO/YXu
0ib+MqRMSD8ZPWF2UxseXRdKck6IRtGl95PBOPc0gt7aIry4nGGSQaS+7xWHWXPCcBN4zuM8TH/U
xvi7kFppN/UY2KtYSnAXYP3bfe92aIIBrpU02n7KRycj1ljgbH7HTKG1AWH5PQnyPEUu1CSTh+r6
QudMS+8mnB+sovi2gHgr9xE6FsGEjMJCCjnVHl57U+yUDsKkHOshrVWIzJGDcIlV4bhphBMBRT1X
jZMfa8TbRBGGSJuAEI31aF6G06ATGNDq0YsLkO4l8xI3buxgsucEkJulMpI3PpiVLItDrAP3Nema
yk8H57mZqN6Pa2+mC7GglukWPTc63xfjGJwLDs0q4p49lrvJXAKXDed+iCfmDtsA/heJp1ey4GQ3
YsmG2g7jAroV28jLP6sREENOJrpzuY0Y7YXYtfVYWkgearxWcMxYhwr54m3tj+FtAIYQYJ38WEZu
HFly3s91ZB9ytdiHplzspGnFlNSjXRx19J0arzqxasmP+nuAGORkuWI4/fg/xNnlUlh3vc/RNUR0
CKufujUl5zzoyoPf5Qc6ki4dTWDShVoPeZ6rYyswc1A5ZF8LFd78+FIhXL1hclSZbfdWDNx7Bsbi
r0dFN2e9fvnxfz++yNI8zYTgzi8fpAesfdMK82dgRhuM1YoEqVa1g8Idw0C2jJoEEK2daQLAFHHQ
jnR5tM9NyU+t+jTR2bsBc5Oz8VoTbSIBYL3vHJKFAYU5M21zKKCmF1fjkh+WXC6pI5tqTz0I4/BK
nDsV0swvQLfUtGE+xSVc7hmFovZck37rVAzdo41y4lGycRtMsgzjoDti/AgZKRVRwkAGe4sHvc1R
1dyNTNPEUpQnvecvO6hFgZG6Ke9rb1ApFyF9bDWzzmFXHEsLtGdEVF8GGuRJ1xdQvwIwtSsnm28U
riePpvoJkzULyi9y/BSx7t52Ue6cW+dOsDY6TmBMhJoS82Iip8+EjeqeFX4f291kn0de6RtYI4YC
mZVWhpT3AjHPU4eziydopwO4NL7WeAfnTtI8nS2Yajote56X7NC0ZgYm5n+fAfbvKES7bsNmiGK0
1qKm2PMxBuuNPFYu+G4MqxAt1fDffk1PfY4kE2IXIpnDFowBSzvdLMY6IaNbTmHn5dAIaBEpq+Wm
MZ46sMKZj7OutqGy1X3l01MkQ4Rfk/W1Ic2yGwyLzk3Xh+cqJCCQKt3Pg/nkL5HmSC1xSLruiJfk
PSir9B9ae0Zta3WR/TDcVr6nngZtcMbzBdU+CRUX042Pg3Sf+tZLgrqWaaiBmAw587ISroAXbcoX
Tm+g2vtgJMY4WkBiCPvzICn7vo89j39ww2ne8pJWGzoCHTN8JeJF1jsT2JacLbGQILIEa/HOKz5X
lWT7RfGdZW4hy4R2PdveojaMkmLlbP0eVc46fGbUUBTJyZeeIy4m5uOC8kA6DLFFpjuqXbojqLdO
wmapmx8nj0ebJXKzom72ygHrsZejmDCjJ3hyWRxNpIsRfqJhaQigHymSgBXnnpEeOOKaJfV2tpQm
zCY9r236zUsVcZG2KZPLfW/fFRQQiio9sDaLKIwRZJ+Kss9QizkZKT85hS9iOfkbIRYw3YTux2VE
Hb52pEoWAZ6G/FOEEl3eQfW+rVuDYLIDAGXsm5ljxge1fyg/Wl3ag0g4zj395zxmfm9HsTdG215H
X11lPoXOH8yAA5VFEFfMHX5PCTJOm4Uv4+SBSMphoEdtTuBKjyeo8mzawux6Fz/i2tOJ6H63mGJM
i2g8oJj/R4dhix4ZZuJU04cOIwX4eX3H8K5UB/Ur5QxfEaAqUA/6RH9CyHfAQYnihYyH+f9Qd2bL
cRtbun4iODAPlweoeSBZRRZJ8QZBiiKQmOcE8PTnK3nvtsXtY7b7qk+E7LBkm6gCEplr/esfWsqZ
5CkrUjK/uXnw2L4XffcY6dOhKKpdXBhvJH0FYkSnbkaOP9n1iacJ5jWqB2alUcA5RFNxHavpS30U
+NVH6n2fyFMvkappJWVDGv4QbQOnQXIEGya0q2E4/Ly0M0XxwsnXjlLh2qvAttCK6ydKMryY0uIb
lfJBG0zhF3r1Mf+IDS0LrhmYfldbO0mVP+fWiqGR1qkAy6zgVslOtiGkn2eXaB6fk8l8sqMk95n2
g2iyN5J5KizqqQSnW1gmkD1eqX9vEGRcZJHfJISRemF4gSm5casp0N10kcqx3BhyfjC08Fm42fdu
Jt8tnN2lYSk/Qryrg2wmRSyZv+vm1ebJemukeT9iBtEjwffzqnk0rPRUQWIOciu+l1kpgnyQb6Za
HPqqGHZtmG8VCn8/Ee+hI06hZtxlrtgYVVMGrjsPNA3fTS2DgpkydLfj9kmIFvaBnhQLp1B+WDpe
d+Q1BjVjRpruzVhEb2oaniWmQoja3xKDq1g04Uo+bCHHBPn9mKYnTZZLVw9hqCvFqfREFjgqXBw1
oRsHsdgwS3zLpjIMeu3e88ojU/DOo2TJ8k6u8GrbtzYnkZlvXbe9nedzplggXFyvmqZb16VU05uN
mk6Ewng2rsbKySofa4musRuKW2XyHBZMsnIaeXArzDL1zrtYtoAyYd5ZUfxgdayZeTYbf3b0XdGP
vhkZNwnplEVuXvqW1xCX3dhv1XifZaNYqqV+X3B6x3lsYqY8PDSxOGnCLQLD7nyKjButQbNb6dkj
AvuVblM26/z4gZ7CbzV7X3XmwtBSYMGM8iY27cc6s7+bbjcGpd71qD5vhQLjZc7qg4qRqp+r8tXo
7EWH+wCEpoWc1dn3w6gYlmICYxX5M6h64Sftm9ZSWqJxg+fY1v6k1tMqtRkUcJ6uqW37wLImnmM/
8jVMz0/L2A2grOy8HCnmZFhrLy3vs0w8cKwRnQXNojT1s9RqoHLVOQx5/ATz4ZFy/qPDZnoRDpLv
D69ASrmVYX4ZGfn4ok1WKX8liiR1FyW3Q1JCYJvFSo3tGzsjgixv00Pe5fglN8mroyo/NKG3i0gB
xFC93g6gJviKSNdh0rEIcUTtY8rNJM5zX4/zg7C0jvh59LhQbPyrcmrsooCGPXCULGOtRTm4in4j
5wbz6TEu2LumNVvicpx0cJqQ2UyWohoo43XKwDrIr7ZfYbPOyvnt500PjXqbtNUdqXqZD0Hm2E6W
xjBlS+ecBZZTRpAPbG+V1O2eHsoM1GhMF1M03aj6rMKBMU6uNtU+nydZwxo16foZlljqiOrV2mHQ
Q5DiZDK7qZvbaRr83Cl+TK35mrM1Fa7io3hf2Slgh+I823J6cbz+XVG7NbTIl8IUL9Zww6rf5bN6
b5bkjsnxRRTQw4rhlBbi1nSmgz24r1ahaL6WSqo/Z60N0zpK6zogQowFb1NyG1l2k5qt7xr1997I
2Ldi2o+k3aVO+FTMm6a1j5HJggaqpVmFlTPH751OY21NVGte9diH4kfSApP11Ixt2h7aqgM+DOMP
tyifeU19w65fh5nvGMviWY+bQI2THZ58L3arfBhddWdJsqkduDMMOeZu5SgoZqv6R66tEp0Uzdl7
aV0e/6oQDUARr4RRCbLlvfFtGDsIbkAUupFCXhoIvR1Ls/LrVj8aNZjZdQAT5Trwnxr70FJWTZM/
1ZDrKcW6eFn3OlxzWpOoat8TJ7skWr3D/SAIB7FIRXQIOW2cESOOdrLJvlKGJ0Uqh0p5cLJ2Xpgm
HTH918ZWC3c5q5BnBo6zVMz0TaEb1M6ySouXNgNgKXSTLU8Yb7KKa+47KKcXtSvLqV9E4y2aUa9u
zVrdjzJfCnwPfKy9XdqQcNmETBIxygjNx0bwxVMAWL0j3DqhkJZpBSZjsS0IJjVYCN9NUj1POQ2i
KR46uI5jEROcU0HKi7zGoPWCjuQl27xt11gABHXsMb51qbyaethrU3zF98bVYA0+G4C7Cd03c8q1
IDZ6c9k289bu5w/pFreZLb9VSrUpbIFIZaoHzEuoa4ARKUzkEEyRSafdzvcYjR27DDGHWzNtQJh4
l4jpzavgQ+nllqzYycfSHUSQrPmgGtqjynKIw/I8TuO7TWfLyROdQ5tpZj7Wi9p8zNJRvzVpeRaa
yTzDaZ5gek8oSaaL3jOiIMgoMMNwYw8ZYgZde4g48gMlk69tr9tLr8uSYNIHRprNflScKwuw3Qym
g2OzGH8USXw2VSQw7CfIaIXfJTVYSqHo/lwUq7YvPMyVb+p61+pTvOxNby+VDueUMnwMI6BNldm4
68iHNKTVtVqJrsYxXiJWQBBn/C5VTI+5QrSrRDXcWS1ipirb8RIQYTJMkW/X8rHs2ydHNRPCnAlL
1MdirciqZGu7WrpTgSxLpdmkjbwdcMs0OiKW3QSSZvRUNQVDRTV+Ki336NJ/M6MY7p25fLo+sHC4
kqQKrJaEssStPRm1746TLBuwijwqziIkx40uAiixSlfmeB1dYsypaW5gFcmrJ6uPaXCHdaIyRw6H
bpcbVPDezKJlNX4Lo+9m2hwRcFmLWjG7ld6tu7Etl3WExxMDW0YeKzAs2HEiOhdOQ2Kd4rS7oaRq
MzXEXFWqBM6s7B0Z+j0qgeVcgo21Y70dnfQD51fh142RL6x86P38fR7Mp9Rb56ULlqMCXI96tFPS
+CEpyze13ogkv7cLZh52+u6E9c6KEth/Zsw5knkAR3kaCJsgEK8tfZkxoTLNH0o7QV/Lawj67XQx
YLL6EmDdoRZQIBudcnt4T6EiBl6Fo35IceNV0yVu/Dotty71SAPF1fccnXLTY9mrTL+ZIS8aSQUg
9mMbfRShXE5p+2pZ0SEJcyVIiney3u90J8WhMR0hNkLPHOr+tmmcnvzY8mA67UOf9R8zLE1zTB4I
pnkjOm643k4cczE9pHo+ZL1x6ayCSZsTr6XbUMopd05uaDu8xTWl/QY5bGHAdFnFFqcWcigqeObB
0tK3mRyAtBXjTcm7ozeGPuqCV4UGZCFJFwpVahJv2GFL85HQjG1z42A75PP2tGVjYftRstCCdJqz
ZTOjSnT0b6FojGM3TyuZie2VWOcXYXRSm9rxrZKDQeIBGxR2d3Zd95Bq6h7f5fcBuS6MlxcLiS2j
quoh9hg2Z3mMS6Wi0TyPJuW3ar9FY3MYYuvVahK57kKAd2yMnykmLolHJgJMFWiJUCyHGBC9HFN/
HsAjMU+P4GS487qdmru0n+7zuQJLssUIBTb/7rrNGgrcR48JL8NNPOw9YW/bTj16DE/8EI/1pRHx
6k8g+YouPKBFDj/ou8Qvtlc7gSbvlj18X/YI830wo1PdLk2rKRahUkS4rtiV740Fr3wEgW6axcIw
9d1EfNRchBB28a0Uwyx3SdrY/tw6gMssYl84mj9YY+EXhioZkQ73Mg2/2RSIgaeN56lt3ntYur5l
dk9jtobJ8zKLvGPhh/EC6PTYuKEN3J+ymYInQ4jMFkaDc7xGj74CmWIoOufGMjfCHXwsbc2H7fEW
Uj2WUl4eXaOtAz2JTpYruQo5Orok5EXwQ9XWurPKXrmJXP1iNxpHwsAMUGe/zAwqlTC5b5LwmbR4
/D6gf6/Yujhhs3hFvrh5nfocWvjnfh+n1XoejG0Vhcc55VSxSzvE3aXrNwpvzZINWynhblog8CtM
6XjIMt6ZYfZqN9W3aJYdW8xw09XKDVvspfDkaYxBd1J4MiK9GKK6U/XQXniWoKlQJ9cHoLiLteip
kQRZF6m9nKL5uVaRDkyK9t534D2Ty4MOtVTsJbxiq9pRZi3rOvH2aVvdh0hKVoxxiDao+10SVju7
RwDj6HG7nlT9vspiL8jL4k4o9V00T9XSScdTYuQHNauCKu0dxsIcQHbLgR412bRszRAGsSZWqnTE
MbGSxqdd/a6pzQq0wj0WEceAzmhL6ONCjdVTW+cMduKSp1wEYRcRiuNR8yN5WJKzVBwK51suYrFi
Hr6fUsgUnffaEmq1YJS5Grz0rZgYdiFlX41wKzovWziMiRZOQp1QxLyEWkLHNk9JFMjGcnF8fOsK
YfldaKgL2qd8yRhuTfT0rq6oJ8rx2ValQbHhPHtroRYIHhJl2avFh6VJbdtIjR5WF++pSC52H02r
STEc1ml0En2ZLNpZAXsZIEwA1LIobcXZDxYQkjfzjqlztaxEkq7BLd5Ny/twjWVhMQaZZkYWZSil
H8G0hRO8QT1/pIYiJKxT0+XYkLvgNhy3mHOpCqyIULvL69vJyelyYhX7cWGuS9NYQADhtRm0s9SV
5yqUc9Dr8cnr5GKy9d0caRZbHSKeUT1CGWhXaVQbd03VNLuxVM5lPL0merNPrUzutXm4NixR4FxJ
uJUKft4nkXsQBpARmgiCY3UoHgNtyqIXYcSIp+KtFPeO1gG2jsaEafRg0izmUnZ+psH9iZTXpBnJ
lFQ8G/5fQ7UeXovF9qUcQhSsxvhgeZB9das0jrjIH5xhFJwPrubnqMPYUqhDc81blOb4qg7lrUi6
4XboQ/R83rSbyttstAWlKwWtZr62dfKBBdKbkiicFKLX3+ZkfGZ8leZVctePDACFmYHUWiIJ4ir5
phX2sFWhwOSd/op5BwMqRpppKbE4LoAjRXPX8gAPZmac1KSgUaemkurw5jpw+D07QjSZl1Sk4asW
qXNgIyWBbUP2SlRTrL4ZU1lshDrMhLTrwSQAJlDLLCZLIcThh5eMl04mAu8T51iG4qFV3KVmwFYo
zEWrtc8losSkeZ8d56EocxtCYndJk/Ge8HSb9ZPSpNnOvTK5b26iPxtGjfoFIgeUidmH0uYEWuIg
pVOmnebA9dPh8TEDephtkN9whFOszBeiYpJqOnsqEOTsiuVYtNt5Hta6Ih5iNVGYX344ZnfuItGu
TSVhcjmFZ4a+QzxhzKFOG5PUhk2dOyd1tJfmoGYgT+3gu1F36wCoG9q0TVFqrESh4FMCj96f3YY2
XEu7nTZDOsQmf9dZqrmHljcu2ZIqf9C7YV9VOqvl5z+Kpp95jcrbKrEzCroUeKtNu2+Vehzy8D0a
YnFbuUO7LpLmoyIal8eMw2MUweKcIKA5nfQ9vukcl4ekcF4SeO5b2Vba3dRSNMMBBDsuxZ0OWcKr
jfHGmzt7G/aRXIcuqo2uzj/oasebHntR1B/DBr4K2REFYEHoju1h4gx1m1h5QIlybeyjvVuEj0Om
awvZR2lguIJonpyZvpkqtwgY5CHxvFc3ksUmimEreAQGyIa55GBhHmMk+vki8jnfo+gplk6Z1euk
6360ss6/91p2mbFE3PcVvHZ+sLkLUWUsartOvtkyn3xvHsVKKK4LDy71HlooKxOM9GcBDJHNhbqw
Mis/45wQzHrRLezempcetGbMWjeDGu861MLLK+neJ6Gr2OZDkmxqc8vImYIDar8/iI/Ehu7nZmeP
oCxr2kW5ug+nGCUCIifNyLZarPpGB6tCdpO5qoQtliaU/8C2Gm3T59ZTl+jjpvTYFdxKkwAJtXan
lHQkUb2q88q8zG0nNt74IMcae3OO5S2G9RVTn+ZuIrTHH6XxbuVUCXqOQJehhLo0EtUNDDWqNlD3
Z8r6LHsklhmSSd49lEllYYqjOA8QQu/Lpq3XRW24u4kioYDRdmEkSGVd6s+ulag3bNBHd07SwLX2
4PnQ6cKSTr6o3wpEewGiPGVpmdhMx039wqD1PM08jmJu2Vqcp7K3zT1+4taiLSrumj3fVGFGOIMA
zDJxlLyC/YdkThfVYMo9iwusl+FioKZ7Uhc135YdQiN3eHRFrm/TxmLsZ899ANNnHDY4XBUPAGcJ
/OnC4Xj0lkmu4rOhNvHacVP9kEfWIoUWOWmD8mJWoNZu4ia3Ciw7S6OKuU62tdmr3iDQMZYfH5s2
PQ6zIdEh6PY6mqvhqVM8Svy2dxcYy6WLuTW8c6t0Jy1Xhm99HRlLTfGiNVbm5Nup+oUQ7HPp0oUP
NXqcnkyfuZQT/JBR3tRKT1VLZpweK9km5gR7SMLQgmpnnbPKLZa1o9WXou+bTcw0AWdYqEImT33v
ivrUGlOxCrH0p5cU6iFDE1QZSR0YxtjcmpJYqEkaH449mI+4gDdpEq2d2gDliu3CdyTvYqIUQWn1
/YtDjQqMaj/U1JUXMjorHwGhdqvUIg0Upb9XDa+5rYEbFcrt23IwqbfK/Ab2x7Xdm8rVaFuJX5to
8Vq3Kjezww4B2CE2NMI2C7yLDmPyGI9W/j3t7RVZdu8TISkvQsy37cRan8dsPokCGumotOKMiNNv
LegPM6fJ2Rn7j1CxxW6IqkOHImo7l2XHgZA1m36YcQXFX0oV7bMdj8+y7g2CxtiQ4jADDWtGVnBR
qHsl/0mntZa5NbQLreW7TSXv6sDR5UdjbBxmuGoICYugbgqsLMd+MSiGdWvXWbZqrylOeTmxsWDt
KKmBfWFV3yvkbLsP2bnLSXTzJs/5m4jgio7ud8WEdaT2lJeDA4HO7ZvbFOX3nryCJIDSES6lyYmR
Q8W7YUXBB+NLIRAd7no1GX11786lcgN1oA2g/0SLplOdmyLaChFCVbfccF3gecmLCnuqYFq4UkxF
hQJUvGMh+Nblw/BQ2TLeMh/3U2lrvjqo2iqLNdwjIMShP2f2r/fJRbWqYqnkoBBal89+VjXh/VTK
fD/33xrGh54qF/iNZluvRDmnV21xyDoDWSOVoXJ1OdKtcNW1XQ8HEMCyiIX2TYbwB2BqrXlcXjBp
07fW7YFg+ujdQOXKeO1W8eb8CC29Y9TpPekZvvjlfDAMKwlAwqobILMNSi5iVEDq6EINYMYM2Wps
LAYpkrOZ98l5CksIsRrd1s8/y7Mi3BRhhhbRLnemJ6odfIcnzSm7te3WD2PqKZdZc9Ib2aTv7nkO
5+JhcKL2nn7JxcwgSJHWbmtckyZGVChIFqE0bxQbQYQ5RQfLDof1oE8/ilZYa3gaVaA4hXeq5eyd
ZpukSfz2MURKi2ntzmEbWKnindwc8oxXhP2uturwlHnwLhxzvMlYYm3RDYAaEMICG/JKaKSrUE11
OL9a+NS1qAXjMMQE4Prb6EbL7Keosbu7SXjVEaf6p7bU1hg3GM92ohA720kbzYZhPntZ6Y9RcWyT
aDhZZg7pLenLYBiLpVEaG1SYYsHYMFp6eeM+tQNz6yYMjb3auPaizAuskgs9O2X6weuhGMVTgyav
To/YJM1BpigEhqZxs9ancb5T3YcSiMgf68zZ0hB9N/Cv30qtMg8qXl+raR8X/EFeN37BZgV6U70q
xQDvZBdNghZDzQ+9NppBphUfXgSfRkvMXWGDemI7QsVu5pTMVb9rtXmHILrxq8Za9R7MLY+HZRgn
WctzYbHACFiu/TzOH8v2OnRL1JOZOsp6RgYCbNvBW7kiLcDZNQmvgaqA3unJvIkFKu681hgeZpNG
ALW37tX6sSR3MUxOWsInmVv8+PvqSY4ALe6YgoimVK1qH20ssY/REwdJlBAcLSHUmC0Zcal5rJwQ
ZhfUIXkb5vMtQpCHOEP3FqrR9zq8ZHlLLTHeC9t5rVU6uUorC98+q1P0SkISI1jEAvVUP0HZ3UjF
OmVq8pSaYQ7UVj7Krll2TJcDI3WfHdd7UDK4+NJOvncWoLeijCtzki7NYLrJjPJQOw5iTAY0uSJP
mfFjSm4nPkvVvgBcaftQ76pAszo4LGX4KpX0OCVpCU1QLwJvaN850N5Ds4DHNnrbiDlIBiexGMGv
wB90f3RTJIPeeVbcTYIACquQLPebiANTdclQqAVUTeTushl9A4ScPmJTj+xRYBKLKh4+klJ5sMwM
qpgT+kZaI1OpjY9+UN/qeqx9ldXUac0NWXpw7x0QdUrlJDEZh1OsBrVOil9adKDtyT34nt+a2aPV
6ceZ2iWwVZjICIh/iuT+kV7wocz59dkz4hevif+eB8X6R3m1b2g//6jrp/kv34r/HfYTKNb+3+4T
/6fp337VEeJD8dN5QrG934hxZJCNTMPCFNLCHOR36wnFUX/7aetEooD5b4Hhv70n9N8I1zKuho5Y
iln48f+hItR/M0GvdUpxLLnJI/tn3hM/zUf+IN27XBqDegAyA4tdnK0++/aFs5O6GXJu8oKPrVi7
k+rP5rwYwGbAWgGsshNj0eXklZc+qdbNDOwT3QPkr8DzGM6cQ2EuOgl21o3ujSoYpdXW0m2jhUVc
oqnBNFABVCK/nedj881S2KNC8OCl5jDzn6Og65VNL3s2hY3SMZV2VnXULaBC3fBCnCq7v5gK06gZ
ah1VMwkFN2YcnbSIQATgc5yLeCG1bV4QDCRgIzJxLSdYZNE5+4mKveDuy5hvb6sfqv5iquNDZ1gB
qRW+l9z3Vkl1YAaO0S0S+13j6J/0NQPpQOufIoW6PX3vEn4HQVztEU4dbWGsq+6pplWOh5HAEhT4
6k6rV8TAYV8XL8Yu3BvQ7shHW8K68pNSC9qsDIx6WKZRSxsKAUz51lfXtPLnJNIOdgvbIGfkcCVo
p3SOVhNk/WONQik0ks0AWc+EOUbMXXGUQ70No8eWYX19hzS/FffC+6hoa0vp0uY+4eQB7IOOU3wv
IJzr1cWZbqvoZWTvBGnQ4WuVd2m+N1IPmO7JNh/MsmXadhpwMEPw7nfmYZzCpTXp+A9tctA8K/zW
5uoiQ7UDnupHQ73uNHlEGUjPnPhRzGQlhodQvihRfAnn4Qb6CmzKaJUSBupybGkzBBVlNZc3cE3h
6b3N04+0/DYOz4DGm1SzfcFgBTbvxlLvhFOuQmTlU3XMjLtRe23gYAr9WaEvC5mM6OUxwyDFT1zq
NoV7Jpn+Gla+L2sI0iXdNc6QviUZcHX0vGY/LYUKv8fsxUFn/OfA7lbM2Yfnv8aI4lAx1U9kE+CF
BDf62RUXs0fUPjDIj4Q4TYWxU2fnCBqJOBOCcaRV/q5WZvRwEWA9OHluG2fLm9+TKIJFZTyQt7Ic
wvLEg+SZbaak4IMPa08/GRlGzkUIM5UMgU6Y0FhGzgg8NjBuSX2nlicr1c7Ug1DbGR1XoFYa47Od
5SqbyPOeDNtZXPn1TbRNrTborCfThjzRi5fIuwu9Bh4FlBctXzM/DcohWZo0DDEykfLnRDSkEExv
Uh15Gg4MunuTyEsu4FRM2W0k5bFjzXXJZk7xcwfxpwcMxnCjQw0PKie+LTy4LJES6H0YqBX/jdM/
T23/DXrICxjDqrYccP9bU09uYZzM4Cgywy7zysdqz25EOp8SzEzfzGByH8y8Ws6pSTPrGq+kqrhq
ujDbkYVEjpOppChbLB/5SUSmcejqMCKah8zLllb3ouIz3zjyMs/OUx0Or/iaEDMLcO3JW8d7nM1s
p9vH1GVj8pCGevIGO3/fmrKDRuw667VUi31YeAwIapASDRtDgBtlNQ05fANrL1LnDFcIkzn6xdiR
vAJegKFDF551bnenwD9otzpdURqKJeE60JmrG45kv5W83dkqgyde6xvF2hKM+VTWECkdlU6eaTBc
2W3cf/vTcXP3+3b9ZwuhX13y/rWJ2zqxRi4Ka9TOv6oAYzsqMAgBA5DtCigWfdS++crhVb+KtP/j
pLA97HyRtRvaZzk1cvEkxrXJwTBMW5mX/JS4vvEW9qQtKAH7CD7e8Mi5aZf8ljFl8YM57D9zsv33
F/3jM1yttv4kd3Rq6KteUTkLDVnEIhbNsqJIXv393fypgv67b/pJdpdnPfS1iqsom/F7uCYshhQs
ZPR4TBBNA+Xu/MUFrz/w7y74ySEMl8ccEIxbe3W01KylGVSraOkwADhYa7ko75hRHrUf1dFZ/P2V
9V+t33+/oS6wDBJDB0s++9MNnSp7QNXQcUPrBYR13Ndcxn1L+4AAInvS+lX1dk1WBa/eKIaP06XG
xKP6wqLvL5cWCWDataAxLYbMvz5W1Z1HrWt656ct/NXg0jYX41N/iVdoLeyDcnHW108AN93Y9pur
w8iRk+eLW3HVvn9+CH/+EJ9uRZ8nNoxZPgSmWctrxHJ7mS5XCuYTnMwgu+82qECXPZAB8Rr1Uz4v
qh9yr34l+vwk6f33I/njZnxafVWoYW9aDA4u7NGmDdKTiWqDSNfr2qMNAqr6+y/+5QU/rT7PkE0+
Ci7YLRx/XjCKC8aNs8S6eVmt268SFf5qr6KuJd7K0Imb+2xBUOWKKxyEJ6x1c9d+xO/XNDLrHBNb
K6K1vUpX0I3yr66q/+fDRXCqs7pY5/BQPjlQhC12lK4zXq86LKo7At2JzETHFow3+v4ra+pfZbs/
nyAXs9gnLetqe/HpCY4qiCcjOlaSOi/r6cNT6y+e2VdX+PTISjPrFcQTzsIbn1LIWzJOvtgE//IK
HrReEjdgHH3e7UNzKBML1coixmVVcpTD59h+sfCub9SnN46Iiz+u8emNQwPZpfHVuErTfLCSZbLC
KHkTE+U7r43TtKA5+EEf8T9Z8L9c99PzkZM3N1hdOHhOOrzrcQDOuhfBtDLYZr9aDJ/sPv61Gv70
LT89q3yoOhzkDGdhruFo+cBPS4t1jnf4F9voV7fzUxWgTUYr45ILOVeFtreckN0miAFyxDdfPLm/
fJ3++E6fIwByMblWHnGp34MpGELumQ/4aHiDr7eM6w36m2Xy2Z3WaiypTBNLUfeWkavedrp1V5n6
Hs/xu8SWZ00oX2wXf7H4bc0mt9DWr7+cTwskz8qsdZjrLNx0J+r2MfPk5Ys7+NUlPq2KNIFQqbUW
a7Ao3oWNeTVCpxlqSE5rgDq3ZVZ5MzGTK2brmCUNTDsopZHKlCPrhy+2k7+qePjCGGG6mFBiIvbJ
F2YsvUppybNYQGvB0Ro7/fQlumDREETv6iJd9Zu///rXG/jpkf5yvevd+VMdNxVTLhNSyWBq7dR4
E2UjmqN97u3m2f0qROWra30qLvBumWuVfIkFHNL9NSUDzf2qRswVAAAurpFZt5iUYHWy+yol71NE
wc9X3yaalmPnZ1rsZ98jN1fQ00gQ9bQsl7E27xFj4RE2bkKRLnWzv1fMBnbfGUHLnoYm+uIuX1/4
/7jLf7r89S3+013GOaCSkURSoO7ERuwaIk6165H+xWWuTqh/e51Pq6fszB6dONepvttrKie/IPZE
vxNb1+8PaKxW/ypb/xEK+d+DGP9/s7m93tu/ARphUTa/utxe/4ffsUbN+Y3NiqwjnWkHjrI2/+Z3
qNH7jXwH2DC2RZ3vYTzFQvkX0mh6v6kaxf/VQoyVCpn5v5BG0/7tGuXBfI7Fq6uO+s+QRgxtf1km
GE8xMeMaeHtgWWYaV0ffPy9HPC+xWJwZxIdRmvuqWuSraiCuWQGBKcMcaSCwoGs96aMadOE0baNJ
gbo37sNBowC27U2ZlTUzXcuG9mWgXmhfDGQta7MSgZG5WA6iQ3Kctget0EgvFWjOjNnaItG9jVT7
3PVI6UpLf+yt7EEFJeuuXotxDFQuO9iyCDdWUZT6vYTL5xniNJj5abymaEZIIqDJ94cpkq+wQfCT
kFBIxyF9cRWMZeFkJMH+GrJ8l+fgWQ6wFwID5lE5Y4m0Kaz1mF6UsMOfJtJWetk/ZfncQNuCEaYz
I2fc0m079O1mFyBI1a7MIgAoXBEsAR3JM5oZ1m4ikZ3h+1o4XYwCEf8Tz9vFWm8ACF3w8dZccZag
SoWH803drCrPtvHXoaA26yUEmPrYVmiS1Olo2/ENs2lUJHW41qL0WYvhWhnds4nudakgXbQwaV3A
CsOMUbtCoIq9Eo2NJEe9HyOLdCg032u4ZIs8DN80e/Bw4ZcHq3KYmRtuvejUHncRCCBlVBJm2zC5
yYwYrqy0vYUtIUkXBYHypj4fqiEut/r/5ejMtuPUtSj6RYyBEO1rFVRf7hPHeWE49jGi7xHw9Xdy
H87TiZNyIaStvdeaa2s+FbhhBHTfU6rJEw28NSybAlW7r5PbUMZHeyn0zpQIMtYBo8vkL89QJog9
kustVYZAxPWNMqPZM9P5kWtCc2fGDNLnuRN2S6B3rqytm5fmS1QNGb7KpPpCCuDul7yk56ZE6KDw
YSwIO6brVMbYr18jOV/ajHYQeRfrmYzOX7KsRuwWPvraWpxEX5U8ocCCIboEO3DC63Hqe+MEYh7L
AH+TU++tFd6ovaCMtdSZHdNGZ4Zk2svA6VRMtXfuGMwPQmVvcxy8lIP34imMPow0c9fn94HGcRrX
U7L52iaPMstwR56B1++mxHv2rSpAYxBfAOpzaQTajU59s1APQRBulsmsrNS+lr4CqZr/F1vBchYJ
kC+scfbGxkM1lTb7YQiouVE0HZg4ql03TA78qu7JlNhNtZXDKAAevZ/94G9ZQBqYxkH8CtbsXXn9
ssdZI6LgtolRosDv0YFKGl7gpxXaRaZcC0aq2aNxP6J7ubSpNe1za8KVBRSzxWu5JiHk+1wXwYfC
UrYfMzu0czSKgU2XbnFhNThdXh94cfZV02bhJGHXtNRGsG4hmZpzsJvpyxo+9rpkZMbWOqAgSCgs
ZgQB2FrR+KBKX5CDjNbwPI6+fxR5Fg6iQO2eyi/LqlBmutNJugwQKRsQ1DR7wgWQTkMpfqoRmex1
rOddXXSQbNI1qs14Y4jq+BrglENhXfQRCPhdY6yg9XVc4ysH0dNiYfY3yXvcvMxrp95dM/+FLbcP
3RLfWGemzy4aOt7ABFnQSlehxRPJs3pIchvBEpyGBmTg0fBRF6rKr6N4ksd8HS1wKDBla7ZB10no
kngNuhTfGxlGSieq4vxPX4hPFZRFhIz3u0jtKqzQ8MIsSInrDAwLFtYlCxDmQe8Qe9AVF+W7qGsn
83Hp2hdUVCgfFAIpPFb3NnvvZHPMuyw7N5b6hhR9ndph3SEPxZfGkMBxmO57SfZmGWMD39qddnEr
mRL7LuncNjGGgw6xD+qwCvL05KbZbxswL6cCr5EP4IDQg+wTJx1dXFTbsJvHVjcPqeXsvSw2rvW0
HPgl9dnqxWM2HwI5scrQ0OwE6gs0VSCGORbei9ySeBPkPg5iPMNy/hxjP9jHluft/Dp5b9V6ofWL
fd9UL/NY094SSXqLUfOhms4zvOYmDfAJ4Po6dimY4KrFLhTAXGo0XX8Me5cZQIL5f6gmmzRSfFzz
qEydVuPhrUglKVKkWsWgLlDP4WZUaCmBwN9jryEz1vbeRc2kPqjhAXRDiy6uKc+rQ8RJHY2diOl0
bdSQQdzLrJGhX0zpXZSPndv6oeFXqHmEe+x8efEN2z6aNDn2KUIbyyn636n77qAasAvIgdJsQX3i
u08L0HsDoo52GdLQyuwh0mj8R+m81FP7gx8FzMjAwCkvCGaymbaUtPzX2fhXOwH3cabbfTYcReM4
u87pWUgBmvvx/yuruJjSuVgmZveqWx6NimPTcjK0RBhNFkIljPUhQYL6qoebn2fjZciYMS2WhT7e
myM8DBiFmoImfjXwAbDsYSrnSll0ywG9wxG0Th7iz84ONGLF8FcmM5SKxUvOQY/CoZblI6+Df5xj
+TPYiNVHQ3yoPEXIA5ku6ZvntFsj0UI1CmQW7xNQARQ+Ryz74KgS7CblysntYNFko/+TpnYb5lOn
SdpxCNNG+LKLM8yimDrPzWoqkMYhpciwb3GdwQQ3r6r50ON8xjp2ErWByYeWPyqnIPRGiU92tVKG
K0Dbi/qXKbpNDMsqUGn6ouoquyzG1B4cobDUp8ehTNC7p1jpWayiw0rCZfEZu09gQCiCvfyUtAgv
iLUSJQPSJjYOUpE25aE3dnozjNsKGl8y0imd2vJgb/C9JJ8vi+3cvACcpvOeG9n7Egcznmnki9QR
jSkMLikelZnzKZ0CW1o8fno9Yt7Kv82+159m2zhpMI5d6p8L4CFxilNSWdghmCpC8b/BCntfuowO
x5TyY7l/bqbBi/LZ2Mm6epBg/KN0ENcqZQ/Ah8LROCSopWk6dzZi5dlmVDqh0Nov8yOpGePGkrHC
KQtz9sFwqYvkNBT1YdLuU95O/n5IfbKQFu/YItfhAfnWYbadXYXMqJsBwY9J4e/1aKXYyb0Dh5JB
qeRmp9jzf5vvvotgb9Ka0D0XGRi0oZgW8A2jdcbYKvndxXTAs7JAtxYvH9Qw2a5PGE01Wfq+UgP1
CWArFVcZeiw+eNpXFI/VjzVNrwnztIMll19mD7ZPm4kJluQJ7fomz595OKb+gwsNz3wO1T9om+G+
aDxGBZrNyBZqua0ssMUa1kuSekaknbbfyYz3UtujeUPP6p6kKJN7ZWVgLsG5uisZCp0C8Q/hnXqj
8PaLqkjFNezpCPzjIZlL62TbtQrLrEcFyPbAJcK4t/0y7jWyUvTiDsJVzFNWgsozBoJoj/aws6vk
91CZvwbzt1kmyWX2zsFQYZjWwF0L3LiVHJrzDFV/NwvUxZXrwB5j2L3UzRs5BvO16Qg3LIQRH2g+
WJy++L6LicmnZzKEDX4Hif425uRmZ/AhlCuO0xyUZ+UiA2/WSgJQQULTkkLxYNl4tYyhfzQINqhK
gh+OMQ/nsY/7x8RAOz2DfDn2YZpga+nH7r+k8W9d3Yw71yR2OXM/y8GMT14fv1oKzx58V8aB7mnZ
SLhZ57ybRio5a6snMhvtvYM8KZTrSrHBxDYuTqtTvNdVTBZfEKc7s0OIaZsMd5P54AX19GivuGDL
Ib+vwNqguu/8la0WM5K9h++N+2IWHTcDjGFxWc4n305Jz5bXisN9hyz5qjQ7R2xw+AtseJfCtI9+
TtgxNZkUZhXm9szumHUKcxPbow5gfA7K4d/xuq/cRmpmrKuGk6XhU3nTniYuZoykPRVo6o+Zui6m
3ApiQ9KIkOwlm2hQoxfKmsvY6eSsA9xLVtMxYYXTZKLe3ilYVD0FMrZ5wFB6Un9q8+yWPqq/vp72
dtX9ZA7cnXSY87PnV8hTZwv3TInsdqoZmHb5DeoE0+zRZF9eQAkkvNkVdi/IY1U0ecsfcyKWIGZk
6MF5NXo1Al1Z35IKcUSg6UpBLLsM27cQqPQi0ti75nZ9TDYvRiu/BsN5Ky1/CeOSz4vV5N2GFZq3
nIb4OGQ765Ms45+tzu6AAYB4xHkJ3gVfn1WEtbKgNwWnUcaAIW3MSuQ3vEAYY/atTUo50gCU7f+2
Wt1iCXQvcDoY8DYTNzbxuqS6InEAu9kSyKfc+CHh5u8MCCbjfuB67OaykQ+0t9plRiJZ3op6yk+z
Gm58nTUegQrUKbbuQdqf2Db8iLyMs5cBqek1rakyeZEe9eyEGlH0+tMP1h8/Jj8xnVEldpsLBBUx
RjUq8KpuNFetYt9K6sHU5Myae7R5rrGJlRfM1Gr9W0zGSdhGES2juIySIlxn7XkCJnnMGt6yLv5l
9HYeYUuBM3OfoLSFVWfCOPFkFEwYBirZvgDq7wjubR6Vkv5JW+pUux5HcMcE2PyQ0CH5Y+RCTJup
T3nOf7Ne+HfLgO9caO9gaTKfYBAJih5Y+iW2AVBbzYjuw3wZRaCvDtfapB+nQ4XgPy6r9Twn2XcH
r2DnaWuKZg8ej1gMlPrqsciQE8vO5ijCy1Fi4wHP9NxJrHixb9/y2n3A4DU+FhJqoCChpGHD2KNC
qFUAHwYgwbI6lJ95B0AJiUfk4RzTk/4VzxBF+r5yMX4CarO6zeUIjWuXTaj0O9exI2ucvxfV1Ud3
sh7E4OTXEouiNSXTU0+F/9hObwJJZyoy402zoCLQbDAu5Pw1ev6DYYunvsMU9LCOw3yRRsxjTWq4
YF7KDhrrF2mYv+C1fGG00kD72FNGtrMYvZQJlLdzuteu2DI9Sv+r9jqqAhTt68B+04+/KWO2jBAq
B0eBv3M9WCWEG2E/mL3tgPfPOqtWsG/z41iD8UzNGESZ/DS4ZkhLb2qJU2YLA/lmeegKHmq5QqdD
VDQ6BoObRXMkOsVFmnWDyw8yYZ3E2dVKjkBKuFmVxE1AJOOzOv1ltmDoJHbVHOcRManwsLh10hqP
1G2vbhwMe1TaNAykEXUi/xDSbc5joxgMpW+GtuUpGeQrKQq7RJQIaeRcRkORX3p2ic1weVFmI+5q
vuF8xtx5zzwcwzWMwMhsghvBGg2GQE8cUthgg+RFH57bdBX3YXEPDfF36H2Cno0OxW/a0fvmmdM9
as/md6Li9JBk18VSqPzR4uBSzqCieAVOWZ0BxeChuKnvILj1t82aGt4n64jyG7dNmjd7pZu72XRX
ObiPWd0KLB7ee76g+Mw8YXJQKjiN2FgZs4GQ1bOK0NNjGt2ISo28ocm44Qf6HSxUUgstm26kFp9a
l9tBFuDzGM89T+DgGsnJ57/VAVaOto+oyHrJdpa0/zbQtQWmpAvyqL1qbROeIq7IlfMOJZDcb3Lo
nFA+hF4GeBDd/VlndCvNjGiVKJnCTOLz7B8A05+MIL6DEf3BBnK3zQKj7ybqSxCcY4V5KJbp7qTt
uZjmB7r87Po24r1iQJE0YatNUh5xGhOzM+nlTKJmdc4WA3Rf8Ild/L5Cety383wZCz4y2npFuxNa
X/denuvYgMhm+IjHnF2TJk1kc9Hb13h+IZ0Fx4LcjTDIaf85wXTtBaS/rM4uvgCq61XgysFsnLje
/xrXB+6Lp54GfWivWMrNyXvGUX3p2a7CIjPKAxbHR00BvF9MKmEPHU/kJHOIvQuQOa492mr8ajGH
uaE6Ajgr8TJstoqgqP7lOVZXlebFDpHxa4V9luUE9ORvoIeDAmheV75zCmwEklXsf0xJtRw2Gkm8
dDriktiH1Ywtq+uKq1aI4wOP5xS4n45z1nL864/qVFXjL5drCJVaekFjeIYSHZIUtLODUodjzxur
OeLR1iFwljW3Q/ldcpHibpKuwx/6RbgjzSXCdnHh4x0ys15xbvrciud/xCZsTlgXrRVaRMVa4qK1
iw2iwqqJnZcc7j0217thYAOznfyR9RqEpX+sXaTWyhitY29kSMPUz+IOJRTn4ruM03f05UCnfefH
sL2LQfttzsSfPMgpIte42yyD+JqCIA7nBhQZLhHnYI/DtSxgmJfp1W+GeZMfYjuEV4D3Rh98t1fH
kjDwXcEBizCdKW6ev3gJbNlhTS4yp18YNM30SIroHs7aAWZPh+RbtkAJqE8yogi8Qdgvo5c8Vrij
AINCEplEjn5bmfEOGzr1uB1OCQyOxjc/M0AY6D5Zkjn0wW6h/LPePKMFulCzAXQ4hdRQUW/51nXI
R/Cniw9D11FnZ02vzhQ8IwGD0hvorxywbFX9kRRVrnqRtKPCpjPjsFXl6ziA9xfQC8cl/m1rdgag
PGejyhcwaago0RTQuUgaBoQ9JtCmf09E9uwGI/hT368PsMXPWtFv5qArrxOIMrp8SNuhrF9iJ/g7
rvyZdfwyGW9aUxxfjH010ttrxfZ6uurb86rXyVj/oYYsQzfnOynVZVS/W/dmytg8Li15VtIZ2bt6
524GP3ORulFiWH+aaaE/hiu69loURQNrz9d7aU0GOnojsllUN49WKwhTBeMUSI+f5QQiNfB7hlHs
Y0P3u7I78xaDUjH8Dz5Oh+qWtFdRH2sMYzsJ+9mzxVnm7ncA5kL15s40yOQFBAthGGYtNYK+Dgmf
Twr/JmzI4GbLas7r5gtEx7hLLWCtOBc0NcR3jtVtj+nzRSSuvbOb8actqSaRWkL6J19LV8vFnNcW
JJGJHXYlXzjxHf7GrMLOarypVd4TL78OTSEo8YLvJZER3JHi2OqJUjGeT2nOJuApEx9C14HuyoA/
l7WN4NQpH4LFu6EHnXd0dEZsmPtc0Brsnam9lCMSxsEt+J6r5zLXH/NmNaRHb/wGkBUYWh97fG0n
Qk13a/oENC1lp4ofsjj7lZS0UQuACpIPQQ/8TzKSbur5/7x2+UjmjKtBHv/K3d/TAEsyJZ0rKpwU
0lX63I8SSrll0o0Mqntl4M6inUu6FLsxRR5vq7b+dc1/sQI5mAzMCkqTkIlpCkdH/cJ3QwC0zm3Q
TR+jskZMpmaYlD3NaWnnmH90QutCPDeD+d3Sry9t3CiiSp/q7DgY622ZzBeFy2uO63fwmkU4jbmJ
1TkJQSqekhoBbEMiWgvdmbLDsVgvTHyGSl9tvo03u3DLsHQKydO50GN+wwyCqBoMYg8bZzer/m85
O9wfPLwadcDNphQXLYP1uuj4wnHKzqCByQB1yA+5CM2le5/MSly6gPJWgCg0Khetbk6a+PZ80emz
+c0PNChW0hcIWoCsBuNT3XNpvFhlyVHBdrJ3aB7NYL2y0Xn2X+da4IecjU+fNFktlr9OtlxLNh0H
nK9js3NVQcL3/6pbEFErCDyhT/BObyWVKHijY07rps4dwGBu+9CrMA2S/7b9Z21/ihq9mN4SbSUX
UvouZ0d0V4szCwb8Y51b/1xjfdNmV4YT0lb0d5B/CB3pUxcAKvRJtoe8PBrLVL8SVrXsJlxVYZI8
FOqki5LOS0LDwyx/Cn/JwWUC0x2sGPxtW9zILTD3egAYWJqP3upD8Ql8wOAmlPte9qdsU6bTTQFM
Z4UrnbWjXAhr45s35KJCVEHBeQkeXXvUoYLEf7BrIkPHmv5UQnHT0vjdTTtBZ4CgF78Ct7AdJatP
I3N5yhj/we1tz7lZ/lpj03vxK/sFckgCtXJ4ammSX4rUwFVX9tVReetDUCqPxrr3YZnzeO9wl3WO
ulcVpL3SZyCCYfVDD5FLUBEbS0LWZi2vJaJqEuLeOm+S77FDI8TdmAQ9X0Y/midciK9xayJ27pxH
j2SKtbbs22iPT0CCITpZPY6eNo8AdGfH5IOOPzCyOqaHyKxhzOd/ym5/akE4H0y/Uxnrd7/rQ7+R
//nVdAj8is/fimS/juohIbUubNYMOmgubus8fHh9c88xZUVFMv9d/fi2eppCxWgeraw80dMQdDyZ
2nXID+ivEcemwG8O9fzY9zRqSkdjy4LXV2ZOvLVM32Z4J0/NBk+YOdFPNLUJTV1gD3rxS2vMjGpq
xG4Wb2h+Tbi0MYB1g2jMSywUqnMiRVIKs1FQ/5z1RQInLIA4vviCo34br8qTNh3snN0vuzA+F0Ye
Yiz/M2LvbCzyVMx722HEQfKHhqUjqama4o9xlgQoRiBJiKP08SeXU0GrmfU6Me3690oslHc1cmq5
GmRgBf51qNYt9SjdaiOIVtpH2WZQUmqOt5DD6GnK0oLvrJYf2XjzSGZy1Fg+N6WG0znzswmDXwmW
au/4irw/9wUZXhfVQ8LBPTQyGltiYEAt+YxLf6qx/gzMxYLqtcLRqgPad3l7s3GpcqWyf8Xm4NKa
AVmG10+iX59W0HPWl2wNSIkFRhQjIZ7SBCv9KEwix9cUulYp/CgQIxVbD/OeFnI0dZikzd1c8Ckb
lwntqtvpDGDzM6B+F2V3FAK2/UxTfpzSzwmcJD0YpPhpnb1btNZ3WuLZ92P8OB1BR1Zifi21d2wy
gVezk/WRcvvWOmnFyndKkHs1kN4mPQOHOw1OQKhIwG/CWUUybby1E0r2wNwkxUfYsF0glIC/ads4
fYh9/5z68Ztw/HcnaW8CaNG+wy7A/GzzPZYvMCAeSiB+t27WF/b8LiTxyQlp135WrnZuUBnvta0e
S55pRFBUxig5+dMOeOLaGI5EYJxtJwE37NNMN/ob18v0nAIKcEfT+dCCFdzhmWzjnGDvvPjk3UFX
NnKkaCGf0Rd8gzywWKvVo+Jj1az/1LI6SJsrb7gL2riHG4ctoPH+JrqkSyUZEcRp9gXsz4r8Flyy
0AndApG+otPADhsoltnYQKuoR04eZJSENp4rxyxDO5iPWfHCuOI9GCy8rDMtN29NMALRfQxbgQlT
GRaXnYpmrSrrEgwRxpRaUiZxShc7CVg4YhJtHtj0T6htb1Y/98+lUv8Fz52CMjG9VSn3CzPP/vIu
TPvJS18NDNW4O93gODvPhmNwf2GNQpP1d6a1cHBN5vvk+9hlZ5qhCdMDW6WIptDFMWHv3WfKEKEr
ARAp/7OommZmQHm2yJW4qApkeWD9YZYYRIMwb7JIX0acuNE4mrSXrDW7VIt5psW43CZJ8pVrNC0D
xlg+BUF78mfjowvYJzqmVnurMn1MLerZpIP9lGqKvVwAc4LIwt1W/aR6/TvEKEm0L/+6Vgnq3AMy
kCbV5zSuTrTOHVMjSMU7OiIb7gOHFl9vsrZfawBQtgimW2o0WDcltgnVyD8BK2MzUqqOi2gaaPLP
Gq8nOssu2H9Dw/YZyXujGWqX2wHw60NZpTPchuRD1ufRp1XRZxfXf8QuTcu4UUmoFoDARkuYMaVY
ZrfgFO2sieqppqWn5uVAbCSkSqPloFPxzeLsWqecmCo6Ayaj6aJuFPgJ9y3AXw9Om7tzjAeWa9FM
1bXgFCBtw864eHqte/CLjxx+9rloZXYc8+a1iw3G2xXWFBNnVN5w91T0zIBOxvFeWcubzITY8/nK
wgW0V391yfhWKSpZKp0asgDViU04x34NzNfepcruJyOa0poebgcBtQHigVGJfp7pOOWFuNYubGZm
4MWA87yj7dhqF5Ip5AvyjOoIfQpNjp2Mh+++BFUwTjX9EQqrpgVYm5ddHbYDbXc3Nukb+d3ApLI4
x1iajtbMVN05MsJkV8nIYALY9bq0gGHcrD9yGbROHIXOVEYmBL3QtpPr4jzDxdKnrttCLjCxY55d
t2ibaj2uCkqOFYzEkCXJehBBfyk6QxxnyHP055uToauveTY0113woQkxi0z0ki5SDiPxpQLTbwb5
ofaR2UAmRRlh03lUGZdrcNFfQZk6WPkngnY3QdG09PST7YNAsrDrxdITfrBZHRURZjYVsFeyPn3K
DcidTYISIbbFOy5L0GvoEQ6E70AjdpYqNPL/Blfo/5NzmO/9A73MwVyvzzUjnp0eHHGf8wUEFF7m
6arm4koJjIAgdV/SQP43xTmWyERcrOFSrVmzR4sKpWPTIQwluDK68+WjX3nfCHoIF4rfU6IR9sZo
EAoEpaJaBvvQjueh6/3LYNEyltM6MaALGhQ0s8uvljwuVqzOLVlrS0dVNCvKm5FXMjPo/5c5s2eP
fsMI6AmCBwlJDcYDmkyk1bLntMu/ANekEsVyN7aipNDzba2Mr7WqrciTW+oRujGIuBa3SuOBR9Be
zXNjs9ICxXe/TutlyZ2KypY9mUzyqG/jz3TdZ/Wg75pBGdAJhrN5ufxL4vl98oYpsoLypJoGuEg2
GbvZwu9pzbNFZgSBDsGA649J3rjv6+fOVjP9u/qyOnZ6nItNMzIh1Gkyj9gKCELpTA41fjKCFEDp
mROYS9m/K06D0I8zppxSZs/lvd4vht28OisN4DyZ6XPQX55ZBbnHOJwppkwLgza8+ycpmXICqUAD
sGanzOFS01QoZxILiNg8fgZMbsKuyOE1jl15DhLqqr5wwyVIh32jYV20Fj3tlyDuiQRqiRgxbmpV
N3vM1qhBT5Y0j4tfOsfRGH/oWZEFFzd0gyWFdp5Zh2yJv8vOxneIEDpXAJlsFB8tYxFyrChdfKbn
Wb7wcHKuEEr9sVxIpV7BiQ9ExDFp0gwOJjtu+MO1NQiYnH6LDTLLdZhouZklngkgJ+gjLt6xWk3K
sWRlkZJfSA/ff+nd7kUKIjByDwgkZ2sEtR5U1n8e+9ShVQah7F1wJ6ThYLhoq1TSPOuhYUAl6PRw
U6DDUmdPQWwsB8G4b596TAUlU0ijtokAMYguYa5ahGaQVFGzRAm6iZBucReS5YCo4iXLcipcG5It
4Uwe8/L9tGZo+VMeM0K/Y+pZz1OqOzoYIw0UBL2CDUjUBCeM6z0BAbpfxsK7OHAsmXYUL60FtA7C
7GdqQc5QlYpMGPdq1s4DGkO7qvCCFearHolbZo56Rlc5EGAP72aQdGO6bL2vlmFvR90Er43GpkFd
HQ86Av54ye3hmtSUDygqtjFlNkW+iBGdcL/ySgzV4AdoTws6aoYDtjlW6b+g9H7HALGI7oNe4Bg1
5qbitWmSn2X0yFIrJyvKROOB0ERFwoP1Y0v/RaX1ZRjdp93yJUPP46jMO6Y6sv40EX3NtpKRBcXG
aZz/eknAH3GJPZGLxTMQ5vTYsYhyzns6+fbdm39qmyYqJa+gLWcwSa1hgndZbu9mt6XBoQJFn+YC
WbJ+jIsUwKzPw8/qU7GUL8s0HXMSAQud/ZvtXnBGpW+wWy4+9So+03gKpTtBJFG/07yPr3n2YELT
R3CZQewkjNXKXAJGGKuQjJOKK5S3jTE2OZAcrb9OOYdMcPHs1lsyjaSxHLvI5VziYtmNd3WTArKw
O05et/lltdzfq9J5Hbvx5CUeWEI/ZRwrdRDlJH7iUiYQozy40HeIIXTReHKFOCrDi3pLYjfNeQa+
UNY1bzXvvisvkD26lKfJCJoeUZN4R+X219YykL3xIcPY12vIcIDTN8h7FBFMdenaJweyhs4Mc8dj
5i75deT0m4iqZ61gdG6UlXH3gZiObQneCVpYkxIydGAWhPXwOWnxEGAEQnQmT5YLPWVyae3ZuoLj
Yye/yJ6JXPfixHVzhEeDfmg0SzR0TWT4qwC0BjjenSeAvfxUmjpc/aT1MGYybHzSQ8QgP1wyDB00
wEi/vhbTNDDxz0eTmAug23nouQc7Obbu8Errtnq3BH1kVJa9n/TnPh9fETseLD8uETe576wA0Fv5
+h2k8xOJbt+tR2peQfwMON5rw75753Jm2GFhau+ESsakPtD3DBcpTURuiRaDOmGvJMSU5btOXXIg
Viblvu2gvmQKPeQ3vyP+ZCYZk6nJo2ExXxN2eut9hi3+SHO8qE5xkv3LiHaiNWofif+gOs9Eu3Nz
OANWAzDHC86ppvE5k5g3VTiX/YF7xr6jIwQHG9RZsV0WRtIXdgmzJJh4fVR3yJPBItIjr4tnC4nZ
Sgja2Vua08L7cBL+wvZhzpdBPkwNV290G9tQy/vMu5oabEWvwJCXu3Rp/nMplAjVDE0Cn/ZNkH7S
INVX1b0U9J2dXrmHYVXI9xfvlAhbRsbIMW5veSeQAwPA8ld/UQSClP4TkZT3BazJPhN2e1uNLVju
HhfrU1s06rgSQoyUlns1coYR57u69EqOhIItvwpfdxHE2SsHrpX3h2mTSqTeZ5MPPAU1XTR976OM
W1K1GJxiPGVOO8AWtkiT2em2z6PR3M/J/DGl62tRG9PREci9jYVgHENPh4EzPeM2dsRtWUaIa3fQ
ZeL7Nmb16n7vIhdZV8rueTvOaqMa35ptGol5bKdFRiSUrp4dzu/QpAXN6CG9xoEi4Q3V3klOCPoc
2KL5VpK680BEaAxSkjJuj1N7ZQg1QFwXvFiMj8OOOieozJPRTc9l4P1s/6PIsvmUT+N/swXuN6l9
i+wF/TtYUYesKZGqVS6Pa8GB0eRImXi/MSRxaJCSJGr5H1La9VjBcFSwdDJBiUC/ujozfUREZxcw
/TZVkK8CADK0gXMN7RcGKgJf793t9laHy85Npz+CoMNtvyHjZTH3ZixuPYid3VDayy5vB1YBKc50
tuQ9rfk9fAYZVRESVpMxFupxKm+U3jE2f6fz7O3aDfKWzNVZLg03VQy/h8nibUmJiSt8Mi61sN/i
FIXrmiSS7CTrSncdAPlAto2TObCty5T6sn9oEmJlUXoQtlFd8jm74n5/TToTS5T7sAwMB8j3G5lp
j2eFuPSE9oNfriSzuIZ6AvjPP1I4e6goi+9UHAury8/DbB9sB6Jou87z0a9O2idUOd/Ie5gqjIPp
CaJCJvMos+HNJXy6oMd/atAq4k4dgR5WzCaoy9kgWsxSZn9dxGidPPJXQN8yM6cABQYYWCFeeVaE
VRy6aXh15qUB0RsPB+lAj/dxBtRtlx37aXpHg3UiDwKyHphzdyGmuRMhs01hfOWV256Jv/ldpFX3
DN592EBuBl1kcAgmozw/+LRi0wobY+IQEGVPcoqE88h8ckJqcRishzr3khvL97lycot7vOuGzkIm
sq6sUzMyQWa28BUH9CK5iwf7znXbO+UsUogMg4QmqQzxCNOZAPbQ4PrJAQhROCC1bpnIfGXeiz2V
f4ehIN8oqZjkG88jTzBE9rnuubwsIe+65fqntOBm6/XFPvCnOkqCEhuWG6McKc+pREPWeecynpqH
EcMkdhCDQDuZspd7ySFwIdzGZfHCIVZEjfs/8s5kOW4ly7b/knOkAQ44ADd7VYPo2QQ7iaLICexK
1EXf9/j6t8BbZqkAWQzTm77MmmTlTXMC4fDmnL3X7sAeFxf2RCAP3KRmiL5XwugR7QCFj8qRzjyl
3dUQ6fZGJM23JuRSgjJiZC8ZCIMmBL5FRFZIcW9AP9lY3TdB0/uJlJ4VDMajiTltMx+kKb3bT+0s
D5iqi0G111ZXOwg3yIGhXwHpqSYS2yOpqu5Ndji7fOae8QooubgoHZSyunj0MprQYTrESFAIOGtb
OtEBKgM2EU4EJKGiCp/sda3mVD4f+eCgIyvmAnndF3Si6N1pl2YWOxRAyRPTqhROyQX3OkKdqh5g
jUIQ1hL161I0nZPg6nwnRoG7Je6vehOfpJZtE4fi7ii+muhnVkY9GDdOw8lwNuxwqqoyRI8N4qVZ
4tO78V2F8ngtEr4lm4pHKlmZGmSXftS/NHHFWmqi4ELnS+BJu/FMzbqLilJcDEJSBfBMFqqsJke2
farkzzgIKF/4g7bLk79iF27WaJT7Iq6vQ6UI2CReJG388WgM/g9Dj6+9PIi33BR+pG7B9NHaC7se
4j0dopISU5Ku85hazRSzbeaVjgdDoAqPDZaC1BbPbYda1kMSb+emZC15yckEXcc4DVDvIbgF7Q7C
zPXQkW7yyC43JhX/HVjjq2p6bE0MJZoXVJSib8AbpjucHjc42BGsZ+6vqG+DvUs8DthIZDCBgDvd
aCR897S+aMA3GzN/1SCscuErwo2kYEg1dwKnmlRk1STkPoSDB33MLA60hmRVf+O0JA6sgR69RMT1
bM9mVXdrzyg0drmEu3q4DWCirVtj+ira2W9kDrTKelGs87D7SRFLbhOSQRIjmf0C1V/0v3XU/H8l
U2Lf9xkpRJDZ2Uoo7bZt/GPSPOQkWvAsh3s9sMQFxW9sMWy2bClXzLDiluLpN6j234UQt6FbPodp
GX+JbSKmRr6xfR3TFDWe/B4LlhdyTfJcEA0QlMJQVbs+Qj+uRroeXt0PRy4OAdfWMLSPjgeTVaVp
uR/CvNtINm5PphclVYZN7keHGJH40M9RZbGTbSV1yk0zqeDA/SzbKS5DVNUzJmTR3ADkNGf8B1o0
t4QM7ZnhHlpvy/3GgS3v044zulrwwZPImdi83ayngjwhfcc1MuzrucQB2jfd+aMpN9xPmFWJQNhn
gVDKWnTAg1M7G67COaWkH3Zi2VuNwMlVH9AkKxX+K0MSt5Fp2TGMqZzHFtTcvpRcRsnUQbZAIayc
Xr3KNLhU1vRolb43muTWSuKSpqBeHeHl+8E4sZPi9QG3RFzv3iLxGZBwNWNfswIID6IHTcDYHvAt
ZUab7/oxR5r0QwStua/bkGqArKO1jNJ2bRWUk00ju/EJWQXBiE6qda7zwcyvzIgmbuf19JnKfZdy
uQ9UBDBXVeqi78cdfU2+pqEDrVNEf7saesSulfG1nErvymKq9jB9msp5KgWhOgCGwx2xrtzsaiZO
FEVkiOCNsofwC3sK/x/U+zC9CKUbzBSUdEA103bWDeGsom7LK/PWoMC0no0/fVqkh2quKVn5FxdY
L4qE9FUySSVBIJvMUFz7SBsykjuoQ9AkBYIyACQiDO8cvZfcZ4ja0ZIbpQKoukLSLWm/GXZ1NxDo
eOk7OAZ8vfhJsCq8KM/54mnlYSKlaKv3ugmgHZzQ4GnYNHx2dctFnjvq8lVn9+6xnO/Gku3F0lPe
mEY0Wmb46dF5tWSxqxp7IPSbSBqO4/lkeUe2sSlX7aVnITJMxnL2WiDk1fVrVdKK5RJXsmjkO8qS
1WWhgsvY4KqOTBSxsYopq7c93EM5PJtugpeopK4a5KjYm3EwDonUSJDN1GWmveoku3IUpRftxF32
0Bts1S2woTYmE6tR3V1rquSQjVBSUBylNF2/6tNFlTj3qRloGy8m3FDrLyKPn1iofBsOqOTwwtDt
R+p4aKJeY+vqOCsO+UguJP3ATA1ke3Y6zXxoWrDPNDbgsrwytGhHY5X9qiZOrsVidlBeRtJBeqAk
0lwndGcPYvR++hE4fGq/R1w4r35p2nPOINJcE7W4Pczq9gpVve742S7O65vcmSRNsa47VjLxN0lC
18bosHK5pX4UxnDkAP7oQzgqClS3OlWqdVMCYZZOQPm4ze/gHh6txkUVYGcRKgbwMfmXNNLHzWhr
VzZSMUxcnKEGZA1DpYJr7micUP2SlIDCctatnh/YpMr1m1n3j2zL/z/CE02cwP+7qXlV/TWFCS7m
rMGXePH6X/+a//n/4ScK9W9BBqGudGnAQbQd/qt/TM2aY/4bwoMu2Jcc2AXK/o+rWf5b6CY6Bm7D
dOSVbmE15sLcBP/1L800/+1Ig/+BgEBjm1C6/vXf/wfgpP8rv/vHPA9x8uQ//07eOmVuSBuMjSOF
CT1Jwt2C+nLqaa4askmdkspA6wblk4u4f0MalbxsFdIndFrRGcbHDCv4j6V/ZjPAauLfAlUoXTR9
9lj/ZulvhcArlHGM6YcoECt0BNiYRwCPSGpIBP/td/ifh/394eY//rfBLFvHH+yYPKBruY4yFw+X
kcAOH1hxGS2y8EhuqvNNDU1wtONmvKsIAtgncW3duVal/vlS/tfXunjMt5EduksWhExAl+7iMSsa
EsLnoEU2X2e/9q2Py8tIgC2mvmrPjLWgNABM02cWkcn8Uvo82oKbQh+yIowgoKNQIrjpZvs3Sdth
0gXusciHILyhg09qK7dpy66/0SBEOOV4XW9t4kTL3IvP3zo2/dO3bghD8dfMdn2Tju0CPlKwQ3AL
oSeL5dq4iNrBvVZh7nz941FMV1iu4Rrcafm8TieSjFvCu/OASh5Zo5uxcWpihDP/4fNRFmwp3q1h
6fyGfCF8pmQuLh6GokGNkgMRJhbA9hpbqYPSIAdSWU62fBAe7N8ycYkoqvVy51L+2jpum92ga3DX
RFHkZ97tu3kFf0CXfD2upfjDzPnd//b5+LN3l+MwYkY/LVcJd801WBV7W7pDv/380U9XhvnJHcN0
kVk6imXCMVmCfh8qxh8jS3LN0A9q6IKqWf9hlMWh4V/7DJbqGWbNB4/mKKU45UrWBUMtCFc+6q04
jf1+JbpxeiGz1bmYTb0b/Mnn3qIx/+0nC4OcgXG24iagXPvd5+lqbVNlDVO0nwiU4SQ5bvspsPeB
pePDVij2KRR7d2WOhC5y0Rwiy2xaDuKtd2ipY3Lzr7Pd5+97wVmyLd419ENou7ohHcFHffrCcePr
kyp54UBB7/NhfK7yxtjArbzOtWnLEQVJMQT6zggPcB+On4++XCoZHBU2AD3l6Hg+nOWvXYoGecYQ
UB41DeKpkEwF6U8NvDldjmrDxRlBd+LefT7qu6XrbVgXtoBpMbEdd/EVl5XCiE44wcpQEVmfbYO/
amjc+SjPPdmYyuJIncemZqL7F5bA99IIHS6LTnzE53/KYtVizhl84ya1M9Ok3S0Wb78kBYmQQ9SU
XZYWt6Vu9tSBMEStPh9m+Su/jaMM9l0DFCUAucU4kw85aRzpjehjV2wai9DnSurJ3i2sdkdaV0CG
Ty2hDXf4Fm1exDDp95//DadAIZs/AX7JfHSYtwwLrvPpRMMepKhHkHySlZFG6l0EWW7VoXp4RmiS
vUq7ydBeawpowecDz8/222f3z8CS9RSAnc26vfjEC6XnLVo/Brbpo3TQCDZprAFnhutLHbKqNkGa
6vfkotQPbR1qZ557scLMwwNZMThYMYc5X80r3m+LZxFh4hyJGl9bDXIGIOnVIXU654YCZnXmST8Y
ChiNbljShkmN4eh0KMLRa8fGEgjCN6ou9cIG6yyzCs1Ab3nF+vPXulip5+diMI4bji1cTnKLPcop
8kyE+ORWvVsbzyjCjIPNqofTqAt+oEFJzjzcR+OxbnJynM+gfHWnDwfzmSqHaXJN71V3G+rYlNPW
R85kErmrW6QSff58H8xXhxMyqyLnU6Bti09GT6xc5p4xu9tqdaQXcxlF6FogPuJ0SkfrJVYS/vLn
gy6Xpre3yjJs2VIKFoblqGUIcBFyCW+1IraqarE6cfgiAIlcjxrzcIqohCLN2iuyYedaw3gwdN8+
syp9NI845TuOaVlUC+zFq8bynk5JjgUlRFt06HNj2rT2VNEHs8MzO8C7BZAPAgGAznrAtv9uB2jz
WfepuIU2/Sh3GckShId43fczr/Xd5GEY2xXMDwM4ExP2dPIYCSVa2jRzbZqwyRWZr9UM+sM9hKRT
P0LmcdjrlLyjFdjLFdWaJtrGyhPUMMbo1ebihMbCaaxvdZiUV9UozFuuMOG5U/W7N//2d8KaQqgo
ef3Ljyrsys63sVROOVrFvB1mjAdFFG9okzM/8rv5zVBKmIL7IQBbjiSnr6SZW3UGZSt8GdWXZtCQ
maH9niNtvG3ZVz9l2XpfzvwMp9xc9gBev+FYHGit+VK6PN0ZQZ4WIxUP7n2qekZMZG1ochmbTh+q
rVdhyB0yo74INGY4pr3HCBDF5ed/w7vdgD9B8F0Ji5uC49ri9LEDjyLZoDnDOkzAg4dbg3KGR/JQ
pvJXFAgmk6HQvIykubwbDiPOwWCTBkX+ZyzSf14FHjzLEPMdmEX79O+gR0VSNK2/ddnMbIQw7MUX
/MXV/o8f1yX5QGeJNhzlvDGEf9t9oljiFIuBI3JHbrYyJOmotolAN1toBxma+209pNEB3R8SA6kl
D58PP39XJ3svNqHfh1/sSFSP7dITtJU4ecL+7zt/ZUUdfWTvOqCTQu80fWqQpp5ZRj8e1rK4Bis2
RHdxYSldJGAJAi76qwaNSiUHOyRRugEVlJT18DIELaV4jIqktEC2z84M/8GnxVP/Z/jFll8SpWDk
tgURq8qTXdBox3y6CXO+rr7q4ZlyFjvzMX/0wBLq7EyhVAYf2els4sPL25SGFb3Gylk7JWZ8vMXa
lrLor8TVvQc/LzW8ACzin//AHz3qTMdj/4fYS0HgdOC0LBSmACqNhLPQakmbdvgxqRoYBiktxY/U
K4IvTR+X3plx3z+wmO/6XNscNkvupafj+pMJZcshA1tRBQNqVyQDFPrUa6xboFFusRWumPI7ctdH
zECm58Pe+fzJjfdrNZhT8j8sLnVsLe7iV7YrMgEJfsXzBKSGZE/fLqxN0LVjv4kSOXGvwFxNUCuE
gZ6s26ehSKZjF7R0NGMIQA8cBbGLl0T7YS5O03vP43h85pD2/ucRVKFM/o1zyuKScfqaaC0kRgnP
hAJtPFwLQoC2Awv/fWwCHDLpsGBNG/Tt52/m/Z7OoDBRuU6z4wKCPR00NmVgdy6yrppUO7kb4zDx
d4Y5I4I+H+j9Wn460DxJflvcmq5zSMSlGEI5iExjkF67mA30EI8x69qMk9K0WXZp2pjZU+zLnw//
wRwUpL+wozkORRGxeE4CLGJf2LxcE7YiOR0kJRI7KBPu8jgaMVj7EUC1MN1Rpfn6+dAf/K5cJkDQ
W7DfXYY/ffJaGTIvkD6shEN+r4sDYhcRG0aUh0nbNX9sWp+ep2nruXPmwPb+hDrf4PhRKYJZrhDW
4osPkgYlJfFpq36kGxTnjfeSdUHwgAwgwhG0rb3Ie6ojeqtVCsaaPFw+CzrVZ2b2skbGkjb/HWzg
5JNLjoiLFSAasFRAdJgdAPRYUmFWR2kF7V0SlSCGUu072y5K0xpNDtJYbdMa0HtG4l53Wen2z5//
Hh9Mhd//GHfxe/RFWYV2wYYTeXWLt8gN933nzIEqhOhkpS93pR7Kh0F2xePnI78/2XKGo3TA78Fp
jlrhYiagRDN65Ihrw4PqVow5UnDZpGuCx4ZN57TJ9efjvc3q0y39dMDFR5epIg+jTEN03YW0BSH0
2F10HZvia2AGHeSxLlp3KtKJ3g4OdZe/em77XaTk0mQU3ckY/FHU1c88Fd8KNWUsmJhWwnBs1hgK
JJFzHl6qVI2EGbhQGidMd6NmEwE8drdpoJ15mg/WcBNNJnUJyo1c0RdvTzlJKXJR5Su/LyZDo7fW
xN33LLCUFJvWxed5ZqK8LX7L1ydZibnEziFVy0oMh2OuDQGq+gDkqrnCDoepyPY1NIumxc1rjb+3
Qunbhlz0+qCyk3WPSByJnIjHiUwVMRItYaVmfJXkwvXRvrbxdz1oi/Fac0oNUXJp/2lB+u1jo95t
61yG3za701lmBP0QTy5gwWEy3L0MYHz2wRBeZCUJOXnVGnulgTT0G03b6ATh3EZUbb92nW0du0ja
f77BmJzqlCVY5ygfLn61BCWojmYHUxqy2Qbzs5nU685ABbv/fLJ/sJOZc2yLw3bGaG9ltd82mBJN
rFtlBINKRQ7ztgh0SHWeVff2mWnxwTxEGWzr3MaoEb27GCXYpnGPlYTdTTrgkbrNnmpFqnegrPbP
Kt7zT8mJnLKjS1EKQcri2NKhNcICN5+cqsL9aZBeivy6yR+LZjzXdvtgVaQZQxNMUB8i2WFxKo0n
ggf7IoZnNTrw3RqrWAOvDL5F7NnrxJDZGq9WdZBZJDef/3AfvE9Gps9JHWwueS7OPVUX20ZUc7nF
gdsSAdy3W498z/u0hf32+VAfPiTFGvpglPfhPp9+Gl1h1x4fNGlV0JdBVuiJfpjGPsF5hPRHD3Wy
JhsRbzQHrOPnQ8/zfLGWsPsrPgAuOnR0F1ux50bj0KQ8paWXxvcmKJxvvQFFaduMFdLsIXFRaVTY
oM+dfee99WTgucjIDZ5ukDCsdwV03AZahokNeWE0JwVnaXsRWpOK2O9cTJzQiZGDjfWtB1z3WGQw
fD9/8MXPa9ONomnAtLKBeGFdWmy3qZGh49P956DMom7He3YfDJbs9LIu7O7MFrHYYCkASqrmluFK
mkTsr4vfd0rtdHBYewGa2Wl5Vyo5Gvue+4d1xDsS+T+NMA3tM6ebxS/7z6AuJWMquVyvZlz57ydb
Sq7S8b1kJKM8SLZs+/r3fILuhgGR7q70gEoiBTqz2i2PVG+jMpG5yMm5pasWr1Vi0VKKRFpQcPEm
E8Ev2caXXl09lqFxGUbtMYRj21ETRHRCLp9BFK3VVOWZP+Pdj8sLNyWfLZskTZq3Ntpvi64XT57I
vZK/oh1xHQjketZYaFtHienMPFqs7zwwlTY+nlkWYLlcVU5fcxHqsd1O0QgAuWtusZIQZTy0/R8/
EIB5qpxAPhBloAw4HUVJAv8qa0COVqZ4gvOh+lrgpIIPag5n9pEPHoihXHq1HDAc9BqnQ0VTOA3c
fke8oqkhtlDPJ3BPvj+qM6veux/J5vDCLAGQT1X/XV3JUk4zDBKFpCh8q946iO+AEEYlOHQvG8Pu
4vMP/v3UtOeldW5sGJKr7PKyPSVZUuStpIHCKQ3tC6ccagpZ0z/miLGnbHqYxihAuzXeBzZq+IDw
INse/j7zZ8xfwG8LH4Vj2jLkiArKHTSUlpsnhRXVYkHlvCi7BK9xl+jhqkhl9FdBnHG/6pFLwdvO
WPBXLNvJX9TRg691UtvnbvbLZYkb9ixzoErINm67yx2uGcsoDLu3Xo+PGcysuOxxyxd6sYlYsh5S
Pq/gzKr07lfgumsoOjAMKFgJ7cWyJHxkxWlggpIjAhmnTG3lO03rZqEl2lGrdKZt7QCLTSHoEOGo
TXr2fQDctpJW3uxwGaXnXsP87Zz8ICh7jLdbMNdAGzzG6YSXItTiqsXf3luTEa4tzQufgxRVN5qX
jvxKVef4grFg6/WZ4sNHL4Oh+docBFW0NBerZTOZTuyPNhchFU23bWWV38Ykc3ZdmpkoLjv9KrTg
0+mVjJ4mBxHqpB8H7JxgoM5Ved9NhvktcOBBN0GNh6PA6VtoYBCVpSQxkw6w9pRSlvoaco6vKTVW
zYvV0efaff4lLL9/ZgJX/7mEP68C5vJoV6Z1QI+XC6+fC39nhj0a18YClZgk5zK1PvqJLfohruTE
QTtq8Z7BPdPT0WgaCOpt30IH2B6t4gpGRxt9NUO7hQg1lu7j/8MDsuXThaHOwcw6faVhqUrbgDFH
+60z14COzIuey+K2ajrvzLtcLtpv75K9iJM52wNu2NOhWmHGFdXabEXPDfaE6wLeiSpx5oEW51S0
Bdwu6APQ+HAsx5KLXaiwWKWyuBzWbjXYv6Y8iRGLO+a1k+KXot9kthfaoBvrziuTM+vGR5Nllrw4
kk2Wu+/iI/XMvrdxPKQYMrHrtSxPvyIajxjHverMae2jdzkvTOx93OitZeW/YAfpsMqDm1JOdt92
kX1TKNM580DL2u/by3RoLiACs9G+LU/eYuT+afjkCkLC6R51zCsHm9IBjjl4fnHR9+vQ9tioqgHF
u+xxOw726CN9SOy111swHfPOQ7SF8Mfs8Q7++dxFqyWpCVFlgJdyOqGcinENgyuJputEeHCCsiYw
ieA5Ny6b13TmbXz083JDxtPBbYty3GL+Jnpu59rIp4IkMMDFnfvBRYLXiW1hHJPNnz7brJhxXHZi
1l13GWtG0AMyjsLiu4x63LCZEWxlHhT7rMfE9+dDIZXh2xdzsWF58rcLb6K0ZeKoQaW311CJPIcZ
VIvMz/GlfT7W/Amc7mMoROb/464y6+wW7zAuNIVfkEUO8ntGyj1N6vlwijY9nKqbCl3MJScxextM
lrkPwZecGf/96kAtinoAx2HkIxy0TqcMSQ1NP+j8hpoDNWgFqlMogsaFeDG8cXgRgcr+Dl2jvMeA
zznn84c/N/hire38SIT1HPgculbwLSn84TBFTnKAyjeta62Pvhb2QA4ZTo6Hz0d+v1ywbc6rIje7
uVkx/2W/3TVsYEsQFChm9k5rX1EK9B+KBtLz56O8XdcWvy7aP/6F+g/321KY2+dRhJ3KnZGLPYhc
UzMOwmt+uDJEAu3BpjKS4aUKxZVnwRCroTREwMoPiQnqI5CY15keZ76jD5+c8hnLpOKyJRdrBAC4
3o4kwgvWiC5Yc3y05daJkOue+Yreb9/cssgPZXMTKCyXJwVXjzK3K+iSDGZLlx/mPoLk1i/mMHLo
O+Sv23kKirYei3PHoo+ekWsQxTtOKvgYF/uOyDpJ9436SNLq0Zdgwg6sZX3/4/Nf9/0ozCCkQg7V
JroxxmIOZeaUa67J7DULLyUyhowx7GsxPNrPx3n/lTAO4pVZ1W+bxPydztVMTFbWmszVGMoZDG9p
+jdeGYRfTOLBtm4DTWcy8ID64/7PB+Y3ZGVHp8B5d7E2VWGHEvrt8wTHRypAfOd7wruzBHzstIi8
F5UU8tYtyvzMd/N+Y6EeimaHbcWixSwWczSh+KWVDV0ur5LVBRnjzTVnGxDttT3ef/6M8xJz+oXy
04EemGsPCGKWld5IlknWFwJ+ThPEPTTePrztNDFep/iuIEWL8efnAy5mDR4L9JA6CXOS0gMnkMWC
izW61ghTG1atHoP6w6tZ/KzL0B3OrK2Ld7gcZ6l1dQKpe8RbAWPG5xv+MEarLX4lveEmJDmko/3r
88dCCP8mWv3tXb4bcrGcq6qC30XPf1s0zm1YOwLvsBNFFt863ix0YDuEdR2XaJeEJr1fa8QhcIOr
WrCZeMUrH5k9FBeRu3sH5AXEocpzmASZU8JMU3Hvpt/H1gc5vvboWFgOFY48AEHdTXR+Gw4FtQbQ
vcfrOtwJlHPyEQSfkeBFG4cOwhbtWRRfa9fz61xt0EhMUbBuJxNg2FrWLR2YNTqLvADvXWVZOXeg
rMwM9m1feeIus626w36m9/musPvaI3ppcoHLWH6PMTaw/GGrhUV0QSaUczUS90SjwtbgtwEjvSxl
Y19nuq/WlkhIuxtCCCzQUFsESZZBcHU76dshVdMD2PcQ71hJuJIPlSnpe3VTVarcTRnIyAL38tot
ySeb6AVfVnDLHtxer6+TsIXBRMt77/NHEFCRexclcW/wDqBNeJMHhRpT/6VVQLAcUke7qLnxb0Pk
V9daQyAH8J9qJSIlwS63kMZGrbd/gdOD2EVt7pYVML30W9PmjdX51hgC47k29ehI7cB9HoaeEA8H
vALHNzhmlKF6aPKYxDeIU4sHrdPCr0PpGC9R1gAOovq21TCLUBYDEbZKKhBxk6v3xxTPw9atZfql
7+zwhwbN7YBbcvga0LbYhZOiWef0yTqSSbQKu0Z/DL2p2tjA2qcZMpQhtknz/C/HLP1L8geJmYFc
k4DpK/quwZg7xt1fZj9zAZXhTXuVAbenWxGsoQdXI3SDvHVfzLHFgeDoJX46HBKbqtLy/WS61dGv
lX7RGVZ8C6a2/CYHvlyvqMJrBB245MOmuWnRqMIfbIz0b63Qo292MMckVn3dXMEOK0aIiOhXbcLJ
AIrYzSqhWke0R0LWReLkOFSpfEoQ6i/YPIqj7YGvVDF+zDFB41MEhrEH2P2UDligKZgHl4rExG7r
pAEVqFwDV0eYwPNk+Jh8nUzAHVIVdwEn2LTDkB61ihQJFLVzCmTVBSDqfXcresL41hEVw33eyPum
IZVEjxp7k2dBc+jRaF4qFRGcDSOwmLNqanfqfUIlsgHDdWwMT1nW2D/J2aFtOelgIDMiZL3S6FFW
AgeicFyWu3QQDZIUWCXFHj2W8eCNM5lsiO8gTtN9bf9OjfiRUve2m8KfeJAPZQ7/tk2usqh4LJLy
VzVqr9KScq1x1zmoKaUgDsNsbY2g3AZRznaG8qsmm8fcQXpN6AeAJygRl3ZpCkyOcGuwAq8qLOB8
8eqbFmT8CG58kVtwbTTzi05a2dYsnHI7KGNYj6WOYd9LMamGw7qo0y26sbkqUKNYZDR9kjAOq+95
Gz7aofjekQ4OLMMHA9FoJHp59QURgNdcJivQw9MLa92j1ZJs5xukLY6OTWc3iM2LEm1OA3cHW252
r+zo15RmOMpDfxfmXo5iJ/WB81Mbx39Ndoia/HVf6kxJJF6ZzPZCs80dqsl6PWbhD/TBZCigUVr5
dGw3tGmwaZVqE40pYjBPs55IGNzQeYxJEI6wZLeyJ1ayu2NGH2tTMGAlcFcjtdqYA1wWvTUumwmG
w9SmD6YEPBoA7uZ9r0rKhSwamAs0mVo7ryc3ocPIvwr7iBJpOsLhVa3NvclMSG0ZAcKsSteAfUAi
G6ghTaejYbzGwQzZw+AO0jvDMB0HOzia4Z0HkGUTuTVSgczDsVskUbF3TEmXKzVBNxlmVt0Yoznc
pVGJ7oKq0HQ3dL66LbW4i3Dqz7lj7i+iUa9Uqm4Hw7vl4vydZYS5TalshaL+offdg+ugkUtKgHdB
dVfTBCP+gJCSZiCIgRrOHgMFhCHrMHpEmOjxra/My0J6G8+rt6ol3ZBodtQEhCUaCF9AGOZITbP+
Z1ASFTXV8R498dfIj57hO11OFjQgG0uxM7ogTVFo+u10XU3DI0yDYyGKe1wb+YZQAc6w9PLKAbiX
nSZXyWheleBlwNKuQkyU20Hzb+HwEi3q/RpKL1jRlo2QwcCypaZOAM14l1YN0Fb4pOtci3d9yt2j
EykR2TbkrgBKWZaTajXJ72mfviQTH1OdrKq8vM8LKMdFBpFkDt3yUTklzfhdVfkhiyzAxPrGcJD7
FMHwiJeHX5OUtVVqT4RI2eQ8kWvWFfqvTvdIJG1ycATwzfF++O14DXNSHMvA/mKEyffcnvpNbuMz
G1T4UBNQsOqxzRMpe0iq+MBqT3JEcJBFfQnfGFejYi67OtORHuVfRFVcj9oM6uFgQEBH8FMPpq0g
zCnX0CROurnPB62FfBzfqMI6tm0dtSs5gpTc6zKMiFdtNS9a2Y1Z3OqgRX4mbei/+rZKAUFWglRW
8VRVBCIwQ6pVxj+xZu5dN7W77TrtcirIy6jDoXuBWlFt4z6AzUVMVSj5uirCKpkgke8+NEhhoWIV
5ABB7N9VwOk2SqtapGM14GvDvypZz/hP/o3BPxQD7zcb7zaNzfSS8wuUjmAfqXgLP5RpnDPFBHJe
azzkZE3BQLfn3SeBxSF2qsAL3oekeFQPo9WhXzBuEj29cwDkcBTzE9h8dbVWjeev2xoGXRGYkOgN
kiH1KNiT/RZTQFcbVRNLnRpbjEnhTeCriH86vCTABnH6lQF9ts7DSy/LQer6fDwRua05RLGoi7rV
GCaXkyKjLHYtCLBg6kQSPukpEpcSZE2oWTB48T8l1fe6tXe9owDXEF5bJPInCTXrkH3SmcynLKxZ
5ydmjv4MxwJaXfBoajWRDlG0jWRFL2batWTjuf340sC5Xfmldj/a9i6tQcDmgp3Az1dOCDyEnB2o
4VsSdjbA0neWZt1kscdU9spXwwt++FJ8k/pAvKRRhRui3VaIW2kuDe6d1zpPhjndkLsI/jckXqyp
v8S98UBBHLUhM9X0H518fE4F/ldr7Wj1nZuo68m1xFoaBfFWxXVJTupqJE6ijrv73gq2bWNt/MHd
xBNsmUgcXNFsk4LkHK0fqaphiYL89GXQk2cdGBwcZvHUjYjn88R79sfsbjKmC82XpHT2YLLMu8Af
4GD2A4BY8RJF7o1M8hdVQ46bzKxb+SQGyMr7hY+Ug9coXsCjIUQnjSSstDsSOFemXs1+N9y0pfEX
/+U+47qeDc/SJx7WI9jDlem1NKfHKagutNlHAXH0BpAqOoD4Vmtf/b5j+hrHwuGQh4Q+ErznkVWi
9YiKihgCU1TBade47IJq6wtEDLl1l5X5TqXyoCzvbzqq+4A+/wbdUUkFJP6V6uGPUvFV4/R9TPTs
ySfvemWn4pZy9i8palilaXWIc3ej8pZkZV6nTEuiJ+qIX92w19VEAybTDHjqBhDSviXotg9gYnK+
siwYcdK6FJGIdrGlHytyBUj7dA+Vpm6IOkZqlV3N2BBe8xdt6vbAzC4HUW9ofm2lPe37EuzDOHVX
qIZ+6bWciavBzgrzLzLX7xK/Sg8qCV+hCwUEWlv5VktJKXBK8oejB2lGf5tTfx8DGgQBt4OueeVx
QuBmjA34B/5Ejlk2tBDthaSty4EDvgfwhA/nogrCzUgyT+sTsBfD9yFfw6iJhWlz5yHV/Y3J5pWM
w55GEGiO1KZpJy9ApG7Nst1aTvmSejYBcHb8MErCHxLjKuisrfTUTZ9UB4H3qEBRjl+BBhY5FNbE
Ep5FDSgxs991bbih/vvkjvNImG9WOkguAt/AUFbbcuovJAHj8WC/NiVcfFSDTQGlr39U7FtNot/r
k/kwAP3aCJBNe6idTwR7SDaL6qmBuOfW02VKnCQ/DllL4/SFnlS87qvmHgvascWYvMLAOADjBs9k
mf0GhzHLBq8Av12Sfw1q66E0CeiEt1L71ffYdHEiJPClFfU4n5NStZeZ/JqZZBbyz7BZF3Dx2xjC
vqpu8tC8sLJw67v1jTk4m3EMN4PX0vX9xQew7SDBT/awCkR5HWkuv7a50sNo74bFDrH3Pal1dxrX
/CA4DnK6DNL4iwTHlRNFoGmIJFVxBLK1KqqvNtEQjTl9HazvWv8XEXlF0u8R0X9rGneXc/oih32V
q2+yeNHrH3VE1lwyZ7EQ8yasx7C9SP8vR2e2FDmSRNEvkpn25TX3nSSBBOolDGjQvoVCoeXr5+S8
9ZRNV0OmFOF+/fo9/JKFT4z3+ClyyF3F3ZnJGk6bVdCGhCm1C6u+1MPFqF+jJOSJIZVIDY9UlBWx
y5x1W8eZ9+YA42p6M3QMfDZ/IhMO3olhnSh0FvMgAGCaK939uhkIIKBxwPNWjnM1oN5Ks7i4NUEp
/ikxv0hXWVMvLvEovvTDeOksQrgJnpNkSZuMxxMih8L2owAT6hCG0paogtFvzER7IP83bm6pDE6E
Nj0Z6i7EtZjbRdmJSwopOqzukL+gxKt1EKN6uelm9KZV4cpVYdj0BBljSWKM6k+nywGVSbJeFDPq
Z5c7OTcpIsty38X7SRFqZhhHwho2cf8zc38CqVmogpTeSR9NOIh99KCp5NuJPwtJ/BmjeJMwxAnp
3LK8Il7ShAT17KqNwVjcAfbhWLfa2FvZW59+Fuzjk1q3ztoEG/wVJsSCWDSLctqIAUuRgDjrjeHu
6+ZiFWc3PzDxYD5H0KbzgKO3xIg7Bpzuf9oFdAHiZMo7SLjWponfYpcYzfBWqXcFzJMspVxupuZT
0kN2CcnW0g33k8k90Lsj6drdj+8/l/S1nWds+5FM27a+yMLcgG1d+2l7yPTFZNuqhRDglMFRusHJ
qB5s0nFc9bV6DYjynvx3QjpJcMPc9gnG/CJgJnfht+MMSBzpOs0Iy52S/lBx7BMIR67MW9ROe+Gn
z17lvkyxuRFZ9W7ZlDsRAUGgwAdKBkPkFOD9slfGAbQmzXm9qLx+mQCrIv5p99iQzsPz0O5nQ61r
kFwzFDQPi9JiejAN7VdNbm0Qv4bD7+Q8uJIvjfcxm+7Kya+1f437wxwSJJcb2NP9s5FufTc9dizk
yIYjtB74PuApQd95dIuDl2ycsDnU7bDFWUp3Eh4CkpltvgSRPNIV3Rcv1G89cT9+ObDoEZN8/F2V
T0E/oSqlJ4eHOW+dZ2PYJfgOF23z69toMU5G3F6K0kPgl4QIGA9HP7Feu6Y/DACHW92dagC0JT5+
j0BRN/yPip9kK3e8smjzpX2yaRE0rqnVfDF2u8l2pMFHvW+Io7YNg5jAKbtB1PviLAA4A3fdEurZ
ZfBHoDylfhrTXtUUpHn6l0w1Bzg5ZPw8+hVMDNxS0erV5PhnW/g7gmZP/DM1U2Gck8oAvntGcCK2
j3eJ1qAt66vEWO/S5fWEs0XphQjWwXqAi3E2c5ctpQfUuR8vYoo3tWe9ZTLlhgm2D+BqQCAhOFxS
xLJDmjYnSbuMgqJXlU/UWfOZV1cRp699pb9HMSy7kJgkSAh+0625XmmX/4CLcOZ8aJKvCpGtm9a3
V3gSjr2gwuWBHFwKZrl3m/JcRPZJTd4tD4dNRWr9oiE62GxHsviBUir/s7P8YwIXkjTyZUAGuCP6
P9vHdW38Gv58M8i8KrjhrWlci4G2YnBgizpb2rNF4WanpuYuNei62lcr/y/jsJAq2lj8G6DrQYR5
NyXHg2EQjB7+tECbwJKco+HqaxIPi1UD9LAZQDkZz4zju6Xb863bIUGBAA9knWx6ZnJZxT3B6G47
qvFFxwGxu+HrGMgD1feL59xzy1xCPj8EOlqNZrJ2o5eZrtmurLVf7Ry+0blBHuJQM+rhDLn8jsq0
KSpnb1tvmOSSlaXaq+v0x760kUph0wn3K/btV79FPbIoQnO5MzJmRk6cH4M0OlNb7By7+fBMguj4
C1hefrLjVwl0inCxfakdXMYRsLs1KiHU3WHZkEtKJuRaBDHdUbX283bDShTB/z9248ET4iNPWR2B
tqKCF2nW6w6mp7L3VV3/Z1VrR+xys1714hvoDOmjs9pFg7W3Qqg9j9jAlLBaQ+4ILCFGuuWbhXhp
9ECtTgxXi6WOBmrFalfz6PvZu9sTcywICOe8ced/hiC0eChPVaNOuQ9MUiFS+KgH3p4Yv0WbwrAw
FdLSPUoB7RJQH+8S/hBbA7GsJCyS0dHZ/+G2W5icVQ4dPz33QdjVB0kTSATTB6vt2zh8w1KKj9P8
MRJ1aO1kE/S8MOJutpyh80zYO7Ef47jvq/yj5v1GRVsMmdPvrDHkQLdpedPK/2AYfsla45S3yGdj
pP4THYnNGDbXMpqIRO7tWzt1f0lL2OJk5hfGk5Az6Yxd3/0vM9274zY3rHsvseA3nYLhqWHWytLd
zXHKS9hE30Zj3fJOc2uMb32yKbXaRMElNvuX3r+5vlrF1ZMdfBTcIbL79CwcwVYJKrbYxzHXmhPR
iOeryD1G86XDtacS42yO08oj4Vkn0SYui90k/3oRrVrfYLE9XcKO0WiSPrGxQfFT63ldDvU64H8C
DV0MXAahAVf4OxH2JvZIrxx2fkiaQkZYoblJOTqN4E/xWeZ0DljPfC5dP2nJACb0rBLbMnYOueTI
ancMA7a+1R8i39gSLHuLsydPJ1/C5Xs2MlywPDVNBjp9XNiyL3e+P00XTHBIRihRnFHReOUhBmw/
r7zI2OTDblBkzs2fD4plZvZkM79HBMImXrmlu9/7bbTz448gEoep6I8Z0coZtHm8P8spDLZZ/k0A
DLMSG4pisCtpu42xYWDsjS9lMr/OVn7QGM4IUU/s6uoS7OAlr4awjr5/TUlqkfp3Fk/RyD1GucQ0
exkDSG3VLss4VMxi5ctiNQ/9LoQkYjrPNrVzbuPcq87d+BLEBoX2l4DVGxDoVOp70sZLqV/SR7Ys
H2yaHpwMjSJ/5nFepDOskskkHoazqn0vbbWU4clTD3IR7UqwcpNdYZBpV1Ik0vZPv4Xz6iLxiHQ8
IloslM1fIH8rs4HC/lfV4xY191TN5ZfyiHkoA6gv7G0pEGQlkevEgFM0EClLhK92rlVxLYPXoai3
lUbHhGHF/KCLLpX35tXoGUCgtNgCtf43BM2qL6z1jBLeSLIWW5pYxKXSAw9zt8v2MsEUjUPiBEuB
3ou/Iah3pj1sjW5ad1TMKWP5NFUHQzNBybIeeXbYqDa8EfxPGATXSB3WW1Ekm8rP915ovhTK29kE
A+a+cRN+vS1tpvhJN5xlSfogMemQ8vDK2KgG0uw46yyXST9S4WytYbRbhG66Rxyou6ypci7vByHU
KdNzIoecWNb4J29bEkzi90y1NzIUjv7kr8m0Xzd2vJtGaPOm9aWb4DojxezKJHz1CprJyCzgX6bE
b4LEJErb8/4KLZHr6lD9aHPQ+4Y8R3iXiVrmWXzAPrAdS5rzyOhBeTDa24ZG92Q51NQ2qvRAPvUm
lwjSUrY3vLOKMMV03pkyof3r3YKijFDCMdnNpGwsBAkD2CXFDsfbq1YNzLwhemvcAXGlmlsYBQUo
pHbbSflRWv6Tqyg3Ov+pFvRpc8I3Uju8kIaff1dhyrSg4j9gMWyqi5Tgmrgz0bB98lDDnHsv5fQd
TqFTbO2ZwFvEAjp5sRePJzJnLkZ5WV3saRyWJTBX6oXpCzjKZxMFKHdRlz5BwG2hodinNgAC2ztk
VcZkUeMLXgFLw+aqbAgTUUK0p6Ph7hIbMNSeOg6y/o+mLVx2Dd9tzbhpCUOEpcj2IoLxZsrAe07M
6oC15yWC8bREdyejxTPoD1mto4qQBBCkBZguwt4XcJcjlDHHY1rilCDCx0okgOPBslgvAUCdNxk1
+SNwcujvLsmc/VvOJ81Dbttyz8OQsxvbKKKuid45UkoM0av0xkARMKVMBj0SxdqLzf0Qxc135An2
DsoQhLWRZN69DErXOM1935RXdN45/U5HRwLNNmqZbVxADkgKvBOn0euccxvyWE2yjs6mP+B3NRlO
JEqZHx3b9itbhTSmtBVr5ivJgQln/Wn3rtilWmpgUZ64+X0qahKci5Hlp7o85ykoEnqEeQGtu3s2
Esvfx8bsHR2RPfD0WbdB3ahPJnjSJZy+dN1mPXQKyuRsw6ZYuQqH/tbT1QI0o1mMqsK5WrKugfEh
t60Ny27hN8DnmEC80wTkw+8QtVBrB3BDdRAtMxIxjj4az2mWnAOFYCjRF1O6LmThDZvSDtUeWanC
GlrqI4NmTOplWLwGI7NM3ikgkLpEK5765DmzRjNYG3hV5lUYjMlpSKBWBOhhFaUdf9tEwnKz6HWV
751oZFCiY/PZbTREnNxuXwwxVE88v/bK1A6QVhCK0DEhGubM9fWitsphO4yYzYOqAi3gB90uFz6w
vTkSp0iQKOv6cBMmyA+w20VsvwOO7xi200q7uS+WlZUBfCke59zIEkhuY7mvHEMfmjaAduEUGY1+
bE3TsbG65FLmc0/IKdncPuUcx43bWuXeRBBclw2ESmGb4ltgjWREJr3uLa4mdYhSMLYPAxCCskeq
jDkiQEymzdTIDHdzosqThFazdbUmY3mK2J3yiFKOE/8R5YqiSygeF0rYkTNrMKA41oYLSNYmVG2K
I4uZZDWu+ywNyFvty+MAFRblQTcb0JfktWsq4Aoz2B3s1j8vH4BjM9TZdl5vPKRD69XzNDn/QiJm
5jq/26pXZERVxEgxzWKCM8u6xEiki5uL9fAvDXS1tIouXnbsKGzM5pGR2iJZqkxpIDQ9F72KrZei
rFhNd3TZwBa03YFrtrfbwnqfiMhltZOZSDK8zZ31pPLKO/Bx58k5MuIcGDXLcnnOsAzUWlKt7GTU
0amRZs6OqGPV7GAgGRZJcXQKx1RfkWlg/HpLMB3EjDjYnZAUGcRDF+9tVZruFx7+eew2rjsrkJ+x
N80FU6Ogat9nYxb1tckMGbzOkfT5F/FzKkCdxN/n+j0ISsf7c6EAj0xacsNihBfOKpwOxNSE+XOu
DDs6ZNHgRlQjwqs2U8D9eOqlUfw/1posEpKOZwhA0B9zXAuM03CPFZ9W43vOb+yyrf9dG3Ew/gcU
w6ZNcOpoYubk40+kDBaO7tJ43TSwer4QO3p51t0sBbwib6RaW0whJNxrWrtldLD8dgB870X12Lyb
eePHYkGohP1AzLmRjHmI5JDVYGIroILBCglOlJ85C54IHxw8Sf9rBMzN6NSBFpj/8bAFqMT4SviR
Fk2QqvazL9qqf/ZdPUZ7w81c+Q7Dr4v2RRDb4i/g0Z+eplqM0webyB08Gr8G4dSpICb01O0rbweK
SPq8jU2akrOUV+a9jhjYkbhLc7EmZDSErTd1LvRKT/LWOOYQ1J9e19rdrQj02FAIjOy6lz2uZHx2
fhDv2ECx3EvXttCvhpZNlHXa9cLBgxJCwLHjyfic7Dr87NwwoHvxTECT68yeO7CLhJyzmrUsYysq
zX1I1CXyoXLrqhu2AK5CSgirMPP+j1+59ddsNQVM5Vi5+evNvte/coyMLF3OOtbys8RmQDHpjoFZ
oj0Qmp++GWavyT5EteDrMJvG/wgjDnxkujSdCepXo0kJnvne7LzWTp3814X22B7Hyh2BGUTkeE+N
r7KnyJd2uS5rdHBUP8cx5LRsQvwpwaJKJ4s5s91B+0Bfmua4W8W+aTefrp45VlskaB5VpBmaYSBE
jUlOMiZ8SMnsZ0Pu6+NgOoo6toOXmFOwJItSm78Eq03qRvyTnW5VGzntYcgZzP1NpEsRVZgVbb1s
fQylYtEFusN1lcFbokmzwXg3cW85GzfoKL6ltqcMGkxjtXw4fW20300ZVummNklVPRqtJ72VHGdp
/7W6DsaVI4Xp3aMYIvsP+Ep9DiSzEbBK6eAETHFiIsy305ymaF6smFVUGW5eJ6s2LRrjl73BMLz7
5jjGVLoGyv53rZrZfGFOM4tLYuo+OUFgyJOdFWckVaNP2EAo5kKrL8BivfERVBnHJ8x5LSTr6Wbp
LS2S7do/0XlR/oKha053oU/wBMv6mBhTidmoaCrkMohc/VNXeBR/SR1k6XvfMAj+iMdg9LZCKCc4
hbiO9atXTyCQvCk1CLuWZWE2/6x0CJZDRdDsMu1V2wGusYP/CpBS8Za/1nMX05BnGZQdFBvAxeOP
mxOBT2iZ9VF1kNc2nZ3Yu7FIBncfyTA8AiDrDrZTCAkFrMUOlXXzOFwLUbPoLUQVXhJGoxcOSgIb
6tb+iFKG02R2Ssj1uU7uepRq64Ns3hRh79XrAXzxtLC6FgGoSAxW8MO+drGt6TS8YFajnImEeSRK
D0ebSxxK+ZTlZfOddaHzgZ2SeYTRBcFvY4X9BsJp++xlbn5ziCz7l+SsFkhDItjmoc6pVzS9Mhs9
HVMU0xUXawSQuMdyjzQ/9eH40piR4dKPhKLDZsEUYNljbsEilORo1lUadz82iTzDwgnrMcJNIJwN
xlx7mYqpu7Rtn+J1z4vw2VeNnl9VIWuyPZLqF/d1qlZKu5mHUbueu9UwWc6hHLvkifTZ9imxwPoa
Qny4cf9J+XVvAsLAO/BlLD40MagAEmCsYTjFMwnwfn/3yhm/H0umVCXQPUrlgC7zjHdzZMjmx/57
GgX9SVYT1AEbg12tg2uB35d+cqwOIsdNZVZEvQCmj+/CU/IHzTm+Vga8TzlBNxtLf+nZel+UnbGh
qDIWQVAnR+IU5i23YXXyhCP/0VwAuICPJnDgLbsMhp+XAfkcdQu4KavdbSws696CbiR3fzCuGbcB
yJ/MHIpLkAvrjH+JDxHkwTKbEqgRnsGkTOs9mUnFs4dW9z0Z5XBv26lsb44JUnPwhLb2oeLdWjpj
W56xEuDtKXkqcQ+PbXSbDNs5KL+H+mT5pJ0ssLh08HGc7h0/CXTLWv2mqvYh4DQMc/Tcb/nx/3TV
GJssimYE9Rp1lXyax1yt21RNZYOK9Iz96Hfuqg3lCZ7p3i8lyyktTZJhIU1NbPyy08v0welaB5Mx
Wyx1AzpJTTpaW8J996Rk2F453plcJOzrXKbXJkHBGJz2brdInCaUyqO0RXxT7Zw+qkHYpbZzhnZz
NKOCRgWz+LIpgfuNCbiWpo2eZ6s9UdpgERAB51g0zve+h9zEeQsBQFibupfxKhgD+H7EBwAToomz
Rj7x3k6u88xUPNcecJxSPrky92C7P/ITH06NscBxiqvOx+0WtGT9hd6q6QP7CK/hSjnyZRRUSTEz
Rx5OIMxYS0lKyxtqwICCXmMYBiw80/iZFp9qRvnmDD7RqVnIIloVH1rtHHo4VAu/ywEzm9FS6KJE
pcaoweu9gDEVrKLKNA/QRv2N18D4EbqH6mugHJCeDeeKC2Q58LJeCN0OGOrmybLkGsJY+TxGJHo3
QF4XRv4445kZ7U2V5ht/ZKmR4JsjI8pkac8AaBhCgaYMzGhFANNHpBSqJeXrOgyrelkk7c/A5KCp
gvFk5O6r2wUdw+Lu3vszTCkz8QDeuCOkbDOH/JbBaopNUKtxo7ZpPnlHgvGMLbaA4S1wH2E3hnLX
+CSOjR6oOyoCvtuckzTpmqXkUl427QBSxLH3JBHW2156u/bBOhlr7INZiY88SZlPqh6IAB2C0hnf
s6GdNfizf7IjXZOlAmZXFR8wcevzMneLYo+6bmEWyJltxBQmZV5scXIwO0j1KYw8xl/o18xj5ckV
HXPG3HP2PFXGsoC8t86T7N3WOBvcx4Udz6/JmDcruF/HujReAptJehN8ZA4SOAPyHVl53iIKwLh7
4q130SjmobmJ2v1IqOAfXgUbwG2rn+O6xfvmlPqaRdmwKXrbWZkgqcRYgj2MKpC0zAzqlGM6BbK6
jrAyLiePsYoZq3gfTzYDa/6MPa24AQyTw7bt6Y7Kx3S4mPLf3gLMlDtmsCT4zFklKvgRdv9kpdMn
ztuPpmk/ZS+fbBle0qR/QsXYVJTEC0VyqV8Zxj2NracyqBgghtVEdHiIRtTfLSluiTSdTTBbT5ae
UM3SDqDkwCKb46Woj2NpAsaixKdOHPLCpIPqsr0rbWQP25+XjJ3K/Vii0sIty+Jz4ObwmQaTxyIk
QrpXUIUmlZlrxRInakOX3lDJOqYLTnHM2E2/Ijjom4lR+V5F3fwmXVff2A1xNjrS1bkJI7WtWQA6
jdpOAkbnNTYoZlteuK6GrJ2ezabjpfQHKx1XkV+1WMSCNwt3DqnpE9u5dIm+qldirkBD503JEd2a
3bnznG3smOYCbDTGBMtVl3xsjbsy/WkTpma34oP8iU2PEWAg6SZJ695rWi9MfsN8UGY7LfOUJrRG
4lnXtAMr34Oj1Hs8tP6UJksiNhkZqrBZ0H/buyiKj6OoPwgjzYFk45YtJbOQAfDJnqa4gcvny2Ne
0t7n8I1TXC2btC+ZychL7o3uCjaefMwKpisLnu5aGPC7UHZ28dyg81pqn4oYFwi6QRZWWI/pKLZT
FZiLyinVDh83iPSo/GIuNV8Ax3OuwbArapiL5hxG+wm19GASh37ucj4WPlWLIO4kZ5zUeaBDSPOq
Moamtp08JXl/QaPE1m1kvHdaYnuIk2d3HqttBOjmsaDPX+if8P3Rb5uoYWM74Kgn2QhT+ugAqknH
36LvkMbn8WWOAAbXDuhYsKVyb0FoWjWgqoOH9FlbCNWybjLuufxCIY7uNNCAedG0EEOz80aSQ4Xa
56aeWRAI/3VK/zTdxHyXsnmLLwM3UBL/qjR5ZFjsm6KB7SI3jlHlJ9IZnuaSeQw7IBi2OOoR5DHy
oIHT9phjDEz4cXriaPLmgVV7KLbSyW92FB84o1d9Yv9kXfNeaKTtopuvPTv0y8braQXa+jMoGxc+
i/drjWm+ngL3p0p4hOa+NZfJyAHt9e3eLhyi6xg16YeNRAyvsUgiSMotm6OetAbsI8m7p2yxjB87
xCCBi3vjWS9WWGIgyyMMi9N0CnT+ng/drrTpyqfe/BnMfB3WhcZS18Z3X3BAY+XIVl4cIU+oYqeg
XLOzahxMzcFA7urIIn0hT2HG9ITAwmeu2KOKh2lZ5ZBpQuNQOdS61dRgT5AM4OxOHIoUMSsM//FE
L3VQnO1pWk5j+GRm4m5Nw7Uvxp3tMu6eEuvLKSZk/AG+aMcm2IaAV9C6DcnkUB0LbM0ZObSD5Oes
qwhrbJ8tIUrw5Fd4m1JLwyAeYEKafhKwB4V/wwtU8DYGsdUyhBbugeqaMH9iTBa9bM8tPNhFkBCK
lle4QhM7OJUBpPLESFeycQxaeX6SPM/v6JN40sKOaUs5QxHSDYZQks6WM/e2lZU0T/MRiQkgoTU9
jYn+S+2HHbHGb8legV76oM5OopmewNv6S3uwnkmud9ZAYFct0jB+jPFLxkW/IlOfzDSr/xVREzwR
SkxAqdBfU6X+5SUjGxvz/jJWNKSytZ8L7TzHhdwmghU6c4hewCqjaHjhLwFz+FMCVSxTXAjLvh8y
vlNF2ZJ2HyMNZdqRXJy4zipmWrRvpRi5Gu12wzDbWPSdjfuygF8UNN5miMoDUSjqEBpYqh1hzWuT
tZ2jauDWy8L9Y8UWK1povzW16/DbMUtLqr/KzkA5eeeGuToLFoiaIk52/ZQc6EafmjF+6mIKoQ51
PQuGf2EibpKmcT236X8VtTryZrWXs/6050Is5hYCoqesfmHJ+NnAMAZW69Lp4OTa1t9I1gKLfMYX
Lrs95yCmAc/dFBkic5JHa8JIIBBN5B2xDBy38jsOscRr8vzr2ZG3YHa3Uxj9OEkaLZnFE89Ru+9k
JlydIj+PkY6PIHE/U3DxZERbHxlyGYMS2nm/nj/ZptB8KuFOYJ1/1hOA954oqaUZkvBZQh2kl3hm
3cc5hzTBaL5Qu/zxqOpqYnOCQXqMBhjFxYKQ3g0JLVvZO8WKo4nPpXL+M22ss2ZhbBNETCDQ/uQe
i9H8Lwu6z3iuMEw25escJ9famT7Mik0L05SM1wz1bPD/A9+VbjO72AfQPtVcHQnV7pasApjXuIwg
rimbKV+KV0tTczRDhGasvRhFFhapbrHs5E12yAa1d2vLXhUl4ZUEyd8SAUBytMNfkQ8vNO5bjsYn
YRkjqw7jH9HkD1aA7ezIG/yS/D7+gI2Bu2rt5PqXa/hSMQtaRwW14RBHF8cKsWgZNz+2+lVRV8+B
qhTVz7Dh18P7Iv4Fj5QHcIQNlSV8XW/YWxofqAFLFOCOzwSo3s2xNBfCK8Nla0A2K2f1m7RQX62x
/acMqMqte2cXDPeY/WSI/k6dcw5a/xt0CF3xkNdraWBWQSozTtXABr/bglkXJdPXhtRGpkWsqzDw
1mFSrVO2D89DN0eUW9k5N50D3C5sRMOPNTofcUXrLDrBdICfBf9NtoyRXB8WV6DE9OYcnMhYular
ADEI5zyGlXxCTWzs/DVL3GctrGdbNN2icYWNJZXHN5g8HB+Zs0gozB5G6LLy0n2ShYoJMqePW9L2
xeoOMXfHTA6nW1zsSR14iyCPG9LdBQpDgLT3nhCrvAwpfRNvCy4Ob1sZcjXUK7tQ7DnM/ifDhY9o
6uARwaRtk/2UIrMTJKzxUMwb5BB/hY3lJfSzBJCaiFdSUm+Ywy6tbUbUkXGMKQWWtYNdoccSoaR3
Gn3ogGgSqIjZT11b/gLi0b6SpVyAzzD3LBJs856ABK6Y7BwWxq/r96zr9N0rwg6gP4JkhOEfOwyp
unVYEsRN53TYO4YTr8Dac8y19L9F0jzbqllF0FQLpz0aoeKVsy+dXd408m6k9Lax5480itcIZBD1
Zobl3fRS9cbKKTjVMrv/59kiWQZDehjcfgVb1dzSUD8TJsJmVbBt6wwjhVgyUl0bub2YsXsOTMRT
cmVaPyBLgaPVSQ/F9BuBdMLFxtIZV+9rHY4flhjUUo/ei/L6bQfHsUjbhx2g76ZzrdoL6I+AcTaP
XVuypTD+sVzCciOT6GWczW9VNr1Pof3iNdgHvM47uiS7bIe6uk08RUvSIXc17B+F7scCh/fkpwGz
sfLcxXgnwoTdIOX+gxP57SnvY7J9dBCXh4XtwzWB/zvbwctWIw8jHZvlTqXlXpbI4UrKjd34f5NV
8kp3h5IhWOaau2oOFq3UbyGY7mxwj8jqZ0a/PKTlJY2qVan8LeiMHIOtf2gTopksy8D7FodLz6iu
Vu/CS43xcETp8BRN4qis6gHTOzmPlU6MMZiLfPnPw+iFGfNQxQj9xXhBpOvw+HSbjCfWALy+qJL6
VlXy3jj6KiwVk7j0WF4SxM8MrGD3TrYt+xHDX03ZEr55mAca+xLMeleEuJDqAvM5LnTQhnvfSU/S
1HuRsqXZhozWg2dHZas0Mtb9GF8pnIlRTcLnpOm3BvTQOMT7yH5/saAJAORaeXdjfCyQpSwWeNR8
dTlexmjcTKPYIOMWnGU4EWbimVcc/E95zK6lGQGjLbOfoOOhehhL8AVGHQZ7Kj3RFYBnrGOc6/+a
3PxHZMjJccu7YeqbN4/TWoeBsbLiej8Hw4vj9ZvuEX3rlh9G3q7Q9NdsQFGjq4TRoEVHbTnOrgS5
IpvHNhYAYN/FnMOmgxmKq9OyBjk36S4v/Quky685Gl5RdOmIy2NjlwdGPAep2LOcwj+TLm5hzy5w
XSnwS+mLgh+xrMrgYgbm2nd8js34H2D3v1GrF5+doYWj/Xc0S2/pmOnfnHJEytBi6m0TChI/MPZV
q9d15xxlh7tbesHBUV67Lh133472pgnyzTR7TCjzJctqu8Rkw8DVn7En9qlKDwmHTNkiG3oBAjaq
RTjhkpLjl9k4B3sUIGHVJjXmPwDPKzr9k0VFIXMolanzFNv0D4OvNzrVBxCHf8wVAbOH2ZmUC0Y/
OATj7+HhJitr3K5K7UU53Cb7hYCjd9c0KavDlc9O5MN0buPu97rZW3aD+Ne0JiOr4Rin6cYmeJxz
tHsNLcpBbJ4LUvQO7lyskxI9Z3jokyLGJMwsJFhio8AgJ/ByiaHvVlqUe+Sv70zkaylJsYrq7MW1
BasQ3bAJxHyNtHUfEjBh1dzswAX/Z2UV2XxxdYtMcQrNAvJnG795OR1gORUblTQrf4bJ7mr/HE7z
1+R71yhHJEGgwNzF29fgQ4IpO+NysyzEiMo9BJbe4y2kT6m2dqUW/+PovJYbRaIw/ERUQRMabgXK
wbKcfUPZHpscm/z0+2nvdmu2dmwJus/5o4m8aBB5Ac4HNFE6NXh5yUjfBIyGN2LYghgBwZCMHOb2
OV7EVx0Z3xEFtrPXbSI6u3mCt4mDsrZrF+Bp3drSgHxQrrF2J2+bw+OmRfWQO4Q88XKepMzddQ6B
06XDT1wXN6yplxR3HCaCZj+Je5OwDNSkXqt7n2jct7ygMb23fUOvSDftpr75bivrbgkydxiudLRZ
mFaFuuh9eXJxWJvdbVB0bUWL2MfOfPRS+1Erks8RVU3jwZSm7oMdvU8FpVRhfSwwY5j3X9SxNtFY
H1Vh7arGxQenPdGxcNDqaUd41Bk3NF3ymIDrwboJqQex1TL0utqecbjxx5F2XUuhyzEKPdso5MHd
8tpBiRpFeHSj2lyPRf6XZO6zQyBnUGLdCOSQzhvh4gZlLSj9qgIRs+tfIkizFYoaGJ+S+c2BegG9
bf0pBT0U4fyE3xnjN66BpMywOlkwCk2Y/bq1e1k8WJNFomLnjMkz43EMvaNc6t9eph/0aB90o+Qd
hH01qVwemje9J3K/Ga5NT7wvvxBy9DERH2mvIDAGcvjyoVhLF9Mx/ng4Q2pU2BU91gH0Yqm2PGmG
uiqjClDEIifowz99RCw2NZQWoQfFEO259gsvPhW/b3Wk00Lv7hKLp8llm0rGLYikj88TzWduEELa
AZixyBbptzBRnNUiUKaLv84ZoSdCG7+iXgbRaFE3XY7xRS2SQO4JfBaZgQN1ycJmWAMPrRFOD0OM
pcdzOuawUlIdHCUd2L6Yj83cmVvXUWrTUCf5qGrMlXiYf4bIqRFblpFvNACEua6XXxJ7JX0EVKnl
rUgDHZXPWRctASQ66BOJDO9tHCEbKKI1Yc5/uVYdGPR2HM5rOX5P9UgcjLMdyuW3TQ1fgmZExRbO
eE93uUXRQo9tAt0EbkXOb0PWjBqEcaTiMFdEdzZQ3yB5YObnuCOqvYp6X01ihyBsX+OwyDIGoDJH
LhW2amvn9cYzuguxjSu8wKsYy6FN27wtZx5Y/VqSyx3yvodFfb7b4cnTDHpGbdPtr/r/6+dw7mJw
V4s476wMMpxLZTb50hhVoKV0HoOgpSbqpaj7qvVwOw5EUNCQvuC2KYSz0vLkuRxZB7s4PdmpevdK
58zLgZ/PpJn8XcgKgwz+DzM6RF1yjNBUuyxc2s8w6hy6lq9FxpkP65QUYldbeGRZDVDb71xKRRPX
fCsi68czmnOZNmuwD8Z8p0oDUJzspxyr3od8ppR3UutMeJt0EEjWWr4vIyAcasNi6+dtgVA3OU1w
MFigHsvoyk+1KSf4i3m0/rTU2COU8ruuP1sIGsOIH0wLX5sIYg24R6osGLHz2tM2y8GPAH88J3xN
NQch40s1Plfjj5cih5fghCq/ZgBD0ELk203vmTP4ffmrEvkcNQ5VgPLBmLoXJ+024TL+Rt2wMdGR
20OyHno8xzDmn4QCQMliLgFmGO6GhOTmVOW2N4qd2dHYDrqQlkbGUMdDXPcfSXQu9WTbc7Ooqf9x
qu6MN5QSemYF6GyU/JXtL6W+lai67p2ei8tC4ckDPMm+z/rt4L7wewdVNt8GvLn3SIe5/+rlvO54
kJs+ObptfZFVcawiNrQieSqX6Oz106EbzSM1C6dqmc94ZT0zZlQE6gbF7LKZLm2d/JWKr3M0D0x8
D3qUrCfXDfQaqiOenrC8Ym5LD7XHfakND7E1k/Rgn1HtGOhL5XmygLq15Rgu7nceOauIvHcPq6aG
kVVN+rOKjWNo/OlLvheLc+yZq2tAwGwm5qMhymKlao5AOXzyEvx6tsYQmm4YkB7yed87VxjNp1gU
57BR55RM67qcr5gt4JkPHsCJu2BSuROModgmcASzBwo31iacrbZtpbqarfkiJHvSHSh1R/lN4+9P
nYc44GynBA0o94VtnLK++M7d+pmDKZjyflPRazL/3yNp0NzjrlWif93p0j7Mj0YaP83JjAUKyNYZ
83enyt9E5ho+sqhzHqIj7bQnL6FoKuGLmZdN3XODEYW4ufMqSJbUiokEgWN0JDsBm5JzSZyK3aPa
GlAlWVYdK6q67DoLXNUD1sEjkQmv8GDz9Vx5fE75NP/l1MDDcuFLaPTXkpIIabR/EVqIlbYo4hXi
T8Ggk+T90wg+T4LWrovQko5yeQ5t7q1YEGXrhG/NHc6z1TORe9B8eLgbtUtQaCHTENvaJg2twHaX
gMejlrn1Sns0m+kK/btOLeNRep+DtWBvr3y9s1+dxL07zFHEZGwNps3piiGQZiL+MPDY+ruxC1SK
JWBU8SvLzL7ANVK0t7DPvog78mX9SBE670Z+MEBQFNVgejsHWtiua2T3BY79AtbVCceNU8dHE7l2
7x761GB9acLL1KDTGtROmuVLlpqHGUvEnHCpeP1GQ5UaLnjeCIQw4YNb+6UJx4dWajUyhc6lkV7f
QJA2hvYPn4wPLIJfLPmdLOs6peNJb94GmveiLOJLTK66yg8YJXdslBdNX3bLUFwGTGLebGJEpkTW
cu5LB6IZCB6WBi+n0SNi+E0BggcF7JzlPwNVI8Dizb6HQ+hN9cOYdygs5oumvttArDfTGLat6JDV
a4+6WPZNXL463USWCUY6VLxauZ5QOIlGPsp22uHqWuXJHpuOzUkZcZ4QPtAuf0tekNyybNpuWtcl
vagLw2x+rKZXLooDl8RfSNaIqLWVq78krodqFKXgzA6BIc1rvBeXi4vFOUi9uVs7qXjNpmEbl8Yu
Nbu902cbTWW+MXFLwGe7TB8GvieikePEDrLBfbSAPyYLFr79SuslSEKPJ9o9M7/sbRWuonBYW0Xy
xSy2spTmm2huLWS1NaBZwySYlVpQTtnaro1NjHBaR8BrzKx59URhn+69dJr+iz5kmxcMyA6FEyva
o48i9zZxBHTejFe0bafOBtSxkdoQELUrTWvNwRe0icR/PpAesminyvLeOiS2fVxhD3H+TRX++n4J
gKf3qUYZE+ZQcGQanxb7kGXwjK2+jr2rNlrvZoIE2O2xemJAkdpGitafSYGoIm8D1xHgAwMl/mUr
4P4ut4Yy/4Y+PLZAnpr24hIyEoh6vFrFfLCQR1RAbSUi0RW60csoh1Pn1I9taq3jLjulFZL8yvx3
p0KSSVxHy3ibjHJHaCPV8uZ2UT1kPXUhZEU5k9rno4djsFynCKwXOzqQrH5Q4Vc4ZRcuOGg+Minq
kqHRfvQMAyF2uebXfjOt5AZo+UFQYLuKJEAaHhgAf2uds/43U7GRkSJ282XGljfZRBzYCwqMMcWl
YK3JcjyKhtYUSGMVDhYDRxuhsSOAB5FphqAuWixI4Z5c+08XJrSAjklS83WibWoFCQx5zGMXftQl
xu3+4a5yarH1zIJX2Hkm/QnFlS58JMZrD6BAFNvSbrceE2kP1haE7lnACqjubM7nJPtqFCdRU/qm
+2cSgWRxMJlh9SUmlqBRGcFipAe8dZ/x6O1JGoYAS8eHQpnvleYw0yFpoKoCb9F8qlLXl86x0MTG
Vtcef4al/yMB6aJyaz3M8q/C+kBtNtkycGmkV5RtdxqtbyvFbp9N65RchjkMV2b819czSukOMvSP
JQ7fbvuTpHhaQ3lyqCfUVBcUqgEBi88507iL/Ju9Py5NRl9SrrBpnXCY7QB5ifHlzOsydQjZr1zZ
brN0H+pxgKKBE5w3yxbHWb13bRFoLea8XPTP8Hq0hifTZcjNb6flXl766sIc/BGhu545CzgSML66
FiOs0/Rfud1eLe1uvGx825WkaITfTolkzY4b5iKn8nsStzwb0V/OR63HhR/1KebF/nHqspeCQoq+
vcPVGekQ6F2MhBApFb81/NU0dz7MRX2K+EBHgRIbdzuKFjANTrNWujicb1H4XScf3Ey+dWfwbBfS
30LqxOHSL/xcSz9v7SK+f6jz25QYnzHQ+z29+ddudJSz8h6Ngfc9jhinuvqr1PHXC3Ft7OYjMdxP
u38Ft9bXYg63YapvCjt+A3X7jN2Hqcz+unl+KYut4mLHaEFqxwehZBvBJlQnT+SDfehjefIMFYSV
8dUl3j8V1hxjR0od/DYPfzXd3JWkbtmyFVu9I6LIIYrH92hzDzC0c7UVhEdkpyhkHCu1+YLxLLm5
0xx+tvdHMiu6lyQxXcSEEIUIx2bwYZGs3dytHrtaKwJojTmgSSFGoyN0bJfKPdq1a+1F3ZHKQQLV
usvMI7KmUPAqxLy/BFbuSnyEQWN15GhIlntE48RLmIR9ZLLDUJ830XHW7QaVf9f4k2FiKdGsGfWu
+4Us/muZMzgcr/6Ugi+vMO6QtqhuRVNlm1DOX6Nt4PbzYAK1CUtzOUlrlczRS984/JvW04AumvMy
Of22sYBAVUrT0mhOx7jX+r2tIf8BYiAT/R7o1DUkTwLbXUcD3psmptyPSggKh4lysJMNygH+NwVM
FjLIh2F2b+6QSGDUwmQUa9ahwHMY90aySudSbN14OTkgh5y0mHT7atgOyvlCf6+YOCnBkRH5yhYK
OiUjsMHym/R6QgwMfgOLSjJ8zgWE00pExlVk3uNgA17bzi4jttFPJ5zUnQOt7vZPbtnvap2/AlCV
vOaN47bB1JV7Ip2+XIASCR6SqvCqaVCn893205snr+3vxJX2nDNQLo0M4L8VCFH3jZQREmnw41wA
62CtssoL/2u07HymUWgmq762sal0y3c28cK0Szytl4LddjQIUIndArZvavEF6ldLuHu+nn9EUzkY
MLV96eSPI1FQg5wfwcnKdSsJujJt3P+oPEBXs3pji/wkK4AxaM3nEY2jnU1viQJwSBEg+pOVI5Nz
+32RLB5MbM1A6Dnf7bA416KowL3CtiK7XkY+sTLBwnGUEBRG4+LR1ZlaVaz+hSkHe8wO7S9W/mx0
2S89DOc0VzgUu1sv9Cfdrf5Zy3y/hsDFKPzAQzbUP46poZ8v4z3ugqBurc/QxYRh2djgvRSWKmks
pMLFr5E4BjpBvAqqYjKoSiBlCy1h2TrYFfFyON6yF/GMgIDk5f2UNA+1E5+Rtv9bLEMcWEu/+Vx/
aIfRaVTHgW2IKzq5zzu4Vd3HErqFwZ9aP27IZ6C/O/FnadDJBdcxtm64Ihl28Md4jP04HT+NbnlT
2NGmZfnK7gbwJuw3DdHjgReGl6rKziLhmGOLSVZDkRAU1C8ZqspoQ1xihwiBGMPamNKNSEmhMDiV
fYtXa5V21VcXiqeFl7vkxeZbJIiqE7yMsWka+94EDB4R7sMFIn4rLYI4Jkf/LdCtr2eF54W78tWr
lVyhI0MmmJInw8K77gTQNU23hIThQ0Ne/5uUyGyaUTZEtGH1kg1pWgUCC7obd6qYfkEAxl2rBHas
dHik+ngH0816lO011InEqo2BumOcVq4BzqMLIWjmAPH1lVvuuuYfcPghXRknxk9Lg6jI53MsC4zv
Bhkl4aAzet85/VEYJ5vgpWAph5FDQeDyZXOWKQeumWkb2J1NPOjczrl9TO2o24Zz/VxN+ZfrYW8t
amObUze4SicGzCG6mA0bHI2Eq5FoFD8yCna+bNg4YfiyzM5DVzo/Ze9xSVVBnpfXoa0/mw7tY6VB
Q1ImFCQpO44QTzWSMnJ0SisYlU1bZBxqyPirY1OEF0T4p3YSx7Q1dqbVS6DlDzL89U0+O0/Ezr0M
LsILpD+3cu5/sj5+mHuS0FN5TlMgngLR+92+ZcXGtU3AQoTIt0ndP3SG9amK6G0Zh1ejEW/g+syh
unmEKd3onQbG7P0TqG338aimYBbAvElq9LvFRRGfL1sz1n+htFapfY90xLeN4xkHp72aq6jB1U/u
4KQi8gFS5hoOy9Dq96ommh294AdbmInXCPufYzZfdQb5pKeck7Bil2ksbml6Hw8X5Ke6IKMvbXk4
Urt9KDO32HgwkIko9SCT3DgaCgPdTS9olKOVLChpFF2CINu2vPst8E6+TrrCRfkhIjz6C0EedqcK
5MkdNiI5yE3UNoU/V2azbuNxz3Nq+TD0T41wET4Aptq4htbZwANYhTOvdIfDBwt2NEdXDqKDSsW3
q7LTlGEIIImIDKTcG9ZhU4abuEb4rAvEO2I6JsJ8MNz6b9EB52fJoEpCJ9p1Ylv2RAmfFX8+KHgP
Ze7D2pl32kAxuLTJ9zIbkk/vbNqSkmfVpODqWtkdZ3Isg8RWD6PTHUwioRbeeMQ4W5IwEhjI4ViY
TrEmuwzPTtoSbg4tbmvuLa3EP8NUlEj0Hrd3qjGGhnfsCa5g1znc0dXAOTtnHYdTSQYQwGuy7m15
i2POGfIjdqnHM6mgfEIUP2immA2nYR0r70Np9pskyiZMwjMepp1M9EevSA62BstQaTl0LnXbWMGM
G31ex5Gw0tUws6nWTh7kXUUwgwDSaUCDsBmhkko+G/QXCxu3FkXf+kDY0CQ4sYC3EWKKPVM4TOzU
J0+dS7hILsv3sgAVxaK27vnVi7tId+4HwJocHJb1MHVmnO3zkG50D5FNHKlupzzSPHHqtKdIH1jB
a5Q5g0QoZo+hvCIOl7s2rO+xyI90dRobo3RevNTVcUkTnLZ0DomEAldLlRBVOZSNHnSFlaL+ZrmX
+lITcBL+eT1RPczmPnLbbJMaYMD4PNE1NvdcBFDQ2uakGVuNk6y7tfXI9hy9psA4dep81hOAv4UM
n1bbjYVawTfz4lzm2StCKr6ae8FbTO6FdugN1iMTnUDMmY8OfJm7XSe158UV10Far7S0rGx4f3fR
32fiq7IqIURYyLM+01vblZuxzdbL0AdzQQGAk97l6/fSY5Nwx6aqXxQReXWLG9KO9c+uHvfUjO/N
Rr434/xBfZROkkoPK69ZL0VGGKmVCmOXUFCHHCW658XOcCKGOazdURBe4tWnwST9IpLNqm2rD8iG
ywA4vIrg+cj805+ymAGxduyXpVJPiqnAKtVek0R7qGV3Xz7TKnnWYu2CY/sljp1z6Gns993Ris2T
aB/kDALFlnOPF/CNujoaGjkQg73FWrqsalBbXxFuREjfxmqns1PinUuK6Suqnry0fSFvfAeTe+jz
5VZWik2HkI2MOnVHA/EFjis6cEvGrD6WLzxTrT8iRRUY0MC7wutiz++uKke8g/af3RBFG7GD6YCu
8BLEKKcOK77l82hHR0SOzV2l/TLk0cOchccYnrAnj4VezhWXUiB78UL37b9sjjehXlw6cISu/8q6
+WwRFZVm7huQ0EOXe8hW4Vw6tev7LxjgVVLrzHFsi9ZyCvNquKdEflcguYEmtAeAOvSy6Ru6Dz8v
P2dJ7NVsvNjw7ok+nqqmO7QSfw8RYKuyR82BthqP2KlS+neoo5NxuYQts3vuK4cgZbIaSSaIRgZS
T/2BQreDvUdhuQo9eyOkCqoF/dmUy6PGYVpjZkbEdYmG/DiPyanwym1M621bKYfj1iLHJSxew7p/
MzXnkKOviQftjUQ9cjbth5GBBTzX5V11GQ+KHs1SqUh7bNs4CC2du7+f7W1ns86W3TY2QQTa9C1E
5kB14SH2ugDEBCC29rWw3i6jSw7hJ8VLN2xmOyymn+Fdc4ROfp+CAUgifz1teraQ+Fnllw6aZtSo
iFHoKGMhRsMxcTkgYy6iXT7wpMwR//0YUHwRaEsEKFK+y+rqceNGURRYFkkJ3U+FQ5URuEbJviRv
Q2d9gdCADE/dN1PDE27SgCTkLWa9m5LuupLy2uTyH+4Lgj3mQz1ov4yt6z4EVjPc20iW4NB3m8Lx
+MLLwA4nv+AYxsu7rJ3F2jvgh6yWzE1onaLsT2Q4tecEcSkwxpKNB+k0EGjl+NKwR3GXbwxn2Bpu
eggtnFtSu1ooh3MNUjgbEG3qT0Np3iFhTgjyJgyqJjYpeASxZzZdC+F46iyGzWp2zx2U/lDpj6R1
4m21Mnjj5SQ56SHPs6BJeeL5IbZDTqJIZRIduDCILWr87Bpna2kLk6K2vGMJAaoVO63VTvigH0eU
EBE+MtjYOQ6I9dyhJD7OsvPntH2LJtRjesHyMfyZzAO+M6EfaJpiF9fh2UBNhlPsWHnVsfWIaQ2L
jl3csCXERZ8GXUaIcUYd4koKubNDY+eaGI/prelI5O18o819bcKKBhdCJlfL01ziMa2FRnpReZxI
pwzE3L1HVfsW5z1HzsSEQ6/6Vsu5Fp2iP8Ui3TdM5rSvAXISrEck/0qaSN0NgEaymrM14PprQVvJ
ypG2P3qEPRTZLNZ5LMSRrfXZNiys+QjQuHlwNGV+jMnf9xbU89XwaZXVdZQzYu521bvigk5VrURJ
4l7ctI914n3OhTf5Qxo+Jw5hOjWrgBef63s0OZ73Hcf3C6h0EEp7Zcj5oAbrxtjA8q5xrGorrxgv
FYmAmOmkQeos6stRG48WojF29aCCMBtpF6ycb5uAkbogCgQBzMJ0V6Hry0jKcJ/04oUoCN4yF+9+
eyxbln34Sx2JV5y94b4hHwlEmzw2Eo0qtqVCr3bDoo6u0z15yOHIDBKA2XN7BdpJCQuK2dhI65qY
pwBjHY/b1iuqG4hnterQgM5xeizjGSEmXxGIARbB2n4LNTJwK1LCOkMSmBW/MKz6RmeuB2P+MJh1
kV5yspke1p2h0eY92sNtgtJ9VTgxVhmbJJ248x4jLCZOpr3VaXEjNXlk0BSPdLGS+OD8zEayH1oI
N0ksLEz3yCiG/CMenXzruu26r/t7VCPEy0QRZqYlfiF/yTbn9OKUsbhN6yw79CXTgviEnFyrNgUd
/EesfsAF44e5fpoaovP6imenvWdqy3Nop+DXrfawkFi08hCoBGE8VYEu+jdbmg9LjzwnlNbVqz0W
cUdjOkvDgw3D3KPXDTrD3Xhjw/m7sBU6T7qIn6jAg9tsFeEiDvmFs14zoU3WtzNxMyNKDkgE4cFe
dCZhq02YFaub7ppIso2fFpjedMc13lToUXxLEw70tsGmnVmXmtqSrRa6t3wuozWj6DXO3a3eo72C
N/gXNfjPyNN/brXMJYShzShhjQmnoRd5HJLH0LYvqPC3aZwwPSAEA11TWytjpuk79rakJv6lo0mx
L+aXSni/tHqzCwA6KcRGVQyFG9n8ZBURXyjV7QhPMel0lf3oANv6VQZ2Iq0e3UX8jFHsJ87zTUuQ
WFdbT6KQL3Q3olkyY+Kf2h0htQ/yztiyYnI65x+eZjzP0vzudfcyaxOjZXhcsJWBimB2H3FpODW1
CiGwdmeTHpyKBhx0GK9Jbz/D88EexNgFCufXmS44L4gQbjFu1DIGZA7Td2eyH5vKPIdJusd4GZQO
MkOIImsY0e3zM+jG25AYu5yDOururIZqWdz4cATDcqg48GxtnbvWRh8d0g2IBprnhXMJKUoZLIXx
XC/4DWSotljzme/DILZZJwgX1sf2AynIxKP1YVih7yp3B/FpbYUAMBqi6BQvBhdiBKQNG/NWchUm
Rkw233zIwwL4XtykVfEA6Sw9LbPL5C7nuLqnsToPyupOfYPUyqNOoIISz/vpt+VdLpcUYZWhc3vq
b8rkKgB7eLcXWi5Ep13YJYNQ19DO550/4cCe9VsxCh+Ao7oLmXxtHIKRSy1FKBzGw9lNzJM1ejuk
EIFhEXwk5DW0NN5sh6M5gz4Hdh8GMBv0hQnodwIuwGJh7EJEZ3HVb1zzFqP4jwaCQoRglg2l+Yor
9wGYLD1hJ6uOnvL+2ZO5w1R/wASI+TDM8EwgwXN+zGbeTiGZ5LRj7ccmZSTIrsSi/KL84JrXwvfB
QiqJJ2Xxu6R960N1W8L3JpnPWTq9Rfl4M9q03EhBXgbVftdUTWsRIbTLTOZmaPBR149OOxXgaRlJ
MpXrW8SJigKpOmaCIJzLJZgXrFO699gu5RqnzHqyJN/dmKyLeXiiODMJ6rKFULJopTdV8Wc6/U1F
RrhtwolJAjUsXqwCzTS6fGCuBtnx4jCzOrdobn70hNsAnI4t3YudFdLrjW2Wp8hV35FAUua5la8i
WbCG8PvDfXtD99H0Rk5spFizuO90w6BdCYljXRSfeMAYFhvmSZ7QR9DvG5+ET2TKob9PHybEmdvt
pOEd7zLcsRQby0Gu4tlr4ZWfGvpYvev3o2pOXpd8gZrtk6oFEYHtos83Dkxt3M6qvpBtvaeACtDA
vqG/NHwdBzAUvKZvwB5+G7QYlBVVTLD1tjeNnYWAsoTr1FpY38qbDGJF1Fc/7UuBccVYeGkj+kyi
kXifYe/Y1Vs+x/eUEMT0MwUpGYw/oDECFZKFU9lumsbd6fXGivDXih8jRDDIb2TvAIUo821tQq0I
f51HDQEDwZW99TSNiMW74hKFxKel7TNUH+I68nqx1hph/jhM8+Ni2k9IbbeazPYyAulHTN3zrHj5
fJpHBjM7MX/x86IYHh/6kIWUk36T8qjqLdLA+4SX2r3ni5lbl28cC4WtVUyr8VovFy4DOlrcdqC8
Pk35gehCABJ3sDa6mM2X5sszROFTEnGPBVZccHXJJwdLLZhuSXRZeTCnsAIksBUc50mpfm3OZWgI
8SEMgjJUePO66IX9bdct9sMSm2cNuxLh+Ro3PKOWhlnHN8rhvb0vpkhu3pwSCRA+q49kAGYx8qfa
45t0KjgcOaxQkTGr/JpsLSqN7G0SYX2aND8s8COZmnyrZnpRyLz7VlW3HpMxyMOQu3dIqK7QKozv
6HdIE1yPE5lhA3bfuEGfFX8XAp1hqpG8DwvYcRcbUvcjaTDz1Wtppms7gQaZlw5+Gtmf3XnkBLew
YBmXrV6npzHCKVSn8ymf8/ViUdLbcwO3GV/yKM5db+0tcmJETB1PkpH8GDbZsdOQCs4Wo6FJfQq4
mPvVYBPqreGIxqhGPtITSR/fpd5l2a9ispXd0X4qBu9m1BzDUYwmmEIC7Uo7icec0J7IoDrZGACr
sT30Jp4CvUF68w8s29d0EO7M+GRRR5il4eMhhfk2ie6nbKsWVzGJE3akvbuT81TUI6OPstfzkG+w
/KKdK1Gwp87WY+hcYTxnkRrkPyzAL9USvhaG+plDMDEQloPof1oTINjK4u0CRR9ikhQDOoskcajV
EONfWX5oC84E130q2UBKL9sWi300x6dCck8ZyMeHhJVYesaJ/+AWdszw6Faujj5+9rn7ivETSREZ
JFs7mXgOE/09zYyHYZJnVw1/MR04nNJudbBD+7l2659Jx5Fe3+kvk083CklciONjMeK0dLydy7LR
k9/ftHAzVWdu4lK8EsPxi832kJkXG59/6R3JDXovwRVEJ/+FiXYp+ZDbaTo4qfU21ZzabbanxPtk
SyAikk5VpF9lBA6hFedkhHBljF1cFZCXzAMIwJW0gb68ODDrlBRurQ74XjvO8QO1WIGB5DFlhvJG
rBjhjgSk+5GHEVL6JlrMtGr40S85SZQz1GOFKrVAFrvkO/w6eMqmjcJvP8bDnq7OIFJsaQibB4Mj
a2nWQs+fvbtKhkPOYHNbsMblgMqlgrOECvbNtvP7yHrUgfDLPF0j2Bqjr+Hu3KpeBOMJMSW85/at
oUWlI0uRB+ZVn9LDclcSasU2cxDim1N06pMvO4UZ5rVqqCoAe+1rbSenghvP3VZ2ebYW6+xa/3Bj
8M2nqxx362yywUiqNeVrCnfg2Ojmon/u4vkkVz3PufMFFe9G+V1MT5okvSu7QclN12IzdzsgOfEN
Cx2kU7fNQDn06Lu8Z5t7YxAX0Nzd8wD6NHMDVprcZYkNUJOxmoTbzOR5L5mrdPHlcMtQvsOPFmM5
hMgAVXolwOJclvVmjr/oFN3YUm4mwmnvOm+U7sQOFGsF7ldYMJnSu8eSriawcHcQvujx9jbFQYOg
yNt230DzV/cw38gGX9L2A5VbLRBb755SZOsGAr/OAy0huGuEbIfDQ7LCbsBsVJffpYm+IcKOCWAU
hRvkeLhRo22r9Qehf9glAoHFXFXEJyUm4kj1oZknMk75+gkBGJ5nnDADhyEOcsbPfTWTFotFlJg8
ErU5nbnilaG2DbmbpKpe+uq10DBNu2EdxPFJtRbSWvNfM3Ptca3UBYC8xsINkTs/if6Uj0/luNMx
tnnjbun36dQENiWi9KWD5nDtyHybDtm6in5c8ImM3BF7uVFssdE19oZ7aLpzIITk4lrlxkGs4MXR
p6tHp7k0/yySyGePBGfNKP1e9EHU/8fReS03qm1R9IuoIodXCVBOliWHF8pu2+QcNvD1Z3DeTtXt
23ZLsPcKc44ZgitVXo28ZIrcOAQvWEie+uGH7MBViCBJHjKPADzO9W7y85rB/ahizW1ISKAJDbEH
VnuAJUfNtq9GPtFApThKy5+mmS7teJIA7hhDcFBNyRtjEm5Bj8XscMep2bTcvbq40y8k2rc9Rqy2
tiOzuUroVGGKJyDb0WODnKGeFTV+TIbcOS82y9x5mQO1JFhU/Y5xJOsPQjERSqpzdYRk2elilYYw
GiXFtfEblTOhz6G1nbuvzmHwaTg7IW5xB9MNWVOKO52Cifn6XPsKb5Hd5scWj6h+DiOofjU9vtJZ
NxzXRCNcuno/yK8q76ISu7rkc+Awpf9KQmjHyltT7qSIDB5xE5QX4XVsH0V67nSV4IRlb/EPBdOq
Yh1kK164LA1s3VM6FG7GM2E7gyXSGLOtKljTE3MJNMaNe301WkvTSaRE2fltqHtkUzKYrRAPyisZ
2lnIAgNGEa/LP30AJpZiVV6o0tG00Xr5RS+IOrCOsuXTJS3MeiX6npu3ioYonBnVUUOOEZ9uAhAL
55qE1qre2VwQGiJ+ofnL/FPJP1HXZfWxmr4KdNQVHq85/LM/gwqrZ3wu6E4ZBdvIFhUuQZABIITW
BnAK07PGz1gGtH1hu2KOPttpJmc46Tai2YBzDOuTtYDDwYIlUMuAG5o0iUbl5/Zrm72ajTsgQDaB
8uD/pk84GuGvjvFPI5Ksnd1BQgLjnG119rpw3BsoYiQdk3xa7Etuii53CC9omDmOXkM6T6M5nBPY
eDAlhhoeH5axDDS9OuKup/4kqo8ibleqnhP8mAaJeemZ3OTNaEvrnBmGzf56MhaZL7F+c37UnR3v
HINn3P81g0DMAar55kQAWdV0i8x338ZQn830t0ykdVc2v71kwB+U0QCMdYeIDwN5nisvy8yaaI+I
ZiyKADXM4lsPwdmX8EmJDBt94E172wkfjooAybCSK/t8mAJgbOBoxPhAytHakirn5owLKPtcLaZ3
s30S0aLp1gUCxPKrXiHLw4kwFKtZvWfAKhs58eBW4/qHNdmb+6jV1nLTXS0qSbYQb6VBUcBOtIji
XS5fbBmi42tnXMPhxFRqpdIWSzNxNfPnyEaq16VTWn4MClYItIG4snIjfmsnzvYKZJtZHYzhLiWS
Z6ODhDvodrG1N9E0Qi2jbXKF8S7jJECIAsdoldOkMWvRy21uvgMEtwLcyI1bMOksyo9OemvRiyhx
61nSjJgG/yD03pAQKnl5y7gvwnsVPQ35XTYPTXAeRMi88jxBce6w7VVswdwEeJ8y7alXTYv9HdNh
/R+ZqbtlxQEhkwXea15NLAXSXTs4vpry7hKEk+N7NQjiyfTXft7ozktJ9BGUUaSR5U7FwT3o/5R6
xPx61hPYQBvibE7O/CFwtCJB8uCHuTEQ654GnIFnYZwnpI7xw7J3mXK3y3dApgYRzgLWo2lvk+Bu
8gAayW5WfOQ6jCEQddjKO4mYzC7Ql7BX3S/6w0XkK8LtMMLDJQXrETtnk4U6bhanz9yx9xm7GYmv
IejVWHnGmHm7l4DsJQMlqZMdo5poCa8lMIYnVOCfDYTl4z86VlyoMCOWu3qVgVsgWY+ZneEryfTi
lL0E6RnYmKlxedmh/c4YQRCowPvDODKIsS6jy8VZ6zxmbbjJQDGVgSGd1O37Jt3XAsNKdSnzkr79
zqZ+D0D/mgOxiUp5PcbzGpgPA4VqFbH/VFLnM0eRaVEBA39kgG+5+nRiEQh2VyEmge+hhZgZN75B
eh+jAq151gCr2l1LbNYsXYV+DOtX0V5G7JDZpsgK31azf3HEgyp15WGU8GQB/GOzu9YQXwaZtoGS
+zkRg0OEmumncropENhb6OadAbFiohy7PP2zsUm0hrhR2O0lIm4a7Otc82yjlG3BnkwwHQ+zY1OJ
/dCSpSIxmFuynvWpg0Zc45ca1/w9u07+0W3ZlWMTJBZFUDX9zJr8MhTDc7bjk9LOG1NioDbUnLql
9h1aWIEBfc25sdIlANes2fGoQAsOOF8sUnFEMCNPS1R8dL+hVF37yVMYU3QfI7te01nFKhwAYhZZ
pEy7rMZM8ggq6qXJ7ab6oo0jOLjb0iwDsNkGU+IR40M45HbOxRchiMhOED23hSdZwz4lliDs8jdb
ntZCIYhym7QDx6tYNUV/bROQ1bytJ7h/TNJymcmf7LaoPVmYvucSgn/N2PQyHFX9d6gOM1W2lZ/m
Wd2YDHXs6SgplTfUlxBojJAIwsLcwO56SGSkrO05w91EeEGgAo/dS4Ff0hSmk3ZEyboV1QWfPCcK
aVMd4qgZeUBsiDtScncgLKruGMWl8lUxxWbo6gecs6OBCkxpUfpbDwyS2ZJWSYurosAwNOlWOdJT
71lqUZAFarRN4YEV4ooz5UeXnGtZjZSIOWASovTGcK1ZULwmHlbYLVRM0EUQsQUuxfELe1S4AAsS
KNpoMZypRt8xw/fIISIH8q9nKBm17zIVxIjHCa2YE+116b1gd9NI/8RY7FT5xwQRnAliG5hINNVp
qJ5w8nm5KfP1YC9i86iyKMZbu5kEeHQm7oPNmcn8MhZrx1L9YiG/g8ou+GPRnIDImPxaR+zWd9t8
xHLdRDvSqV4TPXiJu1Nfzb4a/nACIQHHcyGQAc50VSaVd8Y9Ix0NXd/l8HP64dZxScj3orF2vPuy
/U+mGMy797Z5lgbfXbZLm0eEOT6m/kwCrDx1+Bqg/s3Q4CKR8FJDIB7v/4qFjSAiSih4vlS3CJ4y
IONNpsNE9Rz6crOqmLcOpC2Ybq1htRIfODgjdd+ECleRtMOzNFaMSRF769XbFD3nkHCgkF4koi/M
r0SI8SM0r+ZrBrt56TvUCDOyenvf0sHE2NpiDWNj+oJxjq8n8wIMlMPAJyVG8iLJTVKcl9Fwp+TR
qbuhmGjUb1JJe6pIG2CnHloqS+pOeYSWN6d1N7S3gI8aHWhRfNvWzQbmV6NhKMrLyFrQyZ5t/dGq
s9uaPNnju0j2LYqqiig4lg38NtMvMnKMBQYniLVd7lw7abakJy89F1WLwt3djo07CaTNQqwMmGms
ZNeyA3IKO1Y8tX4Fdrib2PbhICXAEYveTNKPul2STwKp9BNU5rT6tFKACOzykNrVpmrMTYBdX9bk
E0LIV24J8HESe+IJ3Ve8E73mpWmw7mumLVGzLvBjLasrTCUufSh63pPVG7cY/LaC+sc2xm3OC15y
As2Q7mZJJSRG32NX24JeOSIw3MkBZVeVPjEg3WPiAeH0rsd5cOvJgQfD4BdSVkRyVtR0K+JVvTjD
jcHbVqlMME1srbz25fAjU+5yuaAvaoMdiHq3Q/yTzJgLUmULwXg35M5Ndj6NJL5EhCWEQtpWBkzx
hhJXg1vADT/pOb2nDFlWdnPchVoSg5YKsCNObh3a98TibIzBsgTJBsv4EXfqzsRtvbaQX13mgG2w
UqBqoewy4+R9MC1GHBbdQj2RiMG6Klx1dgaeMEt/a/CzRQ/ocIhPqTo+ZoRVqVWQtVlfVMyWeZ9t
9F77khIMP8WzMebXLPttihCxlngbBZnEinYOsYfXWnKQo/AiRLvrDOcvHJ23iB1tU8l8J8v1cYWn
5oXpS5tzXBryD/uT304ZXNtUvH4ShPxVe5j68IpqpIc1MoBnUSIvdJbpqE3R1s7Avq1506S9hwLD
tfX8MAz9uezqZzM1jJ2OqQ7cGMmAAzLLMH2A85I0QG0p9jZzpaic7hGTNBLYN5Yl33rCQWcK11Ye
mPtqL9hqNjDYGGG/V/l1MFn7O3sObPROk+IBLPdNITydspnz5DuN+R05eEHH/QIzuKQRZkzM9brG
k87sIeH3sClRsqHY9rZ+SpXFVnhShDNgc1KpkQHdSd8RtijeK+tjRtLeqV9UQBnJC1b+MyG4zRLJ
jcbs0XGYREryAaGTQxBTiRxaqxi4nMlfmahvyIUYcPx2BitjK6ORjOnFDHPfz0+Aev83PNOI+VBJ
z1Hgoff9DfnoRS+vDS4x7O0ARKitLSPZNBitSjgqZaGAkv83ZK8j0WaDWfsqljYRmEgWCR7Q2WjZ
5mmcyktTZm5Sm3gJcdyWzX5uW2CZOqBKwjPG7jngHyvk4CzmylOYpXInHUEPu1bDfK2KriojDTuX
fhllPo30kTg/cf1IJPCmgUG+GfxrRVDrtq4+X6bKwMjWgSyCSKfLX5XGfZaiVTcU3AO87TOcT4Px
QYE4w5oat7QKv7bIUXGSLTeIK2ZCA9PhGMfqPu2w1okbYoadHj2W4A6SJvloY+qz1EOQdIkzBOU9
MTPNeyyDFOhHwt86uA3L8Cc8SnHv1amDjke9hWm9VRnNLxyiYKAzmsBVYBJWpb2wqR56bW/ELGKz
CNCVQ0dNhabHLWk3lAI0/QB+DYWyqbB9k5tOIjGRALk/4Pi8ZJWXZSYxJnOMdXyf9kjcCReqy9Az
QkwygNJOfWZglU89p9Lgb4Y+gpm2N6BeMLMlq3rMb0y+XtKgwy9gvZrZcgix8+Qn1gjYWmNvMNdT
HXOjzPKHHCyUGYMNIJAWqaPLT9DypfwKnYSWOe+Vm2xke7nvf9O5hW80fKf4+qimYRlFI7KGMYcs
nGqpuRr66R80wZsz9mfBb7nO5wzxBsbPRSFPQS/NCzcCGE6eG35jNRMfQpq9oohrL8U0BZeoLh+2
TnS3onukfXPV5/U9g4RF4FH32WsAGMim44goAqR6qfY6ReEPxrenFKW/0ECejCF+xzmi9lY4PWsB
IiYmds6zaurXpFK+RT/SFmgsh8pJ9J5WC9zLYm5BmafGBrjaYQKJHfBVV02PJNpoKjr3Mts4BvaD
eLyYUdLiDZF+NC29EnQTb+Z4ZLkVvOR0L27LB7sWellh8AjhraT6QxUcvpPAvArYU9k4E2kPxqKa
1oqAnBz+zURCk++oOD0GIw6IulX/qhRTW5hpqFcGcbaw1TO3tLB0yKa0HkrFQZ9e3WUm1stU6KpC
aFtDmuRRMYyPMJ42dhpc+yLzw7ncd428jVRO30J9tSkplULbqKN1xtZvuYoCyMZM0YrrL43G+J5M
rpUu6r9SBkoeqs8Qxit++gi+NL5RQ5b2UVO8thS9q1yDG4FhTxPiTU5S6D3p9NDk+JE3uukWvclV
Dpswht6QKv0Bsyh00w4do7UplpDx1Aovho26yLGA27IwLWV2gkYuMRS3cHykx4Fk23gSR7MZ9ixs
tiCty02Sz29xiT0c7D3WN8sdQmmN3tC37eFFZIwegwr9sfFli/qKoczTEucqjwyNRgQh4NSDdPxA
kXKsypYJDGJeRpJaZBHi1jzJRzhlXXMzFBpSTJeY0GXrqI4zS0fVH0nPbhauFEcc85CHYOSO8+Wl
1DtwCbKyrRtzK3S2DcwouM/qik+4z+92GN6GGKlJo9qHss2+o5jBcUsiU88IIJr/2IV86jX5yqJ3
O616GwxiryKNWVpq3Ettvk8jqzKAG6RRmOlRCjhxSMZ1TE2h/greyCe7acrEUDq9mHn+HLLoJLrw
a2EraWI8Now/CdvYheVc+Vrf+4HKKKBm21vIXkuGmBYr50oN/5i7wuMad4as71qko3hBc1eMWrVq
O0qKnEIn6iVGgfI5VWxOIXULXAbrAtqzivuVxNumsXcJm9pcGvcgrbZN1LoAVBAGdtSobBGQMB0l
CR5AZj5qm+WDmmJqWtqYiiYun6zLpKa0XvGmhS5AhCDhGyZr2mIXTMqehA7frjJo65CTHHiOLH/Y
+sjpy6wGflGBxBj+1TFZdWKLJsEbKzx/3H6EEK4yO1uDfRgaal/UiMwvTkjNN0Ql7UpbvZhG9wr8
aTcO+Y10Z9egygz73O8V6ZrVvzHyssFABY43Z7PwhaOguNlTduFk2qpxfxhlkBusY6TSevaptG3K
uzW/G5hF5P5VliWfMIJPW1pyCq0XoV4hFp9DDSLBkBwEmz6R4K6kJUCEv54n61ZrqReZOXQ9giJN
ZA8zCqHErvbWNCH9LdeOc1wwVoRFu/h+3M7CbEAdWDjxRpUsCkOiIOqe+11Hxmcew/hbXcZ0Ur3X
MI8hwmmd72Iiu6iDt8byIYo0z5oosHgZC1iHicPOzOH3YViiv8whfRKbvdJ5k1kPN8wMGELzPBNA
Luv7LghOha0R9AUahVu0N6uNrGJvCH7z3vHHTPdrTdqQ2LQlzsIrLNzausrQCJ+6wxw8ZXK39EYl
tyT1Pl/an1aVX5mEDqufbCS4J9kiVgSPIMCoYE63YcBsOp14sas/asddozzUvNiSWbFqTcQPkVdn
6bEB9C6nX2nxrFplLU36hzYeJ5yYIcYng0z2FNU/mUjrQlBC1wwi0RZxtfig63DUvMYQwwv0srFM
tD2rl67FlpAADSk1+kDGxuAYKxVYV9b0LyriKlmBf56Ne2eKcE+Ma0XK6doahAQIniE42drRzj9s
Jupk/zABLTzQC2F2U+ZsI9PWaQuubAkOyQRzkpIaDQpiCRtjpMotWtVfpDaN4ADHQzFBXun+mcND
Ydbbm/dl1NTbhDiSDBcazpF4ja0mS+vZiQ4NdX+JjSQk7ivo/9XKIRWG2yLdM+Z/JFKuQ1n5Ucms
XyUzI0O2a3XAZrkDM2Lm7qSE30oavSiG8Io4OcZzfcpnaHkjd30T7Aon9+wQp3f8h+QqEdXNHJp/
UkiIlHCoBhJWufhUGE2RFnGwbeKN8WvhE9zZlbYZUO6N1l0HNwTAgJQOC0n66AcothzifpDR+xZv
sZXCHaq++ugtt8nOYb6iIOpVYURES9UyLUgBxuADJaqOPw8sDiqAo6TL+zDC8D1wrE7TJ0eYyw1+
xAd9lFlR9/Ml1N4d2ZPEG8RTVn3wa+XQH1vrWSfjV2FaJFdWGK61pzKZf5yOezDKEBzkk8ghKrGx
UvObIv5M9CohrQyUTPzVi7bBaU8OxgVrustUWuXytZbltpgCDwmolxmvxC2txUsthWRunXKG4SYv
V1cBuIUgh4hOVR6jVDyDRv5WuhojNR4YtJT8S3t8orLyVkCxEL0D4IMPC2jOdlSbPyGp/6BoTMnI
aipimEp4A4cFU7UkJblp3rd4ppnHZNLFWuJiESkLtGE1w8dWwo3CeZ3LSKrabDvPy8ZnPBTg6icN
Egib8Q6HdqLlJxnZmY1IaqgbLEiNS6QlumGF4Fo4M5D0/xLdQRVe7212ITzpHY9gTsB0j8GJYBse
9Wc64wvmq41Zcos6XlxAT6JseC2ZbuPaI+abOMsanEO2GaATOPqjzV4wwgtxoja0USxLhyrcxt0x
Qe8LwGJ2tildDhpY4t/r6VQhugsTr5O3jC7bbsdFLeB0XEzYK867Wj/M+T0fENWh3Z3191z7NViN
2HvTuFql4jEt4fyKs3XHLBTfl9CuECFnCWoXgK8vBc+d6WMjZUkIigRwtsLNbsEByHj9kACgqKGc
a5eQrtFvOBU1PITGdz69Z0xP2l+4NHOyYQ6gXNP+qA3ElXi8SwuGvv2nw2gHiMnqbqInNKcHHAGC
B+6zAeAKim12CHTsbNSam5xtXWxGGxE+x4ESJDpZALwMiN93W/seExQOruKckfptW+sTpQMGXBVC
Wu70u1CdDc/K3u3i0XFhkjzlxeDI2KAZ2ADGTRgetHzTS3uG5wSAe2VS0QxudNiAgz2RJvVK5bXW
IyRzEtoYVtyfUnMz479yvNUGmEtgbEDiznW/0vNVncEgXVXtj4SlvX0z840lnygL8/mfnS06SthL
0EIGsuiOomBwWb0SdJ/kNxQCiYSNRTxFhSjZK4yfOKYnOhogXQh9Q7qXbuI3CCi2Dc9pkQvVB6j6
jbEjcCazXX3w1fqD7lWG5BjUEBbBepAQ3ZRPCAtW+WJJCQBt+pYdFFNQCIizclRqQMQgvHsFBsfx
z1K88VrRU1n1OYOUo9wL+2sRs1vWaWrY/75nqEFl4aml39uXTH12S+7kA7bLjJkHEc4sTjAYq/xL
XmIyJi9mw69C38YyEdIkwMmWsexvstg+5UO4M6XrkPulgpEl1K+MUblr1gEA7xXRS5lz7UcozSQe
YvAkrCumstoU5ueok2UYQmwr9xFTiow/1DEbkljoJJ2xdrSQGGr2EzdlfEcc1LW7ProT6sGrhSmv
+S6EO2CkHDZ9jacNFgbA9eFilg8M+1yXJcplTBQhK35ieFFi8/Z0jOzfq7eCrB6Dk/UfTQ72qfOE
uiRAfacR946blanLa5teeVIsHDWOdmHonFQA0JZMFD+j0TGo2wQcP6yyJSlEDNAjT20Ocv6m8tul
0S0tf3ugB1Qb0tWooMQjY4lyP1J3idh17U2MV/x5ezxdtb5hkTJwiUcDAv4fSJ+xtdVAFUPtZwZ9
xAH2Cp1eXQyPozhofOkOxX/aLu5a/JwxmQRIqXKgK1D0ZD6rBA+Vq/0DKySFewg7ynwe7Yc0kP7g
ojCKLhIKsAy6OS8OrtmaQLgeOs1WSDYZlKd2umlMvxR6hiadn6PkBcuxhu25yk/4IJFhbgw8I07v
Dl/h/ENQShz9sTqxpcGT8VaQsojvPCQv6Dq125wpLwT15clCLeCK5dyrng7atkahLlT/WjV0owlx
G5qRkFpfHtk6vOIxGKZPTXoTKGlK/Vebd0g5mtgvLK8goHyyXZsqrA1PSr+DEJOiBiTiVuMBSe2r
Eh6U8p5jhurANk3/kuLYqEdAeDQLJ2CLlfVvYtpu8UJH90z4uFj56ZF5sZ1nmPkSBkzGpOIv5f0n
May/O/BP5a3JQrs/5sihKLQc7YyIurXEgvKAyg/zgVIJxex0mqxnTO65wknoFwO4CZgi+8L4ytoP
q/KH8JImH4bmxwENN4y5OwYy/IdN/jXxZOob/qdydkmVvAW47O1dVLBoyd1U3yfRccB9J+nbEbnC
rLxDYOgcFrkgmUjAsXdg3q0egzUzNVmdfGlRvpKcqGIgQh81PwvohZ38T8YM2B4m40TGOuGi0/Qj
ou+OXAPuTsgFpbOZ1DXCs0hQnePTJMJgcaN/Mg83szWm4ZJeiVKS88+42FgtyEuh6b8P8aHut6QE
6gldEWMMplUkCVocf3N2ZaQ1zMded6Nlpfwv6TpGqev5Y6zRl215OcNhnWseIyt4qoiszZBFOdLA
Xrrk4TOv3quIuTLbmiGfz9ja6xZXLTNDDmgn/IzUb9l5LTLgBsttdEjZkzoPR3udIVRa3gJ7kiLY
mLGf5S/N/B6ylLKk4ajGkRsmtyV7KC65bobvltYsdNNsNyUnM9za2QYUvz/071hpUUx/ZJDn5Z9Y
+8pr9Bx0am341lUf+JMxlkBPzwomu+h+vDHcqe1mDN/l9k1S472tymucfzx2Dgv/UXukyDgbnX/F
wAdSvkY/LMjbl2QUe3vA6zmt2uGYl9+UQK5hfM3pu85iFXFR/i+JApdRCXDPSwPaUAULXsMZgbQe
GJfRVH02iSb0cKSi3WsE4UYZF7/bRzh8GMPgjfPodhkOsYjRCTJvA/sBWKVufi04uPBkAlfkVCZG
qUZ9xW5QELxmUUCoXgjSv0TLadFENQX6RAM4+xnK14xuJSu34iUz1Qtri1K6FIYvKaivtIcZTytL
P7Gx0N4t+V/Cc5jhxis0gEKob4EwPyLbwxa7sqVvCwkQ+Bc1eTXzbZvu+uzqJA89uOAlQpmRgf9R
Hmbr2t0BpbnDSmjguORQZL8vI1zyQk7eGPpSY/iF89L3gG60P4WvhoEO0NCD2t5lpI6FcQfeiN52
M4/OqhajvuqMPz68KLnoZB7ppkecABXVBz83PvZkTSL+cYJzkN8C5yFrt87YKcpZmNemessFTF8/
zN/1+dRAxlcJMic3JOQ4hLuAloEGvSqPEuiGhgABUoNlLuetOrmV9SiqD4WiM3Rk1wZuKTFvZHus
EtuMDKXjDgajtYqs/dCRSt7sku5PGr7G8AbMAnGVC84bVn8Pa8cbDA+1T4pVEn8WIb9rfsyU3fTY
k51jbLzpPYlIJJnHlEpEbaJL+2tZBgP/4nFCf1XzLTY7iUq6bK1zOjHMhaBXrqUltmp4yNKN/Y9T
XBaRa8BYe1k43ApYZ7FsnDRbB7eMEWiTKJRgvzLiveyztwBAsZebvxXx5bD5jgxtY3YHu3ozGaHI
HhF5NcYyGjAKQvx5jGB0cJvJCDJS2hTYcUpcOVhRGoTXySVISNhmBQ29BrCUvom4NWZmzfcuelff
YI7oJpsK0i4MFdImNsjXqmUn3/3O+R08RZftG6RxzHsiUloSuPwVTuCfKdmI7mSb3waXUnsV0zcL
9XU0vevTzg68zKEM5Z5ghSpNzzhilUPDuRYS4A7GSja0MXIFt5a668eDjEI/0Q6oEJzxr4BogLC+
JWqCNVogyaeYVA0m1YjIXHodsLSTA3FkWzP3j9mqK+ju0WOGzVlC0DzJ2MKmda89UZPF0XbJpxiZ
T5cEeJfLjqep6A2wuIrtpPiB+QiVj5z+FQ1Fj/5GpH958z1j/1QsUDSgRFjyMkfuJUDGA5Omk15d
FRDKkUm1wGMxMzdxO/VnBBJp5CBrkk/BXKVWNzWnExxlAyhvsk3qV7vHElYdlIpbU1DB6DuL80m8
4SCYiMWa3xgLwFbd8+yx8iy0W8S0rt6a9acJjc9hzgtS6ENRMK8s/wX8JN12yT6WeTEKhkXVpqm/
0oSEp/Ok+7PAzj584E9YpGX4WD3YwSFpUG13JPKCyfa4rgF/BVTxXQG79KdEp98nx57pZ+Mj0lhN
PAYt0MA0PZfBX0Ldp6SZb+m+VV01dFGgszk2TP7PhidCznYo2tgA2aG/dQnY0Qe5q1OPnFZ72sWH
SlOLXC+qXy3lT62urQMJvlotUdVljbNl3SIjV98C5h3YENjwke6S30zyXBz+i4VuwV9TnQUI4gXQ
hT55xqfJGfpB3LQely6ry1iGLYmhoeKwzOJpnYEcJw2hsbaF/SRBnnmhyUcfNw9t/JeDl7S+0RNg
wLrZH/DMzNCvs3Mz/4Y1lQCB8/Y6Lj4zBK1V9wwjrm9+C5p+ZxbUj6ErcYW7SnRvB+YbGF784aXi
CWjcGgFIb2CG3IcGMoYYOp1rtn96S87XTlHfW/zEhoOCsD0XljuesSWuF/WmAocfembIVQ84rDcO
I0djQIvAyCLMDzF4hVn8KDP50a40HROyjehw4F7CzRfxbxLxyP6Vxb8KCQv5XLtU/7Xnz+ifgTpC
lXaZ9omNyzfyhBCjjeBra5bH+g25py29SBXeXosbhSVyd0+GzwExke6g7sIufZqmC2lZhCkbeJKs
gHw3X0bqDFuZY0WR/1idZNIpkPa1RBDinTZkYEvdzOc+wXGWEYkO09eItn1dbZyE7FgoJCa+DroD
Rfk1iQHjz2BQY3eNavdiYk3D1GxPGzPED/bUGEIXlu6ZHPf8KM5RUGvO/Jlhy2qqHz06DMpR9IEr
U5XEmRvjS86j4UQqucw/KE0PKTi9+QRhrxcHp7rK4SFgmRE8jReUc514NyXmbY8MKp0x+UVE08WW
9ktHEWUjjTMJoOrSe/1D+BwMi2j4KfERMu+BAXgKEbiCSlWf9CM90ARzawfMRdfwDvNhYaOsRvlT
MX+TikaYFc3aGJ5W9dMYr1qygx64Nvt9xWupggW8G/MZTLyTMOE9KawEAp0yZPmKNe7euzV8JfEX
QRsRtmBt8I3SR3IGhohXniWyNT5FBp9gJ0cc655iryvLF/nJGNfsklsGfcaOS3w28ZtAG0EImHKY
8nRM5Y5+Ff/f5Lh9+2LY06oeP2fuJz49mYM6PQGKblHHpixjzTstHlErKYN1dWCstieV1YfxiHJu
5UQEtNwQpjLRNfPDHJ8D6S0qP6TBZ5Kmp/coxyRVfA4Z64e7LKNz3BBNADDSQrna6H6gX239PCge
VKY4u7XTCyuxIcZP3v2miOsGzJfT4mvigEyGmEiVLZW4oZ7T9jh1v0qVbhtud9Be7kywaPm1HIBp
jpk+ZqBXP8vFms4IU6uXoSeNbf5pRd+Vku7N6ttmxIq1jfUTpURpXQuaF0xgBCqyUeeCQorR+JJ9
rHvmfdtcnJKenHCiHMhtI5YRlXH/BX0BVdkuyX//L9oeiv0a4RnUGV+7OabMljPX4WgyUU+D4Oq5
uIeSXj156hpGpvNCnBd8PVGEo3YVLeEY/0gDR1V0IvFXy7dOeW2ly8AxTaTKwEEzHVXCg0kQsA2O
+71qkhu3j409iZjiB3JPX/3OKlAZWHlAN9A0wghHiYACOH1ObCWin3n6sRAF9BSTeX1UNQSpI8lM
7Dt7Fqm8sjyVm7a8WnSYifETMquWE+yCzym9pu1dFNtWQQ65DbRb4aCCwDReaispgaTELZiicwXj
gP6ndIcRpSmBih3CBqxmDUbL3z7E33o3woHfHhTB0uIx1ZCgXMmtTDBDeIK3EjN+xwXmzMNJebJd
Snn5+v2Cn0XBQueDO9VEsctSoch9/XfZV2h27C9AzWFGCwQK5TU1MUiu9fTAIkGAKed07t+N9gTN
Ppp3JNlV9jPr90CuUS8BqarplPMRirq2kq84v3gu7Ct7yr47gqCaiMjS+vMg/VnaOX5KAY4abE4N
shhWoQkghYyVedVy15zhcxGU4OE+o7GyW6671YJPtDWgh6vytWVY3iXxOlXY5SwdHhmnKAwIPIKL
ku3tZssiFXcmApXlD7Tqs8rvpby4+nA3eJ30YY5kB20imz4DYPzEQzO7BIIViAu4J6G7SSHC7d/a
8MLxELYRStyRe8ZTTHI+MH/fg9TGgQRT+0vX7tW4mdgTYArUGVxjV0I5hUpQJqii5L1AlbSaTon9
SmQJNcR/HJ3XbuvWFkW/iADLZnuVRKp3S7b8Qrgd9t759RkMcIFcBEmOLZF7rzLnmCtSV0X5QL1D
sEedfOZYouAJ1YD6Y3dK6ECAlK81G1W3RodwamlZT37sNt0VRAjVzJEc2YIXKLuxp5MGHdg2bQg7
acUNg23B6xOMh8D8jLSvQLzX088g3ez+Wy02zHFb1NhsNe0W+Lgw2bNyRlSfinoPGo8B05I1AAM/
hLduXe4NXceFAanuLNiS6eEuw8mL0UcnMNjCt2yqd5v9d1hsGWCQugohhr/xQ3klz8EAaJax8q/j
cCdP2r1FHakoM8a9WmCwWajKPoVnk/zmGHJll1JbQTu+M+8mwp9ejJvgR+6OZXPK2QB65Z+G9bdj
QEoTLrM91hAJr33x7L0FZWsqfvm41i2vk2H9wJyIJizAfYFy/MolgnV/UvZ9+4haXPF8Aej6II00
r/orri5hehriczZ9C8QNGpuuArvKLmC4Yu718jramEW5jSN2Qihdun2NRoXRh4bF8FKIm2VRmlUb
Vd8VtePBEGnY5nYbv7h0wXcHLbicgFu2nQM9a22BX8/6Xz3e4NroLMK55UOEHgseGEleTDDgYWfh
W0OAb5L+E8O+lA9Bwqdlv8px24QWeno8/We5+KjzwgHAgYJetrgxtiHvXN5vCHSHrHKJo/WAaCRR
wFsQ/smPYCcnCawgnY/YWgQo044lt1HBPKOfxW+k5Kg3r3K36ybSE9N9SpSXV/DGHWI2FPI2ncjB
4Toa1GuvXOjnivgS4uJijL406KDUk4YWIXbMWCM6ql9K9htmbmxaUPFyqnDu5MmROBILjB1EFFIx
BUBC0uaZc8ogy0zLf2rvIExT6cBHDvm2rh2Zvza4fyKifUSwREHdELmV8rvRIZB/XqAJjt8pmmT2
tt7/t7zD+9dqbPoUrgtusXqe/hesyWr9muqrRrb2wfCVwnvoIA/n1JItKr8aZfejG95Adrg26S5C
Xsa6AywV7OGv3H3r+ltqXg1Uq8jeqJeYjVXvgCu18sKKpJvZaEv20S2ppGRtTEa4IvN9ncYMKtBa
1B4MyuCIn2kTExVshOmXVx305J6AnmLMXHH+US2+0K5gJQ8h0WAhs4iqox6qN0y7OyjTXBf+PwPn
pR3ghvYZnx1JqiFWxZy+a4YVibdXun/i1xzPiuEaqlOn+Bf4VP5g346ALJN4HaE4Hq8UfxrDFvFm
VIc65mlfGx1r/LNRbRStxzHtNJm6BURCy+n6EYY+JNx5FW9sGJH1VL2hSQJZMIbaihtxIAkwqrn+
qhA3LWf5uIyyrybaz4VIkFKv98oiU3d99Bll64g2kNOH9JtRPAnT1Gel244fr6Zs08VWRgW3JYOz
hgKgWYfhg4AgXVva+oH9kNd9W8kFgI1ugn2K7rF1VoonyzuEssI49zLwLvRi9Bh8BXs7vVTdTc3J
unNZHxWJ5ljdhQG3Zu35iL3wZum3CtFrgPF1anamfJHkU8etj/CH3Y3FtE6Nf3oFMwVKMZTjfnHs
fYjaEdDV9mzUp5ghu1Kfw/Y4AvjqGDQQQCXPZxLBrQzR5jt20YRbxsyGRTWD4AN2nUIKmf5S9YKh
GxAP9h5V/K6AQI2NHxaV6MUIJ9wSeOhip2BxSGwVmbj73IKz8WzaI357OFYsYT4KQNqQpxZC56u9
StrFNvGlMYLKxcXornpy9akSVPUuPkr9MfVfhBypJFPSw+S3IHmbF7MetkzxK/y11zhB/h0q3ibT
ASAX7+XwDLJbT1oeMYcGDeS2Ke+jxxPuFDbBdD125MUUYGwg6JdmmCW1hHoYBVR/8RhoZ87UsshE
W5BsPaav1jVW9tJ47G0OtEcthDuDKSugkAlF/29kMXZR3CT7S2Tt2OjMvRj/o4Y/RNqcW9M7ygSs
H4elJ2idrRwNZO7WlIelgAL5bx6rqOOGvTCWp4TPgbMjuZj9LVJWo3wJxblQDqDCKOYiMnxZrqQa
ckaiIZplpL1QRXvaquwA/Pyllpsy9KWkaVGGC0Y6BY++UryTzwmRdVsHh4zaOgBbUNXhQnhvhu5Y
07JGA1mHHzanzjhe9ewXf7reuxNSN7ajKOrV4szav8wDhOXPNCduaO1RI3E+11wbs3PnlCnf8Bnw
XfotJKJj9zsp48I2pp0oSCaffb9P/s6mhoJQQ34w0E1kqCXwe+N/t5hkhy/0KTz/gDot7xHYe5kv
iNsigMER/SvmI4q3vIr+0vyTD5W9cOZ/NozhIKtYs5agAFCYHtS/MWcjy02EdlRD1ymzbH4YdKOe
yraLFQOuJSYPO5M3TDBNu0IQNUeOK7xQ0hdPZjysSSkx8RmXG9u4SQwsK3VflmuZl67Gs5qrGzx8
MebHiMCMeB6FHibvj0IElDRDoqWWb8oYTeMKJfYocfsxePYBJLRdudF62qeHWfxotUGiwK/MfGNg
FNF/8bZBtNDEP3YOZbq3MqQOiDR4U/cMruwIrOsL3Qj9GpzcjLlfTlTEzmYdgi8tVlFqM1wlO4bo
bvlm8osADFbsc9synO7I4OIm7Bx2D+ozqJu9bX8qyWMmmyUKqF8rWo6nIDgX9NtSajMrK0Ett04l
n8OqXQ3FX4tgQFlp5jaCgTyhZEBVSMTxUpqekfGMhgtEF7tyMzAy9bOJKB/za9AwhI13oQDAWnzK
rCcyMjmMpjk02A0j/VCZu6IIWSvdq5gkXY2GRb6b7I6jpxa84aO2ZJbsp1qKV6Z8Lib0UzekAXaF
4/Xi6W479xnqBaooFe9BDt8GjibLoP8YHFGMa3aCFnyxnK4I2S0t73toPlWmcSPgRJIGxt4xo3fZ
P9lYbsryryIVhk+AOYG3hy3Av2VYHDwwLFvqT4Zw+RIC/iaMbgEeubT7MNnPeMhdjKeFThEJMVZK
LtiYYif+lPyrWp5E+bSGazy6hbXtT1F6pIEBD9KH7sT9lP/L0FLl8RYvI1POPl2p0zVtKMtbR8a9
A0o53rHeSuqN+kB3phmbyVg3+U0MTqrQ7DuDxqqgZvCMzDLvvlIUKX52JyQVR/s1M86sqRhVdqw4
dtkADHflD1doCuqwFe1b336qQMqDLzU+eclGY3Ltl49et5kWT0suCkcX9dYQl8F4k4FAyPZXHmNK
uMUpxcTg6CPja/wuS0FyKOVa9W+kuC2sR1KcYlIfhq02/KbeZjam6KOxUsLNOPzZ+O5SxKD8CXht
9FM2gDvjbCZXR8UnHfvfKC/IXxgMBEZryl/JRvTd37QEuTuJkzh/tHqbBd+oYEPzFs/tzRpYgSdO
A4U1H3AU/au6b/RVcbad55x+ehyAizA1Cky3GOi/8ZfiFe2Sc2a9yf3V47NNEfELpPgOOla2O2x4
ui1xtPhfPHJr9WPDai5iplxBvscE/9nQmgbYHjpyayVQIEFyCVH5Q1YV+YcFxTh1QPxZ/Rq1fRvd
TH+P7S8sviXzR2eJjWCQVb/guK7DdUAGfbgU0UYV93GicGzQD7yJELuv274KohvUy4CGuEFZIs83
W0sqktv71xKGNiY57VeL8VehZGUAjn6EBrFN7nVw7FqOEHsle3dmGMIsCVC9pahzCqxfbhpucDoO
9aVrvJWdnUZDw7b/Dy3Uuu4LVFz1shX2Bgb7qmPUP8U3a5ao159i9kp9auU8tiU9LmZ87Qnu8N+q
fRYWYGiLn59WlmXNYqQA1yhgYqqolJ+mkeU7obXDIasIGWRY9vLjV0/JUYYXyWSLSthjDjCQwWNA
71wor+qm+iyFn/U9idAjkx3BS0rPyeUnWleSD+3wKUn5hiuAYl7mUGnWNM0QRirvT2WKZC4b7WRM
PN+byoBH4Y7f4bRRA0r86ROeisTevh++hfEIQCsRW0B+18Iyz5J0sIbnnJYyrsPOkXR3hMmNU0Tc
p3zPjHQUm5pfRPsJ+58OXMmcAZ70+1680mirjB8e7JFaHH2FmO8LjZCER6rHEoRyzHrmCCnL82zC
Tv/VrzIblhUKMBZYanvXUIcUPII0XUnoTMZRGKdR28XmR0qwc75Bz41cQXswo/UyKN4rnBsUsYCb
Fiaa8on30prDVp8ZW1KT236ynInn1cigX7Gzgn8imRgLmAq8x9WbMBnCfU0J+Afvn5YeZH0vECZg
h+5QEQYPPGHa8FS1fZZQi/IIEN5AM11VMLuPOi9GbLjW/HX+avmhnudx9R4XZRLcNGxgKoXLQIUT
s1gc/dtQ3otYp4D9stKzkhNjO49Z13G7Q2KC+TeFj9z6u0H7VHp4hunK+JYRNcNYacZzhHkxTz6C
7Duyr3q+Ex9+s7ThVTJBhs8mcNIyDlBSpOSIDFU+TwrLaggWIBN84yY3MzULnVbCBU1n7Kn7vgt2
HSi5iLOWZBoFQeKsrJ/9io3frlp5M2quBNEsf+boLUdx1fEERCj+1cxJs72EOwtqg1iq36q6UWjj
Eu8cI//NpDN9Y4pKW5pBZT9lu2LnPWbUBYj4WDWcbRBkPXmnpKcSCP4Bf8n8bIJrMslEgQHcRMcF
Yon8qbZPXWvslv60n+SD0v2W0o044lA98LGiwG7HNY6PRfUlzfuPDu0sgz9Gmy0PgoVlTQ9XVvmT
eo7RU+H4f9Lg9OKX4XHiuToAB02h56LDCZSforQXBpKblgGE+IjVZRkwV3gkXBFIz10MBMpRZADB
HqOGhqZ4mtJ7B2Ih8W9WfcEmxiBS797gE9f+MzZNBpw0EO1mQNmg9FAacMH59srnv4xMcD4DHQkn
d6d9mfU9a/nRk2MXH0GD9TjHE2+nlf9wdBrytzWuBFG6OLzU1lUkUrgnj2/yd2jPoBq77tmBpR3s
t4GyTFI/Q7VYG8l1xGjXoMoN+FEIiljGjLaUmcA3yxXZY9oRbp6V7K/zKHNk9dF4m5kNZTpi+hiZ
ZdboFluq1/yQDa6tY+9IzypMGXMjqh2pZ5zgezPeB+LE3ggP33dJjtiksSYm5mVSLnSAhjjm7bEn
NTvdxcVKMhwf76+8x2so8s+aQWZsPQL9brX/gDoU5mXI78gTOQzK9MCVXEW8xs5YUT5f2pJ/h00r
dB8Cb2G/rupykwWHkve8TtNVoN4E2nIYg/NFVASbsblnzR29OpDOQ1lumy+uVc4hSfvMm6sf0NUs
EgUC8wptSGreuuHKEN+aANffUvXIFdW/DBXV3jsIqmV5Z8XMSoMVZsgdlpOXwWlDaAJ282aD6EkQ
yKLeuvyufKbxrWm7ZfOesemU+VRJAnkpFndrS+yhHDsKmV0cx6jsw/COgijn92WUw34cfa911+nN
5ryHGqF2jJtVRV2eQD3KbG2P9Y4H+2UcZHudlecW2Xzo37126ymrzNwnTXMBWbYKmRiFPjxEmMKE
gLXouFUWw2us2qVgIDW5sy5/fFamj9T6hpdZTih73LhyuJCK1gkfndXd4aauGM1kE9u16AQCF+6c
1/3BfagrklFCdIMEbGlHabrqLXCx9Ca31wHuprfXk+8Y4Eky/OX6JS64oxklVa6FgAYgL4mmFQvR
7hIHL2/8aJCwcyB9hMFfJRCZWnvAdgVxxfawKgt7LVH6SS9KBGu+KrH4QkxNKVxkFjuUgvjpcyQ2
mGHZeKfdm99vk2cQookVAkDZFfURzbGEZBZ92ADzFbVNpb+PcDs6lL22/Tdku4kthuX99vKHqo6O
Dx3eaF80ymMBYtNCXgIdKkCLIRhCJSHnarSTdKd7GDBJ8XEHOxxCDG2LZMXlXkCwQ/GrMM23yNx1
+umbcb3e/SooKgbCt5m0HmJllxmHkvJw0B99vB+lzcAXpI6QwRQ2ILm+5ZiZ9PgaZ4zBlSXvHqh4
jd8uaN574v6ahoLWhAJ1F9qxYF1VXaXpCM5oSVONsYRTMAtcA3QLPCWyvj3Z6fgMZrG0cCJQxXVx
5JHL2Bsy9snNv5QyiykCZKPa4Arpv2vzPCQnQVJXGxUc3aTnADhWv0YTBgrj9wbFXHpUi4VJ5TWi
hkWaUK55wEV00uWtT+9PMCVNOfSEcsHMpzY+lUcY/aDrlmQn0pey/6FVrzL6E8CQZUJpp3kBqDbP
otzZ8FyLN5UbGXN/sxfDhS8ZooKwTzPppGdfT9w4DX/JCC5lOlz9Fhqszr2KYASQub0xavSciAU3
HSgsmIfy3tMJ2kONhhcFNRSnPfOFWXKB7p/zpeA9SAakB90Ti8qqiu+xMblGR1LI0DxU4xsjmzvp
uJHAwvpLSdwEOmiRN4tRAsg/IGXjn81UwfafP455eZh6iKrzDxMxA9lJl9IqljkM645wdFJvWl1e
C/WeVh+RVG315ok3uwpfXqZzZ6E2Na+d+WpDHJzMpLTuPjKPTSijW09ZT8gFlOjU1v9INnRqRHUq
hQEqwcEfN1ok0GIHl5L08oqP32ZwCJo0qJcSkIoCYaKgPIv1zzjdtvmlqo4+1oMQMrEWZY8E67+N
+a5UXMm7JOgftdQJKcBtGDsjUd2JajBXmuXNjFrEcwCvTszlsgcoR979KmjUhYCr0nbEILolezeZ
tFh0pB0kJCxh7uT9G8lWC75saHCsCtnY1oeGUK2kvqfES/icipbuDr4bMbMFBrzoWTfieICXRIQO
+hWLPfQUGeyxWAxh/OuJwwXqSf+wIVJq200kVHmORZBCyQQjajjD6HHwNi1Fj46CMYtGFpZdxutR
/IaGQdmhon9Btzi61ciqxJhwvjBxWeGszNjyiTFEtYjDH+sUI9QBhoKBB9am+lEhkQJe5xE6YiNz
IuRd2fBOaMxmim5DyF6ViyNG/4PBAHE11jFVX6oKtnzy0ITZvsEGPSMz2wnNRoCZoG+tvxUP3kFV
xwvWFVG0TQlAGW23nk35D3/8a60rBivclVev4hxkcwubTGRXW3pJ3ldqHeAsLofx0XnXRHmJ8lUB
zaM7mE5ZdgqiT1W9FqRX+rxwFbfeOLCCZLlCOQKhYISPFXD+MDMs1ZQr9x3P9DJS3uTkLprPKfpQ
7GPNGm20njJqHVaeEatuvfSWPojPhcqcWuV8DLi3CIxkf8jIZZqsUzqU64CpV1gfZ/99IaPiqv7i
yLqPs0o2IJYxDX/sgpoRPmFGVw0tYVEpZ5nwGevaJ+2i7+cbDKwHeM64OQdWsSdz1A4+IsTyqobu
UCKeKeC/QG3QpdEmYWbY4RMjD26ZMmhUUfcZ2C8KXQMsMn+h/VPG02933DNq7gyS5LBXANHNKtpo
mGDSt5RiQ6ADF4aCXPynq1iR1Y3Pia0d8r5kcVv+a4DMmTwVYMq4qAGqayH4qtIp22oDwdsJESoO
HUVN6CHN3OjVsY8EoW3xXal+ImIdE9KIquq9bHxigG5EhejNph92XlacQxHj1bEWMsupUqN57UaH
JGrGOZ/5/KPPH0bdOqNtcBdk7MING8Xq3FYBbQkZYKi7QtX5IhqAsE33L9WiU60rfxJqpqD/X6Cy
bJldStabZpzJLgBFwwUDL0TXGoSnAz7qdpWgRmBqatjY6FyuvaDBfcfiIwIapYa/OCOAalIzBejT
t0Lfq2wOkKR64uqZH1Z3EBHHbb8WdbIvP1Rqm4lFco7ptTH1pR9/mt3/Zi2yvCWwPUcyu0skhF2t
ATEmqSWO3JDKrZeChUfTMwEGsGtMif09jbkgNinTNMNiXzgRgSQo/lhrHmpl7g2vwriEvc3OGDAe
FL1+baOh6dJlKn7y/HeSY5z/E/xBt2KzXBffqBlPUvQRoD6XXhYlHfVZZbktGl/0n6GPsIil6Fap
eMz2RQMOSNvJDblJ6lH2v2T21QUqFXnJkO5SaPp51NNnxqqORkRkuxb0fYIcb1IIEo0PeiDmTISl
jCbQwrZj5j9mMbrt8A/ETIw5okKgxjiGvf4MmddOklh38s4ytH2cmRiueip3jS97JoMBDaAmsypo
lcNNMX6IaJuQ98Czx/9SN98auhuSbVnV74C2aIwOh/4eqTOCddFoDN90Qn03Pou7AO/PipeAgJ/g
xxwvFMiq9B5ZGIkYgVioYpLuUZSQHuRHHkeAxqi14OTO6U5MALz0kPZvthpjzKM0R4iirnKeppov
QQk/SovrhLjzPkMoa0EKdaPkG/Gz39664ipKwH38zsnSQg6ARW7RmFjh0WoLNubMI1eaAmZ/1dsf
yAmiTFtpbETXvvewJICB6krm/JaszoWzvYgYbsFQCVhWcGTF1iqDQhVsY2Ub6AbI4+fgIT6D0MnW
inXMr+BZL/Ej5Gbt6lgkSejkTxoB+DP5G+K7bdB99nxad9SvFf+v9DZCvsjjPq12w78UXJ81SssS
ucjcy7JlU+oL+ZWoP4i+OuQZGvTLNCHpYK/mIak50TRF3UbBMNQx+BtCpgbNKe5/hV4CIsY4sDdV
QqQVftqfvGAvPTPLEirW3q0Yaol0ABG3Ah+JGcrUzYWPeSqRJ8e0unWsUE+RI5zCGERNWTsjaH0P
e8BMEen0DfK3FGmgL+dbU32ESPeHJF/N/5WUYUre4GOK7g2EQH9dNsex3UkW86Rt+sik99b/nj0G
/K9E0KU5lbdL4WXVYGGmNyl0kXL67H40HoErPh2ruJkh2kmY5hWRjsq8AgSppQG5UrFyjMiRyOG7
Yu48eqhVcvYfI+PomI4388vTFM8LXVim9Si7qKHcAMt9gveAOLuvkSag6dptYye41Jk1KQxjg2TL
O0U2p86ksrz4ebtGdJnwaPjE6+2Z4o5iPecTAI8jlaoHoHPGtBRobkZ2h+wS7mXH22RwjOSSkKDo
H2ggCHmYhcgYxX3CPTvm7bgbCWG10GQywxxWOoP7BqjmW1us4b3o8RpaE7aRkQVMsRlVV9XQbTwl
XO53tTzn6rLA25ORKONFMcyeO1doO6GK+ObP6eroJbN99WV3YNHCDhjfC8oMmwjoWvvOcZEWzdlo
t1V2b9AEDH81tXZVchnV74S5LegWiR5I9Dk946djwj5UE7cFqR1NfkxY5Ncc2LL5P1p01F6TfK5r
9hTqWvXtA900EzrBWTEFayHCVVlNa/TquBu0QUIh81RpgeLofYw6N6+ufsIWyd8WZGzFbGch9aay
tx50Koezr2LZ77lKBqY6eF2bm8zaWZBZzAeo8oEJcjvZjKeMix9F928Cb1vDB8fxTkTOqRucRr+X
iPwb62nJFeX3JfYPTXg0qQNVyabAPgTa2W4uusl6Rd7b2XMwk9VIJ20UL02BsCqTuI25FSdkmYNW
THx3hq4MyTHVrpX2L2AtISnPYkbZ9zsby6Oefok2ZQaXIeA+ktlM/nWk0YnxT9SkYBVfaUFoG0wG
yqWTJV8TEtqwb4fvebwhyYgpDELezRgVO6Z0infJ0UMk2Kkk89fmkBhpJqv6XrWuBlYYBwggcxQ3
UMXAN75FptvW/ioL4ntOjptyGcJjML0QDYT2PFFv9IpsMrHyTVJL7Y92vPr6qaQKhyHvTtkGFgtm
Jk3HoYdUdVboefjWU4Ll3ydmHC0vHjN1vNQ+2aqxIxmNi3qzg0QQMgX3MopjvFuozBQVyQcca/Wf
Apom6i3cm2ul2IYB23nf38nhJeh/YlT/aqFSUkRrS2eDIL03HOQKllbDn72cSAFm/jSbjzY6ywmF
r4vTbNuFp8m7WdXdJA7CyFD9gAXNzwzMoCaj8KSdbVhxf/tiniPBTEfi8Reqq4SYJO/d6I9dhnQI
QZBuAxRDqR6Jm/Rh28bK9l8RMZ4l74qQlui0iGczBLbNZcnCL2NLEWxSc2dC3c0Vde9LLLB1Ggve
7ehqKW8xyAYoOm4jTQQ9N25SA+2qFGbIACYR4JkMZhWtWpdRxYrt16IRwqW/MBEt8F3HDR5UPvAK
VwlmBu4kNLcOoB0DjarxEuB7wmHrGbvSex+GvSilP/bn96zOWEUb+Oy5RIh9kMlF9TkKCFfbGJbH
+QL9K0cGL/FLq/i15W0Q/yrhq2WFNpjjtu13WdXThHYuYZvrTmUvQS0f4rvoGQwWJE7kKUTuNq0/
IynE/GSvkvBS2Ba0Qd1Ems6ESjG6jaXa2/npLT5rZgPElqNVLpiOTQ/ZovGWOyKr0/eJ3bAaf7UI
awosPCkqGJFRbyDFSDwUb4X9Z3XHaGjZEmJiUwJWOLaDuPMrZAznKcGh0dCV+Qz4PMi/VXecmhFl
CUB+JuItxgpfJ78MMI1nc1NpQ73vjf+7VbIA6cV8z1iZ9IMtmVpSViGux0dTD/W6RH9iqPjUuXk7
9ryUXbGoPzKYSfgDhq1FLJqqCLAEODoGfozJWCSiWhfT02DOS7nsv03IYmzSgRQVzjUlIvLGiDm+
puKC40lLtHqHAGZl1sYmnOAhQbYrGxO99DwbeYQTmO7AdHydOFH832q3quS7PgQOAYW08s+Bx19l
OtgRE0cYWmP8QWAA1hEes5hA9IhtTZr1/zDBMU6rvXvgpatiMNwxT7CfmKPrG9qnjqM1YRNl3aWc
mWyy7rGaphweMYp7z4eNidOnGZg/gjfWEPyHFq+2uaUdozpn7YpxxeNjxgy3NBuOorr6kNCkVVjD
W29ntt/cWz7ilxwDQ5KR3mbKz5D9F1A0XBWmM5ECj9bcI8dWEsU1mzSCpct3nLXp2PyUBmT/IYdm
kGNPImMQUWQceiup+RplQBtCO/i8nZk1q4f9bcJBk+spnSGmBx7ZsuzdoGE+z64i4jrveGjyCo+4
v22YoffNV9peCA46kyq+JBJ7YWL6tpFZ6dV4yoznDFmQ7UOCjqCfPEy77dJKELo1Mawnm3AJgdTD
t4OTwXbDLH/4B69trm3l6bPLMXQyn6pStyGZzs7HB0YD1jrZTDJ2QoRGnsLIEidyXNl7K93L4MuM
0l63SXguO2ZtqfRpVaO66ADWml8B61EfL2bKACvSlhrIWilCVJ/lbowp3e42RnboUFQM6VaL2pXF
qyxPGx/d9pgfJaQjNsM7FYxz1v8UdO4jGhulw+kNHJzLnN9dOK16hr3nThUGX1IYTGjPVQL6Or83
cN69+eMd+CNilOn6iIBjbJGPnwoE6cSYLyJb3kVySopMtMzUdJdMTFfQiqKfytsHH8OWrDsYV1wm
qAs0xV9L6YHQG8ZrcMyLcsISMxM521WYKIeyCs7ViPsHm0wLpdMwmo3SM/3VM0re6kJA5Ead7bxq
ckvNYVNgEBGIGnMWt2pzM7gebYVmt6O7L4OCuDGJlPp/6ZiMi6rtzmFAGiYMOVu2aeHWMItWdp2u
6CzWkkaVRCfqsS+itupa1mMBlaT+8LAWejWnaGh1K6XUDvT/b3HAtN6C7HBsIVNTRK1sxA9ZWyw1
2lQJS0FK9s3YQq6F6WZoIGEbayVpMNsxXAFdauFba5q0leh8Ww6Qp9avW9X+7mlSPZ7lSCj/JnZj
3B1sW8XSUvUVO3PMN0sZC3eu0R5o8UekF8+AJlNhsdukKjOLzm2w4qC8XHTdnwm/byopnIMSWgRz
fd84K320GpB9Jwh1IDi7szObOZ6r+T27T+oHZd2kuzY3HD16MxnrSyQwJuOvHkLm1X7GEt3Hl26B
o2khXmvR0UbVLJnJYzCG1ygdEfYNKtpHKyHZDYJkt87k4kmiCLL2vsfJKPyffIz3nW/P+thVVhRv
hvnW5DpknBowdu5DwoDx01zt6mFaR1PLkW992hVxWAOeQx9Od2Ndi6a/6oi9Pa7smntYQ2vXPms0
VoShxLCu00dvmvvQtzepViML4FRLx3Mg2b9jGULOQ5o8IImpApyL99bGrJlT9wJ3IhhY1ZFLqrOV
6p53ErNtfRc25qaPPDbpKBtK0HGkPGDeRZnf4NQLaXvEL6zWZR7Rus6iBq5HONRCj+hwP1TtI2Y6
pcbfrcmoPdL/yJale1IA27Ds9DH1hfUmHsnSawLiWCP6h7PCc9+2wBdwd+T+14SY1/PbkQ1Nhb8c
NFJQ3NQMy42kr1CM4OfPsh9m5UNJVmT6W9nWjx3OEi4CW5R+JVgmsipgX2s7OcO1EQtbX6OoxoFm
tBIhI+fWrPiuNxJqX42XR2NMkffZLZmzPj3KNXL2uv5ZcFSWHWfwmTWmzPot0O4g5Uv7UOhULtXD
xh0U0b0Ee61FGEMYQC6YP78i7OGa7xE/Qh/M9jtsfdZhR9uct9qzvqhH9fw3lt+VAKnqX9IYMXCP
FZjzeo7FyEcw1S14EIKAFCZ1g+nCuafdj+h8gWiUoeX0qnaX4GNMCKhgdK86trUpfjWDe9lLQXp6
4WZimx3My18ejJrvrALpJ4fyw8MU0KoyVPUeYa/YRMSOSaV5mMJoB6+QULH55SbbG+zrOa0J/vA4
KiM09QLHnm+DOOMqsf3OVWaJLaIc9uzaX621CxyjpV05U269unhIGWeZayo/guBilqyQO4lAM+BM
o1G19esQMCxg8DuZqIJ4GFWMskNwq9mu8y/yXH6TPLUNGzjgPNdMZDHM7ywIRFUD4Fz+EPSFtbrq
UXvrJdnZGeyce0UOSY3VsMCIVDYd3EtzUWTfk46rlfFurdm43UhFK2rXwLtgptD1rV2EA1FhPTSk
pVvhiZbTajvqES1r6Egstgt1n4xXz2/2NXHKaSUfNewZIk+WqX70knQTEpEOme9T65pdamlAMFqi
UXfxnEOn3wpZZRWILpUBjdql/yS2irEscfNAQ0/nZOF9zXtW6oi8kCOpOGJ6xo5hLDa9n22rDv28
Nq5TJJNkxjgx9Z6BpFG1wnVRQ9aqys+xM98TY0Sk9ZMzgVQA15qeuoyaV5prx0hn/cxhldjNjbjy
lcbWu61U1p7TCaDbImRAUcqwEPr8NKviYwB7OQMHcHU3iB+E4LxZOk1ywzaxUVZcpoQGa3vVal2w
AlV+GdR2zhz5nbOTB+rZSr4NUXtRqHmyyaSoa9aVbWxJ416IpHw0QU9f8Y53D/Rq4phULXlZOoro
tiPFid14kNOes9RMoiq0iFtUqe46bGtx4W97Y9wL2VoXXbYu564HZh3lPAkx5AdYvB3syEknjkCs
Z7H8QbeFKkX+j6PzWo4U2aLoFxGReHhVea8ysi+EpJbwNoEEvn4W8zYTc69aXQWZx+y99jpBWChU
/IjD1zDXL7aPDJiZXjuSsHTN0ALU1If5eAsEMTl4qPC57nwN3Bln18iBluD6KwLj1cBmy34i7sj+
ZF9mEAVLuN+6SMt18D8v1F5R9PKi9xurQmEREJ87lZeEwZbVrDxesUr76vJny0mARrOlIt9UxYBB
cAaO4lxLxoFN/jek07qiWWr14OBH8cbLiotqin0NnMHj4w45ICowR0XzjuKUbqC98eEnaKQsRHN9
N92s8thblCBezO6aokqDQuZJasXCP7dhcArc9OJ23jIb6NtIRKwxu7LtSdJmM9TmOiGxMDOStYVo
1U/F2tDdfRiDUaMNFgwEdG4STPCuME7AZkv5sCgk/Jckxj4aOEiIyHGoaHoafs1/LHM8I14ofPgS
2RYrxMVQlxeFUzMEyFMEpDWwNQwsVgMUxS7bjZ3D8qCqBrSC+Pdp14UriCspN4Xce+hZM0xWFcws
G7c7kA8ox5sALo3jwmMp3iIa1LhJueoZFXE/FVV68EilcpvwRCGJoi44x5hdrL5YRTH7Ki3c6qO7
lW21qqjLAe0j15W3NtBeGty3LVuBAQP0xKhkzDmLg27Fol/1zEJEBGdOXwXwU0SheIfZyq5M/guR
YAvXzLaRxVxFBfuKrCPHgdTEL+VYWMlenZb8BqSffAapzjuC765CR+5hRrV+gvqT/MAgedOZOBSh
WPqgGArgUn65pTLaxMH05jtkW0WKuzNfhli9bfO7ARQWsc1X4pEXy1Sg84NP2Fv1Qk0Uh4HzPNka
IwJiaWzgPyg4Zq2IOzLkKsBxmYCIfbXuGLwGffjRkrSZ5uga84ZXAakzbIgA+EeDsAK5wdaaELJn
lGL4dawkO9iO/8+0vtOSqjrU7r7pnJQ+bJQ5YE7XVyOl/xBpD80nlKJtT23w143/8njZcjkm4Vwf
6QfX12CgfUr7JZn8VSh+lfOr2cFN0F/M83pZ/5mOWoTIJIZMMI8197VHn5M1KxB8SxOniWBOkPNX
NcyrAZd8yNkc006mHBHYeDV2uFDdgOx16OIk9GH2fVh/rBqoJtKkZtrSDD2cyMcQhnWXKbH0Mzr5
YJlKoBWemt5d5E49ptFOj08jTpgqGjaRxmCztva62e6qLDrY7FWH5sWS525g8yMYAwaBhSObNSp2
BwfSEB6rMw68rS40pBv+FVYgjG3MlZTiKBq2udUfQ3bHXopnIcY4a3iYiQryUYKdi9ZDF0hGu4L/
UyZXTdZ8TeOwc5mseH29cSY0aW7HdcGnPZKrAAgBGPpx7OtX18v2iTddQ4MZmhvvLGzgJQTmXjCv
nOJDj25ajEStOiAZnHQDh3kzDG+hNz4o+piQilXqQ6s1kUJYJRyI2C7QL2Q40L29D2tGYH4PsWB2
AdkZZQNmcWAQFKJKZTmLINlIdaD38jY6546eOSOlVwTFn4Sa/lQm5jVkydcRXCKZdGZTvSkq8Zwi
ceh8g0jUnzh8YUu+cTXsEpAdZd2g/p13D7BmegeanHlo+F9rEusoODHWnIeWlYvFGaEQ+aoBykqk
IylPz7KKH7z053GK3jw75Z4wnGIx6K86U3mjfmXYtHVLwKsIoip2VDliLa3+VxL4Q5jzFnDv71ht
4G+vI0R+UftBJ0j1Gj5R6GMsQmZ6URGltumgiClAGeGpxWWUQbtP3EOp/9ThruFu5Jk72KP30Elj
b4BD5wOfwBxlSJcQTNOh94d/bcrAHntbSjZLRCalHnJKgu8dqVs8+7Ot4k3JZngscbYOLJb0pzkO
R7rcRuj5oqT+Vwxkdzo0XZnM1iO+A8GQuo+oRzh+PGByuvOnGB9pY3gK4CI0kA6qWL8LfaZ40lID
jbOtO7JcPKXpwgAz33Z0p2gJbPTBifhnI/gKhcBqWWPtgL9qmc+DaDbzFLYwnG5D3u3sxgJbF8K+
eAztm8BbG8MDCsa9XlPvCi77CnYLm81jxJta1/YrySAviDivQYs3x8nnQzuGphcfaXSe3QQWHou/
1ly6FKoaoT2syJ50wdzKYGRQMNwMInMjNP00cB7HI5hI5f7FxbzC5YfZWCAs1s7AMj5CZgIDwr7G
Rt8OeWfU1kNe3mqf+VI07hLWrz4m3jwp9qHFZq5t2DXni5ZoMInjQHPqXa6TzIfHdFT01pH7YxTq
teG4yTWDgstC/2a6r1mNwJH6ukzDmfXCAqw+mOGtgHNShP1zNlkrT0bvIVBHr8wOQy5vPRsDMWY7
reFpm/MfavQyZvrCj7lL96uehlPUuAyEqgWA/VWpeFVbIqfg8RnDuFJs/43ZIOR6b1ZE4zpU+wJQ
RJ0hTzH93zazYzSrHbAd90YEYYynTQ/y14bjhigCBOXxdLRSsH58hmUoCP4qVpXyTx1eMTH1j4jC
exrxTaXgfyogeeWaV2bnDiG+hXbaEF1Pwc70W3fEWpivrUUFp4f4DzIeCEeilzMa8ZY0V4xmfurs
KlWiV6ckzPTsQorDs6W+q+xV9dOhtjgfa/vom4K753sOc7GB8lXWUh+w/IF1Fq1/mIZx51Y1MDlf
X6mWsVKEZT/sfbIC0CmKFipRfm6hLPiZj+2Bsrmu70aBoKWIN4KIPZkijfCYn7bdwXQdrpCQJJOO
Qo2mwUaxGvTFoxqdrSMQ/DoAiGp7H+WvIkCKMqeIEIXQuf69BJdUqxEPwbzoa7AgMpFCwRWa9jo1
TmpyXsOm3UrTPPextzHZOdpFtNBFta/dYW017SFvS2RASMwYWf7VQX5QNc/hfAkqiXc4W1uEWpkj
CxHXWauqeVXpV5h/Ty1wk7pcA/jmGGLLVPRrcwr3uVC7OJ2eg6pa+eie2QIx+U4X1oTtC2ezOR1N
ZmBB5664mNE35bCNiLnUP1ufbHV/6UEnrYV7NiR7klRsO+QqeXaKAy6TsCe/9x8PBYYe0vOgGA8T
LRR0RtLduYPtc5iAqYTk3of2TvmwFFnClBBDat1Fm8PYcEwNzlh189j5K7JZojjeGGQtYZaw3Llr
mF2usKaLSx5VrERYAEak2YpS4S7zTyBp2r68BogHuWvvo+yWqsBOYIfsRih9G4BBk/ad05UayDCt
sD5mkbdJEucnVGg2hNzq1sSBuPKS+9yDJEK+02+xRshYtnUoST4rlHEDYu9JqH0VN0iMf8MWRb6L
V3OWIrRoX/Sqv+QCe4ouLqbrbeymwsk17Acb5H4akQTB9ltz9VPjB7vAdFd2L2+a7mCcg9zBRNUd
QwxpZ4dk8MnbdDpYu49C71dZxWGKUjFjYtjrWGrLbShRwlJy23XznavPBol04X/ZjLa7cnr4E+tt
t9wQHkeKc5Z9ptzIUTxiyhmiQ6QY0Cbtt+NE94r1+zJzOiw+AQt4S1ezDSnFAC3sV7e/eFVxCv10
MeR3d7bUY0r04qOos32OQ7hnAwQEgQkb75pSnI/OfSadFHD+0mRb1u/ZlBzc9mpBkInT8YTZY1Pj
afCd4ZIlE5ZOnACIxk1LYfqWi2Sg/JvBAsr7qJAMmJ16jGN+cJVxN4jZEmH1akXMyAZn1aIHehoF
PEGgro5CDUlhGdj57PifblE0AdPIb7pbo2WsfrU6YNmnmBMlP7osKf8UD13X2WBzkuEdlR1pSCFz
IRl7DDusJiCGKtgkMUFKpFm6wCvKKt0ItChTfa7H4mrqZFyhPimS/Nk34BC4pzSMwVfJnPi7VKMY
sY5V/C8sXLpZRH0RW5raztZM8PYDDsm+BORS629RzhRzlLPaGAgGxFsrzQnBQMo//OsspunQ6lYi
6PZidJj+VJt0DDHEAwJvjVMt8Qv55TJQoYGOhipt8k9R0d8sJMAJR5sm2nPoOdcqjc+uGNdGam9V
0XF/djgsXOJrLnb5MgXP2kg5M7iX1tOx/uMiyKtrUpqHMZI7D/fWhMZYGtqz5rlYJRkME3Vp9t0l
hTjdRDD5/cnfjSGyRhOw9TxzJnsh1bBg0k1pTXcKISvHMy0QSB7EaC7q/JAOYtH0737WbkKbKxJ6
nHKbRUsqYswxxJ/HkgkRd5QdZiN6XQnIvsaG+nxGfOscXeEm7fKdrdlnjctahSFPPVHnYKTiHKAk
GUH2QGc469W55BMTPa9gMIlWYpgo8CJ7IfNZS452zkwYL7aY2TnA9XBXi38joREGe7UsETsfCkoK
sBj+DOnd5q4zxm2t8SNzA5MF+jMb/kXgAuwdI9Bf6hq5XngtZfeHCG8rY/slqmPJdIFeDFMu+lSF
whFqb2eUr94c650g1uyQUSVzH4x7qfXVhcoPrQXmMtvn7OJj/cro0+TsdtHYa2S69Wlo7bEPgodW
yl+OksvY2OcxKf8sF1VQgTZT0Cs6EwSplL1pSUZ87/kGgx6DYWVH35hzQ4BSBW3rTtzbXmzyQnff
5SzAljn2RyNwDl1aAdj1cC5GdfTCIHkZliHeLGDBT9xpT12FcSj+7PX3ZrzX1bTpg5Q9HUGpqtzN
0U30lE+mGa1dd/xtw4ZTj1K1bmoiPaGi6wXVMfdJDwkdEjkaGEkPOMWEzST5Tq+yR+O+GSZPTEPx
YFouQGX4SAFUJheJyCBJqFV0rprHNjxuvFuqAcozkn3PWTXCdnBVeLAy85wTuAOmyULNzm8eA+Lr
w/pjrIxXyycOm3Zfy91d1logSGBXBrq9yT1tywBzQY29taFSJZ7YaBTCjPfWylCPpDDm9R4OBgxd
nLhaJvdxMrLAcBg2Fcs2ZJ+ZtXfJgm8d8eYXSq1HjtIQ6cEorbMEiN+65VfXqr3u0Grn9nLKqlMO
N89k+Vtof0H5SInCYzyLTxuTjlEQ8zsh8CH2iOaLgSFufgu1p9aCbcTNWSQ4Oqvk0ZHjY5clYa3F
Po3U1qu/FXV+J6dF398dahu6FZzlCN/a9Fbh38KTCojm1SuH93JCC6SIPLfvdL0fJZ6+WDc2JtZk
LauY9ki4x7h7QriS3NfaDFSgw+rjY9giJUtm4cdSAeoMLPLAnPYow+qWJuruFPpNK6AOTyZQEnCP
wnkMmfqyw25bjVsPe2TdaMuqowa0Sd/Qgo9KOouJ3azHwEEozJ6MqZJRR5Yw8k23OtOG7F+secQi
zT4BEf8jiPzWj/jPO917UVX/KeGWPUVyBqTrB1ictEohXKOpMG8IZ29ugiReG3D02ZQoOnq1ynTA
V3m4t8RnjUM64wPM8cOW+gDzbcKDU1fP0kn3OulGhhv8QIA/soiH+xvefMwhncW3WahrbbrPtUnc
CplGBqJqFCJXLoaBSRYTLQ3la5xfcru86cz1klFqTMqDjdWUB7sg7bOiPSyRRiMzsTX/szHRVgvx
0Fr95Jk42FTYEnAUb0w0MZNpna3C24RRspE+UiLkOrai0kqMBxB/SEawyZjYnAfBZLNwOBy6iN2H
iKkhYN4YsrkntbXWhfdS1jQ2bTqsmy6kRrRQlZG1ktufPooAvF2/MeUJ8SNXp4scTLQj7meY63mi
29QKSFhCjbD3AEB1OOcOdbGYk7ehjVAb0f6V7Ysuw2fL7++KJpSBJuhFAzDcUCJjh5zGZ7+RQJpa
Bnf0wpccIYhII6aY8ujzVVdaPj0NPoF4XljSHWYbvW1XDjWtTLQrUwsiAnvYwlgBR/VWSnpmjOE9
DX5s9ECWKPtSm0OxTSJ6FvVGr/lLh4pPCIVZXTEcqyHmo5Bn8siM3rVea9YVGb7LbJD/jJ7dp0GO
Sj0thgwleTgcDXadGvxiPhya5Xw3RsPaKfyVsGw8hu4q8j2CqYFVQJnVaVcQSS8nCABaZywdvD8u
lFcLqYrDuKuL3bvqs36Ze3MsGFqVyn8vTXCBlB2OlOyfmi9uWGeRR96u02v6C5zi8eAn+NdnJDVt
8QzSlqG49xma3co548Qj/DbAT1YCxviTHYys4r1oK0o289hY40FWzqGS07nKs2vep5sghztmNNYu
Nh8RLCCzRQjrMLhAgm6xjV2MjYFAwTWcLZORZxmZi3KeM/rViYX3b1aBwXXBbpUxyXD51J1QcqKx
z5NzHYFQLwgAyDSPPRXC15KzczVJ6+5yzkZBiayywjOKJRnDXZ5AqCpRQyduc9Ca9tqX8kzQ3bqi
lAAaZb5XGXKJKunY0Gvpomw8/LgOfA1jVfY1fapZ3B3FtFVVF6ZiZ/wuGAX018boBJosjnW3o3cq
E4deMv9qTaci48JjXyvqva31b+VYfPuJWk6Fc2jN+MaIm5kSeBYSJoH7hmvc7z+9z9q+rQljlLyG
mLX5Bxcigu2W70Y17cMu/S3CnDAz7ZCiTbcrh0chvlo90n/+I8sLJlKtDNa6y6goDw82JVHiIUus
NRYQEcN3iS+RA5KYEQOq20RWsExZOAksaWFESetRipW4svU6+O7y4oi+f9uQYxCayGGN6Fek6rky
AP+W2rTRUxTM/mg9Is/46m3wmQlyrpEyLepdVIpU0qDGx4Z5DDlS7uT4T0PHpLOAFVPYXbL0xLRT
piKCGlOZLVk0+PCJ8fMEWNXqtjgbQXVyhvwvdXuyvsHHlmG1So2WYD+7XheKeDEt2efEEnPdlHvq
VFwNSD90b1fQ0zjNR4Y2UE7hpRHwrV1IWMy39IzU+sxfWG7yqFOxIeiXAh/as0Vady2bB6vDlQHD
m3AlXEmReM7ZJU5Wt9R05EG6czYE9WU5Yikx6h0fHiIybaVmZ1TayTXjpYOajHMQI5ehYG2K/mQI
817GHPh5cYpSf50X4i/V0PXUqIE8h5B1Q4a4wqu1D80QyQ1eUZ3dGjWK8tARuWhUmWYZiNiyq42w
7GlkH5q7LNqY5iFAxHs/TY/BhRwoQw0jvvDWE9X1gFBKT+KD67KOStn8Cb1GUDzc46Y9J/5dN7Jd
KPpDHFs/5IWtSic5VIILuRYno2X1bRJk5aKPA04ZVsFi8KqPyI8edTiiSrOPqc+efmShTuwtmhMA
BYjDreI9d6fH/FGVCvibKNe8BthjsfawtkoZXYbhgNE2/GsCQAuVVl46rb9EmCw1nysiMU82FOek
nzZJ5NPBGJheor++BLdtWKaJwW+gZkOLE5XnQbMfkj2W1rEsMXAWDh7kETQUT2WWMev26JN6Az0C
hRboNeMw6mJjdiiGRgLgLG6SqLWv3ZhyTQFLGcSNkN6noreX7M23TkZKG3XyU0FUZ6F3ANOpYlCQ
953+FvgI9NknE1Ht47XDrQRpOHeas7AZbJSY3QKb/nagTsd0TZRiay+jCjPKGOdHKTBCtzbqvLbH
CFnMAlgZ7SfPfckTAu2waM4eJ0QqO4nDpxH6e60Pj86ZlStlsBH+tOpV/+k6Gn92tHHd6JzB20W3
qC8bXF3wem5ax/JdOta9COptO8Hf0sO908nrxOde2qhScmDQkRUh0fjxbNBX8Xi3TY+6yyhY7GUv
XcXI1fEp2dQl8yUnYHHt6NUcwHBmUNy7MHkIJ9qP3fSSTxqLKPw3VXrPwSaUFvALVtdsYRgpg60T
AO+Jm8POCYAB64gKdwQT0uDCkkGf1d9s7P50XWsvnKnu5dZL7JWpspNNaLThA80Tnf/p0YNoHPJR
Z/sQ4FBpDupHem+cGe960N11jwExASG2frcmZxGXdOFKu3VAkUZKU9tprh4OJqcw3p3Rf44YueWE
gtd0KSgAdkZzBTOLfaJZmdZLCj6FqwdOFesitIHGqJ2nATFFzxNT5e5LzPLIwZriWPUvEq23yE3w
bb7Yyrji0vk1OYnL+M62+lwn9s4e4PrHH3bG+4kcpLS5eWvIwZY66jn6l7iQB90cToQY4i59sfSM
DWeMvix1umPizjEvqMTDmDwB0st8wbDdQgRajt91wAYIb6sJrUXDFMgG+HkYeahcZzGUr5otcd1l
9NLg4mpj1xvBLtT+lfAB27bcjg5QdKOTFKtQICbJt9vCauu9l7p8H1I+onB8jXvU0UxJdUAsZUaC
MubSwWKwVUbkjBDcNHKLdxOOOj+HTgQvJC0AYYCKnncN00ecIPcInF9b56wsAFiloAIJFASM7lm4
wcRXQzes8LinaiR2ujuWKajx1j9heDwHyvk0uRYqZbx7dfHUwHFQXvIy6hZp7T+qKV/cEMC1amFl
IgdmV6QX/UbD5+TGR33qcSBhJTN9FBBpVjIzzfalrjGi8me62KoiGMvLCARxCIcZklMiQEZojdhq
TgdqkVVGTFDoEECCmqhU4VJfkgY1mu3FVxXKsx0iIdU7m3TkjmhOdvDsYFC1bIxYHmLcta71M83L
Fse54NugPvuuB+df6rWXqZzH1CgMssj26YjwOtXMU5T6GRE3Ty4R57FmXSuvYZs+LgPIECZrEhjT
kt2riTeoreN/siqQSvKV+914JnVjPSBXY9q/G5FetzHJCTwiovXeQMW/aw25WPjCSuSdue0v/B6k
aiG5L/LROU49Wtu2YE/fFhvUU2LZjKxOEjbRBSLup8YsC/wbYKbTPOY8LEDewG7XtO8sHJEe+sHW
HbutiNuDLziYDY306HwaLtqQgTuSVGr5j+Y54lhUbMwchRm4LNCLpiH5gb0vyRyssG4IOb23wrw1
mdxVHQ5agwK3kX+YNm5RxZqVmTtBTz5anqzpiWEofeQs/QZLKJ6pzPi1Rgxro6t9NijiKQGd/Gl+
ODz6HBQPyBYGYCJFz3BTN5kfcEzepkISG+geEZXgP4jiSzMjxfSaDZhQZ6uvbmbHqJ2xAGiH9qAG
yCEqN/bcNvQpIyJq5bBnUEZ6BjrmApAA3T7l07dWVhej8G5VwmC+rvmdUf9dk7w6GmGxtSrCrV15
texor5GlbrfpqwTJoLAS5UStIQ3wP2ymYQ0lu1QawK+YPtmzIANnjoPVDOc92X5zVIMO881s+dyT
GjrAKKrdlCFC19wSWb55ikV+98P6y0clr1yBKcLEUweGywHgRZyWY5IdnMU0GXr2Dwzxckr/PMlX
qnl7AGW3QRVfTA+eCYLYJhmXc5/8wEQy151rITcD7McOidE294nPoiLO7F3C5f2k/C8LSLMNqaDB
pOXa1T/H0t+7dNozibzaQ7UJ2+hRedPaNwYSVTXmXWHvYU8L92kmqIg0nOogqggTWQRJ+7BreTft
/FKXQCipVlGlEFqMciyZiGLHFDCg9/C5PlPD+kz6cFln9j1pUD6PVAojWKgkVSjrUKYOOtl5HtmH
OhZRz6gfRuy/ZAZ0aq/yH5YwX4h4+FWMOgbpQU6FFuFGOyAeR2fs4Zh53b6xxW7g5Q+z/BhWzYnV
1MoT+Fxd7awCb+HpuM9Fuw1iuHcJ5zeFNZZU2mjHes8sYCftSDgah3wV5AygbYzcaO50J4aIl2Cb
NiEgBhV57FqwTcvoYIj0Mhr6W1oQDyf1NfEHEKlmHCIYV9NlCuwgM6j65ux3GFXBB8Z6slTuRYeH
ODD/sY05iEE0184vN1z562hwdo25V7atAxrJrJOjQ2wromeio8dFT1ZVW3RrY8jI1GKqiTJVH9Gg
2Shw1dCQKTEm69G0CaCRqyGrj2bK2pu/Jgmt0XOXwbIMTLHC/JkS4QXj0hjoHEIFQnvqZmwXIWg5
M+ZJgYGpBYNP6pURwflYag8Thc+oJ8dGgi0uQsQWGrVgRTayTQe4NEbofak27ftGv9nJtCt0kndG
HbWNTBtiMu2fvvPObdM9Bh0EqyzEhyHNdy+nD6xnSLhCWeqUeL58mXKkVii+h7jcymJaNyULWyPO
twFmwiEPrbVqnGmZR9FL6xk43jjmDTgNwfCSjNmLKckTYVfPIeRpM22GU0qW3c6OzE+V0JOB/L3E
VOVrXfnriYPI0SyqAIhOzCXKVYm/4Enq6XcZOj//T/mN6T02yYwNJ+0v9J1HJXy5KjWspcRg7rxs
OBDTd0rj6csTASKXyXvxcrzqbRPtyVfdDJBJufkwQQ1QzsrIfeu88bOawiszvk1GamStum1Er4aw
srtDOgrAmAbLrigGWPQwjwSm5dKsbpaTv2h5z40+Dp9662bbOWm+b5RAdaV2YcNhqry5t06QdrQD
My3IxWxeGOXmaY5JUVRo5mZ6XTEtKiNYtZZ6lHmCeTyBFdG37J2sAkNhlJs3auI5Z666547N3hY5
kzQPsfLe+hGLY5Cmao5W42xr9XsjW77ACJZYFRYnJ/XOVqbsBQUFUR2DYlkx4pMBrSkEG1q3p4tI
ZhNsbeq3yC+ao/KAjPMn/yiT3W7tOa9Oz35SV9SvLZ3+k+aXrzkMCl9BFJADH4LQtGatk87qpxlh
yKr9p+XYsRUOGAA9gGy8rv5GJfKIxWgttXqA4mjctF59FkmFBkyn37bCaBuqlGFScWgiZBcxKveJ
jML80gX1j2VRwqQGzm+/VCep2x88qN9UuZLFTw0aiV+NloKvdfBGHAg2kMEqZvoHCeERW517tpHC
45/KNK7/DByamwSoymKgTkbmQnDuRC/UJdcjavchiNgdMkaPc3ApRbEpmPbGcfrXg5rTyPPKu44s
BnKDAGWKigWTC/HZI4v7FJavJD+ubM/fy/67YXoRMLjFThsHPC3JJxB7tk0JS8pPEDPXkFxuv6B/
nTh6Nbr3rpMscQoekzBcFxUW5qw8iW78cklAS90KwHzHnu7i6+I8SLUWXXnREtwr6I9CvjB+zt2X
7bOo7SdI+ZUcF7LXr+PYHxxXQZn+gpy1FLN0gyX2ZLhfVpgfiQ/eVJjie7IFFMLbpU3axF5Ger6p
0dKROtp+N7L+pSjG4WeSydLjJ1t1MaxKGcliP9QO61GATJ7f1YcBN+dzryMwsSR4MmZKCCCAizeV
M+7dNktutVNXGIhLNFkZ+aXhczqBxwXn31ZMawklcAiP7WZ4x8AB0+JacWg4I+HfRBHgAS6Nv3xi
55XC9mggowC5wnM03kwkZyi1WK3ykR4HuhnvXM2S+09OH5FvcoAzzbujll19bqez3s7yE5oIe5sQ
fJ6iUlqA1euTjZtpK0imi6S/g/SP2KQbbFPql8nd2fLd9HZ1SexCXq68plgG5VcZwh/V1gYA7YEk
KDfcAptc6mm+CiR8AH+JcFhhBSbhp3OfPXXtUCnIT1yZ7ErY+jxV6hVTKgPIuF3DR6u6E0grswTx
vp1Yx83RGTP7n2cIwevWwCPA6jQq7ubIAhWV6pyScM77DU07nt8UVUgRvoXQsAMHPfZtkCuvg4MG
u2cCtADPp8zwzCLjjM8UjBn9vmmfxuorxlsVBT7t5p8GfJJAAcZBvyFeor7PFwn6OseML4w2eWXp
+jlNXfZ8Po+vGSaLpGFNrnFNtLy7WnvOkP05OA5j/swYmwBIFNRsDH3Bbn717LZIJ2yPZgOtuNzV
Pp8H9OnPyNy32hubeiLBtOBgXjGOLtleM38ne5XV/cJwNznEUyuCCowpMNyVIM1h4MRvo+NshwYh
2pPxydej1wQge6sSwSUtHFr4w8Bk3OISZcVHp1XGl3n5X9evFckBEZtptowlkb0l9SFhGYDe2bXt
smIVW6iTqFdovHG3cOn08+B5UaDyFfkrTGedd4HIMq/5iKI9j3HXbpickHxm9/uhX6P5eWrYoEVP
GrVSUf3On608VMXR1meYVll9FMnObJ8llJAO+0bMhGtRD6xHqoVbnPrsOdKHBRos/bdhoAv6wDAv
hFyI7nuY0Hycpbqm5toyNnYoSCjb0GQ86f9cmniHobDubstm3aPjSeYtDxLl9OwWN3xuPkBBWtoI
7mtB4IXkR7+l6BnaeD/v6TGvIp8t7Ne6vY31b5ViJhl+K1IPPBoLn3kP0WINX2Fa7drkTGfWYEsI
fIQHoPRBXxbFk8X8hX4H2Ul+SEZ10+EwlrG2d2gKcMhwDWJOOHj8RtO9zg6Fj5SUlgF4UM3fAz6B
i1/YecNMP1m3xoNx8CqxQWqryt9p3a5pf7rsMsnbZB6wfyAP5a0Iqd5uwJ6IU8iZuWn1Uh85gwPY
oxPMxOxhEEAB6oMFItMjjD8ucIsvzA0yeqUinufg01ZZqzhcDiWC7+3UboaQSqZHnf2kKvGESYUu
Fb37ZhZmsfXIHO4Gnr4iZq6MfNFYGpJZ/g0GhAm9vP8KkrvjHnLdwK9obYsZmWEVuGC6lcfmUp77
5EPLss00Q/n17omgDrQyhvzf1jrH8tJ959qpggNV+6dmfvyYpzhLvfwzxTUub2L4wCOZ41hFiQCM
bcOhTshHGn2l9bY2X5gL2hwkg8WzBCIgfebflo6L/6VE6EgDh7UjPYkYQmxzzAPy15eCtVJFp+z0
3tqXqFFWOgpT7cvug3tubDqbH4DFb7QAXFN14Lpj8fQUj+eRpRRt2EpGiOh6cOnVHb/tshY4MCyW
SDFZUy4Zjht7+IBEsgYYsPBwv4U2BYxDL/nc2NcyXoX+JgHCMBlXc9j1TD2mOalNvgSoZNup4f7c
Otq89Pjg4o3Sr8hb1wN8wepVWq8lAi/tkaczTQKPwyL3qqc6dGiDv6Ghxf06AfzptAeHO2YmmhEr
i97B3EL4IL/G0FYGfDADSAS94xiDWYHP723b8hwbbzHzBAO2TJqdWYuhMNlrEyxTcem4kIeOpCtr
2bc/4EKt9jBEJxbYaYlKadUpBPAxy5lFyxOaXyN011yP/3F2JsuRI1mW/ZWUXBekAIUqVLWlqxek
kcZ58tk3EB8xzzO+vg88N04jxShRuYiUjMhwGACFDu/de66wP9v5Jl5+dv43kKkN2tyKSks23+TV
0zQJlLUX6eaEna+aBdhefDcP7WNU39TTekqi2z5LgenDYgxv++RTFP+0eBrm9EvEZ8W0NQKbcOub
QeyBDYzxB/Q88j5VD6TcWO4cCJCtzj38hRHPp/U/+d5vl53MurP+Z46wEmq2uHbne8iSaA6K+XzJ
8cg8TCgCJ6YjPjGiLZfsk4goF5L8Nj/okj0tTyS7bDhWkSqSdxBsPrXbgkHll9roScb4rsJz9niX
iqih+KJGorPcNdMHj3K8+u5g0IoHckvfQcA/8dsNXpADbKjtY9Q9lMu5YsceAq6DH+x/7ohvokHe
CpSeiMjVFS6Xor1pUQA6AACBkQ79RY41uVgt0/pV7F336kfrfNXO5UgcRkq+nZJ0Xs68rx3OGBd1
Y3fpJT89MDJD8eh0H7Xjc+IFXKNYPHC70Hst+SokwZlxf9mRD+s49lO2ELYBLDNdL3QANpoiLVvn
ONp58mNawSG4ak13Nvkfc0cgLrssg89991CTVeJ+LpHYhBzPW8LX0KSNROksGw/iZkYEiVu+FCS4
PKkk2/nQLYPwyuHjhRXEQW3ns8Dkw10o0ERR7GJqKc6FbfddCcieEZc8bdIKhqeIfIwJFxtLaoDj
SBkQe3o9IWnG6wDouLhqOJOL+AvxalV+pQFypulTaj/UHiou94MYt5IV1dvYErny6IJ4oI0Ov+CC
PhIT71fl5sC0fFT8t23yfi4+a/txaGkLXfg05QwTmZpYd6evikp6AXofawennZpN5W2Q1wiQhh2h
cOe9aU8RIzIzQLVcboZlpBtT7/uMbui5a6PLzl/OFyq3nEo56n+uGIftfAGyfb92xX4q76TEPOzf
mVJddA4QcP+ilwh3gM2nF1J/3nj7KfQ69GOt/uxlyRnyxdMONSxu3JUwRVPRsxx+eOZOYYFBnk7B
CdU8Fl/WPxxSLdADMGiDeedE33qBYwsjpk0gcMw4gFsAhTivNzFUMH3UcJymWF+IqnmqvPhrSGKO
aQSDZzOaoW1CR+AhGTeGECR6wWFV4Y8XJ91gb+lyEm8xXzmN864fKZRb3Bz55tdIguQS7sU+JnnO
S1AWA0mByPsFxS5HvwI+qFuCt61CxdytdorehksMfMzSk0/5WRtspjSir+bArW+rthLQKUP0LDZ7
jz4EEC8wqMIVp4m2F/0mLyrj+B2aZfqmaD38BAes1fsFTgO+8+7aVUDp5o174NAwPm1Cf69Cvc9N
SKBZmP5C3/VUVwwg0+fR5aCa90uD1M1SFX4YVBdeihgu8BJZAu3rudg5yVB/SvsGw9YCnR1x68Je
yw7J99n+qYBAH2kWezNZfTn79cY/XDFYK74AX/JF1+RHdGqNocEP6jIqnQeto+wiLIbmatCI1pau
REiq3NuqCT4Zz5tBFjHkpqKmxBYFHrM4/HKIA92d4eeeZFPwiahkmox6kufBrMKPyBxoLPg9CNWZ
niwEROo3+motoPqjk2Q/t8531sGwU9S+3p7mw1TJ4dp1ouZUS+Kn9ISNPhDeHUVezlPrbY7Xwfot
u41puU7Y6OWFwCxj7n1LITFma3UqWvzUNBYvaqzEfep+831clAPrB8IBTqj1qduKYFc0NGoquh+F
5JMVyTBRyIcuMgD9CwhPATOQVctVacB0LuqHcdCpA8tkme3xineNv5+F8i/aqL2Yky2aKL1SSgMi
sjPWCsn9NMV4N/vZp4TiCV5fc7ly2FkQ6C9eQw8PZ9iyUQ9Zajs65JUBPNkOW5ZBRpOqhtLoBgE5
FuQSYJAymFYWoPFhnP5GjUsqMCmug3oSJHE6KSTmpAdhVpKytiAoVwPFk+pLIs3TiPYvxoKw68Zx
39f6V7lmP6KG/gi/jY7ODP2kc77NMfY+SZOg7N1vfb/Zw52fIo1+xb7zoVLgUCxbe9+5zcn9GtAK
dKIFeFfdpjK57GPeuFPcFSYGrRGTRskct/qXPRv7XJqPiHeQPtrylv6WoMOOo6cvLnEcno+aY7mJ
LlLwwEmKn5pkNhl0mDq7K193e991PxYTWknkP4jPkl3aAnbsMVCsAd6SoLzjcAwRLkgfi5YE86x/
n3SclzoLYwXioNNxgBFf89DpQaN4uNH7UPskBnsaWoHYj2aZ3F8waWYMGqor1fTd9RMZfIsyZKk/
vXFoBnproP99l2Ss3CX4ccLQAMnTd/KMVkRZjSWbriqoykycR62sWEl6p1nBLLE805qN/TqnwdVZ
UEoUMwhaIS9Rs33E6xfFtSPu48oooMB9EYIuPPXL0kryJTvIGqynuq3RwpI331LOYkmrcopfa7GJ
sFvBazsBeNcSeYxdtpW0NFd609+XhIPObxflJSEOeu0EAVLSGcPxc8i/u5UGrBcN+qkZdQGrq0hz
elZof8OBTYNTLLX5EocBQgaKYDpu7jnrjnBEK9NlzA0aCNXW5Bl4VXKXSafnwA9clENDT0+Cmsi6
epSDqCoJ1pVqpEF5PWXFWOa7RhdqYusRsdG/7Xyiv0G16dGvT7sgIqViiq28UtmUFqxCEz2KXWf8
AhYdDrqYzGLEtSVH0gw5Y/61s5SYl9PSjSvKYxnypfB7qOhHFGeY6SS1/ISsYVamYkjyQe+ifA47
wohUiDwX2EdEWEAVh6tqEAqOk38BdrLiPKDDmnyNU23oChYMPOSdMBV6Cwi2Xubq99oIT3ytfCgf
6OXcNM4W1JTtCKVb5qvV3g0Cszn5YsCHEZ3ozFWMEbC0cRQ5AIwjSUvQDeM5/9UOTQCzv3PTaL51
szET93IZwu3QnTaGjWfOn4R4OVvVFlISzUFbf81ShHyoU4IIaXW5aCT91epMtL3JeKBieiKFZxQ9
t6lIN0l7otN3mY+TDu+EARMxnOFvswun+GQpFngqnpFABCPRpMBy2eTEd9rWIcjo0boZLdCZyYPq
n0na33OQ5uSgOm21AJeLI29BpKr6xScuw2TMftMZxHkTvNe+wIVEb8AkkmBYfzHWP+3HvmCzUNpc
OitKg6Ke77Vmf4nswPMU5nr0r3l+nsfLytvDB6/D+b0s63yr+6rZhJ/7MU0w3EFwW5KfiTYpVtSO
lXX4EaCoxGjG3NFfLqOzbF7WzrYeDbUuYm94pmPsHPFE2D3NSY1fkhqhGMesQ65BtzQRF32JnXy6
0sKpSNFa4lTTTR6cIAHAWEBjyQT0eN/65MK4nfCc88HW1fxRYefASpvKNAvQIfm11mxtZpSnDgpw
SwwbWqCEWV6sbTjH0UVT5uEIfijqR9TTHU0a9IlB7cVn/MTWXIhmbWi39IGzaXkKTKjRCNJkw/FH
CKwA8wxly6EU40/FtrHv2xGyXosWn76QFnb5WJgu6pzrshvScj7rnCky3a3rq7wIdkMctR12ndzf
sKDhksv622iGaE0APnWN/CKysUPq6rlu4VIhBjGYyR1fXEQhBHFBP5ozkbSJeNeJMMyHsybsKtd/
zCGLo+F0sAcMvz2q+0PxrgzoOJa/ZOdE6G1TRsgKVN9NSmoKfZyY/JsMZebdRlksG+q8lSrRh00N
LmgYOF4lsfovji7slujbBcPHMJsyseyzdhJ2Ri7SxKiP2TaM1MxqTH+Smdmpg/vQtlJcuUVTkqQo
eJXvZ3+sONLiPeOmNdJbeolRFzEYiiSNms+ohBhppw0CwfE2RP2C/qzPzkG96PeRq4hImiV90MfY
jQmyWFZd0pEbBZRk5lCUS3ax2xYzHqj/oR4rrsvBoHpHZmfGX0LmiqxPTdrs/Gnp5pqkXtsvgkPS
sDat95t2erTecm8MhXSNsuQRymMlb3zlbVUD6CMs4Kmbrtk+zhPPv1Fzy7LeMI3jM0wDzkNNzxnr
jPqiSW8dabZKYNta52akK7tegjjuoRnyLy/v1j7Jn3jFSXqd2FaN37Un5vXSrZIcQlfsYViCdB6E
jwuFBY0eovfKC38dCgtYpC/tsJdR7kJNyx0OuHotEoiLdR8H1Fvn1DRPmMkcKIemKt2EYtjaNuMF
wkjbw6ZNMQ5hlafR8bHryw5fqYPu0Z5RMJXxTvbtalwWEuxxX+1aUz1lCPvUGISP2puKxLKmv7Uq
igkHVBIl7Tt0wQWVxCV0SI+KRGaaz1MnE3bTvCOHWkgbrRN+yTwMUbFEZTQl9I3QKVwUM/nmWMir
lbFDHXPT1+m+YkNDnJvKU64QrlU+XmXQaUKPTNeRChlw56gL6dHnbjDfakst+4qPog7oXYwtLl62
2Oj62F0tavnhNCMp8JF1PrYo9xDppemw6mtHlpmk+5CVeQo6yc4RmuZ5XgDdw2SA33YWJWFDh7SG
AcSQXs4kHTxolhGIP5OvnBoru9RJjGrERBbYSEMsRTVrGXYkq0sHaGvRJkOCSKQac3BEeRBn+9kz
9L8LxWR27pPEpfcGO4fzfR6yiCrcROt835ekBN44cYUV3y8WokdYiVBwmrIGZKmBWIQ3jpX0zV3X
DPEPi0t8oP0Sj+G+cSKxXCPKGrsPRIlkmLvarISsh5VxRifli5DJw2F5fliyQoJe8ggCpXhVZSWz
XC0ywq7j/qfPgL4VXVN5P+Oya9lptUoUFG98NbgD0CZTFeeNdDGDOSkqE9pyHMNuVwt24KEbO+Nd
15MzMV8wZpvL0m8aed1Ea1hT5Yi8fvkVhi1NysRfF0oyJYvjThiHL6oN+w6VYdbLlpiQnr2sI9cy
/RC3Rdl/4FOt0tOpc0hsM4k3THfM2Et6hZAiZK6e1bze9D3fuDfrOtp1vcb2ik1leF+2ErJPZrJZ
EMhjAJLNJkgIIKQDRC7uEFeMPQe4q6qvpnki/LWgHxXf0BwdegyDFfRyVIuIc4JMJdOVr9gpnsxK
6vjWLRvaNBMly/GsHenqn8vQdX96Mli3tW008sELwwxtfT2i5YGnFkQc9mqPgKKppKLZu0Wrv62J
yHB9lHoaHynC5nZfSK1RsmrdMze1mUHVVjl2yi8huA3yTPGxyNNM1UyL0+xXimFYAU5sRCvg3i9Z
xsbN9uJHHLTjz9FWPT8n9skE8JbRwnQpJ++Om0nvpZBxQxwUk/zO6Sf6JotGa0cEW+uk6DOmjGJ6
BnuIeuHqUJ6TPQziBeE+cUGxJb1XoNo60dOKRTZ3NWLAhRLpcmKDSiHf6P0Gi1lVT2YrkAbpndTF
rE5roNBEefZB/z3rpKTVByBqy+YwRU4xyEvt3jQDmjSH3rj3JBIxo1MIMiuf1mSly+p5SKfuMyAs
96IO0y/4RYCr+H0aQaZvigVFhyBGRqEd/9oE7fKoQ4Ppyuuy6EqHmmp3xISCZA1tPnVev6lIVYo0
qetNBY47xFv7vepElp/Ooir56zIuP5HGs8HokN5n5ynGvC+uCNU3680Y92ksk7ebNVOCtSRiogJL
IIbvQMkMII0iRlC6UEj6vNBWfYKO2PxI8pqQHVWXMZ66NqmQmbG1BLAv0wGuDopPAntlEJO0iVg2
ufA9CZfTsVrAmoSk8K6Fy0l0XY+rDioSxLltz84ocJQvc6qTBiCj007OsluYZfiDu6kAleNnfXFR
drai0Mg8vpzNg0c8SY+ZvcToo8kTjlpXsCA5BgcjFy+js9Lz4BgkwipA85gp3DP8nTBWlzihL9NN
KYH0AUQInI7aLUfqeG3/fnaQTJ0VhYZLjctHOefM5oG5SdnfTqepikp7GUeq/wmwfyyJ/cZrhu1w
URyNGFcOK7VEj+rEqBYAVZVXdWE0kGjgunDjpiyIn9i8SFg2+ejDB64EkcuRVIBaUDxpoiqzGA4h
zkT2NsqlRnq+jLnbfICvVPbnPcew7DMDsuzu8RiVyc5Kx0X9G89Fe2GcyWm/BdVEhqpZuin+2g4D
xlkPkHjyM48A/p1Xg4duB97ZIkryMsB1ZQ8WcBpjfkW3Kw3blREni5cFjbmAubrkHy0irIx1qw7G
m57W1XQ5h26V/mD5zBkk6wKmBunbGNMwZUfghDdjEqAk4MCjq5FtYQs6jaoOur+RKtmG5vaW9WGW
BPCSU7guMyjcLq3Ox0CJ+tG0WvvEDNgZfbttBsTpGeq5+bQCfkRvpi1ilz22BinNQI+7ixBgT/Kz
9rqSDUKTOIQHxDVpX1Ym6OezwiD978uVY2k6OvnTNNYOwrKl8hCuCTOrexIm9LwHf1Y8ZWMg9JP0
exSyMK+jb2wI1/ZspLUhL/JRBtGHCFwowTa969Y0d+KmZF6Y5zANIYvJakr2I+o60JBDG4BssPl0
q6pxSM5kHVfFHdJWKqMJLsnLNp+9ms9cUzVXgwKqOzZFll03U6v7fYIqZbpw5zKLUf1GBb60aJu4
1qEqYZqtektLyOessqd560/hWc0iF3/SCAMtPj5Z0KDNHFsPHxCjdOzbIwwe9GHmdumRlEoN+Rig
DLxc6dPh/K8wSXBc1kz62Ld2zKC0d380+p3sNoTkcDpicInAMMoaQ1aGv6rd9vgKdUacI1boe8r5
baNPeD14rGaQ0FRu1uxjw3c8IOLKY0RzSB6snE///a///n//98f8f6Jf1UOVL1FV/qscige8On33
P//W//5X/Z+/e/nzf/4daKOEMUL7gZC+66FF4Z//+PaUlBH/Z++/CqgulaMpesxkvqTXrZuHBRlS
YIZOYbeV8PTIQ5nWEv758QsHr11Yaqu3q3v89fmFlZzR76qYMAwPQTARbEHWneae8npWLen9KosW
H+Xxa6oX1/SVa6TQrjaBDez2MP662TKc5xy7DpY1d/Lv+7XwPg2c6k5iHczvj1/q5e39fSntus8v
Nc6Rdh02W/S3x/YXB3kgCR3byHIMXeqTTfTG9V6/Na3dAJ+JcYPtn/91a5YSN6dNav1eAxwMNP97
ZybTYEq1Oj9+Z69ciUvwJStlfNxR9vmVaokEMK6ROQ06IEN2amKMcx5W0ZR+ehDcHb/aK8+RvY/v
Wl6YH/jiYHyugk5CSacL+Ga77H05C5J5AVQ64TDcw/iwZ8ev99rd/X29g2GZsH5aSKiEHGZFdl1G
uMQXPdaXEQWg3fFLedtvf/7t+czGvqTEzLiW4uCdmaqTY+YTQCaGDH1p2P+u/Bzte415mHn5R4s5
4HfoQhktI8+9SDuwRbmRwxtf4ssp4PnP2F7BX0MnkNCNy2LhZ3ih/OpmUXjRjgPNdWGWLyKdxWNm
EUq/8S2+8mKNa3yjFe0VCbLw+VXHpVHs5fnypdOZL3k343vtpfY5DMLYIzTC8W34xtD1tq/u4Ikb
T1Dn9RnBvpYHt5qBLEqibsNAgDzZ55R7H4VpYJmleBLGvKv3Ohmdi7rvFPmrogSVnK7//HEbATeV
+cFnHpIHI0z6udLBSHE/HJQjUR0NwzdAR6vCeltbHIM22Czurg6D/82VhdTMgVBOaCs9f+SpFy8R
ct8KZXpGvaD3cuLXOnemHVJlVUuCNtUhdvRFV6U3x8e6fOXBg/b3hWuUFb45GOoQl4a8jnnwOfhl
aGDKi5NdkYW9/8awemUws6S5QspAMKwP513ZsPRLwXpW+aW4Wv35s2irJ5KisTdSktWM8f3xW3tt
ICvAloFLm1Bb92BMkRcrPHafyE4RvdKlDChme9W8jkB+K+pkCXaq41fcZtjDUaxYwVTAuskG8uDT
sW2XYgJG/pAMcXftFzE60TiqkY9WGK8GYhdsjLFjhErxCMVAPBy//KtfUeCycbVW+gr59PNx5AzC
FH3PHIkd0PtltKmQ4LGXqUflnimsEvsumrPdjH5/q8WJ8jJD7/nPJ2oTaEl6EK+aufPgR7TRXKcU
6/3T0F0S530ya2AQLYWS+vtEts/y6/hNvzauUEoEgfI8XrJ38NXGWRnUqc+X0rXe8COdWu89x1l/
DxUZTZ6sflr6NJ+OX9O8eM8qkGCEFN+su5UAnj/n1jILD4jEaFt2tFeorYS7paCSlsa6gLyyDOcF
a/59O6DrPX7p7Xt8PsSeX/pgiCVO0samcTjxNSI5z5mecYRQokq1U18cv5T38tGqP/sWIdiLyuDP
MvnX+rOqtpjKaK2Boy3RVTI06+WsS6A5cwuaVCl7pvKu2xOC18K+kSCa3DB78pRLCspqI4I7AuxF
oaJnto41E+iCDTIAtvLW6rE974OH8uyHHrwPvwoEjXkXvgKIW2vEYzxxQvO64FpvIMaZLMhs/b42
TXimKgTMlGYbZADHH9erT0tJIwKPnrwODn4E0KCAtRINb+lXGrPNPLtfJlpLH1wz47agwAmkqGjj
2D05fuFXhsQ2u7l0UjyXWWeb4v96TcKfhpZz91bHzdE/z3366IUmRWQSpm886Zf3yMzGKsUS7dPE
Vwf3yL7Z4vHZznSdRyZDvcqHYgZ+TuzCfN3ozqPjHaMpOX6Dr+zHtstKYcmFMMLzDu4wmJzKjQck
lnVQayxUSMX8E6cI3QdJrMCTar3+e1V7aQpIAacxQuYygweAdxHIpk3tGw/8tacAux+Bg2Esi8ON
QouUuk0aF1OSzaadGzb5Wd+4887hmMmu7H00BM0bg+vlyhJ4f1/y4LOnWF6mvcIH1XnvsTc01/wA
PJH8B1NFiSLeoLQUMSJRK0X91vPf/vTn39fzqx88/6YehjXcTFEkf39UzZzedLXontrroV4mglZ2
PuvIqc5Ee0ZD30OG5ALFjpcCTMSbB6pXnr7gQMwSpj0mfnPwKAb0wQknZx5F0iPNbGaXGQjB/hL1
exd7RrdL556e8fEx+HLKD+ARMItZxfZa2IPjjhls7CQbaLNfQ/fabBqvsL0zDpLLwHOH+7kjC6bw
df7Gs3/5cRvfVT6fNq4zCobb7/r749YLvaRypKTUjvDOhgwvWzqUCoUSX9obo8x77WqMZ2PoXPgc
Iw+uRj+hnlhMabSyR/PhFOzWGaVJjen2FLgLsjj6mNe9cPSDdfR0I2lD0vhSKIYcA0OFYtbjsDlo
ekNM+vE3sG3Xng9CozggYBjjSyCi9WDugcMPnapNCJ5oW3CIvp8vtws20xsx9BB4kxGo3vErbsP6
4Ira9TlPE8KqmNkPD9QibgH6Un+P0t69odquL0ZrvDce+suRxeNmPLOP4Mmz/3/+hmE7qJrQ7gbc
JgYoStdWgx6JkUYNP/pGw28cyzCOTgn2kvVXPC5YiY/f54u3ztohPet7vrC+FuLgyQ5jiNqODA00
no0XXNslg2GdRgYiMLbRKLg+frkXN8zllMeBQypu11MHj9UZJk3kF1lwGdKre4GsgbtFTzU1i3td
jML+Bo4V3Th6SL8fv/KLIfT8ysHBOSuQFfIWyAa7eO4J4ku9ERtvTxO9gY2dL8lF0WNHeOPpvpiv
tpUZKA87FKYNDpjP328cTKvTTCSCy2wSe5pp3bvBgHvRYU+0qqrpvKlRT2+MqlfeKcJNtt+S6oyL
Yfj5VQdZ+3k/Mnbbbktp0cs0XGFDq0F8oVg5/lhfuZZwFeVCYbytbnBwhzbuGFOAIgg60AXkz81t
pPL+Sjfl8sbY2f6oZ59k4Ao3YCJwNQ0+/vv5bZXRDIyt7wugqx0I1EYWd9i/UD/94zvioXES54uk
/uMdrDG02PEY+wt83UT7d4NDOYBiDKnn0dy/Ma298vBYIPBQW8ubYvP4/I5C+ARgVwZo9ElBpqbX
hkg8Y4HfNFx/Hr+rl+dDPOqKrSmTjaBNdVjX8jg9dYb67QnSGh/y4+qAIKbthb/cP6tG1HcYLkG7
wMm+UOwAPxazm+2P/4iXb5DfEFjPYg53Ayu35/HXgqaHiDZ/i2G8pdQfnQ15QIJ3Xo75G9d5+a37
gVYeEslASlce1lTqPhgBhDHL5NgiSFF2UwNFpyqKjWmFqIFCkjNW2HiO395rlzUUDn1F5cy4h2XR
yYuijI5cDLjVF82tdNMq/kKI0Brd5UNSpPt2rLR4oxb72jNlatHWkx7bcnkwo66RQgMJqWFXjAoT
FG3E6dLDXZe98Vm83B+w8XfpRbgMH7VVc56/vLAw65JU6J2nok1RPQeqvoUchBVDZtXNpHyHihls
LsQT8y3mU/dJLl19PwRYkLIU7TR6NokSprC3yDXKp+PP/rXxvdXZ5fb7WLndg7GVUiLsdB1g6sPP
RUCWPz1l5fhBpmtMgywwD1G9REQHoa56NAS8rFSCEK5cHP8Zr7wNTVl8qx+zrnNyef6QOIxo+MUw
+Oa2DTHa+uRLYbGrh+b2+IVeriyMMKo4lkLLVnPaxuJfn1K1xFOF3I163TSSprbZ7eMiRRU2LsHt
HKsfYiV75fg1X05Xz695MNR0neR6kGlFi7OLH4uKlGzUBsFFG0vn0/FLvfIc/769w9nKKTz2LN2Y
7BoaQh9R/A/ntDSrNwqgr96Q9XzfZZrwrT4YM3ldOw0Oex4iDFCSaZyQdxUCh0TEdHr8hl5ufOg1
e2zzNId0aq4HU72jVLQIgX4+RipxYkjru06WHjXnGk7ZYwFI63JoMk42Ux8r/cbF/xyS/1o6OTf7
Hr1EQWmbfbQ5rMtNmKyFF8/IXwiyC+KQXlQA/tVTM2+wu9Yz3mPP20FhE/gA7A70IWRcMxNIF4/X
nune+FoPHvx/fg8rAQsS5xvfP5hLoorwCiRnxPqNdXNe0YK/8jObnAnzZmX/cGL4c61AMWPRALZ8
lQefJKJaJ1gYtZANKkuGWRhNCxxx3OzU0Uo44Dj9f8fIo7yTYMpSecrqORR7HAQ0l48PgoNRvf2U
bZfN6msD1ltzOAi6wsEiXaAjKAa8zVlmh2ofax+A5fELvfJ8GdMstuxgKA8dnl4WuXoqG8FBuN5S
nunaVZyRKwRe6An3//RSrHiaEyqLLW3Ow/VnBA0A+oGeqijwPFRjWl9bqEKfXP721+OX+tMvfT6M
pUcFaOt0Wg9d5sHzM4jqotYixPKCqeNmHOe8dkL4/qWZkUhMmCc8INWyyXZNjU0Ekxelidn6lzlN
vfNY1+l5iJoADb78aFBXPCA6QL05wae2nkqvBgAsUVnpswXpMYSoOd8FA+F0jtb3KC2vMfZ9aHr5
zqlRIpOOCMaIkF9HR7+XskGdqqFBlJmDLjQbt2y3j0USkIqN4NvLSg+NNTzUNYnGq3obkNiw0MfM
2fd0qN+l1fSdIjfQ/U5CXCO/2oewm8/+h3GOIXYEYIz7h8QvfnW5Pc/KDHRAI06FAr+dpO7jELcP
Wac+oWdh4+//8y+WbaNLxdsP2FeZw69o4WQeIuKnlR2WsNKbOWnOiDKaSfbNovjdGy+axevgPYut
Acs6TK3nxeG74ICGuIVuXO0m4X7oY++29d103+S6vCafbrw8fr2XnwsaO/5DWY/FlBnp+WJa+wY9
qsG2Isae+KWFjFlow/NjPGBZPH6pl1MAl2JrqvgL9QztP7/UOrnIZxVqB7ftxktZFcN+7YL0jQfo
HSw3zDRchklGUI1mS/TirEQUhIdSbqtJDv11nBIZ45NOfJ5v2YA2yeY9WBUgbuvyWceY+mxr+z3l
0uXEVVgZ16CVu9knipe0puBqksvvJI7IaLB18M/W4D+/1AgWJxsY2nWHA8uh0MzKDNwVaaX6HBGt
DfmkHU6TcorfWHVee/aU73x0D5y2XpxVBxsmaYAsC9MnlJXTsSyS4lSi9R3emH4PDgL/uSeKR8xU
nKtezFN2ZeffIPQ76QIzn6KqDc/sOsQkInI4GAcZv7EZ/NPoOvxgjKLRSYV309AcHI37KOhgKNBE
xjO1EJJeUce/pQ5DEMM6IM87aZ2mHomm0l27z+oVY/QYYG2B7ZEkA1y+BqSFJI3l+z8e7bQnkL5Q
w7Q+pbTno52GAUrKnsWBX7V0uzhPYVaIpR+6N77gV14tZRblBZQgcM0cHk6yaAxVUWEW0KWF5L4o
WzrnZpVM4Mfv6GDfvb1aw06CdjUgPewrB1OFyCEqrc0E7SIlFobaWvkuxQGwawph7/GR4oVwXPFG
b9nb/tSD9/v3Ve1B8Sq1Odak2uX9jmuSnaICph5LYk5/hg8Nq6Qvirt5qvROx2l8kQ1zveHUm/fr
WPb7ulIONJ0EnFS4YhdMIz9/ymwxgAdA0kJmpPEf8qoulje2O69Mq8yobLvYeVLvO9zEG0I4hzWA
DEJFJbyMJxo8J7HB+9AkKTCt4y/mzx72xTPiI9jOKNajGPV8rLERCogygUIVL+jt6c8sn7tefu5m
yGW1SO1pRC/pU1ewB3Tq4mlbtgDxzTQyEzhe6KKBxCHE3IW+ma/aZERNONjxDD3IfDaYypxXCvBe
pHIKhkPYnzdUuHa60V9x/GFkwscBLTxw8ZFPn70xiQHJRldy9tSmZgzoDELYzt2a4K/cI0Au9k6V
G19nzkAKjf+rtiHZxOZ2aO3vxmTubkAieV2LwlyTYPaZM+VGxWgILQByFLmLOp1dUdyWfQ9uRGZX
doEkLdw2OnVX5Z02Hcrl4w/4sBPH0FeupKpBQVMLXufBkTPqlISLAYKiC2JmT/wM0CaBbl34bPAv
wWkmF8QHY871/B6RaswjWIWI49OBvuEbn+HLGXb7LWxtraUSQVvm+cte+ymn00pGxZStrt25dkDt
rwkMB6edJ2h/Ta1W88ZFX45nLir+FDo527v+wdo9L96UVZu/jYN5eoPrAu06nINzlc3++RsPe7uB
56OZ9qJliuEQv31D24T31/l+azJ2Ts4Nzs24LCfkn3yHg0k+WUuzt6CQgbQf/R3Ok5MgXOb3sNxR
pRJSeRp5a/P++K95OelxVOMzZkPxZy4/mH5ksJh1jMgETtFopjtktcNujsf4MqT67d+RObB6H5vJ
qg/Hr7vd5POHwHUNckaWju3aB2/ZX0aS4RIYMsU4gUIpk2nn2dG8UUF7uVdiyaSCJnjaKMAOC76q
XtOk9JBVFEyCl62d0wvdz9Ae87L9hvMZl0ebjuAcJ5zmx2/wlYWba1OspCpA/94cLidK5ItbhSGC
uzn8WabzjxApxhkNuifrOO82R81iilt/xnaZx96HtQJgEbRvbMFQ9r7yoFG18IXjjWOi3v75X6ON
fEfk/C2PoFOwBQCW7xenA2B8Sm2J/200xdNPZf258Akp7H+GQH7nMd45ESHuGlwSOZNs29YFz+49
+rUTpxUAUnaj+f+UnUlz40qWZv9KW+5RDccMs85aEABnUqLm0AYmKSTM8+y/vg8js6o7IrJfdG6e
WTwNJEUQ7n7vd8+B2zMxrZEwxvXQwhGSskco5DXRa8QJyklVb4jwLeR3g7x1KnXdzrgcyixgUopT
WE6MvN7pUGQB7uDFABbbkK8Sa0ggarJlGMsrrHMvZthrCTYg8+h0V0LQUcFD4DLYafplTHPJQq4J
OeLqioFgCVzVuU4DAjNuMbzUFlDbGdp/6OTHaUibfRHP3xT2zpHyigAgT1pPhClrwGvE/BtTrBiU
mdcazGeMT1O/tuMtR2tOCgLuiGiOGTO44sYZYF2Fhi8JnFip5lXggSg9GstD6CBOeYwhbrAeLuaT
AAAUFY/GCO4AoV3BONFDjoOZvl+t3Q0DMzX2fsIIPzX6qpE3qKaYhVrZ4pxhJ6qY0p0fkbwwaA0n
jTERJIE27eEYzoITfkgc4br1hWRT6mekcxKXdcw9JAMRw9oh6w+TWnHWv2UDibzARZ5QgEYbTfDO
auNV5XPvNnvDhbWVZTck+VYC5qDMTiP2y6FYl8y0kaU37ID4JjNZ+wwjt/utM50Vby0oL9ixiLeV
AcaTttX0cD8oGyNfZ4PwHO6itmdBAwrPcdid53wzQUvJ2tPVp5qyvDDSUkWP0JSRxgnMoOr91BwA
lajuewUJMdsAXYXbNOxjVC79eGDaIkIyCj9eVHezAZ5uvA3HTeT2AUO4CFBuDRwGVQxBkxlviaL4
SWvBX2b3yfSGDQ1BDqQaAU9u+ozkY9UfNWYPyPlzLOz3VnaHucrML1q2Hkts6ewzugQ1TfM6syS2
6XtLcLjpMewkSWAy3ENuBW8ZoyySDJTtMpQssRNc5zbOtbGz88yLTZDF7JHK3IKXBzKrfzWHM56O
AvxRwoj0vHyT7mc1ss+8zxliyLJyR/ZBhDdO/mpCQ69LXKDAC0xTeSzLClQZMwtMxLMs7eHSbmt4
u721ClMMU0O6rq396F5iECEoZBjxZVx7MRj5QWKaD1tIyAA0zKAdVD+nLtVbtxmixrFwTmT7+BJb
kNJYpyPvkhW44Y1W+UwJqRCUNOVdC+dbsBGBaLeUOzKGXS0wiH99z/xXiwJ4R52IJQlPQk8/36uU
NtTSPCL6XGnJcoyUDFA2fd0/NBt/3PV/XXuARBOkZATDoqL/88PMZhp11PApeMzm0YhzZnx0zzC6
U2Xo2KDtPgssxre/O6EZHeOuw/CBBVkyAroas2b0/vpF/771YDNwbX/yZHSHiMvPz6ZjrHZUK8pU
SYgbe8C7tq0LpqWKsPvTCef3rRXtEzrWgiKPfl0Zf34olUlkO8Q8ujIGDCnxYEz3MtWt23muQalQ
sv6330+qh9eGIGdE3tdfH89Jwm6WVQ9jjp7Jdfc+u0dAye6/GbRm+8pUnuHwTgpKPWyqfn5d12Eb
s5UkGttCHGXMTDoMh1r6cwL5CklbeaxyVoG/ft9+v1htl9oGiUDdpJr1a3XDpAo7jQyJUkyPy60I
WwZd2yj6w+n39+PhNWPAKYsuMlUs9ZdrNZW1xVhURKvfLB5BD5zQ/zwPZPn9Fti2qdjfOLHafm0Y
N3/98n7fOtlUGygKOuwPDevXOAej3u6ABb4h8pn3j3Eea6fRFB2tPvhxmLenNb30eI2Y9U+5lX/9
yCQOyDhQkPz13YRNr6dWxCPrJmPbbQG4ownRkTHkrG/TGPknw6H2Nuzc4Q9v6b/4fHACYiPMSYgM
i/bL/afWZGZZCdI1QfjitdejYUsyCdegkHpagp66YnP/+s/8L7aJFPKJJJCxQHf5W1IfaJeSVnZP
6jCjgawnQKFd0cR7uN94sxjDCyYzT171Ylw8foNDYMhA/z7bnV9NfRn89dP5/XJzSO9eW4/0zQy6
Wj9/khYKR3gaVA7NrRVtGrEplCfGcjT+B1CQc9S7y6pxDOUP5f/fNqmc8xh85vCpXyfkfn3Ykfz+
jIIz8nsUakSjphnWhC87qf/Yd5U9INWkIwROGnNk3PQPt+Df3vfrw3OeNficEYn8NeCf6OpAoTKK
fYcO3rjTmWWYX1VOby4kvUXRNVQ9GpnQv/5b/96+uj6sRQCRgjijWr+uQxEjko41wQ1P1bBbd0vV
IlAbs4/K0tNDZsEoHMwEkuWy4PezQLZOJVy+PzyJ6z3/p8Xwx5NwOSKotDH5z8/vuJteu6QGwY1G
dBMgJ31iBraEBCtp6RccUeF3joYXdgJpgbzaYKyRotNEIPTfehccPlLcvnWKiTCzeeG/FrYHNenU
3nZbIv+6hANIkYD60tIihQINxF57lnH8hwPizxfej8fUbMrFrE+8D/QHfn71FI8QaIviip2maAZC
yQKrxfC/wuvFaslHP0v+zQrHjwelbuKwKNIw1Khy/Pyg+H7mmNvYlfphpm+RnuhspEtVDn5DTeWU
hvlU/eFz/fNi9ftD/vK5dq24NUFesacVtJqyXhUPLjSL7V9fTNd19v9cS78/yvXO/n+dNSujVpsq
arhF1GRINouTNure0lDe7k0CGf0/Hu5//jRM2/0Yrv2o6qVNELP98s//PCUfbdVVX/3/uv7Yf3/b
zz/0nzf1Z3nft5+f/emt/vU7f/pBfv8/H99/699++kdQUuhaLsNnu9x9dkPe/9fY7/U7/3+/+D8+
f/yWh6X+/PvfPqqhhOh09xnBH/jbP790nRO+rjz/PVV8/fX//Nr5reDHVp/5G0D5X3/g863r//43
XfsPIonU8WzNNVyQWLwJ0+f1K5r+H8wvsaoZFCWuQX++UjJmFv/9b6bFl9gTXgOjjMn9GKpC0fDj
S+I/uENw+6M0ft1e8RH5r9d9+4/3/h9vyf9j/Jmiy08XyXWw5prwI/R/reTS8v3l6m9caGgJj+NT
bNOKGejoPZ4w+xQOy41jg+LRJyPaIszLvUgpL3aufchkgkhmS8TjZkZOuRabeURYg05LO+Sy8cIE
wqbe6th9SPJRwhid+R66nH0wJ2XrOHA0wx5yh2X6jgtN2xnxuS4ch8uYwnmCT6ROV1ZnwEw3lfdB
B4kWle/aIFC101uplH7jLgBFrK4CAj7b953staCp9MKfak7/FYfflUvI2jNwkAGpCT1mVyy09Vqg
TE7Gib571tw0XufwzkJhP1WOjWC46BtmDCDntcsSYss1bvTotWwAnfcRbDJ7/N5cpEGdo+ugpsPp
2FZmutHhZG963ySkI2wWDvCW/mL13xszfVza7nYq3ydrECtDD8iBUJswtS4gVBTQTcQkpougr1zk
NgkS0BH18wAjTg7Q22SRQ1uY97ohOQYWTz27obVzxZQ3dtBDM4xipnFmxHy09OS+U0UdGOmyZyFr
vFF+ZBY3bNf5BPEDIozmlEcmYjX6ok8sjjfRjmHI5+s7kuegkkub89QMKKk3EiykUDkie3o1nINO
WDxQxqdSyK8XFcfgWo1A5JZYQuC6DdX0xcGt8GAi31R1d9s6FIFqMJtxP62tpqAjp7THSg3sPmw2
mPo4qOd4UcAyHJ6KscenIjCpL3YOXFJ5kDMtSazwtdb79kCBfZmgFdkWrlOrvsOzesByFvqGyoSh
080PZSGBM1NZmvlGxMP6A7lHQmndMS6WQB3MtzjMhq3RNvtkMcWKKZ6D60yAL+Z6WtmpcqvTzwko
iiYw6CIqvt7koiCOdE7eOYfxMOxuIxmfdSVxN/NNJRkLUNok4TjTaqsE5tmmS9KPmkIaLLN8hWHn
HWnQTQGlxR8m0z72VfFemxbC7fi2nCijEDif/aiZaujuAI5gbAUhLc7jHPPomug3fOT2jQ2ZbyjI
UBAHcGBcAsfVJ+YsFaalo+HJCbFvxwmfO8xd3/TQeRFcbRtGZrBSYRZxRP0m1GtHMP0YxG5Z0u8z
clkPVOFj62SwS8rkQcS9e/VnE0eVzpEiSIETMqyCaGLuLB7hLWCaJb4zJGthMq2c0l29dHG/VXKb
uRMHY1O9PAlz6r02mY2NdBARx9MmNvjU58DOAqBtILBjcNaTChTC7DmkDBQFx0xlH7egmBkz5+C6
Erry62InBiSxad6XQxmEYtTOTacnIO0I91UwgVUqczdqta9SWOyMyy+YZHVCZXZzMeJ1byXVbdsu
VYCaFCc0GCOd+vJRivIy6mVHjZNzQ5rnVLCmGG0A9kVjugK0uQ3ESpWum0V/UK1l2ihlbKK7du5V
OEyWfjOMcB6ZGjiAEZfw48DJfmVdFN6Ui8B3kaLmJCdSSOPZpLwQjN1wAKeFf89REJMu04NVOo9L
3xS+UZnviZTm3jGzQDcUE+L+9FK7GFpVGZoHbvkdKglYnSKeFKytg7Plgt21Y9ofKf3P+wVUkNkX
i5/pwItQTqPwcBGFmlGyVzLlUsML3MtRFDcujLVYi9KNViwbJ40g5Gc8IdfGYt/LL7MRcleziy+s
kixtmA7rZjq1VUi2s2pSillZCpDmigGttQZ8VPbcXC/dMmmezEV5izjVA7svDx1wEcuZ6HOSSlqR
jfbKVg7btJgC1crbdWMi6MxSyCSifQDk2qkWdryqQLhwMcMZ6rTX4+rEwxx+QhPGP5fTyKvNHqiR
24J3Ikgn+A6/t+sz+Tpw0GQkIJ8xpg/ujEjR7Hiy1l9IH+dc8DLcrGlgRocoLR7Y5zZr0e6ZkG29
3DQb38wsZDDxRxtp0IVm+YzflxsgSSAn4fOGGrKaEW+TSzOCuJU73ajslSlaczVOAxYUMFlrrX1N
UqpPVaQvG8MZnmUFc68xOvqYKpgssJRD6zAFfI0Oscv21C5itGhpn9Wp5m/gNusmja484XRmwVKD
WuhPUWMlB9BgcA5i88Tid65Grb5b8vfSmdA/2Pl05rR8N6FwQLIXAx9aSQd9lEXcXH+vbT3aMErv
bKYUS9mkKJMXNdqws4dqywnzphlC69YV1neoOiOH1p3DW20r1DGK0H3r5Ag5twpdP2TGLosZ6aM7
X98UCduApIHH0nUqkDkjPjS6vu2qaYBHCO7IfB9hOIDKVYJSjguxNP5VbFxGhi9iLF9ye7bX6eAe
IGU6gekSigCygw5i6TyauGoQFtlJ00p7gz/odrDZmlZo5LrUWdauIrgDLoCbOnN+LzYyzcFouRCH
yYwZm6ws7gvRVZvUNjZNeCXhW9ayah2w6rKjBgwh9FiPmAirV4UL4DCJ0aMtj7ctbEyv0dTtXC30
UNzxYoRRcTu43cZ2c7GJzEIyjxB/TONIt0FxPslQhfgrhr1e12B9y2Grham9abX4G0ixHwjfC+vb
vGr0nu7AgLoAA6Gy6sasDyYHdj3OHj+01PUVureXglWYM8mxA1OkNgmuyIwyvpg+6zTOV8Ni9w+y
0e+m6wsyVcA0UdQScqm6GzUxxam0iYjjP31JB4oPWCpylhT4CYzpiTz+ktfAwZS/jpq4QpXma2Aj
CiCX7DlpVJh+8DA5qbMnCIg3BsVJgHnsGmjDn9NoITTqYkGlYI+HsKQZ1E0VYiTwSSLSvnO/+9aG
jGp0RdUSuwFuqlkIU3oLdzrCizJ/Amdu7JqmqQ92tOxFPQ3nKY37DR65HmivLvzOSA1/iLoXMXGP
hmWIM2CEHKqUd7UDH41UVLOL1Wgjkty4JQDXrlxZYCCNQPS6o6aRjZv49q7OqcxrED/B0oInh6GB
88XjmdHWSc7TqGtk6BsDYDf9HE0gXanwviiW3A1XLn1G6wCsCCzuhVnq4apEiq7IMF9Aft8U1y8P
hvY1Z/mww3KHfw/TslHOO2BaWI8YrVr3MQjkUG8cVt642wvqE+t0sdg3SOQmDXLDJt/n+qgzp708
jGO7rCN7ScGNeQAwFtZ7vEpCb3iBzbI21Es5I5SDMwBqzVKlD7P3bdBnZWVAA14zmkizEMpeYM8a
DfgIFmgHqnEspiyQ6ZByP9J3c31znYW4YXNGJiLrQk9Nt7IU2XHW83Ut2+7oRmrQmDLhA5LCbU2q
Fd6Z+HbClW43IAwSA8AC01xrp8gAleLy3Mwt/SfikNWqie3BU4ccY669BEiTWSCxbkDBjcBcQK9X
wemmBsA00dAZqyk2Ye+Jbb619vIqKVZQEcedrB8W1nmvBM4/ltlaL9kMzi2WC9kgFriuMPlsfDXK
dDtl5TFqrRuX6TETKyv5vvdpwF2Yt4RH36bMlrC/2p2ix4wF2OYOYJbN2/UCqlQmYUjLBbergHvc
V1Hluwk31k738WzGLAlYZLjp9W24U6gO0up7k+FcbM1E2YJv0APg5Fg3wynIG/mai2Q8zA/G0oQ+
ma4YyZMJ91AEtQNhkDgUCPdkuUw2ZQULlHuUpPsqMu+iBTFOF5vGnmlfKyiS6b2t6phSYj6t9R7J
L+jEILXmHHXA3AZJT0fWLoQf4mPwm7F/abuYbl3Za2vgRljZIJPL0OmAvdvbuau3gFl3SmKMnrYM
7nqKLfeUbcoxCn34LjOzVc0travkVnSd5VnF0vsjW+NCcZCJVWAzemjLlOvZhyaYbLTK0U5JVARK
l6frfnYC3albRCb96MlOSY4FJgglNtEYxxnnpvwHOEdb2aRKQQCXN4OJRYtIVGBLun9Co+FdM7vj
t1oXbTAc0j8Drj0mEPP1hXiJTmxHjmAFwyI+S2c+JpC5vGvIc9WO/XCK6FW6SBEXXe3oXdtcHXbz
ygx+AcawDb3Ecc/aqGheq9WgNbnUStuWRxjs0SYTxYdpy/1cWGKVQjkPho2edwVLaFiQQ12AQtZI
B1AHA9ZT7hOzeg4hoQb4rhHvDsSHAUEsJheQavW2lxV2oPccw9Kx2QxR+1iYiEsiB5a8cwXfN5wL
fFnZjc9xLKttVBnbVNNuSiOLNiH8TwK54mAXYwCJebqT0iVkjP2jbyjmpS2JX9B9z63jFKvJit+G
VmdPwuVYlI2y7U1SPzNA46B3+oeiUuedW95abVfRVLV8HHJ8LjSl94sHk0OHb0iTvaflnuc5vtDF
kKu4ax1cOOM5UdZj4k5BwZkeJF/zkOZ87stiTzDqGX5M4mWwSAJL5wwcxZiQ1LzwMzW/Qd/asH3y
HU0Om95hc0svkVOsU9CAsTZWphOdLpJHt455xzv8gJr9XTFRCYG180fs7TTqs2/22OMVlvfxuLz0
YRWtBPNOJcY/1NbMKHLjlA+GGz45VB+9Ie7vSEFyuiNEAZFhv1g6NqjaxbhWnl3kFxHdQvQEzXMX
6TN1CmVjTemmGwRpxaUKA1w2aZ2tzZFtdjbcJwxxeEwmwCUbYtfTizRaT0hfm6Q4ZHps+NfJYI+E
EOGM8ZDm+j5H4cvn1BYrUOvSz3UMec7yEjrYmrRuYn+dm3zk4SHOPiFvohULQ35u/wSPjnLEpKNg
dYYdIUqaGI4K7JRYW125NBnT6q1PFTJ1JYYH0vTGXBBcJ08YjQVLipgfa7nodOs1/qBj8Ww52R23
nZdpPMaTq67END7bnDB4dYm7VUewyk7xwUeIAxfQU0oF4FrY0G9/fHeVkkEAQpRhfRwo6UMA5a5Y
1SdnZPlD9zMier4CXrifcTgv6ZtndbAbB7c4Kt3UkIxz860CcpWqNBS0OeZgkszcO6aUraF0XK8D
NapyII8dLIiA8U+UwFaMBEMzTHC5hbnxog5Juyuq7rtwGmNVpBSBuqmmut7Ga9jN2tbIxntuLBtz
NMxNwmB2Bk3/0tU93sCWupSrFEFl8EisBeP5E4LvOWP05LavGH5OlZPpZAG+9/kohvSgpA9jSEgh
qcAxpXpnrmBee52tVJs+NW5Ui+NgnJNnqSOs3VluXFQXSWmr06Efiu9kwCFcJsm+ajVCDvoM671n
1xuW0KSbS9UgZYzd/tKFYxmoRXbRp+IW2XEVaD1/gYmVJY1FEkyDiIKm5iamBLAL8y11Wh+FJ9kF
YpEY3vRvNcnRLY4ZBGZmDsFbcz9rq9fxgbcV1Mg0CpDciL07fk8y1zlLRWzNLIuC1Dh1Iyug1JNX
SIs+PxMd86E8ZYDbZ41ciV6lDwUnPBDTHJ4WDFkCf5ypPULlVfw4cx9lh2FMSpU7DENKgn30UK8z
SjY4N7inqKmN5kQD1haiwik0spCRwEs9LRs+I30quDkuhC9qpXyISvE1js067NksZdWGjeSh5Uwv
h/Ebnw6ELUZD6KYiyIhaIm+BSuD6oY72hhCJalTWrCPRWzfQLWvEktkorKBN7SdHa7ctMNhY6CPF
nxuOhr6pioC2tua5V4dXKL3SHUm0aLiLQiMgVnrRQ0TkIPMr7mk7I9Zir9W5Hxm5Q2WM9FVdQhaq
Wx8lEBCbZNWKIagcSIKT12ndXWoNnFRxu5Wy9ce4PC7KThZLuDOo183t6EcTnmKF5o2vOdUWjdhe
JgZ86HrvUHjc2ln33PUuoJrJarZRWQNTAa6OKuMa4KAEluaF6S3ITDaamqPTbiUwcfu62AjCWlB8
LxxgY9xKlFCMqW/XVhXdOklSnVXNPuRDkd9Acr3kNYoAS1gnGeYdZLskP1gm7HWtlgcgs42WVeto
OulJwYTJkG0tRnLEwkaSX9d6iTQnr+A5HYbZ5VIusLoMrurNod17phx485L2fWC0eT07LEq5rb3Z
YTETo4u9LpUkb6bG8Gltnsc+04O6NeZg6kJMvCkppaHWxz1ttJs0xSOB2dj2JG2eEwXbiI4IeV1X
Ah6c1enNbsLbsSTZ0lHcpSRcEJAZEzbl7E3sznoDoToe8/7gzG7va091XVheZ80304DEns5iweWA
8ya1IB+0i4PLx36ivD2eNDN+KbBAANxQLkDPC08Yxa1gWeR5Op5JbXqdavzxGcPkRky9JBs43i7S
ImzTITopuCKQVJ4c9TSQqjiUi/tERRnrMKDYVV4z/5YU8S7RxKmy1I5rrvVN1sGVbtcgEETBIaU7
X9HXQSLDPX8m60bwLOUQaWuSC8DxZcLRupzeuCO7xI7lNhlBDmsdEwSSVQKFIcsVs+YcP4zpkDfM
uqSR5q7bVEcEQncJnGK3bUOyFnlkoSWcpb2mrTOuLJO3FOIo+2Yup3OtRIeYiWlu0OzPZke8VSMa
cZ6OzyV2zw9jJjMiThjTAgrbQHC/KLMJyFnfWEUvX5UOQkBb3DdWppwUbCtF1Mae6Q7qWqbG3Qi0
PXDd0cZ1vWkz012rYK2pJzVwjM3iYNt1dzaN4qHpH1XAvyvVVg7VqCRbvCKZT8d3WxbhgaHoEmmb
1QLxcLFeVgay5SIKZPa2jLhKsqQGj3l1LmmswKg8agYTHHmQIlrzgrqTqrLB1qj04jiYZbDYgN2J
wnij7taYiXozkABZFLHchqRSF506pBXOe3OUWF9hVOPSsBfPAu/tJqGDkDJ+ckRPc6Kad1PeDbf0
KjnR9abXldWty06CxJxRe1Zvoqh02E0nw2bQFnPl5FG6ApeNtDGh+yHN8KLN6qW5tMYw7RRqhRg1
TGLmpfQl9JciIuJeK+K7200PyMs3+aR/KWx2ilACCTa0VzK3hU/Ixg5H99BeD61jw7vfVObJBnK8
X9r5XZmbu5RwCWpfrJyN61qb1lDulp7xur4VCZLU1F132ktZpkCs54LqnjXj70ophbQJII2wzbpA
Kx/gdbs7Vb+NtJktBqF0XADcimcqbC1TTXkCyv0qR1ITmTEvT3RxTh8g/qi7W3NhG8wx6yZuk7u8
iA5j3nPy18ez4NDr1bX9UtTjV0f1dmXmEFsoprOIUR0wMN3s9AjoXankGjeiNCXQ11M6S+JkK2o0
f9KQnB6lGu/b0kr8CfhOwCka6jByJ3AEj7PNXMzE+bYt9FM7DXdJmGhrLTPPWhsmPu4Ny2uNBa56
OKnrOsNgoGnP7ZxdgIKuQp1Mn5NXr44+sR2rKTay7qFod519nYdgy3u5aqpUOcI2p4I0NdyfZe/J
st2wlRu59fXG1rTAaMfsLhanvGtp0piTpgfwtrqg7potd7lPsIWH0dgnlob/xiUTS4wKs8tVq0YO
ny2h6bxQhOIASASmaBwbxL7a0+5axTIWoJp4uR0j3YsVmFmre4MOcrtQdjyOUerZxnL3bU6DgygE
CpoBfYVpYBlrpvQ1got5GO16b7GhYU10P9IOhwF7ntNY9PWmsKqE80jN7i/nSs8Rk9VanFEUdhjq
rq04YASkWStwjb26yeJ1jXOhoql1KuP+kEUJNNnJbfhQqGtDZOLJ7b8POI448IatjztDSZj+cMw8
DNIxeksUzvJkgJIZ5C4VNZvBzp55CINXqLKX4YyCwO9rlt9T8dFV77bz2i3f2C9lxdmKnpse7XHq
UIUru5r1E13u5Cr4zvNnO0ve2jByfF2XKftWDrGzlppHVZXPkG8vY6KLdWu23zsmqFcm4yx+ZUZy
xSftsXL5fKu5FeAA6qnWipqXzke60rlfdbq+bgvt6I7EZh3OD1F/iOx5K3Av2934UZvl62wCD7YH
7QWHWbr+7CftZliW9pS6Ot2LsoxQvcYWVTHACW1bfxOJnC5u9lKXaeUpIqImVOfzVkvKzRIp9h7n
S5DWWF9Bqb1jdIDyLSJ9g1p1w7b+Vcxqu04mm4PH/N3p2TQXlj4d85SZXlu0I6eDWl/THeHWPcXF
acasOCzaM1ccK1Zr9yu3Tb+lb5R5VqS/EaCID0p3/B2M12VInyNCx246z5gk452YeXpjKLAMR/aO
MSrG5Kr8yO3EqzgU3A9NvC7t5L7UChhncRPthzZuEAcrZwro9F6i6FHLswMsGEkDJf5qYqvcmN2A
1qpreIKj8GNFqhu76T+rtrvTMyS4RMTTkfRt3i01fUeEf0SM9npT3OVlM3Bfib6ojz+wNUbrXdKa
gR8SFHJ0t911+HTU6xOv8aKwQfYHDSj/NXacMf+hQbJedyhsDj2pcYWKb5QZ5UdEuxF7whF+O27s
nNIfEAlqXTdjbVLAz/DlKZ3w2HJtp7FiE2GEnoHeyysoLQzq9Eh4yz5phlUGnPrZ6qlVexoTg3KE
AtxvlA3nT/M9z+VIM6deDnlGG7csuK25ynzXM1RaTZqBd7Tkc9cVGk2xeKEaGEyFkz+U1Fgf5s66
6zV3W15LGlpMEF2hlHLgj+K3c2veK1QuDgzzb/JyweTQqb4xG24AmTnGamqaK6N5G9zMvoRaNNFU
42jWWnl+tnP1lNsPpW1Ep67IiMPL8iZTHHVXxdUJFRAQH2LpbiAw24XjFWlHTaSYuRG+Umw5CviQ
Ri9WuCOCwciOU/Jk8RccOFpYuAryuN6EcfEeT6S052gXz5QJaRrhwekAx5cw0NKXPH8qqBI32l08
6Ed6Bn6l3xkUhS36cIrGzHZBnaGOV70JcSJmy4K4Il1wLidPWfTOeBXD6Zz1WAlrOrGCLn1xzQDd
hOW3yXqtFOwKZXYmw7ERUXY/86aOOvK4ltoyC+lWxtpeEcpjQURLnTKvUVJtPaj07chNE2ZeQlpe
tMtXfBMOsLPNnBu+tVsyXwufNPTbi+mzRn8rHevLLQmmZ/bm+v/QgJUTZcWuunQl4sO89we1OcVz
hzGtbzwqOZtFl3QxPnuVFTA3Vk5I4nz87kKxHmPCgfQaaP0yjaDCYlAvHfFw7BTXfchDpd9apbmp
yberRvSxLF+NbvGX+OrK15yCVuqS2Igq8CYv6XhUl8pXCawnEfoEolO7nKKspryWVfjCSI3fYXOk
WU2p7ElQniZOEczZnnQEWVwPSiPWJT2IHVIkaEVsyjdZ6XgZUiX4ftxIQ7x3pLtMfdPZ9CYcNNIf
2oD5Anm1wxxjcjsv0dPiJPBGsWFV6bmrOR4qlCKpSEaBqvGWcshpnw3alX35UqLd6mm+NKLcqR3x
2BoCRUnHpvkaULpjIda08WmJucZTH3cLxw1rT0tpbS7aE+04uHcc+gR9nihG2j5oiJWztWXP6yrC
e9hgWtSyZ2FGHQU1xjgFvrVF8NkFayDD20W96MiXCiR/EaN5NdF/ak9+xcQiJppLT7HH6L61dDJi
pvVq/WbRGw6A4UE3lg0bEO5oOTVAsTYiXMK8dxwAxKPVO9eOzj7T6k17WcoLdftbvT5nCrkF+pV1
c3DHB13jIkYAr1XbUv9mTvVqKl+c5lLYTNTYrZ8rzUZt5Gaw7qZW8VR2IzbPT4nijVlPgUxOuuXc
ZlcbM8udS9FRAbirihLFLgXdRq5gT+xE9oFwkUpmszbMN3NqV8NIQ9hW74eIl0CVsN+Pwg0U8aKW
ni10Cv+T303aOUN7Nor8aKVyxZALKIVHWh9BMk044Kj0F+pK9l/XVgEKKWTk3Urtxkc2wHQieTt0
r2vNreVmhwriZZc2DKqcpuouGeOPgQMJP/QwDTMyRqCkZXkgcxJr34Tgx+lkMOQk7jjETQkmSBJK
cU3yJu4vV37boQhPhREZ9x1r4gMW6AcV1u65Lh2HzGvG05q1U801MpCWRCiX5yj/yhq5vdvu8mFc
LhTAsIhXvb7LsvyYWlNyNoCs7Jp03MjxvQh9zXwNozdJsvFaJJBMGhnubilLyioEEuoNNJVVLfKD
1rKTaKawYgjC5OnOTbyJpXpkx0RHwRRm0AnjNZln+ltq9oIFuveSiD22Ganc3HuTGkvsXP43R2ex
3TgSheEn0jli2FpkTGIKbXRCLaYS6+nn8ywGFt2ZaVuquvdHyYmB2SnB08x69puH661woo3EA0Nr
zT9rzZ4nAPQgblnH16T2GoLl9qR3eQOSmqSOD929mMffvCCMWHxpFU+6Y3uY0n6GUeG44VnB6R5z
Man3SiiHtOxIxs1U2yumKDA5brlkuCC0dfYaZQmyOf+isg9MimaeaV38JNPBZtt3KgrDiK6iDK9N
aUq7ScXNlaQGiGp5KC0WqOyFtjtwmNyLqnvxZq/GhWYpHbXZeKQVDcIPg0iZUZRusr1R1lbi17a5
1PUNK1NphZ2DIzldMUvxizpLO8Pm7SaNDl5wIWwgYTJKOwK032YrRm9AlxmKp5NUHh7VXZNMwV2m
fzcUUdqora1c4VGaD2PUBEOy7AfH8Mxm+u4AiuesO2AifOnE/DfuIWJfaZ15NcsuBMnDQIsMYUYW
wGRQJt+jw6g7pEYIGcOqqZubWFiznwz32bZDo4636DBAkQ2/V+YSB5FyhHn/P9gdfsg5QRQ89E9M
eDPklxoWlh3EierxtW5sCy1M8zbgWLGWeddIEpMtXqrMeVJYHozmW+8RbSzWV9vwvs0lmRDDxASX
rOBR1UdfZojGaEW2lacuzs61lQV0GRtuPVBYYzrVLtH6u74mwUoRhs6LTgBZIGfar1x+1Wn9pa7m
t/zYRycLMKn3iS/R3ZEmZPxn8vusIwGxSO8t4xovoHQ0uIOpOzhYlCt7bTQcB0zhGLRteO9+IpC4
0N8qyb62rXJqE2I2CoEeoy5e0nxxwhWJcor+3lAkvspBdttUeSuF6A6Udplua/hLDv45sXCPWhzI
XaVyrOXv5ES5lak+l0WhvFYN6E9yUx0J01bBvKgOkEjJCklXOHR42ixi0pjZBLp3LAMjuosR1VQB
chCQLeon2OyHqbp0w65Ud2CQriGHsb26kK3e4pxnEEApX2+Z3PEzzO6iS9qrFqnJnhKt/lhVzanQ
SHrJ2mimvpvXRGQGWY8OtVNJzsOheTSkS5yfJfgNPvRnM0UhNC27SbFg/nV3Ep1HleYD/3Tb6c3Q
G/rS85AkjrO2fGtqBeEuBXNhbTSOisnCZGyVU1AUGN9mc9eK9+49padenIqpQevpmlRc16s7kO8c
0blebml/JIs+UPs3a912o+P1c4vmLQttZEbxcFrGj2wQQcwAVlhyoBrQzNkajsoH2dyouZggPhdG
Q6ET9JOp80WTscKtsveQtXWkzVJlGU5AvyyREaMn/lVCUAaKgz0nXrZLoToQ9JRxmREcS1T+DDAS
hZg1lhOz2LfN4GxWZPrIVL4k1XotItmN1nwjFuZWqY+b/QwN7utL/FQVMalC8z4mmcOp4luBzVKq
sdeRLWzv6yX/URBk+lor86yY6RPVdx9NtJjuVBlPJu/bXtAA7KotuV7l7HjloBynInvCxvKyCOPi
dMUtjtZQLOrJQgFU1SvEd58e1Kg1wyH7rO16D/r5QSOd2zqhqXchJQuuzrNl8/1iBKRM/dasspt0
BWWcL+pgbRFgnR7LZ4Qf9bvujnTLKXUfIBoAS+PueS8SZv0x2i+pHeh2H0xzf6nhybjMV8W66v09
U3ru0tSTGPW6ydlG6U08hHHVP3mInvN49RVT8nJTdamTCsm79mqwu1Fa/XVEuKiv4dJUvtleZUmc
HPi9XtHvxNVtlrQ85aBlbjMxetU/mL18EM7AsV/q8SCN9jN1rOyIYPPDdwORwJQRrFHtKStkZ98g
e30nL9Mt4ospvVTjHMpGH8jzAvUFzLEm3Kv9thkh8u6OLPlpi90YhFxNTThBEabjwsX5uq6lL/eh
wNwqkH/WQ6g2V06qjaDrsEa7JseGxxw6xdSLSnFoaQ+gnNLgNdkuDBUiIVVfFPwM+ljQehHmQRRI
tGkqQJR58vpV8swVGEJs8wmLNg8J5Kcr0Bmwe1nBTEo/YiVBXy0qQBRUUwrDwYgurHvcEmVgeI/h
C91y1WnbSs53mZVvGFvdJBMvzVg8x+YJpB/+oTvastiifvYpIg9j6Mqm2GH/vY5W66LK9E3o2gjo
rUzobh6lsG8/0gVeEHloa/6VKQVw0kh9GYzZKpO8UeLHhjnzizw/wRSZsNQMp6WBPKfQ/wpp3nfz
M/MxKFV11GPcNlSGelnK6kYe8qaLWC35TzbNpXDmYJiapzpTUAZnflpxMq7KNR8yHc3G2Ho2dZtJ
1RubNBHPGKyZL39S7s5Gaym2R+vgnLL1JUZzudGNU28uflflvN2FX+aO21YPMEILrXrCnQ4JVR8S
myyucfREhXN76k+teFsMWJ8RXW3SPoDOZK+suT9FYutkhraZjHTxVIK0swEheRNNG1kTylGq0e9y
cf5i8NroTfZUGPYt0qQjm4ZH7M+z5fhdgQhBjfdMqvMInYM2roisuwORRskisdGYC8v8q1QRHWl2
/ZI7DKs2SpK22TSd4jloLDPKuAlY9prqBeR7y8tlK1R2Yx/XqulfKtBX16y8kZXJx7rDVpQL5oAq
g65bqKXpspQfKf50Nflp8vVCH2bqkzUHQ2XBeGyNzP6XNN0xg8gNEil5jXTaOSTxvrbSM5WN76tS
75AruAQO8LZnxn6aO7HVu/acjPKxSaDYefTjkSB/c+wuHdobP07v5sjSFlMRuukWu/VWZS8NjREQ
Sra4qU663aiW4HrOjGAYyjOSA9vJr7FAG+mUb8746RTkXMEFozXJHcC/6chpHSxIFFube71zjRgS
JxfveWb5LfSkmrx2S+IhAD6hQXtIySzpZYB32KoJIfuFjM50GRR02P2pBGmOOnEo4+5GtTbyN1EL
r29/tGEo993E2LhQbdt1MSuZs8uy9XvU8efFxMkBKWbnfLV/k/7VWBt9Q+b6Zc1LV7K+GvnY1qgm
FZir5RdRP088pcnE2HjCakO8gq9qBwhtN59KLvm53m5JGt6YgopP/We2tHtRUoGxFjAOUxbUzt+U
JhKnfs+AqTzRtQkcG/RRDlUX86Ejl4XoOwGux2hmnK2S5/6izKEyWddcib+X8ZBnkbxFI7Zvk9YT
GVtlgWlfHQMStJ/hgSCE0TraU3xco8XCv768SHKO1yca4oOk8KT2+X6NqYaOZY6wedraox5aXXSn
rVn3cn6yXrGeyYl00hDVDJJZhjVHBLSmeuO8fY/niLknUkBMJ+ml6dnKDFRYfa+7jEQgJclhqvtD
Va3qpp3EmXLLfEP87IkVY6eWFEaTwVXyDG66rtyWtvwhaSQ8r8pP0XPhRwNF5Kl4lx/4SUGPo6Ec
7KR7TnNt9ecnUsl2caxe52EhvoHus7YJ0hpFwKqicUoPyJ437aB5Fhob9FIf1dK+TXRExD1+esla
PGNubsNa7TSNZ0xTHnViodVrd/5i8hmqQIlNH7KROjpz38HsbBQVcUtt1mgvrfZbpS31gCT20juy
bzeMN1Gys+X0c3VsigEy48bMfDTX30fBLn1d4hlPz7OSRzrmYO2FrzU0M9mj0/i4IgANchgMeWlj
fmvPdazBKU1zLT/DnB8UcheMzDnSLPcxJhTKVkZzADK5xUkBOGo996WCEcV8bprxUKExrvUH/Ipz
PIKZoxqGYXk3SQhA5t45rxPWm0m/0OqKHoDSmhnYMs5/N6vah5WO9rMePDChgCn7CVkwSq1OO8Q2
p6thjAXycOlgjtq5LOujajhhlv7mjfBrqAIhvy7IpMeetEeVr5+FUU48VTf9QW+utSwuazM9zVDM
Ootz70QXs1U2yEJxEXlzPAS9Xnl6Om8zh2wSRXGLNrpoDGPkEO4l8Y1IahxvjlkSjDcFQrXZLhgb
c+PLLgmVYFHUFuy2Kx+g8aaBAJUAwhpZHOwWm2Y8acMxawpXw7tKhuLG0tJDLSX7TueF5Lfs0VB0
jJbRfYzlJyeewo7rI1ePtgWJ5+ZStGlTY9dB6jbavGOeedEW7djrPK9C7gMSwXJuwjwT/lA2oR3x
H7XSZ+rAXakWYT92vpi0GzGHSAr0S4KSPJnlXZrcMxRxLqdBb+1pFt00MooEDE9R9a/tjSeclC5u
fHT4+oUSksFX1nqXLq9Fqu/inpCMpTK2uvK9RjhTlgkszrC7fVZxWiUBKf9mUGnGQVKT21h0D1kp
FCWlqoSbdMgHovQsxQSnZGfZzj8y5oIxqa/q1L8rAxWv5loHzbAW53XBBjFHlwW6JZbXrR05tziX
PFpGme+QzCa67MfXaEaglEG96It4XaB8/QxiP5IOYviReymIxncER4EDc6AkUlhHdmDiUx0okpbM
zivTLhwEribUv4TUfFkleVooG/e81YA8abNllz5gtw2QovVea8cHirN9K1b3i25Eh4j68o3Z9O9O
bwYpMsOuNLAor33Y80tGwdzRa8HkDPN7Mdj7oY8eD2OFnJw6aSJVnF0jmxEgbbmX5jvF3NTs/DgY
XBw2IZOglKhA+tfkh7I0Lq2T7MeuuCSvyZgenOitmWv2MxwuMWarWakeq+/ESj2pP72DfAFr1k6s
Jv1Ek+OTiY4Tin9nusZdtRJCOkU8Us5BdxBMelHjN/NyYsxsEVYjRoP3s4KKtNVHofGdZySPXnTK
aWnp5SOIjN4fJIcCarpFsEIASBrEgSlKWOFLxh6Rgsutse9Y7dVKHlhYjh5y/J1IHdGjYj0Q1rfv
spEHeND29MN/01L7Q1S7p0klCk1uvF41G19BfoJ+lskR5d86QqTMvlMkJ6eGULINIkwiDnfbOvKZ
wG9E17kme01TBk9HwZPnybuiolBczaJjVkbKXqyhMjc523I+7JLCfGKmQ1Nmusht3YoIk7IkZY+v
oBmkytViFEqqTludEs9E6rYefcOZT/uY6UL+esPa418154vdtHcrne+5jTwiXX0mhIQ9FTU8WR3s
bc3aErC03iKElZY5e+qMBJBM+W/OjzvZrRyynzNJPGPE8lV2QZolYZpMbgNOVGMPdBep+EYGL6NH
CzRb8q3BYhHOGi6ZDibaTn4FSkDYto+qrp8NY/DsKEaenfCaLAzjznMF1axODUAZc0qjq0fNdC6R
FG+tMpzja7IvSxLlCudEsXNQM05Gan9eDNAzzdgAw9wbU31a8ltnTdeoB+wXM+16jPpj5I5TE9Cf
fFCggZc2vTfTXRA9Yc672DZeJiMOnCp7taXlEVdnb3WpO4pCeR5m5Tln1ui0xIL6bQOb88iKvw39
lNAOb/R/mZ26aSHCWf3Ly/2Cgtu0YdV1qJPpLiETENBOUzG6RBe4rOktm71ZyC61aYBCyJcpTPZT
J9fdTBZoc7Vbpol7rpYfUekcVbgZuVZPOZGskDTQFEmb+3Y2PLWLggkpeo2LizlZOyvPPS7MXdJF
v3WG1MFSPG2AH9PyK9s/gpzsNkndsKkJF3SlEZcEnEtYtgKtk3yimCzMMQqN50Sy9202/23sZwyj
6MAW800CHppE7UBYPuT1BkUoYgItq587WdtG7GG1Ud9kvdkvXbqdW+NqKnnoZCg1E41ogrZdEXSb
2763wC2wWT+UNBRmYKAj+eyQ2XO0qZRvMlJQPReIiZK+Dnol9Yyy9FZDPyp2dohLBetU+RpPABSy
mj/B77+BmR7Nzvgqu/6hgff7Xr5EZAVNCRAqGzcHzlbpSdWvzQ6xShF7JYgPd6qPNDxg1T3FkeDq
RFGmWT+JwnpJEfRVjqKwUOcd7qKtwazTSV9WytPEwcQD/zxZ3X4wgXgnqApeDaV6BWXkwS9uKTXM
mzFKfI11ImYzm40xUDoLqPejSJbvXITqqnDKtckPwM2u04oT4/8/EbEDpElJoNoDlO2jW6fU57Ht
SYXs/o3ZeqJ85LIgHkSUETaqdJsZLYZMCuUm5dKpD+q8uqXyocUYhlo73WVKtY8znek8HrcR8YGI
NNtvFMFfCDUCQ0DuGdgBpEfMpDRqF5ATVTR7Wmc+u2JaN0PeXmdKUzYl1GA+VX/xkL9HTfGn2/U/
exYf+iNvressLBgc5V38lE3QIN0lSUit7yG4UmyHJWltPPWRiifpAZ2XynZIAWaT+q00pH1Ka7c9
8j0B95aVwRKgGpspk7YSfgIvq5RQMlMEDiQ4gCgrT308/Vsi81uDSurGh5C6lq8S+gtBmO2YR0fd
Ut8jfSBHLV0+UhogFgjAKRV7Iilx7GZ88OjYiUVYNW2Tct1g8nYnbpgM4C0hvtJ5K+t5j8cPjy7L
b0F00iaXDxGJ1oDSFs4xNTlbDwEv2kvBZ0zK5GFE1hLHFu8VoDR0Qo2FcbkVTHxJvYtG7p74V7Vg
h+u94HSY0q8VCLSTGNHR5JGZWhayV9ukDalC+7VMYHVDLivPvDpKI3uTJlxL44hliBVd7qH7P4IL
vAILumJkXlRjrGOqO9rAg1IdTHL31Wro3pxtGUsEaBVbGdCkbqSzNdleZj8yqxcf+uiSW+Ud/cY1
J+WuWrCZTRW69Sqo4dqE3rNKU53T1O1F5PlZkZa3fGeLpneHrj1lc7ZLrR/clQSHR5eGOCpffVBK
Nbd1LF1RwGzXGgtZQiijvxgtMnkRWpH60SY8UyAMW2PRfCSE+UYpjUNrbY26+cG18oRvDbVK0Xyx
V11r8uj9Pn4M1UbnCif6ESLeZk10XoffDnmBN1WOwmANckUo3GDi7HIq596l44mgRHce69LF9Yw+
No1+0RK7yrB+WHn01QGrEbTYP1TjZ7zJAq93hM9H15BwadoJU9MxXew/C9gCnybCWTNyDlb1WjEN
tw5d9oYTu6XdvhKWDYKXuap9b+SPIdEeTBgvJ49ybNXbzlHfVdNAqw51S2eh3xvkeE/GMwb5fe4g
g1kqVwwQbTqIBeU3vmIv92jwKZ+CRsb0sur1fTaQ1XVqkm7i1ECC22LfWSOIqdm+qUw++NSt9xbi
oih5FSkKepymv/3yUzklMv32xWmbHZfVl5pZQZIXDKH1E30CPkKJXVsigmziLaObUCTEasMdh9ml
scBrKDbb2519j7V7JGXPzmqVG2qIwbRlYO9vu4EDQ/5Zqiu7hRLQqPOYpKdgbo9OMV11hXxpuw5J
tkaBMXnUtbsD1F6lRreUXQNr8dXO+hOWdiwqJDexuKBbloK4lyI0XMh9Ffm4avGTKNA6SinDEWZr
7ZyqjGa0fJp6RBBN7cY68nz8tdtSyveVmRFM2OWfsvSZAl23BvUJ2hfc3mGeJs8G90B8tC8cXKix
zgcuzqZA9qRZz48xTJc3LUpxx1rfAJaFAOBes92Q8Cku5T5i5m1kWqW4Pf2Cky21qqcmgaezh+47
lRI30cjrz7tbyjfbyYlrNubVsvkJxMOV6mu7XvFDuDI0IkkqrpCkG3WdvjD0X/jLDd+5HWClxXpY
duTyLbAbBYJsUhKF7sqpvcFmgjGuR1peyDDfKdQ2p1I7ZK5tKVdJe2809VZzsiGK8Vr8L0UBdKsu
2S5ZH/AoAr1yCJbC/ugdPulquOAOJ4Ow9KKMqoAqJlG1wPLTPxVVASKTQUzC+6yODjK9NGd5aPwJ
PzdJgQHBj67WdLlr2OQQp7diynY0f8D/LDesnd99ZQYTwt1sTp9XpT/X8Z47F6S+fJFBe0x9RKEw
+7FhI/8hOI/jQlXIp3CSXYshMUJqQKEAzxKZiNiA5SAvy1cD8wjUH1BPdJLwJ3QkeFLBvWv0bj/V
zmVUzt36ohvqdhq0g4qOSjoNzm9RSq6YHcYzEViPiAIJZABxhSYQ+BYYlhcbYlSEptJiKLa+hKpx
YZzTRtwNTX4fVhBiMxrCtvlIimizPMSpejOAf05HEgT2zCe5V2TWNpuLmwaMPZjjZYj2Sv1ilOrF
6GkmlC1PPCTiCZZ6FQ2lyvdsr8FQDk+zQPVgPEmauSOA5AeaOSh7IHZGch3hiF4W+7QdX9qGdWgl
4YJ09Ur89T2ocQaRUTbLMdOaQH9wqEV8q3R09RN+bpZybVaHjQK85i6yFULSfdWyuZHY0aguOjIh
XFNMkRswzC+bAVqB6OzS97WkD4WSIm+YY+chJP5CAKmwqblTPz4hy03cIiOMf8ZnQch7m1RBxmyl
yJAQy+hXRe09nGVdlxwX2ZRDnei1TaOnQGbxZR0syiTKW71IH4oOKS+mQxQpN4kV1Imf0rXc5RVu
vOVnEIRmG8ZxRiFHESAEem68tirHfiGI0YATwd1HxbK0HWyE8WZ0qMx93NwbroohooB1rLzaguRW
tcM49m7fUU5V6FuxIKBcJueu9SmnbXtYGDWSWvOxe2xNKUhl5CDRkgUxQhW1PIq8/dfq0pujwcLk
DCpUdpv6uh1YvfK4JLybcWcR4sRhTeckkD3N5Z7iLPc+Sj71cnlpwC8kXppELZ8LLsS6k3a508Cf
jbskGgGhmZ+aqYByiMyzCphJN4zkZTVAVbuOE6oNiYR1u4gAMdDIzLIdxqq6nXGssOviYlfm7YSw
oUjN8zSeKwWzR945AKTFUXAwah0WeQJwZ+Sw+sRjWC0viVR84aZ8Xxeyxh8EUw5WtFQrT5Spf5qP
RNUkLGvqdwoYtz7IYGSXRgEPj6tTJ0lHm9ZpRfsQ8bvTMstk5ZejPlIghoNYGi+V1ZCAKJUzav2u
TOV56ZxgppkP8qBWjtE0BiVwZ6EWm9S0f4WMJxZHW7KpbOWcdkRqFR2wihi2kVkEqlUkrpUpOAta
54lHZOQg6ODotU9Nkgk8b1ARkDgfySN0UW5AFBspNcS6G1/ZGgJRMOfW0Ys8StuE1TWPlUfwrn0t
kjKUMsJ1Rptr/REXQj8AqwJY0ls5Z+eeUm0TtRHmhgZ3utr9gHmum+URlwPz+ziAS7082VI4AABL
iX5q5n6P/WSPvnRrIx9IioFHuH2J7D90awDghYdph6GSzF2GK7vfpAMGNv2RXtrD5S3yP2VB1R+l
R9HrvAwOe3+8lZU3W58x2qCfykKgXJRFiKMKN0pg4/OHIDN+mYHZW6QDG+For1lrekxghnhN+NFr
fcyKnzK6W9kWeuPvkU1e5fVVZu5N03UXl1WYzeWzvL5kS7fPx+RXkjQXwak7Df17rIs9Dk91QRFT
VQaxJDIzyUNgWMmvRIK85LXzlOeZN+vN3W4X4gcrV5KQlsfqZ7wIn3f+OGiNb6Yfcbef8XlGXHEV
zmFsOElmEBx3sxiVSvAjUPwxhCZhBCTFHQfHWEvuJcXvjs7NBeDwnTHfm7PppqV+6GMoha7bL6im
7bHapQovE3RXFP0VtJo4Q4lc6lfG01TGF0v8m4FOCSncZJjpDWWf2+vZdsYXWfiqSZxy9M8ZBq5Z
C2yau7cLtPFryr4sJ/cFrxWYS2zGSLWwSmQKP++qjx/SIrmx6LYtJ4yoP7VCJvjnQuXf3cwf86bx
LOUY+fJt1gkiJ5A/KgVvqG44LHfOTkNNskkm+alLZaTMpV/JnF16YU0v2YxXWkvK/WjRr55Mx87W
fasinFpgYUuf+BAJckBz5HxCYDyV86ucn2KuZOlhCebNMPOrhEBo0ic2ExAsbSSWavSJKNhm0+1x
CqbWxk0k8hql7GwVv1zwmCjmdbtM/8q6CiWo3rH816oz+oDGm+v8pjUvVoaj9V8K36lqM2qVQ11d
elbvTP62zS1RB26iX3ujChUi8rgbGWBuZnTOEJhzO7kK5W1mcp90cKHlmZlbhYkVbRzQUaIgi1UF
8ABaRk2UeVBMMtNRgu9lrLpvxIUflFvzK4mSVlPzyn3j9ufOgD9PM3zzRbO80YnxTzVVa4NtZfCI
PylcG9RiqxU/bF5x7o54KkAj0LXCs/X9pzpmxn2a7SdSC8IRS9vRmjAPToP8lNT1uR3oTXfi9l2M
ienFRmm/ju3yq7TxjMwYl1iUOp6p4GUj2mZnG8850bhXHBkDPgw+W1IVP9Zi/csImkmknh8oMY11
uJRAHpNQVCqyDovM5IqX17RTBWjHKHaVqpi7GYAMQGX8kTGZk5Esd1urvpAn1LyUxQ22fQmgKBHM
tkLeqk1Xkq1wNzhcl+h74gAktaK2fsCm6/VTjFup/VPzW13uJuTXpXNXESkuFetwVAY6zmoF+CJy
rE0l/yvU92GpAtAy8chIr1zT2QmT2LA8IHXEaL5WDv4RWmVBQcscyQPZ+RZROmuAgApKuEeaWesI
G/nYqfCNjXfciXa2VTOSONpnk3yJCBCyPk88zZIm7RbDDhQ1bCAIOISKxiUMxU3IG23qADMvg9JZ
TKCDzx2LfWv8oSnWM6h7bOHmeEcp6qBzJWJCzVd3RSOh3ysMfma0ExXBSjFJEJPfmejPxV+GPCRd
RYh51DWcf0IagpbYgxzNXNlAZXU8t39zRTEuGWbmVk94y8mFp/r9oYMTKLMfG23McYzMZ3b+sumk
Jvd+YNRJ903y24sXqbU93f6eJz8brzloMJ6SPZBR5iACVAgFsCP+326ROLRRQYaB7tbrpRk0BAoy
AMwhnnY2528p9rhX6OM6ZZhshoX+7ydi6pPxr1UOzt+4sPAqe94UV8p2dfNeNgIJVnqsYPLqLjv0
4mkE+4mGtwoZGrnQcjZyihJp1AbVyLsFFMmuTl74uInkNwLxNlbzIfBySotXFkeHsVtP26AHtzeS
0QNscR9aAgWm2mTVrc1L04JvIB0XdIkhOqFnNHoaGsdzlA8iDwiF2cS88TBleAztAZE2S4uaoQlq
3P7r/ycHMCOacBbKdaiUTA32w1C+NUn0jMFt6t630trD0DkBdfY1xnnlYhqfcWd7kx46ZI+tOe8B
F5KzPrNIEJPXaEdTCXXznF913IitQKDDALJmewKO8Cas3PluNmQ7iVsa8pBWbRDSEY6ctBw4RnRd
Bjq/vbxi9uajKbHWLLi3uxXtgVN6aqZ6Fh9NXr+bDwMvnbkz4C9AWsw8mtVvtTojP/8stEepNRKb
5JxYx0rujlbHDtdyVkpuMn70fMo6l5TKIdXwzwmv3mCdYwOna03Sl7UZ5G5nIyaqmjdkfmAudv80
oiAvjS+UApHMDdEydU4kiaW4fDF45GRATG2oguinU5CaYcQU2erbroFwQgPDkkj0GhY7k4fh3E/3
iGACQY5a2fxW9bArsBlMxqdI9+hetpORbWPq3dYWsQnCUfQwJKDEJJSkQQX7+XhgdM82gYrr7QDF
hK3WTY0vi0+N0FKvWb5kwR9qvVRC3xBnILphO+j3kTt5znhmxn/INFGaIMGFZIIHqjiuMihSc0Rr
DVOpQqNqQ04cCxGICxFFFDuPRC7C468zwqoUffni2wbrNSdJyjvcYmcoIJgXpjRMRSqgdJLgjkDd
5tS3OqluQnk819hKjYohRMlliriQ/8HW8F7L/C/k0o3WBvxwcQ7BbieAV+rw3UsmgSDL+jKpAIa1
t4JfNpA7DaVPkno1yPOCjggY71JBLn2DD6WNKhKSEFuWA2nABOQMlPMJr3bEA4kEcI0SJAZ6Mg9B
1j+yNpZSC9ssxxLFHxSWwJOK3VSlUtjG8YueEqc9yY43A/kkcVX56LGnN7IsMXx2P3XRMLdTs+XV
uZE+pYP8Gl2jRhugNjL5Nc47VH9ZcRtYsw6GNV411MgTkYOPMJXMBLk0YXhRzSIOMMTEwPqWGwmK
YIV7LwM4AnRGzz2uEsF+RyV7rgjcVQ0r1PhiBzg4dj6gosZd7NkntWq3QlhxmCCFHA9JcW7G9wEj
Y0R8dP2LM24Tn4boFSX6Xk5yclC6XQSKo6EN46rz6W+nsxDboGyUb5pCMkhpJfnx/79pEL35PCoH
nQVOgSV3NPzHcq3/y+up8yoThXAsi4RkQ+U7nuIxMFoopDgiAcmYnItsGkz3qfh1WPkIEybBWlHH
82M8gx4Is3iUXa0nOUNqSSshGtel3CENtDZ5sbScqTz7yE10Fo2O0RHzHQ7mgYoDwx5OpQOCZAlJ
/8xIrxIpEw81mzN2kLhem6uoIkgebg4L31NvAZ29LA2EEfmTZdODbloLbgGZWCnrYU1oFw6Lrlzc
qTYINqTRMVn/4+7MeuNGti39Vxr9fKPAMYJ86JdM5qxUKiVLtvRC2JbNeZ756/uj6+C2rHLbffo+
NNA4hQNUGVXMZJIRO/Ze61v5x3D2Pw3tdFNkxuvA4/sk8G5CkQt2k0yjkyjLuzhprI+KBLiNJZIb
6EhUA7uB5ylG4IPnHyzhgrSc5hSp87HrsAVpOLcar0GqxTvsmtMpsXQab6zIRXhu5+oBzOpdRV1u
W/x23Y2uAWlDSaqFzifgNzo2HbLeRNatfdt++M5o61ab7+s8OedZ4MB2bL5M/klW40s79dsq9a+h
2Z1zm9+yShk2KqaFjvsN5U67ChDbFYl5U5mhXDAnl9S2njCMXisOdhZLw1DAqNTPPRVDy5eCM89o
aG+NKLDxkmiQ30JteB775othx0hl2zX5kWsLqwfGaOQKTGJ4WINsOBm9/ZCHJtTHzw2iyqriH/ds
/HQKG/Gttrprzxl7SWdpcbzn7Bjs03SNv2XxZ1HcT9p91N76dbRNNclGFhz08kOuvnQoDCunOKRa
v53yAz4HM3ioMDXg+PPsMAYvaKyJ19QTZhPoqMsAIVbBkAjZZumVZrxy+UKVnVwjNmmcUxAvHlN6
iy4pdqXGfCpEkkj4zbCjxitY5BfRu5N/Ghq6/233ZIpvo/VxDvhQAJCk9qlFjhnnFoebV97yYxGa
yNXy3VPG2WZKdOIY/bVdR4/ZVG+neNj2xAEl1SZrqVWmJN4udX+49YOGXBj7ULHb5el0a4JMWBWD
ubVS+3Mc3Zs6Z1D2xwAFpFGiYEhoj3fJvB/ZVocJU+0EiAhCSTW1x1TTNjV3dh7VrkuZps2a/Ryp
8T4fyz1p4xGVnv+V5J1j0vUETNmrqj4z0PR6tEulEz8Vxkmv6IJyTrAizRuZOVaI+arnyX+ui/y5
18a1EtlD7UOqcRjyYe6hS+Tl1wy3fGoCsU8ikkdQ5Fvyvuc4zswUBu11bqDFJW119DGg1vpTFNef
Ihs+l5xWLYu3AotRfXGzwCuM/FIV8gjHZl0Q9BZQsAraXmaEi9jp6Cj0FA0KBXOAVxgRwqBouvfb
IDqEor/ECRy8ydN8DheGdVvTzLIYy1s4PJ3gVjYsXfqwyRNctZ1XB+LJZ/JhVOW+4EAcAqBypfIU
eopO0FrguEd+bIdSOoWxAzj5HFlXO292s87MqSONHrtTeBkIOmbs2uWCRwXcbYOnr2kpqPTnHsdc
0Qx4O3Z2S7MJpGbD3m7Y/UtvTet4B5+Cbbv3UldB8OVcYvg4hZHv5tJ6SvgBco6xxFwATGLkK0i6
nUn9Ff0u0eKzySGcY5IIpJdl9aavmydKfFeE3JJTZjQ8Vu1xmb/HPUNIg/ZzTw72mPq4ExqwMvhg
5tdp+sY085hoPsqPs6b3++j79zA2+ZfZCZpHGASbMGPAXpg3GVLS0jqFwoCmy8OGjCTty00YvNpk
Hk05nTGoVFP8yPq/apzgjFL8uY0fhpQSBB0j3o87nzOLNMa7ju6AlcgrvNeNCLHdSR9zOvX6VDB0
RZFRszt2vkAbwrTUSJ4X2VOn6Qep/M0oyhs/zu8W+2TiX0sIjwVr2VDrByS0njODetI+58nEdRHp
Etj7IepZDubhCJrvk04pFAs0EybjTE1tKyPb5a7AUt7cjxDm2FOq0V3RbqJN0jDgMkN6dtppUUlr
4ZcRioAkLQ0I29UBk9FPwHrMa4ExAI/CYQeA0HPH7muY1w9LaaUjOCGZsztU+G9c0aEOL4MVqnvP
MORxxPyfgwIQ8clArtsGzoHFhecGYKIgzZgy3gv6Ewydc8M7nMMiVOGpsBEHQUYpHOuQVfbORs/M
GbPu6u8CwWDcNqfE0B8azgKTfw7yiwPJddTSz+Wcb63XMbxYTXtwxu42z2EdYk/CSDrwxsHVYGaD
LsyYDpot7q1+PDFnuyEJcJM2FUQxY2X6cUvlXRzyYc+mdVG6dWk1DrQdANLxwZzBIyS98y3kEBt1
H6Vds1YSsVQ2j/go9hFCibbZjjRGbQ6R0n0VVgnvicmluKenl7vmNjfKx3iY9sPXwlQ7hQEIG+5B
Gi63Opn2jQQTqernjjiQdmZa8zRqe5czSWZVp1AvoHGY26i+xqPzMZ6Kc2W6K2v5feAiW87Rdp58
ysqRCCq1OGWWmQ6vh0N/i6lJLtqLcAYvdT6Fxc6av6VTtu2ZVsgQCEOcfYu7/IPJwy9wN/DiUaof
NA1KCtroEMRNMjW7SZvRUHdHvUWg1YqvMFXvACq1InwQCYYwazjqHRoaMJiES+57C1Ftn962qdzr
DKMJt9pgADkX9CklMUEpU++Y+1NtzVB8CAcARHa/6y0DOxiWICtFlh+u9fwu6+gZNukWCxJzLvgI
R51NwPwWDAteYmVyNJfC3yTxIx5Cx1T7pIRQhEdFkXbkDu6OLJDbvvzq1HSyQl59jgcVvJ0+ORj0
vwIqWrO9b8vqAryZ02i3kSRIJLq+Ss3pkunxp36+1DTqC+Nb3T0moYRXkyw6BNbUnRGWx9YijTks
0SiMCGTZr9Hzakm5zzmXJGXwGuRU1hQ/bjZ/DOZblWnf7HoL+HqXRjPqsCe7twCWo1j+gkADgJB/
N6cduGf/NYZ+UtTPefYlYvqGPTlEj9hH+SWET3qiQ79vg2wdV+jutxykcjzQUfk06FfgUgBWGdeg
PjKCZzUtB65gI7+IpN11QH80dGVB2u3siGvrL5R8LxU1OsZHDD7Qw/E+5rQ6M/qh9LGZ+bEV3RYz
TV8xrVDuZVZLc/slsWDrZS9Gga80Vh81BUlz+lT735pc91oOzn67d5svSTnuREdRrWn3VKkEpTDR
yA9KfkSota0LxvwuGmLK3iK5KerrrNJ7IR8GR3wW8i4duw2D+1XQIYxR35PcJvQsXeGuLKvgc45M
1ujijVYKYMKAtcVAfjJYu/m7wTY/pgd7RLsDtIdye1dZ36dQ4DoVB4mNLjMezeIDwEoofgIlrA+e
kWEtaEeYRMgLi0PPORTuGurzeLuM53ucIG51u9jcJEmIJotZiHY5zfKtM8Gja+LPoQGNPhvusyBe
k1cBfDHci3LrD4wUJux18qHJ2d2cOzO1r4tvKa+QpDJzH0FCaEWztaNqDwbmOH4jijviOUt20dh4
AZaEzq49DRndimEk3Blri5TrkAQarb7hawQog7MeXuTaTVAWgiiHKLiP+7NmHepHBi2CAjTd91c+
qT9rp/F2xBWs4rsovSIER34qKpt2zJMfXuIeEN6rRsct2NKzHdwPYX+Z592Q3EQhfjdPvbjFAuN6
LhDmdTVzT6PaiJqV7gi9kPwZeizfjdHdWszXLQj+DTuWM930ereWIJZ7UhezSxgtw3r3QeY0pMbk
hunlVMenynJ34PdOTkM/yX5FDsDDg/7epTwQ5qqvaUo28so7RX3c816FO9IFaNA0F6v/ngsN1cbZ
Yk+DicXZwyTOMOxXQ30hUqENmpNiQ69GrLLD2hCXNiy3YytunVPcPkogHonxGNDXnDJ1QKuvsiPA
RS/OdEZHp5qRY8ZI1LltufpYj181MxM7OzSaSzG+ZOT7DWIMbpFJ5J4AVSa72l21Q3zqp9o4RmEX
8/twSsmR40HvompXCBImkvJIa4ajObVPAZ8Eby3techQBOf0tIbgBKHjSOLM2OtD/kG5aIe1KiL2
sM4vc9BoV1R1nj+T0WdgudnYcelugkSHlEioJiNZ+iONDu0qwSVOHKRVoF9ZCzffuA0K7iy18fvD
xpoAbz1q5Q7PawsAnBWhcZRxHPXgtpPgx0YobSzZRBx5YVB9blHeMXnPPhm6P28b+wBbJ9r6ofmd
mdDnrsvjcw6VmgU/OGrg0W98SIoM71xOjQDXUTccIwBfpxZ8GhLxsjyHws7IoWhSxjocc02/Dz7a
Vg8LEC7R7sffNgrkGGHvKEOXP8UbsNfjybwnuyH7gK5dUtk3iGe+xgVaAL2PpwvoJ3lKWgtNtMh5
f2z6YPYS2aHa/JpwTjngi9GcY6iX8uIk0Ljado63uT0jVpaF7s3t7OyKyaWDkTv2iRbwa2RN0ONM
50UnpYHyanA2mqmJU1OGQBCTOVhXpFHAF9NjWCiV/WWoU+3UMlo6uUX3PQeUuW06LfM6PUY8Og+4
PKE14f5yx31dcoqYjLnZDxOzvNHt7b2rsjt3nCouasModQJ/SxDmhJQSRYqButFdoAB9X1aobuvk
RJp8idOhVHReTHFMu07wBftrbY7FNmt6LwoBPIZLb05zQKum7WQcgzSXe5LovCQT8qTwLkwd5ORC
2acMmSyPYXNX5eRJGh3+SepR0DPRcAE67Bzbmu63r40RtYdh7bIwiG7C6NYeZv1UdE+RI8sbEIxG
F6GaMc0Ofyt9Mj0Hiq30iL6DPyN966rqkAd7aHK4gTAbba28eXGjHrwqGy5J2EzBgqheO5IHW2MW
eTd3V26cfdLq9RhF9WHmAYbQCVHfcGg8o3pK09w+29p3+CYsYkX5jMx8RgEj7hrgm5SAAZO9znD2
s2Ibwhx0njHtzGKb6P7XUSvhYLacJcNyOIZWwlJeFi8RUqtzLfy9PtfZIZDFt2GiI49eG2KQH52a
URylwuQn/arYkDW/yWGvbjiq0lYTabJrs/7I1vbQQsQRPsyMUGN0FvZJeGKwB/MGDI5r+k/dVODm
TDrOtWQZrbpuclFF7Wa/8/etoGIvrFM127Dtcb0xibdRYWU+lcGIEAJc3ziT2I15FlFinR5CPDLY
voYzPmkMT5wZqkOd0gez8qXdHmE2HBTGjtTVsIgwiZ8KolPBOmna5GN9uQTMKvfKAL+Tqed2oXg7
i4XRItjZFtWC0unN3Vg1j46JmS3Oygt0P8YGxah5RIBZN3b+2EDHPvQS4SYNxl2R0l4rwC9WBRi9
wDqnnTbtS5sOktlDioUDT24CuygJF6xVmcX8VQBInWeqItkBiRgBnEIz3TJ7A4c6hSNdOx0ZaISW
vEKV6Vt+/VFS0Oy10PaGxQgbdRz2kixaQj0Y3QZjcWukiwiGJVkLu3CrBqO79GHTX5AVf7XqODnM
oDmC3DhnNRwX4uwirFSovCK2LCe9m3kYVui03HU2I+NtIriCbuF8tQ1W9CTUl5NjQKmUEaaTKWjV
wIcYycpldUg/1F32BLaNySa2+Spsx61jDPjvVUh4hxg+GmEsYbYn2tbtPpSRVt2aYfTNSgib0/CW
omoVymuIW/OshEaFVgAB6CK1nzCuPCaYD101zJ4hCtymkbx3BUM0c2lZtO5T1BCXaljda5X2zKN7
gni7PeLXbG0muu1pSMfyDP8+qLJoO5L6Qe3k8vpmndhoqXglsYF2gYGXEFhFhLIeQUozaQBhfYhs
k+l8MroWuxCQ8YMv8cbS6lvFRwGU64ZGuld3DHDcHMih1RqPVihxZbjDuLK18VWPTIhxUS5Rc+eP
M4ewlEYtVCN+qzyod2I+6xnHtaFEqgelCRc2uT9m52LDL6GT/mDa5111KsPxs9OoFNM4x5PaRL6a
LebQuRhehy4ozsyai3Osfx+D0Tn6+ih35azu9DFJjkqCshVdfCPqij6Qbm4m4OGraIbl2zOAozLG
xd1NwwEa5Gmi6XVTIUbwUYf4jfYQ0vo+uG2yrksM7iWgnpX1BfOSs1qe8cofXhOhfxWFfjQD8MJO
I8vDzIw6QSsUJPYD0g87gU8eKsxAUkz3iMqsq1u9TIGxp49nYf6E+RaMnNm6UJer2Kg3OLEGqI+1
v6kW83owsjV12U43WwnsTjvym2kbV8tTz6HP3lbFrV9WqNbZXDaK8blhcnYJs46YK3jM0YAsGOqZ
xUGg7o+hhH2RIVpT8exuA7LgaVoLHOWAY8wkKchJGJt1RFJwKIvj8pDfzjbYLkFjC1Vag/vvvhJm
sBco2lQJ3L9IWHxTcYMa9NlRJa3l1F3PQZmeaUX2a9O9RK6dnirdZyA5VRWGBdI9ag1WgvgoR+uY
5YWD3UqxFwTtDkwzRwHRbdxp8EHOZSWn2trBINJB2VQGx/ACbZOrtPaQumgF25e2VNbZKsipaVCs
+aq8rRyDfGqHwoz9qfAYQGX044Ngk4pSHDM/erb1HqdvysoZicUuVhjw8Rjl1GP7Erbt99RWVNC5
BRA4b/baRGUhcCBtQK4nBjiyxm2OWYBKWw8IB3c571s5maSaKb+VgfoY18aGPw7XrPnOztdQvaWZ
jouT8Swu0ue0dobT3Dr3CPBs7GvwRqXjgli3eZe6XuJDRAHoVvzzlvHl5JRsnjgZLd+WqyoZwVVA
48CnglvecZa05bB6paF0TdIFoDQG9r7LsK4lorRgLqiSniIO1xAC6dcJ9tbiqakzJJJhMtz1Xdnu
wsT40JSJfc6JVABxgxAWXrZGS4gZ4x26/DNoa/PRD5i8DjYA5K6xvsCk0g9Fg7t8nAP3PC8y7IHD
g90b+7T0zZONSifmGjclypM1WfEBcS1Tu5/YN5ElZ09ACbNtBfMXR1pw0SrIj3My89OU8HSN5ovm
ik9B3FPWQACURVWjh6APWVfjtjLxb8Qtokj6FkCmOwdIfgRVmDNz09vtPVOHg04gFhYm9xjGAPjN
CNoXx33QsxwdvSqTA3zlUWxrx17gbeaNhiaESWu7ghrDSVrpB24h4rOWMbmKIiCRmQw9Ofo4XhOe
HmC/GACti07/ZBWlUbLgZ7Otnl7qqrQeawcmWwFgNTJEvJkofz4l2ktoj+MzrXtBqoCnFcjP6rSv
jm2OWsIyjCdMAQ8VdeVlTqKjzdnhFjD+LZOffkup9ohaniQ3Ax1W0fCJykltZ4kaADA30DypGl4t
yQygOfdmcTPb2Ckm8KtrpUmds2hqoooW9GP92XyBqfp5nD727SjPbaxaj9q9rIzXfMy084SIQbcZ
X9pacIYe0ZxsiFy6rJBbFxLoBweDaIzOymH4aKfuSdfEsz+i2uOQSS9RXwwJ7uPUZUuLcICuOCX3
tHlobGrVjZI+XER4ccDW3WMZaIdecG5Bh9xtjJSdaEjM0zi2yYVJ67oiRL2ErI4eZzNLWHoDdKpV
7wp0zhFqOThsbu/SrSAV707NPQr3KHgeBj+7cacryYQBOpIlGEXRaco4kMeJa3hW3eKcFWF/iJzU
s0BiofO6wSwAx0fvnzHAH6YoNbeNP73mmrB3Kjr1pFzlFoOc1jFXnS0Zq+fdd+JV8LREdJl6dL65
RLITdSh/+fmAQxjVTQZzFe+kP6wTs34ZHIsDRuEDOgteDGd6ZO/cNRzG93Ji7Ro6kGhmS/ibkUeI
z1v4pUaPwXVoSnGumRrmYzLCuJaHtJ5YsRD1as78IPXCvWSjQUCvodjAJ0C8Lc18gCVEPlG1BHmN
iAmuFQLf9JB1zqKNiJ7DLjAvCoFTKUKAbbU+7fGuQSgxh6eyxZQZWcBl8kXn6OjjwYkB7+ZONuyZ
Sby2Gg19BCJgqmNdegnmHj1s7pkAAk0CFLkf+KHx4GeNam+U323NiI9L+MDZ6oxuN3d2jNrXRUIT
l9NeZL6OrdNkYGJT8/EoE76mmbt8SZk3HlC7oyBBA7tKquQLQnEm9MIlYi5zL7WdPIQ1MlWTRcYL
ZUp0Qa2BDBwhABqq7nYkTr8adk0bM8zht1fuDZmZivy6xKtGg9huSdwD3cxTYLblc4QmL3GrmkNA
WiACcO8MIfDCH0aByaFtwcHMZDKNNYpCOrFexPu8yvKFXJWE30k5gl0SI1KaFczeETfuMDQ7he6u
Mq3bcmyetECQ7lOGV2mhTUwCi4Ezmt1WjcNHB9J+Cwd2CJincAgi10JvRuxW4bBFK429N69vmg79
iiGbgz7L7zUENy+YcbXT2PECt+/JsuSoMo7danQrY8N5BhlnfBqmFvZOWNwChfSBLOySycbkgmcT
p/tXsrtcWIbFiefE3P6HRmYBGT99sAn1e12omxJ7ItY5r8Zg5Km5RRcTHa26G7YDq+S+QF7WQGn3
ggkhJbyZ1kOHPK7T2d3/R5HGBlAda/bgHERe41JUlAqItQ2mXKK/xZHaKtTSSfSci/vSR5hSRA0B
hMYH15fD/0WMK+o4/nqfzPpTouv/Nul1yWv9+iYfdvl70kj/X+a3LtGqv8lv5ZfPX6O3+a3Lv/Cv
/FbtL8dy+UsxJzAUOa3/md/q/qXRRpGusplrSlsSVvyv/FZh/GVqDCRdSBCaJU1HEvDb/B3gKqy/
SFmBFOgYmsX/bEP9Owmu5o/89b+TXpdoWls6ig+mW7xphm4Yur5kDb9J+Y1rHkVic54mYpWvbg3w
YYgs/zL6OuzLijMnrJEkUp98t0e4iMP1VA05bDfNAoPYd/0lmVCmg+egP9wYfv5VDW34Ypslhigs
6ebGrmzHc8vSvAZgBDZIIrsDBzSaFiMygKwQrEV5n9zopa9OTjyX87oyx+Zjz15FBAr26bDLHJ5n
bXZQYQb9dG+2dbgn9yG5d+O6/sr/2YcwY4xoMx0/DRTeiogo/Enj2EBySp2sfCTOL2ZurbtRuu7t
r1rE3MKNduVgeWFZsTr5RQnfJV3wPzRIYFz4n8eMZbqq5/qJTgxNzD7NmR2HCdL9wOhINVO1Yq+s
VM+ISiy2PJd+hs+stgEkcExSwFZGiNmh66ccoZaxaEH9AgwdjSlAe1ZaJgnNPWjyni11TqlNMfho
VFsX3YhQ0Ar7cIuwdCZS2s8lyvguCr6msyo2WbZQYSKjlya9XU27MTnUfZQ1eITATevHXrWoNXzh
eM0c659tc2KInM7OXmsjjelmwDC8JT8FPKdl7EAaFDS4NQMrb92ZOdO+lmnINFMATvnETTElE0ci
nug6SNpnn522w1DiupqxwpjUnOs4YuDgyE5fN74Ln7bQwbMRmytpmfUMojsLPQ6upATnO5jV3OXa
pg3+uqbDzGC786+BUt0GEwNOF4H/PKxwQU+RNr9ETiMeIxJf9jPOWlyunHi64nvjVNmxaA2ofKgf
nkq+7Zbo3dGr7Ia03IlGZ4mA4hAYTXfJW828d82sYnQBtFQoF9GkJZv22goigJJB+CctQQanB6E1
bHreC+TPY+U+wDwJN1YcBS+Vrmg9mzB7tRXWNkgSZsuLv9IRHB18YiAJHYRyMPoa7mRtpJVTp0pc
B30ha5Zj2D1VrhaZW6NeQvt828Q+0lBHJqupN6N90tD5i2q3qhau8LybCwGkKKHRzlQ2Yi6+Mht6
eVu7ccKnpLJrhGShUCeBbf5jW6v6tWw7G3gj+q51pRr7JdfCQi1Ni2rBTokRXnitbbPUty600i0S
6YrYpz6A72zXKZVvnVnq6OjFhGU66WtGB8G0tcGAVivHQeaHjXAmVDQIrsYQQHnOa5r0RndX+Dbn
uTG3agIia/UBDUfxoVel+mRFbXMrw4wQlJj+NydSe2MOo0BtMuVwUrTyjp9mPkFXhOhel+mzYxUR
HWJ//tDq04zeCu9ZXmn6J8yqISdInFBy7hwPgbF274B7/+gaARWbKgDOcF6+zpJeat8o0EvjuEQA
tIUL1cWV7eMI9gP+TKKzyLTxTuSxdkuEfXVkhmR/twul78WIWpfhh34waFhs9EaTH0gr0j8zyJ7v
WFL6szWrHgo402WblNmtmbU6cjdkGt2s5y+cC/nPVyTtcjuL8jA5AnG1nU9fBkKRrh0HS5rqYsx3
0uqi50ibmuuiursE4VKPTo7rXCuViX0v6FvaQdjcgjEHpDuWOrEHFBqmxtAPpYpz1C3LfJE+4WhN
SkMa7bU1bXIT0pauZuJfwzE/OkGcPsIAd451V1Ffp4h2GqkbN62JLaQfctoO9LD2iBbQW8I7O0mt
r27olY4X2I48oyyaPk/mYMlPc2PLhyyCgVraZWjeW+5oUVzSEksOQanDw2+6qgSZOlBp7PrAIH0F
4ZgC9TcnbcBEn+VyB0O+uLSISjlUlKKmgOUWlvW5HXvAI3PsmDjPCIsKVV3uTQFS/scW/a9i4aco
87fFxNva4v/TsHlMpL+rVo6fs8/R189vq5Uf/8bf5YpQ9l9LqWLqynSwNy7Vwt9x80I5fwFwJhgC
5ARNBdPiMv+qV3TnL9uw0XyaumOYiofrP8sVXf5FQL1JcrVlmqblSv3fqVaWWuR/1SqOZSnJZ9AJ
+mDAJZWxhNG/qVVS2VW+3SBoylycBqx+MRGyb+7Gv56L/5Z32R2pWG3zP/67/MMljJ8vUabBGM3O
RHhEmR7nzDlO2f3YX3pmfb+/EPfkH9/F0RxoHtLQJDf15wsNGi94toiz+pwXHQ1OGwOH8bPTf+0y
VKZvb5llDr7Z6DPfJ7jrcbGMIN0S6+X3F9GpVd9/GSVdy6aiNTXNtt5dZWxiFdaBhp/4lB/qVypD
Lz/JlbEtb4N1uVN/uHeG9ovrKdtwdd1mfOZo7x4EaaK/00tGKv12eFLdatroXuz5YF3XOBrurNW8
7p+YbNdrULResaFo+P03Nn7xnDgGgBqlS2p4fr+f76swRNUT+sVQ58Cca1tuMU7s6y+oPbfyKdmA
VVtP2+qgPtNWPBbetEehvGt3wjNuf/9JfvEc/fRBlnfmzTuRDex4o4OVu0KEPUTn0rkqUAC/v8iP
U8C7N++nqyyf4u1V+nTES8rXJa5ynxyzczWs6w1uAi/zwquzkY/i5g+X/NMXW36BN5cE+TqwOXNJ
eR42SADhfd8WO3nAXrFu7+VpeAg3f3qw9OX1/sf35Ghl6zYFt6Xe/6wq0sE6ETIPVHDNiXpN9OZe
rdXO8Mpd84d30/jF1VyOgBqvjkm0pfPutaHxYY6+k0VbWLe36JxvUw/pxl13jT30cmtzl9xpHtE4
u+TSfXD2qAn+8Lv+YkEldUHSY7JZui357mdtFIReqE2Qs6oP3XBtzb+32b+P5L9YTX/xG7qGaTo6
HHTHtX7c7je/YVYkU9/Bg9omGgcjXJPjZ4nG//dPyi8vYmlsToYtpW4vd/nNRci4M0pCJKOtPfTP
iWAMV+Lhyhzj+Pvr/PNmKctWUvFksNtJy/35Ou5QqzZN6nirVeKUGiw0OaKkf/sabKSmpmx+DMyL
7xa20uLgbxIjtEX5cDII1F61thr/cJFfPOXK1l1ducy1ddf+8Vy+uWNFmtrgk/10qy54NtapF27r
kwVEwtyUj+Hu91/pnz/PcjFHSn4glzv3bqMD45a4IhrjbegC0VzCOYFIfPv9Nf65GrMbkHDlkKTM
qvz+OR7Nwh4N24+32CZ+8BHbB8f8nrTyD3du+aw/Lw9cx1aaohaxeGfeLQ9jYkRzTiTHNijpfjZf
qhHgffwSFw9O8uH3X+kXeyrXUhaljglxCZbVz49b0+IjMGuuRcvf2TEeWIVeN6yxFK7Ce7md9m75
h2/3i1Ve2dRwLlROmsH6+5rE5aSGTkfGrH7g7tYMLTf+AX3+yt2Za1B7uz8u8r94p3664rsV0DaI
ha1jrjgdjSNy8PiZgFMvWzPkBMTt5cf/gzV+eU/f/4hvv+W799iaTcAzqYqxokCQErb8qFTIfLsk
NAJ5RzvjDA/a4jQpSZJiv6W9aqwTsg08rYPHhaVpXeT9BzoojN+te39Q925Dt/8Pv8Yfbo211EBv
XtIw7OgEjNwaRkL4Fj9imv7DE/arN5MsClPqrqVoQy5//uYKigUidHNuROs5IVy4le6JL8kx9NSm
uGluqg8tBJ1d/If14FfvKgQwKVkTXE6U725/JKemorHD9+LQGuJXZH1YjxUJn/Refv8Nf7HB8kDD
jlGmrRl0Wd8tp6GLxLoNl7wfr7wxH6JbwDwv6hOC6hUeHZjdq2BnrSjQohXYgjXuvfWftlj6sb94
3N58BuPnu1ykVuinNG+oFBnxe1i8PHz5a7IbARZ4Yh2tm5vhxn0S2gpCznZ53fhc6giD+iruQCz/
/p78cl15e0/erSsBU/84G/g87SfnGuybndikp/5HtQqNbudsfn+9Xz7Gb77+8udvHjIJ9MCSKT9B
QDZRgXq5KbQ/faXlFv7jjX5zjXcPMt5sFOTTj1vsHPOtf0Ddu/ZXYOo8uAZ/qJl+uXu+vYHvClPm
88yaCmwPf9eIuQd5Hua8Zx/lPrkgEv+v3cB3+6dhJW0G1iPZ0jYuwidR/+nwxhntD/fv3Sqsi8rS
rZggwapBymI6fbaTmZGgqgAynMBgR1HxaDC1IuyZeNRhto7WSJqBgXRwBbGcvmTY7N12nBB7RAjw
fE8OELiMfF/6ES6t4pMLUQY9DcauHCxabyPwhMeaRNEAK3VsVwr4Q9cCI5L5mYP7BsQD2VBje2g1
YsQplO4M10EsHteX3OwjD7hYvwqd4VxNkgwclKeL/BOt8D4z6odUzZKZAyrybLwdZvdlDMcrCgF6
05m7GRWwgyAjwLrL6wOn473W2ICWov2sY3HE7u7NpKQX+IUbO7lTJcwJ5Ee0DZc0lVoj6i50/LWG
MwNLSfPJrs3HutIf4g5P5hzXXzKrX/JP0qcWXY6byScH+jhepU9EUQmPyV8KFiaD3+gQctcF3wfU
JIQqFxDbFTr6wW2uchFhBDZSnd5AbNA51r4PDUKlh4uBSwR9ccpNI2gPGG92mwz2scLXvBqdMAM5
BlgA1VLgDkgViIBTdGtTxJzKQOnSYs+okplUY8vZzP78QnYSEkAzO6RF+IUKDjpMMGmeP84+uCu6
xzbN36SfiWUZBMd6P3gQgXgcyvCbHjDbjDQJcGvRfSnGHZimTVKTynxCaaQ/TZbuoJgMbwddeD8A
HUzoMXtMS9P0YMck2iYohdZprx3/J3Xntdy4embtK8Iu5HBKkCBIMSinE5TUrUbOGVf/P+jev7dE
yeJ45mTGrnKVvdv9EekL77vWsyRDpkpY6cEanON6tKRjrTWvcQqvJhmy3ZSKx8Qy2R4Yw5VXkNoe
qHrBgswqTpA43QkBE+HY4+lHGWzt5iDyWgYjIefdvlLKJ00LPRwowsokpxYBX3s1pM0vSuRPINiF
PVo3EjUSQEMB/Ak1N4DWxpQXcim9sMYswZ+h3lahBS5E9ZxUNu1ACtdRlu9ypHqoQIKDFERkWgfK
S0Cw7B6f1oWXG6+k2ATEvHU36dRomEb9cTOWXbWjWv4YN/E9ZHgCIULgs5w9Y9cKerdu1V+dBX8t
tax8FcLMtrWS1KoIXLg4dhtAeWTwKdtxEp/EvPg16exEc1EE7MZDSC0/35Cxu+5B911UfnEQ+N9J
4CCFnH52royXqjz80CMktIKqYGVOCXcz2WdUwCoJn8NDgzziVpvinz6eXWGAUN7WUATyogYqNEbX
zSg8BqSCIMeO7yJTXSaehqtDu+vjGGVZXW64wnLNI1GRS4g/6m7A+WbK2brV8RfFqCymXJzuKFC/
JQSrrIhNx6wSSwI6OiMEuoF6eaEUKEL5LsRj2nCwayWSz8qQ/2iDSna7UWPtGsknIFSxtLVGgBWl
D5kztQQr5j5CjEpE8YqRAOVx1j9JTQs7copjl474NosU4VYZUBQQ+V4iRcQuHPk5eHECyeECCdLa
07WtNaSkJyK64f4KL41PnkkTBQVTIau3RB0eIk/gZkm6hVx4qNr4ukG21xdMDsrU3oFWdtOq35qV
+jRWzVMaTHj6pBGRMAA6mgLFTQAVWBdx1WGu2LSGdlP7iHITeKGDPt7IAXDzGqCkbTRgZFR1nhiE
EJoamFpYXYOji1K4raRAdPyp9MGCI0zKTc/bjSZNvV613FxWsLIUxMKVbG6JacUVALYSrH4zbapY
S6HFY7Wcglpe4QckAo3SAHbmYsLr0xdumeDlAJzU98kuzCzXbEk0JKneKFWw0xMuqvJZB34wx43H
pvGr6IuXMsEFI0d7+qEc+hRlE7cIk3Ite+uCaGeMwoOWx+vaq2FW8nwmA9htStgHkW3+rkyVV3Ua
ILsnjQi+y1zVkQ6WSGBeWWDNW8P0vcNcdiHV05GU7iOg7mOVG3ucYuJCkpp9MBIuBRl4KWjhdR6T
FyO1Liko16LeXpUSNrUOkLngvyaTeDkk8Q1z0UbNx73hI07sSVsFKJATy5s/aa1/TM3hoFsTEdnm
oStrvF+BhC1Su4aoC4vJbzFYxsBYhtkrSI/usRhB0WpTuK466bmHK2YW6ZMGnIfAVRfFMaE6fgx3
lfYfIhca1qKmHTLR28pFeldV6P9CCaFo0D/VVnWbSNqVZ9Jb8+NjifQVSVxzo5K7KNfDnTrEYNmS
+Z0q611NKg52QLxpQo24l07bZooj8Hb1Vk4BOzbFEcPkUkng2RK41CLmRQkZ9fWmw/niZ8FNNGpH
reKA2eJLriK4eCAlPBrbtH9Zc5qnQBmudYtIuzoN6lvaiBXCMnE6TvCkLwhMaSHIKJgVaF2tCr2A
3lZXl02QP1nhqDpxxS6JncU20Gjrp+3wannmZV8gF+zBECzyCV46oquWmEXaRkGXPUeygLxcvgrE
4dAU+hV3rrZHHERcHo38HDktn0J3l4/SPQQ4gC7tSJNMHa+CmBemSFHgKaFjQNRMdQ2IRu/mGSwc
mc0wcTXDmi/LafP8wfQnlOAJMXFJb0+diapSfhSl3B2NbmVpSrceG9r0VdNvVSIPB125K8bgdWSK
IjTUpwKr5tdxU6DpSkyiMM3hTq7VBncUcQVew0nHj4gRiGLfnWGHCs6kSFOXqQB2ukp+ZUZ9iXwa
/3CZ0vwqB1gFEgFduAMCDz9T1jKNJxMxy0MywKnrAbngCLjVIuuCNPBb1HreMmqNTWMSaxp6R0kY
f/DJD3vPaDEy1QQfj+TRJq6sFq6ciGugSuOilXBBSlDV2d0UPz3E0HYopz8TDcpFPRtUEjXc+KF8
TxTrOpd1eOGZdj8m9UYt/ctizKcFAZItcUkTAML5PJdZJtQ776Xq6gN13I7o7Dic/3aCMPAmKPi1
CWt5acPphrPRzqKhbRN3eVVNyszelp8bjbgNPZIE27AqOuq6Zm6HnBVCFarrSmkuVdG7RVPYboDj
PqaGTmK7cUt0QUqkr/egpxoxTYr0MEg4JIsa4Wk+TtusVFnsWrM9lp0CVRVKMupT6yrv9FvRV5Ge
JxotXTJ6ksxaAz/gZNgDRI2wdxeKB8MZLOIopyDTMqhVHrNUqRNzIHZjAUivpU4SIj1NYPYvar8m
4cggiTGqyMbhHHop6h1tc5kEOusy8Gce2MRqAm1qLc0vHhlMrP6gHBcUJXYE0D/qhGGRl+u/1WGO
Wd03d8KYrI2i/jlRDluA3LmsU2nZCdqbpsf1WhlBAi/yCNKfFiUHCHGabaLURkcjANUGGgOuoR7r
uybuyfeLgU1YGZ5Y/B13je7tWeWKLYF19/k8QWGYAToi+ixTFAx34oQZIhBIJ/WHikAmWvgyKuMk
nS6qIXr6fR+JlBJj88VDkAfNBUVJBfNTNLnsWEocD99IGAa3dZZeDbF/B9kktDNwjbJGanksvo4T
BRhfQuHgZUQRIo+FS9Fc+3A67Ughq66tUjjFROWyw75SxeTVAM228or8GGcm1pwwuRQJX22aEp+x
MeENHxJl6aEUCoTwxhNR83qTgDNA6gkUTqpnMSQ8Uqzql9EfwaHDwbSJIN2PFsgMLWK5FbHFlu2x
mapja8Z3qTLJWBfYguhol4l7YSdAxPUujHSHaKn7Sg2u0rKHaiIod4LRYcxgw7soGqWx2cxU4Ak6
HboH+wqh8W2l1NlpeBeyZGyTSLsKR8WdGpYQP5JJUK/2JGRCFSfrJ6n2+ahs/UndBUL86hnoh8zB
4CRRG5eCgj851AkbIWRx0Ku9j9F/FCZHn9TnSoG5hu9psscJRaiYxAd/MqhDiDj+mff3Q401hE3y
oovS1DYF+UUJpmMbBPi2cA6oUsxuZ6pvQCtuimZQWe5E8jhxgoHV2kEyPsah9bPvwAb7o3WXcYTx
UgE3SZLfQ4FRlyLCKTTbpkFxjaqlFmGzy7yB2rPIcxr9rtgIYTZjtJxpqnZoHu+8ziTmK5CJTzPj
t4nEqwLzf9xm4ULyG0RD9SDfTZasbuoRHzELPOgchTSusXrmJ14UbehWinc3NcVt07Ex9LL2gjbZ
HGWi4OuKFYiKJUkoK4hqzG1QOMQeae/YkNpGYA35EhK0lBJr4GgazzpqDdtoRb750aJqTnberkyG
Z8S+ggt55zItyHsnAVB2UqPyiTUxH6pAsx6Q/ProUyMOth0VLuOZLZexGjyEPpGQQVHU7AjRNqkf
ePTKqq42mdfhuO7gxQRRsZdThcDHbsYy9LGrpdGNYYiA+WQ52U1EChkF27xxutAxJSiByH6ahUsQ
OcRNY7Ip26Fzx6BIN8o43kUWBto0hNgui6swNYVFCeXHDKunsEtfCCmgiWpWRBMAZZZ8LOT42ERX
9DL25Un7Qx9x0hGoDB9HV99aJPxtUuyjNH/MZGtVFsgAZ2FaLfTBqu0mouVJllh3ekiS6ZiFCOLR
FJfGVOHEJwNBYl8qKBQd0pSnEnmo0NJMrzGVI++Gr49nXmXZafM0uW91Mg2q/kqswDT7mqq6xH65
yKOPilTBn4rzZC9LLbi6uQJQjuIlW5zI5h0h9SHVy72ZgApWNLgSelMshdIy2d6hLPYzwIIWFGqW
TsUjj5ZYegBhIKILkJ0Si5FvRgTPi0C2D53uN4esiCEOliwoiKSMH1gd4F7ggHLzqNfvWbFm1zHH
paoRU2Au/FUIWVrQxlq+lsuodfRBi1GbacoyS5prOI3hQm8E4oljT2GVF35VqngcKnIvMtXfVz5g
c04J+7Yk9huU4ssoNM1OHob8TLFUmqs8n6toqixSDZ5VFqeFWVUhHEOgitY53VJYQHq4K7eoCe/m
CmW2CpfWU+6ghnaiMxW1WaHy3cjKSal7mqUadcvI0g3Yj+ASgdwqXNHdtye732HS28TbztUOmOmf
vSPRPC4HVDNdaJvvS23zFX5zB5STcnFFJcMTA37H3OUGmLzuHdWpzlbAvy7BIpdAZUM7jwYpv+Nd
TZQMMlPwOLrNhXcCb+ca7EFbSWvxsbztN+cH/Or+qowjKZKEYtg8uS7fi0yszXMLjoAJoKqk1shn
qpRf9o7ejzHXaN9dk2cGEFJCqqLRBnImeCS6iogg8M+ly/ASFYiNj+jMi/NlKVY3dKZbGTWIetpL
IHZP58DNA6tX40q3I4fgvvmloY+5Tgnjvv3+/fjqPr4bTjp5T6k7RoqXMlxRwzoKD5Px+D8b4ORB
pQJHllDhxTDk60S8ihA8fz/AVy2f91dw8pQgVcueP1fKm4h9lM7GJEBV+eP7Qc7dppPXGyVgK0w6
g2QFHnaNM6h2Rlfw5Rf0/jrmn/DubRNbfOYptCIn24XX0o5UmeXvxig8A4r+sL3O3Levmlbvxzvp
MEzxPDeWdDG08FmVH4zscWYJiLXufH/rpK+moPcDnTQXEFT7s107wtXtaEd93e2AMa6EQ3WxUJd8
TOupX1pr1aFVdbZVI82v1+n8937wk1aDIeOxkUOuMtuNq3adrluHU8mC1Ef73Kd77h05aTn400BK
RM9QfQoJw6Pgl1VgHr6/m1/23t5f0MmSVlgyO62K70lwraMcux2VEecZsJKy9Lfe8uFhsonhWCpr
LKjksNjW2iRSXrEJdLZJ2v35/c858xL9VrW9e2nVZmg0ROwsL03v6BH1Nnj9E0Fb4hlN2LmBTqYR
apgQfDoG6spHmbNroh4HqHxlf2acL/ur7+7vqZCkFkrPA8dIK11dURPzCDZdZdxaQqId2sgomIYV
qUv2RCpCiygPGg0qgnPv0tmfcTLheKmKQSDlelF9L4Of/kVp+6tw3yxGR9h6G/yDW2NNiMM6WPmO
sTP35zYOZ6bV3xucd0+WCCNVws/ODdcTVx0eu9TNCumM/ugLzaGhvb/bJ5NQSkCkVInz3d5YOA1W
udvbo93tqg18amrBy3BNkaWCyw3mZLOTVthjF+IDG6Wa7Myzq++5t+xkqgI6E+XWvJbMCxbhkqyK
5RYP/RYQx7n5/sx08ftDf3eDU0EqTXPemTU/Zq0nzzdemBvSnHjpFmRIbPVrffX913rumZ7MUMR9
VGU7r2JGGtngEx2B0MCGSLPvh/lCyzo/VVTXSDF0g399XMq6MoekrDIOgQnbGAIziJtdeyic+ROi
V6qtS84wi3qTTQvTSbaUbs9Nk1/f3X9+wsmlclIxinTiJ1zAiToObP6TJZFfq/kzUpdwGxYHcJ+L
hbCn57tIHR8Vw/d3Qfp8t0GgIKwSTY4fn5UaBdEARduIf5rqzQYU9LDwWNMnW2KK7takrdjq9ZlB
P1+3qSJEIX0cPdfn7SNA6dDnkBk71XJypGWyjI6zcLleSjYhLDfJ+pwa+7MWxFQVFV0N+hcLTcrJ
jab6HWKLDxKH/tUigiti3ZMePNa3rfLy/bV93kdwSTKibHlWRHJbP75VkUmHN1ThBaproA5O5/ZO
4J4/WXz13BBdor1ATohI7VSlZhqdjwxaTZxkVzxGG3NdOEwI1zO4CsHu7+MTrfLS/f7qvtj/mXw0
qqVJEtREzIsfL09K/cHE2p6gwehXlCoVV1ipjEc8w2p6E87u/754PTVDNaAda+i9Ebl/HK+VqbSh
b0CXiWm3L4XFMBRLNfD/G58BtDzOaZZBN4EL+zjOJOpx2szbIlgM9+OqOpLAhEJosutb+IC/t7bn
Vs8vPgKdd5LRRBUt2OnhcPB9bHdxnzop+yP1pcxuv39Wn99EWFu6ZvF9Mc19+vtrI1DiHs+oI259
N3PitbQO3NQxNt8P88XmldK4aGIeRLmNmHp+hO+WiL5sY7q6HiPcEwxml3vjet4A6I78cE7C9sUl
zcpM3j9uGp/yyVC5rhdm2WKe12sOAfjzgZQfOqC+SXYzyLUb6hpwjcfvL/Dzcsv1MUkyQZq/bTAf
rw9MlEiPr2P1rwiYIcSOWA0BiLAsnBno8yQ1D2SoEr4GEZfxybeVG2ZeInKMnEoO15JuLHx9R1lt
AaXS9KUzMv9PHxZfr4Z51ITwikfodOdEsEsT+CoJnbkhOvC+1mUTXbdkHH5/874YRpE0fE2qiBjZ
OlW2armQWW0WlI5FmGieLxM9W3rAY74f5dN7YTLCu1FOvt5ciChbjhpZc3/Xj8g851Wv3e+H+fTF
mlwEXhvWD1kTmS0+vgnyUCSRqskEWAI3FeI3UTF/fT/C52mdIWSmBYUvVvos2o5pf0V4mzMKK+Y2
2UxLEhcdUhpgfq5xs1yUdCjOTrKfa0jzqPSjZs2m+lnGHUoiQfU05ViP508Y5BKJFzbz+jK/7NbJ
Ol8p52aNL16MD0OebGIr3M9lkXTz7KT/Ci6pO26tg3A/Gz5EFyMkis1zitBP3xdXOVuGYMMQhcnN
/fj4xJC2+Jxx7USRnK70MZwpHU21qAwTWrGU7vWpfPj+eX7xxhgySXfU1BFwoYn9OCS49ExsB+Ce
ZbuTQaalr9///b8rXx8qB+wAZpCSyoyBB1A/mTOkxsLkAvyX6p+3zpzBrTE/NWsf/eX3I33xvN4P
ZJwsxEVY12LoYcIYy0M2vdbprm4uvx/i882aQQgqzjwRy+InlyHuDrNJQi13tFhbliYMn3Mb7i9u
F6ZLdPYWm12Rifb0gD61ZU0jkT3+BhHcBfico7nw7Wpdnnkwn28XHk4MmRwt8EVop4cLvUhx/xjM
e15xj1m6pnqu/zestMfiLbtpqre3Zv9SnHI//jcSPXjm3xA9grZ5yd5bZGdsxx+HrCX/xaPD/COq
BgaQ39iOPw5Z0/zL0FjNME6jLIGrwbP42yAr453l82M/J4psTajD/8sgK+t/IYSf/83OSGeLpPwn
Blk2PHzJ/3yIAu+toc5okNM3yss8lfKS7MY+aSgLQyzIP6K3nboBDb5tlw70i/W2qmnwMv2SpsO2
flwg+5SauzAx43szEA2KX3Wu/WrCQb73xhSXPJVPMF1Z22tE1qYww63U6HqIYvy1GsSZxHoapCJ4
7uVKvx4DX9znbQw2oKJaAQkg8QOXL41kV0lpgdwrreD/iit5wgAP+MbfCWo/iaRBGFJBZ3psJLRG
KWpcPwtVYzklUYFk1ZS90VUyjRpSic47JDUq7mEfTANgy0owQeIaYRDeSX6koaMxiA4lTgFuca2P
jQYnACAQqOK+gSXilRCkFSthl5YBhSMRJ9sH0pA8090bt7QWrR0SDTR749SQ3zJMNM+lUM9f+zix
jsBAwPPTY23w10dw5xszrmlqpgp07EZG01tKaf6WIqPcTYCUloZahDGAcyFHW6pYzzWC4bdM0f29
HsnGwc8V69qQkoSGt4yzsewRC6lKZMQLgI3gjLU5QaQHckDGmmBBuu3KhyYRZ7nv3EWvEz26TvKp
fM7aob1OY3VAyGLRxhdNzXB6TS9f9aDQf6oqKHWzkEy4K1YuA5GO6mtzFFuJHJc+ukSZipyBfnp5
HAQ0sIZgigdLDWdqf2wpG5Xqd02cWz7oi1avtB+yHqm5PUbBZFe6kiMuVlgwe+QuiGvHVT1J0sbQ
2SSjvoGysJRMCQqYSEiJ4aG/XmgoBAgE1XoEK15pwmfMMz2e8ZbdEBLYi+N0yYZ30m1ryAM6n+AZ
4rFKa3grvSi7QSx7yqJW9eahgSIGMVGTvNH2MQarCBlL5ShKhtrR8O5GYVVphfjSJOx7F5oWwYAs
krEHoptKewvNL9wEQwOVP1VsrFWv0POl6YeJMZOUhKdZZnAbWjqaW4ujYbSAjVpvJYidv4RqMtR0
OcqW3MAMj6TGrqG7ySuVbNdwxTY72/kR3RxgBujgqiogp5VzNG9y25fiHmVtcpVooXEdyjUNeQP6
LNhjDei5agDKQcvUFhu/KVU3C8RwUyLqsNtcDt5ShatDweB3P6rW6B84F6Xdss1DbdVnYwDC3mq6
R09ph3Fp0ckWH1P+MA2FLNeIHgCY8tInDWnBgYTAgYgQAYbc6HnVEV4PeVG5J/kaDMRCjmGltMOP
Fnn3RjenmcnWCMmlmUwtIuO4gGuZ+zrxLYXnP8mKlh8RJ6HOAejhCn1KcBHwRHUlD7W/L3T0d4uW
yn86w+lRZGa9suk6gqaooPZA/RRfem7MKEfYlk6hvCrYLZY2+A9lBfMNano8kCCcUCzasydBt5YE
cNcW4COsVT62AeCLjjxIv4Orr+SKfNkk0bj39FJOOJ7lwODbwAMcZDSkBQAFUy/MlHhER1JSbRcJ
qY54TUtMpyQ38jKIGnC9pgji2CKampy1sk2vdIHAOH/S+TFEuziW2AgbSeiAm0eZOcOOFeMgmmN4
HFW565aSBfcT9eR4ndfynezvG7P2HnPNq+8K6K+v4A/RRsN8l9adN/Rvv5eu/4h08V/gca3f8sNL
+lb/H1i8LTbU/37xXrcv6fule/7Tf5ZutnR/URug4Q7GguP73Hv7s3TP/0SnBgjVgtIBZ0ROAf+f
baH8pWsqG1pFU9myser/a+mWlL/4P7CgyxhpZ1jXf7Jyn564OGxbujqfgUF1G3BJGed9+QIkvsAH
nKRH6Ud80JxyXT0kF81FcjFtJwr5PYYmeziz09WVkxPrn1FVfa48U78zpZNRC4WSiT5aybEjU2TI
EecS7jf15q5XITlCSp4gJ5Ii8NTJxcpH6dwSC8W9cgfFXOUJqhkCE4FGhjUnJVY/aag35Hkt5E4i
mIaZC/aXmPtkKE2AD/Nlx7Ktmm+tKrpoQO1ahsGqE2rtw25QVUKCyJhKEb8rRXY55P4xkP0FZSVM
Y6x1AwWWPnDIFVlVpLJh9UZgw7fvG5Zbq4M9aC+yzqJdaiKJyBnKMGmdISaEWWJTy99rISGeQq5f
kOe87ip4lMkEvPi6DVzfqFd9/RiRDFr4Diys5ZgyiYu1K7NWKZa3GbzgCVrbqvEAp2K2SJg+xChi
RWBqE639IBNaBnsv1ppjCUGRrG8SK0YJ/VTnlmBe5c58UtIrPzBvR+WpQ9laDJZt6S8DiDK/eYwl
cqRSujrBTW9krpFC32yIuTSTCwg5XGC3LnD/9Bk5rGEB6B3DixIsLDJyZW8Ctpk7ZupvmHyYd4SL
tPeXOIUIM6YHlLcPo5rYyKQcqsUbQayI3u4PuNkPaUTqcVkHlwK4IjUFuEXgukJ0Xa3BB0TPVhrA
CWFUN4mwkoxjoFx7h/JXD10sIdujF5Nli3JSreRrK5u9W8ayKV0N/YVwiCLMFLag63AXh0UlXOdY
yLQkdRuxWI0aW4eCLA49lS47IaC/oV632WVT6gQZDtummCMKU87FirDXBM2NS3NrmmDv4+AWsL5t
tu2mqbtdXVp2O44gHjOCjloA9zoOp2TjJaVrCrobtvla6B5C8qkKsbExvjsU6ZxYrhw+e1ftrGOs
J9eZOmzZo3IMR5rXZOugIUZTzhagzRcFeHglZ6uUyMdQ0zfmFMJ+g9OtKsu6+BnDXYQHd1Nh6iRi
YalUk6OUpN147CZASkBIE5eRt4l6ojRy1R3BOSchmDiqPKOd9tqVET2PlrqoOkKNxp1AykfL6g5o
D0CodhmibyUTZizwql4N0bQELMaq/FZAtj+MfAW3/h20eUUZrytccNqQkKOUXklrKxdBjXv1Ws6n
x6rRnRosF4pgMpCCCAC7FU/XctHGa3IQA7tiTSJoTiWIutmAoyQtLax+kP5OSDKUaaDHkmfnfIHA
C5EXkgEayuJFDsS8K8MLojycRpVcHWuZgv43xZGV9ti5A9+RAwPk1Bx7HA0rrRZ3eYOsYSqXEgYu
zdsZzUXus34X9dGgNx6pDwXOOViAy57ckHp4m3hNF1OnbZNeJ3EAIWn/9Jthnl0AnlmWofkTcvSV
RNBa0ZduOAkoPKUfIWRl4nwOcIKuOWlAjtMugvzVKK1VUbeYKMqHoI4YoZRvipzcesUqXWDbrlJm
uwq/Ay+U8WMMqgOHt6uGTME0E5xRDbaTFMJAzredgN2sSjsypCwil2O6+b5artFY24KsvubU8ckG
pQXTSY+pZz2rxZQumgxxf46ZBI9Q5dcLRcAZQzAFnHE6tVlmPA9V7sYWjsnuZyxrS/II1omp/qzF
5gJo0HVcl/uOlJkUbTYw10UY7krtLvS35JpeEQBEegCF4UZZluDqzRHlNXsXIKHz1hICe++kqrRv
GmXVdMYqHaOVVbz0PnFPXuXIYONl7TExyNVBW16T7idn0U8/6R6aLiNpNnWTcjjGCn+70m8ar1tr
ubdSCImr8tjWxntRGJzIePHrcjFEP5q8ge8NsTT56cWDm8NelKdrxdrmfnyv9oHdkNYkF9JhGKql
aWWLWMdWqYPTtTSC71Vybk2Cy+hqj88mTgYVWxfR5o84KYMaYLuFi5zdZ6zL3NNfoDUWlfocUpDi
3Cccika7SZDNsuqkLvhmSmFY3hoYzOTCK/dFjEJ1Ovby4yjckQSxHPR4pQ1k7agbIYZw3tPOb3AW
AsvtOTpL1apUZ1gc84JX7IHIP5acAoNGugJGiJp62ojdlSLXl5VwiDlg9wV5miTf+tmzqab72AO1
G6k4p+Rr3nRb9F4SsXdT5LqCdpVp43K0oHhjv8R0cCGV+i7WzNtG6HWbPfVLZNyR6mGTb7XwfWI2
0YdVjbBgx4MTULvpxRdLd6TxMefRFqq0YEPhyIifVYLalDqAIIc6tTI4Z9auR7JkJUlQOtnHJ+Sb
mAKhlyjevW3aOoVEAHVF1dfAQGk1wTowoq2p3ylZtMvqN13NFFtFvN75ZD/xXQaYB+kDYbM7WvkL
7MgqZm1NSofgm0uFADe7K+ULjTgaLwPrrWXtQ+u11500/IyMzhaLnzJrTGaOL9kAfmDst71nLKAV
/sTtcmGRdsHMGi6VcFrJGMV8LSDjOMfAFu6qkemg2lcFTXKZRHThVxyopO4+T/LB91M37CIOU7NH
eUaBxkvU1E7Ypm5BFCTylZVRNtg5PCK3vBtB4SNgWSbJjg3Ajq0RBEl1mcnC1szJaa+bBy2RrsOh
fRJIEumm2yF+bfgBkaK4rd9d+zxo1MTYDhYcVjzlCnIeJiXf5aTNL2Z3oxcEQuqcpZGhLzi6vSQB
YfKxDAxZw+1wVYC7b0pnxHsnTTRfpMxJdKazAbsICdajQP4nmmcC75bv9smXf4pE79Fnp+X3T5vB
0/aFpMA+99gM9mTT8lItBeJlnz1kFj1QYrwKXP/iPM3rpLH1adiT2nFE8LMoZiZ70P5G7Ei1DX5l
kroU2nO8i68Hsmj46xRepdMOYVeJ+DZlYb4+ANLLeEV7IV0Dn7D5nGzdLdZYxDbS5sxt/XqP/c+w
Jy2GFumgUlNUORJMtSQI+B7weISd3WYtcqJXfO6SLcuL6Vf85L2G5Hevvv8BpwqTPzeYKvAM4VHB
F51U/+tS7CNB15LjdGyW4XXosjPpbYWaM2JZ2Rk3VOPYzJJvZu1qyQ6g955pjJ2UoT/9grnk/q43
K3ZiOVIj4BdEd0bIdK//LMg+/f46v7rPhoFRljKrBrBg/hHvBvFCltZmqpNjCasX3f6c+8MxIe1f
2/CiUfEqdwE7LU86817Nn8U/JVcWfk5upISpKCBAeXEg/Dgu7e0Y21WQHvW0XxMeIWX3mnpbI4HW
67UxPn5/lV/dyvejyR9HM01DbqXY41YWnCU2Kplv6dX3Q5w6AeYrAj0AGUwFsMeJ9PROKqRGVWxF
eF0kh2yIYjMkT/KWTARXvqz1O/GoHgk7XQrk/cWLc931L+7nh9FPvpfQiElh9JvsWEXXmEyX8hAt
ewPDnwyf/cckBGdaSqfKgU+Xe3IIjqXebCtCnI71ylv368jJc0ddtMtZRY4D8/ub+8Xzm28t74nI
VZrKyb1lc6OR5DBlx6HGIyjdD+Vhas/I5ebP6eSNtKT5XYTCbaLsOLmgENqaWPt5ehxksk9Z/+vx
TNv+3AgnS0XMjrdujSw9CpO21DKymdh5f3+jvvicP1zE/M/ffc4lWCio4lzE3ExX3M7FHYOC6axu
ZP5gPt8slV66SEnIOqUgkbQnskVqU1YFDMEzDu1INjZzcuKKUBu/v6gvnj7ThEoxlqMhLfyTiyJ+
AUOh0KRHmgl23SbrkZl46Loz9+63BOD0omQREccsuKG1dDKOL/ulFOtWyisdH1C2OSlHmT/wMNVJ
ndBy4ofvr+yLxZUJ418jWieNWSQvQW1I5vzOkSQ73efmrw5yMIji78c59XzMX+uHgU6m29qMO9UT
ubRZ7NttiOse3NDW1uOSGsNctzj3yL68MiitFNSxmeinbh0g3VEojkN6zK2dF4iHZsxuKalBCsum
zUCzhs8ro9Xy1LRubBwVcDiVABseO104TQcTPNBspcwwQl+SzUMQ86ti7tWOXZbSLfXOcgiNe61g
WUTw4r2ouskBMqiEV9kKZkuxSdniDquWfGcpQpXjXVXk2IdFuzDIQOra2JWrahPEOG2NNIDRgV+t
VK03yC8V5Npk5tKIF9QbXE+xCCPWukddIPEkWSfd7e+H8x8Vm/9tssMH+PL/tY7xbzvcv686X7xl
48v7svPvP/+n7qxKf6F+4FPk7fkt/mQ6/lN3VpS/OBNppHeCzJ15y+zM/q47a38hSlWQl1kG8EQV
xde/6s5EQMziLKge9MzoN8E8/E8qzx9fb7q8M7YZWbliUd5W0MJ+nGfFrI4FT6yjxYBbR+qmDcXA
ZaAG+7ryNt9/ux9nv7+HMuZqObsk2uEna58ciUZEMgK1klZ36erhHedAEUf3/7Nh5it+t3LQq1b6
lPBczNv+MgDFNAJ1QT/ufD/Myb768+WcLLM4VvvBmMfxnmfNdL3qltR0Ljk0Lxu3XJY7ihRut9JA
J/avZ1G1527myRLsQzFoaIhCCF2Gh2GZIYrngEvT30432Uq8kC/Ou3ZOJt/Pl3yyrmhRNKk1MIsF
pIuVbM8Eu8aFmMSI2To/w8ed/7J/FrG/B+OjmJHj/LdTGG/Q6V1eYjFfaLHJgTjT/UOHPMEVpNqE
aSKRXjbJ8D4IfPCSOjkz+lf3F522JQMWU9gZnJyaLCE2q57U3oVFYc7v44WUFJtCyM7sPj/upH5f
pKwCE+VzMFGVyCcvK9qIxBI8dk/0sFH+J8GlXvVP37+pXz22D4OcvKmJORYjDVBWqhXaDXnlb2Mb
lfsv34YufNbbdWJi+3xNJ6+m7IWDj8SCKeUHKVIXpB0A5A0v4mdj1TqUoJIDttoXacVrii/l/5F2
XbtxI1n0iwgwh1emjsqygl8IS7aZc+bX7ylpxmKXaru82nkYDDCAblfxprrhHK5lkC9D6c3JaSkl
TYFDp6OeANRMv/wxHWUvcUOvywE0h2URVFC2i8DJt6gNpLcTm6RFqBikuvBJWYZEmIFPBBhJBPWb
5Lq9BY7QYwYOksfpDvzfOzCN+MV3FJAGN31GNXLBYrnLw5OmxsrIr8B2ATa3gbcPZHI8hE8dn2I0
BMYJEAkoLDrDjmww50dhk+wjzgODyi+JJNQTVEwuYVIO4wp0SUEIFExY1Eg2KtDIZeAOcXXACAeo
J5TllbEHkIzHexZS5anPMoklrdw69uNlVW4gU3qdawfdOS+9AYm1E++yy+xWQ/LHxQMninqqSWR4
Ds9gJNGwRJmKjYIpA8Wkx2CMJvyokyf0TJy2S8G5PHotTi6BBJdjqcTcz0kkr5XVIZtFUrthgMTp
FVhp6sOAgRIncCuv+AEWV2FGKa68zrwWPEIcR/TZ352elfJ3Wqn3hl5CclqGQCnBknj7UyqR9PzJ
iq7fD7KuMbIvVDFRnyGzcvS7JFJGUM8E+Ibzsq2NxFG72Y7qX5KKSiN4Kq085pyKrTWYaPtHIv0u
GaMOm5Y6JKqb2dO2y7Z09J1xQV5BoQsWYS45AdM2MDqtIWopOjw7pTRAtprlToVEYFlcBRtSNdG8
+WlxZGC5Y3bNO3+lLI1Zi6M0RmqSLrfAf2xjLM8bwc2Lu6yAhNE9nJfzOVBpyloOpR/zBBpMa4Sc
OgYF8rIL84RzEoYXPRVBWXhi6dgdlyACVEbY3NAFyVbl8kUzVV8NigosYyHYax7rbgQ0pm4HgBer
reEWYHWggW1TUFtjH2NIizuwbV+qefGQtdFjnElYMFb8MeR5fd6NEIta2Wosg/lGITcSJ79b9Tbi
but/ToBO74PKDawgSmaBeFkCHVxgiavxrH3ucz0ryyrXn5ZKD2QlGoeWyGlBVBnYhmyHl1g+ui78
xH2rEQOK7UF+AqtP8f0vxv5PZ1bfHftaPJUumBMGcyTi2ItjsCFr5xJWHgliBLfWw5NEZQZWLGM0
o4UkdSM8kQvt/fS62ofc3VieE6DdTmlpM7hcyZV6TbjRfGmbO6/AJLMae/Fyn79VwHLfq0u0KK8j
lAOGzUCKCZylp1zYNBKgd3mQ5Bx9tChXM/eBaILl5UMfFSARgF96c97TvE0d0UFwfRbK1UhLuegD
8QMqpr3k32pji0D3iL3hpUEdkLC7hECj+QKzzCddtCgXlKZo6dbL23dT/ARkiN+QOtpoUD5lix1f
kwyHvOhS33LRrd40BscHchWHciqhaZaLPOMHNG6wkT1wrTjVAYyjXoLip+WGj+fvmqk2aJZgJQUZ
jkwvVoeVJViFBXEYdQOO0o8ZbcXW5EFME8WgPihWXmQdNVYUpcEscOop0wZIIDlgbmENs4cyA8lM
VeyoR9uRbKbzUhlW0CdjdKgVojhiYl6VkocpkSq1QBRNaoSkpotZl/w7Rsec3sU0XebFV9xXB/mb
1BlPZFLGgcougCYS3CTo5CGxuBLA1VAfowNG13fnPxoj8JyIoq5TGQoDe8Q4Xi0WdpX/FIfrLwgw
yBqMaInGJyKIEqSlbZ8CXLou1Gs04MFMyPPFzDOYWPYSLRTAPs87YuDamkKMy9TmU1W+5phi+cIZ
0OUls5vIxOh2oFkqRdEAjg/V2eVSAICcai6cEgHzDOBPATseGFuQ7Z2qGeknG6UCEQkw7UuwCbem
7Jw/hcRI71C+/5BBxWYMugG0SYKMokd/QrAxDw/gkANZi5t9LEeU17KLh881D/7g7W3zSZ9Xgqmo
LAF3rchFCDYvegNl5k13tErb8GMP40VudomhFmA9hLtYcuWfAMR0qv140OUvqDqqIpjQNTUNr3oq
YkvAz1SBPA01mczDFPSuBe7u81dMbpA+6EqERr2arXZCswbzbwA67DbBZADkWnas4hqMuE49LZwD
MaqGxBVi/48sZFkKXVfKMO4w9QN4L0ZH8rGIY9z3cIqtA4izq+QuvegAV7IdnMnDuFxd2RhJcM+f
lxVi3hinwDoMl29+au/OopnLFkwP7YZO82Jsz2zBrOUCI0V9+LuSEFObsB2I4gSWplChoFxWCfpU
DH9iWFf/LgFqoau2PZbrNvG+uwv3KAuhm6z80rd96hilk3yffvGZOKg+71tsJ3ULuE60Z7DYSunS
qIZgGGgw4pTtop8VlhQHhIPhB1lT5OFFMUpg+Mofsug9xWBss2HAMwTV2QHrRhsdFQtph5ET33DK
YxBusi1w+IfcHY/1dX8H1O6vaPXqB1AhMMF83iAWcmQbQbCrwdqr9YZjLUfA9dtgzOXpFNOI0NjE
PryIeEvP1gRLXSQzXr2ouQ1uov2WQYenu+bVDMidzhtf3+lVwFgsPvL0mZHCgEX7QzTlhTEuMJtm
DhfRL6AaVkTbwhsG+0OceMI2m5UcyhMXuWDmwFImR0yuKz8EMkOUOJiEBdzcvAWAqMFpsrMV1pTA
e0A6R1hMOI0vsxaA2bWERAwm3KjetJV3ePXazZ4PpScTA/zkBSECZIqgAoLHPZUVAeEGyKjg8yAz
Sj2Y6PIUWzZuHjpY1RFBGoDAg0mp0cXsZOh0vxrUUcAXE+7kA998iCV+/jE4MTj4UBmntWkOlwjE
ukhw1E152eJFqGyqy79AL2EFcDj3P3Io1Sk1oV2wzxnZSNsyFTPZNnlnY3vnWnxNsILuF3t+eZzx
2gbFqmSYQHLQ4QuprzoOqQ5uc0z8Ggqm27O6e+2xmWandfGigXgDPWztCvzQW47XZ+TgJ2Kph4VQ
gRQDNChEmYCv2fnKFuj77gSU5Q3oP9z88SvywNCJhwMQBDBxd6pQYw8Id+yTvefght9vFjyBCSKH
4qmPvNMxPiR47FVsoCuWiJYqlawMTbS0rQAfgPribZtqIDqoONbI0MkTEVT0aIJqMsKYpAn/Ezgo
w5sh4daApyOCr+oTA2VU1UqszZi9xz6fXwt3cyM6s6y4nK/DEiMDOoIgSIBZgI5PMcgHllHHhZHT
iNg2HS/l6E46kFAseVHmFRhN0H7wsw9GoMBKPaqieJ+pyH4oL6qApYZw+2KptrTupXKys8ABuYq3
jFiRiErv/DlZeiFLOCRpsWEvm1J6wCnWzTzimE0BLI4WIz71wAHBYz02caIPGZQTARb60ici0T0k
dIBQ9kFH6FheB/46kOxMjt5fT8mBF/V4J6Pu0dLTBUEDUvMEMAKt5YgYIj9/eexP9XEw2qhKfEXw
12OjAc6+w9S1iKH5xDQdrPq6UfHj/5NG2ZdeC5WSghvdjsOrdjAxOY9t2H027HLsf50XxSowrT8Z
DeTaT60MvgnIGvwGSRkyUMsVxcExQIMGQG4vFQ7xcI024QK6gMmuOe9Gnsq8Bf515TiTel2a3lRm
cjP1qLjLtrMzGxsHHTqmjo6YyksIGQ/JkzOT+LCSmdVBrVUGZPZD89SOoONqO8yfKeollnobTvbJ
vmHk+gCRwfseyD6UNCMNy4wkZZOfopZcPI8m8NXKDUFpFf3sR3E53i+p3V3w6gqszJvkS38kE8NZ
nbOXlV5AoCBxTnvqPXg3zDardr0BuVTTuoTvDjxiDwqgpTtH7g+p/4WODEFbAU0sag8YdaE0eRjr
Got0iBSZ1LmaOWabYQaTQleovWOEXGVmegIghmFMATOFnwAErUYLhZQEptGssObXO/1Q3QhC55aB
FdsCYBryGHl/gMx4xGq0LaviHmOD15IWXlgxD6WSqWarX0M5DQCoC7qy4NcA4u47UCd+m7V0Z9XK
JWgNNufNmHlw9AaAoQMgHaDbnH5pI00xuIv3tJ2HutOMLZAMWv+8CMbkhGbIZLTblCXA6b3p+Uqb
AkHUO6CLkjiZX+ZIwXsfg8GObGNcnv9qZOVoa2nU5amBPIsF2j7QXTDfXVVITIGhjbECYaMeDGBO
33KOR66ISrTJTCN63JgXhvZQZiqXbd5pagj8g8LSir2JZ9xgS0JrXACIAgtN5ZCMPypxwqLVGC2p
4YKvrHpRQywW2gBsn75xfg/zkwJGyNQlBQBrNKBsIORdrvTIfjp3doI9jCXzSQdqxNaOU6J/av2v
0JNvZQGD8Abj7YqyzKfZjTJO+l4GfeDb7EZwA2flg64icGsXaJduWAH/mA+eyiqInEil3FRXTskc
kBCQ7YCl8CB+w55xrDvXYPXbdI56EK6xK+qCdgm4B3vCYmm2nCjIvGvMq2CSUER5lAYhagz1n0JU
EYT+sDzLKtc1sXJmWM0fEVTMQfIwmBV4SaDPEogPgCLWCU4O+oNvBtooBGIrfB0fK2zwecZOPfAa
SUxftBJPabcC7JWlKfBlo2C2uxgFy/kYNR0GhZ85estMlcBnC0B/2C9m1U5d0ahPcVfESJXEfbkA
jMYeH3qMQSOsGxhNjhB5HkKsEwOFBmR1G96GD6s0AaqSD/G035iaqX5zumSDAW/4WX1zHIuj7QF7
7JiLywuzzC+7kkjFOKuc5ACEFyCWKYHJY/rdgC1IbIfrJgY69+EAksSS+2hhfU9CYQAKbozkyDTI
EWjzOgOLKUSdZk+NL+ZL4LlIeMeSS25+jDvsS0fgfuHPdLBsZS2ZUuQkA81gLeFmB7/YBb+TcZN6
+aYmz+dspx4xnbjlZRHMFGotk9Jea06XKdRRnMBe9XHWsZWykR+wfAu2dsMBWCJwc4Jv0aHADAsX
jpelz2vZlHdKjLaRseKPdxPKl+WtENiBbgOHHqmTOvvDg7CfNs1F/xJ94/W2mBF3LZp6stWWsijJ
hGOTLT3UZNxBtMGrB2z2zOvhHV2O6ZJrpEPgWh5RulWEH7Ia8A4TPm3rTW53D3b6GugbpkvAa+dm
X/GtlVjjOYmUs4hBihUgxCI37m0lwyk1XzDt2knuikcs+JqIdprTXQyXAxYSW87bg2dDlKuIJQlV
eBJhIxAiycl0lRj6vVl6ZsNbQiEf6twxKReBZQMpkGJ8yGoGqpckHFsZ01B57J//gGwxKOlLBuDY
PvGJz22cAOsYnqgrrwi4UKk+zFLKiZUUPMt7kgD00H+l0C/GUU7nDjAq7/WSLPCDFMubBvoHkqf9
ysFHNdlLj1la3quNVQM21oKpJDdSwdc2yG/qiZEcMh9DukOggBg2HX8ZinOZb8a5MgbsNmuiEOCY
5GGcPIGqsMdW9tXyMtiYggCWvyjd/kW/nrjPT6pCViCwtYk9PnosMF0kc8ZSJ7F5Cdw/idsM6NVr
m/xa3qJnMPISE+YxP+TRtUnBihupIV1FXTtIOuit1NjOtW/nFZNpaUBeJFhDBrpslKXl4HKO0haW
Vhkvk3GxAN5rbkGIkvBIXVgtRYBifkiiLE3PE3nQwD8MIC4bqGlefyE9SlhgeyQIaz8mB3Mrdg0i
o8LJUYAN7RwUqbvzh2UGSA09L4KIZCBCn3rRKiqGBAMXmEIEpJg1XLfR6J2XwExyMF+NPWb0gY1P
LUS1rbQAUGrEUat7E93SaRuR0ZzodtwBisRPW4cjkRkFVxKpKIjhCNnoMepM5uIwWAl2udKufGCO
BS6ZJAns6FBH3qLbnRP72s/z0nnCqRsVim4CqiCEG0nzkM9YiDdvjVx9nUBL3iz354WRP/bJAFcn
pYJgHog1nom427h6APuxDX7SwZrd80KYBrESQsU9bIEDWS0mBlGP9zLI60Z12SlR8tqMKmcnm3ce
yvaAQdMnjQBRNeiAp0JzobNulvP8CFcnKctbgF2iAzqL6KTkTz8toBdgXEzbSF4Mhsxt7PPiAedg
KtVVmdJp6FvSZ8XT/YD97xo0Mq0mcb4UTwoVdIZOkUM1QtWjBPbmdGiSGMifI/CzIwwWlkPFMTS2
YqBUpqGOjmoEJQ6kv3kRVETVRZAgyrqbKfPGFLAoUnKaOOyDfUii8vhaDyJ1JshG2Zhs8wX9cCCB
pu48Rr13XtlZgzsG4LP/HIpK3xezBZs7MSnzotm1TnangdFD8JQL4RshVQKu1QUIMS2OIf8XjfwQ
q5464hR8k2EFOAIUrIajMdgxsEkAug/6hxZ4RzamK/4ifhOt++w+PoSSa1+lDW0W1HNQQKisgyrU
wrii1YxOmF9bmPHvliIF0AlmatLuZsw4ls5+Jq3umXJd3Wxg8CCHRZC+JphBg2ZyorsU81HGZtyp
KWiPrvtradyOtccf9GUqFHA1kHxi80dRKEeTy1XYjSREVCPoT5valDColQFPs+XZJFOhQLWh6Aiv
QG99+/KrSx4MIRPAOYtO9RG05oXmiWBZAl26U/3GLJb5iloRGZrmN6xZkQj4gNjXQK9c/1Rn7VQt
K7QBRcKhfFaBEjqI4PUTb8IaaHrTzLMbVi64lkaZaFAsrV6kOOa8D28JHjs+5V1ySdoyliv4HCtl
fb+1NMpKy1HsYjAZQ3MvQKjqg8r+V3FFyKOweP0K2M5pk/ppZ5+XSmyQNpe1UMpGczzth2KG0C6v
nBSAT+p4fV4Cs8OEzWEsHusEUZ+et0rAU19ZI75ZtMO++D3ZSSUpfAtFscFuhoom7yHNOpRBGIwA
rqmjd02FQjCPL9KS4bu1Qjkum9zsWmyzd2XI25hkujhDUVDz17CUj3+fept6FAopDImGNHawMVUb
I4kw9+QBGE9gJgcbFA+2gfn8W4uknIwaBUs85eRwXvsgO6o3/rIuB0wwY9LJxjgxWFE1zidkZvVr
mVS6JOSzIOILYqLfLXaE60vywalbOhOy98fyhjAeTk5xOR/NrVnu+CVq7j1Tvq1MdSFoyRcF4pTi
xFvpQKa2l/0MHG/sNMdcFeIemdKhHjiZYhi9Hbn3gv0U28FevMhv2pvuGqxyl8D49BbwXneefpC3
1o5bc2MqMZgZTCC8A82dXjkuEiPRZOJ83otPb2H7xbokCFh4AnyfX4Sf5w2V5X+QJvwRSLkCVZjr
oKsgMA6lXbzcTw1o73OJ43B4UiiL6ZHeBA05FmadnGABwBvg9VQeMgfv8igjmUQMeeoa3oCNq+6D
vbEFPEUOwwTfudvd1lfAtuIZJvmTtCddXx9lI00/dEOb4GB6cI3bwyS4rbY7GcB05z8TKwSu5VCm
oISKrLVkK6MOa2furRvwioHnbnan5Hdcb84LYztvrGTIaLlIgB2m8uFimQEM/e5tKtmVf6Bx7gy2
aqey3R5Ra7/hj+Uwv91KJBV1I8CqiDMRueSGD7QyN484qTdjOxnN6ZUIKtQCaVjLU6KEUzQcgfFi
l620ATqap6u3+aI9VJqyM4MET7avBPm1ZMrIROAIiNG7VS9PcCoYTj1m4KM8kGkE8N4Dikz5AWgh
l/MdyYk+aefqxJTZRSh/KuK73MltfvbfIp8wIheX/XXlzFuVM4nE7CmSoSosROIphemx08A4CqGh
YbAQ7eLt4qMMtFEOCd5wNwZ49B4FB6wNYDZVj+1VcsjdWnD0y3J7/shMR7P6BdSJk9lo6rom9igh
IEcAU2y3vcqpNbEDE5RJJPjbAHyjpFhd0Y3Y4kNC6k8unlVufRG5FbYj612xBxQ+Rx7zUCtxlF9r
ilA04NpgG/pOKi6G6VsvvZy/N6YfW4mg/FgRzz22HJCuga32JtQnRwLyciagZYlSPU8tifv4pJYr
YZQzq9GkA6c91ETdVKAOVbbmLgPcmXjsNry5TN7VUQE9XiSxkcm+9yRemuD3zZXrQL85f3ccGXQx
11STeZLIyp4yPyrVXgFbRN9yuibEcs5cGb1dKevFP5Y1C71X4JGLXgYnRrMmsLH09Eer6e3KUhqF
uCfWOzrC1Ww4AroKxwXQpHBU+i7eiU/iq/S9/2U8ks7jiM5D23jJDRfbgXz+c2el/DSwbdNsIjMh
8QMozt34oGzzTZrawzZ10mOhk+RvLx+wyX7LA6RnDm+t74DyYKklgtviLbXHslP0nF2j8xh771uX
Mmr01/IVKLDhxXJXcAfeAjo78K4+AeVYwgmzsiXBQBD3VUeCBPIX01Wv8nuMn982WPvkxQie8lK+
JROyf1xZ0H9TtfumwoaE/hX/BVpJAOmgg/Vph6rPDcDokf3qyLIqt9GTuxikPraSht55S2Tf34ck
epWqnYKutwri/r/33nAEBAneneRtVkeoludAP+DdH9MwMTCMaAdSvE/bVI3U1ZrWQCKAUW5TNb1q
Nd7iB08EpZPZaEjjQA41BoA/l44lpoM498bUgtUpKL0TWzkVE/IK6FzzRintcSHQSn7u1G70I74v
71G5+4v1B55YSvlCJSqxZQ2xORbBjvNvEQyjt0DlwidDfwMNQIzUOfKWN5bDE0sFOx049jOG3AAe
o/WpL6rBoQlqF33o2OXcK6suiT2LP9pBRbpoyIAaRSJd+mDu2033qKKJKR//V0rG9/bwWhAV54Qu
LUKDHGkZJHtpL/P8G+co57UQa7OnuV2pR2OBrUGS8yi+7pQb5VZCiRdjVGRjzwLWEjZceZC6zLQE
aIugSCacJPSIGDii5mwhCayiNlsFsKhB2Lt9IIDq6Pb8+ZhBZyVJPj1esFSNARsjEBRKc7WY+WFM
pm1VJXtLjp3WBAq22I682jHzUldSqVBXJwXQHbt3A6h2KZ52uh2B6VLw0NIxbgrTlY/ytt+ePyvb
Ta7EUh7FGsXQ6EnGom7kzEaWDObpuw4UzaqPtlH8LP8FyjbvqJSLqeTRkluZyCzw0il/gtrI4RyL
+dyxNBUUteDUfENAXHcBZE2bFo2IIKWqOH8jZS5mG8w1duNE+yC3edzF/+Um/4ikeZkJpprUv6Fe
YE4JEHyOUu7Imj9GFZzllwkw6xtexGF6r49TKtTjXGsCcOISnZFS0cmM5xEA3mCq4IQE9uf6OBhl
D3KWZgTNAxEhAVUY6EdAHnD+c/HOQel+aOipVrWQMJjfankHNjdbmL9UyVhdFqXpjRbloUXMWtyY
G8kFCgoQmJpHwmi9eCO6Jhcm5xHMLtWuRFKKDjYBETwiENmCx9CewZFhS3ZZomff+hmevYDjR5sb
xKQmz1vybpQKpxg0LRKBJK9TD2R/87uJ7e6I16lnP35X56OiJ1amgLBLngnqBgxD3TXJUWPsrSTL
X7Z/eKpIBdEqA91RSi7UAllCDvaNpHs9r4rM1hYIz//1HG80VavWFpjV1X5400U/AATR4KQPgzv/
INmj7uo1cHT94jZ3m28Kp8jOOhv6WijA4h9MnVPKAhqUfxIvM6jsLPstBtzcjikC2yjAPSX40nRf
RMlaJQxI9aDz8x/l5RutsS8+44nvtBgd/Yu0jiOR3u0LKy1LQQH47ocBQuxJNVgOejwZkc0dglsd
E0CP578gTyTlFEExoMkJOST4vJ0g3idz6p2XwJwLRVD59x4NyiOOixKXEhExtkv3NEbgH4un5zaP
b2RtdIDTt48wRVlhz0+QtdsYXMj+YCYd52cQ66Ifx+tfQXnNoFqkrBhxt+CyGdDqHR+DEJCa4E10
1VwBBY74pYboWiS5+5VxhHq1LArJFt47QLGng3UMZUQCYWclrvXz/EVTnHDvuexaHmUTQ/ivwo5O
qfnF/XxZY+8D1DpIO3un2PWxo6Pxprv5w5IDnVACJpPhBHdm72hYEwH6HH4dXi6qBUChrQZGtQjK
V2teitUSJ9qi/LjnNW7Ib6I/C1Z/TRFQKaT+Sf1mdDsHbDNAOeIudlX9rkPeMUpf2ZhYS6EcfAaG
sSgZiRRAwY7ynThZ/vnL552Dcu6dboXp3KL2ImF0T9M3/fRk8SCfmBFkfQzKoas61uv7GltG6kZC
mVjZTlvjAnvZ+GqIixvNPX8m1iNiLY5+GxWdGIQzbq1t9A5MgaqNyUsHu2k3qnh3XhTn+uhSYC1P
BdBHcDI925dK8xwvr4BDvT0vhBmtVgeii4FBExhDohJP5GSYTH8Kb5cBqSepdIjXLbRDdaa/QxVh
uVlgvBIcHBnxhF7X0uVJTLD8DkZCAEtKbrlPEPw71G4xv4pHg5M5XCAT5pWuRFLep+16yVIjMuH2
u31oLwmwVXSFqhgmJl7b+2oPioEDj0uAmcOtz0mZM6iRtSUjhpbs4m14qwJMBKf0JQcklXjvVtBT
3lOCqaWrc1K23esG4KII5ERePzQWyA2Fp2YmsJITJ7Nnm5+KSR5ga0mAAaJiZaGpsW4QiFcMuAjY
1wHioZM6ZoeceHbrn3+xcEBC4yfviNlc8I0ASVGlh3PFLAmGgHQXCC6w7LQAU8J+W2cr++SQpPaX
nDHWCdG9RLpj0AhH8xDXQkj2MvXqMtcuo+Auz5/O2yBTK1ciKK2cFIIHasLQ8/BGTB/KfkQ58+W8
DOY0grUSQmlhAOjxMQ3woQiGTxjaYM/zEOpE/Aew1rGYmR/je8UJDgA7Tr3qgvfSZFbDLUPEbiKm
r1QUYE4jf1YBXywF4Q0a6p2btnb3s/zefmsCFyMg6k61y117LdryC9QVxRJ+cZUiAnpPBdY/gIoU
QlcMcgqCLvyA8LYCkndrgzkEIEYdRl8GDa8bDGTEWNQHOqOrjVxMYmbPGGOFko5VMxmIWdQnEIVB
TZUAmgsE1ANBDcxQwAN4+IbX4GFb5UoSZf9VIJRhTCQR/Ju3JD11hDfAm9CZfmUbi9MOZ7rylTzq
2y6DMKVWiasVh28N5srH4JmjvqxU1QJDBFqkKBcCceZUe/oA/fVShvqqF8prdN/spicy4Cbvxd/G
lbrXrhbgGJF1EuGH2dvFg6k46NbWuwUYYBUX1JN5XiA/AsdNRwymh7bkuRdqUMiCsDZMr1Jh8U2B
9w2ZTmElgvqEwbCYaiPiwNVQNZIDb97qdjHOcK1Zaumhw7lgnjzqE7aRGuQaSTrNCw3UwXZ+m25L
rzhGx8GdXLAaKtgRqrbSzeIY+6hB530xnfmYYUmRi1TO1t/V4SlTHcIiCyINP4ZMLg33oEe8AViq
I9xkW4C5bIz784fnfU4qqQsiUK2VBsJlMFkgNK0qMJxX/ea8EPYFgw4bYNoAwKKnsZa41LVahJBY
EYCWtBWyu6XlZThMMyFA9liCB1wkPWxjWHFQW7g7e56e+ygHMbTXl4IrGkCHaHhYg//lM31II6F6
9ZhT5LHJS5LZ5A+jZ/glYn/rpjtwQ6KKL3ARBdg3+CGOeq42Za6ZeoIbHDAgFQSB35dNb48xb6aA
IceEh9E1XQWRBfiuT4/VNoIW9AR/SZe1X31T/jLr4HeR5JyCPUPryBQyuphY2Me6H3WcWhasSUiA
qqfIwKiWJ8BptLvzOveWflHJEnhwgCWFas3bTtXpUepKUKoAfNR2crS2+oZguSqP1uWyQYUIczRY
MAR8PGmCA219ax3BPixwQgOrqg2medDUE3JBeG9KSdoWY1JLjFgEYQ/dfeq1oIvAmKszvwJjfL4X
O0RawPmdPzkr2J6IpW43BA5dMVewhMUYnVq5yvLBB4cuMKtLJ0wO4VDbIrZWI95SBvOrro5L/v/a
Jtow0hLwq9tWgbpp9buRHzknI7/80zddSSDqu5IQhWrZTx0kkB3f/lYCCYDpGo78RDoT4gEUtxyB
5AudE0iForFSNMQ6CNQvdKB/a4dgZ7XYVROwxDxia5ojjvy5T+I0oK5g/VUEYAllfuLUjWAyhrh/
x1YlABgFDwSECtyitvwYmP4ACuGWC0PFcmho9/wRTXdgAkPudH2B6HfY4zDaEShRgucpigSvA+xI
Hue0DI99IpJObMRqqsAOCC9gx9JG36ue8iIAgHdj7ioNy1f5vXhMX7M9zIQ3z8R6E5zIpkxzGJbK
akhGLBzk/XKvHOK9cam9LC/qNektgymot/Pn/ip2QaX+yhXP/NDA68DjEdBtKo0z0eopMJsX+HNC
Vtjcp40z5N8k1ZF/5YQL5XbCIzLbxjmKOdMvFduRN4nlmH4EOt+H1O9Qetme/xi8H0SlHSmyuEYj
AQYPXbwAjrn0ExSsdlDdnZfD9BGGiHF/wEmBDYrS8Kg2jCLs4fmL6HJQjW02xxyvy5FAV81HIao0
q4N/M6Zi0y7Kj1QTGo5f4MmgNFePjCpHYQAzmS2+DZic2+b/uye6Sp7mE2gzyCZ13MfuqMDn6BwJ
bIv/+BR0VlY1Q19OBH08/K1cmRvVK/EY7gCghtEsQAfuW15phlX6N8WVRCpA6OJQxQiW7+vh0rHF
fld2wFDRDs6045YvuOKoaJHOYJADpwp59U5gdMsIe9Sh8kS/BG8DD4KJGMgn1706GxUp2lDRu56g
gQ5LUTyObaEfTSkInSg3gPCdV9GjWpeyJ8Z6zQM1YNruSjTxs6uoOOlaD7hJaHw1gU9SBJYtnJeC
JkbAIwAg1vnpkCa8loKUBi0cEp9XkmYQnJkKATuSw8Xr04dCCe1RfywA2NuQSbT+ZQDT5Rc8xkom
pTQ5QDO1ZoDSqNZgz2jSdzJnKJTowblTUXqyCMDUMnNI6IwXc7wYlouKNxbDE0Fpx6iNed4o+ESD
8ZKp30btNuIOwZDLP3cMSg0sTW/iIYAMgvVCpqkxS/1I0AjbXe5nG/X2/HdhFXfRp/lQBipkFHMw
aMYE85Jv9E23y16lbXdovMXJr4dLYEJ9jRIOdFMrmVT4SIHiVpcSzoit1FvMlT6TGbcUbSlRxug/
f52C/YrAYxLknRqqHfSrssmWbm5iHHK5E/KrOtnp0kbxFfAlpk64s2bP0GwZDK6ZR9b/XtN78v77
C0Q5tuV9/A4qXxmBvaLLBJhK3QR7OXWzu/pbBEC1xalsgMxsikvC3Kjsim/Z/ku5weoOKKvXo26K
RAJRKluGV2uNg8k/IC4C9z3h1WKYrmwlijL2OsMHHheIKtLCLhoAb8mBn2BSuqid8+rLzgBXoiir
t0zEvo7gaA7++BCBkvI6gcWId70bbc3H+Kf027ogTQrkvs/NhldbZ0fflXjKI3SWEApC/xYL32v5
DV5kqMcCyf6BQMVxezHMnGUlkHIPfRGayThAk0n7edgtu6EAyIEF4PPJG38uv762eEiaIxbKMWC3
/YRoCZJRq9JIki1fdG6zI5RQAhrKwoUEDMDY56FdMd8TK3GUQwLWdiNM5D0hoY6diaU7YQokqUc/
7CV3bjhRg6mqK2mUKzKlcGzDkFhF8VoLEwA6f1YJBm/7X+cVle1nLSDPkB1Z9dO++CS0ah8RhhV1
o/5OFLtcNpO21dNrE0CSrrIvvEU+zJUEQswvrOWRwjNAadB0AsI5dcZQmQB9TtivglLNt2ZqhZuh
FpqLtKv7fdmLIqcuxEzZVgLpwfMpGf95lrUzINxJo0C5kG7fZySyC17xk5WzraVRabyU1KY2FOTN
u8ybvO4eZWmYPLUE/p2CsquSogccY/bh/AdlGSJp3qGDB85N+MzTJErt07hXQZ6IwcNn9NSU6Of5
v8/qa2Mq5kMAZQegCwlCKYeAfsbrUnSWblt+B/oanMuTtTFNW/uxZBgy+4uRJRKG6BxEUi2yqI5A
/WldHdy0czxj8cMeRRVg5CJSD906AhA6AW199GhF+lUmNGCoamCimpJ+bwS03rppd/4KWJ5g/TOo
MJJPwyiUErHNRr8FsMNGDPWtkBa7ROs9oynrL+SoWPIErALwZcHFQtnJJC9ALSdZQhw32CaXmtTG
lFzinz8Vy+OspNAlGrWRjXEgyU8Q/0oVDWvzz2JxPVW8SjpbjgkmDjzQcSpaQSdzECuC+N8pym1X
ItEBJHkYTY4p8piXmLoqgxAI6OSAR4PAU2MAQD7w62SEQW0cUdBO1clOgz7aBGF9F7Ti5ZQIvpqL
G3DdOOpSbiNN3ypYaYhK/bYZtdfRii/RceCME7KiM6b8AC+Nn4bm3tv/Xz10ulKU5IxUwxo3vUye
pW10ZznzU3EZOsmNdc0brWE8D07EUfo6jnM5p6SuKbWFowu/s+V7tAyb8+rDgqA7kULddVCgzT+S
Xg/JAAgPX/pL/UkwjsTt0rn/pzCiZKsb1AW1juoWwsDz1BwtP9wD5Gt8JbQRiPycYWFyP5TbOTkZ
pbFWpY96UKFaUvaGbUahi84hJ1/k3h7lVbuAzIuTmR1NAKZe4ecb/X4BsrDfAYnnC6s1OJCBzAl1
QJgglXK33ZKZDRHWFtV1b/RPQyxe1lp+f/4rsfXuQwyld62V64NOgHW19HsZ3U+aaUfAIz0vhNUG
OTkMpXdCXxZzQcIsxh+OpA+TuNOL4LwaG9mdCIE2ryDCPJZsAuYGYRDfhHLHWrUkoHwnAqPWrbR9
BQJaC5iynHMxogxY5f+IoafUulLrpq7DR+rcd3tSn2/NxE4x06k4yYHQPCp2+hJx7Jip7CuxVNYS
9vI8meSjZdWzKlZ2yJ2PZLu/lQgS5lfGm81KKeYhTgaGgQcCGEJ2/+J74eLLy38nF0lpuyoPfdhq
+F4lQeqRXsLpK8NaJyIoTR9nUJlEBAmN1ALD8oB6hR+52aPW+NaMJmCy17/ik1Z3SGl9IGANSxEg
UQuQDQhPicHLOphqrmiArMIjCyNv1FcKQ9mq0AiEBFG5DZPwSZLSyzoUXjl6zpNDfx6x1crh7e70
7Sjv1E0M8OLAzRPXAPFE6JZHCSOn/J1apqKvzkd9M6k0AtCPI98R4sJGwuzIscazYXJHnyLHSgb9
lVC1LRui6QT4D/DeV8BVc/Q7GTXi5BevAM6qOWD86eOLUUExHKNRbIQ3Tyg6io+O9HY5NI/Kf0j7
suXIcSTbX2mrd/YQJMFlbKrNLpfYFVozJeULTSkpuYL7AuLr74GquhVixohVOY9VSskJwOHu8OWc
41Ds2gfZEVUEGfjM0zXbDzCPi3Qe8qg+W+7MUVZNTdJiesufqZNLAZAs+06Vb3KkAPBHq6UVLx3h
zGlyEoVU6aGiWdVedLa17Rx7acTqXHfbh12dmfss1bp2AjoBHsgR9zNzld9VWNbWWhFkOPRjeEus
vUAdETw++cVS1uG8e3s/1HlYnlpOlyoMezqs6IMae9ZDfTTh4+wtEM9yLzVXxuLo7dKa59Nrg8nA
d5ZBb0ePvzHjsuQ2XclCsQimcKXeOTt4ImQincMvxSYn652ZHRExo1ZqiFb0YssKvq2V7DDFxupz
syNV4xNVnSOfqd2IuqlEqwPp1aCjE9zoMn+k1phvIhvglbtJFboDVjtqPuppoS2M1WlnvTuaNfGO
BBIagAk/+kBrGMaBSejRxp8CtBLuGPPTO0ID/UA2tp/+kJ2b9ba/FAHdtZrrXKAUCK6oNCjgK/2l
hOHZmyRhsdF4B2aC+XZ0hLeilU9My15zPQyougTMe1YCeg5kRzPofuaF0752otoAsCbgJSe/TXov
7BdpWM48LdHx/i5jFrsk6MWlZg17EH6xAHHcYEoWmG8JIG2yq/goexwyP7ldasBdWtlMY9N4Ku2s
gMYKXXft6i5Uf82wWqDusZGkw0N25kcUvW2YOmJhkofNxHC16dlbmZ6XJr281MpFE3B+Ue8SZ74k
Lxpw2ljQT6Kwm4H3d92YLKRRzqXjcFzvMmZ3QE/MXoRy42T//oAENZqlc5d42WO66zf6LzljG13S
gIUGl/m8vGiyIcKM4ptRGwMClpEo8qwA2SJ020RglPU/tzBn4xq0RQPbF7MP6BT7eMNBuq3EA8JC
V5seRXKHbEPGlkAOz57SiYzZKY2dphiZnNGhDKiG2pfY0b3PV7EkYXZGVloNpZZC83iF1NN4Qfvp
l87lZBEzL17UTV9PGdLA0y5LPGslHU3/INHI+cVf6FY/ayROxM38Oalr8ABwrCjdlkd98OqdbM9R
0GBptICGkpFKMQbtfgn06hxyDxid/6MQ8+xzn5VqBIRu+aArESpkh6bfoZKwkq8f3rhW5UUDTH7n
YdgCN33VMd98QB7VW2Z5W9BNOjOUtjBaEjconcQcCDZGFcOqCKv1p3ZcykefKzB8WPbMPJLJLBIi
91uyzohDdzV96V/5Bmfsi0C9M2vgYi5GTfKP/uTeT/Z69qgoM+H0TOqUcaECBR6p/ovn7sfka3+h
qXrhilD585PnbDiCHpZKCnk7vx3GH6H68vkVPNdx6YB2CqQHIC7V9Xm6EIDotcYyqThTCmw/plmY
mQmPRJS+puiW3+s0cjkTF3nnHAo99D+Xf05ZTsXP1kdjoJYMss5WqOqeak+RCYwgTlefSzl3LTGy
RtHISmAz5zkpG/4GtEkwl05GIjcSBXFtPQJMa1Pu9FS8fi7tXPgFT+CAFw64t8gOfzwzOqXRFMst
7dsoGCq6caaDMo7rjtNAZEv53rNrw7lZNpj3gDMzcwWa0JKKaMip6JeDb+/6dYyBdQZqoDJ1ZfUJ
Qd26bcHe9fki5cHML4FUl3+LlZ91opgFWshCNsn821D7TNQeCxcO7dzsEVTyXcRsHzE8weNRQMSw
Uj3Q4qjosxp34oGsCrBajSDRuo+AxJVdDZhLWi9BpEhT/dkCZ55jjKlhTTWkY+5nIwHqJDZKvlt6
kizt48xjOI7ett0IMYYYg8zW0JOXLRzVuefIyT7OX3mci5j3ksM71NLniUYB9CUQCdsWtVO7Q8VW
qZb9QgrpVObMCWRm2iI7gZcl2vUH4EyOXQYca3MU8cLizib8TiXNXAAvmWbEmA/Fc1L1iiuG+Tjj
VsIwNxjSzC+W0gLnyj6nWjl/zRCdKQZRZGcA+n6VjYQvhPK/hgcJpzAcJ6D0qstMXAu3XJ/ZyVY3
0OglE1nGRYXpogPGfK7TVbefrtih1ADl33nsNvKXOqXOi0WFS9VB0azP0ZdQtjNiYUF1FHrTdKnH
sxpWLfbj/BcgzrCt75Jmx5gnjtlTG28Cuwt9oT7xdDGRKnXu5xv9LmLmtxXTYbUhw03ndgxwAzbN
Rrbfw0AucybJv/WZrNl5dXFlsF4yopIIkQkLoiBX3fS+CqonEmjodxCj+ysG+X11Mz8wjHacKhQb
mBUpJohR/xdV8LmIs/ki8DSisoMSvUbmCGBKpEYlKklQBzy1S0Byge+gADIw8o6QO63sZwnsvtTE
df7KnYidGZMKMOAlBjNlcKv9MK9tZHEB44PIVn0en+1LgsQjAEWWPJzcsJ+OkAIvxdBUULvOrxzm
+Abdkt3YQwbOnUb4cWIC5Hlp5uWsAwBvg4pqmfYzG3ltKElUxGDXQvOGl2ETLdZeL5zbuYhVP5Ex
82V1PaSU9JAhbaTA65Rxb9jUviS060xv6cDeYo6ftu5E3sypEQ4sFvAySM/N/WFbr3uPr5wNOjqC
LOht9DLzXbzBFHMm0yYrKzBdmcbtLn7Ju75/iDGDrBvCacpHKhAckRvJdmComb+wt+fPDy0A6BeT
kmb3jnV5SIn4k7zP8LIgiXcW5hGBjC8C5ne1G0ceXSxSn9VOE6zABtrSZbYE2nsSf2lFkxe1ArFy
MtwAVmOHcBacULJKjTbH78s27fypgl8B9x74yj81lJbaEE054BrfUio5JgXjTWYHAvoEMMDB73vf
uWff/kCGjbyBuw60LNqOey157FtvKL2sWiw3n/VQJx818xs8V3Q1HzTYIyW8jSwg4uD5eZP1GEif
CF1K2J8NCk+kzXbdoMWQpxYUO99223YNPNqtCQycJWrTpUXNvAeIkAe7G7DTuQq2Vrxwv4YjZk9T
FZ1Q2fDwuQafVeCTNc0U2Owdu41lb0WnRCtbuxmi0vtcwnkDfiJCrvdEWUXBUry8VKmsqgQ4RAPV
3lRuZHJCeGA1uJ7qAP4+TJdN0VmnDzYQxEdEYr/PTFHCq7FtS1gAWSUThzTGKxPPQM+6L9cRuCSs
dX2H90NceaHmI99526PvY5Ez67znfP+Mt2f4yQ5UmV7AgeEzZANLLdw2AYMH33QUiXeUIK91MAYF
S4n387HxidSZ4+x5mpqFA3VFD+vBQkMQoO9svwt4u5K5n7/QN3temf6z3W9p2ZN1tjqPNWWARFl6
GBEzegDX9+1bG63eptRetNYvhuRnbeHJMme3Mix4nhAKoXL2sAQpbeMaX2WdV/+WHsfDcJP0ONOl
HOz/Yg/f1zq7pVWS9xVtcabqLrkxvPI6uyZ3ogtAWv4H5LDwUKDPQRbSe+xBeJhHRHUlSVZ4yf5a
A6MDcsJ/a/pbruxk63lnItk54HNk66QGj0BaBGbIQW7NDeo6S651adNnd7rhWt8IFeIwkLgR03Wk
fx1zM/jccpw3hO9rmqcAwqaaJtlMVI3xfgzRi8W1lTpOK6ouIvWeS9sYQKg2MGSMoG+etmkLDqbT
Wu7fLrtpb8LaLb3S0y/CK8l13BxBm20C0TMCbuPnizxrHE4lz8KzQk0n+CroL3UBnIDruRWyXgGm
Y4lR2WM6f/Urp3cqcmYWiV6DHk0OmDkTsKQx9XxpaaFHK7VceJacLcScSDJnIRhv7N7IOWy/LC/l
vn6PMfIMqCbtFsC6KDX/gsacipuZPENEZlv2iAesLNmpCZLe5muRXlvZQg/92cTpqaBZ4DGZPO2B
WPzHoUX7bJesAaIQ5NdLR3XuDpwKmlk3jF5JXGIEr4pxM6mW1xoonBuPtFzqCjtnu6XyY9oBU654
SX700qxTi8mxoYadWnsFw0Cts/klTX8XMTMaqTDGiKdvgQDBKBLdQ/lCX0YBoTvcqPfpcr5maVUz
E1IitnGqEatqtIMqPPOrLIGDslUEg+1pz5MPiutfwYTHsxGFQMek6MWd503Gsmu4muHtKEurWyCL
otxCm6XS7bloFLx/ANSywQr9ExabrU6JjTl/BCzFXhXgVbOqTW/9AHMmGLoyt6ZfNbPxF47wZ7tv
UV0CHMLRoJVCn+1nnNO2bhw0NxhrNIxTxyVoKpB+JgrxHtd3EpUiPC6Rjp4xIx/FzmykAcg7o7Qh
dqIuBzih/wf+VTP6PJDct4sj/kvrnFnIxBB2OMh1ptvs2B/lTKLk6tF3aDtGz1gMKsBqaW9/fqd/
WOT8uWproU2YlBleJDcSmiVDzbpP5MDDXyjUnQkPP4qb2UpgfDg8keLGnXJZ38glAjozID8InpDL
HJ0LOzrHFLGqvp2EFJebN1y9USbmTsWShVkSMrOWFrPaspJCgHxsXUq+utrj99lOQnKjz+WJfvkL
yEc/25iPGyl/fhJ6pXbdOY5Uzs4Pr2MDRHX12vb1dXoMe8DqSKK6pezUOZGOYegEdLW25aiza8gw
VVkyOVExtd+VuHYz5/Hzi35WgMQxJQAK1H9G7Eu4zYQkNbXKuwRzL/0SgN6SgJkvsBNaTYnsfK/D
Q1xm64SOf58ODmANJ2uYbVKmlqLHYAZiD8xGXSdH+f4p7oHQEX/VnoHhBqbSJTjnMyXpjzJnhkoZ
K1rEb/U4a5tPNzktvTy2vCp6NpVozckVh9Lrzt7mt3Vfef105CA05ckSw+e5i3C69rn9SoSKdmus
PcJgQZdVQV7+oDz3f0VLHM22DMm6Pq+slnFUt1kNF9T2ilsnzC26b59LeOsF/phMlBv6LkLq0cnl
qmpW9x04qN6iY832bctvjxjIfKX35QXwTrfsIOl4xlsbYCu9S56Sh2lTLoR753fz/SPkz08+Qqu7
OqljfARPv0UAcDemIrCb9edL/TnS+7jS2Y0Q8VSXuoLYlWNqIlbdONukmJSM9YUGwSU5s2uRRI0z
6uBhdDHe5OvMcUsQXSfqqyL+fr4MD1JwEusOyuAIKmceZpxoMkY6ElnG0N3ZcX4tGbxdvcx8oleP
UR59zycWNKrdL+jlW3Z+pjWQDKhuELSqYNGcrVEhSqbnGiJNWTxG7t4TGwoWp/K6Bu4Swr/Wbf3u
Xt+Yr/ml9Ox0rXvWV0ShAQ53rwcVuPjqyoNBD4ql5O0Zy/fh22YmQp3Ah5RE2P8ChBQV4ijWLzwp
z0oAPy3IG0GGa8xn0wBLTnWEnjhhcCpkOlxQuNh/Lr9yvsPodFN1OCFKQD/98UqoYU1HkWEVbaBc
2riCpVt/ZUcWiO/mY+1nd3bpshfKkfWYfqGFEDMIJ8JnW6jBzApNCi8muonTYotE/4L3OHPlP4iY
GVBgv4F0HnwlGIqsN0jzb+2h9ZtO3/ztSw80Skwqq0BbQ5Qwsyx2xhyjnXBF+txecdXwepV4jvHI
s6//N0Ez62JpddualUwqm0AV7e5i8Vxhopa0SyQUZ8wLVoQKAUiPNHSlzEKwIeEAjSmwcQ2g6kKn
cceyXkWZtuGJtnDNz+rgiSh5D07Mctjyrg81rGnsQD4UKdMeEPgSAtDOMWOqBW2KfpjUuvl8J6Vm
/6T5J1JnRxYrtdrEsmSnpOFdZVYXYThkyF47Qaw6O1XOZHwu8EyGCOpuARAQRVeEZPP3ZE7IMBgy
2VYG6XYMko1RrcTG8ZqgPYx3mQpas6Ws6tmtPRE5y2841TCYBkD/3SE58H7f24+A//GZAuhQ674J
2YLFOhc3fVjiTGsqm+TUEpCnbHpA5EX78Vhfp7cSdYH/KF/a2+J1KYN7zkqiKCDfshImWp8tsVTR
yVeABclVOmfFcvMQxvav3O4TEbNV8SnlaSUPDj7XU0S9i1THtScTeGhLjWDnD+x9NbO7QFutVEMp
il7KphS2q7+AOwHIUY4n1hIXzjgkz5Xn+Eukr2cN5ckaZ9ehQ2ICs84QrKdPBqBllXLNh2HhCiwJ
mVkvw2kyUb6lm8fCU1Pw+9F2ZfIFBLYlKTOflk1lHnKZQ6/63USvRtDWZ38z+LIAIo2pbB2z9nAv
SA59NFlEsL7OjUaypeXftbghHop9PwqApHp2XS5hxcxV/E2agYQeoEwAxDHP6XGwougmRyugqvXK
ARrf7RCDNgvR8Vkp6CBF4hwz5z+ZJ3UsGxZr6Dvheq16JWf9ZZTY/UJP2fxw5FpABEfQzUgpWjJm
wWSX1FrYjknqWtZ40QvmR80Rva3B57Z27r3mUmZGwahZaKsFpIRlsnEQoCmd5hsk9ovo9nNJMoA4
dSNzSTPbABAdPL07SGo1xSUJphOyQ2QpmxBJ5ZybG7tak5fPRS5t4cxGoKWy7ngLkWrVuqbVuFr1
kI1fPxdyThtOz2mm4Y4+MbOuICRNmKdT9H4kS4PZZw+JAJYWcRMyrPOgCaVUvdNjiIjii65zdlYW
uo5d+CPJ/6YBfzukE0kzu5MqA0t0BklhZa55Zu06IiJ3aOlTRvjCU/fs6ZzImlkfVlm9XUhZOaNb
I82/OQp9QNPfgoafPR8DO6dpaLlDYPHRAjHW61XbZynAhqwsaARJvqRUqNefawGanc/ptwVGVBOA
sMhQzfQ7scuEGloMPdBSZfK0ibBdZdL8pqrU9N4om/quSaP0hyIU5ZvaJuElmsvQZEiNkEdBPJrF
CzHG+KFxJi9nSsBFVr46WVsQv2EjimMJoF9dQCVmlVc08QRAP9rG3WtHU9BmFNjNHuQZOk0w/8BA
GWm6YR47kQ7IgDZVcxfUW+HQu1FZKH3lplOTIkythZY/klIMdJWG4fjUFrbQXF4kmuJZxBHWDW06
IS5FWVbsIcrGlD5FqZOAnbewlGb0WJm033NHtSNv0sak9e2Q0qDIDQy3iIpHhieafuKrqTGSyW0r
FCS9ZOIcXdRmPF1mQ5t+ddoIqaECzFLmXvRKlLpOlRqAn6gEPdatBJIfFTtyp4FjrKMytewiTPF0
4K0jnK0WmmOCUUpi9ZAl+spPGiCaeqOWdclWgNcvC3gFKPKVaooRDK8WorpAY1EHggk8S5t9y7Ly
zopi67XhTZ96LGKm4k6mUqNTItThCdY8t+LeS4qa8TByk6iKFCSty4jY3Y0B9rnUibw6bYB/uOXl
2AIgFtkjUIu7TabwmHlTZOE4QWYbmvkmy8JWuQQAYwZTqzBOjuPU9kCW1TEWcAnYoRpQX4LzZuP0
CmDrqhbvsauQjC2v/IkZrfFNNmjlX5Gz78Noz/sqoqaHSc+GYo952vAgJE7etG6oR5XYKo4IL5t+
FMna1tvE2KpKZiJ5pUTkZRg6ogPtMBnLDbCpsuLaoMzuV32BRhJfFk0dv7PyKSzdSG1AWZCXlfbD
auM8MHNqlGu1chioIM0yLi4spFZQGGlszcZkAxfjxB+yemBMC4jiNE4N+CteiytFtQekBVXLEtdD
ZjAlujBTbmsvdtm2BTwD6OlI52Zjnxu+qRHgJO1A1z7cTRooIw5xNSYveITUSGj0ClU81lbttW6F
I1uJpsyNi1gpiHmByKTOARBsKdNKJRz2MzGelRCgP1YOaF6QwKdPeSiQMI9b7gQlANXNva04nR1Y
5aQMh9BWJuqlvLeMlWWmBjBJFTsDIgvgLEbXTvTcQlpzTLJN5aQx9XWjbC23FaRMb/ECLTHmi96s
eqMnmTWsDLU3sqADF9S06ZQ6xFln4dB6ZjXqjQvGBGu8MyoxDRuh8DZ+EZE+dq/CUDLho5vGKDKP
UJb367Ipqb6LCgutUmpngAFsCLucrBAp2LbXmH3CXcQWQ380uRDTobYyk7qsUgRgQ6pqUvZtPo7a
3TAZbbGJq1B4qUVZthnbXmCc1OaFDiMwFYkLw1knR4U1VuXWFVHrbRaGPPOqWsmZp4WhAafXhaqC
8d8ynvqvozNiiLvIu3q6zRpGBQn6onOs3m+zRm0Ci5k2/L+DBlFPsxKkc8ogGkql4ysl1e3aoJ5T
xs1wR4aGxBh9n5qoBSq6PfRXKUYkLL8Lc8dyCWmqclXrtqJuTeg33+fTEKmgk01GGIA1m0iVAhiw
nqou3H5u7M/6Y5sgGQSyHdSQZ54rtkH1AUJI6BOQHKeDhkIkTfMVbfWFAOanVrI3f3wiSTqdkxe/
xeA2kNZDBLMDC1wz3UqiFLFB+/1OfbCfSRHgko+Xy0Wes17zRPAsHVQSBXVV6c3UNkOCdtVNXz7f
w/MCMLBNMbgKHgj585OV8VLjPXdg69XkYUDnIniNvM8lnI0v7HcJ8ucnEmxtaDPdgITB/G7Ye9q+
Fuz5cxHnFeFdxCxc0knTiMKGiLYFE1gLqIjmq8UOzFp4Rc1TMG9qAP5ioJviaQOsko9LgQcFUV0P
OYKhOdtBWTjFDPuQ+alDkGw2V58v6+zOAfcMIGmY8DXpXJyuxXHGcaWLTF0VdbmOi8EfVW3hHfVR
jIUOcOA7mhQYdJgzRwptdo20yCqrMOtfeGySMtAVaUu6lOShl4qYLU3Nz+q/UpxkNaEOQk4D5EZz
jMQwVpKJFeQ75UVItAdOUg4nlQ92eV+J3kqvM7QZ0xsn7EZlG7elCQIZ/K/ietDNafJpNA00XDe8
bJXRreAfnD9ZDP7rmf939Fpe/fEaav/1P/jv57ICHG0Ud7P//NdF8tyUbfmj+x/5a//5Zx9/6V+X
1Wtx2zWvr93FUzX/lx9+EX//T/n+U/f04T+Qyk+66bp/baab17bPuzch+FL5L//qD//x+vZX7qbq
9fffnkvYcvnXoqQsfvvzR9uX33+DBv3X6V//80fHJ4bf+n/4C1H/9I+n4uUf7lPzvX95mv3u61Pb
/f6bYpJ/mhQ5ftgCYuAoDWjM+PrHj7R/gukIIE9ytNN2bAP2pCibLv79N2L9Ey91gqEGQEgCwE72
rKMp6u1H5j+RB9McG3gNGmb7tN/+/ZEfDuv98P5R9OyqTIqu/f23j+oMQAF00RHwvQGWQTNlK8zH
S8p1W89EqgNpbPyGkN/V7Vun+XKyMX/KPJWhfXxl/CFER2YAXoeiB3+uxGNYVoawIESxvjv1AKCE
4TLJ0QFKsjVvu8AiuSvMirtqTQB2cYjE10xiOuJBoSalXxKU6fvCTcpLQno/G0zfQosJ3gmbjn0v
Mu7mie5azZdYv2sqvmCRP5qxnz5+PrataHrYaSU+3i6iNwpvRAkgOVa8ImqC1G7+lhn7Wdzs5QeI
UpScR2P00Viw7ovejWs9aDvT/fxMZhAv/5ZjovqGVi/M3M7sWM36WDCHjj6MsfMMMuV6R+6RiV+p
L2iScDy+Y+AbKgLMfwyglll4sp8Xr8M3AAkERaJ5doD0Q1lEkwmVQCpZ88gBc/A33aWkqc4AGpzc
masCownrvwB2fe5ADeDNQtkpaILmgVCVAG0ayMGj3wbdIcY0CLtxbLcGeHCDvhr963BRXw3rcUMW
AjDsMS7Tezbpjz03YMpVOCmAFs+zY1OpmAOaH3HZ1GZlgYo7t26cFCOB45cqzr2q+hYhQWeDschh
lxVcSlKlbt0xN6m5b6bNmqMQTLTLzPhqldD6wnGBcuo55DvRj2kK+nc990YVT9mi8PVcBSBpGTCN
b8sCfVF5dGBDea9WGq4P2Zo924aiDuo88+Ku8HnGg6EpfDO8TbtbK8r9XLvSs2srHf3csYNKGbZO
0h/KCm5v0ID7egTy3rpLaw/I4ZuRgkSdoPWxIjeMiV0/mMekiII0HtY0sl1jLHaVo6zstv8KKphm
PxgxclsA9acivEp0MAO6acZ3nPJ92+Re2RSgBB6wuJcWLepDUm1UcVDLxrXbxM8KDRyxYKYsYn8S
id9W0coEDh+LStfquq09Yt6MhitLcbzENjYWiAOaPkL+G1NwFCfQ2NUWzFNojuuQXegQn9RHgHK6
JtpRkzzxqqHzaAEgcvvJBsGH094N2g9Kn8z8VsFlbGxUncMb7oDtaVhZKvWzjG3THPlu7ZWQ7+gV
DiojDbgOuHyir5xKc3tOAD9H1iS+KJ07FqursFDWijLt0l6ATSFe1abtFk7jITvixZmzTiqGfMTg
Wsq+VCx/xMsAmCVpWrgqvc6TPOjr0Z1EEeQZzt6svQHT+WGIfiPqT0l/ATI9D71D6w5E4qxd96zG
dr6mtbYyW6V1ibl2ptLTNEx2NIrXRd+r5MuQWK6DmQeqWmskk4NEbW6NrPCM6VtuY1pK3Rt15OH6
urnDfRvRT0OGoKgeARp8TBkPKmZDNwxXL4BORSOkTK6tAtwK/LIEl59FNPSfbMrYhB3/xrrwAvha
3oTjUrXbUqsxf6S4SvHVjG8n3ntN9CK5wkmquD35xmzVq1WGZSJJYGLMtXweiutcjf0yfBkwu6CE
xB10zBgXYdAOt8IE5aWh+j3QGevR8gf+amHOIB3Lh2mq/KG5tBrTJ+aAMmjpIXF0B6At386PER7K
TtVtwrBdx0bpE9v2YxyMTdC01kxIiYB8fkR7I+7LxFo/coRfWTwgw6MZfwnp61QWwGh4DNXB40BD
5lV7pbbEjdsYdWO8JPsfWmEij7J1uLgfR7DKC0yETuizHe0VSasjr+51hoEFWrsMSWYFz0+9sNY2
uYCe0SH0iIbprlHDO79xyyTz9LD1uGX7jNnoA0MV3MQXOKCQG9pIBn4gauD9ZmjCXQcYhxyZKJqN
fmoNQaXmO1Bg3DhCJtC1TRxdqWRfkcIfRi2YRs1P6gOmKLyw0oLKoTsdvNbMzPYa0z1M3++NFOBK
zS1ya0BIRX6OXVErwWYreNtrbodWUGO4R0Z7PSW3HfsmkkNsok1fhI+lPflFfFWkNog+etdxhi3S
g8CyqAFNipxbqbsxmrMGlQVpnq+0KlsPoKdrOsvVrWzFujSw1Msx2SNC0KxuX1uAH9BK34yPIqoP
SQ6q9Ur3qGx+IFuGLGFPn83wIc/vc5TedLIDgTCmijpXs+F29IPiVCuQ42AOZvjCNOI7UOAyg8YV
0UbpOq+gqwnzn0N3HTEGU6zu45A850oWGKF5ZDYsRWPDcIn6so1eunBFFXI0UQqL+Noexi2KM5cq
0Mc7XFpVGYOmsD1mP7SkDRzYYT0+GOzWYFsOpOK8vMwEYK6Vy6YNA6EWXhtmngjXNlKYdY/329S7
XSSORn8MUVG3Kx1KW6z7ATReBl8zZDzGvLtE5nOlZdMuydodMA/9BkqYR0ej/iZCkGtf13zbCeo3
j6MAR8Eg1t2Y72J1hKERqy5B5g8VyrgZ3boIV3mm7ibkt4yauo6ae4pZeUZfeAkyI05Zbgxxn+ah
25Zj0MXcbevaVxVtXdriSm3aIMX+VrxwtaTYCPORjxbaAtIgrSIkau5aAqjM6N7CL7Ki9RMa+1RU
fpERr46SrVWO1w4yyi6ajL+nwNBRkDobaxxetVdT2yM188u6dgkSfKMYhFdaVaCkL02BVDNHB7Td
AJgcGMhGZMJcGrAhwOuONOI2SeoZXKwoV33H2sfttJ3E5JkOSKpYfNHkezM2g5Ciddv2J4nAVmTb
2iZw0KgBcX3fdclNp1cec/a6sdI0a2Xn32iZuaoD3l3bpfzG6bhfpoYbIZnMCOYyzSmInNcEGWa1
cC5UdpOr06rQq5U+KIcRTFz15Cl83GAmfhNp1lo1UNSg0YYj2Rga/S41c7/Tc3hW4lvjTS7ym7qN
A1qiMm+mK6vs3bC4MLR0pRkNTPGjBkvatutWR4asuCgcjH8qThzETPpUusW0wraylauphrHTtXVc
TQd7QEacY0ysqy9DmBg34+YFaMe9qE3XY9htuJ2utQiKDGxVw9hGP+z+vlG/RTlQeO1wVZnmFjlh
DzjAG9ob/mjFtyMdLsO2fVK71iu63su46tGkdmv9wsjAuALn54xoH9d2RfFdbcCFQnRfQe9IaSMv
Cg6UYh8DhCMuHgmIUfIxXZWWcpPRfF8bVxqaqEQ17ZiN4YWEAy0PNAZaGUwR5j6sA+gng4SWANHJ
glS5SdUBVdfrfror+bM25EhWqRs1zbdDMuDI9Y2a3bXTJS2+Y6IU3zF4U8OA53/JtUvQT7ikcLy0
OAKsYy2SR4XC1USwbHRHy9uR6W4YP9fVdKV264qrF5SwOybBbYzaDZUc0LBf8ImbrE/3Zpl/r/X2
sqqe6dC/9A1YdoUSYM53V7aISGAjO9vt4vzGgGltanXbseRY5dP3yOkQrk+aZyloC4/Ltd7kgY5y
DBl7fxQh+pUAQKE/avZ1Rq+HcZ/Vqquy4mBw9UgGJ0iRiiaV5fO42MAdrNPUcmmd3hgMPftRsW04
uPMy4puIPTXtqiHcq/pvCsUsyJDg0DJ/6nJUjmgwWfD2LAKzimxFJn46Gm6M3sEKEaeoHfAGA9QK
X9rzwe+M5x4NKk1Vo1+r2466OAADxTf16SY1NTfMRgQEnZswUNZb9WUekwsT4lJ2zKN92LJLDRFj
ptW7Tul8x7S3DXC5G8n1bTnxCmc2aMZaVAJx0CtapIHxoG6aCqRVcJPoIon6zlfSYZXW/5+97+iS
G8e6/C+zZx8S9FuaYNiM9Clpg5NyNAAJkjA0v/67oaruUoU0FTM926ld6UjJJAkC7913jc4Ge8g1
Pvwaegypn1p3H4xBwum5safHtXtb3DV3QIQfwyYV3vrS+f6G2u2Da69J3DZHUVpwRjOZROS2nunO
5n5K2TeGk1KTT3Sg76MDJ0LPySkx2P3QRfYfdCTzoLGTAB9XV7mpFZ8cPRTC2BnF/hnTr257H4p7
bF+2obtebUwDA1l6xGhrM1Yv6zwUXfdlxQRGgiwNfXAWTUcn/LywDyEIEZEhtzrGyyzwunvxwdOE
dT80ugBA/w4VtL6u9crohEL9Il6s0uFbC+3DDF1Qv6831Q348Ar6+qNb+vl6VzCytuOxE82P69V3
F/k8bDq+9nlcuDmsRzft2z93xH8f9f9xucABDRVdoQs2xlXj7XJer3PM5qyBbtw9/GEm5B1u6cav
nN7/vA5MJKDL8QLMXK8QF8eV69hwa8qmxZxq7+CP66Ef7nAa0p7d1/OMKRb0MzK+HCM3uDM/uvrr
dxj8dPEr7HeyaKOEhWc67eHQW321sIdlMhEvBm4IcTFXCLuavDQ43O67f9f8/nzpq+WDmPqF9zXu
e1FRRrDnLzTMGD9S+NwNAQa//g1y6NUc4tcnfbWAVvBqlh7ztcxNdD7luC345sZ3F99M54fSt4Kt
zC3Rx+8AtZ9v82oGETIiMJXCbarhYV2PHnq2/vGfV+qV0OrPG4P3PBYrSBwIOf77lzjBGA0IRjNn
Cnbj9RbHaJSMhxkS2C43sI298WX89pa8ANYnKE9RF11/GdaoA0fB/Fgj32SEa0M7qZ1Nn2/c1W8/
wJ8uA/j1b6MPt1oHt6tmFFj8ngT9fbzYezZDLsDeFRzMZPsYTN1BYbC4rE6yKghrcBrP3pD3Y502
aPNL1aWl7WZu8P/4CK6eeKxAoFBVPWdeebKH9xb5YeGtj/PWY74aLiF8fJq8GvfvBI+xedWYkVv/
3coB8hUTxCxiLPP3Z2yVMl5igU3O3rd3a+Zs6T2ahE21HT/ddiP5/Q3952LXhgpD3Mp6halYNmPq
6s/QV4pwo/obe9qPc+eXPe0CXf9xTz823J9GZnyuhQo8fA0AOjYm6+6br0EK9KjKYNANOXOTBTsY
3DxYjxdfBRstNpTibZ+gBM/qM7nxiMmtu75axr0PUx3MHwHYncq79s4rnI3CgX5wQDHok+7rctfu
zaH9sHwA+b4a06VN49dm3z8CpLC3t05Rclk1//R0rlauP4d2BIhvzi7GC+MOIFFzj4f0vB4XmOCO
uzYXRYxMCWBCYL0mMYzS6mw4314Nvz3Pf4wY/nxPV+u70SKmDeZX2LWmvPvYsqRNgwymGo/+O7xP
M//rjQ3ldwVLgMGGGwNl9qLrscNYqXagI//z1u91UecX9aSzj/cAGW6fcD/Ukb88678ueD0q0IgL
0iLEHdaVs6HAXchCsmEhL0w0B2WqnKMypiFCqFG81gsgSfebL1GcurCThxIkEuqoRn2HWPBcDDpv
G5kJjDZaryz6lWbdPORK+vcuElFpiCwjf0hH9MEOpNP2dOT4KfqbjkCfCtsRPXuYltX60E1e4ff4
6YFXCLvJuSmLG0/6cnb/cuMQ8DgYWPnOL5EoYdg3ourbGZA6jwu95jJZXpw3EJLc07JZaKLSvnBf
Q3hy38w6vHHt+Mq8IOgBETgUb1kF6hDyEewVIEgM7h31vpE3g3p++3mHGOUB1IUW5Fo5McytXwkP
PbbzFIKYVqXdjuQXofPkp5FJDTDtDbIOzu7HG8/4sm/8+oz/uvDV5zOPgNyY6i7PGAoetB6HeQu7
5IJ3cLXtb7ryXOkZ/iwyMEqHHzymj6AH/v2oMIYIKwqwceh9RTK1w5ykkJtpQ7f0HO5Jcttn87cF
wE9XvKrX5vjfhxPkVnBu+qMCJzd1Sb8vn366ztUhWLKFW7PBijGbaG/O2IgQF6QzWEM+cHbThOX3
Zehfl7t213A7Kua5wYszG8yb+gTG47BYM1u9QSuTOi/25f0Vt+rQ3/cZP132qmojpO8csuD92XCj
dCa/QPYSgHaxYZQnFop81S9JG5QbGNIkAjvIf7Nef7r+1TlojbGcB4PrS+QbrBnLqyr54hRW0W7q
J3f3z1f7fRHw09Wujrl47Zhq2OVuH4K8O/Y7N5OFc3CSS6M6Hsttt4HRL5Dwi8E8vtQ3mgQ47mwA
E/8nJ8HvvtWffpurb1WCPWLbBL9N2x5WzPBK8/rP9+v8bhvCyQ1jOQzvfTgr/v3rtOc2EuwC9V08
s9jWPbATP0Av6aTYgA7T4btzS7ty2Uev95+fr3jVOmpQ+WzGcMXR+zKM9tEGmhIxqxB0zLSFx2l/
hodz4jc3bpVcfvA/XfhqIwoXEFIwzQCqufabkcLGaAESMHcY/h+ZH+6pN+4HbrZGM9CG+w0kSsgn
vzTVQFoc5JXT4AA4OAfTIe0xQeoC5JaUXia9OJXuzp7Cu7KGRR/lNyrTK/+ZP7ZQbNiwGcGBQexr
SEEbXkV9hEcG96ntxX3mUmn3F9uG/J+Xw48IyF+eUQxmn+0Elx7tajmEpRZePehLqROewZvGsfR1
KlpM1OnOIPVXHtfcLdh9dAQtMftxHqc0H7Zi0xUCprS3lGlXivA/bh1hlfDxBn8dM/arlzZ21O9q
uf5R7MH7+f4C4AzfaLbcDye1tc8BvkNQpBH/mDn39VN9th//+Zk4wW8WDigySFDzAQCGwfW4PVgU
GUWvFnjtl3fVqrdw4b5XM+z61tX/LkARszE5IF6bsGFruXHiDs0LK4P7lVUn2GCk4MnlQGhCy8tq
iZKL+Emn30IOrHqZHjwZAWgMnkOP5iwE5dfr36zeAA+cZcKn8hzr6Qvvwr1NxieMIzaYTMJ20sfo
CjkhcXAawiXHQHgztt5G0qhOoIfeq9I96LHdxwHijH2VeiF9AUKKIZu7AxUfCDzeKbHAM+ZhjEFn
e1c31jPXU1q5emPbOoM4CnglNGwD8Q6d0VOig07kq14/WjQ8ktreGYbwuLD8LmLy1I9uLii6bvVc
1p+0Mpc4XnzODcku8zXL14m0rCOI4klcPQ+EFIYLMAjOTn9WJQaMVHt7NrpfxoHKuzKeD9GCONjS
dQ9+Pe2jFZeeFdK13K3yECVuQrCxgySsaELYF2Z5OVc9pqcEH+VYwIT61MsgW5FAg9h1zJEnz/3E
O49jZuQ1u1bSh5iJF9EGuSv1nCwUVn0u6/dNjfEAwio+KsJAJ+LiIWqb3FP+y7Jieho4GnaTMdNJ
3w6Ptqrh9xHUXYYY8FdB1d6lZINpNmijEpZwLKVBG6Z+gJznimBAwqPpoBv56cLMYUJuev3iBG+m
9FMH5Tbp+mLtxp3leWfdYKbSu+Q4tvxQVsN903hZKJdvwLLvw9H7Jlz/S4cYTtpLDNLr+JlzN4+r
8v3G+r8cMj/vCWALQpEGJ1AHDiRgil0didFsB6Ku+jmLn4JiycV+OFXZkIVF+/VSMHbprY/+l5ID
V4SFI4HVkeODzRZcFVZVGcWEEok5F7yNFzS2SxCfh+kZyycAmwUQEowyQdigTi75LRndLwXrj6tf
EmwJmDWXTOm/H4ms1f5kiJkz/0m+Q2eEVA2FFvNLw5GqsTxjBIbEiVun4nX3cXXR8Kr7QKvbWrKb
5oyj5pAjjP0sOAnCahDJQ/ll6YdZ+by+kq1+o7dE3L901NcXvyrxlNZjFV0urjL9fbi7WO6rN5Mq
1HfFmJLDzR7kN0sKnMP/POLwqqbTkKPBShCPWCG4NuQIB7ukoIlvEnoonoRTNmzqM4aN/7ySf39V
wDvoQ2D2fE25hb4DdCqGqzYOS2X4TtTbf3OBGF4M4IOhNLtaOXal/HaVC17ieggB1sz6lgfLL8D7
j1fl4g7wH3Qk1x+j1sECk09c4pIQCZJyndN7erxEoLjFnIsMot8dOYHScasMvwZBflzYD9CWR06M
4KOre4uncW1XQ1AZ7NndxZSbpV+C8wyt8cU/6lbX8dtX9dfVrhGQxXA7XgdcrXG/XQjy/S0h8y/d
FO4HRzlgb7jZgBr945v4Ce2zUHLYoxqWbDHmACA8w3wTntxwK2k+SLQYZiGbqinPIRhXbDiWIGpK
e33EZP8pZm6C5O4/nvD/5z//r0ss0P+eAJ0KLtrPNU6lP8jUF8b05V/8m/Yc/AtrDlgQVEX2n9zm
P2nPkfMvDC5wVEAugyUZ+Cjc/k17dv/lRjg7YiTAAGJBbtZ/aM+W9y+46AXAXGD9eZFPQVDwf0F8
xi9x2a3+OiD9i4rDgy4VwLp7ccq/zuCTDJykltYss8eJnOvW1FW4byq35u1D1XcjheWO7VgzbITs
QYZPsjeTtyXUGv07BxI5lYSlQRk0fF9Xs3ND871Rc2k9zD7MzdK2pwZTIBPU31sX8wp/1lB0LcIJ
l0eQRMETcCm1ux0ru44w6LoI4ZvVsTHNtSQwirxzlTLPHRbzmhFuD/NrG01cjilQ1Jm8QwIgeDqw
WInUb+xgSvuZw+tv8HvOD3qtYws0FaccH8fKlHI3r6RaUakY6n42wtb9dyO7GuRM6LxQZVUsnDcK
vsAaE3TTwyAQMr7u0fQwhESZ2ahHm+EppMgYgjxNQOrgb2zXCmXSctjh5yWE630CCpEhhRPrSw+y
gn2cAscUcBNl4LpnzTgEAvqEZrb2dCorVNiVCfiu8jrYsVemp31OeSkoKAJDBVecMtSY7LSms0cE
+lmsbvMFpjJ9JhVX5b4B+aO5a1S8rK+iYnZdfrFlG38KuxE82sYE0DJC/Wg9+IMPUrOYBQpBi3Xy
vac+x58gOxpCbreykT43WjyMPpVVg8JhIGain8ae1p2NUaw3LxstO9p88BaIwE/D6FflTnkeE1ln
xAoKFEg17ZZ7lSQgCnrWmEGPJta3MXAbJ19g4A1SWqcsEN1jaxAr/FxtuT5yKpyyiImy12c92cPH
2lboEpJwQRYMuCumdfPKa8cql86FHDlUygV5MlpLhCs0iwdKgMXx299xGbUYKjg25QcviAaWtsuq
7UK7K7hpkVVWZs+8Uno5AjZrtgPZqfH2JqgG9DHeMEcHsrgOz1YVutVJe+uyYFF1EO3YkRXsPHkx
2CljSGQzt/e1nYCOtnyfVHTBOJSBfHYnKTLZ91goDSxyZS1kMkTrtD52vgzwl5g9wgmFwy7/vofS
V+fa4lFwZLNnLTu3xXeRSR+IxmUmsmA0ntRG2+FRLSr00qb3ZijJwIVleww+a4BYUbBU+VSN4/KO
YT7tPzv9OICpaUw9HFZnwGNfjaXDg5Q9pe+lJWLxbNG1QSQLRK5lDhNCEN4xC9cfKunAOB+83zAy
D5BZR8jgoQijyqWckJK7THFcg+5vO4Ak5Tr5B99HFHwGMQ3k08m6DDPcwm1/Unnggob1gORUXu06
hSb43lqhSTpSWePvDAGNm8IOhi4mmdXaNQ5I3TYsi6Iu7EElJkhLywgdtchtkBFA4Na6RQsLXkoU
yG1N6TIdlTaUPbJSLm7Gue0HUJnSAdFH3EKnQcQ8NG9ltSwHyXo8u9Yz/LXsF+LkM+2aKQWPVNc7
6YSoE6E/GZdDEJjZvK9t1LjpqhFakMeOtMIMFdn8PYrwAR+rpu2wPHrewrkb733stpFeKL4hErM2
LCoHyzG3XeP6GyPwO38E5XAEIa7mS7m3wzmyd0NYKf4RWGjvZKYd2vpQ+kDuwS4qsVpE1/fIgoM/
/PBZ2+5cPrcKLG2EFHiRHDKooLuJw3TB0eNju/a9/BKOUfRsN4T36QpQ51A6MwiEftP7b5QbDXwB
CS/lTnaBXDKIauM1mfg4mVwHthXmUiAMNbH63vrIKi8GqXpE0MZEFIUQpQ2bwmC+8hhjq+mw9ECc
gOr9QhXnyoarahkYcmgri8MOuqdjnTlMsoPuStiW9b2JDpDwdCA3zKQDl9ptwT7jztfK85bP/jza
4OUGwAo8kCTHrLHk9DR6Jdi2hs73EoxB6D6mXpSgz04NRcw86KVWtmrm0tPAKxlmlgdkI3cYYTQP
WKnkO0faZJf6xJ5XYHSepElNhGTb0F5juCoaT4YgrhN7mYoGBEEI81y94AsfKXUX7BFhb/ZQpfMO
tGc/+DS1hEAx4FcxL7dYd+PwHQZ71vIisQgURG++BNgI0VveKvUCX9S0JPF9aVePkMMd5hiTRrub
9iG+pGQV5Hkeosch9ABQGWx/wMsUuNlTvZl9C6EqskXkgOzBvkPYyhYRNsOetvDZtnXpgL7sf1Cd
fy/7qOikemiwF0INhEVj2StEfnQN8D5AhWw6dUL005G14BOGizvtorI7h8J5HVn15DsLvLQW/m2q
54dhlQYoAwGnMpDfytlCrl1wblycTO0CMGVx1d6R0k+UR6KjPY3em0ugMGadY/YjZ9vOVBUK0NUu
/MHFscKjFtYE0ApMckD0tsWeph4Wko2HiaNiyH/CAs/9WZUfbL/UaYR30pedKnxGwz3v27hwiCgf
FD5R4HFdz/xET117npwAUgGHKq+wq/5riajPtII+P+H4OnLDgvfaYpCXz1JAAD7DOy+OWVbpFueY
vXpREvXqvFQojVve3S3zMkPfX9aPoq4DsFT9O86pekc588FaHDBkGnc/tezZqiGWn/CuC3ywyCXz
q/dYDM65amdVUNgFJHENuGQMBTwK/JF8U83Mzms9fQ+XudrE9tKkmod7q60eCZRGp2A2D+bi9sdE
ByhSz0sBdA6oQN+/c8G8x6Waqler1e1eVX6fiZn5HxZlsUO3Cr+wOuVt3U4gz9fpPi8jJMRwqz2u
1gCvSadF7+s6NJUIyAD/0GafpbFPnPMj3Hrv1IptE5LQZmNoP6SW8IM8XqL3ipVDEnSmScgK76fF
bQ9huQI0km42uLVIVczFdvaWDdH1PR7ddPSwpsSklkQP/bcWX0IyOf0WNO6tGvnruJLPohq2zQDa
KZH8VPvrPvRiP4MnxnEdqiZlZATBzO82De/uWWXvdBl+8ZTcSdtsKjcuwf2bNxNoYBWpCmha2/fG
YuN2qsqvLGwcMJlbv5hm2RbNEn8wMYixzuIU4bQGaelefJ2aIgrLtNI2gUghmjJsA4+ov5/8khzo
2h9lSZcEsD1Llkge5gaRpxp7KGlKC1FDPvKhKsM21GL21rJcfMKmD1awVtugcDp72MC7N3721lo8
iaqRb9AvmqfSVfa3uKvoU710sKOA8AWsC0yFy8Shi8Kp3TnsRfcKVRKkkptWNBFsH+A7eYjd2TvS
BSWqGbV+16afX6CxZ4/4K/w+UpDadPCgPWEKADkAn/sNyu7oWx/a9dZFkbWFJXp/p9u1/GAUXe7Y
wlRKnS74HngRu1cduJ7BMgziDrUo83CzDrgY6wiFj1q1/CCq2Kq2gpPIP82mXzCu4RTgVUlWIdOp
WdZxw0ca612HOvozfB9g2uHFTA1AEK2S5964mCdkA9TY+Y0KFxDVZ4OBguZBXfim7pq9G+jZ/yR4
Hapjo5ygwS7hiY/1YgX6W8TtGhkngneOB7pA2ZVAA8RoIfXJiSGdCiOnfKi5vFCgB5RvwE1ZBCht
mWFdYk/aftC2Hk9dONqvSz0qnAS9B37f0C1ogWHuj5tQa5DpUFKSYFr+Q+OEjihbUVvKIpRAfdNx
1HgMXskHjgqJqHg7o64hSMagzmco196aCMp9j8ywMYCuu0GXos+TteRWACbW6mqItNBVAEe25pd2
HtmBT12/baRCksnAcAJPvbW52JQAVsVRLJgb7yANvYyMGmePDeGZI8ruEXTx4R7aQPdQl/CxqBa7
2Y3G3gltf4A/hp3NA6nTugE1X3juqxr9Tx7vgzMJxVMrIudTRfpxL1oov1FAiMz3B2j5LOtbPMzB
eXXMu1jDz5ORc95OkEU0dV2lVWB3Z1+16tD2BnNufLKnikQSx2kFU+qJQ6G3LFGmVlFvUGG039eY
I0wtZnChaOtqg3XJL52Edh76tfEBdesqb7zRekRHYedTbDgIxoNE6dhGmRf3rMUBhaIObY9t7WWJ
kjKB5rzFESGtXTC7NmwgGll0QxdCsOCd+NDAzSIMDawb6Ji2Y+QwhGWJ6jnubHHwdU9RijNeAIzm
pyhAOIajpq+Diqd8ieamqDs67+IO8izhqlfsDNAiQW3EL8cFnfVd6/lfQ9C0ESy19amfmoU7yeDU
j4DyvzmL97HzzZN2JuyWtQBHn7WIAzLxR0U9aHMRtYJjXsc5H3y4lLTkI+aWOOeti9gfGa5BiH1m
grwE8zf01SsNtlYdQOfk3o2WekXth2k0YgvHuXxpermlEn6NWgUnK2DvmsgPXoeyobGdM/XIMcYf
KsfsOjsqJkeA1+0sAkqJku/BT0mHi3hSESitJG/8TcSmu3lhzxiGfF0uOqx16k+ovE6g+6tTWKMI
cCnAoYB532MBdC6aAiiHmH0iJNgxWConLVvd3LjjkKgIg43SLfpKDslU+7uR2s8YhBQ6wO8ReBo9
Z6xUMcIaIDGe+FI567DRCkJmimMkDQP0iGWNPbAJwO2pIVwAOx2/tDUTTCjU/Mmdg2y8JFixqYaR
Xj++1GXwoiRQVrHUPFVCP4M1W+BOTRK4dl90c2h2qoo1RI692vUTf1CYvY0MzHyG0yF3RmgxGoJN
w2ruYtMJnBmI/hoNDDGVaCqIJM1r0+ijrWDJOcQWlhKGuetEkG018mcgbg92IO1CiBJesVNHct8e
vsSuAyePyH1YS0Rrzvaz18T3iN/ak0qePT9Oqw5sqKmryweMmfpNM0H7Rxj2n4ZYgC3kgBG8w9n9
4EHuJeUIEVZDMLHirQ6PvJEBflJdg9MZLEdRw/6H+92a2LqyU8rro2kj/FGFzAht2XerH569Re7c
GdJhJxohcVugoJzs6BALH042i1fwBaGqo4VlTtCiUd4u2eqEr/4Qi7RzLQ2WVPwoQiQSlfy0sPYi
2XS3jVu++t4CydbFznZlnwAbnKS/vHEjXxY2THm1WiJrbChI8YFtsef122is7TzUFCqdZp5S2a0Q
WkyoUhdsLzCpnrpk8GiJ7VRN3QkGNwh/4vTZiJlDRNm9OFZ/bEs3fvAcQXeLxo8cOFk2wuOYuJex
ONq21e9Qxw3F4EweDpxQv6JadSGmGpsWhWA07kZpeglpFAySgDnM7sZfDcy4uGplm0KORct0nUb6
GZYzZlcx5ZQbv18gtVCkp+9Kg4CbRyVMrba26+NU9DtmbIyrhnlG6qJTb+Kamke4rJKDt0oHJYwF
9wagVc91hI+I1st3Cy+tWGwz56XrLec28OhGW0bGQJoWsG/q3tOb0uNqGwojt36g2u/csfy9ApKx
Q9IJei6M74oKcUYDNp916aB7C+oI/wiNWqLRnEKwi9dsrVNVwNcLJGjNKRjuq01bfx+vcQOGRMsk
5FCW/tA6wSiKhjnYskkIbGMXO7FT1HEdHwDeQGfLHV7uOj5hXDjGjI67rqUqDVZIdGxJ7PNKaHxf
VcFSP4KHLecdV6t7XJEmCkcdTAL3czuSYiihsWkcVDSFNUFLAwmnx52MAekCUrA4SYCG7oASYs7H
Ws3fKxp2OdoqgPSrcAAeuivJIl9Z2A6gpLSs5sG3YI1UQ0g0uAQUB+KXr7ydgox6TX0uR1s+OWP5
AG+0A4JHXsgox50gKFeXYPQ2XU2fK4j68L7RSQfu+9JMZDNYcBTxLi5lc+S8tG3zQMvhTiu3Tl0t
72FqBdNIP9rNDbnz5nbDBAbGoT0UgfS/8qbfO+gNzGh9amfkkKt53K8Vt/MmEG9j25whJBV5FNVQ
JAExg4wIAjwC+wG0ezPDKoNwzA6CTemCHolONCOhhjJ6ZCddR6jxg+bjCHtbhiIyBc4oEryTbbCI
U8DiPYzGcmuco8RAqLYZYR2HjOtYPHh+pQDuwWsGuh8bp2Rc5pGgUw4JoETbiWRXNYbunhGnPiNZ
SUDiRRrwAvpeIGUdFlL16OG3Q6RLD9xOqGyINT8icBrdbmvbd5btNSlh5mRi9GkW0GI8Foz2WWUV
ARdH7VXbaDVPLmvysuwfRkK7RFsWbIk8vgXqxlJVWweYZb64vYLx2spYTiEXyQNLYRP0vHrXBy4k
ppTupqDHLDOw7mO1vslpiBMz0+fGxfnrEfXBGq1zwxQ07EBZED3UUyS1E9AfuwmQlrrTHfLiGYVU
cp7PgGY/C4P1HNK7sGofmhkuZ8QvymV55JMHw62uN0kbYl/XzNo5mny2LHIAVFzCosN6d+Lok1OT
ddfUjchGC72wYPd0CY9LsJxUae/WKnoLFsy1vPpFcrIFYJqNRO6QUlx06wRSrN1dfDO2qxTNjsLV
Jr2YhS5e9Z2Uct+u84k3w4P0/QdsOw+hVb6U4QDtPd8LYACwF2sS1i7ngbCuaFZ0Jks4fjcsUmns
mle82wwaXBztUU6oxr0YSLii5mFYaJ94nbXzOKgca3VvlPjaC5NbM+I4a7nxp2ErBYTbMd4t8nWy
i8TUzKRKpV+i4hgfiTWgg1TgM7g7AgDfa8T9RLwnXvswM/GlSlYW3E+ddQek7hS2pkkdrwXHwf7A
g+rMlmGrZYyD2n/Bni8zKeSQghwBduwUvfX6QjNQZUpaYwNsDYMz9HkzupFFQLdmuQn0v6SAb9mu
NBZiTCscsL0T9q9SAW53BMbP/Yhicehf8ATPUWP2F2c0Fc3bRtiHGN5LCPKYL8JRUB36A4uG3POA
naxOVIMIx6p0Xmzkorr1W2vHPpzCYKsAqpROxFjtgC7CvVG8y3oqUFS+lJFbrI1APMB4B0jsWHL9
pV5gHeAR/syaEbaVXj7O/bkZ3fPA60sOCkiQLrwSrOaI+vRTEzQPvKEpX4G+tOo9nHwL1gYxPjxS
XQo4Wbjw/wNLsS64Gc6qqt7Cvn4WbIRRXzeU20qM34QpAXGjEUQ542R9W++iDoKDeo4/z5J+Vszf
DGX17Mr4HTcKrWU538E0futcKiUbwSZUH4Gcp3Nr9anL4eFIKgs6WtI/dyQuzNyJd6/1471uYVMp
LzULmRx8mk33MDNJMzhL4l/7c5WbVd+HFPAHIeK+RgZeZ8GAwq4hXaf9MwvkqycmPydiWDdhGHwN
+8AqtITQvx99sfGs8hHoz5fOik4T4hHQt4WXgnM91NQ5jdEAE3XTP/hAi9Jl0FvlTHiovn7Q1YzV
IcpnNZkP+FQrUJ3iIhrIc1TznQYZJhlnC+yzcIU4fO7ktIe3ZPO5VGQ5EShpWlD5FKzfBxIxvJLW
PWnQUzZ4LGSPaQogAYyMUA/ZSB2La/bFMwZ0WbTJH6LS8nfwYETR79LVOwaAl58wr1kfPbGsJ5cj
G6+SAcAGj0b6yaq1swOONR/bwB6/1ECzVDoNvdejOqFmQ7U9f1S8LbcDGv9DvM7Ox3H0xnfAKp8N
aFc4sC+gi6koJiM+TvGqtvG/LU3pUt+PnNRwWbCeI/hSFh1OY6ixeBq6dV5OWp+iaQi3aETPPhy/
gapDjbrazkXH6cMJpZ4yxwqBDDchFPsEXymFmKgJYgDlMT4ToB0GGtjgwWPe3nHB6lrhxKDCaNkE
HXPhYuKqBLiojanTwDM8rgrvKQBRH5g6Ar9DlgCRfbREHyWCI9t5jd5gxAv5NWOfgib8LFAfp7pi
fur2ZsCokb6VY5VxOEy2/8PeeSxJjmRZ9l9mjxIooGBb49ycu2dsIEE8wImCKYCv72OeLVORXj0R
0vvZmGRkVKURAKpP37v3XM4+4zc38d6m2DfenLbaMkhq1qacST4wH0IhvjXK/hF70GPc2UDfRadA
DtnrNGK2qxmXrCB/QGILKbUFU469czuEjgbn8wYK7GIc7H3ez09eDIa1yLu3LjNO2OOv7SAunbKm
VVS07i5qc3RnkWhXLpv6ookL5CZJC+2bk5Yo6yMM0V1lQKOx1PxG7+JaeM3X3DQfEwepluirb7M7
4T1uhp2Q8jEcgfUaN+v/aOf72Hb35HAfxklhHh6pYYrQbHYOjYp1L8E8E0mE8XcYpq0n+fj0Su7k
BJN7GmEIBEyQvpgo5SlToV8qq3De0SKVJ9/uBQAWrfY5gMBHu9bJ41jOw4EQ7BvkRY9XQu1zur21
tN5dbuQVw6D0ytjIgWaAu91hkhmUNIfj9HFQVnQRvVEd26DlvNealsECKlX+zqzOLFEZhOa3oMmH
ha8C5n/crUs/V/rOzWOHFnZvrW2c0i+Rkdinzo/jvZht7nm3GGuImKJ1Lw5d2b3hVfJuxt200nqO
MwNfQ8FZm6xGHqdU53TY+XiWPeOOS1wKqNgf1zSy6M5USdff33CFNOln1dWsETY4zHKk37GANCD2
Y9LQ5lScoIoxSH82QcImbpf2CSN6+ZCPZXmyh8o72NVk7YLAKH5a2o6Og5jUfSjwY0GtzAAO5KKU
9XkafIPLFPtPmR+N+2wu1T6wY30QhJCssy4wn2mc2d2KFVC82VlvLvO6cW/Np/ICYMvYhmLQu9Cu
0G3LpjlWgllZCy+0Q7ZX2Kuwrslx9qb0zphqFuLU6eAZ8Cv1z4Vd2S/u7czVAsE4MULlsFBiPaPk
cpLLoGu5l32HCRTJ35HmlbnRgmnUorCHeuPPlL2Z2aZ7RwvYPrGy0tVQ+ezpiZfdSKdhvg+NyFga
ll8Qzx5peVRTbP8snKiCbpx3Nkn3XZCtcUlSi89OHlQPIm8nZJA8QAs1U4rR7XkWzGt8Ard18kUM
ZvxSOR22CgYP9YrhKR2hTM8/IiauKwD09n15a+xCDIhWfmanr3HOgFMFqXmGs0Oii+/71CjSuVqp
p+8ad07nVV5Xqbs26Xxtph5Ec9Y6DUuf7zxMzdXw6ZNEC89qcaJpciRxPmSePlhdG+3E2O3KMIc4
Epb06xYoF8CBMIvMHxylnGITdlkar41oKN9FaIsfYRvoA4zg7F3abgjwpQzbLyGdiJfBzlB4dpWS
82KYE/9c53YsFrma0y8CXtuXMjYrZ0050xEyPQVGu5FF0IzFok15lvkAHBoWg3bbgW4RHJPFVDc6
or5rBPuEN9jhWijamzQh5yl37yIvZi1ww6jRu7mKKfSUGQpvD9155yS3dmEts4FfMbaSoxNWwbPP
Wb1aTTK30VOUbDjrvgJwvBXRFLgbr/+YB5eaSkp3XbbN+34icMgOOrBYAQ3AReuUslgnTcm4Pgs0
ZWgzMeED4uNU0TKCRBPtHIvEGzH6cbfp5NB9owHbks8hMEYs+w5TKT1cS73dJMz5InEiI4axk4/N
prMi2z/kfh1fEnCdyI8BM9AB9sTOm4x0fkCIcrub4trSqwKxO5Rdi/bxDzjZTCh9o2Sldd2+H6Hx
9HRRnUhylOUv0W7YbnNrQ4UzFWUf2plcC8kGvWrLXrrr1IRvfozZcn3GTE6h4C5EfnKuRvrAXx0n
y52zrvpxPLeZU/5FeouGAFBbObMR0YtpWkTKGZYhUo1CjV3FoCUM3i0ygH6GLjUF2uuqb49BMhb3
fjwYxZL8nnaZNmggloZfzfRMUIv0C7vtAB85ZgfGsw2jrFpbmh7Svg/M7l0aFiMOczYnc5XH83Oo
A6i7fs0YNZAzK0aXJd8LgMz1uu6CHshXXtqoQYogmB5ER0FtVl3RH3vL9r8z5JjGJeIf9PN9GCLA
MV3DJ0/YDLNzFAzzT0ysHPpdszbVygghYW7NwoA1FI95U68MkznHokv6BBCVLuqT1JM1noabZGRL
5U2QBEez+CZR81vU3VVLt4x7yJk2epIekgc3AOh8kkZfeY/eEHrGSo8JCDj6GWRzR0gq6OD0AfUN
4u5p7SCgqJd+yrFqS7e5yk5NZwTOsc+K+s4bw9leAi86dmyzmhNWP2aPKTVfc7b6aKCgmQ0AWoUb
chsyeNMGZX1JtoU9muA4cjoENYkyMcIRTaZHcxQuhQJsq9IuNoNniJFZvSqCdZm2xve4Nk37VCPO
ofMhBtpJVajSH+N8E3h3bmUvfVjvYHoq/34wKgQkKHUgbnF8A3vBHUwbMksCxkqFGQbhsp70+Ig0
CG00Dbb02Z9H0CVTpPNvEPDbeQ9CJlZPBcIHjLUuGLPUbCPsjXBLkvAld62xOIu4TWDN8l8ZGZjF
PXv0GNqgbuuhLP7yjFsJJI04gpLjtT4Naqt1p1enccxkafoa46SOU6KkvTyOX6h1IfgoEhyje7e0
5h9a9eG8KqwQ+U1nJPNblrpMTqew9OWixcD5Tai5yJZJEdMz7LQnm2sd5cNPxp9ptqhi/ouAtOZ2
BAjt2S+zVUAoGb0bvaemm5Et0WUZ47vJFAmcFuoa4D/BgNfQjJGW8oDFQ0EdDvHvkFvp9FMWqB32
gF+kv67qfAgW+TTO5dEzq7JZ5rpGS1U6qcw3Q9DF0BWL1HoZpJbTVhFMNq09ywm/xjR5+y8OIo32
UBuphYM0dRTruNdoHMKUOzSMjcI4cSxPgItxzwCcGrz2oRwa8zJVYYGhOjJKZ9VODfShqc/R2bCY
c6RGrpLvRsRQG1ZDWOTmMNTINq2USfjEuZBar7Cdk6tG1WCfNfP2kNtRAGnJwce7YbjBlKLLPcG4
n5l+uepTyTT+RhgfN+GgVP/KDNP/GjJopK8qcuu7VQTGa5g59bAiQVty0OfmYCJQB7LYVMPYwNDT
ElOQ6UxZvMe94MlTqo3mKtO6TJcJ/hVgNQTBWMvO0KOzZ6Xt7GMXcIBYaSRmxNOVEYS2Ya5w5+bC
7aclD28Xnyr7RuRqRgdbVsRfHItGFMkyUxOkvtIHGbX06xYGNnP3ZGO3NkKvpDTy5tjVM10yUVeE
BbeNncWnlvbIjQ/odt8L0gcL4MZh1C7bfLKd5cQgRW0nW8lkG1OjdHybWX/vuH8Cmmum42+tJEMw
FUfRSFhJmIXfAhkZ8xYNVOFvjV42wcYdTMa+cxoTHqCasaQO6+MqWeqkcOkUxkNzVkFiZ2uVOs7A
Dqjna+ehKl7mbe6Rui6nBqFJjRCFE3RlJofGKrpxjWqGlcNOO9nu56qze9pf+ALXbth7EwD8nP6d
pCvYLj3ymIdtq9CKceLOGQjGFc25pbSKOgGGhrdpwkY93fpGxiSnpVe1YjrkqeUQu+3LHG+BKOg7
XYQnVbqVgXb625Jyg9SRy5z+CaD6SfhPSQO7Rbg24YUgcTA9/NNtgHQSXD+JOhyqQmADbtcKlia7
2cjeIKkiVtluUttfBLZ3f0tTfwXp3rTa/xaswt3Bc+whf0UDD8M9+DBd/aJ9BiiT0JrP7JX0CvPB
8+k62kohSb05UmhLh5sykjdOFQcgDVfmT2LyT6bD2/u7toUh2LGxtJn2p+/MdhPPk8P7d6qcNyKJ
h51nTeglzHh8//1X/Z/eSpq3pCwPHbD3WZs7awrPOq7tlbCa/GKZHMgNBHOrLMr8h9+/1WfbCl/L
QkwsXYSRLvKGz5ZuzH+GJkgNR2A4obQFxjlFigLTWYXKME9pj0VfZw0l0MTiW9OCX/Sma/7B5fDJ
rXb7FD6QApNMPuHSRPhk16FaJ/QlpO0YdYX1LaMwhR2ZGfmiVnl533Icm//wjv9xC8M6ssFS+zh2
HOG5N330L7cTh+Mw4Znka1ZQUat0eEd8Y64QAb/FjXmvIgSCv/+p//OqEjyCat+zXfqH/ofV85d3
bIoxlmrQzoqxTLmiJMW6lSMSMr2h+8Oz8h8/p3+jCrtExgFrJ8rrk5ncHtC76b5DxyxS9RbDqTvM
vRQLP6KTUOWBsfv9V/vkfJDI1rmBPIuMXUyP4Ej++WOSr1tDOy05EvjKxjanEgRwI73F/6XF4vZG
BPbcbtnAZ/H5/BsGI35tlMwIBRpzeEQTG19GOXjr33+dz24q3uaGHrcsB8EgjosbtfzXm6OfEMeT
hJOuy8KxN4C4rG0mJLCYpE2XDa2jZdT484IP8TKVUbhGyVEuMlnGS8+PbyeCsdj2Hrkzv/9ct8v2
jyXw08f6dFnLLOTLDk66nqCmvXSANVCswpyLaiNbOrPTnbMoSu/yMLD+cEP9xwVmveWy8shgp8NS
d/v7X+7dOkFPYNsZxMHYLk9VOAV3UwIk9/ff7/MTIgkKx5CANYK7lsr50/cz6VfkDNkgs2QoJBo/
AZt7Izv7aRivfv9Wn78Qz59PxB17CuR38n8/3bGNjbqd03tK21kwKZvdDDxmPNben0IMPn8n7lT8
FewcN9J4gGfyn79ca6J+aVUfb8Q4Wc3ZqYb0QbqjibgHzcnw99f6/36c/xNwM/y//ThbghW+v//q
xrn97/9241jBv3iCEX4CC8MK9ksGgQj+xVqC5431RAAUu22O/+3Fkdh0HI/l7BcHz39HENjyX2zN
H3HRPA/oTNz/lRXnVjf8+6Em5MLnQ7H/sGyChCe74583iLQHAeIGWkyECChP3JkWmt08wEJehRwE
AUaP4CNCDspwGFE3DlIs26l8atBKIZcEgz6OeYe6IL4qgdmgMSYQt+VYExNkrcz61Zsn7w9Jh58o
In9/aH5MiEbSRcD92dFX5mbbiKmOlpwK6nVX6KtdzqgGIUXK6L1tDPpFkQOLzNd3GGM19hMXPm7c
7365yv9DUfipfPn7g7AqImugMqM8+7SN26bCmOGEBvh0SOhZRC+D5LBmM3ecZtmOd55yfwZoVoFM
Rh1seFiXTjD//P3H+Od++/enIP+I3BUJf4Dt6Z/XMIxDja40QUtaT2rRqJodwTg3DjZ6RPjyD6UL
Rfune8ayTKpg0E4OgzLOMZ/KJVxMEdNQUORMDvpL3a3jIZRfDZjeyMnoxFooPUtg+0+pmVWLPpq+
cfgOT3PbFcdJ8Lu7INC0fiWbiaNOegxj66ylIIeO8zLgVcH4OIcGm+l6WiDE+4FHnlAzIfYoUyw6
9XO45rbijJc8DKbK94ituuNYBy9mj72JAVC0y9LMJxwmTR5R/i0Q97lHEASbycAnn4cbPSgiy+Is
2YjW905ldm6qoTgS1LmsH2HoT0+689Z+aWNE8WPQn3nw0vUIfXIBYpsjuF3cRjGJNpHZQO2KXRfu
t4hundXhZ6+q8WC1Dyn33p3S3VbHVkQGXSpQCOotUyG0ZYngIAmTt0uNks8102eKwwzRNqiMWZ9T
aTlM0geEUla3186IILgnYsAr9A7Xulpq5KNuyKmrkFON2BRofW7al06Pmm5QctaYxtaIcdCrQ/UP
l2OJdUI4ZbRhD4Q560ZP2VA95XKrfRlvnRuUmqPjNvPwcGAjDThffqk5qy9d/YHt4OQ/RWi8g4gZ
ShkZw2ZWvlpkvcr2pqXkWXrTsbOZ1HgRvjmvTdF1jvWd4RfJtqtkixK53430HI7KKGdce90z0orw
GDTh5RaQtRFTZx4aBwG3PTjFxQ0UiGJatIf2VdRkhdU9gPUYHZZdB9Nj55XxIq4G2O6oDtZ+1zwx
4TUvCIktoP3W0WumdBvZQm+zlvaW6EPO+6ZBc9hz4q1MIwLJoGJuhrLmNB5Fb4U1TLw/7VIi6g5+
4BkLz6+Gne4xt4Y+1hnyuu+72wutuzeari+T8NUB8Wi9FAaUXqppuNdTFfyh9vpEGfGs2zOHhZ/i
hxLFkR9L4i8lUFV6VkEkRbSUiVjLPN33VjccpQyXmHG3HgXy0fYjtWm8L0ldMcovqvAy5Na9FpAO
5kI/6aTfpwONTEK5E8tfMyHxIl4qatljg/FyrZ7Mtu1ZNelOEwGIEGKuz345Jcfe3/x+yfrkn799
H+gIeLFdFyU4u9CnwsREEBjrlp7FoAD5yxgMt/HgfSTIKYlwoh28lYXCk+MhTZvhpL2ZqWsQhnTZ
sj/QSuVtwfp1E7x9GmESWU9P5pYfflvwfvlx8xZ1uBjVTQCR097wZAW/wC8Q/kX1dSpINYDCLE/W
7SWWiOczWAzrDj4HTHEMcTQ3EXO5oqgPPlGbZ+Se8bqxea61j32rF99rG8J1BHHiLoIPjdx0GWrp
rauhqk5zatobRE9HbfTTeVBu/dhoZZy6IsXkkaT2M0jDeWMI86dnt3D0bR2+WlEh10YZu9scj91r
Wbd/FXPV3OFDSv5w7xFJ+p+/D9FbATuBtAhF/XyxuJ9Hf45jtjkxtxvGN/vQy9uTcdOpRuKmkwhl
tPHqynxufOd7Qh/1PUidVeVXmn2hE8uiQyAaKjXtZ+qGHL/vtlZlfpVuEd5689ZTMnmvhpjKC/30
8aFmErJB1PAYzVCDSCPc1R1aKtMbywcV8o5I8/wtwe/Tox/e9bR6p/fadtyrobV33+SlvthxsPn4
U4bHxgmK6YzHTCwmlINHdftVXZQdyH/tKz7f4eT0omec25lrMxosOp2hDxw3dh9zDT6T4RgzkDDl
Xmz8rxw470vS39+jhkwQTVKI5SX3oy6ujEDcnTnqcltbHmrBSif7lKnlEi+A3Cm3r3nUoA/OZg+d
X5PCKUajPhem4IV0lTVLs7kxB/mzSvubAdQL6JBb5YZxr4VmHOEqJGgmVkHu39NQpL2rAwyYxi4e
++6uzqvwLqqhZc/BhOC8bc4uA9sz+QlHI7yJLRupzkx8LYw7SEukO3s7Gi2bThWLqmasQmu935BO
bD+LMQ4IkUUf2mJHe+56eW+U0n0M5lStbJPwWHAbmeodbnIlnh6NtBq4sobzgEbIffA6lM6BL4aF
0/XtomzTB6NLmsdQz/5u8EuiBPTU3IOQnC55CLYvRsEIFIhJifT9e0uyhtuReI6To8nU9Mj8uj1y
zGmPiW7/RIb+5Ee/LUcSfzv1rwBhQvD4p7Nf7up2UkYRMtp2nmIV71pVFqc4C+pdxUQWoKO8GzMc
yaJ2oEiZEVcKZt55Dqx3bZLzSdAZjLnUOaW0BeDX17d0ElQ9puuQDQEfqzngMnycw2F+xWL4UPWT
ee9QeN8XSXtnpWPxZpuQ+k3N1BtX3SFJunzDULpHSBKiQnUSdz0V4/Tw8VJk2cZvivYKEYlc27o7
Ov7gn/Ie2wfK7GhJccGCNv9gvAYzHGfhwxA77aosughy0l/IIFC8wcXcjtQgGx1V05e2GpZeltQv
U4pARyN0kqnl7xXqpaNoLH0MUv/FS9lc3Dxo9yX2rnPm0tCXuuBm9At0GlPurPIJnRWy63wfRaFc
q6nvvwy+tTbNwn4JUTnshek3f/97p8da2wr3GW9KfYi7of9Ttfq5OObKktPG8YbOEP3M4FOJng19
AQdBANBv7Y1Oqv7V7d0zkaQsQ3MRr8NYlw9F5JWLFr3AHbaEbFnpUO6J/0YL4WxlSZqONRHSXdOm
ePz9Psj573Zr/WPzAeluBabnOfCk/3NxtccmQHzM4qqtZN1hJD2VhpUfblGKDWUSNdssAMjaBQNN
YAVJK6PXLi0Tlt/5WXntLiqrW7grLw1atEPJTrlSJlnJ4RweEfOEx5S5lh9WDyiX1Jo0w/jZs1iB
k6AqTnMeFWeXhBefSnrh+9TFQa2yZytjHFAg8Y6r69QX9TGh3U/Ik6VeJo8ZXlQhAJvsBp9tkG3J
mETlX84ocxnLP6t0H4Vdcwwtolnx0bK5QXJapXEr9x9/+nhpnKjYOD0FHENBe1lFvtildW4+hTEl
OkKvcFUFmbdRc0LQFfjPU+q4xakPPaA7DO4eSqimEUKbA7Ej1god8aqFt/VqZOpLNxElE+m6PvQC
305sthq762DfWxTPSxmYwWs5+t8TLxl/IN9Zurlhv8Y2CVh1JtDoW6P96s4d/Imupcay2nsmlMY6
0CSDaG3mz6X3zRicnVcSZebV84NKudezIAhJ94J65xpWekhU9cMRJOcYVSh2MglLRrw5BKiQ/wPa
QwKpEspot8B9zYhTrkwllimOoRWWZ+c61XKbYDI5YncVx49/MgkRi/vmiCAn2VS+kltp2aBrrN7f
EWGIyMjGfNw1kbUcnKYiV6ePH0O3P1ccnqISKz1gsX0RtcM+8HHhmrltLYmmTc5KEzudeZ1gJyl+
EhFHMsXY3CyR1sGorHk5dl52NElk2Oh8tnZ0r9S5rTUwZ+1555xclaMogaUpE0FX6OfklaRfW4Kn
Ftz2w2tW36KU+/vKqF/ioKjWfdE0+7ALmZdgbzvi4QSeePunWubzYi7M7tW4YMiMkIe1yMcjn8vQ
ta9xOjqniYoOoZyyCOXwNmM1BtepSq7t1JXHNA9WU5XVx9ZobChlwdid7aLS+Fib99n3urNu+/DQ
4tVaR9LH2oTuM6aDCgP9RxKpL9HR7qJhy1gAR3EwSsyLsbVNDGKr3XrOl+zGpj/eUeVwusMgZhMm
4ziP1P/llSpiZZfTvd1O1TcvRKMEbKK5q1MzPsVeO68+/sJy7xAfbAgyte9FI4KV0VVEwSGVWUcE
je8adLQ6WI3MkK9GFQUbtFYAojF94K5MkkNewkNvm3naKCf3dlEzEyJIAtejCGPwXwrDlLAHKIP+
bG51weDSMHTID5D7CHqaUmzzyMGSCytwJR3wufgoo6vB4a6bhvl9jqCbmDp8CgcCq2Yrj5ZubzRr
t6p7HgFfXzv7cksYvHz8IR+sW+ZYUi9jZh2XAV/VniH+ac7K8o5ZoLxkY1MtrIbI3lZKJFVWgdsc
v+cRGMB0wGqGjq9yd0Ud3RLUx+EwkCmymDukcgYuBYL1/GqH62ugdI7yy2gFERlw3Jky9Vxqlu6+
jOxsRyzlgiW73yGm8MAz5y7n9BLXbEX2snZF/nPaccLx12Bi5L4uJoYTmXfmVIRTKdo6CUltddao
vzZ83exE0t3z0BX2cfy/Lzlx1YvuJqw1zfya0Px5sHG+X6VdvkT+UHx1WV8wpPfhwmsHLHWprY6t
zyMX+MaZu6R6lAyY6RwwVt2oGgGACq2A/kIXnLLK+2ImjkXhPE2bLuuqfeI51zkTJSFMQ3nOXQbZ
FqmhZ9ciNt1zKSxn8oOOdcwub+FjM73+MHrqGOOh3vmZ9/PjGtQO3YmAa7yqmyK6J/1ll3FsGT3/
zayNiXGCitajtn4CNoVdgejNaFEp0Lc8jLeXLk8ChLRIG00dBbsERdFWjSgbDAQWlzwrfqAE8y6+
n6V7nlOBlKJx9rLuNadsb3zwJ3IS7HIk7HtyVp4o1F53dfsWsCUnk/+QNlT0sCnsV7+sHvO2Z12Q
9qudcpltszP2WbyKIvyLg6XNl1J5F1hF07Ul64yKe7zrWsN5iuzoAmsjXA2tUM9xMB8CP67WFQrR
zew1FdNpXpyMCKymfkXwbIGFa84ce9aGIeZjkcsaSLc7b7JBfpdVV341q/7qsSNf9ceRP7UrcusD
zDTBQMBZqtaohtz1DRtwsoHZWH5NZiMBZAtgSmirwnHrBYWBBnt4qlxtrrNawAnHf/jC+XYtKtE8
ykicMZmH967dICina4YGta6PbBv1ccxbZzMH+A1jHe8nsorvJjc+Z8KP8QwQcVHMhrkcOMZvmzp/
L9v4lMtqXkcxzc8wV92x19kr1gmcNy6T/RNWk2Tfjd2bm8zf7WSw3xKEIxhTqg3TpHJZKifGglSH
lEV4WlN+u+XUpuGuB3hAFy2KdoVTiXM39e7G7t0aFER69AuFrTLAZSBKD+N9Btq5L/TeKz0WqDrE
/eYnX0MHLzp8tvIBUM0VZZbHbHko1sM4ISnMB4R6jmJbql9qhMZfEkPdj9A3d2UwGQevMxBvVrDT
WqM/BqMeWR0Cd1uJxL7PXWOP4pOmbxODGAg7utZKPU63bdp1jGM6vsaR53/N7O7ZShSWoBvKyeV5
yR2vPU59055twUqNyGGDesnfIL0yT/QZNYJ2z7wgn6e71TSLARDBHc7tcO2oaFXmpb9BbV4eugIT
aYebHYVR3N91lYdByq4FV8La9gj6Xuz6awLj5bEd+nQDEMe9N5MAAoIHjadDB818T5+SZvYvWEu6
5chz+a1Bp+NGLUulngkQsEuaNmUaP7uhuEMCctN7kMCFrTLlFyHCN0d7TnNRyZMfdk9JMrGkcAYZ
FrB98IC3pHeMRXKwWbm/19LAIey0mJtwJJixxpzRglrKWsBtKo3uhkYa11becw9abzRralTZ1BNh
gBfKnoyrrB88m1zRMjC3rjUvvKEv1yB1VhYQn2VVxsUXDod70SUkFk0hLrN+rg/BGP3I7Tk+2u1Y
7JqeE5c5TymDNjwvknXgHItofPR8fVa+y5kBTdWKk0t6NBsnXDZJhZBKofh0gRNc5MQVgvmX7kbC
S84F4F3CFlEXGmohezNd4i9ARCU6g63OSw636e0VrAVRdxILpIOOh5MA51QHJf2FNsP46v6lZq9+
9Wm5XHAUrf2wP2hhECBgtDYqmdEcF3bgvru1qC55FXA7NA9R0Ivjv1+8Ngl3kLGuqR+zvgs6abXZ
P0exy/BSNsayKnSwA5PwIxNjSOlU5icMQV+KYW7RQhrDxe5Is3ToBitp3EzHebFF4GLffbz4hn+Q
SY6zNs2sqxq/NJNhXbD7Bte0j7+PlsDhorOQ2lHsMDzJg819tazr/mKIEvUhj/F9Znr+Pgn7bwYY
gp3TwkSV2XSHjuyHkCUeZCPByV81za4vrX4ZNOCGAiy9T2YDbBbDyHBSNTl++di72wIl+8lPcMob
ggDBeAzmS+dgNa+YF507wCIQLqZl4LRMsyv35M1leg8lACrZuy/iCeubFRZsdlF0R4cfieeAOYft
1z6mgymZOpVfYsExHCTGR38D/AOBY7toQumLF6FepTq7w8XL57Gy/uzNXfcwILf++DG1jt2D4xl3
ovOjK/sZ9B2dAhhxiu+xIpM0ARY6FhMPr980dz3SMUS47nkirG9iivvmj6Jbj3jeD9nQ2ZvUihy9
MOy+2HgzrY2E8cPdyJSeBrhJXuqPeZ6STRlgMDP7G+G4K6qDWc/xX/2xidL5EquwxHtWDfSh+Bm8
n9akgqsMCELNKsSojuePJ5uZvsBsuXPtzn0AXOvurOFHJ2cAeG2xSSOiMVMLdS2nX/YSL3a/pkS9
BmSFMiT6K6lgTOC1AO2VCxQmkdvcfbzchi+hKLqTbKvgiCbnRDhpe62lrK7DHhVwuOGU9tiren5x
5v2UE1GrFaUMHDfrIAyCO/Hk0ZKvAfabDcmr84TcIM3VXR279d8vsUqPaRd3VzU0PlPAlPAi4Rqb
eSg6QjDu6tElKaKtewzjQHRaL3sL9MsclSj3XNxYBDU76z6P6vUo7fAQZUjcFCmdC4z+KLfdsPxh
y6udqOi5UQPKoVL190lKMjG2PiJWhjlYe4JOQ9r57kqNIudsUuablgjbzdiKx+zWg5lN+Vdc5Ygb
pZ9sPCxu56DsuVfZHVQ64sZQabeGyDa8UIh/AZcMDwUwtftaTG296bCCbD/+iHcuZTENnQthSf4R
o/5T5DXsCJGolr2yej5yo09VngPyIS/CLZrnOsOiGHHEQ2CPY6Aych4DfJXtISmwolm6vWJDzK/T
dcRgeQSQ5h2nuHj30t7ftob6XuTJzzYOOadkWXwcAsgot8J/hY9sOY6VRjPV4JzCl+wcZSUPPNUW
hYxpXwNJUmdac17l/BassiS2HzS9EBhjpfNEuu1X02WrcUFaARPMt6FXRGs0w/Xqo4Tyu/iHFafl
zruFpESTLPFdF8GjonWl57p5UWE63nFhrx4KspeCudMZzF0OoZC/ZLgTeClSq9ExX+WkHnPl4nlM
CXnNUv+QhqZ/aLOgWOsJ8wGiseHiTCTq9W38fWgz86LziENyWtCxCCA9z4a4MkGLD+nQdau0T6Y3
yDbJAhwSLvbaK+laz9O2yPIDb9mcgCoOT03psvyTp7WVYd4ScTi3u9TtC8gGsPwSG8p9UpjZW0de
bAAYpSNe+kTzO94F3uj9UE6SrrMKEXnSp09IzuszYK3kv0g6r+XIcSyIfhEj6M0rWd7KS60Xhiy9
JwCSXz+nNBG7ta3Znm6pigSBvJknN0PtazBJHO9OWtK/cxrwM27L79dmqYWy7rur3WDw9gFxyzSJ
odXUiLPdb57HxxT8wsYLRuc+pnE7pC6GA1oKlvzvZRhjHH9+uleNH98vXX2sb/8OQ/0Dn/BbyjRx
R5y1DR2p5yCSpgWcWj6F+UyYLW07dk8OrbYKufBviIXMAgGvz4uTKYCXaBq6RalVq4Vo075oB8gr
XgpbKBUYnSrMpgUMHuZOL2Yv4Nf2CdZOzC2rUngE4knNBE4/vLY5gc5O9/WQQ4BUvfOTkw8tRPaD
mozxPCndR21JCWeSG9USgOckCo4Ya40dwIf7qY1/vNjXrtJ2qocZPlhWTRujILMXCGwErj3es+Tj
OLe5XuF1KWqTBX8w1HP4HTEaJa5TBRpMcaiRgbsncAozhaz3G7E5NgX+O0OF9DrlJQGnbmnXQ1YP
EfSG/qDABW7IbWb3emk8KJEtr7DW2H/33XJK9IZNjauX294Z2ZXFvXsdUlDwHA3TXQ6azVh6e4ux
W6OI08p4ggjHPgYOdMtcS4CZLkGwwqWe3SAt6X0qx0fNjM/WXLcn5/YyFW3NVrC0n4lHzW8+Nx4C
x1LfkZXrgA+Z83uW599OW7Pt66idtDJx6lOtP5eE7Ax9iQ/d7POiN7+6AWPBCngq9iRbxdidR2dZ
I/DJqB1SgFVAI4+uTPN1m83f0FJbsGK6uo+1jFMJFdNmfqtCkoa4uJ4mLggTy8pRdnkmrcbhNRmn
J7rMHjRpP0GMtO9AS4qnoQCgWGnLa6c4HzYQCBfizCee6jngJZ0zSC24om8JYKnD7+OJzH7sXWnS
OwGiu9n39H+8A8ZjAJFUBOpc0vsW2oZKr2nrpVcB2rWr9QpDdLUTTNJZTPpjj8D8C1WN6LDvp6Fm
Pk/TN0rnp6dNULM0gJ2hY1bNhQlqc0Gz570KOG4hjKmazRjjLAqLvK7Y5AZlsrpDq2nBCnDoUmt+
wwEdyjEA3jBfZDI1l5xo4TmxPoABVF/xTMyK9Ex2pxv3EF+cR3xAFB3r7p6K4q0V0/dk3SbXPb6Y
0BRMW2ApehRUB951NGV+8Dke3y7ontv/bYSFTR3BwDHJKS+9q5gndsWHbuQDllAXU3WsF9wP76No
nOcpKTZpZzhHzUM74o1dOzcRE4fIU1sq7w5gj0dJNO+Jhwp8xPYgQwS2cV1MasHyXrrrMi+dPXxK
dNbER5GkEXZpmru/rxpVfg31MEBxYlI5OwRmU35r6GqkpDxld2FaEHjSBs04B5o3vfJHFQQcfX3p
Q6pXh02aoT7ZPbJBYYpsha5gbHl3HeKfZn3sa5JwQoibs8jWCTxpyz52VX4aiC1EiwHkxBhDh57B
L1dq8Ftq2znbVfmWmkxliHAITp+dTRy7R1AB1STOpPfluWnn5pCJeZdJAaorXcaoIRSxhpxJ3PJG
0CgtJ9nf3r02qF2kEt7CESSdpk3Fk0YM+DX27HvQPKi4fzfK7SUbiVcFRAwP7GGiYmqaHxNgQGhR
AvYMq7PcpHb6FTCR3JFTgVyn/K/KuKXGU+G/+R2hPB8GxcEbrAHQTUbItDYutUG1A2kKh9bdgtV/
snHFdISYAx4PZzCt06tlNSFP3HWfvMdCzZcBPw4Euck+6vyFfq7UxWHEQcHtijmCSKPE9ZNDFcDK
9anbK72Z/WLG2Vi+egZjQIZJ4/HvV/lU50dBuojVnAvIMsOpksXdQnD+XrXkrwhaXjTLY4c7wblo
bddYccDvzlNW9yfkjU1VGxhBq/7J1zP9wZ0y98wQOsbyQwTNRWrdViY7WFPn0ycx5z5ZjF0YrVJI
7szOk1cKNvmQRRssaI98gC+GtPUXEKspbKYQzI7zXfcFQZQ+tS5LGRzmIqDGJPGbF2tiIDMmpbg9
YIdI64r4SINvJGL/my2d9uTgQtok/lAfmrxm9fJqFAuTGJXJWZErwsPoMYkroVDtiaaamShDrys2
+1Xlb3rX4hJTzvCqL28AFw76KMuzNY3xfacn411G+WXtFdp9kCSfZpWmBzed4yspvpfKVuz2c/Sw
sJ1vnL2cgnFY0GwTUi0iXBBvR5CQT0HOZDfhx0kDyukhBvOPlHzVTPEis1w/wcKWTxlokmSSfdSy
Ar/1Xh1c4jjTqa2AXhaIbjr+fWmQFVn1fVVsM6++J2hJ4bUmzE0Pi3bL8hllN13276W04x3sK3fN
BwNtbwaAEA5JRpSYqwFuCvEO0fXvJYrZ1m5KACAxyo+w4MgUXbd1Gge6VHDTnIMB/I8vOYonjbxT
sGVODODYIAO23Rk5bVexH+yG3JkflJnucM3Y65Fs1r9FSmZws7GKpV0cIFKpbZqXWVR2tg/EVHf2
ckKQyu0gOfN9bAcOpeGwNNWD8gKSS5oe7MoREYrBzjqRbUe/32MfNwkBgrw5DTbbD0XcdMsAdr4b
0ERD05ifiC+Yj+xu1g5b0UXZ/ans53brFUz1Z1vLHzoIIKeBhR/wxR5mmnapMlGcJsd8qwbggYWa
EYvU+98XQadel0nCdrWM49+LZkNmbTu9OzCaOjfQH/7Zqf0SF/UdQKRjqzXi3gCP9TLN6zb3/Wfy
7HT1qdTicuspJ3NtU+7ygAgljwwmuPArDiVe8F3MHqYhjPuSKMuKzFYkoWKPcFau9lbH+jWj0/Cb
usHrPA3vjpValN1TsoMoAeqDUV2wJPGL5f/6IA/htk4giCcX75RRZv3WMWz3AbsTYT3LnA7uhJVp
FN2yJ54Whx1RrUfOQu5qkLPaBM1z4DflA+lPCAy947P9grBWDH73qBe2jhWmoflQ1ZtaKXmybpvr
zOQok9xeMv55QqB1G9+sCIPbJcA0SeWBFejPfoOo6noPhZsP1zmRDfNrfn/TWEEocj8mV9omu3GM
HQAF9DbjBA8QUgI9HHnj2chgWfD6kaFkMxzSBSHaJB3FkaJ5XZYiWGcWF4rIMuM0jrZ+6nXP2dUt
EVsQzyP7CbbB/SF2OXENVVlerO5d5kt1coX33tkuBNvbhqF3fbaswiwOjqLHp2rREDs/cQ9/LyTK
AY6RSVr9/Rsy5mJsQGxM5goDj7crqiaBAFoFKx48bx1h/u04lRzxiDUfiIey2y5e0RRL+j0w/HBU
dEgpp82FbKp51rz/ZewyMHaaW1rn2Bq1e+zsoPC63N0DaNLyqHLmiPM/9Gew1vdZYe0ZCy2fWg3B
IPds91pbTnZKFuhWHYN6eu1HgsrC1h+w0zXIKoFFBPsH1R48o2plGhXtvHXqek/jyQrXVn6G05Ef
U22+swZjWQvyODut8sU/oZ/jQWXscKiGyPqg3Ok12yMY+vodU//l1FX62UqzZFvFWIaH2BB3qV/t
/ibQcsryg+GhmHfeowWFZ9tXM9NpzsUnLTFYxkwMonbTsAKOBrnvmW1Qn9nQXc2nSjO8j8D1aKf3
ua5bSrdU1/2rBCaqmruy58I4gCyoyh2b2jFaKm+BijgHa13VXTT4NEZ5smefq00nFwGSjGJWHVrw
bcwWILpPAGu2ol6WaEBLv44F5zzIsP5qEMYdLtBso+ljvINa/ez9DZKDDjl57vwD79HP2CTQUg37
mujtTjjOG/B4tTMbLKzcCSyb+txGcVxLHuJNc3FjeSbWLMJq9h7/Hh2E55mtJc7K4Cx1sGoTuY9u
U6TuOtjlE/GECgn2MtvGk5GMYv/3VdybrzfM4QlmAkpclxRv//+K3ixj6s27wMerON8i9kvixQ/w
WbbEdnMW+zb9htbK3zZOB6Yy9YqJTX3Hmi0iOTP3BlKxFbcZVVqflOFVWNX4rAQ0ur3ni5Ngbv5C
jiM9BQURfc1j9NhVFtN8D3uhPTLpC6i4ojlkWA9WYawVCj5SVPvZixk8Tmw3dx1VsTd5kxBgc0pH
m4l347zEgfVSGJazG0w8QB3v61KfPBW4Fzk1+hVSnH5tC889lk528PJbPd5Y60f65Z0IpmT5Ujod
aMU8i/+ZgCAgZ87shhcKLzn/bCd+zA0Al+Va2wLgpTQeKHA178qujwFjPrAnctZtm2LEsPIMduY8
bgc1wb6+fdkkGJtG3ad1eF6MR5an36nGpBcY6bISvq2tYYPIfzGf1gzr4bODnxWx86ov1tCRiY6B
Ai6moe1FAUQoF04N24sDbtaZ6WVIxmsvpLyonGyc5453njdPW3PMWjqxzATYkxmvVBJbp78Xx6zt
U6Yn/baeuw9AgvFuai0OrpyYCHka+auTEK0TGULg35fdVOygsXFYlY9jVlRfvm68qkBXEU0Qc+Tf
tuNZt4zvqq3ZaPXFXuZ+dSMu/WP4Hh+qrqnPPjYFlzaf+7Gw53sbIRbIEhHQYLhMJVYM8mbVFhh7
t2KRpMLDW4pTcHvJqkpfx7024vVY4vPYnt2cMa9KxJ4QHV/9vbRAiJs+54Ydve4uQJ4p9SKjEEOq
S1x6awI3auvPdLGZM0yhsTPMh7kkkQ/bTyHhBTJcat1415PmuVsCcTXM+Mutq+mc4/dYGfBwiSC2
T3bhnWJ97K5/X4m2xkwBgSsC/DAfFpMCtdEUjMRtgJJQheuNvczu4e+lTMa3PlHpQaoMw5s5L1sA
GfhZHfATkV8JGYlxmraNa2YPdiXyh3hcjsoC3aOqZ3gL6LVo6FeZMXnTyjreWEwxDwrYDIqQrmhE
6MNuaOfHGoLR48JwNLQ5c++xMfiPTPasHTRDwXUF/jf1rZOxmPLRWnAX2LX7s4zS2MlM05gul6xc
hUH9UT+WL1qp0zGnOvHJlGnfQLSb66lkmsgerCDvdf771d9LEy/JmZPKsyQTsQFMu9FBYfHnJTxu
9QcKL9A86qTZjnma/IiieLSAWzz4hk1fXXyb3uWtPML3QHh3Kdu7ffX3z8vY01dNIf0ow9/0kHLG
3Gl954XSqc/JjRGotFp/IAnKIEA47VPpZYpGFltsqXEJkBU99RDzrmQQGE5JqtSD5PZzl+IMyVfb
MwnjCUOE2pPtj+dVKz3XIKTOg39Cn8Okpyf2feEu8Q4qjbldRobfQl3SZFRbaXUQ5toquTYZ1r5h
oHWGwdNJ8RGeTdfNDsMIS2leZu1U47vctG4pogRwDvAphhYbhmLfcUe3hhb76Q7GZXdE0memMgJj
JVQ3bYQ3wrBtF3Gyby9DYupra8I+GYOPrGST7d3GH3kP0LaMvhpB6VpNz8pARBtlDtQuVRSX0ogB
cFXt1VKsdCS+1Vml01s/+vLwd2Uxn99XKd/wnHKb1aD7scjcfslxDYid7gXw0QeLy7vN3lwu1h2c
0PhceZq5rRs+478/BbFcbJ3H7kj3JQqIgZgUWc1k7f6+hvmpTspm0q50jXXPbueXYrSfKB5yDglw
44hukeLsmMirg8QM3bE7qGp3m7a+ExqQvnQCIJEHpbP2D8oJdh3D/0JQI4u3Jmwd+RDwRMQMHGnj
liEEEkKxL+r0oZiqa0Lgwk+YzI7ct0EcVjjVOmg++lKsi8W7FKQZmtlby/51mBASTozl7yZd+6xw
V+QVFL5aOidjeIMEGs0AT9Np3GPhkIF1cCX1EHhVwgxEfdvM68qTb3hzDv24pnIUaiBmrPndRuAF
nL4vbY1m6qPvr5X7RnqzDzFx+4axLopDKwLo+GKnjJLPffzhR1xltn3x42Oy7NPxrTHerdGEz0sK
AQHAQL8k7glP959dFwSc0EwClJaUXkF1qDJ1EHmBMvEZn5d+V7SkxA1WmxKUXI0/C1G4j18c3LRM
ImfeidRYd8ljs/XYoy0cPzrILFirOHmrSKL/y4Xape5zsPAY9zGygB/WgdgO8svp54O3h4S69cEE
NFWyySlZiic91IN0pZnBnf+tHD8qFlSy5yV71o1/pBd2A0SeYB/rcQTCZYtNLsrUPWd2TywH3/6q
Pyp6TJr2LAgoF6qKqvngj++FNUKAHKOBj5/H9LrPhy+QhzpeAPdhNsXKs8dVBmg+aB8XSGmpxlkV
k6rFuHp02nMC56YGujAqjR1rFd12DZMrDp7hwsa44fLxElBklo5MtkskYIHrTW+b9QyvbjG6DQ8O
mOeUNhcFtZqA/Y3Qa+HSp3U0xq9ANJkE4d4cOMQf05x1jx/dAkS0pNme4hMweUPUV2D+YIqS8MnX
uYM02z5RpoDyAdyzyOM9Wx3fGM4LOnO4uPSk5sRr8xTl08VrN5V7HExa4L4zqT5ZJCYsCTkbXexD
l/66oyeq86EhashzuRu5nFMAwzmnOrN+kpiMLsE8Y9rU3KWatXMFG0JHwqidGviBxV2lmWs/z8j5
cYcpHvnFT8HNghXqgvK2MTOTY5kW9o5Jhc1ezJ9zhnUxSK5LnZyNbvhQer4tsuR51pm0JOdkGbew
D01QkbFT7CqYElHHuTKRw74QOM6zZJPwjjZz/s/lmTYtP7jEnnQ/PZbCeuiBAeHv+aglD5ZmeiqD
xLzwaawX8zNVIWMUfiDPDKUSF7w6q2yy6SoATZgNxdqZNi73rCi0C8+HZgP30gC+tG97bd3MNxR1
jpk2X3V1scHKoohElfe+jA+pRzqLhh1O4Ei6hITm9NBSjRTEGcxUDmjjAGemeZzcdp+pJgQ3F+Zx
ERYIdEVy7tI06vC2uSkMWTDcw5RHoPLwvjTBAXch+fs2wiR+IB2x1RlAoHguLwmzdMYrx6qmIIwd
+G/WJA7fgvVetxqfx3TOsuSUa8thSIOdpyNNO8u9jZvcc2mXECyRdZBsmWTu2irdNzxgbLVjqncg
Z7Ix+hoD1gyY1SEcODo7twVbph34j+Z+tOWTDNS27sw7Y8XuIMziKpoSmjySPtSc9LcBsJkkzt1U
eVjoSt4ywUrtnPEY9iFGx0f0ikQrIbiyt6cXbdPf+gaohS6t6qldsHyk2Ea5tfALh6VGSrSjziTh
T2U/9gpYPRQLZnLYrTNwmGXh4iptRjAInAP5yUUvH+PSeJNJsiUQH+rAPXToytbsfZc6BYrTv8n5
aPr6Uy3lPoAX7pkLa4t0f2nZ2MhKrcD+HrkFr4w44ZD9IBbhSjO2QdcS23udF82mWFduRN98FdZ7
AXrblDbjoPaaZb7GRgsoNZUgtpm8o27Q8eGyMjk0NhTpsJE5TLhRxAy70OtAp6Vctlm9MQKkbxms
PLNfU2X3GSDS7uTSnxRWCU/UdPCaqLwMXwY8ON2shb45UNFen60Gd47mrykZ2NVOvVbg6i2z+lSs
QHi/twMcImmRr7W1TXorkpJfhdG90cO75VZZ2W1+0rx+FzCm1trlLmm6E6TU576WdxVWO25/+NXO
HaVrq95sNtpkrJZ6QtPyLpWn/5S2ty3yx0Syd45T5BoaK2Ki/XFwLOS8E5b5UhT91vUwRE9XXIh+
5/8qPdh6E+PTwd9OrrM1ZNVH5FxhQDNVKqYWX6JxZ3MTdUYLiab+7fmOsfuDRUoek0r9tpNNtRwQ
OVvkn6SVYRuPN4dPbR7AED0sBsbVNKuY165iq+Mm9sLFjvc9EiBkkVVjwcQeAJhX2j/hlayKjAeE
w0b4lt3v5WH+SaoKBeazu8/j8sXNMrZTrF9GtjVoGorbip0oAkBVACmjcgKlLUw1vFtes+/a7MtO
wYtTv5emF3iBkZ8qnNflU2B5K0cU+7rotrmunRpqmPIc4FhSxJumZ32yChdoZXLvBVQBcMRLzGKN
svXDWfAwG/qm1fwXqfcfeAWLhrlFvNFj7bcwhlPb9mvHAwc/u/e0UK2cZdqV1rTRbWc9p+1l8KEN
Lb5+CEaosPO3YwJ3jH9hEYW+LLcZnT9FNm6z0dkor7u6afDY5s2mwS85Ouj8cbXS/AejNXcx7t6w
lBT1yJ7QIMDEznvWZ0LczaVyET0qYrkLHbNwg00CJAqsBInuh0lLsPZNaxFw0wSikgwE5ke1GP+U
TfFRo+xrl8EVFzQyS/K6eVXvy0ZwBmrNaWcy49kawzERrbuWNz55xaQNYvglRaEctIVvt4rcYAY9
qbZNwXgj90K7yLDhYL1tP0f8kChpa4esAREr01k2rTOaYdx3G0fBV3Xi26GuiIiJn5PcA9H36XJ6
F0W8atvg0JrPmQUin9Bpn9TrrvJeU/afNXdQzxOlFS816EIKFygsyOhQoVXJ0TfD0JNjKBlLy6tb
Jw8TDhrhNbtC8+4xDGOSznDygrPuVNSjC5s6eNWifh+dAPuzBuiTvnI/D3b0i+HKO+tOTxcLilba
HEb5UPrZw+CJI8C9Gmmek880YbFKyUPKMTvrInm0bXwtPM/FQD23W/o/Zc42xEAlg69XoGLi2bBz
/Xfy2udkcbK16Nt5P2BXWS29+lCST3lh/sV8zcNXJkhZPGR+fZiFiZhVR1SoYYIYqZ4akzacNXAx
DBcwEFKz5aWMpMlehAwX07PnNcdq6S5V3H0XxAAid2quhZbdt1PjkOS2XhLcCKIGZ9mZ2K1mZN+a
8p9iALPt65yXFb/A2fPd2LTH4NoOFRM92sD2fjq1a6trOY4MN5Ic38hccpbIGHvb3nBLdP+6vX+B
Vv+L96ohPmoAL5hKVi8oYLTPGCMmhkZ/E0HyDCLqTZ/8R0DM9Idh3OJ6mTQWqJE4/mqasWk1zjUv
PUGJSj6RyYZZi20xatouwx2PTj82YdIX33jJk+hlQP66eb6+Dbfwoik7wIxC7zRI6swDk8dqRv/t
IfjrTkVbveDgmQIy5651wJVGrk8Nrj8Q3Sm9bU3QiCm/gZw5a7SO8pw0DEVWCVCOi9/UbCxFZgsu
ZwdB0ez7T6/C464BNDQtkKN6xYGyTNy1EwT7xB1/W9wNaCRsgGgVyA+M4iZTbVojdvAkSza6qn9z
y2dParikZlzdFc8jlbYA/pVuRZoUTFz91yApNAyD/Rwa/QnCdL6CrzxQTqVAorsFS0/MHE5nnpXP
05oMZx6uO8D3QV2xnQfjGaWMOlYQY1ZWWbzcRsm0tRkrJsL/JlTwLeb4t5K/rL19D2ay3DmKk7Kj
8p8spayhWKTYZicG6kDj6vy9vgHQvXo/eex058X50OceVnF//RvEZZjsaMkwMCMzw8/eB8umXB5u
alQp42Xu53PVu5gBXcCEs5unq0mteplxS9YO6DVt/Gzw5sf2tzsd/TF7LuLk+vdvMDEuoTQf7aQ6
NG71IRL10M3UoeQ2J0OkuizxWbu0m9XBwLOT9f6bFvebgelZiJpw7XTntxXFP5a5nSipqrh9U1Ps
HMm5eGiycttb6m0ykxnN1njyCPvwf1OVZxr2s5g8LGRmSfOWYbN109xdAwcwZpMU2Yh2kV4YX7WZ
PN30utA1DHuTMawVY//dKacNJwzg+xLHVOZYR9+Y7836SZ9GOlyybj00/pcec9YtgztT019LDwRs
T+wi0hDY5FgdPEF0h7Q8tHXGoi4eA6XLkcYQ7zpLou5SPHSU1UYqgPJNxo8Z6zkXRCGznhu7RS/p
0HnHvNrbTczWYH7VauVF5UQVTq+nZ1iwt51IuYqNGKkE51+l1z9yjiGSVtNv4362pgEr13HEqrfG
b6DSLtpby/hjKPLnkurcDUOd9wKzM04BTL104mIiS3kKeNbnXHrosuMlp6SF4tcKXuPVcxlqihKw
kpW36yI5ZA0GEAwiUBvthYwF5ixdFpfGqu8ZPlF0aNnvCSX2Uzu4kaRIM3Q024nwzMuCjXLMAlCh
40caXaVrS4mPvPnRy5byhwrhoSEVTBMrO6gaOFU3H6ip6I4zAwvf0lSkAaONtAQULtAj4NwvHvMD
aNMhUQ9qe1urhLnMblA6PNZry6K4p3ttAzZvVjwS3o+bbVzOH5UDLJ1da5rJL/YhU7R89syCOfV0
PSVAwaeu/+jUEN98KhbVcpTR6J2/U2VKz2xN9KazOap3zYdfuy8j2WXYHXJnzewssH3mob1YV2Hj
1qqevH5Yl/eZQ/yO1iCcOWnFwvhEidE/mYmXwL6XA09Mt3orbvV+qZREgJ2c7VRdQfgYMCSNbLEz
/c7THDSRodtWS/7ajcZBy9DZ0ZXJjDOe7z39NHamh45owe/kv3CNI/CiDnh37SRSJsJ6/eG4nN9z
Kx3WATzQbC6we7gIM1BF7kTs3PJTVwNBt8g50YAhvie1nKbqonxv1Y3lcZkwuGIC0JzpfSJbqQJB
N5V/iPVu7/i4Cjz7zhmTtZGUu0yrX0GlAoz11N6YSHwAJMjVhzmShZHNLbN9TsUtXOI63LbQtmk8
CG7KQthVhG0dAJ9ZlZ1rk2FIL99ZJdW6EsVDHbv4HMGjOQFHWBn/SynuRiAjxDt6DtcuPVBt6u/c
zr4r6pkbXLPfeta+cf5SvvbPEfNeyfu20s5TS7ojdx/TSvss8JRpzrM0ESAs4ysmJKBcufFixvEx
7utpQvHseiazPfkG9hDW9JwZ+lPuLyczXh7IU51SgonhpHON+DkfdbuMuyGwVq2OoxjKPB9Ga+8U
fN1Q43YfeKhPHLsVnBFFhkjMLVVROqq6m9kPpFog6zkPhY/Dlji+ClVf0vNjw5XHsRh12Re1Qnin
FqFW7TS+uM1w1Wn5xS3TvBkUOsv0PFbuA1DuC7kLzeJa8ehhuf1EHXxcMOzJtw3jmoEAFSqpcrcA
gYgsGdqjUTJABhCDZDq8cezBVWZZdCWLBBxeuR+bTOCgihkr9Re9Mp6zQbzd/pcd7ovWCTQl1DPH
fXSDZiOE8UJca00t5+dkyXcKurHVWcXG0/CQKKWtzByCdqNOQVX+0k9z6auGJS8Wq6nmiPH3MyQV
Uc1mvE8wU5ZDaNrTGQ5iEsa395lD0mPS05Yyyquv9PNo5fsZbrGfVp89GwZ9su5iE+/rOK4htMI2
Neh2oYBvoSKVE2PHsxORrMnUk1Y1XxafLNl6J44XNCwC5Ty0Hu1svIJUA2Rzu6Z9R5YcuMRh1Gvm
Aw31XSYHHEvf+d19NmpxZFX6DwOIQ9DXlMdxsEryBzfrvthvICMtv7ebfGDjVepvVs8GaZakpuuM
01X5qWRyVr7xJXMK35uxwz8lOCdiFOiG7cSRi42TWkOhQbCuxmvL9ZZ19ach2HLF5T2cmI0YEbOM
BfZbgJLRHJv+LVsMERGAwmeTp0+dzUU42F+371GvzW+qsT5oDd9DFPryKHdzJw4jk9lr4VxBUS5v
1SaWWBmpH8Gwo0+rTTG/sndlIS6+fW+dOTAh+LjseHobbPfAB3ohdbu3ZFJHGazqUKhpIy2aHBG9
cHQflgWgR3KT5eyB4tza2izoXLZe8MHTyoQryn4f7DGyWuIy0hQOIlZwdm6XtAfAXvQmDvHiPPk+
Y2ZajquRGg2NEIKlKDIeHYezm3Odiv7XIE1GqtZ8MydmZzDEtr1nbQatZXRiW1MEMeIN9wJCYC3e
LK/8nRxCDwb54GjsYbH73bzBTgUJe/aPEvMsM7qT6U4nM4ffTgr6Hma8pFMSov7Y8fmUZnxrTR6v
JRq7JF3TCrxvWg3hpIt551tfP+kFdVKsKsBSWv8US3A5hY681ipiDiNbWaC2pacHYdDxKdQKVFYv
8CGaLWeXadZWs+TIMan4s4fCt0YLyAy3Xje1PdHwUjnrJWDyYXeLQDDF52Zzxo6MpB+IonvJvthz
wAnWQRuojdUcqT4H0WGek6G4c9L+w4TlHJW4+FbJOylyO4xtJ+w1BwOBwvegLPKalQ5uhS2K75Wf
SaXdN4KlqEZlxtJWtVRF6dXVy2Aaj4N966WO0OVcYGfZhfruOyUgN0FtRuqyn4rSpwE+o+Nx0Jcb
WoPj1TzJZ+HZZqgao1t7jJiPMIbDwdHcfdNU8UFUur9NKnlJl9bZph0PE8+APUBV3aZF74uCih7U
hQNSCQzdYxyI/XCk5xQjsa4LKjG697m4JRMk+4Og5W+CGb2fBtq+J4phWbIV0sn70uifMqAcGVyu
yehkBy6F5sGRTZ2devc+1Svw3c06KmiTbu0JaAPNxcyicJcjdk6mm0WVm/zkDFhDvyFxnaDr6cF0
cQKG2RZTjoDfS+fORzxxcOsw2rLFqmLvx/DfGPHzzb3Ah9EiXZdZpFX2trLqgWwltSmeXb27Q/yC
D5cIb/IHS6bCjq5vpAQfl1vb495Lr1aA/0CMnKxaH88E07v2AeXKXIth/hlrgGEps2cdtZe3tYxk
61NtaHQnp9MohfmPs/PajRxZt/S7zD0BBhkkgweYm/RWykx53RAqR+89n34+qjEzu1UHVcC52ILU
u9FKZZLB36z1LTv6hdbtUGbZLoxLc5Hg2VhkNs9dsknHoUdBDyhkYRThLz3Fp1FmT+ZoHai26cVl
ma+96Y7cPW3baOOhznWEW/H47ENdISfk0LUUPgTyEk9WFzd0pcjacJmVXIgghvqnCicUT4iOsmUG
LFBX4220t7ER732DxkuzXN5uWtEMT04AzSVglYo4nJIqy/R1C8UfN4G3c6WBCj956RHs4x0RLzb7
Y3IVlq4fkkIzAprJYQewHkTlIge6FEnAo+HRFNX9ysIL4Az2Piu8E1Ohs0CnXUyw/S92R55uk5Lz
6Y0HQw+OthkAdGafb9bXHE+bZ6pTOVt/+OWim6cIzN2sdpa7zom0ymKoRKT7xuaJaMYcleVwIHxR
6+6Drq4XVpxechRorEkOQ+9UaMGw9QSxWEXCfsVW/02FzS/Kwzc3jL7hJ1hamBTDkLVFyHqsIzyj
y/QfDn/b0iN3tG0R+2VTgbmeUZtu4DFKUS06LVQbC9MnUaFLyACXEtUpwcPLWXC2+vx/QyG+M1Qr
Fxgv/YYNWOWzYE8r/ojat1c2bK1J7w+2H+LGQpA5zQ+nzPE5lsQT2tFvek5iiR+ae7uKPpSvRwzg
3pKk2omSCHptWutaBTE/2UrqxG6ozyWY4SmeXqK4fZFVuQrpHvGy0pvTbqNjHh6qBHsvYTEA4aJD
yhCR26B/d/xg6+EaMCRDpbbHdgvMfqHY0i+7NMBhhM9oQdvg+ph17Yc0C+2F5azwhOqLusSdnHOr
iLp6MKYeH9UcZagIiU2G/lLXW0CTAGWdZE9w30OcpU/SQJyozW9gb6Jo5/kLoyDj6A0/kolUwhpN
J07L6DplBJ42xrNHGJKyysskCm3RGqci1rmADYJTGRTRBEQLu+c/KfTmebS/Gx25AFXjPNZFgCAn
Yd8iXQ1KhXn0uOc84IIeM9W2bk9dFt4X+cBj1R/PzbDS6+QBch/RTHZygzN8KBvvyLAI5cKzGweU
B3htrNB5tvp3aPn3pp0fNVk+Aqc/GT4W7qLdaET6EAgKvYlQ3w9ptu+wfej9IkYxleYS2su0SFPh
xLaxudT6wKKcohauhzNv07RSXagiuMebAB9vsgpISJsIBFz6kf5coaN1LbHC4tZAGqE6Dj2K2OE8
UfsutHeZUOjleEsYkQN4H2baM07gghRiNXhvkQJYKK5mn/DIndyMujUdF+otk8ziSRaEg91xt4Uj
c3Au7nnFVoYLC30suz2mc7V3i3KO6Ww4EXo+HErXuWLV+SVKgnfV+B0cDT5v5zGqWc+xzkEd25o7
UlzkQo5RiEnF+YCw9RR1Hcfh/GlagljTqoyfAbaxU+EAIJmalievelw8TvGIO/u9bX0y3UKUOHCX
mV7q0zry1pBRieoYSUqCEbSri+hsUYJvhFLbfAyOBilFXPz0SCkq1fIErv81AlG1AII3rMBRMAPZ
KN+7GzTt0DsA/CdHvFY5HmiD1WTwHtf1PWVwvEBQxsUcqgNJJexOW0JMSDgyrPSJcK+j10cXoDIr
hBGXlyzTiJ0QBd44EjC4m+nDfByKbtO9xrqs1kZjxouoKtONP07vKJ4f0yytWeQb31PFChEkKp+6
4I3pc4oKZW+7AlhTL4M10e7PgGDQteHaO2ZYQlDvkuVYV1tSmbgH/IhwDB5dmMCYD0/Dwjbt79hU
15Kxl3CzHXFom9zUkQaMH6ViSGtn0YKsFjREZnExw2lVxjaahMB4iiQhxrwprwyrPrhht9ogS6L/
0KjyO3PTKfdSdC+tHUW7IahwBthkjHjO0e8V2RQNIv2mY8kiojnak3EilvXFGJv4uDPjbfLUS0mo
XMBGWrQJU49Se1BtgtEuonwoDvU4XlRBjqvrgubrgiuGvXmC7D2S2u5O4pdV9DguLD61dCq2lVYd
nVa9GNm9X3MJ9TnTp0rn3kDpcsg7dSb2a46MNEEaojNJSV1hDUmOFwJL5h/JWUvCzZhn6wlSEr1r
fXVGbNcWjyFnNSJ4X+ims+3VU+LHMDQVsoqm0D8MBE1hXFBZ+P2vsnVWasYo+Xr/pIz23PcEIHT8
FosA64VwSPcy7BOnKmOvyiTjWeFxqUT5ivOEut/orh2Ef+CK+Zr83peBiCaXYCPEWMcpouoK2ngh
jAy/K1QueNzcQ3XJkNE/j4VBExkxQkmN5HvXmdig8QCw2rZ9tJjAAIxmfHAm21m65V1VBNdekQZk
188lXq8lpimu6zxeTIgh8Pk277Br3smAL5E/L/BS2X3FO1BxMDaOju/PQe/9HIlk5druiSr85Efx
bmqCfFkl+FkISMPpyaQcf5F3AJnLE9ujrvj8z4jkZYzFI64EanY7P0++8atlZ7EMxvSd2QYgpv5u
rAiVEAUem7Avnz2yuVHl2RkuXWMgH12k4ub4AtErA48+PsKHgxnHMJuKszkFDAQXoYQezs7TscYj
PvJw2cWYChKhIc+LoPr4L0FekzCbHvqkx+9UvrAQvB8r7RuaN7oSVEnuS4czPXDdGzKrj752vhfo
iSZX/vDfQoNmWhuZu5WEdPamATFv2Npd/CrQnoJj5DpwDDDCQ/0t5AGPYDw82kmv1ujEvSW8JmOX
anlEJYVsxV9F0UtccmWGhvvo2wUlVbO1ap6vhcHqScj2R5ep59I2KXhCQ6eWtDdJhx40xp7R1vU3
lzU9qR+rWpbXtht+shA56wBiAPnsNEFWC0JAltPlzjKGWxSTbaHNTYAcnaNeUkC24Ibxsg03Fmoa
XRguMTQ7JQKXhHCopZ2/ZVT/g1vybB1xg2vEMOJUUTYRhox1echoxTYZ6JgD5kiyUec60beYbYkR
cWWyzkUbHiqW2T0d1U73iwebLDTqcjI9mU4QhRfytFZjtDI6g7gSnfEgAsMVr/2WZTlKwaq4mUl+
5/kea2RAO1HnEKCaaISlhfVKxGTiEILioMyKCoDIgEkDiuD8XMQucArfmoUt9l0ec6pwFRP15Wd4
TMcq2Ez5yXKL94H4QIStVOuTyPfMR9nXKmi4LpvhtCZAfYw5VOPG/2G36LM92HwkTF7a0qbf9NEW
4r1nLW0pTHE1ZXwS33RNAdwozdkqT8zfjWuMw8Kgg+G+Cwl7ad67jkcseU3co5JyljiVnPWQ8610
5Dm0rbuq5M/0NeJgjE7/jnF6PmWIfK18CCTAdrMhXDUdE0XAZhSIQh70MHy2wD6yVTb4MxOuNw09
9sIz7SU97C7V+5+c/BA1/KsQLqihlJ0F7aI/JfHB19hp+0y8cNFEZMdgrebmB0CEBrgVZ7YyOw6J
HOPHwvTZXqOzKSiFvfKeAFJtY/tOupiZgxu9tutzAzt4QR5nuxFRu81D5a+GpiUtbYBgRh51n7qv
TSiCFZrwOrTctbDyBmagmlYE2eDRyfN9Te5VFSEDEcFj6Mp4HWX6KrN41z1NR4UTlyitlXAZlQ8e
6oOpJgmiWbsZ7AWKLQ2Ch8M8kakXqp/qMaHjP/Jw2QRW8qBBQN4KfbbtTK12rcnO2IYkIR8FVi1Z
PJoMtI5hqWP6zoxkHRPmRCFm97vW4VoInbyi65Pf4q7v1sqUBc1gHKxlwGpa96ITi79c9VcKeHdt
+taPKpuyddb5+EMCcTMCOe6amtsAYwpU47ZFDi8LFHbJRH+jfIhy1X0mCrbDPdMFj+KO1dyhUKl2
x8O9WI7uCDNt7u288V5mrJcjljoH6oFibTXghQ1EaE4aPnaSAQYyeGsFyEYQRkJAfSo6VqsCVJmh
zXliiwEKz8Kpm+wFqSJJ3iGUqC4gknhoCKnqSH/ug7cBqfkhFgB/qbeXkVOQBeVO0xH9NVOMOKHj
cM2PwMzF0pLjW5jkpJESjbQO9BFry5gfbW3ViCrYZknLJexb3hpEXwQXK0jIKaeXJpLI36KIb0+D
AlGBNNGL1kR4EnQUjPQRDcYeFrTVxU6taVEIw9yWWJz3Wg3xtWRZ+KRI4u0c406bkvQXJ9MGro78
iIYKUm5W9mcvi7+HVcvoKODfNoycgbYxsOtxffOfH5H7pPiCIAwCpzqnQotvSXmRfjW++qV6dc23
evhVAiE9/UM0jctX/PoaPt9HKXS04jyNTx3pj3u4r4yU41ytC6cJj5JxK5KDEBq2l5fPhpNe/YDY
3Yr/1lIUpXb/+QUdPbGpMfQx7LcL5OH2E6ujYg0fqzqz/mZIV1pcCvl0yOD1nrpJWhcDHzKwqfhV
j6Z3rZ7skxMlyAkTMSxx/Jqnzy9T5ERIZfNN5smHsSZHF/oKOrOSGPKJPrHPnOxRY9xgl6r9cC8I
tavv9VwwWl6D7VdNI2CoGExX7/3sHXHv4Zu4tr27B6073lUe2KusfqUgQ6Df2caTVjne7vPH2DTK
LehezsN2kntd8JAxTADtVOqNs4msutyNdiIYj1pnfYzLfW4Xw7nzkmiZNW1xysYePJt096iG0K1i
b3lr4qML09GZ2wJ21dHCkro65Qr8JwFEtElz9EUvzIy4bP4oqzS7I9pji9ONoMMSdA1AkvZOTPLq
Sks7+xkmuHwY4rOo+xnG6At2Dko/u7kHHsH0XgMPCkocJ/qqiLpilYb0yHWg/MfCGx7Kqc4+Rh2h
fKcwJRlVPt3p0KgPTE3JvSRH/YhbAsFrJCkVMXZ8mJpzkVFaXpNiehS2DbWg5WmNh0Hw4KqGaG1B
5tzkBrKbQQuQ2g2wQ3KDMURLzg6zb2eDqCq/j9yo27paBPmMrGxKvdS9b2d+ISsT7Ks5yia3cdwt
CLFbLpsavZxCkVkM5SquTHRmyNfXOAdyFuJDDOHfl9/Jh0vvTMNL7vr/9x2Bwe6eouOff26aybTP
bI5IJx+SY5Ji6TZJenvpmWnGool+uGyHu2aJrEAdY5Awa471GS5TtbvJRl4CBje55Ygf1n3ZwOb2
phD4RiC3rt1uR7tiWAiWZoyCYU/rw93IYIAnPyK2mTfaA9N5EgGPtYE1OdldL8pDUBqyvab7DJdV
nTYXTCvFnrteRwzzWHpNfpF1wcBp5gT70ePgOw6/KQRunPPHFG5+1Stgo9Ia0JrmBf8OEZ8GSNq1
Rhd1ThumtO7ArFWaHvvs3juQQjfdDeFdFNf8/3kALL4Nk6U3DOPGqekpexAyvhYdIh40R8v9KIMB
QHdjhY8eU0KJBIVtVZ+tvDk+Cc+7JXLOdHvwNi60JeZFIruHAL4mxKndDHrinPEAh0tTTPjc4hS2
KwyIkgEQ38a2/TPwkyMOxHHnmGn/rAaoVMUoR5DHU/9sWdobaFgYd2MX7qGUVStFP/A05uNMmGte
3F5o6xJR81bFXvqCgNKOJXJGfZBL06qsRRnBZomli8PEcHeFa16t2e5iJHm29Tu6j9rtxmXFMgJL
wggjg8zLiH907GoQh9EIvzHqtPHkeGxxBBFd7IT8g1GyXu+TZt+YZbT5/Hji4XtqDsHFCNNLTZrr
nZFoxBv4tv5gcmistCrOL0F/9h0kaSDQSnwf8JxGitIdm3t/Oo2yyLa9ZiAVH55djE8PWcsaxceb
vBskkxRHi4cVA3xMg713Xw8xieWZ5qK/U6Ab+qRet76F7qrV0qtR9ccBxTPtSMZO0HPOksfRED75
8ONuI1olsMrGB3WR9iRCXp8jqn2k69p2kIni46Gd8cb3sliByRRsyP+vAVS3ucwspY51MHszC+NB
d5CzTHW9A/CEd7S17e3AkH5vuigP0Y6J0evx/aI3coFI70Z/enLxnG91e3COzA26TRVTfxfYMhJl
ukuL3IlJ1uHZltmr18XmAxGJWMw0nK4kK6Wnkuy50zBsSJ9aWx0A3ubeeKItrJPTZJvD1tc690Ac
posLPWsgMfTDxfIKPBW2DauPFhlR5Kryas6WuY2tEGRde8wbyD/GjA1VtjJ8slYLpEDBwHPNco01
6ZzmwmNLjaRmzO/i0nhAXx9vP01PRYZaR7rMrGa/b9c49X0Aiis3DIZpmJkCc6y2HcEYGG3F7Cpl
ldlMDkp8ySWQJ4Q6uD55s/iZ2aral5nsubFFx5vbMANwXWZQmhlEPHqKg2FP1gmuikNzXbKLnt1I
dhvfE5Pl7IaRifjUUn7KpNpD4auAkFYMMFAi6zsSkpimpaiFurKz2GkTbNvPjAWDZmxpO8I9fP6I
imlfwZu8WlYxnJy07M6ZngcnBpBLRJ6erzcvY2eNZ78o53fN00/Yc5INEe+oH1QfrowGCYyWsbyR
Y9DjKOYTxunbbZOg7Y64JNZAfcigziHIpD7MnDY0/Wdj0H5xIfJCZ5mE75PrC5ZL34zM9q4ekkfw
RqN4JihoX4761htQcFeJEz8M4X2v5yC/kzn1iylmeUrtLttCAqVrqMHAgdiH4AkW8Sa8xD+zu36o
fS4rIx7GEzOVfp9Q6CBWNJljzLwpGp6NskxOoh7M6yRNf+O2SbxsUPKCa27TZ721kEH3zcasLMZK
ohoOWMO1DRvre282dTGqMzesS399Mpbast5VDKJ0K4hfFKkO2jCNZydftULz8YUMwYbD7RQWM3a6
HHh9dEl56z2BmXdu8Iqtwncfep1HWGoUxq2zx/sCGB2PKKbZbQ6VTLkbndSRVadjuyxrrokoB5xX
NR9G5eT3mtnspoC3q5u++TpIQVvhy+9GYu/D1t9W800ejCpkwFY7Owkx+JKqPcDX48ie6q6Em0sr
qskDOLFbUlAPaT2tpdUxDk/ipn/MXBN0Uvgx1Xr9gqASnWcLgC11cPrkNkqxcDjm2I4RvCTNtmsY
KZCgyt9lnj/ZNPiIPR67KPEzR+K7I+Xx/PldKPnwGHPYURE+NTLMjjrDkBWSkvSd+v+FgdJpZNPX
jBIOn1UieOuY1HLU+jFkg4XSpvgwQPF4aLPa4UpPGMqit24y6K0Mbu7KpKp4PIwurBvIz/4gm7u2
UAbxdiC9PXc2qpFT8BBwqE9txQbCAkfVMKRd2ESK3Ox6xLGStSCE6rSFKS4wQkRe+kGGxSn1Pnom
3bnbQC9x/IwUn1kdQ2JzwW440ix+AV2umr8g/U2gRHQ2BhB+BCtCnMo0yS3qFyigSf7xz3k6H6qN
nw/7jBN5UYbw3izckevWUfYD7g0oEWb4nFqaxXLC3EmWeCt7lP5hdKMI+KG6a804P+V5g9gEIQpT
2hKwzixlcfOfXuxaW3Pq1Ep1NRBVQYxMmJaPGdN6SP8mpS9UA+TBfXz6/CKkh3l7VCyS7aw7Fd7I
qIyl59tUsLOqWmHeCbJvr7hq3sbW0t9GZHRLBw0vIdZwfaPPB2JkbXuEfZckcMgWUn39Cl7wORyj
6EOqYGtX8XZWPN0UPAOSc5CFQ319+Pxpmt2RQ5g/fv4EgxpofP1UVFW/qKq6pJXOUvaUBdvGICsf
2yjjMHbwiwXMZK5OY7MknBFTmjvXTH4izqkMwg0VFJn0TqrQZhXHTnbGU8V0WTI5PbmBPZ37KNbP
ZWKrJWqKZsVYKWaZn8SPVqBf2lDJnwT8rGhkMX9eXVsbP6KW8SpjnQ2iG/y45eCxl60q3oT5S4Yk
4jgg3MdSVSEPN0jlnb8Dd0mREA7Aa/mJOJDcfLOh2v1CuadJ4xfmne8sQL0Ljy3v4AXKO2eieQGg
p8+kKO889EHDYje31mDRontgBs5+6uvHcf5JIQRYuLLutvqMWtLj6QdjwPzZMsg4r4zA3hFwHb8k
BSgjQCflnWyCJyCXNJ8axPZBk86rGuMnymrsXMhSQqlr11HoLA0iNIupK3kZ7AM8CGupVntHFSTt
Lei7b9Ysag5lZaFljPXj55d4/k6Ts0QI6fTadBuYyxOrCseorZ2V6eZTlWjhapx0a/fJ29eiIlql
CNx3SUQs0ziUew/iJptDlxsoTa0dPhFx+mwgRMN+KS7KHP7/VNk8pp1k0Yx6dDI7a7iN4EP0Bkdj
nYKl0sPmGidNvItUFG11TyA5HPIPEq3L5Qix46pC66VnGbgQgyXfhjFZxU0I9cTLxaE0TPKfDWG9
DSJDkNa3VzEK667jOmCloQiXT7R2g5nDv3fr0T9HdrfU2QXef35JFf2/HbmMPDvtZ+y4xIJlor1C
rStXjRL3XIEnCtXxTi9jpnskyHzTWXTrCXO6OIb++FmaZo0D/IHIFW2CZaXpxgEdSTrT/5n0p+Ob
01b7v4Q6zAGdeTL6ebb/8b//l2MgHnNsXZDoYFl8db4EpNl91iVtXFGzeqLZjUXaXdz5MmiH5tbp
SXPTWq/daqHa+4nxDp9959RJtw+zLD6yTr8mc6MX+oFgIcbH9v9/zPW8o4EvfmTFwSld+VH0pbuy
7NE+yip271PF7hNusbUfMrb7jVvEGEH8+Pz5nd66FN+hxS1qlt1BmyLaiyw6EXec3Sgwv1c8VLdh
3rorCBdADEX76KGvB36VqYvnwBQLoCwuU+0pRk+ZcnprZNt7SyWPTROaTx0atLXBNk9wQpyziAzh
ZIjUPymT34f/8n/CFvt8H/8zivlrooc0pSkcIak2JdQP/UsUcl9NXhBZwAygDaqdJduD64pfDAQ0
bB84Gv/8YRpfw6H4dY6pEzVIfWwrpX8Jh2qxDtNAEIOW4Sf5Dr9+Yam4+Z6XWJhCyPe3sXeDbSCb
96JBgGyZMC/Hbl2Vhf/CVsJXl4m17qEohbkPZfK9iBM0Cn7i7iOLhB3DLa1rMQ3xXGn8JdjK/pru
SLIxSbyODQXGMB39a/xnH6W9w2qgW7qNOPW8OQc654AotgtFMeCdxDXp7vm8TG3De2dCdS1exjxv
zyM7vCniIZcSG75MIRfgKKi0jbQtsaYr9xC5XMZEt94IQS9XBYFG6zIJcMHJLt5LkHx+MIRbJyh/
6TW7EAuR8LJvNGOZehoT1JpnT27LiUECiWRRWR+1qXCJt6tdFFnmiRBs79k2q3WS25swZfZrMqBZ
U0Vu3N7rGbjis2zLuU4uoDgXWF7pEXRrk9a6x9okOkthbYwg0M+hMRabPoLzWuX4NXU3ISyh7DDm
C6zzf75aUGb/du8zQmYjrixp6rr4GqgZC1BHwsToYdrizuQLoyffZVTShpsBlx7OVErUFhbevQEk
bqc3I/UJ1qQ0UzVKwGzF5Km8OaRpbb2iZNeYsBrsSnrSuuTgK4axuzSgzVGDILj0k+mlcqJpkREj
sGozFixgc+0DpW1zZtKmHn0RMWFGTWoDHMY8nd+3TZPtraoKtygL3ae6Lh7AVbXfE/STBsOx+K6e
IvGKCjrEcFkm3wxEdAZolc6apwherZ3HkTGDCoxj3aXsqueAPBen2VrAHb5gAbw3Gt9cMHahra49
/RYJS9wPaC6KahWoGtZgrh8BL0NyNXztoKZCO3Tm6EPFYZzY94rVl6bcg621+j7twx43QTovyMjr
Woe1Oa0gPlQ3vHfVasIgYXq6AGWeNndJY6CCCQWqBkytSX4x9PoUqLB4Eq0nbk1lLxn3qX1nohfC
dHHPzi58Mkut3BtGkDDBOzDPGbZk5lD/BGa/gxQi173PesLV9ILnPiZAnzPjITQHpBR6IMke4Dvk
Se09T2K1oInYaUplR3BqzfHPV5icA4v+9XCxidQWwubgI8hbfiYF/kdYXUFGcovgHIJ0qj/CJhaf
Dd+6hutFg4Fjt+2rnQkIF2MggYcxSNtFQ4u2jtrSW7am79zlmnUOYdaFY/rqTwjB1fQBSmOcs4JC
J90N2NdPY6ORhIxpxycYJmt0734gmSTVZXvSwhdTeO4Fh73Zli5vmD5b5SFpBTI03usIYIVzgIrz
qlnQvDvlMnyBFM/62A/Wf34/rDkp8Mv7IQ1dEXGoA15X+pf0U528HujDqBXdEgioL93xoPUdHiXp
aMve719dgUzFC9oeyyp4OxMt4R1S2aMNu/nk8FbvStH2zM27lyDxRzR2urxDwhutdAKswBAaPxv8
A5AoAWMMKyvgY7bqsXjs7INu2s8YOjQs8zx5Ql08RStGmWIDBkwD9XrxJrBKUVJcI52bXRO41crA
ST4wKUKViolXKGPn5odvGOXsvee6IZZcEd3FMjgMusx+RaJVK42V119CdD/P/q/vm2kanFU6OfS6
9aVIoVGNhOfFORYUdvKcTzUOZj9/L+s5AWtuAaw+9faJ0I8G5/yZRuuQf/QA3mPUM5Fa2lBLmEOq
7Ikb9mcevUUUsUZgPSOnMJZ9t8naDIpCI9SCmSmeWMdzl4WjjJUiLehg9zhpan2ceMMsD/EItma3
fbOqGh12Tm7T2JFlJniBFNLvoT1HUWAcS0JaiarhmAN5tB6Jz95YHWAqj8kB2zkz3bqha2w9oeYl
lP0tj8z2JIxkZUo2grpuZ8+0HBctFsXFMwVsteyEcai+tV14V9C6L/98fYqv+V7UKRzzhnB1lFUA
Tr6kuccIHXXZ+8VS6mF3Gjon3Fcxfukmdo9ZGWKfk0HK7hq0KCDeY+6P/altnI8kj2C5h051FUkV
Lr08Zt+IXQJyd2/vUA//Nefxv3ulBKTNBSuQWIor7rT/OFnYEbDuwCqKSyAYgN8EjKWCZepG4tFz
io+e3cipLSNnzWzDXOPG3VfE0Ny7k/5gZ3a7zvsuYZwTvWM8ZZvTpmyKS8/8S/n3W3HN+6kMg/NP
mZYu7Tms8j9epZdiVfOaOl+GE0gl3SIUKCYjeeXXZGkGOCGWRYqP6y+f4lzl/ftuYdJmGYp6k/8J
48spU2SNrEZ4GfyucutNeUBfyvADEkorCc+BISs3RpcUsFgAwWXTaOzlYL1BswL3WmsGswtMm395
Ub8ffRKmletavCKpO/JLiGoX5VVljIA1IrvZt07ZnmOg+Xuf4dB6JFZkF4h22BdJ1CB/lft+bJ/+
8gp+K45taXPqCssyTKWIdP33h9E0OoxM5pPLJMLy6EK+xtbmQfTgV0kkVdtcWow+427PAIXHZjC8
0G/uOpu4F9LFzL/cbNb8MXz5mFyuC13ZjuMK5Xy52VSLIsZIQvJUgvYc2F25zeI2wqeVOG9JBRgf
Kcxez8L0zBj0EXaheAEDC708ktY51ibnAMj1xU67ZE8PIxhFxMHGJlXGZll+hM0QsM9zIQBbtWjX
jQi9y9A9CyvoY3pt09xT8MG6YxFqebfGyrRfqjxjFwieiW97nYwBfMWcYEMDpsFUjpLT0LevxTzi
/PziOmBfUtsi5Rqe4a1StbuOpuCSMDm4M4nRWmT6EL5OJpJHrW774+fI/fOLFjY/pUq9XW/W/ukv
n/PvN50tKGl4ztIO0QV9ufyt2AxxNiFU8LM+m7Mm1+Zg1s8KUdAeoPu0woHdLYyycE85aefeOKQP
xrxWVkHGkOSVHiKQXgnITYmzauNvf3595u+3py1sZSiYW6ZyeKz9+zrUsgKS1URLUOIuOCsnv056
3a6DoYQfO7QsJJrMX1Wh+sHUqt2oOdi7ryskInPw0FBY3dpuqU1U2nn3uT+b7infP79Ao0bxO+r5
7vPHJn8OQSaaBvJ9orv9m6/eqtTkeTRAn4O95u7DgkldKqfwztGdI8WJumN6+JdLXfzWBtu2aQhF
QKqgzVNf60CbdklnDhGyzEoPHBDRve2V7rmH5BxdRnxZO8/PSTavvTtoWHtilOqjOf9rg5g+MPC+
Ymmhpx2S618+i98LVJsnnWPbqCUlTv4vWaogGKAW4D5ftmwTzppWu0DT0SGbpNtwdxprLZDDiVty
2rsArVYlI88me9NTWEGElxSnYBqnU9vr5h1qmgwoZiiXla3kGZSRdZ7X9kzCHG+TUemnWQfUaBre
o7ab1jYWUMYooXUbagfrKlDiFTgQ2DEO2V8NG7c//63/zcPdtiyTCsq0TDLjvqaLlpWUNVuWcOkY
9pIIPAbVjYEuzXC0e2Tem6Gt3FtQQvtE53gcAi0AKPMap+aqDYv6RMyaedcPDd6IFKELAhbSWUWo
7v/8Mo3fPxKHAHGdYszh1VLt/fv2SAMES1yVc3w8RhJqB+rxamyeJ489VUqehj/mxpUFi7gmUUrj
n8crh0NpUcXeA8URM6I8h+KvYouZFowbOU77FhItaGO+WDRkDHEl6g2X+JU/v/jPaPN/n+nc0HQ7
Jue6QTX15ezRQo0g8HpE/M7UGtQskvC2HR4b15EnDE4/MByBd0HQmFRE59Hxi3MWloR0R7g6//xa
zN9vOhoC9rs87aTOM/3rGxnL2BWyAd5UnVOk0os8ccfn3kf/4FpWD+Qbi6OWJ4daieS+85VzhNv6
rHsuM9YoNE5xqayr2wogIo7/A2COtrezas6bDqa1IRJgcmV7+syb0yfuodyw32DYntKOhi5wuvA1
aXUy7kwoInFpDac0td+AyDrntqhgzqIT3OjkIG78pGZF9D/483mycs2r2cKgf6m98J3FSVmlybIy
1M9pspwzUcXejoZZQHeRGjxEt9hUACCubm5IkkWH7kXYbFW81gq3eRGw0a+KOQkcPWUXqAfNGlnI
W2/EOSXnmNHIstZCkFLzj32YO4cwNtubLZA3TnrqnFJlVbsqQQ3p10bhrGGvr2ntAyk+HDIv+lE/
SbTkOWJd+ZdJoPN7fUxpzNlmfJbzlD3/votGXk4AEz5bei3gyP9D2Jktx21kW/SLEIF5eGUVCqi5
ipMovSBkuY15TMxffxcg326LdIjh0wiSkt2sKZF5zt5rz9U1ra3wDRtVdtJyEPo2dzcvMCBl8dKN
G7Uq38AwtWd5LtGYiIyEq4g8hXZM4jenF+iBjOwcLe2ybHLwEIDqNiRsiilBkFhBYp8HOx71Nphh
Isbdy1AiFhMVEWfqhkXWJYUEgH+gqahjQ6K1csW5FzgRtoZVWRchhdWB8IwQbFQnP+k5rlzgreMu
HAwW3dYuLqHe0uMAFSCTviGJUHvF3/SVqPHnXgtIjMGn9lCXQqCNVJp7bFWVb6O2GzqxuN/Esyan
1j6FbLZTu9Q4TBATrDLSvlZaYHpm2pHdMuU5Z7GIYSSTQTeJUrE38gWD6xJZP7s8gRGYD6fHxTKY
r05s99AflPlJkSp9i5ff9H7/Fv63pdC0uHnTOdZouuvLTuIfx4duSglgVGVYu0RUGlVg3ou++VMu
MPQVCG681Ljls1p5IhlTbKFEGOijeoekpr3YDOi6ojlgWQ0eR9j5EJqdW0ZQ0bG0kesNOLDW72g4
zg+//73/ZYdj4Q11bByymmp92NmC2cSM30FF1AAfN/gQtLHedJMI3VSuwDLyUvgF4Mq9Uhr7KILy
IATTHAGMdiNLpnNcvrWW1zHtg/8E9oCUo51I9GpUMs4x+22SqUPQpJLH0Mut5QUaPjFGGez5eLe3
mFmPSminN2bAwxIxO2IPUL9pcTYzpRDGodFxrvz+QRsfmqnLNl7WZe6uKke+tb/9jxeL0dGU6zGY
T0cmHHuA3XCMSQR+6KewcwVRgXvGZ8nZDmid2EN0H3sdi25jPTLZkbdrxEy1JJ5C6olhx8NTJy41
2dgDqc0xZ7Zj4aBRKFtszRtwz7FrymV6ng0snC0+RctV0ybZD6Pyhx6pgv5RKIhQ2kABIO898sWY
MwIBh3fgvVzv676vUZpawpumgLyFRlbZkUDQcSJ2lKYcEdVl93fH2FSkIr5pvY9MRv4i0Uui24Z/
C1Fn98n7fb07vrt72iosS1s3VPbH2rsTkdELiDV2UWzMJNa4g5CsICs53NxIRLe4oGk40AoA2j7A
35HS7gnRT0IOfF88zt2sPkxhNfmO1Mf3QcW2pKAO5mySYp1rEosmEPkLu4nc5Z1eDuVRVVOkAn2f
vNhNk+xk25mPfQ+UxKmVUoFfpkS7MmT4vB5jMHI67hAUKqxgx94qAQbvtb3c1Hrpo5b8vn43JKpD
wGlQb3JrydxoZMUn4AH/1tI4CqFyffZh+5f9kmPRX9UdUwNKq75bJBIHnSMzcQgGBO+gyX3pyhZn
hoo4Yf22KCvfiMPuVjsDq7pkG64EPndvVrnpmrTi/aIH15bB2f+GTVlvZLzZJfCPbJ9Zg3kJjXS4
hvORjjFkAibw9HLL2xBPIV6Sxi0TQGkI/Md9OJPbksgWEh/tkwepfDy7szlXbaZDhqXb+vszXR+Y
ZlGlGvqOSp+9KM2GvRmbb5NRfuXN8fPzYenTY1z241YHFnQMzWA8BBYEGvzc8yd76Y+DNhMGtIOZ
gZ0qtsD3DclRKuuY9YkzgJR57KbKJyWJ4qs+Y48XEUKrRGt8fZzkY5TXXytDO/esCm9SN56CuXvr
uunUmKPOXdnRt0ZfE9mq6ggeaBwytpzIzyXwXAz/gShkf/tkoVreEL9+ymzFZGPAE2mYHHve7VFN
guzwTE547DuY3Siz7B1g+MepHgDjRll0mUhOvhQkNv+8GGEzgD3FQzSChcKZQLRpBFLBuqqa1nzh
kfaHGlEYTCO+jTUDs+HsAIo8tqEOfJ+Y7p2ZFNbzDB62Ao73JGek3IyBVF9MSfnaBK3x2BIo81A7
TXZ17gZS5C/s5MudqaoKDpa53YqWjzuiZtJawxwvi/NMBsFwicti8jLpS5315T6E8r5JNWGyt6q6
TVXYLUhRybynpOqGcUs4PeP2TxYt8+M2myGatTybvB8s3KC/3qRHw2yqEdkYumCQwyA4FrSpdKD/
Id10MBauHFn6Jil0oOwNDimWNXFcs0oEpFAvmPDkdpaOE1SuI39KQL0vzQhpbuObNt8yCZy0pPQx
a5H5dy5mnJn5KTf6I5lY4mdUJrJhtloSSYMle+nj/y6TVgzEgN47RgEPWp4PX9uESV1t4Ulph9h+
aRPOolh4vloxlCYy5r4zaqH/oPXZYz2AmSZ/A2M7oqEEJN8Rpni9yZAheZLmAMTqQ4c+sH0e0e0n
qdW6ctNpbqraWK6rqNhxjFTPkL5ZFdi9iZip4lQ/zeBnibwF5vDJSqH9y0rBIFk1EU9pdPrej1hs
qQjQcrAc2oupctISHGqd2l+0eOzd3prUO9ojSARuZ+KaAwVTdUN9lCpCHiReLlBNyuwHE26TOQWO
3A5Ep1mKq+ojKE7yZfEcO/KJ/998GzWV2JWTGt0tKCFGMydXobIUomwOnwh6gCKJKlqUFsyIGSoq
mNTPel0fe4hLD8ngH9tggXy/Q0xbwhBzfA0ojp3sbtrijyS3ra/1oh+JUsc65FW8uD3TPW8zyJZI
vQ+N3YmDpT2MokNjrXUR6Tid5f5+lTE/3pa4izv8ctyVoKYa7w4g9O3hGJE7tamHxIt6nF6ilcZH
gwjlo9TD2IP897j+KLQqqKKxSb5RJthZxOFZqkyFbO9Mu8qheh3BIRCzEt8UW/+rQloF+zgzdykD
vAeF2fZDw83rUFcWJNokONdpqzxos+Rce1kpzyNG/U005/N3mqoHEuuyV3WQZL8l0O8hsPPvhPWO
d225WKn5DdpnRMTG8JrK0Q80qcXVIA2AyENGQ1mwJcGLVKRKoKUs7JeGFIcD+QeNG5lK6RdD36Ap
tcNzGbfBQyZkL6vK5fzcdd+YhMYXKGP7KjGRsIVXSQk/OfLTZviwtjuKaRk6zwSiHvP9u58P4cA9
GnCPmJrexwHFeayJJuncwJMKY/Vsp05xyjEC2ISQuPosTXtrLMGq6/FgPMgcZlX91vUDQOe61vxx
3mISg0pX9OZOIcrvT61WvrNgj+ziMYfMVYhG025UGEld9TSkW2cGMzTKnfZSmDieos6R/9QGsruB
/G+cTqZhYCJyUpgAbMzFSJCDVPPsVs/dTMUdUPW14ok6x3o+jtWj4OmjH4i7KYQjQv6Gr8wB4+J0
JqKx0CFEtdDlT4zdl9yY4S6QueJ/sHBuyIHYap3zo3bYzSVVo9+HgJlwrZ3kEIzfQ9cvn4gYolAa
AUWZY3niNIrsKejL4FySNYRw9g8zT02Q14bx6GBRZHI8w/qe/NLoZDqvRBAzxoVX06EvOWeLnwNw
oPVAtjet3S5xvJI5LaJPYzHNqJvYTnRstDI8L9hSuAyb2BVwHm+MgYZdTszUIYWhm6OWg1jKxYxk
0L8y82hFtMyosLi/2l3xNrWBcsawGzO8FJ2Xs4pvTPqIV/Je0WiWKv+xRj0YsPRZvNoEWHmSLTYl
5C2AeuA4zuk2zpTi0M0ptEwh17u+mgxvxALh6bkSX9Si9nmzOSdtucRLRPuo81bQsmI6xI3RPxeS
b8r4CkYQmc9MSP6wOnpeeud3HTue4b8XIStvv19e/mUD5qj8Yyx3XRlV/7tdr5w2aiJ6k2Nlrp1J
H4cV0mYWMSwjyamCMCwj6cZXxHbPZMkCTZ7Q8Eh1/VfJPuuuEzSznQWULcMoXuJQOyDKqP4A4EIU
LxZaI3htVfjty6lLr/RPdgzr/O3XDRjzEIaBNOd0zsfWu989CcbFJlCJTc4MdmdLvGmqZhHJsFPY
dglLt8JWYgkq7h+TfpzYtIsIW1vhoIcycZJwA+rIP9wWBLIw87cyDI/I7uPlKykcJFYeJfPVSs3O
dTHCMu8tZE7jxAg7f/z9C6H8y9bcsWgpszXn+PtxrIbq1lDoxvJKRPF0trVJ2QcRQ2C8BdFmdOxi
3xR6c6fZIkMDgUOIOXbfo1i55JNy6JzUumt9nVxG5oYbYkJmZk1pZLNXIXh1YQU1zvcubR+jqJ8v
aMLnZzPjeGWbxEHzX77KSaQdyV7RjikMqIcWkR8WHr41g+o/YE2Ko5nXphtJcefNUfmXhQX71siX
Roa4WFcF5qgxPAWTmt+SuWGFRxSFFBZTgK2of3Bg3s2SZH41xtehK0bfqIW90yQzgQzRe4WcCD9W
U5L8BuG2OiAcppr5lThIDdObBU0UNx4cqoEWK/Sm2gdy07mqLVCCI1zci0jFg4j2oEQOSkJU3N+K
2dZg24cSO0cl32q1ozxZW7nrpydl+bruixYFSHmq8jnjLokMhIDO9ED0SfE01sABiLtCTyblS4CF
7hJP0n8pFkMTA4hjio7cdRooQKWkc5Yt/4wYRF8I2ZpOGZ79TR4XC6DcadyZWL4trUX1SOPvNuNB
95ARjRghFFKRtHn8Di3+oR8MxAFTJJGBMTDRkKIOTKCVvOgCqOfv322rAOGXj46FNoEzoCWrHHlt
+/1HJ67LrFahQ+lq0++HAj7FqH2pYaJvs7QIaw974uBNTp35ipVOjG/67E1ZUFetinmyHOkApyAS
HkoDQPRQDPn3FO2jjHrpR9gYxwzh4V+SDbknqUBf4ZZiUTyKKpwIAR6RxbLObgELdL4o4xcDA/tX
xF3jA6M540Ket3o30upm5Rf4IvNBZnSMEmT5Mqrb+aBngQnXRaZFZSQkdwma8g79Vw8UVOUVuUnw
tlmPrLyZfBW1mAnpCZxvmrE4M2cDxD1ZIDNv+oM9BNqhxMZVPMikNX2yeXM+9LJ4mmkqMLVDZLIM
Un8900Tgz5LO4oZdduUL/eJ8J1m9cA26XjRZiuGktCQglmX/1slNz6R6nE/rJSojLFnRvVdvo3oT
zXLtmlsf3mTlSjkEVSnX4VLrBxFeLeXiKJcQ0+VNmDAjWMQiiASGF0PwYYt0cDwz+i5FEvwmIDiu
0TbNXxgMj0HuYOOJUpP2uqTf+Nvf+7pDOl1UwzapmWItZSqPWvSkt0upa1nGU5o/U/30HOfPofR3
zc1LEDwL/WVsXmr9pcheqVJ/yadXKsleGwlvAySyL4X0SkHUeJCavB+ISIJh6EB6uDtR6RFl5XzL
c9SNGNveTD2Ldlhz2ufu07aPKn84d1ocMhDMopZVVXQV75pliqHShEjRtismAskDqeB46SBKDvlx
dA4aT5J+5NqCpo5PAeYycqbESUgn0rmMI3GDTXUW81KjczaLCz12SrcvQXHpC6SGV9vGSHSlZoyi
zrVyrnV5a9hWz7dxrXm+2cFSVX0PAl4GeHz3lq+Ve8hcws14Tp5NOC5Q3fJn0eb6Xk3Dk4S3CvKy
We/DyoquYZmigTcUr1T3Eg25g7zA7g5Sf7BInQ9gJfKeXyoinMQ5BNmRsrNjipKbkAj9aNaEi5/C
4FTJS2mEUxRnpTiDwpogWWGozC4UMF01u3TmRXiDdnTSa21epv5qpdfKvA79tSBw0rym2Y2Ks1sy
3EprqWi45dYttW5tfqfM8d7kd31ciny7VnXV8Z45d3m8m+Vj4txbpVePDnEdaafRY10kqKw2hOPZ
YPdTKemJRTJYkCw59CC6pHdVQpERds3g4bAgr/TRKB61tZTikQosyGWPtnXnXYbSDzOpbt319J4N
S8np31UYt5+VGTcnJmXmZq3XqL1q8U0SV10jEeyK4zGPr2l7SeNr3F6osOV0fOn0c9uduVbdWaRL
YchBQGUOJ32tDCaZc6Q9SKXYXJpjFB8ZEhfDYSgO2XBwiAZKPpGFf1TJoIdCNaDQ/OMo6bz3J+Qh
7LAm0pF1qlH5FJWp7fatPLgjJo6naeqaSyAcHk5mPDFBJ4Zs0fw1Q9cRPKETDE9PRUFxcVx/tF4I
ANLOunaMJ8MhBd5CLg71ggS7fr5Hji0uUtftagWRdjTBRswgxwAQKadvkWg2ppLaX5KGAQafzHi3
GpGWn1s5KPqptU2fQ2/88+/LbKwjUxxClJe7FHDxg25V/XW9FNj0rnGvh16rCvNhKt9mdpqXRquz
GwYwPDDpD1Ovsy/dKJq9yD8RPnzcPy9DdjRipoaaWWNO826FF2T+IvYuN8ZsPCdp4iAYmnf6gkOL
B46u8gQWZm5q/E/FJSp6wRmenJOJFK4xH59U03ixDSO9Y3eLDQ64Wtq5etUZsI7heo0Aiq/o8kgt
Lj+5NynLuvbrFkBVEYMrqEgYeHw44tp0gssuH6H8dFHntXPDXbJRXzLsK66uY+NI88q8kdECPNkJ
Xw3U6GA46G1afd7S6OkJ/F1itS0VH1ebNod6SRL4/T5F/XgDZQREWwbAAy4D+/0wKLHmiRMFsKN2
AiFcmhhcjNAO/U6GmwOXxrpMHV049sjuIBcJ6JJy2qQLWxo2iURS4ZtR5403KJ0ObaYnb2HIT4mD
Ol2dgq+Aa65tOX82f/ko0+FNQeMM3SCTBHTQ7xQDzJbCWTRavknkJsCLBj7QNshFEFpG/B68zQ2D
12FvtMdCQHMz68kzah0daG5Np8KW/AYRP5abjpjlgfvi75/UjwIWfj02JjoSahTUH4YAM3ZoAibh
tkVdUL0A/yZaa2gSWgbB4OpCQ47M0e8cmEQaYhK7qD2TxUSojBft6Zscd8AeA3p6pW4y3gWV4TuG
TbdzVD854X1sQvKbOovqgtv2KsJ89+nKSb0aG/ie0bQssTUKZEegzLNSo8GZpjfZg23N+a5RWhU5
GgFSeKrw8PewSGd1Wb+RKSzDJ2XbVj2+t4hI1saZrLOiq8sYxgYh0vUoFKJckd0cWc4lzAncTmVj
gr4jPXDIsl9p4TCiVgLlydQTbdtPjLlUKXaIwjCKnRVxRPnkJfqX972G5B+5IQNrnVPhrw9czis6
p+joNvSx+2NXJjZRly2NV/khj7UfCWLhHbZk/D29awQ8WjsDn/X7X8L8lxVCY1FjB4SK6KPQKUPG
ZWdKvgA1op2sEloDod5vjWZJTanCA2xPWtIcMekbku2HJXSHkiZ5IQviR0Tc8J+QJg6C+JGTkOFO
Dpxw6QhDPVVb/Y+SzJU7or76ujROHvggyccxRK40NfnwBFYbhXe7Zf2s3Eqn7RWJ6YSbubo4YUeQ
Yo63fVraJW3VkSkBJTnNcD5ENb4NeM17227lm5ZpzrNUV8mDhvAdl3QSPFsWgxehOeV+/VNdbhO3
Cx6StkC0ZQWkJ2IM91kbEz8kT2QbjJp1nSPpFMpV/Wphl1HySF4SZujRxcoj2pjzIENanOS89hGS
OI9mbU7Ic0ms+/0LguHj45ptMKuBCUHnw9Lft6mh0XYdDacK9BlilDl0zraO/m/9qtK7u6mxbV0q
65EH7skYpMZ2qS7bz+2+d/zR8XnvtDuVSPF2qUHznMCbtKXYO8FMJa+BYwt2moq0PQUVB9wF5T7R
cCbr7etYHX+WHB417WCslRJy1x9QJVJxsNeUpQxlTyjP1GJz8xd1reJTQeuHnW8HNIcJhfdGzZs1
Qpg8U3i68AhtLC2PBMUZKQwH+djH72qMfvyj6AE+kqK0p9poHxj7edw38cE2QJAezPqg14d+PnA8
zO2lUqo7RtkxJl2pOw7hKdOOFELZn1XPJ61aqpxP+XyyoLOQCwqVJD9T4EkSaHifvITrfuDdXddG
ocmdl4VtmR/++sEuRFJVExRaFJtivDrAXy61cohQnWENw1GVMEq50ynHvFbaf4le26UduPMoiNMT
vtPykJgZOV1hGz8lwZ96VOdn+qn5ef1KyrLpGKoWN/IgPZhl/FXCu/NkkgO2jaxWfpwnQ9vWZLL4
NTuKe3XCvVg8IF/8gleuvpWlVd8m4dR+FNMRtrKhvoWhfpcnUN66sySG2p1JcJv4kSTVfG1jSb4h
gIgeLKfSv2Jky7ZVkaEWyjlPzfE82lt6H/pDy4MFtQWhMNV9q2hfVLC1Z3zY1jmxWgtEjG7u8saB
44AAEd6e8T0xMZmqWAy2GmnkD6tyQ8HW+8CRvb0TSf4XgdrOLckbFItLs7rEcof1tDAQmQOLFr1a
+Po9k8m7xnpZSB5RuWJjtqkFk9ARIBrgLYhY1XaYIOGW9Xh3U60vb0ouvbazmf+I7eoHal/oYWrA
U/LZ1lH+MGTAY8rYm1uNYWNrWEWQ/1C6ANCS9DxXiN4hg0/2woT4Ol9hEal9BBci3rckCAEBivf2
tFQw7Strj4ndTg5YrUdxmMWhCA5COQBkr4tjPxxFwakVL+Q2S07zcMTpS1UknCWnXj3ZYqk6PM/q
iarqcxcu1SBYX6uvWcyWmtbSFsj82QrO6np1AiKTznl1AbolOQ8K+JPqkkhnSlSXWEGPeBmqSyWd
qWatVjpTPUc3k2AhV/B31hqUMzUR5xedEW/q0dmMzlqzXDP9FKxXZhyUo8CVaSrzbpHT/XWyEnlT
O6K85wR/ET49JU9EfKoPgPjU22xUXyoNjtexoJdZnbrw5FQniy/mk4HI2DnxoZfsk7OWmp/ltcZh
+cT3w1LtwHltKWGex/TC52sJBzLPuXlu00sygK0kTfhcpJfYPIcmWJWl7kgXbeNsriUllyXvctgo
/Vk1znN/HteajLNmccs+d9nfNVonqs7O5DC01gmJtIpKulwqKk9TcKSG4JgpSwXN0W6OVkwgLTSE
g8ahkbPiWnl5mIH+S/sUv7G2N7o9gUfxF3Qq1LoF9WfWXFx+nV9BCOVurXm65iFb+uwWtRx4fl3g
NFnhNmfhemDP/l6iPspzbyRqx0nOtKQttu09jU35lBBLtVYE14CgNoxaiwdvKRJmwnypMfDmgFgA
r9S8aFgKk7WEzzr2Ukhq8lJmu2uK3VTvNJJvt6a207UdJK6fJTKQQ2Q+wyfzSGG3TK+OfQPZTuUT
RVwAdzTQb/lxhChzqaj6u5DQUejIW2NvRgd8eIWeOLthloDIqjVsikLZU5Wyh3idtvu43YeOHxHR
y8NBlQv2pfUrxZ+4o2b+EHjUFHgZdzbNC3kg5VJB5IGEo4S8M9odGSdQ8GKCoXeUwQPhYWk7bHM/
qxMeNXMv5BHNCjMJe3CeYVBH9qdnFjZ0//LCsdc0dE5bFirJd/qLWjF7XSKAjhgYOtCbCVYJWdpg
QcMthAdKq7chmk5lGw8MM7fEDoQspSH8TLfL3QGwtHCn3KW/SSm6OwpX05cy1rLYmOluKrn5WiXR
vIDM1iL1qmNtkFwLorYEn8klGY9qDLc12Ia7vbHUyLct+QM0LtyB8QbiacDQnFYLN0LGB3aOpFsS
jbUtxT6dGsXf1cdbCoqbo29UZ1PLzHCAQG8U2FFrhRDdw6WYB0nV1k63rbxUs1YlkQq4DVK3IIM2
xeK21Fy7Aw0UjukkUAwueTY0sajJdoHSVvwQqrDtirUU5h8xAhJ30T/YLkUHhorXCm0Xjz2lrUVa
OOrBFuKUC7+UZERKTdweEUziTonrkDTrbEskT9M217dQWLQJac82K7cxuX3JNgnYMpDDu8kh7Syp
LhtA9dmEPXiDzTrwbUIkCDLkdQ23c7bV6y2YcBS7Cax3ZQvACMisChfO2uqhSzILNa/FdGYSbvGa
ojsX9AlcYmyZu2mTy4Ep4xWceIrc0CBLZyk87ovNnZeMl9tYql6rmF1hgC13O8MV7VLtTGaoC4VV
WWti2oazN3ZbexvHLlieUFtKIV1w3A6CkdW2LbZ9galiiygEyqyto0zcNPJyXfRf03ItLHQQJBpv
HbbrKdGi26RfSsjbmlA1Y6lS4o94W26t1KUmXtBhuQ6U6jaD263XkddR5TeB8MhvtVSzFu2rmBed
JpbtAlmiEv4mKC3C1uOdqbi64jqWq/SuBeatd2WFHRQuVneolurWmhPXdrYgJZFAF/o207f6tCXZ
vG23DQHQ7N94XXl1A1xmG2VP9wMzcSdvnP6T7sAqAXy3gOsO0h/TwFtNR0v9dYdaTVWWg89FpRao
uHh1OXrCGx49BY3m9sOQ+2QcRAjObNnFeML2RCjam2TdQ2QYQcDuK9PmO8PB0rPlbD8gnfPSPmSb
CkkMaXp0/d8lww+xsaw3x3pLu7e84z/zNodvdfemhG/aWmSAgT9dCahfpOyLqb928xetebX1pQL9
1eLr4IWKphfnkEX3ZHoR2Us2vQCxtfRnSggGB89R+JyEz/b8hAnQKJ6stWzrMRqWSoZHTb+L9NHQ
76VGOg6g46rMyVyOTfspnSSiMsrgP4kZFy/kHvoN+r0bEhWkUV2bbDJ8zI+/v5X+S8cW4RVjdAfz
q07v610XSe4FYM1g6XgV1lWvsHKtlykjb6bMkPqUAwLncVJf5cokUbM1lGNdJ18bhwWakBdtO7BD
khXQkoLUJpJl0uRtAvyytUko22cxOhVo5o2qKTsjgHGelEt6YJnL9y6b2Yo56TE3Rvm+/kjw7YMF
c5JU18hhmGCTayKh6LLs2H6axtF4aDkFZ0HySsK6cSQ07J+XWNkWS5j7XCsPvTqwDyXhFqNEeGha
yX62O3JTs75hDYGatgUr6xuiyl8a1N2fvMGtj20NZia4eRnBoxpgLPfrG3w01SCVm5k3eG1zn1tE
mqUlpj2Bn9To7HNlPzvsT5Zi3/KzQqi/Dl6npdi6UOxbgmy5sm+hdHvbXdi8SP3fOxdUgLG1Y+dC
6eTirDsXNi9Juuxf2LdE49/7lj7YsW9p1/q5b2HrUnIAjv1u9LVq2bRQmeEnVLUP161LEP69aVn8
bxBY42LawRqE1mRFp/VSSghgA7fukNfZk3TtAIGdf/8utT62JDR6iYtIEIOUg03m12czJVq7BQ1Z
kYkFgiSjpXoSSHdPk33rUQSCuqumt7iZEe5avRcSxgK52Z6P66VrMsYgSTpsavhsfmPHAz4hdGYi
U/XvrapsKqCfW30uO89ixMPQEzMjn4c/o2zBYv33R+vPm6YJNiXgZHf9A4IK/xrViTCRJN4Jp4C5
35HvYRNYfSx42fAmTyj13xyAzJs8GV+dMPlRCiNx52QKnrpBJUEjnpk2GIN9CKG8MII2b72KBCZN
5OJFLST92PVLHm9TFC8yUtCz/cMU9MfK2km/kVn8Peim/MfYBqeePvxLg7JgJW5UBZouyZkt34lV
ZL6t+qIItb47omj+MuRafkh1FAKpAascgZ1wqzavnn//0kFP+rjlQ3KC5lbmFeQI+u61k2kySoTZ
V5tBUSva0TqNMkstr5giutKdGQE429pk7+eylW9Itl8rH8lSdTEpUw1j+XNc4x7czcNuRHqlLdUP
O8fZ2SmGIM9ydiR66SkKXU9rPHtaKjO9ZK0h8ru1JIMdsk8xaCJeexh8o/S1tcTgIwrEUDmXfjn4
Y+n35G8PyzUe/Lb0w8HXQ79COFhiuvSzko+KB1hmWCsyPHX0lGqCYQnNCU46OneRXQ1+vcbTAJo2
njN5auPlpmdMXmp68Vp95LdrNZFvl0tVkd8PPi6QdqAfgCdPLX0MxdXgT+VSNFYy/MXlUgl/hQcR
+lLva6Hv9L4S+mC/RsRvod+Hyxeh4VGBvtSMFLD2oNAYQOO3JS72xMsSD9w9ldoEOi81EWRU7IZu
N0S7LuIs8clY6CMihLaiyb1fNh1LUZ33pK0ss7Kir1VAzS0ybDlPCRFI8vZJYX5VQKX1SQewn0wr
kRDezPETMwaSJIY49w2kpYekRn6TqkTXNPRvv0EIPAoTkEnUkno2WbNyjcKvDplCYCGnSzX17Yn2
TniOZm5HVelEb/Iw8AJFhFLWrdJuAgXMXS9DfIB6aV5tpNeHWrT0xZw+fQnt7Mfyv55O2oYpknVF
bEzcU8GJuZMdULG9flCNiuhcGktVLoujbH5XFuB11trEZIQsBHM0ERszhdrX0JD+xGzQ/sGk9Dbk
0o8oMebHMuXf1bsqvQFelT7z6X5s9cNRcLgdMZ9FkrPOQP7RBbKIR8nsTubpTM3e74wpOrTorEAB
xk8G9Fk5mnZ148xfyjCu6PIAdiBKuUcaHqfkFyEtqjVT81EJTa9lJGDwGhCyeiNgJx/1ZyOVSJdr
teCT9tVHiy7oXE3HqcV5H8r9qmf7x+8d8WJWOEQQqOkWaL0p1DdjzrRT0ur6ACYQtsuY7JPY7B+R
cjmeUr7QD9TvpEBKn3BtPhr8kG07iLdVzETc1t8DuJR0nPV0SCUYh/gxsqgqz2YV/0APYO+MTCsI
yYZSGztt7ScZSaYAwHMvnvBjZACol5l0oi1Z3l1K4Io1P0BsVWGiCXOfmEbM0Wt2vraZfrcbp/rE
AsN27sMqDGGOVVjWgeOqH1rCbVhkohi1cDPMgVxvQviaCEelaWvLtYJPswO+WS5SiEFXaflw6TTO
nZFJ3PL6B6WBci/OwUkQLbhTess8zL1Wg9MqnW1S5AXk1pAGw2Jn05YLgjJx7eL5T3JMjF0trPao
DTTL1686ZXgrB9F6ZkvmU2kmX5DITvuuJHC8qhCmwm481mUfHFu9BwASJMPOJHeaVn/mgHalX/ew
flnIuTjI1g7JdG4/laUzll5YSbLLDMMgA6kyTgQWF4xGU3ohAsTz+rNpSqotdqFoOy8Y4rE0cVkw
C3PtqFEuiR0AZp1M0o4iLbrVILc3YdOTxIG6+rb+rFNL54o9VxL//4OEngESBItADLslR5azbmCz
0io8zm1Hux4yLBezSh/Y0pLqMo9ukljVXc5JZJZlAhSTUnBn68SlwdF9jDSlvsEtJ/puJMg8c/6P
sTNbbhvLsuivdOQ7qjEPEV31AJIAR1nWaPkFYcsyLubpYvz6XqCd1Wm7It0RJ2gNlkiRIHDvOXuv
rQRSav3ejCr5oBmkAQ6Vi7vGektKein5AvK9TbJpP3qq4+PgNLblPNDCsrQB/icMfcNYEbwyjA1Z
kf0AP97JSTjlJHacEOtY8WLeF5HBfjxlzJXbiPgzhai/lRpJ2h1Jeb2uw9b0WJvYXfrBHkdnO+k0
kXum+mBDuUxmjvrQuW18WxqK/mR6n0zLLh4LeNRxEhn7zOzEcQR5dbx+RCf++0d10XicfYfmmyfG
KYA6NLJ2D3W9jLuywyIodTmc4C/0px7wy6kASk42zOKFRIn4cP/SjzlekmDw5HxYMlZXEOCecdtd
CpHiqY0Gg0liF4EZMufsSEqICm0Z+jFhzO1n1WPw2c3uzZykiHSKUt64LEiunzVzsWzdBqyUnSuS
IZ1m4j2xpIai0Rx80SLkVuCSyHh+cFSUFPjLbqWHk9W2FwKB7K5iqs32qWL7ORjVeATTNx7Z8X7/
SO+n8Vh6HMTsXbng8te+H2S9vHd77VUxO/OItHp+/+3reYc5vvLO18+uX5/pN7mJJMbEXNBhsd+V
Xj7fJthhjprOdXy2MUJwZXvvOQ7Ic42he2w00TGLB6IaF3UhwSCH0Osn61eT61cFQT25hmLr6uh2
SEUIZ3SvTGEgrXy76YYlKJUYhFlldQizGMJhV0NVaygRqCIaxiqnNuaiE1HQ9eBMIZS8d81QdBdP
ZRtUjerekyN/j/68RCZPnK3LFRPuHJvmcP2kV78Cr7AO6tyb2j421+X/qBE9ns8vzSyKR6WMAy7k
7ocWW1xTJ+OhUJhZs6NM48Y7YYpKB//6pQVwwPl60ycfm9GF0NyYg9heKeLjCpfvmAGWa5LXSFCN
19ffb9z1U9cj4abJzDHsp6U5yab60q/EVY7MctcRSrmzV3fO2LrE0RTNuyv1m7mOHg5JYyItIWs7
VqBW28ivfWnXGlocoOquMOKDRGDgM4eqb1Uio5O8HW5YSb85wAPvGoN4cSCX3TkjE+wI4eCeIUUH
2MvBDFuC7Eo7BSCvwca4EHYZetzhftHJXTNJc7t4ZZrQmNPW41w1Zh9pVszgSqNLacRYHpt+OWUE
jR0X0v+AkczoD1MmGetH1xsk1qxqZ2OhU+Y8u0pS7gkStS6u0loXs9SNY1kNj64ml5NiORht2cRt
8BktJ+caQOkuFRnitv5UF8VzYyM+F1LPaJ9GbMFqEznpJE5G1bVHVQ7VxgRws4UhRwipjOh5SZfk
FNIhWLtUKiioRC1xoBgN0qym2fUyJ0W9x9JVWzGmDmBzEiA+em8YRnQrnG01zUejIKwtIobnZqiH
6kYxs/jGYeCsbQg57xel3gm6TkHkdUhNx6E+pA7zUNwzzl4Ak/QHU/MIXW2/3/TkfPnINQDcW8tm
cuN2vVIIua+K4tVc3wspQfS+rOpyTyJw9y62CnKlWVkwQRHoO+L0szOZb/g4zJfBtHtSGmbx1CSH
qObVmF1nZqiWL99ulCJqlY1VuBuH98AhjuuUWNl6TX/O4OEtVXuCVBktVn6DLry3tqZRclBsLD/N
pk9eIgQRlZ24jWmge4liHWtrjO4QZJy1DqyupgxWAGlpuplWEP08L9PW7clcdhf1EDkNnHV3GjdK
ZpYBmKlmOzvVTA83Mi5ZWhy0op9pbg5vnsJmzKxT8LmrwgLxyJ1mxMwdUzM6VjFmJKA7uynF35P1
BKFpZpzcw3xnmLS6HUrRRffIbj6rWep8tuISaHBMdPHgkeu3ppqY7uCedcif22Yibm0S6sdaetWX
rjVJb3fEhzwa+l1k45TMLWOjo/DgBSb4oigUTEH/vqnJoDultaXSqE/tnRUbr4tt1vfmZBoHzSCF
qyJUJMTR6p76RHE4qPW7SUMOWyUOClucPXvWm7Gfdem8/81u+ddpLQGkqgOGQWe//Iv2ghQq25U9
qUwCqdaNaPU9T6m6VWFPuknFYKQ/GZD7Nvwsyake9gGgPCVxroAMtPnSpOlHQlH7TTN491Wnf1Tx
g/9mHXxVD/zYu/VYCMPJsw2DnszPcrkFcErkID/bsEqmwa/kN7ZVcrBFCLPZuz1OZipOIyyuvc1R
P5x0nRhIRDSeNXXvgODtZtoFG2NgL79gwN0JernbLCc5LyE9CJCjKLa1dhdPIZEpKix6Fv1FURF/
lEwm75T0Cww02ArG6AOTTHaqNL+4XgSmdVj7+E3KGEPXEXqPcD9y+ywyDUOOh3e7cQSN+nreoPxe
9gsOCJoMSRXCtUlD18bjNXd6iNFg3ml1qCcMwBxRfhBezuzY4ggEug03a2d3zaMWTa95Pat7pALG
0Yxgmo9zCcV2BHKAUe3+748M/dcFPI/Q5oRr2IjqWMP/2AKrtEW6XDUK9mVQ4CIn/wjVNsEZGG9L
RgSW0aLiN5rnfihrTgxLd8N7zguFUTIlyvP4QzF5mh/sWjtFHw239iBs4YQqMMjbwpsfNROTrBVr
ZNXjLxM3fd6ImzpvnN+IU+xfZrcujSDM17jZbVqk5k8jQK3M4btnTrmpJ818IH1zMb4mnlXcpwax
VU6ZZJc6UW776pVlZ3a+3uga22jixLW9PbrDbSO/ZlOJC6mzLtOkkZ+EJzSiVd/OVn7wRn3rrHlJ
YH6wvuFXcKpE3eaGJCppAdkM0vXqIIp17YUYNfWBPjPbCazGn+f+VricRrScTKQFuvx9WpDoQucP
ZUQuv+IEGYNuqLVdPQv9puiI3zHUb2wJo3FZUI9c3QsnSR4gnYZVNd93RXaWylAdhZ5MTwR/73C9
OI/FmL0olnKbdPHwcPXkDdFXsi673/RaNM36eevnqpgOHMcEaonO+ZdZixubsUIU4kZrd3CvHWMt
71oJLG7mwu1aRRvMZjAogWoGkxLMRbgogUEQqSQTcS2HjUO2LyD1o2jYLW6YZXuYSUW2x8tL6Ug0
2z3dRgK7RYelZ284e3dBe72304Pj7GNWe84+Sg+Ks6eEu0+yQ+ruuaBP29xlVbEv3X1NnLNKl3bf
q3vWh7zDKKeDsLr3uj1eIaXbO17Y53vPC5Vr6XooonAY1sL31F9rECHlLYFuB6ilqU4GQKzmOJAM
cgG/7YZmJi90Uj1IqPJRxFlxXrp6Ww1hc62yCil42Q2/yw66660NLXUJ6qyffJFYRMu6Zvdl3jtE
xv3mLW/9cjVAmQmxwuaSQOdbM3+iYlVGPCvx7AGdbC6mejHAHKprOc0FcYzXXCJ1lcWADIu1C8qY
7Fr14HddUAAra8k9v9TtpUEEkx8RtYmLbC9De5nRw4jL1K7CGAUmurgI89z35xSxJ57f/jzzcb5W
DkiSxQgRUPMJ5thcfy+1BtpzQgpIpcMqBaTm4vhNDcgyxWa+cRUEjszn8gNCQI2U9FUQ2BVr9cUe
QaASrWpAOULwCmuH0NuwdDjx7tVknzd7d9rb036x1hrFYaoZSR706aBey2uOjnVwuG2OVnOsXdyx
KEGPGWq8a6X9iWJwkaMvOCvyNMRnGZ/teq02PkMErJdzeS3XPcMbstdlxlpTcdHd84Aup7jI4tIW
lwZRTnGpxktZXLJxl5AEM16S8ZIXpEtcBFo+giWHiztclPzisToGFsybITHPHcuRc5WPD65x1gSO
jXPbn2NzvZWk0PNxvpbm8LDPhnMa55PFMz2fcGchGh3+VEIig6TQQyKGRAZJeDF6yDg6oIT8JoYc
2X6RnfanGHL5Uwn5VzHkv5WQ3Rga+XcxJErIAh7VVQmZ0Vlt/q2E/CaGRAmpEYVXfxdD2v9JDNku
RzzLKCEphUQSY9VDooREHZVe9ZBIo5r4BzHkgmrKPVvXShYQbxfNPVM9T/scqp87nnWecghLxdU8
rgvcnH//HrtSin5YzPAWc+gsevQZEbz+DJ4Dc15ImHD1pilERpSQo9+XhSd8MdXOiQiX9Ab1dbPr
MlFz7plIWNQxLfdryDvwK/MdUnCDgMiaICODXh75aROspyl/V3oICSCdxAEdUosjrsqDzrK9d7Mg
D0tWcYvdhTNy7JFvjevZPDnKhKCCjMuLR8e9ziKEcEs8BKoCFEgdqmprF4p4WhwPIiFe0N+s65io
/XKhIFVg5ZcRCo6Bx12//5dmKwLFtkllR9DJsP1WM3MZe1vGu4UtyoeY/UO7i6ad0u46rPQzmua1
nCzwrkUTeYRlPrMPCCIzYFToKAFtKyqCCUA0YEmvJkzKsOxD2GLUrIUtEwAt1K+VeuHUhzlWQi0s
vdDlYnOt1gutPozZTHshKKtMDws9ZK+76ud3bonfJQRwQMVVKETImi4VIfbrXISNHSyc+yEiLEEi
10LLr12riQN2ALG6y7EcMw9QdxXe3mtFzIddaIhrFcQTdmuxZ6DI3LYUumDsnNZbQNsUsa5U5e1g
U8OeGtJAUjQtSZ+tgzoNHkAGkD5nsEnSA80L5gxoVzhmYZ+FUxsO15ItHZKwbcNxXqufw+56i3dD
s8K0DRcrLOZwssJsXj9I/qx4xtxBcFtoNGtpTTin4dKE4DwoQMWDG1DSJWwtmLVgZBrfB1UVGH1g
iLXgZzXOjkq1naDqXdTvlGqt9JmEWOkhhFurJYtYbgnUhtjQNVtt2DJ2pxZ7LYjjVNTuUsB/xP7O
OyLTqCHaTdeSLQTJAPTG1AaeGZAGopiBsNbCSxPHTG9DUYZJHKYcLNdq+rAsQ8AJ/bXaMsR/OLI2
18K5Dz0tnMpQ0cKFw0APzT4kN9S91qwzNPWdMqS8aylkdHMXHCHXKm3kd0Ftk4QXIDu/SeNgZIVQ
BKkM6CvV0C7tXWLvMo6Sfq3kWhiBHHfLrcI4HgkY2+GZ6OG1pmFrqmvlxIvb2xbi5LXI90raXWLs
lHFH0kTu7fo0oLqU4fVazRgoOpmXgacHuhc4eqB6wcRB4gUDxwmHRBv2HBscLWSscXoIgeSTPsSZ
smpD0wrb+XvVc0iBWhqtMOfw4cCZ1xLXUthWNaE3hTqZ4k2oMg1Mw7kJB46RFIt52LsEcAScaV2M
dW5g9xjNgrKCxEjqyVqqCOBjUkq/Q24R1zuPfTeHSboWMSvIvymlW4tWwW/O2L9ICBG0Y4QzHU5S
BluIn5QV6VxMSjvj4gMJe3SAjJxrEZOzrk6EJdhbWzbZ+frlhPH4t4+Qkk6dj9/lbtGrfuN2rOit
MX5quia6DDr5kTmpsh/M1YQu7YRRgqWYG6E4iEvcsj1MvNSz4UAYzee7tDVPyxSLm2uqlSX6mO7G
toTFdOxiQXO5k65v2cqLm+n9be+l5b2RrzT35Xej9V8BMq7mrPBsBntMdlgl/njC9toozlPFIcdb
FwkAeY1LrBGNoW3Zj8n62fVLOqxLKFNUZh6FOA3DsTKPbrEW8bWJfhjWaOCDIw92vpbj7ct+H+t7
BjEZjD5rLYfkYXFwmODXh9o+BAYrsYS0+bXc5Wgvx8U90n4e8xPV56ehP6nGWl58bpqzE5+rZq3e
OxfNufPWystLMl3S8tJBUq6DeLpE40Wx18rym+RaMW2t4SbKbtysFYSbOwrssUkHCUtzZwvrTqlP
UXyKxVq5eeyH4zgcneLoFWy5Dj2eZPikydbID648sD+0PeIy1qpgnzRr0cdxrbVs/jxxUKa1Kvug
JcfCPhRMKK415SdCtwf+QPc49ieNxU1P622tGu9wQ2v3bC5ntTmmwHrORQnI50yJ6UIl5UVZc2p/
s0v4DwILF44Z5CSu2EysfsFia3M5RnVO+jw9LlSIg5KxSCnMdyIale1Q1cb91CkV5lboCiyBnmx0
04ubLLcRSM67iggRIybYPNfrLqRzKEFQwuUcIe3vJpyl7/pYP5aW0z3Qv5QPncKpy+jkjb2UnLES
BMVYSfeVs1TPbpMHaW++yTZ5qmwvfoDN2JI9svaKIknbJHmrimH4XKJXnG3IHRMWqRXOQG83brTP
Wd4dLJOTmhz15rYGwrdZhlbBx9MUfqJM5TazzPaBt6nNunt8qhz5SIAE4zWdHjGtT3yOorGBsxny
ZrHKepOUi/XJjaobYTyBzvDWRM/+2OTxe90dndDR2RP2pWHdzoUyblstec7K1rngoUR63eLwrRX0
Fk51mqE3YG4Y1adW6EfQ3zb5gAVQprnC2FcL+6Ou4BaKZ+PdrA7aqRfqdHu9SRuCCms6XTvXjAi0
yEAP9m15EvOs3neN9szzMx7noWDgmVho6TvtjHrifrJnFWpEBzbWdk1f49SFnK5dpbR9cTRGQBZx
n7T37ddhBv7rggG6vd4ocxwdjU06Nsumj8zlRIPMfK7tEytg80Mlo/o4W5OLsDNOPjLSeVbrIr+R
YnoHkrPmlDqqO52WCCnwUCTUoX3v0nJ8H0d00KKsAUgiol5suErqZD7pY1XeFJFd4eDAyliblf2B
/tWbphjl61TNR0J7YjDN1sVzcVX8/cXgP+yQab2sDFcVfJyOffDHM6B0BsUurI7YhHjW3ycSnUy0
YCx3AXh+KFXtdVngetVKamE0UtT7lMVjDgZ5R7iFgj/CCxNXxADL3lNagSqTEPSBRsrp/27k+ikm
aab2ON9DI0ru80pzPmoZpuBKIcVajr33nnHI21i7l9h69PKnaH5y8qc0fhbXauSzYQOsXqsbic4O
i+pDVn1Q05c5fTG0D8P0Iq/VTi9czXJOkmNX3ThD1d53lnf7988bkPNf1vos85F84nkGiAh1+8cn
bmyIy7VmbJeDqrxrbTEEs7rY4WBp44sLu5VMbPjK2aDBGJ1yAA0OPVBtOPbpbVu78HhaIsQ1s9pB
UoZKJjV4QTMQd5GIz4bbxbd1GuubGJHZu653SHEsYTy3KgxFy3LOtm5ML9Zo2FB3dL9ueD6Eg1ac
8Eh5FzvKRw90DCsOdq6pXkjCVa23CJfsZrFhmyqEJ2Vad2PaksuUUbOurFpjb0WFdtcW0f0iU+O5
1+d9oZTqq+Z+dlUHTLG7zGRccyOrZj4Xue2Qra4Xh1Qjr2vOkkf0xOLRi9/LpMjZYZHjrWfpxp7a
8p3XI4YuCVjdDHYPpsKyx4uaTMWZKfvG1Is3oj2nh65ImtDKuDQyL6r2pqvEtxrvQx/KIrowE4s2
eNmT0dfLa2VWHwcJcZK2vmSVJ+i09V0Xtqu3eCuGetMr6FU3aV4S7wYPvq/nj3YyVpgXaKRNqLoR
0l7XINcbW9NTPxvRSP7uUPn5SAHjgHkMrw1zCdIn1/biX3aF/PK+Hr2235j21OznSHkyh/GrWIBg
EmrfX1BEVETshZlnj5u6R5jx9w/gV/oBIxHWejwEDlaudT9tS2NyJjsNzMPGSCK8CbF1lE6DcVB2
ESAOLAelRTM/rVmWNpy5XGfcJj17ZIhIzXbU4+1AmDYaE3fn9i+FxOeYozYxWWaP8StczAIu5lzf
9Uux//tH/kv7jgfNKclheYbiyvlZ5SZQZA4azv8Ni1SkajYQoaSI/N5VLbbYxhfUCvNF6TFWX+/3
v38Isuz+9T98/lrVc5vEQv706b8eKsyIxf+sP/Pv//PjT/zrkry2VVd9lX/7v8K36uZT8db9/J9+
+M3c+/dHt/0kP/3wya6UiZzf928QIt+6PpfXR0Eg5/o//7/f/K+36295mOu3f/7xCgJbrr8tBhj7
x/dvrfmomsXp/7//+vu/f3P9A/75x6Vqq9fX6pefePvUyX/+oWj/WBdPFlMW3dZtzzI4zsa3b99y
/gGy2V4xS4y+MEbzSpdVK8U//zCsf3g6KM9VFUYOuLu6pbuqX7+lq/9AveZ6nkEDd9WuGX/8+dhu
v7Wgvr1oPBffP/9rOOlPUjiXUzhayVVXQfqJRZ9mnav85X04qhNWYYOu2E4L7I22RyBs37Lr3dGW
13fOb7ZZGo/7Lxa773fnEuPGoMYzcRH/eHdNOsJttZbPergEVpDtRMDV/0X6pq+ERRC7vvubQQWR
Oj/fpYmoATYSYSI8Z+xpfrzLxVIUnAbxp4zUghlqTUR3Oo8M9Jp+Vilx/OQNqVVvrVQVUWSwCyEQ
embXNqT9wc0Ky8YKl9bKa1/GrnxIR0PhJ4vayxQPzx1wmtgvDEjoINMb/MfPsZ5VucFYsOddRmB4
pahTR9OHfO1KucuM1qyaTZP2iVnThZUtTSO7L5dmCNqsRPTDKi7pHtoCy36N0it5qUgflfeVl9MW
4to6RB8br7G0o2kJdBFzqQ16OGV2lvtxRTAmGnXbqA4VfEFr05BoNiNi8EZYEobWnRO7wx82D2ZH
FKmTKEXAYsdgo5axmOGxxpfGFPl0UTHQ82rYLhLnYlyfrFYtZ3OftXgx/Eb1imfVFp3qj+0cfWzh
xHwqiVf6RIRr32w6nas7odJFs1XbfHxBF2MbG64tzDSl0tDz6somwHnSEs1uliWkz9SCz8LVdFp8
OUTAhGSz7LJcJHBwKpzC2VDjPvTQWJETVqqI73qQKjfZPLhJWAzScH3Ze7gfAaRNm2mIcSPo9kyX
keQYRsXswB9nDZQSwFF1b2neyqhmA1/5kcHEf8v6VmOyo7ZeFb9L8F7gnKyVefIIx5JVQQ5Qli/C
vnfmnOBRPxumFs15oklVPKdoa1pfXxg7lyIDnmKabqz5jCNtA/+lKNj0iFYx663RuV65aQVTST8l
lujOjJsleYpSUNa7mryxzNeHrujYJ4rifSMIu95MXdZkrMT77stSGsW9mZTum+2QiLvNc5stQwxL
PPEn6aafe21RHgZlFq8FS9zXUhYx6xgaF5I2r6olm7TmMCYxQWX7MI6acuwnnhTfAZegQT9I60vr
jG5GonmpoN26zwdZkOxd6EmnbKVRtPo5qiqRSH+eFBDKJVgrl4Tmpom+6E6bFbe95sTebTEuk54E
xE4pETsyxe2GVRQd6bhiiwwnFlcpk06f1kbYh6usPHhxYaa7uE208gvCfu3FZMTe3BdjMWogGWHc
i8iv3UJpWdAlVufHhLnqW80QCEBUh43Mu24yYovAKOkZwVxmsvwaxeA3twlYxPLcdlNk+KDxgbM2
iZHg3UuRXSAka5GEyCqLQRlmhtE1CDALE3/60szObaoIS3xou0VYG5NdgHsrC1rmvlWUqQUapEm0
5D6pCMp5xsAhFX+Z+z7aLtU82ncc5pZ+aOGv8ByNokwPomPnhpFsknh6W1A2N52JRuDdZMjUelAr
bd4QrdvynknU5QzAKplvPSvTl1Bpe/tZdqywAY2QdL5XORsgpLMWWA8yVqfXnqWkQd+hxsbR98Xy
MpoGOg6z1ZPiRZCPrJNi0+cdAQkoVTCXOxB1CaiKmKrFNVwNhyj5Vk4egnZDJ53jGRzBWGFV781k
WxgIg/zMhZ/c8oJLuhrM43dLPea8E7xaSoDHCIi87LlSjTpnwBgpCPX6/kpNVOpK+oaijGIHllLQ
C2BV3QWqYxDwbiGaSY+l5IoRJK47ZnsCnGBwKUXijSfwTIBaI3aOwKXqjDy7kfQoRF0RON/YQYkP
VG2p601ZKy7Y4D7P3ZyMlmXplc7vKjH7eZkHoCWQtPq6MdT9h6XCU5aQ85IP8Mi9yZxILJKxrnzJ
SIaqfHueKmyzLKbxzylpmb3Licm4QbFjFlvbzaqO+/Gckn+63FbykzHZI8xplJ/G4vb7MiljHwGR
TS+VM2YX20cFxsBiT3AGy5s+du6J1Rh3CqS82ihKOp4kiHWTjaxu0e48zTkLvVJ9S1ceygGTljoz
Oxxjt9vWo5aGk26iZ5Znt6/FvaWJkMAa5KbO16VFPCqrqnrSPIVrnBcz4sH+MIU1cSFBh2R6Ew/e
2eONegcl9RFg9E7FkpTVZbAwoEc0c8QT986x+sdaKYmANm3iVjT7PHL4+80gKt9bL6Iu4ATDGLZL
wTp+8dYWD2regtheUZj5BvNPWCSwfXrH+DTN8qXTzA9DP++EULYlAYMbmalMrpS4ujNtpfajkSWs
GcVvUMNv+zrfKlP1mXcQyg0OSBTBJKd5xWr/Aydhmt1dOw7M1EiNP3JBqDa1VoRdrtEVRbD7WWtk
dJOaYrlHXq9tXXt86q30Vmm4PuE9YEKwZnJMXpP6o4FXuzDV4jQuhOJ4adbs4sp+Snsu/r23q7T+
pu7tg5oUy8bxuGjBerY3SuS0bx7QyU2bMSlQnWbc6Q1ckq1rzNmHjtTr4+CUL1EEjz8UVlofFTcD
PlW17hZD1xHC6vClWlLlLM1GPyUa+mc/zjoYiTa5q67XI4AnlITs474mA8g0F844vLZYFzi2i08y
rvsTlz1cEw1YRRIXPAbT6xVuYyWVudE6iUNq9gpiWAXI08XNTUxs1Th/LKep3UhTCKj1DmMZaLIb
GZFYg/QVkEyOJM/My0dEO6lP7qvw67TMAYmjJO1ZykCdSh1/iDNzq7RGtfXcuvLTtnQ/WMbUH0VZ
33mWUABegHr02yGKH1PSC2DBWwrZo3ZTSuVQepJkm9Qg9JkXoSMJwC4WkCeNd0d45GdJkiwd32S2
4ZLj7GlvaJoJgN4gBnXhOkeVqIrn3vDiQ6p6jctPj2QUIFZBhGlX2Q1eunyn2zCUrTh91MfI8SeG
bFPvQmjECj7Z/N3OpY2SvVAfGnsMmsygFdsV/oKi2/fi5a53PC5pBJyMzE79uXOqF30Z44+tk31T
+HhWfLBHp9wvZs5WtdbGrV1V/Cm2VtyMdkE2Be9/MeaM7Vxr2dqcorauFO5OddP9kKUvOeYTv3TN
ChVWDGYbSWTU99tqxM83wEFrfY3Urs2AKNivYXBvWmshFajWzkwFSiKLa3K9jX5tewztjSLV9/ai
NVhuY0xwE2cbgGwJGodWb9XZT4qkPySauwc/03wFPWds3Dmn72eXZGfkbjyrG9ptLGsX0zlqojv0
aXWXe0n7xa6wnsLPEggSiAeNswWTrmc6H1KO5o1sVIkm2n2q5iHd5QTO7JJU6Q7dqLyqrJb9ieXB
W26XhRn2Y56z/GX6lCoVXLnobJN9KNscwYmqcmLo7vpi3LXxQCTkQJtWWs+Ja0++YzAAJ7TCBOdu
WocU7O+toyk0Bc3M8a0hb0NNGekRdWDzlq4/pBmyQLRhZBYnmdjQUkLqgNIwbFiSHgBEfxnmPv/I
g9pzyfs8t856MZTsqIXk9XShDRFr3JwSYUi/7Hjvt4P+1VKQNZfxWPim1uFZKXhpsqFZ/9aNBRwj
x01rtCxSkP3m6CpR9sbqovle1Ecbc9LdkL5lx581Q4WTz5xACa+CRL1NZtlvHQSvO+l502bsmGFo
M7wC0VSbEXCzb2ZsNSL4PrVUVV60MjkX68qlnvXywMok3laO4R2JNoq3clH3Gj6msHLV4jaBIPSE
/cNBK807BdFz/qkEbo80FeMZZnhUSUT5pdi5ZLw3IoQ1Iqnr50HUw+1S6QXRuGmu6P4E3PmxaNzh
HWeN+rbJUM1VMRlSHI9wQlk+MqKLNPtGsxi3pyljNRUqE0CBSn1UTAar9FSVsC5qfWHdmg+BAr6D
nmAl6WqQjOC1oIUKI8c5N5kAdJ0a6PBEHs5Qzk9uNyLYHlXowK3yQWjue3wYA10q19uYChSE1tHF
VtbTvVflp7IdHwQtuJ3JOmAvIs3LP6xph+h/e+wjSZzkG7Pu4u5YmylIjQzpRX8z6VH7KYnycdsJ
0ZEEbKHPUNVIhxyYTiMbv7wVb4TfZPLWSZrsvTfosbmtLTm/lktdfMG7YNUbva9ac5sy1MhAjAD6
F5Ow5zUoTs67rPaSL6mQqTyOnYKKpa4BvPuo+zWTQ9TjzkpXi1kQtDWGndZXZJyLR0W0YpMlQslW
0HvasfsAqUXYuFa6z/A+LcD3kbDGx65zUfduYTXpnJtjXmn9kKtKoi9BVpgGQBEylfByYHywxJkX
usr2Yz5n6bmPenIHgA3O+hEoVj5yrOczlwOfvYEmP5kTXSiJU7hTprPSEKo2+QhQZqB/EbsoE9+M
8HSMPa2psARRG+lle0EcMZor7tLc11ZfFqcaY69p+qmp1tYmc5uUNkQiWbz7bkugfIGROHeGL4M2
NFPus54CtK4QbFDe6YqlfGwiO8q2fSxT5zV2BrPMQz2vLTPatK06xG+ssFXlK/sFqy18XS2W6cLK
oeggA3SzSiBxbYyfJfuUmwUg0OhXidlkmyInJNynoxNh4JxcsnmZeSiRed9iO/B8+jwFA8v/pe69
ltvGtnbtK8Iq5HAKgKRIRStYtk9Qtiwh54yr38+E1/+1SPkT1/r30a6u6m5bYXCGEeYI75su5XTd
EHNbD6oaScEvIh54EWyz6hMXJK9UAqtslpTrWm5H2LasIdVlL2mWSn2EfWyoL8pCj6QvDC8wvDHO
ieiCiaa2/RqpPRUgNnoCbzWn7sWIETMvs+uQ/J18ySTe30Mjb2Vv09CnNgCYTeqMv2Q1KupvzG2F
v+E8KfQzeZSPiSLSKI5p0vXp8C/5NO3Y96FkLUHxE5O4I2CvtoAReQC8fB3umW87I+24Gk+aSIdO
APISTQxEKuqpMGB4m8SI9J8Mt1woFzQqbPUtruIc4tNx0/C/xZBKpWCxDpGfJL/0wArUJLZ+arfx
zXDVekRAF9aPebtsoFPYnVvUmkv7pytsFQcrC5kFwc0CmdlJzjtWGO1htvOX4RIz+y3Emb7kDd7o
K5vmS3Ft/X6Xh/yPcnsMbJJmYy6PyUwFMpjjzFcwZ3ARmg25PTrP/WSb4Tx8mKO3FVtpnJN2nJde
V3ckTeTh3mUSpy5V59pufvWHfiNSe6XneG3tSjfBY7OBstcrNsWP7AmnsD+zTrFv7/cVFDpL1QSn
tE4+HOaUY8kaw7BVFiuvMNBs1U2yLRiqGL+o+3mrbMAljAx/rHc6VBFn2vw+6MSpYNFd/27JMpPe
el8pr8kenEjDJzNwYV1bB/1ibj1AEpJzRZPTVOYqz2DAHXAb0eR+stDA7klIqMpre4j2zb7Y2vvp
fvJA2vHi7blU7V839Z2sk7VJXS0pnaa86uY3q69cAWRd02J45uhO88GnKzpJzhodLry1qOveMn6d
w8rshwe4Tm9AuHW+WG/jQ7FTknNC/7o0k/YGhZl1mhxO9EJL7c6KHOXVetBnF2cFbZrpRdvwyXqS
fqR3deU2k0t7l//5Yv8iFlk2+EQ6WXdw+49vi+F0NHm26qu8XC/tY9H8suYvn0s4wZwmiQ/lE7/f
grgBkE6wEI5FmFG0GFMevum7DLQx1bVitzw0d+kGTD8vfnQOw33lVplb7utH/Uq/gOfxTHVKEZt3
rIzCauMfwASAjewUE0ClechcTO1NB4JKCaPbSA6h27hpoUUZ9XabTL+dcqTJX1ypb58v/y/6SBHD
ZvKYqohBsv/kYJlEtGc08kUUMxSfTjSSSV4vzOsuek2VM+r48e4yUAWEAMVkQwydnGx2Mi5jEk7z
i5mYkHczIXXOrp0TcKKCE11gQMTPLzJ9nL59iDwm7A8gUbl945d3qnte6T9IxOniDulbZvPIMZw4
REOyan2uwreKnhazegygDvtvj+hEwsmm5W1HENHMr9IFz/Mtkze++jBvaX/dBl597i6KX3Z0Fw1Z
BX5VcPIyp0JP27E6aE7PIJNd/65850HNL4s9CIZbySviPcggtNp5pDNvjXPH9jeptoLphJEDzoJT
DUhTiDWdInwzbn31EF/UO8l7AZPHh7revyi8c17hnDhxpu+ckN2Tb845syH5UXZfe4DE7PLMqR3D
TmFW2Mf3Kzo5tJAECRR/0qs+1YGrjdUz/Ip+n5UH20xJ9ShnCB9OMDE+yju5+DzK5ygqwzcClzcG
NWPe/9gx5TLf0Wbc+J75bdxXPwO33IZbBlOvg419Rrc/WtKTJZ84pqifTSlhV+VDGnvattiGh/jL
L33xwHneDF65d97qLRtdHZqn5iD5wZkPcIJ0/3EPRLj17lgb3kz1mIZvIt6e4Q6+m39Qxbptn9Id
xGVvsGLVtJFfRwf4nR8/V9Jzxy2i83eiuzEqKzUM35ZxBN9pnzmApsd7eXnj6XHmZn2IiU+uln7S
bDozy7YeNWNBj390hYB4m6CboMD6/7fHqp94iCmp65kE5xsZhPAmo9X8vro1vw63sJjiIYE2/ckN
b2H2+TJ9BVVuE/rneCHE5p3apHe6pKvHmyvLdQwmWPgmYkZmbXbazjk0O+ucEfr7Gdr0tqz4PKcx
sU4rJo1YQoXKnwmgkqBZH6BHCz2gSTc0qTDB0Pr6pbMH1mrz+fX5X870H9kn6mtl9BUrmZDdAVzu
dpIX+alHUTZzjZ/m4ofbs+cqrsnHXf1H5Im6KkALFRraMmyTO5Gc1tx8A27txvLyq3rPiMKT9lW+
6C/qbeWdP9OPQc9qLf4Rf6KsTPvwqHfkl9EDrdSj5PQEaOYhuQAa/sw8zd+t/T+STnRznoC1CpLw
rZsfqvh7TIBXJWdEKGc2c/36O/0fyIM4JbZvPjR7QHEvlt14RTuIn55R/v/FyP7PYtZtfScokIe4
q9HG5EpHlBG4467YDhf6XbgP75yDtlGfb5QDKLYeMzGX5Rn4ohMamf/PxP4j/kQV56SbjRFVTL8a
vuHaO5A4vMRX7+IvzgZaCrd/NJ9j/5y//tAD88fk/SP2JCpRyGNXIkhfLfsm8vrr6VJEdYoHD+CX
8KxAoW4fdAOcdmb2mf9nCv7Y4kzBYMkW6qjnsWul9wOl6CDNPa349bne/+VqQnNO5G+bFmxN68Tw
u9PMYSmSpUR/Uwu8pPFAvdeLjZ+fy/jLWhyDNw5NQjxwaDY9XgvQM2HT5lAAWxfT9LXXqS4D9Pvl
cyEfF6LIKhGPQTZB1qEsPxaSWvDy0PDxBhnlJI8PlUbJdYrOBafidh0fy7GUk7itUTOaSXXrVTxW
mOnbNc/p1bBRNuk2884mZ4Rf+yiMOUMD0hxeLCdLckIjciJDfev8wXdUV7sArm1rHSrwJs5mDtaD
PhYGQSPzNKLrTbZJPR3vX5Gr4zAM6g/M8Ut1Fd/rHt2R23hHglSjY3qnb9PtuVzeX2yJI1I/Fo1s
Bi+yVdnf3T5IHJia17UfzbfwBmj1TfIAkadzwyAHqjVtuhuLfg6PFkk3JljTr+2zrFQfD/T4E5w4
AT2vp2XgE0Dsu6H06ia+7dPfsCXvtSvP3J6PeuBAyaiQ9jJpRfrw9qShK7dgEfhZRPdj9Bqov6Vs
gXc5OBOJ/8WxIQcWK/ikHe1jIjYNpLqgnvMz28ub+SnaAj8ObNAeovQ9cLr/pdrBWq2p5GNEAzmd
rSf7JweVHKdF/bNkRDBpBtCJskPO4PbnUj5eFCGGtlkSosBeYA+Pb6feJNQyu55E9khWFNYP+T5I
XOuXCIzATpNFPm13MbrO7woCD8M763Y+mJeTD3Ci+EmqUuZv+p8Qk2d7Y5tt6eK/d36W3xTDFTdU
eLuzTudD2IlQXQA18BB2LNs+MZxWmSwVyCM/9V0IHq87XOq/nfuBimbhOl72Fnv5XvbpzAGXXXJp
O5kd//N9/2gVxCdAQyzSMyIvfeKGxrBNzWIYf+rwLvn0HTEX72W3gV9cUigzbzWvR2UO/RlFOeEd
wsmfiD25VXlS5a2KWKaFbNPXSaLclAdouHJXu0+v5vo6vhNvDck3/v8smPlvem5gRpa103wfqThA
sAediwYL2EzsuxVvxxHW38yTrpdNuZWfTToNzk1h/O1+UWMA+9qwLcCNTy54mHZVEWUWckUwGnnF
bUj+DyriHTTgLmjH12cjfnFljyw+Vgg/SZAhOpmJNI51KovBIdUX6+ewJdm3KW7Lp+HSuB+3ite4
5UNSeuXz57fpo0Bbh/aUCR3HIlN1msKFfNEZSqV46cd7iQlJmIA+//0f95BCnsCGthnDkc3TV1qc
JVleq+1LmzTwZwx+V8+ulOabz6V8TFiCuvNezMlRqZJaUghvX4zbGZdB9LnV9+Ytg56efKGduxfi
EI4P6ViY2NP3HnKhQFw3zUv6NbrSd8OVs6UPwK+eocjd1Xsq+HepD2fG9/92jZRkhAIwaQG4E/A8
x2J54OvVqBckZYNdd5tsGVvbDG+wYW6tvXzu6SI27GiNFhhGqkyVEgpDwzy9F71SzlXHhnbfCtoU
rkAU9xlhvbIAVttDQbA9m+z74PQRqCOTvD6hFRMlx6sLaRHQzXJ+zd8GX9Qq15du49LbhhU/5yE/
3HoKeapO2Kjb/IcJtWNhDoX+aC6yNwYa5ywFAv/ci+zj2+REwskdsUs1pNtPfaWL1gcf+xX8Ynfw
GEO9F3FTtjvnl07jGEZLOSggvxgWo2VTTEe8v5O9bOeQeSdvZSEdzPz31P+ue+WqlM499YSVf38v
VjmwJEPiDWaRvMJHvbv7tZZrTqW0r50/AtITb2zwdr2WxY1UfnzjZt7CRuLT2EHzgOGd0YDT4HsV
TknEZrycgpN8Yh3lLCtp+m1eU6gDdiIFbdMocimqk+n2bP3lbzuqU6NnQ5mwoABzvKOT0jb2UHev
3bf66/g1v4CAhFFMt92O2/CuuykOdI3vhvGMvfxgycQa34s9uTg1qLqMTbSvjLPusWO2m3umL38T
Zfv2l/P7zI6eKsIqDfVmqg+UFTb2eJFg2Ue0d3evZQM6/k1FloI+Rslj2sB+0n6Ue1h1DtHuc6F/
lWkCIs/4jYnHOTnFXquaOIv714lxfiWHtuVcauecgJNIpau5OpLaveZt8sspaLofICY+53E+CsFs
yIIZkzId4z4nqxg1elD0KnujRW0v3UJC5GyT2+BKui6yi9BTL7Lr/17Fqc6DPijTK4O8U1atuJh6
s2ffsvCnJV/p9GU78kWsnFnYqcPmvY4UYUVosGCqSnz9nYJHeS3FcTu82iQ5YvkRWofN0J9zZeeE
nLgypW5yBjL7V/kQAhn/xTbxoHSh73s/AAp6M8EN8EwL1Bn7cU7qyZFJWqc2TjG80ju2tULJj4Li
IlSWM1I+xOfrDlL4k2WVaSkGI493UGqbqEriCRMZMC1b3TDtfQn5+sa6zrJDmj5BNEo6/Nzt+JAs
PhV7sqezI9lTHE2kQWhxX+g59QDiIStePs6tP4MdvD0r8q8b+m6lJxvK8KQzWcb4KqLV0KDnIPA7
EiE7YE827V6bXLrKLsLozAafk3qi3gnDgbk2DK/d9AAO+mA/dOO5+yls+7GXQwneLewkGMkKRcoa
c3w1r62HYNfvSi/1tB9gSm1Vv/qv+xlOTk4TaeR3KleoRUpj9viaN53bwDIC7ZcenFnS3zYNr60Z
TCupJn0TJzJkAsvIQkaRuEvw6NCCbU1nkhx/k0EEQoBKWeLj09i2mVkpCOESh7GcWwB+q/Dxc9fx
0ScTdJA9YfoT9frwIoNvoLQMGpQC68EwLub6B02dYB/ffy7lb+t4L0WY/nfnQVNjqMya/DqAPm04
e1290btzhZaPft4wDBJPvL5Mm/zraYtFFMllnszWb2a6/PJeu8hRVXmreSJxfa5U9mHbTmSJ2Pvd
gmStN3i6W78n9YqxS2/sgMvKJW+scv/znTu7KqFY7ySZSqDH+iRWNW7q+2Kb7jrXIE9ZP5xf1UeL
d7Ksk3OSla6PE836nezTG8WH/uDV0W+rS8gAt9Q8g+/1ueD39I3CoPjRmYmL8251Ki+UoWV1ou9w
eBSro4XEb/f17X9gz8WnP7JBJ8JO7HnbN3rVc0Fg6PJKtvJe8sgyud+l3XD9H4j7EFuv4gzaLIBv
orv5xOTVSrBYJuLkg+rVrsI/wnlIO5Vi3+eX5OPCaOegpYqxa+Im7v7xLnaTDRm7TUogj71QBafp
jKk79/tPbrsyO4vMzNJLOrSgS8JLxFTs5yv48AhiDPr9Ck5u+ZKNWVTH3UvS3JbguNv23VRswQf1
JLkCOP3b59LOrUd8/d2tK+ju75S0e2mYfZInZ2umj58LEG76+KYxTk/2h/y3Yeg0LR0LCKOmHdt6
ecno35t0+QDXwkU2QcXRL5NLevmcGv1tQRrgYJposlOU05K6k0+G0ZXyyxw2bqM3VyWw8pEGiH0y
bxzaBniyM0E9uxBqASMBLh8IUXXR+A6s15+vfIXg+rD0dx/lRMk6J67HuqHeLNGKooW+PB7gBGBw
o/uRzD8W5lwSekZKNXIX46FMM5D0wELPH9tsm0nhvgJUBOyQRUyAOV8//2x/MW8cy7vPdhpd6VNs
Sr38ApiPOrshA97PVEIYIf4WKD7jiU/Fk32ujeQvRwPTIJNBtOFp4A2dWjizchKm/F8Ey7O1eCNI
gZ+v6i+qYwp8bHpumd3WTxGB7IGplU4aX5K0Mn2QAHyp7r43hnoLy9pBMspDn84Pn4v8kLmGaP29
TOMkvlIaDVikeiJxNpOzyLZRAUBmF1/NI+dJS3y7B8RYCjc1Q7CBA9Df1ecf4EM8gXwcB282/kNY
eWLwEtlk0KZQXkC9dmNehs+ih/NzESfMvaIB91jGidHT1aUqGAt/CX/aO1GMYejvwX51npOt6U9e
B9K6Oz/0ZBMexstzNbSPG2xaOtVki8QkTaPm6Yu+MEMpjHrrpfPrr7pXbWN4fz1mZ3FXilfTYGn+
su/PlgU+eOMTqeKqvbOLuRwky5wKqZMvKqPhobvQXWdXbCD99M/srzDpR4ZCCGPci9Q8+SDqP8fC
7MRKlFQ2uUN/8l6VsYM71xP+EVgt4/u/i1v/FUjMf4YAc1u9Fg9d8/raXf+s/h+AgbFQv/8dBQbF
K4v453sUGPEDf0BgVPtfJB5FYROOEoEswSn9wYBRlX8By0Oijm4GrqAhcxn+DQFjOP8yqR7ZAOZa
JLNRw/+BgDGsf+HHFX6AWpqAlPmvIGDUY9tGi4MYngD4knQQw5q8VI7vCCQdiZSaoeJX+jzd5QOo
uNXQf0tkeXIXJp2A4nN2czvZblbbry0D7HpjP0dLrrmOcCPgBDDErZFWtZxyk+VG5kYmY1CSOXZk
ylw1t7utXuvTHXPk+7iPh32xZFeB3kLU3AOlOgTlsn23+3d/bvh7XBvgKo9uvlgV4SAmm5wTBLQf
8J1Gq6vHqYcoGST2r2o1zJ7qNLT7R8rgUWkePENqqYEEzkHv4XdgZv9WVr4vhgViaWgzvlW8mSUo
weJba0nGmwLzkDX5AnCqlXvDaEDvDS2Dm4TJsrVz9Xq2psWrHGVjT1Hpgd8C8GxZTUxFQ1WjD0oI
/GrfuhKULp7NjH2qwx1dMLnmrb/WqAsNB94tW3AoB88c5eqiHDK3qzvK0yV04EAPWptMDhhihtbL
7E04a/MArLXc2QFqIG1YsnwBcstjEMcKULPwj2pB9iuOYQg32whwcUajdwYDoa5aNw8gRTG2Gg8B
/TqFde9Ujr6vJ4i/lIxJRVXA8wrZ9Mj4xQRsCdvNZ50BRXT6cAcVkfiGCuB6kxHvSS1e0yH9Hhmp
s2vyloonSK4wq8LJAsGLlyRXdhHhrar8WQWBTTKAF0wqRksMYgRohrhIxgA5dltVPkTON2Rp2kOb
UlhJNtYsMWz9dfgJMRFtv60NE5pab0Ol+2qPVHbTBRqsddvm9sqZYdiKxQ0Mjbh31QZo5QoMajcq
O1jTpYy2ngTaRKfWRjcPhgd5kejez7VNXViv6zEAPZG4VcvwagSZ0mRXw6WdOl8a9NR1Ishg5Q7O
vVVgEqSUV8H+a+el2We6dF8Uw69gsKFjj+tlu25hEjbhniFhX3K04GBGTXWZNfAcCLZyZsLcwhle
GJvoNlbB37bqcxlqPSzluXxpwEvj2YLmaVleNIjmS6fVYFEOwEocF56pdW8yoehUB13sYSc3XKop
f4prtfHVTG2Yjc9pkla0l/X8bDX5BbjNrxn+Ns7xYCtptFm/T8lRQ5Xnm1ePpc8YpAPAK+SqizY8
5RaNnNBNODAh0KsGLM4h7dODstQvsRk+xrazccZAuRpgU0Pn+UU05Xcbud9maVZuM5B0tnIbfVUn
GzyI0eygRiKlY2lde9mU+NukfDQZhF3vMnifY1LcOAOIBSHYQ7toGluYNjjCVX3jBHDOVTE7k0yo
CipzMLIY4IVQNql34czgyhZIp/HJi7XgykpsGAM51K6096PS//vnExXCiV9lXkH2kdMQK3dsCnUi
P4Bm0Xd65EQBXyz7ny1+FpqTGdYosc9tG0NW0d/98z3r7U20svVDQJLcFFLxP4dvx8AYSyoTp+Y+
FV+vaNbZVlryJc802h66XoccPbuDb4/zax3G1fqid5l956oomJ84Ys5+KYLL9ejXha//l1Xa4HVN
1bugC1+vxigQezDHfMr13q0rW7+tgUbGS4fAGzXa6acxWrayqsRfYrgWrVmGS6k27peeKa88UX0T
IEZwGUIgTkBtgVOeb19/tZUyHg6pW49c5xHc8JKp+8ns4PVOAsnNwvw3zG2PvVbz13H6YMJUubfE
IrQKbIvJFGQm4o8yptklbBn9YBqHnaXv1k8NYsRNaOiQgoXhpqq5gk7Wa17a2r8CBcRw4NM2Y/kU
dnOwWXXaVKTNHI7Fro80wJOksgQ7OvtVwJlZSL25mQstcuPGbLB4jiCkMtDymI56ud+Xebkf9RCM
17iRPIj/IjjpQ32LY3IZkNnIMSQd62mXcgcuYSbZYPnvMqMASDi8pOug9Scgu4cJbPBUmAwGs676
xL6rhemA3/Fn2qX3GRA8TvBsBpysLrQ569MnbYETrODW5l3VPue13EDBNQfcHZC3YwMkFnDbrvLq
Kqv8IJqr27TEoiTtJZCZGi4VDbMVMF3Xj6c07b6jYZ8pDd7xKrgQXR6hK+NXQK+SGijLYkqcTQJE
y7rLNYg0XISFJvgQtrMpW7woNb0BczIo7YS/A6qgs+Xt0LdwYgVoxurMQcNZ3GSpnwvJppJZdpAS
AXKfZqinkSudPzNd7q6Ll2DekCxQCYThrbIxuViUBZCg9XqWwDA5CSW0qMQOoU3JEDxOMX9t1iWF
w/LQcrvCFscKFhp96sI1troBWGY93VVyFPqxrl83wk8CbmXvWnW5y1uJKkxv3hQNNw3GM6CBi1m9
L8b4GuCUu1a4qkYLM1dVJTjVUOvVcY0D6YLe2EQBjk3InZYKNBLhVO06kl2qEIziby0TY6CitdvA
VK5BX+HXhyNTPVkOXRWQWnU93QBMZbsyrJBzwd3Aai/bn0AyNaAI4Nrouv21qPBjGk473SjOIrkB
Ds7rh9TcN+DRm33+kENKf5E08ehbZh25s8SxdxmN+6WZ0uwtt+odLHkoJHDrGRnRITeHfQuIdl9Z
BSojcZtRf2DsYMQpYC4u6zI4JI7WbTLdfFwjMwA65AuSu5v1W63Wsdykzu/J+ioHZk58ubaoGdfL
Yb1dWT3flgkYQfXzDA74xdxLAqN+usgNZVNP84WWGAyoDE7gNsrbap4kHVaoYqQiMLqWwpkPCbfW
kZvUJWkDYVA1DEDvAPeTyzEg+Wn3pRkAKahUzkicgfQ40gq4kbV9yyiD34Tl4mXCnQ6aVRN2/ogU
PIoCaBzk8XDuoWe4CYBgvQEIy144wVbXI7e22+QSzrV9ycAnZCjTpZJnePS0UrzYzu9lPblPJ/N5
3YjSNMZtOStPq++TrMiAYRD+6uGuqDrMasYGB7qgY6xnHJhwJ0WgbhixBqIiwL47ttyBISUbW5Dc
vlXqsFXAAU9lY/LForjq7U6pQJIYKcJyfLwy4Y/axDnlAN1uAL7PuYMW3L2NSuAlfgYTzySniMLF
n8KESKuHWdmIQm2Nwuize4xFBJrW7eJHEbDtayCRawwJNoqBx+PnhupHyiTcZg0RViVc/49sfoXN
UmFLE4sZR3QV9O6LEsrmuTThxe25SnaiZZB6N0BTjBA7FKo9+FUiw3/VDJezqxX24+oFLQvjGFva
U9g+xEBp69hAS4SGZRmnDN3VN1Faxy5I2ETg9vyUawB6BClJqlXM6j9HYWscEXOX0Hxmy/eBoo2X
h7Hqg6+7A8FtxhHxZSMFvbYIBogZ1Yd2nG/E6HltA+cacL8MwYfA+JSX6veyNiwXcQsCeTIrFyBX
ENqPDVi6lIjzOH6LW2ZTJqBexAarCRg4WhJfhwu2eb0VgOsxktSbb2PqzDC38qfVlBhF/1xrzX27
4M2nBLTxIZnuav33HE3anzXUkfaz0+Jta2LaVmu1Il2vtkcRoVlJgBcJo169hDrjSKZwD9oaieCJ
e12mmC2cxGr0Gzm7rAYHC9xjE1fbJRmoRABQrmt3+WUqIqTRWr7bcTTiCvVuU5U8gOo63Fi9fpgX
+7EVUUURc9qfP7hOZvbWsXuKjyZDlrRc2h86zIcaq2k2AFutMdR6kevJfgjtoPcnSX+OZgDhZlUO
dkse5BtbSXzZJDhI4mgP5GLuy3r0HVJabJVsvC21+mxOmLe81aG8DKl4y81tY8Go9vnn1o5Th+Jz
mwxF8KlplRHj4CdZtqhw9C4dlXADYNBllRf5hvkhkMFgSeLgt5ID9VMqZ16oXa7xfBX1X9Ia7Wu7
vgCivV12dgri9wgQoWvIya6VpGsaNzD3xphf8BJyW7t3YWO3XdK1NajyGA+ty6CbodidxsoDqktX
vvN7wN/s5qj/vobFS3SOtO2U7U+sFapuUgk2sOZ0kp2kSR3eKkYTFYEvz6hZlBOhSyFvOppNiO6r
EZqcSOINKz4vb4Q/T1vDbAI31KW7Nd5JgX1nQC5RwUKqtE0O9qMZNs2ePnFcwFRerCcvK92e6NEb
OpuJ/sK8BFS1O5OS1Y7zk+vJ8cRXaAEC50KnC/Q4b2EWRL3LEgd+CnJUbLz1OmhKihpcLGEbeuEI
SnbTE2m29PqW5SBoUDEclWzve7OFwXXObmN5hER6+LeWrbqdSc54AZ3stsvU7zOtyracz4R7Yb3V
IssDMdJwmRpKLxQgs0oRoULCW/oW72Sxqb08625Ne2X0cuaiHqfy1uXCEk+roeiiNI1ThsMRUMRk
MOp4M+oAYSrW4Ev5rTYLN5H3l2VLMqGJq02ZBDf5nEyEx8QXKpimfCbc4RrACRO3HkVuj1twBJg0
AcmTgCVxgx5LXc/8UQQGSw3zpX7BETd7m355NwGQGHBMDAyJpNmjoPigAi402urb5+s8qR+wToUV
KhR0wPMQTUMnl3Ts5IUXMJwrq4uy57oDtxwHOeOVYUXMSCgNPCnBlp8UINzTB5DLZwGyWMKvKJ2p
ZmjWcYHxz8eBNXWdLHG4asJ+vEvXjjEo76ECzB0J8t+9I0h+FomXRiVi6GBss924kOhQILZw0zoy
AZOa5y1TbZDABuYdBKrZQQuUmyUMyGt0oCG09kyPDTh9ga43+0jnB4f2ejWbQRr/aBNC4EJ2YCIh
y7M6UF6edjNNf8KjoZZtrwZHroZ+B72tKnve9P3irm+LNdqTIFXYW0H/RXeafz/ckrHdyUaoQk9f
evICPMT6m1f1t8mu2PmlDPELzCc8QsPEqD1+newthv0z1XkHxs6wNSeaYmrxBBbxepKkTAow5VlM
92jO5frghEJ5Q0D2a/XjpXAzikrs3gTQL04pz3kTVzUsvI7D51Vfmpg4vZ5IaTiKDdHX3GFZl3EX
NHFwWHOM8gJKHOR56watSQZ1iO+DknhkKsCIyiA+gg0DWMNhrr1RhcxVcx6hZdhMGnEHOR/x2B9E
/wifRJoweiIkAjprvAb+EshL8Ld0HjY16EvrQ2zN6xSDfrMkvCTGnLzOFKAi5Ri/hqkJWKPxXTOi
2E8tcqVtAtc9cFfbKg8gKjGGbpeW5kKNmPH0LnoCW3bUOck1BJ5KZZP1+q+CPPFVLs/KVZPHd004
AXBob1VzTu8p0jpuk87AUs2k+sqFYr1ILalm8qYrvS+nA9CpxiHK9MhXbZgzArGmsJoPiTaSWmwi
6TEn1B+U5TFUiQDFaRFwDxcpJ+2bA77Jyrrprg2J0GZpL8VzdFWGvZcN0rilVUBydd4DXiC3hOB3
xoztVkw4L6GW90Z4v5VqAJMMH5B1C2AiUdV6at7IrqyZX1dfYk4wGdZL8ns1uak1k1OS4HgWwRMU
t92GpiHScK0Gbl0f4zhhHScWlOsvoRQ/WoAVulqe1u60QJNtWfN9OM9gEQoKYoBiXS0AF3U0mv3o
xNhfiffa0IKxqqiOu3qpseTFtpBzWxfbtYPlx1OytWZnOhiC8ZnpF+EMYsmTBqjp1vhVGEdw8VO/
xbYC1HyZMF31J28t3p+ZvNR7DI3emNyiuSTITPjbfNkp0LaDv2/t1/WZUQdpvWV5hohfDPFsxKoM
ntQmBSF2hLTSVndFRyFG5FXSKd53dTDs+7J+cKIUkjstHLywSfrNIvJRnS7dJK1ue6sJl2xJ3lc1
+Ms5qNhj1BwSw+LUlPQ1r+FWDcJRuQoWdQuK83wJqTdHQ7JAynHNlh5em03ulbM1b9fXo9KkmisD
67C+uEWPpW8BLrsmvUJ66be94/dRz8s2viSFFW7CsYZ5oC10INB5E606XAS1L8F+8T6LG+KOoqR7
pqOBIjQ8GNDGawZoplW7bNcXSkLARIgLjZ3iPPF23YMzB2xg4nyp4D/3rSKgO7pygIEmQQBoMSPd
MSnYzrG3RtUDMdfBEw6q907Km/bCbCZ2F1zjbWXcMVWRbhRixTVjqTdj7TdW3pPldg6FcJQSbxMP
aDqUH5+d2j25qIiWiMpxHAisuKDxRL5sCs0rebFunaS7043ibU0zyuL+9rj40G7g0DYB/daG/fpS
HoWViGv6M+3E2IE0CQx7AGW0yCOOWqNctv1d+2sI7uyk+RWL8Mse4+cp7S7WW7tGhqvGhDOGR+KB
5JrqpG9HaKVsCphX60NQr+Jvmp4Ab14bv/plyHZnPLCoOr2rGq4+jyARBgLTFhyWmnns87RCdzK1
iCxI2WXlqtB3Sm7Hfikep11p/rt+oguXo2bBVeRn4aiSbuKcgD93dqWVkqnNIvkq2GDKStLspaCv
E6UXe275Boz00sfXZtx+HdQu5ULd1Dy8r4TlBic93cwRLKoidWSngLcvNvbRUYjs2hgtKJ9WRSui
hzTtHAaZ7UdyZ+AR8hjvRcWit4ZmrxQA+CV2s1lPxZJaqshT5Sq0DImBIWygOGcojHfKNMGfIZ55
hcaT1Qk3ZVpXGyW19upYRDCxPMvpBH+SMAMgI+M6YbNXmN+blPEhz9snJ7af1geZVpAXqrG1f7LE
6xtsIt3jGxB4j7Ytu5KueWYfxdeAVF5YVb7vtaEnw0NJlheF3+juXJGeFi5K7IY+St/C2B7/FFH+
50uXCjnX7ZrRdrLaDWJL8f7khPsQuqpY2q/HEdc6aSgIBdxkJ4tgmOft6JeG1t2fuTMfgnGGsBjI
EuwNBELwUxxfGcWZNfgJQsvXYDvgqhCYqFn8YHXumrdf705mDz8GeX6Ret0h3kwuR9bDywjtiEGs
5P2Q7c98rI/Rm2i4JI8s07NoMZV+/LGKxJ7GyRpMv6ac5DkR2C2D/qgbEyZlvSni1AlHvWyEkrCt
o9GfVDgJz3wMU9RQ/6nDC42iv5RYj8Z0QloqZsefw4kgSMgWEsCNAhlpnl6rSSfRthN9K2PA1EWq
ZI06wpxAJWgdWAN6Q9Rn8HM8LsFZjrzRUFyBxrxGRet3L5OyZ6L2q2SbxYUe/ZakOt3ORvojl5fI
zbgfylOQWpt29Gp1/A7qLcTWM/mEJgyomVX3Zq8+8XAlpXQdmiQVQOKHk1CifcqRbzob76Qk4eWQ
K9VNOFzEACbchKRS4ximMQBW3RgS7aEniT9JQDQDTm0clGB+6hUZi1s4lp9YEj9BZmPV2FmkeJOa
R/BInqNWKC3EGhVV4Ctnq4NL1Zi/Trn2ZIffC0MK/+gQXHOFWxbJ/QRwy8XYwPPwfyg7r+bYkfRM
/5UN3WMC3mysFLEFFMrSH7q+QRxDwnuPX79PJkfS9JldtfZiOrqHZLGIAjLze614Y0CbL8NIvYJR
G+8LyMvXnEonZ9GzMc2CU9aUxa8WWiy/ODO6GpjsKcYp0vWxnUHlGIG+ZTlXRa6644rCns3X5El1
oIvZvlcjtwKjVUO0Rx+cOK5pTr4gnMfM2YgqzI4znpZFoaTWsojzEme1L37ZxjF2cK76Ao4v14Ym
jb9ZSf9eVOaDnJK/HtFm+rHW2ncBzgBVfygk74qVVJ4AJe1L/LcXL6yyVAQQF+9YvuJ8webyqYqT
Y9xca5VnSj52YsDt2471TWBvcmRTxZo315cmWuP9xEFlHPkg5G/LbOq5O1KpuuMw7GuSlW/lAykZ
UPm2e3vGjm1RF0G5CNCXeSvf3+jEP6yVdFJxbBI0rWi2+Atw5p9BJRRX1OOgmrBUy+b5+fNj4yYk
cE9lrQexYDUsO3vb8j80pXvNxG1jiE9IfrRyq5A0c+PBCcibTb7LeCOlF01gPfTui2v4fz6vTN4c
A9pmr//14/5Pigqedgc9h47lUUOYqP+GKUWVk6rKPBkBbBTThlho9N5iPrebC+nxx8Uh7vmL3bLG
x3UQAIXYXHUxK+mD+ajT5bVPnOibfGKabbp4VtSFX5Aq8LBTVvDmYpUQlPngzXeNWT1H5bCXRC38
7F+hLb/ZQ8QKhnFciC2FRt40rd/QlsFTqtG2SueLwiYludklmn2v0IUYWnPqALV2eFMELN9X1mFe
OOwNmnmfRx20jeCLlFV/7jlw/YXGSfoM/ry2IsgUWSAkjwjD22/6FaeoqynJZzuIo/rZhFfbVp59
z5UMeROCES23A8x/NgH0yHkzyyBicqGX4JPZZhbaqi41n5vxVMInH4pPMT/JDULCr5LFbJz+Yaa4
Zb8KNF4eBSVqTtwLR8G8Zvxwtb+Q4AHK/RPsA+QDGCLqvkAfEAT++RGIi3gdY/QW6AsK+ybKOii+
mvizLUKKoK2fImvjiEr2RvUCPTEp202dB7unaybPz3FXoZxbnmmLeXYJFL/U4zI8dnonmr/H0yg6
COU/4nkiJZ0k2mjpwzpL/ihrLbrTKGJuOvrtzFBVm+tSVNZZPQ/x6Nw6Np7r1vZ+KqR3j1SwPGLs
GnptOXg2BjnzZoWTCrlU1OesPGVaaR9pXKup7DYeJ3Zb3nOE0m7xLH+alI7k7ng79UAEmzZRimzk
zNIzxA68yLfauoGPhz1d2OeWyAkKmny+qfmNpw1cd6XbjoMz35FGAkKuDt7VhnGPqHO61nQF+J6S
AXK1yi/Nmh5Mu4oPUZteKBuMj7VDfEw0BZ2+WjuFCOrTquQ36dTGARHhC+/KWn0mcjVoxxCeLjDJ
7CXcGTjszNh9yFXl3CnFsdMpQ5hfSnc9DKCnqfeYmt05zTD+OxH70HaX9/kNut2dFhCmt8uZRtK4
+mXEC7Xm4+fG4msuY1B6QM1J0sw7PZ79TP10FeVbFrt3FIk7s+iJnMyQDSXOTCUwHIjLOjllA3dg
SnT/wiBdDA+V4iioGBbq5uMdVNUuiZRrRYdonxZH+osPdGp3VMHE7W7LsuNKj3Cp/BzKU0u7lN/3
xR9ua6s7Mm+C1LXeIN/DxKleEU54SbA+G2R32gBmO+ownvpSpxpEYzp+JRI83lF8Seynvm9QGiY1
3QoX/ZMG1Vt1QaHTN/cJTfatq/EgHnmrO1W7yeeg5Vhf2b/abLoxiLQfN58qdcjM3NzdrNmN17zN
oJN+Ohq3kaIGRkxE/hKK61jEL9NQBrON55Pz/uaWu1mbPp25gW+mptmkTMXxSTmnJkQ/mhRN7JI0
PW1mzEiicTWnH/zGrva4favnvDuUF4W6dXWORTO7290OMPruatyu5J0n4xTC8O2o/jpyiZO9g64q
cnu4rfSk2evtNsCnaQVR3kuKlsvxbuK2vGrpeIG4gke3L70xBzkvXrfmD6ul4WR0vhcj3Tb1r6lf
/cLMT2uN5Tr37je1YQDVoVit+WkxO0CzxkQ8MZ0a4u17O7pxujIUBau2PhwLz3qJ4HnUtLjwtt7X
fHy0+GsRx/t1fl9k6L9b62WlykjpMbpl7rGmlGu36Trt9tOlWjrOoQ3R52Xf+HlEgI6GU6Q3j3ht
+a7htoXbWOhkTkpyHbD7w7XrB5Um7tmqjmoZvRVRC4oVzWc44b2egNZaOWdL+mKOlAH4Y5cSPdQ+
rnWICOhqFUvYF95DrKun0r2n8PRuniO/6d9QifmmVT/mteEvev6umsqVKMZLBYgWoXtzaNJekltd
6e+brbmLlOrdovMz7gp/WmDMzLI6L3Z9oPPpTi/gX+v+ZlAmJCUPaRTdVjE8s6sd2jasU/VKN8Bd
WuQPW528LnZ071WUsatqYHsK4ShgN+6FhSRgk+dgHIV5SqQ1bHvisZkonbmPh/sVMW3+4HXpH3mj
/aA8iVYIdXicG++yeFclAUTTyTmtn2otpEtur02vRvKhJc+XiqKhdOz3uoboojAD9YlwsAfk5Xf6
9J23vkTxsTEAu59H8zmqqDFyPmtzDirgxiI+brS7NGON0MDh2GDsmyvgvmjy3bk3Q9r7nv6kGr5T
3+I107ufanOvdgtSpNtY4ZEf1hOMTdgkaKUsHT9a8ZA7mZ/VYv2M/Rms1wOe46gSjfXe24hGG7qn
EfytGvO7dqG5XPUQQh6GobpE3kXvzlRIkKZMFxnquLUhMCDOd24T+9rQ3C39mVR/OtVKJAHdzkQs
mU8/hth6pJ3s0ptxGCQLVcrRxeUTch1jPw/OMWmQ+ZkPm/FzUcbjMnWPlr0ce4dwAt7cbDYXxSzO
sSDX0OYp2nR1lfpAplzrrSDR1631Ag0BOybFgAqT0HXeza4JRT2brY974gJQkOX70b3tjTSYrJ5a
iMnfdOdQVOgjMGBTeOer0X0S3YBBHVutpaItv2brQcWDSw/H/WiWJ7wJYW91YJ4/pka/LtS7GwCe
hm1y4uAadDmVSofWMvZ1olDJ4xRu4IEdgG2zi5uHLFrqkFHu1NXFoYWnVrQtyNx+NyYD00Pv7NDL
mTtLOTmV+qhjqYB8UaBG54lWojiIos+6vXhiJYnYQg16NNxfCy2m+lmjEbs1KzLf0F8Z1AcNsJKW
/XM07FPv1vQ36zu1e9ESlwGu3xX5nTaDiKO1tLdDsr4OJAjQNWFEip+m6slZPi3Ar0Tf9tYGwqK5
r6nHYdSK9vSCfht5i1pMDdRQqog7AFbq/tGEdFdQdixAbKhN96tWPcfq+tSpqCs9BULR6s7WRM27
suzREPKMARnSy6F2R6XNEvSPDU0z6l2djyGuiIPWpb5KN5Lp9odSOY7a9E6usL7THbJ1qma+RGpx
pxr6Txu4XjXoCF5NNuci2Mg1Zmj0S+8S1TxHhkPkkHnfJPlPavboaKsH5DyV85I7kWgF09QdKn2z
/mWqyUSHRhWYOn/P6LzOXv3s5ONZWyiC0vOnLQWOpjbG17TsXn8pM1rClMdtIEcjMm6niOj9Ju2e
TC2+79Q5B6s0f9VaxjhPQWNFQSOVQwTAqc7RqLPHcb4ZNQN70fNk/2qm6qIrLWJfIgKd3J9w/Qwm
5xo6aLTm3FevOFK4E8BtK52dM+wB2ta8/m5QtByt9ntH8lFW5ga3q3LU8/whnu6mLbu4EJp6mR+h
q+8T04ThLcIaGQlhGfcaP+q+Ewy2z1nPPHX0kwuKupvUyA82lz6P2vtYReUNBdJu9TOh6tda5wSC
MvpHO7g/2mg821udXux+Oos6xl2buBe94KTDqWkDpLX2axdrjxDwkAKF+r6hoEcSyrFtqsbxITOP
VBOGs5dbnB/T1e90lbUl034MxQLvGcd+ZlYd54DEQDQYlJ2tfkcZiEBrjM6LV0Tn2OHfsnVydtVQ
ddd5cCfWjrm6NDZTdUIx4ymvtBTRT9weqVpXnjqXAkplG5dz03bxN9sux4NB01kgv2oXynznDut5
Kte495VBB5AuKvYifjSiMyTYqgURrfjPpK7VS2Os5e7rm7P1g94XHJhIfsK23PJvtpOzAbtLcfZa
UWvNWLnnZFxf+8htd7l96da4elkrrzjz8AIpzmX5os7jcHS7hv68qGhOkUW86jJZdtg1lJjJb+m0
nr7Joa8O8gUWsFwWiM05zstWvjgZC1qvqNpZftUQlG89M17Lr3oZym2l9JlbdTtHLxe9ejXdl3ML
H2zSEVbYvQ9GOR8zTL9t9L5G649e5d0TuCOk9k2dnoz+qbDLxyzddB4Hyt5WpHujsx7hjeYYOGed
OPBP6V6bi5/ZVdPahyRDMp7ZBKZORcGWNYVzb51rbQgpQwzMyXhync3Y4UWACobVestQncFspa9z
/wvo+Kwu1VPiRi3qGFbSZRZK2s81m50AwcO8Q9dwMJXtw2WnFf/TutbPG7iJ2Z3CVs0xNzSkBK17
nHLHDr0XGq2ON1sck1mfw6LT91ZFt5I7ljt31e56anwKSlXTWoWOS+Jnz+jDUadUrHOPqRM9kvRf
79ZsO0/1XTQu84HqN+ZgWkWzOD4M23he9fKPRKXqa7NDoU5L+t4v1LHx3dqPNpWjng7V0qDSTLYE
1av24Lmz32U0hdDqlyXnSac0z7HjdydxUB3TnIl0NQ2qeZgQvm23VPm8s+acvbl6MEqbPkbDowGr
85BvsUZVkApbFw7ooFKT1ZZaz3sLvbw6T5gCelDwxr6BxUSyB9U9zi4oqTJmtK692h1dSxOcFEo6
aidVSFsj966Le6fb9cVR2vvaG7gt6u0wqEZg9iggOx21bON0h2JbwhaKOeAIP+it6LOrwm51PyqO
B9TxMXOe+qR4zEr3RjVLSuOtlxy3RTsj7a3ncNbta2cZwTpbvmYlO0cdnsz2PnF+Nbxo3JgfsMs7
es92aeocGXifq6oM9cyKwjJXDksMIDEX7d5R0qOuk9Q0gGvla7nwTrYX6jWDTm0/9G7gYjtZtKs4
283kERJxRmicyQMdW+iFswTKig3NHPPbOUV9QFM8ocNG80ZjdL9Hi3uvrAE6133kFnvg5WlX2pxs
osnL6exhMOkftzWmaxRJ6tImz45V+2vTn81spCwly7RD82IUinmOpx1hC/VtOur5Lk32Za57N4rN
GtGiI7xBLXI/tg+GvWUna7XW3YD7g6bIQPJ6tm5v4ABF0Da6fdGUhupAStoOgzakB62yKdQUhUY6
+h2dkqcj7IrOJBmgXX2sB6Ve6QZ2Bpai+eDqSXvO6/VG6lc3QVMo9vYapWV5KVyFws3YMPdd5c43
8RydVyNj/piI4XRyXb1FEkvWEr1673hXs1OpKfFFLQzf4kSVHgqB8paG1d7MY4m/1i34J3aL2S+V
RjkbaK+ChNl116/R04aY/RBrTXtsy+6yrm10aSfnosGgMLNBfwM3GQf66IyLPrrs22ObhYBr0zHR
1mkHe1MfJ5fw2Ll2Xkurzu69CdA3Vod7SpA+8kS7jIa5oOnmfD6lqXFVSrbFNDcf6KJVEOwa01EK
lyfawg5dFV/kNR31MKvaXVMa3X40TR1Mf6Pni85FXwVl3jXDpu9Zxx5qd780Xu1/idYljun241GZ
XMyr4gupoXyvevehWqNfGn4HmEmUj1usfmxx9cTZxArkpWwQZ+9XkJYaFsDGb2Wstc6aRvuX0AxI
IFQKGBwvUFPRdzZwuDQdWFPx3W5u3xZFpOwjmwHRAEv4+omah6G1F2NvYylE/FWUQZZ77/NkckzZ
+tMkNGwT8Qz7n6V0NOSGRuNtOX0xa2oKjhBTOHmgySk6p0XJY5hPl8kzjoWBrlStsUGoLc2aPb/J
RZ0vPR19h9gVUcBwReWI3xpMJPGOXdq+lI5yij2l35OjhdO1dJ+lqEkC1GVCiTPlqFkgZboeCNOO
086BDCWKZRP9yFoN/S7+XmeIPogtqS6LZn6JmyU/byvLh5NRdNv0xS5PeTn5y6VIQ8oV/hMolH95
XTq+myB4kNyWfGV9UxWYyGkv31emV8o3NV5urMHixhOaf9eDdmG8khcYpVoJlI7xBrrokOrdA/sT
nNiX4EJ+S6Jh7thcVK6ukHkrQp6FsaRlgVt8R1gVUgQwyOICkwLzXUGxc9DYxesQqVihyv5hEhi/
ZPprQz3OSdKF6Xyyxjg9LMvPQTAEGpzDlzuEwE+xhOWadZLIpuBUGw3xl47DLTdzc48Q/0ExZ87P
glaI9fhdL/uDFGA4ONUgSFXAOrrqvIqHcMnPDpJhSiL6Zpc56n1UulIKq3RrEcBzLixTSpafcnGo
dTigzP2bVCT0o/ay9dsl89ryS6OQC4ImxWa10+3+Vdpctu3RtrPtRlC08k+UWK3eNR7fox7k+iSZ
gHhpn0AibKmBmUs0lhmrv7xiseF1hzlt91LAKzl6ibbHeB+MibxOqdCVCgLJ1qxeF6xdzxDjqXtp
s5ISEgXxPrYE4EEHMYyvUL3Gw0oF7Gy9KAoQvVQSy8stPQWRsx3jcjvZimnvSle10VB6oSSk6Qfm
I0VsGtjENR+iAv98PynMfmN5XUadJkhBL0uyQ3JgX74cZfu0o5T+UY3qb6//ckNUXYa/VwH2JkZC
SB2zxiS1t/V4blv6sdiigkaFy49jmP0I+dPEMsIgRiUu4aGk7HDT0TcJTeRyp9RuNYelMdPvh7xE
2j4joWqoquQ0qeyfFHNzghCvOljGs5V2rIACXQeJnnyhjZEiQ2Zi3zDq9Q44v5PKdMloLwxLrcUI
mzSQJGNDFjrwNLGpvIek2TvcgEjbJw0IRzl8MXu23vhJ3AbTa5/2TSC5REl/0XHMQlAeZgWnSnno
3Dg/pl2pc8Nw33bMGAf5OSwjipou/SYXB5umXfAscOpO4a5Tq+OadL96Slp3Zgqmp/d30t/TTTD7
gmAjwP2ybTUpam18SeYVvxyOHl83vKP8eAowOkw/6Hq/NmFD73dsZt7X4281nNkXpw+NGPjUQ7kS
57ECnxJTuNE3D13DWqT3sf64dSurDMv0l9JGclr5gqcyOUoyyFv6X+NWWr5g4WrP+6aO1jc3dcK4
LzkKC31a7kwiu3TB7LMivhbGlWiue4RcvCZECaw7yk6hvalW9PNqmU+hyYIitJ5fi6Zw8insxO5Q
d/usGDkba2mPnRLacGCxlYu82XXtjl7Q/iBv+K5l39+SO/nqUYqF1JryiSJtG4J5AkHWs+lXXJvv
c2wrfpF7N5JMybL1sTPnkstQ/9CM7ZYUkXcN0Crxurc6QR2e6ggFLC27RLnxZExlclTNNqZfuwmI
MWlOLcK1LwNBWyYMvH0on2/5gKmcoE46R055D6kxI704zkxFNoYdZ78x1m+cyoBt0M0/xpi24nQs
IQeauUEFJfxlA2YhHwfDTq6SUtIvlwl5m2c6Z64I2ywZdbdSeZagtwhGh37eoXA2tluqV9P2JiqR
CA1GwiFObEr2cmfa016aJKfCxuqEtJkEE8sN3ZZWc7nk5TTUokyzsbVxC6O/3Y4tRaBGQj8qhEEe
rFN7ldYOoUM4wCK+N+Ign7u4UoWJapm0z9l5bqcOiKGzfprK4HAnjH90bhpWBGuEdNn1OxOVJ6gy
tGLi5jQPr3blm55eB1ZiowI04hCzLbBjXQC55Yt1oEsV6kT8IfLxlw+hqmAazPU7Ka9S1gNk9pEe
8vrL4FJO5rZrYkuFvdiCQRxUspRbvDO5LRdh8YuM7+W4HbohT7+MDoaWEk5bhrkwyaqTB+zO48b1
/CEJOkkCy+VCLnnyc9FxeeyNrj3Lz7/M418KcRRfh1+pvTJsdLb6e2XPykmeGocBoZuOGwxllnMr
/xBJy4rN0Lb0U4PUBAVG+mHbFqqoJN2pW/Q8ChVlC/S9jHF90/ftTgr/sijBYkRg0A6Dk1z+5Yak
5vaxib2zfEgS3UIngY+Kq41T3dXo5K3gbGpBYkuOPrfx5ykPMCqPaZ2+jooahSaSTnlEyHOL3StR
DkoK1SwkN1+LlIFsZF7VdjcpPOxO3XDDlxxqYvTRO3mV5M0pVUxF1cc7FVTmPHZHeaSUqt25it9S
a/yU24xcdbLBe1BRbnztPgi0BhisfEN7VCC1FDI6V/uZZaIE19xVm2eH2cacK/Q1qZG+UdC+k7ua
/ASllMEukh9VDOQo9151sVjk7VtO6Y//uRkPkRusfTodsg601enmozTvGEJKZud/4FH0nQqj/TZ6
QPHCqy0klVZqXldGJqZ85I19tZGrXJs3Yo10+hiDPf1+iknU+5cGGl0DXc7ZOQd+iOzifcJ0dyh5
jlttrY7yWmXNtKLUjE7yQZ/A0Fg3Efni2qt2RWJCixNIupNiD6lu7Bbm9iUeo78bletppIh9fJZC
E6lBLGrQN7uz7rTEis65sNXP6egdVNqMWarTUGtm50hAQeAaymXO9McVZ79c2iwhRJPuQrm7FNYA
0HuXC8e2lL65DR80WuBfTpYle9UpUdphtUlKbTcnhb9w1UO5O28d5fWOuvgpru7BYa0xS93DJMq+
j6y95/yvnOQThpaz2es/xwb5UhylL4aS0UKbga6JurHKMCtf3hlSI+doWP4Sw2OdEpuuXcBYqs58
n/XJXrqche5mmzjtpH322OfJs1kHy5YD0Qjpi7FkOPTL6EC/ceyna3TXCpW4kMTJ44KLAmJDmL70
3j6dimf+0uhsmfbJspZv/ZaR5yJUVnbUv65M3foobEZooEtdQb8aH0y91Q9Th8xZqX8agzE8OHMk
HGqskrGLrr5y6ZCIir2n4ZCY9XTgJvglpRbSJSEviDNFV8AacKb8bZvH+ahPyAIaMWqg5qXEPeP2
E/Jd6dmTN5qMeZAKFE/H+1c68baLlyJ6jzfcKN12IGgDbqsbP6TOcyT4cNdEKNsNtaKvyVDvbQf0
lGZcqILOvpIic9NG3Ku1qh/6pr7mq5rus8wOeqGQEn+yMTQ4dabhyxQ4DFjV4tb5RliMfXBoOJbX
2/TGl6m3j3JPEw+JlC3KU1IVf6OtijVM6xTCDf6Qd4Y8GsiLIA/ag5ja5JO21tajG9m21ATJLQFU
D2T678ok3Uo+7aZ+k1+JVlB4kWKdTK12ZIeK9nJR6wTSubliJ1AZW7olUD373DrDk6olh0wjZ1Uo
mLpKRV/SjZ9KzTF0tYQENBoP80ytfBllfQgRwCOMaFho675WMOHQdkczrMeCWhBVv7bjWoVSrTl1
0OK6uFglF+vrYD8vLsjBQPN0tt7LOcDLTVos22raySdQruGZU6b7dvg69vXpeKP0UY99AUsmuSZX
BryrnZW3kfBZSamJqWcvkQUlZdvCXz+qKQJEtOizZj8goXqr8+EKDvClWYNufGsj6xBZFiOkWgdy
dRjG7of85PRyfiwW7ShK3XlOOYtJSaiwX3lbbWJ+MD7kuUouO/IckQ22F9jVcFv3EA8rBLlQUUlt
7rb2xGnM+OWFoVSaSyzcwGiNqi8xmVRhU16NAVdtL3KulTe83MCqOr5342YfWepL6s2Nv73Iu37e
hE0+XnT6v8yvBYHu+TEaqv1zu9Am34n7J28Yd0FgD7lRHqLJQG6WIadJe/V1jtxPuWtgSVN2pQaP
4SrlXk7uUqge0W0fedUfW4URQBSI30ODxMgIpZBbLeNd1Gw3qT08css3u0L57IQXXGV4lJ/jmtv4
J/AkTuuFkwqdzALeoDaJEzWyc3nt0jkc6/HBEXLkkYbuQK2AsLRqL28MqdbVuuis54gKkvVti0mv
jfGYHkcjeajEXKQXvbrLivwi/9RZcb8ZRfZiJ33iqw3smfxddJ6o55EGJL8TntGl52XkJz0N6men
eIzOYNZy6Zf/d+vFnFwzZ2fXR0ssg4qiZIEymW9KdlFmtT3LFdNaCszP6SHbVD2MTADHsUYuIX3M
JgunWCrkhyX+JROzwCKcFU3ppzOcV2fGT+WybV/LharjnoDr+LLtyt1uXIsaHCL/BJC8Qc1TnVRb
O8sLJ4+SKyWVoBsN5IdOwC9slfxrY0UBE8fkgLSftTdajMpHenJVS1O75nqGA8Xi+sds2RaaCZf1
MqqXNVSmp4nxCRS3yvaDNSmhOTXf4qlpL5GrPbqbSu2zPHowUTK3jD3l7pKI4agp13F508v3l1lN
zDGRAcXNTbCopH+Lmn3prYDhdMky4Zgf8Za/t0WkPabzIV686WuKsuz6Ydky+jZtpOUiGWhGpcSY
h/Ex78yejbWg9YODg41wClo+Mvx21NO9s5VDmJB1nAzv21CgarC3BpZ7CNQEcedCJnHmNo8yh4BR
Yb5YBeCq/LBsBbmM1jdM6qzTUnU6Zsykk+fe5aZzI/dbnIuM/dKUgR18Ngu/24xvrZk+J73+mahk
z4sNXs7Mzpoimk+RFsjlo3b0cu8k26XIONDnLn8FltwYNlG57yxwHiVvHiyTD6SoVPiAhn3SNjnn
IipeWjh2dl7Tj5BcU9/DHmPshwqrq9O8UBNq7UstPSQTrxyPQD4lvKY8jznudHapBQ4tNBwL5/Kj
YpCwjjXnMRucJ2AqLg3zahGN0d0gJF9t3hw9Y8LlDEFVtlV/yoDGNvbivorKwCiQJ+k5dsjK2Ajs
yz0/MuYOrDkZDxoJV6FDyFNgk8JkoSvAXjIWYVeyCM9QpoY7NXhFAPnIgi/3utPfF00bhRDH35XF
dMJeB+mvnGPlcg4r5+xHFEVzgBn73bG6o1Xp5XlCAzO2RAPlSl6FY3fBkHZh5GK5c7MogCm9i2vE
10qSH5I8g54tfbXL2l0SD/EhM3i8FNuiu9gcx6Bd/S0bZwQBTkfcZOuv7dheWqRidpWf9Q4MuBgn
OGtMUKOSx4C7SK4NN764a0bSB5Edj25sO6ds6z7meY0QAJBfMvfpJYndXb4Svp2Pyp5Y8P2WLpBY
Rq2cdO5EP6I0Kx6I9tDJNRGBjumWN9epFhlWeXPfl17jj3rj7rN4P87qcBMZ9a62Ivr0GusBj0nJ
4A+6tFSD7g8MGIG2skwmy62b0KmmndquLYN1o/6h5q6eEuOJ5yHuP4e0+pl0PCWTtpgXYzbvh6V9
2yJV3U8zEQ7yHw0ITN03rMK6UodVMt+DMAFYj8bntqIxzJstMJSlPUWOGpa9hs4Opao9OiNkNB9t
X2Kl5cpUeIhnUjtifTwtCFpLotDZb61723Sfeqtx8A6v8W6DHx+m+bXty2tlAQ7pDir+XlfeGicm
rctqln2HLzFx3PEP12u/e3HfhJ1TIW8qOOttKKT1MSeWIhuLY+/Rcr5CS8G6ATkY6E7mOnn2ViKu
XJQhQMz6fV5l284wEgS+0crJktwbR7F9d2nIARDzHPTT99iJH6DEUQPSQulXffmEde0XrtOg8Ag/
6PLu0rlJuvdQJePgmcl+7YuXdhkn5oVs2UXDJSkn8MLRg262Yr8YDtnNsBCUkzFn743MzI9JJ36u
TQ3BkRyybBpCfrhE9qrg3/Dw5i1z8c6wYR22sXtRwFm3mZCWrn4zoXRCdHohsjuALu/JiH85iCmu
TWYgH3SXizP33suof/da45e1eEaYxOmPVF30mxSDnb5Fye0LSuPtEmGO7LEOEccFtGU4dTC4zN7o
4xEZMLjk0O2ojU7Jwvy2OTq5ik7yNMICEKiD78CZuPqargaoyzzCU9aXUeuc/YDesSKc6WQ2GVEx
OJznTpt2a6tNNxrREDOepDzTdm6WIMT3zOrqNObbAoZzqSaBC/VQJAT2rX4fZT+9QklPZjm4Z8eY
78ZtdsKUUxSCEEaOuf5eUq/r6y0wnppDLCf1Z+4sBZaG8QQ2ll2WduLPSNcc9SYGS0WsbUyb5He4
FdFtaLXEVFCXFWrG2MX8mKvXmkxW5JzWHhRD3/fW+BItrXXoCYg8YCrfk+YUXWkGuZqJ055mp3kG
ijsYJtJb28KkVka6jcE4iQ+jO/c3GRi90hvr2XbKAU0YzL0K2nHu3AoLDXchixsai/zSpyoZndzL
YelNqHgsLkTjxTSOKCXeUDEZOa35ZQz4/4qZ/EaQS13+nhz5c/mfP2tcmmmcDP/230uiPHzUt9/L
j/73lxLv5j9eq/83+eX4ow6+D9//9B/7aoA1exg/uvXxox+L4d/+Fz/59+/8737xf3zIV2GA/fjX
f/lZj9UgXi1O6+ofMyVxXf2/Myj/9/bR/fieUvr32498pVBa6t8ImqSgS0U44HpEQfx7CqVp/k30
hKEvN0zV1ZH6/0cKpan9jQJAHFQqRWaiWRGrYF9zxvzXfzHcv7F8c9CzPFPYvni9f//D/x7QyDX7
uhB//+9/DGwU/rB/FPFbNkVYmqmahuYSCft7+Z8bZ+3IDKbvtyW7H2bVe2A1uV3nJvKtIjvoen9e
UY6ZBULrf7hI/5ffLGNe/6tf/Zt1LdsQIYwT3kHCX94JbbbvGsKH/HKc96wUB/C9ozHmPgu1XyEc
Diti0gJvGl9R/YNje/Frk7Jd2HBNSMV7/S8iCGSOxT+9PwJENWLHHSqSfnMANPB/jlmJh5qmUCfU
jqlIfAtEf5B69AhS+qvCEWHv/NMvJA8Fvw0frEeh2z8VMeI4jSxatABa6093ESgtxociSBbnr3xx
BLT//ruIHbVdnKYaQe42bW5/tjcUYzq4DK/N3vw/5J3JdtxYlmX/JefwhYfmARjkxGCwlj1FUdIE
i5Io9H2Pr88NRcQK0mRJK48a1appeLg/AobX3XvOPoWTxa6gc/iFiswUunU7xesRuh3Kyaq+Qv1R
PcOCklwkIrNMUTkOhnyxydSgKNl0yV7Uge7pBovQZBQZBYCh3Ik2+N4HiNcGJ1APhZoqR91qnWt2
umynlpo17Seq2/etiqFm7vvmXjh18ci9ozli9KbGnItQfbGdZPH/a4Bi3HmKDWQ/KFCjUZ2OUeHP
u6wd5FNHV+UXsZzqI/wNgokSHS180qppu+nZrttVTM3xl4iC6Vtv1tH3ITHx1BuQpTltd2a2scJR
ALwpDFpjtkSllY/l9GtoE87L6SQ9I5oFWmz2sR0idsqxfttsWqtB8zzikH2251luuVgbXjuL8YcS
4PvDYC3RWFKoZUtTU21LRUWuRTyXhCWpMaWdkFAjZVP73FNso7LouuXjwZ6t2u2mkFOxmIPHPCMY
MotUAiMDsGVehojLyzlCfTFBeLhd7MjbWDfpWth6F+x70ZXfmjoOEb/q9q0PFs6T6twtcDr7aow5
hTQhVSzZjMgukJ5v7TF+tf3EtlamSLk8xOpQPaOGpxHFoRddrKLoZcj+5+ffAqspnzlFJz/FWOVf
596SbDvNsJGcO/AD1mGMynVBrZZV0ZWYpQKHCrxkj1xC0VdZrIbZFpRHiyEuVxZ6aGjdNHMEPWCs
Q0wMpsXlETsqkbIru0icZKtoXRu4oaqTTarVY4rxu3SqBf03qmJV9I4arHunz1DOI10L7Ml4XVZV
m+OAWOgEurX8synC4Ns7wdJ5izgvB/oIgGAOrIlb4whSlYQ+nFOBdewnTpcghX/NXA7u7MrBU9BQ
U8+HofRsLYh2HV2576Yms5em1wDxdKi7p6avHzn+uDja3ZAEqUorwEn5g70SdgfSL4P/T5Og0h+K
aojWs2FmeNLzcRNHKFqiNlGuaadyadUUca8qdn1UaVY80pcJ3FpE0Ra5m9yl7DNX5UQ1Z8C+GS0e
Tof2h+ZMO1/QqvVTLjNxUPiPikHHpFWd6T5v6nmtEX+Tc4Vd6yAx13FqRo+K0yIDKvwJqmhahzfs
7Npz0+qocOVkbvRytladqKqjocros0GSym4EhPVcZDhiTbv+GVi0vketiu60SQKWX4xN27ka9GsJ
ksXL/GJiEkQ6Btex/xwZZa8cYzGXxiYrjURx1SAea0+zNeysaJLT26aburuCNQYZADcnCCIZz9ja
g71Oggg5pF5YkJ58vd7G7aCsO3uy7pKutPyFzJM0aEsaQItzNPFH5zEgiMkOFDd3ZodffEjrm9x2
tMgdknChIqQNXewQ+XvIZ+SLRzufFRCpzUJL9BOkseNU6Vx66/IB+UjPhdLg8LMa06WlPEdVsqc4
QLnDN5Xw19iO9Nz5xPr7MAtJJeR69j1ps6HedVE0cTuJAvgPpdEb6C/iAFNW1yTa10AHNH3koj+D
KLUTzd6lgShQuVtBn3PbnrmJzGoU+z/GIDADfkDWVBuClSO+ypi5wqLj38RWZLt5KrS9o9ecgM2y
9IujOsas2aNS9I953eHiKruauwGemeBzmQv6ynhFstt0yhBjcWZtvvbBGOxq5J7cpKIK86blj4/q
BNOCqg/3poV0p6Wj8UPRWk7NhZIcyDwrjn1ZGogdOmvmeFo2wX5oDP0ux5d41ZeJ/VTFkf1gp5Fx
N8dRvZblMIXYXfrmu1QAqNrUa79qZZm6c2QON9CR6lVJ13qV4G/cUCGeb6cqmAQycAMdfTPW+eNk
R/FnFUntXSv0mJoldwPKEBFxSFIRjxgkSkoBRYQidRx+mXOhXNtgga6sSH/KeA/BraW12V1alcNB
m/vhyOfY3056hZp2YV/dVjXzVq1BpNRtbG+GSIAalcgiVyUstq94ctMfZUavH1H5QE/Zh/fm+3iU
48zxlJltclIq8SUR9OCpZc1zTIVbtkezjEYdaWXjIxzGiGQ13XyvOmAx5lhTjgp1A3qZenfsLLN8
dHyfM0c0FdiA2K+sVaahWFj5zlSu7TzgoMRW8jTw0T5maVjwSRYRbfC8i++pYDqf85wMCt0P0Onl
0GwpfxgKuodax243wThVVYR2iEa6RYhZ9ldTmmakSVHw/NyOIdfn0KzvgBbl1DfoyRSYPZp64nZh
oo+ycK/AHpmL4iYoOu1QYSke0CM3zic7EfVRUEU96ENgHtIZ0ceWH8ZG3ZOrBD46RoSTwFaSI6Zu
ugVmaVt3Uq2L6xYo7qvftc4DXaj5K3oV1S1nFgHHTkFvJrBjLYCCbEmxsdYyE6pDoUu3BaqDfZ4z
GyQ+nBWBqnYoAOJqr+GR30wNVoopb2jvD8pEK8dkt8CA8hM1IX2esHSoaHUpl0Oubabs74ZJy7iZ
FrhXgiZEp8F+RT0sXreAYK6SPixZ7OZ83wc6iFvOKuuyEgiLwlJ7iHMDDEyh0kMzCyQjOl9DTzMC
baym3zS1gZUA8OGVzGkOx1HGKcApcGeE4M9DWdrbuQ9Tr9QG/86gd+wGafklmcIeWjoFTNGgx82j
kaZ8Pi5AUPRjRBjSQqUi4CkZ3aVUOuV6wC/q2sEUPKCig/sRcsum75NuxgwNdTjgyrCDyAF63LLw
aX4crw2VdiSYAEx46fyJRU29z+Pke9RoICDnpnBjvQIlasvftQu/xS6i9OqqDQ3Ai30dr6O07o5J
NUdbyfLmyTQpSHyOeHVanf8aqqx/gAcIIh12llvQNthxlkSRB0f7oJlQXZu4Tg9IZ0FJWvq4bx2a
amrSZG4lI+2TYaO3Ln0RNhT0DWVj5cIBYT3M1DFgtrDMtQfT5s3MKQ5BNHopqmMzPaZYTvmAB3Mz
ZY2PJj11HvyJawOf6bietM7cmiHyvsmJdZqQ4CHgEEf2lchDdH8YS57sTunuDFtpvyF6LR5HUIrW
jvJx/om9D5a6bYzTVw4o4TUYdeUHx0ZiCdHcVcdUlOrdlA0V7sKwJe0xMwLnqNcDt/SeOKpdu4DI
yoLyQ4ecrTxU0UjJop6n8tOgF2kN1pvgqu0U2Uhx7VGEs5fkpr7TWKk3IxOyccMp8e/1FJoi57u8
K6H0mtpSypnXTVJN+7yn9E05skT5GQgj/eYMWCkrA/v2Strke9G9sal15EaAXzks/KfGVuL72p/i
e+o9QPgNbF23U12a11Uyov3Fhg7hNPIR4aJhuCNgwHChfpVXKpMcZnZjP9SRGmz7YpqYGtmQLTOl
2pSaJp7y2s83lhU1R8cBFkQxKfTmYOg9MUfx2kGcfeSwHG5DJH8uZI/xZ6rKgxUXzyO0cBq/rcVk
ptH/2I1l8xTReUZbWA3NlawU+DG2zv4ymdS8FQ56+5y20UF1xuJOLaPspfPV6UtgzwFid9huDtuW
B7S4oTxJcacS8wz1ANVW3SfhVWtWzVM4L97FpM27Hdc2+jslrc1ZpaMfEd5YQYVu6gXhULO0+tWu
lX7vzbiftime5ANqKoddpJq4WCRKVt4P1RjcytFy0ILHw0PNpMK4ColqJdQk5c+lN7Ci28ado5/D
nEeJsyhDuEapjyx38zgYhrGDhSepRflZeEAinG6nTg2/WLml3PFVEhhclP4NBYlw8JSc20zMz7oY
lwJ6/4Ou/Ar4e7cDCjcvU0b7i65hv25DHHlx7dj7ZGyVTRXTUe659FLMEtWNT2H+dShr40GajRq7
YaUZe61o5HWscLHwx3LcOUPLZE/Rx/yYWKBRocmEsCsq0S5HWb7zXNIAW/tcDwlgqUV9GxpoIMF/
l8ba8hvFDcUw3EyhxS/a15KGWaFDTLNIquSEwUEBtU/u7FOJ+NzTg7K5i7iMlasaT7YbtT6rk0PK
wRVe5uAoFct2W6YM3jQa2Z/1NphgtHZQACslp7zbpnS6TcyXKyggwU7jRVOPi+sfEl+gg0utjp+x
S6n7fqr7fZo7cj+WKef8jGbnGucyQoEuNiryGFSbBEtgYC/VXEUvgICMH3IkigmEwLQdZFWuxRji
HAgHHOMCJvnXofZF4koj4AacDFb+UNvIb9PRhlbSVjOC70HgbMStLX9NJhZ/N+9rQsT0XH8xUsCI
QWqGWGWKfr43sQTejsvhz+1mcj46DkyfO9Uq6OhPcPFaXxcUUjQHJYOZPxdDi4vFqbVbYbf11egP
wScgSdVVTBsWpwQtWAxaRp++zCKmb9bRi0zLqdoqVt0+OpX4PlpVdm8EQc6ha6qukzSBFsBFYjsN
lXYolDJJl5NmjZqGu+4IbtW3b6I2Sx9FbP1qJHvJzH+HIK/CjJFJ9jWu7nzWds4UI9pOVPXKNlpc
iIY/7JW2zDaxk3TdauwrJlMHw2CX6Dp81FIdXKpobOlGqR8KRGx3WUfrDpUREShZHuU0yypaDDNY
vhUgVvbesFJ+aP4wPCSZUq8SJY1JcrCz7G6A6DGuKZQ3O37l4bthKayNnWlF+whl+8gKntgu/vH6
0BHQFKH6pQItJ7BjgfoljS1xtNF1MS3529hchALHTVGOMx+SOzeGv9EW61+K+sgt/REbp1ajkbES
37pFwIiwra0y/5g1E1ANs1a/wG0mDam3fEz7cfIYmW28x2Wn/xr7oORQas3cu5sMNyMPOnwNnQI6
hEzK8o6eSHBvs+7S4KjhASlDVdDYs2LgbGyjL9yBItPtiik/2Mlg33HlmT+r3Jo20HE5avTAjb2Y
ttpNiZ78aLbhcDtJozpAGsNdos/9HoS0dkjjESxfb6lrVvCUU0YuPyFG7Z7SKqVhDlzCjQRClNbq
ymOSlyZyKct5gBqnxZ6m+UAbunnG5z2OVNVj8FobbEzKfqzpxqOjoOJB71kUG1mk1k0dtKoXc6Jb
+0YvV1OBlypS6LrKNk33c5eNqGv05tZJaWhGYx+FmEKkvy/UqLiWqZMdoyjmNBhIGi01Z/WVZczj
XkXbT8lEpD+ceWiPxgQZjwa2SSekG1ic6uRT0gAlnKLMvG07qBZ+2ky3GVyrlyHpB8+eQ/saALYg
yNwPO3dSy/C6bvSFTU4lgqzbdDYRmy+ncwok00CFAIqeYKvfoeC2V/48fk1rB1+b1DCRje33pG4G
7FbF4LWdD+ZAtTOSTKJyn3C0vc7gNnlK1+VuK0IMobpFlaSe0x91pit3+LEwOiG7aeVzkFbkMbjI
Io3azTKkaJ1OXwPySu7cVVrC8bdRsNvaXVUc04xSXmZxUEoKrDuIH6yvZQ0QEmaFAgtNxegFu44p
Z8ySrXMOdlOTgLLoQwN1rUPjrpIBvrNwQrcKukELTfVRn3QDu622pL7ITltzu6b3G9NDhc/Ta9G4
MtpO7sx2hKLCSpCTg9EbPrTAgA2AY0r7WU1ZcJAWRCNmbLOc6D7pVchuMQY/dCsqN5mi8RB4x+x9
q/lw3ztzpvefWfNe5Z+wmiEBWIW5jnDSbpJnO1bsjT5r5RrNl3pNWvacrHMN24I25+gKcmgNt5yr
SpdaA9bWMNGe8TFw3ixCwixWsqJCilpuVJ/TOQqv0UfhZmqM9DVWU/M+CfXkl6+bqFI5vZbf6pHQ
agpqVPzYdM11AViCp04aOpG1E5fex7X13+ydd6VkW9AidSxhGsRM/VHWV5yubbU8oJQMwxDzJMjo
NOmhdDhhnNzkADkfiEjK3TrtzU0oo8Sr+1m9KvvsNs5BSxgNHVPiAcAMDNt0UOhYOUIjdZvd+BbP
GiZCVWkeQZbJfahmw36izkj4StQHv/wmam9z38+O7TRRPBWISzLHoQlW7ChJvyLsLGjHUSQa6kUZ
mch82wZ6uu8qv91+/CK034S3d2+CXomuOg4SafDbtnlS6A5KMYwI2GOvKrAFDmY4XMcS0amVDMy0
XJunF67TiWdoeX1dabTzYwxC2yZX5h9aBnJkVanL1ZJyrnGj29N4H5dZgXZgwB08w3NIlBbAaGjO
/OcEf8BnWafFd6wa02Og4fFDDzEpR0qgXCjhEE1bTMMc6hJtWcGWGvmT49MoRH9RQZ4Ja/kV481M
o9exXN9I41+08ZRPBnndNxOQ6okwqTCGvCv7g0EywjVa99LrR832zBLRZ9tOmoudPv/BlFfvVaq8
B+K6qBUNA74TbseD8aOj3nOltBMykkqmFCh7ff45G2l3yOicH0J/iJ+M1kRJjc0YRwXtxPGphhi2
z6Lc+pQMBiwAfTQ3fZeSwZiP1MRKFBpXuZMk9LaDnriClEZuPTTzSpuj4NFJp/5Z6ta0Zit11pRI
jBs1sHGoqrFN2ApdsI6efdAPG8OZ01dKsuV1o6e2l1bLqsleZK4te8i/UwCFqzoilpGaRh+hmDkT
c5oAFFPUvSf12tjq+kAvm3oxT53LXa0UiK1M1eKQyam1jXt9z7LS3WTmpDxynOUWW+V5/QT8FJLA
Iowzxkahmj1Px0oqDUUh/H2NEQ/39TxSm6tISvra2kW75RJK3sSs1q8W3oovRVWKbWA6MR0CXdtM
SpHto7bxd21twC/Vx/SRRWg6ykqEVzJN6QTY8Y6q/PiQjbV21+nT4DkSvDpNsC8DlALX5DmjVaZn
4VU9V7YbqFGy1bLSeRyaMrtCcxC5fg9WBw+YvKll4uxCWTj7lhryBMASwE3DCzkUUVU+TAMcp0YZ
tX2kSYB9BsCp10xXM5IZImgxymJZTdr+rsJjCiXBWjRFtj5q30ih6e/rgM/Pc8oJ61loiZ+SmySw
O5O7V+OjH65HY8CxrdpHUnLokbVZl0LeDSYMp7aG4HsaOhixRZ69KOgJdtCMm8/8qzWYidz4Vs4T
EfQZ0myX6pF2ZalZ9sQie+dA3d2kEyGjyTRFaPnAVFe9wuqO0eJWUwgHtpMZaVTVUkFI6nD4poVx
jDGTiuqXULP8z8B7x9VMht6doefG9zBhqXJ60FAfLznLgvJ+wTE07q22jnrUoNWwgMXegss5OVEy
wLtPq5xaQzeyZfnqXN9TsA3pmKGpIvmvvkTc/KOh5xh0ih2DgrFhAd1c/vmbYam66WBCQs0Tj9xv
tvnG3zdfRxdejUdV6cKy+mdv9GS0k4dsA0RymmQ02nH6o3YwvMgjzU/ZTETeJxv7wn72u9d68lLf
Pd1JL1a3oTiLkPEQv3j6JvFGTB7Vyl6ja3LJ6LkNUVJ8//iHFKcQUxrs7wZd2KtvXqlu1FnVDww6
IkDZGl6xNfbEqKk8YrS5GBm6wAn/eERN6pqOXoWu88kjUiP3Z3qCGoU/hyy4vrPlC+1KOo0td5x6
bjhFp9Zk3jVxNh8HLqNPojHn248f+szXy25p8uXqFh+RtfSo3zxz1sUQITRAYqY6rlQDzy+9VOgl
DcU+Afru49GWZ/rjmd+MdrI5Rzq1jsLINa8iymJMm01kJpd+xVOQ3/IrLr1upBSqaqPDeP9EZRYL
xWoZY3DFRnyad4qXuPoBbeWaA+FB+fT3HwnkrS0M3EiLtuL9cNXUNZi3U82DEnJloORCWPj88RBn
Z9/bMU7mOlRolW4jj7TEyxpEFNPxxZ+0Uraplz/Jh4+H+0OWsLxAx5C2lNB0ndMM5joJ/D7JmQaD
MR0Vazn1+bc9KWVNKt3/q6HMU4AntIXSiTLUKP0XVnxXtaYXPSmeAHjuPh7p7IrCRNI1x15CzH8n
JL/50IVwOmXspVj22u4L7DLnmiK6QtFoKLayphQTlU6IYDOqnoWS08SxlOL7CFAbnTdUor1fhCOO
f+3SO/hDkcMfZTgWkg3gVehOTtYB0cy1M/U5fxheBnypgf7NSRGbTTOCvlRszV5tN4niB97UaNaF
H2BZ0k4n5NvBT5a8kv6t3iZMfxHJuzYjaITimhVMPz9+++fmvVQRJpCS7EhLP5H+4IU1qAVZwvOD
EcvpayYvLGPnpogBB9awbEsaQjdO1rE6jlL6OYbw4n2/FusEkdHWIYGZ9vOmiy5uUGfem6GxdHOE
FMJWT8NTeMVzm0e+8GrIyJXyGo2PlKUvrJaXBjl5JupD4EJof3iIUlYlzmnk9m5iXVjAzr+6N89y
siiLWDbThOreUw/9vg5X4bpdgcnbCy/0gkff+/hTEGf2vXev7mR9buJQa0xAhcsvtYcltP6R7bmJ
bsPrCwOd2QhMTRVI54iqt2zz5KOj11IqiMVUngs4ROEGkG1ccT//0tbTrs+pULvd3//F3g4pT9az
XuOMnHHv8irKwC7toBEWBfJxs/fVCzP33IJmasDgbYJ8DMNWTzaFXhPW1DYNjIR1vhdr6jxUTl1w
3/tpT4+O3tpzfGnMM6cFlil6NmyujPs7xOfNIorpSWnytOeVYkW+MrZLsvrif93h6vtFHQELxqbc
mnsoa+Pdxz/nmWXy3dAnjztb1IyKslM9PXwpK6mvyXHx609KNhF0VoCP6Wip9/uPBz33vLqKJpM6
Akq9RbD59nRU1pg4JBY4z5lABsxtfSfU7oXeJIe2dBsuptSPBxTnPlpdQ6THHR0FqX4yO+amRadQ
papnbDPayxjuX8O1/Nln3rTO1q3E23bxqz2zOpsIwgwOoyhCDetkE7DBEdCxDxnTF8q2tJvsJeiC
8ubjRzs7irUcKFQNEat6Mh0jqgSZHErVS8P4XmTm/RxcuoqdWTBN/d9D/F563nyeBAD3iRVVDNFR
9usgAqKjGzYfP8fZiWdq1qLuNbjCnlLHcy2g4tggSWjXg4d/ygs3xs9uI1zlAORyXe2sC3Tqsx8F
BzJ4Aov819KWj+bNc+Uj30us1YIjrbWix7vS5e28Q/CENFUb7qL1pcvJ8pWdHAuWPBLOflT5VGmc
TDaAUnmMx2r0YvyTMB1ddFOYIh7xGKFb+VW3/fbjl3pmogEJthb5EwdPPMTvn9BPBR5VnQEHoER9
SbkRUhdyPvUuKopPiCKe//547AumUHXLUkkmPBkPTU+lh9FEemXYPJBJk2NFG/ptbSWVV8zW5Cql
llza+pbXdvJaUSOSfojvGqWUc/Jaw9YapaIxariv9+ZVvM7cdgXc9Eu7BfFxYbE+80rfDXby0QiU
m75jMZhaGz9Sg/QSglDJVer9B/bn+7Dzf378Ts/MPlheYtGo2zqFkJPfUM5VWjZVxQ0lrW4bQ24n
E3aGGV9YR849F+J6bicskstY73+6uSCewDHz0QNCutVzyAiTaK8gmh5la36FYysurMlnnstREY+Y
v8Pp/hiwTzpnFqU/eAtYxcR+GHcaytKWcu7HL/DcyvJupJMlktw4MtoHRmq8yaOHs1GV3QzkmG8E
uZnXfIegmV/Y4s4d/94OenpmmahsToA8Bw/skifWkZfCCll1a2NTb4HGm+uPH3J5hpM58G64ky01
NpNoRDYxePr86IvnvnAJkb3RqhGGFeSATzlO6I9H1C4NeTLtQClpgU1e7e8FW7qRx1mwWgUHHfyN
F9/GX9EmUCOAtklxem9tOY269DBc7ELqipS+zdjvL83Oc2v6u/dwMj2zkD4eVLmBNX250zf8WYqb
uLWnbnIv2MgLs+bCRyyX3fnNFjLTTS1Ui+GU4EFICN50Jzpx6XB/aZTln78ZZapkHFkJocApTUKj
YckB1jH1l4Y5/82ygmoaET+2bp+sAVPply1Otn+9PCrYT/URtss+I/dgdem3OvtUb0Y7mZZTBxhY
QSrg1dIb6Bz0nQ8ryr4wEZfl8Y+J8e9RnJO7wxwrHAeXZypSeWVzeOn28wALIv0PrspLbcwWHGEs
FTzi+x8J022ktz2fwuJzCV2xy42948Ih2vVPZr+79PbO/1hvxjv50okCJnVqWdUGV3UNN18j7Ym2
kAK3GUkrK/vCvnd+Zr0Z7+RTb1q/IgqDFzn+UF2wfXRfX+Ua28ImxYIJX9S7dFz609rESentKz35
7tmuiICqGbLfhHfyc3ONgQOpyD7xlAfLm3lUXu59Ge663YW17cxt+t3IJ5tuGwlDS5avZtyIDVTx
NWHbXnhHXJAbbtQ7e2+54Ut31T3a8EGwyl9YW89OjTfv+uQc5fQWWMCZ4evO+OSTiZBHj4Ff9xd2
xuUn+2NuvBnmZL4jAE1VENODB3Hk4NfXwlIuvEix/Cc+GuJkktdWQzNxeZHyenKDXb4OvHo3Rpul
iIRF5IBOfDccHaRn20vdjnNDC0x5OgUyldP2yUsUSTBEjsXQ6N/nQ1qQKGIgACyl/T0lDQCogzsJ
5eXjL+ePoCHq5M7bUU/eKXFcjeWMjMpN8wZ/lKvvgnvFHX7YK5Lg1xBjgvXFteDcIvd20JO3HASj
jX+CH5ICgtgg+Em2GYjVteXOrkhXuveYf8vJwXq6VJm5MPBppZkMZXQm+vKhAjnvzHBnjtd2oZAW
4d9//GL/SKU6ebHmyQlHZqWKOZ6h2rXY2J/FqklucBlVJNpQLzyy+HlKtbXXLVf6Yg3NzydV4obQ
9gXk9wpgfOvso2frwvZybgq9efPmyaqPmL+oRMubJ2mdrBAfLrh/YYgzJ3O+KMOWS8WNy+rJg6tC
8dFNMkSn7sb4qDqerOUORGobx9uPX/LZ6fp2rJPHQc3e6UrEWGxiX1QvXzcjbet1tS4+ZXtMVG6e
bA17k99H6/j10md8btXTTIKSaZvROpMnU6fKuiCkQUb2Ny4RPEYQ86JtDcXh44c895O9HeZksmDn
A1tpM4w/IDdfldE0uH1t+OV/sLoiwrMc7sGAUE97gFYKwHwyYCo44hXUHM6eC4fPs/vj2xFOVrig
VeACqoxgP5Fpfsg35P8Nh/JZQKtmfR291g29kHuOQl7pha/yzx/LVGms2ARmWppFhev9cUcvCUkJ
U9SNYK00BaoAboIh+PrxT/W76PN++3g/ysk+XAbEJ1gao6gHfdO4OJS31ban96juxwNKPk/jAkcf
4kbfQwH/Tx6R9gfCL6Y4R7r3jxiWOA1aw0DXTuFVafcdgVVO//erUKagqEx5hrozR++TH5HsDDkP
JQU881EeQhdrzHOfo+NAb7bsGBu42r524dM8c3h8P+jJVEOSIiK1KSj73oqNsyGgz63W3RolsJus
zQs15jMXcJP4PcOSHI2ZB79XnTf3Fxm242RmCZHmmxp56bM27JZuCOqgjWDllI/Jxn/45xnqb0EW
/s8ICrfla/7Y1q+v7fVL+f8ARoEf6wOMQv6zqGtOLf8gMux//vd/8f//B0NB/MVChC6CGzIWeZtd
5V8MBfEX3znyPkQvi9DPXmqhOSpvQAmG9hfFGYvvn7VMR1jBf+6fDAX+0bJSL/8hpHU2/NG/w1AA
l/D+sEhJVKP8S1ogVVIBh+tkwmkO90GjRs5aKaT1+cV1ThI42n7d2EKbxAXcwAKuIX27ILJAt6AQ
3JvNwVL66B4R4bYnF34XN5qnmPJgmDbJUVWJGt+m2lrKpVKneJNhEL0CWkipyiNpJJvFz2wZeIyz
UsTktoN+U0wwV2MN8i4wIa/FI348FGMbjn4UFMf+R6bW3/S+/u7MNzGxZL0y3ftl2m8tPUu91Bnk
yo52NTxmck3Jp4lv/MGEyIMRDrgQdjBQvz8xJH9TgOzn0thMlTOCbPlRFcPVQNaxFd+rMtQ3RWgA
Qm8JSEI8LuxMcSujOAxtzClWdDfzEL/6DtregnJWEQApJm1r1aeKvE4qw8s0gvRqZVBdBzagq2nI
7Hjtw1qSEpSQ3Ua0w4gjKv+e4MYjX6TPdqM9PaT5T7Xo4ytdx+ZbgKFFzk+wlFSOUzPC9X5KQcne
BDPg3UyQZOObHKXVn6R95S6EiTVbNv7tOJtcqqHkxRG/IIwjNWNcsaMNpqjLvdSovNZvDrwT0J1D
HXiRpX+O7E91Q1YronG47Wa2tabYrSK1eIAHeCeeRFT/8hPlOR86w4NCFPN/GLHzROavzq+3YzwV
+9rBRhN3Y+RWmmmuEmvYOYWW7uIZKypKX6Ts5XyYezs//p5nf2vB+f+R6qItu8v/viA9pgW2+Ojd
ivT7X/nnmiT/4momkbvTDaQnaLH/Da9N+9//JfS/gP6oklWJlQF1yb+XJAkLxnKEKllDhC4t/oB/
LUkmK5mQHCEX8RU6vr+FdRGmtZwG355A6MuibDds/jhOOhjT3h8CnBFYN4mwOHstARtAGMAdhA9e
Mqg3Rpq7IYJcd+rB4CkxmXpTY7DYxG19WwMtx1g+gUQ1F5B1pMOZax7j2veJO4Sj2N5YBLJeGS3X
mRpfEmhwsCFWt7XC/KXWSi9KRbp3IAW5ObeL7RgpxbojXRTghbKDNhCt0mysAARz4TKgxgfkwzdK
HwL7NidKBsmVbIs7YN1oTzoRu71OBGEOtwwkKMmpA4J7rDz8b6REwckDRDqawJWA4u+SHEeJDf4Z
2iEhAKpCTKOlgn/XzXUkCM8toLeiZIOv70fGgbYMpAsYLz6rpFUm8FAs4IF9D35NYvVftfkLtxui
ElTxHDZErMdG6gV9u4tCEzdck3kj/YdV43SbSTVCLDZZDAYPWNZA1jlyml0WsSaT1IX6W2dt06WP
1wSHHNg0/PkYetA/2N4QFEuomIfPAMh5QKw8btAvTe/fkPeCEFkdU7drwLuVXXXtOPUD/FU0sjl5
Ftp8W5dwBTO9lfhW+S1wbe0cC7UepW5idoQP9KCmGLQYFxJl7jdaKQu3wCTngYkkTAiRo6saBepY
GaykSZs5y23q4gHK9gFMlTvosNpQ+COnLaQnR/ML8XBbR8BdrMaM2ID6a6tiN53K6tNoR9jiEvDE
w6C8akrwrLT5az7glMz91l6bwLe1PIeVXUhYEknzqS6czQDxzLXAcUHvxXwgCOmwm5Kz5KgALS/6
m74x8y0eU74UbV5bRaqvQc8O65TY1VVO1AmPmK6TqoZ80Xbpqmz7YlPqn4VJWlMfl646BfzJU/0s
uaix465ANYGFx4kMVp/IDmwx+7Buc8y8xM11APaqHMlnaiqeHJqvWKodYRLfijXViyOpeqK1r/+H
vTNpilzZ0u0v0jV1rmYaoegbiACSZiIj4aQaVy+5ul9fS2TVu9feoMze/E04CZbJgQjJ5b73t9dy
DV4/chcJ/WWcRgm9u2qAQpCO7mnOYGU2zNQxw6KjscleMaOsx2WMl2F2qg7aiy7RGxq9v5bmfEG7
4HNVjAsI17uG5mwycObuinIW90JNiCBUmfK2Mc7VTv0KHPyW+gxaB54fzp3UZsJ9ADCNknRScS0i
/DBmN6gtX/IqTR/KGMtjPFU7Lv9fnMAelA7x32EgeTWPTrtifJFhLNlsp9H81UEfhB5YcLUzPoud
HQPcCCko0TaGsD7GgvBM5+UvST2tGH9adFJCraClBVXUlXuTccd1l7Y6eMpsZzICuiKx6O8ApK1r
jQve9Ip3r48YfZ5HfRu3/a63savMSHzW4bAMc9o8DXOGeDRz5LAEpnDNAPLWNY2vZjLiNbh9aJEw
tK3ZO2eZ2OmeRRqYEAylDDMYIv8GVLRnDK/nRskZ4TLN+jhKNQV9Oo+L4eOYJHOzqRPlrAwa35uR
1HYkDCbOvGvUJyEEDsMMRpPr0W4YeK4AgeyjmMqMrLaiLvGCRrvCML4GFvld5zT7LMcdxtM7XkMz
YbyvxrqQctcK8kUodKygm2zu7wEQItSUW6XJBuFxzOpm6Cc9dt4gmaBpK3oi+x4Q2IFpirBkiMif
9I3i8m6hvJfzIWpB9mQxL4zESb5Bm3LABe3DAp/NQO9ydzW65sG0HVZXKLXA4RCfp+Tz3Qk8u7Q5
mImSwQ8v/x71HNatOzU7yuR8oXLWWQOSwfLmahVZQ7ee2sldp1zdLafqVVuyzDShdnOj5LUrL8T6
i5302q9u1t5KsBy927Hy5NopIxt1j0CNrJm2pXGpf6X+/FxG/uFnqaySFG+twe9mt2ekdNaAulx6
/dOcE25MDNLzld+dmG7W14X3W/VOtrOZDxycKdlH4avTTHhA4nhfxX2zCXP0CehoW/Eh0o2bgkcK
fUEmNk1+W337TccPPgSmH/w3bIabfs0AgRYFppHd1GwxhuhaoBaW2WsklsxFjDAdkjl5bAx957Un
qfNKcKc+M4NiBSJD0ooKo33q0J1Xthi2EWAkn3V61c0lW8lGUNjreQLZw84pvoo5ScD79GdNC1nF
QBtlWvuacwk1JRQIpoGKA4fpd5VFPerfae3KZXoi45k3qIX0yjQ/rJGw2lfdzgbLuYai+718D3O6
Ry0dGwNtb6V3kCc6rbrmi3s7Zk6ktgqmEBzosWS773HE8IRQmE8q33h0jYadP6LZ2YgAUjcy36gp
eoZpBJditPlVjJaIfYg4bTLLZ5kvWNnaXM8LHLGiosYA7a6OsFLyUOuWbSusHt1guFXal8VFyaCK
/RgHqaHkMVMl7Z4+e/ASD6hwnNfnOvzFJmHXuUzLlIOOok8HkwL4fTcn5M3TWbtxl+IRa67KaG9z
MyRrbeDeZ8K7Mhj56Pr5w0mwhNRj+q5VzqnMmZQxUS5FRXmqZc9UIcSEVTb3IvCE9WSzGgSELu6e
H8cAI7xr7vTlRgVyV1KtXJt2+clIqwiAf6OodwBChzlkiCKJHqI4hTFRRdcpG/ZEpfEMyOkpztK3
vNNXNjKQwB/zq2EhV3MdK0W/M2dMabtXWF3cfopCkygdCL0SBSccQpPrkaFXQyowu5JpOcgoNKo2
rRE5O+RdK2ciJhjSqVE2cph6mi5FldVBF7I3qfpTOIAb7k0VIEBB6T25p5Zk7Qkw8cobw+mscoii
rtrYYER30KVz7IQVV5Y1c5JqSwDrmQ7evCFZQxLrHagm0HcHqsCwoMDyiOE9ECVQSwaCzpULW8ph
SDpxBRO/XckEKRPCFcNLjlJ70+dmbhPrK+4jtmNlEpiR4e16s7vN6FJLt302ckCz5M0MRsUA/DAt
rEF3ChrREmRikDnT0RD7YxVtq5TpVavyArfKsB87NU8av9iODqInz86BzshSu3cAYKJEQ185ZP47
YCvDnKPAon4OayurIfUxqQWhubOOExNpDGAPaKLs7DBBG2OArK1xH1TNSswFB8pzHyYGZzmGpcI5
fR1UB6gCwwMUKf9DyAzOsskBn6k3BtTs5rEneLKdAfKuqiayt2MLvjVlxhoGSMty6FqIWMgOmZ2B
yc+R/1Q/VLq84OI160AStgo8jXLZwrhcVZYV7W0wn75Z+Fs3tG9MKCHoMA2F1sMUazuyV2YDK8RT
ex37Mrt3kNmdi2XKvU+hfxdu9DzF83glsI7uR5laICU2TZuG+cqID9bEsLMBrmVbozvUwnSt994e
cLG2Tycx7dpB+SuRCHMtKliupjfv+ZdqRTCeH8EZX9xMzYcmDXkUUsDU2nkD+4KteVJxDKb2vdZi
VHSS3W+aME/PzORXCTkp6OMQ83yiGSzxzmJtkCIwR4ogc+KPK6fT/nCoqVirv+pZGMEUTedBz42g
cYcbs2js0mYtXdspe8oKAU+KIeWszAjpme+iah4kjXFIZDl/0+oAdKE9Lw8l3wXFbRu4wxyunAH0
fsxoyBp4RLOpEOKALWBX2VYqYOCsDoze9Na6oc6mg+OG2dXfGXQwDRzlrtMBghjlU+Ib1AaE2LId
BxntspxnBZKQxqQAEmKLSaM3kbIPFHP8ZtpJuPN7+Ytl+5rr06Wr5nvidvUFc0wYs1uqfYdNhw6v
sJkeoqyHjj8kdyIL0UtkKCweBtcC1t3S7eL9bNNnDKuUlyAr4ZNJhzFk5R28yGa8tPH1a8NtIPyr
NdvtoQX0HdS9/0fmuFBCr3mtHUJKegWfxHpuNc3eQenALLqQj9ISYDe0FfAmtXiEFMEWz8cZTUpD
fljMTrIeV92a4f5PeIXnyBu99QShhXOQvAkruinFAxD4PaR3mNA1b6zvzzp5WCbQ0Q2yoUyfbaX/
UirxgmGw71HqPTTSPsRZDuZEsE0sIPyvfSQRduYVx5LvN3Mu281R+6F8gr0YGpbltd4lSuzzmJva
KE/aCLUIlcJ0MDDgueI1A4Y02P5wQqMLd75nh5fH+Za9BOuebOt1r5d7VdlsZaJarMpy6vHK+fEZ
Rsy4LHLId21/R/L9FFpsEk3vDpN0F0IMwC5qAxBP8kvGFvzRceONql3uJ4vTb03Ijdl7Ngqj/6LU
fPFr/WKCyV7l2aKx9KIoiAhJX4awEXu9q694VHJeKp4JUwGyabTggJSUxECqsIEprfE7jNOYwV5n
bU3hVwwBHNqP1p4zIfcV/7ZnGdnLdgGyi8g8mlq6dfwIMjkzzhutUdOm7fV16cMQ5XgH2mospzND
r2zv00FbDWNa7EF8c82OFX1eHwFhKOSZoM5Bk866sGIND6m4tc1BhYX5bBnvTc24XW/5GQDE/rGX
ImH8vzb3wFVWnuyLe8zIytHQbC5Z7RvnqH/MBZC+CUtGUo4gKGf6Oc3o+aek7t/DumOcH/4XuB/P
XHk6Td6si46tIxtUYyV+t6Feh3VpbDRYIODd/F2eQSDBsbo3MERToITSNFZQbcoxvfuJSSc+mrxV
XLegTRJALdU5zvwnN43gJOvmZzxIeRi7AqXmUklsi4uhQ4YZCUQwZBukPjM+LOpyZZkYWnVjPAkU
R7vYAyKV4HGwEvspSkPcYPkUQ93wWdtcDrkmwKJ1qenPsmNDrZruEJlSPcoekorQ43gLAiZbuaQf
1XARk8u+vaaqWPnTplQkydhdr52x1AFDsAK3/T/hbBg7DT7YhDKyIQa8ysxYP0EJgSbJOdZQd0Hu
fj9M/Ys2zPJQDBgEJ+GfxLjnJXCPWqybge9GcodgOIhazDxDX3p7bSoxsTDzuBpzHZ9LO30Dr2oC
2SSb2WJjZ1ctvNEx/AzxbK81vdiEjfZZt+mykt45CDHQXbonHm7AUJEy6Q2blMzb9pnh8l242+OS
wKA1OOhjmwmglPc16F8qsZudacU3g0RFIKy7bknmjxsQN4DCobc7q9riKBiqMtyYdP8GDIJTwjQ7
tE0mmCtX4WCF397IkLPHpBDq0urNJZs/Sktpq7RzkUYv8C6GFZ2qcjdOvn/qBiBzqN45PnnMe2iU
yTatNaoLiZS7KGLC9IrHCpUOHjCFYMOZQ+1vGgXoP+XoLthjNPp4MqOIRZGfBtoWpysCUydgW39A
62ebZpTipMWcsdokA9k4jOFWZm85iua6lMW1bupjNREvILiRxdOmwrecuXm4jUGtrkP8HQcI/9Va
6GG51ZoHD43CkZ85gBfFE8gc8sDsmq/cH8Fx/RN2/ZeXc6Zu0IUrww83zL3WY8FKbb+ppnkZGoua
Xjg8hgi4eeCgvgPpBrQzZOYaY3aB88cPMxItxpdUnILTTisAKWE4AW/5Ivx+PxTZd8MJkEd7uuxH
FrpcdxyGnhCqrlCuU4+ZJflvgW1zhjNmSJ+J4xxGmeZj7rOUDm9FWns6Jtu2097avJMb98AF5Pc8
6UEwNCfFEZy64Sdjhe+GnsdY8ly5QyvKleBALJ1CcYuqSuwYB/zMtexx1M15a8XZsM6iJNpDbcrO
HsqaGNzdlFfJxjargj38CHV0YmXwB5+9uU20zPM1WIxzslGiEpuMtgKPDwxfJdAuwcAGR0o0OWCB
puwxcvx6q9Uq3Y5iCqShF2u/nOyHV+mFr3Ok0kCFfb2d9W7clcVyg7NmaVPY73MQRUzFM6HfOQ+y
jJMj4Z2rlMad46rge/42PUWrRgsP6RgdRrM6SmN8bfD7VTH4ah4UpvpkH+Wv88jmqG+XJ2w+FzY4
j/ZYL+MLbaBM/aQluN4da68KdoFO2dlreGPbbql1JsUH3TDWpo4NcJHkq9h7q+oagoU9sR404X5E
DryJ+54bdXAfYk13VshWUlgt7m6uIpAuY3osxvEX8NCLW3rXgYmXtVH9st0ZIAAPkDDFJ6G1YwBw
e2QPydkvqQHxA42R3HrjfY7VvPK8W2QDDHLz/eS9xGD/xXyYKRkdeDXAfDb71sjOebo4c5roTYJ/
8DDXKiodBiRqrC6zhEwANSwFBtoo0DEJS6BGObUwos1os/O3hrvTWG+YNq5mbv3xTMHKoqHQ4LYW
yRU55ZPJ2OQo41sDA2A1e/INLpe+jvq8CsosedT7xHuoQUdkGzrk86OjJLuosDBgv5YfBQvWWeT2
Hw79Ypt1AxsbEz2b7zTHulKfus2chey4arnheNazRvI6/6ZhfkLqyPZUfDPi8hmPM09AR919biGG
gfHReXpqLHuHnSHA5tkmejvXYOGKUKBxb3LGdbuLbufUaAr3pqxZbao4RMFUWs9D0YEmwkkSS7XB
RqFv8oVUCRmMKfgSxA0K0z/N6L55WvXQs7pf/Kg4NFPyXMrkC26wt5Z99c9sttCAoknbyx4PiNTz
nQFd6DnTsLBDHt32tXcTskJSMlJtLQyr2xRc3zBruClj09xWMR5k2KifjsMZLZxfJk1RZ3eTp75u
7fV0jH0L0lvfYMRrqQ7aWUiwKYIqXoPhsD0Kb7OV7lP/hapqFAATBRwX1kA7Go6XIGzXWjTtQq16
nxSac4hta9JKQ5C6igpYMsZb6kIQhcqI3cvUTbuqTu+VloIcn7F9W1CY44HPupDvPlrepoIbu64N
Db17mT4bPS+Yrc5abdGUzTIfQtKDJTiVVQUVRK96hAP5Xmbqt+qoiFkYGlDTcBjWjXnTd+0zJyA4
cKOtr3/KXH5CopN9Oo1XSpI+QlCq5/MmKY1b3zbfWVZBNsyKYuU7vBqjNXzL7OjSa1xncxXvZKa2
kZvOGzy4j46Zl1fPJ9FAfyloEWitU5BFleEsXMYKBjIelkEOKCkstCXME6J9LFduSVg3TdaiLayd
rQZCgiTOlPYsoYn2o39m2r579lPAlHttQDtSdy71GsqcnPFAWmnQiym0HyMcxtQBXcoxjtxq2EkD
EDScCoZhi1Kj5AyHUEi9x1H0Jdo4gETzFLpCW5FUfM1HyknuXFDHGUHXipbCRexkXF4m93WsWfes
EvuKgzWz083a6tkaJu7I78w9kejTBAp2fA516iKa01E1KcXHNNsUd9v2UHgLDhMQlKr0NxsUMWJi
2GelwvuDxuCSxRY1X+7Phs4V13FDu4MnQG5KojCG2aBd84eA3hXXBmYwTSiwKp6F/MzhhaDyHhiw
qkAg2m+6svttpln2RvI0ycfokxI23Z+y3cMebNY0dOMt9N2fxZVqocYq7pRXXZkPgw7arDVb+uY1
nfRo5DcTKEpHe+bNSTp9zWWLn3MF4s05aAkUehiZvofxNjJM1p322++BQFPPRalj1a8eu5e/OZr/
3/J9/t9FHuSV/teWb/WZFP+ZQPn5+3/7vfa/mMP0bB9pAngXUn40XP/2ezXD+xfJ+eWLgtF9QlHE
U/4nhGL9i+EuXTCFvvyH3Nn/6fia7r8cHXy6R8GMDIEwnP+XEIpt/pBl/t3xZZjeAtTg2jYbqyW4
93+PBVaT3iYUqv4kmBK3oD/DXTJAkOwxIdwL/1MN0fCUwMDtiuLFZBwZQvcNVhd5eCtBb66N81UK
e6aMk+RfrRNOR5be4qCEMYKYjctrrOvgwex066sFr2Q/WZ5hHTnu9g53kkqoQiqePRfRJ/ULkj4U
Ipr1qvD/rqD5Sqpe47LgZPqnKRdZ5VC8Z72mbduS/FZXW5sGTcqLbQiAVgwG7frGqy+GcgAv1vTr
otGWz5PGUP9sf40QVR/DVhj4vK4KiOlj3+W/pOe1R2jb/kMd6bgMs2oIzNRMjlkNYBMeH4jrUJ5z
oHZnTz/Cb4o28JTl49x4FLfxKgVgrPIfT6J17NS7y8H41ktrvoSjCMG8RuF3v3x/xyj9hzgZvnTl
Doe2pZhVJH13ygH873l4q03nu+kBRGgX9C0KPq00+n2c9umOBADU6uXfw27mrF+pw8+PXKVofeJm
3FMX9fY6j7CDqjp51aVZ0oVLHip4Y9c4jRZMZhiukkn5hygZS7lNK2p1jetqRwx62vHnT9Xy6Wja
lOwshiCWancazBrmx7rVqNB4xXR1qmm6dmDNrnoHRWuMcvrpSBcQ5j3KztkmKpne6LcDlM1na6eG
Qr/b0cXqcr2nMjdZjxFdlicECwDzUdvuhaXip1wbxksu/Mcs7YxdqyquKduIwHnOdnj6+QAzTbDL
t4/ZAKNspmxGqwAq39DtynbSaA8+p1runJm3tXdJJd6G5N0OA3Nq8q/OIIzz98e0fHWu6ddyVnXK
s25P/jZeTrMi9Kkr+TVDh6Qgbmbi4LNJTPDH+cKl1gDm/7yLll94D39/G8/P40NmtMVjR9pn49Qz
SGAsS2rlEnzwa8VeKZzD088HCIvG9u+PYM84GOtUs4/pSF1sqnt1H+xD4XCeizirrBKt2ha2BjTV
lIdSRB2wIvsiU1s7hraj76WgQxGZQ/uQLB9c26cUkHENogVhK4oF9cjlRB3cF+GKeUDjUdSXbIrt
76alTt+NNALq9MWph3iXw47nrI+fKp3zL7tgrwPQXW/c+DTLoniEGFgEXW9rvOC2SYs9bvkFjW+h
18k5slS+blpHHf++IlqhNn3oN7e5rN1t48RASCz5PojM+6X1Eaa83vsqcnrVfz+zU2PvUXClyr4E
O0InuhSlctduYrxI0VDsjmtDnNrJn4lQwOZyzSYJdDHrT8MwuGtszj+f+MuXe91IAi1Xi4sU/Zlv
PBuleFaGnPDBtPEjS3X17inng5JOefOSDGVOj/Fj+UzgUthoqRz2f39VL4t+taNqH34++JX76DbT
E9Yf/VikhXMLM/Xtp5q7Rk1R7P3EbW5ZRQNqDjSpWXsL0eFj2aY2WBqZc2Lx0904l/3652/S0CNa
EkVUDGVdXvuQfETGBth1u3+84k8cCVS80o6vMTCpj2mY03XrGOGdNKDcOhi5z4NRvfIWZTsfzyId
mAp84EMsiv43TH+gd3XRBKVDTB+IuvWCPv47Ts16k1RTSUfSMV9UFn47Obu9yp6AJds4YjXbvyYA
dk8TPR5mmcXwqrqBOB/zSInBZsQYxRODJn+mlMYiKMT+VGbS30DJdR9IYHqoIhMOnIhlRzZGF70a
FkzgcuF0lNfOLc+HtUsj5TCwX4/0uHh0B2CxXT2fWCh/aWmUPmkR+5tyNI5Ni0I3zGDQswo5T2WY
vdEdAToZT9plKjzt4qg4RCICDBXyrcOxoFnxpFFr8knTG3huBIhJ6u9FbLYPcwWVby70U9VFzTGT
3R99uckb4bHe/azeNAnaPRn5vT3QsVJ1XDwnaSSoHz1wXAKmrvB823ZSvbLTqtdgj9o9MJnAqL3m
/PPBdEJv5+uvhR4o27lObTTEa0uE6bHsLVQGeOaYbn6god0+NItN1y1Fs1WOGi+yogFVSyGhO47l
dVBEXcYpNNdDGzlPeVO9iLzrj9VIudCFnkzjgZ8esi2GPOIByF5lYoDYHeoDp9Ib5xB97ZVkG7yi
iS+dT9uwt8uHn4sPK9xcsiQbUftbKtRYNYUFWJECLoTdnIu5abmt4QP6hDxIkXZ3a9BPnmwsVkaW
xpUsy/yD8f6Lg6n9j+qawHe+coKptLso2FetO22rhiIvllNgeqRxtvVQWS+V1/ALeToOoqR57Cwy
RoLm4ltpT8x9zcyVZ5Q74yEZ97Rcy8Di5kVn5h7bumkfhCWng2ZE72N1K3UCodbyvo4EQDncOM2u
CF1egXIEtgmUcqW7TXmdlg8CFeR5sqZdN3fWrzFOPo1qrt90uz9VLmRopJP45CtAzBIcNm1QFJ8k
YKenIdavhCjmnpbH1Hzr5lGPS3InZo7CWwpxzTHKttNmcK34lQBuespDamuaR4oKH2p/hlEZUgT1
rX05FwXs/7x+R+RonqPB+4LrCyPjP/9AUnfk3TWXmWmNDvyEyRPX09aPS/qoyzofLx96LpGzYUZb
qIZm4JDhwEEaq3MzpmRFRnP4jJ0PVZaniLDUm790Knqzte5myt9MsiE9WE1vB4Xb0xk1zZgNHLEz
xJP1u/D5P2nEGZAnaYc6Sa0Xg7LeinAB9o/G3Jm6l95/PixfSievPmhVc/MbRJx25Lx5tDqAP+Ov
SPpnlff9c+M5DxhS/WsI+xl2rFsdCz09uTjLnuxsQZDnxOko7yQcbckH6XE1P041LlG6nHezsD+5
t7CKR3PZHkoTeDP7U/w3sa3vbc7ZG8mWYtuGg7nu89BGUuG6Fz/pifyJ6jkyy5hOHetd3EQlBZBo
97MyG8vy3B3mVl3SOC9eNV0qbGHmfPPNKYEovLI9Sv+xb7ovkDixwYbNZ6iKkFwhMvI5nIdzaLab
MeJwx6apoS1szY+Jrn0g4qC2ooXOd1MjYgQQtrKGMb9IUTiXsqPnwOamevWM9L23uSHEYBlbwrz1
O8zKU4KK9eTkVLeivPqndnvrNVG52BkDtCO62varYRkaobghO7VCbEqn8TZ6FBt3zWuNe9UhtrE8
+WglUU/va6JKOg3slms2HAkIsqd5UMYl1uSBCvLVlan45QFhX9V4T1ZWE3Z32vfMsUtTfoa2dahi
RhaBc38C09ha9A6pIpiEQYkkjPQuvnu+XKo+vg0hub9wbuSxL+h1YHxob0lYh2B6x34zlCcCLCQ1
+IOexNOFCSQMOeVJ/HyVWNXP48RVKI3TcXZwZLn22iiwg0VVI841CZozFz4ZzgI67JgX/WVsm/LI
BKK1G0tewtoDh+0ayxPBkckR/cL551Gh9Y5zzs2GtpypsXNSXf/AY6EOcHFBjU5r80CniFY/yoN9
Dkd2V/j++Dj6tbvR2GBecW3YV9chcNX/pI1yQ+wn31OXTgz88u2c3lyeCEE2qvKF/LpY1VGjTh0N
FUjbtjjGs3P82TT/fJg6wqREpzrqxT0NrHkprBI6cktf34qusK+ER6ttZ3gsPGXUYZvGUjHzNPhe
/jCqtH1zhPbU2NYven7OwQYs/mClablOGp2mS1Z0bDpSeUZzRMG4S78hAv2RcdU9OzzbaIu2E22L
0bl4sIZ3xGr/+0/LGzvMXnz6+fq//wZtLbthVr2xaCNRH4fti+3uyqYPY4xewjqpJ0rJU76RmEbW
lqUTOPjZQptQbwl5FHh/rDhAGlxxSpqqki1DHwUG7boIh9lZxOXx7z6h7qPyg30GkdN6+mr9dP13
WylmXwRp2ryQO+apvZxC07H4g12HPkBssVNwyUHW6dw/c5bpn0192ulOZj6SY6HYbWrnn7ey8FJi
s4Un16z7Q9LF558PXW9ShF8+/MfXOviBKGrf4spo1jaX4nHQ4O47dXmZl3NkYjvnvjXkOZsou4mR
N/SnCPe3Ehel8UYfFMa+GlfN8vz6+xBbnlkJxPRAS3mIBSyA68keo2M6hNYlbHXrQuzXpoTPpzE3
GAhqQMKmb+78ymZ/EvvRc0LwAX6ve3D4v24pKn2UqNyem6pbNkEy2eGuyV9BBh7rqDZ+UwZjOHQI
PysZJw/Yx9tNG2fuhjZt/zRl6fwgiImwDVVMgj9ryL3ueVRs/24cl89cWW69lnJ/WXXAPJTqHtUY
JecmJzExtQ5Ga0KQU1wdQINXp7TXXEIezZ5+enmTYZ/sQ29JN5pWe5Wj2PzdeS3vYdF0f7/0U03I
EcChw5bOqYsyI7CUFd2jKP/ox+6DN26APp00T6Hld3tS8kQ2R9U8zYbTPHkd8vdF6M42qLzrekVK
sa21LdJbn/QPP0bnZpy9XOOZvqDBkUCnZdmrc+/wj5xxaHd1puV3aqswPtmCUh0dq3c3k9MDBjNn
O0SWBqOafGIPU1gnj/ueW9Yh1EznqV84wyshy+hRK7MMAwIVRg66fXPNSIETrxNfIdRtMhhu91IU
mHoi7U/q+9NbX887xYjSNkZWckCY+Kuc9eikDMVl3XYxKoAelWKMkfjN1sorWCwMIxa18IJ45c8O
2srIIfuVMWx/9twxLH2c2i2KZLpOu1lz9ONkav9MYPF3OpHS7WS0HJoVpBZ3AFzSd96xGSFeYNKY
gtaax200ju3aouuPOC32uyNt9WynrFptO9L0TtTeDKn1DxrpIJk7VZDTkq+me+H0n5Rkb8ms1Do3
2KiSJ1/rFXMDnvHkaeVTGxkvujmhPmEbvRJ/3GgM0jh6je30CSHFSyXC35FHId4hlT3PhP2geq+T
nOO+3d6JM4nWlOTt3FMae9jMdMnTu7m3cWoR2Jk2fbVJNXntktlaeT3MaVttgPkc207fTU1KeQkn
WGItA8Wz95H2xGJS70Uvxd1rdI2Y8mJrRkrSJ+ZJC+dz6EI8agZF/q0mxF35DQWgqQ10vyWEhXlA
M0aexbwyJ4I7G8Lj4XtG6N0p5j+cJOyg9DumHIzpd5g7JrpQ0wZ377uXeeA021nuSnWk6C1yw5es
/jKSPL/oDWEZe/pwaVydAeRT+U3PgNUIP1VX34z9DYMKAa4ocxcaMwh1iShhGM2bNbpXTBDEgDKi
CZXaFjkptiKHKUb+7MGvaDb5EeFezyH7VJIpcVL618yq2HuznrJ9oiqHEQnjTlmFqyN0XuOMsQth
tN3BLQbtqbXlR4LkksLe/CvyElaVgmFGV4uOCmvHns4nKhL9AaO08dBr+mcroPz7lbNVso8O4URl
Wy9TdcGxuJN1tJNtGZ99HijnmnLbWBvVYeAGrIqmDZigJIu6QNW/MNR5W2JS/LA87bqpvVrOc9sw
06RMc1O6evFCFH0zK//m563/3ZYPGVPArpqchyLnJhKNN5+1JRJnqt2opTZeHgopmEHWxEw9FGXj
LUO6HaTdGHBo1VdEGjRvNu8eAOlV0S9eymo82ILTJZvAPLC8gcRITdahRKcps1YS3PVuWUJT1itk
sZ9ysRXJfCe3Sa8Ey19QNwfhxk1gLnr5ejRf/TwXz9JD8mHTbCTdZZMEjAkE1FPuX7qV8JPqGNVO
eZwrC7TrSLpTNEa8p3ZF6Nkqbto0/uGM8SdNyTHNPv13s2JEzVsG/ELWIGOZ+FtG/2i7nOrUZvw7
pHFP3BFzsbHymReMhqm80kg79hU0zSzkTFuFO7bDyS2Tx7bwi4P+M364DCLGlEBoIlnkFLrB3jVV
zw6n1MvLZJyJBhanepk28xg7k8v8WbhMomWMpDWk21GZMqXWLvNq0zK51jPCpnvuHyuicpikBtNt
hm6T5IjfKq/7Y76EDMHhAyvvdGvpl+XE+GjNlpJyR0qhz7V+qYFJuqr5L5bOYyluJQrDT6QqxVZr
q8mJGcDEjQrboBxb+envp/HdTBkHDIzUOuePiBU4yo+j02wEPVYbtfjuaM6GL7ZPGYY8r9XWmU6p
rhUw5XMugCcXxjMWo3Xgxeq5MONPGjqwHym3AHkqjDfaHveeSo9mWJqXrq+ueqjfXNf8q1cLMZ8/
TFNLowk9QH5R5E99HHfbTquL4xw2IToWKC5ANyBkFyjLyvuj6w4PYZudUytwDpond5YwhyN+p92c
oB0JZf+HRxRc4WBenVE9yyE2TgUlH1TAt/vC/YQDYoOcS2P1FJfTUTci7TMfKB1C9O2PEREQpiIQ
o5mEe+z14R3EPlujjfsgEqg+VURl9F62JT54cZbUNkNlSYFFdFSz+VA287uXtS9BGv8sPwN0QOnb
ZE4/tW7BWEXILKasvUL9/li5TC4FZat4MPr00ofmo8PqAQ6ixch4DAqvHioO5XOaYohRWnYAjT1Y
9AHx3mMAnSl3fApbGT7ZVODCLMQ463cVrKLvTc4VWViCDXMxaBKc6UsDB4eYJ8wY81Uq0zuilH1u
qmreRt5rZJgPDaGeq9yNVqNBx0SX/01627fKRXVtchlgNWuooULnSQvEDnAAI0W2WCNVzLiIuJw8
+rdont6aVkLNF94ptOAhmyT/mTtbrpoSVLqtCaOxzZlQCvQvYGs9tQ6TDMChM+1YDhU+BbqG02H6
KUV4Ag/EweEWt8zSHpIpMHb0iSYnvFE6gytKNSy7M0XYdEHSx1Tr+FqC6tNqbJwoff6EKAAwNzCh
0TO20wG5GLEb0/uUEzu0lJla3oxUzUP7lEfNDREB6aWFfe4HgTlHozzOOZhkEK7MzqgZi5vCb2t0
+VqT/gWvRyGcWOm2mqkdTixR3eKif2DW/Z3P/YoJzfaVd02XWSrWMpSKqg9PujOM2znoK9pvijWP
dVxfOkyqaDx6MEv7PMXpAou468YY+kXkp11799cwVxnmL/OFT/dWZEVDeRH51+k4GhtMtRaOIwHm
z+S8Mlu0j5OTeRC7xW+OlK8a4R5TV7mWk9VRfjpDy8v+e7brb9rFYbFLcozbxOUabnemMsvPevbO
AUsbIRLp9Zo1lA5TZbrNUmoUtRBNOX5pJ28Ul778hGUr/TC2v8OxEKsoNnIUy84tlCWVjrH5gTay
AttRJv9UFr6Wy7ek9KxdXb3U8MuvetV+W2BjlHGTIGg33bWsCrrGtey7RiLllsG7PhjegZvkhSa8
8ljRU7iyRK3wTBT4TOC3UpHjJ6H+3EJiyjGxtFkXTrq2e9WunDklrKDdUhiJZdtI6fE1nb+yBiS3
6MNxjD+dOQJAAOWgZYhfAmEd22aWJMUEFJOo/iMqK6bcMMXtNzSXifWvrserh+VvWyMZIRMItW7e
/5UuSpdOpE+qpF0ZFW9F8XQRuuQXTJ21NuJuflFhuxsr8TgULgtProG4YrckCSvEFo392fCXLsNN
JzO5tGnWPs8MEMyuig9aSHOPV/ZPcfSdVGs2B0nVyNhuYtqN50B+9BHIQTUC+HEsozqoqp57I1gH
hYgOc6Pph2LRkbZ9tmNHuxrp4B1kbOIjjbrFFhP6fYG9CKUJhhrRUoDqKvzdQu0gu9ZeJJjsAj19
Gawb9qHuSKFYsY8MBYGWBFsVLQ4nl/4tYdmftshHPw6tP4lLjVOV6g8xcXADDZK2SoJNDqeIArvF
iJfXn4LBE9/kkKzdmG+5ctCWOFJp24r+ji1KMBQV5SGOKCBJOkBvezH65MUV9aa2yvsWi6ZXdht4
XvAiyzsvG4RT4qxQgdSIjvhO3Ubgeikxa3XOOZp48ArKlVZLaaao6vOYZwf8DbgY+pCGouC3lQBg
ZmGbP+pxdowcfI0V7UFDmPd7ErojH/akugQolLj3ho95Ro1YGkj+QxthmluHX27icpTMJReoys69
Yfm6kxF4QikROjiaO5pqbo8VBYag8t7HWAb9lXfz7FEP5nEewpg5Oznn9VGMeNgUTTaenuLecpFJ
BuUtCPtsi6oa3cxYP9h0wGkB3pdWetMKtw8enOSvTFR9i8dqW6WTBCpokB1pSbbCcxCtSh4dgSb/
IOdPN/hdaf5j5HGDuluNWvuoRRIsM8eqmqgGC3Pjmfw7Z/RNR+MPXA/z4AAI0Q7T+zIr5SpCNTS0
FWtijX4nLE+uN5Goahol37qBzHa08St5G88ElKODds2cah9cduqmn+Q+TH9HYm62sAcgtmmwzmPr
AReEu9JGZ2Y6wFnZieTDojMMwTx3LCtiboUejl1LQ0Gj07W0tNlPeXI0o5DNxcywuOKo5ovQk91M
7M16Em+Nbv1kCQKfxr71GdbgJEgeoliDQwefqCq00b0B/ejUzwmt7r6ezQejqd40BiRMQxhfDsLQ
fqIJI5epcCM7MorWpqP+GlOtNnEexEdiXjdLM+IZHhnQhu7h04jc5jyYWudry4NxdiyeubwUpFmf
Qi/EaJBintDyt/tvjwky/XTuX+Les27WYrdzAskOUsD73n+vpNW5Eii7IoqOUWq3DqJFgS5wojnK
TNwLXD/zyhyxt/JRpUfpmk9K8pXKysv9ZU67D7205U6nLWtXSmqcws7Wn3Jhq6OosYDfP3RNBHoW
FFcZDzRSS/NNzG6xAb8AwUI7y9Tl9jSVRMLPzBJCvYhhnzEC0KzbHQPJnp1XPTidxoljJ8gPsnLI
T/M8QLRGugxP+cLw9NWYnuci6A6VgQkwsufmXDmJwYdyS9VnsTacSK2GNqv8eS6tTbAw2g3NpKeq
Cjf/Pp3XoipIx7jZLA6kNxeXN6aHVW9ENroGmd/stMAmoVH6Rbt9eDHC3l01aMz9mCqmhYGOFj6N
AJ9Pk6I/dIfOtIH/c7bUy1YfwN0aS481XCzs50Vohx8F3pE09/pTPSAEqz0neQLefBRNY53dOUuf
5NxyXrmDnV7sPplu9DR/IIhznj2su09m8L3IM0TrojEYpuYx1PYiEcaWZ3qwdYeq/mgwWjglHv8w
uhM/BGcMcFL7cTLDG0P1JjIqtNST5p0EHoC+Yl+7v0SdPIUlxcQLRhSaIjzqlouwc2rfQz3Mfw8Y
lfXMtF+CFpnjKINFw+FTjEhN1x02RZvG40qFG4Zn95IsL1Lrs1MdVvt6rNyTOesxHgTHftYWrcYQ
B/te65rztDBgXkg/ilEnq2TAd32/Cu+fwsxCfYttffLxbdoPQxl2vHsSL0/PTOd4DabZwHFOqL1z
dGMOnYd413saPL3aOJYKt8X9JQ3nivLhEW8utXEmwDRQwNoGoj6PSM2xFqHE9Q2kDKAuEOj0PGNW
QmHyULRj8DDVpmCbrDj5Fm0BrbboI0T314opLZfAE7S8ZOeMUssHQ8z2QzySjzdxiEfOyCqhJuLM
3Mpb3z/j/QUbETxw0DBo1UYWQBp6+tnD7c0lk5xGjA656Vzs1uy2pcDQGVYUgUfSaJ6TmCbef5+9
9dhc8eVtyzQwCHAMwAZ0d7bx93MdicoLUGTy9Xp6gG/3ji4RTJqv7j93/GnNWW27yZpXkV2dSh0X
uFh0ITO4I2kM47FwEZGw6PDoyoLtMBX1tVLYXWy3WKDplO/bRNMdOft4mobnGmtJ5Q31NfDolEtS
/HbtVBDtovo8XefD8MdLYLknXXC3hso72SOYcCfr/lg32Z+wa6q9s4gqx3yBi+tJbAtHNY9dEO6D
tnAuKiMQ4t+3nsVVsIrY+0+VLt7vd0PaOvGmhU1fYeUwTlZqG5yW/KqKxmnbeV3oa8qNLqn95/6/
2GzUl9A9FIvKqF5ERyw16bnsm6d/p2WLpSWf8pQvdvj/JTQNPykNyqUnehjzNGVUCVssph3KQdUA
VP/7VRJax87NNvf34H653N+IEs3ESk/EZOAkZY+rAeaKdLkcyY8HeCRbQRSx3N7vwpa6YJ7HRmte
myj/EXVlP8jlpa8ZooTEOUzI7iN+iWGfi7Q7wY6BbpvWmxxsukCszr7kyv42dWfcwRDE+y7JXQi9
VLswr0e+bQEszbHQdgC503vRFGj1tey5V1Ksq6QU6B6wYmQ6/BnKmd394gDNg90/JqwvXabENWsB
AlsYHX5G+jpqdbE3qnrc0tq646QqvgqXlA9awBmkwHr9idi6LdK28ihJGfkH3DKOntsBjuZ+7LLQ
pcd/fyCb8TvVonxH1kW7ztoMDROGSwp07ZviQYOT77Hv52qPKM7j3kyxhpd5h+tYIAGvE31v5PQv
SS5I33NzwdTG5VshdztQaBodMD8XD91C/8cFRRTKQb3cqmqHP0q+ILt4Qh6R/6nmcvPvkOuD+n0w
bNYwSx9x8C06i38PE4WQ/WgsMUu9bdo8atB4ew5qs6YL2r9J8BypoN0PRqq2+JnKg16yYbd9FDJs
LcjztIDfo0NlqrRF9FgeaqF3Fw0N69mr4+mfju2uhar60V73Tb3GP4hpMoLMuYsIKldfAkQ4nmEj
v+lG197+3fJyLDZ07P0lu2T61EUB74Ypff2P5fFMLLd3VZO1cFq9Zd3SqD/rvKFJlmpv5l1CJqLi
r+YSpkArypPphchb+CgcGM2TnpJ7C+LtJSCxJhJeybQ+j0Dp48URGum9RSFPiBPXvd2bL4Nwr/en
JTIWjCL8M5q/xp0+AgxOi4Ll/sQcll/VOUhsqpmtX4xDvLZHy/ykpWgzS0yH94FgsJj07kfE/YYx
BlRHEl8IHmVcbPdT7v4yh1O+pqltXIkYsT1VodVuNiLjZTTzpzCt+j+hUz6FI0gctbJwYzaunTbd
5q3Hf74cQbOHhd6yIwwBakh3gV0O/wazSQGCt6mYdvwQf9sKVkNHWmVkiXPoGrt5HdxoF6eQhQu2
bzbJTTghz3F0/XPQGM/Al/++5SgUw97spq9/Z5nhTAcelliVlgdym3XtvsNFmtgBuRuyyj7KuH+c
p274w9q8texufLmrinBlyerYwqL9aWJUBTIFNOId6acDR5l3GJSYYYSDHyPM2lfH1RhUckhnp5mQ
HvZsAdLrF692H23Qp6DhJIehox45pyRG9tPRsFiOx1qLf8XWsGtZnDeGPBYQ1ueupa09yJrnpeSX
5AydH1fcc/a2dhHthvmS8FBKtGjrtlZz1IyElXtkZePw5wB2BoROYb01lssrHpESJa53MHKsEF1k
eUeCRspdkKKIqcNZ24SWg4rSkcU1HbR5VebBvJW1ru8Uvqa2Ln/f6aRuCPq1E+LejEt2K5J5eIDg
zttLKkeeGyv5rbSmfk6zCt96Y22HRW/lDNVXGgvrbBn9M+5eOGK9bx7TKcpWyAEbWozb97olXqAA
u4aZes+HdmS0atN9sXxIUsjzBPpyuX8NqRDv6STSUyHFx53otg1KU61+gl8v46/StieE7FQjpEnw
dWfqBDP6uq8kWwQ40m1osIl5ApAhrt36oZBBg+vZgm8IDeehR2oA2SnBzH3DRQnhlM7/GjoDIhIo
y9zTt/ObTdxCg9a1B8sicK5siNLt5x4Voe5tZ0fgYhq734Iu8L3mgHc19WLHsAhSqqyQIyoIp3Jz
HwlimY1bSlaxlNPDgTCkGmCeHv4dlhES3yH7BSIBirZMqWUxK9h7zjc55NF2qHpy837zVRvHSUX9
9a54TBIblRNMz47kyOjike62RhM7bjQ3Cq+itP8YIB9vYCb2oRmkxrPfO3aasOhH1V8HWz4Zc5f8
1fLwpQpE9pqTXLR15WJMN1xcoaa315Oi+n8Kss22uenTGwW68bsDT2QsmkBSxXDdTubBJeMGAGyg
S2G5+zhNvLXr5tVmGAwNMUX2cCf+7i8kFI8XPv2xCSiDNcrsJui/PtptwJkfTy/RnM9fOtobv9Pw
+E+IHLaAj8WT6IZfatarD6PKHlTCYC8H0HhjEQ/izoAzTx3CA+L42Q5m+MuoDUkUiedTIoVakV9W
3Zrh475qIH7uboVpExwezvjJ0KacU6M2zrmm/xnuUjuPMuR2CuUFOZx7MVvTvdQugyRF3xTSdF1/
HN0Og9V4LRp2YSuAYGdSHkFdFl1kmPS+ksY1IF7CnYKfMKSFwdakeeuCDEUCUVRN2cKMIL0JdCxR
kRu9ElVm7lmvwYS97tFa6CoXjl41Wof2sv+GZtf0unjow4pVJHB0ApYPVuhmNyd8ogoQYBZuJ5DD
zSAD63nMto6moZJu1bp0NfeqMo5WRDREzczJJlclWAbwSxKXaqcIxyXwKFsNtsOSDVuO1DOL15mo
4/UQeF8oo7GTe+KU55ncCyhRrbrgc/TYvw6TN5jgWemliHXfEeM784e+TaV34UqzdqHbYldBIuyj
r+M0FOXeLsBfvOiWEX22GiUCLnbUrzYUwTqyzW/VNT912Xk7PQnO4RiuNZR2q4jiJh/m4LeYCZfs
XZdwyR6MNpIfHePrYYzTk2lRf41eFHNsWu0Lq99EoQsiSWvwqq06RfoJOg+Is3UcxM91Fh2ZnrH0
mcceLaI+xyOA3pfKSVFDOr0zMql2JOcgSAZ5JtQkP2eMZoj/vu2glijkZ0FmTtVv6g3f27c0zM4P
DePWehN5cuz+jq31O5LP4xWpPI1dX9Qz2Z/jgffqo3aMwLf7JjnIajh0PdbcSgsXffZb7iTa2anw
tRZteEX6rCUNAekTRGfQfeUjUDs1j9gN6qE5NKjtgbrlckyDglTzd5g100rHQegDV+3hXhoiuMGu
8bdtp1Q3DjTPk0NlPU97DnQCVzIVHDRL/Wn6JNwnDRkNQQL+QHjWQzkQIrCUzzHkrofB0reoPZkK
sClsR1ezN+iIsi1Sa+5rgVOMu2AaTKLxdGdnIzDBX6+f+m78mmt9FZOwtuADahVwdfu6nE5NY9ib
RPIGJxWwH+coaCOy5oSfO860rtsEVkUySZPx1mCG0JeLduZHFBFMYib1eYq8Z1HYNZEL2oatCM1S
NH+2Ir+MA/EWRKU9m5rYWQy+o1vfJn0HjjXpBDG1EI1hhhbTg8V4YOeI9nlOjEJovwyYH1a54v8q
ZYNS2YJSkK24vFc9F1CSdp+IVoKVwpTge42z1jUhD0UQHTHiyjrYO1UMg2bnj6zpG5tGdp+6UWyq
HpD0kG3TIUU1QwgdwkLnNZ6w8ASLWgGatVXqbxaKM0RFgPI8Bapu6+FIdM7Na73NSCRHCuxGblX/
gyL6sS0gDsOwg+zGUswjnrOnSH7XTv1+mnvxkfAnkYyJxXATb2MW8XTq1KNNWI8S075qim2CWWzq
BSpiErTITHnpZ71e60gxjJnzzquJy26wYJDYQzwgExOGmIxwFifcDa5JCnTevbWO/dIlNXfZ8thI
c6S2OD/3qEwxjLG7dTJc1VbnsABYyJ4d8SUTEmNyD7bFGHyMo+RNDEQE9eXX0Mx4B0F2ZU1WbJrS
n1HICQfbnO4DY1rz/le9vgYJBsTAPbcLQw2vu7Frm0Y7TqXzPc8zZYjwyhw6M/F3G3vGhOc5sbUp
/8UoZr88sMGNXaWvHRfSpkYr7jrE73FFv9oVx1Na5i5cus79YLs7hGMP+GJrwmyDcetGCOkbnRi3
5SPk2Ne6hmE3S4VOKrUhME0wd6fbM2ocikl96TpcX0FsC4QlvhYCG61fs/olQgisYsmyhQZelLUl
OSTiMArb2zbZKv09hO0lQMRwMkR78Ybmqez14siES4YXNPYzFlpmqjo6M840PmE7v/UONNLwmtU0
EAeGrIFIwhZwspH22SrYoMkaooFMmK/R5Kxxyw/o0CTcQIdTL7pqKv2EmuZiz4d63Wjj1suzT4Sv
HJ0qIk1g6igBbRrCvbyb3RjfBAWlW8+Lic8ocMRX5XsUofZDqnWUpJJ0Bdvdx4ADvI7zH66dadU2
4IwJ7hmn68b1XGRH7tdbaeRiO9fXMlM9LePkmsGKzrBM7UmrUtI0NCgoqCx+0z7PzYTvMjDEQZKS
YMcJggXWm5Ucw9mPwfKmMtA2EH4ffFvUPAQwOaVXPBM9VSKCc1ZqIDYhT8zRB7ynH7d4RaLpbuqc
29JMaCaqNQzCSetuiuhEjdCH6hBwaunG6tOnsYq1lWUC5Ciz2Fb4On0kP3gaAtit9iFBPesLhLHk
PwQTL1hDcwK/2BSpu+Lc9OuIlHjBJLncSC8oERJGofAp47nEM5JUxZIjQpBpV9bEO9UkHK1cQHV3
RCDhAdchAutW1YwORWnr3EPAB5FJdF32Nfb6lzU0xjqwz04damsdyfHB9bRjq29Kx2s3miQHrTYg
ITSF3DWuS1yyeRvDJMco46YPmEHfQBS4Uz1PYVKFq7HuT40cYEl/WgcudDSg/pNeokSXJD+N6ZEl
U63SeP7rVmF6pWSER2lDCNgU16fWi3HQBQ+lGf4iITSFUJcPurlvdedHDdFABvSw8chMRgtmPqve
PS+CNiJxbOhfdCRFKBu/uocsIB+3GpgOWbLvWOm4csmhOVUk82j2bSbfdNMmsK6UGHO9tFgaAk3z
mVUtLpNu0WXZHGSWobZuB0pj3IglbLH5UEZFKExhj8VBDf0fOwzynW1v8KpvLTP5TqUZY6xCWs3Z
/+DyIyokQZWjR7CZhsC2iAuqzNvkwBqgMTyZ5bp9miIDw+/w1ua4A3Xu4DVxBWDmA3/DnoEtkl+F
pYZDTiRH2pnP8D3GWqklpVErfTFg4jbJNdGm/B0z3N+8IXfWRRzWaQi2gJNwErClrFSQoLl4y4yS
DXnReuUWnI7hyl3eBce2St2tFhNsB4NnNAMylPzYostoiW1bw2pyM1KOSBTdHK8pRP0qnfy1KdCs
T4i8msTbSWd0D3mHGNmjFVEvo8lHRK2s6YC2OSIp+yJGZ8/7jICkCs5ohWdmWOM2KxJrq7inarmY
/waYtFCAvhAQxiGtzmXi9CurXJKzUBb5oibCV1v03cWrCtCbJelb2NhXGVCbAoq+J//1RZuAm3DF
ffZkliot+jCk8+hGlraqnGrVddG6zzLi+oyYwt2AL0O62B6lFhPvi8huDpFsMz5Fif7Fwd6AAr14
loc5YCRygeA+xEB8cyLFEDhAPfpGnltP0CjppD0aYwCdHDy6LlG2PRFJBP1sLCOD8RlflFDhTQrr
2ql9OzrRK7aaFSm7cqXHEl0PrP92Iq4pUeXfziRQHK99G/PHcU3iQdGTW2LP2gUznOREcrYcSvFJ
D+ezIpAg13UafZPxy8Ut3biSYrdaQ2ZWpldv+sg8+5qZHlUPph6vcmSBO5pBPzntYEW1ITs2qf4J
c9Gty8ZYEqJAQ6Z4Jsg826iifskxwkqnb89Zx4kGsmuv0RsKfpqAMjIXj1nvnUc4alO3Pyy9krtw
nuGvyElykNxzKEXtpvGU8GNTbKpSXQKJPoO28S8zj05A0oZvVlIuQtCNhZ/lgKHxSjDLdEyn/nHQ
YVfRVzOKAm/4BCOxJ9havalh4fX6VmXkHjqpQVxv3ENdhNTnjLV5Ib05WE8GCcilZj9URT6cGxhf
HkpzlKTr0S3/apL3m6Q7tU1DQOdUiWPedzjY7XRcG8otCT8ov2wnUPzYYBLDynoa9ehPENiUPaTt
vI81Owf6OVQ2krrZiXlPsdv6g2bBzfXlp2fUHRaV1FnptbPjyMJza+MytHNtL82w8WNyh3b2ooue
tYeClWY/kU2lmW9jNXJpD4NvKy9mJbOmNalh5iaOA3hTbx8F/Tme67cgTYyN27vbLrSZqReMB+bu
Zk3yZBvEKsWadSUsg5gsUl5Wsfszen2NeojTah5EvIpwdvlJZGz7GblzodfMWh5ZWqaTDHvvUdUV
Ykf+ZZlY3CDkD2RjCqWBqonQ3ZJkRqiBiNvfZmHzyAcmnYyXgTmJmCucYIf4bzy30JXG2KyVLk7I
RQjP9ybO7ByZPbIZ5IAJSaEoF1ZRHqAqIl5qhtTAIDauW06+usP5aCP4IBqTJ3TGINKtM+A5REMH
9rXY16CMVWcX/jgfB102B8/sOBJ5OuQcOFEx/DG8ZDl0jklL7mo+w5QDNJ8lJj/BLtAbLonDxpit
LVcjEZtE/Dj0fsbR2wwjd6qkb0Z41otumeN6auNfzlT+CpRNqonYZwoPZcEMWYSHuvNO41IcYA7z
sNVg/y2UEPEQXEOR+2MTfs5szF2VX+qIvxCXi9GlRrkUvPMgSFdZRa5UpFVHo7RXowj629RWTMKj
QtjDI5DreQd0la1LU4p989qx48hC06GGgoCo4yVsF1nypggMTiOQFmjfTmASGX4nHWS/OVOgblVk
TS0C+qCwiErVnl0DH/E0RktAxk1jx1xiUfWjaJmsW0XkmOlwsQuDedb9MljPfEzp4tR1R0kGs18k
4r3xDKDHGms2KgXYGd+avGo7WVjh2RzCTVJwEoZxdshFmBCy2H4Wbfvi5u6C7w3Ntrf696BqyakR
rY8tZcbqF8AuffWm6FCGQZi5K3JACaKYTE7wHtd3BTa5LfoOQQjNEdvAQktNUBfCyR+TwcEvMzs/
LWfxacwjRszqOVqW8xYjem2G841Ey4zIRW1vTp1+6hCx/nupRvOE4AhZRW6apKB+BQpvJ9vjqRCD
4xNdFWz6qJD7dBY3vB6/Q0tI0pkIkB8ix8/1TBA1xOXfjLu+Abcz5JNnzxfg1uhAblJK8LGNQ1dO
KZFV+XRhptkUqz7iKdn3qbeeEoaYsiD2zI2CbRnnua9FAIwZWVGbupGMCApNV6NIDy7VHy9FK1AD
7/nK7Pfo9v/0yyzdaNV74FXaKXZLjKoe6JLdWSvTKVr4mnDd12Ce8J0rQ6kOeGoKNq2pMQCq+dJL
qFyLrdQp1WsczCEBis9UIz2qpHhxSVrzc5IS3NQkCXQaX/oE42ff6hMdg7kii3nJMhcd7ovo2yKP
aQMkNjygVniEqspAUz1wUte6QLxMAAEz/0XR/VKEH2dhoa6FN/5O+8zdyZK8pbLu/8CLjlIWW7IU
Kec2HDAEo0ThE1NxhWOJ7KS5PkTxX0OjpSaK9V2el+5GFHtyqIpNqdDVWFqakiy4jiegjcnLHuMe
AZhu1yjdm1+qreXVs0aeQmw0XtNvcHY+GRDoiAq2OYQuUTtghNxnQAKIxluTmLwg5NrkrsD2H6M0
iJE8Gjb7cvUrHRv41kx0vFX2t+cSAROIMbxmqCgZ4RpMuGn23Zmz2pVJMh96p9+K1j57VfzcVGO8
rivjV9Rui5Yw0OQBspyEJK1+8tLsJVE30v/yW9XxnnKVbDSjSN8dDWjJdpmuc5wYHmFK5Lw1iAIz
AnkCzhYe3QbseUmn3jS8aZOat06e8R5ge4LhmRGqF9aGdP9wG03ix4me2/iia/m3TcAUolRqCyLp
gOs1L3OY6ctdyiM4oUKVYXDLtN0eAiXfsWTzREEaSjTytjOG5pjouzbRFE5Qo0NpVHxZM3UExuR1
l4rEOoXYxw9dgjCCuXtkT4lrstRVzacpDMa/wCl+5gwHdxLLs9mX70RfIEANNVSC/OUZMNTr7L3X
lrjmhtB4rVhctwGdy6vWplwkDz41ktJXWQp2WYCdB8/9UJjHwYL6tla1M037MYrEStScl173FATB
vGucotgYSV1veSLgTvqOxWZuDIzYGl8ToR7mprORe/V47YdoJEn5kB2nStziKnul3rvep17xmXXR
7GsWfs80jLuN24UcWP1J79gegOd/x1G3Rw1frMsZ2jWAipvyGqcr592mTCMbyUj6d25IXi8GnLtm
x/0AI9o84QMlxSlO9jNNCC95OeK/08cfUgGNSypJ8NFIT4amKakSi1jhxmQgfzAlkYvQuq8Rbo7R
BERVD1Kf4C2svmajX7NjUPbuYz8ScZChAko6EMhu/NYq4xgNRNjpmurWofsRj90fZX2WUL99PKzH
HJifh+huqLyP1iMYN3oZDDkdxxbfee5dRx6MfqxshAuvyVJf0Rr7EfLN4PnlztPDXFhfGSkmLdXZ
KwXJRa/2jhwlbHmjdyOe5gIV6gskv52XsirPoANTjiqRwLcGQAgx5O+xeDaUGdzQHi6AL1KPqrDW
caw7p4WdhsSOrpUpT4Fj/3A91r+ism13jsXulVjzBVq1JCMpcp2vxklfCWJuhnncWIWV7YeEjiC+
GkwNXbGvhtZFIESqkqrBDvWGnZIf7SvLm4HVuvHrGh2wrRDGpTazC+zyrTXxCpmWdRRFMR868p6F
g91PVgQ19Hwid1d3+q95zJ44g2ucOiLaelZINH4//YwIRk0XuQB5cLxRnLXRDFY3KE1sEitme16i
gW20wHmwPNBnKgX+4+3MmttWsi39VyrqHdUJIDFF3LoRLZIiRYqa5xeEbB9hnocE8Ovvl1R1lK1T
4dP90i+yJUsyByBz595rfQs1PjS/jTlUNX31Hu1cFO/laFxy+N1arnVmIrPeVaCHV3USqXXgeP02
nnk6FLUXvdThRwGMNaCUXWh5j3gBQkSU6zjEaT3wDyF3rRaDXlm4586jm9gIggurdu1z0I7pedMu
F+nU+fhYzmg1fes6TsE+8ywI+rDsmoq9pfC4KEbrvJHY/drubHBmf9U5WCGcvMt3IkrnnefOHVxr
COVzxdtpNGRJtMGW44tBJgq6VhkQUhAZqmKUFK9FQCMwsPutMOgxGnN9m5QBeCxqiSF/FJDHzXG5
b9JxK5dzAxvdyi6mR2uGCY4hHSs/gBsV01EYXa5ExLsYcoZnVPxaudy8JYw+8H568sJxm/vGeIDN
8GLI8Ak0BE4Q8HFVld3nTWOypEb0TALMwrgc4QEsLtDb5laGxntpGx1EGf/KsgsTWQew9LLJ+hXO
Nszsjc++39jbrk7eR14rw+tQQec3cQnKsomv/L5EoRsub95FrfzrOm8VbiluZr+KaGq5cqvsvFsZ
MADBFJbbhkJq5fXj+xCBfnYqpVneVUV+RvwYZfObQmTMNcpXeo5ineF/9H+0BWf7yQ5emIO+4pIu
bGr/cnHf0Ahv/IAWBFk2P3ZldmVEvCqI84AwNj/cAOqLU9UPmGmfmAbRuqBly0VJcmyotmE3kwFV
+7xzNXKJkz0U5DcE00BenByjbEMG3bBhgvKbek8drQLagGGa7WLl7s3e6w5RCyf0E0lksAcXVQyU
DbcwzoyZCdzpQ8s0IsDWtmNL4HSuZvfQQI59on1+ZJVPb5HFcTJAMY6WRGAXThCMa8qCHQfOfsaH
YHBqvHeclO1iyq7A4zlsGkpsRje0udDon1aK8iKKZXbRj42/AlRrPZ4+lQyE6ItkBtBc5wweOZaJ
ziiOZiWmQ1fI7NxzrIg1m0upRe99wUSSWw9VeWHX8q0ikmGdWOZ4ZAYcbUn7OQSL1d0tPWu5W9a0
kPzQWjs4wum8eOgtQ5nqIdN52Q7z7dQl35DVJTcDiUaroCy8yymEf+r4KwPy/t4H6XD9OTqWNSln
1FCHxGZbSRdFUIrVX3V2eZ4R5XQXS9wmet0CUcuwunf4H7M6QcvTzjgb9fg5SsYnsEzIvJf42o6x
qbAe1RvWMngwUXOWlM55h46vycf5rZK1XNsJTF4AqyA/loJP7eyD3l7xcKpNq7qzgFjFPkcJArjF
XKZrt1gkgkDaRm7x3SKcrBARY76gPDaD71zoF4mru704AZJiCLIEfszaXl6GzZr9D7e9/ptRLZfe
1NHsLZJXHKtqz8gJwXC2XId+OL+RLNqvXfXhuIVzCb24vIiHqbhopsg7eh6JkvQgxrXVoGld/JQ1
qTK74eITukI9K9auzTDIjIPkutEGrDHlZLsYYXU3j9wULUK091xQD8rUn2+WaD/qSTvNcmdMh6Pp
G0z5tNx0MLmUvRrx6+fvNjhN0ku8TEzrbRhn9yYQo7sP496ks8sT+An6dvOJTPtbORQ3VVL23T//
bv2aDvxJUnOk4ziuJEPLc79EWzaVhEFhB3+YgWSFnN19FZuMbUvnoFLpXoxL/poC6wIKaT+kSHY2
DnIq4CIRZcmn6uakNirwwmM9nC5Tn/GZ19npBYju+JY7/WyGlLL2w1v8DmrjuyW43sEp/iII1AI8
91MImH4irg+VlKxT0xWeD2Lub/VPAZa+O7I5VwtaucYFSNCKrVU0d3FvbGqQdRtaWM2FluuLKnrw
myHSGLAP2LcJxhmgLxSEHDIRPJQO5XE4UuRDKGBbc61rIzEOUxwZf5Hw6f2acstDdj1pO8IXgURr
4IkvuWUKO3MUN8BFnVxLb2Uhi23WFOW2y+nnZ1iAXtveuvBnw8ZRnkUX5WJmx0oR9cPc0sJjS7tm
W7n1hGQyD/eRR7+jdMz7zkv3hZbEIPlDDelbh0Crr08f6jpeuyHM/8IPwz1b33iFa4CuqAk+PfPo
CcCWaMmDWdy172X3sYAxGkgXQKVWosiU2YsIQA31Ulx2+sPpb25vv9lALmDvSJpOoMOOtKLJ/esr
8gtD4FYlhfNCf/qGiSquCN+TW6Ib0S9Iz38pB8XfjPi68Yz2Wa9BcVdX931nHMI8Qa/pppiKBGlj
C0bwqyxW026aqGXrGj0YGlvuROuJrrZxQLCT3o2u1d9UlEGZbbd/cc8Ef7pnfM8notOSZN8hJfya
Wk7FGNP1MmCKsMUnVXNB5kF0P/due0zq+RqjxZkVG26xtYw6WdktR5xaMGQ7AeTARDj3kR/Sz5Yw
eJOl3ipNbeqdEi0QI8GL06eDC2ZzqjXMQfR3zZBnF0ZsYIyhH3rXJHD0U8/yt9Jv2RokEa0jwaGs
RNjrmim+79rl3p297NgmDsrWhfOrlmgWE2ZlssCbdRKUzqXrlgzvEAedluvZm8a1u5j5QYLAOWNS
mRwcKaMNqRt0fP2uOCDK2GUE0j/5kPN2rZ9z2RYjviBihunq5jCQYJyM8efnTmNfps3ARADb233r
Js1uGf3nqQhuTzrU0wfkxbfg11DtyJBwkoJSM5zj4RHOPKZBV0yPfWvehA2IXXcqUG1Ii54MuVQY
pEuGHRluissoJT0rLp36jWnOui4D57uvVXojmQwrd8SGNroGWwLOdEwTeXBckvIbJXW2+9fXqsg9
/n5ldf+0IAWahOkEpG0w9YZb8euCZMSE7M6EsCD884LzDo01REa3OzccuryjjMWuXxDtRJ6gzaC6
4BjY2XBvzyxGM1cYpFXTB9E41rhvfQR/XmKuTcN+HIekvx2MOb5enBfPdbq7JqUpF4UJ1VfLsSc1
b0XXF4BzjPyjVvlHUC9HlJnGwRk4yk4tE5F6UcZFndrdpo7RWJ9gLEuHklOZ9jZNxnyjony+9rES
Ja1PJoj+UA0DyBDUTw9WTc0yT5OPipRgHRjxKDj1WjDZLbqpJS0ulEOkdp50r0YVo9Cu+ucIwB8M
hoIorFTkT2Ah5xUkT7n9/QsvSZb8dScgA9IMhGMTomsRF/k19tqeBwdnFUkEfoDbxK1rkgGKqtgB
8xeFektFtsDSA/edlpV7GdYhCI2ye29l1l61AkVXisAOAVfF2AatBT1OLzp2jncTZel0l6aEx8mC
c61sMXtqaiCLq7f3wun1JL4+fQDwTxvBjL75s4VryB0D6xES0DkDeLES3TCtQuiQNDKKFjUSYjMl
1XJJIBuiK49+TFxdRTYpSb9/bUxb7+c/k1MRG3EpOmyUliOkJXS+70/bJDTHJQ/iJjvDgya3J0Bl
oz09qO7A1Nedz0zAUwcS7mhMy4pQyGyU36Mqfhsdp72lYR/ipe9hVBVLsLZ71G7c+tO2bcVwmPrR
2y/gE4nuQjJu9vJWuaCNq7aJLon8KOihaz3s4FfMRV5PX/G4Tw9OAU/o9OmcpO21UYXiW5ANa5Wl
9Xkna3WZTKa5953E3Nqz0+ndh066iS3Wd90Akz3R33Fcfu+Ueydr74o1dzmcWDCj8FiZ0gCOXqMW
IgFG4KsGLD3Q9Uy7hz1jhPpbImlVxPRBnvCyVmeJWK5RyoeXkhi0TyeDgepswDYASsBEBBVgKwej
VmbzWtGk3IuyKe+Fa36LBy/+tsBdSeZpy8hnfqHZTvBAZ7o7pjTQ5D1mZ7FQFgG7JeGkQw/WWswg
8qYuBdDRYDnM4VIx2DH8q881NqnQ4zWe2VwHaP20sUqh6VnNDcCME13tdAOrbugOlLwavDHd0Gnu
4H0P8vz06ajBsYzab22/uDxpNW0t2BTrCsrb0S7rgFdQYjRKgv4auOa8xpRYPQWOySwG1iJeUE5m
bmdsTgeHrnFXc27MgIvy9ZhOvKKWweSYhfo5pS25RlkWbuEdcvEPqei2TFAWHUy1vOY5SaW2kh9Q
k1Ymq9Rf1FWm+LoCwOJ1GKL5Dle7dAP/S0h1B36xDpsMEIwXx1tjjsQO2hJnyrjenbBqPqZYl74S
/Wxv5ZTCfmQB6zIKq88ivDaJZGHAdF/YiUKH47SHZZjCS9tTz44bMUGEc2YeThjMoXf/oEtggubt
9lZhdo9GKfr9hBMPnF90kXbhvDGzyoaYokjDQa/LiCR5wd4XgzMj1Iw+enG0lM+QSFbFMRlCmvkL
Q59gDuKLLi4jJj1+sTEowp84XAdrsFrrSWTqOOZ2T+MncG8ZriMZY9mgVLAu/YZg0tPVuozhsnYQ
Sa9PF0rugGDFD4M3oYS9ldUm7f3RFCtdCdsw6q6TBXoBqWLq3NSfnr7mM9zcGUQ8etpbFDUpwGPH
BTXeB9wOk/wGRHpDS6aKzibT2TBejZDlTOZ8aFxCNEo/Vvs5pffh9K58aO32iqUGVOzgvSG4+ijD
tL4VBkf3KkPvfiLxGlAekGww63GXG+zC2V2tzX4IfH9AIE0Op8+imiyOv1gi5a8R547rm9Jjb5YE
HVOrus6XI9ESTWbhNSangJTga99q8nXK//Y0AfIE7D9HP4DWYHAe4MZ7oCKZpXd4ta3m1nLN68ky
08dhvu6B+F3XIt2VSwyEhCEtrefItbdZhU6jh70ADBoICQNdxJEOdFYmFku88XJhHfqUTO1FYA/0
vBGKTJJQaTKsSK3OuRkdb3isCZzqNJEvNwPn2CsWLRt1UFo+1Ixm77zJ/FxPe0JWbz5PC6Rur6JE
4ZgWttwPjR3fuybSz6ls96bqx/7MTdLisnz1+jg+nj6cOJxOT5XEgizomuFlEMFZXA7180xP/bzw
WIGkF9XPWe8+uAF2sFjC6xsRZpwZCWk9o2LgfDIJ8bjqNcEV2E+0Uv70QUUO5Hcvsz+/FplThlQe
6Z0Dv27P1CZfi8YOjh2SVVQ6RGfQhSBbT5sJgrxDWdWOcHgcZq4aA+z1+MzncvSujGRmXgQ+jHns
7Wd7gvSKY2G8T9KZd47IfBT9VnjdFq63yv0mhoCBHqIyzXzrg6iEc5Bq4CmiU6+8TwYlwC/Z1VZR
bVPLMtDo9Miba7XdU6zLOyAlZH/01qNle9FVS6BAkLWfzk+kcy/+NOWHMISNJmbxmoCSuxq13jOZ
TainpQqGnV9knM1cbmb01Mz2nIZIVGsxtxbN+xGFOxq7KwThxu73l7wFmf2nosCzhGsxk3SlLgyE
BFjza1EQK3OeZRaiLMIBklvOjgSmm7Fa7mJuxxpU666mN0x3E4vs5F+Yskp3fXRj20w/w/gpRjmd
wlObzfLgqcF+CPPyKoj8zecqYqK3MjvoDBMWUzAF4PFqas6BHu6F25fnv38yp7Tvf1c4PBnuWteh
urED1+HF0k/2pwpnYapKG6lLz4LEQDKK9uRZ1gzGTjYQq2azjTQMLLGbBVLFsJWqwdCiD02ibhA1
dmpvMvLFYcAJOyKOaN2f3Ln4dJOLBbgtEsP5efRgJ+REIla2+wO3AtPntHn7/E537A0GfEYNSHE4
z82whUDSWJANx2VzchvME3fOQCFyCgpMEvPSbnIkYSdbI4HP3aF1zK0jgvSySyDw1iEqLiuBIRkx
7Xygo+Jt+imTl/50nxMFZqQlV47RO/fYWdTRPEG1m/wD1yZ+LlWQOjc1ODC41VlV52WPiqa6MtR2
jAm5URXsCjNad1aQHecObQDnTVJQlGNtYklbvA9/xFnIYLhW484InIsF9PdqSmv7OQBFt0LNXe5V
Ua5OS3f6GDmh2k0+k9UTJL3JxXewa8EB81AC5TS7ORnlWouOedpGzu70aQ0/7S8ubP/Xk7qHR8q2
Td83GRDb6KBsXSj8dC04sQsb3+1/VJqNOS/aAW+dXpva1qRplpezWkTGTarpUKFvHT1s1ncSmfEq
HYmKP1G0jZkurqauld6EDJysUYyhRrjC9ZkdCZDzVmrotw39wPO0pBDFpBCu8rQd0cTLmXzDbryZ
By1SZSplUppfsBOC1wkHe19laApPlwTisX/b8NqSuOVxxrdg+bJ+1UI9kpbPLCXUhhts2VsB6YUg
PVHNeABdhecilCD1WZuQLhFTlxz1yROsp26bT0V3my7AlLOlgXN8Mky79bXLaBl+aQMUOiH2lPq2
I0XglpzBVRXa4uzUq0GrP18mVvGgcL/sjbFi5qn/FilXrt1hqO4Wny2nvLTczgfvFEF+iZZDHy4r
P4H1kZsfMUHYHApSmvGovILwPcnbh9/f8zaBFL8sYLzPvuBI4wFWNh3f/3KqAbXm5aQ8/5isJ2V7
42eRx+G7XrOnjrskj9vrYqHmGrL4ybPiHcjH+c0c4Sr06c3nJaESvCVpP3LymGlLSeKbqtFuXpuQ
NkGRt3hkZq9+RRoJW/62Lbz8Hf3N98X1s3sjH7N9PTn2BkYG0cqW+BZFRHtnNkUjJzsixsq1sdjR
8fTB1xss0PHfvwrUpn96GXzQ+KaNsNiEmed96YHS8ks4GtO/VG2Bas7k3JGO1vLu5NDYw+itLMVy
XqT5M/HizSVmMEnIOA5YONH1DrVkBbuA0kXYqMISZuHvTbkFxXe0/a59dWJ2pzyXQEnj+qWO2ZDn
IplvTh98lKB7GS+AucIXs6gwBfIX0XF6693oRX+y/J+vclbosEw/q7IlwT0Gc4V7slmdCpJE1yeu
NB4YzlVXoEoKJnQLoi36hQTjRVvuKJ8RHhzkEjklah9gWnE6oFiEKly9zwUCEzyQ7ZGAszOpxzj9
mLwMk5Nh/Ki/q6Ycrj3buGNYn12WU/gyLsSC5Ly/R5kYwzbv2dkxjXZnp+5UUgTVocvsHzaJu7i0
MW6jpqQXn1Y77LfyuQltSHkujqW2baHch4PzOMYS8F8KFR2H6c5yn2k4/Gi1Da62+5o9pMRZnbQw
lVAX7kcbcwg3eUDqu+6Tjb0tt6fbXs69tct1y47B/+c3OfjB99GgTWFpedPP/8IjEy+BcAlu586c
EI9MKvxj6otdl+NIbVtwG7iiu4OtP3Bw6Q44cBxFEDOtV2v3eb61wsrbFqU7PyZusQ7T8fzTbxu1
mbo7eTqXybkOJvsqTLLyOLZReCRFhD5kzpD683dkk3ctirSFif9co3V/Ri9zRC5onCMwrTdQNOJv
EC/qoKPJPDcooqKSAmx4sOjXPhZxjLV+8He1xKtMptZ4U1fuDMQtl/vadYcLSyrmLJx+K7Hk23KI
SW5svYeymqtb2851KiuKk6Ky7ou5Mm6d3kNs1PRHPaOC/psFe8MWTG4mu7+qPCSJCynSG1Ckcu3M
8Fmh/OTrvh08tN9JtSdYhoLQ9SIYmxh4DccQx7psxBN4CrVzRi//7pZIyE+TsZDwR+CaMBKzflc0
y86ynfkYLnN4FSn4n9KJ7G3ZyWUvhXG2RGP1vWfZwpgwP0nq46sOttkOucu2jGbMR01gP+ewzDdN
1zDXdCFmzJwqSNKb57CFsEj9YY9GCpKQDlRjtx+lxcthlMBBIlvCc6zO0Zd+i5b0Cgxuf9k5ot9m
eHbPwyFSu85J+904C3Q/TXcRudl0VAlsmt7M72wIf+C5vLtWemp9AramTjHvP2nH0hcsDL46lqEg
4zYJ/kU7tsg1w05aPVQhvMlM5ZtIBctTR2efdjRcQ5MDE46WMJ9ghgEgvBej7G9Pi+D/t7gn/R99
r+q5TXCDdv/9X//6j9fv/fsvn2xKHVd9O/zRzndYD/P+v/+Ln4z+qPR3/t/+49/+OP2Wh98nOZlU
Lf/r51//rx+7ei/++Off//fQ9S2JxO8/hznpH/nMcjJd/x/EVwfA5jGvWraktld/dP0//26a1j8C
gJlEPFkBwASH3aKs2j7+59+N4B90UCyHn9EbChkY/FRXDad/k+Q8cSwWgqGh/mnL+n8Jc7J/LdEg
vqE8DUzblpbPGFxaX07bHmm7zHbm5FmZ7mXlJtcKiViVTrcwJUldajcQTnZCUv+KnjzyIj19QwZH
uioSXCXBUTrlVsXBrrLG2xJYaz+pnXAQFCQBbBLUb8reSyN46nL/qEPaKid87Xz7sPTLO/TVI/dN
spKgyhjo7tJsekxd9fjTW3Lz5zEr9cgvW/O/nqbjC5O+NM/5ayW6xDGOwbBMnpm0H3HpvVRlA1YX
AHKUV1vEvKtuSnaej1zXj50DuI0jFo/bKgx25AnucC1fd0V4jAAKcjrlxVDqRZJuj7z8ThXT2rfl
wXeHl66Vh6yBYhGUW2E7F1Un91wd0FfRuQ/Di8D54+fVTTWW39Vi/4hoLkXI66Is2M3COxSSOz8C
gCxGhvAPUeZe6tfRRyMUYSZVMr5WlVrrb+mCeBcpJGtM5bs2XCHQ21WBvJT+/NFN6YYGK0+Ih4Wz
WKIShvfPERfsgDcxlkp29pI9GE32AFeXlgTPV6f/1Rnt4eomG8obkciDXTobWLMX5Wg8nb5mp5ux
Vbec8h5Lv9wuY7zryKUd4+9tRcdBqLUhxEdbQWFNqxs8uyz8Ith1RX3TgV4jPuJ2jLnQqviamvjH
WAQ7hmIXJJn8xUCa1evrW+7TmeQWEgL0vU+/nX//6fBhO9UMq7o1H2XnbGTi7EWfoE9VL5XAgJpc
emH7h8/Zb6Wmagv75Dnr5kfGVoSd86fnXnSpd8GR+UW1zr5T4bFq3EtBkF4k0kcmtQdITquoDnbo
EzYdfcooc/ZZzvf5dXoWuXKvEvoVsbqtPN65Nnxl9nLhF9wBgb3XF4rQjWQAK3JStxo7mwlepRzf
/IzTuZeHAIb8YnAwdB14tnx/Fhxpi2x0tmAW1Tf6P4swjWrlm35gmT+eRxG3b5tc6ytXzOoc9fqt
TPj9+GhF7B99bfshKV2/437J5zwewF4IsBRvS19uo3FezirPuUQiAcxusQ/6YqoC9IBLmuxgJsFF
TZNrjwdo6yvb4Rdxu+i31WgIPWyHlQQrmREnX1rZQxmp23SOd8pWa3SxtwuqL/2z2eIfU6d/xhu8
70R509pcdhFPsnIumMUgLUU/SGAyQrE4fxjt7GEsqy08tQv+dx6uNF5/v0jYv04MaVbYgnaFTfku
WbKl+aVzYSBLBwLlyccq5OYEAKFfQxhyG0Gcip/w+tq8hl3IsYI/9Q2qeC/RpftxvKOdvNbv22kl
7Pg7d2nX8V616YN+qvrBt/n0uGTVTWnrl7naihIPNT9jh3g88+wvTmVsBD+fyvTz4eDtOIEt2GZk
YLOJ/HwDjPTOB1G45mNWJDvlU0ks+YNsWNU8ue+a4EeVs7rwXPS1JR3jVWY8/l5u9EojpundH2g1
VONLazp3Jez+leHG15XWdrPk//7FD37tgZ0eLAvzqQVGce2ZX+5Wo3Z70ixD81ElWAeVGMSLvmex
tr4sWavOs5gjVatXUJ8sYc4ujJ7oQHGpxW/KhSUUoUw56yRq/y515LlA5HXmp3V0HqW1PMtH67kx
wAh5nHjO4AKRClqjHxcwT8mlB6xIMffKSZHI146dIZrBi3be8p7BMD4jSquFVWp9ML+Er0GqAFOn
Up7JwbcJFDCeUBm+Ep9AWzr3AhaU2X2TxE4hOjeovFpuX5F4a1bvEn8mv0IKflov6sLA2oNXgM8C
6Lm0RL53xfTe+ZPeiOZ3iR1yZc/Rm2+xIs/EDSd2vGyXKcWjkJbf9YKa1tOj4fLoEwYtVZI94O6E
p/v++bvb8InZ2Pea6BGGCulmwbt9RsVyBPOCrDBkCeDu9VVNipzDQ7Z77q4s6YBrLW6wqmrQ2QqJ
Dml54ZOPXGaNQupBWWm3x+j4Rlrfe+b0L8lQtmwFOB9+f2H8aRnnKiYezSUP03NtGF/6Kv9pGR9r
NyznwBCP0cBKl4Y/OoelOXQvBKhvfQXrlVJVcq+33Qo1Q5XG1zJjI6qrLRErhNqo25bV7/ePy/p1
TKEvWNvE48ioAiGK53y9YMvCSiL4R5+PS2CniUS15TEi+rU+gDFtVZewfuFFTGFu6D17sg8yRkXv
T/5pAzYqigv6T57BRs032k58/fsH+R9ePNskbUjP483A905Smp9ePK+gV5ssiXj0bZatQp3ryk7G
6bWMigddd3DofvIjLoYgoAaTwKa5Hnh8xsAKbzucQJC2N3L/+8f1H1485AEebyY3uou28cvdjkLb
8OdhGU6PS1Tsy4JeIKqyu8x2DhAWD4rKoIsGoCGUP5lSj9LlrTVhbFSdw2GKh1ipWzuIW7rm/cpI
yVWhOPr947S/lo28wTSyJTox4TGzF186OukSVibGw/ZRWu6lqqkRiCaWFRUjW68y2B4W9aIryAqP
oL4QdU2gt1yBv6SKeAq8flXEhWtRpIGPiZCk6+K3ZIsuY7YARSeF5ThFgNKqEAckBd2g68vyxui5
cJVzl7rOXxRHlv3nqxdxDFZOtG8WR4yvGiovsswsxXn4qBYwGHplXDdO3e2rqvpOcP2POs6MyzFu
5gvPCWGYDdxvdfiDObm3zgyWYhUJsUmDJKE0QKyd1WRCUnl2K4JOnzH6P7UsH2dp4B+rNHpu3Qbg
dDAx553KfWvixBoX4/W08oRQbMD4TWeBct+7kPLEia7jtn81ZvscO9xmXEzw7qn4YL99JGQULzDS
3CwBMFVZZk5+UIiBgdv9PBq4o8oEt+jIZlAhI15B1gfz0pFNEs2kknZeXp2LhSUwMrpyHxlcP0IW
Yp3587uPqGILkmDeKI37lRbbihxZqaNB2Ousz6NzVji+d+rirT+q5r6qsa35Ob+uq+f3ijnHGTZI
HVdeQUc5rfHdxGYSPOk6IMdgSlQZbr0Wed9ZKuvpMjOwlpdOHAB3GM95T8p1JgzyMmdrhKkk76qo
/C5m/0cWL++dx5+GdxSZG0GTM55EXd2gFg32cAxeuoJdrYOiqxwelb6qvLqlpbDUvPYYkVeVZTNc
myipOOzwwStAEGJbqbiNVuCG2H8sXo9O8f9DtCc3OiSUzi+8H9Wk81hSkwSA2lzOQPS9IHpnA1Ss
Z1XG0/Z74mdlQg0ZoznlHPZO8D1EChnVZ8qNruFxsLUG6YNNRXEmqoIHFrAVV5gXsMCWN92MUKS1
gPLbs64AGn6zwlKIeoWYrC7i9+Bmh12Z8FORhXTDHiiTZ+wV0uUB2NDCz8A4MafsOFjqauBUPRqh
+NB9FkGwIl5FAb3SgkDX0dBejUF8jfx54FEsJMEl0RvsELCweQ+xh35tPovzpY29dZrw4mQj8A4w
jcNWZVT4FCK0leax3It5RObg+DsNgV4Ln3d0UcGP1J7f29i5Y0Ogosb9tKqG+G1JdO2RsN5iZ5tX
S1NDQomq7yOF8hEjc3DGo8Kt2y34KwsWRK/3t8AX7gTuvTMV0reLWhODa2l9jDYS+WhhafKTeAc2
ZIYbEIYdZ7TyO2DwhHMPL69Plhg/OdxGNi9UN1IZfdbzHvchu4ZY6XP4YgCHrdB2UKabH2p2hi2Q
KEQ6PLHFkxCMKWFsOYnz3y+yp7r63xNDvZO60rcQc1oOfQjh67r8p02qxDzaFBhnHrGhvuu0z0jS
TWgc8uG9y6zmQEZ9ikLwMmq5OjNbX+CcL8yU+Z0610dUTOUYc+KdEcrN7x+c/POhwHXo25h6B0VF
aH0poinNbXOKrepRNGzpBu2OfLrV1VbrpRvVsYKD5uZsjWCbY2RUTre+yeXjW+6FGuM3Sen2WWqz
F3Ai9iN553tc7ewF3UCTJCtv/Nq5IFBgW4HI0ntGxfGgcNybuWqOuhTHxXHXhdSJWcVmMpfblNfE
c8fzVvKU3XJLkMi1HYy3v3/qpwPyl/eFzY/OEFZrHL2nsfXP70s8JYSRjbwvXIaqoLKxiOFqxXtE
4lZkZg+6+1Pps07L5sd7hBLzwlcxWai8PZZ90IWER+FRcnCmM7oVpn8sG94qnwkQP7t0XFWcp37/
uL8oP0/Xk25ruTxyIfX08dfryYhGu8tEWT2y9sBBJqqcMZQB/Fm/U8rEqS077opIo8mzJdtU42Rd
+V7bXOsnRyH8XfZVuSIhktwpg0jU1mJpC7IHfVjYIV6vN2JcspUoKE8igwVj1Av2oJc09FArP/N/
MIv5oH9Q0yBQt7y5/gazK4ADM5vPMSihm2VnP2SYnDfYdF8znzW257YXhX8UpSYstawicijrq6jg
cXqCBYgEBQ8/A51n2bI6l43xpI/B6D80Uk4fip22vvIV159yzY/TDktgr5dw4vCWONmD7/Mv/rqc
k7pc+3ql2Kaj/QsBagb3S40O/LJo7NorHkVKGyShTMK7wKZ76xfOAZ3BWjfXhM0pVJXfffSJnDL3
+gqq/PhasPYQVwDxiPVH1JxFgnSDnezGb7iEMu6NWK1F2XMeZAvpxvJGd6m8MTjqNkSK3Uy3F3jL
th7Xnh1STaQkwnG96YL6VExRYFap8Wr0FImFQ2BzsCu50f76GEvT9D+8FA7Sb48ljc7u15citUcR
hamZP3YM/jKPJdtA5E9VQJ5I1DXduYgoVKrYxnEvnctT+ZWphUxXLlOvZueyGmBdiGmUTPpNPTJV
qAflwsii1FHI/eg10ZOCdb3Kpsiio29znGh47ZRLvSjnd8MZb7sOAMvoZw9sWhOxdviR6d9iZeaS
zCKGcRJDe2lxZXUhR5S2vkkN9q4KlbSdiY/KiN5SUz2aNXjrdmCU2vEWb1mZOKh6HFXkxGk8Lugp
JCV0RWlI9Yc+IPtIa7n4CFYBNLmc+aqtN50fGJCJTbd5BZjcs/n3w6ED8fYhB1Ogx9HtsIQPpPx+
oBQGvA3Yfu9YXbfC6iDg1WTUVdpbW2lMgHB5NqpiI4raQF1nJqV1w5cIwDiKharMtxT3t0gD3Zvx
7BI44FhxoI5coR5pJNjUfWF3A8pTy+ey4Ec0pPegwyES8E2q+F55nHwV5lu8mDGJRDHqd7/xvvl4
clYdpu+O8mGV8QaBQ+NU1+TdeddRUmWCNy8zqTF1JxZTzCPlUMmPULia9LTSluaFLzhc6woRR9Ry
BiPtY6RJmMX+D6PXxRUbHAYLulAgI6I+xafP2v9Z41j8exlRliojfBVFeXNqKURVel2Rp80T5LLB
4NdlHCFaG4igL6jeRWDTKEHDBU6Sy0KW/K3yCmTF+Xdg9bxU3IKZrquynkesD1kyMl7tKvkfzs6s
qW1t28J/6KpKffO6gU2TEAKBdC+uHHIiW5IlW5LV/fr7jWWSApnC++x7OWwHCJGlteaac8wxxrwh
bjLHxqGidkgdTChiBtTio+0smL8L5sj0+fBjTV5quQpJA3X4RELBW/tV77idcR/99OvpV03zntEJ
PL6pwGAtLRZ4Dro8tcwlsmVbEo3U5y5k9GHzEVDGT5sYQ5yGSQZo3QC8r3GIJ7vKuq++8JoY10vo
efG1twPHHq3PmZ7exMiPv/wlME5jdz0duALLsyWkZOyOTqasY/DemnWU+TkesmmZ/5pw/PkGS2V5
Eq0V01PuXLVWgG7J3P3C+pYjFWVkIeGYQfHASS3vIbZYA0u+Dnf7m93xk1lNbsr842+dt/icIhtE
BrluQZr0xgoS2mksd9/6jZyFWnQTGHDcCjD2oJaSu4w/0LgN770VObNVTsyySW3nlMSZWiIkS1NP
RB0aEz3iDb8ZQcLqrKa1yIOmHEHj+q3JwzsLKyJ0oktsKMJsfbHJLJgsqzR/NEsPJBMNKiuFjuRX
atf8pIIQxiPhrZsbYwUsycbnBEmXfKMGJbQwRyK7xhpoiiHGjhlG/AnwMElBlPJQm7j6OGXTD9j8
H8uBiAIfNjmJNAeiTngkZbndnv5fHTLNK/fb4gGjTt1iFpmNs+Zpjg8+ZQL6FZzWulu6+GStG0p8
N+tIj1hLb6cHMwr+Pj0wvS47gLASzglq9bbFLntIiocUrvtfgqQrZ3UjTN1POJXAZXP7PnI6JB/E
k4LEjrpfzQskHjf6b2WTmm6sz4J6sci846+dCT9B+IRqkap26wNjkNtxLNkdOx9cBZbphYCLPKcJ
to3BDhbftH08n3Bn8rhFfASheq3GDxL0bUBAgUPDYp665t6WGU9h8WAg+pHb3Du4ozAvIIamH7c0
EEb2kNpYMEU+xvSKcju4U+uKKtKg2xTodOApAm3fe9cHJgQEsPKHHwBFnKlszInzeN1hJMMxkixO
t5gkdbGPD+5R0Oi1LANtCW8nItMMDdvsWT7aTWh8hx5zPqERPfOZcfAheQNcWW4+GnwbBC5Pwks/
JpsQZk+mAYh8ps4Ycsorf0K1TCg2DQ2SbbjPdNN4KODzdei/i9BUqm319oIz0sdZdkQNYQeIDGEz
Q/Oc5aN1hOdy1q73IBJ9BRpSV1pEeQOYTO6uhmBckT/H6QVl6bs44GaPNESr9Lt6A10cvD9yTYdw
exgB/NAZcB0Um56+/+xeTpPFKTV6+cMuij9uc4akd+T3AFsGzCIb0+LWghZyadcB19nf2D0bYqQb
SA4/FrvbNrEux947otx6rR6M1IlGPuD4gePM2GSlTV4xong069ZebT4KWfWj4l61oE/O52/sX2gs
z+wd92mboYXpbmP4fhFml1a+utF+mmxqDLqib9+34JVykOSO3rtHbhc5c6abt4H+yuik/CG3OMkx
2KJLOD5gSHLKz19qG2khCqIWOuhvo/eNAyztkthMtAlG7xNjUG7VEQbCOFehlHr5Td7UD+3GPg+a
8sTPRtyQcFdo+T1swwb+NrMNiR40ZYrlxYhpZFaEdMKGB79gq9JSbzwWjZo1E304mo7Yf541Nv21
5QqOSX+qYquMFp8zmod177/T5rRxWnG/vH17jLJjttQjBE5uErG6sMqdlV5esMmKzOX20OvGko1m
IwY/NCOxF1NqaSPKtrfBu8qrmJVC9FxaGNUOp2Yj1I+TRb3oLy8TqJy4JLxvElAP03ujJ9pWwF/N
uU3HudqyNpfc+mn3ldlbH/14dR93rIUNtzSimiImNWVA83a/fvEVwYtJyTap8HZNKrm6SWuqj2H9
mDOZhX7YGWcxnXHO0Ci41JrvO2pY9fnU76OzEC9B5+LuATueDyOW9GXH29lw+nbA/HVBIhQD5mTM
9+IX5BH9b5BMCiMU1wScDhiUWUTeEL6vafRqgXZLLOzEEAiWKzxFi/uGYcBTMP6IGNZqQbnS0aPX
uitvP6ZXYO0QvTZ9wYiuAKSI2WPqaodc2c3yB5E7lIXE2eJaLW912ni6HF3hnbqfqO8uqGlZkLTQ
4UFUdJLUzjJ3iLupcg2XgSu/Tz7rDmmkQ7WA37GjbVAFZxGoQNeCFDiUbyH2mltKlKfKPxu7Y0jS
K8VXRKsT7QtNQNDd2fvygj4YN5joc8O1Ael8j5wEbEqgldsm6egKDg+mc7uGqkF3Fi3Zt2ajTUaH
lhbzxPvpqmOdWBNN59sCaqy6yyGKyHgWbTtmHyLNHrmuLQtis7qIYefSUBxu+/Ga4wHKCwuhZ1Vi
VECKd2tgiU12k26Bj1LmoZf2acMiU3e/p+Tvd9a3dIS/nLHiN0BEtOhp69yru2+PvLYoqYCN+g0y
VTJaETMUGNSkVwWsADHBG1FAeHttvdJyQlafRLbL6op9VtnLkyVa9q0V78rsQUSAdJmcV6vsk04X
bXSfEy2udpewdD6SGmEEuSDRX96oqhe7IPJIl8smv6+JfP/iwugwwwexjcBoBlLgTxCEoCgZIAVg
hCCBBZBixk0GzopLoilHbb6l9ZRRNkKNULKsqFp2/a0QRloHH/8BZKAe0nxxkIkiC1XgxJXg5Q2b
cJBd45O0elD9Y9JRoiUgy6Xho+BaaI+rC9FJGlpRf/VA1iY7U64A/0CAkQCSPOIIgKmTkVNUrn9W
0qZXg1G0DrFsPPIgPKr+RY4ZwWwD+3EhXcFVe3nxFi5xUrvub6pWtjgGxEzYRHAJDATgc7epL+OR
begS1gbCx5JwAocAosxZ3oD767b7vrK04H26XHxulgRJ9quQzcwKLrs1JBIrI6vEnZUYAqC/O7cW
3e2RNfKSyG5qg4hiOHaF3gR+rO8/S4uiMehxj19g1EOzmUmsZo0Y8hcAPIZzFw3EqTyGhQB0qaMo
Lahj4pYRc3Xw3nbKj8KlrIwFA/HrOLYZvXqB0CM80iO4bNFsEUfrzloEaPMefJ96ZQho5+N6hXUw
xSnhgQqFiGL5X7LA+ijGjcqZflc9VugSRMLqd8KhhBd4IilNuO9kyw+rZcShSYWDEasJ/3Q3oZQx
Zyw/09f3v9v1ToUCq5WsX+sz/xtMCdt8/geRTnVEteQCSFxsV7UxtyBlqI46VxXAgCD8Ct18s+Z2
LcZfDBhhMie4DyZkNK4IYSImpQ0/oQppx/ogqRMnCXUc1ef2HR3sm2qIL/wdhWJHKGfxYzn9sRhC
k0sJbEjj3S0mg+d+we/ZAAjC/uosWBlKhKwOtg3F69vLJnjlqUj/4HPsRPQv5syhyWvGMS6L4qHv
SWoyCqth8VMxTxyFmKrCHvjaEmx0Q8jhLDWtACiBmYRExSebZFVJiI2ODb03xDD2Bcmu/qqS3X6J
uCfnjNhzHHBwVqajIpm4SaF8BhHlwt52nN3pTbrsbpWpi1CVsVTrEaR9wX9lBKBNpNiq5YPlI8hL
aSEr5tZLuAI3SYw+BUfVw+ipcS9lhhe4aUQtpdSxwdKJnteR4Cyy6ywIwvFA8omIxIMNaxLLZxuP
ATrpwh2dlHm7/Lv8+3Y+omNi8XJqqCZJc4IjPSG7g505bu7tOgPbF5thwOVk2+OcxZHP0aYeZDjE
j7u8/GY3zkPlgsesyZ+B2VVs6f5qZWr3qrzNN6y1CjCGgnZw2nPiwwf1lUR6inFJ1ARNHbM6bnEb
+Jxbwvl8Q16jOcaCMkkaaaIOdx3kmOLRhuPv8N3rauVf7WsS6hP/GLE10H5/eXjQxfciB+kg6bZ3
kFl4TbgF7Uz/ECmqxQbvkKR/0FMerAJmRPxf2ESXosCk9LB8zEe1jfV9WqvneQh1BX8BH3GlsAHT
Q4ca6mOEnUYsM5SaecexnENREM9J2ziu6ZYTvKuqPA9rhgR6+bnvkHOkMToOFMhMtPpLMVJ0xRRz
RZM+g4HkaXCnXRtbAFEJ6FaUBv3Z5AZ3E4yJOuU6KcCjJV3pt/eoq7xjdqccxIkxKa/rUrjN85Ko
R6q2sBf3etNp0t/2HU9ISS8lpGlC6PwXwVZ9OVNOAGOYlcObxGnnTg16SMAnNYJY02LISKRI3pgu
+j0qjsnoDQVjdsGQVz2ciUjR4ziYwQYZ9mdNWy7X+6DC0drnJLEQnxRIlAyK1mn4phBstRNiOkpx
rG6kxZuqHw0/BRkUwBqG6xkOvkCucHpsSAPiquCNJqLziYJJF2EOnWT2h9T6j+iMStj1nkX6BRT+
W++9aq77fvGt8uGoQWHxYK1GZfLTcHCUF4lULH6mOCvisfzvDzCkFUnQoVWMmnCWamQexh9TtCge
KlIb4cGCBZQbxcITCw6mJ/qQDYG5ocLSs/RDgiXVs/C3vuWIzmCXQkYXQUxtJCUZVpffZyQgR673
kGKTQAHw4N5wXPuknC9ziSkgxuLCEN73AxDPpgdPLD9q9+VV8E6tVIW33OZ9EN76tUWUAgts4v6H
ml52zQ+7e8j+UjQ2lSbHQbVXAI0EeBD2Pw5jAqhmV1lvVztUR4vw3veUmsOojCfQZQ9QvUzUNG2o
VNKK+bL4aLH/YTHgg58DjwPUN6vgMaSA/ctXJ8PwaPwBBNt0JfwC+k01FY/VSMEi0ZFpu6IDoltp
M4dkyUy4v6uBaTRNpRxQ7RQ9I2ss0atan5GqQ9EY6WExpuy8og6GExyAiqyAlqNw/KFKzYpoO+Rj
Hp1aFk35oX+wy13MhHeq6jLlWjqmMgRokLpldplxuhyrdw7PfmzPErQTbkAgdg0L99nJ1XnrxTDQ
Pr93bHV1tpfaij1efzCU4I+vyco2YvfgeuSmDN1IA5OzG5ozTZZ4CcGV9NgimHSJaAXHyF6HFRky
Mlw4eLq+50KnnD3iKCvpSG/q4V7hHw/tS1X7KnyMsmESCRAeMBvgNySl3n0ae1c6BlVDaIOoWnx7
gxzifFwX10TWhG8iuvdZLuul2YiNwnq4V0YplQDp6Bm+pX+rfli39sfFwv1gNjIZZbqmAFLFbntX
9oooPvY3Eze3hHjXMcv57WszspcXwdeHcOpEWBjZQFmHXPB1H7VwkP17dbSbkswt4R711DcJOCTZ
rq7Rb0QKJMENApybICNxvjci/AjWw9ZwT+klAejWlMIOOYhyVxvZBBc+AWCpSNCZJ2zuyBs4iD5i
Png4CwShg0daIqjk2bJECb1VA8q5VyVjmhoF4oK0/4phz50qXnsx/tDNzVdEy4wiQkAYpmSCExTt
bXf4kS3g+LNA1DDH9/nn29d4uDA529wQeQbHnAfJRFvr2TUyG2Ygirg7gF3qDCJ6ZVM8cng1gPG5
TSUOTUDFronilIZNTnIatV9LF0wz2ZNIjhe1MwcrqkCuKxC/N4ogHxPBZ9flMpweb7bdvaRAzQae
xhZ4bCf6QsC9sD5P3e6rP1LqMMa82do/cpdkVUSPlN6i0eOQB4259x83c08NMxCtTGnXp1312S+B
1zpyy5aMkR+rFumNP/lngqFWaXrK7NLbEmmVKFdK3yeEBv4UvNdJpcUu0oxgtSIt3gVJ8vfbz8Q/
CGekG4jWIIA7bhhSzszee9YOmEwVu3uTiIvWvEH9Qterd3jvAAg0L0yxIIqHakQ1W9qN+xXPziuR
gYzSiY1qWRpbHTEqkBwS0qbqfc+pbpb9lq6wek2oVYQfNkuXVuAOYi+8J564kR+ooDEwBjCrwIB8
XfxnhZ+glEUKRTlMdgC1e1WIqvA8is9uDdTBismAiWG+/s+BnjsT+hh1clAiu5sbytUkxy4Pu7n/
DeI1hf2j8XjyBSDFAk3lRGNt/JGG3CRFADx50Cnc6vIi4CXD0lolFxGp13Gq8mGXCbSNZQtbSwY6
/N/LB+elwS5cBHm1f3C+fAxxgUO6NBbbK0ZFfkjb1fu0Ga/FTMgb/25ltZ+SobvwWJDCZI+nQMg3
+EdfhFFw2AhoizSIbeWb1fZsh081nH531cBh4ChhJAMfeY5y+5TP/Ro44ekFf8SAev9FXsiM+nvl
Mi2dRXC9f6FCkDLZRlb9reoeq+GaD/6E4MNHk4A7e3+m75O7/2i+xT94wbf43IT3zTe6VPsf/PNZ
P8uR2F/rR/rfL2DlPfvwdzjf6Cu5dc5nO8eTDUU1okY7PudrfPY313xuvvGJj5jxmDG9s9P9x/4r
fJE/8vn5R8nM0eVpRPaanEPjPC2Ha/5AjcYLPlM5Pn3+XqcXVnbKx/Rd/+2u9x98md/BD+3/2vSd
l+aTfnL/C4b7/Yv9X+ev6VftP2envLa/x3er6dTWP0GZ/3YkOTze4XQ6fqxGmQDCeausTBnka7sp
lWRJyzPeS9IULaSjS3FgSO3ok6KF9nzluxdNPMGiof3iQTjVCTnQqUJx9A9AatUKL9clXNOYcwdO
J/1PY8v7bF12624TIW4ltUQaldcrg/PpeJfOD5+fH1jDPUp50ITArDQ2hEiJfpn3AeOpANJrToFg
9/UfbOSDJkbsahf7HDxsHV7ONrKPFcB2h8ZGJ4xdkWogExPs0eRMVGw4ZXK4BzEgD3K+pgAA4lRM
a3RA1IU6rRUjM071I8/ztesKObwQ9SEYZl+/vK7StWqq0Rw5G+13XVdc0Zodl9+FiZo8F7GqL2YI
uibh58wQouUeX1gjTR86YTq1/kF7/bVnGZJ3m6IwDIyf2PNnuSmjYEj81X2ecY/AOKsx/ZJudifI
tK42VX6pul7yRzWtlEKqY7qN2k9huLvISN2koxLfA3z+2JlxcM8kcuEUdlF7w6F1ZhmOt+lqlE2b
6ZNOTaWRuYX0OAd+XXCK0sbsmR3Qu+4HoVGqTdGKnDQds0PXi89QOm/U5QXxPQJYmszqxfrXdcFR
tHmUaO7mTZq6iJO6ZEz2J5HHsQ6763tUm0gDmZTxM3W2UComRn0W/vutT8yjS2gEOjAPwYGk/U4d
tHDJT1/08s6avhT99r1to1dDQhhXA/8FsfVANNPopx1BQdRNT3cinlXLmxqszsCx5FJqFVZWfbqI
KdjQLKhNJfKmVVANv72Eg2C+7anTvIQGNdIlDISTWX+wjjZZGnnjSD/K+SUid7plhGLV06HqyY2v
07Qp7uJimn5CN/AeY+zskaXEsIlRUrftp2aCmNZ7rs1ZBgUhl8gkgqevKJGXaDIQkmPbXCF2sRfO
6l3uARqmFYXr2A7MSKma6AJaYYzf3GJ7ggtgcIo9oIXHfkfxiGAzxXVyZbu3dSwxxma3vltM7voU
r6zllyyLuw+e224+eBF17TQGm2t4XtDSGHpynkco87wElWwCtTxDoBHH8eaEyTFQxap6eP9/lGJO
tNtux08xTLq/UCX8Qu+eo4uZfr19nw/lXbjwwDzCBNYlK2GFvwwVFjKWaqj9geUFCSKiStouv5Pw
XmM//hPJQmyNPySMbgLYenbBsomEW9M/YHHQXTybHI+chHZbk4/oPMAivGParpn1OukIjswQFUJy
Jq7UntPbmaTIHUrG4ZOJsyviPgJ/fwEnLM+gRak30nTJTxvoPHdBzPLpR08LQf0rFfMiCvjODtQN
6jZJ40keoIBh5MMvteFKjR7jfCgjWHTo8jRk9BjC5B0uZ5qGto96ywtCuq6zkwI/ePqGaT18YiTB
Oz9Nv9gdhIkIwEZbWUWV31CtbuF2gQAKNoSndL5qa8Lz8MCw8Y99q9XrUPrTWG4yGgSipqgTZ4Cy
mmBfDD9yh1UWe+3XfirPl6vwOumYcjItaK6U9OISZRweiDPEACYn3729mExL63msihAL2YFD49wP
wLrtGe6H+mccMblfsWxpS7CY2JbXfbSneDUtncVV8jMmfveIXlTR6smoKaWKJV6y/lVp5D18ncJd
XlkRbRqaqFXR3xrFXpS2lByoxHrgJB/k284hzvYS8fGoKYdBvFYG//YoQ4D3aVSpLfwb7pQQhZlq
+OtDl83olEBfF/PIFM118pNxJLDULeje+X20RRe2pAaA7aUyZlrm9x7kz4hiUIqOkgapIejk6ffa
YnPWrdix3u6rGgt9xgFGuPwNB+rQEsvCqogHUkNJDPL23T+Azfd3PwYb5Nz3kcXPtnLn1kUEh+eT
3VPvQVFpqvFBd9cusLOU8hGymAhsjQ31F3JWA57RBctbDkUjeRU3KeyqqwIn7XINrRy+dY2Ps1X5
t8eJba9dr+OyTiJbPEEYWi+vd+r8yaWNs18t6uAKNTetuL7/Kp6RvxrgZ9HrRP1qaC0JlBX6O80I
gahl4aO8BM69EuNRtetewKKpYAB0R4Gmgyw5guoQATWIp0kcSGZ72MuIED6urHe2Qz9T/ChcKuh1
Ug5zGCpFgOj+K7VoUIGAifBlfDwmdiSD6h47hzwUvDtyWCLkq0ee/hxF4urIXejg05MDGzbtp2e5
lecmpR81rXOn/EWWE8rju3HxK/UYeztEZ0HMpG9ac8r71Dexy+GHUCR1bVvPuoq6O6sFQbSB2GFT
Sa7+9iU6B4iFxOGh63BY+lDzsHWaPXEuDVY9XkgGRXpWXe4rzdS5/lNm7l9TVfJiX2byOfbu+UwN
uf+8/+GYeJlfUK7u/8hrPpLoP1bwmG4eKWAL3PHxc8rNr8IQhle2ey9GKr97/+v3v/hPGcuvV9ZH
ucm/pdqVu2U+KEn3ZagyED5wMEAozBd50d/zelaGqmaistzXn7zggyrUH2EiyHhNBgg0337/wO/S
1Pz3T1nKC/1sfb3/yp8SlT/uq9R9fcpn/igGEb9v/70/f2H/d/Y/x+tu1O8yu2W45qv7OlZFKY+9
eKTu/PNR9/e8puLUx0p383j16c/LAi0L7NMinPh8ttecCxZZsJF3qIbv/FKPjAe6Bx/4PK5/LQD1
zDPlM62y/QPjNQ9JZkA8db0yIAUv+Hj6Cmcqv4xvcNHPl8b+R/NhrYXAb9s/e178wS948QRhPEEX
S3a2FkHQnHTV5dOz76/3jzznwODJ//no22tWgQCIPw/WXyE13SMP3Pj98/nzmQfCw+Xz/it/nhI/
uX/9tEb4vfu/DGRS3WsZmd/KC778e+nsfwe/78+LBhv6P/8EL2gN7j8DRtBB9MpHnnrGgDWAiEz/
4hMoIRDDfE3fB3XYf+abvP7zsf8jPJbjq2Jej9Esh2PAZ2apx7B8wlmswGzNz6ykv9Nppi646RlS
0PhoXeIRGN+CDo6g6HfNLyo2s18vROsRgCeKxL+oE3VF9OB8ZudAbo/nqKtlY4WMYUl3J41HnJBp
bujnCiSFkG83MKaggFctJiNreueQ/NQnM74BoOQZjIbOQ3hR4jN0JLq+csNwaFCpBM0TNGJ2nGZe
U/Vut9jdVUVxHzbZ5c7b/tLxHwdw18mRFrsQR8LPsU/tuise7QDOHPcsrmG48m0l8R3mHP/iskL4
Ty77m4PzwNdiG9ajs+65rI7SlJaWCKt0OjggMetC/ifjLD1LtbTiFaTIgvwQlodyc1SQV2IbHJfM
HnQ0RMVAU+JyonPLQDxfrq+ojjfjlEe7O7XaRGORdkR9XkX+FK+oJh0exKoQ+VFMJWVHaqYb7AYg
VgnkcYKSwRle5NC6LjzjHBqUZNHGBe7ZOd6lbpdMzBG8axgV8JcdwBdTT0NoHPg+HGUOIiphO5Ra
f4QwE3enynVlV6Gs03iEsRwzlLsT9AH8TZdHivPDTIjuKak+nFFgQ8rzGVZSDijRsC5t4RyIyUY3
GvFoZaeXDJi8l3hUBN5851zZ9XgqEq8dluBPxWPs0jhW2hbZJEKATN7mGIP3oKI1rd0ESz7ap0hc
D5r58SZPq1XRsuDg14AI0Kgk1NWoMHs//RI5+dVyGeBCTYIjfJj7TJeDheeNN+OOmWjeerpKY3y3
1AlwrV8eUyet1D5WeQvBmD1oAA5DRCOY4Bz4cgFi0VqhhI3rOwO4ww/UxmhKAE660imKXKPdpmGR
o9bKcecgc8ItI/qZl4jMsXUVi0zECFV3JSWS2JfHyS0HxTf3MyZbYz06IWKKOWg3uSiBsR7cAjyR
oiOZ2DOisbtUc1oIGYadX1RfqAjTTpbgI8eMAeka3WKRAoFAJac38io61nbLeg2x0yFUq4aqXSnQ
ehbq8cT4oNui66coIrNwqYjR0Ly8zxlmz8GI3OFObTJx5+LiqSwapfDkJJHtj+GNITKKG2hRcjgE
0ZOoR1FRfb0jUfEg5aGCgAdGQATYAN1QMH+2yzOIy361GKr9RT2xgvqCe4lJlirlBmaOjyhaVo3y
08kzuiWI9HXbJNKvW/R8VgZ0ehw+fu2RJz4+Ch4NX5ChaAa+dTHzdnFMKu9kliDVsZamOEo65yTr
UddXtj/V4AEX+ud9TwxnqSqWG48fG0TQg6vQwQeoIS+ZwC+qag+xFQ8Ce1pD9/ivUw9XfQjwBKMt
TcBZZYdHR1WmlFUH3jp079OyPJc+TzKn1PLPdGYYVdwOjySkWbENFlJB/O5HAQKADPJ6W3GgIMjt
O3SzjNaMMx4zbl26jf4G90uISWrTioEp/oTStcZeRvueKLCcMUsA3zT9UIAWIabmF/MvCkGXi5BB
IRCxqxsaZ8gm5MrE6ZWWyxuzvD2gA7gDUQ+lk1pb66iDqVaFW4ZKXNU8ZkEBglcVqaULtezuVtIT
RW8x/+XsmLm8QQM1UJ6pe9ru2r+ZU2o6dSJyi2U1bNcQx+tbHfhsu2sMrH+JrKGTzcLU3okDbJ1J
eHs4AwhwmJX2Vfxd42gFnDE17D7Rno4DE68daYYyj7IRdkMwP9IsRFh4A6+rO/5zZ5rRRf/VTkkD
CjQT7H+p/iTHVGGvFkk/xhfCbCTAUVTTm1ZDXSQM8cqPbEalkrNIzA7EPMqV6IBCZLYZN7tqiTyz
3Ec41IrCm1FO3sbEJ9Kkv5tp/KEIrKUoNhAR+0G9YjFuFHmPOxy+fs9AcehjY3WI1/LLa+rCEMCv
iso7PVwkq9f+gO5IXmpIUZVq5rgpaJHmJbCT8hRFMJH+tMS1ApVzihnbtbjq7HBVevuuzcZIIo8k
hAGFQPFzaYEdkh5zolsLq/lOy0z7W5CmVs/vprs2trg3mPigmuL1ki6Ejy8MwwW+iY6ab+iIrfFx
1WZR20nWWsczglfSFWmMYC4h6cEjZx5sO2sz7O9lkTL+LVusbsWGECqmPCVN0+/Ipi2/uVSqYiQl
ZAN9RuAlUjAP+JyRt59lQHQ8PX4l1MZYPjpgwhHNCAqKl8+5LOtF4G421V0TkG5uHEjRizNGWCJ3
7rC1DHjoIGD7mMi1crqunfDdDhKvvDfERJdOudrSrhEyLzpQbPt3MoXzSo4JQNYIpoOcgf4BonO4
c5iGgjSNtixIM8jYy6snMuGbgVWAEvqzvSCGBnJKYo9BsGhB2t3S/fVLLtAEYs4w00RnQZQFzEEw
vbcXpsncX25nmeghmcNyGRR6jtNFeTUmExNCzUVJI6Gto4qjKobTapSYAqFjXyy/64uNFdxVAS2/
p9scOzQ8oqahNmmuqhZVKPzdBq8OHS1pDb0N9pA6IhV9DnWT9JcNwooATKnab2YNOPeDHofMfSef
WrTEvw8w2jCiCP06ESI06TI9lC9ttxoZB0utayF1zuHD7hDXoEbkxLiSfYoEYWJSiV2qugMOjLHs
kSeR+DdVyTGCBDNrCAg6S96+ra/sd+gBbPuERw5sOy/IM+qgZLNcFSZKNjtUhxUkZ4x31W6pCmhz
bCQRyX3POiNineq4FGFAWkylVMaTdiVfMDqlXUwVDOFzkR15/K/tdpd5ZsCMFFLeoUhrF0xO7Wxz
A4T26fK7YFp7DfXLocjzZETGmsT/qPehOln+e8ZKX/XIdf76zTQ2Flv/qOo8wLwRxVNyQhWX0B+q
xQwBrZfbiL7xbkmezIWAHqhD0o0FfK31OzkVVCjqtHF83B5N3yppTwzfL0k+q+WmcKTVoMRhE31J
Gu/ck42eB2/ruHXmwc3U9Xou6JxECyFWIC83+LTGoXUTBqmp9Kpe1XH4XnLTZhUB15H19STVUOaM
V52Pal8i2ngNWbElgyG8RrjxGkVbcbSCEuD+fKNzcdJ1k6FiR+XQHXx5cZadrBhsYC1IjklPaSDk
Dj5vslmOXVhwNbowuB+yvvJpfmlvpiFBXSqJjDDJvlE9bwXoQlawGhewFeGwaZ8eP9Bns9IYtqwq
ysOwGMyBjNqMOH6W8dPLLsao3HCxEQ4u/ervuHyXrqL3Ri2PeEuarHzJ9duorhWYpMf6zdVQz0yy
aHEilOGJ1poP/J6G9xSRbUqhDhsUR0Mk9ws483txHqf2naKuEiolLHo4YmVKcKT3SWf1Wjl+0hSX
iT3kx4CC+fmwf9MaMwOzIjggyJSMAmmLdru4VUNQIIGomfmAaTc0eZjQ9LapcQzAmRIsMAjIXf9u
ktuG8YqzPlsBCcPbkey1RQ0J3GFBk+3Z+I+9XDddvcarJG8Xt6q8q6dC1vheDVQomACI4i/hkSLE
Jqw+LDP8AGHGbSi0Scfo8d7V+eZ9VlTHlAhCneZL+tmlGaOQZ6sk89YuFrrV4lZdnLimR8xqMJ4F
TvDORnuTu6xmoWZ0gfNtcJdk00npNCAtpKcOjMwG/ZMKmhKHUrFSKCQyq3+QidYybM7b/kgeeFBf
6xmDOzrwNENAgnAWIrqdbCt6LzGXLAGmOiu5R6ZfY35FTaYFKk8PKYgZL/VZZwFchHeGOEah9y+I
RgkLLkY8TJsJwn88J0BhzQgesS4Xt0bZHKyYfsCaIyggZvobIceJCsyG+kqK+DTGiZ8NIz8CHbZG
9s/3VG2U5TFA9CDjM9dGVGX0msj0B+KYiuZ9nkUJpJu96FOPWKtPxWxPEiC15jaxzsNl8q7awu6m
MvtdhuL/jqxSJDw8D+hm60zVVjFJP49ftuxWDukNgq0Muf/XnaP7yixgEgAKIqC/lzunHpZF7BB3
bw3dWrCacVHcL80e33SBAObeQjBQ80tSvHjEg2Y35EbkLL4QQy5vcFw9sncOFyJZPmswtGFYCFOZ
XVzUt4xNXq8Xt/KvkMWjBAoC0pxhurPqCUYXbAO6NTL5Vw2c+O2jFUQfBENpovpxKOUw6uua4MzT
VEXzh6L95Q3ruqAvVmW+3892RKEk7jxnKAOvvcu4WzPxk5qSpyiFsAjskhspxAuGZiUARXO6Nwwj
wQDxyaBVJaj2uHrgSvZFE5YyzJxoKHb7At6SUkJTVxHPpAi1OmjXoiLSIRS9LWInSG1u/AXobR1Z
KfNuBKs8JAcnX/TRf+HL+fKNT8NyWW5Wi+Q2DyDPY74iwYDel7oRRtq2ZPepoS8xrVolAG+/637D
c6ZyOS62OID9dV1OgAaTHjRgxBzamjZBj/o3Vc7AvY6BrFDX/FauanKA+vcCdJTLSHBq6O0D2atJ
rROmfdLCiY91b4xE8EXg13VhsU2GQF4Yzn0+6rJ1i6pnZ+m68gZNMjwVgTc6o3I6AT0CBo3ESAc0
Swx+SRYZGMlp2V92q+HSaMu503EwXKYOSgbiSbymd1Ax10HqQyEECnQyUjIYZycVIFgRDJzUkY+e
ggdHHzYbxkjIJlMoop/DOr+c2uG9vi91noDndt1fx+vtB9Ne4O9LeCMHOq/qrsptS6Uin1fEPomM
HY/yXOZcKvMI0UjBI2AEBIyql0urDINFTUFPAB24JTCCjRAJdaE08L2X04cH8xemyzVLoKd82qYb
qG6hseyr+a/MsMTC5SwVxisxl+kEYWKkrTJR7R3ZEgfJkB4xHA0MC0gA43ks8Lpxs4Ljx0EJSVPT
SpTlxXKNAE8UM0rVva7ZMF8xxZEuXjwuWbap2yTm1tvXdNAsMfdS09/5fzCc+eCJcp1Mq2Ww4V5y
8LVR+t+MHEyUNIRgd0wPxtaxJPTw3bN4IWtCl+XxlEzK3QFW1JlE1dGE7Xt+v1plZsbK21f56qaF
+kpjk0n1wUFkrwNkb7h7c5Vr8BCCpDw3mhYYHzWPoKW0t38ZDnhLc6GB14J/W9qjIW3hugEslUvY
TGRLb1/XgfpIdy8wIhNATdeeIw31xl0EMcOHkbszbKiUMR75bZqvrnMvPdM2kN+pIi7TwW51rpPW
XTUu9SjRhGaZ7LehKWDAwQiKs4qrrFLrc9Kvz8GsTntvr4LVnlNrT2uhbjEBIKej94If9JMmaYPB
BDIWMwhkgWM9dyTqQAHk52N18OVEZDuu8z1MpPX+kV+hWzNN+tmJa1VO3O2CBpcsLF2FV6maZZ7w
aVIy5YNqVgLzcdv8DK3llXrhwiXjJvt7Vy4+SjPgrXYnRbC62lirI0n+gSWyng1gnwftkj4qjLiX
UQLNvI11exHfWvb7NlheStZbu2zyieKV80iSZEPvpuRD1HVlykSKEUnghWK0q+m6potuWoQ0BOyd
f6dDV2WUkPtpwDdDB+rbawrFHxc2OwlIpaHl2pyfHujqywuP+qbL3LiKbmVZnZbpl97H5jgbMRzG
JlNmC+rESGGgyxdzsrdQGQC2qk6QflAJpRaaOiqKh5W9vqqCNe3hlNqdlGKLUidNr0ztha7NbmW+
RexJvCtNO1DJLlaF7KTsQZlHQuZhvAHAtHrNUW/JPmRs4bcngnj8Bj7nE5Av6A++xpnmKewNOVv8
9glrhsYJFhiPLF0sDTXzSKibKl8/S78rGxAxrdli8IMbVJUBvoEvac6SLQPn3+lClXSnatwIXZPK
P67arzLtJ0ScSwGfMZSisQYj79IoD9VE0nNKraLkWGdThruGziaThGOr5af8Y8DrzFQiJRuYZAQ9
FJNiqLgPasKIDymDv8apTrYOxG4a1+p0SfenAkZNG/Mz+RUY9L1WiboWxh6EY6epoA2iE49dshzA
vaoBWcZwXGw70RXFD61dLG+hB6tONq5Ym9WKAUay99pjLqZDxt4Wt1EoQsliOJEfVurwGHiAKgAV
JHQDFCSilkIVUeaRJfpKbkemgkMiEn8Sljkdu9wwyRelRkRVz4IE9ddoNSMXkmkQnayYE0Ej1dQv
aVoSVG6+YcMyPkWeVopL2VGS9QFCyZZHpaoRxgSkIJhXJ9kQDV02jIQj7r6hdFAEVFvcGzu6jmwU
IB7OMil88/LR39Cj9CGs7z0nAU8m2hIcHH27fsywdJHVRbd2i7OpZKu/fQ8PJlhxraDU3D22OZq7
Of1kGie/YP5FZLjfcsiUD40SGBkvyUxG9zDfyRyQY4VhRl9/Q+pyRVEf1GRp6FDkfSVDD9EqlNHI
4W6ivFVhIWKIqgSZi2mslSGBa2Uf9cB47Yxm8YLG4VUZgXHO4m20bV27SruQXcli4Kgr8o4uOi5A
9KHsNc2NnkyUcjtf7P6ufGCAEHdehRxdtFV3F13ESMKyPEYIee2U0qiwSBBUBIw5C6hlTdyIqzK8
lYIs9pm+gUOUci8tCTHqbZIYhfy84M4G4694ya0fxPPFFxAIU1bJZUpBfXTJvnrXcGLnnBKv2J2z
dssdVWu/2wa3IlfocVcBsX1tf+jz0OSFMk8U38fXwC/ybyF86ihs+upDkS0QGeb3x1lIs/nIoJUs
T0QmNB9jRqwdNPc8d1N00boJTC2d7ijdWs6UgS20ZICGqn6JLtTFnzbUsEuSf9GKn/A0Fd9GhM1B
ZRT4JLh6I7/NfJSsyEsuJ0YZbcPT4YXr463oBWOVfN0lPT8fneJv/s2MOULKJ7F132Hsw7K2PfGq
WT7GHagY+e8KvxXWe5HSPMOCM1eaD0aSAZnB+GdQx4BAQBItDYRYL8azVdqfH3f6ObAt3t+8AOoR
vTH2w2zBdVXPNI4NNy/1sQrh5gnnVe27Z/RwqkOT0FRB5RZxRrqaLS5EeJf6Qe4E+l7jc8MB2CEV
4IFO/NRBjY24aeAjpe56+s7U7x46ZbV+RAqZIOAYN1VivuRiZmSVByIEuHHckMQM1JhlKrhC0NpX
EujirfEyU/FWi5HWZbpfJOaZD2ykAPs1igd7QBMhMJUHiqk+Qkg9fd8mw6IMNVL69fRLCbqFgsJk
U3LowdBZwnDmLmDJBHdkgezo7dD7Ws0D20odwgSIgsbG7LIryrN4u/RvDYMzpEiWtZAN9kuixDAJ
qYg6Ir70NXLx0uAP+dZqLelcV3qtFqZX4tvHoOgTUz/yyN6+zgPln5aRyh0b81+NQ53REiBFraKd
a3m3uPJfVxWaIWrcfodzv9h2G3yg0EcYOoC2UQ+4Sm5nFLtUQzFHrTgqtEc+a5KplLKxg8e3TBrU
LlAwEZBk9paIJVAaJzr0kgYpZxBIoHalh93xXwbxhg+pqUDKciKapMcTi4MJLrzjhNMQVBRjByr8
2ZPprHqzafouum0sojIueeL8Sj8kypaAD9Pz4N3ubVDEtSVZhxZX4TKhJL4nsVCfJK+inyaKQyiQ
4sVYkmioLZWUdK7ivlvVvj0ulwYzS5S7uj872VzQljIqMvVmRbPTY9cQszKFZueTDL/9qA1kMdtJ
cFDpVdOv5Kya5/zZNo9rTqgQp6upOYktlFAmoad7aVgUPHjlVz6ENMWSirGosiPqa+IIU3hU22iY
lzAijUdt8O1jmCtZLbwqLWxZ8QuWtW3WNqecoQo8zbKJx/Zr5dN5wVVE9ELMtu6rScMbEC0rfY5d
3nAzaoRfciE9nTknAXbFdfJDgOgVRFVLI6naE40jTZeA6fL143vCJMvwe7LMOcbWH6WIkVzHiLPx
qlMEy7DYUJ3crq0bT8PPHeaDkA+LI20FJGnKsS18uU+zDnPVbkHH5u37/1ohD1U05hRW6xhnz5ch
oc6DaoXrOinC/3N2Xt1tm9ka/kODtdDLLanibiuxHU1usHzsYxC9kQCJX3+e95OVM4S0xExuJpm4
CAS/svfbNoJWE6tIuq6IRDlh5OeyQxb/pIFxlAwynlMW6HX4tAGmP6HqHRHbqOnRaa1sc7uMXs9N
9qfEAlqUSsx8xMRVXkh4reFCes9K41WL/yBgRwtG0eTRE2mjKX3XaMWghC2b6V4vf3iTL7NefJDR
kUBqCPN1etmSVAdyrixqEKaSoLh7G88z0gg+XE3sWnakCxmPLCjd+DpeHlpCkiI5RJkHoOgk0Azy
/39gpXxVJXhHC+SB6YS7JXlvRn0Qua95jwqwMeyLagGGpSlqct925Sa5UdnrN1iUH3k3Sa5NUwqO
XUbpa2cqfpdYzWdChfLMtFU1hlr+BrtnVbEY9Q2YiRPKsouJXVWXqEQacaNa10ZxRBDjI22i+E8V
LmLjdUGqgBEQr/pV0iXNYVQryhSvrQZMNMyCNomW6B8LuFeBwZpkRagUADddGqd0jC7RdOfVldyA
S0/6FUJCEfRKPZftX0NE9McoQpVm/UZZzhL4XVa/GgBv/eWKbQaHZzintw4N8xZvTNFy+Hf2UF5P
p+hjZ1tcaQDKkgTFe2XQEVrwmDEl/obWDq1OC6LG/DqjvlQX8au9jA8w0PTO7R5FGZJvmD1WNhSz
2o8HKv34Ra9Fx6d8lUIHG3xxEQeHdvnLi9dMA3/y+TwaP0aSoQBI1hqAIcsqe+fy+ZT+hCrFzgBG
pJmDbFHgu5AGE/2CidDupJVj8opyD4zCln7EzPkWSixp6Fx8FnOqOlK5pzCLP7RWFAupQqtBcGeR
k6F1ocO2yVCO/Y1giWcwIMwldAQUVVDn6/kJS9QWi1cHvgEWpa2bfczOcxm906hSE6xPWaikhBHE
U+Ql4Mq4NeIQ7nFdW5fFIM9BaokEy5CAsBSgi+enpEdaQ5MTRWiYS6A9M6Z7DoFk0XNKriDbREza
20yLKbRH2anS02mgnQLxxfyKdCBqAYUrolNOTe0JuY4kpeQ4kCLh5SXyDOHqIFLkeLOJVmOIwtrp
sfdHp3B2noEFFN/+eF2aVD/NlUfRZQ41AbGxgFOx62YmKIAhpMxX4+MpHsKOJyREZmgkiHnBKSgc
U722kdgxP/Tlp38St4rcSqJU8oM9WjFGQZy/9CnwR2vOJpcqsP3EjNBvbVdwJXInGRNl02ZcOBTK
4i84xSTQV8kg/E+R8MYtRZC+9EQqaAXE6aY3+xk1m9JKVDcqGG3ecf6WToyRnnHHPQG9xfJT44VE
SJiE/l9Z5mZinEBC/2HI5dgtkBUjaWvI2OhL0vDwleTBK3mntS91pEq8pK2kfNsFmxTW1K8LZ4gX
ZB8aRrG+/NqeIYPPX9v6S09xRnQx+Qw60nXG2qjAsoT1eaLOhxTL5/rmcBo+6EYuO/ut74yUPCB9
f2nsAINffijTWZwfVoBTDqoEhGk20Zjr+rbetVFZntw7SWYlWNJDyT9mVB1cDI+e+bZm1BPd2xvZ
fUrkG1nIJaVwwpngQWUQqx009goGu0iXYgDHEUIGpEXiAHmFzMhlhDaC5JTjbQZx6CpuoZy5Lu0Z
erNnbBJ4gipiofOakSB9njBNVcVG1DmxnnDzL2rplOQozvgyUPPsRg3ox9CTmN26ej1NtttTtJbu
nSRJJrZmQPxygO/Er29mIam69DmHlVAGsMc9TfNLcv2mrJDGsKyFKpiykxncalrMRCTTUNK0NRVp
leSiSTn5N4a4yxXx5NslOIZLCFQPcfT5TkVXvPfjLnYNL2mG3vDtmn1I8CDn6ttxzwAMtet8CuXK
mQYTNEzHo3BmzZ1QYpHhUlGsWamcgpcBsaf4LcsQSw9jPGOC9Ne3y9DHZVvkA+9ZdyZmAa6893PI
glHLAI2nVkE8uLG+QRgjQbmXskSagYa9I1XxcLHhfQa/RQgNjSbhV8J9vtJlIak6EtrmO4Yg7dLi
U9+Gt7bFgg6qz5G7vNof299zcNOta1m/M5f97VyyDpBvGtwHPkKthRiBsuvf5lH+m4JGvYVcj5c3
skG4V181sA7It8utgtt+tVILd0mc9Ng5DwoyeYoswQik+o4QGjM3hEYmCvIahWlY8Y+Hftz6KpZS
Sn0jhsJ9z1fwxWCNlLAPAzd5xRq0q0VLIsn7pUYXj97feKRe/hjPoI9w6HI/csFgkFp7M6e+ID4w
mh2DjFLeX5ugHTyQ/G4cIiAKDG2X7tnQMtIeapxUQqAwR5PuQGPOoIa68FwqJNavF60pEX4axfQk
acECKK2asLLvNC5qdOuPduPi/xUgRvaRfIV7/N+Hw70WaNnjZCGQRmJ97R719SosBPQV9LovP9uT
JBfuY0Wz0qNTUGN/XN3HCPZPS2QfKTgRZwxL/7p6rYZVWEzs56+k1Ff1oMZQnYewZcF4jL3LN/u4
93mncGVqjKC6pE7A65pC9WLrgolUp6BOQMoXFZ1qUFQaPQSYkehNZZvF2Y3n/X7olq/I1S7UG8+t
CY/DgX3Iuw/55/kpxmR1IslPBaVnRqvbOrd2npihLCjqbmemM+sEE/8g1RHg5LWcRMp2VPE/VMmP
xbFvp8T/8+X3brCf1ZrwAtJ3UE4QAwTdfP5cRZ1Hfu2kHodWbghcqT5EscvjTWrI9SPorP5LHlRd
8jrIzJA0D3A1GiF683/bR05eYUXDd9uC8KPmm4nUEiEAPPWeeGrqATJ3OOMeBRnqcVVkiXhVV69f
V5iKOGMJa3QZwy0hrMpVL8KNwpGq4CkYt9YcgTCEZywWSf9cq2Kn1PvLt2niRPlDQuJ0b2lCgOab
yVWkg0w4Y3ga7/0qfKvqSvSs9Bf6p3R/moOmEccvv+xngDiH1xahRGI0FGknq+qpiftxCdLRM5W+
LLTypJZu+mNMOOfKosBxp0l8Nep62uRdW103cX0rm8TjsSEcSrN8VFxL1CAtrb0DfrPYFPQCcA6/
SVMlpaLEtdoBClLto/rqVPsRM881uBO36KP0oalbRmkptBxpK017Q3D/5jKs/dwO4FDHmsnq9xOM
Lecrzdr5c9DEfHh9UUpcGwdGQmAesDmK9XFkvdLdbdwf3D4m1Q+1icI3IkzDanv/kagVXZgeiw2A
4H0tHB26o20d5sC9M7H4B5Zs4vwU0CSGrTzStogoyoh4gaqHQ6QxtA53bSNWHQSJgCwz0N0LuBN5
+peXzHPFG+4qdYacHBRwq7fm9Q1deLyn+oHJGr3yBogMKzMCdwGXVKbS4GtM2BzG5DdM+JcIZir6
TTowTa1iNrrGc4KqgROZyWD4B7wj7bV5aEnJBDjrwtG4rpcf/rmvPEQlIv4YLpY7Z/WVV53n90Xs
GJ16G7LHco/hmjo11B8CHYimkj1MGjLJFQ2AV85fjJEd/6TxZ1JbXniwp0CAE3LsKfHdt8kqUM35
H3rwaVflVGvjrxs6R5fVo3iiTMvC8rOhiZXnRJcqvYaMNjNpE8qtjqg3FymH5f56+aGe4X14KOJg
I0yTCcjS6orAzLTv4ihz4Lf4WmPeFnpEqau1QVQECTyUBGTXTLdO2X/QtWGOY9bneERQIdr6gDVh
Zkz0rl/eFEH8Zsla+6poCPQyNzeg58uP/eyXjCyA90h1zve8qs+nfdiFR4IWTdGmhCRjuMcJKFpO
KrKYyC/pBDMHU/AvfFtJFGI9jG4EfELTXV9+rmd3DtYqskSoJ21OtfPvmEm0uVNYs032FXRpcvzS
lzbD1wuwt+wPEw8HgWk0jELvOQBHO7qxrQwqB9hT/Rx6aqWO+ENF3g1aMW6fkiFTNJDXEjIM/bK/
mnbN98vb/olPlXJI1borLTsAnLN6qdHudNr5/X650+RSg5w3J6a5p6h4NP5CzrDkVRc7n5Jhet0O
M/OnD/hq0YRwPUaUmVLJGEEOSLvn199ffrnPfelo7G1KNeh1CddXLzchbGkOC/uhxBWRTRi2mjId
SzOxJ7rnlQMOK2hGvurG0XAj+ZdUeYk7vSy8fDJnjvemzePT51BH4gk6fy4rHyu3XHYsRsg9RaFK
QifKi1sfmoq46gW3DHg3lp2b0ba/CSBXI4/YSUMcUIlC1GU18hWHqDmA73gJ8LRmVza5fv4ODlw7
zHwScQ2ZtVlmpoELfa5RlKu90FRzBhInjBqKfxSty/cQzKifRBZfolieUWGAQscIYBGwS1qwvh/C
ZO6mjoUiWZs+aGvh9XfDq9xPr2wWOq28Qt5kavExvT06+FX1CDcSAyKl1D/rh2OS6GiGMYsSNrR6
NOKnpjyOch6Naktoq+B/4cbShZuCvuTZuFMf44bE1kgLaFgaintBw9N/H53DGonl/yYdLwQwWs/B
WcjGW3LLO97l5f4qH4l7shGDYTd90FqVn8Ns/uRGFlmmgAjg8CaixvN/MzIglgQYBXbTixLFZ9oz
jLUaGsiTPRXUDOM+hkglcWFsrT8zW0PlH5P66BFiBs0I3ZAP1gSYI6LPPPhEob+CqRSCt1jp5ymd
P0Z4RF/e8UZdsWoUlGIOVIqMRZHm5zsrGp3ZDxvIWkPvE48gdgWdwU27A1R71NBp/Jk6W32lYofE
DDN4Hq/l7vVf8aZgYpJVVN2y23Spy/CHSxe88ZqdP60mHPEto1SVLWHV1ky1l/eoKJc7cUESAKnP
8EpEm5p9JNxyZ4OnM3iVHqQsGOcS9vZdmKcjoWNH4jGpqkcYYKo900wWJBEij1QIdsacO/eYvwnb
A5JgoAdmJy+LJn+jCL5srXjqbcVzqwbNZnMrO2T1USB8nF3vHU8P7D30C5fea0Zd4mYGh+aYV70i
/FJbyQSXcp9JvSO+mNzOe3kPMrffQrC+HVv7c1/v33olD6s6oziE3X8PErs8LtQnIBjCg7Xpgl5+
iIMhJXWSly2Ec854WlJYpKowc5uk+KTstCN83kx/aJeFpACjlqClx8p0WXr1ZJ4JGTWM5Iwgo1Gn
CA49X798Q76fHuj/pOCRO1ErQGMd5KEUWidJaHwkIhPIXvjwHFNdsZxlEs2YaPA4KKrtsAFJE6uF
IbxXbNYU0jQVR8SjiM1lCpzoy17egc/cuXyCmNCKgCx5tICrhdBMRLmnlXJtf0W2S2v9yIiPWNiV
k2ns9HpaCtfM12xXQGgAZ/EDkllcZtWCpwCtC7BBdBvTQpCJrovppuvcZPBcToYQKz6z/zIfCchy
uJcQWMy/wG4jBD7CWUitPyG68WkCOEEkbS9jXI0H5TTwd5T1ZwG6urPmlhY/c1krpPYYXEr52sKo
R7TRnC7K2Jaa0BBgDQpEiwM7aghZPpi4GmFYYzeiBiMeoTygvOG+nmbwoIG7WmrOCT5WSIcyWa1i
yDbFVN9cvgufKUZdynqKegwh2JXXW2KxTyd33pF9kSXN9zgi6JSebasD6BAXZPSc3ptdzGBbASXz
nt2peURGKg7c+Rdi4tGKQJg1nIXbxot6ntdBOk6PTxqIkC0z3/binWkM6avzFCSTKA20yWyi9V0O
8LeLIQHAHB7PT/E+eLw0nmAhhky0i9bjfMj+UAjkIxVjYulQfAjaFDepORs6hzV/TkFXomn0PrQ+
pOWTPk/6G1tzUSjF1LsaHxs8txfttnsnUa7JG2kcJUuaQfYkW9JBaIJ4Z8RYqt/aAIAdRkdElISR
tpy8NaCUBFqcOyanBLGD3CHqTpjita3dA4GmrCc4Kh8/e7xj7WjGurE49X64Fbcz9ojnFDchpEhB
RF4Cqoho3XW32XG5iRDiK1Ffh5guS0a1/hRQNS0I1AG16cz/iJfejK58OPQAIvm4kYXmHaHLZT3s
c9eh7kLKHTcA/V2HTEwe7OZ+Ie/KZ+qlXr22ntrLuTlt5Bm1huK6cotXqh6FJugQROG09fziY5Cn
SEKhYtnL3ZZu/Yu+FLyT9+L2R+ZVZPV8FXVgcqC0JiXYp9ad2LxLc8kcZDRD65XIRpL3nXvxyTke
JYtTJXV3uBsyf9M1/1aRr+b4EU4rmFZp2VThLArmImA/5tNi/LOX9IdISoGNvouvCHfqYlGdwFxL
9Wf0JViIJDuaB2anKd1fLaC9sBKpkqkJ/M3oEqmmq0sajXhA1uUf7JvHyDhrL/07C7FBqkQKjyBF
/TutCk6kB7mjuUaEZcquADPFAUg19LAC1KGrdDMcJiSSBAcG78xINDdshZ2+acLl9b+s6gDK3PMa
JIvSqFJB3P/9hYPVh1R1mfmfyeSMl8q29/HedPYSfigfTMy2GYoOzNoewYLZY2K/tUkfhUX2KXgt
pKQBzJXw8cJzPS2UXczSBIXCESUMsxa68x/ozTLtvSKtj4e7aehf78vhayxC81hA4/6alQqR8HZy
qnoTtAMhhDwZ6S+Kz4jj47eHsbDwQVzu3kU2+pmODM0uwUhISwkz5V48f7ohzeedldR7g/QrYVVH
nGk7xWNg7ov3tJrycQjfVhHRQjb7GseIS0XuCAsWkZi3A6TwRQ7oKUnJhG1enPI50YOuQSZr8K1d
Oc17zK7s9Hj3PrNsRN+gsG4HGezy/x/ckma9wv9owK4KCAlZjcscxf4/K26UKIBUFSMia231nRan
GneNNY4GHZaRzISFAXgotF9NrNGgcqJqrakp0/DfR82pWh+R53TKPy6sNeOoXp03PJTNCDyGXkHt
rjDM6TRa4SkPR8OeCzqSPUxGSTG7GUNW/Cl8X7oZAUOwGIRfmXARYGRjF6tQ7+TZH1l/2ojZNTyT
jl/QHPkVlZSvqnHAt0Z4LSMkRa1JRlbAhehukXBHvPDEKc1VZG1UXOmvVlqMNLz6cYr+EEOqKeO6
DI2ohFkvRhRI4o4xCNDOmCwzLmi/l6gIugRkLiZFTyisUC+IBVz8NTyaTHl4SWp0W+zzB2ki9Ygu
xTmf39t+DnzLQVdLhI4WWqfe0W6Yu+R9NrnxZOCFo0saevl7mTBDGNxsIBIqc/BYEbSpGDDpI2Tc
KqSRQQdnYlYhcCybrYAKUAYDwRNANEYgLqxQ/aSdoVvl9xjXTfwPoC0XPRN6g9CJVGev9m80MfnF
7oeHlahcAdH4wKvGZiChpsxNugI0/tc0hziBUK59kdZD4RuaiHxZb2Va1icLUZZLpFZJBFt6fq4U
y7HIrWM1wgQ4P+cZyA2OovTgxin9bcXpTe/tjO9jhC2Um2kUc5Yc7lsInhk6SFOANC1XVacMgEbT
Dq2hxC0hDdIr6faTXb8didyHgjsFwyaPFqK08cjQ+OrGEoQkqEZVd5NyVA2hsLNedTlgH05B5CE/
0W15W3efvB37/FNou8VmPP6WhfutpDAaBynrtTqlhVbVZ0qHOoEGYryYVHb8s6+V20IeHLQkRtn0
n5dGPE1ll8bDnVL/JFVTIoSR/iOn2ohJEYNpTySSUd3AgX2WanGxGOO8uJzLvGDDjEki9vIZY4Ia
z79ZUCg4Qd+FI6EWWLWmVu7vrbpyeDRxsCV7e99+lwlIx0NDaIJWoY4MDVEXCTBWEKW8ulHZrnK1
lGiZBFXz8r/o0TW0WGCmUoztBcgaylwRBTo0JY0woxUR8Zscuwy5scf+ZbbjtVEegF+qEnn5UxJe
xwJ98jHpXVEfMFaUILHzBTzEvZuM8zg8YLPy35ERjOsJQ7PtUVZlbp5sDJo01xhG4pxQYykVFDI2
ecVp255cDsgcKiPeUxBpX7YpXs3dUOyvhqpzN7NFNrE3Z8EVBfVArjTnm0/4U5kN/KGWSdBlrP7A
s0YR7JymRGWC+fOX5fiF2Hhb0w/MubPNLApYqjum2VArd+13s9YjjkzPYuJutpeKu3TGrRGQtVZV
bOaIGkTDl0m55L9nR+/KP+7IPmbt7TZB3dbXZYXWfiyjH6PNLo0RdRJPcR3XVJIwCb7saD0gs7iS
MiHr14/T3VbekCZCol76dMm73uc8Bba1pBUOi2Y77ov9xozMBPopGNXjHW2P6QlzirbfsreVdSi2
HsEhGx+F0rZ0SBA6oD8fBi4VfkC+9TENzRMfy3cY7m7ZwZ1beR+rYJN1bUx/StswtzSlmIu/6FZo
O8nFRRQbMVXRNNvhxDpaJl6v1XORtZgSN/7xVG/Spv/fds+P83J4x8bW/xCj+vLyekbQCeQPBg6p
QEQhGcDnq4vkn2DY+VV/l00wZ3SjuiRVrGZ5zSUmmOZBtKDWJsMNJrhMjh3ti5ZhRcJ6tKkEncmf
oQGbBFoS94RvItlOVrkZdnx3VrKRuzHL+DH0OYq68+WS/gXDFuh7/gLXOU0VEqOgNhnIJJp88Iqy
02iGd8Xpdrf4H9Usy2FuHMkFTqSp3ggIV6W6pLxR2SQvR/s8g+nyzsgZsJHvwuQ8SfAs/ZPVLDPv
7JdiPkv5UAEL2z64eJrUCtWS5lNKcPvrrZlgE/x1XKBf1eJoBEtpEzYq0cFygC2XSl3C/csRlIb1
Wp0gAE0UYxiZArTpK9qW4zDp2mHqjLtXaTvzof2uyU4kgL6dc5QTyIMAGz+r3JdwSVeyiTwDGVsu
xk0/VW6DbtJS+3xYcvjBPM/XnHeo9vPUeYOxc8YgX5IsqRlV2owsp350up3zrTRW5WJvyv3pjeIc
DbSDPUW2HfXQ6kwkJhCmpf8veklSFCV5XjYvPO1QFO3nB+ySgCfHS3n+2NPuGFv51A3U2qgdFIVA
RaCa0JgldS0kzm3X7T8k0R4x+XdpS+ZA8hv/2sJdJHWMVqSk2S/v4qcmQh7NeLcRAYIer0UiRPN2
dVC0vYnzmxFdZws+zyNVNyGjcYc5BnAF7oSgxmzegJNx3nZMcrXnz7XlfBhtyskR9yx4vNUy1FBi
CK+2r15+zKc3thz6JO+hxOb7f0LPNmm5r7v21Jser+yUUJJzZaiq0juNXVIh3NMrlRcjJKNgPBFM
RvUAl9PuTkRldn/qCDL4FCeq4XKyGTF8rGEISFxpdmS4sYnwk+muTdN/D7C/SvOV8XwBTH+MXTBB
JBdrpme/DRUlQp0h0NeNthdXRWDv+v6O3/RuPhDxauA6+lih+A9qfooomm2B5NJLGLHwLAc6paAE
E3pCyQYbJPweYvnLXpWnXDlfBqIqxjuYYXbrME1vF8bd0I48JbeUTJySsMkv+yj/NqLgEomdz/bi
ZBccI1G24T8ppbRKTKA4H2JI4wtGiae4vZ6POGKZJOD011x+4e2jHXMfH05ZCZgfPdzSvJlqAZ5T
wictBYMHkEQXE0CmtnvgqikQRsmI8PIidp97MES2EHooExNkqqtOx6qHzD3Wxw6Mia8Wtf43weFx
RkqWz/TogoCRsa+bq7JivJMye6Ndz6Qlwga3dpF225FiAlUudYkaRj+nFUC/0m14F+CE8OXtDrmP
k4HINfupukIB1BB64jAeoMaKCXRMs9KhfFsg2G8KZ+KnFNQJ8VLnENLaG9O9ZHh2xZdpMROGuZIb
xUlFPT/LKsjqL53lW9bXoOH0rYrPWyZa6XKiPhxjC9reJJzElkeZRrki2U7EMTLlmAAjcNyM/B6S
5vGXqU5UEJLhhU7IgXhpnNz0T0gY/BOlIbMisesFfCZaKrDAWgUkUNWr2cnKm7JL7G3B8JOtn6O/
YRF+YWrfFYsz3zAQs7uew317l9mn9KrEwNbWqhVPjBOduGKnE5r0Nk458OqS63fEEjDj8aPCxIA0
76iZRjvIyISl5otn3u+oyF+1gYAAuKtDtCjjQK0Xo8TimwFKlzt1ZAFs25pHngNMrzN/z3FCDGl1
Zc/JOe2vWkihceTbjJ2657LCCusye21o+Db8UtM9dkwKHVAkutxvFXWlEon8QlHaHe8uq/i3OUaW
u4hSDKlms7x3SWAK84dsvdJjVK7YtPkgDCMXjE6Pe5NNBxsh4OHeFJRgYHYb/4hyGi4Fwc2c65vo
RIMTn2KHqI5yeuXP8ITzCelQSK5whDUAP+TBeju0kjcFRDYAmHoL1myxK41Lz0AQmb8peiFuFniu
T22zDLyrSAvVd/gZc3UIPy1Jkr9t8wRvo9f1V3ke39f1+NscnZYNCbfxbRPw6qIcUMYBBC+D47c5
tmpeAU8UH/gWcUPxWyHoZ5TIjOKusGEmBYyxXL54GDal33wqUr7XgmaNWaXZzRAhYCfWI1FPskOU
bi/MTGkLhIS7Lr626OaBqRmq2qRDz3wQoEvs5laOl5lRivar5eTN1/+aLG+fzXbd3WWOWoSUpZ/x
/VyVEbZQkG9rsn8WzvwFH3h/ZZ/iHwxuwVV8KC9ZXp+6gwQs6hTm5g6hoVcM5eTXdu/xgR9oBlRB
hvgFpMqW5ruZQYkixhB6mMZNIDcyMDnXEJj7mwkO+7KU6mkEoB4Koz8FI3gsSs/zaodU2rn1lqQ1
D2WsjL/Au0cUTbq/GC/XmDCLgqsgPn0WL6xANFkDxWqZCQEKtqcitg8cO7GaZmG45R4/FykGBjKD
XhLcbyKcAA8Ufdzm+A2a/2fw5px+TqyxLiDVfBNJUgP8ZuQj4usVTAOqo8BlxNfYzsrPiswzjQOw
U6GVEh2TH+oePP0HyvKXr4X4CZ2rWATa9EQyXW7VdXV4TDovdcfWUH2wkSTLKNgV5L/lPAFPksqo
ZFJ4HChOkXeHNrdEZjaeAFYoz4ymE+KH8/FeqXFZyYA7+vKso4gQYsnfEwfs2LIjfUroYVstH/xk
+dMOEDrjghWkIURRaaKm9KGYGO2RY7+4lby72HH2WWh6aTpBfh2O5cLivJJSWG2AQn6EXslwJ1eW
hjiNSfSjSDhcdKNKVvqoGX+E+IR/5ilcAgwcZLQMOarDNQrIlFm0h0YXDzrShsRq6ewQGyrCyeBZ
6BYiwNR/eX5VZ8AIvMGu+Kh+0GYwz8vf0nN3N3mHTN8JGAL2lJtZ+hrJeNo2DwIX8KExYJE1OFk5
aMXcabKr/ASgWV+MaTzhnxTwKiElV/MSbhwltrz8YM+VxgpijHguioonucXWXCSc6V1z1wZcLCFG
6PJEIw7DEDfzPZ3yx3bipMyCmMu3827FterWadPT72VV5oTP/NLZkLqV+9HdPii+qNO0C04ufP2C
gAX8i8fXB1Hgv+xnGmKsRlsAnTQdp8x9c8p2oA7o+dlcL3/Op3qSBBgROl+KHIqzJ9NXQnefu8dD
fUdcy/XhlPOywUg4L0q33sxY/hcAd5PPLa0U6kiTzUbNbrzgVHx2ktpbMz85Tj+VTfNemlMlqCtX
zS5BdFA6IlhtvusT/o36T93pWTetT0BWK5CJNKZrgezQUqvm+7y+05ujwP7poxfMJq5zHXeKHRbO
8Tg7PvMIDpApHeRecopxAbKC31QbwgRXwCQ95REc7+UX/Vx5n9D002Uzfw8r+qrJjth8dXHyKiMj
FAspuYHOJbF+rdASumtZGeXFjQcUIpI5ioHlXcZAdUxRid8r08CMcPgnfKRmA6Lao7Iieiz0vfMb
Zlrs7pAMY3WneDmdjgpHE+OXLUCbcDK2pgDFxN5hgtgGR8YC0+SLWNMaHvLpXpIBt5o+Zqfp0kHx
hCzl4ci9JQMFc2LgeavjfKm7GYI3KM3raxmJZbwmMwLIB1iCTDvpJgglNUjy45Fpx6VNsYB24sAV
jXVGhhIr/e9Fj7LJYe1kkCEIOLT++buL5rCLy/BU3FEK38ucKgWCOTFo4U1wU4bAA29Fe6S+z1h/
0h0E+3udyxoovdB9do3zJvC7i5FGTxBrHg7iT24+ZnSgfDl/uCZ1vcFKrJ0xiT+qVSRrV0Nv3JwR
hxdzphTSeGrLV2GV3j5eOFS7GP7298bAxUYytSniJTeubo9hfOl7FkF6vpuhq0IXGwvWQ7r11bN6
Q9v5lhVbn/wjd63MFnGLFn8kzRWvhVbhY5KkmRNEUpyRh4VHhtggXubWvAzYPQMgMBEA3pRZkLjL
YDjOX+Bwmj23rO3g0zzjA6A1514kuIUMVuoA083p4abCewMn/sfjiBcdM51Fcl12b5/aaWtSonzM
xahPZbO5cMAYD83/vzrykDCNg+QkPpUPAPJaQ90ErtdPVn0gVIU56hTz9LhqahRuhvjSobfkfDOj
VeITiXr2ifIstmmxyqg/YKlW+T/RQtteDWVR0HYaqX7WAxfnoh9Kh9CuDISI+vQbJytl+kDLVVZd
RtQPhYTGQdJFE8d02v1p9KitQ1ML8c02ZV5Blrs/bYdySf5+w3KMozW+GQ7Ug6NLPVVW0RX65Wbb
NNAWmlXazvoLTnlyU+74xXZhME9CXJj+c+nRfyPhPwE767yv6MntdJxMLDEZ3bR9BIsjLx3b8nuJ
FmNb1n17U+4TSt9hPLztgvSw8cNwtxnmcv5YZkIIHN2AIYRMOanf8lXinfgThkmRWWWwS9q2BfZh
Zm5RieaItmXa+jGRIBaRIPuOEcHujqfy+XVzloOM+X28IHtOv06Mt/c6iEny306ePb3q5v5+qqkm
5krjJtrjNxArgAWfHjuawQE0UpyZ4+FWNxZgR3rl5/zN1N78+Jzf6p1oPMoWAwjKOp/We9vYwAQe
pTVhZlRPR6Bt8zcY3mJ2YVvIt+ivypE/zbqyt+ZwL1Nab8giCpuJ38L5QKizw19n8vSy/fJTyNiY
6OsqUDfusZQclupV0Y0xQ+6KFucJJQ6zwyn1SSWc/t201njLPXH4N+ogTphT3lzFQ75/jQ4UMGDH
AVTTVWYBnbAYcQUCxR3hfdke/mhkwpEV40Gwd/Sf4vTLMXJo1sf+lV8hWSpjpG1lUYLuRFW/gTfl
hXs02uMhCLdFgbDbYoDaJuidezPhb5lBJHI+ud3wSoojX+4SVd3nS5vx7BjTXpSmB78Ac4YQ6hoL
5X/QtJ53HBrg5/KdySrTfaDJUuKGFSuimBZZdZT9NHtgpeojKUiMgFjvRFW7bAN/I5X5XDnDkzFB
m+QYJvpFPBoM/PlZ1jTHKurCqfogAEoE01yicN4jx+3ohzRbCH5dSZxSqICHfjFt4RGrAPy7GRrG
JXEZzY9lBTo7vfRcTAoD36PJhcVZPdeePHPkrNWHOOXGhN+XMkRWBl1S2QGxM52Luiollhl+X1ay
PXW40QVQoWDTkcB5H5V3hdNeS3o5o6vQf1MxHhN36/vwkQDrZTkhlB4+ZARnmDSfYv5o1+9aSl70
Z5oFNO8OWxP0X2HgLRFvdgSYTAA9v2IkYGLvJjJeFDolO66CjKSmlqdBc3TM7KBfUnCpISUhFPws
OqVcymsVwnKQSu8n5YgUlMabjlhG84Vah+GH/a/M8HhHapFCP2jUmq1HSqJYIy0U0VVSGwRZ8+p4
mDYMaLc9LDG8M7P5s/bTyyt7peM36ycg1gD5VRAQxLGWABe7CVjwFC2m3LaJ952lC4Phk7ND3ZpR
7TCoJMMWo9xU5YrAEJhhH/LC6s0Y4p4ckYVf16c3GuYd653C4uXnXc3YMM+rZY4dMQRAiQz59R87
kbN6Hr28TD/o7lZVKyBE4qcxz1kr9e3UGcmAxgDHMX1e29J9ktHwMO6BzUlHrRlE+gzoZb4ousjI
SPEgzikzE9CU6JxSMpS6UhXBSp1QPr8UhPUQQpcf7uQNJJHwjSIrZB/Td2RMAhe1eysL5sNnpsWg
3HMopPy12Kvx985UeS6fGV1sloTMdUAyf3B/P1bV1e7Y3kR29irPWzQ0xHpAadBd3wiyV1ya76I4
JvNbVjfiXK6SPuc0ZZmhipXsWdVzc7qUfrMicZ8+86qCtgp7CL184p35aKWo+5RXlMHqGQ8ztJmJ
kUMrJIVYBvvEQCruDWR+mRJDu+KzJLySR6Ny7rYKutaJNTGs6fK0hpUF/tfTqk1SDoJHTMr5aVVQ
a9ttV+1QPyvoaLpXN+d3dsrrmr+DssKOgBYjRRH+lvmwf8Sty0b6EJpBslWcvpsW5g5L74JDS04H
E4uIyHvEdSANhXG5laDwfoegkVZQ4cgCghC1iZnKdg8HkMh4c8hAzqOXeTOhKFc8eXF5+q/6rNUx
zS7CdoaPG7nTWv0SDcxOOU6p9UH+k9lx8JaAyssy+ThAT/tDjKASqIV8gftAowAVinv1Le+NBs4q
n2/w8VZcjgd55oIDBIDPBL2xUemsFpK3CyBjqtb6oKs363jzPkW7smfJIvAZkCcZphBulRp+g7ek
aj6VA2uH6JIl0shFsAqEcS8fRM8dnLQzBOLi08fJte7CCjtLhgMUy8fxSOXIxZvFVMya3j5Tv8Ca
wA4jkJFKQeoExQcoBkaBEW0+XznT/mtROp+yHSPPqAE3Ao9EEEfMqI79+fZQLa9efuQVOvewyuOY
CJgIYyZxuKs72RuGusmrEGGJgkVQbEoHnB0RK3Ah0Yu8VWeLTPhrjFBCPq3yRLIqmZ7ZERCRXxc/
dblWeO5VAlMwKU/jNbxgHQW0lFFwoDRIP8iWY3vLN+1CxYiV8gNwH0kF0GJqM4OxWGKQGbxqEE5x
kyNRNXLAmYhxpf5rBoh05wPaW8Gpl8ndlcTCvEkFugP7wBoCY6x1wVMATuLl9TsNPNJpjG71jZvO
707TDL6LdkJpmQBWnFw7yClkdCn5NPEHRQzLEC9TtG7OibmFS3r6xt/VbHvb+pF2bfl6vw+2HtSw
19E1/Y1sP33Rq11PHhlqdThkttZ6TzXUU8nxeCzfCQmUj1vcNKLT11mJ9xCWX4C5ZGCShZgwMUgI
I+t7GOnLUSDM0wjrE++N8RlW8JJKCWoq6vtoz2H+N4ZLr9R6Dy+eeh9dEE5ZxOwrUGvxjhOSoTln
ALlfcQ+jnZsmuqg5tHOGr3b/Y+asZAxdu1pC3r66VN9uv7c21Kw+jRGUBLRFOqjHDhzOpFOTM+o3
6sGEz2PBKzMLSgjWl/nl9LrQ1Nt2oCeVJEs75IEnbVmqY7ncjnu6mHHHZ/Zz+jSfRLitXdKLEMhH
S1fRd05N/GafAr6Xhf0KKrahbaECjHu1o3GYY6oajhvOk2ZjOqSoQrTkN85PaXfHpWxvsCp+ztrl
5+DxK4jZfhZ52d9awQL3WRAYyWia7Grq6CGNZHtpxUZIB1duCm8orvBFwTI6dLbeMYhfFz2SP8UB
+87yc4yGCvhaRN3AH6tRu2zDPYMQfeDVHTeWPahhy2B9o8pG1phVy20bJaAGIYYAzU2YDvxkuwBq
kO4781EDdy4rGDrEjKoRXRo3Ek8yI2ImWxBx8Bf114LLmDskQWvfbzofNWUVFN/nMHU3joNdkFqH
C7BcyKlr2VXDeBHNXTmRHpYVQBASUAexq5esu6h4V3Y75L7vVFU+hF0K92NzxCBWuvqV6gZToM5l
rvk9KX0ElaRuRQFDkrXKQ5MxtwVJMU+o1FEjckXDKE25CEWlDU5izRUhqb03dJfyOlYyql8fRfns
Cr0AuFlnNHSjT4FU5u/UjhyW9KYPqtlg5yagB3m8r9nEMIoqSUyZonGIIwtP+h3BbgVt43GMvydW
cunWPEf3fz0dyg55tYnVWqtOpkOLEDg90vHsFVOJ61KpQkuIzJsQGUpBnN43fkxXKPUOCnLoCpOg
hk/pITmNypXkDPVWipK+3GFw8TxzOiKgQ0UX4i/iRjovBpeh2h+zzs/NhIOyp4cYHQl78eOrKDKE
oseWbnZJsekmRIbc8QvebOkLpVmc5t079CRbxXlIGM0X8jCSmugeiaTtkmWMAIMhkMSpyuzL3arc
sDnZqU6+lhNQd3EMe2gzowxS+7XEDqXdfVIqmkbC6/ea9HOkQ8ZBeGIbxfEPwZW25f2m6I25lqlD
3e/3kepMcXQmDJd/H8nVmVUKHDhVZsB0Mq7FEJu8blIY1PpoeotVcFQJgzVuFiwf4ninPRo4M4Ka
w0lh4COVISPhtR/onqDCxMEYjhLPW1QhyCkc9oS8E9GJnrKnOEaGlbbppzastgtmtonnl4xvcHi1
Hm9UjJkYKyuA/mT2jJGssu3Eqv1r8tLWjwsuAhVYrftet6QiMl8umVbZf7/Wq5KCND6WKTgrnsLz
dnWxc11+zJFaX20MMItKJ2VkZThIZX6xvel3O2L9zgTYqZ0hGVcDUKTbpUW8NpQzokr/AAtPiOF4
IrjwRAHAP1VeQTB8iTD+CYu/fNs/fyJI5uWGzPggKfV8PQ+Hzj0m7LOPY0l7f4RAy+Z7Yx1h/FFM
ZOgIR6ZnzTTwnLb4MY3DjIiiVFRrKzHAf832Pb5fGhASY0B+1spKj7Grh1MdJh/MuJbRu0GZDlq5
o4IWBq98ShEEqqBNV0VTC0j0eexYrahpZXyVXs7a0xbuvd8Rk78rUCe+vAqeK5xhUxFp+AGtEiXf
+RuM9nY55scol0vhRoOxRfJJRumDRpvAKJ5Ru0uOBvPtemxKimZFFGrAuC6wyzEr4bko4tfbI5SJ
i8uLVIueP5eVESnQTweAgaO4Ug6QkFVKfqbAEDFAfnvaaEKvVqqZhYYtVS2KIsvLI9+8gq5wBijo
X+YhkZSCxDIv+aoBzQI9/IUke1aptrY8geLkTGQ6Kva/Pj9AwqPY0lwpGlEEcawq0bCK6uXZAfrz
xvuPAloTBaV4mBIOBuQI0YmqTGN4faZrSf4gQaKGTUW9he8QNAkztUSb0+U5bM80mTHKY3BehcHh
xTl/kR6r8FDWQ/JBnQf8xyfR4vpwJikKfZUCDHS+aWs8pumq1/Bw6BCkc13gbMKxc0H18uzCI5LP
Z2gjQ0y89fTLYqRxBSbnpXPsKKxGvmIFG2v76kvWTSA7sLDNmexqbQ7hlqYP4kgXlvk3XDNPYQMf
dX7AquPhaCZXRYYXLNHUZl36wQ8RUE7xH8rN1/wOweHGscXPbtGJm/TiAA4Bf7ZxuwZE/B12H4Xl
SLfmxYf3Q3y8gBKuwmW1MRgsgmAIizB9ZbS+wlu/I6Xq0FgfnKHXJKNr/1h9Xk7JleN65CdxTGvC
BQlfilSJ2+A3p0uvBm/3XoNQZFOaUwJ/OPqCzrqtMv+bIumo8a5ePlieQfaQD/CQ6PQZUROsmchl
bqYJ3pQNjCNf3bhGV0vwgILpWvSC6k6chm9MiACbVIJcIfnqzlsSZeVgNINdeK86rmUtaPj9lm3/
1KEjuceFZ366V/jmwcpigTHCI8/3yoRkaYda0/pg9//H2pkuOc1kW/uGjiI0WUr9rQGqqIm5gT8O
DvQrW7IlW7LGq/+elcanKdmnzCG+iA6aKuqFtIbMvddeAyRZudaIR3KA9wUblwHtiInwUuQqy7hG
q1bna7cG3uQ8gSvREi6KRlFxccK4dQDqkNF2IZWJaCbjnGnZeWrExI/LPh5+xFR6BoNDuWzTx7ec
+9lqyDJoSYCSClEkFUHMNknw2duu85oeS8Yf82X0ej3unqRoxPb3i1Bwzf1TZ8eIjYav9s1P5Z2T
BfIpLxksABvTunytC/OzGub/dqL6RlCrmB6aFMpSQTqjdDXAQ6XGAiZ3PHZF2oOacaWqm5dv2IlN
hEkE2cyJD1EFjdukns0Wq3nQbteLe3nIq5yUqwXs1ieDG781vlG8ACdsh3u/wAndAlkLWhKNdmnZ
P3C6nVnXiU2EkZWyfbW9udOEgapYOF3krTK4jGicrOcoadFAUQdI+KCNkoW2tW8iosKerowdtMnh
uMFjA+RgYPBm5dlW6tQCcSYlNzrgOcc96PmTTrXqbypvltniz53paWfYICWNViihqqpqAe7afuF8
X5kZ+siDNzExZPhN8C6iWgzzi2L+/uULeOL4V1bAf9Y3KU6raL2sA3wr76pZfjGLKxAn0GmRIHU8
/OfuUkOBQI+b7mbsdq9Rjz3IkQAjtFd2KBLDFoHx0wGt2wEP6jJZ2agbsAaEOttLPeoUCGkluFLY
NVVWWC5qKv35Z8W3KPhdALb6hDhBzAl47Wz56ZH8xSs1o3rcrfHKktnpiDtk4SOUCRogCj2VYmqp
L7Z9heZgPTUTl061jUXHPUPbB9aM+FqXVf/Ayxf01JsiPhLZKcx44QlM3pTCyc1qSBguJWb3UJHK
zlXBjkRULpdOZzNrPsNown2NJgeUWaNUjYSsUQYyXdXHclz5m1VFMcWxEMfIJtD9PvJyqghvCX9j
4VFVeQelhvll3aAIbEH0wpgFRiTl4iIblq8sAk5rlcbLh6GZfTizruM+GaInZyuekHDMjlItq27h
L91FsxD48YZQoTt5VUkRJdqb3t0SJ2CNZA8IrTvS82j0xAGlESH7XnHx8qImcXx2a7cWEvCjYrie
7qQknq/KzdD6Znm/GNOnKJ9fzCP/chttX88iaZALpKs8TsyinRjYC1Zz51EdWN2AgjFkgy73gHAO
D0GHQMf+LAm2gEEdYZKgS3qhaljFQo2+88JdyQKhQ3hOWaP/F06neAl5H2UFf43q2qZLzjwaEwOn
/acNyPIGssJfMogmB9nY5G2TJf2+MbGGckglNRjRy6/GxG3AF10AFvv2GrgCl2nMVYd49LML+Bik
EWjaKYtq3ZZ2gLrKdi/JzV7/MjDVAemwYk/FGL18vyxv+zkUjYET7gEsno0MRHqyx1ZZAAtssbm3
2D/MCrPEAK2ntYq5HXAYQiw/Lng3+CiUbLL+Joon79DiyKpC8kntLfUcCbI6jrWT3GxHfC5aJC/5
zEKylMsOAE644z9E4HbJc/CEMQu6EJiQZgHpCMQOIJgNHRps8iobups+3NDxgHP7FQbH6NkNIojO
mX81uflpNcY1qj7dY739mt3LfNVZIBYfQ264BfhXgKZtj0qaQ9SgmrfscZKqxB4X9GpGspipNONx
/tgW62uhJsIJsxFGuJsjt+WttiMDbGxsovACv7RWmIhsjGIIA6TFK/xXZUUMI2I055rfQJve0R2i
goBP5Ft/4ud3yKlTt6nH2jxKt64DpizFMIFSrHJiNB94xp5SLrlo2yhtrjSVV4lhk6vb/pOM01w8
0qwKy7010GgMwVLaDdI5tCTrgDPji0POtOwAQIjEmx9HvTyLP6EBcoif+mRCe5kkUIh4k66viKO8
G9KK0SIKBxWyqr7bAUZnT0FLQZKF/cVqZ25j3I9Adx8soYzQykNcibOiW91S7Gq4LUBP9YG7olRU
6ypgDwBPm4xsh6TvO7Brg4KZJKOpoGxuksZ/bdkKzDStZRSFL7o8RO/WZ4Yej/sr/xRV0XrEtwh/
DIRFqNC2xaI1NSxQc5ywLQHOUYuh4dNQXed7PXLpcYzM5wwYePmfxOAQmGKZyMyhEFDz5IE6Aqbk
EBr3UBRzDE1G1FDmCaMIQGI1Rq7DD1V8OpxrrcaZ88VEVEHUtKJQClkwsq0W1gm/VJPZklQTBSCI
tkPTdS1MTEY+GCog9Gd6Y8U2ILp7L3WgCBXDUGJkYVb2GIkCA4lbUVHGVGuQYcFASoHARJ+t4Vp0
AaneUap91z9iDfZHXKxcADZt0soN31CQp95NsNuinID7IPsa/pv/ikOidkKfx6ADiehQQmrsKMCh
3sQ/X97uJlqk/YYtm0fGxkBJR+LGogPnImKxvLfzdv1b2w3XFBQ1YWu2Xh+UNbbAqGYf3Sr4t+sh
HmYkVwbL9GJIGuvY8/KqJrlqv1alU0QSGwEhz1/xMR96wlvDxT2P1wPv+3ep5QPGA+6WE51WNIxp
2sQsBZPTNul61L+clxLZ2OqDitASzHbQoOmC1Iqqe4D4dVmm/PwBOiH5IB2yj2ruWkhFokmLaiWz
w5c/0wnUkyOF4awvPTlVyuRorLxq9LqxnT8eZpwpOcbavqAS3inVUWNasTfEfOSzfVL4nRgb1gS8
WP/YI+CoOZL/o+vL/norv47CSdc8nqwtMy6yu2WTPLoJrhxUdFLop8hkrI82ALtEzMpP1INgx0va
EpHrWKyTF0U2cn/AtRCXYrrVGzdCLcBwGH6ANszfK80wqsvAWQLrcKSqLxass63MK3+zuTPcM8FN
TG0syUi6ZUWCaPZu9zV66WEd4r473mRUDS/fz4mf5/6akUIXiZmPG7H989/W1vq4VZaLnp69oyKD
qKZdRn2YdeoRxCMf58Waks1D684GrF28bvPrfMeZ1dSri6FpbuuBXAv2KNGP2PTe5APWOjOeWE5x
5RZrqCcUV9+zA6iI4qiApotYyyghlz5ezgOWnWRPf54gBvkbDuOev0NTCm1LUtiNePXZSEWoVxLW
aSBigS9+5vwVOkG5ItWHowzaZUxbeISlh6tuVXeMRLR96jQSSp36nAjQ2g/GWjKV7GbjPybrmUtV
1xaggw4nM0rlaWk7DmDVSMM05hy+cU25mLl/9Q6gO2dQiYrB96cKkKJ0SborivhRkxV1Dzp8FcKg
faWroFQwQdGmromEylR7RGXdpwrYU9Yz8hT9A8j1xDvAZkFfDeEOUuQUCi7WY5mmUEfs/FRFgU1j
FDnCMlVlaKvQGB6bGlxTt3e9HW+Hds2HoA5j04MM+2/Iuq9kQvrySzBRLtiXgFOeKixhZ4N7NOn4
2yHIh3pIM3hqA5txcCvixiELR/ooIJE39rEmOqMjvG2VXG22waOeYPmFa1+W4Rn649cKsv4rKD3E
fN9nrbCj4NJNiqoYomKFOgFImlrdNYgAuHSCz+ycJGWJ1LSqAOQClddwAVDbqivUBFKVnqBWTVLP
XLoT3SrrigK8DylA2Xmf723ZfDQgBhVdNM4Db8ocubK7HlYUNXn2KHsrriw9gGhbSAhR+6OShzDS
PaSJyBoGqCLdJZ9N63bXIVNBScnRSmTxzxIsD9uJcUVhk2KrVDFHvCQB1lzHfZvcMyxFEWqoKV7+
RKdQTOSMhLKzHZLQMaWFZpnZYCeVbh5NM36vUAJcJKYOL+3wTPW5PahXdDemX5f/E0evnDKNezQ7
rpc8JcA8YQc5XzJMwce6D0IxpW70ivV9ZXb3ZhW+19d7jgyOa4bIPY0FY0ZQd5Vn/rttv2JpKrxG
8zdFpsrG9OVPfKp6evaJJ4+/syIre9z1G0v+1Yio8+ADKouUJNs8YCen/enmFIPsF3IVKwdcu9nN
RLwQXSBGiPfymsIT+8Xva7JNxm/nUjXzFoRklcVjOS9+UAkjuulIuKnDnQ9YSc1UBnOYkwVaG7fl
e50fftiV+ZeicN6mjHBwAdtuX2PAgKcBBlmMNTc15N2ofhNu9MzN0fq7GV/WcEU6oDessZBoUsgn
r8ys198qrTcz8uWsfXTRYlzUHT4GZlH01Gld+SmfLXa3UELam5XB3SEPk68Oa3rK2n77QQa5cQsf
IaPyvUxroLk6J/GphfN8VSXb1duRMKH7LGU49/KVO4W2UWrCrKVMUzE0qTrxs97OsF4rHtVIqtxX
taHppNzvhbeJBKLqTMxOaSokQZV+LQUJVNcd43r2BxiSnV5NyqBnC5uI1qp8vt3Od8vK9oXKaBHL
r8yIWjctLRSzVEP+jVCvOm6/VBWEBlmBNDSR9H8wQN6oLjHo60UVkgjdIqagR0LCOjFAGdmFGRMA
BbwwAz2gd5bTOKhPK5njBRLlazRi9ju2HFdUDdohFYeN0AfRw0ZqlUNm0l/co4gxmheGOEqBjT7f
Nds85bXHsvZRvBb5IaqYkseoqkGlZUjGEUIPUUMpzzKd0jIHdobunRpJtXTn4wcm8lt7EDK8UdRL
zCFzpB8NPCKwNtBA752yfxiCJ4mF7WyUiy+ViaXe0j2ut8HNfOu+kqWaTHZEWZQrpjoqxYvFJCr9
QSF9NCMDQBapISJnPk7MdDCfISSIgybyLdM2ZGNUcapHW6WnDTjFp83Sgim95DyqxsO2178mYbql
AgjO3M6jQ1DxOBSITLp9JnjTzSoo/XogWSx8Kkx+tfDbz3pgk11/45jCOnZKrbyFHbiuZvjHgHZR
DhZ5dluV7q3tznnYX17TMYbJmsRgwKKfX+BYPH/EgjXmkzNT5W8FoohiI52yHQNR6Llbqanh3uGR
bX1jNzx2YKmiqlhMCeAjTzFJhEavaSJEoU8KalEyW1VSvsqBXibBLaTN8+DY8R7G4umUwMElcyXc
4/nii9nYVPOtH9r5nd6PbgufDUmTvEVIUl1gOYXF0y/y/4EZJQslK8CNwCflOPoHI/oTj2CCyw8d
prolyNXPVxav+nDtR6vuXm4QErla+TcMJTmHHyAlVf9WW43ARQOcfbgwVwvmlzKk/oDCe3Re0tsH
M5ZEW86EZcoAdLbFcp42+QB5DeKWjDx8NtWumr2BGHgDDAEdFgQEKZ2k6W4Ds7bp/dfbhGQxKhQZ
0Dk77z2WLLfnid3W1PTZ1s/QgJhPvR2+IHWt/rfTvNj0UQIrb30PX+mBkSDjgeRGGmu9KBbQ5AXG
1+sqTjYPnWyJSBvQNE2JZ0pCt/MOyip58wsz6xYiViIGVPNop/NYJ4SL+qrxzSfBH2BQMHbJzfqD
duEI4OTTkI4j1FZ56FNnwoDDIl3vNmY/Xf51woo+IgsQQAhm3KKpMXST77wm9djg4H5FapukHup5
NZ4PIOSIfONQIsMFZKan8HaZsp53zDyualkzSjS0FcyUAjxEnt+BLPTnROSseW6JJM2X9ITMK8sW
DGkES2UwAP8K3S8EAya/GsdLpHag4gqPSHET3dPaYBNYWx9uh4REwpl1ZAos1UGM68dHyo5PAmfH
RfswmtUbTSFUMB5SsTV8FHpf4Ef1ByISFazTxw0AekYPTDt3NNpztn7mr6Oi/iT+h7uZE8KePQXR
4s0qWn7J240NpdoDVVAJaYw0g5XoQSinDSF1OzBZpVHgN2jq4u0y2L4qNutrVbxFD4uS6kNdnoVU
QaJVQ5zvruyTNPkgaPE0oQxieIbJZBPP4n47FsYfMLxfEk8HjxBBhKReIlG1kfdq4fX3VkFgqWYM
SsMKwKEn8ogCRh11t2NX752vGqxJqya4S3zRALaySBLKqZD+Lc9nD4umZ1N3Pldx90nynr8ZBRPb
Dl8yIJzCAwuzj+lvGwEbX7PwqN/vpPJUG6s5oeB522GjLlEcrCh/mlqM7fJVnzf/Ld5KS6yYcqRG
P3mfxf6ZNvYY1ny+rtmkNnVMXOIW4I93/bC7zILNa5Fv9NSo5HTXODDH+bduG322kKt0smDgMlfW
3rMPFwalkPNHDO3pzFF+vLfTiXpsnKQ4g25PuefBsFp3fVj2d+r9RaNLl4yJqObVimqEoR00dSAq
g77ZCTG7uezehXXqsbYl2q/NUrlmTo4hXg9NjBOcavhJSTmitu3p38zctmfLkeNzEz9EhEigsvDH
/GDyJMdDm645ZPwH2d8KReuc/boxNKC3U6ALnDrrBQVZ8kCXAdwASmNfkbIUTEjcLEF+e1vx2bUl
OhqOgwqCEWBlRwixAKzz/KzjJpm4o98/wOQIGwPf2fnldsTbkzOUI+xAF/gdXDZd80XgsiYp6Pr5
OfNgjQygAp2n+Z54allTRJHEsSq8YtK4Z36bY+5qBnk/QbICQsXYR7ppeaqIxtCF5b9CpyCRgmZJ
9sez4R/oBJduMuI/O/884s6VmeZLa+afzzy0KoSeb13P1mYxt9/edGLB8ODjGL0Tx9IyAnTDR3Ag
alGtUYJD4Wxmx0G0FdDMXkx9ot1KbU+IPy5OUgDPOwKgwFB1ZkoSLNm/hrQaqjvzcws/UXs+W/jU
ej+eLbcljXx/p8NDCOrB60kAeFhjHU+xbNE2bnQY4z1MkyFykoiNcUBPiZ/EH/DNT7xBqEkRZzF7
CWLfTKYIbdm36XxX9HfFOruabYd7+ITXMpqVR42mkin2/uBpduvU8FEPoAa+1vIFyUJMgU99d45v
drw7gTUwBcZASlTLachIke/yZu5v92eUtvS91hUi3IEKDdfgoy6Y3TuVkEOFICKcSD7WvBc1g7ah
8w3tMbIba3EMhWiBtH9Oyh7kDKSEjgWL2ywZvRhM/oigggFaRjyViDFUFdsIciTSuwg7iY8mWb9V
ianLJ7K59pogU9YR0Mj5zJGTt5VOGzYyxdlRUnZcr9pg4XndnTZG8S0s0UyYs25rxPgXvmk+ULu3
lI1BhOFm9U4kCUuMmGX/FKFjfRJefn9PvQY+rydzq8SfJZSMzwvGYje2Xr8NnXtBFOkM/gsO/JaH
TB+ox00wkg4YS6SgTBKMJIhCfaLATqfFneO8cPm4tuOOclqDOMuQ2zpk/L6vwOzF92XuAZegFyTP
yS3lw8Pk0fYKYCguewNeNiBumbSCOIRaz9FGTikRFk0NU+oITkeWpFcZ9pz/HxY5eezGTQNL1l97
d6q2BaDgnk+E2xb8m9POzGgRQrgKIVCKm3P2rhTtyVuhSodo6Lfy32oZ1jiV9z5z8m9/cCC/fB0p
V57f36zDqni+XAUPlkMYUYmhCNYzFzLEkN2VXET03Akr4BkgoX2PsdgRXsLAGccQndPCfrRuyzbg
TXZaKjW2GlH2xBjQGS6xw0gVJebBmef0GHvR8zBj9oCWiCndpHKrSALIu9YbbEUpEpPFNUhxQCT6
JKKGWzNcBSnQKE5r1c4TMIiNoVRnqLjOZ3wcjwy16zBU1WDEyI3t+bUd48wZ/UUyRwkbvdeOExIN
pN1GA3+bDuUoaZxrDHh+4J/YCp1hgMae2rIlGROLKaiJTlnsBzjyyn35+lkN5uScBk3TLB/qOUSF
yaPazjeM5sKoI4cEiSjGTVgO50PAxgguvoIPU6PPNQ4i2DDN5oh9PXNpJbz5bg6ynQXBlWFkculW
Mo5Co4onS47eCSZVikLtsuz1O+iK0W73bhu1IZHwAw8Cwk6GHWt3R/jGblPcFoGTXVU+72Th0+g0
7abBZCpBmJryF3cO7QhvPURueERIHS66RObRARa74QjVNUyJkiSu15UjdLddoczj0a0w5XJTyBa+
FiGGXup7WChtU7wM2i/pZjtg6grNhg36slyRjYHfDbN3H82qNapCsHgd77L4Kl4ydF7wDzGL+Bqp
Y6oKzKjx0boO0CHGWE0TNP9RyZsqskoHwWqw5C/sIGRcBiUtvrRpJb6Cr62GWFWCMcvx9bjG49gt
0EOGRAWgN069yzgZdlf/1c6ytpktOBuIGHk3Una467PDn1PnT4hSwqUq91DfT2rIYEjq2g97906S
u0W3vXWSBHEYe32Uf9xt+8eqKd7s3YHgNPYyBkBnP2K1r7wL3q8sIKHpLIPx5PnDxBj6pYwVjgwr
s5g4hTz03DsRE1QzqlaUmECDbLiNDwoNZdTxnsriWoKo0EFcBZRlUxYZs+854ufel1M1N6xKREMo
hzwg/Ak0WcFFX3UYgNlmrG4i/IoQhtksABTIduOEpSGcysVw86KckcfL7mhJCiAeLRVuRhGm2K84
PYdEHyt02HnwzoQ6TQQkOPkEnkTZhMWw05H0xqm9TufXQzpawEBhtzZawdKLSKPZmnemTl+LlCF4
R8RKkf/rnMXP++8iZBwMV8+fPqfv7m/rnOw61XJNRxg5KZF43FUJQPHLkN+QBf0YgISINqXZTbGt
EWimMamwvhDvGykAKlComGL35d3QwqTT3XDm001BoKDwmSrWqRTRHmzm+67F79Lbee2/NwMyFli8
Pl4a2x1TRYTWkt2JqC7VlYZFFm7enkvwO6aQcT9/X8/kJInrWd8w8uAtEADE6SZEN8VOQjTFDrxE
4LvutZ4n0bDKlJTZHmnf0kcxjMKOubSoYjlRc0K3RJeU0/E6ja/J5nivYVLHqeIuOHmUt4a9y2GK
I8by3whn9JmAzullAIWjKeWIwA+zCOJif40FBLs7SDUoAy3WwvQ7zcGGgNBFhdKahbVIkSXyjypL
7YQaD7587y2YNrn3AUUELAskWMjop88k1LEyGWn83HFnsMOtmrt87UZMduEbi1hZbzmJcM/HpLJa
5leuKRygCyiNuLswlhggT+czxEauz3lY1M32ZjScZ0GPj4OQTk4aSO05jpF1zFFmBtjT3ZYD1HWh
E5QFu7/MpvMtthjWoLEORCwPK0N4H/YQXYBzEsz4D2k6+9L1RfahJJaOv4ezI63xxp3rIXBxniwH
Dse6JkHF0XFY4/8adeMjXO9Gh5/HsAyM3QFyFt3L1P0n40Fm5ziFKNTK02O22xLHUvxIY22tZL59
JG0OWqkrvjZGOk9mt13dG0IintJlmz2Um3lxG3rr/rKOh4SrJ+P/EDv7jHMWRiti9hITxW4lC/0A
TUtVbB6XC8d5M8+idXphxsXy2kmEhNNr4ajjXhUg0U7SfAn7eXY1rJ31/RaPjptNsMN6o0l+qpiH
yDxcZsXKvYnXXFw8b84FnNtcpMljQZtB7gvaTJTqRxhsMitnuQmbp7TZtDD88UWHyqlYa8nabGLi
AjSDEEhRIrWXCdpK6/4dJkvbi0UUfZcGyHScU0I27QiDHClTQPyQi5h8a3rkDhrMYGryJV8z5yC/
Ws0nRtm3QzG8tVMBLAjUFASASaLYar4vNmGrUA6JJ+wzqiKD98QGIUHDrDJICH+wUZ7o+okVUpCd
ikcmC89LXPQFQeq6S5eymzEs0BOEmuvaCzBR43gGh8y73St3VVsM8uAzrM1H8J3027JZH7GA/4P0
9xOtzYy7xbwjgF/vT2W01VjmrpsN2b3b8NbkDX6nvC0lB/LWf3B30iTM2+1NuiRXO+8q83o5OPOL
wVt6d3WKPZ+IILW7KF+FFT2j1AToRLdXOBvX11nHG12H1eq+IC3lspsln631p0Ap7HG9723F217N
hnF5ERcX2+EMGHxiJACvD2490122UOTzzy98sAh2bcT8/aF0ecoSAOBF9iQNhrzwLSmYGbdm4Yed
3wrQEXqoFxIoLJLEwf/DLOHaERyvukkEwFFFvEqUIm0uRd8HssXdhjNklNilMP3FH8zTtOTJG8bE
ksEAol123qNoGhOU0TBPehzgOPSBBW3i6hrjbDpOzNIvpVGx3F0ZW8J/CpVMOienqlVPr7wNeaxU
GFerII2hYY2kNQQh5frLZ8SpuoUucwZLELaph2Hi86uP/17aGJI47roaUg3goGXE/pIuKvNAHZ3O
U4MeJV2DIv1SXbQ4Uokf3+IvktFVn1nXiS6Yqa96Tcif5KVNXscxXDTDblt7d5q0yUqhHqHOKBcG
5mRINdyRt6F6Sui0hlp1WbNd8ofS/QkyV3z2y4s61QbDCOTOcp7iPj+la4wg5ds+5r7aR5X72kLn
nKX+/QGxtOajC+Al2kMpwrRAOamYHYkrLnAIwkc8gN+OM/9R8ZjiJNcRA5fonAHmqcKZteLWCWmK
LnzKOGj91BuXyLMQQRD+OrImJtM2dPVgqK0SnzFFTiKXNw63TlnubYra2VW3XNM4ii+2/tFSmMWO
rMfwL3bP+VefXCcbLlnTnEjQQSc3uiqats/TdrjT5FGaGEUnSzegAZrWK2ccKw0C9lDRp6huC831
e/RcE2ehwpa/h7+gItzPB9iefFFIS+AVQdMuo9/Ji7LgkBzWCQiYtil5C2JjoJkV/n7E20DVRvqH
ARZx9GJBygxW5b0F5yhbpeQZZfUlJdrLj+UxyYkJJP0b+CGvMlW+3qXfEET+2qrY7lzqT+pmzG0e
eJfZyWWSDyhAhQaTI8z9j/U8vpICeUlTvHTfWvNlrnbzWgtVPyd7RieTTfW5uv/05Yt0roZYsiEd
mKxxGJx15FH3axPu8vRfQueYlb5xpdyyFguY9ipTXIpZO2qCUiQITr4oYz973/LnRXy2/T210cC8
Io/dR25DJ/x8YdDW3Q4XhB0pmsDTCc7MwFvaaLoOw9ceoF8qZrE0sARWJdNl88/7816aTSq681DB
iVqELPH/rGkCVbdU1O52HBp8a2CW0CSFOEQpD07vQeqsf0jproGy1mPWaLqI79RxZxtcmhyN5qwV
ClKwv3nYflvb5GFrI/YCZ6wamjdc8nDlKoPyh/a/osxuVh5yMSAMmK43eYWTkwTi6izd5fzSK9xH
d7nGC8X57LgoteRNh8PDmQXqRZwcvrwPYoRAQzRRNMFPY0LYFoS90mEiNBFhW3RRaztBSrToiGag
c6SDFH1F8YQSpkg4XvrmRjYBmtz81bgL+0/IiHBWrOnaZF3VakihHgOh1wbcKx/wOWE+yENm2FxD
ht5SfmpNwk1Vw8hrOkafqyG2Fb0HwH3nj9oTI6XnC5tALEWw84ZdMTIfBJjS0Nn15WUGhUb01aJq
3+8aT5aF3FPqFfisVhZ4yD0Lcxg/qn9LuGABcuCFYPFzZ++JDYRVwnxBbCHh/fS2OrU7X3oL09+J
cWW1UJiiSfqo3c0amIM/Sn2tJlveRNqBpRkQOaQCSJXNyXlo/H9Zl/wA2d0YZE6uXmUIGFh0iWt5
AOKa65wVAcR6zjJ6sMHl8ijD0UuvQpfDTyCmKQYyz4DMD9XpmdfgeF/jesWwuqBMw++bjhGKLsIu
q/c9bGook+H1uRsaY8YI2GtZQEJm76o7tSYZdEuWIlKK+hjxts5zDa1W5/mrCf4JpZRbIC7ktI/B
tbxMR85W+2p2jvNZBacdISiyB3ac4SDHNNi5ZMbyxqpp0WZ1JdiEeEL1CiRg4XjlVeHU2EfyGgGc
1BmADwpsmeGpEEzN6kfmB/e78KMlpy3hA/FqXan20nS7JmKCeG7SE3U227Bj5mtxAMUSMcbr8+Ht
J8pGhRRDo418wzjZTLZMYu9WtGGZt5+IQq+Tu4UYDappNUkRAly2cgsFLOFIKUmP1M5pYpkGoH8+
eF3AGiguJDgUbSsAUTyPZB677MZI7EN0pPgjEG1zFAvsruJ6vghohOFKp4wJ9vkFI0c1T46asJTR
d0jAmQZrYqUbD14Z/YnVhoksx8DHppOySJUVqtCkdyOIBNV7fc5p6ASCjaOBdNmMy2LahekRXnll
ZOrEvbMuu0x2Q1TlBz93ST7UakmOeDBnOGxdWqiwBRvNwr23mZpn3sPjs5zFGRMztZecd6q2i+u4
2xFXzuWUtcmuJUSGcz11Lu2AB/BPoKfxAKmpbc0ChSEiZaElZby7tPpXOLZ88k9o486Bw8dHJSw8
sou8hPcRqu30SFr6tdO029FyKC3HFk+YzsVAEo+CjpGtjWGDQq1U6kMykC5aAc+yRbOgTFwhN2eu
2THegYUZAqzAYKcjn/XnNVmxcHk2m8q7cxkdCxGS7l3aV8usRZcmp0z1VyYu3hKn99D3u09KGNb+
ZfVh7F/KeO6f6FD/z4sDiYmUCwR2BvN3suEXTESc2SqDN9WxfbDhyxRKYg/5TNS07OWWUb2Lb03K
lcNKhHCI5p0l/qjO3ktz96IUtal/dSSx7bu8xAFujuy4k4mOUxp6qThjgswbLH8CneW0gPYFhkjz
Ri+sMjGk67I9/cjEyUWphdRZk1llFoyM8c9cuePHDXwNUZtPY+p55giPNmNUz4PlwOxjnxRZbhbf
qHhAd2hNyYWQrb/KC81wxDiTDaDw+/1RyZHJa3KeXXviCKcjAVdjPMA5yYv6/HHLlIU69Gmqvum1
ncxVYPesy8oRxQzBTfBg2yhhjY7LECtoO3XH7UtY+B/sayeuFzoHnCRh50NHmmZZFswV+mq+7j/K
9FLrEhPAuiZjyJnPmA2zLm3G1jQ+aD/JODTv6OWgRMb5+F1R538g3TwuLejhZuzoWpdi4ybXy+m3
0JQL19LF5X6s3JYD51VwgqRMHWRilRf5hq2MV1NkMs2Vgrnz9Q9mMKfWNFNRIRyRTMBJy1Qwnu9T
J+3vJLcKV0QBinDfsYU54Hw5touiDNY7jB4YvqRIEwURalEVswBm8uhAKCTOPPHHm7+d9qJbwScK
Avd0Ixu2QZ2uMwFGyU2f1x/jNVwngBdLbAW7DDfw6mnJJXKV+LYMAZSD7GNbJTeNm93Vi+3VPqz+
LwrqEMgvQVZnZgSgTplkpMCny2YZ9FbALP/zeiawZT+PTrGmlcZH/NWDd/VBGGyfekm2MNc6zwGd
JN4i2cLBKoItzTBVc+nputqZC08xhwauoKyuwTUln8mVB3d22ZWEhF50JOUog8UyLGuyTphViNWj
qNo4ov3tkKey8jzmCm/LH2LIl4pAdhvoHIS+kscMcEgY0HIFrZRNEJvEDOL2ovTf5CnnMBIAM2dI
B/hptaJy+EEKoFZRziZWEDtPcAEgh0oNhjRiyhGQSYV2KBmVKqmhcBlvUP60mKz+mS7KZo48L6q5
XtCQuWggkmg4Jm8jXumeV1X9k3x3lG4t4wppZFI8vNUYWf/BQ8OpkaQc3eRh4CrmFoogCl83n/8U
oBWSoKAyTxoPt4UwwweXa1tSFR9AhS5jk9xHAOiOTz29t5ZU1rvoEzJ0y37Zm4pAnvuw+auLje89
WTOBkFm8bGQlJUKIoC5XagtBF4LurHkwf15gk+dknKDqIWXiok1ZRjrrrCK7bvteSPiZ1/Ro80A6
huexh3SRCQSt3PNLWMwwrnLbqnzUv6XeEgXLh82q+SB81BC0IYcyaL2XeR3cyTDbzHBmXoR3Qx9+
REL97/Ob7LHlJ61C5IGHgmMogHB6KM2XYJBmXT6GS6kpo/eLRbolHK68krlKV2EGgkIodwBZ5HlY
ugzewB7VZapSy7vfiC3cb5moZjIj2MRX8259JU3s6J5z3zg+SjEEozgCJsW1HSHoZBseZ9s5KWdJ
zcMIoWUJAY9tWBO0tOEK8moyfv0qQ4QD0U4l0QHl0xpb5B1/YNZ+VFGCWOHPSG+pNgwh6PM73LYu
cYgxuhOhfJruKahT6AEF+xtV4CLf1NXs/ZD71wR6Wu8O62Y8GNsV6/EUMaiLg+t5sD5XGp1eH9pG
AHve5Cnn2Kkzk9RONNy5yfai9NN3Quy1RhFUhYTL9l0IjLUvMouL3K3wDt/TXDRXtWRFTSCFvpyH
b6cHmSSXUGYJtuMoCwLbNP4GMQfJ2Hg5I27MveQiRZx2TdGLol7EJdGNa9LgdZCp1i13+v+9xMXa
wRPaoKyAPyyTjnTYdnHowJAL0q4iyXh+cwOvxg28H0MrEA/HhzzHsuTXrykASI4L483+V558vsOX
/MZ8xw9+/z93feN+0/S7ZnL4gFTYfGeb4gf6B/4f+p8hB5xAhCt+5Rs16JK+sf8zvvr1m6/mu/2j
ev8bfi9fiPyq/lp3H/kqXF7xjdzhabvaf6kfQcbQLa663YMLSeNrTQAdyVtf+YLv8qv97viNldkv
TaLv8y/ASdAvafVQrPh6JG/kqqwh8j/Y347f+IL/8Yf8VEWMQtE/xFii9PoWtRDsxPGb/eXXF5xc
6Q2/3//qtA9Bw1/FV65+jP/xdbmyv8GXswND0Y/uv4PZ2fjt92/we/6LbkDYfXVmt7a2R7+feNxv
2KjUxWyPTOstweH3h3HNAZZlbfkxLLFpLnd4oJltvyApAxJKV8KMzAeHSOtYuSx90LymRdxexrxW
eP5ovuxhn+BrOoKfKL7n+Ili8fFGujrTY2pV0WX4wC/iQIrwamaFgiaXTE8gI9U1/A/egHrbfTG+
t7lYV3l+OWQNSbB0pRXZpRVRojVy8qvShWExKsYByhNk1HkX3JdGywrIZBWfJTQFOS95tLq20aaW
5+L2xNXgIgwntCZla2y29Y3XV8EHPiUEt7YovqZ1NdyWw+AiluAfSx3h3dnG5TFv2puuTr+5G9aL
z0dHZ0cISzhrCJUBsbmdN0FxO0+3XnrJ6QPFtRjX5LvCOviQcyRdpvPt5hGL4eSdC5vBRvt1yU8b
91QDR9WcVxdGv0vzwYVRgFVKZzzWz2zG7XnVyVsoLuu1clzWcvPjR8MOlsxIDA7+lP/kOLZexsW4
g/wBnxTXY1isMxkCWibxwg9f5UkTfnLdMrnvWpjkNd70/I3z6CrHteWyW8FALbKxvSIqycciFkeK
Ot12JH4sdtdp4XwtVrBoqpYPb5NOQeC+ayzobpgRG1ryq9EjjbbaETghvlsYo2DfFJtrs6HxhdZt
POWLjszhwwga0LisWtiuy/JVs+4+7+ZhcoEnEc57McZ0DI/+UcMsiWjbQTUqeoxcij5YvW4XMCoK
wDxlcl6OTbu8j5dFxQcgUrJa7Bav3ZFg1HLjLC55Q0dSengsupVIADw5l6gPEAWnXLs04HtVgCe0
/vJ5sVxeIFPxKGi5ltkcclFQcy0DZgxX8Q4PjqDbQQgpWWTQsybH0exgXC4xlpJzZQk/y9nyppx5
N6fnmH01OWqBD1FvH2WiBLHTwPjq1veJM15na3aACAEX5fdhbB8CWkLAue3fF7tHgSNSpogZrkNM
SouDYcf5buxo1KzFMSCVFS3WBjjlT86JWTvfOsEGazBgIrkME/x4h/aDnmefasZWn5Ko6wYd8kiH
vNDIe6zXzvXeb5O9c7f713w5g0e2xGGd7oc+4/zo/kiZR9NPqq9ixSOk7/GRpnSTee249vCTBjKU
tV6ew8+yLo/4HTICRO5Mx9g81P7sdtEkT0XTfNQInMncZ8WCnlclWJ7t8z3XJAYuQaJzFne1ybVr
Z/A8Wifc26qpRHYdWEia+9lSFNCoywl5hn+RbvYBbOq3TUpvQFvbBbtLKcrkUDIucH4H2FHlp7hG
q3xb78W5Aajyy0+kdTd6aeF6Yn87LBSI7PhFi1J/AeCu4biMfCMcfg/akI6UblJ7gAlcdigVgyW2
KhfhDLn7Jru2bfmvimYP+AzfFZcgJxUBLQq6UdRQtkl+/hkeavHO//0zUMQ+/wzjOCcnmYcOyQW8
iAKKpCUghON3IWgS6WsYormm0n7Ej9JgRHp9Gx4mlyUhqGrwTUy4rLDAfdJZzge1uWP/w0iC0Kd0
D2H5VgyfEMocG4JdBJPkCr2GjqWGTtWeRfwj0qBJAhIhSKRryB7vx0php7outL/IIAUVtDumAPTa
itwTaUhzc32eGFfQjIwRjTP+YuyqlwlehKElozZkIDa5dutNN3hOtH7MM9riMv2XgCpBMCITy5VG
oCOjYsbUYO/4WxBdTgHRgIYqMIbZqwaHuCh5Z/bKE9tRQqQDNm0+tjlUM5NeKXBM3bkGDwldhRxX
IIVPKC1GPXq28W84hLbQOPZDFtEQFCAg+os4WFLSiNc8y72nxVDeQd/JLrTUv7qGrHTG6BXAjxTg
6cufLU0067B8so6BXQpoS2Ir0ZXljxrfXoOHSt7KwgQG7wUBYfCKQbLgZONeCaYMGuIz1lP3dB68
PRpXsY8DjvosC0N2rueks8PutYnduTIatKlHvMB6vwkmVXeSNsWPedu95dB9Zf2TxOXAX0lzQHGI
Nt4S89jomwJwNZOVC4y95UP+0cquz9okn9jcpfKDA4MrnwmAG54/j5Af5hu/2WX3Bx6R/FbU5eXs
JSK26YSU5Y/N2BFJ+1dGUGvyj3ZzBzJ8eY+0I73n+wvMJliAQMyAbnDbnq8p7hN3uUtD/200DldQ
MQHWwMjI7ZFLuyw/8pF+qYudf+zxrUBVeiVpJoX2SphEEwPXG0nBXvSuhyFGLb5GPERYfJpjbpLu
SLkXqzddcxMyhyw3wE7B+9qsQuKQJcrpPFzN+vxJhiN5AfubU0R3zAZww7aVRYGmPHFNAZfxr2tm
qymoy9tKhEB+4UXDDHqshmrgWbiDa/RYjei9ZP8wpuzzIlRa159qZO/huRTWlLVbSv60fKvKo1g1
sLD5PZCANGra7M8TfSwq/ezCQyUka0v2+IzomcU9v/DtgF7Vz6oMrylQdEAeU6pUgnUB8aiA1yrn
6KTsbuPUvRQxDv37D5OS/bIlIdmoNeESUd3mNRsyUwgyFH60O+92VyzsFq6Hp95R9e5/ANCIKt1K
EFYEUEC0lZFhBwdbY+dFk14U2Tu5Q4SkpSnASQ8iADI6rf0hniLJJmgIAhKbN7FkAsSU11NmY3nR
hcV14SOWZIytXl9G3+z0BSZxmIT2H5UWlUbtu87FpRP4L+R+yipdAidFgupuGEY11rpYMyKh0pqu
KTBAbl2aSUmJqWNYbitix4ixowfigB/+wURcj//0LgHJWJAwJhhtguK3aY6cYeYQJrr0Xrs7hRAy
V0Bn0OXzG4l0De5gxl3dlruBaSDPIu7bshYUEKK6TOtDxvRR4txikX4LeNhffoUtRHm8RmBCpqXM
macZJHEepGsuh3uf5iDAHQSeDvLnjRpWVY71wHvqAnpDsrAT8WX5Q8g4swY6DIhIYU9dDvtSoxwx
RUoXMERxhibFuaCd32vOU5fzn+6aWrTKnqxplVv7XzE7/+Gg+btA81ZeWkvqZE0rNVI4+HX1k0L3
06jcA157U2LBhSPIpYoES8wBmjRyusfoXbmNlkwELUMaUU21DD5DV+VSyX6g9FA5ZPLQRnR3Eilq
1qUt25rYYI2kOEDZlbi79kvQnqWq+qeeAwNvBfcag5ZqctQUYZMsm6jhGCRiWiDi/2PtzLrbxq4s
/Icaa2EiAbxSkyXbkudy1QuXY0cYCYAAiOnX97cvS9UWxGU6Wf3Q6YqTSoHAHc7ZZw/5VoMJCByy
HRsh38+r4c4Y1OxAFWfob5Rgxu+auX7cZZ+KmG7N6VjxSKF7XB+4X2RYfn4gZuqa5YIAjUdDTHMZ
Bkt/1ZkOvp0SOs6n6gLndZSwIZcfRroVop+NqN66eUK7erftnf7Crd074NsHTQ0EefuojOX+roPZ
OCG5MOuJ8zY+B5F9lXX2pa4pe/Sgw6YQQ4DLVTIzS22b9MaAANkW5DTHfxnmiFDKrAah5I6zdu2b
xrr99T54AUA7DJbJLpIxFIUflpHPT1SC7pqo85BKqBxoE0BKki58T9ROlafsAmYMfGCsxiljOdVM
bjV6RvWexj5Gj3aWju0vRwx6LjQ3DCeZmuKtt1g7/X4sqgjX6Qe5IijGRte+xlG5ZX0aVhVguYvT
if0NotOVUTbkYu7a1Koy7AFlFY9s4CD93tarexnitiWB93Fq/anKW11IHm03ctARGflp4hlLpEOe
uNJ0lXYu8Qd48pVGsUMIw8TD1IoxchmDLUOY1BcaVoc/J3/1/Td88F7gyHoNNN9ceNx70L4Xnyev
cscp1Mnwz4lTzFNWUkdI0DJQBgF0k252JbBJFPrKkfCY/1OhwDmqLNC5iX6YpcTN/J+vHRSw9Amw
OuyXobMNcuwqI3D2TVtCg4F2a4YXtLgG5IZWqyJFFYwOIxOzQcmo2ZVsktXimALj7HjKP3HuYEUC
IStC0IwzwHLt4Afgd2jwHwaXVGm40+2a8z2XGAKqnIyxFOB6HI4yxUBIKioptzE4s5mZKrwrztFz
YYEmopYSiI0oC/8sw3xtqcj+1iPKkUi6Wb3rkpgatWtyQJgBbQwjr6UFZTihw0N2dEevOkZm/H4t
ojPf5MS+QS5NtWzqIzzdny+YOfSR/ybcN9o3stkWZ06BEmGO3B1dJQv87kmOZaodIj91s3gMTDRM
Or+XT50xERaOMBlVynMRPH+mcmi6zolKSnjsq3QPiG8mV20lLaqEzzFPM/AHZ6EoiU9rRfVK43Ac
ylztrNbXUGAXRz6wGxyztYydaIwWz7X3VyPGUpmBOlTCizqlilKwiv4az/73ie9fi3pm0uelWkh3
nwhvhBJafq8mijWBckqpQ5grr3yjG5G3nsaOJgsMUokc7/857MF35CincbeIdeKuiVuhkN4ghf0H
tTlrqTYZ9Or8Ekak0GKwYrqEVk0bRxIzZlnCKiBA3nsBk3yBLKqUSmWyBzC6CIRuL9RCakyrcBFR
R1UlSyRlrRg2n1l8J04rQC9AKVw7bbjHixfaw34pm4wsgScPymHNxxZhk6pZl4k9UgjwiLJ3sjsm
rpyyQ8bFU3MC4+zUgDE0/vTtN1LxluQgzlAi+qCVsD1Wtr8cgjRjx0FR71Nz0SmNRB7XeQ//2CRJ
q49kcyimfuvfynqqOqA/glKu76JNLZ/r8+SzF0nI5rmASzFOAr58wd3LDvsRtI13ZvAWkc+g4IuE
FveYSg8W4xEqZl1Pww77KW5biRkqXJRsVKcmXphqQwZvatBhsNxBEXxr2cOlxA1lyPjY6r6qojYu
dXyAHv/6X394Uxw930murWBvqWmELCzQzsYvHOQT3rHSewryDYkcVORLSM47L5OdomkQNDHDQDeN
MKUSCIMqPt25alt0gytpF1TiTv1x2IvhbK0JwgTb5egWBCXXIbbYhXZBnqpbIw9llQ435RCSn92/
r+wBHTE1sXx2BTpK5CayhbodJdSoT1XvqiteVfGwnx91lZeu/dgQ7PPr93PiBAS4gH9gaBPh6oUX
2jYpKkZYOScgJExFSBQYcOoEfCpWvObetpo7DTfdnXu7K+b3+pbmBudXK1TgPMJ/osriuVh5mE+B
89vLLshK3PpY/QlcQXPyVh4gOvnEuO5sQIuyCb/KKsvC2sBcZ6jjMn99V7vMmYztINy6CrvBLvA1
svI+iOls02TIjEWcU2Nvc4AHIjQCzrkIlJyLn4Vnk4H7xR7HbyqWw+TI9R8IhzI8Xu05vFDVFO6n
6q4YysuA5lXpHw0s6vPmlC88UnFWI/SNFoCGEAeIpTZhHvso9UqP2LeIBpWZZQ6/N3bjP5rkcx1s
NwIc5R3mo4yRdapR3HrWn2FGnbAGEoMqp86xwiBU6IKKS2OlOoDr+BBODhSVyAZET5f8Q0P+gF5Y
x5/xB2HBC7LaVfZNNx8ggtuPQaxp6FldkuFRL7cs4AAlJRJpjU+eX37ZtgLi9khgl52hIb0yDdzo
sglXYCM5pGbEhLLolTX5WMb3XnpZhm+y3XTtkdSqghRzis/kG2HOU723yumjuuWBMFa/hCJd1Q9a
zSKumJA3f88MgwtURqVcnA9mUklX/NVu3Kth7X5TWIU6J5+EqThhE6Mxsht0B2pXVcJ6Uf/+v9iY
P78F3Ro/TTsCnI+m0m9JTkO6L9aU2h9tTP0UEbvimHYIfoj6gn9MHWG6lRgWSo2ilXi+GzXmai+/
DucFE/EV/JtFWxb0qwneVL57MPYoc+1vdJXqi5CJyJyb2VGYMk9fA/Rg1CLQu5+7u8L2sBnmfFNB
6ysBVMHa26gtN+t+elN1XL2Ag/isfNI21BxRf9bgDg22dhco6Q69gV62cCM1PYL7ggN5a2fevNbX
4hdidSRIV9fxCU9TrxjbOqezgYbXDcOnLC8/q+ksrPSrNVvfniTq0jfqQe09HIyp/C6S7vns4lNH
tHItuYRhxeDbtdgP5NMk0T5PCqMhjDN8r3AcH3CT43ZCScNRHSOkZgUKZlGRShrF9zDsvmqoIG6/
VkIJiHvmPb2sW6BZ//Rciw6wWbM3seEqmLtwG2aAe2xHw8TidDY1lTQ9kDcNxIhXRxVFXzRMUIOu
5zIWZ+cF56eeS92V4gtXIrE93zl9FHVFFyS7B6PTgNavwjkma0taCDHXtAzxs4IvSrk6kdGHuYy6
aSUvHIfWfMfzVvwnn4uaXtwm5tamOfxpR5ezm+JF2RRGn6r5pbEtTP+PuSa8KUdfZsjWgDV5xoGM
beE/jSm+8RkFxpnv+LIxc8mPgsjPoFucsMWObvqyTrwqPAItasyUItXiG28YdXwnTJjMcyExoUJi
Y9LEi1Nr1QCg1KbnT5mXEzVGaYyC4AVRtKPPVyP987uikWwPsw1QO3NRRYIQSdluIQnFhLpJVG4Y
4d3qOk9AXWbrTx0nYhI3Q/Ox8Eq81f7Wg7Lg5nj9oSm4nM8iDS8Zazyoz2FI/RRGcJwXm9MLR5Zb
lu0eFGnd9oxk5RAhlW+cVXRR8ACZspZx+V2+FeIsqgiVhfMT7HxkpnJNo4qXUfmxMqGBguEOPPtJ
7fwTTC45GUlyH0yp2VNm4kqgjuUpMU7Xtdr4uehu5sl7pbZZx6aQw+wAJ1PkZU1wofSfWUWnVjfM
eGBr2isOq2V7X249srwOx9Vt4jIpJDWh1SklKEhyFWMyow5LQ4gMbzksv4+/TZbfrO6zp8GpQlLe
cSaTgy+1TN4rsyxP1zMTTztGOenw3knd5AR/a7v1O3kN6fQUjyWkw82t8EeYYdwXO9xQRvkz8Bfx
6n7Ylih/UAINNOABYpaB698MmmlnjZhWVn8yQlXaSzzQOyBC7nrnZp2MwJHISiy8mtSmeVn8V2Pv
9sZUtieSV+QTk4yt+kYm2kI65ACgauZ8gfWSAcKa1YdCVOREKKAWazZYlV7ex6vcNJwVszx5Rqug
FGsL1JiLGtL4kMFg6kAiNp61N/qsPAEsQ2OqlIAnW01dxDPnfAAg1YzhD/XXbZJd8wTXVvMblMET
l/PPz65l+NPBkHHp2MUYEtbWMU3HvlTDTU1vNMO0MRdQ3yk2jQ525YPImtn0KkyvRZUO8AcVeeHX
y/9FCrWsj0l9gebDQJjx6/K5iigdA7sq3zDWNEmm6lNEAZDySKijlr+s8Z8Gw4pIFV6i4yGc8VSU
HCKfmGka1se6fCfPpDhhYEJSs8ybpRaVA1XgTN8Cf/hsZahGMfQz9Iue/wyVh5ohgchacEYDe7Y8
P1WOoDRRxgRWJOAmy9VThFsnKxMGu6xQo2UiHViKOXPl484qFx8zZ6iQ8DLoEd6rTW7kyPQQT5Fh
v/4CL8Tvx2ApRNIkecBremGOXcVBd0Dw/iD/fg6cO7OidSJLbCWtyBMgr5PWTE+5MsCvPmv8qaWi
traqrD9NcSn33bMv79TWc3FoxCMFK0SQicVdO++7AcGyhgcJ1rXK3vJnCJ+CYatJbCC8uUQfaEEF
xAAKCzzbgH3yEXMzXymVYFMyHKTJoSYlfQkNurgucQL8tqLm25FP5cs2/T+WGekF+7jPoRfjLb+Q
QDVl1hRhVAGqUxcLtENLiuqaD28lr7C0JbQbDMisXvPExzgR4YCKhpIjiYxnmt1ZtF8rblGwwwZE
lQUBB1LbCx1nW9Zdu05SMuqUZ4LOSPNw2Uq2haSIVMZkEetthU7wQ+49mmSpd3uC+n+9FH19xeUD
cQ44LvitHayXh0GTlINXrFIOKU5DGVQLn2AsciXu1r73NlOmPNHpzxm9h7VHf832kBE9h/WH4eA+
Dg4SJ18h7AP294bnsj68r3vr2nIPAX8IUEF5IORfSkFIuY9+AV/MZUyPAtP3pkdhbjr7DLuICbzM
VyzXfmV5yWs9lvJOMgw+fv3TX5J4WCRc/h7ajAikdVl8e/u1XyAaLExoqxB1Fd+mHDpQxFkELOCp
f1SJcudAVVDB+zN71MeEQgZaUmbqkrE7Tjq0v3KxbHYAzb9+4BeWO6xq5AasbKbByFnXi25h5k2X
belYxCNyEeKuEPZbWI27T/4oE7X1RejFF74cKVxm1nJZYAf6hfVH67cPRqHM6KSx8BxoEE8QcXcG
wTx1ruEzCzbM1JHGwTBPfrrxSkyhYydpUvSinAUUMH5D4BQVsN+RGAgPgKWjEgZKjO49Q+yjSE+j
/OEwDBsRGj2jWxMRCraFe670e+EEqlcIQdiVUtmFKrwo1rND0eynOKoNJKDlTp7SJz1pWwxfqy04
sRApSi15vKmZkEhe2Rlm2qPDS26lFWY8+cSg9Jh3oxJRQLdKWg8goWcwps5fW8n2yIZgTWsCI8tB
4aVnlsWJpog5HTlkGCjgZrWcDAVJ0kQor7M3MRkRAuUNi/9JVJmM8eu53T1K6a/GI2TUxmYjLh70
TzQ5MGRre+5Fn+qK2DJihkS+8pIWYHaf211BnoFrxkJVp/si4LSTCaydYZOOZwu055uqhQbbQsGp
PMAsXNUw5gSJViYxGyoe+vfqKDNkx43Dug0ilGfNeB5IOdESkMiNdoy+EmrRUs2TeWPWTfst57Kc
dBX8RfS5IFtBWJodaC3oextaGHMCxRxqsGFYQJxX8sr5DVOCU0MBejY45B6aE9DvRa/S7OKqt52M
LRWAUFBECtcPsciJy/gPn+pmU03je4H8UD0e1KAV/uEuQXp2abCD1SfpVE0zp+mBjG81yDRLXrEh
YF8hA0KcRl+b/z5M3Bx7KuOhFO7hxgy0ddzyFcwnTcjNfxEcXRNhJtXU3w5jYeOeyLz0ifWj6lZu
KkMCaQaeyoW2FSqEaYOBntaA+JLDgXmWQ8kJzq3hhLFbpCgTN1bZ56IMHaLko1tPdzTetxoitxRq
Ik8I98a/68ouwLuZ+2nIKZv8QQyvWJwFXSfRlzwJfxjfCNLQKF/e7sLrqLIuyU8i7od/hCiQ4uQD
Eazq7C7xRs8cjiJlCIsSqUpcbPmhGOyF/2LvUbiCFWoEIuFoXM2PyqQ9bn3SSybNGEEEBdAorG6u
QZ97eA5WZ33xqvHWWrvXT9PKFBKS21Mp0TtrvGyjpTPwNyMa9XoqvGUpoz2hqs8beZO8USNtB1uV
yb3fztdpNX8w7PAJSv6BCkfmb/aBTzkH0Al5DHn+aGjplN5NXayuBT6LAXx+JHLqIgBxgbUELQaq
1RJqCJxh7JNgi+5I+X4+vyoTLj6x4CDjG1og0K9PhxCC3OfRMata7WiOAaCGurpL+9B+lDOEAC5x
En99bp4qfeDEUiOC3q9gYCzugjmpi95rd9mbA1MYd5g+CaxUa69prwRa2m5S8Mg0seG+Aue5CKP+
q2H2sKs0gdcxO6y45WCIiM5ewbRT3khFUBPpt4evbbB7N7jQSaA7aOA4RAWcmeGPeID9OY+f1S7J
TU1sdnHfTRY7br+q7API9f8dXs+ZzG+XXyjuE4u2qNytrbEswBkO9ni7LSNqTtDQLSRP6/Cxag9X
q9a/zQpcBtWYOtn10NXp5knsqdkK8/6r3wBAxClZFKNYmwTMmLFhoYpYUoJjqLQOPRkV4w7Pd4ij
3M5HygmdM/vVjMEBaXQiG8oJfAbR6/Xn8l9WSoHG/Ep70dhfMCC9iQILOBMKAHv2qoQF8xb7M442
jf1FpJk5d7QPNMITrBGQxRw7KBKwwxdNsA3wXtaVpBoF0XaGeQOwPqflrxflqZYV2YDjCj+nZQ0X
96YXDqU/7IPkOEsRZQvap4CDJyqZbk1prxUDZCyFdJ8z5DFhAvQJGUnTwtHOPNdLVoLrK8KG6o79
jC/wAswgSjpaxXP2pusQhBfpZxu+pjHs58rB2PdGxg0hpx4VP5UeYVNyZtahJuKXZiOW3Pe2cXZh
rZozW/lUKQ8ijMEjL82FSLW4JbP1rt8PfQUvoWGLUhmLpOHBWTeEPMyv4ir5S5eTpubhmizuFg4F
M1YR80IACpV38bz9UzySdj1+4wR9mF3Ozd/ybzt5PkawiLCOgov9oj8Ftpt2eRsyIwWCkfsd/f7d
kHOcVCjXveibnYcfNQAdOI5EVzGWCES35YRnI4H8GPfWbZkk1kbHRLNKb5vJ+XLmk5+qifjU5I3i
ZyhT3OefHNeQpusDmKcyc/MTND+wB9lEDyEmcqoD5NceVrzIdffWB4kUEwrSyAcjwGFTwfh6t4uz
6zPPdXIp8rWFnDByXZpnznXfTUSJH4cAw1AhvEjMQCe0EMhOnMG0OV4Zvx5X9bVOALnBiOfjx9af
4jH0UM9FgP2NwcmJWnxF2pPofGqBXnA4PAwy3S0sLY1C4wP9BIiT9AA+kWeSF6iGlN+ikRYAmauQ
EQyOhhF0bPvlPJP8hVMZPc8KtgRCemagjKkXQE5QBdkY1376Rhxcwd2aghpBUhp8aMkfkeGo4G5j
Zqd+bHQ267H5YbRIyPuzqX0VUDScF/mY3mRx4qOejzzUSPQJoJHP11jWFm1OmZSbfCzBCvTTH/Oo
ZjNsAW34a6f9l3pFeyVHHUJmVAuJLijGU27t3omUagAEzkANvxWooupMlABFhFRbitZ69Vqnu4gZ
OumlnP31ojzBQHJh67Mg1UDQji2KCYvUgK6jEbwfktWdCoaqgH8DtCfkydAIaTbFllLFi5Lpa26L
2cHZTlUrY1D17e2BRijymSIhbnAUsE6AqqhTYiHF6+5ClpfqJIWrEi5/hs9/6vJB+aksdfBCBiML
ZLjcO3kYZivPrN4jvQu+kCQ5497f+BFtkJBfQzQUt/w4QchdAgoQAf9lFM8QzM+DkafWMFO/MMDO
COYPkO5inewRoccHn74dMFL9WdXRf5DgIfau6kg9lFGryZSRflyYjBlIAld5FTm5ovJ5LA9qu19/
+lNvLfS4rMUsDhh860z4CfWwcrxJ3Nr2zDlp6A+YcSqFxXhK4mmkEYWGyxriCsA9LldMQjmLVHz8
Zilx4pzEz9cmdg7Ag7nkYm/NnpPO4ZbBZJsD1RFCpSopnrCne/3kBIWxyg/trqf7um1psYrddeNm
X9QC6fo7b6t6atcj6uNmiQDg1rh7PH9jmeOmu22TweTCCgsJ+/VwILdmhVUhdE9vqj6O42j+emi+
t9P2hwaoognJgkm4lnmJoMhyAVJZKlaUOQ+ooTGrue2zCSMIxgrCDjBJEmntNw4vVRWLw4ufIQsk
aiP+ZbFdsl28agCbYGoC47c9HWhq3+fFRKoHk3yqTJ8YYAXC5xXUJbxezAL1d2/9XXMnAEGUZxO0
BONVC1TU53Lv3WDIf+EhNtsEw1mP+xO3+s8PbULGf1qtmNLaeRED+Krvjbb9VdPdCfTUq49ZrIZd
GnGWiqHRjt/kSqX5oJdNGxC/h95t7uWQ9B9vIkzdyE9jhs6wAdHs8yUxp37c7CYtCcp+m2oowEXA
sduH1Wp8Y40Q3AAoOMLVDksArHYqd/X501dZMUEfqv/6f3isRavkbZtVMxZ0JE+FZJtR9tIuMQa5
k9eVTZFYxfGV3cHU2vl3+yn7a2rtDwa6gjuZEQD3X7UJvC4aJTyJqdBAiJ6/rrIDzg73vC6dhyLZ
qXgUD1Ksahmby1ZIlbiYY0+OV8IhjbE5zCTNFn+jTXhZ//Bc9AlU4qo3lrVZUAxNZs/N7o3652Eo
QJ94TxCS7AAaWI3vNOwoDbT0DTXQ0jc8PhdykML6IiXVr5fWibH682daLK2gdArPxtfujZxah5l8
vmqFyZvPX4g+olNxCHHEo4npQxp0hh8zrOCZFsEgqtZANAsXt432DuhnAEqqWio5i+KCXli+lgZc
fcqzNn4fEmlw9ag8LwvaRSTXG7EZjRJCiggCOOKRgRjWRboPWgxOe445OVL0DjCRojdVw/xGooQW
x/NzC+Et+RawxnwGfEueQeb6Xew2eQFDk0vT5T3E2LnYu4HANQ4BcDsR9qTCfKIdSXaf4/XIvfEZ
rPFKNHOBx0c7VuaksACEdv/6y5249YXTM8KDHsXUbJmq1+CePDhD9ROxcC4+1dsAK4QEC4G6fR9u
rVcaJ0ikLmxQQ1ydWPYOzoOZLlM5HWv9c636iQEpT7eWsQf7z31h4AZNv4isof57dCaVCIBqCSlT
A0cZcpsMzTggYBztGz2JHCpl7GdmSBi6CbyU4cNAWrqRGv59pQlTNtmvmfU7/cDLGwBcjtgbiiks
gqkNnp8dQY4halQLAaVZVs2tuZfsUsw0V0AwwKe5qsDjNbCVcYastZ4ksxm/4/zQdq1/7mJZom+h
a0LhImn9AvqYvdEZ8d4t7gEPCUtMovC2wTnlbVzApfJIPw7zxLkogsRGj1FMl+EBCXLXEk5rHfZY
Ww2wrm2si/J0jxvRCronNpjBZYwHyCae2KWxkxVA4SRxxnPdXldB1ZKPXU+38YCMo5J5DtPX/U3V
47DT75xHO0rct4RzhrdVHTcwtVGU+yn/EuIz8QoyOjunBmWVZ2HXt1g7DR3CUf7H+h3A96xYjp7i
uCr5oyYKi43HpH9jdcoGC2n+qgn/j4xXnNs4FwW7dPUq34FYxzxynrREJ88y+0G42XcalLh4Tc31
yr/uq/3+8te77URVxjwa6rYMmASiLGrsZmInxnY4vRcFS/x1Welp3JDb27eq6dXTCjAWEqf+UaeF
3MOF4Rp6F6zYfwwrB0BzYCrQu8+yBjQmHSSWHeM9jyeH/E8zJ/zx69/x0uzA4Xc4gANsyRD7iEVZ
5lm0iru8AwwCchcY1FbSrnM/ovu1kR1KS667WnejDgydverBn1gfhv7064d66QizeKjF4kZ3Gocy
d76X6N4PQBlhoBrERxbJ3BJCovbjv9IyvlVrqHe3Bp9l/k5IJi8wTUkA3mJjr1GHvMObyiLHVfxj
XRLd26K902RCusrzgyjD9lhszgizb5lQC19b2ihbfe2mw7aO7rvYpoior2RCbQ4OG9tiem4JacxV
ymRHwRewem+I0wNt45BLKQAAPrrt/qEoAWVyXE9QJOR7j4H7dK/pieS9gYoXrhcptwUZqnbX0PS8
nM49UahEqOoB4cIVEQ9LyW425qsgBsc0jGAhvmbgj8jmmFaAYJnGTFI/sqfNbxswYwjn8Meq3j2s
hnwjrY2kCprJ5IH/oW9IfwKxU68hlmnYAswxuPgv0mMc2vOfn31xgFt4u2/7dUWqgDYquAJzIyzG
fMZ6TCJljGh8o0nFG2rUTPi2aKJiTm+CAHvkJL8hwTpxevNQjG8wQ6P4W7oOz7tmO9c7bj8RREyk
kj/bG1rPTQyf2RRO++OAUoxQvU3DazqgXYEH7hMTT5iqsyEq7SHYH27LsbqVslNDtvOf/9QZgV2B
rGXAW6AXLs66fr3PKjh/tBsA/hiwXWsgqeUrCqgmCIockGJbdzXCqNd2ENwYV3Bk60HhvvVS//2Z
I0IQ+nKL4S0IJ08wNllfz+/lOdl7uz5wyEz+m96httJO7G//SCnEzQP+N8+F3EswkYBr8u4/tuN4
IzMZWWEwK3tXdsEfioc+84zqd148o1jOpI4YpsfzZ8wOWOjV7Rq8ToZQKnQkyW0xech9Lgb2gGT8
4qbqgFXPq/I4xo6OO5MJGuMUSRDUvQ0HmKMJTS+za8uCysYB4aH9H1zQmoju79ePjiX3iWePcBNT
2YtN7NLhrO/zJuyidWFQB7818jhDr1XLGW9xZfP+9A4h+XzJpRC74EBwRLz6srX3VxpEiQ6Qo1OQ
9ZWErD6m4i1x7oKcx3jGBNoxDscyudeI09iZKIsNHn+OAMQYAKDdEquXaTCkGFBK6J1qxAXw9Zgg
iOokYmSdD/juzLfKKql21BlGrBABwAH0wqwjfVFS2UGTqKmJvnp1+5WTsoWPhK1f3NDOIHD0Qeva
TFFXck6hPBaLoYXVFuP8LVRcHulqU4SQSbuyrYbXdlzTtsgMCs07YKmYOGK35JGMGHuudU5q9TX9
jjJGsEADde14KzGapr9D73SRz+U70abzMPjxf/UsMImHURdDGMNxRyOoYb3UXMKax659l6T9Y1by
yKKNzsy4zqyCl8Wv4gBEpsB1SDjn8wVs0ReXfTPv7tXayRLBED1mVCoNdxamUrqH5Xcr0lqMvEeu
yxiWfNJrkvizHO3H8yk1J0BEPGbw4wEDoa93loODLJ/91EmDwth8yEhIPrxSzjxpqHJYnirK9SkF
cIpFKcKiXm6JRE7ixt+A6l6CiPQ28ORIOVkTbLW0AfC8blWV25BDaeKewchDO0GLUcQ4rWSNZ1uH
OSWAJ4l6ho7il0zhcFgzdyYQllLMZLlobC9U0eZ++FbIZ+h1Xy0PpqVS0DXsxkvlPFDHvOPF1tev
iIAasRTj6y9KwpIe2M2gHB5NVGLKWuBjIfF6Ultp8zGMCdWFPieQrnwjYRPHnF3WGhEmED0SNl1a
LdyGSw11Aty5DbUGQHrre/dpcSDHl0uEE6LaMw+FPKbGr+oYAqE0iiF++xHfbcDCJY6cx4oYM/GR
hSTJTkHsfM2tfQe77xTJFpQWEfSNpLpgbHlgMTYsAoon3UZioWlRWnSKGIdKesjfBIlZ88t4NT3m
9vgNaVS6WfuHG41K1HOmRXFbhOGDWNgqtZRyW+y7hzrpqYmp8TvwJO7DAMxCm10qS1k8i0CiU1o2
3wYBScFyQE00xmjdIKUEudS2aWs4c9TWxpoZPf3xvXLiU408nTzyuhu88JW4tqK2cmT/6Kfdd48x
iESpgj0M91MebyXy0HZ9mYV7lh8QJe5MAddKQBCLjOFkaiM8y1oJvXEe+w7nCI6OnsBgKPDzmZvk
BLcNsh0b1VmvQ4UyLouHaF8W9Pnbe9VfOr2lkcln/ppaWELtcWvf/Us4ijgK+naCJ54KRq/Yf9pP
7bUIIFbNXQfqdb5gf2Hljr2fMnbQ6aMr41DRbfgTzgvtfXbzuGbEjLPXEyKhTBbD8ge1NPksIHPx
AWYX0ikxXOV/ImRO97QIKSIf6+sLnDbElO3qg/ap+B/ngakTeA9m35w2DFIETy1pQ/O+WbnhOAkE
BqCDySj3sXhERaW6lkrQ941rJlNATpW2OCpzdH2I/dAnzqMx0+Fe/o0x6ombA6B1hYMejPJgbS86
OA+JIl3cyrs343A6OI12pbS3Z24MJo7S24TAlzIjUmkmTZz8R2f+c6uyviiqQXf7mRtNN9bzkow6
EAwqIu4Df7/lCDVgApamdRjdS28dKyMUUFOqoSHAVvZYjoEBs6eksJ695G1E0aCCW/xFzJBRRqv6
YHOPD9Bzz5W1J85eugEAMh8VLlfI4uy1+qQdD2FemhGv4APZh4oUrNGdYCcdsTZ69Fw6ddFAeRIm
gWRMw4xL09vttL9W0RhAO/Ct4M0hkc/MCK+NQSi3TB8iZzqPZb9IsmcHQbgkRou544r0oOWDQ2rM
6lbUS/gP4jtWmfuoZkYlQ7BqvhV29dfgcv4FfHzlXkCllceExPo+6nbhI8ZvgqNf4lejn8HERHeI
pHMxzlWVz0kPwVBOOX77XT4auo9Ek87pfhnM3RnltIXhVUwlTUWdp9AJo3T93upm0tpQ1KffJdmR
uUMLA0jp24CmeL8zYUqg29P8qS3Q1NyMA8STRFmgwbLsTkyGOOMVjSni2nkM5J+CwaEsLqxtdyHu
4LG6CF9tuS7KsjEeujLDk1xJtimauAvGljY1zNtXs1V9UOumDlhGMOEIwqE8LfQtg19fxm28YQp1
5SQ/tH11y6gPEHnJWm2//HqLGMuUxRZRV8XoGJc6D8zz+VnY+523TXt559DttQfUTpCXoN3cHYde
NC2cfcqbxpg/t4gwQiUi4qFSutUJyOHTD5xHw5MDSFIMkuoxATXtjEmrnwEHRjE4+u47P7W+sBFF
weX5hL7sfdWX9+YzydOBa1FIiB3u3mmKWeV8H9pMjWrEbNCFb2/LD2FafzTafnjUX4+LX/cZHwyH
NJ28OpEba4980r5UKSs4hpf6Rwunw0RaqMtHWm9cfyhTYsSpdjh/K0Hy1Z1LvqEyRXxnnbTaP5Xb
XRwtxgUXVKQU6XKGKHOeg3j6kyA3AU3Czogx8PNP4uUjAFHK4N58EsMhxj7VNJFMsoQ42rPF6fXp
iYRi5qPItcwPEDkT4FpjGs1IxPOwD/KW5GTpUPsQ82sCWFltBs+BwqD/34Ip6aprSEPvDutrcesK
K842ZRe/jfcU3NrJg4d/UYFpAfUpVYWuGhWwITRAoZjxgQJWpima7Lbb0jCylbspC0uGJNf5Ttbw
1EFiwA3b4rsOKzV3IhMbzBFfBn83P6oXEo1XtdAUzg/77UzePNJLCWOyZP7WOBQ/GcdiCQVMuIpU
KmWAuwp1hSqxX++TEyQWTTKiFUNFDV2WsYFWX5WciWN4f5R84daI3/gT20KtrsRfavjFgLUIYZjL
giOH8nldwHZVEkyP3poXNQT4GQtXzYv2ogrXr+URo3+fucCTHCiq2URX/g2uyImLWsny5rJmurXk
Y3jVzk37zmK+MUSv9Mae+E7HA1KHKJW2DjvsKLQJDfikakc6DS156Xfga5x5uy8RMi5nuCscQXAG
aPaeL/nAz4fp0EYRs+O/TyGf+0J4OuHPQ0s0RFjjQwrwyOSCfOhNHMd/aeZtMKiRBAQfwpgoQTPN
2qYdVZkzKBB1rIlxpv2NtvRE+wfSg/QW93XkakaS9FMV2c9tmriVt7+XglJYerXFWn+Pn4mLXSdz
LTH9VVvI2dAYFMj7le9sdANMCTM8wo/u8P25wuLEd+bZqARonLmnlzRmqx0CEti60EDqds+pPm9/
qLoVzq/JrNpPORy1iJbt8ZO86iRWJEuRhoqRFp006NRn0RZlX9QkKBk0d5NjjHjgWpvqUlUanccg
T0DQABHI8XmvsCuZ5T9fD1l6sL3Yo0L3vfgvZVIb6gO9DQ5vd3kSfDDWTSmX+aTdlQDXAJuZBpWT
J8bkhWY3vmzn4IfeuJgQcmh6AszDZP2h96T0TgpaqrOHhR5vcamuYJDbEII5NF7oQ8uyc6H0ZuF9
XEybYJ99WOXTvbof1Z95tQN1UkHyd90jt6lg/lzWsfGxMMuFGrmd8ACZaDpgwhytz6EAcKJ7YGhn
tt+JpUy75jC80FrBXe356/aKzCtzp9jfS/dQHLL7ct1e66YwRQBUzQHp/SbsKEhr7IkTXHhIeTtm
NBDJwj4MI6j8DhnZVcz8DmU5NprVRj5EKlVNr747xrR7IkXn7SNFx3/O0QO8JM4X6geNe7REifsZ
GnSWdMF9i46aTIbP8ovU5TbAalV5qMlRm6yE9V1JNIIo743AqwDruFkGD1yi55FhY+v0fDmsWcYE
utIRI1JcEiD7NC6GIggwLwBBEKfLICj0m3o2yW7N1mM1bUSc0OXeRyMGnJTBevdP30FNMwMMaUmr
YSK9BsxAJh4xb9bYRQC8CotoYCdo4Yn61cJaY8Bw9YQrquY5z7mhyXux4vmJaBvl7A8peikS8zIA
gZ1KEz/QfNYluUcRK4NGs7IVDbwDKqAo/+qPxKIMEcSKY39Ivd6OoX9dptmEWXEX3eX5VLzxCEi5
8HtkcbWNLV3XNfeoaR+t2H60A8JfBA4T0eVsKgdv6wj3g9bN7cthZYVkqwCpe7YSDQA4/O1sX1cJ
OHFmoc8v3S0hhiT+2DHbsPUwxzLVElkR/vZLU3C3BDvCWLIeTZ2CKjZZCP3YQSjR+vz5DO+aQgnO
S73rNpVFvsuwo2nUMKKM0fuWoKDXh20DdtTH/85K7OVEfLA9BvQBQ7J4YvoeTkoU6vnxOWpYAuMQ
lDj2o19H8+vBj/+wt/ppwIl2zlIV3ttmGRo/W/mhvKh8z3kcyOLCPxDGPeS7T8jGiQAa8vxaUEte
E+fjK+OonUsM7gCtZ+ruKtxKyozxn4nhZOo/XcQTLuANKTbGbdK3x/fCMr2IQXC65eLtekQLKX+L
PXCRtm0RkNXCySvtiGp5f19OpFdwYHHa+v3Ku7BrC/Ppw3QZ4H/I5xg+dm3V3g8z/5lUJk3PW066
wt6A6b/JtsTjlHQEGxKFLsCBy9t8VyTY0zEQOSCYD0PRIGlBVIa2UU72U5xkmBuHVH5aJ+E+zm4r
n28F5EZfz9Ohp6az8ksmQawn7K15e0YSgnX1zFQ46MHRid/BT7slVaiaWTeNEjXKmBAlIzzKiE6a
g9S9TLYRAOghIJ+KCcJVyzd9GBppmPiChMGFcCPEsMi3DOl8/v6reHQfUX6+rTzWee8BJ/h0SFCI
6WPL7xU2Mr4VhrdS2mSTW7wqcYTZMAdJNoetfXFAw7Ypq8N4MXr7fxultSWJWpldrO3qz4Z8o1lF
JQIF/PM6J7gYirqE+KFuK2F1qdaPgQcu7EDfzmr2lxJ2DOTFQQ4kep3OPbi0iwZX8H414EC19x9h
P3A3pVPxrnLT8aFppFrIejSlNk1blVXfg4xYI5oTKvjc7dBQ6u8fCcy6jKcWjCKt9zfmlwh4RK9E
UCi+rwMuXZd5zmHgByjh48gvbsJUq3NttVdhQeRTvtUHztaY4K5qMteUDeBXVMlDkZd4eO/2N4SC
1hdBDccj9yvmQzm/woW9du0mNatyXqsm3PFS/AMnztARbF7VlXez247FFWMFRkvTbvVKEY1hU8TX
MROvTZ7zd7XMQq5JIyR4bMsHyFMX3klHEUl6bbRp1wEclWYk1ixFuZbIKt1jvfopxxyozvYyTPnn
wwz/YFwMadAHS9mUDj8w49DpKxUoNv/LIW7Tm31y+PcOZOfSW7Nc83W5Z25W/DHEOVOr/ADtrki2
b/yKp7MPLNFjXgxoFFZc/Fs7JNVvxEyk677C+Oc3BzqYhmbc5KQ582OGz4JXrIFAVuIJ+TmxyxLn
EaskSy/yml9cuVBuhIBX7n79l7+ziyvrgAaUFcYQi91gT0iJbYu9mfu0XKbZHqrdd21we8V65Tjp
bp2xTi48Bl28Giu8zjAmyiz+xrnihCQrjJ6y5aO1e+hmmcWfxSWHjwkbCxvrfVv0KZk+XnTR9pF9
0Q94KyklbB2N6WWTex25XYN9FdT8T5Y2m7K1wWy2nU1PwIOWLb42vstXwJ4GS3pbZCB2hu8OFqGS
UXiNgJWs3hWDOJpMCEhRV1+1I2wA8XIEUVQQVi9oNrmKmBc0Q04Y154T3J6s6mLlN2AW5Yon7sdv
Q8aq8rcE27W7/f6G7iO/rCJtNf0Z7bqOXv3DtcJb/ih2UAVoJbSQ4lkoPAWIGgQsZP+8ZAYGpEtu
amf9x1BrWlxj4j/qCLQ42OOZvy/gd4c7v2ZaxL9g48MBPNeQSxrkdq3Pl0jFoo5X19OMzXiPE3zg
P9jObrrcrqruKi1j0uASNlCjSy5gkF860r52U3uRTfvwZnaIH0PIlNwcpkMIPXZv08GSYVR0zsW+
72sS27S24QzmJVSttgvSWztgh9LlrC/DZPRu7YkFKQIYqQP5RWU+SjoX4H65/cDt6JE+R5KcN/FP
7ore2dRdfi/DWK8NogsrILN75tVaHS+uzDz2arVrgTTr5CYItGrXM3/WbjPgoXl85QR9BkbYpzfN
YRteGPuUbrCvuYZt9Ngc4sTbhldjPK0JIWCfZ9u1j8N93b8q9/Da2hXxBX4W9G/DgAg7DyeUCzgw
uBhH7XjbWgSMXVYzmteK9uk1v2m9Kekwrqpk3r3yevdTANPHfNch6ccIL5eiXjFAmoNNGue72xIY
/Npaj9tLL6bsCHbl/M5ylSa3S1avHHf44naOdVlhZrtpQgTITUh9YBVtfe83c3sR5IcIYxZnf+NA
YiHqNqwvrAi+WH5gF1kTR+ncUpiEh/6r+XcseUqOdRUyc2BX/w+zjV1qjdw97Zb/wy0tHllfbR62
H4aiyq/boGWG7fKxpLqOWye8HVZ5SN7RuHr9P2XW4gxWZAHkNDu/MF6QBsUbSIa+kIg3Y4BzUe06
WIUd6oPGeRxs0v9mpRtW9fxYMf+5gDD0v5yd6XLbWJatX6gRcUjMf0VNnmTLaTnt+oNw2WUQAAkQ
AzE9fX/ryOpOgQ7R3ffe6ttZVekEgTPsvfYagnMUvNVJhQltDWEuEKWUbSfqz76NV7uqWyNMfzRd
9ww/TMoIcbtTjwX0xEtSJJtGIlIvglR/suhuRJxge0BhtmVug81jXsQ/7DsTseLlfspGPD8v+CGr
ELq7ph+hEVmKdd0RqWrdBdhOAA0IxngMppCrK31fivedRdPEiyUCzM24xsEtFQuW1uuPOLlaCxMZ
C9Kfv1OHoDGpjA89UjYsD2ekdkTGvhnr0uqk4JHcRDjcahRlJSsBdOTt4fuhWN/kM/d+5HwVwdbS
luku06j6cpW6808ZjTpF+i8hTopGlE20WD9RSgU7QpJQB6HQR/kVyYrGNnWMSoFHH+S1GHL3W62w
lBoSQNPOvvw+VzbwaPFCidJGR4R/Lu/0xOtsS4BZVpeZRalFTVAjHcEftoaCSMk0bteYXa74wnzb
AvKrpNJ9CXNELlCEanvuo6mJ3RIaSuqq1BeRUkHIk0gC/QxPK62+C1vcNtH7dTZvvB2Z5TL7owNW
5orIifoyGtPYTAsYzfPRvQdAvFDPqbRvWUfIS0sKJzumwKs2Gji2J5ROOPyIQBeV8Q8hMEfkuYE5
vrU8Eo1AbCBATual5cSTxyKPoOrIVVWR+ktVgs1xxTdxhuJhxAPjQj2eeCYK9pA/dxqpqOfp+G+2
hElxoGHOomAgxuODD2UleUy6le5+jLO3s+veiNNRuZz4GU6a6O7TXzEclmuIQ6Rej15uSI6knzgp
iZWQKmkBXv7c0WkzGRGuoD4ehrsHv+I5HJHPDBNweYeSQB8vXFUTd6vOxIVAVpWCbMSpFypUrKlR
ZZqsDyK2qKSkeUbCcYidHDRd2z9TiNogADzWCyHiv1giutuUedj6mCszaqqOXCHDVv0cC0mCGqWq
izMkDozNguMyLRxcWojHqFYMFyaAvwFjgx1kX8QLLfofmaUL8hDqG2Uc3pDmZNOsP1OSMo27JXBI
UdETMFzy74wQkJgshDAjHUPwCaP+fnvcyFdQ4wtNWkQEKaEUiG4uNScZueVGG1LBfpaj24VXTV98
sBNoqBWSdapjVAPb4COjub8oOmHODfLyJzvl6GC9BKwMdchHCY8o+vkn64OkCIj1W30QFK+hic2y
QeAiBEmgo2QTlqMDaVBvWmpyz8E0gONH9CoXHuwfIHEnyBYTc/iHAf2B7zFqXWjzHRNnwzx4JC+j
OW171WLMzbkL7j2qKFZMK1fqwaDg7pitjNTYkktqDlXtkq8thCQ66P5BkJZOQpmm6NCzYwjZMzO4
zhpzs83dt7Ii0yjmfNrn6fQfmhF1Hq8WmXKA/PT563WC/mAGUxYgSNwR8M8J4GXisftUF/1VFrJ2
NULFl+EXCyo6gr6JzyKn79XQMx9jUMng9LyzlXcyZGe4jsMBmSBwyqnmFhNEavMy5GpitwIeynte
hYGy0OSTCCS00RaR3lOYrWGYarnvzIMjOY/rntbbtlNB7jC7b9gnooUIphOuD13EZuSIL2n3j1L4
fhmLycFGzEBNU5/gNVNDTmL4LK5x6hGbJFYT2QAi7Whn5RMTcya5YiBo+CQ7GM0z/897AuwdbjsO
AWtgv1gVzT8GBLnjDtUWRaH9aFWOFYeLWkMe20o6baUm4cdTzd4XxHhGK3CadqCv85ECMOVSoJbk
JOdTf06HWTBp0cjhVcF4AGXigumXO3W0S2WOpANWYyBJcobgkfbZNlxyh/yA6oMepvHHq+3BpRRF
+GI53zoHh4cu9/7tTh2JrABx6/h+Dfl9I49LYao2ttHANGJcryFpUu2u2zo4M5NbWeXjs7KA3yGz
tziEdMv/Xezu0s+nJjnGu7dFMdPbNpfbOv8Q0uENj66iKC9et3nyQ241RctcG7aBVmFqgLPEbDct
/wHsXObQ30VRkKH+IO6mjiyvmx7hOQnuRYDWWVbts/feCDNO7BYZ23g01P1RlFP8cffcBfF0bfzj
l2KCqsA3Flsa4bslytsb+ahv3vw9xKs7Hfnumtum3PKPysCoBPTnpfdhnt0fzjRxn0OVp0KwRJ5t
eed1a3T/+dXcMObF8Fq+ak2NjFe8bLpYHadK2hFJQV9B/347co2FmEtxY6bB/nsh3lg0SWMfYxaL
JYyE4Uzf+dEPul0aB08xDjNRXJ9iuGSLp/PZLXlcJVjICFmnkaoxuSdo5oZMCcCV/FlVofopZWPu
Xae5d5Fyvby7LJPs5NvHyHFWwQp3hOWx4wZjGcCSe7xxxKFQvIS+TB9Ro6YoR0AgvD1IlEfJjT+3
fE50BbZR/E4sUuNROAwrljNj8dZl3ph7Atzv2hBTJtnKaPUADssiQSpsLYG0K2+LVXCn6/yJa65y
W1i8HZblMSXDTeRfVnvzaudub9whIQIKgGao1Vcex5s2qKHPAiyoBNO829l9l5GJSvOnf69wbjSL
swsH+oESGjFo+6xqAtzz1np3Z7SE6QrjYUtF2L4PKT/kIptOj+bsljCNCublF38q1+GmD0nxJY+F
854SbXGs7XZJ1lU7mGgysCIR0qYuccSK3invYSsXmZlueLxX2TmsoR/QHIjuadS9ViOtqmxQqx2C
sWrAzUF3q1h/1pBsnJJLXVYyGRXtVQSMMz/itC6ApRgyu4WwBv9qKbN3ty70n8Jt36mTtnMGIhpv
i8P+RrWmuKd2VHcYvvDXr4XB6sx+EiOle9jmcAFlNCSWkq3boXf9kBp82NEPK/S+CWAiaAtx4oiF
+v+Z5yMGRHAQQ71j+MIEZvEt8tVUt9V6uq9WcCiY8+rwlmGcfGh0oCkMoyX2k5PHasPb7fyBtfdZ
1gBl3n102uwtXLgz83xrKvR8czL/pB7g7UK0BJV8/ly9TwOznulDlNymbtLa4upOTjGm0FBf1EsN
zYuQXSg98VP8kWazngEfsQFSmleJ86raQtwcqXGLKRwY5YU0w3IB4s+bqfLhgxNvC82XFsDkTIgl
FBxqcKe0EfoG8D505qdiwKy74hrYSfevzmTPgrE4poiWq/JEnCN5eERbrgESlG37ZA17GzB++ZCg
XMDQdNgcmu195e1v121xMxy3G4Tp6BBptK2D9MSRroggS5QhdsQzw4+2r/dXIkLKH1V8YQkH9A+y
SW+D4EhYyi51tAbuDXlTyC6gkjXIJDhnVazMWzwo1tNfL2+K3xTxGldTysH9p+tapt/O2WE34Rvj
vpMQL9olP2QVJVcji4eLzqAjTy3lkPKY0gdaG164IZrq9pO4ATCud/9391TScgL0UytpiinpF+tp
LjvQ2Z1hKITuR8KPJ6aNDQ4H7hExUtiIFyefQRBuxbewpDsavHkV/xARRAbn8jnJscp5+c39pqAC
lEDdJYmJCyFy2f5sx8BgHGc+KD9Al86j/SxSgIDkRIIPbO5ryDyPezs9wHHheFMYqVpM1teHtKOt
17oamPyaOmRhMDDg7lZzWHG3r6J3/ZpzUcS1UFVhfW7TnjqFrRFsEFYXEFGCBmhJiy6rwN/Vvlu8
izyi/MTIYmJGkzr/VVUeU05KJLjNqlcHL95u4ojKe9U9QLxnvgb4m1HIkpOl8kTHywznq8cWc1V1
11kWvXbPBsCeDtbJfIXGrbeOSgGvwufHzLx2k9Ek2cjUmalyWTEXqFY+KcltRGcRcxp4tYgLM1im
uI2pR4kLj01IWgW3XCk2NqxBV/MAxd4uG1q9qUo3k7sisgrsf8/+l7E4ibsMZFIcLZUyBYMRRIFR
H2xQa9VO/0pzIxitd8/RNE8p65ABxSchTyNeB95qcemGvcu0bFuNuKAxdSji8UGe7SalTLfebbRX
EdlVBfgGxLSrVuGYrBuLFFni3cQa2gLgoVYS/KM9kcNY1761qZHcE6IKvrwvbFzE83sgjiGWxHBh
WFkYzj//QM08H72iXnWYB8Kk1zgkNd9IC8SSWY5u7QGq6eE/1n1cBKoZ09TIcO6Qlag+yWJzvvfX
4Bz/I6gZsSyTZmrpgJraoeYE+VVlIX2IR8qCKigxm2SGNRh4+jhmChlLI5iGW3ETj3xLz4U8YVar
717PoAeq4pXpRFaBQWTBOUpqVb35GB42APV4/Uf4GlJEUleJ1CtVSQ69VaXJeTL9KXjMu+IQAU1B
eivD6MU7Yz9F3H3RWzEMiwLne5E52hCebcI4WQwoMQOyefWvYGuGC6+qAfgBh/QWFCmlyPeqY5bC
i+YnH1ST0/UO8JB14VmOdEX1LiZMJTVhGnkQYMGrYrnbHnffDbZnzL0yCh4wMdgLacULFGFKu8XO
CFXsmiT88Wh3ARq8hntnCSgwnmFmqwp/akCa3b66LqErbNSRP9o3KKgUjroJX/Mv4vN2l40nvnry
mQHC975ifC+SdZ4w3Ht5UZ6CKVqMikNkbXKh2P/8H305XI7Kmbto9b8mD4DJVuCKwFYtW1rwymw8
CMy9lsgj/VhmsPfqtATPzQdwIgGRClJ/+elOc6J5Oh+FJlAP1F+8/J5//hmTpm3hNMbqsaKQje7H
t2s6tjbvrrwQmVGBcppvotbFKxkzZ8mVDRygOxUOVGwZXj9SIsD8baAn5gPwF1cXhjrLugQ5GKkB
FQ0I/rh1KGCVEXqAQcy6fxKcAW5jM44IFczRWuKk0F/WWzrtdjD//gNC5Qnsq1/uIUOL9esxnn3+
y/NtMuDsFvU2Ml0gVzQgtlLNiA+ANQoBXBPGCthHtCsXY83p3OscRi6EGZ/O3/NR7pZs+OwQ03P5
kZwfEPmBJj5/rmaKgl2fBD14JQOWKqI2rRwNwDzq0RaVmpeuYAUwuDUuw7UqAOVps6qDhMUdOs1d
t0mqoKGHj2G/E7j14AU1Q4U+na+Hkak88RwwQzQiNRm8oKHgzvK6/bTp+mC/KYO+uGTMF5BezrVr
ao0FOoLrkwwzsBWJ4Ul00XaqNFPYMkgcRE+AYqJ4tmiqtjdM9t9X+IDCbOJKtL4Z1YRsbE/4u9Kc
M/6LOgMs2hnFnIWt2VbXlQ2GZwHxv/GTPJJMKE3kw1ELQDhwG3ohGOkeooyJ+KtmvSsvxexGyGd+
DapTmlR3PyeXFDU/hl7VLcVxtRN9gkpW1YQpuy+ex3zbiziYseCub1zO3WuIj8zQYU3bCrzdiUfQ
8art5K7kchO4HdaAiOEMQapwsjee4YQsO+dr2XKA5CmElZe356k6XouB6EbaLcWRmsUibdKQcV0C
LK9sQrtAuciqHXMkZTEOcMIhoOqU1OBRAxVBISqHlH6gI+N8hFtwgsDyTDa0hpqMvRMuYLDGn5wg
Gcs9MSi5mP7j8S+UWu6NacjNGBldgVgwHBX/Y8cqtTIOtMiiXIQZxJzGh+Uh1TdiwpwEm9XPaJB3
TFq3jFnoHA0cCI7+gBG7v7vClbLn5IFVlK7WTI0OsDZYHJ+iGQaeMNqqXZvrlOZhYwL+5HZkRQ1d
HmOYDEN0S/OP8wN8M2c7QSyiaOsbzOBmptD0zxST6B05jCCyxTCPCo3Bqp0wuQMAt1fXt4axF0Hp
LMLZ5b8677hYev7UGTyuj52vaaQZmZgsKaF/bLTt+57qtSpFBwQN3fQrHlmIcTHgJp2ypsIZgsqZ
pXJ6nqE686B7wiBSR7U4yZuic9a7DnPRggaJhvidTnLpZGzQEX5ydrmk/P/iK6eAc4BBhmG/kLNH
sj1DnLNk+9/cf1Iy0J67zEMiIJzn5xmMM3q6w5CRUEwzFQDQINqqDNAop78dSVI9qh6QC3BRUAHU
VE3iWqj60UBVqEaIWquBY/DyS7NM/+eHrbSjjFWw1UUWZyfB/7ice4Q2zuzx0mwnpTqQOa1JuAgY
wHkgm9JaSNCirgqiwoc8arkaw1fDCK8FxuNPRZEoLsHea5B8bbYitk1Yg1zKjEyeGpoeWLYhOcxW
eS2/TkBaTReGAOuIgkpoJ6I2EssLGcPlBuCq3zJyUw3j6mxtgYwu9O5cvAwVaqFC2qYhkun2BxLQ
0/Uk7YbVC/qhSx/w/Ls5Weg4mYu5r8yGnpIH2xGUE4WNhyXlEygp4wslfA0VgFo+vcLscjMc1nY4
1YTn/F1PPxk9I8rxAAk8YnhY+8+fq4yRbB+O7vYuXXNglPMKkdC2mvEGiaoH0+pGUxrZkEbQRxnT
fbAcERDtGsSEAwfYnLe648qwhmtRNwGpC72Juh1cK5g6l17s7C0BAWM/+GkkuFXdwCwFXhk5Zd0X
xhn5K6/mD2udPXTXcvymsIAKsi8MJbPJjk191WWHbBM21EGSnA4Vn9ArOU4iB4JVG3RfRAx1JaPl
EMkvMW3xYLSZ1be4iaIrNHHV2dia5ScF0aDMMz72uODYMEaev7oG61FO4wTHSekoGZuKG/JkISCR
oxo6QfSp8DuNw1LRO5iwcESoEhVM+gel2MmVggeazIw4JQg1X3PVPX8w9xhMw56wC5S88EhTXIs2
6WEXXxcTHaeZIfvIuXDuqUos4zvyoDGjH3M3XqDki3JyYTSLoof5betCcirW7famGLGIdCAfGcOh
C9Du0L6I6FnSqWQI7DZHJ72rKsSkhiXTuiPonpPcmwO9mHHcj1HNPzpidqIUCTB9Bye0dqIar1QQ
eGXClANFwtR3l1i2PZhpm13lTZzS5KoNQkoBW4Jd7QOlpIfa4JfKn9wWlLbWL63qIepS0Vw4OYuy
yLnyEDdWHg6xoEvG0d+bIkcqepa18WGYtQfmdoXnZK+ig+0izfEmWptv1pok5Y69rtLc3Bi1DGYF
pY1ZVXeZ9qr2fBi0ReENVx69OW8ie58OXIAt8xf7RsAqII+uOXmkEUk9yKu1/hhxyRWMVfhpco8D
h/lYTJxViRknGMRlfd1y79AP8hPSbJ0QKbY/vkmnOUfEzBPARqa/gXByE03sNTQ221tTj4ALHVjf
6tAh7OOP8458v/TYwKcsZ5xVjqsWkgL3bNQbHnltePUjrKq0Q68XqAgsDo8GHLbOg2IZ/DttECvM
XMeysvAGbmN3R2eaegOcu4nSjcEpZiaiulqOvbffJddB4iUPbkuB0RPfcwmygN1d1o1v3U6nWgTb
dMig5A6GctKZGEg5SWE43qj5nGyOjxflPhs/MzWC++cUx5851psQ7riRL0I8BlAt+fv4uqsP1V9+
3B1fz+408YhN5n6dtzjebZycNyTKUFXBe56T7G5qAzxsw+3rUKz9Jjn0m/+CNhVV68Z13lib5ZB6
wnTnoEVVCf+8ENmJVJnwngwvFDnUorgLC7iR01gfLZdMPZ+qCA0oJGmt0+TV0aSfxHizTtncAuIv
RGQYc2S8tgHZ8pCitb+SEmoanb/GIXx0sJEdWoQCRjZiMHl679yQ7iRXVQ8PPEdJijcA06LFoNlh
ueTlIZ8/UG+ZXf5KZClXPGOh44L/pbWVPbAi1Kw7VphsKl7PxgZQ4fOiGBoZpMqvx2OoqcOwwgtY
h2Ml0cAAX0t2B6zdT3LWkZOknCMFecizQdM566SjEJkUYuCRxU6xJfdGkZwwFodG/avXtarZgUPt
D0ZOv/uQpFHLJk4a0mW+XT9mjhs3HnYx4DqWknDc/que57frzrsXqqVW10NCPWQMg2WSFHNDDXwU
GYNQK17ZASOmsD2+NqpJGuo0DXf9oLku1s5bCfKs3Qlz2pfLst/dB35AKgrpZR6ecMuHd9aHuKuh
Zn8gkAqMCJuCFEAEijaPWE3IRMKRo1ETKDtbb102dCGvoiLg8A1IGt9k4RgCNrjD+9Z32ldsGdDa
A51hsa239+mRHafOYrOnvXoTFGS09+MKFnz+uV174HRbCvdi239pR0r1djriB5RzpWCLQG2RwPLk
i8KqkFGafIj8/h5LeIitBx7MjdPuiikC46Ge5287J720rY+I7860o9fgfgJzJGYHV/pP0URNsYW8
sN8X14RyNG/zHX9zWnIZVtP6p4FhoplzCQK7wVelIsMI+YKNVGyTH7OLDZQP99d1OBrHg+H6YamG
LL+Xv8tJWgYbjG1FBWHAWBlmLk4HLIjgNUfh9EHD2JTgHcuBmTTZFnAifxBAOSXvKFpcsk5v2IHj
h++k7hWDQAC2VY+xoCykJar7mac8LXPQ9mIUwWQpIl5nabce7jvInfto+mSdkrTts8ObNNx9FIB7
PHr3k2fQ1TCCF+gLm67N4ldmaB8siYLxZQQFUhUtM35GxdErIk0/CoZ1E5V8PVZPovFwQ/+Zg99J
189rxncbtswKRS2jhsU51qCyOK5j8mpFHjia8PM6iN7o4eVkI2qb2iUNDRUj9+RZrBHeLt2/X7k+
qq3+nGhTSMPiYghxshZLcs3/W9pPMTBrsTZzH/N/hwZF2i+7ObkmKTBMSvQiCzFN4MUxvLOaX16m
JjtFLtqHonH4awxE9Kw5XC3ToZw+AKWBIyvfSUExZxaD2pTFc0fge9DxgDkxHFu8y9mv3S464Dgh
UqMFMSNouXB3q54jXrbwKTg2IJHNJ2HMle6Z59EaUxvdIuVALKApKDp0mjpRUmQY5/TUCQwnX35W
27o8f1aJ/ddRzPCC/7NU/YeZs9sOu330ZjggRWxzDL2K+dhTNZZoTgL0Pc0ajYsbVkzs4AFeEglV
XOJogYDJ56yIGOWCHqOsSnew8RTb1k5r4Fm3iInDoP40+22O5M9PyQellRu2/P1pz3aVLCJqZoBB
n7s+o2GNerQ8Df4LF9sWw7O2n/4mAHpL/+R85lj7UmT7w2c6CkqktEVE0TmcaC4c3oIm5DVUJ2RP
MyOYSiVkViGEkCALKhQKp/BQAB4DF8ETGurd93bYdq/MNsfxFyDy1bBu69uqCWcoayvvU5vV2xuT
T95DCZiAzPaYv3d76ros6Y6bYz42dMf53qClwH+x6MbuEtPz7C5v5m/RjtY6cgB1yj5PUREjVrlt
VmnwunJWuxuPLOSb1Ej14e0AhLaoR0D2qNmOzvyGYNLoldXune9j18uFGUjMD4GRcoI7brU0+UUM
QmhgPWXv7Oh+i5AfH1rxvLRIRRLSIn3qtb0EmjgLTgYE7Q6+NHZtYsbLyy1t+NcW4y7yy4QH/EGw
xrKYoNXmEo4gWIAr0Xgv+rPw0GTb5jCW8mB9Lc9cZanoWQtMBWRs1NLn8zPfNtn0eYy373TMy0CU
Ohbn5PHteVutEyKo2n9MTpVY48PLW8YnlHMfQv3xy7cq5KKEAiaVOArgq53Bb5jX6YQRQ1ZDUr0U
uZghVARPxzpBZPwntrBqXBHpvQi+M146mltpXD4AvD7VtUq9EMneo+qRfZCOt4Gpk3hSstQQuxoZ
qLXphoH9oDghxYp4BUZ6Zf+lihn6isYh4o4wQlk9heCi4lC9fI6cjG95NRHxAtyCVH4MOHRB/gPV
crBlq5Ow5XNxTUsQYisoxhp4XgPgQ74cgOIO7D+p1LlLkLw6FxEQm5gjRYm1irv77q1EEmgZkTGW
0QQyFxCvObvLaszPxgBbhuo/jz/06gagmJvbuGugisUoco5AtajfwjulA3VmfQuF4kFXgvh80UqH
055xtBVdzJjorGCTEvwnAtIwDPfijHqIW6KRbgmW+kPLiE+eb5rTyvO0zZ2LIecW6j6NvTdfzOs1
YSV8Qm4u4XzyO9wlx+t+G/EHQ+L1QYXE87NuQ6wNLSzZcFs+H0Nh6511pAcS7ZE1E9X8A6CGRNjh
SelgQtpU3SdmjFBfdD91B1akE8gNoEqQxSjD9khHUQAxiJarixLh+2MAlOkZ3cDCkzYCspqGwsJp
Fc4s4iVd5/sZuqewQDENLflAs1o5ZOgVwiCw8eR2aApPqdxxw9LUqPtSQkepWvZ8G3biysd3JMEa
yJBQGdH2FjCTm3V5bap1eKfTQi3tMGCpRbJJNOLLA3s66miNbYW45n3QGTH7eOONQuvZob8mGNZK
ky/YcOTL3s81zteX98mJjcDyQRcQZ56Ex0PN7OaNMsDFu3Q4uy4OcfCX/gK97pfUhVxDnCEe8cKk
AULx9Rgq81OEcW1543G9eTPQRQW0LkNlebDrYCjYIEbmUshYh4m/lgSB0aGAIitLzQ9leg3kQNIy
Z9QepMlhDTl18Ulxy2EyFmdGBCdXTkj1TtxkFLp4JYYnaDcknp1bHlaEscM/jVrF5GBOB5U4naEU
YwRg+Xxuhnu1yB2MPmkhDFNpSSjkRKhl2LCm2xDsScvKjqc1Bz1bDJ30GnpYdRnkL+IWwkM/P8Sa
fVxlSYtU8Z/3oxQ2GMmwPxgti3CIr6fiMYKgfz8N65sUNg3CpZ+2Z83nb06OTRMfJiwv6unjy8vH
sjafnVdcigw1YIWjvcOoY9ENhVE8l3NWcsx6Q/k68unyTM40HHd2pLpO+zlt95RJdEfmmPwwiNUv
ZdHkeViThQLGUmDBIUHF6LHLh9Z9NfcaDk3sDjcCovSOwF/FzNk8RAwsMXX9WTEtvI1wvdhEEbpP
6ovsTbUF02Sa+RNLoxXQpPkZ+cQl2NInxDDrsqpW643rHIebJgva12WCwNWmrvQ5GFbRB4jyByAr
JwcEG/E9uJjWXX6rAddcqKsGmEzXlKS5CzDcrM8GBehkf/4mEc3gB41HJlpLnvL5t86r1TYw3e5w
56/Sr8Dh1xac4IZW02NNhOYVsrbVG3tZYZ6oY1xTFU7YLzaK7ZdZVCmx+cuf+Te7JpSVCoh5bDAp
DxcPNwd+nxwnbyKilAmMxZ/FzxbDXyaBGoUU4rgLM1JBW3GoiWwpEN2ajIkFJDRMLb78nJ2KnBZc
t+bW/yhe+8vPezJwC9fIQX1ogYZwUGCw5bLstyYcKD0+yUXBm/dvGbMFVETc+QLuQKhewzW/imoo
NdDwRUSy4whxBefy7d7Ur6XlkuHgy092QqDDY47yEY85i9BhyfL8M/eHKTjuh4IeC667DDLFr1Xe
e5SZb8UgTH9O/5ahVZEI/8CjREWwjJdt51swR5G2AcPei7Dao/1EkqawH8qqFko3SchXcgyUwktS
KV3oAMH6jyBfs+Ea8KM8p5DAtJZC4hDcyr3m5V95wmvlV2K8D9ebtw+rdekmNcfu8Th3+/nR3RwR
aEqIlpzjbTHPWW/Tu6lHwadvBDOofFS52EhZAdAohPQPvJfV6T7bZJz6PA+dOtGIgeeryP9HVcjW
b9q0C2gOEVVK/SsXQiquj+Kar9rir3m/ZiWrmKdWArdkbvtJjOFjYW72QX4tV7awmL/NdPfnD3xL
+Fw+X8jTQZEHs+SGev584XY1ousrQBhaSmyKO7FaZWr9P2W6GP2sUpXgqlw9H6KJblwKV9EQQfO/
a0UXO5UXM9RcSPPyftWUW8NkCzMgEJL6KocKKxgYDsIn0e56oGkBU7Zp4A8NUw6+kFTjM6vj5KhT
v0Ik6Qp9OevEXnv/+ApOu8cfA9jzo6AzKUojMn/Sff2t9btPlqtLEWCD1yGH6wcAWsJiQWwDV/l2
CN3LksjlnM903ljJmsg9/wTgThEgj8FPjKdc0E3IXHePcRcb8s/pXCiBrcEcTC89GNYi34sJ62sf
pl42iq77yWLEFeZyLI3eLT416Ha0NIo1bjt9+NfLL+/EqA2ZLn7xEUER+h+BbXz+8fKaodwG2cE1
FIscujQ2qsi1RAa8ado9lhpS/8kHxk4z0VQPLiwMFMkcz1KAVOy4hPmrh+mut53cS2ca7m2OZzw8
hDQ/beG/gWYMXBDiLHAelz89HfgJMQxiA5K2Vu2wWOXZMSb5ceQnqG3N8TijlRbzmcOLvIvpmwYq
9nx2vFdqB5T5pNNBJrvlGjOeEbuk8ziZbrHnnx4GBOImHzjCsDwXtbCbhFUGQ5BPjyhYrmFeRJbn
L9V6604PttItw8PXuDZ/WzofOi4JiHBK+Y/pijfqS1R3NQhRmgzvHODSr+dtli0wsnzSkLx0YkPw
xzwx/S76Y71yp6N/r7T43lh76qqrvgucsyAfsXGUZt803C6aDTSBW6+NreGtlPKtm/wQUi39kDdi
mNBo+aA8QIljmxQfPoBkdzS5xMZemQFFPVc7orCPwjfxzPjx5KWHK9X7NAg/ROZLTCis3x5B08Kr
gt6B44tG4PF44rlYWnKVTRExIAm8crvk2m3G9zJ9FwiqiZAVZ3kEkDGQEJIQ1d7HCn4BPSs3tEAf
xI+Sd8hfUCtCsk39l9VD6Mqz4lSKYuveYnEHJruPUxpkEjR9Cqq1aT78l0pgT6DbyzM79PSSoUKK
SbXzcMYjh3fRw/ejxxZ1xvxeEppKXIqBzklSdnuLaw6dco1Lg6t2XHJF0eINw0ED01QLX5b7Q82E
peUcIZ7AMngL/kZ5JEjVJBmp6iarQlctpQTp88Ql3TfLdcYIIVxh6B0wSXAXO7UuGMVSYr1RLx30
+c00VVf/45IB2Abr8i5aVdciwKiLVUGqTk+HoRojufqfd6u0+T0nz8VMX0Qv+cMu7sn8uFpNUeuN
b/rDcDF6MycEWEVCWxBRWU28btl3SGs6wEe70O2piAi1S4DOm6mt3ypeVFnTFQ6ENu1VQFWcCfF6
E+mXSS9C2yRmocwh2gG4kb+GAbMR6TcKWM448j5VNHg/oWXkswKMCVeSC4WAM9WY+pQDHJKyp9Ml
exsLtfdasZJEawKkNxVy+tqjAzq0YBAxhyUTtWfhnnORY8bseBYl12Cgkprpp6TaBVNWlf+5z5GD
E6/SlMwu+CjrjbwCox6Jr1Ichyf2DXfGEOIlTYibxDmuFAsyMVbmjbcN3hx375w5/ZeqBFHOoHy8
d3xEPjUUf7/7kjew934NKkJoHy/vHIYRp+sNiiefgDeHduFE6TjWdeNUWftOBD7DZHoYgJrkwYxk
WDWk7jY9r37VYymDChMCJEOBV9pqpL1gpMPZgBrSqoLQEQ4ub4u/F2uY11YHDnNfh5I2m/HEbmL0
EXfOLSGK8O/HBxWn8iyXrAlmCv7nPAy7VYCHJToVezAu2h4cD63bBKxopuTEh9JOMOoxxJZrCN7m
6busNBd7r35jh3/q1lCaSbNIUf9JcMKA50QKG1F//xNzfFhPPyVvldplyAJ3AyHnq5B8lzNYeiqp
3SB03GvqqZNAfvA69k2LqVpVbP9VuBzUKlV1pev1RMhxEh81BsY3CF+fyE/FBBmAi05u6EwlIIdA
bJuxv9fRKF9OCQv+oD84rQAjjfakfLK+I4v924w9769ZGYY0CC14AH03+OB4iOIwA/8CbRBNAleL
cEQz4wkhrZ713mwpXMfqw+zTSfJRLDHwzDr8zbHncbOiMEMWwvBxcYK78YBxVmZCjJAhCID1/7oo
Xytdyd5rRJ57EHBFa2g7sGJmPiKI5QcwDU3xBEg2TP7OPNhv3hu0PxoXJBp0MMvpWE4H5+Sjx4M5
oucyMYFT+U4CladknsozxI7s7GhUFrHdPOGJv7rhfQIADw825IOBwHkKmx3JLg5l31/jTLECXWPS
sQAJ8KRInB6XpLsxyz/kpftFQkYdjzIA0IREbBKVF2K94vC3mYL8Mpv7O48jMF0DAaMwsM5R9Cp1
n27iKbh1K9xG2awKjitmJHkgwLOA3BG2OZdh7+6/v/yS7aX27HegyYPWHUDwjvn6Sz0IY5IKYeTR
WBZx3ZXNVRI1qJ+of2I+/wF9kORS4svIxUHhkwNG2DinhXdDi9MdTJJ0z8Gq6JlIjlgNFyPFy3z4
67Aq/pMmkO7bnMoGi3uMaT+JN2t/dyjROvi4t8O+NHwojg7kfsQFsggQ9V6+MnLMld5TW9jZCedi
L+T4rL78Fk4hHxaaLlhwFBlqLA2gmriJj3VYd/jG0G6uOe2YM1jlWwioK/dqtLI2SDaIfmi88Ej/
Rio/+PzcLRcIn4k/5Is9Q+j1NT3G+nRT//vMo57sCqRbII1ojJitAlQtFl6e70MTDWmHVlU6LEA6
mbXoGhDkoG+knQKTBTIKUSTwJmA1UpiyR/lr/Cl444ywNIkwDs5+HM0ybpJKWL5RQq0lsdTEvsGk
QWHuTeOfgVJdDRCfLzuG9KBscLbQSbGRFrWWE7vpfl1G2O6yHWRDjGi7Nbr3vmsQYIOJKv/joanf
zVF/ZZumXxM8jbkr13sfJeONF3cbmwnBHFTaa8tNhpEmiEU33bBPvqqpEmmC8esn1QJWLG/dT/hM
fKqXP5B3cp5CYPKxL4CPwrkFxPn8p5WHOKq3Ta3twWmAjFLfpiBtxclSkuXoFkI2lvL7MBXT8an5
lkgGKbNo3Vm6yoV56/ouOPyt3Qekda5k8zNHO905x0srJxTTIoZ/JOKNfHY1YtLZJ9smW6TS/goh
lzFdNPNPgfolV1ibsJGAf1DuDXRPmm8p4kJT7/Mt8InmjMtF4CTWfrJKImJt8Uaq+sghug/uyMZ+
J/MUtWBFHt6m++0GWstryfi1CDAsBRxbV5RuNCtAvIqEEwTsYUquT53AyoZjiCPRLDJsiaUyl5SJ
bp5CnuWUqgHcU/Btjnhpl0VXKkBdMi9yJMYS/KteqBIqH375H7YTJ53R4lcv4bdicgmWK5O7gR7Z
6s3W8Sv8cpjp05SSh9H667cM01CfTK9l9ZD42T0qLCy31VRoAz6JenT1v7xKT5EfPV0Eqgbp3zf+
EoFHAVXunfGwvrPFJ4NDWt/Xw85FiAU2of7BFiUMN2VoJssxK996NIlr+3ulZ4iAYBcwL1TzxZcf
0SaBLs8I9hAZJbDP2E2LwmR2k2SVh5Fnw770Am2vo0G/QMGUOKCq/67OvQoOt2bdv1VpaQKs1mjE
1fHIDUpjfad33/k+wyO4K1FbfnDm8q9jXF5L7N6IrpKjqIixF95Gzb32hBVUwf9Si6EG9MwPOyn8
efcUWgQPQK+jvllCL57fIrw1yR0bAxoi+4HKNOS0U+MpEbKFKICJUtwsBGUwnnuTHvgXokpFSUk0
quiHopD1Hn2alg/SqIc0KW4IniMIAAUNfZs2ukyerJ+5ZP34qb78Y07xLX4M/T/KMK5NRjrLzW2G
qT/s1/5dOnNtcnUKVxF2IvfCgUPFEofZvwMmMxL8qmu2+NbMzMFxvoYDRMjdOaHrCadOhw5lDdZN
cUiFtpRHuUeMtIvBc+yVLp8dEzOYS1vaqxbuAwxmCdcrJq/WHAN3AQmwsfwhfwf0hKZV5/LLL+s3
dQaxdSuY3cCtEm4tXhacUKfDmLW7K4h3kyTOJplxTatpt0sWfKQo6bjUEdB1SUgt3wYPJZGQbZER
BQxSLV8pOlQjflWG4VmTldOpPrNjjp+1F1Mh8uGWz+pm4WG77pnqG2HBOB7BURKDUvmLOiBMApNZ
0WEFhmcsW9y2Wb5qI+F+BvPxtl4f7x6zMSYIDHmofNf3MgE981YFzCwOClEVeUah7KvlEnTr8Fgd
mmN0h+wB9yyejmJC4zqZMUjZKyikOvZ3Q9XAEeeGQI/lQ8gt5eOA+Fr3o778nGB1iKmmYmikw7LU
P8gVLz+vnWQvnxfAlXkRoGaI2+zz+7DvxqQLRj+wN4Nt5EEvZUyg1WkNZlgFSkgSyPPIUYK+4zL5
ll3ULwRc5gWeB6QzUh5zfg30BpLzKP03ohMemG/oJmxr7F9k/YQrpIY7lpzOCFC0C3wtN/q9VnCu
BrwNmg/FbvWGBv1aPABbrGsJQkPTbOKRzyIYljtNfBSVueqxw+D4RXMA/SHa3I8z2vGhTHHxYD0/
1dWT70L63Fm4w5BEoerDKg58Lpo1OIfB/fDR0YjuvxSag8kqMvj/cry87KoQcyy9ERkSqKy1wBEY
z1xAUggABSqUy9SPei4dNi9/uRMjFg4V6MX/++UWe6LEuSbE1T18Y4GIsDS3uh4Obft5dHevRcBG
xvRJSLqHm5d0OnZTg5JVBGnaiQQnsqSC26TCxkRMc2AUlEfpDpsqxAbwJLmhipTXyuu1OaHnL//f
lKjPfsaiNCmb9RGP9dC3gYq214PcxMZ5XfhwQGTFF4iIgK5/qDh3cObVOFuAnrBZufAKZ9H45Mz7
1T/4ZGdgQEJSDDMfcyI1zlZIw2OH2jnE8xTxu+03MUVDtYfsGfMvoHBZcgh4tBYKgrTE5H06IIUc
DtDsRZjUWkqPh5tjs+0uJGVzD4IWcVEhYug8De93VyF8hsfrBiR8qWqbh0PjH2a6E1tT/bIRxhP/
C5SbK3UtTwpKeRwJQNZUSn2+dssjSUD2nudoxr8rpDhlyIiXG4V/MgjOicgw7ghorOfSjlP34bl4
DAin10FSuuPFtk7vtK2UK/sUEtlOKCaGLeICS0alzTAd8nrZQ8war3O8jDTDLA517DZLkON2Hokw
eMx1AqLThFsHqo6B/18hGwZ4YPrIXshzOmm3nHoqu70f2XAhkjGY/m0HrBExKqMlN+C+ChwbJuYs
4juCsMnLWnIeAQ1PZawE3DYllFP/5TX921Uh1D7UCJ7IpkXDPru1u86TOXkkQfyyG8ad4W9Zv4l9
qghE47DHWBWWP8LMSKtC8KRipcIdJeofzDt+06AAH4T4NUPb439blKHwnI9VQmlp84yYr1vcOBiz
DXOeO6Cqi5qNhvH5N+mdbIuJsXdVOVBf62s7XucFh5wWNgH4LKv1ty+O0RJoBLU/fOnF8zXxdAjT
VVTfqUW0p5Qcy3EA1ETCutCIz6j7TleTJm1DTqe1hVyHPEGnlIjA5yujE9mZbgHeGdwF/Al9YMDn
9/ccxeu22TnenZTSbIh/e92KcF8oNzUYoBK4GamqrtfNZk3OcI+zoxOoQzoD1NKqaJJ+TqRCVuN7
G7TLGSXLCiukQY6r+1pjEXWz6uPNEXK77KGk1TUNtTSFi2h52oENsQ/Kk9YoQ4iNwsd0DdbF/JCW
+w9/YPT6u8KL2TbZnjAMV/5yaee7drUqArQGFJCWJi7YrCAfqIKyoEGCBgv2PDHEcWM83rYUINQV
+mBSzUkx+0QrbJghaWjZ58WnHjD8D7gYv7v3wDptHi6Ozcsg4XyVIYINyN7UQejtlFyAdSuDedk+
cWVQPWGxIRSzQMJkT+gVxY7cUWWJ/VQanj+i7ZtaXnzAsP5/k3am3W2a3Rr+Q4e1ECCBvnrI4NRO
4iZN0i9aadMgAQKJUeLXn+vexHltpGPy9qzlKsRW40fwDHu4hzACyg2GdrRJlH6WLoNV2htTW8G2
Ae6hgUlTTGbnQo+oRzSIpVObo/9J6oPfGD2f5RxRjBdqsCXYuPYtZjyqPbWEImtIuT71JirSppEN
rdolytUhr8SsCOe/bdzju6M3u1NJSX1rIZntPnDG66HJcdNW1yow8K5qaaowqU8WLRFm0exTD9R6
VC29gMne7An4nyVHtDQPtd74WONyRXvcHAhkU1ye3lMme6dihYG0Z5TKjtuLKIC45xDgkp5ULRpg
dMG6o/qd2BJQ9YTlergQfEiRsAhACnAjQJZXFWPVcou24beophvJsjQsFIGPPqCgRCYavWPp+Qfi
BlfTE+kYJQgq7fibv00vnXAtxyJWcYXs0Ht5bEmgTtgNZy8J3E7+hpOe6GeqCcCHlOtCICKt1Db/
CCOT7DfAZEK3NKNIZT+wAd4Jx+MC7I3xvXfxag1oxJouJcUCqVCYEh07pno54pXkHfDTcMEch6Ew
XQI8t5dHqq0T13FKz0yV7NEgwwSZoyXqwm/U/xK9kWb7q0WZ4fsrn1O5a5Txu8iLydPAcFXBfUcL
Wdr5OWxcdNXeeP6+vHa27lQhTFWk0cpjZMIoIgwCzGjU9W/pV8RR3ePqB+Y8esDnxCsqSsjoE7Sx
1948sAoUOgQOeH6q5A9IDN01BZctCdfzoUOgg+RkbCBeTJcPpbtRougse+fo7AsSxY7evCTsOFBs
3ssKmTKG8Coy7YM5Jm7HjcAfPULt4imWGOTGSx47sBhRd3SnIZ7CjqLgoilvVSQ6wGrmq0xGim20
TbkFKIczeCJMB2GqTXIIK162m8tuRaWZ2MnapwDHxROe3hJ9bXnjD2/KNiAymDfRaEvMizDcFyu5
RjosS1wK1P1TT0bFrDTAUY9OWk/cJNFOZctyYpBednqQhQbqDWDYKg5AQ09j1uFeuX6LNkTMweuz
retkVe0nWLcAZfO71W7fXBQFkF0OIgh/UMU+P/9ATzHubGNkkKAysRkhehg90NzLDj5uQ4Q0bBzW
i4Z3oFawSJXinUfk0SlpbwGPpKYXpsI+yucFeuJbaccgQEEdv+eu2xHJnXh+hPMzRzo2iwK0EhQi
4TPaTUqWgl8S9t9JdllOfQojNFK7w4sV8JDKqj9GjKA8DEH6rWAlmiFGdVHWyFIQO0zA0s6DlMiT
MxgWDntCA2kGytpJlJBjUr1susXv6g0GDlpxxDyyZY5pfRu2F13BhNqHGGXBhh6BaBU4O/RJ+1no
wyT5p6vLi01evmoD2IWsFJ2TinY0SZSTq6T7/G06u5/BdkF1HwtcWPej29QvN+X66MWc1/Rj5AVa
4bdpBLn1wBmRMrKKd2lFfq8Zp34bKqtyURmwQmREJCYT4zqzm6GHDNFwKVQn4Nqnh0HI0VvHUNw5
3DkhE1B8W0gthJfCVqtWp8KnEmf1AVUxlk094C7ozpiOg8bBGhTpjDD6JoXFfzG4GWY3bLdAk9Ff
ejq4fr3BsKAP9u/ronibL9KXcjhR19LsGzDXJq7+vW/2dEMoPwHstZgXtJw7g4IN2tTK2XRwpmvy
5wIMcjNaIfgBSwR1PLZjQdy59A6/6RhAbPejrKsV0weZ973whVKH0tGiW2KIDUFqqiOiEhgWC34j
3oLb04MEcK9r1SgKkAcdfSfVqRRaqGKv+MMgy9RyU0DB4kw6BS1W6hohIsLq/As1o7y0xVZWB4uS
5mB+uKDK/QagBDhLVFWjfA+QxKV2ibKQFVlpl8kuOSGAef65nQK1wbQD0kYbihkMQ2d0RJbZhkJx
gl6twmbtxKIXFkd8REN2ZtL7ihNAoZf6Mh3rVZZS0iyJO8IeohBFH+KByekmTfgEhvWS9NdOKnas
DDji+FIBXsNZp1ytQVX0bxbbAGea/G279jJrklq/hhtSzhFuS2ZTSlNnKt5L4gA2PpJ0hH+tjvIo
SKGSUB9qJ4ktrysYGyLhBCFw3yXDJQLpA/BE6h+I5n0T2AHdwndsfh8DEMnL+HfpXBogkC7CMV9/
7JLy+vnncWbzYZz07jg/wO9CmHq6jqi9AenYYkRsqGg2n4c6saj4cl4QO1f7scn9U+kQO9dU36je
hWwAlhdPnh2nRBRqX/JqwZgSVIk3HleJjgyEkCDi7CCiAOqu7Ko4wgckL5bsiIXkABEUgeqWdS5e
DiXnBM6sAneqZdUDdZrmmp7BufCbWRz4pnniyY7uWVs0LloyXnBnpGDQLGbxBWBOiCfN52jtoC1N
X1oyBUeCVO5lR2VZFDkBtfJN+NYJv3csSnERJB0hOXdB3xQRCrOroFoahH3EBN75t0I/Wm+EWSJB
ZznmyFHD9DConYir3JMZE7XhKGzdHIC9v1SzsMrp02hqScsRlCGxtzujpfp0zrROs3abNkYW4AFw
of4ivhX7oP64D1a/dTDD1Dcp0I6nvQ4+lF1GJi4qo6n6or6eFrlB79n69DAVYhlwjfbTFhXIZuNQ
2hee9PBRIEKBEHS3JL6hWEZbYJjc1n15GWRf1F3ofGjUGOUEjeyRQYgmYIpchFcjzKvESwE0zCgG
+yxa49ocQ8orfYNADcGdSrrit5h6v8Av9fGjGhKA1CEmUIXA5ly7C62cmxDzzouEXpDcoIwMK1LI
LxjKndYZCKAgZNEAh8cIw+LpzXaitpkdZml0J8y/RIns3v1IyeTaplRcn077hyrXSq9VZTA7FMXw
NIAkIPn8xmEU+dEkiFyQGLDEPGVjo0lQhiDpAW7NbYMzOgXhpzD/RQHcKQGduARCw+9WVqxOXrdq
3tsdZA4ojawYk5kY0GXX3q3sGOY1rFaUR9GFVkTjxkDEQLIqrNUT7enCT9/jxWl6wD0mP6DfJyrm
WA7A2cYAg6sZPQwiMIPZcFhLKVXQIaOAssEt3OACC4sOk63Ffblrrg7BkVo2zjs6qvRpdUirMKwq
gU6lcj17f6hQ0wXVLDSy68HWEXoaLhLiRJ9VIFELzXRo08EZvdy0n0XQkTy9AVEIUWS1Lr6Xikgd
6u5WQ6KYC3broyGa2Q9wmgWu076Xsoyzat83+/w1Ye9H0ZV6GhzK4hTHqvYjhLO/ISCAHf38rDBF
lPGsoCRGDkwKjtLLKJZNZqtNHFPAtizzoYCgzFF5etCt/xTZvqBBp76W0eFpZ+SoLWqGKiSI2u1F
SIAjDpswrgjsIbSLdYtNe5BPDzoKVQdRS4y+FOSF8lbNp4AOmrWaSvjgKNoCz0UHH2CgTlLr0RNG
q+gp9+F0Ru63BjkpzdC4bN/3PEdh75xW7hANQo/UEyiX0kC/ltSmmuYqJahEI3hlQot0Onw8u7Ig
KFHZAJunevXTFe/n+6x0wjJ6o2Z5t0NSJVgQyMEwn69ebrv5WxHMVdNTE8tNYD5GKQg9HUIG24NX
Koihmryqtkt0UsBq70hqs4qy5hU1PvZngHpiigRoTGhDM0V0OhzTBbdzsVAEdi1it16wuMbNgfaw
XbRRF5bWItRWIUxKvEI55pB9iPE8UodF7SJRmORpIkNYLQzB/1svSS7W8NysxUKIi+U4grjZm3be
TGQ8J7YSSJTQGhCqDIoYlZzRwY61FZsdiecHzTwTNAdypz+7HUE7VDFrlCti3iy/aaVT6brRfFOZ
k87CtRT6LfEs2Y/7gc0RIgHQonsTAsp5frWdC96I2KRYh3hvBC3s6Uzp3fmhneNQ/pvUGhrf+Xhc
YQ3c0a6SeqOiZtVlBWUKUt+lLFagWbH929gSdbO78JI5IPLt3TRk5uwzXyDigIYcyqGUu58OrQXD
TZxEHdN1sLjnOVe4wVwpndlF3U0fbTi3KCtTQjRfkdp/I2jlOoIl7fs8cak9Ce6vwpAqUWJiiA8z
jQ07bcSLL4pNFOJJIQ3XsVhAcsReHvxMxFrawH9AbqVGJU4KuW2Z3vXbr2lIhJKikWSLjgxNPVip
D7siuEvFMziELyOKD2pxS4fCnJY6YIUKOVTzlheHMKOqQiTUz4WOnJgM2haebL18DCIFIGDc7xmd
rtEd77s43GyO0V2WVldJvHtlNrCyqMBKzvVAerFJKmhab1/vlvFL3e+f5TchdH/Q4KcrCZbwngyN
JIh4Hhc/1FmeDq104vVyBeeLJAPO6ophADPWmQ5RExvS+FPhgtagfyyYaoG2k5uiKcHe3vlEcyCM
VUYUpUbprqzfFLlZYoSUfgifKIFa+vztPIVXKbZB8gvCAAg7RC2fjpn9LAmZv0skXlOI+5xY6Huq
AGWuHj/8joUYVBNOe4HaAIpzyrJ9s/NyctDVF9HzhJ9T4VksOyG68/1U3fnEuwQm4wzhTVBL5O2U
xcdj3TSbHCsvelExG2kLzl43V5mHnBLrTfK+XB3+0QcQs0tIQHUVgoruoorUgktTclJSqg1OdX6F
MqqoqXoiwKZhZKWrLUCZmFnKT8QpVL9GNSAJcGv3E2xY9jpBA+2AxhcOWN+SIPh7wEhSABYYjmhe
vKMuZ5ddtp9VIO570PgSnpXo/P/4jVusGB9nXIM9z+GDjuCJB6wdaDQpZ3MXLNocowSJcIwesO9k
Yb0j7NekVFIiNRszaQbHa5h37fgoc+ByADyUlBKg+Bs1s7SI9HlFN1Lsls+cm8xhRVFWTReseoEX
hPxT+1TWIM+P/BRvuyC/RKfdB6QG8HOMgUbyJUsqyBBWQxGOy1Z67n51Yx5W9OJQIHGwKq9M7Y+x
Fi6YfLqlwrJUYPMFTxPRVm1tn4f8/PC88Y0VvRBRMsqZVOq5v6OWdnho5tUe3WVrIqnTIN6jJpyO
fMFThWfCY/M1Efe9apsd5VjFy+rk4hT8rkJzAdD6ZYANmVh7innV3RXRVXGXOmG/UFIcZ1oRBTv6
IxTT2UTBAo8ympASr5e5xe4uWqtXyqpGpTAl5CyIOgT7s5XOKY4Kt4mWi7YmTq0gNyLWC2E13Wk+
URoSj5Q7iqA6mHdErsbxYNOye5ONGPo0PsDSUD3RdVEHVXvOxf9RLD/dVUEprVxoageoikP2KWgk
CnetY4hlfa3gStqPUcX30ORReKzT1tBO3Gnp9QhXq3ae7rj2LvWlJHRQNgAH4c2pmB+WQDafnzon
QFv7qAEWtAHsIcpSmlqPqmZ9twqTtYNBr9DM1QoyKJYeop4YAJgNNFhuMeIgHCeZFLitOILKwEDQ
TINBWE9TZk/YWRoTSj3ot1DM5UgYHV7JjJZihJ+WebKrAeZ721f13L3XmSqit5DUrpiNiU8QXr4R
qlqgihhjcyHwlaKZz/aq/XhIe8ip66sHhoQomZIN6EnxJKok9HjY5+/bYuqQOAkWaXTDD+WQQN0N
GtyYl+Rvd9SRdvTA1DwO1nAdq2wO2ptuHiSCh0a+gMJmSzDnBrO3pXvUFcUh6IFYq542fYdPCDyM
jJIwZQTwK1Lt1cJ89NQd/+j5iFuWVkoQ7BugXYtE1OJeZulahUGIf3TUfD1iY0g9qMObpn1dQGmQ
kUyJkgObnNy62SyEKJBXulqqKggVzfIPY/OQ9al5os3EbRafsJN6jab44iJMUTka+BzgPWNAL5BD
n5/XJ706lOlJ58DLBfwnaeynn9D3yg4nopb+47Kgdbik2E/+K6EiNeuEQRK4zGQBj3T1gwxuionT
wDLQjq0YQoBiTXPh35SkTYOfTw4WG6aEEQEk0a8b15qSZHOI0REuDcVVIBxuBiyxRxVPi5AU/EYV
Jym0/vSjIy+OfJx75G6ksMywz6wMdRuma69TQxynaGWxA4PmrOBKbuf7C3/RvOtwySC1obRAZVhr
sqthIPvx7TZBOt5ZvYaqV12Y2CURWUf+rvK1+h4ib01P5/NDRO+SiYxEB2qKTx92eXA35S7Y8bCR
MTCuCf4f8oGT2GBKT0/eIKJ0pgl+USswQsn1vp2/2ifrf1TaMbaOogdl4xQ1np+LJ5V1e8iPhjfa
z5zYmyfRfr4fgFaUgoIjqAj2tRgWjEpZGl4HqlVdVzuSKR5UAY6x9OkVdOvWCar3C2PT734ck2ls
uDlCdlMFCWjc01un4HaVpP7eKgV0dtG/XmRbkW3euwdOgR2FJMG/jgScPbT8dIWGduWWvG8OfQXQ
z7eobF+sCh1z2w8qFzpz3jdxC8cRzniYoydMLLNvoIDs76IaUOp23fzFyf1BsfMya+9JAD6YdDvW
Hp0LOEBZgPDDIbaH4jhNVwJOspXRiJajDCCPV+RYNfhGwQhFBlFIGCxdrCNaGTPMaCmqoSaMBwvz
oX0oDIpL/HuRYj9YyE4rhVovwKh6y8q7Xae5b4IpqQ+4CeeeND1SBbKwa8bSynm+dpn7UXnXHWl8
ogP7IU0pjNIVu3p8UWH6UOF2nOpruOCVN/EVz24jLC/1fr5XfC2+Dj/i9edFQM2Bn7V/8z53Sz0a
mNWtwvf8itfRV4yecXdbcU6w61Ij/MKffGP4NhdBox/yNVxgfM01gqDB7pY7xGtUfOCiW1/BIuT/
jl4Ol7z+vIiW+ubwyoWFteUtfw85B5YvY8y29ReyDc60PGOPQpD9imsuhu+UMd//22lhlug7/HW4
5uLnFzeSa24tr8/P/RNPbc20QHlToLoTBb2nSzRvFmDnmsP2rj8e+xe7RQ+dfs7MamnjLug9dRhk
NdvqHWpT6cU2LGlhry7Ul+BdGKNALpOrUZrMPrjHgwlzSNRSpR5bJhsK/ICR2g1aGshMJIhqY5o1
kdyfoNjtQ1CKgKBNRwXpotGHiDfBop71SLBwo138Yq/QwK6v0VpeXnY7jjvxZk2U3AX7xplijSes
5OVxIBgGChbfim3+pdqlzDCHXShIvRT3IJ9CLMJfqjGr6Ip/7Vt/i6mRam6tvIXKDGFE/kUnyf8O
Qwi3VX747ehtLp9/Tme3ebgPC2KOQLjs8Y5AIf2wW+xYYAvnDxEBleqL0i3So1yo1JMTdFOKpBH9
DVW4uwy9MKx3EYxHO4eCkFLE6YbLScnN7v9/BjfervzcD7Pd6tDfuZ3Om+gFLtrgShkg/eBrPMsF
MMQQVJH1D4coRdIy9ZWJBu1ARMVJCElRrM3FidXTDGnRXA5qMAMUFYTbFveyl8hqjqvAdF3rNDPT
Wnj0McbpShjPIQCXuyHT5f4WCVaxBXUYn6OLFg4IROJs5hAxOeI4UBmsbeHE1W9hkH+WfoOY5VIt
sgZRzrs8TjPjN9ouRC4G6UrpQ75zf88OETCz6r5YUhjvnD+Wh93bWRu97PfS1kQa/bLdcN9aIqAE
msLVxJzSshgfz0i8uRBpUbRkao2WDelzj74Enzegc42cqohxLolBkMuCCA6kDPGqWNV7ReSk9Vja
trR8rGhv42O2PT+qk1LzMJn+M6rRU8jrYNvvj2Vu7fjc815lDQUw9P+k1BVx5nZr3IjotRUhoYBu
rYJBzSc10KWzPTCRkBUCsCpxqDo5vF16qw/PD/T8ksRdZuER4mC4Nw4bih3gpPl6f7cOvM9O7mHo
TJuRKaMWubHQwFts5/nHvUPBnqQRMW25ahc5MP4NdB4h8gkKhQKeGNq5Jwt1G+sID8wXgcHTJxv2
TjcHxuffSVBARPbAozWD6rfyQnXnwXdB+6ffSI3GwN3UPUTikpmpkbiA4f2/xgQv4OmYSrcDVb+J
CVSpThtoM3O/ClphRcqd9DyB/3lsodbFWy7/UNFROicKXGDsYtSEzsfEqMZVIs02ZIUpEEHeoy4w
GlXv7Nx6kRSk0XvWuLLV1JOHiWqEKp6CYohVvY6Ya+JkSBTDrTB5IzaVuMdDXXDa/fVsTPVoaGOS
S+tEwSZdsR2hH/hNQWCsxKNaLgzLzg9JfIGUUfKUYJLSDjqZHzs/C2Rlym0EKyHRNKfgFtJHFvj/
+bt3dq0+HuJ4B6nDOllwCplUgDoB0Z4GBX1hgoAX6uSq3iop9CqgX8x8t7yY+mCUIRYkMdy4o0S1
kCcDYjiqBgpSLN73xEg148d73eORjnYVZ9OEq+3a8e6kE1O4eK0BPN1H4R/bNCfjnd+r9GOg1OMK
0Suqm5BqzKOkoOZPAWKzTl9l3uxGIBHV/afPn9NymebinNKIQIa02WZPV0iSHbp6785LQFKMD79y
4bmJwl6qQWWCXPxeiW2pthchdNvhWwdyihQYRJK2khB+yvM37uwut/DJfGfokUFcHA2qxBkXdGZe
2aEoKI27dr/OuhLlpP1rYyYxARUjqWKjWNBunBvcgxy4WueY4GEXIMvOafThaS2PG4Z0qgHzCPzG
CkXtchcX4VE4cCKDtEwIelwTrBQtTOgt1eGENgNB/Fb5sDCXQiXqpBZw38jLBLM6TozLsswBIiF9
K/fOEqG7ms/00JxSDg8A5hcUo85tQo8+x3y0CSVL+jmbujkO+uZ0ACywYwuK1fwnwgRKRmOauJXe
r5K8DlMfcQLVTJNjlGR5HgBCpo/D9q4usKR9VQMDEXAtJRURLcPMmUqgz44fwCHNSnqVWHA8nbh+
vds7OQTLO5kUUTkCrLlzv4qMPdSXaFYmbN/mkbEgNmrRiaPRZI1rGheO6373oVJMgy/OVEmZIY9G
Npq9/a4pkjL1WVKlDsGlqTfFDc4lNKIlI/PQAHrQxBGhRwymeIY9HZw8KcBMN1XOj4s2Ff1If06j
d1S1SRLsL/w01VJnaSO+bGVRaYLBNjO0/0b6e/SlmZlSCy16Kg/ah6oouPcrpjYuo9O8krMDC+U3
LuQETr2joKbE6GKebyoVb2k3glYRXUgnoXh75gMA48zMbLsIKEJw+1BGegi6pPg2bSRx9jAM2YeB
dUHkh9T0dIo5syPuPVFKKYmSlfAR3Wz2vZtRGUGHUstEMw12HJgNsIceHuMwvw1hFUo2FbxQj4KK
+P/Wlpzevc8mQaANkHFmHaDqNz4LywRB5x4dUItvZpgbA4cW2k2CTelqfg8qTvrf14q/aCjcGNUT
lCGy/C8j3VUATKoSB8SDJl7FLq+us+jSCrr7gITA0AbIQovd4geTCvdnt/vHn2J0TvoYjhU8Zvri
EqCRYkEWfzKq4L77TKn5XtunaMnqKggrA9LiFqvdeqh9sGrEQLG2sD95Fp3bZx4PbrRPtkFWLMvD
BuQRk0CwN6UFJqeercx5xaVDK+CYdFGoR31R61p1CFPtgZ2XANsLJ/VQzi4a2gAi+NN99uznjzoe
+ISv/LWHP0Wzm73aqP5aN2+VlNfNmkVKC5JVrMeslq3y8SimJlJt3rbH7mrZpLfzcH+l3tF/f3Zz
yrHHRIuFRzNmfL+iWen3rUsEuUv+iTbevYtOiwUVtIhE+hJws4ChU5XtyyLqXqfO9p16cTJhESVF
Wbekm39Bgl4bySggezy2cYrSxn69zJLoYNBCSbyrpB4dATzMaM3vZThLOEnckC5pIRcARsg/VQ0W
o0E2Kf0Bwpo8bH5Bl/PMRHsyuNEu6GcxYII5Nf90T0UYZ7M/dWZoG3wos0hdBETGR7fx3yDj/dar
1daBnUFzOYm8u6RtX06rYJybaZR/qNjh6hABGRg90bJzyw6QPecGy9OgNz+Ud8SlEBzbmLw/jI5U
ZlA7WFv0z91PFPBkilx0rmBNt4+UkloiAxubp/cZ5+zmSHK3bMvrsp395XrcuGAPFmg11Kc0OO3P
AV11NfCUEbvx5qYIe8g0iMbWJAHSts89iLMw5VUzFHR0Oio4l7Yw2lDwJdgIrNzRYXKsdrOgb7u7
ogPRxulrTHwKaSaLKz1H8DL1ws8v8lls1TQhApvt7Nar/fei2VlRkwa2BmhIZm7rdNZy9nHjKKn4
W0HuyWm8i/foQ6RHg+YLJxovGaSHOw+LoGPzECJbDgHpBiw7BUptLkIBqLFjIjyg7adv4P8xLrBf
Yu3CjRpjQvzSobsIsVhnnXpi5HY3OiVU+lCNId5E74J9iXgV2dOuwR9pd23EcKSFc3RAhJ4Srnli
wzu3bslRfo5rBAJKVjM0/td+dyekOZgeCpLdXdcTVmXRu+iIKaE6BpRfxGNXP79AgJpSrgUvPHNB
tX1oA/9mWCASqVBTb6Pu8nS+9fMy2mWr+aD7KKMl4bbEKJHGhxJP6ZCYY/IPZpsqoTqzNC51vdpo
9YdkiJ8f14mHAsUPyuX/GdcoZHHWxMb5uumGujm5nVDZWrDiyKqCFUC5iDvKRahGic2ps9Wlfm9g
QzrvEpmgYG1WIJQqqdJQ44dlJm/U2QdpbgkqOx0/WzA1Pj0QdEESgVCVLWccPx+qnbeqgvQuLQ9A
Odyje53PiZfQv4w/lURML6IlVuXBOj9eVkCOX0dBtbtuE6xyYzfI0COTU8QGI+GuxB58DrOx2DbZ
l7hLjpfB0tnidofNEspbm0u3KSELA0+Pu/3+Kq1gC3f1LLuuKJ3SWUgjUiuMgeN5ggWN2+Hj1KXV
i3ib+7/ZW3B0C/AUxGECRbp7tUdwKH1/RCL3sk8J6ZxNuPrqYLP6En3n7NXEM9ZSPLlTgKBBcWEh
CzLj6dzDJDtax/u9eyfU/SqZvfPy7H1AvBQv3O/BBv2e2EHgDrH9Y7z8uJo3sNaGKjWKAjdS4BAW
KkQ30XB+zuGTSN2ht/MvfuF8O9NHFKAFpPFMuo5jCLSTLldRuiw8MuGh8amd2d3QIFyuUMEDRaSc
DYimhfhyDQBXDj4GXiGGy3Tbl5vFbZa5NGbDy+lM/Vx4TJ1hFqGNyekLvvzp3aRPnqStlx2t4mDu
nAD5LcDXajbBAhQkkFipwi0qQ4TG5hsMAA4BXSPSMv6kZTJJz2TiUSs2P3nUPwcHfvjp4PodLIS6
2R+pcZGGk3mIk0WhnX7D9sKQQXBg0h3fI7mMSyiolAUiDI4l3W16K8TzaU1hU+7M29UfEslWqV/s
EpVS0mJxP505nT9NaBoDwuWQg5P/dNwORGwqw/7BknT1tdSBDFqq/bRZBpNASkzIM6kuJ+WNAjsI
07EEfi2oj8itv3DKnZ2M4mxglEcMPabkOxkGHjDjQPZAjIN+j/24s3lbL7u/NtvsY93W6MwRo2J+
4NLpeaD+iLrmlvk7tt37vlt+07446CD8q+MOcMWMWJWceB6OosFk68R1tQ044rY8bIc4Br2aB71I
EVHjEhgmtS4RRzp3+YdUAoRmpZvxXfqQZlpNXen5iWje3+OJ+Hhco1XiZ3Mf8/PDEKVqlai5VOyh
nVPbMtQ9Dzna4+1FT020PLUnqs6h5YMB44/Ctla5UmRBR5WjqHpkmlgOJpBIyhpXukD7zak+yDhY
TqvK802/hLRZYZDpVFB/LP38j3KPzRfUKUn6w/B7q45jisWnaUBL9EHgwwQJOOE6jGMVkV7/gizL
uTov2FOKPpCJIanNRus0nG/SPMHSedDu2BHJAQBVe1rFn4eilKI6wU4kmC7JajW3LPXBp/oXgFh6
JCePzEOvgPNAPeZRROds11nVLlNCARAnUUZa/Uh+QhByTXXjZ2XUymlwCleqNNGsMQocdlF7l9yo
Tonnp9PZ/QGJOlpGIEmRYB+NrYzyJicMmJnaV9ozhRzWI2wpTRUTuoRfKAkfptYHGxdFvM5NPogB
plRRJVFnNuUZev45gnZBtkPycoacfpT2506+cJt6OTN4k0mrYxOq0El+1ql8ALU3PMxVkTPU0dKg
JAdflrzhFxLrMzEw0qxQS5fcM6qxowpOiOJd2DS72p6klF9EcHxgOw1dBBjqalOjmq2id4XMKbr9
75QzPOi6/8Iur118NMMgjGDTpGEhCDYe1wa8qo9dnx3taiTIbCPGealIth8kjhBh4CmQmtDMaUJ/
lz6pXFKVX7Ub2v/hvyko0SSNPKY9sYZvx/3jJ0iMiznEAdAceYwKSkVLr09VRcJDVRUFnjNM+w49
OYHuUxQvVVES6HBQE8Vqhuj9v5/yYO0j+utYb3AyjuLbtjvs4z4I4PQxqF3W3PqzHBQHD6jZ3q53
s9+NAE1nXv4oeoBGp6MmYEJkkDLUcZlGvp6b8o/HNa70J/Uq744IcaKly64u5wc6K0r89BDF95Na
kLoUOqpZAp8DBx7/Qy0dqOu/y64IbIiPCWXwKjkJH7ZOVRCAsz0g8JJn2c0hOV4HsffdYHLAGaR7
oHqNytaG3EYeT5lfcUCsHMpPn+2v+yZ6O/EMz2ypZMYczsLEURQZnc4AqnaLYlEdBhFFTkD5ikdH
isEQiJW4p3viRG3xdJoklql5ZWhRF6E04W1RWFJo8y9Et8j8FoimgfgKPQLtxSjk4vihtsuWaOQI
AQTSGtoBiJ0UmddN/texqFiPJMs6dGl5az1u3ex6kcxvnZqkwSe6kMXSxD07s3lBMyZdCRdhgGjZ
uF+DolURbrZEAku6V3JCgAYrFRW1QKUrlHL6a1CmX5xSaICe1wECfkDZilhYllMRzbkjiPFYAxQc
NS3ApyFq2M9mTlmCU563i0sHJQI4ZLQS2SUOqXsDXAYcJpLGuIgnXYErNAOkf9xEi2uofTclzBgJ
y/5CjHpmkonhgm4DFB3qgqMb5gfgvLqyBilqXn3cqCXIN9oMNzy2t2rDy5S2Yxa5++PXqMax2e3A
1qrD2TVIlrX4wHEaKRL8heGdSUki31jCdI95nqPs0/GLKGhmEudTCI25kUYVuWz2hBPCSBVofse7
1RfBopRwligSWspBVaRckyf91xNMFSt0hKn/oaV40mPHRjpfZ0ltrVaxmeIfUOkAMX0hFkSrVHvV
XRPf0M7WwhSj7UFyFS7bd8EY/9W4FmQZMKwiAvqnEyyv3cSrnMo1axA1KpVqGEq/Q+B7jYUhZRjx
4cVFDcrNx3i//kuuf+lyd9ukX1qaStPctDN1XbjIbGAoM3E6ohAxGlaaV8lhv3FMSkE0ITNakEQt
ODm4vSlFkg75JW1nRvWGB/hwflfzLr2UIn15cO5qpBeHyIeCwlp6iJpvUxUt2x+eBhkB7D85llIm
R0VttOeGTdJ4TREusBxgvsHASSPStgchKYN+wlO25zv3uutunrivrLYjGRKR4C4MlF5xYODO3G15
DpBdBz9nHkA9CzGN3PYXdMhgdAS/qaFDrnO3LtfvW6CyeeV+L5NZf+G7RHfI8ZhEnjakNlLKJREX
imN+v+zftEmV3zh7vEUn5tJp3vrkJowPaR+xosVqmy2tSKGUy3q56GJqz5JMXtxwc8CKCuInC3Lr
4/2AO8Qb54vN9ZlArfBTJusUZ4IIwHLQZxZsCVCwTuCidVCj375MTWtV8bxRUqTIHyCLE1BsUDtU
UYSaizECKMJgDD08+j74Q/6rlg+DIhKEz4ymIPHE05meeKiLEWSkkJKhibIxSLDW9LugNgYAkzQu
lcmEFNAGH7X0pPDvVGtWO6iAS8lmit9xhmsUUOSc01sBpS2fnNG4krxNZ8u6tbB57e3v0LP/hKo/
RZ3i3dpbvM2D+IW7g5eOcIxtEKhkyj9UPoWyAVWBxN/QT9lSJGnorbCJPD/hToQWlGmgjRbBjuFw
hBI1GmO7Jz5fZ6u7NMGPsboBaXht5yPDjHYUxmLqTpyVEnND3OKzFJpTblXglzdxl78WnrxLsNsQ
czgo3omj6FesO6FCphNKe5ajXULSMGAjkSwj4R3tahyl8yI65FvuFxIvCEKYLvgB1CbPGu4mNFbk
+qmdyMWwW2V/pcvD71DpcCDEtcQQd4BqpHajCarYyDiuBzriCLc9ZJ3+ks1RTaHKB1KLg7KSGMEj
msu5W7yYeAY66E8+E/K3iA4SPVFJfvoM+qBP5+GqHQSX3Qj4gQRvUwd5YK5RWJM4g9S1BlMYIifh
iJCkeijzCsU+bFC0aAQopBDgz6eS5uWZzYlInVOOsIXkxh1FBHhLNiunShZ3yG6CXcOdWTyRn69c
uN4HuCBc8DpQQwb+B9eROCGFdzu8clHUkJzWr4rDLV8wOyCCiN+R0hhDTvvHtS6MCDKQPn7yPgbG
h3nPRi/Z0GF4DK8/6R2POR/9n/wtNnJHVdIRedn/OVA//vMn32yPVEmuSj4bPU5IILwOhI/8cAux
g7+y/XMNk0PX9h2uueD18dfA+Xh+kpyhZpKKKOxZwMcCTTNq+FCSW6/qQzw3oD7opNdd4/+m9A3P
p7+FJpJgquQ9xD6OEYSWXF/FSaCoKN32XymyvVBhTieHFBLiChXlGIiStAM2/KcwDs0uiRTKqwOq
1ytzD6F6ZRiW44J2UPR6mu+NJNuZFSA5QoM9I7A1CoXzxqvnQbb3TUGV6WOgQJhG7gcYSXxJn+Dn
9GJuDV+R/+HxhFL1lLmTenSADgDhNZGGqTXwjbgeplb0lcufX0wxvesnu4gZdxEfLvUN+2LOcVF9
gWHEW5llXDD9uJYkAzOoRv4JxTjNbL74vcx2LqA36a+S/FDn8scU51cNE30Y3/DKG4aRDRe67jRA
ftPwfS2DVL/48QVDGb5pY3uyIoYx/VwUXKR7CkdaA1zw6jpg+owdNbwy/fkxi4OfDQuFV5YNuikw
EEWaGr543+MLW0oPL6yforrV+mGR/FxCAzdqWEIsFae7/K6F5SGGqXU2LCDeNCwgLlg9w1+Hi2ij
97h/6o32rmF1Da9+c8vPeWWm9H9qICDF+IMvli6jYRkzXn3354C46P/khX/t8evwV34L39TvslXN
N4df+vPiYSz8OQyB388PuWYUfD2/6s80rQDNeXSshARC6XAU2viLsspm6yp9W/R9dWku3DqNi5g6
17r97M45omjsSu1E1eYgVPEcwCiqAayhj35NAEHVWYXz3pkyzjl3GKOVS/0WBgo9q3GXpfSyJt9X
c7q4AYdO2Lzultkb6YQEKFknlJR6SjfS6ZVuj1jkMsaKET2hWQ1UkqAHRIl5HSplUz1MSCEhSYSw
irv4voLFL0GKLkvQLRoAEuWCfxRVfNVZpgmc5245uRy/BICJBFJHt9zxlhvcXoItKDRxgkjfKHR2
Qfwp3sd/mkIsOroPxU6FPjqFTbqBEEh0wQejIwdhxokc2OAto1BBQS5Ku8B18PcYHcHlEci4n2aZ
DS7O409Rg+pY3BN7Eyu6JD/SPDD5E/lTzpj+JJrxjExdHmlUr0zZlTtnVUjhkKWPoEoMui6CeYg1
LolFIaI0faSbncccMfDtOlxmgn3xNzImuMHvtYwFwGBB0Zxx9lNcmBOJWoLTBRE0BCf06/i4o8Ao
6YJjt+TfJZjvv8ofPUWyTHBbydQalgZ3jBQpRtTB+8/Rrn4Rz3gewQpkNcoP6EEKKR5HLjt4fm26
wxx45da7mYez79KjDteLez0vRdhytdJkjTf1l6opf5f1QI7VwKDNjSY19avpov8ZJAfZFCkV+nL8
F5zUi0vf39ZdgYcw1q/JfvYpLz83R2wOQWHFCU4IEaSWYIXolYrIMj6LdzgnS0ykasBzROuPBOOf
3Jlo1xCdifdvjH59oC9AESlHyAWDif4fRKARzJySsz8zfkDHoNUp/aGcjQjr0+jV7xZ777AqGT+F
eGmKxz0OePg560E9WBFJcl9qAJp1pEuvTZ4NdKJ7bNmw6Q/HAPHY3j7I6CXvONd0t50ZznL2VAhB
lijwTuZo4+og65yom5HTcqEZS6n36ejzNf5OwXpFbEjMXDUYHLLaK/IJw1mw4qVsLvajcSTa8FuM
si0yOlYdQd01pzHJlJqE5Rkq+tFK18CWJK2E24AC6caNb2uzIoBroupWcArTmlH2J4X5aM+EKBJ0
8GCWp+pbLYj8qA9I1UBFalE5bbelbSuBawM/elQ2tPYjmHXx4ocgox6HGszxlq0qXtO8QSRK+H4J
6QRknimIIHG6rFeB6Ko0fZXNS7tDCCI9rhIegE+zxQ0w05DYb7g4fp0u5I4LWsMdkYsKvkEQvgwa
+Kjj45Cm7t2iWmHhjPJORB86ZY9zM9S7JUmgWpa00NFIvxajSl1Y5Xk/lcrok4n7n4b+G1VJ1D5w
kgYgDzy+yXLWXIno+PmJmMkeTXsfcv3TieXsor1Xzleb99KxjegUS2rRxMAYq6CoavjrLEwPpJhQ
ZVEEuOk6elgij/wwdNEDi1NEIGjECxWi/+enAQiwURTYXnRbnqwLQ9sAe5yLanrpfKJn8UHAwiAC
Ri+AjYwBWzxUbNo+NKZRergpDlThEYrVVq50gvOCswCeihxJMwpNnHCyhhLFUOaequFotU9zlqze
8PS2oSXPro9xOYSlk6J4XnLytSufhzxbE2Gvss11WyPEki5Ihb2egy8E1F45f5jiX7pGMQYDEv9K
et4JtozUSrgdYR99c31QZF1M/aJf0IdPqvYyDTnsnE3fvEz6dXgVbyRiLVow2gZOsarfHPzjBcYZ
/mU8S9MXRbRcX7obKtnBAUD6QXTtOl+/7+YNag5un1134fp4ua+r5OK4qwOksYrsSxDh+dcuDu51
WwTR69TdZ78pfwoXMINpwa2uQhrvE4GBKV0/d99GgUG4WIB4WSYrRP2of8yQmwhkBZeWFh5I6YI6
5sz7Z96BiAOjk2729etdufIvGkTqukP+Nsc0SGAX0eK1n6klF4rTKdFTJ2bvxolRZUWxkmioXOpQ
Fmyg3BJ1EPdokmpLimrY40vOAL/GxmqHlXnSf1WVOdLnRqUhBW8QlTFPB3xN5xzdF1VRrV9KdEf0
9ypGTWom6geBn+lj1YevcYGjAaVEWZVI9atqwm9ugUyGGMSoSn6bzat3u3mM3/b2b+ExZcGIQjqE
SonzdxIm0XdAjgheYDEkUloS1xjkFpHUQlXAvAhQPQgPzV/rdR1f4GxwL0VfqaG5Pr8vrp3oIvIP
X7VFJrvlNyEUSg7i/y7yZ7fTQkATj8MJ/P8Y1dE38EDL5SY176g0B9XBU1M1vFoTGBSt3Pty4gCZ
cSHubb4v6tpqZxZWwan5RCkaR3nGWxWIPz/AsbfCMEDrKKN8GlGWeLrB9UGSzZIt7tZRSZ0+2CRk
2ymjudgHVXwN+f1TNCv6l9GW/VlMFL+lD1+WrKYq4vkjXX7hQ6y4TA8YhCLgTKn+AHUgngcvqg14
qNb7XtWL+e+pE2H8MvdRIVvnV2kd7C7TAqHPVe1eRzueSBHqX0HhsFrxlAucrsF+czBHgR4XB5R/
PJI7Aea46Dsw1dIiLzknfFZ31R2+FtX27xmk64vVYo4LhYQxI0gxeVi0UFsnNWvGqnx241AMhBjh
wR8jdhrduHzv1FnlbN7rnO6yEL+yevHSuvGUbsRus2aW2n0A7+WJKZ+JbkNGFILjBT8lNyX7sJrK
yRpyIPgPaaenARqI/vE2yepPPij95x/5/zHyORQGoWZoRI9Hvnab/TzqUT4nVA6pF4UU1ov1n+p2
ue1AoZeRMKpC9wVKD1qMWsV2kNTRt2KO/iGtX8kdazUrMa8WQ7E7ITkRYeW/b00PdxwxO8LU0OxA
no47Wa38pKr36a3qShKYVJAXHMDXELqoLqzESayGdhVf1pvjvepgApcrmhGVcLPH/iBbv37+fp4J
PlFmfDSuUfDZV1Xmevtoe6vDVJCMNMf2YcEEENKT7clCZmp1ArspUVPjQvdtaJlDiJOs0moypNdz
HB8mQDKoOlBpRC16VGTvV4fj7ID82XsJchYhu/BczG7GQwLopsePXSNQoDA27C1VIDUW54taUXKd
MkYxD1q5cVoREyqBEn5aUnvtmj1LyqL/y9mZLcdtZVn0h4wIJIDE8MrkIFKUZMmSSqoXhEsq3cSc
mIev77UvbbeZYpNVHdFtly2ZQibucM4+e3j+qzyftdhXDExCoQyIjsPbGTHPX7eybNE83EskLnN+
OosvxsuIWMLn0iABsjIbBG7xbv39T2KXq6BZN+pwDWAaOO85OmTd7jTYRzJHeNmS7Lxb+uk5z155
1O+cLN/mDYN0EjPEqaTkkx28ykTpnf+8SV3pvZAfPlCZHpjJcQUPYIYrycM2hLvaTuoPypUEptaa
gtJSNhAvtyR2tnK+LKjJaCUY/+0o+h5vo3p/nIpjPcxvCjzr7twTNtJBS44OSpxiLain2mplzLLW
dzJawYDndBH38xd3JqChCTglDNdR01T5b4Gzc5GoVsV17Zns4HSiaKWpuSQezHyS4HeTPVEbfgAD
MZfzfuruiyY5URxzK0yUeb2rXrhMrt06YmhWLf69bYV2LK+eZvmq6PA/qVUgxNRoZvLiW1sIi/0V
DFQXccvSdDOO2f6kY0hVR7H96FOkARq8IO6o6bvLCVszpuH+tPMp+vhZ7gmbrrndfmwuNYxsQWa5
G5ImNNfmn/GGoEDi7mClDuxPzKWLMMZuBjjOSblS3Dz+XlcMJX18D+sWa7+GsJnDloXB9bIKoB+X
37oG0bWZy/iqqbmBAg9ZQlwJ3AxrsnvbfXLwFwpdf0TX8MJW0v1z9ppB6OmK0eKooT8bCZInUY3F
AvGrX8hfJG1KxI8mpucKOnz9wIOkxdG8UoWYmFAzBBknP94eT78FESe8p6+dJSLTUpW+Ur7WuPFc
ONwd/hzDB3yRfnQORmpn/f2xz6m5IDXDVGGWdd+M2BDGDTW9m6enQ9DqxRUN1sXGdWFq4dDf75Pv
TdPy1bdJeWPaNHwdJAg7mxiYpfDgE5SoO9AjkSSfYpaFPyR+Wgl2VGaXFZdOR10JW9Q/BLmPteHI
jVKCWczH3Y84AR1s+XXqkI8FFNOLZnOO6HGBzOKYQnbHgje9+2vlxuV1PmDd2nTIWlgkAUkB0Qyt
X+5EWjgS7TZ9y6fZUx+Pe2975RXeAImWmrlou4EyPslez6ceBUXlFhy/eXFZbFT0/TR/KUY2Xr/x
J7hHfPgw7WC7wIshoKu9tOuKVHj+PJdDkJ/It7RRI+URH71YQnNpFtIJErLdc7eKLvH2oQ1r8emk
h/lsesovzPl7hqw1mylkEuOG7DvM5HiOgEXrMlE9BE1kLvyeH44bYwhplqcJTtW3PGfvdCjRrqJx
f3rTLUR5FiivffkXcRVijnGqyg8z7paXmykHvA94GcBIxbVx1c9K7+BSTLolX5TbFO4l/DcIXjGx
Uv5GReiMWXK9xfF3P+Lb6nZrcahTDaazrsV1G1UWXqeMCab21bYL5qs64TWJi1Pg3X3RZTyt1zQl
pmQuek1IxITMsCmj3eLfbsmu/9Al+YYf7/q7gSFDlJU/Xz2/E8/DEh+WNKKzxGPa+jPHNWqXmT8c
aCXqpq9HU/MNc2GcwAfIj5Veb/ZxDIOovO6P1+lpvkJ/7pL6yMElZZBAABkQ4GyKudnAcSeKVgdf
V22bCl1K0c8SfGs/KpBRF5ACGDtkMPr7y3HqT9WQ2HFiTyCnFBifZ23DlHnOWkEJRGBlVaWW2eKW
OTtNaYkUFdZHQX8/YnoIrjHvMDKv6XLKaHcRZsfXo+NcqwqKKnoIWeTU5Yp+bbSjSSd0vtYLFtDJ
S2XRU+UaRI79Hqs42GdIXh7ff87cRoWZj969LigxHGcHsxcl3RWRzPDZXGgBEecoSEH2TIH3YHOq
e1kos8J0XnYbOp+eapnQgcEjZGBBuXbuJ7wF8+r3Re0+xLagFYsBVU0LKuLkEFxgMAnclNZTdZzo
oqrXe8YoCrFT7IeisCTeFmsqgCUnw5KgoEanLhaZJ6ih+cEyKmjygFEvlqH7zXoAgVu/R5TwQeiR
lI/+gns7ZZ4EorWXfn5+Q5yrU+wnBfhzeQ0h7KP9+dXUL8ekXXuqPCiToh8VDRzTnKPe7DEFYXVr
KqAWSqpW1ziHmZDuhinFTMJXs8fBoQJxIwzMZDWh3hHTb4bGSDqVidXsOXsCxmViHMvbOiZH1Fo9
iH0sS4fBADzaQkv6koCAHwc0DJJ7UgU3zfFIVibSBdgY8r6S0LiJqAxqrL0JBThgBuUeBMlPCBfl
Z/AyGv/kGiXnDhOLiHECnhuP16jvt8ux9E6nN9Y1BR8d8UktbIDs2OYYavbDjFMHqPQ2VjCmN0cL
4jRs/T/iPZ5/c09te5y6NE4DDpV5yuPnygNQ5HCOvXu1OmL3KXlUWQfa9WbHC0Jtul+CQzf5HgHe
XHzDgxOIYBsNp1LndDMG6Y01vc0wRISOk+PoJG2B73DXAiO8TDiy2oazaghnSv6P2EOO1/PzCni0
2FG3gbDz4ELV3ZDr1RC+af0E4MJKMziX5TfraZ2W3zo4Q3rD2nz/AQVP39T5AzEqojzkDROOc/ZN
IjVfumLvwougg3AbmE/KYeUUEqFGoVY2hoxNL5chjVUk9ZEHtyRI4qXrdNxQZz3/hjlyfnowhKqy
C9bglJnQ2eaM9pPb7itveBPMs38fH5WquYEABYPjH6acK1lDi7jZDZcUzMldf+R/+ZsmDwCxtpLS
LrS3bOWbz5EfN0CqGIFGlcoox9bMqICLXX/oN7qBfh1PV0WOafuQGJwHuPqLUuYFgzNT8qXe+26m
RHBKLvVVIFUVjDeuy11T4JJ6o0BUBeGaptgfipwyac/juiuQaRNx3yQcozpL3KppoU5Q+JXTQE9D
IMnBDuS2Es9R5dFi+1Pj6UB5UOfokXvcEl6ZqPnWR1TQ/QjryUcxt6imj/r1rmljH8JklFDmUT6M
83hTbGBXQVh+C0Zw99jlLm+drw0L+7I5oZBDu+IkFKFc7gVhMZxDx9hsF3Vfvi1MRu21LL/nG3S4
TD7MOyrIOXJazBep45qNCi040Uy4nYaEK+V5EZTuZbynk+EX+LEehYMCJnXZBk7V2FN9Kk/xlXCH
pmoR2UHRuekrfnSw0cdgUnw82HbEFDOf2XC4BQV4T9G1hHJM7/O6O6Ce3125HlPJ00LHRwGGJlvl
5kCfppTEh567p1QreuNdMK2mcj7x4/uQUWIQ0pFHZRwe8iiLuM5kbhn6AYiYcMQjeLKCOpt+Si/r
YV/e5GOcvaayYG3EfLY4k61rowFxhPa72aHznnNq083jv2+C/KP1ZWr5VuLqdLyZToF/0w0UwJLt
P79BzoXvXF6ecjgSWPXc1j9bbflL1kw1fZVa/CZ1PitBSahPTKZWX7AqYxNBoVBSIyk89S54s99v
l1YJzFQPluBHxqZ3ElUGEn/3Xvxd3UYxIL6CbanwjiCjplXUVJBSzof6tFRasEE0/xFi3e3Jo8oZ
OUUIiWu0mYaiN/Mvpk7tGY5ZlMj3uyX66kdMMHSE+e5LRMJzRyj7TSCjJMmBDka008eXAcKYuhp2
hWzEmdoI6t/lHukuOBfbsavi7RcqD8auYrbY6p7e86OJWQ4BMWl/ZkXKN34a5ssNEe/zb+th8vv4
nGXsKlImeV5kIpzrWbpx6QavGjfy6vv2MgiP7ut45cTq9/72vdhtCbU1CAjG56cDPfqKCwFtXLNu
zXtEjvMn61MQdUzomzJD2pvnb1mwJf1S3mEx4PaH2CNmtBmKmRkvzduc5M7vqPbrf9varcjT/q5x
6sKyZywgMJ0WLApO5PAFTsgJ4nPqzBF/qrs7DcxdzAx5nlOvH5eFnLp5/7kY/BZMvKUtnLOVl73w
hM03J3P6KwIJ6wuCaG9Yrcv15ENpVy6M6zIpixL6sS1k98zLxL8PWzpMpqzg7FkNdwSMow+4CzcP
x3JaLoJh2dAMZHpyY2gWiwYv3KLn+1n94n3ojf8Omv3xH8pbyPdsvTpipje1PEURcW/3DT9n3q8t
wjQ+k7XcWuiT55lVOfdE2Btnbl73GbBMxinvhiemeSXaq+7ISdvxw+owOF0lWK9D+6ObMzPHtWk5
tuJ19m/nhROG05gpkwN1yuMkJklk/DEbVpQp6m9yPnFHQayGR4mhRb9yuxN/qcP4S1+svw89CFfn
ulwsPjWeBgkefaWpOaVDTloFu8QTJ4dxuXwI4E7x9cT4t5jBoY77d3O6uBdN5pc3sQk+mKprXht8
dw7Oin0qhqG2x0fqz01XZJ0LZM5FRruxXGBCcYJ7PfCJRw74vDLXGHok19bku5Ahweynn91NiEVC
k2dCWWX4qEPV93F8gIHU4EcuTJkLJv78IxG9V30AksR3yPKY4v6KFsyDHMjt0Y108LyWkOEJZS6v
6gfk49Mhmqv2JiAAlehKSi4DturkNPaE9GChgSsdU1N+vwvJP45a9xLBKGNSkaZ6XmXf2w/A6dMz
nQA2osOoNbnGDS3GJIo3Fn4FT2YM5KcxlHhdFXsnvFRLIddod+Px4US0N3FTkegdmvamH0121Zcc
34HT8oXqfPCPDI6hoa93/Qhg1kR80zFh15c08v67IOBuGYb1eHHsw++zwaO1D91yu5hjXo3E6HPa
rLdAEcUBUn9w3XQhlIs1P75vCq5RUxTJXZwN3ZfTXLjfpm6KACWX8aaBlv5bMGsynKR4qIzMqRoX
Op5J+6s80efG7fDg98l8GQb9drGUxT8YQYGqrezxfFmKQxxMX7ainQ6Tg9TDafFWPGmfGD7Rg500
B90FYQxAbNQm7ok7jaqjvSkCIAtA7RDChkBChx3pjo5hNk46cWz4kcI3i+MArhLWn/ptoG4Ma/5z
zdsMPRVlFdj+mH5XeMd8PPWYwFIyQbx7ZyZ+uS8hmsz1tyLT/kiokdwTP5YJPetvaHmsMN1e965M
gKmnD/HKUtoiQVnVRsfpkUzSnE4tEZdgFmXWMF4HXqLnwoRlpbM3yCUg3gpW6ljAhR9TuRBMeiOg
w884XpTbXYwEEgc5+7pvk++Einw2Jf8w5RsLUSwxhZjnqJJ9kWRqnqvJerxt25QHLN1XIHngSxuP
2qD3MWvNvqg9/51btvFNPPPSWIuZAgj5HITFXBdbEr89Vs72rqu29VvTLgPFwhi1/5q98DhSBjGY
NtXu4FVAsW7GRzd7rd18bH8zw641h6gtMwC2srjuVIo4LvDXrpleRUvy3ffK/It8HYIMgDDoNp6J
Rbyd3OGyifky3JFlT4hjcsh94HMHK7wpZSQjCHNzAPgoC9c7N6HOq1v2E4+P0d+GqV/ByF5QeTGw
GuZq8KHDdOWHKDq21/sqIYUy23vvGeXw7k3EMNTMzvYKVlKPMcNC1MMxDV45zYnacQOFIxEqyR7G
367jf2hCaqnCYLTqU5E2gYrBhn9ak16BwuWvc70DWm1SWcoTv9FyxHVlba6jlr3Yyajf7eik+Ahf
KaYx7BnJ23VZklEOEh4cORunBRyQLwcA1sgO3xazGeXb4u+/I93uD9MsELxgozSE7kmoabHDKGVp
1oY2c1di735hf5DPYXFgEx4NW8hLKzJL8prqOqbE9uhO4Mrg2eupTvVjGlIU7yRJOZpdMKET+mn6
KX/jLORNkrwGvBODo26G8dJSs4ihhtz09dR8on5mRS7mn/Wuia/mlnXNIeLfTg1npL3+ILY1dOHa
Osoz3WEiyhT6Jly87XJeuNA5VwmxCGqOOJP0GfhjGnxkmk/7UdTOkF8GHT1WNE3+re+PzestTTLk
RXyz/nZab/m8+ZfjuO4ud/7W3hWGuoUqZjOHruCCMSfYj+nGD5v8ySG/qMH0aCnXQ5Y241VHrX0N
dJe+4wPS1oBSsFkK/5uDBwwEIs+/Kddhvqj4+GRjcNl2K8uatr+DAQAu54bLJ2eiIprSnjd8NOX2
r6QKg1+dXj8grROKBH5h8/vyPqrmfmVrExSestPyk37eyENup4BjuYu4Q7uYw/GX7hR27UpzeY+K
PbqcHE4Okbt+qYeo3e/S43xvsHNkoY4cV0dAobzjlLR47y9dFtCTZN14HyTp56CmlWkyDiIvozbD
fsWfOFk78rEupvk4XFnP/mDefvzS7X2vGLttwjKVs7jZ+AjM6hsRe9qbep+kv0c+Rcgv9dhyoPnN
dA+zub4o1yR9lTOkgUgDo2o2w1UT8Z2I7NjGWf+jdVNQeE+3zlqsaJQ4nQroAJcGaIffxhekPT5v
6gd2FHTNfvfDdgcNSWBXpubf23mFlGFut4T/iDQ46PaURg7incvmSI63D6fCT8PmYtuq4l031uNr
bB645EP8qpA5ZQ//waS5WZwU3psAiydCvbhPjma5r5Nlev3LRCXeBOVpvk/apjpMbZxclDtSRY5m
X78wfnoCcEHdTnfkx+J/sc4eNwdb0uQO7AmIL5AaZIJRFO7vWiMgcndyNZPe01KDcOtpMqyORvk2
QsKUt+qLuIZFT8/7AELngB0Tgv9+0rXXbcVwgyWNpRGWqWpK4wwSA+2a+JYd6honTT/nECXF55Az
hjI+RIQKMAXGJ+K1Ojcp8qUdgcIrjKZZ3B8WZcTV1v47vBjsUB35XNyym3rmkqKBiCEvYwalHlop
eAZTIaS2q0nrJG/VOoAx9hZK1oykjwNAzUQ9SLxbGIBIWJGiBFlPqD2IGXIyUWrFeBRzoMmoQGzI
TQrHFltCRK5fI5vjBw5qYETxhNJtvoynW6eCn77ZgOGnxA0oy87awG5XDOnOy933ZoT+wJsOSr6w
ASqJxIbIlxSSNHMUW7oG8JvrLNZvSHRPS31c+WJ5VieFsw59QxHr+mB/xnRLimCnCmDvIqCpfbbk
M/FpfJBrDLRkNKxVJIRMKLYgb50MMsyRS2g/AD+SZqKTxk2EKWCoN0OjTk1+8HTl/6Ghkg+LOmyZ
6MqMUDyWgsnzseRQC2+jlUJdgs7OJN9r3qje0JYi309ow/zgJUbEuY5BTXaIlUxA70qS3+6c2Rxx
VPTruu7uxRnug+lVkeffrY8F9ZTEFxKGYR10va3+pz+DNCUGQ175q6VrwDiy7lfY8zzfXD+BUnuc
MmzzUMZAwMKP93i9Px2HeRqLewWr20mKcjQrQiVAQFb4l2MVEI+g6SfsVEi8Zi2/lbAGEGeXv3bt
8snC1C/7Av0MrtLtI5Yn8AxiFnD14wfzhzUvt4UHm8P5fbhEn7PEo47E/jnoOSGNMXdujwASiziJ
LLSzZiwsiJgoGRmScQMJa1LmC8fB89/ZE8zYx492di46QRlz8pDIKaGfnPwl9IszkNb9RNPJcCfl
XIE8pBwTrXoZjcbiA7OT5KciKNOKACHDyOHYes7O7AjQIAV4uNg/WVetiSOG6b5VV7LqJSjoJzyr
fbA5kSW7GatN5N6mqr5JpqzkVTGTlFamwYd+TxYnvxEIeSNre6nrNU38f407Hn8p5wupcKNmdrfm
oxa5CKjKhJ5PKEUQAxpkL1L86oNZFmiFyEj0SBJsRQPpUEdKRPQf0HzEzn98tPkwp7wE42ZdHD9l
VmPqehz9lTFMruubIdND8BPab0zZ1dFIq4xnM3Ye+Iv3ITd32HdvsrF7E+wgKIviKJGEq8ASb/gi
OY6CP0narEFE4SYNVAndRF8ppqf49zX26SJp/fcWF5wlAYxFjF1818Vk7Bza35J9b6Yhc96LFGxG
iOgIT0WoargdpImKDYhKgLmQ5s1aMH+3Z81lqCCske71BZju3JBAT8aVzBSGg0TC2LN5l+MUzpol
eYgjSUmlFd5Yir0H/4ud2FQTE5IMF2U8xSsY8Wv+UdWCJnY1nrG6CBWH/PxOfeJ0CyhgkKcjXgLv
/cnE4di2yZiOe+KKuc3lR8C95naEgtjbn93Lfao5cUx8N3E+n5gmfdQFrRNEM7iIK0ZDi+efy8Y9
P16UPBeTIyiQfrTDTOXx4VaHK2TD3sn/qmRU+MrbT14JEqoqMc7dKtyy+GdyPEXjggn/Ud7sMzkW
/R9TJXfIGaoOB6shEBMcpXwwOV+tsw9UAkv53KZPeDE/mFQiLY4NVU0ML18FcNPCpz/xoYmQkZim
ZtzS4cIju9ltoGgHnGOMg5eKCNkR7mL6OkSRs7EYiLJyQG9u0YDOgX7w+S/qqUW1j6AThboDYm7Q
x1+U3wddnUBOuTcuvmIMKjFZubKTZCzCRcQtwHeDTqucqwm3IBt3xAnE7nyXc3z+91ZZWuiPnuns
+K+d6VTyrBnKP7agTBn/OOZj0hP0gpQ9IOK7htbKhWo2uMGU0DVGxTYKAzmPVADPf1fnBhI/PdfZ
CZzPdV4BBdQf5h7UnnHkDCx0AVH0LsCFwwaMa/KcpHfw+z8JJRWlP63i23Zh8sfkWeiHvUhzgDbi
dWUyLUtCcdbreHnp5f58xQe8V3J1qedpZqxw528yorxI3GY49csbPJTqQz8xinYohsQn1ACV2QMD
1BoT4fnSuo4x99eMqVggTo3bD9GtRfp5+TJ76qvkyULPjeKYwe65zZ6/dPU2g6a/kUOb65XomvZw
qmEvGDK2INPdWTu0afxyXLPfujiAxMV75l1Lyti71J/Wfmz5ZG2YMD1RhJrs5p1pvnx5TVpS7dmB
EkKo5qzjmRNmvo/3ibPCH5mjLHiv21d0DKFvMqDYjfmrTs4glHVKptPBpwM5znZAy0Sk62sWa6Zx
xt/mobtttu6tO3wV2V2FdxPxuTic55UCe14hpLDhdDox+2X44VIxqyYX1iXJs6hM2npuGX0P+GMB
8z+pnteFeXLWV1gD/uprZjk1+osKbjEFxAbXtTzpRxFxLjLHxrcrKw3FfytCSL4mET1cDmdkqvgm
/6NQmSdffSLGtU+nCfX6bBf56zDESzSDwKvpTZB2wruMgYNlryrpboCtfr+jMKPZnxFHSxk2I4ls
eMO6RuQGWcTAl9ZGHtFDhCkr2D3alGT9XY3R8/v+iXIUY10I1wTocS4hVXn87iMvhSQb9RuxNzjC
2BlO+p2z/E1cQ/lVA4cXqwhRmirLszI+nt6ZIYblh/aCrBTNMXtMW4CZv6iLdVFpmYhqyYx68dSl
NFEyqpBBPgDWQYkgKrYVdqfSTbeQ3HptghIHs3bl5tKx4ksWNfQO/D4ZR8gcFtj9Vc5XlsNcleej
tLYThvMvHS5a8Wc7InKhn1MiEQPk+WeqzXwfG1yH0/WNIZexCVmSNDVbPL4aQJ7MTCOGWt8GA6WC
uKdPZV/90++2u616wBIwVP71+Tf11NoiZD50dx5mlBB6z95UFwHDRXtnfe+uuIBAmLL6L65+TZa1
Ga1yEvt3iaUlJbLh7VjoSPIqqxmVTvJSU4kiGaDKpwhjRnlk5XjKPv+8T5VPBNqijAn8fbjDEufx
yvLLMoGjVtEc7uf3AeMS2Q73OzhasBULH+kPDalWESk9B7XvUpPoBv5TjW73cQvR9IUH+7moDyJW
PIDFDiAwOncG8MuTP/m+s3uz1aeLfetcymi3X1PQ4OLK1nbUSqqTtNy39Mvklq/lyhD38uSmOgB/
kaetrXRejCp48j3vIAGS5AWowlj97HvD0W3yxzCDehN+kPloUUGtws9J/AKVeNqVsp4SB04RAS45
VJqxzzkwCu9d15ylTcgbS/GDgih8EhytngCW0wvf5xM3Md/n/z7w2cKcSt+Z+qXI79VVRIVzm/Te
lUgA8hOLfXY49hb2ASGlxDUCvBVe5UZnSiaurrowHrAU8l442p6g3fKecTwkOY+iCwn24y+yC4vJ
RCPjUG3ivqKXgEhYRLznIxMxtLqwBLMFtjTLMwBBleAWuvlXQUVNivBlQwyDHm1Op8u5ATpKiEah
T440Hp6qbz0Cax1IcuaQ+hhbMGisDxF1uWTvwFnPf9XnvhFUaex9XPVoSGE1/LSnaj+chmlLUJOf
GnPtBgzmTVlAN+g5uQMHWlSBRuuyh8d2kc8n5zAE8T+DvSDmAeJ/gfiBdD66hQoMIB7EAZqTz9sx
XZijNujAoxqOBHOYxuOGRRH4RY4dcQYnyN2c1ZDlzFzI5AxGALWPdxxW/V3tAqlYAUg0l+baD5kh
1dBOrmssBi/07UQvpkk+wVKjAVLMCNU98YPnN229mbGnOvTfqF5tZv7/iPRQkIHJKvTS6mM3JoPi
T58oSMd3WGbjr0o6NZcZ3dp1sfJ5DeI2ZRpwJT/0vvxeua0KQLOcG5mVFPP7btfd7LftTi2oxWiT
5LPppvdWeMoltnDuYkCAaKWtXg+tg52TJHX6JphWXAjm0pWgrSwymTwVnJKvWA2/sGeZBfso+J9f
L0+Ah4+/pTNoFunOyAns+W92SF+6hLEgciTxZO3W5GbvAdtztt5u+FWYkQR+8iW1jRAQUOTTBMFJ
muAkPf9otqh8fMXq0dB6xVwQ5ByfFZ37Mcx3YWzqt9lA2WfFp4zuSZgFDYyP0ghJ891n6e7ClbUy
UAWhhp5MNHImkh2UhwuFnWw7sVs2RBxmoNXtYOplqMm1keFPG+pZxnyC4i3RTS170eZMZ6AH3KFR
D6ASC97dD+vdTJl0aXNm+3TP1FrWHAVWETB6LgMHkLkjIloyoCNBx8znEYDR4lYcbjlT0XmCcAAF
ByHIwrrnm/VIPwn6G6IJkBKJAscYabtwJraGyZH+xG1WQ4bb/cgdaDp1Qz1bE7uVr8jDsG88yBgG
YsyHoIVbJH8KS/1gwvgtyhg5448ynRDF+MwWooV520JMx8UvDh4s9dRt1dughvvlG7iHQQa17/kX
6Oseeu4FnvFE/V1TNl281dbsK4ioHiVBF51Id+hMkU2Ut7UAE09YGIUwMzeAIGYzQOWHx9TEY6OR
d1aEsBmlMBTduthBh6PFFFlbhDHpY9UcbIBttgcCX3j+0/wfy5FLDNMCSuFzz/ZuymLX9OyUeCSr
xpgCBgxcJFKkx+lVN6TuId5BqAq2E7zNjiH8PKF9A5n/pKbO0ifyFWcAVawaBBteEcfR6r0NVtpQ
nUWxVPj6rMZbqITkByOl0Twwti1S9HENWRc3wX7o7l2fBWFV0cEqc7ANgmpMTu5luo5XlV91B8bs
8K1CjZcgtFhyKZY+OQko3FVAKbgWZYepYI7ar9wN0GoSyGuGkb2BVJBTHrEaIT4xhEovER2UryLI
Ntdqi+cJHZtZNv8m3p9QfokDLXRGM0h3Yt0rjobznrafMCxoh3y+OYEEElScd2aA/OpLmOeyumuX
Fd91XDQOA9yLreLPkErl+bf3RK2pw+Svt3cuG3WcZOERgwD7F5ALzLStLl35FhajZSamU1+GlyqQ
5B2KyAnqywAsvlFxWg8RBCjRS2zRJ8aOj5/srAqe8uO+S8vkoQhhLfNVYW7fzxidqKfZE32EL6Uc
clgn72QwAl/5i6IVrOUcR7Ug8L7mfUnx2rhACrvw1muhP6SuuVLrpYJaczFddo1Hkc8pzpz3G9ke
h94ZvuTRerW6w+FUtjgi1NeSgsSQC5FFQkFKKcg0FKNn14Z0/f2txjSim4uj2Yzht6wf7zd+XUYh
EWMIc0w/WyGSDFhUwW1QCtVGROtHDSGlDZ/3nNl8t5FD34rt/Mv65t0Tihm+XLIyZKDOvv2JgFof
j2G1uXsSTDguH2LDy7nGx4GugXYD/ZRB2BfssZkaWX5zRKCdGupu49CGSAApjwEwaMSPueMWEKfA
YPmvMgGu0SAPCzhpkLg0DHJcaontTVSCrM7gmiZGoOie2MZuDO+zD/av5yPMZlQ6gnzQ946W9sRw
gOWIipnzPUhh81vBa7QyuXcb/sMcCwZYkxjDxRnkLGWltZAj50VsroXFkVRvk6L+3R1BYETRMA6G
wUbzTV1M+IZzIvH0lggRI4KGYYBvSMNyQtZgjqrkhvZ0FdeSQO6hSplFNKFgYPsPcJzmleGs8FwA
Y568gNhtGV8wIHk6qeWUdTp51Iwzni2vj54zXYyBsxyQz8Ln0dSs9jjF7Kbqq+GLWzMlRf3On7fj
yYZCwA21WsslCB7hcyHBCA2AcA7FFGe3wTq51xFQ6GUfLr/XBazLqOohv+6JJEz33nqxmqoBZ2hO
V/l+/wHIOL6aakxY/BGeDOKDHT+NE9dtmBXnECwvZHUioQLwBnzDhZce0LBRLvMp8NyDdqeXFuXw
9amPB250bLzjSPcqCSELj2IZPzaK5jRHH5yVKlCUck7e5pOJdSOhQISwEb50s/7coLKsNXTAkQPD
++gMfaiXsguHtAvfQMl8rdOsceFXI17SaxDaBSf+FnEefkLlxz+VUbJriR1yRib+TioL+k0WNNMA
Tdh1R4lj3sdcZBTVf7wJQ2ALyq9a0A+RY7EMWtzFv1SQT294q2amxsDdhcENqjdI2nIpyVn7qtL+
P2f4/37qc7wgWrv0GBXQCAT4CIWMy/WTBp7qcwGuXmsGKN9wzQBtZaDHB0iS26+kyZJi/QdKR53Q
P9U5f3su73EbybWYJM6MOEf0BvcEs9LjjTCg1U5FbfTajlvs9cIAtsCpCiaBgHDI09f9QnnDSagE
YeEaTlN/Y4QGU4DJ7PNfoPdzH65lE0S8jJjndfXrf0fEh9M20/OF5K3TewAYQGh9XycBaSVEZoqI
pDRQKmTUFlzzRZ7BJd7eaqzq0rr2bnhXZ8P7JJ9+1+PLRdBVTodcAm0PPGFEBcivObCUp/giveBM
Ejz5EaK9q54d8wHb9f3tI5AC5vi7Y1zacNXA44DWZWfnbis3I8tbMLqmlZI5ylpDVmEClhrl6fLv
lSZurTQZ66hRQ1bEfUenL/nLRAbDwrnp41jHNackEoWZ2RclXa3Ec5L9zYwwJPcTUGF60FkYOcLl
9Ws2WJnCdvYgBoo4Ym2pCJpGMcTMo79//q0+Xdr87Ss5W36b59YZ/iGVTXZXfoN6XMkrGCdDEtfH
ZZxnFp4yIE4TrNsQuyXLRxupifh2wpApGuPvLzzYk6cUmHkk0XTA0PbxcvPrpUnnbKPm0imlyHm9
B02MXDZkAN4km+IA/2puvnfMSa8e3gcjrgV9uuBfoSURdxQKOXbHSzX9E/oUNkQcI6XFbQxY/gwA
qqtjYkgGTvB8oeTCpEOIKYwr7oMdXMgWISDJZHLj1hTCunHjdaKvr5hxYupZWX5sH9KaQ/E1v/AV
6iv66WhJcOEBqQDJsFDg35b7hBjidDrGsc2niXHC67uH1lwdUl8qf57WOASF4djTVNa6ZFGYSY9q
eSrCOeggIZe/KHTaP7kZ//Z0Z+BBnQ9xs4XFiQhZjL9EEM8RQTA8o1ChTq3a6jYbd68W7JXy+bPg
+BoSte3kzYaiesc90YcqlHxVYghYA3zvFDBtYxrRAohNJ5AVlgG9PVwbmVo3uJ6IU2ecAcOGlfoi
YKvqXgjjg4hE0hKpy7DWSbLKdJkWKP9Po1xTcFpp7xZ7lHSgAYVSjTEsqi9yZjK2+pN1FBZFt9ux
O8gaaCOD21rr9ukLV/nTS/Bv3+HZVR6NVXRykjm2+a5BHTMNwdOEPrg4Rh+kktfb/cv1j5Gv7Lu1
8kT6E7goLp9WX59Xb8J1un1hBT71jiG2RORFh9Ee353HmxhYazDwOnbcF5ydSMvFcSl8JEGwQjTq
k5xATE0B9QTdvNP05i8R2h/Em5eZKk+2TWzY2GN0gN3fuUGuX3ptw20GpsxIUs8lIbg4IVLiWiYc
DE6N9MWWgt9Mq8o0KHRez5F7Ox+F6vL7Gambgn9OEEpu0VuxpcYk+eBV/1p3d61/ujNEz1jKkcGg
tUHbiSmzHctRTjSGqggQQplj+Sl5PyT+jdLZVRxhZ2HDB1Q1WVNBuq2Z5MN6AgpeOJd1oin8S/2o
6hNRLASqMTHh1fN6p4UoIMBIvMc16RcsrrmMZpSC6nXLvEzVtJXj+YGDves+2KMk2LvnfXJXNs42
7UeQlT0uASdN6WCcyYZC96fsBQSlmgkDIN11E3Qyx00/D4byn1G/qLMzLqV/evc+DEswJeagj2dq
cFl/RLAyZS7fmeJKELjejM2Rorkx6/Gf8YQJnkdT9JeDFy7TyzH45FTpKGHTrRhrQUeroGqqMf6/
exNd9xNVK+bFdUrnsG9DuMPo8UFTmgACB86Xsp3VrqknSizLCuIMRTJpOkYjlGCu1Yr6OmlYy25I
4e829LqDwGx+n96fBOoPKpa4/KbxiS4AzfQiOLqypOhduZvxFNFLthRPHrdxhK4UMBQ7sfPahwzW
oTni2PVe44rRT2mx8p1/jaFNdrDYpWKkioLJOzzRGeE9TSsaH7SXLknCQmMmoS4MJIMTvNcaVAar
PZDOI9MsJNaXpquSr/2I+gQiV0b0LB0bs2f9thnQ0sETSQo55iGMEWQcU1TYb0qi15QYYGTb+z6d
dm9qcwRZkoIJJ80DTljWKji5Bhv9bEmxHvPYIMUUKkJgeNhSjDRpsdfj9Qrke+FHR0QiWeuhCEnn
i2k6uV9ypyt/nbI6u5kjAK6po0PsUvqP50+7J7yFyHVWmizlcYxz0VlB4OTTbq58N3pvkvqbXIL7
cf/a6qPkRN07QHcMl4WKWMNpxbkw37MkdYzQ4gb9Mxh9ehpfpePIouIOwkxXnD7lQHVc2D7GaVr0
bXG8yHrvoO0ksb4c3sRFeDl1wdLQzvY0/oOEv2CoQXjOecBXPo1J6jCutO5zzQ5mEx1j0KIubRrz
D9VjPclP844igRwInISrC0sbBvlHZfbF/ju4TjqNgi393OQNh+r2TuCRGJby2hU7QZereCoU3Z90
QZld/GqiTJHl9gTXY6qpOAGj/Bq4kEM65+gUJHS6xBbxheHBU9fqo898dm3lXRZzooaB5VnM8EXd
lJGeDetiahGj7AmYv8jzA6HfW7eCqsd7qkClQgoBRWNMeHzZOz/bX3dDdf3CSnuiadwjM8D8MyKZ
hwn443vVDxt/Q+DTvOlbCEksAgWm6pwdi/V23APS0tTCe7vs/d525nLbW0f/BvOB7GLO0Eny8OJS
9FbVPjIxZTyum9fL5lswQ/ti9AKiAmxwUzMQDfzFaR8KBjuGe/5TPeHOR2oo9X7ADiK9LT7rRXzs
o8MqNi5QP4W09g8FtTxiN2/3Wz5faNjbLBANmYYKZLRdOixSHb/VtL/PUrhsTK4tM4dSL+JDP/+I
T7VLOAdCiqSehiT5k7dl5nCYcT3fCydRxqmlVNvIO7pziik8Ha607rWrNeGTvSHCrxtbTqu/o9h6
+eb96bnYmy4E1yggio/v7yfSZr0rJqeJq3f66v6Sw+BqQ4dCqc/XCU1erbgMa/j7J/ERdSVpT4km
o4rgP2A4nzNdGGlR/+0jnSDgTda//G8tSJ6lceKvRXZfJMn3fgXMlBEHhlRMBVQGTuCjjUD8GTsg
WFZXBfCbbPlNBxQ0c4Z09MjQetwFX6ESWzGJJ+YBJJoMCDjQnDondDWwo7sdy7ODOPNfvnJ9BA/D
evpQ+igO+Md7DQcE5t25wyZPIEVw+PU9NSykmIawdS3JuOEui05fRGwO8HMKw/ZtuGsuexeiu/+A
bL0MaAFCn7V39sGY2FsCDC6cZ4eAM++GKD5toQ0HdxO+23gPfOvWeJihiP1oCgCOopO/dcJ0fovQ
MfYu9okYG3IXx/R2zOGBa6VY68lIkLmOCbj3Q7bcKsuI8MOcey7HGuh2ILu0mUCpSyHVVixoXef6
jAOCvG0u+pEmbl4wlI49IFJL8XRTQBUp3dAz+Ygt0aQ5OBwxfKQ6FC0oBRmB7Be+tyx1TCURBbeM
lFyIf5cxNSO+XQCh2/9QdqbNbRvb1v5DL6pAzPiqebJk+ViOky8sR4lBAiBAYmoAv/59VvM41yJd
4kldX0f2sWUQaHTvvfYaUsR99h/IVlyuRipVxTxLzaMVwRuPfyRZU7rYzdqutbhGKOq2jH3NmvF9
UWM2UzSI58D1zN+1Sr15zd0KihH3AimE24wLF9c+iTrsUnYszwL3ZkQRpCPISC5P0bzlaA6vW2f8
NggYtwYImYcwcl7r3ytypPf4oueNX95YCwObARhknnOf9X16V+LyRTLAoj1rK+bPiQ96nq2ow1T/
24zChK32Wr2b1tkwafBf8RyzCQpGMqFZTJclsswEawP5Z9aqieRNkPlhCTGQ+ibxAOTKcPq6Kauv
OY4AQDYUUci2qo7aymxlYejiG1DkMhPM+cqUCMjrDah3UlHYFaWzQjnJ7c34VnEWLs67uPpuvZmh
Q5rF5Vg3D7hbtshtxj+TLvmNORJku5rxZFu/JgucKfKlkPrYJA/euv/odu23uoEM2DX12dIMl8M8
fooHFmLcUN7XAcTZhNlKbjDqabDPo8Zg8u6W2xp7i9X2S4tI7jxwGIxYWWzLK8CwcYdJzwp/DWvX
4hesrrrjaQQ5K7GN5ZlRlMjB+5QYDPTbbsE0Z1gyTFQ/4VfD7qbdsEZqR39+Wuf0ZizTFuz/Msi5
Ha6To7DFpxBRX+9iHgSOrXCNVjVk5jJBrUvWgTsOTHBS1JttJL+JVeuTdlDtsIBiJB/26xXU/ck8
JS2zwSxnChr40/dgkSGtS1hxK5AEt6o2PqiknA5y/gcsIMvrYhWkz9CvEFAvctSsfTliY7rF3cCs
5o/FDJkAA8DndspCsi711Jp1dpWVWBKQ7cIHC8d4zbxh/s6tRr475EtqrmE+X29B432P16A2+NQ7
PmIRu8kWYS3qUiXdV9VgC0AVgFU8f6YJh/QBK+36yikYILkj5geEimRXReRi0Njwh52aErxhgzh3
gU8e4pV2Bcmb5w0Fu9lyCURukhlAXm0R5uFZkJZ/yVC35RC6DNbz9i8XMfxDtey2jz6BKOeNLzMg
gwRddIZYxKITm/whVKa9lFM9QdFF5Rce+ndVdWQSZzlvn8CQLoORIi8SiQtuejHB3oObrkJWpbsO
UXWQysFwSx6ZtTCFSiuLQRlDnmbRHibc0LKhD0HHAAoKEz22hdNPp+gQl/izpF2tYf+TDdnNve8C
adsO5iyKCMvJZG4hGDrbQS6wtFqIfNZvEGx775Ui3iHk0hHbGfQkACRYXoBLl073Wg0L3sblY5PG
mLBixkodJapsAywpCzHdE1lK+AG2YHQbpw0Kj5iJ+pTw6KirIVwxHjs4aJ1NhfO/N05WeGL9awrD
yytfWXESXRSTdQLbpJWcSdMaiWMU1ikmqqUVyUwWBmXcol4F5suQDaju8jvmsmymp+uuo5LVXrPn
uS4TIllVHtCMqiIsHAw/JtYu18NQpGjhN2OboWUjVa9Arsosn8YCTzHQmGBV3tXD7r7tUMKteBAe
BEp27gFPxQpGkGg376/tI+7J4TUeIOlVnge7bRpNz/Lpli5EyntW242dgIUYEyzp6DAccw3MISj3
glNQl99I7SCCg/BU6+pDL24dEpkXFuvpRTJqoVDFWukxmNr+IxCC1bzi+9D3iZhZTxRG8oZkYGLZ
ggGQDF5ieKeZF01LrCsOBChNtYOgw+8MOAS9mlOApJJDbsPKoMoVDiweC5oTMdKm0PhhAGgOIeHh
oCJFAQwqIwX7yqrd4hXKfgCKmWb3ZbfrLcF2oAVSG6m8Ksl3KPgBYZTGDg0IKsJpvPtILqTHgHCD
DUakYER/b+vIgTpi6AgfebTdTQ1KhW+3FjYOJyRPLV70Xkr1Erne9bTEGJ0OQgMCCBDi8AkBf39l
HIYps6/wvfyIXkZk5aMJRs5vh93O3+cISzbtZhQ8bcdgNGT7k31mEkCsClVBOQiKVLSpBBaDnx0B
qBThLdorC+NYAbtyg5Yltr70GPadLJkcwa/T7EtPyo4ZGIHXffpFuxXMUrIZJELytOFgWs8eK11P
vIMBt9zDlVoDp0evFo/5GdqwHx9sGl0WRgJHXbTTdFW7TnfzsxKBTQGawYQp99YvYd8aeYDci+yp
aLS2oO6wHB+pUiJWLr5oSiIBE7BBI8pZNfnmldCcpz1ZCTS2yPuvsQuHkD1AbG5r7hq5l9V69cEH
xqjNswCd05KboxAkfTIU3Xw2tiZc2A/WWpOOydJ48/xcxPK5J5W9A4DaIbnI5LcIlcTd0I9BU8Gx
ASqQ3Pwgjq1YcUy8tTcJg5HmzvatMd0VPSSObMghNq/vr0KrATl8DOhGE5H5kUGGBxfr0OnPaP8Z
IoNmi3dgc45imOkKbpIkWemYoKQ2w60F91Vok9xzZXngYgGvt6ZofZjgOtWCT+oR5Ujg91ipVB7l
c86ffv+yLWB6fNkRTpqAYpgUH8zDnW7TIVSZiDVEJWIdNjPzte5gCLewJsWPMYBAe+ct1hVVB8bJ
bFGJAJU2ACKgWMgayn5rTt2GSzikPdoVxk8xEtmc5SfcdWTXHf0eKhbDgJk3hrZSai5Xnk3Il2x9
1WISGMxoLVuOlQ4SnVly9uF0m4/0B426mrml0xF/UBOJJnL4ph4qpxFfB+qpWMJLXOHM5UwCh8/I
5ESJ9es1CRcXQ1JCyxaHuQBOk5pszZ78+EPNb1OHYBW+BoO0gLLghf6OdeS1KWscfTS5A61QljhE
pRjRMPzPLVsII/PBQGwWbAFtJsae2EfW+P7zPTJi1DtE0YW/CGa00PsP2muo6nm7pnDeSylTliVq
5iCmrxakgvBKR6goMpptiC+gDGbL7JQ/qXUaZgcRM1NxF1YGzZHX9hhW2TA1JtZSoSUttnWRnhwN
7tzN32bRCSV27NHZgP2agT5A9AAakE//BLcjMIP+fqOEJZ2UcjbJfWwisJx4/z4c6Rx0H0KcNzyo
H/z3iDiDEXcbbkzxkC2Xj/W8ebJjbjnJLimTYZ6JyLxaVlfQoa9wsMGPD3GLsBsN9tqe0QeEyISc
YPEd3B1otUieWJhou5cHhni5w3o683FA0fYvPaLUOTlyvtMWCZFgxMMXlzqTlxZeXwi7/+1BnC+x
u6hx63201rgc/MLwZAKSltm1kzjPqtnkEi20HnOPq6JibtfS/TzUE21zMGAcsGGrmjgYQPhF1klC
mli3AX3QsMrO/Gm1jSQeAFhWCc1ks97Bk1Z1OhPn3vbULenwIt2+dlpRKgOnfFUcwtwQn7DIL8Xp
EbYMUfCjnI6lY8o2dEpIW3zmNdIH7KU3i+8i1OALaYWx04aogl1sNSOaD8Roo1XqiEetOdP7S+QX
lTtLhMw9kFHGH5CE3t5RjupuXS46xtCM+JS+GWyQ53CgauipYk+6RPnQCDa3Jw5utLzTCLRyvc+k
bcETwxXtXnw4OQ9XsCcGfF0kk1buyfsX/Au4FEAvVkQgDlxc9oEIanbCLB39mJw4xOJy6wG2veN4
+mQ9PGaOQZSF5MFjnMOGK07lzASW6Z0ovbZS4fxX/fjvrwsbTRQnavT8dHFA580BHsps1pmCtldH
ISEM14LQXDYF2a7rXbOvVsm4kgnljxGKaLNi0sl043ShaJ1WDl4ZdkBumRVFH92vHHo99PspwjiU
HVrIfBB9EssF0uetaTjVtAlKNSbGkGp+6TatDAaHCsveyUYSYWnlxLCyeS8NhsiUjpqDG6hesBao
sFDqMmfFzOGy3kr0II8iPDjE5NlXkCDCu88m2bzqaFi0y4um3z3pVMD58kp2I6FTPXfe8k408Aow
XsOjht1ZM1tnuXltICTb3ZLAMOsYfeIRqlo5ulWxmlhgYzk7vH0X8l2/2nZpD+INH4SS/wJfovFZ
Hua6RTaTEC71P441CCd/UMGSDBsyiFWqC9WHxIzM3r+4I0YzgQRoh8MkAotPE+Qxby+uipuiiPuy
erQG2HpTlXvkDkAcMBCB5UlA43XN/AL++PhFCHdA82xYWTrEBM7LRED8GRSNLigu9DbITG49fDRD
e6H6RFxEDY5M4fy+7vKrYuNdz3zkdhXcL+f6po7/UFsjg/ZqBVtWH/W0lu34FeejAr2wG8V+IKLH
24/q5DU+9qkD5Ep7J3qHnBCkkZaO1ZVOhwmRgUiAROHZTkMmaiqmkTML055MqH9ONx2/vC7GxCHh
Uwn0zUNj9qblVcXtY/Oo9aHZohKLowpbv/WSqSdUHMRcLgxAIpyuxJwPMjqoevW02Ka348a/Vbii
HDDeXxq/ui4YGwtZbJE7hOfS2/vlN+G49uY0vS9idIpckxi/orZbCLhD2kBrp0ZdiTUaFopKLe5J
kvnK2vhLJ/fpCdIvr0suJC7pu3Qzif/2uoYe0miA2/qjtmrle9oyTAACIwA2EDG74DjRBViPFJ0l
PEgJkFVI6a0Xa+B0fXhEdlG6LHPKROcexjJW+v4TKNe4iFlyjDaZC8FASbtPwZQ+q5+HioZIlv4Q
/8Az9vlb+7pEPehEvEMKBgMGkwYFalhmkavKYQQmzzbFZ0xR78UrCuRkKlYyOAoqACmdJnSFE5V6
NjMtB/tjoEKFhTkCzh0BnBHWHMS25tGsW87b5k5abB0PqjMswxQ9qcplFZsDLYBfsTECbDJKgVup
jVZEZwzkVCw0Bf2/+tWB7JiGvE98AQnM0c2EJAUDQZVHDr1RUvkY3YYOHxtWwSFlFYcZLfw4fvan
6L7ZfrCgAbE0MaM9+MmXywWAbhTwb7R0ZyeWspbqmy2YWpVjFMsJlSTeoelA15XA1062eZy2Pjnd
4/Nqu7r3vflWe1lB4HyehB8xgf4o8ReV3EuG3fq23twxcn+SHpHIyhOv13GJxDV52HYsqDfxNIsO
QLg5a9wtXv9bu4zFOJOlp/IYRLZH/HqmgEScsK8STRp58MKaRQ+x7iJIrpNp/Na2gCVBvfjgbta3
6syHxjzLdk9P4P2beHzkL7yQnjyNYXMFvH0HXfnsU/Ybb4AYTAJPGzPTUWA3dDhlR6uekzmhyFaB
ywdhHWnJK96JVUQHjG3zDIA+c1DTnMd9+pyug2u1KkoTUrmnxkc1rvZh+9pU7M8gkaItqvLGTPRj
NqWfrL4W2lFSJrecKf+Ro1q9xM4jFi91zXmJA3KBNFGZKdZ4DIRAdjYzHn0at1sDQ5H+2Tyc8PRy
syGrB+sNYR97AaaXJG0cDt+Zb4eF7408222J42eMbDrZMP6QxQTDbezDK6ZDXp9cmwIATchWYVOo
NMyopBdqNCVTwmm22QVn2XJ2Lw1FywU05+q8KvFTZjKIWzh+rOM3OzDzA+4s5qeoqEF0ZGu4/1Vg
mW+AmPjhfpCAFU1YzU4yMI9eDhS6idndBDW65IbpaRabp8Abk/MkZWUxf0Gx7UDAzQK2HzLImJmi
7znfR/J5wNiqX6RxdwOsc2uCipKlEhNcnJKDoGkweSNQbCWAA/e9ZOj4yB5GtQSmMQ2aiYQEEhE3
jt9m16m9PId8toSWil9z23nIqlaIH2FiEi42M12zyM5SptALJDxuh25x4/frO69LHyVYw+e7K6u7
TY6PVLLDAUSmyoPh6kUuzFMZwK+ZjNe70XuMW8a2ezjIQaGT18BzFchIPW5ek3DAhb13ATsZxVkt
CzMnNKgVEYZ8RDRN7aWPhugsNkwo4x2ZZAMJG3BmmAG1OT1axei65S25gevgntdZ9Srg2+aQOUH2
edun0umSKsxhqqGRu1AQ7ZY5YDOzWgaV0TY82NQWsdryMm1QJDlbZpAYIOcXg2HM6PfyzOXFj0ud
HBXKzllRTjGteA6jWnyK7/kAGWJwuL73twXvqLxlW8DtP6BHcQNVMG+PY6clAa73mvRRbgx6owwq
EFmYWlQEREZHkWVZcmiIkK3uGBXcp2zOPoXL8bkJ/Es91XLsf8MQCvZBYDVXbk+EMtvCsCpRfwIE
UG9qwDCEuLDP+Z/vf44jqwOKwwXuTvB/Y1WI0eH21m1waA6H4EGaec4B+NtiDIkLXsN6sHa6EYpc
VR2Q3C4Tj20auaSo6S2GHvpojGShHHAQFgX/j+WIWOLW+NNHz1q7+OUnGurS/+C4yoCWE9ldwR9Q
pztMFA3LvcZWn1vtjdocAcX5jqd3WsJzDOVISBGhZUQXD7K1OKil/HGsnWYnghUfOjG0cGgrNO1R
4pce4g/GbdGgcwetT3wuJEAArgGjEFYjQ2uKfDtjcUCu4vFMTYCengAIDWSIiHgVcq+ceFGxFODS
GL6R9GXvP8Yjbyk+BykSqER8AIhFaj/xT0VYvmm6KcngfrFdIglgTlGumo9ViHBZT00OqtqFVaU0
MbHNoHFWDcLvSW+FxARpmsvZRvvPFC7R1rzNvibL5Yv4msojbWc6JIen7xGFtaVZxU9JkhP53lgA
TyoDyk/OMXxSaMnZi1dz8h8E3F+tjgBvF+owZIEckMrBVOiCLOGkfipKOZwbeHhUaeqadKBVeM4r
mFUgAGquJ8eE51W4foi3sEUEjA3oNd6/kb+oT4KE9h4uoXpErMXevtexG/u7IRvcj2I5ib4hx5ps
9Ah5w6xJg0zaIsE3SgWrzfRdxzCj6PN2TYviDBeKP9fT1wDBj9nKNMRpGruQecPRRr9/xb/oZbni
FFU20YWkkB7NOPDacvIpwDCjQJaIQkqmRV63ufWW4bnBV10Fi5qFdstQS08vIBeOLZ1HSBgcglp5
Z0KR2IGLJ4xBFDtdbBOgPxQwufO73sgEY69ChHZMS1UlirQtqwBGysRHMGOui+Azwvsr7R56Yy2n
nfr4/Q97JL5jnf/8Yb2Dxt1xu82qKacAYAhdpvYjZNyqxrIUAQU4c6LkD7W3rUMtkdbDkx91MOeZ
2jOmklOaZf3RHjlJfretR8uoDUoASkpwSAygLQLdLPgAdHm6ovzVZyAMHGEAZj68qYcci2ag3F3t
YrZcOkwlGqkr165jDF0JS04dunLBsY+53kMOzKvJBk8U7GVmXrmRECqJlCxkOEY+CmF4JRr3OEyE
5QKpwa2M6zX0miUTfv9B/KLWEz8EYycXADlM44Pzbw5YyWO+6D5IrCD+UFJ1D3WdNdhcoopd8ql0
MkCLlsZUe0ebixHA/wY9l4OGMQbHf67qByxPzmU/zLSEL4qykGAOU6RsGkQrSnRnyA1OmvgvDX00
ljNzdW0L/5EJkfNnongubSHyYRJ+Omfrq7xvHxrvVFNgl9nbSjd0OTngmXqLkG334NTEyoVz0yt2
1vLSUgsLhV+wRQgqsrGcPAMZBQj6dsvpmxc4H5be4iFbQ53hIu2wguNyDqdvcqVZ/r0do9/ff0jH
fJkFl5mqHIdGTJFygEdX8cRYYZi7D+pdskG0LrK+65GwH/kMAsvcZwHvTp4/RU15vlkNeHAD5DPQ
EKqQOtkliRs3GtOYqaNlh4PmFPfCNM0yeGBTuoyL9Brnf+RjoHYi0eIvTPDtAnykguWOf4+7jP/S
uEZds5rK/+E8P5pk0OJitWtdKnkxDhejU7q7souC+UGaZnl5qRgT1Bhkm88aU0cjTMuEiiVhoiH2
rVvTH3Dy3WkGXGwpfq1rKy+Nu2LnWy3P/cn5I+z639yByiXxqo+a2ht5H3KOScgSrHjltNPrlVO0
1mnDDU8g6cE6IzwVcruHQTJgpT74T8f6XLfLXTOHG6vPMkvxEtdgk3XN5GWLiYGsyVSeKFeRg9It
NuQZwYEsYvYyCZ6styy+j3sHAUbCmpo6E3ojIclLNneerTIhla72/uo7Ug8seCpAVQlrEJAVbejb
ix8q3yfIIy4eEtMB3s8yFIYcS7yNPAvlLO8WlrTJQIhC2IqgOVYsoXnHaBO+gUwI403wXDm7q4om
4v0rjHVaHN5eGlZMAJjtpTjVvb1C1EHEzPSZ+ZCEUJpxrcD+2Fa1MyWdpmLVpvmz3Bgo94zFBh4+
dpt3Ol9Vwgm4TGZ2Po4gcVjaFv0mNv3Wy9GGPcfOfK8KmHfJ8rSYB+iB6MEIcsGehGQ74C8gYHG9
hWChQf4sdDGqft9tQok6EViz2ekAlueHzqbdrrht/fJFjn5yj2bzhDADFzn276W+lLuM3ragpAWR
ONuFqEmBKgNQoQ01WVa4FkMoN1SwxV6LK7WGuAKqVK1vBwV/0550XbChs0f3POToiKGaMOM52JMc
f9nl8GPnDzr9BP4QFnIVBMgPqU/O2hCOrWbE4l+FeX9ZFjtssnAYI/QUyB57jYijRKicTVlEZvxV
f7xl/mgRe/6alR4wA/4h/NM0xVI62MLUfpC7hgcSMJL2NA3e7EHjcXqIcyXU1NqdU7XrrZZoIZm6
r4IQ8x3s2kaFhR+4352svFq03Y2GkxbFB2OdSWCWUj2nC5JZgjVyP+nqdZTsq1cLYSFUTVA0mcm+
XbixhzhuOzK3A2ujFMKeAi2ms+xg0mKpTG0tWYbm8jYEigO4n/+Ylp3VLCUL6nimuTImX6/6K5QJ
twJgDQZEAb7z8ovc10mrm03gXEZBjpUSbQ+9g6tWh3GlcutlNCoHmox0apWE7XIJ7YwScQJn5X0u
DLd5Vzavk+v9NTRaWdFDHmFpvYk+MfHYw6Qn782vtp2YdIwAeR9jD6rit/cmN07BvtjNH9Sy2vJK
7FUm17Yz1/zJZdvv2DGZEYo5kxEIUiyqT0FtUJZyHDZw1nmFmtT5PhfzCR7BL4B82s4oCJFEBHDO
DgX9lROUa2rP+aPEoarXNXICD0EaABxu0H/IylVnbrJmuEmjqZpB1DCr5XeBBHC1natTBpP2H377
ZkaYxCFZhYSkmuZg8lHFG3+1aKbQqr30dmoByRNFN09wZhwFu7Ox3/wWcHD84P/Wi+m7U85fVtXu
7wDVh43RC3EnHtL8TnN4KVzlqqa5iJLSkUg8bcrlbWH8D6LhvL+nh9o/Dj+FDF1UXcdsMwf7S96v
Vouqm9yPwi9aqEhxAzWD/FB4EFiu5KCEWJn/WXTr7MwtmXSj3ivo0t0EDAfBh7ugGMi6fneRTW5N
o8+DQVkGGkkFXvSys4Iy5vbb+k+z7WYIgam4EDl/ohbDCnCDHMRgvXouGlA6WHO7i4IZq2gL1DDm
2qzcJzYU5c4t2Yea1r816+33LM6Hy5o/eVb0AH6Fbd3z5Rffo4eUs1M84ZOmclE+zVbkoxpfTOg4
AzHN1b69fy9/sVRj1ifOj+nCB6s7DBdSMuvKGdvhg15ZBfkELg1xyn3Fei7r2RyZchfwMRWIIod6
64uxhp+BeZ71vYVt3MCcPnFdi+OHDA+cigjrYGAKnDoP3vGOyXVeD6QR0vNSoYHB+mGu6QrwQi6V
hCQu9di6PIAiR7lgVtdpW9aX/moZ3ZgMM/WA4O+LtuXJEOd2zmSrPWfjwO4zTNpPOCXk+A0Kbt+F
6EJ6xDJ6BZKUgC0rrxZ7zS1AHoMFR8oWGDRIECUQZ/h7o0Ig3jECTjGBg1qZXbQbhCXIU767FUhA
67LGTEI0WJDsto82wtFtQUAkqiYiFQsZsikvc4PDokU3CzN/MzVXaD2X5k7A8oA2AuSN1h5eVB2B
98KxInXNnb4ny235UAQ15wONrWiXfkodouSRuKBfJk+gHYFKsyVRnLbuSinarbfoXPvmMs9DKA3y
WLSmU4lfmbPIbZYIlTgA4wZwNRuRUpHQBS+91xsyQV2TE7eGD2bkYpw5+yNnxuSENK4Qm+YGgD+O
Wdo5cWgENwAho1v7Hu9A0J2YiiQ2YXs3D/3XZTHkZ6g028vGKcmSdmGmztF8kQd8ixlnmTz0UO1l
/Lt4n8IbVESzKaHq5Vs4Rfgrnb2/4CzH7c2mgkkwXD+KlkUMb8AagP5Uh8eTUyZVSv6fbal/WJww
tVIFrjZdDifZQIalN36Wa4FcNYQcFT1zABJjkPPioaMoJMhJK/paTbKkO0jRpdiajMpXdv4Okamq
3YYkOMMPAFY3OyisAZHc9F8iLr/PCEbe/4DH3NO3H/CQCwbY3LIS58Ve3UxgojAJy4dQfwRzSiV7
gIuq5e81dO1ZgQdb63GvhXJrSK/yUhBv28Hgc7rqdabOu9AasHxmirjh5Gl/ZGWEHDuM2OwjgRDB
4tDftIoWwFTb7fRRbE7b3TpIQyDgC/gQk0nsnCn0L/1mvFJSR407mUQcrikuGzA8/T3bMqIcrkO5
cMS3IdKcIVx/Ff9UzpnifNQZYJOoCBmZ8EN/npY5c43qOkq+TasXNbqi+4hCLOm2FMRZImp3+KCS
XO0WpIZLId6azckY/7QN4vGGzd2AeJbAIUb+Snn4dl+sSndbzGOyexSwLS6uCOpirCs9oGUpKcVK
09QfGS8izyIH+mDNwJlaaMQt97H3l9fxlAEKEEQPzmS2begVB6jq3O+idOPFlBbIcgUQIXv/oJ5J
e+rATo5hIjuDu4ZqkfaXQbsgx5RnRWU9LheXftlw5MSEHQCQQQ3hLUSpyXhTRYjbUo8brlngs1oh
tURqhZQ1KRxoEIdN5tLL9AuDWhFhrsUvymd2YQkg/gc9zFFnia5hEcexn/pJhDfSQS3lbxfDAp1j
aRt3uQVoOYrPLbzFNCBjLjcBHWpErW6JLntJsill3ZdM3zGXvYlwNmP936St+9wR3Xua7XI83fZ5
upEEECnUEjRkbxeMHxhvQ5qkb1laSTy+tPHwVXYtelWCkMpGbu0ZDrk1UisZYQRx+6WNfmvL9C+Z
glnPX20Mhe4mM/Fzi7kEFmHWW8O6Nxx7az0kjMmLHVpNM36reyod7YBqH9oErjooirVvoHsRldOd
mTtm9fzdBJyVU4XPfvWsx6huTSeZYOkmREknAqggT/Va4or5RLn6WCw4DUK59xeyXahvDgLuF67g
TMrEXeCLt/crXzJn3GYjVlI+2G0Ou5OSEYGkd7Yqds+2mygApmEfFxXnGnSSu4QaSIzAZKdiQe9e
2aNwZeCvwolzQTL+ZM0HsRivgvzgmpAMelO3sN2pnoIU4BPMAJ0UMcN0y4pmLUIVGJAFix2dLMMG
ob92a6FW9Lc9Yk7EQL7nfFFXPxCCwV0NznIPyGWANS57OXVkErCJrtp06UVJLLClwTiQwc7AZm/m
Yfom8NDa0fCnJE+0QpyAgh4Dc/WcruFYYoc8HZdzvJ+BGkXEQ8DA8KEZ2X3lp3PXd9bNSI1RfdK+
EbTlZ/VKllIO0UI9XEK2F86tLxkscsuaFCEL1ZQwYIFHkpKdJmMdt0pcDfwG0sqY/YbeYf89I682
fdhnj1YLb4ekA3gqpCfFx0ki6SYc9hYtpIcToM3gEAymPV8sw/vUj26sfaFiftXZZegmgXGtK4Kq
eiJxPy3yCdUnoxZiscQOdzL3+/urmb2C5fp2OTP+xWwiSH1GXsiyDpZz468mdzfmqEhaBuxL6ke5
GrZ0z7jfUEFH/sSMs71t0GS1JTHlkMxwAJlRbfmausPThyGeXRVbGAM95Vnt16/zjjmFNhLLK1VW
TItdyYXxfPwNFnQNW3xXW/4hSOIM8hON8zSF2ruYNVv3JmlwJnfzrr+3mfZBZJXOINMYP7XKuKWt
IisYi75kKX46UYhotOzcE5/P4CqJKFE1KWldGrZ6gwK4jmnOlFieFVSeWULByayUY2Tbfw1alPUF
0IRplr+v4k1ysXVWH5HzdlwX8K81XEUcAcq9JLbYDdmMiykNKOUShoPMNAPDvt2UBsSjLrJz5W8V
0fwtxiKl6XHrt6Wr39JoQAZ7KSKqvqLiTRT2EKg2z2pt/EyYpWBJemTGBt25am3wxJKtsEnYT4oY
vyC3LHB3ruWRWmME4TPkohPBBdq4BIY7IazxjI84l+iNm5x/xGwAiCa6hwouhqDOrMT4oFgyJRYY
j4/Dy17EzEGMegORtz9s/uNUpj37fw0ORMnIqOchCNRCrCGoyKKUOe0JptWxj4PPYoygWTGb9ynN
Dhajj9hjdFYpAXRAkZj3kuRTvxbu6lPRuv9RuFpRMEOH36jADo5Sp+RcZwRopTOMiMVdV6qfCP40
MJ9k5SFM3k6owFl+xCtZ/AfUHEqhBbVUk4u/7dJZWKkGquaSgAZ/sXwuYA5Zyx6G2Xo6yEBfBHLV
GFMpcNCyWmzcQTbdBFXLjsxMpaMAYSzslgLgh+ddGD9HC+c36Vt1ms1Gb4R/3/oUzIyLtanK/luc
wtN64qOIYJjOFF3QbAnZYUB8eF/zyQxd6fiKwoS0hGDD6hgt9xxoxjpaRzxaEeySNf5oSmjbDs8N
c/88oX9nsPD+vgNb9XjfCX2CsLge5KBc1Nt9Z2hcbyTzb08OlxMKsxmeLrbP/MyPbKEv+Hn/oy1v
Ev8zP/PD3ejngMZ4+M/INvoHf7AuMfrBfOD/fuaX/D4///yF/kyDG3gJP1vff/8z/wRf/PMP8Yf4
/j//nHzb/wZ4lb4bxk6FBzV4ZMJ1wXLkgvSz/cEoQeoE/sOv+blFy0tRmulH0OuX+mJ9wdeW57+h
xIXcdMM3SxBI5vlVecV3ZabOX9t/e75eORfV0/73+Ov7b8gv+ZqfgyUdmPms79t/UGay4PTeElKE
TAT4SjrwMz64yTWKAb7Imv/70TZ0q9d1i5Duw/6L3P0cpH/yNT+q8mIxn8ffpVNyneUZf5M/x+/y
c0x1ztejftkAZvFrmil+AT2LL/75wcZylsePQ1UQwvG6/+1//lQznvP7+7/hDB/4Qj/sF37/3wtS
WbP/a2Z1oSEFv9h/A37ma/7GP9/PfgP9I3zBzw1REpm+PviCBcDvnFrTv1jSio0CHiI0ZhEfTLvm
AaQ24RSAeMAOIFtgGkpTQEQQVsaElTIF1TiTfEOrQt9icsbayGmwYInPh3F7pfFOg3lCxa1kK4Iz
/9f71/iLcsojoweLHLhCtCeHbVgOpDP0kbN+kNBX7kiW7+RxOhQY3aIsdRmliydhK5f/tvOaPP1o
YZWB8T9oAY63A3oyaeo8zKTEY3q7Hfh9jLf51FaPXZZ8aKboUtIaUuy5h2zrTMg0DZJUVCVzPeKK
z/BKcpG6DcnJZU4HUU4t9WlC0FG2i5UBSB6HjDhioHn4XKn3u0XaUmnweERYlrNBgHzvbE/25aYB
y2hoIgsG46KPGv47Dt/nyQEXaKSmGStz8/ef6JErHbfNVwSi0FBkSYd9Zl77KFdzf/0A28KqKNRY
i1Kv5BnNzFyPxivoprNsDa0Yepcoy3bIsKZ+MwmyLkr5blXcVu38RfMdbUyZnKZYozL4MAPQBtQ2
OXipzzBJd65aVR4foG+k7kzg0R3fTcW2WGbyGp6pf4ehv+jn8em0gOe4cEWrzuxrAdkNRhY8lLcr
ZnBb3zAA2uCRKayVrhO8Sr2Y5S7A15cw3TKadKzZp4Mduwwy9gNQbOVb1UjMJdZ5zOxrdSeJXVWd
gj6OkTWuFLI7QzqmEqFn7RB+amHw0Fvmu6EB5eUJab7sFtIC4mkOJLPygus49KFlwfC02mUGawkc
rL3Wzr+rGv/3Ms5ubQCSJpLUNKIkqSkQjuLkLK3TALvYO2/6AnvREMoWiJRRwRwu+rIfhzSLHCsN
TRoAfwV/KvuWvHnhmfIA2A8KgS0JMZbuX2NqNTIa+OyjKE7Rv6wE/vC6IEQA+CFsYH52sFEM2S4s
vIjsSpWItvQv4bPAhlBNl1QYN3BdWf9qLX9ZhXuHPLrlnH5btW4RpBjLI6lH7iUKDFDMZYFmOHEh
hZCjR4fBu4P3qrsyXyVythQL0t/acPycleOtikWFea24KbPv39pJjsagcjeX8kbbksU0kHkVW1gC
ivkGY1RSsbR6BhEwnI0XCYAVbxAXdD/aKdSuTkN1F5jug9iPs3Ct054Ix/NRMV4ZcbGdYc+JPcLb
V6dBJzKu45GSIUSoYNgmkP1iBaS0hyvcBS3aC19OEEXN22xCVRF86kX+KQmre8mJZrQWAxY64pL+
2x0tCkn05LrgCGgKeTjaRnw8uvhnYSPMVIuEiCvNanooS5Z2DJrrGpCmveKJKAI6/zv75hAq4qrx
VLrKtN1dk0V/m21ANIR1SkTfrsDoN6wBRv5y4neLABUf+SEhrVdmhufYhoCOtFNDQKeeZzyAuWWI
r7lK0dFODTx9L2jOgfc/5mX0iIb49v3Pf2SeSgckLja7BZ8f+eRBadw0/habLjyOrIMh543mbllL
tIrSPqk/vmmZBthSGVActr1LG2fMr+UaYLCuU/4OgpEvwjvFZrCrj3eGYs8Oh6g5EGJ/lhuJfJJD
P96dLVZ/CYCLleClic37H+p4zUURZBoxraVDhKv1ds3xO6tiWG0NilWgEVBeOYwUA/gvGK0KD9ky
Svcle5yii/9KBnjUEMhEk2P69KzscbX4CgBUMsyJ6zva73R9HFoeCYYUIOkBm5G0Pya8DWW0dL2y
s7Q4EwIzQ/iEGFaEHEN4YM/DFN32fzkkCGJ7cjoBDTr1QpzWQR8fc1yXyg5iyCj3GD29vW9DC8vL
U38UrXDFmEhDYLiRMgsU8tFCNVINYhFxwvNaPB9lraTZkk16xZo95p6Jm6I21KJ+HNrNIns8cf+O
Cjhdp3BkCqXIh0B9cJ2NyXE0Senj2u4FYdbzpmlvva69VXBmsaw/Z2FyLkqD0u/0/ikPIjPJzSbz
fivxIrZYHUHlMXYJJ67t8Nl6XoQuUVpf6gRxut9eW47XyBRFZXTvZvIogBwYpTetIQVA924rugUj
WYvPwXIRzqphjlA5CQF9oG1/Xb2enhEcCSc90mVDD/kFwDtUyUMS6aCkMw467x7iPhjTDIwWS0XE
cJjNqcLdsJih5MvVHxhrcV6kyhYRHaAYCNTLtmDsyYrgPKeBpyCRpUlJ+kl2efrIx8GkckdSHwb4
xQxoA1MN4M4U+a1ZMLmzMUlJQmzAvJA4qKPg5hVFrUFZ1ObC9vIlCJPPHhigsk1GRDrSdqiecpcV
GW0JvGPrccSLi3Jyw4XpT+5HGAv2VHcBeVfAGJfE3tmAfvlbtFQDk8IzadDlgGJpqcMEER1MYPN3
vePilF9dbwum6Rk+g3UNTRG7Y/HPyTlq4c4hAFuDhAUbIDLaLsSgcU8QJor/M1Du5NLxrKshmGYT
8um4e0ztq2i+b7B5wuhl/O1fLzJottrfWPu40x1xHTvdT2/bE8yBMhCvqADSkRKtNMKS76xdZJoL
/JBLCAASEVit1V7ng/w7OhVNeWTMxiKLfV0RbyjlciKG6c/l58pderwB3ZOl22FFUcQsNhPUr2YB
lbHnKFXTF+AbkxCMbQbyzBgotGjKYcz6d9qAmxSBGBxlLGBfZCNQeacOiF9fJhj/IkBVRXN68JIO
7kRruk1aLK/ii1Xz9QeJXFi/SjBZkVjDcHwoGMxQg2KhFnWkh9TW6i7fcoaMNfuJc1F77e3O7U7t
I4d7nCi4cpKiScWTjzTNt3cSLvV6ckbTP+lgVoNK6h8oOG8pZ4CEmjIgNLCCz5TxJQsjsfMlBtIm
3DDoq0YqpppXKzb913+7AH3EP4SzEVjuC+87OCl8ZNWNt3W6J51gaIXg4u+r4gJKRIvyW5O42kdt
w/xa6g4kTV8Bca9EONiXm1Im0fO9f2FH+ZXctpirAtOFjwVD+wDVpfNZL5pt2NkhkyDaALzB8g0r
6hrqzCTmDRXtVcREyu+7voyuUQhqBkhnbXnNnGo21EwvTT76Z50JfpNCQ+EHmgVaNj1lvPV2mh1G
yY5D1Gd8Sh50hKDwaYBRqVcozJiAHMqDHMDxbTFEEwgPMB+SanEklAqujmMfwAyTmctVxyyhQsEg
WryOAbcFIRTyape67v27fGSqZ68LZkooCIVp7kHD5jelW5GHygtMq5Epcs9ECG6BT0ykcQcaeYMQ
VMkOeLM/1UjX4ZmJzAkPweVGYqrvLE/driOvK4/5t8/RyHWl/N/hEecX2BZMTjXdi8CkEbgIv7JM
FDAmkbM4CQBOf8Nn+1gN8fnKTa+7KbiJ3Awi13DV9+Z26XR/yGtGHArp5vXQT3u7/OLRMgSDL0sc
Fj4LbEJv3+9h23h92qXuPVOUJ+WbyJh7L/JG3lsjCTYcezYsw50B7wnKkI2AZf4yRx0S7K+rxLl1
wlNt7y8vLeR8cWFRpEly+HTBd+Zd7nqTdSB1C1wmIbn8wMZkICkMR42QDmdhYwneYGcyzpJfluwL
VJ+eBvJ9wSw/9+N6vpgLkEzF43VB7t7es9w3plp62YQzLFyTCWqZyGDBqr/ehiU8MECKanqBEnpj
SVJZdhtOoB2Dt8EdUbmLWxangdtwvnfrTghSNf7yi6RAkgaqgU42vNcB1mbSj0gMiwuf0q79NZWC
Xid/pmMb02B1tsqRH7G3iYWE16OtzGNc0cSI/tcvHENa2fRB8KAujw/OVTCYhRNuo/Fe4kTLtIFr
JHmkBN8BPo3qOLURqFuwwlecJcQqlllETHaLAgTev6YjtYieBilcGO4g+Inp3d4+jRi6ldf2weJe
J5S2WtlOCRnR2yb42XbO7gZkDPGFWdHqtAgXwfjgbL+IW6EtQZVvEeAjCkFAu6iwvr0VFZ5Z7GCn
25wjjFUXnvhcMqVw6APrvb1w3/SL3sTlvMel4aUzXT8vSFgUPQiN2JOYJlmENRbUeluhs7NqeWek
Y0gRoe1LCtEcKsD7N/VX7x4bKvwlN+D6oiO1XpQUEzm740OGTlaYedLQfpfxg9RTFkiFFy/Ijvfv
UpGw4lP+cNwV6DNwtOXRqR3/CFfkntGZo+rCjz+gxzkoR+bZTc2iWg+oySJoiGD5wHO6Lhtap3IJ
OoxsVMSTqhr3tWzn3zOlRfjQ00agDwAozVNsWrYmwxKq/n/OzrS5aWz7+l/oUZVsSdbx2zgJhCk0
HbqBNyoaLkezLMkaP/3/t44bLjhd0M+tooyTeJDOsM8e1l5LG0x0c8XVuPN+tT41jRfW4odLvrQW
qdnalfZ8GuPIAgTjOycf7KD5SkzDqKxUBnwX9GwRZu/oJ+hBCtFf3EPzZclZKJ0hp8Vhi/FGwax/
+nVf0OPTlGNATnwQ+7RSQIb943oc23ibjW3Xo/qz+aLN7VJkCzXKLL5z/Mtc4xSIqXu4nSLSLITX
rvuSI+pfitjJoPwweHQk43BQggBzQnPDxXxD8tEGO+hxoY0hzKblqJjZ3OAhNMeCwdgK+49b7MbJ
B1MCoYAz/bj3jq3//3djcEFRFJv91uDekY79cZBqvxtr2+98ei9B5OEKqf1R6EnF1LYAaYBt7hND
KfSMdRUe6WshyUFZhXsQBPPnF/bY49SFIdCJQAnOh7nsYwiOsw2DNea0pKtIyRwinZtmAa+skpw6
ufoNGSjMG2j7z2GJsO8ue1LNauHPiKJ9G3/uIlNdnWocgBkQCNwdIoSnWws5A41pLtK0bvlYZ8St
eQWUGjfnfWj5DpUQOjCjP7+pxwESNyUpMXpHaPdBhePH0c7zptiQnzyPtqjPbWQ/iIBBDHQuQnK1
fBLVtFiEoBVExTGN5k0TNu++olDVwiguuKYo7obd8fbn1/godQn192ZH3hLTRHERnM2P16jkRe0F
dotuQPSM1tmnxyKF4Ht5u83b4LoKCxLfCTCK8l1IKl6qY2pAMxBe9zVcNgsc8ntAOuL1ExBBQD/1
mW+99mU0Nc+1ZiSyKbxfB2ZSwUpNRBODtxY3jGuyV4b257f1KHmp26KTZBeQGQQn6RTFvguhg+pU
lvixDL2YEmhzgOSP1S7ZFp+jgNZWomU0qWG/lTqiemCgqFVp0vkikqUN8RWhrw7wC9Tu9vMLfCRp
xgUCnKFHFNQME3BJZ8F6qecFVoUHf5lBnKaCyUGy05D1gkLWVwZFMlWG1UmnNo2hoJJ8SIHgMned
j3bLnyW0apACpikRxED2yYcMn0DojcmRefG3LKpO3RCO39M0tLhUyC3YCC208BiUT/oobW4b4Y6U
Yxbksw+cUglkEDW5mTOOak9LgWNvANYEeIIdTKZK6tTAbPb1LrwqRf+7qfsFEGz7rC+i3aH2SSyN
JxiM1zX0r4Joyl6gaF1zQtn9bSAsZDcDQ489kv//ogCsU+nC8FJsIo0C3pOexe3FqRUfT/HcrIYY
JiMvp9qQ7Im8E/VrnRt/MjxQpYZVCrMpfkoOpErd+JTzc+gudKT+fNIf+0w0JBjSmtGO+i+HwoXP
xDrvh7qP1ueI0vwOIvTGNBgFdMxDyB+nYv29txlU3Jz3dfiGms5bNTDyGjjP6C4AEq0SXd1TrQXS
9Itre5RyhbST7hXEjmjxBAZ9cTR0XR1AmnSiz4mzSr4JZTZ42DC8pFxFEmNJVyteUclcYZ7iep3t
DuyBIRP5y69Phn8412mbpLeNM4EGMX9zGSWvJxKuRTCdHRDO9Sw7vmrb8jdTLc8b2Mh1ZJFLfiHf
Q/NYDOChdI4S3asZ9Ne964/9SzJe31/ThdEMSsbE2/kTcihkCf9uB1Tay/gAjVypFZ4EwQu+ZhUo
MCrn0dTTtXzzlZLnr31yF7r9uOy5LCJiDDoLDYa/H415YAZz6sN5AoFJpkM+OWlzd3hy6EBY9aTZ
LtBiceaL5LaB2Uon5EuHKhQjsBhH0FSEw2d+ElrKFYmy2nT+YEDvybS9EWOHaStIv2BInaHco2w1
7epP/lYaNGSv9IV+honawtf1lSFSTQMulT3B/ITY0B0qNHc68xxkJSJJLd1y5Gk/+Yt508MBcSOy
YHXwIqF4ujZe/FngYHlL/W68wVo+g+TpD+NhqFr6llw1cFqq7SsDfu9peOJ3kljovORjM2bdwUt+
pUzxT2tgpxgSEl4GG3mTH8fa20RpFQbV+lwYEyiFoMQiY6/UkrhS0Zi8V6OdFoHax5VaCod9fv2V
1VAiUMIO/jrMfcSUtAWNSUbRwK8ADgAMzI9XthbZqYqi8Xxlk5RM1Rjg9JPVCwALWhpUr8cNNIxc
oVAM9khaGeMoIIYjkKbjRB1CZ7gT0EIQ2sp7fy15NxGQ2yoDAV+5Sl/vnd5JdKUD7kNnwh+/ME2P
MhbcEDXIAN5rUniM44835O3TsR+O5QzjMn6Tp2opcIwu/SCKTyXxesmnNSBZpgWckWX/46M0kH1e
URMkWBIVC8SRE7xjAAxGGHh/foWPGIgYclI8KvuBx0ad/cIgdHWzeivseq6UoJyZapGRZ954EQFm
RnsG0YajwlSUJMlqxw4PcET5ZjUeua5bqvTGDLfZNgEuh44Nu0upCq/9JcJFrueFpcCi4mXs8JJI
4F+sXtJKczUt29n1uggsUlhqV3aT3LKmyoN2bLzBbfMbCZvQxIMdyf1rs4MEVJRZSJLwGsj1AFDE
nP6n8lXnBa/6av4o5QzF0ur1UCytVS4uK7V4/GLYH8dXOx9qUBzsSAI2l5DUOCojqsCDD/URfUWU
qLtkeAKI9VVIq5BK1GfebuDGIepWhMkOi5aRe4P4yQZolMIrKh5R5akE0xFyoEtJ9tDuAdcjLgxp
OJJCv7huLYcfR1/XDQ8PYx+wwS4Dg7lMq6gdOWuRXwe8ATw/hHnHZvBQUxSZ0A1tLB7BgMekhSIB
G6kf0Y/5dPYpoJAtrKnT7egzB7yjZhEJv6jeE83H+yjZ9lf/Q2fHNtxtY6hsyR6SwUAG4cd9GGSY
6Yke5wcu9kai8a7hEBQK1/jsa0grsI1CbGfBkRUVZEESh463mpaIXw/nP5hilCzg+SSZie/CXf94
XXm7n/vEs9ML9cTo3Prqukj+RGkznTXAPySRfuO4v7guYXwCVMRVxVYHXQ4I/OfT7GgxLqY5oKcM
SuLNnou79PHXwq83y7ou9+rGoaTyLJsq0vjAARbFstNvwCBvBA+Q/SVQeeZ6HKFb0vbrgaA6khHS
BnY/vShMApQSytxRtG+kA8lLCrfcs71En6vOGpVmFCT0ajRYN+0bWoQP4oUwdFKSmydvTwLOAA6V
0zbuKEY75Dj6KeLW0B/UqC7y+nUsXq7dh7gAqjfGn5U5V2lYzovbLHCTCt8hMJEcrZiGqSDy3v+/
YBjAurTzct/QF91uNjfdjnVb/vbzsf2HhIH4sXEK4Q7Cyd9e5E1pzY4X/jC+iOP5RuMmWKwYNUZM
leCuTl02Il3aciK3Oa715kb1KWkcyI1VX6hcf2G/lCYowCWdhvEundv/cqxs02u7g8aGOxS8V4XU
3bQefn4v7lov1gnJIdKpkepAwaXrnfd9Sd/3PnvtkDaSfJRX5roP1URjUvrilTmaPLjBAEHYFuuW
IthB86qDp+XcAvwzpkGNAe8cStP348eoBgoIJ4/j9DAtxQVpqqhnYVxo68Wy/YvStc6NR7cCQdp2
LwJzEgoXWzHvtmu1lHtXcNW0mMz/KKrgM9cbrIQpJYQeYK3oSdSfq0Y58O+kt2F8WagB0HeunIdj
XdREKjFew9crHoqfD/zjUgj+hDu04UqAdPmyMzDYIiV5TCfECMF/nyn40uGKzmNLXzynRY7AFWhN
iC7ZU7oJOOpEoaBwqKF+pDqnq4idOKhR7nJd1biyrqsaLRxtqBqElyTS9XwEueidiLdlrcMRWCit
rkqv4TLjicMhgBTp/dYgDEnLYDdhLekc+MVNC7d1OUWAC2I44OBMJw/94xTVw3HObHucXoiGogCL
SS8ROhawoAKAF4B78Ic/l6m7VuuiDWvyOsEfThZGXbzws1mLKCt5ILxxxGXBpJWf8pUCCtx2MhPN
lvjVb5833vLBmQwgnuKw/HWd+p8MP/VpAXTJZeLvXhxIcZMVx6UO09ccow+uCxbM/plfXBAhEiEr
/WHE03aBspYcv2IwQetUAFRZMi5BPQf/QywNpirYBMilhfScXh6UOeCmrhzQXPnaV+DXONeUyTmY
bgT/Oy8eDqaBhQHAuW/r19JM+7r4V3b3r6nJ/iH/QLcDWM0Y7RCwVZf5B2/fTv7cF5XrT9zWopyE
Ix8qJkl0JNXuRYWRk6MhPiAn/iJRqkgVagOihENSvUUsy1/Dl11K5mJZAhGOoU0TLu3RXAZjHm3S
sW5fFxMHHhhKUWC6OgObzvU5qM7gD4cewjpxmSp4MZb4c1TvE4QAJPFE5qn2eOLVB3/iyApDiCdw
PvBmXNo63kA0/MuT/nFhByDiHrYVEr3wj0JldLGnkm3ZnGJ/vRc6SvFvD7dVM2UsRvunompJEXLK
3/gMINTS+HtkU4Xalw64TF9VDde7znvqB5iPE5UeenfU5O/0Fcn8qBfh54bgH4IWMBFgVokVUeZ8
5D0HxpuCFAa++2nDaCaQjgIqVnLA38IVTLSvVLt649Sk7+MZu5gFoS7prYnxzTkTmGvHX0mKWtU8
AT07+kL/BQj6cYZK0Tb5dFYc8ZYjVf0+p1vHm3w41eu9WN4ENpLOo6k4HMUSJYYfkTAVe5EUm+q1
Wov7JQT/HL6RVyMHVNMf4Oj/4gR/xO2FvhQbHs5Gpo2mgUfli6JcKqgtu9fG272iMeGNPaUfJMDX
CZVXVesfTZVCs0R7LR1CagQQT1ORkDkAWVNA9mVamDbBr6v+/pVeX73JArJKasZWBJASszQZAQJ5
ayNaFoPb5bwA+ms21eltvaIx0VELRm6L0NMF7oK8eg3oEhkahZu2I9kZs+xodwyF+TMr2RfiCFeh
kyCZt374+Vp7ZHkwNlLHw03HR0eu8MJSj34FQ0tUS2WJzPTX6hyhg8ogSpYoxGlYP0KvSzlEbpks
T3GiYABZi2ZPqXgYdH4hXBRdRpGUB5TMgy2G7cC/C5+lqwDRzLM/Ux2k5djHpRaPAmtL+SudEo4f
VyQAbOgGnhVlRwXolkugOZJ1Et23yMumeoHmhy6okMy9swKY/QIkjBC/wkYp3yL9P8c3gL5WYwDG
YzrIX6CN0VF4ILcqXRqhkJTHDMgNi0LKCfdyjoU7av68RueZ6i/TEZce7MVXZkEfTS4BKQS90Tny
P8BuyHLAqQAUFpZIgDeXLkQXDXSt9tvlhXJfGiUV6Vwdm4BKyEmRLYufWBZD9XXJPSknoHY50cqp
LPTrzJeDJn1/hui6QCOA7QhDLHJ8aYYtmeJ08KYHFbMkD+ijv9TkJIlg56UDgcCQYmI7iIfwRnx6
9Ks8V15bkGcbkw4V06ULwTG5ciDk0ekFTqCEAr18ImmFuv5vhboiXlYs7iikvQAOIFi6qdU4OkKR
xowgCcbkkC9qgRzI5IMnxF2EDvGdeILKbfUC1YKXYs50qmgnwLv/4oR6vMiVP9ug68TBj2+uv39n
POsxD2DGOU0PGhJ1YAtV7WAREQlCSnjPod2HBRNzZUuJqhAfFCAgQoh8iUQOyvhoPwrkr9JkSYtm
tMnfKsvzFU6lffI/0AVpVul/QXiWwwoO5ov035pUqUf3cXnvvCn4O5pQ1AKcsJrCqftkS/YcjAUu
+YxtCYf0HWhQDAp7T8ESwRWxIVCQcYFhoPlkJdfB7w3GTi0z2otKQUvUVa5D0eGSzdERrW9cXpRF
1XYibBOFk88iGFLwIpCQTWFshkdRljMv/NcJFCSH0RQPMaQqgXRw1HGjpvef29NHID1QmeRB1fwQ
A2ki6X8xnUlATdJPS9A2RA/oAMqJF7pM9shpmYmXMMOLwkvSIl7i9U2LlP0EIbML5iE1EoRZqQ+t
u90Swvda3f0LML9s+/e7kmvd02KAZxRtd1uwjhfXOpfJsYpj1ryh2UHOESRbcohU9VJ2UYJiyou6
AwrEiCpxQoxICIWq4b00FX8xfkoJXV5TDPASQCiAfognf7ymLojKI3ateT2M1bNlbtCAZuzEsEkq
RmkE5eJc+kggYRpdNIbN1F1VY/KgmVeWU9d5zpfQQ0mYp6BNjIn/Q6SjMUTxASQriAL8y4v5zumR
2M2tJ6olziEsmmBihU9UQR1BIGtDg6FrluKEEPekKnNna6tmHFIioMC6Csfz5wP5qNCuC+OixF2F
sEZ8Ca4Nql0/ZKemfG1DPF/aJBVJqk2y8ZVdshSoKfXrwJOctVyOKSo/KQ7rNsuz0S9eCQauU1ba
86I+/fkFuhjwx5nG4FEDhvgFLgUoKn6c6TjMioLCYuvIxhoSQmoj1MmtpKXY/aylbkfY64wFjqSY
YPQ76SHYTh6Bvf8qgomfB4sf2QBR/9KKeecTPCqTpG5df6JPEWqqZLcc2nB6LxDUEK233e5dcIwc
0+8UwQjKqpYO2mqyZ2MT/I6huRPSuAMPyumxIogjoBLBIAU2uYOy0traUgLUQAkANuIyOclRmrt/
LbvuOKovBg2yRj+W9hzwpcuDNE+HuQ/XcnqrTK+DTYvoV/0RUmuZDP0RM4nBPWzAQJabhc4ELtA1
52y4+A6/HKRXQ15a6bbpGL+gk+WpqmT633kMMevWbr+o38IRAifLRyNRGJebU1cDPZdTuX6RKrpC
OZFgK1UyVsAMCZzU6qywj9eftWg5hPWlIl+S2yE6W2vojECmSRsByYXDWaCCxBdwXy2FJjlvWqUn
xKZma4wNo0vb5MM0iucHHwYGoCt96JRzIsLeLNuvfIJzpfFpdFGOrlE7H+olnUaO6oTclYbvX2TZ
HmU/4y0ym3tafUG8qQX/0mXdt8FcbtL+9YQSC5wZ7hGKBJ7zz/Fr6NeOUAMijPPzS4qMr+wc+n3w
Ui8T3JRpcmQW35gsvnFbfGOz4IkthsOZK4NHfj7O+RXd9aCCpgdxVwwofHJsUh7q35uPzSxuDT7o
/OQb1YY+iLc7zo0zGYY+wT41JRKzuwdebZaH6rchgtrwb4INPud8HXo8VrCX6WXnf+fPxZHXJ06i
1+DV53/n5zzq+xwNx/kF/OZvCg45qSQRjmAwr+HdOP/jx2am/mIImv5m4IDRotkSA38l5ehTSgoH
mDd4BY/fSDl4opUB2wZoue8f4cqAOCK94f+u8a5EncEzR3vhGnW+0XF84I2OHeP6ab0Thcb5hzM3
xvm53jY9nN98Zsjw9S5J9J4JNs4v41e85tvbeeW3t/sf+AtvosjFE/4S7KlJYH3cOmIF8UrxhMwP
+lweP/gfvpF46FfusnirvoPb0X981dc7+vszBxpAsRuL7vPn9j14dJLTgERGKwow8TyNL0qvoJ2L
vIck47X4MdQaHZY00Sz2TxHf6QQXu5fgjdP+TIAseQq1T/k+0osZGCkR4YFlCjG7ynnZvb0XtkWF
KyVsuw35o78LV442nCLCCAUXRz3kFSFSz3TYCdT68xt7xJJJFAN9BTSEkNdRa3tUFSizY2fbE8c6
1aNcCTnonaX36yd0NasZV75f2OD7AuTXH9R1rPyNSkllnD+Po5oWHGRriZ/NAnYM66TMiEM8g0wR
8tTJPpFFC3fqk4Bc3UH4p+ltXF5HyQCBLqaXKqmaU+lqvK/i8U7kESM1Sq8ZDvJ5Nvl8n+Y9RE7A
5YAxuj4eGKN/PiD7y8Q1AwKkOyYGIIwxJIJ+PMm7FD83I1ai/kGeCvNGqK1Vun04P36jA/re0LGC
sR3nR37veIFczE7i9SO24b8P38zK909kLr6aJ2zF9/9o+edHc6Jr4MnZZiga1w/YEGcd4O45W47e
UfacH7ELIuFxhDw6a9gwC2HW8/OmwlCwd7Sp3OMPW8lt9PPePW+rX24miEcv/WKNMeB04eZwjzeX
YwyYB2k6kG9/mwC+jsHV+IqziX/nM8V85ClD94Ex5zfnfzzXrxjl82/1A2Pvf4AzDrZtNwv+B+yJ
TkXe/+2zeX5mc+IJbz1/gPs0Pvgrk9O3WdQVnA+q+h6WJX3D2cqDpWSnOxonJub7meM5M8S8nh81
i++/PjT2EyfAmW/p/MjknWeR+cPaf/vHLzHw/Lh+OP/OuSGoBJ5e8nP//vy+86TzeD4xvGenzV3/
nh/WDxyFX48Jnnw7LHgCzRIfMS6iU+KR+Wc5nA+Nb2uBFXG22vrNd6xLssj87ds5AAvTv10ejyqV
2oKgBMnSY5fg7r1YHnnXR6d8HCn2/GZpSnZuB1PHP2blPJ+aHrdMeHLemudZZT6/n14m+fwPMi2e
aHa1SuDV0vQTp2sXVhDR32z+aY9qpuWF/O0V8ETzyZnfoKbCD7AC/LhtixHhX00zr3OuCdRank55
7dZMk8xzHpv4r2/PecK88cgMff94njxm6Dxz5+3MbJ1nbnUnsHv4OlHnvc0xyrwxe+4V/53Lr/v9
+83OX/nx78OZZ/2pulqKl8VfP7ep4JQeCQ65OQWebjSrpDUv6oFdA88c7drzQ7hNSYChdPCsW2ke
juj/BnSR3HsJAO+TLV7vtgaN7bwFVrUjkpQ4lACsoMPKJ8WW+vQMRaFoqZoWisg+g/MxbLzgEE6I
4JgjdOxeArdHt+6zVzaDjSkceSis97kYQgjbK3AwVPFobSJ7c9iVp8/VcvoPNFTmzq/UcAphMK45
qsmTut4TQWGWLIZUY9gTssU57mC5AV64RbsTOTwo3B0B4yR5sY3gvrACoNIJJ6TknRqxhkx7LsHu
5+4FeXPAcZBKQuUKrfyionvfnu4ggLRIL4Go8NFvCEVBZHeMSJMjrVTENP8XgkaFabYcYkGtSXG/
LRIAF7Qp3NscYik/9cKnsS9aR6+iWWFTQhVZUfkhiHkLRql90pBBIawR2DEcCygsIjywlCo5UgaH
sOjK92FRI+fJFfgxY6/aAuYbwOF8fF2IH3aaQhDdgY2eSjwJIaXkt74C09X7aN8lgMXh/HQBUnjc
gQnXt/izFA0q8QJA9O1yf4YgFmUQ5FXzbN3cztZ/b49wADT0m/KiBEIXIMFTidQCWSZLEnpKoXrb
f85XJmgNyJsdwdjTdX3VnOjsj0/BEQm+evji+SUMBjW/c0BJXY1wTlPGmkEXEIOW0tThZWty7Uhv
YSfKr3NpnQpR6Hs0vQe68unIvYRphDDrEVIN2FD/7Fdvd+1n2fpk3LDwvFQdiWF2ullRHr2KCxj5
aYzrk6tgQfL1ytvU5iYegJ83R/Rim+OCqmxRF59MN1RAntPuOk/L5rbv/PXz1BpzZ2eoXFZaF5ua
JWOSCaoAUiyIxE8Bqm5OpGQPON7u4ArYG7QLihjVNyozLBUaZnq4ma5O/fA27k/mxoRsjKKXZiv1
Y7B1NScQg+MkOR20h/M3XArqBylU+tJsaQZWUV6N71Yic1KfWL8dM0b1GkYtgvGYmzEVuckO2uYq
y256U3MDA4ys6+44v2joEoB59PhaPblOhyKuYDjtFlavlKXyAO7VOqeRxuVWg1qZS3Rg3pjTWN2s
lbdnWfve+Gpd2Qc5n3louq6/pXITIJK8SagFso8mmgxY/mxOXFGga/2INCgdiZaEgUr0yQ4x6yHe
eNfjvDXkxrEGIQSX9pirwrjYV32ShhmIODOnd+Vs7Zt1l/owpY1Vv9xsTbVJn2zLpNkLiZhFD4iB
0Hbg53GYf5Z8hCWeHI47BIH2aQ1B7riLyYiW8XobD/s1uSnzwrTUXul6AdrQt9snCLpkzxmx8j9s
+B2SHDMdEGG5lHAxp14cH0Ah9/7NUHqn3c12w8cjcxSUm6vVDO3vdtnZt3nU71/QLQNrY7PsYdtf
4zfQZe9fjNYM1wGqCwfV4uKMqVsX89mfQfgYak7wE2HxmhGc9iyUySkiEk9O5Zsm79HfNMP819jW
/WsUheAygmOXrEvbUiJr4+w2GdKqucr2Y28PQdJzRd0GdulpKv03HbJWn2tqWrf9Au4nXtojCx5d
KHbi+qQ3fLWJMN7p9KG3aX5bjEhENKhuQHB4zN/lUw90IfOLQ0057qrfwDgyRMGDrfqENBmlRN/o
YkT2FM4I9pr5dB0MfF1hoL6ly7Z/2kxzTyjGJjSJH9zBYkDj70Dts4cVykYzWw5JhGfky1nYiBm7
fhYToVpTgCwmhVn3Fp7fOATbn5E7aOlBX7YiEeZA6ZNyLWiA7Zq/yqZ5oDTPllvSzaGJygdTY5J2
m9a7r6IdB2fyeeLwQKAqz+9sEgVPpnbsoC+v0FNu+UM90xu2p5gK1019KOPRXh3L6qPfZvmrsUfq
Y02Gd9OE3c4pbh5EqAGqVix9DNqUBVgji1Wzu/4IhX+V3XSmyZ+f9mXz29j4XxpGFCZOaGCKpR+f
gr4gxyWRsaISV0sPjIskaVFAFjNt0hN4KNygyainyh/oDEL0FurTlmmAdBJ1EmSg/RG1E1twZjVh
EFxPdJ8hYsFLSPajM26wJWZmsWGFjgeiy/45khvgeGr/42TjkuiVE3D0V4y8x6IIWmCmSWuhETvN
N+O8ebUx4/22zZ/bcXqJ2Fx4pZnL2216OGYzlDKYrbeNPfZQcsWQ83FJZkOXgB9y+vlLdUK1hK+H
gIwDciuVlUQgdL9LfzMU4O0JjYWw5bbgZPMrXslG1aEP1UBVg8k9ohi2UAYzYGQhWEeScOIUbEqM
EpRPpL+X8qbZ0MXUZKI3LrG1vunK147FxqnmTScGfmJqgHEFsOsg6oGykKajB+hwbWeV+vY7KImz
PWcYHNneyAX5/rG+Hvzxo6OWo9CDK1PJkFmWlVB4NIXzU0Nn9pGTxZXgu8ibDzsv/jTumoP8DZpg
WYBhjQS63eNRsV3B8ImTZ/JofupzbsqU/nSji/TbDg7vdj4e0nEjz4AjPd+jMb5ug/4Qccpwwr6z
g+IDuS0VyyRsIBJINRinvbnLT6Qx2h1qaXxNkeAbGMuQY0Jxf5otJEIdUjvqELNH3mMXVIF3dJop
q+yN8PkEKlRzaIfD2sI2QmmhryFR7sxEXhVPaDrxwTRa4/+MsHk2gEF9CM0mprmZJ3bS7mhvtY4F
Sez30p0eWJpmwH40jAfwAjYFxH+8CiGfg58UuGwrf6B9YqHkrWKeh4mh4+2LSclt7JKmu9nVBa48
qgYS8g0bm9JEzNrB73HeBXxCCby+gCZ8RvDMD77XmERNcav2KM4BHLUFR6WvOuiEcpzAwuirfRiW
Yt1OxO0c0/jalzbPlOHXAmuMnmZewyCOrBkgFVwaQ6rGwWmf2D+quYifAiq0kNlxQNsABwJBFYTB
Tgj1UnBjqBB1v248CXeWx9MdruoHzPHHcOBsLDopEPkxlMgptiRMefvReCWUdegkhy1Ipy2ZKbeF
Bl7a+KwikDsBRzw71c9phMVcBL/1KWxSUnguLCJFdjgdX2G+uf2WBTpRKbiG7pZzsNceGBbpFSFl
71eQrkc4i75Pth1avilh8KeiIofK1cG7jgO+uCT8kbNg6sxNH1JmTVnsxRZ+PnNK8zsgkSeUpBjs
0JPzwSugL8ueNVCv3I3J+sVm9s9gwLA3YpZIsuHT4Fto4mAgj/ASTS+/1eOhmxEuUkXAH0vsZsox
ZQcoUI4sDmGde3RQr121S1JMJNZZjZBfHhzBvF/KktpNToTG1gAq9hbkDYbYQ/OLZpbixFlkQ7y2
iaKMswZnq2J0/FpKvXnAHsFFRJMa8IvYUIVrC/FGIL6SNihelWrOjuNe+0w1A0Sb+r+gc4gwILhX
ot4XXoc+DQIdVDkO8DO8tB7D6RTX0Jz0s/mj3+CrDoDtOg4C1e7ikmmQ4oVNmJg4RruyhTndY8WJ
D3Air+hSdpQkHbhxIiLKwfiKxMiixltU1F8yRsXMFcutkrfIn7QjApodagKLE6CbQ1+IlT9MPtsS
FwN7B9WHKv7Gb17HdEM3J7a/ObFDipqTEo6pPpUzALeAmur6iRBBJfK5xK2Npw7qj1xxOpSeV04J
mL4x/HpgTAB11fMFn6uZ95/jSp+tLxJAa+rkPPvlHt1Gmz+XEqc5seWdIW4GCbcBq2WHTdelN860
6jQ+zZnEG434waYcO9Qk+PZORqPvod88szYdISQAAzXhBYrFtkiX91RyNwcjqS8BOArFJZYQF+pR
RUn08dw1c5C/zKW9VrRaCylb1xLEsCpE6kYR06GtAQ1zyPMC8lXPjJ/8pwmK7aFYwZfprGpKtoc5
4uxmVboelirs7mK/XQ4bk9rbWtIFdCZ/dkRuYY2jce7zCMvgfVPggcRHdnRo2Sorvbh1BwWaPyJc
cBaP8xlkYf4wNR8mSz/wlHn4HDuWj5USgDLSdU7YNBVb7/l0ZBahPt3fplCvHDwwQ9wv+g0w1LER
WAKmkpB42xB4kge3k66Oylq4rOWNaz1HeQXNPH7C6foctnyyEuGgluRRwO6yr0Cw6giKlviNPxBc
Uz7HsxHjqd3SDzwl4Or8ibPPVHZz8I8MN/l4FoePLUQ5Gvs/4jHGe1iVj5heGnauNoR56Ahl+B6V
FCXIYk/7yn8aeBIXUz0wZqE2HbR1Xo53hFpSQIYMDyfvWZgWyDTiB/QeDgiqoXlwvBn3U/s0yKRW
0TF3ztlVCc5tuLzDNq81vEBhi0/tT6fjzdzub9ds2d5OPtbY5iFpgGLDgNdKFjhusE5LWJKBU8/9
4K28k2RGOIMET1GfU+dZUTGbHJqf+4I57NcSr6Y2d/0WALIhzPG7KPq9x4m/QcmUzyhweyaUE676
gjOxCTAcPRSiODK8IRo4VQBmmETHVIU4Rm/yEh3nAU8nTnYcfBzxNlm3r7j5Pf3YVXN3BFZ6v5od
DeNz3977uyJ62gOCyVMGtsm8vyqfzBoMBOGIXHnCVLqxaQzwKH295EAMwm4g1U0I0/hSPzMzhLpo
ux/6DQG9S72guIsQNSMgS2MHVoCZsKINJCRX58NfG6lRc3WzMGKnBH86SocWfVE8/xxgJF6UBlo+
mHqtGAUGNlMAtIgdA2cW3xzr0ifv/YTIoulxQGyp/RHLTcBF4SBHTAATwxnO6dxiB1nWBAE+zf1t
MaMAxj1MpjU3o0ceQfxL4hwZT3A/FBGfEm7AEbVawG41hOwHJ7FHN40x1QnQF56oT5yL6MgdhEiG
lBETZbcYaSJKbk42n/c73xVWl08m5yqKHV7P5LHbbcwKiTBoLh6BmBEeSA+5OytR3AAvSfkmWgMZ
DnR+XAuu8WknUKOgmThSl6D9vR9x2b2BOq+Hyd837ZM+k3Om/JdtwuFJMbOjbKzpq/hmevvhZDyy
8ZtdMEC/zopqdmy/accgh+F8fOVlu+7JvjipbtTtWBEZJj9gOzeJgvAUG25KGfdqG97hO0JMVJ3Q
weNgKlaO42XaPQx5/1c/7oFCNZ/gg3mXZpv8dj2e2IILh0e+UJN3Un9jQ8amsDA59tmwfUkYjwM8
YIS6MgxvnXtgt0xntAZQXyUcVxXQY9nUYg+eC6gWjcrkDndiHjjqIk8A+TI2pmo4TcMcKE+iFmzH
uYnrTeKpYoP1q5KJIePsZ97nJmZU+yNdoX5wXJ80p6H5bY0Jl8NR2aRo7F8717mBzhSxACKEnqiH
FA3bldZnl+60IWilFM93tGT75SU5R6bwH1yIJ3oX20GqaT0iiT6hCbWQuSx1HRpfCd2FDf5YsWLE
8VnI32Aiw0IJ0xIUhUf8bXp2XM0OCk/adrFGPeXB32tOeVXYU3kkB8YT2q7hkIG1Ln4RA0FxW6FZ
kbfq5JpFsCH7Vrm9TqZRI9g3Y3Bn8wHHOZPWuKG/mqDsCh2S4jYNd8WVUmqjSDE4uEwk0slp86Xw
FFmrqRm6iTWqabC2LLg1IGgLe5Ht6Co7bl8qPSj4ECLluJQp92oC5rMHXJnJzeAL1VAG7sx/Gk8D
tgU+lJ68cOhjPsKEhzohRkL4Jrn2tpN/i2tOnjLGPWk8pGBNknw+dbuBIyD7qJXX+ZzGNPqyIHzN
9YmlA5Bni+rYVD9rNs6qoD/Qk4GaiP+eTiuX3lS6tFzLMjf4t2146G0VP7UtjqLiIX+HUzVJRrbY
x/2zBnwthlfZzdxsKCRMW1pdsSIubjE1rqy2gsudmUGr18e5sEiBHtR+CLz3C/PdH5yJ6AdAIxB7
tJ/Bk/XMOBQCPYdjkeqNHZFCzNLoOK7dGhZjZeN7fzQzbItGedWW5VEM+s4Fv8BmPZyreNzyCvt6
/QiKWpetNaZhPPtZshWkF7DMgfe+T3FI4d3lUzhapihpcc6zhjFsxvRJjzyrsctbk/HHouxOsD2w
Y8MEW+YiIrDB0dNl3jCOczbTzKhx1FlrR1kfmWCfQXaOn4MASd0+zCynKf2K2sF9iEcSBtilYrLR
g930E77NyfQV7ccQet8W+6XBxla7EjoOEogbramEZb0uWnQ+iZoRN8bzaaRu2ToVEYk7qIgTT7QC
br50+5xESYF1lEgwLRgQ8kqHLGO/NzVbTupYwAZILxMAYIv5AjqYD3bF7nf4NH3TkYsS9QqqUUdS
ToRTRVJkNxP0U9el3f55PLV/ODXZJhyZh4SDEV1XQQexcs2YbH/r4emiiX7oP9gdSSzPJ12RB95w
Vbbj66lfcTK2iqVoXiUHSuUCgP/KV4+zRRx1SRbOfFb0k2aheIC70BVfbEm4QF6YRAsZQIjdWBWo
Q4V8ItM5vXMmPz6x/AiXOSR8bOFkV1xEeTLKuFDv+UN1hOm4+DdFShLKpkR7bhNNAwadZBHTIGOr
Q10NClnA0Nu8fxkuitgzzpJiVLBWkoSxqzJUGQ/+yAkJWcN043fD+tpf1t1/fG//uR903Glo3BqX
TfAHPBsTk+iwgdfT8YI/Y9C8QuiHwGOVBd0UeFYjH4vN9G+bnYFf2CexMG1Pu9eyO6aQYYz4Oicx
JpCmIrJiG+G+QKoybbbJvUV29tpsqVjOpFlXDgxU4MvE/kW2FCH5ggtr1+xP0gnzXwVZqwLJSduB
sI+UNFAdo5/i4L7Z1PMfx9T8xwsjJmXggBSHI5k4akNgvA8gTZR+4fV+UeavwrnaEgEGy4Drsu+W
Z/RkMoTR2IGx5tZDpAc4tvY0EcQcRLgjxCUuFTJxE4dNRTEpL62PXaEnwsvYI7zBp0/hhTsPlMsL
t/UneyyZutO0/NlEpwg8xC7e8hWpPf1uAcawYdePhWH4+RVGXCkxfDkSMyEL3g5ANukscAoiiVwr
9iZ3412d/PFp2odwErFOeoziFoG3gj6gW2DS4V/NJizfT9O8fTXtcHVoEGYORBGCRTZ7FVYyKnXM
6aGM6wqerSoh/UcjqFUiAfjUdbEnkdUr5HaixuoCKQaPUuxWMyz/iSOBVXaEL92l4NTJ1w+nrSVI
64YvRWG4z2YjA5rSgF7gzeGSC4LZz6SbmA4CjyXBl4TDnrlSFQavlAw1ByHkk+am3g/5vSWr/qbf
7Hd/2gT5BmddNsqJ1GSDQgG4i4jzAGIuI6gjtqNjCJtWf5AYS9+iFayk25QS4YZHkWoHhG6QJBjU
GOKX/ZFwIE7Zik2J3AbqnGz37MGM1C2doF1TYTcYPJ+BzmhTXlha/pGHsGbtm7wi4cKao22QQZk6
wh+XdgxjjLnvRe3vZkvIBUX3priqh/qLbzk5ipWkYYinEHrFhhwm+lfhCevmzseCTc85sCTPp6Jb
ftf8CkEsjwSHg2xtEaumRnId6COrllQBOzE9fpoqIvAiFngbZ64pleUjRXitxEaT6P6rnprQBi/A
zsSuIH9JoZMQmjpEXmpVVUcdYDEbh5Kh3VQuhgqhane5AewUcY/FycQiTtd2k/nPq7n6MOQQuxnI
HghNFMvEBBITMfy9m3of+39MPxinuqdQHrwvZ6PSoefcHY3dzbKF3wpTiTDqtKPbrcFNwqV2hTl1
2xeNLIfcaiNKKoNzYp12A41jk3FE5yRgwJN/7D1sL24RG0lpUJSSSWvwjhCWpJppswFeRtHWFCj4
qONL58KnTfEpF89rgE9lo6l/LXdxC/fp1UKbwIFo8K0tvD8wD7M90qfOYMdFxQ0UOMZh+J9id5oO
bX/qbzeruKAa//jEUZZXHOy9b8KHJtv6t452xwVrfs7Gd2qFCHbDI4bxNxSZn0NGodjCBPdyRl6Y
bgTbOJJjqP6PpjNbsttWlugXMQIkwem1R3W3LGu25BeGBgucJ5AEya+/q9D3vJywJZ/uvUmghqzM
LDlPBTN/EStxdMYPdgllzT1vwpVEi9c4QD2vK0py3ZHk1Ej2oEmiXcog3MloJq94kEs9/imOmOgc
Cex9EjzMxdmRvsYXzTJ9cmnpOHTR+MKEjJJrwseMWTXV/d9u5uKOaL5NCkAt8FC+8vjl6Plg4LfA
iHsBdV33+Mo2SEAB1MStEiW87OgSZQGGtcELthEUMkvt3jH0PhCDpAvZdeubT25rBVbmYbRp1P4Y
x6IHR0w4v9jhgkmhNTEDK3TR9HjUC/MhUMNt/Svs7HirQgEepGOozAhtcA0/keHTD5PJ1n8RXqY/
VbFult5rLeNHSuLmkxjXjAnFnBSZ7S6gZiNXxgw8nEoSpwFoRp7vQmC0dn2nz7O+URuRxucct9Ad
64kAY/NtQvLFqImpK+UMdRT4bg5VgTcGEilA3xhh3O8bJbQpmCCcMeT3u3a2wBEzr4nClVlnJM8R
BIMbT1Fse1J+z+CaUlvBeFhIONl1/KumOP0HNND8zpkRvha4LLlI/4HcgcAtXg+BSDKeLKTr4AeS
AcgfKz37a04s+XX+1REiP880iJ9Sm9UkUYmk4xES344Emoftm3ey/1pkDrJKcly5uB2pdTwBRCd2
xqPAdHfjCMjD6lD6YSUvQayxZRXJGPIPagY9UG0+fjUtuLioTDwUe4gHRr9A/BnWDuHEJbEAmaEb
WehOjxnbj6pKMrj9vGWxQWJM9912eAFqqIa3A2byv7tJ8OdOYgcqyQOnE7CkMZf+2wePglaJbYOM
FtPTfqgghTS3qtpK3l8chN2jaUI8Osy4pe/NFYKUw6inp/GSKzt3jL7VZFkvC1AwTkgz9QY2yCHA
669xmAJa/tW4nBes2/MTWgsLJKovXi7zSTvzLNph0vfXgs8qEK7b3N+cgpDzIgv/xBiCq80INGFR
wzBTx8WN+derDkSUyht5wi+DuUHU24cLmI2yv7Pvr4xrnAUM/MZpGVlM0v+6Uurhxg+ZcoKGPXg1
NEyfXw2vshj5NkfTRgD8tj1/MMD5N/dVKQi7OrjMr2mCqg6OFaWNYJCqw/nL2BDEsa3aB7+VCfmA
3+/ZY23RikF2KXwar0KoSIjS9OhMClqa65ZgkA1gNnrnenlg2kYycKkEbNvo6Fn2TCzp+Dk8D4Y/
ghZEdCcOv0p6ZM6Nneh1RNzZ1oRqXyYh8f/TslLudrii7C5bspaq7LWLOuJwY5dafPK2OCL+pLYr
ZayfXNiS5pRbzC83hEyUnrwtKvB8xSE33JnOTx0EtJWxhpZ1RbaWYlyJx3bAe7YJX4VMnkrscBST
VB7I62hk0FGNlnSaR5u7dctJuVrqhHDLrNBLWpaTeQL4mTZd8ew0ZCLNSrO7MSFJy7hZ73yUFhEw
NYiwqxbQmBZN5UMe8gxEV2RYZA5+Ik8EeTLQnNQrMtVQS8/EjKrqg14prUWPGzRSF2DT4QYuB4eb
VgDshM17TcDEmnzeRgz285g6CVDkj8cQNRuCXC7zW6Z192Zm3a+48qo6woszuuxHfXKXRYbowZul
joub0PRAcAiNzEGtp4hDZp6mhFYI0ppCJIuV6w5+QFX8eQwUXUMPABDTJ98H6zo8eyzQRnAoVHB8
ySsKUSxhAIsWIjHwlb6Nl6l6Vkm5g2ebC4q1ydlvonFNvMtpC2eu13y957F03z2w7wkPqqTApjWm
h685Jn4YwnXbs5tgKyP429S6ohHOHYWCW4EaoawzuSE6PJtTerOTighuwsuSwZBAZSyhTwoHhSqm
Zccxk7lvakPPzuIFsmg3kO5P/a6Zy0+g5euzWs/jrWlURjxXZ4GChdV6JpAFXIuc/UTyt5NQG/Pi
+y0c7mZVUAVWAOtag1PYtM0Yzbr6yWzSQof7+AH41GY07ecWsagqMeEzG+SNeeb0uOZRbA20o1YG
3rC3XWu+Q7wY71miAfCkst+4CvAPOXGhXYGh1MJpNlVxYfGbRr/AklBvYJ5yPtN7ZWQxvaefeZyc
tYpo044yqhVUuN2bzBHPK1cx+h7OT7BZ9ocoLunwlB8iYZqy4tsDUedDMk8lwxpSVvxpVsOl2Bg0
ZeFd7qBM5AlPr10ZfSIJACmD/T0M9X1S2E/7mjm+vn7yC6TzNGL4PSMkNmCRnwtABdxzinD7omog
ByzqLh7qEfbxQ5SQckFxuego+9V8IKOBhJmgPY2SDKLkHo1yYUFLzEzk9Suhg4xRiQcf4qD53Bzd
9rKUjni5xC77OMRRRvQF+3uamuBAksk4N/blP5t0mMI0kg7Cst3u7Hb2//ForkcN4HurrmUPMQxl
is3vLBzVaJRfH3XEm/BjgAD/Fhia469dMbn1oHC7k6mDhIvINgQC/ND/aia8ZjF7MpbtO7th0J6J
LtguTFv8j2kzF91squi/0tpD9DCE1nxYj39zBBQ/7Cartm3DvOfCxlHPxKDxXMeXLLRUnF3In4Eu
v7NBXj/pSZD3EbdZsGuiC4aP99k1bi+s1nox55kK3LDeK9kPoi8SnwDvwluAOgXfck6FEsQpydlD
fXM19K7E2n/bgCmjYw+YDJ3HlSrPD6sYjFMLi9heWrOx3kFC4dqJebQKANcdKkegXaDWtiXKGSOh
eCUX+0geBYYtwOFomKcCMQgIK30W3RQzuZphoRB8oHaYCCIA3CSpSBh/w3u9rbf4ejTwMm7HS603
69zUwDnd5yqK05suzTgiFcpCGKLQR2pKCoaQF+X/OMPdc3BUdEFDPdHS5Hvxl7o4MGQUVrIUOTRF
/p9DRGgeTwn0RWPhtuXxn1Y8rkc9L8gYpYqYh/S9A19hT/fWbaB1cCpwQmYR+uVKbKIoXdTQFu88
6iz1Dzo/EKqlZKGAuvbyo+tC8RoDvHXE/ndUKsA3FB0DGLQ2X06kOE/pofCzhocJYiygqSEZtpdg
Z9LKY9AGLVUWY+XbFj6O8AXvlJbUMpHM8zqvXyCfcElZgAO5ZHzJUwR1A3zOUVm6TRr3N9pS1IG0
f8bpjQADA4C5e3UAxSGPWQCNYMvZZ5AqiorVgImoLSFb29n8JlCvvyhVhLyKor0ef45FREE1VOpj
W0Qgwa3u35ttWyAFLQbzExc/2QKm5NhV8fd2zfd3uhYAno4gH6U2rqazfoQ51v7R2bIqNgnAZGaw
oT5WUeg+D5OKWNsjXRA1+BuXjWBXG0w5WevjTw76Pq5wUJMKaABhEP6g+AIbmqgd1mT6OBR6+avd
5Xst2fhVKSHMH3OFFy93mWBPDl/r/l89XvMHExPU7MzUORXcfJCxfsJxMoHcMkxCRtoesApulPfM
JPn9y+T5JyEYnsgqA1xqSsaw1Cyt5bHlaxz+sELYthmsVfYX/NCyHaw9eSjtJdatSOIVhh+QU0r9
ZtipKU2/fzAVvccl7Z/YbZoB8LgJ8FKoOH9opHGCnvifATO7uEA6OgCRL1W/MdPu24eYluxWHgVb
L4XmxNlGEkB3IgzxduM06ZYvTyMEN6AnsbsE1klLCSzDbRF4mZGhB94hJHkZuUZ8fc8TM7jA38RW
hmGE/XtG47Wf0aLh/TKuC00FWizs16TbFPaPxsD7UUXpBq+tfA5ViknK8WMYaFhUiAmfHwUWkl1B
TxTMAzIswXA6cBXn21esC93Lv+FhhT/GJAforLP6BWyR7A9WZgnHhvDJ6bWmGX+28N0Zq/Mru/Qo
nrLQsZCqmWSnGtdUGgVP98mFSa6ABThFDN7NyXf1hDAuiQIoEgRbZpEJWSvv4+STHwZpRVFMAeXk
SZAFPHInTCMb8+M8J1DMaTFJyf/yNqkNbLmcqDpm1NW2oamRhljW4LpUGElCKZPJ477yGhqm1zc7
/xeBT2+AhKO/KNkYLyKpjQ/OW76QU3F3KIRGxltkrKFYjGnJJfdLC6cA63OGShufpTm5000cdW/E
mN+h1AeUEGYGWLJAPTJdorAnxIBX6jKPftlwYEIRHSNwagsbMQDkGzUpznNoMm4AS8c2Nt7IbREn
HUs/0Y5y1DkMRDfh5GmCi6c4wNgjUuJj8+hSmlKeHnxygRuo0rfHUXNNzMq3HLLlbtLr/BOOMHMT
ukLuhXDKGJ7tNfRJqZdxMwre1QSEDwx7Z/BocoqFCOFPTF5THNM/VTcuO4GxOJywRPgxkAEf7NVv
313Cb+OYEkCKwt0uATdqtBxnDZYb83oprWAQMznEmZaK+/zTppRc6uQGm05YQey2wXQPGtk8qG8t
dhJ0jPBlbSXMfKjsdmUr3y7Yps4PXutFCeMRANlH6gtEz7DIaGRusoVrP7DAQiye4AFNNzD6+BiV
IBRFlp+P16mgpW7dryS/1M3CrqiPvtM7M7u9KLvxW0rCtkuO5q9xRUFB7ObDr1H7Lq+CgK0dUD0V
LsqdhtgcVnV+5ymiDoyZroJj7dsI3QBLSSmQh3QBYybCAFhCbHiidKmaa791WxRSDJQnZcgA34Uc
zvuxDvTOG3L1HQ+yE1qSzF4PAg4ZFf/VcwIkdjtGis1/jCt+iJX2kgKZe1l+lMZ0jBvYDEmf1Sgw
igxYlQkA38YZwLaNBQsX0ihe1r/ZmYY/vsGBeoVfSEBCqADzrHs8TNPD7wGSF9zU4JZFqy/p3Ttu
N+x/FEa+rPFuF4E8B0MNVJbU0hW2JO1BIcsccAViFtpJ5/PL4ODP8hBugbEwgDU9JJZxlAeigU59
qc6cjYO3kZjHlrG2UBtxvLE4hMTrr5C6+uuAXv5zk8l4mBkgRRzFTF+IGcHCwNtF7BaoJbGm7W0w
XdPHehlq3AoHEFkioEfyRkzlfBcrwKoJaJ7zkVmckcb6TF52+JF0XLwHO4ICCu0yh3ZCRYDbWLx/
sSWMLVoSfVOf2T9b2f90bONRBYGBxR6wpB1YlQgqsLvk3ghXxi1+uIgHUVo55GTz9egyQNYW01V4
Q+QQk/BG3MUXNyNffCaFCJ0UwQLFUs7Th3RAJYc/rL6I7TIFzB1voFXAJmYFwj4JcviLydNuhjsf
7jJ4buAn8NnDIH/AX53fGHD5xhSkB7FfxBoSsZgRXwQ7MboZteCaIZfxdVwk3SLSK6FaEbhVyAGF
lmufMSGBpQbx9s6MCTyNeXi4Qp5KALrKxnZu+6VRbmQM/W4HSzk74z93p1wUP5W6re5HerbbjP0y
MsdvRvkeF5i4K8ZfMIXUXbPyR/hx/OUpPWPIV/C9KSyP935bhJ6IXNSPMB6pSWQ05ARtEXJS29dM
eiO5w2Xz2RZQPVTI20iuqr5ZKgsRA+xVE1NErzJuzLql5xR6JoUe0b/R8d/WAclqmE1wTfgONoSu
2ZCofaISR00AN0FBZPVm/7m+XHEXgTkQJYUI3lA5XBEvXzbhqYPDrygR3pgcuBbaDjsfaHyUjCYr
vobLA6YHoPnESc+/FuXiiGwnrxmcSJftt7HReUNUNnhKwMouOP+eJjlSoMjg4JUQR/cJNZ+fWbRb
e5sFHSmBrMGjzKZ/wKtpLgzX2cEahASHHCd+67J+oK2bmlsWq5AeUDZqYX1OcmKbi9d8kUn8V2o1
54VvSQ/fll8bmSplGfRkW/PonDNfgoIX5U/ekMjqJ77SRZ2Rd0xkZmB9NktQou3pR79qQ5TYRhPb
hH/e1sxzRdMb5AQpU/WUCNVK98U/DLzQHAgUbAOl0UUlGM1b8mCLEz9SnIU9OaM1sF78lDk/wBZX
y/7ppX0JGl4pVe18F8tUeGyvP2fVP6eTfdviCwN4BJrok1Zc9L/UMWzwLqaXLKewXkgkcMbo863l
8skpA1P9w96Ckb2c8GBM/1lHIcqx8ivdA2BxIGTFRSpYRA1gRiekhorvowJaXfndePUzkIBv26Z8
n8Fx6TPDAfOooM3ocJqIf+WEzXfNVfzOOubO2YCFUjPut7uZzle0zKfD4JwKyr29eOtBx4tVQRjV
4LPEwmu4sBNxOYui9J8dRP29bHYwE4uwPSTaMxzHALsVVgpz1mzg5zaUuW0KHsqkilYPjxKCGtDp
mJ5/pJWiLMUqRWrdaZz/W2ptIZALQLke4FDrQU1tOfitaXhgXG6ZcdP/XMTFsjLxbbmf/G1Me5BH
NMvKiq2rgwuN+TbxgAZ7ZdL+yt6FD2wLiQEK7PmCees1I83xQ6fdLwzlcmzpBCkVxBY4Pr0blzJC
vSztdUC9bRYqEKjq9vl1NiFUbBR9pFqhSvrpxiKwIS0vEwgpMscF1LGQyA/vgqkp/AR8b3It30P8
xkZkdzwovpE5cDMSBho6MhQ7E9iiWeQIE05QrdMhCuenjaFjs9N2dAQKsW9o04m4pGp6zoSY5CcE
7SbY40AOo9Dmd0CThtgoGAAcwjyWooB5glAC8ZaEN0RjKb7reuJzSuDWGlikLWkGQNbApAaqHK0q
+GA8EsgB3FQJaXrALJANAMwgiiV40Sebp8guPKtYPiBWi4Gx3zJWEtHL0AWqjVr6FVFtOHFih6VA
3W7G4gIJFn0tHn6kNtLinVcG5lOr7rDnxdiuJG7sB1UF0wJ1t4fB1zwEbtl7eFpQB2/jnJmLaVCT
+lavXRgQp1tDiTHPwCXR951kKjZLkLZEgcNt1+E03y05XTiUkuBmqYmClBE8pYAvwif7NkiGuEAw
8WiisGmoLZetnx+vnoY9llYsly+XM6ThbbPBOY/513ECTdnzqHxoymFC8Mo5q1dMn7BrZ1RMXbsf
EuXjlsnx1uX34gwFB5fSA93CU16T8YA6d8j4hBbbcFeysVyf4yGkdpK5jx3y356p57t9GT9cPY3H
dW2whxrhYDXGtN0tJc7xFogEeCsggQS95QvH3frEONbe+pQYF/xtPAAy2EkaFaRFN0ENar/PALTQ
FREquOMLbtDUnVmCI62UEILQq0nBf8KjE2pCRBMHUav5BsWVuSxsLBMK8ywYrlvbxexRj4SCp5hK
MsuFKc3e44+ajHnvS7q24RRozEcex2FZoGJQ3DGXoa3tpQ3Fa4ovSpGRcVo1Ywe43BOiYEa99gJ6
EsDLn5x+GaqbubAkqqO3twtqbU+dMxOV+8TEGi0xE3QZyUjy7OhEE4L1lZLHr3z6sHKkHnEQozoX
GQd+aFQnQNAuZtRkkbvdt2hDALTMv6qDAdMPVEkbeD3nBrweHeOjL7Hygn7WtdPYgkO17Z88EKBc
8DKq8z+Y/EKOgdbHt8Wsrk8cGjdNlZVZ83vcSaR+pkYe+kFXIEJC8txARJQHAcTUs5k+b9knyTWR
VkDIH6olvNMuTf+ogsv6WkbMWwQhp8NoKhNUhNfoG0FZWujVMGbi+1VL3r/Zq6iAZsk7dglIipOT
2tp2/Kk2YH+VIXVB1Mu3Kyr3rsEiyq/gAhqA9TWwf0ikYWYSvHLit1PWoLPKquEOrBeKUE4JaQ+p
csEJfPPAz8HswH7HyWUnFI0wm66UlB+MhBVpfiEiSCUCRQCwi4s9iSyDSFmf53BXqxF2dE1xPBw/
fJVu3TwzeZM+BDY4mKz7Jsosw+jx3oT0A6qjDRtbLmZbwA93mRBoBrBORwCBA0EbArPkH+hVpNaY
z6sUDWbLIhJBSOwFrA+rg8sDCnlQDOepDDKAgKySOYMwc3NA8LdAj9HtnJnzZun6+Y789AckgL/c
AvssejyDAgwlLcMXr0OKfRXFDTcJsC4U4YLTz454y/CeaYKQV3d58xMfpJJ/MxgtuoYnARMD94E2
Ji8gXBgxO360K5nI8zSEz6pl5+x6Nv1Dc6aMv3HIJqeCW8QbV36xBDPfdTFZO9GorPHb1yp03r/n
5fKfyIkwU8fwDyjEK+qVk+bj4ovQFACkCLPT6uF6L3qsnIHtG+Zy0OgNSVbIIr7N8knfrIzGWpXI
/I2AIL96xEodP1/qerOJhkaB+vuxmMk16CIRHV9VhkJphUXlGvwjT8ATFakdincwGSUexxoXAeAS
1ezfbLfiuVrCv+PuEl3FuC3eefSGNgRdqMXmAldiOB3I3pWdmEMHX7OGBRnyMioXvaevg0LG676K
5r8iz971YQgvgnT5Vg18PF/oMmZGnOrmk92a0/bdnrAlcYyTqhridoUYqh1n3kII9jI2LmZ4SJ7N
URzJ3tq8l7EBBnkgFqDbuZbqBq5HeQ3q7zkbEpiCUpBmMLZ0y/8RBSiQHRMnU/MtvCSxxdD3GfAb
oi0tnWBDDQnwDXSt9umy0UZOotn1w8NAVx/CdkdBnBFBmFOKaheqqPwkOXgICfx9sSmt3bhI+kaF
i4ieXGRZa+arGo2S3cuPvIEC3T2nUzxCgZLkv5Lj3/O1XVf9q2IqHoenH2eDse5MbIUQqKEQBxX3
kAvUFjINq6liVQXuLBazsgQethiTshD8VpThlNQFLZXgtzVvcTikfMLn1Hdt5sK2duHvtGLMUQg+
IOy1tqbzyjGDFKGm39cs/gLeIQLZ+1d98szZ+0XUL4/uNj7DHBQNBAY6M0MkqE53+mBuTJrkI8Mw
r9w3sZCiNQF0R42JuPsrTHNEvAuZB29S5DBwjluYyHaZ3jfn+eOaxFWg48F6dYLXptFrUckKd+6V
yBgKcgK8SQinVPY1mEoMGDgltI5KBErUSVCp8TGDInK/l9QILNMWyE+iyMTh8Fw4NBvuM6sP3TvX
Mz+TivCVI7ODH/gT366oLVHnvfEENNngYJN+hC3PGLAk4KgQEBsitKJBm28ZwwmWS/uNgQRFh4Qf
3tUTlFwGErxQETl58Bvm1BchfIMdrcXzEfX996sLo1/mgJoS7GfzlzbjL2qSkqwi0TxiNZXbyJoX
/Y1n4+0x2+piXjSMWBpPmWtEcLH3DJtswBfnXHm3y9daetK0r/OaBtiqUaCdI5ql22XmsaLTUm8C
cfiWpVHxJUFRw9w1G3+UJdR1u+ZpBCXhLmNICXOQYhc5Dn03A4JrH7YXb9GAWBeQVZR9Qo42Frw4
lm54oDND8y29JcCsHSYmEBPhRg8yFge2oclRgHNo4nZ8LZn13ZFEatxQqvNm7QzkQ1EttCl/McLE
Zn6G/Bmtfvug6gpWX8wZEP92UddIDPMMF6R0P5SmbdWn+Ze13T29mz3uGDZygiPWiraM9ZeJbRRY
k0aPTSHlokVD4a/HUqWfCrpbfXCHGpFL7f3O9znDr9RqxG+8ranfaO58J1FQMDNdgFse0d5gLiHv
iZ1uQgCWumNMBGzz02kpPNVSG/opatNg5T7EgD4xnxKdOLQVpsO0tQCl+NXwDdF7weUkB9E/LjeB
IqmaiH86wcJaIg7WxfxEygpANqEv+pyFHwvgFSFopI7Al+Rbu4+UEQsYCe5ntGcHRY9aWOdpRbin
NrRdnsliUtAO13FdLiSntamTx3p20Z1XxIuTaTpqRLYSn3uUMC6URD9S6amdRP9aF4k6QkXTezsg
zVD7/4aaSCR5BqkkLbtTFwVcwviUvkoXX2kuwa5L6kDHHglcHhwEUVopoXI7tX2gsvuIgQOotkew
hXQDbH0+McugFxrQ7gJlAPDBW/Wa6h4OFiUjd/3k7FtL4XZZAm2b4RtTQOIHWIDmPfF2pTppLx4F
ROeYfSucvLiE01/R2yBi+N12+LUC74Hs8Kk3boxlv61hOxr0BL6NbN31pEfR3cjJlxjL9jSqmwlA
cMTaDyI3fgKAaggDISgcdEiM17941x54XEQ19prCfNNvxwqMwqx0VBAUaM9TOl0XSR8lE2wBxr2S
2ySQW14p00y5uGQS+HIyNDgBgdOJKw7FfXMzMTa52a1NHr0EiPTHFy4JhHbjhDGiq99RpZB7EUXe
GwWAr2poPUHPPHqphfy01YyzFTPiJts6Pl//oM3yTk4HnRtzQFk2IcJvPxpjslzd0ORQSrgvjFKy
j0GLO0XDQgdN+AgWKSTIITeN1Jdeun1J1TYzuwmnJrw5luYnnsuQaFr+/DVcGmyNjGOWDBBC/SPn
2vQcuSBKytuwTtGVX1KUWa7AyC4k6bGJwqD2f4kkLp+pvGTLCptwxaCZ9+b5Wh5FkKYPXwX1UdSY
eqesu6Lk4xVIfklop21EKvZEc3cSGMHn6KaEBqAw/7hnnzFtZ12PT2w94fMBPWjaGz7ZdF+tagKY
dazhk7Y/5IctPQ9eZ4TVrZs7vvA24t+JutMNqO0S0/9uJkgfDvN4e3CyWiVnFymYDQQwoDe7M4pW
WjdUMzm6WPS5MkMPBGYQsrijx1JcJEUxwEWSKRuK+TdsEjO3x7QGD9i1ZHdSYqlRHIpkd6Z3mWJD
Ij+QNw2URqKtaMyWdn3KuxZWgzcTEexGW064bS5Z1Wt5BvnKS8wriqKaN9ZGco4iw5pFwS6KFHfD
4qSanar6Pmq75zJfR9IoL8gv2dA9IxnWKtPLllC4mNfzBBGUYX7A+JWfCxTlFsIpAnaFm47i19pa
xnATDyLPwOb9fBfKDcwDFcPCnSXPoTRGZwvCQduOhGsbX/BwtkiR+EvVZSDQfHVEjuhiOt6mbE6M
D3InAvrlLTwOruwOQBezfv0mk7L4ivk/7BEPftlIYO0sl0GgITG1RBk3YiLPbBZKPNIa7n87o4+y
bDbo4OZ6uYZwS11qsN4RykgWMzG5mB7QysJOlNxyHvPNtC3Fx3ae0O6oiMIMGXwOawuUVqchZD/0
t2+VwpSgGfLktqpSBlcCrFgTpT91wdNTMzHYBNxKvUoMlmGohZ0KaRqeSavhFsVCoam39RfkjPHF
oca7aVH4/WYQzVHTHBsdMV9qB86VBD4e5EcftEwAycPz1vVWt7/I//qPWq8moUoLE0BuC1jd94YD
wVDQjyJ3YfLTOvyiUvswmBx8PxnqxybMf5/dVt639Zywq4B1iTIbvDZ+ZVxs85sBttPdcgpHppNy
aRzYMznV57PAkfORzX/P9ZH840cq3kyrgoM4ZtyjIVLDfVbgOzqS757BBcAbZnKtC3n4fLg3fvEC
41MqwYR31joNPw9Ah7gAvFrzwPy7xH9RCpNcjKSBJEyd0sH02YufGeVspBKSNQoVgukG5zxWSK1Y
xrV8O9hD9MVmtBZew+e5KpeEbqOZhEw4xaiL5CG92lXAkPYTcikV0KGR9unukZT+8Z4EoppnCDAK
NUdqbzGlGBuMuFwg1ZDEBmS4wLXy9DzaMq7kQA1xl+n+8L7RpKomp1hrItZUrQTsgd/RZgbgfu+g
jWNnRdM1VQib6CRgE/DtA3kq+roecgdnJD8JPF4BypQLvA91Ov6xnHjiYIR2DoS7Xemn2044z/XI
gNqJ2iGToiKB2YGlBkYBoF+SpARrcFa6tktsu09X4MyFOMsRb9GwUrbnhATIi5w0Iz7+tK8qFZKI
ePRA+vplZtp7DQH/g9q5me0IO2Ecqpizu7j90WPNntUM96qk5+cXs0uMDuHieowo3tEW8ozoRCwD
UHoF+TddMtnG7Az/gI4yIB+Q2ucguilUXw5EC+kC5wRJv9iCUUWm8124b9OnHHj6qY15Gl4J/mow
YYvpt/+pli1plsYO/WcbEMylMB2zqvpqTMrsuuqagwKhSdBouQHP6X7cNKHZHlRRIFye9QkeTSLL
RFd4grkwSwZZEs+VVydC8gf8DmyK5aJhEEOQE/sxFUvuoH9TaT//3Qa4cZmR9BMoibAF/227LTN7
heF3arY44QBFFWcSwdoRBQoew/ta+DWvLj09rFzWa1ALMDulCRVUyuuPgANHSkQqjRy8OBDyLmCA
xUDoibmxQx0Lmja2wveZyRSWWMCshcAJlgQBZiaYqsJgM7Ah/JtMWr3fg+zAG2fhR3n1tlhE5AHV
NEzFH+MG69zOan9nYzyesBmk7AHeh7hN3xwJFuw1N6y4914vdpCGAdU5oLJA21TYGepQAhZ9uR/w
gV//2ReJUjHJ/TrkQzpYikNJ2mF2CjZvuU1Qd3kqit/5OnftRDhghO4sxaUH1NxC1MzF89JuMebu
h1Qgl8xA6DhBaSJN8hJrh2sm0A6VNm8bRKr3mwpmKDfKPlKH065Rnz1c8kyCg2nLxTbdm3geO5oU
ZAj5LGOGk2kQRDjgDVFh+6sGn734oA/JlZVgwwd1Jyw5TQ9IDWC6rYZCHTsYT9P5ZNfQfpS11kKI
oQaOIZvlF8Q6yPAQGCLyBXcG40A8UP5rExAoHOtcz6gIWwizwFTA+Z8qN6mLb0vOebOgOnwsLrKn
25HrxB0GCcnf5WWGd9F52c+wNkgN+GHy3oRW4sswKGgQsECdzUU8dCXWS1ZkfnWC7qkBIhTbM6VW
xGKi2ZLa+DshEklAUpx0qfN1/NRJi8mYlN7DK0uLoJoF5w9RtnoR76v73eS+2R2MpeVZPpAAQVvo
nv39qtcsumEuV9NXsWVbmlKvxHK0QVBQ0XTtuyrupz1OIemAGLtzthYAlqOkC0l7uDdYSDXUE0xR
6vK3aF5zKvIP2nK2nHDuZST8OALuvBmhHj3M6Xy9S+uCYi8mXbd0uQ80CWSAk7ECMybuIxwwzj6z
qIkThvA3b4OE1uxy/3nfJOEYuHKLYH02w1Me00KTpqAbaQBmhK7kzF3mzdMCxtaFyzeY90SqBIDS
acrWrZ/GT2VyfM6v46MrwHXZvjxiQE+XI90bSe3PuCIL9hCYmGshyEVqqi7Kac7GD2+OpQ1whXHb
+aQrAobJpL8Aw3hoe86gr9/hHcIsCujY8l0CZsUMkxHGHyF5K1bUxa8kPdYt9Axx9HQSFZYU6RKJ
gnHyn2DljsuKTwaGgLmX5G6fBhmrvmD82x7E5zwjeeUhGDMvgppZ4niZwUZPqbgI8FzEUnIIo+1b
ZddvpmS+T8PwAwUZsKnAInpHhriljBNkZ6enWYyGZqHF4uSutQPOibTCwAjVFtxVmnmmvBwR2BqM
aN94soBPvqjoSGwlz50xBTWk+HV60prtsOMI/cWTVCtiLFLfdyhA+YMpBOBTIGM0EYxmUd4HNbof
LEOFYgILtzXYEWF7y/48JtUnJQZW54iqYjPAby/Okr4cmABo+7c1gLjmgBmCCeVv7vD8iN0VQev6
HxLuNerYqUb8ZysLrQ7COCRVQFKrYDHm5D09yHMXcEFNMCIgoH72RRbJG1jilNkSfQIMjuTrePVY
ZIsdG+gsyw+EVAuZvwEdgyOhugkj+HJOceDFIYg2DPknEDNAQNk1n3yzNaa0HDsqL31IY+HJaF55
OAF5QxDQfESBWjNwz1f8OfBwNw2Vh7s50o9HsCzM6/OYBlBGSLThSOm+tl1PZSrVF2R9nG+Kb/i2
UoaXuJe4ECj7QKpz1yTYE77KsU6J3YKb6TGLPjjx6ve4umn5lcjc9L0f+/gcCN+cULLY6N2oeLH+
GuYhTzm34EmMZsHiCBxolbnXdKI4+2myvWVp1T+6RoS+ExdcQ82Eux6t82lpXFKyik2q5iVniAm5
Q6SSqTQ5PZTRA3zNFmp+GpmJk8751YDgqHrE4Q2F1vWiJpweoV41T57maiZwlAxvJ84aF6b7H4qE
h+83eiravZ7HKy2KGAD4SbUHEcaFaOVWAhwMTvCeVXrKAyCDWh8MmO1VmgPsX4t3qXUsR5M75GKm
7d6gj3KOUCSeGt6VEjcEIuZy0twvGzSXkDftKg7ZK89moLRrE428Sx7pyVPCXASP1oP3pFJga6b9
DKCAuJDWUNyNGMq5ivenI7lSgyTlU85t1n3Gv4IuW/WCkOIEs1NL65IEhfcdA+uE6b3IdNsTMhO6
Rv6810CRtKXMGagEdByg51IEDMvSwUchauGzxpf15rw6GH62k7hWNvzXaBDJEx4ht/E2gfoTjrAi
KN8YyOH3kzu6b8s17F8htNCxzoZ3DaeAwPpqQ6pjZmgDs0RWvv9FZ09GhCWCFxTqOUQr+eOKvfF9
DMPVlYIyLoBUmsP/mKea6UEBTF/wQtzKO+JW0lo6KXjF3mXup8/M0wkFKdC/aVlZrgfxmbva+Jc4
FKqVStPTEnzfLwIqv+nZpEf8mFTqnyTdkIJUADDQSMgL8Mzv0VgAFlbCj7LU7XmD511yuP9e6Q2N
lPfy5yABsCXm+kRhzlUnl9dPnqqKTuy5IRWt/fCXF/nnIdkPhkhOTlUxHYRwHHYiYTqrb8QD2Pu+
mrTj9V5WrZlLmNBCPlQdMyLRBqoIHBhmHVYwCBI9B4+sS3NCK24KcXDK6uBt6o7flpRGyMD4Q5Ai
JUPXSEbstWSbwcIFdzJ/xfH4Tb5gSsoYEdb0+k0ndPetk4GFoJTM3NFFjDnSSbTCJAGhh/CE9MiW
7Vc4zxbkDTYA4ZIxcCRMKNV3IDfJUFNR1SO26PAqw4tmfl/Mi3v0PlwmAln31negVHBWPWbODhFf
94thqmG6DjggxpOyWT1ldnuA23nNo7dTk8rGl4VSSEFnIm2UUtmmF/vepMb1xgbA2AIWM4ZkuMwo
kKxNlgPi8/6f+ENTTuNnQ9j+Wi7hzzxhKmMth4mXLcmJ+QfgqK+gbEJzAIYPwgaWSuYEnCU1wDMg
WJ/yAJh0wNkVvKe8vpTsCymbuBeXRIhCxduijFkSIkNdyUITS5fi7HccSSKw9LEsh/aOJM6RIndv
j1AFTD23AzZ1QNEl8fBsYRB1B4YUaCLNxmgINANLZas0GLo0krMav44FgAePntvNBXvP7cbTHIi1
9SX9pKHZS3ntjUlQOHyDZ0ejqgjlY++fMYcA9Lq8GxqmB3svIf+ASCPr26jdATeZXL/YCCkDZi82
QlfEPA1novOZnxTdX92E/CegOimc6d4uFUJeWJN84rWWc5Pl9bfRlYAeF5AYpE+xcdwJYgMwNwiO
+38lUwgu4vbk+gjquoCVxekFMHUyROb7rm+LNNqem4xV6ljDCX0COXMa0uyBgCCvLrk5GLG/JTsi
w4mZfmELRvTcGTuDPadYLpEINBcFkQosF9tPt0kbkxA7sbTFCAnxpsSoWCojaIH3zPcYe2xbge8z
IUgxdaNaCpies5SPZR1J/LeK5uSrKyqw0gUlsIdAmDaw6qul3MeoAqv8FWIT15FuLiW15MhL7iwt
7du+d9VD2akSrLa0PziX8YdYBeol3Nv8CdiveKeiSKTXpDNvsKVH+Xwz8ykP3oq/AIjn8XmkFcRZ
wQ/YOzzOvRheguXYUDuzbQz8wSHOmeHZhMynb+GNBzA3bPqfvWL7kRYO0mcmYTYvLnNbJQNoeXnq
O6PpQQj5I9p90zBaPwaiXrVHMB2IS2air4AlgRjuatDrxRHhdPg/ls5jOW5kiaJfhIgCUHDbJpue
okhRdoOQNCK8NwXg69/J6reZmNFQJBsok3ld2qhM+XuS+aMHJBrk1tBMiaiX5588YIELb03l4vZJ
cnyM4hoz0rFe4jNKoajHyyRKnPjBfYHNm0idmSatxBJLMQmj5NZES48cXSanWthZajdhUqeyWJES
Uy0AKiCDznAlZz4bJJ5YoApsEDeaoPAZElMoZjkQaN0o9tnRFR+MeN7kQR8Be22bqVUzh4A4vym7
+zGjOepS6X5ENG15OCvBxrwpTbV07SFazSZ4qmKJkJCcIUsVVQokaSqIxKWphZ4i+hZlAUWRJKLF
ko2/U08MDjlzRbyDlU66IJdPSMsNRdpoeHyUHD8qLb1jR4kTg4bY+Mkk+Tb5LGrx7Ik5oXGT+WqZ
COQRbl41Am5IcspFHZ7SR5DtQzsglHFmwLvialtfUZxC8kf9cKcLxCLadfmSHByWzAV1Z8GATrF6
bT0GBfXOVNn6Np/r4xqH8MgukzxGEdJ3rpS1ueAWQb0xbErOD8Hy0zZ988KowciPDMzqkgJRQ7rp
N7OD1IuGEFc5pFcvJb6w+OBsiIkZVUBFwJemyLqvyOTQt93BZMpqJFJUJ0ilsgy9SFDGHhK1Xj2W
x6iu0uzdGSJiBewiHFO6kkwUPjW7h7wvfkJIkgdZSqQxiHrUVMT8oKZUgk5UB5jmFEhrLTGKdvkK
WGMzvHAHitfUo8KByaPI1Ix6EnoApAlRCaiOkOsgAH8o8WE4U9ZKXHB94cT8gdXqv4PLy3G5V8Eq
0UHLnT82ImjYQJxASbnVOpFnKnzAeNgfrayQWZWaOFfBFiTOWDncThIaQ5lOF4Wc1Wq+JecD2IMO
i0gz7AzvlFjuUx1WIzAnpQsKlpLwu/bZWYbuwzE7dmPsjiR8XllM37Yd2L8pIjDLMBhVeJyCdSA+
OeYQ0JPSlHI8Nuxntig6sAsVqzWv0LI6DULjmJsO6mmMTHOq67bKQNkOcH/o6NeIMQdXczantyqM
n+W2j4MZSzXxqQkRzohBIC9S0vboJrUre6MVIt2mtB60+MS9oe+YqPiwAECaYUAFcMY00Upl36zQ
p0TToT+VInoPCRHLEI9yVRz/WV1whyT+++TRaWoM5wIV77c0bwMVBM0KnUk7cnTJ8laxnC4jwjEc
RcGdMnI6jAe4FZEl9Wci6aTUl5ZKsyESTsGsl8OBRPVmmfOzF63DLyKZILM67h9/nYtT0Lv/Mlh3
guBFCyK2PYyKwfOoghJnlaRJSC5JFYnfNpUkEzLUZK4Pe9kGbDXsLEuE6NqjX1iE/FYiIZG6nNks
dNJEM2Qy8wJayGqhLNZR1UifKxgrDi8EBSOmVXFpxKxttOq0vKLKktxTW0xVnahZOCFtUIg4D2lY
3JtSpwttD4viMsmUn2LFjYpmAQzzt4QcdxGZ/7wV0AZP5Fm8PPxs/DGqa+Bb20Ji+PrgR9A4Udha
ZBdZC5gbvf8JEAoyERVWiGsxgqrDYMEL10AtNqwqSfev27b8xl/2A2MBr/aACyGCK74ZFwkLqbrj
P6RnPAhZAvHEkWkS+kM4xOOcwWfRwFOpE/ZFB4p/+HakgkfXS67eVEl8wg7mY3tIO39h8pmp4Yzs
vkv92gpN6XFSS9QYFye23V52Qz7Sm8kICFL3uV4WCl7rdb4cvBKAaPO34oPuxIoLjM/j8biUABq4
+qRfnQxsSCB4h5CqUyg1+Yhc+iCeUhuhtRom7sb8LkJjdaNcXI2sQjHidI0w6jm5ktZTTRLbVFKr
Ei77y4aymlk2cy3Atbjhqib+rx1oqGQHIkHD1ENaiUeZNgXkemUgzFJza4ctmCjAjiju+nsoBCQA
jZRIhMDiD8TMDqGKoE88I0xxRUHGryIWxSQDqGtAmi2uP2GOw1D12ubC4o/cuzomwQ1fDIjIRzSz
qS8gHBNLTvvYvzWFMVd+tI03HvdFzziP6wq1CGYvR2gmdqoZ6r+Wu44XWgKndD+igd9E/BIQvu6p
cFbuF0/E9xJ5gVyFfxDqoxz/zRCuRosGs6rwgdnxsykyqYqzmoWMhq7EkQ9QNp2tY6kDAXrOzYTB
KyAnO245CW1hXzXy1NL671qjix7F4wCT/mGjZwiTyB8I78GWnFC6M1SEJnlBYRaXTApF+YMTNG5h
Uw8WuPWqKqw812om1odu82fS1sVd7yULAw2FISoT6mjC79Gy5DzWLk1/+uz1CSbyDM5OxxDSUeWU
ZMpweE49xjq7y45odK8Xpk7droxXGCUVipBU2lPDY1mFVo4gVW4dJ/b+Vv3i35fbQU3g8dHsqsMz
ktxEo9DEwoLrkZYdExQKzL2j1s4HQ2AmvsiVVibOxGjU82+R2AGticcn/OAqXUjuoxX241MTrvty
aiXCkKnrMp2sCZEIrK608YYVEXNAAiD6CXFTFZcg2DaUZcAnL4YqPSeVeUjSKcyvxHNzDR85Ux7K
SouU96pN0RcQ5SMMUaNL2T0ERVacG1yxM0GdAC/aO0eUQLeH9P406c+T23U3xDizfFKsJWWDE8WJ
yUxVQB8wi2w5XUEWZ74C1Edoy6m5IjZTKe2002TB/ZyqkXnGshVQR3YFVOrETpbRX1kCpSgUadUS
+YLaC8HBDuCMHSI47TrDfFSgBo0bSg88kIxcwGR5swyz73P8B/5Hx4UDwCECoxWHEqzz/r2KNvd3
vvRz8tln1/+sEA195tyg1Mtdjs7VyR+w7UWfo333v4fYbRrS6FHoSfqVPb7IzcDQwkHWJYrlJA4y
uOYPJ8WKX5J8c+PU0OmVRhouQ5OYUMydiwcpdhiMsYtTwpXQM78OuB3cnbdOWLK9jECqePUVgFa3
gwkpzYCl2fVfxpFLyPckzVYdH6M4ecoaydLYNMtjtAGDgrnyZwMpxKgt/0Ypj3NtUKLbxDwFjs18
ZKZBLxTcVvUat/wka2RUCU/U1xyE1cIChyeOMY/IVBXEXxl8LlJZOftotdmigC0ZAW4cZTxzK5qB
iKNaN7k5hfO6kC8/JQ8HkaCOw3O5RHqMc3Bq5gMA2SPIz+3Z2A2vOVmXW72S1qEoTl+7pt3vUXvU
8PUYy6lkGxrQITneOsZ/3GDDZuJLuH7VDbIn1P5n0+NXMCHdjZnlOtNuBqzlx7iO5YTd2d30VCxC
w4kUchVbEiWrFBlFHB872gTGZqF/AXyduu5VoIV+YX7flqzx9Sh0ZbUCuZKP9+GUVAmHINlTD8Xr
NLgssok0K2dHLOIPtIvMgTac9WyOcuOvjhU4ltvC3dQdx2Urfl7EXfM1FLGIKzltkETzPyaCLso0
XrE4UjlyLkN7VCZ6yJK4e6h0g46ma11urjTogaJ3ZKEkVEobD8vxrghZ4jUZejccjkVLD+unv4l7
nOKrJdIIGgs/nMOr1mj9e26XGTUthRNGlbbr3wk7cZF1TmX3Z8XCXZ83vbj/kr13/uFQPsrTQXF4
dlkXL9nKDRcRjzmKjFWmtK0LCPJRN90fUA8PcIVpBlddlLLFmRp3OFchXM+nouW6xapExXAqs9bB
bVMeCvduGYDS+O7hxsj6nf77evAQo3EYX49mKzhZyccoPc7TMQuBb1swkH9RzOdnpvlWPI3QkvcO
3quv65BXDMzhgY7EtpqxoYHY+GXxlSIJnoFEHTkAwsp7bsk+5t335zT3lzO5tPWjamQnK1o7IqAa
2AKI8JtMZhBYoGhSQc/LK6OHeOaOQfJ+cAXxWD6bde1+ZYyrfzwGGVTV1guek7IlHSUmgfIfSdZA
PmomeuK6K/XYQSiwGk2AdGKaWhJHW8eLmV7mHt3TULK3abJnTt0QDKdrWdHGKxFnIiOn84CaLipd
XpWE2AUn2rIYDxiTWnh5dFslkC7xrAXaeVzPxIps3XTenaH+uW9F+zODs7yZfDf4AtjE5eSqbWDE
psEORB0EIGrvxcmBUaMUQRsQguy0ZN/c0aPqsy+eothjHkLFkQiUMw5Uw0kZPylEYGiz6DGtt5lM
NXDwDvF3lcBfTH3PTSGOJtCL8hn7GOxGvnW/0AupH9nOqTKFFE7iWmwTQNy0hFHcF1xM4timPoX5
WKWo8LLoWlI9gm3UnwmrGt960hfJrZh02lwtDNLjgEGqcW2OEG5dN3GzndaQ6prBc2nB18HjI4H0
n5gz1n3tGjlVDm7jKuj4nVqOm8MXxDL1qxecrxEH0YSjAdEKaUxg2yU15NrTZmLni8+lzfEuJYUI
/yqWVvVjzet3+tDjzUT8J7cX/wpszaUvH8X0c4fwUaH+EDyI5t0xn20YUOSp/YTDjsoiwJ+QIawu
yE44vL9oBdDvQQYm+dI+B6XrPuxKrV8QKeXvbeL2p97ksQwtbZJF1PGoCRs6D1vYeoHrnppSEUdE
MRMXo1aU0cn2RZi3P8ow7oymO6w/WP77G6Yt93fl0rVR0YN7zJPNmYr0nVlrcnmjGWSo2THDbCm/
KR7L/QstItqW45h+T0aya6gIPsUuXRVULQ19xr8h7p7eA3RhRE2EcflnKvR8O+5be8p5mQwvQM47
Rc3nrJVykUzeqhIr5wzaNiXEE9hJXTLb0WY1XXScOIh4epRFRAwR0ybeatXrN0MuTBUxTocuZMCg
lUrKhtOEn40LFomXBDzf42/ZIRjcNsTJ6NX9kdCHXBznMSL738T6oaZYIKZkiN33ZCyXm9KU223X
e9m3eFsBFf0ufy3aonwgQ37iuOjx1nXJPCA/ykmKyCZT4hAv6uN1xbv50Aceyp4ElbsNHUq0Gz0f
YzC/TT5lzZGjCjJNvHArJ+BH5K/TNDNG5bMkIf0TV531tBEDvRABs6k/MzmqjwANYIM9BTqDGhDp
FZx9HVz354tSDwXT9YXa8RO+cUCdahELUhfSAQcRkh2s6CTFSU8DhhrddX1aXIWRqh/hBihe7QTJ
AnDokv8+C2BPGM6G9B776e48TcCYv2ODggNnQFr+rURZBnTDOVsnMeVBSMpP3IOQVSWHow2P7XgW
f7MOT7CLtTllR9J1bzR7Cb0qNeurytggG0KIJx8nE2pN4CJp4HUoqVksFO3yl7GcCqhiJdDVzmWs
VZ1fecp0A/XFRrpok7ORCKnHHdjoazvDDV3Luzb8fEjc7CvQGFHEKs8dejWCxl/iCN8MxDYD0lRM
E5lm9JQjodfXWsNYIIMA1YwJAb0kaSwi9B2prlBh5Ez4847uzU9LPNZkNnOYsuSqSajcTcTAuShH
3LDVSKBYZLsptm8Ljx4NhgQ1Obg7smZon81QpN+nVWby5dzNZkRHUHnD+A31VQyjK3ykZJASwEcp
7pTDreTFSkDaQ7xRdU4BH6Jy6uElztpqOK31op+3tE1YlQjCgfalxEbIO+3UPdhzDGGHZvX5UyQz
t2oQWUhtdtrM9UgqmgI+IdlY+5cqYDfElXCHXgZbSjC3QxHXbdx11R4Wj0hS3itF2GLmpzpnJGPN
/Tszf43bbci+/D+3SBTjks7arS3E/0TMxI0EOFCcCQxskm80l8hQO7u7sadqODluYirOnTuTsJW/
CUMoXtoIETWqWI7HnnFb1Tw+OSnmCMzydzoQ8aAR7cwmTASuK/I3AJgxeYi7lsJMWbuQXK3xgQHc
QFnQkpbQg2QjyjQDC2tmuRSM9L9gh6Y5z8HRfsqqgARUI9SvgZ+0JoMqZwPynmkBWvM7AEiBrhN6
QQLiEZDHZIfAeMmwkFZyfWwgtUBvl8QtDReY1M0zya9fbAq+OlAMzcBKoRyqnWgHsuje+rZGhx4F
6WtBHI0QBICqqKDE4D0QM8P5DHwUQBJGkgyJxAAsaMV9bGN8xJK0hpSgowCmYiaygzbsfxkGljE2
bgYBQp+BRBGwPfqmt/ApWvhwNubPjtOww09kEAdhR2SFEBvhrCJHXYfpBkxMuAGlKF4xWsAUIc5n
GLPQgjZEnbG9lsjnxAEPJdYCSefAuZJpgucr3pChIo8sSBrRkBgfjRepm7B+hEnSmBNRL4NkNRlx
JJxfcpsMSj4+qbigZxmDIVSkJA1DLFEpU3NSyPFn45TFZ6B0Eg0U3O0hiBg28FNU7vldEmPgOQqQ
z7WkgD8stq6IdFgX0bDR7GJJQRoLqCTKBaCgzJVug+SuaqAFmzZZxsl8r5T6qRiYyi7nxkprmBMt
Ss9I8rnCuP0Th7QlauWMu2Qid/nyiMoJ0KqWa48DBdSQZnwqwWiwEFI7BPI56OS/cOU6/Y1yZlTf
KUcrVCQB0CJfI9ypIMZlZ9dtzvqMBU6fK78ROwIfHb4qPOVOCf8y8bFtmigbjHGocLXbNyRJbPSJ
DGMSYjLzzAwB5xw3tUtWixCuoTgIW4lXESl2tamNDdkTcueQYlLIV2ywoXwrJPkeYAxAExeCYevo
g2Y4YZPeOMjbYLPYl6Ze2d4MZgFmBAiLD3bo4HTedbiakkOWRxEf+wQszRK6JDVVLo8wo3JkBlGx
AUNtEB3YHhCquQj6sxooVu0FaWdu5bvsd8ISr+Y1Jg7ADznX0VvcdUoQXsJduenpvwKp8kcmqj2q
Q4aDypBIS5PQIeBahEJ+ky2jdCYCg1r9iFsBZ/k42BPCX6jYprNAcBfDGvM4PBAOZFmku3JAI7rA
kIsM4JSGboaWrGKDeCIHLaPmXyWq7ZlqmsBQEksR0KA8nrdXjvWYCbWsWALCOM8kTqcNAD+Odf89
RQxqhF7pn5ncvP1RKSiCX7ygKSvxN5n24ZDJPZGSBJdEqsCIMFwtgBylkw17ywqwlD54ELu+CKFQ
tBDesnKzMQxgJ8FEMIkcTMK6Iq22Z1pWhOngMNUBem9yhO1VAaAbg/KRdsJhGoNVC5nNUZbwfjDP
OqfVNuIOw3HXHNtj1CN2M3FBgBRabqxS0k2o3XxVfssqHUWZXLVEEPCdrN6Lko01YDjOrOt1Iofw
VhCMeJTIb9wYQIb8mhGhy7fEBPykelXXezL45wKGDiid/zQh1BRpOJf5o3nkFVet6se/lUxut+ww
Qovu3k7DVKDqZ63xXGJmofkp0Bk1abOdizVqb0bRs2bkByN9ZgKY03FKXaIiMtJ0OZEyZFpWic6+
l4h++0TgRp9lMNEoMXJRg7Oj513YYSU4tV+tZU15RNZcksqZlg36smKdDE33lfFuAyIaJsNQRiMF
hRq8GQI3uyvWgMKsYprIhXe1zleJZ67W9DleQeMpoBMOV0BUbN8U3wLJC1uofd4uHy8QJYL7m8BF
WCn6YF1ZZRadnvb5UXYEtyaR9JHwVyQbM8twYkui0a5QcO+w0XYahE3lwkQILC/OOcS6/A2Qr3PZ
Ab24ROrOwwRoEkfduYrkvg1Cil1Q0xHredbyLLpAAwUbfj/LmEnEoqCX0MsF6YqgTs7cm6t6DIkE
Rv4hvvWJHEHgSh5LIgFMDtLOicl/ovCKXCIdAixj4y6oPenEHFnC+4oXFzqRxytL2wT+g83jtUQl
mOCrzTTZK7ISFtV+ktL5VIAGPzBczMVrvvH1hZTKCYYSOht9LmI/uQ0J7wQXWoNv5SFg9obGVeZC
6waq1MbJGYpfKgQsB+KvF02nViEns5jQM+jym2oaWaYDidB4kXZ0ZMeHZMrT3lPQ7zwWO9qPkppN
JoMoqDsefEgZyamRojKhb01rYJeJ40zqchhnH1Ufx5x9J1Yzh4CYs0Vkkl3BpAdTBzv2onDGNLq+
lh1Iln+M3qcxh8O1I9rBDJF5G+I/QkAvXSFMNrjAYP15yCoMWQO879bl2x74ncdl+aEbbP9W+Utt
DyBGEi1APSeFz69uWW1bL0sUcjZw6VeKrPJCbjxrYduwk1h7gw0Uk4F9aOaRlIkoPsNOYKd/QVfZ
i/DF8qwEg3MQCA3t/Teo2b81wF0M1OGR2Ey6LhAotWFlk6/xKFGK7JkmuEPN3t1DdydXh+8dxcnm
XVkDos3ZxRuCf0RxBGDveDMj4wo7cFfOLhl65RIIbrE66pGPw0F3Mwrtf1BNYpXmFkQg9l+5FwF9
FFhol5Tvo4/Ws6NCqoqRd5QP27U1VeHgZo2GEI0e+G48sG+ngG9oowes2nJaOcPGsPVQVDI7zQrI
JHyv8jjzxLNoaqZ0XGKIZ6h05PjswoSO1pbRxKQjWBPJwyIeDcStRPzzIXyPhafz2LyvI3D0hcna
KUis9ZurazyN/LATBiDwLpBmYB16qyiH38B2B+Q5w6k6PK0rmQVgZ7mvBmUDyDciStGR2nWTMTEV
VEX2X625sWDsSG0nrlxO8HVHzOcMYvfwOMgqrr33eCeuLeXrs1gMckuBwx15bs0aLHNanhIRGUAK
bX6N0c8GuyEPRjnPhB47BYXcPxvlaKUYNqrSqiVVIOY42lmSD9DGj6A4Y8kBIWNyj4giGJL96+j5
1DYB6/oQ2vySmZRK2S5KfxsuCVtP3ch0jScOQxBwassnNJ/edXMAOhVIYtAtdvqDjdpeOwMPo/Xg
qw6Xtwqt3X+KZAtbFYKdLGFzbm2Ag4XsR0YYWNy9zaScqvWbjZ61w8jtw4/YVCSKwTmKpFgUniZK
p/OqKfZGUVocAT8YvT3AgZPTE3JHkPYERYoxTSdIYWAzEb+klIRy9XaRgKEB3Xc7ON9shqofsXp0
Sc6g9QyCo2T0Cbv7sBIuTH4SqWt+yVNAQyRJEDjxFjd/Pww4sA3/M7wVXLtsLrOB/diZRZfAVCHo
6KDHJ8UwAS1GkTiS+mGtpod6bdMHYhDokBkUZiS6sQwpA70YERhHvgUcSUT85QS8McmwGnNZJrKJ
p5KKgdg/dBAtUXJEeyBEoVDmH6gJIIYAiZbgwfRyu2XMaTEz7YTlLcWr3OZUEkdN9SwkDRazv3rw
PmSy3jQ1rNyEn2pqVC96JmJKRR4iBzuVs2YBIawjNxowmBNOP8Lnc3f28rXsfRoM0aALQW2g7kGL
r3q31KfNy//FMsjWWp+yTZzFEV9ZSoSbbuDNYQT/xmr/OnnrjxUBHuOc2YMtrGuZm5vccKL5bdpc
H4T423m2BG1BFZYsZAgNzkRVv1vu3Y1HelEDqk4tjKYTAv1Wh+jms4MtoEP+1ngwm3NkvTu71C/Y
noTPduBxXclyo9pA9UkyBFOh/YRrZ4ogJP0gf1ENpBHZ2bwcUndkvnOdD8l5o9pE8JORxs10DhvJ
hOyalgCP18kOusJJ9kP6X0BOPwSNEJk6NDi/Ir//1KOZsLqHlovzorWXjBmtwQfjDHBPCVKM9wFU
hwfdcYKjkeCJ6FKiaHv2nPXSak2RfkmTy9kYGdMhkNgiM+UpchAuTBznmRNjyIHJhEXfn9PTVk5o
mlnorHPwNFuQUBnxuGT+pAzG1oGUb5LNPILt3/kyd9XWdswQZuhsL360mawLEoohnHJOXQDhAq0J
a8zOnsUZSIsg5h9JJJhmkf8q9omNB7Z5oVLD6ZVPpQr92Mog2dJQOUexHFMi6HJWLs1IUmYV0CLy
HnY7J4B5idBE3aM3dpHC8vBGGX13oJbWTHqOPaH4MAapBl2IcYVUBdW4tbN7LqFqoUC1C4talgmm
RN5zLAaVnJ6PSWsOedI9dQBhtOCNGGWfbEnckpbB8Ykga4MSYU6xJuyMh4re6EPvAT8hpOS8yAN9
MayIsLNqpeiRaCaQHtIf56b6p8mjBZzv0PfpUTjKiKlVMO29FzCCgWg8SYy2SpuKI/4m6+UQZ0zD
KfDc5Twt9AnNHgta2/44WormljFPTg1AmMLzRGJWEz0S3ab/YMc/dB4zJqeAI0gttYbIjwKk6lnR
89WkplAkCUkNUBDPEq7SI0hY+L2Mw9jIgFfgO3AGMv+XxUGZJsum0weCtBZFiUoWSEm5XcW50x1g
wh2CcWTVINuStGsPYpbxemoQREPWR2jretgdl58I+Tx9UsP8h58KPmFQu0roD3sahxONDfZT/WaB
g260Shoqe9nMgACIMRIZF4HODllD5dAhVyKKl5RtGxq0uuZf341gv40a8X7Dq5iSAngDzbAnmR08
JYpPfF5AoitxZYxBIRJCLMgS0W4bNgzhPztdv0y0kdpHWWE6jMgLaCsEzocttVtR1ol3wzjwSFWP
hmtqRekhw1lUznm9MSeWhA4b42nDENjccNViWm1lsJhixsZlB0lcKDuWABkRMWZISaEVFk5HahAT
ieNgJNlUDtxVDtxSqjfxVOns+5TJLSPZcL7LdrUCJDUzjs45hNSq+H4qEftksfKwVmHYwFfRUdED
VOTNgrDljBlz4jtbAoOt89NQlhiGjXK884zsQyRJH+yAZ2QPLVVwFdnAlgqjtKhlCwyqIDY0BADP
PUrYjPkVb0CAzM4qWUC8HNI6ucqqIuYvCJNnauontYZvFSZFNYhKTZpMbIPMXgIPtVS3LuQwWYBO
Ozbzd+tiQHMBsSXWCBsYDdMKEFpKjkdCMgpSZkKnD0OaE+mPY4w8wPI9HbQDdt7wXqdcgrvYpElE
QNxDFSiRqR3IFWw5AISdr8zwqeEtmsjXrg56zIqcHFRPUmgOdOoyR9IcxGLGkdg7Ij6OrQTR/inZ
Vi82nxqWgJqaYx2NrTAD4uDLRJbTy17h3iBqhEiUkoRxzhB09jRVnAKuvLMKjYzlEkTCpDboVETe
oU2dsPYGcQgyyRNL8k7npgYUWj7fxuxUZN3AntAx77rr8hd4NvJ2UmSVc3nvYrI9+V7wJRfghiQx
2oeVc7bo5/GqQYd+Fcf0KsaDGqbEoSSgHhO5AKE87wIZ28RDuUi7XNocchXQnzgDRQNMR05Kks8q
jYv2c8dkVGxECnKrnt/F3WBjJzJHgnZ22Y51sf3BYbw84uSsZQgJdROlLaUhwCaSY0k9gpoUh5YJ
kJiZjdZXzeZrJD5WzfFJQcGTrDgsqVUAfGqhUQccWgKlS/mDhehnXKaE5REF5Ab3EyODBIZCiArJ
QtI/J+oOmGVjydQAiVmVwiLSddswDGdnr0SC5zLoly5G4TAzh9SAnqwWpiF1DQDTsfFtS/k1RkuL
pMhaFIDqvY25XjHh+R7Fk5NysELGEU9S+qV4BMbTjFDs9mASK90qDwWHL/01hmALgUN2dzd+hBfD
4SR6AEInj0sar3GjX0BnRx+uhJdegcAxvcH11UV3u4dBcIpquX1F/TjF/N+pRvoOz07kg39U7+IM
iwjwnUI8TijFf9N5QySDH0raiNuAyAN9sVJ9Q7SLnAJpCzSHFkJE2AJ3T2S9wb2xPdUq5WWawW2B
60FGaoPMFaJukqQ+q6bQLrdJ7As+LF5xYmVfqD9ubeMPR/J3avAxwWORFTMfzXXd+DmHFTnFauZb
WDuqgcnlLfNLTTJWaApZ7SRYoLSpOQHB+UBiZeZolQN+JVGVX40QBbg5h+GOt47SQWKAbQyWDvHn
WXgLL96HYbDnnU0BQDTrPMYVl7zMz/PDtbjttXmwzfO0ABB35YEOx2WInRxLSBXoB1PSUyr91UvJ
qXYIDWJSMSe3WJHU8rssmuoO4OEN18SzhTP0ElE1KHLSSaOZJBRrCfHr7jEvp1hRthjKBm5OBGUU
Y/GEYvaAjSLSk7VZ9yAwDqZogW07nw3AsT6xulnClkdmOORP5TGhzkYmxQs8N1oJGKiO4yQOQXbs
uFcgPPo+WGXC88nDqiViPsBH0qngHEm6G/pQRFIzBzdw/AvxqhESVK7gjDvmttqo8kj+oBFJqQik
wLxoWWveQejv23nAPYlxEnldmeJv4Wpzf7cBhzsjf99BmvlGih7sIBq3BR8FvONY7lDCE3XFrvfY
ajB3XBEe77cqyWe/gKoOYWpY20AGBBkKdkR8Ne8Rx1qIdIqXL9cMgqvltnLQ5lhNWiYD9bA9s1Bc
aSEYJ2odhBLM2gU8Lg44s8LIZWBTUmBb7wg+SX1XHsAENliolAgzslipDclYumY8LMCrBPLbBF07
eUv7XJh2xuw0zrCLnCVozqn5JcaQyb/Q0y2H0YIkJ57oSEzK1LZRDrJpRZAuo7CsoL0bCT62+u8u
FBH4wF2sIe6UR7pOKThyKP8o9JtNg5RSxmYgRdwFkye1l2C5GhSH+c1wYdPRoerOCwJOSwoEi4d1
CZ0z4hUYnohFZIEnrrrwn6RBMVO++1ZEXnJbrN3GjTUBj+4wmoZEix/KZ9sTTYPYfZRB53iIqQsO
jN+zHIQmCM5950avJhG4XOwKRpwwWtGoarzBCEwQG0tmaLSx+PVEZACXqXUWm5D5cx2zdS0KYh0E
qgJOtatLSSiCbqhRLyTbTPFkq2ZIuRX9oDw/RVjGEFwQLEEQkZzJCxVcexUCLeqCNz1X3/F0cP/I
tHUhIZHxUBU33OhbyhEYsxX1wTWKQbV6qplJcx2sc3YKpuO4UrlcMSrPWDM76TupJ+UDgDYZzTBp
aGl/2KWqAdDOgCw45lr4pGkDfe8mN31RLmNfp3pHtOUcxy9J2f7NqqUa6akwdMjRT0aTcKExYr2E
8ecMOioeLK9qQRtIBpp/h0U9hQhS9Uh4Kpp67cGhW3QorqiWcH/hEqYbQjIhXyoBL3rhrLA3IPKe
9jT7EZYKyX3SLsrcCF3d2mv/1mfeyp29kVSRIj5BagV3x8qffWBGKkaNbwwaFdmKDR2gVdZ3dArp
dkPM9ot1eExy5ogbJvp/LFaHPsIk2vtph8UV4lnuCDPcV/eEhQ8zatGhf03xMBKmBGKB+cDBPXkq
4qW6GZpGWjY4a1hCMW4J6cbF1pXRExsNMBtxKP3f9ui59U8XVu+0Vv9Pw5K5deukm6cAzvB6lWlx
OAM5X2T8V1bP6H4zhFe3vljnTbjEz+sG07bGLIARGA0RIxyfmZjZ2GlGFFt0mkA2aqtCDGAFpXa3
s8yRvCEdiWgHLcNs1agYo2+FiSIUndzDYYNY3HV/Pep6uUoc1dxEXojkduzp+GJsYZzEr1YFZ4dC
2aRgIjLqzyCc/Xez+uXfuBcinzFak6Egr0QMJ/hx5o9of2RYaCqbX4Z4VZ5+iywQU4muLGmUx4Fo
aeg5+2rz9rOeUeQ4WN4Ms6xt3NkEIPBiwxwuR4RDZScmsRicCZc1oJhMJ2BgrYPfZPy58vdEqMqk
LibDFhLQKgME7Hw1M+NVPXKwQeKf76eIc++SRyEBAcDY7T3iZ30qq+lxJnf2jdBHzlRPmp2DP7d6
+4FHPxKIQmwTOGNJdjbYDDdsgiKErBwQmlgYNpBNyAkS4QlHP1cNZb9FYGRguB3r6aChqVhtFiNk
lgBAqBTHNvEv9vh1TCs8fSmYCraTmKALUvD84zGTpFnbjlWd8MwRWgh1II4xcyMenwWTSLIX+GCd
w2NyqIA9nb9SDc/SxiZo+RhH238S795tTEAASOvB9s1aFgy8SflCFCXIlQYJQ1l+7Ryiog/5YFmR
maug9ZiZusuEYiEKOMuo1Sw/KH2xqTkrhOLoSgFhQrLSGIVOQz8QJH1hZgZhNTmIz1VA9ZapHnX6
joXWUke2zHZ2qqqoIVNK9WChPAdgkogELOhWUHSZPGCZZ6sAkeDyLJObVLBD5DgYW3zQCkNev074
xJOD88sKDpbQ3W6LY4DJF/BURJK33cJYHsM6EPV7lkCkqYruDCKZMmoHfoSq+bDplww3sXEG2pvo
RdJofsgaoHTEWui7DgpEZCjqLm/7hlKKE2YUYQItt6xFZg5yCW5FeLxEROOsoAnYoyF+wc/QsZLb
pqfwu4oJ5xMcgdgjwi2ixX8xm0TmuXDeYpSkN6CIAv9Xus1fK0fKr5xyKvMsXsdpZUUa6H26R/lm
D1G6bp/yVi2MWqSkqdTRfYtHCrOKcWpZTIFRMv7XQfOEhPk1GogbMg7NoPyvKUG9UqWUx5jpF44h
6nziK2j+m3Z8WtH/ceBxk5mJO5aDEI9+wL1bhXr4IlNY4kQG/M3FC4Xu+zT2kIwpJ9IsTzfnrJAo
uMtwJfTFuESKF0YI/uV34VCbuZ0z2Ev2EkYlDLhcCl1PBA51Bwk0X/TGKE8VQI7YtK/MYUnYocC2
kyNhE1/NbF7Bxv6z45ErJuAS/s5IFEllU4GcOJLTAUkLqilGOzVT0Eo/ScH/aoPpJhm2JUqXnlCv
UbzIET29gsm4krFsxucwJsGErJqaDUmMA9E+E/7/kUekUqgAbOSQ+zr9uUXVSLdLq0tHzaYmeVrU
/pRZMoSHEGvwYxyASLKwpjRy2CyUpUS0ohOx7qcs55KkMvBfYjgr+n7K/olU0PuSa+omDxDgcXG9
kgkKUTTh7K9UROjdRO6wxCGFYGtqA1HTA8+1FMnUiBOgLrkdnaFxT0EeUIy0zMFhHMpPA6L9HBOx
jOsUkVfX+qA7fDCJ5cqIpCHw0657KtqY3NcnK+9kliGt2CyEA7/iJ6SEE3AYN/TaZr/aPPicONuu
oHh2fDN7Gq1i7OHxkCKYlbQsTd/knC2o4VYbUjD3dGLb0DHfJv1GC/NSCqllrb4mFFeSu77iSYeT
w/Zw18mcd8S62fXWMqhvNG30iYoX2Q1WGhDPtCV8iJ9UidlGNCrWe2wHjxGlxz5FKg8VR3mUddV8
FuGnDeqJsaOAM3K9xCUGFsRE/n1VRkB/VK1ZScFKqAbipFISAWSiCHFU0AJx8CUIFKVmg8t3OkS+
2ZBsb5MkfSNxAVra9Q05Qkj5T4PL/aSy7+bQwALI5U+Wu7AgF+UAUlGXj0Ef+4P1A7YgFjYbmG9b
+W6jFaP01h4nKwNkqTl3LMa4gkV2xMohA/vMs2QH1IC0dnBDVnNiloIP6h3Hukx4xzNfcCZS0JJH
xJdt8khk2FzmyoGLvYJfe6FHFL05TUT8wxwUPTapFABkv/MG5SCVT8OCMgRhctfwl9fIeRmb6MeU
kI6oWmoXZt4GO5IOEO+4Q9sUkuZ00xRyC4G37oCGcFze62SG4JtlV82IxiEO+P1pREGyWNvE6iEW
yg7pAiTiRXmc+MrNczB/mcSsXdgNySS+wy//phLiK+Mcd65eZWkHEh6nyu1bnMAZiIlwavuEOF1q
uz1yvoR0y49G4XPZKIKqgKLMWdUHjQcGIzmCaTdkFDVCIpzU+WnPcw/CiFOOaZgPl5FWcsG0wbZc
9c7wC11ZekcyNp1uLdWvJKRxMiIukzES3YJNkk3wMYV7/0x1CoEU8uiqDvuYw8l6lcddQ3QRkbB2
5qaAx9K32WHBXcG2rHBZX8A1BkkZ1qPkBDfkwslwG71KlMDIjU8QGTcNqznzeYb2Os6465uTpWxp
ykAvGuzImbfXP8mA7R7XsfBuXWdlSEqCeHaKCR7pxmn52+mWy2el4DUSQW49P6qnKqJZ44L4aw1O
HHswUCP3ldypugNasrPIDcHzGdT8qVPSBxDzzPEO0ka+D4IwWV4yGsRK99XB96S5ldm29rtYshFx
A+03Kh87V4ecBPRfjDOV81cvAbkXPATq5vLZOrEoJYJrPymcq0nDzcBAg6P9tLYUKlzI50iOFo/D
ymzyY1Yp4maRKx28RTKhaYR26C85UEkZRAXD6YjNFXwNmluwHzZxTCr1tIM5xxNiBhHpXqb/2KA3
yQ3rSPi8ljA+Morx3fP3+LzsapSmyD3gWG0oKJXP4fBTpwwkNtsk4oSI5xPDGilx0+XV7JA5FoCC
3CKZT2Ans4JqipkTmyPxRjj7rEWN+Un8zmIqs6ltJfpaZ+HzFVFFm7L0l64G4vuD6V0/RE5BvBq/
lpJ5J0kRv7VTAuy4AqzYMF+rfmK2MTBNJF22Sp8ZcMkpIJ9CWAaC6gEJAGlinhLJKlSRmKTu/sfS
mSy3jSVR9IsQ8UjMW0mUZMu2JE8le8Nw2WUQADGPxNf3ucledEe1yy2RwBsyb97BGODXD3rSNaoA
E5AaFjMQPUZnkI5tZEcqyJvlQ/YUmje76oziFDoFYCgdGAkU/NeC2hoiGavYR4mmh0ZPFstqG+OF
0/tpJO0iaLriEGsiAxD8fgt5mb1SpupKLZTCd1qPyORw10Hc1HY8ebvdHe4f7/+fAclGJIsolilV
H3OGemKIMCD948Xt7uY0QDmH+QSsSUWOnITithwg2stCvSQm5a4oEWdRSeD4Wd8dy6q73XPTvptT
nlO9Z8cYbwqlDAJCmSj4NdyQpheOjH4J43g2YMJ2RXbBTa6Fki7hW59nA14cVO8EEHlPteIuLw8I
MP4EJzZz3Amkn++Pl/E/7JM2KjLeCEmpDIthaCXhRIk7AOw3LTCHEaUS8gNwP8KFxuo2OWKZpSZk
fdKNlYSCqRkUfItfODMJAAfmelc4+YCclGIQONUglaRizRmagrSHGg8K5LU7WBZIUcHGzXsGiODb
1XcT0Qx3aI+a9/Qa/AqHORfScJRW8iY1gJ5e5+3aLqay5l8CPMpg+3WUkhX7I6hFMggbqGk6Myh9
kSr8vX6JnW4V61XMZUtDgABjcChp8IX1hvg2kC0lP94xsUH+3v7OJsHC1Dp0KTiUpzD4gTdeLJYm
wVrNVOrWf6IOcHdbLm7MwDU7Xzh6Yw+gOdir6Eu5V2gYOQMJcTAJWS3uayG/VTRrL4bE+kjP7+JJ
8CmNEZakOHbJqMDI7i7hpWkXW7WDWIWJ0Y7ygUcFeK8NtcjmaMAShyknwFIIzz3BLK7ThnMz3so8
IORddKBoQOW0QjKT2LuUnfECwjov9W+jrJhhKXMtRn6CqazTXnaIjBYihx7LFCFGkoXdU9kdsY2F
LQ5mc9+DNuDOBze+36a3OORe3Y+Y5wSn4a1oAD3mXgZuafY8xklwO6fZW5nQxxmdHxMjWJctp1lC
eDysS5Y3wnGcB3jfZEeivqxUHUsBiyqWmUikJkyvb4MK/X6uuEVtAk4VefpaJuvIzIwD9AIVT7P2
ltBYBp+vW7t0X+KaxrRHjXuHEjZFqssZ7xtXAeutAxZ+1MRp8NkbAZYYtZODhJz6yhUl0guiP93H
bKVGsv1KApDbBPXl0vHxYWGh+ZMAOOuo1htvRtMSsXp7R01fIKu5nZW7N+NCBGoPTFDOEZ3+ShGX
XuIfWM2gE144DrbjGD0QJBpiA8oEZj5FHzbjTlTV79qCZ8cQySKViK+Lt9UOgbKLId3yjVyE5XmT
11qNbPcxFlhr4YbFHlx0m9Atxw43ANhk+W0hw3VeIyVHj1Bhmej18Y4b79KdFx0Kl3836gTHTnMf
zk10iNJBwT17wteSlJpsqHD+I+EivoN8ASNZQc7zhVlPtvL9DDFoJgcXte50h/NjCPIjX7iEbr4h
a8NvMUFdNLb593VPmKK/ZxTr02/fQ6T4Id5jVrGb4BRw+s1b8slX0xukwDfFDnS3z2hST5ddexiP
/beYGPO7Ns0gbe+Y7tRnxqg1iBlgoXt3KdDwQb6JD/2FReXNI8f94sNr0qwHJJ05Bsas76jWCIrB
rIDxAoAcQ1fYzismqPBapgd7bHVLJ11TR36B2gBslnQZfdwJX2j48CrfTh3BoJf9q8VIBuO6f01w
3oYFM7/OgHs3IxzWAxy96cFrOe36jRZldpQrQwBQIXo5ykUQE5+ZdBFopDdzswA3Tw/FxDe2ibc7
k2xONbT+u631/hZAeE95TvAzBBnsq7y820A2z8KfjqK9nQdinN1Ap2j1TJCDlZlQYBHWGo1vohYB
6eNG1bvLU1Atvft/CdlvmBUwzfilRReguWXQFl1oxlUnxesAFEqKzWty4YcPR24wB9sThgdnYLMF
xJ5tqJ/zFNTSY0jpRLJyNf+FdoEhZWrIFevX77Ct8gpeWLkyasxOFaLBgqcHyZ1ibz0uz4RWcOGn
egYjq8T0DUYKyiLYBkRWHYZ5BGcKGaWR4Do/ojajB2Qua16RS8b/Cnp2a+AqfJbhF34loQVn5j7M
vyAsgqEl01s4J1xY2l1LB2NkkWqDdAD3WZjSPygrEGW5cP+diia5WxL1c4vsorQ5hz2VCFANw4AM
qDOu80t1ex46up34krxhmEBUKHLM980xH8Gmyh0K8qHC6RmJDDIShspMwAbRIcq4Oo03l3EOHy9x
5B+aXYc1sAQbmMtW/wHrwvECgFikSzt9RWbsPwczluPJRPsb0BxRQWubKkNLbL9GHKBkkjrqpCsh
4zoPHO2/5W2BjXLbsV4p3NhcDoPOW6PTGJsAYyMPkKH5D4r60zKJ4Nzu7od8v74gmwxxWeQVzsc2
ejEEdQg4DuHPsPJCjla7ZmoZxwkdb8KBLuJ4yb/v5mU7AO9DkxJMrK51mQicSDz2BMZRUCUWHLFx
EmdSlqNalqb1qkRdFkwD+iCq72Z/6kEqcWocGo7ZBZkfTwRkCltHnMDETGaWU4JcqCEcObVnC3uu
QabccZgfhSw3ypIl5YVoBmj+H6FPBgcXA0ba+N7CdJcBLDjpqD69hg05j3yyGq/Ed0kmddRmIWiE
yaEvCOpweyrJUTBXyibl9vJa7IEWBNux/nas6gggngBayoaHYqMij8WL2HZs+LItt5cIjZN/c8Ta
4Z2xL+KCkiFesAVsNpC4UOK5UjyxkCMrYQ6CF2xEH7AXhXsPAthQQtEQ8S8wvmQcrNWfIPN7VKdD
9A2DjmzynrIRtBPzuvcIbKluFcNnPhEuhkQBvFASAGFMhFKa06yj1Jv31IC+cvdwdQWdMfqPr9GL
tHqTCrSKsb1LP/ZK4i5UiRg03svTUkYvpp5reC2PyuphpAmDPau3F29Pk+7VLeIwOutD73Pl28Cp
h7VwmCMkVjWoFu8Ze7cSy6Y9zUSZ8fOXGNDYgmLpIhlhoYNMyFVBZMApRZ3/c96YGTEJp8eiKoA5
uP0yMMW8YTJlDc91/oxZ3luPlV0DD/nOJ6/tfq74nuKNe2d+piUVxScs5OuMJiXrue4CxdlYBIKG
ttQmnFFCy1Pv8uAm5p+JaAvpo7wB3ZGCTBZOV1Nc6jV8PX9leJjBa2LmfFF9fxHfR9sRgTSdE2be
eN+yMZeIQs8SjhYcM2mGWXKM2beXKg2ejgIIzboUhvVLtd+xrz2q4uU87amPq/KGTOrXOpzKJxPO
1ZUHYpuBf2BBuOxFWT/hTG5OTIkMcoaR1TVUuJN26qynJXxKoFnAp4MMrqwvqO/hEwkINKURQAd9
NDbVoJgYP2LVygdcCIYCDZEnDKiQ6QrMpASwki+DbYqhFka0WdlbGkoGhehcsqPZRk6hGNbIwyak
YO6X4lleHhxeHO/GKW32NYm+cPttBXJDv8XMaMmm47hIAIZhIfGLMNJlcSO5eDeDMSTEyDBaEy5W
DuxlH1z7lvlQeVf70G1gP6f3BY0/s3o82PaMX5ZF/ZzmVRmn+fsraqYkG/hTX5VKTYvPydnT+sXK
OdqWJkTKk/S36bH9D5nNT6Oaz8vy2ns8SdvIywmmtHJ6a9INAYpoAX2hPzVMmFtKRvxfWN6YJKAg
U+/tzdXvHvFYT1rq0uGca1JcYDAdkZodzzw3y2TqO3QhSGdg5rLyl55VYegFUlKRBOgLg5AvmsAQ
hoAlhrunOImVJtjygsrzIqKD1z66mKed0RzeBinLck/A0c1EwPih3DFMxLaBB8zQghd+pCGifcLJ
D34tJX+ZUDthrXNF6CDRmCtXRTHdU+8KRtOBxcYBy3AUPIvPwAQ+8N+NbESI7QSEl9CThy188vz6
t08AM2P49ZsvgaO/8oi2LikOxM1+Kic0Rbi9vpyDNfgHJSY4jWw76bIYLDPwMUcc1zBMMzGH8TIj
EL8cqhtu8dgM7TUox8l0hxJ1ItSlCJ6GJGoxXQ3XWx+JP6yW8F3Q8gxkI3YtoM7R7j4hv4TZbP/v
QMQJj1rr5BIln4wMrAM/KwB27RzEl/SDu6z9m+laC8d837X+hz5nkV9YMNVNN+NAczMvGNXyLLMA
alxzwfqzTApQ0rlffw7N4j9nLasfbgATPGm0MXdtnkjyA5iX7wAkSRkq8kgsgXLAQJ+03OCxuaiB
Own9bSi4IE5RHJ15vEkBOjFL49drClPX3NHbPni64O51IJVSExhMNYCXUVuEtLo+nw4An5EgCwCL
CmY+h7gQ3b0lsNgb0R36zTH+eIGli8UtO6PvhvMLp/OxvC8UOhBUXf+Qn6v4ge0Z5I8J+4tSpSy4
NvKFoSSx3pT/OVWFhvBNphcg1lyWfLwQHXu5mcqy/07R/mwUnSGL8k+onfIvaK07KjC19EpJTGab
pTLza/lf18Cro1ySexlkd5RAbgQYpkhU5AQhuYaWo089PQYr/xb+PLnKSrZcOsGxGLE+s4mgzjqK
nSXWSRVj42L0G3ikPOEdILtbuMyvRGTJTs5jld3ERx8X4I6buiAU5CEOFmwauJvXCQJtNiX3u3h3
QmwdxtNtfWZTU9+nHHonsCgPHBT61uA9uR49HzhQDgDjjr/2nde+z6tuhyCOux21NscetjX3A+z1
mxprMU5N3myNsvZG2kwwjvu4aT5vE6+6pyMDZ6KSsaDDeuagaMrZHQz14+m6x6nYqi+gchGeA9zu
16TWPQ2D2SFediDowRh8K2M95z0L1mYjDPubextXD2du/6ZilHaV1cYMDZoweybA5o9rgYvKnQAp
b3yzkBfzLINNEb0QVAwQF8bbl6Vn+IS10b3SFQx+GWZeN+527afaR0sCjRsVGeNoSDkoS8SxMbZN
Roww8zJElQFFXQIP8qbbc4BVx2PIoIReT4ph5k1/k2QESZvfllXOdJKTu5QwAIwgZWCn6dWRbTjL
UCAi0u6wIzvwAY0oqOhROqKQMkQOQk008fBGdiEpaPMtBP12uONqCCAkMHMswg/zFA7vQk/SzmOZ
vtdEFWELaGbPY8ikcK+p+mgHmC5sjK7f+RHAX5NHvKlyXn8pym2p61+QsEbUDKw/y4TKluP3PqBi
Fv/VTJW4rfh0kbbrhR8IPHB5R95ea+TVmKk1jT6SkUUxhMWJqxzavPfk4Q7+jvkJUMUOefQsM+K5
BJLIfW8CwfGnu36TuyJSthDwYsgZxHoh/Y9du3PDQ607lW0rDAgEQJhS8c1dz7Xg+YSd6kqLeUO3
xlXxq7553cZj/i7e44tF/ctRhGMLfKQa+S/RAVzAc+Bego74OihVeCedvDC+K8hMeR+caNKa6Zi/
cXa/kAxI7wQbClnlADnF4muTERKQczgexSG8e27iEu0a/wTjtn03E2fz6MMivJspvHqSqp5icazb
qrk8wLwJIK8yUFoWYDw7tGvH2bZfLnu4rGV2KJhyvd88yvBsTJZnM7sbsPG5hZH2pz+D97YrLkD1
1sG7XHfkwI3xds1HMGBREcCv5tdpVo1QGmfjBTQ7YNXiopXleKB+S9XZoMt/xhlgfE8ZM2N2OFHr
ehirJCUvb2jgzcPD5ul1ICjBtsPZKHbBtwHfcQZ8lPVXdZk/AZ5xag+fTVnqixSrC8ccMrOVGg1F
H2J/DFz3wCh+H/23tAjsrezT4NdGp8a4uaoDMh1PLa4F/URm5Q1cPuqCHb9vm3icPrhqe3vJRnwR
KtxJbryOrYjb4ves1jbFROXQjHBC4oJqyt8zCICH7b+fS+Aj2jYw1bkCD/CYKb0nt4fgoCOLh5Ca
9TtB0svHuYjcr5JCyoDSwDNVsKRgRZrcm5XiUDIvG0JgkKH1uy8mWDyu+P5h/8TghTEhl4Q02tLG
4w5MpgU+ACN7hzaswWbxHh0lgpjEw9qgwAHj2xki9QELXvLIq0H81WU6Q90GcjO/J8T9G1DcNlfy
3oFVH4r2LOfYZsOwCC5C/c6FxJ83hIkjJJG8mJIlqzh2RIqAoseydjCTg4s0Gyvt1uaoxvtVcGcQ
7V/nRF2qsEV65vMP0FIc7I5M55wvRgPeg1RkvIO4ZZ7SQ2EpKJEe/CMb2Y38Dbuth4q/4TKyKpKU
+9LLablAQTC/ESAU1Cx6P3TRbeV3L0Qg8kSOsn9ycuqDOgvmXFNItinUQiUNtzB4b8674/iUdATx
uJpDhKYSwMODa5sSB3hfbyE/oI6YXikzJmhhpaGUnj8O26n5N+m15IJjxhGMpVAgeVxAQfQYBMzJ
kpFiLlkv68+gZdxrLGHT74ASYQBMnE942fv3OKwuPyCR82qz9KMTamogV4OpwEGFn82ASYSj2AN/
hPUvjx71mLTo4cvAmPqd2yqMoeT8qlQJC46wovk6Ga14O6WXJJ+40DYADtYtw1mokGpRlp1MFwJ+
OikmknVq5+Ycjym1HdotgrFKB1A6cK8+GEeo3IvuzP0z01MNpyPXDxSwjNQI5QIvBR1ABWTtwo4K
ivb7JkyyX/puPV6RD6dwjwmgeD7k2HBNnTpoUzLJsZuNKcqDQXS43aGblyWuUdl33M6MGyG6AHA2
OSibcUWhtHyFttg91yMFXtyoh4OqcBd3YziyDzFQoiOHX98y8Cmw8i727J5yx/ljaabGjnId/ZZP
jpuZKc4es/gk0JIbkuBrOXJF0Yzx8AB1/iEkYPl4TQYf1dtOXLIDjJ5D79CZctxzvgeXNH2MpUCP
CeqA5sXaLBgG3PgFRwKz5fwpOe7Yr4wY/R+BoomqIyj75UTJJIKK8UAXLuUDvPSEOg61tdXp9uug
uwHhj7ja+smcHkLoNw9LOycfIZT6FZhSywWVRZ+3ja+ap+GONtLbPQUl9RTdGscaZJtfdUPEVlxF
dQJuRxOIV5C7iWrspT2y2aUS+SN6/Cb1gSlqoNH8tcJiKHT2NN0om0JLhTmzlzCh4AoMFxBVZRRv
W/clmSegSub1h0QN7hJFZJCCXPJKoEUQLId6aYTqbCcajQqk9lZU+ATsS14O0MJY4yH9STMJYJmQ
gDv/zP0jcDgosQsGGDqQmQ2IF1IlWR0PQZ1BeMUuImh+g2l4+qnhriW/5QA9OVtog4vCBJO/SNwC
WAaTK7KUF5UCZU8phLmXu4dEMd3VXZiTEQ4bP9vl2IJHFU3zSawlkfQUd4/yiVGwOADDiZCBhZsJ
dyBufoHHQxvibEnRla2wpIm84XxGkGGAJapw98a7oEO3KILtgqdlEhXt96XFlolj8jN5uhwvIcfL
kksJ2Yi/rGHsjNfbwbVj8qBaxUSlQwDD2XxPrmbqCLW7h3Df+k9zOmEwn/IJmXHC1ximWw8U60vM
lsRwCyKRA9pxId/KX111g/gTH0DlC2cjyjAU3BSTXH14iPG9pbRNahzCkouGEMBC1Aj+U0kN9WHA
N1PD78apESHN8TBlwX/HdKRrUkdCfALhaZWwlVMCvl4G7808Y2mxSCrRi6On0K5aKOSGncNfocy4
oxwHCG528Cb54fwUwThLoxMfN2EorFwlrgFuCn34xnXd8FoDYgyMI08VThUK1AY5g86/o1ZqLusr
fHKoQLN4HGD0MFp5M8Bp9EsRGL0pai0YBUyF6r8joLRRP5J0/hOqUwR4NdvHbKMwKv2O8pTpdM1Q
QQk2fC3um40D3XxCkoi+QfNwC0YesOF2Z/6SeCCZzwvtt3w6pHwyRq4MCUymIFkagoCvzjHUGUYp
++DEsi6ZgC0JdhukcrMQC6DqgFEnk0y+ofnFD3H4zhVMRY7kVYn1ASUd5pc8ZK48RIHrnGIro1Z8
xILWy7/oMyV++1KW67dE1Dup2YcUSAQpPOd0JycOtpADXNck1hzg9E1hoxdY7lF12tPJiBqHNYir
BGNxyi7UDpsd8QzqnUKhMo/LZRnFCT1RJynYcdEMyUCBYM9UdJcWu9u2y5ArMmmxibvdTYlXT092
X8EvomGUwp1qNVkA3xYaEimOsVVinF7wTnfzMb45+8n3iptY1iM43F4jbNNx6W7ifQMptXyDRQgG
Jc+wIeaoWfacJvYMJNK5wvIRd/CwV7IcyCv5n/wCBj3vh5gTwYT4htjYzkC2pduHO4phGmoRD7sQ
o/84TmfoZJQ+eJYAN/eCA6Vnhs+IODjSO70Ayy97DjgL1TKtFozW/SebqSR4AGCl99eXtjRBpnLT
B1R2cwhOQyH7zHcRmsn6zJIJtezMTMuMJ7IdtVlKsVGC54oGMmh4bLx2yyZyBcjG8YwhULc7Roy1
JN1Tniq92vYgzDrDZONhiCi7Ai/9LjlMkwYfhgkZ34K9hhwKyvpM/mKOh4lRZmQ6504wTnNE3EoN
tsbQ8N9saocXenRaXC73jGHfYWNyApBFA7KJuRhX1CHgVi1DUDaukXGy0BilIwFlJ27DzcjaNdCW
IiiCiTHZpLKF68MeFtRXLVm44yAXLBBUVg7cghwSIFNpmvXXA+FjQ09oh4KdGNgxv1u0QHsCqiz/
GxCVGPq5k4kiZ44Ttdecd2wXy8HuqtUFXjksJ97LgPkRM36RAkSZEvgnF35tHosNNv+eqviaRPBU
Gh03SIHug4h3CEeAgqoTPWnlfEpyFXg7VglROODRJ90tJDiUPlxckSWWI4AHeqvT4Tj6/W0kkyee
UXLtlfkaQ3EubrpoX952dfIMYZotoNfvai3RPUkiALLOh7I7c0qZx67M7IOJJWRcBaUnoRY/fp/x
48FqNSveWVtmM3uaBVoE/TxQOtw6IzaQiOWGow8JP/HqzDdyrjIIvDWNTHM5PScp65QUoh99pyI3
RPHC/pWTJ18G9ijEtyYCT3ApP0N/XF50dLL4ajFs+pTxVi/allX6NmXG0XL+hDkWQ6aK+66AGvNp
pmV+R3AFXKK5oNsVumr8oULm8JteJ33aV+ZhNI09hWEt0m0/8iVjPg/vm/pqx7AE5xpmuIV4zOgW
oTyCyzBlgkXCXi4Dmmiz4qv76d+8qL7LY6QMKd9k/ApRJQFeT9t/jIpmhixyvpa41xspAeacqrWk
gaHyPD3G6fKt9pCAJA1chmGOxwOayzu80tObWIaZ+MqGjDCZnRBETlzour74tffdmlCXYhQYcm8i
ejPihKZfOhabUbCpqFMDkRL6fBueDj24CRUxF0gZSS+XseYQvbDwGyhvDWvqA0cZRTM1WJNOr+bx
Y2El2aYDaMX60xTUjVA1Oomaftz7vsnxZ46oZi3BDGPE/Oomf67DP3NPVVhyafOw2dhXLxh5PeAU
R+cnFWWZgaQQPI0hIB1ssogUpIw9xdFtVOjFvnnBXp7DUsMxEHuyOWBSlaE0EghuS9Bm2BKcvw7l
o0uhaJkLh07CB3wNf16jh2ZumWgip+o4jF9snQftrBsFtkPT8dksqxHOOnUDJSvOWbp4tf7sn8od
JBocoK/tv/whkuOEnynUN0w7WFpG5ESNTs0HYx6SJ9PchYHMtagn/or9zXPdUzcxtkHjLjJTwIc6
s/l/xfXqQS9jSGFBo754Lsp2XXqZvzI6wPQEcJQzDKM+UGG+3BvqnBzHWqYbLsTcL4ur4svgo4hV
tZd0u79DhiomrrQNfAkKd5gHyvpoOfElTxcf3MI/Z4T08nCzIf6AJuWnKQi0ziEkYdQDgE9hjvsY
YiZEcyzUoWfSesbz3FqvhtQLouQo363DLWsOQ0wxPtjIz44xdEdUXFpXyuhyzQ4P6z3oT7KvX2ac
Q4OOmOQc2lZWxx8ShTBZOrkNCK6EsTn9nkzHkmDrUJ4WIOQbA5iyZw2TYQfyVHAhbCJp6FL0Bx4b
8Z0X5u0Ay1s5fDL0rRyxIcL5GX8h7SazEXO5WuILqOoFIv6MO9XtBX9kFLL5R1FMkha2Yn9m22QR
71rke+PcBA57d/MWYOz9tQjoetc4i+89UrFgCYOsCqXjQv1dO769acizlaHGkMPLVDxHIe9CZlnM
eXYAjtT6/7gLGTYIf14RVQ73GxYgslAFPGUaLkcMZNL+w7UU8qfXZqRjhrn6YA1iUJGOodn40vMd
tCuyWdxEWWLqzh1iGupNMBHicFy5ew4+dLwMwOTbSqLR32AltW6lETW+8oXa3y3Lm7k/Yl4MwTfV
GyxQyjS50k2BvTjJxUNPNddd4C0z7r+Nc6xi9EqHkp9uF2wKS/aGA/GF1K2vwQDqAGZwftydiv1N
HQN6Do6CLqJZym+rC+toUxGGRUqP91iJbP+e8aR6ROyoyPCjqIPnWa78fiP1DtF8hwcCBVWAg5En
eJtj2J4Y8Rf4m4588Cpvt7vqtKRslcR/JpYcdzSaDdTRyaGai8c8CohSHKiWNeG+XsxH+NiBUltz
HQdamWAcPNRJRpcnyeNjTUMBVekp4zM+E8DM3P0Ugvo2AS7GEnfoxt+/DOPyr9tgsyF0v7yTH79J
mBMFmgQ9213c7KxG9N0h4nArZbJTVm1WM4ZXboRbdYdLeZsw4QZJoUSAhz/yjQTuQ5Y0zFPBks1I
qcVL4497NqqP1FD0DjPyNvMRDe9tAk7gTbPjwgr2CKwSjg0lhvCd/2bDioiIzn/WD58RI6Z8kXKB
lnlkFDv4wWcmoKyIlixc/BuuzIUBigvVT/XbayKwFNYc/daFGPn2d5LyVjArAiiT88sgL+KrZqjn
np/V+Rng6i3IAnCA+H+iEMdmHHK/FOSI3DHM++vVUIqixucTdsVHP9fBvdYPMDavt5GFLpDWxjrl
9gTngfrea3qgJV8SGHNvzpdga7R2sG59zHMPo7+8uGlSUCZFcLA//rCbZ0ZFU686HP30e7AwP8+D
95ppmyLPNWCciSKYyohfVeZ8zMZnMwQzO12pSJDd2NGoyNBDuf1rcWLQMPtsyWjKups1WOqDmdkV
R66yrVYUSyu8i74BkIzbBYt4xOSOpGKIn39h/TzXChQtY/DCCsXz1TOuAbiK4RLeiYBfdxx/cwqU
Mo/i6co21d/YP9mOn1cyGXQrpQqH7xaLeTkvr8NGahw03pt45Di0WzZQxohNDx0mVQfj/ersqpvq
78zDMgYGLo00X1IKNlzTivYw82OqsjemZEBLsQGZ6ktZCcg2CI3b5CUjjN/QSN2Ilpfh8B8xio4/
wwktpAD1iPa4qU9c6wXQX8/Iq+wpI6y1xiQAcmpEwWL9Z1mpC8wIjBaDjt2EBk4UXDd/A00Ay9PU
fUhZt8YBDjyKdYNUHUN++eQQ9fYzOyF8ahSNJFa2tWNyMzEBOppw/M0hfH6YkaMV+t5bLFCR0jHt
iJ/auS9zzROsCVvjLD4+zz6wt7fxR/QSy705Hdpi9XzVnBQv77Mh4qu27fbizsI5VrUuSHmMJHu9
mVbV5nxVXIeQtyrbqVkZzCFIS8gpMqDezA5MObgEnAhXUthMQzxIyUul9iqlwYAgk1qYagu7SbI4
ZMk5nKBKBVwZoW77UW5GKk78PR8QPSK/i41sDQZPjV2R4ybZoZaQ+7ZaRHineD62WMDsKS4gQ/u3
iIyoAgOw+zo7f5WMoJiS/Mkq9mGHmEOGNW7S7GfHxsQwjwAfpld4M9KXIKApEzrobNyfH8jgfZiz
AR5sH1IEy/tr5G9f9R2YiaK+YkglDgdGBIiLucYIDAXCwfMcxJgprmX8Gfc/wRRk6VlOSSxgRAzD
IC2/OlxIhxy+veeIektySu9+PML5rEOzvaMEYl/uIXjc7Nee0T7fV7z6ZgXdpmXE6tY835pVPagk
NNa/WyE0+ExSuObAOLzxFuYaZSq1eQAhAwoQogiQIOluM0gBUrBRWKgValaoNVlefQ1YUvfyACER
9r9iOLYP/Gf9EGALysWSZO+YHV/J0rWCCZut+CrrLM2qbeKF/ooSnVtmIRiGfJDwM0giM3kIjSYA
A7z5Vu7YNma2eIWwjnhI6RaSAspmCgk34DDin7fjlB3IT39wM/jfiZuwuYgVpqSOWv6WFtNnmkCX
ciCuW/x585a/QbTENwVF680pzcEWJzIPORpO9AG6IBGJ66j6MXfIBMzQAnoRNjgSE+51Ow/y6LvM
bKLAj+4sR6lkJ8SOuiO+8Lz8iQVH7wBUHFLvjszNlwm+XNCtr7j/oNGi40qxntG9Bknjmwm6Ep9X
IWPChHHEHeA6UMe+ouqAsX6wuNUABjUqkAL6haS420VsFVJLaKcFVEzAmQrPRojJs488NBrQ7Qg3
AEeBFMdkUsRIE/VGdXphlp/S3B2BEq6OWhfxmoSRBPSj2oP4pm9PLuLTNBfWDAaOzzEgmYfekHaM
oRgInefAT8uRFK2egolwLb6mgBE01W9I3FlBZ6gcRc9L9WuqTiK8cYEUBymOGTqiQjW9NVphaqie
ObOtUVji46EAxcE/mv87iwjiC2GmSFoZtCtKASj8UFAw0Rn9yYJLhjf2cbxBHfFEQiOYodo34xuU
2MQdMPRkqJxyNco9q5HZinnUmLsbeBXK3VLDf71kNwLoAhBD+M1h92Qn8crU+WaKqdSkEUqwOKO8
u5gzJmkv8EnP9KJsPh43YaA4m3LxoWV5Md7IXPDeCnXojcetucTM81xIS8+FcKKGo38rRVJvZmY6
BEjw9nN6HkZX12FeXcCT9l6Shcc3An8TMsUxG34WfScLoTDYbd4DIAVYDfbiHHohn5qeF6CRi0eW
ctuUfvRASG82ogtB0gtZzBFmzJXlw8oitYMBpWwYoVywC5bzs0VLk7VHmd2qNdxhlIWh+yN+7TRc
irIxEiIVDzF5IsF4PmdRkGH6dcmq8QD1LXyMBXZi6kIrr0S5rESwu4Bm3skur1bKZV+diJKWRAW+
IS56eFNqqB6IfC1kCIYpCqqJlbxUKgs47JGuHZqJ+xLKEo+9RQk5Hf9kCH/LkP0Hqf2PGA0JVKyH
pKVUIFXp/EFewyAhvHtR0GD68+40owPaRpiF9y+kSQXE15dvcAW+aYXLec8xvYIAIaQeSpUSoAKE
JQxlO8BEVBIOO+yyVG4q9WtWgjztYcyFos4noAJDCjppvERGF/CmIcgmKbtX4kDdRUiJX4eJxWfC
4mw7/mgmtnS5+k8ZygBplP6a1wFtEJMs1Syws5klsxCHFtY1WnpCKZHzq0/CmURmlzIZIU0Y+T+m
urARNaHg1c+Vpqsm7QiGVyr0z4w+SzoZzqvlxFw6KQEvYRctTg9X1LlrXJi3/rKG004bbwJZEl/4
ioxV8+um43WjSoIGj6xcZi5LCxViYTPAHlmRkoT6zertopAJAakG+yeX+kqnAZrQqDFzvBh3xNuu
BgRboIYc8rQnek2OF3HJw5IQvMhY0gVZkzJJtlJwOHGDeyf8+fpWe7PTOMxnRkGScQG4PtzvuuEh
Zp/cb4Owbnw3QHdo/HyuQHGsRYg1wAUyBR+S3AXEyesvkLY3EB5Y6nACgElYxzXTsi2A2NTH9B0+
AyNAZiqqkAPJDqqsw7vaydd54QbEgAkSbH0EN7KhFvg73EV+W3+mlQDca3JUPf7E9itGxGlwWug+
qISMTMKjoSJAVWu4Y88mk7+DzUDM9dSgeuuEAtpbEXcuyMkvf62rHqN5vln7mOtYGa6a4GQJlFFY
c4drPKwEY2XBq0ED951ZPYOzjN8RE8pE4qIe1E4/dQdNb1hZdU4Pb5h5CtlAcGG218gpYeEMITuN
rpB/WRPwtEaH3HkdPDaAbVVRniPaLU12+xs7jzHneMXjmKgOCH3wJGlGvIyT7tz8rufoQ+Go9knp
+yrEadjRjxmdF2NSVCglcxYZOS4AfEvKBVm0JfEXbMmE3wR9khtsi/kBM8FZQzPG981a5QCYAjMI
YsRSkwjbgSJQ9qIxCm5ms+VBzIG+4HubT5wLeX3zyH1JdfbX28skpBNFt0QsSUmOOQf4eMqdUfcs
dC2V0ziFN2c3f/IlPfYcGeZl8ztLEc71ZOBw9nPWmCn10kq25gv8kMEmhLZyB/akbQOb4m3osGiy
JmQ4w/TVLhyK7mOONRbPWWMjSW+YqrWsLa60YxWW5BGs/NmJwRpeAyM6JT4jBhjzEfTFOb6Mm4r0
0xyxDIuYc4xZGQ3/iSmiq+kgEn/9JUPGzmUUv9mJ6QlwmYAmP2VAFiQUdwZ7Mx0YDjjO0LY2QnDE
1kz2rBmOTdaS3LEWyDEc9BzPGWYKvCdmNqc9M9PzyOEi2lqzUVXpRS5p8/saDN/zw1hdqHtYMRUF
ROZRU1DYcQ9GGlwICQyI8VU6DRDAgGcHlwD6tiwG8VIwjQzeEsjNbg+wK6yIl/g2DDxh0C6uAqaT
I+8hCMIPfni83I1hGN9m+OeaYSsce0YIYvFiR0dtfKGZX1LepDwpshFAoSdjAlYs28AsyTcCKHQb
mLfPsAKWQNB6tiwgG9EOpU2kdIvtgC6ppykZ9YX7WsALLtugRAxd6PKkdeY4xxsCiJJhlr6aIf1Y
Bb7t911F98/6RljJd8BEw4ozeyeCSiy0ZzmffjIgohjOWZQ20bLsHZXfxqs170sY3SAamDjFOwYX
0s26CKaIR0Apk2vOiGGE9jrnVLKEfEJIOAv8SFnhtS4Ws25mHIACWUeRO9NcNxXoK/IhXnmA5afC
HY0HYxNZueg2BT7as9f8mc4YhsGOqdf1be1Kurgzbnz4sV1XDfW9mDGA2iNPhfkbA56BWY3bu/QL
dQchkxfdE2v2TxaoxpAltoMiQJIY1fPAAtAsCYYtigRlpS8i/coItPFlex8e/zR4gdvzw90WM4Ee
IomMDjgPv7lJMLTPh1kB4NYG2/T4QzBYZ8aWa+QLLddY0CFetAy0tRiDStKADr69cjK9mfNi3sG0
K+Dl/R9ZLuFZGUy/9FRHjdwPiVYTBQxNjDV81sfLyDEplHF75P/gztzpTfZPcYSvZUWqj0bxthDd
QTOwWCgeVQy7N2Jh4OX2arrlq1pEYw5GnBQjqLewjeLIh6qAb6PEoJC3GPnZMb9m7fkO6+Dkpoi5
ZraClWMRrpwV1IEd9bwMnk0Nofseb3utTzZn2fJM1AbELWs5GRkQMepwMqnmeSBIIVuVO1Pma8pU
puaAih3D6ac85M9qPKKJ6aMjgRsMSM7ntXN4OHJEmq9a4qjVanhZPA8mgMuqzsCO95h16Fp4RMPK
SQHFLfMG3OnEgsCRFh0aeM8l/OxdEOWFmRueHPxYAIPgPXwzJnqynpUWIqP0pmcA3D/D2MiwvFli
CDdCHIhc+1rrvHFykh9O7BnvArhyocESn4giPqB9Yc9s2rZwkU68Gj6SoLBMVrRkIyHo1g6yuqEQ
AIf0/+vWofHePD7C0HOb2EksT0qzqlnwQYAmuf+L3IinmAhTsE4jBw2RJQE8or8GpZgxU7KKMquC
afG5OEIOkY0hTZbvsTeRkwo1+G+l4+VqxZZq/JU0kI2UCmoDYxp2LFPp13r4krceSYuPLOe/JQ0P
saGqFyQngL7DZdbSwyU5aJEBV+hrsHXmfO05uRIFFi1SKw8Li9WNwITMMphUD2DTaCM3ZrLAPD4o
jn6+8D3O1QccvTgAa11F5BuBwXHSS9rLxJg6cOAhmkQwhtPh0eTfa65vAvdypF6xWJeZKIglZil5
zFZaKp9txwdC2QhBJdRRqcWZefwLeTJLgyeCQELLiUAHt3r92opb1Pc54LwjVR4CPDCXgNZZYQRG
3sO+BjhddCRzumhG/mnLoTPgS/DqoiPwGEEZDC/kSlVT7yYeaJ5p/PBzgr01Uv8Lm9toERSx+RBU
VCgI9ilRMZpHAwSyicLyGj2H5peDFSfjgPEdnEoN1M6gUubFgGMY+/+IaVqT0PIoWGAICD+S4gSW
pZZi8VVmZvLtHRJawGs/UPGvyhOHDsnzMbUehyxGuFRt4n3Y1SJdSDbw6S3MCTCNBkdW/07OscPK
c1wgeaHkUA0kf+8gIPqiwCj2ZnOquBWf0CTUZ0lCTwq2gZjvmY8BcFQcH1HgI31Ow29BQsd0ndAE
LA8TlCQ5Qkdr05CuQBw40S9Q4X414C9xmLk1HnMaW5PDJfhsgosrCl7DV+gHaDBimiBTZdankWu2
MWMTVqXWMUDIen9NUKHAOUflv8XeZzCD1Zv4nZbBJIrNEMsOLcn+IXLoZ8YsBKoPh0LHCV/4qEyN
mOCUpmeyLctcHfA1QFH9o6RTuQuwV3sYZIdiZrAqZGOlMtizkR+3n0OONggACC5FOMK6SQJetXiQ
yC5whd2oRpOVtdukbL5k0omlWzah2y57GnMkh8DXc4Iv9FEzP4GjVALMBxqWHbUQ0/WjagWaKCMh
mPNhcuI5nP7H03ktt40uXfuKUAUi81Q5WMmWbdknKI+9BQIgApGBq/+f1fzqP9m1Z8aWSOAN3atX
4JsYUqvJu0UxbEde3VSxEsha+Nr0zGQbItswqeRLKhbijD2JGqH5Dyb22FkNH9OsTT3q3XYZgquh
jTji1677QtrXGzIgPj5+yuVCT6wwAZzPcVCXtskdWfUEhn6V1O3gO/BR863nPGepZnX2M8B5xGVU
UChzFe8b2kOQPw4qvilR2VwV3B5n6GmAhhYM9FeY7v4zgYxWXi+fm4X6D78lLjM0XldOo4QDypJ4
5frSJ8x64XD0lMCQVE3Z8RmI7RvrNOZn0xvM8l+gZox9IFd4Spn8+f2Y9c+GcS7WJo8v8yL8kZw4
LcxBYSrQCHWk4p2vtjr8EqWzj8gv7kFjefMeBcu0JyzO2U+vTH+ZIXAisEthnnNJpNwgpNShrWXE
lLevTJB4+3I9YnvHzuHfRu77VQwEf7aSkGWGCXPEteTPMvLWMOicyZCrNJNb3sC3J+X4r/JEO6bv
eEdT4kIpvsIHHhlSmiD6iHiNnZg93Y7qg3KJnS9JSILh6GXslN9XTVJz7shdPXhPGzbcN4YoTCAw
l5aK58N4wg3IzX/Fa3W9NPtb616MlC1tp0ggZaFClXVucgI3Z1+U4r40J8ol2zTmFu/jtvLgF5zH
/iisAjunes88DAEXQzH0Q5wKVKiY1J5uEdy+dPn2h8Ry7h0dWW6b/ps3Hp2xJmZiiS/jNb20GYWR
QmqxFUtAEcoVfi+afd0SJPPMVLzEReQyv/wNRRoy07F+zUJGlgYrJAvkX52R8qWblfjA5PeuRNwH
5ZFlpy1HyC03zQZ9OTm27kV1iOhL0ZNeWQdrz1ivK2lYnijiua8DDnZ5AOBB+DaH3NJxw/s2XDyu
lLlVclNYLNk0M1HyVyHn8NGIGCW/xHOD6pNGd/lijjkwL78DJTKNUQJLrZGAVrMvXECWTc3IIosV
G7YxkZ0z/WhHEVYRQFGd7sZb01V2O3YJ5+ef3g9xoFhT/BMAUgpj3ijgmLKtjI8cU/vka0ecGPwC
z78Gzf0sDkt+6bfZKzxb2sCG+UEWK/olVFCs7orGARrxR0q4DUKoL4J1NuLITkwFLRAjcVZW9t2v
ElT/E2bHhtvPLkSZAj6C2QVwKIOHDWgp+6KFfFXAp0o6jki5kGx76gluchpgD2HbzJu6y8s8enZG
PTpB8j2yppszUTjAPmFe+XGaH6Li42qG2HSToaDnCoHdAhtm/dZM6NPNj6N0YGYn4GUEz1g3xx9y
784EXqjoGY5BBINPH65VIHLtYjWjQBPirsJJ4MsMBa3M4/uE98IMHAWNrzs4q6FT4vEAuOzw99xN
x3rHNqzbOCMnCTe2lJVnnRlmBYg/Uya5SNIZSli2nhVSC6uQ0oaNwDQMa0G1Guvx0hn7XyjqI7jY
6S+jkjgRDXQHigs1ADOAq7Ln9wE4fZYpDib6bSKedr7gEPkqyEMmaTnX44aNG3ssXiWlmDlaukY/
SceOBDIlYMbcMjVppFh7UZ7UXvBgvj4G+TskRVMlgH5kiVr8FmJuWQHNbrJJMsDJzRjjQBbE9Y7J
fkHpnXa7nzlx0oLUPiLkypcj2YJcJSluFQNEPVE1ExNRCuXd1Bs0xM6cNaUWKqW8qT7lj2H5ys42
0rDyu7KK4wBqE3Qvk6OOzKYDgBHgXywfyaG+cvsW0kF47aO4wxToV9xLDuBQrQVTA0ewfTVWpLsT
rt8WO7hRoEsqO2YZSmeYClPuqPr3wIJQUc6HCdmxzcoMcHV4BMHp8FLAyb+tV2a8G4fXG4cxmi4H
tQAsOOprdeQYGnJjSWZPxwiUILMH1PFgRXuGBy6zMdpLNcdqFQhOogyhJJCwXpxGDnpskDUKdUes
wt2eXlkgNaZOCNNWXuvWdvvXoZrHG8YohKiiD1T97EbzHWAFL86lFcBRoD8PFhBU/DGJq3PQTHdC
AyBuTLAy2Gg06sdVAH6xUkNs+oQ64SNQssQ5a2B0/8jJtkcIiQsg9YQMMy2NHOYLCquVYmc+BB8M
YShuZOI/sjHOdxqNmnUvWcPVYLY2hoEYTxTuWvM2z7SC3HoOTqcGJroo1WGce09JjBVxTo8FeogM
luZ2JACjpBCA3GWQj6Al/WmHq15eUMZNtFg16xOwmkuutx1V3nTAFtbnPfn6Vj6Q8T1ez+wRnM4s
BRKvTRANnXEzUEXgjqwON/ClZEmey3C/URMvp/ERoQkTRcrFfqBFWKikGdn+c5nVAP6nV3Gx/3J0
e167zwPt2/gfBuzlZRTg1UQQngzEGHxSFTYQozXdtogzzVyVhoJeGcjPh04fc5QfOPxIGgKjl9tb
wxQBB2xloopsIalEK2RVIirB9ADftGFtGpCaVtGVUFJZoNO8C3FDhpWF0IAOCGfP/VA8Wmw9foF3
WOMAWk9UgAWXWAYEd12Sq0FD1+GfKWDCzOTt9DDr5ZWtThsJ2py9NDl1ZBNh0VP6Wr5OVzyZHErn
u80fNrDeW2eV3KTmeC1S0GPTA80rgK9u4n6PMAxl2Wc2Ak+SRkW2lt+89iuzBo91r0XXN9Q1JUg8
sz6JzSsGlwlr2yxf1GxaCwm74m/lLZyoAZkqhawBhhDV7HashstpxnfGEC9ZJdqWg9XD8qnYy4DO
f5uNUw6rBsA1KeetjqzJp40zNX8eZ+px/W5TalGQ/R6rHZ1DwZHXtkPVtaWQMYy0Z6YzM6PtJ0bK
L3AWP8t+jr+ideYpwMdL5iP9lx9wqPqoN8tt48adtYU0fcnEyttThGloJHSjcFDkWu4nrJLPOEQo
g1d5ehcTMcPpghafT/VixYIhfaqh2VevY7r/E80Vy8CFhHVkiGI8hxip7b0TUcjsaapIwQalBMPr
d9xxSaB2wD2+c/hHr1sH6aJmVAJ8dII8q9n0GI2UYkEHrsOWJRO+pS7nS/QdPwMrVGYfAC/9kakv
tAzWquj+LTe+S5ViO7fHA4qhBbPNgmeNkJLPVfNrCQf/4frFuZFz0Mu7wddNahMfxogTQ0GQV7CQ
PufEaR00lHudAqRinNVQ3SbYizEXYQRNHOEBLraGBUR0/24qaZ8E6Pa1CFbO9OGcODJ5THXMJq13
3BAIOJiJjihvag9j0a4ThS/n5lwB29wIRj3wNYSLjkbYhGWS5YBb0W/KYQmZAAKMioanJNXrtveP
/0fHKRf+X5+id5rj5vZ8u3Qt4VuEZAL5MVvFaBlsKuKWRv8MZOrmL9YUIbHn8cXUBfZWYxHf3E4Q
xgymwkOHjQlcTsmuwB93c1bmBCVG2RiNwIqm5/CcX+S4v1Lh8HR9Hrbd8tY1dBxeYsjrmpazkngc
Ans6mUmJINbNbvdBeUhVsPJoO+Kt/otF91FVDL0CZgmCkqB83+SzDB8etkxIK5Zt4QMOR79j+az5
I5fgBs3kynpEi5I01pOzMFOoyTEmC4woVpdIbYZRsCEoAumJLSNFcwUaXCBm5CvylzJ6mPSNdlms
LAqoPjyvcMcUVQtBSIZxFueceyzIlvl/SU3uWRbjYGOFIpXJ3RbyeeYQ/xz8eDWY7HAKuOrQIFsJ
Pvm4bE5++M0wGAMOoCwVL25Lb9mAIqObuJQBrZuCf2QY9wL197cEmD9y6oxYGEnSW2bpRQNNEzum
cU9+NXez6HHqTERBixnSEf+U/hBvTpbKTkyF7/eAEOJHHosdqte+Le8mlwkODjywZQu0aZmoKMf3
LGRF+8ps3ljJYJf8NMoG+tu13l7rlYdmYKd1UOQiAB22dK52IpqT6zRjfGN1ZeZrDsDpp3lARzUA
9sdBfmT4C8UfTDkl/8hJqBD2w4BbYbab4XEuHpyXuQQ0nt8K6e7iJEpw0+PCsuhZC+UKMObTHP2F
auMvedvrt96PELo37idyZZBfDg9CVAIGa4A5iv40/kgnGI1KmDW7cvqeeLHbjv0XBwHTnx0Lm5FM
AbkPAbSfAzpPkpw3KU70MwfXwOGn0cK+apMv+26orp2BZ+zjiX1JlNJ6fUR2/kybAI8hRO1B/0oT
22IoUy90kiCd2LB28CWTgdbPUHSeP8OASoKeADREuF42JIjAe4bBS1gcHwrKfxngCVpUaxsNkCRz
EBqXv4Hg4NQ8jmu4XHH0+TdN7Szf3Oh0+jbHy5wiO2L2FKA8gT+IsVffU8aIEXLuCSZ4UwxmYqZ4
d3E595Cd5YndnVALTiHWc5sIqqRM6yXsO0rqyXnbwDU/bbgRV9xKxqMoCti/TgqZszhC8t1z6SR8
5LtZReJc8q0paoingqu0418zAER73HWIOeBLAvTH0zNdJK2X8qh0yIvFwSngPDKjcL8GeNT8RESK
qic+UiZtBzkIWJNzAoIWwGeWrUHMWrLE8ATNCmUqwpgdLyNwfYJqi5OQBjyMNrnT0sfeZw2tlA2p
gp1Yp3iA4etKrQaj+ZkqENl2dXB45gyQJA7xf1Gck/eWYcjfFQsn8uTh1UBpd+cWHKEBUe7wGz7K
lcIq60r/PcFJ4iML/A6V67E+fu1zxJ8q2iVAcEPqGgDJDHtLOrxtYzk2VTRfCcnEoeKBQCGarAPP
No500O2ElM60JZ2vgzHFf82KhixiN9RHGm8NHyw7Lu7ZOc1ARJlqBCTETCTJQUMHwYFdTriqxcvh
PWtFdQ/s9/KmsK4Hgi6r94ygBYBEXoSbcH0iqGayMrRM9hmudSpqEOgy0KU1zlhsV9i/PJxJ/lPi
/YX/CoDqCleh8JPVDYCx6hlTz/d7vgoT1N/NeAL7WVnTVC9AagcgD5vuCvOV2KY50WfEBVsCIxUm
IlxL7sh3AFGmL08wNABwiq5bQhUfIY6vD1N8nC6H4zLduTm3NFkF07PrhOE3IpN3R5Q4EJcwigFV
9vTz1KBQ2Ms4KPH8l0T8ZDfBkI1Iu/StPDUnqC/FAtcryKKYgQqXFTKSrySjaWKRcm6MLj3RulW4
jNJo01pe4QIG9q0YW54RthLiAOiRBhv3lRuScpalfNSMegw8nUvWVycm0mqKeHQOR0CNAgP9PgQs
CFJ+WB+QOxlDQpKT4tf97uAyxaLiOEem7YkmgpwBsp1AaiHH7DNgkM7TpGMu0e5cdkdKDXdiqZU9
q7+f2YXzAqXJ2JxZBEHLbnGq/vxRSsB+FQagFsO0xrXjLVdH/uMFJQg003aYCRuMP/aoyEEUAl5f
v/s9O8d3eg+g1sD9wrCQybBSXee0eF8X/y6NTwERQUw5RtZfs1fiT4T7E0/2xRz8RLiCYjbco9Sj
ua1o5ydAUTSReOjAPkZlKrANttyJ6jClAKma+6nkNiLoh62LuuhSh0yiM32OgYObROFfg9bpSHEH
oepwsT+Ev/yp+gnn4k8AJZPMyza57ccQPy7eWDLK5zPaetpmHrzCkYjYmIF/hFdqeSJGug6ooC+7
CHTFaMRZwCBw4eKcgCi1uGwOQmrDG5FKbPuT3JqYzEC15684E/VlktEegzjXCcRSfUJM/Gjc0Ryh
V9k/TQnYs+xIzEdaRhhdvvvZ7vLqMkB7Y8TUBTH41WEqIRYe2W2uvP36Jb8TjVYgn10YyQRA5Es1
M4IpIjL/EYvUqtY32Q1guELhVXSR6PrpHKhB0XK9J4XG7uj2mNNyIQaaP8TknwL0o4HB9MVIuXrY
Fj7hgpTe4CzN0TlA9TAKaYZ3DpeN/GMDdnuTl+8MVen4R4paf5d8kh8vk3kd0gxNZBtoPDGxXmwy
IUtLQs+ogMXxNC64+qizUwBYsM0ZQTr4VDgkzAcKUOogoKcTn1aEqrNZMmZUGS7POBKItiN6Xore
ag7Q8KCKAhjR0WdpHhCAv5vXAW6Gf2HTUCxPLCJ0IxBvzXVL0hMjVgxwFC/wc6TmF02AySZZ8x3p
pc1yvGRzywwBfSjWMsAfAS5KxpOSDy7A4J5pXQCPFj491mKc1nxl+l3yHRjCcXVKnGdZjqRkU3H/
7k8ADAQ0k5/WE46SRF5wc54WzySkkhyhISSvyWwoCHfjiW8MIJOK9BILvuUaek9aGsBsI6pBTI/Y
pQCI0TDi3AheNg+vEMtX/J9UFMfJ3Zk8BGNdnT1cGlDJSHGzFbgoZ2DXMKhF8GmtjZngUK41eHMv
R+rpGrshaxm1D2uc6S+DyP1b59RAsUIpcf8BN49xIXFcNroTUh4qJyLmmDxrpEPK33Ak53cjUKZx
MCHVqjDx+oA7DRGh5fcA6dYDV9Pr4K/jNY5L5UPW8o4z8meWPn5t0xwt3sqll/fjp9dhsG2p9Hg8
cDBgJgZ+VPSv2EK/TxWPnkLf+2ULz4hUNLTR67yAfJq4t54Q73WZuijRmgopizmM6A4xppp0CRrc
bIiYjR/mxEnwvKSY4TRkjWNkQT4MSz8Qla1jjQcgyw2tDoQGtgUhBPDLBq5Jhv08xIkX1Ov3ac3r
8mikYwC0pUkU77EsQRkKbCQ1pJBWWiqhwIf7m3gY3ap1KpRbZV/GuniYqJABev8RyRtLu5OV2xGh
nLSnfQTcU/DF9EAJS4IZ5cj4JsXzSffBObm4EjJLAIQDASBheC27V7XV8H+JrxtW5EiV+6VfMCsI
fEymA6xj33CB4ow/aNo0ee3PBBblXU0EatfUy1VBoNddHy7fo+g4X3C5/jxnzI1gTadu3C7HqOjY
LlgNxErmkIUDzIYInIahDwfZ9ngKnfQbgyOObnmdaQKL7pEuTyEKiBVBmcKj9xSE/NlkIqnC7fkE
PdbdDxNP/yNJg6+uL6SFERLCCyYk0waV0ZzeyEnm5GDKUVRIWqfaSf9sXc1ZZ3ndPnv3hH04TlNj
xnuG94D/MRVjjOdT502wTowZgiXORzGj6aprOnLsXaLhJYUuDKgLyMDQ7fDajEMyXm7HergnSnOP
Y0wxc3+upXcGvNyJCDp2JRMEmcP4wZqQucIa6TKajC6U/N+BnABAB2Ki2Kz/HyvZd7H/UMIRv3cg
uKGJyZr7GO7BG12I86sQq2QPMIi1FXKR6eBn3zEea36gYRzuDbw3tNyU07B5AGfnEwoLFBp13u0v
diV+bNkElI5xFZphOEMYMvnbfYKl7G1wYAOXsTgRdO1veRQCEh7W8MW8JDNXblwRvlyGvVkDjmQV
7Ftx3WLrZYtchjRwtHSWfuZARYcJakdySJ313q9hnQmCTVCd/HZ3ATZISs9KJlCVpFW5iUOIkg6K
T/jsiOqmSJZ2gjJdTy3NNn0MUYpjqe3I2KWoqyT9JdAsY46PT+CIgiVYZX+H5XkX5NvNbk1ItD/A
rMRq61cSQ3INVFrJCZTzHFBVzLpsDAlNIK3r+wSCRGkmFvGiaY3vrChHVl0SJYh/NnIQzDmPAnid
jNYZuv8EE+G+6OlUY2xqrooOBYLTQOCqXdYXk5Dj1bqO61lBYYG0SUzIp1XLZl1rHtmoh45f4y6d
LoY1p55TgmHjUez1Bj/BMGYeTfU0UWMnG8lMWctxlEWaeB448xMXo4P9qXrCrnm7FokDpxLErhLG
4ZXp/TUVX2fcHvrjYPb2N6cueS5mKpGqWJLH0zIfiWaJAfvnh6Hc38Zj5mDOwOMiGYuClcExLQf2
rm4T3jeSpTnBFxs3Nxv1isWXkxrYfcHqGnNHSvX/naOAZNW9jsXHmrgcmcrScwZU6lNEN4ORw3yf
kWL+4MaQnVGc1Mktg5p3SSbxJwEbEPkzaTgIsh3dcnkMI/xoMm9yMJSdTs5NEylyb3T64eWUjREj
nmHmbit37UypnqXewqoC0qgwtsOUZQy+92Ef/UcEC0lZS5g/77zZu+7G0/o3Oe4rhLk1RW/OZX2P
fCZM4eoB1XjtcrMjH+kq3YbIu1j7atfBSBu91b9opwWFAnZBVP9JNj7ONTfIjqVz/BLzpz/GE/7K
11G+nPDrjPwDCFC626PWoIq66bNYj1ih1/jm8QiQC+V41cfzC43wntN9dRjndFn02o6j+xtAZcD7
G5t/bFHg9OODEjfpC2MlhnIYEJDjS2UIww4Hw/0AJGXTpDb/ns39/7JJzoCYRF33i4oPdBwiUPt5
9MUG990MwbJnfkqjyylmKaGu43/N9rp2d3Qra3NLbw76Cppj/uuIkmf8BwJG/PRHprHoj1RBsWw9
NjxGkhQInlSQCpXpwXj7Phu7dHi3dFlU05C8jFjQyx1dDxs6VnkDx3n33BzI7TBBGXqm6ySYPpoV
jie/W9SfM331IB7gQkHSnNh16j80srJ4F3PcaBZodmgQdALIO8RadUUDSe6VdBrEORU4TshL63mC
Zlfat8gGE3zvOQ05f+lwui8UYnQfWKB+k4CH+Q2O+wgbIEa17HmkkKeXlCHDTYSk575LKQiwFSD5
I4aq28g804RcSdTA7G+4mx7KUF71oZ+DmwAlmuq/RJ5/329I6oNV3u4e78L4VcaKg5l1eAgwdrpL
28G9zUdiyxkJHh6Qs9E8R1H+nKwqPAdEqlDoKLvS5XgX7KgQGNFyehpzrh+pSy1GCa02LiQRXz2q
q+45qvYOPRBGuhpPafBdFjwRDV6QPIaPZjLDuJv5ptQsSaX/WMD5bLr98o2aI8KlmX9MvAoXREQI
9MoyvUB7MUv5hQgPZ8dxw2zSTcglcCnaM5+g6V7DFsz/zKdn9jfvLQkK1ieDG5fYGdhzVFNz5JKU
iGEh/1LGV/GAuwfkcCpuKnVxZMtDOV/BdOZ2LI/1dU+m1cF9cvEZge9BJ+3WUF7dSi0YgyOz7amE
sKSUSBtEIzoI8d8PHKvZia3SgFbfgfYDaQPk4CcoaiVDyl72kX0haG60XT+yWWTzr9IOERJPaqQW
FDedDGvnEYcp6rRWCH7j8bp9RluKWnY7SI0tfoouKr27csAlO1jIRJt9Kk+PAryvWCKyTiEySKm0
p9X7y6iam8BR1dZx8CKRicGDi+mLW+g+9PLDW8OI7zELIozip76gR9nP/OmRZhY1CV5QB1CaUnlN
eNh/n08ad224P7gMyRiPoagQpR3kjeJGjtqqnItMuQKAqqgK+TLqU31SVEDF8uds4HNw41OxeXgJ
BRmKwyUMWEUtAMk8UG1gQEwfNTDUGRQB4p/2JS2qvlMzS6TgejTfWRYyQ6oAGnMMQhip9kRLikZX
0Y1VmsrSC5StdF1UVqyJ7C6Y4QNrbmLcJQj05U0P2eXazPTKpIyv3BGaOX226TNnSpoHSs34a5mL
oagsTH07e5JBSJZqzljVSK59Aw9OvGvklGexkexxbVQM3RCEU9qZkIcN/A8oxdLCD5qBM+YqqDwR
dtDtKtN39tbnuW3uy9VpX0x/g0vHPzhMnLRMOiDkUMenNID4b3JRHhb3yosxOOw5I3D1k3y51unG
IpgTJokN5uNPc7rQHk4sDo06rJKS6cXMXuGxEpGuOTlmbL1HBZi1CNl9tlqCxNK89rM9tXNAduUt
9dDuj7mEku5JrSOZq6Zgrs/qazg8rpFqA68Kj2aiA8HnSGVrkm5sMyjzFQKNnyV+Z/LCnJMYMiUd
fYIoiKQ9YE33RHtuPOLwNHkXA7xlhkMjfw3GT06ApvBdjZeCmXXY+z4wucfeS44cJFw+wFyD0K0j
rNwgZWUhhydPsxz4sRTIpFHuKrkNHegIOZZgYZTdwHlOBu0N4m6OT1Ei0W9RCs8sHU8Mnk0isxVM
sjwwVwyO1MGwbIH5RfiAMg132OvADz36Ny5aurwWnzaCv7qPRk7hTI1fJFyZFynfQLh6RHpX2PYg
ZYEhMQXFU69BC6M+DjZVBpkEYC7CXCQPWPJymKKCAoDcKNWm03CfbfyhIETyUHNJCddwMla7VEtB
C35oMKbBkufscI+Ze83GguvJCmFziHgw7efqaXDbCoYfz7YOVBRU96fMiW/qI79gAuL7WxdUCFsN
jL91If9z5IP6Mv52WvgqNjSaGXLRZwO54oy0v0l6togSPvudeLqKnZMhRFD53ttxbKefRXBY3/Ch
pG2dZAuMwZ3zaHexpxYTHasV1Iyh0MRLE0GexVsQMPinmg93QXdfc2uDgbAsMBw8QZhd/jdFfOJN
wGSGZy22M7Q0Lr4OhoqbGaoZIpvQwch6WyokKB0wb4xhvt6QhPEJ9+p3Dc0LgSALFXdHkRJ5ZzFf
xAWhupfNhBFUjaNb5uxbq3XdHHcG4+K6wALXxAZT2kojbWZVzaxOR0Gjdm8kHCdcCBwQOVzFq1O2
fksUeyLqpDkeSPEjCRN48/5hzmkmcR8AYtNMI5DnSFlpw3Vcx5sCX6eQV5ekzGb3OyhMHAAygSJl
48OgKmiH8HMYvhp1qEWqhckl/vU8IRgwHybp9fl1GnZAtwUT3LgdXb7zWYZK9aR/g3KWicKRw+f/
CjdgEhoOnkDEaVa2+kc2syR5AGHkuGqkvqf8H6CxmVDigLDk6zSDf5XSaQRDjLPTSR+OuBXseogC
Rk6qda5GThnQAbW84g4GprRc4D3RELD7gv1b74X35YFfrm8JGYBLo+G+BQk+vK64toOji48zYzDh
CFDah9Bx1gaEPxXPXIBzkiJvUD42K+5FHASTrNn40UxfShcOaeAxKhRUYpZ9yY46tfRA47OezLhs
pvGmpfo4O83CCpO+pAkEbi4UIs6RTUm893AFpRRHOiTm2prlTeyJbo0mPmirv4b0KS/MdeiaipFa
0ECKwgQeHSlJIpKqrDLRnA1mAZ8+QeEjTam4cuWZXZaQipjmvmDBD+QkJyZTEs5I68Bi+NFc8VR2
mGrBz8Moxl21iGwVwPNzj8ylkX1lP8qNP5EcmC6aNM+0gyPpAxew8YAJ9BBxed3+2ZMKSh59cmKs
QIkAg0FhXOa05NEC0xtj9DaFnL2Dn3CuNlRCGmaVeGZ/FUU9GRamMwvIoiXHmDc5mSGUvyckuliW
5Nilssz7lkgak6fi/wGyKpmR0c4o3/agBsT3JidMgTwWtvXDxpbqpfUkuuxuxnfqrlujAtC5QFlx
wOYByyjANKwXPwVC9ickK1ACuTq4t0QiMQYkFg3UplxncqXA3O1E+dehjBB7miMZHwXQWCivjC6S
XKtEI8KSnZBAO2TdCFLte2US5YRJzTEHUrBjF+OptuB2wLHbI8niroA3R1getRf6LdIb4GjSERCw
4nqsntgvThd5U9xQI0CC6SMiX+TU37L33ZMctYj/ui1bERRJKwGL5A7oHRjAFd6B0NwZMtOhZYcB
KUPIZYRODcYuOznoEI71lGh6KwKluY3UcGUcZ7NbEUSOaOqMJjCKo/Kihk+7MH6C6HP8CtuN8hG0
CVsnliPQAjNZNJ5k6F5ZBWWbzaTfWN3S9uzxUNeg2gwdjZSZwT191R4+53c2NJozE/tPM+jlSEtu
LSJpDhgHmasWvea2cKwu0DfcnZ50QmEzh2hg5ecDwE4jpM1nJCOKPRzRJ47puch/ZI3vYW7N12pa
Ooreo620imrYwm+7bFfdY4ZIsGrK2uWk4WRLJVvxZUW31vRgdMt7zboAqlRrA8RgprXwG9mqwVU3
EDnHU+LKAZJCF34PW/FTJgKqSecKZjsZ2aztGFBoGjEjQL+TPzvtSOpBeBgf92GUfkzxrn8k/QPj
sSMFqtvrwUmRCLUZs2jASOV89CF9eecxw7eT1Zevr7xSmQsKywWHdrk2EFQocQ1He9olJZUzNv6r
Gpd9Sq1jwUwa3vQjy1EEt3p5wkRPukkOunlfVVywBb1RpYlHxE+08tmIHXGwi/7rXBhq7u7UYVuU
/Ns6jrViBRwHFaUslK1G7VIBAZpyqNVUPtoLGv+ZgyqseiOwZQmQnFkyGgPE2L7LKX6Pt/45qVnV
EGegn7pKj0Wz5Z9wocItKr82UnyWcUAEG3Zbs2Z5dkXUzfJlwmz+qhlpS2socUbzrLHA8j0OlaFM
kGJiKJAlKPY8Vq5x7mPkGPOIxCfqiuRrXgXQ9WWDmU26FRsOHWMMuthE3CaZRBNH+NRS/glGgAmV
3No32PYYEDuHHihQN1uJDcGZ1GCafRkOmNmV4wNtsc2gfyXqXEZW/1mvYBAlp0MZa2ArpgrHYCIH
5d8SNTEiRS23AyYwrjCgPdLrSrQANJBmNZV4HK45JMrApWRmOk6lTdAGBwfnOvRhKIU7zhJjV8a0
EBrqUzLDSjRszsTQbp+Nv5oCqLZ0YF2TMw+4oSllp8F+CLElq3Anb5qweDKPJBxnaTYXDXNl02S1
SUk8LnE+K22WM6BoOobem5w2FBwnu3eODgpmPHPlhGViJXzZaD1FhD7r3Q4sbQ2brd5B5k4j6vLu
nYXCwe0p190QgTd1O5ppDODvAtoujhoSQ5IUiTDqaGoL+H/cIQRPYALHCLgkTC+ibW0yqqFuP78b
rC1GU5lM393W48DYGNUHLT+Qr0rJFfLHg3xocCZJ6Tp6PhV2Uc2PBC7Ccz/F/YMEUT0qC1bKxocn
VPd7udA70JvRbfQDH4Z5BmNo9Ay8WcEAOSbGDYXVPanV0Tcos/TkpxMjkDxz8c7v2vCiX/iJmcw2
kw3CRha2K25dfv0tyKSmHqiyzrPOCcpOk6//uX2+4hsOLIHcO2H+Ecj4sotuFu+IL0m8e9t2/TV2
4h3DzSX8xgGDkIBBDlUyPV7RwTDCput2rkZxFSAckT/xBVCObootASeA7rxpKOpKOGIPZUqoXl+u
3OM1RQZg93xlJpMKm4O4wPEg1CQYlt9xQyb5jqXxVPoZz9T8BHBq4mwoOelP+7ErLrzMGzaGrfvt
qxXZskwAUGeRjMX4aAZDZQSbp8+oGsoTGDPTNt6KZJ19lBB5mTIv6CuGRklAoW3CQhxvn/pCRceA
FIJ+4Y8t82ZI8m8tuPIvrG/b9zMsoNBr+5sy4IvhpN4aEb3fgfuYMN5grmA5RK821SBShkwtHvLh
NL+GTbPcWwqdfyKRuEzYbjDvI1yQGB7FPpSDWkIkM//tc+XrxQ2CTYpXXss5DMfZqTVq8/2z0nwg
OnTe8yRfpxo6F/MoBCtQ0rEbqEMGj3WIdsX3yB+q04l3UhcZgNb4gxyG8Bt21lBW29z96izEI7GX
iz/zFgNuxTDTtd2N0zdJ+CnZH6L27bVUIkq/MKOCNtkTaEkfzUR3ez0nWB3AfWQ8OoE7+YE+ESEW
TGCki+fzmLx6KnX2EaZxZWHtdQbaOkV0LkOR3k/wGu4dSOCQTXbMd/bBV0vUCiJGuGZTuCnefsKC
GiEhR62pdecDc87Zi0EVYv8RERFtg68WpgUY9yW2lKjFP0p5UkChLMf6FasoFTqqtaqe61h6dIJc
qB9k+ByEKIyC4wL0FKnEq7W4a+7cLJHvskTwzcjRALntCYvR6n996zY/ykqLz+FCnElJvTE7V1MG
m0a4XsQ02vsckBAEaPoAdTkzobEoTsZdWAlmonP25ZVUBS4t4mH4KEnmc5qQVoah1AxUuujOlERC
V6tBl27PKZqEQOTG7TWRbOnr5vCk2z7RoPYpoO/ZX6urli8zjfsT8DTIVle9JbB8buB4kaRWVoEm
KBjiMwCiOD4jxjuGTXPPNQ/+i76SY9rf04R3VZpDo6FeTAaWRtEQrlHQxc4XPHcsQOPhYxv7w9s8
rNkPolUI+TkiA7AiwBTeuZss/83HtsAfFzkVynMQHPwCbnuPp+Js7uGnwYLlnhm36yFh32XxVbxj
Xumk+fLuh872yLxBZFRqtgJrg2c/JYbLEgfhYsLiBr/w2Qx7nADWqm3vkqkMkRnm0Lv4WOUPDA7L
6zpjizh967m3tR+iuqKGf6C+RQMMbkslQd9p1BNCoW9tXtwHWj14f5KYgJ0ABvH4AJFgjstYQDeX
t+VFTPkaJK5Lpg4bWNbgKJf9+wxs/2muKlGppuatW1b/3th90xH+JQSF9du0JZq2ZcU3SvmZMj0I
CdduexJAFiAWf39a/psaTvJuhz0n51dwXXd4cRQDruO0upqzhAQj+sF3KkC6ZTah6msn5bSIJfiZ
kFsjqYWwVw7xPxNIzpi8vOeb61ECsEWg8HGmwEPvPNppc9XpeaC3MYK7Lwydkmu5hBuj3OZxiGmK
L/Drjk+xQpP8eiuexEc2LkCDhpW9lgObkQrsP/jH0/7BvPLiLULnUKY/zgobCZLrtVvvNzmobQFW
lsa0wFlsoarc/zvHt9NUsrjr1zb2jhfDMJOQ3dMmORMCEjM3rvO+fTbjR7P7IXLF4nKdhvOwA1x6
Y+pFsS0jAvMHrzMOlQI90YNDeXIVh8S8W2R8zWHw5uz476hkHRbaEG2XdDrRZc0aZTIvO1OPOs54
I9sBrUu3TkRCjRw6Gk1BhSIi/bABE3ou0yOAuKvCGEQRB2aNKyviXqrujYgdE7WZeWvTg7Nnk3Bk
EX4g34OU+dxA6FKZawg1dQErL+qR4zseeVYFFKQr51T/07KdSi6ZGMXc7QQ/2rI0MWsuXqjhoeDH
gh+467KVlCg4T/cYHj+AgMIG5jz7k+0FqcjsZvaQFeWxj7uHPyK3kXtQnOMIGjOrY7LNsnIqrMa7
uVu+bKs+BSS3W7woyBmrYEkFDcdxU6Bp6bLfxrvBfr95s2ERFmKg28WKOSwLFkbPF3bS6Xa3a+CI
MIu7hm+1PTKjxk81FA7E9AXoIgTk2bg91UOVQz4+ZhFoGLEPTKxgOPV75Ybjaf8ArQJKTwEbx/XY
Jd4W19cebMx/DUFIxDEQfDSzmF/daUe0C8m6zPQD5NRymC6rOMC2mRajb+b9ORjIjWI9oJLoD2C3
zxnxrlupstmpsJVKD/yLwXOU49nMZMjFQO43ASb11XGXpdd4axc8ihDgax8xShpiir1D2mKMjhHS
DoJostcdQVgFU8+3/ZBB9w9Z5+b/MWMwPh+5ecwA6txRwES/8WO2sFnHxpIaTnhsT9iXmyGgBrwa
TzXIwWxwKQPmZA+6kxxpH4KVi8gQragIq/sSiybqsRMWINgCfM4rAI5VI0QKMx1buRPdkSuG9CmI
NvriVHQlAn2OYCQenJJHn5D77JCxVTAB/IW6lb93YgTv4GfrqWXEAyErsRWSPqsZwXNLzZproaCr
nJx2RBYlDZCYO7LxacROfODNW343OxF3N8yFswBIfd5RHxFRUdxnkC0Ya6C+TUen/VbtT8wfYCbi
ebV+l8GPNfPQ/G7FQLuUo3nT9QT87dURUCVfmZ2nO8HGnE/mFrFvvpc0nleWyjxXKelqCwfsPC5v
aeeOF2k6RY8VWYX3eRrtofvyVU81HdWIb4QLOPJ+alFspy0ssWA3HenJYy7wTmklh41/DI7PQd19
lp1eN5AbhmwC6fc8GJjbjEX11q39czr5dyqhKIAKSpOZRDcZ3kdkc3OQ4xzykuaz/7rixYANB0Ql
WJ3U6/zHWyJ7IaQfYaKi6wMwleOm5gTlKqCWIEybcKHaFN7KLp993rfrNMxd9277VAKgvc8UXXg/
UqrYFJIqA34IRSNHtDcVNxZEjLCO7Bei7C6DVccBBtOEDoY/SHVP7+qYErWT+sAXT5//CBd0Ak1z
8SiwTT1jN3xlZ/2UgOhvFUbtzqmvHzjnCZHeUesULnRPMT7M+MWHlHljzDx4Cm+FAu0ZEDqPHeBB
t6CO6VYUbcVEQd0zEH9wyjD77m480elYPOBMFt/v5/71lC41prd8P4xskuduBdzocmqTHgrg5HAo
IyV670YJExBCoCepmDi2h5ea0wLTuCn+CmknvfPz9fDTbgLzeKsXP/thO/Gc0rxyFMtdk9e3EnMF
9hrT7X7xe0hZnYPpgn+AAcC1StFVB6gjsCpGWdIRXnjtzLp0ajXGmIoB3MWQ24xLI8zC2ab6CtPN
+rsvgFAuM9xAxYudxzrYDd1goCT7Cs6Iici7iw1/DdSTvKt0ovEZo5TV1m28bo8FDFDc/Jg3Gji8
F+DWLLSy8lfuC5K5QMzL07uJ8BhYxvj18JLcAtjGHckOmUPQS5OSJxVzfnmfwHenmsO/EFYmvwbb
nQRzJvcEWUImrHIud2ZueguHn+m2jCcoN3UTgYsAbtwRDN+ZSuzYvf+PpfNYjhtLougXIQLebFlV
tKJIUZREaYOQacJ7/75+TiZnM9HTUpNVwDOZN6+ZFq6UJvb/FE7x5yNhqA8wAmUoQ7f9z/c4g8VV
uYsRXBM2ZMdQ3nN+p45/4J1ns3zKgFp1RKsfJvN6NczQfHJO/aYFyiiB1wiv/KVwgt2QjClGFRie
vRHUwsmScbKoMYoGZin+L3J9OInVqY8aCmTGqchieOrWwOKKA5RJGTfylfp1imhWHIuZFRzfVCgt
/yCUTiJpme7uHhM9PLvwa3n3Y85UzCgxM/N4AB8q9ZIfbBb2U4eGWAvxbKMAAW6i4bHbZy+ioRJG
jlfDafSRefJn/M0okXzmkeLdNqLPyCXvyV5oGIRFL8ED6mI3HQAc2SFW/w2GprGOIyThQ4fZfiLH
gQjp/J26l/wAcD9R+PoWb2ASgQruKkwR5D7PcN94UnrAZFMsKW0FV7q3bpptfkj9bmfVI3EFvyh+
wit7B6/ZnePNrOu1LV9QSAU8jwflfhCDyVoI7qAz1PdZNA8XNadGx+NALOOM60oOyinhJ3Wbrtr2
L8mZj1qzY0axcZgLqkOiwSn1VnPKq+IfoC0YEU1Fl3MRio0j8Bd4I0D+RUbYyJ3BXzywyNXxqSFo
m+MW379WNB5l/3eq0UzZO6hMV9NNi+OgyFiUTqvOU9haAViJzBQ8gGcjTsuaAq/2XWAQ3Jl72/Jd
gIFKsXKIQxC0bSczzN6xUpLCQhzbsqN8jXqqcBl2avckZlbKj56SECNsjiR9kSgY3+DLcu0GNXsV
GjjIJQAtcE/lodN1nNX7Zq0z6IcI9OPFic7+GP3RBv1D4y9hsWoSJNWtItLaHX+orxMGbursptwO
wSamnENsZQryoNl7pWwXFTJEOEJxnPPe2L8fZUbX4g2LT+G18j2FKok0U74Uh5si/0yDfCoaTkkt
EMWywl9WfrS4cnwkpaQA50QtIkyI36pYpDWDqJgULytxUEC9A816kyS9gdPANqBp8VxQ81AVoNju
eSUTk8LL1LNRq5l3zaqgEnN5Q9SmzNhLPIB3OIln4JCs59qSbY4+/N0vEQwccftHuvJVyN0qTq8c
QGWT8eZUoIqn93xrzV2HmzCgv/r2ocbrX7eCBOmM/u1GQCE0nSwj6KycVlyIbW6nDzVmzDG9oo0F
vO/LkEcWrY9mE40qyIHYmUmKiowWJzJzuOlhNJlUhGKSQqh2BYYp503pOOGPmdH7Q976biFSi+N+
TO3Gg3yCqkVLccvxul/ryEbTCRozEZij+FhD3rP+VM1ERy8RgJpr4yccJSV8nOtxKdL/D3jHiOh3
ml76bQMN7aqdcFAk0MUmHPlYzb+IaedXk6PGGoOg+Q+/J2ZWqvo17PDWHcr1xEDDvZ7Xbv68VtCo
+KZxeC6WYXv0DC1cXgzV7d5B8me3Hl9NTzIuCFbzn5XiTWqqyqynEruaB2EcWTNbioZXrk2rsyFh
Z8N0BR+3I1ObVdWScXkZMbl+CBB+kS2SrP5y7ze+E5/XhR14KsPOPKNHzZ1LhJ3Bvec6lXu7B9nw
6hh0xFdtLFHGrUViYRQPwfd15ZCwajgdVDfcw1hBJJjVCJjh2lCl13XiIMUw3IeZhdDanmmrFPen
QEMs1a/lo7pvMkSkotsr8clEhUjaFdxBTyYLGRgOiCBtlbfb9nnMZj84td48fmKWG714O0d+5A3u
cF229DReKSCESxs29nuVnMfUDX+siMwfExqiU1IX/Z1YJ0U11CTysz+Es5GBasPIp/yNUHy5Wcc1
f0W6Xnxt5TzFtJpvmYI6tE32y8K3i0IPr3KWGjDNzOmnJZyV8h94Nsu5ROx7D68cMNHbjwBEDwPN
jH+WKvDAoW3dpG6SGlGKmQh56F0kkWkkGbIyAq6XqFjhgJh9GL945RbeqDElEjoMpSWkq26i6rvj
Wy2ARLW+1NkC74+GenK5N0SNqmk5m+RyZh63fimxAqLtj3wOmTGhsDMpLyQu1pdjaY+f67i/bDv2
Bx7i/ltKL3BoG8ZIRMYoLPxjNg8rd8fAVi0Mt7BF7lgZujUz/Xye/6oY3qRU/7oV+WpddhlRpr9E
WcgGGDkOyyXaT4Yy+tFq+B1jL3m3SE2E+yp0PDFIZwGhcuu5PMt+RsSCc5jEiEqg8LQy6LJYHlcj
841n95GaqPrcmpzrY7R4dXgpVdd72iSk7drtDyKucFWKoJFALlq++kSXfOoSkdh4NHMlXquYDK6k
51pZsT1mM9s/iiTjZOeMNqvUWu0kU+OFXPL4oDEsepuglDS1/uokXILuhCJ9rShZVET5JRmkeIDJ
8XHuDaDtQv4ohv0t25vncS0uu3DEbCjYJxW9CgeGdKH/C2/Wjl7VIWBqxBAjB+xTsILV/GMzK6yO
Fi2LWJtEplreJe9DM73N4ROfJO5JIiHfBiH6CClmSylWvJ22095lUokhrjqxl6J6HROGPRE46hBP
2IwX6Q+vhzG5Y8pHQhooCaftOlPylIgYPVck7mSiveqcXoGjDMV9HCBo1/S3yaewxbYcXTDL0Pfh
zIhzsl6G40R2i2hiqgaDgFpoGwHKuoCbGuiX/xfySHQzUoG2AJwzS1+9d0tH0nlYAj8y+ojXcpoy
BJWUCuMOjKYfgzuN8lJweJmsgMzjGRSBa6mNaZtyOkBhWnBNkW+wMOtdKBar1q5vPbcqzrj092fT
7N8ETm5tbkD8vOjwhMAHGImt+sK+JDQmxLIDVMnzmBq0nV0+alE5xvw+7cc4FsonI1nb6+Jn3yJJ
NYFGTxWmvqukDFophexKE/rhgIydlj8FFxwhEM9HXNHeIUd31HApezazjoh8gGtTIMqF+MZHaoon
K6XJHiibPsXbmJxXkQGOsByfI2k5oNMcd5aI+svG/5q4GRI3poGojpkEp/WBqnJ9a9HWXfW4JX3Y
nYmN6zrylEaG3Z8UbFSn+XUJHWBFew5PoRmaT2ta7t9JtEiuI4uBIUk6tLaDOf5/8I8ZY+ZTSxTx
uYVVdCmpjoHbxHnc9HJtUszeNUOH2M4P199lzy20ujRsZcaYR7OFdGKjbufI6TAUypH96+U+prxw
k3OkmqKZ7zjh6fMOCEgl+Im8RcYjddJ993YB0hpwBJXvDN2S3jjV8Y9v3j0pOq8xiFEhhjz58mZm
gWJ3lMRtwHlvtajv5d+vFie0VeAnt4H2nCeBunl3zEOI5RQrfnIVtjOHzWsk9o7YgXHhp3P9DLVw
YPlW1n63U04wwmJAAA0ABE0MLD/sPQM6SRl8rwcQtCSgjGZ587rs12hwyyeHBSM5yWOD5sAiHriy
aQMpsimV79Xu0rjBizq0kNsAbuoFd0ry479kHKt0A9hmM+WV5fFjKmb0t1NKDacgwpQv1ECkD12N
3eTBXBHdYSzUU3G8ghQhBSkfTGPutTSD5PDQkYaituj6YEtXLqmMpadJ7loRx2K9qAOpFXBwhIaG
Tw2eJbA8gESrM1J/yrKUgXwN2/xCUlt9Ugvk2IPtrNalamxTyiC6TMAXPJ8mbRUr4KhO/NcJfu8f
rCAgfHsTyo0DXQdjY2ZWUBnsWLJMCYZ+Jpl7/h2yJj5lDKCZcsJQmCJhV0wcjz58mJsooEgn7gQ6
B4xTiEc0iPBBKTWgQiGr43mNEEuuozoeCaqrSzgLUsl7Xum/Y83PxbaC3FlXe96hDJ9ZlJeka0ko
DDBPaMWRor3LLMP2AUhrWvLOAJgG3LDOMID/IsdnPAZ9BM0DdzJbnoA3stDjhCVi28BT0CrqBXbl
YMcweCCw50xzYVL4NqzKCKdNvNoTEHzOMb/bNjjC/ewcJ78Kmy9ZgMuDHUPO7piVvwHTATfvDLC3
coby3Mf+rd1zivBfTjk0L6hegYv5RtAAFqczjvYRxvKIinEXq/EE0H4y48nc2TnSO53jq3V3t4jZ
EpEiNxsJLicOVGJyWYNoDYRd1prpRUNtsoOLKDYs0pbCTKsYz9BbSarDBIviyrhc3cYSxMeT45Z4
28/qTKuvw+rRe87Bnb2xvoSsqXCstCTZLIPIovlbljUUBKv+G+X8AzPKf4gPzppJxUN7iwM6BVFX
rwWlXGmInmBadoddrM/EilE2Dg8f+0pSPFamMg8jAqWzv7EuSg/Wjl/QZngIi6BGoaMULEj9A9p5
mJ45TvvP+kXUmGLDCods8p6JAe2YLwnESuHS25n/ILnXK0IEhSo2j1wOQrQknEhYIHkMDx/jhXtf
B4xkUkoUpWsuFpI4im9uCkCellGfyOYqi5vWgnEAurV+iRa09ejsbRwGgb9E7++vX2IC0ICI6MQU
OfdHCshRXpN6VklG09aCLceQ57Yq+2GlwScEVFSlfAafxN1TW7qwvkSDq0G7Sjov+/BOvVzssrjV
jkYOQ9H4o9b4t7KANEXKgD95bbo9wR3GhaXyuBE6a3s1ATMKD6+cC7gRIHEoWA51JgX4+Bmo8Cv0
G2h+Lhq7Hda9RHCUNiJ/Xzpm/0Vd7fTWzAyK/LV+9WHFs+5oYTOmhCKze+tqkOCM2d01/fc77A24
htO8/CRklyo7KuGSOLX9ko9jbV/Nrl3/oKvlwXrV2jrY/9HZjTunObY2ECvbFGaQgU1Ing//d+yA
3stDAA9ghA8OAqq7k71iyc97xwEyc7NvZWgWXH18ksLOVu7FFjWJ+LiMnrVBdUAdmZyhn3sHqa1W
iaOeWNuXET2FYsZItMBGJaZodDnn1oZuwZu5+9Lak4lLE90oeXoqZFiMSb21Co7esPZlpsmGEFBY
zb19ZszIzSAhIs04zjn3Gp4AjA5GAWXaqQ6f5cK+x7IE4oV0NWMDTdLHXeIQgAzvxy/WQrMeGZ/e
s2qOH+Vqhxj/Js3y0wr8e2jF7y3abWuVy8O1vpcYWVAJMjDt2+WnXuEiDB44t29jLrRHrii4Cb48
XXujVTQg0aCGVJ2QBbanNe6YTQGSjAPsubakHlJjK8V1PX6Bzr0tYF3EDLKMA2xBVACAGgJABeiX
5wavNIMixCJEnNxmNC7kl+IwIzNgMe4hyYrBrEAMWS2T6k0FdzRHcozoqzAgUZ7Yr9jIeMBC+GlZ
An0U/4vxYLNNjpTzpJVRrzfFPToTrsUaFYTX+/clBhJWw0yGNgYn/ZJKBRuZR/0i5M5sV3Q66AZw
2JxmkNJtYuCJRyUnHQ5PV3Yo1GVHTJmw94MjCXDt4Nq8sePjseKQaFL4u9Bbvhqsa5miJ4/qH8WF
y0HoYkvp7fIrO94lZvFRLQztovurRFj1i9A0IG+iLUXNARmP2QXxQpzdS7bMCGl85MNJu7/STcQX
hk3zhYDR6dR3Tn9JTJLdqPcYNS1vYWJqliGHafuWYxEa0vlIwv/a0eLnDlLWC3lSrON5nJR3iBQ9
R9D/HksBLKc7vEmJFeUjRinPVWFttLpv8VAXAFFocWqan2pPiSTBQEwgFPZ+x2XHjiYi0Kb6BAvG
qRuwjFN+zaXZzjhgsgnyi9+W+S3D9+Y/c0itLfkWUSAv0O6Xc5WJZczO/O0DampxUiH6hpmchJgt
MDEw8cBlzSv3+ktrovTOKzIoFBYaHRgH/KZVvAr83eFNcgzOEyBqAPSppvlC6vNI4niP+rF+hm/4
T3UpVGD5jegqlP9SEpt8KUmE7XBTvSrX4EVahc2SBcrFR5wCcOPKI+hKwZyF2RpLwISQmbeFGar6
jUkq8JTI6Fl2O/bD5a2fZfSvrhgoHMMtOSPcYwtr2aJuVTsKAuVQpXC0XtsMSMxeLz9JO46+Wklc
+ucozQKOIRlpi/wPZ1ascvffqk0tHQ6mKhbSbMo2kPxGSYXykviWfPMcEIh2hZkqoDiaU/HOjDEW
l/XeTpTQ2cqe07o1aWr/tEQDaAUOpYgK2EnIn5Wt7Qe8jMwH38qkYm54BBKeXhJICT8HoYKmj4lO
H9US5zbeYmwUvXk3xDES3rSVfA4ALTYWfh5wTikmKo/obAmlwPSP48OIS0cLlg6ktV/Nk/VCh4V8
nRxqUR5/+BINCB5ThE22kEozBBU3lcFD0GuT22iEZ+gNwlPoo+yb0iFGxAnbltyi2S9OG2AXF4Ak
tzjB9CKvLEO2yXdlr0ay08kAxDp6Pn7oKWjT250ROpP6J+26KZgLi1qwo+tvxWqKAZl/JamzH5B0
zpHme211jYFI+MRMMMJuEX/4ilcdF5ytMsH9mPAUoft3WsiaFDq9jg028k0QFVFcI8S+gu8Bt1Q+
r3yDzPAPfpP/QlT0SpEt8HR3k60Mj9FYAmeLM+W2Uh7ZYkLOOD/aQvoeuuvLlCMW9Qk+uvJGKSmj
ReFyIOuFb9fuvBZqUPBJ2PKdG9/q7DBKoRDbNQcchCLw+8N931LBhkW7PEKQVMHoR5woQaCYRDEh
jhHrn+Vt+WbDjXfEAyP0y6eFi+yzG3b/0B/BzE9n2HvIrV8nd88+w41pvm6GAqdbEDXBEJW2DFV+
iVd3FrBSbJvrLya48RwJuQLUYsPaB2XH8c3rpez1eLpibISWXcBdPrgh2OWMX+wntazrcsHifWxl
BjytMIZjUuKG/jeKmOxat6HkjX+L4ePgFCtDJ4mz98eNonKYOUTQFSu/ueJAwH2HcbXN01QxppiJ
i2BcsR5JH7NxBQVFA1RsXfo4BBzYu5fZj8r1xh+6TQkqw9oXkc65rSLm5VuENZ1sNntEDWSC7dLW
MvEv+WvMR18010JirKDF8TlWYfymkF2qga/bVZv3yd/y/QlmU8AtCCPyW5T6NGsjoduWi5e5kRbN
j9i8K3wtgbbMxGq2av6fVXMGqJWm2EJFVjU8KXEZJffnDDBPvdjhdu6f2qlL7teZvz51MGdzAYdX
egev4ORFVQv/F/tVfAIY8MlLLDURZGZLa5RsNTI82sbgPsqhBMlVWE1cIzt0Z9/l1lpZ25i+xuIQ
L4s8xlt4wxqP+1ByGHha/DZkQL3Ev+Ip9snfu+WuApK/DiMDkM7bHtWsTxyXuEp+0re+m1XKuZ4D
eURINErgyJpC/ZwYcUI0okSoDhkXiqYwjvl3MagphT+QW4Yt5WRLtkHtL1e9PfwX93y3WDrXKQOr
qrY38aGVv8eDYuSjW3P7ggXNc4dxq6gkWQlPgGpvMbTPO0aByGQ3fp9NlPsZKqjovkeZgHJ6jxMP
aGw4462GrU88FG7iMV2X1DxjB0bhAAJItHhmYaih7iRScXpYr5Te8kbHQ5exOu+RLx15zrEuWQ4y
QfZKN7kKWprhKeDkzgpeiigzK2gaNzBV0a+koip05ILnFIwtfqVXAHtYjNLvdcHGc/8swZhTBB9C
GecaFP0Rda1pk8yUsxGpntDG4nmEZTgCl8SLnPg9BRSEs/d1GNsrx6R/7JgfE+/UOwyZEbiWWL/Y
h5OBD5R2Bz2+nr5UGNTOfOQDw1MnDFwGjOGLEGo6l21v53n5kEF5uClna/vcN2H7XXXD4vyoU9KM
EjGtUWsnLlbL4/DUZcH9ykiUhwccokkXyHHgU4ECgmBR2OQy5cbUxiL1Aho3zwIS63rrbxxNfklw
qhSYF8WG9KT21rdp65lrg0jhHs4yhgbEPfWffeSI8xy0u3JX4Mc3Ec6BIJZABpztUdPAmGaGaDbm
XYTMIJHgd3kZUiJx8h2P5HHcWKxYETD6OKgNMh91Q9PDDYipADMClW8AtOh0WKqEJlHfRVKaWfLx
ckOawoyOhoIe5fZ6UIBtlmxTBz8/g4rpWqYjF08cp2Xfi8RSQ4ZKugyqXypFP+S096Nt/wMBktKU
mwhr5mbJrsZhC26g2x3AihWHLeoP84C7D+QXbGV/W30w2lRE7ApVccvpTPAfxjbiW48rFVYZPXHs
4vCG5RWUR9v5l+wJtS1CD/AgvsZE+sKfCFIJ8oseXzEBFWyxpMPuDhbewdSf0JrtbhqiFPIrN12J
Eu5smH+LZXJs8fclSoa0eyG3oueWKMxVlFhWXeG+xS5J2CXxwE0rmVdlw18C1hBn7/Yvv53ebEHD
/DH63zmTCQPoH9dscD9bJJNBPEMoVKEP2frok3Td5Gvx7RzhSvP0lGaw0rplXLbQ8QiQQfVBkg8g
w5ph9B6VHJhCU/8I50qpJNH7TachKP6lJn4G/epgZaz9Z/IRKezlQWmKM4Pb9Kw1DjUzF7m71D+1
+bIDFgc3EJ5PI11iWVMoxlgCEDnMYpPmWRAgAdG0lrEbbjY5HERi2gUmR9iffEERg4aFeDrMpNLi
Tk3HpoZzUaSz3kb1zUABTD1lSWSInTiwjvBSeeELKU1QC+bAuxklg6jF8+wrrAVuKIeGyp8WCCDg
GQQRwbTeuvolcoQqwXm1IUM9G1fa1JpX3LhYBTe7/8eaKuwLiZsgBJn1bR8grTA2Ipj2lD0tx9M1
/GT+pHWWo8dknntlkljK40i6k797nC0BXce2ZD829BI2+WhUJwlII/U02C4O8QvnuPhsRaHDHKzE
zIV5aQOq2i3Ic3t4SOGSrVeO63yD6P1TdGqxy05F9MKUWTRlZqfmk+4O20U258IqqAwpnZFUodLg
iHgIyIERK27ZEi3RZpRvS8JEkki55mRzIX/ceBrFIYlFmycggsuvUF2NNlZeIP2vVAcMIlh2C9nu
aJTaiH4rzmQZO3w92AzuZ3+XL5CYd3UFrbhaoZ3wyPCCpT0fibhpI2v7LmaLkPiw1hmE4xiM5hwe
JOh4Zqt/mohkAcm4Q2EE9wbqp0oYJchV3WgZLfNWs+xHHPMGcDv9pFcquSdcpGxvC3HOmbaT3d4e
CznnLQc+klCHiXNFeXixD3oC+JlvKk0vU4wHbc7PD6dNBmWS9F0WEwbNzgDaavhyG3geJQTPlJTq
lWrcvKZH/o2OBfWLCL+mgF+hYb1iZr+5pBaLr7+CzbKQfmyIxU56BPlGvAjwnJgkqDmkMWulUgGs
ZLbHk46X9W306LqwJqFjDngXyvLxEvA8/mxzKexgL/Hc4cyClsPTrZKUaxtMGzCHaHNo1VeWzfHM
aUY4Wwk2Uq1sJQ8zMMDD7RuDB7KEtGnbIalv+IYzEIWsVfH+aKV+oQDkKgs5zPATi7GbktAmKgfN
ppU2lLr5vSPfvXLpd4X+gWcx99nMwUDgPUSWlrpmnJJPYdH9a1vwQfK+qoLCdIOLyrSXU0Ud2K2k
Se6PanH+BCPXd0HM0SlOgKjHZXkrRziN6quk3nJUJpyuEG8Y0r2bnVtKzDxFTrWO/Dr9yupVIdCP
Hvp6Htsz69AX2DlOaBhlkUgpOgoxZm3E61AqC/2ZHONmljIj5y/CD/1n2+GLpm52oPkkRMtRUzCz
Vqsdmii7kZbbSjljpBnWmLigfVvG8LeUZ/40PE2F9yjWIl0NnAmHiQk+KzHnfeuFr9ddK46rRjDM
kZVPNMkXVPUQR49met7XPGAqcFiYnUoVWfJF7JwzdAXd5WJl5B+SHCZQoVxBuqs1ukjxME0ahGjK
5CPhXLViCnydDynxQr60Rizoco0bv7sqgoXR10LX7Zd0L8bhLlRA18+4bxwOCcTFkI6oKLX41EcV
2VzHCFUCVOXS5EgONe+YpRsgMRo3N/iKSATRhRiWeNAq24JR98KWnUZglxFLRrGP33J8ZSda42n/
IoWNluGbB0VKi2U7Zl20lJtq6dqFQmB2RdUtmQcfhfVg/27tdHiMKL0YJXvB1yhuYLXMTvfrY7uK
YHUUstxKeqTvsLqpzbGlsdpni4TAi14FtrN/I9oMVMghnnESOYA4WCf59ov8eouBuX9vRHWpOKYM
VvWUjLeVBPH0pyYsrzEfNJLYX9Fmid2PseXXivGE3pt+g32KdrqatLDZK8mCTA7PccBQQpIXKar4
YvLtROIr7bifc8wrAU1iaHSUHKfDgsEqy2UkyCRaWIcTE0VqcHZ0HNFHSFIcEeCAIIvc1Lm4tOBG
fV74iOewtPBb7xaaKqGRllQ4o1+HT9WSNudVojnBS7tvg9MSdtdZbXTr7ewZarntoohpFnHVjQ1L
M3PjBOyFvlBNHkCyhLkmK+ag5tisJbmfKE/PWXhEzDWpYA1HxYquDd+w8KVa+KwCD33YfYuTtNoC
djkvWvsHe9tx8gVIVDSnMjTks2hRJefBlVpBAkFHGtec87pKg5e4aZpnv0m6z1PAzWsDEt4Amz1B
ixTfVzo0ZMfWIEdDzpJVVGEqqGQhx3OcgaDjS0rIiBzxmCWdtwo0QmRpDsjIzFi0YY5UO07zYuHU
QVovoluEVDG81SCgb8C1jC5GOi2wyFeUi5x6wnlQ+qLM3yQkEqYT9YVX3OqtqVWc4lxMtijcGDR8
APg2hjYrNiJk2JF3SesksVzqbKMBBQLtqr1I5XFKxh49eFwbDID6Pf+SLfYOyjcjo4f3RypZPsOB
jtpZpog5mSU32wrbC0PGwJ/pNEuag6aJQNIGzFfp7a1jPw3LWgfnFPUcRSUq7Rgirh/+8r2ppzAb
vHm+SnbXhXJBq/OTw54zecN+6RL3LvYEMZS2S7dTBEzzFv6H/TN/jl2NsbAlYAkzbCBMDxXcl7qk
Jp82F5GtE8IYPMBn4Cce+FK6UhpbSCEmE5S//bByoX8fZv9MTixYTU+lRh5D/NjN6/S8+XKKDZ40
cDUrjeOluyumLA5OOHDxNiO4z1KlYBDFzwW/Dn9tYeMR5+LgH2/4YVUJxXSUlzjRDPrDFGIIz0Ko
dsgupA7/mVLgIdtlbi2ISQV38r4bq54pVlY/wXgRzJ3/iJFa+bCutXmYs+WAOcNFSVpm/oXGqqqu
3MSKArEWNbT4nu3dIbJhguV38Vd/NcMLPpV4LQb8Kj49plYZ5W1ci4x65/lWKU9uWtPga7Zz+saL
gLkHt1xGWzMh0DwjkKa1zFfvwqigPISVDcaV75AKDCCeDZZ8RyIUHB5czJYrL4SjudLtCYByU45h
990YfPS2KYJN1C8BdPiwvs20IlVk3hrCpqCe64Ob9aA+ZjHg8kGFxTtm2Fp/WldSOaK+W7EZzb3f
Q+yRBdlxGUUZqsh2GcRL0vxenYm3VTM8S6+Ssmr4kAXIfVjC/MiDNhOygDAafP8bFjoOHAmS54er
Mm6C73bHArN6O/s2l665X5w+fMxq+oJqBCFhEcsqJAzLUBJNE2F9nBjYITAMtGnKW48euZBlEOCU
O7lUYeiW+c/kzFDbu84S/bnj/zDGTe8AmYgcPOiSs2PrvtgMKi52yA2Y4b3/c6LqQ9AGOhYHG3aF
m0H72/VTck+hRC0A+fWOaTEt5Sj4h3imyS7JToUVdr/Sgj/BvQ0QIJpRVZkeGgLKYQb0Ieg+Llou
RMrdK39nO6ykKWwXqrGGTt9eD9hTlfGP8Spo/ODFYIL3Ld7nABVtEnxF4qH23QV4ADVBXIfTS9XT
8yLiFj5xXf3lAAc8cXvEZfIb7STqH0EtUepMBjoKjPjz7sbWydo4sjJf7oJqfp/dgCs/wBBGDuJq
DLYO40YY0AwKL7btAC7PLEsCoqNzHPI/fhtMv9W5F4CSrVx65DvtsmFbx0JkBi6sZYT4ieFwFjF5
G1i02oxNqXRCgYPnLWfqDTVfCtLBu0OhW9/UFg6BlIr7E2Tn/jVOxFw0jdC0ljx1P+R/YPDteCYy
FOK2yn/4Yn9B3iwa5ljeFg7C1N/tDDU+SJ3pETZ8+TWuqAltRyE/3Gzw2mpmmK9ZO9lv1cgYSqc9
NCXLA2GAxAwK1jINJYEaK3/pett3kgtju3xyE795bNBCLJD0puMHgxcYG1gjY6BtyMJjlGJb2J24
UBbZlKTEuG53YN8AVBWTQvx5cm3/TpI0MmZctf0mUpTmqu0rGGR1uAZPS1RdJqCrq5Hc6+8T5KYb
u5jcx/WgJsHcF8NdbPUR/tHjfMUow7vBWLx7MB3DP5F/3lsjgFATN8568dvEsPpyy/2raPFEOsVl
TY7uFwV7+GfN0iBC2FRU7skUuBCigmvufLjiGKtYIH8cUaxe4hFFCJM50cvmxdl3Ir2ob9AnM/hM
pbHlguJxFRTYwK3JZ9tvikwM9N/9GkuH1Y5PCyLCa1IbqUgWMaxDC7+snyHKCiViAVUKHHDlttwI
OrELpOuAswepHg9lTo5U5OTdn7LxJGonYBTcj144PSQ8cP+xPYrZvh05uX5RIMM0tIgKIEgqnG4i
C7qCQad+awpJfFu7wKdadMWjjeooLtCezuGOvbuELx158G3ZaqRNKjtqUGKWKbd7gK/pdR0hwoRp
S42ZUeC1mLFLLW9cIHVt9vD4aK4WEzGdE6SnimU+JSbdMi7FP57mLYS/a7FInwilfSuHEcATCIg2
ifYTCAiGBaIXkJ1bw7yO9pwrwpZBsmAtCq+vEWYBIOq0+fAnkIkysJ7Q46yEerf9c+Wxxowlc3ls
Eq68gWVQtoxlTRKRvCq9bsnrO+tUuZLG1ZNONAEYwIAEJL7J6E4NRW/WykchKpCgj3cAzFZKGeF+
VuVnrp/kXzOXW3RaeDn/IZwYnqJ9iWC4CAKu7msyDTWcZjdZylwLiRAFGe7p4toz4hJKlp7lkohC
0yg3r45KugFf8QgDjqvhaK0AGKQwsN9pOA3uTjdRyGMCOwqfO4smp5h9GNrSF3pogvDPw7RfJxYK
e5SpvOLRAwWaRhH4i9cJUWO43whcEqVMIAhyBEEeKOhkKo1rAowbNp1V022AevafDYaJ9dnYju1i
2MddSJfGAHHi52ngGefk3SRWqFiyfipjbHxoEHVI73I2xQkXml2v3AADvSOXJwcrhxD2nF8i48D7
J13jq1ex6j3e1nWdN9X97tjWtb1TkHwokxLpmaWa/Qi2lpPTNkie+vCl9Rz3y0aDh1CD2ZJM2BhU
I6dkXQOMAaKeNHPahxNw0iQoIT/EFf0IIw7AkLp+hWlOOTvJ+5eg26lM/3nI3lb6i1sIEBhkGyF3
BbxVf6DfywxcgngnrRrW7dRsgPULEH1F1tyJ5FCmmK3EI0BmYvoSY1/GUwV0gjfZzZj2MI3/7uBR
zaKVaUhE+R1P1GPQe/pLJBGwJZGZel2PIT+N6uZR2CxaQn+gNPA+b7rOfVf7GE2gkjxqNXEgFZFy
hykK7gHbheEpRCQEN2UKJLV6PGadWZcD1DiWDDzxiBZiC7jBfU+GYzIOthM2BAL45BNoDVdxz9eH
pcWrl7z4OKXIYpJWnBxMiCQOGTJlyxqGLGufJH4Yg9jvMlUxI423PVODIr23TyUO7WeBFKjVGAUf
HW2vy4Bjy5EH2bMMXqBCMn3gqMXvTlsoTaiiZYFW0nFrRO5cf0r2aL5ELj0f88/6Ba8q3PCF+AIj
iIEhqY4n6cywO6GflDA04WwojmVh5s36ZRAj3E4RWxsPYZ06TlI1czQ6bDQV1yh7dQz52GPEJ+MI
heVYgacTe0O1g2c/HTDzCmnchNxVJqCTqyQDydypw1ZMuaPaYZtJfoyYVDFzRpnaMTkwtqglyFFU
pcKY89o9DLsvrc2B29alR19n5iesIgQKZN9OG3sMtY9hpo01opBNLKscTqzKbiRQiKDuuN++adSq
TPCq4OgfsxB+l0LfeD4B7ohWaEwf1YUphh3HgFosvuWzf8RUkiO8lXgX+ugbOtyCLtkBuS0LYKFm
KfhlSUdKaQAN3JXYMboBcFkYevYo7JsWb/2an2UdQiiRQYAewRL4Mu0yyjo4e5Ts27pEnKbNXwPa
Dn7/d4l6vt0MpC+yP5HAwQrnwkJ6jrkJaaUMrYH+qVRnnKIbWirhHvgt6taKXlC9bL2aN7Na4Xwa
zNAy3aGIL+FsPGwDEyha+SebwA6QUDDHiraM1tatfzJnIrWQAh77kP0PfgfQvzpq2Y4JBITS+sVD
Z3XTFgiD4f08rUhuXsd6oMRK845pSzH4d14ydV+81p5+lxtcdmuEW14eiHuwTbAfuBras8UxykhI
hHA4UakbbAzwjQLsJxrfA/yTEaCe0hLTobdbu1ByRX5FGL1JoQbi7YJnuHmfQty9u1BEj0xdn3FT
ehOHkgmQ+zwZNvwo9hai0ZdFIRS02PDwNahGELwty3y83dkwNsF6z5IXqXEmEu7DbYseP2JGCjkT
3zA2XoT3zBf0Hg8EpgFCCkcd3IF2Xw4DdDV4Exlupm5iYDlJED2z2OLO2+PXcU8XeA2AVxlRFEAo
sDXE8QsnakwPUgYELWbmgJ5b+mSwL3lRpn2L8cI/lSW0Iao3bxWDghr+m2+xesQlHOzQtWTVggyL
Ili4bhv8hAeGrRCgQ6G7QxO6qMGoJqSR9sPpAuxajkIQYroTSYiP6h4iINErw6/BPIfLKlvK/Wk9
+LyqL5j86J963VHoTNdoJ7yzlD5kWfCFBL6vOszN1XQMD2jnVI4cu3oPq9CCCnz/FOdMrtT81I8X
VLU2HoOT+NnJdFtNJrtBjkDRWZQpn0ajLD2fRWV1PsVeEzMrmQVRVufLkfYkY/SM3Ac3OIG4iUcJ
AGRRVeRY881wDZspfu/WmROQWBeNpyt5rLyGd/VkQuwDh0yU56PEVUdGzrgKlwWJDIlI6roeO8Yl
eDswUB2FuRNQC1lkrZ0IX8FxROSlbR0f1xBBCgyfWAvqRWHwvyhRTsIUkqoEMtVGUwj0JBiDDJG6
0n3/+BrC4doS/hDZLXDMyMNcEw5opjgcWoYT2l+ARquZtpQhMmcctCHUG6L6whQXFHK6REjScZrh
7NEMSZcnGBGVc452ZgrE+yBCUcE+fCtGJCj/JWLcyrn4RpIaMUgBdiO2POpwGLFINrI6ME6PWrv0
RArWcDusOLDohJnClPAI+GOYLs23o1k/QoTERkfVv0xHj69CBPJ2CI6Kpo9CeIlXTA5wB8DQRhy7
uF6Y28YQDkqxBo9sYkMMN+ItIJB3zgmWSS55kWKeM+TQAfEcxL4nt4evbScDuUSMrMIVYuiAw9Uo
mXMk7MBdL2XtV9yspds9q5URqsHs1rPwZ6b8IdBnoeoh2xINWvjJbmTpRP/4LbzcUAo94b2vENMV
TKZs5iOwZVFwsW08Pm7kutRrKeNHK4scVk7MVG9lRP1aprHrn8aBOkFnjvCTGdUN3FWG2v8UzTzd
NeU0K0tEa0owslZZSjPD3XFdcX2A63P1obggD4+KFUuYjhctj4iMUGo5b7Gxi0dORn6MQS5+u1p4
PrUhSk6YJMvNx78Dd7suR94aLMb8Hj4XLvVjQZ+TD8nNBJ1Agob4AxoWRuFcaFsqPkKik1I2gFcg
XbQOckyDnbzPokX3naFSL/kipLmsBSWu416vDh/Q5OVenVcb1ycCsWDYp+hxPcSPH/oUwuyYYeWA
GyrgjlemaTigpPer6yJMGldqMQ8zIfVkXEPmmlaJCQQYjsXNC9UGkN3qKLiloIaV5kHoxCIIHT0C
k4ADGNsvKGgubZaa7Pr1YjNDhWyuZmlMyqiSIH2pHktSZaO6QeyTiFHkQBLZFPBqiAyRc2x+Gw/e
PgYD2KgQQUcGC9YYrGIP+73X/9F0XstRZMsafqGuiPLmtuUlhBA0ILipYDDl7Sr/9PvL1Dk3O/bM
gNRdtUzmn79ZMYE+HzhQcGpFf7qDIxcyNWKIEtvxajR/QByAZGh2VIENOxfZTifOtCFnAMxbAM90
wYidmxrJytvaSApLXHi3NuYYAkQbGRRWUj92LVC6+rrTY8Prr3oSbBByAlVw4LWz5X6Nd9DblaC2
8yr9iIsvIAbRe8qhQZmsuDQOvZiUuNAa7L3FEiUUEK8KmZbBa/8ORYckEPoJFbBQNTLXtLLPBDQQ
MsfkCtkUW57YksqKsPfhSFrhrtod3xaXhOPOhaVxm64LeEmLvkpkjHiJ+LC3saQmXOE3SLhYxksb
iIMifpfYF4ra0PKQMsaVuJdjqdNT6I6wKBhXQufICsC7HnvvivdrV0CVQjdoXaHlJxwgh/rw0q5Y
XKY3MIlwrOlDHGvEegHyxU/NaSMkh0K899/sVqBBFAddDGwHpw7CiRgmSONFtAjc44A1L/4F0NWp
wzI2uLe2bK7RQeSkHsRWCWMf8c2rTJdF2ak33LHMbxakuW/63cStaIx693nltMWFgSWpk4kOU5Hy
oDLnUUCgEf9cCa4Vg2vVVyxSQNty+GMJCTuDHlUnnfGM09CIdg5odV3/8sInkqoXqi9UkCTVGE4M
hmIgYQ2Pd3FEcZNzn1up690VkK45IdOCQAfc6qPMoabAzuvVS3hmC27GWqaPaIgfCSK9eAelLt7w
3gQdl+GdmnRonSvTMe2rLSeo77QF0CsFAhGiA+hwgq4qbUV+Rtlx/fGDOA1YKGsPqKBiGqEprSGT
ULLijQOLjQ2/P9q2NB/R+IjRObw4DmWaCC7AgzktwQ6wLwAk5ZoEicItGAiRgReQMfr04YuX4zIz
9iOwbhdaxTkNBuiCMAA03EnIOXYieqEJYlgLtUzpTXa/f7XK4GZtOKY4Nrjdc5ojBSr006I8Ba2V
xo4+DEGFz9lT9lDyF3FU1wfBK6Ay9KWAdyja0Pqhh5vYI/gxjhnMGToChOs4rJB/y5AwbkBIFR8W
+uU6Mq0moFy5jmsY4jtKFa46GZ0X2hY4q0zzcY6g0cpE29zwEYUcTpLsM1IsNqkYk5iegl7UZ1WG
Coq4oN9Zz7/OxPve1k29EcJNEHcJa5j2BC/b9RnwAcsdUuP9nI3icY/7ofKlgBLGsvvc7s21bqRM
UkRhRzL24afe+j6oQNfDF8MuHTBK8oxQC+f41VBH4AzHqIK0njMCkD9VSA1lO8LkC1GDw0dnPXEO
qNRKiRqyoaXpQcxD46AGbcgBjwRsShxjpGujamfsJwNHH/XcM+6O/Jqa7ydGPKbG9EcUz9HEhS/n
SOyIeSMm/n5s4W4aLl9pxsiWkeCZgVcVd9ijJCl5T4iMJSEJBF9SdMg4hkGIfPXa4LXMZYTgapxB
cFueotDFE5NcU3HyuHcr+CJqqvVd06ECq60UMhIrQ46+khwB1WIUlDhodSOmBhsEGwsfIRnHLuyY
rtxe1wB7LtL5XruE1YXuAABd7O5xqMfNjSIom4iQxatoTT3unAOMw07T8HuFf+y9AVaHXgZwahzB
mtrwg7aPov5tHfpCbbStGlMJxbD9BdZwjCC4KinP1QoGSRRw7UhpyoybmwfLc1voCsKjJ2f4stoe
/j+FWJhZMXL0nlGu79YXndvHSrg6IFCYFGDdj8Gbmfzi1iDnkfgH6mQ8tiCj2gffWmbfZMpBd2Qt
RRm/RzAlwacyiU6ucnpCXUlVx2GsU1uSK9ynIkyrx0P4FWo0qtkCYmWlnCFqcoZxA0aeDAnSKwfD
PQAXNluGQOy9lo6XlfRb3Po0ppkuEe6o63BhuNyhJgTnA/yGEyNInH0wY499DiCTwYwxccUHHJ/e
j6QOG5U4FdawBEdjYdPC2aI8QGvLA+3gVTDlAOefueztHWwjc0G57NDmykhtzJgnHtbe8v/cYkFy
Vve8jFzmJz6+ilznhbfcQNLh4LOQ99SyOEI0bzZt6G0VRLyBPWUmKFMo1YJUHXPMEH2KeBRVDdSB
Fv6zkNPA4Kjm4GhzDH23y4FIPwQYIEHk2KQ0bLFQ41yvdc+ptXxAbkMXsqGsy0z2PWLoHVw5XlxB
MTYWxVCULh/9gpFKRbr4rT0yqY09v/y1dl75jISIcqtlirQaRvqi5vFHObPFP1usUTBp+mVjTAbd
I/xsL3xUO+N/IONjCY7j7L1ZIQiaiE6I7hs7OPsYb+THrBsQMeg7OdyWGDOFPQh/gkf4p7W2nQcS
r4Boaa+Ziy9MwvI9wbQG8qZZ6KziKcBkb5uJK+fOjgEyveGL/TMeHADgjEqDBekSzZ42UHE7ZlCK
c+hM0vhUxgsDZeQJw/BCJheAauTBkE3AI9fZhJ9id4Nvxe/3Nx/vbG7Em/d/zEY+Y8fSxNVuh/Af
0sIJL4nmybnpcbl8VoZLvA5wOXo8sZlwYZaxZ9+FzwyZ2773vYnRsihsjOsQoST0hPd4c4AVlhhX
ocYlmxV6h4Pf0Xj0HEVR9h2V8U6hlEFRAKpBXQY6wrr37ey7EbfezgSohlv2Z1ZSYjALZ58AT37R
v2Mq2XZGNEaWCGJGAje7kRJztYCtxdbL3iFRkFWz3LL3v6+zOHikoEZmSNHQNqzXINxfvYrjSKii
ukOAZzAzdpjRr5xkpDCBpurzrmCXvAuN/BDwStBjmdrDSpaj3oJCIVRHDEK2h3q0GGzHSDKE1ENh
+pPMUBjXE5/fn9C6+iR5SumK9WQwh1+z8viD++6vhYvkNsz29r+jEYvPmd7tcNA8Rz6mFQkQBLQi
YRITS5D1v9W1UwsXGyK2CngyNy+/VFAU7zLuvV8anIQXgkRarW9KqoVA+K9qOLkRfQg6wHdUsybM
R3nDJgvAcZHcNYUpzkOHRc8K14gmgzkzUun8jle8nt05+ClrAAMz4evJlyEvyT7YpOQSU9aWhHtv
qBggdbCtOWSqkpdbTXTzGi8UU9ZKiU4UGNNUwnRVD5Xh8PPA4coyaHiti42DShHi6ulyVb+fCuIl
X8E/eoKSTlEvw+uOacYT/8QL7DHgD1gBhhhU9CKcqFbIkXb4tKaksPj3o1jL4wNA9Ybl4g2STvsq
HCZxo3Bv0nBP74YaEr4JpbkU20V7Zeh18Im0VC5YyBBkciHsgrkoUlTaivfzc1crQnUvmvBsp5KO
MC6zUkrc9zSR3H9SR8IKHgs/LSvO9Ujya8wz8yQ3jzX8b+HQZEjJDBmvWMDZmDu13Ggk9PqJDIf3
uFK1cW7/o04ZKCMcKII5upyRsMSJlsmMsEdtcN/7Rd6ZX9HeZNC0mK7wmyIYWJDfq/kJdWdySyvE
iDeD0nzs2K1GqyDaUhzhfsxgVp3JDwdmC6glDQ5aSK7plqLOSkkvW6hkdRpGYcWTCpG1B6CwY48M
LS9652rzSPsSwBPRxjh2T5Xrf9ZQjBJXl3fRDLAe1WbGJWUnEjDpkmmAOIqizKLckbglgYtFfxXL
wEuzSxQnARPrP9JkwQvy6OqIbAOdCjHl5W+zwUZ+p73Th+nPiQd8yWeaUXlUuJYKz4SyY50Fxaxt
3K4hJVG+S4j3LM1bPb8p3B0zrUcTC3MAAyKeS2Pmjy46Lkg+sLk1ozrpDvcecfPwaMEnUWWhlYiw
IBfDLxG0qDGyNBKHQzeF7JArH4xXKjv146jicf9rNdHVsiLlRBWf3Zf0Qi+I7WPWGHyUXgT3vCzG
oGJZygLxHslE4+Qr0HCpwc2C+5Za+kCBF4IIHb4vUr2NcpDAdVo1fDXvfEdWJ7fEvQHcw1h+Gd8Y
suAOkk1v6E5BdwWdksIUqUZyVYQ3RRW1dyZzoRSJS98KpUZ83iU6IhqizzEygOtqwLECYJQGWjKB
4oq0YG45CZ+a8NvWqNz1CJdn38fEzE9Il0aCQkZCv7uvzGh/HIxiW2+DGw+KjLcFHZv6sJPaw4MK
pUT22JJqLREX5GNWC4e26XlhXL+ok4XgzojhSajaaseh082Jyk2RympikAk+TcMmWswYMid+8i/N
RqyBn0zUVTGcqXKHDtQXL4qjKZ9NNIdasuGjxpkhEE88zeF/wrFkmo3svxs/9O4yPh3wAFDJSeZm
zS6RqYBJSmYr1BsP2+aTYDOGODDxdP0Yw6UR5srDQiXFCw+Gm5Y0eNy5wM+wn2CP4gLF2N3Fr84z
EgjPty1Xrg97gc9RhhRrqy1CLpnVdL28bBmkcRxLKDxPlh8EOJ2VF+aScJlHSmUdISA0ZdAqTlxA
2jEYimwWKN9EfsszMSAYzFivyEJ88PHK1phopkX/2oGBoKC0qv/lISW3C9MatILsCpgv5jF26Iln
tyQPqd5dujMwqGEsnqcx+FFOdAiRzQHUpe4OCuZMV5aLb5vdk9BQMfRjbBk/K5qtce+jeEg7eUPQ
IFT8s4VxFmgku+Mw+HkdOc2q6Lw+GEuSjDFQYEhBCAQ1McSxLo/WC4y17Kvu0rlow5sULt5jUWz/
gb198UMrD6/JF/Sw0sKL3xwjtddBCC9hH5KhzYsVGa3OR0jJYQRKhilSU/olWhwygdCjosDC+gde
A19gZqaJIIthXM3payLI7WkKv78AH8qg091t4eB9rk351xw75Mx09y9h7+IaNlBUf+lmwFvbQpfU
FbQ/yHYQIdfdX2hNUA6lLzQiIcbDkMFcjLOxTX/+yTjsCNtnefkB6Gk7MAroYkxcpatR53RYBbCX
aSTFs82MG1w82f4u75xb6C0iU8cngBBKDwhWKwNCiW04hE1ORYyLFL4ODwxNMGXaFlRoACz0DcwT
7NR/eDfz8CDOmwY4Qk5WomljJkv8EwI4lp8n+zYcmfL65WcNdJe4JY3K0jPc+OwiKtUrH9sv2BSU
CZv/2eR8UMZe2YoRSMShr2N+4SbovFM3LwQm7MMc/qMoEjRaC1jMUFjJeM7wH+EHYfpBd8+X2L5p
bIVMGjxE+JjU0zodMQkLLXq0O13XSr8jhYqxYSJkOJTKVg6Avjqw/FtYABnQSjSjjbdpYCjWpHzD
W5RyvMqYx04CM4DxUKry11WGXKMsCrkJ1gneJO7TNH4M6G+5rtYXVUFQh2a0VSweNw39p3xoAWoB
NY+CW0MqUhlFrC6dYMneGnnCncd8fIJzdW6mhdqZdNNbrY3feQ8bJaoZtq84J4BhxxkcTi1q7Sr0
OFqtndMuhR497jVeZaUr0ifaY+jH4zy+YAv32kX+Iy6L2Hq35fCHlLDqN1cIk4eYWz+Iq+RngqsY
+P0izvY9BYffwM9bRIcFG2H7JjYsZYiVoQWydzMObXcDhmlTVgC86PCNPnL6rTYfSvyBZmMe6rn9
qHJu0/GY+TlwGUVdoJ0XiSVwy3uX0y/lXo7x9lcSBY0rvRRP9xYAh47e5V0q7ziSuXgX4EDbC9EE
ihzUCCm7S6v/UwU+16M0QDv1dxWWA/Io0fnbNBEGZ07EQvQz0Lo1p0zL0cqLIJqyWMDfaryBJhjW
qldX1ZmQWbGYgq68RhFF98wtD0GOyj9jS/oDiVBd0a7PAszd2zgrMbegvOVCpE8TNw9DAhltMI22
7VYNo3Ca6BWP3etKaFuI8lHGlNSbYsIbw4LEz8eHp3gk7EQlcsPEeEKZ/ScL4XdPFMAxiP178BLV
ERVMQZkvsnh7oeivLIioJhqfugMEzS4YHgOxT9JGJZDgF5cmDn4wpv/bsfH3yPiE2+eSRN7YhM9l
8uyIpbkmdA3C135wdmWC8iTofLQzTMANKsjdgCJ8TxVxlglsLuKfEPVWFHtHBN1MfTLwPRvuj4HF
USI/O3uUEzISggrbsHUOm4EsuLqSzf+ZfZHBodR8JX82GmgLRg/RR15kf4rASq79QYBbPJ7xAQt/
WiWXyjiTrIMYfXvZt+Mzce7lWzsA4ltkGLwP9lt/m54Rq0RXFvnM4D1C1dK52bGkL1bY2m8WxOaX
zqvznw2REEpuKWcAlyUGOwEoftEhTjngmIF7theiFLRSKhkFU9XFQzMuqsj/jFMDt38paLno1jx3
yS9MX/7A2KdcCrjoR4cfk8vBNPFYoklKQRnWyihIiTC0Omp2uRBP/mLVFuFdae3ccvd+7ewjYPHd
xQMFrQbiEHkjDFCC77pAgn+xZ4sWZq+5IKT4+x6l7H4QqCIhpSVfApyiD/fVALs8lpb0m6h0wSDM
QP8UjbwPby6q31VUdLerF9Lg6vthw5BfLt+BWRSSFfom8anTaLbWg4tCMkx9TpkQQYhbPmceNxGi
UOrhnAgW0v3AWzdK0mMl9wX9KOgZBc8t7AIbWYJkksbUeQjaSU6xuAKtkaEIcsr+2sHi/w6h1cX4
VDlZZEBJ8kAEfqQ6Z4gOJAS8xSisJ+CcqLUfBiVgfm0m1lFVODs3uUXes14i1K32lZualqSapng2
Y+s+H1ZTnafW+UmFBcTZiKP3ANbLHPavWUqQMBtS0rUPoKPG36PNN1DeF0RJ9K4d3BAG8ES2LMBw
0cjBOdZw0lhqTr7Zr8agwKwiGRAh/8Hwifqbw4gnbrO/kA8wIy68yTBIZlllBvxlzBHDqD1N1nJf
ZJmMjBhwsqupEXXuGC+gPR6s5jt/4VJrD1TK0WwtLG/rnykEShSjS04iCNuQRUGLfNwO241hJNkC
r1kBxBOzm7CNvRgxdBwT6L2Ebn+uiWE8t7ufc/qkz7Tq3HekXt2WMYSxHXRWxNoZgxCWHVLQmeMD
SRs5IGqMIcq+dxJ3K45FLc0nbo/DncwPJHlZTl4G6r/Wit8bCZk+6fF5jFaItEc3TM6dVc/e68Lb
Revr5WKkVre8Sy/FVIKg3S0b79KxGvJrj2Oremob3BA/QohZEUDh4preJEBCw8NkNUH+kUlQcBcV
8QGMT+HFmp/bsL1dyH3OrpygbLKbKWxHc47KhYmNVxvxVww97FNKYUl3cVj+9smD/1ilzAj9gIDc
DBcgCv+SGXZEb9p5UmQHhtv2cEj4WPvquGb8V13NTrKf0+NI4FauTCjsmW6s+YRR6atYdUPohouz
Y8EuutEupsrT3CwGOQyGMyLu2k24TKmQELxi/peBSWONIipVsW5p06knjYkR/wwKonyZygfqL2kw
2sjIJrLWF58BNywccaVFUPIcD2xpgWT8hpGCWORVAE9HhIm/OCdPifVzza2GiEuO4ARFwVXu5aj+
FsxNy1XYFuibn0bEdEqaUxc5zwUiCsMcrrdjw3/mxPGZRS9j+1ttR6Nt+9rGfMZRQvqoevDUFp9N
nFae24GNIlpKE6GrFf/SKKc3Wjw+PzxhvuC85d9HWaGwNe2PLs9dHIJRZbj4JKg/KRj/iwZzeYQJ
K4m3S/k/CxQABonsUfFc90Ac3jl65YaLFbYBV1otijxR5vo6M0TJPM4YWjAFEAcWn7GjDAvUnT8m
b/S6jIBrPNBotOYdxmQ5RN8o4fYgtsJ8LifOTzuN/mRJRvA3e61zYWphXcPXEluAQHw/GTCN2Ffy
CS5lFC4fvYMjpJVEOj1CytHybkr29rkcAIOiieMbYo+PBAW/c9yNrNw1f40DN5upopCGPOjpZ8i6
4X/U+5jKElsyAq2IHKyt11ell4oJ6oJxZhvF9wBb4k0LglhPffYyET53i4k3PR927ncEGOAEOPDI
Ss0pFW6Bmm1Fx/oV2IOiTG62cRNCVpL8SUaclcjkYs7DzewZ/iJXIswfgiLUJ6w8pgAmV+n+HF0q
x/frk/Pg3nL5deMkk6WYHnektMWxBfjEZXVVsk6JcWQLMp8qXf7UmFM4H2j/YZ3Qq64eUDXcQ02h
agdsv3wxcZGoFBmsZosIwsUtDfYbI4pe0ilFqBTlsjglc3jB6VWT3Luu+y2zUihVsJ5lArULUu5C
NVAZpXUMoOfgrYwZZdBbe/0zAkyaWEIAHggWxBssEdYVNvAPe5+i7LazJUPoOZsdKAydIZZ/ABjC
vlXzAuLduXpJpuC6aKu9uAv93HiPQBdUlpQc/Honq63nZHIGhGFiZT6QIo0EHpC5oeEDh4hh+gsd
FnT2Vp2BIMFON21CyyW0NrpxCtSqJ2QDlAmDfevJLlDgYHS6EBoDlrfgAIuugROGA5Rvw9CA4kve
f2Sgn40rlokHaxWrJbpk7LLim9WVg/9gnZtBGJoFswUujNel5FGWM02uZTe/hT1aJoynVa3cZOHf
1AE6MHaFZTc10DLRp8XQYBhY41CVwm3IKlhX75SXRhJZwAMYVTBYteP4j1lpON934eCXt2ERPawR
kzM/C80v1dhUhjW5FrywLsx+JvMYXQE4TT864jPJZUyCilKKgQdG6cgTAJ8xtiMFESArsuUd+X5E
XdNEwvKMoELdiUi0dOfjT7nb4feR6NCbA9cNjh38RhQbJZTpZRH5BTQM5gmcf5wMUhqG+cuRAuTA
DaJcLaghmYnClU98mFL81FxoLqLqAnbgvU5806xi29gtp7AjVQF61zsbp4brtuYgE8W1YzBKg/+p
fletx+JF8wABLOFl+TWlv5hdOALj58iTwmg5sMuo1+IqWnExOwaWPNby1bVXsMJjYEU1AoDSLwi7
zHzS8EM1o2z22rux8vtna2Mpl8ZKeLVV+WZRf9+3BUeaFZj2UR30yhAeHsDS44K/+2Nkx0sOU02Y
CYbSPQK5ZyNS2baSTKv6EQNXrjwTzTd8Q9MBBI5JCyYIUlBnTPGhaHC8qICoHVpcviiQxdJEdfZj
lvzRTsLyWPReCtVXHPG8RC7Fg28uhqN+xnmQYY1U8QmgA3NNoDSh0aB6Kgl/uqJOATFH/x25tvci
ehZjCUbt9fjmCeIQYZiIzV5yj9PZzmyB/uNI+RwqUleFojMHzdPkFI/h7FN2exUYBm3x2LBbSqcH
0NLTcwGrxHrz17v2JmLzlxtnmrKeSWDqP/I74zvL4lWqq4BtAcyUNZ+x9DndMBiDmAbJpJrCz8uM
e5kMTZQspJ1ZmdX9xcBl/0LfAuxAB4cdJhdGCfeCmByAu6hnvcI4Oc59nzjX+f6G6zfO1jXPRwbY
XJX7dzSX07nhbVP8rQPGoHzG1hVlBSIHs3IO6Zf26U5vW3E/UiNJH7L8jZI20EqztCdu4IBBcIzi
58VkjccUnHWoKCsWLzDUCTt4qiqAFRnz+b28BS1uGePzj5z6FSX5jQsZ8jHtGudJDctU+UE4JObA
HoPXbGCqT8l8nPc0mM4DHbWY2x0rz6tC53e11sgk30/6BakxORvLR8k4Jl3tQ2fF0AsgQV8bKD83
AvJ0HreDDDR9A+GSJKv7aqezjpkDkIsX3AAbh3S5dNeqGux2rsK45k6qHNhdiKVoSDpICSqCzaLu
t5+wQSDvQ8sw0phn/MdsnOBKunVwbxym1FnAa8xGHPzYNdt/hBUD1oo7H4RjehXEUtjiMhOpmF/W
c/QShVWNuQleOd0OvVRl5+IlJkV3ZrgazYQAqxqwfLOLKX+lkeNnUZmvIRVFB83ovE7iKOdSviA3
8ph/oRe9UfNIJfLHMwP5joybvxlWuDdxIeP3qnwxLp2L/glhPuke9B2E97zxObiiHK+vhCjU9Zzg
DmuXjL071ePzsSYOSxS5eEnjqR4OeaMWZuq7sHJjYO9QoCziDK5KmVNaOPHGOOc3kIhWPEeumPTO
CBf4JCQ7UvoJPyPLq0sWEWM3L+UvN5u+m3DBOSk3MdQVsEtFHld7fsV8nPGjWMd0vsGksBVgBnH2
V/GQNVhPXa8TNZjiizBk9Y120QY7nlzgWxssGXK+h1U77Aym8ehqVDxrA7xWIkyrmtA82oWUpDu4
DfnY3j+WAb4E1khml7XSec5yY4MhwCTZZJqi7uBxiZNOkw0vyKf/wOigAWa/ANgvb1zz0GkawMKu
gEaHqxJxVchWcAlDpkRmpKE9gFoVXkURz9pAXjKunFQQuLENSqCOZIy3Dv4Vo9nyAYcBFPoNaBTp
POyOQoTccC0fV3HEGDvmHcfCsYZ7C+7OK7WE9Heez8yvco5f9iiPHrndFfkPIS06tBjIGEqjXoPD
v3LDfGbmwikTD/xo02yQcbApJAoSsKsTxbjgR2aj4ILA9U5RWGBcbCNoXxEzTWn94DaeZVvnB2Eo
4m8MM5wp4eH8QykM8VYpFigmcMBprIT8xoMF4/FDBpgmsqgxNKQrzqkjKpet2tkM9sH8gnt1OGCF
goQ1VL4GHeedNtwx8iO2gbhAhBhm1an14XCi5ZY3DMiek7o6QpOGishJp85MkGHw7RKdfpfVF8aM
lISyP+GuRAAoHB9AfGPWBd/KXAy/GyDjtgb1UsP61sOQ205F8GAx7pNZy9hyAGLuWn7BkPArSuFP
i2GWGHUycs6Z/y0TSxfrok+ctl9Vx1xm4l2daBYKxqm8v34K/0JvZgy+ZfuXpfD967qu+nf4DAPJ
y/u0zxHVQsuC7woI6Stl9n1ck3iGbyeffGMmsKK6vh5MACRS+C+Y9vHZDvaZqIo6119f4hG/ERu9
3MHci7kxQfWSkOKB+iLb5d8VlQlvm3IdfiABIKAyXgTG8+oGgmxcTbfJgcC3m7niO1j0nJ2w3+OQ
Jgsq3xXaE14g3WRmUSPYUc9opG9yTDB0QENFXrAsqmRnXo08+LiPfVa4nay/cJfjBmN8gzx06D8P
XoNcXAyJoAvhDdTMTkzTATm9JUEMkQG6xyG3P2t2ouqEFjy4gWhK7zafaucnzlHQULGsfURxx7IX
UZmqWbuFqw5TZ3DZNPspXRu2uTzW0u+vx73foWKz0N0p3M97FSeYnHL8q9UcFRp9eUy9G49W8aQ6
hIYfO2KwqAaS6snCsQbVoZEYBmGGyXgi7jmC7Gzs/lOspeb+BL0AjQ04bnkHch39A/hBw95yy9In
MFHHt4nHShc2t8mjVdMTxCKl9SqAerd12hvQZ3OHWR01Uy2jj1qoXWP/SR1g4nD/ZdvQtTxuMJXk
qNe+2Fhqcit/mULTpz+PmSupo6JfiuJQ4u4E2eg8zpVuzeTmCs9JzJnHzOo2WN+8xXERpQD3KQsO
l3f4noR1nX1x/VKdvcgY7yqcQb4pxEuY0ltpUFWKNToCUtIzU2J4ifaVnkAKhglIzN/gusi5Fm96
T/BlNYbJBBg/ljOSp7FgsQy0H1fptPa3UNC/tRVw+zgJWULq08iDgl7ifX+thY9yllG4FU9WTOuh
BsYKNpQkROI4LB/arjFYOJrnwA2be+ZQgkSw7GJqmmuB1spOjvRNOC2y7ztLZLsVAd0xt/j96vjU
ujE1qQq8IAG+rXbBGRGhOaqk+lstA3kNL4ErtO0/RJW6J9h35FX3TbuQEjr8I+Zz0IV2KE/KXlXs
RiKDRogCiH3o5dQfKOlobUa747SVYLfQO4gCAPNZD+b9QJdQvjnPVlR3aOoAAGyxTrVnwOU8GmqG
a+YhdtAJ8OAfCUfn3knpC9/XAvNjcZkTxlE34adU4fsCQ/+PgEtZDyrYypdZPfwSDXmXN90uISDq
EZhi0NL7HSScsHY/KkaCDPQTFoVQ2CQ1VzRx/LffEpaiGZU6EcgCEDnJnMzS4gKkiqyw5wCi7+Bw
TsBYBFoXM5t4wU/Cd2T3jfObv7JsxB76WPJ7TRVgLl7fpX0b3lmO+xe8Db2P4KsiwlD7sbz/pJfH
unEN2QYPzDWEfCQ9mxXIgVTQbZYtDmptAVXmGJzxDSQOBsTGBwKHYAovzZH+emXS19CpJhehkGms
s8SxoWyGOS2ZKF3LUCQbmGAJbBWhffAS/AhdLnUVSdsldyRtM5NowyUXLcLCKSmIVpyfGfYg8d3F
XzAW16ke7sgBoapjCqgs6bYbX5pqdT/ouFSbg6KOkX4ETvNfPGHYgFYAbvmxvLUFPR4QOrepbKt3
Y8KBH7VW3sShIObl4uRJaYtb/7QS8zOaeiRb0aBrvyGuyAN+GIDvR4SnxDyIZCEs7c+eGLctY/0U
7VsJGUnIqABMd1ZHz6zDIg9Rkei8SJBK7ymtGDGIu7MaEsiMVk5sbL+g+Mziciw8TVTFeA6wAnEP
6p/VZDoGaf7umzjjquNwa1F9MzjHAOZA9fMNXUb9Y+yzhDMlIQBgdEQUhXEfgbAL9tzPo/LdkKdG
/IfrvgrcKyZxF3WmE3GHAE4Amz8FR7MCQHQxMRynuf5gJpMCW/XAawKDJAD9EcV6RvQdxGdqLdSL
P+IJ8CWqAZf8Fq13Du4oFgzxwktdMMtcpG+Ive0XhncMRArubk3aWiyOIuy+yXgY2K0QlrOrdkyD
K024QHb175jiPyIfiAsaIUHCxpF9LE3pqSW8bcZxa71gT3zDnQFVzE6v8Ouurk6MmRy72bftkh3U
Nrv9ZR3ci62GvVF5ExzmU595N8TOFg8nqygGi8MPr37OVwgp/IXjAQHKKYKIO9fFVl1mVu4VQT2I
73L0vXC2p+DD6XDaLo5KzyYyE790hBkQlR9OHNbYe09DgT9tysHUUpO1LPpxowg5HYFF9rtTbJeS
Ic65HqDYSsXOqV1euyETp2Uuz0F6EFBkBhZC9AFzbhxmUZvwFJmcE5ILmTrk7/jiCkAeG4xcS6a3
c8f6H8DRlUsgJTSSA47AZiZBbO/Fq6m9O40mKKmit5B8GyqiJPxgke51Ougk8OD0FvwGqams+qJ1
IPjaP74pLhTTvC+Xbgke1zVgDB3AQplvT8dOHGMyBcslIzQPCe/2n33EyG8XMLd3+78Zi/T4kGZF
ZtpVXfvXYR9V6DZZD2NCkDtW/iq+VAOAIw8f3vUeCdd5hn89McdwC2smkHJCxhNsFTG2xON9ugl8
jI0StnZYIqFF1DyXlxN+GGTAZ91yAbj8hX74LaOUaHOAolPr2PHGF+W7kOUlLAhFaWOouqcl3tfS
C1qegc3qlsMjarkZ4h4Oywnz3MkbtmK+VDERcBvuwXj6n8ooDvGuKmceHJ+B+IqzbzHHzpbbE8OX
ITVwtS6rn31nbHWHFexxPnmYeoS1VXmvsc+DzGhlKOrlVQGBiiTqFGFtQDZfN+FaIIYKNrwCzdNB
7mSuTkhV8ySgsbpkFb4SAcemWFj7EZefuh8dffLsWajqoTkimebGJryPT8Y5AeueXQLH8vVkHcEU
pq6ZLqZiwuenAF54cMHpFy2RtQFkS5BDlguWF0KyKGjSYgv69+qIXykW0FBSOOyzAAZ0zjwuTgWJ
aPhC6qhmu1jTdDHjviin0ssg0b9rntvKfKiS4acW3JMJik8lAYv0IPGC0byYBlowiDIb0hm+Xc8+
xHH6UMY9K9bFt6fILucGLGS6+P0xQlIGmuYAcdEUii8Ghm4suPh6RMt8J1MJxSO6hT6rQJ95GqOm
Glqfvx4TZ0lXTlcsoVIw0290KB55VfbgFGV3PrXrUHiBccylyrlMMOQUvg+v3Y5Da5vNJaMep+yB
OrWSPiiZFSpczBrINSPnjQ1n7PYEJrMG++qai80CVyURwN2/buBosDmw4HlAgRBWi38wc8SqBfUB
deEkVMhexrepDBPq8AGIH8sj1H66rukveMeUCyJJWeEn6vPinfxSnrEIa8VZJC4AjnT+LkMuyUOI
iYz9AI3c417gWBWLRPUxI6DGxuTOWem46amUgeuXaD9OJVZr0YCLxAXeNZydnomWtDyrTVUX59KU
z5xxotrTMQoFIF7tfsFMf1jDW2HpGAlMj0mO0oGdFPeaBEAfS4zChqhOM2XikssaJ/vXLRhw0llW
fkIBIqxadA1fUP6kCvPRLT6ciENnilishsAVDiefMoZ6HrZuj+vhgC7tZKVzHVBemAuNPZIz5D6W
808cgKjOoH0K8+AUOWlf+iF/SN6D6MeYO7+P3qqRNXnyQlj0xZyOFx/k/IpT94eMnH233h9ObYDV
dg1H95IN8uYkaxlEizaGNSxmIXYO1wThB/MDw8tS8h9S0vax8uXawukENbk78RFFTy4j6NYrhlsX
0ylaLTh+p8MFE1xMai5ruSPTmpgm+wW3MS0r8wvpC6oNSyLX/kcySHUmZiQAIqOi6CZ2nmrYBfQQ
lnc5cIUIKCJOdbQeHTUFaP27FjdE1IJwdFit/yAq/j3w2+O9ygE/0ljDsCrPp3KJ49kN++nS7dI5
CgMPmvmLwWOPQ4w/XJMGekbBXIE00dkssk4w3AWywWWOmFROj3Lmb6n7PXYPf2TAJd2gHQKARBvl
tR3AQBPnkYPBF8Jt83VBs/6OO1FQAUkN/hPzJoxXgZSqbPtlRuFUciLj2clBlZXlBd9KOrKBh6w3
44kuqDbJwnJZ4/g+2zieSlERD/kLk6rPJ6A9rNvmmnUwr28w4aWAYVRzGnGuLOygmF91eZFQfsGM
h15E7F4UQPA9roTR9ScbbsT8CreJNPaep1c2nC/85DELD9POyHoZT2GetFASclpGM6e8GgWJ9Zua
UeGyEd9xbvRr2M/h9FqJX3EcsJf5PncG3BwPV/6+WKCD36Z/xI3KJlMBy7zs+5LPVGysOh13WgSh
IQUu9++nKMRlOJ+C7NUvZojBbDXxp1XZiZ9wuokZlcag0ZxDsoDysobwgrcAvyGKN4kS85GGA7d+
xzMAOC4pRaxVQOxbGphZHmpCjrKm9NNzYzMY6aD0XctFh1z9xyoQlOkJ2qL5YkW9+YWErstoAF0o
lSkHW8Y0ERT9aul5b0rizxKu9oN8pMziG2eRFEMLgAhWYMyouo2p+oFWdwlQqQI0NWTY90z6CBkF
s5BhdEjELcxvEdNzRXoF5yTmI/fWFH7Q/F+VIagZCrr4f+WG1UbQfua42q9PXuJ73VIc6ac45Xdy
mAlLmSqsZbRwj0XicnVi2o1jVdGln7B95qqahcPC3N4+2I7QkH2BT2wZSgCcEg1KyMfZrax7LLBk
BgrC2OHyjBbYx9YfR2kPCz+OV2BdulMbcqToVkX2eBx8CdNSkGDb8xs9DKwqpjSl1CsCjKjih3J7
ODc9LqQaT8XPJ0mSsdz1gYjvQfOTFiQRN6fDm+bB28fkE/Jv/JYBm/DM4q7Cczy+51wtUj4BpHNz
0EiuItHX+tOyRHRnE4UTUI1RIA5OMnhe/5HsiV8+9pr32MZwIom6n2kHG2/jY9ti+mQHgjW33NV2
xIiqnGWKjVNSaXf5qwwFFX5rbTwJzOh+NEhQELLTE63JtxP8j7XIaq/52AXgXwTEcPNRwF1XqEHl
PrVlwJ45q/t7ban5FCGVLgzhwHZOhwaN1d7h3xoX31rP25lQBo/Z1v2OHdlEmWgAd9mtTLjG0TR0
MG5xp3n2/7dXGadiCISedYZ4AcBseIjTMPqRt/HtEwQWRCW91NbQULJG021VwJEiGolZtsMLJeIJ
JhTKQyH3Awhx7iN6M5abN83HbChe1oIPVULgl1aYw42ni3zf3Y4s254VfKg8lMiaV88z0o06s7Zk
GA5YAZDlMjJN5N9gsEPsIG9hZa3qmHmZm+vjgZriHwSp6vYYKufKsZMfdpnydg7StLPCBUMTZokt
sY7qNRiv8KT8pXnEtjy9qWp+mo8ns04v7IDxjqYMMeWgTf5/GwnxAzvHWKxf2cjtrtdD4D3JmtkF
KbQHGGobf0J12YSCgguWENujTfqYjHlxzXWXjXBy/kfYeS3JjV1Z+1UUuk7EwJuJf+aifJFZZBVZ
ZJubDIoUkbAHCQ88/f+tU7qYVke0LhShpilmAsfsvfYygzx/BkM3MeBHcC2ZhFnhA2C1gBvazLPY
iH2/gvR5ulov1ddqZc9bs+yQR3mdYOkOthBntyIi0plLFMzpoeRiax1gEy4b8Fab7oDT5Acutwmt
PwxdmzyPkBdvgQs/i9TF197wVORcYBMH+pBXaoSTVREL47CvzTkbMCd6qjzO87RjyPA2vl54OFb2
l7v57/6S/nLZwLBgOzA1k1MjyS4zcpDdd2YU7TJWZQiU+pCW6ULQ9l5UwcPpsXg1rYgfb57pxicb
dqEZRx7U3w8OF8WKzYL3OV0APTET5GpiOR9m/KnCDgbd51TREpjtRu9t/udQExN/CPwtqbpzvH+W
vT763Oc9AeY69NxXGQ5S++cUyzAE7xS6qrJ7lwLFCbl1w577ARUFl2PQlz790zZ9XhSM5mYsYPgz
aMiRRoqPu12YBZx72hsAEEb4eLJBTQOzOvRxEcQgZOPnZeR8p3fj7+ORSnIZnDFA7gN478VLonn8
bGN6cC97sDZISmqxAQ6WliV2l0XarOPVwckycKzhUiGWOD+EoyaeGSe/DUtJIzoVob4KngtWdo61
z3A3jvPEQ1MGcMPqrZMfB0JIfN85mfLoRnQxVlIB+bu/Op9FO+IfpVC7RV84clmspcOHOpXHLmm6
q7Gbvwz0KZxSoncHtFU2XOONGIXzT7tQK9rBFUYG+VUUBrR0XLOHtjMLoqO0OKY4/SwZ9dtAF86W
5K26Dm0pa47CjaNTtnX2Bw4xByXCzJ8Yh0B/d8LHw+7sfgxUXR5TUAnouNTr3fnjAbnxQiBlfD4u
DXdggUDF14+bQDaCIQ4S00f1sd7d6dobAlyuS3rAFsUrAKTYbDlonckeyZxKefXZiWCbc1cerbJa
PoCuhz7m0DpOPgzV2hytDF4SNZsIR5YUs9teAgHYconSCWZopbjkUNVK0XWYL1URj4FP0NhEbh8x
B9w/SKmIn5Q/wyk8HkqTbHWI6cBnrnKqUk2qgaGD0twHOdNW3tvc4bMzNp9zT8wcZ10xIEKULIN0
NgMIhcu1qjt6mNOQJt0BUJIHV4rvA4a9PGSkSECScg87yc0NTR8gBNaVm9rZlaSokvXMjFsEJPFG
OUns6UvMznQ1nuuvzHHwsY+QEYvLzgAzv8Oc5dsgLuFS0n4tojLYY06gc7sygaqmGAhKnr2GqrFo
zPn6sngXuEqg0WbDmSyNuY9Rn/CfEEnxiqi/LxtvCL4Ts+acezrwyfoEXdlj9upwgquI9rn1eVCK
GI1P29fdD1cKQCoMIR2isQ5LmTBPna6dgiShasMJyaJxfcbilaBEreRqouyTl1ffoPlQ1K+MdF1O
ynvusPWVaPMRhjOjvqBntrH3+s8IQkZJt/0oq6slxaVCNimWzN0OXOPLyAk67MkPkQxRJZODRh0/
6iAf8dQs5+SXVqoEaD2g1dy7wi5zFzMh6cySWqVFiQLygJ9WjwZ0KT5r0u/mrC/IxVQfdYwUYtbI
E0sUy1RzvfbZTLTUi8dgIpxhu9KL758OgTtelvCUnD65TfwY4HRB3aYViaNM3tRNPX4yNiuTawpG
kaybeedGREcVE+1Qvcp01orSTdmACq2wdIt1eWANLJgVsi9s/APF7xmcldWBBOlxarzkVj2vkPLV
9GFztdYBE6YY0qGJE0acCYTvQ4vctmLjDhThguxD+qf5DDbKGOf2ANP2xFp0zCdvNwkkhvuhWoan
A95pbps2JnmhkJXIcr2xDpzjybhXvlO9wIP6XgSZ8w70FA8zaCrBe+sjqubRym+WhoFh3pPyt/MC
Jba0tzJ459ywPlIEKqkBQEVotAD2ntWWL+yjbvXMSx9Vv9XrnF7PkHP50uNEt32O0QQ2U/NSIUGo
vAKZiV7YBkjPbiS0Hp6C28BSp9U05yUfh8vRFcNnIfQMeBMZrCQpogjfu2do7uUO1VImVnk60/LD
YHUDxM9HBOb0LW78mDAOPBDEwAfo4HEYn3vGWra4NWVvVTrw9+lRLV671Lz5Q1nDWJ9SzJysBt74
HYeAeP+QF7H/jKrpN/cCYcY0oGbJ6hSPu8vGNi1pJRhyUlgxJhVhifoeb+hUhdW6frtUa3bdmI5p
mqP1IBmYWTbgIJp54MGxH+eq744n0ybXvl/OVxuZj1fdGRndiapbT7dfeqwv1rY68lEf8nxjRqUZ
Jl11FZ3kQoeKa66/F6b+7LsZT5HKe44D0x2HjbsZs1D2eDrfYZwFnq8ZGYZqnGqsGBzA2G/U9REh
7OVmjm6rywF9qGJryLcHq+xgvChzxQ1B+q3t3rR173e/LV/ExSLiubjFDeZ87Z8NS5ilhsQ7xwps
KrFtwiaSa3+CjBE4Fy4VHnYVqhWAbREmIC8qantKGTAF5oHhjs3jwUG6ill/g5OAB3tQUxtC7p/Y
7K+HGdHweSvy5gjfPjjaenfwuue3yv4kHmXCE5kD+NWwcrBnyKkH9HWSnBJdTjgIKX5YMjcbHpUp
k0C8U5ZTil0NSxqf5NcE7gAFf1J0dDtVdRQ3CbKBubfEXo4Ir4EEFSOsRBucZrBZxDVdqaXyHrx1
D92wcBzTHBEaTIbSsas/LRtHNhpy/8NyZnkMaloteEg6FSUD/H5kH5TmPYqU29K2ExnUuLLWoPfk
d09qzw3BW8gZ+ZQdN39P/MbbsOTEjYkWCyJ1wvmLRi/9QB9C9c048y0jGzbtAx0bPwHY2SGU+3T2
5uqYNxRiZh0+YL0N+CtMmvbzDG195zcHNlTeYdS2pIr1i9W+ywQDGiZth8KBMx4rzfJOxOWt50/p
TdQgxgpWyd2En9JXbXM5GB4V5dGj68ARsstyMBzngjJkjsNJp3Ejq0Ah2LZlSM/xp2RLu1/cQShz
QXJgP1Gu2XQbGxaVFGxNZ6KusleMyxjJlSTT5PCxWG1QG/gDxYpOdUGiChtSF0hnYUK83DXNq48k
g6E7DEnT5AW84DP53YFSiUkKhbxTqXoxiM/Zizbq3vKzkB24KxvowLXrd9x87EyiiKmQ+tt4Dr5H
JB1ceV6SgOpMXosfbNkcq6KLELxTnpBVKHIK8MhSk36wnyWt5e1goMa+YHpxftDsC0uXj6jO2dtD
i+9Kr6upDcPTnLWsq4XyFRgW0gTIAAXQpe474hxwVAZ2RJ2IavNClEZcGQxfkLs8mpr7wJ0JZaml
pd0o58M6bVHKsuzzUoGCNZJff/xxGUhzTiM2kplxXSlT3gpSq695FMS/a76Ma0r+lbEmxAAZzlqu
q9gI+y62KV6PJRNwyHeW8PBmPZxFR/Ljf9esCrkoPzkL3lkLM9if5lHfo985TufB91+WAuqonSG9
paJP7Fqygz7mC6z4Qe4LMwOlwYeIls9bHJI2qxkUNSJTMeZgYMDxpd9RKR014spN7EH4Yej7ap03
RYHhxkqwKNsCcwyh0FWRkLkM4MvsP7novKxpEK8ec8wFBF2JF5D0gFXiFzFMAaNcL2FzTBFcYiuo
r46xAx7J6pFWKNiHAP+h0gtOvKiOUneIlDG0OsO7fFCoKpvuEdeSGCzNOweY67P1QgSPxFaLNruz
jwcsnm9kKmxt62yQld0f4YXJrM08s2YbLWB7CGXzoSxq3p47rw9uF35aGG6BQPFc0gK3jQW12u1S
Mx8EUkPj3/C7aUoMKBYVVKejDtoawBdbt49v4c+oHGG4svrCpf6eM4U/ViuMhUNy6Xps8OqWkw9T
lYqcX9DFZWNwcXAcFPPd0DfHAcocmDjfYqSLrEq5VsmZEwaDFD8t6ldUZj90oNk6jxK/j92tcDhp
d66slMOeyw5juhlgP0PRYCXZYDHDXQrNCtPNeLuu3ZG6dqdpannt1aXqr4ffLmIBiVxn+w9dUFVP
ZagYNCpJkrZSBgxWnWbBaZwh4f+eGDyqKEfs9ERbQaNG8pz1OA1E7sZlZICzC78YutCDaTR6HfXq
ZXsYRb8njH6u1nj73jNEQm2Ctww2nqg+sN/WtgtjWinGItwo0Iy981hwGlI15BPjmSX+hMRM5t4A
ghkKv4NTMYKMEIIcqxhMIomK8X6Nou+0ITzRYCzhE8XPQ8JEMUKO55qeypLRlo1eZgpJlUIL4K4Y
r6CWtrVBLoftBW7gzQLUCQ23+068IxMnccxzQCZ0PwL+pDW2xgILGxjEIu3fE4T3u6ukRys/TGUg
b0NqDbE8d7Zstl666bZH75GS/M75BHiIpdMytSHRFDxac4G15WxABKwE8LJw++d8wprUhrjaiQVk
PtwdfWC5ocY/J1yhetLrfVGEl6lRHDtDNmCKcO5RwkC+Rss8PwUbK8yJ7PeZ5U2K5SkaCfCUU4Db
rosrC+0KI6fzL3l4+o0b+WuF/ob1CFFnR0SPqhdzHzh1eFu03xF2IWX2yT+0jTmkSfNcrWN7iwDq
Z1BwQJN5cjzMp6U949HkHxcKgHvI2PsnM8VJAqB19r8tLqRp0qBPD7JH/lChrH9dHO77PFCWGRpx
d1KNwjifJHa1fhFsUPxRekjuNEew0CPULUdvilNcuE8Dc0VsJHYHKK2K+H/AIdRWFzgAzEoJNln5
z9NOvl5el0gf/Ut7BuiJTtMGgSRg27KfyphNIjTAmZK+d4Bwj3leA63UUKk1Ra1GZHSYtmzvDsni
jQWeGFTCm8YtymgLfcIYG3hEVkC1BDUeHhVz7350x3peYhKfAYTRv3DUYWh9CIAlXDYS1558QRhd
gU7Cwp5bKjNN0zj8WFQ+YJ+VxhXutz7InuaGRhPxGXyilXP+AAkpYnwXoOsWcic7a1cuwoZWm2sU
SoktoqgsRf9nO0DoZh+DlhLDwj50vvJOX20ejk7SeTXxs5XOidiPcyPIN7kVZxdTfExcU1a25HI1
joReHMAEZIn2eAVRH9N2TBzE/KmR8rkdBB0wej04fRlzGCbeEbkwXC81ADuvN2DYYU0Lc19fJEBZ
5+ytpy+Cbs3lNrpCJouMeAOxR1b4L2ML6xFkMrpVxjf1GAXu7h1J/QKfalpcqll21yF1YtJW+BBE
RyvNgxPGb7l4Lx7ay2VKmzblL81MQyrHi39xyfWgJNLwUO8oDzWI5tyGlYuM14VwQg7c+g1+rKpO
6k8RMw5l0wVRhjjuSCgpBRbzPm6IAEZCBS7A6JrAoIUxpCY8g49NgUlxIqbhgkcNIojOE8Gx2txD
cEICvTB3OTJ6gDnFKXRkLT23Ehg6CXtW5kwK/7PjQUSagGLluuMTi8zyiLX0drsUxQ8wsu+LxwKZ
sunRb9EFCwcZCrnNBGJ+5Uy+YdRxlC04KkvbZw3E7LjZKp76Aeh8dX+5wCyoquSOMKziahpO5TWl
U3Oc6g0dFzKrW+p7OmOiXFm/MaYauEtaJNQ+xcOe7ygB1oi7fUTcQ2cPrYqSjiELWF7as5aYI91b
gmrCENrSMA5921AkNmBtSwv+K1VYS3NXslqCxd95zg4jSnhMYo5WJZsrIXrxcvYTUM0BXjUjjl9x
t8DeKqBitdNx/sXG3bKtoAAtAKvCJCKWnEo6HdrnQ+kE+5j0TXVkcvirSKlKQS9nlnmVapOmwAML
ncDRrR1IcngbBhBbDD1WC18sg0PPS56BjUw9c3HCirvOERA8gDJMDsFOEbc1jQJjSC6RNyOFshYY
2BNDiu0lfxt/6mudxuFCaXRgM/UhTEcqq1XNBjCKdWQ/IM1tssws5mhqlLoKV3M2Livb3yfjhKRy
OSeYbRKEx31ZjWj6tuIhTEA0CQTCM+xWxB7O3ne5q9uZtNeDUxZ4vmEtqk0LG8FnKm+IH6UnuTQ1
AZd7ypPlaYULZUUVYb6lzMIcE/hqJi7OBkxAjSD23Fw4A8+IR8wGXR7u9q9DgUtdHmNj9hYGPGxU
qdYIx2y43FA1wj7wI16bDFXt5GOfOLoWmHdPbkfrFxSg7Oe+cb8nJh5Zc16AV+fe+U+5z8MRm3pZ
zb19X9T2v7Kq9WyXekDx6vtPQwWKQY/A2PNOA1cQ6dM6DFvvPeFEz11eiN8MXxdLDTaqDJOI02LK
KHdma98cN6P/REyU2jCwGNgNQvhAFOS+wBy3k9MuiYcpww9rdm09c9yA2deE4OzoQ3El2fbXQ7Iz
mShrryfFtbl8rLB2gAkusghOUXewkKiH1JddMkyGQdJ6b91vynZ5zvEnJKSq/e5cmOomzLoBvvJz
MaXreXiqZs4LGGrlr9ZAvZwS8zWBiIC5q+ZpbJupAco1T4BS3RMaXB8/SI64sKZE7ifBM76T3gUX
fKyY9gHjpAwmRM49tBl+ZTEc4icX6iPTC0QQGCPZkREFfh35C5zKJztZmVMC2EOwMBoLBj3JeGo+
LJm0kUl0pEgk4wh3Ku7Cpp9opC8fIKEzUOdIsvKudKBpPkDUvtReNo/4s/ByBlooO5SofJrneSMZ
ABE3fIXx1gp7ZNYBFyy8DTN+tsUS6dlRiXhcXR8MKugUfTIRxE/WS3nh8BCKMxS+XxTjBzuQsn7H
7QoQzAcPDEGQS/2CsxzNNMoli38c+G7ZBQFa8uJqls6JbG/l0GcFuD3dM8aVt85J2G2W0rWi7vnV
FPzEvmDSl49V8oJaht894+aa8Hmhl9EY0/aOjanL5CVFPK88qiqBtWbsKVnRghgT5Z/SgltsxxC/
crg3IXi+c2h9ntyCSbARq67cLm6WTvzJEVlORXN3Y6l4exBfct/bHFI70X1yGigPVr4XJptAXxLa
9OnknV6knbqeTRvf8PX8FpWgjhaTm+4DN9y0tKferK8uKTBKptI4Y+EOOLR+P8LCKNfX1GMV5aeG
tsNKPRbOQGo4eRDykcuEhlc904ELiNsk7WCX1hieoOG1c7o5MJBH+2l55VTiUEBh2cWPloO4F/Oc
zRwlsFZgFs0oIhDYalyJzo4qphKF83RKg/QcLgjHWnmNfqxM9H7HDPrvf/uv//1/39f/zv9Jo1Vv
oEx/a6fmGSefcfifv8fu3/+G2Zh++fHH//w9TZMwxNaYmVYYuJnvxx6///3bp6LN+dMeLDtmKhec
J5+ZoTGUqG7DlRilOXqfnwyyLoYUOU3Attwxcb/JpwhBII8K0q/G8TaTKu/w3K5Y8vP5+3i+3HQB
BZq5x8mL22bGXZJmACfe6W7pWkzooluTIwbROta5za/lZ/yCRrgjOKP3Iz9dQZbL47KlDzPEZWYY
73vCe6VO1lYxbcTRT6OLw7Vjolv4as9loXEUXrI8Z7eVFwLHObPovnJf2jjFcTx+3H0Nxxi02cH1
Xz/GIPrTY4zDLA3jNEozN0ncf3uM+8rIo8P47EuHQ8QE64UH5oKVM6xibPaABpHI1OIhHapbHe0i
q3LGPYdyo1MbAAH8dhhxI68gQ3sAthkHQKiwHCSBw0VZReePZk0fqqXEww6b2J2uqYm4wZilxOu3
8lw8JBtcbko45UT99ffz/Ow/fMHgj+ukhREOZuQtz+EQ3XZwc50L7sdAeGx/IFumXuRdsjxcCNID
kjrNRUR4yZVQuZIMgILeLfEBX+gDMJGjJgVJRIf3axsPv3Xb5VaLSo8iz+D3Dd3zPqM/K++9NGC2
1WHn+94s3oNLpLHrud+KU3081Q5cP041nQMMlWiRI8qBGbh4ZeoW5hKZamhieoMQjzWtVyK+tQEX
Vl8whEt+Xb0P4QCalUAZqroUN7bcmV+Q2N6HZy4pmLXfVFVpBJsn/bFvmmOfQe2gdBa5SKi/2/P7
EeCxOgkhyZCL74ZpxiuXNl7qjn4J34uwZXxWdUuNSMhyOtA0pQEG+1jIEGNhjfZbebKXOIeX4PaX
ZjqacMEI5mFJaNVlDhkwGJMRiyHIrCAdVnlX+hhrdJQZXZ/xg1BozOlMTDgvZWa5IRvHN/RBSy8Z
4V5Q7bWz81U8TkKFH1webo5+2HUp6QfQCS99gIh+Py/0XmDZeN5q/sRP3uILmfMZbO/8+NdLLNUK
+sNJFEUQnaOMm4wNFEVagX84icImCS8+NtoVkVkRJTGfXJeHjXLWW7vAYWNjgWzcKmNBagVxl8Vt
a7Dgvlx2OuYTGcfVq01SwiQdguCnNovfrQY+N4sDoeWrSnQtMhUl6cSmNCKxos60Okv5u+tf0k8Z
Qp4NqJJbQQmiZ8Rtmmowm1+iqLs5x5AfQpzX8Q5MwRTlN/UxvVDf4b/6sEPdLV1sTihQtTpIm4Tw
TN+KcuSjBSf18xxcDjnKrPsJC1ARcxgOBZ/SM0eAF5BUM9/pmBRVK9zxj58iJqz4FhBeAMvi/cAC
wJLpgUH/16EMHmilb81ASUHgkg0w4lz869fk/ekgiCIPi5XQZeiTuqGvC+X/vCbHb2PfKyeUF/V2
hcPn12AdP7sXNhe59FZOP7H/uAorkAfx5U02k9aAbyKGu/hvceG67T1usL+XXA47zhF//QEj/8/r
KPDjyINAmsB0SeI/fsDAGcI4D8z6LDK41hDhdXfIaj7irPBYQRe2RbEgAizU7iVFQrOM2xDTZJdj
BLv1aoAJw0FsZYWpOsOU2w2p7Wl6gUXwVFUc1mIJvdn+EtfknjmhCzYcDCShfUBQ11GOBq3h9yaV
/OymEnK5LrDuxowE2BKl5LFg4Cm7CZiFU34XkGFvNKojnQBOBwrT5pCEIc3+9VPy9BT+bbcFURQk
GMwje+dJ/fEp0WJjALPRsLolfbufsbbP+DnSWCACEF9E6PgwnR9yjEE1zqFvu39bepwx5Dhoh/2H
z5T86TOlvhunWeDiPBXF4b9dor2T92dsJfdXaYjV4ak+Mm70DhcqqKxS5qErNwzLTPgp7TindGZx
lumhlWjOS5LlILG8/+vPFejf/eOzSrMkZt1Dm02yLNTl/3+WfJl5a4zFNgIjMGDxI4aEyYCBUuIX
D6rLkA0wOuWIyouEGCf//rzYz5xy1uYxYA3kEvqsB6CcZyl01P8HPSY83vZAecRplH9UFZSuKe7V
0DcmvJF2asIOQ7z0P7378M8nbYbRU5BGUehHHhjiH79P4HnuEJrJoywHwRCPojpRG+FF8vuyQJnv
aHB3DfzcEfzc5YW9s7Zpy26+m4FkIHYVJd0K5Jan4ZGcA25eWRyFPf6TPShOGDOUHCpgzRwWHHwW
6Xy27OsA2elxuNAcLxHoOmGXVBELU6HwVGMkOzf7NfKZn20LBE0FPdz0ELAJmqNvIkdIMvOVoi9e
nfftJi746SlhzvPXr9vT1//j685iP0t8EHfeeBT8W6mD1juja1o3lFNgnzhrDbJVVdpjD9t3pUUB
GSIs61Gn2zDwvxG5BrVZGKK/l2rGmTmizyAydJh//eEwX/jzLsli3DSDlAOOuEU//OPb2w2SHm88
7V+sPinFsULYkeUAuTPhFJZXXYX/yg3IGyI6woSx6Al+ZlVSaq7wrKzrkLsRfOqOIJJB6PwjymKq
NTholctIXXk0xuPFQmBiYWJUnpI3u8TglYajc9nsOJO5HvpQwfXtdv5YFjBddOrq1tXJXq0AoroX
JJS3kH85YIdFNHmLqynevpDIwxVvaVWSRGaeXmxk1pIwDwPgYB1BxALJoLBXkq7egWny3wfifmQM
TvwEIPpAPeOB7RuMd1IZGySydF06vgljLJTxcOU8ul5PWU4E9aRr/BhegJGtKtZtwA7tQKRKafjS
RpgI+QkAZSQQeYBYNmrD+snkyBhv7XSOu5lBJVwMkBOsrGFAhZMCYgjLEqDf4vZxXS7MnWZg/iqD
xJDHogAkoLjVehkfy0gJYoomyi05i2Y1d+BCh8za7hh7QBc7gd8MWvk5kg9cuIE05FyAnpQyLf01
7Gi+35Rjm0Y0HZ/e5uAqhdYpJ/YP+nmVIb3G7XidobIw2TcnwkvKKUFTexdAJpz1kRQLhEIr+yC3
VsKjgCk6HkSCo6cVMKd8fE5dLjKnB1KZfWe/OWUVsYpEsr8rOSER5EvR4wOOzAFNPyR+LHm4I3fR
Sqz97Zz+i8VuQsaRdhJJGQBt/cKXhOb/miMHua7aHqczQ7Wc4aRgdWY9ALvV+lodhZ2/hQUA4lBs
nzGNZaE2QmIvyiFZcLhgbo3jDiV+04TOXXw57dAZttNHiyG7sJWxrAaEjTjhchvfdmYL8Nd/WrGF
pmvpqcJ+BYPuNwWmxLoW3FechJ21Wf2DGBYsnZ/i1Sk0tuOmfSwng72XqS5AYEF5V+nZVJryWXHs
cIkfLaFa9AnI1j/t9gMvqW56EnV4eGOIeezUs0UbFt9eqBvBwcjSk/Erm+BfIdVw+ewqqghPbt/l
G5VVNAQF/munb0MQfmqT6tU/exUl54204e3KKCeBeAyK87O/RNVVBxr3m6n2n1TUXyzTOV9xh5T0
I2kB43BagMNnUCmsYfbTmXKm9uKVAd1TAkPMuyk5BUHyxUJX/bzwDC25CPkLo1ZhTRJCMiGgCIc2
AewtDkDo6d1P0rQlGkzOVBcF68piZZahZNMdlxJaTrv9xHecqDs5IFrCwVINRDUu9GvvByaZzC/x
PUkbH3nylJ2uu/P5Jyas1fW4Ld/E7nGh6VnWAbArLEOCPt6nZwe/Ag2/w4LQJ+hajFgmTGNdl98Y
Vty38wur0rJjbAtu5GPv+us3cW7ErHRmtl5V4ikLzxzvGh94dh9KmE0Dd5+gjRBePBwKzf5kD5IP
EPUkA4S0SzALxPcUD/TrEiraDTLLEJK8NezhgYQJApoRicQKEcvTJoIMfL0TFmR9bvIzfGKN181O
a4rThdhgrwyDoR8j1eZxb+TEE+hc36YbeiZDlrflKkCEIxmRklxJgCZj5RRZ/tC6QO2clJw0cB9u
gyLMv+qMZJLBNEieqS4DzHdOQE9KMBm2blIBITilfUfkxDcQuNt5WHYMLqcOp4o7UuXKDlOMU1Jw
YNa7yA3fmAAyvSJhYSRV419lbzgydw6ZwTohGQWz4cczYQGwdUFHF3K0gU5o8vmn052iCZIBbXLt
PpQCDpXxHE4MhdsB6KgrOjIz6cr2lA8uN7+5B8xcIiHN8Al7BRPvsnS29j9ZvPzSohSBDsHJJctY
awRWyk3xUr/iysVCRfXFVaK8NA6gFzlu2QTS0KdMEuHMJEhA1S4ONQB7XnDVwZwjA5hLiWDj5YJg
VloPHcrG0Fkm8q9+O6AY21hZL2crlxwrdUnwqTeu6qeihXZhONLl5GlPqwtss56FPowa3FaMArHB
JkpbEXL5RPgQJu6nB6R3xef5NHUo5vBvLFk21jUSbh7DeMppa66VxcUv7VIQGZXjQOBiyPWWZewk
T7I1DAm/RjAquRGsK3OmggsnZu3DJmQFTiBlIyySmSFuOnjmS85hCxQevuPtkU3mQSDV/FgzFdDz
F+OAzA8YyVtGc+VpStXBdmC++zOv+asVSYO3pGlM723wl4TUNt9TgeJhQ1oYEkpwGEzJ8E0KB0wL
VAykjGeJ76T8Gfg0BloO7vhKocLA6w5rilcyCX/TChqAXwoPgqUPgn6tgjEP8RIUhWxWdAJHNPcn
Q2gryMFgHiueOvrUrdvN2cEdlDYRrjXmvLdhwGhTvFjmyQyxHHh4u8KFEm/6Fe+d/K6KNWeE4oN9
GVfZCeOJFuetR7vdzSYP3pDtLqy6Oi9f+sA8i8C9nPlFjUyxSODzpHN53a/lV6ma8gydJvPIa4W8
udXpxx5piAAxhMOvIKKSBf8ELETiZgC2T/UlPst8AS+juEK0zRz/TDmRKtA552pdFvbyogR1e0As
C8sNy2AOkwWe2RCABFn+dcknsZmW1aj6vGJH2z/mFMkE687n7PbQqp2gjQNHIUWgXrsJFCBlUxzn
nfsjb/i5ch63tRATK3UQIvYMC1fGwmTkCxMjtrZQE5tFzxibeaMgg7kv0xsEknA6Rqx+pvWL8ThU
9bdtPqPua/Dy92llcFqWKmtYVIG0GyzLmI+RwrJOI2Zz1p8c0rI1GdBeZSzOI+i4wxgcswnQnrod
fzDleHoMT5QdFZJW4FUOsJAfgvUiLbv/cx6n8GF12/3RTkmsVF4OMq4M+ID7q7sFxh5vaeGepDK8
dxb6HlBcCHdwqZRnycL/oaqqHflXUhlo0EuPj4MDrTOM8qvND9DekKsDaaT+LtKmBM5BxnOUy0i2
Nv88h/GFGR0es7pjJfqtn5M+ecF0/AXlBpEoaLCoTESntCGbVu6mo0v+ZGpb1VL2A8nmGGrcLBO6
JCw9Egn/RWuvQtkFEznT8vquExfGnY3o1s+zyxpzcco68YLkCQBHi+BBvZkcVhjkefIKVYoyeLbg
Z+4BoJDDg3ifl0wsO3OuWmbP7JshS34kA3OEgKVHFfOT2dK3JGNmWepIkFSwak8/CJKkZJsZLzmG
1sPAlgKPLdEVIgPTykVXTIjdVxHMhlRJzDDh7y1HqAx4lDzZo1VzVDudZyq2384KgE7008Xwn/KM
c61goL/zktj5XEBsMQBbu5ss78P0Ql9l2qO+wOU0wJlMivew+UGKBepEe4YB/+QhCP6mDopebInl
PEtP/ZZAippP0i3ssOpXxsRfIURQSKCqEecPhntE7sjKJ3NdLYARpSt2eRCLxdJKZyqzYnnf1ifk
lwBHi86BpAH+rGHLSRZkN2NZ8+SsgWua0OgxWy6ua2e/3YHlSv1TljkSAMlDzX22tp2W7Iq/Odq7
nhE6s23J0vHnjc16h3nc9rhEFZ1PAtlGKzVoYUThIUGI30xl1heU4PjIZddTBd09X7MU5GD5Qr4a
AhYI1jfIJOmHUAq/ecBjOX2TpfE/FjJlE3H6HOxscSqbtN3Ob0TrCovo4MTBy3SK0KW9qZ8hrD1X
Z8Q1SLS/Ei/9s8KP5FpDuB1b5ZsAuwfCJOhyg46zusimDyviWnAKVVE21iilbgOFZItQqMCwJRNS
FQnGw7S4zBHlx52cMH1n3IpfkQTbc4P6rFvcO99vFe38yvmJ9U/BQ5a/31VUdfVVdl7rBzNwSueu
shbp3JnqjB8rkO472h4OhgqihIWoaiqmvEbUoCAVt6c1TEspgHWuNfSdjNXVfGKEBeJMvHUvW5BO
lxsebfDpcB3HXfKbiwDyxingEMFCQX0UMOSmsCd9uOeBW3Ml4InoYZZ+VlY71ggujbKnMOe6FOtN
DhPKYFaGErymn8lKUxF0XJz6ikGHJzVQLZ7U5yS+gZlLABZWE8gabG23X60j6rd+Y1fDQmV8jEki
Q33OpJklTA9NDUYuNddXhe0+a6pyMNG2ehp4MVzgimHg4PgwLPJn0otwfYyG8rn8J/ZBAYcs91bu
0LlgwXbD8UrykQxThwb6FH+bZwX1BNotJmo5XmU2c9WtWXRv1hMBT5qzmz8x8hdcCJ5vkYBB92w1
JmJ8DTJ2DzeuSoNuhWA3e7mKKXjiSKpmyjixUmW50DMxoR2EMYegABsHTA3wf76OAlPjDyfTpBzi
eOiM22PKY7uZ9tMd/rt4jeIyERZcp2yCdeL6UcDgIGYEUBKW7iZWbObsm/doLrkMMwqkqZm+wAX5
Zk3DZuFr2LxR7lBJ6vMIlbKBwlCDeJIcO4wQPlqxk+6MMFKAHBwNSNOUAx4VfwD8OHQy8CgZZA8X
YLU3UqnDAWjVcrm7/WR6J2fY0pqmDH5I5IUbkoawUXiallBNyzElFhiN/Il3NVRMTTCiwpkIBgD9
O2dXrWpKhhNpIiYoi40cXsxPeko1yD4o2SbJ7Bi/8Z7k1gVP8d7FOd3krBujpEyo3nyrmJOSitph
FE3l4FGOWx/bJdREkYMTDxB+aWZ/4o5q9QqucsjpO5CaDek/MGpgQzoI1fJYBLKcHwLrWBZ2sHzY
35rri2bawt0AraRcR8l418vcIqF2hVxOhSj4y40BalL4mambnSCQrbco7VmDIws3aOny4O+AJ3XU
s6eIUNchKfHlpLLFpeqnCeMVmGXi/nAqrKdUlhHEeLt4EeQEMAlYK1AA0GHeuVj6WOlpdTlRMWuZ
l2oRQ9VSHStIEK1pM2Js4HQ583om94BwkQFrY4CT7UveiFsKCmULPzSTAf8oe9Oc8TJx4bNXKfJM
trgBriP6iVokue9mhxFVdrmC0PqiZ52e9bpjSlx7klUeknkict/oQ/Ayb2V8AqPwm0md3/Lq5L9w
Po+Uh/zjVjxsFsXRBmyR0OcNQ8rGLkQ/mBkqWBALJOXWt75GkESQY/50C0p9sJvF48XauCvrwYDb
FzXpClXXYX7XIPGr4Gbd0ZAzoIRy+VuCywCNPUsKb1Hp6QnFxBGWfSvPRLzYMXs+UeHK0ktH2zA1
74ZprLgreflAIzs+8wzVgHBwq+8gPpkJHTjjGm4eV525y1uQh96y9wG33P6LN9b9bXdacpprJsIu
LYETgL2cTzGz30rn8EClNCGuIMCF6qPjiB0DwgAXDoCkpq9tXWQZVYxLC3SENlLXLMfFvaEECw3W
A26Ffw4aFfYQG5K3hxgrEFwCQemebC/W0gZ9kltxv3+LpQjkOYPSQ+ZG8jCmO5YUDsYtH0NjiwbA
sdUZRzH3Wz7CO7Dpt4vHhfLmeyx+rdQe4Mr41i5M9FQlWZhfTTjzx3fW71kHtzUYiGWNGjJ2F+bp
dlxD2GLR7GSko1g7UGWmvL3MjmW+hGx5oFioD5UIjdzmAPgqSPOFQhTIma8qkaW6qAEDdgR9J/S2
mMWgMbyC7Y2oP86A15lAXrMl5ErMmJ7Hhb/YzWLEu6KpvELZiLU1bIibt6Ys5DqWnYHFFwPGt40/
vBT5iXGk+AZ4SgyqRv3zB+AAku34E5WfPQ0xYLLIKhj8AxCUlC8pWQRXuMhxJDAA+GyJqUQboVqQ
a6YHDuw6W/SVWT2GaCd+phtq/TNaa1v0LxlAdscvDNBRU5BUBinyjZYT19CoI+qQiOQhKmnbwWiD
LFy5anOgZBGESW3q43GMSFW6+/FWG1A1oJ1IGKFsLOVT/CmEHEuPAABtJT+VDlaAyRscNspPqbK6
w6I+PeAQVv3Mu+id9Wzg3Mfjx9MD9MAj3TNfB5frH3iG3cMcYCfN/B3soLiIBgr+iimVTZBnqA7n
XYEKbgpmucSUh65hiCQttTkr4QyDGEQKl/g55d6gdeHRhDgLauGYWlte8qjcab5XRHrC58DDZGgo
iyxJLvWFrfScY9APqpvNmZdXnLqZNaARhAjOtoeyK14IAXHy9cAI9WnpAZQ1zlgaIA5nYSU38DxX
GucFs/ZrzgZqqt07v+auf341uMbRmGTJwzlZmqeqhldQ1K9R4hYIEJlLDYuqNFCYvQ4vV1480sux
LLCLRUZu8fOWM1DfeJnALyDUYw/N6U+rb4MgfL0ZJcOrtmeoAidIaA/TXXPiUszRe1xXEAYIssQN
Qz9Lu8eWP/kGodLFr+ja3h4WTF9W3kBA1IM2yxJQetqt8+Yrpbxhn5UBXonnKs1o57Q358L9Dcs1
Kt2YjRYGQObW0t2dyInBeuQGrydCgVI+fKfC6yJkJsbaPkxxmNatO3j8gXzazItNOrCqbD86fWiq
5sIMBQ0dKsar8lzdDwVSwyXD+hJ1HDblGjgxQs5ZRFhoU2IsfHCZHeXipNurEixTdwOVDBOOHNv5
W017yYQn+NIIj1WA8oL5BlHbnBFujq8txmN80Jjp/Ca3nBPjSQx7GGCtv0A4/Jq2Wjczzr4797oN
hDLhiJ8Pl2B6om4NQzx88p31B7uSXoXJfbhxnodnMkyt4W06/X/KzrQ5TmTb2n/IRCQzfNU8Wh4k
2+0vhI/7mqmAKqCYfv19Vuqc+7Zlh3XeCIda7ZGCJHPvtdcQYQ5I5/IvKJLULx5ZJNXRfF/IjXmb
R9JWVeBeuAQmmNuB9lO3D0M03CQZfXNutGePbBfEYxK/AwiRhOhyBp1UkHO4ZofUulpnDLa9vHie
uPPKlfMHrip3oFXu+RAdBAAzMPHCuSioocbE7OEFxxmMn5Ogp6LBX407gxOWlFV+I20BFmEWrMyC
/oGQM9iMEVqtfHRSENcoqjx2ZOrEOQk2zP4gJ+edNnRmx+ik2UsOLFRDygJGgmQaGQUdcu7qZeZT
4VKPdFu3PS/ROeCEDji34jBoDZSCI+ay+QYdTMxnhmp8tLR04LIER4it8NokFpkLWktjsOklkUAa
dJzoQU85+bDv0Ttv4XcLqjdutuK04X+vo0G7s0Lemg5Lf5SLnCzp1nd4ODogI8gHWcVFgEFAx32E
489dlgpljhBnhUItGp6kGTkhk0BfdM6ajQ08H1sEUtPYvRcK0PV8zI4Yx6d1wHIucWn0LL8XLzfQ
CuH6M+zdIadvtt+UVA+GgJNzMUGWvU/sEawBEKlmvc4QoNwd0nk97xZovXXM6sNiD0NGn13AVKJp
h7IZnumRTIMFNDyh9IIENa7B1W/p+bk6UXIpszX5p3BwaMI3OBzsaE+bM4SdQMX0rFYMXxvB/5GQ
A9oDkYqAUkFnR77ULUo4tpfipskOxadDFh5E5X8w5cKhxhlLtYb/m+Wd1+yl3Q5Nb9cCAecrLhQk
Tj7ve4TOfk+OK8YLRKpSc+MOy9GEh0AnnQVd5A30OzZF8KxTAAX/FBUQ0mVkWScbc3QbYG79yhnl
oYZF0Qw/hE2HzxAsOsFW0RJ8HiPnriElG6l1bfi8dcWui0lQCTOKqzIhGKqVIrQMulM6xi7G5ZaZ
J73faIWyhIqWDKLSQGTigl70GH+Y+3og9Rhq8oaG9lyfBhD0iwVr9613+OQQ3stkoGlv4YpTrGt2
UHu8cmpneXcgyqRXY1s3Z7vV3BuSbIRTWiOtLsLyGe6sopuYfMkbOlnxxkqOR1Tco5/w6Rh2vw2s
sxM0iiubMUI5zIPn9T80j7uEQXlXsY+HvBNojiAyPVmENWga/84+JwCbhN5Q+wcAr/G4X3rc+X7l
JT5wzxKImTwPIEgrBUkFgPkY1lrDvICGibpJq6igtGBMJ5opvMn1ZsZtCa4ay8e6j+Qx72anaR+g
4Y/jEmaYFlJ5zwqfC7CnxyK4Pr3owFqAMiDDDXA2YdezP9cYmp8AVXPuEu132pU8NU7qI04j3TvG
bUyjw9E7qxt2WoxwfzxbqDGFGY4Y+O/Y6wGFuFvQ2+kfVRsV+fKJWgKFDq9vlwZY0rBx1ZuZsNvj
w1gXpnlmAQ2SAmDlQcebs5/M4fwBxA8DGN5b686SCDM9vldjqFHFEAD1BhOQCf4Bj8PEzDw5Mi9w
OZzx9nianB0HLi9r7pKDMxx1aMhzNhjXHxx32DJ48MJzzl+z8rvmmU3cKAAmaTLKu4WG9BlO9FQ0
HsH2uOGMgSJsWNgY2KRkxjfg+HNu3VFJYGbnrXGutBq1OVGV5C6k+El1bW2FWdNsnQpSm1Ptn9rN
ArWjgXSL6TzgBu8OP2yhpqc8z4yPwTaDg2Yl6EZOa4K2JO2fC67W+rdrwXGX0YeORE4fuS96tQ1g
32nndxlMuh2zmshX48cETm74IgLBrmfTaGSY4mLaDjdS1Q+wNicqMnD7OWay1WF6Gw2tGDbC8lg+
BSFXsRRdgkvS2p+RT8BsFPzYxlUY5fU0Ik7KyoNiHSZRB2NpL30JPN1nM74Q4Rk9HKjBkR3EVk0w
bXHlhCRpO/+Ukw7mzO687RTQKS/0yWEx+UoG2Ga9doSaj33/g3A39hx7FG3JFz/2t4ep9So+WcZj
wVA8vUO/jbeHbld5UAWBTpEo+pFXwYK5wpLJFfkmamfe9gUqUHieVg+dCHLgJdfMTa4F9UxMfb5H
+zDI2cpiHokPrGBJVSIHWg6LWCHWYFNUg2GmgsItJ71hZ4Rest/8a4bp3OQAfAFqy1mAqdsD3ruM
LQoa2WepZMe/NMw6FFpRVbKs+l4TEQMOnmpj31izXbe9swO3xFfXG2jKd+AAzz15u6EdObXOtVSd
Nu3ayhXZDxHfoUgcMkprAqbZpxs2uljw29RxRQniwWRBtersuZjAYfbsItqdJ5a6qSBiQJ8aZAUk
KxOLNCMlwB+tJCI1mKnEHGJFybQp6HCb+cmamtnwrJmgqoTMWPvmkVmhIF5q9Ml8s9NYDEA/jzR1
dl0osOt0708Jjyi+3heJB+U6CQSCPQyUehf2oqWpdybVOBra2AoArFajPlZJUExAdHu2f5sdATZK
jt3O/E3wRfDAVsmd9LRbEfA1ZEzbxAummhGZUtDLs26sbB4ZOj0OyzjB/wYEUUU1VMEHIlFvZ4+J
3kSgESUTTGybNjvsifeZ0fhKjGn/KGqlYX22gMVMIbl+zkSJ8odkXb6RWJuRf6h7D1ut1+YwH4Hl
NtxKaspTNhKWgEU68iPhOfVEVVkSxdnzr9q8wX4vSHxgl8ZwsPmfeAOTrHDFPd0GkEMfX+2TDS8A
rEzZ0tlEv8qbzuf91mhABAfT8OG7srmAuvkoZrK01pvDnVDhwMkNRFwygTqoOp+zT9NMr7RB4yJ6
FDE8DW/r0WAPnPMMNtnX8FXDaZHdLM6Ffc4bGsCF1YCigrVpp+eUNx3A9K1cslRaAjWszEGB+/B1
aOnMAWX4CDbzBkNRoEfj30IH+RYU1ENDJpymkxM1D67eyX5cMv4hZnTgjPxpOwuTEx0aanLOGuYN
5H76N8/GyqhNsAfn7Q94BeixPwXMZCP26hqvm5NhlMlyT99brXDKGhjnHOSE2n1tS26mSMyYJsms
EbpnlTFGVuc5yTNMkFWbed3XzZGa70CcEs8qD93iDMHATEmB8sPlYlzTfV4O7Qazi85pwjHfVFy7
JfKjZvpUDdzaNmXCVrB5TCzJep2gZ1NKVhvPYSjGLyOT65MmRCqlhyHQyAzcBH8iCYjUOuw+iPXA
FpSht7CQfASB0mQhpvLAQJDlE1Of+Zs2QzhIk047zGb8U2fhpKhCN9D5uX6swnRFldW+R7I3MfYD
pp612ig0Rey1Pk9BgaxtmNlHrDLcTmgwsU8v/u/SrKWuW1zFyJ8fOC2YLebcMUcpQ65Xm/NdvJLg
tJvSO2bRQEGHfkeyHP5p/QijzkEB+RZQtv4RFAB+aI2521SPUqzt94t/MR6iAmtsFpw8yZDjJ5pQ
sgsQPSkFJy3ETsJCw43tF/buKqH7mRjgApbgCe0rfp63gVxCtomWS0cvnt7J/KLNWPC9QrCqlHsP
eGg+FIe8ui70JjiGHVwuCoBXmk3R3FUdtq0EY1anbYjxkRM65ceeFKqPdvbTy78Oyg2sHVGFxn73
btvRu/lKNMWyY7qybzMebSQaym8k77r04zELHXPSNylpvYR2YnXLXobohHwmhkGYj0yc++SOQ8bD
tOnW9bb2rQFwOLMFB5DYVdJy3lpT8rJKVsjL+XRaem1GZ8sAAZWWBSPo63EoBsrQfmQ3JmfVXBlq
tA8fTOmyRMozSpxBWx2Egid+lX+1b7pGltFSQidqL+w0d1vVWR/ps6oUcKrY7VmLC+iZJc30JfMu
1+VS9mZ1z7aOjYtgWlaWF3qMnwOCM7ijfY+WzFDT6JSSH4nCd21sVt5g3Orj3CGSkzYOebTXuxEw
lzIIbyhNyuSiLpWf0uO2QQqGsbi0eRhE6nDXeNfrnpKxY18hgouXkcT1B8vkpnKW6maSG5S8++Dm
Q5zzOPkAbZGhio/ptF3HokoQ7og8gQTga1Vzn224K7GRnNQM3atcasRUuErONqnNbF7ZMxfeW1AT
nSdEU/zVDVx/wTtuJ0MMvrlx8967n/YUXNq6cbNi2eOUoLmWPeCTiaEH7dA9ruUMTBasYey/34Os
gpejNQIhruOR2BblTTpZuTyyurtrnCGyh1iISwsomYSUPviU0XVTRhIBA4uPPoppBGraGuTshIot
YeIAcOwCzzoZJb5V+Prx2N5UEg/2mAYSCqlC16h64K35yOCdacaecwRjAU3UmMnh4eOe4YIbnTHE
SC73dfQpG7IP8sH0hYPqgW8F8ymLtsMp0IPaIj6P5aD2YHqdq50IAo5UmNUKMgtMRdFd4BEM+bRC
k6vRKVT17R25hlSebXO4roO1Ykyj88wGphK3eUXPict3SrNZWT9kFK2V2HlbTSm3RXcxdwb39+Te
6XRp3fi3v0buBZ70ABMF5jUVEXRUZ3y4YeFtI66bP8xebPtOyWesTyI6a9aKDLA2HJjxX+LNF+ON
gh0jsIGngKWJf/ZMMzkKj6fQOLe7NFcArDZ+sf5vvbI/A2RjCneGHsUNV/ctmzR7/XaubFlJaESn
0zZpmQxQH9hPLVMfTTGIyKbfg86kEx3uKtDfgZ2Sac8XEIVvGGnzonF2+sQeyJZnJjVxwH/yxHJO
4sbzT4958oETsT7DfX1kYrodTm0dZAL1PuBBtu6wfrLYn2O6NX5MaEIAzHDUg8Vqk7wtTUb6RJsF
gQvDg6ybmDhc2XlkzuM+tbykTZ3C7JF40IaayXi8eHXGK+VMqm5yngCyXEreCbh0I4MTm4eyoB7c
7ViLLBdIv5XLnh8LtLN5wiKzDT5VWcGph76wpOVReGWDjJ4oe1peO7qGrUVPgmxBqnjjY5UFJ2s4
5XZ9HOY9o3KmI6KxyInTjoM2fLssu0k3unIQf1LNQyDxvvktgArG8+zc1iS04W0TylrjPocJrO8/
aKsCfBqwQFLtsyG/BRYR5TboeT7ImpwzypwQkgbSjCN/k5y6hlUV7qKwSZmzyy7/2RXetOhVQbMl
EkRx2tIy+vsgudZNZroH1uZ3ImcIe0wAFvAHZ34Wq3+ggb6ES/loGhz6Yww2eSl5KZyDmi+fG1lX
KLl7OwBKcIHA5O10Qxb5FyRw5tZC1jYNHqsS/G4+aHhlmFNo0SLeggXHQMW+A5smC37c/l1teUZ1
yizNKZi9dRA5T31fcEyoS1iwCAkpFflMbcyqdNkQu5ASM9+C5F55eTbc3Nozyc/ZGnOZcb9dqn7T
qRGXNKAx7a+GWJvDESwVd3DkoXcJY4cg5jgFnbmfJy5XCtXOQS7h4cNRc3bRr31j7MZm5oNaz0Qz
rBR2B+ZGbQXD3m/ZAPqNhUjLNp3O4ZCStEZfmAQg6wD7GOM7OLdVqwAOZJ7ikkvcD9uOoCSX5z34
eNhWdUhTGf9dHVnxemp2z1DU2OAEt7HEsz59Or3FfO7EbKuAAOsN1DnARkVpwaOkt58YAEzYbuON
J2yKQaAAUlPTt3mU4AZJJ9mAUAqqFbGk4Q/7Lk9w8PAFZ9xYnU3Y2UAdAnXIl/d23G5fUX/migOs
ICthKmLzJoG4RLJtREx8rhrZOaA1x16DhYhVSnDglrXSR7RThqBqZFTplJj0YDMNU0CpJyZh/auR
QyICxH/kwAkWDiGZcylHtd9z53fcaEtWw3iBOUrK5VF6mcHZv48nHMebjQaRSUTJWwK+nyXvhuxI
nnJ4Wnb5v2xpUTmcPVLBkX0DtNRBxhVttEfqovlzn7BU8R2g49ErMCUgDg7Caf4xiJxw6azPnU1n
ybEHN6MmLYZaJulERza8C7OHp1aZf+3pL4KdCKVNw0tD5Qd2DKgkfpy1b7cmmtPElKjdIXpvaFE2
RmtAz1D6TUCBMclFqSrTe0yeetc9JJxz1lAJLgdmOYgkRacVsGLjFyykEzR7zm9Inv4An9T2Ai2Q
DM5JeQJg34fbk4azeyyQNgelE8gaONsCMUJZDrJAQ70BoLDgq+Ac2Up3TTc+aTBlPcO7RfujS2Lx
MNhWA7yQPex58lHF4AhaSXBTeJm6WsVWPL2FLEJ5Qrl/axCWsfxY6ALuFGI1H5AW2EGizeSDX4vd
ONYd6X4Pc3S3PRmigCyeZ1MgYHw/81T0zyPFZKvjParcI/XKtvydJ7itt1ML6yrcb0/JyIhZxsUK
bdEBJn1X73B64raTkyZxXIcnDfyUJ9K7PIE3W8WarEoCTayWEhFZi8Z8KIJb3Jry1McLc3wyEwcE
zo9fh56X6I2/ZuWW75MDUQdIizVrtQqlZxI3XXPesWuJZEBsyDalfZ8sfEwhFkN4Y5091DOKPRes
tCxviMoO491GO2EgQAUue5FG+93MCQXhhi/kwdrMVpdlR7WB05da7bxx2msja3THG6Zdty8Z09ds
SlbybNJ7ul9ASkTnb6ZYdtjwEZ/mTNM18LvTuWPfsFRaXMrYY5ZmRRGXXrWKB35TsdklTVhwW8Gh
+bf4zc/yK3mw2c51RuE873sPbDStrpyQGVpPpkJcssvEFT0sRi5thFdpzV9yWJ8SLNuAFeWZyZww
8ZGBN2e2lYI59aUbwjtEZZTLhrDhN9txP1WTA7N2iNl42H5he2D1xJZ5j3QaE8CMc9oKbQRqvXFG
g41RBuhiaUbWkowMCBh9BzUUEBdxhEVGgoUzLllbFaVDVT4Nuy5773n+R69pPorEYpFgSQOeZ+h4
hedk2p6sY/qhOeZgEqieui39hIHy3xZW7lon+CwwFkrA7gJz8+9Js8N9zrKoBBdDzoRK1bLJDMyX
bZ1hFZkqe3OU0JR9mq+uWBrTp1bXSc090DBRBzmZvrSzcplhvndrsascxQkIHXRHmtuCLZfzQUYI
g1hGFrXw9BuQNVtCOYBBilEjyBKqGAhdkH5KlTQOl2YFejmrjO6Lg1uIlOXxTiNDU6dhD8PTbIZB
xkaHrSeqsxjagsrevQeeGYFgYA4menWZ1s3JYan9k1hD2yRjC1DQpMSMc0mF1u9VMmOsMM7BR7/n
va5dzoA8g8xqi28IoeJsIkgUn3xSCuLI8mqpDshloigkusAKSvKV/6OM5zg7ckTGHEYTnK/6hGSk
4d2UcajhIlmiqYg+UOygXSs8vA8hU6H43k7sgGg+QKtErcqijxAD83fZYq8PXdwyx7w9E54wHYUi
7KhMbNxEjd6GOFAm+ShmcPxm/glJfJvIxCRND4FBRhdgWzPl2sYJNAHwZZuONMBMtqTWoQSPmkDf
OcMpvIIAjNpSWAIRY9Hcva/RZ5yb1U/ekrJS9KjD85I3kCVsjal3CC2UZy7NZSV4PWjYAuMw9PY5
Vr5PZN/ACGMigzuJVlxEGD0EFo7PKp/vuxACNsIRHW/VnlkNB+seuQivJG0TY0sn+mCOnAkuf6yl
Dm0hDIjIPHsqXNMS9cQY/52Tdk9fJvkw723g9uSS53Cjhggv3gOr8M1G4EMyOsfdk1kXpnwHJhcz
n1qs9g1IvZ0o81srXc1laJbsvW1sUk4eDKXnJjyfQypU68sqHvZ2OHwPj+lfUJlBDEtuf8C8iKJe
ZNi1RL9QTYLB0QdYOlcNfRO6lrye+9IxZbQL6qdkwaNPjjhdy1ac1BzT+ZJ/9glRgsBHO1wzJEXX
8STjb48Sbl8/wUdYbxRMEMPkPG2b4a71oxbYFhNDoKKzZAyxllq9tXKI4XhKlKWhV0JmH2/6pUEH
Atj+aL2a6gFWWd5yUvYpQeRYhIgPKmwX8in2VW1EWGG1pC5BlpqijBCSxAV7UwUB9n07Yx6TI2W4
JZWj0fXusXHDURODDSUJEqdFL+DhL/doawWx8gKJ8oaS90z9jLW80933HaoQmzJbm5KGZpKjb8sS
ls5FT0Cb29zRhKe8PpD8IJG6zFZFKcQBnNdf2n7o/Ujp3uFH3TrAeutKMh8bbL1ADrJOeQ2okSLs
37TEbe7WpqieiFJhJ4lZedb3kLHT51rgQdsfswfZu24FsoOEFwn7rwKD5vTg7KATVk92DGoH7FA+
mc+0cBIDXgKV5GrGemnbJzl343cWFz66uJ5Dl/NZIfA61hJnegLpeOBgTxdkfVH7pMGEZfkGFBUM
syxeQSQZDmRotsc1jzx81YVnL0jDEPiSxTJi6HpAWPjEmEX9M38pe0XLi30m7ILwl+7ghmHsPhkf
V/ZSJmlH6sKkgRDGvJ/fDt06oYjC8YaDXkYpbXSnV1ItK+ccb1qGopT8Ip13FghRUcSAivLHmpj4
wq1qiCJDxpO3KIUoc/b1hgiG8Rj+a167q9AAu096g6aRvge5IomWmRcUUW2w5S0ftEV3JfVBm3pF
FuJ++2RpDzKHGnoEEgWEWuEtBoOd2mlecZMIfvUBkU4+9cLEdf0giPXr/3Bt4H4X+2Meeo+1LFgw
t7PAQY7LxWH/Tlo8Oowb/Rci0rU4rjycC3kMzjVqzRDvkDS9khZeHwawBspUdmMwDMPA7IHpKDZ8
DJPkjNHjN0s67hCpIeGF6MSbptfqJfbd4eQS+TddPCJC4ATqOafX9nJravze4EBU9DKycvmzT0Ao
G5YXJgZ8eAM/1A+DMPZeeDxAn8Epj2TlO336PMCiC/6t9a3AByg+pGe7vL3HHuJcbnWM1RlCgptg
KMjCRxEFDXGgTi8ZXSXkWyIL6uJ/6d1nh7yEDIGvtXWy4mBZZgi+9EjkQg0V+wK0iIQuwXJMBFw5
HW44C8e/DL1kmmcnXdV8Fmw4Fm3zmaYRlY/eCIrk1Afv4yF/1/dYWQH/Og6uI1n4iteQ+4uJTZL4
Rm+KiTEjjF6ujWpZxCpxW1JxMNBRmzE72I2EFB11fM1ZQ5lxgAFapfcpYD447RVmW9f1kXbeD871
YKXLwjzwYT0OH/Py4s+PL/1l8eoCU5BPz/PcOElePD7CukY0t1n6NsEH/xRXlOxkbA4zIaTUEzYj
LC8zVii+jWzm5laCLxu37KPrxROKsx9HG95pKivHCFvVnq3aU45JsdInRXGUCX8XMscODsv7rsd2
oVoZcpOgw5ALCmwdsZyVZU723TcLhmgrezZOqNmLrUhWt8yoZkJQAeEEDe9FkaV0Cn71sdur4RA7
vMNmmrFd6QP6jh40iO7wYF1amQqu0L6ADg3BmRSkNDlKe6SsXdGBAjAli5iofVxCGWE+pLELOzDM
CplpasAIOgeXQacHsRmQsPDfPQta8RfEeJsPDKrwmiCcYl90H/LYAEZV1IaDS+kkUj5c6h+Zw0E5
hJwh9V4gXcTYQhaXFoXre18hDM6nbArLL3M55Beb+JhgwYz2FhRD/qhp16teLe4vbh8sBNfzIO6i
iPLNy5Xqx16GWLLuOBOja/Hz5PyIPOB+npnh1Zit4VEldoWVDOyYXjJHRmJ+JeG9DyFgC6eLHqbN
nxfob68LD5KUPQb3oOilDZSf5+RiM026Ex7G6fXETnQNlnjLUONWHldSVeLvcmnMRF8MrxCyfExb
9p/3RqdGj3XSn68r+sXXKElTQyIhQ9MoDoNUv/6PXR9Jblnudv52J883yWRk72h3epW3wJt49aD2
5GzOcAczEIbNPMMQ4yZixGgqVqqwujkA/n3GRAjY5owuL7oofJij5GPQ/Y/ysS3SLusxe1ygqoE6
LasvzhIUgiJhqXEitOjaHAFlD2Dg0I9Og6h5b+3WsPyZK6ZQU/vuePQ+Nj4jMGgi4kBAML+yNmyw
KqTiUWSCRrpdC3LUqy6VWT/mcRbCnjNOmxDQsmD9yx7a+gPEO8pFp6OvwUjq9fv86/NP3dSPQxOE
UAx8Hu7P93kyB0DaJczZD6FeAYHK4lCVoO6ACOsKqx54vmCh5/I3spaNXKqMCnXwWfcvzpY/P/9f
zXu4rgTari7KcIkvvJra3UgsRhklSESxefE4xfH8syc53laKvZM1We4wnOTEVr750ngf6O4uhz0J
BQMAauq99Wuse14zJvvNLfOCkFPH5a3x8PN/WZBEdXxwcVG4n4k+sgVJxvEqBQKQkpX3YNN56Uze
V1lIDLzL2Yh3aRp9dEY8wCTrDTEFC3nMf75pvxpcpeBkUeQmXuAB37803tqalOnHDp/uDidCWaYF
LZmZlD9SS8smTxtNjbnWIJBIBps6KlU1SPWvkxI/lnM5lUrTZont0tzKGynIoZXO7TvVPhO1A9G9
iAaxWFFp4OO7KMNKzdf+/JG8Xzy78BGMXRMmWHJi5hS/WAfTWOUeNh35PbgYagrqH4ACAeQMZy8M
/qYzqTLGQ1jBv69zHnL+tawcgyPUfA9phnpvXAM5gc5lQepUKqRfrURe7u84OUUmCBKabeNiIPrC
zckh5d0U2YKvsN6jLbqe6+f9Svt77oIXYqciSxorGei4w+iAFeHn87l6ssIdBx/IV+tH77XrenH/
NmrKfNdPzVtbP5ITAJsbsyvcFyt0ECZHYxKnV5HxTg8JsKylTzegLEGIbWY0MZNAZT0gHDHVI8SN
h35EfswKamF79PdJzxkujbDurFZ1Fb1q4/XaJ3ixQ/XZRABPHz3fWfmNUCVAiuOUWjkVOBmTlafP
WFbWftqnAwwXtR1v48ZwLTzXnX3dSjX67XWFnOcxP1xouT/vnPhi5xg1kwVbB0h+M9DReVB++IbG
yUAhzslFBqcUlh7C4JuJJr5cGRjcH6Ymv6sHyo7AwBaybNJn0qmiLfIMwnEyQu6qS9jxyQDzCKkg
5U/sHNCXU6MArz/amsmS6/Nj9pdRFMbAmFAshzoSncoN76xTbu7A0g+IiiJaD+pxyq/5C/CcE1JN
Gm/8MjCVsO3OPIZ3dsbBUJFDTuMuHbhqt4lK5yrS6nHy4dxbZ7JqZCxfQlKCj0z1pqzoLfaGD+IW
JPD0z+aFMnTy68c+ZsDyJkYGXSCu3719VkBWLEWMLF7ZAn/pCPQeRgk5z0FCw0QJ8fNT6Ych5aKy
6VE+yMGwA0IHQqYTlBJMqJFofXaH+7fpW72nEyypx7YK/U9x1UJI3or6nBCUy//ivDW/WzYcHK6R
uSU724vlXDV5VPXlrn07r/fma11f8V++2m//8V9Qb37kLtf8728GQoDsz/DN848EfuRVwJ1uqJLP
9HM0c9ic8j//91Wup2x+6G7m++dvBhKf5/vnH8Hxnh/D/BiUjHlxUiLQ5WouvttXieF5iTPZ5Ysf
vPZzcfb8NUkv+aGNwH7D13Z31g33AFd8z1ca0Gm91+TQfuV/+Z7fw9fn751Jv/r8o8/5VWzUz/jG
fLX/p2+73f/7iokBjIizVw6Z3z+TiDfZw/ANVs7Pi2ZL3ANT5O15i1FxDi/wfemul/FM4RNQaKKt
ku+zFVPpIFW3nAMIUgJwXgJ+8l91zCr5SKx7hw72VN5Xyq6Eh34ZL8vTmC3fd3l+rhzVP3+A3636
mAmEn3qxFydUAD9/ANSHPdl07EXWY89hHhJy2lDFScdgFY9DMBFwDXfFx/uU4BcGRIwodQaRra6i
VO099K9vPhWA5cH9+RJ/gXF4MeH9BPgcsv9SOL24xDYbjiVjFuLA8/BmjssHgRadA5Kl0HVUT1c6
cpKJbXGooKjkPcgCbqsBwNeATynpelfqQ5IJA2lGkTNYP0I0Vic2b9ga/qev15mqmmQDo8Z44lJn
vWa/apM3fNA1u+thEsX0Nz7uXTgfpPfy4Z0KvfiAAQMSYy7lz5//F6NWfX7yOGgDGeN5lI8/PyLA
y7jO0vT4WMc8hRRjVgNhgOZFxUHN3EVTI5mi6gNClr9XtSWM2LoPY7GrrII/X5N1wPwnuASiZsA8
4N7ESczKefFMehZEF28kEmFB9CB/88QA/AAhDAAjagQC0ketjzfm0moG7c1u5y/BAHen5P8HykRY
Q/LNNaTeqehSsSXnZHm8tAlgEkbUCgToSmB7QBe1NgIs+472n012SpKrP3+uX5oHPhfGpDi8Bi7I
EHFNP99rBug9MQ+Ig4MFTHdfXo0N1L0NL3pK3TlPbueNFBvU86LRYNOvVCjp7ey7ADhWUSZvhncB
9/Y/X1r60rOVS4tp/2lp48Q1HFQ/XxqcNGDl/c68Uz02IODJMdtEpElzwzOYEG+pbh/24a2cjGVM
uzPJeVwW5yD4X3QeY5/CDCmk/E4i4DlqMT05tccaCOsIsPAgUdm0xeeDD+OCOVNdKHQeXIwnJjtg
gP5H9a1BwYhG3ruiHMkcTzbUpMOAGOMPDF9dv0lFoJzshTFqyXZ4lf/nHNWSFZJqFEME1E38F+AF
DZm2Q63jGv0TswVqDxZ43WMkTT9dLyxy9kjq6VuR1J4rc9x/MUtH63G3RtDZqIy9bb089hfypVa6
hPZjWUZaXW2bH0lrBl8k/wFnbq27kWZxMdmpPLPbGIs92hrRUPVB/ott95dzg4cZRCEAbcgT5a3+
+WH2xwnKRxQa3Ka5KdIuMdWbC9opPOkZIb0bSOycIRhYUR6lad22b+syRIkJHw2xClFMT6+DOp46
0BfvdQxQjldQCCU2TF6sf3/jvU+47RiRPJtCM2FkGXCAJZAG5xViATgt45K/1NVjl3c9tMcb7apM
hC9M6t9OdDEyH28LEroxGiixqAjG6MLJXnsjuGW/uVr2oNSNXEAoz74y/4B6quOuLAxziFs7taTV
RwCG2za0F3yu9A/q7RB4LCgAveF9FLpfBPgSTW5tq4Zwj/XW6kF3w31fxv+SpJFOTIOKQb7l7sC4
mxJa2YnOjC5SJhs2xxj4vhsBfeYIuBxIPa/ZIXxRhYAXMJdPWnZCjgwd8pLmdSihOFix6uCV0XlK
pKVp0QhV8fUYUlv7MWwWJU7B0qMN1RuQDs256zB8NBHHVv/UDdN7RkCXMdFSKj1lETa4IliyS2ZU
8zQynJKQ3VD/MNDII7JEd+y2NFhkv97oGKxhTQXYNGs2ODSSm0uygLd2N/AXepyTWM9raKF+U6/i
c1fEB4DqwXTrKslpC9j3bPuw8JfstSKeG72qwLmf/ChrOBTDLNL6VuuFEuRcbZ5Y33pK3QyAVQFE
pxU/P11shgEZe9jcrnB6MfQOX93bf7NawMZD3roUDzXX16//Y7VM6bgP53Jxb6fD/FjEzVM3+Y95
PBD8AAthKO+S7XgrBbhugCRJcLB3J6Wbnuzn5VozCh30/fL/36e6nnVzDgxzIJbCi8M0PsRj5Zm9
ezsk+NSmzm29MbFZlvfyBsK86jOytWs92pnIiHqPjIZ+S92/rUo4XFssKkS8+/OJY32kf94MPPAT
4KXIi3xAtZfXNeZMzpc9tSCFx39QZy1ze4jj2cKAmpsExMOI1OZ7RyB9xHLrRLB9NEggJNUrHdg+
B3/MsaMqUXzRjePk9WLpN4WJ53q+G/kRlWLs2gP+Hw95y+ZgOXqJwTkeQyZzhClij0g2BBnJJd3+
3W6doYDk4b2iz/woLE/czaAZAjEHRcHgQy1shy4d5nLXHQ2aVjFk+NdORJoZdozCIBzr1Jj9BL43
ewvVX4x38bnlrWqZwIu9sZRYffPKc9F9f/lcQo9PGEQMhihDf17IvTuOObFo4/v4WD+4rkR3Y3ml
U06nRxBQFXIYCtZKMLw9kbxVoXKaC6jGraviSvMBvbMxm1Ss+Bz4oK8/jfB3V4rVGScdbur4Tb5o
Wacs8GfiiV1qpGdjISWbBcMR2t18odfc38N2lreh9goBYOKMkOXWna+H9SRrUsiLPLUF65MNOHs/
B3f95mdnNV7/FvmAIwJ9bIbSUJcsOp+HJGcjzebzPZEYYGed/zzhtcmRIMZ/zxIOMGH6OsMDCng+
erfEGBwOyKyd+O8JWJlsdbe6Dwr4bAgHh9PVy5jUm/lKp26wwxWt6mGO/fnR/tqOuZ4OM7p8Hi5t
zwswsEVC2rnk1L21Y0n8Y1WdqZZO8vgajsGFmhpnKD4XK8UXl+3Hw+l+bmxDZkHLgroFaMtxENFx
Erxyfb/uoVyfF8U0JGiJg+BF3eIEBab5aIUs6C9/2042pyZiqUXRB2zLfwT4LBnMi2afyrjilAAC
pJDnoWb0jcLXZYInQsErl6ZW+8VbwTbK9omq10Oy/3KtJWmzGzB1wmCGSX48fVGbCF8R/hqFp4hH
GmbT0D2XkZST8rPPe2TJMY6G9sI0lIC8e3htGG+R/ZcXFwBEk7alF/blK8ssJlojBCW3Eg7N++57
vUIzSNmiVD7kR+pRcRJ8KvpeZ7L0+cwGdBDUU3Y/Zf2DOyyXZgnOugMRXHsqemI61KHIvUf1B1T3
S4g0MJjwSiOsR6pTwLWHMPM+aAXZ+h5OT7ejA8OYBY+Ih6Sk+yKSQqOZYQmvtR0obUbje/EJVetb
5ZCdYnXA/yV0d/YPERrMgmUpCEU9stmohpfmu+YIcAcEqB5k2T1LgOTZiuytOJoucO05E/Cv8BCF
AwgN1n/jWuaNsA4qIhUIPiv6ZG0jjsOOKomRQlfhrkzi4RCRTwgVQ6FHqoDqw+Of15Atb18+pjDk
0KMdBZS3+9k/To+qihYXD+vj/exGiNfA1iki7RzRkIPG/EA3OvFojiJOPnm1gT6gm/gi4rBkJsFK
O0bmgCUScLwYGAzS2gOXUgYDIGq7scNR/oKEjZdd+zw/0hzRb5B8bC6GMmMATe2mn3GJSkxTDN+5
Gs7O58xRHi+PWLZUWszaBBzTnsmivKOvyRHfDKt2+gSAEISGUZOaGeCrv4J9cVbPJKQUkDJIfopp
7wTLx1Bnq4TmG+540sPDQKqjLk7HG5moZ7T7F7ZIo7Tu4cj0JSRSP5UUjE/TqiNB3UegT6yEaN0z
tQ+4G11pMf/5Gf2mRfdoTOg8ozAiRdO86IP74hj6/Tyv0IdQAf87Zk0Fr53nMleEW/tF8z0tRRW7
eaMhKgUvRTLG9pdygpOm4L/I5tD2/GL9kJ0SkGNFmYnm4UXFNKEd6bvNM4TcMibLU0iJyq6qe/9t
F3QMSahGUiyAaLcNTZxmEHZlaIC2pfPHfWs+2yZXquGg333P5u5LtsuOdAQ40xbitGJ8R7g7dpag
JhoBK3dEz0CAuTKNYEWjOGij6a3ClmO5Qfz5CQS2Uv75Y/r8JDNWHkASxObFKQWvK/TWfVR9aPoP
5TGMT80i286WibkpyEdwFCAYAehzLA8BxFYcYfOnAFHNp2Y9PLZr+NdUAfubIypCvxZX2O+2S3kP
J7sM36FYFjb55yQ8spg9nCQH0p6syVwtGXOCPgReFXnD9YpVo52SKO7xqkNw+mDGeCu57/5Kc8aJ
8GDWcXs3e/BUrXIiKbNvvluesJlk/glNOIzCfXO2d+qbyO+v6dDaT/10Gw2euXSP8+fyEJ0dxx/T
sbqIArCT83ULEBgf82uCcPMrP8e/Q1VeK+e6bZK/w8jsBrfI/gvkxd0Hpz323Ykz8su9ypV4rrZL
qMR9fuIMeC2pFA5whgqoi2/m0cXqwN2VcKi4DTKil2v7Qj19Nfnpim31gbiUDidEdnzouBP6H2lw
wTvxQksW+ewVMDuHAuAEHTm/A1JtgjdCDFQYQtAJrJsT4mKFvPuXzEJ+1Lj805kiT55XkM1kExUU
3xNV9omox3XWFe8Bsw3FWTI/BNWOfPMEhw6sIIY0gyNkKL2SI+GsQ4kugFQT7LTbFpWog7NO4GDs
kEFxzGP8SHEKx+NoN8GeG+v1IUm24QaY+WlM5+xiCxwPWcHQ3swZCmrjYffY9fJrk4ifJ8VqoVrF
yYCrWrnbwcLPY4cJALnodR9Hd8BzBgoPvKTyOqhgF8Oq7N4nIXnwsNkxAjEEGDDM5FMG1HIIaRHw
yPjeOrEq0/7KxCVnbdn4NM8x1NowIFDhCDkkafFDtQEt1thQnmNzAzPURJp07YrdaSs1QSxnKUZy
P+ZwwQlrDedPciuEacYSQhfZGRj6OsuHJBo+zD4+lTa8xyYnxC5kKhm/K60OgMAHnwiDy4Ss9CGB
Ke+BdWMonBIUQ0hEWxAKv5ESOfMQTQQ9ZB5wGxrw7yW0GG8ufBGRcrR4XOQ+ppSQk5n5HdBRdAGG
FkkPqTpoYF0foG5clStwp8n85n9qdChIFNvd3Xgst4sU8dLpkIb4xvZifw8STkiDBVMaVDTBILpu
YDl3/mggmaef2Dr80/0O7v5UNRXJn/CxgtIk1zgDF6dBxm8bqpxw12wJP+I5yYmOgyGOZixMHwsF
9rxzA9B/guuNf7ertot+2m7QYcARrqDpdj1yC2a6j1ZhjmkUHh5hgcNwz+eDz4Amq08G/NnkTBax
MufMyGsNsnHu0nNYj5e8OALx1R0LqauRD7Ey9ue4cDQXB95Ysq/wlVcEZ+7sUbZoVYE6QnIjO+rU
+kRh4vS/nJ3Xct3Yta5fxdX38EYOp7ZddRBWYM6UeIMiKQk5Zzz9+SbavS0tqcR9XOXUpsSFBUzM
Ocb4U+2FXal5STPgsujANdMVvr2FplRc3WbBlZn8WqQGhJUIO6EBd6bJxsYnQm5H8R4N59DPyTLK
8ULjfoi8LWF+MsPjj/C/Dtqwqh+qgv9PjFyjEVS2FCESWw5A1gkaHCMTDEDl7qw2VEJfJlU5sxTe
PW0Ala/InaNjQUHK1BhFBu7Wm8jdsmJLxDFbd5pC0bcFUKbiW26+Fpt8hpNrud90sWWKApDQ4S6w
dCyKV8tEpxpieCdym3F6gKk3KljqbPeF3hu1zUg3nVaESLAVMF7qxMCswZwzVdhcIrZ4GY3hRpdH
DxoJKckUzG2L+wBrfXM86RqE26swdU41/mMUfUWGFSGuoRq6L+GQI5jMUSEkLiQWt5rY4lowaKtl
poR6CHfWcLxsibjepTOvnwiAwGWdm8J0/GDr6NUmR9hci5NTXsXIQERP2TU/qGLLPm6qNNH3dbpw
BjZYs2MvWPQzufebb2e08uugY9+0DU8dARZsROGczftFTDaGGks7I0AURpeY4iKjRMIcmVp6uUHc
Iph4IlOZlxKfXL01WRdFA21S7PKbEaiOSMHv6Pxh/7EfSvaE74HGC9jyXH0tAtkUISPlwu9eQ/CH
leO1dWBywsJjut4aG0HUcnhHyCSA56giCd9MHOEil17bIm4T7h4iopBBAKpyFbpOuA7C2QDgfmUe
veocBK3Ky7VqnBQjfkyP0sLmi5E6EoPUqLtllZLsruu5yyIpnXWBJ07Bbf2oBPmp0NLAnnQNQAye
F7vhjyOQFUVvXRijfCMomYQikfZMBzSLugMkg4nqxuAVvqWbae1MWzOZd1vdBSAg8uO7or4RAbxb
rkRO5CNBmZvp4cxhDPInuNx2hRccSOck4ZgFOPEXnUUfkfvArGuZGXGJzLSo/CX0VFD1OqJiVuZe
4v6VMM1SQpLEn/n9DdjQntMSDOANAIFnBnXopNu1VAgRaSt3t6LSFoNU0XUIzZTIEZbh6m7NBd0J
yXt/JmULBa2QGXcrnSfGDMJneB/VrEOim8W3l+0CJat+Z2M0t+llBajVQoIVpG4RyGGjfWOLBuVh
BK1jajzCUBJAhOBxCwWVYEht7Aeq/vTD4FH1lLMNKKEpsqw6VJ6CQHfy0CWt6fSsz6d7MVQWTKks
xwS9ft80jR3qSrynvohZBK6mewHYFWp7mWTlZ3DVgxjsYmm3mYWKAa+As7W8ep+z/EZMuMX4XPRD
23SCEZoATy0F9i/ch98/u42x++Oz28g/0NI0ywK4OJ3fEYkEezWur0XXKHp/sTYFgxIi+JPZFy9b
6JCI3966QpEtRNNFOvlZBpVTIKmiRxCCCz0DGR1xISSiyRZ8Txr2a1LifDHuEBoP8VyFdbNNorQA
H+iTNshLuHgJJEde9Gt88Z51C7EQ6iRhtMAAMRDZNJt/SMJ4BLStonbyNzezTpB48U/hUbMRks5z
QzeCURRvlC2qdV4rnbBBW2pedHMpOE8p3y0SNwTndVtR5AC1CvJounvhBSG2KzqFG0roT2ICaBFu
LxaRZIRPv7/x2s/tmckMEnaPLaPZpbD/cddos8HKJCvNrkBDRbzgtUAHtxyBicNpsysXHAORBptR
NkJuD4FwsCrqlHMb+U1nEypGm4WrC2Unw4oNvWYALhaXthRnSkzsEhMlsQmg6/iWKSAZvCwihG/z
thK83REuUctcctTj699/wW389uPKcgR8p5sykgYas5PxHDGMaVgWYKxCx5oVAF0TacfogkVAt1hQ
0DoDXTgLCHLuNuQQ4S3pn2iRIEZ0EbQPlvxGS0lYmsjbhfhjs/QicFVfMecgsn2DIUJhkUZme2oQ
1lcw5+dbiWZGmEiI6bJghpTkvW9JmOyr6QiYCrD2+2/9i6Ep/BteJR3wRMaO76QdxSGniWeyLq7F
qSoenk2YpFDfwV1jZktS90SGR0eCvBgLCE2jwNcmZAdcPXWgSN/WOojSQqophlIfL71fAKuOA1Sp
a/B7mYj/xPmTtNwy+ogZAAwTu2ALzrg+hf9mz9ZZFWLPFiN7kdAmzh7BShHeioBn3jabVpA/Eg8s
WGYpJsljwVMUYMrHwOo2lj9ZRt9f7OlGi+wiGVBpKrdCRS2ATz3vzjtYTX9RaKcGhgFLTCRpRjqH
H0xQcaiKJdaBhzCnPNeFBaWYTm0q6orlxnqXTfYXlpBwGsWC7ljK6dGJ8ltbWDpt5BuINiuDtWYq
r+05DPD98jf0Fve4D5aNOCJ/+pZsA+wHHMCWebINSzPlW1yGUJ/+OkLJ7t3m7EDdAmCo4KAITzLh
bbiBJ2KIBNEvhRHR6qK2/GiIveH+P1yTYB6i+3EMHdKPelrXpA3DK7U2pwdB8rA7prVMgTejciM0
Xceo7jedzUatZ5IqKMvY3NNjsp6h1gtgUDXLoLWtnchYsiZRNgM2//7W2WIf+eEySQ5W+RfIu42w
7idKUhKWzOGt6losDvHGCc5klRtnQnDYDZRg0E/0ilWNum9q/5xeVugv7JFqfaRWRmJznJgY6jiu
iWm1CFjve8zLWDAYLtLq8iokWDJPYO8ClRbWdwJOz8DjbR1qcbTQIQN1C0Sa2ahAesTRKMbWgiOS
TcROFgksL4eWMX0QJqb4gFLW2xBdHe2uGeo9ZyrNCkQGDAsF3i6m1VWBC6D4H4KdvFU7kJfLIrlO
2TI1nQ0E/EocHkIwJiKfGeGeRbhkCcp8lg6fhEcYXNYrSylW7EE4lXGDYgY2JtdIby///H+ER6oA
QVa+9+8fjvoTUUg8HDhM6DJ0LMc3Yvd3Q+y2sBJE8/KfD0f0WOTqMoycAR1GQeZQyTLWINRk5Anm
jKdZR8JJfNOdQOQQ5xd89btNmd1TOK3pgwV/ohSC0hS6WSsMtX9/zdbP18zJbHMuG6wb+K0C3Pnu
miVVNiZHzmdaea6M6Aiv02pCMpHO/ulxSzAOA1GRuSsLREeeq/MoIjhSLugO8SR5kceaOdE48LSF
EAtbEUxzNiPNkonY5sbfgZn6Ct6+d32fhbBXEgPKJWMQMcTaOM7CaotOXt9VGvWOFU2L50RldrMN
yrc0ljI1nmwhmM8UMerCOWxzm45MYJxKFdZm4czejDngthAV5m/VKtpKJe39Qepv5IZ+rKRLxFVw
QxnpNEVoG3+HhM00Wfc4ejC6sjkGZKbAm26Ixo8GH19MgWELwUiKoWaaVrK/9cTb2H0cpM+104RH
GJ0XmOBmXjsKNy6ikn//sH6ewNsMt+HyyKDPkANOSUJp2yuTTHz8tb5w1lJAiK1fgOmMNnacWTvx
Tk7Y1mS4XYpSVQyn/iJaWQXfX8S1W5Dv15ET94Or+6lLAGPTuT54VQr/YZ9UA2uMLWaNNv1aFJPh
aD0kElQqrN+7xLrLDG6kqKIrVQyA5Og6It1+Q7IgVm3AEhBY21c3QndaFPJlVXcvv7/C7az/fvd0
FMhKCk0HdBTaGeXkClG6ypUe4u9dOfgQbPkpW160LeEEE1kCUMV7cF8RsMaMirEAIbwkH7Bb8jWQ
e24q/5y5zeYHITHX9VWzywO1WQ12XXyAp0lMklsMySQh1wGdsfti+BOFsjuRA73wWHop+7LFiWGg
iWe1xlDuz0SLGQ+WDE9bMpowAs9a4fkoBm4oCvtj1QnzYJHw1U0MDaKS2QNwK8O7XBz6zJoQ3fNn
RYReyzFBNhp2HqkY1FuVY/tzW6iQC1vrbnsLSgS6DIT5w0Jr2SpMpTMDVlTRfxJGwbaKcqhB/bkZ
NmcOgRgFrkEdPrjkt0Fg2JIF+uSlSedvrYk8xRIhZhKTqS4HMxCEXaniYgnJ+fz75/hT3QmZCNIZ
CmsEPEg5jJPnKPH5MZ6xw8NfdWfHAyFNCLICWbKid8uEi6E+0I+JJgGfctscH0VvBa5yGZGVBiAO
jYdRgRDDfUwV+elVdTCvJ2WaF0I3YRk5J5dYmk0+961ZPkQrx2RNQ6DiTCqCmGTGyELyDmAmYMVO
5aIQNmx9PmaSZEkzV2JCsNkHMN8Yq/9vHotDG0xDr4k9RExzTpA81DWTpJVTfy2AXVE9TBH0FUSY
OEcdHGV92lzKBTtE8NZ0Ui9EIRwSkjDMzlWhzwFcr8fYWD+JxkPAjSO4Nkvug4b9hGfowMmQ6Rap
TbmbAto7uYsp1u2ONowyQ2Dwzor0MRi2MNrOBLdOH5BooYSJpN4DS9h3jWBg82/mtH82RnTKORtK
M/nbAvyv9/n/RF+FDnGJqrL753/zz++YordJFPcn//jP/zt0ffuaJ6/l39yh/fo6/K369rf7/rVP
MBV+7/5b/LL/+cv//PEf+V3/+iz/tX/94R+Csk/65Xb42i53X7sh77er4KrEn/zf/vBvX7ff8rDU
X//xx3s1lL34bREOKn/860fHL//4QxgX/Nf3v/5fP7t6LfhrHiYobdWd/oWvr13/jz90/e+GLh4N
jC9H0wyxvKev20+0v6twQTZ6lIL7g3A/KCvAtX/8ISnK32F1iQeqK7DaRC3SVcOfP1L/rqsqBBxb
oQESf/GPv67sh8fx78fzt3IosJUq++4ff2wb+b83eiBgh01egSavcxhBOTxhHNpqlCtg6MwK9vaZ
5Na7yrMilxLDn/zhmAcJhjcfHX/qD6X5X5/JgAMVJxuUfdrV4OVuSLQRbhf0F6aX+/1BuZ09JMD7
0Cs+AOP1E7X1vz5OM9gBEY+CCp/M5BJx1mUrH9e2Z4aKZ6NTBmgVLgwnIrKj9nFuOoR5zeSKylvq
bkcTu+NixCL8zqmP6qQFySh4Do6vGPqFWV3N9m0yWx5TZs80usgd4sV18BJQl0PqvGBS3UjNYcjP
cNVH3bvsMk3z+uGxa5azItb9sZPeDDXF16AJmjEKYI47w5feeTGm0huG3JvVa6wJ/KZXPo1qdBhn
9bhk6uUQD6/xOtwa4XTZhHRPojBP+/EiHekhJkVknz62ufaatup9W0xBzPRqDt1Ya/n3N+J84LIX
nmSkQcMsaZke2mW4a4cCm+5mH8+dO5pknrbXxUBiZNUGpOri8nsD3cOdTRB0IxPEJZRwoFaaQXlp
ukaNh6NjXsUJ+Qm54qAbymDNIbFMulurdc5y28a6zLmcq88VQJWbA7DGdeMWeXkdK+o+rm13HttA
aceA3MKzVcowkbg2IwCPedwv6RjkDP6ZiXYXWnbb198SJlgehpPYThtkHFrDuabFQW+lswsCTWhK
7DeW/aZQG5B7GlTLK+agDXVs0uP2C2bZ4IaQxTt1HpgCFX45N4iHEh/Lfr9XrENZa54ZPRQ4dA1j
HfTL6Her7RrVWRvFXu3gfqSMb+Nk4EpeKBFsEzNwcuVpDqU7Paqw2AzTWzXrCzJ8Zk/S8yeqAbfI
DHJYi+KbM7V7e8gVN9eXXavbNyFO8EPvJBdJ2gVKk7hL0uFgVCTeYFRI0Q6Iehh+z/ssir/JeuI1
1WWt34Qmsr+u8RTCubC0OxAp/bAuTqCkxb6e3yK18ZJCOpAV4saWdrTW2XPa5rqqZGzKisvZGp5Z
9F4/FkE+AzV8KSTLExmIRj3frq3IbnWNMnf7Nb5zcuFrZkQB+r6jpH0y7ZSrvBh1zc2HN01lUSG3
XtLPC+5p7rzofrIoV5Xkh7YToN9yTQcrj/SzE61+bmJalNmwhvrwtU7il0IvIZcvz+P0uqjjBBWu
P7ZD8w3pzD4btIOBbKdRvq7yGy3wgffjaFbhPmVRTjruqqv0AqkOq/R238szZpYJl+wczXrxtRjP
ZodY2Hh50DFynh0pyMuQ7zvQs2j3DiUrNu+HOe6OEXQhVR7ODfhDUzYesHTd12Pvl2HoF5oTLNJe
WUzfKhSPxQMTY/BWZfLqdfUdq2eyhCF9uPqrNZ4R/0JkWOo2w4QBVezl64BB55ccPocafUnlBLK+
xPwjx9Akuwv5k1XOm1Xn122xAqeXt+OgUhE/49d1F4bWMVYqLLHXp7TIKm8JBe1m8YxxDIaywI0c
mI0pjL4M95o6HgrJZLPBO+9xbqvDInWuubZuTZvVVyRKKgP+XD3RPSlfWfNIh+Vn2FiX37CTlaaI
jDfNHUtnPxMUYg8RCOWXtel3ia5d8oZ4qlrEQQpTLq60A+YtnxV7vV2aDr69pqCzyXd6be6UVhqD
tZd6N9ajq3BMXlpd3dUVuBsIsi3ll1qa7RJJ+ZQs6nWHA5NbLH3k1rNtAPHrV3AUjwWbNHcsDWI9
PlflxU2NtPCWKH4Q7nzj0hdu6qhBHPbeHEcBCjs3JS8MKPllFVGLSuIZUkVoi7R6jrF4xXS1NoXX
d84ngnGfJcl+hc6PUaPqD+16gDV/G1fdOx6yd3U3nqnt+hhGMWa0xi6ezSclry77GWlnNvLBLZoR
s9FGb56cALakWybv2UyNH8luONqeo7SXtdm6PYkexWB6Tfwq8pxNWor4XYicdCkLjPkYq8/aQI2t
4G8V68i54Rmb6m5C29VEiF7VxF+y8FmTwn0/E1u48uTXOuBY5/MJ2QPx0i/nomo4feYXRYn2yTDz
D+p47NPKC2fnM7ylK1QUbhNrnrqOt4ua8JYpHEJl+or0nTDtfDZcHAwD2KE4S3/Ns46o6Q96ypNe
RJzDOHFoGMVQpnJ9xkmpwchwSuOWQ0O5D29XvzgLv5XXhefgLOrV38Ld4DMrCIiFLeE99R91QqKo
+LHQ+fHTT8Y3lYFNXhYya7Sgai1ufdSD+ZA/D+9joJzNgX6I/OGjQkcU3aefaZlYfVDJKQ76W37+
3cjIXGWgW3Uy3fxCeo+9YT+f9+7skX/t2TucP/3Q+67w/Fd590M59+PAeLvHBmItG7RKgeZ8eo/D
Gs1TNhgG+xo6s6F3FaJ2jSJIShUrq94bzC95RhatfJbEX5zlSVojvx1fWF5eHcvH31+NuKUnXx+I
BzkL1v4yXdRJndfzlmGjJBtuSLWkZBnvyKvCPrwUhTuEGOutzn9wx4XRD3UeRTNrTQzxvrvjY86Z
1Ayr4U4e8Wxe5+W7+Tzz3psLe5fswrv0gxv+iyf8w+eJn3/3eZ2Fziom6wV+jOY69pVsfYCXnSDK
2xP94RNObmJLwMJgdnxCfAz3MGLuHdd41y97X9vNx+hM94fdcHEs9vnz+AYb7GgfmDgcS2++Mp+z
ezv4/SNl5f7qoaJcMZAEMho67Yipz+o1GhfDFZ4/axE46SdGcO6Qfc3rPmjqNQCodAvH8LLhxcxU
mJCdu6zWVQ8xsOx1cpW0XVW/m1JCIaV7DMw5JL6VquPVxqeGVeJEJtxrSsn0qR+GfRlpPl0oNJfw
IDXlhT1256b+rEsjJvQ3aij5q75wVPW7ObU9pZ19qSYEWY/c0YoCdqMvQKB+OHRen0XXhZPsR+gh
Iu/LCQv4yDDi1MQtywcSxjTpPs4uo/kzZPNVe6sGG9rUZ7N+1KaJWN+Xyume52WCC9p7WgoS18wB
FAgvtaKLtH62lhmnxedlMvw+j8/UqblXmZ1WI2cCL2CzFq5T3tSqspP0T0VLkK02iPRad7a+Ocl1
v9xjGO8R7kkoI5FI7O5yFXm0SrC1aAkACSaXPhLXXA7VJbskXj7g6OVAJUBRMR/scNk58xz0xtMM
q1BSd7luuYt6FVOsWkyWmUz70dDsQkO57Jw54HQYssTVEJqmOQwufMOMfh7gzidHSlI3QS9kzPkT
RM2DKPq0pDtXpuYi7zSXEMedMXwzu0da7GCxmsh1wuaw1LNnteWLyV/FBfOYalSsCvw8Zb6rCmZN
q3qmNet5n9FrFF+Il5xgm1L1D9F6sVCqpMtlEj9S5lyXbXlJZqS7DqQf5cuuM+/I6kKOEMHuSc+0
ErtDOjOL+lOxpL0zssepbxN3XE0EhbA6M+erPHdcNev2M5WbApFhCYXxKiHNawaH6otcEwqMppbs
mnrJgTqd83BOg36a9usCa7X5PI6F10yKl4yWn6cZE9nPlf5kVFwXOQgKlshOK/v9QuucVtiP4JDe
rrtaMfaGzNAKhNGKW0aoL1VHqGVKJEr6qWumr6ayHpKx8MMVfoLwnl0dbxk7UhqRysDcAlp0RyQf
7QiC5DRerMi+off7ttN3at5fJO1X0x49GioCvZsnO5xI9+l2y3QHQeogh6kbS7wL5lPPiLL+DLDr
hfm3CYe5aG3cMLwJtXz72yt5Q0UY+YZFE5p5gyV9Ctf2ujKDWn7syyqYS1ZOc7Ya0IapNNWo2ZHA
d1ckgzsPX53ospHwCS75adWQjji5qpHv0mQ8KsS+5Nq9VjwptGur/pLg36hs1hNDkJGG2rPc59Xw
lvm8UnhkoGvNmO4a/Tmxro1poDmzoEcZX3Edu524QaC3Xt3R/xEMrBth0JSN58Bdyw1VBO2B7i5B
LeFFnNEKmPcwfvw47pj0Lm5hh2caTRjeZIfQLNyeIVy73OsLDhwhe4n5CD1xv0p7XbYwhzfxSlhd
04YtYU4XRkg4vDbtk7H1ibBymejtu/4qKg1fTScYMb2Xzy9z9gUwdkfMZO1i6Xhmpk9h2e+dWN4D
JBt96JultJ8j2g/NdgvsSEIn2uNgf1HCuiPmzq/bwW+Wl9aJCbYoLp2s/BK3zuui3FokakhwK2N1
cidngriA9w780cYGjKINaFp4VQCUpuyWRXqI8jddjzATS3hew8VcyZ7SD1fGVPmFvC9l2y3jwlfS
ZDfQNcGr2iXqQlMaQsaMRdDqXZokj3n/ouTW55ANNmFjrZI0IAppGZT7oVz9jIUz5s7D5KjPM2+w
PZh75lBensuuhJgd2c5xJLjHddTiy1DTka6d+pwb7xKDizD6XNC+tpN0lZSH2JZITJ99xAXE4vhg
N7uo+TI4zaEu7/ou282V+YAH8wUxgHswOq+PCui5ZMxOsacq/Y2+8pSl4iibnRcOb4M0ucaUeon0
PEjWVdOMX/APpk3rXKXTQbPkYy0P/u8Pxw1T/qng+ffZuPmdfl8NjItmjgNno6a45dFSXad30x06
CMXl5YBl6KluHDifrQ8++BdVHzXC/5zJp5qgdlDkyHao4RsYnNZwv8yDz1yXJb58UO+cCG7/Kkf+
/VFitvfdVwzHtim6ia/YBRF2j27rG59Ur2CQpz3QDh/rXfFYeN1uPpsMr8i9/ik9V4z/Ran7QR1i
nFR62mjWmhxvdcjzKveukx/j+Mt/8EBtE/6tI2Nyap0W8BjsLxLqUMPt/fC2eaVpCZKzzOOUZ3Ln
mrvWk/yPHqby83gU6yRdM3iiJiDcqd9NEscD11KLW6ztupccg2Nv9IwzLWhJpXKb599/SVGiniza
Hz7u5IlK6kxIDtJo5hctRY3jOtX8QSOwefP99BkCgQKJhawsnzRCpT6sVYTWztUiUMK8pVyAYCa1
XiyXZ5b5NI/dvkjrO8f5bLRykGDAa6xzMDrFvl3mnZKMO2s4Jss38OZdZj1MjFSgrTuEx4A2mnr5
hNPHc7wuh0VDL2G0gVTUZ2qteFpL3dUTplnQYNY27T8J2WolMxdcXKUZjuJE5rI/ek/EN/rdNz65
q7MpK40sVs7UX8RrfFRM+sxoCIhKwX7O4HCuxGRP2hERcztmZlCGwzl9zQGuPmZmcVAPqVcwWeq6
5qqo6n2eJThvfPDsT8C37XW2lO8ezMlb5GBBkLQml5kfu6vinKhneqb0npnZ0TgzWOiTb3hpkHy8
yn+57IRFmA4uyQj+pK9x2nzlbCgNdpDZR0YQZLfpveT17JSLP1/qspvu/4OF/t0nil30u63LLJFq
sdgNZtoMw0p0KFH+wUL/xaZk4ZoCbkP3Cbvx5HbWtZHaksLtTOWvNrMoqbK8Yn37/ffYmtif1pbN
o4GEomCG6fz4RZZGnXu0HnwRi3WlBHGulwzRw4PZnbVMskHU3TmmUF5iV9XyxzmWAyx1Pjh0fvUA
4bzoqi48nwhk+/EqpHSZWmnidvbZxTJW7tB/5Hen/up2osnHWZhWE1Xyye3MyA3qcvHEmvS5y9Dj
GLfo8tpOITJ4OehRc0bIpOck67Wztk+zsVzwYL6hYPFNBUGAIj2iyvkErc5rw3CvqR2WC2wBLZ0P
UTv3RLMfnNTcffB4fnljoOzB/gbzw4D2xxvTW3rUVT2ZVpo2XzKQCJaw8DL5ZdA6v5BeVBSxRlkR
ptB6KhQoMzFcBWAWOo/7wZWIhXC6UNTvruRk5tWPndnaU84jSpJjMU67ogipf+hSBv02JTxDDklj
cAY4bU7xqM/sQmXPLL/c6U1+VqcJAhXoxDS85iL5k/H4wfWJ53d6fdDLYVMxrJIRyv54p4ZiUTG0
5k4hT1p3qhd73VexBfS2twa9xyDjgzX7qwpN0NktdhxNtzlGf/zEpF8Zn2km0WzB7Pc3BCD6tv8+
e4pHDKuX7cr9R7vOLxBW4vkUjJ6xJVLR/J+cfbkSavXQUCrniRs/QBbbJ4/rXZN71GiH9Da9bALr
y+9vLPD/T3fWwvoA33GNSgIh8skWkcdmWKw5orwFSwi713V3kNKvXRrSI6J+H5sj7PPdbE17wEN3
lqejIbU39dTsbIbDsSx5s6zvzLpUSRsOOXLrg0JSbWTpfq+VR81qdlY23s7xinAu92NADId2MJGQ
g8LtUtZ7VfpagB+qMwmz1pMDFDDW8mHJdDotuu+ISA4VdR+Ef5Vc17qxcQihRI7vW/NbOz5n5f06
trgAyf7AvTPD6kxLCI0z1DOu3MfAx5vzbtelnY8Akfeq8HITbGMaD7G0ukuXXdrT21imnqE/rnLu
VcaIMt8MOjk+V/L2VYxxJEp0PfxahunlmOeZr070yIAc2ZjvpVhyQVr3Qo9pq6B6scU3qFxSM0rl
XU4eq0TFPww/9X7dawOEJgwRp0fF9NXZAKObUC5eFcNbolzM8YUzMY1NXTO5MgnNmNK3fiArSbX9
jLzcLLGDsl5ujLmj9R09kpjWJQwSvjtjFdcw7hIG5bhqtCbfjEmFasmHqu53dnSvUYPna+XX9eBb
XI2pxTex/d5GUN+K+HJN05dqttwmxCIIGGmYFn+xjdKLhxZfx/YcVdlbWdMnqMAeyQBIpiO1quXY
i9d1l1sp0O9LN1awz01IjLlXLGUFHhde2TobGB4fV2nX7cYpdpsyI2FOBZMrs6PSR1eyPntNXh7C
GKk/WL/9gBrpdrUtJm6TG3JoqW0X6FAE+5WXr5f9VYwZ5ipQSkaJqGP0pDgbByBR5Wgs74v4fW0h
xsnPbKYeonM3L52gRm5WtAMZsY43NHdrdCeFHeOABdYk/uJYAc+l4ucZOG/dQWXKvNghOdS8LeJR
4Caf4oYJwkhQ4Zyd1/a6r2F1RUnrh5gV1BDFen5FvWLOaa1BXhQUlROmYfllWuTkTPSkdNZuaq5+
yzyzDtuLbqHQq6UAod6xMKU97gqz/GanSE3K2o+19CpzbqLprW9Wvzffx0gNbIVRSfoZcxUvyc4l
M4Z62x0Ndd4VSneAbgAuWl4ms+1DwXGH8mAPd0v5FmtQBpCB9M0xqt5GrmHVV6+oQ7eYCVKmd87u
nGX1lpKVPL85UnJZ6Ld1JHOdg4cNuJ+w4Bo9Oc+N6rCG9WXf3Geh9M0aKuQnzysj0haeZt8TjIpK
MR7AgMU09VGuX1fjTk2uEodMvvpRlUfXWRrGWGcG/b8Oft30mSvXqh/pdzNTgty5Hy3mfFa1nxP5
MKSXU1XvpvYqXW/k6Tbvkr0+McWd5rNeuVPVz2H9Gtn3zYDSU7ub8A2ZAQx6/RFnQzDa1utxHSku
xQNZGCLPbXll9l2Qh2ZQtDkZWE96mAPgPvIbMe35hP4aGDU6rGQWTSDbU3XT9C+VOAJHHm4MWjxh
8xXNLcg70O3wbkDIbsb5SDTX9VI811X3TWjXlFnwHORAMQB2x+qoGId1fI/I8pzLzNOtyR2X+zFr
g3m+mYuHWbtWtW/dxNy2T9yCJ2xr0X7KZhT6vUeb4IVFy7xsuS47PFCSyDUj65iWN4bylgw8N1aT
XkX+wjYBxctv1/uoJhNiOSIB9fQBKakh3ZfL0zSoF0p5FQE01+27E/UX/Qi4bDouzsyuDDAsKQhQ
Yz5MhaqfxMmuR5LSRrNrzu3XIjXuzAkSRO14rRLucvOhH6mQBsvTinU34aSX6ER/37V8rNpWZ1VU
BbEyH1ejo4kzfaMcrqPoCYeXAFJmIJWmp6Zq5DYd5SkuGGnFa1R0ibvCXJbYxzQd1mYdvRvlErlx
l/gzM08CLV3Cx3f5aj87obETX4f4D7c2Rjfs1B1gCMPsjrRKJX+QpuV6rCLml+md3JVeqIbHfNXc
kJHhyAxtqs5SrXhR5hmTmZAE9XeNEohomb1utQSA0vt1EmSUT0Dd5wn6da4xsKT6k14prmJYV0Od
3DpYTUrGs7OA3FskL5oMTmPGYnYz+LN0TKS90Sg3ywA/VK7uJ4Wz0C79xri2loOUDE+9XgV9xTHb
P4XXaDpAby+wUzuXzbNEXo9FajYuU76bbrBue6vfl1n9MIctLnXDmz1pIMLVBK9QF/nCZzhJIPu+
qIeXyFj9mMCA1Yi8BlGcgOcLjG7s7LarlUuzb2/s8NbWTC+Rn4yIRTEj/E8U+uASydd73KXc1Cun
1A/KqOALxuGnOZ6ykitv3CjdY2NwyC72LrQ+j1J+EQMSqpBEnOFtTp+sBcMVlaWhPsyFRjsL3qI3
hHh/kinoQnlPKIynFuc1+HjaXcz55M1N4c4K7rX5jZxdpsbMocPI01h2sCp9yyDY+j0DAZjVwdeK
+zSO3Kp7WNp7xBJe25mHTiPajm8rz/dxAdjlJAdJuonC1VWw6auXc2a8BG/2XgTxZ0r6YyY7fmda
TEVVfwlfCbh365HUt6UmfJUPyQGt0vdsus+7LzVLSpHTfTkoQc83ao1lTwQmK3bwUJlcOLMSGFm7
qxYQuP4lHBoqjxHH1dZNiocRGkPIrkub33IWmk3mzxVMn7xwtSkK+vw8DlMGgTHj48Xtl+PoNs10
vaiAAIbCPX3EUSseE9+2pV0TXxmxer4YOFzYXYNdTbZzsiQYsDFMjHLnQG4ZKhhs4xup9rwI6XGF
9lQ4loA1cPouLsFPLrKp9hc9c0Nth0GIZ8/XmkiWK1fyb74m1IQJY3Dp/7F3Ht1tK+ua/i89x1mI
BWDSAxAkwSBKsqI9wZLDRs4Zv74fyF59JFpXvOeOetCzvbZkFVCo8IU3TMWPLum3+OddJ4N9UO3v
I9PjyzXKH3QiIssJud5G8ySsEXrAPWLoG9HezlwVdu0YgLTAZxAA+KspSVZl/w2mPy7hV2166nKK
slPi9MX4BcyxI/pqrwx4jUuUNzTPT/ybJqd3qFQPja/u6zRyjT5amZ2XNJ2bJelaGPrK1rVVRvNJ
93VgOadW2lqmvy6BJCnaj0oAHo+uO6YKLs9YIJa2naxdoL3M2b7Toqs6GwkSVLeRQYRjlnCQba9V
7yTpBNcL8jqEBi8gPKg4q5XQmSA9yhz+6bU91k5amA7AylWr3WrwxTBBU+yEiAgBh2QXmBHhVrdK
QUhWdnwU4TaV8vVEHce/mXEVTqruq4i/auNhyPEmbjySTmeM6w0+9pm4pmkjD+pBotBTE71Ew4TS
kbwp6ZMWI3FX2u0jP1jVcsA+QZNO35nVraWSHtXyowbZJEGCa05OCdL7+rMlvvnqFUHmr5mYupzu
835f2tmpXzz76KpaxaEucgeb9+s56k6JoV4HtMSaCXRWXACP32bqV+5opwj5fNUIzqXdzigulYNB
kapwWiRTtO77rFnXQ7tTgi/p8KVVDdCPCI4qrjzTWlHkbdciAnfM7G5V5QDS+q3fXNWEyiEwMHlG
CqxlG4THOqQPulPTim7UYbT3ZvXFj/fSEtsEp0Acuri+b1UISgQ64zrvF0/jg6iuJeWpTOvNc2eW
p5qtAbhxDZefk3dGXlTZEMJ7Vn1lp0iXZKO17sLoNmbKE224C1E/c/wIrxtu+uKEDDQi4pKVX+Ep
sEaup009oQB0S08L1D0LQEBaw3oae8yyn3N7OklV5lnooAYiWH+esX2QJZKwwQ+VKeNb+l9FX0Si
ZilDAMtpN926eVTXiietdCd/NLecKtTPL6bCfzcNFpAILBRVqFS3z6tIGM12pa+MmjNuyt10itY+
ONzW+TqvALxS2U7cwbuIiPk74yf1xlYCNIgmGPisaDTafQ2PAn+t4IVctLzpb0ge6ZC05BZrXCbK
iyn/3zUkgMbCsk30QSk0nBOq7RIChNUpKr2R60q9srVv0Xi68PHecw2XKiqlHkgWSB2g4KKd1zKj
MpiHKA2QwNn7+3zTe+Ne2tYremvehZH+htS8H+mshjmNKRjKjJGKf+odzYhvwSHhw9Ei+BYchTOu
Vaf9Rf9u8v5UtP8jJP9V9AOge/FP+x6k/x7+/7+vy1/5XVv/+tVevZTnv/kO7P//Brpfpwj0Cbr/
ZcpgLuya9CX/2bwF+S//7jfIXzLtf2FRAN2MzasCdVrW9W+Uv2Qp4PVlFSA/q51VaPDJ/sD8Ff6V
IUDFaVDAFJNuz/+F+fMjdgfAGWvZnFRZzf8E5f8K+/p3oc2CbL+oTgqKqJQGoIic1aDEBPh7Cmt5
M8jTAb1vN9fg7UVopTsKUqTmkN9HBRKdUBhvIPJ9s6YYqDpw9KLI5XVVSeBK/CxxRUnJQZnna1Tk
8PlrhqMkRdpaKGF9LQUdkVmZXrU1eHULcH1txSetTyhC2+N+VoHX6y0qpZJ81aiVw16yVnmn0q8p
O3Ct5NzzBI4Tb9181QpiT3Ugn9bsqKdWKhPEQdveCLUb9kbTPhiD3u76hCgAl7zaM1pEHlqo/Td8
p3vVzNyO8pJkEsMxTBrXuzeL4Ob33L1F2r0/Vl5n1Mb2UDeR+rBg35wVEiU7KjFQt+QNzu9umWpw
xuqV3KYXisnnRjzLl4PABSFfp9wPFemsBB6YfVb5gSRv4E6izoNLoTMIbA6zbvlAq2Hwr6woJD83
sxWibc86eJnKiFCH7BBtNBcbTwyTFzVrxfjVWjU+nkO+CytK5bNmn8pyaNzI0m9ho7kjJGQqBRKw
relRB7SCoNOtqeYbbUgIQoH5OGRr2z5sMJfon32t/uLDJopDnygqogRoNelPVS9S+vzdrz7Is43c
UmZoo3CrWMS2SW8lwJGkayTGNqFM3SLwtRmcuux0VbUJ4GKBUBV7Ycpc/uT1rdKXRI8JMimooKAc
U/o7EQEhHbpsL1TC3XFXpFV4oXDOl3xXP10+L+KaaAcqqmkuUptn9VPVkMQgUV3dKFoIWBYlqamL
VlpuviAm+AwbnKmH5XeLkR9ZfzLfknTupbnc+r1KQ0vuv/iW8aJKCwAtw59XVxG/igDDVcmD1vMf
WNC+qEj1SrJ5Nw039gQAqKLgVqTbJicZTk5yG7mQMzaapdxJo/pElk05vvS3YS++BuG80Sqw/GZq
tBttVklsNPUlM4yNP3bXaaLco+TEoCK+AWoJwze37oIFyzPbX3nOK7NOtl2UPkeB5bRgmRHLOKRd
T7lqBHwtw5CRUf0r0o1I68MY9bxTcaUNTb8uFB4/owII+H3BjYGlkq1xkxoywE4gyhwZ0TbVBzeV
im2H/HMz0+8dFn2wxhOJtNaqaN2M4JdTzJEB5fsNDGZzOyUNQG5z3rfo+yEhq2QOSDgOKNNcB5np
KlnhGOpd2CtXMtToHCuL1m4fk/K2LGevrGLHaJJTn5ePXWzeMnOHOWGhlMm+Dyi2B2B8fUpd1IJw
qqbkY6KmNnmVkL7NQXNM7QfZqBe8l9YfgtlfCwL6VNuiZQCeZhcS/C6E+47+eCviU5dtg+aOpOuU
9T8TvAcy/UpFlM7oqqPdHtMaZEz+PZCOPtRRMvdylIiQzfXQCdifONdXxd4qbpX4NgDGTrYspF+2
Ga8W3/alF5+Jf1I52MqGfdAUkuyk+95KwrNFcqdJ7aHoyXL86kuDXbvW5luVWupUa06kP4h0djs7
cvH+7WTA4vGw8sGomYWFlRKrxMg20AY2aSaRx+iulKorc9bWvRHsO0BKeoBsX/hLzrMt5Q2qneSz
IlvNUsGK8NdDCv4qp/wjq7tayjaULtaRqnq5Pm2N4skP/Y2S2ysxWxQdugP1onXYvjRSBSbQXHVy
5UqS5CqT5cZD+kRnemcXpNw9NXa5WEmtuhkTADz9sFLGu45Eup/IMUW2r0V9t9jRq+SzXXqKEAuH
mDWNJDYG7JphSxfAKZN/bMT9VM3RmNVUgP3iDyPuh/NqxMHYG6y3ajPTAfMjVpO2mcnPExmWg7JD
7s0xOeJIYKa2cSKLQ832JH43pgKtZXuZ/9v5gCJ9dgmVZ2prgb/zQWpCJl8vYt5PZnpMp+/TqZi+
S9Oh55HmHbQ+OEeHwkQJgMet58MMbmlR95xhKi8ZIQR8o/USm4Ig/9m3nlELp6NLYpEE8LuCp6pt
L+MBQ5trW9tqy6D8sUHbRlylJf+XX0DNE1nFBWGJHbTkTMOTYfUHBaKvpsDcoORHrVubXr3MEM+r
0eMof80kVLNw84iLm7icWxyHhZcUdYBFX6lpVoa5V32APAo51kMDOLFsKShGV8W0KFRVGNRCQNFT
KkBsBGllE9RL2TrXdzFFAnpDjZqASeIPgFITOl8NS8UK+25q0JavnGwlAzg6FA9wLB8H46dmnFTJ
Jl+Un202Qpg/Vl3vABDsptsw96QRbmJH2XQguVxX80/fP2jVY23D0RgJIlqntG5bIdY1DDtZu1EU
b4be42OV3Yh4VyHbAAhxRZkKoYtDM5B1xOvlcNCs/GAHg2M3thNWNJR/hDYvb1H1HTyrQqOExaMn
GqY00NjKiTScKnzZ88Fm4MJUUatV1d2PpuFxYTtIW2/bSmyHvtmIuHNMDu9w+poE87cwefKRSKAd
2CS7cPphSD9K/6FIv4vhRxhOroqm0Yy3sTkW2yg1cbuD2BLRI0M2UT4qCBdIHIVhU7hqbbl9/i2K
673iZ1vV/5b28Eaq7UxNvlerm3Z8VLTF/PeLr/1DHyhyqppKW87Q3R0mHiHt84i2L3DJba8WFGV1
N0Vce/ZvazOB96i6VnrX1BMYLuKJIfPC/JeenpLpuxo8q9l3Ew5UFrXbkkJKmVG4rbtt7ON9lMRe
z6KugKEGY7hG0nPkUvG7b1EUuCEmRaHh0LcByDmv1JBCZGk7tWjXfRCshProx9tMepIMPUMFP3bt
NnXNRTLD2BXBS2tQQidesRTzUJkHm94h0e8msfJHiuJV+UtlbtMe0J2gkdY6i2SsfAjTneZTMGif
jLx2KjqYSg3j2XoYzH4VIciIh5STl5wxtlXQPai9fi7oOegrfwrhpoS07PVqlczPPVLUKRgLumHU
n1eWvLbRya3lQx9gGEnHJFaOBdcX5AdHyY4Fjb9QcTEEdLA56GHixGxotflnpO00IlxX9mDdU6ca
eOdsXSXDfpjrO7n6RyKUSoxjaz0F8j4cYZkmT1FyHxkzLdorK1BXKXDeOIevWmaOWs4uFiZpjwt0
NTjjqLn1xiVOpEOVcQWUguYNzTu53OT+daJ9zSZIpvltmh4Q4ENhasEOj+zSXkQQnJ5LALIoOgCm
ll6yenKhc301ivRnN3/Lqy+ZfJ9xtxig16FyztD/kOHLs5+wKtssXpXWrxJNETOB06RI1dpqzXUJ
TV5T4u0kys1Eub2RVhl0kCx5CXl9pKiBn90oWrZe4g01uS8S3Ws1NHPSW3iR21YHO1t8CQf+ZDVs
0gCsvrRGD3kNsRnMu7YJZOpg48JJIJWRuqPq38uhRKgA5Euk7pylhwA9Vtxrt8V4bwKsTmYyG/s+
Ys2PEGFjExlMpFiDeCk4S8hZbrMmXBcLkKwwPaX93razk2UN8S61TqKhKCcBSeV11+OY23MQejak
0aTGqAEtfONOErOnmORKxk1mqjelRoFaUT3wLhvFuh/HGAEGyPlJe7QXHaQ62wzVPzl7T61h7pr3
yvCi6Ec9hkAD17TPHgvCMY16V/AkKg47DWG78VHCqT5s3RDmGt8kXyDCWB5lO7VsnJJPvzBXtX5w
wT+sRHtqwGhnPKag7SKLAajx3sJXsURr2tDLqz58MImQhkXG2CQ8N4yVqE+lpaP+SYig0c6pNOQ3
J3PVs+9m6Rl9JQdMutNRZNOukgmO8jGHS2B+k8ZrxHpXRqWtNelespKdbtw1Awj+Mbgz5/gUJaQL
qJtBx3Xk5CewJqKf6Kag0twO1Vq31kLdRgaYYDgMgXmDXSp4hU1nRutIbArMqMuH1LDcqbpp+K1Q
PGptt/HLhISlW6v2qQjv5lTaiOyOZvoL/9wVxVf8ike6lLlmU9n26Vps7IVQHM27OdKfG/Nbbodf
JSsD3V1cdSbPmxlLiD6bwP4Tortoeu50o3M78I5u21TXCBo9i2HcAq8BbyNl6E1JG6v2PSDBPxS5
/pqhY0tq1q30Jb4VenZQ+vgxDsfAmTA+cvKmhbvQ+xDxzGsxhF+HrD+OSeYakbiqEEeeiBphryN8
0s7PZX2SM8UJg+dZGE6QoACoXSfSVQwdI5tXgwmipV3NAJFRZVUkUOWN5cV69Y+aUGFvw+w6lgKH
YMCtxXPdfjPRxOmmam81yi6kj2PGGLWmCI9lyaNeSb9mZF3gnegASVTK/mnQ3wbx/dQNRzv7MrWI
jxHEQMvMiSFauTiYhXwrMkDhgdZydAeryEKlD2cbMBJaF7qmla7HWN8bwQCAARymkhmbeQIwYmZr
hMoLdacUwTZOi3VmDnd8pAu6AO/Ln38yPCQ9KK/YKuy8s8S6siT6Cn0IyKUONlM1IobeO0qhrwKS
ts9rBZeGWgBjb4CH+QQxJFYYag7z2xjh97IiVJde1Ca+UC5Y0tL3dR7SVuQ/DIyy0VU4xxppuRxV
ZR3rGx+mizT/nKSfFMgdteckNuCwj9xhhE2fv94ZiPTPVL4ZdUmm37zfWKaQuXJGlfc218vVsBYr
45BsoTTslHWx8Z12Vdy02/8Gw/LvMszywpptY/9E/eyVPfdmaA1Am6QqyRJWIgk/+EcfNgkRw3WU
wEFowhvNoA5bAjiCGk0Ud1DolcVm6BoZcRA9q8+n4qMvragqqwqTRh3/9PczYSkJLGZak9AVqIVp
225ALanf+/H95+MsK+b8O78Zxz4Dztk+CqGJnuobJc2A8rzk09fPB/hoXt8OcFYw1OxS8qWUF5FA
XlTHULkf0wtV8wtzZZ+tGqpIdL5a3sHUYKtF25kjm4hwq85fPn+XjzbF23c52+kEA6M9t6yRScrh
nM5rengEUFZPzpzJbtYZbBBEy+WHz8c9w+n+3hdvBz7b98Esz6IKmMTaHf6JPLTiXGXbrn9jDWHR
X1h8l77Z8vM3e4FWji2oTaAw30Sg0dDFMAI3GtoLw3z83YQCywbMpjinGJfZVKDPFekbO79W80V8
4Atxutvku8+n71wk8LUGR8dLVmUK5Fg5nX23eLKtQSmZPiRfsA/5gX4HniVw/GswrOW2K5p1nO6n
ZnRsBXXDFyw/3GicjgrIp6lDkMA+2ggkVMYXPzgCmYjVW7m/sIiXMu9fGxFSu0ovDcClfVYGzoY0
1aKKZ+y4dEPk9jTpKCnfjBI80XzBVO3D7/tmrDM078y5MzUaY6XVfZndliBKVPXCmv1wr7wZY/n5
mzWU+21XCFKUDfr64JcLKJpXfnGVCioW2jMd3ebS7jyTBfizS7CJ4wBnHtHtez+knGVIRE6FvsmP
xh3qHVwhigs4YJet5Lt+XxwLSFMehgIu1amni/Dc9727P8MbOOkqFl2W1x7M2zeOo4DtUnessm16
k6177weWADe611xq3X040HI7Ix9pISV5tlTkfo4zDOa5qlbKpr+O9sHW3Ha7+uHSSB8Wr7EXJH7B
l1k3zzu7YUDRXwD63QQvvWtskn3jUL1cEQ3na8U1veoBBcbVtGnntflYUoA6yZ6//nz3fnhK/PsZ
lLMbqpfmXItHnqEgATfF/ISSrUO9dGn2PH4+1If74s1QZ3cVLYSi9OnYb6jZiOHZh/87BIr7+SAf
3rhvBjm7rTo9LiZfWd4HUKNk3GbGy+cDfHzcvRnh7LgrFBXBD8EIVKFXILtW1VV2RfK7S466Ox7M
dXYcH3EbOaSrZi9ubS+SnXrz+UO8tq3+Os/ePMTZlUXy0kpkY8si9W8bT9+2O2Re3B7Vin7dHrSt
tAXvs74IRrj0Dc8OgQb7hKA0eXmdOhSoNmeBI5hrY9vsxn+s58JN3PTXJZLWpTW6/PzNYdekcwDs
lpdV56vAqNaGgshKSyqapBdUHM7w+H9OmTfzerb5kWkO07Z4nVeKPQeUeHwXVLujrPxDfdVcyG3O
0CR/D3d2VYyYIJbBCFE8Abg0IFEkt6dcPE89WjyVk3dk95ouOZ08U2sPHhX4z3MQbaru5+fr6aMZ
BhEhaI4rWI2d8yeLdtCn3CZWgIFH8XAoEAotYzD2t5+P82GohZgqrhdcIYY4P1zDEK4NrQ5ivH30
JTjAlnd/6PD8nAAcy38j71i2+/k+eTve2QTbc5rkMG55MReRH3NTbYWLZB59AsaT3P9JaPd2uLNr
eZjTKRyKiVg5jPao+2dF5rXT/eeT+NER92aQc+PMcIhLs5R4J+ytViFi56F94VJYZuWTWXulib7Z
cMmsiVAojJBo973/T1uHm1QzHTF8LSIIJkblfP5GH50qb9/o7NBOcJgB3Mx4QlL2YXo75M1WDDef
D/Jh+vt2lLODu25HQwFbjtzcNb3FVXOrfF8EDVFi2hU72UVD8c5fydtwe4m5e+n1zg7rYdTHem5Z
FaKfPFOdsCrDqUrxL8zih/HE2xc8O5yHMAT25DON1lXf/dHV6Q/UhxCMTNahaxNCwKAC6P/cHKub
xM23xoVk4ONX1cGNkQ/8TSCeyzCtw+VVsTqKtYem2ZX63et3/P8Ap/+1hBr/NcDJecmD9OXnryZ8
C25a/s1vcJOt/kuYmgCIYuJaC7iJn/zGNlnWv8AVaZoBX51ahyz4yR9okyr+tfhxI0a7EG4J7LkZ
/iiYqvK/DHQ/bQsNeGPBS/0nyKbXOPLfR4qpQ823NbJQxkH7FgHh93d4FqiTCEHjeJMACd1W0UMS
CyczgRlM4K5tn3w4Rzx73fmUX0eLfsObybr5PdRbINDZ1QPJl/QUgJZh0mNS8Bw+e4JcUxKMD/PA
m3xrXAWKvc6iOrxtUXvRhEY/AcerFVAhad0s6WiCCaS7kIedsTHoZaLD9vkDvT9kfz8Pc64sGliW
rb8+75tDVsUBpkMJOfBUC7n5PKUpXEb2jGErpD/T/C7rFFq6Drbe5+OexY6vA+vI3GIZpMt88HOB
/Lyvp7kUuCpQ8I2p+mX1sLO5S9wQ0WdavNm91hJWDvTOacbTOh2eax8qJtAEANS9dGeE8WHquv7h
7sKTnU3JYmdCJgQrewlCgJWdHZRGos8DPYLaUwb8g0Ka1dKA+6BAB9ip06bEpSn/0QxeMMGByILZ
PrXat9G22nUZBOYJJKwIsaXNSwvlzUNrKNbm8yc888oCOCpUDbYV7iumuXiwnKVLydAbfieUyquG
/pcw4RYwwenK6DJEvkrVK/w5OkjT4I7aBAzEKLUb04+6XbOgOh5VqXhKps7cVgmyV3Z9O6D07LF1
ECoPUa+R+hmTCpwq1BY4/xC3SERVSbhjgz7LaF9VMLx6S4KZUWYQ8AvJs7METIy8gC3KvjgJJHPa
Xt2ESkV2kpjyXUy/7dICep8h/54EuN4cGyDd6ICdTUJUGCg+pzKTYIWd41dS5kYRtfkXdBT6Tavq
KwtJubWPmlGVzpe0vl/Z5G+OkuUbWEC9YPVwNsno878/SqS6tdq+7RovLMuY7lw/XsMboS7ZxUi/
NtuwjstT2Y1OPpnpOg8s/YuYzQOOa4qThKHuDXIDtmIQ8SaPADLaVrmX5A6qh5Y8lMP0HTd5crf8
mczY2FqK1DxHVQV+xwAbUQVfqbBvNb2zPTWdt+SbLjKR1RdVg+7++WpbcKVv4jCo+mCU6Ust4nyL
F/D5kZVBwaslYGFYp+XpupiFCXswntcLqQrKiFKoh0Gv272qQq0ZbT1ze38KNmUbmt4UBzkAHnJP
Wcw7c6K9uhiKFrYcHU2/ua6UgF6altCQ/ZpYiqv3rq8F8iHSCM1RW/aHYLqpdXpXil6bbjqghgur
Ri/tGR3L8jkN64M9lNrRNsETqKo2bTOreShDkeymQvg4yfmgiaJC7EutgKsCkbaf1Woj5tiTKxA4
eLWCIqr0m96PwzVWBM1WM7WK0i985AwzjoOlDTJolhLTxgH95jQe1BVdhmvsJHDRwnAHNRmg/iWE
ryDrk6/hYAPS6gv/Ko3jhlZVq64//yRnhmu/P4mt6pSLX4/Q88OzxBEW6aQoAwakPfWmmW1APcnH
0tcftMhs+QBtv620GHRWUHarnpYIolRsCfhs9+FcV8gkC5SGEL9yTWka9/C4IRoXUMDzQCjbqElL
txd6AAArltxK55XF3IARa/ODCO98e8wPemuBdlqwU40IU/Bykdgn+bpXDOlmbsf0LpJRthdSSmva
h3c42SrtZzwMXINSs2430a5OWnTIugXyg8BeUezxhbdw/bMIgFt5wXnGWIA2YGn8WqNXWwabJFyU
cTXbfJHr4qiZteU0dVqfzJx2p1INOrROySujsr+J+YIiL9KTFFl3NVAysKUDVjdTacNpTKrVaNlH
3RhljwzXrEEvff6Z3uezf74SmG3ssWAwIN1+dkTAckosKUy9oI4YAANL0enMurVwPiPhfT7aB9tU
kV/tNzSxsPnPsj6AbWY3srG9KpoB5nZINUsJWlKm3ycbX6i04DVbAtwlY2bfoCr2+fDva9uvL4ss
CxBYLk4N9PpZXc0cm4qFxfBaVgRXY/U4YEWkKiAOSt1adcADL8yu8j7K/zMi1zOuUhjEgXd+P73Z
qCL22DSp1+eZf1Cib1Fo35iDkK8rdoOLUFEMIirahsK0FseWeBX6zR7wGGzRAq0crocvs3WpeLMI
8Z8fl0s7T+hcTVxLfzUZbWLftM0zLx36+Lgg3+EBooMuT90u6CFW9mOARFwCSCwMYWyBqrI2hd5J
K2EonOCS7c3uVgxKvS8hcgGxbY9qS54m8IqISxGuVQkI3mSP5ddMgYVb2CA8VDlDps/WF9fn4cLK
+nCmDV4KH8RFksJeFvqbIFEahBn3clJ6HRCjtmX3ilarwLhhK+lnEMDUtN5JMUgPM+REwXLQdtGz
BnarpFdYSUiboNbKlZ131YWTUFmW1dtrmMsJyVghsAZg5cJWeP9oaiYSoYZW6WkhxStJOqIOiaGV
3KGxX2PAbmUHx0vxjMZiVkkvjb789fPRF8Ev8hK4UTgsvB89t6KqqTK19NoKcljXodZbLK6QNJny
sEWkCp2KzOBDQ4ZXK2sfgNJz8gEP47q0E1eJQHt+vg1fV/35IyE9pgp6TER9+tkjVVaSQpgmBMtz
G4k1rdnEBGteGlgWKuDP1tRZxyi47urRvOI8QfrVxHQ0XKDF6dHMIYGmlbaB67Wfg8HfQ6CIttVg
T8ekIz4MSvnQavN0LBVUmIbuoav9S9XPjybV5KuCMaCOgHb3+0mdMQTve8soPT2UBXkS2k70ya/Q
73eitLwqOnr2g96hjAmrXM9RORXqFBzVGj68XyeIlqTypYrhR89kYxLFhWsjgPV6Ib/ZARYhgVw1
7IDalEzETE0FPgy1/T6XCq9oUX5NsE5xUxkzg6GEq0y81q8UeSS/sfX0th5kuAqS5X7+tT86a0Az
0LSxLGGS1L6fqlJpfDwWrMIDpMmpPjZozYM/T3silKx+yrv02R/ALv7Hoy5dVlkhCKc79er592Yy
MlurjTkLSzKg8mESqXI0BcgjLZVsbMljorpxABrcJBfW9nnOuESiaEgtlWEdw3H7/CukHOJSKQ2c
Q8N3ybK0o1wGKdLCFYYb8NsdZEqSzeJpXNIeQcd1kldh03EikqMEAawKRW4XtX2+jzxXv7CavnQg
fHAJE3uQFdAchC95npnVBW4A49jWXiM1N34DxjJREKyRSWpXQw+ZOEOgBAPT5mDLaH12Euep2s67
se8PQ4opfCKMU1Io1q7IScVNFaOLIgsiWDni5fOv+EF0glrWIrPOjNLPPIsXJE5vreWS9NIEdOw0
ghktlfVUJKCQLfPSZb2kQ2fHEpGBRYhgo41on6/UXotDPOrwp6itEGHxaULPboCFLnWnMMfSLJGu
YTgM1EA2c14ihCKpqMF0/YUPdMZtew0aFlF5yJ0oC3I7nx0uhYFdaWVn2DGFlBlmXX7ggddqgTJE
ylqaalV6niaVoEXHT2UYqi0SLSZY3va5Qqz4EaODGXXTn/Ct821vl8EJWw3KF1YSIK8SVht9noHm
j43qaXq49wsrOvYKxvVFGF9lcoC1PP5WUBAqc2tIFtdUG2BEDSd6HaiJ+qVIEDeIM/t7lAFgThXa
Pr3w+QUcENIl0U2ayNwBpIcdLu/VMCe+Smw6YWOFBFYUXSU6924Nr29N9uGoR31utlNZSbvCLDfA
EtiYxbySYiu6ECV8EAAujodgG1DnEuY50mMe8KdQcyn3Ri2nSZZLqqsoOWq9A1oMyIdt4zlPLoAc
XqPKs2UFitA2YG/hGv7XXYGwG7n9VBaeZgXT93qyaJX5fnlXqTrqSMTZSRsoJHQQMeISxd+UFTjH
gbmaS+Opa5VpF5UmiJ4mWM1jmD5KOkI+TYxbBpebBnFJLY6hdfx85300UzwxXkpwQNl42vtTmz4a
QYrZ5tCACMOz1peOGuzqdaboykoUwbCKa32+sPLPGg+/Vz44HB3BKw3q+HmlT0t0sYTomQdkPIea
0tGDsiVzjdL6c2z8mnG6OU2hla2zSky7WbD82/Ir6jzR0yiLwtU6H5Oikgy8mJu9qsX44mWZeemM
/+Cm1YRhc/0r8F//ijVtiax8lM3MM/3SuDKzb0KvukNCS2s1dMutDyOo17USz4Iy2VRBcV+U+XjX
z929TBB9pQT27vPPddYf/TNz5FTE33SWtfNK06yHYzilfublrfKUVo2y1+zqtkG1HkgsaHFLrvA+
hbHn6bP/lUv42dKK2NONcqNHBcYx2oUmkrmskPNlT2US0AYbjjbH2b0fgOXM0lkUnq/phlsX6BfO
CE1/MVE6c2mPg8oGgwD3SOsRpxDmj7ZigYPpTcOp/olfS5LJd8lYo/mjUTdBX1Xdl7av4TdHmhRH
9akN/MBLNRxuDaspViGk5DVvhyNcT0xBdftBwQOryBFTwYhpS7Rb70LDVPG5MXGOipJxnbZ6CgZ6
0r1UsWLU7+cGMReFNCxE30vqwNiNsFeI3io4WVEIRTBEzUpWsydFLagh+HEM/lzq91JVks7BdOAE
Gfa2XyPA4APwVujIH+C9NNZsXBu5IW1GMaEJRP4HIF+3NpORqdf40O0nZXyxcjFda0qeu21G7T3J
x5OR68OuT1V5NRpV7E1h9hRJlzPVDz4Xrm6Y9S5pggwW7v2G14TctHouF2y9UYX+IbAv1/e1ViMu
08qYelYy9QFdh/DT34RUUxDC01rM+DptHYSpcuEy/iBqXIJrjgGApza1y/ePY1LqtyZgC56aQ68Z
+/kRniM0HiUMXNy54sD+gYhRciFq/CA0QsmBo0ehb0Ch4OzUm+SqxXVqSr18Xhi8GAGJSfs+6eV1
LezrtsUkwJQgCMkj9/DnO9j4+40XVj1FcxIKcBXy2QfIIny+sbCsvbCaspXf2lA7keOfphD5+HT6
2qdcWdGcvOhNFyOZZeBMHWv7MR3slRFQlAxLVMVl2e7cFN5ImH1L0Y2kY4P6h0ocw+UiN9uygkCo
+0J+CRSErPRgzL9MCWY7TVosYj9N/whdedB+GFW0EiW19GBYCCaNjwRspflrbIBw1UmgoJd6LK6s
yn8yIHl49KyclJMA0np2I2Yp3aQJDlRRl1u3epxibYrrFQWS6thEQ/l/CHuTJVmRZs32iRChb6aO
471H30+QyIjYgAGG0RnN09fyM7q3SqRqcM4g/5TcscMdQ03107VgmN/WPDe12fDvWEIcJiiiG1se
ZYPJTY3O7//91/s/39///3F00wLSHyB9SV30v4fyWnfpvYVuP7sy/juauI7GjziqPDIO3JlmxARy
fDAtta2pTzxdP6IsboC/u+42bIhd9H0wJZ3smB9gfD3lZkuXtQ/PFX9dSY/lyJgavsngsaI8j8HO
XuhrNVJnOydVF5pe3MbC/mt2yut6o4oVbE25WqAHtNi4qxAI7nOR0llmFaehqNyCcDmOpgGsiLbf
JltMQO/ACQ+dR+48Mz5b1zUuDea8NOzX/eT/P8dft4z9/3GGBx7anYBh4G133Ly9CP8/t6gId3Oa
ZVZzsAputgFgvIcKdlCzRqd6qp8BtBdPjSWN+2IFQtu36mSOkQZFrLvXKP1cIsBSog/eHO1N5yH3
4S83rH9mI+YTd7L6u2y692rH5EpBV3yZ5k8RnnJoZIxk6IJGk/dWRsXZMzL2nIqPdtDOQ/PX0Fa6
r1o4iX5matzZ1S8UvK1bt2gSVMAtNuzOKkgPEWjjhMmBAHsUbSt78pMpyg+hHhNaQteKbO15NOsv
ZwpjY25oAZLEdeAOb4dIXFUO0jSs3HqfWllCUvWli8haj1b52prVy9w4D8yinqLZpF+rWOxRrf0U
SlQLXR3dixDrmBfFveHFzmi8IzLKLqma/mUSxGg3RrtBTigq0WCD/KFnZZUTgmu32ZTt+qcM+HCO
mUE8LNh8A+nnYwkZ/lvNGdRfKrFgtIBXBfT/SfhPfeiLWI98QX67CH8MxL9/S2X8pF0K5y3dl3n1
TwX5P50NHUHqDi5Y229lVzfwz2y8RQJLQ2XcUI2s97Uqqrfttyplxrp0+CdS/FYssQwzrkR7Sh/R
FKBzk0Oa5Nyl48F0nkfPJdBWTQ81wodY9/6rEyIKyaY1T1bIzWKI2kSPa7AJ/hyXSxwjQxawizOK
hxl4am9iM/Seg3w+pnV4B+CGPXi/x0gyhjRLqJlDWA48GQAQW+u2KdXsNSdYPFU3dXM4fWTBAiQ6
/MupOS5FY79S6yeDlZ91urL3FoooThn4b33NyACz5i+qknDTYP+ha8ku+9IXvOsdEKgmzaXOaMt4
4aKUKEsiqWYVLMtZATesnmN5HbdsGrO8hnkqxNO3iNW7lkPTselpspzU/vT9uJ7suTiXQbjGARei
mKXXPnDALAyiPSGpielTszkDKrOpMrhXjtU/TNVDhIH6Mmd6OGaDf5mwjsCBXWFgL90xxArysADb
W7NanvolC68G+NKNJEaQsMJNaCA3kOU6KpFOc8hy659DmOFii0Uks9NCRTeEPs/0GA6Ojk6WmJ19
KFvUcYBkQxIHG1Qf67Z3bMB62npphxs4wY7YO0eZYs3TD9HUj1Gx6+oNrNdScq4xy+81fC7DvJHl
om1Q5IeFuPjIapUa2d4uJou7YN3+up19Jsx6s04/TrNpHFjiBHq6YMsE2AB9rL2Lwi+7RpXsmOEd
3+4sJqTOUqqtFr5msPAcHYCg8/dpKH8zh1pPrLxpJuiq5YSNroDYagf+naP4NDMDtCErcpuIDaXF
fan8SMZFltp8jcQ+wtkDwLDz9nrWCTAZ965p+wfRMRNwOvvRz8a/ILyZgea7dlg+rTy6M7C+7MYs
a3bZ9Eaduhta8Ro4Ch8aQrTe4gs4jdneCsD7p1mRY0QhG8COMQvojO6K41QtB9v+KPPFOWo4rLnN
JnVn0JnCuvVTL+O6CZwB5AR/jbKwcSqm91Gw8k9lDh9z5HRQ/XHp2fTrq/DsBuo+DyX+dw+XShsY
sek2uCbT4Wz1fuwEqFcDieGIus5zlc1oq/IJLXvPXlkEV/qz7OO1BXBxnp1oCB4qFXo7swY/d/Vn
W2ztfMUI1AMvEQPL4oGR3UA7G16wLhg0doQ9Mz0CTWyuZTM92Or29V77i+/ru6LvPpw5PNTQMFa0
Tk4FCq1vxx/Ln9WGeMAZhMSFksthrXiiI3r7lFaNxGf9MEMJwEOKH3baULO6rLnn5iN0T2KRKHay
XRBA7MwlEgVVocA1Lpb7XzTzauHM/q9DexmLvobhp4cCD1TpY0EHw5hW/efi2BcbKhCXWCAiqctq
Y2eTYE1nFvupjViZkzhHaEcdMrp71C3N1a9BFfIizLZl73YnM9cfCzTYqrT3+IsQKVnNX+R5P7MV
gZ4oHng1PbghEifuaeAreMZf14VPHdQEG193/cp8nTsaELS8e1m76WyWFD96LX9vbinbvW2131Kl
lqePts7r47BSD3RtsEGi/Dm51XPp+C+Oj1mrtcDuMuAfKdwXVi07Lk8slPQbkxZ0bobGBtfzvq1/
Vhbp4ikkH5s3zQtXJ7E1tccTWlKDCOYGW3PyX6OMrTLtlXEVsmwd3L55KpAn0mrbqu7ri8ZZX9VL
dIyMFAMUYlk9dhbwBO6ZfQlgUTt/i+/+tO74TgX7YrSC3/3tnNNYyQwMGJPJG8P0igtD22W/lvYB
nOm5H+YjiNGPKGueXHprm7F4zJF/8/YCJh9yhe/Y2wRykEPPBKthAX9M+S7cftNA8vg3nHfPilh4
XaF/V+30osb6jcsLprZCnAsFn0Yar83MLZix5o8PtJNDAHDq3L14Hp8hUvSvYsFBrIIrXaCvKRL7
LiKJUvOTq8U8hxz4Uzuj1U1HJ3bO3TKxxjH3X6nbvy9GeASsAYWALdu15C0jHnBXsWOiyud5qmA9
KvPoBeLOw7IS3N6x0Er6ViZkZyCU2jNMKv/gqnk3FfZvG/g7PGFxoCyqqSLKyTo5LyIv6Spb/Fsp
Z/h0161reHEgOPDtpRDQKzu98D43Tljl+8IpD9Ky8ovLaNW3mH0tAg1ab1/bZn4brQmwN1pNzr29
7uaLUcq4Hs1HD4dX75qY5wo4n1nzz4ZkG08UcsriTQntuDcFAKTV3c8rXsvF6a6569y0piVw1Hzc
BRMz/CXFOmWXb0BUyYvx3gVTwzKcazxm/rAPh/p5Ris3MhVMUh4nMMU2SyRm+xRJXLM9mnFQIdOv
W8JDQFPtzdmr8LNqv1Q5HS/Nuq3IJYkaOGAb5Ig894FgdhTxvsihmMwZjNlI5RiVpuLXnIk9lPil
i3U5TZI+W2kN016RYWfD8mhU/skeWIh3p/IG2xgoBubgVHbVfrRzYC02Z2aLXGojYAfIYYzHQIZx
49MHrsPwy41eFWvgcYAAdUMxPezTNW/j1AUlnN+lYfe+hiMojZmPsVjeuWQ/rSsuZjcq2r0e6JcC
8yXVDXMqskieDgPwZLyz973fIiIC8ClgCIVZ+MAu5m5SHL21WP4bKoUgSCKRCNXNRdYj8gpFAzDc
pgRveUfsmhVbnQr+xq6AFzSk7MtOCFCkSbFVBk6cA35pdORsZQipJ7v5nNkr3MzEYnZjyAnbRwW6
lKawrlkozMvivdIivgv96QpAyk1M3i95vvBZ+dC4tSbclMlk9QlZhfx2jiYoLCyZKJ3xN0FNgKeU
z0A4eqOJZx86mx+kD1Od5jH9o+LoT2TNb4Vva/WKcwtwiFnRTYahvM0y8dBJBbW9VhY8C1YdZ+qs
mHLiqmpzOt+Kq6E51JG1cBJp8jKUOBRjTtiqx872WftogbR4nf1EE23a0szMEmgC1ACwk/0BcISi
pG6WCWhDYB79HsQoom5GZ1VwbpTeeKokoSPMO6TCCAegg6YLvHahyLa53Lb97AH8OZwbDu9p2ZN/
685dyqPOYysz/eXReD6vzW3sC3k0jnriLGa6d309HybH/mXPvAp79A0TWJ7ZD97L/Hbp0tLmQXTu
ltL4bec0WTPnv6z5anSz60xYXWqQz30FzMY25JMv0J6lDlW192ZyxwRH96rd6XEoFsSKngG7p/qM
9LcYKZSMTr3m9mwmnK07lvvEws/GpKfhvzntzSK/F+l8DKIGuBUGLAIOG6plaCk706m7c07TPMke
7Px7drvozGQG9aNvvvCZujkvlgyUzYTbOcN610s78bhtRfO6qSYo00T2KCMmatduta86ykmcheEH
Tw8fyLlT+akZ5XkYO2SYjaD0yAAEB4osoMkJZjibVpkv9K+pLoXzNVbtzmmnjypEiOp4v6OFEEAZ
HTwZXkyz6/0WpkMlIpMKipbp30D2tzX88tCI9j4jDInOUn6iHIP+497Nhg+JyC33ci1+UksiXfHu
WIWgFdJv/bIZ7oTXYm5cOctbOca80GGsjCAPnEpciyq0UU/pMM4HCBeVw/jIsR9RWv4Nw402FOVL
Ykc0/NLsQUMs3NKeQYMwJW2f/tGaJaPlW2+9cB/NzABjTB3pG+OzWRtyjyt0SsoCa5YqTXpx4Sm6
WQs7apENWnt+PBoaGvqFYbwuYOnTAEaojpn+5swTPTuW6l5jn6/d9Rcf48lcimOkB2ermxsGFmkz
RcG1zxYDdIDxvpYmyMGm2XZe+V8+ec/rBN5wDZhjROp3KfVxRa8dIxWkMRZ9pt5UHdsUIk+ZR+aW
nxzehHyCsBtsxxBJLreLKQGlEyTwNVop0UrO65j40T70OWB5oEuff2hF+dMYlsj/cm4Lw+D/hUGx
buegvFtz146LYD1H2gP1A+0s2tDbYfWHJDMNpvB+9YF5jv3RH/u/1CLCUln51VHhv9EFQDcLYsT3
bE0quiitu1WzPHWqTy9d5aCKJINWOt3F4K5Xav9gq3q9uE2LXSejVcupzJ+dUVxGLlxpVAWuEHSy
6jk/+7O3c3oEAxnPiRK896ZWHSWwHYQRxMWsfTBwB4UkNPV/7uh+O5XnJMqTJzzqL2HEf7pZsndA
8e52GnluOOu654FtpqRPJQkd4b9bsjgZg/dS2uCLDVplGwtreCw7/8dYvd+uzt2tXEpw3EHwJxRW
IWEa23FtccEUI0VUH33KXMGzAEGGrtb07H53NIyhZszb0qVXxjFbMlp9VcXsjxMdGDjFYBA211Q4
y6HpxfuE/ZMv3Cevy926Ns8e5P4JQ4gq3HHjCgoQC54VCJCdVusbqSqWmF2XyyunCZ6M4hIpDiWr
wIsbcq8dhH4t3bHlvrh809ct9rA/dobEBFmPpZksfmyyKF139rX23AkbQpTGulzHQ+t5T1E9bi1Z
pltO+GGP52Gfo2sVkBVlGX23XCO3WTtYWw4nJBG0EQJaTmrmkrYUN1klmoXMuKFF5gmbGUmnzg83
RWa9F4Of7fyL7G9MmILrdVDmP37e/jE36QhJKeq7jtfzAFs+NF8W2d5MDjaptqVZAM9Ie5dGn1M7
XSbFrUnfRrk0b/odTZcbB1AcbZCi0Oq8NRYeu0ltL57nJp8T1LTdRs78nUCHw0nLxFNA0uputeVH
WXcBIk6vjQvTO/OSTTlfkKgXNYs5XUmyAr57N9p/LCaV24i7M1l15573HBnPCmJTVYLCp6lIoU5F
EFIW5Drfdx27Nn3Xd1tJEdBzodoymJ7gr9/wi4bdn8P+Ls286c4LOXvzCn2KoC/MDKB6L9Lxn23x
65vlvAcJaSRZIaxdNJlMiie1qYkK7Fx6bplY3fNYZJSpAVbSrlsfRk5rruf4kIf1qlEs3PgJtE15
xiyV/1oiJyE4chkUBWpNhzzpvpwv3ILUSbntQ7WqLMl67msIvZo7J6+f0Tj0T0Xzowc4Rm6XzttM
FtvV8+pTbkwHaeY20oS1j51cP9SyksdUo4eQvf8sJ+48pgF4iLR5jMUq3XAIV+eq5i+RciEUgQ9y
2/TpQNn9tu8J5HqOpgXDPbCM66c8kNirFXCOolTimGY5HTKT72ykw/B5Gca9ac8+Zl0RT9NMUw25
hkxD47ngGyIAczKtpIzNU8pHEqm1tk8CpG7M2C7boPv9zYvsv3a1HicUITvLasS9qYj65DLfDzes
/ldVQKr11vfOOITNySob/zUMhiVB5SF2Vc4mqIdzyOV7BiXeelyq7ivkLNqVC4XnOMC5b7J5F3Bw
qQnVUmAtp76n6slRprbFS160SSprD0pYEAE8ZA+kyHiHp50MIIE6HlpneCxRHet5gEhZ+3fa5HMg
MvsXGupkSY2NsVh4TXXVIYWycKmalt91DrYuqMvu0e/dA43o7GRT3V1mO9Yab0ubjiycdZlLW9f5
MEw7WeyqvvA6Jp8yis/IQJ7TrMsZwwJ9NS7HPHjz3VS96Ai8XnlLXM159LoGJg3lCEGFYFA3+I/0
rqsd8zZEVrRn9ouVvuZT+xbc1N7pQMPRGDMdd5YkPo93yOKw95wKEvzgxgFh1gSgGcVuN13J6loH
lariqgqYnaDmcyleiBfjpO4oJUJl7WebG7sTWUCoCrHLF5qxbt9gSKlIs7kZyyVu/1wVEVHuwNa7
HCt27EluwhF37AbssKfdhcwzmovSzB/CCIRZPffbMW8AGwcKwLDJFcFJo47epXpSS5gmo53Z2y5P
J3y+g7+zRfuem7uyTkEiBAgrRkrcwgHsZt7CBZ5ITx2SlIeWqUTGNkU/L84lHwnh0aS+Jdct/zAL
vhwknaInjuBEmIiaGX8ax/lIz8i7QARrZqt5NWx538wqZvHgM6VWfg4liyqjHO7mYTxnbsmlkuat
5YyXRrO44tmLe80rE2rhnMGEgIbsV+ygLqSewdNxJEQV0nv3vqiLD64A7W4mrF9nvb49dN+AFDnM
7XQhWwZukS4GExerpXQEpknakAUIsJeThVbGru4s4NKbspqDmCjTziOaceLEODFXc5IZ2Oy6rgdC
WS/mcN/k/UnQC9pn3FvKAN0DGnad+Y9UZaQU3Emew66C4Uo9AjkQ1HQcYTCOieg7wESKsySyQY92
5kvUZbgQRN5fhnw+meV2UfSYup4KS5Hf2Qrb/6gbsTzbKCpdKIhmK98AeXE6e9Tpa/WmbA09DaMH
tZqF/4uAbR+C+UTODIHqw27n3UL1ivdkU6nCT7Rc92s1VochWMEW5R0LOW5wP3LDDRpjl5pmegmN
PZMqC70A7gQXZzRoKyCGTVXjSEMN43tUM26AxdnKobzIG+VvJrhj07X3ihqjQKmf25FKeF6GN90M
KplNGp2+89BaZyL1X3OljV1Q6fv0s6xdsesIxOyscRUPhVGOR79y/1p2UJjRQG8tQkeeNO0qwwCb
avZJTX8qMR2+1bZVwYltvUNGQ73VeXYIRp7tyMzeVEP/o9eq21ntMBxUWB70aIfXSABFGnyUUX7R
ZkcWtXi3Ma/mJpZxDXHTk5iiQ5vxR4Tr9On2fnEWdbjzc0E/smPku2Rrv6vt9i5LuzfURb1XjI9F
E7wrFjg36dTc236qT52hOPaC16UWLrF9By9Wg6WwB1dG8kAxhLGtpGVpoTNY3HPa/KjT1EyCvknk
SObWiQTtvvI83hB11KyPY7racQP1z3Rbcvmwx87cx/dRBfyMt/m0AZv4xfw8iRpKfYEsI7MDeqNQ
tL1wUNsWNfbqwVXWMrxrNANtW/YnNsKow7WdHqa+ec8srz5LtIWYXLgQdiqWpa3iENJc0WXdDkSz
jCcDSDVF0zaLuOhQoJsPI2BtT1jhZiWecC7LwTqaqUEvgujczptDyP1EcMiTzkCJi/nbrOo/htvh
zuxW/3ibIQfCiK4+i/qXiinK2pECXnX1PQaLdfVslhxbkzeLW1CzkSWBJ8wcrB6s/lpMeY8ExcdM
Fi1Jx6fDNGvnI87cdzMwxq4Ap2P0WdIVLX09LpRtqOrYY9jFWOMxmNuLV6ldTqczsObspKPbLMyn
LcnoZToV/GUQwHgPi9/BbgIMFAd8EWmWRP5xkH6f6MLtt46kt+5zNRvGVd4Z+W2zY+RNShHzFl3X
XM9Y3YRMvGnZdJxgt/0SFD6ehF6txt04z10yStrpmg7iyqMMr5oLUO289LX87gAJJqE9URilgusw
c9NQ309deO+NA7ZNozkGtp/vlrViDl3cZ7lajo6RfRBEanaFoPMYVk63Q5Q6bzsC00h2/qV5IbfV
KGg1T7SBc3u5rHVwJeeVsn5CVsAIcUWZ+aQvq6ICY4viMltLQQASBO/QDg+hw9t0GsGYN6u1G1xt
xIWfg6kUlGhrF9CGkoGPGmqar4zv5quU3rPZB1wbvSVBKSnv/+f/LWZV3mf7oQKkysZWy/G+bnn6
rKcsDNr7dlw/mHzUVy+i49bmgPQqEy/iTX43dI65L4xBxr7l5SwVkpgjhsRoMKOM517AmHENX6px
YMzToCIb+2hrClCeq7aW3QJ9h8DjxquN6CTQ5PECxALV8DIib/fTrsx8V2gTuzK9MaH52t0i+ZME
oxlFjKM6m6ah09TWkZHl1gjqfdQo50ghFbf5jD/bVcVNNdTu+MydTUl7zhi914JpAGMq4zkbsl3d
dM6JGZH92v26fdckrg9KRllg+tiC7O3w1FQDY/ByvrZiPVcRzh7TzQNed4CQzSX/qusppmQLdkvQ
j2eDg29N++mkgtsge/L6rem/813n3RR2B3ts6VethMDIEMTVdnKap9kMkUV3nYythpdi2hLyr1vc
VaY09k4V/TP7CCOY3utmvBLz9C6p86hp/iG6o/0bRm6xXYy027sOSPKxdbk5yeWLWu2y9pTLTtf9
8BdIt9oQh2lR3XEqxzdBo/0kBBhoScJJT2SJDZNiJnNh0vZu65xIHp9Kpe4KD+4xdCGbkkfuUhtH
UUrCkhqwPY+w3JK+KellCP5YWj+FYV8EIwFVrEhg5T+bd8Em63N7WyMIa5bqTE/tyW0B3g79eAkL
i1V/0/1iThBnplhg53FhDSf/zZ9zvL+IJ+WQPWcB3pGsa+zd1C0n3zWmzdAMCbdQdlSDt6JGBDVp
0BILXZ1hdcyNI6yXSaV2krnRB8HBpM0w8xaiMWhz8ZcZpFh3nkGl2UkM2ZO9K9Rg8Z/3o2TosYUO
zIGMKlhxBDn3dc5egTWMgkY+wSMXVBhpzYxT2PnN8JuRfQygvrXBtm78D4tv3WahJo2DfMQ2zuin
l5i+ah8/UIGXT7TqMwheqsWleDBwZkWNcYKE8BhU47wXHlRxuabbMUqvgWCrlqD0EnclX66Mqt0Q
8rkhsduHGK/s6InASdzg57pDjOA00W+YMsL9rDoSfSK81orSgNrhGhQQN5ucBopkRFFxsnBhAGfr
XjpjfefDQ84zTx/2Wjx1JRRkQctwsyhngfu9nXJaMvW0Aipvn6Rirl8zz0P6xDy0Ld86EOa8U6LT
ogUAjuaD6+6LAB9O8ZvbG7CRV6K3T6YP2rNC82DZcj+x+7kxgh7y8I0G24kwSJiDoT1ELhDLxuI6
OITbCGUnos93vZp/AlBg39pczuycjamSTrfTJMqwrG0/8/MUuiku3RBESRPc89OrFbuYUx2CAMZx
cTugmRGit6vzpHeXYCPy7t2fWHoO3eKSM/2B8o9a0iDH1azea5fZG5tB3Rn+xtis+K4K7wxQWj87
Q/GQTo+im5GbRgULq2p91SUjIt0ujxB3911O4AukHC7MVsSNuEhmtxvEcAZ/EMJWSY6YGC+94j7x
ff5AZ5joiVfqc1L2e+oLOlVB+NvhatW2PZ5ce+qSgYaclu10WrDuTc50+697D2RBMZu46TkbqSfS
IH2pyXkPOgU5XVnjLu9wJjj//ufH49lHJ8rBxHs5ehgl0YpVVdELUySW032bHE+3iwwUlWotntus
8MDrPC7tsDN0yDdY0C0IJ/G9OiuXEmmcTcNZd60TMn50lbkvy+CTSRkDJj8F0K2x6r5k7DEmeWoz
K2n2/mrjyb2lTwyWa7Pqx5zFd0qy+MOsThS9+DZZn2fDk6fK4tZMFuEGy1+DYqvJ/w32J6/2IO4D
/S+tIqhRnkUBFz4uJm08pz1PEw9P3eoh1ny489xy/1KvuiYmU5swolPPk/tO2a8lI0oG81rVV2fI
PtOwZvvbFqd89Y7SGOkYt/REqm98xufal392UXrnbsq3kn3qU1VVamOo8Js+5jooyIHuh9RGtOvB
9vH+LZ7oHfW0FHhAlFv8ymrwzvxPt5YAIR9XsqgRsldKsyse6b+Z3kQHcYSXTIVNsVueRDF3O+lX
f07gQorOGhLNMHCd23xxtX5UyOje89wHfsd47uvnKdX3rpa0bdikqdYaeZod7H1lvTczUuisuKYd
+iZBBy40qz8GWg837DCtUTpbTUOhXC0pU335bAh73S6en9SN8zcbCUu3skn1zo1abgqNPkplAvZG
ZRHCJ2qy7oUEHYh9gx3rzuPy2tJqmf2Yxut3XbVN4tjyhc4mBOd+U6b2vLVteq0Rd3YyWh8IDmce
U4ZuH5xoX5pMEe8bbMRGo/deb6PJ5HnFTPvPsr5Mi+t+z7m9oVuN9EBSS2sUNLFjnVwiT4vNgnCf
NO210Eu7nXr8fuU0fxhSXyuv37dp9U+IW8xPmclUNjcFdfYuQizHITcT2h/Luols0lYtW1pZJ9CX
tnNSA/Blwt0wUELHyfokE1rxGNbjc+AVO9/5bplgnOcRQkJIACeKqk0/DR/uRCmv/FJxAGCL1pqW
EoNwKlg/CMgc0jBmhM3tYS0PZYcLrrf4XU+9ShrTyvjRKgDmIl7F+lnAlU0p8x5WKtnKyPWW8PlD
K4R159lglRv7MC/cwXUWGBsCLujr2zO7C1Ectiykl3ok6SwmrM9ZM/Hkps91lDKMcj+0Nspd86xN
m68qYTSqMxgiREWmBa2hk7Xgqfsnx2Y8LSrU2A6L3HGdt8XGYGo9DVG6Wwv2NU2ueqWRM5YG8L1t
WeWdwTiwa1fwkJFEG9ua4IxpXD2d7lxP5Ny+bIzdA+sVEyUiKweX2g4149z1yW8rvhx8mlys3rRL
nqiKQFYrVYUM1Zm5rEPKcZmTmMskgSAb9W8OkYTcS5LfJCHlzTdRGP6GQC6HiCzDbb8i/KlZ6NmE
aUSyoP2kg7DnteokTOZ5msq1365r/Z2m/sG7xXia6E2oU1CjL7Zelsoqt/3geLHIc1IdTXFgp3Dd
B8J+lo15pkMba3P+VkCGEqcvv4aZAEQ+U4qzTMHsRBvPaiW8Ho0jfpbqu5k7Cg6/fvVwO0gOk6QV
Dj+L7f5VrvnsdWhnkIZ8OdawLUCi7K26w05b2HvXXfhc++xR6+qtUz4ChKydN6VfEAEMxwtayf2S
GXTuCHjliBw6f3k1XUCbob92R9frf/oyA1tDh1+NpGSjBy/lhI3SxT7b2uYXqoetUsXLkPc7u+yu
dH/4zmuROKAcGpRjdPKwNtDEuEmExNHlLcfOh75vxXDHi/3MMhQNmoBZ8IoChVdGh4e0/VvcSCBn
r68Dyp29NzjDrm0VOLB54MgpKYn96KvNGdsVART8Qs6v3YRxJvTuDM/x9kTfeSYqVCayj9g94Jiw
U2zIJrfnXYGFbKNN6vq8ymKjGxGClYT2BpD9GY07nuD3yjson5DEMg4eRZbc9dL9NxHHE4t+drGP
BOtSMjEeXh1nSZw6IEdIj4AtRlrHt0ChE9/+jwlXt7G9SJ8kR0QaYW1nf7bVeIZ7n4yN4JVAgjJ4
9hBI5Y4vThmrFOGQnlukbYd+5ttTXwLKcd537YNm13xrAsQQxG+ei8q64125lZgpzIAeds6dqq7F
1VnDj3yy3g1yIZSCFSWC+s+euVcODB3bfqU2D/xLMXXFjtcf1eqVBAxCi2I6d2M5n6z5xAOr40jw
cRoGy2m55mS3Uv/LRv4k3KPtuXfZTXCbPtrBQCAsoOGpDIOmRvDmQtBHYpI/IoYSyLYyas0X1a53
ShhnlkG2SkR34+I8uSIlv9GmOyO/vbfG4JJXJRQJ1Akz8/GqB6EwurwbbbMkB1Ig/20lMZXutyJO
iIq55RSVnCUjZIadoXIu2lEwJIGfxr6T/bGJyN6bczNyh+pV4I7fwKqA4dIMoNHofNv8VniZKR5z
dOd1Wu7pCzmJXeU/xMthIw44wUIDLLs0wl+MXNfQMYLtXPCn81AXR9v+C0rMNgqL3Oa7KAfn2Op9
lPkgv9MfSaEcdg3lvonmNpJJ24R2bLg3+SwmdqV7unzEjU1WoTeRWKfNSI9UR7T2TVmeB6Pnnxgj
06t2qGkE8BO5VfXsZthj/hdJ57XcNpKF4SdCVTcybkkwU1SONyhbkhEbuZGefj/M3rh2p2ZsiwS6
z/mjUUjWViqI51JQJWx0F9G3427iecjptLKTW1Ov12lE08YIwyy6m70kq+Jz+hqs+T6o7GPqlXsa
7O/MIf4hqcWFLxckdsRQAym4ETaBr8Ebvmxq0XNPvRaMJ+tHMoZ5Ye+6xX6ZuwoZk5dTO9nT5JrG
3kPb0UlbGJA/rq05HMWdnbGBlxQqbQY57K0s+Gnmch83JkMl2r6KqNhNZ7sQW4r+LOcjqfE1N7SM
zZ04FzFxnCW9JWLoQhNJN8P1bgrqLyfJHzyL1bSYg+9s5PEXqqN8Em07gmpyttR8H5vLK9pagpBL
9TIj6Wy0ETreRBeHARAhsTO2JdB6XYS2PR20Y9IGA6zqGU3IuPwxMIwDQo58p3KDCMXda0eU2xLo
fO8MOaa28oBh+yrd9q6afAmRF3+snQi1Yf3IDuZPZlCUIqCvHhKYGp9nS09cFmTY2Wgc+mH4agTX
TS0vrmETYUIrdzVu+7YFIR+ccDHpobHrHa32xabN48cicY1NXNGcWA5Wt6E+ZTMXgIYLcE7pzPZW
zO1yzFx+Zg9ZZxfn9IUBjPR9/zLngJ8OtoV1Wu/9NjTMygHFQs/kxM6rHe1yV+a7RjnfZgbXrHUC
hjk/uCXXtqMxDBRZz62YK7R5U/xoZEiD0ODcM4GRwmfXb412QZT19N4m1rdV9O9NjgnCNOq1NSpg
jevKmfPbGogPAGo007s4TypIquXWrd3ULXqpDdfrv7ZocGVE4wkBBwMJwQR7TxRXR7lHbSIHziCb
r9HKuuGBofjnBOHDecH9dZrN5L2EVaVmSO8nNGyNhSjfrtyfPAD9Mnr+kUH4up+08pYFA+aNfvro
lmtSeinKuv5xpB2F1BuPUwnkbm4sPD1OfddP3d8U/+a23Sfp2hKIvnBrxh5nb04tJaiGM/sAeFyv
O4wCH6Rd7VSbZ3uhyzpkHuSTSOS+9MW072uAPtc+jEvzPrRmSdE0eaEr/pYP/nwgM2A7RPAT8xvf
t7exItMNBy/BRRSX33bmUL/lEqE2IxXf+7K81oa+2O5/7VrZGe35bUrR5EY2CychMVbk+3tn06Co
O+ASYmnrBR3U87G00DH3w3yF4S554NpnS5qrTFYyMy/qQVd5S492MaBE6XayLeRuim3+PmtQPiej
zPV0nPgeKHrgY7XdxQ9z3m0z9gnJ6ZphN8+DFybOsk/Kdz+xpkM1Iyoh5ZaxEb2dyMsvswy8sGJ4
5S+LSkVSjq7VqjxBV1h5eA2iYHg11L/Mb8y98MS7quxdUdXBJqqyeB/PzanPcuJCU+M2dNZzK6JX
tfxnyqFSY6iHf7O236oG1DNo239r4Gzp8f2wVtMpQ76XxUI6gSgc57k5AsjzgeVIyUogkc3S1P90
jHTCzC65udiQB4A+cnYknHO7kyJ1T5FYe4TpDgrlmMznYqFGayhelTI/ikSM5/a1ejEGHBpGhqe6
XGGbuJ6Q1lGSzW5MUJCH0C+NB+ThA4L3YZyezKqtr9n0Weh5CWOYu02zyM/ebJeQ1S7fOov/dyjB
zQ1MYvvcoTvKiTIcKEubbbvW3Lejeb8kfMdNb//aooPgRaW7t0g3txp1Q1Hek+YwESVQLc8oNwtM
XfQQ9CuDHiG6iCxKUWGAXIDLJnX+LQYTbTznJpNQhaLTDPPc1WGto3036H8KnueYY4FGSPLeUy/J
kdadh46DUmKx3noiO9MAJ58Ygb8xV8QEWGOwRtJBRBYtR/5YJCCDmxaL304F7mVRlETm+XfOB6In
Q51iafEbpmCGo8beOffWcV7bw1sR0xqlg1c4h7MYn7NxlJyJrBNG+VH1RAwnYmlpCMsJjhkfenOx
SOpB5NyBG+0rbHGm45a7VMf4QrvqV8/eHGY1TectNqp0bbIpBgqmWnUSVKIdmJpeU5WAkaa8Oy4c
X8OSmRpf9DikYiFOzGvng1H0oWFBPdGIdWp7KuSzWHx4+fDB7os+p4nU1kBoQDMcKVgjQKASzSkq
Fnw2COFDpvqvJCs/3SVv1hp2Zyuz4l2L2g1dFdeAnIbBLMNlMFrNyZj0uxlRK2SWFCUa8kBcAJO/
m5RhaT2mdr5+YPZbMc1/WRsRvna1v+cjvxpAXhdh2f/Y5PZugB6uh5Qa7evQqvaQ9hUCK2eX9jPN
8su/0cW1ETjqvSiBYHEfvZLHM20XTcCcp2ywOUk8VvbcDy6cE7I3MpKYiQkScvoYDIWIuZ3mNw1d
Ucbboi4puXfNjxJu1LZYfLVoXyNq8ZYkuXrOlIfY+A4oqT4iWX06UReRmWhsa3SIFlZTCiE7woC6
jk4pI9kl1h/TVPMxWcyvUTtP4zTlqwKUP18yW04eusRpPkaJeEr93jnV0wSO119HeMENFhdBLFwS
irq7F9VsbGUDP+QsvGFx5VGZyCh6rsX0IktkpDKSb17abrueH39ysU3BQLyAnh7qDtraGBoqlAbn
lNTqkK49EP6E9MaK2/bsWdWrm3dHMpdoHyoCRAeXwTLvsLg2B16OOVxKF6bUys+tbHYdpaWjKynk
AzDIUHTiQDg59fJTFOtbhROkKlLm1Ej3x94cv4r4hbiCb9vvMM4M9Nxj2D3bArwsQTx01UJF6z0Q
4xXqboZ/S9C87mGqqv3Uzj840HsEuZxR+tJazp3IjAIrDEiRTIh2yCTbMvkn6a6x+NThkNwwKKvf
Acv0S7mQy7g0oAKePUDpph7S1HE5NB5vH7VOw2Fqvybd4WitgAF1ZIxrHsC8rR3JjefziBJu+Vr6
+i4ItWCEpT/EP9mEuF0UvFYeLdQsavyeUZOTGCg2jU3Tppyqbms3/XK18jispsDe4Rf+8fzRPy55
cjfEcPZtFTg7DUxMINsElWSUUJe4yXAeLSObsf89Wi0d0jmNdnAnm4SU160zARA0Y0xlJdfvwYlj
J4y0IpCzjzCeKYJWG+9OJEm16zPB8JYM4oJy7ChyZAFzoE6z4fzKiJGpsDmfKanG5lNsEBIlO1DS
Fm4CXXeuYnsbNAVJNziGEkpvDkncbhevosnXtAyGDQqv0NA9FJbz6aQrtqdufY1u2avtD0SU/2KY
adgmTm2amil+TdsDjZho5gcUZa0n9zUFE1twI0Mv7bGalj2JUc4Vj+ZTsw6HqDi+xqomRA4XPHSy
utRPWnfxSa2Pi5OLW95z4eWSodAe6QcsxISQMpDhSBwOHn8KOmyum3QBRUrt7erXreb3PDa6rR4K
ONk5/agKqzwsNAJu7Ebc1WJoN1Tu8q0Fj0wQ+GiJuNIt97E3ZXg7FF7DqjtihhoAt8oTkzgbQjf9
Ke1s62VI0cEfz1HnvOB4snd2oR5jb/zoFVwWUFq5Meyee1a1YVsGe6oSEf0Ki6mt6wBTXmrnRpLb
mzZqVjg/xr0NzWuVt2LGJ47+m13FgKaeSAHZcH58JKZJPhQ0ZIn8PxQ0zuXpZzdi8pkmnnHkH9QZ
9u1rUgePQ+46lLIp/GZ3jeffdfnfocZF4qBo6Dt1X5vJDRcv5mpfiLAZ8uCMcICjIzupng+cws1v
E5U/kMIMiTkm7baqbZBed9wwmg0AZj6zkrtPp0Nv2kc0UKRREkNQxuzdyRL87Sjqw4skUkAZe9Ml
yXPJCxGWmakAhuJjN1Z2iORSMd2us4TAiZF6dKjNHwFC2C1JGMV2pKpj7Js7ZOUYmdOAyX+h1S81
owsCfLHrSktAlvP6Cw8bao1EuUj+RtrgfuF1wpbNV4dANgtnr71nVPwtLQow0/5dm/g4JwukhZ1+
ZWI/VYrtOiE1Oev194CeNjdGJmTvs5im76CuyQ9R8jiX9bdIwaGRM9HQZxa/UyBJy1o1SlWZEzpJ
cIM5UN8U7Xo7I2EE7LfjtQQVHB66I0WM9PA2+jVuFLmn7FnWcG+w2jmTd2/G3WlkR1yF649cXo8q
cvFMUxLe9yjgmYpZjV3FVtwQo+KY8aEsscv3yyd5dDwc/HAsIy+jk96K2iQ/0DXeXfNU1fCykY3k
pbLUvzxdkLbo+W7ogvYirel7kPmpQ3sF0tz/TkXGTGSBOy3FN9YQtctZILelgsS3pTpnjqbWjD1m
pzWf7XRnIF/njw7cbZByE7Fel8oH8DRUFJbeM4uHC8VJLJK74AcL4ofMkTQprlBvvJoDOLLTyTk6
DQxUocr7qCkfiskRR6/7wWUb8eNmI04QoT/IlEAII7j9OPsR5/EvCa+5jl3yTIE4/Y4ccV4+pmGs
cYVYAFfDHIezrYEOjL/FrD4MBXyQptNLExAFI5yv1PaeSjTyEIro69X8qzQrtFNc3OhMkZLKhzLE
9s2DhxF/04jk04ZX3Ji6xWNk4/xLrEucxTt23k83cB80jXQbMzjNbvyzzKzHILFOqdptlGcXN/C2
7ZQ/WVXS78zGZfku4g1R/K7bnCP8PZv10QExGw9FgHTN4jkGNw0ng9rQCSfIptPTuixGDXLp+cdu
TIE6C/Vtkl76uG5DSGOKY6e/INybRudvKMrytbj5H6XR8B0LImMnObUxwto5vcfbCuMN7BdHBPkp
zbWDxnZGiG77B6G8px5l7t4yyattVgUIAlAzXuRmpDjTHNTPGNEbXasS+tlOWnQFe1wfcvzg3tj0
QQ/Oj08hscdmL1DMA6v/w7/9TxqH2hJIYd1VQufcRQggaTYuv/AZPU4uOHm0NoRUL03kugS0rLxU
i2elMegDjWHoN4GBVMisut+qHWWIuOUoGBNDkzQbcsa7Mmyz+ak54cQbiBJeEHEF8tmKacj8M7h1
TDc7CKjTcYwNrYPnGEiqmL2bjEdjN1vR4zyXH80S3fMUDSHrq9rVLKE6aMotDXyI8eMGl0FJqagJ
nztSYJ0LdAYgmxnPCdKIaZV+JLI6ucL7zSekjvXACeqOaFK0v19zQTDVNizPOkHNn/yhkRQ/kz8P
23J8HIM2CZlGbk1lfE6N+xukOQEBlcwxUeiwN8Vj6y6YeWv6LOmSbhM+jgUrTtxI0KRR78YOVfhi
bvyON91+RBPwGFV8hAOv6pxwjMqmOvn9dJswKfJVBeUdK+AA9eEZHhbgScNJs3/a3vgTOQ0LhW59
fuw7ozVepi7KqZlesP/VD8JJ4GgMwKAs+EjTtZYVNXrWQUD2LXui+NO7+W/iQ3jRnCAkoTzLnxmH
lTapyuWJGcgkYHN1EnzJLTcRz2DQ8IYX1hgQxOmjWnNnYgW+M6DDzdwkb5hbwSdh4Nc/2qMluS69
6+h03m7mNNhOcfAwEkmL9OrkJawESUBemOyCCzdbgukq+Wv52A+IF4kthD+cCJcuV/XeKWBzzbHf
OW157Dtx09Q9EFf36pHOg3y9w/MCCA5FCIrdoRH1RP83Y+fEZfLqCcJgW8d8I2b6mJt9HxY9Id18
IQvOy33b81Oy3h3xFW/4ucedkw93aGya/yeidM6x1dD/tp+Te9a81oNswgoPC3Pl9E6MNp+Fv0gk
BlvVMCsMY//od3Wys9fEELViTGbJ+uL3qQhHF/lFbuPzi3G4q2CHoAjS0HYfK2tywiqprU0n+5iB
JvhQAG4b38liPBUH6Pv0gDaVuA58pgijzK2P8HJmEVcGynmzxNRTkgThVndmnf7Lq/kX2f5N2Zh8
4mKLYry79YN+Krrs3i9dBi1ccwHv88YyqYK28XMjV1pfd4TLY7qvvYK11OqbHT8ephMHQZpVwdnP
d80cnH2h6gOADilPm8hfdlEV/84RvLAXT292moRVi39RoRoY5+zAcfRQ2CRx+8MNVX2I9vE+Ndr3
3PEOcaWKA/4U6DiLv3/HQMv6kh6ERXDPkB8to0Z63lXOrvOwijR5iUjY+QOr0xPXZ0K+jUW785Ai
pXPWh81cBcfBZGghgBgfmIzIgk5xyLgOUXlKGWEAp03sSrmpS4ugadPJdknzM7jLHx/Oui2zX2mZ
7Ya1B4GQQ66l3/BuEIfJsNfi5Zi9ZNuOfbIjNSTw+DIkct2Q7V2RBskaUDv2r+xzJMCZ+0GDMTOU
EO1BYGG8VWjd3cIbuG79bEcb/FEZpIdZMRXZpFoiTu2W6FTo/NZggaVjur12HF2xNNRdVZuIuFw/
OY+tPTwl9N3iU16rjvOAwmnRHcgOOdUN2QVB3QTh3JFz5GjjbRkV0Gaj3ns1LK8Wwh6ODJVajMG1
Oe4MYLS92fXvaZadjVRFH8HFJ9/hkOvIPs9nvwjz59ay2j9F5j+kWmWX6O9A2gWOZayhyGXkaXSg
m23jfiLtr1YGYqIyKnYYe/aotOKrboJtT4TB2e4ciTwkkbvSyW6VVgUZClByCV5b4mjeE03UIB+8
xZhu3NONCkVdlfexReapr4dkzQJTByAlOo5hvVJuoGJBI5FQ3r7Bo0r8e4w6XMr6hDv9L5r9gL+T
88quTqIMVHPeCBoXLW2fMudRSqe+xpjDQk0DASmdfnZx3OKld1jRJ3T7qsrviVvj/0zTU1uW4wuJ
du6W/D8P6ilHqp+63cVL3DvB5nNFeLWtnNi4KwJmHqBT69I2fTjV+q9FmOIUYUHz6bXetIMSt9Zk
AEXwxKUYY8zHw5BvkRkvd6ZgpTCW+VWPj2uETZ7Z7wsZ9M9ABFiUx+CqGsXTTt04DtM0bIleDI0+
nw4JDPRkmst27lVPxbv9HY/KPhpWLtF4RjZVhQiElG8/WC2pKe+JG3ePkCnJrjGLYUfLBBkvWhQU
l8uXMncwJaRB+TSxFjcF0RaOdIOLOcGles3ER9B1yYUieU7S8SVli7kvFs++YWI4Gzp4WXgNLwtQ
WyGjYwGTTaQ9mmgdoTPGXakfWvzFWMMgrjAm/cmy6d52hokk91GFo0Lis6Yrkz5E01oHYIL8G7LF
tm5uYTWMIWBbaIBuSCoiEKjo29dfTsPpYAT9uWKP3FRdHZyET4QW6sl4l1cFvLvbjVSNOS9pW0ZX
JdNu68XJZ5tBDxHqxs62EIs1ez6/Z2cDqnVINruWojcHYCKh8wIWcv4gnuQhSHVxCfp+a0UAOcZt
xB1c5XI8yAjppV1k34NaHrVqlmtWcc73qXK30WztUqTU7UTMU+LzSJqGN59il0hGiFvC1/4RoNWc
3RJsVzMpHmQ1KZT400dbRdm9g19tPzllRy5CVfg7yy/7I+5ZNM+m1zyxt4K72sT+dqL8Sz7JyPEc
+Lf9Yoi/JOeUl5Ikp8wurS2JQt1BBXptMwgw95kf5Ea9RSYqkEHY15Hv4iFSEXBFIstwrlb3g88J
G6WxvYubK6+9GFnu8nkyHoISQ5bo2suQJzemsOhWRNeUOIErGWH5JWXY5vt1j1hgQymSr2gsnmON
oYiOBRIuHCIW1WD9EwWbSCr0myXa4ZLIj36WikytUb/nFvEKuYiw9oLIexE7iTD7u95qdnShoxU2
zf7kBhn7WVXTz+3ou6G3p0enTJhniPZKJsbxNmDLxDkLV1+PJDTYUJSlsIfrUHtHrkPzTo5+94QF
/YR26myCcVqLrL5EMm+9T8//xntk3wuDVAKS4+RxGLP8HoAxG/1q56RtAOs98aaWzg8NBc0xsIod
pkb1FDlleR0R3ZAh0WwV0OZbYNREwHXGEnpVPh+ccfHufcEDSQaMJHBmmcKh7X4HW75DuPsnp2ir
UPqg7KmzCuMzhF4LiuwaiYs/1/E9crOfPirlwXTzu7pf4ntv/mlNQzwalQxLnVhsv+AMSaXlpTXo
+VGMwJtFrZ6uqnoEHPyZlVU8TUbMlhbMA8aiEXGzuTfyGL9Un73UASktTdAhCDeIDeDu5MY5l/mv
WvLsyOCXYQc0ylu+XOLV0eo7PUIY5t9NacXjLcjqS24Mb9BZwzH17YPIVHA2Vw9jgEScjS3bWsWC
5IB04J6hruGRO/zL+2lTthYIYPZTd+N4cUXKSNz73qGKgPYSyxjvVZP8E27b342OJV5IeMB/slig
4bF5XFM2Tw5JRxugS+ZFt4VitNR8kgb5XbNY5C1mWxqcAoMgfGnoRshlbQQw2xxQPxwy27p361DP
Q/I0e+UT/hiEo6iZGcnzAwU+jNf/BzUB+1ZBquxibLpttJEmnDfg1A3zodr7PoHRhAuMFLQYr+lK
pS5+06KD4y7re1tce/++84hyIWmK5Nz0sfeG4P6/Z0WSEn76z8npaAcllvFqdvwPIjX+cCPtSUzx
t6VrWHvo77+mxVkle6lPZuqNZ2Gho0ySEWS+Qlk6J8hjLW6hIC5OiL4LptBl5a6m+UwP0D5G64TO
x3qrsD8tYhWgEOv8rBFVD4P1FM+e+c1oVJv1cLZrsjIFWWJExPFsL3aw/CHieA0OjjXcvvrtAiz5
7UDAkNvK9rGYs7dmKTfVIsgpg5nfurX+zKzpPdMRTsjKex79xDkvC9IEd/xGifiXOChxkHAsGxTu
OcXKsjstY3ZcpHLO+JXloR+tzylrsfR51ZmJYQmjWjyPGpOfbJzq6vlAr3I0+51vx+/mRJarVQEg
mQraSmGV8ogOweo1dlumzW7T58Aoi3KzQ5YYPjkr9Usy1ChSq6gHjlIt+rE5uPz3C6bU3VgR+W8G
sfXaagC9vBjSq4qqc12YeAYNdBhqidrdMFFXI0RX86fU7ik34OOizEZr2ptIG/tgOg/yZKJOOUZu
Cn235qGIAC9rRTILGmIQWkpn1Aak+NUtMjSZU/qgu16SpWsAh8jyYypG/2D7P73L1YJ6hdg8M3gI
xtbBVEDfVQMOOpe9SxwSZpmG/+6Yl+lzXxg1EdH559xq46GpOTyjKbrqoXx2o2UV5k42caZpD2v2
kBKdFidLfjH78tv3J3EqZUyECrjr0A3HLiB8IBvIxLNiEPmyhdCjAusQgC7f5s5sUOX508XtobDs
Ib50CdrrppfFeTCbf5zZuhjyV1tXyb6c2E96OzhPsfy1A5T2UEzONgrqfmf3E3BrdZsif3jI0Yfi
zD40QQYzPePZJaMQUQty/5hynGPSOF9RHyvAaiHuEuTX9FFRUY/v1XcQnCDYTgqaZrBoBTPJfq1e
tUPlBXGUzxd+n4sgnKbkq5feu+FBwpDqjUcxZqjvY7+5V8PwTmAfG4Kzp4dt+OsF6HDQtBQvCqsn
i6+Mz66orplmmYg75T7a/Rl2GYNdm12VHugHHv+UBUGhIMnjA2rvaeiHF2rGT3PTTiOmSvmi69Kl
uMyxrnocLlmHbp7A2ZGQGW29FMO5AaZGq9Ahs5Ljch/53LnY9uXOsVMiCmVrhl5EkQEGSXT5k3Dv
S7xV2wm3STbkFrCvaaBLdf0LC+lfSdTIWOngVE4NO7k21jIpI/nT+Shl0KnxvifeXYcsi4idr0RF
b2Xftwdb+8OpcKACpeei/fdpqygsTh43IP528g4TOlC0VI3Cw5dveutRzAt9Ig5At9+67qGby10/
9044AFjextx6UGNqP9O4Ah07Ltcq7hgLl5NqPI+GRzk99I5f7U2CERE4IOHy8i+LWeG2EFbOVOfo
N4fwflwU5BJ1XMIbBE/3o0C6W83rOT4M49nHD8YsFZ8DmewJh3kYxwRBSTbfIIRBhVqcLUbktlfI
tXPrGm7I2Nuc/YY0UdNRapsL1tt0ZlDFM9JcdZZWB0vyx9q1BHXtmuJKrEe8IdhJHUhPQEQzWfUD
YWnNw5TjrvVi81lqZB12hvNBp1F6If2O23OeLdQIubigadSEa8qHYajU2Sof83KuLrFYbVyNXgn8
/iBsNW2ouO4RLr94CR13fY4OyyvcL6fK8Hxl3ZnY7nAGbD+5eCAWlakLqzCPiyjehUdGgJPnR3pk
SuTwkALr8OAu5ZlVXpxIUrb2tlZ/lHSKq+tY8mSM8jCMMJxELkFAuhN9ZDX+M5yd06YoUchYwVVr
8uWcPrqlAS8eIg/q9vDH3bFQ+WEbxBq6QS5hbVFGyCKFU7Bhuei9P9pKn4GG9H5J+m0L/XSHpfXR
sUX1wliJm1ZekcYgoqhLRFelro9TX7+WmoI5dw448WSUXJKq/kkxxZPGQ4LGMGGoyC3vEcAgPitX
fMIigKSK5JrNNNi7JrYBZPHVLMZjYaizGoi7nuL6Rs/2ze9693vOrwVKVjNfIJTjO1v13WVY+geM
2aRDjOY7WOCxBOjK8XiC/xPo27rOafLGe5rHLlWTnZY5aA4xE+8W76HHBnGxYEN5ULR5FnI4ZqbU
j4ohtffkc1cMzlnO+cnSLDFytDC8J/FV5Q7xfQNThppU9+giPcDHrpFpRJj36oBMBCPYac4IYqWC
+e6/XywzN0KWvv5o50dXEdg2uaQ9EWScnB0V864qYJcsGV/cqCXmojtVGZHdopXznRuLDPdy2rAL
Qh00DbKoyJqvWMcPZo5czXfj+VZYYjhJPmAb3SK+JYdX2azSu/9+idr2EBXueGIQUdesXFBCZVji
8VhS8JN5J6Xw26tZzVtfxxPQe/GAvSG66Ey/CrezrlE63M3ksB9toNojlQn/hN15h2Kik2UxsHT2
ImveAG65CL2LjuvgS+tm3sT8F6mnLlG/CothYPdrOj0JzKQW11RRTA2T5biCzQQU7NCAgszbvrx2
Dt2Lc1GfzVq1QMPko9rYw/FkEYhoMGzikR63Kbxh0s7XCKnFMMZViM7ZIienCg5BSYZOFAcvNlmr
z7khd7jBP5ANEEGK8+rc+sSceBtalsRNGqA7o++bm3mhPCpCEMrhw97urqb4wT4PRZQ/ycmKiZIc
OgAvgg9sQgxnh3+diTwGabZom2iMbI+3IQmn3H5xK/dlxpe9TWY7Pqfr8i/G6hK0MiWYQMi9svFO
m6qOQ39qL4E7VvGGxLU0OWeKttJNSbKPV5Bul3qdODG2NuGqBHXKZbc49ssSjPOzP7MnwyW7D16H
+T5q9SlCqXzQ/jR/dCJ/oZJDPrrmBUtPd44askdB/5pj7nJAJfU0bO0W9Rh304QETWJndoPkDDgc
Y7UirDvA9/AhJNqWiXsTPQx1W4ATD73ChRTWfnpTzZQ8d6MeiYAj6rezZpTHATJd0NIfNn55DASW
ns7RZWg22SvgP4o7Vei3GrXRHb/F0XSqfzjc8j2BbqvgoJpuRXkPwNyEJHLzImXD0obaFUhw3dUF
4hTdxhrJGECOdJ6bFFOkvXoCMI/vxQw9MyzR+1isja9NQpuMwklqdvwiPG96Z9HlN6x2yWD3BzOb
1IsNpTQmPFqV4MPNNWxPUXsoOOOMLB4tyWpdSy4qnFix31d3zACI2Q9t1aPJIHAFgfuwfA2zjWVt
eFkkjZoJ+N61n9eInBktS4a4OYLH3tHbRmfo3FOLnDjxVpM5eY6KmNaGiWwErLTnJcJ4iOScCpOo
xUsbPM6JJT/ret8NbvsVLGOLg0FQXGJV3VdL0JaP496TpNNkhLZtk4zYotiaJnyt0vnCxE4M4uA/
Cvrt6bYnRmnSKTCVU5k0ebkJYrDa/cB/1uRt80kQrj45HrkpE11/FisHV623sAw0SMt9aAktef16
Y2Iqq6Nfk54Nj1x2EIHJPRUJIV+iKB7mUtX39MSIxzimCtuq9oET1S/x2LN1r7qzBt1t1njZk4Fl
ojSjjEwu2Nr+BcGf+UmC/QXK3XuRyniztXgPTKN7QMJEegqen7IzvVNfoSyVUZBd6o7wztihYNaZ
mrulsIzXVQS37W3/t509cRcEgw6z0qEMRErCCUf9rPCYMI9y682ZcUvThEOiy67TmOE0RQx+8wXX
ovRb1HwLdjIbt/zy7dBsv5VkJn2OLX7rlHsozStylihi3bXEDWwxWqC0yKL5zSRhBFVUZ8jk/r9f
gjl4iySaYBhYEZqCAj8u16OBopVJxg+JFoTZQrpwziEQ7iOivWnEjU7jSE0O7qYMxQNqCAMaeFcP
+XiiXuTkw0A98VaAkLA8QRdBuFcBAkIo/ENvkXdoaN6PgU3w5M6kz5jDLwql7rlOyOmDbzrHdmqG
9lg3n7QYwNn5HrF0vcmEiM+pGbV/7tLFIIj6V3tO8TdNUjoj1qgjT1vj0aVjaF9XGe7Nzmh2qVH/
AHN05zH36x3aveEhJqZo52DaOqADwfKfm9Urjz95vM7LbCljN7m8jJPWE+95kp9kUdmPEgfRJjPt
4H/sndlu3FiarV+lkPfM5jw0Ogs4EWTMk0KDbd0Qkixznmc+/fnozK6SwoKiq/rqAKdQF2nI1g4y
Njf3/v+1vrVEcCTvZWBLrZpZW9HcKOqg7Omz5rtRHlZWoCHLMnmHeoKy95X6SSN86I7+Ge6WYtgN
Y2rZyiBZa46V2Gp7/XkIDWUhet3Z6Lhtsl5QLEww1hpt86xPBZ0yBQBhhsQCaAPYOAMWyLwukv5U
GXtFTopti0oaNSs7B58qG3KfezbSLwlOmmWZsEuEuCDRiT0GhQrIDXSQLZfiUS0oS7NpoEtLik79
VL8GWoegnMPejdH0a53m9L4FTDQTq1Pmy7CUBB3thQTvqqqCG0gSw0rOU7RAuIE5qB6kwYMKVhWc
RjTiSyVAU5lvvWpqqp9bFmEEY3QfkfTMxNIF3cS2czGKdXsI5KrbSq1/SrPwe+zBXR9Ukx0KJ2Ys
ggPCgVJ0QuSgtqYE6yTLqdyHFS9hVAFKodJB7c0leskONWlMTOyYeIssaFZE1aLAU8J4WPzk8OPn
KnY1bCL6cFg50SxscpN44cHlAIhf8pw24b0m9tadhTyU0nypsl2uGrr5soiAQkK8BvkSfUhPZc3G
MDbp07BxG6Uvn1DCrFhdfbviTxTC8x9gX8JtjRxlpjeyf0ctScJbDz5RlKKDaWgu5y4/WeB3dxr6
cD/3OKYMQIBMV9pu4qhshbJA/TT9F/DeL01XhavFaLCidxJwa0HgfSXGIDEaLJEbkW07mwaXLhHe
xTZAzyJrtCUiF9StBbtOKrM9jpJqYykyX6e4hpqQnGUlI5ZDrY8yiFAMdvhaRyVYNWJxyH+0efhc
9/CSDdVHYCSVW6EdsJbzUTap3i6o3q68XKi+ai1SOmFUoP5rrKa516SbJkkdOWvak98FAh7/EPM4
apxAgYEpjJtRhkFj+Zkxl/LR3WQu9dxKBUdD/uS48RoDk+tI1bc2Q2qWJdXgEDudzB7hKS2RmtR9
9kQLId2hUCkWAoXRXcBjsw1FUVvIbZmfsaCvzaR4rsGzvBTJPmLJvxNF/QbkanDsJffRRQm6Juji
i5DlNc6lulqHoPvttoWLEJSlQU0CLoJWitWhkazixpCV7yjYpTvRrdaEi2QLJS10J8hq8659HUZN
Xxl+HMwkIb3P0ma8R3aAcyyr96MQZQu9Gr0rASvSr1knhsZBSyfjSSGbz7rIOuHmCaJomulKk7EH
FurEgssp3kelXNhFPXwxRw96tOqdceqzaxyrryH74XkzbVItjAA7Ds10wfPYABqGGbBBddNKcFVY
23+Gd/zHS/+f3mt2+jOmo/r7f/HnlyznWOH59cUf/36XJfz/v6Z/84+/8/5f/H0fvJRZlf2oP/1b
y9fs8EQF8fIvvfvNjP7Xp7Of6qd3f3DSOqiHm4bX7vm1auL656fgOqa/+T/94d9ef/6WuyF//eO3
F1Cm9fTbSGdPf/vrR+vvf/xGKNd/vP3tf/1o+vh//PZ/yuQ1DQjU+/NX/fX3X5+q+o/fVP13XVGA
G6qSSLwmx+nf/ta9/vyJ8ruqGhLZw+Qpw0pViPRIs7L2+UfS74ooqYalKGSsWbrIjKmyZvqRYv5O
FJ3KfoHsFFUhke+3//5c7769f36bf0ub5ES+c1398RvKmPe5IqIuiapiMvtEzeDX6VMS35tckVKv
6kEwmhCJkYI5yyv71aAO5op45djRCqzxM8FF4TafcL4sBnBLzCopVjVy7K8cAIStng1DOUeGHZ4a
Xv7rNJC9Y1EERHzXirKWcwtDe0lk0D3gy2ntFjpYL0neG4Rd6Mk+13LvpnKF7KgrlBpnWYssM04w
oJAQN+66FCPAbGg95Nd6o/wgPzlc13EY3RZtSFJpEXDY993xK3xInUXRtLaSO/jEDCBMOeSJlSw9
WQBRlOilNmedNuBYqe6ihQkwS9IElhR9VkfWS1qVaQVeyy8jeWsatfi1lskj4FR9QJit2Pi5HmAT
iYvQIKBksLQIC4sehmxwBTjBCUDVZzWT0bbWVtfbgkkeDfpUHAmx2EnsRHyoKSGYxJYa8CEN0OWO
kHDGWUIld5amUJ7NwTN+CDR69zkz5dRSONrUIudAjHWG49VVdcL4Vx5I2VRgiJotFfdEU7iYMtiP
Y6juVUltMVeVKKBUdzhTGwWcgh8E1AKpgfMaJwSk1EL+GgaueZDDrOIFEwQYRlWFcKDZ2BXyJhPd
Al1HVN61pVnssX1jgdXk4XlUhOo2yQdo2T2KMFEKwXnnPqyowMeiBd0PYSsg1RB7hFCsQYkLjs8s
x4EpV/ccFBDse7K/MQwtRUFCYTuuXaiZJBnA6i6xquLa9x5cvWjXAV3iu85IvKOujfWxz9rxxo81
RLNajJBUhct0LwmudNRUTs5OHdf6D+6zRvIH8GeMaWbm31Xm1APuaPoYKmnts750JejoOkDQoMNK
4vutQREb8KTdg5fHnULFEiaoFjwRKBY/VaJZrZu8YF4iWiQhsPGAoJP5UQB1g2Z+R7qp8mR4Wvgl
0NmS2ylmnRdpCOFYUBNZdRxmIM7XsbhyKQfAFggaurJqVt8neTzgbIjMep5ZgJww4nnbELf+Cb3i
+FIpIAFRRTCy6uXVKdFxMXHgS6113hKvYAY+4tGcDfMJaA3i5tE3CIYIpK47mJyF51RNMZ/yUu1O
Hmfmo4A4iTOpjqLWzsEK44FONTgZSssJa0Q/ccTlOj53OqURflnHw6L5/cpQPPUpll11bWgA5yc9
rHqWXcl4LXWpOJRZ1ywD14Lt29cCBoPYWhNvFDnlkMf7qTn4FR1k7AgpIOugS0GO5p0Grl4g5HEu
x4n71NXiQDsjy90D0r14aaaGcMIW4X9N4yhZ5ihFcU9HuNd7lsSVyZl/O/RaAxchwf9g5D0aHzlC
zc1NKfJ9pVnVs9tDH+EUA4xC05X2PISitZRNo92acFNmY9bGpwo0ewrPK4RdrcljsxFFJV82OIUd
eifFKiM4Y04KVIn0rvSLmdJSkyT4kHqQpWAbi9pmFYwpS0alFdW9Ao941wHKhojdjJBJA3Jpxrqa
S0LGiUfoMF4Zpbc2Glf+SuRQ+SQBtzmFnPk3Jb2/NZ2wYJlDTIIyDTjDUYqugvQu8bW2fV7djyAv
bn2DXjtYRmRNotRsmsbVWF/EVyyKd/g25u4oQQYJzBxTw5A1eEEDk+qKme9MU8JUmiBtUwxfXqOK
lwgS8xBRc6ZwktJNF1YfygxjFYuCVKl1x9Iu2nGiNMuYfZpHhVUa72OzG2hMKujdcKotxTHWHTgc
6q02MVTo1janKI3F/YCC7lBlqbmWOlrVBqxFGBWN+dRiVD/rKnpIngEYk6IgrxOvKGhbDSjfEdjt
YQOq3zMJPwYY2vyLS8v2JKokIxQ+NTw0J1nppDKcbLDU8gaaRrWhz4Ypyc3ze6kbxvUg1fJWymA3
gNJPy+/g9OWZTlMFa12S8MyNSbEINRoHem3R6FfQWbPNwnwRJB4ufRkWLz0m3NtS6pRC1z2aitI7
OmCLPbCdYGf0NUcXCHj5weLEB4AKoi3p05VBp5pcCKhs1E62HX3Hdd8n8jr2JH2BHKVeAF+xlgyN
eU+luXDu0QQyiZDYLzI5pr9UK/DO2qrTcK2FFoU8AVkNtYWct3Ol/2zeJNFjBstiWEmqAsbA8jmF
0a/2atHx+qRDI5ULPU3sFP0YG+X7qggDY+vK5DdkRhV+64xcWSmG1b5SNijOIjbg57iXpSedkuMw
z8iOSHaQ1IutWWSUdZQq3XnkuRxF5OYbGAgpUn8TtuigdPKuNGDq2Q20qFsfk/xKlYwU/e6Q51vX
l/HW9nFZHalbRU9xaZrQWTCPCSMS2VYrIf2A7LIVQzRQdYTIoMm4406M6knVJkaBMYq2X6lYD9Ja
W4pQeR2XOsc9GgL3CekAomFlADpSumGLprBFeC4nDQXGYvxmoC2x2WQ9c4gHjFO3NSmJ1hg7eul1
K07k3Z5gXeW2S0bezGFmOrwdgT3Q9QX0kQl3rTulk4BirOW5UTYJa6pWa2e3THBz6KKyK8RpSa+z
eCm69Xif8lAvajaEq7QcJBtPBLWSPK3u8yhHtyf5JSoD9J2PmPs68sqMsL8LW919qhqVUrHVdjGH
FFLXHEhIwz7CtLwigQFDf92GZFeUI3IHYlKMTAAKOpkOR+BAN0Ua9N+U2PBeylpU6HlpyVzXRGUV
x3KzVqNeP6H0h5cRNpQKkQO7FmgcfxiOgScBflcyKV+4EZh9YjK7NeYu0gfQhCuLSJSMZZETkaFn
SjkFjeUHN/CFJZqbfFUImvVgVJZrd6gk92nXst/pIVRCGpCPRafnx9yU6ldpFLxtJ2TBU0KVpaYz
PWQ3kMoQX8TquBjjzj9S8OOJh1yfzyqhNJ08Toq914bJqyBK5HJJRpMvxtCE3En5EUZ2SXbGgfau
RWUBdyfJZ+2XMQmCG9JzwuWIpeQllM3hEOh1M4OtnmFODMxdpmIGgzqDRqVlC7qLg9TAvGAZ67Rr
+vseDApan1pDmuS5XXhP1SjfDGrcbHwzEb8z10EBIOfPDwnbh53neyQO5XWyq3JJPmRKTGFcNLVy
o7Re8lwa5vBU1rjHDc00YW9Ty+rbHsWcZYqrCtUqgWAyhUiF231IZdTg4NPCHwGkW2rM3riETK19
izMcu5VQxzcSh/znxhOb+1BWsWQ2+FzxLlLipHobYAWSokHYChLcpJlZNQMomTh79sdWe0ALgGzN
93WsP7Ih01yPungT5MBYxirtbzLdUw+5OGlapcQC+8/6Mb5ggYbVFQ3jF5XOKAXQAUQCcqQnPepk
EBoQrjYt+qG9bmqD3UmF8vivHzv/Z2fKY/5KpkD5+lrvn/L/Bw6Wkil+drQ8PDVl8/Zg+fPv/3m0
lHT9d0tDjMD50jJVxSCZ9c+j5c+fUDFQOVmy4SdL7x9HS0H8XUOrYYn8byo4ELPOP/vrcDn9UAO6
QBg9ofSyYUj/yuFS5q//DXoGBKl0OgPTFeSXaKoIDIdtLqvEdPh8c7iM4T1neJXdUzQDHfukO9ax
AcqpKsssqh3lTjkCkBC2dbDVD5I0k24xSE26u5m/z7bdjazNvIdpwRXNgziSa3bSq7NgYLseKIqv
wfcvyBF3xoVasVn7UUlzuvPdPBG+tNBW0KxxFPleRvfIjSL/Btp6L6Nks/XXBIfuLYTKkkpLyUcY
xdsYkd3aWESOACnSRlym3TY8pVjE4fjY2EieQ9s6o7zq8vgmlGNH1fDXznIaSAU+XbmlU6ifTeGU
8DrTkS0C02xK0hNPQtQvLJTHRgTdYKDQ3b6KWsi+bHSQttfWHWlmjIGFoLuLXeo82a7C7hYcQcsC
u38NggeWKJdeXbKVaOx6CHIbIIuHFrREiwTDf1A5IbNfZfuQT6X7dOubiIQa9oUrvSSUwcF8iP8I
9AhnrTy51cdDLO1LqV5qG8QlL1ITzwRxrwUQyMyeHr44SWDhgE776kfwEHtcce7X0ruh2KaIeFI5
i675vRhpq2FrNptA+Y6GYWYsMfFVO44nG48Gw4310D6g52nPydFbDP5CXao/qC3SrVxk0kE6c9CY
9w/WQ3ZM79tljVHxLvtO092bF7ey3S6L21peB8aSxAYpfbEkhFfHeg8Xv/rerKGgLMZDvQKfjMrK
rucE7uDqmhUOJ1jDhrdGPIh+a8o0OIH3AiriE4EmRKsNzR1rHcfNKRkHzy/ijV7e1pEB82uBJ4LT
Cb7glaystFOzjftZcMvh3QzvROZJFCzK/H6otoq0kA80ffwb0Bljv9SbBf9hCWfVb24oY84Lp+aM
fJ98ebME/FXFeVu1kT5+rhRT5oTMe0S9eK7CgthXycA5bOAy2VTL+ou4piuwGNb50rD//9JbD3+u
T29u+1QyfFfUszN8rMHLU/q38ysi/zh4ebsM6yyaf67Cgm7+rsgqptvpm8CINJV3/1yGBUP+XZQk
4G6WYfEuV3V+9FeJT7J+Z1HUVAs9jgxgSP7nKiwZv6uGSNFP17Fa65Yl/yursPQ+OdhUVVli9ZVN
S+J0bOLCer8I09IUBjGUM6f0a3Hpk7Uw5+BBJGLninRDWgLXnjJxDL5h0tRbzu1uf8ADwX7ToKqI
L1xrl3IiJAhgJH0UZmYWjOQMyam3fnN/P5jW72O3//ygMpnbmkVN0uDC33/QmsRonaghelj+bgq5
drOXOqB0lJrfcPXAGW+ePx/wfe3zlwEN3sRvX08C8ai6VTBgjE8u+5H0yzbokWNvtXr/+UjSVML/
55vwr6E0CHXITQiWlC6eWFDggU7BL3c0VLVrNFnL8hkgJs9seMC7vqpWnw843atfxzMNphf/x/D5
/tJaD3MEqAU2motpsGjZLfxVtLg2zPRrfhnGJLxZ1TSNKXZxWboe4xyJgxwwW7myhuQMuGuCHG3/
1auR2QBTgNQ5T2myOK2Hb/YRkTJmQWdgKyQT0TaSnBNtM4+mJIdwpGsKaoJgrYZC6+fDfvDovB/3
ojg+CIoheLnIuJ6jLJBM7L2bIdy2sxdjid6qm/sw7GfB4q81912T5e0C/+ttVWUefzIGqeOK/Of7
6031CDIbNFuapgL5sYYG84lO/pdSUdLXK9f461PHHtAyNToRpiJZysVXWFRBF8iBXDqVMzgoc4Bo
zcqdOldW9UpahofRqU7xCn7hMVxeGfr9a2x6KOhgkC5NtZqqPe3395dpURTJ+MIrR10aX1WnX9Ub
axmuyrlgu1e+yike/f1EVXUaJkBRpGmpVi9mUOGZox53TQ1eJLX1fHiM/WD3+eV8cCPfDXExWejS
ZsFUXnDaAkt1HYlfkBBPaavtQ+q7D5ILmtRC2P35qB+sLPhNLFlWFZQzBsfc9zdRRuLRu0HcOKTU
nJRdfuy3yPpexrk2r1I6I7Nrk1P+4GujpcXsFNlk6FhM349YERdhUlOgvrJESYpQbWXawT5ysmU0
rxY65fIZpbQ51qBZcAyzHVyPZvb5VU9vx8vv0+AlaZhAPCDo6BefIRQUhP1jhil77t6Ye8D9G5js
4MwXnITNdfXNcoxHY57solM5j2zcHHPfaeBhus7nn+TaB7n41k2FUn4i8kGsiFCO7miGohPkxZXp
e22U6fXyZgFE9J+O8nS5RRmf1L7kzE8OsByT0/z55Xyw5PFAGuwZ2FxyW+WLZxJfraT6StE4bC07
R4HMuMxeoUSuozuCockDm3W30aLbGleenl93KdNCwJRiueNNMu2v3l5hSQ+RwM8agoK4HK1FUX/T
/WVTHT6/vI/uI+qMaXfFVkg0Lu5jCVZPKKjxoLyAcNTpiw4IOb195/NhPryLGvtBg30fi+vlAk44
h4aOB0qYVc/dR+/MIXFT3Ls2RN+MVIsNgJR1yUlkZd19PvLHF/iPgaWLLc3YURwVPMAeTY1Mq02I
YFllmrb5fBRpmtUXy6nBppV9r2nwolIu7mNDZyHGetLy+PW2slOe3TXI/DUIRWp/s2u7jA8Wb0az
DJ2iKZ3vy9e/J6ZuSeWYVmw+OgSNTamu/868fzvGxXNM5z7Pe/ABXFH2oG7IqN0R2Gcjb+SAis2R
UMV5twqvPNcfvDMM3TS4jTpbQ0u9mPVNQc23trLWsSpgc96pMLGEdSS8qiqISwgg4pWdlPzRvTSo
yrBs877/5XWP6Ju68TQzw924sGZ7yqDyvF+HCxZMYnfmuTMsYgRq82FLF2pVH6DZLke4+U9XptA0
Ey+n0NsPMt2aN0uaNXD8EBI+iLqs17EdLoJlspZtCDXrKyNNS9YvI03ThpMUx2Xz4l3hRzTdqlxt
nHQX0ChoZ/kpcULbPZVbfefxhnZE21wFYN2fhVOz0uzPx//okZyAT/89/MXMykq0rwqCZaAR+gwK
Jl0KcxaO4pWp9NFGwHg7zsUz6UVMHgvB7c9nkpISxm/fxgK57myM3OLKf702e6UPJ9ObS5t+/uY7
9GiD6iEdZcffge92JB6ZRJ1ZDjTmjb8CqunZ1978V8e8eGSCEsY8qRfczmHW2rBFnGoeET5j1zN6
d8Osf7y+e7z2FU4vrzfXqXpS1LK3JB3XHZa4cGcCud5Uyz+fKB/dTZPeuAQ4U1Gty2qplY51U4lG
A8Wkc1xcWqT3fT7Chzfv7RAXD12DRLUsA5PgNCdd95Q15ddWW0pnWGLrBnL0YuoYOFcGnSbe5fP3
dtCLLYUswEEXamZJuA6mN+FN8Gg52rJ/AKAM92zWrP53A04V9rdfF+3+qiV2lxvJFgZ3EV3h9cg1
FmvxrmQV9+or91WenuFPLvFyiVGi1oob2ohcIibn79FqOEwLmr4rvppHmp+HDVnHMwxFy+oLiH77
2j3+6D3y5habF2tMEGgiGVDTFaM+jdn0+8J+NPWjme+NUVrGrXrlij96It4OeLHYiCS9+rXOdyrV
m87A9+E9FWr0b6ycbwe5WF5QJ+ZBOjBIMq5NYo1rcE9B+eXKbLn23V0sKEDbABbp3Dv3MS337R0W
E4eA0HpXMVmy22uz88OnXOeNjyhQkjh1v5+ciRojs1GZKiW+at8SgMDm/859ezPExX2DhKAgV7HY
5ernwj0ThOprpyt37cMJ8GaMi7sWtxgdFRQLHDuFF4zw5R0BMrbnCHNj3tjWDyiH5fLaNP/o6GmY
b0a9WIhNTKlCITCqvGxt9MxAHp3ySN4CsaR28FpSsRCozBS31V33vTzjYblSs/hoL/H2A1yctn2t
hzqf8+0Z7uiohbLsWmtvYl8Aj7TIzO9YmNcDBJHP7/a1OXOxbMcmhyN9ZNQpkHYcIaqqVzZJ10a4
WKPFdACU1HBj/fBJtIq5imjif3UN8sWiXMWmIcAr5zETXdsDUm0JD5+P8OGU5FRnTZVuSmcX+7yM
biTydYE1CSJRGh4j43uuX5n318a4WGiRpxUm2MPpKvbtUJEkQ2sz+fr5hXz8mjbRG0wlFs7CF7Ms
kz1EX9DteU13jj9PSbKYwQGYdTZx5A6a+1N25Z05/cZfXmBvRryYYb5WajmJe60DPZ9MkGoWyMeI
pCfBpP5+Za5dG+tirvVmJvdRELROLu8gZqJrP2T4tgJRmU1WsSv38qPCgvnPK9Mv5p3rhUDWXK6s
iTbxyWeR8m3jUA+0W+fDEbwQZx1aIuSTYlz4fOyPJ8s/vsbLIpUekGnqanyNcXL0iy9esxZgyHw+
xkfbfs7ghqFMRROihS5mPYjOAP22hmRx7y67pbdR7dIZ57grqHvF82tn8Yve48+i7bvxLp6AMagw
hWERcYCNUBJHN7JUNuxtZgId18+v7Wex6WJWvhvr4l1p+dWgBHDcONIE0Yq9nJ3PLVtYSYupWqza
08kttJNlysegqXvDSYdu/Cw8AHmeh457+Hdm07tPNK2jb04CkYZe25D4REI9V29AzQ1OOr31nJrw
hH3pU/cEtH8rnPz7z+/FB9OYsysuIFWk2cUB4f3AVaL6RPMFNVLU8KC2Jn5fwowb9wmP+JXb/tGU
ejfWxUVm3PIkb6CpdnNzmZwRvSJXmBuOfNsFs+BryJInXpnGHzwq74acfv7mvmoZME6vY8hJcilZ
N4ZGcCPUsc9v4tUru9g/ZGRFFXLNMPB01/lJsTmw7uU1Z+T1eD9sr5XKP6gDIqeh4sD/aHTI4sXD
0ghDPHoeLhzu5I27RPNIdMi83ViOjkyifJie0mCBLPvKdU6/992Do9AQ0KhyYhAR6e9cvEAM0o3k
BGgpPao2AzfUpflzNZIChf2hcMzW0w79EHYpYU6hf8xVGV+fFrjEtVV+v5As4qM//0S/TF8+EA1w
aqKognTpcikcuh6wf9x1zgiA1CXPaqSM16OEbR8+H+jXr/hipItb3ptjIwtJ0zkkloHfUFZ+3C+m
6Om26vlz/q2SYrtQytegbs961j11vW6LYrr4/HP88pLjIdUx/UiGxUuLbsn7Cd3WhDQoWUsJfcQS
0fn6kl3J3oM1pTfFHonglRv8656BYix3l8Qc0yLS6WfH5M0TlCTqIAwTJrabdw7YCqfat1+Ya3Nr
mS3KfXAsrpQSpV+e2YsRLx4mFh/Rl8efI4rz0QbkfI/ClqBhaqaAdG7LJQfRa0cAXZteaBdzW6Vm
qsqyIplTm+L9nW2UMpWGOgZ+aSkmsVVWIzKMW4rPQyOMySLClQ9025RtSyFTaBZg735MM0+9FZSu
P5pxhWwspTc360hHh90kanl9k4t+tEftDKPaUwXclRhc+o0EJsZbmEYgEW+FynKOZqD5JlclVqOh
xaFpN51hfPPxEa1qKL9fDUEd7lP8n1SLgbxZMN8rOmOuUD/0hCVvrEhqndD1u2NF7uaKirC1pksI
c8yK+ojMzlyRV0XlB2tQ7xrxAX1x54J1g8KtmGcYBMRZVEOjfEPS0U3IjYHUH18i3G3OWmN+BzVT
LKFij72TxglyuBixrTNQYkbQ6sYAWg0i5rG5DN3OMmAWbFqts/xFl8DygmDq+0idSQnysRum5r6W
Qx16gttsNOh2hHCJXvCkZoCiej0y5T3opvKHRYHbIZk133RKESwSHXrAfBCAgywiVSWdJbBKMp2B
qgmgjmXp4He5Us66xADk3wVeY7eYap7wUBmrDOUpyR595KG0qxrpmQo54W+9qo7RGpZDs0+AmRGQ
MtCGctvEWIIeSxZeK4eLlEvbchMNSFJ961XsJsHjAXPoQneesDuYEGGYpc99N8gvpCi7OCW9koyQ
AamglavPOAGInwSeKxr1Xa0LTpDmp1DQ+thRYO7uBqXJnwlMQ2OvC75f2l3hyefUSv2lkGnmXDem
i5HLamWi21zlaHy2hlwriLMbOZ3J9agfRA9yPFlYUvswZIj57S7VYVnEXb030tK/x2gNn3scXPwt
hELopJSGKkkTfAAgRIgGNCi4iYaTQ+rKFflgZbLyO2P44SM5XBZpNGJVQv8J/cb3OJ7XsUpueOlj
HG0j04cvCt3GLrrB3AujONwLbh2R4UgJxDv3YexiUyfvJNkIYaSfO4/Q26oUkM65qtIBp079M7kp
sq20urmIwTrdh7g5kE+q4wHPDn1gNxHbWSlnQNaClFdtYWZkEFtdB3oMTMCEXhEctwUPbFa6+013
m34OsytbuVJNNznqhRz/Slvq5B6qqZ/bVViXTz6JY+wxa288t2VXodl0lb6wYQ6BOZAl19imsmku
azeLtrFbBreqOUqrrJLYrcSdmGWzAMxx6fegh2UtFx/9IQdk1QDGINUlWSM9GmIs4RPsjswYJ4fG
uW/HYphDcRYeC6Mqa0cf8g4cVRdX9qBr6Xqog2JFqgyMmzTHDI99vCYjoRNnw5CzWW07chUrEOE+
KP+95yqg1OVQUQFqgDTMMkxUYgINHiqtCQS3lDzk9aXECTYjbbHlPbqrBCvb1swf5JRVGoxLzBS0
ZKaMpRxC14MKUtwJRa1a5APktULX4lvRlJLHGlXHjiBynrEyCTBKDqD32rCkpavIUMVdU9/EUhac
ALz088qHJYg+KfEcPdcAOkaxeeenEUKvBmVuk/RkqgliJk0W7uaGmwGSsMGLGDitNniSo7QC2VBa
prcvHq9f7IdFkZMlwj7yDiMmG0exjoJT3ocNqB5i/1iQ/XshKb1l2eQc2EPCA85uP7lKrJauTE9K
C1S8CcftEab1Ve6wEsxNnjui7SK/BL00qsl9m2pGOZfEEt6KUATlrvXUPFz4DVEdLmvOYgTahudf
UN0nzUzDM5Cql5rMhYVrWLd+SEdWMeEkEmX36vLSIZHSOtO/lUl1zJQ1yAliVAQzu5GFyN+WgxBB
OImGhc4Kg9m6vsdu8iVuFQnLVpgdLMmFaWXUbPFG7hDrxYuUiXeF3n5VSWx+ZKG7m+7PDAfQw1C0
e7MlOMcvNAGQvzRdiMpLAF4hWV/Y+wb8+i3xOQ5hNPVxyMxopssEl5Z+8urnxY2gZgycgsGMMi/a
YrEvnC5x06XSSvUM0znmQdnE8ZRBa3fHCZghsJBmJiHClinU+IMCDX6ogci1rfeVGIh3CYbXNZvW
nIR2ovtiMd1CXg3455W4FIqBxxoNISrjmKCbqNTtfgwe6HcT1uHVI3579H3Hdqxivg8txaI47UAl
eDgny9XhHPv1ePLbrnxUwbwvrBbbZlXUlu0n0N9zouBnfGOvUZt5XyzegXspbF7HAvIyqCdSP1S6
Z66uoJMuuxx4nEKABzwwnJ3EKtZ4JuZq2g87KEziTPGDb3ECvA0jGaEPahFVzC5cH/nkQYVfZyd+
+5joMRsIK9lE/VTJrqQTWg7Frk2reMIF1JNSOlbwFJoUqEMS3MaalS89/E+HSsysDSkNAJ1HsWbh
ALQI0464s1gQ1XMM43sdtkl7EvOJVF+15NRr8YvhmfKsK2Wky0gwpnwORFYtSYB90Z+Mtv1a5IZ5
ND0xXjFf9Buva6RVFXchYJeKjWuodjfsveK5WJCRSWC05K9xu6VgyjxlrpYCTmYJ/bY4UFKxgAzf
xIUFEzknLiz2kNGHHsAMkgGLG0VtjY3EaxJLdZ+v9LZ5rZImOmcibOTKJJbe/1KgK9csHFG3iup/
xW7sP2mNKG4jrSGDovftIagaiKyl8E0gs3VJct24r92ugDxXSXfykFC1lBo4LAGIzxnQLWPnknWE
gk93f+ThoFNuyuQQjGHQQytNRsiDlRawdQcXassSOVuWMvbxQmcBpkGeE5NuiaQGe0nDhiaqEyeN
yFoMdcPaNDXMCE0YRyiEek7coYvMDKKk7t7WY40zjB3lugKHB/lrqOw2r8FGDq6xzslxxyimFgtL
hERaRWa2UopWXyqjV69a12hXnagHW6tx8wU8/WwtgnaaJ+MwrFXJL7ZiRJql1BuJQ0mGVu9Y3+tp
s58YFtqQHUZ/HB8rAp0d16ikTWr4hA0HmmILRD7sFKNm497LFTMLjagk81PdGIDig3eajbg82ciU
zcGD2DBHN0dyR4NzQU6oexNbjeQDsUIu0hMVVLxzZqFSogQvXeJFssFiBJxxrBLAj2acXLGVHUwi
TGdISLaVhKatIqGcBT4yYUJ/yEbt/RBUaQ5LpDL1+eCV2rpLomADuc5KQAAUYKriTMwcPQhGqI4W
gN3OhM6zwGdM4HnHa3PR9Ka16xUzx3KaDOxZ5FhX7gPZ8Daykfxf9s5ju25ky7b/8toPOWADQBfA
cTz0h76DQUoivPf4+jchqe4lj5jkzXqtGqNaqZRhIICwe68915w6ePKGbttCD7eqwMeTzpzENY8H
8GuhCK8CZSphSwX9rcnR97VTAEs1bBfVPukjprURVS8dX+CZrSDkrxMN28hJPZzVU6PcBs1k75o5
H1RAOoM44NBS5y7+buJOlkNKMmRtpE4a7heewfG0L4qk+xaldFVtFazAKVt7gcRmeBWsdk+uoCrp
YMnOQhFnNyXMASy3TTV7qimmO5gJBneR1iVUHvAEk4PiQ8LlQlW20MqBuzaA9WB6mL18aWf4DFbx
MEOFtPGIrpPqxioU5Spm0462lZ6GF2NdYdlO4Wl+UFRlLlfZoqPc/t9BielBK2nQqocrK8y3sjVg
WGuR7h+l7Itr5R95AVSF6qLMEjLi5T+ETGOY2Bp79kh5YO8GKky7/gtJ1hH9hIAikUuNIwdHUo6l
6rEmS26rsgp9zDvUqwFvPM2lPDu/mQnNhGvT1e1n7aoEXOCgUN2pe9bx+fHzq/oHfXz3AEfhrhLt
ex6M87CSpUOiHjBD/iLs9EEs4F0DRzfWMcmAmaY00IRxua5k1U2q+LmNMMEuAGy4sqi+UNP9KdA6
eqlHd/MyHphgFi8VOz+/doTLqsPFPOVkQLz7a4XER2GXd308ijgVFSt6K9HguB7xpnTsl/AC44gV
gq3RzZ9y96vg8JddPEpZWLXWgB6ixdajEHc1b1k+1uE1Ra0ek9z7fIx89AmxjV70roQe+O/7oEOZ
4qsXYTO6Mjg6uVKkhZ6R+rCiOJsparku2Y6+GDUfToy3bR51MOSYNYGYI2bGAXyVXYdusxHYH28W
rUvDsQu8OUpbxS3W0k57DDefd1n9qs9HISyjKLUSmj3zYgPrnQiPeqtiOfOS4oqCQ9Wq80jJu+1Z
sX7+lXGAXerFm/BJuoHv8I8V3EuCg2rFJXFOJu84pJn0RjUnAU+Tm8F3XXA6bb9KTH0Q0HrXxNEL
N/VR1kJbHlbBJFEoeCmZuKBMN1+81o+WG6FaOtWZMnmpn6/9TaCuBHCtVxh6IUdr0dlnJwoGG26w
si7lx9HtCqdba+fGhrWf8gLtcro3dtwYgWp/sbR/MGVNbhMcoU2LItCfdUtvY+5pFWRBaJvwBk+o
UP+x5O6jXX6OC6InO5FHYdsXPV/e3/vI3bsGj1PASLb9AtKjvAp38c1w0q0IGrrxAQgClTD6Gl2n
Oz1FPMa3irfwOKyVVbaWiJedYXm0sb7aeJZI8B+PwwcQCt+CaO3R+J6tyhjVCevrRSa07DfZGfuN
o67zFfy5r6KlH7WGPN8gd7PUAB2LWOMAJ3PstxRyurbtJETmlkSk6x/8b8ZttP5qunywPJI9pqyC
JLIwl5H2fsXChykJE0juK/MivdE8XMi9ei/vlsKV/Cn8or7pz5nDwiirQkUwTsjyOPVuzLFmt1qq
rYB3uIZ+2sztCs/Sr0bsR82QQyCwThEVvKqjjTTCRVfnpKcxdfzNvDNfsh9K4Kg7jdmirCgi1Z34
h3r9+bD9M+OpmZhTL6cTSqxNavnev8nKCBBf+Byol3GiuprHiW5rbMSaC/P287Y+6KCFMFdWVUT4
sJmOPloYjnpUYOxFNUF4aAzcQsLhbkqzL4b+nys7KQJOXkJhLYU9d9SMVOK96JcRPWoqp60hG54R
inPG8ErkX/Toz9WOpmxOpgx8hejFUXqaMuKYcyqALR08wpzMt5ipfKVGX1L47yeyTaqFAWhZgrl1
zM8LpyGU7LjVV0l7HVFLFz1FgJmxXvHnmwRw16BcU+n433iHVNgvARnT/DPvngZwbrJAo9HuuYTY
ow9YwmGaUnKqm6zHz8fFR2/RsnAOYRSS5DmuJ7ATFUVjruqrEv0wRIjVDC7o8yb+HHrEjgWiftOm
6vSP0oiuC8eeZIa+skoK7imQDiBPz/UvkMPfVrZ90BETHgCQRdAEwjpeBaVYVnGwphUsJnC45sKN
5P7zjixH26PRYFJ0S52KtWTEjqern/SN5cu2vurtb+lApj6fybOop6Dwvmjpo86Q4DMNiixN9pHl
lb7ZycnLNGlu+qBSAxlDz+DZTDEG/bw3H3wWqiuhPizbFHP2aP50+B4rcEyMFUZjBAafUwUrQ2v6
tbL+Bide/no9RxzHo//9D5mN/9P4GhZr39+TGzfPL+85j8tf/03X0P+imE4HoAEHwyaN/19V3dZf
FL7AZKSslo2BT/Ovmm71LwooqYKlGo9vxhBnwPwXWUP7CxIHBZ0WuxcrFMe/f1TUrcrvFz1WbUqL
mKvs7YpiG1RyvB98+aSQY0ooNKxy+btPlJKAeKirJQAwfcw3tWIX92pgEoCd64jTnU/AxykInFqr
FtCe6VlWAvyqGwxlrwdVctFhv3hvxr2Jp6zB5RR7XwxtAG/0yQVBaoAx4yi6/iwIm+SiMGSow34D
Hs+DiWTl+EynwblUmMU9bO4pg68QGODHzZ5/SMAcQ2IL9NXFbCjFfUpkeFdJODlh49Mbr9GMhgnv
qOXnmDUzeK238hLWjyTlO5G7GFPollZFKll3gVkAVxwGg9uHFgfnsWEOOKrHJumBoCma7hqklmyv
O6HN93USjl5R4KiHBjr+kQGT87SopMS9bEKeL5zH8bweBCHCoe3VaGV1Hb8ulNr/wfnYvA3qsFdc
H/ZYhjlWQmfafDRufL0kvF9r5nwfN2r9EIxyu4WZRMaAJfzVTsrmAerweBc1cfG9kWvMZLU2E8+2
3okKOLqpfJd7A29JCQsbBOqGLpJ1pPRWWXmSmWu7tAmHHbTvRlnbUjteTRlG1o4AM5Vv8njCDUHi
tZ4TO8bbICCjeQEeSYE3YdXdt7S3ins46P60AlcX4yBXELdHRppey7ks1V7bwD12CtZqzOUlc3gG
9xYFmykjLLmaiiE4h5gE8K0LiuQmEHwjQx07mR9ht3tc7yi2LAkZkokwu+J+ABrwFGty9thLauyV
/tIlalLlreq3493QtIysWh4vUqOvW08tUvk8DnXtm2EuVLm6msR3AfEWk/MimN1ITRjAMbG0la8S
416NRRBsfWwn8bklJZd5gAm0h3roEO9YPT+htAyqpXq7wZBJMkvzmxHZ872qROb5nFrjnWzH5vmE
0cQDCXQRYvmTDruugQ5IriaNuG3Is/8DZ2ghrvVAsyE+NeYtsLRSJtMTShoeLtiXQGKcTSjVASht
mHqRjyVAahIOnyMb7VmiKl4mqcZrKfCF8QG61w5GkvUE3kVEjScpHYM2lUR6NugQaB0/qJBbNnlR
3LV6Q+CwbNptnqZAv6dC8oQZcyGLm/QxH3OA+WHbZQ/W1FKI0uFrjVAzABAIua29gFJv3eFSUV4O
elQKx0/T5nWoR/iBVsfYkysfK2jApfdSbQTfKEryf9h5q+0iKSETK3dK/VC3HS4Y1eT3t22/TFtO
4vpIBehc666VVOBGYHLeJV2Mcaowm2lDKT6syKyLtdZr5LJ59VOepbZlxjkLUuBYwWADsZET5bQg
7f06tji9YJ6lDT8SsjTIMFNBpi1qgkvML4JzK+ATRTBW7xOIZZg2jA92MzCLkoxniG093A2NHJyX
dhIZrk6J5eQhWZJxrcjJFToGuoF4rxZaA7qunTdENVXFGUlZWCiCdRn0uToU92VkFruha+07jdRj
4cltQEczo1/e3Njw9FEywLfRS/IbmnSvU4FPDTwJ2e8KYhGC1YypPK4bC3JXLd+TzdWpmZMG9ULP
RLirmsn8hv1EsuLOC64AaUfzWmCyZ7ijkqX9Wk0N6R57e/uyQ7qJH3EQlQ+KPygC8LZgmMOvay/y
VCkvTdWAm4YAAsvYOgboM/OKs2rq45OwwbpxFcWZcirIMr4A6levLCozT4qIn++XM9PUH80A4/Aw
420zTlsnjxKZlbIbJ0yFikjejmBKmk0zKkPlSkHDYDfLnGSuaWKqia9FHXRMdqCVDkZY8+Uo7Hmr
K8K606pFspIA4GMoYvfCDqGCzfb0AjmAo0gNo7ecpHsz8vGl0EmcgyRqpWI3ziBbVyPmmRfx3HXf
IV6L14nMWUm2vQ628jBbd4gl6tccp7wftZoA5x2GqQaUmaCN8GwdhjCOC7FB6kPO2SombiA3Cjah
kVubAt5t6XfGazqGDCUMhHa1Zgw1bOGo1Rx/qugYyb7mJCGPmztd4Vt41YTGOTBtoO3wb70W3r8X
ZxmO5+SGT9S6wlUisSuqv2IyWq8zud2zJkPxEGmVdipg5G5QKggs9ZLUZZ0b163Ubhbr1VhGwFO2
gCkjwtfwIYe9XgX5WTuJpQpZGs9mDTOfABTM2rfVyOvaRHL7OWzWFr4AyKJ1PEudPFOTPUa06QYX
Cp0s7Jyux3kS5101QE8s5XyXa6nvWpkNpqVpgv6SaR2+RJECYr8JonM8UKQVBcvpHsdH2cXbhfuf
PtkT1qV2tuq0zsCtyyjceTLEU+zr80PaTvEqU/BklmDDuaM2ymvCOKNDsfawHwD6E9UuikONid1l
Y5iBpySZfqoFUXUdRx0mjUGHTNfX6+3Q0GYRdHbuYSOpwiEuKv2sDKJoNep+7g3ygBPZxAUZIjES
I6HF/jqV/MUVzZdJhA1U5MCJ3oOkDTexRQ5TqgrjpDZ1fB6sWYYsKEPQtKTBiysMS/pnbFc8TfTJ
WQvQ5jTwzeKiVyrKRIyaFGKdp5t59qVVIrCL4NQQbjCSNNY4f92Xlonvs5QCPYxRS9aGNK4gqiUo
Z7TyOq1S5na7APnSYvLAS5CGl6E9ShnQBWF35mYSWriO5HRJJg3Dust9sSED1zh1SwKtMJp+rxXT
UyCjUaijEG2SpFvETdvYzHYwr/N1IqIlcw+IdCJMvBLj4tfNWnwmSo0Sm2moNmORzndNjr9H0fSS
W7RR9NjJBg72I08e19C6m6TKrmbMPS7K2J49fU6DbcuR5bZD/PAcVbZIHavyqWOoScNDADdVJwKT
vZOTIMOl2xeuyDVxEgqFwHde+1sFxRLsf7pXI8+4LPLiCcPScBUNcv+s+RNeQ4mUreR4QWaRRNtE
mowxlVJMp3m0nEvivjqdwjl91qCh7sKB1GVWEecbbI4I8VyFeymbiSxjK7SfZ0uHphr710WS414G
MWQHcXKJ0Y6pyzpIclLM7abMy2glTE4BvqRUJAmtDP8YVb9Qg1pDkUjd1dYv5XYXBQSx9d7HwqnG
YrjO4uDGrLt5r3caHJupw7FFQjYqUNgFDmRiDTYl64ybJW2IXXBCwFLW4sOsTPJZUKSaR6m/diVk
P9uqUp2diKnQcJZssm2sAyyTgtTYhtBXibRwrDyYULAdo4wwfFJJou5kX8qfddTdZyWOoFvfboyH
kbKQ58KudAmsmIJLTtxNSct2SyiKYoJQOzPq0D4tmDZ7ubeZyXgSPbbTID3FcUMdg17O/W0czCQI
ihHXeFEXM5bllrAw3MDRqEiD9tVGMfQQ1q2/EkbD4+SKKHeBggqvrCVOJzRar2ckOeSbI8tJIzPd
IHZu97NuLrKuWdyHk9Rs8QEpTnMfBA+GOSH4kwH/9KA1dvhozJspgNxOUKvwQr2MLu3SV+5Nnzu5
VaazZ3QQ5EG7xudkkLUnolXpSZnFEYaAoD7TuRBbtSg4TSpmJk44Z6onBhsmwenY2PR9p1wRW5Kf
Odm0PwY4SMwSzXLaubJcfUxTL68WDaaV1/iqG4+NwI3NzLBmrNQqWKUamxhunfEaSWN9XszDYRwr
1+d7rn2/Tfd8+OJMlWvbq+3mBwKVbKdMYjjLxvFb1neqvGqqITgFkeUfgiQad2aLR5gYlEE4INjV
+5DzLZtEDaooiTKkbGBdt1pXD1fmpCjfk07BTUTrMD3Bp5DvjPBOWamzMaWUwwTx6cTYLTDq4YgI
1dPIsK/ycmOckxWl9Rkl6wFz7ipPOTxdKaSN+32jVFWi7arA0K8wntEPsaiGUxYYXohhjkgnqapo
KDE2EGEPY2qd1HMmbeu61zb6yAM5wVyiqhjntC+8ysS+jHmJ+JM9IWJpICm08Oxra5fkGZTxFOOd
Td5p1b0ecjleA1hnb6o0KZw83Fw0sW+EwDujARXlcvYJbuRIl3eFzgJqd+NwU8dKe55PXXAFDBpZ
tGTK9SnmcRJaNlYQpxsDpPoQUKNVKxJUTVjjdRIWrYVdkvHWg0vFJpKZF2ZVeaaJu3rQJfNFPOlA
6K0yTKBUL+Y6lcZEW5M914c9JRz+N1VVloutkm+CPi9dTYYiufMHJB+X+GUb2GanPXwVnOAiR9IE
vErBr4Q1FLVXhmV2putBdzbBLXdra7CvqDwj8xnlQnUlyb9uM0mryN9DoxSaLt21tQ6wEAr9hQn/
f6uZLL1uQl78pKnsbNcGw5NP3v9Uk8v81k+n+gVDpHkbm8mPKMs0rwms01KJgmWb/M6RbNz5qra3
E+vOaJA6ldOiIybohQDZTUVknZV0gnsNi7gW109NrIfbkGXBjeV6YBSIbG/k6eS0g/EtiqdDp9u3
bNgCYWVxbmKTNlTV4PQ1XEydfbHJDj4oT0ebpWvw8ipISYDlpkCCKUxpkYLU+EHqD7kqzS43i9vY
x29TWw6ZNaZzuhYmnh3O2JSm6QoDnIXXI22lcAEVYJkea/1ZEReXTajdB2aNFGUITth47a3Z+1T/
4OsX+FW9tuuZmxdSCy5D/ESSWtUGZ5UZAXP22PTdlalE30wVtZiqQhpNZ3RXWVw/jvr0vetat+v7
S8XKv/tBe5jr/FuFwGETY3aMYBmLxekJgP15J8PLlLurxczdGRsouDZiViMpd834OCYAhyzrTO7i
69QKXOR521Qz3ML8ZlFSlqNhoKb5tMvnna3rh7Y0rjBWWum9dCi1ZjuROU7T8jVPcKNQYrbdJk3J
ySccrggzerOqS5veN/ahjWVT0Ke7IQy3TW6D4cRVatLyvSz6yWHxxNt+vAaW7FF4IjuhX94UUn9b
TchPzaS67rV2TTjnTOpCfmDl2RbuT00LY8Q84250qwdQMSUbLWfkDsoF9x7Hmknc+8aMq5+OYWJd
O3oVej3iPxupOArzaJ3X6dqIFfS3scQfqZzF49ZylbC87DNA7QGntXD+kU8ytVC+uFB9aTuGSNCx
pcKiif3EeKm0+Bno6Q0Vp2d9CDCurzaVfpMFnLhyE2SxcS3lmEZgO4hheaIcEqjiDZeQ5hrxOlSg
xlOr/Huaytc5VpaO3rKKAkPVpeVOGDrIzshl4DKsdg9S179IAkv25EWL4yckPvMqToodXpev0Mtr
R8v1Na4h12PV3w7xt3qovxEgAj74pJb7ob2U+xSXM4y02+ietIkbxaqXpVwFCrRWYekIitJzG/2b
yVWZSIYT49YDIjw8tdT4XiFn7Yn4O+IBAkf41k5Pwq45xg2rIm0umvE5UOwt2v+1bQZrid1Uy1FP
T+Uqx5W7lcRh1IbDgCof24aHBX2XGPeaem53ILLNZLEjcqse2aJUwzho87XFLcUa7lOVNATM/q2i
auu29U/1MbvVUIHpLcqBaRmuqMylbJO0QAiJ42iVtM6McB1aB3swHVHHWxskdVJeLdx8f+hPuqBF
qZJsIz1zmnJeGw0m0gqWAn0k39po+GZ0nr1ubn3sZoEEe2Z1Dt9uW8w8lLqbGslRp/BJJLYrYxkP
uGyFgK50Ofq7nDSutN7cWrb1PeYGGShgeqk/sOXCQReFdeLFlGvrKu0uWk53PpEwKfAvW5k5W+MV
aWZnrOueabSXPnBgSdj3YdvfYx+EVSXeC0b+MCURalF1ZVkyxdqvklRsI5Dhebzhh5cYk9gRNaFz
/l1gpzdbKPpxqBLDfRDnV1Kj3/dGCeqs8c/g4pMkLjQ+eRdETKFFQRvk+PqmdU1IMsvQi2H+6462
XVnejGUoqdcgtp8LE1McNtfsUlNS/0meCWdEOmZP9v2ARUZWR4CQ0dC4sk89RyXkPXVLhyaxCy82
5YkDdnbfIvRlfc30bVvOB5/wUuOgu0vS88DyucjNoZ08oLVrnnqU4dyBmq2StUCMRaSeNKH1UMt4
fPqK3zlylgVuTSkSlTQhAytLQADGgtmvFIWrRWqLDDiLNC/HTMuV0m7IsPCzBk4BPrL6cePrvvEc
lTHmaqQty3MCdDMakGicFKT/1VjcCGkMBraBiX0W78KKovkmUXCYI6Rm5YEHxz56Fn2RDi5gkiBb
RkhxExWFWuMryFaT5kSR8aFWifccKNQxQRKPYsgnp8tz/yHhNAvYFy96gTKtv5NYMs4rLclRxWqT
zFbEkaLvb40k6sPLAe/q03QoGZM+SSpHThGd3r3JH/xOpPw9upGwvGXLtmYDV6ICz9aP1WxdbACp
QvEvkTCHppgalLvUOLr3Vpb8ztr8bTLtfabrz7aW/NSb/FNPSKJhqDuykYp1D2t+paBo8EQ1lZvW
RvL8j3JRv9uDw0Uacsk8HFNOMruZY8WynT7P3LoyDhkO6rWufVFi/14l8rsVcwHgcOIHkXuU2NCB
7JpSaTuFXVwzJYi8AqIiTmH2rdMSk1GK5osW3+fxfrZIphCKIhJEOKPH2VWs9YoE6auTBd2LEbdY
OalZ9sW7+6gNQ+GlcVWnIOq4V7xQHK9YejofOw9/8QjvpMPnQ++DF6e+beJoOFihFU0jUmu8GQjv
Dfh1YlQvvbTWQStVNy9vP2/uqP7v52tDNLPUJKsKw/6YV6RyohdDLzvyibFGhmdg41Rv2i1MDI+V
c9/Co5490bhfAr3Udxnenw0TX4QuDxVuyb0f5V0NpVq8lSanWfkbcztv5/K+XsFGOEF2DMD04Yt+
vi84/LO5Iy1lbYOeq4KlOWXNSRXz9LPIRZW0D0/s6AtVgfJR30yFGnMOhwapx+PRT3ynzEn1TpsS
BF2MRijfdl7pKGdf19cfKcB+9Qw8sGDPw5zO+PnnbxYQScrJVpHHik9ll/C6tEnXBD6hE+LWE4EL
/oqe8nGD6INU6hp0merk9yuWhTPX2M80mLrjWlurpAa3voeosF5PXncRrr7SbR5VYP/u4psWjyZF
iLI/IHeDywDJpRaYhlmCDBgdmy9YcJm+G7zpgMuQ+/mgUZee/FuF8Ge7R2NUDwJt1Ckdwd3AC7KD
7gpQ+aj8Lndh7J7eQ4Db4w2+Gq5K7YZayEPkfdn1RcXz2SMcjVu/94le8wgANdez11+u54PYEAFc
KVvJxVAy2cn0vb/6D77zB0uRThz5X9/5SDJFilHq/d9N6+5wjfsKmUmX01fhRifGiu+9sExa003W
X1UI/9Tiftbv5eHejGpF/G6cmwJIYxI7YYLO0jjFo8SRdyQMBCLhIoBr+BUM9svxfSSsEq3ZJcto
o0bDcMSJfFa4P1/1oip8A+f/2xPAh8vFmxetLyqBN32NMqXuSybUslwk+0Xkhw+zgxruv71c/Pur
HmtRzIGAac9X/d07ew97A4Nwl/Ti2mK5+HIEf3DA0W2hCkolLKQWx2ohG+BFNyzrE+7b3ujZ9nZB
TC09VFw9Wqk32snS0S+1kx9O3jftLov0m7fahFUZLMgAHOFcTJ/Qza8tz98ubA/E+//BKvXBqo8E
14CGDSwCG86j+TIHxigy3AFRWp8kvNaRgbp0cj77emn6aJC+a+xofnRqbEtd+e4zYmsnOZAbN+Pm
Xw4S/2iQcrgySNzoGvX81tFaGCu1Pss4yA+ush7Ol0Hza5DWJ9JOWn++8B71zlRtEAgw7w3sjn6e
Uo+mIHVgcmPFktOzvwBOwj/OsU6NJ4u3ibX3Fqu0zxtcHv7fq82v9hiji9zMhuJ6rKXsrGGmUtV0
ZMJNUozF2VJv+/J5G+8Pj3+0cWxUkKl6k1spbShTfUgl7nS+P5i3nzfyQUd04mUMQAgavMCjYSEo
iAItYWKbPrlzyI0RDxmJfOXnrWjvdUs/+wLdEvchC3tbDm/H3wfrs3TGOO8XMlTzKFsF2S0RBvQR
BrhkFgvXuNauyKBh6TLdNxeRl8lOxg5JcHhrZQ4VM6QkMEDTnM+fbZllR58SASS8ZvwCUXIdf0qj
s/ASyEiRIK0Qc3KJxZjhqBVOPjJ+hm4T6XefN/jBdxUmWjCQ1DrQ62M8TCGrFOfrFqHWvSQHp5k0
Xfz/NbAsdG8WMgHKgcwywZaEOE1nFq1jt19plo+OWD+/6LteHB2x/KTw8Y20nMml6s14KE9/nTH6
rTjVDw0ZqMvukN9+uTl8MF7fNbv8+du+SUh8xsZykrvqrt7hYb/ut9WGvDknO/O1vco3v/eF/1VJ
/p9FsP/3KknnRxpEXfbW/2b5B790kuKvxeAL6TDCR+7QfIXhx2Jvrf7FRX1xr0HRKyvcLZhtv71v
DAUPMjY7Igng+mTU9f/SSer2XzrLAp7YaOCxbLD1fyKTfH8CNqloRa5vcBJVLTSbYLbfDxFZj0mD
ZwIrmVRnyQjN86QxVkOd3vhacWLHWJam+AU3o7F7834uf60Zb6NAi6v326XkV8tc9eF8yth1G0ct
w5oohpiJTx5DJz45JzexFN8YYbNR5tcSC60USaKRhl5c6Hckne7lfnru9PkCYhzR9pPshDpfbmEK
IAFtuDS14WLfXFpdcGbhY6/qW70adkFHsbAfuRTC4adr5Zdjlj9+3hEF8fdRV5aSDsqVtOXGzac+
LrzqpsAnuY36Z9btySXgu86pcXY7gfSR9BDXYbw180ZH2NLbqxhWayNyaYPI6zEY25dBtRwcC2xX
zIXqumaKOyhZ9Id4CZ435vja45jrGj6mYKBfyB1JEWASn1R7aW1DzVbd0jef8RBOvIbkqK6l+0hD
z2pr/MaIM2c3JJ5BftbTKpy5rDHVAEvZxsI5eertENlcvBJW8DyQ2iGuvXh8ZeqpZPa3fv6qPRj5
1SDn39BeU/5c207bGbIXqOQ+Esy8KU7ufErqiaVlJrXV9usEscNtQ2nf+cNlIaT9jG3nXaTVyYUe
dxdd8zK2HBKpKwLtRW7HRcsQOJp5sLrcAgpUnGul/cp021WwwTZ5IEUe2rp7u68fq86ITyQruhyu
9cVyvclyz8cP2KFW6aSRO+QmfXpmYqfa6mGGikDes8GqXDAVw0uyIb2IGwS/FpKhFp97F13bMuw5
ubYV3y9O7JOoHoZzbcxPNDNInYq9ocZl07HVPFqnXegEeqJvuhlAByiY2ZPCeHkZOyPpGgKL0WnX
BNLWjgoq0dUkoxISIjYBcexGtHIdlCOp9TiZVonabXJ1Rr8zzWuA3YlTCbhbRZw+TN0QeqVuaK5B
Ot+pqvmmjF6Mqq2p8g8O1FJ3eAWDbcH84zIJiYY3ZrOrA9+tMz12jBZD8yA8V2sN6I58P0QlrtZs
5l4t5EPUYZZM/tDaUTE9T+u1Ng7xqZJJvjtb9XLmtfdabc68Iwus3VjC3fDLrS6D5LCEb4JKMtay
Dt+iUCoICuR28VEZ5pt8bGMns5IrgoWnaRC8JIn1OEGG8Q3ZlXsdZ6e4Md3JmOCyvJZDYXmGBB8K
zeCuqIsrvW5ODLPc4Fy0laVEOwcPDHQon3mANr3sxnHXkZLHhT08b8rgJNOineH7XjePk4cf+qHM
0BiFWB6jb5teqzagsFZRnAnXG4cSL794GGehOM24E/BhkBY5Nt6lCNHM2kG5Kzxl3E9SCUC0JB0w
oiHYLq7WF0ElcGoml25ORbBqlY5Mv66e4FZ+2uOSQSAf+FUto4ohir9FRr5GAN1fjkBoMSO0DOUE
wfFjYsXNCig0urA4vI+UaF7EBc8GRgYukU5gT9kp+ni4UKb8ELS1F+a40ctDs9OLXt3XSXJWqbm6
GrTiASzOBZnlxh0Nq1qlNmMqS2FqJKPxLU+63BVQlzzZzB9TWfN0gdjGBMdu1+iClQOpWlKXrYwG
zKpOEThSRjlKypYdyk0AFrh5U3c8D7qKKiXeZc3DphD1oRDVqk8KPJc6G4FOoSNN7wjT2NLs5JLB
+YLZkYxkDH3OVLg0DmtzX/TiFKuc2VFsBqxcL3WL8rRvCvO800Tniik/hJl/Yub+6xwkCQ7myve0
XJRLIDnIHxr4VkV14FV9vdECDUGfaLmJGT2vTzPIlsJ3sPWcMsnSKTOVVdH2oZ5gm+5EfnQIChIz
qOEcP69Lt5IG0l8IN+Xp0EiZtqv7aaXlzYqRMQMHUa2VMiUuLhvtrrSim6EYETQQgEIZjYC3KD0c
aV8SReH4GyviXkEPNX5HrP1USiapoqz1N3HWjjBSuosmKF80zX/0a0W7kgMUK4Hhk1sUfu3qJ3o6
32ttjiFILJteKF3hLfkiWbN6zSXjOYyZ1rF/G+l84My0RkeSCBeXNfwMUd7WkmjWbZ9fSLk4Qwiw
AFrHK1mXuDo+qKY+e5YdDk6gFmut4lWVJdJOvzBbtNUhtdJz8jDMXbyvZYzeTeUqobDBMAvVCWrU
aDbcpmIPwChwpFDfV7dKyeACEDUo9l2mWXzbqXgeo5Kdo6wrp09RMNPOaaeXhdtmFqxEUxSuYt2W
cJEwWQ5ST4TiOVaUu26hB/ixjVpnrMg6G/GmXCBSiVae1BbW35U8XueliQZgIc4mnD7qdtqmhb/t
0/KxFpbXlIV0Wu/z2ffXYEUIDubyrRlXr42WXiB+380BGUfTX7LyenZdFQjdZv+xk1LcKrvS2CSR
5SE/KNaJJb0Okf0QL0bpQzQf8n72d1lZaFg3kzgWEkLuRi2dAqbremQeWog/TigNxA5EVmMQI49Y
QKEotCTXCs2MnVPfde3/o+zMeuPGsi39Vy7uOwucB+BWP5BBxqQYNMt+ISTZ5kwezsOv74/KQret
TNjdQCFR6bTlCA7nnL33Wt9q7FWvgHIUZhhJ25nntIRvVsPXqqimvYONkOm6vV3s5GYOVcuXF1he
9nhoipMUW7LX9OnkJXXyPMkw1OKy7jZiDIM0Qlqf4bMYCmwK4zTyQhUB+KIJnL32lqwqqSo64jjw
2LYGyX5gq/QioXtJDqo4izd6qybkFqeIeXEneMVMn7ccrW3UoKTD8XBNuYN6bZu3egsXy1xrr66t
qk2eEU6qoDX2gKjxcrbIlSsNW3LLIwRkAP5bdTUIbXYTRSkDzawHgFXhHUzrty52ko05T7YX2tZL
O1n35WyjaCzK4zBB2ByeOK/xXcSaTx3zuNj2Rh1zJ1jqdlPYwzkco2hfV4QvdwU6saJ6jE0Wkm5+
z1Rr2ecN+z17GzLfYT4lEySwZszsbRXv+8R4UTLrVUlvqkHuTnXUroLSazOxrmRWfF6qNvQcFVAJ
U9p3RObZgWvujTUxqa3Wh2f4MTdSO+7VUJOCWAfIpJXdD5hwrtS7Bvu/lEX+OLJZ2CMamKHqIVOl
cXcaoq2qbjEMnGu7b+6TSX0ESbS4hbIeXNSs3o1Uhd6MGWlb5tYFFBVn3Hg+pVpRuTYgJg3DQ2hH
D6rm3EuNoAqOxZOo4Mqwlrly3D1ZvW0gIjHeYCweJdEGamlcSNz2xql7V6wp9CP0J31ETHdckoPO
3PerMdHC6BMktuMI4tFZ8BnKg7iroT6ZYyv8JmM0n0qvNsHCXCOdGfleZn4OWSqHUpGw3NtjdmcY
oy+mudxiCjqvH0a1w23cTv5kyE+DoV56Z3pusDPsapRn1ybROMosxHunbFgcXTQ1GMfSQ8kRHS12
yG1rso/J2n1S2cuxLcNhi2HhsdXk6dBOLRKQIUE1EePFCO093px5En0Qjnq5AXGIAjG2WVlE40TB
0Gcv05iZ9zDQAA2RfW5IYyCmxrjXFZqVyZSSlmna96kdsSArISksYtwbqEkCDtvPyMX6ADoR+4JS
P6yesV0P4+VEBzIiJ3eJj6rzrSLTeWOh0HOXMR4OianTDJ16zceXg2VlEy/YWhwKEbkdScC1AwfZ
i2cpGuFvSGo2Wqd+UxEsPM7hj3Yw221ZDTZqwT7fcUIdpCU6zbXRHyjhYSlDQNSRSJDr2O7HDlvo
Ayde5YHteq8O+JJUA6TXkme6WxrLQ6/jybBM008svX3R9cLeNKnTBkRFNDsuGUFlGbnHAJaOcRpS
ShmelDm6JyaaO7mUP8VO+aUUCwqA6bmLU+cMakPzFf42prNvTr/M7hzW76mROrtSWxo/GsPoi1aI
71k9dNccG8ARr9BJytRb9rvlpW6FVy1y4RmCNPeBXBzPjkyU0516Lip52k6Tnh8VB5STBHkIo3C7
K8Np9OZYOcq9YnPuQ0euy/WrPGozFV5v73NsLAjux3uYUoiDqzmIjIZE+t5eCDBehc6VST3mcAGZ
Z7A1WeM2Ld2Fnrmbhqa6ixLtfunb5WT04yFV1K+VjaN86RO3liPLjTW7Rmbq6LtamktyKHAw6yFJ
0Audv6hX3+dRbz2RRr1XZfaLprM6ibrrOc+nl6JCpb1tcyk6FV36YoSGcSzzZKdqLcdUWS42usSh
7uMf5qyPwWhAhQnHnvRZ2bwOmVxtO9wjY20Q3z1XJ3P6gjZp9q1opmoGjSpXjzlUUbcwO/tomElG
EbJsh1l5kSkcgizM+a6L9NCIWg0aZPuZMztbfECu6NduVKsXt7NiRocoQtSr8PdUTcY2l7IXjDLH
JDuVGYJVTX025PARj5l5N1fNY4u6vRqk92mK1b0l3USge47jYr5LOdtOJCEhRhMGSU1XF1b5Bq5m
NVySYv4mOYaCmQ2GaI8h7DCMjXPAMPaiOVEZiHEJN+bYPE8iuRSUAJ7MGXMqC3TWJHtnDoItXh5R
LnagpiO3sO8dH3fSVtRhTeEYs6SpnUuz7VqhLXaVpGefR6Sm92AaRZvI21ZevvRh/KOaOSVXY/Kd
Og4M4MJRoWpacpmG6UbIOf1Ai4yHoR0Nry7ygsy2WvI0XZzTnPHo3IVD0HeTwoFy6Y+ZbQ1bSVbF
Pu559bGUakcjEscsgcoI/q3eWtKgoD/Rmn0XAxgdcGvtkybJ3T6lYNPNvjumfQoScmkA7atD4xcl
Ej0KTHHuFVh6rMYmt7Q3s5YDkjO72aBZCMnNU9ONHKVmxcIrV52NYXhuHe2q8k66CooeQJEp0k9O
9ogig0JDKkJxcZYc+wFBW4VT702JjoTYIYabQ3/QnWdlTt4ZR2S7StGDZbae+rQT+/odChUbNlHJ
e7ZBXuFyVcJ2V/CbMU3n4khNXG6cLOJkXltYhmosqYrp18M+l2XWzRJSXI9VJ1QRSebde8aNV4Go
B/XwoOmtdeGIl5hqf+xnCZkY9hcnh6CYzdrVtMvXDhqvB+Om9yAcqPdkLwAtBWmZOC5wV/SEJJ3L
8YvRdeuRTblx6mo3djG8wT6/0Wvrm6YqFZQ1Th5GnSE8Vgxmn0I+RMOynwYLr0w8yOdsMDXck3Ie
VMmsbc3WeVAwzR2NRDie0kHsLInR7dBWb9l/oo1e4BXKU9nVS04MSSL2YVn2X4otNPpgGGzgZGxZ
Zh1fs2m8H2LQ0z17dtxYB2GZzD8jhwuF51brCZuyIkIllRd7yOmI1OSDUeDpu8Go3IWHwRVRkeKH
DV8g+ZJfNPYuuRDJWaRdRm/GcnaK0uIolsxjmGw6FtJdWuXfo5gKT4+pbZoaHyB4LRfOZ7LtZp0r
JJpdb3GU5ADd7OwOSKBdXrJ6YnvIQtoByilsQ+TL6n2tqLYHhvCHEUoPypRRjK7vnOEAA+RWDDfJ
XsZq6PLNibkHI3mo6/Tc1E17KTpjJy+rGVuRQUIrQ/QYw3o5FFA+XTWubASMjbmdwk69G4Syi7Et
HWtTCupR6HcpDqW9UUgKZUbK0T/vH6pkiB7E1G35PU099le7kYw9FwvGVdEKd+mW9vjxmypqereV
+tQLNaX34kEU57Zst4OiSjgaGOwpIyPvoegDIfUI5G3nirGn3YRpZvuisx6sxnGOfWdt5BbmkVoo
MPP0bKtHzVOfTMX1r3+E+lMnqthDBCmr0uQRfEpmXqYdy3G0L4tKMOik4mwkGGhbORCAE2CR+3Co
v4+Z/oBQLqJGNtptaK++MES6cr2mttnTgzNCf+xnH22T5ddOcuL4ovm2VL0IjZffKCbdnau2uUxV
dzOn/c3iTBTeeu0trfrFhJtsxBjLHBNbyKKwjWfYptbzTnWkIaK6qTAokq1NLefNeZnSEim9S1re
tWvMH1UfPxpTOwaN2aMGwWTuLtq1X+pl20TyXVseU9FXHmTYb8BxDQxHW1lLTpFMT4+8UiZD0lRs
wnbeIdrJNg2+FC9cTxKvVojPZ33DS0veGbOZUVrk1JZdDXAJCigF6xJEqGQCu8W6FCVcoWJUAkVS
cGI4I0goU1huEUubhT5hDtLe0/MkPCa4vFZkq8IpOmm9cbAkv+xKhVd0Yp2Qd2iDU68YMhT2lK+6
aEq3Decvomo6Ly4aHBQq3g95fuO/CC8ZWwT5+HbUeVKwm/GKJCStSzPHhL4ckSwXD2piEKxXGqpr
1VkPmFtTfFMNEeEC6vIdnDTz9EqfnxePs4lo4ixw1ObOGOp3XTHWnqruJ1Np7pu5fm85+jaqGI7N
JO9ySVJdKPy1n9Se0YblTkMA5VlSXByTYgkybbUWG+q3UryW/LVnXP7o80p75LqmIxxtii96Htc8
Sg80OGU0NZbG4hx1uePVY1v5R2Xqqk1CJ4mBsT/1vMY6D0+j4BVME3oPmiK/Nr3j5XlmsviHd0te
0uWSE+C3Bk4Y0V8cLUQWK+v8XX1yxYF6MtK85Smbja2aWptWJ33QKLQne3J+2M7wBmdUMr+kyFM9
Gshfx0nR3FEoiAdmVkOVfk4xIEjCAw01lovcFCbNXVF4icDEUNGA67pKxwoFsrdOsRvgfNmJqdYD
8LWGV1oa41Da76sfh1ZtKnadVuKNzvADC/YM08x8w2T2rclpxcOlHsc1ezbE7RKzFy0UFMLBVWJK
qdfqdX1jY0WNl146TNXjHMfFwVq40PThN7U9IZlpXe4k1o8uDJHMW5452ZjT0i7dtkO37Ra9v4k1
RHEpsGXQz/s0GSZQ6uFNwojEs9DlkRzjd+lTUa0Q3hYvh5mM22K6WQybhky005IoucV6cTdY1eBS
dx5QUw5HSG/dNL2NIy4+M51PQ9VSO2bFvNN0Baew/tWkNwbllAUsyu70slyJztg+Eg3XTz4mNFb4
vKIlOh7Y4kNfuokk3uKJVcEBPErsSOTZSeRlOUmoerLE2/VGLjiPkKq7ehY/Ek0CFjWzznUO1ZiD
ZFoYN1WJmsxpt6kaAytozWdR4N7QUbkjSg63eX6jBUlSwQ+g0+vlTXYaM1SKoWUD/k5e8lyx9uaE
5K6A5w14n1yIudpAkrlL6wtQgvs6afUDbPVb0hDy26qYzlIje/jq3pW6P6dpeW277CCVFgZcJ0ii
giOsjoEwW04CX96pKr+pnTFvSSebPHVJD6Qfr2Bi0hEyhfofUSgFVNx7xlKxgjCKxjhhxLBenczj
xGh1s3ALLtWIlThIwv4dV+jWllRWAYzKDsUPOzrOttgcruPSOq6lZQi6JGzk9Os2zsSzVaW0h7Ip
Xduukbk1ayYBQ24V3Kuuop1EHhIxf8eKrANGIhu1s884P96Tzo49KRxxXbJYN4YpdqJdKizpnLkr
02T4X1g4e2wz8VKVw6BspQrAewAn5egawGhxahYmEO0+GMJ+cHVcszUlYGPTGciTLvNKfjevteHC
p1525tTpNw4HwTRPTqKMWd2r4i0Zkzpgo3t2qkqieGkav4zL2RuGMnOj0tjWAv6YknF7HPkN220I
SgQD3Rkc6y5b5PJGTrisUtzfNdpCvC47U6M/ywmFrKy1rAKl/qMxly06i2TLs0+zKWJrsFMmT4Nu
75WFArUYK9eA+upOer9poTG7lt6XGzua7y1r9vuwZrlrk7sZSrXHgI+lsVg0X9arnUU7oHRWTcVq
u3BgS5+KqH0uDXHgEMntI42a2a3izfWukSyIkmPEiMUwaZEoMNLlMmU57y+zaM5CTOiK9eWLqRY/
tNZ5ahrmOOaY+opFcaA6obtERe1FxvDsjMpTHwufmY+xHZPmAol3W3bd85wxSAQoEXmI9u+TaHqg
hbQze2uvMOTwVHziXqGHvIyD6jmxem8a1WOGSdRNtW92DJV3nuNxmxnyNV2LC3AvY6DJTyCs58Mk
LbjbBzwdPNRGK4IupkyOMvzkrSYdIqn5qlgFPbwZhCVUaJ8TD2dMfeiDDj/myfaigMppdGcrgYKi
w2wuupdFKDPRE/I+XIxxV5bylzDRxE3PL6gWt2Gm5hYr4LdWu2s1KZBPRiXzdTV9a7qk3CiW5mx0
WsSzeiKcYj5oKWlDKbFNttUaPEv0N81kTryqlr7OpuzF/KBDEpKE3qF76+PLmHIuF5llbkHdvGFy
Ho5oS91O13r6IRGRxXP8KGVK7IelrynJj0YozkUv9Z028lcXE2CebGDcUqn0aTN9p1jyQ5ayKuo0
wgvJcdkL2wDvxCXqmItgsGyO9qyLTVLxgmkjFzqhb+f2YvW/t/SHeG8Zb1nuothMEW31MFe2fezo
87C95DRj/VikT4gFz7DRzEBk0YtUC+dilbgCB4PxYpSmp16Xcp+WNScfWfXNeHpIZ3GXNioMGKu6
K5P4Lhk466sylOp0eVCnBmdJBgaew95bqCtg+1WKB6V6rNIJwg4XfcN++qM0rescUsIRJ8KForIf
IwqQODS7beZA7SjNZDsSI+DJ9XIrZs0PHcqNqTK7/dIglWmrm26kHTwyf3ONXGTBXOQIEC0yGE0g
+7pdKIeZ00Ua8cLE3YSctdHe1Lp+HJW1t1DiWFzMiQcK3/KC9XdywsMyp9qOwcIV5xWhxbhUxnSi
CQyNZtP2g7oznGo/dMmRfFVyJcDSFxEWI1HfiGJsfM2iHTdqfrLM9rZpxFHpOmMjT/Qxmw7fVUL0
w/ScWYtvyNAsM8I2Kkmd3DJMj1YXekprxFvTmq7OWD46RHm4EiEaflgAfEvtoMuzmAP2rpjmO0Z5
vTfZ/e1QMYjrkkfDNt/kirOGOSkth+2URqgJiiwPs82iARAXJ3ho0q4mHY5pDsqGAaaOK7XlHc/x
W2JHP/r+7MDadtN4wUeMfwpo8LSZKejcsq6Oos71EyFR1XbGowSNpflm5QAhOkQNPaSnTWNXdySR
y3Z3Vfsh9gF7P8vLJDbNYCAGy0Z3OjXFCOzEGZ+GmrgUSbJu+5yLb8XNt0pVH3KpcO2c3ks2my81
lCKGqTn2sLnYrqmeroNZiAvHhF/J0qd8GeJ9iVTOnZpqny2RGoSM2gMo9Qda83RK2Ns9EFv5NiLL
gGqSeTbWj701mY0XWZkV2KlyzhXp4rwEmcrEJw/70J8SJqdWxntPRTV7tdPmm65tn+yi/y6nfKCs
R2wgd9PXRprvCxpQ3gx1/hl2A60bhSMZfkW9ipPzJOsHc2LYSq0oXLqDWdAgUXQTUb7cLpHMiWuA
L9HNIJCqUfOWpNkaUxyhKqgDo5EehxarrC4ItJMbq9k7kbjrpu7Sl8prve7aH2qS/y8B1UNV8L//
Wf/MeyXY3KO4+1//88u/nZL3pmqrH91vf9f2e3V+Lb63n3/TLz8ZyN1/Pt3mtXv95V8oipJuvu2/
N/Pd97bP//oU0fdq/Z3/r//xv75//BQmpN///d/vVY+qgp8Gu6n8WS0F/ucn2c368//z59Yv8O//
vq/6Lv6vY9V8f/3bn/oPjE6T/4VXEtcEpBXNsXV+3l8yK0XV/wXFCILtqqhcJVj/R2al2f+ivtVx
opE9L+vqSkJs17/q3/+taf/CE6yhj0KLSUQZUsePe8C3/4+66S864P/991/UTr/K/ddhBtZkPh12
N3RghvxJhW5ktFkXSYquk26yXDZp6tchyxB8GTrJmrOLqvbEeB9ewnpgFBPzHUaHap6T38V657EM
IgA1unM2TgkjPxCUCXkno20z5JwvfKvkAPM+3mLhS4Juin5IoutPcRJvtGa6K0Jh7iqgTX5siW7L
ujYIbQM7JzvIwzWktUavWZl2krMUp1j7k2fnH74+2k1dt2Qi9yz5Q6T/kxKxETF2ua6JrjLgsj3M
ndnVIrnzzD40AwJOh4bm1CLpbpwlyqFlvF6VLPvz3DVftN7mQKAeJ1W+RCNLoSzMYqtiovyDuPWz
TJObBAsYQxHaOmcFHn+6SR3cj0638vyaVVS2sES0QHdQQzXKmB7KmiW+Eir5IDOCemVxZWIhgmyY
fyxyLPnxuLyaSCt2cVPCgQLN8AeI6we79yfxLR+PB0eFPMo/+d/6hP8s54xBtiLraKvrxJjkDCiu
8unbvcE4JjRFqqIbW2KQBQjqpuLiXMxuODqhQom8lDD5mtmz+jo6GYWpnme1YpaWBENatTeLEB+t
NA4u5XcmDQM9kOmHmRdUKFQN6w5cbJ0BDka6TnVC9s7ujUkEDv9QZqZRZeKuoUXETALNMU4qixOz
Nd02fcTsf7ZoCOHt59wdEfGwMAUZ2dh9Z4nELtLsHz+tC/95835+0z4x4dc3DWk2skILv9aqbFyN
BD89akWokf4myvxaNgPNkDB+tdqhCpi6ZLtBm2sP/XtESHpe7AyRahzgrOrJMasu0LK8DCZ6NXDP
QBTR/TxT3Uhe2qvTjlilu2hK093vP666fpxPNxWzo6WaOusWMM1P+uNWZlpoOW15rQqNvBRF3YyS
ecOZdqD1PidbIBLrWYVwi7nVjjTMeid8KLLwh4IHedfbj6OQ7OepA8VisbqkUe6b5phsyYcrfXNw
npEtpv7vP7T+SQYOX162sINiLbTQ9SPe/PUaL6kFK6YjGcvSymepQKeUDKl9SxLI9wbp0UMhSX6+
SPaRaDvIwr2ZPtBmftCavDwPmvPFkIrO//gjNr/kw+wRuzpUxAaiDx2GsnmKl2J5hZ/larP1kAvB
WXTWb3B+U/8b8bFY761GoyJaquqUkslF9pJ101k8cc2CqdJIiYLT8Kc3giSSNil9qW9v5Nqcb2uw
VcSu0FQD61C0i7a3p5SZjEnz4ffX6ZP3iGcRzwMkVJS6GAgxEX56Yw0pNVAjdPalFkxOJ4WIsG5I
/dZZZH+cIytQFGbaRTlW+yJVh3MkzGcI3saRU7L6B1uBsj5Jvzxp3DWVIBHaibgwUBX/etNw7Ert
jADpEgnM6tEIO0M0C3VbK++T0U/Q0h3E+jnnVFX2oxQ9JaYEElOh+AOA+f6Ha/MPH2e9KmyIKjss
+/KvH6ezFOYykjFeZnKJksqRTqGE1qVdU6kaJZk9U0yqlygtdT6DTL/E6oRSlJTG1fS07aT+T1fo
Q+z86Qqxeug6kjyAIOwFv36ksJ7sSBLUeOo43wmyFM9RvRwsMnkGYAc6czy7lWCAIADUmsG6capO
fEnXJz9lxNAxM7krFkrFGR6hNWa00SuGSgZCLVqRGPM9mxwfl3wxeafEhfGn7etvSwk4XcUkf2k9
uHCvP9lTCp4owR4mX6x1AdBtyZeQqFjZmO/oGxfoLmq6H+GUn0Q2aYFm+6qMxCFMhoff39sPe/Gn
C6mbhkZoAomCDIU+PfeK0Ud2pXf6hfCz9MbQaXRG5irxUYb0nFGn7xIGsRuhRsux0MutHg9FUNEi
2AoT8Eahj5cM5FmXjudoXoadhAbcsyc728dFRfs2nvZSupzJChcbOu+wgkj8uuYomX//RT4ZJdcX
mEdTM6FTmqasQrL+9Ymo5RYZXQ0jzerMdOskDqVQl31bpIn1y1ljNbNhNzMTv9e0h7o2m3MUkpRo
NGKzzGXxWGrozsfIMFAih8peteNx8/uPqHJ6/fxar5dZs1br2Gob+vUj0rHMzFlJdLLvmk1D9cXU
1el2VHfnEs7goQnfyD+okNh2yXZBUV5UojyhRrw0YvnSNPp8O02JD9EW5Uo7FqQVls62XipxE0cc
LmnU+R8vG6GUjKqJOsUroxI5yNDs919lfSo+PTW/fJPVMfDTzt3bNSOZMdYvRWG+RHFyQDL6h9OB
9o9Xi9vKSRQs+d+eTBaztLEJl7uozphfyf80ffKqONSlerEBg9kEgx4W7hLXb2MZvSDa/f7xqw69
GVctUb5FcYr+buzZYqWRHkTUnJOQkU87Dk6gFGKbRkwDCg0JD6AgVxmNai8s8bq+uDtAMOdaT4uj
Dswj4NC0myLnpdO0KwMx6QaYWMnPKE0PNNbD76/up/jjj2fZ4F3ESIV5C4bvp+WhTbXFGcxUu+iq
BnxKdu6VRJHhVyW9C8aL86zcyUGD78Rro+YtwlRw7tbmZeXMuHMtuhZEqep/8F9p61nh812nYFMp
xEyObZ/PEpLRTWppD/qltOwbpr3aYwfnFnmtahyFfTsLUz1qBDa6iW1m1zprUo9ai1jckiEgGEIX
XAydy16X79bey7r0adnylpt9eg0hN20QWkLWJlqEVG8FfRivwZiwq8gKDCkIIeNfh9IU8y4SK63Y
2aRCuRqZkugaI+cptTmcdMX197djrW8/f29qVV2BhEJW89/OBovhGKOhtspFzacmSGiuBJU83jD8
5AsAYSVRVNkCL4Ijxeg+gKiMxGDGP6JUxjmRKmfTm47qxqNh+ZraXlA9L56cqLM70vnpySE5kjjr
eGrCyLBHrtiqOU3DdT9NaxMlwZjdKKV4/7hiNBSPhSWVZ7NOb01DEgG4xT/Zzv9pW6D2Xc18Mq4n
vvuvL/hiw98OM75yIZ7SAc0v1qh+N1uxdA6ZsDB1MkqGERUJedX0FfHO+yLJ/Q0FrQt+SDslqfUO
Bn1voTg50hF8zBvd9oeFEaK8HqQGeXSbtoJbOcPtVEjXE8L+Q0rNZ3fmuiUAgiCZSDYsUCUfReRP
q1QunEWXUEJcPkoZ7haz91oiVjkdI3JYZ6T463lOaaDEh2Ha7Bv5LoQjuwfZpWczM3VaVHITKjsr
Ma19CSB3IzGyCxRNuRuAHa/xj6lPFGx6w5L4apJ6WGsxALmUOMw5Sgc4PtQhecy8o6Sq//1z+ff6
ie/30S6hFWzxNT8tEwYJT6DDcuXiWAtNu2U8mnk0gm1V35XBRjdsWptEzMVfT6pRMFTs8q/zwjsz
DUN7qJgXV+HwPDOgwlZhxKeck9atVGnGH27FPxyvNfyNfFgZQzhl33og+ulWDCad85RBysURo0Gr
V8+vapaT+KW3OeajzNlUIaKcvHDuZ0mT3Yxs7nNOrmCdmH/6LOtl+bSMrYExgKCJFIJMsr7uP30W
p1f6vJFKlcMXghRl6vcT0CGapMY+LJyTBYYxiNeXD/sQQWxqA7gEyShCh6VwZWaDuyZDXTAtJQ6C
yoLBiSxY6eX8Tx/0n9YdWzNMh2unww74VLs59I8iaUqVS2S+xKJPAllNRDAbMkzQxr79+IzrQRPR
5fi8lNlTg93jtm/V0a2K/jau/3xw/fsWQIdNoQW4dukcxVg37Z+undU3vaVN6nLRpBbVeK5lWxT2
zrYh5tKlwVWj8qdlu5QQmLNEp4iSCwUMMxUuIbZoIeuFZvKSqFuVGXjw+xfC/vuRgU+nq1ToK6Rc
/+x5tkYFDVCpy5eC1rRfjDWTllIWX4YBhWjeg7dlU6VX7CDcDOvqvaOb5iHKi/zCLqxD3obHKVLD
oMN4FVRa6eDnyIJRKw1/wMKyMQYmS5CkaZ1kz5qkiC/TLCvnpL1JqmY6ydp0ARYqYbEzoJ6347hj
fmgG1SyvtgRbfPn4fxEUXHfQ1GSvpTVy3KyxOJy+x7RegrgoqyO15c4qFDPQs+akmACq/ir2YvUq
jZXEJEBihBiZSD8bWpR61p9qDhVBZxzmJXxI2ocQ2RYirl4OJCqgCJLW5mOpq5UxuyZxeusMqHMs
UYgv9gKncyi1h0qhpz6ILvebUl48RQfbrUQIQyQxpjupBugqJcs+GohanSvlFf43OiRV24ImM4OP
W2zH4PRSiWgfJXQ2KKPQ1xtN9IfbrDKi/dsrrHOTeS+QFIEp+Nz+y8sBwVUPof5jZV8Y5p5readb
NB+M+mtrEKPeW0LsrdJk/+xmbdPgXPSGTLzYU+GbaS5gJJp+mEbWmYzaFz1kU+/XQlWW2ZpyG+WH
pkX2RpsmUEmFpflzKZCFjTqqz5nUhfkA+jW+tx214KrFF0Sy31XNqn3Onz2qkhr1gD1PDN2Uat+K
+lXSu4q0CZ4E9YQVZ7z2knHpG52GAmyb/axOwxGhzw4117lLl+FWSrDFjTWkWcfOaW/i8UElo2xD
qRgDyWkp0rIILX2Y9icyScReT0E51mtfILcktH1JKG2KqbJ8qTG7VdOX3kyN8LOmClcbwcyhrX5j
upIjglonT1b+Lc6xLFiRyXSlzFWmigDlUwtvZEeGyMfFVuV5fNdBnfL7DRlVCBSz0nkznPJKGATu
FXXaTJnjl6iAziU9gMaQkxNLEoK+gpH6WVN5kQDhbaXWjoKyL6+RUbV+ZWux/9eHLxjv2og6GmP+
IUYJurKevHflMJ4w0X2XbClgHFo+5p186Ex+cpvOsBbWplxOUHQpDNN1TMvw1CllyD+NJxMG2xcU
fd+6sDau4OqfLXkAjWBZyvWjd6E6+OF62Rmuqt5jqIvlh2I4d/Y0v6hh/zT2DY494qRthyNpiWdr
lOZ3op2jvTnq33oLc0ZFM9mfubb7rrYq19TxkkaIc/y0lVJ/kUHo2/KyF5gCYn2BCpytOeeca+2M
sZrS0lBh24Q/Uyz82kSc8VDwmZZGXI0C9PPUPY4ywoqPpXVYOuUMvE6N5uLdqlCvVsNm0suBO8ZS
+/Guy3lCbLQjeaohsu2It9vTEE74aHXOH1WiRIgFPzhvfGllAVNAoQlS1f1UTq+IlcpjiQWWYyjr
ZzclWzMPb+dmmrYDocKu1MzQLDMgF5GjGiiHg7wZrZ3VI5zTosje6tlNhLdNEe0tAzhPxo9ioyg9
Icm0buGTkqeam4Nnj3B+41T2SpIbjv+bsvNYkhtZouwXwSwgAmKbWlWWIlkkN2FFBS0CGvj6OUDN
Yh772WubDa2bzWZlQkSEu997rv1IfxHvjuApXKyGzMpT3l8aOJ0AnUMk/Bct5xmJrCrP9tzviTyq
913GPHmmEXX3RICVEztnJj1wXArJK00AZ2clhji2gR62yzGUqa7ayqzHA9Sa45v9hI4moqGLMrdN
ox92nsiXsW2is1HC980becg7R15xKD/Qd6DJJTghlFmaHqLUaXZcoXDPvNT2tvnS/gwEPUronaea
fYShcSuvcQarKZnMbaATLMSI3KEbCuDxTn0dW7/fr09h5UzDAePRT4Jm0k1apP22IrUewWMuXuY2
ebGj8W7TIDqiBQ12ajlWhpCxTrXf6lOUtNO9GrIbEwXz3geP/Kj+k2U6vwBLpJvBnT/pwKv2wbmf
M2wWAc/48rWiBpMmmSHJhsR2xgF3qYLuLaUBsrWX3mYQJ+ElbU92VMWHcHS/enUCHWOu7AOv1KMK
jYf1xOjw4yCN2JiY5uBapEIQ+G6e10ctMR11LBtxjRV4+wTYwi5OGEXbpvbOYf6dtOmA2PvQD7PT
WuVYohYHGPXncnnwZZYa2Wbtk2PKGXd+1v/xtUah7MY3XSaXJtH2bl5GHOv5Eg4vL0Feq2NTmUQm
KesL+P4YqPWXiPfecAQtoaA9j9LCLse6R6ugw7OHUhgvBVOFMjiui91a4uUiPFYizi9Gk9/rvHgY
au9zqnX1MA4YB9VIsmoUxgSh2M9odyG1Wzwr08c9XV/Fea7ueKCNo/Zs71kj2XxuuuJt/W+Dj71t
aPr8lkxoHNw8/q0tZG9JF17HSvwYZfUsqjJ+7QOuQZGm9WuRR9m2H2zn0U5asVs/adERol34FGpz
j4a3xyizLqYCGVXfEsKz/imVFjeN3vTBA4yMbqCTV8fCy2Yn8jlNg196UPTzkvI3rfgDPUrcwkUs
tr1Vxy8z4OP1FmQi/JG7JfaOIK/uwaiodpem5drLpGiv936Ic8JTD7UvJh4dEyON1oc8dX9XWhYP
SHcIFcFlLrz6/x4OI7TrpDOlT0XXHgrfyffr5wWyjWKydhgV5OaX9XEdIGZWubkxER9/lbPXPMQN
6gUL1fY5n6bPonCr/Zh3D5bkQ/ix4752UrmXHj4+fBXxlkXiS4405zr3qP+EQ66JGi1qdAtVOl3b
EBvRU+k1AUhh07z6mqikUS9RdXlhYaVkRZpnMZ2SdvxZltiTbDARhyjOf9D75O1fChxHtzh3Mkcd
1kdxTt9N7de3Aovu1LcvhB4SU4u1K+5JoffChsiX2Wd8PBvFselsd8ObOm3crqgx1QjGganxWgd5
uAudhRedDw+IM/1nwxivHCvqE5eIzXNkRCyJBCHxK3pzy4jnJeJSPknA/4Un/zQ5Bvf1kAQC2dsZ
Uz4ekagUj6PxxbGAQixLMy83+kbZ1M/4giOWDc/ateFzmkXudSqRHirFmSofkuxixTXXFVt26Eh9
cEtk5OOCIm7SzNhXMiXZqQH3u/zVSQmOuR6M9FD1E9aCaXwrlB2+pDUpBI2/TemXnvNCv0AjQFWk
eSxJPcjZPRZtyQ9V18GDU3i3WMoCydXMiT1GDYlo/DiLJjlbf3imEJ2HgJfKuLr0dbobWzUemxTb
5UA5dCorea7MudyBw68+7ouXlN0hLF/tIEdcQq+NHe2sIZzfa6IdtkkD8tM21KbS8fAUJ/Xws528
Y22L9Jbbw/Nc5mhu0PFespLXqTMR6Qj/BFLTDMb4GuUDLu1FwE+f8Kku+yWAJMMnvyxOVvdcVHV6
Q6V1XCs2FA/4Huagy5/xpr2v27zQ1X0KRufutz9ZC6ytYgT6vL7XVD/nEJQJNlxa9uurR+6L/2TM
99CZDv0YwKIGyh18LENsesu/dfx2pbR4kLJ06SGXnNRFPOBNh0BaD+PvtdBYX70ZNe2GSJR6D/gD
K5wgpmUYvrsR1Y6//iITe4OrPirMfDfHIj6tq2UU997ZqsVzoCmybO3ezSo9p7jMHnBwbsRAeEPY
ldNl4MjNXo00wtHmnu4G9FM/Ne+ThioQlMTPDE50KLiZgPxRhjY1K7ldE/ARtPLAkWXXV++Twe7q
R2W95+wPA4XJOpE8h3Xj0r0THkdCLLvKTrd5GyawrDkVUgGirtj0PROjdfIsWiSKJjTHUYwmYo8h
uU6OfeziZYK0vM7kHiHZQJk78rnORh+2zGvoclbOab1WpjOwhfSVvmaBo0+tk39uGfxjSwiroxuO
0b7EDnTNm97e9fncseeY6a2gd4ShZXyIw2/SXqwDE8FrLE/oaWX3jfPkT4eIop1ahmgqVqdJ5fLU
Go+qiT6lfkNECTqQp7TKnswYH7KqKuMhXCJH6u5kpeHvWY5Q/p08X+Rt1g4babqr/KjdpgiRdwC2
YYQHXXFZHygCmuotIjFMNgke9mk6tcNg3sO2ujKh1Tu6tKcpi3rEh4I7haev0mX7EvinVm2cukrf
4oQ8V19XCkbOwGzYqV7y3s0fCkfhIlO47dSc/tDG22zm/UYxi74PBi9FbPgUoPBxOqMglCqMLmC2
n4mejPdVQzqACDlArwck+v/GoXG9w7zMZzmLWGBPDar6Zf4oQiIR0CKGe9s3f8nCsE9hp8nbscb5
YM0XV9jFc9++6h4BJvTv34pn6BhpzdldsrsHOUZhxqkRCoCzGDrcKEvpxpTQTZmAtUy99w6Kkh2G
6VdOVJACILWcOJl3x7VPP0Dg36PMDw4N2B7yEK19VXQYrXtfnCqRg88sB5zhrRyvMkiPWTsguUxo
ChNi1r7MhA9CK5mxmOFgXqQc0TGtG3zS5Go8Jn7weZ0LmXbW7vwkHy5r78GdyaxqaudJLNhxO+f/
nqx+g7IaQZ6wXuds/p63MQdwieGpbNzb8LBWHHP8EncJ6uMoTPh01jEM0/DcJ9NvY4p+Z1BUzikI
JuKygKuH2AVjQ5VHvM47qCfWx4zKT8D/9xSlSxND78q8v0DAaxpaqFzlb2FivSah86b5RPfOGX97
jvcpZnZ4aTnGHJoiuDtBVqGGFuKKwv1N42k+0p9DlGMj2MVLZ++1PT3B95hAmaARjMu0RdL7WzgY
ykkXEbtCll9M+bUGQZBK92TUIcnvtvXikd6Ar3auPhvx56g/Fn4ev0V2QzSXKrLXlvHaHEj9sp4a
G0Znm8EJbuZyHAjTvNjOlgGCZRlBSIZ2dwg5O61LkkWXij2ykyfZFg5m+uc46JOrQW9zXzl4gJkD
TIcp7uSuzaIfEAqTY5Gi6Klx8JMPZloYCnV10NUQ7TPHHM7rs+MpMrOsEruhrC0yHByHXozS4VEL
+6cy8KKFMp8R1KfPM1bqc1zyJrSF9ZVza8cxgsH26Hu/0E7v3WycX2ZmXZ5jlk+kke5rB/jRh8pE
pu/xOAxbHz/zef0q3tBBrIhTXvmSJyHHirCdMJ7c7MjP7ly0bST8u1GNhPLQU/AN8cSCHiJVI2Nh
mmwKusbZo0Dh1BCl2c70HfpcUYvLV3PNWjxAFyuvflhgrR5LqX6ljqQ3uFS+Qy5eyyRu6Nk44Z3S
3CZvoqNxWV1wyXiHrDCbUw6IgkDU+LUywncpJX5y6iqspk3BBaBxvd5Akl+/o3Itn8OXYfLVAQQL
6Vj0DO7rLQzRprdTMd083B1pocDQePJgdum33pfNno5Yux0ch1FFF1t7y1sacZXH/ZkzQmL68tTO
5Q2fAtNA3JaPcXpHtforS/z01eqKb1IEcLWmtiEhz3nQU2zeRRy8o+bbdORyfI9kdprdkJyQKf1E
vE6/MTWOprilFoCjwAW8gw24fuyfqIKTDl1sVE/ma1KPyBWy4NIWjUWjxPxSOs0Pcj/CZ4tWBsIx
de/zHHesHFiLyFndYhGI31NHXZrcmqCy9NVzE6YIjIT7Y3DgG4RLuJVq+8+05Llf/TA/+yNxqa2o
d4GMYrKKMg+gV0bzO9TYBYr8NbRavSdEogVJxLTkMESjetRQPIm8lld3bn7F/t5rLPcXoVfvLvuF
46TZdyG+NnN/BNLi/iIC8b1Wgf8MZ2zve0qfRGLEh5yXaj9XUU/jK/tK6zM4E3oHDYN/Q3GZnljr
u0PX85DF1qF0xpTnJssPbULYRw4YaJ+aTnYgAmi42pPz8To1jdGTD4MVGCXpIZrimfSnOr8gE4fF
Pz5XJEb9Ks0RKo46NLh+zy1ik0eyVJiiAy04C6mpaqhvPglR/JoTeZpZEW+k3R2LnCvqRB18LD1O
0Mzimk5H+3uKQ76XmgTdqfZdL+2o1m/YPwiIUzFyKD20KDuiwLukC7SpH7M7wXN/yJetTlmLGsDP
gmwXZYQqDYm5j8FL3Lw4WNzeONaabhp/icrgyOS5G3znwWkYrKPiIJ+hdmCiQ8pgW/yZs+ppSuTn
WMudExXpVkE62s5ItIiS2BhunO+1ZfzgwrBL0NLApM9pefrh5Tb/1doZYUmuj2/v3VhdDKVAcOBA
3tEh3jSD89Kib3hsk+4QZcPXjsS4I8NiopV0+61oMY8oLxcPbE/z1poOsoyJEgTrvG3Slk5lMu/Z
hENcPo3GF0TxnIPqmMz6xWnCcd/rgMqnzC61tL4kebCNHeXuVD48ola3WIzjz9rKP0NOo//QkaRh
qydIawRD2VQrGc0+Ed97kXKKgFW16WovPti1f2l8p9sjCEU1MewG+slYlZjSzXa17aKM1mEa4MLz
nLdJZvkuN9H718y1JRIskkL8kvAs6ibHiMh7wladjd+bmVd7aKueCwvhL7L/BCWzQncnllxDRwXY
yfEGVbx8RxDaANfImy0J/2w0znGzAdcV5oe8NtW2ZwPbGTOzsBpJ9DkXTP150oJevo50i6GIWDia
jJhnN0QER7c1Difz0lsBuTjB0c9DGwscNXi8lK5To5HpC5MqwxfIm8R9wXSMMAadoe/3kzJ3ow2L
UWVMtfxgPLgRe1aF3X4fcyhLfPOyTNMzii50BDWFzYJjiKI3RKQnUTM3AXbyHHQAuuidFDvhDWdF
hOEZCeofspKybdWrfmcAQ6+mybvO2nlNK/I+K8LjtpnHRFIY+YMq6Ugh6suPvRzP0Zg/hj4JexEq
RQ+qa0qmc+kj6QznfTEEzn7EbmYrf0co1afcD/7QJaRl1Xx1wRhvs7R0N5R5BFpZDGAHW22zPLli
yECAZmpOur564/aUh7mfPsk4fZ+9Mdjk8A82ndE/hhzsqVYPBY8OxEaCZjQpCVshgATK9LVpnD+p
V79Hofka9s02askJi0T8NZloKCTBk8Wf3JR+iAPRNj/1KFo3QCPlLq+jQzDIr24ra/xPlo0cuvZP
fgQ6LTJiPrjDFXwJvchjyymetIrjTSIhY6QiO7aWoXbTV04S/aEySStsyC50VfoazgQFTdH0tXM4
CRImVx5tbCd7q4VVco+XGHXpq2EXS+dzOYqCNk8SMylqfmdJc27HHtdJ0/5x8f2dRq9/MAJlo1kv
L6Nbfha5O+/mnC/ltXijLT/Fb2E+k/fyiEu3Oo9juW0KQFAp5/nRQhzuk1eqYriPxqynfTQnJOnw
AU0axJfScH+aUdJfeBTenU4/yHqTVWZy9BgUHbuhOMqgJ0a1Ly8CZFpKFxxWCyHsktcd2Xh33KLq
FrskGM8WBSyIJLfdtW652JGgjQV+6F0JiTxX1b1NLees2B1PTLxhwjgH1wBKWImKNsvo+BsCob6N
vFo7BWXPKDAt5aorTknwaowDpU+T+VtdEyWP+q+dGtI548deULBzMRccTXyDcPfohmhPsmK6unl3
nYLz7CU/dGT9DDDG7AwFtqRxf4Zm9Jsg78w16MrnpCjqrMTsInFxL0ny5CPG2XOm/ctk9t+IzUvv
QykLhGeJeYHFx0gZtJcJi/TayZLkuPI16Kz6GLuterLidngymLmUdPaaMrZObdON99lQD4mRRnh1
QYDBwEvxAoIC6PMWd742w33p2BgVwwxseWT/isZenXWAY2eskht1VnNpLONVDq34VFqsnmVqWQ9z
H15cG/+n4WAiRInm31Qx/BiNMr+b4ptW7s/W0OlDMx1MJj8Xz+yhEObEvgf0s04ZV/laUfmnnnqd
S5Gdp478vUbK6DQ4NS6Hctj4NsMFry9LhDNDTEqx9J4i3JEb+Js0uutvpj1jN+V1zhbHBOEehe8/
r79UcG52XQR2IPCK4OP3CLr+7c5CXtbfqlXR7uKelOXQquRt/cWjZr+1FaxZ31feYQi0vmRO8D1p
yuhGO3baVjRFdu7IZK9wnIGGUWtQxS02bG9g2jdNCS3vkL5QbTGYG+HReSUy+aVVEMNZOSbUyUw2
+h+R0/WfmLYFQLjCrDSuqz42NUmYGY3gJWxhGzIUWrwCxG655HpTXAxG/id0GxpIIWtaMD3JubU+
++X4Xtdo0qqwYipJQTbZw/BgWK+miWkbswR01qXzvwquG9EGJ5uSxaAxm3ZzRh0Vv9Ucqu1ia2nb
PxWxBLKYIkvym/aHCVLArMvq6NdVgZrTGx8cdnN6zCbtU6DhTDzzoOi/+GQW4ZvdlwRYP3cJqZrL
T6DV+BqQI7nzpYHq0CV1TzY8xk06HcoE7lLpI/tuOdlaQ/No1c2PTtb9pSclNGstdODSvuNVPecV
rRVHlp9W7VelgpObWUyZl58xDsZvzzfqPSGxwCsVq0ek/E+rTAp9mP0gBB5Oix7FNSBmGCDGe270
YBGc6aKE9eSocbq2QwHMc5mRFV1UPvhoPj90aIxS2khWrxMq9A1/U/zR7wtjpsFTOn4vmFjtAlo/
F3g4EUO9Ep9yQCiRyvz+5sI+3eCsn7cNFeounebxJA3S2n2jeU3SuTzzD9lRm4DpKLgYyzMg62bv
KjuGVTT9unJTt/iXEW6im3dsfRmCgUl+Cc+NmZ29TLbdqtrron4LdE4/wEyfOq+De6jRkbl+y3Oz
jv5aSe5tZ7o3Uo7uQ4BiMC6weldOyTnd7dIdYh+SL3sBLolnAnUu3FGjdJ45VWeHdVpT+enXBvnf
xpa2fDVKgz28uTq+4tzZOuJSFJzg3cqXR1z+gmkpnpt8OgzKLR9pGl3cNvSvGaHrc7ycZHCGrj3P
cPT7ncqg04WwZ4HNdNPGil11GODwwXvpidWzmce4wyskQU5cTQ89dFoalcvIArywbzVXlVQ9odkP
PkxI2/T0xSzJlqQMjg4oOcqHyNOffF4RF0gPsLHiYAyec/Ps6ZEripnQwzNvYtoERpb+dqK2PrQh
BvX14oUeTKq5y+VxjJzw+ePqRan/SDrs0+LO3FRYhz/LMT0NSxcXv8U9OhjMHthopL7FhVd9Y/YO
TUw750F21XVM6Wa0zgAdwmmck2oRADgAKr0iH/excqmfs4+ObkXY5QZ2l86GL4PRBczyqIeXZ6eo
y0e7Gn9PvRhvFmHgbaK+r6vNPBf+NZ40siQVbgl1L2ksQHKtOxPDierp1Db5IRibG7P5/EHAIgza
sH2WVYgcto0eIUzvg0TT3yDudQqIxszn7345fU7W2DkjHC8Yikn6WroeFufx59bE8/mx4IVzhveV
VtZ9cihoefVogsewwrdd5ox7NDioNIX3rBbPVY9bOWyMXSZuE+2cwzoKmzzipc0kexsXlxPLgLw2
XKJNncGg8wVA0lWUG0vADIPod+u7SpCpvM6yJrodsYpugBP6sX+OqMGVh1RxRKf3GrWo08kvfUAN
C9cz8rix0kVBkCs2ZlR8+6b1fF7m2T6uTyethPxEx2uzDqW0Fm+MLJrDqt2DKuOTCFmYu/UxodlD
ggqNl6PBysz8bUyOsRh/Jkb5xc3tr65Zx3vdutRPXnWxaPOOpj9+TEK9smT4oDTAiC4292HGl6fI
3vC07jlDzO92VmUQAxokDNo9Wt5UH9dvneTN4vJm5SIJczh5ofpOMi9xrzwgnenohR5T3Sgcc7DP
Y/XNy1B/hHNw7DiyvE4SZebUvZBoPp7SBJjjCNZqj23pR7uEQ1fWzG0bRePSoO77Tya12SoG9GKz
3nWifiwLRSr6MgPhOXURd9nU/8BJEb8tEqFyOeq6T15f/1obWg4MA1JuoTWEDsxvqxJqK3wBy2DR
YmjMD2dhw2zJzSePPhYpmHN0sNqQucDyHfGWL23UT/CNJUmkQRyR645eeAa14i2i38ie8oMk9PHA
pWSozeOx2NYalMMjRCUXAJ3qrQpdZ0bAtsmw16QXTbdwLE9GPzBJVdFVNiR2CTkwSQDy1kqxY0kF
/KPMgEbuju+jfPRYQThYn4y8uinZn9ePTsIAnG4IoEdcUOW+z+Ml8RKjkyVjk6zQz+xf5itgufgQ
yfAsaZRyhJqKfW9A4lwUOuGM/6+3zFOysCbAZa2DBOQIP916ZBmlsboOdWJIhwbthV3ham957bJz
bBrjRk8Fx7zY/9juAz95m7XFAZm2MTqtor9gNrtZKBW2WC/6Dd4MdaCpPYHTIFy1oNGISwcmUvWa
hn7GpNaGuRTo9rNqUpJcUwyJJM+cPIPAi0iMT5njPPnlJk388q2r5j+m3dDfAPTzsy/Gn3Dm0xsj
os36Cs91jmYn1T9HF/56wBjiKUGoe5MVI1qs5bGpDixc6Tlw4/dIo/swKuJkaS8w50hza/sx4aoS
1q/wAa0XeJcagp2TqK32uumiB999jBugfOvD0luOeG54PfB06k9194TyDqd6caVN1jyiZosP9V5R
H5H16ZXilrFtqkBBg9J5d6xl5x66FM4Bbgv/5BqgTDqr5/azKx47xMI/uUdUZvCET1kowE9ogl8b
8oSb5oiD8VSOdnz1m5rR4uzdLQW7uYy6/hhPzsFTbnYkEtQ/oJicD8jMG9grTD61Zf70cquB4TaH
54y53zZOiavPI9px/vQnCYP8SdT0X6UFbS2Pp6ehsn4MfhbfrAZhSaGVuLlpx0ljlbKUgIYRqsF+
LhOJyGSwCRMMBnE3l1/sFgx89BIKWvF+Gl2HhA0jDIN+3y0K+1Hp6ts0Mz6w6tn/BPt1Y/pd8sYQ
w953I+IQk1d2jxxJv0b1WG/9gLKv4e1Noq8AgGG5uHDY1pVq1DUefwAOO8/gArV5g7hHT0cc0NWp
1PJoV52LN9dtzpgM9iibmbLY02ls+Vk5up1VF5E0P/OhK0+6Y0qSMbI4e9lFoxk7yTCRu9FvzL1n
o5MJy9bZZmWV70I2ll2uAvjMkQPLambiIkvq1MoLtmrkLIoS8OpbPZw/nHu2ldhA8X1an3MMP9uB
tdg3X9atyFIkJc9h5p7NZDoV8wi0CoB4MDIvEV9ip2LMocC7Vi0z+eVMa7aSzG8AOmVPvnJUQiLo
Suu9AJpKcLgoL1093ce5vzpl5nyscQjDGHLa8S8j7v1nt+igckVGc3eV/y6H4rEPJTn3Kn6bInt8
QoV6nWznmpTqiS+aoohS26przDvNRaj5HPmYtGMXodjdJ5ThlcesuOX7EzFuclSS7rkw0DmkORzS
9dTc8AzeA13Ja62bFMgrDZEQf2tXmjRbZYmxr0jPjPuQTRneZx7W9MhAcmGEVstJjiMkPjWmxHkz
7kSkUw6j9mtrG+JsdZAZ3eSeF4ZxdFsaJD1RuUcENz9nrZD7Q+bOvYo5hv6yzmAjCHvbynOAdeeY
RZOiIZE9ZivUiDYvENzBXNQddeUqrwAFcNUIFvQYvToRULZwPhZNGVDDzhffDN5s0YvruoH1BbHL
dVmf3cn/+FHrYTookxuiIX2scvhI9aJSXu4sM3uUNUZ7MueOIYl1LpTrXDOBGASJ0N37vhZwwOWN
LHeOjO2SpXhhASvguXPsJ3psVpferSmbWeWd3vrSg8LZ4hKhGFvCTCNvykGkZ3CVi3IpTp512aur
S/qCGcCNtM2i/ywt4JK6c9RJD5Bwkkq4sBJ5WWLp5rQqqQZyIDE3CqAPbbDyXXEcPUsD5Qi6k1F6
JJdKx8MDV251aWQHF4DeDmd1yxtJRZrJBqK/WQaP3L3dhEfwug7NE9+Izy5mgkUlZRxC0b81S/W1
HpK1N4uTLR9sjCqItUgq54Xq8Tk7CZZFOnIcuohWjfeZ1PCgwupc2trmeNK/1CQinBP4RmPRM2+E
O1sOX1ozdE+NH017j+VvKNv2NnRUcpluoYBEKj8MOgsfeIScln6swx6iRnVmQjbc5hGpUu+zOLFA
NyGgNABhwa6BPJoZQXKpAgu/KqdKxxyhcSqE0oMoSL2OneQ5FjbI/rA9cnuPIA8uMtYhfOXkV5o0
I/TsdnxEohKmjIRKN/oZVj55H5TNl2iMUKTY4pLohiZvVT+Eo3Uz+mm5DAQImCadkXHC3tQX7240
/pqtPmdnHS7Z5PGKKXr0srkrTwCeFro5Tjr85npzemvcdBcGXn7KZ57szi1PDq/ah306RGZNfUa/
WiMdJBoB7VToo/RASCqqI2Az+05jE1WE81Tkpf+y1nFBg7vIZYbryEViA5E8zCLvOo5TeXb9gSGb
+aKWiG67H+RRtJHJKQMvqsUB4hRbzFdQp9xWBYQajXy/brYmYrJTMKh6F2qAbEOeuJyKUXjapclA
zqaXk8YE5HTdK3sOEmWM8jQmMueUJYD0OOmO6nthA6iMLcoVqwohvcLvB0w9hCXvzTy2B9fKkkNt
VY/UrgHdjgUFU0ZHPCpXTNDflY7U7n97B/6L4wkHjef70jdtmGrWX+ZM3XKymcrWfFwVh2kSqkdh
JtgoLz15JOe2p3DzBQ0JbVIBW2F4WlUHZp16Rz+j8Tyo3EQTvZFFI6/c0A2Y0OoNUNYbfB/jBQQj
sB2OgNpmYpZwSIc3+v//HbBEC8+WjmvaBAr/pzujG2s6PVU6Pwpr9hC3ewVcwrJ6CDXVz9xu6DeH
jDxQyypAcQ9NknT7vo5KipXRIcgIJtDU2uO3xh425xMwMAYBhvrTecmjgsPxToQKYB5jjN6mviRN
Mkn+Rdpv/hU1hWUL9gpEGJjNnonTfLGi/z/+krgOhr5Thv8h7C9sVYKhA6xUmB4isiIgH3xReeJZ
mNEIgGBQdetsUqf6V4f5P03vXuCTuxgIe4n98v7yE/dN0ydVHhqPa3VoFE79pWAwNNlFv9NFoZFw
TMVWLKgiI+UUkJsjHRXK1avvjUwtRgSn5rKFhki16/p7FtMdS91xUQa1234x6cAc8Dfac04EjDWv
//tZWNOH/9PlxOeXjliMb6ZlW3+5nKjV6fO0s/FY2RX4tzZ8BJNkb3xrlKf1wEFvZxchH6YLweIZ
RIaxX6t8EwPohkb4xZDyV1gJ+GKN8yZqjjDWDth89VZ0HblZ3ltQ90QdD2raeJGK9ySqp7CYWKWK
BIJuTrjEfkC5ew7LJERD6vWQ7aGXToX/L9Caf6I5bF/QbMEI4fp42e2/7GUqk4U7eNp5ZAJEzYfK
+D4k8wW4bvVtPeutN1FB1aFxYJ5T7Tf7IK7GA2qhVWlXMD/ed8N8tssouRYBposU5ehQRL9d+Wut
R0Trl/+WrPZPDoDPpxaeafs0aIO/E2/pZFpw2C37sYYSsNcxwckltnl0pq82s5uNalFTSzs4hpbu
IHWSSzQYTMyyGOnY5H5ZhR8Tf/RcWMwpJYBP0KZGdg6h7lLM1RKFT7NoS6QS2w/PyFpWNiacNC+2
mP6Y6saBBzjMUr9Krzb21Jz/6n3/r98UXIMIcJUGwd8MidJh9B7lDFAaFvmtjBFTTdX8y0rIhPH7
2aYywhaaDGrvB/VFGED2Q3PMwOWW+caCyX0UhF8dYxY9dLGe3q6HoFXMSpfXAWaOaCtjTtkxA/mX
V+mfixJ3iSQTE0OLyzf46+mCRVS5hYGfGs/2TZQxTUaA8NtsAoPSZUurphvyW2rTt2jjFkJt4m0D
p6FQX0yEYdntElGT5mYIeUuArvo551rF3A1lYkbtktkvc+58qyr9B2kVMQI1rsICD/YBk7+9WZ8+
7eAXK3HeNAMw/oWy8b+/5H8xk/pCWjgipbClhDPwnyvvQvgYiG+zkH+3dFtm3X0zM/JScFC1DH0d
dXX6nRVeosbyn8LFcB95RJX14ljOFfLKLq0vdSvlbhDx5zCZ0l0B+3JTAGL8l636v2wSPvdhWdR4
eWxP/LVVG6I3mYTg/opJnzqkHZcMMxy83shXG1bt6mI47HaWnshBsxiGB7IgaxkG/fZfLto/7ZB8
Ep+UVQgFoKj8v2zSg6Wt2egzfGgm4rlojP+0QWM/2IeqscVOZqaPD21uznZME5vREjHpbqzz87r8
u41vbLhs5b/4gv+Ka1/wAb7AnMnTaokgcNy/rg+OLBweBatK79HwzReZMUJlE7QeHEYW9/VVMwtv
h2afNMfboEF6OLxdkpnvtNAFOyyO+PtSkIsd6AXtHSG5jQ9WjWKyFP4fLOvYRTiH/MsJxvwvF9TE
rs1dtSk5XPHXrsUhr5QEqbmPi94f2e6lF8jvgwqf2/o2+T2VgcZxzdw5+A3hcmdWsfPRWs3+D3nn
keQ4tqXprfSsR8iGFpMeECAoXEa4CDGBhfCA1hrr6h30xvoDI+ulE6SRFa9GZf0G+SwtM+Pw4qpz
z/lF3T7lM1c+Qaj4ykSfOQI4pg0YWHNiAoX5eHfA5RaQHo21h8NmlI0COosh/RqwkbQVnAscdZY1
KYSS1vgM1z3U+KSMx//lH3LupuM+10QSVdGaJ/r4hwiVJFpz6+UhmaJxowjcuJGyi0jKaLkjh8EL
bXQL2td44pHlz8DYnGzOonOO+5BorM1UxooTOvFd4AvdJvI0pGPH4u5QqdDKnkskN+7UGo+0Kz/9
3NyiaGRouoTcgaQv5lZBDpBcRNcfdLWUb4yy/5RkuWWuPLGCBESOgUATragg/ZHh63TjmZBz6l6m
hgBJXwDT8CHrcUc6/O00qioKeEm/ATSpbuP2cyrjQIJGd7+uS+kJoUvBFaJW3M/ctisDOXOX8eE1
lfUpc1YuU6tCVVLBVwzzIRAtAUk/oXtua/3jIXvKgvRTbwYPQY8UjTrKG9oPhhuLdIvyu7yHUHJ4
Sf/WScq7bWbDBoNmqsfDfX9jQG7ph9j7ePkXn8rlkRQh6YdaEnpJM+bteNU0iGlTQm+1hwNYstPA
Rqox9aJ6DF0wJTS2sYSBoeBBXEofDotX9NW7VKMuZipYdlniGN2rYbyjxxlfuXoOhvDHqSqyahKn
qCrjyQfS//jXtW2R61OkhljBALfNPRqSoAeUtZAQ3hp5bw0G0BzdyEunCvunMgu2h9PAM8ZXOoj9
XYvswlOhS59ksD77Sv8AvLQH5NkKt3WhDXharnzRI+NuUNsj1O92X40CWx1r4wfBEKDMa5sDASa2
mh+ksvjxxIiC83XWfYhHhoSJkTGD6q5MzZnFxDtnpjObPHdO1AgSrVeFoWgiitbcD6LpP2cwLakY
yKoTgHnZBGL7YlZ+gJ+d7O0OzQ+8o6xHP7qi78JBy4deTIRp6TpKUAa/hwTjeCJAwfbqVMvB4yGv
8qmO74oULQ/8mNo4Q4eKYnOlUMPCD+ahziTyhLQIyOTwuShMiElQYTpdQp9PnHmRKPbnzRePvQh2
9kPRliHQj8FpS/E1QWsbI9sscg9/mRSAclKTBmvSC9plTfgxUynmGl033UoCZltjiOvLIYvPR7Rt
2xzYcIzbozKDs+sc3eZJHxFFg7LThlgJ0O1fBaLRwKqj4iDSlMH6YPa4gm8pOrI2vaaB8vVwlmR6
/C3BGdQJK+kuqXPpPvAxeSlbwbawaYCtktR23N4YUv6t7XjNtXQAVocqiqhCsYrKz5Y+wsENQdFO
CEqs4iDVPwy98Uo5BfhkhBL1kP7M1ORBAInLY6mmxprdQpFUPviZ6R6Q/FED0zZSS0eD9Hkz0cKl
RDb5t6lhfvS7jhSemaONASQ5haS8K+CTQhIuwj0gu1+aWKHR6PEQtYKfYdZrt3++TpGQnHnTSNLN
NtDHawMmRwwPj3V6qMBKqXWfqjrJayD/NMVhdmUfKdJI47g79JMPZ4jZ1tWuAyxw5bfMb+/FOrXI
UWUkDWWdE3iRq/oWXVta6uHj4OMcLGWjvj5w94te3MMj6raHn3CQcnmT4SdueLBikhFLOyudngfK
uU5VN66HAyqcYoy4rvy+U4URcIcySHd9FiI7qWJ0Wq1kfaWhgUT1lQqQjUeN/KVKoS22RVkh8O6t
gwE4fYoi5FaZQIcH3LcFhg0cVTp6D6byPWigcAR5IdnYTe2MLrqa1BxUfI6/ozXr+8iokaE2pZiL
g3fsPKvLez95DHQBE6Y0vxXmvxjS+FiLOng3bq1Sy/mxaiXcBMA3oHIgbK92uV1Zo3EH0Q/+qzSu
xaRpbKtFvPGQIB0W9OGhKSAXtNI6pD9EEJ3aWCM7kbTyJ2Pq1TsFit4HDTHF2ELdWy70ta+Pykof
wxKvy/A1tVLzxqirn1amvEnc6xsRa+p18ah3TwpQlHXhYb2X6PLzoPD87QveGqpQA9rucN40ahbH
SDEzWVWhAK2zwoRAAVFtS8Ctd2z4JGyLHY5erwfkfaHCWBVKH3AOGtx5Gb1IOc3IGIY18OequKu0
fGMoVo+ydIUMf5R01AAbKFlF4d1QgH9D9SHYVNGQu/S86aoEenUXlP09THs+As4tH3McJBCOjVC8
LOAfl1AhNHNQ7vqa+paAUOtjS9dnkwhj4U4c0dhbFfshabZZ8ViJ+rA3wbk7UZnd9jlw4CSCsDhZ
uKG0/Tjdq2l8UzVNu+2CbnZfLppVNBjSp0MRuehi9a7QHrswE9zQqOudpI1fkxqU5TCrPqRF3WDd
ElNODiFZSkOg7M3K+jCK2X6MKDuPSfnh0OwYeuWLKLc0QhP/eZw+TSI272g+3OC1BvmUlHig976j
qrU5kI1zwDkOTnLrXs77ta9NIzRzVQS15Bd0Xbw9jiX6TzkEDzddUwqWTzN3CooSIrMmsoVzWfT4
3PL7XKV3neSPfiBQCVdiFZvxkXeiejvQ59g3Qamt8Ae4oRkhP+R+KYJWw/WyVTEFmy0DVjjtyZsM
5fkgFZ6sybPpiE2bEJiCg1TZyujpLl45QE5TZaTGRB6WMupv6CfMScO7MqjeJOWUCFH5SEW3odBe
3JZIGd2M0giaUUJzWQN6Z5dZCB4B9DLWaDBXuKXApKJkV73IWqO8jGHwcvl3KXOeeHRg0GJBdMok
h7RkMoXFgRGACU1S+sIfkDkEpmbWK9mzML+phT29bDBdVvuIy9/qsJ+6uKLjKUOUnOsgB7UiIym2
ulp8SjhHXHFWWuGZis0gFgE3h38LLFe6RUUtACAwSwh5hrduY9rPSQoZ0FddgBUh/VoZAY2w+qh3
KhoJOjAkLyndBrUeQCnjAbou3euTRr7oUZ6UEHhaXf4UkjFfMu+/hUr7zEB7mkoE6dJJsmTQ5y+0
dmwfDoWzQ/JfjNqW9zxe3323NsvRcoUm/9w2YEZsyl7mrY/Jsn0gy2cpyIvawCSoWpXSh4ZT1wr1
1yBIfhfiJkqo+8DyHw6pmKh+ztWm2R4O18CjTyuVnANeVKtOn+mgpg1t2DdkwQ4cnPQu/9Z7ws0h
ne0wYl9HRgXW2sTXY8iCASIuIHAN8NW+8dI7JAQ3LS2zJ1I5uJARCpRjgz8x9Cm82HmEqVmDY26n
33e97jvZ5P/o8dd6GmXj9aC6Mopf+w47s5w2aaq19LiT/IusqD8U3Of2SBfiWhtPazn3W/dA/IqM
hkKIgmOB2JGrpa2WUfjMHcugZxoo5nPlA1lUgA/aozmCVTCVTZ31tlXsJUG2eQ+KL4f1kVpl5vL0
folo88edJe3CUC3Bv7FIDo0CXRV2Mg2Zu0OmNw4VCJy2ujWo0sXFSLsxMD7QJEy2DCB0yzakWVPe
iQbI8brCSSNPwjfBePYVZV8DJEFnSYEiP3eL8zqlt6iuswapVj0zYgerwsA1YMTR869R9bSA9StD
j2deYfd+rzxgPYRMG+7lbdzFrjnruxz+lFIuGtrIVflwGNTokTX6WS/ASMjRcmH1d41cPoWolc1P
NAlcGvnoVEB6GL7BbSrWfgOaRq5SbItU8PSwfHYHWIVq+jNyKjFFfm/JXUPyBkYXMMsw4rRIM2Yr
hsHTYATSDnVrhG7kR1lq1Y1RNR9bDGgP79RA059llMWfu/ANxAYmb6mu7qCIwqbJ2M9+eyuoOZp5
Q/aAc1yOwElym8F1u8nkawWi5ROFOqxqYK6nKjo6ZCcVcw23jzGSKvHBa/tgWxvInk4xaEbcQLDB
0eAUK0F9X0loFHJF9VszqdXf6d3f1gqPv/f4b8uAf5k6LP72fz///2j8MNeM/9d/WCucGD/Y//f/
NG//4+f/3HV5WL0deT/M/+Fv7wdB/ktFsB9PLV0SqfJZ8xXz2/xBwOFhVjy1MBSmoEoZgBM3Y6ti
8SCJf7FwZW4EOoMyFU3+q7/dH9S/FPRI6fyYXEjUxYw/cn9YSK/SO9WMuaJjKhRK5r7M/PR4d/P6
Fkz2WoQOsusBc68Sp7tp3eRe2YwOON4XyERX7nrGdnSRzCHpifCwYueoFo/y+Z+/C1lBgUpDOoVF
FzT9c9mr6sRzCjM787nVDd3CgdUc9Bs9t2IrwDIF3aI7wVQj6wcEzsiTd4nshyXOOigVtaBbrcQM
Kop6lPyqnNOH/Li4lVtcgMVEUdqVN6LUgetohkdKL2QSEIbGtCAV+Noof22qskJtAT0TmL/Y2BQr
RUw16FoJgg3iKrP8aTfvS90xpBgJv67vKbnFJbk2Hi2IgQQV+HWwk/zjBysO5eozQg5l+Sxiz+N9
rKOaDF5H2zcqVw18ysqOaO+0q5pP5D0kGkyZNYwDHz5MHOhad9vDviwdlFkhAoko7pcbCzvOxh7T
PNSATcZFACvXLMxfbQWsCxcpr5pPydxITYAEA948il73yPthDqvu6g5Fz61fQce4x1osH9DtyCbl
M7XFOvkEpG+kWDRZjT7T3oO8hzhvWuXbYHV4tOEY0ph3PsDjeg1V2Be3ugjsfVsho5XvU6uKBJJZ
E0ejohFzZK/VaHxWEXqg4dPDnYcKbAX4BrciVknbLNd1fMurCX8MH4EYn5RID6aPViFi05qpnQLk
QOr4DMjw4AuJSzOnGVobFHq3NSpLMFgC2ag34SQPEoicvFXaHbRRMBxBa6JKKghhoH3xB+9TGirQ
NFtBxftR8vrkrgVUCr7HAIDmImSBxbuVDZgpZJkPRzarA2i5oVco1o5nvuxt066ihCyVCco2rBzh
sxIF1X3bDsGvPg8zERaqYEof5IrH0ErqLe8J4iPKYHioynhaZJNUb1qxQzWyLxCVcVC+gVCjhy1r
NBI97bM/ytRsJqlC/MCSW2iLeLS2XHKARZ4tNeSp2SLBSbfcynXZLRCdDZBm0FFolIo+LLZgjsi/
UBgy9X3RghrATNpMBqfLh9R4yMpRU9dx18UoxJR6Wt1kRteqTiTLjbWxaotmTBrAknAzhAmKuwS2
C5RXHVLVyocy/WbRu6Zj51sDxBa90avVlJpSBM+nSjqEeo3Y2pt+m2XbCRFHhzoQkfo2DchtjKHq
cDZUpNlmcxKRAvGRlNtWBeLU22wUMDr2JDFp7wNjAMs68TDqkPAAt3WLLWCqOjEGpakt9hKQIEiJ
WKgZ+eBPH3UpSmFF82OttWdyGjyOhWFma7Ooogy9DrP3cIUy8B3MUBqx9lLctsKvLBEjfWNgCcEy
ZjISB5hhgIl256marWtlVLGB0SXfj7iWZ3cWepapHYF5C1dZ1WrlumJ/fISe6Vmf0wq6PK5cyWup
Dnq59kQ1xLAg1Y3GxTSgC++RVuHVhKaL+ANfyZlFgWQoPK5AAfgOb894rbQUBuugYGyGEWyWQh8H
jsObvdO7OrpFYkYXPxRpCHNdbAZLvks8vbkJead64Ogxb4gckYZq6iCUzqs8jdGyXMuIFIq8j7R4
3Bp5GEcIYZnU0fTMlLDBnsxBW+EwAjiS5KEy8Fmoc8NRYqWUV1iipd4jzA4T4iXeZZCsFQHNQg17
YyxcupIDSBqm6hO1OrooDbvli2oMabBtcxV+be5LtbiK4J+AGlUFgY52G/HOrAN/hpfJUgheX4ZM
VVRippFQDdPksJUFaRNVcSqug9GYn3BaIjRohCA/5RoGxl9PYU2qvoKsKEHGMetI39XQLVFX1Jtc
2jSJDDx4dkeBxOUpRfiE+ImQ7FWTsgBCiSkvBkQxzDC45RsU3/KoqV9akWPaxp8QZk5aToiHS6WX
jeuibXzB9k26qngiowYN/bbDfAWJpvZnj7X15IoIPdCqpusjbUb6D1CPsjQRbDMTK8YTVsYs+Rqp
zCp66/hpY1tbYXiK7tI2qsvxRfNaM3o1gt6/TykJSI9Vn9T+7BBmdbi8IuG1llEiuFfFFB1jjrTu
mZYWAFG6kBxWPsrHtcPJ3JoAk2JkJb+FeSP/UFuwfhuzFUTjTi8tubqxTK5PRyqZAGeIUhjDSiyZ
ypd+kuTW8bPSTFc1zsKdixK5Irka+jTCSgglFAAROdexjsTweh9h/4mNM0m8TwWs7hDRAPXp7+W2
ae5ibgflm5H42gsl/RBgQ2EBYeAbtygLTlwzeMd2QbXDSKx6Cxo155OS72brGr5DD3Un9pQtcJuA
m4AWE34+YhlhgsuqphsC8a/c5KUI5SotxEG8G0KkJZ2QKgbgx57rgBpeODSrIh+HxLYkf/R/V17/
KPV9KN6yp6Z6e2vuvhX/DfzK5urwhay1/f7tfa46/9t/p6qG+pekyIj9W+SXNFsNqjT/kaqqf1ma
RDmJagi0BknmH/2dqsq4kRk64rQoiGBJRhP7X6mqZP1lzn0VdGuxPOIJ8yc+ZUR4V34AIoecNnZE
JLzEQFZ70avph6GHkgjmMyvAdk4quhXF2mw/vfsYfz913ns08WMvRlkUokwxl6wgjmJ3EPaT4tDf
gE7MvXM5yjLr/j2Y2ctLo7bEI2Ae7LsU2GsrsR6iMnZRLPE2lgvdCoCB/DzZw2v9EKy1aIWR15XM
e+5Y/FPAOXxBYuGyIGkKnRbtpDKoIPkd1nQtAhjHGU72Vbm+PLDjRsBpiEXTRG6lMArDKnaVGr0s
YDJkE9y4Fszhfo36jap/uBzw2pgWH1LuQ8iZ3hwwwLAdiY+pvdIlXBRUT8c0L5l3c0XnMDBQdY5d
JCvij7rdv3h76k7+DVTLe//We+qbtd/Z6W221fbJut+q95l2ZeoWOJHTH7F4po0kyGqGQ7hbrqmW
PwY2+DUeDHt/jXqRKyFVsw7W11wRpPlPPVkxMvuerT0j9hZfN29abNmgSri9jXEcRpcV3t4rmGBo
Mu98VBScdhcx4v4ntaQ/34mAv2gSY4hisO0Xr8TOQ1YBah4jFtPbIuxeRF5jFM2gnV8rsszDOBmm
pvEylVVMlsTF0ZIqRga5pUXe1thK7U1ufYvyKzv+zLmCweA/IRbnCt8wCOSMKiBID4dbEwj7ryjm
hre+XN4QZ3fgu0CLTU5/y6COx5SBqP9aVSndZwmdwRBGC+qWglJuFcjCl2Oe3YTvYi52PZakFiQk
BhfT+sv6x0ST/4sRFgtRi2pKkDGjGunZlCHg4u1/bQiLTe551WiBCIrdbvgk9PelHlzbwWf3ki5j
JimZ3LDLQgsCZobqq6xnNGj27X07rTFKdCDB2dYdvTBQanZzr8UORdLyShHx7Pp+F3rRxdCypp9Q
9eLgLxvkJIGbUML/SlnxqinV+UggsDVJJ38QF/OEPRBI1orGOMoBToygfj49d3Juoz2z6acfKJIr
Cir7ySMC1IgmUsdPUhtBjbWZXW1Kz7v2ZFfr//yWxZTyoKHmCwvOlXhd7bnL1yT3kiO62RrFqSsL
9NrAF+ezEXXFBK4ldlVUJS1cfUiZVwWeJJeX6bUwi5nsjMESiprv21jAakUTmWDeyhQQLoc5t6Ep
zKmGaol09M3FNI5YbxZodrDd+vox6vy1rqZXDsRz59T7EIvZkWl+GxpCSW5Qb2U1crS0uykzfCK8
WY/Os4c8vrLFz3279xEXU9R0YaAPDVNkGd9bntpqBS3qyqjObXKw7TLpLkU/+UBSeJcr8ICT67pn
fujzAGaowl0SYPZeaWCFiugZ0kFwZarOXSzvIy7O3qSxfL/KiRjjgKB5cLoIF95jMvpvLIl3I1ss
CUinXqrQ4iBVLXcwHbe1fw0weXaC3oVYLIkpRw8MWGDseqgT+jFa7/WXhvV9eSDXoiyWAazG1kw9
Fh5kIB7+FRZJXybTujItC8z2IWEzZ/9ImvCGiq3l4nvJUOoBameJmxjVlhR1K5bAsNL8USueQrp1
EwIqsomDa6wC3gvv/nSQZDHSnLOBLwRpuFgVHXblelKiGogcMwqJ1chNU/bdhwYL5Gsr8PSDzrFI
DuljiKa8TNQ4KQqt8gpiBRztCCAo6nNBgeXyiE6PJKKAMaVfAe5ctRbTBhwFOfsB4HaIdsAoqSD2
Q9QILwc5OxSyXTJOWdJOt28eIxeYoCCCrqTT6W9l8r00483lIKcnH2ZCOI3x5/N2gAB2/J5A4kZE
7inIXD9Fegerk09UV9f0exxNNu+sTv9KR/DtcsxzA8M6izMJOPdsSXUc02vMPiq0MHMLqSUzlFbC
+AHltPXlKKdnEW2Q2UNbM/iIgJ6Po5T5mCkqcoS4c2hflF58aVEv1CLpiaLfFQbUueXwLpRxAgsf
Qy/UMEXGS+UVSffbwvKvmFqf+WYqV5+qyRZVTnH5KsAxCBc72AFu1STfR4wk8I9bi2by7fJHO/O0
U4kz/w+wPW3exVcDSMEdoXmlG79qnyf0MO3ISV9MpwauvKYCnzqCM1Gr/3Q57rzMjtMjAB0ShAng
6QqrcLEMp37es2qfuXIbfMwb4GMBJcXBux2KV0+/Msgz3/Io2CJv8XzkI0q/yzCTmgQEsvvATWSk
SMeAhsLlcZ0PNfcXGRgH02Kpt82QaGaLDlJifNfHTTDt5O7PVwaj+SfE4nTFlabIp4gQUSislbj9
gB37TYND5eWRSMe9//kOmafonzjzUN9lE2WLIZ9aTpBaRTj7YCq/5mK0EQoQfZMe7ZpQQZ5UeJ2J
tlbffr4S/TR/Po6+uI7JzVq0MsfM9WTf6XOZizJc5+O3PLwXk9wVmy96hqQqppeD/3Y59pndfTTw
xdqkYZZwW7E2telnjIEJOjpXvu2ZowpaAG99ymBgmpZEpnrQBiRgRFa/3q3kiWay9L2dBhd+nnN5
LGf32btI8vEktlno55NKJLgad2gBuX0/vvla+Nj3OiSU9spb78ztAlYNvAEO8wDpltsac80cAVmV
WQs6rIFEaIUTyiUW7Gd6z/RpkBdSUTO4PMhzE0ZN1gSUB34PM7rjQVZ6LwCOJ2rWdz+Cwr+dtGJ7
OcS5GQPuMJtHU6jRlzNmjqEc6B4h1FTaNp2+CrEXGupZafVKqnumOgvqRpuBfzLpKMnG8Wh4vE9R
AdXIpVntRBiYTXbh4glkY8tSu+UjLuB30eby8M4HBd89gzdngMRisw9SksEZYWN5X9H3MPfDLt1H
ju7Et/EzhlhImDhXY87TsrwD5rKexElpqIjHLgYK8BUvXZQoK8f4IdEFfKFkG286e1g3mWO9IY94
5XQ+N4t0Fn7jYQBWzofOuyPNGPTIUvIKyJTc+04eeTu99tBLEMfnpo6vZMFngpGF8OaD1U75Yzk8
1Q8Msc1LdPNAhqzEmeisll9wI1tbOaIclyfwzL0DQF9V4LQALoeTeDwyKYwrvTOUwk37BvXIcCVw
abdifOU4OReGZMSkQUNHBDzRcZhsgGBqCHHhgkmxU0CxSRI7Cryhy6M5l5VArJTm578FSWe5B6LA
A2EsKDk1vRVi/rt0PW0FO1lNeyAlTnRPf26XXzm7zo1tbjsBz585ndri2O8sGdmuoSjcWp6VyRCi
RCMnRvng8tjOhIEFS4sL5WtIzstPKASDUPYwRd26Q0o4uKHcsZIQ4L0c5cyRyD6moswxcmB4Hk/U
KAAZGAIyVPCFKz17qZACuRzhcKoutu9RiPknvNtM46j1gBzJUBHjWAv5StRX7Sa9K9YTKnUwsjky
rtW5zh1TRzHnj/suZhmmkQz6pHKhgq9FW1zPC8PcobdhT2sMQ27qP95X2swX4/0zv6Xhnh8HlIOR
Va5ADxCwjpIjmsxCf5PC/Lz8MU8XhcZbGZrprMehaMswSZgkyHpHmTuY0zYYB0fpMI9B2/ZymNMj
6TiMfDyaXBbhKJdMmYRmmvahwJ6gaW91tbkynIUBMbkjC1uFui/Pmh4QpRbzhNZWgWYL9t3qHVrw
br0JXHo3X0cndf4Tq+LkIiEaT2ZLhP0jmSdJt49luAGcjpefa/1It6Wd2vAXV8U32alszKav3CIn
kwXZaH5D83bhMcvJfvwVfSPOJshDOaIcyB6O6FKR2TRXTqPTI3COQseblwRCAScPwBBFpRTvm/l2
ND9kj+FN/wa76dHbDrbsto9DuQqv1pGl+acf7elF0MUCmTryqCrQcnKPWAfJvJrls2kTJDfd2lvh
3/YJiIn1q7FDx/tYuZdX59UhL24XJKaQs8+Jrq06p75PRAfnBqQE1sl3IEF0KCDzrBV/q368HPjs
hL771IuTrNLrWhljHTXX/HVCV03JZ9G1K0FOzy6+LQa6M/rU0Pn/xf0y6K0vkYHk8+ZTnuS9vI4x
tV1Z30RkdtzGlreCc+05em5C52ualrsxm3Avb5t5Mi1PYsePezyibJx6KZHhVfR9/CmiYH2HkNQ6
2+A4oT0KmX2t9XNyCwHAgLvN9iQ8lYzFkPO2UqCzji0Q9fTbWNc3Utwkf74bOW8oXqBDY8gnmU+W
qDqWGdBi2kraDtKwrnkWx7DT/3iNsONFDTLCLEiwzEhaHOiAxsqVm3aoUpGZoNHuqqgQXw4zf5HF
BnwfRltUlswxZ4UUUYNrNqYd8N4fErEunbjO92Mr+k7ph58uRzyz+ImInpQMvoV8dZGFq0knK1OK
skcZ9CjcJzdGX976s/vl5Tgndw9vGTizomVSBkRvYnEl9LFepl7eD24/PAi9tpolzophsBFy+Te+
4ftI8y95lyRI6EVh+BA3Lj6SmJ9E+wSWIbZRK70bbTm7kuaf5kGLgS0Weak32PPEhCt/JT+lVfLk
PddO/IwYyxqjyZvgSrxz8wUZl0LqrDLA3joenRX6Ji59agXaU95W088c2ZfOGNeXZ2uhfDHf4EwX
NyqqJhQhEZA4DqODGWzrXJ+zu8ltX9Gfu1c5srInfaO5+OY4pjPsDaiFdvaxfyi+8j78Nzb2+1+w
uIustm4Ry0R4WpvNU8Csaz3vDvHaPXtS5loMdHHp1N1UZ2bGQKNdx6O32fau7Pp2tC+vpJLnFwpn
MdRInvUnrQovRDGJea1ctCNdcU2RxFF3GEDbwob2hSv9cSHhMLJ/xbMWZ4mS1oIZlowsuzX31k1u
e05otw6qmTZSmOvrt83ZLc7ClKkjQNFbvqCstFMxhuAo1rBZFEodgUTfSbzioxZdA33Mp9LynORh
Q6UEqiDvxMVpUoj9BKPTJFSR7wM8ofAy3olm9xBrNWbT4VxmcjVMNC9vi3Ob733YxdEiziaUfcII
J/lVj+/RvbbH4sqBfCYHg738z9AW5wmmKX5rlcRo2mxTli/+VK0sC+vETZuiAihNV/bZaaGXdfI+
4CKfjaJIT9r5BqURqAUJkPIHXLRsPdh12tckRQrU7KEbdleOmGvfcnHxVIMPeVQibKIh8lngdGj9
0OhL/vGMwfKhB0mvi3r88hzLBLIyPRdQD8WWXUXVwmoxg7iKPTmz9Akz6xAoKBiqy2JPgZ4uVr5+
4wbBi1w9RhMwd4zDUFe8Mltnvtr7QMtNHQVRIZlRgr29f4f9xypAm1r3u3/jq9HxRHgClXjqnYu5
Qfu9V9o8R+6rr29AH+KgpauuTz/gSqCFENrhnuGlSLNBF1HWOwEm+T5GF6EfgHPf9a/Ip4cuTN2b
8qW7oVYs2CjI2th0f6+0+wFOeLy69sA/9+jgB4CL4swiSRWXWxqNkFaTybgqno+6tMHJjyqGAlHq
V4un2t7a526PZqR7eV2eSY2Pwi52uYjLzDRUIWF97EowYyk740qmcAqghKQHuQHAMqITPDgWMfRB
kLFsgkPQ21DSbH87hSvcXLfqY0jqj57Ht9wpNsnmKnLzzJ1KYFOjSAetzzg8hd5lYPSnrDzUExgp
+QTYCtqs3sUbJZdDuwHYvcJbTQN/kIwfOnD0Ky29lgKeAiAOQ//nF8zb6N0v6GDY6EAR5zlVXPd7
4sSbai1s5O21KvbZeXw31MXyMaEJeMFQDsBGDupJKD+3V/LZc4mDpfKGQ8gRlZOTaugQWH2kRnxO
va/3ZTAmOBbjXmMaHQT0oL/F5eq7EWLn26JfMjt0YudlNhQvsxIFI+/a0j13BJESqjPKjofl8u6t
5KaC9aZw9yKGLHjGR9SBPtHjvbJD5tW5uOKJ8U+YxZcd8DsLW5EXF6wj1FSbB1XK9gN+KFPvu5pu
ffzTDakgocDLjtQFNupys8QwJOk/Rz2GF0q+0T0JcfAYUYTLUU6/HZ8M9RdKishz8isX61KpfDFD
CgC3jU85x1lvCPaUf/s3gmhAYmUw/gxmkdKqAUVSvUAYqsAMikctFvHhrzpUr6zLc2MBdkOJijo2
HIzFEwFZAE2UEq1x68bDvQgfVmQFZKxf28zcXR7R6S5TNCCdPLw1S0F1dvHZxMET5KCNW9cKKLaV
/vClm72aLweZF9TxgpsbsrPUF2xZg3Edz01INgLTrGtdCb94m85EBioBf16Etz8W1tvlYKcjAocD
HheYD40AFsVxMGqmVW1qZedi72Fjuoj15ffLEc4UYY9DzD/h3RmIykys+iMh1I3iGtvsCYQUmmAO
DEZoLK5+ZQOdOXOP483r5V08rxXqsIAbTbzosd9029btXrHltMGUXMmCzlxtx7EWh8MYiHrVyowt
uFX3uEwr9VrAe2srbc1HjChxvVcxVFRt6QXE5eO18Kcr/3fGgCQk2+dkOZqYrBWNWXWuPGCcNAbb
Imy2nuRdmcFza2ROTP4Os8z1KqyLgWwSJmqsF90cb8UxuXLInhsJBTqaeQhooXyz2FiW1c2eHU3n
lp38gsQSzPX+51Smm8tr8dxIKMxbooWeNWnyIhMR/STWhpow8tiuwwLJJEF6/vMQFFbpnkD4Avm4
OI2aWMib0qg7V4wsBDtMCMxZJl45h858rjmlQnCVZy7VwMU4mhmZHJdk36XwiJ2gEysYB4VX2ydn
PtdRmMWLrAq7foAfSpJ/19yW95kbuHHkNCssZR24zi+JjXn35c93ettSAHw3ssVCSPywNysMVly5
/6518qrCrHpUJ8cX35A4urZ9ZY6CxVE7M/lQneXFNJeYjo+Ksksw+57Ifttuui/KYRM1Jgq+gGGT
0bObonWUsd8OxfRdalNrje7rFnOrp8tDPn1ozw09WrFIxtE6Wq4YzNfUTIJnTp0gQGcfLAddBlH8
lBTfRJT7TaO9Nmzl3LCBqc6kIkWylrc/xjZWZJiUCntbclW73WjfTWoy0b1vp05Rrq4lp2eWqwIc
hsouJD+yjsWe6NAciLuaTI33PJCp+nai0Vxl3fbyh9TxPDgdGbAK+s28GHlrLHOBYsqaapCs2q2n
VJG2xjSIbopfKPdajAiDO/q9/5ahcZSv9V5hHftxSt+b5+WnsgtVqLpVmux1EAzbFO35baMn6KFp
OaJgtQZjRIvbrZUhbTTxiFwhMIFPMhhPt6Pt4DSaPqx520Vbs8X9OgyM9FGTi+QZ7ORsSgZCGEG8
QhQxVx9Ro2ibpFirIZBUlxWKip4VF/2bR2cZKYYWkIhtAdVvtjgSxVtVzQvdrkLQzq6QIMcaSzo+
0rIQ7UbTKG+qOhQ3RddJ38wik9cl1rVbo6tFexr4aaI+oVuGmi6Go3Ww8YPMu4WNRQM5gCVZ2lNW
JRWiljmpYIf7uB1jsoj2FpZYLhYmKAYPcvQkxGkbYABcwIILzTtkNAS78cUfiPL96E3DNvx2G0S4
vFqRtxpTXbEVsC3d0JYrGtjJujPDGr9mrFMtX3rt9PyezPBzW0if9UTHLzTqbCEdNpmQPRee+CRr
49qSEF4Q6+ilQik26xO0HKSNaaDSIpTBClGUl7xO3LpSP3ZhtAkCz1rFSffZb0JUC/t7OcvfJH+6
byrpdhTix6kVPmVp/ORF2kb3sUdPm50WoZDVF8Psxys9+L16GxT6UxqL9zp2Gb5WPnRTFtiWVSIE
UcsbDbVEB8tvSqYdYtljprJzZ6sVnh9xGu+SRv0lFRZ2xJg2NVF8k6jpvdwYv9R4tHNJ3PF5MiwT
h03l+V+zYXyYLGGnC+WjHvoPUwjP3c+Fr3USiftJT3ynSmUnNQQWb4QZaYC/daDrGK/5+XoSmpuu
sHYZdZ+d2Da4uXvi/6PoPJYkVZYg+kWYocUWUZRuLTdYq0GLRCZ8/ZzaPbN5t0U1ZEZ4ePgh68PE
dZP3T7VKmJdUUicsc0INe4/k0kRNzChRCLYtSFr3TYJniWQh1L7RzNX3bksBirAWv7fbc7JsL0u9
fayuveKzyVYIQmtU2DBdydLATbSOpL85xI82K1Gbrv1Rd5rY68uaHCj6XvR56fdj2fwWSTv6hHnk
0TzWbCyPWbHDEAjEXfbw41RBFJYLArKm9OXZ77RoatJd66Vfkz1/SWX4TjVgO2jJzJub5qkru/oo
UjJh1Q36wdhTdZm9/LfaZqQlfERLnUSLyhtjdiauXnd+NRAX/dECgDRriFWeME+wMnaCkPjNc+bA
LLGorCPoiCk5NSuMXGbfXbBW5vNyo1cTi4KqVtyLhb0mIOmtx67t4n6y82exjlkqDMU655BtU3HQ
BKv4pOZdun5SIrOeP2G1vs4WLHO3ftUn+9lS7KPsk0dvE/dOpxw2xXkAoHGoW3GXSz5abE/kwAiv
YekUGKqmwh6Ty+CvG+zsNNHWc9U5xqHNPEG/zdQnGcgCao+bWR9S3QL9xkZqlf9i8Zx90vd4DRVC
UeqLuXl/fET/sl42ftLMl5LoUVuZXpdFtD47ckDCl+Nay8eU6pwXZFd1889iyce2VC56s+63xXpq
Xf2dDQ57l002+SWYKrO6fNNmcoIJ/wOIlhVf+TbGxui+rNImU6VNOl+f8tKfdfvNZM8wKIGV8bdf
jsw6L9Oq/G013NyxPrYZbJLCLh8yVRsCvVb7UEtmQnzWj1I0H6M0/vQxIz1o9aqjN0w52SJ6FulT
3cbqNHB6iuSpr7MX1SlH353g7a0u8HgykqZjMhHj7oiKmCC3ftwqA4u5O5AeIr5tufBAebfMnQWy
nGdsWmAvaearSkoOi9Y9AaGLh9T+7ubmybQq/mXJ5rgFYEY2R5xu9sM016+rC/Vdmx+3tbpX9fmB
rvWRBd5gLfNYv5k2VZzm1HavhuzeSqDXg1mH0sv2RHAQ/5Cply3znropPRFk2vqdab4PxRyqAwGU
KdFFJiEvdX3ZEObXLAvVTt8lE7nwMwgCL3uWXndXO2k0aehMWRrNyELkZuw78Oj1qkc9HiJD0U4p
7CkuKWIWyyTOzfyotOK6Te6j53VX/vBppDczYY9pdm9P6kdVibOq6afJWfdpq30lxO8AGNrIZa6d
+17PCx6jHIYKWBhA4n0AyfpLuNV9b1QYt7tkTzH7JPmVKYN2jd4frG37sCCN1nlKJqCxT6w17BX9
5FrF46RyOXkcBEZB5wEfMrLImCts67Hr3XOhi4gIpXNqOadMNmGjdNdEcw8Ym95yR/pVnuyTG1xO
G5JfJsqHtZoPNyOfK7VQkFVq2Uoo6y0YR4dr1z4tzRDWrXzfiKi6nTDX0clruMGs2JSz1cKLNqHe
6gWJC4Vyt2buecvKp1qZHrd2ulNG569ZO3BAzc4oJHBTDbx3E8t2C3Mn/R6tJGoN0kpGpV78ehyA
1hJ57yuyH/1SMe7SXvmZXfJhVj0lbd1811sY9AKcCEbp56RoPoXXvgiRP1YrUTR9ikuiUKYtZKmg
I04TrLmZysLv1Pk+WcbXUlMgqc52bHvC8dl8etxM2l/d/bN6Y08RGgAFgx5bkPKaYZ7v5zcm/hdN
ty9kpoSd05/IlIFIZk53tj78OZ137XNO72J9qpr6aLj5neVkIVlCp20zPg1njZ212xPQE6BpwdJs
PExJTq2Sgq+REN2IsPGG59GBF9YIJWqzElrzYGDtGZS/FMiOVwwYjIayf9KzsQzN1H3LPPdItjtE
8jbLAuIhlcAiaIYxlHfUhTwLS31fiegtpv64VR482apQThJga5CZZAGRO0dQ4DxIWK1tGYx9yiNV
bztJBif02jGqXfdED39ZoXPkxP8Wg7UvZnIpXbLXOGCVlGvfkr5V9Zfaa7+d1n5TqXp8Q1s+cqO5
I5ksJrzmwwXF95jXMg2QTZ9ITIIjWc+MAD3tW+2EBuhsc4OhbEjjajWI3+r8JltVO+noVdfb96j8
tbF+YOUgLPZ5dgGKVT95ybYE1WSWwaI417RLt6M+ElI4Eu74OA0l1L4FiRVqLxkFj04izedNy3Lb
X9PZgxKfEkdsT5t7SEpV/bBBpcTeNMODFfoAFV4UCcZWoM8zJnJjU59mOBFeMOoqRWUymxGoz/Il
NfL1aPZbe5zNjMt7hNoQb/ms3glLUe9WoXs+d8eN84j84JZK9+1wbkCOL18nAs1hNCZ3ZaJdwf2F
9bRcs6Z+9ibDpJzeolFJvydH/mDX3wGXgUoEJFDROUHIygrytHlTi+Wd6Jt/lV3sdNEck9mIMi3/
aiegXKo5XmzIzju1RjyAghjKkQu/aLsf/QbQ3pYr+n7YL/mxQm6LJjVTfUVpPsyp/lQKjF2pADbc
Z70SZ47OneJx9zSFceomm2MWWiMp/BdHG07SnA6qSK9V3kceNIJInfOQ2KedraefuTMcmlbdb8Wy
HAiBiYVnvYy6KwP8vGdLjC+d6fxSvbHIBFg1VsEwRZBM2lDTxheomyUU3W7wXSs7qk3ZRp2tjses
SeO25SUY6TYwMj5oSx032xZv6wKw3iWElPLj5MxQti0lzvnGFHQcnHbZxrPoryx1PJI/mEeknpP/
qWQd7A9SrHJZ9VxoVhUYvfWZL/2lFTmZr54gacyB6J32AyTnLH3oVftSlOML+2EvzYZy1zS/bdGI
R2tujmlvnefKuCNp/N11likqhlyEo85Z09XOs5MUGk7VJgm8ASOPXgy6X3jlyKlrgzYkxkox3TXg
KWvIhJMHZ8q2J9tYnW8iu8j9y9zQnrN6V1ZjdU7L9NgpVcxFSnTpOAeWtpVfsl7+0qJ7KRz5oOcc
qWnb3REInYezZPm4INY0HFPO0inNv4FBPGuzpgaWBR0cvh/RYnfK1Nm+oyEIYST+LfoRyDdZy4nZ
RQW4EWyeV3WbTrOSnovEeckFOMgFkHcLJ2HO85d+gKruVN/TZL73KzBRfSNhy4EkseRA06fhzurl
Frke1QL1IiWRy5efW+a/zjQ/k0vmhuz5Rnpt9n5ObB0dP0eeNjoXQeVCNQxFaiER8KAOxKUVZPsF
nZig4hLkV9C1Nep80hdJsY4hs3JkWDWMZpwBGDZvMomWdlzSVU3LdNFgnHaT86/THciVgCAFdY0J
HLkt2M8txK7qCXGznWdjzUjXzT70xttpKxI3p8GtNZyug6dzVZC2O2T7ueBiX12Se92Cq5Z5iByJ
YEn1YwlYkzz3J6Nnc0Qq6w8dUhMCr6FL6u6FaG8PrhdM3vKxwnnIleHZ8DiLYJ3xqZCuvORfppre
pkysunQXffagbGZXWG4f46I+yiFnVKlNsbGQdw20wd4X5sBeedkbX7rb/Ou9zfG7OX3VoFnuaCKI
T2OX8b4nBP5M8bSEmkv5MtTyTYz1i8JucLW2PwwM0xCW7cVj+6+el5MOuL0xbJ5Pp3iX9lz5hlW8
0ExFWzpHVBAkwPRxXfTSN5nS2GX3kiKAhBvZ43mWAGSzfvtl+SU896Ett8vmOI+WMB/stSHAEaYS
HDM/50vOq8fyh/0o6/kCYYbY0ZxqP9XXk5IkQdmWXAa5saPz78MtW18mRz+P/OusaQf61rgqxVVm
RI9kdeoF4CrVwHHlfS+cZzh56l6uHAuNszKqq5IXMkc/16F8VLIpIs05Tnrt1eE9tTSKaaPaNKLl
jJe66e+1ootKuVHewFVe7V21eJ+Eb67BxGluFuXr2BdntxkvhEe/kMl9gF8aSX6oLsPlaSrLn6bJ
IyLbVcu9OM+753VRv7h/fqFR3nzL20VZmqNbIF/amhW2rfcCAo6wcwAJLANVPjEb53LrTqVpzb4o
qEpt+LFcRIZwHryZ0n1ki8ER6FaLPFVEDxJvT4XfxpnR7GoeGd/IsiO52AEhdoReb8dJOGdgmTd2
3GfdzU4opLvr3NJ99breeOxKg8CMkTx4bSTybdHHJwHLxKuNMtQBGfvOWMQEnkI+ZnW+yN0/1+Zw
MhL0SkceVqSuYLGbMdy0EnbmaqS/kyx/3aT82TTlT2vsJzUp31AtdkNdvYC3vswwPJqCCNipTJ91
S1zE3BFUaPIHNrgWunGkqJ3zczOsb25r6pGW1Wc6+7BxlnO5gEBw7N65xWZeeDfux74HyDio+3ny
1mgj2nZpiaOzFCvxF7fZJ6UV5SY+eEt/G1EAwnaEvF0Od5tKPDsFC0nhqbiHJE54eOfeqWwrQUov
yG8cWWwf9auykNhi5XFVG9stVfw5GZNrktj+2CpXRbRv2lo+8FnfaVUXD3P9TXFysdLbSksTgG2q
/KrZHjPkkDTVoqUxnlopfx29j7Pc8NfKOctK6OGSIkWA3j2ZFO4Mn09OhgXPzp1D1+VvZqv9AFd4
Bk3MMHouIFX2R8UeP7wVvxAMo7uOns7v7OSH1NWo18UEORngeD4sJ9VJnzJ9LAkF6nazSrXjervJ
0151lgSJj5hf64TPTBjji3kDXagJkeAFFNe+es2bIp5pxInsfABOtJ+IWSHrVdyB3g7EZNx50Moz
w2NtyOwelJFzsp7rMcjWlUOHT4hOOc4U80BO5WNr17t+Vc4gYq9drV8AgkT5CIo8E2kSIIifYAPR
2ZXxanApdHrMC39QuG4Xt/2QefLU1UpE6OS/RQqKOtJ7m3V+KWa2ejZxbCrUpYVEwxqVG0QO2Utm
6lyb2w/lyvToDPWXJpOPUQP9qicNJpt60oGrK6hsXaf8rVkHTClfmrgytdOclWWQrDY6jVmSG1ov
v0OT6/tFkc6x7sjLLazpXl0TnhxDO/aLc7VM3Oy1cO6TyfuePOOlN9TnKdHvrNH6UrLtYajFS5Uq
IH2agN15HgnJ0T9/ar326Tb6V0GR6bOLclw4C0e142FbYDule3fW3pS++UFXuLbmxFgim452WV9I
3txpy/raZd2BfUnIxE1gYJMmBQhBQZJol4OiVOjxB7o48sw8czev1UU0SjTCRqdU36f6H/1dYt7b
gPTGvjxRpj2VnXcxgDgqE/kO89ly0xM4R59NNVAezk1Ae1zs+ehO7jGdtyjNID47Q8QB41dSi4fM
xWciCN6cdmv/DuK9Hs/uMESbs8Quk/hRve/H+qGwxn/jmnkHQ4WOQUwxCXKESO5GbV5IORH7ZIZ+
SxBwHmqT+OxZWQdPfFQX5eq6xT9c4aNfL8Yz2b/cfJ7+aM9uAlurS5koE+NGfhgRIwnMqayDF94M
dwUyqdOUDWDOIaZKJoPeeJC4ZBKBclIMPsjtz3pFbRJrYCrpvuhyLI7eXiI4cg2faaVfhF3GCggN
15J7nnf6HiTGwrOvy9buGwMvtFa+tml518CbUqw51rMltBuyJvI6HrcHRR+O5Kc+dgPqldqhhdyb
Ng25rI5bqweTZQfj2j32fRaQ3x+45uBPqH15xf7yskY2cXDp6j1qyBtBor+3y3DO1jYeleoK0XWy
UPxtIw2Ekj213rafMc9vVnFuNvNqbCaI2NTf9Dqe1jloiF3j99b2aJj3QqbvNhUbrFVY55+jZ32X
ZP6qPLhxpn/JHHQFgRJjB0ZKdllUFWTK0vN6eX7Q+je3az+9SdxPlvsh59+ubwLXXaIubb7Jv35F
pv9nL3LPAb+rEALlbASTAxAo41XfzLulkYcZS40EcjHcutNSgdssg2S2n2d0dSkbInXV8Umz+ZEH
+dwt7t70iofW6i/W1hiB0GvenWwvcxi+YM8K+dSKfwXV36jfq6XhG1T/08LJq3cJDfpzUQlfALIc
QX73vDNdoZ1vWvQkEdYtsq8HfEzdR6OX4awWkVUVoakBF+dzx0V27VsZ28sYWqMT5u74AJE26E3t
Mmc2mccrzAd8LdWC/MeMd9Pmk1F0pyEhV1UEK/YwdcRRTq1D4msZjuZ0tqiLK0eNXaMPPbIvPTz0
0FRoafrjsBUH1lo+tG6OiOXF5AXH5bMby/sMUgPyZ0teWro95PYaqvSBBr+1BtR53aIBiIhbXlyn
D26ZME3/Oecq8K4PbdX8+vY79m4wgrUfHM0vSCjTpynObeMksLSkvROtTnmoa4NzJA2LhY5dsN0y
y8izHuX6z02zYKraWMvN2+jAz8mh4Rz1tWlGek2vU+6EJhYqiareKuY/TohQ7/lLJ0txoPfeDfKn
t4w7lDxioC/2fJrnEf3PROEsD1kL5qKS/rxoX0ryjsQfTYKYDD6anPWabB0Cm6Betde4kja/lCxW
QEjNCWmkkporhKHCjJNhDFj2ONYEQpMv8zABaR8HjQWd76JowKlNjMracDYunZj3pBLxx7636sdW
Tn5p9ynKgfK2ePXdVBLunupdSKt013uGP5rGpWy+7Uk+D2sf9MmnaqtnyVVNfUXstofKDKeNLzGv
2EFmNOs6ajwjdtgI5P1TEFOnN8/arx5/LYY0BdFYfZEdBQy0dHq3Wi+8USQLpbk07fDRqUtUKs2h
KVRGWb+F1xxshFYTzjwxCHtruU8JCVts11cyBanfCM3FPNr9b1UrcaI+9J26b7PfLBdXI6WwRU9r
CEL2FfNUOfOh1KFWcrW0abVHpGzlY12kb5teEJM6BqJ9cOWIVXmhQ1C5BKcqgkzmm4b6RsZhVLCM
mrtt4G2tR+679TTQT3AQuxVE9jelpvod2Vm1a78SP5vx4MGyIAHCH1TxbIz7oVt2CxHtVfmDLSB0
tnw/ZMNX4ljh2HpBL+2rbo88k4Vytks37NQV/bVmiXM7tTrx6dkQa9t1so83jKrnxLJW7rf0T6ng
jGh3RcfPk8Z9OfFWyWBRf4l8DVWcp3AKVKQH7Txs6hSUZfnupQvTpbkaTh7SFoVuphPJnqr8tdxs
v5qz6RujcMO1q5/oaEw/S/NnCNuHymGKxLQoR4RyPvEPGtzh251SiYCc5qglxSsABFgHXmV+O9r2
zAzukHQpfZGz56U/GsMYCrc5WH0fMDM/rlsF9y85IHIHuieCpkt+Z7FBiXUoZDCX6h5S7bNeLiTM
O6SpDS9lKnaNtQZNXu00tAfunOHWbSP26t2PsPJItTKuN+WcVF8Zt6GOnEMpM7VsS5RJaIwo3fZu
zBpuki1WHNQqtAxnKSKjRafOc39206inW05n+ZOMbCErOhn+cicRO/NqCjM9OetGHy1cFL5ZaQ89
2aluSQPZ2P+mJjtpY3FwUIW2Prt3b8+Q0uR0xtqLm7RHo0sjt89Y+nQCdTKPmStiLVO/EPkf2/SR
VEEXZq/JRenW5i5LjAMBbOGcbOEseJbthXbTFewjYU9SK+6SQj56uTwtarkvGW2lsmEpaszvFTEe
q2z+Hpdqjwk7cvU+QUHmwqw9tqUeXSLXW618FvTCmW4cTL04kpAXjB6at9Y9lC69g5GgwK5J9r4Z
2RnL4x1ejEhNyM8ffz1NBHLV3wAiXJOt3KWJCTwZxKFGSKESa9IKNXt5hokROaDJLGN9dBrjMZuW
OpCu87mu+UG0+PZRtIstO5V6OfhlexUwhWryAHSF6HV1fFlcTpWe+SXHP4pz6hfpskfGCpZhDitp
+rq58Y7XgVH+ODq38GJedD2/kuBlr+ziLF3oKk80FTrZ/TUfH9eSOeWRIo7FyMpAf2H349ZvGPLB
y8yHLW9jZUSjJLNFy10Kf8BNTRJmzgePTkjmPsH+3W4csZorNqgEM5SZvaPLpMOb9q1yGjP90PZP
rpYdsoblZSNmyhltdfEyzdmRPvowgARbJ2C3M53dMoKr42yv1JelWg6Tu/6tjO2Ype5s6Juquh2T
QhzG5YH0Fb8btEAXP0DG4x7Juy6WRyRwGvFlr9nNoZuQ/1PQ6lUbZblytCVPOPxyX1ja3dpn4OZw
V9B9L97Kl5VQiEYXJDiIq0Fv1J2RthyT5m1FvfnLvfYwV+s7BpAwaZbYMvIXtuKiyikpPHsQjZ0X
EOUTK+b4jujhBkaWXiytGqKqyj7orohjMjqPlVg1uUq7q8lr1+h1qj+hzuqf5mTl3vGK14QIj0Av
lm/RqVHvpXFV6I/JML/0PYaagc4AYVfGqgKurvDokTA6GDXzFm1WeZ3mf7XCGv9igqyo0B46I8d2
UOaW/ihLMd21hpbHDV93X00DU3IDgoMeVYOmH5fW1CLIJktg59FEevvWngjbCdqqJddTDZb8w8Yv
4vXjycuhhn1IvseRbSTIG2bQuj8KbZiyzb4pZWT11LK1Rc36V+vz+TbyLsSP1JkmGAzHsW8k5PX1
7bUQ35tzQU0Jm0y9Css6NAid9eKFysi4vPVz7oq51XdubgJCmY6p4b5hjPEb94G06NgWmFKQRwf8
OByqnVUePIU9Z31FCppglJSUjCkSIQCI6bXxXsRIAVEOu4oBL8ezEchsUndar7gh/lLm204yQBQR
cAuw+V3gyzCRUlpMC8PwT0237inxYFm4tTZBzbYZNFe92I0KVayEeUaWkm+O3l8GnPKSws4JC8fZ
DskGt6xV6iks0oQlk0wwXmzm7lgVeRUqhP8R3M+8N6tzM0yoI31+rDE0ZOXet3O93dt9r54rcCWm
nyK7B4yuJ6hfJgRpt3bP2AkMknStL60uP9O8+xO5+mlMJFdPG7mt5tauEZRCaNqifMD3PRzloNIJ
WRzITFTW/bzVZZxLYO8VGawPtcotZCQUO+6gL+d+LNOoWOt/OZLAw8DhFndN+dNOD2hO/rpMIXgY
NVhX6QXNNAa1u3w4ZRYbvXgTw3C2RwreMT+jOdEH0F9UMtn3TpqEVa++scSS+FZjRLOun+xU39ld
f2BBOTIMxKSiNLRw1roreBDYBbb+b8t1Zd9XWekn3o+n7sT65yw6jN3CX2eFFPk5nivvTtG2DBsO
JHt0qwtqZ0CUbe3Xhn0EQoj3AHMMZrrD0ot4WSsMD33sJoQDJXa4sQ9qtQSLjhz65HInzb05IYlz
AgPq5vaDZCQzv+905CUZinE5EEQRAn8Av9k+CGe8ZBslojnHYlQjDFOMIxCNCzweSqeGo+acvHXY
U7oHuXOHf4OWyzhYKScu/9eb7ublKsLPc97+MOFCtkYEH4w9/HFrcnauJo6WPLmlIM7oT4zpP0Od
zk3WRgClaYx516C1aRC6UTHPhpXt9Yq6xZzencwbfelmUUlDwoN2FnUXL7xo4Bh9XGb+WuBX4UUn
0T68zQ4WU/kqVC2e0jUc7PVQF+u+S/sTpoFoqS2MrhZXWna0KNAUL997U3MnJrkzEbWBnJ27Qb+b
ey22kQHVDN15YD/fFO/I1qA6zOSRJ+zQGlNceYbw+9l8aid5VTT7c5oTzrZf0tL45sNbVjIi0Dx2
dLFCWG8ICzsOu2Pvrjs5pdGiMOZuuz60s4ZrNDls27eznYQ+nTrG8mLwqIiGZ3024S1V715Fsyfu
stkLxZaGuWkf7Gz51FpxKor+odDKj6maXljOjNPqNnZxrXfu/bAb6qh1z6C4X2k0jtz9xOniczBP
hXB3uoExrWVs1dZsRhf05x4Hp7oDnPHHkOySOD+ka/ljSmO1PWxq3qKzsNOcpfsm7XwmePjqGK2W
aFyjb5rMHKQFqseARZ1qqV9af7NybnhhBZ+Ks5lhtSznvB7ejBmMxjBUcbsgmKvKu2wRpXueq9IE
QABTpy/3TdlHuUXn2DETck1ct9VxyI+eHOLK3cgy6x4rPBaLjjvALd+sbdqXYoNt6kbVjduRIbXM
b/YKOKpGmxvqs0oFp/FQ9/CH3C47j1Ss0kDuNHxv7CGAIDi5HdNFIkRIUaq6d5X3Vu2+pvnBc1hy
LrRQczTuza+liTQu9zyN1r45dsl0kdSaBUKAwGSy6Pu8uw4IeNmCTQa7okKhWTyMw6duWDf+Swgs
5stdsSJJO2ArCqVVOXkoovmPAbTQmyg/V5Kc+d1mPXQZShSpfijmHJau8tA5ycm0kEmbzqMZLoJB
zOGkdIGHbKMZ95viodQpa1xpWlgzZKNXwlGyXL0N63LanSyHcaCphYbDqmL75TYyrnRmP80NxHWt
1uEfp/kxddEWty4UPTYWk2q4ORZtfky94oX6M8D8NPmtY951tJ3uTVJd0/s2P/Ni3dXUVSj3gVoY
KBxXydo4XSixgsyPjKCURHkkDK1ALyXmtOsnnncDTaJKwWQSsbAR4NKsr27z7a5pwGQBeXCvrKdC
hR4xxKhEfp+UsT30tIFduPbtfWnwyS20kslVb+/Q5v1hPBSDwXVbh4uEkmD8Vbe/hj7G3MCB0ZRB
ijqlfW/Zu3RHJCkjnLuWspN5Jtb+zoK7Be1HV33dKv71HReA+YxBEHhQxtqLFdo5J8rohbayPfTZ
/NOWxqE3lri3Jl8I48lAhTZsgzEWN2iX47YSyBpQuzGqtHVPNtihr+oD+4ls30Lp3BorHEbFhprj
7duGitUwcLLg6YHMmbDT5WTFQUm8EFBThBkFwxejJ4lClhv/lvpCp3cthcadLHmQcZ+QdE6Nvs80
91g4Q8i9/5qOkBNM9vqHPyBsfp7gT1O8QyqZ+mpcj+7mV6qKVvLPcd6TOgtrgJmw0f25z31CyIKZ
ysWjyO0agJaGxYDZ+d169SetWZhMnjQPJK1JAV/JwAAs7WfiWvbeUeI6G2cctYMLnWOKHYMqC0Fx
hSHGS5MjMUA0zZLQhrVsDdqTyyxlBYYdJK15hHQZFq62t2xxLlGSfbPUMSvKDyMdLuwO4cQSAcDh
qwKlR0OzjQ3NYT7QvuBIOTmTTZ0zhSv/e2ZYX292wOgBKcmIEpsboXsvCnmqGfCs2ruZ6UcWM0JF
OGEhDb9t2GBkxrnmp5HpbsXBv0LjlfCIG7s4aqYTqSskXXbfMfDS2eDSCIael65aG1+mYOs1LlIx
xZ7ahPSnEUhUrDI1//aOeQWxhylTeTKRD3UT093Wh9U47W7wi2zjCqHs34Y2JAf7bAwJiXz606xv
BdJwt88mLjfqiGTCmKPatB5ZIE1YAkV1rZ0+AnIRoiGEjOXjGmXc5K/IieJ7Kqdx/pkpaOer3Od4
H3sQe0LOlBjeh9Z8GyYxfJ13ZxoMhtJ7dREBO87R6L11PNHr/FpWj5q6nAv0g5Jkj27Zmx1lv1KD
OnRg5ZbFx2hjnRRYJDr+C0XHK0gOQcGgrPxN+bJZKvaY1/3J3iKbEtfq8XRXT648S1lE5U0aG+fw
NqtFo9rl4/qsyAfRGkHi2aGimzs2QmBccyEi5+e9pNlz64Or6i/CVO8VtXhWzflSE4Q2l4ze5Wj8
dYllHMTi3lmWyULKpBjR6jaxioSrS0h5JssHqeHnnrIbb5ia1NJ5ZFlGdszl3soUnDLcRA0i+aDb
ui9n5au31INTlr9cuPdbobbUyiLf4Tg/Fsn07WrNdS7q6zrStaZ90/lm3aCGpP1XhvoLWiX8z9F5
LbmJRGH4iagih1vlLI0m+6Zrgk1soEkNPP1+2sutssc7EnSf80egrzU1cTdfXVHf0G/FqhZ3OytE
wJnp+duX1hrQeBM0hK8WPDamOnaM2VznOxXptQ2iYQd6A5NK2maxdKMOoEaqxfyIQ/CYB1QeX0q3
eU665GZmyboP1DnO7O+kpS6QuyaJ3t3JvVsw23UsrxlNv3bd7MyIr68ut26WQpnVUPQ5mjP75neX
zBmejTo6Uvy4NvwPUsZpUKYkZZBLGu2T6kwyyqFq2S9oWYhYttGcHHtuI9o0dg23fokQroVn7rIJ
SFo+NAxbo/V/aXpb9jV4HCtX91iIyneR6+2UkejQ09Vr+VS5J8dC26sp4ckMD31sPJfUng1DAi0x
bCBwlgON83H0EY39PQzazwocrEbeOPIdpAiZ+nhYpg0qR8pJ8nZewY8si+aPZrNJH8RPa9Bqk6y0
IZgqhyN5OEvg5kXUEII1R2s/VW9RPCBG1BRuy2USFLve0ctqKM6F4S4VY0GtgHH9cTwgfHcWeT/u
qjRbaZdZtQRcgglbliWVEJyoosxuU6D2eYDrxSdjXMUuGeBpfRTEA2rin1NFTqUi4nycd8iAVrHb
rmbmKspzkP43JzSWK51drD65iFjQ9F0lrxyA+0K6C+E/DTI92HLawumjJexOJVGRArVTmdwQiGyr
jGXAITStSaOF12UvpQzPqWyugQD1lT9VYOw6I121Sv8DnDglc/EuVHS1+1OnMp8gn/SWQ9b5UdUv
UT0MXJ/ZwesRukaUH7L9GqdoYK+MCDGtr5iCDkT07PIIqbU5IjBWf52cEj32W0XxFcoxNFrJNoSy
meq1YtitvOJo8iAm4IlD6J186jhhfd7GvtgaKlyagXfVwv2WZXdLpuEq4fk7s6dIM3vuXTqKnWGF
Gek5atMvks+vomifMOKKhWmimKWXDsZ72KVMcRnSrS4Izh2HgZ9B1qTMNqKw5Y5muj8xJwHz5j/C
1U+DDYltOQ2odzLOC7Pq1a7DEIDe0DaXydihbAVJNixxHt3kyevqe+I92MYw2AoLYWwXwHvYKb9J
fLUdok/zgaGoPuCFWUSzvawDWp9qTwDCG0ulx1XrvQ20PFc1R6duMIIl5UfJVulojwuyefFT/Sby
8kub8iU05oWMs6doTHeVDijA2mJKcLIUhhcyzZwWD+eiYlxMpF4PInnzHIsF9AyGRP93tRZ4E6LB
uVfDgwVDCqkp6hXTO+UC4lzG2Q95wreMQHkUlCVgevgEtsXj48BtdMWL7tr9FMwXOx/lp9/zLsTF
rBeh1ts+tLvl3NsXa4p/HBa4dAg/4wBARoexvUJgyyDQxvuh4bl84EDmGGZAVEId8qgKzAWtj9Xe
RqS9pFHXX46z2b37bexdOs64rSsnYiQoX31OaRghTt80T9M8X2NDHimS3zhl/bdwuhNF3f0K1M5e
+LY6kIK+MjIUXE0S7Tir2mUBhAa4Vp2iGXMW7Ab/DwbnfiV4wJOyPnRZeOB5ZdnxqRU0xyxlLR1C
7hPls8xk1QbOYkZ4n+b7gB+0aFlZlkErvnt7PAFc8LJU5X7ww79l6GzmYKgY/JwQXgrM2p4fYHfo
TsuJ/YugWsrNu34dufWmKZ2bcCPcCgKRrVKo3rLBJUWIJtYlMvDfSeKSgIw9zBjoXvzZksCrfnKg
NN5eGBDaSx1O3UKrfBVPnMPO7JwzK95R3vg22PFzQG/7wsxZMH3/YxgRMhTq6sjgeerripoUAvwV
l2pkkJIBF7sM0pnVPmUJ9CxiAw1ajxdGFKqNtpIrJZ/xwcLwhMStPRlZwT2FEhrfK2rglASKsDmW
eYLC1ZrS1eQlH0b4kECknzNgDl6yq4OxhXVAHZgrGYWq+B/Z+OYpHwLjLR0NZ1XELQqX1qkfX77e
BqI3t4jYH79Ip29BFfZrdHtq2Tdjc9Il1/KilE7WrykvNfnRlql+WzPNzgH1mbyTwNgdBZfLLMKf
hIAyBV9RqHqDmT/dz+TlQ2c3T35JU+4K/NNZWh31t4tRxUlKt0IuBsac4jDmrj2TtenCBxZDGe/z
mDUbq5rzhuCIXcTWCkOAEDV2IRdYnEiu39JjjjSyoH9qlQh/mHatbZWH5nfEDHdsE8/bZhUiZ57h
9vxI72LPscTJ9WNufkOz6valyykxjO1wsFTjH0IBJo9PqkWCrU10mkO09R/a8Hi0x1+catmfLkE/
poMpuvayM1foMflPc7Z2pQt+L2sv2cqGwffRLfKvsJoOvWEO4SsbeUdRmq2bFEOWFlX7N3cNHJ0Y
CthDkn66tFnD6J8lhDktE3ozjqYaEXjqNjiUo2VgtjBmlCJ5GOcrH3vtpfKk+zTkufesTB3s4tqy
LkbpBPTqYpeTS/1YO00E7LsQTQ+T9hQ9z7rwxZqJaV5MdmYsMXZGGdf6Q5wpHGOj5khs8imeuL+b
alUVUmx63DabNgi5aUhbu8/axePG/9wqFVa3fsQaYENq6MpqVb2ejBRLcYsRr4EAXjjI5yHC04PQ
yrkNVAAfpBeLdScfIlAvVLeMwL69M+bVrupQOTmK5aoLp2AXdjEP+8jISjU1tcXTpNFUpFoPz2PL
77liOo13vqriqzOM4XPAqAd3Cf2nuQVc/ZHkUXcdA798tmUwNstBGPPfpHSns/AgdwKVJqikmuyW
hV57qg1fr0Ukp3irUBJvXD0HF8Zie1+bib45vYq3trARgeqwX/kcposYA9Auo2ODrQQAHXvJX2dy
bumUz0/I1iGGkia+ByHa5wau5mUYhnAgJ6qDg8jt6KGDNBAfB032mdYjCh2Ui5YF9Y39sssMY21R
Lf3kI8t+TmrrN5sAFNOyme8SE/eachTgcdxMe54cKgcM+gXtoFRsHlO5tPv8C6mVteRMOPLtWCwM
iFx0MPxMqsUTqPCXQlhdyriyV1HUfmEw5eOPxLi2eCi2Ujbz1TdLzM0U0UIfxOan3Q7JTkoXk0+t
q0NHOgNDGYqVxrYIHhpk7nOK1OMHSYxAR8I0kk/XSKpvJyzlkpO+31qOd6vDYMJmRAdezCxVveik
556SbsC0H0Dgj3O6zptBLxDBTDsQRbEV9IsfVOBDc44Spo0XhPJmvyWqpydoW+k6uDucoglbKD4w
WunNOx3zxbrLeheawY7fta2NHa6o6p4a9CwDn5ls6wbimgfD0UODBipIPvScZ2eUKgS5GrmDcF2Y
hxix8RYSnFAgetP3obYQ4fS9Bh1Eq7POokqxauH6W7jBKK6mUNNGBGN9RajcjUu2IJWsqrxz32a3
ZzYGkpDfXFcVX7EWzdo0jTfddRtqlx2ey/HEQfK/0ZtMeQf6rkQmdbagMU+zGtqv3CsJ3JAdUgg7
Q3FiBtJet03irw3XHlcEkZmLzmlpYDbdrP3p6vouCW++w1e550q74dnBbbDodKCThUwjhWh/0PMi
GtL4S7Wm/eX1DQohJAa7gqAX8vWn4XNSfnsple99tj4woluP5cmodHgr62Bgu52jJYmuI93KnvWU
DGWHUyQPn9ykwOQcTdG2LmiStovwVxW2QW6zz836oEeI+XZW09xHVAhLfcWEDnTchdXR9jpz0ZYq
5mQWkraa3Ga0oDF9CuN6p22/WrfjZNmr2AnG+xxb2avXJx01ygWWPTVOHJQJ/wDGOsYGPenHJpat
6l53W90iJDBkNGxbnwUnHsDBEqXn7TiH+mB1rf1qKx1tGsPzVkE7UtOuDDzEnW9dqDhg0aqiixWB
AIBI06ZqLfNCdrBNUfWVayyT0ZxPmBvKBiVPbF8RKjOgNhZS6HQsDwqD7a1vcKOs+Lve3cHT8WQ1
ZftPu0F/x3abjCSSq/StcHX30gjXwlkyqWKRhZ35ivEyAZbQ4XOJ9fFIqJpeTmMLM2ITq46ANfTW
Iw1Tax7XbmcT3Lh1jSC/Np7l7GLpumeJbwxpTskoEg4uAMJs4QMSlpx/6VX4wsVmZ0vSKMpmURhG
9NK3qb33OeYQOUM3Lgs1RBs8U1CzSjjnXmjnbE0JhBkiVK/bIi2LIZdpln+rTYGGJowGTo3eWyaO
ny6dOcourugthBU6G3+QwWe3WGN77EYrS4/h5Ff7BrnBpshNelRnz0gXIs4Q2NXYmHwyZtdyKMtT
WmJMZLkAzogbMXyoOUA4bJvwM/S/zA+9r95MTqqt9ZxU7p/aJUpsFRgtjYNOyrpbPv5oMwbtS9DI
7iPoZorpJ1p5/MUYAKcvknHwsIWavv/dkwfaQqHO5UUymODcHbVamzMJqn4T5ZhhawDJwFRkjvYF
IHGfdt9eV/AUI+fXS3OEEV70Juo1EoEtohREjmUO+xouk8zYpBPgD7ef6dqQ4CCd3gOiSsOYQXka
puwlanRxSCNXZCuaX6BthPaP0hmMrZcQLOR7MjsGFZC8N/sOB0Hu7jtzHJ+yuUK2mj0qamTrCNQH
ZSq/bL8Hn2typFaynhuk9h3ylBRVwjZuBYi6QMQDO4Ekuhi6Ctmg5X7FhmP9mQpO2hI2egkI17+y
piUnT9DQhoc+3zexaA+mx1I3jpX6IhdJPsXUtL9OJlZyl1AiAMGxWsZm4q6cxomvBZLIAxXz5d4x
hl9JIsFr0pr5VzvaTnmevNy82lG2c5goHg7caPJ+7acxb7xb0jLiNZaZwKCnm0Rmd6cbqmMvy3DJ
vNQtM2qcj1PBPtiPXX3waFgtDbIi++5uZ9HFK61b5NTHuKrOZjZUD5jjOXBHDAL2Lc0AXrIgOVnm
vG5qDdAAvTc4zd9mBnlom/ziYaJcEDoMQuzl106Y+ypN9pJZYDH5KQtq662T3vt1CyY8r/9XVc6b
33n74vFYau8lVP0+jXooF79aJaN78bX3EWEyWlpp9Vtk6gjcfggIGWRxIzZt2gezJxdz4z5kQTVp
J7P30jHfsDC1r1CT12Ak0KBVxgSUxI3UUiJFgINIIRFxPCeTiy5c2E9tUuQHUifgNFP5uJzNr3ya
5HLW9rVqvD13GOI0EyA3Hfst4pWTZ7UPFGi4TwGkhaorgbqqOOYs9PtZ/78s1YQw92O/dzrozNST
Oxnk80LUPK+dLHe6RmFYG0AoXlhve1VeiIBdT2Z+COCU+856lmNC95l81ZV4wsuB06bZO33AHhY9
qyo81hxi7hC9hwmCOzrP04W2g2PuB9twzF6qNkaOZHOyBQEZmdp3dg6SuKk2dvy2/+Y83BR9sHcT
/sEhNxapo/aM1fspL7ae1P+AhPZZ3z9NIyjoNHIs+8GTnVc/YQC1LGpYdhzPS8P734V+ycjKKKwM
d3A6v7lp9NyVDPzgwKep8AEPbS6pQK6tXl+DoVELQi/Q5ogCqtUFf6mDvx0iqmXuWxsPba0o4nsW
iVuYFOCY0n1Yoxnx4hDnk1cPbNRm+MWWjjiT7f6jndzmGBbZZk64b0nZWABJhqsqCIfDEEfH2Zbx
cdTWIS8KbDAYhzDfL9ueAJEuPGZs+G4XH1vLXcMmfZRz/g1Ve8B0eJWzs4MovqSokdFr+jGqKawT
ftT8tXFMP0yId2NkQc3Q3xJoIV41xYnKxjxgjfJeNM0dKKtc1HOMNXkIvtNM/1TK35tJEW9ol+Fx
ySK2wO4S6thdTIF/DqzohRKJCFUxcjgRHp00+Sh6iMJ2Hn8zIz4LH0fMlKNCUaCcQDuR0z3PXvHH
YrlaKK4BJY2dEAxFcfuC/uNV1OaeLW2JMePkmeiQHJvhwDQwgFsd349CHCH59hJrOXGbuf58LCIL
FXFr1HuDwQKH97BOBVLStOeJQPj5yIfZOUrd0HEbWxfr3aLpQy4kusZWPUPvuvDM35hkcLAjNONp
/Brr+kqACankQ7rVqf0nsOoXLy+YJeBQhvjXRfVB9IO5JxTmzn64iYokXaZOBvHSmwocAcu/FUzE
nozxXT3ip9i549zkV6DVhEXLfHHD8jJF89Kv2e1FdLBG/6nD1ye5ERbCHt+rwXyvldgRr7+02+xG
F+5nRXZS5szrIkQxPTdHC07IqYpVljRbThzot+TuV/1eO97L0EYfaQDi1rXeYRoQ3atmuE5usnnE
rIxwXUWQ/nDSn+lBf68M7M5pC6+J/HpfGsLdTJW+zV5wRRUIJzT48IoRmyq6Eh+9gYAzFxKlfvXb
tywmSDFEdpTht43ioSYhIUn/quaji4Zz4/8Zs72NCcyNo7VsfC52XDKjYJL659fmUQ1PFZ8yGjTh
v+fhs/aZ1tDtMoCf+gqEAYWcWRpPKEUXTUGkqLfqxT9bsdkKkgGmde/z5aCVUtkX/PBqRnodC4CC
x11grQGJfMpBqzhYJmW/lM1zbNbrQdK/Ti2O8uVuEqCf6EHKAtI5elyUKaQzW0b3lXP1J8GG3uNl
55PXgBiNTIUJcHmARu2N6aYKBZSCxC4KnyaNSiD4Y1fhNmzsNR1pf7zcO/pweMnwrxAnK89XGPy9
5tYPoMnem1TWIbBfjOFfaaLEjvCWUV0gEQCB6JekhlSIXPtMQkN/d43e4MJF6fZTE/mCbz7Jwo1n
v5S4Z7wGIQ6JKg5Q9xihx2bDrqC22wT2HfWgbYHtYJlxzJe4RdwmvuuUld5ycCMzfOqqOgWoMSMN
pdbMoP0fiVEfHz3TbB2vMYRHbohFGKflyu9J0YAkfLAgqV3+6+HlQ0mBKDRmRZGo2S0j5zuHbVY+
EjMk7wBrHqkxGelCUcrsldP2AShoZ18BAufU6K/kvaIdIWjgb1UUx6Z+97oec7C5cqV1zpxriXwj
STZ2dOq8D2tANeZ8TJg9EAs/lGygbaxGeYhC4uGRRk4ZRgbn3j7FjTglCEeibN1aNxzdS9P1kSm6
h6zW21lf8+JJWfFejcZiDt+qyVtlPMx1jAv+AceQDZAm/bPL3JYMzkvgwJjGBDqM2XWOH3Co4Ae+
Czta8xZ+1YNxJgRqncv40DrhNW27jcvnUdsY1Ia7gRHKtxFlFi1yarp94qsG//K5Q2v03Zbc9K4H
ZVGhbOtAQZFO59M2Ve2tdJHTJfMuTZJrFz71/UdtfwGlnHA8YA3RG45iIhTenebPnJwT49cf32tr
Xjs+WZn4mIuHpqgVN50rzErV0gvIFmiRr48WgwvY85RlbAJ6FaLXFWJcRf1R9U956hAF/pnIy9B7
5x5adophiMQ5NL2VHC9D8UKC1JILE8jnLTQFFgFrHVb3iKlv1s4l7pGrZol9zVznMhDI0YmQdGcB
Dpovw/nYeNh15XvsvA7zNbfuIXByE+Bctv/kGQpWM/mJxk/BXlkUOxO0Ttv5sgqKjc9uKfV9tEkx
rp8LUy5q8a4SNMAeAmOffOUG4BjSEIYZLx+VxOjvDUnjon+V0me4ekf0t3QkTyjpqH65pGUD6RUu
hrFcuM1rGFz79Bd4adnyLDTjrxyPnYWjj2EYzs4srsMk1oMbLQWHiyBnzbXuD7lPXDjrhqjG2YBo
tPObFxK7OdBsEN5czwOEChe+Z/2Yhsso7y7ahklPlWsGnkVHSJcFfFqSN9MWqxL5t7KgLcRP6fxI
RWBXeSmc/q2v7/VwH0lFaHjLHCPiSt5XEVNZRaYzwj7CT8AeJ/k0BT+h/TM/+C3uu6k5Wa0PJWmc
5OOiYgEI1N/Z6hBkFNtoZvBMZ3jGjCAJezPG1sVy3IUGJJg5VsrE2lVTuAPw3ARANSnS/KZ6w/eN
HHshpxe/PpdwEhlnLhiNSsOnUbYfTU+QiJqw0n8Iss1GvhsjRkdifhgelkF7WicMKy2kRQV2/zjs
VYN9YXqypukhRliV+bPhwbYRL9CQCuPYt6S7DMrYmx0zPc66KfoovB/UE2t0C0tzIh5Gfw7Y5Brz
xbb2WAPXWaVJdUlXo43Jwy6ThYVq3NVtfZgi6rCZslFCmfOpidp7B3m+q5rsu/4/QbLcQYOt2iB/
0o37Yvj219yEKe7i6tczxRcKURQ5Qn+bZvunGPN1U1jcwvneK/1d4X02gmRSvtO5eK2LN+FgFyYI
cGh5SDBYUKC+aP2/DnUe5Udafgqku6YNShvcoXCQOJ4rvEXQFStreJXmQMpCQBDQpW8uGh+VTIe1
VZ+d+XWcPsYRh5iH3s+eMbEUJ521p9YlwDkg6WfMyfI0wo1Ctdml+YHoiGo15TwFAFxALsB8U8OB
P6txYaBTrSFn0jza9dzTKlbrapTvU2Hc7CS6wAP+qwRktBKnyfF5OmablCWNtM87z77YJIBcpRnf
0rK6BY64DEn4kdcudhXl7goz3VuBucIhsnGa8Bt3AN2B4RWKg8e5/5FN/Ay/A4w7bJuxvRiyOpZx
uXLN9GwW8bIfw3Uw61fbwYBQ9ma7DCwJ0pNyJQHfpCst5ltgaS6Wtmfg9NYxoy7v/vC30/JoJfXM
J+JeYosTQTvDewIosOhsjf7UAOYk/o5ErKRZd0aytSh9R4K89lzNSsTsUg/Ooet50tpx1zcVOoTA
+anjJNmi0lm6QXTTNruH8gKEnRNpbbbzmifsj7h0wxb75tQmr7Lz3+LIeibt6hd8lJFVb3Mzo4fb
3iRudnDkBNgV6mE1ivw09cM+m9qzzFCAZcZT1lW3ZHYu2VS9uNm8VyULpDO4jJ9j+lJY5d4oUma2
GICDJ3Wb6nxvVcmTGvD+pcmVwDIcHCxdcvDubhU8NXH7VLnxD7FqX3OcPStefhefdRznl7yS/5BC
IxYNrEuZqmvUocnEYZr2uVibRvkvs8SPHsaUQAKod8+bvoOaBuIhaos1i9ltdmwYIIUZ1SMVZaZv
iCY9eH7LS1assziFnD0f8S43H+olSTaAbf3IQr6ivYBJKrt2oS0CECvhvqhu/MVbDmjpKlTwtvVH
PhTAxDTsgiYlDQqrdRww2je1z9uT+j46PhZHp8dBkCdDig60vVpGctFOr6nYeADBiLIWVtF/j6nx
QsIMsu4ihsIMCeWuyaf4aipmx5XR43SCrP1IixjKJoE3+wPNbJ9rejKvfYfXOEXOsAPVTI7CsRC4
1RmQHZLF9aww9nFi5NY1yfpqmwHRodCn6qzj4iL/4zlux69ZplgiqkPv5H8JuH/iJyHnZO/Tc/lh
6vaahN0RIfSAP8PhB1XnLCtwapbGi8kSucHCYJ8aitzWTTh+t6ZzotKkWTg24XWWEYQoWYe/vgdS
HHZ5SLeIZa+H3NtncuRODuQ7ZNPIp4SQ08xyvbYC11pWTdhvPI0kSIWMSKmtV3qqnixyx5qm/RmQ
sLRhezcKOz4nNtWxfmATUFw5hM8M3RG5+2c6ysvokJtQOojwrJQ0RwugR3joTOfxY3RRkSVu/+pR
97nqgLSWoeIeHpIKXCBGxWPl9bQq3RlVb+G+FZ3xymvxmWIKzoRHMrcN/awazI9eMEII6sw4ezpP
T1VM2gGuvL5YWYZlXwnnQ88QxvFOtGGwSgz9xzcDY00tMtq1xmp+Ek+Z7S42LG+8lgT+u+d2Khku
WR5hmit3m2inO4Bcld+2P/fEVzT5oXFkdFZNlb5wWhirpMae3iWpC0rfor1piZype4UazG2pvDWx
iRicb5feSRkMuxgRWGJPL26XxSW/oPlLoWr/ADtT759TdCNVKXWGssRKHrO/ANXeYP/mgOjm0FM3
w6WXhrrogUiFri44YbTVTpvIa3W9z0OUaYgp654rGMXAiuZWNROONWc9bilc4bpSSNEbTr3fwhwT
9Fdjjw6txNuPe7s8unlXnpE3yztsEIxB01a7FB3BEmS53iHRJGoILd570CXzbar8+o9qS2cDHIx1
F80OBpQYU6yI2285dT+RzCjRSdAjOh3pm+JBKHNI7Gi4x8nS1+zU4q+ax7MOU9KTcrAvI3pP0mDX
DkBlmbuzpX41h3nXe2x8AiJhVdeyW3cc+PtWoK8HQGwWcUpsiZcGBzBu5EG8yfZ8TZrgJFAX2W7L
yc/LwcDlnh3WnnyWL5ORbawG9RXvb2vpfZAYW8e2z3ZQUJ5Xe3gS/FBfUjP9CnIsB2Ke36Eot94g
7+Jxj5dOAuYQobOCijuhjzkkA8TsIFpcR9lYvIfclQcBHzwtLBmFmFPdFxsimoWoeyuHiFHYLldG
gaBpsE+9xzAj+uQPWnIMye6BilrikdJ1XaSnJvwIFQtZH/5qiyLPaPJZzu1khf1tZSBkXnH841+u
ao5Qb3wVo/ejAH2Tcn7u4vTN8QB2TGQJiIXDXr7XJB9AUx1LY7xydiJsD+xNGqtp7cy+sYusIMY9
jAHJwSO3mwl+WTTuWKzQuD9n/XBvffFR5WhHxHh2DHErCp0vwqZDhZmg956b6Is76Tl28k+EEG4l
N1lpb2U37tBjawJcm03jl+nSMsyzl2pAI/6+KsdbiKrF9Wzg1Fru/bGwrq3Rl5uUUxY7BtbDpC8s
9Msarg/fw9hhVZ/SU8Rs1RCdG+XFbzPmS4LQtkncXNwaW6HfOigKpvVUJp+95fwlUQnMIz2KGdOn
TxNvCrdARkWfbsfkTSLRDYaCw8Xc6iH88Mfy2nrE6FembLHuGdiXuy+D4Cu7FSuc7UfTcrfGKCDo
7GkDFbQymnn3gAmc2rgXLlXQNa5dZXNtKEQQUhos2b82ojxPqfTccZ3bg/PquwhMH8hNZ+bnVOWE
dhhotrkLX1VSvyrN6tsW9a3z4TQRhFy9dHjENBTkK4XZaTblxkZfzBmanXTdXCwA0UVZ2CsI2xBx
lviTG8OFIGm1JsqrXA3y1D/CzQLnTArT0WqiTVxWu3qCGHC9+ZSb4TGamS3TaFMEclNJ/7VLqz8O
CrIFaMKNXvZlhvXJmuaPWQyL2oHXjKZjTiKiUQ8HeOmtRfKsrHxYUwejyrxvTf+hCzTO8RRsAzK2
HHBtZeKq4E1Q3tH0if1t4MwjKEjM4zKfV7UzbTrV7CkZxZYc4s9IcyvedG52t+LiuRySaaGr1kFX
0V5biQmZJgI+UVYlW6xL1W6dvAdHJNafZ2gyFlDLCBHsWxP4e7tE393TEa77E67mS2PpNQmbi4Eg
N88bjl2dvcQiWI9t6OwDNT9ula0acrlMLXJyZ5u7u8G13Th/1WRcXNTfBqpnhOfsL/GE4rRtg9fM
U19lEH0NzfxUWfrJrBLSfqT8Hkv/k1HaXdbIdxcS2+w6IHeC17DBFpC10wLiSi/RkwDepPNpjtTF
AJ4jHXE6B20xMEs3NoJ6DXCGPW6JCuPsTWQDFXM/LxOzWrsifOtjeqN6ve9ke/CLHHbarF5LFt0y
fjif4xzop36urXbXeD7hHAo/DBGyT5ZRPHciIeqsqFZF4hxFL64EILJUmNq7NGCvWz/A3q7JmMJB
AwFqTPk1iru7FfQ7I071F35jH2CCOlKtok93Vg5pSilKLdxvsCL2HxFNJAJmw2LW9eeg8pdclCib
POslCSZjKec+WHi2vndwgzc3N4JtpgVeDLJTo5EMGbs0zmUoAZ2EX27JmLDeR7sl+Zpgi2Qxpd6D
a5MzWjgQ9Wxc1rHhXlsh1WEMFZcmvs6bPcdeDdwoLeOgVeqwVgRm+Z0MD8rNI152fDOrmQdcZC5Q
+6DbnUEasyTVLHpAtnjfbFJQKQ4gkhKb0Ifjjc54Ga3ZQj8nLP5SQ2bcpyyKCNtl3PkrU/Y+sXFE
LP7OszHsCsj6z0ygMCJuLpDfppNhCeJINzMo8kx8NElp/ms9FdWH3HokGtC+ZMICCPSfXlC8mvGI
b8T4j7TzanIbCbb0H1pEwBTcKw1Itpda3Wr1C0IW3nv8+v2g3TtDQggiRvdh5qUjlKxCVlZW5slz
GEOK0dphfIuEb0zT6WjDgdvWIRTJQy837j2t+SI5RrCFnKqyYFTQ8JUNzOTk0CYDvmMPgRK8Tukx
JVuA/IkZe8Zo410SDWAyKtrZBz+IP9J6tA4QuVi3Xq7Kex4qkGFOCG4Kp/Ghh4/is8dQ2LsKBbNj
15S3SwYR7vtRAKRqoS8wgwRiDE0NTyBQ9G/J2IspEZe3Wd3+9Px6a2kuT1YFUaE7XaXzV5py/lMP
B0YtvDw5ijCvb0lpYMSMD9HYvbXkUvARG/0nl0oBT+voe1RHL1VtP5gm41GFGkBTkGmQobTefR4m
n8Le/R56tdh7agdL4pB7vFSLX+ShL+CIrXvZr2ncZmm3ZUiY/LhGvg42QHmXeEmzR3J3mgMBucHw
Oa1VLzW+xjIXecFu7wSOfGRAJmb2A2oGuOdhzI7T7MEoYA/ppGikZQCNSRZkvJ18DZERiaqUKpXf
8qR4LAsu+aDnYHgqMzK81X/AViyfGAT6oDL7fipq9ZXqLtTcMl2hjPKOgD62TmrAZZDNgnPPq4Nt
oxdn9nbAsH4R7RHLoJVi2feDBu1XKymwNHN4nXhg5E0vA6ZV7QraJMna6kP6CoRag01SUKnJQ9gH
guA16OD/qLT2Vvidz3xOETD5O0kNWDDR5tzuQwCDY5An70Hvf+tS2t3NaCdHq59YCgTzsHnE1Ggl
Z1B5lP5nLabq3NYt0xwaEMZNxfz0HgL79MgYtvZSckxAcWV6s0XMUyMxnhCM9hC/+SjIDftYhMON
XzFtkytmdjSCDLSxGZcfab8O7PdoPQ2GdC94oh+HfPwMsXt6jJS2fSK1s79Xqk3LWS0QH807tYC3
BRoyujv98N2jQmI44H3AGqDOm8OqypxsX03otDSS42RfKF2Z3AZQALzH3cCUjCkKciAlVqMbSjs4
VN1ZcJla1E7VZFL0GBQegGFDDT8gHXXrG4ivGKqGBBbADdzsxoTKIJc7kOXSkQS5Dt0H1OMiZ5pD
SQKDfMj4BjlqSOev/16kEwVW1bFpdGFVk6BA0KNApaZQtdVaeQMOku8K3mrTNGHAJQh8yup4aUea
nz94JbT0thunt23lIeFDS1ckRuHQXaer6EMi7hn5m1BD6jyVdOIjUVmpMtSLartgkhUO9hSoxcQL
RuNEgkkjT6JPOiQIDCpNFzDBadt6gqwlA/VbtYJQbBo/YJuB8l7pX6Kaf7HWzWelCg346TOIray+
ejSLSN4UAvAAF/ab3yXl1hPlD9vUOVYjGJrYkHKGkcY3MqWIV4fBDHwlfvVSzGhbPz5QqPocakxQ
66p4qjKVF3XE9AooUSdScu9b50YauGVKw64SlVzXlrdTfPNTIOnE/qL6RTdWg45ZZD/tlOMCK7p3
D1F9eBhzhmDbUO63SZqZe46szr8rgjvf8t7gKkMOQFZ/uoNt8RKDxkcZYITkHQT3GExSOy0xAKCG
AnZ16NGyPXWTkTwbvKvcQy+Rtj0iBEpZvXe5VUKdBwR0AuGWO5OKCVd1TdToo2RgkrJvDMctqL36
OuP/xoT2Dg3ZZ2gZFDc0NZ36lHXtcBPJoEO8yqRn5OUUCGGFgezajqz7iKbHO8DO5jbUcxnCLBPg
nTDrY9bm8b0CBdurrig9pVrJ+OShLPZFR4yCalgTAl+o4+NoCdUps9z67A1aemx9cDtKSC9ZDKn0
oMkJtVeOwM+29MY7a+R75G5V3leRzQCcUdkfRQ8/UuDHTE15rk0mWxafOiMzb3h1FjcZs8UfyxLF
M3SQDBcoiASLGTSIE/dTb34s47i+SQZ3vLebktFkOaW0PmQlncJ4aJKJyrZBsEKyNcMJfA38WAZ7
DzNYqab1B5V2yLuLJgu186LTDq1ilExQ2PVroIKr3uYVOEhKjkwQuFJIsZvyT0cFythKE6AR8nO6
HUmtTk0yYecPwpMqbgiIwoWK+/oGiQ1s6NQxvcbJI8EsawyoVTHh9XCVibFEZHVmQl4UK/ytzM1j
WftvbSJJ75FC+b2NwTZRekPHBrYyw/tR+9Qh5dot9mIwzV1mlO4HRQPziAZBvq18rToAJJ90oyL3
pe5Gdd81PM/dPgm2aj40h7rQbWZ1x+BNH1xoWRQ7pXkYGC0DXi6BEH4E913Jh/FnW3cRNEV+0JG8
w1fRuXp6lDiWH4O0UJ9D0Q1HwxziXyLUK8bhNDxv25WBcWv7WnTTjEpwBGaj3klR0UGJlNofMrPI
GROrBPPK0IVRkYYvsEtpo5M8ohVEn35grg+OWrB4VT9s28YKAfkP5PYgtF5aUxEfoAPUv/ZAtGHJ
z7ycvl1uZtpDH+fVWywqGFugHlS5qaTxSa8t9VinORQtgK28miJzrDx10CPuVbUWz4rakkMOOi0E
fCPPaUB57mcRpqmLgks2nXXL+NBaBilNAC2CVKj+Qz0m5c6CmHIvV6J90+SJb9ps5fpDoCvmPRvo
7TwpM6K9InvaTdl4sgs7ZwFQMxoINhTKUv2m82Nmx9WCK5pXfdthWwkKmBxilRwSSLdyk9Brc4JM
4clN1vHkEqxpIyVFyfB3IelbqPLyn0lC/rTPszQdHM/otWwT+wpgFlWrtQkAou2rMDYdRkiGdykC
lmciX78Zkwkf7aXigUnD8iT0fgI6Qj0zNm5+33kjDHbMRniA3cbAaZMmBWTaK0+BCZ2VGwTxseKd
AMZvMMpXWxKZtvs/FLCU2I+hnLFUJy21reTCAxny2odaVIOaTYL8gmcCKgK7rBcnMU3NmgwJM2I6
hW8XxldXI5vilRcEH0MI4BT1k1VBA6USQ/rddb2fBUFKyvO6ZWroGKkI685ksACTekHCfe2UO/FB
eXQPTKTQ6T6JR9q998GzuWJQXdCLMm3LoNDEiwP9xJmQET0K4SUKOGLKxDtaTJsIiqRN/802N0X3
gdgvNuYB0sdtfaihTKHvuLPDA9InarKik6UsaHNZQIoVC7ZbXVbm4ormWIhUrfkp1b7fiW1MbvgA
16z7TL6h36R7JkkHSFRWtBYn+a2ZYJbFdWGrhm4wUm3NBLPUwQ5lOmIoR0mw4zZe7qix8t2Qh1OQ
V58iUZ2yfHDSvn24/qkXZMEu7M509jQfdV4fQkFHLdNnXmf6ZqyYEGl+417NGyONbq4bXBBhtPAs
jrttCdOYf2kE3yUX1jO+dOy+Rqn9SOdgF6X1Wwkn0HVTC/pfF6YmpzvTKwxSJl6qUK2doegDOJf6
k1LRC0vb9HGa36XjOBEpF+GKLvuCKNeF2UlK68ysaw22LEmYTYOXCGIJ63HovBUvXXLS812c/n5m
A3ofoQZ0R50xHZ6DujkaVbQihbdmYuaRWeLB1hvxoRrd/sYb+0cW6LvrH2htp2bOxxtygCwX8lLY
JW7RSHmVmEmiLbCqt7foCUjsWraNAKxQZvHMjqHJhrQVBMp9yfQ9zJv+roHYeJ861kn7AF8CgqCJ
eYwfwk20g8F4LaosbqZtQt+DnKQKjOjye/VxZqsaWaHDFMfBd/MtSr7765u5GEHOTMw2M8tFrpe1
QaYXJVzxCnScQNfC4HNFdYKnzmPBrEIYZrfXzSrLe/vv0mZ722mhNJQtef8UuhkDqzbuKyUT8TIe
rV27tTbel/G+eM7NbeSs6d+tbev0286OwVglKTRH2A5hJ25C+SBS83B9fYs+eratM93EKjEa12zM
2rG0L1rFFIf73nYrQt6LMfFfG/Ykt322jN4t5Z5MABLfUvmhjjwioC31AcuUifb9+nJWdsyeXbRZ
1aiSJOOIHu2QobuPELi8bmHpRjEUazplSO1y4C4X0xWqkbqxjavHxs9RF0zsIwKmJdaDFPC41+y/
2DwuTVUzhaHofygTlqY1kDtIxClVO0wcEFGo0vN7yaHQu76ypb07tzS7T2ImY/u8w5Ke5xNekNmK
EFzIdSPK9K9cZgK6IsuGECgiTyF++hVnzlAjk1M1tgnLNtzLUdjftVkEm42BENadjlJQkwUn2qQf
RtpgHgpD/ZqW6+9oeO0XzIJVwcA/Pm83jppYz0HVogDR3WhyexojNGcCGBlMwGSD8ZIw3p8xypSN
jzkvFNEwGF6MELUg0yCLlcThz4N4uS+z+OYD/c6rlF9Foxl+XAgEANyXIF2u7/+fH/nSzCycKWA4
9KzFDCtgevMuBMd93cKfp/3Swixo9X4J0ivvB0cb+vEzA08vvp48jqU73hpWtRKe/zyNkzEbeS5d
g/tZnZ/3tvYLZgtaJ5XB8vxmdEq3MPwzFSRv2tbdXl/bmrnZEfEhP6XoAkOHBaqLhw2yRPk2Y+7Z
TJ8KKqXXrWlTLJl7qmoqMmeN8S90hy/PSmXrtusVCBQNNqjT+A5YNRigqfj1mcLdMYE3utWaG1Xr
mJaEb09MtBBgbkBshuZtpw6nCfyTI6w5PEbRC3IiqkBGq/wZQiuQyDXUs8ZWhj2zkM2dW9ZbKnF0
HZG1QdFAoQ93fT3qko+rpmlZqJRbk3Lu5XpGlXkqVANbJ0iYHphwExEM9KfcfDEUqJfq57QB0thE
tyUCAfD307SGVx2WRTs6BfBkKLQuCw8WmYaCWrRR8hrSeJghYvlAefGhlr2P13/x2g+eHUo4dHtN
T1L4UEeg3M9aDi/ZigllctHZR1ahSpCZPuHBYMizjyxqnfbI4HXOGHSQesJXJgVUiluF8g+qezTy
aE9Z0CQkA1VMXfkhlGTlFC0cWX4CjFA6akz8jNl3cRM7Qf/Ahk2ofbFrJsLknUXb1Ar0FY9e2M8L
Q7P9DILWZkMl+I6V6gnSKIbGFdAt1cols2ZmFuTgGhuENJnpXdLgJh++yhHzYtaovf5n/7hYzyzW
SQbD5HGBIdeS9677vTa+RCiU/ncj5J+UU2XN1ol2l6cGfUw/NquMCZcEcb2DrYgH0HErD+UlFzBt
TRG2bRBw5mUB1fZgpo3rDiBBu/OSdAeCEWJb6nqx8hdOYMl4GYFA1dX5awV5u8TzAOU5va19rF3U
O6L0k6dr/zlxmiSj/zUz+za6neV2I/fU75pvQ/MOxhlBjR8RupfXP8/SzllCUXVNtwXlpNnhsaCB
gvpi6Jw8vGuKj5FmPmcJFLVWdbhuaOHywQn+NTT9kLPMqUvTvkigW3ba0Ued8ElQ5PZH7h9GDhgi
uG5sIU9QLcMC+KcRrdW500m5FreZAsGYwYiJQFi6H9+uW1jcN6TLdVNlWX88WmGepgRXgWbs1bu8
4SUVPpnusOviT9ftLK7kzM7MDwDqhT0M0a2jMEwJIgB+9ZWzs/hhIMjl8S2rC6/fEsqgaAqfVUmn
rswZRrpPTAvZ9w9DtpImLu4aZ9TQp6PK6bl0AovUOIH5uYO98eMAiiMDxGLoKgPj3f4v9u3Mknpp
qWxrOBIkYltrfZOlX9X46/q/vxSkKVj8s5LZQ2q0h1Y0FSsBxn+SM6rQIcj0YaXwuLZfk3ecHRrQ
tZYG+UTnTN0idEl0cOGkDkX0N1fb+XJmYQD6YS3pSwxZsILm1o8y0+Fj/3F9z5SlTbMZRTI1mY6H
Mc+gZD9H9KsK0XTY2o/y6/Duf/d3xhf/s/3OBUf19gPMP6O2EgwWrTIAIsOpSIowf/P2ZPIllR2m
ZxRlaw93qcTU5n+vIfFPnxmZfamIhh8EsQw4dUb1IBjgLhvp9fr2LR1UW5BHGxbBGnqmS2cwVNeI
UgBOjh1G6g+mRfz7NtRRcq9B+EaWiACAgJe+bnQp/pDrKjA7qNzg+szPO1+Mg5REnNgeWV1Tvk2r
YMXEFMLmKSQJtSzLwkALef5OQPU6HBgVZ27din6FETqNXcXUr/8NtqZ7IEgfYwih/sYn/rU5L+rU
o6vAz8DnGjwwgSPk6/d5+vI3W/fPuubVnJCKn1AENqq0YkbT0aXn6wYWHftsEbMYR1kvaQNQdxD7
i20aftGsbtcaKwXzxQyfWG2Bh1dM7Y9nD6BIwGV51TmSVj52SK4F1gSBQE2uDF66MT5x0k8Mx5+G
OnvWWijQrq9yKQae25/+fhYDA8kyQHFOI9K96xT6A+wLu156ktbKlYvH62yds+MFSVRZ+Bbr1E0E
Nh4gQsx8Rl4Me+t9v76ihe+myQqwBrpYspB/P5zPVgQxdtp6Btkq0Bc33UeATvh0Kx6uTIn17Fhd
WJlFJFEHGvQVJKrJL+179LG/826jfX0MTt4p/Fwwf77tt+O+PaBdqocbbSXWL+wm1m1bFaomVCHP
bnrNT7wYVQJU2zoUNZhDc4e3HJWDzEXXGnr66zu6EKU09tGgY8UbkNbopY+AJUEGkUEzZ+ylhpZ5
+Vak7krustAG1TWZbNKiVsOHmzfHKM2mQ2RhBFgpgo+7iZBwYxxMpyqQFtpAIf4MncqOmQDHdcbt
sGNwwMk+/8VKz37E7Mx7ALVydNrI1zWYF+sIqd3sbzbzzMRsM1MTuFo2dHy6JNhBJfOhKiEKuL6M
pVTgYjNn3hl5bShqOGcd87nbFw/dPZsIC+V9cFLfhFNuwUd0cG6sXDWLfnK2tOlknp28prA6ID9Y
RXohqwR0ie1KtFIWwtXFwmbhqorMLJJNTFjv8afmYXhpv7k//M/mfbOTDvmNuA2ei2+gnK7v5+Jh
pw6j6zZZvDV/lVYF+E+1HgkpdOYLkFQZOLqmUDdp/pgOBdq/8a4D2H3d6mIgg6iLV5BlC0Ofhcwk
kDQ19gRvuhKtcg+FDUZ0ypX3ydI3U2SmJGFhMzR1Hi0Ba4JZ9GQO1YD+o5X9olOx5vJL0UqRdQvy
f2SKjXm0chtRZgP4dsfr6x9Rbt7J4HSQOe3fbKQmtWDtrlnaOEXVZB74wua/WXSskRoWg4a9Spd+
ln4ECxH8454nr3ygJWc8tzOLFoHkC7PPpr3z4CUXjCVvAM59NfrgpYDBecUJFxI55gUNUwBNIZWb
V2GMMslEnrMqHsyARGCvmvR9RWMzts1dIzpYEoRz3QUXECE6dR/NAJ1Blxa42uWRDkTutyjldg6o
G8e7jRlMPaFZsgXbzhTgFnDkl/bLdZuLHmlwsVHW1ikwzNw+5jlRBg3YqkI5KegAJ0q28t3WLMxe
/aIyYmDLOtFRxN81uTq49FJXvtZiCFaZBqKdpVo27//Lnctg53RhXukdWCnbHYjB5jBJqW5AWTEy
DR3DDuXefbw19v99+6aaiS1UxcZbZk5pw8gH0hLmqVhMEiDNaSyGv7mrz23M1tapCKE08sRutXcP
xgGdpWHfnySnd+CPOQKA3ro7hvfNEyLPjMvuoYP8uLbOhcNnQjWqaCphWfkjKSEkmwxh4JkavQG4
/x9yA6lKLXz3c33tFCwElAtbk0OdXWwSsy6dPhCJ9U23H3f+ttiOCowfu2AL+P0ILIxpqoO+8jZY
XCE4LPq6XDp/FP9DVRawUbBCU6K4X9lfA02Cr9B7dKHTuu40iws08BpZps1gm/Mz1yg6mgucCLX8
DtT2wFgx8zBrz8LfIWqWNNPh0YkmttAhkJuZscn/07SyqO46wz7Z+w7UD2goMwq3h4aAMZCd9/n6
whb38Mzi7KjngdZoIsNigjaP3GibEofMPe+l8b5dt7S4hSTktjLVE/X5U14pe3gAfQ9uJtRU0/xz
kr8NyHv874zMHDH1tWFMWkjoPOYIRQWQGXGN1Hy+bmUhPjJ0Qq5jWoapMT8/c3c44pDwhBClbj5r
9Y8UdO51A0uNfiwAr9amojXx8dIC88lCDtMAZapD91p+QQXpW6BulK1HSEyzrVhJcpa+DboYWLSA
SfyRSbnAMdJM93tokrwfGojGMRdHo07/4utQFbd1fYIycnVdriqCWbgftKh3tKTaap0Bzu8wAFe/
vnlLX+fcyuTyZ8Fo8KHyBXnExZLoYEsgCIvzv6i3MXVExY5KoqH+0fHp5dbURonLqx6ZYmdWPQEs
fH0Z01mfxwI6Vrog3hDi/njv+eOojUOKC2iZ9cs1EU02YS8+5AgDM+sCzDuEs/wv4tyEBpgArpoF
1vVy77xYwGjZsq5MjUBAP8WMnHX6uL++tCV3s7n2bXJejM1DgcrVH2Vl1TuFBFtuhNqZmslPY1xU
K+do+rl/7OGZoclVzlyh6NPKy8qSaxcWFc8rfyW59VQ2BUPiUGvWg3k7RgzGKGsNwSUXPF/gzNEZ
bhdok6FOJhr3DkQFkjFrmeeCCd4KYIINaG1MosTl0sq6MYLAVHqnYfQ3rZ7gbbn+kRb2jpCgIhqn
CHCJ8yZWoBaNDa0YeRKUwJGr36PTa6IvWn7vbIgUG/Pgoy9TjdbaY3Kp5IdlWzepNlsqN+Hl0go1
beBMxPODV+Mm3QUfogOcyjvlVT2uvYSW8vcLW7NgkTc0DMoSW/8fXM5k4UbaotcN4dVG3iAjs3NX
NnbplrdkSm+g+uiykgNfrm+ACx5SNDSTum276x46fefu7G27jz8On/JtyuDmf0+UMKjZGvVTw/ij
8dHLUSWZ8qRzmD55jIQlVrE1mnqfaKfrPrOQTVgAihBvAJ8mU4i4XJnhhlJeMyIEygRZ0KBDgEyW
kQ/s9X3itSuxSl148F1Ym327TBaFrLpYq3dknXf1U7zrb80juiyIjB9cSmPFvXiSv3e7/sE/hh/D
I1CqnwyqHrvP6uc1V1pb++yrVqaXtuEIBUOqJbtQi3+2ZniE9RHpJ6P47xfpxcpnWVtquVVoN6zc
ztoNdzccRYfSXH2iLS1JUxhm0inzE6pnS9KoJqXmgIp2t/Ue5GQXPyX7eOfd2Nt6D0cMLWE48rfS
rll5Gy6FnnO7s+VVCVPazB9O2U99qg71sXOEox7XkC5rZqa/n90OZYIwBki+yUz4pB/bY+MkT/Wh
OV4/FCtmjDmCV0XIIxKYiU/1STnWR8h0HbQsV8wsHoezXTNmNwJ5qmlSoO2d1vGOqOop1SF7gCv3
Gd4CSL2VY8Fj4l35ZnyC6Gqfb+E3LCBcUGFvRRx1iwLcO3oayH8drq9/6aXPpCF5JbU6wt38pQ/9
TpMUrtE7SbmpeB6CnXzhbSiHe5vnYfEJ6sq9a6Kss3JKJvec3f4Xdme3v69lTJLbOmlGjcR6le6b
zr6T0xdeX9OY49v1ZS5+ZqHTHZ3aANzNl95kMMfslehdO2Mbo2JRQbqLiixjz05mpC8Q/xQbAXEO
PDNt41w3/ftd+MdKdZVXlcFbQZ/3ZhNryLQk9eAzgrbYgVzW/eAOKJPVvpV+zHz4hSq7PDI+TkW9
a78pHWKoQv/e+NWIFNPQ3TSpLu30OpIOFuzij/TU7P3137j4Mc5+4uxMZ4pd1GYtIRSo/lSV8gMc
I4yt7ROp3BVWvVJoX7zWNYu0WYM7glbX7GMw5y0xdzCdOWhyeAT62dZEW1GrlLuwK5gZrtXnBA0B
ZeAisMOO4dfxNCLXAlGFxpxHM5yuL38pXaN4YPBoNLiD5w86rmYI1A2rdyQEUeL+1QrXniRLGyzo
54Fr0bh858E6GMK4gaard3wk9+C8RycwPegKUl5pe0ia//5itAS6ahqwYcrIcyxF7RVZM3Z4nB/e
FcGxSb4k2sv1LZs8Yu7UAN1JcmUZG8YsPOtovNPEjgZnaGBdzdzsU6KnNyZjomahw1tvPRTJ2K5c
PUt9S+vMqjmL1hkqcFpex8Pv5Cw/uTfNBwm9vuMAf/dBdtI9FFbWLYlNvUU+a7c27bgURc7NzxwX
JJ9nMsQPc48yQn1RSqdKgZbVViEs0KQHJUi+6JAMjRXYtevbvWzZEsCLTUG5cPKvs9uwGOJGbxVU
XHvmupMOVbE20B6zuH2w8/ze6JST1GUHMRpibcu1xQ/9r+VZaAhNFC2SJBsc44PijDu5Y9h2r56g
9d2hG5NtmQNmzvv6ahdGk3S+879GZ94lkDMigWK5/sk6DK9TTZZBc1XbeC/fpz6qB1fFpvlmfiJ2
767bXkqrzkyLuYvR9kM9j8HjYTBORa6/5742MfU6eb8WdRdNCV1TDZvxWTojlx+1ioyAkQLcCVKv
yMu2CdxEOWzs5orzLAafMzuzq3aAhz1D7YolueI7nB+f2t7du7V944bdRx1VtrXPpy75zJnB2UtD
qeOuhgxi+F1hR2zgJsq2wSE6IXF7bOqN9OP6J1sM35yK6Xr9XZO73EfXFBWCoXiLiUZE3z9O3MzX
LSwevzML04LPjl86KJQuDXaQwNqQJEAE6RXdE/O3exulKDHx+EkDI815WfzF1SzOTM+cRJO8MNWA
yzsCocUqsJEp0n8LmeveK9Ija59uMa6fmZv5ShPbpdGi8unozwOslKD1t/K+2uaP+jfEU168O+Sv
KNc0TxzA7lgcr+/z8on490vOHGcI7I7mKta1LLxP/PiFev+uHcCEkNatbOyarenvZ98UnpqkRL1i
cAIZUoGscgRaznD3bavq+fqqlvr+dCf+XdYsekNa1sKeOl1bN22zZUvRfNwFMHJTAt+MsM+Um+ZU
HkC0wWiz8kWnLfvjoj6zPYvfjeYrMlVXXLd47SuIx3uF3udac2TRCphd27KoSf1Rjyq7uhJcTYMz
oiYgbhPF2xhrKcdS3Z0r4R8jyiw0u3psGvoUVsJTcKwK53+ea7UJ+9IGDY2/2boze7PrfkQUJaum
uCJ3Lwr0Tz38ulK/YmTRDc+MqJduaGqN30QlOxcLCPAo7KbDj6o8GnK5UnlfMzQLJLo6ml2tYiiI
89te0m9LWgi17t5l8Vp3czEgn61pFkRshNk8a2DjwokDYxilz1Xpnq4fqjUbs1CR6UMQqDLL6UnW
C4gmDNQTrptYvDfPljGLEHYL0b8xHZ0RMsQofU5gKzeKn0WRbqpsDf6+HCR4I2pi6mTq8y5maNsj
oBK8u9gzp3JMd9mr5nB5IjuxCZla3eYf0TsEM7HyWFh8jsHa/4/hWYRI2qawoU2eki3jBp008xg6
xhNEVzAqnuoHZJ7IqvUf1/d2+fP9a3Se4Wm6X9tT9I36+rFW+pPap2tAshUb1ixe9J4xmPJ0dRrm
W+cj7tqGK3nB8pn6ZxXzl2wexsFQZFiAGHYbNyed+fnCflHF1//VblmzIDF6aBqYMp9IkSWEWOW9
lY+76yaWUhzKdpoumPUA8DG7o9IIIapMTOepgg9O+RSWj27+Qmt/40HU5AF57ZpmpRKw9IF0Cl8Q
9QAR+6MiHYSJpPgdbwvfizd6+x2y6ZUPtHQvnVuYHeECKSJNAZvp6L6A9u0hh+avjFeGDBefpedW
ZnvnZf+zjv/Xp0h3+pv9WH2tPprfAAX8jO7KVxNCW17+z9KTu7/+4RY3EQwJiBlFATc8u6UgqQyF
iMrBgWsKcgA/g2tc/XLdxtI2GhPQmtlWQ5jz1oEUDRZkb+S/TIK58a3nBftBWy2ULeWe51ZmHyu0
eGh2U01Bcr8q/lPK6G6n3mrtqZcfNDovfv+YM4o8BspmlGOkDBD2GX/K0UOQwScPY7ndrUI2l47F
+W+afdowDCIxsTE6rm7cZWZ5q0pfgxIWTjdBlwhBDl/sTV3aGlmCFIq7ScePYVVvtOCxDm4y7ZfK
OI6l2wdXz0/Xv8li5fb8p83itl0mho+620BJ2TjkkFs54yb6ae6NZyKek3yPdhJ8rCt34pK3mXSR
bPreEAHNG4+2UGAtHjBawT9uhnAphmt7vuRsZybmaZ6mVkqqCkx4+he7kmD7eVOGtcCgTsF/nhef
W5kdG1M0EKmmhFTz2TroTrLXP3sfUneHAMbGfbRvwiP0f4/FEcINJz2sTfcvthnPzc8iuj5aw2ir
LNI/uYfhIXaCF31fOfrBP6q38c/x6bqzrO3pLPmrcuhq1RBzirgzXQE3+sg5Kp3rVpYOiwnGGEAE
Af0PkGfGELyv/P5y5OOSfUyNd7jyXDKn8CHKLfzl+3WDSxmaOSE7ZeZh/2QfQ9C2KmyPj5hbZr1V
6lLfFtBbfutzL34cK9EcrBY2iOtGfzvgH67DbaWosGFR/pzFBEsueVBBM+6oiEb3MJMqZbnJirfB
UjaZilZNX21Tq3SCZuUrLuwvKvPsK+maBqR1+vvZk1UrkLz9fUeXsX7vReGN3bqb0ngMxI9WRhrO
DRFoW+M2WHCdc6PaLIsarUIOYNXDdaIOEXKtl/edraAe1erafmVnp0M329kLW7NDqZRB7aN0OziN
95bZ0l7PmS5okDQxXirexoMSwgqt3rjCRPVDXguoC/cPmYgxNQKYRWd883J7vVo2EpQ3eSExn7i3
yuY2q7qNCWKeZoSnPYZNj+BYcHT1D2b3OJrBaXDfO/FN72UmBiZa45+tX6800he3H9cGRSK4e+ed
KzlQx7IdUMPwg49D9RVhmduxtlaMLD2tbfnMyiwcjVVd+eaIFeRB4G2HuHGCPXxtdu6mKHb+3lr7
0gv3yIXBWUAaNQtduRaDtMm/jzuUZt6jQ3pE1eeV6TE4AjdrnU5tbSenn3R2eso4j41WQyY9N37o
I2K56VDDRaMgXUR1t0WnRlK3TV1waXIFyN+aEv5GHpZIdIFUazdWnG/z9osiH4uxPbSIn8JdFcHl
kefo0Mv5pvfdjW8/m2OyVdKHMn2r6xfGIiPUMsut4n/skm7jp2twxLVlTX8/WxaaPugOJzU7KcZD
xGhHkYUPlrxbOZqLsefMQ2bJWes1EOy0mGmg/hsZNkcE+JCFwHE67y4yH8zC2ys+zWv9zfO9D4p4
z3x47M2vTYyqc/sWGANvPBt9o7/ojeBKsCTzP4Mhg1k4luOKqZ28o0yT5khrVxsoJY4RnGmigPXT
ZLrMYAZLXfHgxWBxZnWWfblmZY229dvqrdfpjiFFb3KF3vhI52k0HCS/Vywu5QyMKYMiQOVSBgo6
+9KDnBvcePAPARbfUfE+ecG9FRj3eTbpULoPYf7IHY9IXXFre/bnTKbYv1JEWurMXPyGmRukhdxA
08Wy4aM92NArF/FwIzwKJCXA3jSHrj2X0bJHnKZ+SADAtOpnvUU3WjzFnnvQU/mkhIa5CRrrZcVD
FzI6fhoIKqYKAUnO2ylwo9V5qnO+7SzZmmn5tdCGbSy7d2lTnnpE0CX7uxhOcacdr1teyEJs3l4T
CkcYljW/N3wY3BOGKKgCtPpRlZ47297a/gfTKzeWtZJiTd94fkOe25rtv9kCeJ5wP05tPsai2Vb9
z0gfV5L8NSOzE6WUXSGaBCORfC+UcSPsGytd6ywu3QBMZMLyB0pX/uNNybh65MnZMDgWdafsRUFD
5fpnWfTVcwuzvarGVrUTl/MiDtPYg3qDc26bA8xQNsKJO2QH99Y3SP7rgrLaWmloqZ5nn1ufbWJa
2lInN6xPfJiYcbWd/WZsi4P7JD8mJ/BuG02AYFxrXy764tmuzsJS5vax25SsGQDVNuDgyeNbObHg
ys9jaaw4/lLp8GKNs4RUbdM4tUasdVsod187/6hD6w8/yFQ8lB2ycfNeG27WBl3X7M6fiGj5uWU+
+Y44tHf+Fkp5/+gyz1Lv0bBA2Dp31nFvi/4KFSnNWoYkGDO5vGdbw6+SFv1aB7L0rW/CRrZKDrt0
x6oMDysalRxNmYMqpLYf/dpIRoQrCiiKGiS74OO00lNjoHokj3u7e1RNb3/9nCyddp6i9E54tKGS
MVuYpCexCFpCuj9WGxosG1cS24hc6LqZxevr3M7MNU3N9wy5wo722O3rk3YEoXjf3mR3wqkP4b2y
ks4vfa9zczPfRPPISpu8HZwsU+khnppgDeU9xY95LP7XAkCYS48AHOB7mYoFIzmEerLpc+AKo7tn
YnRt79ZMzR5GBPwh8KccB1nJB0GJPngXNCOYU9Nugh/dqb0fNuYXt1oLoVPef22J09/PkkuGu0Ov
cpv/S9qV7caOI8svEqCVol611eLyvp8X4djHlihRG7Xz62+oL2a6LAvW7b6NmUEPDrqzSDGTyczI
CFw3fg9oYOLJCycw3T6AgMqObnQiVg8iAPMG6CQglr2c5q1To1ONCV7dOFc0/jTEe8xvNw7h6kae
2ZhPzdmCGtYaDrQF57IP2Nsl6BQjl3wU99GNHdg7yC1IJdCBLQeyfOMbrp7HM8vz6s8sIz8W0E2V
aIpBMGg3ALufabUabqxvy8q8/jMrBh9j1YoRkaFVT6AhuO+vWaDcTTfqPX/KH4b76c3YqEqs3nRg
PcAsAD4aZq4WASTKBKRdO3WGe2ghoBGQ6XTETpBL8YzhOEzbln+gaThWv6EZtLGpa9cdRgQsgOoo
VTFt/nW5cmC2TitQLEpoU0goXCVJGiQWYIulfkvaz593dy0+n1tbHB6miThSBgji1fqDHUEf7JTn
zamxes+pQFxmYTjALjacYu3AnttcHpsujqDTA5t2c5iFcsFJAylzbXr5eWl/jcUtPR3lXFTSQPdm
W8u7x0EHQZSJiaqr6ki3niZsYRkaE1QwZkkzMXmSoIGhdEcyjpe1tEODdIcRc3YG1DQKR/hpWzk+
2mGXAKzvk5ShSZoAQaXzDfq7tcK3QzEgj26VTW389fWjT/osFFVSZB0ZCFhAFcZxE5cNFLZK3M6j
5SujnbiphNxxVr0JyGRxGwo/Ron/20JgfAvcvTYTgx8E3Cg4CAi8YHEKASOBsIgRza1bqAP6PKye
o5O1M0N1z9SNkLzm4AB3oto578C3dk83aZhb0ZCGcHvwDCPDtFmyFUS+v6RAcwC6A9TCLDjXss7Y
2RrG9YtM4swBF104Hvpb4A52XALYuqp9KrzwFPHoKO8/H8LvZ/2L3WWpse9HaikUaytGABqdZ1vH
W3qAwqwab3jVSsyCKRNBC2OV9ize8PUMdcVY2qOJJZafGPORgDjlv4rWjXeg0ALdGHH1dzNMA3TU
tkLWSh701fS8C2ch2mlI2rPZ9OCpXnZnhRpEM+hB2/E744P5dCNEfg9aX80tvIVZSqwDSiVDgaSS
18QdMhxTCIjr6eDVSeerpb6nvNv9/C1XcvSvdhfp3lirkzDMYl7mEJgedMKSfQvBU7/2Ecw+s85F
/w6iVz+b/Z5DwCpSB5A7Am39DVOZQgNGsghxIFV6v+Hvo3WRQ93uZyPrp+fMyuIiIGUzFkZbyXA6
WtCrPhRhvpO7/rMeQMPnWgGUz3cQTOrDrXGVldj3dX2Lc2szTN8RBsvc8OZ5Ba+7sp4Vzw6gMwWt
tehaC5p7xd98cX1PBL/aXRxaO41UmIZdeikOedB8aFVgX2Hkfh79qY6b9eHVUHC2w4tTa1UJWJbm
7zjnFJDZLKyAPM1F6dal91C0UnMvBZnN/+HhvuovZ5YX5zbBvIKCbq0MtZS66vTozIrryq0KzXcn
usqU1zHZoiRdqVR83d3FW6VvosGAWKkMx3eaQIjrArq/IGuo7+pf/T4+pXKv6+g+72W2N8MSfd2t
fqT+/Vr58guWWBmMXUBysgAH/EyKAWqzIHotVNTyXBeaoxeoYWt7/qYEM/+HDBAXyW6ALNjzqLjx
1g23fsZR4URlCNW0b2DCBkS9FPU7iUdHdtU+ZEHqm5YHBU3TH3zVTwNgiJ0CesMbV+vKPY5N+Nvw
sqzQOBCOp8Nfhnu/+mNd9PvspOwguLpdqFkBjXw1tnjSNVVJep1gx23AGV6Gp+LV2oOautxVgQ61
vMsaiyXMrW+qo/iY9s6fjRhm4Jr5mvB9tb942kVOoSt6B/vpAVTcns1C9NuC5DcYtnYl0Ewf/+oi
Otvd+Qed3XvUrCA8xlqELg5C2ccpvaFWwIcTEYofXUCxxt9Y4aonnxlcRGlq0ry31b/OtBZCrvk5
37PGLTAnGR2MHTU8sGlg2A/TdlPrRldbDFgrg19fd3gRq3Ol5EOvzcfJcS3d69/rzykgHg/HN/0P
gKR88OWn6pOL7dO16s5nS1+Ea0yNcsiwwXSlPI7Zsx1v9AG2tnYRnkVRTzWz8O8fnd8qGxgwR6WP
CRQ6XEzyVGQ9EAbmw8/fc/53fjuwKFPZeJ+Az3tJTGANQ1nG6YBEBoKPPmuGGzEOl2xoX7LI/qOp
WziUlaYoAZYBKBf0WtTvo+BmUkwNlHnk3BT9U4XjHqxAbnKn+zki8Fa9eO2LYQoEZW40d9B+Xuzo
hL4zOEVUiQmxyosp1Bs7ZSttWXN5Hezk0IaD6MI3vJ0YHBbrsscOVhSqm78Z5unTHEwvv9P6qmxt
35G/6QkNULQ3x40H5trXw1MCJFx/VfuXlAg95OapJfH1rOoWEtBtcWTjXvI9szZ62WuZw7mhRVwz
RCapEDA0jJirheAsH1+jGOg/+vrzeVy9Ls4tLQJa7RgS056jDLuWQ2U5PeRg6lTsX2p0qydA7CZA
rtFhb2nHMi42MIdrDnhuexHbyiQDXXaEVepS9YfkT9T4LPptUcUVMbpO7kS3pohWDyjYhW0ATzDF
uHQ/mwxRYSc4PKSd9tD9C41qY01ruTsYNP9rYbEms2lKgycdMi9+DaVQvyBXPNH9n7/a1jIWQbmD
xkndO3DqpD1aKIhBkeJnA6urQCNyHviYGzHzlzu75ozaLkvC8WVGm4SFNexa1vuU/PrZytopB1M2
0U2QpKnfoEAtYxHNGIU7GXIHPN5dXjRPmp09bu3X2nLQjgAlhq1hPnYZlzomSg2kbNgvC+Ci0rWd
U9s//LyYOaVeRvZzG4uUO2/taYAfYTFO6bWi2knT2heDdDsG9hlWBGpWH342uZp+ndtcfCZMUydW
1cOmds+Za71jCJ98sGN7UQXSU319D2SVEszKlfMk6T8fLYFY5H93FZWcr4cE+C0CAS/sKh2uHX3v
aJcOe/95hesfDjflzBYEa4vo5FTxlLeOjnTLapgHPdtXnpS/ZZuRjQO/UjqcF/O3pYXfMqJKQzgm
9KPK/Nc01pe0hrJpYWQXPELjUzxXZn+o8uiJd/3J9Il8zN9QkblGCnzSm+a6HaE3ptnP0AQSriHQ
r5ziDa9f2wzTBMsB2ncYdVhSJ9WWCQ5nlAbCMne8GvMMUr7SLvN+3vLVmgfqfzPDCmD03zi0WFqL
wdBQ8+CHIvdM0GiF5egmfu/O1UDR+yoGkzfF9FYrSudmF9le61QZt+VfpRZ6i2eSp+2zR+q3QbKX
j2wzVVnbTFApgL8QI+aoei5SlWYwKyie4mRl42OvZn4Jii35z0U0UHw8M7KICZXGtb7I5uObKzeT
jdL+jACMhEQtYDA2fGUtmp4bWwQDcDd0Fhc4HiSVx7Z2PmN7TCDaK277dkulbc3WX6wtmPMxbHvJ
BMIZfj7K53B95zmhd0Cye2b22Fpb8Ie1i+7cziIPUgcbUt0KwROAp55eXvbiaeO0zxFkGbZBi4sc
GWSIBFiHr0FsMDCO6gy4g+x7cQKervESn/qdH+PgI2r+u1Imndm151Y1bC4O3mTVSWSpkQTinR6b
Xb83AJcWuy2k4Ko/ndtZnD3ZpazTTdiZK7QQNfY6ACH/ksQEc2zigrmh2oihqxWgc5OLvVRHVY40
U3AFou4zV0s768ocLvPRzXe1Pwa6b1TIvFwi/eqj0LdjyJpTn/2AZQEIJSgiywk/oH1BEzTU/Ow4
DPsE9TZkeoGqeMM1YKAbAVNfdYa/v+hyeGUAkFzG0kEhlfiG5pbcTSpXXHe1K5/5tRO0geYND/NZ
6lwCvlmoiPtt5enca58ML9+sr645DRgWoGYBKi6E8EVRprfNnttZo4Z19dEA+Kv8C/khUHGjb6Pr
gFqAQm1hQbE0SJ6DfT9U4lPJrjCCv3GUVrYU6JFZMxc9Iu1b/sky9OmcwVDDlik+WlNBWsR+CcZN
J90qmK3s1rmppVJGaTkytTlMpWoYZ85lXuQbveX52C9CjAZ6XCD6kFB/x3ZCFzEB9XaqARJg9vtC
at1LoZXmrhvttzKKk7Aek4+K210wFqbcahKtBDjgEMBQM+t5gjRoGW9aVDm00RYoAKClrAfyIvP0
6+JJ80Cgfl9cbrnDWsVBRyYFUkngjL5XPvsh7kWbsxluMQScQeV4LjqYbnZjmp7YbVXZV3weDzmQ
WEJyaVYsWwQd2Qs8xiJ0zzn6Cp7VPrUxuyMMIW7jplg5KJjSAP38/C7S8Cz6elOkmmZ3eQIddBCw
jTz4BUoBRO8udBKvsXN/QkWFhVurW6k4QDLanImGCHS99cXXa/MpooUadeC0RQF5ioMeZaMsv1Kb
4qahWyrOa0uEbhUudHAHQrBzPktnzz5RNimNHCYhP8qzIJ5UJYwLM914Iq84N7i64NeYsgGF0jJ6
mB100B0bHdIs1jNou5TNEbBsw0PnPg+FbLZawWt7iMc+No+CF+kb1W1tKxyU3Gge9n+l9w7IEZKg
tRW3xMSm4mxkFH+9SRbujtoCsCRz9w4DGItP1tV4KcQxuj4mjwHYTVCBO6RxX/um2v2J+lp97evJ
crVuzK56VmherbGp95VEtolf9lPdu47jdABkK8aeyQbNAgU8X6i0kyslo/LolJoW9pjQC9DiTq9K
u+k8llrpLzpOEFQUrFL3vOqGD71kTu0x1WmvRZe0J10FjzBh0NlqtRQXoWb+8zkbZDWozuGlhp77
N5owIoFU7ecXvYpqkqZiAAIPYCv754pXMAMCfgDXUDz4dsNNce6QTOTz9ZDF7lA0t3gKo86ivvzs
8yuxBV8SHVhKIYryjYOKOmOU0bhQoUI/+Wn8ynMA8+P7n438r6jy4sRAeQX10lmgEPiLhds1kWU1
qRmrYUSaODAY6EqM6UNxxs9BgKFbmbSgdFoHeqzicdSN/cgd01UH523oot9sVA/FNEa3ZdTlniHU
B9r3sd/aY+Q6lrabDPmYNTbkSpP8ArpgtqvVGMVP+myGQ6gfxSiuHVpB5E+9KVICIWWDhz2rQtOI
joOTfCrjCLCxor+O5XCye8aDOp12Wa7cynF8YNNw3UzVS6a1L1o0YdqEjdC6rXDygS3dmx3dO1w0
7iC1p1qmT4LT1wHYQppEx0iX17pZaD4p6WvJTNWLywG3EkSWwjhhilvE5KKIyHWi981B6uiXZn0m
r2nXFK5tp5pHHKH7VpLsphZSpWM/nLpWqL6qp32Q9IlHs7QA0CklfpKDV6dMqkfbNhoPI3G923TJ
UTLjxizzS6qzC0dajsehwrMDAZbt1ZU2uoPefVYGbUKnw4ACEOD8QtQU9NVNCjetUAjQBsMbNPqn
1rtrnRkJSpi1p5vkqtALT6Aq5AojOtG0uMoTk3kktwM5U0djMJinSpBb+qfQ4qso0V1JLIyF9SdC
el+LIe/aNvknkxD4U/s/raxzaE6IAKR/qVcJzJQxUGlz4iWNza+yojRdJVPvidaFohXHFlj0HKL0
QrOPZIJStdmXYZ2IO6D/wyJTPINPu0otXQtTvVF/n9ASGPlPkPNdDsbH0NvvTuXcTkMbe92AyjPk
YMGZ+dqZzVHRJZAX2Q1N7EAteRYiSr3pTXSlRJhhrmruopi376gKG85Bq9InqQFZkPK3tpU7XfuI
dX7qk5NWFztKFB8QngD8bC6Ur0+8jkHIC9QfevW7iUNku1HfQfru5dPNQNK9GvOjMSKZx15iugQz
IxC/TLhvFkqosPER5b2TweOjkGlYVVghF+Dcuoq60hPWL4yfe1zcJ021Swztg8b2sSsxBwQ6kcrN
JMMEjH3QB8tTGtsDa7pXg5bY6mgQ1+NuHOtTzxIvSuE5ExhoIv4mKued1OOxxTyd1N4nAgQyzZsQ
RaLOUl57Sh9KFbD9uD1UvfGMGIMecAR3zjxNB7TRvMqEceEkJMjSR5mBAXWiO9CL4yxoO8vhv0FD
Ak0FY9f3oDLKu8Ll1UPd48+Gj8lpD5mJbmsx+SLRXklXfgA5OYEy2bzNx3avVORZjXGm9WE/tuVx
1GgwNfyyqjq/JFc2zYJEt+8wfuqgptQ0LmgbE3TBkoNZZpjBUfFEzctLaVfQWxgJNthUjjRC+Uey
KwSsoy4dLzXkJR3tF3AyFG43GEeuOR0OVGxBWwkk71lFT6plAGyVDoDcWvroTjm9g6Dg5GWtjuK1
FjiZrFynRAsuNq3Iy2N0cCH9FOnmvZ406DU60TXXx8wTCbkxe4ivKCNEQ9IRut4QcjWq5sIyQUmk
8KbxUspvOQAQEGSRFz1p7wZuXDaOcyWa5KmbyulYaVrk2pk8sYZepDZIQ9sxE74wWbaDEFCNGGap
bmJXoDNzCEDr9A48eequTfW7Um9/a1x18Meo4sSt8zgoMfBAQxk2VFFcbRLMM5j+kgp+4vMwlTZ0
p7pFYC1G4B6hD/ypTGrk6lV14EoZ5CqVbpFI7jZceeG9edex4jmepC9KDI1r5XQyp/G6B2kLYL8n
LdY7V0nsV1NHW8huKUq+9jgFEmlbEHFu7oS0qGfUbR4Omv6ECu39UEKtGoLeuIpV9U6xu0szb25V
2ngaS34ruQU6LK6r7kCFGRRKTV19sh9zWr0ItQYVg9lA6Ma8Srn9MvVGts9Uo3J1rp/YEDFMC9p5
YIzsg3LFEyX+6R4Yk9SSD1QbHmwnPcV6dQma1NKF/NzOLqdnPZUfjcBvZVOHnN0unhVjqD27rk4s
46MrS/KpmQmudj36qBLnOKXTOz6pwFhc98i65jB07AO85e+JJuaIh+UVHTTYCsuTMahn2/hmVDB/
iYQWnc5RHhTJ30iRHarMIh5aDL6isRMxpute4nJiPUTOGjwvqcI91U7vVNlwuCJKuRgZvCjr8Q2s
kElQqdR0tZbd01GlPjVyaCt2VooELb4lEwkjRrhn8dQJBnC1+EY2tDuCrB2kbmX6mBWa7pkcjJJ5
6qh+DcVb12Gl4k6kfOkBiXpq1eQi5wYNMwfXCzOqq6Hqn1pevE/cVkIiOIbQSPeAF0+zT+r4tjbY
ZY78ANESAbYaUfVXbIQUjl4e0ngt7i8ratxOBrlsDKZ5eHz6cVJbezLx20QB8jK1e6SMwjwiVwxB
cgKGipRejBM4Kno18nAvPilYudNPT07VXxJW/1GmJOQIalVfAFTSof0KeaxqUvG+LV6GqvEwpXE9
SbCG6BOIo5vovgb+HkRhzWubDx6S2du+ERDbZHddRqLAbgHMj/AzeNyggpJZg5uOQMPmZf3oWNBb
JI6EY9lJ51Y2Gd06J3+Yo1+TBEMsqhN7PSTgOaZLwF0bJKpyrzXmhZ6lxGORo/lqxp9GQH0VOzoS
Ed0w0h61+lIHaqPr2F6a2v3EhhOrPyzrDYHPmzD8GpQxcCumbd+1luHx6SoW8EHDAKmxHHdqPBnu
pJLUnZWlc4QftRwwm5TeCL3albbukczxpUh2w6xXZtPK8EYHZ6zDV+qck8Fs6eVWu697cms46pGq
5lFBRdpjZkI9KHVRL9LiwGTGzjG4y6x6F7csjMyHiamHybR8MSFDgeNaeRswGT+TJIbOj1G7jPTP
PLYuHUBrMfcUjuV4GJLGH/M6GJHl3inDcBMBTekNgkVeMbF9bzoHhiIIuA3ak4Lbw2Wx7SECH1TE
WQwYTA+6qV1brHQZG1+6DtlEU5EG4Mcq8ycdQGVr7Hdy1HZ1BqIYoJhNwzhp7VQfe6U48QR5klMF
eOBdKgAjgAyaBAjsfqk8C8wvT6AgKPssoK1EscoKdUL9Cky5TUNDZrT7njSnxGwuR67eps0T655M
/S3KX524Oc7qW1pOTn1Ldh3ijKo0Bz0yryQuatl2B0JRY9F/QQgFhFccFMSK4oMdqECmXJ0SZ3oF
gvaiVvvr3nb2aiauInlBouRCmZpj0dbAgCcH4BoedVE9qTV8GFWiWN2nnYkdnV9SdDw5VjK5ZoLz
khmJS3LxNtXiDSKYaNOMN71V4LoVNg/MRvuAo15NlXWhJcxr0voPr3mMt6DzaTnJk0j7o5mV+6Ts
wQYxHI0qupj66aIFg0ikK25SFx8pEzYCJEJTTabSdXqlBZ+ACoojq6zcaeBXTKRQ/qPgcxHZ5TA0
l4ZU91Y9PsZVe6tExROQuxDGpM31VBc4plV54eQUbPKj8NKRXSfl4LV2obhqUz///NZZKTB8eenM
f35WYChYhrvaQoE2HvC5gdvVso3iwtqT7fwtNf/5mYU8zzpNm0vAIk0gwJ53Nw4z91rKNupq63aA
IEDOD+KOJaWBMIqqaxK82Xrn0qzeSvJuqhvMUqsm5nEUOAs6Y0uwQhbhYWJVlRpq6IF4tdTag944
RgB03xYp8UqJBBMTFtZiYAAF2Puvuwb6dIy9J0INc8fG867xq7b19PYlwnCR5RS7n0/B3Hr49t49
s7bo6mS9UzbA4aqhziO3mjTPkPdS6TwbMr940RJZ+z8bXN1JCNmD6hkqYsayXdVFE5grOSriVoYH
qpBuazSBABvv/8/MYl028veoMrGLJM53nHMQM1hXuep4P5tZdaKz1SzKBRpTeSIHmKkzI+Q0uxkU
kHD+bGOlZo3qzd87tnDUPCm0iY6wEQnlSkROYIkS4/LGJVH5vWEVh94a952WbHyo1XN4ZnbpvcNY
W/Z8DhNkOootvJrcDcNH3lZuvcWdunYKLeDIoFoAOrBvupvZFBes6xU0MQgP7UrJvI7YO9Kl/qiF
SkmeOrMIft7VtXMIwTywoOB/ocS5KCEPo9UUZpNoeB5Gft5QsK3Ubr8l37jW+iMgpUfNClRnaG4v
vLm3c1XJUfXHlF500ZHeS9PCLal80cYC1BfZIc/qEFJsuKUnd7SGU1m968NGHXT1V0BoTkUdGY6H
FvvXmNK13Wihn6+CeTLAIC7aYlOAd+TOwYjTA4ZAIR681fRc8YyZ/35u5mKO6VtQjjFTxSdw9IXE
ShS3GbiGF8+/ADl+MbLwcllEOlj+dTU0ra5yFab5eg9i1Z9Pyhp+/IuVhZOnI7oCHCyHaNvAyVOX
1pCvRB0mAblXflCO+TtYDUvqbg1nrDg+wKmzxgM61N+RX7QTxtg78Ioqf2XggqOggRf9Y5deJ0id
G+hN9BtYxzUIIpkBqjMgFmxsy+PaGlHZaVGphUliPU7mFKhRaeyUpnvKayjsdJjoFlEMoce0uBAA
0UPtZP/zbq8QqaEzgMcbunQmBtfpIu44aVxNQuk0NMvFqavRRgp0PIvQsPZLHFj9Wn4iDbekh5Ej
0qGDCxUlb+tgrfRF4KtQ3EJBG9f98r6vG5WgmIsfIbQOxPSsf5NRhCJeJ44RV99/XvKWsUWAx+yY
PmS8QaRLHjUDYt+K7mb55BEUIn62tIZS+7Ku5eaCO1dyA+vSdxJDrVdK71b33YdyJy7ig7NrPbAe
6idVd42/KJDDLZzaCtcZvu7Zxs57cZYT4nkwpSlvtVCdMOphQ3BOb/ZT/KH0vyPU9prkF1pEvm3/
8/zti9n5sjszOzWRgGY11l03LCC6HcoU72V7S5V4zWPPVzffc2dmKqmqVRrhS5o7eizCfi+C4dTu
NgdE14LruZ1FPDcJSr8lnjAArhjhVKKvi7a89JXH5M7w6lCMrhUft6hAVuPgmdWlthGxciVqFFgV
kD/GXDYgOryHCnK2m9Ub4I7JcGrut51xbfABX49ChRP6i9+7hi2AR2Yzn1rjvjiNvjgMV+IadJgY
U7NsT8J49tpf8stxK4tc3+f/Gl4CEpCsVrEW4bS2Y9q6aZQN9wgI9O1nr1zJtNALBc0QiDoAE1l2
KcXY9VwmyHRq0mL0jrFTSSMMIzd/hrEx0CrV/03AgZoL1D9U+OJyNtuq84kA1aGFGVoXad+gwg1C
sWL0yahv4IpXUw+MgP/H1lJipVa6jhRNpYXUGJDn626sJBckfRxMdL/I1RA9Sb3wBwj3dLHhUWSX
avrw8/6uZJdo2P/9ExY5WMub2NQ4LjUwZO47bgMRhL/JDHKsjfxG2Oyot5vDQltGF6mJRYYpzUes
27xFa4X/QTHcd4Li07oqUxdofnkL5oZ9eoRYETSIjD8/L3klu/2y5EXKUutTCcWMAmFWPrAWLYlL
zBNsXCZrOF0YQWqkAriJNvMiqCqkziAkg9x2pilGRcRjmUuqkN0mvnGFld7qYe43CaR5vShA/wJj
KC57/nmhqx46ixMBTwCg/zJhyaDxmbRJj29LIORSvHZ8KyVavZ3PLCw+ZDVYRqLGsNAEaKJ1XnQb
77X9LBspPk/swTmKK3W/hTVZWdasxWnNOEgk0cuSRoWUk/YSpwecoY0A4TjYAdHlScbdz9u3hjD+
YmixOkVhDQBEMNS+508zq1VzyR7TZ9MFIxtGjvW3zbtLXVubCYbuWU4XxbAldlpvS80QdNJC3qS/
7HjGX6TpkHkQkxS7tuND5o+dmr7EVSlvJmKC3KcEF39MxhezNNsgNrnwZkpTvzYMsDTRQUMnzuzc
IRnf+6rxuUWvO3O6SIQFra/U8VBT7y5HaSYBo6TxMZBi4p9owIGkZyIA3Dxzkd69KKq8GWsU0a2a
32KOCxIp5h5D/ahfqe9ZaVzMMItdRqa7ssLdZ5sgaQfB52elmCGANAlKXHhOGsk9EyTyyykmXmGP
mNcpLDQpGcQbG+0RY6q/SxuqkcPIrlRZ/Y6y/LksCzC+NgPg6glaLTzv0HMpUcqdygcr14g3xWmA
Gj8QAVIYLmBd0kudlntaM7z10XQAGKUPcpZ0gS0oypGyugb+A7pVGj/VjrhD+++kxhk6YFb8MovX
BRbIVwcG0tk6qZ8cCxVrU6nqEFmugt4V9YDEPQpLjl5NnTwYUl7jTV69SqP6Y+foaZhDl/lod73W
hYL+/mQEVj3ovqbzrfndlVgGGWlAWTAVgB1fouYGjAIMbUKwtXlVuqLIjpPSt26uDvc/O8OWoUX2
FncOTSxia+FojaAzzo3LVNEfuozTjci55gGYRdYgaUQxc7NckRLZ6AQBLhFa9odd2oeWqBtRa20p
YLCBAYB/AIBaXHk6oM0KbVvwkAJ8RwjaqHExEzn+i4WAGBFqs5j/A2Bm/hln+W7bKaMiu04PO5D7
tQla0aSmW4/StRfhzMsCAToNQoXfMDmVVid9mfU6RqzUwpsxa4FpDA58ygabakZvnGEcd4WpP/f4
Gw/pvZ8y83YSVVAI4oO32bNVgjZcOl1zKF67XDEg8ZIMNiAgWzMbK/f+lx87f/uzLbEHo6uFwI8d
Jf9jyjZUo8xTUyesLVwV8DwXIgJb77qVOwq4KMCibNAVz8jIr0Z5U+Sj2o962NZWGuQ1uzZLJxSg
enNZpb/9czc5M7bM6NAliqJ4grGqudSsI+sBGdzoHKxljecLshfnt8ySLI85bJi76gD4Ovjuvcwj
7oyU7R/5h7LxPlzzyPM1La7BofiPPb0/9TrK3tGGp6w55IzPBtUf/tKWXKuFIax4MCY9nLL6d6L0
H7SIHjLgOzbsrJ6EMzuL9zVVJtoxKCWjTtV2wUx/9gAOwE53IViR+WoDprTw5+Ow8noBEAPDHzNm
Doyli09F5CQGCNHqoRh4+66iuxbEhV5ftUpLAZdoSgB2in+BOkQDHFw7IHSYDS8CjyxSHQg2XQ8b
gBorTeKKf1Kq3z+vbO1QnBtZ7KXMR9oWCozkGFlEHza+nbi1VRFZy6K/LGWRRTvQWJxiA1agTT8F
/QmEw+KmCIv7+AiImts8sBty3ZzoPrvHf1+TYKtSu/YBwTcL9VRofqDut3gr2F0hKOptOJpduWvq
IQR2MDAT280lxGGqjUn/NUc4t7aIj/EgRlXrcUCjuLmAAtIvJUn3I7CYG46wZWdxQgAIFhFDOTzU
Sh3dEvvk5CkwAijrbRha8zgghaBThiqtjTrF19jrDOBtjAGMDUnVPataA3iXFcgsvVYUx//5QK6v
CVRlqNFigHaZOReiKpoyggdjkGxg7xnGWkptq9yt6/jBi5ag7Wj/tWItZkmjooCEGMZAIULkdglU
63Wv8Pl1FRonHpaPJnYRvAXxq6Rec8jDynQhNedt+cX6qfz7Vyy2NQOBHO1iC6kFnZHbZrYDz2NI
q2hwe8FAwaZZGx9ydXd1DdM6aELNYwVfPySPmTNOGDbAij4aB//Zsy2qubXkYCZU/o+JRYY5NpAI
LDuYSDTnqdAhHmTV/a/Sii4Sne4bdfzQs2ajArMaxZy5/YT3JDjKFo5g2QKw1ZHqocTwsxMBGejg
ltjYuxUjIBXUDEx8QWrs25AQ19uY5AmUTbsmDonWe32y1SNcKx2jUwd9egNFK/THF3GqQvrWFg5D
wVPSZ6Wznk3FiNA+7n83GTQzI2Nfl9bzmMMDHfL0jz0PTREdM53UgmTg0skl1I8ZidHjreMRH81g
vyqVDBAHZW8/G/p+7PEcx0AGAjHe/bhVvx7Cimjm0KQMpbmycZ3uwYz7YLIFIH6NnwJD+7O1lQEh
wAxw1lUMQ+GMLEuPKiB4SUwxDyUwo6cGzgVNXf3eOlqe8KrL/HnD3PyJvoaWr+YW51/BC7XX83n8
Kpi16KznqgW7WePPU5f1c7FJEbRSsv5qcLGdWVopUZtmGojVhkD36EfqK2ghgerRT/dlWHnOQdnI
h1bI3GDTQq8V2t/Ix53FObXHYjTSAjb/h7QvW44bB7b8IkaQILi9cqtFu6zF1gtDsmzu+86vvwe6
M20WilNo9/RLPyjCWQkmEonEyXPIQ/4OWFh9zFz2wLLgycUeMGaYQZAijGz1h2B1t2JnbZg7Wgu5
oFUxwXB/jJ6IExzz28jJ3AZkRD75uSBbdw5Q2c8iBkKRXS7DgCwgBM4uQ8xO827piD3GvTu3i6f2
GBbvRAIVwgXm6rKkDCqN9vBT2psP1nfqZe7y0bzKB91ObtWXEvoi2bP0dHl1zzPc6Vdli7C612Gq
NDdCwMwwFfXLWO6qXLDxRf8+tzWypaJaRVgDSe5ttbgtrb8uvE4d4LbCEgWTCrV4PO2CwSpHSpFJ
gQaEqBy67AeOg9N1Uqeo6qALq/h5+1HT29x4vPwdzk9p7CmgsHDHgXQR4TujXS5hZrtHwxIAwd/L
WH4r9PENUO2Hy2Y2MyMohPAgwwZfz060cBhJQiY8GtTe7AQ7RrWfPjMFS9XL7xIBBe2mU3+M8e9M
c4UbWk9hLM6OYfOWlVBINAL3skvnhSrLRv94ZHEVVUakcQobrFyKIbXF6J1GB/aaJDsiibh9WCxx
eR4YOYL3OpCFoJbkMgKVTKh3AOjjWyn1rDwE9l+/Ayb9oGoPQS1d58FyA9kOwSV+g3QQRzQGGJik
CQFyggtxyOsGwIkX6teDBHEAJvesx+WjvzH201P7Vjs5RNFwV8SQCYSfiF14xU69H8HQIpq/31jr
9S/hmWfBN1vUmFJS/Xh6a/Jnk3zG7bdUFkwzbwUpO2OIhroLqB7+qMkKPcoGFH44T2dML0CMwjxQ
e3TpgGa4HfsiWMTG5j6xx/6+SoIkhiShARIYf5gAzpbSakcrSXS3FxnhgqfNqyE3cmZEDdDL+tGn
qmAniCxwB8hY6IjJHCpNtDfd2IpcKxUVxBs7GiuFsV0Z89CMgep0pQD7pzTBi6afAHUOwDhYgbJx
Lyvp399zDYKCm+VEKLnJfPtFmTpD6TIJvKmGdjMNL5PyhoEIQTt5a8HWRsipN1NUdJSMMJIv1EWH
30tETYhNC7h0Qm0Hk7pntxS1IFHQKCiwrZ7u5qm1ozl0Lue/rU+CTjjgTUQB6o/vczSlOalTi+yQ
q+brHElXcQI+llBEZfh1P+aSH8ENjypMdRlJjsuzmtUlBtSHkYXI2ByGyuqeQwxI+lqX5w+A2jZ2
alGMe0UaKvwJsqcqLcEM1XbKFZG1YAdYuOHGZRoftIZg/qLS8DieyCH4T8YCMsrWIqefeREsAHzg
/aXTJxB75oEKMiCjdoMinsCxQarmKS8xWQDRYkClMgsiBFFijTZK02RXLqR+mqqqeS6VXL7NwxDK
Rp2WX83GED5WeZ4pmEfCDHQjx/TQT6PuZpJWY+Yjyw+yGXaPYVlgEjXD7MtcFdU1uHeiW1kGdr7F
jUIkV7GVTRn5mQnaMBXRzmWETo+lRQprFejr1I5ntIKb0W1DDPtgiPpykGzUstDG03H7l1UDL5Rc
8a7TIguCuFf9xpDH73mWEme05sIpjcJ0BgrOd0Rw4F82uhWZaGQC8AaoH56DuNoyDepcGaQJ/lXZ
MQpCGFd3hHaCCnBrj63NcCVmJFepOg8wY1UVni9lw0b75fmyK5ufauUKl/cMyRzzoYQNdfEtQ7kP
hqsi07wu0gRrtmnIwlcC94kMAhRul6nJMgCrJKt+CabqAI8Stt5G19qM1kZlVvvLXm3dI/Fgjbhg
3CFo9nFuUbnOMDeqqgAlli+jh/nMzMUbqrccR7d066cQbBqilLjl4comXxRGpCz7LIfNNutGvPl2
k5Njxu4GsDXIJXdDKgiPbSdxXOE/DFOcMQbgDb4feuhqw8nqMPkYkHOQpnxcmA+jH+3NDzFL6dZd
DmXiH5tcTBZjHQPtqcFJD2i2O3S+75jwUu+bIClRPXoluaBHEtRNW/ttbZT7mtO4mEFDYHQyjJ1Z
02NKVTc1R0GIbrxiIWn9cY5yd6FWqbsMZCmqX1w3jRteFW7ipwCOaLkH2m2/2om0uzcLwrVFbldM
AI4EHVtO7Y7p+qDivQHbuN/cln7oijrFG2jSU/+4sqDrZSgVQl3QB2b9KL9khwlOqnvTne90dzhq
Xu/nh/ag70EIIEIjbiWztadcou6COQIyB56W8/tkPGGg0xbs+c39t/p67Besit3JamkD9BN6msfe
W9wQsAoncPXryZldFeI+0o7x9mqfl82y2OOrh7Vf3FmnDlEp6S3WtDCjZ7lOR5sqOWaz6r2sh7tU
tezO0u7UpRTcq7eDVUd2YxdeGdenU3fNOMtKLTSxKapDolQ/0zA27azodxGmeZfsPspCtzK0XTr+
LPUFyg+9nVmGKKY2P+vqV3CLPuvViNswfgWdq1+xpnx2ufbXDXFDRZ2MUS5AMOAnd9qGkyLJsRVC
TaUGOdgICsVGzkWShxvAKmYFU6kQEtVwEHHfsU+hRZjJCf1KbLkXQiLDbq4GpzzoPmMAjT8WQVbb
4Hw7NckCehWwi1yMTTNFIIacUvJqLqHqAdwIQnAdjD5xNZm/yRzIdoFReL+aay1zpD4vrzoNOmAt
eA9+GTRIbVlSW5tIKQbN07r3K9AYPoNOThRvGx8a71jo5jPaGAjFceszK4UUzMBz+Wb40DWYSQlF
A0wbOwnBDGAie9iHgCdnIcINT68jC1ewQ7wHrG2n7RQvOYoAbRvwFOPEDrfsILRV2zmGnf9tahd3
paNAU2GxMaEMghEHg6lO8SAdMMZOF7vFiSa6lrNDkssZJ7+Ai+g8rqJYm/ALNEzz1JMD6ltP0ioQ
W94MFvX0UpQbtz7eemm5U3skBfpmmH/0wxgw8O4xBoLuchrcKgxOfOLO6ICU8iyXMCEfWScHSi/J
XX7D9HS0m+aK2qYN4pErTDRftivwjC+6UgjM4MnfUP2OkNmlU7hfJkl0E91MDorB7uvACgE4xR3T
DVB+NNDhXPe9/d0c2l3ohbsgdhtvdokN4g/jQAVDspuOrUxyZ3VAJj0vmwDF3Rz/mrvuqrRiQb3D
NtRZGK5McCdImYbtBH0/gCHR+sJ9MrtPJnK1gBzB+w8faWWI+bpKdFK5tFIAEJefhNMNm76cGR7z
so1NZ9BRQ94Avz3Axac22qoIQHSaUogxzi9JqDyM9KX/+xlspI6VES51pBH4piICI1aj2Ub5SuX/
8tVXBrjMEFYqhuJGGJCTfQ4m91oV4d22N+rKBJcLAKOnRjXDBCM3NUDM0dsGcQuflfEaBtYKjxR2
UWN2yhZnvs2dBMQbozmzKE4SbicNFQkXJUNY18DOuBm4ibzkzmTcqiBiw8yY82+0Ff4fVvEYDP5n
aDTzw6NTAkmoboBVJmOJ1grTa4odcKJIOzaPFnjVjaje3YpHAraF/2NS4e4SjZlFACOxlJuBQFVR
bdIqtmkJtvDWSbK2wi0nLn80sAD+8GneR76h95IFKi9VP+AiOjz0/ZDclJ2kHvtoJKLrJ0sPfPpY
2+Yy1FSbcoMRVnb9tDIn3me4eUIsOvmACLwn7xeoi4lghuyfvGSSy1ihnGihNcPkfDR31GPkmLVb
HhhHu1hbcnOnrB3k0haYlWRcsb+iJnykuFmzacbsw8rtbs80UGs/vsP4H8g8LqeyrVuhCmJ/aO+B
VAvcPFwWoJVqAS0HvdrRIY1NPAVSuRVYiDDl96+2x2asruxxKUHR2pBlZFb7zp7iHhJ3lGwm9aRC
ZMuJ7/B1Py67uBm3K4tctdCE2pi3CyxmeqUDNq8eANjwFEnLXA3YTtsYO6h+QXnrslmWn8/iB+B0
aPUC/XLGvd0BoFiCXpH6da7J92Ds6Vy1lNh0qgR+vDp6vWxu68KNfhfIqjEpj8zDH0od5tUxx41L
RTKj329Xbm865lF3Et90SzzqPc7q1zoj+SX2v9EZ2M58q1/AnVh6RrtCHfELOtSVXyOOlScVriV7
A8bwNAfXC2rnxf6y45sBtbLKBbA1q3mugjzEj2TleqwTNKJvMLMlWt7NDLQyw8WtHqpQx+jhXNSA
4diRPdb+ArVY78vh7t8JN2zeHlADYHiJEfTirei0zkiHoDO6AJe2EUi72Uv3YQKupO/tTgIuZnSj
8AnsH3u8VKagCDbeI090sGwVhqBDRk2Lp1Ng7LkcGBUT+IAInNY6BJNFHXn6L7UUlg6vOsBOGWfd
0xkXYWkAH5qfqADsY3AzaZ1RFqQAFgP8XkTLXrG+iDtlfm9MidUOsVJTP2zr5GWiiYI3lTBz0zid
naQcAQ8h8yhIAJuLBypnJuKO6TMejdBWDWCmeouvZ1SPg1K/xoYIv7eV2qCia0ErBehxjIieBoic
ECNb0pn6U5FegX/MDuoPzdqT4BHqR3beqA9/v9cowGDgQMVMH9w6tVdpXVM1qYaP1Wm2SvclBnoS
VXDybiVOSjG2Bvg2hcAmV2dMSzsi7BYUvuCHaq249wDqvFaWDIR9BXm67NFWIwCVC1g4MDxyPkyn
GWNTBZNMIZANAsOyIk+FXri9Wv1QMu2hAlMoxmOy61yTvl82vOEl1SwKdV109M4Riz3Ga/W+s6gP
Uth3GbiYd5AfV44EotLbSdcE1rY6eDBnoNuBWGGovtMvt2CibEE/FofgIZ70N80vfAkikx40mPP4
XXMSL/klaj1sbIATm6zCWl3FcM6TusQgkp815kGeu4Ne7i8v4taRc2KC2wBgk24BL4MJzZadOYhu
wPbtSKBvhGMU7HGymwLTZGvuf7ALwT28m2MjKGcMMaimGkXN8fXkI9WlHXR1991HZ3ce0Jvu0j+C
pMENHkULunUg4Ebxj1m+0Echg3nT4MtdiEb2y0FDQWjVg6Pi//MLuE697qN2MfUOVry0wSGRDQ+K
1+wg8Sn6MVtPQic/hgupYjKjKk2wBqgcMS1dfn6tAsZDF2col9dCfWCr0L+KIIVCw1xclWmgN2oJ
w3QX9NaD1aRXmt/vwLMJKlqfLv0+WKxnJt5p3Au9Zncp7iihOiimcRqaGDwk3JkcWiSS1RgpUMoX
zW6mebLTJPMLSbsq1EU/6m01g/izOuaL+tp0koh2gGzkfArglAWsM0pIkL+c7qop0vOwCgPmfQVi
VFcbo4HpL3zrAK4cA3eJ5X1RFu9V0O9AcOjUv0Bz6c/WBGSTJPnBaPnZ7dySb8EMcmVS5CVA86R1
2/kbscE2HgojRdvKdWCrAQqFvRyePR72INWjfY2f3BpD9DslPdSnS724srqo89HRTw89xKNqe1JA
ym2nA/jOG6uJd1MqK08xhlW9tC5peJX3uoU7Jqg+jXicnApDVdf5MkHL1KiIYhvga50Bm2hSTzYC
o3ZGw6xBaKvUw20y1+QlkCv9PdAwRNyAgcy06RRAdteaF68Ao+4tmCQwpIqWhW0OZgTuwLp02obq
j2BUnX4t+liBmNIEeLak1nvfzqygLwM7bKUJo5ojCCNNqUmupTGIdosuBeioaPLiDn0+QGkl79L7
2GgmryNF/K2JpNkde+Am5vinrlbNz8sZamvJATRhQ9R4ajjTTTLDqKyVAHuk04Ifidw9m2Dpfmhn
QSLcCkaTPXrrsIQpXG43yHNRl3MxaX6izL+VLKzsLqxvjX7YV2owgM8BgsK96l/2betcMVU29qsA
EAQE5ukOqMCE3Y7KrIEmTptsPU3va2wWgWciI+zvq8MrB4uR2QTMM4z4Joyf6/dfewG6LexfVB/o
9PF9XtS5g1pkquaDDv1zptqhi0JBw3ojCBijFyYTcOKzZuWpD3Er6U2HuttvqWyn0KMFw45ddbMd
pH8PUj2xxOJktVpNS3q1xoCuX1RPOmapivpnEgkWbKNUO7HBJb64gT9GARvxYB369DUG93U6Pmak
cVPyU43AAD2Jhmc3LpcMp4o7Na7xaJBwodZkXTXIFaIgtto95ooGZCfQEbRdtbscDRvsWhhhZm+P
kH+h2LHcaZrOid5HGtHQbqpv8692k26XT+xtXniGsV/NnWEntrgDdOw0iZYFQm90IB15Xbj1s3E7
32e/Z8gvgXJdhFbZ2Esn9rhVJFasR7iM4JBuehuPKPtAVwSV4EYiOjHBbddYpuNQAmnmtxLSbAhY
XT/c5sk42tWU1rYZJg+9mVWCTPRVcJ2vJCpMA8BBBiA8jfsOSh5TgokPP8iaxbHm7GfbodaKS5r4
RCm8TAVCZokfAb241tL/wI2IoEEeROsVZejZQ3JMpzhQO03DbHfoKDnwRtpHR97G6Sdal7ZQIWmr
3D6xxxLOapsvVhbKZqljlcF38qUc1ruSx1DFqtNDxM4xfojYTrYalCc2uSWuMwwmhCO2/XwEmKSy
Weu3s3sX9Qx6HzthdcmC/+yTrtaUT2UASmbJhDWdfJAeOTHojvFasThMq5wE/wWrooEJUQMcGOcn
4Z8LEjImmPvDkgbR7wiKBaTJBEG6tftWFvhLA3SWwoTpMvkQC3DjcdglUHu6nL22TeA2CwQmxtP4
RpWsz03bs20AfQ+/A887Zk+x6y4b2crFWJ9/jHDB1yeVjG2EDEmX9t7ICxcd8yeAzUV2RM5wAWdA
2ackCQJAVfLXDM/yUgMG8cu+sN/KBxmqF7CH4aODyZDLiIom5bRhXz2hnwOmui0wMBWoCFXp12VD
7MdeMsTlxaJXw76Y2Y6tPsGnhfmKSH+WQ9kZI9W5bGrz+6x8Yn9fJYcg79uhRDMTrPimrYOXGmSC
9mgVgqUTmeHCAHKvndFGMNN1tZviQCHSAO0AwbptnSfrD8QFQWLi7jC3huZHxk/Qz9ukz/2oMHZy
+9Ca+a7qS4Fbog/FpZ0lyqY6j2EQMiVOJd9F4OSfw2v2+GtJkcDY5hoCzmUabCz9bJy5nqbBWAL2
qUBcDwGiuhycFjIjlwNis6Zh1HX/1wznE357XU0zfJqNwJ/agdi6IfXHIIWQTKsYQK5NDoGQrT20
dDyMQfJSBn/Pzm0w2pN/fgNXNQ5hQCJlshAu0Lo36lcZeNlGE82Hb+aMP1a+Gjer2C/QDIB+NBY0
MmcbxCdm9H55LTcTxsoAVx62UbVMeQk3VDOwYzO7npPKoXUHJnjtv+xjtHg1UDEwZjwuNw19D4Gl
IND8GgIxSZP4RQRhcVoe/s4jTCVBxhVT4QYI1MAQxJlpAbWr5x5ynJYy+Xl2D1LnPqx3uSbiyD5T
emOW4I+BexYS7nmzDpCThZAYwhdTjhGBJ8g2u0Nu2aM2g1gw/zYE2QM6F4hSaS93szsr1yA9H6r0
aBaJG8ex34aVX4UZKmNik8XcS5BaoRO9bgMJLIWmbWKzRj1l+EvLSQGe6ypzF4y9bYXKVZBXO1Mu
BV9J5UOO84o/1suegHcrB7P93GjvJtSLbGC37ay7Mulvos6OHO36OrmZrfbYaunrMDV70PSmJAEP
cggNjQqdFuXnlHXoFLbNAXyrN/UMViTzRxe8jyB8mzonBLWOFUEXqU2cXsZdu5/h72I3xHpsh2xf
DiCe//uwYA/S6GzhFnQma61iZgzMY9CMC5Gdwm+ZGbiV9mPRI0Fy4jfU1/Kt7HDHCHiWgjjvYKez
3pfggP7UTikNW5NEQ69nBSxviTtKwOPXT8jm4Gin2q8+lq+M0JAdCGm7nVYfIX8GjAitQntW4szu
s3BXpq2EzqLc7y4v7Vk+Zr8EEnmYVkDLBvuB+yUdMGcQnipBVp2AtKbHWE6YdUepHwm0TwLQi8fH
sa7vdGP8lpXWIZqSRbDqZzcI9hMsXFnQLgIt4xlNCUYw2qFOeyzGm4Y3pHCv7iWv8bp0b9Y3DZPn
7BwIqAg2C9864KzytCX6bMlJF0BYYI6D65GWnyhW9yUu8X2N+YVwAeS2Wu711uwE0by55OwyAXoy
DQqh/AURMp04GzL4a9xVB9UNj9Sl3zHl5RaOyMkzDMmXlytb3HEblk08zTJsjcfJpc4IxRhtTy3o
nzJx49k1gx2g4lTfVTvRQ/H2d13Z5o7Z0Qz6wkyYbSC9MFXGADODPTnlYEPH2iVXYml4kb/8oatl
eWdBR4Rxr4MCHLpiRu4M32oog1MAdQblIBO3waX0X5gmXFn9tdQW9F4ZhvicOCXslXyg5QDNj66j
UPUMOhusDvtFju8VNXDqpPgAr+xjGLWP+RTjR0Q4a8YiHwVbeusQANEVUNIU9ELogJzW3GqVtOgZ
jVBFJr8zEGZ0InJskQH291VhM2pZht7JJPsF1KUU9WhhIlaQlfgXlf9dyz8+sGJ1ZaKQzN7EwAZE
TfqPuhmOBFe7Mjgs0+0cSNCPbN04gVhZSwV7ky/xYRcPvhpQT1g9bE4uZAs6y9kcQfggzCwnCDHA
0bqLXnttphy15LM2TIGnG2u5NshnobobS1KbEOCaQd6CwqMNHS03ik6Q7Nh6ra98X36pEGNEfxwS
Mfzgt9XPFTC8OtZTJ+4Qq3gdVMiPTkKBdfnLkY0zFHw0oN5k1HUyRCROvxxg0GONHI9ayZ89FQNM
ZvE+yDY6iZ0dvqlQ+9J20Z1seNQFJskFH5RjPHWJmxE/lN0QdPLdbVYIKuWt8/bkV7G9u4onPNxp
cx9oLBXpu8VtnXKnHzrb2BUenrcEINqvBH6+2n/WgNuBkZQEuhFitbXIzg7m0dhnbrc33voKd2Cn
+zAc7B0veVMkW+pFpyk7sC8Z53YnOGybQhnxAUYItTrFvWKHXuqoN+ojSKQd9gKKDOgUN5bgYWEr
3Z+sMbdnQUBUTdA0Rd45VIfFre4oplgGe0CfLPzR3o174eHG1pF3FQrzCGeG1jhThx5CY+6XGV8V
T2keI5QeygP0HPHWDaWJyIZqmqhrvVE0gLUKlyDWj0c1ykV3RlW8r0pQgcHxAhh+uoM+yo7sRWa2
tiv2KV7QCN50z+5BVlfWQwEJFL/NCcr32wqQ6Kl6vrxVRUa4QIkWkP9MKqP/kSU7hVgclFfspZEE
KXUrw6194cJCgfg6BP3gi7r8GvGwLL7MnQFZWHZbm+Dq9tDoI9pDBwvdOXt2mkNzpycupuVROoM/
HtRUmJCm7uXV26o0ToxyhTM+WxekGfwC4uCIK2EKeuS9bHpf46iudSxRQNZu7NbVUbTVtrY4xu7w
Toh0znSxTrNZmCQYpMvB1p6MBhQph+W6S0Ec1Ublk5wGV4mit4LzY3NzAyqHmMQE1jnxV5U3ygBw
EvM2T7G7reU6cU0MoGBUDAxV1Q5aw/9CyWFzh6/McuWrScMgnxcIKuSDZMdW+Yn66y0emQLnXDtQ
nEpdiLXeV0YSQV+6LZ2yzq+lROkcq8l3l7/41+vrWbpZ/RiuOGgKbY5LFT+m/q39LO4jMPRHdxC6
Gne1Izmx03kUksxOctSOGUh/sl0ufKXbOl1Xn4GX1ACJYTKEJn4CgB5Pc2Z3n2zQyQ2pTe4rLz9o
TvdAKxcsxaKUJLLMZT45R/O+BoYWvMTIRXUHSC3eWJPEq6VJEGyb4f1nnXXusNaDMqqtHLGm1cVB
CkGF0nc3SSCBmz1+GU1aC+yJgltnUbiqDlqqhhAthcHgDZjaL8iU5cjfhiNY0/dkH/p/Sx/8lbBW
HnKpd4ynrC/ZboJG8W0UDodYKQQULEKnuLzbdaBtT5gISsuA1+74HP9qrsB6gEk46E7f9a1T7y9v
kO08vHKLy8NADBFgZhEjjeIGb2NmB8eUvVofI/1qQtmBUsu7bHLzPF5Z5DKhlBdxE8VwEkl4xwR0
esgQiAV0tiIS7IpMkA1SUxZf1Co1QC1fa0mRb3VIcliRp+YLeB0eZ8xOXvbpjJaKRcfaGhf/tJUr
ldRfChLxLeBavwJ8P9UGC7gJJha7daAu61oPIXVC4OcbbwK7g5eAJFA0A7i159c/hNsXo6QMADhB
aGaZX6PpZSyR0qTkWljHiZaX2w5Wac3hkMFO/IKSNS9B0Bd6lrMcjRY4NBuDJybyavBRAQVuLyL+
qM2wXbvJ7ZSiqApVSUYmcgVVdq98lhNMJ/ToExAbjDcdRM8FNRH7F/mTZG2R2ygYFkQD0MIXDqpP
KbIcYz62w8/LYST6eNzWyKJpbnsWRer0LQl/mMm81wqA/pL6+bKhrQJv7Qx3Ruf5opOGCZ6Q6CFr
MzCPiNjRNpcLeCUC3BrYXHnMktwNUjnriI82e9XjzlbanyagBZfd2A6DlRXOj6FboLstwUp2mF+Y
aqUTJJi0wucHAiYBNZsr7JCxnXwWByuTXEXRR+mYRBSRN/hYPoyPQB7rCu9fPt1nN+rhsoObAfHH
GF87hP2o4HUZxhR98FJ61FBSFb1hz9pfAr++8tfKEFcqJLSy8qWGoZQ+tNUzma6UQfQ0uhl0Kxtc
jix0ErZFCVEYwxydtHowrO+XV2sr5lSwfjM6AEBrefhCU0CIJoEch182iV0H0TezAxqPCjgYts6v
tRUuEei9lgd9YKEd0MzQdVLejawPbXCRpzZtYlcN2us0Xe5Sq1l2l/3bWsC1ZS49zHJSL5BKQRNa
fy/Va3MRpJ8zRDaLApWCos1CTx9vhtzhsVAzBOw6ZFl18dnQWWb5EVAzg6dD5im/0/f5nfV02anN
Ps/aKPN6VclZ8xgBkRWhHnjLrv93RLPaN409eZoj7nBvnVtrayyGVtYqYg3G0MDFJH435Gejw5Po
3RI9kFm0mCz38IlibYmLE0guQ2ZzhKV2tslRjTz53bpC/wGNpcCFQImNOL0Gb7181+0MQd7YjJTV
h+QipZfzsB1mrGlWot7IQyck3n/6bJj10rClz1VvtSy2cjWGe6OD9ORmvnVLDr1PfbKvX4WEyxvN
ZTYB/o81LnckCyYlTQk6qRMpfsdatwONGtpGWWPZ2aLdAeKf2m0zGHgNi3/L5iI6/bcegE5+ALc1
ZLUbEjWCu3XuVYcKYozVXq/dyQMV8VFUIm9+PoyDUaCj0dQ+g2PHsabSDDSucxHfNXLrES0UtVe3
0hgeDxUoMQN2iBP6dCOYWdiMMiMjNhK13JmBPD/qMYCBdjJJmXUPhqLaOE5jTb7RRTGPyWjlj2ae
gA3JvFmqYflMrdEcbClL8v5ApbLAm3xTNv7Qh50zdO1yBGNLOO4vh91WitcQcax7BBpJiwvssBqy
tOhxhoy0cBdw6EbWlSXtLhvZyhFrI1xVoZh1XrUURiIS/GhHDFLLDyAqhtAe+heixtBWmsADBvAZ
BtPC5fHjU2MmUyIFMBbox9hIXvPF2hUK9dRMvW7G5i2WzZe/929tkttMaTaDsESGyaXBoLj8MiWV
q0E6puvKXa0pzmVrW59sbY3bOeY05eaiwlqjXvfzUTNfM1wJLtvYLATXRrhDBNNUmEGsYCQzm8ek
rU03AWYf/SXDdJaMHsYouAHXLManovlKmdQr3EIPsRXEdhcIFeM37/HrX8PtLV0alDIvJCzwXedq
2qMM9VbWYwRXaCd5oYP5QFckprG9zCqmmSC5d05fmCZpPeIdDBIv8jFU3uryvY5EjFcqiwz+TNOB
bsfaMZVWfmpKx+R7ZMlwrJVjv68mG3AUKGtSt9A611gqb+xGVzE+tQZHTktdWb9tuuqmQOJGl9Kd
SXonFWidDJi+qcjRjF97uTjG+uT0BhS/lOa6yGN7HjHjZCROUmHCXW53cVnsFijtKZYI1LG106Ep
oiIHglf3rEkABI1kVm0IYaMS4qSpavdJjq495AGXBzVOfUGUbuX1tTlu41VjrkCTFeaS2MYYB/Ga
yC53Y+eSb+A6cpTniYJAJRXujo3PhiMab4jseVnDGMRpro/GPE9lGfchSnMHDyV3s3KnDMBBq59m
/pYtH1kFMp80djASh1JBUAlteH1inU+nVjWrUIRWfT0DbgFaUt2BZkEreMHbOM9gBZo57BmYgD3+
1Mc5zwMFz9wgC8TgXm3Ie1BA260q79SxgIxx54Dd8xHjeO7lb/rF8sxtCbDMYZAQE8BoNPHPS9Rs
aQ6lAvDETEruKXVbH4Kix2UgKSpVt6ulUp4ic9K+B0M0Jk7XG5PTRQTNWBNSHDMIHOPfOUa8riIZ
Ks+pYbZ2kGPeK7W8ulvssJY8TMcmb3kTJ8emnEG0kUFjbBhlE/LoqvRDmtXWDtWpx/QoEaqHbH48
SMUbrPo5n/mLynBEE7lU/UwGG3iXu3VhYUqynfdKHBS2gowDTeg3M5FyrzbNl7oYXptwetey5Pcy
EMGDJauZTxfbUKB4aLDCCGclv9hgSzWkOYf7Qf1ZGW9GXjqygaJPFg0Mnbt9aojbqagyp2EYYSjP
f46hp2LATxA3LB4vucLFa93qgwJGN+IbY+b1xrCPzGQv48JjPTT9zTDedsh2SfNjgnpwOmTA6rXu
bIz2POSMwmE3zNB0JvmdLMd2UYFOLIEgiBJDoFRUKZ6fLGwtQFML9iVgKvlJ1XGR+lojWAtIc1qY
Mr3TXiO3ep2OybviSMfwO57RXsnj5fURGOUVCAuDjPOkjcjMfRPch4CQeCUYv7+1vaF8v2xqO6j+
8Y8XImxmraFJtWBPzQ0cxPsFVFcDa7FlU4SK3AwrjWDKEowBbFedJikVM7PSmEMZLcUNpTN6u+xE
sJFNbzRc3xWwk+Os5rItjRMjoAm8iQgbVQLaHR2xEoKyABlfXrfNT7SyxDLy6io9mJjWAkcz8ePi
9xIQh2iRAxFuwUYRWOHxsUuqBhD2hBUViO8+2uv5j7YURMB5GYAI/+PJ1+Vv5UlJIkhnd7BhKNep
9NIyKLBhHqBSYMddI3jlOT+oTo1xqQXIXXUxQ8RAUkH66W5KCzdWd4HcX0mogawMir9pKDilRA5y
yQZ0oFBo71k6mz7y3Np3EIXP4s++/aG3uuCDbcCJmIN41TXQhwMBCGfMiMasLCw4CL7ngxK61h15
CG6inWabD+B5xBNs4MqoxD+W3ay46g3o5n9+Ee0e+n20uxyj27vhz29hG3L1ZVXIhZEeMiLAaimd
CxCn5C6qUe9IaVI3LMLS//+zx6J5Za9I6kSVE0gSdgQa6fPPYai9RZ6cQhOUO9uZ5I9jzPGVIWTG
jFYRFtlk7XsLOtKRgKztq5g/O6F0KGWjOiZspPXUxNwMwEHKOKHAuuIt3QOJ+nd1Un8XMWa2SiDn
S+qiGX6Qh8oLNdVp28Eug/aAs/sB2m12Nw8O1LSdmKYOlJydVJecLKZ7Ir/WUBYgLa1ZeSPISpsL
A0UfQB5Q1FN+EG/oJLnpZ5b/zEMfQRm5f738iTdaQYjvPxb4jBRIbdqWYFvyg+IlbN/xIuAp6ffY
2lFlhj79cc6esuiGiIQFBY7xScpYzJKUFI6VqAZIdCtVgiN3o/176hiXmbK4ms3FQpZgLT3wJhe4
yh0lT3+iNg560yk8nR4yR6ikI/KMSxjWKAV6ZcCuWld2n/+Ya0Eob1zITz1jv2C1W4pEa1HYYO06
F3Lxixc5cXwEAkN3e5fVTzrkYbystkWvRZvpZxUqXDrABcAKRlY6TWnuBNq3sbO8wijtKRRhPQhb
pPPd+k/cf2GfVi6qzQIKMhO7FTIrtgbOmECjbtMvLoHAu9Jg4jWawY5kPIJBK7blbDiYrexGI8Z/
jeR7g9Dt+u66V4A/HFswZ9TODKofMHJ4YCeBQAb5S3ooHb1HqHDokMQALxqqldNPEqPx+T+cXdeS
3Diy/SJG0JtX2jLtffcLQ2pJ9J4EzdfvQc/uiIXiLVxpXmYmFKGsBDMTiTTnzN0ELwJ5jhOBstVc
Fr8SBsBy/HkFiq50y4CgwvYQShdMIJvKUI1JA07VCrQp2MBy5RRrE2ntcQLDxic4kcP4TyI2Ila6
IKd+Sxq40OIW97FreAKa4BSIkT/ksGFfJxIZz8kXIBECNonydD/puuguJbgIhcwmCa/VStNGxrxO
JDGfSyPJBIIOSOp0H4wxN+jlOYoI1Nf5UPalBwRajs9uBAUsWgA3DMgaFBKVcR1RicQxAmmyP+lD
bktqVLxoUto/Xf5mG8nYiRT2Gm1iIeoNBAZSafu5NN6zylEntBgiDOelMkYXQHHXPF4WuvXV1qrR
bG3lqqlYxk2RUXu0gBLRhjeWlR9Lq/C0SH++LIqeEvvZsGmNIXLUP/GGZwxk1kqj0ImOQe18J0+H
pESVqc3dy0K2Lg6c4m8pjHEIYZcUA8jicHEgG1ncbDf8jD4wre0h8XpqbotbPiwwTzPGPoABmktp
ikOcys7JARcOqKxa5XyprYvjRDPGPkIBYK4TNfvoZfHDXzR5Vffpi+oST75KPcHljZltVLKNE4mM
cczDOCLfwlnmV/rBOmJt3fmcnOSO0rVGLm+OZ9vLfn855rVI1KizgH8GUyziwMoBsV1UKRfonQa+
S1bIvBRNs0wKWrXDzMSCXiEgNx8FZ/6Md1jGfta9y9ZID+iCMJW2ElfeZSVoSYUaTN5qx6dlaO8i
GTe9onTXsSDsgH3IU2/bnUFTZIIjHK9I5nrJIgL82Q5fzBTfmzB1liZzmlpxqoS3mr/taBoguGAB
uEDZpl2TyioZQ7DaSbfRA8XMHwJA5jvTQ++F9rjvr0suKPWmdiuRjAcAFmXCFj1ERnUGJKxrDbU2
RX9TeBiYm5a4ksPYfdIsYLEuLXCsL0+qFNtYK3YuGwZPE8bW8wIPlmWGBCGvTBuFzYdCJH5SS4+z
MvmXZW1Gp5U2jMXnAlpACgGbXt7W4Hi+WTTT7khk/4UU2IEJWFIgG7EvbVmxWmtI8W2EAqMEg/TS
GJIzd7yX4HZMWslh47saNpOAyXa/dSeXruJEQMtzCKKSSPdSAh5BzradrwQywZ1YwjB3ILTzw2sz
UAonH+zUV0cI7UA3ZOV2I2M2BIiQvHi4MY2C8LuSzJi7IA9duIC3G4iQ9f4fuPDRr/YUApEPF75p
JSthjM0D7rgdCyz6+nLV7zBT9KAKmWs11o/LZrJ9i63kMJavp1qNSRVKhhkIn/0THdWc36dDtZec
Ch9wftUfOBJpXnEWhIGviBTfRGObrR3ETWeNgwKJw6F3+6+1G+1GfRxAA14HuUPeL8vbdO2VOCbz
zvX5v0GqaccboNvijad+DFP7UlUC5zA3v5mBURRK/C2fgTknwHszMwOa1Vo82rkpL04x5aZPW75/
/kRCw87AmpRuWCK2vU9vMvytcYblJbDOWMUbYPMDZWl2Uxt7WAb8/hcHaGJNCok2Kj4sbJmidnFf
T+AyBaMOAF/uwGrmwjjtSu/2lyVtnp8JSACgJFHQEiYyCnMuqIKCbiD2xgMSRt+yMTzWKfm4LGYz
C4DrGCL4qXEnM65laeEspF0MJlDjTZJSGyCZmA19LpsHGQ/Ay7Jo+Dsz9pUsxr0qgienpUKlWQCB
GNq34EXhiNg8NXAtA7FUhVIsmMcYTtWcSfg+cT/uDWI8DEUUpHHNEbOlCQAgsQkNmkoUF5mPA4LS
tEcpHCyVQEa1iuJGSqqXPz8sOI+IqghAhs4wvMdMVmqFFIq/6A8EcElLx5uE2AoGMGLogW08/awT
XA6oJpAJEoBL6ulkvIsXgGOA2B0kqSMqAJf12SoHyihjapoKKkq0gZkzM0cyDWoILy0E/QpkzdjX
iOq9OXWP+ZgdJRUTBZWV3tcxGnY5Rh1tLVs4Lbot6wDuNRixgUAmnsEbAtEz6ZsKve9JCnEnFgi7
XeaUs/brsq6bcjCmBNhaDKWhHnAakCqh7TRJB0nrEs8eoBaAP5sElZn88TAyakKWagDpEqtrMPlT
MXIoVgDA6GGFOgDdD+EiYn38T1lgcR3CCjWQjQBQHpGc+WyKORRN0rWKL3SYtWrIvVFJN32BCYwm
aa86NfIvnx0NAmyQADS5ZgIyA6uobK7WYBOjDAGvCTj0g1gMTjaNfmp+FIJ6narHKTU42e7Wt1rL
o66+egZNfUW0oiGUPHXw6v4R1SkniQnP+rfiLCpLFB0f0yUqaxIwO6PIBJhE5yW6XTxgse46+Zm/
RqiqgpGyDDJsERuYHeYVPDf1Wwlmgq7VDSUmaSA4CV+H6LWXn4aKY4dnXBxfNrKSwdjIQESrmxfI
GJzeRRWqftI+5ZfSr5z6u/DSvKXf6htzFx+s9/K+2122l60otjpYFhVDkivQC1JfUwRgT3azM6S3
RH0KAWJ2WdBmdr+WxLxfLbxVulioKdORSGd5r4oDAVlNnX9RHSWuxdsN2bpl1gLlU9McDGANxF/H
CiCntHsY/pRsmfluX7Xyle0nwtyWYYizq4TO0czBVoH8V3R/0QCX13owLgamgcxqZojJkwGbvD+i
8Ls8/bj8dXhmwMRCY251EHcgTAGhwY7St0V/n5oXYeGtqW6Gp9+m/tXUXR1ZKBuNrjeQI5qdM9Wp
0+ShPWW31aDtTMCvtgZvAoZnBcxlMidmb4Y9Tm8JiRuKDdDW3y6f3RlbJmsHTIxYxsHEwD8su/OE
23ly2ztpR45geyGO/Ln8QonGzQ/6rr0G1uvEWRPZfMOurYMJHmIHFHedRsYMBZNP4a32E0+xXP0J
wM35zbgXj/mz9TTzagLbx4rtFwqqTZHfTp2rMSyMnqYddMZMX0OHxBIe6uV26P0tgrF7YVZBtwHs
fr8Ob8vucRLuZt5WCE8LxuxJI4LOyoQIsHfRVR7QoPGGWTduLoyRg7hVBScPBpyYsFcrc15hsAqc
E8qPUrnr085O9dtGuJdziRdi6d/FXP6A7sZ0IthbQXDP5tUlcNyxYVVCnQa8FmDUjftlFwvYURPv
JTkwYn0vDWZQ16prlJzE46sfzQo3YAogm8RzC5hdpxbRjU2rCRbYf0ZSvOm6YKsxGvHp7JhhvBfC
Yj+r6s1S1jcdb6ts4ysq6PEBdwPoSujiMC4wVVYjdSrolRcLfSldtgfjnuPiG/FxLYIl80ziIZeM
GAzqWUNSvxcm1a9VjFgmo6TZUqlSFKtC3YmG0PgLMj5bG3PZE0mZ+s0S1QeEIDBnp0r5EdWi9S6o
OZggOL9xw19QG8YnsDASg1NgIl0lg7K+SMH3rDzWV83iWZ+AB1XtuLTFO+F6rm9Lj1TOyC1m0eNl
P/xaLhP+JiWqSg2Q+n5URXafZseqTBxjSI5pcj1PPyi2tJR+XlZ265ODSwWlcCBpY7OECT+iNnVh
sYDcWYsflDByp4IHNbCB4gEIyJUIJvxYakFAvAxGvw6bOOMhHUBlX3hVkGLL9CZpXSuofGEfPf5F
M/9ELhOThKiUzWWEXEP+MSaPRAUM0rQzEs5kz1a17kQONfnVVWwZcRNiKYHqN3qU+C38IQWLowN2
CUCXdvJ6+YttxQfaG6S1LKzknNGgoiMimk0HoqZpLp0FQcnUG2ch6Mr3BwmcZFW2+HP00SicQbit
G5KyXmGYF//SQE12qmha9q2Ut6DzGp3RE/OdFgeZJ3gUFdw6ZKGdgbq79TKf9yE3bBQFGSiMkW06
f8AERKK1SdVXie4rVnEtC9MnQBq/cQ51SwYG7jEChxLo+aGO3QzNkkrHfny9bx4y7x8ugN7DUgY6
6FgA4ZauqWsx7k5n/P8VydhN03Z9UmcQSekAqoca0AqUkJF8ozyBucMrs2y9G07kMWFNacJ8MKmK
LYZqsAHoxm571N3JoX29POAtSm3Z6Yk8JpzN9dTUQgl5ahDthsDcj74EIBtxx3t6bRnmiSTm3tJB
h5pZQqn7YpDvs5vxhfZ9Tbdzo6emsiWYpOXyVhzVjXxkLZSdeNbmhRCl+FKvfgpBfG24o6MCY3Jx
QDxwlUQ2hjbDa+sNO7JOfjXe9285UBk/U6DaULDEzImepsPwXly1uZ0+RE7jRrLboHOhOjKO6XPE
KAr4a8H65lku7+ts3DUnv571qUizSFTh16cAT6NcuYM/XPEXW7f6MydymLdjudRWVYf4NBgu9TG7
BCQdtIeOWJlDMz7mFAA2Lm4d00kalq6B6QVo/9MA1fZimHfzrPuLAmiypbKN4dtSciuI9DefOe5K
DHOhxUPXLXW46MBEI250lHZVMIHjM72RXfE7b7eUpxMTdIWsEawxgTBpnu917Soq60dMu7R/kfSc
nB0TjZRZS+uRQM7km1+0l5S1uXDmO/A226FdHoZXXlznqcYEJKtPRewM4HPlOp3zivfdSDw1l1xO
bOd9LyYQgUBUXrpUROALEyd7yeRrAStjYxeo816YbnFnyea7ph3lsnT+RrSBQSsLQrSzXN4qYxlr
zhAdRtdT/oamgJ3mV+Eh7161znA6PDGVGzX/iMZPjuTzDWxDl1eSGcer8jxSgHpAHbzfK0dzj7Fj
dPMyP+U43UZGfyKIcbqsKORQAAWbrw7oDCVLVNyZ6k2L+SUxmfccrTZNZqUV43odBqI6uLlOoS+d
xY2d5UgzLsvpfB1WOt4mvvLOkblpPiuZjAc2xdQsHf2G5JN8ddPL2+xZCaon6fr/kRXwvhvjh83Q
J3OBNyluzX5fwwOJbdzHO3Gn8AoePL0Y91NLNcQ+ACTp96iVYsvzYDmD38mYfCxc/ujSdv6xOkfG
DeMyioqGaiYD2LG9rQDolkM3ipWFoQSHt5G0eT+jeo+uBMjjzpArQyOLYlJKut+EY3WYwRjrCpMy
u3ELLF0wq/V+bunTy2Vj+Srznt0NJnpZeL6LwJ9mDhVPuJSoIIrG58vv+h/KLvbH59j9VO5BIOya
SEbaIDHt3KndxOcVBeXNT7qSzhyxmNetqaKP8pWhy9/IleI2gXGDDY5gCGKXJnuSMwXlAyghXhF0
+SRXm3n06hcwqViriFMhTtA/lD5Il9l6z3tubcab3xJYjJ28WUSAGEHC8hkGZB++YJHxGQgdAHwF
oHB6BJC5a7mVd/nDbicyK7FMwqSmiOU9Xg5+9oKB8Pm5CQRH3Mc3sr9MtrA3OTfH1lYOVrb/NaQz
hD7LisQ4UWmkEz7DezWzewQfxc3uq6C8BRN1IDxkTrLP7tpD/YyauXZId61j3fHpqLdeuCe/hQnx
yWItQph/GTXtNwDY/EF5UG+NQAJtmXIn7CVObNoM8yvl2TBvgtA8pl5UySCibN14aB095IKEcNyF
nVkuR1U2WgFiKNH3P6tOsRv6FLK4DHirTTydmMCuTVakNx3i0ZIr8jFqZ8AEYqAe89/zX/RTTr4X
E4QMkHyoYge9EpANF3Gz0/PRJYTXkt2q7JzIYcLN0AHeH8iONLkHNKALGMJXcbSno7inpgGcFZSx
wEcU8JyDFwLYIKMiU1VoaDcGOrIE3op9ObtJFMbOHC0dx/U3VsaRSv22RvalV1IcgJG6fu+W+3YP
/AnJTm/TO8VddoaX/IxxhQXEa+5SL0ctS/LCV3nXNrhHUy8ColkbDLvL0YgTZdkVWFC3zksV4RdV
IHycXybCfeNs357/hh+Dus6qqKWEOR3UgYT8qroRMdX8Co6YYHgf3MUjHybQ02DDt2XAu8Lop7tw
f7Jt9wUFYt0AxiXS1nZP0SaloNvz0Z83kDFOvykTYZpMMGpd+/qmoiM7iju84JXuh+8UTbsEpjq9
UQq860o/9g2nApL5BC66wi8bu3ptnezRGm3A1e0vf1ie+jSIrI6dFDWWG+j12YPBENC8bptItiKA
NyxLbBJei+XVrKscA9+yJowng60HoPz6+bBSGstlWmkoWI7l3axG13LM41Ha0kvRDRVeRCHL2M4C
pkOT0mhN3YePjn6M0RifyHPr+lKio2pYKdmukaxqlxOJN+3FEc12HKI8FLsICys+EfujqIVXQhL/
ktL2ZgG2hpEH+fzN0DveWuNWtF8pbDHpQjGNypQTSBXB/lfk4HvXftZm6l42l82sZC2GdVOtShNz
spDDXy/+cJMcQr/1RhekiQ4/D+DpxKQBVTNoWS9AJyPJdoY4XiWp5iZDZ19Waiu6r3ViXJOgK1N0
LXRatPZ7n412bNROXxSBNfSckvamRqaJPTPwKGC5j70oGyvJhzrU/UEGaFfW+mIn3GpEDC5rRO9B
Nqhht/pfMcw9Cbb2cOpMAQVsYXEGtJIWDfx5g4TJzWPXPE0lB3ZjM2FbC6Q+sQojVVsUel9D4OhM
bvdAQ3fi6ECwAyyxS9GMeMCXm072r4aGSF+1K4GpKVckwyKMX0/VrThpqOd0gleky1VpVt9LczjO
irYbZf2vjGUlmPEz8MxpzYBJPp+knQMAP0cMgbzZ3obcd8dmlFxJYlwtl/WobUtIwsvuiQ7VYz7r
unkTfcWRcROEN3+TMP7+iNhXOT3TpBpTay4iA5PLky3nzTejA0yvkA+cpwbv2zH+Jk5NCrBsyFHl
yC0/h+IqKfKnIjZ2kWZ+ikUXOlP7F2MPGID8n0ucbcYIBS4KMuI0RYE8zkP60U7Gn28knohgEu62
i4qkUODcWDy7BvHny5SLb5cde7PHsVaDCSBqPCbhItMA0kq7ODZuVVLfdVm+TxaAYUnE/EVC45c0
tAC/Ezkj01sGCVgvsOuZQAWUWHASrO5nzWxBNgZ0s9lTSauXQANUAVJ1WcutXBBrnbi7DQ2sR2xO
ppRLmslTbPhE+JBF1VUk4aHQjCAP88OkWRxpW8ESJAigSgM17/nOlGXpMAchM3xUuhd3GTFpBGMB
+V3ZX+eCeJ8N0885Mjg50AahjIHxdgsAjqIone8JSINVI2PMDdS/233uYirS9IqP9FYfUdqfHEqQ
1tWuIGC11eWtX2xdQ2vZjKXGxWAJ4wzZmvEwA4Nc0t6FhWeqm+e6UpA11dDItdzCuaKO4MfvJSoG
YKd/zqHUDeVzCW3jp6I7WLVKSns88pp0G0YEEkisOMkU0gzz6qfRTET3uIuG2fAxWxMowjci6G6r
iU6EdVMuqM5GSIMwS9ZVNIFAQkoPfHUdZSqZs2hRDT/RyC6XU+CoZE4V/5Az1R7Uz1QO0uLzspNs
fMMTkcw3rA0LWFdEMfywD92xexaFJTCEh8tCNlzeFL92JNBNgI8wV4K2jERqsMDjL0NzjZ3/TzUV
OeV8ngjmNhjDeilJKxu+kA6uRGq35fHTbpwU1t/wCoAtYNedHRdPNfBti70AJbTPdLiPltIxdE4B
acPaIEPDMg6qsGi8MAeVdFpN2i6EAXSzsA+tyFXMZHbTSk+CyIxMVw4zHp7Atkz0eDTMUIln4ISd
rDTqNECmFZf3s6DYlQFEAe01MX+MIm+JdcPCcXlSgkNAfVkKOw4v1g3Rc9kwUP1I0J0rAMqgasMj
eHruSIPdO2V8T2Z9sc2q5RRgtwwEvK7YPcKgGDo/zNFWpTVrox6ZftkN2vdFrBdnFDSelI1HANab
fkthzNAcAJXXKJDS6XVtm5J0o5rj7dD2nV112Z9nChBGZ+40E1i17EqIAgooKJqgqtFg+DNVk10W
F5xj27IOVN1U1cAuM4TRP1+FJFLo6ZibWDyzyn58DsFk6MjzvNyOek5AvgBa1ztzTPq/0AyoYiq4
RxE3LBYLDnhjhRqXgwm2WhFz4cLUKyB7aMI6+PPApCJFxbSkJuI/mIBbm2GuWclo+qbeXrcWwEbV
hpeGbG3uWMAS1jS0VSheEHuEudRWRp7QvvvsUC6yZafuKXNAHXB5VuiDhXmynciit+nqc9XmUk5R
DVmNIB1AfuUVYWR32nOOSnsmTbba4E0qAVAx5XJl0IfEJdHMTSkPeVG0PUQT1aM1sCJQsZOM59uE
HM9uA96EwYZlrlVlF/BLaUgWNYyhKpA4lQIFPxVYGiB3AwyLUwOK7o9N5YvfiuYAoGdl53iFQqy0
dpHA+1zr7iJXwKuJncsiNm6YExH0hFcfr9WxCkciiEiEOyEG0hURXDWaOVI2z40yaf9XESYQhkY3
RqQXNYwV9PaIrR2gT7itKdrFeDBCzs2/kb2dqMTEQ/DZpmHbQKXJKjBjFMV3cjk8tEKbuWJEvDaL
UVGIdU742Ha5lY6MXy+q3KQtwLB9udYO3Vi9ZCAkdYywRGW/nfaTAhKP2uyOLel34pjuKq3m5CNb
3xLoCRIeHkBJxr16+i3zQTWFqK1gnTn5qdTic6OCqlwXi9fLNnP+NYEFC9g0RGhdAyYz8zWrxMoW
mVYwMqXzOjnaJ1OJBY7rELuheoYQ/efikP3ABdDGOr9yYuADLKJYGb6ihfaMWDmVy64Ln+OxduI/
X0xG1vhb2NcrduUPRdGgFW7ifdHTAi8e2rIY3vS9FAjKGHIUO08PTmUxBRlxDCMBLHnIH4XkFWFl
H2Ia5PLZnZvEqQjGvYsozwkg3SACeIS19SmP2o7wkOvPExAIwUqtqEhYazzb0RwzMA0PXYsEq0/c
PstAy3RdGrh5hp+XtTn37FNBjGe3MZHrpICgFhWsUhjsfvluZpUdL7JjdnfV/P2yvI0RhVOBjE9P
IrLUFI0GtFiqm/C6vYpVp3qgHKZY7xUHu7Tjb/3LHNrdbelYbvjNvfwDNgZBTn8A81SSm9EQshg/
YHSEW+RaXi3aSTAdJq930DaLfJ79nyfLpwKp76/sP6znXJEmHLG4PFvVK1liwIk96zN2HmH/iiJ6
acY55U03+Hrvoquiq+yCvlzoeqUZPaoYVREYMoBJK413jtTOTxMFqhZ9U/8jg/GDyZLKaTChVudN
ruQmHhA3DIe2qdog/ckr8W50exGBsUqMpB/R6SyXzPDbwNGGz9ajQmI29nA97bSb3lYC8HEDLK24
y73wYeLlCxuOuBbLdl8bQ6mFMKJaZo94EbgDyBfTSXaA2RJcNsyNK+BEEhO6MiEai2mAgnN9LMxH
JcRauPJiiQXwU/58J+vkMM/6q3WSJ2nToKaWJfuwWq6UvLnS4ta/rNJGqDxRibnV5lqOx3bG4eHe
trvy0E6qM2RcUHV6MowlSliRxjsDZEQYvmEcLFFGEQCBA7VETPk+D0Fy3znhPqrs6Kk/mD3WIUKb
DpmjKNqXjvnRHf5inA0nuvoNTMYONKKYVBY8zio+it50o+ZKql4aVbXNORDGPgCm67KM9gh01JC7
MrZ50CvpTJpS9XUKGAGcQJQIN2EaAb953GcRb+RiA+T1REs2WbdKw0rAvYrbwlUP2NIasYupO4Jo
Cw/i3rxNb1DksOsvnljNHo5945Nr+RVTZw5/3IyjM5vJ9wJGrMcFvyWXGmfUJLubjjOADP7ChH+f
rMpEOcz1j32TEEgJgVQHDFqSH6uMN1KydSmtzUdlPEWKhzo1CZRB8v4mudqRDqoDya3WbRkHaj5c
1mozqqHpCBZK0O2d8QsTseuqrIZWY9zfj2V4M8raLo2qz3ECZvtlWZuRW5OQwwCfgVKmMzd+0zaj
EINtyTevZQeX/QdQNfTyAZ33epfb1r3mFGCt/5hGR+So+bW6zUYG1DuwNiSitnKG5dlbgmKBwgui
ayd9olu1qUuOSdD5wxs51Ef1Dt1QBAfse7viEUUz4SnCAPrlA9hKeaT1r2BsCLMHXWdU+BW9ZYu/
JLdxyM567itXS51ypyA8gQfLFe35qINP5F2O7IqDDbTRKYL2q4Ng7CutBVmrMvyEdA/odSc7JIES
xLs24BXatyxrLYjJJ5NcHtohh6AJdfzS6G3ZvJ0AdJNUXLvaCvtrUYxddUpfDhla+X5YYBigCT+6
vN6ZAyoVleDFUu/Xhvit7OXcnpZ0F1vJ/vJ33UiyTs6UHsUqr8MqiNllIJTwM/Dd9QXKyLw3/laI
W2vIXGxiFepN09OvFqqOLjV2BcjjkLtZRz/+JS9h7i6lF4k5jBBDN+t0YK7H1d50e08C/SwGgCJ/
qDjJ47ZiqAhiKAHpKTv5YIFlpQDZElJiI3XL+q6yPoz48/Ln2RhDoDb/WwijFkYrakXAOjBaTsTN
hBuxsxMv3Nde2Tiyte8ds7dLh+cAPNWYq3jCfoBkZBakmh0oRgcRoLfizzROecWRbfP7n3oWO/Sg
DeUkdxEEUehPooBTjw6NLc70rf/IAACKG5eTof4fgey3SCZFBUurXpvoPwCyePRkb3i26KFGhhPe
YQfCVQ5h65ZefC99ax4T17wBJNjlb7p5uGg2I/3H0xj9h1OXSyJU/kmFJochgCxriq4mMEuJM+/1
vbHSB9NZyWFcexIVtSmq2PQFfacfln0DRmawqGgZerFd79EBXaW2o0fe/OHGa/xELuPwQ9R2Q9+j
74DdODxt4jKoy9xJotjHapknj4Urd923y2e6aUcaULxA0YUcmu2otAUIg5UUuoJAD/wwWA/sDP+y
iM1LYSWC/oRVpMyTsQZyMjocUjftwF93TEh9zKzcy0v19bKozUwKaFP/qsOYCPoZcd9Rdeh6nBjd
604suuGegJY0la817Jt6vE2yza+2EslYS9OWIC3QUtPPyeSr5FY1f1ntbBPhasmDOfvjkiRscyWN
sREFw+lh3OAwyyS/AhGJnZL0aiIcKRtoKFSMiR0cw0D3hq18Anct12YFHSP6vJe91O0lp0nvMkfd
Y2OU3GC+2kmvUke+MbN73nby11I1eyUBzAspIzTF7AejpNSPRT4VJYwyANMbbvC99rqUdGaA0gll
zgzqUEDzkiB5n/fLcxVjmUTj3O9nVguENjDPgzwTcB8YNmYieYqxo7yWEwHLJChvh8p8r2XZlSnF
z1Y08F7kZ174JYziL+CFhSEXRuEUe+FTEWeCP0Xzo7gMb12Yv1x2DZ4I5j5cSA/MHi0VfFnAA5E8
Lo3GyXTPwjMaKiDvRrEcPcZzwq0FlfIBgOGCD2pWd4kbfxp+mq3K0WNTCsg6KF3uBsMURhlj0G1W
gl+WyaGfimsglhd2FPH41TfOCy1mfAzAyovn9EtSG0eFTBqcFwj4qvnYju+XP8h5Vo6XiYx2vSkj
DcJbjLGwzNTypmgMwTdzTPR38t4sQ1cbgdogRvYcP8AODp0JnkSTt3yyodtaMluTV0pTaNoEkqPe
coqxsfuINxt5HolPtfvq7qyifrqUOWCbdOGrLDMl7jjtUp/mldFdHfmycSgd3v15nvNBJubI8WDH
ZQaoYyb6zxmwWdLWFOjeUudF/RVtYRoRoIBl43l2ix+Fm9Uur4e5ESlOpNI/X2nazvgH0yaC32J4
axYfpFl1FwF7/w3vu23YPvi2DSClSICGQWA8lTR0kxlj8C0KrCKz9vlCAIRVAO1Q5jE2bxkIEKGA
1AfEI3S9mQdjI5QpGuplFITwNq9cCtk2spnjANtCVGB5AG/oHFrDAIe8KdXAJi1J7hEghotcbGj6
tj65SGAQqAvqmFNBZqqxbB79lFdVDV7CoPpnpYMSq4qAt8ASHWbqEp93c1GXvSSPeesLIDXW1B7y
JJI2flkUToHXr4RtSLHxErGr7C4vYpv0JSc1PktCAOlLcXLpMDk+GZvGaYPWifMwAed1AvxAryq3
RFIxuFveIYs0GnhCwykqfM17neqK5xssUdMNIIedgYdZbQVKhXQAFUAp760luZ/1RxLjf6fOVkuQ
LY7SLkUnZ6mLt3xCR3+s3ZIsuB2w5hJmYIIrbEOM8Gsl0SmyX6rYBItpOJYcX9VV+0raGViG1nUk
Do+Slen2KI6iPY3zrkjIgzYZHiipnd6I9ry4fDZ/AZBP3PhYmYeXScAuPXUzaVQHVZHGOMC0SX+l
9XoZRHOTejNQWhwyLQbAD5Uh+iVGajd4S9fnhQ3AzvIjlUEcRoS6sIuwzfeN3Ma72cRmf9tJT6Qc
wJdjVrE3Yc0GDXMwB1Y50GYnrFz7SlkFmtT8qsbm0Zzb16LongaV3OG0RCeLFNMezOq2s1oRYxKZ
X4zicTCAwFfEiduIsfKkRXPpYSV5N3cWfjOqSrGAxeYFlJcTAVWOUsSVjWvoSSZD6qYa0WwrqzE8
MKJmXCU7ZZ68ieS7Lh4lNwLzcZFrV4UYp7ZVi0CK14fFEbW22y0oA7tDVTzPS763utr0B6sCr+bU
xB74tDw5bL3Oqh8sTOSUE6KTFgMrqzFu2ii61Un+amljdyuVhUpXK0cPGcV7NS3tPhzMH6GAvwrt
qhJ01s9SNHliTzyl/Jy66Kh2SmqrbUs3qLP2SgvzFLUJ602ec7eKlsY3aqm4lvoqdmSSXckhOno9
b5T1PNjDNsApSrfTJeWM4DJejCSx+iYOdEW/SqUbU8qCMUKbfuLsUXAEsa0niWCMTqCC4vpp0cF3
DOf6C6IwmDryG6QhgJnFdCyTg9R1nwCplcTYC7euzQVE0I32fNmfzkPTiQhWkUbK9E6r4E2loO77
GGRTCqoxmfkpldYLmVCQNcBCdVnm+dVyKpPx4GI2iBiCRDeoe620zbR5FMeeEwC3ZGDOUzd1dEJV
hY0SWVuY0zxWwKEyl2uk1wd1mXjop+f3CS6wlQzmPomjtsSUcR0HuVEf5xrUJGnsLmLQd4MtjLUt
hUkgloV7+fTO0wxIxdMLXBGIgGc4vcWkkagBT2ywGLsxSpw4D0Ll47KM8+0x9AQMzH5JkmxhoI5t
4CzhuKRRg5HYf5DLgAhVoiOgBONVfsidiVc72nAnOouLPAOsXkgEmBdWVDaRKtRCHPSqvItDw8kw
YDbqljslOccwzutH0Gkti3lqGZGaamEdJYGsgSWud2tkodjTxcofQf6r/aJrUHmQjpz314ajnYhl
fBnY4lJPoiQJLPQQtEm3AZ/utHeLUjlm+54qPMTGjRT/RM+vguEq8ZVn4NerVE9QSs5O8UDBjgHB
Sbe9TFv4hUGAgGM0G5a5VpH1uSEWkrbMILF8myneleSWvuAt6jW2GwEg4g77NlCsF16JZ8PVT8Qy
bjjOxEiNDmJrA9TLkVP2PGxsngQm4W6VrJSqHhJE0DZn5m5p/xyC7dQqZfoTVl8rNPOmnoB3H3St
vWCKovStB3Joj5R4a7qeASHG+Vj0VJgE8eTUmNdKXVR10YoQOAeTr/ld0H6X7nVgihWARJM5c1kb
kfJEGPMIE+oMMHoRhNFEf6Dr4r5x6P98+Z05RCaMGLleGURBGBmX29ZSd+Ow7DjHxrNxJnroszBr
dQpNeheAF9gGJ/1NhI2ZxgWnzoMIgPRWsbXKD1H24Iim1+KlL8ZEEEnJw8ZsIXo8WLZKkQbAYAbk
PC898KyDE48VZmkzbnu9HToEq3HyIst6K8XeDYkBemPumuambwGqEi9nuvrBPmaXTFOT/5D2nT2S
60bXv0iAAiVRXxVa3T1xw2yYL8LeDco569e/h+v3etVsovns2IZhwGPcalLFYrHq1DkjSdDzVJ7U
8r0K6JVk34SeTvEMwr/ghfwzExdOUy15kYYktFaXgF8UFYcPxtn0phc5mZFwPTtr7NfsDrJhgBBY
jzI4iPbesnOUi2QMDMKPs7PARaO8UKxIAUgohB5CBARz4c/b+GihZN9s68vtzRMeXDTo2UMLCFt+
mCROVAjJDrCFuseyuGu6rY/F3NS/6GZEXhlFP1R1NI5NssxP0VLJ2rjX+AR2ojF4p9uYZYF57kQP
kCvrK1IiSjWeurrbfQsSaa9uUTQyHlozUF5XkM3ofhNmMgFoUQ50YZs76oAyL3GpVCwH6k6NDuLI
ydU/Mk7ajrjlk6w5KaiPXa6VO9+zuY4GnuYp5LX/wznzG7aX2e58WNG6g/gCxl2WN52O/+4w8MaX
/poSs23SCKvU34FH+mx5U+QrnhY6YXfuak+WJIjiJ4ygPoZ5FyBOOOfFPd2ZJcZvw7l/b9LzlnRH
Ry1Ot732emQTbgOda8OA5ggUcHghvy2LVtQQ8jS0WRNGbbu71dxAKoxCiGdAUKpFB8O1SPJPt+q6
p5jj5zEqPzTZ+rxU62NLUj9uyu9WpqBRFMu6N8xn+Ti+/3F8hABhHPrriBAEbGftmTF+Vk2Qaz59
Wn2GKBrv8EjObRdzJbISmDD7NdAtNDWMQEIejXMyZ6icRtNwoIfR/Y8s2mS7Mfk84F3v2qERrEcz
Ok7xWVr+ZV/2atkoV1KIl1KcZO4okyGeq7rs8OU9sJ2mxxZheHDr+/4eefBbMGjMByA5q2HaE57A
D/p14PNVUw32IHTj5lXykG/LQ79ssveEcF07O1zmZlrTupo15HPST4sPHtMwZdGp/2K+W343o1XV
k3i3zCKXuhlL3OZlhkCBSpenBgWwb7DICNxUELUWofHxfzTIpW/F0FmgcMRWqu8Gv/sIGMrPxK8z
tz6NH8FwAISNJCqJLtH9t+N8pc1HmtUZDOr6w6pRzxzm4PaahHFo99W44N61KELEVpOGlv3Yqk86
jroS/7xtwxDdnoZtqFD6wowKnraXsVXrlFHRszYNE4wcm26zmbFnLdsULHoGsqScoBRpztqZQs3K
rfpU80tUr7zJ6i0vbabFqxh5tx3ZBPOHnelnetU+g11weY7W+AsgY0aAE/VRtSLDj6sEAu+zpQZV
1Wcfet3WQlIXlqvoS+xCT1z1DBANdHjHoOjbjm6BoXYPk5ptUCg2+KLMcQrMHnKMVC8JRGpQcnyx
Imp9uL0p10yE7FwyuTgVkQBQAC4CDUWRxqk5sjhQu4YDkSv3k3LAcL3uAUwF5v+j/qGc78D3elCP
kGBDf+2XLBgJv/6f38Dnt+hEOWDuGtIQT7sT6fWvtB5+1cSWlVGEfoyRIZVV4XHZ8X5cxcQanYmt
VQUpae+WuTvmbnJI8RxW/Vpzlcz9awowbDBaDbj6oLaNDilb/D4DtZxu7smchlrc+gQNTCcObn9D
0Q1GWO8JIARcsHwor9ustxuKZdEttJoP9ZR63QR4t3mv6bEs2rHrkL839sa4k7q1NljsDRjr/BXk
5GnQFO8cbwi2IAvy+pT2/6tBzkEdWs8dmEHZRwO+AZC7/OeEHAwKsCCmrj/f3kqRh+xWR7n0q+5I
3mkd20rA8Atj9FSjkyxI9F5AQx7j7mg94e7l/CFfWkfPxg3JkGl5Rat8KzbTW5cumIZONnwuTGKZ
eBiK8EjZNb4GFHV6hMF0GPt38+L80fam2Y+eIFF6mI+NP6WS6oJwD3c2uYSq3QYnsivYBKuWW+W9
q82yO5c52ZUT7kwYl2dKazWjHkcVpa058fUSAi/t2a4gRpm/bOgZVcjSb/uFcCNxP6HTxdoZV+/i
JamNcWiXNFSOKzpUx+oj4xXKQwVvg9GLv9Z+FcqcUWqU7fQudFSplmCaGUZJ6BieOXqkZZR3vxnz
59RVO78D4OgoexSIPBTynlCPANmcQXhEEdHTcdMqHWtFXTSp2pcmjc8sYwPzt2RbRZF/b4qLJtBu
HOu2NuAr+aE66cF2bO665px93kDkor30IEkFfZ8MhCB8S9rQ5gAGBzQ5gNtfbqyjpZWe6RQZVG9T
1zZqsDeP1kvqQP+gSQErHx+I0QDSOD2WqnZc6/41yTJZqiqK20zCF7eDDZYQ/maokrgwIsPCrwij
h/7T8rF8B28+1ffTWT1USP1Vv/QVKQTjelYYN9LeLpc/krWIrYx1E7JTFIKq9khPDNuv3uvH6A1X
094Ut9E6pZi8rmxk4/l5WSffHDVvq3HlUkjgrprEnX6HMz4u7M1x7uRARYaWKVbW1Hi0G6mbfAex
aoU7Axe8dc/YgSAyAc7s7C57Z2DWBvpknQyfdq1uyO0vd2PlbbOSqcCvGE0X7APdPTgTQ+sZNwmm
RVOIintd0J6MDryjua+Ah1VxpXU8YV632woetlToUzqnDX4Eo8xleg5roIAjs/zZ3TPCckbW5DV3
UFDrXJt6xif8ksyNVv/2ARfdBftfwaXcCDAl2jtsKzbdnzQASqgsqWOx/sY3/33W90ESAIdm0GBi
PScf9QBCdK4ZmCEkzt3/ixqMcEWgQwBmD//W+VacM1pWvOQIHXVqn6zSeTEVIlmSMCjuTHAXaDVA
oh1ckQiKWu0zUIFpQo9kVWV3GvPDq50D85LJ6onXKhwZUWK1WHA4uy8W9JUf+/f2l/9cL+ar9mq8
AwXiqUaRzVePycsqvVKFy9yZ52632gBdr9XDPJtFtLw2XPo71pdaoZxeAsB6moHrfpYpMcussr/v
3GUEZgw8wbCqYpafpN9t5XNkFJIcT3hzAwyMmQoKrViwB1xaGZysL1pH+c/ahjSoe9c8xsHk5vfg
H54AUkGNVNYmEF9rf6yaXPZK+zqeqQ2rgAEFWmlr92lanms6vFdjkBbQylPz8p51DrQBON2sxvtH
cyby/g2HfvczuEO/zVqtLaiJh7Guuh0eWETG3i88hDaYBzHDymDA3LWSKq2CckSWhU0yBuq4erNG
JJ9Q6Cc7E9xVYnc6HQ2aZKFWE5BU1t+sLi5RlFjDt2wW44ZCAQzibpw/5pbZ0YbZoSB1WRME5b/m
TmXXkf3HAnfdZ6Qom3GKsxB5FhwQABav07OfakJfbi9FuGXURJ/DBn7wSkNlbukY0arMQmIOLyQB
3f/YfBhiqXowi39XcQtvaQyM4WxdCUZMpBvpZFYZygXjvQMQn9fG8bthgipy/dkYCtWNnM0HH0rQ
p3h9JDFkY3Jpi1i0WuCa2BgIJiMBPLk84h01N9IVBXzQNre71q4xRE26rPy19FoZtkkNoF5X0KDq
JsNlhReva9T2Lkmb/rlpzSSYnEcED9cZp/x0+0OIjge1bDxTwMx1zRM9oMqRj12TAWuQHyOl9AF3
kF0e148EiiuK0VniLoTUG3cE6xZlpTLWgOhBprXp7rq5+VkJUg+4zS5gk6KdN5n+fPz7YtGlYe5g
FkWy0XhRk3CBtmSnJyElkPAaFdlFwf45l152aYf7vpVF1nzLDKC9QCwVtd9pAj3EMfWTInbJMLtN
KQmb13MkOP27LeUhIuaoxmCQwJaq6Mhbd0b0sNAjyM59RmxuowaYun39VS8OyuwbXoMivcyprx3n
8hdwkdue+3EjMfbUmAgEnmdAmUFF+dfeeWmEHe/dDdytfd/GI5a5OpmXr63naJKXlc6c7/rbmSh5
gAnVRDC6NLEVzbgaZEvC9hcNAVtqMA4KQSnNcMmr8X26Z0gBJzBf9R/dL7N37YcBYPdwfRp9JSxY
a8+/fSCvYwVb8p/fw4XgzgBHoxHh92ya5g9D5I7W+0lW3xY0k2DFMNBmoaCbNflSbkIHgpE/iD3O
nkEC1fb71WXQleRQHdXmHeTqTIj6JT9lXiPIOy4M8/XbwcgGEDXAsB42pwY8aGi4QC2UySP+HwYX
rsM/4HYaqFQw74u4wy9zqusVwznoJpor+nJT+YQSwitmhkJgXINZjx9LpwxXqy5dfSpf0qoIVp10
ki8qOinQuUQrHq121BE4D1M7tYzpipNCNqB252QEcrIGre9tvxEF2b0Vzm9mpR/jlcLKvCmTG6tq
59kDPQMDkLrgKrYk5mSL4mL6slQAjI0s5Fml5U42WIey+fPtJYmOAlAfDojC0Ae0+WJ1BG5H4KwJ
Ns5JMTNd11uQFMhLNkOV1cWFy7FtE2N5FpRt+SiQOFVuxLoD+LFF72aFoJQUSWqdokCD5Oq/JrgP
1ACqvbaNnYRaYoZ9PECnfkr80Wnf9Zv+qumDrGMs9AgwhEGOFC0M3LuXkQ2+YGmKEuGOWF5T+1AW
/4yD5lbLW25ZxkT2rx0uSNdlNChzC+xWQ6ENZX6wutZfcxmFtDBk7c1whdwJ4P7B7LEcwP2ZZpuC
ko0HoAXkunuo1ZYgfQqK3G8hXSvxdaEf7hbInGd3C2lKBeCYCsubmQK1v7j2/I2OMmy1yD9QRIVT
YxIb5FLcicrNVAEhPJBbSmMjxV+3nwqk0QHSTxt/1tvUX9r+x+0DJvIQ6OIyftTfqCRuSzsToh15
DjxDr4CCJY+9YfnRxt+UIg1uGxLt4N4Qt4PGmHQYeUAcdhpHcakFqGcd/+rb6fm2HeEeUtzl1GEE
LHzbdmiiFsNxwKgsKpBiwEWoPSOHBvKofGdDSei2NeGqdtY4x19Lux2TGACcotXcRLmfGozEmen/
aIX7SHGlxE27AjNgrZjHLBt/mN6PSurfXovQFSADjSfy7wcg533ohGfrrMPKWP/My8eBpJ6+aG5U
D5LlyAxxObkFALWCxhY+EZiOOhQ6l6hxiflk96XEEnMqPrPDSfrvkrisvFCG2pkTAAVGzDTr1ilL
P9zeM1Ha/8cAbvjLuFCW1MrLjhlA52ooXso5QncOUID8pUti1ypkeyfMnpCx/e7fAnbJ34hWqTsp
mVBRJAhJs6tXDtxttbr6a5lHJlB21tZ/jrXUsVx7nUdfL6b4UMQFCisGiVIA0tQiPt/eBdEpwDPe
MFHghJwALwNUdXGubNWKQrra/bBXZf4cxfp4v7ZpIfFR0eneWeJVf4xBW5yJNdY03DCxgQnlzgPR
7WG1TsCRvyHos8kd1tZCUOZBSE3VWRbm/VC8nVD9n5xfeMF+VctNolYj/KR7O1xobPJuouoGO+jQ
6YBJpmfLr++XwkUCDgkSGW2S8GvtlsX+vrvLSiNd7Kg2EU26/q5Wlw/FetTSVeITokO+XxT7+85K
lhqlTkqCsvQCNSFtctmMzQyK5ZJoh9vuJzPFBy4M/TXlig4k0eYZAxn5XaTFz8QaPtgTkTXJRSFl
vy4ueLWQ4NEhCJCGkdoeUU0KpD0KmQUuaNnbv243m8ZpKSIPkr+fbu+YKGz9WQSG5C8/jkaQdxaK
BhDaAIHNMX8oQbs6OYXbOqPngF8gwxT5bZPCk/tfrwN26NKkYzuZnqnYN6WuIXYG4JLWg1nuYHXo
vQyVJNO+7eNovVxaM406BQc1rCF4H4r1pzXV52qSXS8ixwPFACZWMTduXaGhTBLXKMiyun0zokBu
DqWbr6tvWts97RpLEvsk1vh3c51V0KafUZllaujnqO9mH5zqpatOGNy1VrJJvpjID5EW4i2Eogjq
c1zWkSKij0qB1TXmD5u8Zt232x4h6CxjchxkEyi6oCxr8S6xIZfPC8oq/6Z5mBqQxPW1Pyst5HRT
/dGmswFQjfl96Ps46Ozs5zTJSj/iJf75BZybDLSzZrXCL0jAVu46dv2SRL3ks4lcEX0HCyoEIq7+
hKSqE+lpFpox0NmkRKHTmBEOJ1i8vaFCS2BUgfI5Lq0rwNo0Nnqe2GgOoJH7Ttcpmo76jyjPDrfN
sPjDJVWQVAM+CIO6eM3yGUhHkSWmTot6cVVNbrGC6KJX1a92qr+UWvpuXvLjME0dyp+KDFr6+wV0
yzYXfRmL4qr0sJ3bZHtSMxOjhpWRxu+Hblo/FFYe3zWxAqXrtly9Gmokz5mhbmD5j7YGnWtDO3ej
2eEFPKJGGtWRvzlGD167UdbTE4Q7bBJq6njGWeBU4S5ZE+lturRDFqYG9VfaewV4purtm7la93U6
SIqkgtBwYY39fXfZJlFmtTgmWQgW/sAxVjfLTLcyv5QkklgS+Bi4ghmdDob4rStkk7UpTh4NYxa2
UeEPy8+CaneZJhvfEJxLG3wL6IeyKdYrTFFSJSCY7PMsXKfCa+nLhpr9bSeWWeAcqaihm9m26Ana
LfWS7p9o/fuXAfhtANQlponHKC+HU1lq22otljDQ8kFJ8LruaYSpm9l66kZQM1g5tEYTEt5elsAR
gBkF7Qc0ZGxQG3Ex20RHdyhqOEI8TUlgpdN80gbH9oyxrwO8AmS5q2gbNdTmMBLAdH/4OyIa0Deu
E7hDDCbeKBq+l/i/Sj6VwOXsvQ32G3bOnYJpYKRzh52chwc8jZ7tfjlXtS4Z7RBtHeYq2HQ7AA5X
PNi1Mnd2bM9ZOBYE6t8rPUY6eihjQ+4UO2u82x9KuHG6g/Ynxucw4cDlrIrT5LWpLhmqjVPldgs9
LS24IG4bES4J8/PgpgDR0lXTMVEd1EIGPQvVaPhHTX7pSulO1eAvmvUGvwMjNevlGgQj4NxyomFy
ICixov8916+OFflU0V5XlYJHbfl+e1HCnbNUWIH8DcSKuPSYbLQxC9vALUcrxnwA9s4oyXSJ0wm3
DoAB+DWYdVFIunS6SbOj0mktOHbRT14/b9TdOsO31ebMLqHj368JRBHogmNZ4EbhbouEdmtWRxNq
frQ5m0rzHPXJy20Ton6hvbfBVrw7Ro3udBspYENNSfnFLLXGi4oCMyjmED+hjrU8GKMGomsjMj0o
CSh+Yzqly1rGbgzNqYcOo1p3xjCUd3RC3BpHi5xRrFXOaufIgICib4zJQYIpJ1A04O19+VvLTbfK
JsXp0KP0a5OYedCPdH3DJ94b0S+NpDYqnxVmzMIJwxc2Lf0S/12qwDaZf004gmmJ3XK4qAy8QdHG
BkILBX4vNVKvyavA7iOUib5KvjL70VyCBFM2WEsBdgFgjjsdep+pkwXmyRBcLd15ouUjQdvdM6tO
9RYzmu4LajYeFEctkIgq22nZUvK+SWJ6XKZNk7i1KMPHBA06KrgZUNTmMatpOm/raqlZWJEfbXVW
wbZbj3MAdU3fwGBDBQbcLjkZqeUPiuHf3grRtYGitg7eMhXyj/xVmPZKYrc2gl9WQbF9wShFrB6X
dpHEWJYo8Bu+N8NceXes0GAjmaLDTKqYbooq2zi9qwzkxk3YxK07V2+5DsEJBfISNG2ZZsOlwVy3
N4J8G/cUEuAVNE14JrXLj9ubJzqATGARmDSMGkJw79KIHjULsiMYiTJSemmnG0+OEtMvt60IPxGa
s4wunamycGGvAK66HFbsnTaDkKqEQM8Ye5F0hkJmhot8FaQJ167GjRFpqx+hW4Tk/NCSSeJwQk/Q
TaYba0Pk9Denx84TotEuB5LBDFi35sCYohlgs27xIAWU+nkOzl7VXMvnScuqw+19FH6tnWX2951l
I27tCWKySMoXAzVEfDx/XEeJEfEu/lke97EcOqNyjNm3MFYiL44/TPHijuUsCcoyK9y3UuaS6DVb
yqyW91UJdiZinJkg+e0dk5nh/LsbqNGsG8xM6+dGW09537h4zUriH/unXMUGAycIDwGNIgpdfhdz
nI1Nj01Az8zsoZ5Mr2o+1eYSQLHWjQ2JMeGSQKuKoK9Dqu8Kaoxx9wJhEE9jBPjJIX5Xh85f69+w
N8XOCHdnFtmcYggJK6r65RsmPYPCUP6+7HRhgrssm7VtFzOmeMtCoWkt6mBt1+ANX3+3Cu68LGmb
QpsMyd04ZUBijPHHLLVrb27al9uG2Ae+coCdIfbNdgfT0seVjBu+CfBh7+1R9dpOC7WMviomKM4y
ENJAeMfdUkfylhH5AhOlZEBtzGvy4Rszdx21lygLl9SK3a6pq9OSxb/mTq0kX4udR36Fe0ssKO5W
2LVVj8YQLE1rfW4G471eqYG9qkFnme9vb6ZsUdxpSrJGj6sVpgDkjO/qeNJBOE+Xd8ZAN0kUEoXy
3aquBvvGKe1zVKzDwmiCZEjOa7Fgwk+rR3fNNg+wCggc6+9ur0/kLHujXNLb9kVXJi0cP1ptD08P
T+k/FuX7jAAisnb3NmmDXv1x2+bvwY4b349yB9pSLHWzAa0Lt7z38eUDEGy9okT/uIF927Uzegfg
f9BYNdi8YsmCReERY1XIMkwCdBZ//SvxYuHdg9PhrPo3O9Y/FoYd1tu6+XPntLjHVsmxEL6B9ha5
24UAmbPVbIunQ3PqhwPY/4CPDMp7pztQDNiQ49h72kv7tQjSg326vddCpwI+i0mggzGHBxhFaT9G
bZMAOahvP7QGcodLMZwZXV+SgXAOE4O1W+m2pBMiPKCAT2GAGYKEVxCgxTbRj+6yPMwwKY6sO+vc
YTT8zFiPQzlLB35Z6Lzyp505zp/SoW4qZI552FbEN0t6nGztMa7BhFXqzyCDSVyzag959tqq+n1s
DF/Uiv4s0+RQ9pskXgjGKoDMgBI1MGKUmFclOCAz0FDQofHX+eUn7WCUAMdCbgBDI10VvFE7Cffj
3iTnYFYzUgdaSXmY94NbFtTHaKQ701ry6BCGQgu6AjYqjNdELM2YjGqkwI+1FnB2aMKAFyB3ZOAW
4fncWeGuSTqXUC6uYAUlMx8UZ0E9PKn0nz5ezo1svFHoN8ChQhwCLLtXpC9G1hCStohDVlECZLW8
xo0M8So8fzsTnGtqdWuhAIL7A6l/9jyB58Trk9U6VLGBQTuzAmtmSf2pbs1ff3/wMcCNpQFXI5gf
jTPF6TRMOqwTqCLSYYVrRImNYb40aJx+C/Qx1r1mGv3bdkXfD1PcDhI2PK+uhs/6CoyFpoLirNnF
j+M8ftPn8SOkZW1XX9SXra9+3LYn8sq9PX6DI6rk7Yiex9DVX6g6gCm8+dF0yqfbZkSu4oAdCP9C
bfNqWgqyxtWqdChkWXq7gru3+7Rkb8ncwauE/hZA4ddzNpM10n5UFjxDItVjEwNkHg7ZeNB6IJZG
WRtSuHHAZ6JbBPaHqxGV0t5Q09FQH5ot0CwS5/NU6meMhEpyNaE//DHDg2dwlsdubWEmhzjZFOHz
ADC5jrh5Cq9K3lJec3bWuHTG2XSEjw3el6NTpC+nQcWAcnRq28+33UG2Ks7r1ELpdEeH16l4V48T
EDPNVzA7uwOGhpdKcW9bk3wqHhMEIUJ9cRy2h5F5mDUNaFeAQTOJi4tSQSZWjLY7nJzwzGnzqjSR
OcP9KNi23MywWgCeyoIV0BLM5ioKCRUNYocj6GXuNGuZDrdXaQlu8b19LqvPVEWtmhzln7ppTqlx
B4FQL5kLL8ok2CeZIS6nnyNQfHeQ4QytsX9ULBoCZoFuMv1RRaVsCElsC8S7ho4c7KpXRU0EDoVi
UW3d/ISEAiZ/y6h2NWX4RKtGBr0WRilG8/v/rbG/7x5GTj6uirFuKJc0y/M8Zq9a30g2T+iLOxPs
7zsTW1Q0SKhgosXTwI612nPG4ahF1hvQzzYGDtHxBaD2GqgROxEQqD3ByyT9bFbgrgTdyZSmkqMl
IL2lMGOq4DdD3LjuwJn2TOMOBTQT6pAb5phLy+vwNnhQI0eBGlWmBWuS1H7UTGBGT6vknJk9lPYw
s3yYaTR/02k9SUr3wifD7kfxHNs1aDzWjKJSpOWH4qQdmmfjvn9ATTTMMhCFqV8gy/uu/rAeK09W
pBIlLHvTXAQ19WiZOgOm2ygO+/47HZ9SWoD7qfQWjbqNYUjSSmEo/fMBePVaZzVSOytZoXTS/b77
TmrqDSMA9fm9SmRvbOFx3Bnj6jyLie47KsPo8bQ1Zv+gFVnPKGSrXytFpoonNOVoDkZvHMgu8W0I
S8+NiqSo9yxr/6scMHNoGfnrmNX3JSQkD7djp/BUQmJJZa8tBp+6PJWaoW/QFkOaGefTnQp+kHqy
v5STjLpOYIZioAj0VI4DNjy+xKNQJ9maGI0eqDU+j/HwpC39Y8ZobW4vRxDH0P5EBZPpNbBW8uVy
rEzrVC1C1Kzmn9CYcM01829bEK4EdWX0j3W0j/kJLbsgkbaA2DvsN3Xx7MaI3UxrvlaLEks+jcC/
KXRZ/7XEI+jGYbMjI4Z/d83kWoADpsRxneXUpx8dyE3cXpbYGKhaVGweGnHs77vo3Gh2OxkFnG6O
HwYVkr5Af2zZ7GZbDP3pMrxtTVTIoRBVAgsp4CaMPfPSnJmOarImKKYQCyLe8QzVeWIspwgAabSo
QrXWUh8qdehRoWOGEbT89fYPEJwxjFjDGZGuAAfANx57JP5xRuI8JPP0JZ61ElxAD472kKoy8Vnh
xuKVzRqLqgkExeVKZ6JtsRErAAA4enOocWkE6FSfIg3zhCVUkifI4N5em9BDKVrdDN+uX0nAJJ3d
lS17nNqZ6uL/4ZG+CKrClniM2Aw6lWCV0Nm3vFyY0VmDDX5V1Cv6vPaqWf224UzPvVK8aT2sTcWk
WAC0ujQU02EA+oR9K/NOsZwPfb65fTR+v71rwsjhQBsYpSfHRhX60gq+XJZvLayodfzaOJCl6esP
t02IvX5ng0tUi5jMhjGmeaj3KVhYo8dcUz4uY4kxmW77TkkFju+W+FYfPVVm9PO2daEj4olD8LI3
MK7LvufuhKtdFRGthfG2cSAfq7e/4jzS3FxbMhdRTfHA1/Tttknxnv4xyU7hzmSnK0tPBpTX8JOQ
uubgpGzr5PNbjFACV0c1C7Nol0Y2UmvzQIocDIHl4MX6BO3TVP9424jgiQNA0h8jbKW7lZAZf8Xs
TI6csjjOBspxZoW39VbhIhsDDAoEdRQflXWR2BXtIJjKwTcBnkWMvXGL0xUMuqUKkuZ8juuX3ina
g0WH6nR7dSIrYK3FtK8KDtGrKbR1SlH7cOo8tA0rUJz1SdNySWFXFC1gABGfDcFegc8TdewVu63y
sGHY5bRRwBFq2Z+0Vtck4UIU2jEAg8yJZaNXr1E7wry23bUoXJuVrwIJZUSqG08OKDBlkUn0BgBN
xh9b3IEGzZxZjSlslbUVeYsFXRttw0Qa5ChV62jM5Stpt8O4tkGsR+8cNTfcRdfCNpXBtkVfcP9D
uBjZ0wRsczN+SLtBICBJ3baVUSrdNnE1PKaQsR+SEiYo+JwJzYAwk1zKghfEbjdNHkelOc6AoVlY
MNQKaiVLAcGZyIuaOQAnQMDwCr4Sj95t3xeFRVY6wy3GZE55MNtWLBFI+hrE/aQAPTXNVle18s/G
DFSCqufuYAxWcNuk6CzsTXJhcYgUAhrnDl5DpiM6kZ6uY9hfhtKTWeEutKZRDFthu5kXn9vsU6Q8
NKPkSS92iT97x7l/XJTQlCEwUde5b8aJ11sSC7JFcH4dN2tE0g0WbJK61bi4EBPzRxlIU2gFHT02
JKAyVenL6N5WWTG0KqwU27OV1oGeImKk3fH2ZxfhyzCDgCAOhBIuYD5jQgjsERsnJDJWd0hN3Qcn
yRf8T4GTtic6mB+1YfWp031XMXvsTckbBh8ppn/A3YU6sYkb63KZSb8ZeaaMiMFEgxhb7adjFXRt
J+tbCiMwxivBYaSzgRnO88x6VTtzmHGOFUB4y8n8Z+pTDJLkEP/LE1Rj1vG9WjtHoipPg52dDT1/
tru1cNNc+7z1yt1KtMfJVCT7L/rKJkpC7BEKRkp++QoeHcC3afhZtDp3Kv1YVPWnqupOtz+z6FDg
1QbGYrx0QebBrV4ZgGekiom82GkXN2sxawUEqox1RbTHeyvc0Uv0fJ4wWZOHQ/pSp2clawKl/1k7
jYRuRrgafEMA4VGEvGKbcfqy25zczkMHCaRvTnX+NdMKW3LMxVZQSGMRGAg7Ls2p9GbLmzKCgp5W
h6PRh0MzSj6LaBiHYnQLhQ6cQGi1cd5vpr1J4wwvXEbJ5xwHUDwvp9gJlCD5TJ+oq7ut4kNJWqoF
Kjz3O8t8J0Ot+9qaWUEnO6mfqsN0xIg/NHzoneLLqC2EG2lS9O9swOgJP8cRTelUbgtM6SitdOWG
YbU3sMPgutVQYQWe3SL8hZmW1ZhtE1JhJ3pKus9F+f32+RFdyGzKAKJwwIVdpbxzxeZjUzwaigm1
2/k17hSgVFV32/AfEK/dtiYKCntrbEN3iX25rZFpNmiB15llIQLVpv7UaH30bI+JI3kOiW1BUA9j
nOgF8vmNuqTa2izYuR5C5RAvc7P+UyQTYxN5AMZK8IpFCQD5L/csb5s537QGiTYAnuDUKtsvk5Iq
kqRJbMQhbIzLxrg5d5b6rQPLm4kMBpBcb+2/NsOn259FhIZgZ/RfC7+f0rvvks22Hek2rmT1PEP3
/Z545Tk+My575M66q7qVJ+uBCLP5vU1u62ZSgrF4gk0muDW/rypXeY/Bu7AKmoe+cuODLIizbeLg
JxeL1C+dz64qZ1RY3oGL2VO0GMnmPxpILLRp9BSQIqWjFcSyJpZ0mVywHeMelQaCj6fEfuG41Ynp
VM2ZDylEJ4xB2/vWrcUEHk41nPIKPNW0GM2NNdjsfJp4xsHwGwqiZBdEZaGGt/MhCWTEAaIbEu2f
/5pkf995kN4AWWrpPTa3N48DAYoobqqQFN37FjMkkkenQD2KQngDjwi0gzADyAfeYc1asuXIrfoA
vNPJo+H31mEMkeuBfdrUHpC+toeivU99mROJogpmHG0mRotZHL4gPTKyeIxY56EW2W41f0/7h0ka
JgUHHnrSuJ4xIKEBbModeJvgJuizBY+/5F1GP9JS9moXrGJvgG9c5XrdAoeGnLHsD8lGvJw+oIsn
+UpiIw5Y5FC6B20Wl5plGuaNy1hFUCkeZ/qpTu4j++vtwCXaKEyO6IBR65jL403k2WSTrEL2l5Qb
qrtsUKeKpfzCgjvS2Vvhsj+lQO45RRbDrYHJZau0Dw3Vey+mSu8thnK3FDJlB9HWQQwWKhwmukVg
17k8TYtSgCwrcfAQs8mnNkt6iHc5mmdn0eENGwgkMEzgrXJ1f0XmVEHzIy7C3h5eMNfxS0e1/LYJ
QWRgDHvo4CAPRGGNc+as38aoplkBIYwfmY0MugnN6h8omUhuSfbP4cK7AyPAaaKxdj19nJmZHtdV
UYSaBnRqraIfpS5zf1fWo9fmW+k6WgEG83W0XAtiDxJnv/ZEoCiBV9Uw4ggBNN4T7QTDjU2HjQRf
SzAZppfYi+RxcL2RMIEnKwaW0AW4Gphalc2qO5oXoYoyl593kAOP6teipR8cWw9uf7RrB7y0xYVz
aETWa7RgM5Ml+5J03ftyJJa3xNVfvxJhBwhMANEQUa+mfFCYHFuIkBehk0IDRknegUztC4BituTz
CNcDCiKme0zwWOaTjZ7QhcxzEZbGGqOfMd3HdvVryQwiMST8SIwGnbWTUeDgvH0p4mGZ1BEfqWig
o1WA1GZo6a9Rdb4OlvP+9le6DkzYPYQ9HF8oLum8vIbmsF4aXYoQcJJTDQ0pF+DoEyHDw/8j7bqW
64aV5BexihnkK+MJirZkyX5hOTIABHP8+m269q6PcHiFsvdZLs8BOBgMZnq6aQ7Eh0oSyWthz8sR
JzBgtgluouL7Ni7xPgGCNV2hRKY2+WE0XTDl20v1D84HTC4ePOidAJ8l7OEIENU45gaLwXbjZ/xB
gQyZUskYMfdcYqNS3er9qCmLcUkziTK4RV7G7vSQsV9mF8zp3zcHQRuLhidoETY0olidqHpgysG7
UcZG0d6tioZcxbjtlOnj+36w8+YFEhEAUpS7AJO9qsLPOmsrq5zKOK9L5LXc0PzWSk9pWrxOXI26
tvM5NFgXs7vRCWRQ8HVlDDQ7voghzq2uC9JYEwftrWs0pKcKTxX8hN78CFct4fz8dkzNB4Baw3r5
e86grU0DANw20gThE8FJZpbpFkqVuPqPA3mF0NptTr/UbXc0Chlfx86Z1rcm3jaLYNkgxn27NOZm
atmWeEkOunLCJZP51eI8N30S1kYfST6lfnWNYV3IK7dJALzHxeKMmxecKzYq5IDI3pNohQhFFzWQ
UoSsRiB7hO2c5y1vQhkWu4hTLWyisnRzOa09XpYm9SsXorbLz/fXs7t3fyyI1ZhMIykjJiz0dX5i
FB1Q49bl+kknMiJEyVpcwQFVy7HXYrPEFutgF/pt2tsSkOzOu2P7OP+3X+728S5eOYu9TiD5xMPK
1pclcpmKmdRpMWZgk2oWVoa1HNik5GcQMDF/YawGBNkxDvmQKxCXavMwt8D8p68tR4tRX44c4ARJ
GrS7DWAXwUWH9s4VMR2UG9w5s7ENlA9+ZnKv/HtQLTbhwsL2Cy42gZc4LLa+fVKyRlAJDtJu8W1g
wPoMMuPGKlnQTpx+Y277+4W52qmAdEvx1huqO6f+qvQMs7KSXtgOVuDtmjY3vjBSrK65ERbjIKRd
dqBDYOqdVzvag056rwf/ZGrze8Mdfo5VLkNR7R6Ri/0U3kk1I01jq9jPtlQO5UYKzzr6QesGnyf/
kNe92UzhKWMsVkKMbTOt+cEAOeQ4fKdTIsmBZC4oRJWKqoNKZyxo6XK/mZ8pVcL3o8r7Fq446pZs
rglGpih0bQqv41+bXPbO36nbXHrEVfkQuisrT8ZtESdCDumBnqDme4bsUpN76Wf0V54dSdNe4oRX
xHR23s9TqsGkAki13txkiu5bmR1OzpdiKvxh/GiBoqDgX9/fzO1zvH04vV2pcL1xcCBk5ma2mcpQ
XShGThq/wWUAkJ2HOm3Q1j+44kouup18AfjnrTgLYZvrKQq7aSBp0cIq42Z17zJzvncLIHvVpCEe
9J2aoHOLWkIAvHfUMESh2yhHoAEpPgNWDiTTWKJ6ozof2YiHhn0YVAWWiCRo7X5LHeQIaA0gubwa
2xiMNeFLD0vFOJW3ZtVOxxmQ3cABL6mjKKHhKu2zotA6qNe2DYqykhH87J2Ri18g3rx2pVYWNN6x
wXMW1pbqj0yW3u7ok4HeyUI2h8YEsFxiHQ5zQ22ucTT5lANjkXtPP1Trb9ptJZwi1/HZXRsqP/tf
ZlRG3JepGu5+zQvr298vgnaGcrue6LBeTkXlrfP6VVFwMLkTUdWUTQjs+uuFMSFKAxlcrz14oyEW
0pxt5RNpDchRDj5R7thU/UMEvdxXIUxzS8/zkcMYIfypNLS7ijJJCN27Vi9NCEFa5flQJAM2j1A1
ZupjjWEmJ6//fwsRUbWLPQ+GpmAhQwe5vHwIesA+3g9fO82LN05oCIlfr6BATAlsLCf2VLp+GWYR
9W1vnoLyCdixmD27EuT/jibeW5v6W9czqMmAGYTNyU/ApodXx/ciC0r2wh+mmFGf3g6RyiKoEZSl
X47x1B3z0U83qRVpF1LyJUXUmqZn1aRvB72yl3idfvGMRyszA8k2y8xs8ebitK3r6vRJA4dJvrAs
VK2ouYMgSICnOfVUclCS0I7q2Ey9UlL32g1kICmD2DJIva703nsFKfUI1EI8AEmZtefWkEAoZAaE
ldFFsRyaGzjaavo9HeenwS1/vb97+9Hjzxq2zb3YPD1NJrVVsIZKGQ+DgkbM2Hm8oZ6VZb7G5vB9
c/vf6o85ITJatGiTpsOKlEov7+YcLF6GtuYRyKaWD/8/U0JcNKzVVLsEKyNEiXh/p7EED4HH943s
qDts5+3PgoSAqDa8UdACQIPncQzK+txUoTkH3Rflw1B7zU17RzA8O73qB+v4vuXdOwaEqeA7sjB7
LCL1WTPRuu1huFXG9IlUa4vSLn7nrYPictRgNkH2xtz4lcV0bONCRh0Hk534r966ijrqgBbmwICM
QBbG08yNu4Rb4D3IG/Y0o81226fpNwjIV2fKKieep9GO/n7RJhaLsQ7UlcAW+/YnONqyggIH1d90
WNU7m3Gj8MoJQ/tmwgFvG0cZ6crvxEtcNOTFAHJAbVu9SpeyzrQ5RFZYbHlD2D45aTSbPir12iv9
QA6gImie23N+035q+oMzxqsbDmhnBrKpqt0H/sXvEJOmtOTUxtudIa4DnjjcZD+GD82JhkkANlvP
fG2U++5HFspeG3sR6NKs8M2TzDCKUkePROPzmawaBhb+nmcO3IF/dlgsXSgOaNCnEjvM5+auV0C2
0LYsMiv0FjEmISnry9YjOFBJWLKi/8xim86PvZUfqC0zsRsSLhckRO1CIwOdjM3GY/e1CtcIKLtD
cd8e2nBikR6gx516sja3bGFCHNfAEeBibofFNJ89rT/XriNLZ7a9eecouELs5j21mFNgXeat9rqE
AwSPPXARQ0M18UjjyVv3e++/y40UIri1SaA725qGwWTeWGHEjjXDLafFj2EZ435tSs9Bs9jji/kv
cf3SthDXkylPR83FYscI8ud+5q+aX0AtJbCD8tgdp3tzDZK7f/mKBKfBwDAUNN3E2jHNirmqnAzd
rRQSluaSM0wxk0RyM+4mplsHH9qfmoviv7Cx1ehag2MgmPC2UtGMpObZAkeIT1W98pNprjw26LMP
zgdgr5fiF1Uwm8Ln+UMC0VcfVG19kHJNBlrbS0Uuf5Ww5YaBfnLK8KtaHQjRXF0az23BcqG286sJ
qVlvprokg9v+S9GlwZWKoRHwJrhXc4Jpo46poXF031gdJYUa6IUZTAQqch0m0UbLY6VsFn93lRcm
hQSdDmNfTANW6dhI0CET+DqB3A/k1JmnW9WNWbmyWvpepoAvDXpNBx0JgFHfXpo1pvV7w0Ars5+7
7Fiwpj9nasojx9CT0GBFI8nxdld4YU+IE/rIqwI6Frik2yzxOJnvMyO5H7UFcld4Aus2k/ESyyxu
f79IYhHRDXNim8XOCnGCgmU8I7PU29nrskFyhexuJ0FjB4O5aLuIZAqZ0Tc23tcMoIuCnBqmYtqo
zEDAamRdSHuIWL6f8+ylzGjV/Z894TpJjKwBCxLsUappPlvYp3GhX1ubtZLvtltZvLQkOAoFjmAt
tREtYqs4LlViepm1oqgIPRRSAkVYd8ahsN2nslWOfbr80Hj9tHTF0XaSf3j4XP4SwYVW4FkqR8Oa
0Ro6uLPur5WsELb/GU2UwGyCTq4ouWXVjlWWHIu1WR5gvsq320djpYcuk4Ca9w2B9Qiomd9t47fO
WWcuK5JpYbGCkciRTmBX1TeoW6fI2tN7OcDWa/1fS2JNo9Chgkw0YAlym+uYFleGu3ZgpWQ9e4cN
tAobzgwLupqQnKYJJBu9iptRHcPS6c+r/kKBZC0p6MB6iSPsBehLY8Kd4I6AeNT6ivwz6Y52Q750
hIQrSw9JUZ4Q9B756rSSREe2QKEAVaDUXYPYC9APs/DmtD0A8ubTOvNtfov3uOR47320rR8GEndn
Y5UVMtKqNatRg2BenM55kCirb0yy8LjngUAbAxuInv81GrxSJ7znqIYrBy0Ce7Z8u1D9RMGEWC7x
DZml7e8XgbgFpXDS5bBk9k6gLZ+q+QRQIsi+/p92hIDf8zIFrz58sER+0JmPxOUgOzp30LN7P/ju
+t/F1gn+Zw28c9wJvkAL94GQeoWIJ0Bc3OweUk3/iPreo23MMrGSvZAP7DYxN+yMjmHkt9voGpgk
pVzHjV18KMeDpd63c/z+wnaD/Ub7tqmYq9bVUzrV7RlTi8Cy5I6vAhDrV4Af+RUoQuoyHIKaHdu4
kBjd9fUNj44I5UDDVzxZhlYTY7GB0lmt46ToR1pmv95fl8SECCBlllV0WQMTs+IEvX236IbEJXZ9
/M8iiPBxtEZp83G0WFy5d/l8q2nTqVasuGKv769k1wku7AiJIteXsldnE4GB1pqfrsmp75ovc0Jl
qgH7hjAna+AyBPWHcJjS3kIf1IQnGOk5I08uB32xpI29/1Uwmg3oGSBoImxUp6s1TtRhMSRCvVnr
PZAgSD7L3mMRZSEMcZBN/0BkMEmWXClGFyFhWW1cRhr9BW3vGtIlBbrm/BHoOtdPW0xbLNoqQ2zt
Lg+I7026E8NR4rCFkfQG0wq4BO9XFjXMVo62m2bB+w6x29QCuhzkEfhI+FTC8TFXW11GHR8KFTfl
eRPAAhogWx7wj9Woxchv0LaWGXTADBzUvHU9IN/BG26lbah3xktBcvKSQ3PrEZxFVTzrDfMZzXKQ
NnT0BjhZ8/j+D95zLKC5NxoFgD6u+NgVV83MtcdZHGweoN6C8VuvTv6eWh7pGxhEkCYAz22L+C47
40sJfSXkis63pXgwMTO54C37/lL2vjBqjiCTwav8Gi/HkxlY5ZHgbdq/ot3tyKYxZP+/cM+oU5cu
eOnj/wepPIfO01rINAD34tblEgTv6Qx1yMi2hHIlfp/1HlUT30LFH8qzkt3avVwubOmCVF82lnbb
b7aS2+xBeR2PgFi9DJEbqzf5ax454ftfZ2eoDz6AOrwDpwf9ofjEHRutzwZMhaFK++rE/DPGPRy8
pUHSC5V2PepjGwmCWgd5cP57mrG3poWUZ1z0hfddWkK7QgnBVejxtQobKJG8v8RdB7lYoRCkS2qN
qznCy+EmsYlZeG7KIuhurftyFwUnLByzdRQDS+lCtFxPpm/W0YQYMx3HHI3L5LD6agDF+8gtgrI6
9jTIwccYyHRUdh0V2OstiiOYi9i/Oa2ahFD8jFx/7OzZT/mNU1aekshe1tt6xOoP4K//MSTW1MeR
kmlGfTvO2tHwVovdGzbAAgOLirU+J7ZysyyKJHPd/Y4XNoXsQV0AVE62aGUqNy574v339/1kN+Zu
FB6uiaFrYCeF1JG7bZNVAA+nK31oZy00neTsFOOP983sbt02vAicDB4PYhHEULrFBUQQXm9VuFKH
5QtbnSrgG1BHr2PAREM17ybJIdic/OqDXVjdNvfieZEkVs00BquOkf+YtOY+ofkNa5bPpsnjhhBJ
M31H4xZn+8KesJktB8Db2VapZKPm672dB13WRUWynlczDxMkZkcVbdmp0iPSp19LB5Qbo9lKitHG
b2lTYeEGTgJGSFCoAAhX8BrNKkr09eE16ZTYtmd1/MXJ9eUpt2r9c9ZZyNdNtw4WpaC+Ci5gaOlZ
iXPvAqgVAcFD4hxH2yMZ6QKbTtUjVJd/rIo1B0aiT2BFWaDbTr6MaNB/1tmKFozjsiHE/OGt2qRK
AGrPz9ZQfmrU5cSp9mAnSgDyghuiLTdrYkRDVemnIW9va+CKclNTvDpt7zPX7kKGZ9mgKJ/HMi2j
XJ0gGzbmQB4sGIZKq4p4ZVqfUp7dgw8mWKu+8yoMFYFnsQNloBVVLUDN2tohtaHDIW9zxVuX/AuY
Om5UbX7SNbRbKT/YVXHMVbvwDIudGtdovRmy991aRMVED4C2vhCjvNEsTHxnFgjLLTfO7CJqNgy6
1U2HOa0PLnDUZMELr9aLSOX8ZC/DU586x2Y1ImpaJ4wuHjDyGii8ibmbP5TrGCF/PykgHcIw9LGA
es5kd3cZbUiwqj1KgmmFJnDfH9CceTE7F6y8tf1cjMOdBZ6YrJ5+YswAL9feuC9yBi3PtvxMsmYO
wd/0vbeNU7cCcGes7ISvP0fcqn4W2mr7rrEkXgosZr4MTZCt3H4hnZkcOoUfKY5fl2WOX5nFCCkK
xwUxvflxXctbniTHqZqPeIRBY8FJ4tnReQjp0sNgWbezYR10p3tE25Y8cD0l8KS0D8d8WYAYnm1v
TCgSa6t9VFoFvlJovub07TOqkdE46JmXKhTowFIdPbdC3mlWxYdxVlCCJWT1mnXtg2od4Bqs/54h
JgdOpxVBxfrSR+LVgtpDsc4JJgy9ZUEbYqBKEdSz28WomaRo4GvtPSv11Z+cYtjye3WD7biRVdR5
UKYploh7I8hy2mQYhat+9izvvVVRzrZKT7M2dN5Uj1GR2S/cYiGEbs5lmX1mGj22RvfJchotSHEd
PTR89JFge46W3cJfb+x+RiVI+YA0KQVzs5lAJbRxXfWTVQD9GzCMKd5jtsrSI6vOVt0Dv5b+aUo5
ZAHICK1RWq1w6mkBhf3YHJuKnLkGstOWjAFOelCoaaQ4LWDYE8TCAOJ9gsTV6I1dd8tqo/Hp1GZQ
g+obUHQNU9AkbeNXzvKlo6UV6OPw1JUQQUBREOO7KoxYrvvVyWbD31oCXyq1/O6uw1O+TAbzOprW
6JeDxJ9OueFhLDau69z1VYVpIIx2La/O17NrLfxWLUeMaUB2wJsd5zgV5tGa3eNERw4xorTRkDni
gZHV1LlPIEeGBmD/1VhmFQrJwxI1vK+9Gaquweqw6dbRK+ohU8LsRZ8vd21JyqBW3Y8u1dPQrhNy
BJqTImsC3LGfJiucuqK+MzMTTPxr+VqRhPoD9CefkFXiTsYQ1uRY5JiOSu1D3K06oYD22DMjSh3t
w8SXO61MpseKkvaYGisJ8xZzbynmfX3gEk4GSePCyH7orDJvpnb5ZK3px6GjMmDSzlX/JmgLD3in
wNdh6ZbH5C2o2sFK6si4T3eu4TcmhOLhWhhTliW4F4zka06hKA+N3l4F/q9Z/RS3QF9oMhTIzjsb
7GomtOGQndlX4zRTrdcoK+FOnKMEsxNeF5O78WQeIbuH4+ZvBBrJSx5M33rF47Gsl7WTAbyxLuxp
m9oLV9GMiJENAgbMvVUdPH3Ax8dog6wwsvMB3xgTdjftizGzbF6i0wNWGrToCs8uB0mSITMi5DS2
joYfR0ETIHv9bumLh6qSkbvueMmbdQhpjJKsuaHnMNERxxvLb856WGgbqe49V1SvGyRw8f1vBAG7
bXYNDRbhoZnkesXttC7j2iqg4wO89pT92DLqzJ3veyqTQN3JeLG6/zNnCW9NAgGGhXOYS/m5KfWA
6o2nWfXh/YR351HyxoqQgZnOYFG7rcrYzLCJZt7/3C4f0FCdnELW9Njrz0NNwsDuQaoawEJhB7lm
jSkYBpFdB1PY5ACOpifIL9wMQeKpwfQRMi/B+8vb8ULImaOfgwc07ImVWYWVmaq2TRnrfQWKPIwr
HwxaThJf39nETTQd2lIWHulX+rFQJ6iGDM2VuF55mBHzMCmm3zZWRFrJM2sP5v7G1HYmLp4KPeb6
6mWCKZNW3weNnDEYqntz25/byQD4Vc1/rQl6FKYDEaji5V928886he+n9so8Yo5gCxx9vNRQNktk
Taq9twmma1FZ2x560GkTbMx9NVZzPZSxypGAm0Ph8QKyfb0WlCpU6Qs0Yjza6yGa4CAWq2+NNo/m
pvv7Y3H5K35/hottrpXZVie7LzHb3nzOkE8oXPs5DeaxWibJJ90559s48cYJAEagK9BKPY5Q6UnG
Mqbz6hkUfIrpp0mTVff3JlbfmBEcxzZ4ZYzzVMblkmtRMqhFyN1yuBtA8BgNRu0GbVoWIRw5DZpV
W7y6Aax5zkFR+L4TbR9QePOh1ggmOhRB8JXFmvlAwTMy1owD1FDc63OHXLk1zkrbOV7KrPOa5h/t
Ij3mvJNBVHYtb0ym4A4mqGgL956WrMNE7ZXH7VBMx4S4P5MWSXGmK4U3uvULWKI/kKb9SJxMVknf
ixB45yIEQT/XvtLQVcBfMVutwWNdU8egm5G7ueQ464DKTIb5+e93GGSuKDtv+iVAXb2NEUo9WUlC
HB7jk1uh6RbsldaDp+SYaOW2ge6bxaOlbKZYXVxXckvuuTPoWjBkhAbftfJhyTeyhDWt4ox8X8lJ
tb6P9df317drAvULoLxsE02D7aK+OJwzaE5YPmZVrM/3S/99oKo3ywYOdi4OfCZM2cBVN9o24V5U
KmbAE2GjUbvnrhgC4shIunfyiTcmhJyvt0sjTxbsVNEeuOZ6KVJpYHX9In8dq0VyEe7sGZDNvwdU
IT56NeU8ZgWAtkZRxXlqHsole9Irc/B6xmTJ5d6qdBvlVhxwvPLFCfwOL+wVyHf0YcB311tGaHFW
AFyMlhVkPUbULCSheudUY0wBLRLEDbBoX5Xs8qqprYlVsTqqrq9Udgjy0Y9ZWT33TofH8drctTO7
JRreEX/thwgl6Jxsau5g1hL8kIALsSssLJW2uKW0b9QCz6lsUnbvw10aEeL2oE5WZ1j4cDM4fhWj
9qfukck0j/a8/dLItscXJ8pp9BxFAxiZEiVODAs0AurrP2yWBg13i0Dv5SoC6t2YkjLhiAtqbfmV
laE/MwK2IY1+uxt2YUg4Vno/tHRCoSS2VvQH9SrSgBzOpEPE+2YIpLQBl1Ovev5kSFWW2hUOlMk+
TGMfEbO6bWZpwrcFGuG6BOsVxCVM4CVAki0EosVlPEFzELllttxCkfI5zZxvfDQx31eWH6YMQ0Hd
cIakWe+Xhj4Cz9tLwu3O3fXmFwgb6mparRUufgFb2lAFyYrr5gGmRv18UI7vO8le8ICONoDzIDHF
WoUTta4zV43VxmLd9OeYNGg3K98hHPhk98Ud9HUkB3gv2cTbAF8PhCRotor9NcCTaNWSjMflXNfe
NjMUKjQZjxOe48d5Ztb33KrqyNDy5eM4znkEd7Ai0M2sn0Y7lY1x7270xa/Z/n5xCjuSJXnpYPUW
JPFysNd6DsO8V17flcUgyRH23mJvli5stYm+BiBoBF/VIa+WmX+hbXJQbSMwCxoAgf5jNCrV71YS
N3b3JRmtw8oxXcezhKP0K89PNy+68nM8ncD1AO4yJMNvF5+0RZEbiVPG9qja3pAaVrQ2w3gcKZAu
iY4qMoEctU9BZRwZeTGCoEb/jPKa6eW5UYTv++He4d4wgP/5MVu8vPgSut6pStq6ZbwYIHtala8J
S87T0v09fOQ31PA/ZrafcWEm4aiBWgRmzAwCAq2xfqsGmSbwdj9c7Ss6+6oFMksQ6Anf2Vmcwew1
fOd+jcZmPeSuCgDzplRgee0MgbY+kVzIe11rGwPfUKrByQLkX1iW5vCyr4F1jadTn3tzwH8MPHAa
nwfzoQmKr30ZOJ4yB+DKoJEMi7V3iOBCOlJtYEquGoVUK7kysgXJb5EkD0Xak2fXrkkLOF2LKq5S
1f8AQAABD4bHkO9CwENEyZhWqgFmTzhaL435we2d4kS6XB+9plZX5hVKXv9DModXDHp4AJxBe1E4
Kxo0VzhPBoQtgkJlVz8k2idnMT+8fwh+oxkE1wHAhWxkcojGV9IT0DwBfyfdsgIfffNf5aPt54fO
LyLXZ6D4baGb7hehG9RxH6eBDICw47hAh4OtBTAbaDGKHd+i6FDkN2G9zMYqANdSHtgauxms5q5b
p0+6Ujf+0spYtHduIPCH6+jO42kKyQHhutWNtdOmlcKqk2i555jK8tCOyxw1Q9I/DnNCHmylkpUb
9oAlMItPCkZZ1D3EOhXqA5jTtpBNaAb6a+BkO+hz+pOY6Ulfna82QQfOHY/Q4btzyiLKxvyIDtDN
QFz//W/+u7AhfnP8CADO8Oq5pj9uO7JMQ9lVsZPolrcO2eR31KFha1pfV6grBWVXH6BjHgFa98zn
7u8DL0SakFADDYbdELd/JRoKDjbMZ9TWPdg4ZmNzP5NJRl60d/+9sSRkNQrnzmpasJQuX9Lct/0u
TgLqA0msKlE3xNMRsTGSzQLtlWGAK8DmmuDGAz+ekGmPAPmpoJjGa+U03zR47P1WvIZsHfGzUIY4
2V/kH2tiDXmp+UQnAmt9MAe67fHA+JbHBvFRUfNbb6UAuZQyfoC9g3uxREs4QnaT17lqwWixWMGg
kDMuuRd9BhlTVSevHdW/NLYbS/x2J3243FdL+JxL3tWtyWB08qewYDfQooqJr1ledZzakEoLy7sf
EoAGFVBm0KrYYqqqZoQnOV1gpa97T9OyKFOXl4Yb30CEElHXPplTfbZY8dHk/dlsJ8kEwc49h4cU
WAjB9L/RpAn3elvl/ehMwDuujd6E0Jq8NRXMBa0uO+m8k+kD7oVFHEcbNwEyliv1bmMsHJZD1DJO
SGaG/dy2ntvUSFAVFJGU8T6tcsnts5OCkUuLQjK8VO461yBVRP/ovl/PCunOUAaSdP12N9FQUUtC
quAAFPM2AdPQ+a8xT4gqD9FO1tieMG9+diz+RBRbEll31/PHlDjEAo7IMbcmHc9SUmmxNUA6Yp2Z
ciqbeYjePww7r3mMQ2zaeki+wNEruIbV1WmfzSpcQ+++tDXYoGejXCU5yLY14kVxaWSLAhe5K8ZT
+xJY3io25jLxWsf41anGgabmK1NT00sgFrR26QvTW8ls4+5dCc5ZwOgMJF1XSl9dn65ARWInJ5+t
dwM96iF43tDu8Ef9MTvMeO1L58V3V4uhrE1dDLyS4it8HXWgSysT3qhN3zJt3KR0jI/lqlZIg2bX
61enBsgAGJFBqb+9/zn3PAcvfFPD49LRUZJ8u9ONqqYtA7wHc8npy1qV1DfXusfkDji//94SQWsT
hU/LxKCGcBxqKCJWNUFMs90y0tZ+SzKeKl3CCbXnnpuKJTrtGANBNHy7nqmrEsVocOgA5DBugGrq
Pjlk7CXnbS9iwf8hsIiuPgaPhRy5pw4ekiaspHWWPiSp1RzaRit9jI5QoGlyyJwOUlXja4FaUPHh
NlBt24FnYvzp7drQCMyTFNIEMWfTh5XPp4aW93WyIXZU8lr4BcuPGiY4eJL5uULv9MyILKb4LB3C
coUKlGtXfq2mz8hOi+P7X/e62vH7xwFjpTvQsgaU8u2PU20FOjVbfUHLn+vjdkMCmkaiqQvJafwy
qdLh/SvP3QyC1ULDfBYao2IjAoA5e7RoykF59LUHiMqcHioiU7i6TnI2Kyhua6A1A6+xGO7McqjR
tMIrevKrT1MIXB3YqLGLCLCY4Ndcv/WVoym7Efd388KsEAAddZh0tUTBYv4+habPMAng9Ycp0kLy
U66ysruVF9aEb1c6bq2pHawp+q/ROhbAMjbdi8RBrk7m2510BMhBXWjcZWkCHOrzRg5QR9pLFuQ+
vQEo2u9v5Xou1/QfgkXhvFS5Wq757wpIzEtf9/XnIlB8/Z69mB5Q9QlQN3nAfKfz3l+qbKVCupg2
JGndEdvJrV9uVeDFJUlfrm8pYWVC/JkJt/BkhAXN/DUbD1n/aE9l5NRa1OYsVPQnnrZ+O6VRk86R
wwoEpo/vr1Hmoc62CRdXtMHJkPfZVl6KjchsvOS4PIB0OdS+ltEE9KhkT6+SKWHFQlwvOAGBPseK
bX5WrcZbNzSgfgTa7W9Du2BISA3VHAJzfHMamt3qjeIlHYly+6ueYHatl90jkoPnCMmUSpe0xwsY
B286O00dzM0LHhqx5FNdvZmEJQnBBLUBpvAWJ68PXObPQebr4Lj1AW0yvO+Y+5p9zc8gHow6Cwf4
8PP75mVfTgguo6Wn86JjjQU5LHg71AA+qhr1cf0H71uSHXhxNqHdeq2sxEJRU1o8AJDDIrC5P9zl
p7n00L4AZ9vohtOBybr//+VEghl8U/N10Zx8exzmsQGVjKPAP28Xv9JjEhX3rt+jE39MPMx8SHni
/svN9MeicAC1JLe6AiQjGN9ZXwnkiqCL4FW+4msLvqeTeyWsAsIp2ePtc71JzX870x+zwkFErwSy
8Rq6Grxd/NwwANMeHsGBfNeaxglkHHXUF/ynbmXnzNI/dZpxaDDz7rkK5iTt6bPRUOYtGHnwDDae
UrcNayqr8+x73J+fKBxhTPvTTMUbKC7t8wS6myr5YvVfVhnT6u7hBQgB/KNQd7lqnmntUipZhZ1I
xmdl+mkAIaXl0gRkcxxxvw0UKB08kKG5IabN41Ari5nmPGY3bQ4DnulrXko9sBLelMfW9eVV7l1n
vrD5u453EdvLLbvWHdgcQOETqaGZ+nmoJP4EBuzA8BMAImlIjhLP2rs2L60K1zUrsiyfMZmIMGWC
lN32KAigFN/0qtEDNSemqEL3QQYY2j1Gl1aFy9rGKAVAQ7A6+cviaVFqITRmEHTKysA66Z7zDcRT
skqdbKlCtCB1XWdjhg1G4cNfrceJPEo2U+I2v5d9+QmVZQV4teCYKvKT2AgMKNykPrpdI9DG+ISY
TzlLo+DeibjcSyE2MLJ0FMppPK4TNLXOjv69mWxJIiB1TuF04xk7FkkPI9nN4pe5bx2anxtxZX50
Y3BgU/mgpGxZwi0NGAptBwN7WbBIwZxEtFFb2Tbm/pOgBr0xPdjRoqDEKstFZG4iXNysTV3WAlwT
j+w51W9MVZZHygwId7NOGpD4J9hL/mrHajh8KVClBqfrDCdJPOOnG8yf33dMiUVxyLWyjJGNEyyu
uLLMwfXoKEsVr7nkcEVhjA+IJDRZ8HWE75Vv2kWGjm0zF78jXnFMD8MYMNCbfsfcYh+uIceDStoc
/C+e+ceu8LkKo3INyFf975krw67azlyGUr8/AYSssdA9lrJQ8l8C2B+r4jfU1ZFUE1Y7IbUbZtDm
zYcSUXP1TdCA6UgDlCD/9v5X3LthL3ZYfMuB8tTF5YeVctUG9TZ75pnyGXXsE3Oy8V8yjg3WjYIg
MCqoRr9NrZyaq4DqlrhnMV3lv65BrSFEV/7/kHZdO3LryvaLBFBZelXs7pme6El+EWzPWDlnff1d
nHPvHjVbp3ntDQMGjAZcKrJYLFZYS3dDzJW1lmKNjuTMhUWLHHZT8ORTczm/gb/kMw4nSYE1MxWQ
r+i24dN8YArUb6udLFxOmNixZ6d/n1orcXvEXe7lld72PV/CGVtGiSXOtbzAVTz1djc9B2buBCUn
U/1fLPdLCmO5S14Y3ShhP9FJZ/iqYuO2cFM7gZuzDNQpbfLCU+y8kP95Sr9kMnarpf1iziNadeNn
VOuR4ug1m9as8ETHeIoG/9PGLibDfAwg8m79bS/0j2y2dNVoCglnFVuKJD26vt/Skscctb2k6KZH
5z4qjihzn1qtVIpkSVGN85fhUbdmN/sVu7ndV1ayACbMwujYjhtBbRrLSiZVe3XpN7WUjSpVSwcP
pqeBO9GOIDZwyDuN25IZiNU9BkWdyza67YJWcpkTCmySuVRFGKmWOTS3o7Y+6vgPnQWsKwyw5l5n
oy965EUCm7u4EsscTKONKr0doe7kTZlHQMHpZE6EG0wKHYDN2pq6Q66McyC5G8ucyKoS5dgoITXr
bdHL3f9EVvDy9H35v17+7yKrlarMAW1kHW+Qoiz8su+sOXxJ1YfK4C3opqNbCWFO5KCMojkTCOmr
4Sqf4FzRvqOk5BYTA7ZRdpyV3LxEvsSxoUCOV6AaR7AavZtvlDx5LsXmOi0ap9YrTtTBs1B2Fnwc
skatJsgaTGtwFgdjHt8/OmRycU2GtrbjF3W2o5CVetLpYazbaejyASIV1SI2gE9LO8VA5y6jInMv
ROZ4Rn+NzQ0I6Dad3VeALdOAegNmU7aBBwwUAwhAIBg9WDGmTeF8SrjY+SZ51N6JaVWFq9rwBPMu
uOmOPIjtzUOJnhowNKEgKbIr3U5FqKkq+rOG8DloDnPGs9JNJ7cSwKyrZITNXAcQQNoUMdUx0H8S
89tlj8ZTgnHeSFagIheD8rbNDnoEFGuN18dwXuKn199KDfoJK19tkDDHeD+oo+bxe6X/FuLvSn29
RLeZ8qbVT6H6U2q+oR/SuawYb/Ho7yupwhj0DQZkELipoSXosTOokx0rOc81b7qSlXaMawbPTUha
EHj6VWZ3jtzbw23mIPVfWO0H5fUVRwfQwJhItkJQaXGkbzqWlXDGQ3datLQLbRGM8swRVMHCVux6
Q8OAPoZxLi/o9nWwEsZ4ZgPvQvRPQNNIhqbhbr7JnMAxviE/Pbnyj8rnXUA822S8NFAA1EGeoJ0B
/OhRvO5Gwot46RE69yD/nOGzdgJBUSMRA6nAtJFfw50YAcI5fmodvGJyOzm0f1x0Pz0LLOdHXPU9
QDigkt64sx3ojlBa+aF56Sw92QHGLXY7nxcscYxEpmuwOglla/YFmLwxKUZgIOpN1NzJ876bOJ00
5/hjjG6MK0mTKBvDAWspYubasMEkNyF/IFhZZ9fIH+AOyjxgS/U4D5IlgKKd2020ZTCYKgayDa3v
AwjtVNMs1QTM1KOFFHMYrijeljKP4HhTAsbaVQLSQdAHMV5FHcxBn1CUQmd9ZJNIteMh5JyzLceF
lsF/RDAORS6q0ZB7iEib1JL061z/aZZ/OmmLrVrLYBaqTeqi6AvI6Jv3Mvne4+KuMavYT784PoNm
MtnztRbE+IwuVESjpMqInZ8pTwb2v2hHa6pepHanJPgXgOh1Yd/nJsf/83aKcR5VRdRIB1mub0jo
F1gWKzZ4tWuOCPZtlSlRJ9eLhqi8vu9DzZnFlKPEli0gsgCEiQ428rPRqA703SSqGnQHlXocWa1U
GkDQwHS0OUzFzDG8zYt6LY3ZrD4Aioyq1+hOO6YPlTftKgwXoXRMcHXxYjeeZsz2TJo6ZwrVLBfu
ANmwa4fHQAw5Zr4VH34phJnRU3+gAbVI1wBi7/cJupmM+3EBN2FeuKQ/CuQR1GA2MPS/XTb5LaNY
y2Rz+4NZLwHBIg76zzK4jpBZuCxgy52vBTDufBqKfAQtL1YO4LboAtVRMRja393MA3zjCWL8+Tz1
c5mlEFRMCnqlQY+DkfxOSl1hSTh2vvlqWStFV3V1RzUN8MJAyoZZ1HuaIlGv0qcw3JF3DRkv1W58
Gf3Tin95IamTY33TWibjyzFiWyVtQ3cKQxRz+LsbEssAJ2qWL9bQcWZUPl8DjDQNNMdAWMY4L7qp
GJcrdLOW9Mge+OKYfMNY7BsRBzvvsn1k6pY8fCx574D6zkoy6Vdjmi6mqB5CObL6nNhaDK6uzjxO
LZ5xuZTvgkG0hqS063bkWNeWE8B36pKIDnoFtA7MqpgJkIfURULnepe8B4XuZk3raf31omtOpC03
k467Qgt/ZDMC21TiGMLG6TmRzlx+Zkh09DqhHTITZiuKAP/ArTNumPWJCGYjgGKIGKWBgn0F/kI9
s0sMrwP+wGp4t+yGgZ1IYvzpGC5lPIjonRNDYnc6XuLpr2RC15owAd3rL2rBJ9IYj2pORjVIGaQV
Yn1M8FqUvy3KtB87Hl4MZwHZ3oOgo/wNtCUQDLDehAB2GCWnQkJDM7w/PqFrlVhq5GTpM3nsYA3J
VO9TE1Jmcxdl6qHHBJYg1rwLcMv6ZIKeWEC9yaDAZGx/AW6gmNdoERVa9DWYvd9nv3PAQYUx8H2y
GyO5LsirBLSpJR39uPw+6pRsidvcQR0r6yrWn8EcAqS/8CoP8RmDB4aMGnZzQPnNFQC05ujPDTKM
5V+8SzCD/aU5cyjiIa17DAFCc3gcN/ituJiosMkjolzZzp3wkZeXPmciBK7BWiJzOFQlG1N1gkTF
FxtHR/rbmRZHfwld01Z1W+rpaAVYBzM7b6xQtAUD6Sskkq7+eNKN+RDm3KCxZJSjWYPq5VswH4bg
kcQ3Hfq8Ltvy1hW3Vph9amakJvKA6WZf8kXPeE4Pwy6151+zE6KSG7jzC2+Jt+oOJxKZUEQHwlkK
FGhECm10V8KOSkXG3PuAxHxoiZgpjLQIjzVQeKBCKRfg8Im+yQMBBB+QrKJiH2jvTc+BaaHbesG2
2cdoFQR5uAxYhXzocXaGKzGS3ErKbPzwQ4uutbDYcxZ+I9Q8WQYmjgEeSypihgb+6leOXjDNiq8y
L3BaDyh1v/vWnR1aOOSt/paXXNm3zEQ0QIHU81KFWY2NtyhPZhygu+OmJRnPrnjqMU4L2NARms6w
oqMt3JqWZldgR7oPnF+zp/6eH2OnsIe3y0u6IVIntB8ZLeEYnGERYMwyNxejkGo/Jt+nMbZS7VkJ
OC6JJ4NZvyFIwiCkMnLhsS9zK1t+GLwZCHq0GWME8gCCHBm+DZDpzNJFgZZEaibX8EHdXtzRtmPN
w5ATxwLPJ0BRml/LYRz6UKgkKiLIEW81X5acxVMwxVs/dZ3V7Mzvup/eqRgBjW9jMEECRHb359uF
YE7Bo1+kCAiMmqirNkLULpW/ZJimBf5l2glOH3y7LGUj2tHXUhglG0lU+6gilW8mKBFFdf2EAGsB
TKt51xv5t6iReKa/dYeciGRurazKSBEOEFnAf711jugttwWdYznkH6mLrnxUI3CN0OZn6Zp4xGn+
Jkd58gnMNbYEZTcrPdaWKOlRLpT9XE28h9hGWKJrGDUAOguwns5oyEgDTIEpEyGjA+I20IDElAe9
ttVQeiKDeVUKWQewNQkyFD9/GAYMvzmF5mO6yrTjPb2jutQCtBSpXiufV1XdcJUnshkHPYxTP5WF
XPlpmHz0erpHjtRZlOxmRIvaZSPlLSXjVfq2ioxGgiizbgELW1g9eb8sYctvrTeLOWzAD+jnoIUE
stwa5m8lOFJ2vH8ngzlqQqB1QdFgs8QZV/UiVguutQA5KGlyLkvaqu1hbyijK2DkAOhJXejqYQ7W
tNnARErl472yeLMrOyW6QX7WvuliGOeArptoxuQ6zyS29+kfsWxqrUqrsNcA0+P3ALs1wh+DyeOF
2Cpn6BpFTgPhCLh0WBz5LEDDbBJQzUK/K2qLYBakHG5rwFO3yLUZ+Vsn3inlQ94Ku2gpLa0oOYu7
afdfX8A+pKp80sMOmHF+3QEIoEC2N/wljE9KVXMe9ZsX0EpX9iElNOMyy7NS+Y0T+Nkbecqc6Sp1
5++xO+xab7GvNVBv+40fe0iCXDahza1cacl4FnMC05gyQcslK75VGsZQq4WT59uKrdd7yU6pVc2Y
a+MIGdG1eSvZGIezIzirN5B83w8PzUf29BcNiycSqdarc1G3gLQOcxWWX8Uv1ay9CrXqXl64rcET
EJZICB7ocPQZleCyzIOiDUaFhuhqD/xmf7DUo3xAo50bOpF/WdqW30JrBaYyMW6KmjZzl6qNFta1
EdX+NPd+aRb3RS0dhDn6dVnMRvyPnOuXGOa+NKJkJPEswD2WxTg5ZSypjmyWgR8YSuEoc5h3Vm8s
wIvv2oWj4jkqA22RXAlnnJmkTHk1gzDRX8TJz8SHRH8t54O2RE4FYKtQvour1so1XpyydQJ0A3N1
RALMCMBjTm1FBQRnB67W2k+qN30KLVCNcs7Y5uatJDAXgtmn6lzJSe2TBhRdU24LRAHLJa/flKcI
YyNVaAbzEkIRA5Frvtzlf0yeSTdopQdjHXMeaVoTQw811e/LMtuBnC608jp/62XRu2yJW953LYsx
hkZJFsUU09pvzRnVXgHAdygWBYvVD+//ShJLOhaUhZoUdP9J9aHOoTUUoqN3pT2q2e6ypM3reqUU
yz4GtOVCK4y49uf73lVfkVaJaJ9hYud2h+kZoLiDX9KK07/p3lzvnM54eZRygqEOsXOVqLjR9CEL
aFWteB2q1MDYB9taPSZS1HN5zkMFUpoR8yF9PUzIDlVu1Rv7Lho9QBNxto5j8Tr9feXm5zRqwiWi
RzdBmLOk7iJ8XN4yztHVGecAqAg1j2WYYad8JKBRmJfarlQeEjzH2HXGQczd0AQAioV3714zdBdH
6WFJ4fL635e12XTvAGQxNQktP2fYsIE24/kJjgU/RsEXQF9zv5cpLvrwOKeFJfMy7Nvbg/gTl+QG
GqIxgu5MMqhDagQztvR2UiwtTqWY4195chjrJosMuogJcnDp7xK12qfyXwwP4gB9qcKYNnhZg8XU
IKIZa2cQf5TBrYneAs0U3ctbtG0KX4IYkxbDbACEH7YoHetXwIj7mhEjGzdfNyPvst+wbYxxKYCA
M4CZdtafVyZah5drg8eCUNq5fjPPsq2hz+CyQjwpjEK50UqjSDqwrhQBUvWjF5sA55EyDt7Chu85
UYY5qGI6gy8PRBt+C/zsMWhtcUQnvBTbAbkbdF7vH719GE8HxAVVVMCfpGpn/MNSXM75MPS1LxtL
5/dAX9wPcK+TBRSg9mpuC80hqI4c0iCVr8qxDBXOm2FrVQEqIYMQBKADZ8A8YxBqcVJpnyaPycXU
BkSdnWg81kKeGObGX1oTtRQgvvn1AOw+UoyZFffZ+9CUPy5byVY0bcggpgDxFJqD0DF66srFESBA
XaHjhvrVlVZ5U3ixYimP8fvsoZ+N23W14TJOxDEet9SKAjxCUEyOfCV8B/kKx+w3BagATRLB0AoU
Z8Zh9GaVGOai1r4gdwAu+ghlHtbOlsUjXv1HAnOwgiSKUciGBBlD7jGqwXUGDilHTYhjGA+c7dk0
hJUwZnv6ODXrbKGGAJqbHxLqI+kxu9Iei93gFg/FofEzX/92WShPJrNHgSiGuQBIEz+arpJu8edZ
tGVB5DTGbThcY72MTNRsmKkxo3kZr46pSPZAO1mcQg9yRwnAshjOscqRx9OKOVLEGHQhUCAPHAcP
ZpgfjSVzUbLnPbrppce6qLVeTACtofNpxkMS3h3ZEl90Wj89apWl+6KrvSDBzLH3bbVUiohJiS/Y
duswzcEV0uP8zvJgRQNmwArBxjS6f9kmtv0EsqzARAJqssqyK8d9ZUrdEmC7fhHUHHfiTrCb0MKQ
bL/vjsGNyLlXNvVayaPLvAoxcXcFlTRBXmc+gStqmr+Dd+pf6sT4iihJJbEG1rBfur07uxreBJE3
3uV72QUY779UiHEbyqgRgKVCGNJa9iItAAMc3WD+eVmnTfe3Wja6rKtl66vFiJURUpTpR1QdiMa5
L3jbwviGuCsxpi6YCC3T6Fs0F4dZTffjonBO0aaP1dHlgHCZJlmZQyQsWoUZzrBBj3/jKNVuBnVX
8KGNmUt4hdDtFftHFFuATvt5koE+hxrIdN8ouQ0eDk7MwJPAFJxHtTeVIRRwRPMGbSipNxqNc3nb
t9K2WKsvLZjjMiWSaeYmtGjd8EG8Fi0Ue+zpHla2V66LI+908lRiTo4aVCAhUyCuqBOE5W+k5pxN
ngD6+8qOuyWsgCGGNYvTDxJElhiGLmfJ6JKcOerVkjFHZclUucfjvPGj0tIfKWRVctvsMsMeXLTU
cHP32yfna4eYk6OUwTKGNTQaAYGtgVMSnOuW1DYctTgnh232NsRCr9QSWmXzY5tnFhnvhf6pyd7F
lNfou1VoPDE65kpFIzFK4QtkdU5zHTzrL+IVRTk1/ORt2ZkuHR0drzubXKlOvReRQwTM9p6zi9TS
Lu0i4ynUIFPTecI3oEJ3Q360dC74IXgsHmqPXCEq4xy0jZf8WmWF6Z0NkTEA/iV2sVruagzgxVmI
4G+x8LYaSzCD/XnbOwDf0E6g6UiTmorCHDQwWhVGlQ2tvzSven0wUdKdTe/yGp5bJmTgKWqadFoV
M2OnZ02r5qYORwJaQ+Gw6Is7djIwKXi5lo1qxKkYxlo6I9PSyYAYciDPITAGAOjhGU7rdJiR/aFd
DQYgahfOrcuVythHoRQT8mFi62dAAQC1PeIyzMYbVvVQ3Kg22fU/eS0uG6HSiaIaYyOjXndAp4JI
xQ93pfap5YAmtXmw2+L/0TS+4fyRVkIHA8C0VRC6s1QhCWoXZVQvLTrjDIBxYaTQAQDAnlKHFy7G
ADlrumUvSJnq6BxH9QXs7qf2ktdSWud12fpFGPpCUj9lCWasSmNaOL5sSzFARYLvB0MlFGyR2bwu
VaSpE+seraIosypgZ8S91qvYwNEBW+3w/wFx2NBuLZMtP4KWs2ljAplTiKgQkzq5jYSGYziT5ix2
gbliN3Wq0uY13G3IBZ48llXE/Mz51CZJ2iUA2M/gz8WH3l9J+lMQ3P/xQUfuEQwIMozknGOwEfqM
SHMz+HGHvqtaIn6qaFctiZ8vyzm/vFHR+ZLDlqljEA7USg1VpjDaqTEwE2KJE+dumQbeIcTQKZeH
iVGQUyMMlRoU8vU4+OotbB5z36UNkNQQTNJusqt846b784ottFpJZEISIQR8e5RPg19W4i6riv3S
zE9/sXArEdRGVlHPoJshiH77wddDddfkbgT0sMsSNrofT7VgwpBgkReh0rBukyd6wzcBdoArs/oJ
rlhHlQ5o9EJvKfro+X6R/s+nN/WpZOaaaTtd7IJsGPy26ay0AQCYAL7jakAQxOvP2DpL661irpp6
rItUMKEk+HudgtznxWybPCvnCWGck6iHYWpUEFLJVWjJU3VUjWmft/Wfu9u13bHXSQIIaV0nWDdA
VrugIEbSqWq/1T1PDv3e8/0BsCxIYgxAzDL6qImuF61E92eoShDHtXca5SIGT8JLLkqeICGPEQJG
c9A48cdnQ+GZZFUBAxGAsil+1KnZVxgXk4cKklVLAvBX6+ULygmuINv1jf5au4PT7OWd4AY7ZMnn
d/K6tJ4k/+5LAFnlDqZGOUHexrQHTHX1QcwhESexLKcBHySl3VtBmt6aBeEFQ+duUIa/Em1+nOPY
xxguuvyn8JAB+Na+fE43jQugciq4v7C/bOtGlJpB2CRwNgH6/EtZuZJGxR1KhWNb0vlzAZpi4YFu
iwMDEqjTpQffQ1U3xTIAiAwdTPXQupJAAJpn3imUi4eYy05qlgdRn/p9kHUvcwsXG+OpLA1oExN7
eQcYPrQzJl1tYYQMcKMgcEBdyp+Jl6qiRcIbQdIwQynVNzKIPa1FHY7xRHgjy5tXDvqwJMkkOq20
neoRLMUSiSnWqzA0qx4TOxR4FaLz0J8u1T8i2ESB1qYtaQqI6IzbBfw2RfptIaYzj7UttgjLx2h/
2QbOA0kVRQ7AVEsEU47UDE6VqiL0hISCiZLhYXCI29qRF7wrjukjSHiROdLOLA7CPnOICA1EU2UT
ibrRjKLeNb2vT4nbaIvVBpMzSbwKzvnFzchhMhVV2ix1rYADI9l3+zm0i9vAkW+GBng/KopG6DCz
5HfOQp5ZByOTCRb6HnT0mQrdkEVfPHSytPd0msUyv+Otj1lOR/tpOvHLZakbCwpnZipABNU/8QFO
d09PlTzD5vbogcVYtxSbr9nUiHZqGBx3tSkIBEx4uoGl8AxYfRaJIMSG2vsGsIZzMIh36jEyeDNo
Z+ZPW3RgGWA/EmldmVlDYezNXBwLmH9w7FBV1jR01Qu37ZRYZWpYOY+a8CxcoPJU2lsJgG9VZQtT
JmLG2UxbyBthjHIrmQ5I3RSvM9LnxgTs3uXdOnOEjDjG5RtDYzSiitg4QlWnQ1DZEAvcj3jYd5bK
RY2Q6GqdXHmf4vDBgP0XwR/NrGYYVWYxL4j0wjrL3WyIF5CPNbIjxJ0GCLP5Ws2lxsrBs2q1BRgn
sykCVF5yradJcy01o+wkvTo4wSI21lwNxBGHluzFOhfQF1SjgT5u0mu0ki0Y4Eub1olKkAheXrEt
s1PxZAGpLJipQcZ5at/N0ClDJsIfhuGrpLzE6VPCo3U8f73TZTJkcEQhMQFRjFvv4dVrIyUDDq47
uouT/UIBzK5lK8MTXraVweYn6jYN/Usm6+frWGqEvIZMNSvusgR967nYAgK0TPdh3ueO2Uo3tVpw
JoDOu/BOVWUxMFQ9WxJTwE1cqsFDgrd841XkMU8Ed0h+R0DxbIdDwmuz2V5gPORBmayoYEakm7x6
cUw64Dr1VMQmTrEdNz/z4NpMX9XpzgheGjTlyZgO0m91obUnMCZr4P1WOG5ywzej7vz1BczBQ2pG
iKNPvdFcPwJTWB7dy4a6dY/SyV0UhEWQxqHHg1GyLtNkKuCJR6DZGoYtgRlefPhf1OvG5yHbUaNk
zjYoIXRFA9ckaKjZwZJkrLQsybsBBGrDLgc6KBEqQBNIdos6LpklDJoJ1sirZrHriHYE6p4l2rNN
0K7KHJVFzmMtwbvRQ7rQToocY8mcYHFDAuWgw/iWBt7nM7r7OI2HBDea6hEdKHYktUyRMw5+Zo5Q
AqRwGDtCDwAQj9mlE7oR7kasNS8O9d6WRg34iiJJ2w/aZ3QNMhvJUYW8cXBJpbauduFtAr76HTFb
1R5hY34RxcDWy7r2F8eGWIf9+WUKxtRNHe+jM1a8Qo2bIldazaMUUGCKdCekun0KiaPaw4dQcGG8
zkbjPyWqdDSJEl2brH/NBdGYe73TPEqvRfERl8URHigecnigk4oU0JzCioKA4g4hmyxYfWfxqpYb
ew7y+K+PYKI1Ve8TFe34GpAOohe9mj2j4xEKsRf9f/QEgQeddjHOOCSJ0oDfZ5o0b8Jcv5R0VqKO
HpFSR8lS+/IuslfWpyhK/qYiJYrQmrmySFjos1hCmzwCZWMSWVVw12CU4rKUsxwLK4ZZtK6p06XN
IKZ1RQ+h0vSoPM+ZVXkgFbAR6Sq/ipscUAVA3uJywG2raIACB5S+8tkh7dQJd1PaQ8U+ehWCejen
40Pb8AAR2HDpU0W8tlCfNYkEILNTlxrXralUAcQEam7HkuLgDetqynvWXCspbyhlU6eVMCadM+M8
60aPvENbhRitV3ZZWt1gys3h7BthHPd/lEK8aUIhvCOZeyKqs1FUCSwxUx/kVLW06SaTIyeScys1
f1ZZ7M7JYzJy7WVbvy+59BCuLuGwr7qYNLPmybeBj10rrfkD0MEIBIE856TvtZdUXhBwcTu3N/FL
Lv2ulVxRbQEYlYwAr647J8tUJx00W+4AZv9DbivO2dv0JOaXMOaeN4VhapFG0Lxe3DXKUZneL+8e
7/9nLBJsy1mvUSMZB8WZZHLUyci5nnjrxdhhOqrmNKAb2Wu7hzbBcGWbWSbJbI2kzswfYeZpxNzo
4hhUWpLCLNTaQeC1V68KNAs/kMfeiR5E13hpnnhFiE1f/LVJLK4zyotaTDC349XyWyKiQ7lH/tSs
rRRIgZe3i2PzLOfZoKvVMomQpM/gqfoIMOjPhZXjyWD8cIUsDTI2kDGrFrC8wgcBye7QnUQ3LL3W
CW5lGxB65mjHhHMFSBxXYjCuZKw6w5yBn+BVr+othcSNgPY27Grw5DiB5/e4t6sHyVLQEfbOGRHn
7SE1q9WpLmMjUweJ7iE5phify0PMfBX36CTkKHk2Hcv4y7MnumBksjDjPIBX5hZUY9cmsXIchQqQ
3FH8CUyhESutgCIQ/LhsPjwlGW+SyEojZCHBNWe8Skj34bUU5McJGcfLcjhnkCXoSfqkrXMFKuYL
2HnSyAIZ878UwXiVeGqySUbF2AvHJyITV414rS48JRhHshhKDWwaSBD71h/BmzrVHJvbOmngKsUU
gwxOZxCCn9rcImZmLqsNYrgAud4Qy6S31rj8urwZPCnSqRQZJaQALeZwiCb4T4Cna+THJfl5WchZ
gpJa9VoX5uhOCcH7rUX0BvgDyUkx8e2Ah/VJPKR3CijqQ4v/YtzaIIwXAjsC5HnI+jMbNAjp1PYC
LuJSax2zuRvR0X5Zq62rayXhM/uwcgriRNB9FEDClApu26aAU5AkTy1lCuFT3mbZ7F0WyFHps8Sy
Eoje9TlSqEpNiVYnkv6qmvr1sohtc/hn1T6f/SsRyA2CAamlq1bf1AaIrfNDOL5flrH5Il0vHGMN
ZtY2PboQNE/YaYfWBqXUcKVYnSv4GCLjcuDwVo3+vlKpS2VBCgyopC75cz8ScNjrKUclngy6rCsZ
ejm3ajYgdF/6wxxXhxAMwpcXjSeBcc5m28cYAoYW2YhuH0m/An/iw2URZyN9/zmlX5vPhHuLGai6
vNBYDG8s49n0MNvsVTvVF3zVTh+HI/9FzlOLcdTEmP8v/KvNH1Wh2Arh4ZTTg75OHf1HKxRgMN5C
/2a0yjOlq4CwpXlEWeR91RN/mlpfTRpQS9VaZA+zWVpROe9bwhv83PZ71AGBYxSQGmzuRe905D1a
rGhwjO5EBy2++2qnPUY3CGL8/GfDcRCbp3cljjGSOGjjYvp8bC1A8Foqy6iBaQAaDY6h0F05W9KV
HGZJxSaX2pne4Nl1eZPvjB69IjMAqF/IW7gfnWg33KfO9CTPfnKUbjjCqXe4JJwxGV2UhaUsEYuN
tm7RIFD+iZFTy7htrMSKDvXLZXl0zS6JY+6Rdm6zscqg65QZVpcXdoDIVpsA58R7//Oshe3xkZOB
JCSDZoof+KMvXxlv2n5CQkq2y8fiKXq6rBnHWlja9y4UQyWmoSYAFq2scpvs0Ba8YG/bqXzZiiph
fVeuce7KDsi7kAL4K1d6lpFIBRwXiFDia90PLP05EGxE1Dwkos1AGlW1/zt6bDVIX6p5lBcEaLMG
/oz8Zuns9gm9pCEgB8AvI9pksJYU903xwUtW8xaWOr2Vyp06m2KRQ+WxA0Zim9okVh60Jthf3r9N
x7bSkH7GSszUYHStrCBGzPEiSH/NjStWP4zxXstLFxkm1LxSjoPZdNcrkYyDMUkqyHICCzXE74VZ
WErOm9KjruPCcWMbZ/W2yZQJSB5e2NxIyXUugFsBmKTKgtdCzaPo4fgxlXElISIqRaPZAOPYPpNj
fgD72F4DCuwV2YfHwZ7sci+6QJBor/Aeurx73NPOOBZjTgfMH0L44AF/9tg/hffZS43kd2gvH8Kd
KXO8Nmfv2J6nudC6ca6xsr2QOaQygA6gdjzcBp5WZ80vXViYY4ljB7pQ0AMXDjDiKJOc7hve8DFy
Wf82E8Orc64x/kWcmymvI7xa1cfFK2+6feFQuiP5SM94sZtB75wcoCxv/3jLyQSxjTlLJvjIsX2g
P9GiX0LOuXh4nlNj3EhJRJRNab5j8GRvfJif+tLurnTYpHCQn4YjuSqOf0ol9xksfR1wtnYZD8Yw
jyq0WkjgNm1v9T3PRDgXqsb4kLoHf2mlQK3KzC0l+N0014ZxU3bNv7R3JkjBlLsZDBpUUYZrIgBK
KuLl27g7xPgPoRbLrKVpIRowR6DeeJCvhBvhQXMoNdT0nUgu4gWe46AP/wsukmWFb4sFnbIhjliH
i625Q2P6MfR1tKVn9wYv2OK4YxZQRJMno2hpsNWiV2C4VtzKsJLb3KdWWHrCPR7zaBaMaoubaOSY
CYsvEsUKQMICbN8Irk3ph3rdHuMjgDe8+hozBlbsKS8AUeGsLU8o40xQvqjT8fPmrm6iHm3P+Ttq
W5YQ8+oivHVlvEciFQ2sE+s6EgNtblfmcKMrsW2gCBlq3Y5z1fDUYjxJOuroqzRhMcb3xRNeRx+o
pO/y5KIm6MhPZKc7xXXjcTljNjO2K9/MIo4QEKfVYwS5jTO7gqXu0gkjKlZ97D/MF8Gtwc9BnOFe
u5JeJNHOwCD/7bLmHCfNgpFkY6KQvsYyhyTzRymx6o4Hks8TwbgZU1DLyVShYy0d2/xHonC7+zjh
pM54GSmd9cWgIZHiN3sEzwuoKMWb4jdNeDd2hUFhwRN4GVSeb9OZ8KQumqhOZEidMlt4lL3eB7e5
Yg1Xg11eS7hVVRAduNw2YXrCzp0bRvrQWQLk18/4YhXURi3gl8oQO6bdN0Aim3bdoXMlkN1RJLK/
O+5fwphzISedMiMFgdihPtIm8FQXdv0iWV3H44vftpIvSUys3k56JuYAHfBIuNhCgbm9kge9t51W
E79kMBfrQLrMWKgljnZ1nf+gDO2hq9vCd+NVtXNP4KK9ciUytt9OS6qUNJE32oNT3kR24YHs1lcc
jHsDC7X74NXStp88XyoyRyFvAjAb0POc7IODvEt92e/30o4n5r8Y/5ccxvjRVFHkvQjFstgS6Hpi
khUkiH45ogxD2e2mI59T6L/Ezv9I/XSnK9tvtQRAG/RBroJPT/eW1A4POthCRVt00bOp8B/J9Jq5
cNrYfhi97dArhpagz+sdSMGeNloDVBRBuljeCo78dtkf/5cb4UtF5oI1pcUI6x4qkoPq9UdEgKlb
gjXtVXTAhu4WO8BSOeHr9Kw/dx9ywsXK5u3sZxPpao37dG5Sg35Ag/pvuqNzfWYI4vcMLxQ8/Ozq
Kbjh4UlsX79fSjNuBo88TPdrsNoS75P0Nu0GKxe+6dHz5cXlHUd25gNZlkVoqdUaRxULql5TdlT9
Kd+ndwmYdKPvPG/N3U7G5XRyIYIsGhLHAzjGfMUdj5Xk5h/VVS9bi79gQjMD7kPwoPyM7s0O3Cec
IJ97ZhgXZA74Y9JOJxqgUiOKbpW3FC/3Fn4Bzz7t7yLir81kXFAYAavIoFUfmqSb9tJTjeQVZS2P
Me0Fft3H7JA+5p0tOLzV5jg/tnE3EDNZ0cEC9Sm594dd79VQkjv+zbmr2GbdSPwf0q5rSW5cWX4R
I+jNK237Hm/0whitJHrv+fU30aOj4WKoxl5pzZMiVA2wUChUZWXGEg7IZYUSBG+7x/9tKedBeDY3
0++sla1nw7/2lMbpZnMYt/oEi/303HYdRoQSV1HvVR3wWIPFXLieTn0Yo0IQGBakggvhMWHwVrTz
oTUaa55kRr+GtSQqwfcrKTIGAUsqgydtfon6N96InSl9zEAAzDj3DMegBQB0bphTg5Sx1C/dD8GN
NsoGUe00CSh2lo6wQ7TdY8LWza3Qm+4YxhnBTaIym2kohlaUSA51Du6SwCxum0f9tdynT7MlpObw
0D9i/AQl3+e/NEzFnrrx1ZonhfnL49sqz0DyNMNGvwGBGC4RxZplMwWgtndYLQFW0KGRemlbSpmf
4CQGT8aZf5q36X39lcOC5Zf6Lh3Brsz6xMQpr1zUEhV1QLQ5BY0GdwJO1yK0OgR0U+6zLYZLz39Y
O/84IlT6M/tQfhNJFSg9hDcR76AJ7PgP8wkcWW+TXbjZffnFiE3hL7MDmgmiSA2jwHwFSe/yhxQN
s8gpsFSvOrXneU+WG24yAE3NlHfKo7ZlitMwtpnGXGhRPLcqQaMNVufwjuZC3uJQHHx0lrIzq//C
iLMy+TGLVMT3hWhUeaxWCVDh0IwdL5es24qR4NFcF36XGoCXY0GkyBxa6X306LsJyc7t+ijdaAyO
IUYkkqlMJ85kw89HBAPk5x65ogRPdP+DKDtrWVTQ6aJa4iLS3IkP8g5faWc4pZNtIbNiJXbAZCj5
NLz6Xhb9dSBkKtZESiq2xQR7BKk+2yEScx3tK8mZ9tWGEdfWy3sftqiMJmzAYK4TvAK/m5zQinY6
UgvNE21+zzzoJGxcCSsyFVbKtDQGVcS68tRKnsjSlP38rL/KNw2IGbIb7RZplAlGjz0rJ2bcj/Ro
RarHeS5dWsjCDdedNHUT6IfBP6KcyoqdjEXSbVVOSlQJQ1Xk4xHN8AaAxf65q0zMYUZIFMmMJJ9A
gjcFVbGcsKwzXJXusuZ5rMh+jy1Wj+nDdCKvHP6+B9YFZDobNpkO6xFA91vHTgVrSIvVzv9w5347
Hf0tRhibFyJP0lryvntOWDcxI6OiW61ypPTgycKpR6pjmPoudR/0LQDDO4Ak3ewBYloe64XOCDQK
FWiiYTDETIFJEtdIIWBwOQ9MXazDyLgQFCrQYNIwzMIBX4/0YEIru+U0PBZlszug3N4xU/xPY1VU
oFGoQJNNoZiB1Oo9qeGem+8coA3FVt+I+/9wz7M+HBVqklop4pEkjvF2cBRX2YzPwVHwSCANoBI0
7bsNkzyIdR6okCPWdackBMjEbZqnyZmO81clM5VTctBf5scQtQcWyQhzU6l0BpNHYxW/v4uJugF4
tKzGjk8BkZtjys0ybnW6zTqGldp2JFPLW8Xje3kfGf1fHji6yToVALg2JHhym9FN7rKNtgFUC9dE
Y0s6ikUk1WfmRgxnoRutICgKRJRP3p+fw10GVTnjmFSm4MmucMx0ExX2HUsrgvXtVOJOiyRpFDm1
FQmmvbY7Z7RVzGyBOOiB3IfZPSuqMC4luuMql63WymRfaykwm+ou6lp30DYSqBUKhTUd/RuEyq+L
nu61CvXU1wp5IpJ7Ccqg6o/0NbU5R3FGS32Zn/rT/CVxWeAU1uOF7r+KoR43Eulxvc/AJU4tQpql
gzQLiAN2te78bRBVqTADpgC9kd8hQM0TqekbVu1IO6SgFmr6zvX8iXX+qPgyxoWGk4ddjQfB5MS3
oGe2RhiXAt2A5cukCoX3ElB4g+vHRpfC1I7Fdj5yW1a7l3Hs6A5soAFdbNT4XGn8amivMdqfIrOC
wNg0utk6Qr8RWh44ZeFW3KXfID6wV+60Y4KLAH7iBeeCFcIYZQNaxaGqOfQkJ2LxUB54azxMR0Gw
okf5my6Y+RNRSqy/B737t8kKPZDWcInczAR+IJ2zk5iYwn7icKUbb9khv+vvEju8DR8DVpeQFcdo
eQdRBTUtT14Q8Ta8yTAsrVmSVyC5Ju8V1hlgVbnpxqssdY02QQcatZHwIbtr7wsv8vpdcRAs2eVN
fh/ds2yyXIjKXMbACBOF5J3J/MgRYgWONXLBilw0klfnxJ9gBOVe3AWbxvNtzeGOBEaIKjOzO7g6
LQzJ1v/1IunGaw8oTJyTasDo+l5dmsNx3OBigI7VMXRrNEINLwHGdgOsP2Cu1VclRp3rejT7RGFA
JYR0GzYKxXacSW4teyNGnkBIso22pLbNKvsyMmp6TE1NFH4e54shklEbjgR2bXbiznqf0ENqmlBJ
bdvATrjlfzQnIp4ob40jYdUNLHljMAPobxBivz6jTsL5IoWIhBSCgxw+I0hpi33xQ/UMUzkUR90G
V9q9skvAVYt0YtqwjgRrS6ncRVB7TW95XEVGeYvQnc2+NcaSHehfpLIxIzBdZULuMhyGcV/o5Jwu
ViuC8eK94tPa0oucguYrc/ybOTNL9NoO6QksdZh2d1mtdNbhpAfXxF5PQICGXW6c5EQo2mNXuwu2
RPKgcrkbFjqOtUwq3AyTkJcjQdYPMwDnEoTt070ssXoFzFVRqUuktFpQk4ZzJIFJg4vMkjvL0ikJ
jlUHylMUQXX9dWp3qrSZuC9yzZoxEtaLF0SaQ8AM0ydFzoLnizjg8QPqF6Uzh8k0/iFt9hBz9s/S
l44z09TkPH0v8iZQ1IPJSj9+c14/fgB1ekIBDdshv1xc6i6/QUHKQdJfb4Td6HTb1Cm/s5rEv0mM
P0xS5yav65/l9dow839AnEegBWNpgz4os0rCz+BHJmF63gyb1GKcn/Xy24dx6vxAsrOGPgQ2PD2Q
4YLuyDlQIDuEG37DKgD/xrs+bBEnX5xVaTLycOxgq3FU5AS40ThnBqbBuG2f0IxmVk1+kxd8GKRO
jZxWLc+TrAuju/UBrgyAbnxvIjqMFsh/UrO/EzesN9x6GPwwSp2hlgsVJSe4FMLdm7uJVzvN9j8s
bj0D+bBDZf5h0YHqkxSFKyd5Iz2SIbG1ALKyBAkcoAamm9GZ1bpkGaVrCx1MGgTYU/fRrgLJlG/w
jKL6b3LHXwszyGD0wk0alJ/fAZ/TLjmVbnH0AWuebNEsrWHDzDiID3yuCX9Yo+ZOjWbWe560JeJD
8Kbuos3wGN5HR+lkHHsnxamz+Y1/Ur4xzh3LLBVnegXMVxPBYhH00vDWnJRNavu2+JBASM42duo+
dIzXP7tGPhZLhZpGCiYh9mHVbzRTDSYMPO4HjSXLyDroBhVUZkPh+jrGng47eTcfSOaaP2vHziYH
YXg2WB7DCGIGFVhKQxBKfEWCBHlXqQ68+A11WKASWDh41gVhUDElwshZX0QXf1Fv5wurTuBERx+k
SSboyJ34kXXmftOO+fhqVESRx6DIcp2YBN9hji4h0VOX3f8yoMi0RUUVTmiUSpfIp0OVJgJgCCwi
nuIhm9yx8kVGLDGoWCL205gJpKg997tRfjESph+SQ/T7s4261b8jSRwng6w1l8UMTvhKMJ0QQbWz
bwA+Mdm3GZ4BTt1/W6ugxetjGAoVBBcUNm+gp8RgRrurXgRrdqpzcJ99vR5Ert80Ek/FEMx+CnFM
ioWip+9yt99LXrNtmV2B66EK1FX/XldRCaM0kZgfql/lubGyajCnKLQ71s3JiBtgCfu3JUOqQB9K
nK8Cukm2GiRfKPMC1KHsKjf3hJvr+7eeVP/vXIFt/N/moIUUawNhgEiB4kqn1C0EAaTfKQMbc93P
JZ6KGDmn6kVOIgYhli2MRzF7uL6O37zcPxZCBYhuyKG/psER0hcZ8qQVhlRTWykgSa1iCzmruUwR
xI72ND9ldnRmqcsyrmyJp6KGksSp5OfYyd4lWuYZip75hrg92HTZtGZkOdeONRU4Wj9s+paU5glw
9DISu/FfpdYcPNIW0JwgMDuklvlmxkS/1wJsgHGo3BmfMhdjZhnm+O6uf4D1ow85NxXKgrL2Scy9
7qU+CRMBs4ln7VxFSKRjFzzXW/A9vmZb8hv+rMr8YZJu85ZtE5aoqZNA/c4mVzzqdormWeUar8wr
aDUGLKxRsY2rIIkYk3dZ35nvhfTsNnk0gAEcncYlI/OxE7ice31f1x17YZaKcFnhD2DagFnZG5zx
IB2UfXEsvsyb4BboDpv0gDqbvAdlxHX0RJmlxdUQsfgBVOzT/CJsQ+JqbfYlwttT5u+rmeE94mqA
WBihwp6Sg11YJhcHpNds4ZCf49wEzzUP4sLb4KY9JS6p9v1s5zsV0tEU+gRsRhzWYql4GPatGPWE
RqaO3lTjqZMOxfTt+hdlLZWKhdEg1royIlDMRmSrUI8HMe91C6sVhMVm0rEQTJ1jEOMoRl1tx7rs
VV1pRkZsSx2EjRvRNSr+9rrJ9XtrYZMKfw3HQVS0xKoGC/knvARNV4K1yHwzQKYRsbNQ4vifQuDC
IhUCZ0GV25m8bPuXwWm3BBHUYT6NR4/pP+S8DGt0k7eu5BY6HFhfaxPUMYqYrnYiWCfwiu9ZtzIr
mNLtXjz+UkHoLruJMYs7BYpQBKSfA+XYbWsQHrJiKcPv6VbvGMtFyBMYVyMc4+5UNZukuWe4CGsL
qUCSReXctJdShFeiRDlugoMOvnLyqDXYpfw17jAiL/rzPqI7u2nVJaVPwjWpQUzH6BaFAX6r3JXO
DAAQoZ3JET/EY/o4bXyH9UZiHEG605tlGno/CvmA/k05eBCHNWP9gVPv2+o5iVLn+tYyQgrd4A18
+WdIafnJiibDbEbWDO96IWmxn1RQ8YUmnjKyItEzzv0h2QzH9AxaZUvxugNe0/v4lplTMa5clQoq
Qc/JEtpasHmbQ3hKOmQOZl897q2xudvxqbWmTcN8Sq+mVouFUnElKUC7k5OUuJ8NM9PDjSBucvG2
SV/DMGDwETCOHd3q1dDnASU7FlgXD20hmINeWe1kMNyDZYXKXFDQ/YmoiOf+wVAhGpON81MBxjfG
xbPuhyCi1jBQ/llqQeCaOQxTGd8rrjiwp2P4A8oejIxofTUfRiinkNCjE/wCRubpFNY7XT+XzJGP
1eAhqaDpx79Qf6d2jI+Taoo7ksxqdxBEQr+oV895exMEdp3vmvko+69/cIQXFknwXFT8+gGTl3EB
r/Mn6KaK3A2nly/XTayepoUJKv5yoV5J2oBF9ZVgxnlozvWb5D92Iwu7vnqCFoaImyzWYkhx3o0p
DA3ayxx7/LwTg8Qc65ukZt0p5DB+SgIWpoizLEyVkoIPRepCSA0np8XsnmT1htdjLAdzXiBps2PV
FNFPEE0h2fRP6YweAjNOrd5si19BpXQ6Nw6GTkLG+0OEmAa/mV1sc4xCqXfXP+N6crCwRkViAPVn
DnOfaFL/o+5ka3gMdq0ZbcUXHgXixOW2LLnG9eRuYZE6clzGZU0R4IOWdrzV/iG6xb6tHNsfs0Ni
8J89tRb2qBDMC2GvtiTZilJztNuHPnZnKCV3btiY/Y/8JFnqBrXhmK1xwviS9CRUP5ddmquw3GLq
AshhVHou6E9lB7jyWf4jsP7HQukxqFQOJqUipz4/+FC5TjB1EXkJuv01+BGHPSsrWY3PMi/JmNGT
oF1H7SsGSsDs4IsokjT5Puq11OLjjsXauu6fiqaIvA5hQ4meWlPFUiv1kMQZCCm20JwaN/q2wQxC
fircwA4fVcb9tg6Z+LBIf7UsTNsI2udkIr8w5SS1lLw2g9BTMtVS2s40msEMCt2s5tZkHMbVWLcw
Td0UgsHlfgTxGhdyn/IuvpEdGaqGRDnSlnayK70VJNkkkB/Wx1y9BxeWiSsvQp9S+7wUcrAc+S/h
+K3zdxChsK8vb9WGKktoQ0NQj6fT2Hkc0niGFKIbaPs0O4ZJYc9j4F03snovQXkduqmCDGPUvdTP
vqqKsQYcUYoJcgNMYeK3CnNAIrO3T98W0F3XBU2ARrgi89Boo26LLjCMvCLI/MoptyM8kzzlUPP8
DvZ1DFwITuikj8ou3icuC2zzqatA26buCDXQ9VwgL6x6KJRjU/YN6Nf4zm2mGCMtIAsw1cTobCPq
8qMWGI2pQFXMTSB67V7f7kvysrwz6V9C3R+DIUVhI5Mahz27Crg4/S0Q4JtoF3mVHd9d3mPbGnfZ
O1yaiS+gY+y7fQXyGgq+9ycNpLFI9U6fEYUUyEjVWxWjNcFRBiInd5J71sP2UzSirVHJiJ+LRalE
iEYZYEDFqbtNQ7BHV7EpoinR3rWPgW18u77Dn95KtE3Kz6Y4qzGsdImAgjukZnoDoP1X9aB4mFL8
Lh5AofP/Pam0Scq9+m7k+i7CppaYc+nQmJYiU5cfGQsjF/1n1/n4dJTrdPI8d3yFmNM42gs0GbTn
NAfZF/RFhlcizlugUxw+TtsqN6H2JN4xzNPhiF4klYc0iVhMeHsgUjzlD/PB2JNAW2+4t0xElUnd
RDbEO5hWSfy5tmjq1oT7aLGfYdGTFZzSG6JjWz9XNlgantBE85Tt9VUyFilSHTsyDFJVPb4kl5SW
zIlmxZ+ylEk7TucC1F7ST5yC5zQCUCU5q7jL7gBp3remcdRNY/d+X/2/s0jaInVhaXkZN2KJhfUv
E1pb0U7F4O5opScZcqm5xSqirQf7X75K8z6UUt6m+YQFvoNQ+o2EEn3tsQI7ywwVX1CCqrlCuJjR
d42XeB360i3TzKcch949KqbMGd+EE0kVSQecCPW2oOklTHeskQiW/1GRRIXiXthzuB7mIDPTbs8J
u4J/uu7jLOej4ogUqr2StzjITXg7F7tGebv+938ClNG7RUUKLVWVJJmxW5A80z3O1DaEGUO8USAA
BGwQ7jgv3QET6Vy3S/bmSqigU9+BN9o8h7i466fxoQjO0cQ7uqGZPTj9r1v6zS3+y73pnFcyihRM
iDBFzi9gLHj7ai+SPW/ImRK34wOZFzcs7YtRm5JqgtSPs5nIIUZopN8vipAWbSdim0lnBtJcJhpS
bgRqOsmKscWs0PipyUp9VokKIZMcK+FUXRY92tzljd/vFcfwwExnMx/ajNuOTkzRdlMa1OHR9d8a
Z3XXWSk4iIDHRsstPmHyGISTGmZa2OJ5rKSF5ncwCr1tioQc9kN7GL4Yz4Wlaab2OKemupkhnQ6t
yJFFF8paLhVhAsiND12B+MyHkxlUR/AhOTzkgadRs0NjnzUsOttPOO33z6nLOg99elmmkeEl2GT8
qMUygd64RU8gMPNz6EJ/yyNTKJ0ruuGeHFNWU/VTQYM2TPmRUnRVFLfkKgLOP9p3Hmiz7vINYThs
vxs3rKfab8LRx0KpJ04zKcL/psnbAungeJ+7gaMEJjRGn7IHnJZdXFj8hpn9kkD6OSB9GKZup7KR
c06JsdDa7aAAzaEvJ20QFxw06N9I96W1yFuHNdK+Hgc/zNKuVHBdgs8NHLz4IxECq5mOcghq0SK3
rodBYf36/bBE3VZ5NujixMGSdN9ibt3J8aYBFt2a9+LrfMu7bWOWG2kHp8b8RPSVYZ2uE9N+RN1j
sSinvk6m6XmgJkto8LYmoZ/tj0xyzPVI+7FO6kLDpEaYVQTfJ90TdEuy8+0GkbaIzBkzG4HNynpZ
jkP2fVFdSMRJ9lOSPeVCbs1G4cj9yS9Vsy1OVXpkbCPDGA13Re+fwz/4iKJXH6o94VkCBgDk+dpd
n5nxk7DTIzPdpV7P6lj8JtL+2leDqt/oQpniZMK0fyRJKWG0ItOKoxVHyBJix3c6hssyzoZBxR4u
VZGXkhJjn/ZmpD7kk7Adc9WU09i9vq/rmdzH2qioAxluvqkBxnLDMTjzdeC1UnKTqeVfmqFizNzw
ca1cDvt4H8eDKSXbqf9xfSmfpiKok0bjW8POmNOcPONBDns7go8jdUkzMDqS6WDFmdx44z9n58hl
ifL8JtH62EXyPRcnQaj0UstDhFDF5CE+aopO6VZeu8f/yLVINqlZ/pnzRq8+gsR7CylnxtoZZ9+g
osxsdE2QQajwoilhuMVd5BCaR2kHbHa949iUecTpr9waBhVsuDjVK53UL8JtdpKdwhO3Gma+gZtj
1i1YVzENgdV7OZwCYqtFzV18Ci1h028C2JOs+st/SFnJ8fr92hQaEBtKlRJr5Okx7HiLECCO6CyQ
p6G8Z+P0GBkOeon/dp427ZUoa+A87Uv8kJ0UF8xRrn7jb9RtvwseiodwX5ybr/zddZe5fvIVGhYL
hheo0CtkU8fJariNUZzSuWD5JcsKFV+KbpDbKMHi/Mc+MuWn/FxYhIc9OIIFzJ7foLh4yxojZtmk
go0Y51XFNSSmVWe5f+jiu0F4vL55F9bEay5CfsPixA8TNDlCjImiyoWBmVMLZlof6SlRjx2/Bt68
mxFvJBBIps8y+E4Eh6BJUqBJrv+O9Xz8f4EH0Ip//4xSThtdIVd+j6ZC8s/QtCA1BryzyaweVDLo
cV63x4h0Ck/FGV7JgdAhj2ZNQeNyBEVzptpqUDs6h5dAWNpd1N2EUbTt62Hf6JhFkcH4mPk3XaS5
bSCFVjJjSCua/cLUFf4Jj8PALCseDRhe317/sesVhI/NoUKUOM196qv4RlO8FeZ/ku75+t8vkt29
5gRUAiS3WTSX5AlmdOhBio50Bmt9ZSWEkYLwMVe2ctsdSLE8NROvt+Yf7VN6J73Vt2w52kvN78qP
uRSHFh7pq6kf9zlOWrfzj50zuzkm9jVX2MgSGP9qZwACtLlB39tLbGPLPVzfi9/Us39t9qW3sTCP
DD42qgrmx5fwBgz3buzWG0KqouKcR5CxvjW2rPFSxge+lAIWNuVOT9u6xAfmm8isy+9Ff3N9VSLj
fF1upoWFYAhKPyINtMYhaV/l9XaPGi+ZI4tdpNeP496405AKEpWyGve7tBOczAZabVvxzLlvkXEx
XTLVxc9JhhI8JCSNUr/wFnnCBI689W/UrWyqSPIPYP97Vg94otrT3gcloDewcBu/6VF9fGcq8CXC
WKYhSYZJOUc4pOd2Q/gGxT0bUMmI45cX82K1JcR6u4KsNp1zK2m/lLU7zSwpIsYZvtzOCyNRBpyQ
1pFOVygck+ktrOCwKbfh0qfrvsRyVioaze3QiH2AAyKhMKMrhzFgHcHr71zl8g5eLKWq4yEJSRNC
+EffVTsoi6HLrJ2gWOOEpx4i5jpIzWKHe+32TB4gxkGhOxJqL4hqe0mZLAFJmu+hePFFtYuDBDQl
GbWMN9NG2cYHJpETY9V0kyLXJaGcSZTnJ+nAxZ1Vl7nTD/4d3hxWIYMDwk82RcDSamClbZezutjt
OstR1ySvX4L21batq+8wrevUm5RwgaPux7spmsUh6yF8PdNX6J7F0E9tPwLT6vpfdG8+pDaRzep3
4guY3LzcY9alGKfwAstfrFOOai0USAFuwJcdAdcIMXFUHA2rdZQf/216kGWSijFTqXI16Gtxl5Sv
83xXyq+DykBV/qZX8iuOXe72xbKKQscXJEi3/BA1JvgXdvkmvEte2ZXa9ZxJFwygzVURKAkqTeDG
dOR5GSffuAd96QHVvew0eONzjhskAja2fhNqM7qJN91NYoOr1jE210PPau3k4wfQQzBTk0U9T0ri
cylZXQZ9s7J0o/kwGuecRXHMWi1NbdgmhR7L75mx1FnADmwyDOqTtBiSbj8yL7EAlTQIU5c9NVY5
mqklbf9uveQaXXzbKi+7OSNF+SG6z8HEDfyRJbfHTMT2lqN93dh62WGxu9QTp2p7LhRCWFOPssf9
Iz4p+8CBoNyBKFw1kO7qHtJN7XE2q+yw/i5eWCZXzmKdahMXowS3w9HsbcJE2D0GRyQCVgr2GYOJ
JlqN8Qtz1LHU8gHjw4mErnOaHpJAcvxy3Aj+aOdjbiph7yjRfM/Y3NWMZ2GTeuBoUcNNWX9Z4mjP
NkCpLmGRrLYYmfNYfrOexC6sUa8bo5J6rSWxFYrEWwwYnccC3xDEa24NEtnQ8S0MGBUsB1q9wRZW
qcwgyrNUKElmUNvpAxkbQ9Z+EUOsMUFCRrea7c+be8tyofVXw8I2FZtAI1bM2XsZR94BrQG6CSSV
iEzb0qm2CYZKO3t2htAkcYnN2cuITPTIjKSOQVuQKByHXzMDXR1ul3XnQgdDd8NSW1nvsHyslZ6Y
EcOpblMCDendHtJDaACAIjQ8cz+ZO0mrl2eqhqwfGkVSRFlSgRKnXErvOmC5akDRhXk8okO/m7jW
4bPalcr2kCmyA4Sed/3QrKa0kLj8n0nKnyaJ4/wkBCJPhojG3G2l4FCDzqwu767b+U38+TBEOc8w
8VEBHkZcbBtCKFC6KbA2iiMDZUzqgKzn3mpa8LGuTzmmoXZzmmBduSRYyXAQomdVYIJe1iPOr0XR
+aQIWWihn/HB8kP5UOz8bQdWjdqZUcGJAExlbOFqGXWxJuqq6otclYwIa1JMcUdAG6EdHAmRgLhn
oVDW+xgLW9RFZXTzz/cU6uOKqaA0gBIF0a7JtvhgbrcBqpAV21jfjLqiolz6CcfqduGDcKhOOVaI
7vg230s1WEPk58CWGK92lk3y54trMe+MRsk4xNMolS0dpEgFgG4hJNUY3241E1/sJ3U3pTH/s3Ar
AzQoW8UOhbezuM2fIFJqQlflG8MeI5SIVCiRpD4ICuIr+YGApuVd+NreCGaGieYIr41uO/Tm+AVq
HC6rzLj+6l8slQ4pqiwnIckgk6fuqb8nOLARFUZwR5cWE1NBfOJTJWthjAornJoNAmBg5ExEb/KP
6o4gRjRHuy16k9vV1t+7KY2UmWZZm/gOJuUvoyu4nFkSzapHQuqcvs0OoZlhHY31VeoaUA28YSg0
NVpZGJGgN/iahVGaHJ+aAfNpvH4QPkxQDlqWGlf1LRI2sb1TlO2Y3MfTA8MpWTYop2zmdBzCHsuI
Dz1oXsBCSgr8nTvYpTkCc1OCzZX1Jl09CIbBG6okAR5MzyiIRsZxNcHy+3VkqdpzFSlOoHwNg8AZ
QIbWDqJ1fZWri/wwSDefB9mIq6bBRjZ1q2G6vXmC3lgK1EvMmsteP2kLU1Q3SC0VtH4J5pKMe9To
lhAfzM3ihi1otponLExRd89QBZ2ukLmEOp2sUM7MiUvM1t+ro7a5vn/MVVFXDx9ofFYRJJoMDhb+
GLsJXKTZdvfsqiFxuE/RY7Eqcu4W0X8MhUHzCTZWl/ehdAOMtVXzyCfBdKilGeMOWE3dF8aoq0YX
/eodxY36t53p/A8xbKDNzrXfhwhQnQ7lKLnRXwINtI6MLV29fRamqcM9RdlQhCRkVT+COzJCw1ma
o9z6Z0y34W30R+FqYY4653o6ZElIyl2c2jujXtq89v36itbfIgsT1CUTGr7WjmR8WDr7wGOmdnIU
d8lG4M0a941qjk7ugNCwMXUXvTSrYX3M9QRp8QOoi0esknTKyIEgqvREYgYTejcVZHtBjwsO0sJR
GJnKdffR6EazpgUR4EE4Fno5m20DUn/+zKmPgvh10CYzxMoLgckwft1xNLrfLGjK3Oo1OSBH1Ssf
yCSiclJuiRQE4PEuy3FWeygiLyqSCO4g/Ed5TiFkeSiXSKj9o76bAaYLIctUnKTcjDbA8tmJJYD5
LEEhrMTwFxChqGNOduvFgSnujVdWLrMWH5Y/h/IyvekFfmxVBNjwcfB9i5NBf6NJXlqhhzRsr/v0
2iUv8oqh6pDqEeRLG3kRjKDJ3M96gdsxiXO30Z5QJP+Dq0nkDRkFREU0NIOKrLkvSIFv6AgD2iA6
CV/rYI3XNDeZssG5vpjVKL60RYVWP/OVyh8xhTUX82gqs3ZbZ9FNJfP23PROUIGiwRgxmSRh0k10
OgGaTNd/waW4TQf35S+g4m0fxXHRRvh40w6SZoY9KxuutKdT8wUEpEfoJAN78xK86tAdGE1BBhTN
ymKzT8zuPv7CQsGvflwwQWuqyGPujUZyxynfysGIrde5zun0YqdVPmv6kyzo04IxkSZKGr6uQKuo
pH5XylFfaa4SALVICmDFaEJzN3ZkkzsOmOYddDOwNRZocnVtC7vUpy4ljNwJWqO5Y6zXFl/4j7ow
De71z7laOgV7rQI2AB6CG/RbOyuKIugGOFS6rbeN2QAyBeWmTYj0oIUYTgEVcSI60j6ysJKrd83S
MpX7zHUtzGVsoBb0QnAbRB2vPsTgYPe3vak43K3vap72lJ/kQ7xjVd1WMeqiAU4FuA4uNDosxMks
CUMTQKMqzvA0DYodhGucfgafbAtFICP40Sfql2HqIM6X1o0pKN2XKUu/Xt/+Nd+SeIOXNdmQRZme
3OSTNOnGEb9C5HOzz28NzMEbCYPWjWWESlP0QJf8KoaRWMXkZiOa0nzWGxaT/mrXYbkW6pIJwha7
XMNMjW5c8NYeRKhkQZ/OBjDttbF5eNRoBTcS1F3yIybAWLWptfOytE/dKkmlV4Psw34WZnY4b8uW
pVjF2kgqOYF+TDnEAyxUQ+H5ojcpiGrRYF/3CcY6aLaRJAyL2CdW+rYSdpMsRpYcNPrfOcUnZQkt
LkJQwcHz4p0YgQEEs5ZJz4qda4nO4pvQahKpVsmxnAN3FG9HPE2lfeKNOx6oLLAjARBZMrZuLbFY
mqNuYiGNor6QsSgpEwanK4sjL3deqmT3ba/eDUHD4HNlOAQtHoHznOWqhk9liK0lgjezU8wpZ7Sb
1zLU5aLIj1gkMIKkFbOcxGQP261wkdSS3dpj0WOsPUWXZqgoodRgVZtV7F2rfwu509ijgNaEpmJ8
v+7erDihUXGi4vlhCkcY4jYlRAXQCn0ot/02hHQmmEAgd0OIiuStRDJQcGixks/VDtNyoVScmCtR
i/yUYOHs6skwZdiNbRk10cSa3HCjPrMBpqy9pQJHHrYFJ01YchYmuTdlQbjVgnLypg4aP2MZSe71
PWa4DK0Z0TWZLjUVXIaosIFvFUOVwAUz6chWL1FJUAzBkGXBEOl3TDCkclwmKVIj8FsG+8ELQYBm
HDHASaZkGBHrMshFJ2JLa1TCEKrG1CVNgg/ngoJgUszgrnJUL9yqnuCKzvA0HjT0P5JH1GCB+C5P
8ovsYjD3oFkDimGN22s2wQJilOZP4s5iH6i4k2Lemowyaq4fZPtRNPZDEN7nI1JSTXPKOWKYW70h
FubIny8igt5ISYo2sOaWBcebQh+FlpKO1nUfWo1tCyNU2MlnUc7FAN/WV1vPl+/Qxbcn/fa6kdX+
1fKbUlGng0JEEoSZhvf+aHck/ySZpwzAYnGDYUg2ISFr76joAyb6RFN9HI2qHWsTvMQ7Nesfr6+K
tXVUhEnBQ2xwAmxEY2Q34bcsCLyxkhkvsVX8zHLvqKjS+Iqg8GQpo6vuSpxyUvIFjwlTgmb11bmw
RANbJ14flVlAyMwP9VYwI+iSYcTRnA7siijj+1x+ysK3s2TOe9BhE99Oz1EWfi00yfmrz0NjVn1+
LIuWhwkNxVZl+qaXjTX2278zQoWEgqtEpVfxcUJQHpthUVlpl54ixWBERYav0XjUwE/9tNaxGLn8
XnXnzn8Ukj8okUmCgdehLIDJhpZVE4dCTMYihwmPKBARTc//koCsJm8fZui8F/xLfm+EMFPVXWfm
cwuiPT67jZvAjmZetAqdNeN16fx/ulEUCY/6/yPtupbsNnbtF7GKObwy7jxhT5JeWNJoxJwzv/6u
3rpHw9Oi2KfsB9tlu0rYAAE0Gg2sBTRkQaTHwuRYnTIp7olmBGElvJvVA4hE+cHKPvwT2VaKH+LE
4We77vfSj20PWS1EQFQqSZKhAViHp+K3UAc+GtSZFCKkOAaK1TOZ/GhxWg8ofYrQNGzWYsZqKC+E
0qE8K0UTKjmv3QaWCM1IePV32My2I5f1CLwWyktR1DuKlsi9FIfQL0jTe6nnADc76IxUu3qAKGAC
kw2Mlej87RMv8kWNUqfKNAn3GGx/EPfksFYfnZrCxDLEzremx+2vthZvS3lUbufaoAkFwBa5oR6+
RFJi2A2Hd5sx7v5BAsEIhI55FVWTNbrtxIs6N7S5jBpOBiqe3FlhdgDPGuMQWatMl1LIN1yYT+Fj
eawnSIn8a18Cvk2/jFFoSpphb9tttVZUAFGlANFJkP4Aawx9SchKWSHXmN4meE7tq3RpnRTENr7T
f/mX0qhaEdiTvYZc9itnJQ5QuHkzfOHdwOLN9Bm8odvyVjvsAEkimqGp9MeAaTfMfK+FBZofb+m+
fe9t3pn3MXhSIsu3pw+8ZADwXcEgOIG1rS3RLdzixHmgaQoAq8uqR9ecdPFr6GnTNulzSarwa6pI
PAj5iJNOEsw0LBgnw+pzzVIQHeL9qI/hhPIt3os/h0t8AzofAOI/AnKwPbOfFlmaUd81GSODsA0i
3LvA7QCa0US8p7SsPjtLDHV6j3mvDzzyCmDAJssAPx1f9VY6sKJvdS9+aT8q/CTFyKdAgzrKtRax
vgRunesvrPipN4c92RsAvBfg+Fi34LW4XwomBljEvVj7dVZXEDzN+qEbXusmNtMA/GEDIxJZlqQK
/Kme6tqI4Iq8oDgNnptEzosAo7YdfywpVFXfj5nW4LEDjZ9ZsuUhwG5cdAz0j20pqzlsaTUq+Xdd
Xmul9v+3leIRhycaFfKdgTgOQvOfwNQspVH1QZpFcjdkuIGJ3SMfBuZeHw2T435sK8XwhD/mP+cS
GBszdBLT3NV70QqK66RoHoD9nG1JqwXPQiGVyhapKoHKdoIvEDCc6DE6VlZmkS2G5tSAZBLEDDYL
+4YEEF3hLUVS+SLghaIpIvh5o4FZY4wdSWWtg7BEULkiB6e435QQwdVxanYaYFkmnkl/Rz72liJU
pojLMmxFmbgeFhW+ae/NZbrw53mn2goYggDOlYGLS95VN0zSf/LMtrQiCb9FtggyvYnFFMJDdFdt
kRt6q9Fr71+6B5Uq9MBogR5AvpUjuAY6ORi9rkwCP9aS2c9ddNfwJhNEmnyeLcNSqQMcY4qUIn+4
YWQ2L8EOq+2vwHUc0Iisnio3ujKfnlifksoijabgPTpFGPRY5eGd9tQ8Bjt+NrOHDNCO2iGp7eYU
7+oHEUwxrcmCZ2LkSvo6NzR1IvEzzAykz1f0X06aYQRmXBR7xvcksbVhWfpC1zdhLncxLBvvyyfC
JFA6/h3QHDGwGNgs3Lq12+PCRen3jKAX864izhMTiNcIMSh9dOHXQjiNwAhhaMbwGfpZAzPko+gr
EJa8hPcRdmzbne9i4RxbCq0XuKwvtnppWypHpZiqiRoFSxjo9JTcaw4IzsmudN4U5Us/dCaeIXay
cpjaxs6Cr9uqssxKpZ18zqROa+Cr7XwMUW71zRn7cGYrPnARE0GDZzgMlWbaUlKHRsWBx8eZLUS3
jRYrz30TE3lWOWmW1r0nWmbHPaveW51qWFqYyj1x06rc0MDCspeCyxSIS3s5sDC8n9vNhfAdRlbv
zLlT3SsVEGdCp34sD/2ZzevKOE3o15Ekiji5IIVZIXyNi3t1fNn+oKxDmCbPbhM1zAwS/g2oy/r7
5KFD196w/Otgx7vmrgQtCwuAiSS0rURAFTKzoWlpOeO7CmG6V8vJHKKLMV0T/64zWiAxs25jDBvS
zx9AnxNjsEMgPHP9SxjJTh+V37fNyMjhNCaaURb6zImIi3gPtNobnmR5wcAU40xk5GqaInsIYgV4
UrBcHWPTM813UiqKpgG8wm11WBajEkyZ5r1UcpAjc6+DAXRugXUlZUkg/39RQox+PQ99AwmcrgL/
3+iwxdWzeBRZYUxPdI9YBASlwa3C7EG4Jjr1iSxZGI5xJHsdN9BFF6jtVn4Jj+Wh9gx7Ynyy1aai
KsjoAQiqov2xbhQEGcgh+JK09WZXkkF6BC5fu8XplzwNLu+OB3Af4n2M5St/iWwAdCuCZCiKTnL5
wsQR4PuKChPnhPvFAB810Ry8joBsrgCK+O0Xa3zG6D+vXx8+hVLFDFcp6KUDe8nVi9ZOUItqPm6S
EX+qtJ//xEc/JVFZROfnotEazGHxwBGOAao0ANNiWwRDGXrI3KjlomgaKMPVuWGq+WDGQ2hzs/gG
XoXO3Ra2HhG/9aExzZLR50qxgD6lFr3KxvikDUnNUGj1jUgVPoWQGm3hEwNGbVMpghCuKVwdbT7x
zLcYawptSYqtsdgrANfmWBAVLNWodDIoaa40AqRGPkjGktC/YHIttLftt36qfKpGZZRinlQh5khp
ok/3U1q+TDNnBzJmx7r8MhWcaucpa8BkPR9/yqQqlIBTxzEks4DFrBkW1/XXwvBPY+ezhplYgoin
Lr5bXKDcG2N4Ylz2mIPIUoBjlA9zlH7bNuL6OfapEJUzBLHOq3GAHKPTJBc4Rq+YtTx0ITZ7B2Wn
Z2lniXO1b3WR4f1/aR1+SqYShz75hSYEMKV0J7hTZOH55ZafCWVUuMPyIhP2l+WVVAKZjLIbhRgO
o1fhme8xoB8zkz9pYfxZ6vxHK5UeJ6/KaPLnXznY90rs8Pa4FUhoOkc261awmqxwvIgCwPmR8Okg
S/LG6CLMh2oi2uhVbY7tNx6PLEH4ZdtHVic1CRbZfyRRkdbKKjpfYU1KxvhJ/FaBnRjLIw+kLJbt
6Q1bfj8UXOqG1+w7e7Zi3VEW0qmYU8KEr1QFjjJY0UWa3fZHhKFCDet2WnfChJCdYiV8W2Pi9X98
xYVIKvqUSYlG+RbmTWLW/HupfPH1k9R+iyrW8Pj6qb2QRUWgLMSBkKOriBmawSGvBiW2JYEbSmCb
wCN4PyRWbrFai6vPZstPSkVfKOmRrsowKtbse5PgNI4gguxsvjdvYFkWqxG3mmgWalLBF5Z4xx9B
m3zDYK28ekcQWHlstG9/OYYYupupRFrtY26S1OX6QXptd8CAOMYHFkwBI/boTqY/KNpkoBnsCjU4
a3h0McXczKJLjEnKbYVWk9an3WjKRz31//8ANzrwtg9zt0OB+bItY/WwWcigMokQaEKhK9CmnI+d
FJu6dkhbRhJhyaByyNyOfJwGyFaRPpzwsnLnG7NT8PJuW5X1VslCFypbDLrQSAVx7F9Y56EVPRCk
c8FJ7pgF92q/YiGLShNNxvtq0cFu/AGjMXfEp4d9iTsFK3hkliQqSeRxJikROaaBrWTXmFf/IX/7
fWB6w9PoFFbwMNuEaQw/xY7M9jhitRxA0oI5A/muxjz94GNta37O7gKQfpjlOT2HDssmrM9M5ZVs
KHMlC2H+qi5dJRJfpS5zippjeBMr/qhskumxErTkTIjwaFEFV1nEfE1+nKaIEX6MfEL3MDlfDY2o
hdve4EjcxCMYpCIbAXy1bvh0Jbp9mUkZF0rzzZX6ffMQur2Z7Lv9+JxbrKc/xieim5cB3hyx8wCV
jGZXaLWZZldsQzDstn7xWChE5ZR8kCepL0iGzJ4SPnJlYzLL+UMX77Pkwss/2za3BZ8R/ayvRSWZ
DFjNGCC7ZX+8NOJr1U6zZ8+oMcoDjcoxQpCUXcSTHNOrttgXlzkp920r5+asTLvI51izmKu4KYvj
WqMyzVhXhSjrRCKIt+un8Uf9IwfZnnZp7OCeQ7N7XweWH5gsX2FVJ3Q70m+HHCtVSDwo/e6nn+KL
chJHK3kgnI28G+ItCuDtTM74VQNLWBE0wIIHek8q3ZVGHUxhirmsftBPE0iozCwoVXsIs3dO6+61
Kn7ePjbWBeoGzxs6JlToFb657yatJec5XOhcSJ3nq2hyK8MhzJRD1pSM9LUeHdKnPMpRy2LQyiiD
vNLvCkcSJtCcBVps8qFagSKzGyyjUoQj1welGapRY6Hlw/q2LJ0pL+4E0IJ0SoszJcne8FhzV2r+
udfn0WqS5msqp/ttG69WMjKmxKE2aOpofGxAAgMZ0Rhw/Yp8Z9C+NUwgSZYE6vDRfIAEBPEEtxHv
BTQCYv/j36lA8s/iVt4Y+Rz25YgTdlJs7NRZJYsEeDWD/TYS/PG/JUhZPWsFnBH1q+R2HpnprZDB
WEA025Yy6MF9qRiCMRHxLQCLZLapYAPD8Z/coRaaUJ0ndWymMEdXwa16GXygfHaJwGdpBUPn1nPh
8HXIEMjSiTpx+FitO2mATqGfoC0zeamEOdJtByAe9MfFcKEU+Q0LB6jbMFLrlgyM9uTNNMncRJsu
vaBfNaO0IkE8qO0/6s0vZFJxyieJLwUJnA4oJr6tq0FqBdPMCE7yh2wpRh0wSTyFczfDeM3cVVak
gqmnanor00tGv3j95rlQh8rt0qTqflXBw4fD/IY7Gjhq+fvxwTiTDZVhN7NeFVmaUUlBlWYeXUjI
KzLBKcIftTQdQKrtbTvGakG60IrKDEmNzXMuhf2SvviBuZ07P/S/NoSKI8iYRKoMT6dneMOi43OR
eDrWbgqzBirWrvEiL9obD8pEmEbwhsd6v2GY8XbvWni+npchpwwwYzVMT3GGlQNJ/F513PdtO653
ez4NSQ/ni0ElSnoGbx+s8qRchbe5BzRo7GaWfqrQ9x/tgs36yVKOSh16JlRzECCseY+76pgFrysn
e1YBO5Hcq7tpr37X7lmpZPX4XShKpRJQGLdSX0FRw1cAsSqc4giToXlnD0b9KovaA8OwLHnEBosP
2PddPScccZrr7PIvpWti3+7Rf5Kv6YtgHRSruDavrBl3lqdSaaXhkEWaFF6jF5Mpl1+7lrEcyRJA
ZZOhjf1EIyeyX5SlWbSS7U/RM8N0LPegUoiuhzJwv6DFdEguHHL+cfgozvWudkZHDs2qsdXX8oN1
lWapRqWUeir8dBSgGuYn8YiipF+A37NjqEY8+4+8r4BqF2S7GDS/7dwtvGKuDN0oyDh7f0MFac44
1uR9A3TPzOVQex5YwFGrbrgQSLl9X3SRhGcGVNoqb2ZJYqrpYR5FOxlUsN0z9nNXs/JCGOXzpVSn
M3BdSFbGZB7o99KqNWMNDU8ud7YtyRJFeXotN7yflAI6EvOdqlyE1jer+s5HytqWs1ogLlSiHF7p
OCnlBdhPzEKLy7Hd7OvmLDS2JHoaGGfCb432tC2SpRrl/lrctqqeQrWEP4v9kxBLlkimYIaPbTnr
uX+hG+XxmKFMhcqHbo2jvE9AD4ht/b4/9I4P3tj8wKbQYWh2a7stvB/AEJrGixBooDINk9pR+feE
e+3qxGOoxogzmfR/FpKANCfFAQ9Jrd3byglzm1aBR5TSKfb6rgStss0QyPATmSq/i0rIy6DGRxOx
HBscFQypDRgX9e/zHe/ydnGXf7SgAsYkBBvDl2VW6jiN+DKRR/2mLKi7QRGmfylBpBecG1s3JRw0
8UPOTJeMxCLTiWUc22hsIVToUYxHZjaeq/4K5jkz0Kf9tnXF1Xbdp6fSFOVl/Z+QGB6yFwzQPxII
p8iTBeBkaZnZa2btgDAQ4PPiDuB7Z1S1ccz6xOQTbuRumUo5RVOn5UQ0nrxyP++DA0CZT4D5x3gL
G/BvffZ9oTKVeAYu1KKEg7ThkD8lu+BgWI3tv4Nz43+Rth4vBsiP0I/BMyoVL76uzSkOLXIPVlxl
V3gSkFIBzoXW907cYeGKhdj7l+TzKZEKGFXR50KsIJHAwFY3vPTMil+NB98swAQeuMI9w4nWPfZT
IhUm4aSndaWgrMDxDtqpyTRwz9ed7lC9cCba2mRjyJHvZaCJcx8VcH1bM02xsGryCFt2hS+tljnK
5++hIiiKSr1MfJyWhHEeG1rYSszf2rcqNatdfMr3BgA5fVs9qXbpSIcE+5G1Ezkckpj02NiGFx/J
m31k/y9kZ0T2n77++duok7xOAl3oOPy2SQwO0hCcMkFmBTXL56h4yiKjTjQJ3wM3t9T0PSjOeyJw
GU/41xn2IDQPkWB3b8GTgdtWrWAPNoNnsHg51+/Iiy9BxVqaiOVcT/glsifhNSe9039Ee9XMH2NM
nvpWxYLduzFIbJmXOuL9BHgzQUBSiTW7YJByFLfxMisvHSMxpy89Jujk2BQ83i1ApGvcZwABHCwF
Oy+PrEFulhdSRUAQxJpQlfgpQVCbYXYqYXxdYADTMNyJvkF3TT3IYwchmZI869145uKYQW9xA6zd
sCl9Y5YHIA3MJKHwh+Cl+Fbb4kH8qdwFqgliUEwwlE+3AmcP/FTDzC/+3XTCMKzbieZ86F8IRA57
fY6V5ejrtWSk6dCTEqt3gQP4U9uNO8XRzrOFtGq25+COVe/f1NwyA5XlNLEE8pVBoupcP2FS9lw7
xVNh8yC6ZspaLzx+Z4mb9osqa5zULCn4W9yUezAjARNhxAwAgMQeqicCHm7sY29gwTky8vjtDWUh
VUSX/lfwiEBpUtKHaVadQuNsvbvmwsCo/5n2pLJUAn6hmr9V46n6NR17e5hKwRwLoOm3YW9WIl6D
OzQ+q2Y4R1m0j/PpdfvgIslg64tS2Uny66GJEvjQMGZmycGfVdHOm2rXSXfR8NpErPTEilYqO+G5
MskU4rQ5phlNpQHDVsgx7PqXku7Td6i8I8zpVE4ZhEQTKJhFK95PgNOfT53HERrmCy49T+Nh9tKX
6aR/H3YC4/jRGMfPbQpr4UaxGE1Jp8F5k/656E98txuCQxmeWm2vjlYeeGrugOFPmzCd6jS6mWim
Pzn+aE35SdWe1QS3Jf3nNH6fI94ckx6raG6ceIkEVnm7qByD/9kKrvraaTsj3ekEXcGstf2s7erp
OGXHgHMG/PfOqQ1Xwuwf9zXr90J7LMarNJwGuUIaxjpW/F4KTmXIFieWVpPf+cmpTz6U5ChhpTmY
LE69L1Ab1F4imsoH17+C+ymvvlbdszx/N3TGDZ98lQ1fvH3VhdGiErvznA6j9TE4fYI3WbwkY2/O
DQDaqusQHrHKaG27//qQ+efpTNNOJVPtD36MWqS1eWu2E0fHnLBuiiEoUQWgJSr4IljeHZ0EfxG6
L/9RfZRra2aNK68elapoKEA2NcBtQbmsyOVpnUYiAjF8UATxKAFpZMpnb1vfVRN/SqFHIFIQeolz
ACkhRqoaTwcbg4HJ+X/U7lqIoSr+OojxCTlcWNOxqq1YMJyhlVgWWx/OX0ihqvxwbho/T6DM3Jmt
rb0RBr8MxLlxCAKv2SIs3alXAGueNVLIsiJ1DNa11nPlBPV+gai0uwHFI/jkGR9rvXRcKEgV8WLL
5bExQkECoCxbyhHkC4R4juAOqLuyYl+cVg/dhUSqNB+TsZ2FEBI7S/fS++pANi1SsKwbFpm7qs/J
O+4FjCBcPYMWQqlTkNPA5SdUMGdk5HaQzKE5TsapCctDmfk2fMkM6/jndiCsHkMLmdS5J/uqOA3E
Q8c+P4z5fap3jG72enm2EEGddIUKrGiugS1rpBbegSWvVWVyVg92S+k5PStfmDUT8fg/MuhCJJVE
DLVsuqGGSDIxSViHIsB0+mjT3DoX/+6z0ZtZoKw2mppkrLo9yzG6vr1iRQUgAIVDmfaOrPssi5K4
2lCPXtRK8lhOAuDowqK6J9nZAcm6RXcGBIFW/oCtfc7d9pIbcuyWRCrFNNim56QGErW76pvsTIca
gCeE6yj4qj2iIMUaI0gZuH2zM+zQwe0RKPwYx2PCxTNOB53KOEoLSMewgK2l8TXSNTs3Tn7IKkcZ
MaFT6SZrjBDMj1CWq2I87BdgXldV9WPbpIzcSW91DXEp8i05gQzxFE4fnMybcnIUEhXzF5NV518C
nUU3sT6h8xkWOpVgAnmMooYoxh9EC/C/O3k/uSqw0ZvdtnKrCMzqQhKdVgQukWQSEynvxpFhjuL3
JjHOeG49ifI3ozsYBmenemTq/tckKn+24lOJRSG+bi1OG3eYqTWLXGAE6vo1Y/GrqEwUGY3QZh1+
VYNquLtEB+EyA7YGsN87g1HDMXI5zSXSYT90BjoXajgNuJEd1gsKzpyC+7R87PmvQDpkNN6IQTcC
lN7y4rDQolXk00ZhbFbZMW2tefzeN1+N8GX72xIn2ZJE1TQYIhOGfoakPsj3qjTupxG04PkYfRFH
7m1bFsOKBpV2ZL8Xciy+4nQK5ns1KACEWbV7HdwYphoqulm1ABwyGtZDAyMB0JNzWpD6xUhiU+ET
L5DDHO9s/nVbNZYZqSSTy82gTgbMOEWh102xLfDZsRUGrLvH7rYolhWpYsZo48D3iSilegiDUxtX
ZlJjEEDR932i2+Lwvi2PFf0G0X1xgeGrMOU14iLpSfVGm0Om0QKzOlSegZV3K9grB8kpvQgw2q/i
P+mCfcY4PZE3KKOWc+RePQ73fH/MgDfB0G51bl2TRJXXCGfA7c670K4v5XmswFLgCmVmDWJ/6flH
buDMyneN+hCkYAh+kLnsaVvs+g3NkHRNVcDdBjru/zYqJpeyJiNOyR/IaAx3K4WbZyG20u8zsO01
lMNoeB3Vwuae/Ayvi+CH91gTHuvDs4ufQYXkMPVggBhhXwJoMu95J3GSj+le8nSA0+WHJAdkEKuN
sHrqL2RSp36ki5GcSBIcWDjJwzkXHnrWnXs15BciqHDU0V8I9JSEvJIfMJ3rTk3/Y/sLrl9jFjKo
ONTKcBKxd4s7NvqUs914wSHweqxEkVsMoAr3/1IeFYagqwsnn4wlAMDb8j0MRN5lVmRh48ae9uxr
2mpFs1CPOvPFaMi7grTQyFpBCj7VZC848YG1DcX6UiTbLcIvy9ok6MhtN1GSR0FJEysAQJ+zbTtm
tNE3CJ8Ph05HCiOlgvyC1yx0gd6ab4Jd36EntddPysP4EKEZ4hdmd58/iN/TM+tCuH51+jQpfarP
nFIAMQu/gn9Ivo22ZOfX8NqaySmcTQkjcYHLeqlYbyYsRFJpJq4VoU0lmFf8GrxMVvxjukSO8Sg/
qfv5kH+bAKjRP3M2E7KI/Ll/lBULuVReKaNBDiPyWpOfRIvgphdWfcz2t+qUMa65evQuRFHppBS6
tJKBoOrmfP+o+YJX9tyuB/yNhYYUi4Z3/RlqIY3KLAFfBn2HoQw3+om3peRFePcf/AN5/g3O+knd
B173pj3kR+EhfJxO4JHwQs+/MOcrif227EslnyavSrkaoHT9lp8Ir1e7M547mwMvEvuatl4BLJSm
Ug9XRTOXAeXfzX5q70CsuEbY/syP3EV9kktT8kocT/J3Nbbi0TSetmN3/ZqzEE4lonyusMgeI2rI
uly7rzzSmBIwtcBqTDHOJYNKRZ1RJa1AcGeVtjQ78TrWP2Im7gDrxDWoVISXl0pWB6jTvzc/wx+E
9JyMY1jSQfmpeKMDjgubhUu/ep34bcI/GMQAFpu2AAbFA5fEN04XFN86UfaqvPuipLMn8ikLrGjb
lH+yh8Vl0PrkpSJPT1r92mug8cpZQbCOaLpQi0oyUpyARp7cyowdf6h2A5p7MjC8Os4MDrjD7IrC
/IgOxqUBpEkKbLbYasGYqz5KJn7VPatNxdKZykNIC0EWow8OCKFvDX9UuUNQ7BixsFr7LzSmso8R
iQ0/kQfb6IVsYqeuavloZhbWFINEXjnEu/kM6DI3cVnBsT5csxBNZZwRaC7JFEO9PKnvU0556ris
toS0eolF0W4FfTSDSbmbR+yjz9gCmMv6KuQz4yK+vma2+BlUKmrGmgMdJVIRKVizwEyczMtfuWfl
ILu5k9javXYND6wrJOPo1ngqCVVG1op1ALGDNThk0GLeZc8YdjEJsCZ/ZM9eMyVS2aiSg4HvSLHQ
u41uhaLd39758iMfOPL7ZEsv4iuz0UN89O/HikbjfYtirw49mWz49W4kmLHd77RbTSs5ucfCGVyH
bfj8mrfcv6j+olmLStBeorN7Si79Pv0hOpUVHNT7vf5UO5fSzB0txd8ATnHNvjOCabtw0OjpB9Tu
g5oOUPbXFSzBUL2wI7zTPfh/5l80kueR9YrLCiR6vqHX9SSKG4jldsVFORJQgwnPVbFJMAdZFzxG
UrpdYhYGLtUOXKMThKUVEIKDD7XgzaAeTYYpGX5zc+aFGLn1jbon5R7BixxBUI7JUS89NihIbriz
HCMNrD+FLxyHykZYcev8giRC/1n1ZhsQeM+FWdqNU56inXAkVKCGYoJv2BEwJwXCCWY+ZFmWSkTY
i8uHtr1lBPHQvUygqwUq3068U03BKtwsB+Ee64jZvpNpt2p/YeapjysukKA1eaFrYOIa0zhs3dbv
ZBoQ0FE26zzNOSAKeDcHjTeSnfSgCz+1/mHbXdZN9/vPp7G/U4Bjj6MPRPcsHM2m6czMRyKdMmtb
zLq1PsVQd58pyIErTpILf1Bc6Rh5t7LxyPIEljZUFaL1Q5h2sQYxPpo0QWVz42yGPhMnaz1dfapD
1ReAJRa0sSBo++/GKQS5O7Km7e8BBNsCYhxALAQVJWeiorDUo0qOWq74ELyAuEEKBz29FP5hnBj+
8Jez7lM18hsWfp2jAYgjF19KuWYXwcZUkJNZ8+NoFfvhCfcZZq32lzLiUyIVvaIc1ZKUwMXrN7A0
1eCMIa2v7KyWppaYAhB2rdqUjzF77P0vVeunaKqUANg4gJIbGJQDe0ZnJsgXtxf+RHBHK3oaPB9o
fIGjXIyvIO20wP7zOByFfe+g/eJMr4GdvW7HyV9OpM9fRJUahSiWgpSSVHZQD9UBFAtWC95Qzmu9
nNkFEVl+TF2AoqAb+ioA70G4737qB9kBogvwPQfPaDBOLD3eKw5Afuzem44F3h3BP+DlD+V5x0IV
/0sD77faNBCPLk2yoHP4IZXDW/VT6WZea2Ynw8PAuBe5rOTNyKo0IE/Zyl2npPjuTf1RD8+ZwYgi
hl1pGJ5R9Wtx6KBOpwaHWcpnU+NjaxbGqyFGe4bLMLKCSiUjPDRo2JlD/PChpaMhSYiwn6XMnDWr
/MnjhdDpPWOvTrb/bVvyX0rGz69G5SOjkQU5rKBm/0bartoRY5Sk+frcnUk7VL0b7PFFOJeH5E6/
sC5grG9IJSq/5UVN66F22Txw4AzWdFaaZxmWSky1FMe8piMWATNuJt0ZeMJc9rhtQ5YWdAYaZF7h
U2ghG05avBcR68n9L23Hz49EZRR4YR52JL0S9jve4kztCMzN8pXfG1+rk+TI33PLOBnXglHTM72D
Si4zPxWS38M7xjfCm9i6mBV8Aripa1iVXX8L8c/Gni1sF7lsqmfWOUbPoakgyo1rYljtqoKTPgWo
qr5/TyK06BXCKeux9GV8SRqTp1bHaIoyeEtWf+hyZBrz27arMGooGokn53i+rDDBiL1SUnFG5/+t
9faXJt9vh6Ff4fio15qWHIqEsrt0MRq5KzBygvs8I3Mx4ovmQy1DXfVT8vikRSDLDnm/seRKSD2p
kFgPtawigwbh8Qex5MYQxmsc3ROu8T78QVh2srP8RTnHL/qbf+TZd3hSb/55h/80JZVBfKyUitmI
EEAzBpyT8w7YBShnCEnL/zDPzvJAKpcMjVz3gJkmhZQ4mTH6mQl6w0nvYBNq70dm8B4exMDc9kpm
oFH5ZWxaMEHp0DE9BY/Jzp2PhiXeFfsvN5DHI7P9Q64KWzal0oqih4TaAl4jegQzc9z1B1ImkBv7
vywT6PmzAdOCYevDadr2DausPPfEsN36Xf23f9AvzzX/nxOmdyW3eWyvMfa21KcZPtI+ZInlO9sC
GR5CA4SDoDOQxAwKzfN9EbSAY2IkfUZI01NknDwqtaYgd/CNDtRb5Frdd7PpH601G592I3ouLimJ
LBRdAyAo0NC3++RAXiHIAz2zB0ciZsPX6FEyzR+TbCBHWHwy7oJH9aBa6MO52mO+w/75ZTgVtyEv
FlYrK1vR42ShbJRTDNRId3zvfkrXco80bHEWoXMGCWX6Lbkf7thDx6yPR+WPODGyKACWhKs1b7L/
wk13rcA4w0gyoA2KNw9NBn6AoOKZ478/XCz1ejyTwjipsZwIakEnzhKvF/FYp2C5mB9kbOIqDKdc
LYGWUqkUpeFK1Ws8Kfcd+SBcezu7NIRizVWc/rtmZSe9MNNdcmVNV6wOdy4FU7lK5coSi9UQ3Lrx
k3CanqPDuGs+Eq90skeyz4WnXwzKCZZ+zD8ks3e5g5LY3D0z0axN1ix+yK1WWwSMIbWaUpGjFkQK
UxHYcq+bXP1oJN3JSN+zTnVD7arkAmOr7bbcsPG96YULgcuVuCMXTGPXOapukT7JaEZeA/7MwAm/
ax4mhzHN6lvyUXXJDhtrU3etalpqTo7oheZV0XcRGnXwOD/wBFl7FMshMItEtftqtsDqazVV+gyO
FsYVcDWGl4Kpa9k887peqvj2+pnw9hD8TcPKKijPOZ1LigD9e/7BIs9YvUkvxVKpkRdmIRN14nL2
4HC9KRyDs4qiNz62595jVx1rKXIpjySVhX2zUJx8vYI8o61NMdCwcOXp0XvAv/jzwHCntQS1lEWV
UwAIjfuAPDipnPwA8tnWbPPIUavU3T4mGVlKpLLUCDm8EJNPF7xJkbgbKyTdaFe1gSlwl7hlYeuR
3/1nlKDDISMvyhp9zATpMKtagihphUsbGHbNexhl5fTc29Zr7fhHnvsth7JfMEV6EEk4/itAMQ7d
uWqetgWs3vmWEijLTa3S1W2OBizXDsFLgJ625YvKhDW0JLCCNAEIST3HtlFV5SkDl7cO+EItVq3R
KETbaNMOf1NVKygTbp/EQmTG0Zi89PGIDbe2DO1AKCSnKlL1bvuHsyxDnRCz7GPqH8tf7lw+tdJz
179t//mrlyr0TVWRl/EkKtDw65EuJLwAl3U1AWCm+zoGSlX4tW6Obdrbc+2U6pdyDiyG1PWA+ZRK
JYNCiuoK9RhBzZcPpDGEE4czCZBI/UIY9MAFV7HBREhK/dOdP6VSKUGbweMrk7tW4UwWaQlVZ+0R
seqA7+q5223ruP7lPoVRPs2RbbOGh7A6zz6Qb3dNrrxsi1iduVl+PNqrwVEbJsSMANq8IzwxADsA
Rkpo92ZxIq3gFDC/KbAMWIlhdVhuKZnyy5pL4nLyIVn2pspqHof/I+26ltxWdu0XsYo5vDJJVJ48
9gtrnJhz5tff1fK+W3SbVu/yeZ6qgcBGA2iEtY7xOQbJm5OFdhWbo6WbipW4wjF80Gz1OHaWsW2w
pcJsXq7Oyix/CZXKZEIvKyX5JfxmsrAYasWYQ6yAI6eazSHA+nlylhkDx6vF8IVMuio8KKEUTeRp
WfwYHAxa7HQJxls7bYoZPX7bsN57TIHk7bkIZr3ca2JAamUNytCEiSdwtEcZYBWpEybsi7L2/Fvq
R+UmvVFIRU5KmMGrBv4dggrDWfJzh/awDWa4M3PqkRjqnZtJl4r1vulFboRAoDGkQMzrD2QeEMPq
u/mxdiYU+gmDLHuAdT0uCDIA7GReNXR6aQMN2hzobjr5sPGls3q7B0u1LWyjjfQFPLKJpWywcp+b
3C6xw92wZ2q+mgbefgA97wnQ/TTIKwQmG9TGzWQmP9qDhMmRcg/IiivL8rZ679zC6zfhXw3Wgg5D
UmVJkbG8QznELAXHTKgCm43vhodKw2BemX+976NWT3YhgnKDCtgSFDmCiBJjrZYWig44wo9ykaKr
KwXnyJDf7gtcf1QBRprnJeSTBr3K0ajJIEs8JLa24PZee25eQNRLqrrkQSNFVnaOzu3L381RaAvB
VFBThriS/AzTOFrbbbVSdzBObM2ssfXV0CnqoqRKvChJdItI9JOQKw0y1RCr6N6ghMZ9BEjf739F
ciy/XUgJ/XsRRDmgTKG8atMlGApBlwFkSzHwU+XGHtV+l8plYeYcawJ5NVRKisADJIkHdjUdxvo6
9/EKRFUBVUCAuFvKyEpzVr+ahCRWFgG8CSrJXx0oKj6lEYCf3m3fFWzYN+boRQCamncy5w72/IrC
uwU4pvnp/mdcHQXWFnIp8+dzTZe5EJFCe6omZ5bAK3bm053Rmw1mVJVN/Cj25lhZGvpj31oHqEig
ldOSrQiKd4JIxQrcrO9AfWqd07QRnR28ivzWqYXHNMQEjMzCIFq3ntvXprIDuVQVWZ9I7hMplvya
6B/Zc5D+1Rb88uNSRjr0YRPGBpTxsdyAlPx5tuMY/LMjVo1zMAKY4AcrOrzkQcNkMz03UeK3KyIL
hs4LhqbqNOZkJ7QiwGRhUvImeTRciH3uvnMnGXCrjRfvwUB5KZ7ah4iJYbueDSwkU46m8qOebxJI
rsriyOm1CPOZHwYUOc00Lt47GYWURuoFqxEw6TrNbmOUl6nE2sJ9617PvRY/hLpVUhRrUzrj4qaR
Gc3A9A/Qptc/dZKpABHzidskXxNb1bAFyZC86jEWgqlrJZeCMQQSvoA4ZWYeDNYkMxhj1+sVsiIL
cH+CItLQbUKrVZjDRmDu0SScvRy9f7JxpZ8TvBowQl9vWGsuq6FyIZHKulKgU3RhYWA4uNfs0Acw
lwgzlkyf20cZa0nhD/rpuiIK2HxQaNQNIdLrSiNLNX6k7CKDAz1trHyqNMB78MoIME6ud3u/i82e
TCk3ynvbVBUgCSTNFNqQkSWsP0MVEVzNgmAIKJX86p97X5rGvoXHSPXhm9RoJyEZ7FKRt3yvgWKz
ikw/bnxTm2q3jHvGdr201rrRFtIpf1WoSafk5EJhZi6ytvo+wjuFIF3xD8YTb8lW3pnFxnBGUJRv
0nOyUUPTF8zKk7fA9HzGxgpc9SwxjHz9iBY/i/JvoRDWUUamQQiMgmhJdjWavt2anQ0uvc/JE6uF
tZqLKuD75HlV1VW6weqDMCEIyMBGm2UIUCO24Hs/Dw6DWoSWoQGxyFTUpnnrclF0Ok7pZJbGxMR/
86nIQw0V3AqkXvOrGSiDXM96ek3Ha0+XTelLgnkbbSPaWoJnLNOHr/qRhTz6yhl+WShAFUAt1H8Y
TpgrdmqA3wALCmtIpBfK6tywBJKX1+Ih19Rqn2HtEK57+Dwl3wIxse775PUXzUIlKji00STNuNZo
7YKIzSCcaAAVKW1sh9choIlNHk8sRwQAXiA6KmxJtArMmHHMnRyWplRsmOep9+OQHOUkmXNwxHg8
w1pWc5mFplQQkNJA7zhSnYxQDc1zK29bs49YEAosPSjPJMk8SlUcuRTD6Gqa8U2aNcYmP0sRyv0E
dabVWQAR1Rh7dRaZYx/ZbfF43zJYilDepMccg84horm4ea6cGWbVs2imVuEWUPL6//tLT+3Gc4WV
WnKfCD4wZzYmechiSMOetqz+yR9kqXjl8YhgMr2HwIVcPSoFh6I7P1rcAGyx9Mhrez0F421nCfGP
sf7at5kz5qzNxevr53c39a9oeiUhS/RKlXOIls7d62fJ2+97t/RUa0bdgOxDTIMFnBS0kTIv3U57
HRmQ3VqjA1Bb9tbN+rnefgzlM5NgHKsCKaob+7IV8bM9aQ/3LWfdPm8SKC8ZlD1f6RUkKMXZUHch
ylxZ9+O+jPVgp96EUJ6x0/oq1GA+mO6pzBEze4WVWbJJ4EJrKzRZjvgP5mPIqoayj6Rp1L0O0e/l
q5z4p2F4MOb4iUtmwJsJggUGkaMwYUVJ5ON3uUtq20hEB0wYbwyVV+OtevsJ1L1XBQ6tvhAq1wDW
EezIEQczBKrP2/jN4E3CI6s9TLbqm31giRkwPsCNat//DUTL3ywZz3se+AIiyQR/jUeItaUgB/gJ
Q1zkluIPrlrXdpfyr2o5gziXZznt9XNeSKS8Now005M61LEGkjxmH2T4SHPqCZ1ACYV/Nr0h+X/3
NKTOuQC1gjhWke5m81nMnSq9lB1hQ2XE3dU7slCLOkveL8XBV+AShv5FrUJzSjVTLyfn/nGt3vWF
FNqHaxoWekVIGbXB6kfJauKOsSrNEEG78EmZJEXqICLps88Zr2zFlMUOxTgShfJYc6RWhSrD6Hpe
dwz1yAcbKTFzQd/c/1rr79Pb51IoxyXzYVCMBWxtsjpnmK0BexClmdrZprLBNdlbTWM3T+wqy7pz
WQimnJlaJEGgNBBMNhDF7yifP2oO70pOX1gsT8a4wgo50EVKWfiioRojZAFq2UJ30/QrjJPIgFbq
MT3PyLnWrQMEG6irqjzo2n4VFtcgWZULeE1pqty0/yaOrJx8dfZfIxwe/4ig9OE7eUgUMgumf772
6Jxhq1tGilcYWFATs/wWfvI3pANCCFEN3pNUU3zqndkBMq7LehL9wV0ZmqYYINXD8/RXheuEm/km
JmHC6V5RCpVsoJk60XPWY1ACNR5mQ2v9C98EUjYbCSE/TKiRuvjMLpaXTX0UGIe4bjE3EdQh9kou
y2Xrw1eJ88cUyLbIJxZfAPNISbyeZ016r4rTJdBuk0Ar0qticSbHaHDgEw7CQzJ/pMWrBD7AtAjM
Jq0ZDnK9+n8TRruvxJ/ALRJCtzm9buGCN/YLgFR5q4DDRFeSt0srKzGRKX4WPjHcDUNR2q+lSZdn
Somjm3bxJfuoXtvCJBPRnDOf6tpsCjP6hq2DzbBnNQhZkimjyUeFqxPybvb9CTSaWvM48YFl9J2j
h8Ix5lLWbuWqC198ZsqEainNg5yDqgOQ1rX3bIsyq6scYpyr26MnkZgGOuuJxx+0TXOJHxRPfQue
9O3cIANmFc7W3e3i11AuQ1J4n4+Ao4Rfw1vRNn2KNsXBN7FNsFEfGYe8ej8XsqiMSRzkQKxlaB57
HF7XnGBNI4pDBG5SsoZnECkloakxa92r+cVCLJU2DTNeupkBsaSrNUVWswmfCoxSEex+d0B6jGXS
AaUS+766qynqQiwxvEVwySVOnScFX3ba6Tth2+4TFEbYqLmrw9pYWfl/H6FQ6ZMk6VwN4gZygpqZ
P5MWrI4FYQPQRShjX8Q31kYmy4CpTEoSjAlDd/ATuji5qVZvmqTb9/KJZ3VcWKrRwwJ1PA1ZZ5C7
+TJjYhYBJLAS66ufAp70Z5OH5Q3Wg9bta9I9wrGXphbhDGteu94G9QKGdAE312IsQyQ0tyBXse6b
yR+UVDE2iLEHBSXzX+1kBuaNqAWxDnj88RCZ5Zm8XkBzMjqnDwyO2jPD164PcOo3gZTBNLqQ9oqA
rIc07Ql8EObtPGFvOPk+29RbssCjuqLJb4ctug/zOWfqvH4jb7+AsiBZboqxKmFBWTXt5y75NvvK
UZ9ERiNivaB30/T69+UV5KasFlBUwTCGuuufBkxL1edxS1Zfk0ttRXZxIHu9GPI5sfMf1nemB2Xn
Kh5ypYH0GNjgkxDb4jxsVO19TEK76b/4+SESH4M036ZzBgSK1sZkl6koFyP/nAu828sZ+LxQCeL3
tRC5ow/fmPPefetbd8n/nsRVh8UXMspsNOYUthAKlTUJoRkkDHNbn7RaHAIV78ZGhNePrgk9ST5n
YKRrxxzboBUMbcbMT7qpQa+TWyxDX4/sN92o0CbLvgB2JLyVEmmyR6DVdOXjiCVKOVE2Ulwy3D25
Nb89lhdqUsGtjQGIB1V1sAfINoAhzCaI7DHeFd0Tr3+KfYORibJOjopqcdon/VjAuvzsEiCJ6Fhz
DOQS3lOI8kt6JIGaqIFCo0tgofvtT+J71sbYejS5nRLljdKyBVj5jEezobQ/OiMIsPXpY8ggqg6F
rDzdN/f1/u/ilCjPA4pgTohqfLVIs2svAwmLaoP7ujZFN3UMjwWkwVDuyhCzuF7iFPg/H5ggNd0B
ic9q6u2gSrbGVYwwwnCp1z7dQpLCJagI8MQcsG/BixhNaMDupucMq1uPj0Df0CVdEiSDnmsefJCd
1COsIj6Unr8TzMDR7Qq0Y4Q+hu1EV60cj3BFQX8AEKLUGzLmKkktRQRHdD7NpAWTQt46921i1c4X
IqgHQBvF6cwXiU46mHhx/Fw8SlxWrWH1gBZiKDfIZWoiKxwOqO4BCOhr8BHgJ89FhhtaTycWcsgX
XRhCo2RRMwj4YjlGAWePlIKNK7MBYFpMcd/tWXWN9Tu1kEh5vh47KPrcQrNQ6y68bwCpw/iiyMo+
aXg3HKR92IDDvDfcSRmOUxJuh7ZmzHqzPi7lDAFimxoyB6VLbTulienX3iB++d/shPKHY1i1Qk1u
GBeXVpu/B+ohUA5yBZvsLhIW9bWeETqv1v2bC158Wco3zinAc6cZanW7FAgaxU55Sr0ID0YyVNoD
zcJAQYU7DrbgZPbE3sskNnlPPuUtwzht4qGD/N4lsFyNhUVQR7a1DSCjELZZqfCqt7ypS3tLHYvC
TTriJpZFaVaFAx4Ls4s+pPLl/kmuhuqFHMqpKH0dZ5pEDDYTzELIzGHwwc3yo+W+K1pl1p3+d17z
XzcmUT5GHEVeGVJ8SFRS7O4D4wjA4gjfyOLweAofWMBfjOtAz1cNTaHEIYcPqakxJogA99Lo20qV
nPvfkXXzJcrX9I2QFTWxD0wRYYRJxnKy7g2YCsQE2Y6VKLBOjSi9cGyTkWdGDGQMt+O9KvwuoiYU
1KdZTu1uJOQfPmMzaX3Tb2EmlFPpikwXwJ9FtBtApELakj4e18mxwILFKX7jHELMiAWITWSHx2Ef
vXXb8HO3/Ss+CW3xQyjPg+lLJWnJC7Fx/A0XmTMQwIjwzBPg3dFrslPXtwl4wHBorfhh2Ad424yx
zZzeZxkW5ZCGDLFfJkGsSM3ilGyjh3KP+jz4LIwfrRXuwv+CaLO66LhQn/JCyqiCqK+C+vKm9siu
bnnpWxwGZw0oVNrZN+mjtsqjb6mOdq6PLLtjWTnNEVyjJ6UW5dXKsX5nNlbxnXN6ywCHx/TG2hNm
JDz0GI+BKRfBqCEsDMLvgcxt875kzEww3CxNDCzpw6DnJEPgSpACaIadjViCUcEAxuSQYAQQmUp6
+Co11FGCKDLU8JNSNXRlEFkC//yV3/5dhfFmKjQF8JAKalCRo8La7Xk8cJUTnrF+cRZ2xoxRVsx9
xUy6l/Wt0IVQ2jHFXFflExzTCAb19r23w0+EKVS9yN8a13goH8G69GJ8u+9716sLC6mUdyp8WW+b
5Ppp68NP7xQd+zPJ91AA9LCT7DaHeCsc0wfDK5zyu/LM+AWMeylTbgmQxYEQt9CbHG53ItgNMlk9
uWAn1hMFzNplzzlgLRV7fMdZszaJGL5Ipn2RNOVlGkE8QVBXN5MjHaQtd+IajM/ybmt1pT1sxcf7
SjMeC3RDJlf0QZPw1v/nscA50kb+L0VdhnJ0LwY4krnRkcxvsIDc6aoAz4RyFtoDBWJO47VW5LJI
Z1kBj27CGLos6WJ/VQ7lsosE7kPhGU1YJ/6UAQeWcCBmz0BKxWZPeSofM7tCFor9Y1bd97qMeyfv
pJvPQ5jEnfEz7wThnJOdDNHMkAIH29EDg8JWujI4AMbsUH5MB/9t8MZN9szbMqi2mc8bhg/7bc2z
N/wxixHz9CPhUY/BbSY/E4Is1KLt6MxqG6y34W4Xm25Kl0LxzztDOBP+tuYYWsOxeuFAPRx+VB62
Ar5E5/zIOn3Ww1Gh3JiYzRLXEF8dATwfCH142Uun1sHDHpVSl9l7/0Ml4d+cWKEcWMPVaVaEuL+9
W4NZOsWMeITy84jAmjp+bLGsiimQ8ld+0UhymEFBEHuCtbG88mvPJ/QwtiFqP6zXDPl394yY9k9B
EwZcAv2U9EUIPtD7skTAZMmBWSeFc98trVe6F0ZD5UhiXkddFcBIW+CnVE4bmYS/WS3c3pRtkqaS
13+JrFDeT09s5nCGW6QbNVEXiUU84dNOOwn4Uv028Ai8ISsVY4mhH25DOhZqATGlwNl5/JTlr3k0
mjOYSfvuc+mfZp/h7xnpGI361+hKWIQyvqtYqKYMdN+eNVvKOjp6gTNHfSuIiFLcdnajbfncmJGT
AE6j33NAVZt3hiUAeZzf64EpecyUieHeVPIFFs+q0TDGgVcgntBFqmiOkpdEvu1sEtf0E6vTzzpC
ysuMYIpqMxLY8oO/k8CpNrjTod6w0uj1vvbtQqiUdxm4XscrH7cvQEqgfZTzN398q9TYmfWHLkfz
ULMKIdwIIC++fxVZflSl3MygZlEGECji14B7idHWGljFx58o3+OmTMyAyYXJslLK1XBpqlTgSIaV
djVY/mp78HP3vlpMM6U8jFHU/RSQh0nj1AjC877/0m4zJ3SDl8giaxWZbXxKzuI+cDVvYlxDlu+m
of8UTiqKivjuxlF3IDXdjvtyLyPFJDRK05710CXWccd308B/YVPlvN7j2lczXvdpYBc+Chzg3FMV
1oddn7S7WSqNATgUnaT5RLXWzj05NQkje4QUy5GxMArI/XTz+nD/LBmRiV5WGfIoLGceEoO8MYe+
svL5tTT2pQSSWOP7fVms1zONCMhlUpl3OlHPzYF5NW5FD48/IAQBKZ2J7rb6MXUeaaqmiSB+VqjL
Z8QF2IqxJeJmGpp8kmr1MwAV0tAwVQmUDlEkmH3pW2Blv+hKdxoabOVr0V7Fhuk4BK2T1Cxcs9U9
1uVPoi7nhP/vRyMZb72WkUrEZamx+KMIKu3vATZpCRwvoICdyCVON9w3Z/WtAdI7I0dYdUzLH0Ld
4C4NazUV8EMmK/e4AhM40hfx01dCatl/bx/YWcHqrV1IpNOCfkwDI89xGmS4qMRoCil7CidlM4OH
hQ0QuuqjlvKo/KBpNClJerSaJdM4l1/lx8bRCiy3Ku5wJMgewJ4eJCvEYPyJTCCyHwur63DLXyD+
Gk154BhOfY1vTEp1odW9kDJV+lRuh9fQmg8EZES2g4fGxaY2ChKALHUVq30lSPr4/t84TxpMZixc
82bLH0VVYbhCKPpCwo9q7elHNaE7AuzW+hPgzT/JHgDV1X3zTIojwl8UmpZyqdQiD3NdRAkLH0PW
d1VbPfFDdCk5xdVkkRGeVqcMlrKovEKqg/rneLdi9mD1Fp3kIRct/6LaI7ZHpJfyRPJf7oLmEGse
ahXRZSmbfP9FCtUL0yDrAD5y8wj5ITYwMG/roBx5JB1mDHE4KNQ6wKq1RRiCbHIb/vk/TPKtJXLL
X0G5PiEZ/Uolv2LYAQ71QK4adtTc6ELeqWxTJ26LDpFLcZRbG/uq7EYRMzxJNmGQSOxAcVpZRhRg
ZXrOTIHPj0iwPEY0YUmlfFggF20oD5BK7ld70d5CW3lUMvPraFVei1qElFtgHLfYzbA/OBeEFQl4
ZQrwFn49ZWR0IfreyAmQuYJHGlld+ITaotk7Gh7p/V70WqfzMntorKk1ffBAsTLLdeVvv4C2sxqY
AAWpvvfvOikI7bXMbLA9b5wiC6BFiKnYnghs+ZHfVm/3Pzz5rr+f9k00ZVylwvnBRGrws4AqeyyY
WfDAR/uwLqwRG759fqlnRpaymjno6Pn//wenLKyU8gTQPZDJYxRPdCIHtKikIkE4OSoAJtn3VSTn
d09FyrS4vvB90Yc4aQLAeomx+PGj8f+qZ7bQim5yKmWsdRhkQPJ16g858qF5k3nkdU4yPVYNYnU5
fCmNiohGkvhoXUAa4XYn+3UosTio6GxYmF1MSVTkK4dOFVQOsRf1h5OECrS0abziL4cHlypR0Sys
/bybyAhPHNedqac8xq2KbBcV/Nf7BsEyQLq9OaIVHfvEAEnlUf4eugkwDAi8CN4ELvMhTo7ijv1J
lH9p9aoW1Rl6TaCJwDPcI9vq3IYQF7HqKAxTlyhHkvpBidYmFJPl54DLnUkF7bbEmr4kJ35PIcpn
jMkQciDYRkHxNfnoXQIYP/2AcijX5267993JVR6aA7JBxUwuqRM/hAx0gtVt06WtUC5Ez8uhV8kJ
ypsBSPWKl3oyno/FDlEZ7CfTi7D1AeEJiB6swCRui53JwQ6s/hiCYCFgogRcLebeJ6F8TAkmZNKb
J62i2qvRNiHVMsyj24nTvWSbbgP6xX2xUTFioWClD5x6wBVVTQKoeoVdssKHFtE8tf7ycfCvs6Wb
nHIxT7NM6jKNM9rqB6YJM4xaI0vdSZa6xXjmd1ba9IfXwU0k5ZuqCMyiI6ny85vcU9xsh5rCVnEi
EF7nOzZg7up21MIY6L5n2KS5VBFjGPD+Ge3GrDbgn5T22bbayF67q51OAcw5mCKt4jx9abbSWfI4
L3oLclNjbYGslWyWP4byYn4P7LRwRn2KrLmN35Idr5qGK7iYxgbPsfwpdlU7eg4NPBPK0UTbUt8D
FdA27IQR2f+Qvd6OgcrSDT/6JyARHidQxbjVI0Gt69/yS4t2ou6V2wj0ONOh/9we9S3/Jg0W86Iy
nN9vy7RT1fst6UlXTrHVzgQFnuDqvmB0pTLbfecam8nDNLxXnTlb+cTeHSPO6M7NlCmXGITcBKcI
7xsE0yMSTMCcG+m5U8FcNIofI98/MILLerp+++yUd2xqkJQ2GuJl/47WpQ3w5uJYo+w62fAO2NXb
sL4x0eCehpQvzLimKWPS3+HTH4b8uR0Dc4gAATQwNGPJoXxczUUAsSK9ADHf6xFQQQYgHCmxiXoN
4xIxklK6SYrR2kYJSHKjJ6XXiPmXMertCeC+GdY5dQHIh1XsiWry5f7RMa4u3SaN9KHg6xJXd9AA
QIY3n5wx4tbqSMHCO9ANUBkPEC0gZ9U44pE4R7DRbXN0Husttnp2hRdmsBBW65GRFtCdTq5Hii+R
90XaS7Yvg9GFP2qs0iorUaT7m4HWlboSpxjprdBOGbAFJ341ejtQUCYHZ9cwPvEgFxhy+fX+sbEc
3W8NTpAYxCJRj+yBgWT1a/JYfgNo/Ea+IAc/dAceNWywcLrjiUxUthbnKcxltLWhieXJUn5mQpYn
FRXpCqJO0XrCVkUHRHDSHWveeLWPrAuA5jRQCAXgFxVhsojPMzDn4R6qeBgL3TbrhucsSpxSUndY
erbkgZxyb+VD8qLG3FvUtbuO660Km6ycKWpowY4jIylcD/qLX0VFm7YEBoxMHH14IMBM47fI6bck
0wVJe39MN8z2/WpkWQik0uo+y+VikvDBhegxrp+4eheFD4YUuEF20QaA66oG8JoubcZkIl29TgvJ
1FHPcf3PnNWA2UhCautjbi9EukkmJAMr/Zxups19G2eJpIJKlTZJbdS4W6X2Jc0npy8nk9Ny+76U
9YfRQjMqlPQywM0UA9+UxK4GGYv+3II7ozZReNmyHMbqFPTSkKmAoiYCz1U5TEY6J6fwED73XvE5
2nSgna73xbuAErp+1kFDWlvDfgDGmndf3dXU4F9tRZ5c6UV5T+4bX0OWhAZtIfSmKganmUt3sZZu
9ER+lRuVUTa9f4i/wecFjVCVA0lFCvEozY/+/KbKjACz3pRY6ES91kWlEmKFBJj4Glz6fYM3u3/p
NsBhtCRMlBM+I9QjAHeVOtpgFi64SU7MVwdLVcpHdYn2T9ZFyHJEwJkTd5wcI4x1SgDxzE/iluUX
WSIpBzRnUtUrZGrNV/GIBym8xltBxlqmv050/5ZtLT4w+RkLo8E0TTwLDW4i2cr1N+L1mpSu7w1H
vrKqXQw623GnodFfIc8HHSYgN7GKGDrDvrATgEyZ015C0sTkU12vYy5+GeWWijBW9ZqsJRKUM7L+
yWNYIzMBcUYWT40X7vNkAxtbxbOvtFRpG7/81STO7UaLNN134Pv6z7FQ8vgBar5bw5WgiUzgRocv
2ADXnu9f4fWkY6E05bESgAJjHAenTpZ8wAoNmNPE6zxxy2q2sJwF7azEemj9ERerEAsguvu2LL1G
MyKAfzLyR4ZWxFbvGNlV64WRpbzEBwHZ5IVWDUYDnemD9Jx80tTBuXa72EGBlsXsuTp6uji+6+zF
QmyUyG02lbAg/TgWpnZGHgWyQQJhKm0JSWSEtBgbAKf+lXuAV0Zlk71CvN7NvJ3oNUYtfkRdFByW
w3CilTO/SwCvL47+N+XIg6Y+QoHkPzBHERu597UpZ6UXPa9FZOA0Ss1m1777DzKZkntov2AGqdxH
3gyHVVz40ARjPSPkMoIg4KZ+9ScqZi8ikUR2skESYjsc49QGWgAAGtoEiIVkwgvf4unEPQhYzmFt
lKw+tRZfm3JnWdDmjU62TQk7F8AMgL+MltaOVRMivufeJ6Z8UzonQa8O+MQ1qIFF4TwP32tgLPpD
aDGuzmpxcqEQlSkpCT/7sYJumXKGF7wiaSU4wOtMJ3ssgZjGPb1o91MUmsEZ8ApgULc7J9iSumO5
TTAl91+2JtffjwvtKC8EvmyF4318R/0FDcnsMdnXHinq6HbjhjH0rE/FOfzOHNNhBNdr7FlcylZs
xTTuyKX8MdpXdgfPOEaFpQHig4Q3tcFYZxub/9thXi/PQiyPOZYiJZ+XZNqyBV+A5me/I6hR+UZi
pIMMp0uvzE8a1idGMrcq8IIpC7UZjN8Z+rBEUJ6mrDs5nkgrSjFTTz/Obn5JdtEm/4HFiXcUBDd/
hQi5cOnXfHHxBQtwuSs9aT7U7/4GZD279AthmAT65BvLlbFSI7qRCqDcJhUmuLLix3xpHAw9OcVG
964tD5Bbhq74JH7LXc5pMbdaebG5IyPIpdVtpYt/KrHVZDApxVZHzpcfgPI88iwrvU8ShMaRXO4w
WB2QGt80r0OtmDCchTkK4pol7Q3QOaGtTmbxe8fYGa/+l4HJbcEyAMo76b5WczqZ0Jp5AcxmYZma
XZAzDJnh069M6oszD2u8AGYFKpMFip+Lz6S1+ncJtywAKFtG15xGVEm7fMzgFjCSlYJXJm3NaTbM
NP16/86s5103KdSDpo+zfhDJtHUzJk7hH8ToUc3x1dDIQK3Jvi9s3c3dhFH3E3fTGLB4iDfElJp9
CDjr5lj4LCl/SHFuYoiVLA7Iz9KmavgMlxKdIpKpD1j89W3NmlAxKjGwxWwXr0fFm0QqzEdFoMyV
D8W6HdBJtjkm8oNDh+5YZocOyxGsD+sJN2nUnZuDrk19jujnRqfZnp8jR/fmLfpxLv8uHjCqoz8y
VWSdHXW1xk7zo5QU4MKDvAut+inbRk5hzcCd2Bi72GyxgMD8sOt5zU1TKv5LRhRnSo7vWuWGpQFA
eCy+NcKp5lj85uuO4yaICvyKmmltw0O7DL3x2Hf0nAU0sT5pdTu130ZxoylP4hCnNljyTn3gztIh
fwpt/QCOo/hHbsquhqY1qQSVinX/3jG0o8dye6WUU8DVoBKkfJVy9IcmFuAe46DoYdw6TP/5fnk7
mEnzrfNfxuiZH97vK8K62vQI7mikpd/IV99bnMoIq/WpmxxldJ/7yEq3zXna/q/XjZ7ENaJhGJtr
4f2peU0vhD4dI5FO4CmgiJLdxGYjyDKNhXIoxRCGQUeAGSasb2GXCxMospPsQnAizw/piRR5sJOy
JVRnjC+8WmhfmCnlXCa/HfVOgK2I2BruME6B9u6BYD2x3ix/qIb+e+doOOQoL/yuIZJGV9+gpP1E
0Bkal9tUn9iAKExplCvJG8wSI4EiQC/VeRi3Ywbc80szfJr80hy55zF96lGmFLt80ygf9z8qw3dq
lHfpq3qE88LVV8a3OQZK4iRioYkhZD0t+fdz0gzdijinjUjSw/ifp2biyS6Y4bb/ky40Oqnvc/LP
UKcZH7X0Mok/jIKhCSMn0amcRJ2FKO3IJZ8iMDI8d91kC8qe97/IWAS7r80f6gO3r0alJHJbZX49
4qtpKMQAiMHxvWxXbDpQv9nRi3+QgScXWJIMjB7sS37RLgUD/PgPVaHbL6CylSYvhabVYRytXR70
TbpJ3sAAAkZoqzxnG/6ineSn/rV2jE184jYkoWCNMjDCA41NhPHXYUpIlB2TEmnZg8YsuLFOlHIq
eLaMos5DQv81vIyA16lOw4bM63T27Ewu+pbxNt2ybz3rTlBJSyWUWtiRlnOMSTRp3wKLiwzxNYwz
ZNxvnfItAA1J+RHA5mA0BVBv/mUQRpP3mTjmjCBLMwf6SNUlhSB5hF72gY0X9bvy1mAu2iFzWFjI
Gg7iIf/MHuFlqEcTBhqtUBVDAguNp+A8J+mrzHOP+qg+3L+LDDM0hF/T9jbR9EEgBQK9+tq23/nx
9f7/Z4UAg/Ir+aClSkBmh35W8AFIcTSsrwSVJ3L/ampEABGqAJB73rhO2C3eIHVYc4VhEIsHvH8k
emGFjtdZNb7e12n9Yv0rhp6KFQvQLLYijgZcnRbXvXZaY3LjQ5m5AES8L2p1NVC/qXTd4VioFKli
0hkkXpNeQLErMOcWAUkFO4HYd7wva/3e3tSiTqqV9bCLtByieGPrGz9a8VHnvurSC28A5164xNFk
3pf4B+O4iaQCgcIXTRtm0A67Lk6wb17CK3opJowPgPT9H/WjfH6vVcoYkFj9s4QQbcgsAxvjdt1h
3HSiskjQXoqBQOp78nzsqgOY48x0/pQlz4xvt35zb3Io956XRtEVMS4WyRkbCwHU6jhTuwJs8Vvu
YHgsjMo/vIFvIinPrhVRpHI5DB88UfwufeaAsR+jDyd99g/JoTn0p2nLCtXrfvAmk3LzaiMmRUTQ
qCr9XWwn22/B3hQzINmYhkgliwIHQEy+gmYJaiR271VH/ZmM15JNHCQhDuPsiFf9vcT+r1L0AGsa
FuM0SjDFjjsUQmdqnacW70rOm3kJNpAGTCgTmPWSl0JnzZj8Ifm6yaY8/qDwEliUYDeNg7LTJtgT
9H3Me4AlW7z4LqF0bi71Md2B4hgvEFYqe9Xtnu6Um+lVbN+rwfUaArIYUtt9sBMvXzF8h3LbYE5n
3EtrOBinxBq+tmAFxnCT3e2LN3Ez/Cj2LUjSajf97Du1DegAvMd2yqVyWJVzxjWm0YCqauA5jnym
UGutLNacWRnMeHyL046RDhMLvvdBKL+UqFyb5ATJRE12ydSTGRhTAbRoFb/2gKAtWBMxjBtFj69y
PKgi9QoHoFQP3P+x9l27kSPBsl9EgN68kmyyjVotO5LmhdA4eu/59TeyB2fVquF07dlzgd3FAgI6
WS4rKzMywroPwvcl/W+3/scmY5xTa1TYzDPGlOwq9JVRkzBxZVBbG7+76y8VpA9rjF8CVeVQmC1O
r/bY3UznNwVtaPkJuUdHBkO8bDfPvI3Mm0bGMZWdoLYGTaOk/lQjKD5pvwJeJ9NfEGgfI2P80oTu
/FgYzoeleqrvUR8HU7pupz/AqYM+OZ4oB88ei1I1R0vIF3qZWT2a1dLnDp1jWflWAGFugPz6NtNT
b5zetchTUtmWNQ5IlreSLFxVlSStlCgFU6PtExBvehriTfZohbbpmo/ogriZUjgDneeROTEdC2Lt
FbWoB5poENk8mD569vwJmmZpCgpJugYa+KD2VD3zAGOcW5yFsbZLPxQF3eLmfDLy2oEmCi/I4ngy
FsMKpQhVK9Ae5OVf0lsUHH9SSgvqH52tNOjvzDaVD9fWPXNzTetZrX82L4thLeoSFQHK/gyt4syp
4cShP01Po4Lervou0BonKH/W1SvncqUL5Io/Zbl6lhoAU8HAHmrru7jMbWXYLuJt0OS4ZqFFglzD
vM2yxz4ubUHhzfY6cPcjYGeb+ptMyZKqhy9SfX0vvGZvwX19CxqIsw+sFSf7NRJ8dLpNIZYXOMaj
fggBAeHMAedOYXUW1C5NhZleXb2TI6LJnfl5uBGPJbAf36gLNDLd9G04xl77+B9ZoS4eLRrjtYKq
7nrg9ynEINCN/Cv7Acm6TXBHLajljXkChKxwxQOvMsxxyWwLvzCMupoMmHs5a215PLXZYBcG5xnx
F6zyP9uarRG2mgyhvAnvJAKEkZwburTQMZ07oR/foMz6q9hUDsge/1tL7cfWYvl9csMaSpFwkPqR
2Ouax6mzOyDhCiSqBTQDia/UVps/JrrTlU75jbOnOOeK5f6JYrPIVajPoJbym2AXof9RdS2A0NHm
wnn4cpwWy/QTpG3fDhGkkYa0dawm3Bq96dSN8SNQes5znvfG1mlbXbyxA61Ct0l8HtgMmHdrKy/d
VtqLN/SMuj6JvB3KxEVgy9SCgaqkffoYg/8mngonD7P/o8tnaX3QnJlEOvHfyP5wMy7YH5HbvxG5
ADUmgUQTGgYjvM/1wXESCDoTEcVS2SgSNQwWSw11nGc1hcghWk4U8RXDHbvtFBsck5zrk1W3VqVQ
HPsQ89nk0WlMgkMZyf71UXFMsCXEJe2nOCJIwGB8D9Ufvbq7/vu8mIstFJpCFcYC4ZAg87OJt+PP
yI0dYh1V3ol2hveg5sVYbNlwUlHLNnLMGZFoBWjRAXneYNji9/YGCteQO5+QjmmO1hNnnJwjzZYR
jWwxRZRjMZGgiKxvC0od1HaACqzsxkBdEpxN2HFraxy3xVYSZ7Ex5jjC+rWbNgPTnISwbvFH8DH+
GzTbXxDL/9wOBuNM5CCENBnBLXD0XHGDDpYn3Qehyq7YpdvkhM6NFi5TwVirEAAWXrc0d3UZDzN2
0Yz1xeqqfn5InrK7fAsiF4xZP7Wv+S5Be2z1rHC8Ncet/VFVHMsgbQinMGWnUd6OdWErs8jzaryV
ZPyLKUjQ3sxghcgtZcd4MR5I/6e+a/xxy8uTcJwZWz6cxLwXCkIOUOIVHW3IFhLgiNtVoFyPVtkK
IlBIap/Reun3Jrq9iba+OZiP5pmxM/nKe7XyMl1sKVEr1aAwqXda9Ktdf1s9di8AWvZOtE329bf8
G+fQc6aRLSvGlpKJELenoCF5CvZ44TR40KGp4Kf5Jj4ukDaajvpL8qB74AzccIxzNoxJc39xsVtd
IVUDedZoB5YZtz922/oV1IiQUkM+iVOP4rwgTbpHLox1aTNoExVQlaGGRFuPVN5dola2ZL7pAy8W
PNcYrjxy2PKhqswxKpgIQkmYT70dHSJZ6X0kCDbVJonsZjffxnsLVSqw9m/M2K4fMx+ZtPezFJnH
ez9zHIDJeJ0sEUZZHrGLoxnJYaAAhfey5zgZzkVsMlmeSc4ghkRhmpg96vM9aHd5DoaTlmVLimJf
V61CeaRkF/iUtVp8bf87Z8WDdvHOBf39YrfMWhUMYYvdkjapXcunfozsbv6iG5PdaS8qAD1azJk/
jkm2oigteTGLlGoQ9/GWJNQgAv0vIJS8eIYtKQajpgm9gHWaHaLPMMHy7ZsuwQA7H/0G/IIzZ/Ox
JUawPY7lomNgdXcjFYpbgNspWThpBZ4RxpfMfQxlA0KpQ3bXHpStpRT2MnBa3bhzxzgRqS9MASUA
uuLQ9/pY+7nTf0ckeH7XZT4vT8ArBlg06ottmInDEEsUk1HsKW4mQIgRmy3QDUggNhX/bDbTZjyl
p/fZqx6Ke160wjnSFuM2zCQWpbqBebV9nnU8vPqn61cAJ+a0WJ9hyJ2hE1Jamn7J3UOWnBAMOmZy
f90MrzJmMaFJIE25PlG+W/QbUketvPKIpMupJmnEDiB4Y5efuHc5/eqVS8BinEhnRpkik0dU/fLW
fIdCQoT66eg17yWSSzP17e4LNDGMXELs61UcSWT7TGUrC+JaP9/rg2v+AmOTrx8hQ/sr3wAp74mb
4hQ50Z0KIeUE+PMapDEBvk236x06K17mLdg8s42y2MsvEHk6IJW81Z4rn1dpu3pq8ZlMsavPwaow
VBRdCTeh1diauC1VTvHwql+FDYpCLs6QkMpmV1C+kSJFZfs7UsxBLMvZY1cPC+wwHqgMoPFSzLjy
O28468FFyPqgIdNH95FXIgcjcA7P9SADFumLLkY2ZnonJAS6p4zPsFMOI5LiA4rNE5gAYifc5uAm
qt1hQ5wAoUct1dE2xyNOAbgjcOKTzMm9XfdX+CLGXwlKG2t9jPUkfzUQ4Xx7H3noUkeC2ZWOIKNB
G4bognNNhHaG6lv8EsnVOA+fwPisrpqEtiLYORFtFZ4EZuFuQ/+qHhVlLBcuwCkcXubououBXcaV
SYEEToTsfNjDbQoWlvGZ0HLdvnwa/OoZPMYH3pbj7TjGq+WmVoYLhbSJpBzExXiNDYkTlFx/j2BY
jA+zkJNPyoYiR7gQBYqbEIAD2xVRngL+6lw/Q5yjyvagKr2eLTU5zBodMx24AGX5Ca00Nmh0qsAT
4topG+6zlc7lX700+qwYHySosx4CxkMbpn6X4AiJp0h1qSlR+hlyBSk4i3ae8ItDGwlBHSVEWjFN
rV2p91rxfH0Sr+dLMSDGERVKOS0xXarBcbjp0Q0FKg4kU4i4k/eEW/XfMu12zdIA6GI2fScuUYnS
HNpY89CO+saWgsDho6xWz/SFGWajW3MuFl2CbLPok4IHAYSoCR4K59lBPY1u8VB73XHc8goWq/vx
wi6z+admnsc4hF20OYJfMfXRZb/nI7vWSxb/2FHY2zqL6kRMqnPJotpFlZ1uAGoHj9gZaYG+ztKt
4LLaLe9ZuH66Lwwzez/Q+z5KpbNhIuyXttS2r59IbyHzrS1nY66+9y+sMTfxEExi1lPRYPImkHBm
Hlp/N/kNobyMHY9pY71d4MIacwySuBJzTcPYst2w0zcEp4/QjEj38bQR3daluP1MlexyxrnqUS4s
M/eyriVqAxkG4B1O+r7eT4ccdTUdUQBuX6/gE3OuRtEX9phbF+yL6dwTMjD4ukBVpt6XoL+zbkOf
IFK6Z26H1IZZnzNMcc1xXphlblozUapUodNBbeR4sm6hR4tXJL+Te51h5MIS42bGJYqHnLap6Peb
YF/soh/xYTxKW0Sv5yBLuMeCPupg7v1Nvijs+MDB9eDm4isYL6SlhmXWdErD9w4qWRlF0R74Jl5G
P76ngIuA28297OWu/C0KuUyb66/Piw9g3JGUa0muyvgAmnBkyl2iRs0QUeV3OTwED8HN8w7sdRxO
YC9OaF9lN8kd3f3Apnvp0/+Pq0Rhr2HI5hZBR+Fznwe2FhQ29pZdAnx/fdeuAwA+JpG9f0dIYc25
hl0bHIVTDu2H1JHudfApDfayD58Vn95lyQa0mODsEjDV0o5H+sZzTewNHTbzGBnkIIZX3GZosIjc
ws1OIWSZaDlF8C+DKfOFj1pfDT4uBs94JilqMjgLGBZB5hQnXyXFuz695z3xRzR1YYHxRVMdyrkA
9kPkyycEH9bt6BW3xfmZ+58sqSrQ3Lpl6GxZONHlpESPIlJ0IHkpLcUJre+6sQ1kfyk3YXVSst3C
Y1r8iw/4MMr4PFECxY8S0O6Z0E5f/hId1YFiqLDRsIYduvw2KJh9VfbRATJQYM+W73kR+XrI9fEF
jC/Uc33owggTXKlfQmW0A/NhjjlP5vV468MG6+miVgJ7NXk6xYSurISAa6l2WFZQghdAfos8ccf1
lnn5wyLj2uRgGcMYKEGvAv97aTcAkcpO9qQ6hRe51WE+lj7Up+zqHZrB55RN9DCA2ElztNoWoJh6
fW+tx33/fA1bUw7mqY2ECqs8yrVvhtputIJbRVA2cz+8yf3iDSXo7/SMFyCt36gfdplwLI/LpokE
2KXWHCqHUACoOGhY4xRDeANkIjEFcOpotDDdLSrLaoLMXlP4aowHSWgc2rb5ZuXzQ9xwIgaeVSYi
i0s1LQO6vygTQ+F0f67ZcQMTzvZlS8rWGGeZPMIO8SIurgTACBpOct/aCM9QcnESO7pvIXw3jM71
fbOeBPjYxmx1OYiWqBvJv8p+vS12AKs4pC84vqk2NYVM4IL+b5jQC5uMSyr0TpoFHTabIO5sSSjc
2dK+LqmyDxp8xKy+xHOw1WPlUc+CjWBAR72TK3s0ZI7XIEN/uv6P3ct4pkqZgqVcMO1pCCIjafgS
SMEXUzeOQ5FyTsr6PfZhinFQUJcNx4QwXqjnO20yOZX4en0peYNhHFLWj0VhRbDQ6JFtjqY9qJpT
aGhz5r3X1y0ZpmFpqqID3c9k8dRgMecEDl0qBrufMjdOno34UY252Mf1q+PDEnP7t3LYiZoGS4SM
08AdRG++wRVsUhaxXpZt7LcupC+c1JM9AU/dHEx9/0JYaf199PEdTIwQVV3fZzF42gSk3ncKdGy0
W/MmjsFGS3xTwYbLJcSbY/r7RdJFN4GoT2mOO7w9RUdyNchNE32m4oONGnVXNFQcedWbv8RCH+Nk
DkQda+2iShgnVfSMbxQgWPcZ1Pd4aDxp3bN+WGLOA0huJSOrYKkp7flLvlk624Ts/WhbFoD9BFbI
veR5/lYfhMQGodlXkZP55U0wc1yEqJQtWcEEj0u9UavQjdpvYluBrPn9+rn8S67kn6GeKx8XSxnV
eR+OEyyp9zIQ6CC/+iHuwh2obdpXC22L43ZR7OY7/5m93pQsf1hmbmc1AkY5k2G5Km1CDJd+sE8P
GciFBkxy+Eby0K0LxMSvaKtv+8N8H3ac18tfnmQf38Bc3F2RwinS64VwBQuoHgjkufjQDwfbMG9b
/eWt9GGNcU3BAO4ocaS5BnkUiPg87TV+DyAtEP8EYxHe2sSLBYwPBNw980SlI8pT8bLCq85eMSXT
UHVNkhTmGOlFb8wmST9FefgDbBezPQjz4/VtdSaKYi4vy1JUCMRIkiVqbG9qWy6RsRgwQrUU9Olt
BTt9J0WFAKnG2gl24JHxZICiJXiM0BHt9I3oJniSlmtv/MvvYJtXl0AGK6B4FiUiAn/lENxRyLsg
DOyO/TceJnRlbj+ZY/b00HSjNAoYNuhnHa1A/2p+f31m13zTJxPMloWEpKXPFkakH8svM6TLCItd
bad7iPdVtninHcM7RNYHeQZKWftx3fqKY7QsnAhDElVR09nLVTWkIIY8AujjZtWdh/Y2nkavTKJd
O2qmbZnaQy3nhV0kPCnGFYf4yTBz1y5COGlRAcOVGdhlAgBlUW3nSPT1pPOuj3HlWocpE0l4UVJB
586sYQTpC1JHQad9L/tGWW7j5F0JI47rWZ/JDyvMMla9Bd4A6gusIrzA0sw3xuWhi8JjkYy5XdbJ
Iaws0U5AVXp9eKtb9GJ4jBNKC6PJkgzDE+fSLrti0wQ5J5xco9CxLA2zJ1sm6FtZnDJ6/KBD1WFw
4j4FhZP+Vm37770bQDQT1FgZj3toLTIAlTp6BURLtAyVxdom45iOY40x5ULdbvD0hQr4NPycTWNx
5SQUHSGp8p2uNYudV5W+FYxe5DwB164SfIOJVnxTg0geW9lr2tkKU4II0Ctp2B2VQ+orfr/bqnzU
68qLzLIMGVJnpiLJmsG48G7KdE2h9i3o2KKy9wSR5eSR5KOM/dLY+ZP2pfPBfLfJbrhsvavb58I0
ExplVl8vEQ0zu6nQZ/iElK0r34UA0oBVlhLy1m7gMT+d6e7+uE0ujDLhkAiE1TwAD3Cugxc/cvSf
BLviJXhrTsOTuhl/Si/mG3XbTBtQMDrCW3PsHxVk6e8h1pmeeGW69Vvl43tYFCuYfeu8PrNVQLWo
vgWKdRud0L+L9/f09V+wsXHWm0WxBqWylBHxt0zevDEBgACbMLECZgiAJTBNIMXaoPgvJICzX/cW
a0/wy63GIlqDVpGthdrpmtfoCdU0CDRN3/Qn42u8ayF43x2NN/Xhus1VX38xu4yHaiQ87M7kh2IM
Tbk4fc3K5SD3ws5a+prjhnm2mHullwdliSbM7FI8hYm2UVNkytXGFaan64NaQ6pjIjWVrhb4KbYP
2YwDyQQDBDK5anmU+mhftMHeXKAGqcqhnaiya2jThLttsaUleVdlbWvG6LiqwzsrQ0pJMPRd2Foc
t7W+s0xLEQ0D/2VT5+MUAfct46sCqEvk2t0wjXYkLnbWNKDZ5CQB1n3HhzFmsqdQEZO8QPyrl980
NOfpusTbrnRt/ukpPkzQ5X7xnOnGGUyhlGpVHqFbAiQ7+qJ3y55IjWKX22yxkmC0LLrgdEOTDZ09
l5KEMkvS4p1IGTgN1d7B1sD+I2+5OTgKOv4Y14UlJlwYwiRv0EFFN2oHnnqqK1NxcDoS4O36TqUp
umaKOX6m1Q4oK3dwtkmxSYrJnvpxExk8OsTVk3cxImYzGKD4AoEmzOCiE56MNj80RmBtpjlSvcxo
Kvf6qFY3+oU5ZmNEcTBV0kATWJuRFyty6XTt1DmJokProxIypx7iyr9ulDeVNAcXu3Euql5TpRrY
YL166AOkDuURhcxSUTijWwOpfNqJNPwLS1EV93UftJSLqnYopkI/WH+0gDsouJ2RvEExEYCWGAu6
jGCqsaBXXD9PRWQv2ZfrM7ceQl6sF3Plz1I/S2kOK0O7ER08ze0cGSbTDQD2/xI6hJ7kHWfOjmQR
47OWtaNMWwQdcOhYzDdVd5NntStym+zW6l5YLqRwTAjWokGbWa40NgypI+i9dIpQnJnBB0TNU8HO
OFIFXrXDJ3rWDfvkYX6E8/J4mqDri/jxAcwizkMnjJkCPzmqT8t4E3bbsnm8voRrvWGfBsksoZXG
QSOZsJH/mk7JjnhyW7Qx9T/FxFZPxXbZywoUgbGQPxrwZHBDVXJUfzqyf8Z4/r6LMzFoVhyr/xM1
DghdAM3dhJvQJ/JxGcJG2+sDJo91zR7zcJyNJp9b6gQY28URZgCb9JrTULtW6r6cU5bh3BS0adGo
pGX0qjd0qdMW+iY3Ai/XLKcbhA2oo516rn1RxsO1EZC4rEFCVkYeyKe8ZoAqa5O8t1l2UxTS8/Xx
r4fFH7v6nP+6mHAZzC4BMIfwscJNVCbOPGqON3yf5E057ovsJZIfF012p/zUGJzQgneiWJb0Bao8
UV1Rbu1+cK2bs1QmsuEqmq8aybFuzcGxjoA+Ouo3QHefod/y39zHx3ajI3cx+nZCH3JBleR+OQ35
4tXhYHfhe8+lwlqNcS6mmblV5LiR1IXgDg3E0tItuj8QdyyQax38wudlopX1yONjWIyrWiz0COkF
TnG7ie5KzCb0ieeH/Iu5GTx1Hx6osdV0i210O+3RQ7EXnOhl2hc2+JMXnDSIjWyK439ptPt0Dhj/
VYGUAKEevQhfu96p3AK0lvF2/knM9MOmO4DK+T6866Has1UPCaeevX5RfEwJ49jE0IwEeYbxYsIa
W6lkOU3VRS6Y/wxfCvv64frB4jhrNomZFMusLLS3DT2zw+SLaWROJnnXjawnMD621XkjXOxfVVgi
LaOF1u9xbjbTwXheUOsgUVtrx31XcjbxWYngwpqiLYZRxxgTSSpX0NoOb5azDgWVyHhFXdqjVzwz
m7bEK2vR9RknJgUJwRDort5jg5TLVpLrTTO0HC/NuQhYceoBL62mpOpNFDz36l3QvnCWirchGFcT
QCUrGQeMZ9bsYle9KS/0IOg22UE4ThvpWNyPXHDrGqbk8sgpjNvpDdCzS0Q3ksTIcJXIeiDzsy83
42zL6HupnwVH3LU3xS8DmC/qD6AEP+kLyVs+CRZvRRmvlERl18R0BLUFyCG9PlT1fhGR/1ChINxM
nCfRWpXs09gZd5NMcl/VIYVL1H+K8FrctPeEL0NTIVQ/qAOi80PQz3AWmreTGE8jjEK/9JT4KZHm
uxmekjdI+m3QBmFr92psB4E9c1HanKllK4KqJTZqGWD3LmN9sKLm1srUN0FBO0zdPiPE4fEjr2dv
PxyPysRNvVCm5dLilXSmIfcF6GqDMcfugGLmTCct0xU/wMpMZ1aR5R2pGrSb9FZyW/SEC69gCoYk
TY2WzUm3B9/YE0URt9mWE4yyBHtiEC/pUtAgbwJ/gtokaXgDaPH+u+GW94hfa2a63LEq7awL/yoI
pVBmkHMFiJkKX+MzOj2gUeH1o5M/h1+bbYhtpNJbw4X0x5k0Lj6ViI2WtwBNPVsRnXWI1t3rK8Db
W4zjyiDshOAFCxBLb/nsgq4qnvdxL9kZdLOum+IcHVY1euxkLa46THil/gq6t0D8fv33uduWcUEh
iLdMYOIp+ZM/9KBM6L3s4d/4Oq4lxvuMulyJytn7tKmtKYcKmuOzfMjrH434E5zzqKhUTqk3HO/D
m0HG+YhDkloBmUXiyWmR1spEjgX6hSvnkeXfk/ter1RKCEYE0POHbe8Z+3+RPePclyzPXjjJgRRr
53M/udNJv08fRj/3xzftqw5OuO4+5ZOecg48S7EXLYmyzCP2H0LTvfBCxLHqOTuI/gwn9ngqcLzw
jaXW66rWlFTKLyunHrw6MTozcoRUv2UceOf4L+mZf0JglmVvHiZRNqmPjVh1INVySgA7UsG1rnrg
DXSSIy9gXN0qFoTIVfwD1AjjOVpl7KHsjeEJIWBWUfuY1hokxfoltptRLu22HEJb7IVt0Og/OCd9
Nd6/sM1EPi2UUMHqgaXsm7h8lueosc1QCv1KK6ODVoyqHYijsRMmfIcwAGs/t622VcRM2Td9ijx0
2RCAKEOwMLQQZhmWiBO8rz9/UQKFsJxqgjaSduOFuxdB/aHqMj5x3kcgHjEO9XPhGi/FKbw3d+jR
cZNbFGscVXLmx+4Yg3KVc7euOouLD6C/X3xAl87TPEo4yshq3el6s1HkjBNWK+t74GOQzB5QuyUL
BwM26o28n1zJNQ7hYb7tj+VeO+TP0s18FL41uo//PRgbzc/vZFsV7clP9vGp9ubcEfz0O3W2ARXn
CB5ej1/jEw/ms56juZgKZrt0URuAqR9rEb43O+kJQuZgMv3dsxQ9JNQ9BNo61M5Sj1cm4C0CcyXN
5ag1IyEBs0Hc6GLlz8XEQaatwbYsKrb/z05jLiOzHCU9y7AIDXqSpcfiJn3IN8Fb6iw+TqAJmoj9
b8FncUsdhC20iXnU5usYmItvoI1ysdliLSyzZsEMK489shL9bXpL3WiJZzxkh2HT3Oa7GhKyyH5z
5fjWs5oftnWqCV3YNie1kaMStqdXazuh8y7dGgd504OmFhQq5g3hA6UjCnZzbIs3KlccZb2QePEB
TLhcyhAD6CN8AEIm0BDgMSINXuB+18DegoeCJx/ErbXjEUSvXqEXVuk9fzFsYMWKPg5gFQ8vJx1O
RZ3aaj9xgjbOCWdJFyfdTKPBgpVs9/sK08CWxqdKWg1DLwbDOCtcL4kR0908yIqrRNFGAlZfj3/0
wmxLse5y7o/VUODCHOO3hDi1ipC2a+dJ6HJr/XAPxRXoomtOdt9vy+11e7wjqjMOaK4S1Sp02AMZ
qiTb4UP1I3PRhu0iL7eFhPdOu43eTbu5Vb/1B2FbA9DKf/DwNgzji4ysr9vZoI8AwNBNHyIn3Wen
6aXaWPdVa8N/IAridRivJykupprxTpUiLYOVwKrsR3eGt2zVH9O+Vm3zLhid2Bd+ov/GIeoCSkwE
jgU1Xv0h6t16q/rZkeuoeCvPOKo+nmdRrPA5aGTy5Z/xfe7o0PshGmLhrfLrl+srv56n+Bg+22kT
D5GSGBkugO51ecUT98bY1s95bau77Ff1xdrnFRjkY8/6IXBwBJzVZlkdS2EcEkXEraAOmQ3NprI8
BXPL8Q48I6wPKmSo7QwwIsc5kh9J3tu9Kt0sCDX+j5aYcMoa1bBSz+sW3GrNS1bdDrwUNu3EP94+
F0vF+KBIQLPdImAw0TQ/1k10yA1IulqD2+mib3aq1wfVHWd7cOIDtp+mFhupqKke3W4a8NSn9x3O
R7MxwRGHO+Mp9ErOhlxrNb6MFgzGFQGpmgs9FUW0U9DY6PB1lW+4JSFArByEh+xFfipeRo9U7S3V
bb4au+qY+NXPmuMS198rF7PNeKOmy4berHEw0l8Z4uN+csAjbLojKBxtEVQqoi2LNo+xiDfdjDNq
4wpyHhGM1gsQ9bq575uFNzCawGvbiPEwlqRYgUgo+nHfb8CqgGqM/hbcDIhCRDBvErR63AJRen0n
cUbGAuCiIktjOaVl1R7m7D3OX6//Ps3MlVGxwJpibrRWqPH7OCA7ADfssapslNLtpQWMB4WejnM0
OK6Fhbkl06wtEqAhHlQABDm3oQmkJd+uD4oXubEEjYmWWGOtwEjnBvfC90iBoEx+/N3orjnJbXU7
fRW4KCXeWtHfLyK3Ic3qKqa5LIXKnrsBors8XmJeQM6+zstBrxSBLvsRhGrZTX6LLHHrx/v0WG2I
bwOsf8kW7GAkNF45vP7S9QTZx+lm+RitOpcNgQpkg6d4Y2oHO3FX7kovmWwexdZ6nuXCFuNJxFHv
0WCGoQ6e8Z26ViqQZyPkP2d1/kOvxqX7ZCkaFVFKs8TCwAItO4aScJLG0OfsylUQG+Daqq7LkqWd
UwuX+6NU8mCkW7UMAb0Khrl0F6VI3UZX39VcTO0+QSZYGA0gb5RR8muRm6tdR5lefANzs6uRkQSV
guzO4OHJfJPhPYMH/AO0vH31YCE6Ew+8FNb6sfgYNnPFg70T0E8TJvX6oW1PUiVwfORfjvuHBebg
KTMU++QWEKb4S44O5AfCIkTeDGCW+bjMaL4+U0BzWZ9oA/7pOz/Mkqu7WE90W1dlSQ/0Knooq5+y
dmcLaefqM1fP7E9L6F9AwgnAVd3SgUP/bKnr0f0jE/wxwWsNrsxvj/lxAMe15qseFO9Aui7eCjte
NXcFZ/LZLnOvanKbqwBr/fY21U7zxqN5h3qF2z4tR4gncRbyzyv2sznmig31RAN1aQ+kotzahdI5
0SA7RaDaRfTj+lk8V4Y/r90nU2xyYU5zVcnSc5iS7CjDNUHt4E7dCKcJV7t0KG7KB91JHst7CFkB
eR+4xIRTxNDIRsdccuieS8AQavBnZvcBX6CbjuG1z2NSDwi2Zwjh4PPU+8BHBv3Y2fFOpGod3lM8
rZiVmO3zZDBOQUAvh5I0sBbtoqcJ4sQSmH+oaNYOZ7rof/Fo/dMXfjbJOIW4mjVTDmCykOWtHuSn
SRfuIstC0FH2L5mcHpvR3IymcBTUxODsM96+1hmHEbSIqVSa3ghgucAvvHCfOoEXg7KK+ir+Q8kA
o5UA4Bc1yZDRVfb5/MpaOXRWCHvKqbmZIO8O/ZBt9o7MJB7HvGB4fTkvrDGjm5Ukn+eYAL+RcFpi
8zVdupOW5ZGNDoPBNmfBi5N5O4bCfS8WmT3q80ERgoMaDftI5QVjfwZ8n8fOeEmpyqrY6DB2tfHq
GBhM7adgWbwVXfWQkm7Iumqh1ZIVTyn6Rk3MEVZaROfWK9jwnRzp37caaqqy2wCsQZ0bAA7wDNPZ
+OOkXhimv19cAtIgYz4XGO7cwSWe9fKow1dQR2/IFSJdyXjTZH4Mk9lIhmaOkajQMDcNLJLQ3TBA
XThxO4jq3dQIxco3GqvIZZRfX8cP08yuQqtZk4gioZEny46ypxwNUFXEvep488lsF5W4QTsaoezn
twXSaZEX3kQPPUYW7bkXHH30tdVjXs1mMoD6lFZv8uovi0sM8ukx2I7ooFM2ucfvZFidRRlLKKvY
qfAFn7dLk1eFPLW44jrANhVZscP0QUl5Do5+5Y9hfVhhcWy11vx+h5+BHlTupcaMbM+DeXAGwwLZ
mqHqrKqDo0F3pzPqioPMtaNyO+d5o2GOGGiZ0soyBuSqYwCg4m2NXlS72+EF7ukAkyDJ6Fu74lbZ
QENu+79/GODEXUwlc+KipS/B/IcFK5sf6YhEZs7rE10pdHw2wZws3UQnTVNifMR0jDZDxB3Q1akA
HNFyu7PL3YCeP9VrfP2BKJ95+bHVqOtihMyJE4tWstoU5tsohvLlaI/Z22OZNJvrIRdvFZmj1iZd
hN4rTOQUxn4pTBtlVO5Cq7iVZus+Nbq7SY5vmrn0rptdSVR/nl0mdp4UDS2rIuyiXxXstumeSOjm
jYQwL0RJfdmFXyk9RRkcIG5f0jtzG4HCvt11SJBxvuVPiO/nb2Hi6aaXR7WnlR5eK5A7Qq8OaYn5
lHV2BaLfZEs583kHnmN0O2pPgsurLa28qT9/AON+0FlVT7qGDyhuppvqMfUHR/Z68DuSDqH4cH24
64HIx85iAW5mpET1vMBa54J66gZysCDFCo9ImZ0IIJ585TU0ruQnPo2PRbgFXTPluYrFJjaE7g4C
sDvDh2N45C0lZzezADdLDNWpHOH68Hq4kUBnSC2p2Z7X6bBC7/B5QIz7kYRmEeoQdiIIni6P5tfA
adzsCRjMrWGBQsNqbekeecE7xUHjnVe/WCDKPouhOtcXczXAulhLxkkNKirBbYC1FNR3s97Vw726
fNcku005GUneHmX7NyMhHZa0giVC3VOEs2xzRzuKeOgWz//75MTn+WW80jK1ShE0mN8iSu7Nsf3S
N+Hb9Znj3JIq44DGuKiSjsZTAH7XVJEzZft6/v5/M8J4Fmk0jLjuaNJQZ0iehuXU8ypPK9XOz3PF
Og/ZhATVePak0RO1fEYnHVnw9BmJOUI5QkF+2SAYeOkPycbaNR7Su9dHybmq/oCxNaIcmuRQpHhA
72K46apNU90VU8XZ7TzXxQLZynnMG0WFpfaXBBxyvgcBL8ZHUsNEu8QvqK5kdj/NLgtjW2YDik0U
TGmnbld/bYG1CQD43uT35KWh9kDCBuZ3fQAhtuByW/9XI+GP883imgYhG7QlxuKCse0ALaeXThJ4
iTqO02SxbMoYdejcwRCpi5e0r9IdcSjzEGy0169EvxoT0EQpOL9bE2aCoLxTBqQcuxbIOQG85bU4
ZI5YhdgyMQc0xXGQrDzsNFV12mSw2izNJqqQn6uAui2Uxu1T6SiBOtW9fhg4foVNCoJzyAzUAVtU
nUE4Hz7qCtpDjf91uebzrmT8yjSlcpDlMKKEd3pxIwmPkvnl+jh4Dp+Vda0DS4A8M2zM96rf7Hqk
u1IHdedpU+JK43l8zrSxmb8xS/VuAIbTE+pjM3/PwpOocuI8XhjCZiPSsOsLizzljCZy5UD8EYuT
oF2dt9VX8vmf1ofVbp2rpck0DZZAPwrKSDxgfWpcaA7ounRnd/LnF24RiOOFWexQXs0KhCvJU9nL
awGuU4L1aw//j7TrWI4bWbZfhAiYgtvCtqFpeoobhEhK8N7j698pat4QLGG65mpWWlAR2VXISp/n
6CARb362+9qrbHMfv57Xkn/wPopqGkQxDKDPfM2cK7NckrKFliTwLJMXfAxkganWxPzhDxrLGyi7
0IG45XIULdGKXF7Mt20iP38B8xaWUJrqNMVdp82PXL+IOm4xiUZzv1uuTwmMh00zmRg5PWODgHnC
14xdukiru8G15s077hTLZhVW/n95oEP4eqcDAKWWboQ88RAcKMXMcoh2/+bqtiuuK0lMQVuuzaAo
aRBEtzKWfQmNeZvs/P4X8hpvKWO7TrYSx5QMBM0Y8xSDCBS35wbTkw5J3eG6BsGMuJ+w/aZ8r68L
X3ngI1VvPw6AKWPZHMVIFt251JcKMyUjiq9EAsN8EDqyEjwFrelJUcoJhzb9qaKYokbxN+G8v34+
LQ2GdhYm6k+p2Uz9eC8jCeEVlDePBIgpicgAs1NYcpxY7cqspNDYTVvOVjlhNxJcYvdyNe41nbeJ
tWmeV8Loj1nVU7VeVZa+o93C7qIUn03lJuQFstvB3UoGY0qGAFzqavwxHgDMvPijfgqabZBO947o
VAd0s3m2YwM3AoZ6JZMxHu0kDkXd4lyUBERBuPxGMZJBbcStMmz705UoxoqMBugNDDr9QAGyCMZ1
M0Dt2LCUmA8A8ydnIG0z7vmU9uELVx9MJq3WNRTZURk1a86fqvIwq299eTkKvPnOTQO8EsXou5mP
AhhGoYjGlLq5Ktjd8keeeyWCMRzDIgdm2+M02b7bV9fGXvWrK3EXgnbqvD/b9twrSdQXrO4t7XoB
iPb4SsRXvPomPi47iqIvHTqMxtqKW132ocVje+J9LHrDK6FjmoRh1OB4BjiLTT2yW+kxLB4E404a
d5wD8mQxYXiRLOkvzP7RLh87VGyxxU55L0A9OFqVi4XuyW0+khmeH+XYkI95gdUpUWVsF7XH1bb1
YyCC9mmWLCF4O38++mB/89Wr70ePvxKSt00KZEMsbRVGPF8PA4AOsilZQO6jYJKiMBW/1rEzg9Wk
iRP4bxeMV6JZWxKWQqxQ5OzxQMOEcJcAZGEHOP9fkCaL3e7jU7QzdtlhvuNH0Nv2U5VEisFnqiJb
ZYtDLa4w5EerbCLq8XTtEYMkJ9ClgfkThKPCH5BPwXquJDLPEu3MvxZS1FJw2yVLrThWeUBJm+Zl
JYR5kUAaVOagRDMoCr438lWpdrw3v1n/XUlgnl9dA+gT8CC0flFYHYhm8yjeye2w05XWlTXMZ5LJ
zZfZTgBvH/GGHjafxUo68yAxVtLJek87eJlXdSgXau9Sl/POyLtFxoG3TUV0kc7g1+7iCc/NXkd3
vbOwrdHbWDEATyuvRbMx//NVO5inmBZpqooUH1wOsG6serkbgxVSt/WX6Dt5bq7o1jjovTjPcDP6
Wl0n8wobVVA6me69pml1YcTpQWjrH52yuGop7yuhRoMj6q05bXLvvOXZLhWpRKULKIpCWATMJJdz
zN/jQ06oj86A2X0cX0LXhPeoL2gdWH4GcaJLXmM0GPhM35t2/VM66/CBTJsVMVUj5br8vrwpuO7I
S16zxE4Bw07pAvTSHne1a3IqLP9gd/4+90eMtTK5INpJ5YgurVC00x4wCKmt+4sLXgQU5Pojz41s
u+jVSRmr02iKKeQqDIJxGfhYJ7FafzhiitRrLxqrxO526PCYzbZfz+cRGRvUieUU6QRHVNvKlYLe
LRLeDOm2GfgUwRihtCSGImt4LWOKphchh0avbzUT7Lzn1ZR3FNbciMUyVRRtIKlNS2kBFyMNHGPD
E8HYmgBwBr8oCObGxLBYbgXpzBHxD8bl87oY46LVep4UFB9N9gc0JDTbXBwRAKhQhPoC9H2lXd8F
T3/q8j7lMuZFChVNASc0rHU5Wm3ykA4a5wNx9ZtJFMJSjjDQDk2Y3pLczm8psGJQWVNik3sgo53G
fYCsYbT19/OasV0N+HxYHwHO6iFHUpVqA11Hb91MpoxgOwHGS/HF5/QkOnwKNI7Ks5O3dRwZcUYN
ppy7AOG0RfTr6ug/aspHBWt1qjiUsVVHTyUC398w3KncReo+B1owJTJoXpYXESSFrV0DZI+bTnCs
sswYDpDajQ0ZcUTqE0wPNMnX8Q9KEkaxemVLwvd01H3/yiuncp4gCwcmtFOBnW3YyLyKgdIyIgwm
WcbxePQd/xZrr/SFMSWxniqphMKKF2lvZvnQhoaTGM986Fhq0H+XA0ITQwIuoM7CPevAccNuPyqb
wWV3Idujjx0+e/boenPq/FlvV/2UxrzwttAHUWtQpCpAfuEHN51n+PAxmP4AH4PdXkU2AB9LW6e1
8PhbdSP5gPqSMJYUOry8cPuBfP4UxhIopqqjzYyfUkmRVcmT1QS1P6Y359/99mf8Wwq7zIJ9U0ku
aeHYMIZdo4eXWRo9lJ38rRuxQHle1saGHg0KP4UxxYJBFdqoXSCMVkGwt6bGGKyprpfd/A3AAeW+
cKMbI7TUB/6o3D/4jE/ZVM9WlsCQsU1QtZDdPOvXs4u1aRNdbFB9UEKE8j2qbP0nVIq7lr5d91wd
mrECyYQOW2tCcLIP/OaEZdTL+Aex8gvdB3u1lQDyS0fMUvm8GuGHfTnzdAxqJ1ZH1rJBjwcBkmk5
Q0rt+hJDWik2RN4BqOQu7gjgn8VeoL3jk3CvvNev+Z2554Zs22bw8+YZS5HGdVSLtB9iKq5kUvIP
CRMEtOjQ5Vb2s+7tSEOPIEGDQOAuBGwX+VbXz8QjdYIp37GDdOJPqLyB4wXUOZ2LmvrxzwqKK1lM
XFJkYy6r9DEBeB3AANOOQFK7x6U7PFkc68AuxxhVVKQlMn5PT6Yj2KwdQBM8qXrknH+y267k89sx
RsjoFAzUfLSHl+Q9MU1XFuuH8yK2a6Oft8ZCzzatkmeViFtDVINhwsiWnmKf4qihEeHztpI5BzIZ
E1RjWCEOeggLsF1gFoNbK8p/NHMmY2oCkNN1Yo9vI93Fj1LmzY8qtA57Cnb3KFT22CPzplPtwom7
NkD905knz061T3qs6TO9SykDAimYDxdsQVNen1878GCvT/f5PQrqmC3jPnRqyc4JZ+wNAG/Jr10R
bIc9A0Rx11mtoxwkbGR8EIbzgjvet2QMS6dVqhlGaGBpl3/RN6HAkHy3wALhoLzAC6u2Q2QNS6VE
Qo1BYqeghCqSUCDG5aLJ6oU7yUJ52A/uKJQBXRr4s9x6JY8xXdEQibVG33jnTIodA0Ugdo19cRyf
41O/J0c+/Pnmja4kMgasHaex12ScUM9Li2h7xeB0Jrbzm5UEJsCSFbDL6DXOFD9SbqQgdWMQAACb
OL8YYJQnfxQcPro171yMGcvaYcpDOs6A7QujesHEPufNcwSwU1BmEsMOJwi55yz9KdbLXs1mXmtx
21B+3h07AJUZvTKkVB8oECO2sJwa7X0RO0iKSwlPzpvlTa+9EsYYMUAKJ5JA5yU68qgpL0XTeoG5
05NnKQmc86J4D4sddMJqTNMXIT7PWNlKZqe3zXXwDR0JI7Kk9KAeSgyRc2HjNz3o6oD0k66iIx0M
XplZQtfl8WFJr5Xx+5T+R21nx546MQqmqUAGiKRadSkn6kmyUBZ0Oxd7a3kHxpZ/E/RsdyNWZ2Ms
hzaKEbZ4cTYjVW+6fEEvYoowVJNdGNHgxrF8mhrTKVT9YggABRn3V0CWuiJhWziR2YOMYC6sLEiP
TR+9mGl7VQzaJVCdeAac9wkYc2O0RjXKKX7mY+cVWPmT3cwxToPdeurhA1j0kleX3kx3VhfDmB8h
zGtdp/ld3BdWXXUOsp5Bnj1DWjjvh6vUjM2R9UqJ1QqHS/qxs0gX/2il5i4x+tQaZWIr87wLJf1C
T/JjMCUANOyvojh5jEKNd80c48SOVyWanIfd9GE3uthKvtU3wKsFuTTafcEzuYDvepDezz/pzTjk
857Zaate6Ch9LV60MQYqWIGVJ52g3F/XhSXnslOJgScq+u680O3J7JVUxmZltdwEGo31iwvsQwFz
J79EefiunSwT3IplCXMJ3ufH2UHn82UIgZFVe6ljXNVH3gIJz1azA1kGSaclLz7u/AP730L1xwPu
si+55R0v09uuwq8OztiyJS3mggAsF0mO8BxeKej+USiM2lH97Fb/EXu8LS2eStGXvTKekSRjbYLe
tJzH9oCtBSDxn/+YHP+jMSZMiXNtGnJI6FLDmpbbDGFzb1ya5iXhDp9s9gBX18fYoagTq7GiAft8
oJun0+6tc2WPzkHx0jZe/KMxBkguxaUZFYgSVcu8Ng75YXglp/zZvKTksaAFvske0qfzV7n9sdBC
ECUMq6kflmr1seYmKIykwkxS2OiWVHT2rO3PS9huf2mfIhgFFIIy1Go6k0pnNEBjegUrh0kGO79E
vYy+Orq+V+noCdWvYJnizT/+g8P7lM/oo9CntZbSB2DglSfBYoGxyDGN3JmCe1UNPdJGHskDb0iy
Ux++BuM7GfODHPb7SW0OuYYtKxI7BLvOYUfcwmz98xfE+wSMNmOb2qziGZ9AIJnVN7uRcLPOzexr
9QkYJSYkkKaOxrh0AoCOGElH2o3LMc+dIJHmlSf/QZM/r5zR5G6Mg6ATcOXF8wRgN4phi8pobJsv
yoHm7jF3PmcD6BP1w9URGZc6yWlDihhH7Bynu+i85VQ+gf4A7ez0prxUsb3pL1eY17nRTIpJcrlw
yRa3LcXfh2a7JEmaS1JI59j168BXdsMRpXxAqhUHPlWtvAH5+eW4bItETNJWGjsoDXZvdwb2OaMh
c1tJt2Itt+PmZKRWtRzTH4txN4ro0UTIQ4sDILvE6K7SsKeYXnexG5aPwnxV16ekvyvNmyR/MsNL
EYXPAhO6o5eOWGIoX7Pxm5Lrdh0/pW3gFMJBwA7z8trJbjCHXlq2oH++kdu7ULpq41sjvc6aq2za
acltnXhtj0A9u1hMELVdGEViRZMVy76Z2oLkSKdZtkXdEtrnaLyThNTSC0xTBJdSIttysovla717
ns1HAehs33vJjqZ9PFvhvGujgxyIdl6CV1ywATkwlGBmVpylfhuzixpzpLVjjigj55eTboO9XW/s
XENk0QmgWN8HzXvYvXbKewWLY5BDOoOL13ydDF8YZWsElUTkRIsjLBfY2BKwiT4NgAhyovBCkQFg
awWdHQQ/xvSkCdjoQspo9Dti+Gp83Rs/DbH1knC0AOBuo/XuKyOsGgouyYOht2DRw2K/2NlIpe22
24f1rsbKaLzYIfpP/WWm3YoYtAp3ZXowZifvjqFx0Ya3M/YPK7uXMYKo3BF5sPQEZPHzcx09luYD
KQ+xcZW+ZyHUr/8pL36i9VYjzE4YW4X2LUkVq5j2WkTcWD3IZWR15U0732TdTkpAu+wvykHsjvhf
dWBNxWMX24HpgauXRI9RcezH60J7EQTZXrqrRPLLcLFEKbEE8RCiitl+a2KY8u51xPAWYsfGjztX
MNxkzq1GwyiJ8j0tnXpBcWuu7VY9jOP7WMZWpj906YsQoFDpdLd1uBsAlhJcS/2DhB2JMtatsLSa
SPKE6F4F4E6dXFShN5WvQhEjNfs5Qj8j8WeZFpwAg2fA2N6glM9GONPt18S0lrfR/YUqgv3eMgGi
MubW233pgOOcV0fazkE+bQg15Ct3rJttgDlMPOtEzEpLD0c3zqVjmxKEhxWv3vkPgeinNMYzD8SM
umnGKVt3AHMD3baVTxoakNkuveYGopvT658W+iNCX50N3MLNEFILDcyf3QejuE9JAf+wfbwSxDjU
YphCgC7gEs2qtY2utQHwZMXTHyBefbXBjFeNxslMymSmXnV0iU0ZX1M/BMAW2OGPJadeQKOU3wqo
q0MxLjWaCnTPPjZ7NOCGjld9/Zw2385HItv9qJUQxokGvfLX2D/xAyymJI56UXjRtZxYMWaFaFu8
uAEoaHHgQ8zQyzpzPhYDQdDUJgWhIhrTARa/iKLshCG5xty+K0fJvagUXI57TlDEwiH0ulikCy0R
0w3zGkwFFGafdpuQuVgxuu+cy6UZ5rkTMhmoGZR/JWLzodlTwncAQ7uBBSomtPl4xQz6pX4TBjR4
nVA0BBCM4++rxybHcSr0Oq4TCYwrjhj0EuujKua5pQYJMkCwC1iavOR2YQSceHZTU1eimefXtOG0
SBKen6bq6hHYL5Gjk6i/LxRT8Th3uinLkEURaHBEVNjqYK8F7QJ0b5Tdr0e3lHCtpR8jj99pd+Ep
7vYaYBj6XVVwyiY8sYzhLHu1TXqKMmGQ2g2K4aWYpRdSBDf/8XjMVxzkUkoI3f/vgClOe8QU8cS8
Fe86JISZKx7NPU9xNt/h6kaZr1cOydD0E0TK+vMyy9bU3pnSpbncYoKRU5PZLk2sZDEGVJ2SLksU
yIr22B65xeq4lV9qlUXbYYodPMlPCsfC8T4cY0V7pS8ncBujGKKZe1lLgdOVKyANkrXSOv/tthOS
1eEYW6rladgrtMyFANZOTqbXX9aAgdO+Lbv+R+QMNhb+LsjFlGKDJXLbIw/OYTOt/JTPVvbyso7b
LoD8eSisQPlZDbwjUlX4zcasJDD9UpSKE2zpQoIpS3YG8sq5eVbzVyP5fv4qt8ulK0GM5az6XJoB
xfjL0S4OpTmnNUodoE0IiY+84SzezTFBmFBEoSzRV6e2z3qR2lLGS8g3rfPqQIz9qFu9yRS6GJ+K
SMLq2o0l4obRxTA9qeM+WypHFDmXyBPJmBKzEWvkIjSiBS4g3XFVUW5s+FRSnBfG1uaKcWpSmW7i
Z/v5EbiA4gT6AQpOJ3rivfbUXuuPqcdrSNFne04TGUMig0jk11rtko3XKNjtiqbYD3IYWlkyeZUu
34JbmOPmtg2lSohqarqhsxn4Uhh1Z7SI/mY18NrKl8Q3kIPt0ggDNCDj5TyB7c/3KY15AnU9k8oY
II3yGFP89gxAJhq8Qfyw+OkFsksn9+pTeR16PEOyXUAzPmUz70GOp5kE4/LLCzWn/HbZx+70pJ2K
XfczDqzCnXeNh5kFJ34S9ryUaPs1fkpn3goIXGZ5VnDyJGvtEOgA9Q/O3W5rz6cE5mko4TLgwVMJ
+9kHUAWcnje6sptcDxHWOizNAR9ZCt4MDQwSPNXdBjxa3S7jcDN9TLqug3TVEu02tou92FjA6DeB
mdX6ua1cZY9AzjrRDXGzttUD8UbU7mXPeAXh6I5Xvd9OCle/h3lLYtLmZkrwe1BD81QvBWnodNM6
7V7eBS63vM77uoxDVvVAyLrl4+61Q2SbT5HXIHjLrui8XfEQuLzewT84E8MwJMxq6KLB+OVYbjOD
hAhPW5eOh+vH7BqbiSCeKZ22wNRtxokVt0/4tzx2hKlPFsOYBoSodRAeqr7cEaW8O6/B2zb3UwTj
iHsjjOU5oUcirT0DhXhsb6I25QTbPCmMCVoirC4L4BP2ogZF1UG5a5bYG2JQr50/zWZYAQYtSTcl
FVPEjEpoetFrgiZiTkkoq5ekEQOrDJrkSlYwfK6TIeR8oM1zYWJWBU6BqRhsXaIOpr9QavL8qRPf
BIzUR+O382faHjFdCWFeuaaUiRLWuLzWDa/Igdjq05LalCmTWBTgXAJbJzDOedH8NrTFSi7zmnPd
IKouQm6y/xifOza7fI9tVe5E6aaDWglivlrf1wqJQwhKUZKN40NRuGrqd2RHvk3iC2m4nWvqdX7z
+SuBzDtujDY2Wpo8UI9YvEdvdA67cfsLsP/d8Lua8rZa/q0mbIFiJlnRROSjWNZdRO/jd/VZAsfa
qX2Zr7J742fqlsBBUXxptpLFAu5PfFLRz3mvbsbrlAuLsl2h/Dw+W70YMXohq8mHQjUX7RWYgo8K
9kEGjNXle/NALsQjZvvPa/H21PBKKGMC1Ck1peKvdPtR2XX3xM06OzzS/b3ugM8NkivaqUydSLS7
W+yzvmpXPOZtzntlSYsTEsvlEuBD9BGq8qQeRTuVMkzRmIS3I7JB04ES3+rATPDRdWMxjwKUbLQl
b7yq9s0+PVan9Ca+LP3+gc4La6gGy87w2J4M0SpCW8bsHfcZc16XQu9kVc6ZQ8wMVC2+NoWtHb8v
1yBzux3glbFDbBC6o+0ltymGiXtUdZx/wRRJv+yZ18aSHOtqnyTSiB9A/NkFk0BxRxnFe0dBhwBc
u8I9R9Ooyzonj7FbJpL0Ju5x8ahEJnvjZSpBkpK6DRjiFmt+qX0lt2onzu2htgm68ehX9HYRopnJ
iz95plthLJuQYdIy0j4MTZTbk1N86+6mHWWnmJ3CTU/p/XDLtzebYcNK8xjzFov/j6IqKOKlrAJ1
O16uz1/ydv3FNCXDNDQFHAfUxK60ykiDdpAKfFRawNa95h5YTn77DKZsd/D/DTrr9izASiLznuSk
aicDLIBwR9OFcWn4FI1oem12w0F3J/sjlzjSnVjB4c0BbG6YSKIMPH5D0UWVnTtKZCFJBgr1El0E
N4vT33aGVT4YCO5HJ9sVN8X35ipxCzt+On/NW44DpICiJhnYwTdZDGGp7+JFrBHPZAGId51Om6TW
JmZi3ncKEoxYj8TdeYmbXl+SADNj6oqMuijzYWut0CoJNLx4PQDevcbI/I2GaabR4nUlNlVoLYn5
oEseDvgzJPV2/ih58TF8CUH4+wvMqvEjl5ufbPl9BWVtDfteAGZmz5aSOBVnmo2OdnOheq0PAjP1
SkFCRHYFGEe56P5btnctkDnihG6SIAYQSC+z9bvdSAFYuQHU1oNfi2FM/KhNoJIA84aXGtg77BLl
Xq9kzovnyWCi0KFP6jGTICMXG8fQX1X+vC41zKzhVoD5pYP6AsjnCmO482VSgM8JEdpLYvq6YtOB
s/wQH3Iboy3Pg3ZUf0ZH+UnnLxNtBQYE+o7xXPkjmP9qzrq5LFEhCXA6K7dmN5OuzCNdJcICzH7J
dpkK7/D+fv6pbT3ulUw2u9O0JTETFTI7JbR6vbSURHdQLbEnI3HOi6J+hr3ZtSgmyyNFIcThYmI+
tS4xQ5Gjg5NhuMnK28CP+/hGyIdvUcZD2diMe9dimZgvKQCUKNMT6mocOfUs4ypJ0kr7KNdqpMsx
9h524qIWxV5V1elBFWosQLZd2t73UkmOZWWGvWWCHOdtKs3kNpY14W2clPqhE6qpsdShSCormKq+
sEWQGL8kI6xknM+BZQ4pCSxpyrGcOybBkyGT7vn8pW69CAJENUkFz4P8G1XLNI7glggFXGoXvIlj
eb2Uw8t5EZsVB1U0RF3UgSH/Wy+uHcM2CGTIoBUV8pOyzUfoy1mSH7w1N/MuFjlx+mYfVwX2l25o
uqT8VuOoqm4KNCMxsWwGNLUFLzB2I0cQbYC40fkredcTbN7QTZ+QJ3yzoKUSmSgiQZFFYyHVRjHQ
eiyImh6JStRwwEeb2UFap1DXSpiOBJzMboaBO4yKdJJfyUtij1Wp3wWzVlAAjqpyJC2ang1JxgLk
HAq2KgzVrhjkbpcO3bAX86nKLV0hpjeasejMJMZgpt4UJ2wTAnA5T8yrKlMACw408UvOx9zwBqCC
MnRTBKohMG4YMy3ndZuQqjGRdian2R4SS/abi+yE19i+gMXzKFz2uS0JiKGAY+LzehMbRuCLeMaC
h6LW5q1Um6hSRrpdlKJgVcLYeoWa6kdpKJerru41G3Mdsc05+Yap+yKaseyVqONTAhkQ29b6c35r
evFL5OhX0010NTvxN7KrfmhX0v681M3zAp6PKpOu/RbJxKkmgbt5Mr28nR+VVgeNdulnWNe1gYAb
WWFUXKlVK3LOuuFJVMUEpTqWuUwVzA9fPYkaaoowikngEX2enG5IvhlJ+TwEE6/WtSUIrkpRNEI0
4zdvKdWd1lfgD0YuK46WKGIoai6LkwrWeo5N2JJkGCpCQkMkwCBk9FY1O23oChJ4ib6T0vsAiiLs
zn+rrdKxigBXRl1VlSn/1ddri7NElHMV7ZAPCmyn9SfgmtZOC9yN0JM4ULcbgYYK7nkNy3YmTsT2
X3rZKLKhCCCslt2W9jhjCKsBwzyc9InjJrbKLaoJ8B5YFQVhPIveO2ujMRVDKHhd6+ZXWNa5TgRw
l4d+eVFolvR9uoyBOJD/70M/X6TS17FK0CRVr1JJw4Bc0zeaV9YEU5hRPliCPNXu+Y+34Qi/iGJU
Xq8WQycVDqij6R8a8ND/e6SkmogLDQnuVpPY9AsZfTvJNc6i1LUV9T+W9lWsUztKXs8fZCv5gQDo
uC4j24PCf720tBvkIi8zwRtrEjynpkz24SR1uyAd2m99mWPAp8RQ6lCq2DrR+skP5ELzz/8IKoOJ
1VTYD6SZGKuXoDVff0PXKQrgpSoBUxR3eXtbK8dI/im1lw1CIyPIPN7wMU8e/borRenKIu9qGfKy
XH8rCWpTqfQmz/mjiIbDJCx+rOpOoEqcY27l1JoKWnATwT6cIvsIi9II8qxIcNdIxszSSo/Jdf7D
UKy5stQbyR6uwrfIzX5I/LR6a3tfU1UDbXRN135PcuNibtVuagR4YtGewaCbXBe7cg/QsiNvdmvj
cXwRxV7vok+lVkOU0tzrPaq+Ey9q4klgzDM+kZKbWS14g65bYno7Sg//s0Z+OQIbONTIyYYCR2ha
wDyA8Tjxxji8MhXzPRmFg5QZsz2p8m0vjLyyMf3tzGP4IpoJHPIuHROZ0A+VY9gF2w29sZflgOPg
tup0X8QwxrKRjSoQok7wyp+GrzhNYVVQwN5DURpj+JkbJHZ7nxwCm7suuhEZfZHMWBy1EQRQfOPj
BYPqlun7GEx+WeZ2RWrOITclAcZRRVgtorLDeNjZHOMFzHT4ioDKUMLXWCd2Ez0HQ8wRtOFdNXUl
SP5qUOq4z7SWanzeEjQyhKz10nnoTqWgaU6VAiJ/aKaQE1xvKspKKGM163qIh7jGPebBUyj6Uq1Y
LXcde/sKUZ1AJZCIOuse+qWqFLMYBa8wUbQXlOpyaUOvCSo0LbSy5USSm+8aN/mXNJZ4PhAacewC
3GO5zM4YLqmjYHTQPf+2OUfSGa3I6jqphZFqvtq6er84tYnNh0C1p5mXf2zrxed5GL3AhlghqRVu
r8IMaxjaGnbVlgadAA1Dexj/P3+wbYX4lMYoxKBKRBvaHlGXsR+m9w57823MA4bkfSLGuCuTUA+5
DCES8gu37SeQh8I8Hf7bUehRVx5aNbQZoOqQkopYHezBbRFdNA1PE6iN+83UIk9CZkrgG9m4Y+4a
TU/p55GqmyDa5QZ6k8JJBrCtmSs2sAo5H2hT81bymLtLukSVhhryyh4AxQCu1oPnKWqstuIthG9J
0hA9EtRRPrj4vt6fElfKguwfilfnQITIhXi3DEt7CvIov1KVcbg5/722tGItj/EmFamKgigtXH58
O0jfVcySnReweSCAzmM5i+BUbJlElfooDcUJIWK6uKLcHJu02w2taGnT4p0XtfWMkI39LYr+lJXu
dQMpQG0IUVkjulF/Ss3Fq3oeCc/mja2kMG5elbMyAr6c4BlDYy/Yump5xRfeOZhvQjAEjmorJARz
fkj74aAWIIpRxqv/dl2MOxfCIOxTmAVvKq4JKk1pfa8p38/L2L4sAwMuJk2GWEeuC6NQFuUieHPZ
fauCxm5CQHz/gQxUqEwJ4TnEMOeYwT06GwLOIcelH9bFUe/L2/MiNpX4UwTr3pI8iLW2AUOtRFAE
LpfI0o35KBSll5OJU0fdvDI00UzTQLlWZG2bYrZRMCpE8MQ+uRCmcQd6Ec5xNhUME0BIrBVAeRqM
I21VgFpJlQYRc+NFiXxqlvRHkQu8/YGNdE3TVnLkrw8yxhpUp0wq5HRvapn6EfHlwCsGwZrAWRnr
z0I8+3/wpVYiGVeqd3GAIgpEyoVvthmC/9geAdyS4N/zkrbKQDgdRql0nBHbJ4whCAUtTiJiwClM
odNlmZ8IMrmua+NHi1krq+q7xurV7KEBFqXVp8JiJeVw2yeq4p7/JZvaSRVfReVQl37LTjG4GkWZ
Dnsh1W4a1paQmVaIRk1CeKI2lXMlivmiRjildUMgSqxOff2SFa/nj7KV7dJqPuJIzCzSEttXleml
vG+bIQr9JiHLz0gGPqJIUnS5DCXcKXWKvcy2NHdj1IaXia4D+7ZWhhs1LEye49r6vhh4BmszAFKR
fLN41qU8jEowJ6Hfpb1+MYeJ8F4o4nCZG1l/IWa9cSgA7eGKwtye5JjIvmRkza0256ITt0TkKPZG
yINfY8gK0WS0u1nkrUpOEVDLAlKiOG2fqiTNHLMoekci8bAzyk58IKZSWHEg8qgPN6wFKh+SiV0n
Gf2d3/Rc1sU0XIrQB7Z+ewMaFMmZ5UA5AS6Ty85AnycT2EGWiloSoeaP3edSskKblzIP/aDJhcso
FMpno5bMvTSB1b7tQvm2iKsEwKOTbDZWoia93Y8LWEv1fgQzRakdWiFYeEXlrbIoGlqgmQFGH8wm
+8IGWIE8BRSpD4ouX01DLAjjyj1jaStHK0IMMnfhVTnF+yKSMMEjEKB6LoKGdEHyG0W5ThSltVQl
y53zz2XjORoirQCqBLHwb5XoRBMnmNc59EeTvJdd4iHz4tRmeSKYFw/2dZnM2RL6SSffCZXmq4LI
sV+bIsBJRNVaR3OAMaRaHM4l6cXQjwF1+66VIbmbKtJzosNNKaqI3gqK6FgYpGq+ig71VlS6BdOp
ftga9YUA3IbIEmdB50RVGz7PwOtEtVDUJXRXGAdUhcAgaCMd99ULsaNI4rHrq9vKAIIAGd6TOQHM
1vIEAlqOO9pwAl/k0uOvjpc2oZaMIJ/0wzhRd9jnIR6RtdkupAiIUuqccz7ahlWAPFRE0bJSFZ2N
6/spI9kSaJiCidu9pOd+qqd+Of8J9c0XOfTc63MZQJUbRDX0VQvcufvsLvY/8Dxu/gSXxlCQTaKh
auJQLJVbMVdGqjUB1BA53tvi0PWP6K54BVxDfL+42i6/NnKLR368pZZrqUywLxq6Wlfy/5F2ZTtu
w8j2iwRoobZXSbbc7d47a78InU3USu2k9PX3KANMbFowbzKYYB4mg5RJFYvFqlPnwCr6sJiLuGWL
Ctm3+aVO1iXlx1lfVwtDsh/PLhh+JycwzbvEV816bbX/T7YPB+38Q1m5vhjoSyN0l9H4aQW8lV5Q
2VBVBp/FcSGBH1Wfr4e/zbP235XZ8utiqMq8SBOYJBUmWMDlRTEUK/wlqP0Gl8MYLMzeFcvLdavX
vxjqk+cLNUA862QurLrJx75/7IUy89igEDjbSimGGNPE9WGEBZqN+m7EdVMkZSDc4dnu9Z1B3bsq
bd5SYUa8IX+PnYJtH+HLR3Z78V4X9Zxb85DSuBmTT0knDkwoeXO21/fHhnSmBZ4FrGGw4emjHTqt
Acq3JAsScBC1Rn4gAFs3rL8Xrbhn3FV8vq287myF0nWTECOfNZvSuIu6u+FmlTs3nyB7thP3akjz
trP8Wap0vBdR84IaMOZor1n1VUB89bo3rr9WypjOViOdbgb1x4wXGY0rV4vZ8KP1Po+c7MbSDqf5
H2ofp8bkd/CM2Y6pcLAaXqETNn9qsiW6vpzNa8yB9zkYdHdNGfZo2YXVaatrLCD6GXrIzhvobb7a
GGG+bmgjn/aQ2v/X0PrhTu6Vsa4yakGCIW6ZQ3dISD2IPogySB26hECZ1IdxWcznWuv1m+uWt5fo
QLfQB4HuRU3ERvm1rzg2UUzJ/DADDnmEgMwc0nQERQNdusN1e5su6PyxJ8Ur0mTdmHbY0s4b7wzh
P3WNozCxecWcmJADFoo6NqlzGg/2z078IsOttqhahyob0gcrh4T0k41lJIMTZcuX2ez3kDdWuMUW
0hd+8We31p9x4hell/Cu9GAGxDRzyD+tNO3+y/KgQxYLPGLmgVSBiuZY9YWkeOjVpj3hLqNgM/pR
57fG/PdFXoDkwH2H+quJMyVFPIuKmbeWhtzQmT8za3mrWxXb4+YS8HBHMR6zQxDCPd+2vqp4JuqS
xm7v3Zs0CZtyiq778VYX3rP+2PiNiDj5NJrZgA56gY1hZfWOjKCY4+4V8PZCO5hPxQ3Z66B5Oqbk
MEIg5sN165vx4sS4VJiw3Lbukg7GHXAzsTwN0GAGP/Rd0aehBaWY+ct1e4oN/X2LnSw2S8ui0E34
hDOme40tn8Arrhq3VtmQjm1vs3Ix/YLGkz1MAUgqDiADNhQnSmVk/fuThUwZHqkZwcY1Sf1BCKBU
kvzD/7ZX0pmtelCeDfPqfD5GKrgZikYh8qX6+tIJNbKs6YQFC8S8NYYvORj+PDcGnOGuL8lO9/fX
F6QyJx1YvW9TTg2Y4wtyv2aJuIGeIOgGF9xPLsQqqiZ0puXrdatbkKKzA7b+rJNPVQ2NGPwKZjPH
w3SfAHXkZy19qMwprID1rvgPhwBUYatmh7fqK2eGpehRVXbfdzoMD/vxlwVpjMbcdUbYHEQodvWu
N3fmgJllFV3/pmv6UKwCZhm1LbkkMKOilpOCwWx5R7LveskVvr/5HU8MSG7j8M6pAXSksa8NrxnV
AMcyjJj4zY6R6VYXxW2b2YoCxHZ+e2JUch6BkapsFDBajKKIAWQcfqS1kUSa3ehPEAvQ44q39iHv
szz0a0xIJOjQ7RuH249LRu3P151q/XRyforaDoq6aAJ5ptzO0CrmTGxoaGykk/WQOvUPoxCu2C10
sd8730DncRHfGnCYvXepl75ct771hYln4imjo3Zp/H60nnh0rlO75E6Ll4aWGXv4YBoBjj0ojuvm
wUEtBJcsanGOJwNppw7y1KMx0Ni2aPe8lI742FQ1u22WuXjUk7Q+TLlIDnbaJjuUYiArxKjqN6yf
Vd5otIvQh/CI4aExcX54p9kBVlQgoS2zoPpkY2rwQQdajO7tB5BNdnNI8BDvgvLZc5V8flu52Ylt
eTyk8oaxnSbY1roJI2cApb97Zs1j0eZafP2Lbpoy1hn234VieYy9h55eym2EijFL/VCrmhHN+Az8
ics/tGHBFIzJMtvF+BWmbc431PEmO1sqRAfaPU4GQv9IQ89WKYtvJpw2KoYY1YOpi0GvxuvmXssr
XMKQSPPSsBLBytIJIpnlfWYBPZAD6t+qbfxN7XjhLidmpWtZYIw4zSjMkjh7sV/dR/qjhzRQ7UOI
QvuJWgrZd7dFBFQFUp130HGGUGpTYJuVa5cu7qF2qU/XtXfrgG1YgpQT1MkJ3uNWsnN5VL+sI5L2
j+sutBUUTndcisqW34JZm8EqsAm7fFVeUs1ub7WxAEL/81GlGDwLWjWzBy9dRffKaPlMnuxnssfE
8k8VeHr9tfKHRGsd7T8ouTsIteduWo2k7qZ6xCXmoDNDhwIB1th5cxeLuSkO17du6/SdGpO2jtdL
avctjBGWHRDmnsZOD4pJCXLctGPqwIzgmIO5Uzp7bZn6Nm0n7F88h81NBiLN7Da9n3Aq2IdqVZpR
z9WtGfzFRp7YlE7EPDDRmS5fvxnW9tgddtPOAvkctMn+YRNPDElfLAUnFk8yGOq8GercfTAn70P5
6V+MuCD5Ri/VALbs3C382vMgxQUjXpMFKeAdZvc8Garn8sWlg6iPIUTAokEfgJ6d5Oc5F2adebj4
PLf91bjgwXay7+XgfqwbsEVx+9v1RV34+moOA7Fr6cRE1ia5RdExp8RjmcbpwvhjWoxOTFDfPnT1
iOHm0u32/2DPJ5j1AJ6f+HL64OVEs0rHRM0hvR9s714zvtbjd+4kimO1tS6kCOuSdEu/gBJgkmtI
szLBuhqkiTnI/otbCHfuapsqLF2GXGzhqak1ZT3JiBa/BOin0da4P9xYxwykfXsvQkJy4z1CEa6J
yp9KWgdTPlmSTckXBdSRNXPE8tYejgYtyQQUDqsu9M1KsaoiVbiIHbC2ylOhXYu88+Le7pOpB8KF
ZTEOxtFuPjtGHgKUqEizrYtb5LcZpLWuZ20MerCmddvEhW/Yqb7cFcvQRU3qi1dnGVsQsY/6U16D
lBdT8Br42Lmf6JGFx8BtY9QWQNopufGaAipo1iBujI6k39uy4XdVTZrY60U1Bu3Uzfu+qNFRZonr
xGlZdl+tzqjveqCOAj2f/ABpp/2rrKq5BN23Yf0abavowqQ1oHWdGl1YVrqAonKW7Xk5un/7usEO
2DgVCNBkbdlLcYzRjumz3mUxbecvLrKjshzukna46/TsIamrJtAM9uH6idz6uABs+ybGdIBqlsEI
U0mg5ZI0WWyWvAmqGkwgmEs+DvOiePFvGkLyh1ogamYXIx+j1zkktccsTjUUeIbnMntkZam4CbbO
PbJLB48GEMReDLDSNE97nnO4Kp2/OB7HvTY275yYDyQhqs+1tSIXDA0YWV/73zK0plqa2i0ZPldN
kNu5TTRqHyGWp1iSysoaC07iS97PUC3BnRPnllFHmiA2qODBLl+zWdVy3No91yCGYWAc77LmWDKz
zHKISsSgeYv8rC0CzwAXvpdYbuAw3K3XXW/bHDweG2hh9k+669rWaAYozGP/zJ8c7FmawOkdX/Ra
EaJVdqQI7SeTD7zFgGWxJFo6L1yBJaWjBxTMN/+wJBOu4NsGbnD5fluSDMSmWZvFhZ3nAavz2DY4
rtSBgF9t+XTd2KZnWMbvrgcwc/IjOddrktESJwoULYdhBHV+Db16ym6um1m35yyNQ1RyMbyIbwRE
jCVDiDLd19tuxvZZgx0XnRvxrOCBPzo8qPzk3irJL78ZFGGJbBj1dPRLTc8Do5scCjHrj+pmjYMM
GkcwRRUGlF291P6Hz7VC0QCOW8FYcvArgPpyM23O4k5bvJuCaXPQoksV9Lb/AK4CojC3uSjbwxQA
Rk8RotYPenKUi7E3Qa4Lh/d8MLmsHAV+76iiksrIehpOjCSl5TPOpgzoBL0O+tI6DE6tuKsv6zPw
CdzUHhbjoOUmPycmTpdiafB5clRV9xZ0JaJJL1gAaM7NRE0DOh/9HbqRO870j+hHR9ddcutEIxcx
fQJ/BFJL6h305ZygdSCwRlt/GihGmnozdEu8a6ji1trKx1d6P4AEAUFC9nO+m3U6g4aiNOCH9SN3
s+M8vHXJZ8Ofj4z/+odFoTlpwCNN35Jjh9NrZkVmG4z5BoudJf1CzfJh7vXbgqSKyLHpI0CdIslw
MQQp45XzBR3MgsKUZv1I8YYxgHG9vpg1A5WDBhDX/7Vgnu/bhIqVT1NYIPVQBJPg38XkAsI17isH
U4p1/YSM5LtldqrceOuD+cj5fR1YbwfP3XPDAxoiTeXAcDWY4FMoVoj84jymZtXsvMkA0FP1ptna
TF+HNzqY2UXol1ykp11vuakDZ3SOXdUGELFXbObmG+PUhHSDVYnmF0MOE/qtGfaBMHfp7qd9T186
qOBmrxC4UYlUbN0tpxalbawQnHRXwzaOtXdrVahJmM4TMVUrU+ydrH3kCd/KTQtm8Fyro8IqoQ7E
vl53xW0b8EVT91Evl++vUtcyHYEsi8WQP6V1d5yTVBEltuKRj1PrIhShviKXigWd02EAtBryRFoW
NrU3BCh2ftUoMLWA5twoFrS5IiA70QQwMAQkR9+GJbQHUhrXVu7WoXDyozAc4Lq78pmWxWuzLOO+
bAW7YaOzYxPJg4RadTS05Dh0eCoObfWjW3oUegWIXy2ShnqeH123fc9K1wocA/dg1nVNpNW1+6zX
FY88PlR3FZ9oNE5LuhsAOg2MaTTiwQOdIKdtGhq+8Up7k4bpUEwQNhLPlUO/jTYHmpeixWdm1h7D
n09lXj6ISTzWxHvUAfpXHJZNzwWPxG8kCJJK6Th6pubrCdTXYsNPnqbZCBLwPMyGrpjL24gzng6O
HDwCDeuS/ZUlZUZ1kedxN/laAKDeNzBYPXgZY4E2Fe9uByTz9c++sbAzi6sTnlzsKe0xYjKWeTx6
TWA6oDUEJMlevvxvVqTtw5cq6ZjDSuMxJ1jy+1TLXhyukqjYWAzY/dcKPf5r5dY7X4xlofVaw1DM
c4PtZvx/g0RjQ8A9OoTXV3TJamTrIGuwDANaH+tMhxTLEpEmxkhEHptvTgOZ4yWqo+yNY6a8h3on
3y87sEO+uu+LE6hFhTbOKsoiAIvgsPr+hTvOZWfkaW7ksdeR72VrfZxZqkAYrr9fumvX8Q4D/3GQ
p8u58oyGRwUNyBxFNV3fVQy6hKmZ5buix+xBQKt0vOV10oNvk4/GMxpKxuH6Dm99TMvCmxEXoG6j
8XL+MXG3trOmuTkmr0U8DMarYVWPqU8UZn5nQPJCT+3IJ6CdjSItYWfFqxBchMPaXGkjc0+hTBfy
Y2qofGctgF4zKR2HeuongclS+CnEfjToT7ootkVZiNgaTT+zR1Up+xKTA2c9XaN01c+9Q63Es1eD
oOCCHHcLXm5t1+3WXqP3zX4H1eR9Cn0qpDOKxW656qlp6ZxMuTtPBnPyOJ1LKCAMP8ZKxYez7Sng
2UP9B6n7Rb1ZK5GM+R48pU5CAa4VauP0M2d/3SEvOR1+7+IfO+tST2IlShzMy8GVied34JahR0Mb
IIgkMuoDAXFn+kTBgJsieQIF7Y/rtn+XfS5cxrUcD7HGdG1ZW6gsF94zJ4GXQg9HC/uEui99N2r3
bWGww4gDDEnB3tC6wIHm0dcsX8qozas+pOBVDZqmz/f6onVvJsNjIPRmJ/nYJmzBnFJHbtqeVnvG
ce/YrW73h6HVhtDOJvFUgfTulresb2+A99VuZz7jdGiieKm5cTdykbwxwNb3Nmm7txr/zAHUcs4u
dVmOF8YwvgEaY0bC8LuI+Y0BDeNhccMUq2kDPWGqzG8raCFJgKgvYhfg0dITLhsggcZAARivuiL/
YccE1eheNYSw6XCoJ/ugAcN4hsy/5HUVXwqfFrEojXuzb3emUd+YROVwGwkgGE90b53OBB+u3NqG
iKTZO1NWxOg53DhLvOjuzmp+6ZXidt48oid2JL92i7ROPbMsYj5rb1nV/EIBTQVi29oy1HrwCl3Z
kFAVOT87YFycLYulRexXX7XkY1F9LaqP18+IyoT0OjT8MbFGDR+/b1loJR88n4Q8U/XS1lApH8TT
hayx/SQINIamu9XqYm7Zx3U6xYnbf0t6416v2kNm+Zi5rBRXlMqk9H34MlddTWDSB2Jznvs71tW/
7Lb8ZDLtzsyaOgAmLL6+mZvBDqNq6EviAgYsR7qjrMSAhJgLHyexd1vmwfRqBOmt/TADgk8+D2/O
qkunZJK/JHVHjD01u+7Fyfai2Dg0Sw6f/4+M4XLjQJ4AZIJH1oXN3jj6u+KuqMLqC4/SEP9TEXVt
UDWRSg7st0NefOeT9Uv3VpYRn7gQrsP8Ad/VSdD2ARegaMYvAzwrcmO8wspDF/rRwoP+1r1pnutQ
dXleosTOt0PWzcoz0KRNa6Th0DE6tsK0Asa7NAAo7s2dUEvHaHPAhAvpHd7uqhF6sdTXPmj6pPKH
rdB68mFkxjRQLSTcWf1BfC+1ILlfZ6e/lgAurfpo4B5Ha6uJ14RiCMu38ueiAKGs7nblczjy4SbD
PBML5nH/fcGkK6juNZtHeTUf7AKCsK3316RD69aD5Hid7bKB2VjDzYknCp7OoEvIi9jmYxaWkJCY
vHkJlgKdetNgZdg3Q6rY5c0QBvpzENW4BogEpSg5cG0YfdEUcfH7Cf3YptU+sbro+tneivdIJP5r
RdpLPWU9axkm/U1CH8qyfbaWRhGLVSakKElzyM31blXE+pLcD7MBJwXdo2Idqt1af8TJF4J+c0ud
at2t6lelfXKyt6Z9v75VKhPr35+YaEe9aVIKE+by1o0kFsuHtlZN02xuFtJKAMvQ4rl4zYl8nPIx
gxF9bh9nzr5QaCBfX8dWKuGcmJDCqiv43OSsK2JjyXcDLkWDGsFsfAaBrCJL3jyoJ5akuAn9sake
MlgC70ZAqm89vTfwIp/Je0pUjrwZk/7Y8tYJtpOvM3QCISRvAZ9N/B2eqzFP6Ps0mzcat1+1hD95
eZcHdue//E+7KVe6FxtNTQLYVqzXy71pzqExetFE3pZJNU6z9d1AbrCCq1DOuGBrFiYqa9Tp8d3Y
48zMcM7LIDGeUuOv564R7U4NrT/kZCvtUYPo2ARDdle/+B4yc96OiiH1Ldc4tbH+/YkNoE+p0QnY
aPvvlFfRWJVhgVzdqHZiIQpjWycXnJv4g+ntS2SAbvJWL8qhiHPXCbC8sCc/DU81FL+VmqFnhXl1
MImiViLFOWDuG9NvRygt95n+PHga+qXgFTlkRpMf4In2kQ/iGyqr9et1F9xqlqHwDMAr3oPrZLd0
VQi0GcmQrapG9gjIWHLsS9YGIq9ueDq+5QzK9roHXv0leeEF4u9181t+6VlAKax0opdT2LZA1utQ
zJIDuQ2ChRjT7Hhxa4d0+nnd0FZsxKy3AbAQOIkvBl2RciwdS/0irrrpmBZJ5Pmd4jRvueWpCcn1
rdIwM848ZDZ9G2HmNOzGKujNGkwWbeBnqjfq9tb9WZF0CurF6ny8E4rYyuZ3vRp3nJscRDBeFtFJ
WdXHkTpPm1C5M4lpACGN+oTcpqgybylzH8YMjKeA1WdIivD6B9p4KJybkLbPTn3LhYodDtrdvGKD
xzYs3vVdH5Ov7RdW7tsP9OAc8zcVDepG4e7csLSR6WwW3jgmuJvvHaDkhkc+Rtk9iaZd+yH90rBQ
9ey//HKrQWAioPXh+hc1GL2y/SIZNBjsx5A7VqiT8cukQ2+rchR5x2VcOTclpTZLNw4+lD7gJEPZ
BJ1Pwa+Zhnl/rEE5FhKeHkefKb7kZcQ8tynlOm43kGLSsZ+WoPuiECCVLvZabv4tryZ4Em3EZNxo
qBRf1Gg6JDquq8FM3dsRcuAw941jlvmKCHV5qlczBBkV2FAdU+6ecXfOTT/Lyhi8DR873ficu+Yv
zR4fEk8vgWDQVfQzm5/MxoMZAZlADkBOfETj+cyFQb/08FZcUO3EkNtTN9f7VO9/MSP7XBKqaolv
fjTbBo01qHiA1pEOgTFXea/zldYqrzCGYHVxNjWvvFZxOqvsSAmkXk7u3IPqPk7s5mUh+GJOtzOz
v8dg4Kuhp/o73CMjlu7TrFxmbvd1GdsEvDxltpunIxE88LxO4e2//6mL0IirG2VCx8LNL30vu8yK
IptwxDI/9asgNxmY+4W9LK9pNo/R+mi500g3PC8TYqdOwERsYMA9IngB2qiyWtPN6KHy4IMBFwoW
KyNokSc3dEYVOAM7e2yL2g/yLoOwdp3q4Tjb0DluFzuw23nYOaw0noA4qaAuQqao0grQ5iaiBgoq
02x/16DOdHDBe8sASzXr5+tR+/JaBVmpgVErnMM1eZHOOuiomhlER2VMW+/eFcjRE3P3v5mQ7oVy
yWoQEcMz7QxUI1n/3LajYhVbTnm6Csn5rboWmpfBWzJh/OpIcuNN6FibUxFfX8qmHRO7hPMFgQS5
FiZysxOtgd0qnPzWcVqMAxQ74qrIgTY/ChIDlEkh5Ay5LCk/Fn3f4wmI5Th5vbcSlPT7vCUKWMGm
FRA2o6y8zs/L3ZJMzxc/8TlO8uwG9Qix2fLD9e1af6d8spAZAuwJOjYDkoXn65gXU6S0FCUG2VkM
9NFO+MD9M/NIbHGjDUJxkje/zh9zvzPlk2cFJF7oME9LGc+JeOwoZrN87Vtvpooreev2R2lyVfkC
qu/iQvGsyZ4bjL/GHYHUtUMO1lzHdEG3DioM1zdw6xNBxxvJBjheAAKSHMFMa84KB6ZSrRPvnlNj
2KwpKFNckVsb54PAD2BIy/RR4z3/TgSEuRAwM8uYkOcKEkDTcAe4SXR9LRslTMxkrEOXQDKtYguS
NwzVQC2PumVc3oCT33wv0THLwvQDWKGXj2qR2c29+2NOJj9pmsIEfbJVxmM/v2geO46Dihln0xNO
TBjn+9YBH+gDigkTWva10r2v1qSnkZs3x0VrVLypv9FK8mk62T/XPLdW19ZA/QzWhqhY0L7t6A50
i32YR0AG3bc0gtR7wKLm4SuK9BD+UGHfNrwEM7kmmgA66E4vAOncZqAHBc9LXLQGJqT5Nyvlt2bT
f77uJxubCjMQ5UJRFXgqOWg0o3AWS6xhaai+kLp95BUGsZ0kPZqDpsKkbzmlraNhDHyBgwxRBvT1
CcHDocAJ+w/2zYQIyL4IVz2q9mtzr3yqbC4OswMuZLAAgZfRfAAm5S0mA9dv2H9Kl6Don3o/rPd4
vUMPwAGHCSZlx93ih/rhH14tWOof21LmxpAgLjOD7dmCHW2OEiQtLiNhk6hkWy4HKkFWC/kb/MG4
DRD4UvomrL6jXDcQUeLprt5Ph27HoyQwgzocD9f9ZevduWLIobWBbiI0/iRb+tzPeHomyC+CKSIh
DVHNfOZxsatiEplfnD0a4hDGUpldj5t0HM/MrvHn5LZJ0lwvch1mVxHeFUoxfcbU2U6LuxhTuApI
9BobrxmTInTV9D2dTb9EMXV8Es73ApUCgzzb5GhBWw9IucBOiaLTsvWuxpzBCvsB3guVA2lj09ac
asSxCitcCVyA5cPVcJggMatH7Sv/TOPrX3IjYqPNglkDwI0wES8fDq90makBq4CTD2SCeUx9/vcZ
Av5xHz0PQLsRyaQryO96RpIxq2IMioPq/labPopWkVZthEnwVK3KG2vL/qJQpRUlyjiiquIS8cM+
aFobIPO/vlNbYevMyBpnTpyvGCzmGgaM+K/NBxqy0PlqxeNdhxNG0YK8bk21IikLEQVo7vFqreJ6
EQFtbgACdS1FBr/lbCtTLoYx8NjDpSk5W6N5gz0Vv50NbdYf1Y7u0eNs0EesXxiEugBKur6qSxYT
vNGBrwRszoI32PLTB9rJ9jRO83/cu3la9uyBx9PRDZMhHj6Vu/mQzoGlOFRbPg6sCHDcYK8AB4W0
l/YoGjTcKFIG1zm40wJJVaHI5jbuGIi2/TEhxfm8E2DPnlB/oGY+fK9IlT42TmUeWp87EW1SM7q+
ketPlmITCrLg8Qc2GcPmcvydwMOZUAJ7CCOBn3xzoCY12IdxbuI5VfJmbG7gquCIQiYk6uQsEpUG
0x8mPPUG8mJ9IaERLIfsY31MIWHlxfkLZN6VMJ+t1Au4MQJryH0QnSTn1DjJk6IekCWkWfvua0Ud
TgDj3xVZPz0wnYo7tE1INJc8h+K3bdwXwkxitJXLDyjGW184b/E36YBBiLzm7ofGZ1o0oQ0SoLy2
gKKe0UdMMCSKW2PrGgbDCKq9oOhGdiNH1HHExdHMeBElLuH3/tTM+ywpuoDgpwQjChhRZdbeCrX2
d6kHQnlHG/3XpVG+MLYOG34JtLiAygMJrZwQQC2Ol9OA5MPGsERs77Pb7uC/JHfG87CzHIwz1zhv
YJq/7pobow1wE6j+rVMvKO3I6Z1wi3ZAD6uKvbf0hYRgh3sdDta9CI1QxOQ4H1QIyw33PDVoS51I
0+pINhu4w6BL/1nz8h+L279cX9RGOIYJ0B8hiEAFUv6ofmYUS+IhHGvgzdeqIvT4a+WqcFpbaRVi
MVRUMNqAsSEZ92u04I3TZmxd88XsAgiNgNPheQr4V2cMeGTtmpAfvGOmpFvYcBWQ9AOmioIUPtvF
RMUKdcaiu2Yl9u2mwIiaff9RewBH3BsAJnf2z2qvFra/DJqIXmisohICPUUgqc8vVNTz7MHs3DoW
bkeDrmk/9njDRXU6PHhtPypC5qY1y8RzG+3Cy25hYYE+G/QMdYxRo6hLnMfWcKA+Cx6LpNxd9xaV
qdVhTzKFJGHDOFdJDYZOL9Tqm6QBXKp6ctnH63YuvRIbeLKk9e9P7KB323hzhSVBWH5PV2Vckd0P
vP963czl+To3sy73xAx4ZjFD0sGM35Z3NksPorNVrr+xZdBsXl8wEDS4lCvy7A5UJtYIFIHj3Cye
/b3kCaZTtLtxLBSOcJnXo3d7Ykr6OlOe5JrbTiy2Eiso6/FVmKA/4PaMMZoBvM+OFldF8+bQWpHT
beyjtwJWwbSFIUvIBJzvY0bTnrFGxyhg2+wpSe+qVmVicxtPTKwPqJNP1fqWrQs2s5h6Wh6O3Ry3
uqEFSPOPTuv+dTMJG3liTLqhKVjohd0tKDPWTQPoG7+3++LdZ6VC7kW1KOmD9aKFyIXLWWxOLQ3B
SvtcFE0ZCm1+LZJaMXpxmVlhUSvZAFQDUGiUIz1I57S0IfhImOi9RYU1mPPmYE30mLUYwuj6X399
tmDOQcsF4gSXPWJzzCfHQpknhnrH4zBlxyUf4usmtlf0x8S6vSc+gbwDeogUSqCWA2CJ5wXoNYaa
jShv7QnacdetbX6skwVJQZ1h4jo1J5Ph1Yy8TDxPRRH13ptjKZxv8zCd2JEy7rIth7wUWFXN+6iA
unyaq3j5VCbWQHKyccIehAMoLouhnXQssnnPMktR0diI4JiHX2d8UHe7bJQ6tJkF1M7h2uMyg7hy
+QV2109oECger5tL+WPngn2OTrlZJXAz2jngOfKrb3gNqkram4H1xIgU36yKYfDBc1mc+Pmnluk3
mgP5dfTXuDW+m+70TPSpAVcnVXFIbvrciWEp6q2tX6b3q+FRpKFXES1ecoZSFNirD0ndpYpn7PZX
89cOOgiDL1oEdU05xTdlcZsOXmgITDzWjS0OFJKtisO7tTSUSh1o7OAPODjPfbBOi3zsQWUf56X5
Oure0bWNJ020jzZVISG3VnVqSooTNRuLcp4SKAYDQBqVeHuFebqAXFQMKu1I1aqkIKEvJK+gMI0g
O9vL3hldcEcD0zxW6AIvdvbz70PS6cKkUDGzQhuXHHvo2oDIGLNPAuKObTxVEKGpBCqy1+1tbiRA
FgRNOBf1SulezDIN0JiRNjFKIG2U13B64TFrh3lZleTRBhINvZATW+vBP4lRaTMJv0StKF6KWoR5
Aq+A0JsJ6uXWCXSOd8OcufTAcXPtcqtLo85M/1qbE9hIC4UdUAOstFlyXgOcpOYsC4IYWPZ33GX7
xeMPSclSxdWyta/rUABKOHgvXDRP58UabZbXTSzGeQwmzb4lwn2cKFMloypD0qaayeKDAL5sYsZr
M3D9/FHXhzFsOYjNr7vK1t2Mej2elC6gTUCunH++bvI6zJiyJuZ9FhrpU+GhHtC7kSFu2kYo/HKj
gonWGKgU0NGCKigxpXUBteQMxF7auP01RdkBlNxhcqDvelRF6V5VWd6oA5xbW3f5xDXHsV7AVQJr
JG6mwN6P9zRCm+eWfAApUFzuRjXHgXKFUgwDLX1lMwc21wmWdbiTffTDIbBv650WOS/XP96GmyCf
BlsJUnqC0q+0QJJ2nak1Vhvb+itYo0K/PPqtp/CQTSO4Z0xIQ4K0R85HMW8iRF7b2MV6fKwnHrrC
uYf4ieJK2xiphqTPiR0pSE4eH50Fk4T4WtbexN5lTTh+xKzNi3Vvgs07ZHvtJo+1Ox/tpH9ZIwgb
sJuosWA7zz1lJvnitgRr1P02rtvDjOmuQsX7slXj8PHsA4GAjj7BxXyHo1FUpXS3BV3mFKGLC8HQ
V7sKljT4jknOD+x1bnb/j9LKeoTPS7UYVTwxa54vbnAHorHSaTEWKe66RxFUIQkwkvFU3qq6jRu1
x3Nb0s2Dz2sPJIMt/XZ1fuPbagsk7DG9pX+ff2NcApWbFcdyOe05dbTESCyCMZzz0yRSyEynzq/r
B2wjoYQNfCuUpvTLUU9cBDT3M1SlyswFLwrpOHhomznAPMV3Xk/fhUU/IE4fkTwoQuXWqVvngHCD
w/aFAIlW9wmfka3GXmrdN7Pz3AoHwMWiSBWGNi4A/PO+CRAcWNMuABpaM1d13gssUdfbY1YPuNQa
4t87zqCHzuJWIXjuVfOFCqMyTANMi91oUBhFpeBTsYy7ygLDjRjZg6D53tQHBbPG5m6iho8W4/rY
kcU1kn4RQOn2SIg8/Ys7Ozfc6l4g8fLXUweghAFGCJBTTOxe5CGEjBDtSBbkBzy/zxIvdMhwdEyx
u+6Vm7t3YkY60P0wDyO3YKZYvKPRjbfEFB8Gz7obp/a+1HKFuY1c+WxV0pn2irZz3EZvYsPu90zT
IlN7FjYJpjRTWNr8TOjKQVMXZFUXuAzLpSCqBQEuJBVyL0hsu73zu0TbQU5yeL++hwpTcsm+y5me
6ByLopDwztvuYGnZ41g6/9uKbCm9agZQObkYBwEMMglTnWfBlNePWlfG15dz8Y0whLIqx4DbHonA
BbcdEEKtRaa+BQEpxYXyNOsmUM531V/zrUt2pPSmL+wxpeADiNPkMwX9EX+bHFX/avWns/sKNjAl
/n+cXdl23DiS/ZU59c4e7suc6X4At8zUbq32C49sy9wBLiC4fP1cqhdTFDs51S917EpLkQACASDi
xr06oECIR6gcfTyvyhzUqnUjmrCYbquj5sX+QGrDZeN1dh0R6vcHaxem9umMfLcJQn7DMfCSeD/X
FlfFQjd4V0ywmRybo2ST1AcQPmyPwFjstzl/vpgins8MgSAQsHHtXhdPbWDk67xL2lA6pJD6e+om
sDcQ7XI6RJfVr4z6NninQ3vHF+fL9Wpe0UiD5CLgCXjDrF+FRZKJqBV5G77T6oFh7GjafCfN8/k5
OA9tYWR1w28iPnRVhuuTqZz6Dlq3QDCmhSvVFakBX0maxstYHlSlvXOOfcYSzJZRjAC9OiiaUS36
6DZ1lUJrGPDrd+BKExHzKQPCSgnZg/HUnPD23jG4OZ0Le6soXBZ1Dq7grA1VBj7TGCxAbNwx8SlI
rYa0irxcS0YTPL0wUaSHRDOgL6jYJyHtDeXTgTLbQSZJQyYJNMHrOlin4M1MByxapzJiMeOo2wLM
s6/jCLlQxdmJVZ8nTpmbFYD7mEl7gT39uFDQhu4bu27g/bXmouLiV9Gwc5//PCCQFswgaui7zuzP
8+eL7ewIWS8F1dsQNKOerX4b+VXE7wBpAfvUz/ORd9MU4G4YEa6J6hpGW9VOq2u52YYgCX7l4/fJ
QGndTvxu0o85aLzOW/vsESC3wqSBhhhSvJ/gmEkuJdRJsy4cETBk496u7gr7+byNz2cJbGALoRY5
U/essZgFJJrZCArysIG4ZZkdJtnXmreE5sF5O5tjAeAdCRu02H8itp3TRnbZ0i6MUsTdjkK0Kfvu
VHvtup/u8Khjo2r+LzOzOy58oQMrjkQhWQ7l4vKksRdHocSYfgoKnA/VPVr9qveS6hux6KPNeegL
m7WQWtMEP3gIKSbhDZ79lMYu2NR/sSOIqgE33SVa2nBDjBIJnJneFjyXq+jXZzmdSod1aBkr0XcC
er0G+iwE1M43xagf+sJ0z6/e59fsPK8A3qOaCJTJJ8dH+lfEA+U8zLMkJpPuuBreYGD4uUyT6bau
5a+0aIO6upP19LnhXyfzl918R2b+Jpb1ZmdffAbrrL7N6mIyQMTJUp0W30Zj/iArHjVee81wo76/
LsbkC7Tf/bbVwsy5FihAxIpBGJ7gor7mWu/mykBm7nsrV93S5ISVjX9+ujbXB70jqozDHa+s+fOF
RyS8tu3Y7nhYlk6YVDSE1F8QQyoe93xXSqqdvbXl9CAOAuDYtpFtWMdYxeoLiZkKDydT+DRFkkFC
+rDtDvVwa9GSGGgQNtOH82PcOPyRJLKA0kJ8BwpyPcjc1BrqGBMPI5G6tH6c5JogZRqCP/Ga19xl
tRWCQcfj2dOO5a1YsrS8Sh4ZkSZTe8B4zSZ1a+saWg2ktGp/GH/Efe7mRedNKAfGSA1X7IckgaeL
pxdR+sqlamel/80sQGAK2COAsNa3O7Owogj7BUsdiVPaxgRsmEStvgwWv8xQD5LRqd0Mo2/vgejn
QX684GH63wt5eOZ+pjBuNB3P6FKHYXDHp/F1CxZOOupuPHYHVpeuxPZaVeZd9dmijTZ0HEmoM6y8
2uRGldViHiprlZj0Rm2eOBi6AOQdhZuMhrXj15/vDvMQfxtcrXNrV1Fc1hhiqw3aZVJLzk3aa9pO
bNvyJgc3c5BBo+HrE5C96VrLYZrFQ6GYrjZdNr3l5nvghY1XAHi9QB+JhxtSBqgpfAwJymil1uTA
SlWProSu0dIowbvmc/6qmK/OOBKRHg3lW86vISBhD4ana4/n982Wxyy+wroqixbIIp06QF8F2A4L
Bc8QQ8a+6clgGEGGbpbYindWcNsksA3wlo1uOkOwRIDXgocOuwLkxq1s4TsRPzSdFqRQzm6lr+fH
uOEygAGiS8AClfLnvrqsVSfaWBIPUU0vUEwx9Om+7hu2k2LaOvOxq3VcZhQs6qdeXC0vC03tcQKz
5qdUqYepfUjZSAb7qzLW6BdMcHmPSdTdVtT0JPbWT9/PD3T3G6w3BzR9Mg6xNaiUKUFrXxhOWPrT
gV6MgdydJOW4T0W6cax9GPTKh0cAsZqIwSSV0UkqV1cF1Gk6qfSFVp0g77CDjdE2As7C3icB+3Ks
erkecGeko2Shd1G9sDpo/yqPPRRA2vpLaYIRPI5etKz2ctEHOfAzuBxeNo3pVugyH/qbITNIonQ3
UV8RB6QqUUSBjRu/QOnl2AkzLLLppBdTwNGg3lrmMW6v+8y6aHoptMHw0nYmuB+F16aGWyh/Hp8+
4y7/5UXoifoYFByovKLTGgNs/cFjFLSyXU2skqSu8S2NiAbWsy53E+YqP3e853MKZLaMoKcgwuI5
MwfFxQ3FgPhMrFEspTpUGdF5RurGeGhs49DopTf0jRf39F7YkLqxMhQk+3pnB21EXXSCoIqFpD7Y
kNbnZh5pTlpJTYes0ujO+fa+/sq0PXjQRvz5YGUOF4th8mjA88rGMKNSE3dJqsWnCHyUntU7z1US
P6q8upEMm/rnp3cjCn0wu5pdVOdqu63a7r0JRcHbQxGH8xb2pm/eOouBSYC+2TI6hUKAa0C1qkZ+
VtSQMeDNTpZ76+D6MJbVqa9WDeDtCaYwHUmjkpk1F4xBzNW/pqgd++zWvADydKeHYju6LdxjFd1S
bZDlMoF7AKfe+emhClJfclNXS9yZbXkfHbw3oavYlqp6ndEOBmWtPpiFfQdRPa+g8cv5ddu6Ly6n
U1+hx6M6KtthwMHRiulnr7eHuElPdIDCvV4+2pNz6TjTq6V2N5Vc7MTTz3jvOdzMqVZMLNo41uFG
9HlhlvNS6uGUeJOXoLFUjw85yvImgs34IBPN9h1POe4M+nOSF4Yhf/GeyMBFeTW5STqN8QRJ0rBh
0BtT/Xk1eeVHUN9F9w90bhJSsZ2rx+fi/Dza30bfV2KxRYYmGtt2gtGRX/ZsIiKnkBcRXtWDob6/
r5L7GnBEXWikA2AAoPCdV+qmRy3sr4I7gC+t0s6D7qFGrlhIibLa482fRauuRql+DASGMUka3AUR
ThUnzsu7ClDjpqxOaj3sxJzNqLYY0CpBqWhSB5lrgaim5je8MJ7Nfq93ajvaLGysArZW5mmu1RhO
0aEjcfCy2Et950vtDSOZCuI8NW5Wkz2A2PbI5pZBJMHQsruKcW3aOZPsYGSDpYYohR466U8rpryv
028Tq4BmI1FuUx0m8oofysE03aQBL9rORpt/y+qJhlZOcEfrOjjewBX20RskKkZLmlRYGcnoUtUr
r+MLCv3W7HvXEVUKnvXAPOSQ64wpUfb4crc8HvP3zjIysxnMny92nGhkJCCUocNb2C9H3F3GWzQN
7DzXNiPoDMiCSjhE0zDYj1YqLatAljbiVgi57FhlAwGK8BYSq5dSl98JzfInI/dEnwbootmreGxF
sqXxlX86QyQVWjPBPxmxQ0W4YN0OYg5KcDyDwVXr9YddVb/POAv4ztLoal4ZurXUqoJRpbd9JtNA
0RofnVaP/QB+2E6G/KrG3NQeJjzr4pOUsJ1LwByfP7nVYspXtw177NEk3GJhM1aRQX5Luy+dYRDd
fq3rys36zo203SrdntGVLxvCVEvT7GFUw7vc6h5LGa2bYw9GXG0KTbweRcl/xTXSXql54bDhULPu
qBX2V4qniTKkXlHFx7zsrw1Tfolyscfuthmsluuy2tO8AFufXGJaehddN2ENdUcod3JcUVwNrgAB
D8nbAy9t7vDFUqyOUq0FNCSuZNjMQVOsW5zkBtgihOzrwzdphEaDpuydpPOd5Mzyr7k3ZZ5XQ2Vi
nGYGPsoapPJlYZ20ovZkK7ql2uApdu0XJjt16fAfvBMWc7xOdVe5lLdZhd0uaT9ofMn0L8pe/9S2
o0HHCq8QwEbWtcSqtfKq17G9aNoOJEKCa2w7H4oUXtPRAOcplGkKH7W0nzvRejuY/Da8PrtB5605
BdayAIU9coXpCfcQV80ubQJBUk4kD9p/Oza3jrqZHhDFUySnPxH24BCyRiOBzeyYWxdWMB1sTys8
Tmay79wz8dz09yqOm1exhdH1VSyhrZVOFEbj0qsnKG9MD/nJ8sGkMgbwHna/188+B6RPHvt7lOsK
v4lWjalWFXgNlbxebg+pAWoKOrrTUN+fn9HNDbkwtVrESM8ax4hhykBnsg4iPbzbU80bFAvSoYKU
6l7Y2VnB96fT4pRl9QT9xBKTGeHa3CpPkvmfPL6Wy7U65NJsTHI2+2XrawEWrSGZV7pWDnpdPBNy
r9DJsFfr3BvV6oxD0s7qxxw2lbj3E7Cdx9Eey/eeidUpBmpdNacmVqoG8CJpSJS9nHeFzUCycIXV
iZXJKUVPBW5f0HYizLwfre8gSoWADrKB5V2SvHTq3n7e877584UzxEpUa0OKaevy9qKf0q8gT78d
nNhNzBriddhb5R5EePMZuXSP1RHUO0LrWY1htr4SoBWPfcGNL0xTYvgdGGBKb3yedASvvaNv+7z9
Pb/vZcHFYDWI/9b57Jc9cmJfR998mnU/xtozicTfaQG0jOxa3YzSC6urd1yO/ebINawWx1k7r0KE
DOLopH7tvNEzL/rD2O5swB1HVVchpXcoTyYDExzXuN5pLRF0Iudd9d8sIjrMcYMGEnr95KnjLsvZ
HLZkei26ZzFdQyI6ry+qIQuqwQEJ2aXCoHseP0T2k8GY20447odbKn05/022irkQ2fj9TVYubFhd
XhsM30S8FD+70xRYgXIwf0kk9xPPcYUeWCEE5ohztKBVuNuM/o7Z+HRWGCiko8EKCf01gcA0ymNX
WbDfa4MgjSFdtaI5FFIDDF8s/7KaMr2uOQVHZTXoJI8dVNzVSBAmxTmphxQXf2jguEqkXZsMrywm
iUu1FaafKGCsMHVJ8aR+EhfTwHrkno3iKaKq8qMs2Z9uTJvfCQDAoKd5ZiVdg/cZ+DSHTMBvctOT
YzwTxqeyASVlvsdEuumgC0OrJUtKyNWUDgzR/qLvdQIS8R3/3AylCwurGMPB8GOlNhbFYTdS2R3m
Mn6W3Tv56MZaQ8qyu1Vixz3viptZx8UErgMMb9H6WyGbEspyOIHxye68zCvqsPVY4utBGVA12CW3
mnfzJ//7PdR3dZJFVGuGTgbBKox25S8r+6qpuNbr93mJrqqOu0pxH5VgPEFl3+p+REh+nB/z5k1p
YX3+dgvrNbV0pHNgvS5x952uTFG6uVr4SBPuWNrMDiwszXF2YclgQ54yDZZsejEYGrACl0P5/fxo
to+IhZHZcxdGMnVqLb3VgIypvc5HTcx0C09yDceDkOPgJocWvR7BHthyexLRkzaT5wHEv7q8KDov
5ZRhaKpyJyvfZOsythA7cST+B8ND0gNlS6jFyp+aSqhQEpla9nwC9j5S8W5yj4pRCTEW42RfwDmS
u73L+9bYliZXDtLXatoqqYOgolu/WKv6JuUhy5qvTr6ns765/5a2Vi6il4XeVxGG13jC4w/UY6E4
6OAiaR8ad9yly1P3xrbyFnQ+mAkzYI9D+CfJSPaTnSr9aLnyj94DAJP6jRtDbwhvIxdcowF1Ixcx
/NJ6SO/3fGjrJrcc+8qHWmMYJ1BKoeKRWBeq+K5pHExCF1LU+ZQqgc6e/xNfAgDaAmMg+l3Wz95Y
Rg8xNbCwKOK8DsLtH6fvQO6QFtca1FcN5kq7h+3mtWNGXf/T6MqbZlpIKZZhVDe9IeBH/S31S9cB
WA4MQaV7Gj39sMvjt7nMC6MrtxqMqKzR9/j3C6sVoFM09bN7ANpPc6IGAGyoE99Qd49Nc+uURJEV
nWbocAA0dbWiRcvQfTYHPL1hBkk5hHOFPu40Rm2NbWlk/nwR8KQUBBWNAiPMTm8SRv3MsO+ZwgJj
ih7Pe8z8fdcH1dLU6nnTObxPjHdTVh6wit1pSfS9VP88YhitO4tpW10uZkUZrbYxolyzL/oGUqtV
vNd1sLk0GphRgNCDyve6BXBK8g4E0DgmZkLJ+MLUSdv7qe2DlPDeJrErplASh+nn+QncXCv4/oza
QjvsGjFnMr3B0CwUUPrEywSaAOjPOr6Wp70UwWbCxQJKc0YbQbR6Pb6qFpMqD/B4Echu9Es55Fe5
W16OlyyorvYaobYi19LYasHwTLDZyBG5Yk0L+gxzaN+OFMwskc9t24VM4N49bfa0tScuLa5uh72I
Ug6o+ryhe7++lq8qvLAvAX95hmbcUTo1b+2D8Zbc7Ymav9+gzxhea7SJGDrXDsUKznyZ9Gd+Mg6x
n6PrkR1HDznfgIY83Cc63roNWzOzMijegNdYF27HuKwsaRYgbIoMIL8XO/uF6ibwrFVgx4/liIrY
HsJpa4csTa4DtVZLELzJRJhYb9J4TNK9rvfNo2BpYRWV5YgWtixgYW4B1pNjOn4tbgxOIiQjrVD1
1IOT+xnlwE/v3Wm213ExofPoF1GzSnUzRcOFeBcPzTrF6/vWjzmqG+pjDKCBEeqBoHXrWnZNWHOC
4Onu8bD9JaBbASkwcImCaeDjl2gajvYMJxchS9whUF1HkAw4SldQ1FjQtzur7ZUdcup+GnTPezXP
zcsWSoT/NL9uy1RVrZ9aCfMvn/JDJbm8GYhFDynIX82gCkV8aM10V1hl6xBBExSYHSG2B7Gm1aon
6dBbelWK0M56UN5X3gTmKLva1V2e/XO1U6GuBt5PA9ojM+v5x8mN7NZGj++8wsI+GknmNuo1xUJb
ev1FZ1lgc3aT20oItV0PvJBkVO2HPx3tP3yDlY8NrVYLLcX85vW1mV33/AoQg5rtifJsHCofzKxu
Gb1MlYg1MNM2QSNAugg+v6yBKkm6Bx/ZKANZYOvG8QWnAbZ9lQiTrA51AwX+yie1Chyagya2dtyM
q+7gVL6Zyo8FbUI9Nk5KFe3gHLZedrAOeSOwEswyL6vd4rSObdfgrwpBK9X5o99f1a5hkS5Am+VM
O5168c1/cINb2lxvkZFBx7bKMGIlbYGKm5pvyhjp5LyfbG1EC+SdAMeg+AQRytUKVkwUTJpHlmhu
lnj2qb6bpTYN4CoNMvgMGtN7AXDTaeaGS7xXN8Qnxdj2ZtwVIrTkhlSTAqBj54vEOo75zi7YOLrg
M+DgnS/AoB1bLVuk5JU2cOz3XLrU+mupvdUzFR0ZMYnRfYk/RtPeKb01uIXJdbVJsUCdbM6Dy5pD
6URBic5S9IkY+v35hdsIZcuhrYtMetkMVKthJxV2QBv7vpKlg15kh/Nm5jixjmTL4axOYqR8qDUU
MDOOQE9VN1b8dt7AZzIOEE2jt1HDTQyEiMCEfoyVidEbWWLAzdMnMxyBz0JD5y0uxBxk4GQs3PKB
uxXgDQSgEUhSTV/P29+cx4X51QDrTNap1sM8Stsz2wLeSRN6e9o+3bn2bzrGwtDqTCiq2oyUecEk
4wv7AvAtkZ2U5HJwfjyboWqWXLHlWcYOeP/VfKYmdJwR/cP+VD9NnoFZu4k84Qq/clyV5EG8WxvZ
3GYzETDMqrq1jo5lH6vVrCsU1nblFhVuK8l3xQpG60vUonkf9ey2VnYC1+a6/ba5jo6VVPKp0TGd
ImvuKie5MAb9oTbabMfOZoDEZeGfg7NW89mBRcgWAoZ4ACIhB+LQ0a16P7kVkQpS38e7OhjvIeLT
nltYXLlknlodRoao1djps50bXmMox6K/j6MemZjYi2gUVByIc1X9ueM8G68p9ImDmmbO5WvKGsJV
RDH8tIVpgLlCkfavE9M5qfrirTBTlMwhHaEYPxKtvRzU9LpSLYeArRpSSFLrg5f7AMLqF2TRwjGj
L0pr+Ttfb+Pp9eHrrR571DEZKDWwFqnZvcXt9FDyNCOjXgXIYR+MmD2kinndytZE0C74BspB00un
KYiL4U4fI7/RDR9lWK/dZV/Y6lGExhwEe2xcEnC3nP11cak3u1S2RoFZqxgBspM/oAsAV+mD5Voh
knm4E2m+/P+ADm/u96XhOe4sDEdWUcrqwOCfHnuFfrjpWvrR9sBG6csq9FpyG/oN3t6ze3NbLM2u
8jEF2nlHO8d4y6cIXIReiVss4Fmugz6UcMb4zWJlO3txa88vba6WXzSFbksxbGqmFExydLCm1o+c
eAdnt3XmLc2sbg1JFo2sn2eUZiVJMKWS/XTekXcsaPNld7FmhVLLLWhi8PoBt2tTJa7a75w2e26h
rcIWY5PR2gXmKoFaJrrRUcyVH7MgvQJ5kUFkQbqEOD3Zu9ttjMxG/Q8N6iDIA1Pt2i2GqCwUDWZT
6VkBq2KMFuHzc7e10z6YWHlBDnVMQ0qxPHi5gpuZHtHJBYwIMOX1feUzgQyaTLLYjfZ4wzZO8A+G
V37RywbONyju4fUYkSp6LHuGpoT2hMyJd36MW2Vp5G1BKGAaiiWjN/Cjg/RKxY1ah6mmcO2r+Fp1
8wOwprJEuEW4n0dEuBaOdMXPTimfnx+e83D+O2xstg9fYRVXCkUube19tE58qlsHIowdxEHTHXTn
ViCBHWAVkZMEK/v754u9YHM+9dZ8X5FiT3Xn65/k17iEueYPjM6PPf3L+YFt5Sc/WJx9eGFRTInB
4xEWx8RFniGsOFEmzKoesAD4Irfbe8lt3I8+GFytZqU1Ax+lVoTT8NwNgdKdavBUxvJTJYeF+C4b
e52PW9mdDxZXi0eNHkrlFSxmx/TQqO4kEzxX0YbGf0Ek91Bdz0/WCMke10F59/n8BG97zu8VXcUA
zqAj1o8wXmi/BqkjPL+qzck9b2QrwH0Y4ioMcMiwpzbHKrY+evytoA5z8B9qQNm5DWpn8iFy0RB9
3uj2yHBBAqc57rlrPKiK1hzKdNgUOBma6jlyjpJu7BjZDnAzL/w/rKgf/RMAOHRz0gbnz9ywgp7A
RyqCHEkPfzgNvrgeci+v/e55r+9p201/2129UJy4LTq7g12jjEJTbmsXuOuruIkPiSQfp9S6skGR
y0FusTfi+TevbrxYy9+W1ztybKQcYDJkBO6TW82r7mM1MC/1H/FP+yLxs0d5L8D+m6jz2+JqS+qm
k2VDUuGVZCChI70Yh9rVSkJ/Iev5MHP4/GkCTTBeL4e42pFN3Cm2wzG5+fSYaakb5V/B2rEzkXv+
udp55kSplGcwUkqVa6IvXtAOCPm787tg009A7ATWXwWNzu/BZxk/hwQEvOB3Cmtu5EihKCVhUxS2
Y3Srifi27zVcOvNDUpb+ecObB/DC8GrLa3kl0ljiuGNHyJuOSFg5UCnp6+dcNf+0yvK8Xgtbq8Pe
KtOyNYGkCosydrlmPk+F/tSV2W2cTQdjjF57aw+Mtrl6v02uAUCKNNLWVjE8XskEuh6ktjSi7OUh
tgPnwszqZqgAJhYhxYHwYmkved98MVQ2ujkKDWOtfRl5fonMdjD1Q8id4tAgpYsn/HSPrF1DuK5F
Oz67uag2aq5zv5yO/6yiXYteeYUKxFRuEEvSEVdfoH1AqqTYOTL2LK22oDDppEV0wP1NQ2vGcCwy
4aGijB7jnTvNHK4+hbPFkFbbMNKtMrPiHkcT8Oa8/ZJFL+c3wpanqMjv6EiaoYF6XV+YQDCpFdmI
66HxK0p/FM6Lot2/m/jvH8P/xG/s9u9ft/3b/+LvP1g1gqQj4au//u0q/dGwlv3i/zv/2L/+2ccf
+ttN9UbvefP2xq9eq/W//PCD+P3/sO+98tcPf/FRWefjXffWjF/e2q7g70bwTed/+f/98L/e3n/L
w1i9/fWPH6yjfP5tccroH//46Pjzr3/MXa//vfz1//js+rXEj7mv5Xf2M31d/8Tba8v/+gcI5/6C
fCWIZ8AbOKvL4yTr3/7+ifoXCMuBlROcnzbEdPEJZQ1P8EP6X6AIiM9QUJtZckz4Q8u694/kvyAr
DRa79xKciVrKH//8Zh+W6PeS/RftylsGctQWI5m37m/HswAinWmZQG4MTi1ZA8fax72kWmAUyAaB
Hj9ovngpngltWT8M1pBdIqXEjl1vgTIsErJnJ0V7jLuZeLUaVFfI7NDUhn2QlAjEs3Zf+l3Kes9p
4xiI3PLWgOobATk+I1E04BdNLcSp7TkTA/lbl9HpBQg7/tgZk3GBOrI/6oNz0ecx9SkEGfEPBCd1
Blh4xsyjZlVpqCtRR2hmQMOzjUrfSfhz17ADjYy9FqJ3hs3VtKArEVzgUGDC7KwBCZ1wuhKSJu2B
y8Y1VJXrQ4q5hNS6nBBN61K3kKCJ3up649W9bVy8zxWTR+NCUUQa5mn9IsbkBNDSjaUkEk67GHlp
zp7TXpC2LXBfSAfNx2npDqOsXHOhcQ968GkQATLnD7lyl/CovIptdJBnZZuGal2rLuOq5ZVYR6JV
CfUByU1DTYzfx8YegriXXoQjFZeOLC4HQzrahnaM9dTwHHXIAx6/TVIaZvnEjqWWPJrWlF/yYS/j
ps6haj11s+wpPFoFz6yxuotiRWo5i63mAECJcaF2dPDl2k0KTgm43isQcekmAbkjIAh0FMHUlV5V
9IRK6qtWpHKAB+QVaiKogMbi0Yn6+No2D0M7tgT7SCZosUtDWo6ASUoUmC+J2r7EcrDBKLri8YEV
3mIz/2PLLLfIx7vLvENAf4OdAWHGGf9krM4A4PczdUiU9mDNls0hPdRmI3myylI0LitPJaoMEmDS
h7IRyl5OZr6ffJxMA7VDAN4xV2D+XJejODqluSWhBbftkfqXh1I9lbx4oPPCvzvOOL2ITJs8mkC1
UU0z/TbmTu7JEasPPR1/mViAY64OgSRJ4orWo+zRblIO5+fovXa0/p6okpugugZXM+7CH8NIlA1G
TCd8T0yU6va9NB2TTvKS2iQFKmYXCZA1xEJjJqE4PwLohN6PupzuHNcIpp/jmYNMEgQRcRdDVnpd
rzerQqfOVPQHcG6f0CuAqDgQCXRzXjfImQ8vvAX/VQ065+EE7u6WJFPz1kA/3csU41oy+H2cjwXJ
UPm8MicFzcci8moVr2Eza16odcz0ItCs8VvCstJV6gpv5KYPSks+Akj/IvXQKcrNS9Bg5iS1kZXo
LJC2qeoJPG89aRo9uRzoozxFxkVVFeLYVmZQMm77E/p03QJtWMfEaZ9NMXeST3HiJXH2WKdOE2QZ
709Rk/enZP5TRSObjFCC842O1KVfTU3qW5JVXXclNIVi7rZyyaCTUPdeBgWVIxRZag8N69qzakCs
JxYJyfrKCkc1Kfx6knLSaiq9YUUM8F/cgmUh0eOL3pBFUKHBKohoSsayvQDfVnbnoK/1iUW9n+Po
C0Zk2dE9Zl+Jif9CMf5eN5PbCXH+mMv63WjGt1o3lb7a2WjNkquvJWR2PJoOL4UcG4HxvU+a3Bud
FoybcQGyDviqW0Lqj0yKBOQZk5B7SAzd5bkCqtHM1LyoYxd5pdfBhJSXqyq5P6DVmZStdmVDDxZN
EinJcvSzqZWEO2IbIb+XOAnRW+DUY0AOy0b9pRdaTZgT3zWcf8PBlqGfnkMbt4uIXiBxBojm9wyi
QOVQ+6IHGc9oDNhZ0l2K0enW/Rg5d5KjQnp25GAoR39EKjT0sAuEcj0fr8DegIqPot1AKdYcqIpM
I+BBTtQ+o9gRHbK+eZPr7hV8XoMniu6IamftonMaFECNJLs8As0NVWLIebLUq039Oa2haDo611Br
KSG8UUNxWW2upamqfF5K9zpn6KGHMuI4OYi1yqOqtI9TZVwORXWI+PdINV5Lx0G6SqkSL07UC/SF
XDfOsSmTm9KA2qVhTgRVssw1u9b0p173dRDIjwmE87KBvtraYIWRbH6TxITozb2Gj5fKpN0q3XiV
SM3XyXG4K0spiCV7+mhUczc08Ek0uawMEO1mTmEdi/YbhFgfYpZKOMUc9KLn+hduIoXWx6L0zWpq
3RjZroBOIOUTU3SF/7ALiyaBnknf5B5ygTIY7OCfbXIrskQPIw3tkpZWgDPJaZRTlPTfetGymyzB
IW1maIUxqXyIIdRKnHb8NqaaCKSYYZIgekDUzLitu/HCUn4KnKNELqUJG8K66pNe8WvmdK5ag5Sv
U4oiyHWlOeRFHLm6xklst1APbXpI8yaWR6XaDu1EQQN3wS9lDhls9GGRSVUA21THp8FAg8Qgsauo
xPcCEU5B1EnFu6W2nnXB4Jj52ANWxQeCr0R7U1ybpXMhD0V8VduFBwGlmyiWNLdzGskFrf+RUf5d
cvo6ADIJWmyQQyLJceziYzkOLopbNo6EqDl0A1EG4ykZ8zTQRfUjS9hbm8XDvYJQVSS9RECF8GIM
7FlPOWSipbx3K9MQ36Sj2bJD3kbdkY614alxk0ObT/k6KPKA1G72lDvFLyOxIRqhy9mhs9uDCVz4
qWdGhy/VUIjrAYUeRc1zLjcvYHlWvUFFZ1ZZmqHNxJVkNyDJkUugWRVgukCydO1M09eBNb6qTv1P
XicFKZl8Z1LGgDdTqJvr3bOoejBTTjn0rFr1KprQBGIb+cHKGrBpwW/4S0G1xEu5pAdRmqjoa1Kh
oKQI8FUB0O1qQgd8nuXfMlxjaacmd2px7YyKuNAo9YEzJ/l0J8tN4Zd1VLujKkoyThw6nHkyBJMS
HUBnxtyRosFHa8VPFsnYOWjDKZj1bSiPZaa9tKAhQFSTmQdlbtLytDxU8V2q0S8Wkx4tPNPb9C0u
TC9H8xZKp5rhx0njqgJqA6rc3I0jrcloRNNtz9wS/69Jq+OQGiywy6YIHlghLF+dEu7zqQj+j6Pz
WK4bWYLoFyECHugtzLW89KRIbRAcSoJveHQDX/8O33KGpK5Bm6rMrEzZeBZf6zelZxiFXXfvzyVW
MfMoY2U8zdLYoVzDOVkr6wR2NsSadC5uxuDWbGI/ZF0bmd7Wn7krx6NlVtepFnuS2S67VCz3VdDl
qVXhMeY3PxtZeQlhCKsflomsPTcZw/yXFgOnZz585Km5jvqypVlQEnWH0UZs9MWp3sf6kjUqnn1q
FTN/q2zCZ5bmnWiXl6DPXlC/fA3jfb6o6pTt/u86EGchRfPI3ZBO6zQlVh78mNIwYUTfnxQP5diw
MfvtT9g3c9TM7WezlfRlOou3tRfRgulpVBfhcrCk+GtWs5ta4Mu2u9THqcvrs9XvyeJgRq/D4fTY
DovzJEIW23rxlMWFZy5JX7vvhs3NI/LmwQlIeBl6u41CY371/PlWZFVNllT2MQR4bEiifLvZvAZz
iuosHRrpYRVvWwdD2mdr8F5no3WTJnd1HCh5NtbgxXU2dRB191hv33NvBB+7124JgwcnRllwPbJp
NPbyj1OhPgrsvU+yrLiVvh4PYVA8d4Me7+0w8YTSB2+SY9JLS8FIFMvBY4fFo7fBtHsmlh9rtPfi
d+FNqN6kuSW2Hx5nS6EXPQhGne7yhhBisLq3ddoS4VW/gn7nzvT88Ww1eXvrhA4SQXWXsADmM5Lm
MZp8xnl0ZzPNI4a4zf2fQ/SoVhsP26oJ49Vabpp8sTu1on7wFp9H647lwW4X77qq3b1bNvm77Pfy
rvDX7K7poVdq1R6XzciSsrJJhF6cM+f6tyi830sXZsfWZMXKPMRGY6ZqUrr/bgI7rQNUv2Z96Wzr
n1HsYVwZUxaNLjIxYj9vY7i8hWp14zAYmpR5AyxlHCJLzMVb4r6rTgPWFLgvM5QbVFMQa/dfBQtz
V/v+b6dqzotdFnFWqiHCGXpKRSOfgibsbr0sEnYgHXKv/m2D9RjaHFXQtOYY/MZe5r41jOuS99tx
XJoqqh2W7GDlx8aqSV4Kt+kdB9PfEz7FFFzGXVkZ+2MXrgSyK8oKDcfUVy++IDs0LxUHGdOujl+8
jTbh1Jkw//TsHsX4bbr3z0a+mbDq8vdoNKlo0eUK1z71+ho05rOrJ3XyMl3A5+afQjsXMWKlYGav
LarShtiwZBzZkvipor6XIboAq5WXvDzvuKUmMugwH17s95wWIA6t4imEYLTd7aOiUNlmHkb/L1yd
X6O/FLFagjtz3McYfWTU+tbjYA4PBXbnlRKfQ9i9duWfWix/LTf7nIWjuLKcPtrNcrgMvfln3zu6
B4e+EUpDTtI96PEj8806trMqZORPmum4Zv+Mdvw2l/mzLhxMg3/uiK2YL1alVDQXW9p4nk4zf7ta
yz5ErkbRZ1luqoZ1i8eQYnUoHkRb/M32B8NSD61c/muNIUuMxQhTJgUgwbTEpVG59P0tYxCS7EZx
LVb5NldTPLnSZfKo+abn30LvaW525sh1TYo6UReDz8KafpyuqZmv3RjZ+Aufsxzdcu0dGdLGWdWf
5BnrmDLSyLev3l4/mEPTJaobE7vDErMfn2erY1a9Xl6GsmZJ23/2dUgaT12Ev7yZW/ahd9eM6Ch6
qsW9iiZtHRghWqM1FMaxzvWjF+4Hs8+4SAl9iBbDui4dtr/c1vdlLh4t0WK63JIUUDbeY5Ht11UH
d9uw/ZeZTlpq8rtcRSSmdVnxcoiF0JcBy6TA8L2LRQscdVtNVnCxqqTcGkoc7VQxXh5B3CzUmUv1
Obf6sCziDgLrZlXOoy8yjoeOa5Q98I+aVEf9Mtxq3300/HpGZO3y1Ou7RRC1Ihv1kBsW50AYfIKj
hxGOShPkshfEnV1vh9lAGbd1vNRqvy2kV6STKXA1zmeDYnx96Xef6VAtezYPxWUxydepmbt0p1l9
Xlxi6KeVaUsf+mqdC9oJxbObbdLFJ6c4CVWffJT1qmEQs3bpGLZgBMtxE8ttypiBJh9bC7mkQnw3
uXJO8s+Wldd1XEVkmtXfvjZpk5SPDfGCH2GIXB4LdkK2C4Te9nwdcCq6YWmfjBKajiGgqOTam6q5
jnxy2yOkctfONhsOsfAClSYO1Ubw0dqvhEHuaWEmOHS3XOdhmIZe5h9cVXvx6Fjxwrrvh3Y6tIxC
NsFwzVakPa5uqsRmLt7Eo+k00h44+fKy5XAifXFfcb5GrhU+zIH8sLdXd5TDIWzmi71SGJld9afc
09qv/gwZat8Ra5Zo7kvEBt18xEl/SI1luQmrQePguccuW5u7xhHx0pd9wl9fcIm/iNyu4q65z4Xd
R+NeW5R0VQFGtv/X8QKWaR83Zb7kSzbRAaorR2NqhTv/du17sR9Mcyq98LZIi8R3s36fSyZKYAOx
kwp/piD99bwptR0Cu3rEZOrXjBV51GyYv6r12az7/bG9+KBgYhRljIlwf5F1z33jd9FqpdhHBmdr
nzfs4j3K5TVMeo6v3XYiu5txKVv0vTF0xmXdqOJdv0VMYc1N3AylSlrZXJ2h/YMgyD3wCM++kx/z
Wt0Z3vDmeZz+4sXxuj7Oqxsxy1PS5uuZM48fFICnq7yZoxlcrImj1lGPtNrPWRDsh9Lz0obBjBfH
6PHptYkgZZomiEr8lZ6ltPWzu2OhjbP5vsrmKOyGWJrQm86iC4H+Gl2nQVfFIudcGc1xPJSt31+t
YMIOQ4xT7LiGPMHd9o94PSbTiGGEG5bXyTEuqlcGI4c+urjQTBhgKB5r9QMq7FOYtFh2hDs06Lj1
diorfcmCdj8ZRfCVK7M7VJo+CytDfRz9rMKuegG65Jq+W1zut8XxbxliSTaE7k/h4nyPDedmbc0M
ClnjrTXn6VQs7U1lbXtURbnGbVY/tyuW9CPeYlzFTNfvlwBggc7XtnGhXF+b7qMTRfbUtoQpLGWl
LnurX9wxuwe4NRPf2fKkBglVOkQqYq9k+FnmnRn+oGxzg2+od8PMTcdLmWNRHuCQpmj+OVFEHABy
pPu4HgBqmmhRlML9Zv3yNeef5gJagAaRTiH3zMC4Z2EdwcqJcijDuDXKs8FcVOSVds7jz1KVASYL
xH+GO/6RWFMl7cxMhGPctRYxfFp/B9KPa2MipTSswuTV38wqGptg5i7slkNo46Y27v/c0b8bEfxH
q9Py7XKlRBtMp+H2Y5o7VOyNNH7b5vAEIk2uXz9yD0yVTsS+yZi99WrnJ9VtE51gATK7XzKQssiy
7Be7XbNDubTnfhlH0Gb8bvOhfyvsQB7HgQHkrG9fAqOyuWWy3yNguMK34mKXAXb+5Sc7co+czF8S
R9kSjGwsjyZzikXpvY2tUslurjl19PY6B/6VTobTdAYpY347GjJfRFPPLJ4bGGPqV4powIavmMOe
MhagONKDe5gQbdLM1U5q0OCK1bVJWidweJZEtxQLdEZhqJc9xxDIq2/lOoAprZRXtGtcJ865Mevm
oosZBaaz36y+BuxrAjd21fAAM56u4c/dG04m7kWZFftWc1+Pf1vL9k4hmJJd8BY2C7C+fKwm0Jtc
BQH8dv/lfBMezqFQqfMu5EWX28THdTh+DYxakQmaCWHTn4Wzjxcrr3+vdo+0rtM0NmAz5Kg0Z0pV
Iya0bT4vWubE64UpotnlrlLVciowkoumYk2NHvMht8/uVqxaj7NL3Sm78hKULU4+/ecg6jruzEBG
uJ31ZsZwNqhA02ZxYN6LpYGTsSl47XH/WuacwrSdqXz1dOZsmEnoCF5bbSRzvn6VTVsThVdMWLw0
gu22YnVry3+2gWc1o0NPLZ1QAli2Rn0rvgeyliKvIK8iC00Z6z48bK6fVvp5tcaP3DWXeFbbe7E7
HBLP7YYb+WrYXpIP5dklzv7Qm/abNbtWZG3uN4LVFxI73NTO5D+vu3bZ9phv+qacfItdK6/iwWhP
eNTazCxrlYaEOgz+9jI3PgOOZOE6Zs94vg0Sx/2Lg8qQIqQUiSryC7v3vrCG4G7uzP/CUdEQNDkj
5Xw+3+OmwocbdLLCslBlNe7cEABMwt3Xm312a1xmHN58UqAcqtYlKpVVpEPbfjdrKw6+kfXoQWf3
IKglon08yPanhG3iofGnkx6Cm7HPCcN9rwgxykh2GdffKSuYQw17rhHZAwqv23jwurVPbC8VvVbH
bXiaC88ElmAN9oaNij17sQf3Qe/133kbOAoMfmw9Z+Yi0AMMW1KP9kINU6bWEry6bg0c3AYnBnuP
oT39x+j3wbfFR1B42cm0D+1Ef0yCPMCw2heiE0wv2n2c1zayq4Y9fHNx44lzLYLYLuz73eExS0He
wbpV/6kA8HUi5OuEyLjmRbfPWhcHc3VH4LP2qdmbJw0SFBVec9X9fe2bCmYrKKOwMBgN5VUlx2+2
MDJqaUEc7l6NiNGKV9LRqEO26h4hrHEqRsvkG9tBpeTJCJ2J4ilfqAF4bgadUi14dTEHG/vE2OJw
JvTln4fHf5LlnDCgcqfQqZtTXyBuq3VsWqKOyLHicpZVfrSkkzjzdp6cqUuGnGvGqB26JAC7zg8o
A4MqeGoCdWNsfr/ft0VF00B32TZLR7HZUGjm8nlV+M0Hw1YdpikvYiJ/qU+mNdlV85UXLT7Kc3YH
ClBFJl6Bre+92XRtKYUGuH6xxI4UQeJjktn91KN+yJG+9VQiU0AJY5JqMfp0CWV27A0D3JQWL1Zw
VaVX2RcOx2dpbTGA+d/Nqu9Dvd4Zuji2K13KbDw5O87Ycl9fZpn78eI4fN9D/b3lF9WWV+9ULhaF
WGWkc1Hd+978F2Shiz2LxI5eT/3zYl/7n1Z+d6m6dnQa6RJWdDwUtYK3FAUzyhDgq6Yl5puUirZp
50u9oK7XtvvH9wgfmSdeE8/1uFxXN/GC9W6znLcgL79FsB5I27vLen1yw7MeBa0dydNH16THabps
iseMGZ9siRcqGkD95q9vZ5Four8lldlxLCYSfyJ/dJ8xN5/Bei3mnk1tJ95FVPPT2o1W3E+UNZaP
/+oSAgw48ti3Zsel29Mfmk8dSSFnvftmpMKK7PC1Cqhh+vO0VAZpLiaIZPBkZduzMZZFkikcqOZ6
wdmTFbmh5hjL2UsU5GKyKFrxTZ1ydz04S3jtlvJIzs/JFoZ5rfZjMOjtRoI9T85867yhS3oDy2kn
s6Igr0HcRqtJ8v0ldwGVDEmpYqxrEsqqSm3Yix2eMOUs1YfMTae+SvKa0s5eWLp1tZ5Mf3xyStoa
2+63sy2fgW3hFuphTTWraQ2xey5GVn4mRj/aZwcdWLW8jqNwLmNY7JAn9Isl73fQTXnwt+pp23fG
TGr/ySqDv+NsP3TYSnH8+Z/VqFNnVuvJcdRlloyAqwwd0NZ4iQm1ZQ3+c0bqUuYDTunwuou1uupx
o62bl/Pmk04R6uG5ypcdRoriujMmBjTWtOqGKSkzq0vCselS22zX+CfQYZzGiINsJUqmnw/Gnpfw
A6KjVQbTDOSWdMHaXouqpraaEu0BioBmwZFpZnPaYXhrrCUR1R+vRpW9KqdPGrGO0WY0JqwdirvM
5DOsqjRiaE5YoC3DUE0W5xP8wu9VVNuLV80B8M9prRqdjr1s42a0r35NXTKO27tjigcWeR95I2ez
7691TKDjuWibJrImWUczG4cxqEpGa2DfuB78PhCn3qKsdDkFya0nAWXk9PczZJVhcFitbI4XHVBa
4UxStm2YSts/M7L5aBbhX6qQ7RButUiyWW5wgxOmXnhUJEtN8UtMUjxrvvDeKDlYwzWWezPwlqpX
h1YmKekUGBRUadCeSiitQ63Mh8V6lyPUSwkdHsvKSvasWi5YRibu4AK4sBACX37M+g/arAMTosUv
WS+PPS5RWo/mr1kqL9ZZ/r53A6MeUncIKRRauXG4NLX1YovxiRGgzNWvsu1E2kz+ZSHT4mKCfgcu
ARflkr92VpV4y/CXUhgPjCAdArd7LB0IMKPkXwT3AeVfNkAO5Vxank2yua2fBlvxEaj9QuadcTIV
SAA6xOqggmE+mXvYAKjpc9sDgxjCMWP8HJOR/iUm8fVtdM5OtuA3U7yEulkPa90FfObmqC2FJXuV
SDE9kZ7AhJECvwLFNxD8og/vnvwRusGG87NmElbM1rOTbdeHsqhfC6y7Kb7BzQJPHQrmXtkLLGbL
eHTxKBxHEy3Yfu/pcTqEC8Oo+YAzpzmAv2aMMGQdcOePtHCkkRito2PO2TtY0nXig8clM+bx7J7a
n0xXYWz12a7sL9PablvXfPjO9GtdJ6rXgLx034YY6H1ciiny4qxpO94/77vWODWZVIu/fio6O+PG
U8t4yx69/sfjoCzStZFvqsbUU7avXrFgKFwOLyqHIIIHi8SCBVi7iNcGFWDMBrnupUzZc2yUDgdm
OfvX2XHj3uQGsaylTpVeKETL7LdspcfuBbORJvjtunWfRvEpGlIFXVF/NDV5623AjHy/yJsQuXcs
f95G79k7JVGDEMkoPsJ+/+5mcC3d0oCFHFq99d6KRSVhacho+1BLCKeixj+mkd/ZcjIPO0UIrj7r
gdrauK62A/EDB+KLc/7TWZeKshibkkMLAH9wDBthQbj7sZnvzWnOXvrQ+gfY2V/E9mBZ4M2yd28Z
3s977qPK9HOVuNMaKSz8b0X7URrNJd82K2n2OTuuOwjh6vxnyybKShuYA7Yn7kN1KhsxQqHmdhxW
4sxN7SSVLT79KfwP75ZkmuZfLgCJORugVh4zLlWWR52l38VmxFtv0pkiMYtq2vkcCHLLMojE8Zfb
coo1662bGdfLbYbiS+R2YOn7etITsJuxsGaX3ZbxDst89G1MljAMTDcrMx82f73LfdXdapIXe3N7
6DwueepbI0AJY0mcxvf5ebDFZV79jYXugoF53bObKf8UdDW27mH9US7MvY35XJ/E/DwrVR8XCjcc
hY2XITBiCwFp5Fl9mMKXxIXO2T6t9rA6hg1bVv1gOe2cZuYHphQ6mhgnBdfK8hjXms/arsJzS2Yy
PO1Ef1mhhCj6OAiyIfIHyjsHwKQonMs+UdAt9iZRIFUF9DPsP+MBRn0Ft1uZFftqVcDJ3rdl6hot
IiYwZmaWwiSYphqQVoZRZk0HXAvbOM9cIIqgvIDZzofeWp2jO2s/zgu3BKEz/xaAJvHSqjkayw09
WTZ86ux+3KrPXoXXyZyegxD02B4QniglIoLkY8pAgnYQV8ddVsce3Rd42aBSp9yZYhL8525Zh0Av
X7vJL3bUDuQgVwneLGaau7KOhy4qCvBRy19xyvNaDn79xGSuuGCADzvelp+sAif2AuY9hgZrmBVj
hH0Jf4V8/3xke2qecpBeWjbnLvfS0h2fZF388ovvZq4N7FagQY32FWedjyLzL3l/aPMsIWOYo9Wu
BWwfthlr+dPG7uZbC7Eez3uo7sziXmhp4v/fHejFp6sINXVd/rXCgESlu9lJ4G/PS+EcdeY96ZJP
oVM4kJsrivfqecXk8rnQb2U4LcjXEXc3XL+R19tj0rHRYh/tgeiUjK1Av882JHu4thQJdYb1T+dG
LWh7PLVTwuCnCV7Lguyc4muXfxhtUImaWfVlSGUssi5q+6ieDH6tlDLKDdeKg9a5G0b5OshZpH7N
xx1L0plcOzt5VAiTb31KkIdUYzp0pIewTgbWezCy67ssuuWHN/SSzB3u9xKC1qSFE7rMzs1IN8EM
cTTJyT2Xhpt623jcxM/tN5i/co3Uu/PFoayaKq1s7FbDdTaOVmY9ohX8m1UY+qIVu8tLURxWZf3B
8AsypM1bVBNGBYMIsETIyRUz9Ecj7J7qeWVz9xB0NBqHqZRJMaOg6Ro2vpP/V3s5O6UI3ndKXmfV
y8mEl6F2nBuILgdRdGn+1/24IbeVf2Li5YIIioYegUZvztUhW6sDQ2v6PAUgDoHEf8Dl3mEUjrl5
FBkd0QiOqZa7Fkivy+FsHADGZf5jLjpLek2Uxri78TZDndE68n3u/V1edRzDrXelRWnSznqcfCxh
ytDoks40L97/FU5dYcXtFqJBCLmGveF3W2yXUFIZlZ4+LXO3oyrp7hangjDQALS5q6AcWE04pxrH
AmtiKf2b4c/rta5/bxVHxrgg0h6qwDzSNSRjYD4ZbnXXGABEtlqLxK1hdhGN0vuMqdTLX2cN5GFa
ZGqRhnHIMW9lOS4wXuX0aLisc6qHbfGBL2Vzw5NEXKeyP+laHU0N6uOgdLk66NC0rnC8cOaTQLTI
015fhL8y+6Za867b711nN+NFyUcfwRkG8DmjWnt9mBzxr4EDXkvrL9sw2jcNp5/XxrXPQdJnccTm
bfqRAnzmIVfo0DZp0+Tvki7DL8wtNneb757uwFuqb8KkfShhbhSsOKPGa9tYsX6zut64yVD+d9Vw
VCWefOH03bDuj1jVo6Xy8+K0ey+oFJpESAn8NoBdiDZGyfE7GErryI0k6LMkiIqf/3bmPuHadUAC
13QI4Zwny/s0N6FIOFuID9i9CuGDyJ4cdB9qzBOZjU6kJt6HrcVb6SNgst0q6fEpan2SNLNcgnmy
6Vh7b2LeZFLLwYj3bKRC9gNILUH7FoaSms1sP62p+G3W7Z89U9NpGp9CKe+JQJljOTXU9ySUD0X3
OrZ46TbeSJ1VtN65rsEltfVPbg+TKX3Ev6CtgYXKNis2dMHjjD2k1Y53cuV1BFX/VDNxrgyB8AOL
H7CyKQoWIZLgt+FAdG6uvTF7q14p328QCk70SRHrorazjkJ7Mjaq4XnTLfNdmM8WtDUhgCcLzo+I
IhCRLGv66NxZIp5bin/SQ7ZIkAq+sJgZKgELig5qGTO+H+rEPVitY31WTfnGfX+aJ9u5VSacXsex
EBQjV4GcTsa8dZSr66Xv3SZ1JrtnZiH4val+i1o0MfHgfq9VPcVQqzqupzNU91e26foS7vknQQxt
4sEwlrI+UYuBhu/yvW+QB9AVpMXG7LHp6w8FyIEmuv3OZ3rUupQqkeprDqyGi4oCwwSWSlsknPl0
rkIcjpd1hDlF2xJNdv51Yt7408GKhOCA6gEYGjp7nRcA4ZHwAmI5PLf6/pHNH1nNiYkUMf3RmmDo
sctDXRqKjCcqINEKCsoK1sFDfseljRSiDRLIqjke+3rl48GAFrL5otU8Y0ySncamvBqrRMXlI3Jy
NtQNsAWgPW+Fn09PWtUmTAzKMJcEmNjsMnyCyxSme08gWHMiYhFdqOaFSi68YSrmhBXTNZt1oXr/
zKquSpTHncIxslxoFPMUSZC5/mvcjmBb03zyBZAwUt1PKM8kWPPqxWnF2azH53IcIXyC4de0+00K
ond2x567f02hQRm7XEv3lTI3QYByJALKQSusq3QLy5sMlYOHkrhZ5AIn809R44Y9Fry4LEZFONax
Gtq/5bp9CdGdoQGQZgfDP0z1or0rjuVEImLlmyT7OPVHkBlIF9DMw3pxnv8Fan0ZVfaFJuTWSmc6
ooRGl7ft76XOtmNvlZ+FaV38tkXn1KJmCww7LQIvO9gZrUrpFm9BP3xpp9+Sdh//U135TrBzc2xF
gaW8Yzzs9nGQ6tP29ytuXr+Wbbgj1Qw0oACocbw/8Ibo1fvjGFiwuSbdZuMXdP4TFy1phO8hRryL
y74Y702JAMtu35vNyg8djSjLyrpYtm1FMBeHsZ7nY9ACKXYcBW5bRjnBWqcQfVqiy/nImOuedJ73
vbn5HRCmPrVyBwnzyiV1uXOZiftvCLV93Efx0UvPjAbR/nhwn7MJr/OltINIb9UvsVIM0OitaZOF
MRHa8CChgDCtkPQZ/GxxvsRUIizrht9W+Z92OW+LGhRuH8hCaZ20KPjDtQyiXWgDyy+QpnV6mxns
iFTXykPQ+EemNtirYV0mrR2+zXnAeq33ZxfqjrMUwqNA+kWowzyeHDkd2wILcW3T1vrjL1XaMl2I
eKmZcDiwjSu/OAd6/jkiaIOkncUVMx55D/NRenSgjqralHycyjHrwzIs3akg3MT3+3QZ7DEesglk
zor6ksTLxSoOXl/bZ+/L3gITVRJnqdLl1xYA6Q6Ghlm1S3Q5yGoyjzayLwHoGyHTev0RTBOnneOT
UtY6iPifyIfspBpRfmgimhujupAR+rDAG4aiKO5ac6MuLsprZY1hTKbSSUGR9aYq4q4dZNr32d9y
L7fURP0pvLEiyRm011RVk2RQMNFKAjRH04ZrXtY87D2Xvi+g7PKOTiRY48rGeSOcfKgtTJMjWSBG
Mm6AKOvVavD0y0JY9xJuFFnXzv1E2YfEGHBDXuy8+bZVg2nPtP9gYNk5kyBwwW5+6baISbjaojzP
P01nxiGcd5vMfpmfGk/TY+wbLbApqHpoNNyT4VksIwmKLQLO+www0B3K59EsTisVA1paAzZp8b82
Z3lH13d11Ksz/iTAeAptpIvY3a9aZmIOIUNJKDdGbOVd6zIJt0gIQ8UcIwRu6tziR7HR/jJR0ydQ
fW2kMufCGY3+yjHGO54mn3Js8LrtFTIxgMFsL9e0M9z6gPCSw8nNX7oSODrjkiubVTyMA0rlwewP
bjNRgylQGjRe2RWy/N+eIQ76Gd8Qg37QjBA9NG4/xwaysxS6XiVFVudwCXN1ZXa5s4ujYXr203zL
28W6D8p/ze519yqYE2+1X43O8a6VJmvVDRcEAaVdIiY894XwIkKW2tvo9K9DGayRVPZwnHOCXMt6
9l6X0U5FfeEx//J2LqY8RPtkOyPEB+3nUnS3///u/99pBqF5tQt0TKsLj1ayMxAsRflSd2dYEYVa
k9gwJHOxtWi0FAWKgVnd7AlF+KC1Oq8ify5Ye3dkuR3bKTDOxrxDBTKj5OoF2H3ZzKsoLuS5zs/m
ykr+GccKkDbEw15Ulz4POZCK6Txa25+cTuJiKDonN8BlWiKMMqQbHP4/r6ULLhNh57/8H+y7XLSb
igWwp61BtdAkU5RvwXTX5nicYyqiuYkRnstbl7/yV+6R8AjEp2u1v4ytvH3UDKncr0UlYUGaNpox
7PmRhPGxc+BWnR8RhldPZlM+t+Q3HcE6ISrBHpHuUcpMbebeoW2TsQlF0G06TDokn0kFSJrUBT78
s/UmfPctqNrmaOiro7V/27KiT7WqxnSyxj223Uke9NoS1fEz69avHxYb5xF1pXeYVPWtw/BuGZzi
pan33wb91/V/1J1Hk9xKekV/EV7AJNxGi3Koau8NN4gmm4T3Hr9eBz3Se02oUaXhSoqYxQyHBAoJ
pPvy3nNxRhzkJLyPMpwdSRjpt0Eykh5Uxzd5WQdObtb5WeQmCAkC+crUqYxkIheOJ3sHW6viQ5G6
Noef4qAXubhySdhspEZleRetJPYk21TGM/Hhe0sFCg3++iVA0o1dV9HKLkfvRUZdpGjhJqwZg3JV
uchSHtso9fSQWN1OygZwr41SbDxhh46KuO48VWXUuZlNQHK+ShREGhnHhg3qfvRDqbTzIbghZe82
g8vJCI1n3wxJ+UbYd9nZFP1KmffBgqcW1XgoR52eWtUb5iPtSqnrvR7Ixpmkk2yscZWd3FNPV2yT
BVAMwdrX+3WCuGQVaG64k0K3QkRMOZgNpXeuc0i4ymrt51gA+E/SLjvok+dv0DlSq1VxKIgh2GiS
ZmwHu89fSx0dbxBzxlkwfFZtkyFYRwRM92Xrp2/hQCXbemrQZvr/Bj3XdmnQfvvwdNmTP1EKvbNq
ZIYJhevdNWXkILELDoUWYnPAm7kxiyY/hPIN4yWiGJ3RN1MqLATQrT4u3JcUTzIj651MyYEeYGFb
uak9OEHKJFl38Y/IYCk5hEyRSY4ALBm7kjMhekQg3GSjaf0+xni58gc/40h1ZRfsxxtpNC6yABxb
wOmjQtXogOLSXOVG22/1XDnL9Cy8FJM9cgxzNHIDsaGpnlgHr3e31Dru2pB1cxG8YV2M7jBub6Se
7abn1jGMtZKEFNO6YCpH8yvKO2LpSPGaLIwuR8sUIj3s3IzHVp3s+smb6VY13/d1Rkl/O/QZoT1q
mO2lIr+QmYfXula054ktCopwNu5CT98r6JPDhPMymJH8cdAPF67R7UYj4AQzju4MSZAs7/fyJBYa
tlAslCtBfZTMjubKaDi+DyJxRal3q8SGect3fOZNVbyhRWJFXja/qQjfx8hUNsn0dY02BDm/dckx
z5PmYMb2Wx13NwlxR1dwHCmSEbSOd0jbfXyMRS8QRvvq9l3ioztvmswZspGdc2/fwURh9xY8ZaHB
ByL5/krKCubYuLkxK129ECW4ohRpjNQhQey8Tj+Lu+IciGrgIEqr1gIMKItIqduXoS+zLeqvyXT2
2GUmYmcVw4M2VN8zUp42nfsacSr9L0Pcf1mi/8u8OPNgz/7nfzxkCf+Zu6x/c2f/71zbzs9sMjxX
80v9HzRsqzIG+2XH9l33lr7/5tf++Ac/PwzbmvyXZSPItcj9ndzR+t+GbdX6yyKrgyKgbmLLxhz8
t2FbUv6ShSkUGeqfais6zuG/HduS+pc1+TfxElNTlRXd0P4dy7bKX/9sCsUOahqI4uCTEt+BKEGd
sU+y1neH2jbvQ8QP73WD80jp/OgszB7GUgkfVRWXQ2Ub8ZVvUNpLx8G67BS9/y6ntc65rqttTB+P
oEdU01XE4eZaKikgyQEwvIF16IMwx+7G7BJkfZ1oDoX9UKXvkuKNj0rHqrZH63Lrxg1bqVrW2a9L
HBCB8Rh2Q6CXl6bCpIvkzbfOMIsGrF05q2H1LKqDWZk6ZS8/16/NsZR30eglzxH9QLCu9XNzE6Sm
/k0fqw4HGBLQrUDsNqnx/exZLbMpMUSflqSV5T+RTlvfiqhOIYyrrMVWoRL2ykqiuEgRTypGx2UN
hzSqq3DheFKwp7hm56vOyOj/KLjan0FisrGu5aZ5GjwLE7cdJqi1JJaCZahJ751Xu5dlmGkO9RE8
S6M/HvD/YigMXG0wWAsiFVvJof/i6io+ghYbRdEG2UpvTXQYnjzIly4u64OBNvS2DFlks3hGP+ui
uflRlJmJp6AzHQvV+PfYyocXobJXsDyVE/UoQ75QmexUEWWUNruwloLjCDuZowaWDuugLw1Km/aY
7AVWz3HfFbpcX2HIbF0EHOEYr9s4Npr3WEfeuq0SdmLZgF1qayQFhrzMt0OqwSXkQw2dgLEqLdOi
fbzAPEfyYF2rUu/uraDMi4u2axuPdveVi6r1DHTATUY9ODZeNT8z2TjKg/9q+KW+6sbSvSy0OLuj
Dhvs8cOiO8so96dx09yqVooUl11o/UT+++QGRmgEtDszrTMvlTjFygL1rs2QAjqVlLRozFNEWp3q
bRM/sKY5XX3Aetbc9HHmvzaGHt+xzxtvYzzxl/gesru8roJzxVWRDOWlyamT1ZeXQW1Q+cmikE1i
nnWjtAdwXKHrV6zYgF5evnkx90NhKLnXIogodA0FXhdSKdVbL9GNc3SLGp6HRnuCKVOcp0AHEI11
0jePldK3ITHCc4nEjAAzFwUdcGtgRc226W+IhRf3lIj8XRKo9qo0gV4+5CqLnm0XmeLZB/t+I+NS
xjhqeFxAjIrFCVCNgb/3xXif5HYe3hUQghGRYlLW14Uh9xQpI3Qa26pO84YKsOel61jtldGp+z4a
Dy3KNaSHgwjR47uyClovrZE7SilHGYVcJ+s6jmERZLFt4qChIzqKHoDjNNL40fVreye0WC7XfNQ4
gxXJNtRV3vblvmxIWoGiVW7RnJbnei7FBx/VBoTyLtxl8nSwEpfRJRN24LCcpBLteq67wwowPCqW
ZO7swcJSzM9m9xt0u6GvWmqMYrypu0J5I2/FfIhblhqtbWZnpR4q3zgU9A9GATurU0J/z8GNfxah
nLmKsdgR6adMqklLbIq0lx51l93wWu578l6byixY3Br6SkHicluXUnphqd7wzYSB/NwU5ninc8y1
qYWvbaqAY91cSpV7IkqGdaDnyaFShvHHx1Tzb83J/7sJ9/8bJgXdyLFZ9/Itfhuq3zkpH//kX/Mu
YO+/VFPRhCkzuwGpYVr7FyjFtv8yhGyYsmnCmAXM/c+8a/6lmVAPZZk4PM1WFIW5ksX4BEphGgdK
q4BXkVVF5R/r6r8z7f4O0MHfx/RuQeCYJuNP6KqEvJrE1vSK0oF2O7LLEEqCYUs/fGqKLygTv1Mz
/rn8jJZR5VY9pplfOz2c+Iyz1lKTzxT7AefIznaTE+nE08rgH0zDP3eZqAmfHiKTffRbQTtFT+sO
TJmdH9snQiB/J1X8c+kZmDTCYCq6jmV6pT64jbKtop8sj9k2n4/mlcyscbydFl6DNQNMmGLwKt+g
OGjQRuQjIXYbVyDvtscv/zvw6e+nmL6wzw1ksxvmZI/Ls5dYWSHCbfkSi+NKy1hG/r3Q/OI9L/3+
6f1/egOsxoQQgB4cG8WwpOL8JiU8xl16/PJLv38GKRl84ZpWzb4OMV2/qwidX8Fc9XaBHRSIHiJp
f/w+H2vML76keUhUO5JJmeMYccg0PYTqRio36Xv6Gm2Dbb/C2ArPt7lwfzQBO9TVVNPcJRt/NVFj
jROvaqklZ6vfJHeFGpTk4hW+eMbh+WqydgGh4Bx/wqWWnPV332a7ruRF5ehiMvCH3jVT74hYUHlp
0LP92U1mvd7vmnjIsrpyZJvt5OToATDiqU+WG/3hY8x6PFpjr2vbpnJacEID5e7KwOWBaTJhlXX8
IWawpH86zazrSxgo+hRRJjhUSTVX5eB5e31EA7KCE+Get4Wi/or8UFwrVRHuIZvFm1aRg42hIMWr
hjbiKFbx9JfG6q1Xj9Ms1iHT0RgS3LOwSjyODoPcfBu6wb63EefvpN6A7Ig3am0HFWfPUUFutd0e
Rg2nn4c6fFcSuOtA/AvOgsqaxP5SrB6aqi2ccUxG/HF9fYiaOtj0EswA9DLU6fyyvfY0KqFe1/fv
WCA5me3QkwAIyFXzQUIScaGxnruseomDtcI3qqe6QNdcJCJ9Ot6WC1+dORve5DYaSkSnFcViHaXT
z77+qYnbmIXLn11/Nr5l7AF8v6LTlO53SU+c1L3y5RwyzSkEz8IMA5Xst/GNBW5SIpPkW7CtOyNI
LxuUyX/222djW0GlJR2xpDiqniFjQ9nYPbJjWOGXPX6Dpd8+jTSfxuZG48yII5XKaZSsXCtVVHFk
lZxAOU1v8IsB05wNVyN6sipJORtDBf5uB/5PPx0vszL4GUnmG0iDR8RjDkePj8efZfrNX91uNnxV
xmjZfctEgNNubUjK2lb2cS5vjl996TOdj1tjyrmOT4+3FG+LL3HFrLYyC6BxuByO32LpZcwGrr4q
w7FpQ4ZGwBvnGbHqO2nQ4hOvegas+nvMmodAqBL7jrjweB3jaGyz1NB3rDrdTWNSh+0agqNbWx7O
UO6yi2xLzRFBZd4JG0He8edbeEFzUlY0IFIK3axykItc+ma9L8Zwy8HFn60zjFlHDxrMv2nC+084
Ha/G7Ln03R+yL5+IcVx4O9OC/3NXCaucUx/ERI5nZNu2oT5tnWJuTpf44ss1Zt3cMhUkFXpHZwjB
LJhrTgB1Qf4I1I/RPBU9vfT7p7fyqasnVV8qesRY0kOCAX5ThicaZqFnGNMNP13YxdbVxNOFjVQ9
r6PXpO8dL5RWg3biu1lqnlnHzntNQEhIYJ2PykWqQ99ovbt+lL41cXohyGA9/nkuNdCsh1O+HHW/
4PMsAEISp14+4Es+lZa99O3P+jbSEWZrMyLSuDIu5TG970tc7vgBTowdSy9htiCJ0ciHgpM4p/CK
C3Kxz90SlXibDNddGd0fb6CFZ9BnM3UM1KTxbSYLN/teRONq7F/ZOfzZNK3Pey9Ghi6TmSwU29qG
nuoEfnozsE6yo+rfiqz4ewCcky1zbPwuJoHKYUFjyFg/lOFE6y+1zKwD41FWCzNhclDhVAjlnHeN
fvxUus7Ch6lPd/3UwQR2Ws0yaJpywLpk1aljVMb78XeqTl/3F2OPPuu9XtSUtlD46XUXJTg19GHY
tFk/4HzTy7WEouWWM9r4uxtX0T6iWr6vw7zbSMQT7MWIgw72svxGXcs7BwtCFjRF0jNk/zD8Eivh
sA2w1Cg89aLSw/EssEGHHP/lC1/8dFbxuVUGrCS1oTPcV6myZQm2DeX0DYfkVECs/2xoo4zy2z2a
sitVF/iVkw7PkvHmK+N2kowkQAv/7CFmwwJ0SnU0LWA3EoiSqLwyvHITDeHWCocTzbT0ac4GhrTv
LAElk+19F1gvaZ0pZ7WR2nd9kXq/jj/EwvcpZuNC33BU4ybcAoII0CRdFPabZnfJ5vjlF160mI0M
qW3FQoki9GPm+aToKZoK5SyuW2xtx++w9ACzqb0yOiyGfYh4Ta0oOuubEPLj8Usv/fjpzz/13TIc
ssgHVOYY+HuL5MpwJ1MJnWMQf/aC5+knouFkSvU8PiGq+oOPjKtE7u0HJ1p/YfKdSpOfHwBBe9q1
Keq9ovyuQCIY6letx5LnvnTmw/E2WvhExawnV7FIqjbPqaP1MCqaapuE2c0oivvjl5++ky9GODHr
xJB/W62qk9qJom54dpNI2cMStZ/kIg33eY0yCw6UcuHZWXtioll66bNeHaotNXZsuo7m+d8NzxtX
hovOJ/LkTVEop2bMpTcz69kKzpDBNo3KSUtlFaCp1Y03I7c3IeqSqj/xKAtdYzrb/fz6yYuyxkG1
WVeo5bAq6/SbXXbpn8352qxn5ylghaKmnYLsqRVPbeXu++bb6JUnusbCe5gHtPWZBrMl5vog0YBz
itRRy+rajdG2KN3++Ne18Ba0WQdHqpkJF1+7k9YvaBNXQ4gDU76pxl8psJPj91h6CbMFgAFzk5QD
7kERHidt0Hz3ORA9fu2FzqfN+rc2dpLRTb8/zK59w0ZFOaxt+eX4xZcaZ9azfUCeibAZmypTPuQV
MlXlyYIVhOZ17WmPf3aTWf8mmEAxOpsCtm7mjpbmjpWM38u+JBCzTd+6UfvDNfw8JczXoj7iBB3D
SufChA9WpRtvgACf6A1Lb3nWn8067cdK5rglzPQLYXeHDCvV8SZaeMnqrBdTDkXPVlNtqSUXqAji
PL3c5tAYj19+qbSgzjqy1Nptockye+OoDl8IgCw2YVyam1gq1HvhxRu9xHqz8vsQ5FocVmcJuSsr
DQ/giR4yPcgXY/wHmf3TNCvlrU3YGK9GQ5b2ZgL98LZj4ggkX9UG7Obx51x4Q+qsr8MQyqUyZCUi
zAzWD6j8TeN26olWXHpJ059/ega945xbglDp9F2KjtL4FaWTGbS5+7MfPz3Up8sDwkdjPIxU9z31
CttUtClylBzHL77Q0dVZRw+SToeETXHECpXdoL0wb6wyXAQ2iSFWfypuZmE8/9jDfHoEpWtUe8gt
dMVl5OI5BNSMIUXsazRo74XXSieeZjpC/fJzmk3gEErUIRwxvfh6ccBMuVKlYW8jGkZNg1YPGkEQ
P5sl3FtOe1rQw2NTvtjFiQHtY+z96muejQQRDphRha/jyHVUjIiyo1BbyWXrb22Y3dBjREaQVpN4
+qUmctjeqQpjvNDz9twSsvUCCy56jWTJ+gWxAQ2pVas3jZ/I1wn+4e0gy/UZnzJbySRmuRh59aoR
6IuFVhzCIJB+DWGJWS7Aa72VxrJ/EkjCVq3RyhgqPePJU3WcaJ09PuUFenHU7GgSj39H04DxxZMr
s4EqLfVg9P0e5UKGkyLIyschHc7crN+nQ3Qzdv1ljlT8+L0WvqaPrOVPX1OuJxJwGq90cH8bW9WQ
fsG2Amuj/Kor70Qm+kK/UKY//3QPV63Hoaj90ul1sDxFzmgERW5S26j7WAKC1inQ8o8/z8dFv2q8
2fBk891ArpNTR/K+hzCfXUs/MzXY2rI489nbq8hvB15dUnWbvh3BhZn4RihYwAiTYuTder62RXWi
Ey0MZx/BbZ8eXeNcNs2DLnU8C1ibp9XknEqYLTs1PjnvLDXvbExrQtP3G6AbTpLUErjOWNkPE1nR
JGHmpuq7YNc3HsL2EmJyGMYQ6Cx5xNAem9sSf+lO62AUR3EMEUVY6rOq8t/szjCd429kqQlmo6IF
jqOEJB87YSXB2ZUILykqSJetPWonpqSlFlB//8DYVxQQ1YeYYwkVQXns5jYuY3yEj4gx271Idahe
TQMg+/gjLZ2CfywBPr1WrF8ootK8c4RXvxJlfdcMGHq0B5byBzz2wPHSa60bDmZe7Yj/2+Y4ashD
2Kmm96sDwK+p0jbDlDQW8FVlGSQBwRJUzZpEX0ld7OhFdKJ/LzXNbBT15VKq8JoqHDdk10On7NMw
PXS5f2EkykPKoHe8RRZuM88pcXHv4dPCZQf7T6N6KSWXIfyi684CJ1eg34F+pNTq9s/uNltpJWoe
VUMIJjTMtf6y0ST/qu27HG6ioV+YqQniTerM/sQJ3tSPvhhR5OmZP71s3R4ylBuW6vQs7vaymbxa
QW6deD+zjLW/67HybLwq49rFDBBq+PRsc4+Lp9o33sSZCAsQrkKSvX1D+eG+KAwiX0joOPMlNOo9
FG6cf6m7VXNs0xTTiaE/3roL0488deRPz1uPdZ8OVaM5KT+AqGRZlX65hDcZhBMoYfzCsdyf3Wg2
cGk4pD16g8ZZHHyx7F4bwVtgFDNaxJPUVjc6brPjt1r6PmeDEMyyVLNrT3O6KN0Fpg7MUt8p7FxI
WLzqsxN1gqW7zMYhrEdlrPmG6rjg7dap6ElpGKHK9nWIULb53im1e6ILLH2Us8WZpo56CQ9RdaAF
+avABgVXW+rueGstXXw2aGC4yju/9lVHK8LgLvbG8Nye/A7Hr/51KyFv/f378i2lAoLP4YYZ2GQp
IFa68Su7/BB43rYwER+1vkqfj9/s60dhjfb7zcy47A0sTtBj3YugS9Z+WZ14A1+vnAiz+v3KoyDy
ADJ+50gigMdUbDVT5thjWEXq2/HfvtRQs6GBKCrSIZQsdloMB5uwq7LzHs+CSqiM+z6mzUDK6Wgr
J7r9wnpf2LN+72MF15IQsFWAh9ipotZ8d/uufDIMt9/AOwv30PPQnXcBbnb+ZnmIAX07RqZXYHBs
YrC0EP/Z8WdXpm/tf466wp5e6KdRqKuGZPTdKnZkWZN2bqQOLE/tsANnlHhlsNYr27rUsa3fyxZZ
cVuf7coPvRRgQo7/gumxv/oBsyEDnKKW14ZUO3mAYTgvzLxcxYUsX3lpUNwdv8fXQ62wZwNGIanC
KDEgOImWuhs7C7AZjYOO6lqWHLP35atG9uI7GT/zibesLbXrbOCILbxVoQwnikh2Yk5C5P0Gfm+s
CU3teth8pewcBclmtMHUmqPT2UB3/bRAPVYQcJWJ+p1gEdzaSR4oGPvwwRFUF67lhBShFavoYseS
s9q7rHg3mGImS1rnbl2JnIgaWf5FYefFU4234L7D+Hmt5SHObDViyXbi01l6cbPRK8+8TCK/snF6
ME57k5idfSPADym4Vp3j721hVJmrUeNWl9PI9Ru4x/obaWDmSxV0p0p5SxefDVl94oKdj+3Y0XJ1
Z5e8ijA4MWYt1Kig/f/eqyrFc72qQQhcko+krgWJaBwGb2vCuM7zxJfW1pAAGUizPfu1Myt/9kdi
f4432sKAac2Gs7jLANxL7scJWXlJsDEpJnrmyQiIbPtST/qoPPGRL7XgbCRzdVtxsTUkjkx4wUEf
8UPJYT/u/uw5prt+GplcHEWkQ/Wp49f9WSCpO3ZfjxDPD6JOr4/fQpkGgC8GH2s2+AQyTGsS3Rj9
9Lgz1rmY6IZS4bk/QurU15JdSWyjFFl5lxi1OZNSFNCn2qCle1kWzVZpq/LEdL3UmLMxyk6TEtQj
/hDcvBsl/xGw1DjxlAtjkTUbi0IRBL2GaYmCdUtkTPWoxDlMKxALE5FLVl3sugEYZjkabhKpeT9+
26UHmo0Po1kSwjqyJOCIfBOUEIK84cQTLXzicxknu0KpQyFVQ4w0221tWNKG9J1k55taf50T/HLi
nSysDMzZEKF5Sdb2MIMOOLhjp9AL5ojJcyWIEtqK1vC2IlPL++PttXSz2ZiBBLezCn1oDpmOYTmp
J+XU0CDRsknXAIQ2IBo60X4LQ7c5GyK8RJUzWw2rg8878le+1za3ZjPKTxY0l8fjj7Pw+s3Z4EDl
SS/0Pm8PRA3kD/ik9PXQGuX++NU/inRf9Ny53rMY7CQUmTXZJhuxteIIDFojvQ64TXeQzKWdUcTe
LgIUBXlAKJc6rqNtltG3BGWpg66I+JY8GBIHtb7e2LFsANuEKZ66JCdBIVf+bHkzD8oMR2iure5r
B2DCEBDlxpTuBcVApysITTrRGAvrG1P9fahsOptouNLPDlgTjLMI888WGg/MkqQMLxLYkS+2r0Cv
i+rcfhaxcK/JNINJQJbotsgpqHAeHZukJeAJPe9Ze2yJucHdBVan2IeE+v2ZQESY85Eoz6iSGHzj
BiP7GeeBl3VQ0oMHsz/R3ktDw2zU8eU4owzT8l10sBnI8jIvPU3U33Ix7eFVWDTH23yhC831pXod
ZhVAEIApjHKboU/HZxikAWQ/KJPO8XssPMtcZEosegZgktaCMQJ7DfS1pWgAK1pYtWp7yuix8PHM
taadisUvayrGHUUCgtZXQr6q8zK69YHoruNMA0A42sM68VVMssef7OsjNDEXoaKo0WB3N80hVHrp
wSQBmwqxFpZYBZJu64WK+k1XWgFOMuqUK0tqhj+rughjNiwRwQS1xfMBFkiEcRDIEpbnFu5nQnaG
iP7Pulw8WPlUiIlCVA/b4w+8tNKYC1dt14LsU5j1oaMWOdhadN4kgwSwXPXyaFVWIt6Doi3JDgrL
DfLcdKNrWe7EkIHBGhX1qWPFpQ3fh+v907IqjiD9wImtDxZSlXOjCs2GqBiFBCQjMOO1P6TwW2Jw
76ka5hMsKtHLleQG+NdPNMXCzGDMRqu6qnM4sEF76NxGfbZcQPYb8vuAoChSORDKYcAnLYV4tzz2
5utaSfono22UeBvambJxQ5jnskJFCytPRYn7xDe5MP8as7FJcKZstxw0HWKmgGe36qLNqBdiHWSk
sgs3KLckL5QnuvZSB5gNU/iv/TyIlfEQRpI4z3Hwr5W6r850gsIw4ZjjoXYJAyZIGiLvlLtxvO0/
1ChfTJtzWW3YENnVtAaX7/x+m0M1vkwqO7knc08jowmw8Toz2EcmeWvutaCBIJqP1jc9GtKLKueA
xQ0VF2i3nJ7hRTfu4oAsWfCNyavXEeAWlX18ltREBJNTAI0xwF3/1Ad+/0SIr/qU9zpxM7WpZ9ep
lI03/WhmWz1MXIfibHQJGjuFrFa6LsoQg/xKjcQPY0wBqXWNfhnGrr073g4f525ftcNsZQfxy5VF
S7xu0brpDxcS9YHsExVfqDTCghPs0b7pRhducyWR4Ww26k+hRcGl0Y31vVqbyIZqTbccO23VNWU2
nSgKA6ePncvyawOV58Q0szAFzGXEgIxiN2P+PciZchv21qOsxrtcA3RTkcV+ojEWPsZ59Hoamhos
FaEdrEyK4aHDcwYdrwb9WR42WrIhOES6hfKgPUXEKxHUw/t/tLC3PzLRWt9hsbZ7qyDWDL0w0KN1
matQySS5GrboievnVvIgSVNhGR5O/OKpT371+majeNfVlQyYFBAoGnGTtLex/qEKQl/WWM+tx8QN
Cda0MuuxNyoM8KFeWTepntlnicsy+0S7zcLQ//tMQczlzDY9RxcCXqFlJy5ZoCrjKANmBHotSUbv
nU1KEIG2cutkQ5B3uNeIldkmicBJCWmr3BBxRTZC7zf5zywIrKcxMYpm1RQ9XHByyAGMp0SMkWOs
q6+dZFlgRIL43qyZErB4x45Pyq2x1vI+ebPGMag2mdT416Bwo+8RTK/bprXExQgH4oS/WV1Y9cx1
0Glr+sBnXVazNdQJjsvB1QOZTO5MclnOa3vQCdcRqvTcNaPYcxas3ekEJx1Gz1JucVFkZ5pZlxdS
qFkHED56uIZ+0rurSAsDpxFy9qoOanTrjkSpg6dthq1SYFORjHFKX+qCOjh0JqzJ45/RUueaTUSu
NI1HVTfy8zRSwLQh/R6QCH5vDrp/TpWwPzXlLTXbbGqBH1sXnZWNB00bpRtbyAqBUZX7QhW+kE58
jUv3mM0oKQAwgzxdZIemAWlslG2wheSMN0SanLiFon1sr77oeHP5tdXXatGYBnGNXhGFG1MjJNpD
G7oFDew+6lYSXSlyKWR4x0FzV/gWzMHAC8ofWZjBnSsqaU/iDDEb+LKnwFJqcE4ET0IAZ54SeHWo
jhdx50vqlKFhljtllGA1a7YMyIlen5IQJfXlqivZqWAxqyWg8m3zC1zrACcw1XLqN74e3hDRK//M
zVI5tG4IkV7KMo/U7kqA2cjHtv+WEaZ7D1Y+egI8AKE1r3obWWs1dgcBjnXLBIRSASTBnZsI+Zak
jeZiJHFhDf7L/xVYBFvWSt+xbjQ96RrcmcKUULlFDQ1DK771ak2Ol5zJcMyDUOHETZflhyKvgfCk
Y4PLVbHaxzwH4yKBx3moLH28GJqgvCbIcsIxW4Jcs2DUgBC7Rdme56ZRHBK19C/5Ec2Nl8vEqBSF
rB6KaPqrGYfZL4WRQ+TL+qT/NeiUFld9NMUXxsbQ7sMYZ+plCiTkUiEl6+c4tMxisl83l8ao1te9
kmnPFcDHvVdUfr6KiT9XtiVLvx8SQJTzlKryi116+bM5pNmtVmuaYxs5Cb5N2esXuhikFTEayje1
VbutLjQC4xPPuoLYr5WbXtOqC1czw1uXc89fkAA4zYmtMwGa82fE9D+uENaZN/5Q14+1rg1P8iCe
XFfzDlIEAW8FEzX6kauYOwLNHu7UCZFvJhkc2cIzu4NiVf62Z6v3LeOzB8Rf5u5DN5B+tFbTUtzb
cWLd2EUAF30EpkADc0R5VlYdjDtvgvuTdDuwouyjiqTuITswoWnXrq5FxCMNrJV8XQl1nLwKXHcm
/WQkIi+Pd6PriTMXJtvWFWjV91ZH5J1uuPUr7R8+E7lrByuA+CKB5l0DW0QNXj2x8K3f/KFyw7Mk
yDVrTSVjqOHt1lPEk6/BMR9ykDawfJF/drVt+Xu4RmSIaiWCw6aR3UdiIfJ25yqBS45iHN0mWsjU
ZuiDX62loa6ajSp6QwDHGzSgo4FqBNsM8B+hCQrB4Fpr1ZcUfSzcYWpCAO8AtWjD92Q9WZU18qNZ
74Fgiod87wUEr1Ae6N3zoHKDV5OA0MNYTHlDah+X6zJqOyITe9sGhU9ER9tnxqSC8M4LBZ2YX+hT
NEqq1ZtO1LVYkyZsNfvGd7tkhTUkvjINZtHQbfI3vR0RMTBNS7sgJXacN6IN76qRS0+I/nLcsMZ0
3tGXkPMz9b2sOdRfhb0WaWuSIbTHzggqoiTI3d0okpff4qANf+iK5p7z2QXhxpjW1lEtzMuWALer
cszjfVmZw1qNBusHAkvxlgdBo6+8ZBxJ0zTVva70rbRuo8q6BoocP9RKMD6JAGyByZz70tucSzCD
VE/qmNb+puqQj4HYVmKb0/Uw9YkUCuMcYj6xe61JXps0Boq6bQwhbMBAqf89kZtiN4DN39WJp3Qb
gnpIguO9jM+E5DY/G3tUc8hUUQGrCqPQLym0/EMFsH+bEv0Ow4+uvU4HOTlLRtF+Bz09PBN62z0H
sitdQwJrLiUISM9QMfqfFraAXdk2srEmmwDuqmVBDoPHzUK3yb2fjafWQABQ8X6reuKmQINGYmv2
rv2YmnG1LwM5ubGbOj6X4sx6Htsgue4yQ7+HDxsWGzNv7HurtXV1RaRf/S2F3rqrfVCpdZ7KEyoD
yq/Vh+b0pXsSbMbMjWlv3Q7O4Rop8QHXBFZqVfVaIp3loT+3E+oP2K0I4oCPL0crfFKRk0VW/qgn
JIAS880wGpXxY9gHJpHOQx08wfLtrHXuuukeIvB4LneaX6xV1R71dV5IRBzEPqfWK1lqKmllksra
73xhpeaqKxLiXOJersjTUkQbsgFPsufK9VqAvo02AFiIC+OxtHt1T1xD9tPS7Ro8uMUUUyEQhRo1
ZNWNESXRs8qK6Yftmo27tlLGgjz2u9cqI8XYH5UhWEmK2z/64CIu/5Owc2tuU4m67S+iChpo4FUI
3WXZsh3HeaGcxIHmTnPn139D++nUqXN53k62I0H3WnPNNUe3dPXftXbFXagHcaeYOAw6a9CIlH6m
n6CAqouYJPQEq7Un4uj8iUxd7QbjV1nMNOux3fDr8zlBMsHhzbfa81XWGycv5VXIEcBtncYnvLPV
b2/IZWiZlYn+0SeElmFMtOmu64XkV8FvSXibbu4t+eGRXxn9ayl1XfHrE6I6yYDgVEL+7efccdYd
d4QDx9Mrj2DlMRrmVLNqA1CxYR3PLV/wz5hfbOc7B7qWeruuuX/jbl6ffB+oVZqU1nNFqxgC/SiP
ObnVO4nl/SKtDAxX3faRrPJi5zO7PM+OIW5ZNeZPejStQ9o3yCfcy2VI/Jnxs2hxi1kTUepUjt64
J3+OpHfcaoCuy2zKL/B/ibprCE6HuFqXhDT7VaQkIXCrIwj4BhK7jaUrT0UguFVk2ZBiC55+10nR
0+B4uHMGRBsYAqnDIy6hqMBqNEf53oxjT/C6zDkRJflCn5bFTQkUifBaoXzAJsRvYqAlVpc0dXBD
cTgHcXZrFDpQAYk9apKmTMLGauyfld9UT3VsrDUk1XnZuq3nOmFtB7INM9NI7yXl8o0vS33ZfZL9
FyDbPYGhVf7GF1VwpG72f5ZuwBleFxDIfdhK02aIyXgKCxKn76oPCIJbrfWlgzR7dGwCvzepcFsd
jqYTvyf+Ur1NuJ4YN7u++k64vd51YxEQuhia163p7mM7QWQ1/Om0yAI6gpV0Cwgzw/ihlzIIjaQz
zjOp3tHYxN5XF3D8Q5vFJtfyBu5MZKaN9Pn8ROEr8mNZ89Sxwz/gkfk+t6QEcAO0gCkbM2xSKjcv
8PpH4z3tCOxTZMcUwceQT84rqYXdawCW6AGVED+rxs13ZieavZy7PPJz/WX5g/trWoRBMF7RtFu2
RByS0dnZv0tnSZ+ShTTVbkisQyJN+A9dIChRyFMc6m02Li5Agzy4ra5lPGsp2oQQ384lctmZyZ53
Jd/M0ZHw+Xh2SEAmzXBYL7WXjxAyAO69LSOsmcgBiOtFjPCzz9pL7F9xK+Sb0bgpPF2zT2Ct8SbV
oXBNOkB34WHekqViebBchvlI0Dt73GMwl+xsTL3+qj3HaF692VP7dNDln5ItB7KA6liRrxsPGIDL
KiU1kmxwjnFA2sbrkBCCFzIOrp13o1ln/zA6ZmCDMmYgoFQ7RJ3bD5Fvxc5rnaZ6W6bjAGo2mMwr
4L5qB+0eH3oA0Jwnc+2ojOYFh0JA7uHHSLm8i8VoXPVqeC8es2boF3kWdX77iOoVNkCbBHqykrb7
b/ASb2PxWx1UidyajJV7zOZ+DoF0WV+Z8r0wraryXi9qetecwHuv68TVtlvPjwZy2X8Wtqpuo6fa
H7Fu1g+it9LjnFj5yfW0OhY18FQ7q6wTZAMLdZG75eTM7fjVkpz4kmTej3YI0g+OyPKoMsNA7OZS
Ium3+jXMgF6qFro513b81vYJhLxe1eepk/nBXM3sxVP+KqiS/OAAtw5IrRbJu6CLeIerDYdGLjYf
qC526QzBOlxcC26xK5JjwgcULUObVjDPQIBuHFbnXxIHytAmL2uy8nyO2o3RA5qE4TJ738vAiZDN
Sf09DdkSAyYgHTCyB8vaonBPZ/heeZS3YsaOW+pmgGBlcVrAi+iRPZqYZkMrl5zvoHlZNOyVjXCN
9qRNAvAN00xp4rkQcRdVSp1WQ4jT4qTDU9uu9SGbR9fBDDRXNtGVGFrWsZjfRpgqt65R8blk+pSw
bmj593qeeAlcCLoEJ6zva+rmPw0Sh9+KxgowwjR9BdbU9++9YisAaK59qQ24hINhjWD2QCtMTeec
IKuw71Rmsdg/roZjMOn+RYIFgd2xZn+TTnPHpZMR9kqs0WjYtLsxTuB5XvIc3cQrr5bjGvulieeo
GGPuS06H/tKUPZTbdAkaeH9FsVOxs7J/Pmi2fXu8nmnvNzcdT4SuIxvJM1F40wNL3BjXzrDSu+xt
hyT+fr0UceKSnZ2K2wODsA04Q2vtj0ef9e1X5Srgcl6qEsLwp2p6TtbR3GfVgJnHodM5ktPafKeT
A9uxWbK/0MrzD25soI88PCy1W459EBMtyCQS/+RnCUStwZsOUyDSc1ZO2X0eBsyoFasamNS6fIIW
UfU2WFDwH1d25Jst0InqE5SmfzCQ1h+UqYUMhU7OzVZCOwa0mo2GtVkTEfyyZ0NeE29t2Kefu0MV
zw/JbGoBa8jOXPCwxOpt1na7G1xt/9DSgHxPcGyEcA+Dvq1aOAVOSS2bNmxF8YCqXdOXLF2tTDxu
XK7jBcxC8LtNDPsAPGc1TkFqznrfEer6N/XS0d66uZOcvGLOLxnRZ0d/Hh5sWmX8DpKMtGq2UEKI
tO54or6qSA8qAvM6PcAUlaWDg/fw8LC2Hb/6Iq3fWwo7bhavBZC1NPjCjW6M7G7Nttxf6uDwtPzi
pLf+zkZj/80yeux1zB3y6K3EI8etjnfwQJe3B2HqFtcp06dYOxZB6hl4uKo3vAhVAbhzI/RVaA8K
VpECrMCLtUl8xko+tO6QZ6o/zuzsAU3X68VP/Eeo9erUbEUUwfzeWkb+3PqjBo8h22vaGixd9uCs
Mf1Zp4HO8uwlknexc4JfnpghNRWkmgaA9dLG2g4ZSsum66yq2NZc9AkNtKV3trInAEoiTRgSNvVl
BD4xRSDJeIe0NW4A5qRRSrV9T0k23TWyTJ7jjmj9grrxqgdocS1JnsfJCdRPtRZLWOc2FnobRLdL
FA3AX1hfheHGUZAyoUvbeNnVXbPuBRrn3mbjSyGCLjyaFUGCR51rWTHESXIwNKbo0r3vBcWymYwp
25u5NI5jm6TfpYTc67JfdEqyrNlmlprvBJxX7PHVY5TES4B7ZfIPMlfzdfEmx2TjMlf7qh2D89Cl
hIZX0uMPzjo9k5lAxyvjmIzx2H02BrUIFKcVoXHxi6cKV8ALocPWqTVszB35rABIuuLmupn+65bu
WF6d0Re3YJHgPXtbyx/5UPafDqnUvyeddbtJBdWZ0xtPqmNNYI/TcUaZJ7VpVaHmSP1TLh0OHttt
s3O+zC4r7ao95g635mx34rOQjyX0BMXOe/YByYAeZyr2PS7d+GRBdTgGM6oPVaIbyA1Bhv7dzKlZ
u2oOoHCTyrhVWTne6T588nXzZI5yJ1h39JTTyY1X78RM1YhigotPjldOn81qJC9UO/1uzQLIQlPh
XNdew2td8IKH2oJ+qWI3545Nkc3dmHWsrlIEJPcC9LvtOk8OgBwo0KN2zjjK6w8HfOHB7ovhmlil
ALWK5w0smSuiSq3NszVJmLigkMRTZU1cmp4wLmNKUizp3cOxp+oCaaSD/oaZe70hW1pb0vSADGJ5
DMLFL4PLYvIec/g6Uc4WJPaJxvDY8KjzWw2AeIgUuzcMlMg5BeI5ZwQllWVdN0QN90DibVHAAPTW
6nfZ2PUHZ6B5m1DQ4EpX/rNLBfGZWWTL66BbX3xIP5GTxd5rr6FSba3Wt0NKA/ke1Jkj0QNkfq7b
fGI8q7Cc9LVboTJq+6ktGzPK4TS/cMO49y4TBFNQ5ywfKOEwj1fauTA36ywLEbus3ZD31n6yS/uQ
G3N1LrRZvqhBkXusLJyifqXPxVxZocshuW3chUNkLay7AZbpDtxT/U2q0jm3rVr/5MNIT+zOq/s6
ZXkckou9RHE1QcpqSdSlmkw3IxSTKMCuFkF+g+xsGvHWk7WPq6hjh5ln+DSmBfY6BwTHxBJgVLVC
70zdQcJdent9yv0q+WFwDqbhMkCaU/Y87gythxuLOPMza+lrpLO5hqXYNtRdOXqwTEc/Mkyr5w1u
gXDn3oTNJi+LJ23IhEPez+8zaXaEiEsn+9H783ge0956JXWWnzRiuVCT+eoNnsj0hD2nQ5saSQ2t
HPpnhotIQVWyRumcl/4hA1jsbsq0yN+CxBj+CEyOYAGTJt2COxz1dQnymKqzBI8O5QypcMqd4dbG
VN1hyb3B++upXW+lALbmLuVwkWZ59rIAhrhhC8/ZNrUD48J2OMxGABrP9iD4u1xLvqd5og49E+ph
o9Pu4cHtp50dVwZg4H46dJOBrXhAz7tkyJ5GONXB/AM4WVBsixqTiqU99wmNN36lJLLuhQAZQYoE
NRCjWitKVIIrsMo7hXItVf4LoTHledVQnbaTzIK9Kbint6kZFxbSz9SGDSaUPeLfaJyJCwy8qCqk
93s26/TJDozkKAZtv0gwcsGtN0BkWFC3uzd7lEYAI1mZWahsYfeXdfTA9oE7ETJ5HXs7/1JqBbxB
Kg8TqJmdg+swm36PuNcVH5YhnXlT83om7+xoy2Y75oaLmpvH41U+2m7tGI8kJF7NGOk8TBWLg33A
2uvMHODcjKDVNqXruptCONPV0G4a9l4n3chMzHi8wDVbykOiuTxpYQLhxcnRiY2xgHLGi7o1XQNt
aMKrEOV5Sz69zX1+bV0vru6Wrer3GNQHgCSdBtU2W+x4CdM6Q2MMCNv7W2YdrJMq1YvmA0JWOMGK
Z9nUXoxliOyS+RBrDRMIIQbfMH/ztGQoZQfrpDaCGfY7up+awtajIt8/osOnEzOSpN4k01Qav+qy
SQ9aQIfhKh7/+pZyvM8qs/vHbmRDKDp4WDfb21KnLG9aY0O4+DhZr4pKzASE3ucTKw91saJpaO5j
nQ7OVq1a3Nakk/DdauIgUcJGcZ/dXH4Jl8pgM7qLujnS4otfl/+wj9UtVSrb6Y6Htivr6kcG6HNr
I3JuvWlYTiKO6W1moXY+QZN2OHoGmvnsdOCwnSybi41TiPpQOkYcedRioenLggaxHkS5CdYcECaY
nHsmuqzdaB60U1mrZD9LzijdLMVusNw12TK07J8g8HXygJiShCm6tY5KZ2w/O2/pvxFau53oYoeY
UaTFMWHiw6CdFPvOEECDhciWjUyWlVVHd93qISmISZRIZk+Fmud/MECCQzIk0MV7t1JPa00VpMyV
0WknknTP6Ub0MOEpe4BIzq90yrLDMC3qV5WC2NzY2BWuWdwMv7Cr5GANW31P/axD+PPb7zXvyEwE
MbATc6Z2OJeMTw7BBoiwP0/RNJr5KdU+kFWPscwvyKdttE598y1W8lnQj08Wy8ywTVHJbJlBOGmN
5dtG4XFDW8/Ne58pgLLtnO77bAAM5iDgeknln1Bvxj/cBhP6qK05V/iS8tNoyPZrDPL0nMs+ga1Y
Sgi8DsH5PxmPOyk3IfkLD8daGnI0IOMNrBp8N/SAq3AJUeo2EOpTAjTQmazmjKwQnLTwB1BGpTZf
+2rgsIr9Zty6seoSxIpURtMKzdJKMw9tWK73joHuZcHa+MeNvYRfsmSWPY1G729aJbpT1c/2DmxW
gxQTMzwDm3RO6UD/CcquCIn3cRUuSOJ94vtDCNO4/gP7THzJRw59Y9TVF6nl+R9WyrpDO86YgODr
Gtuh6IT//7Hl/F8mwv97/FPSNpCFAqNiFYjaemzaFznz1lJZgf5LP/7fY2fL/S/R5v80Rn14kP4X
Exbes76MidgG9pS1KGtyvZVWQngIrLVll8bwqagG6/dhXYpDwk7pCSbxclKSsrfJioTaoFNdaE1I
/Azdh42QkWFZr3MCTysudvH0J18xilQJMnqKG4c18LEIziWtYZcPYNSu5LwfOCyidSYDshDbQMHY
5ObxiJoWRfPC7gpMou7qx/4Pyc8gtWE/TE6LAfiZguCUJW4ejiQEWMGzp+BkN5zbffotbYpiSH3o
efBK7Ye5rSIHZAYgMEPTWB9qzN5LqyvtEvRzdA26IglXNLMCUMjimMQofZn7mVLIgTknb6h7l0FD
t+z9LQfzUuWoYA0eI5PDiHlPaDgZqHBj5yzmdybfjTp52F9PHtD3oBgPxSPL1iXqAmS929+LlUmb
2Vn9JuvrTd/WZ7Gub/407cpV3MiG38XOqYh/l7b1HLjTp9M1f+b6NrI+Y1Z6axXPU/HPif8qpFnE
3pmyg6PDQimwGIcBVHY6HSbsboncOehEXxJv+Aa6sWmNJlx5sdz4IK02Eu6+F+hjAdgXj/35dlvm
L7n6aYxxaJW3os/eAJDsu5Vxh3iz43WTaFIcUXcW61N5Kw9Cx4q33LVtdbQVa0AKwBG4ziPxfUxI
xo2/Qp8pvidQvwvzQTN5If9o1+LNaWrumwEjl/RDX5fRTBPiiNNU5MfHmp0xzL9ty9zXZneM7fmY
+RqEuLnRyUl0P+tljGSR70WVbcpZbabg91D9jc0eMMR6b5Ht0IXClGCO7ptBBTrFuRfq1Ey3OCDj
cgBcuGSMhMzz3P+QojyDktiI9Vch8mebTnD6hfbDM8lFBT/DUca2TPYLziL2izAMA29c3KNtQbhU
DifMWhahB3JvGl4gGYI5/EaWCPvYvZRuPe57ezpKHlkJD9xIoGZDD0Efe3OGe4WKF7NuxsIH/4tm
Y6bM5oLhUHrzM2r/y6rmmw7qS+vHsHsauakpt9Hlsp1r1tuxa4+IGjX/cXZGBNn0OfD/Ua9s3Anl
ShhbKEc81GhBgRM6dOyGZuNfqa2RAed0YKixx50ozkR/z8wsBVW5nFY3/iQTG/mv4w90YjP635rV
sNFf2RoyhzeLqMcuS7aJrlgcc9GUjL9r4+9YEYtWJhQTMxvPpRMwD7VGucsFBqnGzc4WY7e1RXGN
U3jbHTga5xnU3M5dqzBJ33rPAlftVpfKIS+prr8JONgYy6/B829m81Lnz70P0bhYmNys22Faqbma
8+wPOIblNS5i7pRjzeQz7pmgwRUpus9+di7Ak3a5PRyKXnEHMrpq5n1bfmhb3+Z1/bSmi8XdM8qr
uTzL9qnP83AG96v7n1CCv2KjOvcGlmA7OHkiO2UaY9mIK3F1o7bGniC8LS7QsLSTkyvd34ybo/+s
BfrJc38XQRYZLhHm4++Uwqs27J3Krb2dlbys5ZuXTi9iIFzfIJ8mT7cTozJjBALvuX/WCitTiZ5j
sl0PHpG82U1vvzdxEpoNL4/7W6q/s/gEnbrBb4DLiz/cxi4ikNqt+Ux01hy/uIaXhPPS7mJph8hR
uzH4HEeYyn72MSao5CSez/x7fcT5GB044DkN5IEpzAGj3zY324Nb/6RWPM+Jv3fLz0Lgibb09wCO
SC7qNEHOgdNghb0fo3X9bMFTF1QNfX1O5pu5jm+6vVbaQBu6GlP8a6TfMVPuGVecKi+A0lNdTWGG
orRDx+GUW4AV4WaspnQLxz7MJYZcukGbpAfVdzdjMaO1eQoY6Qrncy6RywsOG+f7sdxjslZk1H/n
4pnR9Nbyqh9J/tNJLJD3PRBul63wZRszWUx5HhbVnGU/nFLT3o1eE05VuZndIlrSb1/zMfhfdfbA
VYvr7MEYSqbL0vKVYKE+NSkQnmGI8gLY0CA2tja3HA37lqOisosbxdqXVeU7kfJ0005yScxXA4+M
J/yznPJjzLa/nXsrKB8RpgVvKJDWpMnCNIhhz7+VnYQfKUOkyl3Tohm7ZEV4/TerE0fS6MNxBAJe
dEz5WB9VQbR2QKjtD3NKjqld4+mun0cYzCTjs5lyHnjy/ZgYfOuCszLdt0UWtrbYF+2XGJjcZgAg
YXnD8a59TDEsBjam4oCDisr/Old/YDhuMvNNNK4JwNPM6IIx/+gPxSQGmdOsprPl22hlk5thntA4
B88e+aH+pqjr+KlxSvGEaQlVeDT5CM3RdQnrSMtvk0r1lZFFuY1F1dzRKJJdofkXMJDIWDRY5+7M
bvJwmY0OeDeThOkOezi7AhmyjoDP6TCsQOlTznIwTPBOpCfFzLTcLF5SjKGzqOS8aldTX3ZjcEKA
tKJ58D3GGjk9s9Wx90E8mPMvU1lwLHoB5j4geMEF96WY3rfSksfAdH8kvedfdLp2N0R97JNu4dUo
TtXXoIxD1poXOZdHnRjFWdvkoIQdruHnpS578NasozK/G6KEyPbI8XxQzz3XezO/L0H6uD4RGJtE
H9vC/j2yan2WNt9DLTiZaoXxiMEsSQn/zEA+OcxsAa8dVq87151Fx6G63Yi37D1LzMvolpHGNkGm
rbyQ9jNFa6V+JnGB8o9K319NZuU96/FPep5ubFPAQnXZtsjW7HV+ZDWCP7iIfNjlYsjOtTfq0G2F
v7GwZ+GbIGkcZPMnwbf4eNoBlnr/kgc+xqIamw8Um3d38eU2z6bpnPvyWgQoBpXFAVcE4/uUph9K
ByaCeWWEbTJsS1/GGxLGeLtUfl+b8cMS1lEV/evgOxd0x6Nde8aO9OWfyn8sgdQet6fMw0dPsmGN
AlEM7q6RwCS2Mj2E/Hb8hVC0JtFtc8ikteU8e3X11ObBQdnGthnMj7GtVEivd7LIFQwtfzkH6/JR
WUT2wLL72XtjcExTTJh+ewQRUoKesKLWp25BHLPzbKfS/ux37rlCzvULXZ3bzixwRMB/h8m1hS5z
SnvsVmkWn7oqNw9GIjakwrzHa5CEhev+hT8Rg6zuA86ppgcDPdakpI7m7FLYApX21toBWU9v6eM4
PaRotIrshyTNo4x2i+ux9zO5EUFDXWHEK2O3MbPTNHKHQZU7gtVEdR+6witDw3ewX3YWKabgjJud
KSfaZDvtlrfATqqPYmWSCkdtXICAL+wk86ed7Ntj96NA/K2rXREY1ovpL/aZAdqw0Dhr3VJ3k/Wz
GSivfnuxnZOzXkP9lMnKuHxYR2lv7cLwd1kOcdBvChrFgMEY9nW7Z0CEN1d3vrj3PSGMo3CDEItT
HfK+5DY4an9qDrTb05clHnswY7b0y6bUk9wKn7G9zPP1ncQ9CdFwmgIdZusa7DvNOHDjm52pdgiX
+YkxlgwnW/U067EklklZuccxm2h9BsxSNBFDIU0MCZ/a+IdRS8ZoAEjp3lmwTOwKf7WiHnnkwtql
yS3q9rDJy7RlDQNCMRjikd6bgF418rMSySqfSqaIc3rNhkId/HQY7pPR8Tl6k2zkycGfQkUTEG+9
EZbMW47LAvEciqrNfFt2aDlGx/Wet3F9ZJ7VgNSzRd4fx5k0/tBeGHVwVKcN1pFkXqu9l3VVH7FJ
8O1Bo3ttOH7cbbDQvO8aQQ9H6uDDZrQmrDhsK7y5WKbHeE63kLG9Gw5d+ESKCoZCo7TbS8lKRjhh
H9AABBM8siNJcNbGz1kdZ57YGj+SqhFPeDPbl7F3rK9+aIm3XAxirjvLLO+uawOdL8ugACHuOHzk
BYs+zzK2+oPD87wP6NHObuIpahZcyKfRc1bye60hOKdkhx1skOrvLD/5N6yFXZSUy3xv+CLmTeM4
8wt5woMRyjKub3Utg5s7pNa+l6YZNcHQHfweQFzsLvaT03ntVXddsa3meXxV2krDyVnNlwf1cA1N
bvIdqpDeL8miTyRrqXMp/1PNYcLvfF/L7wnO5L2qbO9J0f/+nlG/o5r9bP5NAglWPMpJewSnvg+a
1N9D8sT/VIm+23kk9exLJrSc+mp5il1Hn7FU9niKdLPTphcQnOoyzeMawOZN7e+5LftngZc3lylz
QDE/XJrZ0c8efq4KlGKE/Xw81WlbvQ75GF+Sakp2WSmLc6eS6Q33XbzDiYjr1cxz3vTJrP5R3xTb
oex+L8XQbOKpf579GrJtx0qTawzDeZH2SVeKg6J/AaSZbGSKAF+gSm6txSNrqFH/rKW55u6a/src
6WtFx9zFJoE9qY7vQgwtbWz7SRxpEjJ3SnaT7N9NDE6hnxcdY4mg2fVjEPMV9Qh0K65sk5/jhNYf
uB0eSQ3VDwPu2qGLB5cMJEl9YlrHupMPFOcwHQTTrK3fCjyw0FQYkc3nOMbI1vpmcq09lYZZu9p7
M1DfbcyplEncFIz7+OdmNSu3wUjSMezBNi7LW64sdfH7+BFlCg9+DESAV7JetqWxzNsxGSAiA0Hc
9s3yOmED/xt4pf9usGeynRfHf+IlXLbK6Pwwr7Ik7CtveJ0bXx2DitawXns/XBPPZxYJrdozs/ge
kwt6hqbZMs3mU7GLqqAUlR/1oE3ywyvsPziBPuNEGA9nxrqzm07tRAW8jYHzISeAE7I5wEOfSntw
aDyxTfgbU7nrxmPvExqiUb2NzNqvfbaIPeCFiiI+TnHDMKlmNeqhRjOUYqgbX5gPqpNouumuaoNE
xcRP0EZK3Ald4iLLTOv30rAexZrER1/Y6G1V1r3WhG1h+y7X/VoXE0uBncFhD1QJQ0R5NXrsYOVk
jlGJDH6cfP1WNrBjsyy9Z6Vat31eqqjp4bfnhRp+OenY/8TY6MHOaG/Z4/zANteEpIqNW5l6LK4U
zU8s9x4eJAhqbdom13jVcl/kVUDqIx8ybZj9ZE9NdjU1G+l9ZbtRQot0M3WQXvp8ti82wuuWTBs8
TPz0ZnUdxPm0QQvXVmkwo+2Yy8npA5m/DNtqnMOgCrjVSV7ftGLCQN3S6VdJ+a8ozbfBHl5my+1D
gqSe1TD8MUdlR9T1L2CxJGGN6cqOXFVGxACq99QMCJDBQrqRmf1e+F716kDDADjvjdt6KF56zS1a
Crvcu2jb+y7o3nKOxBCFH4ll4sDmO2+jpSlPuh/848RghQn++DWpFb+NE/Pqkk4GWV3/Ntthva2W
cwhwqu+nUtQ/rDxuo65bLRIiMChOY/Kt5MDkqE71bektE1J4XYX4jXgsLf+oyGzEEZbGkckmAWG1
acbagPujlwxWmcnVh6q3QEjNrXPwrKah3p9+aNJWGMBklJqMwjbZuJ4RYp9mFfjcYnI4jEPA5Rsb
wVOR6CTkfMOd1hhnFUzFthHAiuL6O/H5HvxyLC840/Weg6Q9gJ0RO6e2/H1VZf5ZG4+L22c4wFzH
2VhJf6MOw+bZXuaMs8Q2OO9Qiv9iPdHAv9Pn2uuvldWV+WFsa4quTBZ+5HVVeUP0EXnU5POahH48
v4wOjig6r+bFdtfpL82E4AGpO0+EVjKMXwlx1/gEUgXRGJ0hajH0rNEsfVLUS698MWts23a1GN9d
yyxO2YVzX1UZb9c5MVhfSKHxNvP0SGaejoGug61dplTEgWNtBJZHTE9W+jy7kzwnvBevrbku77SI
FWsg40BuJZ4a669sPHIE2rjD+qry57T+zqGvH0qgv5u8V+t+ZkjNBW454bKIn7PAEGSlJr1zQPF0
LqsCL4LbmsGPmbvhzaCIe3e6Su8ya2K5NDGCjWqL6WXBSb8TWZrEjM/b7l/PyuW2q2K2nQDA5yB/
s6k8T7qjuwoqwd9vlln26SQjjr+uYZzA2cBtktoA5UfWFzWuX5S72kIHiq172pTle9+13r3vvHpn
zUIedWdwuFaGOKepdLd2MHAaTYzJiUhEB/5B9RUQrqAf3lUEt+UXm36s6a7B7LHQskjkG2uMoXfM
tABVnhFxpDr6uc1aOfrqLGwFHOpxcDk93PpgrbENMNYxr5BG5YuV8NVFQYWzA9Bhf2BU3G5Si8/8
0Y0Ne4E5/dQwiWLQm/EUYsXPzo1hee9YaMhyVKZCNzTjvv1pm7XzlwGTHMK0BDFCdYP8BWA6B1of
mBeD3fn30gHFAjY6/mI2JavdMOEV2JulQtNr05lby2n88oeFCRIzgd9QQ/MaMxAGtzLI0KvAZ0QQ
TFiyWBvcGS+w8pS+1mwGMbleJ4/txyKZNipFSsQFQ1BgMxrZnuVYEFiTv/4PZ2e2HDeSZulXact7
tGGHw6yrL2IlGUGKiyhReQNTasG+Ovan7w+snDEmmgjM0KpukpIAwuH+w5dzvoMubbAK+6pGsbbV
o9DZ5BQmRAYqjb1VMse7a0sn4WyoDX/aEcsOMqrz6JS2pv8jbDnttaM4/xZneB4nXQAwV0XhaFXt
wvaGzw5WGCuf/JmGEZfbkNyBXatD0WezYLC1fQxiKttIR8kZ5TI0nE8gVPwvw5hF1/UQ1j/qINGe
0SdZP/vWcHbKdFzs+X5+8IOyu6dxy6ck0vnsJa7BKiNOox3K5GFTk3Y65U2M3tFXHGMXiISorcS2
73A0659txUy+VJZq72uIBmckEcbXtM68F9u2jF+tk6KDjGIjKbbGKMZmk8rQPttK7gZ7zxLih46Q
G6WYE99no1FvLcL09mHsna0oG//qEDacDDzN59Fzwp1lddW+DUNqe+lOB4C1TH5kYZN8IzZe8Bv4
3dgcfNyJzLQbxa/u68hU023k1MrAVC+O4HJEyDfa3v8rdNJwVypZeLAdRz/3btnt1VbijEnb3yG7
FnxAyGTdtBz8fsUCzC4bdflRDBSZ1hqvUcYFu9pKy63b9xVbf9HX3BvoQt7XjvCJHDD9Fcg8/zGw
nQYjR79LWZLvFQxtGz9J1A3vcocHvwVyDeRUqA43aMXZLpv7rIlPSmEXmzbvsEzH1YGzyzDbtR2f
mpzFyY6jXXdfgx04RaPKLn9cPmeNdxSNcjWJ5/ac7T84ZfkIF0gDJ5qY+8Yc+ewhQfwLqfMuCMs/
iZqOHwyCnnK9P7OUQPTStkzuip9mO3zTTdQaA7+UXjKvzs2dJeKz15lnQryPVUIspDPYN0j89lYc
/nK06AqtGztD7BzjbGqxYV13fkGwXZY2pzaN7tkIv9KdKDmj1ig2gRczpdVTm21wRiFH8Zx8ZK15
myh/lohFcuVLGgQYyyL4WrE/xQeFR9cr/nQib+9L8xyiv9v0mu2eaowxRukeOSs4NgQF2e1wpEKJ
o46jmt3Dg5GErEZTvsrGJ4WI8m2fMWnnAMdmUI/HYQj2lRqlt7KpT76iu9aRrdX2xbIwpq5Y0peO
HqefvzkSzCOV0JwAh30DHfhoDHI4mBgZsZF1yqPlDx8E0pgz67RsPdkj1+Sr0CfO1VhL7Y6FcXrt
TKf0lw84F6yo8xgXf3QCuxBSu8JTVR+Eo5YHCiQTjKZuV6y7S7cw/tlaoDk4aswrzjjipj9yGNru
wXK5h8pP/87D/P8KEv+cp/z/v6Z/8yMvhoo1Z/3f//WP/zr+yu++p7/k/C/949/I/379Y/9Xvvte
f//Hf0yO2Hp4aH5Vw+Mvya//ev2//+b/6x/+x6/Xq3weil//+uNH3mT1dDU/zLM//v6j65//+kNX
aa7/m6Y8/SZ//+H0AP/6gxXnLD789R/8Oz5cYbz8Jx4G+rjz75hwKAL/zg8nWNw2CQNXVQMuh0vQ
5h//kUG/ISRcaKSE26qG4dtRsb1MGKe/88NN7T81YavAsE3T5B9CoPw/T37/76NyGo2WpiX+/u//
yJr0Pg+zWv7rj3f5Kqaju7Ph04hKRrE0I87hRMMcik+zLqlpMdiBr57fcxzH6tT5rqVtybZo7rgV
WiQ5mtKsH6CsGMlf/jQVPMvCTPofb9rvnd/KpDfOj/mnX2o21nojqe3cKbJzYlfxN0ut9Oekz+8v
X/y9ITBdfLrpm4JhVzr7BXmXnkELVnLn+727NQKt0naRNL3D5ZssPcFsnOWK8HQ56Ok5QKvHEXZQ
M2OUXel9v3z96fW810IzC37qNFk2ZHF6lohN0Pf74zF0x4fSTIYHvSxXmmrpLjP/fVs5UTQy3Tv7
vh4/Irp7UH2rudHYUtgWbf758rMsvZC5A58AR2O04fdGUYiSTNELI7zyOqNFL2NJbImXb7PwMHMo
ZgWEGOttkJzJjci0J0fL1PTo6Y6u8f3qOQ3aOIWtcIJ8+XZLI2ue2S4tpcr8IPfOrUSqibVNkvEM
Y9RulE9RUCKe37mY2QH9DYZMg2v+NinsB0fxBk7drNGsh53KF9dk9d1UlrNC9F5qhpmEBtW/Y+Iz
js95Ku9wMbKH3eEabfwe+X2mBiutvTAA/hdNc1TZ4hMJKtAh+NppIQkHNve63LZLF5/VB88Zct80
2/is4yXchV0c4/r86NgV013fFIiEyXfJYb84ATUYUMAI9Boozc2VuImF7j5nZ6qOF7Q56IKz1NlA
/WEE9ZBHewPWQQioCV1+/cFWmtUImHUYjocyOgdxG7cbwEgpDiOjYA34sdcwKw9MAtE6FF10dhyO
JXbCIWh9pxrsxl6+/lJXnReGzDM9TDkOdG/qAhvfLLVr5QXvjUc0cfft8l0W3sccipkSB9pkHbmF
mV3kO3Moy50XFsUuTLJwpaGmsfVOtZ7zMAHZRFVoaMnZTSoO48r2s1u3xUvsN90u51hEz/uwWLnX
wtiYJ52zXRgbmdUnZ/ZY5dHNY/8lw3+9QrJZeCXO9PM3Y6PQjYIdZzU5Z4avsrvHRphqsonk55zV
tj5ikY+9lNkIbzVOj728dU66GbAtYcn46DlGs3eSJlyBlC411GyY17blkO6iZWc366KnzlSCT00b
P13+/ZcubvyznXrHk5GRiv7kY8j5YqYAu66Qb1ri+vL1taVeOxvcugXJScUVfcbIrSAd46gwt4EP
jG73uXKcqDb2uV4q2uegM/z6d9xKoX4jcBvhgJ3UjQ5TxgCxvQkV1RbfwkRxdf2qwW+FeM+2sib7
wJqG2dacXInsFQ+OUqonRcjfvVr4T0ptvgAOHD94g1mRcGMOlhTd1k7Am7VzqyfdMYo17TFOlDWc
7cLLnDMr3SELPCeq9NOQGvK6UpAmi1hfQ9otXX2GVBs7Pcbnk9VnQ62NDf4T5YUjhDBdqQfvYSp5
Afbse1/aXinAdiRnRYHTj7rUS4VXo8X3DPYK1Mxrv7sD0eA/dctAZ8F2aVIOH4nOnW4+KxduZSvI
zpPm3NVqgeZI+L+Kwn0wpOM/ljb6z8ujYaEqzeGUhiRE0vbS5lxECE3sVks3wh5rCD/lN6WqvZXv
0dKbmn7+pvixKPEDVU3bUzdGEaRURy3YwLMs+HfWB28xqxskeZW9nVTeiZUiDkIMzY+ph/FipTMs
PcGsamChrHqhKO4J3gcg1E5p7PaQdl6yEpmy9CJmM4JBr/2mjiP6ci38+ksJLRjRJMxV4eytLhPZ
97yrdWJ+Lr/3hSJoz8Z+ZzekjnVtSxKfLD6PijWcSy/UHrBXuU+Xb7HwRBYL8LfvXCh1b5dqOZ5M
t1ERU+jtlk832QMhlnAL6cXl2yw8yTxZPbCYg4NbCm+LMn1WGvMzRwcVh7vA7i7fYOk5ZmWA850h
RaY27eSHX0UCJc4qRmJKWclxNiIOl++y0L/mREQvr5WgSf3gHOEEx6Cl5zcObvm1uc30y74zj5qH
rHPa5GE8VdTHeOyfRZZmuy7wfjYG5jAvw64NGHmlubSpC713q+kJ34z1Ti8Dz8/y6DYJ1S9mTF5s
dRc6nMSaokXxkjocWBobu3dRrzZYpi6339Jbmg3/FOx1rPtJcM4Tj6PuqNa3niu77VD0Vz2u/Q++
plkZIOJuLDlf1B/VdBKd4rD6irpDXRmVS51gVgSSDqmSATToHHNQBR1Bj8OCtBAdI9vlVlq6wWzY
+wCBjdoKjVNOyhnYtIwWQsOorywIFl7CnNUXYKwfSxIOz8QxKkcthiqHOCk81o3h77s8/1hlmXtm
PLdSR8XIgtsUZzBnlcUnILbpDoNnvZ3Os1Z68kJjmbOBj3Wydgw7j29FQFpNHRnh14GZ9UrdWmqr
6edvhklgITL2heff8kF0twAcTjnpaihq/G9p4zjbyy986S6z1UAVCAUElJGfk7Zx3BveizGdHyfc
+GAaqRsBB2L9bFYrq5ylNpt+/uapdDJ+zXLyQMI11rdGJ7RTwg7t4fLTLF19NsgFJzq+EejqI7GH
/XfVdUMNubLD7url6y+11mx0Y0iZPFIF74RZ0Vb1YGnFkX3KivSlnjgMl++y8MUyZ6M8EIXjMg/y
b5nUBcfGUHHcgoncRtqQ7y/f4jWZ9p0ibM4Geo9wwBiT3oShmHN2upNNrMtxD+ALdtyVrPtJ6GBp
Rtz82fsykxAqInZAbzIpHbAg1Rgp1lEAloJI5Lqi4tARR5cIST4WyYAWZuxK57vayW745JQWwjKs
+nHyNYk6tblx2MFzUTtYaAb1zQAdKvzpFVkjVoL7pinEO083j22PTUO0wMWS27LNv+gVJnXV2w5K
w6F0UsPoUY9OU/ebzJNr07+FdzbPcu8gHdoK2vJb8JrPoRxwuRmBg+elKFZe2dIdZtUmtmVmJ52r
nBtQc9NRcbTzFBkdo2psVkrOUrPNSo7ZSNBRGGJvZa39tlEUoviDZtqVHfFOloESEJGa3XEsrSAZ
vNwTF4asMT3um4LAabndhljnzmZVJ49mb0xAEKfJPzZtnue7k65ghvBd/NvB9vOjpzj3sQJqyyPW
cZtMT3j5KZZezqzwkGdFVI4GIK4r8ip9cQlLb+/cyM/LYNsT3tOqKzdaWHMa8wrEe2dD309vp3ka
wJhPEACzfaw1D5B6vvSADzdEJGcrfW7qW++No1klKgtofsloKee8CMBGlzW4UYv3DwtM3aosawFr
D98vN+FCbX2NLXvTEbSELZJBZW7TtZ3YITC7Vf0+2eH9QOsWijXO+kJ/m2fBw9nAmG3FxaMEabLJ
Pad/csCCfrn8EEtXn17bm4coNem5IcrrR91s87OIMrFHhtWsvI6Flz+PefeyXratYopTAMTTBzxM
GhS+Qyg08W84ElbwrbcS38mPY2RlQFkD3IZdt3LzpUebFYc4Gg3HiMbiUVgyeGh40kkQofYrU9uF
EfTK937TcrGCicUoyuLRY+F8rXNuk20Lia6uh3/1wWH6mur79iadYeUBe+knIoITc4uMKZ70VgEG
MBl7kbH7WC+YVwNPjpYLTudRgJ1kc6b182uJe+/pY5ef1QBdl4QIJUX1SMqbuLaFWcfbotHRPV2+
/sKo12ej3rcQWw6J1p/aURe7UTQCIZ81AJnEZJM25reMD//KJ2fptc/mIWbEJpo/WCVkpUw5TLUZ
NEDvR9cYWJ0fl59n4R6vgU1v3npaWnllm0YIPIQ9jM8aySc4e5JMF0xaMty715fvszBC5onqoKTd
kI5bPRINN+xVRUWTVkQpBo7L1196jul9vXmOgc3FBkfyyJwN+GMZuDW681ZuWbnHKz136RazQa5b
QUcVdpvHYfD0U+p43p9xPeAKCPiIrnSvpWaa7v3mMcKmD6zK0eRjKoDd4SlTTgUpDofLjbTQeV/T
lt9cXYUxVQ/gR25gDImYwBTeMrzOynZxBsrat7xrJ0ztEXhPZav5r8t3XZg5vSarvrlrqCRB34fw
lkaF7IT+oHVDgssziRwnmNa4iodnQFeon82V7ENhhdtihHPwyWK+ZacfO3d5PS9/81uk5DxAGEqY
9vYmOFavwR2HH3ulb0x94J3JwGuy5Jur53Y/1oMt4lt4oMph0J2DaIPhBpUY7tPu+XJDLr2+WT0I
gdcq2Cl5hJQYEx8V+hGLe7z11eE34LpD5ijmyhdn4Z3Nk8tNJ6sLTEUJU3ZhYzEubjAeILWPmdtM
t9KH5NvYA9dpvfH35adb6PrqbHqQGyCy4rFTTp7glJV4K5BuX4GHmtlKCVoYv/PEckIB1docBuvc
Kh25OTFH+YfYGwCSF43RrqUuLLykeXK5bIe6K1szOFtejON3o1ailOmNAJzUHNw2stRf3TiIoD+Y
fmfAmbjceq897Z0eqM4qB1NPy4+rQWLhyRD17+K8tKzgoISGEPswjRsDxo0TaaRgqihq47uxyqMm
YoMRyv4Lxg9p7TQSpn13pQstNff0nt8MCVVL4KbDiD8HcKE7TA9BfUwrG9dmhA/ouPLYCwNvksq9
vQsiF7bGss49VWnL/smVI9DbPsVBWZgvudvYdb61g9FMWL6bdYMCt04ic2hAQDOVaq71obe9p6Fo
e+sqBaleYnLzgEm99MTwwQm01Wrykw25gLF++Vde6iCzGQrrXw/cVjZ+ohhCDLmp46qdUiCIvA/i
G99UBNCrsmUhY24raQoSGy7feGlMz6YuwNstEQSpf67LHt7VIYgEXZLi64CuAG+r/jYd0CGTG1Jz
MN1AgyfqKSmFwGt4+VfQll7XrIRlFTJiK3ObU2g0EYpcsIttB0hS5zUCYdP78NqMinqUZ5w9eq9s
4KpF0Y0EClc8u3bE9iuQuzaU7IijHPwdYrbsfxJOAoRwTwIJIPgw7bXV0fx+UdLmqezdgD+5M4zg
MZYDSFZSG0mctV0M45cbZOn6s6IHYbUpi8qNn6Q+uucYTVSyz3IMirvL13+dvf/vsqDN89jDGOcb
RijrpJpdmXU7o+t8JUczQZAD2GC19s6owXy9O41JV8MAi+GnV/h+MCTXqKc8zNPdXte8bFSgXmSu
qh0JW8O/uvWaMMG6D6C2SXaCquc+V/iY8JJ1QRGBMFI616MC6tBVraPsG9eqr1rbQ0C+TRKZRkDZ
YlMNv11+1KWmnLrcm3pDeI3RJ/pon5nNDvqOzAvP3GPD6O4vX//9eqbN1aHEPJENEhDoBOHPgj6D
3OULChfMvpUaNytbMu8XB22uEu2SbBSZiMNzA/phlw948mILDrOR98MBO/cdW11r2Zuvc/z3+sas
dlp6kMmcHc7zmGYmKHCrCev63tPtRhfXUlYthh+hs7FVHwfHKpAthkNm/qzrMtVvMe8Xzl9dF7KY
2ySOEqvYGSKVaFOcTsLXvvSADSCu23kQId6EfN8p8V2WGMavnLChwPrQprnmzsppHqZuM9ZG9NQg
yPd2Tdla1cnp6XsrX9b3S5bmzsrmwDdT2jIMz5afE9TqyK9Zz7sZG4jrfENXivNS750VRgRBMtFS
nN0gCOJjVUQFBJpIamvCyIWnmMtQfeLVcA1Nwh2vV7aO7T2I0dSufQEWWcMLfHmMvK4k3ulSc/Wp
b1Rj4sejdtKL1Ox66PJlxr5orjguySLthLwC59BI7VClxZg9u3IIHfgqYQB1e6M5xEQSB0fYaAFI
s1fUejM6GLq2aa1G6sovudDUYhp7bwpF1PhSxk42nCMQcAdVeERTCm3ovlxug4UhPJegxoHDPEQb
+7MyTMDOonhqjfZXpVUjxDIv3zrG2onn0judTfnCItVd6WbB2a7Ift2QIwXv2cL6y+adwXTIuBq1
rAj6lYGwUADnAtU+yBstJAsIl6luQD7sHXKyMO0JnNX5WH5sAg0J55+vh43NePCywEHDFvSjyZMw
/fo5hMBnMIO6UY63Cp1e99Bqo0yCD3aKWRmxS89k024IHkPXU2H1VLIKHs0q7z/2oZ+HuqeNqJlN
ee4pI6XhyQLT9ozn6vPlLrf0ZmbFIy29MpF4Vk+VowxHIpWu0V7lTw0e5pXmmeYj74zruVp1GGxZ
p3isTwopx96tkTdO8T3Aj9pgZ3a1QruhDrsB2RWtL8yveB5drftYv5vLWANhEhUgDe3UJaZGZbHt
wN1ITP7lU9TGTnu43IgLo2muYK1dumLi84bM0m23TGGeRVR/HiPaUFfXBJpLN5l+/qb2WMBgMU2M
9WkQrWl/0eFK4wD1u3TMvmEhdY292ZGuuFaPJy/Pu+9tViJ6LPYSPXZ0k9kAPX8VwmvGI4kj+vjU
a4jkNmWr4tTdAD6r3BYiWhC14bbuSeD5npq1TsBGRNiE+dCmWtd+GYM2EuxEqi4sXXyUfUfaCkPf
jq9jZLjqNilzP4HsIEg4fxhGLP6fqqojCYW9UdIOQHYVWZrYe7CkiX+ntZkGod2K23Y/2lWvZN8a
6L2F9SMfPNKfGk+iMc0KdFzaTvM5LHjRI7vJX8am8KNuC7yqam/iKrPblWG6YJ/QnOmj8eYFxYhv
SOuIy5OieqIG1gSUf/wEnMUYkZIVRTBsYDx0/feYKCIiVAOQV+ZdNSQyvNJ1lrvPhBnB4fMia3Jg
Xu6aC18sZ14SifEymRTaD3i9/dtwcELtSBy3lhw+dv158QNUzB6FZj/oCsdnB9d0uiNSGr3cXb7+
Ui+cTaGUKR9nIGLiRCxzgnM7w4JgHoxBFy4EiZr4oGprqIaVfmyq7szqoQM7M88Vsz43kSzRnsal
NXG9iGPT2iBaeaiFlzKX5w4FnK/QL8jjCkqIZCyafqi6sbbaeD3ae6fiztPkGzhVbkdCxRm0YWx1
m6ARYXhnCwR1t7AsnCHc6o4bG2dV4EqHitgZatJjMYdYwPmdSLMX2cPF7V5QdjYmKX6Z6mX0oFwN
Jwqdm5l72r8ptk1pYfZxpGFcR03cpxJcIgEyt+DYILt2KNH6p7R11DE4dF7A9qM0q4rcH90sppCI
oI+AhmSKZJzvxxDQi7IZ9MoQ40rvX/i6zaXE0BfcTi+a+pwlQfjssFOxxT4PvcpqIARd7qFLL3Pq
uW+GvWuj3R4svTrx3eyVn7nOUu+7XdTlz8vXX5gUzqXCraFOSRfKcOKYohO3SuNk8h57ZuDZwKyk
pe5zTGAgRtJWU9IP9tDpYd88FBjopE0zCzdgHrPtT2iU3spzEA5++XT5sZaabVaYbBD0VQdeGwt4
qT3VgO0hlGSx9eNjl5/VpUgUiFXKrjpblfaVlCZ5R4p0vVLql373WVHKZKOZVjCKm9BRxq9egM+Q
7LYINt/lX36p286KELy8QS0MUmH6dPDJnmjdUqQ71Y8jZzvpPJPvl++z8BxzqbA65L3XE6iLPLwD
dsegrOz7kQjSasW6t/Agc5Ew58JVAZ7AP9tF6RuwXOow3KYKSabb1tWcNQ3P0nPMlmUmHDGpgKt6
bKI4kns2cBPySoQGZeZyQy18heYqYdUhFq8IleicNdFLX+hAFRI7B7uDtI9Mjg+dMmhzsbDN6tbl
CbxHgF7JNvXacKeOqdjnRI6sPMjCZNyaWvDNuDZVRKc+DJZT4JdNrAG9IM7rR2qlgQsdvnDd9qqx
Sftmj5S4xC+NmQvO9y434lJnmI34khggH6CJeIzJ9NxKeDhXZonWRcnj8vixW+j/fDzgViY5Q8Il
zHJsb1TLCW5eGy/QgB5+7Bazse+nSkYDmg6rPWltYxerpZ3k1hYj5MfUwpo1G/522psxaqT4zDy/
uY96EAJbBYjNmih94UXM5cKhokgZ9cJ59MirJafKQ3REhsimVldbaaGfzaXCRAkOPpKz/OTk0n0i
oscNf6i5AMCh1LXi/zZ7Lxh/AIzNkfZl+Lc+1sfm2mEs2FXZtKp+g+nfuRk6XX8o3CG4rjNOBy93
gIXvsTn73qe2X6l9W2c3mmP0E6dkl5QQnKdIja3hd4fY+qAflm/KP7tzrI4ewZqm86CbtfIrT6ru
WW+ZvVx+kKVuMKsFNvBtzhTr9EyubBQ9QRDNjK9QtVR5RbpdkKx1Z22pxWYDn68W0MtyjE91RXLJ
r5YcTwGIy7O9A2EnxnhvkQOoa6C+C02HMJvZSvsFHhaUassjGnrcxJ1dRveiJiHkuo8ISPldQt0t
0O4WSd7cRpWLTpAIAFst7Y9tDpuzUiJJ8Snq2jEfVbPVvWtCeep64+eqk+0+1vyzQqISMlinbE4+
ArQe+s+DWmbu0UeMJvbAn6wvl++y8GmcC5LLoPHjhDL7ELLgPg+Efz1kRPcePnT1uSDYJhezFGPh
I8kLqvRrM0Rki6p6WHUfvMHskEvVGicqq05/hK5mRHt4A659QDm9doi2dJBhzKYOWMsislgiMIlj
1JoPddCoNvAvaQtjR3TpqG07s+96Ilw0W5xMJR5aIEnIATI6g6FMG4te6yMZEtVofw9JYM/I9bU8
asSXEn0/5tYidzwl3GhJraKYBxinOvdtkJtsS11+CwsD+XUH581HfZBJ06Ip8p/S2FVuTeGGdwD/
qpfEDIaV6fTCEJ7LiYvegBLn+8EJipfcxl7gH1W772AtgdR2+6baErjbfuwTOxcXk9XJ/9pQuzFN
lfFejwCz4T/0N6mpemt7xUuNNitKnPWrXQqF9IlUy1hu9KwlPQH2OZlMjjWuzhwXxt9cWNwPegB4
LFNuNCUiZgG0FDh76apQBi+//Omz885i35iVkVyNEtF4kXIDzp2IJEsj9T0g8dUFTkqczNpR1tLx
zFxHbKttUZFQp5782s0tduMGtkmu4rhxtLOuh6N7FasAS/xNl8dxoG08tt7o9E1e6HC9ciVyqm1A
OHSUbXoXEAOBBJo9xDuLLQEjebrcGAsvda5Cti0EdX5YJ09wx0CqpexvkEOcDzXcOSRPl2/yeiL1
TpPrs6JUSE3zdSUsbhzQBXA4CV6ytEdJnhCZFZ1v2eFfee2Hw8HJSQ4D8okuwd5opi5zf6P7zRi9
6IhDugNJ4GFLwIeuwaAExaaBeNeUcGJflkMz1GcyQCXpJ6oadsU92R/w7a5MM5AAz0l9trPfVhl6
gqgqLIbfmbDrY7sHY5sBu/dDUaQHVl2d/0y0dao9J3UpEu+okBuXPfSmowTJ1m1rqzwIzPaWfqzb
tOt+5r2pe+JuipzPHphG6221t2Wshb/CEc6pvgMOgRbfVOCA2Pu+IJHzrwhXhvoA+L2MfhoQjKJr
NnVMIv+cvCj1+66tHSXbFQMrMo7OEBAcRc2mcbE109xX7oh5cMuvrHcIYgTf55Tx1itzM7jKQlcD
MpmEU4rFOJKFe8fytDAHjBpG0xtHY6KCWxD6QTn+GeuWJ44l5hfzq9OTy0dqnhwq7TqiAcpsl5jQ
n74GChFrN4QrRJ66cxUkPaca3rS44yjM8A51SWz2VxmLKcqripo6b7askrt2J41YAeneqaEvJ5xp
rUw7y4ky3sYpOE97l6ZtMRGe3TDjaAMRComVXq7YpD2rWZRFK/3vfTGONperm4aqjlEdqDc1nHHt
JnK7wX4pYhGk183YauSJR4NqkpbU1QPzu00mmEQleyOrk2xll3ShqulTMXrzxdHY8Ct0zu1PduGR
pS46Nvv7YmJ1Xh5iS9efxveb6yuBTWii140nq2k9Z+shA4l3g+bFK1+YpetPP39z/dAwdZNsUeXB
bGzioFjw1ilNiDj+6mMPMPu6kKkdw3o1SYSl7IMVdO3gMx4GOuHl6y8VutnsVIUmTVyJ1t3UXdgb
wTaz44hsd7zsLfucxGVbKzs4Sy01+7yogPKFNIvhJOzQltC2GUI7/P3NyptY+Hzps7Wu31ZED2Za
8dSElr+1Sfu7SoUgukZE7RU8oDWoxEKDzcXqNZo8UAVee+PqAF8P0Hdd9yXrzKjbm2OUrPmiFppr
rlXPi9DOk3RKZsoMMum7DHHZJvRJt7783t2pA73z7XldY73puZ6U0sqhOD66rXBacZ0CgI/1P3M7
9n0g/IKIGJZQnUrWSbXx/Ebk3F61En3jxrKMj2NKEC9CuFj00W8GlxA3NbUjv+/Y1td2kpmERgaP
Fhm3bD40wSH1XNN7gTNWPZhe0oyTx4NZALF8nByIkGyGp9AZfP1Z1Qa/v/UgQmP7CPW4mGIkp2K1
C0s4f/02t1pf/3No1KphY6ltyl1HtER94yspoPpjM7p1BXiGB3oyU7bVXjxgWSkygRolERzpFonI
NbNoOzoZLmeh5n4g6pGTMhmkpCcMedVm465jRlL7e2kr0/dNDnUNk9+1CVZFOIk/nVQBtYZ3zoyk
O0iU4+pNKPwKVS9rmerZR9bkAxMtxt54TPNG9Y8FHp1sJ0Axc9jhC9XK9+wuhMzliU1QB1KXC3i7
155IUzLiVFSJ+aFMChSs1xVJCcqdnlQ6W4YmufepJMfWhDePqE7zOCMUg0QRhhLOiR9xaGXJL9Yj
mXsft6ktfnQlAHLSz3RXc5utrZol565+bLD3KInoyfJjWLpp8ewwPdYwJonYia29l0DAw1rqSIKO
LITw+b4JBKDrzdhZ6LDPbd3GeXGv1VXkJRtmcE67UrgXvk2v4s033VOPlMDS6fmPYcRwVh3hbmPd
xVUXOHC2GkwViNy3oAs/uWCLV4rhqx3gvUEx+1zo/mAXvdlZNzL0cutTZ6mdDb4uNXr1GHtQ7byN
JEGJYyXVTGkVwl+KQb+yhd6JBBxKScbwEJKW82KBPTSPTmyCnHtcGbILI3YqFW+apGej2JcGhITA
beWdrpdpNWxipfEhy5uhZYorRdFNL9xVXSHZOtLtUe9tdsldsBQf28yY+yhcpcl1OJvRGRxQUJ8J
DOi9fRSVzbC//JAL68O5RcKNwt4lnQBMSwWC+ldCQEj4rfCll32pyMGIBkpF6xBfQRRmkX2/fNOl
Yjv7NtVKC7ghZy9phBETbJoG/+ymISv0Y8c8r6SNN29OwtXrRluTTyyjxK7RAt/eQk3t1ug8r8uS
d/rt3CpB+bIyPeBwPoderVqEbTm15pCTow9+vh+YQlvBleqaUjG2flvkgtjufnCAYJQd0W2xYZX8
yA45bg2PjQZHbdgBF5ctvHDDL4Yj+zOt81fSWn0BzZkSSiJKlFXqC5ENDiFHmRX4qDepgl6qb3SZ
1nIrXMXtms1IrC4BHJ4jtWszA2K+J6IgUm9yNUm0u2SQI/kul9/jwmbx3L6hN03hkEGgP9gx+aQb
EDlVr8JDUiNSIoQ+NuGNrcaKqV8rkh0sItCYYa/5LxcmIHNrh+ckmfCLTj7ZjlJvuzaqrwcn9fea
zWZ4oTdrnt+Fzjo3d9iEP1hFK6qnWPZ8C4LCPSsuIT+Xm3DpKWYVUEC0yCIltO9sv1AOJLN89gCv
b+IqTDaFnn352F1mpQzVNkFMlWrflUafEwCErQe8AWEztXXNTmy20h+WHmaa+7wZdyzVBjLPS/uO
ZQWxbjBliB0hyciwu2e3sJyVb9VSt9P/eZsO7r8sRlk+kfucABbQEqc8Cb1UZUqOl2pUL2asDum+
lGEherJNnFruLjfkUmeYVS40kGjpe9R8upa5v9FlD86O5PYoWWnBpevPZtWSh0BupYsHP8HKGueN
92msWFx/5LcH9zFrOIcJSCiz8onZn3/dEbtzTOxernTl92fqqjvbXemqumMvXASPqmIZn/Rw2pcL
FVhJmSui/+HsSprkxLntLyJCCCHENoeay3YOHjeE2+4WYgYhQPz6d7LftyiriyQid90VDpSarqR7
z/Dreg+W2rgcY29WmKgKuFVrlR2BCOt/2HiGjBwPfftPTxi8im9r5LK83zRCc9pHlVdPh5HXTbRT
BgyWuy6rZbMrVNzcJs5CXHIBb2bSRCB/HmnFwg9Jk1uygZlZc77eiwXdRpw2f3ZDmKmMU8CVPib9
Re4PkAHfkseWtkDO4zgqsuYF0kz6XMO0ZVIb6tcaBvOlqQApMiQLUNsT1UyK+6KDkTLU5/yggB/g
PIuyhu1NDx+hlVvO+xua/PtmejPgIvSSLIOx29HUUbQB1+Irn6DZwOKRIw+Ds6Srw31P2zXpu/cv
PTBx+3NkRh4zb8RGPgL+oz/oBAFQVSzbJz6oY7QAjWWAN8aNm84JGdyAUzZl2BYK4AYBt2eDehTH
mbKW4V0aPTdmlCHs5qqAHGwAj4jpzgI0k8Z7wI1gPwtwbj3CcgvZBli8I90AqgduEimFge/1dbaw
JV2WgTGZYJk1/iExaTF9sCPMBXaBFwTsoSpCVaxgLN4/W4jLMrBxH3WwyW5OxCrve6lCi+wMDEij
p9rOHdlUYMusReGF9eGyBSjMpjStQwY7PdgTJ8wjj7bRf9XZSA9iHD73/aoCw0J6HszaP9eigYIE
3Fir6FDCZ6T+Riat6y0JWME1BAYKOgw7UYLte6CmZn2xhZhmXrF7jHKf7ZjgVf6t9MJBw/9XQbBu
KyjYg08hnVK5kklamuDL39/sTl6LtNE1dMzzCJdReK/YPSwlJ+TF+ZqQx1ITTqhSLB1KVEHqE17A
3qMt80u84nH80OHicmM3gj+7gWFF+TTJmpOiUu9Ig0DbTHjKZr53G6GACCeuiG7og4HG9ATS6XyA
U1P1LYM08t1tG80NJKAr9NkY2pPo4IWi4LG7TzguvKjSr4moLp0ZwoklNZXwJB6a/FhquIYlIzjn
ZQBwQXKpDiPXcvkf4Q13CTSsNgLn+q5Mg7///Q+T4Ki/kN9nxNKVk3hh07sUhLogSMaksT0lMPva
iNF8K0N9kXpg0SaG3dH+ppF12Qa1KjLRtpyeSNmDhIRC2QtpPb4bWl2sPEkXVrjLNEhCnLJjGJUn
UbVklwPkyB4CAtV+sOmtWlPgWxovJ5jURRzNo/STUws3Wr3jNvboRusUxYQ8SrXZD1WbhofbRs2J
C8zObR3yKjnxfvwA2b9un3g4P/uK64frLSzEYReYX8YANrbGJCfA2dRdWcCDSVY92cOo5Di3HdvP
keUrS21pgpzwALjcxOdcJifh2Z8tg1NWjHzgFuTXYmWVvX+3J5ETHcomRqK118kpsR787WQJW8pt
nMdZvzJcS11wAgTYEZzDgDQ5AetSQZgK70joL3rbuZNrd42lJpz4IOKZlDGtYtRpYTOsU7g0w4+5
fu6VvyZ8tLCGXYy9EQPSZ3CPPgBOV32DW6toYyDSDdydtz2JG/IddTpW1bvra2yhRy7mnneAul5M
Ks51MoC5egkvgK50W3hmk5WJX1B4Bbnmz6OHll4xWMhhnmXbNeekbqfuXhkCf1cdwCQLdDfEGfgt
wwg6nSLca4YL4GRo/OK2leGKYyfDjKwIatbnkrHiWTb1J/gRtg/A5Jyvj+LC2nax7iXoL3PsU3UW
XQ5vZCPSpyyohpWfv/T1y9/f3ECYp3EQxWw6Qh6p+d0a1n9FPE3V7rYf72x9gxyoTUJlj7W20w+h
6mbfwZP2fNvXnW2PavxsaEPLcxLlWQ4rvhoQkrru85XVtbSAnV1vZNDbmMT5GTzavNjCPg/HCS9n
mJqnnQ+Az23dcHf+DMPromjjI8lVtGtRVXm48P5vu5y5gHbuJ7iLlSY4msR4f4HCo+/HIu9q6IZA
K+x6D+i/INb/pm1haPXnOgLXT8FnUvCj9X2dvdRsrKp7pQAsKPaDxDL4kRG/zT+qhE3FY857eM6a
BBatZg8CVkD3CUo42T3xGIt3SKqGdiMUA7RRTSmBKwWEu5pXmbWh9xEP2jiWe8bjbITn+mzL/tFv
Ub3jGxSA9D4uZ5Xe4dBElctG1EtekqaPvg9+N/UPsK5nn22Qa/oyhhncZpANQvK6bXXbnNsszcWz
HjNiu40yAGJu6qAY2kfLRtL8QgKsqva8gIPlRvoNh+clUvzBnZX59IyrfP/LJlGZPMpwLr6LAF4h
e3Jho9xB/ElFgMXOtf8ieJocYMAqpvu6aYh4xiU5+tvrJRv/MrNq8q8mAEXnnhQgeENOZGr5x9FA
PP6vMobeDnzbOYz/tjrrTQvBvyoot+AN4q0GVTm+5f2U43KiovpX2ZVT89R6FA8qEXXdC4c62avG
iE8nGNKOXbunCVTwzlIVRfYRgKnZ2/EBQJLvEJWui/s6pyWFt3LYJ73dahQswVU0rGsekhS6XRsk
5DXd0nKS9kcdVUP4iQftfOB1Pcd3smy77F4Gik57G4fhfJfneFhuoCaXyQeSwo1+x2KqYd86zZ33
BDmpDlSIDUltq+7muEGNmIMMVTz22WRfL76U7K4cgJxuNiZu57aEsDYl0bwDqRIMSJOB73YvoCoN
FaISfCsDkvsUtijr6npgLxMz3bRv57r+GcGVnT+0F7jRpgKXjm8ow03hPoUBJnx6hRWfcz+D5ukU
qOYfQfoZawLz/dXr5gB6SuUwzz/B2FXmsS6CMT9r1EohwSKha44V0duvQ2rm3wbaLGyTeJNJdjAA
rMRmFMz7Llmnmo+1yeGzCk9ile3B2xvLF9P7ctgBXgvrSzWFdQMNzJDGsLM0cXCfRmp6ZiT2IYNJ
4eyW2miKX1AaVXYXgP0JpBO1LUwTJ93kTziUWghLtRCZ+tUAutNvpe6wXKWFpeV9MHtK/wJvrf0d
B4ZuYd4JF3TayMh+HP0ecqtshhkzamF4LT6OdvSSXWegZflcNpcx62Jewsmyl2W8BaV72MILnrfD
zgYAvN7BPDgft6EekBKxHm++a7jewQXb9MUnmK1W1TfZ+D15CKtuYujjPHgbYi5HdZXmcwGDqYvW
hKfxSoDlPUDSO0u65h8fof2LKMiYPsWpgjE7Mu3sdy5H/AEaiFCUiVTVbRoUOelzk/g52bI+An+q
yi2aly3AANsqxb/fKcGaoNwEEJd8AskuzWEWL8oTgX80bMBbCA4+d0VfZXs4mJv8EXV8S+4mpHVf
RevN6oGZICixx8pifmlyr2J0kxvofnzr4hCKsnmJWvbLXNj25M2+pnsseVihBrFn4UBVkuJrW8oJ
PjvQhZ3v49T00WMzGuQU4LISAuwmG0j65XrAjw/M7LO7FtqbXwrVoQKatNTEO0k40Si7jWDwIjHs
9198Q4uvo4K4qKdmHQPlryBFl9YAf5+tf4EJj3Fln6ZM06+RDy0pXCTAp3j2vDHhK4fAwmkZOlex
JDSQoJ9acWRhrsc9p14c7PJsbCDUFfmluO1K4fKOypx0GWNZcNTKL8sddOlhKMwrc7p+lF0uPu8d
ZJfevb0QRZFIWdrHIIKE4zZHzudD6Plruo1LY3Rp9c3XdSa4jrsqPfELk0kngIvC+i/bTH30P+fO
RTPIpQ44Vy4dGD+A9XR6SrrRvyeXF3djgxvv9KFz5SKRgSYJq4PjRFlxCozx7vs4GKqtSfs1p56l
QXKuXTzVtCF5FRyHkDbNPfaUH+XlJ6+c5zUK9dIgOVcucFVQjC9mcQxoPz4Zr4eccp+YlQfvpejz
zhpyyUQ5BzY1byZxtHMz7Kg6aI0oB18+GPMMqD6OJNtXgfd9iMUadHupSff+pX0KCKsRoGaMB46J
t/A52EJlm2wQ4uwWoQVuzCjfpuNod9e3ysI8ucQiVbUXSK8fHUtYHBsAYseq39RC4iwYoLC+lqla
mCuXXEQCyHZXGahZWqVUb0ikouAB/pLlmoTcUgPOlofYqZ/0oo6OsmyA/dE68OrdQPT8+/o4LX3/
8vc3m56FScZzW4BbFoEyuRVwTx7v0ohAzul6AwvJHOZs+YSIKGJSmvM4hAXswUv6A/SZ+gAVNHNf
oq7X7oYwUjdRK2AM92d3eBgkdZIYtBaCeWDSYcAGkuUmkqucxcuqfW8DORHA2LyNoyEwZyGT33oI
WbNRY6fvGczHN+k82d0Eq52PPpfTjZ1yAgKxU5dVSpmzhS4PqN3YJKYHPTe9NHt9lhayLy4xCAp8
lhVhjU6VrNibvnstRRs9QNPptQDdaXe9lYVN6boD0LFUPBxEfwZ2y2xEGGg4vQ4fZmyXlRYWQo1L
D7r4m8J0z/hHihMGqADRbElrN+oCDhlJNWwEMwdhq3uIX668YZea/E/ytYIjeav+1yQJ5p8Wfq+y
R1T9t0UIinSb0u82E9b5yqZa2LUuvUeGRZV08YQiLlfUPtlcKb0vB5QFVhpYmiknLFiqxTQW2XCW
Qw6LUpmFk3yaYRBE7j1UrW4j58Kd+s/tWsKRVGai6s8kFfJLC+W573YW3lM1V/FKkXlpqJyI4OOd
xD0Atw7xGMzyA4Xwp7cFaBYZ/+uLeiEeuISesWommDQN85n0uH9DXfOeQ6B0l4/xl6DiL1UTjbu+
KdaEnRfUX3HC/Dlm8BLpZm3C9qzt2I1HAaoXLoOdJ4h9LOWs+Q58IhKdRggiip9CBDT8mNsKQKCN
jCpfbCI4a3sfr3d+Ibq7BB5TAnajEoMSSjoHj+WgXxmetoDJ+uq5ENEn3FhXttnCMLsknhbZAD/r
S4o0uhZbKtsXWWNkaUj/llWyRcbrtSPD4Xq3Fpa/S9mop6ybCpTBzoLkycH0bfQ9iWP76o00XLnL
LzXhhA0xTdSPIjOeYcCQfSBGAx5A/Nw+4qJUr6Hol1LQrp2AGnBVjYQl5zlqv8xiTjYA0XqvtGpH
PP/ZmcXJpp+wXONsDj/ARHZlthbOE9dhANKMXgv75/CQdxR6dWqI83nHGfdRvFY+BOE96OHyT9dn
a2lpOFGkBRA4maOCnCCLVwH3SbcgV/gYTQ/AMIpipTeGx4nEa/jlhYhPnZAiSiQWGBJxJwK+0yaH
uCn38PF/a5SAcFdbyEntUwqDELihrvrFXXrzzr3DtSPQNBl0V8XTGXX/vCJbZNrAgtmoKgTgdBP3
Bu9zSLiSIN6h0uDPLxDhr+V3ZMWo91zUcZ0OOwh8ZTbaWx4IdYD6KO56K1OwNOFOVBJtOZc5SBpH
M0ilzyLgXvE66jiNXmcdItOA7Efp/0Auto3K3dioYU5+5gO0g9TTkMF59yEHrpSDD3Cx9NhEPpgs
Wx6W9U94tavxq2piwJO31djm6pfmXZUbiALFEggmQIqR9HgCfPxSqi7aMPceFcR14OjMu0Yh25bk
BIkT2adeHW6gqTGwYse6wg6fpxl4cwxbMrdn6MIUelcTUxcAMeYQPti0futNv3OvYB4gSSFeDoDz
84zGJxmGcKXaABfmyZ2poKVco9Za1sEjXrW0/TlCbBKGkVFvG4iCzJR1GypIRE7UYqb2BmK9MJiC
qk5K73KQK3y9zzPCwdNJYAxe5bsy43Q80Ai2dmpDQsb05xLqvaggJjWwWGfOoK16Big48L6CjiCz
fFtWcoLklmkL2ptNRoawOQBmCi+rLVwmh+B5ivKCf1MaxGaxKds85Q9e1Kc5f+DWQ0VypwYQ3PFL
Ew+kVKSnYN3z0LVt1lnIVI+l/IikrqRsNwpZQndXsz4s73wOh4d7nOUUFg8BJD2qxzrrp0FvIEsE
bX+axI3PgFwQY8f36TCR5O/rq25h0bkkIU4aNkaEVycr8jsL39QdqXoPCBVzaqBbuLK2F24QLkeI
lNxm1FfRiYQEaXtGi768R60wj3e3dcNJTrVDF6qJWKQsgIGbHwrrNZ9qiH+91BDcmh4yUa8BPZa6
chnIN6+93NoqHyvAEdiEjPZe5lHrPQ1NAKfW611ZauBy2r1pQOA6J6NQ1ScdRP5PUHuz7hg1kPi4
DU/xL5zqzfcpzD4IgyfugRUExKd2aIbsQ1wUZXJRj8VT7Ho3lhaWc6KUHIUI5MLS81jpYSs4RJLz
LEm3qcAVvpe9Wpn5hZPLpWG0EEDNhJnlGcKL4NCBGXt5euUkq3Y05vA1ibBpS8FXVvLCweVaV8D6
YBxbOHKeBNT5NqTWzR4pkgvCrf4lGbhWrW+b7wkkzB5psYZ3XWrUORlAdUiGVPnjyUZVt73sVGg8
fjLwWgRNIt7CH3rbiPopzdfuHgsNuiwNGZiIyE6Pp9EAD3FpsC7qT+biooV3brfhkb+N8PwL62LN
EHHhMucyImq4dHRVFqlzomR0V8qEPCG9ZfbwQ/Mery/JhZ31H96DAlu5K+l4KkWfPYw2HD7gmr/G
B1oaMycwjAmsLnUnxhNR9S9hxn/niE94KpG++NWy7C683OaRLVpZ+Qs7zPWw0AoUpHYU5VnA6fqR
pYF4TJpOPhYhbqZZtNrOwg4jl+F8EzAInC/GYGz6E6DF3l+yshequtKbkpoZmfmBPo0peagC7Ljr
87TwInJdKqj10iqZWXWuRxrsLID3uHHg66Rl8bbjwMjFUGHcXm9sad05N9E6QypKz2b6mIi52JF0
IneEJd8LUayli5e642S7EloWRoyN/Vi2Mq3+kmQI2H3chgmEp0cNDiou3KAh2Z3WQrA1j52lxe7G
jGyYdAZBhPPow5NmlF19mC2WyPVRe/frgJNeNsHbNdH6tPHLFEnCtG8+0CRTd4XmbE2n6d0hw+cv
S/Ht56OqrwSUQk/Wh6jZOGPK2zms7rWGG8PEzSnG63XloFrqinN1yNscZkqoOp3gIRp/KWfoBUGp
DxfIldX87jZFX5y4YIe0ygKQT88JnyLyUEKnRktofpYdSMMov7KmAtxkMvVKPuHdBY32nPvDqKrE
tKgVnHNbAxCNl5b3lwpY/rsiY3S8bfovY/lmfhIVqriCiPYJ6mNQmjeRluFfKaDN0/l6A0sLwLk9
GJ5yC45ccYb81OVWbizK/siKXLKTm6DOq52frl4hlkbMCQECfileZ4r4aEnvwVoGeW6pQ8iTpITe
Xe/P0iJzYkDOSDkHVVCc1Wz4oSwjM9xHqg3XBFqWvu/sdiIT7vkQpjjnEyuAk+hjOKPICkIP13//
whC5VAU7y7EoUTQ/6wJ0913dCZ3AFUiE4m6qeLxGs1qYdpeqAAGZRkfw8jmIdi5eSpCVtwnUiSGx
2/En6J59qSrGVrp02X//SQZwSKz8uYaJp0C96Mb0QHU6hpsxVTp5Cm0dyWebh7G3Swfqi4fr47cw
Py5XAaV/JDNrHn2Cz0P4yi6QA2qFXtktS7PjbvleaT6nMjsDtcLviWjIrp54/KAKeNNe78DSaF06
9mbHizgA4RwKK2frRQKWNfylvWSBWQg1y0ACTXO9maVxcve94jE480l6hg4WtQ+w2h3y10AgF7Uy
60sNOHud5XHNSsBCzgZ+h7DZAfc17Ce7cpYsTYSzzQ1vNXy9lTwTKlCapYOBzW0whum+a1Cov22M
nL2ew+dyZP3knXBPGdoNtJXgnwoYm9xf//7CVLvUAUFoawrIsp/IwAscucx/hHjABnT6bTvmf11v
ZGGnu8QB0YItoUPZnXXYZ1G113Pcmjuuh4q3Wwbclf0I7SEx/G2EN49reqwLs+9yCWxV9cZ2iTjK
tjbVVtI+3eR8LtegngvzH12G9M0uAczHL7PRpucWznYEat91wLagJcf8aa6mbOWEX+qFs935PELw
TgCJUw4thHCQOEz7jfXwgL8+N0vfv/z9bS/GqrNpNEfHuhTBx7ybJAOcqYOf6vXvv19/4bGr0A8R
zsQj3A8+GV1k/n0TJxBoB0yvaT3obldtHL9QSEQO33yA3sxXRtQQQBKEN73JNwrq3Mk5iz22BkhZ
6i/9s78GMtZNXhTBiU6oiwhgFJ98vLl313u79HUnJuQQlimrngUnlpV2C01Q8tKEt71pMZROMEiQ
Mwz1KIMTHurQMxY5WF+0yatv13/8woJ2KQWKAYZn/ZaexODN+pV7eL5uS1WhFCF0+et6IwsBxyUS
1PAFr0EPDwBpYgC1TA15Adf2tYs6KM4GzY1HmMsl4LCPixtoCH1SRQtqioZjs/+VZnEfPEQwYUpf
h8LI9paaKY9d3gC8KnUDWmJwyjMZfxO1hv0EuAnzTbZM+L4TA3oOSMtsjfwHgkc0+RhBVuUb8D/C
+3J9ThZWLb/8/U0MsKXMPZ0VCtxbnPcgjf4YRbr2JFpaVc4pLyGml9ImSE92QiIGEnSAPiqeBXrf
+xA7va0Hzq4WEqnZsRzMmQPDUt0ladf/YJ3fZLdASjADzr7mQ9JRYvz4ZOZZvagk8X9wq6t9WM/5
59u64GzuugziEH713gss1dqdws1o7/tryhbvmx3y2GUOWL9Gxc/L/E+5H+jsyUBnhUAOtFD5d1nK
KHuV6QAeQYobU7hLeA+rOimqeF8PcB97nPO54/dRgTelKYO8eUx6vKM/8rprvJ00HZ6FwmhjAeSG
UGGDmuUQ5fcqaQPkqmQ3AfgXCKhSTT20X34AAN+tCYMsLF2Xq5BDJS5Ps0QedWimFwh6tU9NWH2/
PiUL9xYXBduKzujckxJ3eLx6aMF3AOJ8sQNuexpag37fruVAFjaJC4TVQEfHKTSczrKZ5hHl7QBc
7Zb5wMH3tb2J94hF4MQRY8LAp0MiX0dbybsL7KZM4DOt/aqF4bW3MmpLfXGiCVzgld8UU/gpEaZ7
ZjFkA2QfjB8n3qzdWpeacGIK79UswXMMP42SZq9kjoC/byuxbWulViLKwjnlgmMZLLGbRjby9d/t
KAfzjUk8f1oRRJsU+my760tsaf06gUUMYLtkIfUOVvDSPoJKUN6N6cDVyvthaQk7UaXlIerMkW7P
LND2UaXxJ5mAFZBraZ51M9zdmlyFNoSTJrRZQ0cShP2ZpyoyD7avWI57XjAiTIZttia3vjBirvS+
jphHW0hEHDXsd565GMQ5DaGDe30+3jcXQi+cTEE+VFOAikh8gFN5CUETDzXZ/gHZVS/eEMkKAYmz
vLQgtAS8fM4RGcMHOXhpI7ej34RfVMxSmDJCBy7ZmiqoNWrF9mJYXDdFUoIIXnC4TrNKgnRxV01K
PcEVzPJzLmG0/IwHkOmeZDzVz2ma6nkT8qGIcU/uQygWopRMSLMb6x4SfApCWOm9LeMyhBx2D2LE
9RFYWPguRFejwBCGU6qPbTuFr3VSnLkV5EvNsvNcwdb8eisLO/g/0v+FhF2wZ5MDKaFQ9SR1Ln9I
njfxh67RNzkLYi6dSKRzyB8VfdodkzrKn8rIC39WkIq77U7wH6RunxEy5UF+lMAJ7SReFcAdTMUD
dMTV9vooLa1151oDojgKkMwMR8lV/IGPWn8I0y7cXf/6QmxgTuyRlQqUaaU8jqm5MOAAoh+Cr7Wc
gfowcxfQj9b2qfg+MQ65zZWJX+qSE5BGHJxjzLscjVagCCUVTDk3xdh6a8Z+Cw38B5pLJ8JtGsYH
yE3J8CkHKQfpxN74f18ftYX98R9QLlhCYzTK+ODz9DMKYt4LSDgw7GNBARxOna76yVzqH+/kLF1s
rkiEB/slrzhyEQ6PbaNBXQRXfSxSeUeD4jvrh7usQ578tn5d+vvmEUB6GIdZgNCgaQHV5VZl5YYC
yfeoJ9SA0wB3nuvtLOx8F4srik62gYIcaEKrSm5qEDj7LYfbo4RT2mzH27ZOcFkeb7qTVN0AyEOj
jsgANvmDZqk/3nued+ObzIXiWq8AuAIc6CNkKRhQbabFY6boSHhjFcFV1gciMILvOK2OgGHT9NVC
JXY8QP2K2xtHyNn+NWQXu8DY+MAE4OwQkumAPKwUbEuvT/TSRnF2ug3HGfLwUw2+uEofRljH6BZ5
ak1R1ssivZZgWtjvLqQWUgCcgp1ZHk1MKNydQP/xuvB4vQ9LH7/szberCOJdfPAwyxLiQzsDgQ2g
hQe6ctlY+rpz17gkO6WnK7jpJol6JrjpP9Zxdr7tpzv7GbbkBdxmou6fPKzL34aIKb33a4HLx23f
v+zvN0MDtSzQolGJOhu4tqpdHvOBPUO4Evee6w0sBAoXE6uUtFWcdfKzBmpvJ+CyuCGTqB4js6oV
tDQBwZ994FBPziAe6h9gHqn9DcaoATS0DL5e78HS5+mfnyceUU0InebPrT/yl/rCqTEmWAukS193
9m+OuGOLSnpnQeH9IOrOhwAyT1bz2wv715Uur5uuwjEzt8dEW+FvLVwe0m0dQCr1SwgMntn0yBd2
KxttYbJdaKJNQaT0TCQObQf+Ls7vH3kYqNNM7M/rc7HUgLOTQZBtKyx/ejCR3z62VRduxUDYHXIi
80rAWziwXe1yrtI0jorWO44GutBszvdYT9NLLRq4NkBXaNMJGd8147gmLHt5Wb1zQ3DVqHOI5OON
nQXnPJ8+Q5IbYugJpFle8zF4mhvvonGbb4N4Bi0efOY1pb6lbjobHwamMPKA1usZkvnVJlHNM8C7
vw3qkhskEgGkNeyp93FTuT5xC8vchTCycJ5SVejhzP2w3slw6ndFnP6+7eNOAIDkDDgEQxkcWO5N
2R23NS/vCxHmX277vhMBOgvDe3jIZJ+HBkIOr8arkhakeS8aypUouTQbThTQfmDUmMjhTNrwWUJP
Oc/rAa9Tr9oIg5PWqyDROF1SVrf1yD3VZZfwpivDAzSa65dRtvSDz7GZbvq6i0Wk8EwLKBJ4R+j3
Bw1uh3HkmXhftaEBT+C2NpxIoCD9gZjs4UoFif87Dhbf3VzU99c//j6DBAVs50yXc8OmAZncVyBa
nixrXtg87mpZf5KeeC0vEEpL549hXH5HLUKudGkhuLniy+XEofMIVY2DKaryjsENAuofkJCIaLZ2
W7z8/ndijQtAHHUtgjIevSNpO31XswsJukY6IJ+E3kNW4nuGut3j9UFc6s4lFLy5WtRcAOIf9R0k
cv3kIygi+T8j/EBOHvGot7KOFycq+LMRmc9logkzZzr6H2EdET78iwiSof1pTVm/oKaA6FY1wD3E
7MlLbvKWwQJxQgKfmSbSZv5BBtCLhO/a7A/HsAibNQXHhYBJnIgwqmzSEgY5Bzor1d3xOp3jPTGC
ruR3l77vRIDR60pPVoYeIMIJAw058zm+nz1p/rll9oULN2wZi1BtyeJDDQ9i2GpAdqh6ErnfV9su
DHKxosP8fjdQQ/9z/msIFeVQgGUHYQb6Abl25BE5MM/XO/H+5UnEThho6yYqWATV4hKVYMjbaKhQ
ptEPLLH0CKWXbmUVL3Xi0vybncLgo4waTIs0Wh+Z+U6CuKNeui5pmpuSXMIFGMJowqQQ1qmPrUjG
ey3j3wkDNnMeycpsL/Xg8vc3PQB80Qcxy0CWF+qt8YMgBJKP/cjatUvS+8EE2KU/G7BFm0lKcaRI
uIz/ZBRRKu87GOBFbUm+XZ/tpU44exol8nHy4Hn4WUUxpLYTyNqEmyFcFUd+P/iK2NnSNid9XsPJ
4JcCfLEr77yoUl4BAabWiKc4tFHyzdcC16LHVgGUula6XVrEzk7XTEG+uoHoLuQu+oltoIrpF78i
n5Hg+8goUIGhgfzVShV9YaJc2CGpck5JM9WfoVde7KA3Jp+lQsllFtMaKXapCWfPc1/C4qGapgOi
cPn/yDyd2OTnlETj/U1LwUUaKr+reTAivJtppPXXksHd/CDjOlgp6Cx1wdnxlJNoCMuMHOCDZPsH
xWKdfiFiDrp9MyfCruz7hakXl+bfbMt6Ejwctcg/w3+PPsPg8Uvt4eYNLHAL2z8gqa6P1lIzzu5n
qofEVBHQAzDmM/S3pUzAZNwIGAvVO6gQ6CHYdAN8GXfX21vYqMIJBnRgbMwjv/g8whs62kI5Oqyf
oYEw5CvT//6TTLjaxsCz+BVNYFkkhhx02jHS9qRabrLXBNZUT+losmOmVVhpXJ9Y5z2MPSyPrndu
aWk4UaKtScijXCWHOivPqCTKx7TzP86QZn243sDSbDnxgMJuWoMK5R+EKPM7XDKS3WiwFqRk6jRQ
sxJNL7vxv1dN4WISlS7L1m/G6mgBOH+wkHjTGo5CDPfmNMs4DrscUtgfbFoatcm8qQmLlRFcWB4u
UBEdUnMkZfeZDwY4CCtn8zsaUJq76WILJZc/d1WiMnhsVQFA4chavjDdV+GWxFH8kAaDETd2wokQ
hIM+6qs+gDIsts6+LU0Gp0dT25U4vTQ9TmiActNQ1HmK91MBBL1soAcLa4KN7nIJKlcO4buS7woc
Eiv9WVjWrrxx0s2ZjiHOC8S+mSN4SsnsUUD0sYbzC79JiQyEOicwmHCu8WzL5wMlPhQsOQkDNm+9
jF+8cq7vnn9Ziu+ta/rn7POe01D4OsHTGVjeo+ghEgyRPIU7SbGxEA0sn1Ccp/HfHUTw0i2FxlO6
A/NQqEftlczswjJp0q+oRMf93fXftLTgnZAh+NSFJsGCN+xigDfVZoSBnMjXSoxL33cihgxa0sVN
Fx9a3bUe9FAlMKz5JEm/vakDLmYRGL4YvkBt95nCL/bJWIidQ297+uv61xeWngtW1KxsDIyb8JSS
DPqYMuyBkYK9HipWoYBg0W0r3AUrQpbE1HDfCg96llX0ktSN9/dY+n7yHE5Mr70VljrjxAXZQgPV
FjVaoen0EZ6NZGvjKLzvW/8mrDJuCH8ucFrNHbRSJDvAOwW6h7JJ/o+za2uS1GaWv4gIIUDAK32b
63b37IzX3hdiZm0LECBAgBC//mTv9zIrL82JfnE4JmzUulSpVJWVWYErOvPcle1YuH9snOKQejwE
nWf3RqBCeKeyvEl0AFkCogO+7bJxjYV+4dQyyxmkyEXXWeZiHg7UQPZ5bkZ2X0yXevX1c7UQzzP6
60K1nQcSdS/s36hW3SP4KGZ5wacHYJ905ng+gxhC6kPDfEBvbxvRMnT0V4RFGly0YxzX/xNyfE0i
UshTc+LW2zxtUDQjq/TnS+tnWT3u0JRol/hnXbqh2aaRAGdhGoIB+PpkFk6yDWbEQyeOPQLgAqtk
t8GSmTs5lXwz4v5eGWJhCjaukA1VzHz42TfAHV1wZRjn2es977Yr1AYWCll4GnJz9RNyaugSbGh7
X5WZTCq/obsoZBeHD+mQvlvNEC7gmiIbYcgcNESDXahBaNM5F0BTYbK3YZjcNmFtE6U8AafwA5pY
8i89BPae5z6/pxmJ251TzE6fAKPGdxG41jc+xFR2tB/lK40jMCAyTeT2wkHMoDjRxy2A4yOb90DK
9gB9OQV4sHPADrPE0SF4S3TIvOzLJCPRP5Ox8OVfzQD1OJ5kRUbUodE0T1fi1aVNtPwR2BpaIE3z
8U07TnwGxkRn907nTPQW1h6gMC7jfn4k1WNYFpBNPQtakhejezDpZCp6NjPEmJAPWPPcC34vsPxR
7pU8jVU9vhEfTYUGwhGDRDu2NyMviQrd6TarspySAMSo6hF5nyle++M+h56u2QwcQWvizk6w8kBa
movliKBhOQcxa8uX3HGqoy6ZdxBQfNooeuExdwXEJG6bjuWESA6SnNLk9CxVB6ZxAhqvMBFgc2gO
PqhV1tQkFs6YjXpUPfJh6TzWT7opzQZQ6mHXqzWI2dLHLyH4pwMGMPU0sXLwznLwh0PemL7bTUT2
3u76Gi1933qPUBqBAM0dx7d0FuzepA6gPo4IVkuFC47axhLSruo5mOSbNy1nz+wpizsNjGs0yT9m
j7fqfNs0LDsfxraRBY/icxOS6rHzdP6t9Fe5HhcuaxtFyPwSgM8KYj9AtU+JnPX+glbc82HswZ+T
bjwvJysOa2m9LEOHSAEooU0/vsmpBwMQ0LrawesdIqbfblspy8ZRP/HphLz6i89D9p1GTLNNPM3Z
TRJBLLIhhSbltZ9HmXgRQQn2VXTd7FNgSZM+gxzW9SksrZFl17RBeK8qlB9MKKsvZkZLYUJSGT91
PZXfr4+x4KRsDKFp+jrs5ID4jLnHHNzU4NrP603poXnUlZ5z2/1hQwlJPNJgUthuP9MStVpQzTXf
FDg4zAEUKbnZjHlMgrVC+sLC2XhCGrlR2TTFfObQByh3fpg1CTGUky1Hmeo2r+tdVvSTxzINEMyE
zHjwpSOe0Z7+YsquvG/m1VaJpb25TO/TCLygIESf0uKrZJI+a5HGedIUbvmYo5D/PEN1/LYGz8iG
EGKkvgOne/GierBqSNDFS2RR7p05WuPtWNoSy95VkBfoGwPqRRVdNu1YCFKKvAtc5zDn8zzcuCeW
0ePhV0LlOPDOJAgCgDVY8CimcPrKVSb21w1m4SKxST1Z3kwCAFgOv1ILdP44xOPTJq5KqG+szGLB
Dds8nqwM3Uhy6r7nxulc9BtVLN8XgyuDzdgyMNmpgKQZ0CcVvzFbbEMLhQdOX2cg3mOFBPh3QLHn
/o/MLbhYibgWVs3m6BTTlIHrLfIeU39yS50QGqfeEyXxFK54mIUDZhNzas2EyBo9n0lYSH/LO02/
aMlzthXCv7GSSi2bjySZsqoG4Z6aSQDW8LSFDgFoTrN+d9Ppslk5ozKLM9IM/CkqwhIsZhFgypsJ
jaQr+7DgUmyk4TCCeCYPu/SxBRE+ejr01kyRuxXIyeydYK3zdaE0QC1jrybPLaG/MrzQrsvBcuHr
TRsE/1zItlgEiZRWht3WBMMdGiJ+XF+4pYlZlt+a0MRNXk8vur3QradxX+ktUyV0ZVTOzAT5rsxZ
g78tnWYrsqeNrvpIIfsjp6b4kxDc/dEYrj3Il06yde0Xsk+JPzfTeXRKtalo3e0GlZNj7gwri7Uw
gg1BbLvOqS+04WdezJCJj0CGJrqyexqj9I/r27GwQv9hRsyyoPXronlTMPdhK8qZfZMQqGiS699f
OGE2AFEAj56SUZKzXwzQCPJCDQVjOUzOP9FIfYbYHuVCgUdQPIosUWHN8299LFvw2l3/AUsTtDwB
9YehcwDBPg8z/HUSpX34Deon0UpR0r2Yym8y6D/1OD/d/W031ePkpc6ZUK8Y0A9REvWvnwVquIOg
lwi+VxBmAh/7HBiYmNeETnhCkcKJtkFXZC6CN7+lepciDe87STg22bgy8wU4Ef7/X8MSKCXLgtBR
v0A22dtUMag7oWW9kyDOa2PvHymg9RYVPts0ZPhapu5an8OCif9cqk9LwkToR0aZ/gxxOfRRRHEJ
WdyR7NqIkmTy1oCSS8NYnqSqhdO2RqGsLZuhPdPGL/MD56wjOy3QKPw8OwjxVvZ56RhZniSijRNo
7kfvPXO6JLjMKRzTtRB1IZD4uYOfVox4MvM86oTvYJ9ND7xEmSypDM1e0FCavYRKmm+t47L36yax
4FVsRCOAG3McV5qcReaSPQ/gFXWR833h6DXNi59Eyr8xC5tOEapdqVtBgOQcOUVm/khZNhZu4g0o
0ilkyE0rHpqwHoK/GJZR7HPkP/J74qh2+JKWOQRzE5VWjgDWqpgnCKhBmraCSgNSWdMhAtzHBRNk
VwbguBm63Puj9QSKo5HbmOyDOq6HOncUQtts2jvGvZFUIbKBlKpgLdh7avMCnSQw0pAcwnPbRpqY
rTy2F06ZDZp0glirCkzBf0OmrAYCGGS1OU0kwAb9WrPbwlGzQZNCjJOWKpxegF/9qkoWo3+46HYX
ARc3BqNSna7W5pfO2X/8z8xT6qrwvRPDfACHEiqz0ASM+2YFeLJUvrSZGkWMVt4IPBQvynP/1SS/
g1YJFL8NeNNUXBYgl/WfUzTzgd//dfbb6SmIIYTUlf5K0nzBBdnAyTZjkedEanqkuAOU2IE1tAMF
Q4T6Nn9LB6izvc90WMPZLI1m+aDBaSvlhJ0P0m3k9RB9bkonjXd50Z1aHd8kTMEAbvv11hB4//W9
hzIDL/E0k7kz343DuCZW8/szEdpISq1BRBXVrv9OQO2yM+W4SyGxCXXj/KaCX2hjKEkR09n36uBd
g5Eq3URz2zdfAQ/yycqh+/0uhDaMsqvBUuzOM3z15XZTYVsmWZm2SeagvlhGt+kSsdDmbZQgH4/K
uY/PaRFHr8bwSSY1qmQrWNOljbj8/dOVA+0+fBYR/3ubqgAvF+dvw0Nvxwev3Fy/Zn7vzIAy/HUE
SHN7YA2u8jMwzcWHGZGjUk423HQhhzaGMo+gRgcQjnnxXcqghKCHYdgCuFyuYUqWfr4VXvi0QopV
ldG7aKBu2ZtouGuV5H9cX5ylU2Tb8pCBP74v1aMeeNAkNISyfW7yCg39IRQJvBqZsOsj/T4CD2PL
nkEwHBSxFzmnFNCOjSHGJH4d7KjEYMYFQzVzuEqmhm5CH+o61wddWDwbOBkPJooLhNrvUwaN5teu
iYCXIwTClYfrA/z+GkNj36+HCwkPMWk2iffYL8FB1+gvYSqKpB6RFlOSnVwpXq6PtLB+NnoSmnqy
LCc3PbWVAOZLiB0kr76kdNabyENFdEaj6lR1zzPu7hXLWbBNm62x5SXkwTqBIXlA3sDQm4GLw8gT
CvFr5r+0QZb5o2txzo3mxVl2XfMKuZLsFbpXYmUCS1+//P2TcyGgn0ZKh/IzKAJzb9eOOcQb+j4I
xPb6piyYjw2aLGXWFdHk++8s74NtEXXjtmxBnqYa55kNE71xHpYPYALqvQPPocEjJvCBVoo9/T94
7pa22fIB/gD+oTqb+keKTvr+IQIl4IPfpbD81B3CNbWhpb2w7F+GrsdFLIZHGpIMehdKG2ifAqPk
zysZvYXNsMGRF6IGfdGgeGk5UiCtYd9zBmhSleK5B5Wa8/UtX5iHDYRU1SjaCcoaLxzNn/c07oqP
uBvWSGkW9sKGQUp/YinEfNIzaHz8kWykS4B7SiBtVUbufeYX8ZpxXzzUf19Goc3RyDmFvCqwvmfs
vtrzOH4eopMiqMz/dMkE4gibsRevt62aZecqjipIBA/lmRYSGubQS8YF6YG6pV7Z/KWFu2zXJ1Nn
mZlSlw36ETPx4HrjO84gUI9ujNuSeMBj/DqCcN0Q/fS8PEORmx0qf6SnLhc3XiShZeK0jAfIAFNx
FnIAbBjbIbk+awYyAEXjP9BBcbptJyxrR/uIH0WkH86+e8nlZWiICwkIWq5/felU2VZeDJOcuFMD
1x8/szHHnTi5h7ZQH5HBJSWhlwdJ5JU9XzBFG+GYQvmmgS7f8KZHIosEIgM8eITqTByuvKsWZmOD
HCNfdl5fpv1Z5i5L/AmRCnQ/E+MN9U6Ghdpf6BQgNtysTGghVRbacMfWz1uoyHfqMe+QJTM+uj2G
IVV3OYXMNDr+d5ANT3fQHih3NOghczquCk8sjn1xq58sKO+ynAHolJ+ZG50uDGipIwtw0ILUmFVF
txn8+ThVAKGgyQ1CWG0zrtxuS6ts+YZq6PwqNVF29il7El3mblgZvUqCtFbuSp1MJgWoFMHO9SO6
OFHLVai6R6MI9dVRFIYA8FdCAvEA4ehGvLeAUY+PFeQJ/V0TUEgg0YowpQ90EB2YjLKQtGt6CIu/
w3IoQE72BXUmhSObmwOY74utoO6/qTPsTBiefB+wMqMKoAR9wMjCck1mciFmtSGWFC13MZlNdpa6
i6Eq8FpBkAPUW/3/rsrUqbbXV3rhQrapIdsw7iNfoIjfA7V9yljXHkyJcB/XZ/33xLN2d32cBd/P
LKeTmkGS1u3G9zZAM2EFmc4918HTWEO67foIC57GhlWmfRH1M2+bI2iaSbntdZR+61nlfNz2+Ytl
fDI91hSsZKRoHwWXEB3bMYeCsAAqcKio7q8PsWBkNq7SB5pyGpwhPcmm8ROOpI3i0PiAgGm7deSw
mYU8jW61RoGysCU2pjK/qFuD0LJ7JEGGjm/iObV3H8Um6L91QwQBseuzWngU2bSNLe+Iiy7y6sy8
7j4VgLzK8QdCjMeh0Dz56T1cMuy6S1hzfcSFM20DG3MV1VU0d/WRVgAjkHuBHgwBiiB0Q6PluxVV
Hj52PNBird1saYqWl0iRnR4NXmJvKfO+UXAs/hU1HlJWg8wT2NEDCEe+TkGAPHA93Rrr2BSPJOY+
Z4DTnduh7vwDaUoFdTZIov95fRUXXFBgBSG+D1o+t23FG5SCmo1ykVl3yHSXBogNe/IQ1KtCVUuW
a/kGYyYIRdd5eUb/Q/ma0oKdwRD99/VpLHzcRjjmXQ3NbkaLo0DzIQK1ltNwP1Ow+W6vD7BgRv9h
dKzASYtnZHlOnTQDiUVblcVRdkj3AhQcc8JuUull4X+4HVUUKuJimYYijMQmx4kjiQnL7jFw3LUe
r4U8efgf0COjPbDvvXzUuhnBYAFywBxg6E1O9BdAbmq8cy668RVBIdLvi4PsX3vZPTvjGtBgacMu
6/zJ0TrGoVDv6MLvHrhXkzkX2aFBlXDFNyzt1mXUT19XQRehV6mu3rg/oeurnb3t0HbBs+tz+X79
QCx4A5tZkdWBQrpBOCcWG6xb2n+oYtpWCKkp7+51F7qAYVZIQK2KUi8tGf11UlURZSaggESyNPPV
PcQiIVMpTKX1H9entLRqli+gkNwMpNDpqQI7ro8UZDOfwfeLcAvdoGtue2ndLDcwzNIbfdBanPgE
AiKQT51MpgA1UQhHdDD/61N+pD3/u5z9f26alg2UjEH9kk8NFx+t2+vd7DGgcxRFKB9qZyVwXpiU
DZLkBL30E/WdE1j6JZoNoj1gaxAIEJe7j7LT0JCD24uX8fKKvD6rJRO2oZJoYoLcrtuZv6u05ccc
/K2bimTywB0g1asGcgGg3EFbQ6PTg6MruoHKU5ekKv4rBEZ7xS0unEkbSpmKlnhgYTTvpA/kW3qR
E6V+WK/kdBcOpE3DyFXcFAOrsg+0Ewx7JNzrnS/yPqkpDPr6Mi4NcZnYJ08RQLq2LmKdfUBy5yl3
x/TQh9CDVFParJyNpRGssMGwWhNIftanKJftgQyVeajQ0Zj0/Vjvrk9iIaS0aRgV98IR5L7hSY7I
tlxk3C4IcDQz4YUsQbKkAh/iS2uvlqU9t9yEDpRHnIxmHwodvDtSts2XgoI27vpclr5u+QeN5n0X
HXrdyU979LKRonQVHrpZemNixAZMDm3axMhuhyflsSc9p88RLdDaelmnaA7up4Ac/x9murD7NnyS
hbMs/VY3J+ICLV9drnCGXo/EYavqhAsrZuMnoRUmRjM5/Um2pbwfkBgjSVCn5t/rG7I0g0v8/clC
TFY7EKfm6iQUEtHIsY/PVAavkKgfV2LQheNrQydTQDP5XJPoRKcJ/nIIXxlRHxV0YTcGYI2fL6Lp
ku65PqGl9br8/dOEgM7sARWS83vvkEg8knKcUDHi0oTZSmywtGSWydMKKcQ+bar/xQaI3LdVps2u
b9nrbVOwQgEVgqOLBxJE6RkUcyVAwPezq8mKO1n6+baBQyCqArdNdapYWeWHymlgIAM8cf0SeCV4
xW+bhGXpuArrkHm1OZnQ+5ZmkFZDL9SNBScbKBmRdio4U+YEUve/BwbddsAx1lzIwtPTxkhGs8NE
5xhzgsRq+0BCoDBB9c9Ohg9y4w2rT9yFk2pjJQel+yEQ8XRSrrxQu0+x969Q9W26FKFNzRgJAVl1
PYqPyZ/eC0G7bTOtqgwtPCxtGCSUcjOWI9Y7KfCtQplPQNYe/SpPXEZkU+Oe6qJ0XMnWLhxYG9eY
xqLVU+P3p8GDOqc/U2BtvEk8OJzot+uHdWkIy6RFj7MUqE5jiFrNCRhMZJUI7Q7T1+ZCvrti2EvD
WIadzkHDqzgHVYCDnYD0NuVJTwWaCKhTf1yfytKpssw7bVK0NaLV7UTjUT5JPan3vo1u4xYKf+ZY
P3lXtD510kUe6yRn0O+1ETtNOUz7+k9fMDwbqNjKogAZVzmeWnIpLFL0z1WX2zTLQGBWzHwNIrGw
DTZY8fJI8amIhlObBv9og2yOP/Z/IrmzhqlamsjFaj6tUgbwKDhJDP+YSpgDIBFqEzbeCylo/ii9
cAWZtLDTNnqwAlNVDohqe6rm8Y646J0PoJt0fSuWvn1Zuk8z8JvO1ZEz4tsgAEd2HOUPNOyspXkX
QgJb4lnMGRQeBlr9uPxySEk9FBU9OMJ/+jnQHI1/tjVZ68Jdmopl26l2S1dXokXICVUjCGNydCGU
f922TpZFswpEZCE0Cx5b19EHMuvga9zFay+kpZ9u2TIFbnzo4qo9gVl55qi2Ti5YJmR5I6jqP9i/
qcm6YYia7xF86SPvnPnF61dby37/bIY08K9niMAxFFmtm++yF7pzk7jtmdvtYncyDdsPtA77x4iM
pt+nUH4MNLLlKfjDEi8K+3Rlf5Z+w+UEfjrHnk4F84ZO/Gi4CxTPBG5SxV6rafhaaFCQQLwJJF8E
MqNTe5NVQiLv1xGHopIgCInEDwDKvKQF+cAeD6q1ROXvTwRkwH79uhiCIoNOfXik2ej4G2T1ginx
wTJwd/08//5eh0DTr9+XppIkc5rwCDZyaAHx8uVn6Ib8Tbqr5v7rzXV+aKP8OhRIWca+12x+JE18
14bAV8X1Kvnl0jpZRs9Y4OAZ0DBQt3qpeB5cdwhQ1CUeuym8ZbFt+BAAyvNiKE9S8X6XAv34AY/Z
rL1ifn+DMJtuccgJKCP7efiBjtk2aSFWsRGXC7DwI5qMHtjWr+/30jpZUTrJQH1XmTE/DoqI7FkO
DErOUzrmxe76AAsTsZGBemZ6KLtZnIB5Qnvh5ZYaPFAkmRBVbi8k99eHWZiHjQ+UvpNNjipLPGrY
HD5zJHiGPa3K8jYdHNBz/XpaK8WZFGOeH1PuwvAgZBaT7ewSU60s1NIMLMuu1OCTNCLlKeeS3UMF
l/8RZEW4BpO+XBn/hSGBKeTX309Q6nG9HtlXqLLn7l9yLKvhnxy6eOouC0qQ4+h5CNO72fO185w3
hfN9kjCafQWS2m9cj+hDhBh2OzbIt7vE2+qcu/ODQcsN/l0wP9+ZsUdj04xkqbMBk6IcntHHUDaH
NKvyZkOp8eLN6LCyfobIoO8XSSMilR0pMqjRnvhydJ+rICzYn773s+4SxXWM/wqZgTY+AjjX4RUs
oqa5A31dLfatKlJ1hjnoaEtn1xf/SCwhLncVt1WA1//I0w+nqNxIrJj80lG+7Nynu8Qv+yieZSxO
tMrc17a7wEMb8epPSr7pcHy7fpIX4AqY6q/DdJFfhoWbOz/6pnR3RNF0203916BFI1KGB/UGcEu1
mRwTb+K43lK0z61M8HIWfndGLJ+mzQieeI4Jyhpc1D9tFexGIzp3VrMzS2toRTRVFvUgpQyzDx6w
F7cvow3oVtMdKWS8z5torUK0NIzl1mJV1H6tsYah0xXI0QPV40IcgOUMYvK8WisMLAxjIyHZNHRj
RuX02I1DsYkz+RQKHyW1ie8q3195FS1cyTYQsoyQYgY3W/pjjtO72HHapNfepuz6L+jqQlge1yso
rIXttzGRGsht4yNbd6SwuGgHPohGHKM21+LctDWEVlaO2YKnsxGRqs+4Bi+kRptzNG2alE/bgZBv
181n6eOWn5tcBcZJJxcfs5FetaFjUX0Bv370922ft31AM/lVmNL8zYAyunmIYk3d3dA4xU3vLmaD
H/0MsrFN39J3UNakCa9Ttu2LbC2qWFocy8BzR3oTi/LgaECXUIGuwEH1r1Ed3Oxty2OZdxb5ynhl
674XjSHkRArtPc0zcisrznFpApZdBz3gU7ScvXdXyfTYsH6onnpvqOqV8HfBoG2kIzcl5NTTtHoX
Mo4vren1ppYgqkMK6qGF818x6QVLs/GOKUG+CRRowVFAWGST48QmsuctZD/ISly3NBErXOHh5INM
r67fw65ku8m/vB4ZLuCicb+LBsTdN+23LTvNc4L+2z4LjqRhaOsmwLX3SUGyYGU/lhbKsuZopplW
YV6/85S99CC62kM8fd8Myl1Zp6UBLHsejFv30i39o2/YiyYh5FV7v9i5YTOsvAcvL83fXKo2k2MW
x4Z3karf66zQLwURf4OEwYygNWP1gXfG36mwM1suq2kl1rvs8e9GtKy8mhBFQuGn+og69gKK5H+N
h8eVENFzjuoRUv3hbaIfzAYeVtXsmKno6VFHKH/pDOBgEXps4zXT2/UDtjQXy+A7kw8FoHrVB9Tm
Ib5Vo+w+tblI6gi5HAUihsSboDB0fbAF72KjD+mU17n2wuBBOYDUoXs1NM5m9qEtdpu52JSOeop5
N0xD9uHG9cvEoHQeQinjxl9vmTx1HVcPbc0/0GLiJNNceEen4flKcLC0NhdH80vwW1cdAZIRAIBG
jbuqQG/2W9Gn9XibqdsQQ16ZvM3CwXkPSkpxpSKr7ILjG8HOGiB5wdZtSCHoeSVAZDQ8SoIc1JZg
Ozxok3AHDV11pqbtbafI+3WlhrIa6wy0lkeACevqAbj8zoW1O7O47a1rgwbZ5JlwGgdzZL3+QotL
+SDs9P76r19aJOsGV9NIRtpX9H9XUzWMd3k/1ABluAbIu9vGsIxaIaLJm8b4Rzx4+VaW6V8tcb8F
qS5WvPrCYbXxgjwokDftBDmyqhy6O7xawdbjVxmopW+agY0XFC4HnWfR+UehgfKF0JFOWlSjNnO9
mun7Waf7jRu3oYI5cYPGB33NUdZVyI9qKif9xxAGtT5NkTcB2GdAOIwyrlJR8wxxyKr+ppuMBdGG
cai5b4yK3PDPWIGY4YPgrTLV2xEw4fxbFdF5JokbKUPX1JSXltzyD/nEHHz6cpESNKtLiga0Me/8
3fX1Xvr65bR+8j5xh96pdCTVu+sPTz+hAyid9SubufTxy98/fbyiZCqRwDNHQl0kM6pR5RsIzow3
Rt02lpDkF4494frHS9sqgOD0OUARYqU4uvTj6a8/3jEKmp2mq96zPK82jWmIl8RpT2496ZY/0JXj
IUMTkyM3U0yf/Hyg5R6luUvZt3HUUK1swkKi3rd8Qg7W0kJNFX0ADAUtRkQ9R2HwJJDlTipZP8op
eArxh06tveQWHJ2NG4zm2OPKGH1MuxHpgZAcqrxz7t1hMCuudGFrbNig1NEYiIboo+8Rsmdz4G6h
afJ63SKWfr5127d9Du5L3SLy1hIQNCB6PVcNiaoVhNk9IttV+aXLDvzGD9kgwLog8C3GmB/QWRNA
87qQ7M7ypMrToogfMxbn4kV76Apstp0j4uFoJOgxoTY/t8w9Qb29GvU2HmhB7+ZuVunrkCkyxs8h
l4OZdn7j580hzqPQPY+F5/hfO9xB9AjCiLSNk3xuTASJAqRfj8bx2tnZDgJvAp00QVaXJgGXa/FR
1xBW5303HSsGuuU9+HUISWaXmfwFhDNh9X0CVz4Ii/F2VBeN4SGW8SHwRhN+HVvC1XMz1x4pNkFc
VM3ZifrK/ZKneVvuoTBL238hiDQU75FHq3qXpkGg/tbQOSrRQVLMefwXDyBNA+2YlNW+d4hF5bP4
ngivpf3KM2LBPmywpATLxdzwbP5RAtKxycL4tUJDQtcT9xACZJ24dfE3B045YX27xuqz8HSx2SdV
FjHmRcGMhBAl/r2gUdfd+83IvrdTPwfjNgiZjLtdxFxSIzXFkAu+frqXTMeKobRqKs5azh5ysGk9
aw3FLKqD2yhimQ2oRMI506TCvGQZRPfVmM1f/F55AAde2Ievz2ABwMtsPkrTKBPSIKcPpMjvqETx
4ydwOB3PPgvuFaD2nEV3whvfDHM3lwbHkoN//fro9GeHx++s1vKn8oJMRJOT8z0nc5Q+ZAbp6tdw
SjOn3EWgCgsOrVKl3LNKs/Yxhf62n5SBqKM8GafUnIK69bunWHRgYnbGFEJb6NIzZst41auNniCW
/kZVOJsH3vG4O7GhDvPHisSY9psuQB1bHAyEqMRW9iqa33JTFdOh6tHJDz6KfBI/Yj7R+qHLVI2l
gVIVXlkpWkqdPRlCPvIEyRcct1R7RbQRA8XvmKc60N6ugBpO9S9Bx0yRX5qop/iOTmFcn1OBhtsX
Db4r/SzYiGcE6Nq0+YBwHxof5h7FirdIDN38Z4uKgXmOStXU/6icwutseB/pIEjKLqtBLFBkTe0c
TQc+3K8ZDQL/xWsZR7tEXwhwYQNQ4G+6uqdfq9EBxd1sesE3jFTUfc30lOd/ZI5Q7lOsQRz51kCw
EA2m4AqimxT8VekhYGaGfDHoOPronuGf7QHkKR7bNujdinZ1B1z+IeAOUN8xQp5uUw/lUHwJCYWm
zYBSAHoRlOvcc+UY8Q9r6NwkTKZqONKuib0nSckY7WkpvfZQ537AQSGoMhCPCI/67t1EZewkmEmg
PlBz9RuRTEgPqd0I3xbdFy1arZ75GIJTvJ4v2C6w6PbpYVBSyH/nJhyjfOcXeuwOpYtyQVfHsXga
gLeUCVeIuMmmDxUaDkDUX9XpR90aEkAfUM+oj4Luq4j2Xgk+lKSvotRXuyadfDknuobQ0WvoB15w
DjTA5hGQZIUZT2MWhMiT+UUeYR3ZnKf1j3as8CpJZejnCThr4/AfA4w+P+ugCLwHw+PiA+doAOB7
4CEwv2nO5n6P0zl66i+ZDbX/rciqYj6AVybUG5OqHv3gjYybCZeppD46YmI33XrAAJZbwKBTsYMy
ASWHSAOvd59DwfWSgYhR10Reou+eZvSYum5SlmUvxKZ2M6d96AxNjxPUwsdNmvGxfSgYyP/3KThj
001HhPnqBWaM/vTQYtRv2cQjZ58B3cvukNSEzVXSmeU3EGXTdls7vOLbiEN3aFd74Gy606ou1Z55
spMSrGGNv+MK7D771nM42wgWNsW9LqWCQF/v9fNWFXE9PDY50D0HJhuf7gLXRO1j2eXNK+MxeoJq
l4sfCpe1PiNxCDof6HmDPPBJQiWNPUxchMNDGIFMbkoCQnCEBzoD7hJWDWueJSpvXIOJraVZvqWT
E7TgM51bQD+RNaAvqfGkPgOp6EFgza/jAXkKcLSqYZNlPnmLOiAinQTdk2M6oT9ljB0sSUPTvVs7
7L1Mx7F8DgOaNm8iaIJ4W7RDPHyRVdmXX0Erjhu98tGucCybUdIviOvn+GtLpro4FKg5dN/Bq9eI
MRkh26X/heRbmb1WUpv5ATVRNwCAMSqDQ9By7uw4FphuszLzikMpDWdbCANKlK08Pwh2MCmWP5C0
AIGaCjweHTgqj+nd/5F2ZT1u48z2FwmgdurVdru3pJ2lO+7MC5H5MqEoaqMkSqJ+/T3qDxfoYULr
wvdlgOkAorlUsVh16hzp10l9Hy+gEdlHCkj3X5lsB+8BDYMpUPut8NJ815XtlD8sDL2an3QaFcNd
3RR1K47IBefd98TrwQbh0RGdEGUX0BdWhuPrUnUpEztQafbsMJpa9wffJ/n8iq+B8XIXDQIJviPK
tHiFHTK2lFspWMdVbAPqp5RBo5jn3alaJpQi0XAqG3R/5vLX5avK9f01+Hj3+lJAatTVQLxnqU03
PFalj7MbzCpl12WubAA995Oin0Cme0LTskHxrIKc0oOH6nG28Th1cIImNvsw4KllikiieiToedsF
a68OF/wsCE5N1nyARO0dmsyrHdyq3jVT+lOE+i5H96wX0+uyZzbIPmKSKFz08ynykZBAFsfbQeCX
7wc9X5lUsSmKlQ5E7yX5ctKCZy/w67Q84Pbxt7Kva6bgDxGLTU6MSz8rO12Mp2RGYhTMkWAILul0
qIhW97Mcv14+b45A+o3B8t15I+izLCIuqkfql8MuyuYXCvpj1ec/13gM/bjIcOqnOtiEeTteaoH1
gm64zpICmc0VbEZBsA6fEQzoF0Bf1VaflmvprGBPBEsdzFC/Pi0L8KZpFR/EUOpjEepDRrytbL8j
F2+D7qHLgk7YvJmfoxrSkjsw+CdoGCH0dpId/8zL9OcMOoXLu+TwCjYGP6KQJ8yV1Cc6Dg1kfZI4
ClbjpSTc4oVwHAQbfg9CdRqGU0ceCBGntVEfapiPkVwBSnnzsMpqDBqw126zKdZxEN4Sfe9OXjMs
2dhrMp5Ux4obULREaCxHI3Yxb/VuubAjv8PyJfT5hrR8TCo8OHTRshsDOlQ0eqgjz+MPQazNQRm0
tJc5/VQigN0oPrgWc93Hd3OTYeWZMkvGJ4RvWXUMQY6o6I55dRvd9U0TodSJx/6CNySPsvuZgeV8
10Zg0acbP8B1YOwXY1w2HgNZ9iPUEyd5y0LD8vswT8HUfflEOtfWyrRBRRsiy+nsP0Q9oIRietIp
/aT9YD/R+MPbe07PyW4GoQs077cKrK51tZwHsobj4jWkfOQ4pADDF/smBl9LkOHcJFX8HC30Y5Fh
OJDG/bw8UZeZ286kzQo9mHUlUx9vuNHHm7jCjRLvkiL2/wqhQgFZyhEsHRsr69g6G/bfcOb5ilMf
pRJJxJ7nBMq7fg31p43XsGsAK8QQqTeWyFDoZ40ssge2tTZB2skPtlRvXd+3cnEyaDhy02aBYeM3
sw7E/XjBbYHlHUfAhvmrJIoGyRJzAvAkT+lOBciug6M1TbJ8h/a2aL4HP0WRxTsCutX4VdRtOUKV
VlO5hQp2eC6bRJgWpQHTRjqepn4hoEtqwb3c1ePez4LmcPnUuYZY1/adA5lICOQgXSbkmaHWgud4
AVQNkgfx0o0/wcrK2o1403G8bQ7hivp+pP1Kn9hM6QvxhvIDrYA6H/K52SNHUT766ThuxJ6uwSyf
ESzjOPPKrx51CzJOvUxPoNt9VKoCK76pP43NFjOxa/ksP8FVGdakxd1CixbwPdA8s2nlrQLQZCPC
dPm/35oFoBbpo++cPETrS5mjSWMlr0oSckJ+4Y6P+Z2aOnFYZPbRZ/UG8cyfTSu2ewgiViFzxWd1
YgBoGGCgPRnucwOFyo0BVh/we9QZ2/zBgN16eUN9+fjWyEbAyb/ukMF7CnUmFMzy5EMbNvp4+ZS7
pmN5iqpdRhKNYKlHtSzhe9lIMIrHY5d+v/z9PweCULGzrEglxZgqMZzQg7DgjZ5plgIwHugYiQVo
ZzMxHmsKidetfgTHqYjthgHZo0tI1LV8bIZuvGMi+kdn6Sd0r97KpS52zYpXRHgI4Qc+v3TzVvXG
tZCWu0iI1+ZZqlG9ifgSiF0CroK4OSwdHs7/XF5L1xBWRFHJuKIk0tgrNfS3PIVS0VwQdnvd1y3P
EKHFBfmBGge7BDELH5GJivmmbpTrt1vuQLTIcKuZJ6eJmPwZ/OH6e5rjuXPdb7ciBECggToYRnyd
KrJDA1R3s+QgTb7q63bHAK8rHGHOy8cqA9PoLvC8oH1EAovw65be7hWYdL+0EeikHoVGUneHZmIc
XBkbcbg8gT/74thuFZBEpjLx+/EEVmT6zHOh1KOBZd54fZQlG57kzzcLpJ7/bel64aUo5yh/kYhG
pYoeiY8ocO2qAMPZaRFXwopiu3FA095DT+wIB8mI9yjjsP04mZJsrJVrGusBfnftE7AGQyx+yV+q
hH7iafSo2jjdgRfrBMLM70MDPP91m2JZM0Ta4qTLMhQIwap4E8TTsm/mLt/VGUi+rhvCMulEd8ov
VDyfgr79IBL1d1/Wn3AUkqviZAjE/HutxATcN3q6x1MUTKmCcN5M+H0YIOG9MQHH7UEtuybQ5uFc
BwP0BlvvKDP2jc2DOU5mJWXZnofDPmzUvFhGNaJ6qk8iAG+pWfq/A+SwP2XQRPly1U7YkPm1KoIa
X1Q8Rp2Y0F1qSv533Mzh8r1dvLC4vzyK6+6zAfNNaECvFXQ4vMhb74NcsV3vQXSScu/b5IELqEK8
8nEK0p8rPUtW9H9fHtjh3W0AvcoLvEX7VjyCeUQpUGrEqIOnKOxsPZgcQVG67tw7q6QMlROiGX+p
IjRnSG98nRCprvxNyg/+UVNeQSr5OoXZOLVcAOOeGFIp62cZR48Ue3WTZlAPurxUrrNmmb0mjIvC
TEgq8vZbj9reLiDFl5ptEjW59sIy+oahruZXEX/RGuLVspzCA/rvt1BVrp9vmbzueJv5vRpPkDcZ
dorhuWVKELah0hRvBMCuCVhGHyHkBdtsvLz0Os3QK8NJ/GTGmb5c3gDH521EfTL2qV/X83CiDW3P
hJOl2qFwe6VsRmxD6QGEKzQfR/4iknJ+NJAfQ9cEzTYePQ6PaPMER304jnVZaCAVQSr2LZgnKKb7
AVhJA7TE0SP+CdQEl1fKNZZ1o/PM9GERmuWFIuFzCIqi2QU+aCKAuKKHIbyyCSRO1rP2zri1N6TY
9GhC9EZ+NRIkdiHQKht3lOPAJpYxU0AeqqSi02lu8vnOG8dwJ/CYOmcRrvXL6+QawjLpKYePmD2x
vKhkMUh0R8EjrqmvPqTBNgJE1wiWTfcltB7LJJ6foWsAyKgEW7C5q6I2/T6wIA82cgMOhEhso+c5
6qqkb7V5Meh45HsNQJq5SeZes500UMk5ViiIytvWm8V8G3XVQh6aGcxAh8hrm+kOMAiU02PGk/zm
8sq6bNVyBVCUy32U9fUJQRjfixKFXQ9dJBv75rhUbHQ9y3I8qlGgfg7CRh0pjx8kQQp8YsuvqUWf
E0gocyXCjdEce2hD7fsYXa515WEuZknv1EDQJ6/ZQF/aWQPAcnnBXFNao9p3psT0PIZxiCkJhfSO
LNtPQnx+i2B7WdR7I1HvQxNRerg8nGtOlodgXVszoCy6E4Sm6hthwKAltdffh+jd3Tj6Didko/BZ
FTbQhxn4o0yh1wT50b9IhxFIBu6PogX14OWZOE5abLmJJPQ0WIlQ3gG7L9n1PZAH7Xq5Xfd1y0P0
kB9DJT6fH+C0YyjKyfJTDGLXvy5/3bVElncwaa1GRRG+9lrnt1DlznZBzgZISMzBZxDZbbUbu9bI
uvuNmhWIHZvxJMei20GNmxzGcHMHXLOwbB3MnIn2KfEeSFJDSR7tVRQ91rfcQAT8/1D8dFiIjcRX
HjMNVeP8MI2oS6+8hVFG7yic6X512gBS/u1J8+Pyzjjsw0blJ3Wg8yw2uK17cHbhuURuompNPbXL
Vu+q471qg/IbMCOOoZ/r05QV6QFyNz+zJgVjQinCPXJQcpcR9Blfno5ji2wWX2MGM0Ql8ggyEit/
SgUmmxxE+SNEY/YdOgHaGnrNMkw+XR7PceCidVnfeTOjtQeOA8jNoz0xvNWtLs8DWFQ3PIvr6+vf
331d8MIbQUSFbPGaPu4hTwJAzPLr8k93LZVt8UvnA6fOkHLJ6m7PqiGGFiD8yRrsp4Cp31wexnXA
LNNnkGerFtP5wMKM3r2qkgNtwOs++Sj8XR7BNRHL6LlPvaA0zAeOA6TNRpJl//aSpPUcP2az2iqX
uoIPG28PfQsD/p3aPJgk/ktgsdAhDxZWqBQIQFZYR24VGYK7oA6RpvaiDx6QWVd3Isc2+l7JupS1
CQiqMOWXqhHq2HG/3NimP1fMYht4jxpVVyzUBzRVNbfQuKCHKW1uRR+mO5NxEBH77Dvyl8ftF7kr
FWDT9ZpUMQxJsZzcv33TZIn8kxj6e5nFH5Ie9Z6VjD/S42eAt7a6rR2HxUbma/R2ji0ALQ+mQHW2
GpE+Rs+B9ziklQY8TyQbiQ7Hsbex5yadIlBDEHLSTZruoANwCNa1RFfp4apTbwPNZTInk99gABbU
GklMJOck5AqPKa//s7CqP14exuG8Q8tL0AxXDufL/7qgASooIoqeSYlYLfXyO28OvY1CjMPb2RBz
OQZ1EHaanJBcDj8kicm/tD1CncsTCdZb+g9VKxtcPoHWH7xGXfoMQK6/NAc9yLE9FABaQIyhrNVf
Cipd+g5Kybx51d0QqS8sJlACO9RGl6S8D8mQJfQGzWSh9xXSuSR6ookJKpBwgQSE/BrxiKvRZlvQ
pOv2WR/wMdhBuabJCRB0IcTPr4sEQysOAbAwLMpEoVVvqWe+kwAJC9Ripy3yZMdG2PBFwoCMmus2
OFVt3JljNI09fy5p0/CNcoXDOGwKYF2HeeEzhiYJv/zC1/6/qRg/z8MmlZVrgPU0v7s4eZuQJSw6
9gCQATkC9QyptUTzXUqHrYZM1yKtDubdEHjmUmRKyXLqhwDtAXTyvtcxzbdy767PrzN793mVeUxo
v45PEwPnGvQu6C9/moONHI3D29u4RCiarwpCMj71Mn5cMTm4TsJd1QG7DFy2B2aF5xAnetCAZVw2
P9eOWH5Eztn834a+KgZmIFj0V03S/FPmdcnGoXrDhP3BwG2UIqOeAtYdmJ8GYVl1mxQBROWlB5zs
gQYsl0+kLcRDC9i42UN6raZ3BVDV3hPweMlf0cC99rnxTCVfFZuU/tbXWT29CtQ+1Mewmpbwyme2
DW40C6jCpiFiTyEBv8F56UyCFv3GA1L+P+0SDHSLs9N1hiw/AZoBUuYtYQ8QZDH/EWhAkrtpGYuN
NkrHltrYRqjtxpygo/cUhKL9MrXtpwqsMUeZm3LjmDomYCMaBRTLEVeDe4V44/y3yjMv2OUVEqNX
nUkbzcgWtGM0ZdieDJX8kXTI6AnVig/pAk6L64awvEQypUsXgQH2v2GA0s0j1Eyiu//HCJajoPMo
2q4JFOhEzAtDbvIohQlvW4BMnq+bw7o771yRoGPrBdxvTwmD6aKn+LOEKMoNugO3Wq9cJ8l2DsGw
ipST5oRkcXBTDfAJER7ae/D5hRuZQ0fc9xbTv5tEs3RVVIKN9cTHrN03Bh+uRBLvIj/5mjdEvlxe
K9eJtd4ihDIOEFHvnxgz/J7qGTdzCYGGja1wzcKyaHRSJMBFm+AUpR29oWlh9hHX5JjSmhzqVS/x
8jQcUZ8NLxSj7yUpBOPRhrtIdK7hwxoFO+Buq+XHOLTmfhg3LyPH7tvUwioaq6kNM+x+vZT3xNfh
vaC4rEcQZWwEf45tIVY8IGVItGRld5rQRxKiQ8ZLUSlI+35j2x0pGxtvaDzBOlOWYICooa5TSZ1+
R3/WX8kQJ8dMNd/mYkoecg+9bJf3xzWfdSnfnWbDeBwK38BzLUZ8AKUT3jIpqivn6z6/Dvvu85XR
UOsxrD01iTjh2QtZPFScL3/bcYRtLKGQQ8/MiJcel6U8EkkKwEnG6Ase1vQmreRmWsB1rIJ/T2Ka
i4zXPfdPio5lc0CfYZne9J3wKUT+VnqO6+ZjWXyUeSVCKRGcDNGA+4KNSqUg4e4HEh3jcYk3lCFd
O25ZfkSycgYU3j81rNK/Jj6H6KAkgmzctH9erMjGDPbxiCRmCMoCU+AJo7Mq+TGk2PdWJv1GuPBn
n4KU5b/3I9IpaaYWvovGCDA7pBfFahDrizhd/6+VyM1f3hPXbCxzZ+kEpjD0d+Ds4lVP1zRwjI1Z
FsY31uvP2wEIkjWZqO5agiLXGwcWzTU7hQb/ufzzXR+3rDuqqkLPFSiiuAg7c0Pyiv8sMpVXG8vj
+v7693fmHUEtuFQdNhtEfONnaCgE30HJuJVJci2+dZlHCwv72qvCkwCN+C0bfRF+K4IiSw9eG4rx
9ro1sqwbPNGBMcC+PoicFH/LsjNoI6Wq26jwuw6rZdVkGnB+8hhP4Br3uPJ9kOGYhqdHNi1FcAAr
bHlXjF7fHa+bjmXeVV0vXYJoB1jkmrwy3s3JPgb3/VaNyrHlNkAQRHNRpcIAcUk+VE9k6ubimDcy
2sL1/NmrQ6X530cqUBDGK4M2/G8ZAc3Rz5TO08v6iFzQK35VEBfZKMFmYBN6pfPwhJ4cYAhkV8/B
A4QZ/X8yboK7WBbl9HzVhthYwcnQlT5iKM7gkwTB3So3zNJ8q0zhsBEbIBh4BozCTQNvLqL+R+8F
1T+mjPRNXsru5vIEHCeY2kbuKaQDWV+DBthL2kewCIT6hqXo8flHoK2oRqeRyMPgMPeg4t9KSrqO
mWX7NBwXsNIS/ySbtjlWbVD0u9ij9NflObmWzTL6oEsmriaQtL3lPKFG0TyOXNyh5VpdZ4fUsntW
D6aR3BdnRvMUAG1UxMO9zgtPbfhe1xQsQ9djPbCKjrgFB3BkTtLjd8HgtbtBqWLjbnLYoo0VnOoS
ncylj9sPZYppglp71pj7KGXfW3DoXed/bbhgD5B/PpJpOVFUENE5EXohCnlNbbrD5b12nF8bKBjo
IK3BACXObxHJVPThhzWkjioUW/0YxSqQ3G21nDg2xQYHNk0ylB5BM9Ibm5UB4dBbfluX0VX178gG
B4J3Ilc12v5PNOzGt+yX8afg2KIaBsI7thGKOqzPRgVWuVyKXHo4W6k29yxPFrYrG55tQTdc37es
GzJxjDdy5YDJ8uxJmEZ/hYAX3dhw19ct4248n7JOy+JsMjbdSoH2pSMoJMAncflAub5vmbZq8rwE
BwN8U1DU+kW3kMzo92UycP163QiWbQeZGJsUkcOZI6f3oKoFwsetJM1/Ln/eYdc2LBBkMWUa5Nly
CsFIfLOo+cdEBihZ4NV8G6Pz97pTZKMD+wLVo64r/ZOplEmOTZSM3UcIBQBudXkejo2wAYJ97YNh
3muHM6jj6GOSBN3nIroS8IN8yL8jEQElaKT64/7cV9X8LYqQTQjmJt6XQ7sRhTi8hQ0GFKryswhh
JxRGwTete/ppgv76bZomW92drhHWlXsXoAdjGfFAK/rQtH17o1T9HfT53U1It06qawDLkkElRKlM
WXdmpecfWBPs+Qz1RRTDrrseEsuYp7xjjNJWn1FBgJ5EI8ZMg3eIZJ8unyHXBCxjNlqkxRiS7qwD
P7hD0uADrZvyA8jY/7k8wBq4/l5MiBLLlidaqCkYewyAZNF91ARx/jSNZZw/QzwBLDZVbEj6Qmfp
1bd5R7YSSf46gT+M+xviL/fGrqxD+SOIlhoqPwngfyeVCzn2tyTDe1Ch933yoP3ZdkXSh8ch9XX0
g0bVNAPQ3hNCH2MIUAxbLf+OlbZBgUE7zZDi8fUZnDjJtAOzd/kFhEDsr3ZR17X4Adb67/NOQb4M
uSOfnKBYr9CgK5JC7+vA939c3kyHx4ktnzDNZafAzDSeo6XpP4F/bYaqKVOm30jOOGIVGwFoxsrP
O0XEXyABEvlDU46mTR7AjBb3/S4Pqj744LM4iMyRgeULpH/XTctyE3rMhyASkT73EMBAUxkDdygP
kyHauAlcW295iSSp8aNBYXySyPrKqe6PHiO/cDj58boJWF5C+B60wLJI/eCVLr8MnVe/QM1qCxzu
+vmWjxBZC2qzbB7OSUQFPRo/BR9VUnvkW9tviui4tt7yE5E2YHnqWHVWK750RMbxqMGAb5D0PzYd
eqRFAwXMy8vlmJANDOxZRjMqs/SBhLk8qAkl20kAhzGzzcyZw1JsOGCQzOjrTllzEl0/xjd93nTF
A9QOrsxcRzYYkILAaihiUp1Jn/UPRrDyafA3n2+OEOk3+J9HodcJCq4zuFBoeCehEymforqi8cdE
ePLnHEANYePwunZj/fu7S7oBa9ZISjGc2TyXIKRDxYKTft6F0EG4LtKIbANv/EG1i+7PigFERNGL
c4szle9njTLf5TPlOL820S5NUzSLyvUiHcRSfQwU6onPYCwDIyrp2qr/hg49mSO3hiY6PCcuD+o6
ZZbd0xH0kQVYEc9FUrD7sg2h2aPot8sfd50By+x7XEuNAXvLuedLeK+I/jqtVikWUJmm+aZSn2sY
y/BFPIARQeTVmQ8B2FFJCPqtfRTRu6Gov8cmV9edgd9Qf1MOcg8eNGcVrerPUvP7uJsX0L9dWYCL
bOyf6svBL0O//m+uS6PVZffW5xmXSN9c3hSHsdhYP9Tv/VkMoj5LxBPJLkKy84WGLBO7PloFmy+P
4tgTG9w3ebJOpK+781tkDhGeo5SeuFe8nXaZGK7rdYlsbB8ucCgysaE+R6Lhx57g7QLJ8XqXbaPV
HBZio/siZZAflEydTRCb77yZIUThya0sl2s3rIudjGYqdVzXcF2dwAPSX3ZNBLWyGHKWG3eVawKW
iZNgQDdJL9uzhKgQROtrA/L1MCJXJrRtNF/SEh8vFtKczTwlH0jDsrskqTZciGt9LNs2QZq1VRhg
9XuAfL21ZLgEQNr9HwSzHUPYGDs2mxBcYAIvsA5tMHBQ01GCff8AZa+tDJpjC2yUnZhNHUNtqz1H
Hg0+ywj8H00kg41ynuvrVszO4rYSw9LXZ1IleAgo5sW3CTSq5pvLtuz6/mrj767XSISJXyO0Ogce
audJFfp/d/LKCndkc/9xX4pg8KPmPCWlX+/YAHjobsg68DRe/vkOV2Qj7GSJy7rKTHGuGLJZxgNW
RmcqvQsm9XHJpiuTWjYBIMQ+8ilDUvwUNeC68rPukF2d47UBdeAcb9JeLvKMDHV/N+VDR3bAyiCr
dd0aWTc1GfIEHluqk8qax8krhl1Ppx9d0XyaV/Hky4M4Apw3OPC7cxQk0ZQ1fVOdZV6wu2rNk/VD
294wiXpLSuMvXSnl8fJYjk23EXGyjsWc0rk4vwk69Dz7SXRuHopBnN5eBpdHcbiO31BxukIqE/TH
SL2D6tF4Hmht0Ug/ohEZQIotELBrFMu+EwKRIpSpcIBjcDtPKp0ODa7wXZsAaX55Ig4Tt8n9qEQU
ABHK4ix4qPzj5FEfCAokyq/TDopsaj8+9Hk5+4tCNxCawEBf/qEb23Hj17s2e53Vu4NFqnDxZZXI
s2lAYhDg8v8o1s4PwUu9Q00t/np5lf6M1Y3eGFTfjQOR7MUDL3fytRJzV+6rHtw3lQfiHu4hKGhT
Vux1EfZ3TZGf8i55vjyqw2xsvByKt7ORGcHTw9TiKFBVeJwGACTf3jmm9cxnpN+WDRt1HQTLEQQJ
eNfKWVQ/9DKmd2Ss2pu5acqNqbi+bt3mFcSwmrkhxRmomSjegwUCLWEsIDS+7ufbaDlqwL8jqSrP
JpSqPoGbj7D7bIxADn7VZtgIORJDp4olVXWmuAFvJdwJ/KOEHDgUptM5+1muXJWXh3Islo2U0w0I
oMH1irq3F85/ob+h30cZuTYnYwPlUEzHSdZB98BY800UCmT0EQphQzuWG403rgms/uyduYhZp7UP
guwH1rePE0crY4xkzMZOO6yCrIO++zg6B2uQIAf+GQDSZSd50WUfiEBHdghGoYXW2UMRjOy6HqLI
hsqZZVKjJ/MSMUQ+jaCyGKNXyLDTR4gu5P9ct9/Bv2cURTVPq6wQ5wYPfFAUjoGBfvDSzxuVT8c1
QmzTVk2VIic6wjagI5+o8akvoLyeGtCKXDcDy7whnTRjArJ74J5ffk/yJoLm7yCrq3K7oY2MQ+EC
iW/ZTGctRXNrTPLcEKjngSO621cSIr9jI4eNs/vnxQptiBxo6tt5ZGN1FiVblh9Ed2l1T2kfi69z
0Q/l39esWJjZV3vYldT4iXqAtO9J+JMBK/ymBpdrDut1+c5EqiBEYnI05KwUAGxU5belLL90AimY
6379OvC7AfrFm+ZpSvmZGFov6GiIAp89EjAxTRsACtcULCunfhVozrLxLAaTfoey23gwSoHKfwSa
8PIkXEOE/55EYpBkxTNz+QpM00cNaqLjXKN+U0ODeWOEP/vBMAv+PQKaUOeOA5W8vs90cRdhY6pV
CUF/vzyDP7vCMLMMG5DtHmxqXP5o0uxnPsUf6Er/Xfn+Tz8Yv/orC8vlgVwTsey7yQ03aTfIc5RD
xPRLU8kA8ICi1NWvywM49sLGxoG1CRrlQb98nbzpM+pE5b736+k4IEm10ZrkmIKNjmNBZSJ0A+bn
HkWnB6XjZNy3QZpeB28PbVwchNiSlLJ5PKtClJhCKL+h9/jKSzv8DQunF5PHzWC+Vir5SwU1wieI
QRa3GdFbCBzXCllGrXJDIOmTmK+cLjLYR0QY/yGs/DHZsGnXAOvf33kNpWcCeWIMIJoSfMOagPjS
XEkzF9r68yxsPX+oh/nMwiZXe9KlWbfDc/86bExILWPuQw5K3Dni56oEyzR6cLRYbvN8TK8rJYY2
7o0ojxQZuIG+Jmh4e6oWHv1EnFP9c52FWSZsojJtKt2Zr9BQXPYUul+HqufhLgzwEL88hGN/bdBb
Q0wTtF3Oz03gtcVeJa0+BvNwrTu18W5IhBAIKk76iVXw05XXg7WXbCrFOlyQDXaD8rBPgC3QT33O
PiZlqm+ESo+INc3GY/XPj8jQRrhVKV5WOkmHJ6FAtw3CBHoPFsde7Vo6VzdNpj/HPUT8GpmdIBnN
xcaw66X/O5oBMsD/trpKG+i0eNw/J6Ar2gWtKQ+qabvHJiue45KRjRqJa/Mt44ZImF/ALhASrEXF
vuFI6QEfnvx9+Wy5dse6rNlUK8jamfyVq1DfNnz6TMXY72nPvl0ewPX7LfMGFTlrkUBN8KxYIxra
jml6D2USvVwXM6XWZa14ExOwHLCzTNsk+qjRwsV/ZKqjzYZ7dS2RbeFTkM88xPl6k6I0qOfv3uKm
EbpOG3NwDPEb/K0bQTzeGnPmKgHOfwp1591Ah6IJql2n+Cbyx3FmbfxbVYaRX7fpcp6QOLhVeftd
yKX5BIDNC4gqt3r4HeGTDYLTc1n4Jpry12SMq3rPE+HvOXjmvkddH92AR0TdSwQl1xmIDYqjNEkz
FHcY7qdB/iXicsx34yiX26vOr42I02ik9co8wvXXDlCnMGj2GA5FDZ2Fy993bb1l36xuPS9Xbf5a
0fCMoitSuFmjvhZDFW9YoGsEy8R9CItMdIj108I6FR+iVifs74n1XrYneOR3Py9PxGHoNiyOEuJH
oLbnr4S0ifoqglQV38sJspwbRuIawDL0oBnmCVng/DVIeX/gfkEOvt4Cp7kswzJy1aV1gSuVn01S
f1et/rupUfqMsjIC8GyTDtExBRsBJ5ZuEGXXed963hfhTYMK7rhPfbQhHi5vwp+hfaGNaIsIHMii
Gfsa9f4vASWtI1KCH9bSPTCud5Dsro5+1G0cXddsrLe2KVg5VKQIz9QDhZPm0T+zt0nQ7Pr4ulHv
glrpKz/N/To889FffkLnp3+QHtsCuLi+vtrKu68ThlKk8pvhqapS+gJs8xDu64JBu++6fVjHfff9
Bl1VKODKHKwL4GCRIn6ovG7HZ2SGNF40NzXoZcYSqlyXh3OYeGyZeOLzOEPZPjj3fTXssCUTmM5A
oldAwPA6N2urzPdlG8iuGfJnMMXJB0jPePedAWnXdROwbFtWDS9HdES8iq5s7gIGccGQQZOcLmIr
LeGw8NiycC7jtI5D433jxdh9aEI2HVg2zXemm9htSreYfhxbYQPZQMCoS8WH6Cw8cJ+C+7lCz1sz
JPXOg7m+Xl4uxw1rQ9mYqNBiseRAMzWluCEgM97FUxAfl2F8nBW/9Ue2FV07ls0GtUkdzdM4YWeg
vwuRwWIs9gIqwLdeLIq9327au2vdLHuPesCBS9YIaLH28cEYpm8gNWkesiz6eXnRXCOsf39nk9Bf
BKdUsCpE9ngEUC+dTuMMWZ4lKpdP1w1hmX3VEK9De2h8DgpUgG8nKJPovVH13O6LctlqYXdtiWXt
EMRhgGX5+WunqvImxGk4rNIrMaTK9ykqNhuRj2u9rMgdcDmgVvNevEJQVNwAn00foRP8BW+5LbYY
B00ags9/b0lQZq0CZw7uw358DQIk0Fs+faQZKkENdDp3Snvxfc39Xz4Pqo9Dj67tyxvl8P823R14
ibOYlHJ8gp5wcBQMPeFpRrdEZBxf/w3XVnQLh85e8aomAHigGjoeimJQh8u/3UEGFNqYtkonk8gm
Uj+8dTiAhgW8lp0Mvy8dCU9okRMPEfRDSqjJGXXPNJiWKZhPf5AcjHo8LtFs1hflsz8lz/1So1Mv
4951uJzQxsJNme/rJfeTc4CHRbvDLYGW+wFvmi0v7lpay02IYUhKNLAOT5AgXpn1Qn/c+Sng4tcd
DBv/VsU5b8asE68VBkp3/RIuO5W20Ky9vHmOAM0GvyUlWtdyEQZnXoK9i4e5vwej2nhQJXi8wLj6
U/vpsMcTKd+wYteCWc7CF3wI6VgUr21VxCh/hbqWR1qhl3VjRo676DdqO0J1N/II6RfIPe1YrL/y
ou4/SXAb1iblhyWDQN3lxXPNxXIXJFUl1JD94pWUOPMpz9FKIYCH3fJHru9bIYJGWnCic+p9o1Vz
G0Xx+LR4LPt81Y+3UXF9j7buTLT6KfL88HZM9evb8lz38fW4vbvboqLoDadzcEYBF9R2gIPWfXNl
VcpWzJVlM3mVgU2Q0YOmO00/6bbxNuqCjjX/TSyXVw30BmAQPWh3dnyCblAx863efccdZmPhBNKx
oHLK4o98LuvmF89iSX3IfgtfmuMsO4RO/8PZty1JrQPLfpEjZPn+6u6eGzMDDNAYXhwLWPgiy7Is
3+Sv3+nZ50TMEqi9ox94GSKsllRVKpWyMq8LHCYobohZxbsk9/4hm9ZyUJbI+JTTg5L9uh02/DhH
YOqFauhXBury77LeQqq7OHzv91uSij8AcTHI+ESC+5aIoS15B+HuwTuF7roO94MTsfpYznGxXDkZ
w5ErcNahzNg6X6ATTsEC0nTLepfQjtHj5dWyZRYmNG6sVUDXcNFPKnSHn9UspMdTBXopjdL5mojp
IKsEUT0eYq9AotHFCeTFGWqI9XyY2jraC48WCzRxc3mipQDLpPuV91COOKJPZ3xYmiGYD0ke0h1K
D8vmmbC5cfb5UGFN0SnohmlRzaV7mvGECW5OP4CMvSaqv27rTGI5RfgSJjpxv1YJ96NHv8bbx0kv
07pXV7cEBBM558deU/K6cc50aNVyzB3ApmrZ5eTmsmnYNmT7+5tQWRRdBTpRn2XEhYCVon37MPSR
g1ZUel2Pq+duU3szBDoue5R0IPYVh278RLw2LN5P+bCMab/qMdixcdtCGRGhGYEgpkHEsnz01c2m
DXJyvHJPnsH2dfrfORCIjuDdqQdjJOUkT+toBfQvksl10BbvtUn0zRrRKvHA/ClgR64fz+/CqfHq
22IenT2RUtsEjMM8poL6ue+JB9+dvcdK+OLl/3BdteRxJi4OSKguVFWMVMRvxU3Qof8x4kN7yjea
cSGb5RG4TD9N6F7TrsVsTZxcUQcJC6cl/0LGoa8gIMqDKtWeS4KPDlrN9mCltmG2LO/Ntoi8qfLS
UwIvTZH4Dl2Y+KkAwe9jUbj5P1c5oImTq1ddYDOWOnMKH7SkY9TcFq86QHVf77BMWeLhHwK1ErQw
0q2arFqA8NQcVXVoAMijRBxuSnQYXTeTzfTeLJYmsup9XzaZWnG76xveHqu4+Tau7rUjGD4OkV0W
c9nVWTNo55Cv7MWjcXhYZ/b5uikYbh77QTwU0VRnbhX748MKulZxCB00nZxCiOosO0HXtiHGgQ9B
wqRxh1A8AC4yvys6vpxCyCG+y/FgcJLhnjyszXoNn8fx3qkqTOqMEtLe87EmpwmCwXeFO+wlw3+f
CTUxc06tXea7DsviwHMOsmP5oZ4mcPBN3u+k7/eI//8+E2rC5Shdo6Wc1iaL64pOCL8IjweQuzfv
OtI4L5c3/+8hkppgObnKiiw0R52CQr9Ah+MnRePyqoIxNWnkqE/RlOD00WOhu37oUig4A+sHQbzV
3QtWtt+/Ld4b/+No1R8LZ8AZlajBS5uhD7oUvIRqDxP79yhPE8PBUYhCxzBd+fMrV+gYf9jEgMVc
3okm//ZK1+O5TrkTTWyzMXyd+QATLJ3iz7QZYkC5i+K9J/29Z1KbQRmOvgyO64MsgGfJ2gx3VTNW
j3R0v8Zu9+OyMdkGMFy8ddZ1BpUxz1xSfu34Cn2ILa0SZN5ry/p7pYEmhnfTCcLjeevzDACq234E
BizuhvuafJ6RiPblLv25ZRwTNDfMvE26VvAMd4PlH1ApxAdoBk2HZtH0qyjAD8xU2V+36yZ+LiZu
IYBx51nfQAcz9WrX+bditbMTeC27YsLnFNWR5ydYM9+Zv4CBtDkuhL30oA44Xt5222JtcfKNDxI9
ekvi994/cY9HQKDFHsEcLw6NK9UhKT6D0mwP9Wm501GTWU5GNSWj7+dn6aFhEQhigSbYhnuQJAUT
VIqCWvSzr+tApwEqCCD0BcTcTTtoUF+eqsVBTdo57QRjm6/F+KxpPJ7mYfLeu8HKvlz+um2nDPcX
YVDzonB4tvq8TaNmqFJoe+l0DNxkx9ZsQxgxQOVAR0d9Pj6Hoz8fdAA5iiIq7to43utSti2REQT4
CjqFPqzbTOCp8KOAKuXsT8X58grZPm74v98kDrjMCvZMNSlwz+Xj7HqQwnJD9FpfNYQJtYuqmpRt
GfNsxFP5v2XNwwcAY/a4VF5rfX9ixqiJtMvjbp2bSJJ/AMn1xNGhfbKqNJniNdZpvMS+yAaIaig8
RgvWCpp2ZTWGp5oHxXQc8QbelzdhDw7/6B6cX5LNj6jy+cFvnvQ+iruNO/fl14pSL4DsHAmrj5HT
U7kJ20DesVatTiEFUBfB7YTkrllvYccradKKEI8x0LWhK0MeaN4C3pmKwHNp+9K0AxoLfxZhLP1y
J2ZYNtKEBHKtnGUuE57pAdWfIFT6xMc9sV9LgmbCAStnAgS5XNuzAEnTASyNLihLkCekDeQCbjuV
7JbMLO5kIgDzhgdDgrbjs/bCz0hGorSQ041TyL2XHktsNUnvdAx5MVGr5ltRcH0IS+7czC7rKhR0
VvD5u6H62QmQJly2fdvCGQHI111SdKQWZzkF/wIV/T2fGlUcBq9/gtAEqKwvD2PbfCMIiUBFrQ4l
O3Ma1yewJofp0qG38LqvGwGIrFGQqJE351kj9rNELN8d4BR2YrRtQ4wIRBrihXh9E2f/lQudqB95
lbg/IC/nnzaPPUadT39eNRMTExiiW8kZkpVnxTKPEWqGE98gzEpfV6WiJhiQItIkuevVZz8GRTXx
kMjmaOxOE71rUhYPMZGAVT24Ve21yePr2xDeiZ7jqmyPDtSVdvbbNoKRfvhNTKW/EJ4FkR5vojqg
d75op8Mkdln3LAb7BwIwGqI1markkRX5HZ1wYW1CNKNf3mWLRZkCuWAbdlFoKboz3Qj3mAxeCHX4
kuZMOIc1BEh6HdGdfp3vhYaLS0ajEqzn5CkMSE5eKKCy+hQ7ziROl6djiSEmCFDzDqST/didK8d9
jzf2RqTV3ORpK+ePzRRc+YBA/9DKRXdX7ORe/ChKtX6YVSyqNCL5tINss1mV4efVENABBEviTHGj
P81olgGXP4o7fI801WJTJhAwdIX2NO3ZGTgB0BXPY0glOtXyvRqb7fvGeyCV/ZrPS8XOEq19H7Rs
quhQ92DQ2zFbywKZrHbo1vSazk/aczhAPSycQd/DFS4tDULiZUuyzcB07K4s3YGUyeMMSdV3pIUG
lddO3s5ZZ/v6Nq83txZVMIf33paBRF7epREaA4aUBsu84we2729/f/N9ISoSTHlfn2M/wfVRLmDu
OaCZk+wUOG3fNxw5aqgSq+PyzNPyZ0i8BH0PzU5XqMWHTaRf3kD0FRxP4oyOTXlXBM49ulrEyV29
5zDegyXYDMg4p2PfYXNAeHuWc8w/jeXKPvp+vyG341/XGZDhw/4Ugu66LFq888j45NdN9zzNTN5e
/rqlMmTC/OKxQ2XWbfynKigrJ6XFECcP+NvaHnPNIIdy47ogvTmFwdzP3yig6eQ6cgZqgv/8BOps
RbeIrOAoOA80uYG2+nSEmNR0cOJdsIVlh0zgX6hUz0F57j+RhDbfoCB1H8u1+9XPu3UWixGbjHY5
yCo1pBrKs4/qSgLtarUsj57P8+s0tqipYDvyZKi8YPLPoHwY/RNjZRIfRNzvPTHZlsjwcg2pdRoP
kcgqB/fpWeO0ll7r3K/5rniJxRlNDruKFQ7apWV5BlkNOckJeEsaEPUUSfGh9eu9BhTbVhhJObhp
trZBrzwXoWofpBeQh6RFZnvZWWzrZDi7Ruum086h94RmOchATPN8E5NEN2nbtDvZsiWPMgF9yl2D
SiyTyOYAmoIyovKezJ28E7kS3x3CPgc9qN8uT8fi+ya8L6ZM6riekkcai3dbUig78W7U0jkAvlKm
izN+ilwmbi6PZtkaE+031wvLW+FWZwlQgr6TqE3O/0D+IGE7Hbx/75+jJmaPFm3AVRi6Z5Ykv2j1
UUTBo+jb6W7EzbNn6NzGH6Jw16RtEzJPdp8N/RAU/pnHQ333mh7GbN3jW7E4jAng02vNeJQQkYmo
Q6tc6Pv/urNcbxM3po/UH3cOSYtJ/4Hjk9CLAxVKm6nAo8upAzrn5Gys3LlsY3bd5cYUqIV2BiC9
sg7OigsOspJSucsRsWwqT17j+PzuOgsznJ9FIEUdAjc44yxTQCJ27m29rt7x8tctnmmy2dFEciyW
FmcxT+3DiA6eD6HszjNeC75Vsaue3PVKiXT6h3psGHkQXp7KB9Asz6e4T7onYLDWD3TJ6+88n+Iv
l+dkMWETy1eMGj1hXIkzHhwh7QXZzUYdQvAdFDuLZvFJk9+u4IiW5Zi459yJbnzIIKYcIk9h2z+J
ur2NKcLMpvpUd/51r3Umxk+6k2xVsHpnsfooq/sxit0fV2BWhuuMzMT5aVeyaqFjcI71QjIck/WU
gvNX052gbHFIE+lXsHjxUQQNznrOOfi8Vp3UqR4SuZxqPeu9dgjbMJtFvEnsKVooAb+vu3OOjk1o
pDfyZlN488YrubdQq/3vCCwgmgsGf9G+Bjlgy/DMNUXLp5xANXxZdlVrLYHSBPxBEa1aur7p/hcj
MYbiG3pX1rtWlCO0W9i3y55iG8U4+uPG6QPaxAGqsYz95DUCzFxH9e+x6umhHvdgDDZ/MZJ9fHJe
24a6Z16E3zdlv3hKnhi8gwMxKYj3biiaF3Tq7xyZFiswQX2hi2aOLkhQrc+X4FD7RKeKRb+cgPy+
vGyWAGMC+gQ0hQPIJ7lnBQWax7Cd+acykM5eHcj2+7dY/caK+aj6ehpEl6mqLJ5o5S/3bdfz9+js
2Xv+tw2xGcSbIVTg5L3QLDxrR7Hv4VSEt9xpoGyFvo49EimLcZkceFUCinJdLm1WgO7ia1IT//Mr
L3k4s/mHhxC6c9mzWJeJ58uhGIIWiZGchVt8r0j32synEdBuqh6IfaRJcRs/DTkALddtvxEDZOVF
oOZFnZkGQdIcad24/MGpUbPYySxs9mUc+XMkFKkS3WYhqiD6nUCLA4glqoCzr9fNwPB7IId0J5Mm
PIcaHLB5AQbVeryyj5a+vhC/MS6QgYpexaCoUAGO3GqR+qbZWqcv/3aLWZnYPsIFJFoJ7zJRzfS5
igl/39AQIgQgYkjbpf14eZhXvsG/vAaakL6w9cIIz9ddRpL2JxQFP8wLv5/Zkh/jRnwgUv8zN6DN
RVfZrQQYJE7K71GN/708vG2WRgzQXlCMUMwWmSaLvqmq7jEM5PSAwgYkd699EDbBfvPU45W27KqH
ra86H9V9AfGUnX2yGLGJ8gviaK1EFXdZ7fm/p7EaTg7dfViwfXz7+xsT86HzCHWuWJzHQkVFGnMN
53OXdq8b0fZ9w8XVBI7NOOiD8wxikpt4dfQt1E6yy3tr+7jh3jqiUdP7cXP2S5JD7wDs9wuUv677
uOHaINvSoQidLntFxiTgDQT5dbyHC7acG8Q4ycM1omqRZZvJwcNp4ZStl24UgZBUpcmeKLfF9VwT
xcfxFOFHYBg+z27fhsEp7PAU8jhPYDe6m5sg7NYUUIBA1Sk6qvsuSvO6dfITsHKqfix61ZKXqSlL
59OsJ7aX9G+e92c8cE3MH16tAVt0ujaLPZZ7t2CLDfobBd4JdVxGmjw6kE1yjiRElnZ5Jy2IGtcE
ABZrkXPeIAaoEpyPIHsPv0IcGwI8Ue7rV02m1yKKhFjkLQ/b8DEf1B6z6N832jXxgWU+x4BxlF0W
QczgttGRf9OyPAVH51VnnJtsA7/xYNkEi7twKrK4pFBQBZ7hM+mgZrPzedvvNwJEsAZ9i/Jcm/V+
2D2LqW2+ibx4D/HZ+uby9vw9QruJESJoGww68EZ+DqOJnqjbvHC56hMbEEEXtqtfEFvMzggWvNQx
stlSZuEasAfB6jalboSneUdlIyR4Tornh7KddionNis3wocvJ5YUi+rQZMeiY9gAysWZjA9kAhRp
7ZK7dnT2yGX/HgfdPxCDILVyokDw8wilUDT+aPFzBYHSdQeQawIFy3AeBRDgIvOCCMrrpXae/JjF
1xmYiQxk3Yo8Z4nbDD3KoKfQJUnCj+BLDgiKARPopC9bmWWNTIQgCH2Z38YjPY/zVB2rAsDQSV7J
Huea/Hp+QCGFLsb2PNfI1GZMxXkXJR7nV9UtXBMTyICELxpg5LM5Tn6B0aMG8pC9XF4Zi/+ZeD+6
9BJ99p57HnHNf9BerMYXWG/pPeS+G6vzWpXJjqvbNsFwdb+pVCDzhpzHiC3vyPY6eehyMEztbLJt
KoaPk3oJmtIlwHr0YfAuH0YGd6i8qfu2NDRXH0FJHV/rFYaDox3Xo+1SdwiMef4eAM32jOx53PGK
1zrIX07J2EgQxplVbdvN5BFkmcN77qDufufWTuK9L0MW+7/HNlyC9XbhSkOiby5CL7ij1Fc/QqwA
OI/Ggevmd55HC1rWYgn16C80cXHShnVZ6pPj0Fl8DPEgBc2rUU756GI/dCU+gZ547j57buH5U1qt
Xtc/0KXMo52JWUzAhB7GIBH09YiKpfRmelKdW5xdwourHoxdE3lYMfDtNYN0z0Awebejkk2Y4Ta+
ujsZ59+vyK4J6ZsjzSaBTttH5QJ1N/ubAHBSgsafoH9esOnI1vjOC4P7gfCd0pJtwTZbf3O+K1Qt
ILJQy0wkUr4Hw0HwpKe5OV52fsvxboL7ilwxz4dG3FnHXu0/hyH0uUHfLqGZ3OtW7myLbZRtbm/m
AL5fhVt4EZ1RTXJuCncm0LFepvsCat87ocU2hBFaCtHFAOWE3dMEOpWbqS3/5TN4NJDW7j2DWk70
yAwuCUC/Ptco9QS1B8qekWQqzosb0J+P93ngdA9DFFxHF+qadH9BSbQvCJJkd8FL9B2UfqLwU61k
d504ixsZ8YUEpGCz53VPsUQnQ8o4OI8cwWW7Y1gWTzFxfW7bqFlEI8JjHg4HNvnvKhJNJz/0hzta
CZwz3btOQzh5HWhze9mYLa5iQv3GmOetu0TuWbbv0N/9VbfLj8tftliXifALPK5X7uEGIWXif4ud
eIG4pRDpKmfv1+UhbD/e9PMGzReqRR5EiRvXvwVIfMePclD93pFiG2Cb2xsnBAVfHRHokKGvQNP8
CE1LnAwOL+udjNf2/e3vb75fhdCOH5a2y5DLT/QYuVHAPzlefuUDnmvC+sKcAewlpvV/swddxuHN
3Oy+qNq22HDvsJ7biHcB8lAxz+VxiXD9SNgK0d4Sx2t6eZNtV1ET0cek54VgGFNPmqPUJgM8e1QU
ByHzwEuqXKDv/LxfUrVw8VG77td2n2Xf5pGGx68hH8gw9V02S5d9BvqdP21FXpwuH9qlz9M5D5KD
dsZJpXOLvqbLM7ZYhQkBnBnPfcj5hWcx4LXvxHxwUpz6pY93fN6S8plUgGOd0AhEQdFZ9iDRm8lv
kXj+DW/FY4Si6U4FwWIbf+AAJU/IUCEaz7jHHdCUkRzokHQPXeHvzcMiG+yaCrcFgfIkK6U+M6LQ
wgtd+dyl80FsBgApdTfVlP47E+/Bq5zz0OAq2eaqvHKXjNhQAUxMoLWDCkkB+rhD5TWucyolnrKv
HMAIDn7fQzLLx1OSjAGoTGH8NUIE4XtNczbHMrkB9QIgVz3Duj09kmPDHZHyBG0XiRO8W8CdnE5E
6E+zm39DVvjwfyj92myD/jfs0VlO04Rmkkxrh78nYgJbYDfGfpTOXJZXps2BcdvA1c8dkxpF9JEp
9OOCpe6+Trpl56HP5qRGaOBi5J1fKPUUFijzpCMnIHRp+yrY8R9L7cWEEUow90WsHdWTwGNlypru
Q+GS/DhCZ1OIkt3MazAfu3HvRmuZjgkdJJTIfOAwtqSFmE8fl93PGniV0+WIZpvMlh++OeeAuFQ1
Gal6UtV840NG/m6mY7a9wFbIO7Tqq+PS7ZWRLNZlggeruHRy4eNU0rEg70cFdFfccfKOe2qvtdG2
Wobv1wvkoHE0iIwGndukKxnvyzJff19eLdvXt7+/Wa0BFbxiBUFnBnWP+KDG3LnzXL332y3R38QN
ouIiGHpr1BPYIuoD8CK/ZC0eCjpkSbH7UGbbA8PDNVMr4HaTfBpbaHYB+9altEYF3WFohblulQz3
1nmYtE6N+Ft1arwZGzSwbqHquo8b3i0n2TN/oPx59KpfvkYXjBz3ENoWZzBBgrjMy9WXkX5U0bCk
YR+qu2LmP0VR4LmkAYY2aSFyO22pxeXJ2Abc/v7GnoATxkidRjFyjl/WiYFIWqIrNtZJeeiW8DNa
iaZjsO7dvm3DGc4+AmZZuhGq6yGtfmmhUhGX70N8Hpenh9zhx37ZQ3Jvn/xLxceUvuUiKGWUuPx5
y8ryBAhr8GBs4I6xpF/3IVCWNNBEDrq6CXnkITj6tdscGs2QjoG810liEEIHzWEGS8MN7fiBFvEe
lNQSBEwYoXCSqs2HoX96DZfjjBs6njVvLluEbd2Mmz+wHENHm1Y9oTsmSaulFKlW0U2+SQZD0uNY
oxxzeSSbMRiBYKMxlByVjEfdAxUlGmjNqPIXEc3PfBk+tbCMxt9rnbGNZUQEOYh+qgJEhHoVj0G+
zIeex2c/pLfCr9/P64DHWryUX56YbQmNCEE8lMKlztUT70BIy5vwXxWAbJeM0PkaEoJnq139NYsp
mJjCcewXDYESRDrw/qd+xPVDNyl1e3killUzAYU5myKFblX9KP0xgC2AFmcrPWwOK3IvPJDOf9ls
+/Jotrlsy/kmFlU67tylQFrzejDIsT3OctwDLtg+vh15bz4u6qEF4AOkHJrR/Bb9vFNalnjeufzT
LQeniSOMwnIJ/DxEXlFF8uSGhTwMoBpAOBsUT3k9u+frBtqm93Yafu8U0LdVT0TF0J6E1///U7oi
9cvlMSwHtIklBCtCzJTclqrVRRqydjqGCdS8O7orYWUbwnD93M3nfpic/omLLoTaM9i0UfNHz7/U
xbrTjveqB/qXE4AaPq/B1T4XK+mf8mai4w0RZcsfOJRlcM+Dnq4rv6ChHnT0aVg5cw4aSVX49U8i
CzKcnabLZX4kINDpT1zoyDnU+YKq/nVLbEQIqPwGuvRn/jzroTtJkE0UXtudrmWdcE2sIRDNeLJx
EiDNcRFFYyvYv/5tl2D+cvn3W+z9D6QhaVGDhk505pQeSfEY9HMsCfk8rbhdL1037lykLPHHpA3M
CVPzAAaCDFot2YL67SFZF1YdWBfm3c32ZgfisVgdmrJbux1XtgQKk0kQ7EbYcoYMOxiIeoh1nq8p
UjK5VxuwXa1N/CGLdNQ6DBeEDcDVSp2VdfgORGP0aZxnjdIx7tqRDl4C113uIhBTXRdeTTwiSxrp
jMPEn2PUXlLfRYIJfoYdZ7OtmpE1QDS8SJrOazO8FyYfBz+PnTTwQCl5vGxwtu8bASOQXTGUHmuz
qWmDY8VKcQeF3D16SksSZ9IK9o7PSDtQQEJbMR6cbi1QMox/befcViYq++TwmiIIn1yZw71ax5tA
Dp1nmvRe32aMltWBzgBbNRFw4ZeXyzIhE4woBxrUKy+SxxhahKohv8el0D/B7F0d/XZtbmsIeN5o
tRZPJQLFjrda9shEJqL1NljIELJsqvL+u4j6YUhFGXh3l+dkOTNMIV6VxLMPvHb5PJfN5y1bFMDQ
PjoFDXaCsu33b8HuzZbETd/GU17BxhQaTDyncX8A27LXkWX7+dvf33ydEvDO5JA8ecab6hfwMXQn
0dXDPXRy9/QdbCNs83ozQjSHQ5wLMFA5nutVX6WPvr8fIHEtlsd8VLn/4bp9MFxdV3PbgrEHF6sJ
ymkAgoFTWAYiOLot635fHsO2FYa78yh34pKMLFu9nD1AzSy/D1eCdv3rPm9kBnzgRRxFLc4VRvzk
funaqvkSxiK4jmXVNfGIUMPjDZ7TsdkB2oi5C1nqBLfpy7/+785NTBiiaoNc4IVBPmwVs6LKn+aw
SG58VGpvUbz/MKDX5LD9F0TarqvYExNkCND6nIgq4hlaMeq0cromBZYF5eCw2Uuh/2695A9UYaDz
AT+fZUqV7Og6df8vSssBiO7n4SqrAvDJcBDh44RC5pdN/RwUX2IygYvzwJugiD5e3hrbJAwnV3HD
lgGEc1m+XZjo2D8ha+FP6MnZuzRvv/XPpJaY5IKC10SCqZ39r7JKtQqRH9BHVv+Io1JlRK5kT5Dt
7z5ITCAhA0MbxLMWnoGCwzvM7oqdL7o4/HbdUhkuDs7CiMZT2GRkkXGRagjspF3UOIdeOHsym7Yp
GH4ehcXYN63e2HCKF8BR11sPnr9zXNh2wsjhKzmMQwlusYwN4QtjaH3UeBG+b3EydZEndqKtZQom
WlDIZQwLDm60pZ5+MT9Po91WAouxmlDBDtlg0czgPV1CsOAA1ivuSa6B6EVecFXOSUyYYFuJcFBR
ibjRQQQZx4SC0C/TfI99yjYFw6MJlIzY6kcNsJSBOgW09751Kzpslk622WU7tW2A4dI+4yWvSAM7
5cuXHpLwB2iW1TsFFsszJTHRgtUK+uK2L/BSiIAdh+I2Brg5HdZe3i4hp6d1uyP4/nEaF3UYAthX
CdL24+Wp2VbPOMlXvwXDNp5Js8kLhmPp5hF6kxSPoEHgAhx5eRDb+hl+TnGSd+2Qs4xFs/zESrSE
H1pW7jKz//2OSEyhXmftwXXYtyJzlfNTbRxRAMVlW2Vqux+KtWJp6XXXwWuJiSMEp1Dc1iVpstl3
veM6j3OYCg2VNiC7u53IaFkxE9OnXKDegsYHdMVDYTSldGi+Rl0n9HXbbqL6BPHHyAvFdvWAgm+q
RN/diThw70I/n/euuRbbMqF9OppbtXK/fCYjFDpyCha9nJD5EPm7uve2IQznFzFZ0RGMAEwndIs1
QfQ4DL6+ddeuOF1luyacr67qsPLwmps1qETctriUq0rtYQVt27z9/U26XoSO7w8jaijV2H6LZwiL
JaxPztf9csO1BZicEs9rERid+s4JInEMJESUL3/ctvCGSxMW8Rq63qBPW1ChYLQ51h071SCJ3LFQ
S4ZrwvV4PMaoM6NLIl7Ce79ajvNWWBJLfs4hA6uD8a6AAAPCst65EFjOchO+xwMAX1BRxSnbxv/O
a8/SriPFEY0uDahU+51QaCn9EBPFl7uMMXCawPOQMowLAJWxgCB3BQzTGZLEjytD7oA3EEB6+8do
YMXNVRtmIvkE9stVGCRTg5wOc+2Sc0PqOj5MPlr4d9bw768exAT1QZRlqGTj8UwBa/fqjl4zqQfX
i2Xal/4HWS/13XXzMTy/cLRXDfj3rJKVHdQSzcc56cIfNSvoldgyYjL4iTD5f/65NQlEQ/2ybK9E
+eo0T06i+D+BEwGxKCDHWcqSnOdEsavaE4hJ7xc4ZeNOqK9mke/m6CAd47A/4hLpv1xePkvkMZF/
ZHACODDY6FldifsVbdbf/MAL/rn8dYvzmmx+yilWMRcopm3v49AoTgsd/xr6WQPFXf2s1U9dsV+N
rPb6uW2zMZL8efSAh3CQr3AQ3Udpx8IuvwHdprPsGLZtACPRFwDa+eCG4Vk89MsjpAjwrFvKIep2
op3l+yamzxMTniZ9VCM6IsPboKjkXUSbnaKcxStNQB/EP0QQrh0ec/LFvUXXhnJPALt4oMxSKko5
V9URkkZ7XmPJxkxoX9JBjinOlxbV8+YX3ZCelV7z2wkuRPTXqU4k9AjCvYPINjkjDvieG7ZKafZc
4LnVGQHs05R95y1aHsUNnWfXzZ8WXGRJd8CbmTv4OwegbdztYHxzdDMiSzmGsgExaZBM95p1zo0f
LQw3cS3cR9BiffTA5rYzms0+tr+/Ga1dK3Rz4h0xa7k7ZfHKuJdqkTTX3WNNqF81Jj1U3B32rFdf
fwMaE5ohYVXy5NAVq3qGsqAadmZiOwBNlkAe+dWQeFHxpATOiDlB9/VGKK5jGaSiXv6B8mlzhMbX
O3dgLy7wR5dDkm0FzRChoPkHFXMUfpookKdiHZPmTjqtjD5fHsBm9kaIYKCkIY5LiicC6N1pXj9v
s6Kh/DEP0PPhk7x32+s4LlGf/K85NEW49uDw4xmtoeDEJQ0/TPmVoH9igv00quzTpJE49r3uvsk4
Iv4tIaRWx8srtbnIX+pXJkFgPLVcT94ARQmNUmUbNR/Q0EnukSvtJY82IzNBfsQB53mflG3GQbd1
KNEvUbfLb9TNoGveJtVTE/f3qpmPSV4t/0S4LF6eme0ubxIHuqP2w2CkOCek+7sHcM4PPudbc2HR
A1IFVAg7bBAnNxIPvGa/uhnaWJeHtti3v/39TYSouhwWHRRNVoKA4pQvUfkBuHBxe/nrluTYRAXG
bjjniVOD3h5Fc4jKFA04mKS8BWnhuSu7cSdJtU2C/ncSeZuDmcXdkn6edOix256pxubKaqYpGpyX
uXRwcvMshJQpitdJdCtmN9z57Rb/N4kE0fXPfKQJyH3L/Om1hLMlPbwsfkHmIh3DhqfXKyCDqPW/
S+UETbv2ommzFiOIQfyc47JPc8AIpkl1J4Bbjk6xfFkX59vskevyOpNSsK2qtgYZFwROiuBRMvGu
9oTzNVq65riS8q4X/XxTDuD09ROX7BwYFpswWQaFUkkzijm5z8tlfonRfvboyuHHZbu2fdzIHjQD
3fSceMk9d5fwI2PU+71MeHO/7utbAHzjky608IQ3LFiuioCGj1I5dt9G5kJ77zqvN2GAXa7zDiKR
8HqPQssCGoHtnFaynK5cfKOGEOZgyVYTokrXlgFNVd7200flelNzf3mJLGeBKQKMG4jsVVX9D2ff
thypzjT7QpsIECDELd1uu223x3P04YaY9qwFAgSIk4Cn34m/Gy+N1fzBXHoiUOtQpVJVVqZA2aJ2
vkO7avo5CRv7MZX1ylPK4Lt0HsE2DhpwQpPiGQAYzndFS8Q3dDb2P1Nee9be9wj7sW0yWghARW2T
oHSS05RORRpB/tC+VXSGABe0QJK1tJrB0eh4P5HgvV6XyEiBuYZEFnIGhQcqFSjKPNFQnj0nu3Kc
NdCkwUB0+B8tGBoXaqg/AdnW7KTfD7dusUolZPr6Elx/MJAcwO9+HAL/REvu3MoW/Hu8EGtxhunr
mnHb4I8PuOUmJ261/r4dIK8hHYhgXN5s0zZoxs38gbFO+skp5/EfNvbAavv00Ld4GXr18HWI1c9g
vZ3IcIh1leBWTWmnfCgGvlcVEUF3O6h6iC9A9BRRPvJtqsq2Dvzri5rOWVhCG3SpXtrI4e7XeREM
xq4zB07EahzZZ/nzVKoHlwUU1BdN9wWau/XT5U0xbbkW5dugCU5Z2GagZw+GRxkgqZZ5q7Iqpt+v
2bd0EJ6E5Zw9vxOcF7mTRCVAxTdCuP9s+v06Zi/rkATmE8oxjk/YQ9bSDtlVhwp6dfn7hhnooD0J
9Izf9VV6yjLPdQ8gA6fZ16GrrfqAZqJ5rQZu2AYdtNe61djlqCw+syZvoomB0i2qndbdGOzqAL22
TIYEdIDls+ep9Cs+XIDaZFbT2+VVMv38ZfU+uKXKEXFYuFV8JCj9RXxoy6tsedpv+/oy6oev56XI
hRei5ipSZtF9FjoOe0xKsIAfLg9g8BXvYNgPA8R8SkbGAaMAaBXqRXZHDg4R88NSlkYkUmyztXeK
rA/D2LJRddPB1pTwPQhyh0H9Tz05KPNtm4ZmyxyJlVSWOX+mHWo7HIdqP4IsCaIChTrmpIZk47aB
dLO2a4QdqeLP8SizXcwbfyebVN7OBdo5SCm8n5fHMRwrHZE3Ff0MOHUWH9t6YNdJPse/g7hMv17+
umHXdeidZ4E+ZfRcDkyp868YrNCKKul9y3AZ7RxEbO3Kaplmod3ZjVcqFzpMOL5tmcpd5Xdlfghj
BezG5YkYksc68x+IeapMgJzn2ZmHQqFzdugfwdsiv2QQMH2tg5Y8BU5Z2/tgAlezDRezzex1WsAp
n0UxhW36XI2F+9JadvIraJJ8f3lapnVb/v7BXFDJp2lV5rg8yFjcQ385diLaVWs4F4Nnt7VIvY5V
kWEvime/HKsHJETFLUkDqBaADGjFcZmGIP+dQdvTuhb9HB7fJYdE6b/y0Q0iwC7Ol5fIdIQ1i3cG
Pkyki/lzAEg0YbFFokV4eZgsfpSk2iYHiMzVf+dBhRUO7mClz/akoANZs+vBr6YtDxo/1JF5VVF3
sxVk2XMFDeZ9Cad4aHr6bRz8YMU+Pt0GjLAEpB8Okp34iaL+kIKeziuuaDeRfTzQfD97AJRu2AgM
odk4U23iuH3L33MZU2izn3azlNWAfNjbHdqYt9gExlkOwoepLKCmCe294dGe4z9tnUK0akSV9/Ik
PjU4fHxZvw8f9xJhc2uO02eJtMzXdlTU2aPLv+Ar5mD6vmbQaO4HU6aLjLLjpeG+6p0mAeNDHn7f
9vM1g+6h8whGGT99pvXYfSnSnD0rpA7WYFmfpyqxPJo1C0Q4/Tg1wwnKcPx+KdQlNoRY+7Tc2egu
j5QLrni7Kot7T4gMkqLoJ0ddetvkdEsvZyfpioI/+2FCH2O7rsROpsRacSSmrdEsnHhUxF2CDLaf
d3V4Xc59093XkMpS2/Zeh+RRkP2EvMDeT60/3iRhU6Hba3amNTDCYmh/pcj9UMflTQkIvTggnc9C
+fnPEu+N+24qv9EpQ78QmDd/huEmPlkMpdl6L1Ivc+cUuuRVGZYQh2SJugr7am0vPs/FYwDNyAV1
Y6vukK8gffWrBtPlwo8yOrm/Dxb0xsJSjEzMvYMmxmjzCdP5/VzXd9xC+rhLMr84Wo6sfzSD3xcr
zuXTqwqT0oxfhH5AJ3/EHWI34e2ULr3ydKh2FSvVwYY8xco4BmfPdC9Qhcr1INGKSo+85cnyhKJs
/hJOfrEmgGA6a5ojGAcowlqDwhCT8qKqFHfpJFwakc6CF6BOuwvA+LcpY4mF0yzfjfkcDHGXPoNZ
0xOHwqqc8cga4W9Kj2EA3fbTGZ1vAMffV7MSUTIUU1QFAeSEvycJGvW9jPd3ZSc31YH9UEfqcabS
JAlxVXbWaIH8qUNb5sIB1nj1riLlY4Zi10oi0+SyddTe3Fl5KEHp/xwgIR7NOfkdhv3XlIgffhWT
iNZQRWuXLs2qeASV862qrW3+WofyJaXX5Qzd2s+k9tqHKh1ojITj1K983nAEdeldb3Jt6RWYGNBw
aYRLW0SUEOgcj/NvcEbnUe/EYr/p6tEBfcgdND6U3YBHRhv4WFR8jxzF2mlYzP8Tv/2X8O6MhATL
BpSYZPXStgAG1aW/1i/2acYRR03zBVLMfmX5Uwgpl/iExuwrXkkeVYN7F87VXZDQ+6JbowAwnjXN
K6BKCpp3r5S3agL+blBjNNH+ey+kgjgKzhgNnN0cpF+cBeCRsen3UtPctkOai7CFl8QQFwCqnoTF
HFVFLMYoy701jcVPH5hYR81DTCIci6yOkZ1CkXahhoB2FRHeP6rsn/sAgs8S7A1jv01a2A91yF8A
4vqgtdz/jeeMM9tDqnWtb9F0verAPoIsZDaJvnguuua+xGVql3kXoZvx39oCpTD0mb7UHvDwNatu
GzdbUwIxXIA61K/nc2sPCWHHuEbUw2OoDeVItBILnum9/ejyWTDcf1QLHlq/LcXIs+YBVHjtY9s0
OfmS8dKaI4s2nnVzeRSD2eo4v7hOhyyXVXhSAtbVgKeudEEcd/njppVaBv3wDpHg6XAtq2JHQCMH
tqdqSG7ActZe8QHRHOns8PHyQKZZaP4hbstGEIlmMNkz6wT4m/qWhZyvvAlNX9ccgrACb0g7YE6a
IrG+NRAbGg+d64+bIOmwEs3qoSzi2IqP7Khk+uoNABKTCVI/iODXXpums6TZfTxD5DsYiviEFpds
2MmMIcrhwzg8QiZvk3SkH+pIPhqCZbEkVoE0T+zMuyKg4iSXmGfl5WGYhA7mq+q87gci2bGqkieO
Xoh9Gw4/AWZYE5Y2DaC9B7y8d/piioNjHjfDziPhySuD8Ob/8DA3GMRfvHzxOLjI7AanvAvgP9AU
OY1gX2N+/JJV0+/LxmAaZJneB6ur0NoZp+AsQZ1pzCJUmJIILMzPMqTulROiPfLyMAar8DXjniaf
sbl1+gcxdWcRs/I62Ow5dFiendaOp3w/ONpDmT1z4RRP4PyT36UQoBGcp3yVW9Z0i+ioPDvmSVYD
jf5sWdPXJpft1zZeCDlq0DAHC1lAjtry92aYslMs8j+crgHiTQuomb0HSEk/VmB3q9o4/Gp3qLxE
gVVPm5C1sEfN6JEqG1ubNPTkhSjRirLleNik4rBp+3UgXjUz3s5D3J7xmAHnuo0+nRdebAN1+aGO
xAPTMmkTKIU8TBRSh+DeRlxCVxkCDEuv4/D61pXKLujwgFavegeu+iyLEC4NK/UbQ1CvY/DQGyzm
mSbqQfXgqUEo1+yqHiDFlvtHvJMgRLjZteu4O+6m3lQOZftAyuwPm9A1wZshATR/tdPItFi6oYe0
jwFaVA+Ad920OSSk5l5ZW/C32Gft5k7wJhElH+3TNENKwWaps+O2PV3FQ98+rOfXTXPQr/A0hrAa
mZsHIsP4CVz7KQep8BiuyZ0Zrg4dYKdoK72095xTLFl7tkv0tQD/Lb4PaT6t+FvTu0SH2dGCZgth
vHNqmc2HAZRBkxvfObzGvRU5cziwLuI96gg3CtTinXsAuqivQO1lWwPjt16YtwUFN5sPPYnLPsAw
ax2JF88j66ypcU6EsUfWAq7Ygy3ke0NVu3KXGfZNh91VztSAcq1wTnbpdHsRorM49SG3cfn3m76u
XfhFAjn7tkECEKJl8pioGN3kvFx7n5i+vtzPH+7hflSsqQYxPah6tO4KaCTsfLD/7bf9du2W9/Jx
UknD82fPAuixZdI9Wsure9vXlzl9+O2ysdGHDg7885iLcZfNbnCTCumt/HbTnaur9DpIwcfxIACu
Q1LUJv43KIaFv/yOMsjCg+22LMKTgBrpwZ78+nZW43nbtDQ30NIp5oJyHNiysdC2brtfJuU8Xf64
yRq0+7yqGw7VC/gYDhrU5zwffyZxMN/1FFIO20bQbnTl2bD/kdJjT4fvdpjLa16LOCo5WfNjhgSB
jrArPPSUFllo/U4BtTtk6EXgo3PX5OAEcnCl7ZBU/GMFxZ1t19u2RIfZQYEemf2gJifA1id2FfsV
Te5SIsGrcnnRDOGwLtPLZ4eHTkPs03tUzxX94bVzg/bi5M88TGucYIbN17V6FUpVqB9kcM5FPX1P
+lj9AD++30WNQIlk5QowDaLZPKEWgm6ns0/g6ckjsjyBeO7axyJ2hm0vaR1tV7VlGybMtU+epX72
A1Iaxbito9gPdYid3WQdQO2sO7GWAlPLQmSDooBY4Uoyw3R6NfMeuBrixFX5c9IwEo1uUUV9xv/E
VXue0sSNEssS4CT27yyarfE2mvZEs3oZWnnncxyvatHmet8Trym9K8dtnevLJ3hxup+kVolm9lXs
l8nk9PYJyuzpN0mJBe7rcg10YpiADrxD05bM3D7uTvBT3h/O/PBRphRk42NaFz82zUAH39EuDZqy
wwxkUPboCAB5N63kilc0LI8OuRNqGqse8McTDwV5pa0KhrsSFNfTyvIbHIgOueNBHoZg+qNHEnAZ
TSGyo7YlrbsynPtra5FZ2LZImnVXLfo9aFfbKKMMxT3Q/9XXgPXtWrHLtEzL3z9c6Ux4onaVTY+x
9BUIeQHZLTvwamz78VocbydFOfhhia8PsXWapGudkJb3v2/7+n8N+/I3TOdcM1QyWb4bgFEQQkEL
b7znFFd97CS7YpH2uTyEKa55//uHNUbrYzaN8cjPyoI87cIerKy8/kGWHFUp0fTnWmET1RKpwyF2
/DuQAK/xtxlOqQ6xY0MPzjvX8o+iW7Qrxp/viUQ8pf4dfbFGU2U4QzrSLmkL2QdBSo+tlySvdJqr
tzAl6bfLy2f6uhaOy9IWZTrP5H9+DmU8aAMi6ljZHMPloIProGRYWL2avONCq5Bb87+2I95spuzD
QvPeseo+czp54+J/tk1Hs+epDh0Uj23/GNOsukF1mTwAyyJWFHIMx9nWzXmshJ3NNj+DORbI/rKK
wZaSgX7/xzyIVai/aUs0s+Yz4eiuSPmZctr+RCGKvBXAIa7c16Y5/Nes/x8E5UBjALXJY8VitUdG
0Y68wqO7sI03Iff80NasnoWqhgCt4x8Rz5S3VdWBlrFHBW/vg+5wJd1jMnsdVicTp0aWdVklG0kM
h5Aparpyt7RHTGWjoh6HS+XdMyJRdZ8Pxa/LB+zz5WM64C7pEcaAbIAeaVH/eif/oY741QyrpKmm
Adh/rwxwgoxOMYK9rYrhuwgtf8W2yHaujRTW5Sl8fr7Qd/jfEYDxAZel3aZnZGfA4mbRqYhqPxBb
tOJ8pqPsSOwNgAvOPh5MLXufgC2zcpe1oJnaNoFl6T54fK+QFXoqXSyRaMcwoiIvu2gc0EFy+fvL
Qvwd+zGd8a4LpL3IteRn2hJi7y1vTMZoIEn4bIVpe83GPAh2VjX9vDycacc1e89ZrsCBT6oHxCJ9
ZIORxXbt4spZum62jaDZ/NRlNIzzuXrwWP8slZp3oRinKHNWA1rTmdJM3oZmD6SPBABKBMld5MCS
Y8dW8y6mFdKC8dDNqtxB/vB5gLZX1KVxHWWFQ7+i/CieLi+RYQI6xE6gDUbNcZKfBfHTb11dvwVN
7G/KeTEdX8fsrCCVr6oHm9QZFCgQvlox6Pu2/XTNnokPTASHFvlz3lQ2+JtH4OSpU9hrL2DT0izR
zwdzQ0M+qWSQAQFMR3nDeh4AgiHi6tvln/95EMV06FzVkcHukeZ+qsrxpw2JuB+SlneWBaB0bbXk
6vIopkksf/8wCYuTbKpcyp6CyeP3edFZoFlKwxUTNn1dM+GpgH7oMIThU0LQJGCpnDwqsso5aPq6
Zr6MpkljF174tEAZJ2Rld5QOa03wBtvSEXIsd8NirJL4qZ+giYGa/mPRQCXHWuRgLi+9aYM16+Vy
sok3DMETz4MfirszcgI4/J7ACGOZ0uvLwxhWSYfGUdUQFzJe8iQaAu1j3tVFdcVqpLpW5mEaQLuZ
+yKmUMSxwyche3/vV51zlkJO26CKIDb47wkd6hBYwaIOn6rEL27C1uveVGq5KyinzyNxNDv+9+ti
6MTkttCz5mU97L1k/KrcU44wg/XqZ2Vl9j4Fd6w1p5vCTKbj3vrQFkEiePDstay9rVqe7xnKy7+a
MNwGVmV/od8C8OWndhU8Qyndu6nnsDg40hLg6i/Xum7fu8s+CQV0EBwFj0uqOlbcEkn3vPf/YVn9
2LNHAviZGtRPO/PB7FE+ViW7IT7a30Dgfvk4G+xSV6sdVC/7EP1aZ39AILBP44VnIwNOhfudZe0v
D2I60vq1Xdlt77QhfU4EJW+VIuqLG6CCsi3u0KFvMpa8obkbPJV585aSJN0Dh3EO5mITSb/PdKwb
+iWpm80Ze4qzpH/qa/u6gULdj02Lo0Pd+q6sGCEsf80Yc4/O2NciGqo0XjtchsXXMW187kFpN/XF
6ySA5076odsX6HHb5q10KJsDEsF8LqfitRwK74o4aRvlqlmDTxkKo0zHsPGUsaC3wvzVbgvomSTl
rhnUjZtBtcKdx5/WIK7jJjgMKb1f9Js6Wf66vCuGhx/Tueo6qAT3/SiLV3QmvbZte8Ns70sKdka8
ZrpoSNRBuWrf2OJtoWxcGXS5aj/xAzqBHW3xcccqQPXlDTeTizjdf29TIdA/pr69a9Pxd7qw0+OQ
i2gBpxZxf6BErb1JDP5b57jLaDx6sgbXGITyTknd7/qCohkuKX55SKX5wHnulnWeSrayzoZbWwfI
9c5Y94UrvVPiWb+qonqkaUeuYtJ9bzyyho01mYAWGthJnXCQlZS3UkJNl8aA+yofaiSXd83wdR0c
Zzmx6+Exnb/ysGqipLHYY4o64e/LX3+XT/nkTOjYuFzOCGzyOn+dagAHl+NQ1uOhVMPh3SbKDBLs
NewBffVqV8zDTdCJ+9ELXmgKoakKl5RvrTVhG24LnQXPCUJSW7agZ/TNpfmuLhXcFPjnnN+qqoJt
d7qOpGvZVBKmpHtquyU1wZN+x2eUwgKxRvxk2rFleh+i9BidGZ5XheTE6vRVys5/KAQKF5c3zLRG
y6AfPl45MQmQ8wrP2A+V3k4sCQ6plXoEAtEkX0t5mqagPQXswh9kMMfekTjFN7sBoA3sRWuYfNPH
F/f0YQog53eSWeLj7zqsjE6/8xgvmW3rowUDSJCT0UoYPs7whm8z65eiwA2XADltHEEzd5UxEENm
GIG4dRzFVvAIruZu3whAyC/PYYnFP7FJHSEn87wvHEG9o7SaI/VuCUrPVeBdVcA8FNT+MtTeCg5n
Ccs/G0l/DVTU6+vJ9442/GMr8K5vnXgHfo6fMSX/9MxZiaEMfvgv2JyboY8sEOQ3dSnIRq1E1JGT
Jd7OSzvvZ1xMa/RRpoGWv384W2kj3a7nY/46Nr049DMUAwdWQWmFIHSYQS52eYcMVqhj57oWPUNz
PWEYP5luKC8OwEzWJ1BLrUU+polodm4Pogs6SuxzkSZ+GDVFr6K2ZDaEPUD/Qlm/FgSZpqKZunLH
SSZgDXjNB9CySLcPbgjP8yhowb53ebUMBu+R/25KGLAQGvO49usKWnV23lh3vho2+iodQcehvdtC
Zso+IyXcHSkO7+1iJJd/uml1NGPnflXZsVcWr6HgxbexmfiRNqAr2jyCDoVLOErcbWNlr2IETSDH
+3UCtPtYh6soAIOR61C4IZSpygAxPMsxP4yTN+/83tmFMjiClbmGuoRaCSYM+6zTzhG/y/sOCuFn
zgfnWkoLoiqllLO14kUMflHXpkU7HY9z1w3PXWKRQ+YkkAcvLXbL3GZEB9wU76d8mBfNMXLYtP26
TG2ee5KNwej9RoWAPtUT2JgZlPOuGKhfV4zDcMJczdDjcQqdFCZxtkZaXo+o8141blmCDRW02Zdn
YdoXzcRFOrWynx32NFhJ/gVd5K0dzfi38Q2oE9JNheqsDiDIMzbbuW5pGXyjTr9WrzT9eu1Gn2w5
VI6Ve/cMJaUfTIJSOrLcVRyxaf01C7dylbgWBEVewUH7xV74IFI1WEfiN96PTcuvQ+NIqxQH6NI5
93N3ngemdh0u9pUTajBuHQUHZb0hCVjm3YPLEHglsrPbpQ0oB2hpaJPX0JZr1mfYBx0Op6DpiMGa
+KVwel4ehIeOsv3sMm9lJoaN0IFwYNuHlFWTWOc2RHt4HCCwla4jkmhI07WbyDTG8vcP4UE4gNon
k8o611Ct+/LOyeq4VgsYsr+W0DMt0/L3D0PQySsZV218ZsNQfGOjz/5YKWC8l8+SISzQgXCKl4Fj
zbN1lgMk2tNaHpsODzNlIQLt0Iuy4jFMw2g3dgaBKd5mrXVOUTfZoUsOXIAhdOZ5+z//uomy32e6
1mxl115XtM74Aj67xt71cRa3X63RzdaAfaYN16xbQWUPrTi5dfbzARXJMTuNqdXsJ4gDrFxKhv3W
UXAS/Xx9XSnvqKa5/V0zm91t7ixjOv4tc+ZAoPs1PvMWZOm+o9pf/YgWv7Ym9kpayDQBLWXPyp6E
nh97GcgYY3Vt90L9k2LRtpUNdRBcP6FHaRrT5K3JQLQFgTp63QHm+OeyPRj2V1eFVWM+O6hK+hnE
ZkPH3UkrR3ZpgtxJS6306vIgphVa/v7RpAevBbZ4IFk0IVpDTtBSdXaywCgwrz0qDaGNzj+XJ8D3
V00eYIh6Jk+DBCC/av37JMviG6VK8BWXWXjr83IlM29IxelMdJPXy4nWwfSCXBK9r2snI+junPv7
HuLo/B5E6SKDuFlYdtDVmuKG7os869wV/2LaNu1O53Jsazb304sEj+KhbONHKynYXTrwtRFMe6YZ
fstBJw1ZFexZUoIu/x2uhRzWyqE2bJeOmes7dGAq3sFm+qDw5n2+yAJDMaG4UYWrrvyYD7sxHkr/
ABDRYK2cQ8Oe6SA6iBeUvd3x+SXJ1MFi87XfvBRefQwR18eAorn+D0nqbTeNrhsrue23qh6St4Rl
4cEO/StbhcNJlODOrcc1NSfDQdCxdeEYc5n7c3weHECrIGxQT/uxC/JvkyrFNvYvppPUhX3egg50
nF5K8BRGlod0JjRX0WgFZfaVA204bjqobrLnvJw9x0Lq0oI0EAGW/Be1MaVNHkhnqqMDZRBBCuOz
jK05P8yQzgFjQOqvcVabtkG778WcJJlDEjeLSKnIlfIB3ekFsgDDJN4uT8E0hGbyibDsBuz+1jmD
3u7Pd1EgaH/UpyT1tl1kf4Hp8ril1OtQKufAK4tuF/fQ/9hBpc9y1yDjn5tgoCPn8jG3s7z2yb2g
7LEi+Y+4QxmdJ/Bb3lK5qZpy2PFAHmcxpk9bVi7Qyeta5GK7qWLhmWWW9TI5wY+2iKsfUqKD5/II
n4d7wV9guiyhaqobduzHcp+3/pWEBnLkpuqw0JVcHuPz/Q90RB1jENNyOzt+CpB/3yeiqnaNDWmZ
UvJgk5UEOntdJaugq9yYHHMb3de4Tst9ECRr3HWmRVpM/0MUAEyY0+axX0CICTzJA8QA95nyXsXC
qxuFgISsbIZpobTXugthgh5dAuzclKo61GAai7wkSPZpuqaE/LmzQlVFm0nWjf40ueQeXbP5fiJu
f9WR1beD6euaobNcQspq6CkwYrmd75SNq5GxtYKVaXW0e112QUvDmcTnxQ7yEs/1RPj3HUdZb9M5
1TF0PV48dqpCckwSAnwPmpkgQTDtoZj27fIAhvXRcXREQEo5mybrzBXKofu48rP6mPXQCV6ZgWkA
LaDvJzf7XxouL9Gx+5uNRTveJYiJ5fW2GSwW8sESKnvIXcg+1C/N6KrrOS/IjZWtKfcuv/LvkkSg
I+koQNclLQdyz8v2lA8oqqgKpUYad1dLk0LTBu6ml1ug89ERhNthWln8mfCsTw9VMgdtFMa98lai
RNNGaJYMmbgJumFt/ZKPQfUagL242zNeqrUagcEWmGbHgscOyUoLXBdBzq9it4wjVgROtJ6cNm2G
Zsv5VHE7RLHrqFic7JG9J1EFjpxDrlDfhlYcuGCIvXG1NMvOGemTkoTJG/JlFoTZW8tP72dLgnbm
8rE1gC4CHVzHLQvSZgSsQkv8TEBihTaeLxw8igIl7KmXR+F134dGRGAzurk85ucPhUCnn5PKQ5AZ
tsnbBM1rEEsxNyoVBBjLuf0m4qa8mjN+M5QWhEguD2g4czoAz8M1NbRcsKM3O+AjrMGBUediG7wv
0AF40vJ67sySvCx14TT2uh33irX9Mf305Zh/cCtS2twNwJJ35gUT3xFNl+iFdJOvlxfGYCx/Ae1K
LkrIW4VZlDvzb0Bd4r3Xs9OcrEL5TL9fM3c6te7IIY7zIgk40Xs+0FvILK/R5Jl+v2bs1QwwZeZ5
7hFE9eGOQpwWLarI8s5p+GfbCmnGPo3gsfVhIC8EEFevzQuoM9PiSgpnOmwbQTNxpKk5RWIXKV4e
fLOtqbhejr8VZxtvpr+gdGj+dhr0Q2ZR3NjNP8lYcC/chYUNZPz+8hwMYaAOqJPQtHR6qshL1YHr
CWFsHE0e2J7dZv6dSdBYXh7GsN06ri5xPJpDlYC/ecKmEbLKbF+XmYjKhahl2xDaNR7aXtXxRpCX
Aly212LKm6ugqdiVqNUaLttgEjrATlRBCrhXm74BTC6/e01RZRHaH7YRhwc6ik71uRJ2FbvH5cS2
tv2v54fpLvTh9C4vkWmzNZNWo9dCN74hL03vvqINOdl5PiD9RedV+6JZbW0xDaPZNh9L7krX488y
Ll9EqbKbviFPzJuKG9Dv8pX9Nm2GZt85xMtZK0OWRTbzW/Yqcl/kT5CrWgudDZcd1cx7YiW06ssG
uBU7+CF9Zh+hSRfu8gxO0BrAakHccGdxXp0v745hQjo0DjDpqQlBZfIW5rXc+67X7MHHVK1c3YZN
0ZFxyismGgjhHT28kPYQC2T/xhwsnk4IopwUokUrlm6IsXTU2+xzlaJ4V73UOYRrCnlO+IDwJx8P
Q0zpDo3v2+rAgQ59kzYd3LEi1UvfjEB5Oy0gJXOzRgdgmod2fachodB9H/ibrOucowUMkp6166e7
QGbhg8MD66rtkvjq8t4b/KNOIpcLqwnxnoB/zHP/hiSshz5p3h5qF73T24bQjD8HkdRM8K5/AZhv
zA6t8IvrAGrc9G4iZCM5YeBrtq9SJ4tzlQVH0qFjpRqK/i62l+otL9YcvclONMOXvuX7jhTuy5Sz
AH0rlB//Dzxipq9rVs8QuxKXx96LD9RH/9u1yeDf+lYfWGvpKcNe63g422VpmQYxiiNJX6ZeZNfk
f0m+9iadV2kJDWjwQGeOy1nv902ely9N4Tx5IMU6ZHMcfu+gP78LEiC7lOPeuQVepI5b9d8rWk6H
OM3/XD5thmXUIXJ4pKNPQnXiZSqrdJ8xeQselGnFWkwfX3zch9Ba5GqCFGRAjyKpf8mGqN0QrjI4
mLZn+fuHj0sLEkB+ndEjQF4iIoOIrxb0YIGO0E2Z3UAXau1TFItql9MXiQ6JHerF7m0otimo+oHO
JNc21egVvCxfYrtr7nKrl983tzAEOvitgIpxWaLW9gJg6gQI4jBDbTIRibfipUxbqxk3+jTLyZ/t
7C12SiSEIa8NnssWimgrr2bT7mrmrSR3BZJfwYtXxDfvat2+2xwdGwK9mw6+DoAba14BLZ+KF9Y7
KDZarkXTSEnmXW/7/hKtfDiewppAeJbBPxHmuuJAgKDOrgPL9uanbQMsF+KHAXy3xLMvzDN0usnx
JoXy93eEvN3K2TdcqzrorQ/yPB5AJfPmWsqOIx64qDqyoBqidoCt7SxIdT4MhK4eKMOG65i3sJ0Y
zUWVvw0Q04iGZpwjtyBzFCs32V9eMUNopWPeki4JwIBN/RebWvWpaJLAO0FPffL23tAP6a6AYrtc
WT/TdLRbHJDBIcgdTGfJLEaDon8m7kFyHoqmlydjMEAd/Wb7LEhHdHC9SSSu5A7wjHjcu7xKNsYh
uhhrXVuQjUsJfXExmSvi9d9VmMhrNjRrPsS0RpqNe9DDRXjm5m9oof0jKnhWarmvQ4Lwc9Ma/QWB
i/NiLmnO35Ky96vrqvC99Cao83ZjaKvD4Fwm85mCS+gNPNX2rQVQ8Fc2V9kKZYrhvOrQt0TW0MdI
puKtwsH8OmUSdggdpueaJum1bLM1DSnDUdIhcD6efyAbKrwXUaNbet8mvVMdwfNc5dtcFVkOwAdX
RZwkAalFmr2BJi+5Kr2q/mZPU7ym8GI4RzoHnF+VzchEQ19it2XfZFeQMkpHpl5BLgp+jstnyVCC
1SFw1JFuULShfVRp8WNRWlhaFuy8epQqeOy7/oG1pzJRXy+PZtoSLTy3yiYQOZnSNx8SGCWoz4sh
jaBg4m9zhToC7v9z9i1NbvLO15+IKhBCiC2+je1MMplkkkw2VDJJxE0IEEKIT/8e5/cu8pAw/pd3
Li8AXVrd6j59DnTVhmgMaP1CHIFKiGWADJZuI2etv5feeJMiOMhCFxZeQhGnwqkaPv8ujfYumU5m
EOOVq/LKJP2FgdMWlHkgmX3hcTHPGz3peUpFUSe3neFLFJzwYwBo6yp8Dkf4QQXagDqXJo3rq+pt
K172Lyo4E2Wilnl4VPP8TUzRoyDNIQPE5tIDEybXygErB8lfYLhejgbXoxzBGlLcEZ+91An2yZvQ
uYBexdsqKUtQHIXIvVS5jp6F1mglzyzEvQ7TAFH4K5t2bb0v//9xjHTgw+oyNCU+9+gSOV5yCi9J
lufX+G9XjpElGI6DzwmUW02POAerodpGPzTozgMMsji+btUrmaol+o1nJK/j2itf2Dhm4Raawfl7
L4D/y1EN4FwFxwigQodq3TVwytoGW4TpF5Vla0UALkCkKkWRl0fnDJSpLMueR4ovgQTTtdzx2vIs
jD1QrFYehTPsXO5DiopHLeBCjeFX3OHK85fot4T3aNvtKvmCFq7uHVR1QFrNjOqeX1+ctccvAnYG
mQyWQ3TwJWjrYNzWCfC7+waq91eQKGvPvyzRH7t39FxemRJetspLLEPOql8t6bor6byVzbtEtGko
14ySFtVLVEfBuEPTytgjfaApfSTjdG0JVg6SJaSNQVo5JqAjew6t4gLdPGDUs1WKhQZN1bbK54B6
kHdufZFcMZm1Wbv8/8esNUGIup9VxUuZZS5OVXLBE7AYgu7b25Z9EagrPSjO+gFxtO3mNvWjwe6N
QHHoSgy6tjALT97HSRPPVMnnqaDeEbrwbbehomk/AZxyTeNwJTZZksaZQgI+Uk/VMx3Qw3A5vSgx
m25QbKfQuPS7w74AN7JnvRuNZWHrUCqedIC87tH16pOuOa6BCQjdrwlv/3vS2F94tx65hQu48SUc
oo/9JdLNQK79f7gZ/HsjsyW4LQ6CaChBSfhCE+Jt+ib6HCd9+7muoCjdtIbtX99ca+NY2Dw8+QS1
cCqfIXL4GYc8OcvBsk1h52tkr/8+4NkS39YBhBv3PZxuglt5sxsip+/YkIHfrVEMiXYCGBQkSaAI
+/qI/m2PbAl2k+DZRgPcJF5I2BQeZGaH4xh2prliLWuPX5g7gXNqjNLsGeQD5TuhhvyjB2HFm2yd
JQtbp+D5n1WEwl3BCX/SuklOQ1bP1wC/ax+/MHVed5NCh8T/0p1Eg3c3Fjf2EEGc6L8HIQ0baSIo
qQNmikU4Qagszis0mEPoYto2CFSvNSutjWJh2mI2Bsw24MOwmadPrPandlOjKMWvLMKKTSyRbglY
nxC+AZvia1/d1ehpfFAAe/+qB3dtk669YuHKxx5cmS6Y85fS73T33qD529xlgoNdIEUaLrxmfGvv
WZi3HpxfJl3RvKAI/K3IuuQTqlEfAWC9hsFdOaaWgqy97+XGKJQa81LyA2Vlk2Y+GzaGKX3QQJPf
ZtVL9JvFHcT2+cCfWRuwE8v8CKcGTSAd+fqpsTaOy177w4v3qkFDV56xZxKb/gwNPCAlhBNbafoG
cNZ+uHIjXFuQhYFrr65prZLoeZYkP+ix+jj6pLxvNMiTXx/JinUswW8Z+i442iiDIgXZvEJMDVG9
djvkbdRda80N1t6xMPUM1Ljt4Kn62XUQ7APUA73ZaEvMIB1JL3Ug3K7G3z4dJD0PFwIRQ8vHZkzu
ysL7RIGjvm2oi4PAj0ScFcpERxY49YbMFkyhfTbMN+pas7+Ace3YhFwilVJYNd/TdoAak8ptN25t
6VXhJi9s0KUCYdmYhj2BwKRDCnePLjEgUkouyXRlpCvbcwmXq8jAOcYX3NtirjbclvMBYJ5mM8vk
h9ea7KYbAFuC5HSYz31QVux5klDSSgNmvO9975dXrgAr22aJkvMiixOIDs2LNeTSIpZMBTNfNTiX
22tpoxX7+ouZzqvimTDavDRtfG40cdum4Zi2mN3Y0sKWgDk9+G3st1n13AVdtBVD+TEq8eOmLb2k
pOuYw0oXDhTXftMDFwCwGWuLaxJja9to4f+J0zI3CrPDaPAO0Wt36Kzuuj2PmxOYRg0/vD6KtVVY
nA/QaPKQYQmbl8l57UayYDyaxldb4YrgNqJjtqSfEyj3zCWNoue2MaPdBlUJCmKKgPbx9TGsbNYl
ZA7Cy2Uuyp4/26z1QW+YF5BkVg69lK8//99XIrbEyzEJqTo6zkh8lFQ/SdtM/Tczon1uE7lJ2i2P
QUC1QVe/h+rojHLTu7ZsYnOli21tdIvAwFeQEXUUUbgJ4+qJjVDLPJQjZIT2r49uJepfEtQZnIyF
bUDVLmg3bgwVw8eulo8aAcK2TJTee5mXXMt8r2zrJZrOQijGR+/3ZSoB3bkAlwsB0J6T6o1XQ0j2
9SGtTdnl/z9CBF0YqPckl7Azdt8k7vebQEzlFYtZG8IiLqhlid5ucCA8h2Xk736z+uU4g1Nb2WGr
u8BccSRr67I4AXg21pJ6tXrRkMPOJCAJoG/Vp2GU8dZ5mbwPB8jRvT5hK6fAkmSOI6egPUbhTXSb
H2q/C/8/QJBcLQGurckiAmhxF5CjbaJnV4dI7NR5f9HSM801Sc6VISyRdNqjFYtJzJ5tMn8QNADf
ItkMs3/jhWyJpet6MI8UELB9dgmIW40PAmwd8dvc7RJAp63sIzTJ02cNNO6e+dalZhjdlYh5ZeqX
oLnJUz6nJWpa6H6V4R4o7Ew+ZF1WVVcSa//ORbPosiZ/2Ft+Yc1RLmLPQSl/MD7Gd3Ysd9mgTtqM
O+ZBpZ6Ww63DWVh3M2nTTF6gXpokAJzAtjT0HmSAlp4fr1vD2nwtLLyClLYjdfu/RLdSDQoQLS4D
7MblWBq2F6G7gRn2HEFkbkDCU3hq21uP3jpBC59umkj0UDlWL2h8GaGOYesfYFOPb0rXgVTzv4st
azE3lURm4jc9ncsg75Jcb89YOV2XQLlx8CVpMoNTTwKwMSYDTWlox/eZutxSdSa/3LTGS6QcwI+l
AfoNaihjkaTdNJG7CfQL29efvjaKhc/uIMUV2AjiHpcWnarpuy2oAt4Lxu+TbiBXwpK1l1z+/8Pq
qJHepBMdHzsKFj+/RFU30/mPrPPtJmijr68PZeVcXfLE+azPVDAF8VGX7um3uGc2dfdJPlxjVF2x
tiUyLgOss5LtGB+RpvvlkjxMc4htvP7xa89eWLIqsn5qpAap+oxiZdHloH/ozY3Cd2wJjAN41+QR
sdnnief5e8snfw8GsaFOkZqY3982hIUxS/BiKuVZdHy1IOZPs5xNYhdoWl2ZorX1XZgznQvIOBBA
H4uSfv69vlKKH6W5qiC/sk2X4DhItFrQO6FsKMUldSZHUSfnUGKG9gyclhFw1ZBzvHItXhnNkiiu
Y2h7RSkaMkod9MrIxL4yNmeHPLlqdStbaskQR3VIikJwfkQPlt4QHFagGR5vKkuCSfK/Jm1CIMqQ
rBFfchLVaM9wId3UBKxDV46Mtem5/P/nkUH7svUVj87a+P6edaQ68Y6JLSrJ1+Kwtfm5/P/HK0hO
iw76beQeOp1YgQEcgGPsXUMBrw1gYdCaRzMdMkfuMQAgLf2smR+M7W25maaAP71ucmsvWThoBSIJ
4ZI5PkKgHGeqTJrDHNgiHXg8b19/xdosLaxazUNUJoX1PtsyyN61Re6/aXnf7W97+sKmteFVlhSZ
9xkBt3ecVQw8fnOt2WNldpZAOFEBnuZmFh+B24XEjOqKFND5j31wozASWyLhVO9Vo9SIv4o+eJcR
cCSiLHTj3XAJhGOEkBxqlZALKCs0/6qxcXZzM3KBLQFwTVVKqMga73M/FvJgirLbg4bmw+sLu8J1
zZbot8KgXiMLGr6BZ4PDTO5V45tDxuIHW0q1z4h8JlPDNyxj+yn2D4NFL0leIrCZBZoxpmBsdq3s
r8T9a1thYes+yCSMHnP5I6k8ksJnTIfYXjqliquwy7VX/GXwIW2nNql+uLIMaNoN41vk+TrQlwZo
H319Vlc8FFnYO4QcYl70Qv4wvSyr1IbZJ3gmvs3oHD4GVzkr1l6zsHk5RLbikBc9uopBHCUEoxMo
skSbPc8eKqu3jWVh+pmM+6jPm/ZFx1mQVoypT64yvk09D+3CeT/M10QlVo6wvxBzSV1OwzzSM/ER
C0qAN1IwxvhXjrDfSKm/SRTYEjCXEbhB3frhkWZxXELf1I+IQCsZHwocOInN2Sfii65Q5164rj+L
pMlcDsKOGPiRbc2pHL+zLpG1S/3eQi5ml1XRyK4Y4trgFwF+HteR4aHMfpRlBRUsa2rzHM+luGJY
a4+/bKE/nKiJNW1VZegZYjGu35p86gN0PRF9W75nCa/rFBBEflDTM4893jRp1ZtZfYQIq63idK6g
83plGdcGcvn/j4FoP45kSBp67mQ0gVksttsCfRKv7/W1hy/OBsCUQKaLjvIzm+tHtLiORxQ5r+Hr
1h6+OBSM7tkgddICy+PFwYZiQzWHXPKgeHz961eSJr97uP6YGjpzCrWI8dIGhszSw6U0pws/e+fG
6lElIbqA1VzUadzeKGzPlgqthpFu7l0V/IzQQLLvSRnd3dwlxJaQujCYm7BP0DXltBH2bSIqEJ/O
pu2rKwXZlRVZcsepskkaJwl5MTntQAzBFchOmkDd1kIAarP/7lUDHUvng0bwJYIQa+rXUPfpvSDc
RtbWV+x6xZstkXVIs6O2MvDgZUDTN/ImbUyiTev1+kS84ppIyu9I7B9H5xJZF6toDBF9+2U6gRFd
fEQ6pc12WP1OtWmVsEA961FCue8zGJQmG+0AYVF+eSDNOPa4EKi+9e+QklfZhkLC86ecqKq2ohri
+YkEoxeeRVAOAQLLsewfCXU9IHpQQ1B4PEqwSD9BtaCtpd2IHoJyM4oifS/ORtCSAU2vbIAGiohk
vRv3mtOa7a1urbe/MGuGVzbLirNdstnZDEyGF0HHs48iA7KP3qZozYeiCj43wW3aWuwvSjs+lAqY
EDTTKmo3fLZ7bdHVElxC4tfPiLUtvziECkibFFOUAepVJ4Z+0wNFp7vMRdxcOYTWXrCISVhUQBCF
DcMLLv2x2oFgpHF342SnK9mjtecvwpFKjuD9gwjAWc8GTQfWuu3/IXD799OjJbSvjI2xGXfqy1yM
T+MQsLTnYLB7fe7/vYOiJawPPIv9PIKK7ZwFMzuBNjUC7QrPT4qWO6+7ihRfe83i1BnQDMea1ht+
Rm3XJLu592ySurkKx3KD/cWTB0pk++n1Ma1N2OUj/vA5Vc5hDbEfnkkWBe5QJZUuNq30GnOlkLEi
1BYtMX0+cwYeC0xgqYqtqjpQbpYd3JiTXcjDbRjOUDkDPav1irsqqc1E9j7EvAQ9smjomTlzVD9Y
sYX55mUFcpK84PvbBn+ZlD8GT0AOk2W1ws1vZo/ZAEhdBLmQzW0PX8QicRGFtpOygs6e+24ieKba
xxtue/jiGNDEUMWUL09dDYUyDSGxFPCPK0u2ticWRwAKWZVH2z452hknZRaApgXZ8Gtw4rWnLw4A
V/t9zRljZ6VBv4U4fE6tpVdOr3+7U2gc/3dFK2oallDWnS5qgNnkk/1F3qnvropAr3z9kujOkwHN
ahuQn1qM4HNzTRGRY8Licb6tMxKNlv8dAp1VMkZI2BxJN3yHUGOx4xl9BKvJNcqUtTlamDwJZeBR
2qO1nYJDSxX2SyURhUeR/v765lx7weX/P8xKySaZmprUJ5ZrsfOD6qORKgKm7JrCz9oiXP7/4wUi
KPJhQGPkyVkv2Pp9C86i5Fqvw9rDF3ZLspJIB9b5E0QxwFTC/OlusPG1Gv7a3CwMtxg0NaoqyU/l
wLSky+iBR4n3qbfBNaDW2hsW1suMGNXcxflJT8A349KP+0Tvj4lJe2pvfcnCiImpEomm/Aw5sxFM
mPCHSFtM8La4SKav76KVdVji91ibJaaNaXWyie62GkINmxmb9raHX65gf+ygTCI5HNhJnRRi/B2V
yE6h3+/b6w9fWYElEs/5dva0dOJkCMpwXAAHRoEBgqQuyBJef8Xa5CxsWPGh6Ri6H0+shdigCtyv
to1uw1CjKPnfySFhBP5asBecftdzCUSsUyPjYTOW/q/XP39thhYG7Ie9NzMwf50gg/KJBOwjYcaB
geQqX+vaCxZG7KDTUzaD6U6ubKoUTGlojq+gllUq7NTXx7C2BAtLlprGZVGX7amTwJVUNV5hMlAp
3fb0hRUXrAPy18XFCcLkD79nf6IoLN328IX1SvBQTKMf1Sff2T2jM6rDeXdNO2Jl6pfYO5PPrfFd
I0+GFio1FaLkrATrduCNtyUaoyX8DkqHOgBvTX3SPUoMks/v2vEqPdrKui5J6uQspUE7bnsiCbSr
stDU25ndRhgeLaF1Oqu8qhaYHGvKHr4X3v1C9RteDqDX13Zt+i///3Gy6aS0segGieN//CIspfuL
a5z8q7nxtRcsbFc7OUdhPeUnniNoRkeCT222HcBktHt9BGsLsLBdoUjbCqvAZBoIvS1i4Iv7enp6
/eFrX7+wWo6INg7NhOlxOJY5F24za6DeQUd+LeG+9v0L02VF10vlVfJUcYDnBWRmanFr/LCkoxNo
xLQex/KS0nxn6BLY2Hh86i/e8fUJWvn6JWoOSXMoOuVdd2INJAaNBAtkD174L68/fWX6/8LMFRqy
YIOXn8zE9+Ry6ABbdSivb/+1z19Ez5wblGmzy/o2KHVsOlgYzh8t2W2bc4mcg+bc3OOKgedb9QJN
O7Jp3dVb3drsXP7/w3YLmfSN5w3NSbjxC638X1DfGLZNeJUdc212Lv//8QICejwo29bwu1UHrgSU
+Hs/v42pPooWdmuIBU3pSMsTDckcpoI23fg5BJczuY2pN1rSymVj1WhjcDSHtvU2MYvF+2lAEu+2
vbmwWwG9Gs7LWJ5kNNdbZvn+t33hQvB42wsWbtdPlCAopLQnFiAuVNhIJ9rye7A3X9udl/Dv7zxv
tMTK2SSYpi4ACBhcGCJ1FhgXDlz1/tI4VpteH24ayBIqB2YB3/MnXDHQp223thq+0GHch9eZPS7W
+q9xLKy4ANXDgKNHniDy98ZYgFL8iydzPqCFZTWD7zhQcty+PpoVo6DLWLrkAy7wHMsixg9dYGfc
M65WLVdMegmWU4UZwtIjGMnlqnqRCGeXumjGmpuaAaIlWE6bcCCdZc3JeiAO+e0MkhtVwKMli1wH
MXfkWJLqRJHCS1E1RuYe1/nb5n3hik0clbiFdfWJ+yw8+XGTvBn5jYrG0VJBNUMJImpMBgHzcCx+
T7ygIduE5hr5xdq2WVizyRJqc1epk3GIE5UZuruhzvrbNuUSIydBLIXSGa9OGWhnhYM+QK6gJP/6
zK9syr8wcXMWgStcNOCKd/MGEiMPYOdU6XXVmrUXLOwXDPFZUuUJbpAV8FKyRd87eopUGhB5G6Ip
WgLjfJfPSYUYBdMPEvrfJ3WMgbw+QStru6SLc2NRVA5M5EjyO7X5fSbAj3267eGXl/7hhEXbzmOT
1c3J1ePu99IG7GrwvDbzCyfshzGYlnPSnUjQF6ksJrd14fBhqK5Kuaz4mCU1nAQVJgftI3amiPJH
AoahPZQ5vYsq5JuhG4obDWDhjbMoggbyeAlTSjTTZf1cPcXN1Vp+8L+qzT98TLiwX27zEaEWrhn+
xNVXYBC69oOB3/xkLppXOwK+iR9oJC+bPQFj9p0e0EOUpTObOWRype2hJjVySKSxHZnaOk+BBmh3
hcHcpGXRIFtLbFKRrS7yItghWUnku2BWU3tStmurOy5MxSVS38RRsSvwxVx+BvdzM1UbHYO3Pq0a
fOLeoimWbFU45fmG+LTI9zQW5VtoWAyQRI2Gud2rTpL7jlB5T3rVnTQ6iO3ZIs4+ogOpmDYy98pd
EkftM66f4xdf5fm8E9kcfPM7k78HsVb4rpuyYOsSEj66XM1QlcyKD2Js/DsTSom3EZNsLARwHkxT
en7qtUX5hdIaLMXck9VOQjJqb2U1+0jzAvsXOBvf8Wa0+1FF8ieTFTtCh5aPB5CcXVT5dMJ/VX0N
pB0DbS8WGNStbw30tDFjeYbmOZlBT1ErCoD8jJQCCED6rjmqaJ6+MiHMZ1yE2HsTJGwPqXezQyEb
a8CYRK+ag/ptypse8jmCXS7AqDK/B45cnOmlnA+uVYkGVqCAh02dNCxMdZnZjyJvxJ6QcB5QbAvq
c56hsppx7U3bDsqRCHMKMqYixLrTsC52c8eKM+lRrU79sIkpOoB6s/e7TscpFHbUe9H6aODw56Td
o3PBfe3RZcMADKoKBICAwiLBMOB01C3kVJAl7KY3fjKjSdlk0/BOtY4fGcEVTA5JSLZVXHXmoCdO
n0A0UZutYJU5+7SOKRBOYP656xJFv6jGoZFZjFNA95knzecEsxDc4XIOqNzoO/3NH+o2SrmXB/ws
NdNPlUm8Z9wrxZb3WavODZv6rQ1t/iz1EPwUQTCJU1dUc7OtVUejbajAMPMGOBFUPH2Nns0y8hJ/
L+omupuYV/2ous48m1mKd9CdkWhcaqdmV6va24P7QRxzQO+fFPqlwNkeBIgrrI3qO28YsVVNOXOe
zrxywUmLkN9r59PwvT+j8P1QVCPrj0AtBu6uE1n2U3nBpfqdDKC7Ih3XCtw9OCyKKQFChnelvY8T
5Ik2vcr4284f8C0eaFJUWjrgyLaujzu3IRVKLhs3J/mDljQABelABjTh+GP80sy/+8K7XNMtiBc6
P80GV7VHvwAKBMDyIbtn9UwrgN3ETFKSV8Ow61oUPLfUWeCbdFDV8a6MMt7cexQKm3shCtg213ng
TiZn/lONbku9IxWOg81QOfwu6gnAhIAbgs/oYLyPvu5y+b50QmboqDINNEF7SLhvkCRU+k4yyFM/
0gk7KLIgcYbyC0CLyZghcVsgNAS5dFXy5rv1YLYbjltrX22GAqLpd0HcZvk9xBECg9B36PVWZ1Eo
Hv2IgWQLjZgiT00fRNVW4p4rN7IdBixbpkEIAs43G+/iZIqbXYLabn9gZMBc8KgHIUyWxb448DkP
6gOEEnoFFBmtD2HZaZKiI4zczWCGbPdeF8U9EDVN6x/wsUOnUwj3STpuMsoy8raQsog3IDEWLo3D
sGqeXN3KQW6MKaM5ZfUQ0Z0J56DZVOi1TMzW94uheWsjWeCaSzJ2ookx7YciRGIstdJOw13t2zZ4
M7mpjfLUG6MSWO54cJCe5EaQaWsk8ciL6EQ5AcXhjOlTVokm+cIS1eAO4nugdfpS4dAb3whI5BoA
XEvGj1MOTJLbRfEYsTGdSTB5X5FshS+GmTNr36gggI67KOaJnkGvq/xpZ0fQLowpwfSPe2+Gxse3
CvWD8Ucl6rw7Ib9fKpJar7S1Th3w2wZewwj2wQ+hELaTzu/zu2J2NQRUqr6ajzSYndwRWWqzyeOk
DfZjEGi+kdpptgXlo2XP0HHRbys7J/P7auwAlsSFq9Jp1caz2cjR66ZdhAPWbjQp6m4LeJUYH1ge
y2ajC5exYzDGdL73wea/UYISsadBOx/yGNvgG9RezXi0ievMHjeeDKyWfl4C3Tqg1+ksmynU26Ee
wrhN0ZLZ+w8BKMndp7KvpTkkNKmKaZfIrNUPseAd+ORMH47wrV6b+WdAkfrkVx55MnzIMpGwXz7j
XvCtgKK23NssgVuM56QYD2BgYvbo5TJoZthRNfc/nUhi8YRsU2X3gHMIhw7asrApd6I0HzUl+UeU
tpz/NCRyLIM0MSXRDe7QwBMWG1aYJEqLqGLVGXeJLka3t6gHu5FVIO3HLLCyuSs02k2mra0BVwUM
dOrAozNIluTfRCLhQGKbFf4GOFQSP1WTzeod2LNh9JkTXnvwx6j30wLHYrt1aqg/Am/CI/SuVDm7
K3swxW9NUk7hQeBgcfe2K1X/Jg4i8Atjx9bHSgVd2yKvyU15B6IVXDN9ipNvA8hF12wJd1pssEs6
cmwLSrudM8Fo75nxoYwLHhXPPQLRWLZHzafgG2E6YmBKHuq6f5rL0uozAa3BvPXGEV8SVeEMYSmF
Nrk3dcWF3bGeI2La+MWYQeABGxZS7ukkyssRFraa8lRoO1QTThAwrO9rMybzOeKu/J5DRTE6SGCz
9C6Yxho+dMrHbseKadbPbAji5B6yDnXynSZtEtitLCGrdDYlJAv3faiz+m6kjfT3HM2o7lvHgjnZ
mWHWMd1Aw6N1/a5iStpTbcPE/lL+EL4Z48YE9xk2tTgy4OifMYVTER6KLBzCad9RwPzCFPeYaOKH
SvVz/L4AE1r3mcRNXb2vfCrcp6z0cA/ZUi48847bumm2aLIkLe5Vg9cl7yroIKg3ICLpq8cOaLZk
RxoemQzG2pTTwZdBpsyGQZJ4RjugrHp8bzv39U+IbHWAKqu8dcUzRWqne3B5TfvUeGywX7ljiC5Y
lMhA4BtpPB5cwcLqg8B1unvLWCPoWU+EEWinSdN239EaM7xEAijTBylkDphNAEZku1PBAG6vLq8j
qDKCW8B3dxlrTbLV8+Ug7QpDyXEae3AZdKGYkruaosqw76ZBJW9NQTiIfKqp8d2RVcBfQ3BMxbhR
1pN1X7Ig7i3IbIHbliC+nMb4+1DPA5xE3ioxgG0qiSBn6pfS8L3Ks+hMeUO9O1rWE9+6WulgJ2eQ
p2xJFuTwAwwsyGh5A+PPpiBoj6nhYdAfOI6V2HGfNvSDf6EJfduFarLJVvRKfQeuMcmPoaT1o87G
XL2RqIcz6LiENjobO9XuBDUUyRUyZgWq8sgDZv2PGsCrbiOJ9vp3gReG2ddW+9idmuW93QW8AokA
Sdr64xSN0b3wcjWqVLWIfc5D7uB0J68kyVtPi+hsw5bKOwOgG9mTBJnpfJtZWSYydSiQ4aCpqrqq
TDq5ivIB3CrhFO4L3zg6QpsOZPj5VrSlpM+0s03wNI+5B+wc2lXKByrAJXruMGnRJ81GqNGm4dxk
+aZqCeIk25B4PuAkdn4aqwr9gn6pE3wdiT3B7sBnG3jfrNdpforRxnaaXIfiXVr3UDDdQBitgmsy
ZOoyvumaDCIb6CLyaTr7/RQ94aYZZvuhnIm/i8GB/VXyvhXfOHhKQHPqEAZsHXdN06dQCJw+Qoqr
6B6k7PPxpyzCnv+yLZPF+6AeI5mC0p6XbxKds3qjokFMuwIEVfkesa2Wz6ygUb5D42bt/yQUML8t
fOAs7kkdauSadRbmb0WJFUr51PT90WkCxBVp5Bx/IEHI++88D8t+F2ampkdKWzfsea3ctKEKKpL3
JMqZ/Vl1mOxt3Hem29XNNI6HTllZPGkeh2LfQQZEb33ofOvPvIXzufOCHIEQi8Yelw+QF9F+3/EC
keiB0mH62vfwwd/FWIeCpWPOWbFHmD+Ij9YktH0MYznM56TuNfpw6gERCYaU0Q8RAn4fh9fkISzx
XWaygw3i4kM2I2x8VxAGk6I12Ni/GDHwjqM9VoXFrnEF/ylsALQg6dANtHFj7XqTEor70x7k5JH5
WHRwNhtRDi1/k2DeZ5GWDS4UyO3Z/BC6vNVvwmruml0+hv4m8CL4x7RLXD/vKI7sOSXZaMODTRIh
N9XQ4G7qR701m37SeQGfO49yy3SJUMsgWAm2OiKdOEeqBBGeyivrHyOAY3/IgGN9QCjkVTvP9i5I
rWsQ4vWI6OfdHCXtZzlDnf5gcDE++61FkAjY/QybwyHkHyt0fwRvMt/wJ1e2OBVBAVAPG17LVp4Z
LuF70VAoCeBSpL+DCobSuyrQSV+l8ID00whqwfHtNLD6c+LHbf45z6PwMR55r3AHUeZNmU8kOwdB
z+b9ENOxOkghcEJYGScbml9ANRKqb/2eju0ldTYmCtUmPHXTuQunnUONCOiY3sdtA80oib/1jY0f
OWei2mV1F9MHBA2waJ/mcMx00jGgUnWJ32AkBEBrwynj83unguL/cXZmzW3bXB//RJwBSXC71WLJ
cmIntrPecJJa5b6AO/np3x/zvBcpG0od3XTSTEuKAA5wcM5/SdjAK2vnBb7T7Lwh9PJX1MGsz4XZ
cFEpcslBIHWj0+4Cx+ge3cm0xx2/MXpJHFX/GHVZfGg7UdpPVP2S9LEArPqF87Otv/ZuCyfTwZXt
JcmVLA7kx0H1MdNwiXosptKBsNlFqAyFOeIQM4SxYkfOfZN7Eu3Z6T32RHF/FHqALXg32pO2UzUB
rGTaU/PzI33rswyLXTJMeb5PIo6+r01pF/lT4duUNFquVu4jHltiL7RkrDYZNPkQm+YRHKp0XPuL
UYHm+EnQefW2l6X5LinN+L3mGYO7xwTd0PZEGdE55eCEfp3m7r7Shv7sZ/Mp4TcKuTmb8xkbA20I
o12BHoi2a2WNUA9A5/bNj2aTVOrEeB67QaW7mywQZcVvKdIi2wcdXu57V+cG1RZmi3x2bxR6tgl0
vASea25v7nYyp9S8G1Ap/Sq6ubxjypGoMrQ6vRf5PAxiDOrxofGEum9FF3cbP09IbX3T7Oo7XOgb
tQfuG35LEJc4c8wmagcxl6Y0lxMuXmnO9vsdz4wm2TtO1xPolpdsTJKr+4LLSLSl+iKrvfBE497V
WsNyqsuBkwqLk9q6S8Asz/ukHr5O1qi1lC8SLSXVEBOqToWLvPY2iobQvRsJR6JxqIlJ8Mf+GRXQ
oa8RLq1ZcmHFZ1nOLGzUaxm3uoq1yp+dkjQ6LyvznU8S9OBFNYSMpMfszWsDxSrStewJHtrkbJOx
iZ/s1HL8k68ZjdrJzCKcyIvxJArMyv5ZWCJuKdVnU7qpUodt08smvTv2yFHqB8XBssdsVOeO0mVK
I89NWZRyaGt+CAbyxmb0qNgFqMtk20YXdbVJwUllB7/Uu699aLJOjKocstdiQAJsF7gSy4PAFj4V
JOUOzvt+pEzzquzKfodsQxWfojCF1NVGHckvxiscV1FDeSkzRsp9uQv2x3BG+5TUfrzL+mK2unJh
X7rcue41P20lt8yawhDYBj3fzGv580gquTMywcUCoZ361HaxffBAKX2bo+QBoTrj0TOp8GxAuyCz
m7p9le4KzZi0rQQ/+1OA5xv2bhZG+UOBhlKwhQ1TP0pRIamFQCUU+sQPWBOkhUZ9L8PSVFtM0Tla
ihY/naxnNIY6m96T1Bv+Lk/68EtgdMHnJFbpB7LD+STx6uRTgsXeEX/I7sNkU4JVmuwssoJQEw8J
995yb3NZOtlD5FQPOccsx5ZvdikaL1pO0lxUnMzvAJmb71Gual9VNuXlJhyj9C11xupMqDjxu3Ds
EN6rx1DNs0BSFwyDCLmSjsHntmzin8rv2pckUBiI243W/1A5e+amCd3sqdbU1EGbkcHW1aGf0I4x
DBSq3Wz6YHi9A9cjpPuJdEL2YtdUYrOw8j4Lah+nzguZEeyp/GNAlY66SaKP+1wggbrDmXT4ntZa
TPJTpM60jQIfgV2cZOZDro3Fk905obbJI1E/2/Rs3qF8PpScjmb0KIH2RrspmVelDbl776HDkZ9M
rmCUUdz+RziUqFW6PhXhTm+KHQvGPjelP3W7QLr1PpY4LCMnZZZbP6zZK8CyUV6xoVkeS8FW4dYm
zx5Cu8QGKCaN9vxRTVthJNS8ptHrE04BLdz2nqAomMCE+KuP3O5R0Oe+KzpiWs9bY8vuadnbIQuK
g6tb1gPx2X9KywC/u0S3p2xjUQr9jK19/WyGdn2KvI4EPk9FsxubLPnuNkN2Hsdo+rsa+viHoGRH
osZGtU18g5DyAWe9+/WfT+MwfHe9ZPiZ9RGV/VH2h3Lqg3sG3jl2jmr7jV3F2k+U+IvnwvDiXd+z
K+1GO6JmIEdStV2BEXC+b4cke6xdMwygFdT5yZUNVdQ69/pzWYbadzQH2oeAK3UO+g/ymRyE/IQv
Hb+H2O7qTR+21Vc7HJTYwjyIYSZlynm2VNeduJjYXygVJKdWc8RnPsI6RLEz/GWUVfYoYLGFG4Ei
9utIndI4JrXn/5Bci9NNlFbpayLz4qP0RfXV7wt2DXKc+Rg0jaTYRaNrJhsVDI73LkjTeBq2VMsI
xikstXhX6FwZN4odusHs1UiLzSAglh6nbqJeWY/t9Mb+5B8q0zHklg5F+xA5ECZK1kv4JDK3cd9n
XVKQxIjU7ei8UePOvSJ9To3Srh5Ua1fnVtjBtigtlEVtH2/JjUGn5SulFha/7vhc42cFwA/YGKnk
E8JK9ke26e6D6chsPp4NUkpE/qmZap6Cdu5J98FzRPtG2b35XJaRGVKdtJxDOvWCIlihM5gdVb+t
35FYlf0YZgekDgL34MKNv4exW/u7zEbYfeOWoXjQqiiyd8KF+Ug1GVUhDFcZDmdma/nJxC20r8z4
MDaeq92lGUCBjUE1ZrwzqTK9OFpkaptu4JDZNdVA927yOM/4a/Gs5cJzt1AZGPBeJt5jDJSq3iE/
MrywppM7ToPmfkQOAFVr16fOlmMxx3ZdcHtyLW3stlIEJRcZP/7u0CUwWTtu8MnGyOM+T5BgQ+w7
UWggOEwSd7LsPSdw2YCO070Pyp11TrKusbYhWy8ZgIYEnWH0/XMniu4YobR94JyWd3rkQZBRtosm
qjGx66V22Lwi0wGWdTBL7VmAnz1SXKTAy45q/k1tvfkmupZ0cHB16q51F0yHEomKEnxYz1ZYlWpk
DxjszETnNHF7agNZ/54KrLrTR8+Frz3M9WIE+NVx6DSy/iCV0UteYOW5Be4RP9XUPreNy40Xtfdq
O2cI97hjdhaFMc36QXD97aqaKDBK1832qcWBfnBHLdxXZMTaIW89hjTTHPeT78fMdoDGZ7DBvjr1
+X/K4EkEDtAOCAPiWMZ1jGe2R90vDgXlPcdzXyE/YdjuyfYQ6nrySUghvV0hVPrMN09/I3GhBfA/
A6rVeksg0TUzn9pKkQBIDhrWgm2MfxdWXz8XFMTvrYzzwA8N9+/WDtI3O0/75zkjOTIL4K4czTva
aag9a7g6le8CmZGwBppXVs+OYRcVuLJh3E8utufUmcmjc1ASW2sotDupfHYeW4hSbdDsBqpaaQGD
hrGW9TIatEYqRdetHYvsLu1z+0eeWsZH1jLlh1SLaG/x0589lVE8jUwPul+skZ2OdQdxvxlSq9+J
vvN3ZTpwFJuWYoqLwAs+26FNT8mlBfPkRmb0ELaZfPOdSPtuZE3w5Bo19RNH4AbyaRCx2R2tusGn
3fCpAfsou36gFx2eCSEobSa5ZdXZun8fFFSFPmY6pRskog1fbCw8hI0PUivah4zCbLPT9Hmh1GqK
q0Nm5WRbRY+LtyqcmN3TMJKYxpHFFjOqWjx56EF3d4Ve1Xd5ZdUnJ83xOSXZaJx77rpUNISml1+K
SOvCPeglhzywUy9NNzjH1Ei4UOhDLd55FTIBxzJDyHjUWJiiFLG9EW3WejNxKUm+V5107z034kKV
KCEwdolt+dq2Y/ltiCsbDqwHf1uvuNxuk6xUL7kLGtRTqK0PG3x3vW7n27Y45RoMyBGBrZ8JSJWf
gSWbaTfURvg8UUYuDwlKDnvp0eF7mbiwP9H98A+cvmwJLl6S9QNigU5z4mTun8K6z/c+9fwCXoCr
+bsAJ0tvI8HD2Bvspap0GzVSj7c4J7nlXtj6+Nb1XvURQrKxd2u7+F7URdjtMzKrveCG+ww23H20
SXfeyyIqEM0XrbXLueMU3McMrvbY72ZPUxeF5i5W2vTgTAmnWFn5dMqUhUWkCqh1enqjhm1lmMZH
o4yqvYFA+Es9lFia1dl8MSfyC0inFhc1QwuT790wH3tpVFMupOhl/0gKGT1OdMfNHadYEuwgnRd/
BTH5qoZHRbX3Qiv5TPeF20XQxeS+g4O9Q8RdsN+D2Enu7LDQfqZFWzd7T5hy2pSBBYqh6Dvz3eRS
PN1YgTnYd3oQ2ofCTKe3SrDejxpqD/FG6chi4tsp9Y3m4IBz53K4Pyr075K9MTYkSZwplCKyPIuP
bhLHXw3NLv7CoDGrtnjABHd+ZSqxG/3CaR/aYSq/JS3/Ts4UPf7qkpJoha8FtDUOUbCyGpl/9+hE
dvnFCKhXhJ5bH7Hqwquyl3Z6ZKlx2Zvr9JCUktz4WXnY4e4Gp3Pqu3SIkmgfOjBINxHXGujR0v2q
ub4pj11nFskxsyxuABpaubNrso+SWJmHRvSs+dKgL0O/CV5liSTERo16yLaWiWeZ4XS4AaqaPncT
P87UqDxuGsum/dDpyfSGpVnaPxmTL55FrGdfBHfVF8tx6s+lVrrtJnTcUAN3GmvTJprPH1rf6b5m
P0l3oh7aA02b+lMvcnWorJLuAg5s/FEj207LYfwmO0MP3xcBLa9NHTXjfQaY47vBJD+b6UjHVwZm
8dANnPa7aMAIh4yS5j4VdKZRWd1jSQKsAPn9agQkQzGZ34OYHRsp37j9m+RJBT+KIQruGlsY2iGJ
ES8ftGj8q59UI/dFond+vKltVx6bTjkT+Zqn5T9rJ/zu623uHYKOH1wWmfbMVX/iSjpmFCBUnybz
SeTvuYuVX4IpizhgvZbGtHK67GWMrPqo13H4jfK0emE7Cb6Xtk5HlD5beEaIh3tB7cSpuY1oFz4V
TS52LRdt+Y2W/Xii1V5oG0c3O+zWzRovJi0FppNu/MFOPrmBUMfMrynW2b3W98c61lEdCLm1bOoO
wv2xGA2OPmQI1C4YalUe6xLFmN3QIipIUduLkOWubcArXiCGpw5R5eR9hk9W/KqFlt4faISmzzIM
lPsSjhoNw6zV0y9JnLIgSYpRCOobrREPBhJt1o42kfE+jUIZ3ztT57dfeYTeHM3RCSb6MgKohrD8
1P3sNPnwljtJvtVKOw72ftHTZfJC4XuPVGKMfOs1rfElnyaRfisoHRVHr4ynaKeNE71jQrroD9yb
qMdQIY+CR0+m7CfcOmn9e+GIdvumnFiNHwBatN8sHBeACVKkle0VWPoK3mupYGWI3B7Ltg3+x3ia
bYCOkzaZt0GZlupVblIVtm76xSmhUH6npnkXCh222ivPX8F8LQWsDD8t/Vle4X+o38hU1lYZzYs+
SnEbYWgpYdVmVt8pijmnwgRk9zACehCUMYAT5TfOwPxtv4HiCk5SlwtYcRo1GGHzJ6Dxc83ud216
57//7eGRVIOWSQZIxtETB1u9+Q9IzZky+Acc2dK6kewv8rjvgCOzUNAzVJg3nGGDfjBCs8ggzQ0h
2ZzDHSQ3I2nfhlA0FuBZEQ2k/IObgZtFc60v7HLrpNf8IdcW1BJ7p9eAw+IiOHEw2FsQaN/Ycz40
GJLeBkBdOjfaXPEMA8bcCbqo/REFs3GPIrH5t+Z718zEVr5hKUZFf6AzaSVC40UMfkOi/802Kuu/
yEGsrKqlHhWeOHO7zSEoJBfdT7bWxfKjrk3FFY7qCtByad9oqAyL8MrRHwTGo+ZR0HXNdMBeI3ek
HMuOEY+bcQKMeBmWujZgCxg8dXIusA5Qe3Knp3Hmi7VT/PwfiHVrL5j//rcoFL3WWtLWtHs5ovzR
yzAnh1Q/kQpub/yERZwjBRaktpWC5KfRUeBkEuXbLmi9d0NcpK+Xh2lt1hcAW0lOHiRFkJ4Mb7BP
bp2SRg9267RXQmNt1heBHST0++xGUtGytI1kereiDwDKKArinCK3MTiWUlMFCbEaB8DrSi9Bs5iY
pFUfxp5anLObam4m13Dsa5O+QNkGbYYLwpAVJ8E2SW6Vf0OxgjC8SuhbmY+lyFTRmNYQ6gGHqz+x
/c5cmiwzz5cne+XXLwWm6DOHutJy9ilQ+NxqEVUehh9xdZUr+Etp6w+nx1JiSsnEVNLPO06P4Htg
RU/Seg0y8Tcwghdwnt8CFR4xefsxYd162zct4tzuAh19cWgXkVd0u5kBnIFLPHbsNlfCcG1KFoGe
tDoA0Sbr4OD5pCCGk1C2DgNhHC9/wdrz57//fSPxU5sGpD7rDLb7Vqt/FkZ+5Vhdm/BFdNNh8XVV
xebDWLvGB7wOq+5B0OShSNxYVJQuf8BKjItFjLtGmIdDbBoPSaiLO0BPgUXny+ir4WOjygKtf0cU
5TVe3to3LU5z7PSs3EAq8GE0oQQkQRF+9EkPq8bvbhOMEYsgV36EeEhTsYgN39yOROMmTJuflwdr
lm75d4TIpaSTzbVWK62oObVehdzEsKsN9y3QzOfeC44Sl0BKPKf0VlsKuVR5Aq8y1qMsmlPvpSl9
UFlutfSa8MGfl670lsSYoPMnrx6bU+1CP1YU13ZpcpV6v7KbYKH2z8howzbubSdqTzSdqJMX8Rut
3pd5sNow6aiKZp9BRh4dNz/k1W2XJ7kUeJJVa4JUMyhuuWkDGx/BFGAG12yP5pH50/Qvgp2akpdr
/sAnTf2j3yKkFuRkDspR77mV4hF5lf/550ReLv0bs6Fs08DiO2btoBYONOIF7T7r1P1sijdw73FG
7dvlRb22DhY7gE03W2il3pxkNH5ScEt2zXijILn8l5mjbUeOGeXtyR1QYzHa6mdqwiu4/Mv/vJtI
bxHrgbB9DRB3e0oc7ODAE239Wg+2g3+Vj7nyhqWGUyAbz9MaNb6TYk4ZYhS5xhb9ICemmnL5I/68
AculipOo2a9Ujniq8pAmdJ2MxmjGUMn20cluVAiR7iLY7VhLcfp1eAuB6II42+mSSublT1hZQUvz
RlBQogDeWZ8yab/aelxt6VnfJgIg3XlqfjthE3BzdirN+tSHESQP1/tsXs951uZ3/qLfHl70ftyZ
msvpl2JaBu3aB1tQRJs0GW5Ty5Xu4hhXiEK3So31KUgTZ1f4tLrnROq2kV/EblRrOU2gtDkFIT57
VN6/addJ9GuDszisXQw/belhjdpSQVBm6u9nkzqMydWV9G9t3Szitw/d/x/91o3eCoAk29C8egFb
efhSsymY8Th+HrKFekP6Dhmkb3XiySvjvjI0//JRpJzZphO9MN/kXAt72nkBW9utWqxyqduknDwv
/ZGFGUzpay3K8d4vs8+67tQ35Uly6aEoQOTWvZvWJzHNxmo2mMZynuKb1uVStgntIQ1KTUJu0Qbf
be7BW9oL9ZVtf21mF0Fb2Z4Ta3YanbGuAd4Riqe68NWNv3wRrsDp7WkuET8UBYsfTUAE2DdA/eTr
5ZFZWzmLiBUu+pPSHs2HLCyqbTbrxI8jUk3DGL7d9oZF2EqaMU6VK/NBTLWMt4jG92qbWKgUAFDC
aPVKcWBtFhbBO6ZjgIBVbzy0CVAnwEbf/gOxd+XhS+EmF0iNyGnfBnSDRXoPsgmiCt1OqAyXB+lX
deEPudxSt6myXdU1nUGDOgnD56FUySZGf3d2LpjqMKWgHB3TLHW38NkU/SfOe9X1V7aPtc9bnMZW
MrhOgotmAFy6bvqHyY3jCPoZZe3z5e9bSVWX4k5up1VaHToMoKU76X1qaW+VWX62osnewq37mpnG
FbX2lfxlaZrYpXhVFSAQQU+0rtiGTZ5uGto69yKz3gkAFVfGbCVw7HksfzuqA1EldqvrLaiKGU2o
8vSUuvonbGDHu8tjtjYri9CXnd/pg5HyBk6KctuiO70DIH6b0pm0F5GPPngzDhBcgk0VwGSKQJns
RaXf1heRS5dEyIcg9hvJrw+q4ZMK23HXxO21sVkb/UW0A4dEFXKweLqXte/DEIqLKMbHgfrN/qbR
X4o9xXhH9YGHFMQGDyOz2it4wc0zzCPI7FcOjpWPWCo+ZRqtiSgGwLRJpH1v6fQH8VZJ94NhaLcd
q0uvxKZuXEdXDa/wEbY7xpNQLyqFd3d5kNa+YHGpziUEaEF3IkQkrJOY/mjo8huadZ504EuX37ES
Bku/xNTVJhdCkBNuGr35OiS19j4MQAnd9vRFGLdFVzWarHg6pZq3Ntasgxnk7o3jswjhAsAvqDGX
p4OjdzZ5SIJQZwkQhIBLhH7jCC0i2e/pssG2gRtgDenwTmtt64M5YUZ72xAtDvA6yMD2OKXLR+jA
yVwQfpsstMBl3Pb8RSy7rVu5fWEaLKK6s/fh6KrNTI29ciCsrJ+l8NOYm7BIYBID/QrRJhB98krZ
8jZbernUe/JqBelVOPx4Mzd+AE/JdvhgXRN6XYkvuTiYEwvmdFaV/HapcHgMBPpVUVDdzwfalcxj
bXgWITzQCCzBL7N4ymoCuq5jiORPoBFvmtylyBPVKREpc96AnIm0MvJdVImRpLny69cGaBm+oiq0
JtD9tzDJIFxA0NukrQaMOARIcPkL1l6xjOG2xvDPtPy3dERxztH9+M4Zi/ggAdLfFmFyEcCmAgbd
toIIM+r0Q2maFkyOIb6SqazN8CJ+VTSiuGtULCJTuO+ytIVTNWneleFZyezkInpNJCNh1LQ8fc5X
M6t+H9TyodWoWvRTfshs/XB5HlY+Yyn7FDRT6zXBr50aaXFwUUN4sGtg8ZcfvzLN/xJ+itJUJGLk
KDPQDHsn4hSOihMWd1Z9TTx+7RWLaHaNRtOTvO0RPOMwaH35XUDE2Ux1c5t5PET7fyaljow7150J
nxu7YKECI0xgZfpl+Xx5kNbmYP6y35Pe3sEoXgr/DeGJ1z6G8ALZN7vJz1Gai1jOk26yIkCSnAMa
OZYIgNNtDPj111LSeRT+cMcyF5GMsG/TFXkpUbaOjkU4brI2/yzwOEiV8eXyAK29YhHJbuD0yBiG
fAPoebVrA+8Dal/ND5Crxr5XmnWTtJ00FzEt685F/WXkPcIMkx3VE7EHNXDNeX5tnhdBjQSB3ks1
bxl1BURk1Ox2X85KP5dHaeXxS0yZmrveFj22kwE8e9xixBd+gxXZ+1f2pLXnu/9cpsYISL0uU35+
GhNgedmn+6QFKnD556/E8RJUBpqwBjAzSmpVlf0BoGDyKUvKxtwDhB2j27a7Ja4s8slx4U70p36U
9Y8EXaV6W9X5eGWhrn3DIpKTEI0mt4bREyHT9a6v269GH2l3mnWbhKE05rn5batI4oYGwpQZMLig
BYOCHbcamjxXAEBrP38Rypgp2mFKqeKXMKVb0PXyrfbRHFAIu22Ol4HslUOXcwM/URYBqTvh9wHa
GpH62A7Hl8vvWFumiyBmMn0PBkd3ygCFInPkwO5HKe62hy9CuEga067ysTsFvv2MFICgtnPNS25l
9JcAMrcN6X3Eg39XlybKW2XqHiIRP1sxguaXf/3KProEkI1wQcNWN3hD1N9hX/hOUW42LGoVofV8
+RXzZvCH02CJISvsbtLMGooVIPHoWBnJkx2U7/Ks28+yEKpy7qrpxr6IvjiXLcTflGZEvEsv4n3V
uK8QaO4uf8fKKlraEzoZ0lLY7mHnGEBT2nkpMl8qGa4cymtTvQhj2NOUUlEYgwhtR/kGxvTRJmvZ
WOY1X9Q5+/nTPCxDuW3qqcGmIYQvDZFGdkdNpHcqSZ4RgruPa2t/eZzWvmQR0bVVxkZT9HyJNtCV
tWIE9hIl7S1CGLcZH8gldizP8q6UfaG9je5MLy9xWWg0dQ0IvPYFi5BWWWkUsppm485sEns/7+tD
2NXac4/cz+VBWllMS8gYGEQzG6C8MxmlJfaW19EeDDPjympaibklaCxL6zwUxsDjlQ5+wED3N4o+
BiI8QlS1kE6E3I1OxG3fMi+4306gVlVpEjQGLwsMW34CrTDewdm9Jii9sm6X9oQclxESV532JodB
2yDd2N6Bj1KHPug/ibAyPujc5S5/ydqr5gXx25dYmJtaYvKYePgx4tMvff4mCIcd1FZj23WqQDyl
L68EytrbFiFv2vjijOnsDzuN8VGOwffQTlCciZ8HA6UyUd5Wm1w6AoZB1/R9oZJgIwpxxhqpAxF+
a9lwCSQTYzaE/IOnN8jgbr3JL7e6vHaVWzmfxOLotlNfOo2lhdg92oiSNRkwPhliKkQjQOHJkMBd
ujz3axG5CHqkD6RElDM4By3+vmHCboValEYX8Jbnm0sMWTTUrkpqqZ+SMH5SBgLc+Odcs2T8845l
LgFjKKuYdRUH4ZkqnH8o2yymveXad57qnZui3FzCxiIB/Qf10O7U92598t1weix7OoCXR2ftAxYH
t69JDVrHEJ6RbOq2qL1Yu7HEsaWyrtme/HlLNP8FEVOiNc2RnYoWn/Ulj82tX3SPk9n98JTz2lj5
Zz2T58tf8+e1ZHqLyJ4cYy7U2MEZCRl1z44bvRRmHl5JqNaevjjIUWArfeinRLAqI6ECNGKCqfQ2
k6959k3leti9/9wJUau1kZbpxAl29kPfILM6QLm8MRQWQU161tVlMI44B07TVqYNtSCbouVtg78I
ZNUpF41jytp0BdpD73jRixZA57789JWFukSGuamjoTJlIHhHszp9hyYYKMfCMSEw6/YsOHPba+ZV
/NtJ1MZoaoYyj8815qfbqE/ufMuDAjzotxXUzSUyTMReHxR5k5//55GEitYeJm2+u/z7V9boEhom
kBol1Wzjs6pwpoIzTjO/hjl/29PnyfltdFxdIIBpivyMGkUKj9UcP4J0y68k+mtTPH/Tb0+vQ0S2
jLjQT5kIjN1cu/JxJR769lpZ5s+HGg6j/3yBkZh91QRucm4m391UFGkeKls+2L7effAQKb5WpVz7
kEUQ2wgilVIl+imoWUSQVfFxnJDAr/prGNK1NywiWeqqpzqmiVNrjPkeivt0DEzzZHlIbVye6rU3
LKJZKzr0MJw0PRex/77x0HpFqO1vrEWy/eUXrKzUJV5stJGeQT6zOHNpKX5kzWiqgzNCsL/y/JUP
WELGkFByrQBv5HPmYwIRFcQZ/EUf4RGV3ZTgmUvQGLrYCFkONXqdRXGYhsrf/4euxq+q7b/vjeYS
MZboaWVMthxOBYDn4s4saNDHm9SU0Kc2QQJ/4ISebj89Q1pATmbTd7OapYlgeYVgrh6hZrzXg6ZO
LESJ3DLjf4qiAN+fDjF79aNrk3J6tOif0y2HCg7g087E1wDdA2jlaWaZ5U73jEz7Fk1oWhltqj3H
QuXJV7TfGh1WD+lgeDASNGzB1aC0ZrlIIeueJTYZfkDl6yxx03qbrGqQDG0qz9GvFMfWls485b9t
FGM7Dqk3VfopytJnewCtXef9p9uW5WITQvF48IqxTs615qFYITuJBFkch3Z4pW61ti4Xm1AbxTU6
MEV+jtLW2kaebnxArXzcNEVtXVmXa69Y7D9IkGNEruU6FhatvR9Na9ap0mX5nsVxY+PTdBZbkNWg
gR6MojtPruUjGu9/RoQyurL7rM3wYvdBN7SzCwthsbbt0ZkFz5gP0OEuT/HK8CzBbrOcvsi7TP/V
JlEmzC4bZb7Yia9dOX7VCf8Qukuwm4lGnsjQpkFhk0X0UUXeBxEO4i5Om/cqiMB/Eiw7U6Hj0Vkl
On9qCu4RR5iQgwuf8ozvFZ2GNC7CInpq78zOeq7TbjzpFobMt43ConqAKOvkshC784BVzqYc0Dk2
wi7AKSCMriAT1gZ6ebmwzaortDY7S/gCaF/Ym1jgKu2YlLNv+4j5zb/tBIM+DlWJw945NbMAvXj2
Hm0K7VNXO9desZI0LHFwbobngJYWxbnt0uHBCvIHSzPcBwf1LIwqgENc/pKVFW8vtgUXrJ1TBGTP
lAw++PM1Fa3r2ypF5hIKh6ZLiX9K150RqIA/Y2W4yRs3Gq7CRP3nJMiqkV3nifaMok25lQ1ExjjO
kRt0b9vPlsaHyG8oTbh+ey7N3gShMDym2IBux7y98R6/BMP5mUScXBkkthCJP2m5Y3zxspD9X5Mp
YKbLU/znupO5hMO5CZRtTGOKc+LTOrV9jCHDMbNP9LSRDbObF29ASu3yu1aW0xIXJzW3FYGusvMg
K/ehBHsntqRYmDbc9vxlaHcBFn2YjJyrEZdO1BLD4a8pLs0rHKmVnWOJiROVZ8b4r+TnQTcfwtBP
7/LcewsNzsnLv3/tBfO4/bZxSKPIgQCn+TmJ/DeYTrhJdIhw31yKsBbxHHVC4mBdZ+fYtfKDhT7E
fdDhh3H5569N7+KE13ElSTDwys6IETkIdXb5fsAVZXf56R6D8Ifjy1oEdO3j5IDS43hyRc/hVYKd
B1+ZVUi+xc+oB9530yt60Vdu9mvfsjzrQ+jHbd5U5whh7U0ZRd/z2ny9/CUrz15i42rhJCg1MM1W
nj87ZvLm2s7b5UevrKAlMC5yTaziEdI7Oxh2/AKG2lmtH9LuKv1x7Q2LE5qqBi3CKqrOGfYFaI/T
wu6qCIny8cflT1g52pbuh0GhqpGEsDqLLnoKW/ls9c0jCqJfNOs2pzxzCY9z3QJXnshQZ25Ps2Z+
gNRSbN14rsl52n+LYhqo2DoMU3s2dMP4Yife+HEKRvVyeXjWxn8RwgN8UOkFljpHXR/tUNf77DkS
0yo/uAZDWQm0JS4OrJSel5wGZy3UjpxxX9O0PpK7vG/r9jhZxdtgNv8Bn7UWDYu4nqaytEcfT67E
iYenqRRYmqioL8Pt5QFbe/4ikm20joZibNW58OpyX3N+bhNdc69s2StPX+Lj0P0tJ7cKCvYJFAol
6zRB4h1KzG2/fgmQwzsAXTc/zs8FR42BTNnGKtAEu2lozEUsK9xLMbFoxlOUzl47kfZZVUiNXn74
ykJdouIQAptiGoH5eUIkGAcWDe5On/5F0V1eecPa2M9v/i3QmjovEsyu1HlImuLoT8lzhVfDbQfA
EhcXzHYAheq4EQ+wEVrPyw9ajNvQ5cFZ++mLKOYCOQjEx9QZv7j85xDnXroxWwrrtz3e+OfI9LEd
i7iq8jMGF5/aMG0faj3Wbit0LFFwI25JjmkMzRlOt7Fx2qQ4eE2l3Tgyi3DF97MJxtBR51G3zn0j
cXq7BqBZSXX/BYDT1OhgqKjOKEt/a2V5mlvgteg+OkX5IdGiKytn7TWLar1A9v//OPuSZTt1ptkn
IkIIEDBl9Xt5u++OJ4rjzz40AoQAIeDp/8R3si2bxQ2mDCTUlFSqysrscQ+rn6BNTg8s87+Isv9K
WAs8uRjeQdzrtGuVbUScmnUwDtB1yhPQ8/6AviIoLJvBgN1xX/uWOx1liFQ6oEU+Cw+0qFHQk7OX
gwFwX+uW9dKq1XE4hc1PhKLJve3K6llmvnvc1/pieC/OhjFXxAQ6KH/Ci266ZGAa+k+k6PcB7Tyb
ZE2LELIKkPH4GXUgRHyuiGHdHdor4t2+/7csmM+QpmwkD88gSO1OTGb6sk36sbZDrSvXsHkYO3ei
d1aDRSgvzxwcHLlov7PQPTSGXPaNwTLlwi0ltICc7meZh+BuNzHqpA9yWshxd3XwByIOPAqRrBXU
kib/p+jDH4gsb6UlV6hLPBsMJ8NhmGmAvw8G+a2nAfkuihCKYj1qAaMgmO8FxFouzPl3MFKcvSL9
tm9Qy6K92LluOULGJYCDF4cOPXPIKN10qz89bnzFubYhcTKA3kVcMfEzlwA/jqAZTkCiByaelLxx
42KLI2Wx4b+81Wx03CJCOogwx/VWSR/Kf/5PBUWNI3jp6cbSr/Vg2bcDodmxh1Lgzwoqm8UhBK3n
Uzy7Tp+ERaM38t4r9cGea13TxTQHtZf6KNEdIPjoXJq67aJPo44k+wqsaiPOg8ZDcf7SqBL6Zgmi
cpyW8HOaFlzKaRMiSPx+dECrvkU1tTZu61ygYyogP4JMAGTTGNSF4mcS6e7gDFsH29oOsc4GMOiD
Hx9SMD8FKFqiT2EHgCw/hGAhyL+mKXLoXEy1+fh4O66NxjohlGN84NLk9MQ7MEGloOeGNB+4mlj9
+XEHy3b4y0a0kXWQFmUexFTw0iOleyjyIT25oHx73PjKVP2BqwOvxKIg1iEt77kLjzNINo/A1o/i
KJR0ybGPU/r9cV9rA7FOhQhhmjoecdQpAuiTKjJsL7kzvWSD6mpIsHSxN/Q/nbbvwPQBTajqDF2I
zjnt+/tl/V+caapSBZ3cGuvcANdtuPnEQH+8cRSs3GbEOgqQA4zGkkG/1EzsNrnVQboDrk32UWXh
2xEySxv9rGxWGzkHSK4bNOC8PC+yCWcwp/YH4oMgvRmzH4+naa0Hy7hRAOLxVAbxuZLmtXJBkdR1
xcd6LLae9mu7yDLuCViDIVaDC3J1+bmbUaWx/zVpk66hvASHYIi/T5s+ulRu170Oqs14/t9/ndqI
OQFY8iTHaLqDca19Ba9avkdysttwVf5uytSGzAmHFaYf5/gsmrqBfEfuwXP3M2C6xwoIU711ZPx9
r1IbN1fJGI+boJ9AGdNzaH5R078xsZ996VjMVDJ5E0QVMlpM/3u8o9bGtXx/YXiMR5PiGpStKaQU
7hXLIBTVFA7/RqrBA/0+aza27try2BYuCQhMUs+9UzxFODPzoe6hW/B4FGuNL99fjKJjrg/Cgd6/
R53jJnDlP/M2fLuvbeuKZ2aExOnk8vNEXHoFU3hxgVTJv48b/7tBUxs4J9Kc5FnFmid/qDWST97s
3E3dQmfLK8Pq5+NO1mbHNmoIUo8x8lpnMbuQc8+R5YLW0dbcrw3BuqKnzmi3AYIO6rMVVFLd4D7B
sTuDv/39rt+3MXQccgyGdw3PwW4HJwuR2GIovowq0N0WV9CKFdjsalWe+009aHKvlIFeRVDkJ6Ri
h0W5iifeCBXwfUNZrP7FPgVtG/fKnkbnqAV1iJpLfQ6yeOtJu7ISNooOFPxu6LV8usuC/penoPYg
zD+VI8Azj39/rYPl+4vfh/Bjz0NVQAYeEdMDJNXeGw7fcq83RiPLjnPHa+BIVv6dt4650AFV6Wm7
Beld+3vLkJseYvK68CIIp4cjSh1qyHSWNUi52LAzH04j64J2OvCUlg3UWxKwhb8djECxL1j7NuZ/
bZtahswhyAcyAJVeKhO9TQcgSeHIRH5xgpja+fESr5wVkWXNKBRvofDTO+coRzU6pEtbyGbFHkTX
drVv4+d8vHWgKtnqVwqCV0foSr8H8HnLAVu5PG3wHE+dvEHcVL+CaHrzzCTw5rRcNhIKDFKQPkIN
NNxJZ0htGB2hOY+zbELxW1bCTxoB5gKCrP2+b56se5kEvYBcUYPWgcyPbh4Ybw6jTrc4u1dswWZe
i8AABGmOCop2+TidIRgMnTTaB6/BBtGd9o3AsmVaNoXXt753Z7TD0T1CK6aetx4ka/9v2TLLue6L
ivAzhBd68cx8pdtTZOrSfU1GAzXJx2NY68YyZ59PAQkhJPWkMgWBJACATJQmjd9sxA/+nkmjNhqN
cZ6lUDfBKhvVQDPFBbbd76d/ddF+N8Z/v0xYA2IIoIM2Ys+/5Bb+fPDS0DJw4HSg69Gk851yqPUC
XVm0Qw9pOg7JSYfnkOGOUg9KdxDtmf5XdTOE5zo9gXddBgGE3qBnVpIP2oXQ0U+Ph0FwGsp+nN6Q
2J3lD/gZkA8TenGRZdODKKCa45qD0l6p8ViWJiufh5YN+8gnqI2JqxyF2IvIOF5c2MEMyu5HGM0W
Q8fK6tt4OAlpRI/OYX7RREnEJ3Xooyz7CHp4twSuGMwy/z3eZiuHLrPcAg71QEgDOc5Zy/Bjl7Lb
IobyuOmVI9FmeAMmL3AjqP5cIojPnDqI4yCOG8qjKQBMrFo8kjw5b1Vnr41jmcgX/kHq4fnAoGl3
Vn3JLpAIkx/jUpl9fqANactdHgVjGjvnSUJVsIpxbTibpPxra20dKH7c51SbAPfeALUnGsp/fvHr
qm4rt7Q2N9ZRYtq5gWoQ1rjK++CoCrwf/dTfqA9dW2XLMYCqWp/1c+icl/pNxP9epcZH+Xr5D3eq
41gMG4fH2iRZZ4fKIGM5unAOCDDbBz9nr9iSa16ojx7v1pVJsgFtuTNG0EvO6jvcjukoKnC9csRo
Hje+8vc2kE20HcHZapxz1/Mfpo5dKDt636Bruy/bQG30WsQIxGmHEAqZHQS2uYH3CrTWxlWx9veW
Q2DaKW3ctHLOXCAwL4bxXerMyDaMcgPhvTb3S8cvjNdAoBelJnF15wuPj+9AhrfSYuvpsNb68v1F
61EXDKDyUdU9ksDSRim45NOp+Ph4ZZc5+Mud9gdqTThO6UFt62y88dMSGiNOBIbm4LhoXzzuYu3/
LfPNwxT81WkoLtoD12siWBDnn5pAGH/n9FsmbKIMZGjGVHcC1cKEdLWfLFU++/7eMlwRUgKQy1Dd
oWMjLyTvySlDkdiuxm20mkaSP1KkgfBcjhKu72kbQDI3dXZlu6gNWIuy1vUg1Frd/bYoXkOj2LkF
KIQ+7vt36+ZVQdR1VQhVXhWDZ9evyvaVOw3pLgQwZOt+3/QoyyvmyPOqO0M120G7iMlPKI48uWQz
C7lyLNhINb/jZgpGr750LrZNFULIwkAxtoeocfJ4ilZ8VButZoKuyVHjtlxc8jPIgNIr0B0RxNkh
ZQAEcpi4WdhdPc3ig9u2W8UgKzeab93HUDsP+m4YJZ667oXgNoOa5nkRAXHgHjmAZDwe3IpZ21A2
Wc7cFHKWF5Qps0NF5umEc3Aj/bPWuGXSXKakDl0UWUFv84NuqDm0bNyKBaw1bpk0pK+RhxtdKKBP
COVFbvgDwrP74EHUBq2RFMfbROfqXslJHiYorZ+Q//7xeM5XtqyNWKMyzR3HwKJznstEM9y/NPTC
JECF7HFfF5ZZdwYaSDSMJPhiEANIRdNA/lF/ANHxVpHIyv60wWuszsqSTbG8MDCjEB+mANHRBf/o
C3PMzL70JHi3rBNELXwflZyfqh4OEc9wbhA+/fd4lla2kI1gqxRE0BUV81Pns/eyzvvE4ekWG9da
45YBC0SRZjxsm4vR/BmSwTLx+p2ELigE+X1aKpoFWQ9H4sIyaG0sag/ZvBnlXPtzy2w73YLxG9SP
NxOjDlZPIEYoBdsqYFrxVTzLblnVQ0A1ivMbj5pXCm97PdSfRRNd3VDtI02kNo4tqutRuK5pLtCQ
/WxGeLpyhmZrmO8TBaK2PqgIapdUqY/FLYs3ZMnIt7t3jo1ag/gwByw0VnfadPosSAPpWTVsvIdX
pt/mb6uGMcynImyfjCYyvfC8gzfHs64y9a2tU921Nydoer3BrLOyl6hlvyweZtkDjvGkxTjRK866
CGEwITz3tMuGbT43AAnh/I5hgwhOrRPCIDMLVOHHfY1bNjyBHpHnM8U+msGlI2YcDnsx9tTWA4Wa
b6SYqtq7GSHCNBHxvlpqWfb9uWXDkLGCk+gQdZdx5J/T1E0/t3QoNy72tU1k27ChUdk4c3uXBg7K
RPDgQzlmTKpDvLzrdw3Bxq75KcSoxxY65wJO+6UaIbZUVf1WnfnK/WWD10QkOMqQm/y2HBELz3nH
PuZle5tS72dLtuKnK9vfJnNLvQClDm3b3rsJGwjSzembpt+kkF5xJP7Aqs2yCIY2a/GqQa28QAVf
tdSgIor69fESrHVgWa8/9NilSJ/d/d6h8N1Fyi6kzdIfWTaWGyGPtT6WqXvxMPZ7sP/inslv/szT
o4yyNwt9hGLF+8djWFtoy4Yjv6x1nI/wIIbu2QAUlxjiPYEK6TRU8XOfbsWG1pbaupInP6QpUlLt
nfuKnYzf8zd9CWD/hkGvTZNl0LQNQYgU6/ZOfPkWPJN90o3x5yFDHOHxPK39v2XTeUgjnsd1e1cR
nPUaNVFtXMyXXY3bKDOpZReO3MNZNwAKKjhgwCDyKNwthNPKz9tAM6TCg3bwiu4uCqepE0az/NzP
CmDHff+/bK4XmxTCQtoIruenXCJdpMLyfTTl00a99cppaoPLqhBiV24PKyNj8J6bEOSSwS0s/4cs
/NYbdmX3EMuQVc5FPvVue6ez/CyRon2VB3i5emYz27ViZjbGLGpcN41p0N41kAqoVdYfltTJk/Io
RHXq+BUCJDu9OxtmJrp8BKJtgEV3pAC+uE2Egyz87neBzdHGVOkyM3TqwmRb9Jc6T/3/RhBibcUC
1xbcsmUBehkN6e/5aQqAGCHe8FW39Iuc41+sz/t2rGXOQNtDj7T3shv/xSjU0+E2VO2Wfv3f7c21
sWaQDOsBuJ+zmynD8pL6vjl6/Ra+++9bybWhZkY0o4gNzW7V5H2pIJCVwCW+dlX/VWts2lnEG+Gp
tY4sq0572cMwsuIZGa3Paejfp5FczDh8Av/t7vo91Cv9fniA8hYUW1GjLnQpIqsYebO9VdeGYBk2
Dz3ZTkHbPQlGmUlATxs5BzMW/Ym2LE9fSzD430M6u1sS538/SVybq61zhOlwp+Y3mTv5fJiM8oqT
nt3utZyIpu/27F7XFvbkjmijwOs7MHGDKAkItO5tQ8g+AiCw4fy+ICiz6LuwMe5NomTwl9P9/6GZ
vmYalnF3qAxtAwgWQYK0REiYM6eZDlmR9xvx4LUFsAzbd6N2ikE7cQPdjTrSLiQJy4g8RjLaEm5Z
2VQ24IyYgbQ56dwb74sfedBBVKKbyxkkx013CGoDAXs3LNrT47VeGZCNPWMydgpn6OjNjIufv8DB
tAEnauGDgOtxFytrYpO3VRUU/ITp3VuUOX76HiJQdXzJRbcTNeTayLOKUtVHCkxJEXPyO0cRxCWY
+b56adfW9lQs8EErnmc3tkQjfQl949jZygr+/TJybcgZq7hb8pqzex7M6TPecZD0ShGIrJyavepb
hOz3rYHlh5NelqCrKjM8tNyWPEs2sZ9igrLyp33tW0YdFf1cAOfZPJk2fuYKXCkx2K2O+xq3jNoR
RT2ScfZvbYcq2uOkAIlM4rYP/33cvrv85Z8ZPCASfj+SKvhPRI9YYr8BRBXiCS5YatLuuLxMJUAw
eQj9GwHBlwNO9I9+0I5JRLz7QEJv47m9sg9sYFqnZ1rMbTw9mVBD+Yvwg0EdJsu8nwFurMfDXLFD
G5/GCgoGMKm8W9QHwzswKgXj1RG0dXZ50q4NSZsYJLNrL+jvtK0R1uqAvkLZ7cQd5YPFORo9PZwK
E8/VvneBa5O94QSeC4Iizae8BSSDeYoeQso/75ut5cB88ehgamyN33XBXafuG5EhyBhI5FD2Nb4s
0YvGJ5nR2oCs6+4N9OcQaZEIWX7Y17Zl6pqJOm6nNrhBoAMsxDHqQLwYgbnHra9tVMvQIZnsDCDe
Sm9g42ohWsOj+IQsU/NcmCFTt/271TL6CSoCIs5ocGNdJa/TmFFxrXtC4svjgaxZg2XzriOU63EI
hCYIJw+vs6ruocdW7KvPd//AhpE25eOSLSwNadpPyD5U8t3geK4j9+0hGx/GoAYqSMqDu3LcSCYU
lKvRoYBfsk8EzP0DFwYNk0JXnnOtigK1HxDQTIYi/rFr+m1kWKeLiTAX1JjJr5OW+wCje2JfhsC1
9T5VR/umTKm+68a8FjIvvmaosPuy79ct4wXu06RFDJHDJDW5OOow7RJ33pe2dW1OM3ACeqjXi4Nb
qp30yAVCiiWpth6/K7veJjUzY9SpChT7VwL+gj7hTVD/S3uAY/dNjWW0s6oDl/UtpmYWLaqVFnrA
WZJ9CD/X5jQjjaO60s3RfCuJfxqRPr8E5V4nycZ/yViXgivpXEGlOL8GD62fIL4RbsDXVqb+DwDY
KDHzpk2hk4hYqL+kM7IS2jGPZ37Fj7fRX2Qy0dBy/DuJa+kfo9abyIGLQp2zTabwtT6WO+HFrZVH
Y9AZXhrwjTSF+TrnITAFUe08x0ruu3VtDjMaC+OomYNSUc6gw/kFa4dMzb7MPIgffx+B5JUb8cxD
810OJ4/P8g6lSQIhALmBdVp5vQXW7avAFhfCF2b3qnIvEE86TDIg4NyOnucUnl3R643swFpH1kUs
vN4JolIFV6KC++IwRoujOtR3t6+P227Qyn1v05rpSQqoGsTqKY2hCEWH8wJsm8L5TeHv9LQC6yae
PNZNUzPGCAiMABDhnZKlieN05vzYNFYM7w+E2Owq1fXC3BE1bhKjYdZFtlVCt7IMNkBMFqA4Qamt
uSsRnZHF6grAUgX76DfRczsCpLRvDEv3L0xvCrKJxb3XXcD5M6LEEIVhu10tGyg2hUb2AYQSLn5l
ijiZcsSZTv0stqo81xbAcqUnH2WlQdoFV1EWbTIBOfFfgADml31TY9l06rYpxGlC9SR7tN4Z/048
eOuPG19bXsuchYJedZrX0MP2aXyFhtz7lIM2etEHDDv/qY+bfKOnlcPVxoLpdoAwiVOYu0+atywC
Za0wQE1kYlIbub61ZbAuZzoNnQdFnf6i+ubVVMKxmFu1MyZtK35WwoHE8+yGN9XFb6nu1W12hN44
VFfmxgaELfodLmsycos4fCIUexQmT+quz+UrL/CbZt8NbUPDeFEFssgaTFAQ/BQiSI8ZPuxzjWwy
syiXi3a74oBosak5Ug4J6yv1KsM/Pd6qK8trY8JENfEhLPvgmufOEB18J3wXRI6zc4FtLJgE8V1R
Uj+4ptOM/GGT0eq5dJGo3Pf3lhVPVRCkLUvbJzqLCtpMCLEEFJ7G49bXNpBlxlyXeTU1LMyTXyoe
qN4YZcJan96bnozNxhKv3JU2LizvFQIfFPVMJEBRix+gkJSxmSdFBDEJd96JnHNthjPw4kGxTBXi
iTk6QEV1/mYS9d59at3GXFc1CThYm4VQpjqQtmHxJ2+oHLqVTF/ZqH/gwyLlAJ+XokqVgdIniQbz
7heN9+OlXms9+v2mNB1q5Js+ZVcG7XN+qXmXXSCwwrYUvla2ko0Py0tsTcfL2TUN4M9pHwcEa6vP
4YxqkX0jWLbXi7s+X/TiZldjGyE3KfTsHcHlvKWNvXKh2ZAwxTKdDnnBfrmN4JsboO7NeuitqrL9
DqaHOTw4E5m3Ut+/ouR/Ca3aCDETI8oYxS67mnpqq0Shiq1MxnFgUEeITVYfgbWe3xVNE0XJlKrA
7xNT+ObkNNjgF6+OJvMubEf/v1oFVB3xl4AZB/M4/aPcmojXHBWk/6RwiDwQpc4KDtJEgw951Vfy
JJoi5lcUwRRfac6i+j1pPPZdgv6yPvvgzvoHgZP8NVd1NiZu7noaSoa0128dsPT/w0wfDodZ8qlI
dMa8OAFQhnTPw5zJ9GQkADNRwljNApakQU3To2K9yPFkbLIWiiIlUMZAw+cOgJVXjMXP3kx9rIWH
kmyjwbTOUIwcqlNUjFX90Z+1ij8yEiGGYyoV5ofKn6PuQKF9prDBoC570F2OOA8+8DIBz93wFpR9
+FwJ4r2fBaRH3qLEEZ5brUShPyp38KLXvvAAHXKZ5uObaUZ12T9h7YT5EaBk8OjTeuy9QxjV43eZ
g+LU1Ln6kmVRmj2ZihlICAd1Wx4od8CJNoB6vzpUzqD1cY6yPNdQq2biUxmCcuygoyijp5JkbnQI
/crvNwpT1szNPrnFDDqQkLErB8X+Ww4uG96P4qkJtkTb1jqgv1sbpOZ0S6KOXXOM9dDBh2HHCHTN
/ViY7LjPoi3Py4coY+u2hl0XUYNIDf2xWShI9jVuHdjSBUuhL0t9EUDhHAxDyMUwb5/nZcMAue9p
UYwBuwotPpqQpX4SBhU5emHbbvnYKye2DQacegekP1HIrj5Jv+Q5UJiB42/Je68sr40BFL7MZlw2
+pI7rPySV77zTIHA/SeIFdnYoivXvg0EpGVW1GI24dWw+Mr75TClceC7SQZ+xKArlbPPP7Vp6/hQ
1OAHJeFVCPDMRE4432u2iRJbm6lleV5cO7KUwxjNQXiNAhSjdC1AbrnM+amnUAF6vFWXO/gvl4HN
VwdVvhgk6ejC98dPkUPNqTNTT76RFpfcwpE+og7mnAmvIN8f97i2tyzrjhQvQwb/6/9N2VLc7mdb
LABrbVtWjThwbDwvDaAVTIh3pD4oMTKjtsLva+th2/XgR0HH0/SJGCNU4rOu/TpxX5/iAJrQj6dn
pQ8bGaigqCzTLsMQGAMYSkoOpgq8bwG32gVBd//ABs6qL9TQRtepQ0yVIatD3zhgi8s2UEQri0AW
P+fFrk2JznTRj/G1a+X/yISy0dCg4uDx9Kw1bnlikyNZMHYED//YlSZLchWI4Cjacezf7ethWZgX
v6+rNPfyEJX9v9xgk/nvHYb41L7Gl2G9aJxwtvhBc3QFuXWZHxRDrdyhAABuI+G7tnusuxl4Q78N
HIKfl9z5TJdg9gKjA0Xozqi2jQVEIUYX+xD9vvyKHOkUoVSAY/pkf9DfFm3VmsQliFQM6j2gkQ1u
U5VIii72LYFlxBGKMJlxqblPTfesY0R1cIT3x8eN/33+iY0D5ArSbF3tmntVsm9ybIbDlOJq81qR
bqny/f1uIzYaEAS2pBGjjG/5MjtEmHcmlvzNlNbHItuEr/7dzpCy/32jMg2dsxAij7cKz4WEQY3t
4IBTYNcaEBsBiABaTbUr9UWHC+F1itbDUr7dtwaWAXd48jsDuExuiN15CddQya1q5h5L0JNu/P/a
MltmLNNCiayJXPBoZ74yB82QYisuRaSpX5xbxx+29ELX1sEyaKKlgq43tn+Sg6E6gVSHfFUjybAR
41kbCP19mXOvHBFxnOQTxOI7gOcqdU5R5XAsQlRIPl6OtRFYd7KZ3UbFsx/doLXOTr9KL2PKPu5r
3DbmWPYohnGyZ1SAB89i5vG7ppj7XfAclF38PjsUMDM/i0ucprqHBDpFkccxdLaYd1Ymxsb5UYmQ
C96s/u0XSa70WHodMrbhAa81btnvUqvL4zH28mRiwU8fKoynEox2x13TbsP7clSKRF3b+TcNF+K5
kxFTSd+BmXJf85YFRyMlYIX49fPU+4ISf3WoK9PtM14b4EfiZjI8ixvExUEhPJWVTqawo6dG6em8
bwCW1Xao8h8AlmlweqILyCxXCcJ1nx83vmKzNqUc/GfagsOnudGgeYLuuPtZRJO+DGyBpO7rwrLZ
VOZUgCSouYGNnRwRfIgTZor2MJZwSR93sXKN2QA/kxIwlvd+c+tcUMdowtsj5NH4tz5og0OfVc77
x/2sGIIN46toOHUoxGtuQjVvDQeHY+FteqMrS2Hj94SEvmxKi+YmFxITqfDmEBLcb228UwmZ2BA+
05dKhGORQuURmnd6yW71Ztj1FCA2XE+63hTCBU2fROnUBxbIKwKcOy95m1KOxTpsQ0phZyDSfBMJ
HUOYbM73pTBJuCz4S1dauFPaC9iYT0HQNDH9YWo3S2rWdo1lwBVIhpxW9tidMWFf/Jj2/w2V6Yt9
52dIrX/PiznLhUtwNiyamiUIWHu6GWBZ+3nLeknnlTTsNFqXNaISvHSCSzNAW22fRVl3LpNVAFC6
N+UJ8d3/UqBC3g9uxTa8t5VzwUbp+aHLoAPtlLcFrSHAlcGxedI2et7mm1iZHxuml1Ypwiq1am/V
GBiANPBCzYTTbqzt3yMqxMboqVLmoDow+XOOIs6zGjp2yuEvJn7MmgOwAv0RuL3geYg2AaBr41mm
8oUlQAzTMfnslzdRyv9RIH5P8YDi4MervbYe1l3MvVmbvmqwmSrVB4dI43xIa9T6VXH/wdN44Tzu
Z20Qy/cXg4BEAHPmGRan/RqaVR3lQZjodh43InWL4/NnoIvYID5Q+EZhSUn+DC354OZ34XJcv+V+
9kHL1Hk/5DvV5YkN6EvnoZQE9I03uAHFs+Sj/ASZCboPdwJE5u8TxR3WoErLK8EJ6EVAUzb5q9Zs
USuvXGg2nM/wvqlAfFTe5Dh7N1O17G0eB91HSuUWcfrKQtuQPlQCGb/JSXmLnPyNknhxNKVLz7t2
kY3ok86sPVa75Q31qfIVNLPE05DuQy0RG9A3lWxGqNToqyEIGCgdfARyfsulXjk2AsuIqyAuckLU
cGEo8oO49k0M/l24+h0EmG9O7ySl2KrMXllkG9HHCw8Jx1Lr6zRr+kUBnFgujkX2D+qznZ+PF2Kt
D8ucuepwwg6tBjbBnHmT9R/7Onoblpv3xNo2sm7oKIWKEtSyxC0lo7qyEjQLiqPI5fHvr7VuXdBI
4w1zb5zhxvqsO1YQP70MC0HgvtYtE5Zg2QSVdahvuUT4wx9Uc6KA9O1s3bqfZcxG1QYTKhIRAqw8
8DFuYylX5uUP4F7sNWnfmxxvD9Ao5yXmZRH1fjwtK1eNDdyLmqYxw9jnt2n2K343QVyWHAi1EfiB
g24dIckhnctNJ2/lSvCtNzJKiLoedInmsrgaMmWvFpbALqzettDG6Xv94fGw1ubMsuw89zmKEUJ9
pU5R92fpAShyiQ3R6dfHHazN22KDL65OkLC7TSQIFpyF/qdfaSIGHfHTNAbkNqMMfd/G8pcBvuhH
s6ggDTwbcIJAuRJ+hjrGAN7vbN0yaHjDnU9mrq961I4PoDQ4VxFKy6aNZVg5kWw0n8nrDqn4cbip
ogFcnTvDdALN7nh1CSjBHq/EWh+WYQPMyjPKiun2y/cTCgFTQBl+dLLb+aiyQX0IlWa688bh4he9
g9z/WM71MQiJq/Ytgw3s6wZGq6Euh+sk2De1cKG2Ozl1iY3mkw1PBxKFPeJpBX3zy/FWVD0XlJON
BVixNRvSp0EOmLbFPNzwdisS04ODEAjmfGfrliXLrI0Ahwnw/ybNvnUt6L+Xo+Lx3ln7dcuKkXIq
Ii8IxtsvePoEcuBDqAZvF9KU/EHtRmkRZZGrr8x1ITEslT8nwIemn/f9vPf70UD4XBt/zqpr5M//
6jruD5nO9m5J+nvjZhaNV8bdeBPCfKVMmiSI/Y3q8ZWz0wbupXNddSUCCNfOWYDQbsGdxCdTefIa
8GEH/aDYhmGtnA02z5sCx0UgcgHYfsjze5rG+eso68bEUzspIIkN44MyTedU0Ge45SPoqoF3v/Q9
SMZ2LbFN8TbpcIyU14w3NS4ZIUjPngoH4bTHra+sg43h07FIO4T+hpsuy/eKsjBJAW668FE9B9D3
3sDOrNiYTfbGA6Qi6tyZbwxkkMcUVSynuGg2Qu4r7oSN4+P+mPkBlB+uakCVp6D6MA3kDaguLhFP
34yg0ng8VWuDWL6/vIazHEKCXTmiNBq1biT1ccapreTZWuOWIadlU4Zznrp3kgN4EE4sgVT11iKv
NW4ZskIW1PUyR1+rBb0GTmxyCIbu+75pse7eDsxiShN/uKU1Kt0ukCTn7j1IAYreyK2v/b3lV+fI
SWehCcwtaqp5PqSk0MERoc12w41bad8GdqEIpneHcjKwXmT60mr8pJu9jwIb0UVBIRMMXON2SaHf
kjaiOwfO5uN1xXptSBepIVuRddTcSCbVRXZT9AxCHLB+ubw4Zt6mAMPaFC39v9j64FLPO0UGgwpk
QNI11WkSsq3yrZUD2sZySV2HXg0++Fvnp+ROB52/0j1elO28NzTkLuN6+f8q0y51CB73BeSeTFiQ
Y22mf3cZgA3lEr3LPYTCkO7WKAKYoVwPoSFKngNi3GZLmWJtpW0TnjXkHIbe3FBw+4Zl0dulxo1W
9WeHbMkyrS2yZcigOkGZuS+wVYdFX00jDkjCYIvWYSXO8ku898USECiOFA24TxACDE4gQoH2IA7q
MTwjHPVxpvwwh/W+g9qGcpmuNc2kjL5FYixfCYn4gTGTt7P1ZYAvBkJVJqvOZONNNyBBQbZOnMGJ
soUSXzEGG8RFvLxrHW/sbzKK4sNCpQjugv4Q5OHHx7t1rQPLlLseEF/Uz3U31MmWb9NSQK6lLRn0
C/otJsWVvWqTvBmnHeVkSPosnfRbKlB1gBdIfG10aC59rvT58UjWurGMugMVpHZhBjcCSq6bLFz2
uWM6OuYFsO+NRBXQho+0wA7+EsK2ed4q3+NBFuACEsD7hneli/k1aYYxThDHKMqDBNeSk1RRxU8y
jHXxzuEj4tyPR7m2Xpbh+0y0uUyVuVX1Ug0koOrOm+pzrap643W11oNl96mXyxBa2Uhwpn75MRqB
5TB11ZwGwUFh+HgUa2tl3eHUayg1A854I6v6yLn+IKFNfO5U9Jzhbbcxkr+eYH5so8Dg8nHwYsjh
hsIU/Qq8SsOQzE2rdgUB0L5l+j5I5iYfCrw3zqDYVXkqBQP+1jv0r1OExhf39sW5groEYNcz0/0f
Z9fSXLfNLH8Rq0gQBMHtefBIphTbih3H3rAcJwFB8P0Gf/1t+tsosHB4izuVFsQBMIMZDHq6H8sO
1I71OmW3n3kgRC/F8wpGxvs78eZuY5ht+FfD4NK1+MQNsNscFUvoyqnuqhyeXwJ0Tu8ckbYxtv+/
GqPOdDYG69o/ymiqn0gWfdAeNM32lS5sAxiuryRDO0xEgPHoR/EtZVF1CyZenCcGQP79dbJth5GQ
U/CtODV4xh6hZSavKR/GuGwAlgA3pn+eyXIIuYj9MPy7zd06WmTfg0VmcM592fPrOPXFY9eAjPn+
VN4MvRjCcHDlBG3YNuPwWPKJnNthLS4pRXRny7iew549Zm0nrtH2r/sD2vzQ8Pa6C52KRkX/SH10
/5GQfCFy2mvysGyMCQ4b8QIxKLeaH8Wmz1LPZXFiFBsjpDdfg6kV10OTMGFiIx3mlDRbSQvtSxfp
goQqEPkeGMo2C8PbSTE1TqXJ+CBRNnsmDe8f0Os0Xj2ISn/wcR38dH8Wlr03EWN8WWqpolEnc69P
Y1Unm1KlmKbPVTuevVq9oAPsw/2hLLtussNp5ZBsCgaE4kF8QTVQn/3AOYTcoOAK/++RgpeJdUFv
Wf8oOlWdBESRT1N0DB6OrxvOLmvlF2mtUaOuRBi3Ogxua3fs+o2vGy7u5q5fTK3EaeVWRXFqt9q9
3Fokjq274d6zTPNUonj8qBntf0sDD2+viwwejn3d8OWyabxumbfbDdfY1hYLX22iUfe/bjnIf0GJ
hSntyyzHwgtAQsocLwJpA271RWd/3x/BYpUmVEymrevkYl2TFHTSanXX07LRkNz/uO3nG16s66kM
p0xjcbD+AWSXiu5aFmjbKjJwb98fwzYBI2CzgKTemHrLz9eydIM0Op7z9di3t3m9CtS6BlLCbbPp
UTVIy/jcMVAthD+OfdxwWT770mkUmR7dEFeZLlzWq1bu3gFqWxbDZUW6dkLrFkv/s3Uajc4ZpAj3
1BptXzdcFgc/dXPZ6sc5g1ojhALDk279f+4vjOXsN8VGUaZEBa7e8PFkbvMzkV5+01XvnFuXDV/Q
g3qo6wVSC4bvQobTE5zPGAjaKQJ0mn344C/HEOaAURkw7bqrBUiuYJI411podLfky75mk8W1TLBY
r8sQ9EEVfjvIBNiVTz5koXgG6w+r6EhlERMw3LcECAb9V9tG1LU3XEjY4eTJUQO/v8+2KRieS5qy
r5A36Me2DT+VIJYBm2WUnat+l0/2zZspJmD4b90sHh72UNjtI/GNUFF/T7vK6y9jWnBwskHI4AGo
5XBFw/SyopMk8vek7G1zM5zbpWDjTUWnbyNe8s/uzP2zdvLpMgW7PT0WHzSRY7QaUqdTROLVb8q+
SSJKdMtjEe9vju3rhodz163yoVg1AAheeoHEdjZcfT6Q9Xr/+xYnN+FitdMXXFWevoE78D1v5MPG
QM8mMAfqdE8j3DaG4d+a10HjOy1WKI0AEEdj0leOvOUjVdPHKcUf96eyucMv9Q8amcixloCQt+oj
fZNNGJ5o437Xk+8817Ss3jU5rl0NPHRnLEu+agLJFGTCogj8IDdQM7zfSGe39xyB0mAd0uumiTIM
e+3utqEM7x97z9OOz/Stb9WVON77FroxG/P6KINPW8Py0B3Ce2MFjZOAzhKUADrQt5TDW3Q+yEuX
zztLZnFFE1ZG2l7pDPp5Gz409c996g8kLkXYXRZPNPPtvhFY/CUwHF740dRDH8h5orwQMVTd/kE2
fgibiPUxgjnP13Wl0LN9agO8XiOW/wk6lD2iR5v5Gp6eVmDABnuVn53QEPdEg09yBGZ9bB83hOK6
ZDvNMxZnNOnhSKCmvhl9aBDVeGTjZZDUA03kiJcMx0vP93fBNojh8aRTunN6BzbaQvpDLp/ner6o
JnjadwvLRptQMw2K9SUIau/W+uwbk7imhD4AF/d/v8VWTahZTT0AsurOu/GyQueGK6MOxLx4fw7O
gRNlh7C6NDIRZixA2iNqIC0lBB9JyT6tzZ63WazJZIijecuqpfWHhz5fLlSpT9tjM43+KqLya0gO
yWFiAtv6vUrM0cHRVPUydQ/lhDfJdga1zsage38TLFmDiSeD7IA39+ACeFDlHBPIz/Yre2FKxTLH
JUBOH0teJc46xceGM5xbpKUjRN8QYLI0AGAb6C+tybn2na96Wd9vp22Dkzc89iCHxTMcXi3D2PG0
zh+Ih867VGZ/hyTfu7Ha3MO4bbNQz4vfeDiqmsh/SVMRvnfAY7Lj37avG/49jiB0p7osn4G+/Ei8
cPozKib65/2N+Pki+UYgNzFmYkp71XRZ+dwq70aCTTF8wWvxzzYJju2gWf6J9+iPQCmqu8x8OC9j
/9eiF/KwTLuPyZYzwESjKUJWJ0Ry9KxUKD4TOZJzWnnA4zaVvwMJsQ1hhHY00Qk3FanzpMphOrfz
VuPm4Kwf3DC/3l9My0lscsxpCHewqGbFM8RS+xMawFHkbDpIxOCwF5c1TMEPc2wk4ywQYRR1LMzE
s6zHv0i/6q+oG+pLVYpvy6z11/ujWM41E6jW9gE6HJy8xHyqS6um6xjgPYAvaJ4ZAhRMJiYOSbfQ
yDcOBBoEcsyiSD0Jb80+yRQ9oPM6+5eskX/fn4wltTPp58DTuuTcWUrorJH8mbsguEK/VOHHVTGz
b2Jq64/d4AeJE7rTXp3GZnPGwTCLEXUyytVTmU39TTl5jkb4MrhABPSoWRungxhYE1YDEc+oULrA
8YBnjSO/OEXk6NONCWUTDopxmSPVc6lQ0ALDcX3u0XF/Q7El3+EpsXiOCWgjA1WzWwZ4Hi4GfhMq
fETNCRX2Lk+vTcU+3TcBy3b8AmwLmtRt3BS736sobv21/0tk9F2QA15yfwSLx5igtnFxC7y1NMWz
S1D9kJEzXgFDlttZ4J0BhvL9a5U3I98Jo5bQYMLcdN4tngsmsufSX4A6ZrUCH9nkdYzf7s/Hti/b
wK9yDtYLjl/N1LOQ2sEtFc+yJYtIdu6KOnrnu563V7uzrZx5ACxdtPZwlWdQBmAUQM3F8qnHaxtI
BP3cf/Zc4pAj0EM0jBrJAK/zqBVDCoJCSaAHAIYf/1x46uX+mtmszHD6tlSLN+QSvXkqQD7b1miH
4fXyvemOCWRgAobTL3nB0OWpygdQyD9Ofb0gHQz3XrQtv9/EvpULD0FgUmF1Zq/+QFQjUGmjLw3d
jfYWszUBcFIEBUQxAlAGCXStAskwnf3S3QP3WmzWBMCpsPeyAlQRD6rLvm2ShXU2xWqYIBS917Vl
m8A29Cu36DshlFOGDbY4S73vo54cdmmGUB182jLxb1BXCVPN/eKBTeybR+vmpPLs8337tK2P4dNy
WUAaBBKKB+KOV8KmB5XL97ziDzXhD/eH+IngeiOr/AX/hnheE8TZJwX1PRA1gyxNNk9pkKsT8v7l
1KGJLhu75xyUY8DP7hEZ2EzXcGyyVo0vho15VELa+dNGyFM3TfgSEfrP/ZnZdt5wbp43gMDkbfGg
i3m7r4CItykO0fvTyMTDgYqnxmtghJ+PhDt/RKIVPayYw6GfbkLgANAMJyf/uTjpKp8gChvcKvcQ
EwaFmMp/XULINRsXaPWA9JWhN3mEYglAZJDOyJZ23sl6LYtvAuEg/or7B/QWsT6tx04/bwgerOjY
+hhOrQovy6G6hq+zYUPxKfCL73frWUzTBMDxss8W7hIcGQIwsRMAPeu5llN/buZdJTCLZ5s6p67n
dGUFCR3cqknxMo8oNeXBpxzgyrzYwwrZ9sCI05DUGWblZJhHqVZ9QkaI2LkLHLetkuHAvepIRnDe
YQZNP594gfhPtwcSaM7vKdbZxjBcuIREyoqGLYzBmALLxpr+DZbZ9DKiRhsfMyUjPre9I2UhWgyh
1jBI0AvLHhsAYA5lZdzEtKGFYUJfe+TcaFV8koSceZj+UavgsQGI7v4M3l4kbsLa+rwuOj4XmEFf
Ap8gKzFdwaYWXHKu08uxMbZU8FUUpX3kB0NDK2yESMMfZUb99gY5zWC+gJ94bs/HhjH8mvSsq0KW
YSopw7nXR+OfHPS/vwVA7e4cTLbV2v7/aiaF19SdU0g39rLgwZ/Gc9dWFy/bA2u97XPc1DUt/Dkd
Ifvqxi3rH0iPwpjD/XBnF2wfNxyalxSvXb7C8nAKKSIhwWyay+xQnx4FAO+/S9O6JPMowdKQukYZ
f3DQp4cusoM/3vBlOrBWVUrreOTTaemGW52pnYqobU8NH06LLkh7KK5kJ0LxxFUT999RTSAdE7Lb
MRvL0puwNQeKkz4glmtcifayUvcMte2dX2/7tBGOx1IBpQNZtbj0Vbws/aNuh+t9f3o7yvBfBEv9
IeVdt66xXy83Z33q++I6yupUTQd/u+GwAKeRbi6xqQHrY+mFtzbcI9OyLYvhqFQyldd+u8Z5Cuwm
+RqxPWUjbzO5X1NebqLRJjJkgrfYzCWPoyuIzk/gDn+Xn8TFCc7zTmJtMUoTlBakIBGK3HGN02h4
CWbnJfCD2He6nYKfbWsNZ414CsiJ062xu9S3xZ1voP9+l/XlSXXlzt3bNgPDY5thIWnW12vMmE8v
DugUz80CNuhK0b3e+LdLCeDgNI6cooxom0UYooamNZW5vELbM732Pu+vQCF/80ghdl74LAZlgtUg
DpdlZQBbnaS+sqkFmH3vdLBsholSoxOvISfZrHEL9uzruqTFrQnxHEY6Jz0tIq13/Nk2BSMM4wHG
lZ5ecYaun5U/XaNa7Vhr9LZLmJRmFJxmEyu2AF+vIk9qUo9fJRiXzhBhE+8FFD/qje4VEtHvs8JX
Owgei4WZXGe1ZCF3MwejuhBPRA3Re88Agbmu3p5+osXATLqzgWuw4oaTjtEpi0qr8C5V15wqN7zO
JX0BKcBO5mLbGSM0p9kkspQKL1Z53px6IdbblONN7v45bvu64eyDooVAcofos0xf9TB/Yf3v979s
s1zDx3ElK0F/G2AHgrr+s3XC2FvwapX5n8qs3KHLs41hOvk4cNxmKaS4O3GunDyG/OEpovpLFcnb
/WlYFsjEsvEon72yzda4TsXN5f7HIQt2fM5ioyaSzS0HNRLBYEHic+GC49V9F8qdE9b2sw1/Jo1G
CTXf8t26QgcoK2d99fCie39RtgTijTDHtv14leqSKlDlpAty2/BL4FN+SeX0QLrhdwBY3vsjfZc3
8+X+UJYtNpFsIWTRCCjodOxLlZ7aEp1Cq3fN5uhakODf+2PYFmv7/6vpoGck6/BFjQJhLX9AybUj
J43U6VgqY+LVQNmZo8zZuTHIZb+LAGoE6+DPO0ZkOYaY4cBRVwQB16GOQb3oQROd5i86778OCjdn
6ajphMfH4qBRGS5NyxJC1VHmxunQOe6prB0u362iGLodu7J5hOHPzBFZwSflxSB/897V2+M874S8
eoFf7hxLlr02MWvo1PNztrhujCKSc4KwFb9N9byXANq+bmTcUvS65umKFZqa9EpWuXwH/VnwxyE7
NfnOVDXpPnDdAnflmTvPPF0KJDXg6r7/ecvqm2A0CeqNKEixNKWL4l3bpNVNRKF3mtJda7UNsf3/
lafpzFkaSLG4sYK6BVQtP0F18veqPVbd5CYWDe0+IDnxe9wzW04+MKRi+lxNw27PpW17jVg8slL7
uI8gprF+ntt3PUiR0scRmn6H6B6gXmG4M0PjMxjFCQzIRzeWBjfi48pAfHJ/hy2HqQlFm0EvV87j
hK8DeNwj9Mf/87FWVCdvQn3q/jC2ZTLceM7rpoT6LXZZud83viWoTsnToW+bKLSZ8AhXfBipQofl
ufagMBXKcdn5usU+TRhaz+e5nMsSXy+AmBSe+iQyJFxdc4xxgHITgba2TlayTnrx2uDZdCoK59oR
P7veXx3b7982/pV/tarsIDjFcHebEfUJR1MIJduFRzeHmPgwAcOFZV/mEgB/N5Ykch9pvvTfg47U
2Y6JWmzHxKDVvh+APdPhCYl09Eddd1N78no/+nB/gWyfNzwYALdhbvIiSvox8r4TOgromu1/3rb+
hvu6jmyBVM3DhHozG98N7jBWcT4Sd4kHjwDHemwWRiAeGXiLomAOk9FtyBiDmA1qan3FyE4JwDYN
w4FR4iKU+DlPlGYvm2TmuaxlG3e0bXYyd8sIJuLMHaYo1ardKoJbib8CJVg7SPbol93RIYxYDCTy
yMMg44lwRQYSO7TqBD4fr+AyPNYLjHLrf92tHDrQbDV+86A9NHLkzTupur+mlSZLvpdqWwzWhJPN
imdFukCZuVQ5+Z2yEMzFRQPg3SFLMiVLGUj93KqUPJEdIJEUL0RBIdjO3cm2yducXp1GpO1yKMS7
fpzidVSX3H0k4/jbUsnwWOHFBIzNC9rty4rOSRpADoIXKMoS2NL1/tpYouUvYDFHzou3eH480gY6
ojhLW6+8gMXreVB1eizimHxnLvr50VvKEXEY6OTdtAz+6KaO/FblB7u9uEl01rdzMURy9ONNNvln
OAZueOe4tlR3TFiYHGg9TsU8JToHeJ47IOoZFx6jKXq9uR6Tj/PU8+c5nz52Pf/70L6YOLG50E2N
FIPE0KRoTrIcyZU2ixvPXZXdgjAPxc7eWHzPhIqxAdVPp+B+PKv6h6IQgobizl6B0vZxI1TzWtBh
CLIlAW2u6l56KFwJcfIVGDF23M82wuaWr9xPhtTP0kwtCZ1GiMbrtGHrudDdnqSJxb1N3dI+KEbV
qXm99WVdo/MDlD0kq+MGf9zfaNsARrB2I6WmOUjDBPJKItYECSrVNUhOnWaPK8Y2hBGwSdQD7xnW
fuxmYwsNM2BTCh0iOSv1TiXStgtmrIZcjUqVC9Fy7mBrUfmM3KTwiq7699gqGcFau9OSR2iDjEcf
T1R9itsCV22dZN2ufKNllUw0mKCB55VobkC0ziEKPakyBpz5S4ZodD00CRMNRrLQZ26Pm4ngFNVg
slIkZo4IUnby0HLl7BxXls0wYWF1E+arq5DYUFaNX9MStXoP/Rrfj03CcGkgI5cux5mRtLx5mvEm
/1F3XXBaC2+P1tO2Edv/X7l0HaKiU3Y8TNKcfesniAiltVKn1QdO9v4ctt/6RmnPZETr6cho1+E0
den8cdNZvmzIubCYP2YL+XJ/DNsuGH4t5zxCa0HBE4AY0od57Z0kXPm8kxRsyddbMzBc2nMGsJUR
RFSXNd1paQgkgiEKcKl6H89wvIrOGfK2Hbu1TcXwbspcgmemckkgyrrk6Hcd2gmMOZotBy3W8O50
UlXH3WJOlOyC5szxeJ7kKYCqO9+3WJQJCKNQZZ0CJf6X6teI3c/eGnyL1oM4T4gzmyabe6Fbbhde
Sr4LvnrvU4in71znbL9+s4FX/oCHT1z+Q5RLuC6f0tHRVxX5y9XhTXFwBMOnRTQ4XEB5L/Y7B5dp
ucwXVA5/T0UdxYe8wQSFCcZTSqAaHI86+FYGmX/Kp4rv2KdtgTa7fbVAjBWDLlYaJoL4ET9DPrgu
0P+dj/OpG9chODgHw6PbdeHgWVq3yiSOwDOTkPfrimM8zxQIuf/OQrcj6G3bEBKR4KYKTjMZWnkB
6yHGO7YHhhvj4auUtOyCWz9FcriWlVOXP6LG9dke6MByrrqGH0NTIONaapzcxQB91Io96ZV96KXD
T04eHbrNof/nv+uU+uBimLoFy4Kn7+LcR6iOZXj33IkNbxtTaOLB1OKgGKa2+nPboJVV9xAxLYXC
gbdxGNzfCdsYhkcLNOigJpZCa3QD3KStLi59qIsHp92lzX97K0KT6QwKhXqCaJu+6cF7L7vipa9H
CAH5CQ+7PYOyTWP7/yu/GwV6clSYTkmPZraLGKAD+lMydXKOMc/T0ASEzU3tKBr2biJKVnylLfWm
kwNZ8EOK7Pi+4dP1JAH68wrwGhKwBp10NSzy/Tq67d4b5duBOjRRYa4YB+p2DW6MPTrlwPsHhjM/
qx9a5o/X3CfFQ+Py6c/7drWFm1+zgtDkOqvR9pXzbnaTlnH/hTdo/xt9nFJuColtMS7sVEMN4ux7
w7FachgZHl+nM1rydIfbixr6Dy5aTzEOuhz6rDqmC09Bl2OYGZ51vZw6QTJmoFtAZ3N6GdQU7hwn
lg0ymc6UV4b1kEcscVtafwby+neW4+Niu9frCIwV2XQQtR+agDLaBEuLHheMtYDc4zOrSMQe0t4D
UAgHJO8P6bdixbZD4ZVjSuITBY5OlqDzOD/puepvgQC/2n0rezsdDH+hOpvUPA/cYckm1kDchr3r
Srww3v+45UwxwWXu4mcQf69ZMvsDveKu3YHUfHDjyT/YxBya0LJZNk0RTCvYlsPthXcMSpqfQtrt
TcG2PkYgp8vqrYiCLJG4f6E1rnQeO18cy6RCbkRx4qxltnoQe64rCV7MpQ3K4jc+DHW78wBu2wHD
pUkOahi/G4M4TYMiEXk9PcyRJM9BQfaAS5YVMrFkkAxgqSsKlqDTDVIHrXK1vOQe54cK76EJKOuz
EexYpXITpqb8oVwWlBmpHPPnKeNsr6hpm4QRxEdWhzhmJUtqLaOTanBehNNBeqnQRJTpHOpbGZpc
k34m8z8E6psA/aSRe6hgE5rQsTQAo1QpnCmRUQ/QZj0Dbad3i8oWEzJhY+s06zlqBDqOoeR66qFe
fCba/wYRp2UnF7eNYMRtHngZy9Evm9A5UxdGIDaZbhHVL33+eP8ksu2v4cYQCwffcTmqrc+nf+4b
cP8F9TGqa2R5hhuPkNEFYU0fJHLh/JJOXf9Zl5m+zigZ7GSZtgkYjqyDEeq8qUJXBggP6n71cWeH
zO2h1TEhY7TthrJw5Zz0bFDtqR55Pp7zdioOvf6Fv+DGOLTiZLli9fs6eNc683oO/INtpaHJfeZG
i8+rhgZJ6zv9qUR94+qHak/f3LLwJnIMoEDwwk08SAiKes86GuQTYBwvxxZ+84jXsb3oXH/hAguz
YdJc3RdPUzjvUa9Y/IptU3r1dbG280LqajP6Ea1hrStEEuGd/ewt1cGD04SKgcI2Q6swQ0pcy7+J
Ao/Synb7620TML22i9IGpSQSUwUVWqGLOk4730WJrDtWX4VU8X/XiJKgmqJh63ZqQ/WZ8HrOz+uk
3b1rlSUjNeUwe0nrvugyUCg10MFG89BznY3FV+0Pv3duFkJ4Ky93jlGLpZpAsTrtQlCNuTQhkJ1H
89O8Ev8xlA2V10PWajKalV05jWlJ1qSkM7Is8KCHzjvf4bsdYrYZGFG45dQflrSjSeqEYY9Y4wXs
XEAE9eOxCRiptKK9LnLhuqh9yugTZDLHv5FEjNHOMWoxV5O+zCukDIAscZO17yGaLMqXuh3SE6mW
Q72eoYkWayExzHUzeMlYRtOfUG5gp2AJ5V4fsm35jTjcVgXlJPBWZFrV2F5EA7DspQETcnksiJlY
sU2WY8jLJkgoUBo6BCvP0B9skAxNqJj0WVDUfQrjgUud0AqYowlwmj56UXFICR6NxkYQrjMRdQNY
P1Bg6NfmBAwRWBEnlvneMQ/7BSuWDr4KnclLeI/afI0C9Knyj17HTKwYRddHkOmCJuO0MaIsTvHk
+W1x+n9cJy0uYILFWsGDKiw8DJGl9Yd0XdOb6+CJtQpFs2NEtiEMJ645YeD4VSTWEjQ/+oRaykIu
StVS/plJUsmjm7H9gFfhk2UVo20wLQkv6CB+KxmQrCdEuyraqfBsv/iNCo+JHOPS4+islqiHpeKb
DBp2pXxevg1Nh1p3pdS/9089SyGJGm7N0SnT+hQPZNxPzxREabMGo7mi08efD2UERNJrtddobdsd
I2SzwisjFYQ06T3enNFLI/742Wy9Fq74fH8+lmOKGiGbZQPNoYQDJNYAeYkyk+k1BxfE/Y/bfr/h
4sKdGTSQHJ0IRwxX1QBCEeVaX7yjL8ehiSQrF0CJNdgsEsC60LkaLerMQnArLjNga/dnYVkik5hs
pCIQzhiuifDn+qNG9vcDPcvHIAihCSIj1CkKYDTXZK5C/sh5IJN6Sr92HDO5//stu2BiyAiHBEIr
Fy8WGjdCPbT8/BObUyy4G94fwrZE29CvvDvNfGTac74mbVnT8AkiRWz8OEDn52A6ZtKQuVCiL91u
9GIK46SOT2Pg7PqdK7/l6DBxZDLQHiEFn2+aTvIitasvrQbPqATZaOKX6SGdaRqaiLKywHPiwF0v
TqEXg96GRuqzF+nun/ubYNtnw5VJ7ZaaqQj7nLIXd4M5Ttj6s7OLvLLtsuHOzCkzd/Wwy9SH9IXS
4fx+A2r8cejnm1iyduhp1BQwUwDI+zh1izaexPodQNFgp/hl+f0mckxWxcocEN/E2GF9akPNk6lV
644PWCKDCRfTAHR3oI5NE9p7/2oW/DMX0F7Nx99SsO2eeuK/GyTYmI8t1mbKrxwONGnQVsxWnTTe
2nqXaF6zSp9oOLYh8A1jiPbQ+wNZfMOkFxOsLiMQimxGBUUdVToxK8ANWYjp94XsYslsa7ft2Kvp
9BR4Y6Ck06Sm05+u+gHuKX5FvfXCUhZ7PXxxKXeVrS23SGKE8HYQaVfqfr6pFhqzxKn+2NpQZs/H
fb48R+hlu790Fn80KcZ0WvpjU7BUnFynIgnNA3KNVn9+jMjU7RidzaQNn9cVBIlIWpEY6dtj6rP0
MQO34U692/Zxw9+hO53SFcXKxNWEP5dtMVVgOuLZh/vr8zZ4NPwFVlasY0qCAevTsubdiFL31e2y
6VRWRJwUmy5gAwS9bTQljovHjvuDWuzZRJoxnJK9nFIwYbcoXXLg/GSQy3heq1vloZZwfxTL1v8K
NGvycJwoifE2o6vLEK7/jOCSP7khacKdsG7ZHc84AmYpOndeFw30s9d/rkOlH0E9MhwjtEVx4L8u
qae1X2Ra6aQWQYTbX1h66upArPfg/dWEmsl0C+gF1ckYQK/vPHIJuhdehvmP+3tgWx/DzXHdKKdw
qvzkJ00XVLwJIGHVHvm9zY6M1LxF9biqs9pPBKtEPC5eceECJQRJ8aocCu/f+5OwGZLh36Trx8L1
ULQTS1WdIazxAw/l7cV3D8LDQ5NwTLSjInj485N0BI1sjkbhya36+P7Pt+yBCS8bq3Juu8zxkjIt
199mKtW/BdHtsXcIE1umxwBo/zXHT98aDICdv6wRpC3u/3TLyptEY7paKXr8Mz+p8/S5ZD2Iz6Fk
cs799hhta+gaDtx2Ue2VKMvF2whi++XNFHxbOJp57k/BtvqGCwO35tCQSJzfEK5/0iXS/bZALnLs
69uor2K2Esua+VWOkxTdflCrgbyRL3aRa7bfbnhvC70sBSVHkqDfEizNMpR/eqQZj72hmIgyggba
RXoLiUcVoXpDwjJ0z06roN15f3Essc01/FYgJI+8aCIY/vRb6ftfdKUFMCboRIJQBQV9zqks+uDk
peFONLXZqxmsW5QmqiyPEk0ZyS9l70OibsUF/DTl4d5N6e1BmIkwG3PJZmdTeEHfhfIhwTOHD7L0
6kswle3OmWEbY8sRX9mVdn0/8jvObm0tAMwCK+W1FQwPmCsYyO/vztsZIDM1NceVVnopPRIzpLFU
ej6ulAyBrd4QYF6NSU0+CA523NA2muHnM6kgyI3qY8zwdTaRL6wFHaxQ9AX9H+vZT/neBfNtq2OR
4fC8YCv6uMYINbAgSMCZh7a6HvatefGi0Nw1DkP/FxvBv5VPdCdJ3Gbxa92NmTi0NhqgBFdUEQow
I/tQrkOtIOQKKhlgZds0ztzB3XFam2EYRwIUFqDOAaIy6BEQfz0Jz6vYiVVr+7SsYo9/0zYdI67r
Allu6ZYkbqdq+R4iDPzW8NDvEhB5R/J5pmXw8b4Rvn3CMROSxuoOQh2L78Y5zfiT6NLpiYbOn8c+
bpwGUBVEL86CUoOa++gdeNeccyqIOGbRJu5MjdzRvQs7k1KDbTolhfzAQenknkD15r6ULmgPz6ND
Iv9yfzqWrTehaGQm8MoWuzLONWjuIXsBBoQhCX1df74/gmU3TAAaGl67Ls9QPFEB3lXQ8Op7vy9D
FO7pudq+bxwCIISY6qluo4QHWfMH78P8XzQG74mP29Zn+/+rM5MsiugU5ybEvcCBcBNO+YOFQ/u4
QDN4ZwtsE9j+/2qIseThBCI43DTdrL/MPYUAAG4fOyey7euGb6e1MylwmoHoqgnH5wkdTZA3gb72
MV8zpTbHGY+VHjpYYriy615qqYnzZV2dut85m2y/34j3NWF5GhWcJ5DScL4wRVGt6Hgx7hyyPy91
b5yyJp8Z41ETDHwGjfymG0bS4S8u0IsIbehv4GWZLyknv+th+F3T4RqW9W2FNFbEvehUrEKfNtGW
LCte9sVbLPM1cWo6ZO4imhW/pxaEgcrWrTdE/rHMFWRd/zU2NJJOY4HIjz596PiSLIOUBlx/5/iy
hMlwC9SvTJlHkxc2koQJo1UZs3F6qGeNgJJDM6EMhus41E/T+gkgpD3ggiWqmJg1mopITUjs4z6j
+XdGs79TjuxvZsXy5Ay7ku0WJRdmgtdYGs2Zu6DpnSHtTEfZX0gPSYg26J6ZBkIL4fubLoJPiEYC
bRpTfptQpMzAyw3IpBvfP0ptkzVOipK3WQ8YqR8DIDAmLfQyQdy01j/WpW2uYe7leyzvNiM0Do2+
cXuwpbTrTRP/yxhM9RlEAnuFItvHjUQAhVu3J0UK5pKfqTuUvvXFgYDM5f4iWU5sE+UG0NnU542G
AwGc19/AvvO1VQVEdzr67f4Itm0wU4CFrp7MR4zARYdubP5VT0gD8gig7aylO28nlnmYaDcHYR+o
9hUixniUlCcKKL9aqh8+99udlbLMw8S7Md4VFP1FmAekIepL2fkThEVTaLhM6cfQUzvLZZuIeSiE
YCFuum25Rq1QBqbyYencpzxM3Z1jx2JR/8fZty3JiTPdPhERIISAW6q6qt1uu+32eW4Ij+0RQoAA
AQKefi/8fxc9GqvYQcyNp8KW0CGlVObKtWzwW936fcr6bcm381vkAO7hlbGX5XO1brkAKl2RmhmH
bbmH3JyB9gzOWy3f7c3kan37/cWRSSAYLpp4kzERgkGGagbwHGzy6tj1bwPfxjae5bgA8oMn8tzd
w9eG9ma7B91z7SDLlEmlUeYxtfQC0HOUIVYHNlllAExu3iGPe3d7hhyvPBv71i1NDuL+ml427P9S
awHZxejZD8f3svK+Tbu0ga7BWGatQuKB82vrp9UQ7JruKDOfurl7M5hdLmvHatvgN1YVyufG0AvJ
8/Iu78b1BLWGz7cnyjEAG/g2ap9DHWehv/nwTNH82F7CUwPmwIOsgcxmSqvrZFrEsGKOpuSSAyZ+
Qtz/cW3j9jRL/fftcbgmaRvfC5NgZUfGSVF6we7iZ73l64GY2pkkV+OWNW88VGtZj/TC+6G9U2ny
M9HVHm+Nq/Ht9xdfXqOW1Runnl4g2NBloqi/lYdjK7Zmp2FDPXqeRy9bFXyfDyewN7xDpvBjN/V/
H2YCg9z5vwdh1mGs6gTbaPQbKIpUy/cW+fpj55ENf6MJjlK/iLCBUO+W+SN9DvZrnVzTb1kw8QGT
7SMfBVS5L1FUvCIsFDUHT2ob9UbNBCL3FfIMGRNofSQIMSFIvsdD7zjmbNjbWFCvFprBeiPzHnx1
Cxh2QZMGiiXoWp/iYfc+c9zHNvhtaUYvHzsc2qNiPgQgPP80jj2KYZbxWIzEluzkDNJcQCeD/COt
PkqFKgavUtOxHWTzpI2oa4KmHE4H4QMtnm/CSaHvHUtOoJl/b36k5XhO1g5njxeEZ6i4f0QRKLvr
h3QHHOuafcu1NrIDSea0hpeuaQPspOivZa3VY2Fm73r7+HRtJMt+FzOGQjQshIkl7wyOfxAVgYFq
/i4BYq0CfweC5jC2/+DbwAowrRCJviD191kvcOaqHiCG22NwNW5ZsiqjRc0dwSndAEkw4sENlwtH
6u3WHWtgQ9tMBBEdCGFgkfO61rjCygTUKHKtllf9tOmS3+7GMQgb3gaYNaW+pmB3aSNz6koQiq5F
+vN2464xbKv/4qphXgOJeTrTS1Is6SPxxPredBy8HOXBehtmw9uE7HTQjnN4YSDHOC2gmM60n+zY
gWtytnG9+H5ZzFWJwBQ4zCAceDd29XiZ4LLcnhxX49vvLxqvo7AAFcNGkOZJnf0mi4Ey/PdjjVsW
jKr5RWg9YeaZutaCh9lMDxaqMBvJxmqRp+OM82dJDbmTI2Bmiyf6nR3pOBpsUrSFVboDc054kdrj
53FZ+Ctl8PL2gUl/j4Kwv6dpl5LWtQaWCbNe0nFCQe0lB9LprZ+s+rlrIT54exEc29/GtKVV18po
45BrRliwZODpqQm8aRMVwfl2F44B2KA2Hxlw6GXiHK0HZBjZhNRSD6LynQG4WrfsV0xN31WzDi9J
AAE36ACKk9943459uuVBa59WhPS+3EIs5oMpQEM76INUscxGri2sD5uclNDGQI1hBuZPkhWodD12
ONvsZ7z0APExIIfLY8Q+OFfLg7/5oLRcD6EVmQ1TI5AniZI1x7k2qW8J6AROkd4NsDpMzMamEVox
E4C78iIVexZB9ZwXIDn02Ts+lB/Tdo8Q27X/rbC4iFM95QLbZ6wwS79JOJOm/lFW3jGVRGbLYOrS
Jw1crfDCjf9dr+BwiEuoFx3aoP9BqIEelkCmIrwoYb4asbLs/8PBdZiWjUTjKS14PjOgkoaWZlw2
P5Ku3hOHdky8DUBLpiIM+2YhuNTxCPAZCkagSNZknpmPKVMwG3/mz3ruOUj6UG4JGN8p8UG/CIry
X8emfhvYi7sR9BmRCdum4pkOZwDnFGjhcLbtSVJtR8wf8ik2+GwE9LpqqmlLKE4fSANdylY+54ii
NMne6RZsnuyf+rBuYF+N/gqd8RUiqrMi/CP3RMx+jOMk238oz8PyFEd5+WNpynR9tzRhAU1Apqok
Lp+kCqC/dRrSDoKQJzARLem4E7B1bbvta19MLJTOS6G9HiMfQNVUR1BmhLbYHgLB1bpl8DxGDS4q
eoNL5/cQq4d694zA+TF324aqidgvfZYCDAfU1Eek/6u7IsTr9tCGs6FqOZl9RhcCcDheUySIgOIb
1/F6u3GHOdpINRB+p0tN4UYOypisM+BLqjW4ASXYP8+3u3DMvI1XoyzBgzPtg0sCmYmQR9GJoczg
2EFoQ9VUXTQKTGvIjjdIsDDaEmhaowD62Kdbto5i/MKMkQLGfFPeXKAAeQf5XrGza7ac4R/M0FbE
VCjjxUKidGSExAeIU+Lp/Vj2b2KkiwadxSkoGG4Pw7XIlr1DoxFstxMwFxtUXqH29mxCMWR9x/Zq
Yl1rbNnu9uxvVQduQ8Lh6y2GqHO57soDuFq3bFeHTRfkG77GjEA8Bml/nlNIZt2eHFfjlp9dg5uF
gGoaO0irdzyc/LvSy8Wr243/+TSP/gNLG+bSi3KQDHKJQtWlk88adFVZiALxqvXJzkb68xAim/8s
Z5WHPFeHXgijn2jJxOukn48BRCIbk7aMwQQVb0yQX0/m8nv623r4+/YEuT59m7gXh3494JEwV5gg
UwT65PeK3q0LYzsb39W6Zb+8I2up9RBAbK17lAzaV0G9yzrnanz7/cWn67nwlqnG4eDHQEAnBhz0
a4ximtsT82c/OPoPy9kaUJTIz+mFgAhOUvaKJT7SyeRX4tPnjQr4djeuQViGW8MVawndjgaUaYwl
ShPbeRDn2427dr9ltxw1U6RIpxSR8OBpCeoTkeNbpZP7/VIW1/db1psg5wQi0hbTtJo1RoZxAM9c
lbbm+dAQbEAZEzXvZ4C8LkrDxaur6S2J1+sWUa6qg+xckQ0ik8GS516+4CLwfP1Wo/h/q8xAimJn
kf98/kc2hEyE8eA342YGCdgXO7w+M5GTX3NO/ez2NLl6sMxYMAiniylEAaHX9IB2IuwbALA/L8cw
A5FNYKZQSos4V4MO6BhlPGWPKpguRCAmmIR7zHiOzfQfIrO2B9hEImrqp2l46ibxs4vZni7yn2/7
6D8UZhUknpIBbhBtogc/Ku45lE9PSgEONarXQxn91SzFTmzZtRyWVROwNo1d2LGLiJM2QM0S6WQI
wquIiOaC9FTb7YQCXB1ZFk4SSGR6Ps5AOS+fRDSyhxQVD43w9i5Q15LY9j22au1irLtsRfo1iVTx
BcVFe1EAR+s2WIxMVZlOBK0vs1CZTNvptI9McMyNDRWT0jSGey1QwRy4RIGA7bkOoupUpQfrKCIb
LzaOxQplBuiSAT5lTomXBhkBcuN826hds2MZdV4PKBScDGyuL8U7pcv0IRqRN73duuNysBFhtU8H
nWuoJfh+9DrB4zYR0/st237YDGxOs6RfPYyAI9aAaD+IhaD8pEEVUoEuaWeKHMK6UWy51qJYjR5N
EV0IlM5N6n0b1/jCWgD3tuMpDU5lFD2XK30YCoAgWtnsdOxaG8vC82XwZKtwpBsQ3kNLD6jOohU/
by+Nq3HLqvOOel5VR7iPtpe4MFBWB4L3GLNHFFsmPY0EiP91C88kDOmvKam911PTlZm3uca3R+Cw
PRv8JdJWB9GIEqCq9D/qtC+zvG1e9aQ5lkWNbOyXKT09oPwYnFVFVZ9yU40ZhHvr+9uf73D+bK4z
pZHJBraMXkwwnvgCHkE9bSUa5J3n41W1f606VtpGfuWzXpVouvYqwZ987xeoZo1n8FXdHoZrFbbf
X3jIgBiZPvI6GIdcO31VHik++rpn4rEaC73HYO0aw/b7i17GZE5rlq8gvwQLxuPC0n6F3G3N9yCy
rvYtE1dFMilkIXEMrktzt8ClkWIXteBq3LJjhXpvMOfA/yb9iBwhid+ZdbfqxnHE2sivBWWBOSmq
9jrS8Euu1uGpQ2wXYjF1VvjpXp7HtcqWPYN5LKwHXwDCnhbPo0CSnAC440X+nt6RY45s0JdmY9z0
uUamXEe/dDN9JXraC645psjGfImu1L2eeAQtpfGOt+xxDNUj7KyQx2AvkQ358hDjmcEcHlwiMHie
TAjropU4po8d2dqYzFMg4ivATZGE0BxamNBZJaJft+3XcQzZTGei6TXutwrOF7K0P7C8wSkJkGuA
TqD/BF64+k0Pcp6dI9vhH9usZzmHwFCwefhslZccnM6/fbJkNZcxACF9VDRg7t9TgnTsWRsLVqtp
KUMBz6AewMdUz+DlMXP6tkJZ8E7kxzV3lmGz1R+gvW7aK6iyfshR3iFx/CqR1Y+tECIUx5j1IxsP
BvolplOCsLamuEu3cuM66PnOGFyGZ1l2sjZh2gGRfaGAzd/z2pAfcbVLq+Jo3caDkcJrK8/f/GOD
FJyhSI7VC413tpOr9W2bvbgVoFtBVBgVqE+PlvmO05CdynH9cNswXI1vi/6icc4jMI+nSGJ1Jftl
IlSlpxE4MW837tibNvpLTQk00WZ4X74no3tVIXAoCmme02Iud7pwnHo2BkwVst8EOADgGTuSvvYT
1YDTWXctqiSzGSIZVJzaIKLH9JMB2/n3fLGmIQWr8fbFrayuPu6eLJkASwUt2jGgdmTTnxlAqSbd
SKDy6Aru1spL3w/QIT5mCdSy5lYoMrTFSC7t4E/ZIgDczadkrybbteKWv814MKDAHkGmeljZA6Yq
zmgAJqkS8Y3zsU1lmfKCstq59hFiAphnq4kP1XmcQR5dUbP3XHSMwkaFxWspu2pJgsuULu/B0/fE
KvNRhfTb7RE4bM5Gg3Exep1BfufiV3p9B0wMf6rU3Nwda92yaNoM3G+3OjywX8tTniD5OCYHGQki
GwmmIkD7vRy3tFR6wmuh5nfzdlUf+/ZtQV6cRl2w1VarEpGloh6yccXmbAn20O3WXctq2S50FCtP
ayQXTIB0dwf/60x9M5xbuQuIcXVhedhSJIUnChShYXP+pX2wXvvLumZemO7BnVybx7JfsEU3Iwhv
2qsqoa4gFTBbcTjsvRBc32/Zr8rXuIM88+a6IAxDC/2Np2Cm2UJht9dg24X/zRRGtlJm10fR2IPM
/9L1Lco25ihcMmIq2UADgda/EsaSh5Wtx0rAIhscBoEYjZQqNlTeQROIaOTaBPRismA7Nm6PyDFl
NjgMeX3CSIIRtTTXj4hs/aIzlxe57azbPTiW3GY9k4OMlC/hAEiolZ9qCXLBaIZqz+3WXd+/3awv
bE6yZhGzRuStW3CjgX8xQgxDPKVbIOB2D67v33p+0QO0EOaZTnCP6m7lrzgDqABVBXspQ4cHYKPE
xjkfSM7gbYuCy7skZeozG3mXFcUQXFsDxqtjo7BMu92KITQciktlovSiY/MJ4i30YOO2Vfcs7/pg
i++V49+qaKbTXOzW4rrm3zLqBVW9M+QK8DIPI36SJVqPRHPsMrPBYXxelqguEFrFQlQnMvrmNCF4
eHvOHXvzP+CwqY9QLbh9+YpiLxJDRzJeTPjK4+1yzB+yIWI1XWJvEHh2GFEirwA06V0v+3ZnXR3H
nY0R85ci9pcS704TpPcb/g/i7lD57odHGStyWpfk5+2ZcqyxjRSTQzjIBfrYV14iGH3umJmqN61q
Vu9gB9sSvTBiakjd9iAou3RVFQKMycVd6x/kf41srBjxUckU9Im60k79MBG0vUMGQa9jc2NZrj/3
wYrnAHCkMjSnrRbrd+zxWOOW5YpBclBFA/pS1+PfOgCf4jxFyflY45blmqFHBUprADyuyuoEoqFv
1Sz23CHX3rQcadMAvQ4SZ7hy4CCHNySzGtH+JeUAM67h61m0OwAAx960YV8Mcjhz7+FRwDovuGpS
TvcxC78fmiIb9qXaYF5CoAuvZgj8O5Ow9N4z3nSoNiGyEV8yrSEmCPa2i9/ONBs1irsbr9vDvjqu
LhvylUOwxENtQv6PiMxbutY/dNe8A+XO5z5v3h2bHstsDWg3I6qH/B/WiJ+mHb4O466QoGtdt99f
HAmSqTAhZfG/e2UEN+6bfi7EwV1jWS1LEsEDhFUuSEsVGU0hTojA0PPtaXHNvGW1SUoWmnv4dOYl
74gCwtGo5L5SIDIfEDa93ck2x3/wdW2CMsJUsdZkbq9dDqFFRlp+x3sjT30Hku7bXbiWwLLhvM85
mK2luiYlSsczP4zx5Ij7g/x51EZ90bxQLPBV+k8t1yWTPUwXdemIcSW8Od0ewp+PIXDO/XsX1WsE
zpWpbxFM4X/piL3SQfHEVPlsxHSZZ/96u5s/zxS1sV9IH8wMG1ZdR6/UWQK1ZdJOx7Cb1Na7lHXZ
BHGdgrE+aieIpy7fTYBKi2NfbptwpQnvyxjRpjS6U21SnsN5V+nrz3uU2tRidRw1YU97NM6q8Jtm
/TxmKupD76mBNki7Y25/johTGwImBE17pBnbq27MxQ/MWfj+1YTR4+ixyzxOb2eki47NlmXZtOrD
gkTe/9YZNU05UkQV9/461rx1IyvDFd4BQ/qPgh+dAUcOjvE12vFFXYthWTPLh4pOyZalQOXXoxjU
a9r4qPKedkkgHD3YIDDUEqi+aWEFoO4fsiVAsp2GJnlT+R17f3uGHPZsQ8AoEKgUiaL2Wk86OcEN
bc48r8dvYwD2SprkKiurJj9GIUOT7Ste3EGM67zlxfZ6DdFbzVBW1o98Z7Fds2U9jX0oLYdLFST/
dKLLM0mFuFtCsPpM3lH7s9FgEvFx7fd1e0WJnLnwCcU148YeE9HoGKKN2lgwU5iqnkH4fsXNP7E3
UvPQA4EM4PeP7aJHsXNMpX+87aiNCuO8lsW4ds01X6ApVyRA5Kmp1RdFIv2MEhDADbvpYRyj8g4s
/d2Ol+BaIsvcu2hV/5d6YW0IZrAJ4racgL23hPbzzsAcN4etecnDFHghRMCuS+T5r/xgDq+FkZfb
1uL6fsvkO1waUha8vYqe8VOepuoZGhXhaRWF2jlVHAZpQ8PwmooJaMDxtgJcT5nxK7wEc95uV2Cg
+nOwIW5uD8YxUzZOLI+MCtcEXtXSctBiMTDBqJXsiRk7LhEbIpaP9VhHum+uPA3+Ud7yXVfy4xh0
r3pGXxdF8NSDgu32QByrYnOJ5RwKOr4Pq8wnMJiKOfcfJjl3H7yjsBtoM/374KqHWaXxNDRXU3dR
cUZKOhzu1iEme2kk1xi2RXpxMvpT/z8Xlwdhde0mQy7BPL2F3oN+vj1Lro1leegJlc0cdsq/cGre
JyH/UvfyeVMTSMDRMoHV5lg3lonrdYXxsVRd5TIsD9zQB6g+eplpEaopfLNcilDuFbK4Js263hlq
iVe14BDjUASqCShxW9Cexi0M5vZgXCZi2XsO1pC5JZO/0ZlfSe79CP3ioKNoQ8UQZ4J0ojLNdaNw
feKVpp/aAuUlx6zbBoqpvJiSMWpRGZPjsPohuKrWR66HKr7enhvH5NtYsWTpoRg9YaE7D+8wViTv
hIj7c4EY484Q/vzsozZIDAgAXjUxXOkNxsBEBbSsf6VB9aPBsXh7EK4utsG9MDvmjZGZUYyAA716
Jrl/rdV4pyr6vG2kY11Ylk3TKZHrGvsXpUCJoQdZZTn27FfQUObntPOrQzVj1GYME/0KyfsOFx9P
eXTvKXAoet4upMu12pZZs3BYAYhGygEYNHnmE+7rMZrn+4J1e2zGDmOzUWNdHg6pAiTguiApkIPo
/1qqih+7I2yhTFJAfpCLurlK3aq/lyRmlzEx+TVUXO4cFo69ZMPFwAwgoM4eNVeq1DVf/acEFSf9
RB8KeixGQW3UGOtbVIEgeHAVA/R6lgGUIXzK16/hoIuPt7erYxVs2BjeSeCwBz3yVU4tv/iqy59Q
2X8sAkJt2JgKUgXiOQHvtlbfcg5mmF7t0ai5vtyy5Zp3aY2HPNpmyDyUITDPrer3pt7V+vb7i5OC
9vk4pEh6Xuto1ObVAo6V5iTrmB/jIKM2NMyf1DxMYGD6hwXtrLKu6eDsl/Mufafj/rfpwSiUNxNI
ejbXmsR3qs+r/4tx+VuMi8U5y2S37hxFLkuw7uVl0UUa1YhzrcVjJcpzEkKcI1z8vxoRfzm2Ta2b
mXhkavwC0rByEMhSEo7yH69jag8s7hiCDRLrWs10OW3s9wSVGpiv8rMq9GeilxOIt/ZICRxOss0d
JkETLwToc65JCyE6o4sKMXHvdR1X/YnwcTmPMn7HGP95e9Jcg9q2xos9zEexRsbz6mvUifo0t/lJ
FuCNQTgHMERstx3PwNXN9vuLbiSArXEu/fpqaH7KC/MhKSn4d9fryvd0FF1dWLY+yrGbedCoK1uS
+WrG+STHyD9XfTpmHSumu2MTZhm9xrmqY2h/XvkINBwHhXROujd4wj55uzF/11Asv3wxqV48aH1d
aML/6kJyYlICUQNKqFjLj7fHsX3vf2Pb0A7794osCLf44OVSV7XwL7kGJCEYqj1yIlfjlrWDuB3A
bqLh4KSrPi0cxNet2I2HuFq3DL2OV9InCe6jTQgNGiXirkkP1ulSGzoGwYsI5IyIpzICSj2WIJSj
BN87Qxwnro0cAw94sa7gHgQU17xfejWdt/f89pRPdR6c98G4DufMVsxcp3UuJqBkLysnX9Tgfevm
iWcGaeYdT9yxCDaOjLYdaA4H7J+Np5fojVGpDPbqKFxfb9lyDiggdNFB0T567XQmg26+Cg4FshSK
hzsXkuv7t99fnEim1DHkiMEss8iizhHS9EqWdf1YJpdDBmYLZso2TGPUj+MlWodA4vhLzGnW+35x
LPlIbX4xP489RDShjZHgtXhhM+AmCmh+lAfnn6Nqj8HVtRSWKTM1J7RsUwBb+PhLd6jKSfT0Phqh
7Ht7nlwdWNa8JQkli0CVnPCN28XXbyQcnXMFOdadrerowcaQKUpGKflQXxkIek8+GLW+JZs6tIg4
3dOadGwnG0TWeKCvNzWeWjPokKJXfbq2IqvS0hwDGFEbQwalijwuTBkC5rKAYJqDqH6O2TFibEqs
+xl0Cj5PgoGDHK2YxbkGRxEKl/Auvb3Grtmx7NlrCohJDXUA4hJOvwRAzZ6IFxxj/KA2gEz16RLq
PvALEJXUfVawXl1CqEvcHft4+zbW5UC43mY+KPsOHkw93a9TvetROO4Em2YMjOoiJNPqXcCAdDVw
YLZazcUvLzNoCqKD9AqUWIZszBQ0fQCswjjAzqC9MZ3WjQnk2CRZVuzJeWRBGFdXYCjPTV5fZLju
ZAgcm8fGkI2qDv2gR9O4DDIim+u8GyZ2Nb054S8uAdKsed0kuCX5ELxjC6TrYp0efPzb0LFkqeI8
rgCT1KO69pLczxBNynKvPkflLoTDcbbZsDHaQZzX0Gi9QLpCZaaHyTIOfGyoiz2fxdWFZbxJ3gx+
aPR6KeKp+7jWufnE0+IzZCO9Y5vHBo/5zC+AWa79i6iGv/Xsqex3ifKhnflbBuTFGkcUgGhZI6ex
FkRCe2nT1+j8PTfI4ar/5jV70foI7ruKw8u9cNAbnDb8Vb6AtFqVxVOMsuvbQ3B1YpkuDXG4DRTu
NMhKkSNF2HPz6Nh2SM/kIL7CJg5LAtBlLByL4HeQk9EyL05xc5DqmdoQskSoLgrB7oL6dw0c94qy
96k372/Pj8OMbQhZLjn3igSBbS4WD9AQSIw2yy6k3tW69UQeQdoTdaWPT+/Td3IGT2ZkxDESdWoj
yBD77apBCUDDWyHPQih9LcJoDyHo2Di+ZbpLuOQRr+LwAl3d15yvD12Aql4yfTp8rdjMYXyTB6JS
4KmHKcrkhCRYCVnynbiB4+zxrbtXsrLp/RUZKhBLylMHtaPTEMvnGGmGHffTtbrEugKWumHzmINV
J4meVYH0/dQdJM4Fd9G/G08SijoYsz3kx/TnEoJbMpC71NeuL7euXNbKsV0ZmLtYh3y97kEX2gqQ
SxyxqdAGjtVhOZeF2BBRWzXvdjDnnkoOTXpoQ8ZkSP2qAl7+wteg+yBQyfnEwMZ58NMtg/UBrqoi
gSp5hRTqw9IhJT8D2LCTjf/zlgxtqJgRiQ8xBRAvKw+lO8uggusQgFBjrcB1dmzubbP1kwRQ4d6/
bJS/qgJWBa6V2TGpP2+b0AaM5ZGqZtrjTDCgxX8KZ7mcwkjuJVVcrVsGq0WfwLsBmrok1Xxa4/Ey
TuDsODYvlq3C/9aQNUTpYyepfOigN9xlOHW6Y2rhoa026QOlJ6N13dCqPSu/b9nwOp6rL7e/3rVx
LHvtaEVRBAGJ098WRT2QtY4hKMfxetkrZXLMvo0O0+2AUiMfV5VvvBKPiLKpigwXCz0GpQltbFhi
+BLRAOSKUvrfaxmXd1F3kHsstKFgI2jGu55tXz+U+b3MATVcx71UkGP2k+2KfOGo0XCmBfIdYPBf
QJ1RJ7P/aS2MlyGYWO1Y1na+/DekCgrXf3dBICyrPYYKC14CWshWEEaj0F4g1ceG5jXwYTvuzp9v
9dDGg61cslRHAiXTBXle5/q8qO5NXvhI8+7VLbhmyzJjqAUxJnvoHSSjuO+QuGzH5rx6e8EMV/OW
IdOyII23XV2oYUgfRQ0eU+A81cfI7AJBXKZgXb1dDYW9NUXlMhsT8n4x+fJPJJa9igjXUlu2LNbW
L1o8eCGOrN8InVwUb8+iLp+Xtc/CcU84zjEIG/klG4akVujBfxtBraSIv2brevDNHtpor6QJGyhP
QKZGtoX3nZO059lE8T66fd65Pn6buxcWh3xZM4M5FrUvKfuYIKt1V+RTfH+7cYcN2AAvUAQtAFgG
9BIH6xMd5ccubx6SNnplovDz7S4cm9QGeKHedFVhjcgnbymFvHrY6PKBAscdn/uylu1OkYFrmrbf
X0yTiQay5lDbvhAqfkKOss4aBL5vD8E1S5YZJ34fRLxA+dG2TX1/4zuYALRl78J1Dw/lmiXLlFUQ
gK65J2Cf0rx8S0IRfO6SntyVcqr2CLNdw7BsmXSmrKGgDiL+2LwHB7xGVH0bxabJeXuiXItg2TMV
rFuTETIySVWvQPzM6YeiyuNjFF2hDewSfQdCv7zAYVR2j6aJf0Zrc2yX2qAu4P37vIRc1oXE6puK
YWWJQJA+ncHxd3tuHCtso7poV6o45bhu8qV9ZH1wNZK+1lOyY8mOqbchXevaeZMCT8elL1KD0gW8
r/MpLXdeGo6Dmm2DemFdfGp0bQR4NDEr17FoH8mC13WdNo/bKT0NfbszS449yrbhvehoLMrRxAvM
mAfep7xR7HsdI6+EIjxITkGg7u72Yrhmy7LoMSfxOEDF+iKi8EvdFj+98lgUJWSWJYNrf6JkiHAp
++CdoLQpszgQe9hG10JYNjwEtZBmU8PpUvEtneWTWT/KNHkz5uW4gdl3XmeuZbAMmUHOXcwo9bvI
qr7OVfwrRFHSkBc/h3ovI+YYiQ3q4gwONdlGAn/oEY+IC4jNfm5UyG3NzuVRH8kGdtVVYqYpBh2Y
6Vlx6jqIlCcV42CeCotjm8kGds0g61KCQf6opct6l4/8Zx3L4nJ7pzqODRvXRXJgJqH4BXG3Jn4r
TfKTLOUlTfXH2807DMEmBDP+NBRJiGMDCfQiGzlwb7O3C4R3rbFlzeDEDcjqVVjjyv8WCb3tVgYO
1Yx16ilFoOv2IFxzZFlzC6cojcGZdSmL6gOYG4E1gAuTFP6X2+0H4e+E/x8eJTbGq5OippGGDkEG
XzL+UQc1k+DRMIm56HKp3jG/9p4Tv457CPCNiCgztYC92gzD/Fcw+v6nIe4I/j9hqPsg4Tyh9i4B
lwKwkmkzICtc1RfaAw2Yt5CM0zQp6pOJ2vEfv0mDCRWfHv28NFo9CtAWNJkpUF+Xtx176KYc3Dyo
N0nvVIBXQCeZvqcVpPrkBNa+UwyIx9ewaqN3LAn9rPfmVCI9PI6PKpX+V0KEut8yrq8gK0+7q0wj
86lPW/I26Wj7s8GIvTPEpAqTAXxehu85ScL8gvsyD8804lP3Q6fNyH8lpEGom0P9a0FWrBTVWcsh
1lAsBa3pHWfTeO3BQfK8hk37sSaokQXfFngAmmZ+PYok+JvJZvio/EpeOESRw6wbmvLkQ0EE2So+
aYh7xmpoM922qKgx7QLaQz4FAAmSGGEjv10QMqXFUH4dq3H8wEkNknJqZHJiFXhWMinWVWQ6SD2e
JWTKz3Jm01uwBPAVRG4VSO9YTej6lPQU8+tBbdKcZCTnjxyUAj8KmYCyU7a56oALLSFBpnE6fobs
NfJDeW3Y96RJ19fMoyT/CyLevXxDClq9xqt1iu64wdSe+EDDBxBlhQ/CL8gZbKz0qx8spLuANEt/
XEJoOpyrZu2Hh9pfq1ci7AFZSiV/rUhLxzMbhJkyMOwCiMlrXcg7jjxG9Yy/l3sZM6zOX7NIl/de
OS195gMu9BkSC8hsLBSXN96gc01Pgbc00ec+7DjJgPQaMK8MpWkdreslS00qYDy87z7kFd72mVbJ
WmdJEEOEwGsJZOSDuX2jljG5ikDHPBtmAx0N3UXp+7pU8Jh8OWCVGsppeZJ5kC/PYlHmeRnxYUsX
i/WeYBq7N4nCe+9EZgEWQDBljii2j1HheeeLhf9UYJJ5JWOSPy0JSPcuVY//Tq2YwI8zUj++94m3
hhlmtTvrUo3k7A/zELxqJk2mO7nS8ocH4RmeEd3iIwGODb77NKefOEyzz0A4Hj5ULC3n+zkhxP8g
dRiGdyM2H7vzJyLpq2QdRHiHaLB5EqxakHAMk+oLYJFxeZ+OC/0KBp/5Xkc9/4niR9Y+EzzRngH3
MzrTVTX6PxQ4d/WZgY8VBYarh+K5JMQfO9AknJK26x91gN1Vr9R7U8SB+rVoNf615n31WBZ9cjUs
xPf3nIRXMmCCsr4c1HscdEX0OqUom8nWdmgehrCmP5Nuk4/tafJ6aRJUMjWtyk+8G5BhLPvqHecT
+3uQTPCHQEzBdeT1OJ5NN1ThaVIGD+F8qXARy3Ve1izVafKPt3bVeKYGJBHvK7/H6oT4R6+hTUXe
4jAAhIiQ6ZU/J80ruip9QVwoPOdJUeRXA5bpjPQbjFoEU/2h1ibKxP/j7Mqa48TZ7i+iSgghxC3Q
7d1xHC8T36hiJ2FfhRDi13+HeW8yfMFd1TdTU1M1mBZ69vOcI0rZRSzTI7/uWlW5D/kwDuUSpR3c
QJ6gczrk9x3D4uJN2rf6d11QBxcIrHlZUoMMJo28MZ2+uOVoc+xRlna5AuuwAmDHhGa4SG2N3VDZ
8/I65yNOy2vBA560pViVh4t8fOx7wm2c+834kvpj8CgLUT5jgSBo3jtR4u4D9JCKC9Cq9Jdzu4i8
iDPr9ksMpFFx55lyuchoYVNIi1FoKcUWEuK/FDaG3ymW1R5074QPNQz7UWQ+TrF01utniqn8LVu4
WEK8LD3KFHyOkcRdeuLQ/3nXyhYXM9zkpYRMeIKpqpe+6Jx6xcW6DO4ndUAdeSfh154Wb70znRwa
L8qMLZarAXiT+YIVwwr2KaGJlSjOaZ9kIITrIc1AUB05uiHzrzI33hdjoQV0pE1og4t0EtO9SH3z
hB4YiAIhnDZ+8TLJc5BDV8UUCV80NmkJLgfxXSeMa1rSbxyxaIrykaohaiB5chsCO3jFl3Z80ySv
j6gw2yEJ/VTRSBpWvTbAxXYH01Gvj9HJcJznPCyU/uKNbiOiFm0xEpN6GG6x/DWGCZgvR3MnU+Xf
AVMmni227b9rxL2LAHpWMeNBpyLWzdWDAX/fHeNMPTr+BGhqCczyUwlSyAtu8v47Lwb+FaHLJNS6
DoRxlnR+knPh5xEPajIlpeN57HJmkC++Nyk2MIpI6IIsTxRLubyHM5Lrn0pBZPLBuIPoGdiZ8phU
0seLWOF9QWXu1GBnb51HyitJrpQTmLEENKHpq6OAfG0H7jkPkRAUcW52x1NQ0NUVoeSgC0fAl+bB
dFe6HjohdJpbddmFQ9Ue0cHLXlXqV42+xL64zb+ziYHyv6oxW7vSYuqCxy7o2BCVKYblRGJyHtHM
72E1ALY+N6yn90DjVQ8Q+2LP2uAcDk2eufO79UN6YwZjqzjsg04bsAb3Y/09xe1xn3tX4K2AZuW/
0PYbfjkSlk2g9vRTUNtWkYdJ2QGpC5TjUiRXN9jSHPDJ6JQljDrTPXQFbRC1pKjdezBPuuENqOZ8
Cr6iEmqyMp2cR1tov78ZSstBceDk/wBrrv1DB9Gknzy0zT9hVvRhpGiZ2zhAlWaB3uH0Rjiz8x2S
2zDHmmt/uBHdgJfndGpvx57on11aWxr7pCvKGKnUQmJJ4A4r7tdf2tbpoZfuWAqeOMFG+GCENTfG
uRsZg1DZezTLjGDEW7/0E8kU/2GnVn8LFO4cZvlAtxmTFlcOYtuVaZn6AfI2JCRGgoOgkDUZ4w7s
DQnvah0mWRDyYxf2FYkKT44NqBlBYo11CUTPMMwQqtOQeFfgWqq/MXdoACLKNYf4KEoVh0ZpnYKA
VMKJIIWU6q7mofcIiur2t03hLLy5deYjH2eubhYL0TCbIxBFxktVGi0BJJqgmEL5G4i/++6GTRW+
m9HCArBnZxlgK4RWnPAY+nB9BhwHQQSLZp3j1OFCyuYOLgny7xHW1QlJnNwJQeMeVnDkdwoQjTHx
AoVP6gZZOd9PIU+rw4hXXJKFNFx8q9y8vzbzMH0FRHYhyYK5gLrgIVcv5TKxLmrhwCHJC6XqQ+lP
bhmHYVfE7YT1frdx5JtfLvX9wvLqFuOdPDY1B9CzIA6zUeoVKo95D/acSyusaCNMnMcimtA8y+IS
p1pGlZo9mjSikdVhoGFPr5qAiat5nO33oOrsa+sXLk/SQvdJiuDIskgW6VAlfdb0R5wcVgTCNpxv
ODykE/PZIgXv0b/8QrMcfrJExlkedIUdazalHMEtm2+o9ux3GTbVzw5w8welTHMNQQ5yO2MH+LoH
QWEWw4kWd2KoqofQMZ46hGTpvWRC5vlgZJVhiaNScOCTb+wcN55t39Kch1kcgoSriic9Z1ncUA9O
kwwMhxFURVdHee+k36FL2ToXBFhMFol6Sp/HzM0eeSHLrwG8rYY8zIIWHEENs8SyY+mUWFcUB4g+
d12spJA/QAGiv4N6rfohSNvd91IjhKY9gWNRFfB0x9HS6hXJ+PKjx4ZdEOeug0RRI5BfY7fPx5sQ
ByTtnKwXSThD3X8RMxj6osnvs6+0zPKHAuvKE1ZhFEIBpBREEzNvbQLnqH38y8YGIKgAvzkmeQ2S
zLd+LvgP1gzm2ZegCit7Z/5BmR/+rHPBj9xr82MvMuTG2dI+G2155AQWVLdGhN/zLCi/SlQnIAgO
zZNKAUbHNRFpPHaak5g5C84aT0OCbsMRFlLW80tegYC0bab5HQWNp1GflSgpaubIV3D1uT/oxOfw
knvIgGPZFzmyGtVhMKjJiI1AVtDiI1tZzdputFdFaQgS0Q5oaGmn6Tr1W3PknI2vYm79F92hDCyV
cW4YardLty/qe+GnxbcUMBabDKKf4hyJ7TdDMR3XHPBt20zpFRAWAvCW0b8LcmA5Ygs8+rWqWyA1
W2xl5QN4lwkzMsnnZoEIbQfhvAGai3MCZWD3JUP7I0LlYO4yQ5c8Hjy0aVsMXZ66xZ2uBIXDW4di
CRcj/nflEZBeoqlB7y3WHm0kQCr8wHQNL2NIt1xIQ6k56Eape4FVkeKI/gHmsSQMulh74fC17AMY
vd8t9R0RGofephW5LJt+fpF1wa/6cPATbMmzx8UJp7u+HNvbnrb9NbKWMs6navk6iAIUqHNfvrkD
kRdSU5y2DGh/lUvWJr1u9CtZcyPpoqpKOQkeWdeUH9yOdRiD/LC/8t2JX7d921wPEPd8pfimd6YX
yw1Gl/KL5qw4jApuqGkB/ki7BtxlOISI5Kn+TpE1zVGuOzUj1smlOjBiq++YmtMiGaA4SZNCZXnc
AoB0DV2b5g4NJ1w3bUnoRHUD/9D6KGrBEjW/hBKElVjaqnB+c7k6aE9pF807aH3XZcEvXGKqIGq6
BuaYcwJ+zjB7SHspIjSi6yMwE+LKQoMWwlUlaH5TnqLEl1QIjrIK/KGXdqTTP33Q658A/iuk4Gkt
D2WHO8Yswk4iSNDdSYzDHnrB32ibQqU4qGR6qdu2Rhk9B94XWCcoAClFzVJ3tfqa8rG6RUT2brn1
p6sR5vNtYincMxrymZfknQ9UEQuB6Rii2vE9lSA+YAH4AuUScSIrsJNIoiojufdUZtbpoUtRkPyy
cXvevI3MlflF6jiqBAtLZ4LgCuUvqg0O6a85EXNK/inR47xSEtI4Efdp8U6JahDSlsl9HF1J5gjI
2VtLhlA952mPm4o8CzLtGloq4hvBOqeDYrlHLGRtPZo6QiuDwUUssnqtZ2+ufmvjlirpSYv6bi2G
iohqLOVeYjtRqGvsbcLYQjLMLCky7JigUybwofoGrOTXsnVRq2Ct1pW/ZEdL/0IHdcZjMfBguPSW
pmgTp9Vec52WqbwEYhsxN+vqHBqCU7dmkz5ybaWIzr6VyERRllZNWubfHHfMcpBTG4nlRdD0TtkB
DI0l7uiIwiOymcm9F9+BCwA/DmIjylHAFdpA4pikzQr+UNMRqRdcr/avsdjsKrhozzdJ6Tv0K2vL
gP+A5C3KZmw0K+RctEVddLPkjZM+ILsIA44A6rbP01RCfaPkc6CuKaeBe6VarPhEomx0m0D81zh3
HGKa6FdB/iK8GCgZgksDLHxwzfJlEM/QSFp9ZZZSAJXAYAGh4AqhHbLEOAE5IyM+StyKCszogcHZ
uTVKT/CFmeBgu7BsXstctt1dKAbzSJo1OYcceUcvVkfXX6psNM5ROLZME2NL+y1fPKT9nDLeHvgC
7RU8y6vyC4acZcCIWYRO0oS43pHXZNWjHZHifKcVdoAf6sFvftCwgDm0yNszMCXqIjvWfAwI0gy4
z/ua1SAin93GoF06cnpXBl01vcKc6uxQK8KLS9gZ0mCrGoBG8pBP5UVjWv5gu2mREbKN8UWCaRMZ
C6nXeiNvG3lw+AhWsQhMhyP0ByHAmc4ysr6hlwyjD5XUdTmZNxdfZYop4PkfdMlq94eHVUN2w2ov
A85UehSDLOdqmVDiXSnDMFG3AypULtyMQHOwrGnUKOYg6R/FRUuFSZBnzuSnrsegPaS1gNuQk+JV
XIBQcI7GAV0AEJiMosFqOla5oIoEHaaYT6u0nS66FzYq9KeED8cs9GDaR5sT8STDTsQ5CuwLInNy
mbclvyoLg4WOWqfoFEnJh+lQTUCtudKpskMxN+lPBXUZIH/zeRbhdb9A+ko3WKhDlQELFGAARsKn
bRmriYS3ftjB8tZ7k13JEfgr2GI5ugezwBsiOC5oOlBQHj+lQ7v8NISmLwEDHzHAs/rWI4BrjSJ3
vxYEUo/XupnVvU4D/15yPUyxndw5TUge1hcBslIvEp7vxaxBbAPxt0RLqPTHMq4CKKVnBVRSc8gf
1UNxo5F6VxfCJfCiakbfEHVKfVeG5RyCy7vT+UH5SEoVvHYOgniZPaDW9e8BmBRXadB+wG2gGnCF
06L6GtQQY0XSRTXGHZkMJOAyqtGDRd9Rw/Ipm/27nBRoMbi9OJCZzG9k8osfckY/FXuD/HaBPHR2
LAJJYrX4qCTrqocsCiXtR7YM5NadG2e59NCr/hCdQOkEYPdtVU32GLIAQp6DZhWsgPqsioiDYvaG
WZ1d5JqmMXcLD71HkHiIsF0eGLR1hkROEr0WVYnhH1KP7NBXGYfWEcjOnrMRTUt0TAP/mSl4Vism
gmEina5bp0GrV5Be34wWDQDRVxPIFtYMBHh8dZzR1bhEEO/ux74IoRg4jc6NylIgOuagQo2Wwh88
NR2+cYju5gHeaPoq4cr5RTZiCQpkS3o9SQRlpwuwQjNClVcJdJ8is6Ref2HrLPxJ5RI+iKGpHplh
KGk5uo/DUBf/yIW7b7prUOCjnY86GfHPXqNfgfF8agc0PHq/R02OxQ1zdCcVgDEcmEDJRuQJqEde
Ot4sDXIF2ToREg3zBTaefnHarnvKsb31xbBZZtgW8lLz7qZpSGMP2crzCB2KO8oC+SowsIy5qQi0
HhXBAEEyibVZqH7HXk2rJVJrf73MQe4X69GD+9WewyIG2ZJoxgTya+DbssF+Ye13iGUpMm1vbMFA
plXpyAOkg3Gn+9DNq8itCvqGhZ3sVYtgSLFlhCFaBIYue2ClyS4Cv63rpFm0K6KJovV9KG1B6mjC
EKZD10v5oCxEFzOu9VLSZAHNYHvwg7Kwt/VcDE48YDYwJKRz3OqIIcr8jZMygJrKZE35VMK2nave
grECXSQSvhi/nOqXXA5h+T13GudYut2AxllV1veqSvmDA1RDYqocdf/o2fELOFlE7Ax+u36msvyY
c4arqqk9ZDav2iQLUUOA8qs8ar006wqbK57paLiJNdphaDLr0OOo37vsK3xlC0aiedHkIEfa2kuJ
fG5BGB8m+FtvQSVdHjpqA//JV27aXyHI5/qqGfO+WbvTs4TTmNjz2JSDPTogLxdxQTu8KwY86MSA
MhG+vQmZ9yV10bBREjtXug9EfRhECptoR/wDlHUQd6gH1N+wpLV9BJWg/jpdhqX4raoFdGydMKiE
0Zhz1Q+hR/WDhKm+sV7Rf1e0Q7CtO4t62e8K/apnX6HiGfXPembzRy5lda8WNHHnGQkjEnZS4hc4
JG4XNJJmF1uRjhUh+ZIRZ/Ru0ZbM7/uWrl7IgYhJ2iBguQT/Vra1ehiswU0MXP4mhYtYX5g8/JkB
XwcWNK+4M8WaUnisfnYU8s6on7S4wb2FBIeABi+SVmp/NxX6DTF6rRjHIPK0b3D4yGt6X1dPToqQ
k6Dach7B44fe3WAUZk1+2+tbBUlUEVut0WlpJUC/femg1GnLljzqtOgeG9MU/3hsoPe0g8xpXCnH
/ZbBeXRP0EZqxmhE4qYvs2IMvo/pSNDRR2+hUAdbefYr8OJoMtfCJ1erjviLdHz3DcO/5dHoUB3q
Pm3LZETy4V02NZqOWW94hTZhM4KpYR49Ml6F0LvI/aRfbPAdgmqIaxDzhP5sXtCpRx7tCZwQKsCE
VmOOxB5bW8MNS6kGIZDFKILNBpVUmdPCXNraQ2jo4BEj3XQlXtVhy40TDgFL0JlybDT40AQHl0nx
G1wR6QtWaUFHlpeqAEIKydf3gSCoxhmj/W0aoIq9tFldXNYMspDoGPlXGAyx5grUrfUXXUxefcyc
IS8OTtCI6QIDEVRHHSgOT4lI7s1yNwCH2mTaBRWwB/Qq5gitbMXF6A13VVD1JybqeyPvDbaB4vSE
CADQIA1dEAbA/daR82jgvS27hc4Ld93L5EeiLUoRJE7uwH59PobeefEtp8VSNqkhbucfPZ+8Q27h
lwmUewLgs3PsbJ3g/4G7SUtPot+AMRLT9gLyeK+0r9LIR6A6MaPfQZRsNZDKfgjgSQGSEL3+gfwF
bdHpXlb6fsr4eegztv62P35DT/VkVAvFFwakGPq4/lPlnrkDBETEfx+OoQxI/bKRHUeib3tijwuq
1qh2i2MFVonPP/AOXGKreCSdESiedvAhNxpEnKHeF10ZU7Q6Qid4WKZT3Fx7F2kDUTI0H6CsBJge
s2WQwNOMyRSc+/CNAasFlJPGhwHXQYsBOTaMxgVb1p+f0N9pXbDf8t+vQEJFUEJAOLBabB9hUfZY
oge/KrPWvhdEZTEdHaDpP/9jO8e05bAAfcgEKQEPTDUGrSUMkz1jv1c6QDft8z+wYxNbGgvWQMQW
vts/YjfuNxpZiXHUP0yDgPvkldr7DRu7RgUPFGkZekcl52cUpl08jSe3EXfu65a8YgghUFPMyj8C
QvRW63KVbEd1oUGREXBwPwf5mV9iY9kqayoFelv/WLd5Ukr1GozsxJLQ+oi/AHu89eD+cBqW6D6f
5pAdawl/VK85IpLBEVNUOKcTt3bvb2zwSbXPq6qb4Lgx69YHbpC25wso0sIVjXbeVdqYdKsVy9qa
eGDyQxJQh/X3FdkLEMGNq/W3z//G3l3aWLbNU1mMHSw7X8DjrghqeF6TEwLnew/fWPbk+9Rg4gD1
4JCPcRsOzXU+oOd61qtvuStqAmCM687+kaT5pZxR+c3NSXWKnc+7Ja3AISs0fz1+lGglRm2ITRjl
jP90ki8n4Jg7h7NlrSBYSAzUyPjRgoA3Ks1Uxl5TPH9+NjteaEtaga7lMBOB12+piy4SQ5UMkGdo
WdSNmXMiv9j7BevZ/WFmqitF1bTAH+RK/uglBkt+Rc5jTcD+8+bhTtGA9hhoXoiAPutp/bpzf2pb
bu/rbo1X9zUjHBtP6/5FKSFsgqbnBGJqfUqpbu8DbGzXhiqgaTv87/UFPNuKDM91e9tl7SnS0r1f
sbFdo2rW2RpxYOXoj3iIM7JGL7FTYU513j3aWLByu8AvnNZfAQwPk52TYSh/MqBVUfOc0mXbiThb
EgupAldBLgQSNgqsog2NRSBfJHZXpuWpgyc/4bB3butWDKlkQhQ51muPkk3OL78Mmw/apNUJqP7O
t9gyWqhsygBfWw8qtBg3N7fr0lnjTw+ff4e9l1+v2R+mRlGnD5b0CPkhuO17gpCMOcT7eQ9ff9Mf
D5fggU8x/1uB82EVlxjOJe4a9M97+taQ61RXvMDTiZq/ph12GIIByqKfP3zv2DeGnIdjhp1U5R17
AMwiNPvGuEeNMPf4l8//wt7tpP89HDMVC0kr6x8Hbm4WD31axGEShnGAVaTKObOAdTe27PE2NdBX
xOJiDQQg5oh9hO7HqafvHdPGjPOh8wGLtuG/znQFnNeB+zpC8OHEZ9i5nlsKi7wKwKvKF3FEO+cf
rJFUmCIGp3ggdlzplsLCYh6QpbmLhzf1rc37W75mQh06czX5+vlH3jmfrRRSXqehFcBCHzHkqBIU
ZyYqpRfGmKmeqpX3jmhjwWwiOsBcBrvlJYasdoCuaMaGE1JOe0e0sWCMlgrsxRfARXoCQyGCZbbs
ss2bh9Ml4E6VtiWzAIIBA37wO2FpOnUepOhuidM8ZB772YVNQtICLfVTvGd7Z7Wxang2zEnUgAiT
unl2iQmxOi78PHpHj2wsOh1tA9b4QKDwsCuaGLqZDQYJx8+v0t67bwy5GAvH7dmMd3eHcjp0fRgc
goycUO3Y8UZkY8hUAfWkG4G1jroWxyDX37xZP3eDd0D3+63yghPx5l+/8/9LKMBd/+v2crqqT/sO
/tAEGRtVWmiQ1ceud3/97491t8YziViKLx4Mcam/n3N6dMt+URc9Gv6VLxBGVXitJ4A6XFu2J4L0
378N3eok5Vx2iykyLLqHwGFgrhskHWhek/PefWPhwqIh6yhYeE7Gd+MAsOOKM1tVNNxYuCwKv8t8
7h2LfoLEq9BVLHz2mGaeh4hnzrq8dEuA4Tcdbxc2BuCIa555DzcI4OByIpLunf7GqkVKRhM6Pjph
ZPQx4EW9MJnzNvRouDFqvozFMqqUQ9AieMqxOBkvBki4877sxqZb42NkJjU7YqTMohxbMWf7bhpu
TLpA37RejLduamE3JB/qi7FvcqCE6HWAwfeJCP33CEG39BeYZwXYWJGr8Lr32q9Z9dpLGIhJIKf9
etYxbRkwCDAOMtQ1kHxAeB6QUJoLrzz5C3auj1hd4h9ZauHVExj7F4VzasaH2VvmWzq0xYkIuvf0
jfHKsRcA5Go8vXe9VwqJ65vJAbDnvJPZWC+xZE7bqcXThW7HK8zW80T7krx8/vi/RwW6Zb1ghXEW
4EHQ1FxWhcvZbxPrQy2q6dv3kCkTubQ7VTrvHdTGig2gCoDAMvwtqPN5SZOK8IDa9unzX7J3TTdm
XFX5mCnMrxE9K/ErAI40nksPKwn8jTveiSD691SGbkWPRpJCdoU76x+ZyvLwr/7uHMh7oFNTbJOM
bUwxuWNVeV5QExsLB2itrfD3OqROwEHGuV0AeVTVeSoBdMuEMYMFuxybsQfsGZzbLHJGNWDFZc66
588/ys4n/39kGFMPNlXBcV4jRW0ImALWWprlRJPwXxa9v6QawcawZQoutmpYv3nuQ06k13FtxFG5
7CbI6ocQmeZk70THb7BbeFbvDQjY//oS6qZhYwmA3kD3gIAyL7DU5fmn1LR37teWHUNOAwou0eDp
KQUq1HXeYTAJtHFu3AxaazqlF0DL/XPex1k/2h9uMQ/aKXCKcvhJaj1HfoYo1QMhc57jCjbWznps
AFXTNPxsIMwST277jvmql5z36htjBzwwq1Up+p9qMv9APU9ERQiw4OcPX13r327VJmajNQawuuc6
H/kIebhC185NEJTyMutoeCpJXl/0b39jY9jVYHunJyLFUphxfztB70crA2Xvr+2ZVW+VFmhIWzZC
p2CMoYL1Cu7jGd64PYv/lW7JM6aiDI3FhtfvNbzEAMACLFaU+Ym0ZyesbPkz2hnbRMSn+Qc2opMK
HRVchXuMbJ5WfojTP2Lvz2zsv9QmDD0ALH/rXF1ZR38jjrjLrb5cvfACOfQTN2LHjW3ZNDRiFmZC
g32fiU0BwwmR+wz8PD5JumXTqFq25HYs2Yda5NHl7IBOAnaMSui9+uEp3bO9n7Ax9o5YnoN6xX+v
CPZIzNB8gGyhOGGOO26Lb2y9hcKhCjV13m2H/NzXbuxM9WPot1kE/AnQmdkUK8ZONdb2fsvG+tO5
H7K6TsmHLLFe5JgffoCeyOfGv/fsjfFDzaniJfb0Pvho7k03q3gEiP6EWew9fGP1RDBBc7+1H8Tr
SMLXt+ZLOZz39C2FRt73rgMRFe8jy2r0ANdFCXBbnPBYO6++Jc5oitnayeLVF3SQgwR7NmEIwrdG
5WfBNeiWNkNz7gSgjiYfwrreFWDvIKvDXs550WjLmwFWKy/1Q6f+LbKwQ4IG6G7gnhlIt6wZdRHO
qWUD+QAjw/ij4m53rzIu7j+/kXsNFX/9JH/E6XnKGHQnZPk7FOMdo+Ed+I6m5F8oMVZO82jq5J0/
D3e6T/tozvy3fjqPBJ76G8PmtmGQEhT8PVU5lp8KIDdyDTqLz3/Z3p3a2DGDKg+W0Sf27rQFi0nf
TDG2V08kh3sP3xgyNjQWYduOvWN6P4HgbXawK5efqAP2Hr4xZAqewB5yJulvWwKkH9W2oq9eNWYX
Zx3MFjY2hsRauQzhLwe7ZNE0+y7WZfKP8x6+OvE/rpOX8bDBxi1/z7DJH0kwjcV1P58SGVm7fH9J
bLbIsaVYRLiueb6rlfGzEcEv7kJH3nr1d6qBJFwGfiWXBRsvZqbnGfcWTNa14GKZOJ0/OuaXQGGl
oKUdBlSwnx/YTnTbAsmgcum1jDj819pTzPMm7kFA2RhzV0AIsxq7a+ymnPCyOwnNFlbWi077hTLj
R1tmbwO2hatmPJCOPYZoCNv+lNzSToa7RZYFg5cuxtTjRwgKtesB21IX6cKB03EmoDg+P7W9v7Ex
bscnaEgFZkY3p4kGva4yv1F7XrBgG+PmOoN6kO7mgwvOmBQEE+15yARwp//XOhweGN+C5+3gll/c
4TgWJxotOx5jix6jlee6qcBzB1+CkK0afxiso5+I/Du9jy1yzBoaAudgZ6wMXVrojE15NAwvrTnP
Y2xlj3SdDzN1+/mg0+5qXrr3tA9ONM/+RcX8xV9sQWO1cO2UMzIfsOd4aw5hNCbqMCQ2biPI/ybd
4Z4nWfL0wSI3hjxzMh+giRSZ6OVUZ3/v7Nb7+4c7HKxdQoo160PZ3qRuF+ngJeNPuT6VUO7YwRZR
NmRioaHE4Q1t+6XSzbVDsHPaZK+fm9ne628idAXNcMyZh/kQarR+K5ldIQ7dg4Q0WZpan7hfe5d3
Y8tA1iPoE3ykmTRVVICAKBry83DM1NvYco+JO3a4F3zY1I3GYDxyeoqVe+/st8bsNCrkjV59UKcT
cF9VX0FsRi8NH70TdfTO+W+hZNkgyzEbcTSF/9Fk99hJxBZaxJrzQtsWTBaGZRrkWDY+BLPF2kA6
/6I2lcnnd2fneLY4skZroVSNu+NC24FjtdTD3/D78PD543duzRZJRvXcap7i8U7/1E6vjD5//tx/
ZUD+4jPo+nv+MFlWgF3GBjAp89I8kYN7AyqP6pWB4yap7po4PRH3995//e9//BlnaixTkC0+BAVw
sro5htOpo9k7+Y3VTkPZ8gVT8cNcPw+kirL2fRAvnx/P3mtvjJW1oFLEmsx8gJrc9FsAKNjEftGY
/oQz2Hv3jb16IFoikEWbDyDYBaTltw9hHFn00XlvvzFZ34dqWeXj0jTBFcQgo5I8fv7gvTJqCxbD
2t64dAJPLpBNv/t3D3M8Xnwrj22iz6O6p1ugmCKFWwUzjqYRULEM26QNz7TVLUoMItYgtrENjGk+
9uYqN11k++zEJ925Mlu9I7SZVNgG68OLo3Xe+JmJg7sx1MH4AoyB8F5ZcJnZx9A54RX3Gv9bbSMF
LtuuBX3FwQvGONf1Y+nOT5PywVlBP9xSg+Le++Zi/qyw8vj5/dlx9FvFo4Z5KfZq8VtY8Tq54O8r
D0XOsT36/vnz974B/a+3WVBHYtezgrfJwKFzMxQn2gc7JcW/5vCHF2snKHJjTXc+cJv/MrX/aMDU
Xzn2npUS9FH0BHB+7/U3dms77vtsxheh420+X1f5efF1iw+zYd+CvbieD4QFB9oFsQ70EGFf5ZvI
G3Pi2+68/BYnFrqis2ZAOVHY8Dl1+gp3qm9OGNfeZd1CxBo6SvRR4HhAGBKNsgPKA3tgDrgGWHfl
MHE9BqAnmoO4z06BG3c+Olkv8R8f3fGaHFvm+EFBWiU1d6O6OOaZiCT/YoKvn1/YnTiwlUFyp6yD
5h0MYjZgA3XVlc8F9mvrE5XB3jdZ//sfPyEUblfUaO4eLNSnQGlzMxPvhPvYe/NN9O2N9Xpoec4H
Md4y85UPV508EXx3vMQWIcZX1o9K4dFeTg/LOMSTP8QjRKigzXDiT+wdzCb+ZmCi8jsX10k0iL2/
sSH9+ffce+7GggGRBOjYIAikQQk6e/ktqMoTB/73R7tbSNgMlg7X9+AcwC0DQuEp9kx9wrr2Hi3+
e00sM1zoANekq8AI9Dj7J9zm3nNXy/rj+qWNojNIRMyB+P2h9+fEAYXEOQftbrWOdC2bocaWxcGF
Eng4lUnlnlLV/Pv1c7dYr5lZZRaDg27a7AjynKhVPxjJwE97avbyd9txtzivnuU19UCVemi8X53/
VlZvXXBWU8cNN2Y5TEXjtv165I6MleqTGRwanx/5TvLnbkFeDSi9mHTgEDXE3rvmZXGb/+PsSprr
1JnoL6KKSUjawuXe6ym2kzjThnpJHOYZgeDXf4d8Gz89C6rYubxodFvdrZZ0dM65qbygIqgrEBov
bnvWnJb2buJ73PW6CFLyFLLprDRmTDMxCh/8kv447L0g05lWUjWywPsHyjQZ9uAF7p47Gm67SWNX
hXpN7pIItsAu2Gt9Cr42nNkds6ykaVETIcH9J8Omvxby3jnWdlgqtIssDS1BTrie3nywxSn1Ph4b
75pgb9I/F2CKwjZqCltQ1YwI9vO2Xc3eFTDOfxueEF92FsPwfFt+EJf04dV6JsGt8QSmop1g1xQB
FdNlC2YuLvQaQ0/+kNWqsdL6lN5JSi7bP0IXJkqiOhmQEK7jTaHlgDxoxoOGZO9K6K8+73/39haz
/+2fgsfANy2gvJgD7wIiglN2rh+Sc+xHn+fHe+fiBEHif7o6hu9+vIu/HvtBSqqSToyUUnis6G/o
BKLGYxVNhW9Bx7RseY6KRkA9iVJwG7GDJUCFbq1HycXgRlMIPPpJ0ulEvb3dlSZ+VNBWh1Tt3dyc
Qtb2D6ykX6ssCs1U4o0+ONO3Pa5ZRlTkltOCXEAAfRziuVvQsviBNxzYub1DXU2EqigtMAQllZdj
WZ2JA6pcs8/DKa6PCcJZKkoL7L64QXHgoJp/iEEgv5BP217RDXv9/5uqU05t14OJEZPKwXJCrytl
5rbl9zcElorGEkvKRFPDshy625WDHCcVLxI7QZzS/SIL+CW3v/P3yOCd/KVK/vKicfKigG+85+ac
38Y/6IfRvxgvzm19zm7Zx/ruSj5vf0vnLSVrx5w6TVfhU20ZNumjvVfedLGprK5VwitwlsY4XgTL
VwZy7yz5NkALaHvUGusq8AoKMzTLGawv5GOa/2rTj2b57ZhpZZFdvJ6ZVgHTI54Ft+0/rpMEIj04
bqUhho4xbyqw1YaGW4UjSNazWQTQpTi03bNUiNVgOXkJUhD08YJ9oE4ZOiPdGbkmTlR8FUSwZQP8
+hTaEsR1gOF3ICnb9vjfk713wt1TMpZkMiXgqpzC7hvoin7k1+FqBDTkwfLhqbwv70nwTG9+lz93
Pvf+7bqlAq3kaGeVue52zIfpNXqyQXr9ZIJi6wwNkJ9/og/VQ/Ng3GQP9BT9k+/8Rs1yoCoYidgo
0ZSjlnLUDj/LTe4XpIG07LoJEKW8bv+2NUjf86SSzQ2PpkEW4I8t2Evc3oOS8VS3z5H1kk4XUKnt
/BhdffKU5DZ4bdJ+hhZxnE4BIdAN4NHFXsDvCxEEzuzHBgnf8vHZSeR9xaI7O2LBUtVBVdmhly+P
cjbC7V+scayK16otUzAjwlBs8ZLFpx7UruZTmx7Cv1gqYCuS4CopaDuFpVmG3JvO2CrvTJVu4Eop
GLIiFSKe0CCkBT+1hnOCFvzz1NzKlUJ62zmaMqkCtkRPB6OLUNxjw7v3QF8O8qfyzsziQ+eVlorZ
InFH8dgdtZKxwDQuJD50XmmpYC0CLd0W/HNTCBp8O73W8T9A1opjyt04M/l3g+CkJi6OimEKQfYX
xF3zONX2WVZ7WquaHCT2v81DmaJnUbsuIGNgWbi9uCcz6AH6OxCHedNOU6xpRYiS6ONil9aSrZ7P
hie7gZRF61662nkALTAYHa3TsQBSEr0BqRoF+yPuHvCqnt6nyznNdlJLE5sqPCuf417IXKLoM1L4
JS7AznRuQbXv5cWxNUsl90ITOJvjiNFP8gd1HuQe84lu6ErqNtAudvq1t5HuxxlUiu1Da+xklM70
Wi3eNK9O4Q5FtS6FfX9vODdF9FQcPBlSEViiJj3EgzBq0Ehw474/drtuqXCrVEKYCsT9uLRwXN+L
flHv2OmhCrAqWE1aAyIjIUmNE+kGbEEOdjOukqNllFTTKGHancPCeTSLYw2YCqma4iazIEONBiwu
zxazbhdWXbZTUZPxKqYKVTZyDZ7gkMZ+hlCNwa8G+06nF3BBHlstVHTVUENQ3JjQPFRm/Q0M0x/w
EuyPgCbF9g/QdJAqvsol0ZqN+AF2FAWJFwE/vweT0/hGxVaVeR4Bct5gY1aDut3AI6yhtf10FB+m
rMUDEG/vGkqzaKtAK5FUWVnxHB/K7HNazBfPe7FANin27px0Tlrrwpv8r10KknIPgekl/RfACCHl
9nnb/ZrKokKoItMqqdFhTbVqCsnJPA7MFFyv0hLFy/YXdM5R1lVvNNwIYgoTrmw8MzTKQlwNAPNP
HliEw0TiYer2d3Q+UpLXnrO+anM0zpYd8PwW9F/bdjULt4qhmiwg5d0ck2uXlwKHNCm0LcgEOm+w
4sn4acx+bn9HF63KojrkDU8hHTSFtJw/EGhRxaC/Bl7yCW/+r2k57nxG4yYVVOU6vOxaS+AcpOU/
gDyHFAhje2+TdMZXH76N09ZmtCdIZrC5BwkR/rDs1DlNnKp4qkimMqbQEQwbcCln1omP3zsQMW+7
XjdsZXltEsoiG+KiYZ2AVYzmPg5zjllef84bh4yCTJPtrtWtuuvFtZM7RVmzWVV5uOoSOjJFk652
e79Y7hMcxWUAGQuo7RQ2xIGeC2gKbv8GTQLbSgJb3eBA6x6/gdApwI2XX+afOblz9+A3fyEr72xP
/55Xv3FS0ZVQaxpW93/52Qfs6eP8dKEP9+Zp9j8ZQIPv/A5dCCnNsYRyA9784jOrskL/ZbJBlF59
2/aRLoKU5G0KUkdOCtu5eRPL22Rv566xqwKrLOk4pFhgt+9+gRnZH7s9mjKdZSVVeQ+pNYeW2MOW
GWIe4gOkPlaJVTyVgwPc/w96nh+X6mbZw4NqJlCFUs2uOaYmRW5ChxUKpX5b39Ce7USHzh9Kpg5J
lBkQlsKmmCbjU13NnxxIROw0ObqRrx99E+FUTk5Ro4SFZfOUG9c8+VhUHw9FnoqdQkBAkqeF6ca9
r8nHSBycRPvfQzYyFlXRwnDY3KenSkQhYPan7SFripcKm+qEKBII5axH8Zk4D5bhBtCeg2YJAV/n
uYht8+TgAvkpb3JQGTR8T2pbNwtKklqZQXI3whRHTvmpBpcNngl67smW7s40a5ZwFVBlSCi5sqTG
B/rOCea6/x7h8fzJcpPldpij/hRDfPFm24maeFVxVRHURcCVyPEt9qEfHtmx91GWiqgy+xYSBwJb
TTw/vBhZc4GWy05IafyvIqdyB0KxBvYSoeX+8Wg4i9YXxbECrCKmoCIQoUtGuELD+08rpfxdmtby
c9vXuoEr6QtsA56kEQSONO9L+2vPXyBgu7OS6+ZRWV1Tc2yj2UZ72SXpHyr44g883zk20NlWchhi
OlXdZzhMkRH0RJKnwrpuO0QX6MpSikODxGbrUQeYGiE5FbjpL1Le1dW3Kq7D7U9oug6VU6voizyV
E8YOTcmTO91a8/eM3gj7GBMBqAH/Xd+WDgqOGRjqQ8gwnZ1s8k1Hntp572nK+643VcqsOm9TqD/h
zqVwoejaSIi2kJ1ZfT8aofD275F7TFol9OPGULLfefLb9vAMcI+Q6P2JNVX81Jz3UOOWqGCD8UDA
KlcYzSmdnzj4gvJy2akDOt+sP+zNaiiNJBG8gHy02dOwbjCl3bQcyydTBVE1gBtAXRG/wG1y98ke
+ukyDHTau+zVOV9JVwlVLcykhX2IuwSgI76MCbgkiLMT9Tr/KxkL9R4qbAvH/219N0afF6sI+vah
ZLfgWzxtJ5buE0ruNt7ScNAIAHjTPOfFReI6nLurOoMBpuOdc2idl5SV1vXw3Lwm5giM7Ie6J0GZ
XKBov/MDNMZVJJU1Llk+g80jFCx5WIr8khfsZmLNTnq9X3hMlS8rmzy79mJEJ8/as4RcErQzfWTy
Ka6SQ2u3qSKrkqqJ6ehgllPzNucxWMX2XpPpfLP+qDepRbiVQxUM7xQZuWP9DzL/YOzzdtxoslZF
V9VFz82yXeNmuEINxpx/b9vVDXn93pshN2U+lJ2HWBHZzSBeM9zvjs/bpnVDVpIVuoEy8gqcu2bL
uYbqXRNu29WFiJKlELSxpkRiyAv9h2f31fwzqV4hEL5tXecQJUG5DRoIu8TKtEzy1EwgjWLUL4Hv
2zavc4qSm4YkxZx5uBqdI8N7cpyBgjPMkr+2rWsGr2Kn3KSDGvea+WP3EONqOeH3Uf31mG1ly9pB
I6q2GkynW01ncC2eIGZ0YoPnb5vXOEbFTXFDQu11xU1ZeFHDQKmz0yzpXKLkJCgeGtOtYJcWyQsI
1MJyrO5rN9uptbphr599kz92Aepybw1Gy4vvKdgroKP5zzGPrJ98Y3pucF858QWm0ZbaJPJjWZ23
TeucoqRmAzk3p2tSzGUsT8Lqf3rLcsOle+ga0VShUjXUOCAajcNU2/0+WP+U7quAbtP20P++hPrv
eZVJlQR1QY9jLkNk/J5LEJZCW+RL1jDbL6hzB3Vk088NcpP29feKMshKT4t3a1keZGag4ADuvycp
6yzYHopu7pVcBhMfbbnETX7TdNCTHP3e2EPTaiZIxVIZ6ZKN4zr3GeS+bK8FDqEGETM9VuRUFiu5
eFXlFiNuNO3shc4F83lOv9e9tXdqqXGNt7Y/b2I38kDEOrroEqj5mw4pxFj2Top0nlHyubWNEvRL
WGOh/egvEdTNK59kT9szqllaVEAVX2LqVTaymTv8FhLFF2jcX9JkvC+maAdGofOMktWtlSdGOw3o
ESYXzb39lQzs2IKrYqiwo5rTGm+WQmuwTg33TgQ3JNuO0XldXXMdNklgi0DV4dxKPOZy2nshf27b
1nlESejZhYaOIdauiY0PPSn/WXi0003qTCsZihcuESstLOazdx6bT/n459CQVYATeBUM6Yywa/GL
yH/O057ug2bAKraJAHpoMAeGze7cpY+i3ul5NYGtclC5EvA6NqPgU9cy/M7FdkD23g/WWcUVWnjF
522/aMJExTZJWo3RPGP4g/0lyu/sRfpue6z/UHFNFqkINwckTjcCllWScOLWQ7TbYOuGvs7Im4qV
elOOZxyi/OWOWefnbvkrzfHMCPj2g+NX1lwu4kI465EKbx+8pgItLV6U7qTn2oO9syaq8CbaQtk0
97ASOZY8WwKXNsyOIJDdgwapHM+jSL+PGdvTC9MFk5KwZKR9bUucIEMJBeLRkmSt9NupxuULKeSZ
R+JoN06UBM6hA+hMVj+FCel9YvNLD669gRfhdrxq0k3FO80dlI6BRUNaOMUZ3Ji4f4yPPXs2VaAT
aDCTvljne2EPVf/Vzl+2x6wJVJWHqo2zBOL1qPJMGLezBK6CjXEwJtXvY/bXWX+TCLJc+t6ekWcj
S6GGXX3xWBfQ+hiAyFQRT7U98KH24JapqkPsVaCvZZ23R66bTSWFOw/EmJ0B07mgfkINCP7ugVl0
ppXkHXASQcYeHa3FZr/tphPEco91kSrsCcojRVw66MVqIAPCaZxt3L8k9k5PoMlVFfwEVbzJFSNe
NE3xdD95+YUlAMiM1mmEPMXOL1gPbd+pPioKyhjAGmDMiMiKPTh2fO6dX11y29EvFt5nNdOdubcE
aB6cmyoaakrZ0rm5jF+TJKlO0AgL+jhOg6lJKr+y6XLNcshkN7UdjBHUyXDhsUcEqgkAFSjVRaVr
40UGjga7s1d9LA4eRqkoqcgbmoJ6sOt6WeBazVVW9mk7HTSFQsVFgdYoqd0IgeV014nfd9Mvi+3t
wnTuWL/5pkjg2qTwYg4cCwOJjz+mTevnVv9pe+Cap4SmCovKinZppxjLWSeMX3bt4J2K8Hsx/DN4
8kQiAZRaDYV5Lxiwr3e7IQuE8Hb2rpqEcZRMn3NcGlYQkwpJFF8ZdZ6gwwlug/xaLnTnSELnPKWZ
5qLNotbDxLTldCls0ydi3tkd60wrS/NAzUUWCYp36tx6OAByoKuzPSk6y8pKPIzMlvmMLt3on6P+
W7RH16zxt4qIyjN3dMCoiJZxXF6MyHyqihPwEBnrj/VdKtFU7xZ9FEFNIkyXq02eTHrt9iDxmgxT
YVG0YdStWFr+4jX3bmsbH2mnLj2Vo3ew7qhUU1ObCwhqIRypkVxYlgVxxXd2orrRKznsESd3khQZ
NEIfYREfmNn5nOx0pLppXcPoTYFIorqlpMa0WtnLwG+n6XMCwH00vR6KRhUVVXE7K831hUlU3/XG
D+ruDFvnEyU1W24aHV9f3qV15vdxF0RQti72ziJ1TlGy07Qis23XnS73fnLjBfpjfjUWgVP/c8wr
So7GpujjuUP2T9aDi5uNCi+oDllWkVCkl8acu7CMYti05YK3B50bbtvW+Fzllkq6Hj3tAK/kRQ/K
32uVfp2TYwcAKhhqjCtwS60rSdPduOW9Zx0c8zrDb8Kb4FQ5pQbynTuglnqc2+dkr6hoCq1KLVWC
vF7ESTSEkbEAcjYk31wIS+7MoyYCVXopXkIcCSGI/ZQTZ74nIfEVWd7i5zHJfbDBVzvf0c2psopm
dm9C0T4VIe+bK7WaG1BYhc1sHltB/zYOb9wPfjnPlCkdQrAvgFHbC4z+GNe4qcKjcOWegQ8cHrIN
Cm2KaH1ofeghgvm3q30z6jxxPchtxSKMptJn0A4YU7rjb03QqNgn2ecOPII4j0Re+qkJNXKja/qd
tV/XkKlwp6EmjbAXdCypZQz+UqTkPmFj/VTx+WF2Kyuwk+llaCxyqidwv9aja/rZbNp+z5f+2Jyr
0CieyzK3KXZ38+w0d80grW+N4VrH7nFUdFQXVUROXi1CsnQ+5TIoxN7LTE0uqOCoaeqMrh3WveNE
vhf9fM1SnGPMB1s+VYSQdYRA7gTmafToci+IZX7aLsy6oFKSOB9HiCvUCCreLEtYIXRPvN99Fquz
bv+7hPI4t5o+QgkV1k0dPTjjwThRF1npgkMqZUOYdHmQpk0QUXbQIcr62hMXaoKiQpCw6KuFcxIf
lzTftp39bpQ4XEVEQfoIqcMMES5z7Jvph8q6cnHo0gTG2b993UeEtYmdALRkpj8Ezb+RuDw5brJH
07xe6/znBAD21/+/qWzcKDqrMxCDuO5/ZeW8XMrZdoOCUhKyfPk892SPpPPdsMGnlJVXWHbWg/t2
CBsskRMVlxpd1PYU6EyvU/PmV+RGuzgLwa+wXZxqNrnv7r2rfHfZxaDXL76xvHitk9Q5GcI0/ySX
e3OWPgWJBNnp5HUDVxLVKOoBKu8wLwF1Dgzey7MUSRJuu0U3eCVRixTMPlWMJ2iNrE9D+tFKINkT
n8ihLQ6coyRsM3hQQF4pTRJQsyUteTS8na2fzi9KvlLwOQu8lB1xs0T5qQG01heGNZy3/aIJehUJ
lSMMp7zGuPveuwAaeXGM+DIUEgpHy8nBWd72ZzQ/QkVEdVNcZsv6MskyHnszBuHhoScZDleBUJkd
2xZkqNGkGQAXjK3pR5U8F03/+9jIlVTNZYE+7e/IrVOf3dWHFDkxbiVPaWnKRi6LCBNzBGh0aPx2
jPKdXkc3q+s0vEnVKRNJzhIcyIE1XbaQ35JPSdMFAvcPidzJV903lHy10laaMitFODYPjIE4Pz4P
1WWJOt919xSiV2e8U5JVuimXtQ7vGNYqATqWyWE3XtTjln/aQ/DqwlLJ2iKtSxxMGENIa5Cby+K6
MOfIJhzzq6Rt6dbT1OcYOpMvzLwr4w/VeKQFd7gKkCKLLex+guel8Xl2vtjWy3aov3sEDrvKAiuX
Pm3tOEcqyQ+t+NiypyQGWXrf+pb7oSq/RmIP2qyZVxUnhbuvdnZ6xKe53MzuV7f7VqR7hCg620rC
NsIDTezqnXL5wQsLa+DvZrcNXl3xTkCq3FLNlGS8iDCrXfXYWt8i8tTR773zhwgTuvE7bbxmraJK
9iZGg8OsBm38GJsXwwZbKa5TWlGe204ea9T+QzhVdo3jxjiuGNtnFr2y/rpLv6AbvbLSxkPqxta4
5qwXvUB/5SNIt/2YTCez4d+3A1U3xUraJhEb86XEJwZQ3sTlx2a+mXexWbrxK4mLbSfpCeC0YewK
XG7/rp3kkzvys1HsQVw0w1dxUUs/0sHJ0fkBsvrQz+IbG4znytnjZNYUZhUXVRdLnSYFEmAyxuvs
JmfS/y6ZcV0GQOXn8nJoDlRw1NQ5Y225+Iptdw+0sIJhas5VZn3cNq+pzCrh1Ozk8cgYNlbESk4u
G8MJAqvbpjUTrOKjmpYKYpiFCHPreexx/BKjvwcUH0/Xz9tf0E2wksAZbwxTjsiubmzP0zLjmjgO
vMHYMa+p0ypESgzUW+IOvilKeQcFEzyThgJCUgQJEL4iyv0hm33aFaftX6ObCiWhMysFuQdDh2WS
igdM0voMsfU9vhlNRfWUXJ6EUZZGZeS/0Eu0Pu7SpyDv+cOUD98a4tyAOzE9NR7dWZV1uaEk95K4
Na+EOYSEP7YGgD04zSuGM+jjA8oPKSk7XAVWMYifAyiDI7LObG0fsoJpwChoEQ5Nh4quSqcxnTlb
ELcQ8MRm72lKp2MzrQKsSJFP5exh4EAoAQsjTrFzSCMePlmT8U1HSoUF3caugenEDKHIe8PEHj5O
k20qpiot46K2e5yVdN3wRxT1V8vCMe007rzI1JlXkpmUEY8pgVP6+gtUTU50uUTuj2NzqfTQrKWN
OYLVN8wE8QnAHlLunZZoslZFU0WrtH2+HqY6dAlrU57d+pAeBeZSSVl3pqnROesKWRofnGh5yLth
p7XV1GYVKkWxbjVmAWcn9n2VXmwgbtfbVLp35a+ZTBUrJWeSTm2Dhn+IrPJEh0UErTX1QbdkZrg9
p7pPKF30yId57juc7XTEBrOQV/jFlHJg2dIdH2lqmIqdMkdkpd2v1xL188QDTqjv9B8T99mI9hCc
mmlQJfvSuY0n00OZjK04sC3+jZXJb5EVK0ah2fkZOj+t/39TEQTe7EBMD1PdEFzZlp2fDtek6g/O
gpK13GFl1wtkVrLUp3zOgmi5a3drsG7sSt5O1BFtZyKM2s69FhF/Mpl3a9viy3YIaXJXRVNlEXjd
oNgxhKUogoaLk8AbymOmldyFRuwI6my0JjiA4OaLYZrz57aWRr6DPNEs5yqMirYRtlE5VidLigJ0
npdROH9YPZ9xcpuf5s4OU48PO5P8PpTKAZ793zHk9kBYFASd9FAnYdv8yiMbtMgQSsSlI8flRAXU
fmPX0GLIb7b9p8kMFUI12FZGuxm/wJt+lNEcLF0RRN5lqF+27WumXoVSNUPXDBm101c3b8RdHM/k
prfavb2xpnSoaCrMjDTxmgRxG7lQurPOwDyd4yYOCkBsvHxnc6mJAWfNmjeZbSckr2MPF5vV5Ix3
JAKHLi/kyZ7rJ4gJWriUNCFJIsnefbDOZ+v/33xvwrscx6zXKHC9f+wxOfet+fXYdCiJ3tm9Pdqd
hULIujtviH8OzDlEn4LgVfrqQQ5gNl/P0wlAYHk1n3Jjj35cs0NQCaeY140en0n12xzSqyl+VR1e
g8zDta6ri1xccCbUJ3vaY/nXfU1pqoucUq83kBOk42fHecTlgNOkqDAx8G6hV0mf74FPNKGlAq1i
o0mrNMOn5vIucf9MxZMXfxHtZ8d9dryd4xdNOKlYK0ZoMeTCK3/XbgJVSzEX4VKaf7YDSvcD1sx8
E6uEVEOSMReyse58a4vcb9jigyQFGFATpZ4EybDHuqcpVSrqKi1bIU2GQ7ayjv6BorfxKEVvnSyC
85iFeNlOxdJ9Rsl2Jxu5C0K89YVfdyWLdYPHp4/ELs9FHu20ybpPKAle4M0wrlzm6vdAwFUVd/nn
ho9/gKw9d/YeGcr7UqcOV9FYhXRNz6mB0mfgbW7c33iCBxVk0x/Z6xgTX44QbcfNdIWT4qVxPtbi
uYofmRf5OCS9OMw6TcZrlUHkYjbDqvtidyx02yQsyXBituNP2Vc6uj5JzOe03NNn1TlGKSHc7uLC
Hmb0mmDf7Qm5n6sXT5RgSiZ/tuNV9wWlXyidAg+mJFYMCKYU5yzFFcXs0Ohmqlwv4BX3vhz7jlJD
mGPlM+cNElvaJ1EMfrxUBhxdQIbLlP72RzSZrQLAGmD5IDWKjzQghT2lbfIzSse9t79rvL9zNPwf
BNjkVZOZzKCkmMw/Dv3sNsvHZDgkSelwFQM2tCZL2gXW65WWMzUn6zYeltrPnM47bXtH9wPWEHhT
mlxh5WYSyxGYLfMyNcWljLLrGEfH9tEqJGzpZeWAwHQMe+jyWfNwG5t5YEJx99jolRphVR4O5gs4
qKccT/tYZgDjx3+7yxDv+EezzKk0WbNR9CIbwV5gd+eE1oEjo0cxfCfZTUTjMzGvHtm7atd9Ssnr
uB7boQT3LR4nGSfWzZeurZ64M34WeOI8R+2voqX3PCHnY75TkrwxLRewaDAj5lYeAr6cBqXNITKG
FyjbH9AlnpLdvGsWq85AiLEI3r6MrPb4x8Gb2j1pBU2VUpFji8EJGZIYIB8XsM7ars+D5NdlxJWn
4WQ32z9Ckx8qfixPlqWVHBE29re1c8eMH7N42jb9d3v0TvFQcWG2ZeGq0IXt5b44pWHq33yW983n
+K69JOcyiF8+Oh/MR+s2BIQp+GP6nz51l/wMqR38mZ+u0Ydr8bBKFDn+3iGzZqugYskWe7ESMfwl
qLgVBcRYyR1kllq+vibcWdY1UaFiymTP0jj28KPbwgo9iHzNvdjJVd1crZ98U8t6qypyUmL0Jo6s
23EOeZoEpZseNK9sC1w+OsAooudJvB9N8QdMfLL/vh0KupErqW820q4me8AjZZPegu/TrTgu1OOd
TNe5XMl0j5T1PBRz+kvMgFjaaS78kRs7Q9cZV7LcY01kpPa4FsgoHXygLRPrWtZJb+6lybtLLFPh
ZS2LGs5SEAo41Jz9emWezPNfR/zOVHQZyASaBDtJPH4I0hsW7MGx3p9OpoLKYmNZ+mJMwZ9mnNNx
9K3qNKY77nh/L8FUFFmddTK1WZ/8mnoP/Wh69SJy6tER26z4XoO5v3J3EOi6X7H+/006MdGlRZJE
IGMqUxuUvIZj5H/apG0d0FFOu2VQ9xkla0U6e/3cenhterJD91e7M/r345KpyoXSSoweGjML2HAo
C4qhfEzrJt1Z2nRjVvK1xtaQ1jhrCnvXLn3QtBn+5E2QqM2zo59QktZiS8prhrPMzvRAGPYVYtOB
2GMBeH/pZFxJWmOel6onOE0esJUBpKGqv2btU1o+b6eVxryKL2viNkrcDuZBCOlLvPV1n2pv9s1D
ap0OU4FlE4AwyWDAflX1F5l7QTvv3RVowkZFlg0pSOvdCG4fbBz3rXLh405AamKGrc56k07ENgxg
wGEZB2U+uMZZ3AeL8brtcd2w14++MT4aUZ/lGa5rCzfya9c+m/LPMctKemYJRVc6wNe13dwXwv6R
DnvHqu83vIwpC+pYO3YO9kqB14R3ZjvjLgzCJu6XEbyK3RnBIvfeRum8o6SrSZghyxauH/EGurHi
88ja07Z7dKGupGlnzdzGM/8+5CW0HyA85Y+iObkVPdulc+gNE+JdSVdP2LKu1tk1BqhI0TZo62OZ
+h9UmTEOZWOvmYT8FO5dVs6ITewyd4Je4x4VXea1GWhd+q4HYKT2oVXms/lpiJ+bfu+5jmY5VEFl
3GrSNK3xA4z5yYnOyXBXRr9RyxzvaTd8NJmrKhd2oli6roT7h+Vrj9vsmP7Oo2MbcKaCyzrumcUC
GgyovwBa7d7idAdHgjtlQTdyJXm9Aq8No+b/GYbBSxOTYH3bjnydbSV7y8nsMrtGUvVkvOVTgZJT
n6rlGFSWqUxcMVSv2zQ359Am44+oca7R5OwEpW7kSs4WC6Ft6uIibxKL79aLjxYkIDh52naMptpQ
JVuruUvomMA8AVmBI3jQ1zuW39+eMRVDVkMCmIE2AG8Yc4eG1Uz7u0n2wRB3/S3owuJzWu+tg7pP
rfn2ZkEpp8WZOTTFgP/BRfl8jnOIMtc+8Bw+cb4ecpSKJhMezbM6hmZOi6O/2SuvtIp3umTd8JXF
Nm4x9HHFb6x1LS2/Cv7K0pfGuqAuHBv8GlxvHDSRzJkGglle15QaPGdzfAzsw1QBQ6seHKvDRjy0
OnLT9E8tzc7HBq3k7BQDVIeXgetFbQZooHUeDm4WVEXCqCx4xhPUyLbE4TiYFWwW+VFycAVUAWMG
zdKsdtIlTKEO3nLrE2H9ZdsnmiVKVR8spxT3WDUKsKjvgPL13eSOMYhSlseqjQoMm8rEtnBTjdm0
pU+GV+a8juUhBRKHqbiwaIztWBZwezrQoB/7AGvTIbeosLCKGOAqb5FBcAR1XrPyeSQE5g+d3DIV
GlYtUS1zjvTJ26e178OSDS/t1ElNgVfBYTwtTKfxULxgfN0eoKOpkKHbjtGUd1VNMFpkz+1hvXjG
3olTD5Iye+PWhKIqJZhEokwMc11S2Vc0M9g2RfPhXZkKDptcjDqNMfDFerWqb015B78crYcqPqwp
R9sdu7XiYk9Gvea0G4maWq7Cw6x08mJIIfz1CjaTa3H5/9iTY6+tmAoQq/OhNewewVhlJFgE6AeP
NgMql1bvOKKGEgJw2e3r1LQnyemxOPwvIiyf8WAU0+kuzyV2fSvOcjvCNemjAsEkTcuUT7A8IsJN
47XHXdzujkBnfP3/m3WzIJUzLxKzidw0C9zXWN+ONuqqdqBrJ5mXls4cZnE3vURdDInSwqiW53rk
6d7bM03+qzqCop0lZMyNGRzl87dKjDc1bXaWIp1pZZ+6OKM3jjmADi7YDayKfErBQbU9pzrTSs+b
kG74P8rXhmmc6533q5bOtNrvxkPddK0Nr/f1t2FKnhdcUW6PWhMsKtQrrarYHDNkDzYvzvCKRcLF
WrFtWzNsFdQFGgkypSnHrr1cbqgTv1RVd+jSiKl4rpwxyF1BCT0s51bGPitsMd5TqzbKoBGzsbd1
1CwXKrBrphax5gplaxjvkE3din2rX3cPCXUOUjI1LiIL+kAoA9Ju/1bF/bZFN/L1k2+KgEyzGRQk
mFcsdIX8ypyvI7Ziu2uRzrzS5vYpN8HtAPNYLoox8kEu6+OojePk5FjsKIlalbmoPBeJurZd/yPt
Spbk1KHlFxEhQAixpYbudtvuwe7qYUPYvjYIEGIW8PUvcbxFX91W8aLethaiJJ1BOsqTmYHkug6q
/WVDG44Khl1wbCRYdSSMKm3BW9FuRBdLqcQ3/JRFjEESF5B5Lq7xmKl+k7yPnbyLveS4WYi0JGsT
q5X1XpSzYcVq4bZYufdtfx9W90EOfP7xogUykVp5B1HISQjgOfxh8ncumNevm8rztwgTLcZjUmMB
Z63cnusOCKrylpXNwa//VHz4xrZeJiz7YEK0PNEUCqHnb9lTq9uleqE4+cJz/x+p0DOct2/lOLO1
5FkF/U0StXdjLXZDUm/cfi2lW1NHsC31MPK1xtGUf5Zc8RguXCX3raS7unG+ekGNV9Ln8xtuSQIm
RgsBLiynGSdLqBLFa5DDyTLcqkHYdtvw5Mb3NPTeMfjgVzFSDKX/IAzR/vf5/26JoZ7hzVPTR5WU
qzuAkWRP2dDGCdBgl6Uwz/DoKgpn2a3lvfWNaObB/6EGYVkXEzWVUTmKqce6RMMzz9NY48oKWaj4
4iqHCZ1yi55U49rRAGT13wh9+dBrcHqXXqq5LLj4W9UuatRm8PJUbaHPLfHN1BJ0nSpI8xD/Gnfi
cfyzZhcEN7ycicuEdoAhNFwXrF//W0rBzVu6uBrLB6f8jbsauUh1El8w0q/LC495NaoGpPanJ9YV
y892aYKtti9LgDMxU8IpypRQrBEmkMFns5mjJXVNApEIr6Psz3nfssQFk0pLV4McB9mhfOi+AoAQ
l7xe2a8v8y2TTauXSeMhZQ6/6qpSD0XlTM+q8suL4MbcJNQashRoBh+NL/WQ8enQhE43HrnbgGnw
/OJYAo8JjirJEHEK4OyhXd8xxRxDIOD6/NCW0PAfSBT+ZFqVw3xAy/Hz4JM7YASumMiu20xddlsx
kVF55rU9gUTtYZjCnZ80VxJ+dv7fW6zGhDhNqeQLYL3zoQI7awTGqaBu94Wml50MTXhTXQWQJMvU
DI3Kad/xajcIf2No2z83vLYmSxlBab4Dddz4qajrPRTnH7zl0oUxDs1+LsbEKSb0LeuseWn6vB2/
ybFn0a0nVNbvzy+/zS69f4fmgRRTortZHdIG2YSHVR6nDn08P7jNMo1s28icthIyRYA0Bumt1zUR
eHaDT7Kv6yePbeHALCnAVBiccVyIxrZCAaB3YyraeAZUs1x2Hpqwa2djKh+vU2iinqa2p6Xo8Kas
m+B2Jst+qLeaRC0NVKGJenKaalqGSczrA9V43WNw2rtXfNIAULo3hUx3itHuTgcnb1OgzjYfIyX3
QyKiPgfadL0XrG9uBNXw87v+sV9A1+TfJuUB2eZ4s78chtZvju1E+Y4RaMSrXM0brvdxRkNT+L8/
wZUjUjpV/S8Ukq6TrPkMdMhXFDt17C7Bb+ku0GKDVtBl81mX8N3pZWw8MbWl2+GeRq/bpN3LYDkO
Od+Yi225DD8vOMmnuvf7Q5QA+yPuJWl27MKqShgZ/t0D+Qequak7pMT9tEj5h/XLRQSXPhDdxsKM
6bhAPqA7ZE72WaxqSEUlt4optmUxztJLO2g1DBg874N96pG4YuVT2dbfz2/qx0EjNCFRjC2lIgPW
RRQo1aoHnIcyv9rn86Uol9BERYllVlPkjt2hKpwDTAiuNm+4mMV7TVSUkwFB6pdYnPU5Fbixe6fw
N2pltqEN783acPbHHqwrbTt96yj5EiUbIfTjbBCaZFseqCVxA8aSowyRZu0eb28JGh26LU5/2z9f
f3/np27feF3eYlHCKngOQalYQzh3Y8Ft/91w0rTMC7QaY2xUx2AtqVZoba3iFWd73h5tHzD8lDmR
muT654Gbqcdbxu6b6FPdbWEgbMMbrrokQ1BDQrWD5DpkQkW6A7JFO5+mYOuN3OZPhru26ZLJYK3S
iODooLkH8j0rcMnBW5zQycYiWXbYREe1sghdLxuAzenzr0UDLGNbbhRQbEOvmead8bTO0inRYuhZ
JXGOf0yCrTqfJZKZkKjMHVgwT3V3KADmasIjwJ2ZfL7IbEwoFI4FYxZpwN3q6BNuqXvU9hDCvK6/
LDmZaKggD7p+roAXS/z+USp2Q3Vxl5VbvDO2VTdclmkUkxDLuoPGWzbeAePJf7lsYQyHDUOorGi+
ogi0ONRj7CCDBAuknvKtmrPF4k1A1LKMQ+W4+O9O5qyFbc894gUwboG32HyVt7itqVA4Np3nMYUr
hiAPwXC1hh3c2qfg22WLZDitbioFJk4Mj6BTJtlOu0ef0H0K1MX5D1hM3wRI+brtHJdImKfbHbn8
Vqf6Ku0vy1QmxVYdgjedFhmiARA/AdQY/HarF8tyvjSRUERFmsg07Q5d+SdY27WdTwBcae8fqPLe
BFuQJdvqrLv+LuYAchF0zrz8/YqcVSyhPbNZjbG4lkmwpaOeNpzyFvrZdK89EJsLuj+/q7ahDa+l
Qs5VTsL2UNP82tHzsY+2YG62JTHclgSOnyAodIdg6j9Jkt4BS7eD9N7rZf/cyLKNgHZnkUS4smO5
Z1bcBnze8CXbPzcybFsVo+oa/PNQifLaiyQ6lKOp23fokrmoChOayKgRtl4GfdL9xXRpL/1Sl5cV
eEITFBXMVEwyZ3jeIiVYp/ziTWX5Ro6ymIuJiZpF0i1V4LeHcezquJMs2hV1dFmBJzRxUR2b0wW6
L/SVqzoHXz1uIcGydfWz/XXDQx2wmrhZPdLXMioB1fUlGu/arW5r2+CrJb1z/44PrByzgb7mXdag
tU+/kEz+usjQTVBU0TppLcqGvoZJxOPOn1jsLeW4u2x0w0uLus0YXlKcNyeowHEvcK+p62Y4nh/d
4kkmLkqpuof0iHTeeOWyeBDTsptUgzaKqdjKS7alN5yVLQ3Elj02/wK4qLlmaJr73sm0fzw/Advo
RlqNstAVXaXpq0MgiMHb4cUj5dZNxDK4iY2SaYFOobaff644rLgKOh1XXboVf22jG8dgUUBIApCo
7E0PLaSO58iNAAlSS7ORsy0HGhMklQBZXNA0kr+qFawzovMxmsPPfdoVu8nd4tywGJCJl/Kncoym
oKjfAvDo3fAlia5Rem/AYEnb/fkttn3C8F3eNHXZSlK/qbT83vhj+CvwpnkPjLbYyCeW46WJneog
ZVOAiEj+GkvWftZ5RI/Twt3YGUW+420hs5jn7HB+OrZtMRx6zlsqKMHHJsWe276C4GfwuUsD6JBf
CBkOTT6txWnGfEin/Idfz+PNQHNxdIvh6fwEbHZrOHSly0iWRZf+6FPW72YAteO587dIB2yjGw6t
udcxv0W8I7T8PgtP7zKNOuD5v245a5qYKsKGMqJB1r7AjL5Nrdz5vD6g3owyef6Yz+VOOv5l22xC
rBDhJoeFYfNCo66Ix9n9nDsoMpMm3+E8t3Hmj5C+/ttFH5pgq5ktoH5MfTxZaP+5lU8NQ4udcOK0
cGCx/YtP2Y3O8+vzq2dxExNzVWWDcBacQV+8ke3dsL+OhHgLev/Q6eQ6GuuX85+xWIDJplX3Sy0I
WP9fQD+1LyGRG1Oeb4HpbXNYP/ruIJBFEAgEEsh78Z1yh2R0r7Pg4BXucwNPdJKtu7zN0AwnR93E
9fqG1S9Rxn8LdA+KXt0Oqv3SMO93kWfXndp6lV/D4Ec2YJyzWUsG3Oq76kcfgQPzatINf+qmQRd7
5slBbFia7SuG04eSDnOAFPUa+FAEkH5QPDQE128dki1CE9u+G57fOp6MEOKrHy1kd0Ddr3QMepZw
d96qLBtvgrNGP/XxHJxWP0gUfQkil8QDT1FZrIefRZFDThvyy+e/ZJmHCdKKZOMgQQ39W+Qmap+2
UHVK662kbnvAMiFaKCLMYJPPyx9Fzx45mZ/SVF2tlrVaVTrn38NAHEUi0JsTXPRgH5qgLbwYB2Wu
PfkjBcEnurrkeM8T37moGyI00VpiKmpCkrp+A7k26KJkycGHrERcgG5iY+//Ahc+8BETskUqSQD0
oNHbxMsjo5/q1v+TgGM589h1hmDm1XLXiOBZJP1DG/CNeGkzBCMINKEANc/61RYkr3GZ19W+miuy
P29mlnOEZ/g9hJiAlUm85VUEder95uGUPdMwU6Bz6EXziTJFnA0mI9unDOdvig57M6nkFRVJGUI9
1p0UGr+8sqg/96PiiuwEno82GDVtnmrEAdqGjTPOfvITGPZy2HVd9pjlSuxzorKntil1tuvczbqc
5Wsm2CvVUVo57dD+yhx9vR7HUmd8aLrmS06+b9NwW0zBBHwV0gkd6fbRT6AKgh11MoFWeBz6z5uC
bfR1bu+Smp6CRnaKonFGFy88cEhMcjxxnx/ctkCrUbwfHGD5xoU41c+Uss/a0Q+DHr8KNVx3zfjg
9Be+mpjIr7GPwiLhC38GT+BzB3nDuInaB1846b4pk/vzc/mL8vogEJjoL8kh5FfTxPk5ucoFu2/b
hK1Ldg0vcqj50nmSlXvsAj6W32gCeWw/FsB7OnELRe7If+rCuWqO7tCPBaiH0A0BWiThkyJCuOKB
cL+f/5u2/TQCR94kPVJ5oX+6U8uumsRNrsJa6Mu82cSO+T3hQyGX+WdJQVoDUvj8KmwD/4qPEphW
dB4fL5uFETWiJSi8RLDpJ/MYiX0v8nczLS/DqIUmiiwBSMARIH549nThxyws2101ymojY1iOOyaE
rM2nSI5j7rz5c94cZ6aBAhURvebusmXwlk02oWQkTyJ36Er9k6Sev6dBDqIcvUXp+bH2I/B0RkgQ
U9cHeLVzn4eW6p2XVseAEjduC74DHcRT1S63yVjhtb8COz2le2eY/8FxeGPrbQnXRJrxgZflQMbg
Z+KER5ze711GD1k036F1/o4P+SEEe8964SoZuZvqi0QbMet1O9/FKpVToufGVaemzft+l2UOW45S
erggqSirNmZn27n193dfYThnV74M2NOYZUG+C92qnXZoh1Yb5y3LrY4Y7j8sJJTe1ERPDmW3qZgd
wA4c3LHDY8KWu5ayx67Irotu2l/kqMQ4SagcpOcFxfcaHpJ4zlSwd9J0S4LcchUiRhiA6o5felnK
nzR4d8LfYLCex1edDGjsRiROXBHLThdLeYQe3jK/8GjU0cYBbE1RH0R7E61Gky5gc+2A/MttQGgj
X8FNeih9coUi9tX5tfv4E8zEqmWQ7iA1lJB/ZWO4ZzBmWhTfReTuisG5TLSLmZg1nCKTKtUTfSLd
XOyYK0+9j3B3fgIfGzMz+boSHmQTqWf6VJdYFK8Z5v24JBuU97bB11V75yktbQgkXxf9NNTBj0xB
8kp6FzLDMBOYJqeu1kvm6aemqm/HCTwKyXxhemGm9mMwQNYajx36KUsSHkOXSu3ytNmSA7Oti+Hh
zRQO+ar88jS5w7jnhN4FEzixz+/oxw7HTBiawm0AMnKDfmq7/ltftydeI8BOxLuaneFrVQB7mgbZ
FjzQNhXTvQPAAyVjxamKir7bZQ7QHbvIERepo/vMpOvya1c67cSip9QHOXW26uHNYnw6v1Qfp3lm
ItPGNuj7cOnkvvfC5XvfgbE/RE6+6ps/5z9gWR0Tl+YstQuaUSH3ki7FbonSso09Nwl/XTa8keX7
sfNA/Cjx/53wpq5HdZejyLGRhix2ZJJ2DZ0P/Zq8kXuUwq/llNY7leAeyxOop89lvve9wf/SyPEy
FSFmYtYWd8hyVK7lvnZpf1SO195yBgHHy5Zq3aF3oQjqGEk7V1ru9Vgc5khdT+3WqcO2yYY3V7ym
XOP0vBeoKqWk+eXP/Mf5f20zUCM1u45X5oG3RE+6Dv1Pk9JZHAXE33W024IQWypKjBsezNM6H9ta
hj+Bc9ROdUWJEzbVTnduxu8DqnKoiOR9R1Agq1VSNelOVCl0MHFrCms/P05y8VmwsU22CRuX/6UK
SwaJILkfGyCsuH900iMJLiOnZCaoDTfucRbELffUG5P0EI00v5ftMt3n7UCc/fk9s5iDyfulaFPU
brSU+yoNi+OUF8HzlLNl41XPskAmws3tdKNEUpX7tKHYJBrRuFySR6+ml51oTJgb6MnAK+xnJUTI
xhN1wu8j6x7aLkvjdL5Io9xnJtSt6GcFRLAs99Lp8ywuAge4dQFtr8usyBSUlCXzE5CQYvxQBF/r
vBj3dO6DLCaD3jhb2tzGVJTM3Qok0g5PTy1deJAf0gJcAH4MwudI7Vq3FGD2Cx2nrsW+yNAjUe9S
NS/ubpipA/m6QlYjv9TkjDBB+jQbpjSnT7Sba7By1s0SDruIdCU5XWbURpCgrutmuZb8aanDHldI
GX2r0oRvlCRsLmN4veT+6OG+nZ5UN0wxC/BWXYvLgCXMBMbppY6abszbU5I0qF5qVydfkDf9LQyF
5QpgYuPmslNT54XFL+IUTnRkhVYkvZ4z0uidPwYlLa+rYJ7ZRnnUZngmYK7Xok9BCdP8qLrh61QH
Mcdduk7Lg2iq2zQEkx7u21l0X/dbhEWWk4CpTel5xCfgu2t+SLa2IBOFVyZ5y1J+k1Xl/XoZ9Zst
Mi3baq5x712eTmbCODgSmh9knm9ZvXzhTXsLkMe3OdtqQrdYm8kxFvVTSAPY8ynMhIx7RfS+L8RW
7LGNbpwGCG/7rKg4zkciGTN4PcoFuzCt5LAldm1JASbfWJdJMMlPQfI06nJ6K2cnd751KKDOWZyH
NJ8vu7yZvGMy9MuhLdP0RFzyZy6dGkePOj2cjye2ORgejyYrQALzzHnio1+re7L0Bf/eVjUN/9Rz
S7qNKG3ZDBNr57G65NBp7U+FJ/FuIFx/7GJQkmzV2T4u1TATb8dDnvlZ2DtPqOGFX0MvZ7GcqdrL
OfjDpizZeQuqKTPvvF3Ubdb7/8oa/bewwUwgXkpSFCOrXu2TWY9ZcpKUJnfZlOLNLHZkH0YQl6tV
64j9TIK8hfAfoPz6h54yRwQwTO327u3Q10v7BiDs7P7UY8X6OEw4fekKL3PSGA2/XZDHClIDhY9S
nRz518mLvELuyy6fxyLWaASUrxFPc9IcHK8SarrmI8Q/v4VFM+dlnLQ5S9/CnPuIR9MSqX7ngPQ2
guopilhRdZXNLAFH2UbSt+31GlHeRQ7m55EDAFh43f4i91u9IutN6qOVNsJR2raqcnQp3tTEblZh
KT3ua0dd/a1h8mwjptvMaJ3Su79O+651SBKxp07oo5jGb7xb4XhZtcvGGZDCnhyTKD+yZOvKYpuW
EaTmPM+DLHXyE8e0ElV/rrj+toTlPW/z4yCnreO87TvGwUQ3PoWE+DycOt/90yn2OWC4XQfuHThO
78t0S7LUtvXG6QSVZlY5SSNOqUif50U2x1owvj8fqmyDG6EKt5tphHYbeSqjNos9mhfxTPn384Nb
4qAJMVR5wHQLmeG3NvVv51T8Xoeux+HbZcOvGf2dYbEFJAGdSPgbadSVJx7WImjrXpirTYQhm5a8
VlkRgaOWH6lAOzDV/J9A8vsl26wfW5bfRBhqwLARYtCQS2QQer9xoJqD69DN5RbuxGKj1HDxfvJ8
5btDcEKyeEzpOMVjJe8xtTp22PxdwuPPb4btQ+sM32+GQzqqqgBnaF59zrMBl0Mco7JJNDEY40uI
b23pcdvWzHBv7uEBs2g9/oSDYgQ0MoJI4EA29fw8bDZrOPXi4QDazj5/iob5q1uHNzhwfmG+twEI
sZwAqeHMNUsF7WmhT5rMV0tZsFu9Yv1nD1S8NAw2vmJbItOrWd+nY9SSE0BSzk4tnOx6FbydXyHL
4CbOcEzdrMRf1SfUUKDZNrZzrH1/i8/Ochw3oYXQSppIscxYoIo9Tsy/XZNS6QJdKJyvYzBfpe2W
b1i22gQYNgpcZSocppO3eAx0LElfSBGzUvfJtwgYjeDq/ILZpmTk7mjWGa89X59KZ9yrPvzMS3Wf
O9Ndhabz1QOHrrls4014oWCE86Gh04k0C4TrSIJa0+aDh20ehosnMsJ7eulMJ87H5Z/QUdNPEmRg
7+Z45Ep2UwKfZH60LuWcAGRyfvVs5ma4O4j88FKhdfgWkqKIQyes47zaBBNb/NGU7Wxmmo1irOlb
xIdjFU574B2+cDm8tM2WSKQlMprynbQeWDXO1XQCadQNLZPrpZV/HzldAkHjcoub0HLMMlngEs4q
N6xa/209Zq0nkiLHq1HhLMNV1aqrfHDf/Cmgx7rbqj1YJmaiDnmjKesHTSCdO4IZjO2biX33Z/lp
nVg6LBvuYzEAE3IoopHQeiT6lC7AyyRUObupm7Y64C0GYEIO6ayTiao2Oi2OH4e+s2tAFz1V+qvI
vI0JWAADQIT8OzcmfjJHFdDZJ3ea4tXItNIvbpTejcL/5KVYuFx96oM8BxuXPHpJs/HIYZubkfyL
LOSiqPHdbmyPBSH7jtBPaaDe6Bb40LY3RkjQWdeXQpfjaRTRSeWQNm5IuNUKbonPJj9cN+kwCx0+
nAgnLG49NAyrIorJNP24KLSYKEO37cLQGdR46tOS4BXL664FxMYO50e3/X0j1WtIjpaEifHklpVE
X6n8DiDC43qAPD++bXeNJK9rXHhVlfanZiqOeP35uj4VdzJ4nPGYu3EasuyvCSCkCsi7gobdidBm
uM0KUj7i/eIysBYzgYNTi4wRugU/oc3i8+LAcMrZe4S8yiuS/vH8KtlmsAavd+fSIOUqKJYhPAET
X6OtryxQ6m9+nh/cEgH/QxoHyfJKBW53mmhz8mjwe3VmHnS4SfXB/+FwbZuE4chAlpVVlrDuTUzs
zWMaDUJkSvbnJ2GxUxM2yFnBvRkw6JMqAyffg6a4falTJ332Imfanf+GbQJGEnddYLZG3AVPTQMo
AN6pOFiV9LfLBjeO7GQcmoiytD2RYn4iLiDpfgL1jPOD21bH8GIoUvFZNrI96XFVOK1TdTPq6leV
JPmF62/6cboQnWSkPQGoWO4GN1NxoZ1sR6NNmiPL8puIP66F55dl0J78aYBIklbdQ0C84rJDpwn2
a3UFUIYHleSs6IMyHpayWXazSvXv81tgOdmYcL+uIP48ibY9wdNipNAfQAHHQlV77ldXYR5+Xs8b
qwj6ZZ8zsnUXzKCmjvweOU0810l653b4zJheSyc/SpU/OkNwWxdb3TSWGGLC+hJGQkIoDGwN42jZ
uppLiPYG/GaR/ndIJ1zU883Iahrv4qDueFqODfNPIpjVji5kiTMoC254ic3ADP9WeDZRAZixT0XX
zd6nUXaNuwv8Gq0H5zfF4oYmjK/JSzd1Grc+ATTxZXAVO4x1UwPdOT6c/4BtBoafV2WddKnCB9Be
qG4AGkSyyJPl+vzotk02fBwgt3Rq1kSx2lM3pkVcAuG4GhQd8CVADG7Of+jjQ0FgQvagJKxqiqaJ
03qf8cLxWxSIx74BivjSY2VgQvZoOkt/gN7MifH2ppxB8lExcdejoHtpTA9M5N6sWtq2VeeeuJ7z
uy5KxaHitNuIWLZVMlx8oHyIGE3ICb1EYK0b9N6TzZdhqW77kGyUvT82qMBE8Ln+ssihytxTmYxB
HWu+lNcaijQ/zm/0x0ExMDF8Ai/ylLUeOXWIRkK6d2pSY6xwbuq9au/WwZuf919zCh7G8x/82AMD
U3dTcBDMeUNATtBf8h+juYRzqNB1x2NWCrVF0v2xowQmvi/MUfLJpsl7RVX0OBbhUTX6YS3DTbX3
aeDy8fxkPi5loCPu39GQ68Kd0gGrNzTl4yzmNJZ+ePTD7stal0E2htJJtuH7toUzfF/oyBlk0nmv
Hqk/eZp9zxfQH+E6cH4qFls2YX71XDjAqjXeq57ZTUbF4+Cy+7LxdnrsNxAMlk0xgX4RHtsznhTV
qZPys1T6awEGdfR+fRG6+aJqdlGKCkwyOmh9sqWvneXUQfP7lsySX+W9iI7n18k2CcPn6xr0+6C3
JScUEI88ncghb6aHdZuzBJcCEfQbmcSy3ybUL2nbsZOKLifIl+dxr6V7lUAFYeegonl/fi6W2MLX
398lcyULzYKmX05UjMt90nfOTe34wz/nR7dNwEjmUeAUdRhWy6kN0mi/kC45DPnYHIfZm/fnP2Gb
gHFkh/B4mcwQq0VlIkn3HivFUQaBvjo/us0lDO/uU4j+6JIsJxcX7qaFdw+UXDVa/+MvcqMKblsk
w6vrNgdIqh6WUxKl7qFKGLp60Ta+psByYxqWRTIBfXwaqt5TjjpNc9B/yUXzQmpdbEQl2+BrZHxn
Qhp159mp3ek0r8wfig4PIt0qRVpczYTxFW3koldF8Ne+rx4LNl+5nvemo+FI1PInaLYeRi1bYIL5
CBg/uDMU/FUw985F/w0eJR6Wrs82Mp7FjEwgX9PMCU99J3wNR3ZY7xygqbrjfXW1oCv5vKXaVmrd
nXe7QPtspJkg6Wnx+294wgRAEcIm4rAM4DnYrKDaJmI49JBUFLqPQKBRIqDUiplA2vMB7YJ/XyAu
m4nh0alUzdBO+IY/0z/rJxA3btI8uFkvZ9vJ1Ga2hmuHriS8UT1AWnGoDv5W15PlPGBKe+IBhoH7
JvBfdSju9PLdw+1yNViF3R6X7zVXGydPy/838XpNJ0CFWDD/NdFsTyMoqGy6g2WXTageDyieAAbM
gUZ6X+nw2ukgATMBEoPPnN9k2ydWM35nrm65sJDIyHtdCvUJ5joHLfiRo527xbZocWkTjDeFqhRA
tyZPbIqA+We3Lp8/4Ta+cTuyuJvJZVc4PU+wSt7fJcL/Xy9hwci+5LgBgB1nI27Y9thw6qHUeVHp
1H8VhXc3K6eKHdCybAxuOfczw5eBVqylLJrpNffYfRSVO5/KK4r743qqBDBypfqQbXjR41tgovF0
nU9j1lD56tVjRj95ld9X3/Iod7fgfjaLMvy5chR4R6OsfXWqGsoeu9zLp+VKNhTdGTEEe7QCgnog
Sf77vAXbls9I22mSpF3ZzO2rjpJdibgOHNmhAp/qJMZ9hlA1Dvh90xQsccWE6LG8bgPSsvo1QiBZ
d6qApSmwe+pqPFY4e+bRFiGD7VNGQk/BDivoxOtXhdmss4N9r2/nkEI4rpRYLkrT59fQ4kUmQC/x
az0maI941Uw/zF54ZKhj+BEA6fRnJryNio/tK6vFvIs1HXFSWqPF7rXv+puVuwDMOUda8y9hT3YE
oI/zk7Et2xqJ3n0m6jM/b+hcv85NGa+fmrFWxZjs+gjFDTEck01ZN9uMjLig2qnVBQplr9Gi9ln6
5OHtNxXJLq9+5fPWbdNi4KbUKMgYSJ+AZPA1EV2sPXWVzDQeURxF1328zocjZuSY32XLZ6R9QHWp
G7RSvXa9jAWIz+V684QPkULG/6+zkilEioqTF6J5KjtVxLtOQ3EMp/Gmzcb9lLmHzqk3rHvdjf+C
IgNTlbTswAdSen700gCc9QOipMBwNopWW3S/lohnguI6t826VhX5a4E0/fdB1qnue3f8Gsmt87cl
i5rapIMOHSGgB/2aeK2IeaauOi86rY275zfdwjQRmNg4gmGF63TOi0eXhVbx6KVQtdhBB0IMat9W
0C5udiiAKfaIUFFXt9Kr8kjuPM8dnChmqgma8loN6VCi4NIl+oVms+xvwBo3so1cb9lHE1pXRYPf
OWEFpq2opvV1q1xwB9FlcrcI7i3ubELrVNQ2uZsF5GUQIpHQl3amWQMlOE25fzWA3rNCUQlEWdFu
ClPZbNw7bdNaf38Xr3DjTOt2jqYXaDH5wWeao2X6+0iWpbss5ZsyqE2QLmmVjfWLl9Xqx4CA/paO
6M8+bzq2v2/ECza25YSXqO5F1VWZ7pescburoc8DfnX+A7ZdMQ4UULcFL1HU9S9OImMwyO1WcoYE
rhVI77ZiW8/KNhczzhEL9bMlBPbtxU+gR/nD01OYPHCfk+INHRgs/XbRbEysncfTJAIsvX4Rvrpd
04YQFV43KZgTkOA3X1csScME3ckMDZ6Lx9VLU2R/o3iK/Cq68avkaZwQd1fjENEmFx5VTOBdAaDS
zPggT17S/1wLr+upqGvoYXbd5zR9ot58WRHeZPWLupwkifbFS1R20fcOmu3fFVvU4/ndsYRyE21X
p+nCEGeyFwfrti+mejnWkXvtFXTZd0s9bBxRLLbmGy7fjDwSsywyiBKzbomxUK2DJzYHXKft3Gdb
TGi2z/j/jixT6i5gUWn5cxFGX4a8PGZh+ArJqMvisYm0SxVBpSlr+HPeeVP3moBnM4v7pHKdyy6n
Js5uUJQWgyfC57nuvqShgyN+ej0tNM6Z3ohelsOiibELF5Xrqq7Ys8sydWzA7xInTZvEFOcpb/D4
vofIX9zU0t+ftzBLuPwPxC4VC/sfzq5sOU5di34RVQgJkF6hobvt2E7sxE7yQiU5icQ8g+Dr7+r7
5KMTmqrOk6srJaFha9haw2gl7ts0DfOjSsrxrfD0tCdfvDHkJrSu5hmDt7ty3nzZz92R9bZP7i9W
MytcPnU+x7e14rJWv9uzpGOx0q79LJpzGJv17RwIgAd3omMjCE1wnez61a0zDo7qMMeXgaihkzwx
/65LxM77x1YVl+579/2joy3B7Hx4S8rUeiNOLRMaw6ZocddgwuHXnj/mAq4uO921VZ0R73UPLCWb
7CzKu4l/TBKnCpMkJXct8MmxrBj9c31YtuoxAr6GugZIo5OK8r743Ld4Pkyd+i7R7cOqd/EzWzPY
2PCdtMiko2YVJRpnUShw8fCCn7negq3Cjc3eA2zezhYvi/i0fElH3HgKZ9i7gG51j7HFa7K0bacx
a4sJ6vvY/Gwmny6JWVvQbzd9vwmvoynxaO2mxRs2EO9HNqfqbWCqJzuhsdE9Jr4Oi6218mXM3/xR
Qv6qKvg6htXFFXengo0uIkZgjxZpxP91yupBvrVa/eNl9pGu7I7u3mc3ligTYgdkLISvqJe95TKf
H9jaMHHIK5ctwZSSdk9AdashRoRPeOMaFu0VMRwRPznK/ugzCrNBfccnubdQbY3G5fd3q0i56orU
3C3iJqeQ/2/5HKygHu8MxVY/GcGsUwYl7CopYi079yecC+h4YYOzz4xlRRbfNl+NYO6huu2VyPTE
K1LwIalTfVxnvQfB2Ti6m86sjYRyArfQhMTBPaqaRXpUFSvOnpbpwa/6BWmf2Q1va4oR3X4rqxxp
kiJeuuzFxaIa1aTfk5nYGGoTb2czWrSu26CfMvaklsYLdSX2AGNbhRuJvmFsJdioOUZ6bp3zuIx1
DGP2vXm0cRUwwXaJw/yCpo58g9lcFTSj8/8EErR9orHp1mDFJkurX2rcA3ZtRJ4ppleug+fJviri
mojTXBA3GKE3keBqM8GNcyc4thplhPeCwyYZulm+2XV6grTIATK5LRRrVQ8uMBWfIYe6uOR408wy
kXZlLhS04zPrsydt5N0qgP1BKwaD4cb8qymhx5nTtaIQ1uvltna5qV1eq5Z1iJx5CHEK3Qn2jRXl
P5C7deFO3nMVsWFUwYxNu9bgiO7v3lujYuzegMWP9lh51mtWVPdqJmGBI1SejuGYjxEpy2NSQYJp
uC2vYerlIdRl1giniJGdRMjIWlZVNLmzFi/Xx/3v/cVM6F3ljtAtADU8bv1Vh2RiZQxhZnpcgEGP
rlfx92BhJvLO7T2voYtfxLA99M+EC3rsi8E+uUD9BbxsbtsOmYm+EzmXLLN4jmTxOtI74q8Wh/XF
6IWSJepb3yjJft7WpEtT3+2KQGtTqFpiNetHPn+f9Do8VsKdrZAXq/NplZbY05T++/bCTECenxbr
uMLZMe66OXvonPI59YooaZk6Wk0G8o+/B8LcUDGBTNG/G4WXmK4WU+m/OhcrUORdIccbS1ud3NU6
4hRwHMkYt9N8gqLAztTYap2x/3dlAZ0EAoK7v2YnW8oYx1cVQFHuCXev45r5e8nfrYqMMwAYrJOz
tE12AXO8FOOgw8WnKqQt/G/6Lo2TwdtDxm9VZSwQ7mh5g0UlpmE+/sZhOQeINbtP/ORkiYoEvho+
X5+EWxUZhwFPz4TqIc9jGCi88Dn5nRHraz85R7qQKqBd9ud6PX/PHzATq2fZ3K8FUuGg+q55UNEV
rILi3LjTidfTF0CnPw2wvbxe19+PCcwE7SXdXPhdB5GugYrEOYBUnsF1tHCqPfWIrQounfkucmvH
dR0MjvdaTk44dPm3MU9vGw9Tna+ARXAlrTqL8TT34BdWGoyifBxKCimOPIVibL6TM9pqw2Utf9eG
dBoyW3MLb0lzzqywaHn2UJNsHndOmRsTywTq+XY7NHNv43m0To6r2+c4205RrdfzynN4daV7Wi1b
DTHCf8JREAZXMyrqaPrNo9P6reeukDsHqK3ijaBXyWwNk+Vk8eD1Iwm4U2caUpWjVjfOViPULVrh
7oJAi605Ww5eskCYeqxv/Xwjvi3pTckiB8SCVPY3OtT0zrLXak/temPnN4F6Y5YOSQoeccwG69Et
oBQKWnTM4Ru/M402ut9U3bOW0fMVnpvigXc/3XygIEOrYa93NlYlE65n0dy2eohKxy62Dp07j0il
fnTs6ndpydPQu9G01OtOSzYCwsTsOa41ewtVWczt5INWSAFPan2laRMzCoHJ+cYrGPQI/h3ZkHEg
6LI0i5Xyx0OZ0zWGKgK5CarMTA0+4Xp8tQkWcmiQVGB0Q27msRwgjbCzm19OP/99hGam/t5SQSZi
LbEuLSDxxrLwTq5dnTqeNweISe2kNbfGwghqGNFI1wfrOPbKFclFMcRYWI8TQwpbNvqr7fvJzvKx
1Rwjutt0zp3FzTHqFrnXq//dZdOprHSMp+qbuM7MRPDNwI7nMHHFeLfdB5zqoZdsSXiwi0gv/sv1
LXUjzv8D3iOObJFyhAVNVXQRLwnBkafuPgyiHW9rhgniGzTranvAtBVdFQkPzRD5V28Z79w1PV9v
xcZi8h+JvYrn5SixufbANkRVxoeIJevbbYVfZsC7DbXXDuGTnah4TUf/qRbZemrT1dlDv219uxHV
qitLGP6he5oc2Pp+nmRo76Lqt4b3Uum7b09oKnw6YwrllYKrUf8lAx5MV83OW+RGEJjIvckqMpXO
XMW9RX+m1Ht17NEpgoaQOmjZ3A63BZuJ2fOGlY4+QzOYPz2oan0q7QHNIF+Hfs82hf0/k/WXBcrU
z3M1POBKm6RfcJdm/OynYk2PQ105v4VL3JcaXnPOF69L1+5QT6S2OjwyZOn0TETazffdYqcytrIs
/+5V+BeOYEbxl8JzU/tuxDU3+e6Pi0oOcO/En9LNSxmwuk69g0gkjT0fODA5+ktz6Na5nQ7T4o08
LHOm/Qv1GllCBdExeYRMEE6MACJ5bXssh7L6WkFMq4l5Mvlp6HfwkThMY05I7BJZz4dm8iU9DFW1
/gMUBP/mLBkpgynp+q8rw7Ne2NpUnwo+e59y6cDigddr8whdF8juajHOXIT2Wtjdwa2AunEnvg7B
vPDFOoNQvaoXJ3cZcikSbtZB0Y42DfpC9J/WvGX1TyeZcismEKNksVzo8KvKB2wx/cKJd6j5JUfp
+EhXhV7jL04Az6+SPLYqUf3XZSq59awmZ3XvO0LyKWQZT7ygLmD9co+VsHpaXatd4hSaHUw/en63
sDF0IXy4hNxbaRKvjZ7yozXJlp+SoesYblt2WsiPftMx/dtZupx86lcq3TbEmFM4/RXjByY9Nh4g
NTTGBQFAb07rVRwwBML/5Datqg5QvqnYAwX1lEFpT2aAZXiKD9m3crVy8ggcYVIE6wK4Ruh1NZ/v
AXpQGrDifIGlRw11emjycfxC8dCHXlM8A7q88NPUP0K+p7qz4UQ2wVwLIg71n8S5ONqkIsXSWZKs
dh+9FOJQJ17JqTxy4JQGyNPQFqPs0pzgpAaRCZFHSd802goyu4EsZ+DIhtplbHWL8p6syeOvQjpw
2/D8rIcrJHWsBQ+/6fJrJu3yMi9Wf8607D+u0p1brEgZrQOnG4YsgDVS/lzhAIq3YcU6uJgJSIzH
0J/uyukCxafpD5XRyXtbhjlp/1RTIcVvMKihya8LG0hRf0nhXcDogOH0caubgmWZ1/4oG9ZP53S2
+lcLqafquXJdKPDWXjOz4jAJqx8/tEA7eQGvGSbQQB3nl0e9yQ3tDKpHATQjKxlUIq1/WqJNPzC+
LPpDe9GNDnJY1VVRnfM+OWCi47jcVst3CGIvvyqPusV962kowCJ3k41nGwjA7FisfmU/29pRQ1C2
UIk95ug0GYhJpk3YNYqPX+gI8dBg9az1uSi1Vofa9p2IzSt/qRZ4fpywL3k/YKPgPvrTMNknoi3f
Dj0okH+Rve2+rkvjJp/nWRRrkPvN8DQsfpfe4fmajFHlVGSCWuuQkPs5V5x8GHA8y79qH/nlg5Xr
Nn8o/USNEVNdvXzG+9HQPVqqIfKAd3D7a9fYDBbzpWrSwAE/xv5Ujf0C1Uln4vTo2roag5ZY6MGF
M9YFPYQe0yAdCl/dM5U0sNVq+499Uot/Ej+DbwrWYeh6KVJ2eP7MmudkXVorzPEM9EUONsyyxt5i
buRXddJ9JIvLIbjgT4U/Po/pOkPuaHG16JoA0VjRowdlBo7Rz6BSpda0t8IBYj5doJ0JC4nVE/eh
n3T9Ke2VIEeLDJ4MuMzXf3p05hBkIAfaB1UPwgu81hH+sWXJ8pEQh7aHHtiC/uAtvZWFdMbNHlKb
tfisu3H4MUHBCu4QIMy6GgueTFWY60HGDhvoH/TD0EeTrKiIXamhwFmX7bqGjNSYO6r3pBiDThRF
/g8Wrw6+lL3N+9CbGFL9LmvyNQukULQ9TcKup6eZuR690KNne40mAknFPHKduveebDm20wsvlP8N
GwHmHeCgqf6goQIow07Uc/IRDm6AxoyrglfS0JaLiEQBrnKU+rBXC3O/dxjekNw8uR8c7cgj+E9w
eAQy0HuzwK8CYBabSh9b3ugmS9CxsXfi2i9TfVDF3HzuVoEUawkxBeuYIXPJsULWeR8wWiZHiIhD
DScoYJdtO0Hf8GmMSgLxkThJFNZaluF9eg27yXHhyaCFGv4gYPv+YBeJ982CS/sSOdZQfB6xm7zh
vFwXj4L1q/1pxhuPe561rptDSZLMOTQVuL/npWQtdnirc8YjCOujGyH1NlqxcIZmefYnqx3uRbtm
gNlBKeGDWzhLgox3QflJ5q3ffGJD0pI3lmiYKAGJA7F1Xi822NxCO0j4SyijJTKH6HKpat+JgUFJ
h2cm2ewFVkq1cwRKv27PVtetACTN8M1V2M8odp4AlF2engvwyuBD2U5SjygwhTvHonq/Otgc8L/n
1XbnBltqNblQ9eGYXYto/V/VlBUAgZVJ0wK80+AsE03riv+ZYPGvTw2Mt/oI5tVOHk6ZVu0diPrN
HyVW4GJgKd7mX9ysbJ7JIMvfHcRg+7Cm1OPfRi2GN42VoT0vgGJP56Ko3X4KwWLx6gc94+LOQ1Gp
9oVlokje8HC6VhdpPnuZAQ3Pc/kMvlbi3U396JcR3NawO3dFuvAInOVuvsP4l/0DV8K6o4pyGbkz
6X/BGgb50qDvulSE9UwysHLEJUmQpZ6rjlS2IzTNCsXg5UMgpFBGgqz155m1osEDaJbJO2bnso2v
n9C3TrlGLgQP6BfzVhxDfeiq38vEFkCX5N6nuW/pThUbp3ST9eDCHrgeCS4BbgErxYrW+RdaNOWn
mxpgyhLDs8wmDvBwcb+qXoUzHtvmaCgUvHRzfyr3Eupbjbjcmt/fBjJ3KDKkXcAVHt+cSnYHruy9
V8+NQXCNa1LqeFOeIZUZW7VdnAR1/pS9Y0VZucidMdiq4fL7u88viVdWVU9VbLdjdmppXoYzcoNn
KtO9rNTlY/9yB3CN+5LieCfOtaXiwWf2GQ4BKlRsdo7eha2hdLUcrw/4Rp7CpDR4S+FLnqVpPA7r
w6QGEeQleQCGPkq8EumEPerE1ogb+RDqOlgbXbQndWe8DVvefLaL0t+5lm1k2VwjByIk81rwYRUA
BwjoxBPnpeoeKmofOq66mOY4kkHpZue1c2tsjCjPrXQt16lFWwrPh1B28WgD2HVwVQOi2G32Wsyk
MijtF40WtQL+AEYX/pRXMUR5+50ZvDEcJouhRbarU+uSxnWdDCcKJyAganlVTc2NN2WTxqDHFta8
PEm/uFw/Ej6cfdKfL/g3DNHOpX+rEZfxeReG0FMmkjZ9CsSMlRwzCr8EBXXqnTm1VboR5NyG4zfk
WLDQkjr/oRQg2gE2JPc2qAljl3rffT2uvENLncsiMjPIUpWtgsw7VKqK2/CtzCQb5Lr3iGXNKk4o
VY8S8+jRSlV6E9mWMSOgVzXNdCzQ+cQTsLb0SXuRPV4BBrmx/42YLsSCOyldVVwLi+HoA4qd9sWe
q9PGEs6MGIZkkNS1i0u1tvo6FHRofjQ+lOwZ3t3ynRZsrK0mwQDHO5gGpBhh3ainVbEmWKz6lMrx
LvP5UwvNmutr+MZM/Q/DgHYQwWltFVc4Z4eJPUDkrOe3QTWZSSiYUrWoBseBGEpwsApIn7U/1wHc
A+LM3X3l2WqCEcrLImCxBLfHeFaeClgGCKLl1TtJ2a1xMCJ5BoLZ91dbxkk/9/dlkhxBi3rI6mUA
Rr7JIXva7CyrG/uQySYAx3Vs/RJrhmY55GjbD2yNap5/z9LmPDQjbup76Nytmow3ycZWVsMvwV32
4izE9z7x7zvczHpfRxTgkjQbbzsSmtwCKCIyKfWlTQBxwEQSaxXt8jLKap7uBMpWY4xQnxIYX40S
7526Zs8XkiMt21A35LSuaVwsD36/h0z8OyyK/YdkoJJWpf2INbFacTSnoU7zpyHh8dCzx3xyTpMl
ngtX7TxqbExrk2IgM6qSrsZJwR4UsNNWAy3noLYsz90J/Y2pbZIMnBQbRpZmVmRZ6kdWiQjQqEta
q8vCrOnvMrZnLbvVkssHvNutdIsTQtWVVgT1K1ghdflwTqS1PF9fwTZWY5Nn4FgOyMgOZrNu+ro4
Ews3vhBP7LMTFQ7M6w7Xq9lqhLEQZLKTLAXhPQLEyg9s7jQHN5N6p/TLWvWXI7tzqfVdF9XIcZNK
4xBaZ91wnBrbfpLpnH1ZvEHhsczPj7e1wgh9oB2coYcXVdQA5ffSOkMXyiztbnt9NXV7R+Uz3eKw
E6WTHzI9jAFNpj3v7a0uMgI9te11KhomY9aq+g5Hc0tPwQAL1jRYYIVWDgFNy/wmNidzjC0+Hxvl
e1A8i8sEh63Xlrdp+ago8Hc7y9bGdDIZBqvHWJk7uFoWsi4+ufCej7s+d28bCJNgkNWDbekEAyET
y/mwLksC7vdcfbk+ibZgdCa9IIeJd4EEp/2KjDbIook/FlYPDMdgNW2kCOlJGfcT7h3Q260gsyeP
XlOmCEgPGUzmhqTkntpp6sYqZvIQBtgHDWVRJ1F7EUGDoAd7xKs/jyTrkrByPB06Ezz/rrd8Yw4S
YxHwBtpJ1dhWtOQI/dUtkmOXtfPDCCuNA1LkSXS9nq3ZYSwHSnSynLI2iSqV1/HkEMAxBjiQXC/9
8rV/WWyIsQgQF4ikASLPEe9m6zwjWR0iKcYO8Nurw+tVbHWU8+/1zG8LTuhFoAxmI6dpYG2waiTP
B0AFrYX+uF7JVi8ZK0IPbXMHanRJtK6kim1O1icQUPKd/XerCcYSQKA/sy4aYz2m3Atc1SafVu51
oYOk67FbpmznhLnRCpOTkFhWMjlAW0ftUCShVVM4JYtK3lj65dj0bmOB4igVGk9vUZ54LsSFfX5m
Cd9LNGzMJJOUQJo+xzmlwjzthHXQzBseVi/JH3XPxG0LpclDAAnL9liPQQYXpPiYCJ+c0zrZU5He
6nwjoHmWicG9LMM2UI2RphYJ20TuIfW3Sr/8/q7zheh8dxZYm2DOkbyNbjqcZZ42O3v5VucbYQyB
h25N8G4bOTmtTjWb1MmZsvmUDcWN+4hJNWAdXxPHy6EzmHJcFdSU33lyxfvX9QDeCDHbCGDlznMG
E8QkIoOmB9YXp7Kvz0Nq/x6ITneWoo1ju8kv8DI8UmdaC+AdxrDxxthS9C7v8lNeQyL1IoKGeBbp
tLO4/n3Mqck2KMsZUt4V2tROjXPQhGUHgKv2bNb/vttRk2hQLb7NyxKlS1ucWz5+5lmZRXDIDDTg
BaHtwMji+thstePyBe/mrlzXqpOeTCLbkVUIc14Lb0dZvdNLW+24zIh3pSMeIJUpVRIxmv+AYHQe
QP/p20Tp0WfpT9iw7kFA/z7FqEkumMGHy2YHKxSmgXiTBc8/ND3vzzYuuhFRRN6WFKImtaDOkk7M
lSWiJO3SkPdddlrcioaqtO0bO80I+MLighB3sSJoc310AD/BZS3/hgfLk+cleM2T7W0OetRU+yXM
LWHdRZJolnha/C6qRcm7MsNr97mYEjyzwxwL12A+A8Nz23QzloLKk8vQl9qK/J7oX6VPmk8J19bz
baUbe3ljQ5qBDkJEVjaLUKL0g5Nl3Q428LKX/vc8RU32APUqtdq0RulO/gK0RBo1cwkoDHgkgwVg
hl9Ap75adnb0jRlt8gewT1HgmVqBA69K4iWhRUzsuT/N0GEPW7nsaRBs1WMsAEi1u10Bz5wDHnwR
nefEWiGiCgejnQz837cvanIJnDwRU1KifOk8WPOHDIcq9+P14d4q2tjVC7zcQwEIRSuJPR2v9ypw
q2Jnpm4Vbmzqw1jWaTcAuONnX2x91O0vmt743WaA67IH3A1Fe+yzrR/H9mTfdlig3Pn3guv4HYT0
hSsiP/MGKNw5IsygnwCw0XxbKplyI4RhIOJ4Digi0VjO/sGr/DUc19Y/Xh/Tjf2IGyGMO5zWniAi
mkWLA8gwLAIYqbV7vV78xmw3qQKAJhW8ahfAsdwh8nRxrOHc261VnHb5TuBuTByTLNCUYhKVozEr
aRWNBKr8zIlLZ9opfqOD/sMWmEc4cFGol3alGw7y64T0y/W+2disTW5AxduywYOyd0i4DbQnTjX2
hBRPHScFCSab71Sz1T9G1IIB0li5jQZQdQSELBRdFnhk76qyYfZFTWoAw9EJgJ5L8RNAbfe9lFFS
8Bcm//gs9t0ykqV1gL38gdV7z1Bbk8qI59zxqD91E8Cx3QT04XrX0SKseuc+W/dWo61RN+N6ZGVp
p6jCLzme0D5pf89iauvjzXAeBWvsHv1V96/upEIfIBnrCSfbw/VZtVW+EdCtgB6rR/DlHBmh0fUB
FuTQswIebt3zVtmYUSYvIF9Zuk4aVbTLcidpckDEHTNFb+JpAKn07zVV2W4lyww9JCm5q4oldFc/
9En30C1V3JIbA9vkBdS57Xb9ZYh1sh48/Vavzm0RZ6r6UuXByiMZ0T/koS1+LUwGtP5xfXg3JqYp
6Vu3bQngJMruSB80SGqoPXrMxsTxLjW+uzvg9Ab5ddvmB2+QZ0RYnODyVrvyyR33+KBbE8cIXM5h
DJnU+Pg+fynH71P9yKtP1/tlq2gjYGtvmNKxR9HKhdm2ePXFy6S/XS97q8+NkO0ZGVcCTtqh119A
2w50cRtfknpGsM4pLuZAe2AxaP+ZVqi2Fee6jn22gImuwutfvzGuJjpt5dnk5DDVPqxdfafYiTu/
fa86SPJ8vfyNnjfxafVo+bntow0ELCTP+qTrR1X30fXCN7re1N6dBKdi6noU7qlw6b62y5/bCr70
1rvZzkm+ugnHuSelubpTSwHys+rk7+ulb/XJ5fd3pWetW8xuhT6fym9FWgbabULGd2AeW4UbgZp5
nfSrCh3Ol9oNYEB77vzlrqj3pvtW+UaUSht7OpDw3qHxvzT8rrKHg82Gw209Y8SpY3cVjjaIpcQG
5qz4ttYRVOyi2wo3AnVtlIa4io3DbDH+RBbin9TtL8CLPZ72Vs8Y4eqn+cWgpUMoWXFPaOQD7tkV
e8n9jbluwsvKhnBHTOh3p723/NjRv6/3yla5xn4KyopT+inKbZf+09CQj8zf421uFW1cZumAB4+8
QNGlLR4UpF97umftvNHXpp7tMFXjBPIUzpXstcMDitvHo9gD0GwVfvn9XXyKcVoYzy4DSV/Hwg/K
IuZttbPgbhV+6ax3hdNRjMAxtR5OvfeyArsGHJ9qL1O51eNGcKYun91+QfALUr6mlZ0GvZp3zhZb
H27E5kjdDPcEfLivX4RITzp9SJzbALrUdILv4GRN4JiL8fTyY7G8FvndmvjR9Sm+9eVGYPbZ0IE1
V+NUdLkDTqcEpKzZ21lvN7rcxIypCVbFlKPwsipOGrR3x90L+Y292YSJDYOAds6IojP6mlUueGFg
efrPvCWH6x2zkUMzkWJzVagR6gUYUst+KFwk6XBlanQHFk2ZD4Hb5D99e08udGMUTPVZCZO2tCa5
iDy7TMKkmrOAp/50FPmy97AkEEN/yQmaErTTWjWzakqMRRf7HCDcajy44luufiyNHSios6S35dFM
3JjOOMvLNcd8ndvz7PqBzMCOmH2yZ5O9cf2nRiT3tEto72bewfWfSq7P7vxxhk509WMm4+n66G8N
iBHQHiv9TEAy+9BnZxfiK/S5ho7M9bK3Zpax13p68JmwUHa9WHfcem2sFmSgnwV8JewhzPObgN3U
RIcVYE4Wc4lqJvXDr3lwCe4MV/JybyvYCEETD4ZHPhwvleceygnsWls8rst0Vqv33Nbtl+tdtbGA
mIiwFkiKgVhKRKUs9JNOiuHjqNcdoMbGGJuG7l63tl6u8KAELlczHlqrc/OoXQjXByIy/s/1Jmz1
knFcxiNoYzmL4mABLf0RtszZyV2kE9iltcb4gvrj9Xo2ZpVzaeW7vdOHjZnvV5RHaet9z1ehj5kz
TeEE/hEZwQNkdjLf95TsJPc2YtDEh2XrVPvM1TzSdXmCe9MvPq9fZdUfVzY/ipzsJX22BsmI9RxG
AeCH1X4E/eo6TDkY03411cEy4bB6vee2JpkR6yNMSjRIZn4EDYLujvmCncumyHbONFulG9GeQnov
AfvBi2x/sR/dpNDjqS2EuA07Q01gGER85gIkZe9gdUOYWR6Qzc4RBLvbtnATFubZXU+EX7DI8TrY
soHqedeslvp9U9ebsLC06HLhZNyNeEHofGc3ekXKk6Za7UzTjd43gWG1DalWkFLdqHbW4SDx173f
2d7b9c/fiDkT6uX0SmlWTm60FOS4JF/Tur5Pffdgr/SeQrFpgkDl9Zq22nEJj3fRDVZ4bUHT3Y3k
aIGDLEUPLrD957bCL5W+K5y4je7h+8Gg7pFqEfNqrPQDbsbFnl/nxhpo4rtGZMhmOKWwqM/8s+2V
vxx/PRJY0VJr3WnDVhVmEHPo0WfKYhHElHhygtV792EhhfW8Og59gud7w3aOBls1GQE9Zp7OwO9l
kIFNn7wmj/NaEHiZZ8/Z5Y/rQ7JViXEsX5opb1i5sKgdQTSyx5dk9j9mdfqkKLN36tiYUybOSzqO
xuuMw6JSu9PHlLX1Byo1XlCuN2Gr+EvQvJtV0DonA/dRvFMk/c88sbuvbjeL1+ulb3SQCfQqCaj2
yJ6xyBthWS0JmyOna8BJ9ygfQgUP4j1q01ZNl9/ftWMAW3gtZVe+4GD70A/uXeLOcAGu6g82Izv3
x43d1LR273mSLKOvyxeeq+9J2dxBWf8FCY3niyciceE6e1uvGZHOgZ/pC5CzXmzhfYDm6ICMLDmS
of+Yd3sewFvjbuzYdo7z2ujVTtSWNL9rO2oHlsS2cb0FlwXvL9cYEwAGSK8snMkdnlc49HxecWiO
MqsoH3CDKm5LWpsgsBLita3L+PCc43XstFiOhM8brjHXG7A11EZkzx30ZLKhciK+wGJTEvvHjF1i
HKfiAFxhpLV9vF7R33vKMXFfA2QjoLtNhmcxrmtgTUUVLsUsz/SiVXC9ir8PtWOCvyA1srDGL/Sz
EsjnTRMn4SSy8aY9DzIT/w68xG7nPptnNMDVUDSxwH0X3Hm7/ul/j2pHGFFdQzJX2qtyIntcvtgQ
XJ2z6ZOYu7Mqbv1+Y892ys7t2OCJ57pJT4uokgDCwnvorq2uNyJ5kKtOGpJMzw3Ui8JyzLtwkRBU
ud47W3PHiOFk5gm0hNr+WTljEtXVVIU+wJ0xXXYTOFsNcP49uqnvQVJjHvtnZn0Yk9/+3mPcVrnG
9jxU0DNSVeM/S0H+2J5XRZn2qxunpBG8OvNzrfIE/UK8SFTwWmZ7dlQb321ithyPQcZytFG0soJR
w7hO3bZmOiZAq8dBrk1y3T3Xa3pPp/kVlO8kcPjeW9zWpxuBiuWSK3fk3bNYGSkeiIDE6DOt5sb7
fH06bgSricxq24qWeqi6Z6/xnq2q/zqDfghDvq+NtUch2Zjxphe7HEZiJ7ndPoPS/zhDTSuwCu88
KBAEr7dhq5Muv787RvRdkUHJiLTPeijbAMZ4OuhJftOW5XAjXiGObv2Ps3NrjhNXu/Avogp04HAL
fbDbjg/txHFyQyV2ghAgJJAE4td/q/fVLn/bSVVuZqZmMt3NQdJ7WO96hiWM03nWsMKHJc53x+jf
UvCP7v67laprWWAIbMGHzyYco7gYrwKZ3Wkq0rEKTE5/WVwfPYJ3KzeP0gsdMDfnXJveVxvEDGu1
KBK/staQeffn53B5Kf9/AEHey7YEjUkxstGdxwhjAQlFwka+DsZcrw25oYSf/+lr3su3GtQn20RT
dvYT36Vm/NYv00mPKezqYSLFIRL48/d8cNPea7h65KDzvMj1nDTFrrG+NAOQofxvww4fffy7pT3D
Cmi1OQypEDf2cMp0pGKJ8qWI+vYvV/DB6/VezMUxG+ZmOPicdWZuLsnhJbTOwN/DO/bl327S5er+
a+2lsCEgTIr17KKHNNalVDA8t+m/rez3Oq4lh1vzkM7ruZMFTIo4fIySzP9F0vPBtvHe35U7qhKl
sG0kSVQ3JZkZ7L+pnP+ycXz0fN+t7TrVNnVCmbNpxmcM/r1eSKwi8X9r03z089+t6WEIxNm5Jucu
qftd3TOB7sZfP/1/11/IeytXBVZG2005PQMP+vnCaPYYGqe83Xc6v4oszlE6/GU9F/9723iv3OIh
hCgEQs4yRvI3JEf4v1TQn3+fU3UcC/dYt+p5xPr+8xv70de9S54Bpxy18YyekRecQ+/3GTW3mZ3v
YuAc/3Nl4ALAlvX456/74DG9V3SZiBR2A38VEYLG9YmsHR+3meu/1QI+eM3e67osZqL1mhB9tl32
tsD1jgxgxrRwNv/LGvzoCy7//r9WOJsnatSUYJ/aOuxT+Xa0QkE4Yv5Gu/ng2Hiv8bIJDHF0LM3Z
JvYlTthJbsMR6RV8ETGanjXFX7o2H33Pu5M8yiZNvcGdGrcAx69sP/j5Z9bzE/+PIPFvX/PRA3+3
7hsV1RkhRp97qEpK62JdybD9bUf86Gm8W/Vt7ZEGAmeDdenXcp1rVa6dgrUNkMb/+Ma+i8SZjyhb
l0WfZTf99MranfDjv7lQk/fCr5By6sdOOXA//BXBXl4syxPqcS89jJj+acW9137VfYCrNh/Hc1Rs
3amB8eNNPLR/G5f54PG+F3/VPa9h7kvdmTj+i8+27R7dNobu4c8//oOX9L0pGfyPx1y3Tp1HX1xd
AmZnukPa4z7l+pbRv458fRAa8HerOu3VABO3zZ7jothWQMm3BK0tVGBL+Hfnn+GIKz7/+Yo+umGX
f/9f+8ecIGmEcdF29mHiZRL6HMRU8Y9R1HtfssDrqA69Gs8p9PBVm27xl5gNrAQce/z55wv4YMnx
dwtaDtPMCyXVOaHSVWaF/RIcbmuwfv46UPbR03i3qvk2+InySZ2nZbsHL+bnpdWRFfxwyZT+7Sre
rWoREJ3hoB3OC+JBOZpTPPBbl8HN958+/71QTGbbwhSMhc90G+DqrBzwemjQ7hsDw80/f8UHd+m9
GVnjI71Ygrukm+jBmrk5ILS6bVkHNOTQP//bl1wW5n+9rq1L45nAGfMcw+LyZi0a/Rnndr3vYCu8
A1+2/beCMXmvJUt50yC4zfpzHY/PNHdXl17EJQ6ZMMb4l4fywdp7j0c38FBOMf/Tn9POLmVC82HH
XPS3eYSPnse7lc36Ydks69ozNtx7mKZcC759vVRatfybEOKDtffemww+0MU8T6w9w9eaAv2q26oo
QvQKCe64+/MD/+gr3i1vkUdyTjMizjyjN0uydhWi6jLK8Q9//oKPHsK7xb10jV/GcRPnNaYnVfgf
slu//Pmjc7TK/3f0/N6gjIsp3ayJ/H7twtbKXUQhxX8yGEdP3G7heSb5jqoIcz2V4rSY4FmOcSe2
oocAVhkpURmIMXxjzMgaURZw2LCmaqI0EmG/mnpsQjnOsoMX1sAgNNpBKU+ac8r7Cc9imEOa/AwB
Z8lbDKVe1NyrZtGR3bV6XtOXVM+D+R7GdhlFGfTW16+kK+wM0sWyNkspKApaJ9i55+1S5nAna3TV
LtO8xiXnIdnbkXSnxaTgxsMuOZ7bLyRyykwljSgXcJp1bCVxubpQNwzecllRIyjKkxxFJjkI5h9s
20SKwpjcq/y2ztNgn6lLOoiBwOmqlihu3+SwjcsKZ+K8p1BdDjpKjhdkeRRfDylMQO4lftK07XU9
qu4VSCcCP6Cc536b7hRkJjSqkmLuow6tdqvbrUxcWowPyM7qdSoH73sOp6ouARsUppmc43dkQ6de
1sFEiERhxN1mLwvEHZ4/9paqtMfoeqB9AgRPngRfJg2a4D+ote10p9ce3vlVR1ieNhVZky17Vp52
zFdy63z2NBdqbb7HfMyM2vcUlvRrJXoALdjet00Bg2kGgZ0ZygSC06Er28X5pC6LCX63ulxgrpQe
Rdf1KHhLIYHEPRoICTqCqcqNpz/HBhnaUF6qkYPBfnjx5z3Rjg8TztyUCXoj7BZ9KvIVNEwCGl9d
TpueirPZvOBXxcxi9ttdxvRfizkPE0isMGqfgQcg3De02pRx2yvM2OP2i7OYfrc38P1esrkU+J+a
oXSph0vuqfOUMXsIUd/A8BiEljz0ZViLV/AEfICL82JhOHAYeRBkKgtGkYQH5jfflBJvU/xddX1U
jFXPct68ZTFrl2bfcNjL3UVJR/r+JuYd5z+iqLEJiEhO0/q7VpvIaIkplyCe6g0/5YsmcpvvgWkc
x09zysZZHCY/NfRXkUJr31Yk3y4zZks0hGnvUX1L7sPFWwzQjwFjdgNs8sfJ2F02w2nnKePbKEQJ
7ywffgZh/NTeYiNyxW3gWVqvuynKlE3K0WcZqpyN1Yr3ZTa2kdj2tJnkut0WI8goPx188lJZqXzM
t1sYbOb8u+am2U5DvM1FdJB6oeylSKIuz0FjjNLt9xJU6q5ZbGy27mAeLOA4sFCaf4ucF57d6DRO
RbZj26TYweVB158IqzN9T/FaJdcb5Nz+Lp115I9m4cLeSBkiDw+GOMD5elvC0n4xCwnRMwzVTDaV
QCc0JYYSCDpcEvCs5aQBwxlgopDwmT2PIXfzSzbxqF6qgcyqfip4oNNP+NE3XVESMtPxaqwLgtRR
r5i2gSvjBNxuOSstzMNU5EXbVKynGmtA1UKYUBaAUw/7wQXZvcloQ1WjHM2o7JMizoFsAJpyd+i5
dfrHKgDruIl4ir9BFzKH9TR0XUK/UWWL9oxq4BztetE0BUB/3m/pg0+Wln2Bc/SwniT2Qd7sukjG
8Q/fdWur8I4vflZY/rlHn5usCsr9EqM2KwpcUZKYJ35JWSTgBgnoZwamFZaWKwuJVNW2EKxMNsbo
NL42sumHZA9GQ4MxzQY2FOaGXxyuG3hD+Dh6hVuR9V+mjtbpswWHIN9NSx23+Lld+wQknfCHTeht
hLqTJafJclOwsm0Z7LorrMYm+bL23UIe3KT7sSth1+6jV2V8Ys1Osr7AFEndG9p+T/oOk4J1KBor
yt7CBt9UwI3DXWUHmxUnHmDPKDwG5AmRxW86yJ4+NiKLAX2FCegCc6/MmfEX6W0/fs0sft7vLAUk
4zuxOJ3IfrAwz99noFzn+8CxH4dK8zazXz0F8QuTd7CKWat6nmd7XrtO87HMRQTUSAn3BDs+YLsx
3R0qfWJ7hOc9HUQVJUGtv5vWtsjR2dA28uinaVxCiQc7QzEKcOxgf6S59+F+qwM293Kllmd4VULT
t7tEiUSfphkUiRoQAK/TN5XEDVgMXIh5uW/A4+iPEBmT4s6Anjl8hewqEXd2VmauZtKvua/aFtXZ
J4wpye2GjsMgvtVLU9iXBKiMAozKpVkwcLvV6cwOU7QN6QPRsD3qy9XX3cU8f67b9n7TKo/ZrqMY
XS5KlrI0PuYr8q2hLFocTmPp4b/ouxL1GtO2ZUZXNDPArZhXo6+QATZF8aWWKVXdp4CV0sjbWQxj
vt5sODgXXxGtFaQNVdHwdj7ZyACdeGh4r2dTri2kQN+KMMXRHXZLXEsV92aMXgEIIh5WYaPiMPug
chqOm0f+QapctDp5w/qlOi0liTwpN8Qt3xIxZOMJt7/AUFIzEZijgz0H8ukzCBPjFEqc8wznjuCi
XasIPvnYOUEvYDtD6kEe803n7U5ZtrTZCRgC1Nwqmdm4jcE9aCWHkyrLoq/Oanbp0/WcPYaA2PUA
uALw7yAJxEv2uM4DZmzLKUYgu5Vwyt8w8w/UGz9grxfhezGMglZF2i6tP/WyaZFoMptjp9/VvA/L
dSEXkp9ruoIFWFoKZa0r+0lAflIOaZNhtYcsUmi5z4YV2pQzjaANAm2nUP2IaGjVFkC21fCt1E2+
LPSAhxncgxAolfwUqWl4XlLhe4ZHkefNLuv4PGG4OZNuOPKsVvrnuhLD9H5S8TaUcQu+S3xo2nj7
lgN7+IPgQuEwJkKyerMbaJYScjD4zzKtFIB27EyBFBqHowAEMD3W4HMMt7XuG3HfYBcYYzQ3V+Av
SufaUd/KFg65UxXRvgEVLafY0AG7bzy6cFEkAV6OxzC+ME1XEHcKN8VXMRfpKUE7s8BMfy6ZR+zp
tFr60iN0HOC2udZNUler9OAAXcPkaAXZNKXGJXeqh2n7EccKL3YIOtea7nxXu/oBkJmV3XcFAtVu
V6y6Y68FTFrax6avExFKwfJl3vYmzr4uK2nTJ2WN2L7RjSC0qAots5XtbFMDDlXluQsbQBU2VeOn
LUmY+pFlxixZObIINjxlBtwzMn+/6MR+Wpt4Pnl4rGGZDjTmHgBLECRawASaGQcptMlcEgUtRBY3
v/xUcPN5EJ1k4GxvxMzXRGZJHg7K9gzGplZmMvrZ+OJiQt+wLtRLWRRG1p8iBA/q1xw00XNpupaO
fkc4qAikKtoIIvQ5SSNdxrOjiS9xp5c0RZ3CDfyTQkRm3zKvEBHDIdw7uNRsng/i97AJNStEsUk8
A/cjh3xbb/tsbehe57DMZjsoasZ1OXLW8FiWQz3n2Mxtmi4xv16Xlqg76ITm6EyUaPuvQa4JWBxq
a5MUM8yhcyq/TrHhruYWno5CPEam325EPOdwgRawySZn77Z8uG2sbAxU+rXUtLsm+WLpcIxF41t9
Ek2h9c+JEaSDO5i6JAPO8VxlbjpN+AtAS5PCkxmvegkl5IaQILUgfEK9IXR67FvlnN4jnJm1R1bg
+NQdgbVNen/OQzoRAEqoYx10JAFgohNavFpslWqSQjhwQ8KPaJPg3+hOyXWH8Jr7x1xZySwoV3XR
9lXwtI3cLqHgceSoelgW2mq7BELtTm51PM+lzQsuusPW5QuwwJ1rER2UVi0buEsc7RVYqCFKmsTb
xic4lVe5AzjlK8TtZngmGJhp4yvEHnTxeyAuvYEnxtKzDUbBIqu36TqfGqRt110WUp0cHJ9ppg8j
zkHjH2VM6cZQQ+wV5g5xPb5l4EFwusoSxj9zfgPKfOIFngrslB8ytcz865ZojccZZ2b5JWRD+oD0
rdD8EFDNg5k967BUX2e7ZEAnpa4ReZnCW5RiMSeLzsFfGmEj9qrJhPM+FxtCuF3uRcSfk2aR/YN0
Yu7vtYgb+uI0QHLnbnY1iQ9Ft+RIzMAs43lX9R7NxbTsadzD1wXIL6iUSpegc53tgPvser7zapqX
Zqdqj8mblPvRDqVdIz/f9ema9BTKrDEdHuEIwSKBKSPP/LgjK04+tYe7qEMyBZYduig74HFcfqz5
nI1L2ddxthWVUy6kLx47w/atB0fWffWxAsYUU9eDir9I0RWd31Nwp7C3w9CiwZkefHDdTZP1G/tN
Y8fasdyw+kdYFQ+JSQFSyeJYwRzRklqzBwqqVLGUHbwGQ1eOKQGbp0zXseh0lbbNuL4x4LMgo9oy
nIFDORY8jrMS165gBJXAyV4mOKuIa15BXZqTx8ReHHfLDnvyjoH+grNHkqbGIJcCfmnaFS4rVlUC
VQ0q+h7hW7u9Llu7YB9PkYqMN4nlbT29kmISbYKmolIhrtTarsi7Qtu1TJUWtQNT3Ak0t+aTZnjT
OJRSaZt8jpMwzDEuNUsvM4wI6Ia3aDBAd1X15EPPq6mLMQOCuGCc8s8SR4fUFchUAhAibLNzfoQJ
CV4rCWYL/xYv00getqRHdkBBQgOgISt8D0A5UxMoqdPWLbZUzZTJT0KEEO8CBzBElUiMuL4p1swh
rW22FvVgxFGUyleTzXgTyxRtiHAvDUYtVekalkTfkRKN+U0Wmsn1R6DA2Pa183nTIIvXRioDfI60
81fCjHauZEuTIwnrTXqZph7jREbf8wHcou91YaKR3EEh2EV3EaOtnDB0tsZGteWwUuDbSo8BN9e6
JHsaMi0BFNNy09sj3s4F+7tsoW8DTV7mqCXcaKKKmMHIZxiiqFymJf1VRx2IfRsyGxuqKdYAKlUE
lSCKdAs0MlVUNGzr2h/iNQndgvBt0LnbDQKzSzd9ZnsDeo8zLsKOMJEWrL4wijGXt8Pg8xiHm6lt
M+7HGlkZps34ZltfYQwTRR60Z2MsphJYMJ+8pVGUSVvpkJnomEo/hi9dvDmEOAgcewdSVtM+DTkf
KAIqXTtEzAvQYfStaUJOX1q8LO2vegSjZkXgbubpXs7Ybr4UC6SVn5sEpsJdJeYtyW4GwgAHQgqc
jOk5NttlzhTwGdEjpU9cg4yqoaMJX/MV6+BTalWMZQVLfainAAFkcLZbtUntrW0i3RwzwO7oUM7S
1e0Vb9DgvO83E61hJ+Ici7eiGJcVSYkEZOjuLAOvZ67qQLtwqxJLyBcyoAxwpBOwYXLXSknSJybE
Vt9DuqkLsYNZ8QS9AkBU+JxyS1KrzdexEQhEqiTgftJjPk2pxtEZr/BPasbRj+cFuUU9naxdPWq1
fQ0vp9LxdRtPWzovgUPWCi89gMCSrkaMmkHNcSGMbfC5OxDg5hF4OB0HE2P9o6v/MnIK4lU55IrW
AiZKQKSxClQn3lBU/xHdPc0ZRkhtFdfbOPxMYl0YvpPgNkUYx4wYuVj4Yo+ZXCkbTJqjfNSjNDdW
7FIxYrAvnQ15xhqcOgbSvY08dDIYQTdpNSF2RTdjbcfmfkS80PKKQ5iYwXhEtRH0/AahZvcasI9v
p1GZTt6LlCXhW/C95+UFVscQG8JrzxxyR3jykF+C7LDHqL4SLy28Ksf8Pi5qGGfvdaTbNTpOyVC0
AWBpdLHI3k7c8uFAQLNI1yNz1AUUkJB8DmPpcGKk6npIclgo4Y+LLwilcThVRo/C5PtlhflacsyQ
dnB5tSUDzDxwG51b7W5dXYI8VzSJtl2FGNLZzxitkbF6xpwNXDLKnqOEaq6lRoWuuYowprFOTxaJ
4YNdVZbep1g3GLqikUAgsQOODZOE44SCYXpmxbgq5IdZi4GztMldjW6KAGoNXDnR7Rcaur6azAiB
LSQsEnaQvMFzGUo1Go2+GpNz9C1PKTnk6fy0kHitK0m7nr5Fbbe4uWwngfixzLTnVF17MSFDxi5v
x/4hBz2j/WEAQNSnFC9RfcFENAwLrZs9QH24LoUy42EE3jL5tkyIafD1QcIiF8WNJomeQIMVPkXb
2849OBa9l/SAs0/V+srFSCjrzzWX6/h5nXvbvaLLGJkWBXdj7e/OdqCJ1Zis7D+bnsfzTcZx8hV7
9K2gUdwPY0fWO4KTF6urKKxlrgRAvOvDvqbxSpvDiFROblUB8FXzA0a4PMftGLe0na7xg7GLVgtv
ArnY3fdmz5lUBODIAoqQap056l20JgKLz+Q++xkXjAObp5JIsS8Ia5fWlCPFhOwhv7hooH9mtvGo
u2ijqL31wvBQ9UiAkDoRi9hlQFZh7m3fAqYHwGwGN3OUGtBwA+sTCJoXnsZrcY6ROLevZMDGeTaR
HcCayJARiE8M3snps1Z10byZDiMM0Mb0boHF+orySPGIgkvkv+JlVeEJETTNP4FQso1A8cn1R+dx
kNelkX4r9sGhvGcQmMki/tQgQomvGpoF/6PvOM4f0qdJvStkV+idroWRZlcHYDLLFPkJ2L4ryij9
A7pibb5+bTgyHFrh2a713bgGsu4vA70x0rZc9TDUwtx4mH67qU1ROC7aNv0Rb1O7foGttXShKmLs
V8upJhlYUlXmpc1POPmTp0HZJtsBnziH0kyIgctNJC1urKxb8FhjF2dVpJBM3tbDtJoT3ll3oFvS
4rY0l1K4YAG40QbQ1PamQcoxX6MPATuihCRjqHDBAyrkys9yXxTR9lLXqvsupMeD6pxh0U1nYFqC
g55Ec4yZYViGln0xAVs3p76/DmzK7hfkjjeUtd0nbjVyCVY7dWoGlrGS8Ml+T5c1/1JvA/mK3Dx9
5THM2HdF7P3V1GMwgDga4agaE3VMYdA3VCu2ent0cJKKcUeFeEYdPzwNAzehqs1Evk88+MeBO3er
4xrARrOCF1JO9UqnCj0ldwBMxx0EHfTdBkAJ3S+SL7/kxlnxBBYbT88UlpFIoo1OJEri4+z3qtFy
3oHgqX/YgkzXBQVKddfX3WaBcdsKXuIQVz9R0+H2FYr9S+tzQgX4gPKh1rsOiwUliGIx41FtUTEd
tyCS7ZRbWO1iCnAEYZbAMdGUhatFfMKygzkRVB8gJtbWqJeeB2BJRwyxo+CQjoALTkU27Uhowuu0
xuFEWYpYAP7/IGKqxZn7Ihmn7DLowp9HOIb8VAA0Jlj5M5NVgzMk27uOtS+8j3MMr2bNIkqbmHy4
M7GDUzWdm+4Bw/6ADK6Md/QTYJ78KYZ75lbGfderK8Qo9FM9NeSnTHJsecIPxYnOWMAlJmQJKl08
2sCvHRYAWa8mlIzMHgsxTXZF2PidQ5crveO+gyMYH3oQFMk6qSetgmxLagmAixTS1FMkrUTVukfo
h7BjHb+4dcDjRKF1KCrVrpJfo65dy6rXsbIlxscaUyXONTBKJY37zbbRTfeLjI0GWXkmX5GHBLab
8jD3u7zfwlcAH+2228Dc5TuLZKYD/HQy4jZNipUeLUXgfSw4XEtRl8kwDgrIhVtB7Z1w/GGj31Z0
KnwQ/AblSocOUR4nTwhvcZ7BVbVBhCmAEb9il2oH2I+5vps5j+KdgUAPnRutqCthFwjc+Bqh9FfV
ZMGzhy4AklwU9ucfnQ2oqTStJ/0BDUY+X3tHwm/U4wp58hIDsVdTY5BJqUzK9VMTXW4VqhZTtyOZ
YlcMRvZdlWU+u6eMy3O3NoM7kEHirc2aGJmikalerz0iU4A0F+YxuqFCtO6wCeDPFGPXj7/mLIjP
OUtnAzvSZaIHTIqDx1fQtuUHufA1VCYCKu6Um3W6ZTNelCuBCMc8goPA7/pc5Olh2bLicXCTQHck
HRDeF637lkjI2ytulvZGMwBQj/2Ck/8EN430cojzWe8tTuyiYjFxqqq3GD2LvrMZEMwqbKi2whub
4oTG9MkzzMRFjOxhXDhqbr0xqF3oTT6CJYHXfxoluRNomQGjScO0M0UnLn2uKPmOWi4Yx2maz8me
dWZtcfNwypUrumCfE1/Tz40Wo79dhGXrdY5GqDkm6Ll+htxZ3YPWwNOHhi5Y2hp6C7m3yALx5Ybl
3VH3roeFzJZu93Xf47oRM82fybL2opyAcUu+uqFIfolMpz/XNhU1TjsniLy3eQsIASoebVy1iPOT
imGIjVXKELDIk07Z9oRK5lJ/c5NrkatqBP6fZ1hG/+6dz/QOFqPcnWg8AXaLAhTXEhVD2MzcOQnc
NKqLW8w+cybQPR0TH9vnJcoWHJoayrjuBIJpQFOfCZ1U0OVZsbO2EX1JMrQ6d7jKOPzSaW22G4Qi
xDzM6NehKTXNEa8WFLDt1eya4Ue9YnM+olgyJdcx/gwrdTeFcJuuNLPVgDM723n8tBgJl6nrp4Bo
LwAtiapZOVGBpsfgGb8bKPZzJOCXjR+nIx+u+oGt7rqJO9DU68vmtZ/nXH7XW959axHlTW+dBmvj
qtZtfL+tBj+LjPAILDeT0/vE+s6VBDqGWwZnJfhFY8ARJOBIvqyjcPcjW/0LRkYVcugiGhGa+5Wy
Y5rH4tcwd5mr3OQByt56CoVCA6FyNaUocSdtiIpynpFdVHlM5xNsCVp1gF2AebMJYRpeu0Byq6OZ
Er4iEKx9crIwlHjrIWB6TBAVsTI2cLI+zDkauzcEKqTrBtm4eh0NWuvIqzm5wSjafA4zypiHFOTy
9Kob2iL+yZwn0wtr2qQ/QHSXI0gxPf0E7LEFwgwHULQDXsj0ezRYcQzGtsPJjaANCh30D9bXVKKf
sAP8F6lnZqdoeOvUkg9v8FSn874bVKgS2OQ+doCJAN3cDqM6L0k3pcduWVL5qYZtpT9GaFWIq9VN
dXplUmSuFdnikFU9hgDv43jqzBUR0Bscxg137lOQICxfgXe8seupnvGRU4Y5/J2VLYlvaeRlhrel
gVgA/Np+2LmGdNtt3SFsaUtk9a3cdxzF/iPikbStGsK1wm9T80PeLd1rgvwtP4W1nmnVjlCuIOoP
Yv00rDmKqBA5pNgq66Qo7meE4f1nIOlbTBdkhZDDcmzD5oqpYoRjSNxBNWd+kiQD4RZ15GT7Pq4S
L88cCh1KPeXzbYtzCODiaaq/t+hX3MeoNEw3+eZwXPhxSsw+gVGdRD5pCkzeyBZdOlsl8HoPaNIo
ozrsy3mtxt+2JWBeHx080KaXPBfdrF+CY0T29yuAn2S5tX0cawnldYFkiP6aRF4jtEFnQLBTH8Vz
WOBzMw7ZWhrMUwMpCClh1K73y9ir5K7lCSYknYFU6K13RZJ9QqLdIaDPcxS20xBtY5V3SGJ0yWEP
Iu4hH4kKDMKgelbJTiFRzxFVZztEND3Z2fUieUfW2zyDdDytu6UvUL9Li5rhSG8SgUIwSai6ATYI
ioJYdBHbEQMn+CvYFBcPLSFbdqz9Nt8RvPNiz1cdULls4ohVDr0RFBidBMkc7f42oMyCNLWafTq7
q6TPuvFBQe9uy5wW4zPS/fU+2xLzhrOAvcSF7bfHQafIz3trNdS5KlB977MeU2cdTOMt3pcsLOUo
OxHtp8FmiOj9ap87RLLjVVygpHkdoIeJKm5pz7C0wYjfNUsmT+Mlor4RG3pXVZ9x/YSIq673A5my
4cXZ3OIozev0CeoX8jCPUU/3/ZhlxJdetwUAZgkaezh/Z6luJdrFK3YzMcf3TpFueJq3dryGVKIf
7of5wowvTI3Kx8KHermCjBM+yTPmDTytoFpwfp/kEwGo+f84OrPlSJEkin4RZuwBr5CrlNq3kl6w
UrUEAcEaQABfPyfnaaxtuqukTIhwv/dcd4vFCjARwt12wCK8FSxeYJk8JaqitBKhV+7LMMzV3Sgj
QJF5trkKu1yyD0znntsmV0WpOnfE8jGi+crKvT8ywnE3+Mqp9nlTOs0p9OBTbjcmxb+gX0a/a6ni
SzXbLLlvFxZSPZaVCD9CNtBV7xEG1U/pd+Xd3BVOg0iRu/ad5QiO4KTjF0EAyFz9uuE2RHBNq7dd
mvq6kVdkbC47slWmmFAYpIn+qG7wt69GZEFepDzmeSNS4+p827vDmD/UjUFA3htp1c1DjH+e72LR
WeLs2uOkfugk5/hhtRl4n/pm5IzDP/anF5iGQr2PQoB6NBA74jCukoXySy7j98au4+4O53f5KgZr
3g7aCvPlrVsdU31Xca1sxOleWGBhlRERu7vt2o3erzMA2B0fuY7zNzRl80D1Z8YjilURPbJ8iRjx
rt6yfsbBjZnG+7Dg+YaXyp8mzM3FFMY7maVU7ZmWZmz2my8KedCV17vMYfCMd1xmzcdt4cYUR7YK
Ufy5Rode0rFCkLFdLi773jf2kO8UUvbbxMJ1ccaE9fJdGLvzn7CfxT9OJJcCd4isca8HfrjUtrrx
DGvAVi8GYO41/Wq2pwvp4rO1NJlzLIBh2O45T1EJAwf2ofp73Ylp2ymGqU+XqM8QkJOBKkxeminv
y303WPmwD4ydj48G2Tr/W9M4Wg9WJq+qYYsM9dIv/XJruaa7l0BZfwl72VHaGgNvPWt/HJGlt9m7
Wb1sG9mDPm3ijtuK/zecBA/SRkV45y9r/VB1YmMvS50NT7ZfxTfuEtXRzittx0v9JivXRxZgtW8b
n4pMTZcXu87T6McWdd63R9F8cjZg/r+Sp7I9LXTUat9BEP2tI+O/AoYMF7Da+Dd28vF1nIbwqYOd
ealVzeJOVs/Yf9isQtllTLX9R3eHu0BXVzwahu88+rTiv5kqmxwNvO7eVynj6Kek6/aOfRMIJ8VW
pBFHbs7/M82KDDl1m7ywJlCYq4je3G/4z/9B2VK0ZaAxO8Yg02HM8DrniJLikPeQDCcmxG0YFosO
W9s7GPb99Q+ijPTsIQPHQpwiyagKB5N2STF2+paDZcO4sqm86LhWVbHGwtHvY+SvH3nM+3blefPd
qGYsgq4c9ZEVpmV1zOfemF3sL9VTtLIKiiPVup3DrPyniCid/XFBZR1Nbmfwwbh6K37/ubOpynbK
1qV3M7Z6mG/ySbD1e9kqWBLJ/K6pa80bgrW/Hx2v9dGZp8n+mCQHJktrxL9x9gfnkJEaGdJq8yiu
KROD7WT7XmOnDiJivPPtDkQjB6fHB5lzqgB8Fv+ddusqBvt6HPZZ7OVhyhMXQb8US7dn9fuAFYwm
ch9IOcz7nOJPp0wXaIPD4DVTeVPPo7wUulHmkFvK3iEAzij8xbCtu61z83VfhbLKMe/DLTihWbXv
MIQe6raZajvJYIWYOjM1w6Uz1xoQzREcT0W0S0wTIcsaqdCuKMyHMNiPmSgedTznc8oPVtiJbUNA
+53J/2NVDzYClTUrUduwcc1u9RcWHYOnyRe87PLB7aKmuMdE7vVxkL2XHQCjyvpuEd3Unib2gx7y
zckQ9ntqmSgei9dB8OC5Wbze1yZ2C+aPL+LkdjbYeM6A8CcVzPNN1pbOq6sd1+wLbeElQKvYdFx6
qFPP84sq8fSkLnHNsL9kYqB8eUL9zO2zL0JTp0r30Rsno8CH30rqUEQpFoHgM/7la0bNZqBh+GWz
LqjlNBM8dI3VDMl61S93Xm8Wk2ITxE5ayya4G21XJOThlxNfKeqXoYYvDRLCbOWCTgIhwE/qTQ7W
1SgVhiaXFpK5Cx51O+b1cYIL4d7qrcbZ5Ztnqld3Ueq/RgzFU8WClL3bIHyn/RLz+7ZVWZ6X2hp2
41CaN5qFZkgzuWGJWlVZ/VId6+g8QroNu25wy+MS1+JH2lGkTiym0Qx5azLaj8LSepfVmR/sY+Xo
LnG5Man/3ay8c2qctx2b3POzznwOVpuV39ZNlRkvukEsDO60W1f/rDDuNY6UzQmD2mmNSVbJ7a4u
xKyTlZF48w4ZkW/HY0zQJQrYIVTHy7oPipIyuTD5dSlwrLv7Khf4a0JOHxMjDXeY9tbzkgn7dTVh
dSOLJn73HXQmCmx/3YssY4+oWQfvWVYVpWLXAPRBe4XR/cTqxu86U8L9qspstfJDXTJO8pTn3mw9
TTmEalpXvWnp2lFbD4E2AJBhLeWUrty58xHxhZZLe10nOdk5BnccYc50AQwDpwlkNPx1dIUqSFfr
pX3b4+XJKQrV7dzEAoe2Ee2XYTn3OcAeLLgfoZQSt+UN0EAl3s7AWdzWZdBB1NSBvCC+d/+moHWO
mdWIz63EbkF57Yr6sDoBNlYYqSzazRNC0XG1vOrPkAMWpZXdVW8DmkKRRD5GdKK7uvFfEKKD2y4Q
kj2fFu9JgifPL9HUWHQHyaiM8WznNI10fsLbfjncuvKZfUg262SyqDQXDKZ6OM6QlckQNlNxBLSe
5DlbBz3faavIPbhgh9Slz6yhH6/JsZn7ZfyKKr1+FP1C6oZnnX00fjxXv42cTJhYg5xe9Oq24lDM
JeNeVm3lT6oSPbMY40C7OyYbTN5p0spolFo1tbsOMWyCNjfqMQ7C6zguVEkIQ3ZYJmLipMgQi79j
PqNqp9bNMAOhhpVyVFnfR7OuX6bMF3+8uZxkklNiqxQiPBgOjLnjo9XLFrPnw2m934idmdTPQ7j+
i9d8+pD2Uv5zVe72YFMNTUGXZ/NNnZVzc+jY0brcoGZcmSEJZH0PYOGljgh6ccqJVz/5xgo1dauL
uNxNtuGTdKbbOYqbj8HTImbP8mqP87+CF2M9iNYKxemKRtwynGNO2Z9Xgxnyl+BI5uDfYgm71JSm
upm8LIYXF+5T1gr3tmsd69PTlrX3fVx400CsTv71h8ZsZnymP9NySLm4EL0QoHTjZXHM45Jrk33x
R9wOQWm+FKW/b0oIhbDvGR+axVvzPY4V8p0VT/6M7eKPXx5sm3/slmWkH1J1uJ8twai6bfvdAuPg
cjZ+LM5XZUuxa1NZZ9pjMP5pMFyO2HfuPdR++AW/3InDgCHwMluL+8Uz4D8Edl+8azfIGCpbaDRJ
KlqIIU7h8UM79vDHHe212SnM/t0oFEqMB3b4uOKo7ufYgb5hjB0JgVAXClDaVM5XW5TDdN9ldI3I
NmIjheJuZh91/NWIu6H3XW3d+rIJjlaOU77JNXDmPxZI5RHtfMG5dNdLsOXdbRkE1/ag9tu/7TIW
PxWjHr6GEb0xcUKM7mSV7TClqrccKylwYA8FAM7bMnfTcHBtt1tPQKr+JwmRKglBvtKREpHJ5dzV
B6Ru2ezqvnQYwVxNgcPntgZceXU+fruLDwi62ms2pJNbb080SMOtRgi+DdbrkU8+djfjmYJ5Re0u
VyNa+NwzqqZaHXkLyTNEqaV71e5Ja1MOhjEBi9nF52yCbkwk2FiRmmm1kr7T+Z5PWXZpM4wDT2jb
+r+21wUMEtfUMWPFaLyT07jesHcn4pOJ8ZfgT7AU4Y9hmMerdpfpk9SFvL8iHCapvaY/GCSzBSvS
df4qB8JTwB0/tkp0aeZsHF19FZzqDphhUUNGXTFR8qly9W6CMtbvHMybl/StyI45osQZA9/g80JL
rUCa0mEULaDKLrOmkqtKrAyTiDhrfzTI2JjosYfVum5rjo+Nf7UJoLa6OvGLpv32Zzuc7sSYqXuS
LBnnvBUOP0wNkc03GIoeElZlLmWa8bfdrRm7Ui1VWoepipxdH4X13QR0Gx/JXqAyyFb7r7GsETUz
8gRDooFi9oNTM1i/pGxginHFn76sPRmNbq2oGjqvmy6zyvsmCbaCacpOncs1rbjtsNmFHF8ReMu/
oQMmj62FNj/GdnMzdT1SAufffcWEvzer2Tj6x3xFECzxjPadUuObdKv2tpBN9hiDRLxaQG88eHZX
HybYxQerUVg01lieTOdqRliE4XcfX+XqLFygkJp5uUjP5bhbi2o8RRFphjRvrrtrDGmYE6+s8W7z
aXB+2JrDUzVw7jT7wnMRJEe48z1wBjqpE1bruV9NdKZ41fU+5LXTSWUF83++tcFAhL2wk8gapk/T
546bshtD3Tq019w/s9rbbeQf0NqXU9BOVOosEamclHEM7n6mBv8XiNH6ibmwvHTKyypKG2Q+kxJZ
wqmz+4pqba56iBZyVfqtVL4M9pZx2Ug9hVb+g5WS//osMH0uMhrue7oSXqmonzkVipCGtFaO+eY+
dY6z1/t/uN/98tzzm72BApZ/+mytnlryQ9ZRqyX8VhF9bKJBNeE/6+jfUhOjOSysPfkezar2E0bX
ndPasjhIa0HnXjbmHO3yYPHO0nDuJDHHUrqtpj0Nk2s/9K03Damol/6kQdMUCdk2t3cqooY+6yaf
b9pFRbc2DMtbERCHm/paDiQsl6LA61b2n1mDeHQeq521qadbz17bN7gZ9VlUwfyodIfcSM7qBK8R
vBbY/M8AmxOrDqaKETPDNMaXzPGi7NjiXPcQ3bUNNhXZfKYFcGhNu1NlTQomrF3e9xHbxm9ol3eE
KpxdURXxbmGx9X7LWEc1uYZjdIym8g5rz/qWg9FXvHx07zjYo10feP1ZMwjYSc0yVr+tW+T/jXWk
9m5IOU4/hmJsuCmQGIQ+xdCLB4Ra6wZZCtYFf9xymaLQ9J/DlqML1rntx/stjjUw8pqhfLdMPovO
LhEoDi+UzlfK7FEDhcTAFRvzoKObvKJawj6bpl0ejtt/Sw7gga/e+mmnxvBjdkK6YT44c6fsQjzY
WQMEhxmCzOJRPVRJMIm2PFo9nOHtKLBIQeZxC11rwSMpg3FkIoMXhE99Xfce6Q4yOfboGf+kfHZk
UzXIoVkOY8s7SyozMMFNP7fb0+Z57pOHDnLQQADFfm3g0ZOVMu2apWhL1FOmXl9oMHLWm/SjF75u
cy+dD01BmfETCtwXKyuz8hDH7vhKzbpcopWOnPgeqpVHe6UOUngWSknD5+tvs3kLUKQBb4h7janK
LOfbX+MYhDW0Pvv/R108IXkwJ5uuA+/FUfkb91T8LiUrKQm7ja0lijSoyit4xLnrjXfwVGiPMOyT
JF2lo4idkrmMXsGWC/24GWzzhUFKCySM7E1H9SdYyjukfd3ztYnZzI9ukdUvBbLjk6jtdlfXcfus
ettNSV3k7Ym+f75z7Cj4tqtudm4D4Y/FG+uP7TfkcRHu662np56sOHDPrJ51yPwhmrULNUCeFc6N
L8cxZNJ5MZNqNJ2ZVzshMOssW1KtrXgmHai8h2Dj8qn3g6kYkQ1ZpZK+6KenMAe2ZbRL+bAMS3dH
4IELLwOK5nIronaPBOYNT/ALglGdNURUfHE2Y7GLmyU+TvlAmUsFVW6GRjnOEDbTBrktTlo+f5Wy
vrJ1dtmk3OlYV/4miW1OpjpaM43gacKZcPFVS+iKvnV0nlpUdGW65Vs9HoDMWiI+fcNkfbfsbd54
xz5LP2ye+PFRmMcNfDspGpsfIHNZXSy0H/0JWN/dkShV2P/zIIqIM9nOvuLWosWsl+1eN5a+scbY
fJeDhPAZgmxlrBAshmSOBv8KoLEr5FPUedzm9tJND4TJ1gkhhDlsxy4mSZQ4wiOtDV4Q/rBqDoci
aIvhNpyj/7MkBKLSoJn4w2Ek5pj9DMwQSAabJ5lB1SurNTmysghrzm2AD2m2u8RTq4TRA614I2yo
UKKpL1vMXz6929BpxD9mr6gTRWr/4FizhXt0fYsbil375Fv2wm0RetNed2Q0DlXuEXgVXIXZTVHY
5gCwgLtmRe6TNgzVlZiKB7lWPCqO02334GTDLSdsfm4qXJOdau0R+X8Ajk3tzlKHeZm2I5KRe1iR
y+/DCJXZmzhylIDafOgLz1jYYjO284ua+INv9BKpV8LgzInZtjIoTgVfzyux0ehe9wGuWg3Kc1mC
uH0VptT3zHEvgecyn2/DY/X6m6XwjBMsz3GXgXFR/3GvsSmChOoptKNwTj2q64vEGfxokYMeI5hY
GE0KwrNmJ/B1tCx6bmv64kOwQe3OyQP30yud/D0eoW2of/myCxUUnwtP/AVJYfmaeQKcnTvPI7go
9hdxFJ70HLlCut9RUKw37hCj+YHXQe32U4s3gFznvOssIr5f+S3TeKfo1qhMvkhSTMd46/F0Jrcj
komfjlHbTcQ7U/z74LfQbQ23Opfxpctz63idUPwBnUFpNrvR52rTcSVF2+Hq8Dw43xZDbBdO5Hn8
0mMX35jCCx/EJOtTmy/ZAzJzfIERCx7rKa4pWYgrlSjRg3Xoal++jENUPwxWlx0r8ly/Y31FSho0
u70oEd1rspINvIANS6S9BgkoCJZ/kTvwLFUNCaq9Ga9DxEvMmxqX5kBuuKo+fd8d9bO2R6Qj0kLq
5IRMnpQhGC57WiJv2vljHUAdVCqP9i35nJ8Arx2ck+DVoSF1wHtebY81+O29ohtOaVl5tVvPDRi5
EQfqh1QXxMEwqLOI7OYYhRJ2SNf5V2+DxZ0Y059/uqO6Wjfetfgy+Pg0BQVDYOEj81s71/qvJaO2
BhWy7YeA4NTRqgg37Jx5rcq/fliO5yrP0EcMZ37CZQQMmAYeMYGDQuZ6n+uFqHhUhW7iSYd840CW
N75BLdicZydiIDMnTUd9iZhEz+i2m9cfa1+Vc0KWspj32p6cGOur99RnWXoGJzsMibSJcI1bJlFL
i0jFSsg1Zfpo9RcGNROHqFZK78KomD4sDFFxfxVkOJzjPhI7uvmRfUzjvESvtKzrrzMvGrePWzD+
7Y01LCeWPCCjhyTOktIaiCBvlZTiFFuFJPMaR4W613VA4e+HEWOdtuGKgOZiiuaz47elfRpxp28q
4hRPbdgHMy74sHE4O1H0X8mO1j6ReAJBUvVlnp0mWmO08SwE32atDthQQ4z3Dnzd/8+q8ljeb6LO
YrYaBB6XVAxvm8B69zRCLCBe7mRgBzWpl9B8sxRBwZNrlZMagIoYDvO1KIC9NHzGDGtAxJop8byE
1IKzE1sdkaKeZ/PDzTjPFxwA512sAR1UCQli0UJmJSvUdfy6RI1NR0qDQsxg9d/DhtAu/hHpzmPT
MCSj174hu79WdBb+3GX7qCoJ2m3V4teIHLENjOpFVvZSF8z+MVtPHE3SeqZXSntOV1HoV8rDYjlC
vXrHfGXX+W5Fonjg9JGKNIHIqoNsbR43ky/IajmQfIE5U5aMEtblMJBtbos6FflEaCmKVXmLcYyj
00BAi8Q2UXiat/4qdjrXtqWHaEhb23h96jEx4MeKhip6KNZ4U7t+EePDCnx8H3a9ux57jaA595D6
nI1LVu/djhRdOpkBNj1nMC2UE3/0HdIgveHmkqqvmfJnEU+TLuXsPIQ87/2ap5KqyNkju/l2CvDR
/JgO5bmjjv+aIUJPJvbH3yiaO44X4N2/PZGo8Mltu/qnzqb1kwhA3R391WvXXdOrbrof8ob0UqHE
LnaFvjOjIRtZZPTe1lr6Ik/zkoXMJ2oSHEcOugWlCVHzTIna+t9N38X/kTrB4+OSjvmgq6G7n6K6
TJlv3Mpk4brhuEWW8FPNDO3gD5ROwAKGNpR9q5A7xuKamlx7Bkw2nlr6z7Et9EhuxHP8Y04MSb4T
WcBmlzctZ0rj3AGVqSG/QFsgBfIdTEtwmyFp12lE/vl3hD3JTi1TN59F3If9lWIZaptvsp2IVIps
8n5nd67e+t5FrdPb1t5mW29TGWX5LLj7itE6s4BaRETmxuqLGXm4VlNclYeNHPvUUFZXOPNrGWYf
S1PrKNi5KnIPce2vd+EwK/sd4Df0/yPU6upsB0BqllerrEzww2iYmQuIjpCkbVILyxOUnpImvl4J
UkK7VGF/YI5DbN/AEUp5QFPM8QAX+8rwbF37S0crzAOJdafftUWmb+zA5V7NItd7VitjDxICHz2P
CeMQj6VCVY3cqmTfgo0C7hLX/yT5en2lnYh7UkvV/3clop9rJm4WicSohimufUBxh5GfwB9DzHjU
uJnaMo20aZ3T4K+L2DkWNC4L0yKYs7bmDPfp3tZwzyU3N27a234Z7B0MSPXUXGnuKiU5P9m3K7Nu
/8KBq3ZXwUpH9yQxI7VryT8WpGmqqXiOAZt7ztwMGbiIfMg6NkwFIQMRCIfvyNPyd8WwKxeujO4u
nle3PrSSdGIyDDNfUEzg/d0woYU0kuSb7tDKL8ZQCuHBEh861aXlyGfJ4sfyNR5Lp7+v0H1BXPiH
e+ENy8UPLUQVLy+qFumEYjkFcZnvMyYYhP/MpCgF5gYCpJdRHeNtlyHSAjDADX//RiMSR7Cr1eK0
N4Jc5sqG30r/BEvLcIaOjbD9seCexUyEM9G3bcnLhiFFX90myKU0jn05Vvu5Ju35OlqdG53Iq8M/
JVvdhP71EjXOku8tb9TdN/UmYmpSg6/R/oath9zYOnmlX0oCRfqCXoTmu4ooLC89XM1MysTT8wv0
7MbKI0Fvt1MgG0PK/bTMj/nWxfQJOIHd+wR28ew4rQr3ky7lcpyCbn4IfDdr94wk6FyVhphCw61j
CwgbrDdJr+/Aie57wp6Yvp32HplAsZ4htjvoVlLrN26r4CiGteuPdrQ5bxzEQ/1pMz5lZn48UtdZ
+HBOZyZB1CVVj1jF7Uqv3vH+VvnwFQPinEYu2OzUTKIgvDuOVnvPyaBB6LTt9uXTavk0Ur03n0XY
ju2laAhT/SDQ+eFXGwxtgWyh2u8GO50NfVpP5VNDPhOrpw23/KiC1mbHaG3PiH1MiAuXT97qSfgp
M36JaowMCBl/CoY+mW8lRyjZxG162fwpGhT2RzTM1T4ULlPAYZWDzqJS84foiJclsE18YTTJK9uZ
I/XshI7anF0QEok+1zFGxlNZSUd/L8bH8fC5zpsbFzNK/KUbWvwRDbYFVuLyqKY8YLpL0/grXPS1
80hNxuyxNZU96gfTCjyWedSt8RghAz86/PpIPUGGk8Wxeu1eSuGdbPIp3XfEW6JvS0YX+PhCmDKf
jLNyUefdSDPGp6kqUdeJ8o1hQEveTOqxC0nbnlEWg/p+XJcgclgwAIsrAWY+2wIEmkHrwVadszjC
Kscli38VUbzwYiCrGLxi9aPxvjq8uWsPOW++zwT1vo8PS96H2c3sOyMDOzBKios1jrr42eAD3JVv
mxL+Myc8XQMfAM/VbyPzysp3MXhu9FEyPcLLEplxPL67eRMyZ7+q2GqD1anDTpgzwxjcVZ9KT05D
ibZXRYG1702onOxZFqVxSNg5qunuGDpDzuP67IzmmDN7txBlAgZjin0Ux2V+WntmZkW7pSOvnER0
V1DbQ9v7h8qpty3thsLvuO/qILJtMvzLGr8Ps1t8rlsuytt4pIxnGgc1c3dUc88TPiP66HPZ6MVi
Bm+zZG9XNsvZM/6hyJ/90sFf2GWD36A+2LY/ihtXTMS5kwEMYHwbQJTGE448qnlmWsv/sM0EgpGv
Dnz8MLpxvV+wKMcXiGvRPHX9MHq3EGMBrWlWr9WhsNxIPvGZbI9E2Hy5zwgvrocSL+85WEUgU1lX
RCwZ6eAx5mTQlMSOwqbD+4/zU4ekaw5ZICqU5mCJT/VijUApzFlyyLB1Y/0hDD84xWBjO/EZVyMv
jjqKTQYLjzB2HypUqfvBY/jTnaurVZ1s+KPtwciibYedE4g230vF5IuTDGXGrz4v8dw9Qr2VHY+5
c3Wv53XbssRHUeUfoJS1z2FtDcFaHRvhk59nfEGNQYS2gh3JeR048hiOgdYRl2BIQ7zXDWgS/zO2
bLInXza43XgyUxdXd0HcmRDIqR4Gkc46lNtlbrJls9CUbbxUdtWjTWFNA5+K1UNna4ZlO+ZVlP90
G7lREsRzJu6GrsYnaiQcHk9VD/G0xg5lMwH+FxIjg0hcqwXUx5VbHk3jw7UwpGa7Ez08OkschWkP
2bTYDzZ257aPCZxQLw3eQzNU3nq2a0GmfJlcibflzTiLjhXbf90mG6AJpNdEyYrWVu5l3ZPaDBlz
krTBmL+xHMtlQmU4PFsMO/vrUGtx6pQ2EK2Yqn7fDDPX46q4aNNBr1hsZT8WR691fWfPLAHUO4Yd
yOo+m5gffnBanzbOGYv84AtVvmDxwEUHMTt1iLLN6qNcmwn0xSCbJMU00Bnp/jrUi7vQ/UdXPl10
JhiDsC4OYq5QXfyeN9CiaVwskKPbtrDqZyry7rkPYqjDmDlalJe1QRTrw6F2uFyzYi8LUhYMK4W4
IklP/K+c8d+vA9a2VFWD9be3FGCW8Vvrb7Rsk7xxcFQ25p9LohvEzhjnPjNGDKyNaQ7rtWk2cWOT
hF8xQfxYXiEDHJMsKZkr+sagKfK9jV068ym3Ovuk0J5erufi7ao7bsDcBtd8xhJqz6HK6RCpGIio
xUHgO0mGs/+GF17fs/wwr9hgbLoBBb1TjGYaXP5r5mTuYLOCeyFtBCrgWo6+pggSNU/5WY7tdr9U
EI2JAeiJQTrrLCdZudi6/Rta1Wh3vBn2uNzpYBQTvt2k4z0mW6GPpuQWVEdDJjjuSK87KFcV40yG
+BwEWyQ76stGZk/26vZyTKcVpP2w0YqoBZ91XEf2qtmVfYiGQJvPrA9z70ZjwM6HIl5MTOEzzfJm
jGvybxV6NJZk3fwwZMoDIyBUdsmKRXzGW2t9U5TxmczcIWq39kQi8dKvFbM0LkVTli00HuvGSDoe
MG0NRz8EBb9RnhXJt27pY3y0qCGo1VtTYc6EgXkmCmZRnQtDUQvSBg+R+Hap/6AnUlT7G1XuSbKp
vgQ61auzoxfhVjFMq2jvt7bN3foZKIVc2mz3dq7SerOdqD5VRbO4DB8GOMEngyIq/vTrMhV3WXh1
YfeVbmNMpshBZiYsAiVdVPR0PmknGmOkCHPyPJK83hMq0rS9b4LdQNAzQdaEO8Iv9XoCzxqqQyD6
yEFtnloytMJIZ3ieKzIZanWp0Aw2xn0HKlTt5jYXkmlgM1xZv9pgEZCwdGuByfHzQPeolsgLmOUD
yCkguewDjyWiY2ReIvMtnG4l1OY70Hih79tpMcshVlFtXgyt76Up802noi9JYkjGGsVJ5c69vmW0
D2G6OrOj8SjC0dIfud/zEcDQ+h6AsecF+qbwJgIS81hvlM+8xSBAldUtX2YBErnNeumu+4LnsXmN
FDXaXsLlEGjwLf8PKQ4+OLE1CmYudCD46ni0289xKcOLDl05HxvLaHkcJ/T4B44ebS/pNqqV4Cz4
Qg1R7MfhwZFuBg1vT/l/65iF8sy/bfydNTGL48KD03bYrkXrHn0m9I2fGjTj14pQZnH7VzLyGeX3
5zYwuAq8RjTOSfZrtb3ZZbtu6TxaYUAcprCymPvJb78Wk3fzDTGc1b7ZIC3f/XGQRapjRIiTIiwc
MfXIGj69fJr+oHbScwy1FTTEU8tOHTa3nZfjqvqOpM4cvwyNg503oaGVTM3CoWVaUtF/YLD6v1sE
RJrqcN4IIvbzNcXpYn2sWbh+1sYw8QWlD76tuEpvovKbaOduud+QRZWR/IuO5z6FSyHGy1WD0qjy
7QBLzojh7Uw40zuS6bV+iNk5555Jp+aO4RGEvfX/ODqzJTl1JYp+ERFCgBCvNVdP1ZO77X4h3LYP
M2IS09ffxX26Efd4aFeBlLlz75UGc2gvV6RGfELomXmBpTr3bGVOPlP5uz5PcFcHZTLVT/FgTE3d
VJLsisI65FJlX+m6xyVNfWq7HqUEDVdBvqKb3jA9HIKP6KzkJlEe+XIi8uTTlXdbBr9ig19iF8Ye
BjXUJa60ju7xZ09HRDIDdTHZrUNNZdvOFf+R+zYf90ljmieSyObDdYLlrXaU+5U7gfwTBmht/xyV
ReM1p38n90dcvJi+46mkHDEDkK/zBl7JDuQJIzy1pUvrtnS4dC6Fg+69y7DinucUXQ+NbboPVqe6
ZU5IgHQWuvDOEugYfhZWE2E1DYQfoxgP3Hs+lKWrrfxEHPNCqk/S10A6GSyqLzfOquiUMiqQOxpV
DsKcmv8dbXK8BPma/Vt0Zl5CsEOPIEqX/5ycuminEsTH/bgF4HZp4kMhkEMRQ4YE+fKo12B9ddvW
+eelzrzuWSkevSS4Gn8oW3LkMx9Pjl2i5J+U6TJbxt16m45Cf3hYGVvTgXALUvZm+aWRaQ/6oE2O
ovC4GJs16V8iGXu3jizKfUY6EO0wL5nyZs0gq4OCqvm8abQYV6QvkLQG5uTRjDfSS5BvnBrHIFio
pPxQvN/DFfmLEfAA+wdfRa6fjFJ0t0Uf6GthDOb+vBavlljVcgSMuJUypHazfV3FMBxcIJYAUKaf
U8+iBVwjUM6wWaZq5mkq0x+e5+YzwZcMDa5MBYH2Ogl++A20h53fJOKn1xorT1j3FruDHYybF1Bd
cGhb22a7wWV82HRNfMv4Hcd4rnFP8+dKHr4gipCeuWa//K4vPlJMowzr12CmKOm0AG8zd5AjLybL
Q/9AVWi6+9gm/HgKqo8+qcpOzlYqIBTW+LLfTMRQHiW2eOXTJNzSRI73A4jQeEj8ChtGn6pC/jVm
G8qvYAVPwBNzjDzhlmv0gA68wmugB4FUuHgOiNwyOglUeegyK5/OB1shezY2JE2l8c4G5RO2H4L8
8LPkcKOxyorzsBRFjsJOF/JEKGQOOI5N8yoGkFD7HhTsw5QvkTyuIUtRjtngCcGZjA8AnX4790vZ
Vc3Jn9qufs4HgKl3oBMTiyrClYKRR1O7C2/JysOY4b66w+yCKqrWEDSrprmMI8iaJxLm+h0PlvAw
3ZgpufQrxiCYrDAmqGOxx+1bT/RPFS5LaGroKN6enzWe/iK+hvO5blkyFNKZO7E7nqfRZyK+S1TV
/N8PyPRN73zGuO5vx1JSHIMinIbLwviXPMsoK3XCsBy84d0O0tOUQfY7IeckLZ1kj+vyoyM/NI/n
SrcdrZqS3n+WVQ4vgVKxOWBs0+ndOOlkeHXyJL+qKWDExqB6+pa8stGuxeH7smqZP3Ygkv/yn+vl
0Lmbn63FeMDDMJII3BEcLspn3IRZ/M58jJgvf6RTvkxQQMIz/tQpPNLj5DgTc0+BPJxLHARx2ffn
eIBYdIB+43xDAiY+5dZ6+goAa4qVWdZSJzeRVqSyRyIOX7VPs8EXlhEan4Y5JO2v8VRwumCfw6NP
7asK3OHojwPmTFggJjmM2mNTdEWrV9/5fRrUVwtAAeMbnongAFHXDX/oOmA4hLPlh4IsfEoIeiZH
wtpEu01MZOEM2pFkQBlz51J3Rc8h+QkwtKiUFLDuJC8lFE57jgrgTVtVwrdUoO4+yaLFG7EoVptS
Z8bhXYUt0rsqndBP16bPzF1lQ7KZSRxzpeyKTCo4QLZsSz7jTiy/wOpFFzguC7A4XllS64MAXGXI
FZD2MGX62KHOIMT2WrkP2doirIoB9wizKUJumDcDxgdt2KAxORABll24VMjqMVay9xm54ayHpBbY
eMn+HWOVDO8hUKF938VtAwe45CuMqij4SGWff1crA7vJ6FKfi5w8zS5QfvXW2qx8N34/2T9JtXjt
b1xedGEd4bt+x/W0ZXXifh7OK+Fuc9NIn+YBbqd96JjXHUlPVeF5asPNvzDIRkL2rdULInfJyKjK
icLjVGBxr+WXmH0x2vhz0qu+tutmRWhBFp2YWXn6UiRTwKRTdmv3Bl030ScS3G0O47TCOsU6yjXb
+Xbpn3u8ctwCfDgUDjxh52CeCMjXDSN5ht6SkY1NRfe7XSdCILinMAPA6PH2uC7RO2yXL3/mlWD7
tcUezTAMGOUZvbd51n021Q+bxj7vdUZCe0+8ONC3XMP2PYVoIMMpHhv3Q7lLfs6lZ9wH/EIa2b+q
KI9nkfXFCfMKG0vcAAX5D9YHSmKSK+qZfrjc0hcir+90oyfk6tohmvycisWelScQFYxXFdkRiat2
7mcs4/cuevPz0tdB/bef6ik6KBEk9S8nncihaFsEV4iyPOP1ONT1OSASmT3AbWNCA1fIfLVpLK44
lbCvMLAsvH3jGLc9Lb2LPUjjVywODJqxPa7SNo9Jv3kf06xvu2d/KpjOk/CLyP8Znb4nARI+uQXc
Y8cFf6B/5YT3/9OtVHhgiYNAXWalJnZ4Oic8/KxJxJIxF2fUYpAVuyT1kg+Mofl4jojzbDnSsO4v
VZA0Lew/T3Xqr6TgggNade47GQL/HYsElRdtXOI9BQ4Erj0TEcK6UUNU737sbT+e8mzF7mbCXuTX
JvMdRndeTjAg4WkfidMsvkMuK6Flmnvplk9qitV6Kps8V4du2mqzzjX5JQvS8i+iL4qThTCP4YjV
w/gyvUh+1muE03Gksr9NRbBNYq0vfkgxkOOIxxiMrsnj5NGPkFi+LfCq6MyEnFLVFngN7gw8gnsg
MkysQlV39mK8VcM2DEROrGuZKeFP7cr6CFiZEiCC30QMvrucmmdHxI7NS3gK+rQ+Ybtryz0kB4AY
s0iH3w1hen0DX6aGG745cWTaQcemwKGjJ7dzfZxImpJBbMvwPlJFxkUCIZPgU0Fns+1dkS9LEcbu
fTIVCOaQEreoDM2gIow2qM0fXcHgUUuaYSMeQhLRvZn+QcL231slSV4UiU9uO+WI/pkFPsd32TRr
fShszJVHjA6rLFbFZDwsOYEVg3S/7qaxLYdrnkEA3Bd5g/YSyyBjPNII3Z0cJjR80dVcXhNvxRAH
KnWBLViErKaPayCf8QALeR973CgApypKLGmS4iskapnvEkzyzwLJEzco8a49IACyIG1PAb43pWvP
sV/I55GBWbXn1uAgJuCyGWVjHAl8PD2u9Tqax5eGdAUuCAvaYadANSf4/wAXHvUCG2tHO+9UEASG
8BV9hhJiaoPyyE2PgUaykOLTJR7i7Iom1n+3K1LsfH9Uz9Bz1AMRYOJfYQ22BpfiZgvFJ4oDOz8X
ocHcTP3ke8deCZoCJWosCVxEpTmJeRjToxAxVGbmn2l3qpI2uU3oBi9JE0/vWbhSnPqjbZ4m2enH
zOV0wB2YAEzw5AbEQEVlGQOe7+xJjgD1TsAt5W+djMDBs9ZJ3qoGkwnFteQPWnAkqcdgZbS7MHk9
4u2NywvnZ9E8KbnqH0lReb/8DicZMMFl09Bo9C5tzgAI9O8ckhDpEj6QaSI1s5/KcXiKXSdHqAKx
fUUqCppj7DIwwkg0RaScfVIK1H8esTNOoUe+tPJX1kv8NOT3tOY1H+UjRwbxMkjruGoCw7fg48Cp
9oSytqBVWsdHYr7bIKfZwDATuMsZtXJOP5cxDAis9hwQ+2xucBhTOVMpMZ7tGcjWWb4vSE1djVdy
DgaJxd1QERH7p0APRUebexzRNlijt8wM6WsFUO8zAhjt7bIu3GwBa5j9tOsGc5BDx6/Vna6/xQhF
gd8bfegiJG0gOvWgmRJ9xasfeYdNEOr2JgSpuwtaprAtXqA3qnzVHLManv+BVjZ9iW0aYQRreiPf
QK072QXeDcY1cMV0yoly/EsmMsgCTOnLvxAgVpAxjIa+RB9h++grnb0ZYu9fFQtY2ovGjI0ojYjU
H4ogx6pgFFrVToV2wIlVMdfP2CIWIWbrLmFIF+BRdiqMbuS6eMv7xZYEhzIPE0YCgLqli+N6KNaF
U64CaM4F3QZBdVZLn76arpxvKFUjRyKgJrRpzMF2VswgNCVSTqwL+BouxC0VGHemn48+urd3VAkD
08O2D+4XxQVnO8MMYsCGY/llkrhFMTzy07QJpqGKO8fsEel5TlqsQl9OtNBOZM6EDY28SYbhbzF/
kq6rEyBYvrwAGkYIjJkoszoiGIrmuDRm+dP2ERbBDHYmpnXBTuoMpYAmLWq7+6zT9Ie6dIZfgGd5
wIvAARgXpJs9HUs3OTKaH9ISWBb/ylWplRPObz5tj+bFz4k4eWCuwkCkHTrxIy78/FuStja7yc1y
l41Fk7pLiMyuZ83TRiDWaSDMzwWOJEEj0iKjZk59nr0JRyNeYvgm7Eob07vJzH24s/ngp6e0x/92
7N06KnbMesfyEfc7Jsluxd91kTCMpzvY40V/SvpqIjq8KrFcfSmI9eCmQSLhH+d3mENBNvUDGPGv
OBv5t4jBcDwO0YiATniqvcLexEJoBrXetwlVzomma4p/NMMCtEqvmxLoBqJD3ezHYLrOE+cDDSc/
I0W0vuocm8ChNXQwCB9OA7wj2dbdhGzyuYpUU/INgCth8mDNxF2oZ5U9mNB6y2lsqJQWasb8HhNH
t/B65hn8f1qDAOsI9pviQc5ZUX9kfAvZzWcS1700qkC6hLCq5T5JKNfoVIJGtfcqiMLRImdC6bz6
PuzXO86ZOn3mNZg7Tndqwz1cpC66seMCZwNWz15cWPbbZN0erJ8C8hNPfJs0hRNwCcbd/9j7ptg2
RkouQz9uLH8BcJM0nS56cGsrDlZUwzpcfBCjIWdNupFI4jgcaQU7lk48GdauLGiP0VQctMdU3x4r
jERd+8DGqSJ+nRYe1pt1e9jHWRohA+MC5fK/DjljlacE5ru6n5ClnSNQJdobapGiO1sXdp4BXjxN
dXJX+LyCPqoIXuiTcG1LKJYwIqP3O4olPFB7qcj/EkXKmcZ2l2TCXf6zwp+XEDXphLyA62m76iBY
dWD+ilWgH0iOyeJnK2tm0EdMcZp/OwD0Tj4F1UDKVK04s/ZVUNmVi3UGoXOifZIOnkXbkhe0fHKE
PiOsVvh5YCjxrPoYlikexpGvH+pRRPuB1wMoPn7NDfOiErcSD7KXGfODbq7TcDcAjoq/C73970F6
ha5Jb8xEUPH7FE0VfAkH5gwbIuDnH0aVMQbIipHnGO6U9B7bZgT+mxTWcXcyR33GBalgVd7HcxHo
hxBXOix6M/hASSblh2yKGco8+ILNFW2GTLxuBIi9BRsbYcamvnY1X8Bm8DAy5ksilnQds6BpHvtq
68x1Y+lxl0LUgP/cMFXjB6DZsXqemG4X/yXoLIgqy1ysN78FPXxZGon5msGd1I8E6jlHRA1E6yUZ
YMU9A7KqsLmKrvYfewjnznXEfACtGF6+/6b81l2eE+kjtwlIOAWG6nZodj7+tPYSw4NCUiZKPp+S
MffSd1Mlqv7Soln89Fi0LkUqPELcIvieogeZGpgEowA+FdIUdHse1qW5ziFbIHaLE47pYXLZVAjn
wW/+Wl7TPe6XafzJ3QksKUr1UAFvmOlUd9ANCS1lcKDjq61R5NDQtbf8xU4uUntAAmoFFKvN1D2s
RlXnjgxuwli7nl6th6N/n3mi+IGIT4HBPjACJLGSOJVBLpSI0oPSB2ZDjvlLTjgY31EyPCQT7E/M
mYo4WNjqG/Cli+9BVcr+7kfPgENmV+hQneXqrgOYLenpG+M0l7JSTsX4UeV1U3wijzhk73MHO8pR
4eggu2B1osydnINhJRGNooIYbgmD3zWozsVpCgnppBDWpoOfA+j7yUKIIb6MICZpQytNLwtErGvb
UxsmgOkJ7ib04VjGmfIhH6fUFAtFIhkqCpa6MPZe09UvMS94D4qHqiyq2cOrAfn0EAwnDAjjoV2s
J8/xPKI+LZlMps+F8C5YwCRrkz9kvvLkjsQoUSvtxwxkwKBSi0CNJ7ICsCF5ZFy0ORBploeDgYBS
cZMWLPzYke7y5itMx8D5kHWGyz2jj/eGvU5iRhvM8ZhYpFZwV2HM7ChGsF2A/ZS6i8Cche7y0pMK
Z2LoGC4nyQY580/kjg3uONTam7Ml2kS2UTu6YivgwcYSpqvcWvhMpEVRJK+wApr6H5tvcCwuTDLF
C90udks/nOf8hOlg9O8WRvg1ubBtmo0GQBvBoajPQMSGIqEvW3TAqW3UteL9JTzte+53VgkhnpLR
Orswi6rh5wJBgQVZZB5yj0cSNvo/fHd9fEdNtZgnaSasPqelw3nCg2v4RF9hhMmArSBlejJgG8cL
ogHf+B4fMLYB6yZGv/R82jrceRSlA6NbD3eDP6/JDJdwzFBJ2oiedtd61Nj3TRHN9tCUQi31ER16
WA5sNEKpQnGZm+fMVmvVP7BZQdmXbKrGqNwz5YassZubhPGJCOwML3YlNZG+WZSg5m/Vx7jiwEuI
uHtmpcPG8MNzCfHU0Yy+iABx7cJwQ6ZIMvCTUH8y5vpSu333tPorZ4kEqblcbN6Q3hYqGJ59oIXi
vqf570h26659NCTuv+0AF+aa0Kp03/3aefrTSFZ2HjSI3P5+GfFwvrjW0TVIDX99J5ruucdJt4t7
V6XABH5Kt4nnW2pBkpw6ggeix+AkOUwXswzdxQINcsFuDOQ44tj2xaNeqB3uWWRKCKa1fZN9TU7j
FJ9KL47z35StVMMMLjkKJISiYKe63NcDvk0GwMc1wBZ/5b7bsix5X/wDzQREIV/FUbLmyLy1ch3X
J2DXWYV3otaRh8eIbFh5ASXFnwZtqf9qwX8z8Clz9NY+pN2k/xCl3x9RyWOgxCny96OfLK09TUMQ
vFFVQ34Tkp9wr3k15F6tKDF7mWBVP0ygcLIXVSOp/aRQLDewlte0J4HA4wHqTOmfAKc0yxmwEx45
GmwfL/5I/zzvotzDPVUUXUTPI/rWQQCZDbFq6H1ewMufL2+VyCvn5juj0Q++izDG8c82g3xHOVfb
H3i7CsTpDRKLhQGrB1GjJXzJ8jic7okuyEcSXMBAIK9I0iroSJxTichHvGhKJNZ/x0oTDufF1eBy
ffbWUWmOWRvdlPZJG6GohNN7zrxMba+Qp3aQ/+NtABAt336UjPS8JuRoLmDEdsdplFBJfAZQEU0B
4u6pI3u8kkXfbobNp++cwOSxouXA21sub4rfRsCKk2O9c6QlitCzCNz5nTiyYCQ8MSu+rNg40VSI
79tDbJZM/1IJk7qTC/IlOM0x07aDVlG3zZGiJrvvAZ+E38bPIUjQg7Kn6Y70n495b4Jr7hyJD7sH
pwmG9tT0xJ6h8wArv1ZtjHrmQ2uyuwnD3WcbtYYlZmytOSrMzTV3t5c1v+OJNS8LrkP89zxGBCdn
H3Eym0qMOAOkqAMtViXBIAIRPiPDzM2ZNQCcaGxIc7wHnlcO4aRulf+oxoapWkyyXdyZkGGdnZ2Y
XUqjq2cSs0nmPEldYUuC0hQNZyJMEKf9Pmz7F51hYbq3dnBTCobI/aYrKNx/2i2M+zmRh2VRnChB
fVYLFqBjVRUISaLG7/WQTRMgtNijmnlUVY5mxuU+C3I8Hvw8GNgu3k2z5OGhVV473OFANn/6CgoS
Y8TELJjUJIdNsxYpqSEpggAsGSRzFiKtmf8UAKxbr+QDdPbI4KVoDxq/A55ftRJCIFgusosLVqw8
03CQ1KRDnl3nk7HFUH4J4JTqOjEqYhwl0FN/NI6LRTyZ+26+wR8I3vqmntQRYW2u3mMowcwMqoYr
pB9H6kblJxFWitL0JG1qxMAPvaYyIOITJrW5IiSVy52i6J2unLN5+0zfQcOeDLj8YtJc4Rubk2jB
sWVBpIjRRg+tyBnF6CJZvN82GKr6ous5p4kNN4zvIqh3NM20YLCoJxrTPiKadWCCXsoLROcifSQT
H/cvdhxY4H1EfOMWXcqGWYVdGVPyXTo4BCpMrOrCtLa0v5TDKO2vXDTPOcNEwxaeGjMgFP1ssvWJ
m52YD3EEE/G3ERQ624r/55+C3xJeFqt5UWMVgRNmhE0nx+1KPMqv2OFzkdqDxNC24er/GaxLMCBp
OsBfZokGFra1K49MyF72R1xSi3gZQJp/4XXs+2PfLVQgbHnCILRbPDu5hxL/lMYys854Ys2a34w7
0qEt3kS01zKcq3gbtPuNsXgz7hk4lhTUlXKbfe948Y1RoWDSCg24O+tl8uYnhghKXCx+GXsoZrKR
j37divKMnV3cmBslwX2aN5S6GQ3l32neTK+c1p79Wax9rm8wYZHZUXOIzgs8VjWVfc+lU1mbZ99Z
3NqHSRkiKF3er+F94W5OPPArlIBKVwD2CtdsG2HMgB6OmyWLQaltUTt2HyKXZCzM6o/m/+21nzIw
30+O779bpfglkEr7H0meJ85bG0huPWLkClEYl1rzMLvD3NxlY8cGOvhcwjjMe8vt/slmNHGgL6UH
GgzFru/FUWB34TTPdaT31L7xgElz6n972GNCGrGcS7b0Svkz4vInqc1uqk+Ke3A+Nh6hJOqkIeUU
iikClDQQNbI52zV2nGXsTPawwQ/PVDxkpainPHWUow8VmoWXNLsdJZJ9ZNsDc7HE4JMC+hNP45f0
4mF7ReZ+eGefTyneckUM5LNohnBgVSMzcJb6xA6jAoTEqLiRW9hA1HNSPq5g2M+RiVN1H8mI6n30
mMO81Y0KPKr3gbEtry0PDrIcyisMS5f9noir8X1PxbveGZWrf4RrIHSqLsj1PabT9F9M3C89+UXo
Crb21Dwlbd4J/0pG1g1elgra2GfBjz0+leMszd0cy7X9FGTaNPuNoMnuM1C6ATsjFHPCfijZXMbc
eHG4CglrZIdekL2EZYW4hrCFheuN4YzmpQvqcn2SFPrBubcSY5HEYo5RDOEOP7+CxlBVZaQ/RLs6
7Xg0fazqG+uzOvfv6E31+jgOaeBBWWose5to+oZ/7jpDvrNYgr0n1NKarrqY/AobNxNvQA+2tRT9
Jmjn5dZnyxbIgPnPup5ZtNUTiH0UpCU00Os5N4Ply599ZHsNg7Q8tWz41DtVj6G40OF62wqAIMOg
NfgwxMMs8f9j0qd8NiADjASCCrmMBsiFU/sTT4wglCHmYL4koZreq5qgIeRHKXsKwyo7edQixZkE
7CY5Ia/+ZuwVDLeCztXZUwhyDMEplfLcLoxiNqEHbVuzmeP/aG3SENqX3c/EwcmQ7rFAxOI+6+tx
vNZ4EO1zNTpBec+2K6Qc4SYtGlOm2Gf/uFWrySOHCYnbpAMsdclylgBcTDUWQGeb2H3zASkObN9t
8LseoCTN5gnH5FriQl4j/y2T41ReiZbiVkXv93qWRwnhKlKcY5qHfwofJ/8dVyGDGxJS6p/QzfQv
g7ZfPjXsEPCPLI/I3xTezfQdFdwUp6T04/Sm2bhhqIOpmfyPXrGh6K1gfvNtXdfrC8aMlescYzp2
oAi1SLKbqzrOi6wX25qAXKjoUTDp59viLxteJgxW87fqEbJ4O2JWwr6amIptr9lL4540q0SaVxoh
MrnYg7JBY2f2XKAQHsLEf6PHxApl2WWPSwM4amZCF+X6dUHSB13ucd4WPTalpGPXcrbDS8gAiME4
cCcZuSkEj5Du6ZWAYWouBGmIwg5zMDa/FtROjcOKZNh66Kd8EPdC9TDZ8bkgMoD63I5ydyuIszAd
7YFvYWGKgI82fK0cd7tVreeNd4RKOSomr/DTi5dDtX0TS6NAuBrAjdCcoa39FROlBBODFbKeT1K9
PE5JNblv0aIQAH28VcHNq3zOrgmzcXjKyxkNVngtwlIZWy0ITRYLemYv4+COaQn5CR8/Aksrl84m
t04pjmQAXkt4RnOvXC7JoK/S46QS6vfWDxFlBo8Y9AFekRCHSvXbda4BabYHd2Gvy445OAC+XdqM
xGa4pPP1BkvXn529dVlk8FQpPDjNmT97CR5wMi/r6yZH8lxVITsC7NhACkdw0ku6I57A3aOKZJ4u
C8PP/qFzgsp9kcGichADSchoSRkB9p71e8OzhQdTPshRF8zcCOwrXDIcLETT+jyc7/i7wuhOR0Xc
3g3EWl49SPzO2cuK+IQyC1jQ59OL/onFbeqDQF2b8LSM6oFVJeRXerFVZHPloFA2Az7ocvbG9s6m
hsOE+Xn+iI6wUdRka9H0wU0X6qiwoGzG+xa7OlZMdArTbDhfyZIsTBNhzsDDZBlk82lw+/yZIpI8
bFaNU85NS0TMP2WNb6sDSIQUB5JqmuHL6shv3GOb2fq4jDG1LR5OyOIw5RNTHIq0mpNP08nBeckh
5XkX0nEouWIi9H/IcP2SzCygyzKs87i+pc3L8TrNjcWXmEE3+LJk5lv+fob2iJ7r6kXeqYDBhROZ
o4/U4xKNlTlO7FYibuZEhXizUxjZL2EK9Ww1YIA36kg/fQqxF8/upa6YB9+oa2z/s2vRTS+FxpuI
m47SaD+DFpLtoezyDawgpiV/XGk0FnAY9AKXdNR0m5M3QqLuWWPFPsm8JBnsk81EAlHA0ZMKqv03
8NLenK3giT9XzCyXV24V/DiY27rgMSsrkmBjBUCuXcy0sBgmKRmvZpYsGR7PaNX3sU+g7Dzxz86u
TB5J1U56Qh1gIJ56v3hrg/iFQZRPCJ78Xf/Wmggiceb6zM+dYvYC+tRGL09ijb3sLdkO7yMsBl08
xj6oybuNEo1rQofAwCE858FZDhDWWBWwav+ZJZbyK8pi07ybARDHyVoZRs/xTJJ1R5efDnznDBRP
SQV54KWzxKmPUV0g1OpidH8zRMZ+SvIJO90El6K86rn3skfcsASeC9+f1Ps4x5N/KyW2WbcbnfUc
tTNXuGh7e1+7M641VFtk59nPKdHJdFYDkG5vZNVFKCEje2zKxbnO/kaN9UIaMCusuvr/Tpe5Q0Ea
R7bq4hFqmKsWbY+W0lAKKTIEMylQT2L8PlD+jgYnYoVPZ9/yyXf7hG8KLs9AagXeLyYkCZ0pgDpH
ej+Wf0bXMf4zxwWoWQGvNDu2YR+0RxwTvTyC4mu6e50rsqTUZVy8rNdj89Suh9HCDuGUDfTnft7A
zoUJSnZ0TDlfA8NJq1nIVLXlSbZBnP2pOlS2KYSRcqc4qG/Adnh87Lar6D0IWGYKcJvJ4XQV7Fag
mmAhevNTIedN/9gvw6So63BRHTtheRIoGpzEssiyZwTmsys2e8WcobIPtD3DgzVZOFU5nqr0p2iA
ckBipKALe2zFWwxlYZ5ogQ291dy6AZqOBEpMcDNoXuwgOai4CAxXaEfqdUn4Rhq440eFVdVk5wlh
DPPDOoedeXSta6Onlt0Z8SN0QLhoGQFbTDHh2IljCDm/giZe5OoZqswSnJlkw9SvIG0w+w+MAPCU
tyEMMyT1//c9jiSmrY2koAOy6wkEbmeyVfXhW+YP3mdbODCsG4+ppHQrVLRjXOCQhw4Vai7CBauc
ZDuH29q3CvN99t4XwO+h6KC23gAtMF7ZbZl5DMAMleVh9NUMHA0byqdneYEpforwxq6G3D0zxIBX
MLkNPUxA8odcoENh9Q6KB3us7MbKfxRTMLFoKWjKxt2hOvBmsf2NJsayPhY0QktVdkHujR4Etef0
iVOHoxt9hwg/0BTvpokYrS3mwIAFcLjdRsBZHFnwsIbKYzs650ko2NqNWJaIISZ0aUoBHmMVDvX7
SKo8/OzTbRSesgjlQ/nEyQ/rlDqMtUK20R3QyPEJBNLvhrvGeLNoME6sPJdJi4HkgAPHk7fQDWQw
7oA6s5SSlq7rLoUPxeBhjcoeAhoEyuPsdwhheOtC1vtBH8AWvy6iDo4gBRBlZ8bKCUaD7f2/JGMv
nKsVbvaARIPYlHWr2z7ovBr+cHuV7rPHYIaNvGXmlf9PbbNDHFsw2+Po81xC0IwRI0uKHxofY8cc
wkdwlIg+yzeoH5Xf91TtFFl6k0L7ULrxXyYDiGvgxpE9OvZbZmk6kKWeW/USZw74z4tQPl82707J
YxOPfnkXYh1w93RIZPNoXJPuEoa5QssmLJIk7cVPe68bnjdQWvAY6y23B9zV1P8UlhFx7zhTezEw
4tL/kqWSFgY3IY5mi42449cQgffcu1ic7RU5aYCDr+cgAS4yuqV6TXL439lOa2egNk3nTVVWC9I+
O39UH+96INmbX7ny+dirbuYHe1RrZ5LmRHIVZaFtAs6sLNX6B7EWX9fHaFaogrWkTPzG4yLlD88P
6R7W0RYOqqrf4UyDshtWLBGIU7b8sLoqUR9lzCx73LNaCoG7jSt/uo3YTavrzKJe58O1JXYbY1cC
R33InfNCmIiBiFBj9U81201XL6i9RzUiOp0HA86MyVvtFS/4l3nSGeEThx9ZS7B+swSUtS3LnE8/
2UAZFw+lmXid/CmNw/coCjLvvS9r4B7gKtx3XBpO9LM1zfBekHplqOtUjPKiymNSNqy5uSSiQTLV
s1/UdyyLxVdFv4S7GlWK+Rrq0uwesoyNQZw4ZUB3bNqVmAN1hpP075jVutqwQ8BnDMcUldTH2Yxj
Z58BKoX8HUXry19Bzs6y3cBKUFQLvP/mia1DJYF2qYmvQE2DDMpKaEEAFmdIrFVzP1S0Acye5bah
l1kW81dLdQJI1sGaEjNWb/YmWhO8UsyVzV0xmNHDhbNAwTtWqomiZ54e6vw+HFt5DtFsppPihoAO
GrUWDwCLccWPLJ+k+e6xBWCpUmTn301esUA59nFIH1ibi8S7OFbc8PKuo4vOxrTnyCZv4G21FNy3
revgV1U0lcx9owK3TsUAdU1PAox09D+SzmQ7bhwLol/Ec0CQIMhtTkqlUrNkW97wSLbMeQDB+ev7
snpb3WWXUkni4UXEDaSPPKjfmzzNf6WWDRuBTAfqJdN4D8H7i4i9W/xeWlS7n1E4AaE91CWdwhJe
JTVB5OXpoJtOrLu9+S7MbNTe8nbEaH+ZJ9e+w9BbKhrCfGelIME0yiubfcJyCEMIbu9V0PydTGCD
0qFwgeOBsW+hjEd+kxABnVPudvCSOARjJJ/lOSGjtH5UqiApJ5C7V6YCNjuEqFL1HxJyAFf6wTuy
ZPIAaLGKh5oFE7Z8ppOSmxgINexDlDPx6LDYyb1ffI3H5DtB9mz3xUQc6CeLSne5BQO7Ovsgrm2K
q3rLQPCi7KZP5hYQKbTgyHymQLBmlvuO+BEoBULuYppHIAcOGuCWfVJQbUacDZYUMIMPsYx6R7lQ
Nv1zIeDUx15NFC/vcOls6Fwm4vqIOQ6NAc7vmuzzwK++h6TGlJazH9XnGtf0X5yfAM7oxLFPivld
PjmScOvjJlWOOzpFsQ4KzOEPXtZQyJNMMst+8KhWOTgfJbG2YjJeCA3QjtBgURprS5kWy2j2rzEh
eJrRZudOY77moZ99+Zxx+vJYdkylx7EDBXrHRz0PfxMiec3F93kkoABKbhJ0IbKJWeJtrcSJmHrg
X9B0hW/5DaesxKb9GA+yv0duNe05hXxHhbE0rIEJVsTBJeZFgQRuQXKT96XDm7jwEq43tL8g9WdD
RjNeR9rVXodoctjrz8oPr6g4JK+ymuqM3ajGvHvBQ4kxLsoS+Vt4mIz4x/UQ0O22LTRXSlghOpOs
vnP6BBtdkub8TW40DqhNpY+AocIaFhfn3bbKIMSrIVQWanpE8mGcqjpgSXuu00V4SBKCOnCR+779
Kx2SE7eZk0UQlasQsAy2P4Sv24JcGUTBoWnkV+B1bFVuJAUvyb1jOqxMtpI8puzXeZHiVMnkpenn
UH2ZKuhFAWG8iEjVcPdCP97ZuYnzMy1d5Kfo4eN9wNqEvTJHM1ezqR9xDiYtccZz01J0up640mDD
iC0o5ydn1IGlPgzr1Bhd/MKZBNl0W+qM+zQ548XfeVWlI1I1TAjBTm+BQfYdFDik2I6gcYaXKVRb
uQUWJNnXMG5WTF8Y3YBovQZtx2r3EMXcYi90tXkLri92ATMUMhT+9B8Fw3WQnCc2WJCRcKIE7pGg
4crU401NnL3PoKpCbu18nBJtvk1W2hkzYcr6bUg4R1EVQdsk5lEVUBe+AwZeVKqcdeB2/4zaMOKm
XseAfLm1Db/SkbTvfdkvbRkdszHe3ho666jONTOgNMrH2mE+i9qqkXIi35v7c0u1UeAcEvJMFfjm
3Jj1iRHMcz4D1dXUziTwmkpWH3jiceS02p1BVzaW8qi1aDy+0BPXhPQTUQXI6W5J5SR+xj1cHkih
zYBRqRi75TWHRNxcM2UIxgWh3u6ulUXAV9xp4m00rQvhfCkeFjp7COBiwwLL/Rp0VNUjLg1ef+Qe
am/4LYQfuncr8xmEM38ieuc3D7MT3tDCnv1ZvWK7sxjBWkPMVXFyfeyvXd/j1qV+Ubf3HKMabAYg
7BdVbpZdcvfIWNlWzCeUCW/YGHlXm5v8FxgtTHQmHnGosc9f7SNFVLrZp3hJLvBvV6Ao9FxSpIed
IkTDKVlkc1Eftj2QruH17pF9KcsY01bxLzMw2We3COC6HQYqx9thj1NsEiA5Zy1RkyOvi8j/67VH
THK3OJgPEwVegnGJOHBRmVxuHIxlr5pg9XpAcAJ5nmvtxrcTCkt6lOwFqcHrBHJEk6a0m6FpJ+5b
jCCI1Lg2q35IOlzi0LsnPWLuc3L5p2C7SbcO4/lzLIqoOTs+zaVHRbbYPS3s3+SbmOLlB+FyxKN0
6cj0NItwNxFwdvMBCNhoEJKi8C2xmc3uBpwg4XNlvaW+mnJR3dWMeRrsC9yt5aHy0yi7BOGqMvS0
Vf/hgHZYsjmxX9+KstuIUeUGPog9U74lq2MZb/i/z4ShNoZHdoBVGrVcCBBUYxJgipU6vQYsc1fu
fH+BRLEq8nNMtEmvsHzDGWKlKQoDpXVIWJJeSUAADoijOvhMtDE30Eam9qubXXXHd9zp2I/1nj3Y
lRDCiSN3BBdBlm2t7kk+8F1q2xm0YkeeAlponlP+FYvZufe7dk5vMUi14RUfNL8KPMP9HwKh9ouW
bt5b1eqgtsk10tltmAKSf/BrtkJ7CB/hDQIvP3XIl+qxqQPp75s+xNHDcl/aM5jLwX4HTDED7G2N
L/jXiOn1B6RY5sJq7DmRqD4HssHoqh9Vm2VUnAET4T9xmUaEJcnwCF/ZmYP2u/HcvvpR+FJ+gIFr
ziQJivZ5GdzO+0pwNPUEHioRs8XChV2w3aTXPu+OppRLdgimrP+dFBw9N8Jr9cvEOfk8xAFhkQ1L
PDHDruVHEyubs6ytlPdcADvnZd7OOvyQGaCND6ibBmXCYS0t6ZRqPUzYSc6bsXJjQs1GD7i3JxtB
0E580GTczHH5/ncVZWOE4db4tq7+trFiqwJ6dnpxfZG+YO9lWjAhCPLj5h80l1LhqsRDuin1TbG1
BRDuxk9RGp0Sf/8P1rl2HbvHA5oyroouIgf3JWgvxfbQoMWLr407NlFNEFF/JHzeIlG30ZfyImGK
4hk3j1AYkvEpZ6dJFyalroO9hYJg0jvsPDMZzLXymSthztCkUeCK6ft9muSu95Tx4Y24qCVujcPS
wcT4Q/p9nF8Tu7aZy6uhDPNPu8QzqwfUysonJaWKWf/efA2cueAIwuq2duaEmsUo0M4dRA4eTvL9
BCO+pISp9QtNvnFuJTtmD21b2HCg2i9JHZ73Xp5dvND3NUqmelJE6rubvsqhdyYha1QVeom4BaNf
pwdyWfgCQ9jDxAaKMGD/EyFFdx07qrPtcy4yIDbBqkuaNQ5LSX0Ay+WkmE7araQ54VgbPjiTNy7i
kvLUDXb4CGXHN33egKxXtiwJCeEV/bG6WXXqR7duzJN4zXmXNR9tq8hOhpi01EOCY+Oi00y80OLl
y2Pgle73QntG+NznAb9ZAYF2mxMy1Lgl9tg6apJy2/6FfkHOfR4dSVQoO6UlymbY6ay+Z/aQ97MG
KbidZAj9uPk5X+qIAAzWdV7Cvl8h7eAjHkzW3ei2jv7OmhDcoXEDktfruvZcRMbAfuqWlTe2cMTm
Q46h5D5rY3C1U7TFCDS+jhNYJWZfzG3oGMHiGoqOy7Yp+Jai3+wk00IN1WTTn6a0MJqTqGHMa5rt
nZB4eL1xZ02P/H/texjn6RlkoW1fdUpODZQ/NTd8Kk0xGaziE929q+GCvmtGsPsqnpEUhGt8giaO
o5+wbeJtVSOP7DXxFReNKEgTroCd7g3zEXTstwHDYndBYBgjbPiOYuWPwBazLowxcRo621LK2Y64
qHGihkBLfO7Jw8q1DT9YTs392NPxu08RqupL1SfyqwOv0J2wtQ3+kROLOyXmUcinvO90zWySRrIP
91Exhv5LXkXAI21MxuSe5vhIH/3UJSoyDHi1BFQNYASwuIpbRba2x5+TOf1JtVvCeEB2a87A2/pI
PfVW+r5LG6wCyXhALh4gKfsEBPe8HJLulsmKLkZrZPyFbMPUusNbXNk7D6tJtXGbuyF+cOttdbSk
M/1X+HUnCPagYlREbMsHbHVn15T7DGwEaJP40cYNDBitjFYSz645cSMq3l1sT/oirMims2+q5bXg
M41Q3uZOBvmus7Z3bxEhMZqdCUy29MNUE/+yYn4ix8hEtxxp7ou7e/AzZfnu1AknbBvq1D3MazZR
H41kU15J2OLf4lSZZvdFDCPhIMrHGpvwG2tZDT2SV/Si74ghOo32gVrK6CHzVQ2Sk7Jpm+1cDG9e
co59FJtjbJne7lkG+t3LKgZoqcjyLe8cMoK8rQxshPAuiJycqmWv3yb1itmem4pIClYLh4HgXAwy
r0ml+a6Ygsv+JoSZTzc5Kbf1YHov5LZBzTY5UJg8c3XP154xM8hcTFVhZTnr4X1Utr6ylxnHZ1qN
6ZDkjOM/mm4LLivpDnMExfTgjY37Lymz3P5hhkTgRbQtPLTEMBNfumpiGqJHnKd3Sa/JzGd25JKV
aAkukyWx45e/K0AT/nEJ8QjoQ+KJZHyRGTn+e4P9c/nNods+hHAnEHXDOnidnCG8tyzqzuxqMAwU
VDuJK6YXld3NCibNE7ygID+n7bRFjz3VZ8dK8w9EkCcjixo0uEuF9RO+Xw7DD5tCNesv0yMtN3RG
ba6MwMOswTaf+MSu6CBSUJNIOQjd7A3DEpoXDbU1pMs9nJXge1YCrjPlGdlH7Y/K7rGFyv5u1ZrY
stLIlxy4LZNm45J+4rRDR60Ksi0wG8n+NUOfeZAeaP/MfIn/0IwTS6RBeLisKG0uyDwSeadqIVzN
Zq+kjnsz/TF0UaazsZnWhfaIwCMQsvdDb4v/GvYvVdazK69Gf/mIws3VlpfFVuloEoojR+oexHnh
LLNkqiXJz1Ar1BFPbJd99ivTr7rJSf3XPYYo+HBsHXYiHN35RWCwrJ8ywGLTX/Ja2GEK+LbdB6nE
rSkFgQZ76rKZLzBZy/ssbwtLJ9AKqZj0BfBKayuAd8OAWrrYeLpjdY3owOxJt0WVrp2L0tdQ5ZvQ
svCgyFtUN+1/S0qhosQZTtzNE7rLl5otsyAnPhxAtkf9p18g/xBmz7jXArSdhi12ULuBw5Ifcmzn
TU+0mYqzRvmNT6kqAn0zxs4S3GRrSOxl4Un93AKCyZ0w21gWuVX/m3QkCgiwLP+vVzm6LnaUE3Xy
yvEr6nsClsuM22dN3W8svNN7hmel2PNBcYcPg4BzSDhDlF/RVew34x6fdxiQTm0qXuj7xCsrS6G9
07ws0kU57Aq3+xVkOYq+vwgAvKpq34g2TRZvUoqUFaC8gOBzuahArYrUa64m5DiWYuEvHFJl+Fhl
jnwiUm0GzDcC5GIGQbEfT0uqNWe1iupf0Haa54ktNRM70Ji3ZJpw17JqmU5+1WCPrGzk+SeiOvXZ
VF0+vBpBN5joXXgAa5hOaBj/lYcWLh4Uqsyk+cGKhQZIss9xlV1HtdqXkC8pcTaOgfBUCxZBUF28
dTxQvM1VocloJFxwXwzxnqs+0K67gDsSDRus30OkK9XLRxpN6/xauFuaXePcQrDuMdfyewejuxCT
Yud+U89E4MD8TXjM/crxGRfpuRx3rsr047BUeJmA5OavlPCwG53cFHba1GGWu8lqaDx/IJNirSf4
SEo3w4mPKA6BF2uliOyPjPUB7B7a7GOSp1Rs+JzEDZppXHu3TTCTwPXwUu2TstfOw5bpzW/4ORKY
YrAVyAEAl+ZJZ5Gq/yFEdc5Z2EA4R6EFJ/leGtSCd1qK0u5DdGz83wNHwCfc8bw0JUj4MmyS+JnN
FQZWeEC14twsZ3eAqlXY5N/C10GHh5R+Ci+5shjxpwcydWx1sPjXkDRJ4AV3Is/g+OBBozDgBZk2
T+tbVOKyfYgxMoyvbFX6jsbidhvqwMzO3p0fosRioDMor7eE7pkncBS7zgN1Fc6wxdzd0uePhMO2
HMJ0FOPTZAAmfis5QPHm1+5ifLTuwmlJgD1wluGFN6zozC7oO5lhhAx5+z0pSiUsQxmesT+uaWOz
vNlwIaW/G1tpAiYlhv53J0nT7CUhxs1szeYalwd8EJVeCYJW86WHUQdxFxtCNmGc98t42dezkiv7
w7EWVyZj5FTAZro7rwjMywuCO/2sxoMttp+oCgG7DLexmDBBykXsAcvhKhGxIneJ2WwOTtsfCh0v
iCb14ooM4+oAyUNdl9nx5W9PtsvPrOzd4szwl1M9wEVQNXdr0HXpXd/CjqCEoWrrOwJMMOFcOczT
v4Im9PoA4Ya1iL+ykKkwLW62ty2XMawlNmO4RUzYIgrx9SXehPlqMF1wMVHE3UirajH35FnyjgOE
AQUPYQcGD4m53boC46h7TjF1k0IqquTUENLFF0eJ9RaE6r0y+iVp3fFqXlErc0HnpvE5XGrxKwv9
sqZuGcbiD38tp+sMhEpuCwLVfSvoRvx85LjRd5QgWw7MUyYn4ncALHZ65rkmtp//4ZDWpd4CEnok
S8M2HlnFl/S4Y7f0wlxjg+XdFT/X6aL7o+sUflFQYdNtfXRGuPon71v3VM9tOzzUUcNNxfMcbK+Q
k0iAUxGPFsnWaWNciZIIBwRsphjLwpCtEeWy5siqmi1vCqjjd5VuEduyJkYNznROqW6rKVsHWRRV
6jp1G+4n4Y6KrhyzWLoBDuFGr3yc0EzaJaTw11Z+2B28DLnvOKwh/vEKRLazq8h7WOhFrEpOTsWl
A2yxeIUZi/u/6GaxnBJCsmzEdaGGu6hYSDqP8WSeSaetwz0pLvnLExxTOx+X3Z2b5A2hqdAlGxyO
wv/JOehK5hQKmV1mZEJB/J1GxAaRap5N9xQQwvxekQQ8OOlIYPeJYqH4kI3wHw+xQkjb5Zh+I1BX
vmvOZTvmG9qIpsedlJ795hurshcQtKv5VYxcYM9QFbA6EbPi4WaJzNKfdIzxbyaVtwwZjadaeLQ4
24G5QJLIPBgAYR09Wdu55Q12B1k9TnRxqh+CVg/DQV+gQQP/cELkZcSCxPwwNutwNva+pngbLYXA
dSGx3w2ZluVl7XFLn0qXKeZFRhPGoxTuqLnaMQBSKB2IHhcPA7C5W1PhymPqczB8s27uhQKv2a7q
74KQkD6z9vN5takqA6JStNl4AlKiOwKOY7cVmjYLvblkQdILpSwMMIuy8PnZ/fHeGERUc+SmXc5+
N+CnOhVrxQ6Bd5+JH/DicBSjOy32iqOJuCUwsDkjFNAxm+HcWfQ+hswlaGcAHs3OoMTzmKloAEcb
2YFzZk0THELGE/pzYBpvN64ckBKNyr6ji52aNa6vII/I53B444rbrM6g7Mwly2hvuwqVQyYZSHVn
VINO/K+8U9AFTMR9+lB0pfb2Sef18iSsR1MmEO8VT2olWX2Q+dzMCVBgBLuaL7qXebTgwqsf0pHq
YVlLPjGqMlhJwX8R/Q9mYK7fJgnB/BBBG/ubjbHwEftu+s33i9kyxFz/Kb18egm7hq+IGTa2FIti
ytsnFiCczDg1nd0A3rbYF2bmSosNDbMJXPX/7pgbQKfKBDajBmM/P6xUfDEE5UG8uTa8+C6F3vcH
8COCSwHa7VfJfsDB5JkXbCIUC6693zbd79Ca/IIClzoH8G4BzbCeRWnmpbgYVEN4QOxnF5I2B6Bv
7NACsWJ+ZIOfhD+TMLCXgWzrcpcADP6DdZ5MdRZ7BQeeoa1s8/qRrrCSCrUDJnsWrhPEyufYBYhx
xK3WtoekkNy4KhbkVKhUuX7LMN+GB3xXZPdiaZ3f/IDhu4xgF2AE5hzD15SZ+o5wH8Y+vKlwL7BB
8V9Y9A4bV1fZH9Wk8OnhloGKDLw2+BKisj6hKlbk/m1UevxqMHhV1aWjRRacg9vC9yFCSrUGtSfb
RRkQ9c5OMFNZDeGIv3BpZrRvYqpQT5CuMQWLeEn0Q+GBk9gDLaW4C4pveSehENhbwP6sAWi8GUdw
vBgliX1GFyZRDtvYcYgPitBnsjUT9sYdIoGl360rBGIEfzqN9blhR8eL7rkVM3OTlW10ha4ofzpD
S1RQM0L5T0IiuB+EbFP1HIzgSiDEbUCTJSOeQNBzK0oCMT1foVqUBFV6vD2BtxAGZFArnuIpAzqC
7cHHkk2u9AhShh/DLuzWD9xVlvma9OAHNq11QdzaLH5Gltyc2P74Rwr/JvDsVGT1tyEWaPrmhxH2
ExEepm5DTFq++nnByBzPhuq5GLPYV1JL547nhGg+HubgOXBnLoiNyfBzZ1DT2N7VU+0/cQ4xRQZY
fzWsy5ach61d1e/4/tv0tkuVk9wtkaV+p5gQMq4pliNoGPjOkj07fff3QobiYFkfsirucqJz4bwF
fnjPE8lbUB/89yFz2um9yCLoanmE/beiEfGWGOg2htBvwVyJA4r3KF2nDYBFGEl/CqyD1X4dG//d
JnkkP3RNeOIuRJx7ZV1QnOoo5xwOQxiEu8LLK//WRAJWgcTVy283ibAxx2szveS+ZMUvbOoel2Xu
Zj79GKIZEA9SM/gl5/lnbzb4YdwiVmFgWm1w49OQw7RHxJ7ExzxZtWfJXPJbtuWWJAJ29VwnGOtO
ZuoA1/g0THg8WGVM7QacG7LCp5y1QviTJREtB2AUgChbh6DKATlRnfFRtNiaU9+8EpDiZJd8UMXr
QL3b1vI0b+Cdyaz/YsIIFLENQ0ElNYS7m6FZscjnER7uC4WS9lyU/2XvfGoJcGm3GOxICwU9bxDq
Lm8p7SOR6KBy0Gsc0FH7kICcM9wo8/4yYT/gSlC44VOJGNED1gi8D+N6yUOsh/TNtdpihPOgVWxZ
x2FGr2/yL+MbunbV7FThjohHxyt8dqOmRmAugsewX9121xnEgdvYOtETVg+aZ0pGmtcpAXWzH0bt
hFS3cHowQcXRDclUkuVU7qCeFWTLsHvUCwZcHUTu9LKyfoSN0g+w73XXuzNAID/ErnoO4hKblS5M
d41wnA2Pcpn5cCBEZEctcSidBna8/gN5wtE5SetmM1JWPmJC8mFy07XVy9+EaqaYPXWp833bzNvz
A+CAwmAaxCa83SzmT8pj0GzzBeUWOA1fFRO086eiM4RKnTLDPxGV5OKptR5LZ0dfLsrH/7vNAWaR
x4lpwst3IKLcH7ZrzONYVZhUiCR64sgOorYgjsaW3jxKLv4m4eAMt80Y8Nol04Y+MjeK8boBgAM7
qxn5buQkcXgpZ1HFK8eB37Bw6t15dc3lEtOP0x8ilvPrbYh4/93NA8bftkcbP8155gZ7j3zTT72M
UFPg3bvN36jNa9auVNPqn5psCX8ivyQ2enD94hQeIEzT2yr3BSWAg9NEJ7koM+DyynAf7mMy7fbi
pH3LsQQAqsc3SuSXlEYVKx/Tpmc1ZTEy60AFF1xBWU6i0rnt+xKD4MPGguPvySnIV3zN7hKVnxl9
fixg2djS2hmkNjW3FXZ3eSlDZ0Q9tVRtFI+29bZw+pyCuLjMie5lccD1HbCC8VavvMnAS9NJagnm
W9yBfHFY8aPxFVxviwtZSwABVTtlfJR0j1OMlFDFup5tl3ct3COaiKYnCA1YNZTYEnMLL8jpBtJj
+QbVDlNIaB0sTf4y+jzLWCnSS4YQMNNe1LFYEIyr87UZmE6PDd4w+eIXPbYu9pnI8D4vpx8VOVYi
ULkKkN0DNZSvNVv46s2hsWD+HRA//dmQFl35wnUTqAYaNLBb5oP5Y2oxe5yZWZe4rKkoPOZltkIx
+FeZqZ8AFy8llrHboPVHikT51XTdzyFeRRDutnbkVuw1AXqxhwAXMm13w4ikjPMBwi0YguQ97kfr
ssjxzFpc+C54j1VST313T/iU71egeL0w25gpxJSOlJ3QksdMAky9bvCrHipwqSeBAfIHnjvKmDor
zW3us2wqiZYmpfdWgHyufzdRRHEvuMz82qSBgwJrSBtJzwSXIZSzW519z1ILQPkP26NjUus1ufXa
2QF12eRe9Wl8YfSJO3CUfeGqYhlNG7zXvtSq95P3krfV9FF2mkUJ6nkfQDTtseWp97SE7gMRcBtW
w0Hw98eG++0/tmSRb5kp+paNh1lRSf8NI1cJ4AoWuyIoDc9fITBmY2GC16EjBMdJPYJZZp8cpQuQ
71D2VDzovvo15NBQ7vgWzTbDM9VQybUPS0bXC8r4tn5MlEt5hykjlyabKEEByFzKlB+HeQgB8gyD
md6xSpTOQgSA74+zx5WSbzEcWE7hcC7YuywIHqoJqOZau5DX0ygWwl4T6Ur7A7Whcd51FerqZQAj
4BHjkX1SIPfg8GC3msBvkUSlYmzSOTnppyHwg4gaJG4GzXyLwDZlAhOczdoPwHIs/3EiNYV4cdrK
7dSuCavO+ViTzg3kfg2WhIgGnTtEAnhgmto70Uqm6u4grQzrZ4eyiwYygUu3FxGc0ol5WEuQ8Yh1
sWZVelzJapjlRGcOfpjrKkP+rSUEOe8fyrhWFS4sXNGz2vVkKER2SFOVf+SVWGH9cIl/TfI0W/BD
9c2HQcWQ3pUK1tC9VK1LQVDNd/VapPhtd4K7mYtvVRMlBZcC0HZnTVSYG+53YxMd02xFwty7RhIO
OLYeDrrnvsPc/8DKvadHiazSNP4BT+ktf+qAUtUrk8sa/ZMhHNh9Ty1Dd9dy7RQkcHjvXjJSRuBg
NWMFXxtyj9cKP2v7YKlp6U6TURO6n23NS+SPNG9bCGOaIE8NmXAP8nEhUpRhY3934677RwI89Z9n
ma8YOq1Yyse4WumL95PAyYnt0A95TlnnUom+TtXVqZ3qL9VMtryhN1d45OiUprt2YlP1NGKxT86z
4RSp97mE1fqgLOs/wyq5SmV76P3A+aRY2qVKp+MjfKUUnWFtj9cRP31IVBgiMGbs8ISVSedfCG2q
vGdPJAjysSRnIqiSnGZyltwgQKnpQlXpbDx/U5lXkrwvGZlWucs9SlKwTY6SVmc/YXO4R2Tq3kU2
T3wHR44IVlZIkw9F2MFe0eQtvFsCoAu/8ok6KAYpG3X/xiqfnwsPmVijO7vhcEThjSIqLShkih/J
EXX6N1E6A+ouDstPioZiy047caLpNed7pfgyCWeZdv3cjQG0a35du2jEEX/19Rqbh2lBxbuOQ+XB
mARjr78zdDjvrZ2ZU/ClxjA6opwwTLSPHG1wLCYqeIy6sdGgzGaHGo2ob0GquUrc9DZqqOmaU9Y5
XUbD9CYvtpKhnL6eTd4pksLBFSIp/dlp6JxYjvLUv7RTHX7FpEzzvduJEc+adTEv55njH4RbRL/q
VWKOwvQUq13ICnS6wcxHn6tQjv8GxCh8JVTQs2rnsG6FP322YIDTw0r1BCSQISj8y4hdzLCS413N
ed9gDCU2K994Kyz3XjjBIswB7VJxXMHDIeyTD/cIQNUH22knAelgCDMA8Kz+YR9Y7hoTjqeMe8/P
IcmaJ5q+1WlkFrh3Me4+OEEZ/YjVNH8MXJY8SgFgKbBcKrLrzJL4M+T1Bro/Fkl4dqTfkN2mW5Gl
mZMIzfQLSWO/Tl3/pes23NiaIZslrjztiWeO8rcSpfgb8lj3W5bGC/Y6S4uXzcXwSnGvfMUHNhMT
yxJxAebEgYadgEtV0ycPZW3pGvYs1nbuk8B/sgnXwkTPwj/Zau8OAktJHq5LYJHbpftHiHS+Y7yn
52W1lDUw/dTzt+MOSXD0KzaeMCXI/LzR9R0txIkwjvAn84yQ76nziq+9l7JZ2Vy/3MRrygr4LPmx
30cMLuBjPGV+u6ky71UC0YO5RiX3fUxQ/DzX9AceGRIL2t6GBP6qEyFJj4WcHslNo0eGJmj2lVMq
8bB2GdiMXY2HZX1fGMxkth/N2gEMt6Cj9iYNor+qJZxwSHnD3ZWlYf/YdDjM9mUL2rQKFZbKJlBc
TNHspvyjjmX6mUhVXCuPoo19F+m2PaPAVKTodJXeGL2JnWxF2+Ac5WIKTrT2FPpnKofqjIeT4x3s
mf6XUJHGbbSA4X5AlUlG5KhxnZ4C6ZRk7pPRvwUflMwQMVUtdjXrdk5TWHSaSJs7Ewqs5ETvZxzY
gIYOmWZHQBUVEbA4bK5tJRZvz/ag8g9RWStziypAZIVkGMvjejGgA4l1li6yaByuh4j1XLkf88K9
p7N+PmholLzzgjK0tys+vd8jpBd1oOudt0zT6dgS1JrSt4l4VHkYUGKbdx2MWJwGy9/5B7h5QcjL
Fjp8whzpjwfa6LV/Dso8dI5OYXsE9JyA8+Yzok+EahwfqDYd1h4JwyqxTezdmFCP1R2jg+vjVHLK
kGuHXgr+rP9kDN+tyl9o9LAbproCcS0sQQHP8e37pMog2oV9IP56EIc+ndx1IIoknvoEGzuAqVnx
IaKTltWHDl38yIQICT2OWFDhqkNCIBoKg4fq7KE1z0r17KyaekAujmR4mbul9y9xgePzGCmfoSaX
eLCOcBh6lF8X/xp6mHH8x6Kd5Jedgr6+Er6x2XtjeufDddy2uQRqrh64UyHUkxem7wh2h4+Ni0sZ
JXTNQiNN13s0YlNG4Lzjr+n+LJJZnOpaRyRX2YW89mbHzBkzFc5VvD1O9SlMERXMr1znYF6ipppj
VnEpPyLMVu+hmxqeQcqRrnpu54SbRMrLuZ+yQFPuXIJlDkiKPtthSC9Nwa3t4PRR/o6hoXtXXNcu
givQdI4oaCJqhBMihpPYivQtqglJ/yH0Uc/3dYJ4xj5XFfFhlmuJvShNJN+ZpG+x/aRYzt1rHnl5
+963bjXfk4Rt7FuRNx4x5TZtw3KHsGsanIrg1W+Yz+m/5TRW6i7QDpHMhO1u/YmFqnDewsyDjTG1
NBoR+yaluQcPQDthGNU9L0io4hVbvLkWUQ7WPRfrgTcynz+ovGa6ZiKtyqOblo2D/qMExgFnduJ7
ugkc/ybDAgqGM1tgaNGtydauRsLRt9uls/vIialEPulUP65uC9jKwMcEoc79BEWC7w6/p/GeGqBM
fkwkIO28B+6TKXpqcWn8FC6LtENbwS5+c1YuKj8i4uqIscUU6w8+GOOzIaIa5OxFc7K8I31F08ki
o4HRwjgubwgs50R0E2bpewIutT6vEyPGfmpGxXuXkYTohm50Hp+s3+f+zTBHTvhOkhu38I4N+5TT
Hxurn7REuVTkcB7pQz6xoyTITI0lsKckKtJdiSWLskxNqJ+xMZIgIWgqPyxiTrJrxL6pPkoCFM2Z
xlBbPmkdhPwJU2O098yWesGwJgu4Ax+t1MZw+V+aec9M0tTvpR3K4cLbrqo+07hx/FNe5bJTBww7
OfGzWDTdY0nMTz7N2l2G+7FJm+qRFIJeUXryBeGQG0CEl0KY6NKXKEw/Fzo+5RH1gL5rnvZkOVEa
LOs3zIpyAfrJMf0usc2my77yfYrumbBKRNwgw0rGYVX7ZEUJsb6XRJHUt9untX7auGXLcVlbPqZD
DU3bx3a04EA9qDE1+ogMUpV43RLUzuMMomtjpnTmOeXp9U4VryFGQ+zm/wJKe/qjM6Uth79Q+vc8
6+pVoenkp1KHw3gYsgKrXhCkbBDVBDWWFeCCr2Nuov9Rdx7LcWNrtn6VCo0vquHNja4zgEmkoXei
NEFQNPDe4+nvl6qqc8hUNrNP9+hGVA0kUrkTbmPv/1/rW/XjkusGFSjVaPFXpWNPGgdFV/DT2FdS
1xqNJrioI0u9qBP2Fl5eC/MPUjwUVhBJ3+Fg0idM8i6ppSmuGTp89sg8jcRUtuSHBsMppvScNSA+
Cyr2lJuwbzkimRaXFevBvQAmar+KJNxQ7aUls6t4EQ1U56X2RRlHadyEStJBhI+tdliLMm1uaAMh
GdlGRTQgXDt6CNAxS6YaHh86p+Jk6WizZotK68hjTAZR2KT0z0grodBML6xcVxaJk3BEqCViIIGA
5HV5bDXenBGMu4EOzLo7UlsxcBqBKo9HzEaNJlKhybYjcq5GA0m5ngjzfN+QZP1sOHS5B9NulSwO
V8DuMPZraK2IBNtvb22uqWquWs1oyE6ueEXY8Fblr0ZAMcZLzEKAY0hzCa1SR23Mac2aF7CcqJmy
5R4rvw5xNvuUsPXeq3CmJt7SZqK6Zt4SUUuxdbqUygBc8zIn8gJtL2geDLVp54cayeNASrswzs/x
mLDCX0odLg1ndZzWhJhEF5BipOqG/RNgcXOuZ2XDKyNUaN+YoElozLZlL9tovOvxAuGmXK51DWYO
qDzSXVbBaLE2rJtcxmHTtEJ8Hgs4KBx67YW1joRmLnGqVQRM2mY8mNEOznyCxKHvywjtghr+AAKg
ysBlx2iXjBAtLxaSOZdza+w7/RJO4tKD04Tp42qCoD8Z4GpDW2tiVjhSWWfpOp1pYJG92Cb7v4mb
iwS59JYHq/8eWhj9uNuH9LEKUzO6BAVgpRvy75plldeacQPOZ5w8spZwBTFDjuX9QnUUERFe4xSn
ObMHW0B9QuRGwCoXQkuErzpUvmqHcTgodnoeJxNnBLUASuyuo9pnFYEORavuvYWPIWIDoK/g9gLA
mntdxh0O0QmV/oor1iz37OIt2SWmoqi4ier5CQEV0ZZ6GUmA58Hv51dD32jVWTLqY3LWmCnxiguG
zNKzlqIHo8lS9hmiFLL7Iu+bp0WrxsELiIEeOLA450FblAJz+rDMK72LVMNrZhOaTUa6qHKnaIBT
XqRKRAhLPzUZrxYiS2ZXGFSl8uuGqpVvZryxbObKnuiVWTFNt5Tz0aAKPRSEoJfMJiuyOqrbdJa7
N+zfUAKx/umXQY0iCQVcj7B+1MH0bxJEPeNaMIU4cgeqqf1LTnUd1nxEExxoydgEvkKNW3JR1cNn
z2bDugt7Ae2mDJIj2w650BUbeu6N6NJCFoYVmizqgpoWldVZjiljrZFIaLKIByCDAhPL0CjThgUG
/ipVbH1rkGIXCj1vfzbzsn/S8j5DcjKY382KDNOmkGtfawvhflBqE8kKyPWbLJ6rS408DJ53SHge
jwTBOZZRvnbE7+55aBKSvCwIBJb6hnxdUSN4apkDVwti860mDlV5xfpBulADwVB9xUjZrCnAM1/z
JrIQ4C3tFrO2DhxRntyGFuwt05nsx5Eg5R4ufd0Dmpv7MBfm62oQFWxkBag+pdV/UK0bbquIkPcN
1izteWY23lnSJGzqLli+Q1uF9lqaRu1gaqI+2RKBuU4auEgrsZ9UjbeHaChuVUTtbRlN+rZtsVs7
aTUgRY1pM18LgFoU+KaJ7qOMir1CIm4UFLe+IiwCgU1uDVtUrb3IFr3S4wtA0H28KWTV4G4gsNHp
Bah+VRIHm6hdZpI0Ef3ZOGvjxyZJQLuOlcKWWYhRe9uAzVHNa60SocHg4RlIaqXRS6W1G79CL45q
Umkj7OiCLsnjuqy15iYIFVoK8AyhZFARIPSvxgV1PpF+UVc29tf+hRQyA6B0C7Ef+oLYngtUElpX
oyOBezhJZ4JD62JhcdfOGnYiuCb9CrvqDHRckS4p8FtnUYoDGvPg8s0YZ+WeBFeEDmwvVQCTeFZ2
nOMo3pCql2DEo53ItCrwWWIti98mvJziGoTifm1E3a+jzzaUwAG6FLgRN2LYrqHvLOPZXChJ6QCm
wbcB0ZX20kacEoojLBbzzO/0XLmCWwLXdMhqXxrbZgeRTvExISmXJmyuh7QmqoNokGbFir+9CbOi
aX0ztuBcNGzcmIVNtWt2cooolyoKKgtbiU2B1kgJEsAthnSm8hA2muyStAdJq5JUfUTjjKvhIczg
Zdf1mN+WcyufU9dr8IlDtHkYl7okuqw2aQyaiJkl+iT6UJRrE4eW5WVED8PaBHRCoPvQ1iwLi7Hi
xR1YcOkJB+YSIoKhH0z6R+CF1ZKc9/tqD28BKko1Zw2+FkyJa0jA07qppPGRNitcwCUQn2KiJDaB
OmtrnE3FBvNQMntGiDPNHbNFSDcqi+b8u1BDalwpRTqivCQwVHXEymogt7LrY1dQDFLihQmtszUS
eXKdEjMHi09RMZdMHbpl0eC/HWJFIHW1HkuudseujhzLZfLjJh1apNjxEuxwGSzWvWUStXRXM9+y
LNBacjXnxAyyM6j1PbktdOKp5glkxYiGqbmSWcU/Eu7NnRF26g51NYzrRtGu0HBNLMz4u6ocMoSe
tYShuaoTapJ9/zJKPKhW0dTzWtH3beUGNgRRqXgc2fFPwUJgNaJnf2gW7LMViVrBZVmB44KQk4Rv
kFjbq0Kl4kVCc9xsh266BT2TqBdilmAJmZjfyWZQlhjgE9QiN1FJmlp1sHlhIlABGaHdCUO7RWgn
tZmNQwLDcVwVC4+qQi8nBqlLn7e/nwXaULwQJNCBsZ/AM5EIBbQIAY5WJpBfObhEGb4Ikysgsez9
RRFSdoaCVln5HdpPKe7cvBU1s10BJiRxFeMewpSxK6+MFoPKWAg1LEmSFqGEeXnHHrhzY2kRNBV8
WKtWrSuwTe/LMyKOl+yeYGSh+jqP7cC3qjpZnbaa1NIN3TS1QavHNSGDNE9IHgc8eiWpx3QUxhAX
GQ85/u/Q1ahe72853ehoVsF4nB3BUq0bk0AN1gWwI4R5q/POTl9pgM4GlOhRxSTHHiIz5pug1hR5
8+W3//jHf/7H8/R/w1fKfHDYyqL9x3/y5+eSVlQc0vP7+Md/ADHnv5//5p+/c/Ar/mt58US36PCX
9uP889/wuX+N6z51Tx/+4BVd3M3X/Wsz37yyr+p+fj7fcP+b/90f/vb681Pu5ur1jy/PZV90+0+j
mll8+etHm5c/vsiq+fMU/HkG9p//1w/3B/DHl1uq6d1vD3HxzKf99lS8/NZFr7/5zWvx9BIXr+0v
H/X61HZ/fOH18DvFHpO9nGSIsB9V9ctv4+vfPwLTaoGGM2WVBAdD+/JbUTZd9McXSfldMRX+hYQ6
Vzd1Tf7yG0vgnz+Sf+dy8e8sBT+8Jlnal79PyofL9q/L+FvR51dIsbuWD+aDqj+v7v6gTWU/N0gi
/XloLzKQRYWfPz/dxBQ8+O3/04xzNiRCk7g0sB0WGF/JCoU2hzjBnHZYA9dd81DN6pag1k0plETe
Wv678/jXV/rwFYxjX2F/RCZHJCm69PEr5DCvEuRuaKfOh7PUu8NeHbnP6qVwPrv3xIr5liv70rcT
o+4P7JcDV1kzqbJiorawPo7K9BJotNMSt3NHT/YUN97mPgDAlb7Sf4Ru4nw+3tGDRJZA8QA9uyJy
rd+f54nOd4dwOXFHXkCACC87FAQSBhCVqqOg1Pbnw+0/7pejezec/nE4tB6VrnUMN1cXdYGSqIQ1
T+35fzfK/qDf3TzLCPQDoVRC8VWiTC05Fo4Ben7u58Psv+xnB8OD+n4YhHI5qh0uVSmR2UCMdUdh
Aj+Pj6HE+58MZbAAljRL142Dx0FP2mqm4p24WVyupBbvKFDXpJC3ovjy+Uj7++uXg2IAZgaIj4Zx
cO7UGhVxvr8hVD9ct/6wHlfRuvET//NhJOaXT8c5OHnJxNtNZGnn5mIOrary8Dqu6PTbBl0YVop3
3RB4QSyuw2XylFx3cW+yl6aSrpx4BI7PNYZo6DqCM1FSD56BAEygQb4ruUvnykpy2/NuDebCgQJy
nfmnHjjp6ANuqND7RVrSTCwf75qGRRV0Xilx0/Kq2uRe6aub9KzF+EY0qTdu0pV54uaRjj5174bc
X4t3zwM99qGfa4bENECZ3cu9aU1N59o6R11nT4hh3F1/4hn8L87qv47z4KyKmWzGEWAcbiSFBY6D
ud/JdoaveBr4xJMT2dH79t0xHsws0D5MC3pf4iabcM1+bZNuBF9ea5sT9+1+1v/l+Xg3zsHzAfMr
IMuKccStsYKUFLkIixzFke7Ty1MPyaljOnhGIhwIKIN/jhWupTVo3JW6ylfGiWM6PoyhK3uNn26a
+5+/uz3IkO0GU/x5pcJ1voWhtVVX+M1ODKMcfeSROBuKZbB0UA/GySc0spHBONGgfBfQeyFx6UJa
7pV4g8ZmaynpbqqEzRijQsu+DV2yC8rgu9FW604IsOhBUpxmr7PSlQW7p54gQerPWkqeda2DmKx3
YWRcQZYnRqX121QADheucFbt+Tf2KOpONN9VWHRO3BJH3wM0oFn7gIzQpYNbIm+jkqhELXHjh94b
7pCCTLfSOlpVcCbtmr438uEzhKjn6Y/PR/45GR/ejJxHA1fbn4uvj1dOEmatjxBbuLN83VNCLUnt
RbiwStjmicyjbEx/VFni9sMrECeMChqbtdSPAuR/mTj9+KlZrPJV2ze+Xp6ZyO7wINnSjFs4SCmZ
PMdhQWkM2UtKc3D6gTDlLM6rMzkpr6D4MWlXz4hiHfZsyI0IWOp69tdsieUHQTHv+nF0gfF4hl5v
qACcm2A+ZV1bhygYaoRqEb222pwhEQ7XhhGdU3aG302iMdi9RfsaWvkKMdmGOj/xmYT0jsIGJMsZ
3lQc7SqX82ziFIeidWeyY1LSgTNORd8Ubs0wvoumxl4i3c0THCeIHqxRPPXqEI/MBu8ugLT/+btH
pwPmOnBTJO5SKY4lXonhdliyFQV6an7fjAmpKZI2FYrB51f+6FtE5pojMZMNlqiHi9N2GaRIxcnW
uZOrOhnFaFu+ajyCvuzuNXRBxnw+4n6uObjVmCEMhhRV2dQOX5KyUQ7d2DFgAC0o4RlTzd0StOvE
ulMwnuzdvp8PKB95URo6SlGduUdHwXvwopQsUOcGFhFW2cIl1j0BhSfiHczRhLA+puv6PDiTcF3Y
AxRN3E+IL9flC7UBL/D0E6/QI1PXh+9y8AYtzIhMgFbhQYP4qQJRV9KLzw/3+AhYexTLAj52eEFF
JGukHuus8OSHOU1wPgUnTuixNzIH8a8h5I83K6Ur+un7IVQ/8FWHUO5z2pmutlXX2blyYrY/dod+
GO3g8lUK5b9oP5roI3FlzVG/hvdEeNjgHi+FbydfzEdm4Q/jHVwiZKxZH4HLZLumrJhCRHfapc6y
nR6s7/IqdFIX/NjXvDtxVveT+y/PxbuTerDMmSpoI4hwmQG60AGw4aGaWwV06EnD9PPs/PO7RD56
m2ioldBsamzND85qJnVNGSNBd1vvXHseVtIGpIQX+ONFeZ37xTqV7fye1FEfMrJbvlTb4ly++fw7
KEcPeT8ToPDWMK8ffAekPtARwRK4C9srIdo19bfZDBwrT+9KhS1qkl6yYdlq5UYXfXFJHK17y7A9
Z1rj6tEtClOvHnsYmeJNFw3kIcDI1nR7qPu9DMyL2IkmIXgbhCtWleH9QZuVF3aE6TQth5tOE/h5
54s07fDFbbowcD8/wiPrZUPHTcd8xxLdOtz5g/5vsLztT7J6PdDC7McdHosTgxx/HN+NcvA4DlKX
0UU2E1e/bjbaLvRwgtrzqrrYT2Ht+vNDko9ftH8d08FFIy4EY1/BMen1wzA+4F92xl62YVDZmKJo
kZsozdacY79J8hWI5W2FRY9cEpuoKdeURU/rnoxwXCeJ5YfodxL9+5JsYE7RwEjQ1geurD5i9jzx
fElHFtwfLsbBcw0ZZiaZjC9OgqcHqme/QLXO2w1g4NO7CPnIC/3DaAePsywHJRVTLkpPzBLosJvi
ZbpN18NZ7iUrfdN4dEzxiqEMcc0Vyv7/xs746N1nWqIh6ZqoivrhV9DygI42Bxx8H724tSHQeYLT
uv3Zsg0u8ea5XATn89vjyJjmfg2psvpSZOVwWgkxkVgZqSjugphLH4hJSilpxPOJYY7c8wowMuqD
FoAcHTngx1eQQQe/VKcoY5fWbQCBhh5cGVvZguEvbLomJ26eXw9LkSXeChyYKcm/lE1UpilJClkf
Y5hAX4jw6Svf7sQgv66MPg5ycIOi18wsAcgpXsr+Bm6vPWUN6T/fZVZ9aaMBkDv1zjl6WJZBhVah
QmserhU6NaqgDTFi1CauoKhOY4p2jTTw85uCgvAvLzdWmKqJ89NSJFMVD3Y2IjasiT4XVVjV8PXB
3BZDd1vl6Rrc9mYeWQgi+dXyPVW0c0Q2WSG6FHQcMHDuMoVsJzZbAc4cXAfnSrdcL9hl8O+7i9Zt
DO2afHhqukh6BCikmE/qnz6Kbl02X5f6TU/ulvJuhk7RQsWuBZd+BbJFY4XxFUyVTDzhi5o/9Cqp
5nHmQXaHwCe6WG8cubxVyaBqIGYVJgviCVIypjFMzXYvmf5Mb25QXkdxcMaA8OsRTQpYTCF7I5CY
ZpK2U610143WroVfGks7Et28ABeu1Ex2kWlOlEuuZg1rk7yFRNZ90foO4NxuUxJizJsasdGsPS3T
fYGnywgCf2qrN6tc7iwZsWNBlo30A/bpNgmhgGXFuZUGLwBowECX3hyTAD1oPplQPtFNa/o4ml0J
1Y9eZ8+G2VgIrhSj9AFLuJmQukErwbnIEV7pD+ZeLwv2W1sE78StsH89fFzmcCdo1ONFIE4UrQ7u
hFAeJ7BHLICrRzAJTsv4tumionYa3lfi7lTp49hDRSoDk5Fu8Ro+XPxThOyQhrKn3m+stHr2MunH
TNY9+A+vUrkPpvnUgvXXNyQzn0wZUFVofEjyQXmiW0IhGFUmi7i0EARql2KeerFwk3SxGwcFYkvO
dhe5FXgspSLItLnsC6JJFZSexTPEKTertBPnfT/m4WnfP+OiqGhQHa2D71QCKMeNwGkf+7NKQBG7
fE27ixaQnBmSVqm/TfX951f6SE1hfxr+HlITD7a0Afa3nOpN4ioK+hYLckStbbCermVevu0CjuSy
JOM5RGxb9rGDb99JmvXQXZfJvCO7Aqk9QWxavpWUAaY9Qe4QhVJem3hmdbw5xJzYRqOxdOtpSL4s
6NBo3rtib3ytsht50AkAUreLEu6yQPC7ZaMa1Tq2LrtKhlAFfY4o7zp8ghJ425oaXn7c/0aDDRGA
+dJgd893hLaAFUy2tDFX0DbspOoINYMv1ZCRmDfXkZjdCeTDBv0tBTEHNAapeLNfEZjAzh1Tkkkz
PPcjlPstzfjcKO1F8UDSrqSAnrkp+YBtPaWdT0y4x6bb96f+8O2YL/BsVE79WM82CcF2WJzYPxwf
gYWt/rPA/8vaoghjuUZi4UZ17STDWZScejdJx55ctgb/HOKgENvjHMSzxUGQ/+pHvmLvd38NwSlb
AsxZNnWxk+xkO/uOLuzEm/jXLSC3rmJYKk7tfZ/k4GmZSPppx/3mqDRER41vu5gnVntVpafPn5ET
4xgHj0iRKjmZVmyAqvlCI2FJGSEJ9vWK5smJZbv0c69xOAPsW4Eq8nraqofHhF+eqSj5KeqJ3SkU
bYIq/SLAwjMpkAC7R2CGZ2ooe2ZN8kv7WiLUjjCt4Vy0x4DQtUeFcoWsjqzlzV2rPuYCmV4Let1M
ckQqe4sqbsMSC0ea+30TuFK3k/TnNKncfCLFFjSqWmirhXZgjvENVCfl3W0YX/eaZgegLsJ68Qo8
ycV+K6eVZyhrEfyVrhYCg+t/LGhUVR0yiYiVJWxdwpjcQnlRBTQaGqDcZFxJkLIXk4BH9KNQjrw9
ViCUb2Pjq2I898IjGV9ZdTtAop/2GnEo06EpQTlrvGjCcFEgX6zqi5A6oqiEjjLdRtk3ocWySI+s
p8E4dYZTKZYnirEf6a23IFlSCfKMs2Ft9Njxs0FG4R8C0ORvVettCCNHqZbnShF2fCmfkD4HidkK
e7bNr66XuXtABehGMQiYOgHp840anYfi9mLqWDvHHd7gCAr3WVzBpxcRkAdY6EQNxLd4IUaVU6mq
S7jfamnBIU3RVUWqSGtK540JsjYhpVYVQEVF8T3UiqusCy6rehdPj205uqF2gxHJC3UZqVDhEOK1
6RPyxsbIhabmAEyBK6ASzxxum9wkHrRzQ0wXIVZfOVkpausDo0LzxzpjCvptZLxk7dd0BnhILqur
5cvj5w/LsSnn3Q18+LAIRKsNsoRGudUeZ6xZ1qlH5NiE836Ag1mz78NRsWIGMDCQEXYDmiFykivF
bZ0cjxvOuJXeuObt6FKmdAXXPLGpObYafz++/HFPs6i0uQJ4KdyJl615FYJ2lfsT1cGfPYRPpoHD
BrAp4uGXUGm5TUg3RCR6YtLApxGiXhE4GBOt1W2k7kZlWSaFqZ8395MRQDy6JBNnNcmyawinzvv+
uH75SqaFFERiM/fnzPWu9j2SIjvVLV8p016F9lLfG/8TH2KBG6eEhVYAbN6CfehhZHfxifOhnhr8
4KRDXpAyzcpScjLkNSQJuzPri0wZHWTE1xUCSYKPmHN4RvJoEzeNK3aE0QmRR+7MapTKDSrqq8FS
fTFcLoo48vjemOhYI/T9ukHxjpqR6GGkb3VC9Gi8bUbdjQ1SFidrlQ/WCv6Tk6M7nqYf1RqD+oOY
s64RibhQO18aKieJz2U1PnGvHXuY6DPRf7RURVUO3wYjwq+07BpE7CUYeI32Rv+/G+HwcS0BV/MC
ZwSF0PMqm/n/x+cTwrHnRVNVad9rlEwiPD8+LxnC1QJhHJWocoFEatoZbmTTKk8cyJH+gSK/G0c7
eEsrWmTCH2Qc83wB9uGoTz3hp6odaU6+HdbY03q33nQXNMTEgg5ddd7d92fAt71/XyjCN+Fg+TYQ
74gU/XjEPbB8E60TS2opd4f4CY/oOt5n1+knlnfHj/ndSIeLr0Sfp6hi2zRvAcyXPu9GYtFVn8lh
3fyA68gOWHHMdfHQPutnnRfYvAq+Y04Bo//5VT46Y9HKMADGcXC/dJUJZoLp3hKkOJJj55h+uNPO
WoeX1Jrm73lwuTxojrwufOvlxMBH3geIV9g7WhKtUZQsH892i3dXSiMG1u+hb6lvLSVD4YYVIS7t
wRneJq90RZsEKtHWc/vUGlTVjuwjFREjgCnzBRRxr6x73xNUKxao+rh3EPWyp1XpuqNA0gePEBNM
vfGF+g4xFk7ty878IY172S+ZZargSWCmQPODoUu9AMXzlIhO3BXbOC2cPQGXZBmnqs4tqSf8wWq3
rBXRTz1I0uSFmL4XCNzws23oUxQQ2l0QZLtkKbyGXp1A7SLvg43I6qe3sBthrDOD1YgjT2cHkLTf
FK2468bJHkfFTgiIn/H+pfVXWS6vpqHcDniPKGIQzL4bBdw/Fe4uUtzTBeU1+zGp1RAdfzfiZ7Vn
nRd01UrqShzocFQL2QYp5TZdckHxkRyY+hLzo5EHW1VsQTSAsMqE+6kMLxQNKzzZXZYavIkUm8i2
WpVy4idhcx1glscDpkP7T3fAnDZEce69XK2zxMaTVhdXhVi/dDRO6CV0d8SJvS6j9dYK1iZIlNnJ
6n4XYBtUiXmniFRdgjh6i+bsdc/krCLDNeN4J3EKZfNKBflKUC0rwtIJkrdGJacJ8zI51g52OxtM
Cn5g3ba0nP34rphelvCHNka2sJA7YbKy5pEDdWpHOCrgX3egtYyuRFlNPgtJDKzzbamtV2ZDDqJy
FUqXMNxts202JsaAPgetiPUCBfiG6ExbMqoL7JIQ3R7CFNoFLu8xeFjkyslUmBbaPVHIThA9x+S2
jKFGPqxyhTXKLrXOI+rIVtMrq0IFQURMP25GQtY7Est0FahhZTl0r9i9R44p6FeCSttYP1NH1dsn
HNlDYDhppN1A/17h57+GxPaSs4RsUrbjRHrHGCRiFlUpfqmKnd302uiPstjaEtBOGNtqQs9mzL7H
KReF4IqLPCIWvlqP1pWoJuew5LiBTJNwOBGiLerKRcrPYBn4es1tuWdkVJCLYIkS/4L9ZTtowSrZ
n7QOVb2eLxd5P5y1UIrouNsyNqV8SUJ7/85Wxccmh8iovy05FTYAVizBu/5mlogmxUE53IJ3xG27
dx9SUoKOCXUPL4/lV7K+ydhchIuBRedOqW+UfFjDF2KP8G2mPJkkpExHZ6lZ+VWN0IiSZNo8Ejbg
DlOywcTq1EQ/7o31uIOK8WkhzDeddlNRE7Ne2qjg6ZN1vqzr5MiNntiMeGIRwkPEkGVES0TTCamA
NfAl4W0VGg+qcW7kuwS4azIySNVvgmDcznPiTZYGSedanh/U/gFcA6jAeJXnELNkEeW7bCuF5UTG
BYmpbrOQHdrclhPi/KX2gqZdGUIN2ft+idfTiJjG4Dwmz9ICscBCzxS/ZWwkysAPYE72gwAibSZO
xkQ+BuxHv4E6cC0QYNakbwTbegXZXhFluao13Eq3broOWvqwZ/2b3tA9dTJMU2Mr1a8Z0OcBFKXe
M9kp173xFNDRWJ5ZNXm7LlhjMmqAK46yHeqCk6eRqwXPxuKPxl3TXIQh8RAs+iTjQTSqlUUDRp0n
6qSBW1BkIN9QlBZHpFmIw8ep8udRic4jjAZhjJI+v5FhTCpiz6P7VSx2eMWQ49+IpEfIZ4na75QK
M0psbuTukbaB07UD7PiHdL5domehB/d3O+uVl46TG2fhCvSUnwx3A3egrPiy8c0oCSfRHrWZipPA
7Rykbq6tJ5UCl0YuN3+jsk5lhd4F4w2eAK/N4P2S/tMorlVVK138JkT5roaomxJ30yHyztEumVcR
hsslw5aO8kFengOhfGhEkgGR6sAd9OQu3i2h7E5GdAloyjG45/ryrRWxKMrcAlq2pTVyH8W3Y8K6
jmUj0u5HOe79iKScKcWeqL403VvUBWdDgcMOi/jn7+QjBRNehLR96CVIvJMPlnxpIougWvFeShmA
k6GETaqywLyLAA9/PtKRxeX7kcyDRV8NJrkt9iPB/V54/Ri4/Kr7z8c40pKkeqZTlhYNlq8wTj6+
4cMZ0GhE+BVCijx2lLV18bw45V1/xWNy4swdHUum+8LSEdqyfLjxC/VhIAkaUqdGIW3YABPyLE/z
Ja85P1VzP7ZweT/UwcIliSbyICqGogyEQ7pANndTQYjJUuZy4cRS9Yg+RKGCLFLvNFV02IetwFjX
u1jDC4iSAcWUtmr9bt0/Dx4NSMK014GX/U9OJcNBLmP/RAvy4LI18B7xDocZI0Jzd3Iv3Yb+vJK8
8rI/cRsekdxydO/GOliId8g0mj5nLKovcLDW2Qra+Vet9vtvnaevSEYBT0Dl3P95a/5b/pfL6rW4
ZXJ47c6fqv8PHC77pgYen//C4OL3T91r/pRRov3TL7P3h+z/yV9GFtP8XWadb5rYWDAXihZ37V9G
Fkv+XWZJiYYdpQwNdZ2dwN9GFuN3E1EZu2g20/SiFT7wbyOL8ruB/QSDt2aySaW99u8YWRDjMcq7
Osm+ZGvofA+DL0dhGtnOx9kiHXPg1EuR+iqAEUqlwICJoVkr0XgjWG95wCuPloK6zgXWnTlb1dbM
NiQR3Y9VaW5wSV0kYX8JP/Mi/l4IVrzprOUyyC6mwFiXM8SuNP9BHOGtKQBtqfv423AZQAMupIRE
Iwqbedo9JEVxkaTsBkujo126b2P10uRE4gBmvKO7aUxEfOiybhN24S7TLkgfslB+zXIJkyOpE8Tw
5BELkHJitTIQ6BAR2+aQGggtoJg6Z1Lvw7BcZyEfSIY3/VbiaR2UgX5WlHf6rF0t0m3SWwSw9C3A
JKwHTtAtL0U1rYXwXqWDVo769zQORgRjnSyBxREyR+6CG7MKcUjuASRjDusjbHcQFL0oALFYyQvJ
hKTCzrEOPyl0gsnKXVOdb7Qqp2lD5I6t1oatGuAfsaW4faiUHvEseOj2td2pf+11VlRVp7izhu2R
F6FA09bJ9IVg00S7mQE9GVL9LS6HrwQp7Z2YRBHM4qZvlQuriIiqB5q1xZxnL3FgOtEgvuEyAFxn
WU43infqhdB1C45sNgVSb770yko2aO/AqRqJgyvPoaSB3NKnXd88SKO5zsVUOit0TkCdIN0NTGx8
4RBLdrUo9VWtZRg/zDVUceNNYjWegaDX+ykFGksko9SpiKL0VHL7mkBvU/xW9hXqnlal2yKXo1Nk
Ji3rtohWYFEaR7LGbiOYFmnOBQrZ6kwHteJUybSDSYD9AgjmODl6SgtBKCzrnkAPjJIBASWwGc6n
TI7dtq0fu7vBJJC0laxHAFmLC7j66zSEO3Dn7h6dYgMYFFaaFzbk/IzUwpOk2+hNJPsBaQ3oaKqb
WKwuQPXhCvPH4kUFMrovro0KAjPyJAksPBNlywsq+HdJbK1HXISLuDiLkXyXMgPnKQnelhFtCFel
D2JpZ+kermpNEPS0mBS1fN93kpqLqTAvlehqEdi0wuuf28tmVLYtTvASQG2NM1ZT8IwugHP2TLuL
UOwIGV/VDxpYSYg2UBPJp4q9YIIz1KhuAYwQ3TVatFixXvKm8yn93wQ9Apc6kLYK+oJIjWEeS8k3
EW6iXQfpOcKEqxqv+K2mx2c9/gx2J6Zv6qREDOq0Djqp2KqVsOoD8dZsHIFYnqDpvoV5fD6oDf32
ZBS3db5OC1BLnSRcYmDGqtt1mwS7nA71dJUmg2bDjbQcPJTZ2ZDcxB0bMj4qdzGox+sqab4F0QIz
S1fPBeKQfHlm1a5Wy9e86tyIm9clkVdQZEJ6QmlwCP++yfG4Onpj9o4Civea2gJKCjaibNS0HShH
WryBRiKKjFN3hDXEhjfMVzH6SPhK+chNx3Nlyj29iMKY1gtpaiobSNswp+DsPO2GJ2kpb9ts2hhi
sQqM/Dmr2BBqQ7WWjXhrTsrLPtaVWx2pXErx01TCYmfFPahr64m+TGYXqRpvpGGk9JOYuNubafBD
qCNVBP0u6ub6EhucD6WkIvYzCDAZG/06yQcYqfOlHoYPgW7BwuZho0NTBWS4SuMKPqlXt+MqnKMb
TRNKR+mFDbtkdYvtObZBhGNaz0OaXwr8iajUfEWdNzFJRDbxFmzJrPQV5vAz89C+dR9GLgFFILAB
PbjNDAGTGPOb5P9Rdx5bbmtLtv0i1IA3ndegA+jTG3UwJB0J3m/Yr68JnrpXeXiVmVXqvQ4HE2QC
hNkuYsVcePetKJW3VziYr3Wd4A1wgQU+ZXRyPXm0vJV3GPUwubenY8DSRjTQ24xQ6U5hRADJ1Pvb
MiowtcurbtsyHnm4VgRL6HOEDchuC7rzVveH125eH5dBIN2USPzcsYzyjWIH923sTEdc38khDead
BJjlCYIOna5U/iA8tIlUiaeC+Naib6uf2Ogl+9rxAU5Ynh/U8Qs2dLD7Eg/9TApNWoU0ECQG9yTy
l5R7aHvMB/yHini8AlYpkyb9R24pp8HMzTNGjVhZhBjUGdivPjNOUpuE25A31Gm6wqRrZVKluZZa
AyTngBgA+MVmKs0aq9fUm6GvKygbycHMxnDZNVl0hysXzlmsgo3YQKIg1+MGIYO6KDUDfwhFOM/N
kD4AuXB+DL21ctTiy9jb5R0O0CrCmkQ/SHBrjlGk0xlIKsRBOQLFmR3qKUl3pZ0/ROXP0Ga5WWAq
Mg0dcR+5BQAfq/uOpi6lYb4eSmeN59OmjcbbCQzYQoX/u47SBCVQ75pZtSN3pCAa00GeYNAqH3Mz
2Wq+yKF+xDWDHrrXKNQYu8JVUXONKgHXoVIgvmXOPY6cIGFUiiNa7Wm2iF6d/TjfhVJ2K43dXdOp
OgUQFczpmRIx2RYPgl/uysS4Vyy12Q8TNkdlfKn/V7X9iMO1p1nhcKhYCRq+H66w8rKfEvpNSEHy
M158MetvHM4ckIFCKb7AcpkWoEkxhJrhXip6lUcVPxY4ofgblq36RZ805w5K0r1QxHTCmOWrZjca
ng9+dJoaZ/TGYIYiUp8Ew9Ee71P8W0h23XS086NRabaHHLdd6Q7haoepc8iwLk2SvxukHpPGKThF
anAox07AP6uPAOlizxkBepV5wWwfkLnLmAWQS0IoUkB7A2Jg9zMifYVLngvcBVJikT0NGiTrNOQJ
kczhte56pmvtRL9Ynicd2DnUMMUzjeZrmBCTsSMDR1YlAsdf07NUQfKgOaz7g6ZrTqkgDFvX9SxP
plYJ1SHzCJDxe6nVvktROdwwEeMkwvzGtMYTrnw/J1N5tuoZ+WPXG6mzOyRz8b4eR0JRshq91Col
OQC2xQKtAMEPP4xvVUEcwAAq9jUfARbJndTfQicODviY1fTzxl09+z7LKf6dbfQkmrHfmFhJEcGt
k0PYMODAooz2NNAH2g4+CdkIYTquvjBr1A9F4FBKNyl/OSlldUli78injhiRYdG1NzoGWK71ksVr
tOhHyXetMTzlOjyKMjzVbS8T+koe0trcNApAL7BxN4aC6bHih8e6yqJ1qk87K6LqaCQmphvdUkQm
TjOKWzohzwmm4iE0lLp8lI36XGoqmqI03xQJjDDHAJz/wpykWZawg9EpFl4/GMeyQl5nVt+KSqfs
yMePHYclaDr9YkpQ5fuTw9TIPg+meo5CuPSx/g26xbSS1BIzogkDlE6GmVwagH4q4i0Ckzc0/few
lx7w8faSyVjFneJls7pAHk8sLlYmUC1qzghNKjGtoimaFUS8V3CqxUKFVkhEXX6I2uIHYKhhIbSq
dlsEU9CL24PaG3AJBSHd2gwPpp8dQHUI2DcPdpD0+8uLUygoBX0Bqwc3iQRDLD75e+PlbVjovb+8
fvv3F+qJ34jgy33zpd//K67jHEXVonY32X9d9vb3pjIT/f7Nv7/ZevkWXp3WVqHTLcaq2VXzS+yE
DZnff72b8unttquvRCFCUKwK+Jdf/3f5zmUPkyozK7v6n8sXL7v9X31MxrfaJA2wMibnZP8AZuyS
qaC/FfPby9+/PrlsC+OlNAX+toaQkCywZMghfP7rfy/vLttayL3bjFiJwZi3UCElEiKNv1/2eHkp
1A7zmstbM8MFfEGXjNtTOvSLDIPzefGn/lXVZbVOMEHciS4odrbRBlh/q1+CPii33Tj9z09s519x
2ZXvmM9dhdRAGmd+TK9kOwe9zu7yTkIEtyt8sgFJofkLRdKU3eVFh32+6bv6+XKorPapqtRbdETz
QaWi46LMv0FKEep0kgDcP8ATC5t8njtY8B8RWETlLgAMu7u8u3yuTlgELS4bL39bMH+91mbYnb/8
ZheXv9/s59fnuMYP2wZTrTW+RIxOrV7u2iisdnHd79QpgFdlYleHtywXgCxPOM2sKWs5VjIyp/m2
QNTlcyDQ+e7y9+VdDZ5z5UwpZL75O5cXvSIzpdHLw32db4de2MpKm41rs1HtvBp/nvkaXF6if7+7
/Hm5TCRR1VSQHarhtV7u1uXl8tmvPy/f1yPgmJdt5TSPDJe/L59cNsZYGACNOvkmbnxBSMQL/+1l
prUbpzaIROPFNxILjnvt3hHNwUyyY1/5Z+Rs5F+8fOoOlcktypUttA43aMYZWu7h/rYG5rmhaHSV
M76O+ZEBfMaj0gUod0qLC3Ve3FCDts+jJytBNik7gEGLXRkG21Ivvsa3sqTuIf56jozzOCD7sBae
gPQs9MKlbMGtZagAC6NKNjUJFGBZa7rBc61XK0v9GeQ/m4lMhB5sRyBKhsHZ9f2pDGy3C9L5Rrpj
CF4KA3mL+VzewtNzzqoGt56T1dcp/h3ZCGMetOPgkk30g3XYBjdjLr0Iao10x7jthhfgzhs45fia
5AettTb41roEGAA4YS2gIwJ1yr1HdnM/xM2NaJkIarULHH5rZTEnwQomfwZng0i02fea4VHMuMOv
1Ct0+2A28Gtwv/Zj5fuQjQ+tr7/2UXiY6q9aO+CLFR4UNTkxoJ3bbGJFMOy7Rt+ZmbWNS53ES7+G
0XtoR+Epo+rVxcBEddi0Itn10JzS9NR1DCXSclCSO7mXNlJTMA+w7vzJfuyy4taGpFqGldeyfkQ9
090zDz4m2XSeT0AfngQYNkBzk+wc2sHaFln/I0mVe1Sfj7Ujn/NIvoEsTnaGFVhCgjfEZiAX+1zT
/hqCYCs3qGsT0FpNfi7t9ogWd2kKEvWWcoNmVi7C7SCqGaq1RnLObVoLgjEFHAbbg7K4sY9Dp+0M
kR5SSWxTSXVLCGs+CbGu7WdnyZ0lyqegHfa4TK3BLmA9FrmqjdnEcKrMeB9BKtIzyr/JiFQODlRq
eUrkaafYWKhJKOIHjq5Pe/vZFokLmM3NTWsnGc9hPm5ikKS67R+lzNjA9t9rjXafmM22KEo38Vnj
BiPZb+0IpUyCZAiFci8C+aZKpnMbkzfDZZWbuxYRJn1fw6h3YZ+ua9R5TTtL7smdcWNkOI6j6ziS
N+n+rjWsg2Hnx1qDX2WrW7ONjolt7AvrYdTHs4+4zgxgGySEG5ropU3DZxQVlkxXI8Z020J5THR1
h8PXobLBIVivuaStaIMxDlFVv0jMCYURsQBpSbpu3xmNZ+nBXaFa26R90odvKmzKqBEHCzkikqdN
WNL5NO0qQOaBo0dVNTdyHtBnRt+LSDt1OcOdbW6F/5jU2VbubZoBU81h3BtzdK8jJ6oRodDxdbHu
4hZrVrPbkj/9MqjdyWAPhA927PnVGNI7VtQLbegPPlFAJi9khadbqbF3iR6fMIxYiTi47Sp5g9rb
K+tthyuGOhhrTBNOdi2e5NLGR8i6m0p9Fwfxoizg9lj1rWSH923QgtrNmWt5JVEVbGKPZh649FAs
StubcExOCWlUK/w5CWUfV8WtUmByliy5tJ7Ew2dOwW3Ydq9V0mD1la4UCkVKobIH+SnS1ddUHTw5
ko89jPwa7nWtwGeX/UdQaLdFbDzjnvoap+BhJt8Txfgsd4k7FzR3g7wsBTox+OzY73qUy+8xv3TL
AL6kOEs1wI7ZysT/Hg7dk52JR9YNnlLi5RVRJ6McLBVNBABxAf++s4I7XxhbnH8jvT7kAWusHiJA
CsrQmHYO2Gwz1h8SSdyoiAriCedKLrGcP5YsDhIiMI4x3eAKhR6CJ0lSbiykdr4SeLhsUJMsdqkW
emnmQCAVt22EdpSCae2i805OzWCezc66Y/p6g9XbU+f7D7qdL6wg94pJgPpUPB9QcwcC2iAPX1Sz
s7bj6iqE/5agB0T8JHNwtpCpbLXQO+fJEYGIeWfJoVcI+NbScFOFHYFRZRvmARgn+2TmqocX36oN
G5eKNgrqvJApvxwHmHcPp5jnLFLsU+tHx7hPPOx2gTi16BaiYw9NedTNsyTljxqoYZTH+sZS94WR
rHJcJsI7DePeHpdy/LEdzUDZCxhOxYjcTz28Bzxcyw/p8CrV4Guy28qfKGa0Xb+bGJ9k5JA84lry
NEbhGSe8ZZN2yzZY80hu1aKll2nWZkchtiI2kzweUbJs/W7cyjHy2ObVt8OHaMKcwRi2BNIX6ZTf
FZShaoXs9oYJqrXZivs4BYyWZ0t5ot8syGQHOWXpRSb2fXOPbnAvG9ZdFepH0+zdwhFgkkeYC/JS
GCh7UtblXXZIgcwmSbTTcV6Lhf9iOPpfepC8mKG185scMuKwzywy5goQPmxbpqh4jIkoJjb8Drs6
YgfqqPsqfpCpk8AI2Olv7W9W/dgn58rf2BJIZARKhynQ1or4Ujkbq3cJp6nWScc7ydTUc+7cGSjA
G0U5F615lzjFbdWkD9EQgIrHEkyoKyU+Ibt0tNIL9JBp/Bxx7cLH0i6eC3jHCh4FfqgejGjaGba0
V8f4aNOfjDDp5rDwUS+MZZFba0vO3F6CHTxpC2WiR/AnzK4LnuQOiYQK2nJj6eUXe8rPQRVtlDRy
84QQIoZdJrRwZhO+i5fLIcJUTmxzy1xXwREvWtTn7R2gI4YlppgYMJladDb0u1rtl5PdrMoiWaeJ
7uqDuu7VdB1K+Wpohi3rMc+U56KjFXDcjQjp9UV2kP2bNDHcMdlFgwmAu7zTqJMNsAbX7Xuntn/E
zlkXxllqZAROwHxqe1WBbS+HtZ++jIO/kEN54WS1ix/1qsmGPYFpSJt0wBPMiN1ApZHw1W3ejsey
1ndVX742fvWVVXOq74bZUC2SF7Zb+c2yxeFBUBuFVccSqOjG7IJdmOf7sWKIr6SvrCbXkXWbpM2m
wn6gLbGBzoZNOnjYD7p+pBNPn3G5A55h+C2kjotIcZOTGh2DbRvS2WFpq6il50zNMs+/2UG+grSK
0EZaoXIkg58cZb92AeKuHPRkRTrdqBvNWonSuDUbeW+RoykMHyEtP9Rn4RwUG4CsvtXcGCGwl4Lk
wzh8b+PpzpSK7aQ8gUbajaHiJu34EJnTwbQJzBLHNGPqdGJ5H0rJrtYdAgHGFojvWpusTY+HIxEw
wswnf9IPunjORXmwtID+KGEt0a/TTFticrADguT6EgB2hkacnjYMQtZsCYGEqqt9hPsoasnkDOLc
T8oGy5CNFI4eWYw1hGk38hOEO6BHwc9pyf2QKS4lY1uZKp0U/GQe1nBki8dWr13Dz134nmcUMkUR
Pk6FOA96+TLI4b3tW8Q7ww3ZvRUoYqqvv0BdXHXYDwsWPBXjYt1vJH/cGTg4djbFvzIzZXoORVEw
3lIe8abBJQbtx1RyYN8rXhS13WIt6AGddU3tJ9G8lSZnhzEO91o83oXo8WDbH9ghqZRgJwc0lWSV
5AnDZ+82GSnB2g0SMg1dswmLwB2sYtU7FOugMm9NYxOG6pIQzpqnjOLNkpjatM5iZzXaOBu2Nymx
fIzll/hlrwxt2Mt2s0/sftMmxsoQEgTOaJWU8hrtCVP5bN3pEVm46rFgMBomipw7VyJNjrmDO+TT
WouHVWklPEnmAQervSpIV+Vuh7FGIppNJ8sbebKYvYb3w9BvarzVgiZ3cRVx8XBZoFW/kR5TKktC
7JzsTCZs3bqtQQZKY47fbOm+Cfb6K7zQVxI23IW0EPiCTrjs5Yi/kLWvWk48BxrdGwSDitdELdfa
oK0te280FIxI8jrJS8wrHZdcWBfiY9nkOyKVm4H8mo5FrckPDNNyp/TFNrDFDmGV4/gbLVU2jaYc
In3azKedDjqJh2KbymKX/Yj6bOM3Z586DjJhbiPcUqpcHfvvUOruQyV8KQrCrKV8rmymDUxuC6ic
BqvGMpHW8MvXfsdcvRk2gyLWqUHR+JBulPFhoGwWLP0yaqiUa8ijxdKhzVjg1JxEZ1GIJ1atleK7
gQ2ycxypJkC+d6PQP/v6dLbk2O2S2tVS6+CPjZsaeKNDA/Knp6R1dnJdP5fZTTsvj2TtPmUC3wri
2k678+Xx3CMoG8zZ5EI/46J2DiLzBsf2VV5JM6+dgTU+QpfhPKg5akK69mava6iEK0ywFpg1oWHV
XN+YmPnGruRoLhlnildAB3ZMokLTTS7Ub3NFhN+LbfkoIY2tu3Rl4nDlC/p2esA8NlexFuHtGW6Y
oxxqfY/V6rqroqNRkvFVEHspCmkBc11UnQsf2WUJFEaq16m1W+rCK5tkp4y1OwAtn8ZyFQWBCxCY
Au+BhYt5RxDF03OFUS1a5nTNGrgpHcdbRZE3bYrJpGxs8sZZZD2Ka81NVLdN8Ioja6Ca2qmn+82l
YzvpIJO+2BQE9QxYU6tvhDouIwSEtUlURtU8PUUKkBebGBxeik/pfPMyQX200y+Nrt+UJZ7y7JnK
46XftTt48UtNuglKdauHDgOqWJetvAEX7mKBffJ7KpQvwZ+0hqpbNqQQC4Hz3oKEVIFTYRbL68vb
y0s4b8RqzAYQS4n3UCTI+CfKJ1ACzB8hRZjTD740rc0MZX+E09ey1YuC1BzVh+7YW+4l/HEVDfm1
7fLu8vIrioIp+Nem5YdItsrMm2Q9BvSNTFIu+VKrarI1oAn8Cq1UxOWXSUBHaXSEkpSx3DKlGdym
0Ted1Fru3xE2vWkIy1xCN04bHuOisFk2/Sv6c9neGSzeTQtfOrmQ1sIoB9JKxkmMGe26blD4iqx/
CUCmLlKrnI7YA5iPVCfj5lV1L2Hh2Nu+SLtVnXbZrWaIp6zwJQI7TIm0Um6e43LPtM0/TNh7Uycf
VfvCD+VlZnb1S4SR/DLFyXB3+TMkeZSEpvJUtUN2bMLGoAE49UsY4/dgVGm6vXxNBLoL+NjFT7qE
y9G2G0xdWFgr56kXr47Ogk3Ck32LvRHlOsyhNgNZqBdrMt2xttFxt+3Zwor4UQLmYpXG5Fk4H1CA
XVnbppu2TsnaotYk7S5pUuYrZrQSQe9vYcglS1PxowMysu1IJOBezvP0Jg3Kb1Hek7+ZPdi0rKco
NNMHhriTYcCpJ9qYuApRijRCmllxhrdKld0nvaGta0IEqqlskmGQHrRR/FD7sTnCzleRVmZurfj+
K04f3Squ46c+tSFApcq0H7IOxoxCmYzPclUoGNOp/qHVUVNqPgJVzpuOzyDAGSqERpPvyfjU1Tip
UMc/HZRZkrIrQCoEh1FeRFAwo22Xu0QKctY7c6R02RVrXyF5erZttAhrgahykDZjf6BWkNAV1k5R
vuoJfpSoCgqJoUenw3BUNyhzty/wEKMOCXnhzpEF+UvOuzO2cjHdJCW2gcG4HetjhyIjreP9BAoq
n2U58bTWW4ElRLERqA/wOERVq2PW3CFGrnZpfJv6BYljCE9pv21TKtI7ngV8xouuwYC23SrI+VSK
qO0mRHvsNSXWVGqzHlumK4rnDCzX8nydkv8PpnCTWNqux7RWInITof2d5HrTkVMhWEsocPSyrnEt
dOVglpLZauDJp30bormxdeCZU7G2KBLHe3dVJM7GjMZVDjU6lqkqlaLtkOCmCpS6CL7oAj+OCvMx
vam9RHGWDcgfdANNSA9JfUoFWrVGsPAFuTxBDuM181+xYDcxhxLRbmRUlbdmpWGMvg8UooARiBTI
DFL5qKj7Ujv6Ts2t3Um4yZCPjeidQjjiBNk2BU4x8kOMtDl8qM0bfguXoUkeB+dFrR8YECsmLLg9
xFIJRPse3tsyV14wTkfBYqztgHIv09qIsVj4419kWJepFMLB+co75ZG5dIqhsXTq9UfVoOSBlVrw
bNCudlEReuXU7EfZPuQ46WgFNQGtKS3UVRmLJTx9Zur6YhwA9pf6t8Ee8Y0VP1lQIcq2lYOqOY/p
qdfsA5UjblKe+wE5sSJemCMRXyHEWOFSiLqi8R+Fgg0G8XsHgHx9MyILErP5cfalTPDI8owee9bi
peBiztP8EAKGAHZuSSqrQD2jQWpLUSueiHtvInuF0qy2OAr2IhAz9JUdt7cJqn18xo5m9hKoOS1b
utHxTWSuUnT7pGlYGeBKi+1ayypUi8JFHlkP9qhus6De29Ows83qdswjdwotr4uRmIVjuy6Iytr6
tiD7LmP/0Bra0TGLB73QWHCna0Ou3HSSb2FTeGDjC91xp0TeTjz+bZVsncx5jmuFoCvA6EEcw2L0
MGu0saQNnI0zdAurx56FlXG5optJdC9mymcu65DarGxFDj2bWF1HMA/uu/ZbqbqT6kKd7uhMg9u5
aSuqm2o4ZdnUFaEDkB9QewTgDMqTJZ18DMim7JSaKxRk0XczWfb35bCUoGeUnqFshbaHfV/AvEkf
I/vVjl+75EdM+2hkdU0Bo6sZxjm3aTOg/Gbg9ZgSmumxcOmYf49K9zAyR49FukzbR63rd1FDw5X9
DUKuTSdUsiSUugXnepiOrWofsOMrmWF0Esi3KHLnUIOkGy9ZLq0BGaPQME8UF6yNV6Na4CtLH4Yw
SVrC5zgGqjj6vb2VreLsRNXXXa/Lj4pVf0GNSX60OZXWdNIS+VDgDkm0Jme06Nr6Hmt0SuMll+XH
cdDyVTUwtwt6JDMg56r41KJl6NAjkPdflZHiWVGJacldivNBRkfedDc6mfjOeixHdZVozkNrigD8
xviXP9Zg5rW+2VlWN9CFGfJXixBsY2NTJbUjizy1xwY3Mw5ZS2g5MyedmYCVfnesQ0apD847NmjK
+Qu9wuxpKPS9lJlQKTuDYGt6dCZT/Q4HG2dTR1JIFdcBMNIYg0BEZi924uwu3zAr5Di1o5eUVtBW
7FKmskpPrX3WIsbCIbDcpR1+M4IsHUt0H8pZ41sPEGLkE4aO92YfnVIMTu7wDypcrCZt0vNl9VoI
fzvGTv1AsDw9BlSuL3MsWV6TFL+FDOPkw9SowaM1AdcbrfI1FNU9lYeta6X2d9TiwV0AJu2WwK25
zvItNbgyT7QEBSnO0/uo2ctDWN1dtoA0xSmXQs315bO0M+1DmQY3MiOKr1jVbrQ655irKcuC+R0L
NfBbptQtR8n4SgbqW8u0XGygU5dzrz+/ykiWYOdY+BzY0YMtIQJb+Lix7ez55fIukBIKvirHozqS
gorM6H7WY0B2Mja1namEzVIvHURnWvGjzAnCjbKE3FSjTHN+ubwbCx+ORJAWG6MuTNb+BqJAUYOQ
rmu0IZFz5LkgsqB3445JLl3ZJEBb2X7DLDfNBjIDJAuaYbyz2gAIM4n/ZZf19UOOiSQDDfSR+a/L
JiaA2y4e6nMcYy5SNg+DhitugPHZ9vKnKinUBQ8O5S/zp2UkHv7vyu7/hbPBMfpeF03xU1wLv986
G/y//5/8D6hSeF8dfhy/5tnX+q02fCbf/a0NV2RMDtBea46MMMxSbCpF/5aGowxH3GTrmjOXIBjY
VP9bGa7a/2Xos7kBn5sEGOYqgf9Rhjv/ZVL6jJxbJg+oIg83/y/K8Lma4lf5vIRo3dJnztBVlcU0
5UOtVW1JpjktDlORZC+lltM9vLkON3/v6K19wawq/93uZzX6m6p8zPKCKpETatKDuDxIBHFQVo2p
U6y63FE+o738s2Tk10lcld+HamF11Hoxkqm44SzTxhYvYUZ8nuWjqrZeWxmTcSMYtz4rJXrvsl1R
HtQhxri8IrYfSg4Qnl5Vyj1wkvxTLOO8o99duOvKIUEdpJ6iIqIgCrSXaBWz8Qx9Kl8lpBBIvAOj
/6EpavAgpb140SaT5J6N9VS5lXW1fvr49r1zmjIP5tvbx4RK0nW9rTwGY+oyjRift7UVj9lndcrv
PB/yXD395vkIO2HUqbAKTwu07p5lhfIzTtG9Y1ApUdz68Vm8d5D5sXlzkAFHNzM0wxIfodzQkd6m
NlVuPQXMWd1Pm48P8t6l+o8Sm9YeMD6rZrl0d7arsr8xplzdf7z3905h3v7mFIqoFB1jCf5NdaQ/
JmM2ZW6cU1mE5G1i5vfxUd47h3n7m6PgfxdCScDvkzx6t5kqKqDlNI/u/mzvV31BHEu5Ajmz9Ao6
nNsKSk6/Cq0au76P939V7fTvbkC+6gYUqjf0USpKz0zGoSewZ1AZgejGJwiZZRA0RqLc+5qJRb2g
H46olJTC0NxR6xbJeyNriAP7TFp15g3Ymi+EhLaHqpTEDD75iXO7+U2rlq+6jTEqetzf6KhQVkgz
Doig8TrBHjjbYJXuIPgN9aBbIxsotQNGRoDKSj1Sp9uPr9D8LP7u8FediqEju7GToPJMZKc7bMD1
28lGFVhSSLqX8tb59vFxfv8cadecuDadyiTu48oLiiC/yyQbF2eiJOVnrJv39n/VawRROSUKihoY
viklPz7q3Ec8uu1Per3fNzbsAf7ZDERPBYsWo3fpaxQQCU6T91JYx9977LU/6S3eO8RVb9EqQZ3K
VlJ5kjM2OhF89izXU48hfWhZf9ScsQ3653mkU205eWiXXhyp8JWob8SwM8kKxDMf3+f3zuKqv2Cw
nXzo/ZWnF5JC4STi8HLVZg0rrSSS4+c/O8pVvwGNUB9TyyjBARuNjfQdaOa+4VGm6KwhYf/JKDE/
PP/ZODTnqvdonVHgAivnnm71w7A0FD0R95aCie8xHx20mTOLECl0oajybZeOU/GHz8JVp9CFcqVo
pU+31UX5gwVTUqM6YcCLMXMCaNQfX8X5yfrd6V21fa0eejFoPXJqYnrBsBhVjQhyL1mgkYCvRSML
bVOMXz4+2jst9D9MPGwJB7mhQjKGyS5ag7LR/fXUhvnjn+3/qgcYSgof9YJccJ0wsYbt1BR/4WiM
2eif7f+qC5BinD9y3BtgS1B1BEanWvVmmq4/3vvvhwGNmfs/xtliaNSslmMk4gqXJCQwokTUBtm5
sB7TSYeOkESN0Sy5+4iVkgoLQH/hO/1n48A77fa6BjRX8eVWFO6OVHbOi59p6l+9PA3BMhO29MlY
894TcNU3mJJkmVU9Mieviz5YxhMYTfzPrZ9/dgmvOoU87RKcXTJM/CI8EZd62+jOOkilhqIMwnGo
gpqIuhTftwHOtMmYvFoIW79/fPB32pJ91VWEQ5SMFUAQ1K0K4D3dbMLQixNlHG6jUuqleyvEIO7u
44O9dyGvuodSUgP4symPop5N32JWVI8yYbTPSvvnJ/o3/cI1osCsVLI8g6g8kY4S2BD5ORsFzDrK
EfOqeEzN6JPR6J2H7pq6kDklpsXzoG1j1SLIX3ettTSLqlAXkSJPYvXx5XrvMFc9w2hklanXVOhF
Mqnx1qoeBYCeBej+PzzAVdegpX7cVBU3XziCslhTVlDRaE6XhS4ZrU9NdX5/W6yrLkLFn76IqJb1
egPD0Ecl1LpwHQC9IfwtZT6sRixmISBR3yJ9cmLvPGjWfEXfzP4JRKqFpjA/l2Mlv9PilGpAudOy
5s9mC9Z83Df7d0oR423PGqYcgxp0ZULxzdouVax1pwbz45uPH4D3TuOqZwhSraROWyk9rSuo223M
nPJINE8f7/29x+uq6RdZnZXO3Bpz5Br73Kqp2p1y8UBMM/qjtR606X9eJx8SRSLbLFeRnlKUFUsV
ucH+Xmoisfn4JN67RFdzgRArzorS29IrhzFeID2SN3UVKJ/s/Z1LdE0F7GjRWRfU3IBG01DYiWWa
TlTfF+lns+d3fr951cZDSa2cTOJJjZKw+prJEryfTIrypz+6POZVC7eromHVOzBvpvzsXBhk6ipH
/XQm9k6Pa141bXOSFEgBGb9+7H9OPgbTVd5QbYAU3xD+MZfC88fncfF9+k3ffs1XHimUwRg95z7n
8c1E0Z7tU3Nq1zdN0h/KLqPGQv3JIJosLQUQ0MdHfe/mzNvfNPNYHqj4NB0iV3G0c2LpG+ShT4bC
956sq6Yt9Eb4Qzobg1h6uw5g2C+VUoIAJUXSJ+17vgm/u2RX7bulatZXlbbwmrZ3jUhMK6E15hbn
KxL1evX6Z9foqokj8eqQF3CN7FAG1TAYyiIqsmr18d7fO4er5m05XVRrJVP9oor2sQQZehSAJ7nZ
5O6cyd9+fJh37oYxz27f3OjcDLpuIN7iURdUhctMR2FYscIAWa7I4MI+Pso7j5Nx1dalzkgbZTSA
Sdj1Wu3bHBgbAqmPd/7OlbrAE9+cQqWVthUiJ/Hs4Fyi1MhH1L5U58dq88m9eO/nXzX2MBd655BE
8zKsEzWAKj7QQpD2de99fArK/Mz85ok15tvz5hxso4rLvqqpP0AIu6wRF+4w18F4qQLAAhMjRRIM
istuKOlWysm8rzXhrIy2GZ4//gXvneK8/c0PMAbkT1RI0GREie059aYoXeXw8PHe3+ktr71gFFzr
OvL1hadqmXTGulw0C+Rmk7xsOydB0CUK/bWk2v0zi7n3TueqB6AYzJm0UOaAiYJJwDQ0cbmwBa11
8/EZvddurhq/UVvBpMxdjGMiRo19VOVFJJSDEVMF/t+cXUtz3CoT/UWqkhASaDsPa2wnzttJ7kaV
3JugF3oiIfHrvzNZOXxmVKWlvUADdDdNc/qc259wzcGKADnaDcECjecJ3D3paR1kAh2URmw4vmNL
bMpcoM4qkNGgUpLEpvwkV3Z3ZfABImtKm7X5WQ3oa789D4d/XsXHX5pW1y0M/WjgpyX5inCsDfgJ
WajfAFQmQNJZy/Pt71zHe8WH6HWmL0wYSAEIDukF64U+tYtCp/wBd5VvDc3RVpZ8MP2KloheRV9v
f85hAdQKChIi9/mcdTjHig5NwOsSlOuhWbj+4vUqG/cZga2RaNBtNpcCi7d4CwczNx6VOR4bN+KO
w8RsXlk1QhJGomn5At9nAHm20z36xqt9PkKtk94fgBxOgNy4iKlugQIb0PZgovwCZpatJNK1CZaf
E6+NphB46AvAEAFoOvr8fQs51vIAiqjgdHujXYtkuTphqgzCNakv4xguQOP45rwwsG/cHh0E5w67
tfy84yQew2psLsBDNB/mSOBL5VSBtYmbNwTcVleYEkRKDHAafVND4bwBxb+/sOLH4uUKsgW8YcWp
B1kAqLAGqMkeuAzpxzHvIfrYlhzqFbhM6c+zGSAQxNGY4kVl9QCs//SlLkx8yPwZgKaaQgkAuMx/
Jz0OX2bwKkWHlQKtczAKeflxTsAezMsMlBFd7c1vwXcT+aAZNSw6STGv4siRED00EwVwtcJr18MU
1uaBZLx9F1CQ/Mi1mL6ZhtUCnJpKfuvlEr7LdWbQuh57v2t0IvdH3sn4w0o89BFRqKc81IIZIPp7
9TwZqP2eI0Hid5U29RexRv8M5eL/bKtifcC3y39A08K/go7Ig2ZBJC55i7oE+BE6EERC1kFFSZby
WfuXvAKpEh6Y/Mc29qt7HqNVDFfytbkLjSEfWU75f0MQd1/ikiQ9sFKLRo0qmaZjFuMpFyisEDQq
FDRx6CgpQX4ZV5BdOKCLT3THEaw0v8EqxR6ILMHXXHt8Tq6o9Pi9Rmf4XR21+QeR5egjWouQP8s4
7Nd7L09akFXNMvvVqgJQ9tvmdc3jXgmKV1K6l0GxG5ewIlI2l04Y9VlBEPQJBb0fmQYeqyx8KNZ0
WkpyoF2fPAG6H9cbUd/hmaEV9QGJL5qiEKDVLaWfMjxY3bWFjzbsst4SInR9wgr4UaN1rauivZhR
9QyCwVfUI17+vgOKWtKd87DC/Dj4PBZh1QDZA8JsUofqP2gIN4/ovudbrxauiVz//+LkWkZKuaGd
REM8BW0I+rxPU5eIc+iNaiNJdmWYf5S0X3wDbFGe0aNfX0QRekCOgvqgOBrDanRFiyXAC6aiPLwn
aDXKALHKABuEbKFeLjkIqhFYwoybcOPHOCJqaB0MQIpHHkiE0GweTz45qpBN/pFNvPt+2+hd41un
gmpNMVNoPF6oz8HET7k6qlxt3Y1dLmWdB2s2a81WUl2SLPqakbwFKR8EahQX8khqAFTxhjHdjdc/
ayjt7Fwz65TIqFcoPVb1pQPB4l0JohxoyCTxxil0dZlXwoQtVDZp48X9lcchkgxtRZMu1X/ohg0+
5H1I0yHWoOfqJxnrfV5FrOjggaOvDokZL3Sp/BLEG/3MwWVRgeFjamX9vMsO/giYvrD54MoPTFEF
RyesjB6zmtXvg4R3P2+Pfo0Ar62ZFRnymi4RaA7RxBOJGJpUgLhmh7oKCfgoS8jotKDD25LScFWB
bL2HJoqjaSprLwURWHtAayye4wD9NHX+A/RuX0aFlgs0qoEWIH/QVH24PUWHI/2RDn6xgCaYSijR
o/GjWdHp0grPS3tQSW2YtCPs/VGeeDF6FY0JRPDIcPHB9CXRwMoFAPCQp0O3qMyyLfUO59rZ4aDr
WA3amAEUcvH0qGfZo/e1CvPukUNrInvQ1wrwXU2SCt0NRU7D+6U3efkeIFR0WuxbSStoeMgh/QJP
TBfR9/Rz0ANnXSdbdu6yRDs2gJ4BV6s+v/RLDIL9NlPookRf2oTH78JL9l14AiuVQJMiKCuGUICv
CrZ/DBFSv9e91BR91ZI+3F4nh038kYJ7YRNcgYoPN3YwBRQtvtGDFrauFnpgkrYbKZHDqP+ojLz4
RKDlKnsFaD/6oudn8JtAOgQo242zx7EXgRUVFpkRBrmNK8t9EH2bWwCAkIMTBdGSFl01dyGKnd3G
TFyLZeUNCYiNKu6BUKdvCnA2jMhEPQ+97qBYm+9u74fjYLChpUEIWIHqtLgsIAEqfrEZD9kPQAGB
ZxBcEp0696iqT/dgVVX/7fuilRygc7gq+2RGb7TXB+Cyj65ipeOMF/w5JDgf/LoCK1OYoDP9fPuL
LoOw4sO88LzOo9JLxwrgmqPiswIiPvTHLeFp1wcs58+HJfOXCsETDCI8xL1BVeDxX3pp9h2nfyLf
C5MGfw4ZuhJsecCxqrsqqZKLyKflkZcQTNi1SDaKtI9IWy6rxCL1oHEf5zU4lRzcBrdHd9RubAhp
FzdyAm4BNBuDN/5TGAO5Edbn4twbPALKUIHKDOzudyWevfbOyL4+0IKh28RrLnypv85A4qdtrJuN
iqdjy30rDJh5KTShYKz0IIj4Llp1cjdKqLTcXi7X6JbjV3jtAYEySgYeK4fHOfGTi1JBsLEZDgwm
xA/+vo8kopaRn0k0Ewu0XynmUZBNAMmbVEBj5z1ywRXk3m9i6GFBaggNca2pkwdWzuVF8WK4FEvF
72gyfx3EumF+13V7Jdn6w4j+wsLDHj0lokEvDsqHECnp0E36U5FCoE+sin/NoqjijZP6uoavfcmK
Brxe9ZgMKMJ0tCfHXGT8LTpx6b2fFdm+x2EbQYo2kMQDjAYlHppATseH3GatffJZCDP+vm0hrllY
KQGKMgAbIFpfqEYhRrG4ARS49i/rlEwbW/K6ERIbIJoRDZpBDroc3QAGAuaha7uSYI0gG1b++p6T
xLokyGGK+m7BB/yRTc/RHIcXD/HgCJ7RCDQY7RaoxTURKxCUhSEIbNmSqmoAkUrUEvAAxf4EHpA9
m0GS6wRfGG9LsnWKIax+mU0c/1flPnjcanZl3pBNvLFYr284sXGiqG91cVxnxQV0ns3d5KM3/eTp
NYJ0ZRvHP/ZNxAoMbBAMJb0MOxK0OXAZcVMWJ8LWAh13goOl5fZnXBtipQCg10fHor+Ul3Dq6Jnq
qTxqn/Gdu2E5eBXTWrTLUF4iXvI3aob6NO6JwYe67ONv+yZgHfhkTpZKN/jEMpAffY5CkejphtqJ
a3Esz66FVjEB4eClGcfuPV84FIdoO+4KTcin/jZVvQC5OA5xgfyhZ+aYt3RAqzKIeMtDUgYgr921
QNc2qpceUQpq+q7zCtAh5Wh3hGaXgGqgBw7nDRNyxA5u+TQKtiwvI56DQ5z+SEYzHoaqfEOX5UnP
IPq+PYvXK0GIdX/PomM55yuaUjCL8MkE+pduIOEZZBCB5MHX0SPsIMpP1DOfb3/P4eM25LOrZlxe
87C4THN8VcmYgvDRp0L946/zPlg+cLd/z4mBQLAePLzSLCZpjiYzLA0Gbu5vz8BhvNzy7IWUZAm0
KC6kDbxL0OA2iYfncGN9XPthebbwWCDiWuCFyfRJfW6XWNGHAkIjP1UAiPGTpHnxAS3DyT+rDKCy
DGk9FOsvt6fm2hzL51Xl6W6OcVOaA7Lck2H2PoABCDzYomRfbn/i6h3/n5pAA/PvvQnCYY4qQIsA
nVHngbNfzQJ6NLGqHwmFWNtaonoP8bJmn5PaYM84bgBqQVHmgpcQffYCPX1N1moTq++wBWbFgLb2
Qp/VsACPlsljBE5zcN9m7QZu6vWLK2FWAFggciN60BaARCp4PyzyfTSuEG3zw2+5YV+bkW58x7Ht
NsazixdFQbIFEg8vBgezGtTBh9ThedF5v7EPrk9c//8ifZDgfC24D7awrAFCA3qrMnvKew8cBlkL
zZidX7Ecf6CUzN0worzj+/2Fre1YnctEjuCEW+txI4Fw7bnl/9qobg7j1UujUK1AjPZvQr3uQw0T
Zrk/w3N2wZrJS/HAgebwvnhXSzA3lGu24X+uX2+5eD8j7pYcHyBjm4N/1h/uxwW0sre92zW65d1D
DfHAoPQSEET1xZtwMf59D+WgjbPKMboN6JSLqA2at5J0UjK+Y9B4B+BjkKddv90GcxYyjvAyBk7T
ULW/eQuOOqj27audQvbqb/sn5YwGK2/0QNhb56CZKMAz6s/Fxk3d4V02khPks0EzgcM/HcbQA+KK
TeBq82SOu63KGVj+9q2Q5cR4DDUaXTSon4AE8zLPWpzbUU/7ksL4uusvQsSEnt4wKaE2ChLX8pyp
RKRakmZXURbMYX+PHvBFGZWB0isbeiQF0Vyq5ch4PxModeFY2Fgi105Y/isMIXOuEOfilf0WswT3
fRe87QJv6+XO5QOW/2JnR7xDF+IylCA+CZRGH3TG9zXSkdjy36Ip597r8FgyxIH+VlGQkA9R0kFQ
PVTvdxmRjdZkRvG6KMMs1Z1GTXzuvo6rCvYtvw3SbLsIrXEGg/eB+BLw7pHK7BkqjT9v/3bH7tow
zWxqAWRKagGSogxMYcA0PiIHM5dlXrew0q5PWPl4srbKsIZkaTiZD/kKdYW1v6+7dqv9zmE/NkpT
gWoETK9FkiZQPX3TdnIFG83gdXvHt7y4D8WMthScjn21RM8jxCw/KkhEnW9vgOvXW17cUArWxDzG
+TIY8YbJtb/kEyDFt0d3XLgiy3klX/W6LDgbwb1SgRcINHNVx5Zj2T00Img3IpFrDpYHk4ZQHRRg
xO5BYwDke1eC1atYF/9wexau8S0fJlXeAC0z4ISHfM19VlQg+S6Ku9uDO5bIhlwWC1abZDgCQJGo
Qb8Gsr01i0FzXogjqDW+3f6KwwlsuCXpeOmV6E+AEfnqe9uB+vLtKHPwNUW4+mx1nDkWygZblnUH
gqipyNIa0eIIwZkIpVK2bGyzI3m3sZVxMq8UPT9YqUjR+6gZwg994TXHnpfnRvLqSx/wbCOBd1yq
bIRlJClJVgbQS14WBcTVwRacACJzz1AFP8dBo+/B+LKey7oJNxzRZQfXNX1xWK8NQiFVEnSKUfwx
CvG+paD97Kv+fZGA5e62Gbg2yPJ2sND4VSLxDkl40Z+LKShOdTRtleNdo1veHhZIxUqae+ms1hDi
jyApCmsVbqRkrtEtL2911oczQIfpPHQszWI0fkEftH7atzKWjwPgMnS8x3Nf2IhoSVFRbvQRbeOs
3ChyOAAHIAv6e4MFSChylsGkwmz+PrXJV8ir9ucEUl21XiFS0fSnTpPPUFx/8LPl9+1pOXzGBtz1
um8Tk2deir6tdgBEFW07D0pU0N0pZU7zwxqx0D8WIJknGxN1hJrQSsxV4kWgL7zSsZFZvU+SGax5
1Os/BpAB2viEw1fC6/9f+EoI3kCDEmSSFmvdJeitAjH4UWZj/J1gOk+6McPG+jlevUh4neWLT/U8
Q3w2yB5aH4p0H/uVDNUZGH+5gpSzl+8zj3bBfQuSZgMSJAbRnpHE/XLgBRr/UyHxBnZeq8afP0IM
k6oTVMIKKOGE+SZqyuEXNoZvGFfUGwXYGSWw8/8MqkLTl89U+3zbgq7m+Up5yYblJUErgqBdkhTS
Jmdq6M+Beajxl59LIzPo62YfVLN2T14x7ys2h1YUoV2NhJ/2WTqGzSeTL09x0j/pvur2xcDQiiMh
nr8llMaSFBJ/+kIiU6eel4wbo7us34ojPfDZowAwPF1Mfyxm/iGuvQ+4nG7VyB3j25g8kF5F+kqP
B0Hb+uMUyHtvbu6irN+wd9fwVvlNFwoocV4h1clAvsvntgRP0DQclh56JLcNymGvNv4u1jNYMlvM
gAfjvwWBIcXDRobg+vVWXFBzGPnTBGf1Mg4O9b7NLjMFz2yxJmLDOq9DveIONuSunUHplvkN7nM6
Z58j7ReXkHnJezYsP+Mq3Hpvdi3S9f8vwk6mVqVbdmV9F2o4yGCBruZgtrqEXetkpQHLqoYISAFU
N8LpjafyRx9afOssNuoOjkOHWB4ctlk9Nh0QSMIXwXnpwZwJKCe0bEmhzqRERycR0C3eZ06WO/M8
z3o6dCgednnwnYRM/uyLjG0kHa6Vsty5zEa80xF0CERopQYz92KOqCW2qYnrrcTPsdU2gi6BOg4w
6xkH9XvcfaYZBCN9VIXS28vj2AsbOkdi2ujGg0sMpgdZRzc1yWUBnziquJCsqyICRb1+Zd5G+HNN
xjr8pUemSkLfJxVxvKbD0iF817TdCB1/fvUr3mfj6IoZj8BagF5WgfP3V6SXOgLferH8gk5uCAC0
WN8TH5oIa1C8T8KeiXuSZytUtpKV5Cma2v5lU1INb8qujd6AbzXmBxmD6vpkzBB9LsaR042f6jCc
P/nECwcu6yWaukVyaH55xVfdl8knQFlHFOrHpbnc3lvXN6wgAarySVYFy1JZUGj50Qnc4LSZz723
iSlyfcKKFHXYi1KbGa6siwLc1uJp0Ow3EeVG2u0Ip4EVKiAg1JloDXDrGcR5rnN9QAHFHKp5/jCB
kOF0e6FcVmnFiGoODDjoUeRggccOVbS0Z7+I+uO+0a0YMStWBoGMshSlDiRCUvifMp/1H2+P7nBg
G2KH9/WGZd2UpBBBO0begMYjETOowJr1UOAiNAbi+faXHKtkw+0YF2EhF4RtBorTH34h1B2BmPmn
faNbkQHCDNoDGSrmIfhzFHXLu+mqcHV7cIcZ2cC6bqaVLwPkFHFOHtdGvwlD8jih70xDVWRfaPOv
LvLCo8FE3Hp8Rd7ooc/jDmqOIJs2U/Tl9gxci3/9/4vRwQFDiF8ib0xCWqWyhGp812XJ+fboDje2
gXKLmT3oAkxXaaFZfQ3BN/mDmMl77Aev36qju75hubJXtCYedcLTpR7q+1Y25rBELdjVsdkbnub6
hO3HMlubtok4amX1Q0ShMhXU35nsN1bJtQeWI2saRJ1WXQK295g9ilrV91kHpvfbe/C6jQY2Mo6j
FaSPK2SOrKwgsAVG1LcaDE33MlgBdkEhKUlvf+j1VULvyt+mpEs8ozJPoqQrxh9Sy2+e779Bs8sW
cPn1G2FgkyhONWBYcVAhmnaQoTqaCJD5Q9FHDNoOXZVAVWEJi+ge+wMZhwydDeOhbzrUGm5Pz7WO
1/+/8JQkznAlHzSOJE8UBzky3FMgZX2I4gVk2d7Gbr1uC4GNnPOmGJofnuEp6kLDD61WA8E/8Hvv
m4Pl7XIJFuhcwJCpV9+LcsmPMfMuSY0uHojb7YNKQnXx75VaZ49IWuFlgojm3aCTL4nsn7qMfJ5q
gOduz8S1TrbX5/GckAElXyqTHoJGGUR7k2HYSA9co1sOb9rYBEM2wuF7AekOJck5j4vnfT/dcnc0
3uhYEsWg9yXHCtp4RV0CPAGSyw1Ldfx6GzYn9LzKmU48zecF2sbFCJknyN1/3vXzbbRc59XDbEjP
02kdIXtYmeYcz8E+hlFIj/9tO6gQLqJiQAbovC3uoJRRn/W4yH1WY2PkTDaMUwIVhTQahiqNIQ+T
XjlSN4r3jghhI+LGBgzeAxc8bRl/DyG0+TAOyVvKqum4xsn3fct/3fQXYUjSESd23bOrQGL5Nejy
8IOeum5Xah/YkLghRPGiK+MY/eje8oERSP55wBI+gn5p2DgmXNZpeS7xJ19DRgIRbuTheJDtkj/H
sgCEcN8CWb7rj7h/jTSMU64XqJ4uw1DoAzCEw4b9O445G/cWZnkA6WLUCRs+Rd8NbellrTiUxRco
9d6eguMTNtZNCdVT9BPgqMH59WmiBZRV27485XO3hd507ML/4d0YTSD+jqQ7I20PCfZxPIi52yr0
uEa3vDiGTGUULDlLW4JKTCJX743ssuH97eVxjW6dxJDuDasyhxTktWPh1AsoTRuvCjZcwDX6dVNe
ONjcICqP19MrFOyMi8M/ENlYN2zTESFswkIarktdLrg5a6kmAWEVkt8XwTyl7aKOwZLU0Uagc1mQ
dQTPYqqM32ESqNBf1gVqvhBdSWT4c98OWD5cZYusVWVw9QRx6LNseFneKU6GeiNPuaaM/19vCWzC
wtE0tfZK1KZiRk6eR99ovvzbm/o73qyhpLymfRLsNCbrNA5KMQBWGjMUDcNKHkJvqOvD2uS+v28r
bKwbg9IpBM1wP+mXAHpAuUzXgJ8hK7fvQLDRbhTKQ3paGTx5QT3mlCcKqCgQ/NJ9yhSBjXibqoHX
auBIGtncQK7SZ8c8mbbIsRyWaiPeqhAoGS4QiPDYDcE0Xn1b/egrQ+v4xvo7fM6mLBzDqez6BXl7
yOjHpRnnq6LmQ6viENq8/r6gYUPe+kqBR0KhXqWMhyaqAU1qfgbRidvu9qfO+Io/2Ji3TK9xLTON
h8cqyQXo8SJwOi2Crd0hDsDY88gDaK0AtAz5hrrhYJdo+jp+7rrEG36jvYF8E7oD9WtGeXdfAgnz
L6VDEpx5ouVWn4xrI62Y0MspnKVZeNpAXx1C5Jj/dFBRE0P7j0GRYyOEOsJzbB3vEUj1FrRE4brf
zOOXLCTzd2l0/Hx7pV2TsKIBH1A7FQJa6rTPn7DkKHiFxWNeqI+3x3f8ehszN66rF3djw1O/XmNw
ZsTyeQQx1UbYdI1+Dacvji4O8ZbAB94mzcOeJtDjLYU+dpqZZMMQXR+wzvViikndgZwnRfkm+YWk
cP3Mm3D+cntxHIsfWed6XTJtwMuYpB1klx9C3fvnGVLPVyHPeN/12gbNZaDlAb4/R7krq4RCQwyA
zVAALCK+zzyj68q92IKV4EEuQZ99ChUvk7IFygiNLLbYI1wrFP49uuhZUmUTQKltpSD/GuKCMV+B
wRvbe93GV8KMDZtL/JpMzG+iNGjNfZwl3TGvScqG/iGXozjlnd6X4EaWE4d5s4g586IUre46lR4e
DypK/XdjZPqdxmR5stSlZ4p6wLGo6/lLNHtBBQHWPoFQi1m8b7ctNnl9wWwQXT0aFubQz0xJ10T3
eg3pL6KG0T920Gf1EoVeZP0JnVHZQbeyvLv9UYcT2pg6kDpoxSGlk3JPQyRbUr5A0lvrrUYy1/iW
k68Vjc0QlhHq8RWq2Nxfo+9THUj/vO/3W24ODQdgUTgWzWcLHmfDXkG9udt6i3dtydV1XjhgT3u6
kCvUTAXPWW1AjaUuSY7S9kzPoDY/MVzLh2ATo+nwSJu0sF5JuY4tPgdV2qU7zEqDUtQbmARbKqMb
p5JrRyy3N9MAjZ0FzRgUSst3BYeKbNQR/c/t/fjz6PWK21Pr5OZ4BqYz53HartNhinzI/MrjWP9Y
a3WYs/HAJ/qoSHdvhhGCnsMbPGvtg6kH1AoE0uAKqkt2/fQa4JUgTA5QsACJ1ThkO93FCgTxWtTd
wGmcglC/Q5kz/C+roJd7e+0c22+D6woFWd9QBTSdZN2fwYo5Hoc5gxJ4OL+//QWHPdtIug7KnasC
4xL0UjMINtd3Weh3hzYqLyXxob2zPCWGn4pwq3zisgYbR4fEUQ35gHoqam9VnNaV37Tnciq67hAa
bymPBam87FB1ZWJAtj+0y3HNDPrlYl+2X3RFSjSdaT9bN1AdDuO3QXc1ChUSnfYol8YA95UliKFx
9dzi7HSNboWLCC0XQMnlcdrr4Q4H9XNFx41yoGvo6/9fRCK0FSeziVDnreNlPYNgaT6Oo97Cb5Or
i7zitTZALvabfqUGqSR62Ph05mslxXdwHII0hoP9tz9MhRe8j0UBwdCM0QwC5kXD9MHPB58dvNiD
4Ci0uoLoVEBrNbgb8gT8dFVBIvUwmHX56YecnTwSv48yZcTBIMtujxoUk/H5tmm7nMeKO0MBNJxX
8Chth/4SZPVzsSz5oSXRli27dsCKLkXL/Dgp6fUD078BtvmAmsi+BqEgtOJKdS0zCgN95YyN4GPk
/0ojPiUB//f24jh+uw24q5kK/WTAtX7m0Yi+3UFD1d7faqy+nrWvGI9NeYcKJoHA8RCnkIVQ71Ac
qvLDAkrZUwuKtfMqoSC9bxpWMhEVY8lMxJDpzZT87PH66B+rUMAmb4//B6702kyuM3zhZegTBSYW
VBapIL0qz17UTPUxABz1cwC2lCe51Ct9rKVq1FdvKEpxrg1pnsoYkesE1RBQq0QA6axQTFq5d1Ri
GhqIi/O5hK3kkoMqFSn9CdpKI7SNq1VvNTi5dsAKPF5OREGzKEqVKp6vxn81Hybm/pCX8777oM2Y
t4jMmKIhLK3QGATJ6yQm05EST21pG7iM1EpM2nBOgDpFrX1UFES+yHju65yEG0efa3QrPiTVLCDi
4kepQWkRvEtJ8wC+3XLrQdc1vBUdVnD74ai73pb9UvyruwE1LdTB/S3WB0d4I1aAYDAlNeslwplF
2UH3V/xAzZJDkPk737NsDB/IpdFvFKs4zXLkIQcNVqLveZdV+55BbRDfyqC8V40KGyBFfx/mkTqy
WDUbkFbH+tvUdx00lfxFjREa2EL1YBZVX7Dh+7BXgQ3Zg/Jc3QAUTdMuoPkp85LoxI2/8yJuw+z4
CE0a1cB2QlAE5mCqLqU4kLYpxEMVTfHv28HNYUE23x3wsgYdd3jrm0g/f6KC+R8ZWYt/Qa4nmvPt
bzhK7YHlwqA6AxK9QoAeBvYDyVwNxlC/BTeykRVFZpdHv6ZEFN8mpoN545uunbccG2A4QARwNqc6
yfP+KAMwgCNlHuiv23NyxNY/tMMvzgRv7hvUKvCKCc3Dnh+GaYzCIzUm+S9mLf28AmDxfPtLrh2y
fBxttbgr5QPuylWhngpkNP/EQNJ+zKq42eeENhCvimKW9R3Be6YXT/cRapJ4FgyqdNcEbPBdw7tx
lT7BBHQTDcd81tkTyM34Pxy5/sYZ7TAx38oB0H5SxFANjbDdJUMjeyzM77wllB4i063sXhhRZ2/1
gB9yMIAmbUlBO8zARufVvAxhWCvCl6Dv4q59UjU7GRyKyIdLsXEDdNiyDc+DPCBPikajZhYHybtQ
TvSuq6MtOK9r9Ov/X1hyQqmEJSODNVOQv+FUBJcpj6oNP7xuwCu5kw3Py0e5zE0ThOnasOk4gdv0
IaZJcAf57Ok8qCS7S3hW7nMVW0s5pHG5NuD7Buylq9djnhftcgL3aQGCXUBKtqSKHB5p09mBZWwC
eb0IUw5nvPJufAqruj4WC9/pj5bL11REphRzmA5Rsd53ZdFBBIdusbO9vuG+jdbL6mwJpqChqd9W
3V01A0TOtN/f3fZ21+jWA0EHSndo9dY0vbZM9gdSzMHnBWLHW11IrvEtT686EMx6AuPn4UdqmHyi
hre76gC+zVsHBMcY5KJEmjnMMVBT9Nd4FTretzBXa3rhZyjYgwFoQKajC1M+BlVRoJe+jTd++ut+
5ieWF8/tsgTNjLq6P7bSHMusMhzIu9bAGShdozvmq+RrPhP18/Z0HA0Lvg3By7K4mAzgPWk1FS0H
rn0CMwOKrN58uNar3k4tl5BbIJBoHE9dOEECA0ywkAs6tcVE5wOF+sJ4JjnuSodEk3g9ljEIy5EY
DJCSzUofTE/oGg0fuFT5r9s/2mU8VlaQl+BCgqJqmGqGp8TD0jWVOsRtue5L+P3ESvjHGg9h0tcI
DaocTn0w0qPXNMtp38+34gIpqdeaCFtqNJkv6HCSHyJZ7ZOv8W1MX605A7OTT1Kwz/QnKDOoh8bg
gaaqyy06tNePad8G9ukO1/K+pQSFturdOlFA2EjxNh7Gz1kDhKKkM7nrNl/MX4/Tvg30CyeAnGLW
hCkob8J7PXnkuGRUXjhmld7ekdfPf0hj/O3Uc4m3mQGc7oAHJ5IdaVN1XxM/a/tj2JSg+KN+PG4d
O65vWQFkBMnNOMkwSJuonk7cl9HRl2R9G0Ko4Cefw3XDylzLZoWSWKisXDJG0tEYhUcGcH+oA0/G
PDx2qh7nffHQxgFC0l3N49XcNB6RL1DHyE450B8bk7j+2P/PO0DM+vfGyMlHi9QY+qknOT/mNGYn
7M0+aLDPLTf3iqFBSTTAb78y062ZH51q2W9RJ7k22nLzelzEGAOCkEL+qgGhyPph9Gd9gloEHnq3
iOcdC2QDAGuvZiNkfQgu3gv9gu799siysP1y2y9co1tZwMrzisrWD9J4KOcvHa3Lt9Uit5TiHIed
zXU3N7xaTDsGKU+G4mA6hSqjGr1sOnij8D/7eT/PaFD3so1WSddsLC8vQhKt5azxPa0BqaCTPOKZ
XG0ABhzbbUsY64hChbJUQVqpoj7TmD72dXSno3w9MAb46r4duc7tRfqxKsF5vXRB2nui/7RC1/hd
NOqtGqkjZjDrij+0jCRMYg5rvRZvl8Ljj34brPKArqIt9I9rFyyXNui6WKBqQ5B2C/pRDKp+28WE
/Ni3PpZL5xOfO+QtfgqJ9vpOotZ1CvJqS4PBtT6WS4dICQIWcz9dxsbc1UlSj4d5WLMHiI2gwWPX
FGwYYL1ycJMFk5/qOshOMfTTHg2d92nn+TYIkEWDGIFuCNBpSLuvwjPNF7TrbZZKHStkQwC5bqN2
bjP4WKQHaJNF40lDDA5NgKW/ca16/Z3Tt3GALCpxsW00ttjr2JcWOelxmXtxiD09P3pF2EByza8e
xm6uvkzhuoU0dc3s+v8Xnse8WnSFRCwsoB1CDkPfRz+TNVD5cYF43XK+vfmOKGLDA3M6egL0Xzjw
1nC9DwJdnD103txpI4ZzM6tpo+DviL02TtAUZYDrhOenQQWJxouRELpF43gzVedsYk1/BqlCSUAI
fE2Ab0/N4fix5fgVmPHmrmn8tICiJkpHYPNSUz7c7RvdcnzD2Mx9cSX/X0bxrh294LleV71hc67f
bjn+VEgBHriCpAGbhnMf5T8hy2k2Fsax5zbUL+p7MqL/Fz7Tsi5dfC+5yKYy6Etk/AkkUvsI432b
Ka9v0EVBpCDpICnqZ/3aXqnQtwrdYfQn53slW7O58jze+BI8viRdQiF++1RHqKlytZb1BKaOeqze
FT3KCffRUv2PoitbjhOHol+kKpAQyytLr27bbSeOkxcqsT2AEBJIiEVfP8dPUzUZT2w3SPeeddny
zew7VtyJdP61VlYu5d7WJnjia5LRYjdqWCpkuG6QJ2IjrgvEuaA1Qlg+2V8ZfJtBHu8iWsqAOJFv
iFaY2zYoohQ+iFX8tma/1kk9XNeM1feUuf2OLiVbKJMshV7aLTfp1ONiG8OcpOOaw0502Tr7O5yC
LVdZ0xd9u0xFzPePsSeoUDTReol9piHJ1zfgOluZgcYq674+rZFrc9KTKY8HXaNOLaGVytDiqHdZ
aKhxF6t+aR6QQ9+PnwtbN0Td9/Akkuberf5LTfV3EWD4xnfzhZbLX3wOfs50jYueOp8vwbwWYRDF
hZ7XB2UpYtjCaDgQGKA5Rf8tZL6qaAS/LJo8xy0zpVriZzSuzrkR5tFN4Usf8p9yRFAKpxhC5Rjz
wiQTypjjYC0avf/zzTZdSLC9p7BIVkmGss45VD9T2b+1Wf+04M8r1K2acqPbchxnlRWT3JnK+92h
qI70Omfdur81s6XHJsKNIhp322r+WncbObfIMgaGz3IkUN5F5mSOkO6fClWohfZpA1Z1mso04SS3
iyEH3ewf2iEduosCnbsgnqFgaS4u27q8SxAQZ9k/wesV8e70S9fRPYgG/ki0u2BC6pBMxiD+6NhX
QMmEgBgpj/OSXetxu0iXXdDs/cGl/yQ2Opt+YMctmtO8iyUavmtPyw2DaQ5flsaPqJfCtP1fI9Kw
dEu051ONlDp0JYnzkCA3HcA+P6GQZbi0m23LsOu2irH+d9K1D1bZNI/nkOeco4Yjou1/axv1uaCy
ubtmfEE4lICGkg95PydTrkFC54mYPpHQtJfzKJcqkcHPMVm2Ah/bls9L7/I909tps64GQWjTkjkp
yxCLYz6L+Y1y9zrV5omTEJLkGRgt3qMUXC4EEy5tXxt0WoKetn3JPTKxA4QDHxs/v4aIFcu1QVqd
bv2Uj0k4P0S7ueGl+krG4JQ0SVqYb4v/gqqoPGAZrYhVS07V/ENGA7azcPxwnP+F7wywkOO6QBgq
8oYpPkXXpL8XNdhKBX1YjQBAii5qdR6t/Z+JZuiLJQ44zuRzGw4zXjr1FWlskVBBP5oovC8yRZfj
4s97s6giS/oHHmUHJN30V29oU3AGZLJeyHVvpT8Zb5962754Er34GK8NiH911AQHXjCpz7BxDJJn
ZQ7apphtNS94MmcHEreuDInwxSqhXhrHhhSx9B8zXfqcfAfmo/zkeZ6Cn12S3Ue6z9WAns28xfFU
uACikdVCvW6bOTrEtf60ZhXQ3BpoY8aOoxgoWgqJlJPcO9UUdIcbKaU7PbGxa0u9R+1h3t1ehKgY
OE9hbNB0ugcFGaLHIW7bXMbJh97jt3mq4T5BUDeeFOfyBeEyxzBCKGyWbt0rwCp+GR2xXW4CWEdG
lgW/Qqh/f5laoBAzrEPkj5jJdPcMrY9RwUdL3zsuhYVaao5vu03NpXNMHCykJC9mwmnjgnlYiiQC
hl0kSHxu84XEzQGvf7MXLFjIm1hQx500zDT4GKg5ynCLTiOSZS/BpIOTRVXJYWEiwo0T47uovfOX
fvvuiq9DHKAbJBTnOIrmV773xhRZDZ8chUQSuN6464dgNMAau4Z3Uc5WaJRypNNmj4FT/X++bfl1
HqHZyK1O9FGjYLKM8Nd2uYtZe+WOdqdlponLQ6zkz4RF4e+hXewVvoPhv6ydmrtJR/4aNqnw6MIO
w3uT2f1RMUyzRcrH4R6lDfmM9nX50ag1waebkifuu/64ooalwR3HxdXukKDnalT7LTG91bcRJWCo
4uHxQPKZMvaQJfN6sqzb5KEhlp0yP+8n6qz/saSZ+zmj/viB7DDF5yh9FHE+NFtdGvrdZTHu3A+V
oen0lSDp3OVtt43Izt8RMri5+pV8e3dxQjy2K/+YZkhQhskORSgzkY/z+LHX0/rSjxssIcy6nAaB
eR7RH3dBTtANLtE9Z3Q7pjH9VUv2muIByhH+Z3B54WdCO5sqRze9EdrREhE3wLwtnj+eqnffkg+P
B+kaNfbuhIJyCqHOP/qgxkMSJ90FHRx1jiocWo1BGOTDDrMHjvEX3ieXmtM3uEbdIR2Qltztar90
NhnzaeWisBOaW+UETh5G9A3Hbmeeof+OSg6Na4Er768V3VNPgFrHJhkLCIXD6x4ZVH6msS8Y13eh
UWg56AkifgWyqpmCRx5TjbscL+uEnsuzTuTjjFpSeFHqH9vMBxRW0yoCxF/ObuS4wBdTUN/tObXq
wzYZrLp7LAq3LwsO9WHG/Y8lRBJ7HJjuCh1PJEeR6qP0c1PUvSQFKHOS+wz+tEGzn53cbeEDjBfa
bcNZt9NfMMMopGpAeA6YTvKdzcc1xuA/pdYXHedpsaJ0rYRe+ce4wxcvpEfoWSD/pt2Cymg9N9Uo
wjeEwPZ5G4YS2mIVlStfFaDYbCkGYv7MdfgJO2ST237fy8yQU8zHFE3zvShnASUgcgnfBmQj5VrS
lyBk+gJjCOSjM99v8SBT3LRM7AgLUr+aZB7wo5nk0G5sPYx67F8j6FtzP2/HoVHBYcH9Bo1JfVug
Sv3aVm9yXPLBCcKE9kDoGB8mI/mpbikB9gZPThangyxSOyaHJpjRA4kmnaZEx3YncMrvYrzrnuC9
mLoVFN2ALoH+xjVT5pTCc3/o/Pfrgr3wu+l8b/gz24JphOcBaZIF723ygodsKSm16Zll4ffq3qnP
xU/iHLfKn6BE3at9bczfIG7HItGpe06XiF1o3aWnvfP6PGXcvwaMRk+WbvqlRk+vyOnMyb+6s/pl
C6P6Ebmc8YFkU/uu4PM9oQ6ufkHr7lzOwDue6qxVX8hpaKuhnfwtzdh8ReRig0ShCXSzqoexqAOR
ydzQFSfEmPpXzSLE0KVquC77slpcy6gRX32QXYOmDo4I9lmrFeHL933v1tJl0kc4GSd3w7NO323T
2x/NiPlmlAKTuGArrHn7iFc4bt9EaMTr7CWthmVP4exlssCngrlPKKBixmp2TYnnh7nnIR7Zfbs1
dqxLx2L1cwm79CI1b7s85S08OLjJH3TTjd3BM92XjWjSgiU1LWDQFCUyxJoDwqA4KG/qKup7dh4y
OlZdO/8da1J/KLdtH3Jt8HtqGK1ilNP+y+I1e8qACOLJcP3PGX01L2bozSHNal31mWqP3dyP5ffn
fFOo8MJkkSgIRGtysls7neTk4GKLDGJ2WLxe4L6WGHY8JKwgyasW/X0FRp6tNOMQvbHAx9cF726Z
WqYfx2Weyo7MK1iOIXyeodQv7HeanuvXBDrBmJYuick9S3h8kjPQ49yrDEdmU9f0zXZzNp0QyIPW
9zme1wqlvrJDe2oy9nnW2uBXPCPNKPcwkN6ESMhlCISE63AM1pzWS/Ms/MrvYJDdZ7TNwdsacnaV
W1j/3Wgd/qIdWKu3jjcagO8uKRoA7N6RP0mPX+ZhCvdaFYTYmf4RWSj3stuy9l8b6mW8deE4jpXe
4RJEMjEiCYuu5eQdPYa1xH7S9L861hP4IBqANpdw4URWXeNUnWNYZ1HJ+sZtFzzmcrqwFIWnBTWq
5UE+slr8F0Gcg6Oc9HAcyjbp9hMqL4Motxk3bWl3pAVgTqXjVK1hBgdEr9umcJGb6AntBcgYceh0
Vl+0R9f71S67qE+yXkKSd0u3/EnQsfrUJzOHz31aRHxtoj32B7ORUOQd5r42N3s0LvfFR9T9noGN
bwUUJZiTtLKzOKdKZ2G+kmSwkGpS3FkKJWoot+y+jYdTmvSwyDQNViRUmY9BuW/1hsevx0fwQnAN
IaG2NWhXgKU/U8fQtsmnRKD6WsBMGeqHHXVwdVlHbTZcIten6qLJnI65Gkg4F9noJ/8Y1SHrYf/U
2YMOJwyG3WZcdI8kg5MVLT9YGXzGZ9yaydwFQ0WMFSBjJfGv2aQG9CRwBl47ZZF3h46wMDos8ba9
IG6AsH9QpYKSpnxCHzb6JyNRDRjf9WGMNtLfBZnA0qhN1HWpTRh3aFGfxFQsdInNUYcj0/8C4eYA
EyZjIVYP3wXuBaF5TFx6M3Ygjyak21xSF4YY41YE277uvdzSiyFNOByn3U74EMTQie2sMhmF51qO
c/oIGCDpwlzalWbFmq3E5o7hY8uhI4pR1LgL3WL9HMxnOya7uu2cz/6RxgoV4rkP2nb/xxQTbVGT
FAcCUSZML32jXJpn3G1QCKGpboLHH8d7RbcZm0GACI8+70krTxOtGwjTMSag5nEdHM4uJA/XlaQE
qlHchHgrm27BPbys4BVffcMC8v5dk80OjoYYpoNeMKy9+xg9u9ox5CODvsj5StL6xvaIyrJVODdO
2vp1yUGKDz2edrHioeqaLK52IywB2sGVPqeQIgf/atS83Hg/BBYt9eh4yoOUzy1+phF5RF6G2X4I
0ApFsfSHqsPj7bNpyePJZSve3hE5ITj5l/Fgw3n+z3Z8+TcbJCmXK/J265NQkIU/xprQ9EIp0v0K
qPm3JccYx7YH9H/5sCR2bNWtWwY+I/0ilcNZzfUQVm5bmEKJmhndWyL2kP2kluEMw22+7sVimzRA
laZMmkvMGeKNI4J/VDXCz+lD0wb6bvsMrCnWzdoecCtj72PM9eImyE6Si8PAJRBp0KMJHK9gspzh
8nM/aivjX6RrlhZIDbW8WIIaZESBDo/GHrBJj/uHX1oWPYKabccvFIWE7guh6/j2NHrTKpqSrPug
Xqq/Icd+WMIINbOcb7tfHqcA/rGnYYPar7BxmpJnVA4bW6Z15zqMVIECFQ/D3I7LgEa4F6D+BsK0
aQGP0WpVU+6YZXAUuK7tnpHt0Zv3JkAAzaVTzfhvE1nX3SNFJ7QYcjMPlVZKzkW613q/+HTuQ3xQ
ppcwqnY7y3e6Mv/o63Hdj8ugdnKR8d7/mppubu7LahaWO7eu4xnPDhvz3XdZW6LPhG9V6Fe9HunU
h/+xsQ2+7JLivxtCDIlH7HY2eTCJDSW27xVnkR+c47dpgU/j7Pisg8vI/ObPkenNcgiimqgbnpiQ
v4BycMCu4BWPCsfjNapiOnWu7NcAuzzDq/4HTbN2/woCyH1/tBA1+RzwcR8dUxZnyERMHJLaFynj
AEKnwCJ8uW8Hc41mlfoyDOekq+J1G+0Dj53vChZHJD1LOsQBYvF0So9juGAZyADeYPMgdvWHFrV+
n7GVqy6jUZsId5Br5QMY9Jld7DbOeIc97qvSEdnzqk58m1XzrLU7AphzOOpr3uOpR9xrm7ej3aIq
FSbbKlg+JiwJCHUgORiFwOROAoa9YjKI2oemx0pRCLMuvgwciaIKIkTyuEyy645ZAztKrjvfgqmE
DNHmVgWxuGJqHucT1sLIHhem272UOPGxiSVb0107Ffm+JN1GPdAyVf8XMELWKhYTVWWne/lbctG8
wWysw6LdNf0vaaFQy4fFibmc2oRNZetWdoeHYfr6/peYe9Ev2VS8bUlfxpFu3hMky4a5j2P+e46C
3pw32sZjafZpwdnbShKOBZeW/QdX/8qrBRycwRpfA1WjrMV0BFywUdcNMQXDIZmdEEdr+dhdkA8V
40NB3aijhav13B10krWxzwVeo7ZaLEKGXr57OtqzaZD8hCM3bszdZSPKr0EKhfHNbxquoma3G4Gk
YgsYDBTzIBd6wSLMk9Ik+HkPFnG2GMHTwWB/6pAahQcQ9SjIwZ7827iIFgXx2PjjnHTRxv+YHk7H
Z4Yowu0QIWKnf4VGNUwaQGXIPihMN7uXRGjIkDhH7tIPKbgwJ9nAClUtmZTibCYkWH6GvEnDS4aE
ZBifwqEX76jXlsMB53MMyNEoiih6vJC6Io0IolKsTjdPuMBQVS0ISbXKEaeKXHkMICD8H2rIVtdi
R60FXoxMZNOH0izWJ78l3QZji/b6ihDFjX2fhHs7FDGuL5PjUh+7PMO0iYtbaLHesW5S/EEtQM4c
BoCJT5jodHMwgJjm3M2b3ssphj7+3GJaDC8RUcl00UBWo8tAu/CEzmv7IBFFq85aKpw9jjKP9XOC
k7NiKkSx0DRyBtJB81qdZmP7BHpozV/X3Y+Y06XuYwAsfAbc0S91nQtB+7mMw4gDal2lMZ8zdwEp
8dvs6jua6wAVKh3xV41IAY0rBChnBRVHEx5AnM44FeEdEyWy0zp7WdOxfu9wnba3Ho22EZbTbkpy
JCT77JFn3QTx9x6OLh+zdClZQ9cr+jTWIZ/1qk+TzcJPIOLBM8Dt5J0Ou45xea5TtfXTgjR7Ofn7
95Cr871VkEF1MVDpRM3ZvZ32Vef1mAA87qIexaS8fcl4zBDwEuwfiUqbd1wry1WgE+9HTcIAI26n
puPo/YR5UlhfY4FGjKEYwuZASZtUMTK8bsGq6znHqYS3N8KZj8aymVxNuIrgG3/s28rIWvwT0wqM
pN/n5KHVSHwpOkc44MN6C6qhDpzFHZsFFQzQ7m0IqXJYigx/kxbYRb1A9FkJI0iVzNZcenyuIB9S
E+DhqTMw9laggxZBsslh4tuK3RolPfA8Wfe0Mzr9rPvBHzgwCnXp6wYp86FzQJYiQt+zxnl1sNMg
wTy0NqVYCjbgwjSlbsfEk+6n2GMVu4/RMF14WGMv1oH4QXSN5hHSiedazeS8EYrHMEvVrelXjrKQ
OIWl0a7JgjNP0ceoA4PQLGHwF61Q7rgusFx/H9k/hdh46UF+X7nX4oHi78VZM7avybSxO7pG6j+B
0f+pMW2LZY02l2cItT9N+xKwHBfgCvx3zXBIkAQJygyXFDi0n72PwBG3QewQUTYtD17Q5J+JDQ6c
fuSHrInsPzkr+8dNqrnMUTt/yiQFEr+ldIaTFRtQvqVquyVYUv4iSJfizNxWIw+7HeBDRqRowwqa
zONeNh42LQytk4vyfeHU59Metu3ZdalMK2XqbT3rOtjWA9b5D+G7n6KLTAWfHXsMYy/TIoQXqxoh
rMckiH3tkIx6DioPC2SS432jwIf39TX1Tf++MSbLbEYEVZMu7Ssyo9V/IziYj9TP9FNJj+F1k0GP
K4mbMpisxI4kF3Nu1+BlTglI3o59UFzUN0jTwDl30f6L9Z0pApNZ5DpErpSMjWhdGrIiXEn9kyXd
d/ttv/vK7A6Jhy3iqMAaLbknQJYSGY8nKVkGYAHVu/h2o8OGRa3KVP1nDPYaZOCaHrbAdwCPOnnA
/Tu/w4yE+QWa/sfG16dk40EVbOhU4MT3+TI4mPNlsvwJ+oY8LPi19XOwXmWwryfnlHEVHAMETBHa
8L6+BYj/KELFKwtLYWUtOs3mVPNDTEgw5VylyQfcwnGG7lGjDzhjosqQyD04lOecp0Rnh7mboBxR
SVSAh8RX17K/9F1MLrFL7RnsW3jaB0RxbZi0kLKzxSWVaf0zHjN3zoIwxmvJsZTHPPtAh7ZKcty9
/r0nzKMZDtUc+GL/yRQOq1BheUlAcOQZIqxzUJAeE8NMSo9p4hi0WE5nNtrnOIjE2TpvUQCz4W0k
ffSkUCwlwbOl4xEFYls+IBV0gBBC+xeM8LxU+I4rty5ti62dkGc1Tcs1zRr27lrnri2WrGIbiMjX
fsYCTYXaPnzq15NCb80DoeTfEIrkbVnq7YeyzT2NAgdTP6gv3W0ddiB0QXX4nl4DyZvzzsepSM0w
HcZpGt+B7qfPO2/1O0gfG5XpwnGvoECzjM0cD9XEFxv80GLAsxQsRh7ThKUV4kPaEhJuhcRRnpoK
w1RULWRiL7PkWQnrprq0wnnMnFmXC5WESMj5xjNqO4HKibZy9JQ9zmPjykGu/SNASXVsQxWWYbb9
bTAV3NBc3z77fmElfAbu1Bq6VYPCaqNCkhXJ1P6rd/bY2gk7TNizotdbX0gUR32HcjfHiNZDaWbR
O7SWJ0CKVQ1gEZj6DmYjoBkWOrLiYyyjqOUf60TaWyZ7epnreKWAnb9B/5XWBwrhctmBkMO31tVx
sTgjPk3c+jxmc/+2GopzCQzTmSVz/dWK0F4R5jBepvabgYPjI3pL9o2BJ1qwyhfJ2CCTuV5Df9u+
G3z5JqEbwdr5EigWvXOejA67JCz7RcJQm7F19Eco9OvAMTQXKdAigNzdtKA4SoB3STYcL/moEKGX
NwxhXnk4Tg6RGBLxz7trzCd6JvyVLqIvp03HDkyfRQ09gJezSVmN5mpPD+0iz2ng5lcSB9lbuDf2
XyfAtU0YT8sUkU/H1Q8Exr7O3LTDywiXoroOEUnOgxMtHpIZBEcPSOY1ypjEd0jQcynxv4bGw0xV
LWPQe6m2VUObV+RKZYeVbNEOIjBNLqrNMoARRLAqRXTtHx2FyD1DOVfBgVQioiIhj3jRTZ4Ayv/w
EQleJ8XiU0RwEJp1zS4LeiAOMxb5q2ckuQH2sze9W5BMtD+hsLUpENvm/wKda6vALeI5YPLnMITy
sompB1du1z9mknf45MFyjQZlWdDaHLUiyxkT2S7yJvTxQfjop8a5kAs21SfjcGC5bKG/WzmEP/d+
JQhsH/v3OBLyqGQYYjIGqwEB2v63DgL2H3ReXzOim8FcTFNSfmcrgNXJwK1nYjg4FdibDPl64Oio
KjI+sEeHEx63k26CkxBWlhDMwO4ks3g8pt+lGyoQ+uqR53aGRKT5kwHkui9djJzmyfV/NjYvR7Xw
/TVd4/Hiw5lUQnXjUzZaUu46gFG5z8redr5KdAeZUSbe0TVU5xB6dGVK8LLSbgMw3GKupkwkT5AY
boe6XZubrLN/SczUPdHfIFNGp/VKmiS+9q4H8Qfc5h5143pYxAKMvwvYUGiM3FXbjPhkY8mRMxvh
HARGB0QNpitbIdrAfsITRR9JlpGDiztZimyDIBoT8SXjYYxigsS/hWDnsM2J9KFFZPvb2KYabbyk
Ymg/KweaDQ80RNoB/hLWfKg09bCKs7+LGNWjXuV9CPboSVAU6xhgTQ+gC3hlhrU9Rbzmb+hYyv5w
b+vHvQc5OXSTPsNF6W+orG4vUF6GVRCoChKT5FlgFqwI0csxVLgdc2pgBQ4UaBXt6t9DkgE8XDb9
qQ2Ali0SwFxUbwAlLm3lIxVWqwH9p9rZHbAX1w/YOJOTBcJ4wHuBux9A1Hlq1/1rmxzCE43n13UA
jS0U7vOgiSAKmFx85nJXYEy6wzLt8mAGww4RRFvvnZ0BPIn0LYr77ATb0fYInX5W+t6IfHLQ3UCl
ANYGqZjpYYHiEHPjvtwAROrHngl7ImnTX4FTtLl1csQaPUq8D0iD01AzFzZbwDjEvikHVJ79ngyo
EdNpWdIaAxACCcJi3YEptLhdHuIw+ymR7Q0BjjUPBETCa7OgtDMHFOgeaJuJh230fxPTEgS61P8l
e1hpw+RLyEKPyDBwHYQGPB98OByg/gBK7zGHta09bF29nUy8/J3GbAKcZ2kBzmo9ej/Gj/BwEOBg
/SJPXkekMj7+wEsjkKO8jQ+ZDdwJ+9eKUaKXR6DL0SsBHXWGEx70gUzee46azxredawOqFJcKDzH
e7Cbcyi/iY0dtMm2rQqYBnd5jVX/xzBQm8cYTc8Z1tjCATv4B+wIdDG6EN6TPu3f9m9vehsgjqXu
Lbli5UjPHDPxfV2a8GxwMB3QzQk1DcGieVvmTNwl7K7vyea6Z9mhA9N8K67qZlJn0OHy1pnpKcwW
+J0m/2vCIFAB4WyKwXBymuvs0cZ7doBU5sN1yVoGjWzfCKaOpx7xbIfegMvcErlcNlAEp66N3psQ
r35t3UIRA9MPJUjvsUxThnuoneUXhFfm2HJwVCSd59NOVlwTMDQ2NQZcCAb8p9MyZog+EMmlSzOV
r16ILz+CAwt1q6o1QpBaTGd5CEFnYhIRAqc7NgP4/ZpzwKCAkgBiBJbYVj2tMQM03cRLAfWWBU7H
kqIL1figam4ejJD1ed+W7RgsKbLjVQuPHRzCDzDajXkaocU+jOlWLA0Jj9hEgmefokBo5XE85glA
hPdVgI5OpCLl1qpffqf9RxJsCMXJlqi5BtOaAhuxd6hakjyWdVcmNf9iG6KUYpr4o226rRQzjjmZ
SgylarYHH2zmENXZ7zGFIsmIbC0Idi1AWaN7ct8/6dapX2mng0OKAKiXdKizm/WxKeJ5BuHWeX7J
9uA3x6oEbNQCYKiHcwD/c2FJ94j8SEyY4TiXbFgBjCLBFdOZeh9SjLPOmx8GmGO5rUCxIN73Za26
4S8yEPVTOjZ17tNlexM9An1DxrpLvxN9lmn/ReOlweAd/xQZp1XCNgYNSjqVbASSY6kOKjpCiacQ
e/Ow1e5EkBx+V2ihK5EnLXBl4VVbg2aHhAOHybIgYCZuM4YfB2sG2NW+iMelPWU9DXG70P6BkQ0w
S4h7PAhCxK5x8WVDshRcpM1LCDvlAwKroK2rt8QdPPwfpdUGHCk66koPadJ5gI6hANQa50oO+mK/
E6fsuEHPB84lB9KszmqV7qgE2iOsGWHjUch3aYP2BXlyBLoRZa4bj4KHeVuaP5Rm+NJlAtxmEISu
oqY+rH1cv7kBXpy6bhHQxuf57nCNXxoy/JkycLvz7OG76CTeLB/Icpx4DAImlVdJ6L94479YDLZn
a3iYhxTKVAgOqiyrIVmD/Bl3BRmRy6TC5RJELH6Cez65LbynNxTCt0U3B3cr4uUcQWVYdlmmy91E
6joHACoit4kcplKHuvsFOEcDLfr/nJ3Xctxakq5fpWPfowfenJjuCwDlWIaeInmDoCgK3gML5unP
V5o+Z9g1KtaEIjp2tESxUADWypWZv0k9zVXOycx0HWA0CBJysaG3C1NIwSJRUyhRQ6sVC1mHVVAw
KdQcitcggYcA1012Q6gnbghDwhXIIzwJ/TuJZB7u27h3dgmH4HVipsY6GoPhWS6xKQLtUMrr4xRY
t29yYRKcchqZldHPj5YcU6GFQl3QBZGbHcQ75wbyGCQMRW0wPAyG9cz2vgLAm25w0ohgTspLuAzN
vgiDnyJRwgeoOIZv9RyGQlWSbcTYJYBGfObCbmzuYmwrvbbCFbyLpHFJbzPYAVoqrm6Aq8WK9D1s
afiJoaSqH8OixJKoGHPoUrirQsT43nOzd8Bo9Sbqw9gzou42bnhhiZw/pkOnr5IYljyhIDv6Ar6B
XySeaUpbO6eaAv5Haq+j2Rpf4yN1ozdFt4rqKPN4ahmwr6FD+ky+HxFXj1HzGke9+WoP9XcdrPVg
m0lOAlptTUs59A3uTEY1ullaPU7afDvjRearAxQXzW6WltR9ay35sZYFnlwjacY0SzfVNCNcygqA
bKfoDywpDWRA0zyjND+Kpo5XjS0pnq7RCGeoY+cW0CJXSRvt8zH+Zg2URrOoatfSzfJDZgrjjtyX
OZjwMA6aXecUv5B6n21Erg/FmHUyTFeH8ixF2C84074pbdeu7FrUayOLnQWIirEeG8f2UgkSBoRN
KOXenM7xjzKu8Eyeo0HydPDGldTRIp2bsFcOcgda2lDx/ARWr/Z1TlZQyJqZuoE0VL7ziy6mwa6K
OtEwFTFtgJx004c2ptL/MEJ6qpXVvTqyDR7c9ZQHUyHuZFiEb/jbZW9N2ByPemFum5CuGwTAQLqa
ylwjuZngZgql1T8cJo/8LMOS2V8lrGAOMFM8KTkCDIKMxDB6qe1V2SfWl8vACXRgfYHNgiYV45tg
pNXaZmYYvnHWtNEjAU/HnNvxtqvMGqB+qJeDnqarYA5lj7wy29HqVPfJOMTraWhyUuy0hdWMvXqx
VLTA/AnDId50KUBXYlbNo3Difp1IFjSUgtDapI52W5LKX40t+tGhLQdfn3PxYA7yRIuSa/m2wVaV
YPU/NcYU/QBdxAokyR2ZRiYG99+AbIpHJmRWT3JkOAut1xO/L6VhK8ty1bnlkM5uFVbtD+HMVeOa
nTwpS22KoYwxEHaeFy0sVYzH0rjO3bAIrDXajvadiSF0bXmdKUU0xRiZRLSnNJO2EkMsd/QkMwhr
SadC654d9W1ycMCErpoMmDil8XVgAily6lTQLEg4D5HdqascH+K7sG5lyzewRqajlNDnoNpVXTsq
sifYSHUBNm91FOMTdne7aS5lx6PFUzrQNdJiWAOklW9jKGdPpSP3+ximAcXdDDUWV0m6qR4wJHxs
s86tYZEbkwMUYlj1Vs87qhbAOyV05bqLQHUi2ckWUZKFnVfntT49yQM5r+uMSmh5E02bRTrlJIUR
W63z9CrVaOoaib5U1EH0FCdp+Q6z1aqPts0qZUBl9ZEnD0PPQKKwM0s/Lbp4MZMH0vrJOioFkuJ+
Xet9eRO0hrUAadQOZQ6GtQlmy7G8CmKCue9lGtOkppj8LUuzkB23aZ30yilCFvCogQoszELQDNMY
SZiQMA/g1mxY6SWhAZjfpUFE17QpeCleS99H+HVWGaWPbFHYy4HJp/3ymOndtEqpO4u60ZobiO7O
pmtDq/SLsZlzD+aL5PiJIgERqyLONNLJLn7TGepiuBUJeLGYMnscILfMExKCxGydjRXHpoVFKbJY
HkhWBXVAeGsc7R1qaZfexrTHJhcaj6pvJ7s0VQ+KmS4WTGULck9YCf2truySHpSvyaG/0fqdD3Gf
ls0ain02ujTUeE4BcXz0TbPUgseuVNvgfizsqXyJklxoOSSFIUuWZgFq+AzGOvYrKyYZ6pg8P9XJ
qphT1fYDUcRPSZjVNyW2Pg9xEVmZK9G1PzRSzLckrpIqGXZk5X6ulLS1tXpsnsCJtNin69nMG8Ek
lMrLpy56bhNFDbya+TTiqh6iZvLlfLSAtp2hTd6BeXX91lIsubrWAjnIVgM8MCzoWykDPzBNKJsM
lTwCJYNqc5gG45HOPZG1My2zmh/1cZK/D2UaryKp1n1FrVXcc7u7NI+4k1BO1oFT5D42O92DBT3U
75T6loJ73JpYvCwafWxJONrbJC0DiOl2OCIMMIrl2CeyW8B19ZluTBeWL+rRPy4P86iQUKT5xLQ/
pqZej0alTC4ZGz1ncOMFiPb4YkzilgMxXceq0B5a3RivdBHa1y3DFBDv1TCa5qBehZVByO217nGm
xQYgPb72MgSwMIWYXERD5NvAr9AyR8mNbDVZpRg3HXNEPN/SsrwHhyLd1EV6OypS5cNHEEvbimZ/
zEppP+gVTA0DqfcgkFNKI7QTsolyKSdJwMRaSyd3tRp1OnTUF9eh0w3Dwqkt5QWoUibClsBYalDV
z10yiU0FGwRjSKmud/AkpcYrYFarHgl66Sd9ay8km4oAJQzBzs3qIHyF4tns4pSqD0aRMhwcfaoh
3o998xHLtMwVmJWK1zt2rCB2yRAUZHEzQuJRRo4Jpx2WWmuo1w5oBn1KFhT4rLgPjbZbiJJ5O+hm
dLj/WfKg9nW4acwp3zRTZfxIS5WkUC2q62KKql0AF+veNGRzq0aCU2NQs5ZDjYLFVYReRcsy1isc
9VSxZNo3BRs0OoZV4y1M+g8O9zpaakpZZZfzthnF/Ko3tLRcY5qc0cWYM/ATYLwNh2G7oFZ5MlQz
qP3G7BlRx8y9700KJaeqOuVeJ/OkPuotXxkN/GotmNRGKNtPFl35lRozgG7q4rvAkV6xP0mB5NJo
iZfuIS/JP+ZptjY6prZLIuPGgvbmY+cYLGQ6l1R5JS+vvLaaZKeJQl4kMgTCpBggsMlxt6WSQBah
WAYVq/ZWxjG0/lLNVqVoKzfR2xtHL3t/rpLEN0WP4U1v7+eCjLl2wuwqsS3Tqztz8qWutRDxVAe7
V/cQhxZVphXruUvXTTT4iQXxr2xa7YBPyU1RQKZmCNlTFuU6Rr2l8o1xa28TWL+ri8r2JBHBkLKM
B3DOYSFhqLlg9vobxKK92c4roy+sjSFVu84wH22IrbgujQ1QT7RnvU/0oAu0RE2oulOgNGuNHlPQ
96Fva8nCGLKHXkq/N5FMdgYgwgQW+qXRRjWiXdBCuEKLtgd/ttywVuSNXU3MSSPUdS4YoeXjS6ID
XOmLQIs7Uj3p5shDhffOFkOXrNX1pq+i6CE2y4M2d73HINzUU7QwIT8pb4MRsVcZRuChvHl3pNcK
PNJGuZvUerzQa2h9NSccsFaoLdv2GH2MVI73ZDhvuR7TN+NUWYDeCVhorUUnmjpNSyuJ04r2ux6I
q6LR91U5vNlKXPmhM704sAQjgFOw6VDbxM5Ml2+wjGURNQg46oq+hR7X3gQqvAGE1xazHeWLvkOM
pQ2V9cMpALasEe0Ptr3aFrer6pZBCd2DGSZ0u8QY+/i/9H406BMsVWeflNPMZtdD56l3jKdKyxgq
QdHUL2HP7ISsVI+Sle3tKQ89OFYOg6ZN+WUyh+p7ZIcDWVmh7IGvs2SHdoJYCCS9s0qDzrBEqjgF
U7JUA8j9HTKAqc2+tU493qD7ATyGu+CNZmhcjZpQ1pqjTa8D0f8BEC30k5q+vROr1z2qKmCwQXY7
3aqBpWMVgmWFgqiO3kiwEYKFbRTfNZKsoEiD8t8WVjR6QwGteUtLAbSw6b93cBavdOR8ndDtZZCo
EKya/jaBesExZz+Su0IXkSCiZzF73QLpD82pX+tD3f4oGnVeV2q4Qee216lb1ooaZYcEQgl8sJek
TB/loHpJy3BbQBFaObCK97gz9z79aOHbfTm98PCU1UxC7Ut5d9TrVJ10Vad92bvyZKj7UkW0GKXs
UiufIPDBeYh26MXZkl2NtLHTIWVbmupPmWOsU2kwdrVtlTuQbbL8qO/erUoON1Jrlj9ng/VhqrZ5
sIhIHpIpZQn1OvJSIen0I/tqlw39/BFbbdJgg007D5DShOLgBNGVrSfxqyjwnCh6Rk7lhVY+5wkB
0bRSUDPjJ9qFcDtZo/oT6H+8KqMgWxdUi9Am8ezWMENcd2OUegZjYg4t8CSXtI1NLCFbRJgRZm7L
sM6dJQKKHTnO9VehzuQcEWNfV0HX2sk+R8WSeQxSl3/ms0W3Tc+Hur8b00aBOJI4ztOYt8ajxfDe
2K3LatqXUi7WDkhjvEpr+kHA53J8o+pO8Z2FE2Zbq9Ssu9AKRxOmoYGQLsCnrTcHJBtHd5ZtMNbm
DhMy5VaGuV96RT6OGBPF8uAbTlEjIDCl76XJeN0RAcVEvRUaKd5NWn4TZ3n02lFTr4UQ80c7D/Uu
ddKk96nY7W8init5lUTTRJMhgRMrZOtGZdG27pD09McE0gTyYUV/gAHmGF5ZzAq0NOA/crWoNugX
NPVBhWX3kEo0XrS2ynboFNoNvRrYY2in9nWgSvs5ZfpME8V1gNitKcalEkSmX8lS2/DMLfWOpNMc
Mdp34hcD5vQ20+V2ExfGtFJxuoaZ09naHhJvfqv1duHb9YC4oSu1vdRYyo4UFV5CjEkC7BXIMQNa
SeT5TvtQkOD6kXLs6smyXd1U8BVTb6iE6bd9l3mzqgIudDGAvTG96Cr1XzvW3VMc2dLSmJKjbmqw
bxMqX0ocDbBkQC6/LLLxZ2LW8W3mIN4FUgyqj0SpyCZa2PRk83hjhHK9V1Q9vjKibLwy6sbAtEhH
VReU415TZ2nJGkkXhmlDU55nze+ws3lKsolJlJz/1wDR94bSxmuYvDO0nLhV1qmsC9SrtOFhZb/L
ekGTJaIcm41s8GxBT69GiOEqmXkvI953K1Gj9xvovtSaGj5A7DE2aTir9xi2iEVbw4BXBtF5IlMA
jyIdfQLpEOrkalrAldMo1ngODe2FI1OBdl7NnVGVUz8Qrh+EJud+VDKEtAthspObl6Q8ZrhRgFgJ
GjRUNVVVN4wCppFgTp0XQFa9aRRjnFyIJsoPjqFx2WZMvzD6hiamRJHOdO2RuiK7oedrLynM8NwH
A4I7OEC6cMxd3NJ0q6PIeWdm3rErFow7p4mEa6kByCyTlJf4rJClm0Df0dwf8nmKIfOaJA8YB/lM
/Emoyx0A1lgJruFrDB5vPlr1kbwLk+YawDmhHQoDK2lbUn7T1u71I6CX5fFPQXnjFmOKobmIFLZj
G68mkWuujGjF62SoTTCllUWIAJH/BOahKtUcyqRjHYZUeXQcYXklLKubgcf3Cvfjp3aUqBQhpZ0S
yzfCKKKlZUH1oy9E65OKxVVqXKNbIcJFAmmTgsGW6JRY07WJI2aZzHBoEWbWR7FGqwyzy6Rkw21k
lr2e0ZvLErEnn8jdJhyw4B3W5ggVLTSg5ym1s27GlF/TKER14zikftT3THOKvUog9NRrrEMDveL4
qKyfBAIGO+Vj/pEbtljps/mDfLi5rrWYxznTaEFt0W1FiLq5SeUbRs3Y6660600cB6lrV2VNuau2
HPXQvWwN6g1yJxIiUJxCygKWl9EqhwwO4CqBz+ul4wSCd5xPHg+4JI1z9Zz2+XH0BylkXugPHSUg
C8RMVoMTOwA48HBnSuQrpsk941DoeBxuW1rQPXceFj7khHxhKUzAQf6Xk/BrgPhMjzokkB7fol6y
YrKUzthq1lDfYdEoXXM0T+u46Rsq3LqDxRgaBIMB+lYBMbijVl+h3bu14QttJcPO6NRnOslvTPlH
53WTD6K4G6FX9aFsUCURI5yOjmw/65pnooVwyY9i3L8M6Ano6FaWHUnsXkfWvpnylHtgHez0ohxB
65ENVJVc0IKbrVfhTOl6YJLSYYawfDdmovclJpUczNEqljjMMleVQo1WQtbyf0dToLXK4XYH0eQx
sCM9jPIYkrglha/a44xnSqetcTC67+dW8eXROfoTlMZeRzDnwWimb6yiY6Osj67qON/Dnbo20ipb
xm0YrrJAuU7zei/BZvM0BWWcPZYcjDRnNq0MvWuK7e6bijQOoCFvoYPlyXrUY8sVVjBdJ0GZoPos
SAuH3o1hcBLZZLEgau+H4tj8h1nbNhBnijy1tt1sqQ9dRNmQCQYSd3EFNDQdBdNpSWu7KWgoJ1K/
okvVrRpYWTeFicNJonfCTZT+GnbxN2mQ5EWbBZILFa3dazx339Lzq1KLvsF6bz15hH1dGaQjzdQd
aLrN961tVbsWj8dKbV9H06mXKeJe2m6McBlbup+hzqz4QCX7CAgaxgxPDF3I3UgI9eRkfGQs53cj
5hQ3o7FaQnsRiyLNxUrLon2g69qit417I+wFlYezNlM9W8ypIy/lsAx5HfWjbvHzivnLTl58a1JY
mYOhTouGXoFhIZirGSuw0GClrK0pjeHYpvkmaKP20RLa89zMKXwGsIdC7yBfCueHwmxnUjml8HSL
hTfNKfp29L2owzNChBNW60p36IfF8b02js1bohdXphpPbwi10m2QquGVoia2j5oQH9uyeauUVKVw
MxrQ1km7Zq6E+N6MZbqcKTFfkkwT2wLNw7JEmHifNSjmjAZSdijJsGQ0Q0WNoV/jEwDE7YD8AcK7
GnUaJxVqQb1XPNXUrqktcnwX6BIKBl6jTVqbgX6D7Sn5zriqZPU2lLolkfEKWvhT00Y7JeGMgzsX
e20F7djiqUOt6xbo29/DsUg5RPPjSSVcW0lbn3P1gDQX1qmcHFTMLijkCKxVICOSHaV9MAu/CruF
EwmUJr10YHK5sehFS1O2UxFPhitzTmDiZf1PkxMYIw5rXEzkmv7IvncZD6/6jp38QDlFYZ9hR4vs
EH+QLFXKhdJN6U0cd7sst1kBOqsqlHgQaFVf61l9JBa+GiCpy6B30PBFku63Zg8Ti/IWymkeLznH
Z/DONFyEoeMmbaUdHC0CCFTCR8QWbJKsn7d2at5r1TSswmm6VWDaYehQwuqZwRznNM0o2ZGfV7VS
bMnd6qO8JitpOQbiKe4ZHNCqkAgUdYa1PdYvdtz+xE4EnSwUTFvqYThkQbibAwSgsJNmD/Ej2p+a
ib0Wc3zXemGOXh/mMlAgCUyeIUxR5hJ6E0QhVyvlGGyrfYzCOaGTNx8ow46pk0i8AC76wkA57cqt
tsu6sHGjFAzTnKTKKxBCuHStH8pSU9wuUG8YxA71JKPnmBo6KhxadF6YRy8h6HtMRzsd4arXkhdT
dy3s1LaXENQLz8jzj6Ccn2bHzJYMEzkCPtm1Hqs1hNAKql0KjzU2EJE6QQ2Mq85LRZ/HayedTC8i
bXpqtLn3KkkE7K4p9LUauNdqUnuJB0q1BVlTXXT45rJqENAD8iIhdNTtFDbWFmbBAFAWxUsZXiBR
afheD0OA0GzMVprePYk0u6lpJ7qCpthRjR+vVbV+K235MYp6JIlDNHtYfmasaqDsST76ZrSPdmc1
C0sXSH2ORP1Kpa7Oc5KkfH6yBwwgqPCYAhFIIPSG3KxmmFZeXSW0mHWRk6M11ayvsryFA4w+0NF8
aSJbcMd0ZpNIShZfR5bMS4w0M3tHddm+0skqGiB3I8Q4dbK2aIaIgOgjlfeYmC78RtObfCX1taT4
E/2pcqXWMrSfUEg4ztiN04FdGUUSbIYw6rGSTWMrgqMz1rxHSWuclWH0pXPQh9AYt4rSiKchYPk+
pKaAbqJmQWe6pakF/RKcPG5BHJyZrUb/3KTfLEP6gv0RX/L8PmOtZBxdkT75agW9oWiqRXFtSjU0
cceRp+82OqqfX/tCnbHtMk5suyZpHsdRNtBKK3MOP2oUO/p2TCWKyumCsbdydLD6ne/R8dY+3UKY
qQLdLiy3WNZlZU1SnSisOppc3gSBD9ueMm6YIViY8RvJfvXedPVk0tML1Hw/K31erbBrGW+/vuNz
dlInJn6MdmBL03taBWVJ/uXUHGzG8J6b4mXWpgs+e2f8w4wTMy+JlCK1geFXdaHnpI9B8KTSrInd
LNTR5lZJyh5XarjnX9/UuVVyYu8VRrWVQkWdV8jcaF5I2ez3eqPe/9mnn9h7KbI2AM8286roa9On
5NHXslzGF/y9zizB09l/ZANyqCYmz0oAkME5ldET0ey0rOCSP/uZx3M66S9rnFK2IZasSsXJmV2G
DkUlJ0yiC77UZ9aUflwGn1a4VCgFgji0ilF9G6n9OtUrfyIdG6RLE0nPLCj9JAwAomT4c+Uz/m3a
ex2ACSoH6UlTl3XclH+2iPSTWAB9uYcHwVDoJjXpQUyGtFBBBdZfL6Jzd3ASBUa8OYxKTmaSsyPU
bbTlasKoYgVjYvKNRgmwFqmrxZ9d7GSTp/AlY6PjhbTCYIKhjNalxxnhagrDeGlXeUHrSoT/5X73
H+/j/wk/ypv/CmXtP/+TP7/Tc2viMOpO/vjPffzelG35s/vP46/9/3/277/0z4cy53+n/+TffoMP
/teF/bfu7d/+sAB97qbb/qOZ7j7oAHe/Pp2vePyX/9sf/u3j16c8TNXHP/7CK6zojp9G7Cv++teP
Nj/+8Zd6tP3/j8+f/68fHt5yfu8mill2qLo+2v/xWx9vbfePvxTV/Lspq5B4KNNMEyfov/42fPz6
iWL+3VEdTbUdxdYNS+YdFWXTRcer/t1B3erYpk7JQI+CH7Vlf/yR/ndTMaDvUrPapkOT1/nr/327
f3tB//3C/lb0+U0Zw/37x1+/CzmGpp2a0SqNqTTgrs7GNmPneTTL9s60dXJi1cyrj09P5F/X/HyN
38Wc4zVO1jv80hQbG6RUZX4fZc+hceFo+V2sOX7uydIenSE0+zGyt5KkwwKOOtqIKURp+wXS2iWT
1XMP6OT8wntEkByZ8c4K+oByjORYz03Q4266+frxnLuNkxMLwlJb1VplbTVzukHkig0eYFxv6I+S
LS65b/8u5hyf1cnBJTSoZk4f8Kxm0zPEc5/DMWjihdJ8GM2l2VG/s3vnIqeGtHOi2IBIqr1NC3sZ
1qj2IFcn/Zse9EzyQs2s3X/9yM6sqFNvWpP8v5CMzt5aldkt5xTZK05UzR9E/+NtnJxhNGJb08SK
YjtYAfzqyG79zG7fv/7qZ9bTqSlt0tOphvJv4TZGENbrJw2HEz0tLlhXn/v4499/On8FakikcYG1
BUO7ztRpM+rOrVSVFwZsnfv4k63ctlagJ/BRtno5HNpWWgkJI8LaqZZfPx3luOhPM+Tjsz/Z01Lr
DLZTheYWjpjRKwjcthownfmc1w+jsqIC2cQXhmmeW60nOzuRa3Uo5sLcRoWp+KoFvzDurqMguGsj
9X5qNaAFu/mzTX46Y14Kpq4YqsDYGszA9uEBvluiulMLbhMF2h949R4f3skmb2fh1FrKRcoy3xYS
jjbloOyUAcUeZHRfqSBZff2ezsSsUyfatk1gNOOYsDWY6uxmpaB0sHUU+HWxn1v559dXObPNT31o
lbgA5iq5SqerSDBDu6XTkPp/9uEnu5xzFcfFmpVmEn0RYeElYOCzcOHTz2yU02K10zM7jhK+esb4
xSN2qSEsrzDU+/rLn3v+J9vcyYJGk6vY2obde2FabgfgMEPhsoYLG/Hc9z/Z6I5DN76YiCPI86M1
nbrU1ceBMlUOzQtWyefu4WSr43QUDkwFZbWqmG5iCgTiaFgNMi45gS98aS7puUV0ss1lRgEKvrq1
dYJ5ZcLpz7CQvPAazj2lk6M7wVOCQXa1tR3pbeLjUq5DOmiKZjmrr9/zuQuc7Gg1nyOS7JC+VVDe
DrH2WEsNqFmbX4gYZ2LgacVJhxODBHy0tgl8F7UX+8iE2TwFvjDEoYLpok8fX9/JmddwWnhasOYn
mqDmVlFxuRxwiHLtMPmDqpPAd1p1MpalUuiCwqtuBzevqqeZ0Y+0BBVgVulSWnDmXZwWnhKC/Rlx
nLmdZeMpaOrnsTfe5pad8fUTOvf5x7//dHRPeHiEUOzMLQ1q+uRurbe+LuYLReeZ3aafbGgGs8Fh
RG+0zawfJnaYQ495xBi6TAL0/uz7n+znNIUNKwu+v6U0b6oaaC9QTuMHU6Zj/WdXONnKc08PdRa8
AZgojgdlHG8yMeLCHGCK8fUlzuTJp9PjdTTZ85xwE1lyx3wFV2KmWaNicoZRppr8yXiI43o92dbN
WIWTblbVDpaussKgRVsxIFFb4SrTXpgy8tteI9c4nSMfal0n9bqR7YIoqz0LZu5yLmrICG1eRC/l
HAwvk9zWiGgxX0ALlGD3TEu1r9wBOdi144zaha+iHt/Pb5K604HzbSDbCsbt5a4ptHkxW0c+zVC2
6UwHXMUI1nCACulyjSlDbbFpxjm9KKRNDUSGQl3Sb2osCJmwaNfLIIUrc/RuCn0JOc4NDbl8Ww7w
F2QzANtngjb9RFpnO6gaSEi+XhVnwuT/GGDviBExid3sugj3a68yo1o7ss2kZ0PVwArGgpajaw8d
1qz03M3yQvhXjwvid0/uuJs/xYSUHergBJftmqZeJgYI3VhD4lbXM3wxq1Vdx3b2goeRRsmVpOHm
OeMYpi4dOnzN8N450yollECKxDGyB207+nB+/UzOhCvtJFzF+JjZggk2u1AgG+tgNWxGTdd3SS5V
F2KWcgwdv7v9k6BFQZzKqQQHSkYj3B2GIMEQKs4sGa25cZSOOdji4Q2udQfoUv2a4Rf94Aoe0BOT
nue9lSnq1SCJ/uef3fPxe356HRHOI6LDxXbHSHAFN0xERzOw9AJy36VBtuqZg1I7CXI5BtWC3Vzs
oiZMX7GdgALpOH35oVp19sqPoJn3SrCISgiuAoPipe7MxcrSG+0pMGr469rcfphlphTuJEvML9Cz
HikkKiTjW9dXCZKiKjW2oWMj3ZGb4JmOrX6FjF1BxOR005+ld9pJbhTiySFnGs8qa66x3vUlwYTW
G2e4lD6ee04nMbS35RY3pjzd2U15FPOr5r4BM7tQHJ75dPU4U+bTmw4V25l7+J470SC6wfx5UWm9
eWHr/G4wDaFZPYaZTx9upM1AN7kod5z2S40RtfAKcaBpFo12bdjPATJex/nDtEU9qXP0cCQdtfNy
R6/fVbN6UUiw+kC1v94SZw5M9SRCUa9bk2RWxPYGSeuuQ5WrrzsQ/nr+8fUVzkUB9STSFEM8dh3P
a5frs/E2zAYG5malXB3nK6wN4N1nZqAjuJwUyRtsPaN2t7Vtp0z8uyYoVwW2AK9ff5czWdSvTfvp
zRXTGJk1g6l2UPbXvZ7d5GXyhi7wxh6MS4FVPdMDUU+ijF0xMSjC4mQ3eKOfLesVgW6pL6yl4pee
7Y9e4A4bsRIr9KkryQ/9r+9NO3PY/Dq+P90cxHz0FyPHNLbaC2P5XXH7Ve2Fi9L7EO633e6geW+P
94OLgYnbuKp7/+NHf+GAPXOY/HoUny7NkMhOc3DQ3OF2uYsL0bhVn94q6Dy+vrdz2/kkWARjFWjy
OCa7sKiqN8zuimVX9vqFYHFmVSgnwcKs5EBlyae7ynwM1Cs6+17EyJge+4Gvv/6Zx/NrJuunx5NR
7DOLggv00lDAGOhhYuDH59oqBI+vL3HuHk7CBKM84E3jmb0bjMkX2ExoY77ompuhv/mzCxwv/Oke
hE3x0TIkZteG+75BUgOvIVAVryvUCwv43C2cxAlZZrQMoj1OZznB1AGlO8cefmVuUNQXntKZdaQc
//7TTTQMwWlNDBZ3tl3ezpaylrL8wrc/E0h/Rb9PHz1EjigjldaqZONtmOHHtEKzfYWXFOYyi14K
pAsH85nT51fB8OlCLalagqFzshNdvcEHfYWz5maaGk9h8kuCt0hZqQtMZy/xNpQzceVXr/fTBaEE
IRI4KkdIUXZ6q/rIbT08r32lRyhntm6HUl3SQ+w8kgsP89fp9pvM8dd3+XRNa8LkPXTyadv5dCUX
0CkXUFM37UFcZ/68fsdJjCXid29EGq/7KFbMmvBgQC0y7w83rXwSFbqgF0XKpIqtUUyHHJc6DMzW
RSmtvt5PypmgIJ9kEXCuRalKx893jSVdJz9e3N3Yru22G+ZouNnq0vTTX6v7Nw9TPokNcIdwtYu5
EoIl5zl7Sa/mwLdvrEX7rv3E9JQBFkrih98v3NiZausIlH7eZEwbwCUk5HL23roODxib1L5QPUSf
7ntymHx1iZkWpuWLaD1eONfP7Gv5JHT0LXbTR7k97doKoqh4GKf28cLtnHtPJzFDwbJ3VGmmbutF
emd6ZHre6KZe4Wqe5uHk5Deevfj6WmdiyBFI/vzkCvwsGKfIqldHCWc762ZKfpmKPpt2tRg6ttrX
1zl3S+q/XydtGC+EIdGEuC681uvqUYjmHvHCJf7FmUh+hN4/3wfuT4wituxxm5vPVflaw6qFNH8V
J82FB3XuBk7yAbhVrSVocWwbyPDQQCv7eUQP+PXTORPwVOdk5w+FKbXZGE/bXvTdCw0rbAvqWLdQ
qXTiwLYdl5ZspZsGCvGqRgvm/1/Ozqy3cRyLwr9IAKmVetViW1b2pLK9CElVRdS+Ueuvn+N6SnMi
CzAaGPRUd0umSF6Sl+eer6nhw3H+7T8PZdWWwsI8Z1qXTmhaY/XVY9cMXQC/5K17jbWnS6EgY4Wq
sd6awowNUEd+aqnY2AKuPVma9ZFGLWth5hQKhuuq5L3QP85/kJ/7WrVPf/5tKdA1q9RtFXXkcfM3
akqnsuEN8Xj+2T9PONWW5jbsC3OlFLkd1jkcvrQaBv3hnHXuUKDwIDpc9hJpVjOja8FhmFEILzQf
9gtOO8DvuNjNeuuIbCv9vNYUaU5Xi9BwoMacZkgZ2PbvgtXAoUFFSgxfHauN++m1t0gzG0aeKAJb
MH5oDeffBTV5DcpLWsAOy7n1wVrYClE/hxB4af6314cO1aExVOuhDo9jVtcnbxK4YSVutrWhXRmw
0N/8Z1z1TQb/4Q7K2K7NYFtQoNx3Y1T92/P9/4ILu4T/PnoAKA6OJzp+/D76glvueF1dd97g21/d
Ewurx63r/H8nlJ9eJE9nOGeyusOLeCBQbusvV2CWuaWHqh4H5N/r6NY4Fn/YrtmV+2JDQ7CSmUZ1
6n9bh0neqzCBm8LaMP0mjg5CWWCQWgQ1CikLgHfMbqeq0xHWJQHkyY9a9Hx+Iq1+VykU5NwsiBKj
uRCMLDvNg8NGQII4wAh0sPa7W3eOKyGHSWGBqmOfZjOGhh0DGThAmggQib4R4FcyhOo/quq3gDbM
lcambpzCXoPPB5xVVNiJdENylWvQci+QZ2Q4venJC6z3pt0w9FYAnF2/g+ckeHdGM+5QNzpca/BS
CKwqyvB3sGVGBm3cFyQq4YSoQbpTFLA8mtUcE0grPLUdUDDeGnWylZf6l775aexJAUdHJr1cwKnA
/rUM2P30Ckf4G/PI9pXD3cblkF/cWjewinaJl4HQ4wCZdeyeEJU21ul/lzo//QIpGAEWowK+hF+Q
OcIbPO4qzmseFE7l3D75D0HifOa78nZy9ldvH7NHXYwS4nzcnXZvpyRMikxIslM85m/ttNdCihS0
MquCbKfrppBEV+3wG5rTjcV1JacEmfx/51yR9QrrTDQVwCt/8oCyOAC76SjuXyxUiC3Chy+xk3m4
XMYs2CJwr31hSwpkBOV8EOdhwo3usut9GC5dGaeZh7/AUXPBPcBfaSC8yrEd+EX5htc7Gjqgc4Ch
wImmcuuDOPa/7ff0xvwd2fDycAyX+9HWh/n5cKpaUgTketxOKtygwxYjgF6hsH8HRy239Ud8k+Qq
3sOHC9kugXfGHk/985FoZXWypBDY1BbqgEmPjs6OkxImcIWmOZw/ts7cKwNJlnUKxQSSlaC70/Yt
Ent1vDv/u/+ldX+YMrKWMwXSCTbrePDwO37GxYRzGkua198kh2j/jio9J/YHZ3B7b/rSjqfOOo5X
IEtedxuboX9J8p9+gbwbaq0yiwDYQtiYvGiv+tmB41AV++IQXUVXlou6L9++Jjvgq3yQDLzIB70i
ELveLV62Juq/W4yffoUUvEYLNUJDjN3qeD/7476+jY5ABXgUQSTHABpC2zce1EAN6kPpfKB6yuVH
cV3d1sfuVj2gCOrO8Da65NTwn36KFMWaZphAjMIHsRpvQvyKHywsbafErTjUB9CW7XflPYIJ2A11
4cTidaHyBJ+8jdf/u5f66fVSzGqHEueM8jQiPN197R3UFXugH+35n/QuPhiDM99o4RQmv6IdbJWu
hg99V3jVDrI79A71B191FG+rX1ZSFaosQZ1SQBFQ44UNTeIot+KpLp3lxbyzfsXYRV11t9Bvf9KN
ybC2nZBlqIq9wJUB4qJwubUeyzuY4F/DAM2fd8ZRvUIvb6hb1nZpsiBVHQDtNelpsB1hVHDX3Iz7
am894IM+WvsFaRBYijqpj6LpYN6fH1UrAUSWqU7wQqNmi16Fq54L62x3qqaNkLsS+0xpEzY3MMEh
5NRFGkxCTV8zQABo4aI1b6zrazsL89SobxskYrXALLVYRtsdrDZn7qr3MLE+xDfFQQubX42n/s6N
nX7b7WAJ+5ld606Jxby85n+1t/Ofb0XygJLZ//4Es8wMFNyikXCqcsugDtg+PvT73MuOyETuM7fz
Rg+ILr8PGOJUvR+3dtdrPSdFJrKAS1vbKva48IJ7re/G6+wX6sRvs8A6Zm/5MXlEWeH5Vq5OACn0
9NEA9+NKw8l0D3LyE7lOH01sp9krO1S3SLrzC0ejFGNUFQxLO0KbUHjtDSfz5ngzYqwMR1nKOqKi
fWYcz+ZXcG7dG6+w6z/ER3aVBGQH66jAcFHdvREtVw4GsqIVdcQcXhj4YDFs3uhHa+5a/mejM9Ya
Iu1kJgbwHZ8W7Cnui4cFQfgrf9N/qW8NLPmArXR4DMcHh8HRO1CC8+9cGWuyyrXjZh/pCV4J4OJO
TLeIhhtBYu3JUpBAAV9SqQZyHhODD49+b+Sfl/3k0wu/xQZYhPBUcGSDSmPwFf6ZFPlFWkrVkKZ8
M41jfLpADeP2Bi6q8HaBMeYAu/aPKZ2hFtqa4Kct+w8LrlxROXdwyuMqOe2p9aPq57gcTj3loQ5b
v7oqgvSQ7NJrK4Cnpx9tbFfXekOa59oA51F4mCEfa700yGiiYPp8b5zG5k9tkSY250unaDF6I7cB
tyxKt+tQVp/dpS1DLT/ZilOn48YPr5FlrsSEbYF5ih/wGX5NPuIb9Zgc4FwYKjeWr1xXQXzHH9qb
8hhtnNHXlmxZ7grV6Qh8AiZ69A7cvJ049Ml4Ke6rX9EbeDM4P/rNbob3fggQ5u/+sCm1WwkCshIW
ThuwPI/R0sxBgQ+8eHZwb/LbQPNOW2Q4Ne1Gj9/UX1mAdMuHfSwfVNw/nPYOF8ZqWSZbLOzkDIwu
hSDrtSjimwgcs/OjRVsZh3JdJpwW4BFWo3WN3/iGQ3Bg7/bjNfyMnNZ7f4I/JHbfxme1z66ZV4Yd
zuw4pDvt39xPw9LH//r2XX592Q2fKmtqsdc0i1ntscgjqKOAGkpAtelccGo31r2V5UKXQgo8n4sq
E4ivzfwxTkfCfvN0I4z8U5P8NCekfQKQ3CbMvDBCYYjoK7fUM8J6NwX2Lr2dDvASwxmKHgE5dYHY
PRS35qFFUDnfj2vNksJJAthh28CuKhxN5ijkV6F8VPNGgnnt2VJEgcEjjLfH0+6SaoCLg4BXA2wP
wen5n752wJBltcmoxmkFc8sQUq3X9kl/Jtf5YxtGO3ic/bGeZ+7QjT3kSmyUVbNgR+XwOsGbWuAe
kriG8xRuXON3C44cBbc3Vi399GF+GAeyttUqVBj2EoyDV9V9p07qPb1fZw7O9tefyXH3WTm7xHng
HvJEuTO59t5EMpg4XwBYYc/8FT7f5+7z+W+7Mru1U0z7tjQn2sSY3WNhS8D6cgwTth268nH+2WsJ
sP+TqyoG8K8zHl751RfcwU6u8DCv/1U/Wg/2e3nTBRDY4jLWuJ+OME9zURJx2ST+F8y+NWsmcAZv
GvSjAYcqLuDnq93DPXpjBV1baTQpRkRRahp0QbyNfs0u8WEofkxvoyC6AqEMxBFf2ZMr1StxNsyh
63o4/zlXZpksUoWhLjO1CtuzQt3DBy+B+eZANyLTirABFdP/HQd1ogxKPuODDTtYhV0ZYXJf/GJX
07G5Qx8dk1vcl25kk9aGnBQtprjOl/TkMY2qPHc8GdJlf85/oZVdmiwgbZS+n7L81IjkAX7vunKX
qClsU2HJrgP8UP41t3Jya/cpspw0T+uhbSy8arqFc9OxDmwHgC4k4cgtFPG/z7dn7VJb1pECvKZ2
3Ywur+sB0qEbFXaVcPtzgW8J6IJro4SDJQ4P+7z2zr9yZZDJ0lIDJb52leGN4ETU2odBr5fx6fyj
V+pMVVlTurCxGBZ6OrlgXoIr1Zmvc/S7VoWTRbrbqJ8579zI/t0tGzNm9fudhuC3MKCNuPoEFWkK
VYGzWamATYMalrR1DVqBPKcc9Iw6Nv8QFt1Yq9a+nxQZFOBQ8qpAyKN67ETaS6HcVtqv8x/w9Kt/
WDVkrSjsEik4ZOibpIK1o56JR7gq3l32bGn+x20Twfy3BI+qzo9wZ31VtHRjGVj72dJ8n7U5B5xd
WIFdQ1NCS9bdwFWo2Pjh7PSYH77Kvxj9rY8jhgvtgapwGNcUejWDFOpaNAWbwqxmhzeM/+2VGZ56
+sT2mYjIS4Eajh24ZsqtAm+zp7hMYbMNX2c9UHkX+x2sgW4XRYNKUtE5/i/NdgTlAbt4hutqYWXa
A2x3k1coEqMHEVErbOBAD+4Hr28yK2l9YsN0MAdfO2AdIZ5SxpANdCPYCIDw+XA0yF6EYOSYUds+
dE1D7vD146cpG3pf5Il1GMB0W5xlgUtjReIjQOrk2CXMDIokIy9G3SzYCPRj826kBa9ceOfbD8CG
zzdAsaf7ISus63lp0jsL3plPCtCmqCDFmQD+eWCcU87AYNYYDDj1LlW8thwVb1ya5oDvh5x5NIA8
n7Q1dLRFAezYbPVIKmkMahZoF2GUZBR8fBdIDeG0U+j6rppsqro0z5er2arg08mG6WZsh2zHJ9K+
nh+eK/syWYw71d0JLaljDKHguUhzt+jfTORXUuNpyXTv/EtW5i49vfzbSDKzqIzBqGRBO4zYaZp5
e6f1NVhiaWVvrH1r7ZC2W6bNMuyVqR1EpgD82eTdgQCCtp9Y1btapE1wfm2njU3QWqrw32L/rUHZ
gjqzRSmsgFd0yFEAykxPGMN0C2p6FJhjq4Z1X+JaNZlx7TuAZ+d0zVii2KVj0XPSwq0P0AeWbRwT
Vs7JspBXtUaDxBaobR0Mjt28AiWgjeJX1BocmgwAg/O9uBJu/n2Mb43uRJX2NooTgnnIfFVMAZCG
G7FmbYCo/x0glh7BlyzhUQApXgBYNarMB+1vzYyNDlv7QFIQBl26qwAxY0GcaxMycAZMPdr7AWTY
seYbZ4+1NkjROAf9sUtMZgUoUPHhe+SoU3+g05bnyUoT/k+AC2Rp2QM2HvSlndyPQLA8572JMiG1
Jg/WAm/ui3pZFuICIdpaCuyIA60q74rY2Kswlz3/6JUvJCtvB0s1YFM9sSAywFvFdvV0YwLw/EDY
lg5jJTcmq23zxYybJmNwAOrGxnZK+CHD1RMcl8KuFE+HugQe4002HKux5BsJgLWeOTX327wwydIa
FSS3AcVmK4I1vU0HgFJ0p1aez3+4tUMEOU3Jb68YFKPUKdjdQQ0n3EPGgHUGUgcejBWM12+jqqf7
7GSurHVOYoPa0jVGcwDLVoDwaFksQ01WyzhyknS6LpfJ3Ai6a19b2pOVDAWkpVGxQLW6e1O1qatE
5qFqxMvSLNezoiZuOy2v5z/C2uiRYkQO+Gdp8BZzmJhB3qJ8aJiuG43uLnu8FCJMzYhZieNtUKSq
I6y/Zhy5FaA/55++EjuJFBxsuylikdlWgELm1wQm9KIAwPT8s3/+MNjb/HdwGIA/VbaIogAFu51j
AOgnuIUCXt3a0JOvveDU/d9GnyViK1nyWAm0AgbMMI1OwfFFYy78/dLugJOqbBbNQJJ/nlGpgztv
lAINUPBU5mUbEJiP/bcFeVGKZYE6LEhH5Z7w4T1vjXuQdzaSWz9HACqLckWnKUNhFSjynnq42INX
+QBLIXos46Z/tbql2VjGfj6GU1mgm1SjbiYltKasaF+5an3qBW+8kRQLIKPCQ1UNMFnjBKkbbB0v
7B1pjls2L+Azgr1F3ebAS8BV1AXtGHqEPr5oYlNb/W/n8HY0KW8mimHbg1KEkn1UH9ZafNGqQ21p
Yqdt3M3W0oowIzByhXW7owp+q3Xl5/np9/PUprI2l8RT0tR9I0I9U+D7DD9Ql7D+4fzDV6aeLMsd
Zt7WDJa9YWy9dmXhDHU4jxurysq1PpWFueB8AoXRlDQcxq4I4nYeJncGrM7NwJX2jUjvdiZT5q8O
AMWbdOkXt0TlPnADo+B3mjnod7MK1aObpbw+itEed4quqIC6FcNtBYho78b2KVwIfaS223YMayLO
eupWUF2ZDkwKHApNbbGwGpUJDHBWrRx2C513UVkeqAGzFM7InyiO3ubBOpzvjZVEC5XFvgRA0Byf
BV+s6i14BUTlU6Hx2nZgndw82MBcQQTYo+jdQ3G/AhRjhlMOrK2ZD9c9ayMK/NMb/v/BnLLTYPkW
jwXQUzrTyyWM4E06ASSUWCa0810yexHwLrqTqu3XzLTs0wR7FiImCx7Upd1GVycc+UFd2gl29HDO
n3KrP7J6+svs1roerXaCD4miO5XJdRhdU3E9woj8Y2qV7KMHJ/RGsYzpPTZBZEgWC2ip3OhrmJud
aMwN4IWqQ0+VdgSdfjSjqIEgl/Z+SSITG1bgS2AvUFw1kLfDvUtkLzopssPAO+JkfQPUZp6CPJUq
EAAndl7sC1q8CLWEpdLU8Z1a1+oelSDGse1zcJMJ2GlFPdr7EQ3fdQlof4BCtV7ZCQiG1Q4cCmEU
HsgE5QOWl1QDeCuHWguWK9dlb9vw3CdqYGSigC/qrKEqvhrDFB6ggCLC4butljF2kQ5C8r7mRj67
NexF66BpZgBrxi65R6lLUjpmqRoAOE9D+/v8GFub8dJWT9S20vTTIELLOMHCqzqCIbbRYFNJLtNr
UllyrYMoZtft0IYtmd8Fa47YU5RO0s1fqW1555uxsiQyKajDnB1g7Klvw4a+tbCSR5k+o18xRs75
55/2Hj/NASmqQxHegUZvNmGZM8UbEHvMSVguSaxjmR2AZ35amurl/LvW2iJt3iJ1zkbCChZYgrkx
TV34l+f1CYO5NaN/bsz/6ZkXxRZgamEFxNLk6km5i+ZhX/B2X1Q98t9murFWrQwuWcFsoz6hmRiS
623Z/jKz7IAUwc7It2qW1x4vBWSkOcYUSaoJLFEt9awiXYKZVPqub+ot85qV1VbWGgsY/peouBEo
LGbWn7Qq+UOeN1uJlLWnS5G1LhQTJRXilAhmb1NrejRKL0oPUFlrbA90JEip0tCI0ztKrIfOhsCy
3TqKrX16aZsmaLTM1tC2IU0+YHvk0gFIs2Vjsq1MAEuazCzn7QKMjxbW8MEeHuscaVLrdw+fxPMT
7DQ+fpjMljSZsXcGF2DpBIJFI7xIh74eOgvAktVDndA7pd3aqK/1rzSTVd0aypb0NGw1Dbja5Gj2
bEMks9IGWasLsDYHAA0DsxhizRs1oECpYoOSNPHab3j6zvJy3p3/XivBT5bqomObAZbnNEyn5n6K
he1UFDmHfIFgVzELYLXM361Nn8+/ba1l0qxuVZpRPdNpCG94cm/3sQ0HWf6u2yM9QJcK+W7bkY1l
Y6WDZKWuqJNB1bmgISPqdUQAiI+7l/PNWJkhslK30hoGHBwmYKr11WHkbAkspVGubdhxbRw11r7U
qVXfNmYVWDsxXWYaTuN0HXXAiqk0DzJzgn0Vf7AJvC3Pt2XtM0mzHfshDDVAx8OonclNFllFYFek
2+iEleluStN94pEwchuzBPT2x6HucKAxk3tS8EfbuMxBkcoWsjYqJ4c+LXuEFDM6Aq3e+YmGlMtl
30ea50LRkFic+j6sFhv4S/vKhun9+Uev9LGssE018F1o27Rhn8c4YmT7vOJe0xl7G7fh5vJ5/i0r
M1yW1qYCtyVDm7ehNutflZgrMMmmO9R4A8cNCWkHKIxIKmVjOK1MDUOa4X2WRCUKUWhY1eY75aih
y2oo64An3OiPtY92GmnfJgax6gQZKkbDEV4LlbjNoaIDWsbDYcW1SXZZCJahJ0D0MHw4jSB43FpR
C7IjJGz8ZjHeOrve0HOsdYw0xXlECjzMICEQNEDnpkrjJaDBGQ390FLkLhquoMor1+/Pj4OViS7L
cFOhVDm8QNuwoulV1bMDb/vgskdLszzuyrrn+UjDrFr8kUP7ABXR+UevBBBDWs/hSNSki4ZQW1bX
ip54QM45pPg7X+ZcRw1pepdsnDTgP2mokzmMWf9YFOofm8+XbdVkge0wz0XPUWQP/q/qqnPzKE70
xyTeMFha6VNZTVtxLcWuuBehiJq3DHjTHNzvjYm2MjxlxaxW1vBytVkTgpjqKsBsZuy10Een7AoQ
pb/a7rKUsKyLxS0RB9oWOzbcezyVmUlBkZteYsa2VM5rH+kUqr5FDEPvSJ813RwmfXGrgSdS11uk
hbVHn/7826MH+DUtQP7SMOpASYvSK7s3NqLDSiCVJa4knTWlNbABSBskNXSYNo2fJVLZF00rXZqx
9cBByepmESbIBFMwV1OYRAJwFOZFRQ7cSoqN0LA2iqT5i6KCtLOymYRJdqIgV+4ywd8qKcGYTlO0
CsaMEP4lW5rCtQ6RpjMQv4STMWpQ5lZ6BTxB52XrbmSlJbLAFbSXElMZKc5KqY/QKgFFoYhnBgYs
08zGHStQiYRVb8yKFV0AlVWunZKyrkMtbDiZOLenaq9XDh1U8wMEht6HvQKM7iJIV3JcdfzJE078
WETAqRVDugNH0/A70142tu0rX1WWwg6CsrnWkfce5+hG77onCwXz5wfi2qOl5XzQatIznAsgedaA
/WXTfDep/WadNebhD6dBWdwKlFbRDkMNTGxzawzPSEtvzJ+V2SlrV4WtJT1p8GAwtkNzILu6Hm+a
dsuvaG2sSZtyIHlnsiwaDbs0mFHcvXQ1roGh1ikmj9rwSMo39jkry6usV20Hqg9mO5GwMOJ7MqvU
0awpdnLKfjM40J/v47WXSDEAgE4751ohIPQ1mWsVHfSrSRt7YEmj9rhr4wvfI01+bZwTvQVUOxwn
5X2J3+aUOaAnBkz9vKghsnYVxStYZ3sst12kE1fnuv3aT30WcnAqfdpdemqShauVmRu45sV8I0kD
5NBAzMGFs7flKdkUHYW5Wba+spmWtatGbuHYjwR6GHfCKYCor+2Xhi9Oav7GMr87/9VWprgsV80G
EyjhCgv8UILhWdn0DZcZxWUTUdarcj3HPenUaWFvkVetbj+AcX4tSPV4/revzHPZ13QgUK7hy6sh
sp1fVD0x+eb+FuZyF9ZN0H9lKN+2EEVuTNPS5RpQqHlxpTSJ5rdx33gVKVF9pA7ToU0pCtZjPgVV
R8Y70Gctr03q4t3oleaVtXQ+goalXdhb0s4g7yqce5RZC5kVP4kSFzGmsSWOXQkE/2oQvrW1XeLW
SMdBC+cp/dtFnQ/X8tdmGH9bQt/YcK+9QooB9mAOIktGLYQB1xdNY/gpIorqBJz3aGPJWpk0spi1
T0DEpKQ2Qp6/V4Xl9gMcGsvf1EaZlbYRaVbGnayltDPaNUsxqKFV3qKI2lW62am3jHLWGnD682/d
kILBFnNTqGFOovtBX+7zUvksbTOYm9rtRmPrUnVl4tNTH317j1JBQVsZkRbGJuRxy1Bbx0jph8um
piycFBV8JNPe1MG6GtyYJx64sC6gIxu9vNYDp0Z9+/HM1nmvR1SHVRFuhdqssK964IV9Q0mmy9Yr
WQVpZaphkyLSwxLOaJV1Y9WtR+wDv8xTjMqGpjYExCxPiiJcWAKScVwPvk4yfm2NQhw05OZ2lcXE
hZFYdjMFWLeJkJjRQyiynT7+G+fvIClvhPm1oSRNa1wzCyRDeYerzAzscBhMhJGhXia7A5NX6ms2
qTGD+WrYjPB4K3n8V6T8te6MP2RYLutsWQwJQ3o62hqOiiLnKGmo7ilEjK7Za24dKdVG8F6JfrIs
soOv/YwLeHg3GuaDHUPoHYFbuCTHvm82BMIrwUOWRaoCyC4wEJHrqe/IjKNpuoeQxUmGv5d5XgOH
LPWGbvZdWjU0pIZIgr5H0SLuLW31tdP69NdF67qsgkys3gSzljTwJ5wrZ7IY2Y8JariLvNtYiFbi
h2w5iiGlVBbuNULcDnh8soLBjHYN3dKPrAhWiLRMl6MBNVKmLfA+bIkzRFXulHF7hW38dUbJm4Ev
6NgkvQeneqtfVg4lsvkoHU773x5akaUz23tmn+4iuonyoGeWeLdFvdzVU4cjRM1q9vd8P629U5r3
BuxCVaHPSzgD7XCdCJtdxZAZvCZwJa3cUWsK3+QwvnCjqTO3Usw/dx2RVZAL6yiiozqESH9B/4qD
CmBoer8xR3+eQET2IVXg4Ap2fITUi0hTFLwt+ylaYFYnYpy9YJ4dVxtnu7VmSMu8acHTHVE5OrYm
u4qG5C+qTvZo2FZqdq0h0vIeAzIyWZqlHEu1eowV/kcph4fIek4S5JLgZOifHwJrzTj9+beF2BqK
Ep5+o32E9qqO7rPpcTFezj/653BJZBEkb0mCw8+iHAv7ZravBmzv8+S+3LLUWHu8dIovJkVV5myO
jjl+ObkqlMyl9FYFHP78z/95USSy2tFsdEg6lgQdkNA3GPmrp0uELatGzT79zP9PnsBJ5r8fvk7N
Mqq6KA0pgmVQlzNQbizS3DQf4/spNR7YjPjPp/JXpDdwRye4ne5ytdyrah3tbZuOV6RrYTSkQFd8
wKX8C59jzeWa8jwhGxAA7WqirpRc6eUMU7sFhvT413NU5M2GB8eQryZtesfQ2/sq1qogNXMeRnxm
HrLFKqrGjJNeTfvgaY7SsHL41McYRYOpbbxqgtRALorcHVMNmPDUyD3cEFaNA8Yx/nuVEA6MmGr6
+Jdw0Q0TDycd2N/FrLGUtQls1yvQNkEOpHDeWFoYI8325E7cnn29MTunnOcUdMc2OeZJNe1Tpf0q
SJ87/cD4ru3KaGdoXeHGFs6J8OiBcyjOJYV72lHi+gJFPA+F3RkPk6IohRsNOsqqzTG6nnoSuchY
dI0TiVqAo54Jh88o+bEX1H0BO3g/5Wb6voyE3y12M+6HhWVh3nSTE2F4eS3t7CezT9S7bEaabjTU
ysGNgAIr+bzB/VID+f9tGymacHraWK9qYnfHrK+xJ+TW4mjKNB81CwmnOLMLV1OKr1KrUA8HUqCL
Otf2yLNWc5rmpGxjmmdr+o2tpsd6WXal0XzBBe9paAEXSFn+MmXgwoCG2QHZm1ivlSWoC8kx7AzH
OnEpo/FOGHoU0Cx7FEtuu2pRa/uCid+GQHkb/NOeCeqEHJqoj8YA1qyGjObO7hMUufUJiuzZAAci
JSOOrccYSFPcOJWqoeCWwS5Qr9OvThO3LC4S17AaVIhNZe2aTfLXNlFYETXitin6P6NdHPpxzJwG
7Fwny+tXQxm/OC7n3CauMp/RmnNnKZY09YUWtXeEJZrl9V08vmV9hwQ2MTU/E2UPqqwh7iMlmVEw
CCumedAsX00tcAqSejpZ7eLexB7exrltIZeMMx8RlLhRni7HMUNyjybze1q3Y6grg76bRFt4ZQVl
JFMjcgTlIocUJEuw6NWABxvVsDdq5UbLK5jMLynwfkqJTPqwZM4AWJu3lFhdDJiJOnaKvUClQi+X
ijHGghZhjs3DNRyan3M7ehzMqXFtHsUuV2rDqY3poxfliSM3pb5ZWfOLRVDGh6xEf01Iq/g4vVcf
JeXLkegWnFOtOnPVjsLRtaOdNzPS7DJ1Fo9lql7ZYywg6FTvhShKp4hI7cxC/FHTUr2HQkfxingG
rYvDhFgo1hsVNkTVnfbCmHjXSGajWUxzzLp8mE+pMCgHwABS+CtLxyduJC8mSQFxQxPx2PKTaU1A
+qi9inK7AUE+U11lKrrRBxMKSXOqKWRvJAOkUijVHLnbFvoMqkcVp51vU2qlu7JObXSFqmD8o3gU
lLhZW4IFKbjGm2llvlio9tlzcIMecNZhIRG97dd1Zro85Uhn5ompfXamVR5sbub3xoKCCr9etDpA
SaY6OA3Gr9/xLvLGqYyPqPHRHgHrFvf9MLGbfkGJXa/m2qEd7ALeb+qAguhcaFR7pnOh39uaUHPP
ogYPAcOBXXoKNgPFGIYXNoPTCrMfjMiqf1OkKQfPnK3ILYTx2yyX9MoSdR4gcvSQTqv9cBtFbbuP
gB7xuaXafqYW3K/zJHum1gAEHSkhWLMGGFiN2HY9TXVGn1vknd6sYV50p0Nez+dlpQm/09o60CJd
23OF9RAER/nyzArc2OoNwlaR51z3FALNvz6rmWtMUQU1cH8PCZt+bFFmvFMNg7kj0sGx0+PKN/bH
otCeW6XMD8vCkyOnJsIfHyc/zbJ38G4PRs1uppG0ztjMwlcS3MkwXRH7RIwpwIQQhlcT7wIVMmPX
aCzmUrMyPBGZNT5q/QRv+QQ9oFhOOmfX0ahHe5TTpg6Lyl82Z9qRAxnm8qp4aCA33lOimJ41JD0I
MPkLPsr4K1Mq40gRSr3Jml95XKEWt0d1WDKxFyheSmfqU/LZVw15tlUIkMzqVEBVJZ6YEA1Iao7O
hIVxN5ZZcTSIDROyoqEuUxPTHdKmuR+Xof1i2Yx/amXxlbWkJta7Pns9v3lY271JO2vRFAZcplTl
2PSfwhROTBW/SAqo6mOH1hdu3uSig5xktRDjCCmbMPku6w37iSgdLLVz5TKVM5FLDzBB+tMdO678
4gcTli0usxBWK/PX+e+0sv2UKwOghtTLU0FwyG39OWYDfJOEferAecvF8uczDpErAVQ9XkSqWuy4
3GI887vxef5QG6e5Tn5N98q7+spexydxL65x9/ZwvlErO1NZ9s8bE/TihLEj5XXqdfnAesfMFiV1
dCvnbg8sjXvZm6Q0Gq0BDNGhVj0WhbiraXHN0+ldEz0Q3/Tj/CvWekjaZouaavA0UhkwGEFavZb5
X+BoN37+2rOlY/b/OLuyHUd1dvtElsxouGXIWEmlulJD9w3qEQwGbAMG/PRn1X/Vik66pH21t0pq
CB6/YQ1mgeFd6KEKGFXzzg2r3K/MdsSl9++ffm8ebkLsRamuYqGBgcwKNTQc5GUiR4oIq6jfB/OZ
rNQdzif9nyzDXymUB9HAMWBgt0iiVlxrev/BjBOFl0k3yBjtXr2pO9qpeFqi9tnzVg1mazAmtvQQ
TTIBY4X/BoCnt/j0uFoG5WlfoIveBhsxODYXgxBPZGybTSxK9Unyeyc3uoWnT4wrNOyRnPrgPpwc
iDWkfel8JpNy7+k3qTUyawudFM/gWIO/ePtHsU+qRvce/LFQ/pqpyZYtjkdRHHxwmy5GujZbYv7f
zMsp+1jlfz3dxEWtyKqnY1vM45wURTOnAxy0TtZv1+d/L+l7X/Dx97/eAcywh8CohPZvFJhtrYNu
j9tb//pvT7/Z66TQvXIdrORwCsZLpWS4RSdD/PlvT7/Z7fAUp1Z2LkbfxQXOW9iJkOoz6607R8kt
Mj0SheIRpPCOSxsWWbz05Z46Y513y9p8UmO+94qbO13wuZhrIvH7pU1BhMzQE0hH+ck5e+eeuoWl
B8h8OzqF+ADrIotDcJb4S/zAdBkkQMn+4BpqV74/fIIcuvMxt8j0JiTKrBz97kL6aWvmXPTPoZLb
f0/1nZP3VjoazjemF61ojl61pGH3RTIkJkWyzOKTF9z7+Tc7mTSzXCO3ntDckakH6mLZInpsf/z7
59/ZZbcIdCsXyEHoeD7ypVFZEIfipSAMM/Lvx98bnZtN3BDeNGONyhWjr3L9EyO9GcfXqvhMhv/e
4Nxs46CGp2IkJ5Qmpfe+DvSJh+ElGsl/6zzSW9i5xNiUA4mLg4PRP9thtjmh42esyXujc3NrExNE
zPfReewEQVlqeuHCP8wtyehov/63CbjZyVPkmd6nqExS+zjQd1/BsrX+HdTB5t/PvxP930LPfT8A
oisu44P1RJfMS322YMmMwFG7iudVK6//fs+ddXoLPodwDeMu8xDbriEqXX3gPtHR5bt/P/3OMroF
m2vujQXwi9hjbMmagaa1/O3Vn0Ez7o3RzQ4eCt64rB7Q0ERllY6/GgO25/euem+gu/TvD/j/uzj0
FmY+lkFYxwRnXA82fkp7NqTTyoZHGgyxzljdLyfwhJHDDwDIZn5rP6vd35uXmw0eLaXAM9Eb6MN1
64EPAJuhT6b83qTc7G05RbaW4VAc4ok88BU29mVVDgkQYJ+crPd++80tjfvSyI4g3ke37jSF7o+6
WT7BU9/77Tc7W01V51tFmmNk3CBdu4FkoR/8aWxBPgnw7r3hZmObZoidhc/RoSjeaGDS2sqsbOZP
1tOdJXsLN8eWVs1YjdHBlf1PFHRgcP/c0ioNnRacLjZ8MgN3PuIWdg65iCoYJ7ymdMetjevnvpe7
YZ0/yYjvfcXH3/8KIXsTgaAcYVcE9iLiAwvbZO5e/Pib8INPBurOEX4LOiezDEbfCYrDJJxNwUAK
LygkCobhDZppQf7v3X3vJR/D9/d3TC6qBwxzvcL2O+InHg3bCNkUrz77jHsTcbONBVoJvi5JdDDF
jxU6BdqFwOVnHJg7++wWgd46A8plIF8fmAtxVjI578Ybf/97aO6oPtJbAHpR+LXoZhMdwl7s5NDW
STzCs2s0aMbBnxwHY0qD+liKpkw69Vmt5d4n3ezv2o6y6eLOP8J3NIs+piUovc+Cjv+Bs/6fhtn/
lIT/mm/0NRpbo457dKeBbwdHQ98MfkNXEQxVXpWjhiJeNWwaFcEnWQTOBuQesnEYXKsVtFG2cWud
TRhE3pxohRqn57Vt3pUuBEu7rvzsWrszBrc4djdaCAQRXf8IqWkvnce2fytqJ/r174m99/SP5OGv
MVgLFRRS9vFhRupRNvAqQ4/w34++s51uUej1YB34o8Aeb3IbOERAuHwc5oSpPu+87vXf77izoW6l
lmldARE1Il7pIWewvnotOmf+J5nxnfzpFoweE2qLkiIo9acfWlcZ/uOPJoGuxmYKXmfzySfcm4GP
v/81A00/TTqoiuLA4+l9VdClXdxPiir3ZuDmavca9KTKxY8PIdFoBtNVpkstbB60HuyIZyk+i4vu
3AC3sPSyphwFCukfC2oSWGQ/DdF66j+UNtZ5v1qx+fds3/uem+PAmdEpxLtwXU6AYAxQDUxE3AaJ
U5rfBf/MCerehNxc+WglBdWs8TFO6G/E0m4dG34yIXcefQtI77V2mhkyDIdaLmHS+/MMAKH6DHR3
ZzPcwtAbBR0PnI+gvnIHlmIMfcfWFb868hlz994Lbi76crVmmVxckGXtPnoifvQKmMuwJv/39N57
/Me0/7UTYKAB0F0I8NAo6OPamo3r8T0EWr78+/F3gvdb6HlPXU93HhhaRcRB1KBAX6giparKmx5d
ypXSLhvXAm3X2Mv+/UrPv6PYQ28R6Z01gSettMfZQTlarE75qkLr77vAbbbG1Gve1I04hs1cfh15
jYLyytqvgG7FedEpo5NQmw91JRlcO8sNhNigPpoEdlq+xSXoJk3f6EdYZQoIP3DtPAY2XB4sRCLT
EqJgR8ba9SRWHe/YErQbQ5vi6lVm2rqL5tuWwGvNlD3SGNtG1zDuy00daflQBJQcImdGAd2tcGg7
Ijp3DSDtK6N9ldJ5kq/O0hbwpSiH5oROIOR3FrS8oaCzXuQ6DjqVYTyiJ+f7zqHy9Xww41rtAAwA
pKJVrj37a2TOBbSboEFUOq/rFPV7I7jzZXJmFaVqLiHtZFsB57W2KXZKOOzSVuO0k42o8zXUzjs6
/HLrtgx4Rr+eM9sP6KcuDiAERRhChJXQiJQ5H2SfA/wCaVuvbVIojgLlF84otw1A0/ZxJfdjxIAz
id31BXRo8wKOPd82xci/cA3nCsiG1m4mfQ8oUB8Wo+3MMtH1z3AA+y3QD9p2VL86tcvPIhBHV2sB
2vzgJcuKZq0ggzzPNuqh0NSlvKj2fQkMXgU1ZWHMvpu4fPHdfs0rOdWp53teKpCOZUI0dsMU+UEa
QvLY9iqfgv7qEV4msfa+2JjlIdKphMh+3FTN/Bs95T9QarPPFCJwO7zSHkpKaTJRcNWj2j2RZfoe
FCJKJ2meXQsH3sV/oXEDSNsaPmgX1zP82brE1PA55N6m9sSWRcMTLMA/iBQlrBNimFo3rfgmFw3F
S41ct6QLwOIAB22beDgbFkMlTNJhxxxeZc7SRA+jGaDEy7h039YOKk5m7UwK5FEKBQOzAXmmS2Fr
zRPGG3Z1oKe57XG2LDUNvnlMQr/KQvG/aGJxVBIIv7qg5GOcJuCKRQuoThxuhdBzCunDscsg64qm
X7mM05AtRIRexokSOQ0gEhatfXWYl8LZdlG47FWlAbFGVJ7rqF52tLRuVlQ6TIdCiT2dG3itLbI9
0K6H8wzzaL74wPTUyoSvzuiYNRlXl2yHQSMC7D13VxS8SLSWfZeMvRq+AFUaZW3bxscAYkW5p11x
aiJuLlEXvxvVjylppAbKTGcr916cuvEyCOlcHdXkxGkOfeW8LAsa8QCc/OlbQa+ecoAboFGRGS/8
s/bdgQzFt6gDhltXEJkITSROJV8OjVdukMj/7hkOU9d2VydmUxrVYjv1a7fzPYrfyIq8Vu2Oyu6r
r7vTYLxsrYqtqNQZkKkj9P8OoYpOfl1+gZfudyiCPY80vjTVKjI9rztZ+e1GrovNjbfuPD1UZ1JO
p7XoN5LK77Rd8qUbnuGI/mDd8n2ezBbqYZlXkSqpuu6A+DBOUE98gOb3bln6B5+LI7KL/eQFey0h
ZuyxMtNB81aWS5w4bpgWJZSqSUW+QJXytKzuPirsFwfIITaGr+gqbqY6yETrQOtx3cAY5s9syBMs
OXaEe48+I8+95y+pQ4uTGdiF2GJTOOVlcniTzawCFsGpTi0ABY3odn3Zb4ql3PUt4AYWqp0ezpsE
sdq4Y6E8LrL4VXfANzjNCx+jM7ShL1jfOeTDdn3vAoXCr4ASgTmLwwq0HMC6APje4mmb1qjzJNxf
ARuOvGVQw52rzUqbMIG+d5UyNsCWF50S2JytZQb50Iyu8w9JlwfiL6e+0wePDyLF0KcYg6sblSeE
2xwlEHYBTCFrbftG/LVLuka/hSt5aQPy7kh5WiKcio23qVjwrZDdGaYRKvHH6Hfrrs/14lwl0Czo
CmDdQvIql72+lDF7K4N1g7jooQ9mCu8WUMKiOk69lYhUkWBTRXHG43UXkeHYlUMGMNiXqGXbGuyL
hJBwRwmUYjtyHim/uFa+BbEFAJrOP8MYvV8TqjPhaNnT9a1vI0hAyuUi5uECmT8ASL9XEe4MpaLL
3DmbypU7U4sH2wXnpi0fQiD9ygpfsba0SaIyfGl9dQpE9FKV3gl6AeiL4piCytCcrI3/FrvGAG4Q
/WKed5yZewYyygdSMnimavqzLOG1xMnBW5hPAz75NfblQx3NRRL682PvR1+E+8Hy6Z6h6b0kNdQ/
6lkduTM9Nl77UhHnEqtoY2Os4aiAcOP4YNvmEQE4JENo915YCkCbvYRzd/Jst1e4gT8wmbny5Ybi
l1U9+NbrqB8L1+yWksJdkp8gvvKG2o2bxjzaSjgI4gblUGFSj07XndvCCJhddzgmetTonTVg58Bj
4yEMKrXxK/Q9B8+qDXRtaTpp8Qzqx+vIUcUCle3sADmN00seXY6X+eLNxMDVKqh2ZHB/ewqwfdah
6fLuhwQz8CniYLexpnZ3cxm5m6EL4t3C2LmFUH6C+kOZraJ+dayZHoCGXHcQUGu39YiyYhuuNW4B
JlMg7Wxi/HBKQE44Scufg9VfIeNIf4ctVh4tgcOcWi6SgLmP1BufoUSzc9BgQp+7u2oBH7ph1gco
bp6WGG4kQZ3O7fhmQnkooFeUWMh0JKDn8NRjwVaPuksdjYEm0PKvavtEzGJTTsdXS7tDPItH5ElX
4nlvwIlep3U+rmzMfXS4x47jbmu/Bh2QjfAbeF9bdbEM7s/AWW65kafeMgldk6rM6pgj+3TqU1Cq
vEZHO/HCaQv/8n1jG5E0dN3NA3BmQfSbqSDDue5uPNdvklo2RxPQ6sjxZkfavWL8zBsHMMVw3ro1
pWmMkmkFRG8SmWrvF91xAYYwZYH3xe9Yrgn5jWAPBftVvciGv8elvZaeSx4nGjAsrxVmiW1w8Vm7
Kz31ECucuAowWRPVwJmpweZQFp8PiLtwsdcvzbxetGWHVrT7eeEvMEroUlo65xCLoVycDZ8hACal
+tZb/cIgWGcdsTOKfJWzzBCzIA6EK3oeNXI6OEztPDVsKzkfUcbeiTI8eSUD2DHWh9mdj64TX5vJ
PBnaIuSglch7gMqOjeEsmSpvUwwwO6LiRdfqUHfjuocrRPFNzGT+paOh+yp1uZmmtU1WZYbMjcm5
qeNtF4Sboi2PhZrfFpjDA3jWFKll2Jy6i6FcGrIdKyd+hQhlu4fjJEyg47nYOLLz8jWIcGLEdXBe
gGmFwi6AYoJKN6vdgUHQEAhhz48OzeA8kyVw9qoL/QToPfdSloO+OLK2aeH69tjWWPNmCU3GB7qk
oiqBIJ0VSWbr/nQgFrtbBKx9hadoHkxDldppfi2oYsCfDl/dwEdVoHWTKdQiA46bZwsnY+r22Oui
LrrM0SMiGILl5dcWV6gUZ+oXO+otNqkgxJqIIQROGN4TSSM/9JD6r9abdR5V+ntRRr+pcRcM2drm
UUdsMo4uxBqLGYc/9Y+SqTJVbHnSFY468OveAq95nTwsGYPNFJfQAp686jJSd960bVhhYxv2IKnF
ypLhV2Ayr91qgOqedJxUIrx4DveOEMry3pHuyAmBYrN1DOrF67QeAtG9VH2NiqiPap+jyq+THPJG
mn0thhQg5txh9mAnoB6daBdG9iFu4xyY021XFxXQeSK3UmQoCidsQtluxl4LoSfcomQMNHvmAcxu
IHHahe2f2bFdPvbTITByG67razDbbezOb0EI/CuUb19qE0IdxNtMfXgmsXOaALHE0b+NK+fEIv7C
2iLIEO8dIw8GHjrA16yi37qdAlR0wiEXtXANV5UAEjekb2PxP4FuBDDNKHZO6EGSXUCBYtBBDlzf
42yHJmkwP4AxQ13Kmc0bL9iP2BPf3RnCu8W85tMsna89PFiSXvE6m+c63CxWs8wJTbgvGuP/hjwY
AQzeL/dSkXG3Fg4Mlodl3K+kBAt5iIZj7EJnGzoeTXehxTr+XqgP/PyKOdpELQ03fkTLFx5CsSKb
yYTMUE56R6JRPUBrTB9NQ9ps7LsRGVhstxNkNzOE8C7KwPhoiTMwnSPIzigY0m4RNwfPaB73Z9eL
p+0QuGLHWrLuCC1xyJq6z9RatjvYsqxb8O2gyzHxPsyAi9VXC5mtfRtE0TM44u0zRNSXdARiIhNk
Ilk0iD6Lepe+BNavnqEcOORh0fXvhbLsGM4isCk0jtxvzIHLZzW668YG8AehxDEw4zCju6/HQl8Z
jcYHr3bpiTGHZrLTEvtrhJJTMJkTd5fxw6NlPnlTiM6Y03hXhfD+jEhHbgBZsl+RXYWPuHVQjDLK
0JNjuD1Ek4XdtDutiRmomyKdHuAFgwYb4tkuC/Q8JVa4ERo9vvtRq4+DfEQcuDcNi58njJe/lMth
Ag1hX5JGP6/+1LopM33TJMhaxweFvscjF70Dr6q6fxijESrgRTQ6GweL6IKwAk6OE3RAUsetqj3A
IOMFnEwP4B4+xzAFcPmVVNj3HNnSEbkZEjw5wOSGVvC+Lc1Eh7wLSmRWpvByHvL2UJugyBa/abYt
cE5p48r5IOZQZOUSFKn+cB5zBia2IXHDTSRJtLPIkTb+vA6vvICJTxMrc4397nvQTzDwnTl5Hlp4
pZJFxxfD2PqAiNpmqg/DZDC1lwXR4n9ZGa9eUNaCCzRrxi3Obfg4rL3JS8jMnpkbzrliyibMRCAN
uG30xWh3ei770UX8VFEMuemOM7S6f4jJIymck+TWabumz3onqnAxl314iamHXkxdzghKWCnxuKp3
02mpOPB3bgicJYZhgfHVx7ladaCUjDMBVDrwEiBSnOdZjME7QrfWxx6YEBZUsn//IJWcgEzOBru6
2L7FY/xhZcrKH8onr7wEpyB2m29V20HDtm/nhM7yLOr2xZvZ1jVOavmSYlZ2cxe66TIOEBmP2+6R
wOEi9Rfno4Lhz1lQY7FBRX8H9/rvDpZVQkZ2YmRU27CbnH0v9YkKLyeKAVKtdXQsiQgQqnjz91Bz
DNMaodfRh/25IyC5uqW1mTvUuBGpHBOpp1T39Nrz+LtttU7RYi1zAItG1EW0TpoZbXDUVBbck/V7
bIRO1nI+TNH6XTfYmWucw6qpzyqGksui7SXulnkHWZqfaLtA6lMv4QYQdRg7C3Gu6PKNu8jmkBqm
xdBin0wjT2tT4jDtgApcI/K1NesMAhAQ2pyZs0vLMeMFKI5luaOt42Qcyg+J3xaPpV9lI4/2I07Z
QbArwjtIP8FPE9FDipjtBfpVmMrF+6gmF98Gj8NovYUsrgAdZH7TE7nSqfm6DhaZkgxQeOP9YHZD
R9/Dss8GFR6VpZkFXzTp/OIxDO2YgGNXJ3a0D1PovXti/d6wdacsPy6qeQrZ/CRWZOuSfATjqnjz
dSCScIkuQaFtEtHJXCfg/R418pIyFR1kRUo7d7kXKR+Fn+5EyugU90O0AbWoO6M19AtZCPkxFsOc
dSBXPQjt2zT21m4zxytMtIWjDiSYzb43IXuUop92cDvD1sa3JqRz4zTghXkKwYXIcOz/NM6ynci8
r3yEJ2bd2aVKh55uatL+njv6FFLYi9OwSboJxAIb1idNApVB6O8qh+qNGnFGLeKwWr1bPLUkq5na
PKDO7xmqnv7CN6tsLlxGNqe1u4KCUZ4dv2rBdhpOnY+laBzQQkYGNVO4HKTUoFYrNKROoyYoEph9
+UgVemfrlAMmxBkfBkQiuelwQ9saibOjBMw9dUNTrqI5Qz0IxG3+QXSwxLGb2JP9y1q0/on1JQMn
Qr0ObI0TOHSfNIu+lRz7HdQhlRjS9U/zHDAYw3G0GSYnSAYJxdMgnr/pvuGQSy82qD3lLa33tJbX
IZTfZVF+b8P4B11QOey1g2KUlK+kVT99yHidxtkFsSLwd4FphxTU203f+0+kI8+x40Ox3YfoWVOm
Nu6wwMIZvfRAYRqmnatxQlRi4LlUKLuv/vsEoiLIfTM4KGb1ftUwFNu7fhiiLvihCy+VH4HC0+Bs
D5THABvyxyExxu8fCFK5g1mCES4tYfcKPgP6i2VbHDldUagUy/jWcc9kBQIb1F9GeEtPbXPG9dft
WOHQPJp4M6GMYsiEUyuC95QNCehV80TBjisaBDI1/ELzsZbYFpNrNq12/VcH3uI2b5GCo1QVVf0R
Mv7BdfJ5EUE0yS3OAXqyEIYs/fVn3YrpawvFjj8TCervFCQNDepQAyqNGOS1gLXYLjSyyDpPhI+D
Emobg5t3DfjYA0HMxAlkGJIxFhY7zyisV6NHCkIVUlaWjIraq10lpFtc4/Lc4WCCpVUVqnKz0IZk
CNr9l8UNUMTkwfoHSuYi86G29A7FevHsma4tUoSS7qMth8pJSk6ah55M6gXxBmoO0i2wPirafqde
7/ioXbXNT8uhz7yi8r73Fq1QDfHUY8hqvaPDTH53SPdTHbSxm/SMlnt3Jnrr6Gj5VvU4oahsvbzz
mfcsajLsifaiMVHgiZnMFCXMONsgYHTXMDHVGQ9IsJ4HUtR5AQQXmGai1s8kVLsJQdgryi6KA4Kl
2u0a8PrauRG0+PsI+Z07RKbNei3CDLehv8E30ix0NHnwq8GdU8LjRsPnYhD4SYA+vzK0EjZOp8Mz
+Gjw1xtt5YI6Jv3laYG+/tYQt/g9NEx9b7WEyaKHOCgLnAq7SrjrFpFpiZImWI4pGH/1se01ylZD
i3SELyNMDhC78HLjiUnkro7bNWmpZw8TDxT0K51gNztFkbJBOado0s2DxBX1o19gielWvf84LDU8
yoMO7s9jZXeEDAZTO0ZbLcYpgxAmFB4avWYNrrocHXZzWbs1hBI7NNkpUOlpU4XRFpah8cmfCeyr
HY30poFDKIf1A9Eb0vL+SUWxm/szM2E6FVHzBN1O3LBr06mjGjr3olRbZBWOu0Qo0K+TEF51+2Zi
+hcaIHK/TpqAko1CfNUh4Jzbzr4gxo+A4ODky6oqRPFxXS7ZNLZRBqHRclt0FT2Mduq2CpJEVyze
+H0YaPUFaC7w+wb8ArD6lpIlJY0ckTo1sK2oJ5P3MtDs3VhvybgvQTCEDyDsRbg7TzkUDKuLhJ7j
L1fNHANYyS9z5MVI/haWVgNHdMcHu2+gQ3WGFm4HvZ45jt6ZZN4GtsTrwYEJ1xsfOv1TSsp3vTV2
C3u0eUshT511qChs5j60e4E89gdla+enQsNGqnB0tQvm0jxUlePvOKSnoOhPETQicd5W3rI8LAzs
rSSKuPviwKrx+wgG4fcCAQz+TwdlWoeDeZ7wsq1pVrYBdRjlXCGC6M2vdLUdIpAdXdpBsEXG9g0S
fM2BKGmvzUKVk0AacgSwo2HOAjM9hGRfeg/9rQxQF3g9oGbpoMxTO/WLWGEc+6HyjURncD2BuAZK
eHMVy3YnXEn7xI+J+w5g9xxt5sAnR639JW+CdhBZMQ/lr5nU/CstFv2onGa8rmqEGkQ1jz/ctlSb
qAd1NRgasRlG0IpoWEfZaJyPCDFm38Q6o0c4ELnyfOgcL3iMQphKPbsoWFZfK004oCtjhzru0prn
WHGJKtJHCUQ0qM8tsQDfFKYeaYjaZl7XVZQvkkxV1kMpcV+4zgfVC9+NolRRiKMvPiJBNKIS9KDI
Sxw5SzpRww6DUhqE47lTWHkiRtpUe4+FxAEBHzDplzmdF4v7AS4jHgz9+PIDp956AktUbUw8/Yic
UGet9nSOAYNFRAWeQxY0bIhA+/C4l+EvCdiJzWUyQ/tee7N/pmIkH7we72NfuY+kEAhJxmG5VG0L
EqGBZ2n4oaGBniMh5ZehKQHEGbULcmJ3XXD37oLC/bWUK6gO7btSCjVrg/peLMGG1wI+amN/gSBG
VhhvFzDzUHoWhWvOERvOX81Ctk2LkKpodziIQdiNvKtdeoN6QnMmQEefGlnZbYOqSYoCxhNRcZs1
hr2jr5YPnBwpviKx/sRh4DZ1aSz6b/4y/PZ9BMymgF+qaGKbrVPxZwI+HAUgtok6CU5yCU6p9cca
FVQQzlZAHpDYhwGO2KbLOtpBiEKIHZ4+JK5bPVCtjq5w4acVWJ2DuHgplirCMWAW6CK7Tu5zEOJY
b38aoLkNmsxps87Pq8TpVBLyVIeqxsy536KBHR3Ub5HWgXg5LfSXCA1ygQo1rdbG30rkfEg1Chye
nJQpsjtcGT2BG0vpvMlWQDzO+HBkqSqEwerVRP7BVsRLS/SBMuzGH+i/iaSM0dxoo50BxzhREe6C
UnYcVq1gogPhgVydzjAd6PXPBVdoAhAsSTSOFZS9oEAw6gkyCk1hdiuZXmLWV1vqA3sVrv6+LZsv
UTee/NI9ear8ocemSxwHwSGyfLDzp6PvGygLwCJSb0RJnR0muLxY7OWLV9bB3hmmdRdqhR7GilBJ
ed3TUFYQlkKUk7sVabasQk3Wd/wLr1k2OIKmpV505rbug9+irlX4JfBwHE/ww/gnXRyWLsgpM0th
lxtbnfiWHqqPvi/u03xY4z5FAzpEt3IYspagFxu03S9k5kjmjYV6QzevaHSgEL6iCJaMsclgxwxu
GAt/9ZX7WIzRdAyXOr6WxVDkoHZ3EKMdX5la0BIBmqAW/Ocak3BTg0q47wfuJDWdWjTRe7UXK6lh
I4B+atf20SNY/tM+jM3BKhabpC/Vb/zTJomlD/gfsvEEHwSa9vI/dYYJrgeN5hnBRoQsh8M2oJiT
VFZrkHpg+ea40g8Csi+71dLnKWpYXkP94TREHiqxQfNYTuFLt9bjjvaLt++65a1QBCetrKYMzY8g
424gceWjAstdx6SuonMGNssIzyBw9Z1FXt2GQ1cV1B3ANzsnr2D1nXUwZ8gHV3WZ8P6Ps/NYkhtH
2/UNHUYQoN8yvSlvpNKGIVe0oLe4+vPkrGbyV6kitOiI7l5kVtIAH15b+JyR2xtPjsE25xQbzlFn
P7Blre1UBau8co1DJZORWNYZlqP2MY465TnTFRS1yVMpB8qG/CrqDqo1ilNvVUOYCJQIma29vUvX
Q5206Edtd1fTovnS1F6yd1UsIUhjZ01agFxlZkmEezAHqympd5EdTau5Kt+aeKnD0dJLqIMahnLB
PT20A8BQ7XBgSIufpEvG8JPdg5+QOsibVD4FGirQ7dof3CK6Hz1fgNWYb7ON/HzsPbqNrOqnGwl7
3WTGHHZd8Sjz4WXpK3qc4MkwaXvV2q1n2PtkkKsiGkDPZzQwsZPjK014zRyL66E9qFymkRdOQvnJ
NqLqJ0fTs6PLr3qyL2dOi+yPMvDv6ww+us83teUb+8ix+00W1MA9HQw/bLrGVAMbIPM52My+fvNr
U511q6NDLOP+h+EN7D2eT9NOHmRHM7I55JuFu+KhJtvDn78wfVerURK/U9G5xZ7c3YkqUuyG1R3Z
4wnAEu9VpEnYnUXt7KSNE9cU6doyK+IfFCOuqoXHq2t+Z/6pKKvMh/uU48SqE2hdgJpelcELbrtd
j1Zo+lXTIXdbldmyK0yAL0JczmNL6qYTe+84Tu27MWYwovaDoimdci5f4Kea1jLheLjVdVdzPOhp
fnT6qqVFEdDD4WTJunNZIagtDZ3KHHdkj+cb7ZU/VISnnCfnG83k/bkP8LUVQKGpytU6M4Z3j0Ks
cHR5sMqh5QTQUdA33iS8aOweTb8pWFAgq2T5WlbQysoWyVr38Usy2jeDXMh07hD4O7b9e3Kxkdr8
eYQbPOPy3fqFOpUlEVRmxKYPfPKiEgLcFp0bYe44P7kUP9yCN5oGYxi0VP2sCUSKYpJy7Px3VroA
gY3xWuu2C3FcwuLNxLOLZZP29bSxxjnZ5XZ964wF32kOW2NwHsw4OhUECKyKok637jzTfcU8cKoq
Bc0ieMltsbwvVv+ezPrcEL65xuLdow2orXwOmz4Vv6Hce87mZpAllEe28tmPo7gMjckRGz5B3lVO
526XsudQT6jF2tEM4Uag453pxqLaiiRja6UZkHaC2G/nhRQOprS1l2txZqasCCMf4q0LS/1MyoA+
p3Hl7bvWTnaeaVJwHtgZyShJ992TcjybGpFc6hT905Kr4dhUDGKMUBHa5byZvGObDj7RjY1ffJut
wf5tDG1PfEyFQsAQExv60nTZynFBvrqa552NsC85Z/e/yiBX02r07Pgb70a7XaZCRU8ZGD7IVpYW
+3529Le+jCAYRqcbDhSJNwX13u2wC2ryXCFPe4y76meWON5pkhSl1QONK16hzLOrOvnLz5ryAZyr
2/huhuSntdQPON1pPyzVvGlzv9m4/SL2AlznILNooRDUF2vQsWDb21XEHe4u/bRB5H2NjWbew0rm
xElW8c6u+n7rLb3eTVlt/ZrbUR/TNkvohu+GHcAE7sE+td40e8HP1F+S96El+6btp3ozT4bcD5R6
71OjtJ8I/OrWpkf/ZVeiaAmDBt11RDQHE56gt0R1XlKvfVcb0HERlbjtZEFzoALIw1qlDQoIj3+N
nDTdFhdojd9kbL0gVTeDH7dLmM1VmtGy68e3rREk6CnTbiu6Tr41RO2P67gLrFXQEurDiUs/whIX
2PFZLMHUGkfuiINvhwcT5gmb4mhjEu8qRaDjgjROtYO1hKaofR6CtGTkKZb4CItlfPOoRMVa5BjL
DWoWQRxIkDwFKXxb3tnvyM77d57SJQQ9ntek0pCx1Nhk6qQSHLeY6Om82P7szL2MIgRdW74avrqK
asfC6qZtD8j2HORxSRSJhWYvSbObYPTzp5lB+8YPCHjl1G3vs7ZLV4oyyF0x+cYZNWa2Q4AQrMyk
WltsmFZtd8m6dshjWVB53YE9GZDdjmvvx6mSr27jwkF2LfTSDYKC4IKYz8izHaAMdYFxmiXkDUtB
OLvoMAYeIEOni42TkZQeWwxKApCC7CdkrTQcJt4hpq3nYKuu/mm0drdZsoGFojCbV+mN9UMvE3mo
7GB4tedpvs89IHRvFGi1oxYoMwdKo5+xtndOoipG/THZuHVDYNVUIRiaBnc8mGzsq6ixsl/Dknen
0TLFOReie1b+lKxnntFNtlRyX81lu+6GURDz1O+7sarXk5uplYOOdGUU5bxBWrQ8MSUiRKy9ticS
OAVJXmKPQKOuvK1zNpiw8azkPVIq2WvETXMYe8gUHcvkV6VK3hPzLcEd4ngbiMw4+0vkgCQaffbs
Ou5wHJO03WE96A40Bk6rNEZilFrNdOvqyt1ZSyR36dA7T1IRgjouebtxnb4kq7huvxFFKNgWAnXr
LInccEAptgNAcOhbY8bOM6CqQyQUNsKIyC+HLZ/8pthjyq+2NjqK7ykr5Y1cOGXzqsenEiBja/Od
9wi7OpZhf6LBi21uqGRbrwkJcte+l47YgnWBAiWZv/UyJsRonsgvAsVdJz6djlZrADfFztiu89ge
nZA3lPFZ2ybLGueM736TqXMSAOPUS6JirNJmhZJvMVYiRj0M+9MOm5k8GJwac70qFQ2OaKfSg+at
O5dNnD1avW0zyFT6lJIgBpvcF8cupz6TpAP7juNNB+/fqq2d+vlbgKbilPsRCS9EZq3oTE0hth2b
QwgMkR7G5AcIESttsrTJA4fn/HZWKgvWZPmRHpb35N8UznSYs6FdceG5rNNU7sDSUPLk+bDzWK9O
gV3ZxyGZ653jtdU3pWAbRbtMZ2GjiAy9PknvUo+Tuhk4/UHmwfyydLFVExek1I2LKOy3SxNYCHdI
Tpc33Yk8GJEDggwjWp1zOD3iqaTPuG0NWzIsmlAWYpXPaFAWa+3beBvqKHgwGESmtFxlUc06LgC3
L2Pu3NbbS09P58f9ruyNHVkXD1kw7nhM1qzanASaEZUoNKDsWmK92s0wz0cPqZ+O87VF4XqcQ1YX
/aYd/KM1ga0tEipYH6MlPzeJ2ezMzLgooxXTan2IR4sEIF+t58y6DXpWas80hnWRMtp5Kn/AMMc0
mLr33KFLJNidjCSvHqFreWypUBjWbV4X98lkroQxPuVJ/RBpKI66v28sTipOW98GJGMiRUrtg6Ni
subU4G/TLLhVi2xPHovYZiI681DAFa8iIyHYrNjlaXqTN7S8RujgLCu5kbYSYWVGX8ap35qW367n
CRAL4pAYMecG/W58iOxiPGmowADRG7yttXeZe9F5rmq7evEdhDiTZYgj9ud4a+ajYDkJcs6Puf9S
z5X36PbCO1SVzh7mWVkvvROZwdofl+ZXDVR1apANpVtrIJybs2E9z4AmiH+5Prl/75WNs0GoKEJG
tomkknhY9WiWVwRMelt6omnpNTiuEN9arOiG5AdYJUdsp8/pkdaFt7M8r9j2dWwfld1bByk9b6VU
ZOyyLpiocIKVNCl0WkcKJUsiICSpt8DX5rv+vB8jd14BddjbrJnrM7Ho7driMHNeGjWx5+YWkGyW
P8t++VYTboQOAvUcenX3JbKG+sl35HzbaHQIbYU1K2V8P46juxw7laCiBPjeCMHgPSrHfoOhHg6x
7w07aXjFD1j1S/bwBVXpMoxc+Hesg0DhBn5oL9sO+OzO9jt+DGdCDK++/WJntb9pOF8LmNFl2Om0
cJmPbA3zSpThaknluAPfY+R0Z6n3giI+ZJWckULYhXZ8KHAv/AqWRjxkqWhhlF11TgeJ+MQd8+9F
OnuPqpLDKQhUgVHO66u1rGJlhWnWe4x8vlF4oWo7e+22Me+iV2rjpjHjijC5wN4spVAwM/GND9MA
fOMsRzeBjk6FepdRQDxIrrrvAyDWNtLqVQqobSjS+8DPSUvoID78YNQ3VuawVpRu3W5bBM8s/oNG
2j5WRyOFSgpnvcyPoF75bkk1KQXNQlgrG/pmQvi/niIW26KEkOuC2b9js7u4VaVd3ZQpp4JO5nhx
mwBcY6QDOk0UcCOnLblOqt64La2u/e2zZ6MBGqKdXRfkkNkdQVkDEhsSKaP0ti38covYuAonv4++
9WRIY+d1d+D4QYqvNJte0Glmv6TU+bpKCefUGv43t4b4mJTee5t09GvO2T61y29pUCkw3yI4Lzwp
dw2RhFwGC5nL2uD6/0wHb3kFeLpPbW8iVXTgeNBREahbozn6tB4cTNIJVzrxY0Y/e9hg/S02cz7N
2yVK4n2mx2VTTGUP+BwUB+0TiIY62ELepRO2cQS8RJslzywwDbqApTkIUm2OQc8fy/G52aRTWb8O
ZWduJrHMxyh2q4OxzK/eGDhbxXlhV9myWKG0fAasR2zvM9oGpqluVX6RfWgnekAEPt41+Vy+LxI1
V5717mpq9LRuPcfflWXFgpFgNikZS1dup5DqJLGDuL+edla62CttknEIZ+8+GUOK8zvA51w5kP0d
549hILiXEUeSILfkt1UurFXfdc3KGQcHoNO2wB10A98+p/Yd5Uoe5/Iy3Ux4SS6H2+BnkzYe8Hf+
m3GWoaKVTnuY3WU8212NKAEc5glCELlo3ZZrtElqb9hEURrjhCfdUcm9V2h/lc2ttxoB0F7bxB8e
vdY296bws5v6JzixS0k0b4XfgoK4ibTOLQzjozPEc9jX9clpYW7LbilYDeD2DSuB0jC7ed17Dn9q
Q8rLVKHeygm8EjZRiH02IQyoJ/EYXyZ1J0NvRZYhu8ciXhAHbivZPBq6e0uT5cEtvYdauTirZ7CL
ojjmKKeFrl8aAy03uNFt57nmydNWtZ9d09yUgnxG/0LGcvwQG7cLjlYn7p2BaifarN+nJtgqLhOx
7DxQnnmBOHtrx8P3WBjJs1Nk0EYQfmOeViy7DP1DZzk3MYbUTW8jBnRVOt5QlGxvLFvvS99A5lg7
e0ZBtYb1TfaW2z/F44x/zmQ1j1Tmr3JvfvZq63esyqcRS328XFwscCYaru+y5EHk6/7BFY67Hoo5
2Qtk8muoyPLiIILwTGd3M/CyI7uSDzFKbaHcjVM0KpS1zNbaLd5MUqPC1AAF8WD4wiWFPoiJzuqk
5L0Zngz4SurE+mQ7WLLYNAut3qr0vTXAlhUKK/7eDP0AtlEn4ZSV0QZ9Lkw4r20z0GM9Wf68sSyD
BaSGVZjGHnDXGQFLLy0jQ9n3mzmV5GZEyxsW3eWEOlitxvZCubVJuSuJVl3lnRNtRyeIgRo9lFIl
9hbhxvXlTUaezy52MyXGtPc6BAoNPqw9R4Rq75XWPXs1YmQ0BlxM/yZCyo7WNDbOQxKlWxX7iNih
KMM0zb/Ivm9AJqxXo0v3NkDzMfLllyxF9dKI5Vcn+++OiTOQMRfbAQKfDQOMe/Dqko1cqvEh89Rz
VLlfqYCntb0aEZFK72DL+FYbJCxGJfWH/dyWm3xuHGh9boOT4M6kUpC95DKSxd1MiXmGZLJlCjrW
SW+EaBLeo8LmyUOvuEblqZkdsijsO/S1U57eRlkCIt+j3zJHq1lBmpurBKEYuojUD8XcPpR2/ESw
0a1hON+SIX2gkeXiKIrOpAy3zAeA3Y1ACnpxEjk4Hs4+WWd3zPe3tW2sKjf/qvPmjTWpAWRq7W1F
VPg5df2CeX56HAr0nzKP5r20zJhZ3ZrveCLfsiHbJIv73CUaDYn7bLXObaBZN3hB0YPmy6ldykMf
uwd0G0+y9M6ISfhzOmDYIYfLlXOXrfM5e0OctkffaK3l5JTrKhlvs66BH2Bk2AaBCYiaTgcqDiVy
ghmxW95y4AFblYSxrihUgAdOKw7ffrtprflnQ80cOok5+cZ72u2In3lHCb6dJv91SRA1BWZyZ9jO
tEXwkoWSY12oLPuFB+HFd3nMCnN+EnBWkZfAIHfuo1HpZzTH0QZKY+0OAmWy8AdiKtv1FDivrVne
RD1C6LriT4xEkWzxhfHMe+XvC7+3avJY80Nj9sXozh7yLCTvMVsFMnmaYoJrBRFdYli70niRPdJ9
t9q6iBFsQLGVp9X32kg2k7Y3nJtZ2HI8OvSSviSX4JDCZ8OOEOog3ee/Gv9O4VRDWDMzVxT1vSu8
+whfwtKbW3MwX7ks0yoTztdgppIl6PY4s9Z9Yh9QQLIOmMvXSkSoTWkEW4069hnio5t2CDjR6GpX
Qe4doZYZOzqEwB56kBNS2RdISvDZ+aFr02/azRfiOcucF794NweUB6NpgU02xWtV5XcQ0FhALdDI
mNBb/sjkyGv+qxXjbhbzZUNHpMwmhwXIjdelg9CxQIy6yaQLCd5wqK7rmE1VkgSK1DnMKobcYrHa
FaICH9ncDOo9KOMmy2r2zpybZft3iPJ7QDP3SzsicPOYJG9Mo5rvosmBk0mGbuPZnXFIfML50Tib
qEWGfluqngVH+cEPNDJin0Y9miuS7JRH5uhI5DozmVdv6MX4YjQZoHA0VMdggb/MgXYPqgaPEaTj
brvUhM6rm9+uUJMdqqCI7gyd8r7HYBqdVaCMZmzreeUHx7jrWuA1kc39Df6Kx0mRXWwE8IAIv14z
JatvLSTXASa8PLaR+Ja2OBh7Hcm1z9kklKqZNwhQxK+hMtAj1XAQHELJHAZR/5JZ+bZj4KOM4EbX
nDoa5EfSWx6smWigwF7bBg+YSaR3COD3vBhi6yNw2i1TJ46ALua51Itz1IKJtBwBkiRBcxvQQ2tV
RsuwESh+Zd3RUy2eGq86NGqhPeeSXB4x11kzPrbUGG6VsI4GB6UNosLfrYFhM4jj56G1f0gDKDDv
cRYN3rxsJTndoWn0b4mgn0jCka+StiFuqE6zletj8kyc7jvZSQC9KbhrFwXWTpglLPv8DCSfrxaP
tQJqiDFuhqquUb5tgR3WQ6KnlcoLQsFdKCeMFeREy7g+BqV1gGta8FfE88rX0t31kFJbA4NDGom7
zkl/CGLFQ9fTjGtma4CbILIL6kS8J/V0gb2xvsYkO6/qLG438YxfFhM6sBq50eSckfRkmwLdJ/lY
D8SGr+TQ7fJyuF+K2b2nZrILVUKB2qXCYj0iyN8FGA2eK3uwjibJuBtivNvQkcaZaJPDwkRjuJNc
LzPWNbdBBe810Y6Z+7YaU3uTu/qmsuYHE9z36ObdV78YD4aXHBIi/RFQHQKkyXNUbNw4O9WVHa9N
SCwWMQOVgu8+s1Y+FoH9mJgE+nJPyrC2rN+DdL4udZOtgdfvZuKXFWDJFjrmvYw1Q6zivUZ8n1bV
Eyes+9wXZz8A8q9YEsNqGbZxmzPlAJaHMutHbk77hjeOe1AjnvLJVzVpRw61qe+zvAI5qdMzR4ob
2jyWdWfLA5Kdd2+awGOq37CqiPJHtrMmbZ8SqjZCVTEniyndI/jrw045J3MYfwGtX4xBsQ3wEj96
Bsy9V88v8chPzaodaSQ3rsMTm7sADMaNdv03WkD3rvBJ3S46I4wHNKmxYZ4zc34oCXsITVmdl2E+
GvlYwkgDxAsvOKY0YYalASEzRWRvV725yk3vl0iHt/JyB2UEO4U1WS72Q1ogNptkvxe8JCvS6J9k
Zd71nnhGkPI8BwtsvFhQn/bHi0AyFFVz0lqeF72s2jg9WnV+LueSakLX2w9gQJjcb4R7UfkXBNha
x4XFt42Jul6G6WQ2I1BaqdCmgSXZNfkxRJo9Zb3+hUHyubMrnFzlfDtE7s/ODV6IimPOD6rb2DWr
lReZN1kRg6h4F//MbevJfL1c9i3leVTgWjDosoSM8gfnSGAucsp+KlHfiyx1HhukElsieaa9kXki
LC23e3Vzr76r4wybF7oqhG+UFJiLl3AichQ58Aie7Q6Veo8e8BWeozu7bibu3Mgs3422GshWYpzG
rnz56rkWxbnQXn4v2f1/Gko3j2Ji2HJmZfzqxmHcxvUEx6d4wOyqdDfGSCkodjmQ4o7qp8HC12wa
JVZqF0f7YWyc4dCh4956qeXQTTB7xlaPWXp0rVaVGzDqMsH3G3a3c3WxGjOvgEKnjxrK7aLPjrdj
U1t0IVrzbWd6cLaZjWdLm22PPT5fHL5ieRdLyixjC3Wqsloc/19d+qPvJs5wiuGyfrclQqgQAQLL
bfYbQ9BtFgXfe9fzPomO+SBP5LpkL/fypvB8SosWFbihGSS/JtOuVilqP2hsP+Ro+PL3hIaPEjnk
/2ZOpDrjxwyab8J3GJfD12zCGP33z/4grkRexZW0nRDBxI52SmumPKTAacHGDtHDE7PsqPz5LBfl
o+CMq8SSzBK+H08U4AzRU7mcm+huyj5JWPug19a8bs+bJ50Lf/YvMU/dyei67agzNNmWXKVFvc7S
5ghOG6Ko2FmkIYuEATu5R5/24+/X8IOf9n+K9WLqPGrqNY+Jemm9p9YEMvn1bx99lWYyW0bRQTtQ
B8oK35YY2tqfGDr+7eZfl+lFs+F7Vk62a1zIY8Hr3WRY+MaHRjz+/c//4Om67tOrsauqKU7jkyd+
W+4vr/FWpLKU4/PfP/6DV1BcXpj/CmMZRO6a/dwUJ91Azw+DWBXmsPdkvHVc0scJS3FW//ZNVylF
5KERtpMm8Wkp3z2Ath5kI+rQEBUcjrt/i5687tZzp7YS1iWAtcGn1Rc3IN1hUBmf3OwPVpHrLr1m
GfBrUbuAvmneklmxse3Poqs/SKESV+82EkunyhOH4Nt8uLUy9cvjAI/sDeGRdgf2Z6T6SCjlJ7/k
g6fquloPpZmPcl33J1e8iebOxtdRdq966j652R9cqetaPQBLgfqsvbQOan2TuC0YOfrv739/lD76
9KtXOu4RKTKlkl4fBRvXHh+CbP4k3vijj74KJ5pHxE9BpgNCDn2yGeqNUXr5Jxflg0XuukGvamxI
ZEI9jn7EMcIexcmR0bBhan3++3X56AsuP+q/Xua2KS8lae1wsgZThTg8UVo6SoV15t///Rs+CFe6
rs9rA7xnGLXVKVqWhFEySp5wyyY/XYC7nQmI8Rhkbntf6dq/0RWI+T8+r/J/fxninW7ULgFw/gJK
akrjtiJ2Ds1pM67V9Olj+5/X7Q9ZgebVXt7Fbd8hLoiOszQYofKdFZVnw5wJntNfY1S3wipeA7qX
WiwRnzwW/6l3+NOXXr37qCBKaXCuPgXebN2m3VS/9KPTcjxHRxNWeiqOEaTCPgL2e06JR9sWkYFA
F+v5qhgqC4eBJOvbnacNlaXFnZMbhMOIAMsw40K9NonnM4FnpukN+4Xc5nUGwQu4D3Tv9bNA1rwY
z6jn9bkORHvrI3JHGEUBOBMxOAIdIdgQ+3lr47a6lTpantRUUY4aMPLuEpRRG3uYvvRLLp/GYUKx
7piMkNPUfNV+Y+AJn3xQwLkuGR0qSnLOqAKAQZwp3ww9lvh5NoJjB67+A8LARqptOeJc6xippsWJ
PzbsN99GURqopP3iDKZ7DLS8kM+Ft6mSzg6R8pgb1ZnLIVim9DBZVU3HFTKPykMhSd5IvNcixkMh
pvqAs8HYG1aV9avZG+qNb5Xu2XatHrm1jVGMN+hsFzGmuZSnToXM5lwPhcx6ZwN9bWM7lzc+6Rvd
+u8v1R8XY0kp9P8+3JZlMtaNXAKSZzlfFyur+G0yqOTi5e9f8MdFjS+4Sn8czXj0G4KijjDR/gG4
ZnlKiND/ZMn86M+/Wo2HKm0DLPssmeOXpSaigNySsf4hP6vE+eOqxl9/tSQbRl2TRib0yRHDvdbz
rsDqFC7Sffj71fno8y///79WzaAl4sWf+fuVr4ja0ZuLMBZ7y799+tWa3FWkmJE+QO6j+tIRddGq
18T+5LOF/dHffjVUod40s0Kip9M1rJ9Q1nA3jQt1bIEmvUaNKGYCeTs5LV2txaK/5OPYnwwak7ft
tFgvlbbVTlt98yOYePTzS2aE4nC9HlCTk9LkRrtsHOntii8UexkvLlVXVRRiR+uOlW/B67qEn0ze
rNbAH/Zh5EjHAbNNg32VT+NzTVo3CK5hPqAQkeB0pvvbZgW5NetMbcV4UbBrEa2CqrJ2TS6qtdbL
eColdtj2EiFn9SAaMR2GK9uHvcJOk914oI5wAv1ckM2EDdqTg3HRr0U7BOh4e+IuO0Z86g4iZCZV
wn3uM0HOXUlBTJzXGNCkpB+NyMzvGI40GF5m1ztSr6KvEoDmhGTYeRFRUdzNhY9CkMqAW2GZ7V4Q
DnDW4HYFuvjG2lUoBp4mzZKJzhHtMzZz5Cxi/gJSZH818qC9deOkaELsEuXeT5Z8laBAu2vKAPxp
aRwiJ4bq0St6igjqptfPvm3rEjumCU6g6WxEpqYf7SVtj7IREgAzkkdvKX7gaIqQ1rqiJnLBUPsM
weSr7EV145Z1oWBC0OEi9SNjahAktakGL5ZE5tVFRrY2ZDDgijUC1CTmFGw7ZAoX4YZCLdRiiSTs
BDIPHYBjp3TtFRf42JgJcLAyURMylGE8XABMIirF1obD42OJgpo+JM94Qpfg0A/ItpYhqE99D/0d
qEqsnCEl/qmMzHNc+SQFGOAawreTM+ah7qI3bEI0/6QyewO6HF2DWxad9U8ptSwiVwNEFcSLiome
OLrIQSLPIMomQQeJn9v7pIH5o2XwanRwgnlxFmQ7R3t8yfIpHJjxCsDQIfpkBvrPMeP/zAn8hqs5
oXCdRnN1qYdypuexE9/NxNojlf1pmG0VSki6dT3WB78U7wPPwjr10n85VkliOf53iUR60CxGmfjH
hh2qR2deQmeScvPJL/tgFbvuCsM30GPxZI0cii8K95TX3Mrxsw//6LL5V/vToo1+SnJyfCpf3aVx
eidaCBqELG/9BGks7GaNJHSDPQ9WPTv4TfTJVftg271uEHNyeN4OmJQU0n4+lEYd72eO85/Esf/n
iP6Hx+G6LYwERoVLRATHSNbJyZJj/gV7X/JcJReQL0mYj4eilivlY/fBa0D6WZQVh1bguYxRRLyh
FBk3lZVG/9Jzw1NytdWZTqEnS11g6FyGIMFhhf4h/xQt/OPZg4+/2utA05I8GkoyrLOp38DFzpup
ECwdC5IRSvrsneks07EzWvfYmw1trX/fwT94sf2rpUPaZMdMne8fXflMSlBforv2aVee/vHzrxaO
aulm25hRqQqz/eK3SCOT5CSbjIC76R/vzNXK4cRi8CfkNUdYrLXf1BxjkCRcXI3/dImu68MWqaCF
tOtRCmTU5aqumvEB/LD5XsPpIHNHdfHJYeny0v7hob8uEGsCtxNewdGfpBfM+F+VRx1nwj/xXcBJ
999+ztWK0cgh1RNVOMdo/O6QxkB45rrrSXXlbPL3b/gj3IO/52qmdZxixoQoiLgW1Q+bLM8uUM1W
1YQC5jZRpr67rLJy/CSP+oP11buacF17QH1XxNZJjwS6tYbaGBHib4U7/5Mr9tE3XL369pL7iYWx
/TQhehiXeYsLFnHQ89+v1gdvoHf15iN9goMkIeHYE/qnqu+T/z12zn4m/vGvl/+7veUWHrQJlPhI
zuu+WJDX4tDe6WL6BDX56O+/esO1keSIXrj+rqGtDVd9PPuk+YRjnDQwpjg4/36dProLV6/5kimE
EEIiv84HEm5JA0DV3c6fgXoffPx109jUdBPZABk3OSFbyx3nH70ff83g5P7+53/wbl9Xi7lEz+k2
k8GxJL+JA0xmk2Qbf6/0b099MqRZl0fmD+uHe/Vqe4nraDMnH8gtKvPRtyz/JsYIHGYoaM7OYHiH
JPMsjMB4G0iMdkfwcMIuEjvSm2QUzpqWFcwlhmHuswxd65B4ipJ66oigFspVL1FrL2p48VtnIUYQ
+f5oYM5N0tgIxzIWe8cxSZhDrbt2Bttdo7XLb2mMj/ZVGgXf8iGGhk87Zab/9my7VytNkuqykv7F
p+ZxyEhdOOcAvXiZ5du/37WPnorL//+v47PVVXGgx2g+xbbV7ByVCZSzDREcGir8377ianXx2w7f
Bylhp6yTiEy4EyQ4N9re/f3jP3rurpaXfEmnvKTg40hFbblx9Fjs3YzGkxJXEEmMuj4UbMv/eLmu
1hq7GGZyOVlrwMHCpKFZNvl6SbT9+0/5YF9xr1aaVBVd1nl9dgqafWWdnDonETLaxWQRRXNwarP5
kw3so7t+tdT4A8GsZAkCwSd9TpBx8xho64200uWTX/LBF1xXoSUzvqO+JU5LBxghkaWSTRU/agSP
n9yID+76dQcavm0lW3PUUCDF44KZo0MXZr/khvv/OTuPJUl5JQo/ERECJAHbsl1FT3szMxtiLAgj
hDdPf0/Nqn/dFkTUqiN6ASWXSKmT5/vFHSzC5QExbFqZFm/gUJFlM3zmQyt7VVJu6+xb7Dw75CEj
d3Z3P4k1+t1lLXwS2Ji2zm34hXgRfOLDCXCDTU9AmSqT+NtyK/7dyH/2dG2RlxVDlSMDP4ZCQ3oD
1ESB2loPu5WasgneJITfZt0on6I84XvUC6sDs6r2i0KVKgT+sFzwPZSrxF7jHpEMjn51FC5M0law
KsiKcjxC9ZPeQrJMblAYaVvb2prgP+nQpl77xl/64bMWaDEkEArFgWWDtBj9NTWvCopgeEMKtgIQ
M50ymRZEZphN2QNEBiEthugnDCuLb5AZxa85LzLYpJe+Aw4UuvCZDAWcrn1/D58iuPakZA2JbWqh
Fllyhd2L42NJouBwo3q4fHxhw49uXuOOmGaYFlsCjjKQEkV/Z2jWwwJuvsD7vS/PL9Na1KKJaDuZ
zyXzzsNFjIhqLJG8NViDPsOBfY3S8fnljhPoGLbGGotM9vYUNnn2aE3w8+0ePR90CdhqpzGkvAdU
kPt5sLL0DRFMx7ENZBiCosW5cUShHKRFMKBSf7w++b3cZ4bhplpkyWwYdCmFPusuNKSL+jlG0dp8
y72X5RcYBoVqEYUL351LFWMflrLtkIdu/jzzexR4o1Dmz/IrDJ+rf2ntD3sH0fBCwlMQU1Yi3wPR
NJJn8NHuxLea5Bd00Ttcm1fOwKb+0gJAPaFeobRKFIP6OcrAsxHpkOpgcxQ89PD6W26Qacy1KJCM
FvWAOIUWKLiL8lNMnwALuO7R2vJ2nLxOGxdHrNhhDhTx80nBPrujw4/l51/64ZMASbXl7SSxSKsY
1yAJAslLhhIbACOiaiU+mjpGW+HlXMZ5RdD7VheFPsoeeqf4CsX6SjLMMLg6PU0OyVyjrhAAavi7
nfiAj0dn5bgpdiWKbqFpu64Z7mUif5iwZe/BmAwa3rC04QiDQtwZjjlwMFwJGaZmaGuaq2b04ewA
sTfKDWCis0H42BR2tsEJZXmUTW+4/P9DA+D7CNShO+I40Hoo5sg3LYPil72kwdvyCwwDrePUPFtG
MJRCKijn3vfYH95K4d3PEfIOy883TFNXW8aQvrc4i4kphLetA8k2PNUKb75uV/vv1Pihd2xP4dLJ
4exczdxHooR+kRKwv1Sla5JH08/XVnEhR9shtUKGsmxeoCs/syC5LkC42gK2QO2C/zSVYVNEGwBn
YM0BJ0H5dbnfTeOqLeCm8GLiQcoaou6Q7HA+xUUQywP4a6XO8apX6Ng0geKueKa2DP3gLmCv8Fdt
2HXBTWemTYFTz7AvUWHcV9EGxZLzBlck16XXHG3Vpl7eJ3VAZJgBoyx/5riTm1ZWk+H44GjLtSyw
o59FyjFN5nsXPGgyFi9Fhesl4tN9p2A42lcJ6uKn6wKccxn+DysA3u+xAHgLAvUIfiWBilCrHLhi
n7rJitT036M++dDoqDTQxpBHAeA4BLMlPdAUhOvKyzM4CnXZG8oO4r+QJf8Jam6f4xE6ctjnoH60
76NdieJFWOnCt2RSHPcegGTdsVj5JxBQxE6gZuJ3ESt438KQEIXWxfTAJpQiFH6UbbEzjndNnwcv
y5P1MgKftUL70ufw52/dyZ9AFc1xu9Jtc5jJD/QHc96XX2BYcI4WKWy4Fg8FyeH3o+CXpezo3DjM
2rkdq/bLbzBtiHXlcpOkeccEnUJZey2qw5ETYriNOFQN2iTgnIlvENBmwVCICwQjOdjQmK9MNEMg
dLR4Mjt5JALeV+GA2q2DwuXlnkTtWiA3rBtdztw0pfImqBrDhn8V4C/4ZfKFufcJ1PH2PMEPttzX
2c/lbjQMlK5dhjFqD8tXF1UqPDlJVGc2rH9rxbQSFQ0dZWvRhddBPaP0mJ0FBy7Hgg30pVj1utCl
y5eTuAxqNXVTyEDoEigevZDXALNY+Z4aFokuXq4VvFIm1WIYiOPuKgVLD7g1xLscPKMdMgKH5REw
vebSdR+CVsdR1oESGYxAReCPgFKi7Dbh75Cn75ZfYBpibbFXyPnKEs5RYSz/lP33DLBCKf5e92xt
naPKPcjsLIvOE/Z6E5L14/CTwA9z+emGE5YuWfYHNkJFmJVhV6G+N7NnABtLmGFtYDUFVkXgttsu
tdzHIoiKlb24acJqK9uGaATawwC5IjpnTwCXqENKUBO83CDDytaVy3Up2dA2aXRWaY8SaRd39wjr
35SH6jYk7xM4X1y51fw/ETPK8uo5BpwnnaeHViWw10uRQ19uh2HOEm1Zj0gOpFaChycSzOHJuU0k
dFrgKURroo3Lkz75QpHLmz+sCthJdSqvRRlWsKO8h8HWnkHytC1LuJA0Avqaguc3y40xDLmubIZN
tu0G3qzCmrphoqyzzdXKo00fKXJ554dmQJrXNahGLMPa+RuBSp6gHLgqQFoq3U3vIakmLpdRXruV
7H25Naah0VZ7V1WwJZaJd1alDWe8Sin5JRiqAJfMSr1nEyyhr3uRtvSbAAdu2BuB5WYnWzerdg18
0KMBF9vZy3Vv0M4EPMNWt1XWBYQKEGmKil3hnH2OSp705/Ib/pVWfDbNtOWeTfbsymn0znzOXktq
vfgXmwcItm9yOkebIOJw4mYIbVV3nsCjcm3rpW2qq44lvq6dhQcC71GjW4RAPCYBbNlwdehaM4EP
3azsx+U2fh7+fV0/izN/FuCiT8LPBkYj5fckGbb1Wvz/fO1Acvbf+R3kg00sP6+h4GGgDE3fsedf
iTGmR2sRwEU1L7wtau/ser9G8phab8v9YXrupZ8+LMl5cpOirnDSzODSPcIvlzQrS+/zmOUHlzd+
eDK4XQWYrDk/o6Tqe1HHOZy3QKuFfQoKOsUfGFAfrmuCtsbLwkY9Y4CNj/CTu4E4MWy54Wh13cO1
dW0jCcgznAnDNp7+1LT6G8i1rc7nnz8/0BZ0yVw/7ywkZVVQ3yh7DGlmHQuJAvnOvcO+fQePH5jt
TCvR1zTztcUNtawroB3Blb+HaqTspezcLaxxlrvJ8HBdVQhQ35xnLo4fbfrdQ7IrRWk2gbHMdU/3
/zuVGme0vEn5RTg07j6QcEdyQeroYoTY616gLVzFcyksGPKckSXfjjZs82Exxte2zqbO0dYuAEps
gAlNGfrZ+0Dhn+h/baa1zYdhAevSwSiZfBikN2XIp1hsInd4R0H2frlbDEtYVwHGrZUWWFtlaDnO
14jDdRcGhfBB6mCZLItwKtduPA1fHl8XBOIsCrNoQLBDMVfWA8snCJ/p3JRHnnTxcYTV5aHta6TY
aFseSSG73dhcPJ163/pVBk131X7X1/WBKq2SYLzUJklZHQYOp1bf+r3cl6Zx0lZ7nvROnXFc5/d5
/2uKgq1IYZGx/OzLRPr/77bva0ubdv0IGCjUmhNI46UFq8Ky+1YlFzs52OQuv8MwiXVdYC7asWXQ
tJ8b+Mps6ym1AfaCI5QK2rVVaGiGLgjENRjrYGwMgqb9IlD1Bhca1NS/wG1kpQ2mF2jLPBjLPHIV
PkkClf5T/D7D/N6eHkX7sNxHl3j0yTjoUkAuyWxXmKGAiDrlIZ7gZVt2Y3cmtIfJcWfh3Aw23ikH
2GxlVplG5fL/Dx9Z2PWLlrZoEZccSeK/JPgFhcKV3XWZyh8ensW+r8DbomeorEBfGDPYiqb73oJY
nA3K2i13mqkJ2uebU7dLiX1J1A9ADcHR8C71xK0kzprO1PQC57/NgKlK6iA/hcujUh0ant/WPLjh
MBBZ/v2Ghe1pCzvLnLnlLnb+cPC7q7jat111XH606Zdr6zqogrToAxCJEvAVY1ibdLDtysi0Mr6G
x+siwFqoohXBTM8X2oDTlxvIVHcxebrqx+sSwJjM1A1ynIoh7a2bv7Z7KGHJtvxsw4dJl/5NfgRD
jcsvr9zHvOZbBR+OCLZG04+SXFWB6/i62o5FMgdL1BvD3ItvuiF+mUobej6PrOTrDPOGX0blw+pK
UiSFZU8As3LtnzWqKzdJ761kZE0jq61ceHFF0USUh/qn/L6Y3Qg+vOnZj0F8WB6Az00m0Dvaqp0s
v2mCPJFQSGbw3rGT8YtFAwA6Z3wduhhuN8mYgWjhWrEN13DVP+TcZ7fI8Kf3HEmffW3n2dqvMcR1
7vy3K90I/LO4gLxgpL9L+ux2AXQNf2drrcTeNN20JQ5/XFTdxhENYTOPYqBHhYIIXHpfgMGbBkWe
y31qGjRttY/AoyUqBtYPKCnU/8H5im0EW9nZGLpI1+A18UCFUGiCW59xmZ7bd1X2sx5+Lv9009O1
Dfo0VFOGijWoopsn0El5BTZg9TTK1+XHG3pGV95JW/YisSIeRiJ/KHDK6+e+2kRJdbru+ZdmfViK
dQExZe6icwTQ1xYwtp3/I7Oc6xYju7Tqw9NnktRd7qY0DCS4TdTd2uUdg+fX8m83zE2mL3ULdryt
mpwQ+LI7d/Z/F3mbAVZjBwfC3RQmSGtVSqY3aUue1AO3aqdmYQBwrAThSgVI22EZdJ7YVPTHcntM
Y62tZUFh3Jo4nIdg090kEob1rYWEVDZ7K8vMEHeZtpiTMWWwgb80I/4xe+cMkOjrfrm2ftWUx4kH
vWkoQIA6NaWbH2p3SPY0L5L98isM60yXvU02h288HWhYWbjgqalNNkhxPsITGMLN8e/ySwwjoIvd
CkTr2LEbFsoU6HXYRjVwa02CNfWmYRr9n9gNVlxRy8o6TGLbe7TgwP4AaxdxGm0YUcKHUkQ7htzj
So+ZGqMtbQUG1whAoBeCvrhpSn4TBQK+wmtOOIaUtq/L3ogDi/jZ8miI9ASqXMtNTY4KWfmuR5kz
jNDy9I17DuwX13azhlpBnLj+G05Sl9OIJq0XxrACnL2fvv3johCdoue5vXObX8R/kOKdVPej6jau
9c6H1apV09BpEQCcjMyJoBgOKYAPJIV5XFu8ZTO8p0n5u2ozACWbMIc5YCmbX0BFDTuoWF9Un5xK
rz1kTXbMZvfNh+HF8kw1/R4tVtC2s8qIVjYYgwBQDMlXwcQplvLoOOJoFXyl0sQQMXQ5XU9GMXaZ
ZCHmTihjefJt+rLcAtP01GJGniLhjkoVHiawqFE9TKLh+yqfrnq4rqSzMhmVVtHaYWSpzdQhbz8g
AYv0wPLj/+nAPjnu6gq6VhQuQGdVEQbMLe89CrRSmTqgpKac71BFCIRDk4oTGKDVS1C2wM5ArQuW
T9vCXDKDRzTO+znQCARmrnkKl0S3BUuwrGv39zDlsLEG22ef04Q8S98mbzNIOj+5bcEMb4Dw6rWH
B8kTzT37q0gzOF4FKX1vAkWOoMnZ9xZI2gd4f14wh0lOXqKUI104wpp6LZtgGDv3Mis/fNdJOthD
E5UkVC4An9wlf+Iy/u2KKyvxfFeLXU5NB4/VPgubptsWHYGZCt2QNTcLw6zW1X0omHYmVkzwkFDy
e9kntxkHb3R5apjCoi7taymMAGCGpMIc9aO/a/CyYRjbggLTDX9mqyLdxrIcWW2htSL3cIYdUbw9
dyhmWn6/ITDo4r+WNQGvnUmFtrTcL4BXWsBoFX7+dY6F+wC37Bz8b1wDrawE0+u0OCRpRTzPDdrw
wjXCfqU4SbgobDsrguIHM9OSj8vtMvartnmJpxb+hI1ywohlwV3cNiCHj7gusJucnPq4ujjVNnAA
I/SCSyn7kQNM1SdrS9405bVwNWfejAVHhrAkHDKpTsCuPcmwWC+K9bXPjGGTo2sHrbGVKH3KVDgl
EyqbkfodLf537i8gauwZVqaoYfrrMkI1zIXvj9QJ6zkFQFn9lNxas7gyzAddRQgHbZn0Qz6Elouk
DS4D32pLwT25BzFjcr6mVbcyz02N0CNEo3qR+0kfAjl+B/jEro7XClANt1O6epDZpIHVCqR9pT8A
c/pDNTE+7Rw2Tm+ww9jXAzhg0CEsz2vDvNJ1hH1JVVq7qRvCVCQMnOhepoBgenD8W36+qTHaxiVR
OZFtrNwQZN5oa4PJyjZjUQZ7FQCGSIGDBlg4SQDEdbpN1PJpbSaY5rIWGQrO84YV0GDO813L9zWd
XwDmuLExVMstM/WcFhACSr2pBxwPVYKP3HuYYW/F0pUyC0M6W9f1TSD4+iUtnbBl6hj07F0pAv4E
CvnarPvlzuo7vPR/LrfDMJN1lV9fANSoxgRHcFvdgqx92UGvteNfmcsnGxVd1jelM3AWiaAhHNy7
rcMFrKt76nxhlTXfxMkYbeGGI3dVgwvYEsLSDYvStyiDMXxb99ljxMZkk/a03goOCyP8b9hUaclB
ZqgBowF88RSzmpzqqOx2QVe08CHzyv1EW2DNGAx3GArHtq4H43455fAf59YbPFLJCTcbd0MDTJOo
yLfCI99TNZGDR6Pb2QZRu84ycgMz9j9zrOZtEVRvA67UAdVQ8YbSSB5SRw27sedreS5TVk8XKA64
oU8GFcPqOs/AhwOzE0RopPqgw4DTRJeQZpt6VfCUgC/w0FrKOsStsHaEq/bVH3tr28D36em6GaHH
tkJFA1yP4CAVMb5J50FuWbD6ITXNt8t6+rB5E6Jtezfp3TBQ5a3qAPK1Bdyw3KjKTqIE37PK7yIq
/2Azeuh99lONzbCJnXYGuRvEUjuonpebafhW/DvmffghVQ5opuwSNySFDahWddsCUuK0gK5VZfWz
YnytntgQiv6N+YcXBS6HxUzd1qHlM8DEuTzDeP/FmhyG5E27skExhCPdtJVl0pVpG1QhT/NiOw/O
S9YFO2mtZQJNw6aFu3hMszh3MzvkiOebyaVf2hH0nOWh+Lc7/SxOaNubQHGSxG5FQlgwAs6ybb5c
EBmH4pG9V985hR51HzQ41Gztn7BbPdFdcVudnIO7B6QaTvPlE+6lIYEXz/IVf+pXAUbIZs1bxtC1
ulpS5AKcIL91w5x6+TNKBtMvgGdCo1dXs7puI6vLJCWeRDLwD0MfCvx47w1t+9I0af2GGtHmFhz0
+hi0sjgu97epRZcl8WFG+mUhujjGt8txXZi+tTsHp99mWjm1m56uxY8prmbfy6QDB1X7jlVw7YsD
kNjk2/KPNywnXSfZNYVbRQP00HX/XF1M6gHaa3A9F7QrX3bDVNfFkkXQwyyagyNTjcB8J1P020nI
WtbY9Ou1DVFUAxIDEhkJ6ZRX+CANNz7p24v//8vY1Cv7B9MIaJufCMIXQMRqO0z918yngAK8xTCU
XO5/w5ZOt3clwGbaUInYqACGmR/8QEtnSwFE7bs7q38tiu45W9OtmtqhhYWYzcJulY152vG/qs5+
2Ul7rmcZrKy6z/dZni58lBe8SY3KgJAPXgPOcvnetsGXIOj3lkpQ+zU1f/igfi73m6H+39MVkAUE
Cd2g1BjWtVWf+qZHkUjK4JwG35/4mAZB8qo8r5+eZgD7nrI0AVscaeeRIsMWuJB20cDf2Q1cAYnM
1ZYNoLRt64GCpOIpuzvxNgmOfuPW3wufXBBk8Jr5lnr+DPvrjEblfrkdnw+Kp2stHRc5vkQUNEzS
10r9pBTbMfFt+dmmAdFCxxC0mYTRHA3jpN95ACLaTGyC5n0Y2Q3q2Ozo7/J7TG24/P9DACyyCCrU
Aen8PL31phi4cPcGBoArV36frxBPF2DyvpUqTtBDlzw+hz3eCIRxmtgbNd6UwQMIzxsJZ9zlpny+
jfECLaCoeIy8CtYuYU+ybRqXpyb2QsuCAaBVouvoVXdpnu79mDO/h3tFU4U+SF/ssiMnznEq5pWY
+3lY9HRJpoTthj9Ayg92fLEvQfQcq+7AZqicVo3nTWOuBRMY3OWQXaDC0IKPso97DmJFG0Cn9svj
YJi6uhCTeGxsCo6rTNBaN8DEgs/ibWn63YaXUZYDv762Wfr88wTd9H/nLkiTPReICqE3ufe4yr8d
+vKqL7enuzxGQdAwbg887IAKGuGeTLAvqNrn5R6yDUk0TzdzdCg8jj0Lp5yqteNdPFn8IWoJIB++
558EaLO/h2Ik36L0srUsA+QMAPth0QPcTPB7euCKnWQG0apnJfxnQZuldTCDbU2n8ajmft5ROx1S
JBzBnE0FVFRY2FQeRJL4R3xq6XkCnf6LlwI6k7tUbrq5iH/kKDPb24FsjiK7sKEGkJOeWODIAxRA
YGsqq3oeURZ8gE3LeJgn6h1FP0e7AWC1fevL9hB1qjv1o5hODW7jNzWunXe1Dzenchw8ZAhreXLS
YtwCHTmf62rMzxw3iDc1wOMbmoENnQMgdg/Ik/UnT9s3VvbDtxEI4qOlIkiFWekcooEXZzrxDC5b
FU6E1lSP4Gf1PZzFJ2yDY7vfE2/s7jyIoHrAqzLvrgWh4JnWLqJoR/HzC0BvcP+Hkz5M8WLyPZjJ
KbZw60cGxo4wz8t2wA7NauMyHt36dvy3Q23FHZ0HJnZdMDS7sYP1WsurBmVCLhB7SUefAYIsH5GK
FDbI322H47Yz8B9N7Md7K+3FS5XlMFZ1ay4mIDxrQCeLRBGg5SBSLjgdd0OLsoq+pWRDg6x4gP9v
yncRNKgxwLNBdp3mytPluvBGbXuS+h3YogMBRpL42N9lzmEqK+9heYIbIoyu2rWaVIKM7JXh6CLh
WCONB49QlHenHUyLl19hiPa6XDew1Mh9pDtC2+/3MHF8G3nBtk5lia0zRicvC4qVN5kao+0hleej
rka4XegELTnNwEo/NFPiQj7kz+/LjTEEfV87Uwa0A6CjbLuwcqxpl9E8CJE9b58ah/q37TC1Kzsv
Y9zRQn/bd02uQNCFnK/3EY6FdxuzYfpapAL5QIvZwPt6MqePlQUb+Y2Eyf5ragees/JtMIRsXcKL
ZZIo8JRVWHVTApGWOviZ768MlKEXdfGuz60ALYKnNPhMD2lb/G46v9+gZvGYyspd2WWYWqCdGPk0
lxffRRV2IM0BA3Dyk3Slc0y///L/D3uxJkHQjkiOR2f9M08jULgc2W+AZzjTuM9WNhimBlym+Ye3
AAoB6vlEVViWSQnOA9nBz+/v8jw2Pfvy/w/PFoPd2i67mDkkhbP3RVsfcAvnrMgV3css/f/kCO6z
/vv42gHHDbhiJxxJCqBbidr9d1j5239G159vKsTkO6D9+nsGtuw2qqpfs+OCWkEb8miJme4a2Tp/
mlFVW6sp2XOdgGrnuh6M5YnFd3QQ45eaDPgkyIz8CZzOQyUg9i8NScmpqwd3a4FgsS0jxlD65szY
uTYT6w9zHGcrgcDUgVqsESqXhZ10TYhD0a/eab6wyL9ZHpt/auDPek8LMrILeqsgM4BcY3XHQIYY
tihvwFWxqn33VLSO9QjUbfeX115WbJDiar7YuBz9XkfKu0UlXHFELiPd+x3oqDFKsY+oJ2HfWJsm
X1DvURxUDXsFGUzRwYZlb7ZtcDsdtg4tvrVzWoAcDNc9Fx/9e5LIbgsmcwvfLzEc53hSO6vscMjJ
BkBIBLSeO3CQ1Z63PZQODAUEMGZBcVKVpSgDTtQDIKHpW5bVbiiHKb4XCRLYvuD2DujC5Nz6/fzq
0jrd9pFDdm3Eqo3fosLJn+rsxJNYfslSP7qBMrjbEpJlp9KFE7kTCPYG4ACIjt4Q7/O0qOQxqBsL
FPtpHOAn34FuzWHN9k67mgB+DUON9DS2PsCsKACB4rBNygBZXEBqR2w2VsbNMOm1kB21/lAXgTeE
BUhX9bd+QHZPEGCwO+yvrrut9nQdtiOdOJ7baQhtjOce9vbDPatECcnC+AuiYxS0KQuimuUWGSa5
Lstuo4jWc1QNYRynCq5snf3ae1OxsoQMxw9dmM0noChU5kETMXiPpApuIOc7y6h+GjxxbHP/7wSw
y3JDLjH/kxWl67NlDUeruBzt0CUP0wjCYImDJ/jYuf8OpdHKedPwVdBF2nUy++OYQt41RuTb2BYP
E0yo4oGVG5b59cokM+xxuBa43R4VtlkMGGDtAmvnvPbZKRrW8mSmh2thu2LCj6cUhvw5qTeKAkLk
xhucQlZ+u2k6aTEzUigKBm4oOONriYL02N+Dql2sfJP/CXw/G2Mtao4g+zhFLcbQHmZXbHoOonWV
A9Wa56P7lQGjvWtnAYyMqEEkYcOcb3FlhSTKHMX7yh1IuYne2CaiG4dixfYuKEt/04k6Wxtwi72a
Kik3zBcAlEvAn/u+8A55nI9HJ+DkqW7cFjuNutuP0R62uP3dEM/ymLR5+xP29biSm0BsBb4XTvwZ
xC1DZ3XdVqLI/GssqP2tE1n6CCk8u+WZRU91OmTvYxrFtwmbL6ZgsuZHxy9hVoq6eLGHgyy55cCb
e5u54d1jAYroqbdjuPThYiL6ihur4NCmvnU/l5EiK31s0BN6XAtxTcQB03W5dXZ7uS9UtitbmIrj
ao+KM7HYqxe9x2I896jN815Tt9rUqdj5a2abhoCh69LHMsJlfFlfpuf4xybVLu0ECKvsKKvuhdZi
awVr5WWGgKG7xPKoD6IObIVwntI9fAH2Em6LZfIzs6dN0f1ZjkqG5aZL1RsJig9S6tGZQuOEpOh2
srKNK9ZKSU1t0Hapju+OsZcT6zxSZI/yemMjvWbZ8kbADLEi1+3ldcW67fJAeQqNgP3D3M07Jl7A
/NlZbbAy6Uy9pEW8LmEFw3eOhk7a/SBFPWzmlj2g6n9NGWp6gRb1ckf0/pjhHrKDOUblAdEjm62M
n5cH2TRptaDHW2oldnGBcLURXMX9eYbRZRLCK/s7cYcXUJsfnKZe+aSamqLFQKIA48gaPocTB227
zB6QQjiTobyyLdryp3bjDEk8wQYxGfdZWm3EmG9lNm8Tn2zLBtcPKOde7jbDt0JXr1uqKrGld2dE
c2vHem+bVysZQ9OTLwP14ehT4ttTMOJCCIwjNMvK54h536/70ZeV+OHROMSWs4y6KkyL5t3JvfcM
ub6VDjHsLnRb1oZQ51K/CYGunxOkT9QuKRW/GeuI7d12fFhugWEC6RJ1EGUkCyyvQlVqkoatzKJH
COyaLUAl7Gb5Fab+19Yz8y14x0eDDJE9/NZX9ikPrrMt8Ki2kjPfcuqp86xzqX5bTguzvBNx1rb3
pt+tLWRqT4yAGQhMwWztaHP25rVAbep0bdW2rMPtZ5OBL1s28WvUtQymZTL7HasiWel00yu0lQsU
iWpqCvO8y7bRafNdPL/NMFxeHlLD03XxOBk7e4D7dHTOvH4zu/kmwQWe8oPrpr6uHa/SDLA7AsQW
syAeBR2uDJ7c6LlK3JXfbxhaXZ3tetJuEgbUYDx07ZEpazpUNRUrhw/T07XvMHcBlCjhuHaW47yL
Occ+kzlr2VVT11/+/yHkVL1rM9sHxIBcXDScr70DK7TVA4FhC/F/0uygylVWJmBoZcOxTOh2hmBN
sfGUi0cuXq6bPdqqbXEzFOFOwTvP7VyfqYjsS1K/3AFMR1euN01DoK1dQVDgUTnDFBL7Xs5fivnX
dT9dW7lzIyjSH5eia9zUbaLAPxXBeJe5cuVbZdg8/MuvfRhdf27yCDzA6ByRcsQNYLGXUfo8FO2x
m9JD7bjYZBflYbkx/5R7n5ygdDG1zQckiny3D/uvOLDU34J31m6sYsNvXVyEbNQdeRm/P6tH5Jvn
5+V3/pM5f/ZO7Ws8NBXIj25coxq0HfZlV1IczrCdwO2z50Tn0hvrN88dg7/Auk7f6Vhi42H13hNK
8xykVZrukMp53ldVkCQbb8hwRWOJqvpbjfJyP5W5f4DLdeEiVJXtNhiy9r6IBC5uGlS0kzAobHaX
TEGH9CJiV7+t/D5aYw8aJp2u7OalsHuvq7OwgElInth3Rc6vvFF1tJgSceAE8gw2mgVSkHlNcOya
/i4PyeURn42IFlFiFOSSXjl2mKXDNs5+ic4GjDhMkjUXGtMLLv31YVLjI4c6nB7XzqOg9/Xkw8Mh
+1PYuNyUE/+23AhD4PonaPnwDsdDNtB1sclj7hOPv8YZaGRps/VxKavWFqepHVpQaeaGMTHjVluO
dF+JeRsTe5dWdGuLta4yLkktwCRtDCI0bDVC2+roya4rcUjgaPtdChxGZR91j1Zt8/NUD6AaZ7W/
z3IPwiYIc8gZqQrcHbDI3VDSzK9RhRrAimfFiQzjuBJYTf2s7Svy0u6ljKGsqtr4vZt6+wT3rmCb
l57aCSvuHjNrdQds+NTpsm8Bj/Q2AhkEcNEBV+tQC+W4h05/L88Y09O1QJQ4UZDUMZ7ez3JryxJl
MW89bieue7p2MpgiaGi5DQOHrPdyZIz6bl8ROhxrp28Py68wfCt0T1fpKxCH646GFp8eaNva+7Tu
d5nnYkMgvF+VLY69xXbLLzP1lhYkVNFb/Zz4Q6isJn8DY1Acurobiw0Junnl42eIn7ra2bKmGFaC
F1LPfMIJZ1Ni53fdr9d2HLJwil4Kig+d97v2Xxr5PRlelh9tWBC6qHlKSQ3rNDWFmd0eA/D2NoUE
Aywtop/cnwUagT3s8qtMY6DFBpv1ZJpdjEEt8n7PuxJG1yWwLzwZV77OphHQVncnvKGnuGMJRdz9
EcICiCtqr1sRukS5zsu6r4QF3FY8dRuY1ebJJmCpfPJowteK7QwN0DXKsesDU+5RYN/icY8qjAe3
Tx6Xe/+fIfcn30ndyVXksudJJFLcKVTRFz9tQfztVUHwsUzmo9vxaQdLtOh1bmGrDf9uQrZFG4j7
2mL9qZb9vG8lL75KERXnsuTIZvouSkpYgbNTR1RxcvsgfRphaX2EX3eybQPufF3+7SZ1ge4RO7Bq
GOIeZ/DZy+lOCPHXG0ocyL1fKEv9mkvyHMcStz7Tty7u1tL/BlaSp8ugexDvScDBpEtQ3tSVUEV1
dIsKvn0DCowdodg49UWxE1DTHHAmxoYO+fSVYGJYLLpCmkZ1YrXWCEfDAElWXNSM+wJm4TuoZtnK
agk+3zgRLaoIl/AgnYMpjLzuvYtYii1sNW/kUNzGATungORuHH98oByVl8sDadiCEG0LMtGUdF0P
NpOVfmcjB9T4a6Tus3jts2WcKFqMwSTBWCUgk/j0f5xdWY+cvBL9RUjYYAOvQK/MPpNMkheUFTCr
2c2vv6fzNNdfaKSW8jRSTHupcrnq1DlJUKQsSIxu15rUp/FnS8mdUxTPSf0lrrfqW2sz0lxO1VdZ
azF80KZyR4yvtWnvRXw35BsBy7/H5zp+mgxgGBXmtERm87AU1Wm51HvSyBn5BvZh7QNaHGFlaZdT
W1RRm9+BXsWv6XvjEt/e6gFaG1+LJNAwI6CyXkE7KbP91vqhmBdS+4cNrdrrZ+rfNxj3Lh/+EDoT
2Yu4rvIqqvJvSffJiNHbArXdxJxD16xv8v7c0+IHldjCTkfYSsN/ImxE1e2Xi7vy+gz+HQlxHcxc
yrgsTMuBRoM48/5n33X7Np39rn9rh8o3sp/XP7O2UJq9921Xu3HiEpT9mtN4ub8WC9ALJ/kGGB2o
C4zqxiOlWbnrtCSOJ6OKnOnVRUMZwGCBUI6PJ/CN26GZOStYldsOdBOqCnwkI2N90BvTXa02wUz/
9r9cF7GXak4mRyp+XoAsD2zDmIH7b/gDOtSzjYNLVtoVuA5oRj2NAwIEBu9SpfyMNs0u5F6nQqvs
ATgylY1G0SHZLZK0aWBwYBJd5VkHMQzsCMmo5ZA7qfVFoJaKkkM5nEcCRfOSlxmC9QpyK8NIjkY5
5CHoOG0cJBbvkn5G1ahzsuUxmwBis6cqBpPZzIELbLJgVnZ7qmYAlKAaVd11nKM/svXitwU8ZI+l
kvKIx3b/NgxO/AKGcWT1hct2veekp7KpvUMGFWHAZGUW8JFOQdoZXdga2Y/YoT0UXStxWkRf+6r1
3N3skWnXAxMVFUk27lXbDZ+82lh2Oe2qc2I7+T7NZyPI5lF97qoq3RWFnPd1Q5KDUw7xiYg2PvHY
yU9GUmLUtnLyBzR10Peh8JIf/eIKz2+gefi7h3bByfam5DCW+Pm95bipX8Z1ukdD5LinDrDDEOcq
PptiGfclqDr3g8eru6El6c5qc/Mta0USOmnJntOOdi8JtC52+dh4x2Jqq/eBe38MQvqAGpIFRluI
UCTc89NyqY7cIg7CoQkdSXZlBcxMypNyG/6eKaf9LmMz/ey4IwtHkQjfU+ZjWkAuCrRd+b5gAz0C
6v5bAn98LNKpPFa2N59Q3u0D13Krp5xm6phVYCBBSZ/sTAiSvvaqx36jhYj4KNN3O7tEovK6E1lx
5zo0fnTMJUetXkVOQpUvSSN9yebXRthAakuAxq9/ZsX8dJi8nNrW4ZNoo6lontI8fkrG9nOeyP31
4ddmod0ZRSLHTjoQyhiah855qjr0W7rfUvfz9eH/HcaD++//ryRvGEQ7pVDPaoWDkmb+Zo3xj9uG
vnzyw23XDB30AZkDNmesdVGdWxAj3zaydj3klopxPcRNFBfe62DLB0t1NwWzXKceRisbhCsHpLOT
RvmOlEFHqkDSjSVZOyv6ZTDkgwJWWwESyH0XzarOnIRzvFXNWRtei/D6JSfDAmHAaLHhn9OUuUFJ
ERHHjtiiiV05jjp4uVQQ6gYimp/HGJpoqFj/scn0JgpQX3FDHq/v78o8dBDzaOQt1BKtKrKtNzd+
Qdw9Oxv7u3LeHS3Ga6QLTZ6S1NHYpOUjlCJmYFtjsmxs8ErgolMPJ7xOlVOzJpo5Re+J7cK7Qjl4
2nuDnZwcV6kHYjbtuGEIawt1+fsHE4MaajssC8hd+ZKcB2Ue+QjGz3GLbHptNpoFQ+uexm1mQFGl
z9pzSkUbujUD9ssAGKpyRntHRSdeb9t0zahpn7IhhgBYNDs/M7TJQQhMoe3y+uArry1wvf3/SiFf
O/TxgtG9BKlNmSnzoHrE3T2UBU4Da0ng2UCwjWkSH+OeNs9IYxkbQea/X6/8Lxj5wy71TPR9WUC8
IO5QYlKOw3d4KbN9zTw/WcS856nsz7OYnUPdNGTjpK+dDc0ZJAW4yOeLEFXdvwDKqjJA7NjGjFbG
1qGylguQQdmX/Ewz5zhY1Q+yFA95rTYSQCvnTgfHiiIvB4PCTZbzJwGUwTz+KtDbXWSvpnubABXX
IbJ9dUEdSKgByIw/Um5992p519ns5/UDt7ZC2rUNWSjwA5a1hMCJc2eXCo3RTe/PbP51ffwVP6Yj
Yi13zPAvxT2VNg+5zT4RYbxdH3rtp2tWX5O2GNHhWUYtAbDN+daDpV2aG+uy9rs1Kx9HGyxDJUW5
eOiPdcwDEbc3HkrNxNs2GQk0EZCHKrgPBKCfpn3A7a3M9tov1+7uJBsYb0fbOceqLO+h2we0mZVu
qaesPKx1+KcgTWsXkNyKVEO4z5RxtJL0XQHsT7x654HpBTQ3W92pKzusoz2ROje7KfHKCB19Acpa
wQKCDVJupYZXzFdHeE6dM4HfvVii0qQB2CUCa479eCCBBI7N4iq46ZzqGE9pex3Ph3mMMvAlnNB0
WD95DLdT4Tny+/VPrOwK06w4rjvCGIOVjVzuq6zBU6ni3+cpw1PTy5/BkHaA6MNtDluHe5agsTBB
3FOBWeSzNT7V6lW0n67PY21HNJMmiEagt4CuMDmZ37sCqS2w8vkyGQMr6+4GG4JD1z+0drI08ya9
ZQzL7NnnKm2f09n6NBgtejytw/XhV7guOdNsfBkQfsRlOUUMKNWoMUXv86aOj241NYimK6/wpSQk
nNEb+bCk9gSk2jA7r44i5rtnur2BsJvzl8mw7T3oFNqDrchAdjV6tvqDg8aF72mmuHFyZrSaZ3El
7mPXSXZlLgSSAJ3z1Wv74a4jcXGYXMf709i0/d33rbEbAKU85YY1/uwTUQL2bnl3aVyYftaZzuv1
+a/to+aDcpZJty5yaCwVLKLx9CIX8R00aQG6QF9l7W4cl5Ugn2mhw6Ly3EPgVyNnlX0GhOiItilo
u4sXo95i7F3xpjoIVU5VEi+SzpFRy1NsGsfc2qxmr8RbOnOym4AgaojnJuKeSo8ySx94Z51B6PSI
0tGxXMBCOraQ665vA5BynUsZTdeM2kmBR0X7xYKwhUKXby/8Of59fdtXrEoHqE6xrVDL6sGhQ8Yu
FIrIT57XqtMoGd1wPitbrqNTPZelY5XPoOYzadiVn4f0F3FFEG+qTK7NQXNB1YhCdpJVJLLTNPaR
z3tqZ/WSoAy1cR38ZSn8b9UQgiX/H+InuUJioCjbqCqCeZ890LMddAHIFgzfCJDQV0EXGvfojN/H
/vk1CeOH8h3Fso3Prx1ozTPZqZppUYDnyPUm9UmB3e5YcItuaQutWL5OfszRAtc1XS6BVgHk6ovp
flmsxzkuwunX9TO29vs1m++ZpNy0ALkxi2Wnivkkau9009A6hjWhrVXPg6ARNIte0RT7Is1pI1Ow
cmx1/KqQGSmWAkPXwnwdXVj0WF0UVJhofXTXyY3NXVl9HcXaSIWucHdWUZeA76yhrvcuzcz4NlmX
JOmSeX8YybfYv1YsRecbFnYDap8SnHgiVihI/M4Hhtjvz/W9WFuwy0c/vkXHMqWg+2ojaojARhAg
xOwX/L0sNzb7L6TxH2aoA1sb2pIKXNM4SIEduJ+neyAdy0+9/wS2ix00yY/0aw9VsVdzX4bGyfg6
vNfv5Q/zBYkYJ3RORXCbkAfX2YfRMZCjKxn0QSWeGo7oL1HBeG/kaGa9vpYrJmNpJt9z21so1B0i
mXj1gztwJOaR59k42muja3c9Eu7cKccEP9/yTkndfzNG7+W2H67ZuhobYiwGpDBcnLSTU9njGycq
vjEI/A/YlY2MDugPj8pJnD3H/Y325V+m493EZ8b/QxmMGj9aZ7GvnVkDUV5BtV4G5rglJLVifjq2
VNoohKD2D1qamO0d8sOANGmjbox7dHSprEhp0NiyIiXYr9bkpyHrNoLjtR+umbZXVLUFT8uiBbgS
BPp+o0o/lVul37XhL+f0g+do7UpWKu9AQ2tYjz13di4wN7u2sJobf792f7voEiiEcMBdNdEjaG1Q
9ZICqX3x9fqpX3Hif9FGHyYgOkKZCcI6JBgZBOszEABl5lNN59Q36rlCK7uxEUytmC7VTHfgCa6k
GNomdm5BRLtVoLSRydP1aawNrhkvc4W5OHM+RrOYwgn8C6mXhNeHXnnu6jDQfm4nydGiG/Vjf6Lg
E7CaKeKp/YXO8kVO8fscb92oK/eQzgWceE7rkXpiEXp53c/KQyv3zMc0dMHMG7bWUO2uT2mFS5f/
hf9+2PWiLc04BewtYrDrUy77BY+5EhnYyhJH0xT8lPR8OOaipPd10ZDQsUR3pG4zgh9qsD4lBEmq
679l5QDqMFI+50tZueAKHRn0dFJnrPcAYeYHqUj5Tc1mjjbkbCubsLbAmjeo27RCY35uR5eeZtcF
LVBT+XmP1uVlC4W/Nh/NIyyFg9q4I0bk8niYOiBnVtPBdQxgzf444udti6Z5hdxcsgWk4FB2AQGD
qL8Y3Y/FzoJ2HnxlehuuZ8WmdGipNOyYVzEI5wo+8MDiRebzWG7kJVePoOYO5lSCVbCHWZlW3gcT
W/rnukzLF1Sn6b3gHlQRmFDJvVtYzqEsHXef8Sw/O7KT99IoFiQiyrza8IJrU9XcR+e25jBNzIZ4
THE/z8tbDCHU61u1ckPouFNlMyS885ZGqSVzf3TQQ9F1k7WrwBC5UdNf+fU66tSIRSM6C/E+hFyh
S7X0zr6ZTfZ82wQuB/2Dr3BdnkPRCQe6BrOOEX9tyz89oJLXB18xSB0YWvW56GOeARk9FLu2vh+V
GbbtL896v218zeBHSCzVBRrJolS+peadmMqDaRegb5PhbR+47MmH1QG+sjKMwkDU6AynwUlzny/D
60W8lbJ+qznZw2D/eD3oSM+G26BCaaG+VwCX5eels3Pi8cQMC9dzcdeMRucj6858Wtr769NaO7Va
FF/XMWGthy+6cwezN6FyZji/wNC3EWyv7btm/Q7htXAaLBs8mRW4ymqDJnZfqTtBl6x/uz6JtY9o
Vh3nhahBXGRHdTL+Nmq0WMz8XPT90VJqA97573ViOryz8qjlAUZtRxd9sBR0kHU++i1jG+bxb8tm
Oh9uMWVAmJV9FUGz/J0k1Yu0EcJeX50VDwx2ov8/uj1EQAbWwOkBbfToGMZ3WUxfZhuER+UAvzvE
rp9z8sUh3qk3wK/ola/eDJrDi9Dr9Z+wNr3Lxn0wHlJkjsXcyylD9P/FbWb5dQHd3MYZ/vf2Mx3z
WSEgnG0wUUVQLnglRStAL5MdWQ8axswbNtz72hQuf/8whWoo6tpacEl6Lrmze9QNWLYR01724b9W
z3Ta2qztkg7dLSSizedqemA9RXHiJTPfQbwcXt+Af8e2YOzUfr2j0AExgW0UooPP1cACafHDILwH
MyOPaakeDcXfrn9qzVI0izeXiqoYaGg0qsgRoL4sRS+VO+wb0954Aq9thWbuA++npMtHjq34UTqf
JvZ4/ZevnCMd5QnZGrDAsNxECbVwoFXmLM8szUW4uK0AS2F5G8CH6dA8B0ytUJjH7zfwVG3HPQOf
fyI2ln/lMOmAvM4jQzdX4K3lQxYQAgTnMkJKBIod9Ss483bXl2ql5YLp9LWpQANxlqBiC2pIa0+t
hNz3neO9QPSdRQ5innJXTGkB+t8RmmHC7DoaqBjw32Qe2hvdig7fK9kYL0s89hHI575xL/3hOFvi
xWtn4XL2Ppi7y0q0VVzof1WRHgbrPlfoJn2V/RZT5coZ1slL+3LKs2LG+PkIDSPW+FT9ur41K/an
Y/gGarlmlhcUsmNZiZXv2X4puiYAo1Kz4XDXzphm4jUkgh0w9vZRVra+zKif1dYr5epUTndzfFvH
BnM1M7fHmAyA/7KoNlDIIBAdJ9LvUc8g6UY8/Tdp9g/Pq+P5ZtnMRWrDqTchJnDmQXnuPjk/UFs9
dTv2pAJ7l++K1+zZ/Wq+evfkPNyJY/FcfKu+cbrbQhWunAUd8Ic+vqHMWsDmmFm9tRY/quE2Ag2m
A/7Q44X3fW/SCH3sj4vpvRoTUOSpHV4/a6sLeDGfD2YyQBCw6iVaFfqkrUNwY1YhlInSl6HolsCm
Nbchz+lKtOzK+kmkQwmk+pQ9uF4x37PcXkIjz5uQ0AEAuzRBPSpzy2/4H9PJyEQRmM0ifUN2NVr4
XJcElj3033K7nvbGIqod89SY+qhhs2CAbuDO7OX0en1mK/bvXKzrw8Sm2ZTjGMckAjG6RyGjJMNm
/prOt27M5Sx8GL/p537hE4qaJLUfwda150WKNAzZeHWvHSktb1AzBPZMEBp5fVruubPIg6hNb8P+
V1yMDicsCwoNopq3UZmZv5sC3M5uqR7Mfgsm9e9nENMhg6pQkgFDM0TEBjUwOpzFiVBi7RzR0DBr
7EPcJ2RneYrgtM2fr+/42pJp7kZaSP5NLlhxp4Z8g7LEL5JtmcnKeumAQQxbl/YCK1wSau8KR5o7
ryzzJxTQ2sP1X7/2iUvg9+E8cRDLcS9LaQQUx33K6SNroDnZzxsEVCseX8cLVqDYbU0FO0fX97nL
+Qsn6U/QOH9Bu+cj/n5bJKzTaSZEWkmJT0UzIVnIuZf7aTcRHxpcYTHX78QrNxJBa+t1+fuH9eph
ES7hxhTZzfBidHPYgb92KrONXMqK+9DZNInkBpnoMkeeif4wd/Ld7quLBm2zvE1zj3HNwpu+ghqw
h8Z/vKz6sM7Yb9Mdjb0SxRaefm0O2pvBMTJbQcn2QotQjFBYaNGflINIckfqSp09sG1sJYfWNkOL
JzpT1qbhlhCnJ9P4vkBodx/bXXweweL8ft0+1gJWHWLIKNqJChDZRh2kSw+lWS1hy8FvQueah15c
VL45t/QkUNEJJx4niDSUi0Rrar1c/wUry6nDDuOszgbeeEtkM/UOWqtntwIl4JAbT1m95fZXnnk6
9lCQjCraZjgUS8v3PXCye6itpeE4KbLraTm8uclo7hbLXDbeTGRl73QcYmJ6SS09iUy7w91TB9n5
L8SsxKNLsu7MxKI+kZZ/VV6bIQaBSqRPROk9VGna3he55zyLWdGjAv2O38YW3fAjaz/qsgcfrNst
8sQQiysjZoxhK6zQddCXdxsVAyCQ/z96Djx7K8lIosL6Y6DpcARvNe2xl/y7FW9Rwa9g9hnTIgSo
X5j5YEE5w/Wy185KZFg42bFph2dK2QGQq13ZFoe6Jb9SatDT9UO6tnCaV5lcD00PcgCfccrrXde4
T3htG348F8NGzL32Bc2rdENT2xMH+QbUuqf6u0HP3q37ormRBXkNZ2mMOYon6wB+hkM/S6gY1t87
Xu0kG7l/fZHWLFmLFFRlDsLqMzPq+XfXflLdfDBVFcb5l+vjryyRjg7kJlU4vokZcabeHLzZVdW9
dZC9vT78Wj5QRwgmOahDQRcKlYExYyBMZ+XJQ5faoaJpcgdi3fkuhR7on7ztJuSHpHngApjTpJS9
75pmcgQ12G3EikzHDgICPxctJ3nEiQfa6cULG8GBVnPFp+uTXdkrHTw4CzlDot3Mgf0lh9ru9pZw
vljLiLwF3crar0SOOnrQ5aSgNlIsEc3puRosgO6WWYTXJ7ASC9uaGyjLtIckrbGgob2DApDjZ8ZL
U1p7S73NhgOh+jkstuAZawdPs34CYe/YbUxwGGRTMLhp2NBvdAtitza4ZviS2objZpfs2jDs0D0V
1EYWzk66u75Oa8Nrxs8ru2GOBQpZRtNgsvYXnZl82rhPVk1GM/kMJb3OlhAlTJOMf3IWnFp/qrIk
DdC5jEpi2dkAehtqV6C1/eDOthfm+dJDHSJOd50wR1ApdLe5Bx1QSEo6ekadmpHVPlOQpxHjjiXt
hnNYWUYdUpiAdIt3NaIUCraYvPs29r0/lDf+8svr4sO1DCWrJYFKlBklfYr3WzJ59wOYxs8pn8mG
uazYog4fLGmSIz3MliivxjDOcr+Vt4n9sb+o/A+/HsmG2q1iXMiLSsPMBN86mvRAGbi/foCdtZ+u
WXqf5ABa9XyKvDhTv0jfeW1Al4uwYdJ3dIcah/t1sTsvD1jDZ2wL3pB2AOh1GnXWPIDhe2i56zO0
Eu7j2FnOiotpJ70pvk9qOG7foZBkqRxHBh6I7D+JwZ3LQwFs7YN9QVYnZmJClKNSRwJpoJ0Q1L4v
wD3wPbbj+Kst2/jFTeduV1WUn8ZCln5iTN7RGoEeakxrCHun8xK/7RcCCHLJnECOdQwyfNJPnws7
NY5Dm9bPgCC2x0aMMai86wIwk7p58cYefZV989aUXrJrOkcBsF7Hn0drbE8IL7Og80DX3AgvvZON
aYYUuIEja/L8lyPosOdl4Z17UI78WdxGxIFn1t3BRTshkI+NuueNIx7jpa6jBiDv7zO4iTrfKuPl
XBSpVL5dOl2DR2ZWvV7fy5VbRwdfeqVteFT1IDcsBsMHeXYeZDn0QBY0UgQJzzaeFGsnRnOprSIt
QWFvBrQCrUy87QBmLceNJ//aHHSHutSImAYMjoLOPlZvSPgcMjUF0/zz+iKt/XrNpxYkFbVE+0k0
Afbmowt1uGtSZ97IgK3cmzoMU8SkNokF/Rm5mANqmcm4W1RG94n0eJTYbRVaWd6+uQr4WD9DNvvX
TbPS8ZmphXTWdKkT9jleWoWkTdAYaGS7bXTNg1pWZVBrmmVUFDQJDKd7lpuSbSstBExHZwIAnzRF
18rImsYR2EaHPGXosH6iKUk/88a2v+VQ0N1NXlo+FcpwAjNtxgfTFdWxBRgYHPetw3zRpAZ+mYFs
l4dQjgHa9dCiwS/kJLaP8STZgzuK6dSmaghtMYNOG51GW93GKy9gernXPjhpxdnCW+CYoqJLpJ8P
6ECaLrqZjtOcwazW+dQCsgJBYXh9Q1buy79r+eF7JUSG2orTAYHBNPnC6x8EqNuCHILSt31Ai8lS
iA0aclZoepLGELLBpUHbxvyrgNDWbYR/TMeGovurMd0ZKvfghWNqCbh3dMZuI6JY2xHNjyQ1rcHI
N8XooAeVKCAFCXugw45jZ8b+Z9bd5nKp5k1oY0526/agqHGVv5S2b2aZX4oilMVtGGCmA0SdxZyK
UYFmDpxYPmvvjOLBnDac4Yq31RGhVHAw61wShjhCkUgPLlFjyG1wC9vVbS2jTAeDlpnlJrYBAl7V
g8Cg5pHkfRAr57bcgQ7wlBQKTl6mQEUav9t88g1EkJn96SYz+Jt++mBnomSsbi68u23jPYDJzfbl
yD5zlm3Vktc24HJLffhAr2Sq3IJAStZxhwOYm98sMQ53JUREQ+qBdum2eWjm3KkEGT+Ga2lhLyWb
fCY/L/mWksDaHLR4AE2Xg8M4wo4yS7/hIfLgpqAp4VV5l9Zbckhr39DMmXsOkVmz4I04JjzITcgf
m62aXmPVeLuKmcYWacXKBf43L/ZhQ5aJ1Lzp8FgQdXZOOgmqeIGozTPgRCziG7Q7utL4ZgzzVirz
MoV/VIN1BGdHici4C4l100Dj/9LMkHJDVO48cFVCe2Ce6+rTkjodEL5QAkwmtoNMZ74Do+TW7bVy
m+gAT8f1chO5nzmqGhHUZhLQ5EdOlw1PvLJ1OrEo2vWnbLnYkCzldzy5yD2EP5s9m2f3ZzKnW7fJ
2mcuf/+wcSAjltBRRDqkaIt8B/WA1sDujY1ER4BBt/Kja0t1+fuHr5SSGIabMBKlrkCfR7/jbud7
1pZyw9rwmjuosr5KzLp0zx2o2XJKCfQhKi8sQZviX/cEa8ukeYLBJQXjneucSTf5dvZqNW0womYX
3+ZpdApPAaXMEeUa74yl2idu9dB45qEfig1vv2KepuYH0Lhjp3OJyxCgWxk4fa5OfRJno48mcOM4
mTI/QMMMxHge/9VWlrGxamv7ol3zoPcjfT313jmvlnd4tld7qR+JN7zesim2DvNUMakGe4ZgB/d2
TWr7Fi1BzNd8nQSIF69/4t8zQIvZ/x/cqu3QqsRRmi+Q3g1lW6hjp8okMIf0NgV5Wwd81lXJq0UI
sLdeWAdd8HgRD9LaRDpH0jR/rs9jpUBh63yenNsZzleL9M3od15gqkMNiczMVyUoEAPsOAzy+qcu
Rvdfx2zrAM+mJBPovC5ykWJ4rLPx3l2c5+tD/9sKbZ3Sc0qVWJKuQ3gNxrM6tfau+GYlfVCLLUbz
tS9odt7YUGaBvq6KivorIWnYXlRO1H0mtpqj1z5A//9ATQqcMhD0UUCmA/E+dZnlV+1QQ4rUDLiA
ev31lVrbBM3gST4XLBljDn5YvHQAJ0782U5erg++ZhSaWdfQPKTuAIHIxXs0IdhQoLmlgjTbTaPr
wM4YUUqdTLN77vNPGUmPC5Q6c2/LJa2svw7npGY2kxzsmmfTNuMX7ibLWTqxddd30jy6AoCr67P4
NwbD1pGdTWyTtEmke+bNeLJp9bt4r5kRVLM8APhxWy3e1oGd5mKY8wJJ+ygtneSQx0setmOh9qNY
brtbbR22KUpQb9KLqlN9AaMRXN/5sjOsLW7pfz84bV16HinSkeaLwjrZaj85d46wA04fkv6+QHM8
TTfCxRV70BGcAggCUnv4zJzEh3qBCkttf71tpzWLdpM8rmtXgvB7NMVztvTZET052Ys9ws+yCUxp
Dgpnn69/7N8Xua0rz+eAjbSymrxz2oiXlIGAZ3Lv4mb54kzyCNACin5jLqC/3G+43LVzrNm6KjKj
UGgHwPYDOUxz3BjtEuRUBjgPn2YZ0w2DWdkhHd25xABEtY1YItIZdZA53R+0XL5fX7W1sbVbXBVu
3I8KZezJunCSWuSHR7awxyvOUAdttrlkqWWnSzTmxlcwk/xQ6fReqmwjM7oitmrrNI2Lo6a2r7o5
SipBkJZh/UNhVeOPqjf7BwYaiTsofHuhnQh254FFAHRGOHcU7J13CZpFwkTIdMeTZqvXf8Vgdayl
Qc00nae0RIpLTiFkpt1nNtfNz24A1X1n0vrRGlHYCb2y3kJPrfjsvzWYD6+HWMazCQZ498yW9xSa
zazlkLCBxEVWbjQMrX1Bu/YH7uAbtBGRqppT0dtvGTOQo+f8qTaz4nD9FK6Ykg7EHFsPwJk8wWOc
XkiV79E5vG+zewmFcM/9ff0ba6dRu/ezqjHAhC4soBGWB9UWkRkXP4i1Rb2ztvmaN+gKNrVum4Gn
2HCKJ0AwPernF20hhLB9KMwi/9zGFXvPislyN0KZFZen4zFHJ13KcRkzNAyxOxQ789CIw6WfwAf2
TEtUxqCv4iPU2QqdVs7CfxkdeZVYCgadm1lYJ6lfNa8M2RPibVW/12Z0OSAfzjMY0BcCQgIR1dlk
CTCIN/OXbGk7cDcYPQTk3Ny5H7sK9UpWyR+UqX7Dmaz4wf8gNh00kbdxDLJKC5z4Mzknc/d208HT
SR7FUlhj7nV4i83ecZz7kxUjFUesjft7bVMuM/qwZLG0YxCk4f0NssQgbw7KTAPifkm624JOHaCZ
LG1jGoI7Z+q4T5CU3FnSDYlNjtdX52939j8eRVwLEiA634qRZhVWfn5M8vQBWjp7o2ke07za19R4
Swba+rNbnmJrUcFgyK/t0G8s3orj4ZpTAPKhpZ2TL1EMtP9TbvdomKAV2/csS/2ZYsO6CtW1jale
fOa/pqr5CBudWEQohFqiINbBTab+1AtkM4yirHyPVO59Dy3Z0FQIKFrPsEIza8v9HI9TsGTV7CeA
5W11paw9e3UcJ3X7uqovpf+CGc/tkEU5OBa+1DZaHaqqmnyPN/EBopDtbihzCnb5eUvgdsVV6ujO
WMVxOvUGOIK9R3e2QDz/2TI9H8W089j9AD1/cH29VyzjP5BOo+7HoQKDZQtNMV9laK+wijnxOaSs
ZVZuhIFrX7n8/YP91RMBGUSPR5kln0fzVwXCaEskfultBNFr41/usw/jQ8Qht6DFiPicZ35sYJ0S
5lszuE+MP9fXacX36QjNlMWDSNLBPWeJevQc5KOHfnd96LWt1qKHvoMqhzNAIAuNXMtXPtbZM9BZ
Zmi4LbjPjK76TiHwfeZ0AXzh+ifX1kvzJ50hUKgT1D23poQKyGev+9N0yi+WrYT+is9gms8gcQat
n2xEvmiyOzQHoQO8I20QW9leGE4exF4876/PZW35NIfBpOypDYhjVHrv+TI/8laFiz0HDormMpmD
stvCG61Ig9g6WNOEa6KlxDFG5WMOx2Geg0yoOUjjqdy7aZsebJMXB0GN5Hms0gqic3Z2h2d8DsCJ
GI7UIMWXOaFFoLoJWGJzGUBAZ3u+ySFr0U6ZtyugiXcYITUL1Y9U7NIqHd6vr9PKCdaRoF1tzxUd
cYJR8H8FPy3oMNLbCMhsHdo5Zf/j7Dp65NaZ7S8iQImUKG0VOs5MT/IEb4hxUpaoTPHXv9N35U/P
PQ3M5gLXNqQmRRaLVSdkiyc0bkgVGiRBBVDSlFl7mtfi2oI9r8x/HAtrbGevRvA9iwqq5kD+vpfU
RgTpiftQVHMWCpVArxbmiCeH57A2yZWEN7U4mQltFaGNxl5ypth3Mws+LdoJ3ZGQYNJwh4KCVxFZ
Y5acWDeoj6mS+AtW4y/QeAylZ2ffG9fje+MW3SZ3zoitpqnD3iYkqjrgGfKpSEJpqBdA9QC0whoI
TcgSuMHSFl6c9F3/MPsJUJCZUtBbSAVMYlkdgmIBS6TRpFv8C/8bI+m5EDa4uy5LSQr9cjia8RTQ
pbSiYxsACp4Gts20QbLf3HPAActq+Slda/5eS6p/KWFZc5BKYgUWo2M814UbUt53+soXuHA1WANf
66pL7UW0zdFBC6N2h0CxOvKyawHj0uo8//lfEXwqFhgukaaDEUI5oUrEs+WmTavi6WuLfxVjOcNX
F+nsHqwiuYN27mta99eK/Jd++iqYCg8eDlDTt4/Ea4dNz9Bop8uSXcm+LuV+az1MKlKLMrDKjtDD
va0Kuh/zAT5w7R6GJkcD4Vew13GFWRa6wQm461sf3gXkmt7CpcGtomvmKMtzl1kcSA3hqgUumqQt
r2QFF5bUGtyqej8bAd+HR4iTBvA5Dnv3z1h+sVS+RrcOkueAJ8HHSU0su0U/dwZB2gD5Xjn+o3Rg
zvr50ro0itV1LJXjBEUltEaEfhpw85KvCflaWrMGuJLag5Zs0uMUNRD5nH+kCYv8sQwhR/HFH38e
1F/bjlM6ekRT7IvWuxVD+ZJLsoVh15cgbHytkDkMbqeEg6toz7pNKwHHLLNfX5v21Y6mFWChqneX
4yzvx/LO529Z/fb5oy9csNdqlyVK+wCxLeOx4TSaCY1VVUYO2zFctnLmxwuW62I9fv6yS8tnlSkV
0+TwusKl2qV14MJdeco6WEv+/vzp4CD8++Bcu78jqkLR1eumow1rYowiM1ttaL1EQDeT313vkifa
Zr0bVbad1CElZx4NaJn7cirUd5+b9MiyvdHG3lZO+d1Uvn3bC8K2vmODpiK9fjxmNfAUASmp0AGZ
ncyKMwbWc+CWfaGCpGXNndsQfdNImmxnW3nvPh3tCEqyxXPhZskGBmvJJgN+cpPPRRJ7/uSdXLe1
ZNDyDApbuF7jtziyCpsy0c+SEHUuS70bCP+8QMoXB2rnSRggTNNs/rS1n93oLqN3svCnkHvo8S0j
LSH/ztWmT4gX9LYudritNdsCchbvXcNUmFGwIORI8p075EATL91Pq+q9Dfrd9pbZpt9pav8qDG+C
0uqbACpUxX6syfdRcP0wwWV+w7BwnoxNXuXU8jghRf2nqSXy0I40cCzz9Yk1Gf6/Wkx1lEsDwM6I
SewT5KlLupAPVpZ5MIpiibOu6aLK9+vAuJLGtkiXqIKjazwO1AtLk85PY2l/B/zR3y+26G95CjFJ
SlxozdZjve+g1RuWy4DsKKNLuBi4EViq+pU6JYyYLABhk0mAUJCYIu7ZALwyNUsezPCsALTHrg9l
Kxq0UOoepVJ/6qELWpnFP6VLU9qB00PpQ/W5v6lyxgJr5hADqGYecl1+cMDyI+b0fArKueR26JzR
PKXi3S5t2uU1h4tczCbm7F0GyDRXdrshw4wuclODwW4oAjTnFVIZDxnQqSBDFvCulaep1NZm7sAp
Maqs7mAr+zaIednrTNUvRDbWppmL/rEd5nmrWjGrAAm3/lHMXPeBozwWeJyPMfKoIgbNzXzPyfyH
lW5zD3/0GcRaCVQ1UPAsdgXyxcwDK1SaTsfTIs2Gc1oFref0abgQLe6TdszvqJrUU1s7YBs5YHxi
JlLnh+K9RsAuZAVra2d6rzKQeKCNhQQNPgu7Ju/eSi2AYoeg/z2fLbveGpbCuYaoJUrUecL1gFUy
lf3NDKLnhkDZIfSohPn8WHjfpsyU4SRxpT7L6XXF3Qz/vvvUq8r3OYGeQuHMkBDsRrsPRaurnWoy
L4bY44frtO9qHuswrxoZ1gOQ9BKGbnFWcGtbeunshUSC3tLYfYqkc+R+Ffm5bz0PWD91kGotHrMM
1fTQnu1yjiwzPeat023cpOqiERs0UuJJjRbZ+p3MkTA0VfngJY3Y0LJROF2y50pRWK8PeaKKuIbP
wAFLFgLNUBINk7QT90UzvxrbNW7kpX1yMpWCCR9IUfiYxqUD9pJkzg332zTqe16lES+gqRF+Hi8v
XCbXSHKT1uNU5x3KIcS1olx7bzlZ/IC72cEuxNHuk11Bxyv11AuX5DV8fOrMSG1n8g5JMYfN9N0t
kqj2n6a2x9RfaxtcGtEqPakAUk/N0ppj1swH2izNbhiKMm5VcgcvoCk0htxSIvj28wm8cNysceUD
6pC8QfUTbfHRDpqkR7vJRiP+qnrapRec//yvjGXmwm7HtreQDo8fRZ1ua8+2g6W2vziAcyL81/OX
trRHnhHnwJJmCWpn9k9QwJhOuWPpr2VF/5UX/npFpRe3TcycH9NCiZ+DTEwV+LCH/FpOt0Z4Z9Ty
Wp3B+K3lhR3LCv4fQyYyVGHYV1+xSlrG2lXMnWF4OBoRtDD27aYfLrkmYHbpE6/uHFDI9XRZweut
RDUvle9ZOgaKv35pga6B3UZBEM+GG96Bi969R+GiLUGzTGU4+alzpVh43lv/KFasAd6sTlCxoyiH
2I6BrHDeAVq4FDpYctcO+oovOPYbekWC+cJsrZHevj9QPmYuAbaw29WW1qiS9z/BFHr+fMIuDeZc
Q/xrtSIZGSTpUXkBrkZsXOqVG6iB5U9NWZlDpeZi56Emuvv8ZRekG/ga+927LC2r3smOjvDk1htt
G0mQRwPi1VhlmZX5QQ4FxW++6dIbzfppi2/nR1PXzVcS8gsB879O+l/jXbRvINo2nuFJH/7wZPfe
gw0BKB/GsVaZPNT9Nc/BSy9a3WDspORVp3EE29JrIM9Yo6TY049lVtFgEhCxnW/V0Muv1W/Wwr8N
TjapGUNgJhRq2g4OZ+InSUBTq40//3jnEPmvZb+KCqi/wZYIHNkDEVY09uXe09fYbxcK1muAOKt0
nsoGc5Xk8Pgj9i0ny40U9WtupVd6eBfW+RoRjuluEs8RCAyOrQ52o54k+m4hthYMmun83HzRkI+v
kd+5ht6c0Uwe7IHd2LAQZr0XOY65gka48BnW0G/cOrLM7YB38E0aw5Lkwe2+2GdZK/uiGo3y0mT5
B8+gGQcdFUiZhi69S/Ir1a5Lv311unM/gV6oR72DUjz2l+yX6Gvryg64IF/C6fmlf+1sz4bHWYlb
3sFC4zCEOKp95yQFi9hSFZHJxUc78u7G6aCxA2a0DPtCSijzczuSRGbbRtpyV/C2iYyrafT5nrmw
sNcqwNlUW217/lgZA8dOy8Oilo8kXe4GMG+vvOPCCbFGh1dw5TKWYuIwtbjhlSqDaMFQvfZUXUlk
LxRM1vhwlKV6a+oy7+Cl5rmdofLWzOpuTLNNkkx3yQSFgaVengq7+Pn5rF0qitJVijDaTmv1Bm/U
zJKbzIc9eIkvlDhvxfmu6foTRDTGW5A3TsCc7MtC36dSXmM9/HtC2Ro57o7wOWihmnJQg+sEdar8
TQmVkLCF/dyVb/bvaAS94f9dq/7ZciWp++ZoWfUN095jZbzvBOZrve99ryx1TYz43+uPreHjPbMa
FNxLnHY9VG1mPTyLwkF/q4VjosOu7LxLg1mlEB4RC10aX0GhrpQB4Uv3C7VfESmLZS8ghE63IHel
b1fWBv0P2/P/DyK2xpDnLRVWNc4J+MDQfAQtASJWW+W6zAlnoCfGPTDI0ysM5Ss/gAkojI5EIes3
tszDfd64021SW8MRnzh/bACZ2zbVsOyRy9EXMzr0T4Zv8Kx8Vb40SQtCF6KBDctZK/VfiFMsHpgX
tHiA/0EfgnhT3DWCVxCSTpp3bYNiFkvI4mxRGqtvR/lM+IdjNzdqquOp8aNMfz8z/RNlDtxACq+f
Y8ZQSwAVtC6/DYLAwqiJ6um3Tlqs9wO8JUJW4LK/JEHfsVtP4XV2SNIqqNE3qr0uSPyf4MpExfgm
ICBCdLYFJz42nhU19vCi2nzZwj3hKVHNz6LOg7z6MeUcuepJ5ns5vZ/FIZTAFOXF0fH+FE61o6UT
uQx1q9aK0zkJHPsnQGkxRNLjBQqQQZaL7eJ1e18nSHXtzEAuiW3ywTvZ8ztl5DjZVmhEuu8SPxZp
961ny1Ygq3Nttq86chB5fZRkDlAXfQbk4skTr3UBUQMapfotL9UtEekmq7zNkCYY6Kye0CvbFAVc
pFhTbabiXUAZwMnfIT55gAVFGYyl+Wka9iDMHA563pXKAbi9vPdb+xGGBfkGyNu4NnozTi+w64jI
CNh4hipOOwEMQfMtrz8oCl8l5MAtWeD0uGvsh7aHYSz+dFAOxEFM3Ojbgn8kugqoXQVM7bR9FooJ
ivRQlwRaXHfdghqrvh+rPIBUFvXBW17cIMMvnzSqV3dFBZLTVrd+4LVib0CcLUYelucpKjbCpNFc
PDVaRDCFDBZiblrR7rrJjvMqiaDsEDauhPpyEk7eGKZzts1cE+guDbux3hYiI3G3HDr2J2M0DeRL
qz5UfqN0EkI4TBXHujnZxZ0ordvlx1gG1que0ZyGseMdSk38YN9aO8VeFtxr8JMDY3uwe+GAUv2y
5vyP1Y1HaZ4bMI8kCTMsU4jZB+UBxVgYfqRZTNqYslfY1dpOKF+67M7JYyV37Smtt5a60f5hIqF6
dutd9ZjlYH9GaFDj8RieZQdiz9s7SO1A3UuRpyE9uNC5hC77EJonksa6flj4EKHuJUXYtHe1Hbbz
Q9MFCv7wnMZjmwcSQh4GFdX+RbwKiEpgo2R1EeXwoeBbgHdexBgkPL0TbhdZbyP+mzqnFJptO89/
sfVuOTg8ymFS1jlhyV+XPyTRb7TX3wcHK6PMQUJu9Z5lyRQIC+uxOtTkAcoD4QIJD1kz6HVgR25E
4gZW/ULnp9TcypPltoGpodlW5DHuNlsUT+v3HohBlG2tn6jDwfZhxyoRMbcJ20bE2ES9ORRtUIl9
1TyKLPDV+Q4bLX6McMJHTFNAvbua3o963yZPtL4xfOMLFZb2s2R3dnfK5idR7cbmNHhZXKmQVEFf
3g1t1PRI6LZl9abLmwa8lS57MDCS0Tbcd4KcnLCeUh36foAy8pJtKdmYHfdD8IJaVMlzLOd4eAQj
pWxu/DkqD7W1yekmb8ct0T+maWthkL/yswavA9PCYkc/UrPrrLj+0A3QxiHAufyj+yMREruIZHA6
DTEUX/zCbyv0ZoHFGrkfxgN13xJyN9LYcx/gkFIN4fSSenE93UBbYgAmI9nkXuj1e+K+uunGyvJg
4o8uDSW/NZMHR4fbbtw1Zj+nHa7j94mJJ3WgVeSgRS+w8XGyA7dOqzaGCcssgvqZqcBCgwZyJojF
2wZ23SK702WYsyTwhhuP6XByY0NQsrejgsSimvGtYjaGGZiy6fKq8u+t+yDnLpKQKBAF4jT6CI5b
nBS19x5lu7SaAqr6sJbY3rBIrn6T7rlRH73gwSAfSyDBjP2bVrfp+ItqK9BphqyDhX6VBf2UngiQ
maV4VXO5LSbs/Byas7/nBsIIXhdN9rtmuxrdq8p+ZXKI54IFtIOMQ7KEXTVE3nzvmAVV929DY4eW
eS+zNvLUbQ0MT2l9E97LwDl8B1t0Uh7noYokf+nql6zdD3SbOLC4bnXoNHcdUNbtJI/IOvHLUNxa
TrwTQc4dQIySoAQlx62LoMyXwCc/ymRPyl8ihUxXFtJ+CJXY1egbNUMaJh2NnOx5ROV9IN6ugXi2
xA/n5EY6WHsU5Us0ONI57rohcsdHMd1UFETUsUcKmkWShuhFhCm0yBt9qmkZLdiFPvlwO7kvZLqR
9ZYNWKbVprWa0E1yFNQfy6WImnKX+V6kIFHTw5/LSWuYu8STu0DkvA+4prfgJgadxR4ZZF684V6n
uFVnnIZprkJ3KWF9sa1RMMmc5GAgsxSYpQsob7e9/8TR7lvsJuRQGYdfUddSSFjY2yGZHgbXDaFY
UQVzcSOm+bbBsWdXNPKdPhwcf8urlgVdbu9Q1g1ASnhyIZoaijx5LOUSkf6PWBqAEaeoRkO0GLGX
l5AZUDoYava9t3VHHiPvwZSkQUffDG33C5ZwyRtwkL+jF4xF/yfz3tIy2VJw1tvpkU0Pjv8jVyQY
F4He8xyP5Nswe0E6JfFgncnLBYKuiHvxQHE0JfRG0uqGNfWRVc4Ojsx9iJr9H2pVcSLHYOxfynrv
UCfqvOnFaPIA0SGoCKlTWd/4XR4liG81Jre6z5EnIXuwEbl0fdNYMuysSHovwhcBnxYeFlbMvWXL
HS8YfEYDo+09z5FceaE9vSc5WlB51z3mwwJBfDWGPhSUgkHYPMRyuimFjE0/biWwm7j7PQgbX7nj
txW8AYKiUg9++U7TLEotaNZ0fxzonLAEh1GtwqS4zeQLdWy4Bd+R7N6R0IUs7hner7r+hCpWIF0v
XJS3mUR7KCCeYsvyvXPTB8x1NE+vvnED02F/tTPkOoc4McNxmYZfRa/exqGLUDNH1wugI9vfJABM
dlTHgv5u6uRbQYudFl5cneHl0/BnqN6y1LFCH+R0qd1wgt+AcqwY+icYZ303qPoWbcgfbFr2Rc1g
LJOJeKr0LZFTRPL+0en7TQWXHi9lQH1O2xqBOu+bU1HOOzKUG5ep/WBVBcRzyH7uSViKekcdxLEx
200t4m/Kqvuz3HdYp+5PtLtYXHrm3eccLdXa/ZNAry0w42QDJodvByvTeqNc8ZNWQ7rVlDgbNIh5
gPOUBp5ZxjvDLVzCkQ8XT0K3P6SPeAHn2QyrB+mWo6H/bX7kFClAKUMoQQZwegwIAXcAaWaYAwkT
+smSBq6bbxPIB4wJ385J96RcAvAhkgTcC9J+ecgNQSo73YFaPMWTh7SssKQOLGu6h0fVL9fvsNul
SqKsziJguyyk5tIPXU73ZS9Dg9DalHqMcwlncUEqEhctTrGiQ+8UEl0QL9fDH47DpnB4EeBCt8t4
2oRF1d8yKLHsIYb7W8+JHdJiKYMkc2RIIQ52TDGMiDYOlD/7nkV9QV6oBUkbd0Q5UrIx5mfBZJhu
b4bOf/C5+lbM5kY07luKZNN0Io/met6NRf6TpgZeW86T6zXP3jAd4SseqAqX4WXIvehcDA94jvO7
LmEn3LDp0VcWPA99OW1hN89usV1eGhR/Y9VW+tBY7Df0b1TQpWn/reuSMYJf0Qhxd2S8iVvKt2pi
dgDeBUUHdBJBoaefzErutD6Tp4oZWVCHDqejKRgLU9pHfolRenmFK0EOZTMn74+6svY5R4azCHgW
wpP2pq2SE4o3O8ZcHF9Ve0yXiW8WzHWUCP3hLzTENeqX9EycIwi3rYkGvzzqur+rijESubt1ZhGy
s4IAq8CdbXGxDtFI2mTwzq1gpbuH4HuQi/ZhQcybbLkZnRLdV73TY0l2SaVJJFS15cnkh1A9s59a
t3v0W3nbuOnvxes3rVKxaXAaQJQIzdNB4cwy+YGd/aNsVKNifz5nRlLBmy9rw94oFWUd1qFpcwUL
bfemGlHHsIoRl1LPRy1/2C4dxiWWn+mYbst0uO9N98K4FwDCEWRsApmB1o+skxt7lH9agtVVeMio
+2Xc+WRKb2Dmm6KHsjjlrnMKLxoBJ9pzU4lXB/t5B7UG76bTndq2duLth65KjrlWuDQObpUmaM2L
7gFeSP0YjzB3OYKuxQ/K8/FjnCZ9T5mfPBczZd9ajyBzQfc9sQIgLKFHXHJQe7ukKEOHp9aGkdq9
5RIF7aBpKwTxOiU/tPbVT0KW5haGTqCjwfAhgpPqiCygnKIU2ikfy9DXsXQyOxRWjs5622e3AIrQ
XVv20OjvnPKEg97ce361bDv0raE3lDR3re+Jp3Lqk0ddaFl9TE2vctzYNBrnjXLt189rDZcKQauK
ojOVqJ2giX0kpj0u7SNEzY/DNTWoS1WTVX8gseD9OpB2OCa+d1JJuS9wx5t0dUJ+cF/24unzMfzX
KPpXtcT+31KTrPSwNFyUxwodiV0hSvajbiYOaodgG6Fn8Q12onAnS1qwgpcJ4J8dpMP8OShJJ55L
qvyPJGvsNijROlfBonOfhTZ2eh1Oi0evkTHOc/qvn7nqLkCAwitp4/XHwuknIHjPFxGr2H0+Cf+u
YDJ/VU/E8jBesuj+mMwLur4tcteiu7GperLQz1CojYDrIVHOvKYUcGHlrGnqOIlHlY0Go4G66MQZ
xvJ9mGn4+XAuPX1VPVxAFYDiRDcepPDjViYt2sBi24JldaWid6FsuOan516ducvQ9kAVwCe3xjbE
1bTO3W8wcGj+CLi2br82klXpUBOREJGl6lhrp0ZcJE8ZYYemLTdfe/55Bv/qCRRdikhXYpN1Wm+b
BRpZ9LUQ1ZVpurBm1/T0wXYpryZoUXbEwb1WTO/9WHyp78u8VXgQnREgB/DzSTg8CZlALDPdoLx5
pYt06QuvokK3+HDrpL4FB4hlDD14WKGe5t/3sJaa7KvY6UtvWW3qzOsrbOq5OaJAfJwzue8X75ft
6A+rch4//8KXvsFqa2swIZnLFT2mthluBj/Lb6GOdM3P50LgWPPOHcIHnntQn08zJ5zEm8x/zLgY
8hHJrI3kfbbOqgfR50O5sK3X5kGmSgYfNwow8QYWKPtOoZo+gYT3+dP/0038R4QV54Por71QmaEa
NNBZR5iubLOdfmoOw2lGzS+P0C4LgRUK7c1y426QTBzaE93V23Hnxm78+fsvjW611Z2shKcRbshH
P/2Y2MfQZoF3DUV/4Sxd084nXdZopY/tsfZb1POykFl5E1paPrZQ7nTP98nPB3Fhta3J5o4N+RGn
LenRyWmsE/feafz954++NIbVhq+LFlrBCUSeUgdVquTHgLqUqIcIpPCAk2uab5e+wmrf09GriPIA
ShPEnHBxyQOjhnvlqitSs5eev9rxUvaAJPsCGufeL+LB2hhqvD6wqZ/P0aWnrzZ7wXpFKyDOjxrp
eoVsPxhq/a0R8kpUPB+g/9giazY5adXCPHhDHjN5p7i/mYByFuLZ95cIFg67erzyngvfes0ib6sJ
uk7IoI6m/C4Ttq+L26XFNlwedHdN1es/ucx/DWa13xfYkE+eVXgH6arnKWMywHHo3Fptwn77hBav
MBHrTpbEfXcZ/TYec2DhQQz1w7m09YGagW5a3oz3VBTCQhsMlVyAwN0Hzg3uUqg8vBJGv9ipXLPP
hSe6qoZB0MHp+mff6JjYywbmdDcDsOefr54Lp9Gahb7kLJMtRTIA6bG4htZ6wcen3CHfbdJ+fO0V
57jxV4wtcu5Crxqa6+3YhV7WQV2pt0+tEDtAuq+Rev+Dxfzry65ChdRFtlA9wLRvHl8T4aK5I/qP
pcl+FIAZtPnwbBX1yRqSbUopv5KQXNobq8jhOSW3ZAsSPPS0PnKgZGt0yCql8mhg1Q06nz8q5V4B
61wIs2tOeks9kNJVPyD1rL9Rce70Dl/s7q/dgwqL2j10fUc8G9UdviRvAySeex/1/s/XwIWJWrPK
x8SnQBZ39qGlt211n7rWvhDxkEPRW/FoUvpKMLwwSWsOeW6UHIABPReTnFte88Miya/Ph3AhPq1p
40WuUIdWQDiavLX300LqPW0S+er2WbPpRW1iUGTtp89fdiHHclaJgWeXJpdJQ0G99OhTL/uanKkM
7hRmjgVxaeotT2h0w4Ww1TP8eVCwv2aR8B9o9h87ae3/MwhHpg5qjgfU5B9MJvK3asxFnEF4ISRW
pSJbtAu4IJbKoD+P5mo9LeVmzKFmA8v5LGbQxN4OSM29AGYh7MhN2UDZNEFZPjXtsC+07x1p3jYf
Y0L4jW1BNPnzWbsQzNaM9cbIruY1YsCcvVbAJ9ieA77miLrdtXV86Q2rKGPJoUbZwD3bcLSoaXkZ
qK38CbEH55T3xbDvrKKKo2VJRNvTQ8alBYHnHFUlRw4b44xo7ECA9EpEuTSYVV6SKFbBV3ymh8JK
InA89n6e7bJ+CozD7j//IhdQS8xZZSc1iiFDP43Woa6mR0hLPNuDjhfXgluCFvkjyyaUBRs1bMpp
Gjd+xux7ZoQXNeCEXQnSFxIkft5jf50/pBhQUx4T68Bn+UsAW+SoFq4FOMk/H+OFwLBmmc+o2TUk
SaB0Olhh3T27eDoDCStD9Tuf+i+OYpW5lCi1IneELQpElwLf2dlgT1P3Cgbx0hSdV8hfU2SMKNQI
WOYhK6om8rNqiB3VFbEg3jX8/IXFtiZTczoS1ylAR1a2FfLyVw9LDEpO/XIlPF+I/GsjISZTe0Jp
3RycSk4He4JYJ0wqrv36C+cXX+17G3T2ytK+e4AV0qYHFEDarwV/ZLiwQYUNlaxr6n6XvsRq75d9
3lsMGrNgp85AwDQOXGL9xd2PKdiYn6/XS69YbfsmWUBNTR19KNW7NCr0CDBESXMlBv+nh/6P44Ov
dry05xIwLAtaTFlSuecGUf2a2Z75qJjj06ivvfZHM/t6CdpRc6BdWA7am0FDq0NLzRGnphD278K2
eAxkmfXqjT3Y8Zmh8goX5cL41xzsrmOOVqrihwStSbS9yle0UbZaL/GX5nfNwq7hw1DMbb0cCs5e
7WHOoNUP7TJhvXz+/As7ia0iAY7YkVA65VDRPtW5vV2w+JBax55Mrozgwmpfk7DRD4Zwc+Zmx9qG
Wni7bFCTlIGeAIswbRUsPAeNjZkrb/uPI/KPFbN2HjLDKKWCBvVhnvP9PIu4buEA6HxgI4DOeVOz
6lR6OGEnERYG0Cb03bX9kuo978DFm9ugZd8Jta8E2kvTew4wf8VCIDY8G9BhfcjhGrRJaTbsWstl
cXJupsMg5Jo796VluAopxqY5SRfLHPIh23bYf/YI9ich4eer5MKp9P8Y3RmQj/CaYwdneiLub9fx
IJb2vTAWNIznK3v90hBWkaRERqzKGT3HOR/gktQUSb2xJ5vPIdGNd2V5XBrIKp5YBSfgKi/6kKW3
zMhTDaM7KH9VaN+etUQ+n60LI1mTIG2aqLme+HyQxtCDl9vLVlp6gsENFCe+9orzZvtrXS0wSHaZ
SaB5JMb5GcZMZATgKgPuBRFjvFIwu7B47VVsGJJktpTd9EcuBYlhLfCm4YoVzAYQjpRcmawLX2RN
eGyLpfBSt9Ug0jJ+pBV4yeAO9zvSQ9vUaIBCHeCdv1YWWjveqA5MJJVjO+JqupkdQMzAw4BYa1Pl
cU/ePv82l0a02vN1WY6ppVUGockHz3kiqgWGpgxqeOwkw3RlIV/IUNYcSDXDZE+2dXZsZHYks3iG
G/eVz37p0auswbg59IgcFKiMtG4yVh5AWL+SwV+amtUep6TN3Boo4UNRvVYtkIa/hSFIen753rUq
/KVXrHY4ECA5t0ZHHVv/KYGtTVaRADLyYNrcTKW4MvuXCkRrFqRyR7gl9YwfzmZi5YhfDxmbEVdW
sekoIHpyYgdlTSpq6/FmEs6VT3NhR/4fZ+fWHCfOdu1fRJUkBIhTet9tx3sn8QmVOAl7AQIkwa//
Vj/fSYY3mCqfzXimmm5Au/te61pzY2QftD6i6kGD7ksVbAWDrByJb3YnVOuAGRFUh49f4YU1e+6J
1HGRtsXQ87MOmH7C+CS3uKsjGE8u3yJ3XGF3JQn2Iq7/4+MrXs9P/1i254E4iM3GBUXgnjvPIsQj
lJ5AMEIqtwX80AeQStxdpkt+Vn3gvjcVIF8fX3fxSV4n8b9m0g59QInobnae2vi5D7mKuMl2EvvE
yMQjxC/xq1O7pyGMKwiwu9ePL7vwls5NknmbuTizdGhzSD1tx8HADiYgVRzGvIpqjiwQVUFM/fHF
FgY0nW0OiDdQ0EFBLuN9f1MV3q6r1vY3S+KHuS1ysJKXKcMPycoI+aQlhC4vyQ5QgS30LMkv1DRg
qLi3X8odUAQrs8jS2zmbRSYIUrCBt+piYMXaK+QSbsUI3WcTKhyUs9rZEB+ug0o62cp4v74M/3o7
Z5MKy0CkUI1XX1Ke65NfZeKGupC1Oq0JV7ZYC0N7bp/MQCEDKsel5zL3vyviJcdMAB1Tut1e03Gt
vbbwQ+bWybScfIqYTHKh5RudHmUHcPTKU1n66Our/tdAYqNVDrd8uggH5LcpA5GmkhC2xQR80Y9f
ZHZ9wv94DnP/JDJgBlpJH21IVnbQ76bV+DPwPfmal9q7wNcBk7ETjnzaTOJX0pP2HfTircya7oa7
zbBHzgdpto0WT41g7ZuXNZC1OwY2mcgbYn872NzZCpeAO1I23cq3Xhh+5HrD/roxtMgcvK7QKBf1
9NX16teR0ZWPXrrn10v+9dFBYkqIyQL0dHy/izpqL6ErIJCHZu3jO750gdnUoalDWpcADhmiPd+X
9XYEV8XmbOWlX/r42VaDhDF2eALp3Ybqc5fQg2xA0mn95JP3ZzZTuGYKhhyG9Iv1Hk37o6x/2zUL
5dJXn00JBbNp0mpEbg1Jy258HquDCcpxGyaMruxW/70msrlNMqd92PW1Cs+cZ/62Bq4GQnozhWdI
yHIQT8qXAtMEIRTVD16EK0fWf/8wNndODjJBhZuU9KwcASxehxECfjADyiNNV/yu/j+HMZubJl3Y
vUDLQvBwizADLadti3K/h5ytQu0+896yed7O5Ik4mwL4W8scmlAsET/9Ke72iidr9AFK/ucx/r+z
EZvbJCVHccl6FV4BiHp3edb2D2R0wxjczDT4XgfCBkjZ6qtpL2lj96kzQKYfpL5FoR9otDJy+4BE
OTKCsUpKif/o1ygLZK08QrxbIKVLPU2t9SPDCuci83o4eyVSG/0UpaY+EH1kXMW2GVgOu6FI700Y
e5tAoOmWBcXvoVT+rgnD6qYpy2aTUwkcat89g2D22LfO94Eo+Dfa5t4Tw69QQYmPus8EsBCZNoPJ
DXDYwBC0xPvGYlikCPGQDynjrWTj2e9CDQUysG49n0CusjDUtOlzntJX6LAd4CddDXk4+nJ4lTau
5/9KlCURKbJbzjg9TcMEH1IqsH11QhsNQ40uy/jgh2W2yxyw1mQhjlwH9QF58Y85hwNC99MpRsdy
08b6HWcIHlV6fKQtiJ51qmG9Ha3epwA9nqB7Hm/F1WZCzRhvfaACtoa3yYmYtN2oiR8mpe7rIfg1
NGUSFTx5H/Lwj5mGBLHQ1ZuihTpkiH4GpmxSR1oBRqpMrfdliR5px4tqw5ph3HnVhPSmqTxT3l8G
of2oLxJ+bKWLYlpyX4JOu5/GCWIm1GEjdyxgFPJgyiRF/Z425ttQKLvpgRXaZSX+SRpx6xa+uw3k
+LuiIWwUMPFhJ3Mbeyiqor1t91meOuhmVNkuTUiM39zRqIa8etv2oODC49ZuoapPYWSon4o43yOf
y9+FEuKC1sGDAL8WwU2BtVu3gAO6ngRMltwWe6rZlalSfuu85hedzNfK7XEzJxC28i9xyL5SDR15
77Un7Fwf7YgEnZLoP4lCTVYQitc395+I7n+GerwZShSxoel6g5/wAdTLO2ZBXs/jMtnUAwFDrMuD
COqkPSCyB9642bbIzKObeH/qajiPFTn5RfoI4K/eGD7dyrF+Co3+poeu3iRVMu5C1KI2TVa9+gY3
BkLQLZIiT5T5P1WWP3BNjh70/qiHMApOk7pGSTvf/BLe/VAn5ISdCYizEqoytxnZPijTE5nClzLp
FLoVSBFN3e5uwC8HX9udIm+iMB97yR1zwhvSBRueN8GOTPTQlH4FR5uCrS2lL0OmLq3jwDSmcb8D
4TxV3UjOJGNDxOX/UhincOf2utmQHjbLPnf2AP/lp6KEY6R0m/o5aDp0e8rSg8GMNMekhmswcSXs
Ek1dXwuZxTZJAB4T8mrKzGPgZBA8AisDbEfIQv3Jq+kdCRFZxOpS7uoeIYJZ+H2s+yMRfRDFQORt
Bfd+IZ2q3nEPnY22+JoG44PMY8RGUoXTcnXH8FV2HvLJNyIdT1mRHfN6ekwc94YL8x12bxpVIr7p
Oh+Z6zq/g2j8Fo4KdLEFA0xsGPbAz8NXYRV6tn0bRA5Iz3vcz4sERsA1OIzHAh7JOu1eY+RjXQo7
sGM5wCpDcKurDik3qTF7S1rIB2py52n3NNEhiJoJgicH+31Y7BIWiSCFCRfn4Y1Xwh6DGuWdsomC
ghqTgm/HA4SW2aZ0xa2gFLZMTUHaa4k+Qhv0ilexO0xNAKYXsgq7kBIEwcOW0WVJuxlzJ4Hlj6Nt
LdBUTssSJrOp/uJMXv6tGJHJDlX8s+R4tCQBm5tTZ6fL3tuhonsoajgHS8UvWgiIqMD7ffYLegoD
ct/73ZNwGgBus+EU8F5EyZB8RfYJUuEn8TJS8RgClAjuV202OpnuSkaLje95t5Xrv9GKPdFS/rJO
eiOD4uQkYOn0PWYfYER+NhWwZJjr8MoZMZy8PP5GAtJuBrAUj6zRAeYMl216tNKPoY/ycNdmgPIZ
7cH4Dtl/2sgtrDU/wXdUkdMXT8WEtzRAAzXqhvwP6KM8wtv2lJdDvQexN4Gvjr26lXqBHR4bBRF8
nzT/NmAndPWM3QWdwXlW2T9VURWbPMx+25QFsEnxLKr9EUQwHU9RbmA6bSi/IppBCsORJ4PuaddZ
YBVlljlbLqS3nZwK7mu4zGO/u3GhrT17ncePCNhBBk5gT3GW3uS0fp3C+o4kZIgKf/xddPa3w/XP
yXZPHoEjjPb5uRf5Tws76YGmoAGaWOzYBPdmkrr3jil/6KJ6a/zkR+vAt9QTc5Bdu8ty9ktP/RfQ
N7/21fBMUyWjZrAXgKJh755ArqBQVuN9BJPTmWIAE0i+1Tp4tbmXbcAyPnsZ2lKpY69J6hPigmT9
LRWYKzzYKuAjYl9CLF871ckMNhUsqzq3Z/fKohppozeFhh1nFPYRlo46Sljx1mrK8arKr8kEHOZY
qxe3bp0tRB3lUbfqDqjpl5A0r2nsmsgNzGGUCA9oNFzGxD+BvJnvsSX55gfQ5Av/xfjspbCoZvXy
S1J2312GSbWvK2/TAhG3ZQW8RiG6+1GvFcQaMMrA03flgCPTsrEOhfOzkcC4T3eubR9ZRvQeb094
cLKJbVxR/nIKGEeswL+1CaDmUD3Qkw0SfUtCuH4JQIlRhrkkajFFwIsqnEtqsHJmNXRwiVdjHyLk
PXxyEo5FwJpNKC80J1g+q/QEu/itMtVDEHvhvmtTtkvDvjrCIqAjK/13LNFfXVrdw70Pu5bFWpxm
IcCc9msXTy/pAIKNbpN4G2j2MDmqithU3FPTvI/EyENNa3lbNGgwD8EQXJA2hUpUg355ANDlfVWq
/qixnwA/1SX3hQI2oRI1+EcGDmTVq1vMZnAPd9kXlpjHrGhfeJMWZwddwyh2oSkSGKjbxFWQpDLL
UVivxo1o/NdYCAOLSEnJhaQquVdBU58snK/3mcnh5m8UwjrKYXwow7h7rEjmRQXqZadJ8gEcCueI
0KruJs1rhn1Lo/ddP5W/ZcBDeFmdnO8Vy4ZNPfX1O0tBhTSpVrcOwh1B9r7KfJOC3jXGAaVTJ+FX
nzqv2jHTvR9rOOy0z9oDGerx5KYj1lK/eR2C+kiCYdxLW4R7JNWzLzVIlPsM5hjALsl0E4aI+Ygd
SfZ1N7BNaj0QWCmctq30yXYKMS0Iax+A2803GetebV3B9JtakENygD1GJ6PHtPdgAgwE/IKoR0Zg
CWWbGrtk2/T8lkqPHo0Wv5Hi6e3UMP1QmfHgay2xM2u7ZOP2dNgHef/iE0QGF7SJ937sZzsOOdz1
S4HG6xj/lE5iiuKByI3EXnofi97by5YC7ZmpHhGubbh3JtilHQk3S1wnxQYQ2Hg7Bp53yM2INVD7
GMsN4Hud42TbLqUAyzk1fWtQLrrxmSYb7sAgHrhJeSN9Q1+8ziZH2DMBpvWo9yWwsKMnAUm3LRPl
jwrJyf2hUEPzlbYeaJo8ADWw0eEfCe3mTnG4qo1L/yCYDO3LIgYnJh7wm6sEnmfgijZI6sq3NODx
XrBq2mSG2k0clL9T07JNInlyzoX/k8MBiZ0MDPsIW6W/XEncOx4U70UTZ5GtEUMHl3KDxsmoVIdJ
EV79NiuxD3dogy0sXNCE5sUxz+JiG9YWcFguN0aN9tSVIEX0rmZbO5YOBBuei2invL0Nc7/YCMar
ox2h+A/zyUQFSwMESo0mijmIF7pSdMPaEXM08dSO1X6+n7rumxdmD01VpxuDtws8ATglQ2zL93WP
dyLl5kcwOC1SDOy9wsknqvr+nrcYAZigIBpTNIq7/qkfkhTLa1XtyrIetsgZfSoIjjZJ7XQ7AWPc
jeuBJtqF6tHPAtjs7IjFiHnvyPgCK6IP7FaKJN31JTYmpkF3nsfON1Kp9zHEN/Y1f6Y5YAlBXuH8
N7UQJQ2o8paJsFuPhDi76fh3nQokeA0B/v+SjvtuxN57ACB5h6IR5qqiA4UFZveuS/5UevD2+Cko
WnnlSdWds+t7mO6LFvSKtOzoQ45+GtIxsJWtWFBcAi16sumhGdiOua1B8IDLFF+piwSz+UMYgz7T
gKCC1zWDfXrKs80EDP8dnLfZVmAavbVxAwtlCG1KXbv9rp9a78iFW0SUcXWP6TqOys6ABYGJKkSK
JGAI7WvX5TE6qjYvdm1NyL4wjOyRSHdDEOm+82rg9TNt/0gXRANC0n6nfB8De1BfsX9RBz9Mqn2N
kPQvsOjISEBxFWV99auRwApMMagLCWxSaLL0T7Y1ook4Ad83DfkbQKz2TnuAZKQTljAPP/DroMun
lrvgJzS22UKzhStVXgbIVZVuSGlOzggwtvTsU05gVC7dtIsIErXwQLnZIvdKH5JQok8oExmhjc/u
0wTLElQN99B6YBnDoZVZmUKgWGDjn/WvbRg/mCl+cq/hJkbmz0Hg/fArnP0CjZQJLkn9KCeGixo4
sr0rAylr9M+wrGvY+EmImaquIlGGwAU4Ldbr0E3vc9ch56bw2w0QXTjvDs6fdkANE3TaQx/gqG5S
ctvBgrpXUv2xZLjNSPlTIggMXt062eau3/2CUUNvBe446MZF9aWBoXOD5ieeq+prILTxEkIO0u8Z
4mt3HuF84ygwszVvMgTlJgOSvWFG1UPT3UmE9kXJyN4G1bTgCkkAjBoXwU4kub5E+SvpRAuuigHp
C5REDwJN+I8zVub7TsVg+vQ4xjrAFxwArTRwcw/OUZWTxftIX9HdFl9VYXJkVvvk6Pu92IVCIJkG
O9ODg3AScJx4eltZJLpqhgWMYsXaNy7pXqSf0GATqgLNcKpA22wqi7cMHoYapZU3VHcRcNXrUGzA
CI9vwARPfk9k0M+0usbelCMWcy9Ja9C8avtNKYftGW7jE+0k2lEWOg4JqAHCz/LspiDKf2ydTFw6
pcYDiSfvMY+B1iw92BkAOG/+KDlkE5hJYIB4U1idAy3h8s8F39Kux2MBVeMouvBqIR7Ebip6dUgr
1DJ0UjXnocg0QkZTH9qVOgDfZLDhhnYeO+dpJ5HTBEB8G+leJA2M3/FEN2No+MPHRbR/F65ZOKsu
c1oBtYDt/oUr5y2j7L33xKc0giyc1ZUVJ2kgKh/dDlMApMGrU9MUX1K7lvywVMScFZY7uMrG7grH
bgKcsJ2wSPcMGgnsRU1z/PjuLKBWWTgrLteI8sOMCAy5kuQIxddpIsGjV+FRJWoXAl4GV3AUK5BO
PFvgHD+sFM2XysKzyrOHXhdvNRS9LGZYkpPqSxbKW8R97yfeH6vOAVYLpzOPrWnQFsq1c6/tiARa
ZQqUusFuRyy0PAVJ0QFg1Z6M6/36+G4uvGvzYOi6RwLViLnvPHKciFoNigwPV4rBS58960w1gAvU
eszJGSG6r60KsKgyuRZqtfCmzTOgWyg2cVBvQaG16I2HFMQkMDlKbLL8buX7L13i+ve/ujytFgnz
qSRnPaGGhuoGaoja/Ya2zCcvMBvorR7roqwQ7zgOgdzDH54fqS9z+L5svTLg/93wZnO3bYUF3nXg
6YN023vJy/puMvymmJo36vq3UzP9/vg1+ndrmInZuAdaaeyxwQ7OIXoXJj0V6i0mR5j+InbN+CFy
pbG0NCRmYz8pfJ21taZnhjBZS9+7/5E9UGkc17yqS1eYjXI/IfjWHUqwpEG0a8v3lfNbADlR5Gs5
qAtXmFtvK4MYhLpq6SUpv7LhzQbpwZMgjyj38KmHMbfbtlmspqpK3HPgZfkO6mDYqKbiD+I4np1O
nx2NkY5a1Voo38IrNrffjlVZAFSFdlliYnlpPXEYeLX1FbZujSV37qj4ynhZutL1jv41IEPSob8U
jvAhWB5uIQcAzo752IaiW7GrkSv1pfXBkvv4Li49Ju+/FysBH+Kh76F6aoBsGHTWRD1rn0UBvD7o
Eivd+6WfNJsCSCawwMkkBhDzTjYCRJv+YFPUnzSyQrs11drSVWbLfmx17xhTNhde/GnTb8a/F/0z
NtVmzVJzvSn/aMkFs/EfN5gmy94BBFLV59FHgwktEtArEdv98dNYusBs4JMxVO1IPHq2rgAHisev
fQDxt2fX8o+XbtFs3CNXq81CEMvAkUlcNGuQsJNf0ZMtiBr5xa6m0i78kLkTVzrTYBDhQs/IkEcb
znSPEwWv1KRyZZuysOrOLbgMO/PKNxBil9SpT4PIr3sU1OU+fg4Lt8m//v2vIZhotEpQUyFny5OI
evCi5986kOPS4Q2Zg9uPL7J0j2bjvJGh44USwOs+1ndadN9woAPNdPJXNthLn3/9+18/InTb3PME
6A2oDJyv3cDgWpyFKe5zX382pjsK38MwUWwUQW4SINKUJNkO7rTygBf2ofPQZkamuGzYhFz4sOZ7
aLHMOQMNbtOioLiBje8uSJp9hgN5VFu5Zrpeeu6zAY4TlUbw1gg4u36qISJN/C1yg8DFaiLkgkSf
u3GzQc7Goa2nBoK5CTW8HHvppvl9RX9//On/0939Y5KaG2RVooegZEiP5Z57qiv/IAdnU/n+d+n1
N6QVGz8Pdzlsho7MfxgzHbyq3xv76+PLX5/+P64+d8+GQ+LbZuT0nHvtBbCnZzTP1sS3C2vV3DFr
1aRLtE/EOS3Ui+XVATXtk8g6yARW3umF5z83zoae6EBXAB8iY2SLMzUUMQxtNMcDCk6hi4Ta1ucC
ENncNpuhYINQmXi6EK72hDbo6SI/KvgTV5+9wmz8D6YIedDy/CKCApxC5LRhxQVuLWqSp48f9sIM
MzexyoJnDaEhXJkx7J5jWl/ZpYCxToyuRT4tXWK2pg+wLOY2s8g3Kb1yx1j2UI/A+XrjmkR36QKz
IV/BGN1VYOqdReucm9J+E3mwZ/20spIsffxssPPJHWQzXFH4Hr8pWTgAt2qB1fxcmA2bm1brTE8E
jXx1iUu074M+3DWN9yRV+JTaGAHwEhTXTz3suTc1gUxobEXVX9D/ArkvOE+9B6BO9ePjj18w47G5
NxWnNfQ0ZN1DZBiDjs2wsSqcMD0GtT4pQw6BU7+asf8VIGBOomSUO+HWFckdnMeoS6OUF45Pqm4e
P/46wfUB/WMim4cmE0XA6oMu8VwA1n20Xlqh54qVqAYm70kbhJZ2rm4OoSnLYzGEgLR2KDglxm3f
UL9zH5kKgKtyenL2bUyPJQ3kHeKXg6NFWspdb8HMdYfSfvFAFN30A0q5Dipsd7XjNydV+MGVwN4c
ha2Sx7BS5BgDHXtncI6+4Ra03qkAVNXp/Pg2rGA/DFtb3Gir1R4ri9mLTIQvvm+rzQAt1a5spDlk
iUIaAhpgO3R2+01nEG2oQIaTG0RAcPRJILAOhOjOEK9wkG8ns+0ykAodXwRbNLE8xFOabM97M1xy
p8J5FxGfgKNV/SlMOOCtaYbkcLgJX2Rm1NfY0OBYo5a51aHf7D2KnGcUAdW1hSe2UEMNe47u3e7j
x7UwzOYB1EzEApVhYKTQUbnQJDyH1bAnab7/3MdfL/vXVqoa0e22AYTNLXmj3SUnb1avyDAXOC9s
7gaG1YY6JcfXHs780NwUQEYjDvEmOFabZCeP7K44xXdoX6ov9d7eVnfDislrYa2b+4RDnPsSoIrR
6i7QZ9mifV1uB9JMu1RIiw41c3esEOZzgEDGZ/OsKHx0OkOkrpuu/YFzwA/nGqr98eNZ+imzSdaX
UGYXXsDOo86bx7LNGJYg3m8GnZjbFobFbZr0w+cWPT47QrnIIwihLYTI3RbTG7r4WkaVAnBiFG3y
9VM/aO77HUnrSyFcdnaoFIcK2Wfb0AW9koOte/L9NHt2Yj/83OF8bgJ2x8ErrCDTJchfaNBH1L67
09uUI7YiXduVLmzd3OuT+2sAQXOB0ZNL9+xPbhWlfndFRyOLQrTh2xgiWODj+7Z0mevf/7oMr8YC
Sk4gHJoagRAuBCmB0OcmJb9qn62Mm4WDydwCDL/4gDidPoS/3kfXso/0aI6h+1YHLxZ9zGJCq06a
lYstzGvziOZA5gOwYs508cEMRto8f/Wm5hl48LVN4tIFZvsrD2eQANMAKDRKHsyUgt0p2Xvbd58C
irG5tzflpcqT0ofKXDhgo6khfwwaISFvGNaKSwtHDnc2+pO6zMPRwUFUD1AriUb9RId0pbC8dHtm
g13HQUw9NMgRaECK09gA1R2rHoudrLuVSywUled+3jYpywSkY3Rfh/A7cqUOdT0gowA1f16Bjl8i
uzbuxzWI1sJU+X9STatWeY0m5Nx3/DEX+teYBT9zQ6B6CB9Y1q+sakuXmY13yERFV3DVXThxkfOM
Lmztv7b9cCzQ7++Tem3mX2qTzQ2+TawzhM+N/hkFoW0PxW9QRx2A9FqBHY1YhrADBCgN7ktIgfqu
WKnTLbBi4Cb470Qz+UXmjW3Bzng0d60LkU0MWc7WwimPXmrmPyfAQ0QMguefSZZC3ewGKrpuEFuo
WFYmu4X3nl3//tdkd+2QK5e57UV37dbTaMSvscIW3vq5/VcoWw0MovYL/Pd/fF/foQ2FkI2Vd2Nh
kv4fzOmv7z16hZO0YEZDE1xl+8no51R30KoG6k89Oe8frwRLP2E2KRToiPPWG4Eu5c3j4JvvpmqO
TmoePv74pd8wmxfyoeZFJrL4PKRmQ6D5uDJicBZAUOTKqrzwA+YeYC5EOIwD7VGY1XbjO5k81SPk
FXE7eCszz9IlrjPSXw8CHwwv3RT7wBXkA5SZMahYblVtYhcyzI/v09IlZvMAlFXOpN2Bn2X/zfXl
vocYb2BrrsalT58t98IHl0nBZHJBwPW2Z+bIxxYZQ3b/uS9/vexf98f4w9g6peefXQuDaeK+l6J8
85x8rbaxMPPPbbqtNhPcwAh0K/PgoYnliQYOpHNOcnE5f5c8u8F8svKsFybkuUsXKmTthnDJXIoq
U0iY18ibofd9HryMzfQnEf3KwFiYlOaO3REAXCQw+PWFG/eZB6CylWxl3lh62rMh3Tg1TnnKrS/D
hIyEIK5OArkpkYCcZuVtXfrys1FNklIJY4FMa3N1AFPlVLDkc3WguQG3U2MG9yom697rYCE4joh0
ghhn5YsvvElz420y2EYiSBKf3g3IhC/7VzevH2Cs3w6gd0QSrxlUwtPnNqXzCFNS2jpDLAFBa7c6
gfW4rVHlgMVhZV1beM5zG25hK2MgEycXhVvVp5cclY64+Nw4mNtl665OyiIArdDUWUSTN6HbQyqe
UhDSe16vTBwLg20eZRoEQASZ3nORuMnvh6z5YroCbcLAH7YNwVQC2fXKg1/aiMwTShUsunQq2/gc
sveJyp3v9s/xWCCq6lsVBzBxhIewjGHwyCBQRTRTbj+3sZ/HluocR16fYDT6JNgYIHtQP9poKAE/
nnsXFth5aGmVGjlwd3DPaRaTL1MStlsKNh5se47da67iw8fXWXrZZkO+cGOtECMTnpEj+uyT+IXn
wF4k3Ky8Cv+eUujcZdsbJk03oLozuTby87c4XJlo/32D6NxIi7qyyoLcUQCnt98r+FwOUHTeskrr
LbNts2LXXXi/6NxMCwGSH1QN9lE0KLZBxeBEMsqBDpDLoyXQj0fSpvyuq/J4x6rYjxjpqh1skDjg
9267xpn894iic8ctpIKwnnMErpa5qrdlZpNnESOwEQfV7CQb2u2awrMr78TSrZ2t+wVNWQYEKD1D
JlNt6ejp9+Hap8Wlu72fc7lynX/P2vBc/nd/kQ6osbBJ1jBYsa3qq02XINtIN1HZmn2dE2T+iZV5
4t+vOZ0rIpMBB6UcWZ2XWv+gPqwz2LLWqwmySzeM/feHIDcWqIAWnz4SsjXwNoWgi+j4KcvGlelg
6fvP1n7skkoXqk7EuNTheIGOrLrVbTo9jW1PV1bopZE6mwl66PiQRxurS9XqW1hqoIGNVyaBhQc9
lzhSNhlngOHwkglxj8LH98wnyOhM8m8jmhjoDEENXmcrZ9OFWzXXOk6lggumKt0zqtZH48h64/Tx
LY5azx/PmAtDcR4uYtPOha2loufeJAT2DNtt8sJ7UrS7qaoCXo22/Pm5K11ft7/232NZto5vS3bW
8V1oJoR83QXAMGskncFM/PE1lu7W9e9/XSMbsoL0FeohpqRvWdB9SbW50HrwVjYzC0NDzMY4nANj
Vpoasa4VfI0S0X761XSIwatW1oGlH+D+9wfAJ9dBPgtMV6H6m066XzNALZGuVuqVl3dhXMxFj4gl
9NHlU9OZoZTKYcHxrNl9fPOXbs5sVGPsDqg9C3oGNuhSQKYVdPeY5feOs1YjWXpZZ4M6hT+lRmI8
Msu4OprePPCa3bJEnRKTfh8qOC0//iUL15mrHdOQJWgkIzAoDqDWo1+po6EJRaxs+nMSn9M80bni
0SugdyxbvKtx079TFd/BdrsyaSyAquhc3hgAJIEtF0NdEFrTCqZXbMIPZe5Bn4fALgyITdrQi80C
GEwKBNh+fNsWync0mA3xuER0AUFq4znt8vsij4/O0G59jhgh0Fbh0DNNcxxLtietjkpvTVy/8ErP
80bsFLK2T+FlNm36ZerHx6Q3K+N9ASIE29t/x2OcwDMhprC9gFzQHjip83PdlTbfMVnlt0Ni8zKa
qhBRXCCXlgquDa4vrejpLg5q7AFqlTvFdsqL4LXhvRJwVvmTipRG2mM09Sx/6MEEgM0mJCh6NMNU
bGRfjp862tFgNps4lYvs7jqAmJ11Dzbus0iXyZ4M1fePH/jCiJ8rKCWB4s0aLB7wxduLUyTmNBWD
j+hYv7tH7k96/7nrzGaWjNRxffXMnksOJ7/6whAjaPmDM64sG/8rw/1feQANZhOLtnVcIHzNnp1B
qm3SlJhehGT3qkuTI5pOw5bIeHgNUV7LI95nsHtWzO5pEJenGA2LhwrO+p1bNvHWBEj1VQ6p9kEA
HI7pGTvJmHcrX3Xhls+lmADLNK0uEJ6ms/DL1CL2LShyWKvC88TWDrwLi9BcjVkUNTxsYQ6qT97v
pYeTIOnFS9etBRosDNi5HjPMpaBiakAM5P5T7WaHghcriOWlj57NQGFo8WA6dNiq1LZvvdDsy1D3
eCIfv4hLd+b697/3F52FnWy0FZbn/KknwY3OzZPy8pXVf+nhzmabBOIfhknaXMLkDYS0DR/vW5Mi
Z36NobWwdZ3LMIWUieYwi10a71cnARVCnFEx/PTFjaPpEfWx/cf36f8rlv4xonz23zsFzyuSbYax
v7QVP7rAGITlzcCqPQCtMO5nSAGFff1Gtt/dbBeX7w2yj7IMcMorwn5qj3V85BlywKtnWG0hnz+4
4rnIy0NlvxZZvbOigQ//a67Tc5h2R5cfOuXdGP0Uw+nt42gLvbUqf6TtufEB5IkPDVBuHtysab/H
77+PkZ0tKwA8+jb6f5ydR5OkOLuFfxERgEDAFpOkqyxvN0SbKoxwQoAkfv09Oav+uJ2VER2zmImZ
HkhA9tU558msNtQE/OzT7GxLDtU8wDugjCMaATxVH1kTr7ClRhn+MXuhMMM6cce/KvMEsRwufT9i
Z9c08FNtlnaPPMqtRHy9u81wTOXPTzL/crvl3rOWyEWUDMu3C4j0i1AhQriysd/M8gvcYkvJTaUR
rO/87hxYd5FfJKvErOs40H7sIg+CPzeNfGkL0Kq9WKl3JJojIankOoStoJcZWLkJ1AWy3it9rhG+
mMuWlU+s45HM3/kLwoDwjnNgUEH7JiI0hiGmAPSqWoQzQgKogjgogzpWwwcxpw0ylSYeLuC7IlZ3
Mh9ru450NoZV85uTuNdmyLON1TzmA8jL7hGY9NZ+tK0nF+ukcyKKZ6QQDm1GfpN1/eEsnzLVD7uy
NgzZtkZ/3/uol0JN3lQevtqmoFsU7XIEUNgp6MuIfjiUdNeVLTK2Y4y/ZRdjtRLXY0JxJmj1N1i6
2Djf7vI7PSNkBk5pSDqTASXkqW4i7iRFIcMKJgjrp3BvYCnaGDkLm4XFsnTjqUEEhTABe0YQe/Xc
90898iAbFxEhRR0j9jDiyIOdvMjT706D7B0jcUDCHDAF8SNHpGkjj5n6QNonwk0fuJ10gRc6y0Zp
fJ/6WRYHz31EXw7LVoaNeeKwfLdYP24GREUZ6sMH/R2bRlB8Ih8SSxvJG4jSDRFlgqSlmxHBR/VN
/9up05qFxRuZwjb46o1Pq/zEkaR0Dxmf46ogV1bul0bN1fwqFmth0A1ACJg7QzKaTXPXEk6uVJ0u
XX01uQqHcx/wYQwFiArbFtxEzlYN7vz3Q82FIXktUTayqa5E7s2Hhf62kGyd4fuBIxP/29XPA+kf
A74q6mIhtssO01TAmDkAT5367tSgpOBcE1X8XYJirWXKAyNQwwoJLGaOqBX4kVU8WjN5z0nZncYx
KPccK9oCqcTNiET1zHj4/tkuTAZrzbILKcpENdKcmqVK5wKeN3MQYO/w44LMNFQClQNbM7uyVryg
ZLfWdJ8OlTZEZIn5MDBEaHqwbYYjCV6JWT/S3tTJ3HnvVkle8sDb5ot9UzbguuO0PYIi9p+q3Ja7
ml+zPqhbWvhw4Z5BWb6B1N45RqnjSmO5MH27q+V2TaBUERUB05HZL5nlxYEyd5ZjpjYLrqzoL/Ql
dzWtenpmCGZCXyKjvW2G4ca87ia69PNXo0BTsnFCGNh46FgQieEFG6tUWbcuDKrfN7hL29K1vFnY
KjBdjXHG4XaW9OXyPk3jbij6TWF5O/hPkozJ2MCGojHaK0dEF55qLXSGtsovOzjUDmLyEd/SjNkj
DPvWRmrj3TLFeGUIvTAMrfXOJViOucrz8eANT8g2QgyWjoauvdKyLnz2tXy5G2ajnCiuzv03jWQJ
I/v6/pNcuvD5rf0xvhkAjdetjzgPprMfi1XeOkja/P7Sl178+U39eWmlSz+zh/nAAvOtU/3DuDTY
GbUB9rlyevv+JhcqNWu5LSVFNSCDDqlm/RBzNKQZiXGWwkrCQWLNPx1VW2ttrW6DoK94MWGNiLiy
3opZDf5sXl7ZVPwn8fnLWnktprVZnSsyZUAhbueNjrLUTIqoScgWESTyBmrBeImO8tifxlO9be8B
ALrNN//aKZ1Vt5/zYuwQRIq7T2FXh1gkMZmAydhtqB+6cLL8/v5TXeohq2UAMGVAgVDcxwmwHIop
5ND0Sve4cOm1wLatda/myQChEK6+zjGSHDQT81pR+UIfWStq68FuO7/CDx9l+dLkJuxx+ZXB6ULz
XQtpeVch86qCC8Mclp9e4D9NHLUrxyp/zHq4Ly3jx/fv/tLIuwbroNKE9C1qIAqELWUeL3QOkGyT
jVm4lKW5xbHV8sMhhL0Vk23ESLWBKcHmjX9t5L/0hVaDQeBOU2PTOttpy3K2SOpBhI9TN+TBtIoa
dQz8MpzdGhHn7bIzOi4jbdN509VcvQyDaQ6JiZTWVwyzyzNyoO0rDefCEmgtyJU4a/SNvJ/31Ibb
yas9tKDlVE/GqzLIc7UgnDHrJ+NaRz93qb90dLJaIDA+ZQYLhmwHHzA2mZS7D0T1NtLdlnPyH9ID
hwX9QxlQM7Ru/QX3IgB8dDvp5c6ZHziSJ7fUovSZEPjiPQeJo7I2m+cRTuNT2fRZ0vbVcmXUuzB+
r7W+My1sCHHNae8JhNEuNMTsUCmK9dL0j29/NfLouvCIVZNhz4V/gPPvlMkAJdM52JRmseNMPY5O
cWU2uvSlV6MPzxDgtKhO7BGGaCa9L9+yST+MwfigpbF1DSDXy8Udr7T3/7SVf/nSaxmwNQdFBzJc
fsgyd0Yc2cJFkUi30l8+XxqJGLyx/cIhZe6FeWWxd4AlvDuZd/3TlDtsSwvLT0fXM6d4ghGBh0j/
Gz7LsZy2MBLU97IM5I3tVOLd1g3Sx3zu/Jqot/zqOEU00veDxoUGsBYXC8NtNdIL4DZeCuupCUAo
WXrbOOGUNt/SUtpXusWl+5wHxz8WCiVm1GL2JnRCnMYnTI9eyi0XO/cFweVFnRnP3z/PhXF8LS4m
RU4nsJCGfY6R7naccSjhL3X/69+uvhrhFKGNSSd4s+vFpTgbhEHMspprzffCRLFWBzeDRq5flvF9
Qfsi5diTPlpsrrYwC2LosLE1bYiar2zVLmxI14Jhi5cziu3luPfHRZ7Gtiruxm7xkABp6yOmEZ62
tB++4J0ZnjKkRF5pbxe66FpJLCfOSqQgTzi08ndD1WAqR4hi2Gf1Q+aaP5UbPCDT90qh+MKE9N+B
zx+Nru/xsZzeGvC5BLIiA10jUTAXsTeUZfJ9i7j0PKshZ8p9BKYgjGE/6gp1LNQtjTsoKo2v0iZL
gaIeM+9UZ3QZEiORwvb9TS808rXQuBmgcBVI5dsTRPOC4BhI6FDsu3+7+PlJ/3hpOs/qcZzH/DCC
2gF7CXIGr2kerf+W7H8ZMtccobwvbFm5uPjhwwjf3BDB1uFvgIsiGbnhzU38UYYbHt68HQ7xzQZ/
3e52m93mJo5vbp5uH2CvC3cP4a80/UwfPnefc/g5Jse7dLcL093TLtx9Hv0wStI6TE77fZIkz9st
/va+f4y2+/S0j3CdOD5sI/yZJNpH28NNvNm8xffnPxZF8Vscb+O3LdxAV0a9Cz16DTHywOMgSqIB
VshT+tm1erzNsC+KoUge4yLg9MXvEFd95W4Xmru1Gp0IPl1RctPbIbJ/My7WBljfFGqPK/PdfyLn
v328c3P8o2UICfiehs8VEQX+BpnJ4Qx/G/ytSPLhW13skc16N5RIK/CeRckeZLZsyulxqq8Zny7M
IWtBNEHG/ww78YA5pHZvlYejwd4yGsyHbNyW0rTS73vApfdo/+9zmtpGQCASFHclR9ID3QfdV3tt
2P3v/OtvL3G1HjJMxInbgzPskWjYblukVW75YvtlRBQSGDfaObs4z9tqBIADbGDNpZ/kRSaPIzLf
P0wOSxZwqrURthVSqH3XN++5T9oIkeFyK5VD7h1ELB18ZnS/3F6r/OytAZmLjwQZiziTmJC3m5eg
5HYoBiLmNYNpsO4HIEQdHREIUrfMsqGFGKxKbKUwy0/QRurDub7y1hUlCthTi3OCkKvGij0kGG61
SUWKbCcHIeuVDp4sJvUvL1DEQpAzpNmFb9Ed7VyWOgGMs2FfCvnc5M4St3T0ktnvu0fZW+oOCr4m
CWRvYOPYDBHzJItID+pua/DxPS8qiQE180NV1i5yRQfRP9PeBltKIM199BA46ljUubKYvDTIrkZ2
HFQViECv0HeLobxjts+SqRX2lanpQltei8sp4voKOUhv55IHbt3CWAlQzP0CK/H3bfhSJXatL3dB
+oVXrHd3KuCnqmpj1FASVo4RaTjoWN0uh8jF6BAL25G7fCB+aDMr1k12ZaK/8PrWinNe6g6yUlT8
AAtE6OFtVbx+/2QXxtS11lyblnQau8cogPS21EEqeGJSJZ/LaqqO+ZA5e9PQ17TAlz7TakhtSIH8
zY41e9XT4t23Wn4nwDU/BpJNT1Xbkfj7h7ow5Kzl55IqVo/e4u1MvuHzz/Kcepo/fn/ti02B/O94
psYlmzqPs30/SiRQVtJr1FY0yAoPZ4KslGw6awzM1qq70MzYiEx43+JVhGxm/gnUGeKM+1mmFsLh
r2nsLn3E1RCLo46ZtILWe4Qhd5tcV+yXxmbYjBBsDM5N5SvU4UZ5ZUC/9BVXY65iw0LbDJ2Nab2l
Y380C3LvYidN5bX8vwvcO0CB/vclz5qZC2BV3q6p1QgV2UxLmFo7eyvpQO8BHRH3CPlpELLTI9O8
8czqnG5uH/LG0TvVuS1Mltk59UUOdTqzgR5bLMqjxnHlFcHY3985VoX/+ws9gEFp0Tr9Psi4t60K
rElZX813Zu8EdWhbOQbWRc1XDgT//s7Ntdg9V3VeE+rWWBhbM1RhGc9Pup3dnaEygnN38m/eE3Mt
d1fmjOzmmg7wq1VTquE2inMHKesIoP+340dzLWWvgrm2hGViyGkNHaAc45RxM8gc1BzCri2O/z4E
mGt4lMmIpWsrH/YeCV5cae/qLIdAwb1WP730QVarN12PYhhdh++RGBhlzQiUgBMRQBiDl+/HmUsP
sBpmBuFVHiYT7LaGHV+eoZgLSX8tuuzSr18NGI3yLJwst8PeHKZb7jnzDhHWhxacrU1V5OzKMPz3
3Zy5TvB1B3+BZk/Oe5UhoNd+Q3E2wt/G/N2jZqKC4Mp9Lr2q1WAR+NOEgNBm3ndwjEbUmQWEdSOL
qcWHawuAv9chzbWCvaBA0QNjxfdO7fwq+iyS3Nwg+WJDJviOUPEEqKSHQgUq0pA39phUSJK88nwX
hpq1oN2cwdFCkniF4gI5Cqv4KEroXmZRPCjQTkCzuZrxeeFNrqXt0P9Tapm631eLSDsXUJEFer3Q
ot3X96360qOcG+Qfmx7qOQiqRf0e8kqIb7DwrZ8Q/q32uqDApplee1/MClqR7+927oz/f3dg+ufH
/ONupEWw+dDk7X5xe3Zu4u6euBm/8lkuXf387/+4OuA2ViOq0d153C7B1ABXp5d2d6WWfOnqq/7v
NPlS14hV3k+ZjZ1Abprb/swW+rc3sxoA5tkMDKGxEiMZy2KjHoIbBeHrldnqwtmJ6a+WCI4/zqDP
VN6ODOr3oBQwBFKe4Lz9OdXIJVHLhrH5aV6C36BY/Bvh3vRXwwBxBHOJLtu9b7IEnKndQqqdsK6N
Zhf6xlrhrmkxNmBQVfsm0PRWIez6CyQEcfBMz7/y3i7dYlUsmklmaNeDUrVwP/nYhbo4yOrp+y9+
6drnHvlHa+3m3tcZMc7ZsEuVLMS3wt4eGFAU7FpV+kKTXWvZiUQFf5iC/tAW5m1hD2ljsyvbR++/
SeMvfXktWScIscfmoUGESl1aWFuZY/DYMS7ncOxsfjeNbntYbNql+JNQGS4KnESQn6YMeAY7PzTl
aL/7oK1ON2AMU1ADzZ6JLYLvRBvm+dyCdGdDqGe6lMOnSC2J/8V2T51lunVooq6/F6Us53CeBuzp
u7M6wi0gdmPQXHot43GzjOTRMsBUCqXUy5760kj7AGQHkAynnc8n80Qyx9mBh4tEWKcVG00HDXIk
SWuEktyDhQ2R52QrCHyAWtKStKchqMYnlpf+G1Z8eR31LgQ5W6/JZcSo28WD8tWrV0ECIqC2D9uC
3ILb8DDPQC1onNaIxa+juSRGIkBzS/CYxkb1AfiCnfQhR+yAfICRYou3MCNHFBK/oGjEBrymBdnE
NYSnwBSmPgNfxDR86DUNSEIN1yiSpm2C2O18f2t4/abV9b6Y6vqh9KdPl3Q9pJv6NBoQ6ZkaKkBF
wYyARupVOtWLIZWIh3KAzHIwRGrXxUdAbQSKBxPWCJm/Y02mIktCuNn2FJLbYeqimlPQ2exjoRzA
TItOHQfbuwHcY4h8BjyMBzXJps8scPKsLp5BfAKO03xGKtqHUeFntHpqUs9jqbQdqLM7PGBp+l7S
AO+HPCZgM2zBn5AKDGwl+wqG7ojIyiezstrUL8wjkrSeG6nTxkGlrnJ1fyY7ksj2x2OVuTTM+GAC
1JnZEdgsmwWp0vuqrqF9nTK5PJklEILSzY4taUlkFRy4WdRmZmhazWB6siua+Ax4xMLYGWXw20XK
Y9M6c1iepaZ5mRvxJMBhAXc1ghxojGa3z5F2Umxk1m+b3MuiAtFSKJqD6hPIO5ySNZC1to98caaT
PU8TbGqBghZzeg+qrtr6yD12EX5umJW/aVmuQwYwx2YaISnNgw/pMbAyOz8Uon4Lxhb6A/pRLuV7
Xvdswxdkp3YEVk1vFG0MZ2UdZ3Z9apT1isjAFwBA9qMrk84nIqmCLKWOgE5z8ouNW7cLSiZTHotq
oLFnNx4QnXyDlSFmIdGLkNpIAqVAcCHQhfxgKviqG/fdlYSgcec/Adi+7QPExsJ+fTOO3THj5c1Q
FrcY92mIzeKuh61insmDKIPDUpNPNdQ/bT/Pd6TnMJbS8cHn5rF2qlvbqYFqHN7dwDziHWL16PSR
Vzhu3Fdk2U3Z9BiwmYQq1ww8s+zo9t0P2nknslBY/svuVyV9a+s5Al/PD9ptQwDDnOvstaNokDj6
GULTHj1U3kDT6QPnvWz/UxPMgFCiQtSzvIkcqDoBdEsyZGgnRm7/NBv6ODCVFkFxA2bWCXCPY1Zl
7a9mljgAB00lNon8NZRtv6k4slIr07ypcgOpBwUZQlsR3Msycfa8+E9gtA/gc1fvYNQCe1giOHRB
Zk5cjgL41RJyu5l8FJZ8CqY+zYTaZJUPM66HYz7fBU1zMuQOkJIyCSZWoWWPXUymXsV54yalL6NR
ACbm+a8CwK1XCNBICNJtBr138IxS5oKem1U/phIYqXqxzXQGdy+kHVo3DBMsQXCqH5LKCiLTzhNU
Mw+diwQZ26pstAjB0iDLXyYH3NilpZ/zYN9JsFpi5E/miahhzXFzeqs95cQGa177RtxMCsvvxS7y
qJfes1s4vxprauMGjFVszjxvY6HYFWkvcGI5179B79u5xTAnKOkAGkbdrYVwsRF1PHBss+DOMnqd
wOR5W2n5w2xYGwfYBoBDCzb9uCxGbGXefnSaWwyBj15VWQlxRQeItNOEGO4xNeV1AjwjqJogNEWs
0jcKkKSwFQaDZj/ownoe3wxjeDEr/sDodIfAZ9Sig36IqqZCzagRkIVX/AnHpG5qeuRXr/QLUk4R
VJPX0JuUfmy440cFpmHn9E7suj0U9oP/OJJhM4hpOJQFkI7OdKN0/sDa7ugHSAvJJNUx7Zx3Z1Kv
rQZZQ/Zkz4EqBofQeseRbx1WHH+wq9wnnQUfqKx/ZN64czIzAODObsOgtN/LDKRHpeXHkoNRBvm9
SNQo5h08ErEWdI8CH87x5wRopP1gCrCCNFI/xwUPBb/TbUe625xCbU8LXYQGD25hRAXx0WW7foFG
3vRZE2uCoBBtI/h/9jxYhluZoNLz6Qd9n9hzJ8IFy8nY9fO97scPz+WoqKvyCxMOPAqTPMxBjyJd
ACgcSrdNHvpV797ofspiMTp5PPj2koJ8eNDMj9wSO0dMtpHfFbeGwejG80HEy22wXzL25RYVuHcQ
+7eo+ACmW56JQ0DdioNLzCeqQT6BzmaPieHYDgPIbaR708tSACM7sQhRakinGFyA/DTO0V0boqsR
CwfgiFCZMgzHDEeFObwbEE66GMbPEQzgRCDPJGoUQF4Opz0QrQpAwAImCOKa921OTFScITwKWnqf
tfAkDOYAsqSdp83YELRrMcaYqMsPBw5s1Pgl2MSj+1iPjR0q2ijcjp0bRr2wk5LjdEd60zkYsN1F
oJOw2woJKpimxLaqxGkZkOMFQrF6UrO+MXoDaccuHZBlan+NIntwcrCMirK/MWV3C81GF8JItHN9
EHMLEKYikVEAs6ja2S7cCPjvFtoCwSF57iFIEEShxMhKBrWMhbnZFqC5Sce+74Vf3ULwwBKQ6LKo
p133OsFMfJ7A8pjPe9khnNyp49Yom2NhBMg504WN/vDMxy8YRhOP46i6HYEOxmw50+p+6rAh8YQV
osBt7CXLUy4kJnPSfbBpBouT45OOdrygzFiT7Em4NWwowGFm4+8JNLmSqVPb84SbKrWHEV4KJJoj
H4xE/TSegPSNx6VI3L56yocjCiBIhpepabQ0WjLn0Pskba0u4r31c0GKBCgBqRirOyLYnrV20isf
++H2kA1GYtnyWANZVTljaJIsWqBmdVBylXr4YISfOxN4lsCKcdvLz8w7PGSui2igRhp4i49FXH5j
Gz0wpHlUG8NrK6uN0+VbLFBiXmV3HQIeXLiIuo6+g6lz3/i/BIYwzyrvam1EHphBYb6wmzmfjiDz
GSFsf5E70fuuYnB6YFomExzpDn2eEGsFphmNKURgu7ou4z7vgfY8syXJh1XhVxmlAHNBfRZ51UZu
iyWqjaRxuGsMEuxbiMo5wexVjebHgLVug6lJ2KCB2mMMTtujXdJNXjZbh2ML73hYAbl8Pshe7w0G
ZnGQLU+FULEUInKmFklAKnQJua9IkYWu32FGckSYGQ08Sg6m37nsEKby6g6vIEYenbmIuwLUwbGu
Yeq3NSosdVbzfedaXWpyd8MrXm96HuB8nds7NfVuSkG2TCchrDQQxnFqWfGV5bChNJTU+24Gdy6o
mpsJgSqI/52WzZzNW2rbGCZmDhhbBso0mL5IW5lxNJdZBiywoxJQpNXPgwdEWfVfwGb7gwVyh4w7
Jywr/2bJIItyChN4e7y5cbb2E8b7PjfhgFH1O0iVXpw19g8Cc5ClkXXVWXgjEPBwDDd4YbbDrY0m
sN/AnBOQYed6eXkvTU2wsGjqqICICpM6BmFOYG2xRdfFINo5Yd93WFb1Tv4OdKN44kR7EXVR526G
fvzRIlHj1kQgyk+0y24HuRhDazXyXTE14NaytjpWBjGPYKxXAP75AkPqwknIipGUkVB9fh8UWNGq
hooNTvHxeQfa52QL94cLtjKDVT2XAWZ90uKwYTcp0f9gvQqc0BZtdRKWbjcTt0H3xhQGdBwA8eMd
G5GenUhoRa9Jbi7to1dVnzxAVkJV6WxfiXmJEYELZBTNP5EM48Tf79QvFGfXFmQtYDtWbZshLFSl
VoeI3UbRqGXTr6we/o1yZq59yLIiMziRkzj0zidiCNOhcrFM0uGEtRPotBEFglJbz98/0YWq338R
43/UHkC6K43OafgBhjF9M9hRWcWL2nrXuDcXCs1rL7KkZQlwu4sMI8xbDXfwRRz43lRo21+zZW0b
KTbfP8mFEsfaS+wveV6iy57TjLAq7bK48K/5pi589rWFGEk7tq+cmh/qrr2bObp1oxJUKd4WZd3/
269f1YC0GDvpOBk/wKrilk9SfX1/3Qt9gp4f6Y/vC4dS3mYU4TQuqU40ECkT1RP11d33l7/QfOj5
tn9cXjOiOtohmKb2sMthtwVb4oXXkbB+Ol52pdddeoZ1v4b+dPRKvBtlH6XxguPMfrriobrUaFal
3BbY98pecOmiuLPoW3vNjXapxayKuPmMeNwRA+PhvEVX7hkNk4dBw2KQov+tgk5XhVxWGVgGSwiT
XKu2QpD4ZDgv+kqJ+9IrXxVs5wmVGsOb+IHKUYac6ym26nMuRFMX6fdN58It1lbHnLXL6I8dP3BV
bsqs3JUGPXiy231/+UuF7jWRBYhpL5gzvz94TXDKCuDkvJPBgNqu1F0rf+eBRrTk/NJWL9/f8MIn
XxsfZ7CEkWyT9Qer9DZtHsQZugSyAELNX7+/w4XGurY4zkGtAo/nHHE01WNJjRvXXt6+v/Slj3H+
93/042Ig2B4XMz6GHWBLUIgDKmpgFl/LSLOs//Qwf6kSr+2Kw8QlsqR1tmOGYb8ZQEMkthEYu0rN
eQq9pIt0rrFLoN7pNybgoirEfnjcdS1vNqYU+jBYgT4ZgTPzCEhk+54NwNzLWS2H2Q2quwYH1xvD
YmMsgqVMZpp77y7zphPIFog2agzzpoDz5UHZDIc2M8Eqn9lyb7slkPAjVn5GW98ykNJjx541vEJ6
SbGYKLZCg6ABDqGXUDAogJyWgHoD1OlYn03A9K9p8crNEIgSK/6xiHQ58tu+gacfMfnYd9RsmeBu
bxecqtDZvjOsgT1lps9BTHY6/eFkimJ37U9enJd1C6u85+1LxfWPsXFYhIMl82eLOhRmzG7eZER5
n6a9oAKjKWQkwC/328CDhj2gg7Wxaxuxl5CtRdhonUtYYrHDiXXLSRZBm6AKOTz6Y4AEEO3waBFe
B3/KINKJGuqE3YH309GgAPNlnDYctYHEX4wJ6jWDI/Z7xlba0GX526DYbjMqGTDm/fLueDgI9w1Q
kkPRluZxtJFMjl86Iqa/GOwu7aaB3xUcEwLcR9MUe1menQpdBnjBVvWga+yVhXBKGpajV916Xe99
CDDUbjy3Hj44Qc3FCpjcBuc0fs+VAsFFxfzLDuoGbtQBsHikoz3pINAwu6PnjQvlN6ob3TtWFEuE
99+k0A6T56IelmQwR6D93AY/zJVLjtZkCgIbXG/jpHjyskQZyGpvKn+JhI+SkG8F/YYb+BEwX5rP
RBMaSiAeT1mLDITBMmjieudKmdm0bxUNysgeDO+lQKMC9X0qT8pHaHGME5I5lYjNwaYApV9/Jiqd
gY0OEdVipnrM7cPYWhp2724K/dEetkIFKOkT6qACi6VT8WMyQcjGatN/6+EVDEsh/NQFKWOHnK0W
SPrqpQ1M+0W1+N/8dnpSdtncORkoenoEPMF3cfAy5Aa5YW2zJOgXt/NQ6RiOyRq0a7bMOD/I+RFC
cqz4h0bFy4iKs+PfBYjVwFsY97IZUOTUDtk2NjE2kjfGCzBU6rbztB8OQYvwW/TlZ7RA5GEYYF6E
MzOaLvIgW21juxEsKgXmQIc27mOvZHAqZ+IcRM7yg0NnKLCGsg4z2wlCMeMYw7cH1AvMqUiQt9FG
FW7xAl0XOSgaIBkitw350foTqguBPb1mPAh2Ou98VCLLauNnkryOvQhOMzxGqNuV+a2QLYccCnV3
mk9gsUy0TVHuK44mxTYhWFSVKqa7sFwsiaG79W5rRpCLZKi+ebGK3Hj0DAgNIEbPlnrjEp/eyhlh
7kRM6s0wxyHyvIGc1GDNez12dczRvA4CofwAHlndxplwxjF1KN74AnsHQ80Mu8lSJPU8AWVtZUsT
YXwv0066YwqqkU4mLe3bvGiaL9JmRQR7o4t8cjzfMFI/lspvNzZTRVL5UtziBMBGQQp7BW20fUp7
SyeolA3AAlgydUhbJw2Y9hvTxYDGMt9MPIP3UWtQd6c9d9wsyvRjuH+NlHCxxJ7EWZlaeLFdRnP4
aQPWFQPgrt8Flqzv0q+mBxMmnxi06fYYmPMZz8LYvpSoIhdIG5sXPt55gVBpZqBECQS8xmkMyctD
j/1m6FhzFmUAmUXLgLPDrPa/Bqb9H1YJeoUHL82mcLC99EgdpLaqtjJwkNvvIl6ADMutaghNPdcy
kmLC2SDq4X5acDGkhkKmvY8PGVa0fS3O5e8CJ4lxA/Rq6DcZsCgY8X5Dmptj515MCMewvePUgZ8B
LY+vnxdH1z9w7G6iymmi5s45StlAam9gFil3wzJwsLUdscWSHQ5mhboHDwdB/YcgY/5nR1wZ+Sh1
/TA7AAbaGgmBLjGcTU4WQKRbgvOjYbBSxuslykrffGJDxyFVFgAQO0YPKEyAgyfXc1woi91sKxuw
2DNSO2+wLFSbqR/d9wnHZUk/j/MzK7LspZ2tbpcVeA2IvyUbd7IMEfZThzEHVcvZFTDeosq/RSpB
FdsScym3UepasIdJId1vYninWVjZ/8fZmS1HinNb+IkUAWKQuIUcnHi2q8pVdUPYZRdIzJOEePqz
8r+q5pgkwjfd0Y5oSDRr77W/1ac77YoZ26HRYZ5XN8mZIY+iqXspy+oqVYhBtSpzjnVvY6GSxgAa
kv6hcMbala5u9qaHALezAnFtWwimz+OoQxsHhQfMG4PoMiJ2YEuBtTIa/5wxeOl49pMSLq7cXpbH
asi6axtdGXYOsYEDn4v3zpT6OFhpH8qCvYMihGBxUU8R4KrWWYHY3sAiBGwRSTNYHefwBhe4/Jf1
BNRIJuwnWrt/kNF7SJv2akRGIYRTidwhoYz/B85UYccNPXEcfY7E8gBRqFUV+UgC7Q08qPa0s+sQ
bkNwirDUAKPNGhnYseieJOSWBze1wIyhvt6l+TRjPwh6TKQUOOXKP04BtW79DquCcPqjbxrnemT5
c0Dy+a7rA7KXJRhcNAe5yMMuEdVk+KlLxJWHaXjIEoTk85qhmAfAoDQpm33AnddAlT9k3R3d1n2r
JhRuYw3DzusAN0Pp/AHDoTZ0CX+RBrkIlc1I2g3KD7MZeIAyZ8FhwlaNRMDwlg/Zu6cmQF4gXTrY
gtJ9mjh/c0c/soCB+AJ4hVswAAnpLbcpdqEchcNdiV+E88yPurP4FQJx9lUdoIWCAH5dSDSbXUvP
1Wh5WoR+QMX3gpIXwOqH0KSQ33aJqZEh7+cIEbb6bCaClOHc/9aD+Zl0jRMN2CT3/hCwSPriPiX+
T4QXf02Kv0y0+Wn7sII+lyHuRWmwBJpZgKDTWh+t32c73/G/JTVWsQBL713jTsFr7gMMjNtMc2DK
fwCBEpPLbZ98P/mZZ06zc1MkgVwCOo7EKnWADKCPOu29BZ4FB1rG3804CgQUmhLRrP4+oC7KWaVC
2pQF7wZ1eKAZ9SWilxYWLFfjK0GRQyLKNuE0IQCb5C0LeS9QA1R5D6IUH8BsAXrAoHGY2snedXNz
11A57hwiVeR1fEJGnLaghYj6hBmBWzVp7KOdC6SA7OxvYZK/XIK7VAU2NjWFIPaISlsEodl3cBKv
eOOXoPckL64CjMTFyREw5PbknQPb1M7bPYbcazMWANcwNZ+Te0+Z3Rc7jZRZFPTjcM72f7Qzd6Is
NTjpwvctEg1y8c4Ej0DVaHc3dXkWZrUCB9DSe3tEslEKHFlIlrdXWC9wFpb0ryeCOYYY91c5pdYh
n5o5cvlUo2I6+VFavAyZ7qY9Iel3Y+Hd4zhYoU8GESl4+SEyb+mdAuBzZyNPHtk4CvojtcKqhUAA
EszbtJhGKIg5oojByPBzYHEEe7vXyUHwvORD2M3Ts+uwN9JxJGmYVwP9hEMyNxAt6A7bylTYDzZy
SHGDHFhUiGAIfSH9SAewpDT1REISzG9kLse9rW1U74FXh+O1+Is6X1yL/fS1psTD6yGRoGqWkY+V
JGxMP+3hAVCjMj2QIUQIv5ASKiNisPUZrDf7qccNQljGOyR2W39kIkj3BDiyG6zB+opi4zg0tkQO
WNLn3lPtTowzhL500B+1hjwPMFLkUiAR8Q5pWfTftOhu6gZKxw52fDtorOdruxtfuJjvZJEOoWhF
ftuODnkugVB81iQnzz1oppEo3CQsbP7MXJrdMSSfIDox4pD15DSnHr1JzmH6vBaHRvMUMKpqPgCx
WxwQ7sW3ozpXzEg09LJ/a6Ew2hXt8NxI39+7tnyc4fQKScFwm5Y47rRntCzQRn2UKPWjLWw7nKT6
LZRBDnbsbfy/SXCN+IiMQFX5zV2g6WuEiev8fpYzotF6wPLvpY9V1aOQOJjKU66TN54xH/sAcl1t
ioLbBjelKO/Jd06rZ5pn2HBGzD+AEMFZGysv9Ms6xz/6NxxzCrhaTCwsdPHWNP3dVBKcKBMr21uk
qw5iSAB7I0O6I7x+7uv8elIT6GTAi0eZpw1yWRBPmI7ciIwnewLnPQdp10PTTfemz8eIJPCJ9Cqk
6ILWTg89jnqoJNNYbqtJRtBCQYozlLedUvOhmu3r0XGyk5dDIJ966QhEV/kezE0WDTjPR3UuKVZF
uzqoNPF3uM5Uoe7qBLH/XEWVRu5ToW4MSxC2fUKtmyaoSqDlEKkEqKg5sSTJj9ijxS6bfCwkM4qk
euH8JDNGcqo8fAANkNGuKugAWhxfSt7Ksz857sNu8jol1cM81Eglo5zmQB1zL1HAFZGzt4xLUKXl
ayIeqPKgdGIOv0oHiY1Je78Bd4Yno9+baIA32bFR+EGlylicOc588PqyjYpy5EfDJOzdXKfYEcJQ
AtU6kSfLn0M9BchVUiwHuKuOkIAcJ69FMU8HMZfd4ALWlzWPbNdOj6yyh2hq+S1kDaDS+QVCbnkA
GFyGRTOvnAPsDopo5BruewDSRz0sHwHd7X8x1fX3VT2KX4Uo5dFLKjfK8rp8QMxCwXKmLp5r5Y5Y
/9okVDWEG7SdnH1TmnlX2L44moa5J0DMgaWletxDZzTtR26CvW+6eLD65zLvsLZ61a9kNg/FwOdw
GIFjMDhznJilfqK455lPyHFp1VkPZQOaXO80GCQd6cKsKKZ91UtU9leNenIyqK+anmCThBtiVAD/
h7QZ4h5uP5OjqZs29Jte/4I4FRVwWmDfwmkek62USOAzC/KXZjg6tgeP+8QcBqPNNZXpO+Dfej+c
uxcojfxWIoP+w0WQ7tTg/gWunGj2Wk6QQhWQfaCw/TpwfbHzYOiBYhsaQsPbPhLdyGdLMxT1jdaz
mbXcJQ0O305OGhx5AakSBA4jSDR1oYBlUMgbbIyVmIHps/M3OclfvgNAXD/Y7Lvq9EPXwb23QYXd
HrPtRznayClRBCOSAtmlQtZ44OAmJ228l5k3CD5nYItZTJSHjnB6Y2uLISvVZrusTqs00iJJ66uC
e8QNLXkWqjQiUYDe9kjCpg23cdd07WdwTJwH7Zj5pmgmei8tPdz6WY1NFjfYCpRFyjDorKF2s3hy
UJmxGycyfReKiZ+Wb8orWUF/XgJBdGd1XQat3H6QR0GsFwazTjAdq/Fm4oUTVZNfHLmDa4vJiY5Q
UZPfByltbqqpTw7Em2FuQAeA87CbHOSU+0fBvfoYZBpqSot6ewug3h3kvN1dAD0i7m2Fi+yoKZDF
cX2QGEnq7EZfY6XDIeLAu/PGpnlwzrFm7Ni0NX3Ug+UgM9yjSq5rUmTEZyqvSVk59/2Q9IcOIto4
wQJxKqzEinBNPu/FZNipcsivGElxtfRnXGN6U15L0+QvpMgTzH1RHeAG6R9QVN/BHZLPu8ars6uy
dJqjZ84517lQRzfIEFiDDx9YlNxVEUU1zQ4b1AggpNU88Qw6y7AeePVjYpVAHEbMN9wu+N2Mo9Ee
tJM8amWfxUCtBE98ME5MirrF9TatX7D/oNxa0wmrQZdlrxMt7PvahWghCVoNeQwVsaoqBsGX7v1w
6Et61TpiOPleC9lLzlR7O1dF9QjYW72rKPefbBzsboQHRIE9+p7Gwc7L7yihDv5bDrEacT02Xmp/
SGXqR0kQsPL5OdgyQaLpYVruBSp7sDAJIg7+IPmvRCTmiIW8hFQKwSq34RlOYaBvGkcUUIhKt/Gi
Ug3Jzq0DuVGVuRbvXeQ9UleUNEhoc02gg5RYn/CvSrx/LZi8SH70Yiys3nKa61k8tQwgkBJxta8l
nLxF1mOcpzmbz89m9X3jzBFJDwwVxq/unH8tr7LEutU1tQZXAZJtPBIzP7t1Ef77UsMs6W12gUKx
eSBwAXZvDHkCSZPrjTZfyQ0siW3z3LvBRPIkBrPvZk6GF26RjdzASgp3iWsTbctENbk8Vpn4rtNz
ER996NsRrkGcXtWQTbsl3yjdWxmXS69kDgG4AaWyu566FHdJ5Pr6iEGscbn9V1I07iLL4XmlZzRu
wLHE6cIoATZ2u3OYBbXr8+U3rP3+c/f8k0cxtapNn9EgRtYV9DEoRtjk3BbO/Ofy81c8byx3MXFH
4uekU0jMAXZV7vWxy6NsV373f0GtGzrezjdfK3hYYtwScOgh9KyQAWRlJBLv6BHoMHm3u/wha12x
mMdzN5xVzGl3rXS11waapQlv6UNXbMDI1l6wyGDClEjx/sxt6NoKqaUGQXIOSb1RUCHiksiiy9+x
0uH/D9bGcywRGoUVHdRbGlfKOcOBc94YTivp9SWsrcSFWEKXibRc8jykEtGyj1o+nYs+NzPVa684
//2fEZuhAmjUgd9eV/ZuwNFR+A9EvFjlN8/d8nVda6NzF/3zCnZWLFm1HcS4pOx7XE+q7qNsvraT
OYs5zaYJkjUPJr6BEi8JlGv7muK+jYru/eUeXsHpW85iTldWgqsrb5MTOAyd3I25nV5Njlt3IS6h
yIkjws3AP+YoMNcd7tlQl8OdTwf6yeAINuOayKB8RgISCkwy77k/Vu+4roAeyRhCPYNvhVmvk401
bq2xFwsEFNoWSuxhTtYjyAHrDGTg5qjJnY3Hr0wrh/63L1tKm8BQ2KJA1QPYqacRj7F8ew+r2yTm
xvvqmFmsD7mV4lzf115cQQjrIrd0PqV5xda0XfuMxeoASYwjWwMT8zZ54fqJyT7srWeRP14eMyu7
8RKYBs9Mno4wVcTdD7rcpM2v5GA2eFYrHbwEmXm2qeEzNdJ4oODpaR+FDBOiiVsNv/bTF+sBqksr
UBX9OW798h5ZwydO8o2ZtPboxTog+2TQzbn+ChmaZ7/F7azZ6s+1R58b698lBpR0D4kmGjPbhiIV
B+ze2TJ4WBkrS1rZhFIpZmxK4x669Ub+6sUdZ++j83p5rKw9fjFhrdEpUtfCWGHl795FPMP+MEEf
andrq10bMIspm6MIG9VxNo2rAgleI5D6enNg433556/sH0v0mBOkDLRduOgGNkpY/KL9PZfqWz35
1zpB/h/oki0M4VofL+ZsCvNW48JRMq6S11L7iOFsoSxXumCJGYN+g5gy8Ghs2clwyDNkGIKSqntb
aW9figSBk8uNtdIV9vmI/e8wnQNknq0MROh28M7CcOccH31M6q+5Y1v2YvYK7cEIgrY01kBzjOSH
m75OwOB+7dcv5u84GhUg0ApDJFEc07HYcXJP23xLsHUe8J8IhJZUL9RQMm5YYmD5IO9Scd+fq6v7
Od9XiXdwO3fvQmYCv7pbCikpHTukKV5RKRp97ePOo+6frhlzoUR3nuU8m0IBAc2MFkz7rcG7NsQW
s9wt7Q7lEdhw+v5PR+8oQ8AHcd50Y1NYmYX/uy788+sH404oS09obPNhP8Ozr3J/KwCXu/GPMcPu
chOtvWSxJze2jTgNgTk6Cl3DPv02wduFgNoqJZKiNNk40Lnn+fzZOFjM896pRtW5PTs1JEcho6tg
tJom043dB8UDlCv0MSsl/Et6SK6uqhr1VT4V5gYqfG0flNHuvcV0H04Zsa/srrZRs1oF15AN5Ttk
AaYbr/Kn5yotAYNEUPBDNwVH0WSgy7sqPes3ksZvbp2G6gPlRO4a1aguQswMWd+pyfmVl8hxnw4D
KGCSepCLVNAUqLFJEVoSzqmr4ORxsAuVn4IC7kr4nSTZuIqv9MASpmVRsNM4JBixZPPRn53DbIJj
X0ElV8DrxHe+pv5cIrXyvkPaeLab67q5I74DsQ4kJerj8ihaWcaXvCxeIbEIGVZzzV1UfyGn3XfN
/vKjV5bXJTELrh898aVsUSn2dC7g1SiTU9PGuFx7+Pnv/0yxtKoLyPcEQIDkRY7TzpUlQth/vvbL
F6sPa90O1cUQq9olMql1fmTnEhHy8bWnLxaf2cxBM5pijmcEJXjSRPAW6vTW+eJ/kMdPJqy1OGCY
HrRnwWd+EqglKSLhIy1JirSJSgYdhZcP58+qpp/jZKw5tMtkfBeOJ3AWQY19nWb1LTQLfNfktkQm
O633vUe28HBrvbZYs1qn7PpWaiue0/l3kaPIFTXGR5LAPehrbbtYrTSIvoXtBjQuhAHa4hkw8BBG
8xtP/3SywKE5+O+g00Pj9mTE2a3LraO2sj+icL70y/HsxWEE1L92aiRAfx6TYVU9js5HIbYQnWs/
fHEQ4Wk1uEShWQKoSEPWefd2NQUbe/Wnmyl++eIgkg6UKdbhGOXx4p0O8C/3s/LdEMC+Arn/Qr/i
HYvpzihBbVaLy0oBAbwHxQHRKH1kW/foT1dyPH4x4fuyQZIE4olYzwOEbeCodXVYQiToIuunmq/c
LfCWxcSHu/eo+Rni4/A3BbMoCj+EueugjNqycPlcZo9XLCa/4m7e9dgH4xp5dQWLyd8QrKU3hGng
IUyXVk+BR/rdDHNsbx/kZfakfYi5LnfSp6FpvHwxu4dyhBACENjY1ebQIC2qNRY3+7l1/X1uPSfO
xtl0bTQvJnkwMQpeKNx+DbL3SEGFQ/Z8+Qs+XZ8QlFxM8KQiFI6LvR0DT6T2pPdfPejUGGFso4nW
XrCY5alqUNRa11YsuXPtJPo5C9LYpeW3y79/ZRwvsVR+WemKofQ5JlV2ozI41c2eeEKG5mxcYn30
zfCVMwkaajHnESbLgyzDhOGyGvc1trN9FpAYdJANjs1aQy0mvBmlqnKPzLGTKWs3pRyXjrRGeXXQ
1xt9sTKM+GLSZ7JG7UECKLSvvNjznR/uMNUbO8Xaz19M9cCmiFHCszTmHOwcFNn5g3vbBNb+cj//
L9r5/zZ5tP9inls1VAASyqsYcP88grKWQSDTOtCosmSGextBGJMO4/RkUC10nujjLhgV+TaTvjzY
s58gVQwV4+xKC6W1bmYiNtSoUHDn7nguUfvBeG3f1kPmnurO8//6bZVfgZBg35IyNbdlR2Cg5ZRk
uB9k4b/5icW+2yCsv6Im25kAcODBd82ZOoJhEfxJwZTf2ifXhvhikUl4WSTQZvXQNKNKmVByX4B3
FBK7vSmZdyea8ivJLzTxYpWpAUO23bEbYH4qH1g23PYmgA6sf7/chSuL5ZKSpdoUML4h7WJBxmZX
g5kR1pX70FY1uAjiDeiWfJcHamPJXGm1/2cIDVyxstJOxUo6jwak7Gaqm6uxK3C7zlH1oqbscPm7
Vkb+0h4aWIuAloMFMn2hUujVJY86Z3JAIgo21p6VebukZ9lWK0prRMv5KP6/c0DIffK9mT9d/v1r
T18sPNDCkGqGK3PcjdkvAKNOTGObvvzstbZZrDheijkYQKIRw5LzBJnWgbR/QYvaaPnzJvXJmrAs
h+a5SjTMFdrYtDiCzRCkwWahd/t3zMYHLxjAeFV/29T9cflj1obUYgnqmyYgs01bhOlKFP/nD0kp
vruqO+UDqrGTOthotLUOWUx4OWAIJU2CQh1LQNo8P8xF/XH5E9YevZjitp6guHG8Lg7m8UqOHGAR
rI0bv3uls5cV0KZ0S2VLB+jQvH1F+OO2BmQZVtNbZ/q15y+OEoNuHaZpMcQE8HNkt3sAX4KU2FDK
dvTn5QZa6WP//Pd/btmoGGCQoqZlXOoi/4niKhZRmFNf5Zqr6wnKmmvPp+3XFtxlcbRqACZQswU+
mmbdLpedAZqJQjUFU9WNq8pam53//u/3UDVZKJlhJ7+Bae1jgMABRIQb82/t4YvZXRc9ME2qBvkU
IP9jVltIr0rJ4bLD5OPl/liZ4kuPZR1I0GIKlseAPuXwcTO1/6Q4C8IGW/F+tM/q4k5AO0anDDxt
BI2CjTevfdxitruFnycMIItTN9LXxhTfk67DJpVurOlrj19Mcq0ExWqiATz3SgVUeGqOVmBBbBlI
s9H3K5PdX0x24qHQTcP34lRZ9oDKCl8fe91vSbj8zxffZf30VLdjNjoAecLyMELpamJ5IQGJDrTW
y12/9oLFdC+kz6YOYr24VxMKHIgNtlnFev7u2X5ypAkXx8svWmknbzHnjQthsKPsIvYbtz0Smng3
IDgVu689/fx5/8xAaK1d4OS8OjYSNDjKGMqsbN1uRAXXfvtifneaJmnQJqB/D+kdSmK/uWwrp7nW
/udX/vPDA+HXg1RdGVuV8w3qQucmhZwzcpT72iOa/XC5eVbmwdLmFSWKdssCqc6oGvgN98nvNMt/
NinfaKCVU+fS47VXrPFSyUncD0L/5qYJjqisFn9a7UIqgQLNO79CvSliHkO2sYesxSSWIsF2rlyA
p2GEN+QGIcUE1Jwhnd6hJ7gm3DlQ1XtX00xAHOZ/Bqf6cbkl14bCYrqPivoe4iMtlBftfS3yb51f
b0zFlUb8f8JBU7aktmC+BK/zPCoFEtHA+9zOvflRzOwXnP1uStltKKdWtuCllBBEs1TD4xrCdRgi
yN474mJ8DIS7L8yT3aGE73JzrQy8pazQoj0KAmqF1wQduHnOa1rKxxJVChur79pnLOa9yhpheSPp
4gzhTVPBfRmkNkeV0Ot8s5MvhgmXkkJUOEPdHOArEOp+pAwG51pWT57w/15upbWvWCwC0jiplFmP
VmI1gK0VfyABapZs/2ZQ+gBBUvrF7ljED0ZE5eXgotcN4jlHWRoXEFRhHyBCTr8iKbSDpaSw6sAE
nF0Xtm9uBziist47x4YQs/hqly/2dF8nuU0cNJabtmDmIv+tWHkAX4+FEhUhU883psja2F1MdSA7
OYplcUPo7cfWfwnsX2Xx7XKH/08L8MmlaqkoRBlAURCvVjFP+/y2MGWuQ98o/2AyPf5VIHjtBloN
T1XeOD+T2TcvHoCt+8lVeTyWjF+NtqcOmRW4ezBCQILLUJKWMpIDtFI675d/5cqCtBQmJtVcpXaS
IGwZjEj7+HdjSr6hpPQGNQIAfPq3mSFb6oyVxl7ayrq+mVjtMhqfi72B3kTxrn9ExePu8qesPX6x
Tgwc6GkKxsKpHLvnosx+AF3nhZ2Z/lx+/vk5n/Xn+b3/buN8tsGcrZNTRz8Ye6JnQ6f0nk5fm1RL
dSJvDLckuACnsr7zim+F/cj0r6/98sWSAEgH9mSUNp601xY7a1Z3c4XbXmEHjyQbt8Jra+1D/9s+
eWlXtKIS7Q+7DtTn7LLhrUVNL5EbHbDWwYtVYWxsxAlmn5wCFdx5BKXJRV5e96TLosvtZJ8X48+6
eLEc+BW00ShoSU5W0iH5DCLyDRUgMFCG/FpYCpR9pqBr/xlLjUo/jLG94T0gfhlpH+ezxkigAOoI
rkTztcvNUn8oclo7IKuQ01igLOqRJrft9LHxseeP+uRjl/rDFkWDCR1HcqoVMuDYMsYQG9RtEFSn
TCPXh7rSWzNVVlgEKFSlM5hvG28+j7vP3ry4J0wumbNeYCaV+RnSXA0Beeyg2wJxV/Pmoa8T95S5
PnupK66BD7Bz/9qfLSh2efBSMuo/u62njpd/zcqwpYtlI62DHDXb6HPfhcdygWKpwvpRccSfs+7q
a69YrByTY3iWeujFBKR66FwAO3pu+u8VVOaXX7ByuFgqG5Gg9QKwVuHgHNh3zLy7BEXlqdpbWoCz
//drLzn35j/rX9/klnDbNov9fH5B+Su7CWSeH0kz3RWzukZ1ybzxOSsTfWm5KoPAkijUSmMcZMSV
o1Sk/aE8SIduCUxWJvpS7Fh5ua9qLjCvcq87iQRQmYoVX7zR08UygmC5rYFFha1499b5HwkqdKn9
UKOg8Us9sZQ5NqUDDnbiJ6csH5+zFGVZpqLNTovpzRJODJ27Olx+00pPLHWOOZvl4OgcyHxg/Xe1
nTVgMgHVgdJytr/8ipUTyFLpyOBpBHwQSj/zXAIA0Zffylzdworn2lbZUwU/y6E2G+9amSdLd1MB
Oyav7tFwhQN2D8pTJ/3Hqz7SHJwF+v3y96ysJ0v141x5g4dbEDbbQkcVFHx5ZOw2qrXeWD7X+uQ8
pv+Zh04ZOAFWFI6a95ODHAnqpgEHVhtPX5kZS8tSmUu4Rc/4+dVIT96o9kK6GxGEtdZfHBAc2lUS
LgHBqczS4arkEsWqPmBlxXMfdAC8+Fss1LUWWhwUJtbUvqmwHNLaFN8mj4CDBLOKl2TGSL7cy2vf
spjiWdXlQcVaEefBs/Cey7o+OeOroG9d7WzsGisR26VGMLUAy3AkKltNNv7wrCxqQe2BXSg6HNwt
7lMTosz4igSwErj8USvttpQLyqwy8F/pCIzc4qG+TVE4hNvIFx9+bsl/hm0QEKcxUD5BMv0+D3Zk
j2/MlhsPX5l0S8FgUzgKBeOdiBtI42UOlbEFEjaI5w3ZeMPKMmWd2+yfn584dqdHjWMCDXCrgFj+
u+V4r6PO3mZUUdoMbZUHzcPXOmIxxZkC8AMy1eRkm+cWTjZzccq2iKZrnez890NQxCtn1J4kJzY9
B5YJg/Zd2G+Xf/fKrFgKCNOxETk4GwRXpL+pAo2neOs8WEKiDIIxur/8krUPWMzuyq1qkNnOp4P+
Z1ECDJ/3N8XEni8/fWX9sxYTOyhaC2gyrBPgahwtCS6LHWxcwz7/4XypARwsq65B70rAGa9uudBp
BBbToyqAFr382z8foyj+/2/X5jb8Y3KX8VPS3fSAe4OXsEPIKQysKXJLsuuAPrr8ps87mi8tLIva
Vp6TJziBWENE5AhsOLoZHrBuUwOqtCX6/Lwz+FIfaGZfQL/dJ6fGqu5MmV1DM7SxgH++YoBA+t+2
EnqYRQKuwAlSExpJKr/JHmoK4qQn8C82XrLW44t5LBOHN62N358IoD1glYzKiFCIr+Wl+FIVKFy3
sDK4Op20Q59KACk9qzhe7uC1X77Yq1k+wQMCmA80hv+79eD5yAwMdru62QoXrPXtYhq7rYbpCmKS
cZ929GCN0r1FBrfbOGusde9iGttj6eA+0iUndyRHUDXD0X2oCw1ulL3RtytvWAr+hgIMtdm1EthS
g97avQYAt+QoCNkyk1uZzEtHSimEB0oMzsVDJ+8yp/sDv+V7u3RuHVIhaadfcmDmLnf22qcstmb4
CwS+cT1+aiY/psQcdQnd/RQ8er11uPyKlfG0VP251nw+6ONYWc4Uxs1zOIMjw9Evlx+/MpiWLpRN
0HKAHlUZc03VfvATsW89RIovP32tfRbTeJJ+jQKQsYgrK0X+oUaC/JD6/rvhk30jPfq1eyPni625
LE0ROKpJY689tUCZdy9SgaHq/b78Gf/LMv3/uAtfSv9m2XHf410a//x5fyL7+1vx5B7d4zUczSLc
ISOM46gOr5Po3QsRtwvdqD9mkR/BzCqEAUnY7/odtNoxiIEndmxvQFeFXU70DOu0cAzfL//KlaQf
54uFoeGwsFBNgrNcloPwYGoAmcu0hb9HwFScWJa3bzIj7dAmnlTgVbUwM8VF1f/ixF4sHfWsMr8X
aKVC3vDqzbcfJlCrmOk3ZtvK3rmU74Ht2uoR+ocYjjZXukH8lY75g7EB0RqT23wYpi++aHEcgOM7
rLgpkXE6Mgu2LE5nTnZSIfHnCI7iL07FEada9nK541bm4FK+R9K+GfNOpTGqdZ6skuynXD9efvTK
WrjU7SU+jhtSMgEoChkOqFMvorSEH2GZjofBrtne4VMkcRD/2mq1NMJEgVwWiA5DcAzYXopfdobC
DSB/Ln/NSpiZs8V6Mg6BptmMx8+c7+HpEBUj+7BBAo7ayjVhKdmB9Z4VtpYPoFAGkhMvXyfXea86
Jw3LpPt5+Yes9dhivalQ89lkyhVxC11TL5JYwcTy8qPXBvni/DDZwohswP1YeypMB3DONA29IQXP
0tsR+SWnGJuzxVoxo9ivhcOxgKrJisdJP1qi//DVfHX5K/4X9fhkxVy6njQQlVG74xh4cFSxi98S
7pgcREAQqDGf8t/l8I2SIaymBpz2cU/c8drfzIKu7JlLGaAvej5mKFKA+xZYlP0v+O6c8nSL5L/S
+UsvFAaxKsx8bRF3lfmAi/eOQDt8udlW9sul9s9YBQfAS+YxYocc8DPozZKC0Pusz5wTgIXOxiBb
+4Tz+/+5k8ODwEIYpE/jetQPMCYH2AjQw8vfYDufI3psbI3/fTxDzWnee7MTY6MJfoEpa55gsSye
gAb05wgWeuUfZvtpF9LWReUsLzqO6ACUEJF0rWY8EMjFwELuhvZ7PVSgd2S2nHfOlM2PRep4c5g5
0rvpU5qf0jFvbvjEbWSZXOHBSzRl/bMAiJqEJWPlH9j8DvupYAUIaKlPr6ZaJUdgkue3cmjK+xLo
dBn2NlBtoFxlfTQEM3wk2yTTu0CTqY8UdX4MIBHCVJam37WTKtBzVXtA4at1aHufRlWVDTBJq1XE
OIwk/cKB590ku8PcUf7O2tHaY2uuQEUjINU6LBE38C6drwNm9GEodArcrunO/myanqjrqW9zU5bH
vEol2NEVPGQT7sWCO9WfLmvKm7Sbrd8qrf14dHT32MqxeE1cP71Glc4EgCWMJY6MQzPIRWPv50BB
Di5RsVs1pbYj1tbtHrZjPgoRgz65p3mVyAhI09QJwTUcbzveNg++zzD42kEHHy7ICXc8I3/rFnRQ
MNthfuVyHF2G0b2zssKL5kYpkOJn6DO4z/yXhEvnz8jtCehIWkwPHDyYDySweTwWgTl1TgsSZTYF
Zw/KrDvCZzc7ua6X3eVNqnfGqgG7zT3YyEbamPIxYTyPKCqDngQsDR7z/+PszJrb9Nko/omYkRBI
cGu8O4mzbzdM06aIRSAWgeDTv8e96p+3jmdy2+nYMWh9nnPOj5X63fOrEtGxiXi1g+mKpSAZEtjr
EsGDcZt/hAhF7dBl9nBQTnOwPZY0h2Qo73yyIlwDDsGwAMLRptWdy8s+Qpx4uQTPoWwj3cgW/zhq
bPKkhzN6jCfz5KCK9VSVGBYNonV2GKatWaS0YvVCQcEMD2893nVlBtyAJ+WvNOdkR+CpxtEwrobI
6WDkWMIMLftowqB+TUGiiJIxB4nMKSk/0iK2O2zJ7R5xI8WNj+RXJFabEiNGSLADE5XCWsS6qgRQ
ENVAXIm7yvxo277aQLEZ1gvKW4odb2yzY5UM6SOypnOQDYY6XwQSzxRyEPBFomAQgAi6hYe6cTNc
x6H0ERneAQS0Mk4MLmNs5TCuLG5MKLMEHlIU2lxsURo2j1Ne2A9tJ6T5JV3z2QwEGaxlg8e2CCs/
2YqsAoHUR7g5SvdIm0cyTh8DbQOkRGKq4SAnP3tUYSCukrxobjMe8hZV2bJJ1yhS6B+dBrQGdanO
/PYbaM8X2LnIGj0nb+8hHXiFjkf84JIp2eVxUr6nydAjaJK+IbqxPHa96re5U/h3Y+V4t00Sy2Mz
OmQLzjtbwSTBdrotqjWy2rNl2WUwMOfM3/YVMBiebt1jqiQBmyVFBKPq5Kag/Yj05ZLf2N7f9INT
kHWsSvhdSN/8CvJyQDS7Hz/AwzgeWsggV24wTVBv+sEbzijVKdo1vVZuPQIRG1SRZ+Qy7PplAH16
aLxqT6vO6ReeCbtNzHowFbkoZSSRkhsuWT+E18Av61VP4ObTSBIvYtRng1QM60CpYRmPnSciHbsA
ADeddlYkQ/BqkCLFN03NZ0UDf4sczd91yNkqGVs1bMEjrlcIBWW72nrDdhBo5y1oXwZ3EkF2N4o6
3u86tmhNTtLu6satTTS2orsaAGb4DCG5fA5GduJoZuqQwvQG8kCdrXAqq5GJOuZ75E4iuJMM9LrU
DEfNEXwWTUOQnzo46I9lnOu1g0vh1ucABTBvJI8e8KRbOMmBIeh0p16duEIxKTZIER6KaUUS6Yl1
HIcIdiMnVieCsRew86GIyVzvkKrWWYF2mMCe3wiVre3QoNACvqvzRtOCPIXW5tcydeXGBn38gjTf
8lpKg3iQpKpv9DgG+6nGGd/EtbMMzJisu4TolVIyv9EOELF1K5C7Qcb0VQewWSJiwKxjEG+vJgB+
6wX81DzqgiZdIpAIfAGti6uka9NrwwjWHhJTdte74bjluYSyl0uYxrSYdk6XI0iLQhwxJqz6ge8U
NY4qYX5dYkV9D6WT3/leIjBsRjuuGlpnj17RIq4fKaxtZLLa2QdlbR6qjNY7KZpkrWKSr31Af6LK
a8PnpPfUfY1l484BRgXd5jZcC26d69FVySFtgVy1UmbIShWie0HcwQnpmyJ7mnqi/TnC/runfha8
9CqBgsxkycswFBAa+MRb2cRm1y3UZgeai2o7EFAVLJn6p7BAiETSSb4vnar+jJlOb1wwmt9Q3sz3
Tj+42EYTiugPn+7AS2ag/dJ+5akx3bZhMBl4S625lgMwCAFIBO+szrpuDdQxQrB8TeLrDrrWdxzu
9CYYMgcB40ksPrNUNNsU0OJIFTS7sXmJyFmNuJE7arvwpqlgdqe6Sp5JIKkDumUX3Fur7QHaUf/d
eP30PKgcSyioQ5GSPHx2oZWclimRw7BMa4GrIFyqr6KbgMH0JYIxkHm7Qr50u8qho0dctuPvjMPk
JpZOAl6w9cg6RL9/OQTur6xP66hRp/J+AJcTn1rnZ9xgqxsEAoKhyktzJP0btQbsUi952aH67CBe
t5UaS76u4OqdCvdhcioGrpbt9nmVgJqqS/niQQeyV0R1Owl66nJsvXrtCxdsBMZoFLiqXoOpPq00
jjLHyeJZBoNpIsSAVNdwAFiDoHP4iADf1kskdkEj3kkQGmRTr7D5Tc4CDSIcD2pklE9IzEXORyhj
egU4WrsaYD4EsRO+yEVsaHuA4hd7LE4S45G2DlZHxofodCS5h5e0W8YmpHgwTQguScurWy8AnrBE
+s8ql3n2u0IkwQG4k+bgJgwPpUEGCSivDDE0lALbHaj0ppuyEBQQjiD1nyptp02QabvhrebbUdb8
6BEEo0sH/k8AJ0BtGL0CC0zSbytOkRIMbin9ZZK8PSpSYHa6gxfCcTyW2M5T81r7iM8aEj8vVi3q
KCSiBMpPSbhY48iR3YteAthrbVN5a1z82iXSc6uVS0BjnWLsPcoyvwLeQ9qDBvLdQ4i/7oYlcPP6
tfeQar6IsXwhVdev2G074pzp+w2W2GnosG2mdTX9ik2d3CiJIGTRIZUFGVgZ9lZAhu0K0Nr0Jkxl
rldBTNUGh6xGnVSdyPzvnHEIQcsExRbg5xpuzWUnaz8qWqS1FLpMTtwD6SrgKwBdWsdISUrWWuNc
BawDqJqI6Qd6PM4FAtJtn94kNQ/RkyXxL1TWqqUAsGwJ3JG5Q92WbINTyaWaiAYOgI3uERTa9JqB
IrGaRNa/uF1H8f7oNIIZxHNyk2LYABeEdf+1BJX+gZIm3Jdu0TwmgLaD9wSi6gZ2WpCJjVff4o8W
B4NmUglMViqeietM1UqXffp66jyQJfcdBX+t7kAZAQInKCb96RlSAhVCNf1Erji/GeO+Ov1+41xR
luGQ3mQe+NXAy/jYSSUoDgiQAf5qRF+17h22Yl5JNiEB2liEI8KysSAuO5XLPU7DuIWHCeAHbp5W
R86traKMgtGxaL3BKnzcxD41sqCvCmjeQ5Z4yyqh9AghLsg46GT4GPDGe0rk4OYHQnvocqbCeEvC
XHWEedfZVA0uE9KjbgN2gshWCAr3nrqGoq5h9hICx23dOeErjMA6X+g6m+4Sq8VrUXMbIQOLbZq+
KCNdlem9qLvqQEJp33zcmkBLVgroAS+1b4hiRDR2asfpF85GgL4Q3AfevXwo36yTZXzBsA8fnQLi
PdLR8V6BFLWRPnXvgcMhe6n8rF7mHPlUQKLj9AxcGXrqQQ4MX1xnN6wP8Joau2W+3AjWVjcOdQKk
cuftxjEeurGYc+w+6wCDRvOlu69bp7oWRT+9YDB4qwTzZM2ctNtOoOTtcdHiS5yqywhK/HYNqYtd
tbizXQGuiyRoO4rnoTfIkg9ycouODrDO4QBmuklRJynzKsJt0907Ik1uKhcRSYqEYJXhQhGFlasR
CFmMyCdHkDIuTNzbJljqn5qhgIdFTeo+T7xw6VpvPMQhSARYfuW6LlG3ndC8eIbj2T1gsMeHnJvw
tWnyZB8ignOJ80W9D72suWNFP2wqwDv2WViBnIRtLSrqetrJdkrehHTah7qE6hNkG6a24LWBtaap
3YR+Qz8ECMMIGg/dTkRBWzWPfVoOB+YikQ3nIR4umOTgNHmApkZkwGW04KyOepAYggX8gzjfWpnz
PMq16TcybdSxzAp65WgofVHuU/QYDKcTI+bPs2+lB1Ps0P7sSpZ8GLAW5AJJZ9WzDtJkT5wMId9M
WmFWGBTyypKmOqY2K7dMOjHOnhS1pFXcp0gaJ39uuLSv5Ua1GAVp2NtxSWzSRWWdlvi/zHxkia6e
wTHROLMFBse5kqbNyaRSSmeFVNzhlyqIvfdUWWSbVqipxtGmYs8YfxMi0P0qW7CwsXGEXjYQfrjp
xlHtdMDy9IC+B6VsdsDGGay+gwYGC//RNTC0LgCZqGCwEuOuLpMBC4AKnat21IjEDSo3CiH2fVG6
dBeuqBscTDxysgLUBQcJIat+9CdeByJ1NeJ9wLh0BfeBauyadtFxM90W3kRvCxKyyJzKkMYtAeob
0/5os7Sx8GOX1Qq76vQDcLvsWnSZtyVpgKQuSoMfLVZPNEWMuSmGvtORiYdqHcoGSTonvI+7CpSD
O6yiDDg5N8kojn0E2qjcCOeDgfherQGfkDvULbAvu+mEbqkAYgM0otBO77wI7LjoadOjFYA8uahH
xYUsCO+beuHyCny+VETDBBxIn9T+woD8tB+YJJu+ytRW5974A72bYIELm3IXI5uKyBMZ0vT7Qm1N
2Y4/YTdH5CQM7uKQNLRA2nueLO0U1OvG0HDDsAispWgBOAKJYYd1Emn3sI25AMhjYCFnGSJadzJ8
S5KJY4vMABrCsbWKJKfuUqCgEBkp8tuSG6TDI2HacSPWxuyHxCiNcK6tTtQkJNR6ot4VDrpai4zk
8gqY9H4LcFCxLYhr7tlYIwpmyOPHeioAyBo8Xq5IxV8DK6uNUG22ZoOgSxG6bOOGDHgh4qh2J2WD
sOwuzz0woYApA6s8BSQiaW7dsko3JC3S58xX3kFDjLetksQ8h54BgEtgla5GlKC6vhOrfhjGvSYW
EQCe76VLXBDTq0TDcItLd71UGTIRB9bp36FwUyR3yThd5wYSGsj7cM+wSZyjRtAnFofbkV17bUru
rO7ZTWqwKkayGOs3v7b9nWvBi8ExFwTMJu2La12YfqlSN1wZXNyhA0eubNqVyQ7O1XyZBr0XIZrP
W5swrD4MACGI4kkz8VjHPrtNAWZ+Am6oRFHAxxraVgloomByl56ZPr24RMQ/0aq5UoGTbHG8cteh
cfItZrddatv2hzRn5kXmKUc4FIPqrsqYWKLNDAQgXD2HtLPyJmuBsUFHVTwAPQCOG5+CF+Ro1Tc8
T5I9NU16x6mo3p1koC+TL/jWqh5f39cIzmo8x1+g+jatTXk6AUsgbJjx+xq35jF5Fo0C4cjJ1JPM
EfzSDJ7+mIRrd6K3+XYCZ2pVZ55/MJOg936BSnsxBM2urAGyIBnoAz3AeFfM972bpuRyyTojjzSp
p4OrLBatsC4QZG9xbqiKpHjHlI5vRtS/l8D+INGo5g0u5KHID4pNAvOnaNdxIvUqhxt6K3DtWfca
p0Z4ND+5LuIFkDTuTVJatvFyAVo4QtfeQtym105Ttb9zH/tu3Tj1OgcmEdf2wOxBfS+ODP7tZW1S
8+GE0twVjQgOhAfjVpIYh7Fp9FA98UNgujBfyH1YmuDICtTJGzqKFvDKRq6LBOROiKjUdhQjv69B
DIrUoDy9gGKllAtlp4pEMjPxQ4XL1e9UlureQTPhFpduGaF1pp+FRWwAipRuNCjc7nJU4NZx37Ub
VWcxXcCY4++9tMmhkpM6PnhF1YNZqXALShElfc0Tmm1EzdOt6+d4cDYIH0qr9FIlmOu6Vrj7FeWJ
YJh0HOQMnzxNvddQrIwoc0VCseCW0bw8IrKFHhShUPYSNkS46zk7ideyZjBpb7Vt5N4vfFxY6Yh3
PPGm3PHU9tdjLDjOPBYoECzjBDQ8xAgoXQcrKnHaaepA7fqBZIuBM/JWjTqO/LQelkWRqF91BcIJ
QLi59xTUPFgBdYg7QNuVt+U4JbcoQ5F8UxA0q+H/c6Df4PHiVHIFdtEahNJmLlCJxM/ocpCZeIlN
pa+pzZwNlDedA0BK4i1oMsml64ZyvGo4KvkL1EEKWCoCskFSx4kxNGDzrZ1gBDkG1BrMxGnhIg7+
nfGsfBksjsUWQO73WEnzmA5hglqco68NgtYwPJN41QecXuusNw/Y3STu+qLYDSjGXAlckRsw+eoS
OFVpSxzMSnfb+ZXeDUNi142LwjeEtvHaDyjugDZvPkhf4PBjAOOLS5XCHpKH97HQ8oH3oO0sAjc3
D+XYWHLDGl1vuhDCABNzYI49Tqs364ny0TqY11VXK7BPygSh2D659Y2Vj07nZkfteOHOFyCKWJ/1
SKz1Ufgu8xKvBLluU66HTd0GEjYFcOR0OND7BmXcZ5BkSRQo17woZ8Ird5g3bZDZl3+6Do7SuPkG
W1Rr2qu2xPlKGMmeAAUa71CnhuzWRQlnivMYKTVTunEDQKyKxjMgEsTuRx7E08aYBmXXMdA72zbx
Ejeu7D5DDM0VQkSTG1Y74RKbt/OcgdBym6ZOubZ433LDAgXCWOgBzBAYXeHIqnHRu/YJRmzW0JSv
cMAVH0EVmwIELQO+HBGC3HrgeqoIbqL4mYLyCkSIl7+iBjNCCVniHrIpsAHyNcM+8+qD4qsxkfvQ
iygQcq80zvkjYgmhAO1skX2g5uj/wOtLngJSAvIXyEIc3dCYLcaF95RRGBlBL5LsmXi2P+i6gU6/
ZOQ5nuAxzTWHgwInPegygmrbZr0EtZtM1zIvnTXTubsbY1f9BimFH8rcK9KlC/zBrp0Ymp2Yx2wL
tDR/rALfPlSAYewxlJyX3hD1hFg6kSOTk7O7gIOKDH9c/ishvRoWegrAOXdaF7cbNLYK8HGa9DbU
g3nzkD21zdOB/kYoDKg4zBcXut7n2naztnQ/QTFTijLbk8A/MuA7Fl0cVoB2abEAHOmST+9cU3Ue
RYEaC+ls6aCMNDCztzhOonHnFsemKi1aUbRbFyooVjEPHcCoQIXOgIfCoVDq7Yh9EI5pdal//KdR
/I8GL5/1qcfeb9DiQ0xJ1pPgwWlqDGXCJeJnMx8HnbQDgTl2eP+SpTWoWGbsQEq0zXUy9u5jyyS9
gQxSbEB0ataVDqv1mE9sJTjSP/uy9dHC6JwDFhk0BnGjwwbsjbjAEvaWF7y4UnA2230qabEd66S5
Bj2xcjeZi1LRIoAArFxVuGHsW2grOtwyWiyXk8jdd9wGKcYmzj+3SdYG+NJH3g0dosezZMg3deGj
DCIhJcjR2F0Y8FMB3Mva7ZhI5yUFVW0zjbna0g7A3YB57aqc0vAU11xeWQukG2/j4gUw4ObRUFpE
2sOlx8979AIyl2CHKYYrU9LwmCBmbeWPcbLOuUNWHTpoW6TxZ3ccpuAtAqnARXYGuURMLDKSxXRJ
jH1GXcBnbX+UelBUTiUEWR5GxkQBm4udOEUjwxtWhQsK+ahVeWFahGj3/muIzPRAo9PGyJHJij1j
reuBs5uIpTQ8OKIYh8pfkJB02aMODR5bLKrHAjq0+ws96NMo/MdXz6NBTE1QNAncYp/4bKNbJRcU
jTd0QddqeClLtkkyB91ncsCdOQo89Ytye0HNc0Z84M/EQ6CRIYbat9ne69z+DukPb2Ry2C6vmHfh
uZ77htPL/at7P/i0t66HwpUDP9MWMW84u2E/TFYkzuJLaXpnJAL+aa3760u6IrXMQcUZrgO3XnLR
Nlu0aaenr1/QuU+fKQQwZ/0REQHV3kxwiSKMhN8TV5lvpRoF/mw91rxBl8igR0TRTcyliHAxTMkl
sfgfQ9K/BtdM/dNQEVbAIFd7N+7Uh0KX5MZXVn2CFxm8KKRM7iSiDSPbZsHRAIx56PMRANPMHdcZ
bZv7cSiLdRuwaSccqS+EN56ZbPOUESNc4kqBAr7bTtdjKH7nwgEVNf8ExHCN5/tkW6xtA0wGm69f
4blROFtKJkRvUIGlDl0iEPVc1rlRUAKG4qZ9s/zeV8wWkASUDFn6WEBylDJOfM3fnszfWVhc0Dr/
sa/9403OU0Um7qHok8hkr1nCPwN0668aBD/yZdb0Lor60KVwf0xRPsXuGRIRRqkPEKOTAgJbKs9P
oxSlBdSjptHch7Ltdz1k99+yMAfzFBIGAHXi1Ao6b1y7hrZceNWbLD++9Wjn2SOohRUFThHFHvVb
pHjz3P4w3uRe52E4rb7+ijNzfE4yg/DUGoXYhh2KCkc0RA5VXd9+76Nny8fguDrQsDfua1StR3Zb
XUp+Oaeh9WZLhxEylyAxlntEzIAd6pfD3usr9Mr9prvjBjWThRnGejFZHLnaovX2uSjohYX9tLb+
azjOFhbjMxyrMsiyDIQ2JeCRPhAP3lXLL4330wf96wtmhzbICt0YxyW9H8oTlz6GSy6CpwaE0HAS
HIxNZgC1BsIEfOuEaZQthzLNtjGscgeBEsMPlwfZcMhYNiy+fpPnfvJsFdFShgi3yMB67Okmz+h7
jW0TJWrKFwM1lyx0575ltpD4bOB572BDKGLcflC0lsTuKuc4GPd7v2OeWeLocjBFE2OyOjXBCXOc
mhcOQdrGAzPnChoLeUkEe+a3zINHOhbje4Ap3RMfpdYrRDlFI+531fD89Rs5c0Sch43g0gLAawh7
ieslwKmS4cVYc0Cuw7YK5BqFRH3hkZ3ZQNjpB/59wsDyDsuYV+zhWYdqbVSPGTpTYQHK9te/5MwC
NAejpSOF+UBWxT7IQ9R21S334gvxN+dewmyZQK8jV4INEFDG9ilxO/emwb0A+0CK4j3cusuvf8G5
r5ktCGlD9IgMLTSXhF150yMiYzd0fEou2Q7PPSH3v6+g6UTeZwPKKTZ/92FpBIrwwrM/93Jn8xo+
/gL1UHxySD+L+C6snun33NABm01mnfGkbMM62fPqF4rESycstiTYMJRCy/x7G8w8PoSBGZ0Zi70X
GDYw6GnE00vD/sxBbZ4e4lIBh6HpM4g4RmzsvKEEhMkRhXOI4R5wReZXcTnGdwOKFAm4eIG6MGbP
vGx3dm0oka8PulMv93qq6usYEtAoZ0my/nqonnnh8zQQ3cI6DphvsodfCRI+q++scaHZaS/hLM9t
ze5s0298rxVosqZ76f6CznYZQjILIVwEYfJaJuoaDZdHqQx4Gm9f/6RzD+z0738tUH3XxBA4QuXf
8hQCP7XGhfXCTnxuEMwmdjhmY9An+C0dNBssJ2/K9sC6x0taoCvqkA/O1cZeTII793Jm81x32DWC
hqV7tGq2tJrWivhLOSbfnC2zyU6KLquVh49H0XPt1xIrIvv9vXcwm+xD3KtaoI+6J/ZH17wMkOp9
/cFn3sA8CsQJHV1JCuO7m4fqATK2zI+SOE26FYKJw2PoSChvczc1b6J3Jujlcsgovv7qMzvsPBsE
90dSdw02jw66gUVfILzdjhAaOcM1SsLtkqGQGn39VWeG8DwjBP14roEDwptRMbpumgEGbi/ZpM6M
qj+3qr/mR6rRfQLZG7k20NIiiGJD+/us0Rdivc49pdl0R5C2o3itMWYDhl5hf1V1alroHKqKpsgi
YugFM8+5L5pN89KxHUpvCG+gwyHPP9PGjziD9DjPFgRy3a9fxLlnNZvwKZ666zSj3LshWSjKb4Lu
NUMb4utP/3Ok+cfB/o8T469XYStIro1lOI80CsSZIP3tOr5Gh1rjrO+exHee2MCwkECzFpTLHuxG
iKTrVVPC95EP+ugQgYU0vB/lNESNSejCR/cvbZsrnRYAyoKm2uidtI238ARrFp7y7/Mge/UnxPRJ
YaM69a7qLP1U3C5HWm7GnkGvPQF3FKAUfGE4/xm3//qds5WGGq9BdxBDzm8g9+ogXV+2Qz7dNEOY
3Qy9LiLKh3ApCawTY+V9IprqA/igR9m0yGqubXjsMydZ5pY9FHxAxIz2vuns/7Nt/fUK9IhS4zDU
GEZA8IBkb/Sdk0MTHThBc/BGZR6SkZML/qoz83oecRL7PGe0RwmQKnNtcrMbe3Nh3p0ZqfMsk5ST
3u9gj4eMCVrY6n5qfhXiknfqzFybo8/cMpNDBhXRvs22LlrhZhqWPn2KIZWoQ7n5ejacezin0/Rf
b0IIV6RjAG9bH9jpwSB2CT2AdCK7rz/+3G+YLUyFqLKxAy9i3zR3EGgsyviOBqjOsHCps0tFxnNf
MluUAgRXohcxYXtqxGNeZsciztGQmEA08dkDHILfKzKR2bqEMOA2Ezm+R7u3J/G3D7eIJdWFQ+Hp
if9jus5jTUB2DbK0bHGC8rpfbPqQEJMvTqZD8s36AZktCAoB47072tMZrdlx+WlLXPCtgVHmUn79
uTcxO4HkuW2YsUm656ZvIasOg6fWZpD4FpTBYyMswknL8tJK/u8nJuZRJ0mRFjoT2PVMrK9kUe7g
rfjB4HRVFvr0rwfwv+eHmKedhNmUh/VE0f8pG3hsgq7P0LWk6YWXfu7jTw/yr+nnuwoacndwdijW
wpxrX1NSfO9aCWHmfz/bS3MZEF8gg4dl7xmPfw4Mcn+Axr/3ZGZTm1WBN00ugmZ0OC3dnB5Gri58
9L+XVfF/uDNpeSNcNCJKD+qiTp0UrGjrs83Xf/m5cTObxy6FvrJXAR5MElwnpVl7ObixThU+OArm
vK+/5NxvcP/79G3t+NA3OEhl6T4KSKir+kimn9/77NlErgrAjCuLVBCcttHyrIL+oc4q6CON/R4s
QoSzmZxBORTiCof2eQo/8NSgxhnehWl4YV/4c37//9VOzINNuCMkhbCBod7EyuNoxhw5aj68Ari2
HpGa4+xaKAYjSGLVcrIFOkTjiO5gDevfgp6sYNTJ2da6Y3dIKpfsBg79Vg7iarHIQskvrPinPuS/
/spZfzKwcZtmcSyBzOBXZYpipdfV7zSpfhZxcmupvEHV/u5bL3XORht4BYgJpI17rd6TtNzWBaTG
5ELH68xonCej2ARcX56B5RYPEOL0ASLILWSIG0E99q1rupino0ydYWqiEKzmlO1oQpyTCA7pa7Aj
huwNto1tMw4bF0q+r5/XmVk8x6MhkMMvmsqPd7bZTjGOR/qdqRfefy8BUcxzUtqQ9zHl+PwiRwpi
pvJokuUeVOEfX//9/94robf87wIBBGri+wLrp/Is3/sDq+7g+aq3SeUl2wGy4kVR95eQhP++wYt5
3ImqmNPEAQrVyEe8TyF8OVm178jY3BI3+wEV/y18RD88CufY17/u3NuZrR980kk4ttBNVHgj99yr
YXCH8yxdhEq6y4KUw4XT/ZmRPQ86geGga1KNeKqySHe8IBVMf/AM1OH3htmcTDZVI2Bu0Dbvuqrb
BW39Kt3Ji8o0yBZejMbntx7XPNakp+ja5qcw2iB4kNWr7cy65A9oX3zzV8zOAtrGcNNCw7xvY/hp
ui1CkW5aQHWN9i6s6H96Kv9YK+dxJhylAVYTFLaG6DU5tPfxXqxz8JiSKIb9ZVUs4b1eF2sPpOKX
fD9tw6iPaKTv21vyGH6imvtyul4vm325722kHvRmPJCXS2ffMxVRYKH+O90ywmQJMXa6dwIhd10M
QXvhpQCeC1c9h6AWHSvXMT9LuJGQJVLWIHdDzP7+9es9N0hnJ45BQBIfG1TmqMgWSI/fFvUtwnQv
TIE/kcX/evSzpQQnsayfJsv2Q4FYjIjEHvKuqRkRmOQn9RZiS5CT4zS7ise43KmwUdepSPwtVbJ9
ysngRw5cuvuKFObW9qVd4u7pLixP+qjl6OI6bvqh8cjW0NDIwzh0+YVheeb4O09WqeoMNWr4q/aV
8j6SoksiBIPffu+Zz1YgbTzaexmuzx5CCrMkgDno0eSXUvHOrG/z2BQEyRGia2ikS6I+3K4MEJbR
Ncc05vl7PFVi+a0fMc9PIUNTO0Qjr9/x7im/Jvqx8y8If848+//LT2m6sJxgjt1XrpSRH/TZz4QP
/PnrP/zc85ktOL0np6DxEABa9V2+6EporaZpuolPUaaT/N45eJ6dUsCLrBCCgi1auc2THKbpJfEL
ROUgxSm8sE2fmbp8tm7wyi0tyM4Qt/TpNmxfAkiAeRFeeL/nHtNsYcAgKlNc+vkuH0aYss2Hrbvn
kKkHr+m/N8fm4lODQFwc+oTed7U/LlsXoOWCXcqhPnNAnmskQwPpGGRHkIDEQqz9Dh7vIvXILiNA
rxJZI9cFpChYYIDhjb4eWefG7Wxe1y2b3E7Gau9Kxq4T2sCdIMmlFenMQWkuhkwraEpSx8UeJMau
WcDIrq5xyaKbRtV2qYJeIpnPL947UyLKztfDhZvGmdPgXAnZIcHDy5BZsBdIFT4QZzTLPJbuG3w4
dps1BvYbPVzC8577stO//1V1oLBWVTWnfD/wcKcLsQk53JjpSjBEAPMLu9KZ9zQXRZblUMcxz8YD
Y4JdK4s4tarxv5esKvzTdP3rJzgTbNIC8pEDzDmrVMM28TCNsB7nl+Iqzz2j2bx3K25bY/3poEa1
UrlzCjtaqKbY15WPzfXCvezcQ5rNf2wX1M1hOj44rbmD4/QOCsRLXbszK9dc5chhaw68kKIfN7AF
hWIBtb7IepfK0+c+flaE0C68Qk0hykOHjA2/eI0FnhEaDV/P8nOfPpvlkHK0KjCO2BtX3sTBcAxG
iTiB7wkyxVzMmEk9wNzmuvtCjqt2QAhDmDXwEF6i8Z1ZF+d6xLLOw9y2DgL9wCHVsIR6ZdG/xsNk
D3XVlmhdnzzlYFmpCwPpzHCdaxT/x9mZLcmpM1v4iYgQSAi4BWroouduu9u+IXp7QIAYBAIET39W
+co/x1RF9I0jth0bCtCQysz1LfRHkMxZuI3+em5ClwbfBAShM/hdY5sIadIr32XrPqt93e1EqgcN
g/hcy7dcwgjQ50kAABtQVyisfK7n2VsbpUGG7bkwjaKAYKVdmNnlAUvJ8+WhtTHn1m2LWCKmceKt
SpZRgUbSZkvoerZ9JQ2yMXDZakZXOZqYm5LiBcnlDtKcuCPzQ2p5n1tV2SrU55btN0s55AnMHfeL
9pPOsT4XMLPVhCYEGBX4O5pTp+svbYfSZkfvUv9a0/XWCYytpjSUmFXpCXc6ZQZFUVqMh6Cmvxev
qmFcUt9rgqawDB70oavA8xPW52bGuttwAGxd1eliTrb1wbH6ifbFZu8N6BFKLofLQ+pP0PyPE9i6
0XBuiQfAwExOKvNgrwYuEwgwaVCCObVMDz0Upb9d0dcHUKTMoRjIeASszb2V02BeZ6sKIolg/MSd
IAi9btBxDbOdY2nG7GMiaKI+O2khpiLOU5+j9qCAsDr60kCv09codaXDSJ8yzxWRdkr/UC7osrXP
gjnOuLXT1OaxI23vcepSZ9f4qoBQL9+B4vZjFoHZu2gjfASExaC+EfAujfC3xQFV+Oo9cww5S4VG
4O2kjRheGWhQxyl7I34f4Bgb2PEwyGXvgZMYQ1Y3x/bS8EOQQqVQa+q9OYSj85tCPK+miUY52l+A
ivOLnZfbYEFLf0SZfelbEBygE6IQGN3hxIOBh1Ps7vLX2Viz1l2ajUVMwFMM7LR2ki6lFPbDxA11
5SNZVNF8Xwl9zQ18616r9TFfkNZWxhmSdGL/VTM9VK1oQt9u4MkkIQ+ecZa78lQbK83/a9m0hAyc
XIukM5mEPwiQhZFXgN4FQ296rDIopXtbqP1S5O4vn6A00BovOwRlialtu9ZrDzf0Y1a19pF0vXpw
lAKUyvb9x2LQxgfm0B8eg1EAnhFAgT2GCizHfG83jr+b59ILuQ8zrZmXQ1yAtRDDh758zAZn2Xkd
Y0eXULqEFh2dg5z98hZkm3If+KV3YgYBCVT4QGUhT5g4tCV3FWTfVRSoctr5fLpZQHzxPSsGt7K6
Lyw7S6Biz4/+Ysp4yBeg++xiOs4ORLRDpYsdlL5lKMveoIcSuCQIKNmeGQnyZD5+K+QCQiZNm/e0
kM0BsAYwaWrKbjrT1XE11VWcMdoANEfGmGCFDcFT8UNthuwBDe7djim/j6GyzIBkSlsI/wHav/wR
N85/az++AVzROWiNOSmTfek9kai2fYHr+71h9dPlW2wNk9WG5PZzpfPWiCQdWTxSdrB7GVlDFl++
/NayTlc7kt8MNJOZNyQteI95UenbBiypKCiBUOvtm0XLe54PvwsMRYQ94HNcvu/GLk5Xu1VPuSUA
zMyTHBLBDnpe9B998tKrjUqbMq2zUk+JhKidki9jln/uyutWWdJ2dpPBXzAZtHicRFVH9ciyzx2M
182yQVrYpu37KQmAWGzreBivvZCNIbTuhtVEOJblOSIpuHoq8/xYavqQtunnAo91O6zMGEwUFEbo
RNjHBOLRRHyJfrL+c1Zm3robVlsC3FIrGJMmzZ7MqG7RldKHray+QGLfHPiMw9HlUbn1ps6j9a9j
KZm10/cFEwnSqG9qsY6N5RyVcD4X/TmruexYpCfZ2ImESN7v0WXG4sBS/EpGcGMx+pNe/uvHcxgP
eCWQbIkzgMYxfJf1fYG9ooW25XNvZzVnseRz5Box/Jvmd9WU+xmoxflaocbbkHxDxPe/L1+UjXZV
z9ITB6Oi3HHSWY9jH6RHjaaTx6kHiAEgKlHugRFTv+VkDeSmtwLzEyRK8FdxSkT5C3t3+4tOs3lH
vUD3cP5uGIBLs87fZ7Bevk8NQ9Kh9ksAOAoOzA+wkbEFdlSIch7AsWNH2CMpLG8/N45z9JRqd5x2
zm22aPNYA03wqH07TyQG5ZeWllBGobP80WN+tp/QQgH9HLHePZc0H+XYyZBrkE0RO6ABGR2KxW4c
jf4qJOBeoamRMgoBROzvg9LNYzZ71SG3u3kXCGHtGbSGWB3z4hu6o2D5C9PmfdqOpgmlxetD7izn
XrtyBhSuBEvLmuWvKfWtBzXa8yPpdXGSQ97tqJIBjDRSK6lnxp5sawBipylgg9EUWY8ziJruCyJB
5xJVt+ztKa32fNblg1UNzm7KWHXL5wFkCg0OJQEs9Lcz984tld1XoBXGQy/mG6fs78YZFCSrmEhc
WEsb96QARQxObpEd2OgBaPx70KpvgZOqw5Qs745xeSyVfmnaoY1G1eRAaxqc4X13PCGpApH8rGHe
ygksD7LmViKPE3YZ9OhiuQEq5yjd4aZyHRuNYsvPZnLvhFFf+k7me3rWkhViAAIwTeHEURsLUbnz
UlGtQ2ukJOxKBmqXCB6roAFcwQveOat+ENut93XfstBXjojInD9Z0kPupa7mqMjqr12hQWVlKiFo
oY5YHcwxrJRyHD9BnGlA3g3hEwouZzv/sAFuWZzul87cbzxTj17WwokN6EpiB25oZfmN4zAn5gEZ
Ime0PjSKh2hOVUsMgjLm7AJR7WJLBGCsNHEu1INbLSzOrJY8uKhFgYfm0F2Tu/vZNA9Q2Xa3WHR/
ANFxxtg81qpN40Ea/HPhfABLcWs19JX1rHkuiPvR2ZAr2EqCo+bWBDNNk/1cU+836UDW4VkeUmcC
TZp0NuCmrYV3DOl/5jGYCAorSud6CPnIVdwMw4taNJKqAEtSiL+Pkxw9hObBbwNhbsiy5tmrre8N
dwwWIn3L3ewjcOWzoW2ERrkvws++loP7Uwe9DGfS39q199OcW1oBAAkikWtcjTCweQfQxgegrmof
jE6Xydu0AczRRrfpDj0uQI9w+0c5A40Fo9PQrUCsAWDyHm51Ny4rn60J1NZSgvDagvo6dPtMBXeV
XB7J3H6rq+WuZ5YJm2w81RQf2WflLQUKLQRwz9lBbdHFo5fRGEeALqaC3atM/Oe77rPhzmubsZve
9R4RsTdRTegdOg8KGMzZeQh/nJth9gAtbh6cWj07ernjsBBtQbQMYZh0zBf/jnrmVSma6DrYpbq7
84v5i1MgriCwtQLqPTuB3PWU9eZoCZzUUraXS/lTYy+J3L7ZO60SIe3Ja6XJ776w3zvTV3gdJY0o
hBCAHpd3ndd0R+IpTAR3SsOsgr+s6ooxGhzngWRBhOrictulwbDnqPvH6GaMmcdfKt+LazCrwwnj
CWuavUORb9kVpPpZierWSck9hmodzlPlRXB7f8uqNAbBeB+UmQobuz2A/RoujvPoz917MxgV++j3
jPuWxh4DPNacDyOs+dmo8qMT5lB2UG73eRZLF5iPdCHHpYPsVcPbl8w7F66vodbTFBJZ7ZAvY4/M
hQd5UbVPdSZ4XONgiEPUfGzd5oei8r9F4+wL/xQRlaz7AF3sS0GBY8s724pm23zAIhXcLID0zwmN
bO95Sx36JMVxNpsfAlvcADR6AAPajcAztI8yhTg6bdK7HFAl2AkuN2aq5juvhuOPdPRj2s5AYQZz
OBH+tbUwgKo6mB7V7IazMz9a5Ay6DvDW512d6hdNne+lsuhLDwTBR1VTfJ88I2HvFHnIJpWoUfww
pXlOOYgfXEctAv+boUvfBwyQMJ/VncECiZ3E/LaIBE3K+TLZdhe5TnqYAxz4Jw/ILu4mbcpBGTTV
HkQ1ENZ48yWfYYtXqoWEWskKqFz7m91Zd0NuJw0yF1B/23vedMGtg/a6nZ1j3daZt2sXHEGA1X1Q
NrrK3Cq7yXrgULKmTyr4/qLLHDCRYsDutwQnf7G+DZ19OzL/J3qLHs3CbrDg/FeqFmNMyf/8ofsa
DGgMY67asXQ4CFZ8gdfyqa4X58B8EEd7Mjy4pSFRWbg3tEUq0e3mo8buHNaqGw+erMsQqB98gJne
O71IFghaQnHGD7LpRRF0qEPzcNN1/WPQKCdM8/7dmZTGVwAlk1b8Hf0zNwgpROiN5JYEWPQ4GUjs
diU8Cwr5C33DfsTbSQMFd0alDMEvu6PoqOfWHffyQ+kvt76V/iysGQEEQX54KPyX0RVP5SKeOvip
hxlIol3bNXELJlxU5JImnWyD6IwpjheZPmQYLShzZxQkRfGfO4I3tPTY4WcfgFy8fAZP6OUJDeV1
OA71O5jNxas1sypqxPTQVgzqBPDGnfGmwbgyDvhiKfBHIdweMKpbpHlGUhZR7tR+WC3pm+6wuXZn
PfwEyJATdPfZ1NzJAjta1zyLVu7sEfkhsLXCNl+OhXC9Y1mBVmS5/MPL3VdPT4eqAlmkB7YXviYU
2Fm0AgCSZO/sKn2uApSnMIEjRnIb5i7NvYbWGpDTBTYvHZkiavcNsrdDAztAB4TKFAisPmiXPQYP
fKTm7A0YrITpfteOAYlATXmaEVy0iv3ko3mWoCJCw2npM/izxufuXhc0N/gdJh9SNvB3GBlOsthI
BOClofarg3KhtG4W+rUV9n8N40nbNy/1iOEDUh/oXcPRKTnycsHBGFj/dgGSXjkYW1GGzNYEAF+Y
ZktCgFoEaY/9Er1G0DightkMGbSNsHCwy6HajW1j7maLy/tczXaYp9rf9a5Ld84A1WaqfjhzkMNj
zlNn+wrgfF0YQcdqyroCY7zNX1JQxbyJ46CvATuZ8nsXtVmo/d6o4O9KwmM5X5a7UU9v7eC8KI7H
J1b6bLPKj0Y2ffH94FtB8ylKCbp2QC4HmLvHhyoqC/t6N4REBR+L6e9qNMXB1vq24By99xrBBlBG
UYqs457bVT2GaevWHPFPrZ7q1C4TXtYYHH7VH0BraB8cOJtMkG1iudQlIK4g4yoWauDVftTUF1UM
qRxQYF2N9y5mCOYAmGQN+mhHLUO37oq3wDZg5TYTqlxFSxiJ+iEnS8QRBYDmiBD/zR88kBW5WyI+
QPdBc5jBdH2S7ljdOZDhPZfoirpDwqx5EYrBSMRy82dmI6kQ5igSwLLM8oAtZSUJHiUQnW+jk7W3
hBbIvVIELAfARofHggXTT7AXgzYWjTOoSCASO9qd3d1IZYF/Ruwl5YmHAzqwWyT1HuiChSaTrZQg
C82T+0J76OKjBpvn1zwVQaQWn5pQLtZoh7rDmIiFBlEPHElegOqfpuMPu1+G+1QBrxDOFZ8eF/zS
N1fp4Menjmtr2R8dGMt71aAgIN2veYnDyFzn31DIba/kjjaSpWtxX+2SCbjRSiUNDkSFw8Conp5x
TnkIQDizOkCjLz/IRq7IPt//74Pt3KJPBM2Np8kmT6Nmh6q4qo3cqPSthX2Zp+zSQl7yBKo2Utl1
UIdTDq2yse3vGJGnWc3vjTteSfpu5Bfs89//9SSO6PzW8/LpNLFXjKDIIw/BVSPUrYuvkhdpOvgZ
Z1MNTn1dlqilS/FGEVPnYTeq/Eo5ZusmqxTGDNGc3Qe1OTlNGRfZbWuNUS2b3eUvvZHCWGv7MkXz
vBGlSgJZ1PfcCA3q6AJ0cWqeHAnx++Xb/Ml8/aPeY68yGS2Yn5bG4SQhT+3NQ9NGD8CB3fAmerCP
Ast7UqFfKOyHEL7aYWT/euFvL+XLS3FIrzzo1rBb5TpaOkB7MRRtUsM1dQHa1b9VOCbL9KVEmGHS
a6LYjRe6Fs8FopZQLDp14juvMxa+sjyOAhzFxb+SE9q6wfkB/xrRtkbCpTGqTXRwVxikD1g0u7cN
iHiXP9XW9VdzXzQgxYm2xZcqVfPb95BH0FmuH1iD3bcarOWTz3G+/1/P4QvHsWUjG+SGvo2BdU+x
9w7ld/Bv3i4/yMbEIee//+sGqQsbLFcsdeIqcrSYhwir67xwdLprOro/6+E/RjVZLQDaG8dWA5Cd
AOyaAh3QVXDFICiHYOO89zwBU4aAw+FZGj+edQHPjcLaD6XKdgFv5qP1J15YmioyfhPclpVk90yw
/spusfUCVisHkp/Qr2VTlYyE/eYY7aBaej8nb3i+/ILpnyavfz2/87+v2EIVDPxBu0u6YqheOsr5
/ZQWqg1VOs/PSzVC5o44hx56ZQ+guTdTv6+Blv2Gqqjzol17aRELdeNJDwF5aM7hxRSolMFQa6Yf
GQdjNwY5ClUFgY411EgyALcnpZwvjVsSwPttX91Pi1rQSNOZl7Zns44DYMbhru20GnZbPREc0PRx
gFOFAvs7qNzxmeIU9dQGXh0V3rDMCM9mfDQfEXQfa2EHVah6ksPDohJ7i9VtRNGi9x2jyf+eo4Pv
61i7/ZvEk/9MA0BIO8yKr90C3GGnzTiEI5zV90tLCPLy8BUQmVWdqGspWMl5bULAsLz3lpbdAn1d
+aHjDFC4A9Hg4WCOEjMsr5xAw7cioCxSE8HGW+ph/qFg7X3q3UZG9Tz2t2PlEaQ5uRQ4jAnZAtVn
mRs/FeQ5H8T8Kj3Hjh2YJB4DP3inHoJ9gNHHX7Ut2rtGs+CAg795rMrlBfZ1bxPoUCePpgG8URDQ
1/ABSkhGrdjJhhsYPpTISMH4I+V1HqV4EfhPaSGjcYbIw2RgXwa5jIKlHvdV0dxL4mIPh+sSm6yn
xam7HYeMjggP23xFEGxnBb2zS7ii2QFMa1XdxrCLtcHz9r1IjLYfE5uc51L6nXPpxKqw8x3MCinS
Q76GA1PV7FA47kJrbvGCF/pm1V4TZpa+Exy7lzXCkEUzer8wfz7A+TwNq6pTcYZMQQT87Bz2WAoi
/D8guQLXH6NgOu0HpZDasvyfNYjNoRncPw9o/Vp0DcW+5bFoCvJTDmIwMj7CDYve1WHjgf1YA1ja
hGjBysMJieV7wPIoaM/+IxQpGs0NVnrgkGrvRG7/RGtL9b3wwIVD0CYPbWWyCcBt4z/klr28OD0+
jWm4dQtabnW/gKV5rHM2HgjJfhXo3j1kGqrElD1U7YQaeWA9CY3acg6LFGRQGVyoM6TMtJuVB0CQ
wIDxKu/Q92SEewHGjQ9GN4Ts6EDKQR/l46kdiNyxoDL46dUz7fkdPkcfNf7c3C1di+5XXPqtsa0X
JLjMca6s/tEriYRXT8ZOVjO0XQRp3Y8SNDkUKM58Kt+aP0Zi3nsQCG9m6Ttf8qVC5RtpnbCuTLBD
yR/1fUw+FhWD3UYBTpNPloszIOn0EGkOk7J+lBK88WA5CmbBKihgyDzbWBxnppeb3hg3dAR/q0tZ
xGk+0nCB0RJt4MQ50zl7niskYiikqCfKIYmjWVUeuqCxsRssdqxc+dbjMHtwsF2HIm/kS4ElKKpG
jj98oaGe7Ekop/xXo9JnK2j6I7BweTTIAiz42YfL3dn4xnbbr3OqvvFS8WPa2QNEABYOUk4PX1W3
9e7ms4AARQvkFuEOsOs6SLs59xQ56KVSKPq6XuQWbg9its2+UgU/Ct4MEnk1q3pqMsqQFIHDUp16
wcmr5m5fA0JbuyhuaN4XsAdssYSUDTByGP0oyZfwDrjz4fiCGorP/ptQ44F54lhGzLbhHEWbbpct
cw0HsXz6qFuc/mtZypPwRvQeSOYsd/ZcFU89A2AnAicavXE6swfMeXgW1PMQxANd1NHypt/CAPBG
HDxzUWZVhGUc4hU22TBuUP5NN3bWj9kP5AMsgsrd3KXFaUI+H2l8gzxPVMy5+8KmTtZHN/XH+1zO
SHY0qCw9TEC+vBjbgRtNFZTNIdd+GtN2EV+1sbwdoFsajXqNDrEa6YOGN0ZM4T32qx8tu4mg+hd9
qNBu+QpX8zy0iEOPI/DdH0DIGyShkMd/rToXCOmRGRBy6t7XR8pt2e6E36NAZDdWfdv0nOxZ5wZ1
FOAohD+y8ZFqjvwG9biXRY1TwAxuTKcZkx4Beoc0aEYfUK4LvhPPfI6i5a016EitdX2HwgFwxeZp
oQq1oWsCSmfjmEdWMbGQYwC+N4Jy/tTdwiMt5NG+D28wn75BTadi+rScvJN1qHcv4nRE70r5Zq7w
ov4dm/C1FL1WKDbCwKZOLNuEnndq6/uKXYvLti6+CpHnAr2w0B6a02Cc554O736XJrLivy/HPf9u
eefBKkJOdc8ZnETaxDC9g4lFBEnu/QSEU+Aiyzzqp3mYwoVfQWb8+yPBtHIVY9ltgIAfbwpUHyx+
3YKin2T+/vKz/PtYxINVkOw7ztQIYbeJncJqjxN4UT1ONn1M53YnFxlOc3X43J1WsbI0U24DLD8h
qcNuxAi9VONkz6Tq4elYfqmRCJaddU1ttDUCVqEvsnqVgz5VNGDUYvxQKEy9QPModwqw7k++uVXs
Swd4yKGJD86aUj1PY/nASusrHnFXdVDrKeiRiboSaJ8/9f8Ps3mwOjzDQgxMwBpJDNUggnW/0JRh
a5JYbZfw8sfZusNqJciXmcM8wxpPTjV5QFUpJ3Kq8TQG5oufmWvNW+cJ8o/nWGvYxQh3jTyT8yno
WqjOT56ELWWbodL+A77ux089ir+a/DbA8YRNqQFTyD9RJFI7x0XFtzm5zXJlSm68rbXyHM4bQaqN
WyRLXcDrS+xQw48XmH1V46/LD/EnP/WvV3W+9V+H18JGmlQBRJ907/Rd3S+v8EwqdtjMh3fz0T+c
gm9gC5ErasuNBW2tREcAXzidTfrEpMjzhoQyBLYE3bPHvPaK/dwKWPdZAfqOJZ3+zCIzPF1+0I3V
bS1K95vc5BNR3qmiw03O6TF1nI/Ll94abas1wM6ow0QwcZD832GO03+HVBU9TEmvHy/fYGORWQvS
Z0fRSQ0LUvn1jFij/uVAlhxm6hoHdOv6q2mfatjHFIjtT3z8Pg5ga+u84cfFcYcrqcWt776a9QvR
sDMAsSEpF8s7jIPdPVNL1U/tkI0JzExy1LcaB42c84DWz6CML7+3jT1nrUDvAgvu0rrlp5S1EctU
NMNXrB7hZJyDV5j3ocevNT1uzNS1GD1DQtNHq4pA97+F0Yu2IzgZo8ljQVPGiWs+/Xf5kTY+1VqO
XufVUMwFMzhC4xRbTjDdGXYDujo/d/nValBi+Q/a2tRwAMt/G2K9wxfnxeHXUOgb42CtRM+dgVUW
USKRsD+TOj35tHyctDmgSeAJsNJdnXUHlfIrE3Pro6wiAThN55MzE7SX510Ml0B4mUDH3MBDivdX
go2NZcVbzf0MjXnSqpr55AFHEKXa28Nh/Bp7YGtx9lZb/+xjsXIzipBsFNVe5X55UmLSOK3AGq/z
KUxg4DouUZTOHXj9+ecYd5pJQGMA5ro3jdP7DaXns6in2LvDGOqelwfK1qtdLRm54Xrs5r5OWOv9
rkUOznw5PFp+Be/jtLqyOW3N39WywRoPFBm3apPCtiPUvJEuQoJkgO0Noct+oX6C2trl59mYV2vV
uCvhpkKXc9lA6pgWz4ote2WuPMfGIFlrxX2cZKHP9+sEHf4DemBGGc8wH7z8y7cuft6V/trAuTX5
BO3cMrEWiAs6itBW5WiTu3z1jU/A1wsC+MFipFadSOHspxr4TZSaO8jSTWPfIM5ZxiH+3J3OX+av
52DYQmGRS4Yk4Hpn8xZe7GwnkJkayvZUaP9tQFn5ylNtfe3zu/zrXpYcK94siKuG9K3rD0v/jH6g
y4+x9TlWC0I/ugQ5XlRNvFzewv/0zSgkwC5fe+tnO//7s00R1D5Zcvc0afGq8/GZ5OInG68pCDcE
A3ytGfddD5zmmfuwz3bGW5ejB6SDO9oO+VMnFrDke2ELGmv90bJ2XqNneE7W6nj52TYWFL6a62gU
qFhqLHrScoRDp0Yj2dOMVrpafa7Hma8F5Ms4wtJs6dhJoYEJppUMLT6lp/cIEfIrY3jjIdZa8dzW
YKLBz/PUD/7pXJ71+Q2gNDsHDSCXX9NGrOmuZnuaYb4De0xhmTUgMWUgGYo9ZNae0aDcwBF1NGHm
DOOV88fGgFsrxfUCjBN6opuka2FyMwy7YOR31tR/7puvpeJLgcqcIE5wcqxURakMstsl8210Unfz
ocQx+somvfXSVtNd2Ay4qII6J9rAnrRqyJ4O6WswMdBmmicu5DXk0daNVpMffcKoN8Ab8TTAOTrU
XhqNBYKaUv4mlXOwpH9tWd660WolyGa1VIKM9NQ21pNCHgC+OVFVFh+mnr8SIFUuj7at77/a5XmW
ejB4bUjSZh++gHkMKpowcL+ynG0sle5qyk+w1NOLjWCzy+FXXtp7C/5hn/rhaxV5O9pysBx8iNYX
X+Fj60b5UH+F1cG13Wrjzaxl5KBNqLQve5LQMYBPBpwRKcoMV+QeWxc/f/W/tice0AZ+oNQkWQ8F
tGEHd0KQz6+tUhtROFvt6bMYBTwqmibBCHLvIbFUiYVemFbUsCS1ZzemeSD38BvLDtAkiCsPtbE2
roXjxYDCqnFcpEqkdTRQErKhFhFqVOh4hJv95e++dZPVTKdoxIOroumSNK/3aY4WxNwbHpFd+uFq
78phdmPYrnXkSOIr3Y99kxTo0ePoCCxN/rkodK0hd4Xv+cQfglNKG4wqEgLXjhr/tVVja4NfC8lh
5gu+G4jLiSXyL4bK/LZX8pdGh+6YjUeQJXdWK2+CeTjmuXO4/Em2BvNqlqMC2+ey95bE+P6u0Bz+
dfJY0Wsp+D8NRP9IYK1V5I7UJTz3sLhbS52estEWx5EO8mn2KHvwi7F7oUa5dy28qFFX8IT3aoCl
/EqsWj4OhtRXMDEbgfJaZz4FKMoiyleJFgYihm4Hg8eoQedoAdFCLUDuMtcO6c751f3rkVfrw0CG
NrDqyT5RdBDMFnotu7B1AZdokLarUJMq+a6a8j3py3AeS3iOAWUY4NT44GAf9weSCDQo40sLdNtW
13r5Nube2gknSzNXGBgFnUznoddBce585V7pw94Cml3sJewaYHJjSK311ZRotEdD2Z+wCg3Afq92
cPv9hn6Tz+0ea+1v33s9XBUBnmiXzosJKYpnXyPzqpTfXilLbSwidBUp6FQ3M3ySESmWaGmf3elG
L+kV0MVW2mAt/O1ra4Ckq0pP0+z+Uq21L6wH2r4vMO/kPo1mU9zA/XmX9SS2Z3YkZX2nS3ZoS30o
wfS9PO+3hsMqdmitRQ7CmpdE2+gPGUzk+w89bXcKKd/Ld9gIgtYWOm4tLXuwy+BE7Cw23AuhI4wc
/htO0CGzh/3lu2w8x1oZPHluAxSYsU9TbnYu5DlqkA9Q/zyYWVxzSNrgBPK1QhhcjQa6I7dLMmRE
Rayazt5VtqYaSN0S7qtWztPfAB/5v3qhmhCi8epUT5N4dmF9IMO6nKZ92sOgkwUDfimUkK/VtEwQ
TS5l/d3zhvIhC1IYTszcYoduLCHuRyPQ78uvaONDrFXIw+ABmegYneSAmbG2qyCDo6egwuokUYsJ
JSFXNpONabMWJKdjUE29BvkkyPLxvsub5VCM6TVjho11Za1GloWmFkd5JYHC8Jj56Stgiyd4Ib5f
fk1bI+n8UH+FdUQg75BVuku00+1AW01S+0WdRXqQX16+w9YDrFYVOxtspB80OTnZCDdcjFdgIYpG
7S5ffuvtr04dE8flYazgQMXplg8cTU47NBrmV3bQrauvFgy/0PYUwOc9MSJgN7kv1L1nSPF0+bdv
uGTyP5vpX2+/MwXocaMhJy8Y0QqCKn1MK6P2UG2zHTesuG9cM4fCMvxG9EzeOGklD81oq5AYq42Z
tKC7Hevq7qwj/NrLzn+9/NM2ps+6m9+yW2es8YNPBpFZ0QZhUMCRrd8PGUTG8srzbwyNdUc/yNiK
e/YCEik6Pb4JTcYE3J8xcQR69T73HOfn+/sNw7E9q8zUJ2X7WHqwtWLWjti3WdvuUjjZf+4m58n1
100yBJO5g26h01BP+0b/bGc0qyNb6PdjhC7ZKxNp65Oc3+JfdzGzI5qJZs4JPT1nYTA8jYr5yVL5
vlNowvXZt8tPs/VVVkuCm9OFoITcJ3XX3AY+ufc51Kxud+XMtXX51XowehDUtWSAQI1b+0nIJKB1
3PJrxhhbb2m1HtT+IkRgowggtRuTtv0JmTBcKeX404EYHSI0fmWGbO2P665+aK5gAAApYuJ81+9m
z097cwOnJrB8Qv0ff2Uv/CF7JLdp4hxf5J34kv/3ue+zOryw2SdElv/H2ZktR4pzW/iJiAAJMdyS
5IjHsmvqG8JV1SWJGSTGpz8r+8q/jkkifNftqJASDVvT2t9CvZ395BZPUiO3eZk2hvJKwDMV/LaL
C0+3VSAS8eZbSgmSKMvD7d+9VvT1lPJu/JIpaPRCcbViF+0jtCgvXDdb1zYrg8p0v7GowiuenKHk
ge5l34Ooh6CZfyH2vMXoW1kobWOOZ50tgswqR2AO2Pg4+AvkO3k+Y0Wzgq9pKEl8u5XW6rl+4btW
SrkfNFXWtclEaSJteUdC667NocX2xMZlwcoUMYX7i5oW5F9nyNwJy11V6z216+eONq820V9mN/19
+0tWTp+mAY6d1zkT4BRc6mZIqpC8jXyGqHFyn5HcGqs8yGOiHXtj473iEeHZxsQPp9AvaF9hqR5p
7GTdUz1JvN3CAQ7aZZkuD205xRbpsN3sLyO2rDsPrK0pYLsc0uo84zvYjkYdUlltn35yyBvbh2pU
teTW1CS94Ce3ItCbzhtFr414IwrwseB9m2JfaC/NF6DxYIORXdLA/XK78z4unpkSRe7y0VX90ieV
hswHVJWvc7nUgHZ8DrTHTKsceDuX1Af0I6n83ypDrxAoL1l2SGfoSq3PJSQxU60oxpzDvwWvtZqM
v2nufhubDsqr4ccitjri47DGTIkiRP4eSV2rSeZ6PoBTEpGq2t3uhJW7MWYKFIl2qyG3uz6pqfrd
LTIRWn7FjZyIgiC4b/X8TLl+RcYrQPn5lo3qWtdfP/RdBLIykYVwri6T3p9jrwGTI2/Otjd/6pYB
iRxG8bKzkACTFuA3ga5Wqnk3IN9ho8XWfrsRBJRs68KadQ9k1pdm4hGpf5bu20ZvXGft/7/iYqYS
EcA6CfUrFt6+p1YOOoodwmiyqvbcFnNcB3YbjVZF71o1iB3MIcVj31TVn1KzYuM4snKxyEyjnVr0
ssnsDmfN4K2Xz4188oLxjmQ8cmznQN3lQTbFpcZFw+D9gr3CRr0fh3JmahdnC4+I1QgIqjUppLin
UdPulmLYl0iNAbuSZ+PGS/XHSxMz9YsSxioFstbQxPnoPBPcFOwHZtHfVanYZcm4tcN0VhuDZWXm
mkrGqdDNkA/ISprbNFrmcGe3W4fej1dxZjro9F5YYLeJopv2tch+ltmDAM0GRJONn75W/nX8v5uj
PbKzcLDBYue0OXuzBt8+MQmNNxCPWUzwDrfRHyvzyVQoFuBxkqlEABK1dykcO8bZej9208ZmZ60H
jFgAaCcIpBovbc0gzlQ6e6Hq77dn69ovNyIBzCIALRG0TDyXHnvd7rOBfA18fbpd/MfvVcy0yMml
M+GN9hokkfh/GGGWnSJZv52GAuguPH8OvnUEkr3ei7zbultc+yRjyWcpxAKjxEVTmgEp2alqREIZ
mCXIJdvaRa10iKlOTGEwV5Gp7RNijw+zRy+AcUa3W2zl15tqxLBEIiIsn8ZksV5JKKJFnHMIxG4X
vhKgTAmiW8JcdXBUmQRWEwU1xmn55rrWjoZ3TF8kaza2zmvtc52P7+ddMcALpwjLRBbARFTjfkLC
3+1P+O+K+IPlxRQiWpJOtkb2XbI4GXj+WZEjNQyHAGQdTjCOtZw7XcMICZ7N9OK3Pj3lI8BkAfKP
zsiTDPZt2OnjCCEJ3lm49Uv0Nol4yOS9O/b9rgD59MWuSP99sLLsRB0fnCg/tc86h29Q7c3Foc0m
e8+E3xwWkHyjbpLeF+bbW2jRtT66tum7tlM18zMcCnC0zAvcaXEA25jagZrz01dewnIHeXyTs7FY
r402I7KI6qqsWRZ0VLPsCM4bM/234FvggJXZb2ogwUR26zIVfWI7l7b763kMb1xTRJF6OzriwIv7
piYboX7tS4wzhBPIdqqw8Cdz86vwji4/lqDE3R5za11iRBTbcXnpsgZlM0Bz3uqEgR7YgH0CtyGm
49uVrDSWKWPkoZvqZZQjVOi/Utgn9/S1c0Nkos6PXTPEgQ3Uk1r2tytb+SJT1ohUS6eZnBmKvQrM
w1SBHc578bsMh7hqJBgzrnufV/L1dm0r2xXTFScbJZ7dKcXyCFjzBP1706dRioRNcQXtTeHnhoAp
eBwrrwnLvKkSruneUfbJv94HS7oReVaCmmmM02R6dLGP7RM3m372Vne06VaG1VrR17+/m/NzZRXI
IsTgRXJn8IIHMAIEZQ+i2e32X5kbnjHLp4aVM6why4Tgta1b0lOXivvGajfO2Gu/3thDNARwLElT
nSigucfGjwc5ff3cLzdmtajTNgxLDvzuBIQ6odW8L+3CPoy5zTcOWmuD05jcGSiAzqLyMRm53vlT
GQvRwYvkn5SAWeVubLNWmsgUMOZTUYVBJcoEdM8Tq8KfTA1bMI61sq9z/N3gwdx1l1nC9GJEDhAw
iUCEb8S9le2zqVjsZRnqVkjEva73j+Voja+tDJs9iFriJOt+awCtjE9TqziPvoPk80AnlNXt/TjN
+SsUWmkyNF5+uj2Q1j7lWvW7RnJggQYuaqiToeqeyQAzAKBQdyOvvkC6uDHN1jri+vd3dYQszbPZ
uR7ZZ30HS4/XoB7+3P75a0UbMxgo12LqAzEmwp0ir28B4PvyuZKNyev0aTHPyExIMgAcuZdFhH5u
7jJj7tZBPmIbo4cEVvR4xWgPdVo+ZWraOHOtNYkxb2VH/WosbAwa3ZxAKfjB0nIr1XElJpgaRNcP
YFA7Z0MSlOIIzOFxQVqYBRGSZ70uZCMmrIx6U4cIjGPnY2/cJ4H2HyDRPLG6+yfv+MaIXyv++m3v
RmPe2J3gcCNIGFw5vC44EjuNJvdz+lJmKhGRFuEWg8SeKAulDdUDsKFFQR/sVHqfW85N1SF0MJPw
1MITKrqfwN/DugNOSG7Yvt4e+SshwbSs6fSc+hqg44Rl88tYOI+KkINoi79VYP28XcXKGDX1hkHu
zQ2e8RB1yBPy8/eq64+3S17ZwJlyQ9k7ShLga5LJUS86s0F1Hr4ovhwXEE0sx78EDE/Qt+ta2Zma
0sMipGMuOBkSKL45VGnz0XVGbH6pfOxcOFw24JrB2XfCdVe3lRqzNnqN2Y0zWjhRuJ8mk13KHTxb
RogpgUUda0Bdb3/WCtqAmfLD3Bq9fFw6lTRY5+5Za833jjsU9m6QYf19kr696/vnyZZNHs/gEFzz
kYPukbea5ZENNpCzsyruAWaSF/rIK6jBJtxzkLgZxvxNYs1/HGwkQYE+6tVil9EFW16v9eTFLVXp
AybEtp5zV8ayKWFUM5gAcw5NAJXgAmPa/1jG9G0Y1N7qPvcwyUzHFzU5dBwU6mD8wa8uIvtzux9W
utoUHxKgOJu5ZUPSaiSulFE6JR7dON+utcu1zndB0PHtLqh01yXwcKmbyK/muQH8s3HB6cVx+lI2
dXe4/Rkrc91UHi7SKxzqz9BmABNc6b+e9TmDC2YKDoPBgeGsg5LH9t+J/FT+hthw7RcbS7+0ahdU
vxHzesn2NjTrNfeebjfGWrsba79EivDYcSygYoJRrNXTJ+LapxKjJ3Y423+uEiNGQFkgAHbJ0ksl
q2Nnzzvi2I8iAxMXKNfbVaw0kakgdKqxbFzJs6RQ6XKykdl+yRvAgW+X/p9M6IO7LFM7KGlYeUPX
owfK3j8NSME8gtyZ7+GNqYEI41MQ4W523MvcKXZu0bWHZh5kzNyyOTvOAvYUgSfJgrfTyK3sGRD/
prR2YrICvM567oPS87yx3VqZpaZQUEgwfsOlG5KwD1PQoEsfNy3KOg2SsM/NIFMhiFTULm8l1xfY
gupdgZeik2Uv9cYHrAxJUyHozJksATMfEhugh2ispjshw28CxJE4VZuuLmu1XAfSu4BDC4Z1wB2G
pMv/gQe21PNOIm2+/HJ7xKyNR+Mc4Po8RJooBkw+vTXDHwXHlc8VbMSCtuNzNlEU3Fj3WZ3vBOyc
bpe81iJGKAAPCgZp7TIkgyIvxJ7GKLPCeyHUwzAHG2F+rVmMSFCH/WLbKfo2JOOrDOe72hleb//8
lXFvKvzA7OaZHyBINrx7dlh4bCrx2hbeRoBZ2VuZ2j5QsOGxsNhQR9lwIKFhAn/Xh9yBUQLeaH+I
Jf9K3ewPGfBgfvt7VprKxPZWviN9UA3HxG4fSv6XBs4nC772/7uR32nAyzwFgydbvHj2v6HYutld
GUAmntfpRCdcG1Cg6kqX6osd4Nt8EnGQb9wArTXJ9e/vfjncHYBfdvDLy/aL27+GQ7Mx9FeOkf95
6rwruJjDCf4gI9KNin/6udzlBSwghL3LYN4BX5yNWtZGqDF1qwGQvfBqUeVyINrFnQMmGsv/fG64
GLM3w81Vg7RIKJPmFo5137X17XbBa21jTNnKFdaI198hAQjzohBtkPcXifFNFSwe0q3XtJWuNXV6
YdchLxm8g8Rtx5dukHubdBuj5r+UjA8Wb9u4dwtgq9hk86ATmHbB94EpBavAuec7RUa2E34XxEOl
/Xj0rlAZ3KYD0C6AdYUJRxYLAofA8GrQQEK2xNYQpuDfaeSH91b62kI8B0QhxFe5TVr8Yzg6BKLw
/526Iohw7C4PqUfD85Iy/x6RrzmqAqexvskdvBjNBN4TLfzBWfjv7c5amYKmbrAKNaMB6OwJCypA
/EP1ohr1igzQ/TA1G+vzyjA2lYP4MHtWQapQhzqk+XDvy+YbZN9b+dArA85E/QYBmLGW1+I6ahrx
UOjm7n6RUNSMV8pGlAvqZLshd8SuT3V10EvtH0DmkL8kLs3PpRjFsZqaHkxTVrxwwEXPnsZbVmUr
NyKT5e1hgAsftIWNX51s0fvRG/R93ZfODrKTKYYvDz1rHxumZqbNAx4+ukeCA8M3mEAiw0xMTvWX
KZ3iEgIyYl2Pw325ABYekcACUbLzmzjtPA9GkZJGTOiYlN8zOxzDmOsBeNSctAe6UHVH5mk8D7Dh
kVFRUQ9X2fZSfssyKh6LUVTIEsIBMfCKcF9yDsjnUKsnLmHnEaSy3bocWmtrI6J6IlS4KkDUqCXI
n1ZrvTFRkZ2T3jnwgwF/YiOIrE1vYzvk2VYo8VYeXgp42fjf4JSzsZit2J4xUybp52BZLUgQBo8y
En9yXHvwXf6v+glaSvGQ/6T1Li2jLany2mcYQbYGuhdZOKgsbH5OGZjH3z83bY0YO6Yu3LNAwkym
7hRIEXW4i2in7wVMe25X8PHuxTXlj0GdWdCP0AIvbuHjyPTPgvK/nbhSUV34YvH8rFrrvi7S59v1
fdxQrqmGDGUKnr5EOO+dx8b5mn7SYtA1BZBg0jQj+K3YQFqAsfcd7s4Im/pz2nafCqGuqX9sR5ze
XBEAMlYslwG+YYluJ/WXBUV/z0qx5f6w1kLX6Ppuy5EOYrEDD7RxDSQTblVOJQtfbjf+xwHaDa9V
viu6ccI2Iw4aHzms6dHH1gDpFUXLWLSEfbXFd/l4qXFN3WNvcehEQ+y31YJjWgbvnHloE7JMb7z/
nOGDGxo7JlB7ncHqsC8bJQWU23oLZP9DlnpjVnwc/VxTAOkSZ/bgVV0kdlq5O22zFzjeJCnJXywp
HioF/PftHlnrbGN++z6gwaXGK/4wZ4eyB8Waih+fKtqUMupGWH4vcedbjG2snZ92+ut2wSv9a0oX
SVWPy0IsxCQAcXgEw+1qXzesv/CsEy9l37CNWLEyXE3ZItLCcJlY4tzpar4HDfzAfRI1lG20/coK
4ZraxWH2Zk/aeH9qRjtnkWtBW4T3xOYSLqN/dEp4V+BmByqXoK8efGfIngjSIWDiDexHl7EAlnN1
v7EOgn6CSfj/N6OuiWcsW8IduB5CNdTAydRqeHoH+IB40RNnuAuGRVLlpuUZyG9cSri2+62C9dav
oPBlCq682wzRmJWFBjmU9/cpDeAXy730rm31uG/FNMUu7qWOPnZoSR/moNYrwY+2vzhDBLB3cDfo
bgbYmqvmyQOLGbSAtv2d4dKy2Vn2MJ6nNMDmG3tiWFtZ012mZ+uumjt64HnNn5ypuxJxS/9p6Zn9
TwVB6xC30vdzWL5YQcyQcv1T1GH3hFwYtod/zvhNEMe3wFOvg+91ZgdwZ7y+0y0jOGmWEvDgHjn0
vlMQlntXkemhhWHFSUz19CZSu39RmQiTCkC7J6CARTyWy4TXMXClipRXj+msAyC0oYSx1Jzew9g+
3fF2mNTOhiMj9CugqVdVlh/LlsmdmLu3ijfqWSKzH3iloHlzh7bdpxmFXfgCLj1s6NJjVefhE7J7
LPAUWn2qmXLPPXJUd2hvtStsByaqenG/i1bAjxHAqHPHkcQOJ3IXmtgmPahBwidxTLvD3EEVDhZ6
HTtw9j5wic2rh5D2Kmne7OpuCbHtdNGfIwmhRCXLvE9HkPSI37B9ljbFi92UJUxBbLHjoL+jYis7
95kLpRneJXdDSeRXkTr1fgiR3RRKn8DjEA4VoPzBbtBCXiC1hx9ZONRHWtM6nrCEHSq81z3ZU5ld
sklkj+BChfuAFyXMB3N4DGb9P2Mw6kew7RSMLmv6J+jq4geUde2fxh7bfVPMPQXrAGf828FmLQYY
S9Y8dkPKgTsHz/Ouh+9fBa/RFu5pt0tfCb+BsfukggSdzbAgzvr35DwH08ZsXvvV5H8XWgV709mZ
qyKR4cJPwsINZWsJ+9fYE2drmV377eaWE34UDtElnHzcnz2D+eCSbrT5f5fXH4UiY1Wic94qHIsh
B9ovh+48nGFNfIE+c7wvqqj8GsRtDKz6Xp2Hh/ll+jp8dX/ZOmr+5Y/WOd1/22jEla2pKdEdId/J
CSCiePmB8P9fG4xSq3nhwxilbbVzbBgPfy6rDuKA/+0vB/tc8AzwMAbHHfBDs8hvahDsycYwc1b6
ylTtZkWHnC3mo0Fp3+61E9g/Jt6XDzNsy2LLYtlezxmNW8r8fSFa5FikqRVXV9cSbxqXr5OTSfjW
1fmGEG5lf+Nfl/Z3G8G+YLBPcahOArjvdfUzmBVxnS+RLF6DUm8Mo7VKrpPjXSUjYcphMNtLFOxD
CusXDBfiRiGgyV+YcltNex2TH4xV3wgQuuEkDYilErj3tudKt+o4B96yy7JBHZ2ltw7OvIiYOK79
sPRX9pyECevt8LH2hUb4yCC91bCt10nXVQ9OqerdCGORaOmqOvIcfgHncKOmtQFkBJSAB/PMM4RB
uF9GKd6x5fjv577BDCOim2lqIYxQ2JPe+85VjL1Ah639vNvlGKD7bFHF2+3KVuKibwSWxSZy6P0W
DeZN8pnXg59wuNgit6AJTrerWOkTU4RbZpVGlgs2dXPlpVG7uOI+VB3su1kFA26kyMNPBPSB25Wt
dIspwsXFE+3aJsS7rkACawpXEOSPj1svOiutZYpu8wJmkdWABzun82GoXOPo77U4eeqtJWStAiMM
zMHMa11NMJQlz5p+1f4PeObebpm1brhW+W7yC9pWQ7FUOhnDMebZXz38HZtnuBdhA883Asxa61//
/q6OdvZwQLBzLBBzoXDD1pVnTqTY+IK1xjEmd2fRQHLq6KT1qjhwGS4Yr6ZPW28iK6ubZ8zootPO
Mir8+C7vVdTo4QscC8/ANp1obtc7ppUf8a59Kqp66+Houpp9ECpNwqjVdq0PRdaQeFjBo37cL8t+
2cvH/HOIEtfEiDptNzaD4jhQgZympzxythQmKz/dVN9iLpfYCSL+CdtOSuiXpGxPZUP0cQZnIc5s
79KO09ZF88ftZIJER7FAtmRh7FakhsfxczP5O2vrS9b2AqYkt7PLNtM16O5gdk3wUe1H3OyF+q6i
Sp2x/wZJo0WONlx/QZnGbv/Rpj09wLaojeceqYh2ULPXNoRF8e2ZupJqiSnzv9PIZzzAyTLEtX0P
9r/wl0tdypOLLRAsrLM/kwwPNcy1rbI8iMI9Dn64APtlbSUnrswzk0NKCJldSa/72ODFsx5G9ivc
sr5ZK9oIEBLpKjC3xIDHrWw7npG2rIINM4Vr43wwl5gRHTwXOqSUpn0y9UiFybrIlfBuc3beNMS3
+2XtxxsBwpsZm0LXv9YgYpy4T6rp4zL8ebv0/16LP/oAY90nXjMr4gdIWHDh4s6QVh1nvkJy4tVt
3GZDc3AUsqR0qPmr9vv0uPRu9eTLiewpc/1T6uANphhJuVscd9kPvRgP0uLVr9u/byW2m3hS2Dgz
igzA8FJ2T2BaxbwP9rdLXmlXUxlMMO182PSFF2+Bs5MLU4I6938tytvYgKyEKlMUrLQtp+p6yYqH
xH43Zpkbq1AeGXOf4PXm7FxvfGt86+/tr1nrR/e6AL9bBJEUp2aisQfFc6Ib2xO8jwHDb/YDyasL
wWXKnQpB2S79pYQ5mYd7EuLRQ2ZX0w73Aj3cmr3xO5zW7StOgh410+Rx4uW80Ror88QUGbf90NYq
hIysGFh/VxGxtyq32DckG3Z47dqoZa3Nr339rhEoXuq0bWOn5IsvLZiKhZPHPc4zlD8GQRdXcmvV
XhmWpuJYEdte8CCtE7e4dGPs5RtBeIWx45o6Y1fPTphpFAxE/b455194Mrw6cRUXB3EYIi8Gb+kc
XtSrexck3bHabT03kGvE+iAQmDrkknRFOk3IqxB39DE46jM7NAec9OEj9yDvm0QdsK16Gu+ypNqT
RFzSffhab2SZOv8pwz6q3QhDOY5qCNCAI+Fh3aZw6JXRsLSawG1u6IeIOk7wKrygekKyLu6cBliw
TcDgM+sh88b2RzgszNstyNp4hAt4e1fW0qdI8rQQl3I9jQLZytZ8GfD/l7FoSkDBR2TIkdJK/8Af
foz6TpM988sGb/JecMg9zY5TUQ6xBGIlLv2w2ZVZa+8XxwlxWg7UpWpD+6F00mAHx8LqafKV/5dW
Yk7gRk5/zIHIDi4t3Cfu+iJhFI6TGYdvIaQk4tkmLiTkvHPHqAzS4NS5k/W1anR/bj2kU7Z5xWIr
KIpHOLWLv8s0wCxPWjDnEhmDGdScy1dF696NYOqS/wm7SsQl1DXnIJtKWHQqNj7ljFpvqdX5d6SF
RzqHCWqMNVZ/W1RV7kcgrv7IyrUiRqrhaz+x4QE3fTzKlOtBrzCGu9Jv85dA5QKCB0gjnAJyvnyY
eQl2VZfF/ljUJydww9NSN/rOcpe02fOJp8eiBRS/hQvmnrS199ij2e7BbMl2tifIF3cEYJH2M9gR
ziSLHzOI4zBgnfNDB17VMVOFlYjS5ge/0CSxJ+AyoYIMz9KynF0LP1eOu78eL/5WDdrzUnbpd9Hz
JY9g7F6c0hky1Qg3zwzmP8E87dOyHu8tQvPXJgxAsqdFUSRUtd/TDJfITaPDX3bI5zLBloZG9bAM
MV+QHnW4HZbX4oRx0PVBAAqFQkKdH6iIqB+tfrld8MrqZSreGZ/qAO9e9NJm6PFiyX8pCdmNVP75
cxVcQ+y7UFpDfp6OqqMXN8T9ZVa5REdqyWYa+S7dcolb+wpj0fIb+CiJpdZJ1j1L+VIAj2XVX25/
wMrJ0xSjC7SLz0SZJaS/myhyorHS8dI6ZSQ/ZvOWlP6/HKgPApeJwcXj2iTrDj08aiVfYQ8p75q0
dM4NAs4pgCMpR/DCjWIfOOQC/jn5cjV4/6EyZ4K3Kcw0kNOe7bI81Y9Dl3VxoRjFe3taHm3QY0/5
YltwXSmgF2lhxt2Uc/0qpGsdl26UZy04vG5koI5DF+od3DTGqPCwlelDGRy0C1NX3lc6qsacnMmQ
Zsd8KKp76Ur9rHCQSppU8F3auvW+UhN/oH7LLpkzBDFC3/jgM2UdYHzlRUE42vuxrdsTDK9tvI7Q
aY+tQw5HX73lZrM2GK5z6N2Iy2o8wU11EV4A4P5jW92zO9hf55B9bidpau/xrq2grsY15NTdl+Ib
mX/fHmdrP9vYnxc5uaLc8yzxIeEJOIgEtNun7RaQZGXjRI2F0Z9n4pQTxpcHu0bYjOycjsak8g+t
vQXXXdk1mQjfLtAlsXrsOYY4r/ZFE/v38EXVVVxvGWashEFTfK+DDGllFh4SpKMeZNeehR3ubzf/
CgbNNZX3LaI/60LMc+pQBa0d3kDzGMs3gr30ePWicIhZIpi1ULYf7IW9lfRKMQK5ACm23+HkdaKW
z39JO3dUFMLbTbn5eOoLonZOoKfo9s9c6UZTdO9mbuo3HFlQ4fzg+uAmLQucw3ykJX27XcFaE18r
fjd7xobpdqgwvBfklM7WczkdPlfwddy/KzibRdng+gs7Uu6cHb28BmBAfrJVjCnft0JPPQ+BsOse
KXtEAkJkdZD0lVsZ1WvNft3svvvxqczbcISgMtGL91Io+tetg5MATkrlzsZKvNbwxvxvRnBxRkWz
BPXM+7xY6N6Vw+cyYyA4+d8PmJxQ1lZXtRcJS+J9qTS8iYeOvEKWRL4uvtNuZBCtRDETzJtZagpn
EMuxNwp2lfWqa9ChvA2B7UovmMr7gcDm0SE4m/IBU9Eq6lcn5a+Nyg+gZ2919coXmPp7AKixengY
p6Q76Aqse2D/0/D59iRYK9zYqHB74bYPYX+iQ4gGwr63IriyDLHbyLfP1WDMX9KC49oEHQKEt8Rq
PtIOfuPFt9uFr3WAMYcJgNpOCaVC0swHH0+5czyKfZkdbpe+MgP+u+F8N8nGsp1z4SG2DTLdKVdh
w7OxCV373cb0bZygsBmUagmMXQO8fXi/2vSc043SV3aI/12EvvvdVGk5Y+eMYWmN3SHQYR/38Kq9
1AWvYjfDypBByB3fbqSVRdaE544LGQftopEo0ojjDAce+KqRP4sg9I4PnP2htar2flfSjRm91ivG
0YPmWVkPwYKvk1ApW9ZF+vxzF+OmFr8u4IPeIGUPnkHNSSoGyud4XKqtmLdCgXRNPT6OGVaL0Ia7
rBEvxfECXg48Xg7qTqtDLe74FlRuZVabYniXF3yUuCdKxmzmUYkleWlV4omNZgoRoz84Gpg6eAIn
ENVg03yZyoZfCm41Zy2ZfQwr5cQi613YoVZ0Zw91ffHo8kmulmvq44VnU8iNKp4EsPsQEW2a+d+g
9MRrqgG+jSpc6ydCqeHgZKl4sGzFJIBEst+zUlmXJaj8Y97aeeTztvxtT1BQxQqe7m++Z9cnWM5V
cFRlwXxhdJHfNcBTb7hRaX4WFd58otYq5T0ytCEksGprV1B/+Koy7Uvc6GPj53aO/HF7Rq0EB5Pq
m2vfU51DwrO9LPbR9Wr5OpEONwGD25Kv80z1RkUrccLk+mY2dwB5ccJz3o3V964NrXi2ZfCihgDp
P+Vs59c0YX/LxGZtVBobijAL3Yoxp7r4XAXwFSPOfqkstl/a3t7gm6xVYewqBmuoFxhmZ0iBbZrI
I1I24GmKIm5T4m202lodRvxReuBzXyl+CVPxRvI0DnzHwT4c/he3+//jbqGmZD2DgtFmgQjOWR2c
bfkyA3usmzkq+Tc2bL2KfTzIqKlTd4K8mMqe+ecmcO5yUka9pyCREYgSwUaYWNGfUlOy7vW2LUnH
8SELdBa7ItAdXlTm7NRzzUFv9vI7HznBcdsBeer00jvYQlM40TrYTAGvE0PSSv/cbtSPVw1qittB
WYbHDg5EZ6iRH3HtuK9JuHHJ+/GAoCbbt1bSU4Uj2JniYS+d6mWnYWwaWdn0dPu3r/XV9Zverec9
sEBQCM/+eRT6uUOyDZ3+mUPnrlAbe7SPAzo1Fe0kUPXQKqDIJuYFJ2t0fYiAPTfWQji7wnHzM4dH
+I+06GBqCKLK79vftdZwRkBIh6kdBg+DPAX7UiyA0RZw+h23EJhrzWYEA1u7Hp7Uy+Cc+1d/+/uw
t+6Grjq42ZbCeq0GIxSAb8tS3hfBecmXZ+bNseN7jzLtDylu5jeOkisD15S5c+wXqiqQwXnMwqcK
OVl2O3z7VPubQnfwTLuJqZCeeWADQDrsZYr/DOLPlW4cLTLcz6VjH1CEMfBUbS8q/XsgojZKX7ke
oaa4XUKQDIl67p490kDUKLqitg5BBormzu0nMsMirXLwoCx0cWYTl091IBznEPI+B7iAwCEZ3qBp
EzfQBkaOgvSWgzEecTi3xZbq2KGfFd9o6LU+vE6AdxM4DVSf9sKl53xqvgk7aODJ1X+53cwrq4UJ
9vUgEqmqgtGzU5ODPcldmP70gv7YWuOONV8/V4lxXpkgzBc8IHCA0mQ3BPSHq9GAVcaeLBAto84R
n5Ns0cCICZMHdkA2ecEZuPfxkvIiHCKG18/I5S3cgT/3OUZk0BLGw5RI/9x1BM5lxazPKZzV4yLs
+O96cfSxrItsY3lYCRKBESRci7WuFfjuOQCh+iBSZOW1s3bxDkWXGNvVrdX2+uP//66cmnLiFvL4
oLXg0jV2BC/QcwbC8455un1E8J6qyOkr/hgCvx35eYpLRMuv6wP1WPVCZFrub7fsyseaQmPw0x14
UqT0XE7suQu9Y0bmQ9r6R8jlPlmFEVdSBSuyDo13zlrWgNKqfiP1AknF4xRi+5493/6QldxpakqI
K/Z/pH3ZcuQ4tuSvtNU7e0iQxDJ2qx8ILhGh0L7rhaZUKrnvO79+nKq+UxKlFKfvmFVVllJSgACB
g7P4cSfRFGot2899Zgv/xxBD/HgO9iGlsBTQHAKKRPtllpocQkUS8azFUI6HUg3LUcMw5aScRPUp
F9ek8rK4lFV35xsQNNlD/ccyzPMYsopVflOm98zXrA4kvum84aG+xd5fbYWVvYkjOkWqqUEeekTb
rUWqkL7ovaq36BGNRwQw1JRqOWhuPXcQpNej6hoUmXpoMYLe7I1Dtgz21UMsxvCd0Rt6PedBrBj7
AmzI1wlKVG7XxrmNPnKyAVL67URXdinktFCMcsBBntDQBGrARNcdAqXBuLyo05c2uCwgIR93xUtV
JRv5h99t8ZWFKhCZ1bmisn1ijlfh1D6A2NcN2xzixeJ/ptygs5WBmrLerNqes33fqicijRMrDqbI
aozg1/fb+3cvZ2WUSI9MB+QV+iPRDhDG7s2Tlm14q7+57NYAZfCT+tzXqh7NU9dFuRDvbcHRf/PQ
azRyi5pclKGZ/Gh0V9V4mNSzWtl9vx6/ealrKLLIuyRLlKY/NlkIqeVzylNHRZ9EN29xvv9uhOXv
3x2HwA/hxeVYFj26muefTQTOuOYlUn3n+xn8BmEDw/1xAF8Dba6pFP0xRX8V5+FFBamRQp12bTbA
s66kATE9YyxlO84WE4PFGLy+lNsd0PxDyS1AUbzBHKSmEZk2xuUcZA4KcvasDxsm4Tfasjpd2QQW
ZDUHaQKELpJwfOgrYdpzUqSyyZBkC9Hd7EKQOnEinhVuWU3qM1gtoSYTUwNmKp36M2Bc5htfIJcM
mhJTl7wr0jskpNrREcyvYmukhvCMhoub75f1Nzk7fc1MXBiZnunhclJIKx595NYcswzUmw6PE4Kx
f0FkcK6Ip7aGt2K19TCgs2bUNg7q77bNytqEkQ/0Hse2ISinv6S8YDul14jN0jI8M0J/2Ng+v3Ej
19jppAtCJehwAMpp+OGni3RvpluIOh8H1d9rDF7x9wv6u0O8sjxIDE5o8wun46DVESA9eesAoZXs
KIubjSF+A0HW12hqdYrCACZoPAaFMc1Oq3PjWhkicpqofL4VIuzPCj/mJ1MUaw+FqZNfmmZMxw4N
ptxKi1y9QgYGwQDXTGUrGv3NAq9B13yIgyDyQfzkR3FotdhQOfOJlSvBpTmm92VINxxB/vW9u8Zf
D63ilx26949vMujD+MJZ3MoYCu9Si429OaXcBU/lj+9f5++u4DW6OkDjam1MbXhSlt0ui0E+0SC8
QQdKq2uODtX6OBNeOu3T4FdAtkQ7fjvqythNbZ2ENTRy0R9LLTLTvYq+JHQIIshMD/BCJS8bD2zE
dsPO0duwcbX9BowKHPBHG6t2VVIXCbJkI8sFJGyyUPMBvJmgp1KESnUfdWaFRt1Mjewkmmu0vaXU
eAyENvwMGtRG5CBQQ91FqjIcilZTHvUp6Fun6ulwxqNx/Cux8r9exv8dvBYXf3lZzb/+C1+/FOUE
yHzYrr78102R4Z//Wn7n//7Mx9/4l/danD1nr836hz78Dj733+Paz+3zhy+cHPjb6bJ7raer16ZL
27fPxxMuP/n/+s1/vL59ys1Uvv75x0uB7MDyaUFU5H/8+1v7n3/+ARTOu325fP6/v7lM4M8/rl+n
l/A1TV+bT7/0+ty0f/5h0n8SAfQpQ/HFMBhZGPiH1+U7Br4D3nFcHSbH/0Bk9o9/oPWkDf/8Q9H/
yTRVV4XghOA/6gJCbkAMvXxPU/9JCDMgrLZAtjUGYtP/nv6HF/T3C/tH3mUXRZS3zZ9/vHFw/u0t
m4YJ3TFhQuOJQ/gOxe6V59dGcQQYWlai//Pe0LLzHJTRbjaGN+hUfoI8LgMBrLgFYQ61xriidtiJ
J5UB4Djl1ZGhux38s2TfKcMJT/VLlWcG6Bz809oH6qO8YhPjVqFksZXq2VPEJ9CHFO44qtezoTxp
Y3efxOGuZNl5iEgA3BbJHap68t0r+fec389xdWhBxMw1LoRgXNMJkixr2mR0swdpp+QJbu/EadX4
ohvb3UQCryLolwvSvaEJqzGNRw05yIokG97HG0Lu/RpToDcBZzUJaOR0aJKvooZ4rmkJBfsATUht
bY1+cZ2byR5lnbNEBPsgJYd2iN3eNI9GJGShxwcd6vJ8oF5ZmI9VSsAwudDtaDLMmpsggNw11O7z
zkuz5DnOw6eaRgId+M2pz6ZfTYNgHNw8o6geDCrcyh/PggrwAFPVHRpOT1UvrDrc8BfeJvFxkpwz
gm3JdYENu3bDoxZXXz/2iSR1tRsG83mstMBqaAml+YEFD2HIJ6vxQysYUR4Eifg8Fk7X3xRUtefB
tNPK66C7I5jYkXEC+FZBN0HKe5QTSwgzG7EUECuq8lImcZJLVpxF+vQwsNqrSub6/LKsHtLoJ2m3
EqEfk9TL7uFiORqE41JGB8fK9Cc1eoU1qOmhlBCflpO4peg+SLhpF3orSYqAIxBHPe03wr2P1+lf
w+o4l5ouMKq+hnrRMo0p0dtE0hgtincEbOJjPIPU+ha1dfStGBvOy1sHyOoFincDrtFrRR4EKq0x
YN2ZNqHtCyR/PJ3/gN7BKwLEPYEefTr2kQW62p3RnfZZxWSVB5faqKAHG6nNPtNs0xygxhhZmSps
AqtQReEuZcXPBOgnq4kyq+1atxpamyEDampQj6laMDaUTjYlt0AQB1atdxfz9BAX5QFoSbjlw0Wl
MAnctQM+C8AoFYBb0Tdl9uZzGnc/wl6A+ajwUEm0jKqxzZTavrJFJfjRH/70Oj7BB8XYQHQOqzOm
R9I/ki7d08nw2m6rCvfRT/080MoBzwMwQ8C/gZho9oNQZou5tGq0mXxvExfHYf2yKbY2ai+Ms08V
GAbHvgUbRiJ9DRwleWgVWwifVRXur4lQ0IThljKJydY3C1phC2iOZQn6LzS37MHkZY+7+cqwJpu3
TsEPir21disH/L/HZJrBdHU5s6tcXe2rKSjiMCZSY9JHYsxuJAAi/Q5KzuguaZ2oldD52hr3o4/9
17CwfZxSBsPH1y7wDH+/mUKsZgRYVpTpjwFndqsCPwVftN4iGVg1Fi7D4TKDliz+ZQTWaTXLpBQi
GlA5l7U92gCNuJlH9qklvMJV9tVGGnnFxPx5tMVQvUskgOC4DPoCo2njPUdTQM1KZ+gvKQUA1T+l
7FZByrwyftapgTpH58YgYIQ21AkT067KQCkRUU3OtXKSh/nu+138+ax8XIjFdL97NMFDZdI7PJpS
nsK1kZ1WOmIL9/755L8fRKjrALJvwdwNyntZN7i8KWLwNEC3x1MOkOX309l4sUJdOWMBes/gSmAo
c4IX0jYQBFdydqvT2RmHnwxV2OAEWQcbxJeWOdTXbZS6/5+PsDI/hq/W7UyW2abJSTirt0YDUMuM
ba3sleREF8Vdib4bephaaB6XVxvDLzP8aJew2KhaMk7hNqvrFUiazgyhIh/JdB/tzBOo+tpIIru6
0782G5tnlRT698Z+N9ZqqgEv0gaaeJHkp9pLcpZdEcDNrdQObf0U4ESYejnY5NgCwPNq7NSduf9+
sp+txse5rtzCKqqhtmBi/Bh5a7zt2pmzxso5uWV9IaN0i4b4jRb40+ISDW4MpSierV203m+NikEY
CRbZOJiFVV5UMrTzne6pbrjr9nQXuWzjovlsknFiTI0TqkKqGXHQyn0q84blxED2UQyJl2fjD9oa
aMIvH9oAzKKDHt9OhWKhKfq64wCo9ROucY2yEeLaaJort4jhPi8CnDnEViqcOk5NdCx/tBlDqJHR
Z3MIVqf0KmZduhCu2fqQuvMQHpS62FFeuapWeiB4P8nzzGsK8PSXOSjnTTvM+g3KmDeW9Q9vRWiE
A+dgEFzIOllHB0020KhooIbB1NYxurKy0NVq04XonpWy9/VdMxsOBLutNsvsKMrdWr1SCIxtau56
BV0tXEgGggATFNl6Xx/AjO2xSAPKYThPu+g6grxcogrvP9y9eGxENQitEI4ybQ2onniiTYEZhnLO
DfRTPMYU+nU2CW71/D82CoIYCIZ1mD4DIfPa96oUk1YNCwLZj93ZHKUeqNIkoBYXpngUdbi0DDph
DPavxrhQs9r5fqJvDfMfXxBBnISBqWmohK5p8qMqTIlWDYql1ihbRJkLMiq0imXRJWgGZKsYZ2Dr
c6NGtRkvekttCxd+tNQqIgdQ6iKGl62v3FY6uML05zR9bEbdmhAgIzljJSnrrBhNfG3OLK3eNWZw
wWfTpp1y2uSdbQAGnKUPsfrks1uNZSj63JP4BSqysggqySvcE7XXm9yCCLjb6w5rbxWAFQM0ZwVs
V43nQ2HchOOpwnqrmUY7nfCzKtc3EHBfnHNiwPHSOQepkkbWlrsOfDUq1AXP7U+2kc82Nx9IV54k
E7GLMbX5eNGB/iGKoTwyThaj1EF35rFDh+b37+uz44nt8v5JVnY9CWrSZQuyfJA42L0F/mIvthPZ
y9Fh1Gq9//wmWY24suRi7EnQNBhxccjyCChPC6JkpSHpXemmrr/Pd8a5cjnexSddfQhymbjxxnH8
7KYtz7BsVIoYleprsCqEV9M89VvFQvoVjiiJbE0Bx7aS2sLEjaZe+PG55t/OJEKG1LgR6uClTebo
lXGdqa8h892WzFbDM4+CXvD7V/IphBYEqSrYOJ0hfkai6aPN1Ss/79VeKMjvK/sZHfUxAyYmDm9N
yhwUhs+hJCoJairfD/vJc8OwwkAmDWE0hVe+8pNDjkZhXLGKxQpdhnpsAYsnCxZZItgI1pdLY2Ui
6JLgETq69hhfA7kbNAPmPQp6VjhdR8NgG+qA0vCwMcpXOxv4YGIgw6KpQlunIqaiQIGhFsAyFmoj
eeI/+/Ml6x+KiNtsisHA3LTPieCOhs6cbJjP9TZ9qDN1Kx297OeP08W9iafQEdjgylrHO8mkjc2I
8/4WZqE8CkEPGbv1LtmHu0GxI3vTi/iUDREfR1wFIb1Zz1BM1eAZW72NNzjcaVZ5DiZTi7woHrEi
t/UA58SfW4TdXyz6x6FXQUZmdkZQTxja8KIdspqt1XmFV+96We1Th/q2vrG8K/UtOKbLZCn8NBTi
TROB3sfjEgITnpXK4gSP4gZ5XafRD7kIPWgtAyoWS+iHSMAQ3DphtlEUaPC/qsrXqbntIlBa5114
yKIEiRINhPcUve2zDmWy7CbtUs8YZ5zv4Pb7g/Z5+y8PzBD5UqqDbG+1RAy9tdCVnyO4It1eMVOb
hpBk9qMNM7LC3r0tDKLeZeeZmoF7ZhWKVYyFRYTOYNkGpkzhjvUlGDtRXq7CmwAAHfIjSnKX9eOJ
2XQXIh3P2qh/Bou7x0zxkIv6zOCp7MFP//38v3Aql4hF1w3GloT+2slFx5RaxmMBVx5i9MASW2B/
KYBXk4YV3MwOe+5CK7J1pL439spny4qBkcWhqG0jG7SmzYH0t9qDTyuSkEjGZrITs3GQ6/dSUlhR
PUKSVFhdITZexFtX/MoA4F0j+wBbRAnS4h936FSWYRsxP4R7OmJLIns+6aj/QRQOgMtc7e0prnZm
OF0kSu/6IQHSbcE7pvYYNS6d+KWpn1PmW0TcQXFL6uiJN5qbWfFAaysp89BHYqeMOV3g38essAKi
ub457OpQ3aehb1MdEtDgPcviqzEMLchJ2E19FQ2/vn+vX6zuh2ku+/5dfoGwpEp6A9NM98FO2yXe
gDip3vQfvjIxuJ40zeS4rZA8X8X9DKUAo65FiMBscBZ3JTHAUIIQ6Ab8zHL4MT5+P6+v9isG5IiD
4Kwh3l5dyGqpsUZFGQcG3DgQDBg5ipx35Q5OvFUe6tvU2wq8li3xacu8G3Jl1IqxzorAx5CUI4Vf
K2hI2jqGK8qVN/vwYVqrbYlGwrLqBMYYH7TCSs6mu86DugUMdnsPh8PxrdypZS71PSBwmkQF/jr3
tlhev/CEF2fj78Vd7Zo2m0qgDPjyNkd77iU2zilUy+VQYHEDpMytsNpMQb41Pn+3vosz9G6vRjiO
czxj7sTzvaC2yKHbVdhO0S6UlUTH+KG/r6AUZE/HrEcOtvVyDzQGbvUDl4mtbOWRvrgSuMmXTAPi
NdNYw8iNLkajT6SEEkCal3av7/zHijkv1FoOECLG7EfpbXoJnx0+rPzfg4rV/ZDMfFTBexLK8Ei9
+dhcjjvzjMd2bxlI/wZyfl1AlYAdbtjDt6TBp8V/N/DqAFe0hsaIAkORAek4oBSSdo1HUyLB1STN
/joFqmjKT+r2OvQze0raXZz9CI0ELB18LwJ+ijb+lhNJ2H2VC6+ZfvDZCdF8oxoF+nAGaxSNBcLb
XVGZsiOqp2S1sHvFt0PW34NdWHFAiqLrizTvNbjfLCNsrib9xUA7njZAe0IFaw5cQnFnIq9Qzk8G
VgFkgiZy1GVseLp2Q7L9oB6HmldS7bTrsOhkQoF1AGVYYaQ7EhZWGhWnfTqC6fCX3o03fGZXG3bp
U/pP0KUOrXIwlRsmktsfNzEPkqavwfPz5ljGP0sXN9ix2veX2y7lCrf2l7FAUgq5KfgSaO5bHZhB
+NNAOG6f3tVd5b5zZlu9HXe0tEo3dpdw0axhJGqwXr1GNsQGT8XNpiH+wq/lFHYf6bHFs1/Tz1DO
UgA5MOHFVphuI8vcihInkW0oDZCTW7U37EB2hO5GZin2pq3aGN9YnRjFyLmmlIvFVDWErQF8lPmW
8MqqOdmF0MwyyR61awvNBJbedHKkvqv5xAVY2eZoZMiC7HJghZ0k2f33e2HryVZHqiRGB+EnE8tg
glCfGMfCp6Wc4PvrCbVRaInAsVRvZDG+uvCXGg4DhosDeLGKGKHV1kO9A3tiynZFHT6AsRRQRmTj
NAo2lZuKa+Br0nffz/Rz2n/Z9UAFAYwBe0nfduo7012FGh8Loi+bwPfUQAZPxt5AOae7qeXUSLEB
1PrS3cDOEoCTERWqJaurGAfCJ2O3ZF9RJUOJDJlDa8mzd7Yug5fS22Qj++oyeD/g6l5uGB36scWA
UCRVpXoH5V+b+RJFhl+z9K3kJT8EbrG1rG9h6Noqo4zATX2BgNA1F4OS5xQKyVjXCX1eaGndpdBD
yOoJCgrj0ST6SdkMdqJACCAIbQoNEr0CQpUp7qj7yK5CoswvA1vVRzsakUbKMxsImAOowqxQeSQa
eNGKs948H9ndyJGQpJfMiE/jpvNMDf28JT8t4/SQtul5A8Q4WlEdH+o8EVzbAjzkvXGCZPO+yGYv
8uPMmubMAoct0gYR+v8VO+0TOyWZFyjEKqLm0VCbl6HgLo1+Nd0jbekOx9SeyQQhrfhIg+ZnweHf
KJME8hASC8KKWv0kDuvcqiL1sja01zYGTgjl99r3LeScPQZ60ixULwsFBAzqC5CsstYMu0ZqiIhi
Fy9xoxFZxqzdZKS4ahMTmF7DZvW8800kIZrzMiMXM1ceMmADQjBKhsEd18QVAyMiUWaIblWWr7Hd
DAmMZrYTEp9GdJAU5Y4kLUASkyON+5Lip0YTq1I2x7Se7awszzPzpwD3x1wHlhqaMmG5rMCUWYQC
Uw7sXPsxah5I2qRvPow92iPq+nkQ5HyalR9GkJyVHLnTlE4yE0MnWd45FVHOWqpc0AKl4Ci7R0/K
jTqfKlOyEwk5kABdY0HSnvbNZHc0tVjWOCCjPplghkHc4phJ8ex3kC0zgtOQAsdSK6YXjIY3qxk6
M7YkuL88pGxpmtB0LmCTVodUTwzAhipsXmgnc0+zy/N5t5SkSrSDyFoG9paD/tUhfT/g6pCGvS/a
eibwYYwD2tkb5kX1Vi15iSvWJ/L9GCvXWDPHAng+TErlJpLk/S4FIgSi4LN5yDLfnZDoSMcUrUOp
R6PR40q2/97WLpP4/ADcXIBYyB/w1a2CSkajkQ7Vn3n+RarTCGXW7wf4+r0h/406hc50402O5r0x
78MiRvUe9aUnXFEC6d/Q7lDec5Chh5qeFTpb3udX+SL0c0HdUAck8HMpJsuNOmUpJkUv84vK6W30
eUn9BC1gxEFg5yAFJH07krMEO3XtQKZQhngQD37i95N/w6N+Wl7glxfcB5KDn8QDWKIEAZRIZYHy
Ew4aDxSp+C99cyr619IvvLgmu5a0dr3kSCboUuvlTdb9akcA841JJqHvgHPQZiTf9/pLQ/Z6E+wV
EHqT6qbXIxmZR4bPVSflIlUqEOnd85bDfX2ZNd1SqHIz+0jzA4cUFpcieTCb1spIhfN5BjS0RAHH
Ahh7P5fEAmbbQUOh01G0qoFfEEroNaSCoMJRVHDbIbkMm//98nwGIgJriWw0gkNUsjTkzD66t2DB
FoTQHi6n8Trl4JHUL2Z/2lcgQa8A5PWH4rwU+WU9qW4fdf/51sfgpgpvF8Ep9ufHwWk/0qjUwU1M
k+twQCSKYtL/aH5/D7EyIRS0tw1U++DIGIexAN6xNI9jl8hZb+0w0ZwwH5403bRSI92XSWBvDE8+
H26x0NiAxRk5FMCaPs6wMliexRQzXPyoxupOIaFqaZfELVw4tls5lC9HYxQlF5MaqmEsvuS7g64a
UaxwCj99wTc1FjupbhX5oh/qQ/26Vd35wjajXA0Mqwrgry7WxdY2z/wI/IaAmReNRYfHuItkYdZy
YwE/D8OAUVXhLwHsiELnyv0Fg36cagOyiYOMZil23DNkI6sCJ8rqZZw7raT3gS1+fj/uZ6P8cdgl
FHi3kgn6wrrJzCJZwrsPtFcAK7d25ufMwDIEKCFUsjjZ6xpuHoS+MU0YYqnQjTfVGZX5NX+MbUVm
KD25/kkD2IFibREuwfZ92pTLyMB/w68XQHOvNiVo2aIQUhOY3ER2itba4GmziiF5zlAjzah2GP0K
NvJUS/Ofbdvu2w7Uk+11NbduAlpZQ/0VleNezIAFsNkWPLfqJEVf5wxVqNYiPbfYnMJb7S7QLSqb
AC+rOfoT96okO8aDLhnzSvNUlGA8FNUJh+joFKMeGWbnKY/PsemOvVbIpusPpZl5kWYecvMc+E8v
y+ASR1n2FI7UifMMVZ4FSHfbApVYV1Q2YeJSs3dLXzlveriVS2dVLKojJLRuRZlfppDtRbqAVeEP
QtCvSPJyX+nikvcvUZdeG9nNlOZyFqDJCWevQT53hEeaiNQrgB2D0UAJdTxUDO1kCtIgcG/RaYrq
R7ZLk8skaS2m6nZe7HGrewqU3iy1QkO92VgTHIA9oflVHJWeok+AaoKPuBhccGQ4PlQa4Dq7ikae
VJEeSki51YPXhhdzUB7mYrybAwqBihsIuOVW6p8nzAd1EgTe0KrXAJBcT6FVolgJwWZUEtW9rhxM
HtzlOJoafsP0zwrF3Bf6pSYQCXS3bXeIMqhnqtVpMAsniYeDFo1g0K1R+7yJeYe76NqY1J2eBS5k
bnZdVFkBwKW5Uu+Fmp1MxJe9uO5b/zLgz2qHZBZKT+34EPX16dhemeSiHV5Czu9q/TjkwEWkjzPI
M4XwO8sARiHN4OmgOKnQXQ7nvRThKf6KAjNhmQnonrXJakHCnNASjazXGmD+U1BLM70l1AH4wuIh
2FTAHt3hBh7F+aRyW0sXUTlmxbg51eQMYHT+TOLW0sF12UemFfrXUWaetkHktYMGRbXhWOrPfq9b
EJ2ThnYiWhA+D+3bKrb6BaeXYF2UWbbvymcFKDu1RuiV+m5SHH1AYHP/B/CqiI5yq0jRfjMTmSUP
Qd1YMTqsilsdxDuQLcdSTlaov5o4FzwpL4wM2c04Cu00Jg8gLKCtdiAE/YgRNhVYcn0m7LpVjh0E
5YIBn608DfQ5SombBwP4zMDCPADKMfnAwAFQ0EEqudlXOLxdJs0EGymBlkCFPcG5bOjPsMBJqguw
YN+rRn4oBuHOSXApgMbpqktRK17fp8jmPKFn1SV+AtgtmpgGAfLaCOJA4a+MF+dBnFzh+r8y2xms
4cH9mORPuu5fQehVk43WQ0ib2hkUWlQkCEXVuaXeemCbOMzNc4viG5vM86JVZF7dNdCfQt93E91m
IciqFxQsyOmrRlJft5nZLszft8v7fnusEVBgBFwFhVKKQmyTA8Dq51DTrj0f9LvAep8OQXFGJur0
LPRKBMIJtlA5Zic9gxx3e8rGnTKqv0YfeFQ6XJVVvY+RbSZtv68FysSwsCmr5JAHCP5Ouz5zJ7Dq
1nN9RrQI1TwwC5sz9LoTRwGtL4i6JYik3VBT3baaZaMDvRFThxs/hrqxiYo7aYCcGjGscnhMPbM4
BRpmRAzfsYMZVE+xhlwvouQBLBgttXL4k+EEiF1ym00C9Dm5k5H8kAfKCW+HXeaDGHLkTlqB/TS5
CeYjyR/TrDzOkBIM1PQ2MP3TnOeXZn+lt4sgotXk8ExRjy8qsKAasdXrSNWCoZoNhlPrUQO0+wDm
89wl7FcOqE5YqBAvQFZPBFZfqlaWXE8wbYDEHUvDOCTVwtgOmRLEQmmHPn4eneZGbk2MHEL6qGDD
ZIk4BPjAUD00oJwK++h11giWLNpXwU2AGoPOzmG40SWBXTWfJ6Mh9SJ67BN+wf3wCJIBNNgKb5o1
e+AvWovDCOa+Rg2tWfiy4qGV+dWVlqNmwdIjsmT2ogjkA4ynm5lT6aPVKPSiZz4iRAKP7qfO2x/D
QNH38Ty0SOxXl1rdO0v3RovcxoR3Rhqc38mUQhnsWWl2ra67Ufxo9Np+NjO3bzWPtypaPxqc1SW5
4h96gcBwVJgb+79ajoaREKnRYYCmKHF479t5ClkytXP69tDpmJnSnGLCdjNOe2GiWmemjgCJWlpo
Tqb8KEgq/Vp7zvoCRPi5YQ+zaQ3GXTbV2AFoVADBeVYt9fYb5gsZBJMs++RsrIFan7CxKdKAYXgD
OnNsjHk3lOqpXvsWR9mRo7k4KWeb6S4acGSAfpQm8ZGjn53vnaTPcFXBIHyPBiYEQMCarEu9Y4ke
ESpCRDHe6CZnuDkjJ5OGnZ5dQKdB9s7gjk7vqTvlJjvf7ED8yoHCxy/5QiBIjbcOxXc+Wim6gYQc
JcpBDo6mnC6OYYjGDSTKR4km1vIkkOquidytFPVXPun7gVfOYVOiZd03MbBa3wXteTdfi24j6/tF
XIalBeseW/KwS5fYRwd0Vs20ADwvlHXwrKvXNL8jQD03Ga42ceTQQ1I4xEQLnOl4o37/RSUWQwM6
wA043kB/LtN/t64E0SKSSJhebQ+O6YY/By++LqHJGVuNPToEWqdofJJbHQtfpCk+jruqfoRDH7c1
Wd7ngXvJzrxv4UxeUxQ8ALN8VXRrK720amhf6i1LU4YKsCuKdBRZoI8zLf3OL7UApYbW7u1xr+3K
k8mlbni5xUjwxVbVVWTNlo4MIL/WxDS06ZOiJKgcDJOChOhNBUQxUc4ndvn9iVx23sdkByaEBkzk
qlDghEbPxwkVIylIV2EcjY6w5omnx60zi8Dh5miLZLgM1fz2+yG/ntrfQ64OQ4hWN6jZoj5Bihh3
91kToYRYNhY3N47E8uzfzW0V3NIZAcA8YKAobW0BTBfzI0dDzj7WqB1D9Pf7eX1xyHV0CqGMgs5B
HeWXj0uZN5ko+gRLOeHa4MGv3jctsBs434/yBUYSS4ecHAfYGkhivnpjtEBKBlRboVTa2M1LOCtM
k6NSQi04l3kz35pRBT4ruKHTRVjWjgIhYQOAqzgx7md4h2bcybgwrxK9vydc33i8ryw8Ho+9AfyA
6lkzL1NqlFPWLfWKys3C+JrlJXpioTRg9VVqg7ryWi+NPdL92NoGtUx4yGTM9wu9v1KpFwUEilNx
ZlAoTmazpZaBA7qBjSX8Ipz98IyrjREBSqmjsIBMRLzzPfBLAVg7oHICkRdLl9vY2q/fmaHpIFsF
UEV7a2B+ZyDnIlcqdEhDlBlEzml2pTc3AA8p5EAhcpNF42PZ3FTtAVe75TfP45KPoeyEjmc1idwA
aPo8CQCKTenG6X/rX/t0RN492LKn3z1YMYHDzVjOYpPfA7oPgqNjCxS/WVaSmVcGgpWRaFZeg+3N
0O2yy6ySnY7idiF3NUfqRuZLSB56klqA+llhqyKAocCOXUzFVVyXIMc+Y+A6m8RVg7/XUIYA9E32
BO04yoz2n8kT0IxrOm7rYEPLFJS1hlmG9RXzqRyj0fbb5yaGKxKiFw3VlsJ8itSnJvxZBic0YHgi
jyL9LcglOIItrLAF0tddqlzE3fmUPRG0s23snaWY/HnFcNFBOcs0P9U5M5G0IPJFGTCM+2M39l5Y
ibs5S47t9EPE1RX3h//D2XksR45ka/pVrtUefaHF2O1eQEQERVDL3MCYTCa01nj6+cDq6SLBMMat
6UVbpTGTDjjcjx8/5xd3Y9I5YBuOFesOlJgUanT/GXoVYCaVChBI9NBBJCgrCm9ICALd+NQa15H6
W1AHG9Kx08c1lyvcKSsM0vqaiT46BwcfBNCBuMD1RPKNz6smNmYlNgdq9W0hnkmxcGUO5YluXYXK
TsMYED4HBu6D3WsGgbAXXA00fdpC2ImPiuIc3MofHmUVDRFKLyQNIVFHgsaXU/9qksITh+ImMkDZ
gtGBOb7r1Garqgkt1ApL02YPwx9Sd+2oIcUNeRNPmocJt+2H7bmF2YUxtefqfPP9wjl4GJlguWUR
tJqmrB60m6TFD4mY0+bPovWk+rUtYtnbcNGijeh+P9h7JvtllS4oFBBcEtXW1Rk7C5ampj3T0rpt
7ao4v28mDy120wZGtUNrfznxnfKmcAHWHMtdDvRyDODq6BSQDkLvXCNJzQnQ1NgwehneTCnbM1Cu
GuDdVQmbRKVROj1GJXK16AeE9xVdWdPkbsIFpIchn0iDk4uiV6uiO4UX0pDcZfjeU0u8iJr935Va
+zOlk0TOpaXVA2B5tauSOQqtVlx6XYIIXEWwBU10E8U6FjiW37P+JPx26OCQjcDkrA4dM59CzAUn
spHwcZzyzZxDlMmn08IYnoehtiOxPUmCxV6zvVTEtrRVWaTJKx1ZGof27tLZMxeWL9ns8vMPEV+J
ykzLcr5N2p0Ukm4n8tEK/ME3XUCgig69ior15yG6hhheq3RQxk3Y4BzXbJvBSSdb+j25tcNdINgc
heodG3P1Wp0cRlqOadl7Yi65qdtLQDNaD+yT3d9ThTvWJzqUxULR5uIEF0TX1p2okvfHzGwZsFe9
FJgEOnaiJDiLVvr3m/lQiq7L5sJTQ/6Du+vn6UR0pRwpn9Pz8q9Sf8a/SUMC6kwqsxMKGmNwzPTv
AEIdgDp0PsIqJA1j3agJjCibfKFb5tKwF2iNTEnSQ2HsOsGn7YLC3wnQkova0SXPPMIk1A/ESRa2
bCxMFB5hfcPCKr1GWNYPnDQ1bYxU5Ky7i9HyQwikMISzLAPMIZYVYJHwWjCG07LNL6xCf7T8t2aS
ToORup8+2HF63yv6CV4X9lSoTteACprwTSkdAeN5eQGQKChR5OmI5EP6plStkymBjec5VTJjo8vW
aRwGZ5k67pt0dMREsRNEuSmHldQk099GJNyEUgafGsydOHhVZnlZf8V1pmyfzTy8T4vpUeh13KE7
xK21ib/WGXYviK4FnDymRJQV+0HK7ab0Ef68zwD7yo1/mU+F21JIGo/ZfRxq4iw3BgIQ/8+yXW1L
M5lzf9JlMC9B9hTO0XZKTg0BiTuQU0aausie2qbHN0f4YrrWStNtAG4BbqCUjRseVA4tjLkb5rZR
VqcBRUFxjL1OkTaJ+aJK3cYsKCta4jYVzVcf7E5RofNpmEcC2KFqA4UGdAPEd/DXWjmgMVOhDrKc
/dCD8YtzHxbFAu4DRxM1p8qU23pWn9Sa4WGVeGrMlSeJiTfoyGWbsjdJ1d33+1M6EApQoCAZoqJk
8VCro90Y5i4TqzpwoE+caVaUogE0nevxVR/MJ0Im2UqdbgTSarHRLnRxeJxixfUpUMYyXaJBuB2i
/Mg17EBpxFRBKdElfyflrnuFRVTpQdSmAmXZ9K6wZpi12T2Objdmap5BKruc5bu6G4DaWhdo4J5V
ChAddr5zZG7W+RmfCXDewlOmbwlcZbXo0rS25rmk69WHOBQh0WGqZCHXpjW7GAkXtTOQHwT6jRD8
5qr+NyMng4Ph4HB/r0xxGn2OnEmQy7U5M7gg/VLlEcdIw86GW21+8Sf1El2rv5njrcdbJuPD2TrK
ZaqgfkCLz2pOMoDqVfaSRlxyaQERBo683XKkfUwo1qOtpraQBKiwPaMZ8Y0fQrg9Jif9JWKsR1gd
qn6Zm20rMUKQKIQ6Lb4ZJutJhPNC1fgq1K1bDQF0UymfSkvcBONVjNtgTeE2XkxBuh+TpF744aPU
iU4v1Bscibd5gDpB/6KNr4N4PdFP9fXMbarOtZR0M9Uo58+dnRt3ZXbM4H69S9cvs7rq6jXWCX3K
yyjSeWzeTMP1XLxRwf9+wR8cZaG+IZQlc0NcxQILjGGPICKj0Lvk+mjr5j0QPreUj9hnrbOC99f5
MNAqww9Ac44WxSxKAylg/LuqDE6yXrLNaKANAM7df/j+zZY048ty+zDgKg0xW3WYeGnfxjwRDazS
URZDaRwjLcpdsdwB7p43UjEfWeWH3pNUEqYoIBV4+qvPJvhZP6atDqOnvjQE8VwE/lpJDxbiSXlu
0bc3d9+/55dC+jKzxAwu+BIXJziMn3dxIvhFVpQq2C5kvCq92FbFL1VC+t4Md4X1EOn054rfsTU5
QVe/Hhn80Cx/HHwVQppiyIdAALqrbmPVkfEntpsXGtdufJk5pbetaO+dKE63gFjK7bHs68ux8f7u
qB0tdXzAzmt1DQWNUbnWZB9VlPiGXAf3wKpGuP6hjNBlxMYe48TTWqwVO4vn66kMnyOc3GK9OMIS
PjQNJvOvLXVU8sHVYtPnwvflKvZpM6MnUQUb7JHB7U67IemdIoqv60HyrCTZfD/9B3Yvo1LBXaZg
USz7/OnTvsV7tVEtSgCyF/ejq4tXek9ZTE6OZDHvmvyfthOlnHfKo0Wuy0JbBYq8L9tGA2Rn93q2
77N4D8zvSYqVtyBeJHI77uW4wPxCTs6mf305d/5tMXYDbMFMdSzAOE47l3s5fZlVaj1BfKFIjbL1
43CBr2iAgIrsx4i4QiFjjS1QdyMm9aX2o81l0rvMFQz5QlKWrr2UoT43b4citYfpvkj602yO76Mp
Pp/JsPDG5s5hpBP1EUP0Uhzj6eaifIYPV6g4iTzvBzVK3EHLd1aGf3sqOpUvkOkOXmMZu7ajBlXX
P3y587qSglVM9Jh9L7dkN5As1ygfkFjbZ3X9Sw+tm0R+0KLILgMqsta8m+qC3i5Cg3VfnbYGLV8T
YnhinYG12mVwNS1h3EZIC+H1vLGgHXy/Hr7Q4KhjqLIMO1x9/9+6Y1jrcD4hC3OnAGnVAsqZg3sT
iyTS4fJy8N/0fGRp3qmVDHqJTpDE2d81qT0BQ//+UZY493m9fH6SVbzXc8tvwepBSS7fEKtmbjFf
No/E+K+xb/W+q31HzwmVQqBIdox0kfAz8CxHv9Q37T48PSY4cXgsReEQRJSE294qzgZz34RSDk5j
6aUNFyDDt+iqIZNU3x+DHn6Na8t7fRhrFVbVLqnxb2Ws2p03sqO4iZfBqowcY5vu2vvwSOfp4Mf6
MNwqjpgpfObFctpW03yXZgBbfonFMZmr96NvvSS4CAGvBwQOd3r9sfBEmRJqBnYcCp7WDYGr+sXP
DLuC3aTjb5tqthg3nlZTcV+2rK5djQIVzt8s+DMkexZCvURvRnlIw0KzqTxvZ0XfdRl0nbbZBxSl
0F93OuuYDuH6jr/sKuhqyKyoFE84Yz+HWW2xoYHiyoN3NBfM1xGh9TaQt9HQ7tVjR4l8aDTqCHCS
QS4i4LT+GKI6mG3Px5ijtvZwXdwOCLln032fKZtxDk6RdAUugfAiAG4/z8+mkK0l3w1Nuh3rpZJ/
JwHeLhN4n0iUVgJumdJDPA5UDH9EVmZLrbLL9e50lvq/y3JaZgo4JngFkLNfq8ZmHAFuAhNsN16C
4fevRdhLd5OTbgMHllN6a3rfh5kvJyADQioAgc/5BAN4dSyRRQrT1MyGLXYvloLEDWN3Kq1h0p3v
R1KPDbWKaBbmI5KFuC7UHuPcSMVNTZFGjX6l8Q8REh96uqrCpSHO9oMA4zjmQwXAAHVhAwnfVuMr
IxSuKgTXKXeCbPnh4xU0qKUTgGMSjcyZuwmd5Z3ga2dScRWbzVkqGV6ATGuQ5mdzpTrLf1f5TVj8
rEaEHFXV7uhFF9RjgM+XXfyKKsHjPFsvYlMDFHz+fgIOBYmPU73avr3RGqOh8/5j+JKN1yZQveLp
+yG+1EqW9fNhjLWPTt5YepVpjBGfdGAkEHI6W5qdqp2/jB5gF+iYx1AZh19rKfwvGj5fhIrnbExz
xD8Nu5SuuoLGYYrawa8j7/Xl7vv+Xn8NsqytDzdtBWO6plMYBN3VDe7EmRduxP4EoVkbHOjsxZY3
7IzuyOb4Uhn9czr/Gna1OyYhG5U0YXeMr+0r1YzgEdKVF2HYaQN3hVrWe+omuAIAdz/tjm3NL631
99FVDdIjBAvS89WBSf1JUabs/aXNbeNRZ8pe6Oo4rNnkfr6gvnES3SkOBkUOuLW9cfL9pB+ac+4H
6H9TPFS/iDMFjTiMVQCFd6jOrQlezKQeCQmHls7HEVZfNTfaJhVVplcbLNTs5C3A4W1uZX/36szi
MYirVMcWWaU1u8mX+sBU5GVTqPIuqZW7qMrxQPZR0xMdeR7uEuPu+6l7z+Y/H9VkH1QDOKQXBeZ1
WQAzHdlPwwml4IDbcg8+wo5MMXWV1qKAUr/kQvbQxMp9ZNCrUzXqv/WY04m0RHwmf8n5uGuyGSAw
Gno9BZTRb0HIpzugw4Nj9NWlaTxEIUAh8zZTwGJKQYazj7XHxO9Jr5+iIb6ahOpM8ht3aXSWmXBv
yuG2F1TP9I0jJfwvChYIPdMY5h4F1+P9JPm8OdXKslI9QbRHu9W3hmwru3gDyLd2GlQsNnAkkW9Y
NEGEE/WGTr1TeWdgc9zvp/xLE/L9KQxOfag0PNA6O5LnvJwDg5heBqodqdfFSG4Zomag1pswTr0Q
QHY8X2F8hPALCPPkJqX7hj+yOyT5Vq3RkM4NRxbf9L6+ZOJG6CqWOjrYQ7lLsfT7xz0QqZm0vx53
LQs0I+deLwAtItqyCJ36Wbyfd4LXbfKX7ry86W7Vxjm2pd/1sFfrkqyI/hWaZjqMt1VAU9RkbpqW
SVIBAfthvJWG5rFVCxfT60TXCGnBduyuSq3fqsKlnGe2Cams05wgvReRRgdQqku44ogIC44Pck7r
oH8aplcZ8RdTSZ05fcxIunILI96FMDu9fT9tB3Jgoh5qZXiNEZS+iCXHujkB4+YFjG7cK0JtcyET
yzcwZYDy9xPs31i8icbb2vilZ9PGNNGk1lE3ilIvAX4ECXZjBJIdFYsJMy3KaUQH8iIDFY5XsztB
Avj+gQ9+548PvMp6ILUgjR0pKhnd6Epu5AX3PtEa3rrkgKl2prPmUT66I7/G7uVwIJNkjnSS79XR
UU1zb0qxCBwCFpQ0PhXVbwlLNU24zw2ae+aPqqEUi4rjjKeNrUX+j25SnhVSXTMYASpYtp+95eDn
C9O0h5CFEalOBR3aasJzfvEWkrpjzdpOUq6KBeENKGcIq1N0jU/kVtwlUrHppup66H1xo/gTJsb5
OXB2ceeH9X2btvgDcd3Qq+EE/PiuraJdB/69rLv7OChcwxhcI75Tm/o8TyOSYLXd+EPu6QEYT86J
BE8kcZTOhzE6EZpF4v0XpHGv9x/rRbG7HmDk4paLFHGSXAUJttdgrZtQr+2h70nlwws/ix2p0bnF
DxdoQNqFddJoZ6Lo+pXodcnkjCNwdEoZQ5NvtMCnGTvYXf/miztRKR29gX+TnOv4GEn+peG/ield
YF21gJoC/awtSvx6X6VuYcnc4WlgK0sbjgoJTRpP8K1NIe6T4EerUdyAGyEXb0X5c+hASIWFI8yP
cXxWY66On3Gv3ZrlPs8fhtTfV7rmKt0JGmluX7GiNM3RqhE4lezgIo+pzFMoU7LRruZw66sZFyCv
BbWDtrfSZJuayjvshI3U6U5GvcXCd0wrQHCF/kYFlSUiuRqYdNXoiWYYHva/2/ilGma77GNHgQky
x3AGEgzWZscQz4ToB84XiqA7vs4L4t6nQ7Z7p+doF4Im21L9o4fthaMp/ezNgO/M0huAwJnRnFeV
lrI/2tRxcVq39ZkK7NUffhXzpUhDXZeuqvk18Is9MB5uYnA+jLtUhe/Kf/YqW/tHpkpeLlEsnHw3
EMfleHSbBdNePIvTDebmjolKlL4Q9kH6ZZUn+rGTD6Wd9G9R8tx2T0r4e1SFE6Un1rHK5+RSG84K
xbAN1Lk61tDiVi2E8NgA3ZvSzoRqMnD1yJpHupW20F/2TI40HEu73rG+n4O0Cm7I0DhTsaf40sbq
zb6CNjDCgJaGbi/l8YUQ9Zsc0T2OKK250uZUv4vkLgTkVCOAU55KpnlRm2Xm6WN/K0btlS+bV30s
7Vur+iWE2oMwhmetqHuW1pl2pMDkQnYosbtyqBy9TaA/lTqNbhG1lICM7UYV5xfpJEkjUksFCmDW
vCwPZZtqLW9MHSa2EBQncJQ2hoaIopBtZ+qAafDD6E9H6d5MkCyKcBmsp1Na7CN8xb68Aq3d5tFV
mZcAZUeJTdR5kWI6UW5u6Rp6Pna43NWiNyQEc3tQBJIbzJ9808kRntD4nbl5j4+rjVrD2NzPyX2Y
/JypeUbYULVVRmuErx5cdDpUHMhrSvvULUiCkCVnIAtByq76KuvbwgjmRxFto/xUqRUY1cXWF6+H
6AWMhT0b3fmIq12cTNuhK7xeayhc4lXZkIMBrgJHgPIDQjvyac3NUxuTRY/UNlprpxf1rrZErzQm
p4txQIl/VUCQw+J3h6RdZu4VBIepuXmDeUOapjcwybRTQwncJjhXzBEx4ktcsm1D6XCGKnetb521
EjI6I2jVXtnXvfAkdcEpgnIj+tNhy/Ir2edKwUlWCOzK+ETtctuSMixiTmNpZ1SzmxvPYqp5o3hn
JMAVR2I5Bee6vpRNzIYxjfOZ5a6Id/EELSvcJ2rhJBlaDRYxrgSoZCpOiXRvIJuOT80oa+E7DsxQ
VgbbJpVvOwXWsoIsdzltFZ2rCbX6tIp/5YO+rXoF10TRjePQNeHCBPVs14CDSZ1dEYqg3lherCbX
8OtGTb+bm5n4GruBkTxZKVmREW1mFLYTvbUj6UlEwkKlciPGcHaY0opGOmcFSv6K3dd4c/CZjfxB
8ck95Yuw4E8ZKcqc3OUI8hSi6ciD6Rl65MbmLch+wlZtm0uWHOBfg7LG1MjXvvzYGMWNnDVuHsLV
9DtPbmMnYi/Q+XczY0Ip8UJGE6tFE7jQ97hSuHque3p0Pmm/UywwKLM30e9avCtwFm3beWMiiaVW
k+s3Wyk9G8atlu1r+Xegi1s5k0/8/kQKb0qT5w19eyzDrTXdaF3kqXnldIvSSYgrfPObumLWmnaS
Q6hFQVLinFLrJymR6N88SOmVOj7O/q9c9Kb2ElAae1Bg6T/7wc0igZUZ56HYgHm5UNGdnn0Q5HTx
NLSz6suGohd8yLj6pRSPmf6Qzze8i0URZQKk27aqncbXwnCPGTHk19JW8poYWdqyD5XrSqofawL4
0KH9bXZe2c5OT9dQjmRH5MLjC4abhmgEirE78o/blKZFedGrndNrCMACxFEXEmoKTBiuahogspg0
G3wXN2OVblKfoNtCY+Jj6YOI+Fd2Bm2fYHTbYYzRDM9RRa0jf85J/xbTxrp+U3icMLlErgHaa7TR
ZK/kDtYq2c0gwk29ARMDHnF2uLuQTWxr69E3TNC1eL1gwyJm13Xeupm6DfA3ijluRdMWzOeSlRsN
l4MqgXnuOS1/1hRdLfOiqi91/0GuTvL5rVLPzfBM6TI3M+nfKPS7s5vJeCzJvlQJMVaSnXzMXC0C
s6/eTgofQ/8pjnd6/SuQCtcyTk1z25WdaxpoWgWJW/ZPdSKTD8DKrF4lnIQC8QICoN4/zUyzyNlb
YxLSG9FOShRX1oMztUNEu7yHh+w0LdxO3UREGDWP/DoTBDfUpW0fBc+1JkhQODOnwLtG1bet+GwA
PDOkcKuov3PrWQs6r8DfBkIokt1oLWX+bpqTXRTNsH9pZvUaDPTO1igZBlW+y5p20yo9+0p0lOmh
iKlCoV+smRa9rvZXL4wWaG9/w7kDPLfSf06jciNm2YvcdaR2HWIgLWDVgY5LnRCMxzS5ilqf+ITD
VzknN4EQnxP7juGKl9rb6siFEsNpK0LmUNCE/XyFlbJcibKKfDlGNLPZ9tgLLJp/x/oSX9Nyle6R
Cc6OsQANrK5fFKaVuep6UrdKJ7MNTmbjWAX5a03l8xCr+wZcAlqHJUOo+w5FicQrtspNcv+q2pIj
uug3IXd/7I6zxsjTsv30WqvKZlxJ4qTUjBmetCfNNnQzZ1FVPj5/Bwpyn0bSV9JvoSBXslIxUutO
v2Uvv0y24W8tdl4XGbDC7felE1Mqs0h+/n9eEiy3TuuWNu2Xm2c2mSUqwg1VjjbctI14WvrjtRRU
biDn29aIuWeiiRD5m6KwjkkQHfqoH8defVRBx7e2khg7nW/LHsJDHbptMW0KNMLAYzmGCo1+Ds71
EJR1XhM5xweBpqs6kjIrovf9nfZrIZ8Cy1Jl4Q5Oz34NGjDUahjCrGYmuCup0Ukd9iCuWrLo9EiB
8Av/bllZC3qaLJhiCeJEn/dlrNfzZEwMlZ8T23Y+tWxtK3m0s3bfv9OBjuHnkVZTLMmpEcwyIzXW
ky564wxJvz2vjb0RAjZE6asUflftizaUjqyfkfwfGV8+EIE+vulqD4lBFqcFrR/qBMoTSRtSzNk+
/i1uci+vjot/fj/aWkJR62Rug8snxN/IttT7eFCdvv8ZBse+4Lv65TqyfnivdSXCjObZqCpGkq/j
u/xO2NTn1Q69ZyfaZR6XXYfbuem+ThsYP9G2p0GbPcUXgHE2A5xlpzGO7OODW+mvFaUu3+FDJyEs
c6tVDeZZT+BHNHe1rDlgio+M8kUecbVw13KFcoXsXWTy2uq2e+m2oHiAp89O9Czv8r9PjH0fTcWz
BrsRpK3XXbzYjBDujxjNuMTLgSITWN79MqK1Vbz0h3nz/WI90JlYSqwKOE+VEuYX6XDax7SDgOjw
dmp5sZ+BmHiBp7vaVsnsyhU3Ha0gUJGOuQk961k4csiph87Rj+OvGgeNYVSRGvARs9TC4uttRiRC
l+7JZBB5uAxBbM0p/t5K7WrQp6rpwTJe0uS1SX9byRZOiEfuLXa+24m93WYUDirfybubiUtjTobS
U9HMoW00FbvDH7mydMW+7CnSJ6Mz+bmtIL3SXuuNYo+F4RmxsJ0EY9dRT0vhQc1UgVRSFN8wjsTD
Y++9CodBAVk500rSlGoXB8+jeqxceXB3fPiwqyjIhUCc0FZldyinSdfsGv2n1k5H0BKHYy3c6qU6
iVDg+88/7MFeAutv5ozCzdeg1Pg7dau94DWbbjxDtMQ5Ljd3AHyyrNi/hlxm9sOQuin6QWUVS+Lw
p/BVfzYjspV60eUxK4TDH+mvoZY5/jBUHCUTCrm8HXrFTqmVJAZH0HLLZ17HVATLwCFR80EJeD1C
ksSsN7Zfbl1GAKzbDDFbbha0h5xS7rff7/ZD76OJ6E+x34GerL9WNw262na8T9GfI5DCZhmOLOsD
RXIVkbe/hlh9HVrudWyafB3KqZulSN7uzCuWg6tu4lPfKXbB0bb1sbdazWGttIPfDAyZ6KLTapBc
jzXGDyYvH99qFaWsYg5nNWTiwpOFdTzu/B26T3biNkfyw2PvsgoLkRAFihAxkMzleppSt9Y79/tF
cOiC9PFdVoFhmFNNjyuG+POC1O4gmW+OJ/iHV/ZfC2GVBclKEIvtEhmq4kGkojcL+5oiS1X2tkbF
6/t3OhiHPrzU+zH3YacKQxXnAR7AVFz25YniBqfSTcBIS2vMlp+oDG6peX4/6KEI+3HMVWdmmLrZ
rFTGLCX8uIKzAk10S9p8P8jB9OPjKPLnGFSHI1RgQM12v+ndYGdssmv/Trn2kfMsKLQcEQQ5dCH4
OJryebRel8Mp8nknRbgOptKVUZOKTfRz9CONrWOB4r0J/OGLiaM8ZfkyknUb383nw3bcGY1d7DWv
OsGwe/FJME60X0dm89D99uP7rWJFOAm9Kc/MprpNbhANOxlPEcXaH5ezlY7FDHkVM3S5/XewTf0f
mvjYlNqpllNsxhpAxmVENl8kfdvId61PMomusU8NC4kup6+fBTnYTEV/WiDzZVkvUXQr5feG+RoJ
Ks1sbJ9ris8iYIFqAFTaoiZ7oeYS0hHmboRIjz2Sa4WTmwBhFGNlk9IhHqNLY87R75opnha3pfJY
UNpr1VtFLjwruNX8ezG6iyYKh8JLMsY2PVdvYf+kQutl4jUYRcAHiifRZBSKK6k4N9RnZSrsMdkU
NT54PwQheiyTAX0mxcnwYbFmJLTa6krSqhvAwCd9mVJIGvZ6+YuuxcmQz84Utd7SeIst6EW0k5Ak
29AC28edbpd64Kll+gtlWWqGiBjavkV5K5GEwvXHZjtI1VWXBG9Idmy6Avwjgp6BCQayUJ4T5XFG
UUpjNqP5vqhuJ/pvNU2ySZFPEYLZ5WVxlk3V25HVtezFr6f5f2KevIrepdgY/rgcE4tNVHuHkcq2
9pRTDOnO0u2xQ+kATOLTUbt2K+iNrpKsmR2ENwJoDfQZaAdfWJey09jzjkosYhTJ1npBfWqgppKd
tDtdwoiicOkNe9+/+sFzS5JUyOm4kIF6/Bw3SrNVIqnnWYSpdbqETmN35KZw8Nj6a4Q1ysIwcYxR
NUZQtzV+Hsjd/K/qegcvRNqHcVZRXQkmGdUdxlmwzfGV4i4mpdV15Pmu5mnbyc29cq9ulsM/PypV
f2QatVWwl+m7IuXJ4AlS64lfuBpqqN9/qYPn8of3W0X4shZaVV5Oyq45D2vR1gMZz8DboPsNmPL7
oQ6fygu50jrIx0EDJ2sSzIXs9rV3zVNlV0YbOtDSVtjWp2oLhDGPj2Q3h8/LD2OuplAHBy2NBWMu
urg6vnDx7JIWODo5joYX35FleQDGwi78MN5qPjPf0gLE2Zd0Kr2DxPoc/NS3GvKezrsgL5QffH/M
89arXPWkc7EB32SX+f6YTtnR916W1ofztMuioC6X2KNf+9vcXXS/dVfCWlfxott/V7//+3X8P8Fb
cfVnTGv+9T/8+bUopzoKwnb1x3/to9caY9jf7f8s/+w/f+3zP/rXZfmW37b121u7fynXf/PTP+T3
/3t896V9+fQHwL5RO113b/V084ZCe/s+CE+6/M3/7Q//6+39t9xN5ds//3gturxdflsQFfkf//7R
ya9//iEvher//vj7//3Di5eMf3f7guHdf513r9HLl3/19tK0//xD0MV/UOSkL7CwLSh6GuQYw9uf
P5L+gbDGYkMJnB33Mp2cIC/qNvznH5L6D1KIpegDd5+bmc6+bXBDWH6k/INGPfrqQHJlfi8/+n/P
9+lL/fXl/ivvsFLgSZt//oFF4qdTykQ/AhQTSRCRROQB11QpDvdpNGJAFlpDn0wMH1Sd1hDyjz9i
UzoJUS/v6mwzaOmllodeDBIjMzUvrcUaER90loREv2rHZCuLqLqPZbEo1T1KgnEZpNJmrsx917Hq
JQTuJ1sI551mmi4QAK8JLLuuup1YcxBVwukchq4qP8lKslERsyxNwVXKCgBwYSPGdaJHwqaVKeGS
U2SpeKHE1TZUBaeMXqv5TQkSW4UYrmKY0/SiW0NpzCXERsj32578B2c4tDocyQhhtwcuIHSUQlV0
LcNTv8QRDtFeNLQBGQjuIGkQWC9QzXQy86oAXbgIu4508ZMupqMX2Xn/MM8PVZZu+7y/wQh5M6SN
3asvCZK/AtlKpT7PcBASutdMOm18DCOG3k4ypP5D4BTJTSXdKe1dOvww9cfEUOHfBrdqHQErAvNM
ohLUF0nXbucYw3GkfEEL2xWk7glVTIDzrpw8VlVnA6RxazKlTAC5gwajXt6YXbSVEKVv4hgZ4tap
C2PPU9rs3e0o5RuwRecJiItae7HU10WQJZ51R1IhkUTRVcMTK+j51hIAPMhJs144om/umyTwWtxi
MWylBajYWpBs8nZ0CwpzKSiBrLzy1e6sIOsy9H0sUIxrZWdEJmj0t630UOQ/NTyLDWhViXrVKwkN
y94pg4e5KG3DeG0QANASnGJZRBIEYvDZNHPPKhCfAW10YeKqY+LHDS4R0rmQi3x3wZvCeheY40MF
7mhiBYCsWPgC0QiuYKYHC7hCCEtbgLHWJnfQYl785rngVX0zO+2HZpFq8epmehrBewz6c1K1rz6K
8F0YXJWCeoXz5TM6K55oqZdWMFwKfbxBFHsCpy3AeA/iyJ3F1Gtba+PXwn030AlH4znUsQaIn7oJ
9I3+WpDVztBjFsWPQQLFpUhooJ5YQOD06DQxtBNU9Gxgfbs0jbDDRPI0e+2s6jLUAL7E6d6YQSmJ
uBHEtqS9BRiXlQ1bbQbjinvMYtRVoCxbBIoXjFhCC+EJWAzksUu3VquzJjVsXyvOzdK8rqr7GjmH
wYjdRpv3yGFftXK3VY3OGXp8nVBdCjMEamvgHUq+K0zDHWf6YGGEFO+eFQXEAKyEDLzMCOwuPkvh
8XX9ti+e5umy6FJS+AlCaXeXVVea1Np6/MZqArkh2VP/MwreIr6UkO4b5VecVm6C480cvgi8f1S9
mu1ZjZFpOnmydRNPk1NFP+rEv/LFjHb6eEKCLqaRFwXaFXVquwvQh+pumuYsj6PTUH3Ro59LA7FK
4UhW2k1iCGCWbyViRNYvtbrpTDIiV4/AzaVXZVDvOmmXVT+mgHZBW3gjza5qPJ2kxcpUsme+xCY1
kxOrq3kBwdPDU0W77pB8nqcUrClIIGH0pAnJXqG/r/JH2QTNxvWp43KSla+lmLmQPq9mTo/izgie
0nRvApw2APQJ2ZUVszDV32E27jIRRNjEvw/des7cUJtPEaG3W/UePiSIstNJoNurKltF+VmCvwtY
CWZ/r43KtaLsggmw+cn4f6k7ry23lSRrv8r/AugFb25JAjRlpbLSDRZLJcF7j6efDzqaOSyQU+g+
c/X3Zau7gpmIjIyM2LG3iTYVoaqs9paPxPcY20rSMOd0FIxvGrBPirVs8tcuvR6Lb36PsHIvOoPU
QkwtciYRvZd62zJuE3CHAWA8uUjWjZbSdUQgun1wQ3gC4nyfUZC3KrSHwofUfwQoaiM2ty76+xaO
N7hDnQS/jOAzC82SfxqIfXx7HqchnPENZIZxndykAUAg87VqQff5xw4GrZAPEAGYjKA87GS4vYHV
GMmTEd90E8pA22Yqs3AGqkK9rUjJ1yaFcj5068cwNgDy6Dbsdsy6idSVVEJssxa8Bip6Za0rj1lF
tVb/EWr70RPXRjNu8ui1qhhosZ6MAr63xrdl9931AGUO3aoD5drBAz0O3SHzeGKC9XB7pGBSQKdp
tBGKA2C7VV/vctdYK6nPpP6tld9NklmZ+uKX3ETUvhUvJ87VOz++LvwAbKb0HQXjXWq1u9JFNg+3
jA2YYqRo07hvKmHQMnMnZTg4Q8fXupO0Fzmh1SHyset6YoBzDyLhsxYTW6ufGgGhgKzcSDAoS5Mm
VAtcDDJJ0EghE4BKfyvF8q+qCDfSVEjgEgCfey9m8Z1IAwdC47XJNdLm3XevHzYFk9KjAprGkm0L
9DTkB5tUnaCQ0yM9QRJVXqlZCf5N/6q3AfQQ6sarwi+BrO49PXQs8NqlJK/9SrKjpj8GQo2slDZ9
9LuwDqAuMzdR6ztVWB1TWbyvegjSAejkVXToBkJKnKxBTm4qqUC0lalhQdlY8bMC46Cofi8Q7cgY
ipQ962BqryXF8KoZt8Wg2vl4ZyRvqSut1QFsYA18B2h7Dzv6kPe3adCt/XbYhtU4sSnHQmILVf5D
4joWobQV+S5iIm6UqtzA1aUmz0Yywqob2dNHHHgNSZJmK6HnKHG+lcDspOo3zxxWaWbde4N4gyDb
ejQAxTB6lrxokwo2rPE5G+fqNxKk8MxO3A6GcJujXygDtq6obKgxlMk1w3LwfKf9OodPlwsX7s/X
PH4a4u+QX0ecPH2tBQ/j+Mqc0m2bObnIXaZwOve6PG5F0L2A92of0p+4peISrn3X+lk335GfWuk9
xObyaw4juVWFq0F+9to7z5MhGiVC1d+a6ntJ5aWTYnuaAOBDA+56HcsUtOJtXVlfFGixg5LhJ9m9
blMTQqHhKjDHO8uFzqi0tmJnAQkdt57q3jfM8Htxc2B+hOOT3bBaVRnX6JStWrMCVwhxXQ2ZsF+s
xMTcl/K+tl58nRuognFCZDi+imm8w0KpWvtBra8869dgcuEIv3RwVIX5NRG7wwTK6krtOh4mKYZm
UwQSN6pePghWe1M2xpOqesCKQ8dIpHwVF5KjeMldkJlQfbPHrFLJtBvUgIACIyiVpHYbRVdVTWZV
gRmsrVdXkGwXbm+kDw7CaACKHLdKYd0jWPtLHobryqpvozy4Vzt5k7XJBqIUxM58oLpDeAPL8ASj
ip4rBLA9V7KHzutWQqg5sZbvDBR1Uld9C5Pgyg8GJ89JcevGQfZkyzDF1mz1L16XwLMZOQbM+IJV
bdTIMROiKbsRWOYmRYQH8NSLT0aa9L3d51dxK259uXqzxvKLolcbvSI9jJPHhNt8wtv2unXw49qJ
ve7e4jpA1hfWq3I/TDXxwV3XA/7JV+r6dwTj7l3vuuS/MePCUV0mAVSAqs9yQ47Uj04TfWmseJNw
RUgFXO+g5cauXbt+bMtcCBMaxfP9Z7oVm8QfrFVslt9AXML2mdqjYVwJ8jbWtS16qD/q4r2wYIcR
vc1QCruk9TeBhPhCkiDhKO2qGLrJsoQiADlAsd5Uav7j5IX25wV0+uKZFcp+P3gkGbSPiN4mrJdz
4ILkUaRXzJrmMIMb6prH8V65BxC4065iJDau3McaurCVwAgiTP9r86XN1lzt6XZR+vBjfeevX8Lc
GhySE0cFc2wfH+nxGGlNFCNEXdnJ0Xg1HGRxV+pK/BE85rexHW+l/edrn5UFzizOYVaBFdJ9LH5b
HGzS/l27S3f9WkWwnm7F44K1qdjxdwH0jzUGnhkORxD8jIBFxD3NQpJQYL+paVagE7DRvo5bbSs7
ieM50kK3YlZgOrc3K/ZIoZx5VoO9iRZ+hDuwznY8gdpf1nbqPYNKVvSFSufH+tkfk4opIuTDXKA6
5zdhICsxvOn1nEjDLhQEhuyLNWgO+uyhHTJv8PmWUiw439G/zf3uMpyUdbJGguylwpzolSu3GRBB
+SUyL/i5lctuopm6KgEFU/X5qhgsGKqMU74RD+n9f9etgasz6+c5S5Xri59NhYYd2ABqUmcsAuLY
6G4EbdSmdYKv0BSix0n7IlrHK2ubOX60WeI1vfTRTg3OejFDkDdiL2BQk6K1EPmwcyLJQMpt6ndV
4/6TQ6cacCFO+FBqLbOaoJwFI2RHaKEMqJsLK4QSfvIOoO2+B0XzhRb/P/h6qsmcKlSoTBnPwagt
bHSx4mKvsotn2S625Uv60q/To+4Q+hedZSqBz0/5qblZB9kyhSEHGguz0b7fQEANTHQC8zF2cDAW
lnbJ/U9NzQJmo6Ey0gdGvAmggowhCHTDr5n89H/bv3mQLLreTcaBBWmr4bciLa+VA2ggIFf+QVvy
juk3n28fc5uQOVIk/F1RPjnSYiYYDcdwstZu2kdplX2niCauNSd3iqdJKVGN1/rrxKDk0GLYfb7Y
Szuqa5xzjTuRGD0dlRPrmaCaftaWyUaWHl0oMhUqXfT0PjcyA+n8FSURO+NsGzqSf/N4kuQoJauC
PgVm1Baukaa6Eu8HR96oL0tI7Fkn+S9baKtBWkz3yTTFmTsG7qCkZsQTFZbx/nWSFDausp/ROvyl
r5prcVN/DxZD2G9R5I8fUbcQlmcwE5UH5LNnjkmfPJLcMks2wbN7Q5M8ObbXqp0++Jv8Krgmd+8P
yD7x4L4GmOSAJoOdeLPELzsjOZqW/uFXzG+HpgyrMPOgC5/uv/DbQC/w91EM7k1H3QUP8Xqp0Xfh
psCkCV0cpWPIxuRZf6wU1KawGvLh+HraauXKhbthPKgOylGL0J4ZQeefBZ5Ym13wHQOqmt9izf0+
pW7GFanFt2hdsbOAVtbDLj78GyDM6a+efVxGCCRlAkVD4PvxjFSRWI5py9gHMj020yfcT2jcEA+Y
ivxS/HUg/6Neyv9vXRLJ5Er737sktz+7//f95zE+pu+nXZLf/68/XRLJ0P4FJSAR0FIY/0b35r+7
JADT/gX1Kb0OjhVp8iTJ8KdJIsjWv5CkoUsCOQns9cik/0+XhDnUf+mkniYSLzrscxJx9T9ok8xy
lGleUzXRVyFU0nBBIX12h7sd+Mm0kqR3edvZsh0D+krf6pW2rfbllhH6rycbdP+Xc50+Uj6G5XNz
6keXC3qBuc1Ukd69OrFDCu9xqzwpDH/9EzOaCKuryozDvE8forEgqMUovcf5lxguLel68Lefm5id
2f9eyv/YmHfqY6X36zrHxhSUuMI22dZ8rwBOT1pNFWOgIDW1+zZfuHMu7+DfZmeBiRYa8xT6gFnp
i9jtVOMpNReavf+LU/xtYxaOIJEIUoEX1Xvv9OXGcKSdsJYfGUwc10glfUdFfgEPOLtI/2wm6iOQ
AUGGCw3vR79QE3R8e7OV3v396BgOM5V7dL/XlAc3/2EL+dzWzAdFBNFNpW6wFXWPEhwxQZQ+eEnk
KJbgBEripAXlEBFNZcl4EkT6W0oqLbGzT0b+jr3nP2L6zCf5SdrVgiollfQe+DlF/u4e+cklyo7f
KPq5EV47pjqRhZ6nYElXDaGeynALa9JV5pr7HP3LwitWWdPbcdBfwYJ/PZgDfFX6oTc8x/e1X+MY
3ox1+0whCGWuikI4UnC2H1XoNurmAWX2I42gmHE3fZ2PA60t7yBHlHay1gN/wNBw0foHOqG7PqBC
GsG5iqgPhYm3QW5tWOj3TTWVxXz6UOnwmnjipqBPsQblzk67ImA89UruhZ1emqi7ZONNmPX7XB+2
UoBCXNt0yOS2EiS8df8Yshgejl+yLrmJg3YXpe5L7PZPIcJxAnpNRT+umxEomUqVqw6vevyMGiJs
dHmwC6lJFWazkUXhgBDRXlWT3YBEYeEbtwgHrEt6OKHkCuuFyPHxYfHXtz/9LLNnmpKGtVzURI7h
oB9UiKFcR/gir8TVP3T2U1uzPFhrfbn1mt+28j3zK1v9ukdYY8L1eJvFmHgpOJ1am+WoImoQoSVi
rb+j51tA/qSvKSGghbtqXmtmFb5OaeJSfeTSWYI1D012fapUzINHEUlGJXgED/4Hq1qyC/CwC59s
ij9nJ+nExCxmaEI9em1EzOgd/WAREPM3aq+T5LtkizsZnuFvn1tcWtMsPpilKcTe0EnvZvbOAY6j
BWDqxS91sqCZDxY50/v4uvRed2A2mYB/QrDx8yVcvCGhhUAKXYd3HuHEjzFOtULYVOQ/N2RzQI+e
WUs0OaWv1pN0mOYmojvl23/28vvrdE0Zlcasn8W4xuwqSUu9k60+kt4hNaBnq26yigYF0IOF1V1y
iVM7M5cw87woiz6V3t0bd4tO8xr6v21y7e8KB9bXzZLoxSWH0BkIofghwoQ0h7OMAtRQRcyyajPi
mXVdLU1NXPIIHgEAdhiJVymRffxaIPKKdFAE8V2rZaeJy5vcDTdJ1+4/37eLZkhtpy+DfuB88ktN
YtoDiBW8y2q7qujEC8Jzu6Q1uWRkFodkRDOqTsBIZCLzJUIGbY70jYOlROn8o5Ci83BCaAuC2DOG
WAUMFyUpIyUHhH0H8dwaxUUTIN4YHSAi2f2uBi9s4Edc0+TfH23OkjMvDHVXC7EpaW96AJ9H+hzW
yqrQlhLc6Q99jHkfDc0OktwCjsEd0/f4ur6ecrJ2NW4N6l/iKlhkQ1ta1ew0iVHICHhnos4uvysJ
mG8rXqeSt8/dhW+29Mkm1zlJvGLB84rcZFUlMsBSY6z9yP7cw2cz3399IYBnUIMDgrOIfR9N6IOb
u2kupe+VXV+jUqN0V5KjMm8YrV0H6ib9rgRepjpMANAtWMqlz30fUrsT6zPfr9pC0tpRTt/TvljD
N2RK75Vw/HyJ0wrmrnFqYxbZqc02leaywtoTt415p6h3kdtuJm1uZhw/t3XJM05szWdeuqoHExCz
HllhTt6It0P3oxT3Rb/gGNNv/mRN84qPiGKg3FN7fW9E/VqvPNtgNDQYkK50H1QUdiSlPdD0WXCW
S+444bCnAoGkK/M6JXSMWRG0VfpeoJM+mg+DvnCML36qEwMzd1B8wW+jrmX7kuoGfsa1RUrsRuYe
rsyVt/S+/12KO9vFE3MzzygKPfaiqEnfXaPawT5w6EE7ud6zqFbIa0BSKzDiY9kZVcPP3eSi2/9t
eF7cNozRq/yRjWxdeprJa61dRcZCWWFWg/1zsk+MzO7IsqK1ZMasTluZ4I+VjfQGogaVWLCIqAiL
u7pbN29L2mELn1CfRXzR12GHVviEauyuKu+QWHcFOLS03IiBsrCNC/44z6VTlLfbsqhxF+h6Ip92
cb/gkBfP88keTr/gJAAnowhhmssehoijTzKxmQEupFZtwxUWFjP59ifOqE8+c2JKkN0GqqYOZ4Rj
Jw9y4FIH10/Ba/3IoKNtd5+74MUIcrKyaeUn5lppGM1u2js/gjGxBAI8OpWSrerKhcKp3LtlskvG
t8+Nzorj5z45ec+J1UEW/DoJ8A7prrE9OCek3KYHF6zoitH8lh7Cw2Iv4uN82bnNWVAJpmKNHrBS
FU4Cq/upjoMDBzYSifE6zn5q3kErJjrzbCFaXnhScLmdbPEsvBhmJijlwCkXIievbCCO0W5iygf1
hFLmcysxhfQEAmqR23jWEACWLlOsZcCDaiw8qGdsKnBvI3fdqe6bvC1pgUDAxkMayesN2ZCz1A+c
e9Lc2Gx/yy7Jmk6V3Td/P00B1VcKsyTybolDZB5YMGOJ8KLQAWCm6Yx0Mysb1U2z2n3rU79a6XFk
16nuaE24D8XgQWCmYOEun0eXucFZJMtNOUINFIMKBF/qnTws1BHnl8D8789SVtPLNGhBc/etK9/C
3hFynkr9/vMDt7SGWfwaLBWaNos1FAhB1SkKdQtP8yUDs6iVB4jccIlhoDsy+Lb24Hr/fAlnBd75
Ps0ilREmfl9M+yTdwbD3XGxR2n6XYRncTG9y5g2M988t/n6enobiucVZlPKYpBAbmUUlUgALeWls
zKHb8lhvUJ5qv6e6L9uRMfiPuT6hsqGvtA3PSB5Tb9+O0lsU6fDAmW0Xod8SololJYb1JJcaiN44
hgStgpl4bRpDDlsXCH2xbhFBKEYBrb2Ilirlxk66doPO3RNDDIqdg7sPqlJzupyXm1ZCtM+4qbfW
jLonhmnlGyKpmsWtYeXbEn1pVLH18UcuZOKxRbTNBoUI4lVHIExiCNwOFX24L4fMeIjlAs2pURah
peWA7SNE+TZFkrcg0+qfJo+DfVWP7lbQEXtT/MpYC0kjfQkkwdt5fhseqhyCtQb8HojkUQcBP5je
c2mM0lUkA/UxGmg1cz/6psZyuZUb9G60LpI2UKqEjlZ1oz2EbbNwsC6FPws9IG3qS9FRmb9pIh+9
bznwhLfxLt+392ihrIuN9KtcxfYyQ/9laxNKB00JcBFz7EAamx6kZxLnGE0A2R535jWUhxsNsJO3
MRdOw8XzBmX8bx1AhF5mQUNrs97vktF9G/L3uj4m+gJ7yNLfn/795IIWGzFuS774m2IdkdEAOf70
+eG6GPXgxzahnaKVZ83OluAaYaqGE9oaAkYfuKRnvgXuP/IAE8lGZrtAY4mz3BeZwsoI49B9m3Jf
KnnrbB08NU61H2+CxW9y4QKkd/e3sdlFIWuoawU5xqYx2L/o7RhG3S0lMpc+Da8uAxeTdJ5gs51L
M89o9Eq13pDQ6lEMKBmS+fzbXAy1Eix9YFEwdKYv6WaNmESZaLES1D42oVNljvwI5mYdwrO61m+L
pdbSZZOo11gmYjKM280ukBDaGKWNZOut3nT2RE7iwmC5QnhiKvvfgYdceDmfpaBTcJdODM6uk8Dw
B2hVWWO4Tx+112jnHYR1zWwNY9iwgX1nvG7hzF7yD9hkTIXhWpkEZnZmKyKHXFmj9SYegl1w8LZI
WznLihZn+ebvlVnSxHsv6pDozZy+4X5SjaDDQaCl4Ps53teJF2UKfh0wHDu2xZdlPMhFt5yYqlCA
EOn2T6s/iRjKqPR91/fWWyoc6/i1TX4sOOX0s+e38ZT3/TEwB9QUtVQbZsH2Mc0LDrLdMctPhllv
l1GQl4LTqanZDo5MRnmDy1r04U72fxbGjz5b8r8lG7NoEWmG2zKCab1BRefAhL5RNuPOwgOT6+nS
4N13swgQmjzssy2ceWAU5dk4jKxruqKYJb0hUbvJbf1utOvt1N/cfP7NLq8R7iQ0B1UgSbNQZSlp
FoZwwb0FNbMqQvtFrSpIeYXt52bOCjh/efzfdmZPj1qvo14yC+ttOLiHxO530jb+Sp1y0yxExt8F
tY87CHQODSeCL9yi6vxC0Uy3dallT1+t9m3xOXeyLVox9ENz26L5P3GjQI/9I0OyDoDuMgDq/Jh9
/AFzt0myUBAzi0/ovkjGo/cH8vRhevwzsAvCiR8WOHMRodKkrI1ZYB1dq97BVQIY45doPpcWMf37
SazQYn3sLAsjQ3es1K9Gt1DUuBDcWYUEkAl9OjRT5oyWiQEDt+mxS6Vjfo+e62vLSbaGXb3+Du/y
v8Gyce7qWFRkmkCkGqDPp38/WZJgCKUSDBxnt2Y+MEh3Ut05XmgtOOCFLHOyoxFiGVWQeAR/tOO7
tegW0WC9ec/RcWLRFWzxwbwjDq4DZwmbfeFW/mht9qHEoZZBKxAwCptO/G68Aq2w9p8N2EFL5qFX
i7WSy9v49/Jm21gVWlP3WU2QR1NgN3Ugsp/jrXBT273N/PR6+d66aBFlHcPkujTPFG26FmIvUaj4
cHp7yAvja9iXawMlh89j1BTqzgLH32bmyCso13Mv7kp2Eo50q1sXcL3HVrtu/Z62ysvnxi77/4m1
2QUGRb1XWgrWJn2y6muxhW0HuC/cmKRwVJqEjVmuP7d56UzzyiKrArkMenD25RJd6hg7S9hHKK6V
cpoeMhbi/EUTaBtO9HjThM7c9wNkG/NAst5M5UBJG26kYeErnRXLp/CnnJiYO7zSR21F+entlTwU
zvbnYj1RbkqHhBfrWmXj3r98vm8zVpupSDeZpP0l8R+Z1tvHE83YQyJl3KBvvSM5qOPdMBPPjOWX
/r27ybbqBvxasJKqVfdiIOtUyba2MKpzyTVPf8DsSklgHSwyl0x4ZMW19S2rHd96Qa9plSlLgXn6
RPNjMLUYQTkq9O3n1e1e6JQSjD3nm84RoDnpql0xhQixGGS0G2ERODfd/J/Zm2X5hdiEWihjL0sB
VkQ/i+ILogeRfC1Kt4G5lB5Mf+3MGvJ8tLvxEWQxP37KUoTa3h1i681AIqxhgjAXLeQ+y8zGoxe+
2sXDgJQ2T0CYSc6gD5YZmUYde7hN/sggzwrq/4W75lJkBLv/PxZmfpFWaCoMhk8qIAlMI8PGkPxQ
yiXY6+Ujd2Jmdqq9LMg6P57MOKMTv8Ny5pTuRr/39sI2vNLFlXzlQU20sLiLIfJ0dbOT7sqKBZnG
tH/SKt/nzlivSp4UU4RUwEH8O9njpQ1VdQCjOgyyJCazJ5IbSanXUEF4U0hDiuTo85JZauRfcvgT
G8bUBTnJQ5qGG66G5vOtEG9k7UVHynqYWD1uw3IdDq+fx65LPnhqbBa6yo6HUoc431s4XBnKqxb8
+Pzvn6ESpth4amDmgkWupblMOfNNgsB23NcTIfsKDiVnwiVEqDXeV4/9YAcJrPsTOHAJd7u0wJlv
ZuBU60LDScaErB5NDz3xlkLipaDBRBpaBTJcBGeVDyR9Bl8o2MTyR/IcxUwbWSvV/urZ4xbCHBGK
kI28Wc7tLi7txOwsMnpVUvrkmeZb3aj2IMorwfgn3sEIgQi+UQQpMNu8wMwkPUeyGPkO4YtWF1/B
wm4+d5CLJ+rExLTIE28f9CHphhoTbSOtUJdJlHJXcJI/t3IeK1QqrWA0DeRByQ7mAwelYmR+P5T9
kTnotZvfShsUnjdia0MMYiPV1B7KbbPkF9Ph+XCZzIzO1ta6rqZXXdEf1a3JoxbNzq67KTayM5G2
q764UPE9f1lgb3rXGrqkWbxwZ4cZWSdNdLO8P/41is3A7sjAUrUp9vU21NdLD80zt1fR7+LykjRG
lrQzt68CH2zbUEpHSfslQQzUVAVdg59q6/6Dr8fAJzVmMixwevO0sZUtKQy0Vjp6MTwudvgIC+Pa
3Q/3cXRw76ZJWmGfLFWezzyT5U1PT2beTBqV8zklOBLCqjVi6ah/ycCuHKqt+QiZh76qrqv99JKx
7qvd4vPp7FBPVk2RoQSEzZQz9KosVZrfC550lOGdWqnrfj8NuCpf4fJ87b/nW+PbUlHzktucmvwt
hnlyBJtWEiAODqRjuJ8KtwwOXwFFWk1e4zlLmovnD9KPC1RmTupZmlFaKgvUHkwArBqX9gtU8jY0
Tk/BJl0umS3sqDK7gQLFzzV/9CVOoXwYYYJFMgKNdeE5XkWPhr4K7UZaL/IXL1mdhU5NgLXQE9hU
RNtU9cEyF9zzkneqpOAS9I9AE+aJal5L8iCjPXxUi+eE/AqNKaNaAh5NP3IWwCbqdNWSKEJT8J5+
xIlnCJqpuoPrikfzxtzm3+LNVF8PAkat5VXxAMpj/3mYvrRpp/ZmN5roKxXyQoZ4rNyHvrsexoWS
7aVNI1CRkxAo6SjOPoqh63WgaqxnNN4EFBMDvbZr8vt/sIoTK9MqT3ZNc/2kCpncPebmU2P+kpuF
d8OluDspWBgcFVKzeTQci0rxU79hFdDQmt4+0N6y4q4zv/2DZQAu5ioBo0Hj8+MyIkVACbBIxWOg
RDeWnEBFpDufmzAv+dffJtRZqhtUjaVXeiEepWS4BV7craQw2UsQvASxdTWRJMvZkrbvxXA3gab/
rGveXBHzbJADKH+OxoN66LaMEe31u27jraNNfLMUXC99KxA8dFQUC+6HOVlBpvupFBTxCE/woUxe
WxhgNP1BgRru85285NmndmY+V5ZaWScRdnLthxy8iyEl7XZpHuXS5zo1MgsHepTmCePC4xGO4qc4
zJnGgs4szc18pfuqXVgC0qtL0z0XjMJlgUIvCCya/fPBijpIo6aDMunYKjIcHW9gKFZ1DqmXgVCq
JG9HcYnE99IVheoYJAswEUrS2R1cDVbf6nEgHpWHYT01gsM7y/a26sNE7VJuxSUnubREDjMS6Bbs
oWdhNk7lvh3KcjxW7GSRA/pNn+WaXp+wLtUfUb+kJz+br6dgxTOFEIhSBXuqMSn88WjDJVTLdd8M
x75ZBbfo0lXPzPXvZDuwpZD5ImU72vqOjA44XwNtT4E8jbEY7c/rBvwMYpjCJsvW+aTOiL5JZ5g4
bWutotvmmN9Pw+D+g4XGJUyMa+XI3fxiPH5+VC68BRidYG7Lmm6087pL6hVdMbracHS/d7bhhM6I
Xi5NtNbWpvr0XfOiNguB7oJLfbQ5S0Li2rRqQDfDMflVbzQHsZ21YLceO13tJyzLUkXwPB58tDe7
6XINutNBZ40Znqu85Mba8n98vo9LJmYhJy9V36LSOzCXeYc+Z0ynJCzSzedGFjdu5qoTGZClx2yc
upUciL+c8UVNnR7S9alV18Dnav1fTU4x/fT+7qBtLQsW5h2z23SjQF7orqf63K/aVpi7a8Mrb/GB
ep5qffxgU4n3xGgGkVpC72Rap7v1X72DJ125DUn4NDMZ/oSxNFxk8z4rG0/CVCcHYYpLJzYrtbW0
XmCh7tOwdrcNVDOFcR0ckrVQ0mowwfJCM6kXW3fdDAu7PHnHx9QS27xX6djohkQv4KNt39LSuNTV
4SirBRSYTtD8+txzLhmAhYXE9XdHb95AHC2oC/uwGo414ukgD24ToVxIJ6cMaL6GUxOz/Yuk0sjU
uBiO8W81zHqnbaf7YQkve/EMnNqZZWJVJ5bQAWNHf6rQqswd3ykZVUdC3oFYcrvU87+QIZGxEJEZ
3qa3cdb0V/whCyXx97qy22aLaPWXblOuZAawIJXcff6dLoWRU2OzTWza1FPVEWMVw6Djj1F7DbNx
ITu6GPLhkzEoVijM+s+ZGeoWsnwxxhm6Q3qtOJMKm8aY+X1pmytxA+fszbiQPV+43NjEv03O24X0
XKvI9DAZ7vPfcp/uPQzE4n20l9ZT9WC4Uo2VvgDilS4d6VOrs9e17JZa26bTQqlzTVoVsdO+JF+s
WxAAqBJsisdyLUAWuU6XxKnOM13TAgrIc4QyGwif2Y3TDkkTVbmPZQ81vba3G/WrCl1cI8cLX/PS
sTu1NJ38k7BlJK6n55Lbc+zqfbENth0oLLRNFhzzfEGkB0Sn330uesuzU5cbli/ChdwfZRA2JXx7
8cGrXoLBWn9+AM4DlaVSsEO3VEORUP79SU+WAxilr0Rz7I4Jo+rJxLu9NHV9IYBYAO0lpMno2WFh
drnIXg77uKu1R/0mv9acCl5s+KaZ14B9GTCZl2+6pZz2jFsDi7rMY162RFA2ZzR01qh04agYzTGG
jvE2p95vrZFa/fcUUnQQLmfBGL+TLUODYQ9oz/yIZ0rQdRpvhWPQJ9FLXqjepgzTGGWqJHeCvkTY
fvBkBx2reteahcCQcS/vkZgybyS0U4tVXKcZgkCwOVrgcvepOuo32tBZe3rx3SahGbSWPPTeRy0Y
3us+1e/Nnnk9SYW2lpMRw8kppQ9FZDK/jLqT7bqqGK9CA2bPTs3g+Kgy/1AqVY+ITyVvjCTmr6ah
vs1F6CSUCE7uMo+tVVsl7U0SKdoj7NDhlZCIjaPoPXTCOSTvXgrFhQUD8VbIIbKpvap+q7tWf9AU
ob0eoyzfmn0DEMyF5rbro7fWqGV0jZBhj8pAuRH6Nr/q6ijYKaGa3CmuH9qiWOrvZRYX17URRbaY
KO3Wr6X+NYDnzI7dQHxumkzeJbrBc8Sr821llSXU40kLJx4CAXvfZbshzJAdVczVjZxB3quUVXAf
5ZprU5OP9yHdum1nIbok+BL8vYJbO1YTaassE1PAAG2HqrlGgTwbECqWI6ZAgqStX02pUKCY97XM
+yLlvb73hNxTmHMKGn8jh6U27PqOlG0lxqPL+6GO92muiKuw84+m2YSO7MfqVdUiuqvG4fhQ5gHE
YVynNxYMQPs+CuqVNPJ3faUWEa11c33dtIUebWqtMQDva92TV+ruKqUVs2pz/5CBh2ttWJJCWrYK
nLdC4ztNW/XrCPokiF6l5NAEcuaEiJeEq0KJEWhTtVu9DYMvgSW8CnE8QUiaQT5oLjoDGbS2m7CF
8kNy0+fe91I0Qa1qlY6Gv2d0ka/ehNehMHSO5HrvjRs8jUnAFdJrXzo/q2y5HkCrZaoMjXEi3PYK
w5aZVL0ogRrbg9uQNSia/+YnkOsqcOSvyhGZA00sDduFa22l1ymieEV1D+Pns65CYW4FkzTC4LOP
qQHwXoUbP0uNF7g2zH0BQ/LGCBoo0LsoRxrJpByolEaw8rouvWFoQlwVnYx0gJn+5K1lOZZVvOqu
Cv96LlNZTvOji4bB4PLNW0mXdnUsoYhGJugFGjq3isw3aMZwMzRF+965dWjL8qCtRHP4LlciChdu
mW4VMfkaWe5XqZekfVo0b7Uq1XvNiMpVVBk/JG/sVkbf3Wo9ROm90VxBbsFcQyUOOznL6y9lKZeP
oy9LiCWMINi8GnGMQQojRwpgqB0nUuQqKq9aqUt2mgf5TKqqtzyq9U1oGtZ30SwJG5pp3ORF4q6U
XudZknsv3hD+8mCMXLWU1ddwndLwNKudbniU1j3pRYv0h1LMnpQw8dbs55tUihKahAG+0ruu4xkw
35URxOJ17wU2UN1m5bbxvamPLrIA6WtcIuc6tIa6FbKC0q9QwOAs5rumi3G/xmzWRq2bd5mVmhBU
Iy/iQtq+Apyt2mU60ijXKXqpQ3M7euO32mrTiagidjwx+CL4wY8wqpT1IKctUnFCvRaExLtpkHgI
Ymb8GBJLNxC4XrVm8moKyrAaRSNcdQoKc2r2FoeZtEEo415r9avCGO+8vD32htWsoF9/SKDcGhJ/
dEJrKDauH9wNKoWjtu+jFb+9uXY14SkX5HLXUfK+4if+bHUKgUNX7srUS27rIkZBIxKuwOkFSGwY
iPRJYr5N1JJJDc8MbKAwP8WyBRrbeP4OObrvbhs9aY1Uo7QRwHLduHfCmPcoXIjtSpTJNYtMeIor
7zorhqc0qn50dFVXzVA+qZnxGFbowI9+8q1s4y9R5oL3Gv6LozNZchxHgugX0YwrSF65aJdSSinX
Cyy7soogCIJYuH/9uOYwYzbW090qiQQiwj38+X2RBshUD2duijb2EUMYdcBSeOF3ysKuGFjT7GUV
8w+vb4YXy6pvmgr9qWKb3HxXiIyE9L/UkKvGut3BB3ylsGnc4p/dOO4uRYZkOfRVuK9dEOXa3neP
g48/dFzz+hN7ReMtseo8ThpOvkmz7ULr55oSEAM66HowINivJv4fJK1gl6eZ4KCUPNqOdeTslnn0
z+saOg/PekCAzIF+Bo7T8VrPlXuAL9bL2ITjja2G7uCjajNlFN5xK2juhcZ7NQbHco7FquhzEQ4y
EPEr0giYgpnNuHoi98ZjMTd74UQyKnkj2u7gRfOgilZ54LGLVU3+Wxz25D7FQputwlvkX2KAD/ZV
3YwH4JJgdvdsuuORQMR/j10lgXjZEm7KBi90m7IN2DkWHuGoNc4PDbnr7xsvVBVy6BtLsqnqESOO
rt1R7rlFhpQ5KBxjFnASp5/21k8kHtLUcb28rTvrgTCwtGDjBEmLsekSw1lX8d6Yk6uc1Qc3p+NF
ktQWRQCC/tX6LpZwM+ijnt790dyd7r90jvN4/KqreKNSjVeC4BqfiqU9GQSkxyP/Bvxh57SPdZ6z
eW5BUpWZSdhZjF+RhhAxvTvyC8sOJeN4hh2wfXw3twijB378zBAOb1fAWprJ2bjxb4LR54xgrHk1
kEPVLmoQ2RhsffyDOLkuADa7kwfitLzTKTq5ePlqx+bPba3BWR/GmuPgXbrwPI1JgacrwwgUsVbe
ea5BQGy8vWDzLUbW+eKuuXbB+tMx2Vs81DgLusJtusfge3nlhGcVALuhvF2MEJLJS3Y0mS5xArQz
sCCm4TnYGpt+0H42Tk7ZNFHBlPuGU79g8Vg2XOKHNTjuITr2VREZSCapvEqKt7P5iuWbh7daru9B
Ne8WPW106OdVjZE9Ejoo9/2sd/p9q/lOOXQDcDGOoW5uisCIq5OeWO2+4oj+tGl4BQV408xjofV4
9Bt3RWkYZBMFNyeVpgxrDFqkeZdTXK5W/BEEkXqOOVdYsrQgCFkCAoYcb77Tb8KJ/w4BAqld9pq4
X0lPsH7MbvJ5jjD6tcQ+EA8QpwG0aYHZWRFNSoV6x5H47Y3HoLkuI79SgsUYD4Vgi0TctNlQJP0v
g48t+3dEkGUaMvcw+yiCZOkDA5N2Ub44/8l0xp3tgdc9gBhkUE1jCXgiGVF1blvk5MEYsNNBv10i
YLvx1uggznyUMz68V1MiHqkIkQ6PHGgkIiy2KZuZ7oJmoPg/ypeVoRVuujz0u2x9Im2wVK2TL1EB
85Yid97brV4FCIjNI2AXXMFPbJHneOLnesAhBYKlmD+R+XXWus+qRm1RCRYTFnzX2t+Gtf1apujb
ArczDzi2EnELzLCRHbl5M7spNImVRUcOu2a4lEmAmZDjZUnXAiTkF5RWwPjM23YZchZWO1gg7mld
HQ2nB6TF/IP1kge/JoE2bzjyp0Vz05M9Ycmy9GP/VNHpLUaFs7QIvcMiFHdfbYj3WmNhHRPEdD55
Bvd9ip9wTF56RI1H+OZRHaIEXfp3A1Z53PcbH7EttFHHZgQRhsb7SU3bUUTFSJtT18wlt0hrHcbd
ysnBFQu4LfpNV8srr/W+aUFaASbEzPEu9hFLP/SbyuB6Zv9A2+YZX8BVnhU54yU+DyQ54rm84h7e
sAhpiIy+y+Qs0vlq/HjnxSITKjmj+Sos7fZOa85j5G6DChVEBeIACrJdOMnjNDN8XRzghWjTIUOE
GlOknbsdSX9hHng81r9yOuV4O7bR1J2iYX1dn0Qm2pXt4mQVUupiPu9n131pSAJrk/1YRpZZfKZQ
wVmS+sVYj5uBe8Vcs2zwOGJScDnSBE9IY8ol9Y/W+r/IwLv4PSDVfbVJk+pRE3RjKJlCEMAmVHGd
756E17024bRx1mrbrsmuBt4ijOTFX0gJDQEftt70uDZ5YA+T8s6uBusPTLIUH9TyKpdLvUmNvlcU
QX3uUCDOHfu4LQAoac5isRGdfbMVPhwOTRRYYJPJO77w9468LRTnLeys3aJx3iIbyg0LU/uvaztf
HXcoEbRahGo4oKE5Ck3LQAdlPyWF289H5iT54vKrdmmcLYhk66W39a25Ruu0Cepf3nqfYnEzFLf7
vsb3v/qbehL/CT3uYpWifRwKj/Fto++ozG9yHsEMAVWmKQHlyDo3RgMg7o4gGQXZA9QrgEzcK5cm
n8jrOj+wXXg+HETzD7CKzdh/+13YFHMasAy/NsBGQgYvQ6Tlnq7aeXGaCuiaiAWnleh6z1zcsmmM
gtHTNi2pRkyKj4MpX1cRbiKMeb7xsHY7uFWaU029ZWfDeMoWXQ25G7NqZ5hTHyaXj1eoaRV6DuLu
ohWIl6QS8dtITLqfCQVaxUnq3BfoGa3nN68r+qJttHpOAX/RePBdB6WvAmmANx56GMsBuWp8svXr
wMtM3cwvZG7J1Zch2tFxHPHkgYM0MNUegnQ0uFX8scC6hgbbqY8P2IcGbGKZsfnCAzwGSJFPfqY5
QXI1+JVHS6b2Q/s+21LEV6FnyzEdhA+MYLAq0lJ5qB0qFew7TjdpPZV6iPEhTLl2Fin69YvAqc0m
v7T0dWWpj/P/zmBEFj1y2ln3ygDHs8w5rvLamxfUSFdhYtThQLzxj9r9FONPhyXrFbLbEi1o/uq8
522uOOgzo7czDphtbVIOwdFJZYEtTnw1I7pYmqcafwtNSgnFrEc1ACd5m/xNxt+1l7sl+Nf56cF5
1h+9fUNYxr1OJ6DDqos0VWF9U7o4LmdLTz0l+6Xz9zWIhGQ0b13AvzuJP6gymHKpY9CiOvhKVlyP
U1CaKvpR/bKfIl4oh7/2dfCyjij3l+pGeVR6o9ySdkbP0e6c0H2E6VJAxt2HvTi7QP2NISmDGOG+
I/mQIPhoL3kiX/DVeo+u9nJUekVqkk8vNVFWSRxXVb/pp2jXzMPD1BTFcn+U8d1dgdlzGcgwoFlh
S7vEf7aBxw4MCDjr4PuYvyK1XPwZSLe1Ok1u8jck+o4g4h3mDCfC3BIT7x02l8BRTtqixYghnGnu
DMONuerUxsN2Jd/94tyI52zrED/qpNqMJUHpG2h0Y1Mw1l8lUzfs8GdNol+CdSxCC9xS8036Njdk
2aGjziod58hHLfvFfUvmzySEEa/t9ssgSxqFJbDQZ4qDRkt8jVrsQlSl3DzXSVw8tzargvTC63iH
/daSNCqbQnIYXL0BgWnD6VBOGrle0S8bxvPqxMXC/S2cyRs4KT/JCjhpFOw1GrLeksLtkhaDiDVL
w3FPbfeCePG9E9EXnaCoUIDQIayzDFcLLjRDsyrvQZj8RRu3bzrkCUR17qQ7M4HARZCXI38XGe8S
ZvfMp7tmWp4166vGcKoeQdRep38R17dOmSNyug7WYDNsrnNZAZK8kg2NkRFTVRczdVvmBRmmcFsj
UE5LnbkzO+KP/RhNA9Jypzdut1wWlAqV1xUeLhWJnNbw2YNb0Bin+DjUYhO5KyRUlt5iL/nwAPIZ
VnLokUjj4Alh94iptwC9tI3ZbqpAtYsxEejc9igCtonDj0CD1x2HZxB0ypb9FzTjntXdV91CEKdq
5wToCZ8H5FztHD7czTKWVCKsNayOU9vs0dBnxBFIjw2LhUEhac1L3NSfFNlupPIOpIdDqmsKnQLX
ws1DgDHVqeSV1OqEQdY5aseii/vNND1jcUOEzBq3YCjqksQ5Ox7NOcDarFfF7CbAbfK8c+8CDK8Z
OsIMJiXWIjKEOyCugV0RK5cp12y9yDk2Wm896l5gpNrLwOR9/K9to83sApWLrZ4RmKG0gysU2PBh
pUU1/YxiALDMZFbSbzelO3SQeMui0rV01zOCrKS+7Ma14Ci+kVWTd8F8HhxyRzIEOkgn85HZWwfu
IV1+pAIJTgJLEHcbacJtn7q5Qb2pwrOHzoWmG1aLAqk3ueMDohGPn0iJf2l8zIB68xa4zzNHZy0Z
n+Oyy2qHR80QUbzgX2hTEC/DTWIuQ+yeeQW+8YLPnXogkhEYoKtDR54GhhZNPj5LB9IKgFjKDBcG
lGTAk6zqqlPQeKWszWcMkNvcTGdrAexGOAhNhls4ipPskTLBxvti1SawYekMepM2fBcguGye/3Jr
C5wyeUz9Q7ME28h38qhqs44GO9rYDZ/winfOBXyom7+6+wpjTtYnGeykb3aOSn/56sHOszBT9/1S
IAQ6V/g36E4dnWAs4UjbweuasRg3w5gcW5seRPoKwAr0319HB7t56cD2bHM7Om8jpphe8ybp+BP7
Ei29RWNZFY1bbxyUztb54AZlL6wU/2cF1t9eO21b0K+98UXjmkKGyMGHMiRnlWNOgOkbwpmtt2ll
f3EqCyhI6qJqvPAk+phk97YE05U+ixkn/JERQOTBMyy5ToFWisD6Uv27rBODi3l4oc3LAjg0qjXs
yk17D+RyLT6sVmergZcj4ltiaug3+FVWCZDr6AuVoyDlFzO2yIOXyEeRTi22qfQ1yJGO3HhqGO5p
RNGwVtTf6d64j0UE0yvKBPc0UcyqkGTC+p2TzBxM0b6PWKnCUDgbX4E/ElZBB+wXFVu2VssuJfBL
b0w4dnZfVyl/0LbHJ3aAVDz5rRdgmSltyGO1gbIFavcEHQ5BU51h3hiwkrgOVHIs8dg+j0ToyouH
82UbkgirNvU44YEG2A2d4lBTGaFLnvw7KG/9QTKmD9aVwaWHjwldWt+NzywYFHNV3fcaVNrnzyNk
dwiWlKFv76G/P+G8SEgPSjtUCKlpA38fLw0ACktEDsjEQtVbBYF5IG+sSkAsq2Ecbu20S1anATnT
63D56X55MWD6UlSjWOGul9ZsEeLh3lWUpCevG6I9S3q3hFqvcDgnsnQ8hZZpap+vVFrtddWMIBAG
owOcLbPfY+BhwYEk3XhvvfUk1nQ6JmHjLwVJGnOmmFsgTaG7QAj9hEEO/qKQxOiFRFzCXdi+JAkf
vyNf/WGNbzBZqcRt9TzEbsejm7VuMuYasHE8vAG/TBF6xFBNKmtGPRaIwSWHiAl5riNAlLuk+sYK
Q4t1nOq3MRFsaX4alA7oyHOoRSGoi2y0ylMXiprj2Ll9mInYXjHFrPZoM1kRu5bs1eymv1PvJme4
a3WBmZTeDrain6nAoUuJBqGtWYDmU4G3H0bIaDGCzDPGq6CMbIToxhQpOK+6DeQfutZxYRwUtG3b
eOjWEe0eNccYIlWpvQ740RrfQrz3JlOo1r6lHSLcoCx8TitQwYyQC2wTZWyhPMhwH2rXZPjUBIdW
TzeEjdcmjTFenvjOb3v0LONHHzrbIHb2KojzOdUfI5teNe4U7FgXoez3fkfKjs9fiWxOOupLYKWv
slpfMdz7bRkDHrPzrsz1L4Hw91gpfNRedF299K6Ugw9SHxV1H80ib8aBaAIZGvawND76pvkhFENY
OTzAAcyHGBPi4aPl9FME5rUJdJfjQRn2Bst8T4GlzkQDoKqs9/WAkTtmmOBhwmHSBMN0nDupCl9i
gjiZQWE0YuJbygLQDPlcv+kFq98AxvqCH8dg/KKV+UnHmYE9vJznaPoDcieopN78PZEKNypLXntk
QC5z+NI9HyCpxiUDy/PMQ2wPhBYomZbBCB5GfwmVZdpD3ejVh7H6Vjfxq1LBFfu9P2GAiEXSiZ2O
k6tT+142UkxgMUhwIvWbjri02SyhlyV4SururUnrU+2RrqgxRs+a3j9DKNmLhe4goBzxyUiGKX/p
LXDYJVGSJxaM4XDu3j1r9miJjqOzvhoiADRmW5x2VQZ75wZyls1C2RVQF0AYrG9+JK+sjy8reI5y
GI6pEKge1qawvb9nfXjAoPN7cNgDWzanGsKnIuSlipDulGLUuNbjdnbSizbOYZ6XHFCWCYU1/x6n
5M1U0GbmbrpakwBB64Yyh/a6d0D5jVJ6rIW/rStaQrA8Kw8jy676JcaXOUuD/ZTQ81Cpl6WDkjUs
7sMf0JmNEpOsZD33KPHniWzXqn4kzvgyVOluYPCvOwv5JiBU8nXdIbT/FKf9u4CQi9ZevM69/VOz
aiuS9UTN6GfrFGZQaBxcLwnQmcFxkFVBEKiFefAHCYatxqTDFzjQw2qbTPEMoZEdkZ77QGbObVyq
/QTgq02SjfTcRyT7n5WG/7Rjj6K1L40zfQoe/4Ywm3WOd4hTcRPSfbCUf4sOdxza03NvxX4cod14
krwDfv2KZ+CjbhpgU0m8henxT+NDTTYRQVgnzCboa7BI8wYcLIQbhMSt4MlCProFiP7PYFpfs1UE
aFer9IeTCM4rQzeBiR61Ikgxbd7GhTwGAFhp6L9gHHalcAoAQ/IbJ/0h9FBEj7H6aqlYdhrHIYni
y+TMdRF6ekef9FDZTWUdOCCvj/W9GpKiclb0JLjQEzyMLNAXJl2ZtXNrM3Anp3xVyYtxqztZvSij
DvtKfPgtaOvDFpruvaTLI5SqSLvm2UgSDkA17vSuW1C/SLwS6zycgR7fimZE2TicxmVEMuVQYC/V
YOgcbiG/gOA6xRjsmCb3rTiw2p4Drfb+KqMi1dVbsOjlOEq6STR5wdGwC9Pma1Luv2jmW7nWn1CD
cZ6s4z/fMVOhSf0tJP6snCpQp3lftrP/TybiN11qp6gkPJeExK+xnv8pzl7hrCrX57XhrKdej4dF
+veuirCySoFZj+YTxMPT4nul06GPicOb51WlNilY2T5mQOxjmfx/yokO3Opd2yiUoFjZrGIUQbL/
FGGycWeNxUMusEUcNtteik9nCA4m8v4Ma3RaWnEZmvba8HbTomZHQuk7Q9SKEsMfUDBecZbeWSOu
lWvf3R4/DrrbGv1PdOh68kDQ6L3msJRH4RdfMCup1kScgsi86dQApB2fdFPtunC4E7b+J0n0y71l
D096miUzjnAANV5sbL5kS46MRyq3vQNhjxydBP4FFf4JBARX2p1d0Y8Za9aDotW3lOk1VcmjT+Zv
0dATp96Wquk/Xz05x0u7jTqMaIB4bGEyAdsUZcmIQXX/D5CGO+RQnWm3Jqjx1ReVzmekxc2I6LuS
0X21EVSVAPIGdR5J210oaU8daZrNxOhLmCIkryXDyep+40HGhUa1MaCD4LiGliefr0w17Xzh7FOq
NshgxaPeVhg/u7GHxHLITm6wqdbxCwV+ngz+j1qGF8+daI5zENBVAgukrUWZuHNZjemeJ/UdC3AC
lbS5hKt7JylKOeKJ7cTFwYXk2kco8R39VWmzq6FtoIi6UtqeuOiAN2ihsLUrkNOyw3jeRgsvwkHs
aaK2FfcO8zpukQW2qXRy4027pcF69YU9qDU6rB4pOXjq1AuO8Hf4WAAmP+MyYPpqMWvnafeO8f41
cBLM92E1yUPT2QxDuXvPR4wpwCyZxg51p684SEQxvBJ9EEIbMScs9X83AmOFpoUSUoXJ25TaJBer
i+Zp2aGLwFDA1SzDpHGDgKp9E9enLk4L4i9D0RqFKpEUBN1rhBla5S1HVcWHBv+VtwFSP6yui1pg
W1/iLMQdAi+IENVnQ6dT248PySfI3xHLRgS2cqVOloVh0XJc/S3k3MVupsXefT6zYhbQrdMJpRaH
4NxCxAIcvlw8dfRq5772yRa9xWWW9KL18INr8svE7Dtp1PN6oLnbiQAXNSQYxP//6SCXSs1OahR3
1yE/ujZ/fKW2U1df+IKe1KOvqJjPkU3Q0U7BI+rTvZuoIMP84LyM1SFAnD/CCF6C6l0u9J72ztVZ
9VFQPIaI/D0tUYs7KVVBKZE8BDHKiox58t9sp+sgOgTVJu5jaEzhmOiClMj3thIcQY7xj2igMaBj
/R3UfAjgncD5haE6V9Np5u4pZjW+QpByzAL1Ok7+ypifer/9aEccuP3q/plCaDycJp9zDVMPIZu6
SbYdcTczWc8WPxOQynAwt+299e1tmmJAefSlg4yKYbE6B3Sot4sMc2uHDcSQM9HxJXLqQnXOCw0s
1uVS3KymPzZSXoKabpCT96klu6oeIewQpFQ97IGaW7JgSsu+xYsqXbZLxXydvfgwYPIYchQSoaRQ
mryzL6vvlkiZsU59sh4QZJ++zp2P2aT4cJ6nRjRqmbemrXCZorlZYH5pAvKCVNkbD93j7PK3xQ93
i5z/I2u6gznqP5GqO461x9hP/yWJAqV60dsADRDqOzyJRtvz4A4/hg2mnIW+W8kevSdPrjNCcaSy
AuZc/wu5BpfVR8Sm1bipdRdtXB7uNXB5WS3m947pOudJ/4mUKZv5aCWPMo3wSzfyU/PpRgVut15M
R4ITtRib6giQEyrPOUUZ7ONu9OfqlXUtxmbpbR5SQGoicl5ny3IkzxWcIJFT1ulbDOGyiJ7z3mUg
51bVqPHadkfxbJUBTBeYuth/fjyp3JnGbz6M22CwxzQaPsFeQzToFO6aNUwLOvm/oK19UjrhgkgI
Ekgs9viYeEkjfR0xDwMyW+9sVf+mDv8kYOFuEIb0ooz4i8eiXP3ojSZkgkWtfmOi3kYO6t9WcSd7
0sxRWQTY7MdJZxaG3q6/+Un914vbv4hfO4ULcM/BACXNLMikTpb40lWwRPTPsfxkfzjijSFSeCR3
2/WPI8WXE2FvCZ9u2pkZ6asabz6et6vbr0kGIX0qQh7i6Wh7nEJ45jwFaruNqmmTpCTNvHAqk8HF
/dl/Tf1yCgfK8yUaofbCsTOQFqRI6jRbGILtEbmWjzlcz9GquxLODb7lbf+2wBaUhwFpcSJiEV0k
85jRqvqbSrZN+yYGyAkf11lduAWDCFHQakTRj3Ik8yb/5mNetoG8icz5VZ8Htn4JI+meQNCm3JHF
pPhxCJGJoTqDdBqNUmOBKo2XWH/MzINiUZOjr5wLKlSk4q59kK9hgkB0WCfSJb5p+DQy9LHD1kL5
9ypvC3+jyLuIuOXcm6DQluHB78l5ib0Pvw12IU9LP6QfwLggCDI2L4ln7kPTY3fQRVGTSoLkgJCi
elT614dtEOxeAbpu43zNY/NQMR8gU+p3FqFBCqX+Qlr7z8zW85CyX+EhYSxOt9jiedbE/vey2I9B
kTXD+HsHkuU78PVXmD0ShPFMqBcr9oGk9/emgcLRO8UykYfooNYtw3FAf42vlP44VfOhdfrVe9FL
k8LcMPfwXcR2LmS7luvYjRfRym+06F8Khs2Srzhb47nzDnJ1CmTgXvxRbRqr+YbPzQLXg/1FUEIR
uawYjHsVgk9l4/FPholPLtTood4woH4F2EDStcKb5cGmmLaoXRT5C8PPoXblYyHJzq4z5taVOgsN
fboKo61OqD55uk0yOHPOlTMcEUPVFVPi702XPryq2S+r+8+gCspmuZhs5J7IVaOukUb2Z7VAB7Ud
30yDeF9qWKkGMxdV8nx2uhETsfWBvxMFtRV/PYLUEf4srpoFJ0XQxmvehuvTfYnL3Mx3ENKwN2K/
+zkMMkdKlEBBC28YRTSPjKZMug0Sf70PbC58mHT8WXyYzDABU5nk665vYFpwa/3ORf8TrNWrM05f
DvPfY+Fe0NGUAEl8mLbDjRPw/0Ya3/GIQe7rTUnr5jeF3rGOEaw21cNS91u1XZDBSXmaBzjgmIPH
eeT+uzeRK2dJQeAezQTcgTd4P1Ay4u4f1Yg6wnU/3QXHWx2un02CXgMzqK0dZ4hd6A5yl9a7AW4g
uTanNE32SA4UOVPkAosP7CEpav9ZdXsusTc/N+/oXnfD0OJHk2mRhPLqVfDrLs2AkbSqMZed0SWp
nuUSwgYGXTRrlznJoj4q2wa9u5dWBZqDMPcxYO294eoTvIkLJSWbzD3qGS5TfFjU3AftLTfBARpD
HMeQwJRexygC3KcTKeqcwhmmOqcazW9cYc8muiIbGv9j0Sa3ujpgHhvjVIUaH8V2Y+m8rXl8mPWI
787wOfOc6LNB7duZds2meUHAJBTXsImQCubHVxXHh9She9Niov+8uZnb/5WEIB+SY3WPRTBP8KMM
MQYL6XSfIAcy/Ckytfbzhk4BYnXpiGEEzD1Uy6ffiRyadGkw99F/sIMO9SFd4GHE2zFUMcmxpv2W
GPtehTCsUEI/kWYM8apXgCfKrvQlNFzK4jOWD196oaC3QzrOKuOjIgyXl9nq92DBc11LdhT+CrGC
4pGd+jnvlvY2hsGDe+mfqZ3eAwGVa8Ie4kqRiKC4vTnz8laDPe+YfthPKRlRakUN3kTv2MaYgdfD
8EOEe1bTjJvCU7B5YBiFEhMjtMiBcswU9/LR9O8ElRgMdvJ7pTMwObGZDxFe84OpFOyvMUZl4Yq/
u6pdOC2GGL5PKCVuhXnbWKMoikK5I5CM/Wo6DiwtHPR5eStDuDPr9dsj7NyjHFvi9h3jNoj28gNB
Sd9zw2CmRfdZDlPwGvdwiauZl+0aQUoIBZxVIb5lXTtvWM3/6VPvNBv/oll/dIgdyiT28RdEjQF3
9EijZL/0zh+2YgZD6m0zi3K0wz2RmB959jL15pXhWcHpsPW9tfQg5DOxbFbYhCoVn5tFPVZX63zt
o+/ADpfA+Gf8dnCYaEzVWmfcgZyVwI0j/3FOIZvJ+ek4CiF/DuF/yA09d5ricg2/saoO22RFGPhG
rgd0Y7Jz0+d3T9MfFaCdT7C3kfUD/8UA182nXl+byu6rQJ+CeL4nkTwsk9z0aXVcHHEcNIaeidjV
bjRshJJoBFb/BmQzzDjReg0GsmtQ0DlOGueWeP8CSHRQyp0/c8DZvmP4ww4YKNSYSZQVnMuTjV+U
EjYzEQAHkElgUuKPUJFHSrqrxymM59B/3XCHT4PgNOg1lV8v2Tw4mRqbn5TZN96gVTD2CKsAQkIx
7Ze23aMOhxW5OXCUljiXLz6U1Z3tUoqkhPXir+zkiPWrCf0e1+y49+LubEJ/s0BTkzGMNNBV/8fR
eS23jURB9ItQhRxeCYJZicp+QUmyjDjIAwzm6/dwn721tigCc6f7dF/Pt7DU2SfRcBR5wjtbuYM1
5L6niys3QZoDrdWXblJ/PNRoDivHRCUy5H5oHUlGmBPeZ3JPRm8W9MsvsLBu+dHY61vpOWQeujnb
Bot4IR71o4R1zBuXu1BlXespelMFhwCSvhubatiHI6sFgyCPK0E0wdZlEedMXrMN6BZm8542fBzz
umM3Z4BPEq6CcYG3pt/lUFFN9+3ioisxPFcWl0afUVi09U/DWdTBeZMdWmMqz4g460YfxsZ58o3x
n3vLqrudFslSzsuhVdK9HyX7M6vqbGLH47ZeGg9cpFxkiOaUwUfDtGzYG6fPssrvheT7PK/6BdmH
V7mmY2qQw51brn8KSeICEWnPNpYHdqH4sc+mL9gd3siue68MEFd7ALKa+zfpZEd2x/8hVfDjed3n
UI0vwsiTHACOYfnkmPNFjeV91eR/NbZdnGf93RhlTDvKxPohOV0uNe4KU6KX6Q6hZj2y/PNHRgW6
J1BOQftAnPV+yguUlHE9e3jKXf7RKddIIE8d4Lz6Ug99UhsLj13BjSr0eXnUIXysETQTvEQaQo64
32XqfY8Kelu4kb03y/qrtQPFpaf4l4nF4DpYvwthgtjLyYsjgT/WmMaTaQSfegqeyAifbVEUcTc0
9+yx1BuafruPhVf3BnHlxbUXG+wEkxn06tJwISRdRmVGgYfeeTCX3jdrzV78sHmrbqdz4WGMsACB
ObBFuHHcP1iudy3Q2CaK1I8rlRn3onoNKoZwy5TNpvOzNXYzagpD3Xw6LYZi51HLMU/utajH57Ve
H9iVnlGf2Jwif8FKnxEM8fVI4niXnJs6fMy0j9yxjC2v+FisRsSV5ZFebeoMIMS9tHX1tWKkx7Sg
7n2VXcq8O5R1A9m6lie1MPaYXXK7kvk8hKXuWagnlHOyTPSxcazf3TF8Q40a44HnzeYr1tpdsx1U
cy5GL9yglny1w3ifrjCozrI8dg4wdm0U59XRz1M7ftSZQGBxjhBRL1SyPy96OIu1OJpe8x1Z0Fmr
i/Oeq0sYMfbaKdhp+M9Lw7vZrS6msqy4mTIOLp6HapLbsbDz2O9gTqBemfTC/qQzd4Vnmx78SN0P
tfFTjMYz1MxtyVEZ8Lx0O0N2B2c2/y5MZtjg7KbEeiP/1VcG1Nry2qncQKMrX8vMYhWxNn5r7eCy
wPJ6Y/sUSgcwYPjMcVaQehlwAr89qsI/DGvIq8WZOUUHnz1bhr9lD+KeOIJOgNsf+ddynVP+Ia81
1mlDrbJjIRS58lH4xpWehW2ZsjGu1T/9lHHioAtvFg+0YgX05qsw+1uWy91lCyWyWf9ADezOz6Kn
3AkvoVq/TaMFtyq8HzfleSvJXB48xZt0dtB160NYen5C0Jl9vd26rb0ST987EJFE3TLrzzkS3NCr
i50Hr5UlS/J36yEIstfG0Q9rOO3tqThDlwXbuq6iDXV513FZvp1cPTcmwS6Vlf/+l4urKtrrsb1G
o8ZE1HuvyCgYc4sks+07R9pP4S0f39vVUzjwlXP8s2iXf7PXLNiQaIrmwHnhR+O3Tuse+qS9U+5U
7jp2IAeiyjaulvvFhfmeKoPNrC052fXJxgNwO+PVr9DJHb5FbePc5bgCsR8u+9Kl0KAZf6Y6gpHP
PsqhvF9nG5pIF7CkQR+XOZiE4uva5M0+0Df51HOudMFBSFJh2ubLp4WGx84U8071+eOkWQtkTt+F
jsot/Rs/PZdDwtvDMWPc4kmevzkU4yqodtogMzLMz+FQ/ajbHixaQ/91Dr9gY8y+dSOfOgFLXgYO
iTTjaPf+PqoNbttcTDdpxSRPV8YIkOI/5cL0t4ZO3+xG3HtV96dJU2NnjXm+DaP8NLcNQG/J+nOk
YhsREtuBD6yMgj+RP1xLaR4aae/YDvcglP/Cc71fqBSNOZyv7EyRm6ElsVfODS9MaV+nKH8ICuMU
Ld7EPlKcDVvSymGES76x0nk/cqJyRLcvpBTOaK6HUPHH+WR0XGYAyh0lYOt4DPM+Txi3LyuKWcx6
1TspYIsp99rgeR6sZd6y6egldeanNeKlho6L3rfwtlah84iz+zbegnppzy1z1IysE+oZXs1TMNBZ
jtOLsDrvu7W6sxRrsPxhXDfuNN43OOJp0IAyr6HCjU6HeAiHf5413YVyKPZjCMXtjeZPEBUtpIYY
417a70B5DwUWe0IP/I+f5hr/vHk0jQZbZqiQkceKnz/wCGCUBu5QTzOqQjkpSY8FCoSS68uzPTZv
weQcndq4Z8ASUP4R2vnsfNSt9zO1adKsU05PVftqaL52ucxf0AweM1+8GZH9uaQRE0159Oxsb1ds
mKF9iH3ORo35hIk79piEzeJhMoTDTur6bTKscWuI9Vib9mUpiP+xDuzZTecuTpUXcNPw7g3DjLZr
r47aMdp49kriPIJnrO0Vxv2EfNaaxjXwIWnG5rIINFvCf9ewCbh1jtxzJcGLcR3eu8i4+q5/lEvw
RcDkgXryUzTznbUkXoUMvvi/nkvlPUR2/5Bnst6BFq2bEqUiX91t3y3n1i4fRda/hk76ac7pcal4
J6a93BrjeF+41dXyuycrG34rmka3Vu3cZcPw4Jg2kG7zNNtF0oyGEdczgk9ZPjYdXp5Wwy1nMf0T
yhwIzEX4xeUBsnRP4ci/rOfoII90T7ke5GShd77ZPucS2DwVp3rp/hpwTraTPo02EKFX4BXkZtwy
GxJM+My94lBZt4EkgpLzES96dV0Un2GqGxR5FxIttJ9TNz/Uc/oXsPSfP7J4yBwnLHLbmb6arLhL
DUT6bHh2aozTaEzvAysjhMSs27KsbdPJ9sWDRjuXPfWS6aS58UceQJn1WxqyiC1T95cC78gOp4Oz
LkFscWuZO/vKqtbHyp3+NhHnxZRHY1J77tmz/W7vDdF7JJHaw55rvXfkUX5spkpsmiw0uZniZZao
JmKwmBf7GwuxnlQnr17JHwe+fRqKQsUMhe+lQh22if3FaiF0RgA5iNe6tLcj0g4jSFJ57mOQ0uNO
eYYH08/JinDU8GS0OjtMpEHpUfwjLb7x4ezFzDEicVp+Rzmc3Dp3931pnTvcmk00i4n3DbXsTaS5
3IPAo0MePB8Ey5mubLQYyFRWdz3E1Gaw+m+r1FbCiz0pc7SCydl2o7l1Fv03N8N94fN2NnhdmIPT
x6F2IQot64NIO7JGza8uUMQcxWiDNgj7LepBTbo6fw9GKQ+ua4EJQQnQY3AJh+BvU5RHo3I0pnv6
NpMEi51qnGNXc5o7LI/irEFov1Wvg8f9cSLvNURER2Ncj06m75jp7xljtrSjveR1+th7xVvgCnMz
COeTAfXE53rpLO8MnosP2fhtYqoaC86wP60+4BaS96y4LrLydgY6z/XCI6Nm/AtMDPKyhepw+Mq9
n07HObvN9eUxcGcYUNB3Nz2TXz4y170JoJxZMUFmkfUQwl2v8qcO9PvaFM+F9rpd5Ll8i2S9YRFY
TLiPVC8kzOKFOi7aam9WtCPOM5989ZgZjDyp2UI8BjDi3igf19A8un57bTt5j03Pb3yN0EUHnHVx
mcl5e/ZtNuYP2/5xSqfXqF+BmYLuZITrqfQZMlaV3dcl5n0H6noo/ai/IEmknNITYM0yFk29ae0F
A631anGye/2o0/aJjhwkS55dTbR6X3fF8DRG/Q0CruuvZa5fcr02RylHMkxdOm16t3h3VvWZDqYZ
NzzJB6O1Ad00S/+GHFXbZdsZQkbpnnzzmTdp3I3G0VDDZRRY/cATF5cIhpkvR7MLzqZZwsI81RnW
+ZRul+EW2dFUlFDXRebmtlX53izN3biK3WhW+9YLHjLRHMw+eBqcq5OuW37xxp0rhjfXY3AKxzYk
fYbqPauvQVnxGopYDw6XnCkO1e+wEjAeh5ZgSPrq2xRbN8ZvXqpk0Tl9oBPCYVORsxrECg07v0XK
ZZuDxKlSNU6WPmar82edXlRUcg83vovqIWMo2ipRsiE867e0qb13aGygZtc07R/FpBJ2lGxb40vW
3yJ0zmNXPuZF9WsCD0ZiPDZ5WcZlLY5RxDDdlVcrtbe97RA8J7SmooQyuH0U2bExXl0D8oGAxuyn
d11THlwvnDdlRXoN/j/gYjHDslZhdUNfQap4OVPrQHS+37lhvmN/yPPscF3IWBhshRfDLxMcyiSE
pPSVpzbZjHvaO5CJy3faTpfG9XZyrS9uZdEQPy/HOch3hYn2oHRwwt/CeM0PhIUPuQk1oEKuYl29
81tSYmsWB1G2gxwhy1dcUWGPpInuHUTv7TwU2xmXbGV4nEnoFMx/bYiclCPW1zWd3ClIc74fo/Ag
AH/x5JPZb++znMMUVda2jUfLWveyqBL8nMM6yy/XXfgN+E6C0V5jsOHdGFJsXNE8LYWMZ4S3JSrf
lzrY2Rm6ZSd2vd2c00q9VplxDLS4GNayk62/VQTGfaAsYjeQ4m1hJDaCBmV1t2M5pnwwpld2A91C
RPV18IaDXOWXky1bq/mwPfV3NYyDmG+sG/+A0vk3W/nBptvcRsyfHTZ5k0xXrtiZa3BIlbOLiLAH
5FCXoUUjHh9LjoM+L+/QCvBZi3flVVvZrSda7fZN9NGNHTrO/AQ3eaJ1Lj/QRgEEZBtdLGbxHAhz
7w/1GeMbuQZc/EkHHP2DwjWOhsY4adf81ixa3g6T4XMn5i+H6MmqnhPd40cLeD0/M8ZvKl7Nze16
DU01zNWjnINLYH+sU38H9/gTufKjr5zrvN4VynnoVkCY8J9unoN6/s6mHMqZ4NTwODfwNOj4hsvN
alwTv/vGPoqrGWo7RdLvQjIqdCoz0QjDuI17s5/wKn/OmohMh41EbVn7UPefJUdTQ+4o4uZag2mo
ZoQnGzmIMggDrncZC8sbtc2JCESp2NdTuleaWGTIxzGszM7Z1pLIifbvwLJKB4hbm9N2GOD0WC66
lc6/rmJzPNrwRPqgr+u73i6/cMXf6zD9tCam4Eg5PT/C8J7O5B2zlH1lTjkfwzBDgcV65foYCdJE
jXruWv9jtfS3kOrYBAG7YSpwK1ncLytqqP3W9uY2Q4J12MHo3dKWHZpCZW6p9N+1Hk1+c5uUgfXo
F+92SwsQBwOeVZxX/aYav8OufbaGd6t4bdzvuuMxs4ZtvZB7mOq9I5q9CVNUzqQm78wUgZwCyfSv
Z6zxXKBJFfVJ5MMVUzex+iwm5b0x3UluIiEfcUO4fQv3mAbTnWM85BiPRu5t1jzVkBFtMkdP1Von
aiUs56V4o+NGBkscGd12CGlnZz8mQndiSe8Sev05jPReZDJpfT6fQt45Ykgqv7j07cpLS8RWvhxA
5AhmQE/zVzu3u1HlA3UqoB/Jt7rc0Cd73yNgumsQw0lCKVAChtDnEPIbRndH8eLByLvNWvsPwnP2
5TBfGl7eLiQw49a1QfkPC/FvsEhCpXMyCso4rJDYvHqSrfkYOfLY03xgmJ+Fu/7arZW0tftcs1ZT
mKzpsn5VE35MfGNkh8QIU+WY71Htx7g/Sc2DGpSwkPwPGtKIsuET6b0ISnFCqAjIOKLTSb/ZLI2K
Jf2TRnWjFHWMxx0rUx0nbzrYVBKYw7QJzO+is/a3CzV08EYZ83012K9ZaZ9mEE6/A5h13qug3faL
ARaX78pg3WekFqPgVUT9c9CPv2aaX2kPuGucEFFnfalMckbFvJVhsC0G+CXnPW0/pynYKRucNAOQ
oF2CUNCyCUW4822e1SnHEaexl7+d/6A+t3mnN+MUgDiIl4qwBeBoHGj7IDux78COO/4txtRjjdW7
Ct6BFNJZltMtVrpNGwxhkhUjMrkXjhtV40ysY9LRV5eRBonUFHfM9dl0D6K8Wxw/BqraWEzFbbA+
tcMUO064Tw1no3lziJzWmHo40s5xKsF7qkYgib6BG+5Mixzp8tjIN9I8jTuT0NQH15q2Iff2hjIP
gwv7quNaMBVGAUNbxU1kLJEpe+OtHD9uC0JcmFy3CO7Xlt0D5XDuvduP0DORUGo5OIfWsO8Mrz54
3pAIchZtmjFDiJNVVHvFaglr4XtcY3qixci13GWN3FJPE9eE05UHY57bR8uktsFQ27VNd567xJ3C
X/BRoefJ29lqOhdZf8FJI6IFh2L6z4K4LPXi29Yx4r5X8CZ/cys40BK5J6SFjvZvMcTW6/0nZ562
fuGdGt6S9F7dD85CRrtCl1hxKYAfehTQOlv3IIWXWRowQqwuJYtMW4F6mfR4O7imQ12vbIaxv8wx
/6BgYyOFNDft8t0GnJ6rSCJTH9JyBIZFjKudh5QXc2TrOCNxWnVfYfdsOsulGbOz1dm7wSRARrZv
zAc2cD9nPMYuk9JMc0yFzhZYJtMH1dqDeVfUElgSmQuDvW59bshuwv6hTbqKt2mp7r0+PFmMOYs/
fE1GiYZH5cJKCL1jGJutMVk5Ldhymy32hqx3YjrzW0CkryG9RzU2an5ASubLMRBAVvvXta4WPQi9
RVpOOe+98bLqkokXMsqrQbWAfSDjPGcrNLRo9K+huUGxVNHxP3j++f7oj7GyDt2kjxG5dj+o9trw
91NmXVxBqrT+R/aFSXgLWs3R0ift4j3n1nApxi/b1wcTmWbkJ2Aw2jk0Dpj8NZ3VJGtI81XJYRap
7eKZfMZBEoRURZTulgfsNFtnR3bP5QDD4o1bP0MfivJve1VxZwPnOfah5f7vwBeqsCZzrCGJurCe
6WTgKhkax3yU+7Wc/rpt9YtlvtOcixItcKVuIiQ7mRO6FkPzbMACMiPFfmpf+QCP2eJceitzN5Mx
7qw82vmW/HO7LkcusfBbaGz6Nq3x1WZTswljUaX2btZrbBUvRmQde+0lxdrGwjP2fhDGZklue5bU
LlDOJtJ9u5pvyusI7wn3bKfq4IW71WrGQ8NllBBzOx4gDwNCbmZ0mQa09SxjL6rdRfodUnU+L150
bprCBgarPhr2lRy1nUbbIaJfASm7GonOZlUyBK5/mJbaPQy14GVaDPMfx5pFAtPVHpa64WSuPXqo
QrPYLrC2+3UIcVMxJdGZcHCK5hEBbz04AkeIK+HfldYl0miheRDaLC/22H6tDRKfLYXCBEYabKjs
/Eu32yaT/CarH8f4Y4sulsZ0yHmJ2wMKG8U6spJJ0Bv4Gca9l9Lwxe9/gko0NUHBEghEiY4b+QS/
6UDdWwDkA9F6q5rOKToycGr1nWnWxInmLvN4sF2mTu3cPLDYlG+5vybSXH4wC/chS8JqrnF5Z+3S
9KZ1Rc6BVXo71/LuWi6zYdRe1P+9D9G14Q1cIju0OnrA0rtFkg99yfczzJ5kwclJ/4HPCkTu+9mb
N5lcxWgwYDr26pmqbhKpaIZYgpk8iN7DNzUPwULBF6JYsMmjJ0dBXHNDyZvmpIALdPbVzS7dMYQ5
umuDpKdGdOaR/JjIiC0Titv2YEPFSluN/dj5Cy9ihobqeeiriycLyp/m/cBc5hb2zpcnigs2gdUQ
Ngx32ErnERhiDMiRWf02RAFbrWnXtc5+oQAhY9WYYfsXNHjQXw2o3B7G+VsU1p8pSh/HLIAVXRZ7
Wy2wbB0nz1J8c8/CJxXItCWCExvRmKNrssspaCjl7C9NNd9VmD7m/GE0+iEv8YwstDT/BIO+Gesm
ma3gtRzQliTMdVEkbQUnPv8uNeJt1JJzm3gNSzf269XZWZp3nq8qWjkUStOSYTRJ/USS/WIPPh8Q
53m9FGw0M53q2a7+mgVLfbPxAvYSK5pcprZ/p3EHaI1YHcOlg+fWwYhzfZwX1sbR7jPg1RB+Afl/
y231IbtX6k9eYD8+Csgep/B4Yi1rOzZ/zexW+MJVdkk/FuX/0Z06oUMAFMr3VQ3rfmQ/OcGfTT/K
WIbtXVv2J1XMb+BTNJRYCO2d+KAJreGcXo8TTSYyso9jJ5KhLA8sLEv6tmHIhfQvvCSbXsw8OpEo
uozjRAgdzMXyDm6VcaUlrdHfZxAmGf6VWmBqykraB9NtX13Tnw+tM2o4FGXy1GXyUpMpnyrrlb9j
J+F8nlIpdxxxnIkpu9orLwns8ZpXnK3EYbptt55VpT8iJSkDisibVtmHqrPHJWOoFeRlagvwo1h8
F4QHfhVZp3Gf18FBmCrbgmR8RQTwqnLP+5Vu1AeczLz8ubsaSc5MeUYqYvIRjToKg3z4GgbFX11z
ge5X6lIM97Xtu40p88Mwd5+6aHZFk720PIALYkbEKFePE/iWZs+83GkMTtPOsPv+pWSK1967M1s7
cUzYdwR3a1oRMJykz9yPGSDFwrws9XRvzex4EkUSBPMfOh8Q4ntoR8ZYs5SMGAGmzxMbuK8YLnEk
04PrDNdwpN8AHLmCRh4DA0wkIJC4UHFV4GCrq8ZrC3L77GM2FTMdP0O47+HuNMZBQbBKYcfziksE
KsgMxrg2XwXEepThKoHDaOKvo9lTfnO2aEEpAnELOm0EPHu4/hbqpyLX37ivevzORmQqy/ywpulU
gYEOEFpdttDtyH3OXYDJgqn+oJWy27T1UsVd3j6lqTr1E/AnHDGhSUcSfirFVne0CIjZ3y0axM6a
OnZ5pe0vq20Py8ysXmcscjKj98WNfvoena/sdmsj/kTBdJILY4/OzCe11Ek9LizdBfZb53M69U+N
bv9IrS4DWCTtZHIvXUEkznvVEwdlpB7mTCRFF/FOXZx9HwHlB8HfeR7ecwvcpF/BLriKNr5DmM58
zg0E/Zp3NsqtKFAQAiYZ9walE8Ch20d28C3qrZAiIaABKTPE3fqJlH7smpCvwwjuY+5HFcY2Sltf
0m5Y2bBybzXKN1IhNRetflxNn1MBCXXyDmFL5TzdHFkl96Rtk6b/MHlX5rp5cEfvzp/pKCrTs09W
N6CBiHAm4GpEA41/cI2e2py3VjMRmt5WV6zUDf3PTgRHSsf22qXisDLuyPWcOaw2fttCzLi3bovY
aMNHAf7MNojEr5tLxWHSrSghwsou/kjzftf8rciYl6V16AUfgEYazPOXwO2bpG3TVwtQygjSb7Kd
4oEWYLYvGsX7ym91E8IUBXXnb3PXIyVdnpyJuVx5850vq31hVT9exnQ/qBVBaIVktwtzL+SaRE79
1iIEAoVP1zngNjv3WiU9Pwm4bXr1PeKplXznZbdVHaZ8rdC8ovFpbrq9VmggnmV82Jw3NMw14IYs
q2O+tL8sfrLJdu7nxt0rkxeMHgusuhqNhz5Q3t3eaWrMS+tOu1HDRjazp2mGLOhXL5z3SQ2QkoB5
Zm1ugVsY5bvllbTefWR1V7c1mMrELu9IBtaoH1Yt/qg8eqHL5lya1keGXL9QYEFT3KvOuqRpvNjo
nDP+HcbOEOdGfsJ6PRAL2ZkGoMVAcH+wEXajPhYLBF5aoxo2S3sw7Q7Yc34qhEvRWB3rdRoJf/YE
LIMsGWyZXwwzlGezWqvT0Dcy0R01SKPjN3u3ptaHN2cKF66G3exiki5ZKZ5arhgf0dLT0Tgs1WMz
EzJ1sMkehbWaVzQ3TnJm1AzzfeJkMGzzOJm82KVu6AeTl0A7dDwv1r1lGwn/5j9l7XMxSPVr3cMZ
IwDBT5nlibDfnbZoUfGt+RBSWmCoivYv5XNrphqQmJm5CxECar2+Lj5hGBZdQfPZl7qq7H1Z4YSG
VjVTasfjNVrmg2ewgU10KAytbRDX0HP6mgoDQtj2dPqUWnN/r1kJdJwpSgZQlhS9NY1depsurSu6
QJaC4DbwafszBRAR0UqDV2beSUdzVvITwXvQAzF4gTdtFkm+qY4q6gwC3l4U/ISkVASbsFy6XfTE
W9NwUntP7pPmjkWrfVR1VbmPBhYCb1rFiIC9lW4JrzdYLIE/JIVseLtEjbJe866vy+2NwhoPHCzK
3KWDk09Aq+0AWuO168Ed+jCJGnDPOOdqec1Z9VBuqton8ekrnV+9YVy+dBP2BKloTgCozHaVkVPG
oVaF9DerVyFdHqVaOMt3gXl3tvT63bip8W53VR9tySK2JwDW+S0EJX5h7mGLKihd+h0W4fJk9bZC
0HFquqrMqUiTel3MizkIKlcHf6zuHVnQ49S0IflB7Y7M7zlA9xDq8siteP2SrVMvMdyLXu7HKV1w
l8qSYn+Xvtn8nGdjrs8iNPgnrp6huN8PHLTkhSsscgyq29HVSGVcU68CFWALykAJwULtEySCmz40
Iy2dF9kVvcbJ9YLHwnIle+JzmX1DLxXiRuulPg/cMPW7taoZfssB1E5NdfmrZZbdFWZKgsK3l/mr
DIr5VHYZ5pNVdgNo42we+nwRjyrP/Y3KGN+FgzbV1vkn3HYnbzCBd6Irdrgn9TY8rs5cwGmgRG6r
1WK4ki2mOh2+dim4EWDjJqa9duOekTQHh1Og14m1FNTT2UFDVGqKoHiwQT3U2DqsOKHnMOc8aO1b
vy07zc9zSZEgg+CyGyjppeAnjLZesCwPgZ1Of7XKoo8aRZV6Ndpgxrjqs/YBpnxCStHmSXtiJXgh
gulKQodm5U410I1VFXhv5WSgt5bdijlcKOX+WdLZ82L6WKdHWjhoxvdNAjuOUQ3ENH333TInqZk4
5uFgaX+95MtSTvwiy/ZlSZfwNbJEd65ZT7IfLXs8pK3XXlXZrw7dcz4tqpbuWGTqeTRvLtZ0Sl0L
F8DUYv2w7S6Olo5rfmAHkBHROMOTL8aLCbWLVz20z/OyRi9jNIeJuxbZvd9nxFTX1DqotPi3Qle0
zEqBIv5FCwFhf8baPGh7PhCbfXZrme0NMGd4T2HuRKGGY54V7Z66fue+JIECS0D39ssQBe2bI6Pq
N7PmKpmKubujbk7+OgNpH5Ji/tVpqYmZ2yokdhINz0u5zPeqsOBGc3L0vZuvx8qGqCSXRlWoWGCP
XZqCfwRHzmsvgvxX5nP92Wi6G7AlbnfmlgyLjzoh6Mti79gEre5u5zBYGGyX/nYIrDltN4Hrcs1t
cTSy2Za4fgFmySroZQiNVZ3NMNfXGXKIG6bd50e6t5uEAMeEfwAh445pQeKz9H4Z4ruL7Ln2c+Za
9a0pMxgvQ84Jb/UOtzgDzqLAL3xPnT7tEI4cBSE9TgnRB2NTlT2Oqr2YJE38khiZv/j/srlYTkFk
yN92IfKmhUX9rC6MsdlKJfDy27zaemxd6DYqyup3a828PxOj1K5gR/bGyonHoNCZ676hGiSu/Hp8
YGQsqVH0DP4Ky/MOwrb1HYoLT7abZ3/LHv/NwNLcN/2wXXAzksjgnSVFDXdHEIDLZ2STL2Hl8PAb
GWt18OZOxutILpTAY+bkcWQVfKgGqCwGdoqT5SPtqS4dDzInaOCnq33hBm0f5lWtu1AUNx/TbzXh
8yC0YPosdWjLsX2mhlV8OqLLyi0ZedqQJEWm0xL6b92IGmaHRLo28ETlde5aVG0D3v8lkkhzFtf8
vZIFb6naKgE2RjoTQT2WDZxGAeXUTPueJqpTa6CVH3Q2Z++1uVgnCeKPVewMQJnFYJkXGFD7mltC
Pc0SEE6peeo3uYMt4OMuP9ouIo0MkA2dkeRxs/SU0xgzPa7sKC/jVHrqLv+PtDNbjhtpsvSrtPU9
bLAvYzNzkQnkxn2RROkGlqJK2PcdTz8f9M+UkiB+oltVMtWNzOiMgIeHh/vxc0KjvfUiSOF3jSIE
B5/ATIYUCk+dZOpfGK2a8CWCbGyiEfm9RMoB76ZlvDMKt7jxc6gSEimUr0MpUT4bgUfnp/HSo0z2
OTEeicVXGTOOQSue25y4IlsSvWzN/YvmAE0Wlw7M19gXefN6ch0CUUvk6xaq843Hg2rvBigLQFQH
q5Ym5Oxo3tawh/TNzyGErDUcBu2lc+XkWQDt+D1kBZsuseKXWlRyClJF79myW8m7LmxgM5c6TtdW
aSXvZzAa1U+zG6WnwKWlVEjECejlCgmusDzpNgBq88dC0c2j4DbFMdeEcSdlEigd2OkYnwnTT5pU
9QwcWel1DUTl2vJBgeqS0Q5OK0ZceAbcPNey1ZsQ9KjSVUGpnUMpW15yUAeG+E0zG45a3PSvY6P4
X0BgaSKxrnkdpAjEAfn+UYVYeO825bcamVD6aZJ+rUrwChAgtTN1gYwqD89bylrlPuxAOQO6Uq5U
3woo1qoTEFQV6lOdBO2dHqvQ6vKCO9ZmHl7DYAJy1QUH9GrBo3Jo4/oTaSALN4r2r1ilvJ/pJv0+
S0FOOIqNp7Ry6eLr1BvUqUGUqVRDFa/5GSeRvpfA2zwopgtEU+jAo/ielB5GIzJPQIiFCMhB0fFM
iItjO0CjpvZedGige73RO0MEQDsq22n4j7RHlPUn32+RVohLOiVlO34RXCsokL7WQOi5ofvguXoE
jLIvbqpuAFVaJib4o0rWoa+AvY2jKFM6V7RRYWLEyvah2Ef7SkkLKhK1GkKAM0S01IzQ/AmIHb5/
tc4DOg/5+MUS9eJLloK/ZUCYnDQwAY5uJfB43MRGRRRRPCq/iKskU9VwBOzTjplCYc4PDnLLiA8j
RrrEoHmWldQDDDG5TQLXMqhHFh7PLCU1nxKqR1BVWI3iREqJDuugSl+4b7OtkEQFAKaS+kA5jOY3
3a30F71ppx5RX8JJiW6D6NGXNf4qNIUEEo8FKUIhqura6lgJnnkw8oC+n9+OefBZKhpzrwEryLZ+
ViufK5GZCasM42OndMoOqoHs+6C2xkGBKWkfk9WqnuZYZSdtUr15hK2KFzc0TDeqJ5t2EYaQ9lRN
RKVci5+00nC3zMV+H5uhhnrb0g5+MLi24HXS1wBI877x6FiWBhgMUwQbyEOZSUE0oHk4WeULo060
cvIRekaDRirU4FCWFfQoe3o8lHrL7CYKqwCyYmVioaAkuMmU/KnNXeG7RMvsm1DmlJ01vRmfckH7
KVkwcNPQcYEECjJ3lQJOIOh48JQAoL8ODHH8zBkZe+gEhohz14ffXwPiQZWNkuM15HM6eBPJ34Mr
yL7IfRzdNZ0QIopruOJThVTwYQCjdw85mQTUGLpRXuwwQteWsNMN4CKaJBWfKjH+0XZqfh9qiXVv
Qbh/kJq+2pqwMznaUNPGEwANQk8knUbmp68EQE3bnCvGcaPR3Hf87uE2UtrkVlE8LjSCJkRFWlbY
lpnC9RkL1AVBoSCpMZB/BFLaHDqZYn/pVjQpwoSHpZwPwYNqefnnxGBAwvAj93HiN7CpNQwvJFsw
SUpq6sMV3jG1C696dB8WoXgnQ0bvgSOHQMWKkvxrmBgxblxFKYT7qhFvBUXvTwxCt+2mbYCEpBBO
bFrAJz+skhEmhRbPKZIZmI4it7oDKml+i1p9uLUgu2TQT7Kgj+Zxufey9lUzPYmGZStfSV6jwzco
89IokIGoE83dBcQqoAeRugf4l29yuUY7IxuLrUaw2VWekLwC9xb3Yl6CfSMu7bSs9Big6JtXzc26
K5E27K1e5spB50XmkHZSkI/F9ruvpqI9VMVwGnhgbqSsgybNY3VOXxnShu5QnPHEqK79LC0eTTJ2
fAIkgQZJoSV+HYJW/hamiQT6OQDuGaq3oZeLJ18t6fNLkXygMl4c01hOd40pi+S4FiwZVDh4s8m8
+Ws7RvJ5QA5UNdoHwTXrZ69QM6AZEZKWnQQ8SWjZcoDbKYXiSJDsoi/9Q2NSqBHKFppraJbQiev6
v0Tovu5AnWY7c8yV0yhaFbjnsbr1hcy46S1Xs3sBvkIkTcDupBKEc1MOMKALGHcDPBiN1z+HuQB3
nKlZX8dRhglFFXFlKtSuDKt2pcR20lDlvo2YLPOhNMvdz6UU+5QxI/cu8SD83TAtXjwIqQSTSKPB
hBBZjLOHDVP1NJ3suCmNm0TzdFhT2r+Cion03NAo5kw5pMJtbxulfs9TG8lE9utYNcydGR1hrUkC
3QNtAHqW4gw8ewVdu8ggQRxG+LgYZ89v0n5Uv3t9SgXODczxG0oKgD/0BKy1lwnFN7kIaZD7jdnT
srQo64ldfFcALDoEXSnvoISIrqzS4FEE2CR1gsQqD7qf6Hsxq8qHjm/pUHzpn/RCa0++7tJciIto
nxRd8lzQjWRoo6HkQ4MHEnqoNso2SM8h2E3XroGi3yvEwr0mWbRe89pVTqZBeWRw/faowclAF1EJ
j72gU4jtAkJeEDRPXWRpn3MzF+k9jM3O7Kr0U5IJOmOCFe2neshoEHVer8aMxunyCMWcy7Byq/Ya
EZx0c8PTlomfqcguhEN231Uw4ev5SJ9IhO45Slz9iYd4ukkB7jtCgOWNGoYWNGQISKijpkI5TF9Y
Milf0C1JJqJ8qIoeSivtViSi5sJKeJOsECB1mVcOAq/qTMUO5rm6DZtIO+uwRTjSDv7+J/dZ3ZhP
EPTY8DCtGJTFSQ7tQnPul0VDU3UNSXJZlueqVDw+XPiKfO0s1VYEHod8IpDzeG+GLjTL2sC8nanm
DlvePXgeFwElhZ57G/KKIoI2Ms11OF3zgnp4QoNx28Rq98l0R3A8nW59E5gefEpiM2ZkOK6pH43u
C539iePSsmoncNE1wXdbYU9QYsZetl7dNB93nVWW90XEtOVGUzQqy8k4gNCqGuVW02LqdLGiQRZf
03CpLfM5TgyNOdd07OAq0AFKqYEArCGhsRG3I4SK0GtusrxNStKqXoBeR/Ueas1QjqnVdFDURNZr
7fEjBK+U7+kEMe/nC+qL3jXazz7Im/tM6M3PNbkw0QU+VziWom+jTEdBH1TjDmRr9NhSHNlXRZV1
YLY0y9EkGhSZlAo/RYYjnoO0fuxMGtep1CXs0+gdI8H1DgBGXxoFqpKyAxIPMYkS74U+JiXtkIiI
M+bVLJHCQAqqksKmK1xVAVy1CZV9J0QHwFaaKOd1UwkhhLs96sBb6BGYUup0wEsa1OlF0r6IAITg
523qH5EcQCMiyNpN3NWSw5npIApJ0X3uXYqZmsg0rDAyORiXWfSlS1T1FtZqUNJF4h+iwTIdzQCl
xmyz5mS91DyFYtdtIxNunHFE8SiAguWOd35404vMJSqNDiwol4enlMDiKG3eI4il1teSEIH1UQBr
ehSWbbGh8dr1gekkZaw/KygS8VCNgZB7zIjB2Try0cGsWJTlTkz/xHdKW4g7bgckx8i5H4UmMg5l
cZXbmjkw2ODzPB9yXlxipfxAkiuf+IC+RWzG1cSSGnREaEWUDhLCknRv2tZWyg4oaG1y2U7DX/Xo
wf4QlPp3s23gi40iyNdiJmXylLsxb2BuhXmPeVXVZKZuLMNdJtITEdSqfojM+rUHxvVSJpW3bXMw
Smmqv0aUTToifg+jk9a0jlkX/b7rmbK05DyBRD1xd0kfyNAaM2oDJL/THAg2hR3SXxqDY275itiT
e5tY6L3k6FjxvnFBpwrqo5ANwKy5GEWGXgWBS1GNGLE1QDwr1C72Hlm0LYttty+TlJ6lJaNQFIVw
RzIO6mSU5DZ5Z5aHYUDuavef//E//s//eu3/p/dXdv+vcPIfaZPcZzhx9b//U5pp0v2KMpP8ozqF
GhmmOKLQhSZdKYcR+o+Gco5fss+dI9kpmpMMQlc7/9G9Eg/ebk0vbs3iFPcuLMYwvhRiZirnNnv2
PTtA2vxP1mRIkkQPUJn+vLVAMME9Efs7K0/9i7JTbM/R75sUoVMADdv4m2ArKxqQM2nLf+2iQRFR
YlqCp9NMQRBqB8UIpU45gw5TqzuRgbD0cWVVM9m7uQ1lJqHOfJDLcFOrnI07+nTb7FN+5d3DkXlS
7lcszRRq31maSUtmrdJzillNt5VeRCe1fZs3y3O/RYV0B6PFlz+xZ6qmDhjQkhlyfvu9KDRDwhPn
yhkqm62yg7tmR7Phi7qx9v/AnjkpUeuKJCsz/1AB6rdVlU3rC27ha0cjFCcEu2vTHr7zduqaVufi
hpq/Dc50LBsGyCwvw2D5ou+h3trQb9imV/lnZTtJQpvOH23ob3uzDdUBsIQ80jliu85RtwDu7foK
xR8+IGQQdrb2ARePNKrthqRI3Jj6zP3FhJJHxWTQ2b0BCuFEsMtt0WveVcf65gCLw4+P16dODjhL
jcB6iPiFKSm6pc8c1O+8KnNhej2LkHNORKmBv0uHELqcONYB4muwQzi5lsQpY6bUipn7sw6oS0e3
gZ561yWNqlsedxZAD/Js6hh6Bv4+soqdBCPZKea5sMs5ANf0NcxHlTcM4w00cqEW74YnCs+VU5kM
Yfgq9DT6VGTi1dOetFihQ1jm2jVtuew+yAblzgp1UIgUnupO7V/z3ILCJAJARPWnhOI6u+MHB7Zi
+MnNx5skzVRNp1PMJhkKc9L6tEuzyF6EqSXGfQF/d7w1GmTX4YG9AoOqbBhNeTAQfgdmacfbtfi+
dKWoEoUKWccZZGRJ3h7nwKpy5Kss5UxXG2rAZ38bOK6dHkjfi2t5l+wEW18LjvKCR1zanF0quSAp
tAqnawwSBFt0olOwL14a2z/AUrPTVw7YdH7m/icZIltsGbpqKLMVQo3jBQOV/HNu3fHlycxu/PHl
4++3cKbUSxuzFfGI1FxBxEZWXbfhHUyIH//85c9kKKZKF1Pk3M6CBL0iIQkJkERBc5/+0L7UV6Wj
v4IC3SW2YBvHci3XmLbl/bb9tjh57MXN7/s4S5hr3Mt33rhVgJrZ6md96znIYX6DNpNhnGDLoxGg
wc6w/+FyZ98siChUCS3GxZOBOM8LKc62P+g2uFHT2mR28sRBtVZ0w1c3efYVRbkoCANscnzt31s7
eERsy6lsJgV29TZ0IFFfcc2lhyp+83uTZ7FYytDACiP8pnL8++oRuGqy9fbDzjo1d9GTt3O3H2/s
0lmQRdUgdZRUnGm2ry3lIL/2O+62yrBTkBFFhzJHrxw+NjOXKv8VzmRJw+N1/mjyLOajyJRlBiR5
rAvZAof+Wu7AmoEuunBEUSPu1rLIpZAic8BV0jldVubnQwfxCf1zoZytJ3cPXOtbcPMKf467YZrn
pOVr5pb2UZE1kUycNFKeR81W6yPVGkX5HF7nR3Wbneh2QmbwKeXhs2Mq2OlQCwJxsLbORbsKTykd
2LQpzpMhsQjrDHZY+cwwTh89xPoOwvWVb7cUy8DrKIpsyCLV/9m3y03EGFOrkAk1nTMlr+ldSdno
cdwTBn4Ox+EKRrkVmws5l3ppc/q8F8EmqahBqNovmwz6t9cQzN+LR0b+2w0tDdJYYS28ra1yllYO
HXorMWzRZ/lBuIsO8Z0BD8mXcd86os2I6l+0nKCO/HiZazanf79YZYQSAfiqTj6DEtLEk+qtPGwW
w8nlNk7uc2EgqUIhrCsWJT1pT/kx3yU3AyhLbcvQ8Fa2mX5qVvZxugXmt8Slxdkt4YUDlDI+Dtkk
A2Sz5HHjZkAHs5WLf7h5s9A1dHBEGQNr09qfGVhDYeUKX4z+l0uZRf8gbYakEgf5bDBJiaKXM112
9ZfRsgFrNfZgo/p4gIbrY59Y/WazK6CopQgdvApH3HeO7MCG9BUq0WDbOvpuOISfumRlI//NQikK
m7qlchfMLMYqMkNukchn7wwy8n6qIahHALfb4tnbRna6X7t1/s0a/7ZozF7DLZ2hNDdiiL1fGyc4
ADG19SNM1PA7OL7THbTjx5u6fNB+25uFMF31GuoKKS0SpHbGG7Pcf/zzpeU4/NvALF71stn3DD/L
5+JnlF0NDsxZm3AnOPEVM8KhzmnLftBA/yOz6tSSpQjE9To73xUI86iKMcuo6LCBvpP/Z4/KgTow
U9moe2yhpf0U2OZK2rC4n5pFnqIphmoZs7MX0iKCTsGUz5nn3+gJSj2wIK255fRR3oUSnZq9rpq/
Xqdvg5cZu8PYNETH4eTuGZu+chmW3NCY413KNNHKF1xc0oW1WSwWTM0ASYE1Jtl4dXc3zR6syNbY
Bs+KE39zb1cPwaJFgxKGqSr8VWfHLghR/jBVDnrDlN0+3+WFYz16N+6OxAg0vQP03oVKbGVbFz31
t1VtdvQKaGRBcJQc9vGb5kEyD2kVcPGV3Zz8/d23s/ANVYYE4V1hsoE3TPasfLp4mAI9pTu+3ddm
lx0VZ73bsphdUij829osUgsRlCZ5T7YwZZcAvEm8GKnfVEf1CiHTtVfB4hV3YW323egj9IYa8N2k
p/QIBb2TnJhAhBF8F3xi+OMzRHrMHQObqP4ki75Ypz77dmakNH4css52B3/IVEbcR3u4OSjsBTtt
pZC46J6/lzkv09Da8YNgwFEs+bqP8n1oyCu5wvI1YBmSSd5sGUhKvD3hNA9E09O4BtSH9Gjswjta
/lvjYarzRjaYVHvFK5eWpIqiLunwAGnvSsuKG3ZKMGAP8Mcds33HyIFB90gHYyvu/KvsafWLLeWx
lxan3+giATNqRCa06WqNr8fddJmnIJe+IyDvyDbFZjDufxQ2L03ONrVJJNhIOhY5pevlfYWLBEcg
LzfBajNAWgrR6lRJkZk1UKhUvV2ePo6Nn3r9rxBWHhPH37nX3St1yq3vrNYAlvfyt7Ep5lzspW76
6EzWGFP305Muv4NF+SreQIF2W+y8J+N5xVuWIuXl4qbf58Jew8j10AvYq5wbZUedeTMezB/S7ZQZ
TbkzQ9SrNt97KLwyIPQsU6FhDdnXW5tW6pY+siPKGUGi0LenlB2gXrKh28i0mPpi7kIHwOFKifv9
St9Ynadjoo9IE7rDytlkwMVgpLE04DSlVffxjq4szph5i2XQSYNWVzn74M+h3YFlwvnYwtpCZi6i
1q5nJvDpnCeCcNVyTB+cfv/1nxmZ+UVF2683O4xMo4yiDzUjAGbj28dGFu40vgmgNejYVfoq88oM
IDwkcZh9OENKfctg4M67EV8RJ9+isXNI1t7478/WW2uzGzRFo76SJPxuyrUYIbyZMkjtBnHUnXio
rvq7f7i6mZ/XMD1blprQc/gWPmu7am/aA/zjG9EOaamsVXwXXjhvlifPLs5QHKoOSl88jzrlz/II
7NeW7y10hQgfECkfoIZfvW3e5wmTUUPXNcvirzbzE23IRdTVfE7VjeGeBMQEkq22KygNtYcaakbU
Ab5E91x1u9V3weJJuzA9/ftF6FIUaxxKTeAOALqQIFC0Ha/RHd6Pex1xt+jUOxBrrldp32d9b1c8
Hc8Ls6bnBaVauNN9Lrxq19mNeT2xlG0olp4A9q0kYkuLBEgAz6lp0SyeZw9DaFqdXlBq0PL6SrTI
+sR8pQ2zZmJezWgS1w9drgADVEpzZoRi5RwsGzBlUzLh1Kb5/HbHIL6vWsHTeQgzqrtlTGeK+J5j
wYEAle1mKpCSeW0/trpoVKLfxzwB7dl5v7tlsLVuLTZOTmPEodudn+Qr32YpECu/Tczb3WreqJrY
Ug9VU8nxmNIMGB9iqGHlRll4d9MGvrAz2z8yVM2TPYkK2jeALAAz0I70t6E9wrV5hEdK3Sqfuzv6
IWsfbgqIbx84bw3PbhollFVIa2T5DBFIl+xBZTfDRmSkcqpu0yfwv/juFwRyR1KFaFcd1l7gC7kz
vwCU/vSwTHDn80zBp5qhAsiUzz0q2E5+BPDqWA6DG9YNJDSOt8vW7ojFb/rb4jxLCLo+01ORBwEw
1am4x4DMZ9AZJ1S1q5MH6c/R25ZbsPwr7rrQC32z1Hd5gyda6QR9PQNLRvEg6e3+qdgnNKmFh/iz
DMvRUYV/75jus+9/cFIuljz7yuj7dKD0eHCZgb8V3C99sbap009450cKKAZFp87xrhk5SGhaWZYv
n5GpMR9QlOIRCd8/fHq7dp88rdlb/IYX5mb3fJ5USiM3HhcDhDXgNh3d8o++tpIh/UpOPlrV7HrX
Slr/YPelc/8Kn0h7zYt42+Cg5rF0imvtp/mCgjqJrL9WEFsKbagEWrRiTNEkiX4bT0sF3beafjKF
Rf/IKJMTo7Bty18ZBHtQd/nD8H3trl265S8tTr/RxZ0XlDC3eioW0/wm138IgLH16LpRVzKmxYUh
DkVCIakaEh1vzXhVVyXMbvHhkHeuTn2xlm9OOzP/ZPxgFWpkk4LUPFvpS6WrKzeig3UcHGNX7Hl9
1JSd++3o6If4r7WjtRjALg3ON65LNWikfj3+gQjyvgKTaj5DYbYxTvW++zKuOeWS718anG0hA+Ad
9O+hfE5+koxBVgfRCtTBh/CLcdM66WMNGXezSVaLAMuf7vfOzpKIWkjqKBCwm7s3ZvIorxW3F58K
lwubVWObwhQLZCWIj3fx0TtUJLfpIfws2hMSYLVFvRSxVB20F3/BiJizsy0ow1j1Mp4I7eAj0vM7
SGJfAFqekh0lm+ePA/BChYF3ADm0qmoa9YU5GpCRwAKdP0M61y+tHRyKff4dRccTYyH71VfC4sou
bM080vO6kll2UzrDB+WemPf6BOmP4Qg3+a0GASGsk5uPV7foGRcGZx5pMJQrpL4lnRV8Py6/K39Q
YXu7fTPfy6MJDRxgQd3nR9gX9iDJNt4zOB4bCu9t5ny8oGVXNBVN0mlGyNY8tTQZmg5ovEv/QvIE
+KJ+nx5ap7tmqvvKXTO3uIG/zc3TTJAUMMtP3tG+5Mf2h/V9KtlDto7IwzmxIXVnYGPF5mK8vzA5
yzjLAqlLHTTdWc0+J/BNpBNTISB4feXpsZjaogD5/7dSmbz14mKBem1MSoG1Af/qnPy5emRgci8e
NTRBNu0ZlRHbul/Na9d2dHaBBkYpMGmvSpzuqemCONuNm26jbXTU8Rmk58Pt6hlfszn9+8VKZbVF
qa+Zzh0FL4h3nGjP9CLyIrZCQpn+hcTXyz/zU2V28pjBTHtZZ5n+UU2cKe2C4+deG7aDXT6uP8jX
Vjg7hqmvGAyl4DQ+BApdC0dhMR5WlrRmY3YLMHIFC2w7Oea+v2Zo8FN/MJ/TAxJOPEHqvQJTyIrJ
aZPepQwXHjpLJps2yl09xmLawgoD24bUjhvX7O2PV/buxOngEEWqy4zRTB3W2YkTLGgEQs2leCOV
h7r5MpTFLpSg3IqePzb0PnpNlpjVUWWks6x3KCXDMkUtmsDtSIo48lbnIUnl5NHay1w3//1re2Zt
dsBh/+hNv8RaE9vKi+xUtHP0Y6U6U3Mg368d7Xdfa2ZudrLbpvWajpT5nNTKJotuxQ4Ky7Vs+H1W
N7MyeenFWc60tIm1Eviof51Cq2qPNqCTPYJ6DB0/0Nw/rVWBVj/a7CgLOpRUcHhM8GUat05/SA/D
Dp//BY/972c/s/XNTnJQeTViblgr7doeHJqNNvjhZ2M/wZL8tTvgXUbyy5qqGDge1Zp5riWqfVCb
NXDAcALGTqldfRDv9CcVHK5lK8eP/X86r2/O82SNfrRq8R/zJLOdrNpMyvVCpWDZf/LyflsWvR0k
QEDqJwMuFB/ZmY8Nvs/uZhZnuykhASMzPqAQs8zTlLdCP0rY9w+Q5qwEqyn8vVucQU1E0k34YH6h
0i8c0xwNxIfTCscsXxCdSnMkWcjpmva+QSF4ZV2L380kYGkaz1Dt1ym5MJYwe60kRQA69wSHr8vS
oj2Uk0Coj9q2XD3ay2fgwt7s1I2dF+FB/jQyoFCA8nd+tYWZGmO+o8PTZ2w+XuD082abCQ4QkPjk
Ksq75kQgQNDWT22qUb2GbrjPzx///PcFe/CMlwZmV8sotbGQ+Xwt+Vvl6CeWdIfKkkRxa7rN/JO/
H3+smHz3AJ6ZnL1rItdlHt2iRwCjR34NGdQmtN0jBGWofu2mKv1aJrkUKy8XOe9KeLFXpJ2KReHQ
gYKClPjrcPcr7XGGq2bjrmzqwj2KOR2KJXq10BfMjjekT3lc+vRcGK9E6+MwFvuIMbkQbaaVrVx2
j9+W3h1rWUEZE/dXb5BkJmq1V9EWzQ1YlLaKk+/hfhxX0ApLoeTN6mbpT2qpfRcyw8FmmvtfnfYr
6TTlj6hR/sHxVmEJsaiUECf1eVjWvLyOZCkF3V9uprZ3sg+/x4DXeiezA4q9H2/nQuS6tGbNmlci
nHJhYqKoEkIprngQFQywPIENSqHS8pu1O2dKp96dbQVSLDItyGTmL+5BC+Kw9UMC5VE/Nfv28FrZ
CExu4EteWdjkcO8sMbpoTnVPdnH2yWRgZHk/DR5pQtQw7imG9gCz7jT4Oe4+3sNFUxpFBL6WBgJ9
lvw0TWj6RUNnKmCKeRMnFI97GEQTNf2DKw2IgkHLlp6fLM7R0m4uewFMK3Slklw6pmItFZvaHEpb
1mT5XhqhJQ2THvnZAR57tGDkbW9ow0ZJhGElSC+u2QBzz082p5ECtv/iEur02IeVRKFFAeXWJCmF
uOxQxVsxsuKVL7kcygyTqisY+Pfj7mkPtZUu0++h4Wi8TENrPUwvEHNt07N/6P9K/1ptgCwGmd8m
pdmxMCwfDfupA2N+om+mntQtfMtOtBXvWpqeEwTltJZCL92z1Hr/XuavIHSxpX08pBS/gASLhDXl
u79LQieCmPs4ZZvoF3T5/mO/XQ5rFxanTOPCIrJaZqnVbCy8R/tu78IPuKlPE44uuFPLlcC2uKUm
vdQJBYwTzw4k1aLUcwe6aQ3NHa9EjFVb8cnFO+jCwuxe7zgITdaCsgwD9McTqI1uhvAuaX58vG1r
C5nd5UysN3qhYIbBEDtQmWEzV8Lk4uH6vRBz5n0ljG9VP+Hc5Ua3IeyyobnKzOePl7F8rAhYpgg8
lLtm+i0uvn4d9LCsaVjpTqgzOGTIx/KAfu1e3ZV7WKQfV+xN3vQuIl/Ym13cDF4mLd+dMPkT4fDb
bp98Mp9BMMN3vbdscQV2tLq8mb/FUegJSoRzV05vS3ZMM7Fk0hV92n259+6ktRxhaXmMygHHmEqT
TBy+3c7czWPFjchLNIawhU28Q5HoVrhxN/JGPKxaW/L1S2uTk15+PLmS9FTGmnCV0bW8lWztKraD
DI6OzWvtjE76AMX4Ouhw2rX5R7y0O3OagLuurMfJroZK6WBH/qfS2MT+jUI5e8Vhph37yNbMYTIQ
oj2SXVOm1/2c3qfJ1tpKD/7tNJ/6X0CYrNmbeQzUVL6rBlNm+aASgtHj2KQHFPuomEQ2w+1r7dml
QAITwfQYYQL83ZPYL8tRKaEMOENS2PwChlefIG8NN+oTEyDX5T7eryI4l0KLxJt/yh5gmppnELSb
YYOIaxDa0VHJTmiq69pp5bst2oCCWNEsUVSZM37rm0NklHkYYGNAgjVHp2jj3xNftu59dw/DD2JI
8W2793arafqa4dmhoDWrQbuM4bFBtGWrnmQguGjgQRqPRsS35DihsQxb+bGy4EXHmZITkBLSlNe+
XXDvBXxkl66V8SQ12/Q+Opk2jObaBsGwX32y1UfCmsXZVZcGFlOPlGThRWioMFd7YZsfCnukxDz1
5f6k8qZKFyuc3XllktWu7LNC9Qae9Pa6oYMbbbVvxgMybKf1euL7BgUP5guD8+crXJLdaIT0Nf0j
/kMt7Kt1Fe/MIzScZwYYxGdEUNcxZosn8vcy55OkbZu5ZT59SJ+ZXGGDLtSN4UwPS+s0PdK9P3vt
Xa5zulUu4njjowZrhXxI81N4nAY1zKMMd1T2q5SzWmBcdBvAgsrEREJ5bJa1Iw9aesZIZ6JzHWW8
9a5Sxojke3XTt+f8Fk3lvfC8cjaWzuQ0qEEdhxnud9WcHs2CUi1ZIKqUxc/u52hX5NICJB5w2Xcv
1j68ym9W4URLC720OjsfLVqDQtHjPvVL47TH4CRsu69QcoEBrffW/SqKaOnyv7Q3Ox8J5KkDZEIM
T1ibcadukaP5rv5IMqo75i7aDasBYMXg/HwUcREHCkCxc4TWx+vwWTu4trsT0Zd58baoq669wZYe
7hcLnHuOLrnjkA9TwHmAN8RBvv7k3XtbmJPWz8TSKWT2S2S4mloqFcC3ZyKy0CfzB5qTTbn5VXG0
o72L2Mv3yjZfyaY21tdudUMXPebC6OwgdoKOEmsKqig8InBvI4T2Qz42u2kwMt+bt8oaXn2xCnm5
yukXujj5k0aB3Bpge6ynafpTu/K+CU69yWF+IQP47j6uLnHxKF4scdr3C4vwDKN2AV0w15S5r5mJ
qcASIpLiyK/SNiQL/y+Aoxf99MLm9Dtd2BSyPI4jCG6J4xMzXn+IKNRNYL7Jc5rNx8FmzXFmCaOr
CLT6RIzpzLHqJbjBtdRm2UuAMUH3p8LFPTvnKj2u0ksJoNpd9jk4SAxDRtvqpbgGDzPxH62kiMtf
7G9z8+pcKtOdhOKc3aMQ4JWffeOrK5Uru/ZvPPG3ldl5M4xKdaOGVmu7g18AVJs/DcwytwQ73zZ8
sO7Xerv/xqJliRJoM54Ts4SpEI0ahjSiF1T4/ra3q03iSFfeX/KT6dnlZ4VWXi6sLXP52/02OrsT
kIBVLF8DhKb+yplg4t+MSMFDdPeSHSE/uhNXmQaWXmmAp/5e58xdckbqPMghAWD6tNiyW8pz5KPi
VzHfuIfaEfYwzBUbaIjPHx+EtQ2eD/OhGS3H2rRWharV2TsoNpVPW7cVYyvG2+Q+fXAd6ceK0ZUN
nuPNRW+QAmFa7fTi1mleul+nzlR2re7kg/HVWIGBL77wL3ZXn2LPRWwpILmEwxpomnyj3YX3EwY0
2U7ZU/Q8JfqrPfXFO/D319RnEbuz+v+3PvjHby1mp/KD8Wue0HfW0qblSPa34+izUO01YFDbaZhQ
UH5o0V23Wr9drDZebt4sMNdV2VrGBMmc+kMyAFrhMbouqDWixrJfC8zL1qiMKwZcMO/HKeqoNUVd
xjXia5E5lYpiqvy1PaW32c46rlaaFj/UhbXZPSBkDcA0aP3PHkhyWijjgYOuPMAZN72NVop1i58K
6hkox6yFgYfaF8QqQ9cZBCYDujU0X7Anr5ysyZPnlRAVnmhT4jn9njfLRc9Z7OWRi+1BpNpz8E7I
FJ38x/gQO8Huj6rfl+ZmkRJtiJIe/sC1gyYWXfOt/GmKW8hCWBsmbrRtcWfdr6Yni+HjYpGzYJnG
bigN8Pueo5/ty/QU8nfW1v+JnOYuZuRgrWcvTT/v328qpYq34SNNEvTVIW0EbZF8ln/COt/dDp/l
zxEMQtEWKgDA1tkmhmLkuTzVN3+WUlvotNEzWhiygNxNiEveTQzhdQ4Bei/dxmcU2x3LXoVOLu7t
b1vz8Qqt8HTdNbHFJAA6C/G9THguEG6jaIButZnwujVWvHbx8ruwOUsrfLMIG8uTOBgAUCN/3HZN
u+nNYVei2LlyQBYP4YWt2VVgZCmqDgK2xJN5EjZIymRTYmZDDnxC38ZOt6tPzDWTs9sgaOo8jAu2
dHq3j7YBfBhlhS/xZpqQCR+aL392QAiecPYRbt6NcxipIhSB3BMFbsadtpMO9ZX0iC7R3dT2RsP3
y8eburRADeIug1ku6FLn/QFZd2v0E1vp7CHvGVJSy1z7n1mYxWmp79Gm1xvpLPutDb86KuIrPvh+
WIQ60uUiZpmmFViD6PksQpROVbmD19EDV84RhwoDQZD2VCLNjNbqr17+WllgbQdncdQsdKMrQ4zH
bWFX5Utd/vh4A1eXN4uZkWQknq+xg3p1jUqu/2N8jqHDCPZ9uemdqLJVyQ5veVEyD/NHl/rF3s7Z
PpoeAQdVxrhw+NdogOC4u/E0Ov+l2tzSW+jS2iycZNCQ64NcTi/J5La67W6iU3SjPutPyXHqsfxf
0q5sR25cWX6RAGqXXiXV2lv13u0Xodx2a993ff0N9twzrWLxFGd8gAGMgQFnkUomk5mREfVzBgi6
IK6IbDJhpcolUks+bEJbKvBrZ+rRb49EnSOum6AypoHcDWP5LAZVkyScM7PAMdho96bjfwKsiWwd
mXP0Vc75B9w+vPsAENS/TTILs4zEzwkgebTEYtVOkqMqB/3aTfiS9OCndpvHf1DXERllIqZp9Yqc
1KUMHiM6jUYheRiPeabdqmxtDngHXT4dimhj6d8vHgjQ9ia9DrnyI5RN0530Fr71TzVkU6H98NG8
pDvFhWDuleVBpEVBMwuE4pjrf4b0nCvtRLVXristdpzJt4shTKy6wG+Rs36dDKvEP6ZTJFixyAgT
UNs4MMKpwA6XEuBC/eymlnKDVqXADDedX7oPE1X9QNWgAFoh7PwwAVKinFDkYNxVu38yOsPLI5Bb
fzVXTOAQmZ2b6haSeTWS336EEhN0ucP4kYCCXBNxlXHdZWGI2b1UkXtoEiMBlcvhwyTmqtNVUQFJ
ZIPZuRmkHw3kl+hZp0iyeG29mw/KDupou/rG3oU3oj441yUMzPQBc8UZWgz7Gt2+FHdQbf2cgv1Y
gOxj3Fw+aNyXuL4wwhw0KY39Vge53BctjAmxVohle+OVfAuw9CqowbogOtuiZbFOEc1zAz1rJM+Q
wjKGXatBRnj2Lq+L+7EWy2IcQsn1NB+mBvMqJHcq7cMUBQX+QVpYYNwBcqAB5PlgIfuEIDEU44Fn
155UHZc3HTkWjbDynjzL78QkJGPYVHkZwZy2CbbJ3l4Na4q+EJnhLwv80pZlqhDEYrvMUOEh7RAj
PmSf9mO9o6ua7vLUmbx/RN5Dbyv2JYcBPgCw8UTWscDTOB8YfoChm4Rm/7TILG/Nh+EA9cd1e/OH
ZaeFNfYtpUJUM0khLQY61uDW38vovLRgjjPviUcTH6GP0HfohdWxE+rGXEEar80xyEek7N0Yu2qb
B+pDGef6KoWC5Xayo1fK3AW1EeABq8JPRPGeV1BZLplJF8Aj2haDjntlQjHlOr+zV/GnTde7x7NR
cOj4Oe3312ThA4lM4jZUUyR6sme3Lt7mLlqHaFUYv+xjP7mUqYZ2gcT9A27XGaB62SDgPaBkaKeO
VLZpYmD7ZLCqjKAKL/Y9hEm+uGjDrXyjEWfadttStGBuLFtYZU4leutTlVRYcLuOjris1QK8b38R
o8cvXefKn/E2uxNRsAkXy5waStQXt31G6x+0HZRtKcRRv4WIldvs8lX2aIrrENyI+r1Ujam5ZEAG
mzl0h9A/iR4wCE5BlZtg11z7DqSXUZ0TEuWILDLPhgDKq2EJeddjHjmdDMIYMNtBlR4536BCPXw7
ryinuBB+Tz3l7NAuFsqcmKax1N6PYRaiUGEPCsZoa74WLnS5N5m1kW4GL3ChHImqUq86l28t/gEC
DB9QYV0G0JLx4jweqxzSXNhk58q0UewJsc20ozMcALcDlToeaNAmu0qEFYrzOGFjuA2YHxBLyZAI
U0/Pz9QVSDbmLEOZN6CfdxO/6oAT9htxWDz/rqem6N8vcnvcOaUk1UV2JPGrlT6kQvmb87B7aoDJ
MKIwI52a5dnR1PsHaHBC9jPobqDR99DX6rrVIUGnI0Uc9dRpzE7AyHCe88K4jQF4KDV86cacrm6u
wxQMBml2DPs3K7yNtF1ZHgpf0F7ktIlOzTBe2pVVbwZTkCHe5U/met7qt1BCfJ7WlEkTok5XQobQ
c4EOKN4uV8a4yIxX0NgYUXYc9Xk9JsZVUqnQRfX3E6YvoY+1ArviqrfGe0OGSkibraFW8ThAVdjx
x2o71/4WctfeUBvbqDf2RRF80OZIATEyMwzuJTXbhZlSrFK9eM51OXQSFLC7ZpA8Oc5/5lXsDtME
lcryl6Lk3tw2W6ULodumFLmXGhk4/4d9b3Vv3Wi4cwhprctnk+u1i+/KeK1lZ4DlmPiuYwMx+2dT
xKd+fpWc7i7jtEnl62baxjiAAKJY8uuk4520+d/WwGTFsl40MaG+OXQ/4wz6vn/ilQiduH8x6U9H
HU6dv8OYka7XUopKT3SEDnu7A75tRXZ+6kY+WPZj9Kj+fbEa1eOFTWZReQYJciM20uOcQb8NaJpS
c+r5R6QdL28e56l0aogJzhIU6vKuw+LAs2J/MXKF62DTfWh3g/dPJnN5kWS5MCa5iMK56ovST49S
toZ+nRNZu6FapVDqvLwwnuct7TDZRFFieHXGxPZxgmLe0DtRfT/2Qkou3gWDoUf4hAzhmrMBmKiE
dGSnwIoCmk46/Dtvqh31h1wsVkN35vQKp1/q2xYTHBPo72pppaUgdG1e+msLHNiouQO59ilvevwP
ZAnBmZ664138LLpJeXECbyeoGIG3DXOQTJScSGtmvSanxyQP3/TW3PaKCNPJ/WALE0woytNYQoBT
AKeEcKIFhQf8MYtmd0RGmKNcVobf26meHlMLZVuiXSWkeCtkWxCSOA9OfKvFYpjja7fVbEcmFhPu
pDsFDV/aH/2L4uEfFDK5ZwpTTzoUOC2CicfTAFW0Um9nJkkB2qyB93vLIBVG66eQycGYzkfTQU2L
NmaFalrU5c5ccmGYOcxjpxuY64RbDPscumug/LU8SEIepc0/KbxxP97CGnOkB6jimlWPTe3VzPMN
J21BVZb/Sdz424jMdmH9fMYdEGJJaXCsAPsB41w4PP372AQMDkHXjAB+wD7r7ESOcaG0+F6D/xBE
UFwwx/cqDleXzdDPzn6dpRnm68zpOOVJAjMDUou2kt0uIK5V32cDpIuJ6JbkOeHSGvN1ujYcw1SG
NW2TBxs64hLtke8UN8oOSgfu9OiDoP9F24r61rywaGNkyFRUQLfOxG/8Xi21aqrTo6lAemAeb+w+
2viQNO7CzDH9dq301vbyxvKX+m2SOd0Y6/JNM4RJvcg3TeyvNP8H0ctN6otmTvif8NsSc7LNRI5I
NlQpxmE/TOnOjH9k1oByZrrNrdfLi+KF+OU+Mt5i1pEUqVGDfWyhLlptk1ZYpufdlksTjIvkyhSM
/lSmKJK6wIDh7lJ24GhFuwXKZyI8BS9aLIyxI5N5ZxfDYGHr/OmGaPu6edD89eUtOydrxONhaYMu
ePHow5usi+QYNpR7H4Mk6ZqScuR3aHi6mraKX6Y3ZV3vw73wOU/v2/Oj/bdffN0/C8P9EHVVluNj
DfvkNgfxJ4RDbWBE9I3lSJariMFmnO2kAH1U3YhFpfqYbzfExRhbflkjKLqgN53fcMU48s9kA3HZ
alddo+fvDkLSK/qvMutcWmU5r/zK7yKI1NcIKjTrbrfqxsA0oCiGcHz/xAzzHUMoP5cRaetjod7n
oASP0Ia87CqC7WMJroyka9RphIUx891K+oQUtauF75eN8JL5k3UwaZo1AibcaA3dLunDeAEXwU/0
Tr3gYL4kXvlbNNPOgSxBi+vbKVQmZ5OjSip6ai/qHpTywTQzaLT/VlPAlPJrMj2X5LkJAqcZyabt
QWUhgTamGF0VrYvuRpPKTWWhJlOLRi05aQlgFqDplzH5iLkvJmrqQRvNIYGvNna2Li10rUm6K1CL
1kCdmlrvPvSt5Okw2pXXzz9CPOkE30H0A5hYGiqt1nd5UaOOQSUec+guaBCl7a6LdboR4U65zrtY
LXMyS10huW7BWEAyULTnji19Xl4P54pd7idbJdUDNUB9K6+PJP/dhXf+fKfF6kbJfjTCmWle5gxb
NjFUAH0wp8O4cNhPZgf66AqtOyr70TjRSlqZK3OTgydE1Mv4ctCz+LKwxjhwM6HNm6sRVkZ2DUZX
1Mpyjfi2DR/GWAbc7laJP5IhvbaaF70BGan/0lofmR6vUgg45dNzgHluI3RqTEdgUMJaBXPrpHbo
TWm9ycN5U8+3g3YsCsktqtmFdrhXT/eT/N5LD5c/ETe+LBZC/35xIQxVVVc9+COPcqg5KQk3avkw
KyIFPl6B7uTrMJlPLmFiOo/i+qg+JtDPKjIAyMdXfw1GZPB0tLh4jMD5g8cn2h+YccDcBqjD2Xba
ZLdT6rd+hcxkXMukWeX26vLucde1MMH20CAFL816AhNAZpgfitse8tDRH+yj4UyF0xyy9fAqnJnm
XW5Lo8ytY1tmD/0JfLMW2sfQIsZVbu2TK0rr+GE49QstVCsofZIrUXWJ02sBn8v3lpo0gC3chcwg
jzF9atqbBo+8UAC05Y0PNSac8J+Lw/aKwdSny9vMi1RLq8zZttIgTyEdibNtxq4yvCcJcS9b4IaP
pQnmQPcTAq8MAXskRl+RF6Dd+CcmiqAmnbuQoLlsjnfqltaYU9fKEHcOqWdihtNV5NKBrOSK2Ipg
VaJ9Y05dR8JoJDLMtKR2ejznZyEjMu/GAh0aUBmgudIxAnPqELIaVJ0JCA3CbvUCdoK1bDryPdWL
ABnCQaQqwj9vC3PMiopgCgGhUSvUsqjs95fcLLh1K9AhyK51Je1EqPivAUQ20lsYAIdwHAiGCCtA
1vh+4wdKjT2k3LoI104BDn0bsOPk3sYMWKJ49W31Tmr8QQt4w1YUxrjZ2eInsPhEcDF2GAbP6R4n
QAzm6+Q36jN2+UXgUrvdq6p6l/1TaJIJMaTPh04Zii+TR7LKtjIoxX5Rufp0C3EmXTiZzTkRJoi1
VWgtQI0WBdhTP0prLa7BToXUa2haR5+MZlV3leyVJE8Fi+O8jWEKSYINDW+MuTN5T2uocxCpQ33s
2s4NSOdKKrRGfJTz3nXRBaFwzgc4OXVFBXpEt1DsPV1X29ezEclIsgBYb7/GzZWdfZt6tEllPSXP
3XpctW59k1ZOf0OBF8N2frz8MRV6KBgXPvkNTGwzq6DSpga/IbK1+Ea1JfKOJMoHmbJs3xXaGKzL
wsQLNMpLR+vKCRP/3bzyrfxtrtF1qmv5TQpCPBSbOfLsLAbRXF1GVxAxmZxxMFCeSdtqbfla5+hq
2+1TOSRAYw72blSVfq1hilEQ2LgrskGeTACUMc+iTl7EoPiKsaLO6m+SMF3Neb7qq3Y/ZKKZFZ63
4LX+tykm4oyGURpGCFN6aK6l+SOw7hKjwekLkLkcL38p/rJMlfaKkMeyZFSm1cXKbCGrtCAVTqKt
Et1aioLEUPSq5F13kDD9tsTc46keaG2mJMhfIeRLKUIk11/Xn5QNPfAaQYlPtCzmDCi5phU+VG+O
dTu5inGotdJt0ruuEIASeTFkuSjGz9NKnuKmxaLkcJMm90l9o/u/Ln8h4cYx912oZZEZUhsUWUOZ
FYzDDJgtGBfzFW6fVhCr6E8+O7qL78R4n5yYVh5LYX2Mu33cfrahiF2dw50FcZSFBebN2wWm1ukJ
Ps60tzEhRQkdyytKZE1HMS5vHu/7mASdKMvAUDyurdNYWEnSoOhZiqOk/G46BNvbuRDMUgpMsMW7
fsqDIfGl6tiEtRNa90ZMMG88CtI3Xv0O8JC/V/K1qYs0uNTLEMoyeNhO+2llO/Z6hpAteTeuDUfd
S/t4H2+mB1Fh8uvHs86wtMocWh/ivJXew2qPckQGKhhF3g516M2F7NZXcb1W5ivDDlaXvxqvWHOy
WOb4wuEnxMcMJShapvxduf2VD4AnbffKe7Kedto28tIbSiyS/bxsm/PSOTHNnOgyV0YlGfFszLrE
GVvDscl7m4xOQ+6Jvhmj54wIDtx/+bQYTtIMqtnIgo4SlfhB2CChRTGqeKmfoHC7xjTuzq/AS6Fv
7D1xIi/8LZx0ph/v/ON+22VKP0bsZymU5SuU4OKD6kUU6PQ5u5TDDAK3r5f3lVOYwTQUbT0DWUV5
Tk9PojEYqL6FcnUMkAJNJgpck+pKxnqOdmX6odp/8N45sceEMdC12GkUI23PANYttmb7nBeCu5P/
4SD7QpkcgZ1lp09GZIokLPHYKT90EDVJTuWu/d3XIPUjWWNAV9qJJCF50ZkKsxILrW1IEDIBzTIK
25DioD7mFQbhQQJtVYLcjRvPvi2wqX/b2Y1hpIjOo/pJBuLUVeyAcEMQzwTr0NnkW9JUKx1wy/j9
c632TqUKYGAiA0zkSjIpkcwZGxVUn7rZrnHGBOdWZIEJUrIRBWmVIPBDD/JnoNr7zipFgZCXCuKw
mMjmIbdyxnzfka6bR5tUCIT+hjxkn72nuPZVCP57KXHUWwDDFWjRJXeii5OXQJkqRkY0VcMkGksz
0ZdykslpUx2VMrj3J/3GKsAcb6jbMAg0gS9wMxwLN7Qp0ykfjGqfxobBjHo/9Kf6OH8YIB6rNvU2
ArH6ikCizXoQTabx9nRpjfGMevS1qSV495Vl7+jKXayrTjk8p+ByT8POvRz2eM9aEMR/r43xEknR
5TLLsbZ+beypsrF0S6kiR+AcsrWPkTWBQc7xhWghAB3gU0P9gEWAmUE8+RJ9POTVkxoq90GFWgWI
Ky4vi+MelmJbIFoGaBVlJeaLmW0QZ4U94spKroMCOqv5mgyPmSViHuGtRse1CEVERLuzuV01TFAg
K4zimEmQ0JOszCP20KxRIhElWDxLFljTLRWBlUqMnPogVJXibijn6qhCwz5WE09NNTfSZsHGyZx7
ELKYeJvjJaQZZ6/zVEm1PjNR5jAfoYmoQ0ImPcjoHIDcx8uu1T1lw0mgC60ARHr5m/Hy7hPTNKAt
UshCqpOx8mFau6cKCdFqdIwndU8pY0SSBUJbdLsXtmyg5BIrqCqg1SmhSYyKGRVEV8DDbQl6aDxf
tKGaSaWvLA1CAqemGjv150HHsuLyqQg/UwmcbOrV3IjCFM9DMAwGvkkLc9FnT+VKNXsjGGMsaQ7A
pQfwjUc5Pdc26STBs5JXdLSWtpgYFUfxpDa4Xo6Z6aHg7s472RkBQpBeKgiUQ4xXzHHF3cbF8phA
Fcfx2Jk+TMp24ujtoZnv5z6CGK4vCPecexNrA0LVwqFGfZNJYdBs9AdVieCGzc+WPE3a9rKf87/T
3/8++yAb2iJo5hH/viUN0HFfjxrISEVVNt6dhXChmLoGQlDrLGkfWr+j8pfVMX9rPX+Trfxd+Er1
6v8QiXpijMnUQzXTmiiwy2PezV4/aKumBOtpDnLcaRJFCc71eGKL+TwGuqfyWGH7dPAutU+4FaMH
yjvYN6AeRCuRvFEOWe0ngXCGoGrD+XLgElFBZwMxRRxm5iQbkEGA8IJRHn3pIDWITnPsGX0iOFwc
/zuxwpytLMlMOwYG6qgBazvaK9l6ueyAnBB/YoA5Scqo4UlnmOWx0d77JnQV0Aw3QHllVuN0ieqp
Vi66VbhrAtpVJjRhO0OWGZNmjDI6uajXR7ctRGdTzzpg5DcEEZmCcDFcAUh3eZW8zAa9b9yXBrI2
YO+ZZVogxKMz6RTBEWzRm0gc23eNp2E9eYqThY4mYwrisk2Ob56YZG6wySRdE9soRwy6Bv5k2Qv9
D0XVP7WkeZLCUIiZpq7AvJBP7FGHXdxig1znhUaTKeN+xvATZKeeg018a60x9nQrarpwvX+xnzRA
L4xV86x2bUUrzPnniOZui3qSqlaCzybaQvr3Syv+qM1mia8WVLfzGDpGhCR4Qsld/5CDxz/4XFTO
muJb5DNtnwAfq2wb1FKixL4fR7l32nJCkawerlOzdjF+JTh53MVh0F3XZIrJYCspUx+1lZ/r1TE0
NyZgRd11g+EUyKc6UWYLNpJ3R2Ni5NsYE5SNGPPw9gBjgwu0fvJQruefCpggoHANORW36Jy4Ewtc
c12SiqERGTy0KD6cfj8rQnMgjtGY1jb1bkpAlm4CtaQ6wzo7pPeQAZyFwUVkknFMkNP5/dijzNF6
0p11rNz5NXNN175vDkUiHCfhhrLFAhkHTdoqmaBuBYBbFT5Z2fCkDqWgNsAPXRh3VihCEMkcE7py
O+m7SENxqPYw9QytVFQ0M+fjr9pXutF/XT4HQntM3GrwK5Swg73Wa1InwFWwAvgJDRAFM4W1I4/O
AE3fn/+jVcZVhqq3krmBg/o/yl0aO+2jvzOuezc4QHw9d5pX0cuaUzvFLIEFGn9CFZHZ+9u0Aptk
JT4d2Qcg+Gy3w5pCIEXjF7zc68QOddhlDAvDUSoIzkAOip7IaV4AYAXhWeSjNvxP0i/ea+bEIOMv
9tyWJXSo8P3W/r2GAoWyC55A8LnKXdH7Xbg4xleSSbVKJM4Ub9B+AfKClfZertAGX6W/RXcO3xqQ
Y5BQVNEFZ+uJSjPHijTgbOcgZsxAMtvg9Um5BkooxgtfoNxIYuvIGQgmGc/Y3gewpfZtg7UNbjAD
V01hsm38pYWZr4ZtJNxM+mHOLvCFQSZGV6TBK4QanO67Vb2j3Ovk/WNCilJhAEk4f8+NXQtzTO6s
ZkZvdi3MlaBqA3eD7+m3hbHF/MeRJkVQLT4ImVJp9L2wRJbO2iSYRJpME3de9qPUD2N9V0WlW6aC
V/Z/8RSURlAjAasZK1M21X7km7lGY1iFqiOoIrRddi27FEwQroRnnOb658v6NsdcOnpqpFZjTthK
j9Y8Dbe6UcGJAjnHO5Fb8r/atynmxgEHRqhnIeKkqjyM0Imvp877k1BM60r/v3msHw5hEdYJNm9A
G9ohq2Tle1PsTB+yS4UHA48I03P+Wfs2yfhi7utyanYwGRyJS1XsJLd1xs+/6NpEvJe83FUmNp7B
NlHBE80YK+LeUsoG3R3FP1i6N+SdY4NBVLCLvA8F9AzV3NGJDfbH07g/FNHQEIzQUMw4lGLwDHal
WypNSQlLojdJmG1xl6WoVEkRxU6dpeU1/TnR5hplziJBLEaW1425m7c/BOvifSoqKkAJBxCC2YGF
ZuqkUBl6erSMTX2QtxB3o4oU9QPZGg//mzF2TgFSbHUVjDBG8WzkCF7lx/TVvqfyypjZFl4wHC4A
cLP9vTaVedPXxTg3hgpzlDMMz1FEDR2irOWN6BRz8/GlJbrLi6xgjOehUXWUHAe3vgZOdCMFDmRv
jhPyOjpuqvmuCCXKTQxkyiepGjL6mix8X53n3Ii6jJY56VBtsM8G52t6cpVvclExnJtG0rEWC7xj
Jl76zF6GE27xvPNLen1ibpKWcP2ddR09pVtKPSziGucet4U5ZkNRupjmNApws5S7yNgG/eefuOLC
AJtWDZVpZSrWQ9NwqjMFtlPM47nSRtmmz0LaUe4xW5ij6104CIl1DSrYUolj9pX1e+3sAUkMc+0m
hYzA7n9cHhuuyNCGGpBwSIfbXbruX6fcTb+kNnGsobEmBNZwF4ieAvqF4L+AnujpApU2Dke0hkp4
Y7DtNtGN5uibZkfhA6kr7Gxx3ePbGltnbUq86u0YdbTBtZ2b5EH1UB/ZpFfqHu74vBVmBLxcDuIr
/1nd11lcfL7MiIiRJKgOznf6B80drYN1Pbrly7xKV/Gz6DEjWh7j/YVWSybg2SWm/3sngIhAowue
odzbZbEg1v1TXQu1EZ8rnssVKk1e0ms3fdIKzHAzt+XGMX4fa6bWhy02bnBjOvpM2W9bx4Z+Lvqr
w9ZYCfyevy4NMxCaBT4btgozm7kflraGAusP6REKBbcI+0DweuSg4U1xR2nTxmItvGn4/vFtlsmx
EqMd+7iBP9YfVIshvLN0lyYH8S3lC8IBF6X7vMwb2cjf62SOGzRSQ7mxqUPaKeAsjRsN+6kEA5X5
JNhRvi8iBwGVMGQA2aJPkvYt1MZJCRhAdfwamEfFghImR0/9Aw73Zjz8iUVU4anMN5DEbIVErfSI
DBMdTnDlNx3Epih+1q+9WyN7RXUXckfNlai6y3fUhVHGUUlRZyXUq6nREQr1sjNftdveLXbVOr8R
3W68wRK0DSlNhIaOwxnqwJgsqLBaCq43vMzc+ulriT+l2sVZH93qCTQEXli4tQj6wr3GAc2GeqgM
KkxwtZyG6T6cIO0xomHpY+Tui65sNz/gURpu430qBF7xfEdBrx6AAAsgdBZ7bvftZPYJjoU1DutG
Gbfq8AeQIVsBbRUSc4IWBNsJiMZOVfIO7llqmdepIPyww9/DMIsSIF5gQX+DarcDfQDU/unGtZKv
g8EBdowJ92jWQkaxA5tIoogeT3xDJtjsQFRhWuxFCiHU2Eq0CYaSbde/22RX1I+XTxiNRuz7lpIu
/r8J9vZM5X4qLEyYH1MzuZbC6BoyWJ6ckI8axHl90d1JQfwHjS+IX2hUdpig+MK8c+d8nCKlKxCX
u4fSPyTm//jvMwF4LsGoKOltebSBVsdggmMJe8e8Av9yCUzIHaVRrySrKY9IdMjVrEj+mz/mZF9X
kbqOEgAoNQsV/8ufinuCvveN1ZT1e03qx3Ioj4kZb0YzeOqG9PmyCd5VslgXWzkNgirKyNQjNU27
fUl+QTHQcuqwXwVBI8q6efckBbjQeWjEA7bk146WAQoW7CFB03rTgUo6uEEDoUtdc6PjprTfk0Kw
g9zPhqEJg87jY8yAnrdF6tZXkj8keYLEtIJep2I5/rwKh8mRm2jlXt5J7iWC2rOiWbqmYFaBsZVI
Rh21wVda6t+Xv/LEjW6gSeF11+MPMFOJ0lJuqFiYo192sbSqLiAVUyHZUYertr+11F+9KggV3N3D
pBsdBcN/bBWi7wYr1aa5PE5jtNLS+RE8pSswO4MnWFPeVF8VXP48e2ghY/dQESaEhZBlUiQHmlYi
rymmN7lIbqCfspUltAw0pX3LikHQ1eVeiCgaoRUD17A0lXrsYg+7IEjJYMvo++MZUb1Q9kMoZK4w
J0U8bSsJ69C8bwawkEp5uMFDxAbCFnEwBwMiTltDruIs3kpNcxOU9eqyK/LihqragP8BiadCTIFZ
ltpk2txjH83O3ue6frAHTVQTowGPvUbQ8FdQDABM8wxONg35PMoGbAyQ7I47lDyGSPksFelhbPqr
cdTusxINwqE1jn+wOADZwDqqAwHDOkmvjYUsFzTYlyFxS0mRtmY89evLVngDCLa6MMMcL/h9WJVz
jmCFNzRkQtatk+zCLdmK9OK4H2thiB6KhQ8itQkjK+oQouqdbxxiRfQKo8nJ2ZcCiBdQUAB6AVY7
NWAkg16rE1ZSfdJ6bLrOX+faofz9EK35oxO1MEZXu1iNok1o2ioh7snd9EmLv5mbXml3dEg28Tph
449be6MI5f8sjnF1JJ9WoWVILVAmdWmdjxiQYYhcA5yD4JaGho0jQsJzPX9hkvEMkFWZRqzGNGjQ
YkB/pWJSAmIIO4EH8h3je2mMY+hRrKTVjLvLDp3BLUEdgMaOdKvOTuONn+GVsu2uRPBabl0RPTnZ
tk2in5P1zeCPKuIoQ9J+Y20SiFZZ1/VL4FItbWHdlG7UuWN+22IKHQC4BXGv0zD12NWQMQSOAa1p
7Zf2lF6ZvTd/0uczdENtT7CzvHLVcpHMiZD1wKzyHIs0H6kwarQnu2FNhRPRvtr8UXlgaY05EqGE
WY2UfsfBLV40N9vGXr+dfkENwQH3eOiIuE7+S+j63lfmTAAZ1RYkw4E37oH73tdXw1pb5/s/UpMB
zeHCW5ijkNZ560cElsaP4oV23rPNcIDYJQ0ugRcKVNvo72b9BY89XJ8GxI3OOC5wB5E5aaPy2IX+
SjGjvRGFW1saRAePfv5zOzpo53BHAy7NHDwS1qYxDbDTogNYAzkf/UjR8HnuV90OyEdzJSxc8Y46
BrD+tsg8YDIJTPhF4Rf0qI9rixb0V+2V+pA69Sd4ArGX9tPlM8DfS3SzMC2N6SiWyyCvM7WpbODb
DTNzp+I6QAW8F/WXuEYo2lanpJhngFu1xmOiilNcBtFDpVylyVbcHeZu3bcN9jmLkbosT1Wa4TsQ
Hbc+gbq6sQ7larSgqz7tQogoCZkZeIELSuf/WRdbEB4q3/ZD+qoIXhJQoUiK8zVK+ro5gKgAFDbH
dNWh5e5d/mTcu25plomXOUh2uzLAdjYrrcb8qvU79QKAVXcjwJa95VVQzBFqpgm+4VcKvbjQ21pt
ZkL3t252evWa9BtZ9MzgmlDwYAK1hoKhNua8jX4hdRPmAzA5cm/0dya49GND8LTgusnCBnPCtK7x
IaQhFSiZQthOP5BcVF0TrYKmDYuNmtNegmYZVmGSg92/qMq9Zr0LPIB3cWnfq2ALAsAPR/0cw4a0
tTZU8Lrcdp7l0HsyEmt6862hiQo9ENAss58eRN4SyWetQJfM3xi05+cpu3kPdO3ad0VZFfctpinf
1ugXXOxfaA5669ewFu+CbQ7GEdN08qvOmzyLDiwFjvoHct4YZVyYpJ90YTI1QeQHSvMCN7P+MXvZ
qnKt2CGHFGq01RqhAwoyW8En5F4uC5vMlTlA57StdCwzv6ZAnepGKdbGNYU+1W75rI6YgL1ske+X
3/vKnC4iF6pWAV0CUPjgZNm7Oe1zTYRJ5R+vbyPM8ZLKKuwJdRVSHqToLhO1BbiLUKHjC4AtyqJs
6SjPQ7VqirY4VkjV4pcovU5F4/Tc1BfDtGg86HQ4hAVDmCOJSFLjca7VKgSQ5KtGVg+YENuPlrpN
KzCY9snPXrKdOgZjZaKvLn8nbv1oYZ/FR0hRUKd9TKukm+ZIebIjt131L38h4oRNVN6rED8eiRTg
M+glMW6hBmok1VFVHGUpW+GmW4++6Zay9jpVjQNK+lULsVPHqEoV2muWsWrtQIhy533V5W9gvEY3
q2w0gqaA9ATlwk1W4Vpyx9CEqF2PF9xXNz4Dk7fgDIrMMpHaVxrbnxKYtaoXX/Wf6km708d7wefk
HXSA6lFYQt8MRS36KxbBZSib0S/tiMYzfa1uy3W8Bo7sEESOuYmvpquiWwss8uI1lIaJroIv2T6j
HwXDf9dp/fCVRc6gE0IvstjYrhntKE19uBIyrPIMWlQzBHK4QEaxJ8aI85rUVZ2DU3t+oyDHfuvn
DuWFQDn36k8KnqDfQuVHAwj9LP236kob5Dwsjjo56B0SZfV9mH5e3kNeZrewwXLcaX3dlaSX8mNa
GsRL++4jJfpVGir71o4EXQueGwKQivF9NPswN8ucQH3WSVpNen6c6vGQWOp9WabbLA9fLy+JG9dQ
UNU0CpDDo5o66sIRozIc275X86/pS8AZ3QzDMtlOBdn5v9cnAmeHjFcFSpto4Z4xUwaDL2t9qmVI
Uf0NHd6qajdft1vgQZI9mDvw4g3WkrT5t0tkzDK5g1xISCwHmNU26hoMJdtARct4XOVAQ2XCLIx+
mJP3IbIh1NZNSNXj+WSx/F11EhZKVQG6PH9QhCjUiZ5a6Cn6nuaom/Q2A2Jjh6gtlmg7CykwjNkB
/Yvk8fxhapB+CsiE/i0GjobPeqdvC7d8RQsl2VHy+lrcZDi71xmLTIQGoCIySQ2Lln1bVcBWdiIu
+fNrjzHBRGOtq5q6TMD4Vq0mkJkabrAPgB+iZKbR2hCBic8O+Kk1lqY11EIlaEssqPbMDyofXrm0
6k+VpzWnxwP1CKCvh/lNob6e4OOxPeQ6T1qcTSD2Wg8P1Wk1bCgT1VCCbkB25+doLf26fCroxrFu
qoNnjtIVAr/BnvvRiErNniOMJ9OEet2DF5rWEkR1yrMwRncUcQwAXAMNcjY18/NMnqIWcCWZHCwS
uHqNgY/x3+fqMGNA2Br5mWFBrormM4soJstzAA0RYF76tbWvEkrdNHvzA3mjuGI6DXSY3/911klt
QsoARBQqmilsc7QIiJ1VCUrzVoWpwkDx7OnJJLF3+TvxNtCg6yJIcOk9eroyrTVmAF7QFu3V62ko
3VremYbsXDbCi1lLI8yzI7dHDIbG6Jpk2V6PJ4jnYkRZ3Vfp4CRkdi8b455ptFx1HRcb7moWlZ0X
dml3IayB2XDXuPlj8BtEh3A/wCt/Czliz9IQfCaAsilvHZp5Zxdpghwu1LqvAuuwKt/t1vF3kUvh
lclHPDrCujXvgy3tMUGRNGo2NT3sjR/Z7TA7CniiwseydcgOAxe33UGyVoggovoP/WeZ8wywELC+
aLhRTkf6iRcnIAn1si1UPOSMonX66ROD+t6hU0ZnAo9IItSP5IR++grCWDSySWj3MGkDSndJNkt4
IOh3w+r/SPuuJVlxbdsvIgJvXgUkacv7F6JWGQRIgDAC6evPyD737q7OlXdl7L4P/bQ6aiYyU9OM
OUaxHq9FvDw7d2AxdmK1qZN5V15Scjh3bv5h8/ibfnyi23HGUKxsccnn9MiwWgrSYErHyPps3v33
aBtgmX9+4snNKxgVvd1PMLcMxFnS3tkZ1X8bUZ7YOLl4MjBKrw1RY4ASWuG3xFBuLKI5HqvxwhU/
u3oW6EqAhUIv+7eUrhmaaQzmokXvLc9cjFQ5Bx0fddaPI1UXRRrP3Dq0ff+2dnILhoDy0c/Zca+s
VbDCYMmr+3nsNPCV8aovQozPPJ8OXD+giIj/nd/avq4vpNGKqsXzKZ78J0DQi7jIzOvipoh5UouL
g0Bnns9/GDzZuLLt3MVt8H35YlVZQYWxCpz5y9R59QTOFrYuC1XvJUBPYEOfgkubefZ7fcfH8QGd
6m+qWfayNGHrRM27/ID8+bHRaM9g4Qgn4nzLrE4wMtFdWuQzjg0r+7fN45b/uH71PM4GjfLm3dEh
X/Xd7CfK92QSGCa70Cg+48zQWjliPTCiDWzOiTMDTtcTXCKZ61obgol+Khwvky4koHy1q2p0G/kl
ItXf6+eBeWznIHCHRwNQ/eS6G5GkUQUl77/ArIAHE0+ANx+48Z50PgnXXeZWcfn857fw7Jr+MHpy
jDBbPzuFQhkgz68MZ5N310O4+rOJ3xt+xw8DNtFDXmKBIOZk38Btm492gH2rNkdh93G9bIfNUS/0
ErvO2Y/5YejkTdB2X4jlaMjzFgkekFau/SDPAc9xjPWfP+rM84NvAhQIOHXU437r60xWrfHvOP/u
V9VWxHIvpQJnb9gPCycRpa3qAl3goEEXx6axBLUIiK7lzt8L0CT3wKjbu0s8I79Df//aqb+/6mSn
OO+NoeHI+WtFQljrN7oEpSY/6DvDT3I8eUbqwJ9dFkA7u54gQ0CI7mMa0D05h6bb+dzTdgMm6F8t
4wQchRdc1tnD8cPCyZXu5sjnZmuizmBt2+bOnrL+0qH4vUlwXL8fNk4eHWPplC963aBi/1eAkBgg
jESo52xzMtz7BTEvnZLjupxEXf+weJKeWhOw9pbGV42r9slC8Q4CyHpNV17aPR2nUIt4fDOSSxft
/EH5+0NPyRAdRhs5S5g9fuiyd5KeknFXxsdBVPfXEZDxbxo+/1zdU25EqNSFLg8VrjepwYTO0IXG
7CZAXCudjhnoyf7FFf/xjSeXoay4axjecWlHUPazL5ZfQnqcP5KYMMf7iYrhaQJn52NoSNfHKkLz
lNbx7FZk0d2F7zj7lh3n2P+PlZPvYHmxlG0FV9W4H9Xw0DVj6qMWCpjpEGSg9M7+vGznAhOIfIBh
D2He7yz9NTrtyjPhQ6oNZHNWIcYaj8ypF9Oc488+PfnA92E+IUQI8hsTI3hAlRo9fNa0DTMPRbUc
8jxHDWy8LP+C+B9nD/EWJhNQUIOLOm7lj9hj6TXKoNaMrUKRcDMQlpRf6tWuV0e1A5lNu6W8sI7n
4mWYDCF5DYJ8UE+dvGZB1xoL8MHNO3iEjwFWdGe8g83kYbo5BszW5s/bdt4c5Fmg8I3xD+90HqJb
Gr8LaqznX9NQR13Sce2hkPFupSagXOruz/bOnUrnb3OnpWzPKsx6mGFOSYfY88ENnkIPXMrLpwWV
pebCc302uEL9AuQ36AWcIYKyDN8PalzmwAIjLRgMkX/Yr8Fb8WDFIP3P5vWl6sxFkydPmgPp8oUZ
cFdzzDkmK+0UwOSRTK/QbvDAWE/aFaDRF6Xaz96LH1968s5RljOtFrxBwYS4vFl1vzB7e1SHDzHr
W2WCkz9v5Dkn9nNlT968ADUhDJDC3tQq5P24D3OFGd9/4yt/mjl56HSuhBnYMGP4NZF9as9WXFWX
Vu9cGAIANMAEqChgOvvkzvmq6wNRIgwZaRaUt0b58efFOn/Lfhg4LSFor8ndEZfawWzVURsL/Q7o
76lVk3bZpW7+2a35YezEaVWm8vLcQ2vFDofYUygSQsLAvggtOX/Sf9g5Oek8jNoeKByEVhm/Os4r
L+sZJQS02o49lfY6DIhxgV3+0kadnPK+agbqM7gPTxxM+pbLpz9v1PmlOwploagLiq6TfZqmqp20
wuXV+bvLpzRfILgK+NufrZx9K+F4/q+V0w2Sred1GCD4ixgIg7vAeQ4b+6K+6v/j1P1t52SDWneM
ZqeEnSHl7/BDq9wh9LndVxg5nVD6fPjzZ52Ng8EM+5/vOtkdWVTM7YLjKb+WSSI3VVISe9M8HXOH
IrkEITn7lPywduKBMPiGV3KYmvceva3efjSDnaTXTXSv+Z1T/5s8AiwDaCOCfxfkuyeOyDQGblsa
1hYT4XUREmZnrPhvm6/HcAMjQTb4Hl3UUk+MtNIoUJcb8fYHG1eZpPMgd1heQlmcPeR/WznFa1Wl
NqfAHZBiOq+jLDBYtRCc+wuH/LjZvwVqP6ycJLJMulOEocTm3S83BQMpjrdGbS5e+v1C7/988I7n
+HdTqNsc2bJ/J4HjpeWwJbKOt/ZgmR9NF6YDdEDZcpG45uwri9YBgGem8ztjU46xcQOw2OPj3myW
pEmKrXV35Aw+Ek5cas6d3SfA9qHZ6h3xxSevUjRP2mg9Bj8u9ppeLzKZ9K8/r9x5F/HDxonD42ae
C93zow8HKQMUAeeZjCBlcFcgZQguTimc9d8/zJ14Pt/wF9OcYK4SeCGsp9YpkwtfdFyV08OAoVjX
B/EaFHxO++BuP08Qy3D4u6KQzCZOCRVw9OWgqBDEFC0RyKp2RP261Af5HdCAu/vT7vHo/EgVuiYS
cuwsDljxkSkWmrf5J8BJfHMUYpOXcJ1nH1/Mhx0n4BwckdO4nWKaxQomkyMrjq7t2EBq0h5yEEDQ
O/8IElxdGkc/t3UuSmZwfajX/MbtQksxoH6p+bsw7i3rVV2qQp077T///qk7d2sBBODC363JInOH
WL1UqaMfLxyPS2ZOXGwB/fbaFPiMOXYi0I3T+AgIMd3E0wQSHHPipECDAC9kphcsnz2Yfy/gaZN/
dj0Ueit8YPsdohFSb2lylPhVJZCyEDC6iJS98KWnvWmuWMf7Dl9a6obU/lXu3C3BvylE/di10yKv
oxn4NPyjkacpSAqIvu7YqnsuYzqsFu+IugKjV/fIYnnpQT5/A36s54l7ZKPplUWB9XTuLRYfxxNa
UDJPEymB0xOb6brLLl3ycw/Nz6898ZaTKE2JkjeCqcDmZF6iW4yX7/vGvjMdfgEbftY1/zR23N8f
DgVzIMBc/+9JPSotDqTYHukfIkBQmuy/nvc7ei8054AcAqMGCjX/NObnlpFjXh3XApw1zmMY/ovI
5uffPwlF7dKScFkzfzfaeTN57IounSDVbK7+fMvOHnoQmbohQI6/c0INJQY/+Qg7NdAYpbiqp4hI
eeGNORd5AiEH0RmUrX8nFpocRec8bLFYrFt1QifNWF1FRbiuSvXUFs1jYBrpv/mu/5g8bTxoLb2p
Mzh/LwqkV/2hL93YduP/PyMnIZtClaiyTBhhNFPlLvTS9pJC3LnU58fS/XXofxxqVUHx0JBYOrY5
DrCi1gRZeIy3ZX/+kvOv8d9bdIoTcIxeUO3ADtooiDTunLVdkfnFYuSY/FzC7lqRd+7DAHE9olkA
hUAs+s8LNI1uN7udRAzaRYkRDMQWINPy3IOgbhJ1ASm6LimcBydAdQYoKNLPViJthtnQSaS1kR/G
uYY2n0tEX2+LocrMUKW89VbdHD40SqTSp/E40BQz1iT0x9UyBwnFxLsubqrGffXGB7BA3CkXVNlo
AXPD2g7NkoTSSwdIkgTFEE+0j5F4PFk5aO7kM8bM1rJHkVtH2dS8gYEj7pTaFWWB+98AFyBemNPE
XXEXWVWcz2Jn6Tdj9A5TOCc+t1YTK2OHduseI9UWNN6YEgkAS1k/enFkv2DkLylKd+WZPQnMp4rX
qx6ilyKIiPB3o6LrzuhqYvY0brmO2wZHeqSEVtF6RoxW1B7+EqhJu4YURrFWy4I2EUa6JSSzaPEw
cP3YgFmxpDs/rOOxuwE9W4zp6KSjHhHmvZfvhyKMp2NFzIJCZW7FUeTvWkC5VQgGJiXjmmOjZBsH
BdLvRlx7QL4JO7xR+suQoAbuwtUc+pmXf9mUQyycJrkAZ59AW67TJjHqYBWop2rAnVzEYR6eytrZ
0KndDw7+tZJrYUKWmmnSOfhIFZBwdrfKEWmbv0gb48Bo9kaAJXS8juVYbUtDPHmTnxT+N/PQ9l2a
dBgkKVWVeqMdOxO8WjHz/bSA6StC0KeqF3+un0pupTbaxdPYxgJKuCWrMVWRp1bbEG5OiGwGQNhV
WvkgduPe1gjzX5jGvBWBvkf7L7aXIjGkIJ7PAMJ6ZmbxLrkRW1B7Fmb3Fk52pi2AE0HdPw8RUaFO
ass9+M0LuALiusJIynwD3i6cfrBoARqgZszOulch5YLYXgtxruF+FDJjYg/qBNIPcqObeSUKG256
rHd+HiaGh3nGQMV0cpMpVG95xzJfSwLt3aTX3prrV2/6rOqQ8LIgud+TiAJ9MNeJ9HlM7XErJrYx
5yYtyjarxhur2o7ibvKnw+ixZOg21VTGs2WkPGSE4V8rym4gjHmd0+C2HK5dVA1cfscrYwOwH1aF
vS3uM/5o2qGYWtvtt+20aV5PcY17qxEx1uqBz0aqwvm6xW8yuhfaGYQbMi4NvfGb76BpSFlhhqF6
86Gg50ue8qHcmb1OvKn6Nu1qHSnvjrnl1jP91Ms/DC7ivN7kFluLkGU14A5DbhLhhcTEgJUvt3n4
xZmbBX3/y7PqtLVuZ/k9VDqDQCpx9XAbQRioLSNS4+4X1Uy6QJEuf6+HgRizfBya55FZ8VT1pJD9
KjKwGOD+m4KKkXaws6oMMhF48F484UtIwhLU1Ud06KRJ09z6lMZ0AW+9VccclOtW8ehAFTNi4p56
r1Ojs8FbKy7WPvPSSPqgeJWbrl+umE1JG+4tnLMCug9F9QhCfOJVTSIL62B6QCgjY2/KidRsJMo0
siBUiW/9QsvgMPXbsCvjAVB+6Uepa4udDKKkP+IXbpSTsqBcB5LFNKhTtzHJLG90g2gpFElnPzhj
iPs+3Im6ubfcjdtjFr+p4YqaLDTGawO/w9IzsXMzlsPyZuAw2AtGUHH+GZQ3RgnJ5+7VRWo3FWY8
B1s1L1u7DYhjNqlpNgntgECDeu8UvCzzZ2t0wDfJ8c7orA+7dG87GcQBL95rLXZeiZJ8J161g90p
itQJx1WTj7c6ysG84ZLOYFAkByH5CFpGe2vzaSO6p96lK0ASiMnB9Ko+J794aEQRK8iWqylPG5et
+kYQR+aE2jfcmVcmhyDEDGi9dUV9eUN7Fne0Jt3gkdZlSedYKUipoEG89TUjaEruHJot/kS0CRUr
+67B8Gbl7GbPWCEdjM3FII3Y2sGyiXz/JsqnlWz7R200+1Aih2HvUTglnruW+O0unNaER26g3qbA
hubyQbLpOmRNFnTfczt/9OrBMtS+iiaU0R65qrYdFQSUdfE8xmEREG3c2G4bS+dGInsO8y4JhnDX
WxiyivjqLyNWTgzHQTWOwsmHSSdVHHGAO+myi+hNy23SYEIPe5GKcSBtLrd9Z1wzio+u6S5s2/hY
f5B2v65qIFxDTjD8AD56tpvGp3D4npqPoMCpMF/oUN2oCawRpUsQue4gqJyarZNC3z0NRr6LGlXG
bF6yoQ93od1DhcB5WZSf1lOfOFWECGAhhgsvNT5y2yMBd8lcMLw7N8Hgr5xSJNHEH0x3WUvDIZbh
IB+t1oCbpNJjyFT7lOnwFhWPTYdRGnMYAX/qY9qNK5FrErk56djTbPIMDcWk8yiZook0JVTVlpyU
NbqXFprz2kyaWYC296Ow2rTwQa1VtyuzquD5zfKK2vDWaBTvenc6eK15Y/YyiUS3EoPOTBZ8j5a/
ZjLfCi/IemGuoINyherVpukCzK/Cp3fUj2WfJ5FDVzlcdjuEjxGlD6xS6wmMa3ExTQ9RWT3x1rwv
jPamCpy4psg5ek0mU8ArmTxuJJq63Lhpy+VFhNOKW7lNRGff14F9bZroZaEyBghtNF85zEzHXmO9
6wejggupeqNPzMV+1AMXq2FS61KrGADVhJXjF4bOP6HQced4+ZMA9nEM6pc59++WGnotvZyPYZqb
RU215VVw4EWw1pp+zLX/Jlt/50z2Joho6tatQCfP/QWJkrdqrBFUTsE2LIMrbsAP2BqUIgJzai7N
CbccIoYxRbtsW6AHX81qzwzcCrPaC22mVgltmGCwYk41oFFR8DmN+gk3auXWXWprP6lGsKGN1SYQ
wZaDmUdwcFM15bLrZyg1LB32EfejDVNeVxmIwp+o1WXw3V+Ljf+nGPYgXnWIKsIuEV5742EG3cTK
Ox5vSAcGUWIGc1LOsF50Y0rL7t6Zlvfahq69X98ISL6QOYw6sjBLEz8fkGuDZi6aihtD41g2Q6oi
9wBOnJZQ/9uTRkUCOOCJyju7RtpvlbjYZQn1CrdcU1F/2NLKcqPelYVMiiC6U4tzVXGjWBW5vKLV
cEvndmt7xQpPwU6gkFCW7VcwDM9FGBEjt5N5AMfpPOx1zUG1o99srVYuyKDyJU/bBbCssZ7bOM/n
zO9w+g1wM+INL6X7ahnW3saB1mX5wgaVlo216libOq1IhAChtdntw6paC3fY1rb30efTbS37Z7jY
T3Q8XxUz42VwDzosrqRfPeSKNvHU90tcl9OmiIyVqp17e+x3htWkvihfA1ddWw4UykbggKw6TKRn
rcMKLzE8m8OLVS6HT7MzrpRvbXVr7wrPW9XHKUc5VKngZbJETuwiH6AaBAzDeGVzV8UskoiQEVxj
RGvdVzglYbRF9gt8pLfN1bAJqhLeiT14I1681lpPtp4T5iwt8Zd+J5T96PrssejprZ8vn8MwPYxR
XscqnCSiSm8/4B4wq1jjMH+DLWHVsGKlxvmKtcO+V3YCXawtG9uI2KGVcPyInDuZFVZrFtVJVXXb
IOTv1Rimymjuq8YqyNizhBpq7dvFahm7VT9UiHTY/BYV5qZYii3t8cY3KvZCmQgNTq/a3tIFL3BB
s9EGq5Lv1ETndD20/GEsvVtGWQyB+5tFG4ln4Y7NXmy48+Ngl6nF8sfB9X4BFP/UV2asNH2yF9Sl
Wp6EwkrDyLjHVuxFPiRol4KkIZAHVXaJGgtK5LQAVNVSmojKeC6c4VP2pZHUXn2ohyLlZbTJ3YEn
nRgTCF6/15YVB9RcVRjcbEOZx/My2MTj4Rc6VKmDLQ1bwJZmtBJr6P7UvbOlHgLYWVffOW3XuUmv
RTsg//EOOO2HhWN0ahm3o0+vx6XN3LJ8cHJtYeqVbWnXH0bpbS2jSx18K5l9qnfoXSauLb8EGw8O
DT6NINgDVrtxmkakQemDHbWzJoKof1d3bWo6bKf08pFroMy9xYJ8maw2XKHVYE9YjRl7rF25Nnje
krxvX3ldf5gehDpNxCR58VCpemeMeK6nChEuexqDaNfU01aiMdZU0+u8tCYiYZ70I9yP5vmzG86v
YW5mrYuEVwDBlYfDlSv4pi36BFzNu36SaQudSU93uwouvLDLLUArt9IywWtpjreVUR68ul1rxjbS
GEf8/WhNW8skOiy/vTxMHUNsi9y+6hgaW0Mjt5GdI81i9sNQodJqiSmb3G7re/mWljlcnAwoko4c
AZy3AaHmZy3olRbTurPa/TTWTpxjWMOsOVl4hK2WDzagwIthXqH7/RZ0fjbY9j0fgsRoumyMsIWl
syk8WWD1qgTPW1b0xn7Ol5S13d7NxSPn9oTELP8lbXOj6/xqcPu9wsp5Tuen4dA/zsgOrCZ4Kpsp
qavWT+am3LW5dSciwNqpc7sAlhmO0SNzLbAwBZjUqtRrMSOHllWCIGLHCnNVFHYsPESvljKzRntb
pY1bO49W0EFITO7EnVlhcj1YKd1/DV57wLTW2nX7r2jmbzUey7a01TF5XQE++TC34i3wShlrd7zX
kh5Uj8Qv8FcL7kXZ1GuradZVuNDEmtlCuJZP4bhs6px5WRCxMbE1W/t0GDPLkjEz6GNlFNdRhIqE
8m5sITfSb9cLvL62g8SOxoexRY8aoKz9Il+YCFs4cjbFebcceqN9dNkUJu5gkNHEIaLlL5A2vfRj
/SptunFsXGh0OD9dCSHvsU0K0e8H4Q9YKJpR5JyyG+FVi7JJrJA+mLYCNUuxNiZ5ZyzokhsKu46k
MR1Uc2s7iogyv+qHtiBhSK8ge3AXYKUIxigweB+p60FFiXaASxka70A1v5YRROiX+t2rqy5WpUIc
VqTz5B06Y9mgbrlXqFkQ2pmbsQq+raCA36GfBh02FbVsIj3QGZYefar1/ChsVsTClulAeU4CS341
VQ+aYx+RQ9Q3d2WX98QuxbW2li0SPCcdZLnE1ZS/9kpdFU0FurEeCLaoCYluJvQ3gHGPXWp4sauN
N2tGEcjy+FMdRHtgRiSJZOXGs/DejJyHZHbn/SjpIwPVoTo6Y1q0N/00fvlFc9+Aw2/Rc4XAq3zQ
tvk44qh7Wt85odGRmqs2nazZIrIFa3HL1tEUIRJr8Isa89Bq5ytY6rd5gv8BdOBzwPicGepVOA73
Q99kTmc/Q37+xkfNxmJcJYNiW22K6Ag32gaVdd/30TOPusdqgNTRQj8clb+pwAPjKoK52WcHUyBU
9CZr57T9YcGB9aoqNZXKTAoabK+5jdr2bZHe1TzTdwzFXBVjmXAfDAMunQ5sGd6mzt7bvB+IHlwA
/jBP2/EkqlmDGaflehYAR0fvYdGnnUAUadTAvTjVCJJoWcHfVXAdYthhBH6NkPkp8urXAXk9vuxg
ecjZhb32jh7SksBLarapLOOglzFlXrcJ8XBFbf2rzKt+pSp9Y/rVfjDdtC/abVDmidmPV0D7tPGi
zWxYoq0/Gtsux+syTy+IwFJbLkgK80EQPvLbubbuMa2OVmhr4ve5YBHUzo1Fh1seSVBn5pmcRBLM
IeiJLJST7BLQiqhSaGNOcjW2ZVYfa2tBCNyv4zaHJrT2ZgPhmzz0iWpEgNM57xXCtNBjOSkCwJ2w
aaKrd7lWmpT28tEbxT1ieORlrLpBpzGTHsoFuf8IfZuNUfoaj2KdMl/s4X+QUNvuDlfESL2B3gRd
/UHz8jAo46vUxbdQ9XsQYimM5Z5WqMeEoXtjFbogainQRaydTBd52kX2Vo9lXDL/w5zGl6WxVTK3
/dYYzOP4E6I3FC967a9ENN30JaRGKv0rwARpYhv6rona2JuXZ1Wx55rjubPa7o1VVIGypzv4gbVe
ivbNKryelHq899wIqY2/qmczjMXcFPHczQ+zoB/RSB8RxX1AtmLX9xxPNrZbLVvMTu2Uw64Df9mD
nvq6nDBKbdbzgSGzL5bwqwCBtC366Wbkfp9A9+LQM2TX1Yhp4SBYe9q/9qWP8l9bwhOwbiMCvyMQ
HF7TZbjOWfkaSjOhbEjCvMz0HJGqXq68wgggdjhTogMfg+lt/RSMg1gBJodSgbbHFZWjTxqw8hEw
5uNS+nhhMIGHYlRza7nqo7c8mQZafk9hsCuHJRtdehu2lohdX387C+jdoAhI5mOoowaMfg31VRjy
QxWpXYPp3EMeYHKvpC1+i8IRBYmxDOb73qg+uhz8FMFyp4CujznksZpc3VX+srIR9VgT96616raq
jUJUfoWPZzcHX45lPxmFTpaj4k6nXE5yF2qfdnjQ9nzTzfVDZeKMonjeBGUW5Xy79GHm0+ghF1Cs
h3x9ynMmidUFa4Ew1TKbtY28SYfRRkZFRiMV8zyKmeXd8a7xUWke20wMTkW0tt7qlqOc4y4fIQco
kpkR5u1FSUkj+68KNZYQ0VWzhAmd2LWJSqsv8qxs8rVuxoQbLdQLjW4tZrw6iH47s9ggUrrzu2qt
KEro49BudCg+vX6+rSz32rCjTbiwWz23G9nZd8qyXlCcfQ1RHq/qZt3J6pMzzDx3ERJDuGUaF6i1
OdVyN3aFSGZ/aQg0QMyN1K7IQu2/mIX1uHS2u6YVTy3DZtf2CE9Zaj2tnM7T90wvMe/7ZEJFKKOO
e6u8dju2ciJ9Eb7yqL7RhnXQLcjGqvKVU7ZRnH4v+bANxjxGgJ+JxkT103ui3E48R8SGwEl1+vE6
ws+OJvsZjmKFMthLbVt9DC/vJ6NVA2iDao3fhwoFWvOundaDMd2AkPcXUs1UK+uhqMx7O0eDYxJg
PvOn2U4sxApkEtXNUrAru2e7nrGQQL74Kcw5lkV2iCSd+otP0eNEMX7soCIQDX4Zm6X/VMxBNgOU
E+t8uJJzlDmOPnA7v8+p8cz7sYkBtHyQ2iHFGD2E0r8X07DKfbj0KkyaaUElrw4epOk7KPPDG3oF
39fLsvVqie9aNos47qcCcqjguxZ3zJpuK//ZWFAwCKGoDR7ZCU6s0N618ObE7Vt0/CxQ3nhZiNJg
ldO018tORhqv00EjXo+cN1a3r9bSJDZ77JdygxpjbJgIkli+8sMPYWqkuqhQ1cMxx5kz5YEDFSmW
32BwqnX2IphXnapXlmGiJokJFtlmxWCmQCymLowWXZ4F6PwMi5mBCnQfsOmzUcZb4aobsDDcF1F7
K8sgrS21GqHxO9Xv07SkUtVx6OAuBc/KHR+jCpl2Dr0vW+9axA9O6SI1bUgb0GRa0LCdTOIU4zZg
d7wXMfQ2X4PJJQiwbv1g2rftlFCM8lCUHZ12udGd3mkjzCQC/AEZFZpN8j70xFMERsYmanCaaZa7
dmyi1smLX5P8RGofmRKO03muLfzFwN/2JnJW800wFCRR3V7Yh6GCl2kWG0+Bmhu9Cb+6a+evyKNJ
oIdUVzwLMf04B1O8iGXVUTvBWD7cYRq5NBVuFJGiQU2Egy8RemZ9p0iD8doOKuJOZZCu27HuWQBN
OKKsHEx3InzXCC6W0SYRIjtrpLEaPszW2snex8OL0a/J3NaNtynHW2toMxNtgaZnK9Z4yO1aFFrf
g/lF0b1Zo+DCXDy3UPTxnhTCQ74w1G7qLQYcSYP8I2i+y/E6hLZ5yd0NGKYeoZYcsBfEhMiWqjg0
g2RC7bOt3djsUf1FXoqDExhgMelyZGognkT/qcc1Q8qV+KNYdV7xsGg8lRr1VRSLw96MvWlEC6dK
h8XC7OStpQ+5U8b4j5QYD5cIexqjWQ8eEn2/StsIUScyiP8h7bt2I8e5bp9IgHK4Vapgl7Pbdt0I
Zfe0cs56+rPowTetYvEUZ/q/a6CB2iZFbm5urrAo4WOgfKIR7s1L5ywlMm59LOGR2w7jvupS2xwE
r9d+luFPGeerFciHutAdfQL+QwXmpD+SvznJ8SwQoVVnCJrfap+kAinCwO2qzBFnvDCErwZOcy39
qysg3tXZsp6gbZXa5fK2oHFcZbsobFGoCBaavQke6IZNWAjekH0q5cuE4qQyhr06PJRzvy1i/CjK
4EzEt0bjz0mF0NOx7jscE62ouLnWucCs2CrsTdOYUK53ogrnQAsNjkW/y6wZFscoXORq1+NKLmD2
JLwl9aZgIyW4cZijv6RvK111dNzjhxgX+nTcTGHioE18mwUv5hy646hv9KB3BRVHbtqg5pTTnd4K
z9DUB20WoStzZ6aam0WaP4wiDI/Dw5RKm3hGz/w2r3ZjHO3GtJxw7kcfXSA/9jWYE2LqKyMgZtJb
WX+JorUpNbz/Ygu12MdT099JYXKaymmjZ++l9suIcBWKetsA7O76yz4LgqNBvkqF6yL0Q1Qao1Dm
mtqOAEUKjelA0txRhc428P40/HftP2BiCCwGeGa86V8wc+XCXIR5mfNT8Dr0TnkHC6nSke664gbD
d+dtcEID4frovnEJNHpxHZPCyegARwA8gJgFQRGC1rfJHQjo/CAMJwKi5iGamCiqdUAKs532kpwn
I4A/6PENt7A/2O1ywVYeR8EfYCPYgeNUTByQzjda5WKUgBBCiENVLyVYkzHMc6EBRjPZxdv28DcK
BGqRPo8uxgItGr8D0bAZuauGErY2ABWGyKDISWbM+2IsSDCeDGSivGoSBNU58ENplKIfCAyt9awv
on5p3mqb0SWoT8HlavISUNvFzH1LjRm6fql+WSxWXBdDl0MpKITFWA16WP8xgGlKMIThM9edh7Xd
oNQDuZS/41GIt7mrE0WuEC/voSmlnNDGQDP6UGt/widaB6LwM+Vg6gL0ZjCwAV1hclfEfRgP0Zz9
xR6PAYQY2O/WBfeygFaJMusYDw7uX7IjAcIN8ALSmNuimHCybeIJD9Cr5cC3mGA+A/hg+GZCLQhy
keerRFtCtZ9yIAfn/eh9mxy55q3+bf4VODytbTJXF4tkFYyC0uZJq6SxSUCZ8kuTFY4Fffb+5fpM
MnfWKgaFo+2zuesTBTEaRbZH6TmKObraZEauDII28u1w91mwJIA37gCcGm5j3F0C9WtsvFx4/4Ox
wDHCQC0ODNcF0L4W5iCeBwi1zYUt9x9mw5ksFjgMDUH8Prgj0BOmDq2w1YJZhZ0X5FXDLZFCwOVp
K/M9AZm5aBWHxqC3upB0CeK0Xnc7vaSekDjVTX4r+8Mmr1yeeSpzM63CkWS1AvOJqZU3ZVTnJ701
7Ly+scKPeHzL0S69/n0kXiAqC7WFKIRBiUDffsGCrZ8SiKvY6s/MxrZFo8kJPiNPQyXCAeHyAlNZ
qVbCwdLIhIaoi6XmpUJbMAOkqww4yiPsg381l+QvWc3lKGmdkA0VQTMrsDjfq17oxa/FTZfD67zZ
xz5Pt559CKOMgqkd7MPgU38esaxHJV3yjDAIBpC14n21zXfEL57r/MnMFb8jWeJ5pBnl5Bx0iKRu
SPJL/KF1BnuAV6Xuq9vY1R7Ct+srhv3d/hmbRW24JRvFWc6AZAW4CmiaRYgcNGI8Qw782Yy314Mx
0y1kwuFgBxW4C0r6Mi4ZNBALfLqpvlkkgGja/HZE+/Z6GOYsakRNBfxp/YKLDkimPPZxijBBZkMB
q5lP1wOwD6lVBGoNGrFSpomWAJx7O3oGpGHx2umIz8E9GCUACXF2NXvafo+HOhLjIVzkvMV4jGra
m0npFKpwYyVc8xCyui4OEhMsGRUKI5BDoPZwUxAtPRPEnMHvf+AitUfDCV1Hwm+XCl41SBbWtWDU
FCZSVFVdhoKzuIXLhReip/cZndAM9vs3hSc/yFwRq5FRM2gZFfJigjO4zZ/r4aWaPq4vCObvox8m
4UEKkjc0LXrCG2wpj0i7VjC5glh7XfZ5PQJzn64ikL9glfUAh2wAjwNcv89+CQQdCmCtsJ8K3spm
ls2rONQaqNM5CAHSBPem8YV71UFbzUsd9BeKHz1U4wquQQE7n68iUguhEM046yNcCwY/fqr82Csk
Z/wIX4jJbAI3IGd+uj6V3wXRxdJbRaRWQwMAZoFWGcmy5h75bgNAKqpb1ywc5YnozmpO5Fk7tJYK
UJxivoo8+2OiqIZ4FjS0aIqsbE1mt0jIgyG6nRJqgQVM9/Y5C7macsxdRsr3vyPR17oFuNAgLhEJ
HD/iHYWeDmnX2ECUb7KNzKlE2XlxFY78OatVWmUAJUHhlpRVI6xtvXAf+Oa9BPeoHGazJieHMPPi
Kpp8Hk3Oo7CICEVi7G/l+K5avLp5vr5W/j+r8/cEkv2yGlE851lQaTiRW096n1zLT56VatO6xkby
Eg8PmEDwXw/JWhwQo4EQGARTIW1CrU4piNOwh8QT9CKyl1AZNk2wfDXx/AE/B169yItF3X9EoZcm
IcXpnys52t/5Jk3R0pB2Sd35/7dRUTUUcmYsyj2qtlT5MBPA+6MHXfiErinnrGRWwKvpoznbBhS0
koVMn3modsa2hKh5/4EOZOuLfrYlyjeNr310PJId6wQAx0mDwQHkwFF5nK+TzgC3eu5QEUzhTVy8
gofAGRhrsa8DkE+5WohjV+ll2yKAIByDdCOCEqxxyjP2avg9Bmrl5XJTtRapczM8ogG8Dr4LCCHd
RwOw1/XVwGymrUdDLbzGWAy51GKS9GGj4Wb3UHb6AmjdVX2iMSu4PFIub/qo9aemi6AWBqmhpOJF
ExRPUsfHsJJ4+YIThxb+UtNWjPQIcdB1nuFoh6MFOnEWGJdE5wzAwsaxAB1+5bUnybehz7TVhNLa
X5JpzMNMKtIZD6q1jqfk5FWpn80FumM9L82zTpV1MCrx1kKSJVqNYOi9Eg2r/IDeaw/DB2J1lX9y
1gpzaLA7RvsTurkyrVA9y+2SyA3OsNbDi3OwEd6AIVR3AH7cxR84ztCVwokNpakE/BpOMubEpj9n
KLeR0SJDnkrA1rsusAExDELN1qznKeZQhMmav/iEv8dJf8JaHgUJDURwZpPuA2nZCUxhrwuAktTZ
T1gT3QlVw7kpMY83SC/jVgs9DQ3ezudZZZq7QC1i7MPWS3LHAKIV2jSBr77jwRmOhagReDPK3vqr
kNTWnxOr7duQZEoUmJMbOZk/bQ0nv9X2eBpzLJfLOWQu11VEau/XnRLkA7lVTxaYg127zDcqkAZA
ZuvBD6NJIPpidcVXnwbxL1WQgMFsG8OZ8DrMm25mdpBBSLbguidfCFX04mzVwMWhYokc4wtIUwEY
/uf0EDvomYBP4QuhU2y4qvnMw2kVlro8LFmqR3hZJV0h9bHZEcN6/cOOb817wMO9cbtwmkG8eGQa
1mfVrADBKpjZKdL/0uudKT1dTwnM38c1FbovkNfFU8L578uW2A5DK2WnZIH667MFrPb/LQC1Rgcg
pLpKljOy7b1iBNrTkjl9LLLoLnb7agzUohSnGYL8BhkD1J6VreCFO2HTcVtKnKnSqY6SGOO9H+5L
2clMtyAyAIDMu1sz09bvgehUzS81KkiBFQaiKb8mPOmC820H1l/qGLnyfBNz3z94I6IOn0ERg2FK
8W065VZNPwOJd96Qkv7Kl9HJ/69Wb5UKRSLGCBD+kPeKT5xB5gf5HswJaGNbLu/1lJkTVvNHxrsK
h8apmAujmp0MYFG3EH2ZfTDppx0sSrI/KcJXoah9mYpSjk4FRian20TESzCAK63wMWo8bRlmJbkK
RBWrRheZS9NhTQx4Q+/vpeotye+y6vX6LmVy181VGCoPqK3aVwsJU9yCnYJjBDBx2EbKdupycyjz
EFnFolICSCiGIEyI1bmLT7xSgx2gOvf9Dg0/TiHAPiJXsajcMGrDEFsRWeJufEeOyHoTqrYkb63D
5Jm+sBOE3fLz+mRythWtNxlk/WAFJca3AE4UvUga50xg9gbg1G7pkM6EgoZI5QkzBcxeiWqs82dA
kP7OecKPuHHHW+W14uqfMsezCkelCU0GC6wImuyUZ89q+HPgSWmxP9IqAJUmQJCoo7FFAPlR+yJp
Yroxf7aush/uQD69AeqNU4syE8UqIJUoxLAG39hCQLFdDr2e7cK8eBACg3MwsWvCVRwqS3RGD4nr
DHHMA5BZHeymnMS37toPtfV0+BSBDac+XV98zKHhrRkqaJJqXYiqJGEwJbrQZick9mljlODq6Yk2
+1KqZZvroZjrYhWKSk21GM1AlCOUqu6T7jOMeX7tZGFdHB944IDpnqITCbzzfJ4kWia2NQKAVzp6
wwu4XC5qeX/IbBBVfF4TjL0Of8ejW3yznsdREWNfafcw+4AsLdCE5osK6r+t4jVztsdPhXfmM7/X
Kia1l7OuajtTK7KTNBcvolgBEg0MnqE//8G3WoWh9vBs1lUVNyXqSPCs8x8WoHnXA3Anj9rEI4iB
BDyPg+pd35Nud+I2n4NNFMmjLZiQbv12PSJv5qhNPEtV048lhiQpPybxMwggC6BztD9ZOxhGAhYM
3AwNW0qhRpVoklrIFUxLgJdUI4dY+wme+tLtYZPw9a1pyckZjFGdBaRGNYm9kA4GAibqLzMA5QGm
iQOvKGcd98AeyLoO5UcJphrUqjPGYClHGVFiA462kOjemrBMtpM7YS/+kSboWTRq8RnF2KejMRB3
2b+16qcb4mUDorgf3PHgSswJXA2N+mJtN48gjoCwvkDxrDqJamSHycv1pcfIfCqEDyBJB1wFEIHk
b1gVmsjqSgS+BDw7QPrphBqkKk59yf5CqxBUcjWLcIqUGCHSH82u3E+fXW6XYGj4sjvfVIl3fUDk
16hMiwHBYUVRdQsPytR6aEfSMhHhzZGlT0Q+Rq5VuzEru7Nq93ok5tQBsyZJsi7KFy/KcJDV9FyB
bqaR3Kr1qxQ/Xv99VnEEbWFQNE1YNkkXL0JRFQR5sGAo8hHECWgE185wUxaO9kj0JQeBl/fI1NBT
t4pHHxqCIrciwK4Ah4YuATMKnnBCB4Is7phfO7OmD9Y/GB/uyTA/o+p0OYEtUE9ABqrhQJtpcSs/
ckEGawA0hzmUehu7wR2vI8rMgpAmlrHcNUO+MARGK9EUChNdiOBg7gt/+RRgbgeMKAROoGwF/YXw
8/pXZG3iVUDaAbhbNGPqFwQUFsWNksUHwdM2QYG7Hoa17NdhqGWfgBgpyKOFMGHvNg1a54VbQ6uk
KwtOJNbxqBpwBwRk05JEWAmcp4xcqAczjKcMOTB6IWLpBCPuLZoN9UegbOH54Awf10fHjUnl3b6T
p0yOR9SCUKJ/kR0wWryms8NNjHPZk90UL4m80pq9VlYDpfIvyHog7QyoedHRDkCd8ZbP+K8KMicb
6E1Udu6CnGS2vF3I2hdkOwCjDR0+le5so2mvJGKKMiqGuKa3QADltj1YT6A9YH5n7AzST1d4FzFO
1IuedgiTukhACQKxKIBj4ZzQvS1PzeguDjFjHN8yR/n5Jx/190jp3vaYoyC2pjQ79d+NT4eY0am7
YrbFdwm6l8QejodIY+ZU2BvLwL4bMjSIqUJcrctQjspvV1nJV9xys0Cm90XbIJzTdjZX5p1kMSqn
ElcqQOlh2KldvFOAkyH1SZSkp2C8l6XwJa3vYLZwGDr5dcBjGmdGGVkA2FwdTnEidueFP/UEQd+w
Fq0ULobKfQ67l8LF5jRd8V58736Ar7yFLAjQE5ywjMWDaxq6rjDcAEroeyOtiohWjcQAz2fp6R2y
nh4eiyHsLO/y3eLJtrDTPc7C4YUj/78KtzQFxL9mNT0tIHnh3LT11uWMiHEUwuEbpnSqSozpaJ6E
XkSJittMSuo8KLtgO6SHGvSUHwAt+DIv0zDOCETToIoGaDNSKrUoIXYShIGGAaUQloH0VLvPDP+P
RvRPDPpwH9S5l5oM30jYpncxWlXJG6gtPvF94R6yrEW/Gs93Rbj6QDBhMS04lCBW5/RQi7DnzBYP
yw0xZrOOIHTlRLeX5BW+bi8ra68n8zsDrIL3CZiCiYbgrad9QaHEIa+syyZ/IYON+RQQcgrQOxyy
/cjWKAMlma5jBHWeIUTTYansdVQUGUzM1XvLgRYQMMqF7MuVx1sv7DGuYlJ9RzS75V6YEbNxtS/N
z3zhyVpsFZ7RGOQm+cvg7DhuQGqFDjJAoEIAPqIh2TnK+MoXPBgJZo62kX0IRHCpJ+QHr8wqjV9P
B2towSVOv19C+k26aX1jD5XJ7fVtwdx5EABHGgayRqGh5WKbVhCDxETG6VscG7bYbyq15qVlUp1c
DGYVhfz/akkOsgKUQUeWiIND5zb1UhAVH3vgGrK9AogZLx+zjgEia/6/UVGFS2AkkaE2dYrDPHyC
+ErrSDf5N9ZAh/SDA/khGxvhX/hh86aTysy4JUWQwMNAYRX/CGFfN/a+zdw6m+guR8fpNdvwnBLI
b16bXPI3rSZ30cV4jtsWyQayqDluYaYELvh/XyY4vIHjETUQh+hbcpCZodpaXXLqzcJyoy5PN4kl
yW4y9zz7GVbu1GHNZRoWuBQXBUrbQl8lrQ0I4RutbQAxpEpvzfQ6Wo8gy3OGJbG+l452ECohQA5h
nnE+d2DN93MfA287fMVPEMl28tflLnj++CCvJSBEcU8G1k4gIG9Lg062JNKY2HpRjUCdgSaG7Nmv
aUfKBP1+dhsblYnLlTFmRYPRqgLSiI5w9O6G7HOM7jjoSgQ5D+UeH30AXPXuCbssO/BcQZlJch2O
/DmrlVjKoHoFBWFHaWAJ2+Y+90C0+As3FFTyELh06nsuDYF1+uDzwc1NwzDheHYeMwnqPpgFwB2l
Z/MRdE4nuwfB2kGfF+nSTrl5mbXbVvFoMoISaUmtxYDsCYpua9ho8Fe+vtdY/SKyIv83JJp9oA1S
Dwk4hBj88g4D8rst4M1/w4jeOLGY06dgB0ik1IMlyfn0BRABzGCMkmE9hk+Sm3ptuLUc8l4Y5ba8
BQGeh+Rk3UDgtELqSoIJ1C1qz4WKVAvd8I2uqXY6fCehDm2d8p3oQhYHrH4uKZa5CzRc2Ynrim7S
HdJ6WXTBiAD0AFrVV+FjlKg7GUipaIsGaezzHb+Zk7oKSO0DQW0VaBMgoPnae+2phQVrtzVSNNBV
X78pNrz7B+u4w3X5nwFSx11qjnj7NxBPasYS3jUTeN5Bo7jBMKP3l3SKy1k17BkFYdUgzXR8w/NV
AzmIpABdMUP5lQx2eydtm223r+DUNB0E9w9YuBr6Lf+LRj/CQoeog7AO1qhZi8ZWQdfzVl6gSfwn
g4IyO2EzoQ1G17FhXFdJZQFRp27CJ9mZD8IdRA/sCG1hlM3cxMVMJKtwVAkLoSwtrTSEAynNdCYX
YmePkdsmdnQa3eYpd8fO5hZGrKCmKONmDEKLApPI8w+XLVEexwSj+M2EEz2oYv+VOuqL+Rxtp03k
9W+8Q4F1wloKrpJwVVdgUU3tdugazEXV4yEu7zJbCjad9TaHvOYNa8NZ2NqagWbxJUdHluRJLZM4
O+loFIetrWPHCY7h6ZI7u8CPuX/CSdPWEcmWXB11UwdhobJCRPMAGZHJVT14A0E2F/nLh/KV4qEh
d+A2jHjjpCZzUEd5As0Jt5DabUocsN09PGBvR1xD8u90xueFMNP1eqT0Oq0qU6pS6DMXkHb87mwY
Dl4vrE3oQJqOb4TEGyOVWwLVyJTERDxxL/mkZlE/UgddzsDG3N78iy4cJyDdGIDKsZAbS4RPKdym
dxBJ9XIH2uZ67ZZQQrqDiMg24j418IJS524TKhZYwxjl/Dg3tol3u9CzHFXC8hnd0gXXkJezWR2d
1Xek2wLFGPVCAdTuCU3xCvfX0smdPIMfTOYJfHQpWYn0pQSCj5KO9jGyDd3RMRWhmhIR/SPlfoH+
NzEydYDY+e5FKJUDji+hFWcwmhJ4jR4C3rsSmv6e0KVHnVN/t64IMZXcnWOgCNUbY8c5MZgfEbr6
6DUCt3pBSkmTvus7VYVMIwTrgMGOnHwPg4nxQdtAtQ4C2hve5YhZYgMK8k9IajfGZTYGomCkJxme
rK6MG0vyLKC7E+m2sO/+RS+LdWJYBnyZYSsIHRP6xFAno50kAX0ItfGD8WXiwbqY58Pq90n8VSLV
dAX8Fwu/P1WVLRavo/bUc43H2YMwRXi64XTA2X4eJKuNuNdHXMuhNAb7kHA7EbM6PH21EE4Ef/lU
wm3Clp+urw9WWWbB+fl/UakyEOxHqRxUdCF0E14cRKsR7IcUyvzS6Xqg79LkYsmvIpGFuppESU3D
ytIQqbBs5Yu8DiWuAeHIwJkMNOIg8wztFxXCQp+Wq7xwgrOKQQC38Z6oGWDI0jewFNLQlaFhcqui
bCGRrUGVRU1i36pqPI41YXHf53Lm9ZMhP8lmIe0TrRMduZDxQKdCCZtTxzG/9e8/h76gxZPZdINF
OnUYMESj4fLBYx2xdqGOW5GEYgNWjjD1PJ/vUo2DqBrxqNHinNhXpOcJMU00/CUnuoGu/iM3ezO2
iQ55CcKzJ67e9ArutRwVcoaIILIEs9Ptxk3tdJ/FTTVD7NKGQD9q1OTAe7xlj3QVl1rDiaJFUZAj
7ugEj8kHYFv3UFs/BTZ6P4/JK6+Xxbr7YpzgWuNNXIa+D3X6S2VUxsWoJ+jckbta/C1iMPt4SNnO
vC4ye07/iUWvlCCohig0ECuVIEd8LJsXq3z975sDqZOg3nDbhYIHtVIKBYjfNIXOaHFLmKbQCrNc
wngqUFVM6E6+/R/jUXVpCd3EIM4XciQNLpzRgaG/g53drbCp74Udd1ky9v7Z8KiCNJ3EJNJThItu
p3fyFE5QfdAHnV3cmfioPl446vTTtFoYKzKbneDHd6AHO9AXPCyqn9zp/nxTbjmzycglIP4BFoR2
DD4izTpNsnqu8PCOr/fVQ8DDN2DgsgkMD/wqGG0NgJGhTVgdeH071sJch6WG2QEl0UCwDW+m0UGc
9lm2z1Ne1mYcTmdDozaaGYmtGFTl3wtlAZoajgejY0FgDo4lu95dPPMGQtxm4GhclQNG3bSOTbNR
JXCKhMEo8H55r9nfTMfUid5UO3wgdwoclrwGCaMaPQtIn/9KXYRhXKUnuNOh6h2yu8CK992cbHJh
2iwiGMuclcMbIpU3M0UTYLuEIRrPyYO2XfD8sGzKW+hn4mYYujz/Rc6KMakCIC6HJhoqLFTZNOEm
8lACttRCmff6qHhRyHZZlRkheOyqJSHKOB17uF6ILyaPbcvZcfTJOggBmggV5i1OEnCutzCsuD4G
1n32bC1QGXKJGyvScmwu8yAhZQEZ7IBiW9rkrT72uRmStxCoDBkkYQz3KIQbHXwdJ91msmd5nZ1B
pswe7+e3anQ4I2Tc9M5GSKUPRYlhM62keE0niNACF1rLkUNvgdxAsdFcTjTeF6MSSZcK8YAXFDw/
SbhX6k6fbpBCdBeOdcYvonMow6kBImW8uMyz4Hdupk/vdJqVUjMQF6/roBRHjvYZuZ1d38pu98pz
F2Y9FOk6umYQX0P9ddEcrOamLnNQifEZl96ZvdaJPetprNAg1N9h04Mbe/8pcS6YrP22Dkp/yFid
ZjAvoYyp/TTgqhFlW3WMOZuafB/q7nA2Mur7QStebnJdTk4x/A0qYEaHj7q9FyE9Wo27qrwZ4E/E
WTKsBboaF/22XQ6laEi4I5wgVZU/FX6wW+7aFtcUAiLmcdyZG34djUr+QheNCbCq+HR7aKOjCNN3
0z7fEaie4PIK2MvdADAxmp0AHwEZe8HZmLspbRdw3U8KdEV1eB2q2fv12btcFIiAPip0dbAORZn8
/yoJZ4VYw9GhiOCXtpW7+3C5SfX/7LYLc2C8TsJYRpFFOOFSIeQRUtxVG50MCAqby6ZILYeYRFwf
CFm95wvvPAqZytVARDjglGbdod1dfekpzNbg/DTkM3wPeujr4t8jj4TCmLqzcVFTp7ed1nQ5Ilbv
6qEEl9uZ78Cab25U+yMPN/NL4xR/8Xrul7UHGSY4uWDmWgZoXufDLGCyMgx6Fp3k8suC5d4w/qqD
IxinTiOHvNTPHuE/weinEqWtmzKtw+g0oVH6dQjgag1ztLdktnHCCZvnxIOcGU97k7HmdTy/ovEu
WRKeEOkjDgrewywgqNKhC6a/djInDzK2MG7aMpR0gQlFP5FGo4UJnnhTQbKOkw/wMFFJTR0gqsp/
aX1+WRuDdCDCeByMdLDy6Ed6FVYJ5RQuwIK2oz2Jftt9jOX90B2vb4DLj3UehtoABpSvCzOeQbqq
FifU76CCbUeWxNlmvCjUohebKsRLBtDKkdlv9HTYjhH4TzKv4r1cBOeDocoqPeiKtihEwpR8lqHQ
kD5enyxGJ+I8ALXKGhOgk17FRxE36V16U6N9Hb52dlrazY8CdH1R5Gwm3sRRp++SdvBrmPB5uvCB
iP6rcCT6dX1QvIVG5QYtqOUO2lBAdUfDYw9DlkAt3bgSYZkUcXK6dJluMX8SMF7oIGEz0R35sQtG
0RrJQ9y8W/IntOOcQX61hMMIX0l4djkwVNvIYu+oTeSN4CmZ1rKdm4NSwZ0hBquonZ1UtTbXZ4Cx
tc/+LLpbH5hZl5QVIerZcDrDg0+wMw4msCJwQHV4j67MT/p7DmhcZj81c90ECAaVfrM9tsqvfvm8
PiCZuRFWMWQq30dzHTUlQPNh0HtW8JIuW0V+UpRf+fKSpjAWAuUxGya3anQ/wVGnB3i9g1dqGG8C
6WcybUc80IxS6VgwY6nR6NBhpVjA+HoILPf638qoas8nnzroYwG0G53MB7p7mg3/BphPOKXmDA6q
TcBTH2O3/cQb0cDZWuzNrMgyQAuWSEC/55MUj3IPVggYhtbz6IFXsA1eCLr41+wHdumPN/IfKChj
qKuI1G5Oor5rzRQRIegZb+tN81bMrgKlbYjkwFsANuKcMZK9e17eyDjvTV0BQ0S8rNMSObYGKw6t
o7rpdu3G8kZIJQCb+gcb6CwOlXhVuOOUSok4Y1t6mjbWjlWMH30I4yw16R1hgcRFWt1BEPk9ELoX
TevfW1Hyrq+k7/7zxWhBSkViASQE9I3zD9oXSaLmuW4eB8gAwIV+eYu97AUioG7gwqfaV7z4oXOy
x/4tfxZvLJf3fRk7G3Sp3/GpXacb5VDMEWZBSF5hVAHXeX8peJKjrGR1FoXaL13YWIo2WeZRkuzW
g9PCZtrWhSN+kf40XwSDwfrBGlqNiqoQ8IJSCMGCWSXdd6IpNX0ad7oLF3Xo+cODRdipnPYIQwby
PCSZ6FVVXuEtV4dpuHlM4NiNiy7u1ZatQYAycput/DLhwbhDP2Fx2p0J0WRehmZlhrMhU8s5LeQJ
MiOGeQwO5AFg2pLhLuiVaGgN/gvqxuVd9Hy8VCYCGrMGdwUL550cP2iXO3+NPqHC8ZDWjEe680hU
BkrnrMjGGjOrHxYf2GB/2hUQyS0+yefUYZdAKDiwD+E+UzNOpLMppaoMK2ilPCV7U90MtzoaF/No
d/seMYs9OIZO5/PUWxjPOGdjpe8hIxxclaAXyFecvXw7bYttDXHof8N34IzOoDJP1sw57NIQqio+
NBxblskjjjMqp/X8GVRumfVlGKsYux6Wtg+5rR6AMQIhJj8EPxeA2OExv2135O1d4uGaLqEM59NI
5RslkuEaDm2so/VMqN3CXYetkD90/FOE/NKV/G1QmQbWhGAwtVgjBCMJV8ub6F7wyNsxTo5N6HIx
kozK1xRF1KMGSD/GBcobgl8LDuQFIxul28oI7ahWN2U3bfoy5RzEjJQCIrIKCWKDcIsg6Xae0voO
BmITChF8v3Cb7+M9pMU2yxNYjNBwLkUbDcrrpyE7ImDyBFpuEcLiecSgUyIlLxWcyQD2EZCGBMlN
+I3a5a50xTcuGu3y62GEq3jU14uGNs6GGfEG/5uVD3KK5cAYDnjTZmO5PIMIxjl4Ho86JErZyIWi
kS2slsEV3kmTobiBFZgzP/+LFjrZX+dr8zwadSS0ZYOyBugURBN//X35VzbKXve/WRzu9W8n8+aS
OhASK5ciESzxY/U+uIu77KrG00/tI1iooIQm96bbeaD8+M3RVAF3XY4GnNo23Pb25bl0PmjqtIgm
EcibGJ+0dwYXbUQsIRW4ogSY5YhTQl7WTuSB2lKhJAlWwgVWq0orq5NTXTk2zTZvcd09GLx36csk
jRDY8NB+gdTCRYtIrsSxMVJFOcKOFG7FhoiCRmo6HnL+Ml+SMASEohDTJY1al/JgtEPf9Moxhkdj
Wc9PXZpBSiQWD3kS3bZlkruBCPuMPPe6WX67vnKYY0RjFvha5DORxrUbUabCPL5TjnX8XlQPaf54
/fcZNTZGtwpALQlBDxJrkBBgdETIBUAFfKPiinjXH2oYPUN+efLgcK4d0ExySh/GZgW3iGEuldWf
QJUSalm2XZ8NCqpDaOnAPnmuUeGrp+sjJVuM2vCrgSJnn6dPSe+SobQw0EnFo4ce2VmjO+mUeaqI
8z3+cT3a9TFJF/SAFke7uLTKMRhjD21vT7B6rwx5uhzsQQF7hl4pesG0gF6cyOms1DW+XtFlzixO
vgUUqB2UqddksGtGf/Pz+sDYC/J3RPL/q1J+kooZZ2KpIEP9KCoAy3mXBUZJS1bk7wjUfsuibE6z
ElPXueoessj6HvCIB1iyOuFLfqg8shK7I/9IuKwezuNSJ8Koql0dJ1iGQzY4gpzYYQzTrO5ZHzm1
3+Ul/jwQ+airKew6INcaGVOoCBYoTIEbApW/SKk/GO+6ehCmHmaLnDzCqh7OZpXa52NpxHEvIYtl
u25HoLrTtoOlmkSkD1xgZz+uLxNGsX4+SGpTh1k46sqMeOQllUBBli08mf+VlwtrE0CjSCdqAOB7
y1SoAsbkSqZgE9R66ofqQ91Ldh/fhzA1LCPOcw9r+a9i0cIj8lKo2hAjVoOGWp/fawHnrswKAAUF
9DzAPZMveEVCbJSGmQjKUYyhyjF19a82GDltW9ZKJ9ICoElpeEKi8RBzZyZ9r8/ysVSq2z7NjhK8
XLUgvxea3L++DljDIVRIHNMozC+sEcvaDKV0bJTjnEYox8HXg//p9RCs0RhQnwBkUkZfjG775WZe
DOOE7dTpuZvK76ICc4LQ0bvn63FYywy4W+wimNzpF6y2SkpS2TJCHCDFtJHCG9P6FQulM7QplNt5
RQcrGMCKMmCLGp7AaIgffJPbIrQC6Zh35XRXGkauQAk7bH1rrmfHmhbV6VB+bfoxkX60pqjutXIu
3jSrERwd/sJO2i8fUdtKbpYDYZkI+ybWpa/rM3J5hyV9f9Ql3xxekRZVmZpQ0wNjko4JyK5lNXmx
OARwzpUSW861t8zQHxJR5mRP1skKxLWIpzuoQ10Yo+lKOQyJJUrHZnrWgse5FdwB3aTrI+MFoU+5
WI1yS+mkYxRDyNcEZUu/z3g1AjMnr4dCnXTKKBm92MzSsXif0OHMPULpm5561Fz6NvJ4G4W5plYz
Rx1whtQkPRytpaPa907cqfY4PC8j3PieW5FTJUiMTWkBsgCIP6pm0N+oodXStNRiGCPWhnCgm/va
MUvfdKFYp0IYhuAkxsCdBi99+89fDg1yWAFDjMqA+SXVuSmlMVxgOSMdqwAQ+ds82I/Cy/UQjPMb
fD4NRhq4FSgXJmVSBCHzuNGlozlUra+gbPB7PCU70ajfBWFz6JrOV7t4r7SJ+N/XpWVCuZO0AACK
t8g9c1U6lMMcmNBwkI6WWeyDRto3vbaH7e779RFeLn9VhJQPRL+RVk0AlM7DVNmsxlUli8emME84
6b50I/DKoOZS5S+nUsX9UASuBTrlYA5SgeZQrONeyURUCXKEahyuL9pNfehu5Jf8tt2194oj7SVY
YGZ74YHLe7m8Dp9Hp2qipWonCxZFIipN0ake2k18IG3a4vFftIQvOwDocQOvDZQXADY4P86nNJ4l
XYAw1YJGbbVLt/lj6QiOrHz3oRWv2sjq5vo3vNyBZwHpbqka5KnQycJyjM1nHFpA5Tq6G+S8FXl5
wJ+HofZb0TWQDS1NjEvctdBSkJTxP695RAAPH4RyXPQ1g1ojWlDIZqMuyzFpHivrQ6rvQnV3fa4u
D7LzENRCCMqg+H+kXVdz6zyy/EWsYg6vDKKSbTnbemGdZOac8etvw1v7HQrmCru+z67yaMDBYDCY
7habRCRQWn/s08NsJI48vYv1CKCzbIMf171uj/7ky7so7OlIjxg9ofp8zKKVhihMOgRlz1L1Hscv
6jzYmrgPxKMcFd51U2tbWdcN2EAaxq5m4s4C0WJWGS0545Z/0xiKF+nNRp0mzqm8Fgbg19AxsKOi
9cpu5EwKMXU1kvkMYO79SPXGh0jhHCo8G8xXauMEMDwNNozgRglKG8iVb4SagRE7UcVIlYmW0uUm
zUOLDJo8zOesEHayGthq3jpy83r9k6yc++iH4XMg4aFzBYDxpZlZAzeOUdY49/Ec9iP1SGd3W92m
CBhzk3hFbfMedFeSAe1SW4aI8T4QJTDH8diZc2+olYQrkqK5em6ZjoUpV6n/JaX6y3X3ViJOQpyh
HaFpGsA2jHey1PVNBeGIs1a85+15rG96XtdqpbwAaQzVm0QHHgcVG27mmDaiNOEcLI46EL3TLnEf
AMwCGUJ2W90mAFB8hxQcglPg81UxHgnUIrtpgzDVVNDviuckPQ7TsSgPocaT+1lbu6UN+TIyzLQf
Y82EDam3IWsECLijHYZDsyWJ024+8aYv0Orzr3+xlY0Fz8A9ifsGRYEyXywklqrXYQerYQSewKrX
ndLsOBli3bW/RpjdO5FSLeeBLt98GpUbNXkpOh7dAv2hTF7F1YzKF8EVMMiy+7dNB7EIKvGMkcXh
NivKrZnNeAEdRlCtgj8m02LO0q16BZoMcMniNv1lK3eZlWOQtYBX+ugoiXqTJOFR7SbOgbFyQEEx
/q8ZZvEguyIj5uGYHlcQ+zCth87Un4s0uw+gR67U6laqhu31qFh1DddcpHMJ93ed/n1Ra6qmDNa3
lojnTCzv1Eb4MIXqRtCK76zgwgxNXQszcap0JBNm8Tyqgz02AEMJ5xnf6n93BtuXPtfhAg9epksr
/dyW6VwixDVriydJW5Ye5okH4VxbsU/CFNAi4crONqLw6We9NnRUKnp/P0y1DslCQbXjWv5z3Zu1
DYv1F3HLAfcgTt1Lb1pB1dVKkMgZTZ77Wi9uRYEH+OCZYD4LpMBQUACFe56iQ2cdIjC0XvdhdbEW
PjBJp2iVeOoUlHWZlh6lYLyVtMmZq8i5bmbt5FsuFbNzeg0YBzCcww8lvetSxRGi4Wc3gqzKTF7/
d1O46pqUEAiUIWyhWpRg9SWSPp+r6VXStkOR2FL90lkf182sPJSqmLjEXDQmwJAT2PJhMqx+Chph
xrVF2kDUy4WMKz36qKBfAIIlTkdyZaDv0h6zhIo+pCRKYU/YThtlMwDmnrhSSBl7PQhHUOzZxuKc
FutOgmwcFRKoZb5QSkvjpHYlMIt4fZ49Ol8yYYjV6UGGnNjxY8cLdxpt7MmBzYQ8hIpMwmXjckcV
7dRGuRiQczpDc6M+hbXmWFrgBOmTUXHZqlYugxLUAsDqiuFB6H8wsT+KST3jr+Ss3EUn2at9NO2O
xOmPUOLFYvLm2FYXc2mP+YIiiVFFibAHBkFgt8jWdOe7dEdHFfRbgde7XNtyBnh5wOmP8X2AXC/X
ssU8tThGSB3ifXMMbymMKr4HI7AC0iNMCAHmbaePyXPYcrb6WkZZ2qUpbXGSNGGvNyTSCHqmGyO5
sUxXiHi+rTQspKUNJvOiBxwUg4LM21aR+TxL4vw+kbS+aSM12zTKpIdupZPYV1I5P+uTlT9puRVG
u1hqDaeNpfJ3ZuI9tQBQYG9JcfIw9AIAwBWAK6UtT0nmtulk/rieMejn/RLcaPej6MZx/gVxnM+V
XpRBT86zKCjuVAzEFsccpCK4boLbAQyG23GME28oBIxpX7e9dtmRMOmE4WWQXRtfarJCmcPAbIz5
XHvJrgEc0nLqfY3RVcUPWm+KHfnAq2dX4x1PJ/T6AQIJdJYuIyEF10kOFpn5HO2Sp3hLtgPuBmBt
aCi9OJcZdO2oNNGMlkXc5lUo61xaKyMBKq6QPT2Lg7pv83YrdCkPULdqA3yLMsimkTXYs0VsUmw3
Q53PZfE4Ba9ixrt5rCVA3Hj/McCkCFlMpS6O8Jn0+/Ch2QU69CnxMumPGyoaFd3OGA7FCD+f1ngt
OJeGmW+lyoLVJiG+1eiUL3kLQHxEiej39EQLtuYvsEM70HnaZk7PG6laSxgL0yxkfMr0OY4jHNhD
dddJz+awjyb/evjzTDA3EqtIwzET8d0wpQlk/4ep/i4Jl92e8/FM5tqYi2QsghqO0LHwZtzMN8Fu
VuzWJR8BiObk1woINGFbpLbF0yda32t/A4dFieu5QKcQ8P3CH4Gfe9Kr7uJ+vK+P+qbyGy7HFWcj
mEySb8mQqlFEzb0MrohJYuOV2MDBV5/8kh1ilPBqA943pH9fnCtJHNa6PsOkFfwoE8XOIU8gqxzc
lrR2siyDkSm4y3hSR7RvaFUnQAustEHTuccszM0k2gRQgrvBA2sgHVjGtIAu2+KWR4m4MqYNwubF
p2TKEjINapsHynzu98lOdCaU5cgCpROWjukaN6EK1YLEA7bRhqjHH6w0bzSVxil7UC1/AJOEkhgy
6aTEGjRv1VHbtNAdgnoARrW9DqTmPAKHlUn4S3+Z1GNEZE6mOMC2udH9esLwkwQ29SJxwH0Xba0/
mCbA2yKnSuFZZTHmQWrIo94j0+L0c/tbFNMbU7EtR7fpyk7P8Z3Iu2ut4LQuPGXZX6VCymKAcmdg
HSFRBQEx4GMku3S6ACOA9CjW33AR21c3AFFs/18Z0GJykxnHei3G2D1d8APFol3lj3XIzUL0jL0S
OWz9nma6WczI52fZhxiMm22izWDTQer/cliVZ49JQ1M1Gm0/wJ54HwGRku/BD+wldOieDtwXN7zR
TU4OspgcZEmDqhcKtqalq+hIl56cN7t6FnjXLs5JYjFZSFBCDbhjGUfiGwbKRLKNTtgVdrAbT1Oy
i36C9mewRVCdCy7XNicDsrciMRHKWBoRpFSntw5BsB650jHbQC3b06E8XkB4B9lHtnuI/Bn2oHA6
EtydyaQfQESmOpQ/j9EogNx6thm28h3oNxWf0gj0P8Ut93LNSXkWk4MKzMkqMYFN5XHG7GXv5z6A
Rh//JdfR9TDC1fryKJuTQpxbHQkWQtw/VIz9e9FGdcHdjVVNXeUD8DwuDIBnkymBZDnCO6RBV1Wp
t31QbkdzfCmmMeYl1ut7Em36S+dq0pf6CCJ0nKDA/6Evogso+6HmioHB/C50rd/XM9vq1cZEQS7p
mFf8qnMABgghLIaJll3TMTeg9R2e0aoHz3VzXwpuvOGRi61H6MIi4yIJBSHMtBbF8j69VWJskWQD
ql27eNEwuv5fcc2s3eaXTtJVX1Q/WjoQCHn29P7Wf8StXWFE5THeG+jFaB8mwuYY/hZ0kKLzUt5q
32lpmcmxslT0kZrDMqUdq06WaQNl4VOwGEV0Kp5U2+Mrz+on1cWXk2SxxEymxTkZgpr20186qh9h
Ul7b9B5xtcN0kKC+QKlcRZBZQcHNNR+lF3mrnVBZc6Fd1L1rP4RJxbrR1MbQ44dUpY1B2GO6Fxyg
BnYgAt4rTn/Hn4Bdr0EXvrMFYN9G4FiFSeNRJjbFfYy39Z+gtv/FjTC61t54JngieqqhmsgP79Vk
uLDPJOA0TwQraGBf9fsfxoGyyQ6OuOmfKG6bt8C89WUyb9goYyiI2EuJ+SvWfvfD5v+XHthZ0TQY
q0Gu4c2wAVgXAx8UrEOc8djYFGTCUxtbPT7Bhy1TfVBJZTlcrDCzBkJQItBLoLSNcXXXN+mGt2yr
OQizXch3eOpHw4BZt7YsFK3WS5qDItAlbEdf+okjGvnAjEB3RQGV3Ly3FhgLm+xShmUEIIQEm7Q0
GE4lKoOBwkWfqMIFj25n9UqLFbQUy9IxWv+lgdlMnUaiAcXd5BU7GYSRYNpvwZQEImWo4nHlH1Yz
3dIgk+kIBCKbKYVB1HXBybyBMqkXeoIj/KnfCv0AunGQbPEWdS3+l0aZRDcE8jhKNL2OsnqoxOEw
t+M3av+lCSaFFa1shZ1J/co/tNojReOA1su+vs/WStalESZpVbUgmBom484YgLUH9VmJnohyUOeT
Fjxct/QfAsPESyxIrzFPwZQyYx8qGKuix+99D6R2AYhajxkhQLcyr3jmkfys1hcWBrUB2kLP+cuY
UDZETUfUjl5qyh+USCFyg22AYs2E6Ba/FbdWqEE7QBeNz14mOwagylWszBbM6cKMIRRwoLQfpdXy
0uJXPJUqLc0wSZ6YQU0kesioPuifKPROP3YvEjQeeBf8VYfAlaAqVBrny5x7lwlDWxlwSFJqpwb3
H6lUZ0h/fScqFmaYKFdHTSkmWjH8C5hJoQ6C19l4lwcfKxd4zXOKCXer0gdd/Zc14Q5Ilb61gaPf
mFBIA6C9dNWf6Kk3Pq85tJotFk4yXy3VRmiCQ9gImIH3dNzN4itnFVf8AlYQl0von4Kgm+UEVzAK
WgxxRVcxG+z0YYrA90D1FqDzo75lLVr3hR/+xGQZx/DK2YKhTES9YmGQCOMvlwWupQ3WGALpiniM
TsQ1ACwX8J46ulFo5xvu91s5pi/M0Z+zqKfDOipHPfw0R7Vyh237oB1CL3gKtp913QkMm9ZOAXGN
teP1YmgkMiXlhW2mlm+jdBLSDrab9JmElisOQJjrh173OWtK1+yaIeZAmxKhEjUB0ZLszA8qH04x
5sMPijT6zmPPhVM0sBYLKgRyIgTCSK99fQbdmNgD6+ymeilP/9V9iPf9mN3eA0KrFCPMUdm5AS1R
KHzZ6T73Na93w/c48todVT9Akzh949MVf5ZX15aW2f9znPedARGez/bhkB0zJNDmva1tdL3QqxWc
yTFtq4ae9YxeFMgPPdnv3tWjRRxgY1BJCO439F/BTrjYQkxyGHsTtAz6Z0wXTyP4S35ltnBP6ZbA
9cN5gl1JRBe2mPJTEwPZLBPYypOtVe+L6ZkTu5x8wJJHKbGWTlGOD9x6/QslCylwpZc3lNIHX9X5
ljWoL1hg0PqqTGdluiWX1ufhITrdUwfJbNdyDDpakaLnzatt11YPmB2wPIJGUgd85nKzqJ3c1oDJ
KedCPNXJSYw4DcS1DINCXQP/kgyhDnYCT4zNWbdy4OPUlvSaE2Gu2yv6XHkThRpkTEbWKpyDY20/
whu8L2PaABAwZj/q6liYXS/L51QGxPwZkxyu1h3b8UVXTmrrVsEH54utuAiYmQi8LQU+WZ9cXYt8
A7WTmJCayGcrsrW79iVCfzTca6Gdak77jjc3h85VtD91LrMWTc/M1r+wzHy8rlJzI6KW5/tip3rK
tgTNJLlvXao+mW4Au+K4Sv/hNYPM2kadFahmBYOqL220Y7xv0eRO0G+COjj6hXpu96Wbv1qca8Pa
FfPCUSbHmUWgFcYMu9qd7Ag2dDZrO74BwuYHcShYwrwdebchrk0mh806JEqVAKDIGvQT4Jfxwvv4
RrXVX4oj2pDO2XHnZFYSzYWXTCYz01Ioh1CUMVfVe6KXesEO3Z1HKspnuTxY9crGXxpjb9BA05Vk
UuGeVNyV05vMo3dde2K6MMCUUX3aGRLR8c2SI9nQmSYSOMld+lyOjvpeu5SJKPHq+Wi4DfgvObDc
lSRwYZwpqnpJznTwhdJA/VRZ32o+8ZI9rwjmBQnbGajwjtVAY0k+R0frTruj4gRUCNl4npzqRXRl
brlPo+7KDlSYQipsRyPWc8RICB2Q5DSCPwd7weghXJW+Yt6QV7hxUozCpJhZGhs01uHgsDF9KJ5t
QEj0RCWQKXtV4Gm8h7vPA+GrgyqUIqnCOib9Lg8k0pTVHCF/47SlRN8pNl/gj7fVo5XjTVTz211i
dzcxXpya2wIgMN4dce2SjdD55wewz7Fam0PsM8APkFFAglZHxMMBaMlCm77Hyhhe83gV63pW/WuR
2SlDq4ydUAw4sTJ8RhBT4r5TcaXJ17/kXyvMlkiDcCBxDyvi/eyY+9YXPOJPBvr15Y4KhTS8h+31
DPPXIP1Bi3NxksR2imUs5Fy/kOJ3EHAKv9U9jrlqSvWCMTa2v9lNIthzp1Q+B0MS3vRlNbptHA1v
TWZCIETvEJ/iDEIFMPtgUiLmYQvWjn0VIo5U1RcoGhb+kXWWIJdzjZ0Bbs000e123o/l5MspJ5fx
DDEfTgj7KhqVElt+lgFZqLVjHxeQserSYzpOvLmvlW6MglLQQIMEYutfsB9TILQQXyiQtnPTGcTa
Bsv/OSLyDXQxN0Cmu1KZeFUfnebwGzP5F6aZE5cETV7oCkyL3THvRDufNn3JqQ7XghJaokBcGqgO
v0wfjqOQ5GHVYjGH+bmYVb9OeIzL6yaA5YKimUKFlC7jvlKnftQiBEau9i7eCm2l1DkF0VpIQOxH
BvRXwSg0i0tTIwKKTPQHz2kdgZGnxcO0RiZHM8qjbvKo6Vb9WRhj4i8CxUHbEwPYdxGDPtZoW8Kf
63XlWgJcusNkCq2frcyC1Pd50n/Kyj5FQTCGnIvI6sFCgec6VIihE8r2k9KsL8N4EKSzfJ9gCll0
gk/mcvKKVxjJBljVpXyXlAZSAc+m4PKA6GuPaeg7/v0BdJ0X+TAYZzEKFCDRGxcqFtET5bvE0PyG
TnsPjvqriZyjiVmKxq9Fm1fOyvQrsefq0jpzkKeS3OhhAvdHx/Tzl+ikYrboqGypnIVyHzxqN/Ux
gMBXuxHxTBTt6y2P0G01aBf+078v/DfVTExb+gHMMoe6EZSpAZgbezsqJEyvWUHNwynwXGZuDWU9
Qk+OQv8pmULqlSDkA81T5wlQoxy3Ao9veHWJdWw8ZEEJEoDsXVcqjFGrDTho3HW7zh3eVb/ZgZYP
00fpjXxS7tujgCYQlhmERc/CKfOl9+sbabUeXf4EZq/GmRGZUYK9muyoy/WzcFu9/pocDMz5yZ95
y6X1WUsOS4PM1i1DqWx0GT7P9xgle4rozMMzNEbvCIiEMi+++9955FAZLhaZ2UWtWnRQ/YSHtVjt
FaUH85re+V0qcThxVrfr0hCzYRooQhcymPIxiEPf/RM/Ak1S7pW+Dm6+djdsDSfciZvO4b//rVU2
kP7D6QFOB1NnT5AoUZMxnJHeO33qd6A4rd9TVRFsHC1ta2etWNlS0ZGNEjdv0A+UOBtn9ZtCaxS1
FcUYsoWVYSQBXCfSuSwjW5deBHlzPUzXdwplBQfHA7B37JNxopoTAPxgzGjcLnKzI0h4HQgc3oWe
eAqh06L43Ut+KjfhpkfHsvCtHQ/ZvVrm41nr3z+Bvf/2OI+SssVPoMfAfJO4OXr80t7yG0fGGzI3
/650wAHw+WuPKfJDfYL8eK/iFD2KlVPFdgKkcv2QYbK9OOA5+Wz2GE7qvBqkWBhvtwuHJ4K67rIC
qDJqADT72MuqXNZanxijdNafaUYc/dgTvOlhhPChueVPj6yFEaWgowgq4yv8bZ6VKkTXRjxbcvFR
j8WuIDzGjlUTAFeaaJQCa/Hp8eJIAbwmsUqlEc9TI76YGoRWksG7HqsrxGUqXoFA9QhmF51SrVwe
WwRVjx41ErhPFOBSvQD0J7UH5py6tUWZWFAi1BvlZIVDdATkJb8tQ3lywB2Bxi3mM+3rv4YaY0/x
5Y9hSuRUUaU5T0XxbMy4jJY/Z322jQ6dvn0qPlw3tVaULU0xZWyoTgGu6DAVFo9zCJl4cig6znm1
+v2ACftkBRK/vPFN2QBgTjaK5zp4DaKXifjf8AGcPyA6kPH92EzWa2lDQKshorstHYmZbOPIesZI
Oae2XKtsQBPxjxmmsumLmkRyNIhnUy7tcXrKdQAryj/6xMtaq99kYYiJxQpczXIcw5Ba/NHE5xCD
d/Xr9SVbjbCFCSbCxhYMkhPuF+cxhzrDuEmhzNWqD6G1zxTOOcPzho2wxEy1kEziWVYG25JTu5Pu
c+vXdX/WjXzCYmlJxg6CF72Sa21bIwRa08nDwibKU8crbdcObHBMU+ztpxEa54s8JOezklo5vgst
u1rf3FEZBnn7nUYReJ4AntNxe/1CRxJaYZITHah/q93Jw5MCbnWNA7lYDeWFCaaAJF03KmqP5cqB
9z6Yc5s6wC3r27QXdK8UUt6TwurnscADaIDi8Cus1+pN5DOSiucoOU7lzjBvc4NTya0mmb8m2JN+
msUhrZE0z5ToVcJLV8ZpRK3hZKC99Y8TCnO2D6PUkbSMsf+fg2Rb7YwNlPvuP4cGNiS0M9vQwJhr
oR4ufPX1e+NwFz+A+WqSgLGgSYSLDRDgwy7F/Efq9G90DCl40L3rO0qyaA74cgot/GWK/mQkVRiO
ILlQR2yqVGju20FKvWrunNpQ9q05xC5uBhjRnaRdJY/vs2m+JlIa7CDPXTwNQnGqDHU/5ND+U/Qd
6frJblH12103zT5gKdsMc0f2TBQvTNMNKv0AQDVTcGvM/G2aLvoA7aZw11ptC2UMBZPVs7opCwgl
xk39KLR55spleiORsHInyXrvZTPzBauuoIwOPa85M1+6OdyHXQsdk7AByXCvR24iJCXARWFsa0bx
WyTCFtK1z7IhnwYTcxFDZxj2LCTyZp6KCJ3gZJsK5m8yVPtaHvywgKoNNAIyO5RVZ267xyAPt3Us
e0aLSaM4Vu/i3joqab7rDAGAW63Da5kkb4iKHr40nlScfko77klZosiYPdyXf4Gx62OW0+MMuOkB
cpy9X+TWoQSC3M5HCeocaXfOpCmztTF8NsbpWKvqRzBHd/IgPIYi1DP6MHHlpv2RJu1p7qwnkJWC
hSBOBE9NW78PMJUwV5LqiKPg5EZbeCA3lNx+qiTfLA3X1JtXSY53saH/6k3iQELPDZppa+qJF9Vp
52mFua8VEVPRYrhLGnVvqOkNSUiFy0q2r0PhIQmKvWlkuymqvYgEfhj3pxSv30CtJH+E2sQzV2ac
g8lIT0pfWJCvwwSTEXbdTwgUZ3ZSWJAGKYrQzQw59jujBvdI8GHJ8+TOdaVs81CDanfR2VrTQoTU
GP0uMm6mbL5D2/RW1TPNJi3BNbGK70idv2h9jwcTgCwc5NOnuZ/uG2I9AXVtodVpVLYwSmgcNw/Q
CThWXZw6JCe+VJLXZhTfSjG8ycW+sy2S9gfVCj/qStilBZDMibUlU35XKKI/6eMELkPy1ggCWE4l
szvUQZk5yH/bJh1PSqZ3dq82O6Jbdxj1vLPCOrXHVD51Y/Kgje1sS0L8nFDiTKg4cU7E9RT/N1sx
h5Vh9F3SCNi9GDOI/DBQ3jCDNeHr6/aIdyROsli79yxzIz0AFkdjqYs5ppuQG+NQtufCC7EZovgp
645B8hNXQztT7lry0xh57RjOyaIwRZleDXmvAWsLeta7adhE2kGvOCfL6o2K6iJpuNqpKDGZekwQ
x0SRO9jAaEhm59D5nd9jDe/htJXYOAZ4T2f3GwsK/laQU4BGV/0iNGFOmtyIigUCk7fhqKKr1SWO
WWASWTwCFP0NvLKytMYES22BrQ49LYABg8FtrcKPouqUBSbn2WHtYy3NMFEyxXEbAIdEzpDp7PqD
BPzK/HR94XgmmHgoG7mQsdMhpZCDDVeJtqn5Ow4F3uehZx97NqLHCw4esBxY0Da9jHdJgSZNpoH/
EI+HDWawrENyZzwEhR3Ttp96sE7FNwgRlaVJ5hvlYheXmCdCRGjYW+1jhsGaUPa+sXwLv5gvFCWZ
ZDYljKjCqZz93nyeEk7tSX/nl6VDv0ABKwRGjtm2lxrNGcgdwUpiZq+Z+LPn4uLXMh/u8P82wD7t
tk07h2kDAw1pgNjel+JhLt/b+eX6Uq2bAfUheJohz8Ly8ZjQ00G3DgmWDIUjVLtZk3D+PwtmzUmu
6wv21xBzV2uzCmd3n4CRSwWD1VA7+vj7uiurmwbKzf92hbmiWcAH6lIFC934OrRPmtFCuY/zvrl2
4zT/2tDpi+TihGiVWpuSEDbEoXeI+FucwLZp4AYNeVlJtzhrxvGIfToTEqihWmMpnoPsMa+edXCI
Jt+41y4dYqrxCeSXUVvgmhalmdvH2mYwAdmfvvWiv7TDpJrI6OXS6OFK56a37W3rN62THcQ34g1+
crZcFGHXo2H1eWFpkck0s1DPxUgDDg2O7EhRKYkrONoNwDCta2FOKdzwUEyrvWLIN+GNHeRWypdn
fjxz5io4u+gZm97KvnVsPXOvgho7crXbwTEfq22w6zflU7kBlctt5HGFj9aexJe/gDk5KiGbYrXD
7QrKzls5SN+kJMPLNL0Pa1vIDzipVZ4UafbLSOV0llZ3+MJ5psCYpyEJFAU0VEkx2II5AC7Dg8mu
boiFCSaJpEkSdxMJxXOlCDfz0LgokH80Rrm5Hjs8T5hMkhMiZa2GRZSJYFvB4Og8kuq1WylUsCD5
ALbRr5RdUR7UlhLBEVnuXoK885TJejZS696wikcjiA+jXu2uO7WauhYmmf0gySMx59kg6JFiPqg+
FvOv1LpT1MIWsofrptY/Ezr3mHRBocnmLSmeaqtKcP7KMQCXspC/RmV1UMuJs8d5dpjkVQiDIA4a
SLM04zkx7ntjq/DaWKuhYOKVFMrXGFJgX3/UOh1ak6BEqkXpoIztTSgo3jdW668JtudTkSYCAw71
gpwGKHqrG6H5uG6C4wXb9GkzcAFnCb59UhangaT3UCHYXjexGtELL5hvEREBfGINFkpNoawjBalf
kvShVJJzM1dHZVZtI+e9e/JsModK1smV0NM4k6zUbqaTkO9AK58nP5TqbFqc/bMabBQ+h4gW0bVg
0pvcJnps9SBj1NB6CQ+t9nOqnetryDNB/V1UF8JI6t5KQT6nZh9C2znorSJfF5xdsx4Mfx1hslsZ
aJ1iFqCBG1UzddJqNg9VmCm8+yb94F8q5H/WC0P1l85kqhCpWjCBWWwfb2PPfJcrO3yCkLUn7Oot
lwBjtZA1oZoAhICKaTC6tou1k4VUAZsB5cpMBS8Lj13dOGb31mf33/lGf+0wB2xbZFFhmvhGhta5
nWh4s3jEBD9n9dYj4a8VJthKNY5SiRKMVsFsp2h1AQ0QBhMn3lb3D3j1ZJxB5leyw1huYxKLA0F3
pbIbvJv10g066hjXE51ab23sYPcbq7ewSGNz8ZWaroGZChYNyEtII9WpehAkzvG9+gxqLqwwsVBE
khFrdUfOQSQ+hl3z1nXCXumDnZWQmxB4yrLWQWgW/Zwi82bWW06mWG21LO0zMZJjFqFvqf1/k3mE
E0jSG68/YngI/U+bV/atnu0Lh5lwCYYYG3EASWKomfZU1XbTPJLiZJqjk0JU5/o3XJ02WbrHpClc
gYKoyGFNuxMOxY64+T48zC8FqtzqYJyz2hnd5jbbJl6/nd6vG6fJ6UtWWXjKJC81x2BaKzRYWu0H
htIIes9i5QemjKbunxJIMYsnQrCaLv9aVJk8JmLeOZoifMwsfkjjc9ufrnu0utWhbqDTJyXMYjEP
MlGbRGIp4viXBJBubjvtrRc5G4JngjmbJ0Ora5IoIP4UfbVwJ20/a9vrXtCQ/vpd/nrBHMUqpuCD
pIUXlUG2pfqel9Gx1AFCnX9eN8TzhckgmaRkgLvAUFamvdNrvejGUWknMm9P8QzRvy9TVSWg8xyj
AVN3oTeZvzoBysZhxjmM/8Nm+rtwTK7o01w2wgn+dJvgrPvVTn5R3NohPyEp7lMZ7OQFJCK74Zmv
XblGCUBFsP4JPSZtVElXFUkP263Xvlib0p/uJ+xdQN+84PYb6L0LY0zWmBXVaCfwy4Lf/oVYr2bB
y7pr3fulN0xqCMrZVLoc3oygvaHEvRgC2Rq+7M5cgdhPqOGVcGdxlkRI4jmhm1azRy+46WI72Etg
Jm43ZWynT8QDVHXHxVtyPPw89xYhKajqSDQZVqcNTbvKtjuAPgngEj7UmxP9n6GzMJVaWac0Jr5W
Pgu2YNxImLCopdfre5mTNNiRKHEqjbQMkJdwjXMjPYucyRoMR2iJ08kTJ0N9Dj9d+2ZM5iibDHRe
IVwKnjtXextfst/6y/AY7mXMU+eap7wU+/4p2fOky9aX0oDWHKpS3CKZuCw7QSW6QCvTyHQS6zaB
TkCe8u4Oq5uZojvopL1lgvf4Ml+Vat2ZUY2SMX9pX+JDvB/Q54rwcojHHT5v8NqnW1pjdrOpxW0X
RZQBP8jwRusW1WvYPGHM9XqErHbUlnaYxWuUxjDkEnaoDPt4O3vKr/JH5CiHfBvuVVe4GUO/xaiE
Mz5RXiLT0+6M39d/w2oncfEb2ApgHMo0xLAdlb8CqMV4w1irS0dqKy9twKRFAfM1Z0yD9zVZKTgl
i0V51hA0SoIesI23cumuqixo35WTeB9XsbARTeBOuimOHNME8kse5eSFtPF8E49c7vC1GF4uAVNB
FEImaf2AnwMyNb8bzBsrgTIjiAavLzUnqlSmioB03AyxEKw05DpKp24yvEJl6F/KmDTVe04du+4T
1KlVOg4FCo3LDSNB5jE3m5Gcoz7x0ijxwyG5LRWVk3foTmDTDhUq/bcZJu0ASjGEcQ0zqJsxnpYO
myrTb3Mx8QF136hWq0KCM+EYpf/0i1FAhqBnBcFPBMelb0UaZ1DPQplc4AoQK7/m8Hz9S60bUCHO
BYYfCJkz+xJNgyQZMDZwDoNjJb6ricQJhbUdQIdxDQ38N1BRYMW/5LgCLTR9jKfMNAT8EKEH5NwG
zHWb8cAjF1n5SOAVgKoZpjstML7TWFkcd3UKlFoLDbAzSc6ZnDpW/TNQt3Ln59YfQ+D1LVd9W5pj
ir4miAQyAeOIGajZk+nDxEPsS37vSgD+hiJvKWkkM9Fw4R1zNKSRmXQlJqHOc7MZQI206/1oYzhT
swmf5E29AdOH9z+Hx4VFut6L9WxAkwNlbzhoKb+F/HaO3ev/f+2Kf2GAib+hl4SUhOguGWPXAIia
7cVo/Kh06wbkDThepz3u/ptZMh3Q8rwpsbi7/gNWksfSPvs8mxTyNA06HDSrk2TlXpBvyrnjebn2
4aC4KEGYDhPjmNi8XMZsLEYJxEK0zJwd4w3IdJDHze/QIPX0n3zyOPrv2DgBPwnVPkUV8WX+tC/U
BGRQIVJV/yBlD8SMnW4Eyqz81Ws8WueVVE95V/6xRRPMIkJCqU6CtAd/dVaGjtTvB+3GzO+IwZXp
pEfTNaeYrY3HnKYRRRhqPQwxyYCF02HHvvUou7IMzTrOsbKyiFTjVAMjCphVv2D3cqEVhmnEZhti
qNnPkPDCPfgWfbyfM4R1lMTg2FuJxAt7zEJWZV8aJdVjbOQXQc3tTLrXBx5LP88Is4gj6BlHeYKR
tjXdRm4cMSrsMni/vqlWYuLCFSYt6sPUNkWPTaUnAWRFjmmo2rV429b+dTtr1zcYAl6JQiW+kt8W
Y22gaZB/Nug+AvSnJbt+BguK/og3fHWTuo9B4vBaV2vCfxdWaaQuQr4NJArthlVEYv9/nH1Zc6W6
0uwvIkLM4pVpzV5entruF2L1BAIJBAIE+vU31z4R93R7+7bv97107IjtsAxIpaqsrMyNl4TbHJH/
DtIgaJK9yhc/WZ4tN+afbJDbBnh3AP5Y9hZkflvWi4Zu1lOPbtxSurvIWsYLbH/F49/f6WervNuG
nvQsTGIh4wDh9Cya5uCZz5xOP9weFBKhsPTDsM57zs0asBVkCIn3NyMwLUcIXQIActOR/fj7s3y8
P/670vvobuDpEU4cxqPwxftu56D731r4Y8zcpBJwuG7Rw4ieVvLJl/ooL8CQ1/99wvdS90EwE0JB
kEa8n9Nm23wVGPJdEijWpHLz2fTER3XNH6u924++1/O5mVoDy4TwHzkQr86cJxtizMOGJ6GOySdk
k//H8/kU0RGGdpjc/3MrqmjuGSgzSESgQUn37k1rcO9fbnBJmX8Kl3wQ+fF8/13tXRLSeKHnoYYA
vLCNzs22PzE43ovY7G+Rv4NIyGef73aS/nXSflvwXVLiu8rYM7mZ6QD5r59uw7RdYocxsWOxuy26
fqYA8mFc/u+K/+IjCQX5UHTZv9oYke4HCKIPD81cxX8/Dx8dPIfAGg7ja8hE3rc+WT9r0cx4kUt/
6vSp5ZgI7HNbftaZ/OhpHNCp/7EG/Ld2Lcq8xgwa22McdgP6noCS1fyZZuJHExCBg82HoVGoKmB8
6M9N6Lm1agcPt4x3ivpdcYFuCiaBrYTXCduEJ7ILLzLrjjdZ+fqiDp+6w31Qa/yx/rtjV7VLyL0C
6w853/mv9nE6lZmn4+DJ3EVfqzuSYvbip/oGfvdnsz8fHsDfn/22g3+7CyxbtGEX3m7Yk8n/cwC9
tH2BQ8D/hz7cR1fC74u9uxLqckaOHCFpoPbJDMdGPf59W36Uaf3++98lJVQDzBMRoqWaukxpdRzK
8ot3KwVmbwem8MPfl/twd7pQ2gRnh8It9X3w8gYyBSsuhZJXMa0B4k07HI3/zVnzCLxmwZ25ibT9
+YUqoD7UUjhr0QjKGm0OpfuDfXoIPmpR3hyIYaeM1i8UhN49TMkd49kygHAoNoJJIUtdJksZQwQk
dZ/lZd1+hmh9+PZ+W/BdMPZYW5dQ71u/sjWM2QIzRGtNrOLn//gbRZAZAQxqg3X+r0gVTQ1fF1ra
Vx4EGHnFCWpNxvXl76t89Pb+WObdw4Sew0NBmH293SwlqPQiYYl7MTezBhykz0qKj47tH+u9u1hK
e7Wkf3us/6j0wvniHGVerI4QQ/o8QH1wjf22Gl7mn1tw4F7nL7qyrz0wVxcWP9I/sVMAGbSbft3Q
HT9FWD/YHH+s+C4kU6FmCvsS+zrtp0zATgjOPvPB2UG1HNYpd3TLv5ap89lN8Nmq7wIx2EPMAJOz
ryO9luOLtWBuBxNHf98rny3yLuI6AtPkmjf2tRZvvLyzg7dq+Cyt+uyDvQu0pnUrov7zwXR2G+pE
rorelwI4PW6Kh0/Nbj4I7DesDOxFiBLZ/7LwZWPfSm6w/cec7JfUAcG1vJk7pFNOY/lAtt7/MPRS
sO+wWABS7c3E/H0Conzl3lxY/KsoSL4EGPZtxmNdfdJs+FeBdiPOQooTbfgIsuVANv/c+MY2tUbe
EeCY6cyCQUlTYiv2iZXJbPmld006PrNUfjYT8f51vl/23edjxmGc+lhW0p2AT1o7fTaK/6+AhSVc
alMgm5jIxcVy26W/3fsh6KX1Ug7+1fvq7GGCe7YS8ohRPJhxiFQfPg1Y73fkP+s5jgMHXJCYoDj/
53q+AwXVWmK98RWSprm/7RMJ/yXnVe1uLpafutncjurvmTfWgwSJi39hnXnTWPhzvaGaNaeD7V69
TfQKNG73fUKZ5uU1LB0+VcH+4OFQvwCchpkUTDrf16G6XqPOKol7nfNwgmRO+I09Vy8Q0x8hpj9u
yJyLL38PIv8q1f55vv8u+b4g9YYeJgGdca/Rdk28vZO15/mbBQGkEO5OTjz08WfE1/dx658VIRlH
I2jQA6h7lyBY9tjLSEzuVa8cmpdOn660PNSS//r7o320zk3k7OY6jd3yPhGxbSNWUw3utYleZRGk
YrlvnTr9+yL/6Nq+3x/U9SGnFUICEgX2n/sjUnZgsWF1sD8w6Lofq3j62hxWlugT9PeSMVtTd2/2
7Z2TDidox6Xt3u4S6IdVz3//Sz46iT4atDYaThAbCd43TmYGO5CGzg5iTP20QqPZbNGjvXUw6Stc
onP27X+z4E3u99bdQKx+9yGBUvaDJaRzVVkwxB7ETW+mS1M6vrhQhW6Tz0rS98UiNg7myaApdevc
RP9SrZu5P8E3YzXXsP9Cq4s7P2t/O62fyUt89CKxDoSnUZW6IdDWPz/pWIRMOqguruP3ML6ZjxWp
u8KkBsw+VNpe/bmRi4vu1r/iDIiSYLRD+w89Q7CA/1zUIHklA4ShwTAWw3fL+FxkHsiafky7xsuJ
w6NxG4TVeKosL7rYAuPdLefWK1O0z8ikwCGqh8jFUK/u/JhYGI2OK2vpQLIYhf1c+Xr4VpclHIOk
nGFTVwgF7T8yWncM5JnE0Gk5F2Opn2vPKa+hN0BUymG1xDj5alldjBlM06Z1HzZN7Pmz6HM9FAQH
2CI+vrXviTFWWOWLaTFongQYYvMT33CzpL0r5tSdZyvllnAwIgo0j6ZlGNpnRwT+U8TtaDPyMLLj
RgaTSQP4Cl/9RYxvI0RFTob7/h6zfSTvxeD2WbuMiFadDWGmpbS5u1GlsP1klqpUcWlrspmZQKnb
L9Er/NLD/WChyYxeTt9gxB7/ZIRN4sCcqkaJ7pfRY1uq8Rv3YfUbd1FEN7ANApnSsSq1hTb4+lY1
RYdX5Fdvg5mqLy7G03EBqIae26jHgGsAA5SXZokGDDu2U31irRaXMmqmCRNppbra9lDSREp/ToSq
XR17gpVNPAkPhiIjRrXh5jAB5AQp21mGuLAoTUDqkJnsHGcbkcKv4kHPCnlCUzgi6dhMMbVvRujB
OmGxDvHkTnY8irBJVM2q2Bqc+uT2y3MEDeC4ViveurT6ZyU5nIl6gRxEhI8yKpt80A7B2zXlGfMC
0Vso+wITaJ00E+BjjsR8rkxzbww86jB+0R9d7Tjf8S7WYTP3Dm921J5PbAVVbqhICpH4IpUN5jw7
R43DqSm4qralNTckt7jm/U/Dm3XaOioaGmytej7DWHHOOtG3l7peqt3QiTI2focNDYmFtKAEroPa
EmCdeG2QLWMR7ddV+Y8rJ/WrbCz9Rngbpo7tYVp8gbN85mPA8RKoovrWhVb9toyoM1p4xvhg/wQ8
XSY3/AlYuQX+ytcM6UuZEyGmZ+K0JV700M84W+scr4xjrspmxQFjmE6f1APxHz17KoZNsMj1eVbT
gOF0a5YX3a1sO/OVbepOT7seQ1w6IX7jni0dmrcuWO29CzXmfRCVBO93DWmTDgh2eTDahZU0vmgv
A0Qb7iPZrFEcGGPtRnQTnhY+BPnU8+ZQCKd/8aUzZtoKoQqA4Q5nw23L7rJJlh1JWstrRQqFgHKM
HdAYz5G2YZHG2uC4+EG71ZYDG9eIr4mjwi7tVlPcAxpu7wj23cb1B2e/CIeldTDzJbZKHwJ9bOYH
ju3dxU0U1PhlEJrzfAsqQsPa3/hGMko6UckdxIwHaBbMgzlbUi74XyEUIQKrcB9kqMK9IHOUMrda
7xvjTlnRk+rbKAPr11i541bYPdQIy6o8up3lHWZYl955lM34+ziMfmXYeneT3Xce4gbp89aNutd+
iBy2jRZXnRw+9kkpuhZO8haq5iIaDo6WznlpWYHoNszLI4pdDFgQvN4hpho/khKmoLSx9PzSuN10
5ibgAOv8+QTlBweNAFlaW7dqIU1R0/lLuSLo8ajv7j1YAhe7erYozlHQ8F9GLdalDksAb50JcdeC
L3iMyIS0u2lp7nc+Exn6xS0siytqHftFzhiPquYeEu66Ku7g5TXBtYbPcKGfUBw9Vy2bIJDo6SAP
SxvguU/cBG3pBgNdYZ24YtRZ7dgC9JVabnBlmpfBs2CQbPx5uPBIevctaas+UUYWiWsVIZDAIQCn
z4L2uPJdlvXU1kkAHDQPRLB8x7Eb/H2n3WpHoitGxZrHtVssGcMR3EsWqOFmft2qhyqaOxzNyoqd
DnMxBOnIZm5sfQgM5L9ioz2ZjZB8ODTBJF5qp1gyzRYQ74godo3s3YTRmWTluE65ZBFB8ETIH3rw
ZFglv9PJrEkNxYBKz2k4yVTDBAwsXIdn0h6alJtZZUb2EAFu2irGPumykhO4fICh3WSmhybgdhKl
huQMrd37tcHwsYLm6EkO9FUv1H0wQ8vFBnJmw3oNagzR5X5dQTyFOXYBj1xHs2hbdGb85aH7+Yi3
OOVQDAE5q/XJyzr7K6YLlsjOJC/pvUMVZfFEiFPEgfKL6jUca91Ai7YYZTKj956qtvMOVmH0w+Bb
3l27IKwtkGFNXMb7zIngNGNPzpiMpfpOWF+fZtpFz0vnTrE7gwJXsLZ7pgsfN/Zgw5gUV+mxc8EH
9ToXsiClu5wlLkP4roRDrHg0ZP7Sm0uJQBPDlSHImDdBjSXUVgzUjuYEoyaxX+BaTcC+WmNrYvTi
TSHZExYFhxHJV+aikZ8t/Ui+d75FYjdogNmAjxAv4QjVktaDzWNb1klAWtiKYfwhw6WuYphOeYnt
LhA1nEuda+W3eQj1maToPbJBxt/Fc4kfsSBLkpumNYdmba2Y4W1ttGlryB0L6M+qKDrQGsFX0mmO
KcZNU3syzYtSdoV7XE/3naY0s/oqSDy43MQaDqAnqNbMZwxqo681+RV0YRqZQ8HJj5lQS6yVqrLK
h+hLMevXzg9EMihu//AswbdD4ZcJWdYinfpZZLM1ettWaRdmXNWC6Bp0X8qWQfLdJfSgvDJIAIt0
MWyLnC/ErEVsEbh+FmH/KxAqOoVQLUnHttIXN+imJ7r67nE1HQhZxbI864JWp1LPLa6VMLywfh3u
+yno8nCuqjyYyMWhc5PQAoItMNV55EXjnNUsXwTruxRzqvVj01G98wvcIXrg1iNfyZNCfHu21xIu
8yGtNpiKFtHWX034SwVLe6Be6T/WI8F4DARw8fv8AMgUUQzW8Ot411Y+Jo5q02WCww/MIkOBuswi
W0S1djuVFjtFxSozGL1hxLqjgOx0U+F7k9cyHJ8WqxKZCmWIPRlaF4ANr2xw12x1hHWP6TN+wLVd
ZUEPoTPIBtoJL43cNrKcTmCvBYlliTEVom236wLWpdWHUVqFM4FhWMGnfYCkJA1bF5Gv4yDVVXVV
7Ri134qKXj1S/xiUpHkxh8W+4AWsiSkbj5PS4lp2yLOsIPoBsZ4fka5k0q0Vz2gRPhbcbg8WhJ1j
eF7ye9wOyIuDWdz5zMCFvNL1fsH9nikQnLIqKoI30jVuXoU8SF3SRpke+9d+Je6u4HRJm1aAgUcG
mRTdUC8xk/pbRwLknT7bVtHy4LU3nSGCd9Sp4swjvuu8CZfckha4wVlfZbPjpWr1H53Rz0wl0W6w
NgDU0a/yneegLlOrdp9c0aaeXrdeyY7LvB5I0Z1BA27iWYKdwdsIgrAWwz0z72fm3c0suhSB/+oj
Sb5JCN2V1q+l8XfM1LEXkg3ppiyQHSgCBaK3Wns/tevlgK2W9Y2buW09ICdmD7Oll5g25idzrAQ9
PRcyU/ZWdc6W6T4PbVi/+v5WyC5fhm5rRdOYCFZtQ3/YrZUSabWKTRC2vxA+7BRJ9A/JdCacGkrT
HS5xt2pi3x8vpicqwT2WdSH6BtZ6oH25ca3qu8WHb57FchvSSqsdPlRSP7ZinJDITnfD2rzVXfXY
clhgNz3IrP6CAyT6rJjAVR66nQdxCL8JLt0MrSWQM0mytmPiiR5sfg/BxqreWgdSxVP9sx3WBxG0
+e2vdWZoF9He3SpZ5n5UfndW8V1q9tU07Kc/aDeJZth+N/7GG03mFdZT2M9jvECTP4ZYzMbt8Vxs
9Z/sUV6t0LtD13C/ar5r1+loQT4/9sbFiwtVXBpQU9A8gYWMhHGWupaBs3OmYSM7DGsUVVqp4SLk
lA1hsQlDqO/2EDqo/Wym5Xa01j1IErnDq0zoJZdiSk0h8yBQeYl0DzJkW9KGe3f0XnXF7rlq3I2u
643L4OHUhHtu4W34U1MlWsncYzWY0BCRwt2bCtDfrFJ3iedYh4Gud9L3njuxvFgFSsGlwHXdTGDZ
F9OjFwZbOul9NBCYN0gYNRWe2VQcf0xTVPHqdxeI5u+Ip/YRqbJuKvdzR3ZEgTtoC7KfJoyVWToF
az+uUZqEQYmAslJIJMnd0HbxQqoDotABQjAs1UqIH6sW5uJ6RbHjVWnfj92Ko8saldzuB1H1sLqe
lhNfxIaORZVUY/9rJM2Y62nNfGQGVlPtzfijqX2o7TfrBiJZqaMwKBMK2AlbxQU2hlPsyVrHasbw
IhOQ6sZhcyb5tTdk08/8+9raL1BEvCV7MwzqRMRix8xvqrMfncY/WFO4nzgQoSrIUEX4GUfdldS9
tcZT2L/Cr2QbeCYruyHhkPnSQYdiLVyy0kxbTEdIWKyaQ2AjAw/HIgsKenRWlPUQeN9j0H8rojDn
oV1nZIYt6wr/pRp39TIMKGNVuVnUkjCC87MCwVBIKcRQwu4RHj5j/ex1zh3cr1LPmh+4sBOIXr56
vf1QyPYUcHGuJYKPYtMO7lW56vkOYhsHUoqk4N2mjEhqWdIkRQDAsNVfRhBMB1llegK7hMlk8fV+
QEHS6DZtbVgXQtHtbGwvXunYxG7YXOegPE4W+14JEESiPki0zZ9E6N2Tbji7NUtxbLdqpPdupPoc
o+AidQxLFyqiGPoi0E9Xe8fSu1LoElUIRkmCiB3WejmzpTtwFm7BBcxM6MX+2G0iiMsJ42wNblFi
3K9cuumwmBhmWamLJIys7Gi7+hgG43aux9Ti0b3Vw1pb8ZPXBY9T6B9nxVJhW79gBrAzdZ+IWuBR
HPvRlkBkOt/fkNb8ss34ZQ7WXGmZ+dKCGZZfvKFQ20tipavyLr6wTxQfQVXOdrpFkaDddIVzYNBD
A0zxhJGLR+TekECLgmQl/AFgw7GxrH09OVteYHx7om2GHb2pqDlHy4o/xjvRckktVufdQGCGZfhz
561vHbW+mM7+AQsNfLIlDbE96VxsbOnG0LVC7eK8Fv4QAxJLfRd3RFCJmHkEoFJ/mBbsukIeQ5Dl
Qzu6CK2f+e01Uvp1DUfUiCuYTGEXIepH37hT713cBGPYXz2qUIFUxybwWTq0gCPt+mGh7VdYJaej
IplD64wGaoudk6jIelmQFajCJLVLTkJcx9JDx1jSNRusZkhKhMDd4i8KNDa3knnoU41+hpqTxgnN
BvKLX9s+QpR0h36/Fq0LoRBdvBlSwrFKtfOGEKNPs43i2bFwCwaYaz1XgP7vxpaIFLqVDn6nFF1s
tbYNUMYt2MnQCngu0uWdt0Ia0LjeCxT6eW5H1i/jtV0y3c56C8Ue8IG+cAjgTcx6CcGFSGCKO8XG
rD9gWL5x+npXFd6ZU3rFx0zbcDw5bv8Ax4fnZYRsYjmd11G+OXDwS2YaPnJVt/EogTry6sFxzJ51
N7TED3FRztuSDCkLrLeJ2FUyDc7O57g+nOk+aCi8Y/0R9OSpzz2tt5WDq8/R0Bt07lavhGlJ46u4
rsu8xT3qljVLbEzT53IYwF9yyU9GvKPd9ddaq22l/dzuxkuHCad4mK2XorDvgJFls2d2M+K9KnFN
sO6e+MMjZey+bemr6G4HBGW8Yx8XYfa2XB6UN2azqdO+XHJQFc/TGPzgjS9jWiClZg6ApPILEWHK
Bh8pGEZvUbREajjYS/vYgQ3qdqgFQi5eW+Hd8QKHrOsSEuHYmumgO7GrGxxll2eDaDYIrJsGSGTi
+PVmhBmNLut88byTdBaAerq4hNyJx7lOogIEHaNxESC4+LCmRYoqB72zytdZAm20zL5T872r+pPl
sd0QRN9tVe6xT7rElSxfXHoY9XSoSnaV7bKkfHilq3OcUSHbpdwHECOYpyWL7OGyjOPRVcVd28rn
PgiuwNO+eQOCStCdAz1g0Knor7DXyyYXZa29eo9mib6E1fxIDPvihFXmcrFb4d/X2f0GGeMrN9YP
W4njuNRnFTj3dt0c2UBiXdsnhL2rWNuTNfs5PICz0ZRlPBTdlbjeI1H+jLtAbOyZPjAbwucE6pFu
eezs5jrpdbe2zrbV9VcwXJOQd2ddQ5QRyXjSzTx32iovquqsedgjdNaA+OrLvK7YYyL3y+GJ1S3i
w3A30WLTDeInItJW0OXq8XBDJNvpMIwd1/8WYsLWjgpkTWFSe0u2dMthDAcDuUC6C6PyFGEcKFiK
bGyQXoxonlA/s4mPcUFACoXOYKYaB1yjHmvykaPgp964afm0M3OdBWUAB8IJEp+uOFUOCiWUnYFr
NrSvt3UzgmwM349uTPup3zDP2a6cewAeJj9ekKe3U5vbjoWJfjoDaXOCQzl0d2qVr3osDlGrSmDP
5ZvVR/cVHY8d7QG6KnoO6wWe6MFUI3nQeU34XTTW5wCKuLUTqMQt/e+toJchqupkFRLqIkXZp240
vAE4/ekXFmZCVB0lVYQ2+1JZMJpZrDL3QlB5x3HZj545AWcetxA+eRWekInu0aQrvcYkfUSi2F3X
HxM+GIDwYUYxOXxhjVCZoO25CnDSax7tgM/dY7DoSSjxoxpVEIPJ/EhRmm4C7txLEIRCCTRzcb/5
3nIHw/sbygCgwI5WPCUAo4kG9wM6bLHoxx5Z64TdOTTfoC3XJqo3Y+Ka5ho1KJMrac9J74zqrgmi
6peQbD23oXIeWGkgoSiOfetcAUMD+1oSQqHkMxbNNyoqZ2/T9jtzyxT5Ka7Ydnq2q/I8a8zmzRA6
dfuo3neN7B7DmW3cgGcrtkXYQ3sWbg7kda5VDopBFjbUzppyGh8oD3QSLgYtTVfbiV+bm9qroade
MSw7uNVmsCN4sy7sZx91GxcAICx41BgXPtCn4gaiGyjDZqtHget3gFMghyszoySMJ0mL21wXMCIa
5FcbIPdmIeatDcNN2A1WrA1uCaP5mNG1vlKg+oOlX7lQVuwqjmHsrryW9fQISQAbKE131xF+ZOOc
D0iaGzGiD1Tre9O4B3RW78upv5OEvigLkYxX68Uppy3thm9wIsnnmV+cbtkSw3GjVhpSvlQd66H7
zlZAnyii2q1d8m3DVrACWgC55LGZvHO/mk3ojM8riHybOlI6p3w9oV1xdBfOcSNyoDhdAsFgZHly
s1D5wzjhrkLzrxlpTpm3nRg4Dc6t4WAgbxW9CN0uMbqm1zH0vwc+LB+C+Vvk9MtNubdJSAtFn1KT
n4AS7oe6vUD//FgBwsjcSMLuWtKfyqvXpJsicW6s+dJ5AQDTCAcVmgcaJQYytzmCWsTo/STGyb1V
bYt22TTRiPprFGfP4D9Y6PMEBJAbqq4PpqganOrg4gXyYm4Jha9B3vVKSLcxH+Rdm22a/itdh6Sa
RTqM+q7Atq7LX3QRWTDXcT0MqVuxc10tqW1FGxigJQrwVu1iC/A+J02TrGN78EmdwBMint0mLmiY
DTaAfOGcbeVka8UeBSBVsdBU1xRTlqF8tSKERlJPuGCdN8uhiW33mYuEt2mtxB3LtC2DtPfb16gJ
fsHwKqmnaUdacdfbdkrhXReOHGTdNZuo3riQMJ6nhw46laop70JvTVc/SlB0Jgv4a60LN2/3F+65
jHhQ5hYdbJeUlxHiZ2tU7rmRb4ZaByUf5K2dLT10QWHmOIud1njOJTqPwtnoWSYuUD3dY6St6jYY
RUEfyImjgT1YBXxbIpT+fIxrHWyiwM9QaeTuWqVai6QsgEO2IyTjQrJtgNPY1Qrz9vC5t6enUWk0
Fyf+wx1xOTZQVI6LqHlFcvogR1okpVJv+Fme9bq0Y3uyzyG8mBM2LAEEp8UTKk+oNHuNlS9q9bbV
0Ii4Y+NuIs1X3zE/mhKYoCqnDMom2ITummOXHYZanWTj4J6p6QGY8DcTTgfiQpiYWP4SQ180w6Dl
EHOMuEVVeZlxYVcdu6xle0G79uvKBCo7lLdz+KMqi7tiIdsWxXnD/JM7eQdmN8Bbx/alU+EcI06j
bDHRpRnEfe85T8yevjij08czWw0aUUviLm46VXQDTUCQKAlcbVV416PDuywLkmIAaTRCj9HNuyXC
7SX3BrUzb5rN1Dl50YLnFlJ+MZG7kbTO58rKyzDIakESdNj3UYO6s7FQnlu59Jp/dsLKUTV1I/50
npXCjbuF7ZB9Ypaq7vJm/dGZ+YVjjKvA3yOLFGIF2YTeRBXB6NeWm1G0jxKzDKYNMTlcAgW9MB+S
PErkhsEPqZ8zOXYJnQ6Ousrxm0XqdLCAzqALmvsGStHjjZ1qp2DFJp6u0sJtk0HOd9xfs7HvD5jm
B1J/D5+LeG4FVLVBY4VKFxnXk9MNe+10e+6QdGYWMFCGppsDvLLfl6v3s9Kwo+tP4HnGzs1Jc+p/
CQGhBYMu0DhkaIol4FAnsxFJNHhHgMNShU+a8Meqh1+ZqxK11ievNDsXZRg6JxujhpRoCsTCReL+
vWzeZF1tfRUenIpv7X5MZF9mPIRN0UTikjyN3Np6BoU0WoG1vBbil1iGJOLAsUZztKp1AxcQhq4P
C8N9i1mCRvvJDa9vyzCvvT4vSKDjxsZh5iZjTgRTivG09l1edXBcGdC+7JqYCpYUugfnpcKcU517
hfziKAnQ0dpIDSmOajrZVr1pzEsrHzlAjaKykcDZ+RjC56mh0G5nqa1/tiVPacMfdOu+Ictd03lh
pwEa8g31Y8+Dy0MJx/eg3sLYB5jDkvnOT4VmQzGVKLt7yAQ8F6G1V02w4861touHrp3uytbeUxDT
W70eWx08rqt10BKt6wpSlqt5Q8fhqV1Ajeuh7k4vgj6irMsYqhAH5qCVUvmCwb7CVUcAmi83ALwo
ItSrP7wQXQpGQEp4bj3k8+V9iJqnqcjDEErcUDqdDUYmOLYudtjI6YmCNBxNesdq3GrumBjVx45c
/w9H57HcNrKF4SdCFXLYIpAgxaQszaZLsiTknPvp78e781TZHpkEus/542GZi8s0EtbuILFwx73V
iz2qpbBjPis9IFy7isZMu1SDubHn3Z9FpedCMj/rDKopR14wuU9NN8VdP8Qyrw6tZURg216wMYY0
Qgt6En69Cpx8O8vqrBqJX2cgeVM46+ujN9dhorg7r9WiQeXz3b5Tz7slLqp+tzq3I2xlG2QO0/Ja
+0mx+BVxV7IFrfCUw7bJyJupVhs+Hde4magjdGb+Yj0JKiZm95ep/zjU47MKpD/O295uuj0pO3At
9ebXQ88BpIUNxoVadV/cfDqZOTqttNqteRFO7urLDVRxHQKLgenOUUzID5zNiKbix6sAI5LdXDyO
/OYu4cJkzrWm9Shzb4eiNJitNhIcCsJ80ers0e75aUXjlxnPkmL5qV7vSIg/TB3uHbUI3eaipHks
Nwa0nMKBWdvzI0ayKoJq/g/S+NDp9k8nrDCdmK+6YS+IA18srr/pUi5/g5JcN9cLDDFz2rOXbJzm
c1zCITSa+mqLeHR/SlX6ih4v6Rxl1s1WAVGnX60UR3X7UEvnIWN4VZ9r7VWR/zY15yP+GOz+tExn
pwXyn15a/dx1z+kCNqhCgzLOrt3NHKpAU+Ok+O7VNejuCWEK79gY1PLbZCVKrwU6C90TQU2dgQO+
PSCTGZ0karxoZfEzsn0mWOp5aYdh++goNO+8PSDWxhdgVQeiMv0071Bb3KBmIprJgyS5pgqUeUGZ
l/Kxlu+iUPx6yy69bcWmNv8a5U7N2oEKy5klWvjSrU7S0QOLRVrbJAUxVoAcw2+rPwaHuT5m63hI
1dJvEGFMmvfqzh6XoxNkhYoo470d6Uwcq3DWUPebbtRaEIvpuz57vlovYeb0VCgAw8GQNexNhtrs
a9g31QTs0LPLprj+bOs8ocvBqZZby0J0V8f0xdf/h1cBysy9gI0oYjqGLtDCvmD+nF+5O4K6ah8n
OCmtyPx17JHNaJEsrFvnPdJBdVy4sIrOT53vcnubUxHCOwetHB497bAUypckNNgAKNe+W+jBwXzN
1pdWq0NW5ZKVypzUANmGbydpLKYPdf2VUp5nuky95asEHKuYZVTb8NMtx7PBM6ySUdk/3Xt2OuNB
tA5gSBfoNjy0TRIeuO+6xa5FjK/x0ZPuR6VoZI/ZoTbmg2PyrufD3tPYnb56hs+E8o9K3XYi+0Vb
9IDIhvvWDu2aCcEDJU6Ms4QT9ZX1sqo7TdAZOniAktqfTutH3rrhuK1LZLAKUEXRPs5arIrhQZnd
UOtvVWZHkgM+qz/UykK1Y3842RbXHUul9j2WB1n9aS0Tper8DHMds41+0qwYac10IEbEn7lOq/+K
+ZAbgvaRKU6W8dgo2r5Y30lTizyuLb2vg9Y1A10B+k1EMOeln06KD+0bTjwE2QriXXUhy4cvCs1n
KA8bSkBrbu1WDU3ZB2YT6+4YaZsX1nwArrIi7Zh32Z3i1Q7uiDLcfWr5DmpZ7JJs9GFSgkVpwz7F
/pTd7tR6kV4W873hcnc5pivx2q0Xs31b04s9fZbKi9n9pGSgDBqriOU37ecoCH5rR79HiFve70Kz
5y4YA3Wej/AGF695R3sa8cwG+Hr8dm2ijpEisaA1ms9qtfxJtlGmvVPzYLWPDdXZOieeMt2ErP1Z
u4gifcmnHGAjo7QEHG/ooEtqnl1n7849hUNy129eTNoBl5IWrVoayu0k3JlNHXGbzVFbHdbqY07p
I9Bdmj8KX/ZVOGp/nd7vsplGl/GEvC3ImNG19RuTQNX3gRSHtFJ2/f3vzYhBsR4bTQZFl+y6DMQC
NVtVNS0rXE/EvXJhzrqSVxbDPzytSXqSpREmpbiANewLuDDXiORsBYnu8cJ6YdGbj6PbhqaBPFtT
9lurm+AGn5WzBNw9/LKJ9M3Q/Mkdd6Cae3spvpJq/styVB4OmVe8J3Z206dX181PaLguZvYzKFu4
ij7WUnmz7+oskzWwtxF+yNBl1dYXl/O3Omcs/k5BSCDhJCOLTp5XZ7cFyawQ1yzGea4/q0y9jfSe
LCw9lMQ8bsO7S7BgIu/Yksu1JB7sjWmsdvzFAzupdy2MrNE/QPlyDCBx6ACXdIMwqSng3r3mNLVU
6XjTavVBHz/zqYqK/CZ7akss3vcquxmbcVCnj7x0Q7CCneLJI7Lyc+/Ir4Tf1daXqZ7C6j4ZemgJ
GfTJlfnChBbMZrsbKQ1c4W7r6a/y0C/ROeRb+ZNjftn6YznwkHkXExJi1RvYCLbQ9Lum/0e5zmq1
F8XwoGcfavPqiOKSjs7FnZm7as3XxyE2N2au5TPnzt9GWEZ4Lc0Yw2FQQly2YYucNO2yXTKnNBlx
9JtP6vDSegCn5bbLPObwYX28QxglSoVGAaWja0bXXsqBCHTZMDx4V7mdkXNGMyt2WTinPHmfK/Ur
B/Tv4PCQ6IRmmkdaCtOf/5jI7yDtGdbOVc2Npyf7enJ57Zd4cd8WibRvO+W5frLM72Lqrptzg4AM
xH1IWj+1gWduy2O96F5kI0jDVCh3ZBlddSZlQVp56W8JwnrT9Z3suqj/GcNzuwgkWFYIyftgpV9U
y12zJYlSezy46u+d2kopZpplyf310qwao9sINbxFAg6r7MqwUjnjUUhZtrdzMt3v5NvQikPFRYhy
K16ZAKq8jcqcfIPWfdSSIXBQkjSz3LXJjzIUPGwzYxvnUpYu/pyWx7w/1tPjeJdK0RdDLvm+mFgS
ks/VuXL08dN0weiOYea+OcYfoEjYVVMwThL+npiqBqkUx3NpIPuuHsr8ZUDFhRzJX5xPrWczUHoI
Ez3WJ3vX1ltYrinRTrwtqRV1WQLpkAdmuu7m7r85Xf2Wqk6Rm1wggsVC39W1zd8bIVHxsV3vxs0+
1kwRKGava0oaM7n7+uDrNqNMFdjLUykQW/6VVOhJBU7fTEBBXz3nKLslhGzk1ev3d3Z8Lk906ARu
Q6KvI4JW7LTiYyCiNp2JDVyMQ7E6gK5KmNgGhmeiBYe76PbDrKO1zl/Mpb0lEMl6tt6KTDvUy6/T
ykPpredKm58h+fE6fA4dCIPpz2XnT6lyU+UzU5Gfqu5xG1f4u6gUNZ8kD6u77OyMSplsDdKl8Vvj
I1k7H0EHC757dLrBH2nxKfVjL533VB/CrkewVjPrwOFzw4dW2zOaxaTDWnwzSWGHjTLtGJTPnlGf
ivnTqn+dVbAp/0vNOi6Lm57+m5NHTg2/8771EvOs4Tws3O+9ogYwWc/jAmeC2ogV1NfTzyTLDhZN
MYvtxG06BEIzdxv/mVQ3mVkRNrTdUNLBnIOVi+K9YJDxZmpY2D34oCfYj1FnjG+X/5wkOdujddSX
RyHW1wL6KdcfFFM9dKa3A7CNRmZ4U3nplI9lojQ7vQ3ZlynRvBXz9c7tOKD+gwoMRf9ZM86R2oig
Z0HQ1vMoPl3rNc+piILEUrAxDno8oupzlb+mykMKl9glbl3x7WUiXkBLMbtHCTSPW3iXxj40YvWT
nADacQPcvcnlWk3b2XJalh8j2JAhyBqBIYAOhie/Q8Rn1+fFezKKIpQZAB8768ANmWLBVuqQ42Ek
35VgJrJ6uYGhywU9ZI2Koo7rrx+8qOt5LmkbWA1uSOXL0cswZ2EVk7YbxnPOaZVv+REhQOAkbKR2
F5bTFlSS0TwfTor+WK0IaLX0Ylgv1Yi6u2mA2LKgreZ4W7K9Kpmaxpo73L2smbPrIG9zZz8soOnG
s+gNvyvf+UfCQZhnZWo4i1n6PFbEXo/gW0PBHdUVigxA6HncePymutoPDbXtBp+S3oCDUzmL3nTL
W+6s9LZlmggH5V6vtV5SY33yhjxGX3pwUm31C/au3s3eAf6PXW1OPCEo1oW+7ZXM+rTMGhlCI88p
QQNKocQ56iKZjuFkdLtpiJXh16DFLEClTbxJqf/p3faievlHp1LqvqU7HVlx0KSWHaAfBEqShsYu
x03W28Nv0YrTAPlvV+JBL8YHY/SuJg07BTFBaNuj1Vji1WH7R5LwlhTptWv6CNMeOoZMAtUbn3cN
n68nBlEFrfhxa/0/dvSrRB4UllAbha4i3q5dc78t9+VC04YdeJV+H6BLcOIy3S/cvhpoarYs0aQk
R1nf74+q0AikKT63xk7pzpu4pNTxv2HczIPsx9pfayMW8KqBnWhcis1h0JbLCEWAAv4tnRmL86QJ
DdYk8w5HQsHfFfL1Y1Pqs2+0XIBqmvMseWje3NbaT+mpt75V59e4G3dGh2h7tgZ1DVHGRMX25dZP
KWdZOymEvp308tM13rx0C2o+nLmH5r/YiEYsNAtFiRWHmr9ePoFi+6JBVWXEzYJrQLU+NdzlY64G
a93urbENB5Tc7YiGfjpRohgMyT9Kdv12SmKlLng3P/rkAVabT46PIIPRVJp1V7l5ICURJgtQIGaa
oB7W/VouL52eR8K9TEYbtq79kHZ80ur9Capty/IHTCPNeqb7MPddA8dlhy23BAzo2TjT8tSm8uhM
v4198eiOqpGBY0hj/FP1qNFX3+Y1XL1/vbsbx6eNy9NNLw1ZUq5krkmhHjz8I14o8vd1e2OrNCEU
NwMADxonuZg93qRpRfEs/Gk+CTn5ZYXEpbj1hYPK/omh3eqzaKWkbjKfzfQ2qhfBgVxjzqhY1Suy
gUX5pkGa6cWlNa4TlMoyNcd0+QeaSip2ulu5p4T5JLaHxXkdSPYdJ978rqLPrgyHnFQxJBoUwwMo
T3m5+YbYrdCOCVeKxXFoec7espJTav5nMZkVHkRWc0idDPwQ4Amhnfbm9MsOdvKztfc6AvwCJpTu
1UBLbKTJvMnN2WqOIq9vc54+mowbtaIin7hmoM5DOh5njdeDJzzPPH+EfVhXxiNgAosDpJ4osO/2
GgoYvB9hPp2ZkQIbXr/EV2CUuIA3agK7R2VS6U3MokbMNMCMEb2Ax6F9TTjo16/VBVJm7FZVgwcJ
KHewUMAjZq733BDLPO1qsPGRwdXNSL0pYce8HOlhFiSW+p2Y9lUIZh4rjc07kaHOlx55fWKm+1nn
ubYTgUwXPmxv8XIjJmoA2gBKnNF5mGsWzKQ2Lk6pHKwkO1pmGvfL1viDkj4u6Ep6HcnvoJGaCGTZ
TPalby0AI9QrTfdUqMnfKI2zxT+HPIXLkpdU2PWYFbt0QidZjmeqMhNQhCbGMPVEufKpmaYxNDLj
JhUC/hbttxH9qbXLb1v2z4ho8r0+IjprcwPdFhilPh2wcNhBVc8bRqL8OTOAbheRqXDsphagzf6n
p8OvKZfPoXQeR3M5ddLlMhod7D9FCUG+PhWp+ZfL7rfQ1jdPKZk5oXG37DE1bC3md/+51gzPqaH3
eRb6M2xd5BXjOePAMg2oxa0+6rX3NRPx0rSvkzhO6keH4MgTjPQoaKU7BLZGmgKaviFZeByqvTms
YNlPdj8G+hx72GlS6LDCCkTx1i0A6ySh3XXoK/gEYiHbrWGsXA6xiywfl0r9Mxt1J9UOIdtetV+3
6tvO9FDqL7D4WAFAWVFkiZWvXDBAqM8k+fo5+CWAOf+XNMLo4XfQxBZelNLwkc/63Rra2zeGs2AC
8bAK68VufzaYx3KGGRLLA+rhoCdXbBmzQDETf+uQSDHa8fyqyhKjHvVRpIWpjpNC5BHuMcRkP3W6
Hmj/vm69jcIrD70V6RhErGGdMvFLW1cgZyIWia1hmVFrfmLw4jrRg1Z1dvN9irFspiQt1r1yvVU6
LmWT9sfyvV3zXeUAg5rw4U9r/9KrT81KxWuOeccrrnZN4yfSkZIDYVFXH4io5v+7ba+oU9X2nzGs
L0PxqBfPcxeL3DvOtn0zK5KVsmsxlA+C0zxX/9ylDZ023/GqHOhQ2o+59uluKgRLE2lyCHpYb9GO
OzSv4ZiIaEuyHbuE79mf9vAyQjEY0NWm9J7wmcDRaPTEgS5agE9189sUazAaZGRp+t1AcGjbGqko
l3WevS5zGXjmNzm+TB5r6MLBqstXnhq4ZYw9ScbYAzEHlHUkkg2KqziNs7tHp3JUqY2nMgRN/RBs
DDVr/ZhA+/uCj0QbZr4DO05x8aV2G4xq+WKXc1BW/RSow4guUGsureIdTET+Y2kHZGkw6bvETBh+
ZeSBcL5Kle9ltFFUq7tCg5c3MeTnQ9Am4NhygmcTUWJQ+lz/Kqm1q+x/DcvywMyyLjqq6rIJrf4j
x2TWgyavynhIVPPmOQmi5DYkch0UjulsJg6wSA7LYF4abwzLco6LqjqUycABiKGvQ0lqQpoAFoPk
pBtaKgM3u91HbV0zkTuBodXvVf00FusjsUIXbZg+1XR4VO3+JpPLOlhxms4Xe2PW5W2dIH3aVHmZ
kKkliFvQdGEM9M5IPqK8My9GU50ZjXbL2jAxAk8ncwC1EFjo+qyxCDKxsf73/ijlsfLCgQNUHbG7
22pYmOLt/tjoTJ/QXgFi+cg2pj22trCfhl2fLg/KQsBtSt5WxtUqs8jAjZXe6X4zC62lOtXYGYa+
2m3jHM+8bRmX7Qi8R87OVViM7IZ7avNyrxZNpOB7uoNBQ+eeEHvvJiiu1Qlh6qN2sf3OfUvLOqT/
5yjZx/Tt1uqj3xTvlU5B8uR89EL6d0ahbKk7puVWbSeG9BrtuhYOjfc9tO6r4jB649+YkCb3ZR0b
JQi5tMDGauTgReylP+n6vpjJPsu1nekNoayyY5tVhxQVxCahWN27AUY/bygxUgHanleBO7xJcOuk
RKw8TFiRupDOnWPW/RNltsOuhKA9C0pQ3mLMT13undXys69R5ym8EbIOqr4BqV6i1UrCpsv2yfJi
TXyaykdfdhdrLuO54g/SRWU1y8PdF+W5XwMlX3cXT1ZojzMREqNqHBM06JqNtF6r9q1s/ytwfarc
Ylz9gIz4ciFhBpaxksDFrEOPyUtiT140JNtpGd/w2uzZAZ4WtLqO1+3yRQDklSFNJ8HcGEh8kLrJ
5HlzHkzG16nfMLTO8WKmT/30O20GlqdXdOboSbvDpCmRbteBU6tBkXeRq+m3RFWPo6H6DUqrXGSB
ROU1FfKQrAj8RXE0EHDXFZ0SIjuO6M6SBBjG6k6rtj7hpHzN6T0uBB+vgmyRhuy95fxUTfLhDed8
QuecxwKenSCfHaNKoLe/JWUlPcOmtL54scJtArfpYatMNW517Zfb3liI+J7+BL4Bqsx9YyOhBvzL
U4dIL/8pU33nAvYZYQLpUEKR/bPzW2XPbEXVLlUFxrnk5FE2mGr3YV8/OjWJL54KKyHnARAnT44L
8Wb1mkZ0lO9V874gGvMp5ZGXdMvnE3re4nWwXmVhBnWhB3mmcqJyhWgOQGeLBtv1a6eECmQpkS6a
BfvQ4mA2AF3mzIrxdQcdhd9I9aeRIbhKD4Pzn2UsoYZ5rUpcP9ue+017FArQk4UfmfgsE5YF13Bs
j0C7tTjnbfJC5nJYI1k1JSlm0LEIhn68WZ2iKZlOWV0f8pXm6qFRThqt3pDz1ldht5e8rT0uFCqY
BLSzpYhP4sJDp6tiXN+/SjtdCstmazW9a7bh09BSJe4c2EtYzGelBUxx2MxXxfu1TTBFNVHQ0qdv
JBAkfitBRYH6PIQnJgLzPvbm8WvyJrxCDfKSxjbucgo7ZlY/DauNPnPy8BIroxXn7fKPpHyaFJyh
CPR0skOzNiTrc9cBHmQnvSkfKBF959+K/3Ocb2ZSbKFAPQFX6y5haslLVdpxObP3U6PFcp5iPHOl
cUCvHha4KyNSNF4LrziVZYKqeToTfvQh8GivWRk1dYak0opSs8eFZ4UgZC6saJWTl4Kus+gz5qMq
eXKk9LMBmQD7bpo82SqyMM8KVSXZK1od0f6DCK2AB3/DdgPcsWC9/pgVM9wyBNF5c1SsXxuttLsm
+7m3r/WCiSojxkNd9q2HfbOa/B5ZRr+48f3tyaUTu4V6UDSBwY+cuunX4kg1lOXZYcLvsEIAOn0K
1/Zl2tgB5e4Ag1JGNjKZYLCROfc2ShNzOYiqOtvMTNhb9ioXnrpxtQ2eeXEgJadu3S26G2v9CA/L
++nOzk3NszcVJxapdXHVOWdd4pCda6yUQxJYQ/cue6Ja0zYJi01ydecVMEdv/dfV6y21re/EEzt3
qi4GYLXO/YrujICiRsT17NkcSVNLyE7xtqKEH7z1E9hxv2TW82qXpxWFmLGBZy0Wg6QrZ74yQ+KL
w0nvmz3norfZGBUnAKG1bAwkyUaxF8uyayyYEW0cXuBaH3N1u3oTUsDazQZANudEncA1JcLrxAQ5
PnuEzvvewM2ctW7G7i2RD3Qqj1tzKe5bq+cqgd1JJFz4sFepw7cwv3pDy47aVG/6MJ3mxbmUaRHh
bcGVw2ljW+gdK8e3Xeellhv5IvkYONWK4siLy7x+KSQGKqEKPRxKHuIu664Nipph5cSHe6mV9hmt
VhmZq/mbm9h5a9QuCX6FtruLJcH/MD3jy9d8tKOICggTcFXnYqXKo5XyHOfTwRzL88j85M58aArC
3HlUl3DNeUVlBuTRtq+FWCzezFEBJ0tfh9R+TZf0s0Kzhe5DPOQF3EEKloZOkk1BYUuvrxuSmG7j
1ys8aps5X5oE+5pXoEcy8WDk/9UbXvTZ0LGDqy6+upEdxFUQp8rxCZH/z4YCIRCiG+Iam+5f2i+x
ZuThWh17NggIg52ZgumVRejxmhBKzS2Xxb2TBZNeXlYMEWj4w8Xl4LHQm6BM65GAzjwL4/KioSR3
+hmh09PkPiCOLU/k/3vEAI3GX2a6d3GoXUO2MyORk3BnMjmRQAuK7ViaJ0VQ9rPeQKeDdXCjjXwB
6AJyiYPNq8SeAd/m0S3fjCrZVZ1ykFl14hlHSagXPxrrZqJbl4at2qeKxvRzWwdTTsc/XXC2NhKh
bfHooMgldSK0zDbstP7UDVglHSdqO/Nbx29cFMm1zw8N37LuMPwrpa+IEdWXDtQ+cJvy5yyg5Sl1
AmSYTNvbteWQ1OCMJscNrNF9NLAmBBNWQXegUfIXfnRHE2ksJBrAkZGq0sdntxRRVupIRf+l49OM
/F5Z/wwmBVVb9jU6r7YEqyg7eLw6sgkEt7mcVKO/dFUBedZEqfK6yn+TIKZTeA+O+Vur2gm1erxl
TuBNzLhlf5b8hAonNo1vQYISwELBOLheqMkLLFEz5g+y9wKnsfaW16CLY4MCsjPr3wWaxeWabsgl
dERz9HIlYG2p/doaTtlSf9gtvS3tsRjQHCI4acbq3KsZxpE7hVM8tYXY5VV/m+Qn0Qpg6h1S0O7B
EG04kjuitVrBGPDeudsD7MOfk4/PBgJitErhquhsrttFtJjUHQsmRMCTa/31jkIZ44hTTeeUcYOq
+XaT+qqgbMsrskQcNWxRRyWr65ulPFUYXEZZ7VUxcUdIjHHbzkuRCrqQ5QUaYP7lMMePem9eBeLd
OkcBUCoYV92LJeazI6xo0RrWI+WkZD8byz0n4oO2cP6vxcJIAMEJqbOt08NWAJ05/F7w2uMmOVcL
a2dWqFPhGWxouiY7tZ0Mi6L0rn06tc9qLgFKE1zeaOHr9W3Umoe2LnYYMYLJkNHUyKuRzWet5tXo
9HMvBmJz55dE0fBipOG6PNn69NB6r7ZDLwoMw2qrpyFZX0nxwFGU/2UtwJGJQwkdxPBsyY0RvolF
X7w0ZPFmNWSTof9NCRarPFde7hbjvANfdY29k76u8wyQ3vTA7gtUGOW/R4cS0QMlwP91qprG1bo9
laXmzxsYY+nFM8amXNShQtSNrOix5hgZM/tfpiBASbm9kV9nfb+rO/2ZDIHXPBXHNuHnaY6VsR1y
bQaMd94E71LBtjLnjGiL8ph6ycVDPu1g58PdHJAO+pzM2OFbdoHNDVNtwM1XEYRgdo4KBTUJHOji
Y1lAunvNbT6WZDv0rvIz9wUbDhY/RYeA6kDu9C73p7WGwW6vfIJnM00Y3BXv6In+lo3WxezMo6n0
LyN6wlSDbEvmfVtlMWFXDG9zJJsZWxT6gkK/9fwbxXx/JNJdlQK+aCJOTbLNmVgsa9slePEk4IbT
c6oA+CmyC0XvhjZz3IgCxGhbWE62uThTOFlLNKeB5nJoDfk1T9C7Wlg8EqdI/Llb9mJDnGXyUo/3
yW8oj0pTvSt3N3GnTkeMNftNn3u4bc5lW/majOalYH4F+7+7blN5WV39ZR3SF5LlfQcwXJTVbSm0
Y49vZ7LX0yrra1MN77bKrtjM2om8J3KR5I+zjNhQrDPyMASXkIDosSmuf+Hw3nWt3SNhcMO5Qko8
ZiascEOpk1X+mypnY5/qcQXwVwJDN1FrrwcNGWc/qKjNxv5NKvN/jiBKRFd6hlMTJFWpAjNjSepX
5B82G3mTKWugLclRqSC9N++9N/hyVNN2gjHNyr30TMXfIKsdFjRuNsDvjnNDcTt4tPlszFZokh2e
aPVbOkyej7oK3K6+LiS5+Ahbmmgp3Fcx9WOoFclPNcF2TUqhg+dofyU6OKXghSG+G3UbeCqG5NRp
n7nVriQwXEXjvm1afqSJ/IKybl87VZRrGt9uVT6TCHGgICNwWmret7l4ATDPcbtDyBZEEwWO4+6K
Or8VTv7d1ci5pKbWQDcJIQp3WrBTxBISLvNUYL5VNXe31lxEmeWG1cDMtYksXok22W05z7VnuVqQ
JumrV1frQ2t7ryq4744X+ddEV9SkEsjGQiCc4PHh8ybAa+rtfa+bD9adHGnz5NCV/aGr8OkPGWiy
Uv4oZLODDPLHa/vW9UjidDTvTdX8GUKrOeSby9Krr0sjbuTEsOan0wvj3IpME29zlTBYj0v3UCzj
ZSWry2rLHA/b8KM1GZlB88Fts8B1FMCJcTptVUmByAgAmcENTF2BGrMjjb1r8ClzZfTFta6KB0sm
J7vTwzHvXmWGMHBl9Bsn+yHXGJJN46g2yn+D7TFpjPZhBNfsQedkN8Hh6WFeETSZMg1ryhjYqXYi
PuDmKg4j0hzXLZUtd/hF8d7JMHnUjHSHl++tm9p4zM2YZalndXX83F1jq9YiteUQGLVsR4USQvLp
OLlmLE0qi7vxQYBZ6zn3b7IeZJo9DQjsMCBj1fOxPL1RizCSagxtc3fLSYB9t3c44kRUailn+NR8
ZVL7anSKPkn4GHQnLvLlIIkbMFPjy97mpyyH8Wwz46DNWtRZ3fvkLTwD1m4xy9dU7+PRrF8wrPhu
OXx4uhUrI8R5IbPdiDcHg4BNVJKxSwzDd535iIcArWseYIwLxND96FCecqmeh2Z4b9zp5CnLxV6W
l4UAkwXfkSa8E6fFS2dYX523XlUlF9eNpIw8x8fIHQNfwhySWzXaadhxUP6b7NSzvpTXUWGH3uyv
ASnuxhFVm20gNedE08wQ6FPSvXCeOZEjMFYXGblrompvOrkCQrL9MJUOxpOalI8qtfcVOHE/WRAm
SH9dPitte3MzcSap58lwWPM3ZJ+aYgRdixHesTGkSNid5OF/HJ3Zkpy6EkW/iAgQYnrtmufqud0v
hNvHZh6FAPH1d9X9ADuqq0DKzL33ymAym7FG8c+Ji9U88+zAuohKk62cL/AE9qzs3aglospJ0TyT
mfG1eNLRQ91ST7qt+c29p0imuFXTI0Gbs6olHYfCPkLs2yt2EZYRxEVqCuOGT1Fe0PQ6f3g56O0Y
aBWBwwch1pNl/X2kYaj8dusE8ZNa8ls1+mtMJCefKQgognuo0mM4WoS7xaoRhIc9h3a2WBMf4YD+
cdzmDAVnl7UIpjSClsquuo2uC85hPYVI9s1qEkWM7jnc/IGAuJ/AHsrOWVgcZAqaun7IIPKiS/tq
aIszia+6CU6dGn6KOf+uvXjb2d2V+Xm8qTz9FPM/tyZYg+Q7dDEPelrtGr7ijvMm9vK13fPjwIU6
1gB7Eid8HrR1nIgkESA7RFnEyME5+hZ5Pq07WAzDyZTim37lVM/VOk7y/cQ20GV4LogpzQ4KkNes
8ohYfIFbHCP0IuGqPzKzDhWYbeObSYN/cl6wvyAqILvnVABFkpC459x11C53xFo3wzYPCUTKDIhB
nlxGP7jTlp58QkY8xv/lWbjR2P5SfkPHhGQZcxxhCOND90vYzOdzs/cs75vT6T1V3aanX8GhtLX8
gNnAt0lynnTqIt4egR+ztIkquu5tdv0VPzMp6OQlT3CA1sGOqN4xZC+45ywXM5TrYPHOTZveq5rl
pGlK5qR+yc1ENhy70RIeNUgO2f44dUqWuFjloziTzyVfKN9CSgDROBj63Z01WWvFzZt5M1LluPXo
q+IFxB8+vECgIrj9ChrbQePoSLGFy4onmMjUouoPOQI4sbDxWWrfDuI8zXRiy4SE48jqpCJ11kOB
eRDzcqLxj/Ow2kYfPPKZzAZXiUZNtRx6Pd9PaV/FVy7bw+IORzbTrxDCdnOGJQsZI0yn1YLghbMM
2VbuJuSMGaYfFxGG3lcu+PtUypd0qP4WDCeyDI9olKZrgF03mCZ/CzyDT1bZfI7LvyKvXnOlfhSB
G3sBU+KJnaXUOempubCghhz2XcSSZMyknUXD3JEXKbON5iAgWsdpRw4Bz1PZlFdt9fvA8p8KP9jY
mIhim98yynaNVYIHqbcN/D/bi7mnOzz2KNgThYmgtNFsVXJtvZ1i1F3hriO8huWgcf74+9myMkTB
EJ+oH+4S3BC+Dv6DoxGvcueF3XEccLV38bq/VZpv6S0v2DgZTi17Oeq9XbD6WahNMIXP+jEulvNl
rkgULwgzVnLG0QgHSVMz85GD/6xQ7cE+bfrIvraVIqoJiWrOcQ4N10bKB49ilXnucWjLLSEt3oZ4
bdvT2U5fHdl8NAzMBdpvrOtzXfCzpqC5KnebEYEpGNBn9luGDpKh6DPafx29+iir33O67LoqWStP
HqeEoiRw1mLQm2mKUNHFihw8YQhuPAu6SoJtKLQIkNMTyR98a8cUHniCJQ/uyVPTdxBc2q0rsg5f
MgEUbN9sHgNZh+Y0jd2L5RYXeHqUuxy/ENvEkvLA8woibk8NXNuq3UYmPi9+euL6fZJM9sKGANHE
b/jIhkQtXjhqESJcYYa5uUh/aJQOPl5hvy0v9mRvSTRevJwN4lW/zwJvU0x/Ynor3aDzY5jER9ci
NRhSQu6LY+t9mtub3CKE3M54YWHStfOxs19Cjt0lN6SC1evQSa5klov16iIsvQ8y0FLRT+uW3+UD
8dQkwbqbpquKhxuQrp2Zh3Xt+Xxnv2uEwsTTP6oB7IV90iPsLluiVMjRNqVBUust2ISFOg48TJg8
1yZ+7ZsArVq/T716nSNMcFH0cNjeH5UJA8ivMB/OfsJyyzlHoQh3BK039fSVxZDBIip+z3o3S3aI
Y/c6AjYSuuKndN8SqpjMqwmBWZsmdRDYRn6JmRD+wwHcrLFjrvKYx9jNb/VAKImQjmLck1Do5XV2
DqVYO563A1n6JGcGjR7nBrHyXGfbmnH0mL5J3C3e7B5YZLATkXNyu3ZXieapxmpSdAtjV8Owt/+B
l1KYZMWdWreMSdn35eTTdpztj3HRW5VG0G/8jQmqtUHEBhp2q431Hyb/J9wuW7BXu5wXU/KH5LpZ
DTyfssifOkFrnKbEknEjWAESmcCUX20m8enhRmNd+6lDkNBRsJ6ggw1ZcUgzez/W7pnqHBOn/2To
aEbXnFQ/0qENu9n45zENvkck73IA4CGii6AYa5P61Ai2upNNyCyGq9MjhUdFsykRkwsmMlUZffnz
8EXK/cgte7YGcYfius9irqg+vCx+cQKeTQTK3peduVrF/Fag9LCceZfBm7NL9wsr423wpnUSRgcB
z2Nk9hqM4uKV9tlx2ItIOiCR3D1W9J0kDQQfPECMuicXj58IX3lvqFWKnYyiv4lOtlb+6dgZMf5g
lxYP/FADDyu5hcn4So2/fTwwFScFGfg3o/Qp9sW5c+DkuQvkRmIA5FGgwf7I0F7WIrDW85htWTWu
APtaN+Kz31n1XmCWLnK55T0nKOLu6Hk2GQwM1UPGZHBVwilYkHnnaiKKl1+DinBb5Xw3GIJ00n9Y
gX6aM+/9cUjSdx8fZzqWogyLQ/RpAwOQofsineneDHAKaqLudHkAewpDXEz9m8XyNdrYz1PJ6Dl4
DBck+K0h67YFAXPfIq5FRQ+O81j30x8pcb1NMKyUc1GBm3O+zaDs5DYxHvqbf2fGsw7MckpVfaht
f9MkzbOcur1Y6h8i3xnVExvzSixW83zxJ3ffYaO1AvU8LtFr2fO5wwaaVt9t4QX8eIrxY9bZ25p3
bQrjb018ER+YuAwIGN5EKeX1f9g4tSPD/6mWGS2tBDqGV9+a/W8XVC0giG5nZLGucu8jsES5cox+
b2jZ+JZfjA7PxmZDCRxeuFP6px6mSzQPv5Z5Og5Mpweu2T4aSNcjr7rVhv3mm6Tutx7YU206pmMF
wVHnoHpv08vpGDDYh+uwj1p9xhhyVyo7OZjgyz79wxyEJ8JnorLqamRpg1NO+fYNBuNrmfanyNCZ
cEidfSg0pqo2dRWQSW/3j9WTzE3e+jBgAu/z2MABYAo3O96fovZubcCHLZ23zgxcOgXgOGAq+Cs2
KipZ5MsNanqmUXod+OwjiuRL1ch712LyLOZ343SnLkiuul8+3QhOa2K/JhQLsCxXdgbwDetv3nxr
MumWzaHe1nebLim3x6MbRHsvdVdhV94FFGFjBcyIAAAUOPVc1Ry7hscotJ87bJVjXH0lAyw/hHAr
cvChpdvJE2C/2g525QCnt5Ubh8apMnLl0lF12C86jE9cHBuBGB4xxSBqsY7adhtr8raeWT+wiF4v
94XT7+oIPG4OfaFF9ALRoGu6eg7kipJyJoDU1mBlwvGWBt4tNd5PWOh1NtTn0g2YvwwXK57fEng2
0M1eEjPs9MObiJ321GMJjFO9I+h0XSp2AtWg3ep2+I3zEKRp/U/FkEjHhIAyaezIrHuitalT/bIL
+UZmdWP6EPB7/g+MKD3MSHEHXtLujotjcKMmVzY6Xm2THme7OjOOv5eNtQ49+5qpYcNNtkfhuyKW
P3eYDrv00o0Y1f1plw3ltUJ9b5X3Vj9YKslAxeJLifnglMaURaM5AX46FdGyA1DxNxmLFw2SFMcn
I3kLYhjFRk2vDhsws55a3JxpiBNmAuci210Bi7qc7HeX0FCCVxP6ZN4YhM1xO+JkDpE4lP/Tjlyr
S31t+uktjaje8T+FC2URBuou56ELIzz7ettAyXKSYR+C1HzyIsBOWbtHkj2Mub6P5URScFzrnPmt
j5aT6QGLT0Ngqv/laXsvLXFNHvogoUSdq5uYsQH58SWObJIh4vcwtvAPKohZrAJqxblP049IDAcP
x2BQw1KpASTknb+ZEvn8iBA0fbCBBbzxyGjpOD4O9fhsKbEDpIeqpiHkODx5bElqWvmalh2Q3/DC
/A9Rsnn2GoaOoz9sWkGSLZQhclF38pJqX9aWohljc0kZIZKXK9tdVoudcbExv8ebYwipJmRYOYFf
/Kog6x+rVxMx/ZPkV1x1omVEDpXH1GMMrWk4e6v+bCr7HHTByxIxnpzFSTLj8yxrlxFOdtOH0V5d
YFDjHiB+i6hrEHmUQYfp9NMYYDDkOiB2SR3/sJMHNalrHB6OKI6WcNDtxJULci965yDwILekJ8BU
nGYEnz4EocEimCM8TdYieqckHLcVGde8HdECkm3MH1Wa7vFavvaudRgRhC0bGB3W81XatBvXC/cY
rY6IBKcswy2QekwQoDUm7lsAbMlxyd9Y9VMq54MJbVx34mUmPsGJRdkbX3qrA30yrdU4bB2HjAEe
Q1jqpIGWTY9DNO6xZM0e/j6z89gCpQtuj9x+KYtuDxSGsEi4m0JaNcbIGTkMHvOP3I9ouV/7aQSA
UQYfPoYRY5w/A1lg3ehzwoJQoNMrB5Hc2MVzG2QExe3zVJHr6bh7fO/W2PXW05g4CajkONVGnwWE
gcBxF64aZHKvbl4TzjHT2euYckRVM60PoQG3ip5VUNzCwQIRYd3ZJwqT2GIIRvSAkq+R4TsIMH5E
fBxhcMw9koieP20G4f3oMnqlZuSnoPwEgYR2Sdyx+mpb+6J62uG8bW5hM/4xhF9zW+KqsQ6lRe9h
OxvucegAtC3op7AsDyUxPzsDYYmfUrjdGsbGdsDqoQKCs527CRKJW4oqYhza7xK+O6L3Oa4r+mrm
8mNzmEuICFFz9kZCwimMSuLax7nnOUsiC0DLVxy0h5A+BbYsj322ZyC9tge1fph4E2S7ZtEfVYsh
TpGgxZox+eWfEFeErp0XDJsbM8t/DVaJmqPWwqHj59XGeONz4PrvUQHEHKOxMYKA0biTojvAG19B
+X3qMCpNLhqas1hnDKXcCu5KADBGcz57DIooaX+3pBAJThDgsrF5ZOvBZnAhiViSVsoZJk5Yru14
5K0jwQ0aVZAPCRwCO1H+GmHVQs6ptwmEu7Yvr92DA6Sz/tN4uANqHDqZPlVdd1Oz9eX08pIwQS1a
fzsBkJ0rc6yDGm+l/KxI5CxZc81yTqFy+YCrDORmxOMkFfRHexeC6q1bzHN+Ishv0Bi2/RrNbzsZ
/xXnwq3LyRQ8GDRg1q52PZ5NR0Ce7o4o6cOV5q+dAHmVLTMIQ1wBsOCTKjrLqWHjwNIfYlS7hr81
y3IuefdSJ/OuS81rIJxNEJjt4jZb2Y8ICQXKXr8dJp8Ji+SAru5oAw83Bi40O1rrdrjUwsLxgO/A
8Q7NPFA2gSQeltXUJ7t4RO6jmw3BYuSB87QYUPgUfKw5+LLAQJRT3q5KhP84b24GXHnvz3fLlgeC
yFQUGGpk/Y6h/+KWWLoEG5eHMWFphPltJ+M9g/COAYL5BDsxpq74aMHv2IoYkIBcWzXRRfO0TAXF
D7jEEn9MwwMC3+/guJVYmWw4eWSOWDr7GqJ/DwHioOgvA6sPgqR4Zp8YL1C/9kcAyTJYeUV4Nz0G
UtBInQtoxpP45JeNVS1nprqrkbOAA3HVm/IYopJ2s3c2ObqezMt72bm/K2kj/yB1A9hNSa0im8yZ
4kD1r5aTbFsXnmH/CNYi0qMNJkm8Lpm8tn2+K8f8bHfDkRUhPMHVOWdpyJKlq77Ofi2KZtPmkuUO
/AxSf81keldGXA4036EF4hFyY2rsnRNDfZjnb7bKYBcpXqq4urjRl+0o4giZ3MVuvGLZ6SWq+hVG
/l0ix70dYQQOXLyZPEO15LRIsGLG6ord5WmJ7L2R01svccYRKpGY+8pU7TocPvOIN7mQ6Td19+8s
Jckb4DFzypBgMCStsd60EBVVFB4iLOXsemKE2b+qYQBZIy+FN51HZgqiN89LPJ9k5q36cSJ7GMh3
BGYkK3ilTZG8+xXuu6KSj0LqmI7filwYYPzTXJT7DJSoWqxnFU9XlNaNlME3XNZNHqRHzUC1y0qK
qXAXM90jFwGqtzsUTQ7FvzyOLhF1Q3Jl7vszV9rfBz0VMtN/hDnOeYbNU80EnoNm2okAp5UbHTx4
DRKUnzVxzg2EPyOG449kjngsGXYuiS4YeDVX2RDNKMjX2BbGWRc1OLeAs2YvpqbLBwQQ12q3APYI
fffW4w0Uc7QtF//EC/3RsbE4JBrnFsFq9sWHK9pVSg1D7fLaAUuonenWwwo00M+yvPyr5ulcOd7d
eCH0EtY2EJmp42U3+GLdiABLExR2gyWvsOtbFQJ0e+Q7HPU0T9U+D7g7rOytbLC1AzUCc/M+RvFL
PhRHE0n+WmAPhITiSH75C+/ytOTPGAqZbQ1HBIq9p/xtsUAHkI/XclkyEOfDXdbzNtfzuezaY0Ll
oklM8DtuDXBqnC6r2bjHBwhiweo3pT2pBLWGL/a70BCDR3ZghAl6gnudHl0avmg2hH7iOScVCWeC
73FCCbP7BT7nRBJF/fFs+9BYKedbclBzQzqrPfJ2r5sJTIgJiIORl7NnxCaDtIz5W4j0ltsgyoN/
yAJbJNv3CiOzQPdQxvnLOgbuB3quvv1cPPfG2AcULw4pVJiaFTwDb2WyjJdqDN8xRD8mc5xMorZ3
yK9wi+B/NA8ziNnmYK3tLoTb1v1N/YwspT75Xn3QvPvJbG8iGEMROeJlaF7nxnlGsqGmKp9iB5Sg
It3Z9Cu/1lyVEcAF8V5W+l4UBDJ6DZwT72vHCRzU4Z21A+si1FuRg7iwcwrIBjJywIRyOkyVe2D2
AICopKT4HY7ZYW6+ljL4MeQR2emDFbT8jiinLJeP7SYfwk+eBuVjrhp2o8l3aN/nOmHUBGDfVtj+
llghDpUvD5+H31bY9YozVsxnVjefHe7BPG22Fu98MTXrKXCPDhyrKV62YzjwVUaPCBtw2SbcQOTa
L82ytTvvDQfrLrBQPav6wA6s7xqZfliGP8BK8XNDXetbdC1/08rhHOugXfsNyeUaemA6d/MZM90j
bfA8F862ydpbNAxE9OAoks/G2vGu2MfQqOyYK0JOITt7fOCUJtrmRbAG5fDWWu4Rb+16VPV26bG8
YjfAKejT3RLZB/a6pNa5j62POvfhVnB+hFXx4TDcL4d5rwfvNuAkqHP3GEP448QlmSxJ5WI5xIY4
UIBhrCLMG3B0UFdeRqztdadBm3l/43B4c4pu7cWQkzXf31LgZkG2pcxyRyg0mhGi8NtjXoyfVhZQ
qHVsX9G7slrWrivx70eHpAS0LatN4/rcA6RjKhMQrGsZ56kNa3DQeaxV50T7XspNilPHojksbYOX
IIJaARCS88JGUk3B7wK9Z30iN2MBnMhz4fRkYsXycZhJ/SE11R0N5YIfdoV9Ym2zbPEJzzTGK9Xv
Ok/tmR2sNQSapHUvljIcHOFuADDmMP2NtbXO1ETEelwjAjRPEbAnHViHJn88btXzwOKLOnHvWSa/
ytmlY+JRbIb9oKrNg/6W9vlbgz0Ccg0GCkVXUK+jgFukrvhFzSVmu8Dod6+Bsi7QmFiGERy6Sf1x
NTnOORAU1UOTAAugq1G8/6NXsK3AoWZqdxJdUypYMSBzQ92RZwqOAcNyS8ZbhM8toLcLkIinGW9F
U82Huon/DU5wMGVCij+n4tPBU2U/Nom7eHYJMif2ygE1bMJq26meylkcPZ8+rueqS3Nz13a/QW35
YKxJf4H5kNQeO7TuDM+/usF/No0DwxVqu4n3o5ZbkAXIpOnGC+nZAUqVrtoHg7jaxFqB++abgOPT
svqXXvkbKqNbiKO5rqvLRFVnY1RoOvsjxAczLWQ5MnV3BvtGBuQ89D0uW/H8eC9DzzrWpQfWAeOg
7tclVw8csleBJTPxgy3vLLZLkjaEqKlrcXWSO6qZVtsDrw2dXNnmz5Xo/2+aX0MkPSYy+E0itHwk
tXc2XmEcc5hNmh13yXXuWE+m3PiT1RzrnkQVCY3NXIyAPaAiMVN2EdNttjcQsriX+XztPLmiYTsg
yNwFRXhH9ep5B0eEzMStTUJKKnDZE4hbQdQTeg5UIjQGYWbqvPQA/u9zbMkTR/NrCXsvACqWudwO
4UK83dlGOMYX5e6cITlgSLlzLsO1I6uA4WgNbZzeBLNub5P+TD9i0bLVVBVc5Az+U4u1QhWOWw8D
eMhMc5nbS+vYv7s2/WtN3oe0vW/zyODky/IrX9SNV45M1Ng25ByGowGrpiCkANrdN5VB33KeHS4y
1UBNIgXCAqpj6ixfHK2EGazLMM6XZWp3JbB8jKAkrYR+xcH/GXnZ1obfjO+ASq3UP3Mr/9R9cZ6s
8V+QiGevDA+WqUjkN1+ZTYmANe110uMprYaLXMaT42cVvkqWmYVsk5siHh/PPdkhYxAImJD5HyYW
q9eP5LQh09+GbPGxLl2OCFuNd0vl7/PEJCDIpxMSq09GK8MIQBfMzNldko3F2Ncaq8uQuc8Gz1sB
+cWtzH0oMMIkZXgPiuaX37ZcRAswJYYks5iOHcs17Ahoi8OgHWjFwe7ZZzCpa+nPPCBAl7V4mNbL
mTB4swkFjs5xRndns1yGvtS6z5MgmwM0+gnKzWVkeJ51OMntcB+3hoF9VJ8AzbL8xLtAyzoErBbQ
zlzgjKYdnXvClsr/7qTO0RLPJMvcZjm6oQFRwb2SJf2aDRTvpFn3nYPuLXGJhKn1M2SMoICcIEe+
0ghsgPDchixhBki5k8lHsjHiEzXOTpGykpNEGy2dk4UMYCq6/wUzCDubvpwGSrI/A3T2ziWICrnY
X31n9rLy/ONkp0yGFuvdnuK/UiefvQBnnYfio66i9zqY/9b+dBjr6VQr+6WtWdQwCVKMnr5FpFmE
KKBZwF2bpoPTs9ggH22UpOYlZZav0NDQ8Mr0qnmWzhqfLoc5grbIkDTESAmbZazqQSjXt8CNkwOY
IsGofvbXbUZqfaiSU69LClo2zuja//d/L53CQRVE9S2OwANO+t1M6pRZ5jVBkNElPIQBtF81N/85
KKqODco/NocifpBY7L3oiitc6nVqzzdBEK2aQJuxEQGmWqHfprzfGtvaajP+Yv/J77TyCBUXB2DB
J2ND+KQy7FL30DUVlhbvTj+GpwB3SVFfPey34EHzQ81SjGGhY50Fi5Ye+5qYy8UH1Yxnlaq7DpL/
wo6Nw20bbSI//BNnGHOCmT4cfhge3A87ID/peCn22Obm5t2HK8Hpq+61C0ISd/FXJua3eZoyrsz+
dS7sS9bazEiB8duDaNcLeDSUpPY0j/ItIfXiZfN3UkEcIo+DThMSK/f3E3aPVTc41Sqw/RUQ9nRt
xpF1UawvmEvsynXf3x9k/SaZz0PU/CtLeClqPuokO6U2hjdTbw13cjRYv2d6wUYtCq+y+taUnRgG
kn8cYW+TEceqFXiHWY7HTaIrhuCT+97O0Lkt98eJcbf7YE76wtkHE1Gu0bIZb4kbHsLzXGbPVuNs
Bs3wU2jG5+YlhZHCqqpd3w/XjBAFcY0jWc134wU7Bh30CRXTYceJDjhNAbBaTJ3sQ+EVG7bujU8V
SUf8G68DCVj2DCdPEN4ZkBbpL6Yvl065t3CuYCljkez4BOWy/Idd8M0Jxt8pSgh7r/76lXMNJ+um
+2Eb1OnvjrxvgmTupuBTcHXe2Sf4FgvmVTUIJU46h+ygxi6DwvUfjRS1eIdu6eXX0ujvxicp0nic
LlxvwBXIFafFGqMflmj7lCn/joPmDssSawswLTZhrTufa9qlZUwcg/ln4jnPWLyY4f73+m0cuM+V
ZvPAggsgD9p3I8sWbxmmGAkmvhjH01SOt8X1zw6gfnLn4ATkd6j7I3BXnISgblKyzzFT1nBIrm5S
f0QdjChNpEyI8uT6cCojDF/90r2JQm/jGdRlVnwEVDRxYJPNGWAUDwGTKO86jRh/UxICtjv9xINd
Pbkuxyc1zRYn+62Sy0o46Ic8d1rY2yns78Xs/gfL7OjYzYsXDu+4fB/NJnjmcgZ4Q3DOdHur8UFX
D++6Kj49wmZlwTB+yexz04cJLLgasGHfdYdUxcBGq1fo8pfZqrYMkz88L3qgz9jmgCPYt+S0KmF5
W5ptMZbC5ilxnxlioZo8QQjXVlhrfKPQAIriY5kg8S1YNzAu3ZnzExeE+t9hKClGFFwd/IOTvDwN
Un4Jp9uFGRV1y7SQ3BTnuQaj+aB2DW7/Z26bz6yV2xlAOqPvgxmdY53P+76gTCvZKxcCIJ1BiiBJ
BL/96rEzhYG5XN4Wbb37D3gHJLMb2zOZmFmnGOArntttKVmsAm6XHDDlYVztyDv/qxLxIjjX2IlV
rI3R/6LJPaWy4z4KfvXsIiQJ3f/gEWckVgfvQa2OysPZqsBPFGjGdC/1LhI4gacOxwJCd05JcdYt
E20hDKyaLNuOJQkI/zEIQX/6YHnpa9WYk1v5n+S2f4VKXUgCwYhmyckEh5nfPX41VbMZB5/cal38
2JqNs37JfhVnpiosIqY0pqd9qfB7lc9xjZfQqcIvRgSfeNIl0RMLGySazuyekjE+NT02jTq91lV9
ihOiHVxluHD9Y7M0B8BT+yWlEvXLE/tRsXkrhQ1RYlGYy/mZrMmp63zN3p3pGrBTUPb4Oqb2CzvP
WZBv1HL50kXwMdf2pU9Qziybyr6a1roqLynDcuEb/H9esQ6oGjH8iX2eEF0Ukf+VaX1Z0hKFXXn/
9cYHdwHMwR+b3yZr/pnOBQ5JxWT4IJDgxMOeC6tr2dkBIeMI2GZekGWYF40vLP/T+vqgl/JMtJsV
JN7dNfH3KOuPUQ+nfGhf64gFezA1V0taVSwDsUCuyJG7y36JrQDJz39rdPkxje56YSPOE+jrjy5w
PwhWQop113hrX1vm7l3u48whJ0MGU4aEC/w1M7lvX9ifLPf7ZWunPOHM+TTT8CxT533qgpUZO2RR
eU2K5NJxeJP8yP7LPCjlIjC7SbRkTh08Ru7yX9vH3VPbVKyj6lglMR2GvPxpcdk1WQqq1HsbeekV
PA5SJWRowZH+Zjx7tfBRMezZ59Z0D+uR94WllIHOvnRYMHygJ6a/kZiHrKq5u5Z/YLv0WbVqW8v0
Mg8BG4EED1xTNsTKASKlC5rplL4KwdhUmuxdD/n3YrPIlaHLd2S52IjRXEiq/Btmg2qVENP0/mPj
F1t45bwnzvJcdM6zjLJDy4keK/+lDEpB/P8BeRX86ejtu5S4kR+mR4/OXSoQBZkIX5ymBUYw6H/a
w4qrvf2oYHd7qv1k6/iOChijjHGvbsFHEx3TwYKm5BvQtvmViF7cskb1J1H6wzkpZbUCHjZvCany
r5bsCo6X6wepwJKPXRjzjxVVR0eKQ9M2f0oWUDwxOf7pFpyD7CakiMz9l2ZyjmKCI9mLC9UZFvxA
/ejG/uy95O508Bcm9qy0scOPgvXDdI/ZDmUCHNYDE2D1tOTO75qMVw8K/inz4/ces91Fw8/UY4S1
AaeTYmdaonDnj/FNLO6DKASAjv/RiYZn29P0N022kbXBc76scFZcmjH/mhbvtYiZBjskxx1yhag7
vIg5ctIAGVizetaf1S9fZjeNtdiarQOEw7Wy3EOp+5sEJtDI9JTk7HDutNn/3+zcRawSYr/vMXbm
z2WonG3nhCcIKfCOAExwqeoLG0tRotv2I62sv3aWfM3j/A4Q+ZlFTRCCqkcL4XR/MRV9wYwB3Fs3
7kk4WfBqT0F5cYR9xYdxCHRofba6xObK1mO8PdnPHD2QwR5n6NTOJ55nAq9+Ko8mIIMhJ46bzruF
gkvNyc2xV7xjfNkc1mFmWxc9dcuGvnM8W01z6UfnkGThv7Jl1sVSr40eYSubGZdQDGN6WuYTjRS7
0dCD4xzB3LOLF6vAtYJLzyfuBhD/yxCMD4MByEO9Y979vnTkbXp9CoX8W2XMQhmeskokY7dYR9Nq
G8IwKXjFqCGiNAdsmAsJBAaNeHUfXteirJHJpglQoHN0xuIj9jFUmu5sTE1ErEVqGKSf0jVaF6Ux
eGj6RKZtu6offgP93AXS3UydfaqG+NmBhmpPDBcq6xwG5EsATMQyI1LpbksV00GRfU0m9eRUjEbx
HMz+eCBj/Z/ySZtUY7fznISQflJhwM0CtWrISXuLdfKVc0RmAQYzU16ESCWUDYNHiC3xmn0tMvLk
9XqJGCGqmdqh+PGDcF+2ywvi3hkrPI62mCKUkFQ71rtWyUMxIWdkMaJBhEO4MeeELQ4SWHkVtHvy
AITm4OL2VLQky/Ih+1wolHnt/S0nDRbO8YxIcp8nc3Dp0rI8OkTWH1bAPdmVPHiev+rRYHHp+Ick
Z/0kTrw7q/pubIwjDibqX7mwbuxxbldewmKqZfxlRPBm/Y+j81qS1IiC6BcRAVRRFK/T3o93L8SO
w3vP1+sgvUqrnemGqmsyT041iBI2eB1CvMS09wsOITGC3yWYUzrDS9eFa0nC3yTgNhhGg3dzWA+F
vmoogEf4mxSZvr01havXTAB+k7Ey0O7VDRI/vStJDUX/8hdAsQ5teZFOkcNnoXtlXIDkmbG99pz4
F7GXt4vTXBw8qMK3UWPZjb1Krly+MKhQHhKx/NwpN70ztUMaUH4dJ/Or99EzpZO1GUT2mxbWQcA9
yBwmMbb/L6lLdS1h1/Joo7v3nGfaUU425puj23/Vcc3zHs2Pccp2OGhxYckS0e4wInrRFtia0MBx
QLY5ULa0fS7sntDBgZq+jokhcMEMMsJj9iHL8DTIlnemwtWzDH37oAJpnROOklQJiUlRt/Iy9QQS
+VrjHlcTg5opWob5JvZddi+rDp8DxgvofGjYLqPdX0wz+7YMRbyTkqesofzCo+dU8bWz5a1wwveZ
v0jBfEDIApK4xRGkW9M9QwLBR4DqcO0s9Nk6e0Kszc6VlVpUiVOp51PhBAR1BDEWEbhG5rMig+fH
mW12v5SG1VOjUbaQ7TNWZwMmAlESbC6Q6RmraPLyQwGe5tXxp6e8xGMcS2lszFB9eVYFe0KH+V0l
oXpVY+Vgok2pEHvQt0FhvnqRQQKAg/bZzdn9IHPtUrZ8TWCqhaES7bzJRqSVMN4pDeg49KjtWnUZ
6KIBP+1gYn2IW+uDZGLwsvD+DhOiiQSK3QC5xojzC4xCJjWz7983CbIJGE8ClpwujrkR2yy0mhq/
JBK2AcI60t76N7ck4xGph0NNabaqNLBgYIDmMZdj9Jr7kAMMERuHhANmlw187xJg8MEaS8TWDevf
VKv5Qu8Ykq2JAK+eS/q6mG1P93+/k9VgndgKaJsABBUV1QGbc7iVQdcgx8Ch5CXQILupjddGmRF4
5wi2lmTAkclRsEoZpwzzfanDF9MJxhWxRks6DIVKV6OmqGJI68Sb+2tpZTHY8wxQvxQ81tDFgd2o
eleXlIiexqZHn2NvazC0T2Wlm90wUeyTpoXVqU7dqxLxfV4+TF5RsKUyBu82eo3Jg0SfHjmZ8eaN
Q/pm+6Vxi3CLXq3U7M6VY2T7LlyE8D2pNEk1xk9+F5qv8F/bVW9mMW73LoXSxIUOmsiDjVomnBVB
TLZHNmEuMSafYUjiuOq+cJDLF4ZHRjUF8bGWgBTvECZOfyyGWRJ6Jj1cBxb52rDYPuuMfxAgtGl0
EVY5Dy5K1doeXgmKmR9MA1WIyD+tYHioCzIl7JBiYgNSg/XRRNjMrmElYNaUREidCYer/LFl2ON4
l1im8sSm3EZGEBdP0pnG5zjFpToUBaSSsvzu4J2srb7wNzEZCVvDAjsdmeiMkUv1+1EW0Ch96us6
HvXdJHs636bwPvgb9ypxmE51yM9CM8F2HUSfVmIkRCYO7n6o8MkIsoo2NecRmojkTReSI88N3usI
/XEz4AiaMiPeGGX0zyD6ZIyQiBjlPhA9sl/aHtJ2BlizlYcUdbYudO+MxTPI7a0t71tN6VBhUWxx
6t4pasx1KGGFdOhyXTB4FTOuDPFlLM2t0va9kwZPQrLtsNlEWpk4IqZ5Ab/xW01BjT5Ib+yQ9D2E
Xh/gF5m15zlMsSF+Qo11YJByHTPj2vXW+1zr+1LNzVql6aVz4ttcLToPsySC1IAllc54kcObNVl7
j6cIZabe9yZXBL3SkyMaQpct/kQUuUeGuKcIFuBqCmEndnBi2NajHeIGhHDaEXFFGASBIBG0Y+OW
O0jJw5wxdTp9WRMbld4D+lPPw2/dEfaTzEEJSSn8rhlle0juqcBx9SyKGx0CdIhd9g2uQJmS9d1N
k5JG3+HfczBQuxm3ArcfHOJq4+Xut+WWP6E03VWV8aN06Ms9xZmd8+hUcXLrh3LvZ2q6s7V5hKq1
pKkijTXSjDYdr1rI+knJXRl5i7b/2liYMFCmPtRYEsCe0HNnMFzrqHgpSDFem9q9VEUKxaBwkJJI
TCTCx09P/LfRoZnsGmMPQ+RKH1Wx/JzXvVuiEI8U221bnnuRo26EelYo0rMcIf6RIkE3CIEKZjR7
KaaY/LL2qKylsbplLpWsj8VTGNxFGSaOuv1wkqG8KybFJWSl7kbydm4yCcsgs8dPCV6iwl/nRvVr
WY0ZrqEJgRIZHu2w/Ih7BAf0oMtJIRkt5VI9zx6GtS5ZKrJa3JlmhJ0EkcddKOoH24Ou2cz4DC1z
PXj6OQ395JupDexrbEYIhUuAVPI+IOkN5gK88Od5rrgaowkltwye3F78da159llabgpDWhcUKGSP
RvNJZzxqBFofJepT1XMmuH3+KRL9NrNjmHW35l07o4SFLCsDlv6K0CrsvkaXfs9ec+ja8aGeo5sP
BG/wwDDkI5g1xiykEd8sm6MJvwiuOqN+aEPvJSHw7k5Z7hO+tkMfUJuz0fGw/DhbG5iMa9LctPE7
M74XNWIvZvg7UDIHP1NVbbKufE9IzkSgE1xSs95PBbnbcnquHZZak/+RFnrpQdH1i8BghlIi2yzc
N438hXdzJPl1wNAY4j4gWhREmLcesvhfGGLhrsfiMzBt3K4ZoyL9LdC94GR0HuLAutipuehgQRgh
84+FvUGWgDrR/fQ49uuxhkIls+fGH4mMp3W8EySFKIAA7th8Rla28QbA5FAdMfvm1UPOXbIpg+JV
ee3bpIlKH9GcwtPaxEsWNL7lU5Q39xAPyGRvvSMJHC9jOfrEzLpffbkc/QGinK6g4KAvfxcTfW2W
LOzs+uqK4NPszXNViJ1Dk3s3jBpqWf2j4/5kOs1jZZSPeeN8kie7S2OkEqbJFRzP6jCioxoIfIrc
aqdC0szqsCbeKM3czYBLIelDQhDj96Ksv90B8DSh2X3oPZEkyalU3Ad9eg8Wa++k0znrwHJjyyJG
1/9BecZ2GhEo2+5wVWQMR4b+rRjc59QGmpQVDZoPad97ofc7al4hxB7YgXqDDX9drcqiem0bm5MJ
8leWwVVVbf5MbbJCaQ0upPbItmN0OjRYnYbmqzeTWzXDKh8g1a4N1znxBDP9Jv9J5y/gPvjUBi4C
dLzbemr+UFc2h7LKN+Y8XEq3XTjnlBBRixzZcp4kQ0bVIbSxh+nVpZ4luBMLV/zmVdZrMeg3axp+
ez3fdxXrsaxcUJ00XQska3bpdkwGpcHQIQ82HB4KplqAUwzGsqjHLZdMOa63f8Jpf+qm/xxCfbWq
4cofOAuyI1ItjwBamS8nW48M3zTnPUwa45Dl/n1uhPdqVFtkVvgofUIHBVoot5bPAxFWulbn0Fhy
RxRztmoCg5+yS0O+dQ5EePAb49jX/VeEEkGM9ICtxjmpcbg7yojZmrQXYOmIL+T8WWKEr4zq0BPK
Mcgs5o51kTVTdjmk2MchJ2aObmbtxIvZRCz2EXJPsjxl7J3xfU5LnDXmFyNLLnmiuf5SEm8jmb2Q
+7eppvhaMVY22v46G6wFnVCdc2H2O4IkXZZI9huHAIvWYTbpRQOGxMNXx1yrVc7DpPBwRhifGMBy
adTd8B5w146N/xol9pNuqpVOvUvmDeMmNjnzAs8j9APsdgbiwUL25aMQrMHP7Ysil4BHZ47bxaaa
f3ge7XZlDu069pLPUgQtnF/24Vz3LMK75uwjQAKgco1NYFPSclDgiXTXoEFcKRM0gFuz0ZwXCaiJ
1jKyy8O0+Du0BG7pBvTsE58YN2XxmGTs2ayaGUFepMG+D5Odk3EXZD0y7dyryfqevlURnpI0Iffc
PY9VdiYAFWiKaB970tStFhBJMag96QnvDX5lOwOeDTP8yA4axIibfHFBX5Q/syfpAgAxWbFFFPQd
Z3FAJoUHMpbY1fUwJuNypf6rMkC4mflWTOi03PpTe8aPWzvI/d0HuyVzd8xeDVU/lCTm3RWiAiIr
lj3eJC4TIwuR0XX57buz6DqdOfE2us6IdFA7lC5vni0hPED1mBYJU4sbi3p8bXfsAKvx6EcuSKGR
EO7W4XUsbKjt86HqvFsKpJOwQUxZVOd3cYPok3RcL2IV01cGoqIoyBat6NoBPdOw8FiE/2h5Gq4E
Se5GMiR7wGi7YQ7foza5F/V8wu2mVs2Y/0a4EYyKiCOB3C4mytcKJVpR8zHoBRm9BQ7dpueyZbU8
SAY2zWxf7QqFJdaFi6ibhzwn+LQYIk6PWt3Mis7GiI7M5q4+08txyfOCJD9pgtd8e2DmLfWn4Zsf
tZed6sIgDJqwP1bPBQ0W49Kmoa6xifeapv6M/3g7g8BxW5J1rcwRy07nNSmDW2oT2DaELKCGmu60
c35x6D/ndTnsXVNuKtoBGak32bP20jo69uH06ozBvcBizf4Jxr3VvKhw2DvW9IOn5T2L4M95SnyP
NFhEzmoIyBNPbElnlbqctp09IISpTVJU6c3WdibuSXUh/8MlMsO35vEOH+jRmpIHIYb5LhzLj2VU
P3bJK6hR8m6nU8U+f50yzrR7D7Qf88VKY5mxJQuS0bsg8HffXMQRrqb69mrzrBr3riSfondZ87Ps
eRDO8EoU/Dvrsz2MXwr1QWcw2y3UdqZbfWWqe1RD9NzPTg3G1LVIvmM59hwmJTjnHiNn5blyZwQI
XHw0MrNzEhZKeeqQYN9C4Cwbd6P4P+AOMBEuj+h+eYv6O7OXV97JNYtVE0kd85WxA5bZfFd+0Bpr
Zc028tIqzN7GOW7+LGPhQST7LIxoTFA8Po7Qe8veJNXQYK3erhrpQELqTRFepe8E1wAO6F/Ek3wH
4/LFGwhdrGyN1inzPtwp6V/nhFVry/btMo9usW0UOwOjsMutlPwoDTRGdHOIOKZJf9jGSDtBxUJ9
QE8HHiiKw22RYa8Wb3bmXVsK/EL8DSl+gtTZN8CaijhdLVt2U6dHotcvi32nA+HpIHX3nfFeBe05
nOe979sQ58MxOYwtsrk2QYctwhPF0SX155Mh/CWkaS/Ea9NQ9qG5om/HIzENSKGqp9CT1GA40+k/
D4UkYy1xjqE/f+NuPCoVPFtWs25BbVArbdwJaUIv0O8uiCeinF08IAEcNIkatOMw8GGgkSuIcwqw
pRtwXhsgOMl9TuOTYLSJiX9reuJeYcmSaCIgaK/Twj5nRB2MTgXus9jZDlnhVvkRAIwAtHSygfWm
GTkYnXz3KrEkdsBZTX+G2LgHfXEcjWYr8/Qk0QeiHznNDdif2NBkis0ErKA0LQ3kqcHGHD0+4R4M
U7plToKyLNqAlj5piETaIZgcSzJF5j+D+95BShVV6rHqsmNYR0cEzJsZMrAig6jq6/WgeHBGUTKm
wjxdFvuO/CIjIf5MRcD/eeTjTq7xghy1Fz23ucfniz4HpE9Xdp9V6OxKmOkSJn3qYUJIDw5LuXrw
D/1gb9jJ7WX3nMTpWYPNAx2+dVLn0BBA5hnJuXYJPWiZ3w5oB3TWPpKGumaVvDYTzTMzzXyM9iUl
IVdjn5oV1pIJuB2lLEKhv1GorRdbkL+Yt2cRKW5Ny5YkvJHqiivA/JeGwcX2HILIva/E8V9iLf/5
PWgcngY0k+VJ2e2lbhW5nMmjHjxnpYXvfwQG3XSLQXOtmDit+9KoNnheoe1ns7Ez4RSskPumVyHd
5hImJtzz0n4XfftbRfD5reXnjBRCr2hAD8Mmdmjz9ZDgMkMe5nX5te9TEinsC0oNyXSD5yzateSX
S+s+IdE1M6j5k7551AIoV+gAI4itVe4Hxc21WNdlUcXQxCygkzg/uGkRiE48xaii/sjm2CIAunct
YmftAHmZtR0j4xTq5qWefZ6qxf0ebM1+AJdi7522OYg8gDESqP2MgR368y4u7JMduDsi1UGIte/L
J0ZC2otvBiePmIckqQnPyYGtot0gky44T26/Z9rMZIoelM0426UCB56/D+z40gea8SKh2TWeo9pC
8OyTVhyyPOybKypEtKfZvqLFaz19qUyWN4MoX1WkGJioD9b4F2eYl0mK/qEN2yY14rQggEKpihI4
qLy1QfnZyWYd0oqu+lQ+KInypMRteGe3xT/LyCQXOC4P2BQECk1QP60IKX6Rlq+t7P/Qf2FU5RkS
fvbpBOLGFOu5qllpF4zkrWTdTPkhqPo9YhJ0laQNZeLFk/C/G/QWILX26RJa1CbGceqALXQZvTcf
DwX/gCYwGW56IN/Oj7ZgmaB/2UQ5xPF92rQMr+rxsZnL/YCzblX5CQjMBG5M9za0471bu4e28og7
MZ7MWRKh9tnFM7aEiljm6lVWzlHlWFs7ktFKQQCb2GGQH+7SgORTZd/jCkCDS/PDjmfOxU2EyaGT
QK6U5+ORDrNN1/onWiB4y+YGN8YxIl25rY3PevHq4m/ipf0uzX6d2g1EYaSQBCQ1986kH71EQ0Zp
9Us31gEyuuSJ4Q2ix4VGyGVzyKsFogEvP4NBp4pTwFyeOUfFsQgN6tykyaavs1tg0oNPGbqT8NoD
fzIh1cVTwfYoXy9MTL7139grgYHAM8jVqfEr2if9a1T1Z1GFXypkZYqkKCDbQJX9fcHD1vgYlb1h
nzXzFwj+HSB/yA6KMh4nZ+ZVV8vE2Js3hM8B88g+VIVWh1R3A3YM9zoRFRLVqLWJJndbl/HbOMHw
Fmhzw3TdOQYfWrsvjZQgXfvJLnyeLfqdeMSfk3mHmjrY6f1D3ZOdaKfNSz+TDKzDk8qDnzAk5aLG
PBHCB22js6A1UmB4RvgbkU2gUTNAhil+K2LQcIhj5IkTyIyBzYQQuQkplBuBPKJ0ho3F5N7v5hXl
PmuHjjqByqZR32hID4E3He2UgnMuv5KJaBPcxIlJMmHpHh1Ye6Y17Tgb35FYMQZmc9eEB4O0XYn2
JuqjrxwuN1XDpgNgqHS/S6B9sNNb9T0HoVtvKTbQe4OydmoGtf2DolbIkLIw514poyM8pX8uk3AH
TWuRxD5nbm4Qnc3uxBfbkTW8adKLGPF2nPJHt3EOuLV2PvlfjU1eRCCeutl9Fq3zMunmIPv62Mf9
fWrRocc2jFVwIyK4IgMrV4jFUAeJM+F0S8jg3aTVxOEDnroNn40UEIaFDHiah72NxztQuLMsMYNx
KOsvx653CFdOLMtWxqKShh4hkseQhGE1t/e87Fudp9epim+9H5znmbF0OibwKlJEvz304Pynk8lD
w/EYJ9EuTezvIVa7PC3OFnx3C4u3G/n4wkR+CzzrLwvLTQhiPJ29Z2WFO7MZvuKheuuT7lnq9teR
PWu0+AbjDeJiUHz3sdjawPM5/jYd8fZpgHjDU9tpJKEHAB8r+vyBxEbUoC08R7SuSZ9upjx8SWcX
jgs5EwRsDiZtB5ARKyC8I1/04VEd/WsEEuUmMy6WM9Ik0GRPRmzBoknWtpSnoNHEXVQEnPY/HKA7
pQo4CeDDyIaSc/Zoce+jmLjFVopZuF5befGv92CauZPm4g6ujN8uI+AszUZ+jDxcyHgE+m4D4OCW
pHwKkzN+hJQIfVMRZGRSX3Z0zU3JkMBgERHF7gbBJ/ka6Pa1VO8DAwkF6p7JAtyvsLtVnnOcB3UE
G7BygIXFzE3HInrR4cesvL0ZkaaQNzeRiHUk8l1UMZEWUI7T4klY0zGwhiPl5MvsipeCpAm/qw6B
UW8EZiM3VZeFV5eJ915rlmbJpsl9slbkXqfO1ejVluySX+jIq6KJZ0LKGQ8qr/uaWnVCLgIoPWnO
hSlfQH//WSRyybChMBXmmwB5XovsgX3vNYkt9FAZgE6nLO8DkvuMvrtEE3lGGUrPBuNrMO0K2Fqx
b10IEdwW/nyVOgYpGrxnvOVEPbBPpBYWtFauJKNIuptGNbugNMltmWifxiMw45OW4p1VyLHQ6qsK
pGJHbzFFS/CdeK9ySPfG1LzJMHyYVXXvlTCCXEYIMR7alRpIeZ5z51Ay3oZ0/226hEg6NnLv+LOB
a2QY8RnwNUITD3mk/JnhK9eLesWHYeGQGSiyV73Yzfxw33jBxSDJqikHmB1TFoEW5Sq2ZfXskrNX
EQCeWckzezzSmeV7aFjraQf0f9ynNF5sZ5FDAIQCQikiskTbS4UBE0HYQSeEAIUZg2ve0kCDiRqs
78JMXrxwRnRqXxuvx1LUntk5+3e1ytaVyzZBq5vriae49f9hBLmjTjm0iFKG+i/IlpFQgsV/wlLF
qL96iDFDTpzDXfZZQIRUCBoqdrkmJjM91zskGCvVYCtECAginBHytE8G+dFNiwu8X4nqh4zhnS0B
I2Oh6Kvm6LX1oXSna91iTJpkdjezSOpHnlgNiLCK0QaB1Y5TbDPkI7AewGrLp1BNFyTFVG4Q7AjM
9DtYGBMm0vYpwDQbdO0hza2ty+LWSByGr+ZFZmJtN4DziGYrR6iepPeV5mbOTklho6VnLhof5vHZ
le+OYKYNrTYq+S8fY92t8hbGBiLkqKHv6dAAOvTMlr0yAhxbKaJJjxmoXx/szF1r/j1L113R4X30
QBd04N7ktkfvIWq9YbBwdpN4axrdsY7o0/MlQTVm5hNgaAX5A7J42qol5BEkkGIn1C6GJ8N+Nc1u
NUHScVr0zm7x2ZLO5nX9hgx5GDNMK4jdDYM/NtWAXl572jnu8fX/tsYRW5gt93YcIxoj0Yc0gZT8
19bOQVWU24IZverjO9HpFerAC4vtFY3xqrewNnrWvoY+6U0nMCzbvGA9HYu1ml/jkpFZZHGnOVsj
LHbSCSAp1YeGowAfBt6BeR0yj0sb8dRDHPChvAwgFhy0ZoKfoCJSDVX1treSk/KSk2+1cLK2XuZx
/plEo0FGwiMe5qz5gJONWuxBPW1jPFgxQebjLYwmNgHJ1R6xwUvMZLiTi3t68gfqxoWsitLFYcsO
rDAHMxGwsy0I6SA8zXTIgejJPcoPNVeKQfsaY9XFiJ0QFJp/FhiQG4SCo5HDcTx7Oj0186mHH2Hy
GGmg7AyLPvJZ0Sog3QCVyMiSI4Gw+pmMGSRZ1jqcyMPywXhuZ3tSOxHIjtrW0WSjasJHu8E+pWzI
Ebk7rJ1UC3bPopAEY+ogevKB+KLdw+HFViCt2SwGPgFynshQ+bFTYaJSmUeswcNGC2gbzpQyhakH
69SZk7XrByYT2mrzozEMGXQ2bHB4xqP52w9tsept0GjE34bLkRgw1jIIFApMj9EHMVmDS5wP34xN
oNgovnPNso/NzckNIn7f7oKTdc88aYnbQXESvqLEoRttbhIQxELHDGqaD7NYd1VGGmPIy7Q8cc4p
j7dDOYA3cjdxoyENm89dU75EvsB63mAUTnYxitOxBJYv00MUjhsKunNDws2giLKnGDPQ6MHON9OF
xoJwz4YsS1FRTibmBMltANccEnYiowdd2gd8s3dMsG2UuiMKsh69Do/Hjt3iChPO1jL2bXWa3A42
9Gs/QTIFKZCTFdWJ4K8gIqujioE4+lqj3aW6ALEPOQg1k53XGBzJrNXto5LO2kubbTRd0PCsTJIu
i6b6qhHbBVmwt6CowQnwHyublywr0c2T04kGe43j/ehE/UOT/KrZuQ8aZHRYcRk6B5syFHtlY+LD
shqEFCzoO7DInFwH50LLedATgQqjWcbQmuJyI+35wyFMrErcR8Rw67H+hAK7NuhTBPl2VVXtPTn8
DNS9LHzJu8MUPsFZZFiUIBGTZnyKwW95Znqzmfe4iBkVCkptNqcmQpsA/pBf6uClGr5LvUH/tTLD
6tGaSDhOh4cUb06Cr9Msf/GCrqlmNwlu3XHWWMyfMjIxyP5mrndxPG6IqDqVqdgNobeLmongiwrS
RvdYagvpADneY3K1RP3iArTihbwLlh8Aby0buC1qU6hsFgRrfn+3vlOEmAWZyag1PaRJduKe/AsS
eWeSUyrh4RkU+IAkz5JAkdaOd+P4Qf4Nskv81FX+GOOLYUO3M0LJ+rFaNV3/JWHVhPCzQ7aQ0ilR
EgFIYZHQMfJ2iBvN+N+3rXmf1OPZNooT0Is7Wplta8LoZ5zZ0SO74IC54VZJm53DeEAwuqylyjua
1dXgTd+6rD/HoGe4XwI6wErno6IyNbuBZCXyp5oUuRbs5Uj7nUQ1KabBPrbDf0wX1m2VnwamYjb3
lBsz6CLMksNPQjKpnY9I/RVUwKhyDhavB5KDJQMNvfxblX+S63EXkeIqFm9FUG4U/YJN4BSGBqLF
YtIDuMY58gFub9P4QY/c4gmahCi/edq++iJ8AHCyj+Z2H1TpKmB4x8NCcNEZ4um+DZkUGdlTREZV
x/3ssYSoibIKBTCpWDBtne9SiAzAW5mPOuQtQHeLzQNIkb/Jg6hoQKSdOffn6QBg9K4NP+zhMQch
2s3BrwN/QrZIQhn/jAmfJJwJfpkEwM8/f7x3VPnWWGCLIr32I+tx1ld6YztHA9a2B5NcEMO131pv
IKAEjpkEdw0KsQG8N0j3RnbYlVHTXkRs64b2ZZThWpTtpnXqOyNiWrWLO/h2Yr4o4d97jJEmeIXJ
MNzGvL/wYhG6w7PWDTsIrbcJbVlF/Why4sTDuRANM85xLYhA9+pzqwBsYFAA6ySN7hLoiQ2I+9ga
S9ayg4t8KTrK17osj1art2GxN20fttV4bBEAeIJZ13KhEfSKuAg4hrnxERnOA1/d9JFY3XUU7lVK
lu8aoKaQT52yf3Uc7AI2OYgEVgV3E5KAVZZOm441kqcayIIEbg+HqL6G6LLN+rn7n7hPQORSNXEb
CHwLExZxGJmH2idNO77vOOFn17/2vvWQUewOpMbIGXZE8hNGJBYCgRyicsOGZjORRkldRh7Yb2me
J35eMYOMIQ2uwSbhQg8V5AR3i8lEgPx1yozi0492ZQ0Nr2zsDxb1oKh8TXagiuDNxlm7Aq1pI0bB
EUnmXbV1uTIZ/5bDA1gl/xR1VESy8eqbJXtWJkyVX+1WGBsHrNRyLJiHJtOsQWKL5CytkBp6UXXr
iFX5MLqJqU3wOVngcGa7xsg+MCDgLyQkHK/tFtYgz7r0DJbeCYkiaTbU8DwMbpjWq7i4A2I18haL
hzIqhDCaRIEQdRzpMK3hkDuPpFZZMEl+YcecPOAaU//TB1QAbXlyKj5H9bRooBAI7mbD/ilUQq5N
s9bR8MuNua7qt9pffJQS7G60Jm/oDXwlEGn5kBn/Vy1Ip6c9MxTcruMuI9tTkvtiuvUxppwZBkgW
kqcx/2YPj6nypyKMjYbANxu+GnzqQfLK5RzLaRtp9z0kij6FM+jC3BoZwi9EoJT6YkLzEeAQi5YY
3SO+Nhjc3i6I7TUFEM3Bs++xpjHTVVv4u7QKj03WHvpqpONegq2PJQOiGMRCVf9apXuxrde4+sCK
sJHEHiO926Ycbn4RsKeD1d7ceRRFbU/2cvfPImy9QTHNbImRB4kvtI52/+ICnXNd9eHBeLQ9ouOa
ee0sOzQXlnCMoKM6Ffj/46Xey9JTa7ls4fiuUNJWgilAbUNrzTYNwsGuRkxPpKHh1W+quuaWvc9a
7yFSH63119Y4tlF4AE4jrokqhhlua5LvAdsmtjY4r19AHW4aB5MwsfLr0niNc8oTQSbxuAxfF8NI
vytg7aoEwBgwsqzI7scm2AbzK2PGg5/z5mrAbd4L+MZt4YIdLNp/MsON3pTMKx0fbTYJKij0HJr9
kddirhraC+Rlbr1u7OJrBF/amOWaGJF11vebHvIosw7Fchew0sokalQ52bownaXQZlPVH8v4PWjj
KzDG/UCQhj3lG3rlrzkfH+Y0eDWn/FZW/1zro7Q/mwbLC/c52h/0ns1D6odo6G49z70DUSet+j/P
8h6GttoOkWb8hYmvXNWO8+FV/guZV3cJ1U4+YFdp9Rpu+QMTE1eSFNZZOyOOSdRunmvDP/MuE19F
4DxB2gmib6l8tUHp+9CNwaFn1FKp4pWX7knzNGCTfhxN/Towp2fOdLKY6XSSWIko39pB8s407V7N
KPcxXSgXBJ9hP6lhOhkkCGeipM1TuN3NL1DxH+ZMaRfOX0iPV9Jnv1o1B1hiV46PN9PMz1E2XnGi
3nr7TRXtGQnrFUTgpu3VziRZSIfZ3vfiSwLthXDJjw50ug0lM2BHqSDrjP5PRLEvc731xMvoJRt/
EJs5CLcxu8pi2b9Jjlww8Vq8ELOxNsA1GstKTpcALEfGmhwN/zwS7Uq2UzMrdB2+W3a7Thj/U/0j
AA3XoSL0I0JdhG0D23A/ledK9i/at7ah1W1Qz28rGBgZLIYRdXfvkDJgYejULr2zWvfh+CDMxTQw
nVNWmxqJWVa4zzEDJ83IfjRex2R+dTLiomdjz/f0YAj17Bj60uBcgSqEl/lxLmwm1GiI0DUQII22
kOFUrX6192zX31X/Saxy2754/N4uQ4QA+rrLsAV7DN7Z+S43MTc1Q7dmuLsry5Npfzl0EH0GPR+z
gUfp6XNDwZ/ZyqjeWDVxcTr7K/Ozg5U4atX/W8x0dI/V+FgkqNV9iQQ2YGRh2lA2zHPrNNsqMx7x
D91q4JozBs4MOJLLExF8zxbFrJseQuqWNLR3aVQhCGMsN6sVwFAvcHYtW4XOMg9+bW5ke1VkAreC
K49JsTvxegMscfryWJgdCm6FaXA8TnG6nozkP8LOY8l1Je2ur9LR40YIJhPmj781oPdkeTNBsMyB
9zbx9Fq4GihaUnQP7zn3BKtIMPMze68N/puOAxuELOKVyUVY43HhW7hVBfvtONwn4g3t0l79NcC3
NiHwSATiQLF48db4sbnh2cQsyrje1RNoCZmuk7w4ypl8x0mXT/vISREGuH/mDL2wFmJJ27cyrbcw
fsNCvFa4f0MBthIdHWX8adJI9o7CR6dAyIvKShMPtRU/pDa6M5DA2PiWKJOWKhu4rYa9rsqfAHuv
F48nJ8epSjO4SuMbI699YWXHiVbIrTGw1s0jPrr1UEevBYz2gUAERVvanMx8j8C4IHciGz1YjNdq
PAZms2W1ciirkrgUfQe1htgJrf0Aw3+QPJlOt/Zaif0RnCSC6FONHTv7U+WstcWT4lxU6uTEh7r/
ZHPVT3BzQHUywIoQQc38/fF7qumwiu4m5zTOGUHnh9up/iHbe5OiW4qlcxxm1tEgFlODvKS/tNqt
7j+8hsRWVKXedAq7nLypGrzpQDLrtHctoNzmlvF5xdpSOxEu0fJulgObHSNeqS7k6dh13ikhj14A
1YnCEq1x+mHZRyt57ZPx5Pn2yivrbWkO2768AEnF0WUgr9O32EKhRh56jCjgSZrsXXjtUlE4GxmV
FU658Qe7+XFIbAIEQiDSwUOQqp1y/b1bGW8xgg6bXPfW4eyAmif8Ux/85iHjx/lGdJB/b/U+WqeT
WHpWQV72i8tXWr/2mN8cJnZRvI0YLzG2WFkuFah7SZNvE84d0vkVe9gFNvttXp907VTK1eCe64ly
JDs4vGfeLYPVZ/wAWxHmdYp/lPUYtG94g9clq5eQrX46PVlQwzTT3hfok6VPYNiLFK9d8SyN52TU
VrnxI8NriQys9HZG/RXNYkDREzKNl87/k8FYrCXkaGTiWrudJtY2/FRYBZejS2yHffMQVgqlCMVm
fkHfNM8rRO8tPeL02LguwuBErb0w9K+4fs+bP5F9Q8VZVzvVI3ktnoueCWt5zqrH3ASkz0+lXsfo
O/ONo0u2S1Rg1mrCc1pUN4Ruz/HYvWalt8p8lm7BbzWvuvwBqioWraK75Po9tB5q0jfZcOK3ctaR
/mQV2qE0DOh2iuLO67p8Q2GS3OKhRG44yVfbYa5NVwatlT8p2+TR1MMLmmZ7UROqmWUcO21J9kFh
gzcrGT7Z5MavrLEAV1RDHsBvhnw+yQOKJcKaM2xoGE2+bSJ212HmgFUqNX+DwlFbu+TnXvKCOaWr
U0pkWWrtkQ5liyrN9E2U2eG2rhj+FbDmNpOt8KW5WYH7Atdr9V1EUzQPA31503oz+R7T4RcxTv5d
lKiBCWiy78CsJJABEMMegZ1aRI2JE6v8pkEi+cuDJunm2tc4piW8LMi2FuQ2IPhTsslHB2/bx+Ae
pH50U/I6RxiKgIBNdmLmmBKwI1cNMPyBXzl0b2MSrGy8bVPEZ4RGMstecj4uS1zmWBokxgSIJgdh
urOZcR1TZerwoepZuqCabZK4WN+06zxna5JrY7hnA6mapQlCcx6xPZJOxtwKm3Zi5Ke+IOQmSXGk
USZjy2myq9W4m1z7KZhI1IwKGnkd/mpRjpX6VP0n6qNlDxA2H9lRYe9ua0bCCXKXMZk9GCQ3+z8F
QzKb0nmgOiDTmepgVRI01DD/g+RKSvZKTJgZeMhaIu19/adq30vmugp4qAO4CafEpgEaUwd/UAKs
68o7tQkuwhwMYKZTYI0Ax7jW/Jm4y3ds5Jh0OnNbCJ9hARPnhLF7HUaXEPrv1DOqs1BZqHEzuWTJ
EoitEXw9YsMuChy7DWNHZHWham+wybgd3XKrZepMwNM+UhTk9JPSHbcsx/YZY/7nqbeyM3mY19Yb
v5B7TwdXEwBf6287qK4hTDxWojtN1/uFGWd7WZMLUcBKFyLlQxWPvG2/wibDy1DtPuubdiGd6tKi
GklEwZGemdtmzN7HyH61RlJDSh9AD77XyniPGk64xPSwzJKUPFo4TIg5CYNDbI8HvbEPJthJrhr3
ZLlInduJfW9h3FNCAhpd7AarWhtOBYAfAeyYfEc1ATW9Q1UyTV9x5p6k8P505gj5NUeUAeMHsZbC
JCII8BA7YVk/dpED+UQswu7I7J/0Bt8bStksItSZWLZIiog45uKLacPV0LTdBFYFOfxvqyvmTk34
NtGWa8O0FRgVmk7f9FUxC2qJ/+i/lRtj2u8fS9a/mLuXkWUgXvPfEKNsRmZVejS84T//siKIozHl
RzFASZlYLRr1qy35DrYEHSPI/hIieGhN7ZFOcSVley5UsHGFfmPYZvL0wXgNBZ1rKZz3MnUAkbtH
vcZiF6QnhmpgRdLjZBmHymg+3dGi0TR3bt6+UPBuJFb3mBgPFe8wT15qQYakJB+ujy5ZMQHjRsRi
INfmHQJXFSo4qQCALFTasQ5gYzyUc9IfJOmNNsAa7N5NF95UMK5Lvb4EI++hYzMw4crnrZOmBoUl
XNvDq2MzMtSsl55pTwvLIW2K40C8SqWew47cypkabSCIm+erBqkPbcj5nHm01ei4KuKna+OsudFm
mnAvUhalOijpEJweG25yY3bCJZgXazrr8TmjddeKjNKuWI5Bcq5MZnGlhhdBVO7vXIe7OE5sVe+K
PNgA6H5qzdlq8V7k028Md6rwiQREvleK/F1x0IupQshdYsOvFloZbLwOnvIAZbeCcTinamEydUR6
HEJ4IYGzodx/aCpWUKLbZJ7/FFd0B5LrnJ5+HD4syz1GgXX0iALJhIEwTHlHsxXbSo/XcWU/tZNk
PcQUqWQtYWR7VwwsY8fpGJWkQ7eMkwsTR9m0mnLIAzKurwUcQm9yuFjGBcKpnUnYEvAyxPwkHTgN
DGRjRbmNHITAsxYeal+fTWg9YyFp4JzlXCKqBjxrAzjdb4ot18s6M5kiDoF99NkecRgG32EYHzPt
u80Ue5Tu1pI94jEmNdSX3hjnsPdhovTnQbyx1MIYNWxVG94j0zq6vvnZN+mWLpaeAj1/89PDJ97A
eFpPpvgUQ/RowZ7VyNW29QnvGqijzEg3QUfQdpgVz8pK3xUu9KGdbTGkcldFuWJRRL6ZQ1onEYoJ
G7OqByuAqLeeZYvjsGsp2zAQvE4RpDiA8oPkxmJSQ0YLiVwJil61ogkGrm6sLZJl+tLbCJPAyBBI
VvCmk8PEOp1ZRv/l8XV3rPzIIbGPkbnoicWaLHh2uA2k0Zwtgma4RRiMLjoiNHVQeaBQDh0ZLU6S
QjWmzzDnwnh4KDViS/x0XdrBEfHHWbi3ISjOhEWvrKR6tTX3kPeEGGkOTWnJwHaEt6TtW8vY+Drc
dvDTaGYD5Drdrphokd3pFFvhTzcRY5o1byMaBYy2i8mA1dnVL/B5cFgHfzJb7sktxEMoGDTH66AK
HjDTPGL3eJyq+O6To1XCRx7Vb8TsAmsq7Nj4EASMkABvIzCET50tu46tavrTGORsIbo2mIowE8Qq
KB+A+YAr4NuVsW8TDSBcgsa10dkGMjiEA/sFcCtkXv64kfOVOxT6MR6rHmEFIzF/GWXpRepPLqmi
LgTvsm/XDr+TGMiatSC+5uqYmbQSTrMPrHRnWP3VsrW14PpNW3cXph/aBG1bKzhvFIIicylcSd7P
uCMVZt/Z2bPbO19z6IOCaQ21BfuTC90zOgMs+A5RGwjAN6XlH6bZAFBp3RKazZHhIpR2cx/mktni
H4sYi4QaxGFygeiTQ2eaVq70vk2zfwuN52ZMdlr4bOQDY6B2VRveFaL8o6jyn8GDR8F0g8TB8isS
5lHVajcF4zErht/M9b/+Gk4a7VNqaKt6kDukPtg1PfKIKHJSxvGBeMlSVhH0ln7PuFGHhxrMRvoc
HMDw5rBML2MbJT0ShtY1GGSTKmF6awXt020jQjwZ14fuPrfzXW+T5tFTkwvwXK3xqFDUFZQmQxI+
CIk/EKFUgyzWQ287avpD2vqfPiG1laffLAIExiZkD9t1a3CGFM3iwjtL1o2cGfCY4EAqkTDKw47e
jiGbQXZZkCMxSvAldOlshiSm5k+S1j+aDikrbo92QjCFA1Q3IEjC4gn28ZFjEtk1xKhquHlJG1uN
VrELaOy6MuOnZLfRx4d+fIDJdRhAaOESt/DrIhVaR6QeIs1ekWx/rckSiYjeMk3SxMP0FJG31MLO
sbJKLeoKc44bLoMA5qtyH3igtlZBZpfdbAigWiMKf6kMi5F/gBR9JupjdPQZcWcmMiSOzzlQhlCB
eOqe2bjz5TaXpYpeenYgBMfsIrASOkagmBtOtdBFhCRYiHaPLawFJajLtX1utMggbondoY8SwXVM
20OQVks0o+egEGu3b64J89okdTY5CRMtG8kmji4jNW2HHcjWQkrG6chM6TBP/AnNekoJLq6H4LXo
sKUnvToNZgJlRbtYeb8m0qKBoBE3PBnYSTjhNedZb6jjwfE9JDEsLy/mV1CHCa9qENq7up8+wH8S
KhSepYMHA75t64jzgMw+ZgRtFNaDz8Xte/52mEmq/cULSUfAd6DFYt0Wt06DfGxgqdVnEReAGFU3
v0nQn2OPWULLPQjWhA7YBwNHxGyKuzTMH6TQDhMQroU2kw5hF1IQgeZjMDvHCEcElilEpAnBmdnd
KdtdaMiDD6EnzticTHg/yznDQkJv9q89vrJkwmFlxO3eE+lKuNM5VBpUo+xaEe/iRQOjZEKKLHBp
MbJtf7KuGFSe05oAN6O4lOMfp03XungIq5EfgwmVYDjeo0tw7kkrTiGNX4x6vdCJk6yJLa76fZbJ
TQZjWSXfzojzLNQ3qRKvkQsuDuIUyj52v3QYsfaGFPDJZwXkRvLZspCYWdpLO4YbxysvvTSuuo13
1P1A0XgZpp6JTygpv2A64TpTq6Hh5pvqpygmt1hF3GqM3hGDhhEHnoPsw+7rtyBjy6dQry47Dmjm
ZsE5jyLwanPUXHhGFLD0NVoVcr4KEsuL0gdaaDxUQ35SmPWVaDgLX2vF8Bq1KiFVaOvZ3eAz1VN/
6Zpzwc7lgIRDY7DBscaee6esHzNSy4w3q5PsEyV+vXnpKbGcWSwdQHUt+izemE5/MAZ5qvTpBGh2
a6XeZcTjbLuS4sbmORkFSFOOiZJ00QzOHGSZA0z/7Yi7Gg0iWrKKHKHhkDj5pimjda1Hb7IcX/US
5KDkfSCZjVbY4LsZPLbEpXf6Qx1/yIFFsfcWMNhUdn0sYuOxbKVg52E/+UaJocHw70MNVseZ2teE
+biPIMXM4FVM6By3YZoVry3TJ4Rf+rvZRzcTj94CEddP44XRko+DqLC8vaTC32XABSjIT1NTn4Wy
PVB9+roohmM2sUrDNLXQwxfac7YGWIfpxF0bbWdTPkbC2pcCAAzjKt3RweHzcKfOM1Z/9DrMEDpR
np1Ue3Q9wnYRY+mAxpo0eFGOcbRMf23amKwVwbFayslOIHrCn3FojW1+dFW6s+Gx+2VXscSEVldY
84I63pQuDo9Zt18G6aPDjnwszLPLfrcv74qtflZPsAGIm6xn0S1jMaHWYWTtQkEVaBrnNrbOFjHm
UEqeCx93vNHZsHmaZDHgQSls41TwswZq2thpC3uak8CfH2Wusaqp0GuNm5IapCRHWkOybBviCL/l
MeULYnvpS+p3VGqMmjKH4mMcN0OiVknTbZ1q2jSsRKpM8B3IdgNKERTDhyBS22Ayvjqdt1tX9VLP
7jIM3qTp/jamevAjHL91soJKfYUKdMFyegzj8NkPA/DrGlrekgEHrvuivTUeQ8fgJwjoKrvozfF0
Lir90XIxi/j8r8HGcXF3j6yXCX2Saa1wPATML5wzMQh7r2SdGfYPDai8Kkj3bg3lujbyr6AL74EC
eEekyWKqDAKqc3AVMBdSQuzR8kW5eYfE8yXGftOY3kufqWNtIHOwKnDuOmBwqd0F2D/0GeHHUOQv
kWMeMc/DP7hnIAptygsIHuzxvB2GsT0IEEbbWO74ogpfbHxu+czt0MbMa/pOf+mCZi0t89K7oB0R
ZDcaemeqt2Yobn2bXevZzDAkTyKq0KWNSy3KtuPwaOXs+9/TKN3UKd0mjkEbKT90ZS2tAfo7NILQ
1VHVO0QuILug2CnS+Npo+WszIOM2nRl5XUUQ8wo2w9QtCJmunR0/oNXCJoKENrF1KGBlf/JgDsAZ
eyT58ujyafm28dOQn9Yg7ZWtv7BDiNM9e+3ISvodbjaTofBw77T+I2q7L3I0D0pUT3VIFd23LGuN
gZAA+GoGZNrCIXJD7ynwLP84Gim5g9IhJcW+WKpUq260PgHdgMFITsW8IAKDdHcLZLNhySgzrBjF
BPMTJ0yQKpamkTAAAjEIIsS0gfsRAurk79gbzus3ORtvJxRfaIPJ9ZEt5o2i+YptInrnGDnB1D4B
IhY0tNDaUD5PqMx5r8Rn6oT1ysVTynrJfCmM7Kq65DNsdYbsKOUWKUD9KUBxNoCvCuoP3/XgpPv1
p6w9b+mYcqVlLTKNqF+gpxV8YwwYIXjQIPscAaC/o/QlBimAU0Jelrf1CKqAuWgegmbgavbgAFpe
fO2K4OR52rF1tZ8BuNAqyKev3AQE27HHl032q3nFU+PLXwX7Y2L7PgYgNoTIPsfOJmIug+6dSVZ5
UsM/a2TwmjNJJy2z8WSp5rOUkMkRg3fLDHD2SH03OuI22uWD5mYDdw24etxmxPbMtnCtDyOMfC14
dk7aXRrJ2fNQVYdBtwj+I51xHhOsy6jYAcuyWHPHs64EBS+QI0DxmecUqygB8YZKvW7pKvPgEQAL
nOB8sPcpgRlo45FA+qPzpoRGqGDNW1M/OOGQvvddTbXcGMFj2fERjFX8MrjtW0dSo+gb+QEpxNgB
EPktOV7yWAcUFhQYdhmIT2j3ZWbcLOJtgW6ePAnpr/PadzibERWpmeOUaNBuyy2MzR0Qg6OmGajA
MjNCxgY4y63jZ5Gj6+n8Xm1rv+X7bSNp14yOUeiUQVFsKXxck+ePIMHHWBRbgKRntpX3ruznOYQA
0Cjde+4zDJmaPyVwBH7vPPy22NAbOuPqkkOXB7P3mPDnP3kDMasL2F0OlfbRYqGZRtbzHmGyOiSc
lAXropMOYgsuSsR5SKZYo4O350h+y62K3pZZ6R9QPjHz2QbJ1JxyNNpE5zaVOFUxX2GlqfLdU4Za
TdKtkaNGrLkSJpatL0654f2UHpxQq3sqNRIVM0FjYGJP0vwmJDMEqcgE09NR/bb2cLkEfX1kvM6g
J3ePftmipUE2E0MX7HP57gMsRQv6GdRA1fXiucv1nWECd7QxkCyZd4Gu8H7yyP4cnQocszXnUKVx
RsJ3j+e1eVGqeuwwBNm4pRdJ0+yBVkM37eMjwRkJXa7At0wQammfrFKCyayOfPmPUwd5GtlyDVgl
HquLN6nT5AVc+oKY8VS7SW1EQ15ubTfg84rPTdgeI4EdtouLgxPFMFjTTWz1+y7vkEM0e3IZV1OA
u8MQ0SbLUBmL6GgQeAUygAI83IxasuoTrrMM0soSiNil9Pwb+ytcSs5TkYwbLOfYIXpy3DoYb2Wb
vutSv3fp9M0JuWAssLYSft6pBQKDcAnbAgolY/iwUV9Eoc0kliutiRFi4WqD7dThv6oF0zX3a0Ty
sjO4Z2IfxDVE1MKuT4lidez3y0nPt2MjliN4P4gbx8Y0P/Mpevf84NmnYkrxWPoaSEmbp5O1TsRc
r3kJQgI2pPszCJz5Wv3O7/ygk17C2BZHcOKIJTb6JZBnzCpEaMN9PstMfDFm24pwRNasRY9R5Lxb
GAWMElGFbuPOlOVL5s3VJGe6UR9cklqMyOLunzALKPOHZMfpOM9VetLmqfxnyQ+LPSc1UW3Z1msW
5vfY6NkyIaDBewIM/jkk8cPxUEywPyc2LT/arfvgT+WKwGJzYcTJV57xruT+E5XCl1/IE5z/tWzJ
iRYoTuiDRZVtohZb9QgQYwpPGA7KxVROb7lDlg7aWBCu674yneWUymDthqwu4+bNLs+tXh+mpntW
ACOV5b3yuX+NUf3eZhFQHDpeVZLCCsFPy+nnPR5N1KDIcslnmeYeElxEBk52ofvZW+DzNfKmGLpH
t6tlc5Edd1QEpVlPqm1DBmbT2K+6ka+V7I9JxTmYOruu4xQxQpMLg81+WLrUEOmllfa+49RQiXrP
cPHhCrq2mbw3TvciEuDwuvmdMS7KciSWWn0mgvKToM6nEsmO2fbfg/Q5o8wDGtVb5qsHXR/uZW/f
rbGEhtR665pvlO2g9LdrNuglIKhYYT7lKz1H0BEUqZkUJPpAkg+kjz4Rx2qcLvooz73mvMcdqWCZ
s2xUuZYh3ThBdCRVMn7EG5PjXWvY73a5tYMU9pH6JYbNkaLaifNT6SVvAxEasVmvqyR+rBNwUw3W
sZU7RtnSh3u2dOEsNDxByxb5+6JP2f02zQEwC10ATyEas62TTL/AuWAHtVQnY+hfdIOEHi05A/fZ
Bp7uUDh7WAYnOG1R7h0meyCI0ds72NtoPMxdzjn5m1Rhv2u96N1NSn9bxL7zqjVesZR6jRvEaJDR
T8Wt9Y2TAx5EhB7rtzHiVwPzUstdZeUHKab9OHYXtLhX6UFfE0yCCKJhGjI8G2P3ocP6EjxfnLAz
wORouSR8+NlDGkpuzXFD7OJ6msoXnEYPiadtClt/65KBh6oGlh8FGg2es22r4DnpHOTe1QQwSd1V
qLDxqWtuYCkpeJDa+EDixqaKOKKcBplWK298EJBUHtvEfGAeclbz134kh0plR71TD/zbz7bsnscy
W4cMgHgg3iyVr2Rrn0oHPJzWiWVKogMgWMjDGATbwv7pY+9Zz6snkPf4Ohmnm3V3KfJyndObRUq7
d8BKF5WdfDBnrnA2udcyTDhvIHwEdnsf+vrFpFgGdXAhjInicozOARFU4zzvj+U+nS8WnZ2FT/J4
jQNYaN6iYqMeDvnNY2KGLha0i49/dYHp4Y/0S2Jna3vTFLhcVVicGjOkTYXD5xJjuoCSecQs7b5q
vU+kV92OW1HwZaUjQZSqiJQ0fe7FvtSxNeg46ow3kdsop4JvqU+faQZK0ZwgouXGkzNF63KIj06h
rsQLXmvbAqSGUM+in/NQKvWoH2wDtAPxzrdKF19uoptsWgnTzIvZGe/s7RYWcgIWFslPWDZ7q8KF
7nAHdz3iUmduC6jt5gfoIynC2+iOYKVxkrl4hwtsyPm8A/AH9Zx1MGoDe+tKZA0ZDEt9oNPNBnKd
UczWjXsiCu9iNhXbVB8hXvZXjBaOWma3/q6N5ZNMmIrJ8I5YHt1F652LSLGxdG3EDvPf1cF06eBU
l8BRwqZ/HvjGp32xC7WSKhWbNVuLZV5447J0vGsTjw8Rab9M80zKTD9A1OPoDxK/b65hlqzje1KV
Fzt1P8BBHKjvDmHsWAsNCX7XB9vYKFcmqy0HuVEWN++C/gB0K61B9BLCu8O2RMokm/gZVN623Cwy
QUedTXT28dUOiNqS3EgZC2GzWQuvXsZ2tPVQjxYRtkvZ4tmAhm656Qdevsc+B70TIFL153Hd2CJu
c4KnjsRoLjxMiFQGwHo8irGGWzAwx7VJymfoIPGY4jNe+LUPLF3a4dqt1KknxFEyc09w7WHO2Fcu
s/hquJZwErnzXhRWGW1Sa8u1Nyhud83Y3anXNhX3Z4JxUDG6kW5zG/PwWW81CvbojT5/U4Y2twdC
8MozTkmeHXyc61ZuHjQNgjBsCMdQ6wmcX1iVaJ9YkgAu4igXydXy402tN4fUHZ+82c6BILK2+g3V
OAyScMv1z8qpObNSfPN9ATc1mNcfoMhx1U0SbLrTvYLUO+MMOCUtOWqy2Hh8WHo6rSOTvWQGyxtX
BswZGJPiMTDiezDvCGx1IXthryUAmfl3PZojj9tOr7D6iByrHgaIAVkmRnGbuBIs8+fRJpePZEcT
RSD65g2+UrAX1OplXGxsEOBNMZE9Dl4EGPVBRfU5SPsNk6pl6iFQNokBjqZT1b6adFCVMa69ruKZ
H0+lSG60NciIg/a9hW2e+gUKrl/PzZ6mCeBllhYrZ3KAHbKEicvXanDXOMzp+tKPnDBMKjJy5YiH
hSI8+bSFSbupNHujdc2rFthXj9Van7k7vc5XBayj1CEaBZREbImrmu+xnjPMkdnFQijeAG+lv4YB
IEo2ljWWK0ZhTdhvw1CHdOLymZbbtmRTmsDq6jXju+HI91N/68TmreSaq6N4N6TVPXTbr76ClguH
dDHL87g9r4XBaYM+P3bi/WiH5CGnvIK29qb0pmVes7S85ixYszJ/2UUYkZ3I05cBkBBUntY29gX4
Yz6CAnYLL3AI0N3WDX61gs7cSWv0RvV76PWfpW5x6hooNzpIgjBiNJShrEvP3M1QBeObVRAA5mvM
awHtPGC/AWfddphoGnoH48fN8ICAeiSxb8VM9tU0+BrjSnNQv4oUarCPBiZFDtbJ9NlsgltkML1J
GBQ00R+Jy30RIZ6GsHnOJAp/Fjlj1qDdFBtBwH3madt+jpMgBEmNzLlDd02ReYgxKC5608fjgOck
GfpXbeR7CqUOV8CjEVTUsRNfIWDIRo9wyx/S1x7yC0M99qDtq95rz1Ok3RLCE7zAfSzk8Bgr8US0
JZV7vTMAirFbHfHSK36EpEF9UOAFBNJvsc+pXnP+w668Tdqa/cpxtEeQgaeRTewCEE29CjR1MZ1w
3uTdyIphcUrch5leHF6MSqW51KwpDZMo6GE0oqfEIIe3QmppyldNBe1rAfJlYaAKriRKvNbxH0cU
vfwqgNwIWNacKN/L3M9WWd5sMl3XOHviv5xX0DDbgGGVyHeO5a3junsuEbsjvtGcq4qiPx6Pumt6
2FOVewhpdVeJRYxVF/+xBgMvl9WcMJnDa8rYKGpRjT1yWkqw8hxr4sY0goRUPr0i3lNlnkwXFqQ3
3vlE11MXvLtG45BbEenLNuCfV9MT5kvQIbRTm0bC555AIdXeV4mgvg+hg2pGsw5qElKLauyfArMy
30bpTEtdpOajF2UsJittfA+U8ZQbitFNHw5vRiBuolFsIPzHJKouFuFRMpA8DWzacR10yd4Lhugp
M9p3NXYPMpghsH7CEshduQWnMnkmPeiHPkxBFNnxOnPlV6Y5vJfWXgwGamdXZ1I8xz1lcBrzOHsR
ZL2bOEB4OAONVWIA8JgIv2tSQRgjbI0MYmGqfd93/ibLp+pejr39kuh5sqqM+geK5jbkJgAVoaLX
vqq02+ROn23krl1bfI5GfPMA4TdKvgDD6RdGFlY/FmiHH39UaPlzd5huedri/WUrqb8lzMxpooYW
SZrRhs2GwBdLLuZpEJDdXI7fSdVRZxeIl1s2KQnrflc20A3dMnvUnEFDq+j2QbdXyYgDzJ/sW6fI
8mhiDY+QQ2wWS/xh5Iippw5Ujj68VlUSwN7xEjpQN0lJrAQsm+WHoiZNc9FI6YO7E634M1Qpmoze
bj3e+L6CwBgBisTZaczhjfPM4hf+JEKWMmotfxNas1PB8erux3aVUR9pR1np9OyDqmU/lR49O2HO
0SoeAqnuThaU9rEtBfHMqq3ddMvDmgMMDWl+JstJDrrJ6Pw8tIVuH7B7uJwuWWqwj3N9cHS5pkCM
eyzhVlpred3aEM6k0bdZ0a1PC2bq4D/yH982iyfH7pqvQhrDd5hl3RsIcJ2Jk0aw5OBVEKxlPq3Z
2Zvv8YBpJQ484nPysNsYIHde3M6PkarbycFpJ6wl1eQX584AnbYY9dG8xjPfJ6qJtnUiZa79hlgu
s0cFVMZVt67nMjDoC/ZZA60s7IgkfcvEmG6DwUb2nCOuCaO0tFHOlOOmsvv+4jL0vtsDOdtML3x5
7NypZU0D4B6TrL7OWc7yTYCRa024PAkAfJ8sGbL1cwLiXsjh4unxjoPpsJH3saqNfYAj0gR6Q5tY
M5PTTD404D1r3eblHRJLsZcTfquldGNRyMB/Y/fAv7JMG35BybEVDQyRXad2xF+e6AQ+oG0KAJeT
Byf2YKaQt/ulO3sao/zFAWZkbl2lUDHYjk0UTUKqgKECKzlCtZtDBZ0eEDr4kY9YdealtieCkLOg
+zQxE6FDkWh7Wivhizi1yCD/oYd1ZydhWH4CMsI5xOyTzbwkkKadPsijwofFO7eUvt+v/hGrPM9h
klV3u3ppCGvxbSi57GinuyOtT1DyV5OCKkT/uHIDHE40/3etjsDdkygCwuXvf/sf//O/v8f/Cn6L
W5GqoMj/lnfZrcDL3/zz787f/1b+7z/d//zz77YgW9WWrmmYwrHBYAvJ33/fH5nO8j8b/2CIxexM
6uO96uIT26QN+3QMTi7GKyx6enj49y9n6P/f13M9D2esEJ5j/evr0U31Io7VeNd29iFcRut+Z2wR
fm+73X94pfkn/39/s//zSuJfXykt0mEoEIfekRzup1W6wrl4lmvUFkukKlt/TbrZ6t+/5n96yf/r
zewZ8Eelx0uynnYQ3gTWSqFu/PcvYhj/4Rez//UXK6reLxP2eHexLS7D9n+Rdl69biPBtv5FBJjD
q0ilHby9na0XQt62mSnmoF9/v/bBuZYoQpyZ82BgBgZc6mZ1dXXVqrVOruQyzPyUP0DW5C7Yshds
Cfe5cA8LvhYC4llsYufV77K19cIoMBcgXAUrCjN7cIrFQ/EBLsVtvL1vfM41TVXTDCbYoezUxT5c
2NbOrUlZWxqOENOvUDnT898MhgCBLNddt+Qtc5tqwn0uU3vmOCgTv+zr0wj1LAtFW+FJX5+2DOu9
Aw7h5a6/sKnC8aaOeWlq4piRXUFwgszR0bRgGYzfVNNcsKCKX3vPxMQRh7BDhI05lWO9Hjx53bwf
nqoX3girjkL+CgisCyDkhRnzLfIQ23QdrgKvXfDTucNwucyJm0LgnneZogzHHJxLc2b8oUCpRiD3
wn9vyVIcSzF12dZM2Zk4qR6MPC2TtAPLX6462vWx+qlmjuO+O86sh3QWX5QNkxb61B3Ds6VY1lnu
UIOspcfYikJGcGN6aKROL/dNia2ZfD5Ld3jfOZZNZLYnnl9E6RBwxXdHv+VpzWiL3K5N64MR/Lpv
Z25Jl3bU6xN25gVzZn6wO547cMYMDecZtx/tyvtmnJnlGKqs6Iap6qppi7+/OMjnYghVszbbY1XZ
uQvhHjWfkdnWzpOK+ryzGzPYt2XKF4sS3hDIKlmn/f2f8Of8TrbUUTS+naapFhFl8hvGtG91kNxM
sKK+uof5c9N8dT5rQH08wJTusvsrM+Hr0qIhbsKLVctdbxfMHTTHMy2hwBt/SytopDb6d0q+se3q
b0dpW7nh+uPSzTez3Y5iqEROhVtWn253QSdWt6W44fDbD/W22fUbfSPvlsKzIrzjZkv/2nEmC0xy
1YYiAzvdhmRsHT2A63etV31TbQPPelr4gDNR83JVzuRMnM0hKws00Y9FvaYToLvJmqlcl6lL5zi4
cF19zJ+X7vN5r7lY4uSAlGXFC0jDaKkYYPReK/V9W4HnBMgTaO+M1HEV47vSovscP9ZKsW7yD/eX
PXNCWTUBx1Es2bCNSWhLoRM2ipofcCp+n/rvjf3tVH+9b0Kd/45/bYgc4MJRz7VuVCdmucky1wgE
u/bD6ZUB4rW1STfkTG7MVNlqgJdopX5T3H92WpbWOTmeTaklBlI6zbGBtF5IUUuqtVaZs7q/1tsz
acE55XBXWGiKcEKulypXjV8V6lk9djyVWjAoKSxiBYz25+R9fVrY2NtzaBk0cRTLdixTMbTJt3N8
20+KvlKP8d7fGrtuV63zdwg+LqQutwcDaIEuk7rjJAD4J2uicQ/7wznTjjkqrA7if6H5/v6uqbf3
kWXKCqA4U9PAzSni6114iBNyfddmox6HIH/fMe2hQlkMClKwNUKUhzzrA73D0vddhTqhzRx450NK
gOQvVYUuPkj1R0ZKNmqLEAbl/XNwAn7ywyfvcfJfA0iyGNqM+795ZldMJCQ1Q9Vk3dDsyebrbEkZ
DqV6tJGB0VN75/gLR/M2NWZTNJIzzJjyzSU9Vh1tpyBSjxl8g8xyljtt/CCPFjMO4xstXbcHBnd/
UXPfQSQ53GCOoeBZ19+hPPlGZmalcjzrQmbBVFwoKTbnAc3CGgaR+8Zuj6QlPjXpsMX8l6VOjmRH
MSI4ZZF2bOFfbONHfcj3mSQf71uZ+U4ogFh8IN1iFl+euBbJPLx5nW0cw4JKQdg5DrMDSD3etzKz
FtuWbUfl2JuKrU6sFGPi81KmLw5RFlPRP2uI6kf7030jM29b4Iu6KcsIBfNn+nlyasEyFAD6EQI1
L9qV2+px/HP1GgvLUWZCi2M4qoaIk0q+O/02JbJxPjQ4Gld8cHaBeX0FPht9Lnbji/0yrJnAWY07
6s4/8+f41V8vrFPFza4vfgpKhmzBRktgA4V87YaxrzIQkCXakRHSte7mG/pbT9ETzbNN/GvpCXrr
8zbHTNF0HaY/RTMn4U2Q7+tIdY7HDpoJWQkpdAw76hqQ2bfuv16YzUPCMYjbDjniNO9G4FqrYl/r
ROa0pTUtgnbnwlcnMjVEhvqFIzaTX9hoQhqaYcG5oJLvX+/kaPVwGaR2fURFEUI675y44UtVu2/p
b7qrA9pPIMGXosjtkbsyqk3yth6tYcaCMWq1DxIaqiEEXQsbeXveHE2xFZOnkg7BqDlZl1G1atBa
bU3ZgHJ0YK66fXJQ35dv41sLQsiDrxBqoPenx/t2F8xak5VZqq+X9Mbr4+n8ck6fC/V1iN/930xM
0lDiYRGFPiYkFLgUDlr4rgbV/n8zIg7gxX1bsLGxCfDxOJxejORVURi/XXhi/rmzrw+xoxE7UEjQ
NfO24KFkmY9UYVof63GNKjnEhF7xI6Qih+icixIuRAbPPVM4q/NCNnHrfo5GRkvrCV5XS50eMj1J
09Hw81qwya2soIDY4cf97bt9mRAybEB1xCeuSsua3JN9ZCKRaFJiFePRqC1T/AvW0Fkpq+LL6AEK
WojHN0sS9lRVsU2DF9fNvUx2FId9kZfHFs4n287eQr1ZuCdvXPuPCUe8AXRd14xJGDwZtaGXbciS
AkYYzGaXgG+LFHPBLcTOXHmFMKMBItfRSlItdeLeVnwKmPCVimPbJF9spX8d8vKhtunPtjJqSPRX
7n+qmyTqjz1HM02dvWNw7trTmZxn3j7xi6M8aqsTQ4bn4g1Bq/H0M2YGBTaHBXu3bo9BR9GJ8bYj
44eTfeyrLh3C0CiOqowSgBlDDZl2xrsMSYDU6H7aZzrmzfAuoGNPwr0e9OBLDsQnNjq6T5rkAXrf
3t+C+Z+E8zC9r9myOn2vDwMlcS2tC+q5zF75X0pXvLpg7rK2qic9pOtXtHp+Lhi9ySDEPvw1On28
BzSTka1tiiPqEp6xyb3yM8y5LuCRdzpViu4Rck5P4z0PMn+9+K4WgXjqZpfWJ26GQEYLfOzPkrun
fJNtg720BY6wXixSiO95z9IklAIHidOgY52IPm5lhJRWcG4LTk7lxYhOWwmODOjx4GCoHxRDes6b
8UGq4nedPD4v7LiwdP1LLNnkVoRzTCZaTF2dDtSAsvH5RIWZfsQ+9kS5pPUKnoSRt9gkuEmb7Gtr
k0c9rT8aakiUkMpEH/In5ZuxAUHvgdHUV+g4rqtt+b7YLn3YW68SVhlyscjnTTKa6+Ms8RRT0QI8
4crBDs6SrSg9VYudgdv898/q/toRq7+8IJkbNpUMO7BIPYTf8+8yopsbmH69bp1+QKDOk5/O6/6T
SIOX0t/bkCXWaFv8YcbMcSYRxOzqLkc8/HQ8aRaTuS8IhDN8+WIOTHPLKk3QhZbZbeS/ticun4u1
tqiDQOyGPZk6k6FDcNFs0mAhHiwZmXw4X61rPWf4GjqgX+r5gSWuafiu7h+B22vyeiWTr2brkgRH
bHk6JiqAQBVlVDAF903cZtTCM3SVLJ4LWQNLeb1b8SkpQSdVpyOM28k7h6cJxQbzqQTcucu8cdV+
XXqgzK7qwuIkwiC6JHWlxtYhFLyq629SspByLhmYOByT5FkiJA2OvSMDO4NrW9rd37W5r087luuQ
Kx/t6Um6ntepmiKomB+lk8kMAWrBn2WUMGF4ZUbsvqmZ3MySRaeEl6tOdXoaBkvoYhrbqfJj8c0P
3Wqv7aS19gxpxOidvH631Gybt4cpQq9D02Z6XNGm1zKIT/Nj/6AwEf0exsAdHFe/w8fKDV6WnGHW
/6wLc+JjXpxWWztHVizMKR87WPR2+cZ/L+/RO/k9evmaJqn7X/bzwuDk5ELX0oeN2E9pN2yinbKT
XH9nbDU3XpM2eP/Fmk0RUKdBZdLAv16emlW1U/dZToAXcHzUUF6TXyCE13pLopI/M+F23+Kca4q0
yJBpZ/BnkiDGPlqjUXnOjkB/XAh9AvA/lfPtvpHZr3ZpZXJbxoiqofOOlV7f1JYnM7azyX5BPIaU
SrzX3MxjfGLhy80da5sdVFVxW8rTui2ootZSlD47ZjKit92bnL3eX9VcCnBpYOKKNOJKhJwwoGXW
65jC2ZMWj+T367NjLJ3qpcVMvDApAOGqRZMdgTRrbv2lXkEm6lluQaOLglTjRotgi5l7WJFtm4uY
4EsZbBLpYfAKC8XhmzUOcLukhrO3J72C2cXf9cnZXPUt09LnzK+/3N9XZdYyLwidbrMtHrHXh6A3
9FPfnBmKrjzIfgDGvp09ED8730Ne2YZ1wEW+d62sE8lDJu7fF40oUskX5ifOqjij7ocm5gvAcUfz
wYJH2IXEEfH54Ml/a19GZOZ+LKx55gOzySYPakWjhTo9+PDLpfoQjJzDtbUyHxSPGfjP1Y5d9kCu
UxxbzNxn3PfS4rR/6jDc3/XSIE4+FXWGCej5QcnhMTSOdjC9vxAkD2pCbu4uQRfmLo0r2xPfSu1U
b/OS1SI+z/BAsGvJZdnclu8KQdWiL88bBOpClZPS8U1JtY5aiVnUOiOKV8BPzo/qXnlA/M9FfMZb
ujNmsnQqqX+NiZ2/uKPqczxAX4ax/MnfttvuMdr3T+puqTE187AlgF3YmZyTqgglH8luItxv7Zu0
QpT3c+j5P8Ov8GV62q9x5YB29xYcVaRbk2fWldHJ6bARCDOtlEikbjugLwkSDit5r6/ap27bfpWW
2tIi+bpnbnIhRr5qanXKXnZvKh3+fqvski1DsVwcLjoXywnG7EH8u6nTh7tUW1obl2J9r9WTeRTF
Aod4Ex8VV/ZE0W7xIApnv1kiFz6VNNOS9ZtA6wQwnGd6ytFHYUhf0TataQTLT+mD833xwr/FTRDe
lAtzk3y6bQqI+EfMQV6Ajif6Qwglr3xmzNzmAX6c7L3G+f+ZeYiptT+WbuW5VODK/CTbjss8RtzE
SI/6s/YW7bTH6LP23KyT96oXkZ8u+as4A/c2V3zui7Mo93WaIu2VHnumNOvwmyMqy9TkQTxr+/tH
YyaVItMAgvMndbt5uAYCJs93jI5MR6/M4EEMv47RUndh5nK8sjJZUKVSWuorrEhhzSAsqveH4QS7
BJPGzL86Tr6QRikzB+LK4CT1sE5J05vCYPeNCY51SA0rWDuu/tHampvK7R/tJYuzG0kHzDB0BdbZ
Kd5MRo20SaG1obvRrxmgOEorFIQ86wNcOG8mQ4eb/lFdeATO+aWmK6TBNOBplE6TjvycW0FVRhFx
7USJrt2KApL6CRk/7/zMUNWn+85y28wESXBpbxJHLSsbIxSfIjL9aJd6/neGXfS3cT8yvbS0oTOH
wAIYT0tRpRshT6F1vqYqPTp5IUgiaD6HnxCtO+/kfetBHOP6jxbUgfQjCtd/BzpkYZ0z/mrRonJ0
uiG2QpPx+gAWJ2k4px229S3vQ8VjfMwNHhIXkZ11/KPfWA9MHsGf7C2d/LnrEcvgQhxaZc5Nl6LM
omzUlD7EjQav+pkdEWzAdZllYSwCtaVVdwAiv7TembTqyurku0ZdaNlRwnq1l+idtrF2EjJL39V9
thfXR7SBF45X6ufFlErEzUmgu7I72Werjitz9MVqH6C6Za4I2oEN5Nxuk/NYLV773VKaM3NMLaZk
QTCYmgrzySQwJJVedAyowLJZlSg+6XX/tTHk7HdSKYGx8EydCUJXtiYp1UAzvu3kjl1tC+j/eQ/n
3ea+p84sRzyDFdokoE+taU+1k7NTq9lRcOwKzU2FaHpUuwkCBffNzL1ugErwtNIU4Az81/WBkB3m
NaswDI7QU/Tm43n8iohD/CnYFS/do4WmPE8eGP2+QOCpuaItvvTdZvaSHFjRaPejOgqi6foHJKpV
8vSypEMUVt+0St4q1JIWVjlvg6Y70YbDNy1UV5E6npmrkQ61AosTK3W0hV70XMBmGX9NTFzC17Km
HkdZOsCOv2HWZEeqtom22kO449WyXUKbzZzrK3OTXVNCKZK6mBUZUAXAiweF/DqE68I/LT1AZx3x
YmGTCHKuYw5dp0iHQeP5NyIAyCxeGyxesyLRm0SMqxVNIkaQIKrG55cOjHl5PMGe7T2EZ080FHjy
aQtd6dnPpeBumgBE08id7F/S1eCdlFY6hPC8ruwHuH49CFvfzg9nyhfhenF5c9t4aXCyjUxapeUI
2dPBTNeNp2xMl7wPRSq8xHL94llUTSBRXy8c77ldVXTV+ZNHkEuIn3WRcPrZSS1HyPeOsKZvVPKI
bNtuxIOscsfVUmP8dlbFtmwQV2AuVY2ZnykkKghLOdA6xTlYufOphFvSY14ahgIfaGdkdQ38mQlD
zYWWvUq6nzw7NuzthEHz18KyZx4x/BCLpiMBRbSorpd90phZLeLWOXQbhWVru+ZxeKj31TbdLkXQ
udhyaUr8/cUOx7ZlxbClOYeoeRvrb0Wx8Oacc5zLf3/yBauiLLNzPDqHvHnQUepL1a3Rfb+/X+Js
Tc+egOQB42GvbjoCSo7MQDGenINo5OUbe29s/0kjb2YpjojBhg1KljVNlmLmBX36QpcOiVxtfFiO
UfaAIOvj/cX8gVFNVgP0z6S5TuFaZQ7h+ouobafTFGqkg2Q1p12foVrjydC4s6RyVIpHKEX9D71q
MkMa6ZXhmnpY+pta48dIMdPveuCY7xgNRKDXyLKdjYi6oiUfC7nwPw1yhFZMWzmPyOaZkDDASFea
TN/mULycz8xTRInxkKD4+KyDVX1mJkBayXEYfru/yJkvBuxQo6Ui09a3p9c248Zp4zQx0VI3zhun
l3Mv9EsAMFZpn14AdvQuWrCIxFIXdq2+L3b37c99SoReYa7hjXnbZynhvOl5efqHsXTeRkN9qig9
ryC1+3DfzsxbAaf8a2dyumyzN2HJPcO2rG+SCOLn5luKZFsTB4CJfO++sZmj7ECzQQ6paqZD8Lh2
HB8iErkoDP/QdmP+NYiM6FmNpKULde7TaWBgVJIdGlWmCNkXAUO1JCdqC+aihw0YDCqN1Zpm5Wax
Hje7mgs7kxiolNW5sTvsdBsIuVGuRsDlf4BRaIRAvb1p3y9jPea+F8zgPO8cHejDNG1ttKZsac05
h8bex5n2akGBo8jFh7JExHlccI65YoBj05U36fVRpp6egtLRihG+F/8ABfgrm7mKPecDjAYqoDbY
1rxgo/y87yIzeZcDpgOebBJWVNUmeUNl6QNwy9o/9NVb24Esyfe+lG+ibukuvT1gNnBz6qmMhMnA
8SeGRM2/SPOKsG/V5ersJJGLAuG2S9Slx8y8JaYgAdAJrPnETxBEtYayyLnARmiG7HAdBWgvmwtn
a86KyXLItgDNMep27fVo8cltb0XWIQ9+nNSverOv40/3v82sCY2KpcLkHpMf4u8vDlYfn4u6i0fz
IJuPuvUUqw+yvgCYU2+hTHwPxjx4sAjE63QZVWkhlxY13JT+uvDadbCrXjTEULcoLL1mW/SWDASI
NrAmtcyp05Wlk3i8v8yZLMvG1R3Q4PQOBJ74ep1Wqlmdbw/GQbXQiYNwpg5KL2hQ+MzReIr9T51T
jauISQ3+jR9F4ezv/4CZfb6yLwLPxT6fiNcpBOjGQZN55MAwlA6tW8o/7lsR/8r1LX69ysnXTNKk
6iDMMpiy3xgyWIvwcN/ATBfm2sLkyWZrTDrblWoQPfo1BOtgBR6jLWTv+wCeJG/xCbC0oskRyM36
VHR+b/zJsmz4iV4ySj+eLppq+2ZYyQolr/9Q4b5e5eTh0VWwrZLMGAf0itsv4sWR/VLejeD92vfx
Djbt9cK2Li1T3H8X7lEnmjoGNgbJRrRvtrmK1v7eWhdfag+uNtU7vSwXEWbql1erNMW5vTB6VuD5
drTROHStIcQA/S5A9f0RcH+GJFjYNqgwfB2zT/fXKr7YHR+dwo+Upg3bAXXpgwO9JML1b7JWfo8N
BGMcRIyi8PN9c0seO00dzLoqK6WRjUO6920396JDt3OewVLukD/+B5/y9ra73tVJpAGELBIZPNZY
yW73ZLrKD+OrgKuaKzpCnxikfVF3SzffklHhXxef0omzukpb3ThUCY/ld8b5ex99OHfdamEzhePf
fDzQGEwJWVRlp9meWflahF6JWFzwDmlFN+txVNiEN+qbdBx+26uG+D3uUOc9SwvGZx3nwrZ6vcYK
TodiaPmQVHF+22nwICnl3q61nV1HPtJl8sIjcqbewZe8MDj5krzLrWLsMFh45z/gUBjzBE6J4aEM
2MJSUW/2irgwN/mGepNXZidiQGvWcKJCFYoeroJm6f1vuGRG/P2Fq1jgesnU+IRtNKyi9GcIpb0P
Ndx9K7MBTWUCy+GtBXB9EreDIRyQaO+wokqrTPuppcmChZnmgPg8f01MgnQD7bFvhFzp8R5S7O/o
VuerkI5PtW6fEP0V/RBQw0tFsKWFTSJ1RGEBJCNWy3X9BQm/8eg8RuszDrhRvwndhWIXbf7bNfh3
rdNQjWRFa0GAbBz6h3PlJVT6xLRGvTFGN/kEBGJTy6slf5xpM19t8DRS2zXcR0HbGAf/2fhGLEHm
TBRopV/2qiCYvTuDLjltKvjdP+sf7rvPrJM6ug0IXGX4Zoql0RgcRVyuMg65o39WpWjvx/Envz9/
vm9mNi1kYgS8ua4bTFlOjrhpBsqgqaVxkB+i3fjL9xJ33FCiOCyD2RZtTc53rMd2YGWsyXgZnurt
sEOEYes8dNv/FkocxDcpGQHovBmzbCQ4D09aZh7a5qk1v5aMPWvBv65mcPiYRwGmjyQnz67rONLQ
KLQbOzYPjoPM+aNa79T/8Di5MjGJ+D7o/OwUp+ahAdokyJNLtd6coB+/7wVzzna5kokTxPCttZkN
87qqRo/aqd6chZBYeF7qT4ufO7k8qeMhaUdBzza0PwHtIvJWUdMMWcJXIWBRMcyedcNV3llbHiHb
slmdl/r+M+vSFJA+HCPmsG1tsq7hpMRmU5Cr2+1n3zY803qQ25/3924uSGiKakM/BFKZgbWJkaLs
dDk3Tjysnu1n2TVovP1Eigdli3BlekjZv6TEinxt/JL2ixFqJhjTggO4rGoMK90MLUd2Wso8EIzD
qVo9+9tig6LSY/SMdAHwlz9h8d+3rETT76/FyfunPeun0uqwqKHx9FCma8aRPF6SmRv8RDz2AMzg
P6QhVyYnV6mJlFhimTlXqTu6FigxpolfoQ10u3X5c5ksYS5OXdmb3KtFpSpQgmJPflDdeqXsbO8N
tDROulRum3XQi82c3KWZf4rtscd3Qiu2PvZpdd43th0+Ouq41BqeKXtdfbjpSG/SdEaip0R6qPdC
xrmUXYaM32rES/ZS9QdGWIIRXTqDc88Pqh4U24CliB7PZI2N1YRIfkTc3PQ4xZjl8Jg/IvyzSdfO
+yX80lzKSqVQ1L8EJ5Jpih2/CDF6cJKlMMU99a2/BXD72JkPEVeagIFWn4d4+x8u6iuDk/MQ1IBE
44xPSAhAdS1CkCljKs43v9+PM7MnnTF+mMdUFQaySZjRB/DTqjgEDLq/wWgRrCKj3v/fbIjfcLF5
dYfiAkrr5Dv2NwVK8m4pd5wphLFZfxcx+Tqio54OJwyIbCN/4Qyvsr2y1h8X2Q/mrppLS5PPMkRo
AJ4KLAl2M/ijXWRaQCIrrrZOXpaszX0bPgwQfZGO39TWdMXM4dOW9UNkfq+jY2wvRcAlA5MPk8ZJ
n0gpBuBR2VobH1bEBFbE9NEAv9YFUFMt3Swzb00BiGHgFtARJNeTU0vbVQ1jtdMPEoFjBX7u3Tmq
oI8xn9K4+MDszpf7rjf3mLk0OMWs6mPjaL7V6Aeye5uZn3xjUnaK4adfB+AqpX0Lo+6q/7EIdhIH
Z5qU0Pijhm2qMORMi7NtoEEkavg6L3r1QQOFocDo0G78F/HIHVdLoDnheFNz9NXpZjAbaJEKXZ+x
KE+iWLMqHaJQVB/R11UkA2meBJ6chS0V/9KNJeB5BtAXqqvTTyg7XR6iD6vRyhEcX6JlJIo+i9jf
uaOm0ZYSwF8xoT2JTGFadlZPFsbTLP2U7bJnmU4wIgTrxEOx2L3vJ7OLujA2OQmWAhu2nagaEcTY
JA8wV2/C3T8gLrvFApAucpK5tKgGgEq4/kyIzfJtorNYFIze4EVhZWNZ5kZ+/C+1zytbkyx/gCW9
Jw/QDvFTEYJHL1/FKzNznc9q66qe+UNaHCyazQYu1zf5aGXud+q5x6b2sXpS1wIqCnzaWp8rYiTa
D0iALOLu57KdS5uTb5c2ta00aIUdshrJr8raZvH5VR6z7X0XmQuWkEZwUYq0355i0UPbzEIIlbVD
4sduEh/ybCkHnguOlxYmHywdy3KozlhA1vZIfRM9knVSrtrvTboSvDqUOKkQPBRu+vxfKvMAe/+u
bvLhfPgV8iDhtNWUX8j3d8CY+WT65p+Rrs3GZQfJPIP2LBWCaRRxsn7ou7TRCI/t7xrhT9f6H5Qa
ZtV2G+7iteQtXahzp/zC6PQyCGy/8P0AowJa0m7tvYIhZsQX5u3nYjEdZ+iNxYgdvfXrQ54icaP1
cs1enp9N42NefT3ZLyisefcdcjYpdUxNt2QxE34DBs+j0C5UAEwsR9voJQ3n5HOdu/0GwXe3o52D
RsC/piK1bfqZjGLx7UhKpj31Ux/0UlPp6iGOP5ilvir9V6X9tLCwudB/YWRKpqOcVDNFqkM9iEEa
xavB5rgVdEjl/rTp6+XR0rn88dLeJCp3XYn2bCYWBVszTJkfERP98zALFzxj9tUCkAxeR1XcalPU
EQTNwQklWfWg65vyKC4Af396ayxP3TTuuDjiMdeK0i7tCVe9SL0djnRcJaNKqVHb9Ft//2au4g8o
dy8UrZRZn79Y2OQxjSpOFNbOoB5CX9qUBQLbfbG25N4ti/KlP33sk2RXpfJTeBpXuV+4fXQw+u92
hTgoMtUpfbEFHxIBa5qmXK588toe4mQMgM6ovA9TdZW/x4lgqzZASK/A3rny41LGN3c/XBqcZGBa
qPdxqfNpO+1JgpcJ1Y+lNS2YsIUfX3zNEspqHyIRlaDZedUethTkTwGKuf17aXSlhwr5ldV5+PcX
H8Au6mpMC/yZwry2WilS7cPUqx7GxHHPTr+Ktf+jhcnFp/RKUoMLUw+1aa8yxN6MJSKDuYNHpYBc
3GDY+paGD3ktTStTRznIW4GPOO/U/dm1QUUImu2lV868NaBHBBUb2qRpmkfxtTFKaOgPzcbemscB
4YhnBp+YJWlfQuZK1vedfSYDQg3ir7nJ/tW+YnR5x+J8+fuYf8z9ACGm1/s25m7sKyOTDEFNAMwA
OFIOlCLWqEQrn+ilI8TgWq6xdX47sJky5bjYoZmJzVdmxZm48HnTlMxYi1gbgoRSQjkwjdxC/hid
sk0loXTVPqNogMZXtnTYxKZNAsiV4cktHrRjco45EtyuCYorm/il2DW9FwjYQPaSPi+NWc1+RBJL
KAChqlank0gZFZ+TQ1kZJI29MrtnO0SFlArawmecXZZNqufoFoxAU4IyuRmCPiVvoF6nbIaPzFJv
o23r+avxo7wrl1LaOWuUyumUiDzopq99llsEF0Cv/akwmCWNhg3yUl7vGa7WetzlS0dh5h6iMSNy
FEBRFoRo1+6CaFLslyUnD9XE9kkdggLxoAQZIEWGItZolf8QugT8SlBECGa5SdRXE0CZiJErh0h5
MX3Eo21n6YvNRH0QfvQAhCKkEK64XhIqfqehOJ05eNVq2AS7/rk1Xfu9mBPrPVRw1V3wcfE9IPZp
6v0KaSVjPyBQGUq4Nto4Rg3t2sixW5lb6Vu2HnbnbfZJeV5uqs1QKgkI419bkySlQIMk131F7OG4
lZoOnUeffLb2itPXM/SvZwSbwlF3EUT1UrXwBvtjHxz64UNyMt3CL9YntG6Qwt2rarC5f1xmXgyi
1CFwnRzJm5EFo/LjrGxT9WCicqsb/iZGnzdHJLe3ehQnGZPoorW5yJAoPunN7l+YnexIHsOQxtEh
Tdz2X5BDFXOB42kDos81HoZt/Ao8i/+FGmTpxM4624XlibNlzOm2jZyQYtTPdf+Y1R/vb+gMIJ6P
fWFgkpepbX9C5rNUDyge0z1+lw8lalCv+qnZGNUnQ32XNx8Nn5LcyD15Gtyk+8HAsJ6iWHbKPbjY
VwooP9Vk9rykmBcez1aHJGvhRcjONoOnScMGUcdgJVsfbcn27v/82Zv98udPzrt2QvLKiXAI+WH8
0rwknwXjRl0R0U6bfIsM44K9mTSW7RJ8mUBVKfBNbt0ys4s+NfgeqFw9aRv7FwUVUHqoIv3sPuTb
xXM/G7ARmQDQD57qpo54Ss0kMQbipygJh277PJApMXgPwS6lm0Vzc5ceSeX/mvvzfrm43c9yGmZ6
j7l4r2x4Dr2enm2amwjN7cQdET7460Wq3VkXv7A5uSJSxNSHPCGRQdRTIZehGeeev9peu4lN6iz/
BII07zYXNsW2X6yzbqJYbRTWKcRszqAUsq34iOkHgvciA9/sHXhhbOIzVmVlhjGyQDXZWQzAJ0GD
6PNaQ0P7vncu7aT4+4tVdbXmKyM38cGs3pn5i7U0CrS0kMkl5OSaijZYoB4UZk6D8XUIg40W/lJq
Z31/ITOTp0Qli+I5jXYO2xS834NLBSraCD9s9k3jZsnK1MEWViDvEGKn9EY1qoCVbAVrZ+AtlZ/n
3ukM9IsKnMhbbnA5gL1CX6/Jk3xLhmvqVwwwo7B/xjKCQ/Vj3ymrPGxcKbIWkovZHf5rd8p0c07s
oW8liauXhTtviv1qGvWqSpfszJ7zCzuTMydbQejDZ4Qd/2PUvqTNDzV5XfiGs6HrwsbkjOlw/A8C
KM+jK+5W5yfRYO8emOD/Z2d61vkvzE1OWadanSVHmKuiow/7km4uLGjeAJVmG6qn2/EONcsr+QTT
/qFFPjwwfubh7/s7NmsA16IQJWAs9uR48ZxryjxXMXCC+iBvuGvNBf+a/e6cKhveSlHummySj6B4
fO5lnt0FSp9RvPFlwwtI1+6vZK7vIAa//r8dsdSLSHTSmqI3auzoh7O+jt/r6wRdu3jdbiD9VjcG
RweZsCV08GzmStcc8kKE7MADTbKBzMnUXilb5TA4DeITX8v8Z2UgnYvlSF5LPD7yHi5hiVifoP82
IvbXUawtwi39upWh1OuGZgLalA612vtbMrfzjNHAtQtxh33TPkMEvYCMWPw0LfGs5ncWx+tkaehp
ychk20GAD63N++/gmObgRTLzac5JKdzKlrr1/fXMOevlesRPufjCTa0pY8Ls9yGXXob+Sxotbdhc
zs071YJhzEB7YvqSi0w9MOnAsJYud+u+BTP/dtKDlVQg0d0tzO7MVlMurN3AZsJAs0u/Vg4QxSng
XB1i1ZCuO6lZl0Xg9ckPFTrUBOIo9XfQfIyLn6ixriO07u9v61wTQeAZ/3fZ2iQyJ5kfK/XAsk/r
ETIQiM6e6TlJLpqVtFvX8k5vNwsm5wL1pclJoC5bX+N+q0RlpdobT4JXLV2ZL6KL/A86W7PfVbM5
nZQ8BOfJtePYHU+2eohF5S94h7S5lwVuRd1j+Jo/IizvFQ/yj/FT8Wx8/y/LJKsAL2pSkJiOgPEY
kbmwQ+UQ7psnUXLkSl/XT6KhFi12Xm+Fcnij4rn0FUT1SJ0+FPrBGAnALPNkhNXOCmL4iGIrV+mm
mdXKLtC/CzQj3tlylu+RwcmJ9pXxXa8D5yHoxt61zpTmqZz6K8WimmzT6VlZmu+axrBKv+nKaG+N
vFO3mtyDLkArtLaiYWtU4bhrz8VpqaEg3oHXT2B4ceDioLOlCKj75LznrRJJaOjawAz8LUo3iAQA
CDRc20tXIx0ucFfPCGnGq/TwH5oZ1FkgHSNy0uXicFy7TG1okTI4pX2IIY0DGFMeolfJLQD6SK/R
e/uxej5tos1/eOsJ2K8gwUWmAJaVidlUVSRL4sbkrSe99CYaIMlzJ6OwqbiNe6IoaC1i0W8DOFSq
MrODBuIBEIZMTOaxnlE9dvRDlr8HdGmcmJ/eLpyD2xxT0LUium0xZwycY5ID6O2pL5m018nL9IwL
b4X+Ap1tUcFyEtjjqneozP5eRpDM2rUFsZPMACYty+uvKJnDKTP6QT8EXbJJargG/dOnxtffywV8
lQuLFIuYuKtJFsAxh7vKuZn3bM+WejZQIuaB168RLF8btWvuO7f3Kmr+DIs7n+5bvL0PoQG7MChW
f3EfVlqpBo6OwUTqXCbTXWNJmHTWgg4MnZFf6nPTExhEsV5VjDofVKoq8rHnRri/hJm7h/Fb0GAQ
mdmwqE6LtZGeJGozqubBTFZl79lbUjcuA7ncBe9LTlj7uFRwmFmTBd00sGahOEz2fr1rJ4YfAu4I
wEu642rVl/NpaZpq3gJ0hdof9P4UJqJn0kkhfGiHolS8E8xlUMXf37aZM8sa/lqYXJ+SGpwtqE2A
iSQPeQJ+wopWcrBwe80cnv9H2nXtSI5ryS8SIG9e5dKVry7T+SK0K3nv9fUbzNk7pWRyk3V7HwYY
TAFzkhR5eEycCIz1IiU1QZxvXLCC9tqYaHOC3EAUnmfMsDdjYjeNgjdFdq8v5/IUIAVB1gsrkKrD
v1LfZILe+SCqeCdHp9gNOwk4huan6hKh2Oml2PAqnBcrI+YwKQACGglqAXQ8MILjzhxLFCBjUdwl
6mTLWecvS7cRwI5xfWkk/D9zCpQpqtYpLCME60eYIngT6dCBHBszMFy49yWynLJDpSE9RPo0ScrR
evb7V5TqD7GjPNY7QuIjP11f0sXxPjelUi3oFuQvhSKifaQlL/Uo2qM8czaN9X1Al0KUUgBtQVnm
/IqGDYaE5SFAKUZu7EH5Xdc3Y9G6ksyji2R9nbUh6h4FktjlHfoO+DrdroZYKajTviJWSt5Q+hSg
kApuEoxd4TJRb6wyJTXohNEiynYgb7HbF2HA+yBI3hTaEZRYa79yytZpBQeKkDpvOIb1wdbWqTOo
BaWatJIqHatfQAHKGaiME6JH7gwfpeqd4PLfeV72MrvBKVkbpQ5kvCS5GfQw2vngeoqR9UKAVtki
sTAwXSEInrkFBIRPj0k+2ZWtpgESC6b5cqABUflscBMsqIhaTy0UCn24ko2w463zwhOTZULoEQEG
Gv2YQjg/qnlah2LW4MvO2XOuPYvF9y7kRhbMDwjqDZDBIC5EZnpupBDw3xKUGY7Sc+eqCNEx6wAR
2OzQeaBO0X0IYD5xQ1HmRq6Mkh+1ii6CcFayRptgNPRyHfzJmTts88xBu8WbjimXhZq5k5oEUKym
M5RNqgQh2WjgLuqj6lYy2K4jcf5uFCXnOvDsUOtawArd93EMTyl/mNar1fWgL+dBB3hGyN9Xm2fF
ZjWEeFyPRV1MjlHpj10eA21ijc/XnTHTEMTHoVAI8okLHvoo7/NsFNGk7cT6sCzZqzJWD+qcutfN
XHYvcM4R06KlQC71xfSLMEviiCKCCEIDu9pVfuIWrSMom9YV/QJT6bLGEZ5hnXkLiEbkQBiCQ7Rz
voNaJIxlOaAoMcd/JGVvcmvF5NLQjmJtgPL9YtAOqZShBEGQVMEHoaJTbfDtAaPcPof81O4imyU7
iAydgDswP3KKgVZHAg/NLFmdICLGCUA3tgEUIgF4xdXRy1NA80cEqOJ344NApHnANFZ4ALj5aXoJ
jXxAuc53M2+zos8EhRiPUQGJ0EzO3ojCV/7MQ+0zPpwCUVpwqiHAAsEO5ayiWM4NsE+KALG0Dg6t
LWU8SAnj0J+ZoK5wPiVtNNatiA7l6MEx+R3QVRtpX93JIEp57Lfdd87xZ1sEfgXjkKjn0GmKGrdW
MOeD+A8b5CHz8xdwwASij6jEqcG4vATbnk+Xy97LT7PUGW0HIZv1SBRBRuo0brFDcuQ3na1+E17C
byEGz4Sd8fv6UhmxF/b20yT1+cxAbMcpWrDSVrGl7q1AxdrK9qXKSWHYR3JliPqIQ6/GAUTvxCNI
EqpdDq4L8xtRB1ugDsYt5zAuO1Zl6RDhhcTBBUYnqZNmbOOGnBh1D24daWs9pU5nYsz+hG73Fc25
vo8sj4kZD/guzJSQQQ8q5iviIAqBV8D67qGTi6HkyK8O2uPike4yLwy57F5CT3BtjYrxlEycAmGA
tdaT/HKvg8o5BI919wDwTHzTvMqgkVaADle2quTpd3XNKfEwjw3Jd/EK4f2mwUKqOs2dtlTisQY5
iRnhjObfG/Fe/++5jk8L/TREfsjKjQpD09SYbhWPYv3LaB/iesv5boycADv5aYD+bmDsSiQVBrKb
6KbNbO2dYLSJdMT0RkaD1czpfhQYTQic5oU3kcy88ChQqyh4YuyPLhiXS4nnUE3FY6N0zii9Kuoj
Z3nMm7CyQO0fcE5aWI2woG6Gm+lZeTNBN1UhC9F9IgWYQXuL85KzsnsM538uitpRs6qrbi5yERNB
vTe+FoheU1CTtaVt7GXwBP3VC7SyR92FVFcSrU9gr04fOvFFzriTx8zPBLJLgglDZZrO54zUSGqr
tMhtCzbpQRPtTrQXiOC8So/KXnQjLyqdxOANa7K+HSC+GLtDfQq3jIqJ5DHME5TsEYQpi1+mhyp9
6TQo0+RvZbLR5pcg2AnVXTI+zOofgV/gZK16bZ56jdCnlM2xwc2IP+LYmVo39vI/5rcB4F9hdIc7
E7WAN65n41klm7K68HHSCoEZw6q6iR4mNyqQ0gkeqMDt7ocxufUzH4vBMqmYCpGERX0IbvXcJKhE
tEBPx+WYD4GrgzZ4iThehhxBKvhEaGQgvQKVxyU7/CLgD7MIdy2NilMP5aFs3g3Ft7rZHRbD7hIe
5Im5pJVB6tq3EG4RQy1DVFYCfx70LnDy7nXXcgoi6UWpIhJhVUFKjEmQ820z0UPU+yyEjU0NDbOd
4hagDfJ1t/EGGwVKTHhp2wjTjgRrPEB5NNmKb9Vj8KRxfsklFgCPxPqXUKstrVJP+yhY8PZWNxPm
h+aXZYs3yc5IeJ+6I7eqzDYJznisHM32C1D1mMZFAH+xHM0XLD7YjHcgR4ZXSJqT7HPm9aYdF//9
5CNZ6cos5evgKrIgEvXlKOWl3UeZg69jazzd8cvZHmIG/zOCIkD0S3fGO0vUG6XJllOytAy2DZKd
g+mO/vDqBHaBgURg2HbXzxPz3VgZpRvkILa0cnH8X6NoEx8Qv6BN3LvNnYg4nxskklNxcX51hKRI
zCFyQEdsRhUMSbjAXgslF0l1FDg48ubHTueFqtPYNWqDesCdFWHdTXVll/qGVlnklaWmy7EH42kz
H3XL/5udRAkfvK0EhkMXvNU5SDujwMrU2xDyLZYf74lOlFiegFFfIGRiFI9Quf00SC1pRMdPbclW
Dj4ZfG9vh5/xjeyXvvBgPPAoz9l3b2WNKsLFnSjkvZhjeZv2dXHTQ+0MuO7JK2kgBD+tv6n6AUxA
qHGgHHOJCY8KpQ9bxZyPy/KgT9/GZitLT5xvxjwVKxuUDwuLLkVNJ1qOQoH+jis6xUPulYib6l+m
uZm8DCFo+zeZ9XphVKjWhotSDAD9o1Scvs4Ie8EG0W2b3G5dk4ikEh2c/i9kUol7Wa2VOi7BENem
Cul3ADSiwe52RBauOJwCRCzzgTtRRP5/Fzd9ZY86MFMnFkmakL3d1j8MsL0hvjfdvNs0kjM/1ABo
NE4GyfXOzpxSsyF1cv3jsr6tBs4aVBJA7a2p1DYPYBHTJlGZj5LypwGtAdp31w2wFrg2QG1oZtbl
HGXSfAzKD3l+kvp9ZX2b+twuircg5iCZyK+ldxNiVICsAq2hXzAaLLVRQvQAuxlL34P0kEeJHY5v
SndUypfry2Im1cBFoFsM5RRILVMRMMY5e0EyuvmU5i5u5qMMnhKaoU221xJb9zj2WHWftT0q5AXm
bzSqkdibbfkj2Bd+eps9k0m+BsqbH+YhR/jJGwNj9U4I+uPfVVLxpxECxqRL7XxMYruvIULX35HZ
VcLNW+SuXNoisvnQ57VFmQ8uerCYxkdSA/Ud6lokWoiRdb2cQcDYexp0SF4hveUuT8UrJM0Le+YX
uNj7+69FGvyfhULS1k0xgwwDYurOgMry9BNYsMQJniVUSkB7TKJhzu1gPhiAa5qoZUPKFF78PFI1
qiEpwhJPrXJ/Kqrdz8B3G7YF2ZPSnbcaSiV2xbXKuicQSCDIHowSISU+t5pOsZqXBpDWrYdHEZ4l
3odeJdpag7JCvSO1y7yze8mRsrsvqHySU0Nf07V56kGJl7iMsxoNlkg6lRKXbbONFsjk9qhhai+o
unFeE4aXO9G2IKICWMGi21ZSGWl522Uz8KfKoR2r+7DTH65fUJ4J8vdVclhHSlvneTIf83BsnuWy
jrYGPgDHXZ9wQtTWqYD2ooELZAAwN9TF6Ko5MUfRmo5Wb6ONoz+GH4SJVOvBtK6Cp05wlAXBvhO9
Dpk9QAIQVB0xlzmJudjPX0HHwwV4FyBrgV+RtFsIyu16qdr9xXauLFDu1QxB5GnlwXQ0G8Me5NyO
Zve6BVbZF+7FkHAHoK4CXYvzL0ZoT5u2R54UKU53U/mhZ9x1kVPuNKCzeZUg1kVHDm+APAg/HBEp
5UnjCMrT8SySwLeJ7cUVf+jQYwjhSqXNAHVof5kcsKzy7DLcGmB8eKSQMGHe4PKZ0vR6Tpbl2MU/
OmW257Z1J/Xt+laSnaIP5doI9TaZo2S00JtYgDwfXqWwfiggg6738k3SLC/gPL8vdPO3GGXfr5tl
ncK1WWpLUc2bMFY8LcdaGPb13Lw1Vfh03QT7swF3RJpICJDoQhdosHOTSCMi3XQnvAugFvc2gqe6
xgaV14do8/+0R22llNRKHogzvhdkqcIc2IxFwqVWdxW+nU+0h1J1x2vKMb8f5gYAeUJBD03B85uA
iiigR3G1HHEftMfUMBBt1pWwr4Rh8aQykCEpY2XuHNelGy68yQ/GYwQo9Kd1asmCbE1NLSNDy+T0
pjA0TIFHIBVtLNnGfWlt3h4zrwTml0VosaANQ7cFg2Tp0kxAkotU1E0wzhub6S7sR46rZi4LJEZQ
KQS8S6EbdUraW2mvCvOx6SxfLRbRrTsEhukCCEoGaD902WvOPWSFa6SrC2UtFUUSjNWff0goYsll
uiCabz0zckh31Si3meiWf+JN8WN2W9kZ9U2Q2yXngWXu6adh+kGI86qIywBpqChjQixIHsMhes2h
D8W5HhcEDIi2Vwu8GBDISgHckFigupm91o738eZrMDb2gojsF8qiiJTI110950Np9ose4ZCkxZ8+
2nbFnWpyuhFME0AjY8QPyTuqWecmsr6XA1NYkOEmN9JyY+R/4oZzIHgmqOQrQtevLVV5Pvaqas/j
zqpTu1Vfrn8URoaH2tjnOqhDJ+eJbsyaOB9RaLmTijCyg9i8U8DbL0QqqN0UPbYHQ+ZikViLA54a
Qs5I9i4ZKRvo7PWAniJ0Dj2zsWWne0jcEjPQaBdnmW3+krwldLJN+hebikgdjwFokwClIL9rdTSM
ScZqFWQKg/ESJB9z0dtlp3O8BysDQpDwaYWKkftpVIViqmYUBsof/zDZovihQphAdBMv+cOrRLAe
UwjdAXkvgSrsoq6qBzJoljNkXHr1M2yhwBWnnMvLqspD+exfE7STCIogbcM+n08jBd0OYAnEpk4J
xmP/T7sx3Xgnoi43bwmVQOlN/gStYZSc+PIdnLXSXkRtVavWK3zBvv/Zly9GxDubrCuxXin1pFlF
B43fBh8vqCBR0Jn9dtYsN+r0baJkaJalj4MkLvb1e8i8D6vtpcKhhIw2VBG2Vy4OEfToy/iHqHAK
LOxjiYgZPhFVVZluSPX9KC5gH56PBqgnTgzngdtqqIVbwBM0G+it8uB/zGWtLJKPubpuU7H0qtgg
sepH9RnI7IMcRweQvnHAeMxIz1jZoa61lrZmEulYWR54p1QcKhOa4Tc/G290Zags2dZDznElrMBr
bZO65LOVNMlgIi/trcCJgi60215xAyn9NgzZnZLHNxhlAZuIwTugrPKVurZMPT7RBBgzWlPkIc3v
Ckh0iYDC/iGyCNG+Cfe8j8jeXR3a5hALwT90smX0lR60nTAdi5twm6KZgdFyOSHIXw9PxFuGRpxj
DX/lROGnT4J7mA6hVjnFEojHF2U6qo/yB9LjjeWptvFo2j3w6CO3ekw+F50HkVmO/5ijnltoZuog
OZenI3CdjqV0ti6/KU1qLyDMv37X2fdwZYp6dKGupEDeRZsQ6YXbGDQOP3Mn8KuP4VW25e0kbHnv
A/Mafhqksfa6VtVx1enTUapvlTZyqvq1nQKOC2Mfy5UVKhPJ6gxTwgp20HheXN1Z7Og+O+Q7jHp4
Fjft4W2iSrnpYrIksBTjeCQ3i7/gjoMBF6N1XrE4pK4pcLXume/CanmUi8b0Mwh8Cnw1eYmeRtW6
Gc36V6rXu1xCkUZM7roq/ovInEzoYMwElZgLHE+NTEcFawuipPlhrF60fFOEO85hZL6nhgbsLzZM
uuCFEbNRLkPJnIDpFJ3cdCu/3GiLPaFNU3jFrfYn5u4k86RA3RVSxhIZCaMT87g3ln7WJ5zHU+F0
OQhO7cbfGjvxCudvoB8Q2Pi0Rp0UTKwqTZTDmggS0Gone5kbPSt31iNKR6gWhfdch0lOOu1L1hap
o9LHtZoOAiwOfvJQ+cO28sQTw3/l8KqjrJ762eqoJzYumjbWRtjSwEATbglkr3sTwe4DyV83eoLu
i20kGy4nNMtdAn4sosON9sXFxEKRWF1q9gg5g2Ys38EKkb4HbZPupSxMHKGadbsM4mk3D8GzUBSR
10HB907Nq/5OaY3Kq5RU90HJB+LvWkxeyyALeQypZJPpj2CZcDjA2gL8TdeNVbNuFn0xJkSsQwM9
CRKljg/iLwSlD6UrPPDSaOaXWBukvkReToPS6Ch7Dj5INX9LtYeqpJf8CGwiY5e94ADaxS33sJHj
e22dVOyz9JYYNrU5HedN/zGBEShQkGoYG7RZn6I998PzzFFhj1lr9SL1WKUMAQvVWw5gUtwMH2TA
P3MmTmGe6eUBd8fgMJpV+BfqqQRY2qokFLgQeuQx+IcgWxO52cGIgBeJv6Oz45c/OQ6RvcB/TdLc
zg0m2vshg8nlF5ikvOieoEXGmMyJf0HHgFnJXq3Qol7NuOhzXCE8K4IGQtsMvEDFzkxeUuB+0ua2
U3dW+Zr3nq7/BZYLDTpoKIDOlOAAqa3tizQfol7CqSznnTIst2Gebq7vJSPuIFMCkJgDngtzA1QI
V0M/LLZ0RASC2MrbsWr1jahhsClQGt5qWG8KbOGcQL9JAoqZugZ6F4OCRumJH0TxFaTc8H82GcRT
t5bLxYqwV/ZpjboFUt+HUTq3/3jdYWe8Qy3ZyxF+GPvk9dSE89GEu76brBz8bInUdqZxnY2mAqME
na06uSf1gMOlT0QhurwlLeXcWTZ4aaAEtGR2idDL2BO96Jh3RxilvLNfQgXLYAWLMt0cEHw1u2RO
nnJdgMKeWTp1u+xGI3pUjeWwlOm2rL3rm8D9ztSxDfokQ5iO7zyDAC35jlY6IEjIfzbTbbH5G+e6
XijdWTZl1EGLYpyOkXpKLMN97hSWO3iAv799ge+X8Wih/kQQlqQ4hdolnP0qYa4rdZmgQEM+sdrY
4QFaH3Zn1yUIOhXCMPwXfP3gE1lZpFc4ZZEZaVk1HcMfza5+jACqbhCtKI7pQ54R7UnO92PERpqo
gpoMFNc6eubUIZYLa4xIaADew+5bu4ncwR79djfd8judrNfjzBZ1TNVoAULGyCdotgD49Dv7lQCf
Q6B/wiYe7djnccZyDVKfTwmSxhD7lAS29avhQwfMI1lrH9uQB8AQNXc3GdH7eoX0nOqcB1auRMl0
DICxwHTPTtkOh+WpdYfcrb8h7vgrUmpyZAjVFxipGYwqKpiTxZR05M1j+qR65Yv6zbwPTgpdfOQ2
c4UQLlLA+YV5IroV09RqlDVGNx0rEGB1nWIbPEIonXnpViZIRLC6dI2c5lLRw0TfC/m+kwyE0Bi1
PgzCkNyOqTm6gRGOG93M+2OLjG+zqDHGJNNp3otWXd6UZiZ7UdhIr2EfFVtZqPu7emxBg2YtICpb
wmCjlFK5m4EG/6Z0mrDFKP/ymKSa4E6GoD70mYpOVpioHlp57a4TVMvWhUT0StBawm4F0LMSVIcl
NkBqCTjKfRpEqm82k3mjT2a0E6fSeEmWZhsW0vdam1GaWYbRVsTe8vNK7W8SMMHeaw3aCKmhZXaa
RYkP2qjEkSBq6wmd+UvPJzCJRW0Wvwjd/DEZVv841Im4BU0pOt6pKO+spWp8S57Ue9EsJhuMzK17
3TswPzbkgAzo9QA4RBd3p3Ywi7EsUELoxt1YWjeByhVHYX1t5C2aKREvdAHLRxMKaljNTAJY0RFf
+03oCdCGxWvptPdfIONhrWltj/x9dbospdLzuVqISwce+FuruVYJBDIRRRHd7iUQDiE/PmEb1YDU
VdEqBTHPudEuUvpKCnCkg5ckuVH3qhc/Wk8maGQyx2qA/NKRi3AhyEz/J52YlqClB7kxsvertWJi
JosKI5yO+jFsbcGO3hdwJ7Zugfoywucv6FIwonUwUhBup38sUrsb57VktZo+nsoXs/fPkFUFfgyM
qt3zeu3M4GNtjQoywynPJyGITs/zXnUKX7hToRDX74imDhdIx4qyMPgHpDWmuNCIpl4TWemtcI6w
NlJ3HW/NHSaLnejAJzi6ZA0lErufluggIJsw2FhX2ohHOdj3LwgCHGODOusLD9LCtUQdTC20jEAZ
T5a6HZF4jDH3I7sJP1ElgQSVF5+tifLqw5AiIZ9hifDTx3cE/pH4hmd+7+zGIzTEwgNQny6PJ4N8
lAuz0LQB+ypwucD/n1+BWhyiyMglspXd7rPHzd1I5vI+7dCEq62sDeW8KOTgL35quoQXTnfLG0Kv
400eVN73BCkfuqloX3fS7FuwMk19wyZuDKntsETSf4B4+N66G30SMqqHL4TgTH+9skZ9x0yS1XFQ
8R1bb4jtdBvuU0c7Qpbxn+qdL+04y2P6zpVByok18jIrYqzi2r3Pml0FYBxBnOpbTgqWjNCt7oZN
7PPgH5xjo1F+bDZLqQsi7GkG3uAYunEKFKXEAw8/w+rlaAC1YAAPlHiovFLhtxT0ZZZG8khAwYuP
QAGU1dvAjQIUOSTwB0h/gpJf8GV/QwxOg/uBQNkovxkYuVm0xTIe+9kh11Fyxz9kCEEkU7CiK3Nl
hNjb+WmQys8XoQTHK8IdbGe4bUHJQygoIdC14ZwV5vMD+b3/LIzaTrlD03EKYYesSsc5STfdfgIi
MPctV366bo0FIMXH+7RG5TNhn4qhbkwjnldiDR/u9/CQHiPfcBZH2JQ3Cob5uz+noWJ35kpRsi/G
p3nKtSmq3BbRjK9Y9O+T9aDVL9fXxwwfZLCCEMQekOs0cKdKIwwWVwZ201c3CFqcfD+hN4Zsxmt/
f+HZY/nQtT1qPzPcBWNu8MAumVNsTJBajPtiADEO8OOHACD9sHeKwjMPX9CqYG3m2ja1mX0XR0bR
YK3QycvsMHbi3B5vI0gzdB5oPBpX0m3+gSUXjX6dPq2CDPr8ddK1us4CkKEfQSBup/0x0UtbQ6h2
/UOy1mYAPIehVNQxMN58bqXVJLxMpiEfx9jYZhoe3bLmmGCeFYj+Qa4d9GsmMsNzG5ghFkd5AT1e
9j470YNgEwEa7an4aG+IGit3oJ+1JhPEKyhFQ8Tqor4IaZqlaIoYGnkZmkiYoboNb60naTO+Q8rH
qR7HA/chYjgX5CdglyH6tmixUM5FyuQ4EAf9H9Y3QQXVJcCrtnm/vEIjSXB5TxBjhUC1I1UBFxWC
F5W6DcYgqVGNxtwxE4tdj7GpbuSpXjAu3JkJ6mCIqZl11kxM9OZNAzL6CGwdS+cYUrFdeK0K1npw
BDGCAkojVIapEzLFc5OnKqZulqEtXKsQ9rEUjJxzyDNCPTR1OgR1FWDIRqvjlyYK35pEdq7fJtam
rddBHQOxNIu5TGBCHRYdjNjpB8oK7z2aTYAJVZEnxgqn7cJcFCgUIThsAYlH92fNWNLnOMZgy9hP
safm6lMo6zzIE9kZyhUZoPn41wg5/atcsTvxDEXAWdWmXjpdqkmOCVV7Ox5kdHcGgdMP5K2Jiurk
OUp7aQBuTNeSyrG00Z3k5i8c39mayI9YrSkz1CzRwxrAv1CJgJzUxu4dVSSe9hbDi5+ZoU52uAT5
okY42XkleXJ/ROUIKjUR59yxrcB7g/qWsHdSlxV05eU8SsCk9WIMZ6Akt0GqJvaUzjxgGuOEm2BI
Bq003A64nqgTvqDWVMYxBh2EyB4Rh7rqH9Lnsxzrth9tHcVvyDJtRtP+wsQ9w8lifYSrCKzF6B1R
ezk2AaSZJgwJqLedG26VbbcNbyZM/HaofvMKCIwtxVC4ROiLLRJ+U1vaT40szyUaYo1ROmM32El/
7LXGve4wmFbAww5Fd8I6rVOPPArsygC8IkrsYbRJrGw7GMOtlFQcM6w8kBC7gpkITMWgRaYeDFDy
toNao3Up7uNtMO7yl2Y7Oeg8hU4HAckDd7SekUacGaS2T4utDFVildTzcUyq32SukKj8dDgzTvc4
83kgORZlaisLURsyJcRWgjoLZeHFr+9GFAyRaFv3k0eGjXhHhJWhrRdJD3TIdVcmk0wawpNPOPJC
L3WkR1Px4sSDvAZmVL1+a2g8VhjGPTgzS7njHlFWjmYxOl29E2wq/1QDcroGl09Gm527TJ49yh8n
adGkzQx7wzuUkzxpm0J8tCIMU37m8EIphvM/Wxzll9MJyqBKC2OT8loXT2bxeP3GkZNOvWXADSJW
Qwcauj801qRLx6EF/A3t4DBza13ZdOHdorZOh2O6dA/VEnDuHs8gtSBRTvIpN2DQ6DYlNMSKO0mE
9Ir1nEWR04m8PijLo4CQBN06zKYgQKQqPkWC9kU7oiQyJoOLYVtbj59q/Xh9ExkBAcYpiP/HTAU6
+NQrkPVxGAkzKU0soENKSm8p8veiijdqKm+vm2JesrUtynUZLQjPqwipLMBBrgiq4/BYbqZHSIXt
AxSqKwBovl03ydzC1eoo32UGLQR3a9TrJiOyZcwdxMufIvv53xtRRVQjdIx04J2htjBKAgmT5sB0
CCAbaKufWht7Wf0XtKTW2gq1eWGia4JKrMQS+kFJeD9E2Z0Wlzxad3KI6VsFgT9cKzwv1gUCWNK1
QagmtKZbXSoBGZt/YdittP/7LVsboRYDIEOZh0YNmFg7bYw5d5s+3GHu8W9O3NoO9f1DPZu61IKd
wU/vFrdwpy2CKULbWe8yT/zJJzRhnTh0aDXZwIg6Ig7q0kalPimzYo3HuvWH/qPpb4zp/frmsdBL
JD8Amxxh37+gpJaR5KvGXKDanWkHoR2e4ya/KVNlp6vy1lgkOzSXx8VSfhld+zJ2RsOJUVlHRAd7
GhRLMId1kamUiZD1ejaOR607NOXbwGVeZ3qKtQXqXcymWqwmZSB1GkxmVzZheO3sskTEURFP4WAi
jwtZZX06YEBkMPhhxArJ33keoQPX3AdIV2BU+9XkTr9JIns4DE50J/o54ItBh8lwrllWtIPCm0Iw
VGjw0+07WZgkRRmG4TShl28TX6vfVDe4J+A+zAaWHdcrsso4IAJGVQUDKejIypTHijszKsuyJStV
/KQAPXTkirsJjJrDYzehysF7ylgnhowxEYQNrNK3ohutrgmyZjgWGubF1bcinzgehXkp1iaoI2OZ
wYI8pxpOkJrCHUtHHiEOgDXJtv7TjHzOJWQtCWUO3EINw3SIQM5PSyroQi6beMygCVnag7AX7Bjk
RcEue0tqp0UBdUBAzo3GmWZ1UMxJAPNg0pLyL7VlNnKiluMxuF1csIts0mMANE++k135UO35n44V
IJgrg9S+VlBAULW+Ho/xYNjoP9uC9gomwfuCS1LItGQAs0iaeISM7XxHMyAJddBbjseo/ZYL+zpW
7LC5HztevYB5/DHxS4A0OmZ66MBRCrV87BpjOJopJJnbCe9C4lqedStnvgiepC+A79lr+zRJPuuq
RlFrY5yrRYQwaxdv+5f2sf4zbPUI3Eyqf5rVwPze+IWAn+XT1kslf1/ZDfqlGZc5JKd0hCovGJfz
RwAGBaIO5uTfAVX+QsLN3WCyGyurHUY2wiLEBg/vYJuUHRWZRvEGlG2NFH+8LzbajnMbySmko5b1
OqnbmFViiO2NT+sEHqGFPpgFueVTx9nVn/6f1qiXwpQHJRPIARr3ycM/PeDJiZ4IPeEXYCW8tVFB
jGTWURoWsAbBNRmY+mWbbmLHipz6gYxScJNE1oO02ku6kgH0d5TKFs4qUXQh8rpVYU+QdOmBhlTA
fP5o/U0avLZIObUIw9blQFao3Y+QeFu21Xb2TWDbxC+8RbzTqVMeLV3mbArBQg4sUrXDXNYzsEie
crs4ja1uMfDDqesyX6b16ii/VgRDoIH5CqcFGpp2vEUH8ab/RdCsqS/y0gTWQARAnv96Gp3yNMui
17oUnG78hNJaBIr1YNfe4pFAuxKEpX59P29V3o0gJZkr94/mkJ5QlOrmEHtq3la77j7YKbfDK06n
I3y7fveY75+FoV2wACBppZ/dyqg6Acqn49GIjEMjKrtqGt3rJpglNiRy6DkhDZJkhbpwdWINgjwi
vh388bUM7eUwHfQb3Q5+abUd7dOf1+2x3gaQgikgagD1hXU6rytvWYpFm4aDORyldtdaxkGvv2f1
W5FOnIov6y0gSR3adxjMuUhNzEzNxIV4Zeho2Er+Pk/PFrdowbxdqMUQGI5pXWohqzqIweZJI6dd
8kWvf4r33dZyAB3xutSeuWOWzAO/Mkhjckp10FA0l4nzsG7SOx1KNcVz5A+Ypst+jL7syyhj89p2
LEgV5nL/XaZGuawOA3xg8YFVcHHvinvB6aAEkWxjnwdtYp/GlSXaXSll3WIejGyo6JAcNrtvtvE3
3U9dy+XOUzEPCejrVAjIQ/eSrsx3oam2eYgkqIagaPK7taWDdVd5gDih4SpC5yJ74WVArCuNAt5p
OB71bI16uyWhrgbodyMc0zLlvhtV8y0flobjoi6tkCarQbjMACZEj+08JkkBL5Lyvh6OZdc4opba
GpfEgJG2ntmgEX1lKoCpNYeN0SFqrBF0iyEdkP2EcOjOBEtDZnoS53W5dB7nJqlzqFVpjAAhx7J0
0xaHwBkAOY4/WkhFXfdSnP07HdOVl9KzwGpbjIYdwfjpiHPqJOrzdQuXRw9LAUxKN5AKq5et49FK
9MwQ+mNcqpAeCcY7LTS2UqPzwg2mIYCxMICLqaWLHpsWal1ZdUF/nPd6Y8s5ZHPnW4y6O9Oj2Xpp
ZefuDO4CXmDF3MFPs7SjisDDHA7ouh2X8nuZ/hzn1+v7x3C92MCVAeoslG3fhZmODYQswCkITnzr
TsfsRb0jmEQQI143yNxHwpFmSEQZlPYVTZDX5pLFuLjQARkTxU4xPrMInCKeTBzceWyBZa3MUNlE
JE5NnJnRcNRv9U28lbYTiImVgxWCPlTzCCG5bIt+6OR+vyVUL6HLJSXnrZRyUWmNJpiY4yfMjU1I
oqB/CqkM7Kyx0RxjT3CfhSNyPBbD858vnEozEqm2ilCGVaJKqvmFG+7VnWpbmwlYSB78gCFDcm6N
cpDZ2NS1kuBrDr7wK7Zcfa/dtz/GTYzpq/FhctIHIIaf5G6rvnGV2C9TDmJbIxAYTGCBUe3cOZfw
2JGeGv1xeq92qjM917fDIQAD/ZN+SCbcRV5B6v84VCYGJEWUpS4Y3Jq5hACyFZIS2Og1v8HRumk3
+W21TcBiAkmi2w7qeuO9/LPfxs+6l224FOnsM/X5C8ixXznUVKl6rZjhDsS91juyV0h2X4LM2PBm
v/uRNM50C6lplAg4/Ab/x7H6NEzlI2aHPucCui6opCzQ8fDDfXOwJruO0XUk7AMir17MfheBPfvP
ZhPPuFpqldS6qKc4WmQaowJV6uASWRYVhV13duPC0dINigLudffEfBpXVqlDFQYLdM9afGJ5nmfb
hGKkq9a67CUW8DWyFajedXtM/76yR/kpSROMWpPwQU3tYNRvacR7t4j/vnSEn9tIeaFFBrXP0MKA
eivvLT95Fl6TuxATbuP2v4dx4UJCFI7oWwDpR2MmlMyaoTmGC9lPP/rueyXw0DTsx+rTAj3xPTVJ
Zk4LLAjbHqcCzUDP3GUH0pnJ/XEbcZBI7DOIhgmwdjKwhHSUOfVx33eGBvTlbvbm1hZfUING2L6v
b2ZXh95DbX+hqcA8E/9D2pc1t60r3f4iVnEeXjlKsuR5SPzCSrx3OM8zf/23oNwTUzCOkeP77Cq3
QDQaje7Va22s0iFcTqUBxNuwqj5nA2QeUF7/gtdtLFBheynmNjdTnOY2107Qa96LK+ifP7dBHIt2
PBlIIVz1RJz+rF6/Ob+ZlYRroeFRIJS1ba3Zz97U7AiKB2W92hq0nz83x/QNEEhA5ldRFUwhUonM
rDY1hvNWEi+IAkjuS7WXoHxxnj5Q7cjlzlazLqCtRSoYF3KkC3MhEothMAQSSEtr7QRGZ8QnZIOh
O5g+Z5Gs8ASpFcCSyCsSwLvLoJgrUpvI80DCE6538QcaI47gpa2dPIEHxs9ux2B5sW55A048s8Rj
N3uZR1JXA6A5vub5hDmVpPbr0nya0rq3+3ESOJ7D3koNoirggkG1XaRWWWm1Ji9mOyInBQvMD2WX
3BVOhtLs6imzLV5xhwOIv3/w1Y1Ban3rCBm8TIRBtA5/qZ2fod6m3Tdus+9uwAdLaDpGr/TQNy98
I+WKunAXTN06zVKKLTDuI+BSmIz7IepOCEwd8V3pNH5xMhghDXRFsiwivH2Y/0uKuRTrAp0vEWOz
doQx2Z0mCE0waVpn11Kv34tThUFoK5PuGyhieAmGY5/lBtymtVQhFHIcmxXzZFTncHIJCQXdojLH
uJVnHZGWPENGQGW9+JvyMwRbebVPe3+85/c5WLnU1iR1fMHY2czAgSIIdpotYo6nfggB7f98YSzP
IvJyKujnUUKjnztxP0ZZXODZmKRpVdjaEA33ABiAbD6pJ+FHI2vxbZSP435cpDuwJcYc+lOJ+QNQ
lER1FxM94Mi9PLq9PspN1uAHaHaL4cTcn3vb3If+Cgp8FbJTbY0RJjLIUPhCGrSxsk9PvFo96yqA
YO2f30BdaHmm93Ix4LpRZsMt1Oqxmvr7Uprv1lgGxKYCs9rnX53lTRhDJ8qPYD4C4Oty0WE4rVYS
jxgCl4I5aexmiDn7ykyIIXuF1jvKT6SyTJno+7AZ9WlAT1XxmwN5Aah2dRQC0KfsuCwmzC/4bo0u
A0iisBRaD2sQk9XsGG87lIpQrqlRpy8rlOlHzDeg2Ja52cNX0rrNSj9ULXHcRzmdkXTpP1VhBu73
++e7xSBUBg/MZnXUSZSXbKob8i1H3ww6G3L2Rwh2epOfTSCG0aHC1F0lksOxynSSjVXqllHnNE1g
eXhtlp0eaD4BNFSTnUMCzi321T/z6S82kpWOKxaEgVG0QgCm28i9ma2dIMEzxcOKWh/mKtzQJ4SQ
ic99s7Fu7a0t8gE2tzZYg9JKibFACzR/6FkhzmdA4aru4i+wSppJ4s6cj7x3Miuwbu3St1ma6+Ni
YI15hmdx9a857I2FF9dYHxLQNpT9RFAiyfTMCBwRASRuyYkQHcXv0HApd0ThmP8hWY6yNUW+8+Y7
4s0ttJ1YDa9S3PiVgMupkR4+d0ZWlFZRzABlJ2SKLLoV1iWDZUZASJ1nkRXSq4XEDeboeA8a4tN0
ogMVIkD4ocYAdDuVJEdd0YdmDXaM/+h0QUnZgrQikcXNX8sTT9+UGSa3BqmjPYdTHIdZSe71ESVT
QoA0Xqluta9AkcMDurAcXrVQBtaxPsDpqdX1TarPkwwhohyfwInC3pnBrXBQ5Eqya9koOL0xRj9H
wkuXILDghXjhUI5eNUqlFvHaI22s9+a/4ff5XjuUXqs7vBjMOlJbS5QLJvOYJXk69shVMND5OK67
YeI0BZgmMExIMHp4xdO9DklLI7NQ8/51FF7X5kZRBq8B/fDnfs5ovOGTvVuhux3g+ptHvS16IK4k
xVPvgOl1sqsqqH+GQA18w3zAcERl1uZWC1mHGEwiEFMFPh4MFNReSU28CMrY9iCLUw8aOMDmF8yP
BIRhSD1mfnjN61CxvidE/qCFg2MGyVgq8cqqeFwnQejIlllV70j1VTTyGIZZcQNqJ0CNQsQJqieU
ESFuhlSR0EIvtMpOswJSzNJNkSdIZnGP1opb6/FuFUqXs43k2NJxBIJV6D8T5n4U2i9D4qxPgjF0
aNjKd4OX7JogCaL9AmIBwkTFu0+YzyPy5oXyLsR4UEy4tCajR6FPC572A9AWGDaG4E4GTvNkvyTA
e7TOcMUzydo8AnGXMSqAc01LPJTymg3gFhxfjeqbPKVOXv3UM4t3GFhZ3cYKTdUOHmxTibUMfTjo
b2WrY/gaSsn5yywGnbs6sisik5T+SRvui5OzPnr/TDTK8AjB+sopdoFutWNUciPz7nM3YZw5KDuA
jR5PawVgdypHHpE8132O4WWtFD096g6D3nPygPPeU56IexOx3gBZuoFAfOkbOPBhNEeYzjJugBk7
8z+U4NiDXumO6HiOu+hu+g7t4Ofl2Oyh84easXU0T1HspK+8jIsx9o+0Dmw64HnF2xpx9PLHVFM2
5lPa9+dXrHAjgrC990q/APQKeeyNdQf6tCA+6AAYQH779Be8PqxPvv0F1H3blb0562WNi+JNuEFM
0NF2ItQt0zeltbs9oTbjtShZd/zFqqlEGrfgIslF06NKarSugLF8qAATznGt82com/Ei65n6gt5z
AEVEDbzEqAbTuR8Y2xPVLJMe/NX1Y7S4cmcTjWiwSP6Sv6X384/mtnX609A53AYMI/BhElY2ReLO
sE+529hX6yzkSgcIxwpmR/GE+htaP6uz/miDgdPFZG3m1hh16zddVALHB2NZf8zS1Abe+/MDSh7e
9IfEpQhlPBGsah+qLo1h5UlbRWgO4A2kWhHwrCuUtgvoSRmrO0zQBQpF3lXMWhVuKiDJwfoD3UEq
KkhaN0p1Yvavdfyzmx+y8PHzRbGq9pg4+Y8BWSS4s02+nhdiLveK0Z9boOl349yea779RrJBDPqF
dwJYnxGDqfiGYADHIDZl0IgaA/OHSJ2aOAntqRKPkSnupDp+tApsW5v3t1PUc3L5c2SjN8+UICYK
ZRZYPkMIN8tcq6mTpHDtkH0u8iGX7cl0FFJATK5CPGcR4Fz9FtMHez130IrJvtW6HWkQcXFbgBUi
Ll6fcacAGvH+e6jQUydqV2nRAm+df85SEawaVA7bwv18d5lWMLgHGS0MOeoWdQDlOu/WNC47QgF4
MMPKqQrRy4v7z62wfJTMUyO7QXETPH2XLjTMWaaVRdy9Fk3kLf3g1o3/P1uQcVng/yPDwEGgrop8
1au+r5vuNRYORfY88AiZGd/p4v9Tu1FmZN447ZB+Rqs9QqgktURb13n1TVbwl4HkwAVgyUBz0PsR
oz+vd4LWwgsBVDX8JkCSSyjzIOcURD4XtM3YGRkXPiZCTILCpzOzrJEztK/Ulkygp4/zcQqkHXi0
R6c6ygkUu/tTxFUKZ37Ld5t0npYu4jAYC7GJicA4fVyia2Ea7c8dgmUEVROEEKA58QqjXA7XdquA
77B5bbKXUlKdeGhdQ+KxYDD2C6UMySKpLWpfH3BMUlqq1QCWQ6Qoq299U4APWW6UXyA6xD3NC4zk
N1+GqAtjdNmylse6HaMK+l6K/H1ZGwP5yGid2vg7YlrnlaU+H9QmFv93lRnYRYQAMlZBlY2uupea
EnW5Fp1pCuqj7Mz7Etz+1rX5UBytQ3PzJXaCS5PUXS2EZbXUGfT15NMCdlfkn1ejLbxKToWKFI9N
lvldN+ujHkTtvM5zK0KBOd0TuvwsmM6ihdy+GAkSH/ZvY4cq3BtiXGrVAn223u8r+zc/1xqob6S/
+RcDLx+rU5ffkDoCUdxp5TxiWfMN+YYkcZ5I7w31KVCCofH48vmR43xG+t7u9WEdwaP6n8847jIA
jvlUTuwzhx4Q2IEgTvoBGJGtbd23fboiRkr+upfseXXbXYfSg36FYhEXWP8xRuI7vtuj1zUZyVDH
eUK2LWkcqXVlD6+A03SLNvhtUviEbZhXe+MtkqbHF9u2MKYBRte3/NHAwEnhLDf1MykJpHe8wMLI
8TDMhlISGVuFlBo9AJkpOcSOMjAbp3sFr+Z5v+7S2pud8odydhU1shteUYDx7rg0Sr77JuNa5HQy
yjWC9tdd9IJu2lXnaHhjXM/OVNnz84/r1JteuFYZh/BiqVTG0xZd2iQylkr48lXMXYZ7GXOXQgDs
4lXLSUsYgyeXa6TiWFz14299s/wo+RNe0WSIgWAoQMB5//nx424iFcbmXob8+AJ5LM0WhjNGcrUj
LxXtt9npjiDi/pd3NBgnA9+S0IIBpgTWFSrrMkCYJWgyNDFqkDAMwkme/+GsiRFTLiyQ3dz4CIaQ
q0jRIHDWuvrd5EkdUGsziGq03gbjoF0/m3YOnWUvKm3zJeIT3zJXiAEU0DIAeANBjkv7WRaZtbSK
ZHq9uFaO3RP01a6jY3xNZlrjOx1XsMdZMtNBCSzaRPoCs1TYFipDmaymJyYl3zrPXcs3DWoNtZM7
vKvvTORC3Ukgo/pjjQ5ueZZqWRLPYC6+gx7l6iZXkOUevPpWwTtPvhUHW70BcsJrbiwML+7FXfzE
WS85Ap/9AuoTJ2NfognREqmT+JaoO7RgCkD31zNt2S3vehDkG9+5EY9nlXKsGITb0VTgK2fP8epX
P8iQXYoZkvlueRvc8RkoZg1M+Vy7jEv54ntT1Z1hBH7f0AeiziPcrG6GqyRrUH1VAivobsQXmRcV
eAapKDtJkOxSM2xw71bPsqddFYHgREf9RghQvTtJ3z/fzo95NwLexp+o8DoMgwiQHRQyEvUxVp7C
QrSnkRMV2DZMyCGjNoi8m7KhLgrY9DTwYxjKv2p2PS6vcc37bB+LyWQd7zaowG1qiwjeVtgY/TUK
RK9EO9u4B9qjcMRbEJuRsVaAFSGAnj7x7ihm0NnYpgJ53RapPPWwrauHwXxuQQD2+Saxr6WNBSoT
1ZpBlecK3k/QfZiZP9VXhPqrPog7LoEkOUkfz/f7l6TiWZIqAuq453iGNLRwhJ/FU3TMoewsxjaf
rJXR3rjYOfp5uaIxLE4lvp4a4MJwB1y60WlEV5bwNFvfueVT1vogBaYoMEv4handUvt26MVRJLO6
4AgCaXLiERQCUaEpA97XZLm+rKM/hRvJQMuICpb1OiaR2IF3tzPzq0oVvWU1j30iBF9wkK0dsujN
vdt0RW0K6vCb/YMMc4fficIOyMNd3gXAXBIKfaiY4sR9UNmEuCDIHDUQjVjq2wQN5Mx60td7znqY
m/RuxKBqimM+IwSa5/UQBuHEswx7jewz2TR0kqTU4xgkG0F7PfCA/1mVQW1UL8eDGdZYlX6aXYwM
3kRPoMQCi30b8CrATI/f2qI2a50nUVBM2Jp94w3WQEgX+rndjTahD7T2vPjEepzgEBGcI7SssW2U
y5tCNBarBfYbNVAwE7Ne5UhpDxAW9MjoT8wTKmEgmsihfbdHhauqintZbMG4odxAoeOoAugzvyTI
EQoZyfRyTD3BVXlVD9bFuTVKxS3gNYs5qmAUM/8YiEk8A2DrHUGRym5/Cj3tkeMyTIOYqD5Lk4GS
kUoNlFxdB1CeIpAcFmcBT8Qs2j3abgpAEMVDeP0F9AA+68YglRoAQ5bGqQCDRW4rIFCBFHl2atz4
2rqGDCxGUYZb9SXyefPj7O3c2KXu7wLUU+NMgljvNs/mwdjFgPu9rdf2gE4eQsxkc0svIivf266V
us/jOo9AYzLjPIqxcgqLKNxrWZt4Sb4qQBqqefwG6hPJrhTw2ALJGr4aeSz4cleA+RDCDZ64SDmm
ZtZ2weD2HB3yeVh2FVhibG3slafOiurDrK/mTltRpTdFPb2aJyXdiZk6HnpBFvZ9lMZ3VbpGV2qV
xv5kzourzHF0CKOo9NGVLX0jMifbylPBh7KjfJNWRv7NKGPLMVuz2M/A6dvzWCV+LliaM61Zd6tL
k3VljVJ+lSxj4pZ9qe8NK05drSvavb7GGGDKi/FKKeT6ehrKFqJaer4XjajbWcDivAEmnB5D0+z2
RZWDDDzLNbuPJsuTOzE5DRF0WsQa30Ra28axGkBtuy4z/GrJs4M8aBgOiDN9X+TG7DVrKOzLVRXd
Lq7jQLEi9QCKtDRYa0wKam0FNDL0op1+bs2gnVLDMdRmtY1Fbr7rfRRDmkVeBj8TotUr0yjxokmx
XnpBA6OHuBSe1q6ov+SFHPSoG/grWiR2FZUouoIw+sHA6O1RFRLNDuUuD6zZ0GxJLQWvWvX0LtTk
PlircgwGoy6OdT0Cq2Kt2hfSX3Q5DIz4m0gJ6LJzHVV6tNTgRijTfl+lmj+2KKnH6h0nVrDus40d
OsmR0ajqDbNDyP921j7N7NFeA5JzFA/WnhspeOao2yys5E5vcphbDvVeAYWbvCeBkCBkE5f3JiWB
lb46t2ujrrNcro00ncnafMikohzbevHuL1jwyZ3/0Y4KPXjoQoDKibrFyrKrNaSKuFXs0U12ylV7
pQW6nx6+UswjyI0/lqj7SyjQgYDUJQl4kyfYeEv4SVBDuy/3hL3gf8k33q1RF1fZx1pTEbWEzjNs
2fkNiy1B56L7JZ8Ni5XovK/tA7N+K4VSP1dIPswTRg32mRe6SmQvb6ov7/jUFkxHhPARxJ2QD0Ad
/TIvFQEBU4UUVFgtAJAEhkv0fkmyXXrQJvnfxzRxQWLSAOLoaAsDeHNpTYrHsogUFUgpSMwlNhlL
iiH/XgJS7SneX0zOMFOAjUHqlhJBLqnNOgymR8L7Y/gk8RaelIPqE1pmhROtmJnjdoHUEcjatE6W
AfZIKZ2UtWO3vkKLm8j2BaHDG6dmnmyIF+hQ80DD9PxzNq+KDLpkeTIAX6cG4SEDKQmmgfz8i+dt
Y4dKbEBHKRVlBAKe9CiC+6o4VKh5zAdgE8EOwsuGeYuinCSO29lo9ZQsiig7EbAxFGx23FYtM4PZ
LIryjXTIw0KLwc1GwMaA6LjTPREZ60GyUoN2AhP4tRP5vKYOs6oMDpI/e0a5CFLgIsUpQOgvMCMK
EXG/yoCBkvfZvnu0EsIv5K63nBBGvtmH0IzODl6EGKn6IJRumFGliYlFxu4hXX5bHFYg+w3PCI6I
z96vmosNYm4iQNwouOIiADLy8qSrlTUNYg0CoHwfHpJDC8+UPP5NwKrsAG3xxwx1ESBMNmYnkvM2
hq5ohHa0filmbUyQlW7OWDQqUZxK+gg3GYFeAd/qi+GNjnaA7/N7Dszo/26N5gmfk7iu1gbWNLvc
ry7C1X65sXCvITfecZyCGfs3tqgkZCgw15Jq2CMRDzIo1ezKHemlQM8FUr+8U832+401KgsZFCGZ
cQOBb+LQH1fX2A3onGJY0ZEOk5u9FVDHdr5A/YMLZ2OUut4yoQd3bAGjo9/uJeiKu/1exvOkscuX
yS+Q46Fa7JYBl3mCdfEQzlWcOQx5Ac1w6TVtBTFQucLwLQku6758wIvhpOIJ2Nr1nZXaXDVK1gnf
GKQT2LRdB3EUZsxo4jP+qh+BMj2Et+JtgWv2rX8+k1E73BjKOuZbq5QLtcsgtoBA4pgf+2PsDKfm
mlzpbzOm9kLfuG/BEgT+3tv4i+05FQh28AZDMeoDCLrAlajEK0CHvRs/Lj+6VzLklh0nxakee8gw
ranN9Sfmtr7bpL/yrEd90XawqdzEtwRNNNu4L1obPEVgabFcXu7JuqM2a6SB0Eq0zqWlY1e71o/i
h0jU7Dl8ngXeNDyzd7w1RJ3Ovjb1yTBgSJKQvC/eb4bEq343OgN4+9GQB6WADK5gHiiZXAT0zbQ1
TJ3QzgL3XYcRvtclbOze+Be4M39tnsvuSZM1+/OIx/ya4MQCURxAcxjgvjyUQ9GBSmgGl5UI8JJY
r3Yp3JpV4YTc8ii5dz6samOJupe6fo6UVAezlBp0z2h2+GCWVV0w68Bm5pAXmPQrLs6qypLmLKL3
+UKZwRYYpT8rpcIPbsUsylTMT8uBjvd7oKAkJGoO+KYxAtoeWiQ2xU+OTeIi/33NmJK+/LpgIhsK
aQBoP3km1D7STnBCP7xRnL8C4/CsUZEnMdul70VY+53RdAGhDM72qq9fWW7ufL62zx0H4gyXSxMk
YZRaCZ+zkA9LDq4wzbKF9bBaMmfjWPmMhREgHehOdD/otEk0klK2snR8nc2dNaQgdOvtz5fCeqIA
c4zBMFXFWPAHnRolEuIF2FHyRIFEnerNV7NhW6/kNUs2Kj+tNc8kI6m5MEll2gIq93HdwqR6N6Oj
g8awa1xbp3iXH7icKIwIfWGLOuOLYAlGbsHW5KAm9ghbfg8GlhElj/ZO4NZWuJ+TOulweamwahCU
dZ5+II0QARefFKyQbhR3ucMtajPi5cX6qJNdVZo1hhHW17qzO/yo/WQmeC3zEZLMmLAOQ3t9svaK
Ld3weVgZZ25rm8Y2FGaqWlkN28Nh9QnpK0KnrwWEX5pIRXIclWeNOuHRuuZA2BKuo6AHjnbe1WCR
+l0j46PDeftokV+zSfPbfAlLi/jogBeS7ECCE2zW5PIDPf+BL9PKtUfde/ECGE7SgT+qBz3Yuo/u
oJQMvl5UedzamXa89JsRWGRwRZqgfjWJLiblNnCaaekmkPYMzW1c3U4Lj8iJY4D2DbTTNLMIQaIA
ubL6iHo2OAfUvXHSgXYhV8D0wnMQnkXKP9DjVIzOJBaNt8LEZKbF0w1htfW3X412iqIW1b5PwU6V
Qkx3CARvDTCl7qQASH2l6Xhhi3IIjPBqTUpsyYGE6YjiAGDWVb3rjpVb3eQnnkOwHRCTtMiSIQ6p
0rOZ5awOOeiKhtf6bXKst3NPei8+QBlq9v5KqIlRHsYC3w1SkbKKprRsJBg0UVfZZYfwn5rQOMru
suOlzayO2IUtyt3HLO7kkthqULI9WcB1E3I2C+92TIF6sce9dpjB6n1xNMF4jAR6NQwY/D1InnlC
gQ5Cblf7MRC+81AL5OdTqdZ2efQkeVFgUlFuYY3AS4mQiBSQefz/fcALsIjNoqiYmOWpFiWYtH6N
hJcwEe1Rfvg8xvPWQfl8FaVhi3IqWQfBU487JYBD7LjdSt7ukFCyCe4S5uwbYYWd33zDJCkw9zUR
b3ejBx5HHzsuGUjhCITlA5qq7/piWCOMzSrig5j84LJsMV762JX3/09lU9j7MikK5Ig6rn+oaYrL
1ZLwuAPYX+zdCJVGtb1Sr4aK64nwdIKuDGit6EQ6LOUBrcDd525ATv4Hd1bgaCbkVfGQp4zF8Txl
TYdI3snomideLz5l6P6K9V2mLHYRG8Hn9lh4C+B93g1SoQhsnSO6owZOK2p6KP6CKbN+OfuDb33n
td+41qhgJOamuVYWlqcG1bUYOQC9RafkLK4A9cblZ/Ly+fKYDvhndSATuPT2USzCetJhrw2DpriR
5R+f/392dN0YoG7eeJDEENwnoNxp3Px8cgF0AOHlmZ589UToTaPDbHOsMh5hm03D4MzlstY4q3M9
IlSRr0Q+sfYrR0e3yh7e5DcZCpi4lE3PeACF3+eGifd99E71N0ZMgar4pV05hzJv00mIgpE13hY9
Eu5kUrLd1GjAdDS56AJHwMU7sTfx3Sp1ypMaHGjZsg6vZYKeI0gFAit0dAVAksEVMd9iTU6uXnOz
Ap5Z6iii194odTFjJv7BDARwHXVP2WmEtAp5XERvf/GAYn9eE24KFgpsMHUHNEJhmI2OhZ7bMI5y
pT7jMX9rOfLN+Gs59oFV2/IucuX7z7f1vxzLd8PkU2wuBU2ax7Cssa/hEyb1XOQlqV3HjmmX173T
ngyF40dcg5QjZclQmFYKwqPel76VjxgKuVqvo8fidg7+QvKEHMKPbvu+PMqBTCmaVS0SycNUuJn3
TRA9WU/A2YNUSSodzrdku827McptJtQsVKXHt1wOCpLX5d9EPzMimnZoj6e+ckK+qxLH+GyBVBBv
R0POahE2SQVIdRRXsisQfZDu3bL/i14y897V0D0DHAWQMpHavkkorEHJFoRVF6Oko2yTGhcwNo1i
mwh3ib246Cm7DVQTuDMMzLVubFObuSpSOLchDoma2TkKN3tQ/vqmKy37FQoNNSZZud7KM0ltqaFU
ayoCPoTj0btkYrDCjoa7+XBe5peA/EB3EulkCxS9YH+6PI6hoRZyIZDT4eoxGjWWL70QcICk2cqv
HsQQoAH5itduTFIRQBy0HqTAMFm/zf65MnWKYwDSUwNBtr7GLfagcYthLDcCcA46lGSa9oPSoFKJ
aygW+fw63aWyPeh4m6y72C8MD8OE1kn1C781vUa0ubGdtaNby/LlF9YLK+4WPZuRbYcBcHYxKtHO
eBB9kALEdh45A78tRf4nfUiBZgHzsom77MOo6zRrpbSqOkHqkA9cusUpAXuM7OfAl/DGp5iJydYa
dUzmpgl7sTMn0Dd1B/WwgsTena+G78Vx9trD/NTe1wGP+4oZ1rdGqYMi6nXTLJkygf7HD4MpGK90
d3mTWryjC4wtc9NJ5jZuPikV99RRXaMeivCIeyBZJGM2ruAQSQTSJhb2vNhDvtmHHSTDU5DFFAkG
79JrEnOqZVTap9esDm19uJnn+7IK7TKRHc5xZPrKxhJ1HOsQszzTBEvq3QrwDEYmX4Qn8ax1Ezrr
w/+nNSqcJ0I+mSlOP/IO0QFHwxmER5QIRkTTrzQOzxTdgK0RdWd6si+DHCaR1jmLST32twQY1KM8
INxJjvLEx9CwkiqMEWr/MUcd9aHpwRAD7uPXTPoO8K3dNoJjAAcsRHfgc/c+/5SsV/zWGOUhRrYO
cZ3BGEEhJej8QogPU6481B+DvgjFo82iaP+QGikCypng8CSfDIb0glPXbpr6BXRo6kMte5bXuGZl
l16euaN8VRR3Se2aha388/mSz7cRfSqAmAOQBzhi4E+oQx+HlizXAjCVyg2Ja8ou3ENd9ZvktNBy
TVxuZCPf8IM9uA7YYtEW+lC/DUFTNRsT7PXfSHWQTNnqt8mZGnG4qQNuY591FlVQ8hIyRgaTd7nk
rRIPmEgAywO0Y5HpAMB8ow8Oma3nK3Iyg+jWHrW3kWCCEDfMCVY/viUq7pbTeskjGLHQWuDehOS/
ffiam9VRZ9/KprJrrGJ6XR96V1xs0ctAxVV9K9Epwk1xn/k85/0vC4ROGbqyoISiS3blmCuZlCcE
hFvvjavcVVN7vR5ckF4Fg2hzEV/MJaKLCP1Yg8GgHZmKVaUmPqj5VFZ2ch87mRf7EQDo7uxpjnkF
QBEPKsVyUuTFGkjuIYvxga8pq9t+7GcQ4U1OdB3+IhOv5Yt+ox00gmuO7ZATeMg20du4tUdFOZzL
tZYTgGwEUJKvam4nKcaJEy44gmmHpKQg9yMk1VS9Q8+VZk0k0Nr3b4Xh9hagWaqXuuYtREcTxelA
7PKPfhVx286sNj5eGu+GqQUOWTMqSosPmjxDUHx1p+ulckYwZB9nvFNX3S4Np/6XWy5l+Q5EuGUF
E40MFmCtQuHPytELEwgYRHzunBWDM9odhpfTa4i03YTOdMcJqEyboPKTFbSnMLRGBVQwAaviLOC5
SnwHzw2YzJ5UO3xAYRuKmZHPy2tYmwoi1j8GqTQqHqa2V2c8H0djcgpL2JlF7w/j+p2zMNbtCJ1t
lBs1kEFguOsyfwqbLGliHXakGxkcdyJQfet+ASPbkQx6lS/CCT3N1BZ6aK0WqEAE3O1kZXDbX0B5
UdHrZYrzSjjWJy/8NU8+WnOpbf0gwQ4o19kebkWS/0/cFxbrGjHI+DL4xxR4FFX6jCQQ3BYyuJZx
cSBblQBojP32KtvrfnviLpQVf86SAUhWGYS3cpLXraSBzZeovOJSJtwGL1EA2uVj4kY3vPDDTAK2
9qjnRqesypjpYF4mRXIVAXYFMyxYPiwoaIHI7Sd3hI7ls1uD1CFp+0rI+hwGMWAGJQbHlMErGAU6
2kxJChJJ3a+D3Bm5tQDW4TRkwpJp4R2HSt2lD7eSquSlDhbLydHeSIEH2M3xZ+jr6N9pTyqcx/nK
8dyapJxWT9Z86heYbPX7dk7syrhX0ufPzyb7c74vi0pco7zKu16N8Tmlmyr/aZlXnfz0BRNQmYFM
IwjBIHF++eX6KDIHC7Orr9MSueL43UxMO473nxthhRjQ7P4xQn2rdEpCRQPWFVy+2dVszYc+DoNC
g6BNU6unIst8PZqel3Ll3YzMD7gxTH1AsSisRSXspmM5HkcNo7h5c4xCrq4M82Bv7BD/3JRqs64W
rVbDAodDfUx2HaYPlHtCawn5qys+ZShvWeTvG3O6XvZaJcFcaAIhFSXOrPuhkbif7xoTXbDdNip8
6JUk16GYoGgKJpLHKUD9eYIoXf2s+tUNF1/ADMWqhcED5PPo61KheM5Hue2KkLCB95j4hYSyq/8j
BaTelH+FtQKo5z/GaB5toajkoV7JycIXLMLY65cfst7yviAzLm3MUKcLUalt+gxryufRQyZ4gjKe
u4jSszIMR7UTSpQpogdBx8Bo0dzL1gqm2caykyr2wcv49vl+8n4MdQrNaNFNrdDBUI5LB9wv4vzv
5waYb4jtV6WPG/pBmTSQLTzkqAAryB5mR/QJvEZwecwq7EPwvoVkuZtDMI4zLoMRxnrluVqA9KqB
MOt1+/M18axQR81M8TDqwwhdivlHNZ6y4rXm3prM6IHcwwT9D0DD9Fvd6sqqXXOL0B6rByK9haGs
n5CGQje78MN77jg286RpOnr/hmiJH0Rf80pOpnAAz795Wn1wuR8sp/MLwu78FzA5VqUHlbk/xqgg
EkEtYVgnGBOS4dBIelCmJcaPk305TLspWSXOhrGTno1BKgcZi9ScI0HtX7Nf6qG9LUt7UlGDcSa/
vBaBXRNflorDos08WRuTVKqexIsYThbWqFZXxfzYGy+fOyGzbrz9iFRsLIdOHqVKwtH1SSJHHnfh
LeFMgkC6vZ5A1HTFO14sxD1Yvkg5EKAHMidyeb7kSq/EZWyJZOXoggq7fRQ6pzllJ0zWOUbQXwuD
C8wqikm8vJWRLmwt01C9tUtVEAESy0C1dYG+/12v4944jG0DdyxU4IFl1vACos52iKLnmqDrCUQb
mS0tPImQjKl2/uM3Eb+W8nscPJvUcVikUZmyCDbJPGsYkKpHhVyBSMoQWsGFiy1inL+LRVLHoZtN
6fclPszRvogrB0Sb9mxA7mDdTcUdx1HJz6cqHhfWqJPQKq1RZiSdlCzb/EUmxEoCAK5fMNJdeotr
4jYvG6TjXGZxcpV+ZplyV0HLonKQ8WFHP9rF4Av5SXR7m33uyaHLfclxtpHOH2q05tNpgTWU55zh
B7QL7/7frJgQ9I4MVRiufC4rsG2/7Tld21x4varFqR7iwtNP5WPtR3fw1iM403wyEJdjevfzvWTc
fBfmqHQhM+ayHC1iLn8QmydpvZF548HcJVEJg1aGySLG5PXhzJXd3Odu5VgIa2kCqoGvVlYvVkU2
dvMRhwLU9xJx0N7V3vAI8Rqnh3OuvxaAxJHmnnifkZUUQQMDrPe6qUNqmX5hLYamtpYKvvbe1wQw
/E0BypyBKvgExhp7vODJ/qaYnABaTdEt9AAuV5iYcRpWvdaDSfc39ulMsX9YD7NHRsq59wQje8H6
/tijj4KSQOMwmkAXrz1MrS1Y4BTMvOw0DHYD5lT0Uf+CgosZZjY2qbx6UcvISjPYbEJPPLT7BPXq
yhEnZ71WbWVyVw9M1k+WuwRfOBMbu9SZAJF1XhQ6UmgtfDLMOyN/KZSnL5gwkAaK5DmOBtnl9oWC
ahYaRodeG+1qqn1ViB0NCiqfG2E7ycYKdQwicxmmppqJ5oR+iB29AXGoClZUC52xpYTaK2+M7r9Y
NHEIIPn3kViziNNEnInKBWpfAKic0erDd+0UXwtBjcEXrnQW0y+Nd4PUXkn6ohd6BCkPANRICwyV
PTf8R3wjLTARFdvqJ+ebMu+EjUFq57JkUWuzgMHOO6fxbuQpBRm/BHEKWHgeLJdbuyVr+HDpbUxS
2yioVt0YFUzqryhfHksffEHLP9ObAeDwslssl7NE5p1goequo8mgYmyecs4KDMVKAx2tdbCnxVZ/
CaAliN1W8hK8WvcEgzdD05nPhM52H4vQkWtQ/fvQX5xSyRjntYDDHrtn1Rkf4sabC7tz++foW31S
/4+061qOHFeWX8QIgp6vNO3U8r5fGBpH7z2//ia096woCKexRzsxb4pQCWChUKjKyqz87wXuD5Ns
Gmr2kjERKMJAVG4Cfmt+BEAfqa+FavQ/4HTjfsqVNWZrlcyU66EsUdO5pMwcy25wKp9KjVP9WlHQ
5n/Hv3eTnRtJuyiKoALRnaLozV7uQv2uS58EvsI9DqsFMcfB0ibEaIIvhpFg1e0aZNitiwxbgZy1
7lgvUuYMjxkwPQK7oo1kzkQiJ92om1hbcKL8NOTCBoYIvNZuugk9EZZetJH056t0IlStjBAJi7SV
J2BPujYFO9j+/Iq4GfxqI5knA5llWWt6eshDcipT+SYYjMusm/dape6liEyiy4GbSq8MMk+GRlcb
ubSwg5kWQyPVGm6bDiwneD/I9XSdq+3zmI2esXRgYQb+vdCn3fkVc2TuMJuAzh7lIbHRjWb+gqGR
pwq6YahQpA6wjGhdXNSQ6g4hHk9H3qzMtQ+QCN+JzgU3WVsbZt4vaEqDIMpIqdMaWzplTsdywiM5
WKBSEvajeWkM+EfANQRZtq+8tqUdQipJgbWodGa3fdOPc+0QoEF2FIO2+NrR+EGeslths5/3hdeG
GZdqmzKKex37mx3p1Zj6IVAxy4H42a3wqcRfpA1QCIQloSDIxAE1GvK+K5FxW8BpGpBahzL3Pj1o
Eq5GOlE4dn77i+re6SJSGV4EQkfob8tMJMD6Yilv8YIZ3eZoHcrbCUGV3II0zS039Mkk+qC8aLA2
yESDpZQTuRqxVCwz1W/D+K0aBcGAuyZwY2I2GlPYusHsZiLLlZpMeE1Ife0oKsgzAu87h29lgtk2
POGXkkQoR2pb+6X9Qwe4SlfPnfJn8QfDplfWReW24It8FNjlzN+pIIQCUZSGf18UXLKEinJYSK5b
KezdMtDBAy5VMRSXjMCDRKTiqmRJXKtO9AtlHOcLEke5yGe4J+Pjj2AJNMI2zKqsehe/UiAxjKTx
mly1R8o2JuJg4X5KUMSh9ETVVtm5DVkDMWFpoVDZDj+m9DAXAoUrrjcimCkGqDfRFWUyiriVupF0
c3eKwZo6SKUjzY9N+Sb4aiIr9Dpe3YCpVhpSE8DKfGtsMQjip4dq8WzQXd7kkAPRdpKnSrtJ2PLl
28W4i6JCiNc0mGduSiDiEsl4J80ALcRuCTiGn2+BF9adMPKJKx8nEMmjhBeIVsz9bipK59B9M/FA
Yy6nLlakSZ4UPOghhWq4kFlRNtWz+YhmM8KLHx0005k60akUWWVvJpJkCYlQAgbYnT5oaOUQYpf0
eYEZzluqnidileDfhquVMntsdkM69TlWSouV5R2ElS8nt34Xaf8HJMPci+LDmsaMhWltUEnNLOPl
+2fyxrd+C2w0wO7N7LXe6F2BrTx18IbSRemOyC5zTsJZmaARQr+nRzbdQ4P89JnWTCq/LR3wHF+B
Gwg6CeLKieCTaszR0UD3rY0hAsB8IBviQQW2dlQT2gASqCe0HcbFcgfzk4IDy8uPAe//j/tqzA3S
10pdYOKa3orp2/yG+mzptqNj3Wd33TYwnbQVbbBonfTnqxChQCEANxXaI/J2dg0I0La3YNZ1g4fi
KdpZPwB8EVjkx4aPJdKfrwwWQVtlekU9abiLUduwIzAgaY3Aishv6M9XVrQyjuOGwG/0zJXJS5sc
Z6QWgyAXFm0eE220WLajoIOVxIKu9JVdCIgRRHvFxBUZmoOSDkpPiC8CNjNfZmHha6q2FXidaLOY
UNJOja6D8IUWR/rMUZ6gQewHhWvbXhg70ZvlqH61VXW3XjzyS2BbsERWRk0l+VLUIZaIQazeBQPY
aaO2rgxqZUppC4HJO9B7J67IC3n4CUxYA1EL/iiquce4oRaEiVSX419P+nwHtgQQGgZOdfgHwrXU
DdhK0NoW44yFZg/anMLlwz/2Pc6YH/rGvtUcM3RSV74Pb8aHBjxOjpELe1rc7V0tk/HQsB2A21Bx
E8eBeWhT61JNY882yu846soM46iG0g1KX0ItvqpeFfvJHN4K6Y/AU7heurLBeOkyxmppLbAxu5AL
OM6pn70W96HfOaPtyChne+m1LUEP0p1eBaa55xyZIAUiUjwiE5bR/i9SUr7fQpB0381PlG4Aj93Y
sUGHVf2DAUWRRfrzVfyKJTvRlxEW5emx1W6mRHDuRL+fdf+oswo7w7HLAa024qtBVwURmO95JlW9
A5ABSmafVzBUXVdAVAyxMdr24+BEwYsdCWQB+C7xYYO5pK2m6etsgg1zIE6vjo5eYzAGKzIrgZow
da6vR/jDEuMB+aCXslo2AC5ASthp1H5Txu1TIteOYXUoJWtX9gJuyHaKH877nmgbGUeoJnXMYwNL
7MK3OP4dWoD/Pp03wUOK46VDNbWoXLLBdqWKUBnTuGgRJDKHCnKQiyrwJJCVus1T6GZ+dDsl/iLw
QO7CPoyyrSkr6XIb5Src0P1WLnPHqi/7uhElVPS7fPluugadTKKD7ZGF72RIk4fYRg0wfeoeIgzC
Tzv5GjQuLsam3eJSWKPinquVPSYQhlomWbNc0RpVgUFJpcZYsXoXzYAbVm8hQsX4o589wffjZo0r
o0xkHECnAB0FlKebl/gq3IEw0C92EL1fANAWC3TyAC/0YfyfPbWYt0Cfqtpk5yhBUkKU+G4A3p4y
LWueAYR/AnL4+F60r4JtZZXfKnUBDVFa4xRA7QCKv8fKVASxhNvFWC+LCSYoq0yDEWNZ2qX+Um2K
+2gzX9POrOJAquhGtCT+A261jUxIqStTDq0U9nTcYQ/qLr9M3byksjR3xO8eRYga/nkzTULVW5D2
0J+vbhTw9vWSlGELNes+WA5y+Naom/OOyP9KHyZouF6ZGEmlB1EBP6yLP7N9py4CKNd/CVQfBphs
ph3qyRhGnC46xGdvYr9ZPP0uRtVZdetNs82XbzE9wNs/bDIn2tbVvpJU2KRoEjrqKd3pgOlT+F+2
FcENRTvInGRZ6mxLmulHaq664gAxJlFA5MYKQ6PDOSa47dmTlI+2Oagxwi6U1cHNE/tZ63bvDIfJ
wQgdsj/vEvw8e2WPOVWKHDZZqtCLE1MHTwZUgi5z1z4Nb3nvhGIJbW68X5ljDpVZFrJaFDCnbcMd
cfLUgYYLHZbN0K2rXFAJ24LUlx83VibpN115va0UUV7LMNn64V28my8plXCAIavwZriLDuXzv9xR
5iDrpTKnZos+r3xYjjWlw/SpJrkGrQzhJKdoO5kTHaYYOSgmrA2TnKhrgUnG/asbgREcTDqLoA/c
LMuwUBbFuA+4Mhj3T/RZXSZgegEupCRv8ZaCC2Uh7O6/OOXfdthHZyDVXVxr6O0AxAg4u7ozAU2Z
N/Ix+RanqKp+rEln8uB8hPyCRLtW2rZfIKgZ31p7dWu8BI52bJCCCEf86S/8kvJA8QYcEWCDJaxA
eFD1c6eO2ETK77bZZGAroxLa32NGQ7HqwxLjHXI81WVCLdn3E/hzD+nj4NQoByY5JXHaCLvH3CvM
tCDkYwOMDf7OzydNnuKhybsI6f797COZOyXgLjB9FMhStI0UJ5kcA+g+3RXXIbmBeWWaOeRm34xm
VkgtymQLRH6Q71xOuHg6H8fOT36LCUxFBplTDhFWtUANiyZZtHQfuZLsBJ6yz/cVSCS1nYxBTl8Q
WUT7y3zP1JAXMy7hqsqtsrUJiFtyAGAlN/mTHxXw3/ulVzwK8yC+v358VeZSt7RQUUhNv+p18WCC
GFZy+83w1F//A1pY+ru+no0PW8xlvkRSUw82dlVDgwCl+vDZuLS2FNEh45oInRFIq5895H3Rvhbc
hLwPiloTeue4eRWTLTjFiZabaYY8YglujeCtne8EX09kgPl6pB56pVuQfbW+7FKc3/C8XKQAxdjb
eU9VGdIfAou822G9JObLQZFnlg1wrqMiA9pbvHDurZvBAT25i4HC4EcoPhV0Dez309BcBaJRp0JA
TAQIpgjyZDYijra1kMLi8qNUGNq1fE1TwA6vKxkM3kLCBpFZ5vTrk7SMOqYnwdLiRHv7Qf1riHtT
4ExuJtPVb0dP9ecLsSw7L11bL5gJA2DibpIcCrvIPk2gN48E/DD5kfxZQA+DFqwn+KK8CLA2x/hQ
VQdaukzU3AanI72SQDAU3lqeDCLe8kF1iwMaH67AqGh3GTdSIn2KDANGdad0lMN0tJ8DwMOhEfun
39MXbC/U9Ratk4kDAbHnRGlgsgYbTWNezqrkgn9YtDJeuFlvJ5PPQFkvrMGGAXTQrTI72StVyOou
8kdNdapdBkEPAwt2apAbJK6YcZsXEEwLQEA05sHmz7747Lm1Z8UMmpN8G98prmXAOnhGNgXmxxHK
Iz+phfVmbnFgbZTxoLSxirYhUXuKjqSH3FPyWh7qmgoG4ZVmhNvoAvSD36LJVNdmGR8y8sUo2hZm
x4P6swNhXbeT0v9nOwyvRXkq9+2+Nsf4T9rlU1uN2NrWp5qrsY8xJv128CkwPvk9CCnyOP4KjACQ
Amhp4wJheZTKJgB0t5lq2Cvf0E4HnfRVBcEdAJADkFcCL3MpHonn+A8GjEAZo8tAdmps1duyq0IJ
Bhht9J/6dKeKygXvJT4mmn8ywIRVtbDNJRqX+lR0/aXUxdBNTHp/Cia3q4cbaOCkTliEgzN0FSCk
irkTBB5OcIV9zZBlMJ1AHJRJzftwaRS7GOiu0rJn5hETb0UUYHYlAMHCC5qT6HwyR/+c1UMx0+ao
yYy+Rko3+vMV+ZHj5V0foUydOkK1PM7d/MkYc1OqyTJCXgtrGzb123s28EN6o+/EwJkeQw+8mILN
FBlkPmY2t5IKcZv6JO2ka30DPALo7+/My3Zf3Eo3qiQONaLPx9yNZZoGedKO9WnBsMjyQNGAVgHS
D5qnRr64Vc49hDqBNDaw//oX8r2ImA24mTvqLojmUPPaENkB9sp2zcCn4kzBRXRQX0dRL5sXU9/b
KJYFQh6UbZiF6rOuphCerUE1CMVloEuK68BbtqCPjI8Iqht0SE1HeC1zPyiaN/+xykRy6MTLAHfZ
1UmOXNA4aa58ObRuXzl1DyJ73c0OEqhABFVYTgXg01KZOD4uRYG8L8TTbh/vaBT/qwIgfOpwY9tq
cUwAnyhT7ZJgS6m8s5a/Vzaku+wC6GfiSofhEkrLokIR119XNplsAEK9JQla2JR26RVg8teZ5bSv
yguoWzZFL07mBGtkMfKBHPSjnWAvrROFsEBdJHQGaKZN7hg7xibywfbxej4KcI/IxxJtJqKmiawl
eRZUp0n/nedvpLzQ1fpbkWZlhO7zKo6idESGxoSR0TKOjb7cEhlA2TT4oxdg4rWKXdjKr2oY7uYi
vcoLzamGbFeXysu/WysTYcMlG4Y2lKqTNN4PyXWw3DSzoOAt2k4mpkpKpwUov2ClZYTqxuJm0lM+
PP27dTDRpSNJU4wqtlMPzZ+jYt+ZQfkDYx7+vzPDhBMTwNhFb7CWIthH+qWZ7RTz9rwJ+iu+5BMr
x2CCR1IkZR8TmIjqB0m5i9U7G/sm7iqKPgsTPHQlwgs1oV8+be7KPHzpZLKtplLUvRQdYCZgVFFk
5OGAAxxNkbeUkTvk31F0WgVci+V7H4vKUCMZe9Z51lYFVz8YHilukba9jNbNtsI0iHuvgDnLNgzL
0r/MrhO97814hkVta0BtHWmXEu7Gm/KIl5hT3Bb9tRDmzo28HybZSGh1tRqNKj5YjXG6QwUKK6jd
XkdPdAJS3ATmusfKGhME+yAk8mDAWqyjKtpVrh6+WNXzeV/n1bBNbB4SV+hlYxqDcfa2m+OmD9v2
1BkjHh5Skl1jjKE5zE2aYII1mQ4lCsRH0KLVT4mZNRtZi6d9p8mtCIr6rivKnDuLEFqUxUQf8MxM
JJRnoleTVLdIjOQ/oEO8ACtiuKMsbGbpDUip5RdMXqfIjwbaA78UQfvpUs/ZZ8JkaXRmGiZNewq7
ux6o21K9HavJ7U0ARBcRYpLzdakQ0rviNaRpWS7GppOlOOxgLC8uFvt1IZdFuTn/bTnn3iJgCleQ
ZOoEfHafL7g26YO6SbTmZBV/6v62MARJFq9lZRFKraZqGGT9UkZLzGQwc8lu3idpqGR9+VigcI6e
HIqFhT/ujOJ/v8k+WWQ+kVxJgZ6NsJhpze+iq3ZKmsfuoMmCNx0NvV9cwbIMG+A+OqXLuOLSmZFU
VynqAFGIwceyukqM+Xae1Y0+xXc5FGP2Cml/n/9eXJfAmACoOEB1TNjJy3IKG2ugixsyGUWVXT5M
G1s03sx18pURJusJZi0waslqTpPyJOH9QSzrEC5/SAUcYVR551ek8FwQTThA3RTwPenskSaFMdZF
jHqKFYzyQSLt5GRFrO7kcI5d06y7XwvJyHMZaeNerTHsuViQXyFgRUedMg89tWtfkybLPBXVvV91
ssjXtW1k2y4wZKcdLZBApp1WOSSVyruuUVQnXibNS025dM8vRbQSxvO6bJJwAeLjjPXTkoKhff55
3gDvwwDi9k5vZ9GJps+nFd9ctipFak5pKiPozOa91WAqtTZ9kMK8IGwKvg0RGWQ8Afqj+GPKsD1l
sfNCJdWb17iCeCDZDbtx07yVmqs/Kbt/8CbkOTq9bDD6DpJW9OE+LzXO2qYOWtKcSvUgR09Su1HM
h/O7ySutQY0e22gSbCbGqD7biPQxDnVlpqU1EM0jPZBcEqKtaG8bR/0dazvhW5B+IDZmKJRhEqPL
4GJni2t1VJtdm08N2orFA+0F0QYUiNTA+ygssNP4c84W441ZNtth3sCWek1bmLEf3FS7AgrLfwnG
L4KRKU5GDFmkj6UxmwkaRLyBgg6bCZR9OO+yKXVko3W0VnHOfzeua6wsMem9Eoa1oSRYWCNDzafM
L0k1btu02p43w4MAYUUYRLNlUKJ+YUSNDDOaLKnARYLWPfHGx2BvujmoVkK3hNKwdCPCQPAWpmLO
legwBhQ8PY2r16Yyz508ZnJ9Sg1I2ZAfeg/1pfiXYFmcDBX1RyxKBQEyjDFBpIu7CmBIVM8o8qHd
gqJDQtde2pabcbdgxlzEH0j9jPXDtT0mhmRRlHdhhNqZNNlOSF50WdT84O2bBt+DgjpkOb6QnMel
DtTeSOpTZ/6Yx51iv7Xl/ju7RknZgAWwkTIx7m2OZqMPw0wrqrTl2boA1UsoqoY3oKj+IUozuXu2
ssa4uCGpCPAFrOX5/Rz/1KM/55fDO6wapWsBpAL/WWhWYERarQx1fVK78JcCNqikGvxFzQ+pmojY
tilG88v3t5AgEaQrX4WTAghwRVmoN6cIElz9dthRaShl021FbW96JZwzxAQ8zSqyqEthKIFjqyCC
V8Ea2Yh5irkfxyYQT5aBTP0y+FfmeBsj16DXRrFHwRL04XQ4nHKwgdzftffCCRKRRaYKYJqTPct0
ZZXXv3eB6m1aY6Cj9hZKkATaFPvXeQfh5u3QXgZwCaRv8hegtpy1WTBXCs3bl3cRAzT0Lqk0eOFT
3ddv3YyAaCsqsloq4sHEvkjGXEeXysidDr1PNXvVu3xPFXvDzbe2c22L2c65yPShimEr/WPdBlvM
NYOoVfpNJygVLzvYYjAB762AyGEoGE9A8GD7W9WEl7Jc0DqiC3LtGvq5T+mh2xmRE6Pc4ja4kzEr
40UXuFaEuFJeeFwbZ84FigSqCs5PVErrxGsDICMjZzbeBA7D89G1FSZAdq2Z4pmJWkvjRYpTgEoV
h727gEYRnnr5Q0NPxuiIshzu2mxMViGS4UJj30ODogRNG47VSVVaJ8XAUTvjbp5GQWbPSxVhBW8u
yAZQdQ/m0qxSLZ3jsixw5usnqAZvq12+p60J4OrEE2OcK/qTNebKxMh7nqV6Vby377QnyEz9qC4y
R3sZthg7Eu2hcHE0k1zlHWZWRbI0wZxOafTBdrEgeIKVYZvt5p2QoY+Tl35aHOOOVRzmgNzkxf+3
C8uDOmxoe7L3xqMSOR3Y+n787775ySTjm1avoGNvFQUqj2mN+1uBjkYIEfIHSuNT3xAwE27/9a4y
d3ga6vMstVgnbfn2dwTUWsqeHOQjmHzEnPIil2Hi5wCM/2iG7w5qNvvpqO4kqAg3ygEkF/+AdZdX
E7QxyIMOiC4TlHUYe30ZN9bcRnR13TF4AnbvLjyqh8LH9xORhr1PQDM3+ydjTMDuOiKH/YDvp2WR
M2XHccbwXTe4WTM6cx85mu3nRPaSetpp+c0Aae+wxQB1hedBWDhKpjhtZ3np3ECZ0m+nva3MXt+C
u6o4pkO3twNymEzMjuWPrX0Zpj/NyNzZ3eRn8+JIzcVs/cyShyF8kYafdrn4RZj7RRI7cvKSdov3
HWdd7Szz8p2syiiDGTtb0uM4ALRzKEMXo2CdI52gkWQEDmqe19/z1w+77Nz91NVFXS6w23nFvr2L
D/Hlz/JobbTnbCvE13KDAAZpMNqOAueXkT0ziYxhyA1c964GZjv08CU3drXr5onCzSQhQRPndrIB
ZjFtA6OVdAz3c4gLoG2rjbKJJFS9qa3fbS+6ITgXkY1pejQa8K5HsGFCjGlEgQymtObULc/hcGkF
1/L4dN4zOPntJxNMQLHUUStsC3tWVzHgOIMrD7iDdLDnK0+zCcD3nPhNp2/OW6W/9cvZM6GMR28/
zKYwC2smCXKaw4hCTD/t23JTEn2nldImFLEn86+hlSVmfW0xROWkLTR/p4y4+vO78B/VJs98UL+I
WjVcl7DxTWRUmEw8hT+7RNlZiWLR+kiSt+6cFR4oGERnmecVlPLaJDbo+aBy9NlGr0VpVJZVQ8Up
N9q22qtgA4SmiXWD1gj0eJJddDC9QnLOf7OvS0NQBv4XKHIZDQS2NB2SSUqUPChOjZk4Q/4SWtG/
tED/glXKICmZ3USzXZzm/I+uxa4iJwILX/0OsFsCJRpU/0Cdz4KYrabPkkIdEAYbywOFnJvGJiau
oX1BHs/v1tePhIeOipcHAMZAubIsYxN6uUPSdsVJsg+Sfh1MV0N4f94E5zkFG6YK/ldbM74C3BSt
TPRu6QvKQtkdqXAYbVYtDSBggBb70Cv2z1vkLsoE9pvYeHN/AZzZsRzm9TAWp1qqodZZt/ngttEY
b7W0Fq6OHpXPMeL9qYhaggW+2S+aDUMwkNmoW+zgDkMu/rRT9uGNjiEoMcMBd13oFUArjBaV2Dir
L2Yro4KKXFUh3mQXYEZpfKk0BdvHCUbwBEigQVZOhR7Se2V85eCx1ETVXCGfGt3quAAIRYnnZHAZ
SYfoO8NPsAYZREya6Gj3sT0QVSmyMZ5imhNLP0nsV3iPusUuectaJ9IpIThx7YfzHsJJ4T4bZc5w
AvzM0GVSjhdb79O0H6KyxU491BvJE6XgvM+2XiD9+Wo7M6sgKC0huZiHN73ca8bOGgWtRpEJ5vpQ
Qe1RBkVYnBIlAlsQlGJnCMVWL+d3jRda1wthIvpQj2SsNHypVM3rQ9WXlmf2pajxIrLCJLzB0Mpz
YmEtbZdCPjkxpA1m8UaRB3zNwj57AJNqgtQARmY7h9gfhEAWr7qW7sC05HeZE+3yzfwsxIp+faas
LBKZxYDUY95LiYTto0OTGNGEOt3gq3fSSaH6LuG+E+VlfC9XFaoP967czqwx6kF/nBtajnL3CGQh
2QVeimGqaJcdRAVI3pWl6++DN4DiI1f77ORRl+ijHMv5iUi2a1cvCeDFo36nNYZ73gn5i1pZYvwj
NhtTrYb3RcU7+0eYohatXgaZO+6jQ0Y2AnPcr7Yyx+yhUhuDXusqjRRkQwXEQt/GaDIV8sX7SvgS
4brlhzn2JVKUYaX3ZMnxEhm8nipPg/0PdQ+/9/pj/rMBxv9/5siDW64sMrngEEhmtJgETiI95nHv
TuYV0CeCjIabBKyt0G1eBcG8RocnVOAfnYeuOo24eumNN1SdbLyuXOlVODYl+HAsydcSG3EX1NjJ
+QBRLbABHeT7xYVUgCdfiOtWAv/XmAtFBmfUUA6wtuixU2UPWjn6ZQm6FFmIU+YGyNUHY+6TIQ4w
+iFhK6feaX3orkEpyhue0dyHvvSMoZNuK70KeRtEVpkrJhlysK5EcJPOq58UVz9m3rILL83Z1Q/v
DM3bXjT/IdpTJqZA923QixInPSaFoy6/jLlyFBAMGukocE/6m9gkbu2dTExpwLundIGSn+o5vl5S
bTON2dscGc+B3u7DyRb0i7mnwQaJOMh0wZbyRaBgVCdrgthshqugavf0++W/C50WxIen0lPAg0FE
HH+cFIE+iAA9hAgdMlXGaxJ5rNqwHrNT1+6jlHh69tMORGJznC8GI7ZhQhIV2AIWpGEFUVTIcZud
lsF2+rBxl2knAZ5nz4JURGSICSdjU/ZBEsJQEIzOMGxH6ac9n5Zxdz760+/O+MWn9dBovYpaatNL
I+CF2SntTWdMVKfFvZ2qxCHDW2//VELNP2+Qc8rA/yrjlaQBXaWwo/nlFOlySYoUsnb3oWQ4uv3n
GwZMGaURDfMVX57HFThY5zIvU9BKAwvRt07fT4LDxBmk0FWIUv9tg4mFk5EOTWLChrzVDorf3Ad7
pB1Od7C3CdSSpJv8+fyieN6wNsj4dhqhB66EMBgkz6r2aISKK3fP3WAJVsY7Q6gEQXBXQamLsI26
xdYHK8nz7BRZ+6m7t+EEyfX5pfBCAyiAP2wwoQgSu4scGVl20q/p02uc0Z9brkDDKXv6o/wcuEHh
/UuTTIoTRnFFlKzIUM/GbWJlVCdiU+1aSEAhGsXQX0sFH4zrIirqDhCMxIAfqkOfD5belsAVlnp6
yp8o38WC+A7CUW0/YGyiuFL9BlXfV1Hzk/v5UOjQUdHjaCYbUxKNSRxinWSb2A+Q8120b0R2YCLR
M5ZllPO+gBSzBOo6oY2F9Qc0XGK3AuQOpLzgigayz6fiwUI2LP6yPkwysRCQoKAfAiM9YSzMgdii
axHDbSJFkHjzQhO6jDaQ/wDkQsjn8yeL0gAjEoSkJ9JHnt62TlkLfJ9rAXrPBqVdgCEmEx1bTYrz
vE1PE6BoyvwiiVLd98oFG89RqQbyBxigrwrWSQAp4K6Z0hOKJ/mb4tZ39QAwfrCvPXIIX/vGq646
t77PhOBp7tpWlpljPZZ5JdetnJ7S6qIdXxe0UASnmH7mr2ujHEqotgK2wARBu49lSTOHFKo5jrWl
7Jfxo9rgRdvukRDeCBGEnMIXaEk+7NGgvLobB+hOWpE1pqgStU/VZtot2/iG6nCNwhlEXnxXLQjw
6dTvCIvUHvNxHFIJt2KjhE42bo0FHITjtR4Irnt+WPowZFI8z2pN/RgMkm7CAzFw/AJK7TnFKz3f
LlflEZOHVwsmSKkyUPqtb7eyy3h+k0tm2De4wLpNnTnNDUFLCFjMyP1Lhe8bQ4e6utpQkwkZZJBq
s61gL45c7aB6ySZ9zF1AMjDNLeOFNO8qUV2eG6VWS2TCB4C6IO0jTXqS2kMRHtvpXpr+Z/T751XR
M7j6eqWhlGCp7NJTmGMCYxtHF3IjQHSJVsEcMmWOuyQMsHF20rqq+hJEd2oo8kK6FV9OMmRwcZSB
6wMC8/M65rwlZRLl7164yYEHin8bR81pnlRfvjB/haLLWGSPOclq0ShET3C8Wt8Ew1u3yf3Ai0D4
4US4te6SzMvqb1U6kEMhUtk6AEnodXxeJSkwyJy0SgKSGC3w7Z/2hjjBPn/JNT+7il/lnXF3PkLS
nILdVijCAcQIfCmB1c8GNVI3WjjCPYy43AaZ7c49vL2uHChWOUVYO/P0x4QO8nmrvMCPriiCFsTZ
oXHA+D1aA3lbqSEyHSnbW2a1TYppf94EB61LmQbRT0bDC9NebKttjO1lJmqcQhmqS47vfEJb3Sf5
NgcbPxibaDNC1Mamu8Xupq7pqmkA22WgsfN5N5cIX2+OpuRUowxQbSCA5yThr/MLE9lgHLO1k9qq
1DE5zdEtUfeBuesngQleOZGSXBkWypaUvZTJRKUmz5ekhQ0K9rMdgMUP2n7egBDtQtR15TVW1rbY
6yVroZfZKEMCTrnZB4xDAQN4t0PNhhKlajL4dAUXC6eu8ckgc8YmI8hjvYDByv7RkNEpssdeQ3oQ
yb7e9gJPF20le6uY1TSReelxorfRrx7oanUb3mDcEM0wkbAN1zN0DAHJGJJAz4hJp8oAwjZG2San
bE42tpFCD6m5LKT+/rwDcl9jKGX8bYfxjrmHhkAcFAmaUw1aYbS/t1yBggnot+4y9ESHijPjp+OD
/W2PLf9Gabigl9gkCMXNUb4NEYTBr4IRjfqgQzcM2C3KTiarrhb6c4y/4h9Q6Qn2luXrkONCTpsZ
a5Zkz3zJdzX6cfZjAAWhnQYyHWA4iSOLdad4Sd566UxOYk2VPBAVZulBBC+hH12bhac5gCLtoEqK
AEaII9bcEK2Wic9JogBfGdbJqUwMZ5p/5MvzKAJx/ZeD//FZmcxEBT4mpyx+wIGrvQtFth1F/c0Y
5PQS374R5nfcRRkowhko9AEIQX++yoSmIbftqkNwTjHr27vjHwhOuMlGDx1rANIISKp5D8LHS5H/
8he6MsxEbLNJ09mCWOc7elNCNMWYj49Rti10Xg/CbRUtk4a/1TKhaYBHJETSTjI4R6ECDja2fCu/
tpvkbgDHtkspe8RteH5QwLSFjelqjFeziGbIh1TaWCOqdl75BHzjtr4MvJ+9Nz0tl+LOwn/Z0w9z
jPN0symh7w9zyhblmXQXHgakZjqAcBBGFMcg7jlcrY7xHaIMaWjmMJeM9SaQ7s36OZahMCsK4fTP
/pJArOwwrjLnclDME+xgeMKNCgCDFkGyzv9QFmqRGGXC45HFbxm5XtmFlCfQXev9xTNBVWuAgPAg
v7wTu91rggyTm4ih8I1sDxAkAh6pzw6pJ7kulXpGr4viIRkdsoPGm+lqkCi7nD3oAO+T0NdFKQy9
7L7s5Moqs5OFmTdRWcNqtp8UR5k84Ll8y+tfFteIHYxnS37t5eCVC2SnL4XzC7y8er1o5hTKA3oL
XRXDYaBVT3bx5Qwe1H+QPXEdZrVM5s5v57gNlSjBvVQAHEoJwYp7k6rLQkAPrKQ0yxXW1vg5zcoo
kwB0Td/O9pzSxVmHfptvyXZBupY4kS9qoYu8h+VPaHTgETKNfkdIEuobI3IpBWp3UeUO5MuCl3Ij
3QjbpNwY+rFAlksmW8J5HmOcEVwV6EAZ71E0vE06R20d+efsKU5+X4OB0f1OarUyzNz34AXubAJ9
mFPxIt2Xd/oPefAHZ74ewTG7Kb3QcrrEF9j8Oo+F9Gplk73s6yGN6hpfk06yhRf/4T4WwyH4oWdl
iQnaZOoqSyngrJ03+s0DOkbg7geA2VmewHoknrKhu8XGANTSdaA9wHv6RWIybEpiga0nPhmP6ruo
e3Jv+5Xljh5l6RIh7LiuujbHLK9dwqU1I5gD1ccEWVtcgvHvWnfnnzgdfuzd15Xg2/GizNoiE1oN
cx4UqZTiU3GkE27dLt1Hu29NuOmAKn5sJBNMW1Pv9amGnewYgKklPCivCmgyW/CmQG71InNFCh3c
EIOiOrqmGK6UdbbsbbZWaQS6EtMsBhATH8Q9zxbo1ZR/IrjGq9qujTGnThqCaLYWA8YOFWb2ULat
fOt68uWHb0nJYi9XK2OOm57EY1WOWNlIFwYky3RR7P4i9e8vSlHZjHsEVtYYnwShf1bnkRmfogac
ysWG5knZBYh5GzDeiEcuuXnZenWsR3bJ0EYKicHjvGzMDWUBrnwQDbo5sjJRuKS/7Mv5Xi2OcUt1
7kH4mVn/R9qVLUduK8svYgT35ZVrd0utfSSNXhg94xnuOwkuX38T8vERG80ryHOssF8coRLAQqFQ
lZWZvA1Nitr3s67/FM17Tnik3+PSCJDTSG3BaGoxl51pCqMCNYPkbQ4wiPhg7CoH4lnyU24joQ6i
W1TfORa37nQdEid/W1RYTNxUxE0pjkvyZgy40ynpXheY+xBOkt9ggNXBLetyTG67yYdJpiYidJhT
XAqYNI/JQ+0LD1SSTMKkEHj+uEwEm+ujQ+3YN1W8kOiMSm2Qi6JM3qrkGI7AFxopbz3bJugkkoEf
sJfio64eQagWGDrp8LYsDFdVfTOoMaKXinYBYXq7iN18sXvso/Kds49bzmKAPgIYQhXlW7YAiAYj
KQf0sSDkUuS2NlDdU8xggN8ma91mj2QFmgm8xfKMMsdAyPKyGGcYbeEsVCYk8sTUtU7ps+hTRh1j
2H++zK3dXa+SSW6LrMj0ToLBKJIcJczdzvqjjYTIN8QaQcRxQRNEkkyN5dJCBpbbPfK+LojdGmEZ
AMrr3vnCdN7mmlYG6f9feUw2pW0x1CGyoDZ3yhDiuIcZ2klqZtpVPtlTfCv2D4B42iY4LCYCV2or
3+SNHvD+CiZ8EnxF0iwmirvdYAZFaIpe1Rut9wffT4P0L7iKIDHOdhmiHIzXxFDSN/RMba1H19r8
9/hJBfRO/7XA3KhSGqnNOKgp0EeNPag3QtXZdcRpbUnUsdnQvLbCXKVWtvTaAjo8YGoIgKgRlJ/d
3M+C0J99HZokZYJZ+PobN9HbipZru4yvaJEpWN2A/cPAv+wamCZEzdpy8hkjsmPnZj6vR0/D1WcL
ZdxCLaVeljssdD7Q8XRzP/jG4QuqGpuRZPXZmEiiLZE0ljIW1rqzJ3u5b0D+0qdnTsbbLoxs5elz
T9y6wdc7yUQS0JkJYp9jYURUs6Axs+FIBF206ylaOECKzdRkbYt5Kvdp18ZLA1vmcQFYw6dkO3QG
xqNJrODygJpb9lQIsmO60ABr0QVdjJ6QeGpLK34v+7V32b3gGI51r/t1ED7wUiG6UYyHnBljDhwA
Uq3aq0b8ZiZQIqm+ZSOKO+1DpM52H/9Jz+bMGnPwiD7pGghlYzzk1IPoJV7shk/6rRBAe8VdeHfB
xnE7s8Yct7BBEzsqYC29XnxKBUEgfdDg7ZHiUcUtE288h8+sMWdNbkBQU+pmjLK0eaAFYrJTgvm6
8LmV2o3TdmaJOW2Whg+2VLDUefq7pnyPoR7Uxcbryk98C8U/TtzfelWdWWSOW9QrZMhGeMnfzahw
P/4sIF/TOolb/Pj8ZHPdnzlupSbEipy9rw7gdtlrAtHwouvld4Tma8J/C29cnVgbYFzgCMMoGPti
LLJehxqhFr9l0TFXFXsGhfsfLenDBHPIxLRJKmuBifFA0GfyKSIl3C2/6evmC4oxG8HxbEXMKQu1
uBUn/Pet9Y1HuodO95AdrIcWKqDQZHahd3iFfJLrJZt2JUwm4rkjy0C3nadCUw2BRWlSYBfjFnTy
tprs0o9dzLDcd3twebzlfCmezUP+YVRhUEZdN8RKnGOx0214bx6yA4TWdzV6MqgQf+GUb3rLyhzz
4FmsNlIxM0PPnmXZzU2HaT7DK5+X+xlQn9TrACr93Hu2LWqU9B8p7QUeIW8paiCX4jetSt2hVJxB
fPjcwvaRkz5MMEcORLNtVYsiDV2jZ+CtX14NLm3L1mDN4d1v8vYX+7DGuElK2kxI+/k/WwjsnnwA
H+CdOXsa5BEFb7xrfyuQHlls2bKrn7Pf32AWyVE7+/NlbyRHGEX/5+8AxvTcXYUyhTIj3dj50O5p
EYySlxX+wCmlfP79LJbxRe3I0PTUTNb9UNPnjLx+vozt4LxaB93v9QtkTswpHfD1EJzvLHy9DoSK
VDkw4uYmG4nz2ZYxkaXr0qwqU6yl6BOQZuS+rs/2ZEr2GPOmSDhOCYqs82VNylCU3QRbNFeQkJ8L
jrjXb9EN2YWO8e+J7rWzlTG3d6mMGlSaZOqUkk/ncfTvOQ4BnSYsf3H1ELcj5YfrXdzgapcp00LX
RtzmBuoI4He2HiiwWTkoHqQ8uNqt7zQEF5neyk2YO1xvYwOcr3ATYRc90BZ2mNqAr0AOF5mRZNjW
N9TTTWe+pf3lOhgN2+i5mIytUj7gyEBYgTvDgIoJEz9jeYjMAQQNACbU1+ZvigH5CVgCimIYZuCX
jLYPx8oeczhiqcxnwRxiNBGzB4rNVPd9i+dW6QGWyaMa4K6OOR+mYBjhoMEayGxA5YaGk+lWCF0/
KVlm8hhxKbn+H4sghjABdFEVFnGVJkNEhLlAdPndPHc3NRWXR5MiB9KjdyrThl4S70L6f/b0vzZZ
5FWh5YVQLLAJWCgGDjAMOD1khaM56tUXtCE3rwtUUP+zQoPxmLAYptRQYW10KpTGUNGhgUAJjEPv
YJzC40RTnjnGYeohHZRIzKnDEJB15m52XB46V0UgiB550iGbcWC1NsZfuh6NJotgbWF/PTSDneTX
PXToPl/S5gW0MsIE0rTPUlUOYYRUx2p6NJuX/+33M6FzmPVFIzF2TK2vkuq6bk6f//4tIDlixocH
MNFSHUSlz4cK0fInSnqvdMJvocqSpMWAS/FEIZlxZk88kDXXz5mI2XTGbGQZFibe13vVix/LnXBP
cSJfyNl5bsekYHlltc2YwFZ+rf+mJLugU/WrfWj3IGXkpWDbd+tqR5kULJ4RnEUN1tJ98VC6ykv/
Q4f6b/sseeoL4bLXbGZaH+ZY9XWzhxohxrDpwwB8fsQKBDTLoOxigVls8rqnqX2HwmWv6UNry1xM
xVaDde1AbN1SVdNuJgnsUyKsZJf75KUvqcoyaHHRGemDdAZ7DsdrOV/UZAIJkBxpNhN6LILyKcOo
hSt44i1tfSrfEj7r1mb5YbXHTCiReiufNAlrpEpd037ZtTtazGyPf/bMW1li4okwgaFK1GHJzOzZ
CSnrFoWKhU8QeqnsuQKUSrbzb2PBiWNbZduzz8gEGqOKhmSmn7F106essGt1F7sJyDZBJXpTgEl5
eFl+/Rls5cwuE3+EuRqMhp4WNaD8zcW9cUP75eYLP8HmuioTc7IqBk5bwxoTKbB+SgDhRXjRDo0L
UlEIIT2Dx/QPC2WrL8oEH3VJSFjRJCI8jl6IN3QEKcvY1kB7S4LEL1Xe2aAucpGLrgwy8QcTu5OS
00s2PBK3LxzQaYDVEMWXEWhDxdEaOz9y0xbOgWQRQQIw21UUwSio4g6qU7oLwFwomxVPpSej1fb0
vwUAFgw0WEAgaQXsvZNF0sSl36W/B1d0w6vE58UbTiphMeHGaiuztQZ6Ki3J7uVTbr2WGq/IyTPC
BJmFVE0paLiJ4wmT4qnuLNAjH3nX06YVVcNIP2Y/KSjg/OVnTEYRikYTv+mgTbTMe8gf210u8cLJ
phN+mHmXely9m4saygCgKaTlYe11fEjdyskc6d66p1MeuOS/8z7R1sSkisbZPwt7TzhWFgVJbPom
ruO3xhs98RRLdnUj4U1iQhDYqB1g0FER9PsMKmfyA8cbN5/uIBS0oBagqpiGOt9Uc7DARwIWOczS
pk/lXXY14JBBxfWv/Kpz9dfkNc/svHKGqz+rfq4sM9ElVqVWE0Mher+Z3rHTyKlVl7LxJX78jbPO
zVO+ssY4j9rFYDJIUppILbJNi1nguIDYen4zPvFP3Xa8/jDHpjZL1IKthx7y6FkPFpfOXS1XyVF9
jB9mtz/mx273+QI535HNZcoJfAOlju/YV4XuxXn5SlJpL4ndQa8JryqyfUT+6zRsDmMYeaIuJj7d
crv4k5v/BD3rjXIEnYdrQowv/sXFvNMIcnEzrPaTiTARGRVCSnw+61HMKbVN0L8oNxTBMt1kbvLI
a0ltpqYre3QHVkeyXghkk4b4/W6neNtgxLRSG/C+GtdPaMxb2WlaZamIhZ00v6Ge9bvEw1LwQr+e
4ZwQmgrygMuPzPt4TNoyx0mztCARQdoi+Ys7v6Hk73ZuC+UO00+Bz+E9BLeLEavNZGKMKkXxMMmw
SJlfFyCnUxdFJkpQ2F1PwdzbvK+3/ZBZWWRiS62X5gJMHK1ct9eAje0MbzmMLtU05sPGth+EK2tM
bEFXdhZK6pwjxOOpdkN1DPFIo7QOPAmPDaFhFCQ/bLHZilSGVV7FWBlITA9Qpg2yPX2p8EcUeK7J
5imGWnUS2AIiiALUFUglqaKegeofOkUxhTvVXzDKOXZstqLrVgSt7/fVAeZ+BWk73zqIuzj4PFhu
+wfo8nVoJcuS8u6xq2OXm1mclSSiBbnqZAFWuAT1swSqzNgrnYYTmrf9f2WNCSbjpGQ6Rt6jN/Xe
wszZ3fKSOfq1IVy3tB9V+dae8LoL3BUygUUv2ySMYjPCComJzrOCkmNbYLwroMx7kVv94GzpZlhZ
LZIJK2XSZiP6s9Fb+zMq0ObTAFeOXSTSoHl/z6XD4k9o1UCv8/EZmcASk3Du8wg2R+UwKbeC5lvJ
M2ddm1nnygYTStIosoYxgY14rx+KXXXIocaRHfuCRmjNVrw6AL/vwH3VbiYsYAoy0LNVMOjCrC0D
D5io0gsduAEwTVRBCZgt1ZX8imTF5SIBnQSLK5UfgIgCmwVqhbUIy6Irp9zYLcNdW4CiRv+DSxxW
DDTU8cVk2GF8cogrDLGARfvUeRjNLQBDTYnf2wnmLlAcGDCMEO14j4ZLt4RNS6dj4ZSBj1XEymq9
HaZFU05CYdpifzup3GVdfikTUjoAaFLmlkspMXExJ1FVB+UEpF/UOPRrAfG909Kd6PdO5vMqLVtL
wgMIzFKYuAKcl7luzHHOJ0z2y6eykv1RMoIZ1AGfe/2WCcqLQJ1PpB/rPC3pklpNR7mVT6hU2bn8
VHT/PgKbUPr8sMCEi6EU5nQWYYGWGpt7+sZK9tNzgUEKfm+Z/rLz7BFyhpqEdyOEPaFGyfQKlqTU
jTTXppMw38xJYqMets97zPk1/xogj36xBIQWCqUA7WIykjm2VtcUfTfDGdL9cFJ2KdqTKug+rENz
+4U7mgaf9cKoNUqeBtAzujwX0O5WiqeSqJly0u+lPeoJwFoTuJ4UKDeqq6FxiOk0NEY1ULn89bmH
XFTfWdPMnpYGtNhKFV6oBqBgigy7rt0CHRiouL9W3+fHzM1K27rjnWf2U1Kz2F7VAvuOTLmMzz2z
KaQmBlBfPOkytHQq4oTkYRymQ21WnDNwkQC9m4IMLISYgDyFwui5KSNNYkFZSvHUafZ8eOdWv1f3
tdd78i2toQI1vP98Uzc+J0aLQOVO8d4QDWSOXZVHGIQzluU0kSlIykMOZYkmf+6Fxp5CdNN1DuKV
PeZYIcooGJmWwcwAPThmhTgRcqFmxXLKk8FW1Qd9vPt8Qey9whqgf8Aqz6obHYLmIgwIrWx5iVxm
nhSGoIPqJsv53NRFxgMIhaSKIiCSWBTUZpnFhFM3TkWdLScxqK9pWY1+q9kXMVwncEHylwuT0Kc2
LMyCgUReZjFNVjPUXV5J40lJ5hsly/RvWjrslliff3GWdfmNEE7AAQJOJqBNwQZ1voVhT0qtL0l/
Gg/pckN5R2LfcJLcTxdHcqiC1RcaQfTwnscV2TShdwREE7bzYqSiBY4WahZ5f5oPil/7YGfCRObf
yo5c2CJ7fVLJqpUttm2sFLGoJWXdn/Rj0zj9HpKBAVAkgMAFGAbjdn029vPMHBO3IjEe59iq+hOY
3PxuIDstl3nQYOpql9unQ/xBNei4CPPNOkUpNCXCkno3J/YC2Ai934iTEeQ5KJ1z3XHD+bGJkgIx
A5ARUK3bcy/px1zqmj7s3lMrFLF98sNCF1Q7VH595JWwL2MwjIGzHhe4ioEKNlskQliFCgpcp7HJ
HUvbNdKvtv9Rq48c19/cRvBq62AxhCoty8VflE2ZVWHSY1ERxFucAk0P0NKatxJABcBZY3jC+dzk
5bHGyiB/i9ksfDxo751voziRGljPqD8V7Z0q3yw5GH/fPjexcXGe22BiopgIGHg2YKN1LRWJMO3q
GqEzKDbxRCgLOXSSqMMkvfs/GqaLXwXjNhUgSxPDcO/qrZ1c5b51A7ZfYGxOimOC/6MMQmfi0ePw
tpRJ9ISpatMIpk/lmDkGCUTrVyZz6VA3T/XqwzEnrsoMoajppkqP8uiGh9IP9+VuzjBsAIiGWzsV
oNccZ2GLFe+Ba2WTeRnqlqZOc4mVUa75EnMiSrB4/CkK3tKYjGcwZvDOzzjaUnwtj7WdtAJnIdvR
42Ml74w5K88QNKvse4iJnWiTuP4LUhTHGig3Kxge64DHSbF9AMBFhsgItSRQhZ37oSYWnTaXfXeK
rwXrSGfpFqA2qtKpFEeabewhkBsj9yW4vcqVXebgyXORDtkEu9ZAR+miXRMInvCrxS3jAt/5g9tZ
3HR9nU7Di6CbVVjVjb6XcyEjGY1flPPVdPTRLe/giK7hja+JdIcKL7BKvIO+6TArs8w6l7EPqxok
eqdE+U7Mm04POIFk88bWTWQ/aOjj7cFcoWGuj3IYw10yG/0qBLDmm7w3ApqLJD6PUe6ievZ+zFbW
6F+zcs44DaVETuH/y23vFjfFDmzUqgbqxvAnLYbo0r8fX2VNMh5axmYF0RurOwm7el/78W3jgq0M
7T+QN/JRN5vJFqDxOIAmBg7YXLLMCE63jtg1HyQkW+F+AYiN0upQPqbPP93mzY1zhxoPUv6LedJ4
AqN0n+DmnvvMRtfbLq2rXixsBUyEn1vadEKADzE8AQfR2Sd3iS43BsywKHPedc21qj5//vsvUB/0
G1kYwACHI/QBwXB47hZzog65KsEtMIjuzk67151GtUsZ5F34WpCcecKI+ON0p3BhS1vfa2WZbRD3
KM9H7aR0J/NIh6mTAyRaHPogxLXNYdfZ+l6WDAkxHRVICIkx15pApnCIhqY7EaNrbX1I8dKOgIhX
emWy20LjXWmb9vCoRtavGRqUyc83lWhKbSZJ1Z2mym6ayLWyg9oChaVz5jm3DjWCItTeDBTOMFLN
nLBMn0WxyBBCaMs7fBYbuzomQQT+nMIlkZN/461swx/PDDJBUQgtoqCOgigyzaCyeRaHF45D0j+Z
SfrPLDDpVT2XmiTMCBr6cf5dFv474yuSfmvZI6e7Tx55cX7rQjuzSL/mKjIW4NSUjAqbCNEv4hp+
cijAjqD//JvQlreD3G/GOmOVEykZYI74IfLHCMxjAzTriWPmDnSkWie/B2fw57u64ZDgZoXkOsr8
kFVgw4gZj4vcQCDi1BFk+0JrCwJxmuF3n/763ND7Ubr4fCtLzDUj9ZVZV7NKV0d1fOgIrp56yi72
5X1bePSxnXtlYCRXhJcib1SaINy8ss2chiERsqEpdRrL5t/tfIXS7i0A23bzmjyZdkuuZS5P5ubG
glJU1UDZhcoP8zHbuq7lpCbdKdRrkGSquxaw96F9NK3I5ezs5tFbmWLy5KZp+nEicncyIEd9A04p
vwMN/R1koJ6ru9bJHr9AH7cRoxGiP5bHBLJ+AilK1MAmzc3HIzQ/AFujmkxfKMJuHXwJnLCo3Om6
fMHSSlpTHme5ptkzav8O0lkMDdGZDckJr+pA4KEvtta2tscc+6xRukY03u2NnnTdwFNDXzrg/jnw
BsWly4qkjMqyCMpbC7U1lJ/OQ0yZzENq9CPcBIi8RfOM/J1lpnEaHbOluq0qTpw4BAKNdIzvyI05
9NSxpxJ65pJomgB6XzDHGuk0TFqKtaoB9H6c9hZjgyBtMALtGWgMzm27GVBX1thS1GzWUiaKuP6E
qx4tzMIrvql/kfcqCuTT/+Kci43ngYULELOlyF5Q5GP2NlKgaqjQyz3fp3/lPSbslh2eyEjMrrVD
cZcWNAUMeLMFEnX9iy1dmWVuQgJVoz6pYBat6MSOQYNG60WCN4l2960HK8zokofygC7gF94mm5fI
etHMLRmOoVCpJj5o/ared886leUJ+oMAmJtLCx9/dEki/zQ1yoCDlik9TatLMhkacBYJMDiDD7iz
ASr40X0PH2e3RKMpqXjBjsVbIy3Fs/bDHHONQJ6qN6QJ5jovvqPUT5Qosw/4IW4rqoJgG9Vn/AtW
AGZd3bDUCsgOEHVKFGbHxpFi3oTI5nmQMVsKilM46QXhWbs0Utu1E30H6cHfoqKal2HCOwVMgvdc
fqcuZh0TpXQDNXxoeqD1ff6lmliw8kaNcNbnubsCCjRzMnNCgpFk+FqZOdtSbCm7TkhMT8R04ZUi
zGBDM83eX7JC8ImkQXlJLkz4dTFdL1lt7bOhtw7Q+UnUvTUXkheBVfQqHsdvs6ECJgfp3LthUdvb
Rt6FYWtMdtfp6RGM3LWnGFF5MEJjQgpXyIAt6bLl11KdOuqoWC6Jh/G5GMUBUmTFaNlj0bTBkuTT
daEs3YuqzaqNl8KpM8zimxFL1XECiYld933txYMEjbR+Jo9F39RHvYunXQkKUq/XoOcUCVFlT6Ma
OhXKvY/zZEY7Sm++E2pokSb9GF6rvQLGu7rrdhB8ixyxk7K7XCMF2Oj02h0jBcS3ytg7CmifPFmN
hKCugd1pesPyP49iNE+4+GiKhZK6hPozVO7OP1oNNmGSzDFcJNOEB63QQWBSSMmjrCYYntC7aae3
ROScsq3IiVFBSwMEERkMWxhezAJ6LFHenizpOVwORINOAFfkmGeEuWaHKsPI/5S1p7w2XxPBugHY
/yqXh9fPN3AzIqpgEzTRTkI5nX3IFlAjnAy17E7KLaZQOvtvYlElAFWyiOGFLwyrbyUsK4vsA1bv
QHlACK458zg/199zAI0TJ7xNHxq/uOUf7M0wsrbHhCpzjOMIyXV30h6FR/hyELrl1Tv2qcDy/iji
r80xIdjIzDHKRGyoGMgHeqmiBe8We9H9Ei3LVjYGxQMTTRdIzaNTd34AhJCo+UiQSNMWcQHkR+hT
sT4qB8CLkBdAQ3q5rG0xLhlHcb8swoAHn2XTwhSVycwwDL8ngeAq3z93zK08AegqQ0GNTxQvtCPI
rIeLFeIm02swOumpHZY/puGkjyFqbo1tSpmrWOGfpGCqgisU/0CMhhWtEo3K7OYGH694xgy54TfB
UCLPFO4VL39LXOVfN6ixox/mNHqdr7KDWi9Soscwt0Q3KZgFletUePh8HzcPuIYrGpw9aJtdSEoL
0JSeawH3WuvnYHCLnRkkbpEHrg/Fk1/bG3nHhRVvOeXaJOMorT5Fc1sgKoObiNIm7qSb9EZ7R7/+
QcvMWptiHpJlmU2KVcGUKow2nkI2qlIgNMud/3EXmVdk2oXJICWwY9TgFATvng+XpJi4Xj7Qggd/
+HLrAgBoCHcsoCaXINEGYo55LIftqWw0lNFlory0utV8F6tR4tTDtpI5pHE6EDyUO5dF70e4tnVB
VduTNlvYxDdTbP7gylxbYILiPMuRoaNre2rqGrIvVdW4o9FLtqBML3/wpejjG5PnYFq9YCaBSlo9
jgLmfWfU5/eW3zcegEF3+Sn5/k4WP7h/4O/vODUDX8u00JBmnJDISUgUcar/bmDddQHa+uCW6QNr
zwvCl58KpoCVRK0eC7wAeDVFKIlVXtannmBGdckA+VODf72DsKGpMkUeiRD6ZC5MbSKZOIhVfZqn
HiQXwzz50jxIjt6R2I6Uqg4UMOjuwjoJPRMS2zeQFyoDUmJYSEhUs7EjYPw5oIbLSgD+JrQ0QSsD
Ov4LTEOSWxYxFGyxmtcvwlL/VMPJay3JK7r5uk2Mm7HFVfT5RmztNfT9sMloosGRmM+a6AD1NciP
Tor5o8sqsCfef25gIzZT+ByI5AGph1AS+zqcSq0B3blenaTbSgrUxoEcGKSgpgdTcsFFObl89uPL
sHJukjmJCbFmJdWM6pSH4ujopQEYbJTprqIkhOdIPFtMiaGZykYvJ7nCuSjkg2UfM9A6Cx6GODPZ
Fe5VX919QRnjMr+kK4TgFBQawbfMZrR5Q6IqLFVYPRg/VTD33DRHYhOnLFzwQ04gNOQOfFBPOH+G
KEB9acgY6A17we+ZxfIwAkNVneZAvBce8fx28C1RK+p85R6zx7P7tYbaRun23DB14VUCEZM4Sgcd
huM9qvBhoDvai/mdDkksEMLGNM0XGtmXt/u5TSbl7Be9E0gFm5kU1HvK3yh8S2kX+yvd5I3COLVG
AT9AaYFvgQlGMR5BtSjPsAau/MaZf08u2WtXsW8+WSfS2mILFgy60uiRl1tsnf+1aeaotGWkWZUB
03gM2lL+myic1+vW+cDTS1LQYwN+m9WSMPSsKYtyrE5EqJx8Ad0O8M6NyJt13IqdazNMOhaTvAYD
GtZhhrJ0LcUz1P9iuXeVafptpOoQlH0LuFY4ci/GraO4tsxE0FmZ0CGCGjHqpzV9MxRe8wt8A+BJ
KZ7amzbgzp3QpVwcxNWOMmla2RSdNS8wOB6Sk3pI/6JwhxDzZflN/5tKw4M9LOA9+Tb9ZGWUqfZX
sWQRy6JGsxdjuu7bm8+viS03ARZSQpMGdyBuv/ND3o1tpINyCplgewyhFBGpkd2NPOKxi9kuNPMw
o0ChZxJY3QCQOTeTy5JE+nluTpJZe4kUHfQsO45Svi/w8rONYX6KLOWtCY3SruW04GTYm4sEshpS
6aICaABjXWmjTolJ25yWfdYjlmhPcZJwbGxgf/Cc1PESwpwEaOvZwYK6LVHsGNIGnS7iyo7lt3jG
/i3dmz2FtvTtC+WOy4csrfvSvAUDzjoITM63NRSWhnRDX8Em4CqlpzvVW/ar3FWJTUVHAaIFHW3t
JJKTPIYP3BbGxtWEPBgoWtAwIUFlb8PGKPNICvMaFWEof5ToYuRAlNTgYLq1gCWf3RjSIz+hecrX
3doASWDpUC1WgR5WzYtCWZ4LAFYmAnKN62RxhvxgLs7Tjwj5OIYSXgHLSB6kU8ZlS9o4j2dmmXiX
zUtiiiXMor3hpyqshd8+P5EbYQbHUcUPTgtwCoyz6lMYR6QdkfAn8dM8JZ4paIVtyEHFnZellwwT
0VCORgkEAQDnkm3TyG1YTqqC70dZYqhcOIWNZe+Aj5Y7xr21c0CTAwok4qpFS/jcV1FNVbsBWuun
LkdwXhpH1n99vnObPrE2wURoKYuGGJoA9WnyAU6ePemJTm//tI5/T97XqBPwI/TWwQdO/mNhTIi2
km6qDWpVDUw6pvcfjmsokZ/KG9TQIyf5yYfpb4VUVKXpiw07amFO63w/FwhgmQJ6+6dBtmonnczi
Gg+Z5LonSn2VCoN4q6EA6/YNum1VWii+oUQN5/bY8lXFQNyhWCVMkjC3h6kKhl7pU3nKG8WxBDeW
QNALbZXkifNltzxVMUWkv8CCY0iG2eNRJKVOYg2B7pW4VBgudXUItQ3X0xck0+jOscdiZYztlaql
2Y16D2O58rurHzAklnecQ771OgOm/b8LYu9dvSvqqKA2jMdI8IzBocRrgrfcSMte9pNX/uNs83Ss
TTIp5xCXYjrWMFm7oNwKZKeK0HaCvjyFlVn3y+8QL5ivNEY3vWS1VprJrR4SGQnbTqJrpUPkij/t
zV8RkGVUm9F4Fq9FyEHyeYW27iYVhVY6AkTH1RiPMXOrA60QXNNMF9MWVGS+Umliwfmus6QA3SPO
J93ympVB1mtIXcayOJDyZCTXOmYUSGEvOue88Www501tSFvkgGOd9DKyw6IASczbEv7iHLaNzFpa
r4RxFGD48cfnWIl+xLVePVDGX8EBNwUVnEQ5cs9LcrccBGBKSE/hByUR5mqo6wJ0d4tVnEBILXSP
rZg7Vf8SgsmRszK6P+zJXhtiLgil76Vw1GEIrHo/yT73RdT+JRuPvF1+zF4+t7bpgatVMR7YymIe
CWiRnppeO8RWLNpCCcbDyqwgcV+hIGOW5MfnJrfuWNSTJAn7iKFJFm/bFeKoVUJWnsYh8jrM5GQd
JxJvWtAwE6yDsgrXD/OppFgtOqUOi9MENp2CPM6h//kSNlpqGGjFACQmE1FowSDOebQYygyySCq2
rfNAyS+eqvvkm54gnaRkEFXNpa3bcj5UdOF3aFNi5+iZW0WneijGIVYVXNaWvIvFhygGsSfgI1E4
cJ4I25awLHpVoiHKrEyry0FfZrU8FQpEpYgOvmdcnzeQVH4eG/mvz/dxy/t0iBsrmJyCNDVb/ltk
JS5QWC1PjareRWbzOHXRIV5IICcLGFIhSfO5vc3rBVNTmHvGRmIrmdWROJ5CMlblqTuIBww1yY7i
Ui6b6QGVFHD8Oq2tvqS/uI8QGo3YM21gth/TwjKa9WwRJxq6pJIwZoeeaHgveqVfNLb8FxROMSAG
vi5ekXyjU4lxRYN2ATB0jaYocwIqZZSLOdVpDMGb61j9AlM/JB3Lg/WdS6+xuTakdsCnoQR4keOZ
emqGY6YVQG7Gd++z954W0IIf3nR8tD79Qhc7ubJG/Xd1EgrBCptIU4uTiNHIzh6+UZVhhH0/32X+
F4p92/aAdKDwAOidMh4zj3EnkQmrGx3htn0KUdw/9Lviurzpl3fFCoETvLYKfhJl1f3HIo1uqxWO
Bu12S7A4xI51O2t2ey3YDZJJwSlezdiWf76PqX1pd7e/5YdtJs4MLdoeEYjeTspj/Jf0NL2EvmrZ
VKvyXS/mz87Faq3M1zTmzEizEX4KFuFnzYdCTWQP31uP9o6M71zpkUt0GI6FBZAoII200MMci0Ur
a9WqsLU5ZFyVq3anBZgjp71LjxNoti7xtSXmEhfjpSVZI9GFFSdK5Q2BxVviaaCp5QEFNtP0tS3m
DkfVDIx8EY5EBqXmHBW/CO9j1ZbB2Ahz4xWvLLwZRdEYA5+HDsTFxYtKoOw9/aQUlGTBVux3Hng3
/F57pa0Ek0fRFwK38bcBnFRQvvmwSn13dS7IpNcqWmAFhdvPv8m+ACs7tNEEZ7mn1FLaofWMgxaA
K/eK34yme8iGnbVxJgxghlITkh7G1aBFyb/AsOFXJJvo+bowA2oz/KDSfzFyC0RhAlFVoThF7Y+y
3hnKa5pz0vPtr4fpWkpgotB5vPN9NMOwSOUK2RH6w/pBB0CbCvBOD+NP87bbU8kfzTW4xBGbKRPu
XFQ3Kbbwgn0mxOBHJYMK8/2BleyUKwoKXw41qKzaI7chtZUCoq+A7q0JJ72o+glKYcSoCeb4XupB
sNNXGj4h3Cr9hlq8Vzv/mmQNBSNaAf/HIAvqIpFktX1n5kBqS5g9ye5LMGE7xj14hb13cWGNd09s
xeq1ReadJTULyRILS8R4I6ZPOqf4FR07jO3rVyAc+aNQvTbHHL9QMtqqn7FAOqS6uLojvRgefR6n
V+KOB7LfykJRrKJ0RZhQBd3IuY/mJuSGukLGcZuPkQYs7+TrFt7l0r+fyMNn+zDEApAWUSdjRGAo
zQd7KVMHUpZ2UaIsh1kvzp1wIbHy7iMrY8wXU0pTrkNxKU56WwhBCXa361YSBaedJv1BU/tsH06F
9buqy9lBsp/4lVHGjpwK6VMRy7+qKbWAoEVFpIyawUkVIFbbplN8uZGiHXq+lVfWgwWFzLB5mqJO
3zVhIbp6LY62LNWLDW6cwsn0vHIxrF05ZaXXjlqrZpDAJCCcPQo6Qyj4M1HCa4BVTGKXpSreiFnx
q+un+oWQKHcxeicD49oD0LdMjR+1jQVln1oqbGvWRqdv5cQTdYU4bVhlLljok6AlKDQQGUIBeSJI
PqkqjK6O+2J6SbvfOiY1lOl7Xuj9VW4UvraY9T65mvoWsMFqZ41XOVhQCe4Wq5JswHEhQpOoswPZ
3cKbVbmy0xZvrti3yJTdjaMoHWsA58AgHFmyoy94O5N8qe77RRxvRNRVPEXJtMMs5LUdd0q+G4zY
2C9RGL0ZraXdpv9H2pXtuLEjyy8qoPbltTYtvart7rb1UpDddu37Xl9/gzozdoniFX08MAYYwAdO
JYtMJjMjI8Ap7STBXHr9nJneNPYIGYUB1jGltrwxbSAhGVfaVtEKE+uV9dswa9OdmFumvaSt4koD
xCUiXcNsD3wLhGZ0rLZAQas24apmtbusDvpD06j1Nm6W0AVPXGibgJTHdl90wX0uTN1ODuLhqQTQ
2JUIwdRUt5LXBkq4mcrcwH/YGovL2aCsXBdvMbBagekP1zp1M0CjslmQt+To1ASH5KPflD9IBWx0
Z0DctwJXnI38e/Rtt7ZHJUnW1GKSWaxwE4FwsxtkGyiaUfsooh8Sd8aL5xsVUdJlSvUkbfPT8t3c
SPc5VO4Cd3wGxmfXPfBdYwETyLv2v2tJz/RXibyUugXfyAus+Iq3CjL4YZt/IbzougR4KjdCc1yk
YUvQACrVQmtIUcLciIDSxHvI+CFCy4B8/MHTiHkBrVykbgQJXBZGhyLx+QKSXCIbaN6PPjSNN4En
7Tibk2eNeL9K/+QQgPQB/e1Tct/dy14M/nXVzqCo9CcMPMz0YeUa+fuVsW4SzUJpsJSa+F5P72H8
leMNzwD10Jq7rkC8wNqZD829ntmtnYDXsNrmhfOPqkkQODywLfOhsN6T1GsLVWjQDM5kT37p34I3
9EEhAtd5Ze4AyrnnQ8FZ2ezaHhVPYnPOhFFCPOnUDyP7EojPVcoDLLMzhd/njIohsjIORj5jW6gP
IsAwIDBS3Pqh6uzeTx7B17iXfbxHNrwEk4SLq9AFVjIkJ9DkAD7ucoMg4E9gssFSQnxgF+8tlDwI
QTGXKZX8/Gs7kA7HvSDiA1EpQ54qgZGVOV6spQ0JUDfO7f4IPTb9a/KOoGmCutHrP9C9lkZuQGHu
UdTK/mubOt+DUAfSNGUoowa9PYePQfrlb07BygK1ikuKUaBWggUBJecX2dEKdHpwDLy+cdMPkDDk
TzKP2ZPnFX205QR6LrhDT3p0iMuv1XjgOMXckSunqKM9VaEY9imc6nx9M7koUhG4eb4xvPI+2iZe
gsE3XtWWedJWNqmT3et9KJURtmMOtV0dQg3toNmayRl95XlGneccFPq6JBQI+HNmY3zSBjQ0Ub5a
Mrd+ybzKVv5Qp3pRS2GyDGLJU/xMsSXsi3Sj2tGj8tYW9gitudtfjb2AGCHBkCsgODTzQhCIQBFW
cX6KknuxepHkr93Iu8HIWb0+y79s0NzRFublhFDGxsjuA7Du5BtxV+8aomnAL5OyP9VvW1TcwMxl
OwTk7NaeggmV/BMprpl4kSqN3Z2Kn4OJcnD9UfEp1dkR67dlKmoYKA71gYqV7B3I0GAgu3XS1Fbu
/xHVRlY+2OVnUEzss1eoVdz+iswiA+rroCVBPRr1b+rsRWaHRu5yfhNLfr7N3EoC85tuZ4+lr5fc
WSdmLFmZo46d2C7DXMtqdirnU5L/lIeQ5xDjO+oKOkmoqwOQotDxP+yDbI6nMUOekAK9dGYvmmxR
sdMH3R08xQFwEriNr7x3MStXuDBMfUaxzRs89pYM+Wv62NrdU02UCRHDdvOuTv8yfdVRHQIUHOA3
0NtR0UUoc0ip1g0pMMjQAsToUfNutDZEBk6KVzyIoS1zSmGMQ39hkYoyaYfsYRK67GR0h2n+1kYb
LTZ4X5CxRy6MkExilUrWojKmi1pnp3R09WP8Mm5KR/8qVZv6i+xnXpo6I5f6iuMY/fiI4mVqBwk2
O3PbQ+d9MF0l/v7vz9raMXprGgWalXEDIxOIoYiOffraYgTJI2qtNUQFOBGauSMhvG7qyIJA80D3
7uRskqcoRG9CPXT3FkjjTXf+IAU2gJ+fMofLsEt2OBWu0XL9bY9KFCq5KtM0JD00v8N7sdykTuNZ
m38kXHnnjfnFAMg8NybBoUrF67orLbUsZjTRdE+QY7eCVhgmn29/MkbSCk6O30aoM10KgR5HFYyQ
IjYRL2jO/WouCJlx0eESJQyOSJDVq26nWutaELck73flfbxtMQlQ3JFWS/rEbbSwvhJaj2BwwEgQ
Zh6o49VYQ1+NZUd8GvCVBjB/tG69I91HPpE161WP2vUva/QVbtbTbA76uYgtKU68eP2C3IQQyulP
Y/zS7sDt71uctItRJrkwSu0NteqlDspO+UlO68TW5s4VcvgWhb5g5vuxLjijRqyItXaS2iZdphbF
tMBJwwogPvQcy5ypT6YBGfAPzOxKIG2nIr0yiWqWBuTNBqmjWsC5yt9u73RWA1zXViao0C4JoiyF
pPzyTzmeEMKHz0Qk0uKK5zISngtT1A4cljI0JBW1AskEiDEMtlWeOmIDQ1lh5w1gzX3BIY5m8MIo
5JIkQxOqBdI6agWTYVYDfRSyU/VdjhzRMfctJjKnd+HLmTjJ1cDnUdrDCaXQmi/vwgpWa+vU4opR
NKdRAOujs/RO95lgr9JNifYKOtPQxgQ/Bf8UMOP/2iq1zlEfgy27Q2KJcip4b+EpZMkJq6/sLt5f
zpZjldGdtrDQKhpylMVSVIa4yqzsv/Pe0130DWNw5IJDlZ2TjLByV9AsYqyRsIKjrkBZU2M1j80G
uasGWkeCtAR89LnCjQP6kg0XZaAwbjdEZmSWFpnApjFSoRaB9zk7WxtcFQq+d9N2sOOdtYGU/ScQ
bbmcE8kzSG2atq+FIELz4RRFLsbSIC3Y/ohfCU+TWNqablcoGnJMsuLM2kdqRbUaupRhAh/R6Rw9
2etfE3cpdilggvVufGomp++4SSXrO4I/Hn1xwI01A8jOy4RPKbtmVqIgBaFEtQNcHeju3s8/kxuJ
X/RlBJ8LY2TVV9nlqGLWrzWt9FTHkV2gNVIFgYs+kTvJ5mYx3sUxtm+vKmNR4RYKX2CKARuCRYLD
yiJ0rbNo6VKkfe38bNXyXRNWvL3CCDAY19dMyGwAig/w9qUNHSMqjVYlCG/dRt4UO3Dr4agblpNg
oz4s4BRuNpbLVZtnurYyS21RQTCNsAphtv2JWpQvfAt/yE8msPGNk3/Sgf/lVR1Y+HgDADgy+QoM
nGJQizko8jQ2MSwClr8n2cu0FzYiSgK8STTGOxJ8+YDaoUYDQgmVWlF5lCRML2NTinpp63XsClK+
EaTGbzAgenuDsAL1hS1qGWtw6WWShT05Nr687/G5wDIVgKRTl+/bewmKPbyTTn49lapfWKQOejMv
7YjOXnrShH0/DmiO+XHwUxZeRbAL3/ZO5qwk3TEu0azV5MlMTwMaxr7ooSVJ6nuqo2PoFVRwn6UD
WJSNn0g2MNjTuNUufIweQrcp/mCYmTh2w3GNSg2lMgRtYaHix1jAjQN+ON63MRh/PPBgCc4IBSq7
bIxUsiENpR7TcUy3nOVghPX10mtUtAukdlSgv5aem0DkQ1uBY4W2oeyaBJczhriRdBVOhBEI0SaS
bGpud6jNvMfvt38JM+6utjhdko9mLRLiDFucABRI2SkHpenkWJsM2chfgNwv3CahZBUFG2PQhMHE
LqhVA1RViL1TYctBxzlLrIikA1YJGIuFriyNG1WtKpQiQU5PUTDbozHbIY8KlhVq1xao7zc0c19X
xMI4ll8x49uLPfRq/j0dMeb/Vn5Q11QWSOBDqZQUuKZQdLWyVV7rocKy3d4DrOUCTQGq0AC+XkPL
1VxJEHxELJdgNo6Zy9oTwObhx20rrGGq81w9uLchPwIK7suPj7Zno+VJi1PnL6AKc2v5IXKkbb4Z
UK3qZfRK7qZj5PFwd0zvkCECEqMDeE6TQULzvlPAqgnvYuWQz+K2sebNbdd4Jsjfr7Y1xNH7Rqqq
9DRJfewUQZugdBtHAS+JYD2ksYS/faEuPnnMrGEMYKj1ks8SMNi5U2zH0kffDuPs4nYQuCX+86OI
DpZrmySyr5xThM4sAQxJUZaYDffMu/hJQILttW78nH+tnOZHtv2TbjLjygA7KQi/NYh2mCDzuzRc
pGEnlVOQnAIr95uh8Jcus4N4KwVvtz8f4zATIjjwOSsAuV+RYcXzUOb9YCQnCaNufftWR2iIFpxA
yzQiawDxyTjRmFS59AZ8f3NlLTAyBPs+SewQY5J6xCvlMxJbDNGRyWFZQa5JT+1lqPQ0izzFp17a
d3nuRAIYecevfX4M1e9Dpzm3V461OS7sUXHQ6IccCPAxPgXR+EnNQ2GL1vWnujD9PNQ2ily4yGsW
O07KxJZa4Gxx09gYo/gK8NqnobM2oCHzlT7bxAYX+sBa8fVaUNHT0JMoygP8NoL0I0CLLnDNwYM+
NcaXwfj0qfmhDFzBBkYswAE1VcIuhfkMOgnHJOaYhLEenSq1C+xYincZUF2ciC0zrRAdJ3BISBid
pAIBeEO1ZNHFCBJq41sP4qDFHu6JdKWFVxrk0wqn961N/UF6wSTlz9BjF3Z/EVqJnsKvX0GFhnRQ
JwwaLxGUvxRXg8JYUvq3NxhrP68tUKcGpAwRIMTwM8/eNeGzoS32nLwKoiugUDPyZlFZq2oCMqCA
2BYfkK7N1+AxQGW2gTW5zfbGMgiOrlYz79CwzeCBBmVHVKLoAokWdws48YroNB9K8L18kNeu9RI7
/RdlJpwvd/OWV0dgnQUTgmngJcIfjGhfRp+mGctRbeFZFzb7Om/sUJg2icUdO2e6trJDPWKyvqtC
XSZ2fFwXENnQvgm5rbo6piHUe7CtRDZPWJKFzCb8OcCM4dOhMEPZRO4STUkwRqgA9V75GDnGXfsw
vM8Qa3aWn4rXOLNom3/VB7uwSz2fBLwOgyjrolMKgdX8xWj9cvl2e/uzrsDfrukiRfRXh8swaPIQ
nRIBwzrQGu2NndS8TR1XNpAEQ+qWNwlHCDIzvKmvtIWlYmlFzOdFeAYMbvlS7wG7g9T14oRfiz2f
FJK1Hy3S5wC7oEFYei/346gq0P5a9PCkCL7VvsdCBMJ43u3E2oxrI9TllDaLWjWdEEJy9GnIH4Ll
0+2vw3qyg8ThtxfUDRPJqFtrCwyYr31myx5aNoXdhKQ45zf28lC88p7s/49JoItA7yeh7Uttui6y
pLLuwgjT8vWJlAOXd91NdyhPkDI9v1LG/FD4SDo2Hyb/aK4hvQl6uVTl8GR18b7KdX+WEl/ShH/f
24ASIqxIkA0BBIxaycXsiNxWFJ4GKXW0MbUnaHnc/lqM3XBhgvz9Ko+Nyg7D6kBfghgRyrAdWLR1
73+zQNZyZSE2BEsoZFjoggdjDDykHxwLjHhw4QN14fZBaWi1CAtalzxWKWCI/Y8RCP9Q48HuGd/9
whJ1YdQxqBJKDZZy9RBpD2Vi2m0VObcXjGUEnxzEDyZQGlfzCkExN92cj8Wp0z764V1ffD3f3TbB
ejJB4OCXDbrw1MpmrZo9bOgPTQlmRwyRbqQXnSRJT5OXeYCBcEyyNtraIhXbsqkeoYYKi0H5Jlqe
OvBm3XkGqLimB0EnKsSlgWT4wDMmGieyXVtQcdpRQT5fCajJUztZwNMrVwEayPM+cRFvFjBKtFzl
Ao4Z+tsEEaGpaWBmPmB2K7ShOIkXbbcH6QlmjgAMRWuQB4g4h5LLm+7CN7r4NwVmlE51WJzCad6Y
kekNRbVZpNipsnSTTbqdqmDdixtX0iJbxcXUdt/6OXb7EfNyExBZ8wOKhTaGAbxReMuau0ISUciS
Z3cWlbs0ACdiFOyUMNlbrWULCa4DZdz3w+BKWeXOA+C2tcQ5SIwqHnEKnJvA4aGdT3c2h7mYpQHl
FaA8iJL3srUc6aDsieBk6AqcpJxRyYE1lFIwZCSpoAugggOwObJgKWh1m6/4dmctSBMjLLj3pJ+K
IxMiiWdeBsu4+S6NUmnerIVTH3fAfusPk18B0kWYK1q/OP2hcBA5RVf7ZOUkdQYUiI0FqQR78wHi
e375Ku66n7NLltR45gFZ2B8QD0fCeGVC6Yy6O6IGrNSRic77gDkfe9hJhP/bFjT7z1iC/5/V/G2P
uknGWo+hSZ2SYVTJr1+KJ+Eld6Rj9HhuEgFuy9uhCnM5fxuk9ozQ56WKDBNwDHy+GMqTiRtvsjcc
JIhn/QF/Gs8etV1EqakEaYE98TAiN3N0p90Ijnk/gXjCBfM4l+mE+wmpDRMqZo9xI1ic93lGADwb
MgYkQT2RcOJ3XDA9z6BCvQ5UEe2KeAYmu/VSojC4C7b/lDYq5w9Y2djn4dcHVKhrrc971ZwJDjd4
wAzx8hnIRgB4Oi+bwOCJibV/39gn5/23PeqWi+ZJBfEklvNMVaOiTVQ62mNmg/pEH2wcQs61zV1O
sqNW6dsggTkwJTvGiuzOJaKGiZs60Yynq/Yn3EmsHYocC11hUgUAdcilvUBaNEUq8PkGXwIZKpAZ
Z85JHwx/Qb+p9n+Ab2aaRKUTpUEyhU7DF8oiylrJxDdMdg3GiHeEbVbdqTY4SwryTuYKdrFueBB7
/TJIncJsaac+XcgghlUIB5AaTr6iCCmHiJwZzdZmqKM3yWEuJwuWcnSqe7ROCQw2xeVQLY6wJ4pA
3BY0cyXxWCYcVEDt0ZBpMwubeCAzGMkOzQzZGTfDN8KogazPJkAQrsHrXBnEMqgfE11FMG7SOM4m
7cy46BOCDhx6h5ThMVO6VQvnO6C+jyq4kfH640F9GYCwS6vk+67OhBYoViimsCp9lx3oEG2tl87G
c9Mvn0zeged5SF2BcgNO7TzElSR9SvU7RXFEL3PDveG00yf5YwILK8nW/0Kp9dJF6ia0Mjy0MwUu
ovIBymXEmdoBn4bmZYD8owf8B/gF9ub5/S2pkx8KplyUxGScoQ/WPvavUAVIHfmpvw+d9il10e3l
PIOYi6uBBgJMsAzO4EBMjTCdsbitV+1Qj869AOce+CE7/jBBhEy4Hw4cm6wbA023XzaplRUSqJ0a
Eg6/+jCoMJt7iY+8VPWVPcjG+PchM9is7FHLOhkD1tWCj6PTe81ufB22vS9BoqvBHO4f8NCxww6Q
YOgtgnv2apxNsqBjNICLGWey2JEpA0ihbTqM20AHDdTS9TfOgpIrlk5JAUX5ZY86jSHETcMIiP8T
5A67c7k/3hiZ+8/B0P7mPlxbo85jG8bdUE5ISbsvGDU7X08C2o3dTyiriNwKNfNRsTZH7ZYCvHdG
oZLF/B4/Lq7lg1/jGwY7ofSo4rUuefJdC5Ry5XEWlXkYdfRRIIEmXxf9O32OFjnCLu2dbNeCTgdM
qXjL5DKStj9pa7Jj6sogldgYuZhVSodtqh6a+xh63uGmys5wKQHiybe9Ixff1Y5Z2SLOr+J3iPes
qVWwNfjdrt2kGzJoLG+5NXjmUdfxb6GUA3N0S0OH6NTcmMQnDHYOldst7gxCouCLCPyerD1wGw3s
r/bLIA0pb+MuA+kCDLYeYDEILIFGWuG+eX4wjd90kbOSzPQQlaT/umjR+a9ap9APx40v7jEV5krg
tkxAxUwA+vI71GMWxb797RilK9xMBsrjkFo8U1tRH68R9T4uYHFW/d6bUBn5wBvGy79MplMtnuSB
dpALrmPumJVRKsbEVRyFUFUlXzLc5iDt0jZkx/CQdeeKxNXOXNmhootS1XOuhbBTDPWuKHdRdlQW
aI8GmWvUd3XT21b3aiw/4uU5C8ftaKlOAALzMtiqBjg55Jmz2swLcvV7qPBT5moUSxJ+T1pgbis/
IGO3s5GXqDLPycoKdUVlIANM4xhWovv6LbyrH9BhvJe/hE7p89uz7PtpZY3KvkeQazR9fT4k3f38
CEwtWFqgQb84SFKf587m3hnMY7mySCXiYiOpE/hEcCz31hOhCSR1jGFfvRH1xb/itVsfkasGmV63
pdUq57gze2ha+UFlTyh8KV6078Y/yN2Y2wQDGPgDXugrEFOqxHPSNuDzmZZnM/6hw0jZvHMOPnOX
AF8OplYMA11BlhrJAGHloGCC7wkKVd5yF/jiF8mBFBZoprgvC+Y3W1mjTrzYgaDFQA4Mam2wctYv
EabKHeuxdaefcu6od8WD+nLbQUaiht4VaUSDVA7xjdolVQRqnEAKcdYi3TbHp3gU3NsWGE1hdW2C
puwtLbx0RQPDFo0/O3K6VZ3yMHW2upM/5/fSzxL5pwiM8hO3zsXxjWZ/rkDZbcgCDJuvDeQ/NG94
lrbIYRrQDmQgVZg2xXF851ZHeWbJllpd9GIsjDoKGDkYoPVDN9jjYwv9aAu0GGbjJsBnxT7PVcZN
cbHEZF+tTGrgMAHvIUyqm+le2g5bZdPvkj2PM4IVxS7sENdXdgITdLvJAjvBg/allzcKugSYTo5s
kPxEi63fzd+4lIes5ZTPwBOIg6I0Q8VpNZSTFAwPGLuA/sg9KXGPr5mAgnOwrWWkGDIUrT7xFpSV
Aktrq1S8nkZZ6kYNVsNTs0s9MgiVPCtIMUgROAqd5TXyNMGeG15uw3OXOpDWVOP6E2WMJu3Lk147
5R43RRjbySMZd28c+Vu/5Za8GXEHuD4C3MDUI5B3dAYwVWoWDCK8fYsCTC4XGFc4a3pKKLLrd39w
H5KvRuUcFxapOz5S4sZQWliMduVjQbbRXfasO4lPau3W7EC13lZq2xBsHlKKlcudQYwY1EZVD0pk
l5s46fRsLInp+TBDShHAVzv4GvjLfvI6IrvJnRxiXFQXBqlTM+hhlE0aDGomWHKmN2HJbZN7U7G/
IQaa/+MW9Q0jRVADTCtmYOit8XQiUH7Di07/ZOF/oIzA84r6gpk0zokQwKvSG9waWB/xR3wUPEi8
44zIQA044x33WDJPBwCo/3WSCgZhGieSMM3ZaXkicmTjY3rAvejWsS05pt84I/cxTNy43qi/LVKB
IIyN0axmWOyE2Y7qxssM0c4WEXpor5yLkvcFqaMvxLgprRQrimn0w3QPGT4yNNT7IIgL7BTqFhEv
B+YsJz1mXy2QlVoMsjPP0iQYBPZj1Z4r2wAjKWklCNUfhDiOnzS2z7SGoZLIAQT3OB5wqVeXjvp5
ciawQSw/8H7jzR8zppT+wS3/Z9vQE21ZK1jFGCGoinsy5z9sv/cYse42vDY660woUOAkzKQE9UuF
lrzo8jAj2aKe7cNSsPN+b2E6+PY+uTaiGUBqYVYckFowONGv3zGpJcwhBkdxiL22U+0kQttO48xQ
XwdoYgUIaR1SjddkFhipqEcYD45WkbhjtMvxCBv7Q6IW20l7//ceYaILM2QQQcZIJ/F4lVYkRaxk
6gCPhsGy28Swu/gjkQr7tpXrk6yRkf5fVqiANQ8ZyGssWFFL1Z36HxI4m6z4kzG1nHH362zs0hAV
pJZINoNQxdIluxDdVZKNyWDV53bJSFPxMjQBBYZ+BzaBDKA2rUMQJ02i1bpoHDVj8FIJUWLJ7zHV
7GQpSJoNgAZHzRtzX+g/317J67BByiCgWJRBL3GtOJ5EtSHViaQfx2zwelFyEl3c3jbBSDUvbJyP
9GpPDFNVZJm46Ed1o/iFK92Fewg0dZhPUX1ML0P4ktf04Hh1LhauLELWZ5lTedaPrfcPkEJGX1x3
CEsNoeiQv0Wq3SXubT/PwY76iOu1PNe6VlYxfDZWaQGrwrbYiV6E6lVpi17upYdgtEGt6mEAdvHm
z9ZevxseyRXHG9y+PhiXS01FrT7SAIMosdT91Pla7QfJ7CzGXS2dbvvKGPq/NES+wMrXSRK6qWxg
SD80AZJ5QsOL0cOD+LxsWrc4Ra097+Q78DfvuCMIPCepGFNFs2AIPdYZapOb6rPuYNxt2QIObdnK
UUKVYt7G36xd/o3j83Wj4NJnKuqMcWJM+QK74x4T3BjqI0Pxo58/N1zmquuL4dIUFXfG0go7DLbg
O2oHdAzssfksNP8eyatD7hZiumREDUVYah3LKRyrpu/045L20Es7GPGP2yvG8MIC9BTTdkS594qb
vVG03OiqWj8W+lvWP7fKZDfWz//NBvVE14QRg0FKpR8N8W3I/Vj4LmWb2ybIYlPnGqwLBFJtQDzv
OhVogYRXl0Y/JnHuTLps97iw8VIeMQWS8kIX+b23jFEHyyoXYZ40GBMPhA693QSu9BjviKCreMct
cFzlb6gBaJAQAt6a4NNpIHJgNULaoyB3HL5Y3wV73ADj5g1O8DSBzPQP2lFX9xxljzpCEWgq+zQx
LNynza7eA9G3KT8TNgJe+nb9NKQsUScIgjRWp0KG7Th9ST7LHiYiMQFsPsU7jCa74ARxudojV7ud
skg9L8o2GisyZIhLR/IXt3ADwR7uBGfCCziwi0OU2v1f9Igoq9RLoxHzfkxrrCgB1+igIRmTjQXJ
4X4X7ZXEzd9vn4Vr5YNLe3SLSKyaKsvAeXcUNyDjvE/3+g7SldVm2kO9EoWN0u+38ybFUzIXbe5c
9dVRpKxTCXNeDxoYSLHGRm9D7NFTPXJAzHv5OUPbXfezw+LJdupzD8pVIkgZpsIMuCWgBlfDcOMu
PiqBIJ0UoFtYotUwHaq3+ckAGVf9VKB7FL1yHz1X+YyEB4IIECPgOCreJFSkNoFSaZIYH3nyNbf3
UBLYdNve1d0eSs+EbobnL2MvXxikzuk0ZIUyoah2TMBGHvht/CrxupvXJmQF3Glg7YAKEZA31AEN
db0JR6NUjmbatHarRV+jdH4ph3l3e8debxnYwR9UxqE9dCUiJYchJEiXQjku0KnKpsTVzPdpCr1a
+Kb0h9u2GFFHMSwYgfwQCJ9keuKiBG0HmK9DEzEgkW0SvjUCeiGfKcN8JPAoXL3z63XEQCS5nCQC
YbraGzX4/KpcbsxjZL1qTeJPS70VU94I7HUVFeqLZM4NnQWUnjCeeJnwWeVQ9Zpcm0cNB4+oHWXu
gph6Hmb6QFcfSBCeVPZ1cxg2QbtigcAGSsFXRCF5mEelOAS4eHfjT4wobw1PfBpdYS8Dqcjbj9dn
DMZAuYr3PkrTEu0g5IilfOlhTIYKKrBfwKlzNgc5NBdXO3FHQc9ZQqkSesfUju8XXc3aKDYQqgHd
+yh8Ej3ED+0ggBZC9RPgsLTnhTMDxFhELNx590N7h0zyXX44NQDjS90goehcHQyoERBukV9sc8DN
xK3Gs3a9ikCbKLoEuDyOtHhmLFm9C9KoGDSwfGj4ZOZe30MUZ0/or0cM0pOZQX6j7VzYulzVS4vU
qhYdCKzSLtCOUqzdN766D8RiGz71duOagE0QZi4Cx9TvcxFsveIfiY5ff9nL30Bd/aOs5nXVw+sB
LHVK3djC1Nuj9CKZb5w9dH3aLy1RX9OIJK2fJliKdoM7xfY02KAX2Qwiooz6VCyoe6fQB//KLddy
XKRh0XkvL0lQwLDyqdhZfvbJ/EokLqV9DDU3PIGgr1bfNQnnzDDdVSFTgpYGilc6fd/r6J/oqakd
DetUG34DuaUu46Xc10kw1nRlhLrbwe6s90uoaKhPZKjObsN9jKQtfC5eCL8mv7/OXMqVPSqUSlWZ
L5KApTRRGGvnz4VxaMqfSio7nM1CfvjV0VgZot4ScVpmUzjo2rFGXZ+oPoTgaq880S/9+ImXcfM+
Ffn71cmvqiSRwwqriGqSUxvPOvh+9JI3pcW4YS8/FlnclRllVBZdCTTtGJ70PSHrmLapk95Le2tP
qtxQKuDkD8yItlpEKr6AtQnShoApHpMCGHnjJFucpIFngAoekpxjDjDCwsU5ACQdppvKf1vFJFRb
ugLtKejeK1fSvlEJ9u1klLXjvA8hdpVCMEz1M25P+coRTMEDlwoopYZnMhghLz8Nujm5GltDdUyi
5zT+3o4jZ0NfHRzKAHVwhFYX8kYYq2OY7Mo8BW2JaEumWyq81u3VXiaG8IgRwb7OGPySAUgRQ3Gq
jpaOaSgU8kx5cYOSJ3LDNAPeHklDfgOacOrL13GntjMSq+Osm+gm3oNpGDNynOr/9VchAmcy+R9Q
dnjLX34VDM8mhTp25VFT1YegwhMUMMLbgeb6uxATmgo2ZOyzq1ReNqOiHpCrHUHxHKYK8Hs6oPNL
V3G+P9MVkE/JItC64CWmjiIEIRO50cbiaM2WnfS9M+DT3HaFZ4L6JBMklYBdh4kse037g44r9n8z
QH2OYTATiCPAgFg9FtkXVT39+38fTKFokgF7C7oN6oyENZTRVEz/oqD/Ngl4kwrqX3iwtkCWcBWB
06kVyrmFBaH6KsW1jQ4Kx8J1kAdj/toEdZdMeb7UnTTACUf5opWQr1fugq/f09iuQDwP1Yr+G6+q
zNrDa5NX90orWUPQF8fJWpwYlMZZ5wjhQxr7t78P+b4XdzJxDU9eEKviVXqlhisLs5gJU1ocJTDV
+bLc5s6YT7IjFiZeVqUeur1WamCV1Z/CbORVZMkJoa2rooJiJgQddXCTXX67BRVsRR+T8jhamatn
b5VxGADqLbOXDtTstz1lrejalnxpC+3MVtHEuDzW0A/S9I1Wg4i9/QjL7W07zN2ioshrgthKgagj
5VQCnPkUj9gt2qegsSUIxUG+yHQnp/wM7RaRCE7ZNUfr5zp0a6CJ0Cy0IZGaXo2ZhbMQZT3k845F
uJE6hG38v4D3YmQFIzBkynhKwQKi6+UKCnFvTFkx5Ud9eFXm2C5Qdbq9diw3NEysgY0TQAyNbtem
qliORW7kx75E7TfoX3ol346Cwtn0TEdWZqjDhVt0iCddgyPiUSg/SoHzNa6rEzhV5BIllRcTCB1q
C4hyl1aFaeVI4fV9NmB0bMHs1iFwtdQu72dXvR9Nu3rllclYhxnXpmhCa1PCCBAVzEO1LgexNvOj
2YKBs9TUp2WZNhbAyLZYlb2diV1sD3WSeV0tzd7tb3fdVyVOo14BMSaMOl4NyiRjJeSRIubHWuh8
qcodJJLuPLWOJsVIIqvNaLTbLEfbUQ4MWxxlt09FT9X+ahMZoIoGqyJpJFGLD7HRsJ1HsKEpybFd
NlbebwpoSt72lrlTV0aosyBZdTx045Afg/RTEEFtHjTNyvzlthH2PjKBJQO4ANGEbokJ5jIoxZLk
x+hes4Gk3c7kfrMhdAj20P5zY1eTHTzyQHskqaCjMnpkGmqGSAWvUrQ+bJNC6JPi2KSvofhaxw/L
AA8NNFarOwEYnttesi6BlbkrFG8+K3FmwpzUofm+NDBQNc1rpFWvUWpFm07hXXqsj4fStQ4CPVSy
r57xwwCkaaf12RGiQ9Cf1J2iD6EFxOUAu2ov4URYeHrgEgD4ERXzy4BZCcPY61GVIW8YPTx1tg2G
V8igBU9WghXQEPlxg4qgnr4a+QXpzhAaU5od80LdCg3eIGLL+Uo8E1QmKoRDU+gqTKRB75lJ4iz5
99v7gPFVUNBF3ADlugI0LpVOx5C8rYQsxldRTVubWnsUSzcc325bYfiBZwHo7BAfocJCczAYZZ4k
Y55kRyGFHNgSOvny47YFVgKAei2k78AnLeLYUp99nqdCHFs1RYkTTaE3jJg/ETL+6s1Cpbj8NNo8
dD/DJ5jTJDDhYlvjOXK5z6QhzEsw7yTHFKsnhItXF2DRvO0V45QCrQXoGVF9ueakMuNAABtunxwn
jLHGzY8+eRYKaduiyqGPnPuZY4umjIk7IW6XeUmOYFu6m5Rhl7QvQHE5ZRtCpIsjGMEzRn0tRWuN
uBvbBJNJyXYUn5oFpHbl5w56InrJe0qQzIIKretVpCmhwymT5RoU7scheKqz70tXegEUBFsw09z+
XIzDdGGIenchTxsESxyS4xJbj8EUPmby7Cep6N42w/aHgNIIxyGyXmrnzVGrgTMoOebQ6q0C1W31
wYsHkFwHOmcDsj36bYr6Tm0rKcJUwFTbKf6Ydk/6WLuDKexue8QzI196FGl1Be3FMjlKUysBmo93
SLCksweqes4uZ1uyZAUxAoPFdBe10WRMGw5zcrSUj3g8mCp4PLmSBMzdjQYI7gVSBaMRsUqZVVPf
1jAiYL430rdZMdqaIp6mSdgbAW8kh+kTKIMUvBFw69A0jfHQ68vYYH+HEABqg8hp89Lugpe/+EYq
yIJB/g0IAx3DZXFSkzYusOvKx0709RSzggNvv53LN9RZVQnXJJTlTLCF0uwPQQ+47SDq4XE+TP7s
YWYCRNbLN3MXIqW2p72xnzapW/4fade1G7eybL+IAHN4ZZyonEYvhGXLzDnz6+9q7TBUi3faW+fB
gAEBKlWxurq6wlo+m6FwJZ5/kkxO3aKk0eGdN+fAQnoVrv+CawdGaWZpDiCzfFOxsms/M5O3yzZl
ySSOtJDpRwmXTqIcvMr1kxKQjS1WLetr609ETY68i8DogCEfGlym5n1jmsAA+grW8A75ENlzHW4a
uzuQpTfmShEJCPT3I1VmzAUgj8Xy/meN+m7wE16f8P12OjglC8/fKDvCKYmaBiM2rb19MIt1lkXd
wCNWeppqmINX/Qj64ABNvuwYvvm6R0CIEzt+B3LY5e+1bk1ZAlsEmdD9wvk2c7Xkp1IdvPZufCNi
/SM35QfuCCa9HANMw0b576vK5PstJBIXWriIXiliFxOJsifrFpk4TO3+LcNy5BZwYO/1bX5k9vlW
P+JCJgk4C5lNM+tKnLQBiiklWoqPhGjRyra84gigJmclUkyjUicPuN4tJl6GAHM18QO6b4ob7fI9
2XXxRdDwsB7s636zUI86dQpXJEGCB+trW9nF02w3ZuWBoDlXzACdVDezh43A6omzTEqdizrJlUqb
oCN5lQBjzWv38052+z+w51pQWXoMdSy0YsCQ3zQGrxJ/yOu7FisFjFNA8pgvh/xsQJ1KQPLRL6Iw
a4JXzLcQcGystIXP2mv+9Bc3Tfre5ozMau1RvjwGdHGH0/K0iFKcdcUEh5/gSpg8MSwNK9fSjuCz
+nesU7Byq36SKH4+BIGU5phbgpJShJOdz6ZcAlAN83wMY5Lfc8mYVNKo42kXtw0+1180IYkDbCxP
tott4aaPLKVYZ02nwkkppGJtAHbytXAmYB0R8PbME7cEawHcu6yS3Eoi9MmGVCCBv3fgZYO01p1d
0QEj3H4aLNRTAidAUQUzUcZO34dONB3m7918Cy+lwgrIJX1Dnz9itfYyPjSeiOFWAdMK5Z24MWJH
erj8JVkOQ4UVv9W1qcNr6RVQklY1dzZkm1IY2ZfFfEU5+Xwj6FQoGcaqQPMbcgYQ7QHlxApdDVt6
os1vmHTvrJNOxZK5jNQoJzoNH8BYWNwAMgYGvgh3YW2lMhNznBG86NFSLavaUSMeUzYj8kuvm//7
RNln+9FwI3rJAyCqxYEj4zO8k7sjQMx//cUTm8tm9cz4Xut+oeIhAM5k8EdQbyi11qKB7zISusrD
bEs294aatBNte6c24z0WB56/eczPMqngNQpxIPF8Rb6b9II5ZLduTemYbGUsLskaE/qVuMHXGHYW
R8UwIy5GsZsgLqp+BnFoTflV3D6H1X0FUnZAR1njxCggfJ1B/viKZ5FUIFOmOFGDmFzidvIDxD0S
KKjNFMxs2LF+lDF1bfouSvCY1u+2WPH+76OClHwqtNVCkpZqXQSvVVRYM1DCKya02PpZOKtIBbBq
qAex1/LgNehT7KgeVWXDcM31u+csgQpZaUeQ1GZ8NwkLo6Mdkjk513d7IOD8wW2wngOdpVGBC92f
TkHxhSTPxRVZ25RBrsOBTpLNgbpWDkRvk+cxqYpZF7x9Pt/eRT6mc5nCdkNptS9kM6m5BUhwYgUc
ds4w/9/Y06ZgHfXVcLmQSjllHClKJEVEKsIlydWrxEN3PDoASGwjP2fKN5PZhUjKDzHtQWahEpI8
T7+zAPPobe+GrVnZCraghMnDs5U1DrWeQS+EUp6ZDskUhwX0zF8UUwVRIBiH78QHkCHucif3JFb2
vOqnC3mUnyZG5dd8nf5zDRGGYxCzeN2hcIeNwToVq+duIY3yU7HBRA6mjIg09ON5YF5KmxiIH4Cc
1VELIGOO33uTLGRSF204BKWGpQokD/flIdh0HrYFY94U77HZ/CBuAtdnvmVX76WzSLqMWMl5OYVE
Tfm1xkhlbxpucms4GJwFIWpiTq5vZjYQQFgrZ+sJjIK+P9oN5B+lawVOqLjtQ3jPQcQsMgBFgToi
7UjMYa7Er5/If2XRT5WyVEsePLYk5nRgXAXspYMJvkODWWRCmst857HkUZd9hRZIzBvQjZDmfkSA
R86JrOSB+E1+/O+T3eQaOttSpy76Wp0LMa9iPMWwTJXbzWOSOIDYO2AI2Ou+G25Unmw4YA3ly2jR
jC60USUqd+I91KtKUC3HNrBb3D6zCdz0d5B1iYYLiVRMRZdFjbQ+IBWlGkCX1aMem+JgClfqdbgP
b1U0xb7noQuZVFCVgFbmTwG0rPBK8j3VQgXyACAMh3/+XsVsIYuKpeo0cFGccNwpBF647IybfFNt
ydAxu2W1HrcXsug4GkFU7/vcqfk92pyZYPmu3TRALatu+A0bx4gpj4qkGReh8adCXmyYwRXwC+8r
q38rN1qGRRgQ2F4z4+hqjrHQkIotUiFLkxbCWxonvCnBSFHiaSQAwKS0WJBs5I//kvSeRdHxE00E
fRZiKOcbhjMGOw5rPhwm7fgAJAuAugumn99J1xYSqeAS6qE2FdPfyvU32atxFVmgBrCUxwJT5Ix7
cPV+WEijQgs/FaBzAPHKqR6Ryu94+ScXPzE0Wr1qFzJIOF1UGn0tUSK//tDI98ZfqV1Hbr4frUpx
AuDadZuxBNKXdVkq68NRESVUhGaWW8ToCrP3fPIbNWurHbwWJYiem3ZRL28vC1yvuizUpOKJX6to
z3AKzvhBa1CEz13fBp2lBp5H0S7ZVXiWWamYogPjJkkUfDo9debaTu5KN3TFm/GuSi3kMDMIQHLm
IBTLX6jgIgaAJ+RmCBWmmy4FggWaeCkD4mZdMWyhYY0J+yB0GbCutLbnuhKfLtkG6BJKBRPPeTXX
xJj8PyIot+/6TtQmFa+Uwcq3f7+J7HSvebobucwK2Wq+AHoRBVikZHSaOtJ6zA3JWCM/0QDqiC2e
ygxtsk/Hk1Wpo7FlFdvJR/gatM7yKO30PsVWdIU8c5YOvV66vI5pSWwLTTp/KLlvDDrL6BZiHQDA
IiiAUMe7q3mjynzco22WH2ttcIQ0ci6frVWvW4igDrNS5ynmQeB1gXgrh5tUeRGTh/9NBHV6ZZBd
JJoKEbLw4Kf7wvhRV4ztjK+QRiTL0THTrmAgFwiYlB/ImT/PkyRDhpfcYZdrM+/A67fh2F2zVf9e
SKI8IMywihByPJEk72a7vSaA/p1bPXTXf9DbWbuPQQH7USxRtC/TWJ0WRKWEit6pdyWspscucPUb
d3JJtbJkoa+sOfdSGKWawgUJuGwgbCwDq5seBqwGdBImZ+bfZc9aRFhzvKUwyrenrNLjjlz/afgj
GrfKlJtp9Ouy562Fu6UMyrkL4N2VXAGFAkVA7Tow0Tm3L4tYvZuWMijvzjqDL1oRMibwE86oAc1m
eK85WH3De4x7YEhjWY26mfimqopKhTQg/nhDZYlO5clAlrUa9KMTFyhe1sQuY697IYaCsWEDImJ6
z7yLmrgsiGMQ6OUO700BOWFNXmQWK2v6f+x5lkXlvIU8Skk0IFqMLyMAICrQvs9Xs9VsJQfUOKy4
sW7PszQq383SKkjlCtKa2o2emifBxhNXwcatgfVFLtmoP8nsO/eL8RmJ49HXCAZo/jGoTHUA5zb8
+6SBnMput6RwSDA8UxT0wg0pV3yr2b+USAXIKfP9Qp3wCQm2neRC4mvgETpICW7asaEJ18LkUh4V
S+AuZcJNCMiEgYAgPM8bcat5nKcAg4XZIyBuf8meVDCZW73CZr/OncCKxk+m5JKX0viMqr0B8DnM
HYtm7JTvqWqxXkysL0l+vsjA0wLVkSFEajpIp6kH/Y+mmJed5SsmFqL/0pRUhFHkShJSH8ph9yy0
ssYst2OI1mPl8ac77djZhNGz/831gLIo71CW2fasrcHVejCoEDVZxGz11yUHMKIK8gSwydN8P00f
ZIWBI990rga80I/X4TcIPonaC5FUqDOaOTCyARetoCdm1YFNot1kBvNgrDrqQgyVdk/i1AVCLf7l
qASAi7srN6NlAE8guGe9eVdrd0ulqOg2JoY+5gmkkeYjqd4Vx3pDKiN/kBuzNKNiW1Bn2DIbP2RF
s6WAtsJwOJCcXxPUgj9AI129Jc6WpCdgKyNWY0kaodsuRyNJ2OgH/xqzyqD/YZ26ryjaxDkkkuth
W+nrskqWztoUly0e16BzVl4Em39EDR0TZsCVFt1wwz/wG/aSwephX0ilgppRGqFYNR00LAIzQ5HX
yO8uH/b1648M7gGH5IPk8nM8Eds2jKU+505gUsGytOgQ6AX/oa3dZtsejRPTkqteshBI6SRwQhVo
YgH/d0n+goFlKwOjoLLDgrsbPl5Wb92AZ+3oOJ3JuZTl0K4Zf8zCrdyyJiZY2lDhOG4j7ApHJfzC
5gyzu5qBd8KVVoDqY+XmR5W1YbBaokPN9t/vRQXnqOmiblQyaOQ0hDNJOhTWuBnvwALfWv1jYLMw
VpgeQsXFKhTnVtTxwQZL3FVXpTtu/E35A+kmoEGY7rGaICkYR5RFLDlg1+GzP1bVVBfT5PunKgSD
2WxnztyaLfC/vd4Sf2KAVd8kdvrOlEs84cuNvpBLuaXR1bNflJCbAmIcdevAiY5IdIVXMvYlbgCL
y8QmZKlKOaeuJX3lz5r/EZvDX4LdeZgleg+81tF28yvgf7fMfsfqgYD3YAkCa/9fCAdUoQW/Ryf4
p/ww95hvGO1kE1+rdhaZHVCjAXDJ2ax2IIn7X0x7lknvLulA/+K1SvJP8bbfVkDBUjwwtmxYlXmG
ajTfQKFXUt/Jsn/iwI4iYlC8kn5cjiarr359oQnlJEI3aWJIrEe6N+TVT/iYgF72P+tCucYg16JW
ltAliFWzSjHHo7MWr1a9b6ELFbmmzhfyCq3oU5xyOGMBUAwAtxdMJsNma9VbHSTtgBnAzhJWfj4f
6DoX2yDxZ+Jx6LA5wn7cFj9m+Dp3J72OVn41gG71WHoparoM2esecRZNJz86YEByTFSfYuWXQRq0
0j1DudUUZKEclfL0pTxU0gTlRI+wDSMygtKNNIP+oLHG0IZ+ww1doEZdCVmcaAWVNTwlmwaslYmV
/lbrDbJiG1SgNkNB8jD8enb/NSE9DMVrKRc2FYQSOisCppwdOO8DOGhzWdK6OwKsE0SSmNemFwlA
C6CPHREUSbIZDlcFNimz6emykPVnBcDe/pFC3WVjLmetmPU+XqWpaOoeQdbST+keuBSVDYwde9pn
GsML16/shVDqBCiSEeItA9UmYNDKFn8EqcydekjNaqtujD+gWGDZkvJ7sQnlLCnh9+r0sVOp7DF0
mJvAdiHtp8kG3Eeim2zu5vVAf7YudRp0KehkqRuJs9RbBTwoeK/t0h0LeXvtIACLQTc0sOJiZ4cK
jl0sJ7UuN7Cnqm5bSdnJg/aNvsVSBPkTFq/sQhvULDYgAuDQxzTvvImrtgxfXLPWUgb5igsZQZ3G
6lS2/il56m0CD9kND61vN5U5cOBPVTHa3t2377ziKVu18oo34RfjL1iLXgZhVSKQfaB1oK6zZBqU
VI8mH8lrviVTh9njfFVtMcX59q0Jx6Us6qO1NS7nooBvENpNwhIbu+pJs8gcrMwze6Hrtj1rRn2/
uTOiuJ1qH036/iBt2j0W6g8gHGAErdUxdyAOoZtAtvl5eqmUoP5GbQQ/IcwG3F7c9aS2lpjlvrfG
2VLBifHNoGwImNTGMqsoaTQCRGgoIR/5IcnIdRRIk12N5QTBaY9M/VaPGqAyAGVBsDposAStzDTs
RiJF/cBo+KkIVt+amiObpEnPhybq9ujqaQ8MxyTOQN86QLf/Ryz9sp8BkJvk8YeC0Y8stMhoQHif
7mefAKEhSPvO/yiRenaUWPAf8j4gz6pyK1udF4Zm5BFe2NnJd8Y3ZzuWOtKHbxawIiGRB8dB9URL
sGMXkzKRVx1Ut3/8g3IJ+YWXjEqdwCgatTobYVTjvt52nn6jHD9wlTFqwe5brl56S/WoE6gopdjP
HNQDs2/44HvShqQq0zV3DD566MxKF0s9Kpz2U10KaWGAS+gViDKlW72Xm+QwEj7R/sheN1mtCC0V
pFIJWap9qak5pH5HLrDTBxlERsEuscYRx4MYtrXiXXT/ref4Ui6VTWA7egh1HYblPTImq238CiNr
s4e4fTs19yzUhNXn/1IenUxIwEAtFXIyfg9AMY52ILYw6xTUX380PsaIODT0qTQOeRKPMKsBqj+E
08gxNHPQnPkqN7lb4UdpTW8GK94wfEel2iNdpIAQuoTvdKFFpj0yL4rxFTGqg3eqFpv8HSPcrN68
5wBHw6+IQRgBFRgCa7vH4DHAj67FrYG7ECUwRirD+oAqUX6RZ/j95NchOfck/QSTOOEYAnmxw3nl
bXpUGLZkfD+VijJTW4oJcCtwY5ShmXfv2Ag1GcZbS28BvCfpCmYVNEyVfFaoy7CZB5wnksRjEDa7
Q5s6NzG2nVjaUUCzwATU8E5DtYr11davpbNgKr9VtR5lBRGC/dfwhqxHycDu+dWBwmKHZqitDFbA
mv/4f+LovzLpBZuUy2Q/wUzeaapNMtkobYp3zlKc8Kq6Ud/+4JogcevLNYE1AjRdACeOreDP1pXr
wBeUOiFVKRQYJwd4nZgZ7TeKM++yrW/GqL+BIuQ7I+PGQizlpXmvkxs/I2IxdoKuaGiXzxhzAE3U
sGGev9UvuZBGeWnsI4D6YuyjW2hcI6ih5s2fZvQn0Q0FAcp/Z1FE+2CpHTk1izMY5m1VA77NP41u
ePNXoQ/cNni6m4MtpSZK37kpsDCD1n0HY0oAjkO9D1gDn6Vqdd9n2vCRc6s1+ExxQTnhM0qoJreb
tuwK3PqduBBIfcQ2jkK1CfHSFQSTEAc1pgDSNicuHfE+xbZp8wtjsvuWMwvm+4Ic+q9ue9aV/qJp
PfPigNJct1Ou4+Lav9V/y05lAct6g8aJjz9EdYfQJsun7N4h09TUB05acIACzxNP7uOYuuGvEGcm
8XrQOWxnBxfllqnwaqBd2JrKd4I8VsVixuMt+Q2E5eJKwpnhrspN/js7NAfdDW+ZN8m6SICFadji
J/Nhn/0pbsQY2M7wJ94bXySQjYf39Ru/xdsKZi3uCQqIdTnWrwejs0QqyQLz6JDJSYnol4wmxsVK
oM9geUys7y/LWb1S1LMcKqma03kMU6JZUP9Wua3MPfYxI8KtqgLAD3Q1YDuAwH02XopFybTkoUo+
5lYWgl9Yxep8fWVET5d1WX37aobxAR6L6gilSw/y8CJu8faVPX0nbP5humeV29fzioUc6hoWefBm
GSViWuO0h/4B8w9owHY2noi37MWQdeudlaKu3saYw6lUCwTQ4I6fHgNJtyaA6KUs7KFVRzgrRRdZ
5Viu+FHL/VOBljUg6+TkECY/L3+g9WChS0CcQVFcEOhap5C35ZDEuGLDQ1t8ME6Me1kDnX1XfGQv
4nPK/FqrZxf4aqCP0gFP+TEosLiBikQzYmnE/YqvhcefZn9Mcp0wrgLUfZQHA3OuTPYq2Op3W4il
boR81Dm/DPDdjORRVJ61WjNToFUqHSNQrH63hRzp8+kyNICMhzNxxuy3ShBFi3e+YQQJlgnJzxcm
rFtOixri8JzyQ9D24XjL8AuWElSIyDJf6vQGAqbJikHHW1n6Se8tJXSrwix/KKglNdgUjC2jZ5hv
tTBuYEcIAGkAx/wCWzq1DXAagV92QmdhJkiNWNnLPBBmaaldPglWYVcoiNh17FzWeV3ls1zqu7Ug
UDSkCUehN3aNdJsjjeeqx8symMpRH05tYjHSppD4fvPU4klZvCdAhwQoktt79TGyWSTHLK3Iz5ee
opSzIhWIIqi7mmEEePjgtsf1yNCLHJ4vOc/io5HDtxCjTX42A6qP5Mw1lhAJbQbIzu7iK1Creyyq
eqYVqXtlFKS/o5ZiijtgbGN1G5PIvsu99o7qxruASZDLMiN1w5RTAbJhAG6cunirFgeZfwehEsuI
K0KwVAnEJTDlfHBwfzZiizUQWQphRJCqd9ZsG8/+KQPtZGfzISbdmmsQnTEX/llCqeusU7imzIhQ
QRBsLnlQgU2E3R2GbgwpdOPdByZD3SqccRIML+JCO1Zu82xmCCGfnXLCpf3otruUt0lm6DhcXF8X
to95YZOry/F6yObyKCa9aIlcU28Zrk/iwiWp5GgsXF/IuzyOOrhG44CwEzzpGzm/Iyu/otv8qkG4
9dZ8J+P+pCkVqzIB9BgzuIxPwr3wE7t/o4k4gqFdE+v+4qG2YpRTWAkw6xNSoWucZW6UQugpdC+E
pMYHhHv/cNmYLBnk5wtbNtIgj2qGL6hNOM8VX5jTKG5EFcAQlwWtTSPCggS3FFh7whcEbkAjtiro
mozT3KGYkTn+Nn1rgAgkOAlzVWclDf4kiwoerd4DgKgNSGsm2kS7yFNQXgPL3Pc88awTdZQ5rkvr
FKgGJ+Ga4LVJINiSt8GWzIWALXbPcoi1ltNCL/z389cqQK8VzSFsmDwNWG/fkZdmBlIqkKUJ4LMT
Te4mteZfjC+3fsr/0RLc15+ljjFXtbUOqaLHXXebylF3nVeggtFhNU5zxt3oxJvyyJo/WHfNs1jq
mPujlsadrxuncBTMSfqZ9LtsvmPoRiz2NZachVDnuiR8jHiyGR9TPcQpxx3nEYJLpq+Q03pJEnWa
eZA1j7EOX+H2+pETMFidYWZEukvBPvVKEKRAyPTM0G4lA//kL9TpnsJ5VIFKDO0OGGZGHYjQXKah
mVn5BlWRD4gEKHs07IwxHMn6eFR6EnSiPE484qXeRJYv3tfVzyx2GeoRx6NNKhKkHtDi4lVNo3/7
wRxyY4/ENTyUW3QJr1EavUP/BxM4zNHttc+3lEUplMhZr0TovJ76F30352Yfuz6QQwIz2vKufOiR
VI7mgHV+hiHXUi9lKZhKvbBXNFdZBsHyLXAffE9x5w2Hyy4RbVMCeSa3ZWWwLFWp6Kn1oxLPLe4d
tXvzhUPOpPtec0us9yC/EQB0CYS7zwGF1+ZRLEIchfkab2ACENclXvUoDsgoNa/bZnZbmRVvw3tY
txAJGl9cZiGaithJUKb9CDhTpM0E5SxxMCtI2MMw2ORF10wiUBI+Loj7snceJ8msZBCH8ceDajVH
/Ub99XO0wk1+KwwWK01ZO3ULw9IDtGXZDQFHYkwbAkpHwCbTBEDodGIdPIYVaeaoSZR6WeMQV8Jt
uZVsUvwhq+0EyfMPxoLXjagrhCwCIL30RMA05ylCwEd7IPvho6zVtmY/HjSw5oJBFqBOblU6l0PL
qodqAiY7QBSBCTjqyos7ow5jvMlPdQgwkuSt5Soz9u8rJhfKqm4o1xkYLSXcqlRYEcKmVf1GND5W
pYBBYgrPhKSTbDBjLNJjhbHVo22QZ42O8RE00D6fvIorOdEPyMnTZzOLDlmd2Zctt4YKrECPf0UQ
jRcZZetHIDUrISI8yLc1IVUFEIg17ut99jLfZlsgIFjNdXgrnS4LZqlGfr6Qq0ZTGLQogZ0S9UUU
n2PW2i/r91N3aTGCTz6X8fs1rAgV/O+K1Zha9TkD5J+8DhhqAPJ+VgAUBT5e9AIOrxbdlhrIL7uw
Qo8zKO4MjhUISYj9EpjOwuiudxuFY1TCLU/pnL1r6piB+4SzVS51Ok6ws1ZqwdZmsOLTagIrLsRS
52qOVG6QIxgRrZICGwzYSbrN3lVb8IptckMA9tjPqLWSKzzyX8PSTfC+H9O0z2UD+zudI7kAEdz4
JRAtVZPzMldlQ+ytzYp/kkidgUJuBiEnEvmdvkt2ABYDmh8ZB2OWdtfy16VulNdnktQpSQGDxgSR
xkrQ8ZK86SBumONgqzF/YUXK//lSHpU2gU5NaLUHZePbUmDWpcW/SGirBffsth5LIhUbg2ngg3lG
bJQ938OMlA1/LEGjLbvqHgU15n4ESx6VaUW6PMshvivqCtw172AjA6R4WAcWrOEecCDe5XjFOO4q
lQS1PAZPwhzHPUu3ff+7iV4BnGTq7ftlMayDTkWVZur1HDwceKKqw6ZL2004x9dyWTmGEjz6yvg6
Ay/BvCxzPWc9+wpdfOIUf2yDAJbU0HbOPYNUaVLb38bPY+alqtnd1F5wz3owrlkU1LOg9wRriSHR
1ShQ2WhaC7L5kzgdcevshq43Jfn+sm7EzenAuRRCnGhxzQya3gNxjthTBlmEnxTicdBD3tL9TGXh
ZrJkUWFEVFIMO4twEf2YYm422hevaGJXpn4QvMFWrAJTNqrFnIdciynIeyQZm1iYs6YHWzHvOhhj
BbEEFy3YA+B7M2F1G5hTjPGktSt1IegjjC5s2YuZFuNxb5wqaVeIzwLHqpKTE/v1Y/2rCd340nxh
TqJxNk7RxJkT5oGV17ZEJyNtTSF8uuwYq9fMUhvKM+JGKeQigTChM3G5oRwEn9e3PDak7dkp7IiJ
oLXuH2f1KP8YyrZKsbZqnLp5Nkc5swzdFlpGXsUSQt0wVerHYqlNuD2NN6lQrVo66VlhM4y3LgXF
QV3DgAFPY10LI6rFGOIgsV7daT1hqze5q/lOuC0w4HAjov8kodPBBJ5ed8GzXPJ3LVxwloOsUyt8
NLLbK7j5TefNz2B5v/avyepfhCYYQ1WWptStpgFOMc96SJTnbYaRI+0xZ64msWRQN9kU8aESxrAm
eie76m56HPcJSgbgkH/hgeUGhN0rzmV8wbXbU+LPlqTuM4DYa2AjgzPGW9KOkp5bjIegcYPuUPfG
RAxnfTfqWkuKXExVFVbspdEs4/s0YboGOT1fggf4nERQC+sGIH8+u4aY5LkhteNfYXC2BbN6xFQP
lvULLFsNe9Zw76pGC3HUN4vAq5BIKezXqPu+ee7nx+98oIUA6gPVhdJOgNIiSWn3g+yrtRhyrdHf
Jc/278z0gRjmbD3qA6Wpn+qTDOvh7gKu8xU29O3KjkRbQGncuGGWxldD/VkeXSTIlDmO+RwO0Ti+
V98Da6w5AuoPSybTgwFyMaws2LETOmxsVuIHF/yEhgWLQOFQYzwKJaWqAlWRsSm17kkTcV3qyBuz
9hBUwq4aUTyPuxtVnTJT6aV9N1TvVVXugyjbgvwosBhfe9V7QTKpyaDExhAgFdiKqKxl8NHpp7jZ
lIYXDNpzWgxXU1GAbEX5KbTWyO/F2hTbyR07Roz7qOB9sQnYPcGOiOFHlFE+n526yMq/7kKypUKG
GQprwg5maPY31btud277xNvKo/iGudmQCSCyqvtCOjlqi6Dehk3RtumAUvtG93of/LKBoz7wL4IV
WMI7x1xcX/W9hTzK1l0j5KBSxBVZcg8CB1SPHOPIfAao8ccwrpzvfFnwQRrgBdaBS0E1gWqhF6eo
L5E1OR1munO3OELUFXnNtl5gG78Y8taq7NJCHvVmb5VsVjDsRU4yWeKNdtPNXzweeE+wHg6rl8hC
FpVDyR0YbpOoQQ3EJpAluZ2hyyqbBCAl3Kl3DM1Y0igvTQNAdCZqhQgPQD9ArDqFFRxT4BTJAC1h
TlCue+X5u1FemckaYGojSOt28q48VRbBlZR2+gsBPGV3LFbDkiaooornCgH2+3wIhmHkS9Ho8RqS
Th2n2YP8Uw4M229uGFZc1WshiLonE7wiwIXVkpI6eS6EVg6QYVsmnXEB/YlwBMqqeVnm6oFbiKTu
StkYFW7SauT1SHr1ZJv2AIwIKrvUFWdgjX4RQ32JZQth1L2Zq30SDj6+2wQ80LREr7++0phE9qv9
cZlHIRihQiALd5+/V6ulIIKYC5I/jbaMWf92PwBcRt6w2biIp9EaLUVRdzPoCMUe6G7Gaey9qSlM
vWFVAMhvuCCB3lzwBaCVpyNiBgFxawDiJgH2gU1hxlCEpgcRojCshBBi2r40G26n6kyI0bXH8MJW
BhWRDFwjKid9fBaAdrv9XsC2lQiwR2ZtdC0aLSVR0ag1xqyMc3yV3iVbELmbiG7g/YV+HhguK99c
LdIs5VHxiM87JW0nyFOPnZPeoEp/BD1GYilH7Fm6PaLuiZWlrX8vwLuAOBkdCHrpGIiwKd9pvn7i
soexejOGxrocGNaCnsyfBVA2jNopzQ1geWE9fPLE4qjLt5XRuGPNvKnWot5SEmU9rguLsq8gSbnv
njpvfDMmQl4+uWRtLHvmBYfpIOuH6qwcFdHz2JfS0IDI1p7dCG+sylNj0E+1jmDF2LcvfnYAdi/c
bq9ENhOwkyWdCvNVUqYYd8G3I+vOmHTBkdZ2tcfcOWR9Qiq2iyU/SHVJfGQzWKS7mKLyhX3O3vFN
XzdRQ3+8/XXZa9bG2cnGk4jsHGSZMs2sPKc5LySTqp+6Gnh+mVN4oQ1ejgRcIK0Xy8zVhtVzsJBH
xXqh6Xk/RentNCkPsfiYMWl01+6spUJUhA/Kse8IMSJmZ56b8CUQf4fi9WWjMXSg2RoKVO4iGctU
mIgOTAxgmx0Ly3e1orbQgkaQToq46hpD11GI1G/J6Eps6/ZwA8hxbIYZ24IxasEwGs3PUGD7dAwM
aCRyADaMscygo47R8ozkhWU4KkbVMfgaG03RT/nsFoBxFgPW8tfqETq7F11MG+M+AoAQvn6j7GMA
u836SUPako4MTVgGowISBqfaUa7xfQRtMkshNg2Q2rALFywxVOQpJTlV9B5ieqC0kjQdjB25WbxG
7+MdOOmRI+3D4TieLvs3SyoVhwqMa7VqizMaZKLJRz9H/14Gz9llIeuX8OJTUZGgKY1SxrCkfipt
POae2oPozJtqAMhuehXvAQN2Yt37q3qB3Aw9Cgxiih+HbvE4ltRRwKQ93C/LAzNvaxMAuEDWHxia
raXo8kIMOQULMRqo6pOuQf2h8m80RAg1aUzOF7wwNzyf+w4zo7IUR7mimHTIBUWIU8wI5BUEvTqz
wHJ0JTnhrXx1+at9zLd8SW8XylEeKWlJGgudpGOFm/Ayolj9Fik2h3Ei4H8YVyX2q1sAQX3cHDh4
IC8103dWxXU1jqA2CRppHXkcfWlh57HiuEiE63S7Rnyepp+XtVx/kSwEUL5ZprofBA0Jv9f1FtOC
m+QoY2dVPGQuq7u87pRnXaj7KtG1qOgGiOoI3Eano9UreDPzCS6uPUvOGtF3lsBnej1mEBM3zpCa
zRU+GJZOnlQg/mEm0pn2BWvHgBjpi6sAQYQ3dOz9obTx+RzIKfAMxQpfKWlBDDce5PpGiLaxckjx
PjYkVt1v1ZALccQCi2PnR43KD+TYNfXPqgW+DlqTY6c5l12DJYW6wgQtKP1pglICZgCq2dPqg5A9
/W8yqAAConRFngbkZGEQcwdNVcIXzlBeJrVnwaqvZraypOmChpI1gHU+26zgx2yYjVY/DVppFkZg
NcCfTMKjoA8uX09WoIiYlfIuq7eecy6kUqdr8Nu4rPMBUi0yuQFAgd4pAc0gWa0FasuJ+XxYjRcL
gdQZi0KDC0oFApHkYm+Cdwg1m97azQsBHi9czDxzTLbJVU85C6UHINNUmHkh6vSTVASWpl7PQ+F1
7e//zZb0uF4SdVKSNTyxpfQz7K323gBmLvTC8hqsyaTmXdcKzA+YoAMtmk5+vjhldZCVQmIgrcrS
5wJz6QFk6g2rjr3+wc5SqFtmULHLW/eQEqBEHga5A/4p67LlWIpQrt/nQMoy4gmrhtOrImOVpRVM
XioYUv4fXz9rQvl6O7RawgnQhPj6B4m3hdsZEO0SQu63EhxCy/H3x6H8PO1UtTM6OENXXY3+Phe2
QsxIANZfJmcZdH2r1+MoAiSYjqc4d13MprQBoqWX/5Asfd8ec491eFezqYU86hbRQJYxl+Q7+Zje
n/MKWfZbm713/q1RMynDGU5Bl7zkDPSGoYavFQFySydMN1Z4DQCu1DaORYwSBymPGzdBy0gZWW5i
UNfKXChZVhM3aRySVmGjUXdKVEFlV94bgssy6uo0orywKnXFTDOacLX88RXbyBzdbAbHRQsD7wkj
g6hvFUt/i1zWBMC6XIUHFyCBjQN5ERU+ssJvwr7UUR1Fd/COe5le28RKjpJXXvU9cPXBrsGaFFzx
IAIYgVQReQgmeyjb6nk747Xe4MpOZDPFo1YT7T4UzFx4awqedeDJb6Oynk/SKMv2bZoW/QBplTO+
9MAZnvcZYR4k0FEEZphVWFx7R30SSEXkKODVRMxwhxP28il3xntAi3vqIdtOdhHZBfhyWO6zEp4/
iaS+YphwSmjoEKlP/8fady3HDSvbfhGrmMMr48woJ8vjF5bkwJwzv/4sjPa1OBCO4KN99eQqVakN
sNG519JdHTDwjeh9bp1ZZuZMBGWeE22YI+xxwpQd4kdSSDdAGuv3XnmNcSJ/4PffGE//TCBlqFuz
XpusJaGQA2qLPrSVzpMFTwXeUb8bHSCaaAM2bGKPOy/AvE1Zw3w/gjDpA5qiWCmm2EgFSYTFgwRo
rD2ZGMhylC1swnGc+fHA/YTM474LpQfQirEIZ2D/oaZZ3I7DrdruJzXnvQVGBqCjtChZsiHrGEuk
/FE2l508pHgL82Avjva9u1+uqqfhqTpEXrtbbnLszNpIwyMXwKy8Z8+8VgxU6eD2wmr/yRRtIhXg
pa5KFOXEcfzplGd94dTM2A9vI4B6BUqRDU2hpv8pC7vZNZksschXi24VLwWvBY/RmGnJNhKpR5FN
8lqVXYb6mfZNUG6GKDn02q0hZUGXcWqcrBQYHNjv10e9hwgTaeAfhFaO34WfFjrtoDL9SShQ/sEr
sD+VhYU9jGVgaoOy0NhEzHINVWH0f8hKVOojNR1twykuR48wDyrH5PVz+8KUCBA2UMwB/gaDpOd+
yDCGYSnNCMoRfpvavRH+/vzvM58XSamAJwa9pzcawlUbJGPGiWLxFgu5Tttg050Xi31UB7g1LBbj
R5MURH3nh8jWZK3NOdGPbbb62j2YSJwF5ciy6nZ9LLr/1xNBGBaCEFqC6BZjYefC1KJSrbSN9WPW
XK/zZRRdJ1yaQfI3zn0nZMhYz5EkLEVLND5gmotRuoJI+BgDVlyzm28EXRJ7vk53tMRgqW1TsZEf
AsBCfZ6eYSB5xbSPnw0YMTIIGFQTVuvD/G9Y1qJZaYt2rCTdHfO7GiOYWl9yrpIBGAYxyLllncRg
iIbO77K1IgxODat27EGe4SW75kdd7VXNUV0y21wf+t8ygR3RQz6jy0fF12X8gOlQUqCedFFGbDO1
1sRMQwAmVViKXffDU+Sht+DXL6EtmxDLDfoYMjELBcheGXDLoFuhnnckDLPQISQkcPGHELRfBGZF
cNoIPFyLm5RIIJ0YdUue+2HK1WQQFiIfIcDZ59ecrZKZL8KqoFYZ3s3uvE8O9et6J7WAgosQjEUP
Kg8WguEUMA1FCDwwo0SwNah0RYhXQRxIP63zUNt4ik27je3QHZ3JVRO79Nqn0LB5ICUMtT0TSpW+
pHYEhVOrIoLQ7o3uwUzBcsHxB4yneSaC+oZDB9RewUDdd/TfuOkGTGjwxxoYCcL5/ZFvuvHa9dzp
nVqQ2tflUiDtt3WnvAFCsOUsnTfICKLB2er+AwDkx1jlXDD1JpdM0Wp9xh32bqihFdo5be1mF7mr
NAGwDWywdzha4oBfQ3C6kZsZkWCBMn1IT1AkFVVAoH6w5aJSWolRoa6YZJaTZb+TGuln+yjwCviM
wBo+diOI8uuSlg+VOSPzU4NJwFAbmP9+14Wt38xeDozLJnNMXsng4yDJuUjKdciROo4WKdcvh/y2
AwRzgdno8hDx01ryuj65Rbrmhl6BtrQxJBH6vXkPHETP8rQAgORckHCGcdneI/3Qs2xSMYQtIQdq
BttIruTk8XOHy6gJnF0bvWpctZW8WtjYRmK3/Ml2TUB23zW06UE5/Q9YjsRIfHZ31AvXrLleUfJD
ze1ldAnKkQA+J+sO+YdrubwVMO7hqHeu1wC4CC1IEwPCYrbuomDyCX402aPmjazwvhX1tmM5r0A+
SXS++mOU3+T52+efivN4ZSoTiEJNMEpA9h6FqraH+UmPDiHKiZ3BMcLcW6M8mmTWpjIAVQBJ6gwW
MTIWYF2rrhWU3j9wlrHcysZUyJSpaBWrrIyIKCB6fSt6fa1wIYBMYz6sjuoTItTkJuKtfrEcDWIT
LLKpWEC3aDJma0pkOYlbYp8I2VAWtF63/wdHQ9T5g7pv5FAKOOqy0YrJiNw0dxZHPxD466bH8Obk
n6aJY1vgsKAyr3MjkdJC9J7bJptqSESQPqvfyg4jA0r5fy8lwmxsxFDK2AimqRczDkZsoJntCNNV
hinpDKtF4j+U15ghz1YgpZTlWCyFkEFg7zYEOlnF0HvxZIBzJe1sDBDYwIn/QmiHQxqSBIhoZEC0
9R0N3TSbCndZRt6MTTOvdCswu9Y5PqBp7MimxT8wULB15l0qFWetY9iO4PUiJ5XA7Zp5KCi2uw5B
rGxXpW25K2fCmKkyCvbCMDcIDFWZ8pxWP5rK0iNNVepHsXqZMGY3YO/xc+vF/oDvUhTivzcxlxQD
vkxoY/LkMFsXpJKdePJkD7Wt3mAHGFN9a3oxfmHLCIq6EUuFyumgapqZQ2zv1vvOnq6KxtYvZ8f8
TqikgD8fvXIOynRxG4nU9+sLhOdzBYmTA+aC0x4QmTZ501Fu+sGTRrRpc62geMVQVXo6HyFAyt3+
VXVBIb0v/Mj/AnnI+W1S9myuRilbK6gK6SAopIPgxK85iNp0Pz4Il9bu87vkaCa9ZDOJSI1lCdW1
PAVSYAkwcSDCZSVvO5InhjJmaFCPsdoIxtFaL8r0WQFxHzfOYr5qoH/C3aCj+aE/sFSmEqageznq
d2MUFC2aPpEHlkAvBxKp3aLYcMGt+TK93EYm9bXEqS1n0DIaBHiUzLxnXvHUljYmd0YMQD2blj0f
yM5O5peV03/t6W3EU66oG2qryWKIb10T+AIg4z4dePLJ1KflcrFemAHYRh71GWspFpuuCo2jfFdc
A0IBrLWjvZ+ddHX+sSvCfHwbiZRTWucubdbWNPDUJ28GTHPsyvsC7ObqRc7tUbKTKqQDKuD9VE1X
qKeuVAUWqxucj0CtSpcpYPx723wgrD1Aw9vxKirkuj7ELtguQznOgmPQKbcQ1paRaiM+X1j/ajDQ
MFu3RfIiy+uXPMO7IBrNIDbkJhPRbT4VZmVHwckEgn13o5xWJ0uHmxcwH+NGIuUUAIpbT/DrBiav
hBuCkpL71r36OLihvTzEB97gK+MmMUWGWA+1MDBa0dGmAv70WhdgNVEq8mM9sq2l8aJksKeFE/0x
CupkyAuMUvhk6InQ6ZyS54XeVLKBLZdkVx1id0SoOXsoRAU8dAGWPp7JovTRiMMUCwcSbtEG1hf6
2AmcXRQIV0ArRA+SW1RgXiOmAlVNstBtoYvDilaoZturRP/VA2G5xIpXBWNWTUhZTZBJgUrW8KKa
X1tkOAgdS14oZ8J4E/KYcydb6XM+mtZM3rkAgqcchAcPoSv8nhSkKJGTH6Zd7sSq+7n3YyViW7E0
iNCQAI+/VSC28RZn8XR4DDBLeWRDOuGiezCs55kw6k1081SMab1AWAESAOU6Eb6QV2L3CqhfhojM
4UNBerUUVOSnFreIBT2y6Ahq3EtCb4AiKb9jzagHnUmjvIEmVoIA6G0D8eZ4SfKuwZ/wvvuAizxJ
rDxlKIGOaGiiCg5WoiHn2hEVSpKVc2McywolPcUFqbLxTLJm/Ta5JL4nvSgGO/Er0ebVHNgqoqP7
g1QEi4CnN7oJ/yZ9RLMOZQFSfQbjZnYA1rKPjmcwBtMz7wWyVEQCbQ3pN52W9s8P2iqyJcfFoiMf
ujYG9Jr4Q3QMj6pvRNCDP3M1lHMnzTpemuQLoBpb0aUmeG0Kitq8SSamtdxKo3RenZYyFLNRP2Wx
4MM66EBUwLKPLV7wfAADswqd//fLo6d+Jk3txrLCyVJAzYDI8KDuCeoLFmGDL5gNWH4weKrIWz80
uIwsAQ7BVOvH5k/5CFgFJ/utXBGYpeSn8KUaG3qb79KodGfoSqEu10ZHLV24SXa5L3j5RfR4ojDj
QmeyKvdn0iif06RdOBZWpWN7aXHG0R7QB99JAOwE3FgfgCEDgwx8EjPWC9+ekTyMzStTpkiX27oA
qWa3OIVyLYEPWHHD9Tb9UmXl7IRU1DxMUH/FxAlJTCnYnZObwJPFbMhhDiLT5gHVsd/A5vtRdlIJ
yzRtibw3JwO79aBcVfvcE1xujZ4Rd52djYqX2zWOJW2ArNE3wcs4BfMOYJ3jN9lGQ5nfmmMak83R
qNLilItFYQgQR6YICZdndoUxsH33KNrLjkeSyIoRtjpCxQhh2JSSHLfQkTYLiihxGll3Kv0LKGqw
I++Hor1NvkrGmOo5OZR8UPwhKK569I1q0MsjR+aMn3AORUN+WdMsFfKCG6yNV3napdJx1XiNG45S
0JiZsmBqZZhlxDD2lwQHhiQ2uqsExa1oA7ucU1PgmRB6Uq/TpNXKE5jH4WBeje7iYdHT0QX0/E+1
RFLT+wdd5J2SMiFmIih9FZc6GELBK3tBMIaj/QDgKhnJ2z+EP0zdVyxLB8QqWuIiLa+fJE0DFCmC
ZckfH5BSXUeBCYJq5akMuErJjAxURUVuiubih1wxr4S4lkJZP4I0aHEU7JGJV4kXgefhIUvs7HH6
lfha6XAcHXHPdOAlvUuln0K/Cks0gbgGIV73UgN2MnGm7xZWg2KveubIYn4/VccmEBZYTUOhnndb
SPKggTf4uJQX4LLAIl4XkI77mh0KwEbbzS/+TCnz9SHnsPCD1JEevQkTsR2FboKzS0ErV1p2BEAZ
yfjS0TZiaDMpi9UYphCDSBlYRQUKszGwhIp9WqLkXEM7vxS2Yjbl78mo25TjCnyPFQKv0R8vCT1v
W+3kRy1YvfyA6Wtz8L/y+d4F0j3bQszMUJxxxulucTqM/OSg4MkvxJ+zh02ygOtVmQ/CxOwXJr8Y
Gwy93lZmoXXEi4sOZm8cqUPnYL6fMaKh++IFwNZEjiHliaQceVasyiQtvX40hdt2+lG1D1+6w/cz
Ud47asb/eLjJ+fG9u879cUfIqk8IZGhLcKTxjkNp5SA2UVaN8KfkBmHCAEBfBP1BOrzt0gwXXKVk
mpPNN6OU0hQGVaqwlIoNfBDVujNGqquf0kHx6qDmzYAxEzfpXRid6GBSydSzCMdbEOaRtqeAFqsO
JJ4esNS8kU62Ifn75WgcD2OM8qyQ4fKU9Vo1LvPppR84WJPk43+wxZvzUGmAlUtxJOsklVqKO6lQ
vieLFruqPH6LptXvGuk3Rz+YBnkjkPx+E5NHa6ZWq0D040Acan6TVShry79STJi1IAG0R95WHjtU
3ogkKrsRudaRBdx+oiCBeiDjBPI+vtb+qXzB+2Lk9xtRaaVlsxzDfqxD6tUpZiP64nIwZB4EKjNM
2ByJMhqFJguihLm5U5gwXDfwaYZTglYcY1e5w9v55rxpelZOEiq5t6JBP0rJy7weY4wEfa4V5L/7
mRZSRgNcHPIiLDiOtV7nc2fr8b20HmoeDSRPDGUpWjPWh6KFGL381mhA3x1jW8r/pDm3h8KqYmGr
RETVDGV4iS4da32iyxMw7OEoIUdxQbl60L+vV/x1i1M08fHu3kVR2j3Lg4noDi+490dX9Aj3jYVN
62fS5OttUCQdgLEdpMtBOn7+0ZiF5O0hKWUvqyZqrAjO2XyanBa8LXn1H7rL1s7vdDBfORyJTFOP
6xRRMgOKHt3Z78q+kkcDec3kjGiMASb9qT90l6U37XgcFUxd2YiiDGOS5W0qRrC9bXQ/YEA7xcZk
C3z0ROWtATJNsKVaqPqYwCSk6+NNMmJnUsOhxCqcLsW8VwJliYwgbpNkN7Rhb5dlXnCiDo5Q2o/V
Yfaf0ohYAYCgOpjT8zjDAezj/PVLH+3v+WgvNpnWYo6YTDhZfBUgMuJeOcgw9l9N197v8kO1rhQz
dVrgXYpvtdsB1Z4g8oh78eeKeBGPL+CcjWmHN/IobzZbmFSrF5yt84yfgLeEczG8esKoNkpNXsHD
SGGHHxt51GPPVWwNhwIqWp2XYvDUWy9GW3XXP+IloIC5c6dccdQLT5ekw4Q6xIUZCA4J0FcRhL4J
IOd/Cr+Z3nNzOsqrpb0gmzFg+4+zfo9mnz32/qT9+PyT8WSQh7Hx0GUurJqZQUNi/aehvOQAVZYT
XsuEbafeVZ7yZ3E4rZJICmZy8MZnVe6Ajoac7P+DylNOrV/k2UhWqGBrYaZL9Lqg+F2+ZvvyurX1
i/yKO17FjOD+fiWLZltrtGlUYhlKsd5MfxBxg+0MKnin2w0WQ8UdD3edbYj/311aIrnrzQeLl6XT
jBiF6qJJbVOb7GY4avjnEPM65+xa/+ZklM1fF0NOEwUnk4G2PQTjLtqTcT9Ab3AcGTOg2giizEbf
LxkmcnCmVOjtNqvcWuUhXnDeLro/5/eWVE2vjMD9P5o/9BPaYOial+L3xc09sLt6n78qdiwAQFuA
Wuqyit3Bc2n4RJbaJihvLk5yTcqb1jVg1wTwC5IyGfdLsS/wXRz1wAoQUpt6DXHzTQRaQYwCEPxc
LI3ID6MX71IvQcmdd0a2sX8XSr00bQgT7BKi4tm7ozsBulnHlIrkLJhAtbi1llNp40Nc936jdBd5
MVFhbYT0rWBcGLZ4kIHB6iUeuFh3qa/vE4A4W4Yjo1G5y3wLqwkcLf1fVOjvgemVKyvpemMyTv+F
7hsJYmvMy0sA4iC+m1d7YRvmd2HU45sXgoytYWENtFb7xkCLfmz2SazwDsW2ze9yqLen9RFY50Mc
ijRq6ltsSe4ygjfr108800UU4rNPSD/BvijVeYbCkHFlgGTuEtgTPgcNSww24kxJMxXg2srkZjcW
sqlyDXxquDnszWMqGufZk7lMbrDDSmq2cij3vESRuOQzbk48tI+ELoiU3qNjH3Br/eQb0Be3lURZ
kxL0NnqvxjrWDSavwHaDnmLnsz+A9wlVuJ21j7iRFUv9tiIpiwLi4W5NFHwrRbLJ4JvuCOjh+RAs
PxISN+2lj5wy4FoyllGRMb2r4fthvZvefwNoNVK7QtBOKU15a2AaG61zDeW5CQCPPu9Ns4/5Lo5S
yVBuMUi8RkiB+xdlvI6bYAhfv+ALtkei9FGd9FYSWsjoPNHp7junwqQ+Rnft4RGWcs8tADK1Bdt0
WCIE3BcW7M71v8rCahAn6L+OCWgPk2iu9pr91i/lyBPRqhf2C7fKyTIimNRSgRdnWLJJz/TVciZk
mCrRML9BZtqLw3wRXWoHsJXecCcQmJ9sI4v+ZJGWLyvGocGmW2IGQQU3GJm0IzQFZIbe/adKP/NO
N0Kpb4hlMyDJCNi2JUnUDOyPXX8iRpCA5IIiXeQrNkdreFdKWZdcj5ZCJRLJ/Hz6E0f05BuA4l0k
Phe7nfnoNqej7IvS1EJeR6aGpbMwmAIUqO0e81kkQucHe6yNXrJX+1dZKNPSCqs1NgAeBCbu6K6X
a2zXD80TLIv6i5AEz8FQ2v1vs3J5LpUZ0G4lUxFLLo+I1kMYFxX8qNruBGMMItGWb7GZvuH9jCo1
TFWOViOEJiTl+/lyCAQPpSdXOBR8cmlW6Lc5k0q9dhFbb4aqQVLrVi/NfebFfucDby3cAXf3gMdQ
2jwKQp5Iok4bB6uDDbwVsMh/VLODWA+2gkorR/s5700lv9+ImFstSnPgtOP+qusQrJouME3M0xia
9BvrI+E1zxMwy+IYNlXQ9wUAh0YPCtdGLNRiAbtCwtl+3/yoHMvRguq2euDN2rFN2F9RdMe3WRoj
SskLSMrYzrGpm+RPkcbLutmv+l0KpRm91KqxWqlvByLwTMNv4bpxq715Uf/+Amgi4Ever4+ef1Di
NKkKdOtPcSRBZYp9ea+gFUqG5A3OgDBbA9+PRqnHYCC3AkkNhCH+AclfrfKASRncJOfnodwMwCLU
cNCgDqP/o3ppKzu7R9XTzQLrh+Utqa0E3X7OUGXqnnkenHc6ytn01loUXSRrxyjfY4tcTnjIvzxd
NyjnkrZqNuU5VOMtRI5vBGcN1J/AWdvV3Jtkv+X3j0V5l0QwEzmfcByyiAnyWlTkw1uyJk5WMadX
bgjJvD4MOCtACALpJQ27p4tpAnC3U5oGTKnORsBMcOQepcPigjvUAV2187m5YtVksO77VyJ1nbWw
xKNGcqhVMS+ttvNFsfcWedhhVPILo0xbUdRlrp3eWhVJC+dwX8svZfSsCfvPT8PMc7cyKAetKHpu
xSTPnZzOdAjEEtmmbmLAxpOyKnf5i2kON9dHueUuB3tcRFJ7lFWlAUrSIEhuHMFLHECu6ihW5175
xNUTzleja/76VM0taC5xlVhhwAAmqiWzTfY/+4P8PQdaeYI5o9Zpr/hVSmaK+n5iugfQRUMcaeYp
RW2u34gvBtBFfClFVVCEAbOLYgCijnIBhYaiAShQ3rKp5ELaqXsNM8jpgefRWHe5FUSHBPm4gGIq
1LAhbF6FdXcrjvmhzidfmRaPo54se7KVRRn/sRDkce1xKOmmvZSdfMBscEFWrR3sCvd3C3eFiOg7
nX5vBVKuQF0bMItnSL91AeTvsnBhFI1rKtZhWXN/KLAILU6cOQTmG9zKpHxAVRVyNYOuB9FIePfW
xjRvp9v6pfGjh/X28ytlFte20igDppdJmakqUlRt9slT2OmOge3kjtzsf8jsgEsMor7BwagfgN14
j5H1ILb/Acqs1WK4zHGO444+qdlkADg4tWmDzw/KsjRbMZRl07V0USMwoWGtvAZs5GwrDVK3WeSI
YQ5nbuVQFs1qjbUyAXWAr7f8WUcb9VhHuC6+p9eSMwf9U49SBje7Yfm9jVDanhlKVHQTQZ2q3QWj
RmRVsXoiiXGxFy+BA8M3L6wIcyuRMi/KUMhDA7hlOIpy3+8BcH6RBABvPADmcBc/ff7tWKvXGEQj
Hl03NdgySkeixrCAA4WoubDlACBeWIwkCAudD/xlkPYNFzy3zrzQjUBKW9RKi/MUKE3HxvCFEFjI
dc8JHFj6qMmqYcE869YHJBszE/tGEAFu1aw/OtlP+u/jtONcG8s0b2VQpwCFuyymw6RhMHnywm/q
eorA1NSWgvRagTouD1Jj80t5rCe9lUu9gckwIqTaMwDK9u1e2ZlIBki1l+vjyGenrfNGDj0TuUpT
i/4lAQhzzcIDlfSIIFNHsmPuezttnMayQc0ACtUdEgWe5WQq5VY69QQMRVzDPgcKWrpXfN3Jb4Z7
rNWBkYkUSdXRRnGoeeZ8Udaz28qknG27iMksV5BZXhIIwPwGuXG4e+Opn16VI0ccOcLHCzYB9QYW
QTCOUK5o6kQpapqOiFP8GmV7Uh0ijUB+l4fp9jT5XRbliOJJEoHPNeBBeKgNAbSlwGzmKVWo/Lzh
suyydfRdHGVSUmPKyiztSR4U7bTduIOOgq2Iq6OskGV7LOoN9mmHpTMFV4jlgH1itw+x359IoApX
/RpJmK5v5VFvL8GEXxuKOBdp6ojfpivCyVDs5xfSqeISJHJORzueqc4USzBa8gLbS9WxLoAFINhR
MHrCwXwVuQt8zPR1czw6fK6WsoyGDgLzPep4GHDNAKCCDicGu7i9F4720yM0ilLUelzh06nBfNmB
8YmsIq9eeeBnBWxL/Vcb6d5HmSqJOKsQNVplYQMO46pOV1cboqck6/58/qrZnuddFhXTNmUepUB7
1o66pjlaVKF2nnnYyHE/F8OMhLafijIecyrPctjgU6X7Jbfhs1FDCX+RTll2Gzno9DvRDTeh5Ckk
ZUWSsFYLycLhFDRAatC8kDF5/fJtUfEfoNTYBvn9Mikz0k7oiPREHoERIt337Ifgjc7oYd3z939r
TCzKmBjgzJWUBVeq2eWeSIuwhNmjmiK6ol0HvIoDKwrafkHKlgyhmkkAe0aBObvMwtieUPz6r5RE
p0do5DwR1FXCiazS1mzjJ0FFimNb3aNGFGOk4G1UiBfeccwIQADOi8xpNk8iyAXJ016wo1jeZAFh
rkkRvPLy41Nw+r87Uayon8sqNTUeLGIjwVYn2/kv8g4iFaQyzeh1/upkt/oFui2vkuRrvzjXyzRh
2OkmoEhYppWpt96Gcb0Abe3Ny403kUfIcidXvMwPvE079jk3sqj3bs2VqvcDZHVe9W1222Nyr4Kg
l/g73VaxxQX+nPqH4PL2FtmBmKahDSeBCgsnPb/gahWradYJWOsP8MvulggoJtGTaqfXza8xqJ3w
mlemZevPu0gaC6rsldLo45gERmFA5qNIk8cKyAYjV3+YJmYji9JV3exFtakTDcMGmt+mvpU68gDI
88gZf9TOAKTRV47WMI3oRiKlsVjJ10olzcmXHEwn/EP61oJjPCl3SY91v2U3cnuePJHk95uuTzdE
mHUOcUj1rr9UveQOuexOv5QOAKUMothWeIVwpm3bnJF6GVk4qUNdpRBoPAvVdbH+/PwSmV528/ep
1yBJa77oOu6wDG8E9UaubiwemgE7ZN7IoJxd33R93mlQ/ObP6JIt8uhKvdGBI4LBNv4ILO8TUa5O
WFqrb0Z8ImDvu+I3FYDIJOWPX4RgfpqeeXUh3gVSvg5IA7XSqfhA1vpnGh97wDu1GbfbyAy8MCiE
HgWwrIGQcq53WZEvmV6E6ilcli6RrmJ/t7kaMQk1AW5DxRbOk8WlFWB/uY1Y6supxRoj3oNYstwK
QmyMENUYImr2lS+4wuPnqshU9Y0w6sO1cl4nIRG2lthHLl6lgstSyLRRGxHUx2ojyZimzFKhG9p3
ssiaoSZbPKZ25vKD5RPs/AePupFGGfxJqMyxyXAgOZCQeReHNMUya/4Qu4SWpbo0sPKWH4RjVwJU
kRtiMhXzXfqHFm5piIPYQvpwmBxEtqInZrba2PNrFhhX8X2nY+Ss/M17D+RQ9KExUKoSvE8TyybU
oVcdi/OKAbGJWId21C6G3SRmMJmzH0bSTTh3warXF4MqJs7n+sN0sDrhWRXJ4rBBO9g+FOM8GSUV
0RKZuyFoU+F+8LtLDFziC4MznieRZWs2Emn/qotllFalrGLZfHVJED9etChziMC0r4N/gLVmPZGt
PMrHCmHYGmmnqccU6OP75GJqwK/mib/WO7j1Q/cwSE7uCInLuVjWs9mKpRytKshKK9UqMQPRPVkI
UTHvNrlkrJSvuCy93Qojd75xsVm85INWG+qxNLGuKaQPpdV4GFThtCmZA9BbOeSuN3IGY5KacsW3
+wuxGGROuCP40pmfO+ORc4lsXdFEDRQmkizSO3ld02dDW6xvJpwkReWDdU1SMBQFfvNXv5nvUH0X
R5m6vlblaZUhLt2Pe8xjAgTnn2ZMeXKo966n9VBk5kkOWb9WgOpzS7htqyAJ2tBDhukUrrUHu1cv
2DpIAmzOvbJyB4BlqhbmtQANRbtG0VrkBlN/5NUrfmOgdz/aZmnr36WnDkuWvLfA/ozv4iiXmMR9
JiWaqR6XQA/KW8Sc2DeXH5O9aQOnNhAjzvmYTx5AbDIQEbBuRkNz9os+F/mK4wn1fsRAuVbPDucG
WaNgZJREAdShqIDZ5/wlGMuqydUkqojcBdIIulLBaIcxRS7KOvvN6aBGAv4tKCREOoxJFEx+ppOK
OhxZByQpZt+hNhb64nfTXy761OOcjakdG4nU5zLLtqumvFJPhY/51LjL9sNetP9ht4wpCxw0KtYp
wBhBj4SpcRfVIuaZTkEaOV31FO7ICEl0o/POxbSShgZWExm7G1hZPf9m6jwBk0NBtj76YaDOtn5q
mmDbK9qnOqYCpod1dsorrvozXcG7XJppKqx0DAaAdARfcPbL2+IEu2tcJbekAtK8cr4eS5oBnBOC
r6JKCH3PT1n3QrJMDTSzd1dwixJgPuyz7URfBqH0l862kUZXiWO9HlM1hUcgRTIyBpTfFE7jkiIZ
HwaQ+Ra20ihfruedVUY9pL2txnZ2X2NIOHEIkJ3RYIqFu/7LuU26UNxgXlFRakhscZvZjuDEls+D
bxwIBpX8FcO1PR/lx8dIE9KhgbSsHBN3wEZsECdR9PDfqYhFufG2bFVDWE7XKGKvqMPg8xuQHfY5
D1zIN5b1B00qEBSx+4sNAMqAaVbeh1h8h/U/ELJb+Ul71W9B8bGXnOJn+5v7AHjyKPNVJ51q9SRo
UEG2M2PwR7SV+84l25zL6/xkHeV7zn2yDMv2hJQzqK1MNsbq9OSaFxXgYaDycVML8J8GkhbRXXon
BTf4I0csUzdNYAgZGG7FHD6lLSjKGYJuzerRuCEdQ4JvioCFYCa7/7CCT66NTlKMjTRKaVZsDVrJ
DGnCLn6U/MIrpr3lJ954AaAhQDVbh+nGSi+4hXHeKSn1MbNGWgpxVI+zn96Wio35Byd9xZJMe9+U
tllwaYuZFcDtSSkFijIptuK6I1GuGZB2ZXhcMKRfoTzHFcYKVbayKNUpe7MTl3FQj3kyB9qg73tr
4CwDM4detzKosDZtpmFtDJxncrIXAg7SBOY+LO0VDWbBFhBJyN8JLknd2BHSh9T9XE9ZRwQ7gipZ
EtZIMLx57pCqqGujRc/Voxleq8l12z59/vdZr8+UwcYHsikgjdLBbKKBOqjuU7z35A+AcO1kvu56
Hlky0/VspVBKMYJqLpHkEqbZvgC6HUEUPmQOhoZJinDB9au8Q1F6Afu1CtGCQ5EhHGJQSOmKdDLM
G5CBIDMXXC6APuulod0FAHgsaSHcpOwJyKwnA3N4CmSKDqkFdE8EXWPxp318x33XrAh6K42yJ10a
54OBuOgkDRQdDwb2LgmekcaZg/uofwYKzCBAM5Dv6B/GJdtSQ7CeZ8pxNm+GxLDD5Pi5AvIEkHvd
ZMVdmufz0lTK0ZjD2AN6UuYMocmFtP74ecg5MCuF4SzQ5qnUO9KqpRVaIyafZ3YFgrfimXtCfVMh
sPvC3BmkIYy0NDRewDJCKWCaYHRXLS35iHk6zOC0dn8CRih3q2bnL7KfInbl9kM++phzoZSlwrDi
bFaWKoMDbJfck/k661741r/+nJ3a1sF9Biqm5IG780z+7LlrI2JBRghHerJR5x9QjOY+bVCwOQWx
yPydBjRTlyfWs0dQclhO6zUjUtU+SGtfN/zP1YdRMT4XT+nPFCepsvaKgog9uq/9CugTRgCDjFfO
b2t/NCznwqhHrtRq3+QpqAjj6FqWG7uO79BKtP/LI1GPWzCqaO3IjZIiOJlZzK7MSzJf1AbTjjuu
9THiOz8TOfP2AdZ1L5eVrhyr3C4fO+DSzs/yXrTQPcey4gNW8zmbKrxLpJxBYtb9ok64xHqx7GkF
Sp8S9PHPzy+RvOfPtJJ6gUI89lo+QS3eeKCKgCxWt3yI8I+G+Pz2qEfXdMZgygm+FSkwEKLp/oJs
5sq7YfffHYgyYGYaDk2EEgcORMRkgQIx/OEe5seRRYPQwmq6TCfAQm72uhyC9FKsbyftVjRfR5Xj
Uhhlc9zZuww67Q0lYREi9fRkixeULR4LALnY8j7/BgpR18AIgMsN95luBkibqDaJFmp2lD6Ia5o1
4IYg9n/yJBdW6irKPEHB1vHsVW4ZTIM/zsHn34z80Q9KuBFKKUfZzN3cyxDaZIfaGuwi/xWTFYpJ
sutK5ygI88vhgCRSNHWVLvfWbVbnmowv15S3WX2fpD9qnfPlmJcIzllNw/dTPwSLTQfsnSUcEQzo
N0l2KRp3n98X25hvBFCmoUiVKE8aXNjot6OdrDBGqP1Pduut3gzMUv6o7McSGnRRIxQeCNukDwMv
Sd2IRRoj/Ej35aOxCzE1NGPyxLzgF8iZt7cRRXmqONczII1DlNiXdjEc8ijheQ6WCEQ3CkBBUFXV
6MKqHCfFWtaKDM8BIoZvWgnE17HH05oX8D7WBx0JbskdGeVJpdQ8Hq0qKkcEHkMLovblWesr3sFY
n2l7MMr6Ad5nFEZUJvGZSGwNdknvJwl4M587NcPyhxtR9J5yOkQroLFxhycdVC4J9w8ZpkxCGxAT
wT8UB3gSqcKc0WRda4FuGRO+xDaRbcD2OXNysg14SFzu9DLze+mSBqZsHTO2BmULE3MdE9Wa5KPR
O8NiA/RYBlR2DgY6Txyw9BXI/vIg3PKwTpivGxDnf+VSerJmegWXM8uwwSDodhCs/Y6A7A9p+2X3
heKjIWHkVwQXOIo8WPg+j2uEvKy0Vl7kY+UNnjYEtS89W/cSrKKda3b0wO3NsgwwmM3RApMl9KJP
SfAmkJLSXlpCjKGfcjJSzR3R7BfttvZ0RG8FCtboScmSx60R8AST770RvFjLqEQNBK9qZOcNNvai
x0R85dhm5hM00GBHmx0JFL04Vy5gGJ7qWkYlMv3V3BVXqFw5dWe3//IkWEcyQciD2RMdbSgalFvv
26wDIoJMqv6Vrf5RHYC9aejcBNoVsgmIzX6i5vJbe+Sckhhh2mVvBNOvX10twSyXk6Gxvg93bxCZ
1aUVJN/jAzdP5EmjXn7WjuKsh6djvrWnkgwlpdyu9vpu+h/Srmy5cVzJfhEjwJ18JanNsuWt7LL8
wrBc3dxXcP/6OXDNXFMQR+iu+9D9UhFKg0gkEpknzxHO5C5/VBCO6wBE2KCyOfeTQMknrS0Qp432
Ix9uR0AyKkHGs3jGAe1lszu6BqoVLraEUMPqJ8zvHzF10q4YBjD0yn3IJqC+yhM7wX4txTJG3Q7R
KPwPPO3na6pKvP8C8EHh9QnZEMxbBQNENaCrCYtAC0Q45sHP6zbZEi5cZGaSfebZcQO2TLX8CCat
cBfR20EF/aZ2Z5M7mqredVOLnxM849guW9W0i/KfOUgTBdxeQaeU6fzV9z7uIs2R3e4Q3wirSgsO
orCiBcbE0W+2+CRZ79O6QYtIRvpQ7r5UBVExKKH7QkFX2bhm68X9KnXlP9hEQGgYEFclyFx5FjGz
aYwp6SsZc1H5jwbNL8AvQG2RvvZeF7nqX4DSPEzCTu2C6yiyiqawYaD/YPKzBXKKMZ7GMslxLF0d
AGs8fLf9sCk+u799B8p7G/P4J5VQwHFnRjl/jWRSFBLRydG6q3dyyKD/0BrIP0rIiI64lf4kxJwZ
5Lw1mlQ1Jz0M0psWIGC6CV70FUbxMR6Y3wkxYMvfFP1hIAbx8OF3kiTBNHSxRViZrXCkN8mRtxjF
kg9tC9A6I+TXfKEczJLbyuq3URZlZwcSTMD5GAABc0whUmxFsRPJg9MXIi9dSNOgz6gY0IJgBVH+
gaVXoeUbXU8g9OlvqANm6LDEafS34YFAKdm1j4MIjLv0VD6zyaVMQzcFpFFGgv4NSR36lHohFBR7
NImZOCTwSgaCz0ZUoVncxdlKuWx7NMIBkhgNOQbKvdI91qkQ1rxowWDnAK8VGTD88y3zo4lERG+Z
n7DxEOraUFE4mMgoiNehC7GO74T52eL+zWxyj8sBDD21P8Dm/3XbQwIQfofUXnXt1zBwhYNSolVy
l6FJzaxVJnzHEdE7/WGvh70zQSniixHSje6FSxQZ5NxF0wYrBQCfHFtUOZj+TTI4yVeLf/SGTYQw
Kuq1MFfgLkMF3Q7FhogJG0HmXEUNaBdNwUC+QPjJTbRpVqwsJSxuL53xmR2+ZhTnWgIMJrPz2Hhs
5lLVdtaxXDGVwXJwwCPllS9J4/z7+3e+PH6sLjeTdBpKnD9tg6fZLaR9E2c6FBCCJU72XJwE5hZS
C2iJog7B+ClkS+GPRdEE9VRTRLI37bH0AEIByDNGOSxzPmNAsWpHQ7MxX4WrRqhJuXQ85ra542GU
PmCyCmwzwUGrcmrJlTAdvEHqe8w8sI+VK9HlxNzxwnnAncIeTKi+8DdwZ+i9LeUFOcb1rpIzx07u
Wu2lkSwvS2/LRF8JPu/S8TBn9ti/zy4KOVATOfVhz3hsK2A3ipuKgemam0LBcID+gsYgKNcEPOoL
835MFfp7ldymSpOsFOkEq9Nn/kNyuofkEelNfNIwqyK/xroTeVDIPV5f6xfR/bVvy29nPIA2voRV
hlJsH6c9fcJj5k7e9u+oaKxtt1nJq+5RHdz6JX+XdsLgxwxc/AGYjrag6YrHBt8QTZLB18IyxyXS
nLrwQHFKKZLzVO2dRn01W3s/kNpNCsupps6pc4g7VYdaY9iPhyahIj2MxaOlm4au4klp4Xlyvvdl
IQU+iq/kqLwjgESOsmoBTd9aqOlkjgahc2DHgdrWXzrNGUXqFQuoCPjAt3UeG98XY9FqVYjwVf9F
MABfVvem9UiRAIahtpKLfVbAIY3C6RRRh2wxcs5Mc6++KoyLLBqwcKsCRXCFKmppuZKUuNcdbtnN
Z3a4LAygR91CAZIA4tJ5NTDADGtiHVkda1xDdeQxuhddPovnGdqblo3Xn4lH7fme+kHWhWWBryqP
+1j9CAMqiv8iC9yFauZKmTSZPeFFVHzInro19Y39NB6pV+2q+8heaz+FECyRTc5Te33IoliHzeYt
/qG4wX6ErPrPyE0zj+GT2tL7BwSGi5mm+f0t+cJHGRr1WBBrOqo+avufQw60hBp7o/maDt1KK3On
NxXHkv2Vah6sDOno6GDq9vlPvGj2Z3Deak49wLPsgzNlxwl3HdR28YCoMyfFGVVd+qwQB1AikSst
QFRwQmeGOffNtQk6SvTL8O8GUVxvLI8CIaC7Bd5puCgEfdCFiARUHxhOdCgmA2rNLzVDqcTWcvko
peZjbYDhM3mu7XRdpe2h9Mvt9S+74FVn1rj11Wpk6UrJrCHkGfG70gmaQwvx/swAyy9ml6tF0GNJ
cmYgWRftveX/qotVPoqeRAvhTJWZHjP+05CbcV9ttIocZbMCepWW5qpQ4gy0Zi8rgmGNxb3RFdMm
NjAvF2mtEUaGPjUSOfq0fG3VHLCNXFoDU/Q+mHLr1LaIYW5xe74N8vltF6uj7LeQ4dQl+TatIbie
NZs/8ICZCe7LVTqVgpTARJ4VTjDcgbhdEC5Fi+B8LPdplFdGhL3JiBuTDykrvT9Zg43hAQvznRcJ
su5nmTRa2JfaNHd6rOzlxhJ8pqVIoMr6tw0uc5JpH/l5GMjHOCvWfm9nbhrHj2MISXPav1s0eSrk
iLiG2d2bLeuXWIcsrR50WxHkq0uurqiWgcqmjnoj//gom6ynk4LSjRq8WvRezT5JIUiLlg4tvBzI
QqhQoevP/oTZoSUhjfPCxlrDEdKaHYo01o1WUo9GvWAxS76BZhM6MhgpwWORnbiZpVq2I9BeyuRY
kPoZk+nPtdznf+B/CA5QKkVFD2JJ3GrMarBKSUGFJmvDTdCgWGJYAgrZpQ+m4q+XkUlCq5eHDbd1
adlZChOan91nDchqez/Ytmr10afV43VnX/REFQtCz0wzMS/DrWdQbbNSMObO0LsAE+4YpmvYjr/s
2tHd7i54Ft6CLAZwSTuK998WOd/PJUkP8oEVEG60G20V3Fi3bJrxH2Gil2KsqqJwz2S6NEDczz0i
IdNkGD4enL0Lse9kchTqQGQcsG8btGk3mC/ZofZ0Zx7tnUi6a8kZgflGH0RFq9cinGlonkPaPIZp
cwKffu+E0LIV7N2yCQsSLqpqYRyMy+IiteiToEQ6TFf1ztKRC0tu9sZSGP2DoMCVoc3rCmyyP/ti
9/T/2ORfGZaJmckqRT7cu/IbK/8wcp70hBI6mi+EOMKGgcggd6WMftkNXQuDdJUc4k806KI7SPUW
kM1FtxPvqb8U0Wt66QCyShOTQkBnkG9iVVODw5JrI9YoPUufwBKjXRABcrgy7i3Y7e/zx/TlTz6t
RkyTILCYRLnAwTaNGhtVpSDzX2UHzdX38Tp6MVfFLl9pBNPUwlLewqc9M8jdpUXfUwsyXsxgA0rP
fB0+W17/ML7V+LTRff0HuqWY6pqtkP1BswBtTFai+6HODI7QCIxWZoaPOrhMMLLdT4L6BHN/zlU1
gKV1g01PAz3KHY+mzwO7b6bxP3C2Hm9EsdDyAvmKiYvAwOQfMEsAnXEeWql5Xo54fgNb0a5QQmf6
a4Y33LA+Gutq5RB/UPb/ANTBYvPFAmeGuf0DD7OvpVnJPid9lb1k1Vu3KN0f65WyTlctdX1MfcSO
iJpogdD/fMHcNrZWkHZdCru6068ABL5hcy2KR/5ktuTcEouAM4dJWkRNTcKnbbzwx8AEloCUwVjE
iGH09F1UAV64Lc42krsLtba2VDupxmMwjJ5sHe3qtuiPZf5Jabe6HkcXQsyZKe4SbFvQZY8WPuFY
HuKqctNEdknxRox+fd3QUs0EXV0TJPGKRQiuo/NPOHWg9sxSfWCfEPsE5k5gf6BStYonNziCfRyj
zBh4F2W4zPd434QYgQyYIGLZpaIMSHokLa46xNAe2iTUBaUgVAJBs2Fs/cwRlXmXutiozgDJAewI
5kz4UmBs6pWKjKqFviOmKlcV5t4xBbgBIg2Ki8L57IWb98wa75eakfRa5LfH6JX1lsxt0Xrq0xf3
mFu1qLZah0Hw9l3K1M5sct5ZR1LDZmZbbGT+1TlHa7Dedu6I9gSFxLsnip/Cb8o5qSpndixbsIgy
qztax2ggbmkMDtItTzE/6n70aPredY9ad9Onb9cd9zK44fENiSBMwKt41/AbqkPcprB7vTvaNkiR
1fiRaok3TIHgsr8883jny7gnmKde4hFky696M526Y0CNjU3ag6aAx8BItgmeJ3lOBed+aVVzc1yx
rxtaTKwWQ3fswqfcnBy5GJ0xsgWZ4aIVA98P7N8GKMjZv8/CpiSB1bmVsHGgEF3bPfB3aK9OViiI
LWz/z884vt3MDOcfBng8o7GU2iPYQtxkrJ1OLlxiRl6VNYLvdnng8K5DFxe5rqlrKp/qamVrFdRU
2mOW/Q26ZaeLBX6wcLzOLPCJbUwUKw0oLIBS9u33FZ4CZz+5Op4m/V6IAV1yPENFyQqdi4X29JTl
xMTna4/K3Yh5IUbsoqzi525vrqJdfJjAvkW2+jH5ef1YLRxqts5vu9ymVabURNByaoE9zQ6MV9bf
spyW0YuL8chCa+wrzDyxNlMF0Bu2SqieQykW1tCRQhPkn7CsLAxSste/ZduEtV9w651bGwtzynul
Y5eA+ll8tB/Ki/kzeszcEiKa6Qfsbrs7O4A+qHBEiSycBSaeDJJsWwNbL2capQdgRFOYbrJ3s/9h
YDCcgh6J7sr0bhh21vTQGkKIw+Uli5445uYAp1KtSyXqMezjoE3Khj3GQGUFKtFtDqoeaZOtg3Um
qFcunZAza1y6GQ7omjZ63mDCclrXuxaKVSYuWdbWArO6pz0JPHXhzGOwTQd0SkFsvlDzjGgpBUkc
N0hvtRvU6QvkLhAd87127UNeflUOwGaLyhMLoVNj04hQ4mAM4Xy/pwqVIfeVgR4L0EuhmukY6q0U
CNmHFtc2M8PdA23UR5aZTxRYg/iH9XdxU7yQ3lWe/efoIcccmxl72UnwPRe9ZWaTew9RTW4NqSEU
3jKtGSAmWDX7Eu9LiBusRZ2HpbM4/5B8s6cZbNmaBlhrb4Inc53fM4v+sTyV2xoqZ8RLQMai7dFn
EooiXVaYcCx0xAEkIooGaON5GCCQF0iHrGMLJQyweR9tvhiQMK0nBJwv3IFntrhMUEeDpZGKln4h
foaddmPgWRvdpfueiRWxuNq8hOgCi9hblx3oe43cFR/4it1nKtaYNj9i+QXjkc51d1k+CN8GuHsi
ayIzSNUGB2GAsoGkrMImdbM+866buXykn+8VFzez2tQHzaIU124DyZvofyUohFAB0ffiDhw0UBXJ
VLFPrIxUHZJ97IVeg34ficBgnWFcW1ReWfiACMtIVlD7tlgJ8twLES2jxPdTepwm1AFyxTOUHJ2k
l+vfT2SFW1crKXo/TgWFKlz/1iQNdaIi75yiy0TheOFUoWMBsAUGnFmJijtVptlUll5bzVc5RQED
ZQKKEHKbP4pZBhecwgDVEJv/QtPyomXQJ7Xdt3X/25S8Zbok8ipbC51i4eOd2eF8nFBZLxRlaBCj
jI2ykrcAQek1wM8W8HqFl3lsMoYKkRoLgdggyMFQF8YD2eaf5JKFJrClNA0KRjDryug/h57xg/FT
/YM5/sVFzqxxEWpUkqA2/LbBu5ENAIRu9o7BdK/ypMcaaVjuQqBB+PxnzsA9Dc6WyP6oWd7X+oVP
cwtLZOqrE0pThft73khZo+EFUUH3+jFYON5n9ridLP0gl6OOeYz1HCeyR9RCYGEBvQDvn31H7jxP
SlVnmtwxp7z7Uh7GGEV3Y6FNUnjR+s8OgYq+HAM3wSx/3nxZDxpQh+JkYxpX/ToEbOj3j7Zqbofz
j84mAygDbYoHgbqWAeVk8yGMKt53ukcglVIxhHvJO9BYkhlQCpyaPNFXo4zq0NYqTL71K/bWYgDS
+gtoyXThRZFYWQhdxsweT/BlxpjSbqiChOAmqFyyAYfuKrvpD4zRD2qT72TXf2Y7dlmXgQv2UjFx
6dKR14D+0Fimrl1EtM73J5mUyPd+l8PQNnw2djiC0POAFNLx+mFYqEiDWmxmjTsNNo0Ku8mRe7Hp
fu1FPSWGS3bmXXwoD9kP9ExW/Vb/FcViODL7Zf7co48IllRUn1XCO20fI20OSqQlTOuVOvIeOrOx
5TQg2GXNNvlO2TcQnRX3pRY/sIUaPEaPcN/yLqWlamDTGOlKvGs/SnDGof7nNR+Mwe3PnrWoNP7H
Gu9Q1piScTRy9oEH+FK6ZuOUdC1tUHaH/I0o9Cz579wc+/dZNGWErDEpkCRhROdW+hmDa5cN6PQ/
ivs/CgdzW+xDz2xZFVBwtMfS8tvs8Lu4n0LERL/RXVYhqLYCX2UJyoXHzD4lixUze1Et+aQjNT2q
90w2uzzi5bOJXuQntUMPhazzVb6xSycgjvEkGkJYjOmgbEENBkwqgAdzMZ0EeiCHCRbLOhnsgQJ6
5gHKJhSzD19dN7G81eLhnNvkMrZ+qGmQVcgL413yUR3K5/wh95JH42HaqI/ZzlgPm+4FkFVLUOG6
yAPAg4mGNFDQaBfrFydEom2vBFWZHccMCnN+7vZW5ISyoEogsMKfjEkeCQUaNDtaWI56b8q7Rnm+
7jKLJgCyRWqI5VykT3bTkbSs0gzwLHMTTtFTVZZbMykF2LlLQC37YDM73MVIw1hRQwo7vauCvhDC
Z+PRJBudUQvurNy7vqqLnJdZA9bMQsMZKEGePaibprqsdHw4SSXhukRbb921ZeVGUgt2Oj0Emhpg
a6/FL9xgss7/vG7+IoH6Ms96paZpgKOAOwlyruqRPsI78vYm8p+0+uf131/cNPP79zmvb4NcbeKA
eR8IS9vOkcib3QjuPdEa2CeehZIexwo64wVsWIcggzAlQCzXV3FxvbGvZOFdAuF5IAN5aI4U68pQ
+lIKIputLG3LfO1X74EtIoS7uMw4M5znwQMwUJfAjPXSu/6GEZKGjdO5jHdVEs7XXEZBzhzbu9l3
M/1OH6UwyJABxg8GyoiYblUdJh3yJQKTOMG6f7z+IYU2uRTFj8q0NQrYpKvwQXFVr4a8+I5xyI+M
+Z84gFtvrttcdA+UZ1ESsi30CLlbNE10MJBVSXYMssCpWqj2jD/+Owvc3VkOZRSZEyxIZuJQYI3G
VKRQenFdfu3V9yK463LSEyk0oyhDKgBNsxXmZg85iMbYhxtWKeAN/opAPlfc81xyfcNEbxV6NuAe
5ln8gI5vFVsa02M2bml5MOnPrCyhLSOIEyzOnKUDWN/cDOcX+VC0aVRP6VHSn6YUHP/bNj7E5d/E
EHjDogcaFrjTQDVgkYtpDUhaRgUgfik8kL6Wv1Jv+EkeBhcxA7iiR1B7earAPRS2OReL+zbJ95gw
aa2VgKmlOGjlZ79S19GBrJIVkwj2Pem1tZ0xBjeMfqNijrWG0p+0Tyzx43zpIMxWbnIHIQp939cl
/Bm/HyMZ0E3QfZLcOnCSHVt+dD+Yq39/NOY2uaNhpb4yxpmRHu0ICI7uvh8TQWxeumHmFriTEdNc
V+IA+2mQXYpGpKw9dr0IGr50S8+NsE87C5WTaUU2OsXpsa4woBsXd5WuZatuwKB11D8Xrf5ZgQCn
KHJRMrJ0JcwNczGaJF1tdglWZ91Jn0blTI7vKc9srrSSnXErqqcsnXYGQgP+HamxzUNpo6wZB6nF
MRxNsq5BbmK8k071tO7tultcNpVw3ueGuLwgle3AsgY5PQYhuhIJ6PVyTCkQp3+gXjOtMi9cqaJN
FBrlEgWQK1TQ1SDs6BP06JxyHawgGmrjvtNQnwKUQlRNXzpys2VarH048xvJICVQ0Fhm0T4NkFxX
Pq5/x6VrYf773JGWqrK2SwkrMlLfmXJj1dB919xCcWawLWdKu+11e5ewovN9s7jzbNpaPVIDBrVN
8TFCTZ1AynMFntr1uPadzAOfMqWuUbsCuwLHtLhT3sl5IycVHFPbGPKmfx18EHjhQQzhv5iurWfV
BBxGAcuBKuq2ij4xd/QlCzpZ1MQF2NWVl6a3egcmnGRyreDZ6Cw31UUoDpHPcEe+rLO81FuFHY2/
e/JXKOne9Y8p+pbcXZsNOR2NBk6pTg9S+mirE7AoXpXmok1bCs0mJlwwn4NCJlBM595f66ZfGsbA
Lpx8Rz4guXQqC488Y0z97/op8dJNBXXpUbC8S/DBl49+m+V2rKyGUhp1mA13HQa6U1Dy2Qf1zkaV
xj6KiozLu/VtjN8tdZD0Ajovx6Tr9tZkPEiUrK/v1/9z6L5tcBs22goGauw+PeaAUqx/s5T5O031
ChAYrZuN71quWA1M+B1ZzjYLXr7d0djM2fY9khvjBo+eXcHyFMwM/hM5hgsoBbdt3JUQkLCr/Q5f
kklng0d326Bj3N+KS98it+SugcYHyV2uwlCUT25e5hj/C+k+LQL/D1KTmf/zYtlyCFwF8sT0OOBp
I3dr0CLlqaDw8v9cav9xDv55o5SDlNo9dqnxGOIyW8kN61B8cU/Qe+j4CXvfApdXuDugUGzSl8yi
jVW96evws0I5PdK/Gmgg2UicCgMBomCylAnNPyYXTOQ6HCSbHQLGscGo7JIKBBRfHJvr/iSqTy69
R+bWuBhSSdk4mSasdWPlJvTVDz/LxHZ7+RAqvcBNeHE1VAWBd2SCtjaQe8YFyq2gfjXU1kDep/vm
DVy56Q8ZknjZnY5xYPMQbKSXEWN1rrEf9+3P5HQ9unC3wZdxwCANE7AX7VIxJ0xskra0Ie9l/9zr
3qS9KXbiSpbtXbfDR7EvQ6zrA3inyuZhuXBCRrUsE8w3vYP9cIdxjhXd+J7hRZt2zYaP67v2JESj
cE5zYZOLKY1VpWYZwGb0Olmb5rbdJIUbbXJyxyh7079EBrmjcWGPCy2xVcUGobAHcYSNlihr2xCc
gyULug2mQ7zJbRv4gvOgnPaBmYDDgLznwabPJEeLdJE7CkzwA6PJUA5UK2BCvR9ddMxW2Yv5VEJO
ovdwxk/pnWhmiq+Nf302dOoMvMd1VOU1Po3tg3L0IZX4nr6h+g9ktb4FnxQw/80+PLUQhUyOkADf
iFQa+djJ7GJQBGAzlPZY44qLKZA0JHaRx4y3gfEulfdJ4DIdZNatVn6OjSPCCy58WhhEpRfcRMQE
e8X57kljlqlmHynvKXQCsl9SIZpT5OLW/67oPwb4UkM9IU+OKQygj7waw9T1i3tMejq2fhOnr9dP
tGAxfD1Bz4bMjKZQea80zVGjn6oseG1wF/XFYtjpniUgU0Cho5Jie/wIhLa+Xm3MCCweEKQXPbPZ
Rs8qNBeWOEcodU3KowZLAWkUQi367in48KThixgAbAxQyt5d/3h8m+HLJDA1oCSGvJYOubLzxWF0
1ggbEPa8s/useNJ/Wjs2qCS/wDM8ga2FnbJAQ4yrxWSCq/xIVCcnxDbYiYb0TnPLhEbAdvmeNCso
17rNIYZmkiqYW1gyiWuFTQCj3X8xHYWJDSrZgT295ygXBhFx/ORRsKqF4G4B5Q48ARJg9Bi4wzQE
qUWazpzelcdpDbH7reTm0DwESZQbrUV5Pl83ZPs1t8afLDOMhhAkWNM76/1Ge3Cwbss9a2+jdADA
kLlTRR6y4JSwaEECwSZYo8pdmEkX4Sq18Ql/K9ZGK913DY8R7NU3yja88wXFhIVM4Mwef1mWijoW
mT+92/UuGsZVq37U+roAu45g41g4504buA+Q86DLBsQAX2Wys9zwMwzvvffZBnS9K4ZLSrNVDLI7
MdprwRGBNgEcD7mHqaDZe37Ouro0uzwl5B3agx4tjgnGkK6vZyFMMeIfQJUt8IXiZj630Og+Vdm0
8XuZhPdaYrqkH9bVIK2vm1nyQEbAbqIVhZlDVAXP7UxNjIEVKcBnc3VrEzMNOXnve+HPCKXbDj0i
VrwWFQuW0jYbAmHwfgVB4oInlOjSNGZQCnvXZSc4aDcq5hXSdehFrv3eFg69JR4Ro5O4xyA7bZj5
QNCC2yuAKXHP6sbHdA6kMKd3Mt13EPuF1KKbAdw+At9Rboj/I7IHVxURal36CsiHCZtVRasITBCc
1aknZep30/ie2ve5ciLmr+tbuPT7ONE2dg/aqeBmOd/BRh8CyS7x+6TEMGPwVMpv1w0s7BYymZkF
dsZnV+aAdB5TCrCgbeKHKXKiPRudTE1U+GXXfM28X/TfA1WwW7BqQcUHKjjIS/lILJc0lKcYVkNo
wayTFajsMleRMZGQrvzYFd5nl5H/zB4fi5OYdAZpYM+461eGa2HiAuIsTPIpw0jCWlQV/3rRngcs
iLIypAjYR9FG5PPT3McU8KR147vaOuaOgLAvfmCimMPWJK72q12Xr/IBxRimVpmt+638PAagJBPE
GRZ/Z38F2Dowmw6SC2jDarhQeQZUKCTYgT7o8qkva7ft5FXYDo5f61u5aRwdShdpm27+nT992QSP
EOMZ0OzLmJOPTYECcyOf/NKlr9YN3Yw9xjkxPOAx1Xtla0FhWJQlcxfRhVG2/TMn7hKo8CbTJJ+o
CawaSHGU4rayRgchSvBJudB9YYlLwiCVodOgGeVTIj9a2kEZ1uUk4EERmWAxYbYYWe3xuh4kZgLs
PmqGQhDUcACFuL5Ti2YYe4CNd4wGyuNzM100ZnU15fIpAtWK3R3QDnfy6cd/ZUTn2hm9YVVUBuT2
FPubqcf8T0IdpTIEF51gKTp3zwGxD6yUnmL7i4ek2of1esp+Xl/I0lFSvr+WznmYlhO9BzZaPlVJ
4nX+ywgYQqe3jqofi/C+8kVjG/xL87ejzQxyjqZnBqknE2vq1qbtRIYDmCSUJhA5LFdOndrJ1qKx
dqFNzvOyUW1KWU/kU247v9MsezU8se6htmaTYvb2+kcV7Rv795mnm4lihZg6J6dcDZHy33QYcg3D
PzlOsw/JXXAqNLKoEU7k1IZyvZGVrNoOUgKJlT4WDRQthqGZKS6v04q4DEwQ0J6kKtpQ46cyHCQc
rkHEzSr6bsxZZ9+tD1t7DLtIPo35Q1tAOeiuVARvCdFSuOiQRbQvlbBmQejOkraT/9CkK6r8dw5g
cOFhMgPqW0osn1L/PoE4YflLiv4dmpE/R/wdmCtSl0IVTj4Z9DaPjm30RERYG7at/DU7iw0GFxuK
uK9bYBbkU4Zuhwn+glp5GW0oJ8iV2/XUvX5oZMHWGFxkCMO+1KIBkQHVdPqqpVAtj25Cjw2JB46O
AhxGyTBmaXvaXSV61Coi41yIqIyqy+MKxrXRUA+doTaOPBXJszRVxm2v2NOtYowlcSj4f9wqCnNv
svUid9kxvJH61nLHnOoPqZw2wFaRpD/kZSL9kEpQkAyW3v6V2425AtNFBiSbX22bxEo3k68Sl5aJ
f0fkwbhLSSeKRKJlcZEoDNuc2gW20G6h8EQeI+NBMxRnoCL1IMHRNdgfMju6oanWE2YBcSGmnVNJ
pVOavWcOx+s+IrLCByIjiuuIYpdQTXKq9NSS2rGlv64bEX0zLgqVCYmCOsI3M2m8UuPQo0Hqleod
EemZsh+6dr64WFSgqiEj3uGbgaM2aiNvlFFY1vZjFG5DS3NoK0qcmRdfWMSwPYZ7Ic+J8ZPzXVKk
3hghFIvvV3107UuvR6JDzH7hmgXuHDUmTZGAtbiVMFEWbatNr3lwveC2Wxnrca/rrpBVadEpZoti
/z5zPVKWU9MAE32qzGZt4Xmc0N6RegHwUGSFc3BJi5S0iqXhNFLV6ccfIfjU9E5Qfl3eH1YEJRA0
BWXb+VIiKcvMFn2oU2idDB0vC2KLNogF7csN+jbBBXV0fOOiNy1yYkPlJjABVu8wYdtqR5+DZ9GA
wcJXQzEIFHDs1YQpdm5vihKEErVs4rolUEhVTpPUe6GI9pDvz7O78MwKtzctYOLoMMCt89tga4CR
rXAT97NbdYdmI5yZXDi1Z8a4GGT1gzrQFsbCna660VbeDq3Lktho041utSvWBGVKTOZLP/q9qPnL
QgK3e2fGudhkoioZpDqMp7sacrfdVt3QnThjFm0bF5kgIVO2WYdoXmqfJoSk472l/f2vo+x8JXzl
Iq9RyKIA35xIAxioTvemCtUdCYQDsSJKLRYi+pkt7ljJRhZESoRcye+RWcohlZ3JqCwnK/PRkepi
2lxfm2CXTO6MWYGfhnqAG2TQ8qc4S7YZgYuo5V42u3fDDzdVqa4ztVpfNys6ByYX3v1ADRutZt5x
yxrL1abbUm9csz4AHiD/PiCefVQu0lNZQhk26GEsLd202LV66NaiRw5f6uWPtskFkDau85DgrX2S
78vb8bW5ZfQCkjttylelAPhTfMCXnQUzfKx+cNkKLWtDzQALI6fIOvjtbTa8xe1tpO2u79XiCUMZ
C2SAjKKIb2lIfUn6rDamEzH2NkVbctgFIqnPxZXMbHDBgg6TldmYRzpJhrXSordON109NJxi6rw/
WY0FcjXcW5fTnVXYyj2Vu/E09M9lXbl5Bj6kUAhb5Wrhv50BHFX/Z4YteHbTmzVtK0kqxxMdx01c
/0gbFFfpiCKSvzXUaFNmCXi5JncKhHnNwlsIc5Xfprmob+R1DRV1eTwxTJb2Oh70wsFYyt50q1vZ
TbdSDeXKBpPDwuHd5VM9M81to1GZfTZSacKFQ19/DwtXXv4RgJYJs+ui/GDZMb8XyoV+C8S0IPRI
2EKldK2ihBY5Jpg4MX/T/C3/LVlgV81ah/z8t2gqfnf5ybnRrojUa/50krajq4LDrv+LDc13YKlV
XW2bisWDFtKt+aZ+daZn/gQ0ftP2CdaqQ9Qx197lVITJF1ngbgKzGM3eb+Lx1Jp7Szk01cv1gydw
y6/K12wFnUXaIVHx+1O1U+JfMdZBgtHxp2odl0LWv4Xk/ux7cSEf5Cd6EIUp843sKVmhTmOu/G3r
sbH8UEe3XkwV8fUk4TMedEcxccbGmi8YjDXNl6YcyJTTNHVy4xa52t2OvmW/9UqVeZWp1Q8xxLTj
jZ3Y/g1wQso2sMvkRi06da0rGVi3aJCslXHKbvU0VbaSQofSaSbffM/bJo7ccKxlL2oq1UHFo1i3
YzPsMRgjubSKQEzRpT+R3harBn3a18ygDRo5XfaS2d24JkFAIGw1RsVjA9mPG/xzf5/ZWuOkBQ02
tDJLJ4lq6tVha7pmF9l7lU7mY6XblZtVRZM5pQUBa8fqRm3fJmG9MaRMqxzJUOpfXZQWR0ob89dE
RlRi/bTwbaeeKjAl+ZpkulJkVX+Nhmk/FnXW3PhV22+MAnMLruwn2adt+mQj0SFCuMhUK9gh1YHk
hCRN4DDsIbS213y1eIyKoNikaJ88lGhGH5Wk2xfKBHURpN23cVQNj5FcKTvN6KSbHAgizGbmynug
VSqwDLmUnpokisC+Cr4D00Gd1XLNsk/cRpMgFZdM3eg7YVfkj1KpgeJdNjrXIpjHV0zfetTDwW+c
XqOlvUGADXqHIsVdRZZKHTyEqBPE7XAP0G+0NWgu72yq6rErJwNQPE3W7EqwxD+ojR8/NJ3R7kzS
mLe+SfpN1HetMzXBSW3G9LX26+jDUtPgtvJbvA6NoW22qZpKTxX0AG7qfgIRXI7yTvE/7F3JciS5
kf2Vsb5HT+zL2EgHxJaZZDK5NYvkJYysJfZ9j6+fB1Z1VyYylFC1rqM2mazFKnoAcHc4fHkv7IX9
XAQZUbOg85pc+hwkceeXQqc5Y7TsQU1QOwtQe1xTLEXbABXYQ5UOAlQRnR6yvRRhpRHNjLPnogWY
gqKnEyo3reUqQjTfVkBNT7dq+5KLkfYE/p7iC6ARqo24CBi7NgbF7awgv0vaAewObQH/Ps+jXXai
5lSNNjqjMQWe3ijKl8t+ZM3rA+dZRkHNQIWPbUlUzSxpTANhVto1jhxWjt4q9oKk298RA0Qq9CGY
wNChn3Hkrvo8W0YAM8jvEfqAu8RrEH8H1st/JoSJEpSqA9RFqiEfIGRO3h4KsSCp+nZZyGpgaoo/
l8IEBHKgd2ZHY+3p8+KFV70fusGXVCDFN/Nz6QjbGORlvNcf2yr1cUVifM6izQCItNiex2FAFJKq
6vLeeXRcP3W79xi8uZjHdrgtgWuPmCNZbPNjJi55MEclchHb6aCR9EanGdl2n+71hEiv4mfZEx8b
O7qzbmteK/dKkgKwL3+tk2VlACgSUqGjubxrBykmllf60o34DMCHLaAoN7p7+SzXLmkTcSvyYSrA
elnowgnXD7ghOgRYcU5mrC7VOIwGq+Z1JIEJ4cREjbSuLpf3Znoo8rsgzm2FN/zNk8EEblZptZrQ
N1jF9GBW14CPIuBSIf/RVrGFjTKW06kMq+VdF25zIQeBXcSR8BHmsRf+0WmwhQ1lqhUkjXAag9dd
qy76GTbGrvT+DRATzrmz9Q1wBhVtk0LSAmz5uwWd5okDQr6JRG+TCzxQBPPcEGotYDteHfNEl6JB
RqEAMmfANFtee5cB9m30p6vwWn4en2dQAA+YwXV44JWra0XDFMh2QHSCGdtTzxtHYNoIY7V/r8yW
FPNrU91f1ox1h3gkgXG7cEs/JOgaSR6l63qv3cwHTO/ep4+SW/mZLXJE8tbEuOACnYhNJin9e1Zv
xH6v6rx+NraJ6Lu/PVoTY7dTPVjp3GHXzGi0zQAh7gzK7Vb0J7AWJwvaGDKAwFl/6NLiVmKy6aU/
puC5qlDa4aFX8hbLmHdfAGMYxCv9ezT483DXTk+c81sL7mlL3Q8NYVsasm4qR1HGbkoHUyPIHyF7
hNz9c3BYXPAGurzepRVLUMDya6mUUhyJEMYS0kxMs0Kv4RMHrfMK4AeSokgFu1TK3GmrVt3q/cij
KFxxkidC6S4fBSBJFDSY9c0WdPFk9hgpIMEGWKAwYdL+8nZSbWe82Ikg1t6qGcN3ElZXG4CZQqO2
3U/qpxgJQF80eo4hUDU8E4b+WBkksSLyVsxWRkumaMKgye9Jt7HUdlunlHyqImKKOWJNvO610L28
vDVrB7r2T5HMRqIgKgOkoF/ejR6dV2B6BFsHUJnEwzA61RPlfBg3KY/7Sl4xAoCVY+oDdDKyeUZi
3rf6IFVGgIenrfvF4+BF18lW3y2P4z4qiPol3o6OsNM/tVto7a7dUpwvYCj4lxfP+wr5VImqUDfq
tDCk97JJSdMBGr7VyWUR7CQU9TwnK2WOVA6lScglutKdueuc2a083FMITw6SgYk2EwS180bwtAgw
SfN7ubksfs1MjveZOd0kzWpLFVQk5zVPMF5KxW0Cjgi2lfBshYyFNCiU95Sn/j0F4+6deUcrN8Dx
uFEflat0rz5OmLJBjsvL/M7WkcFOPV6YyVslc2PVRRqB3gxf0M6PpfkU9g9B8nx5I9daj07Okbmj
BvCE5LEuo+KK0Zpmm6OhQbuPr9Pt4tKonbekddWkzH0imrzROnyqmkpV9kOhj8jQmAn6EELxvot+
lYX0x8n9JURhuluaXFHTPM7k9/hbUZL5Kb6iwNtaS1onDYgGaGPMHTgyx8mtvEewkz+lMkUcwPC3
9ahH8juFg2z9bjOisMFvuObsoMIYt6Enw9wXqBUZxaFAL4cmcNax6jqPF8KYdpEaMcA/UGBAN1q1
zTf1HixAiNQXH0WUR7Sv+5mvPV7Ww3VV/7l5jEGnwljnTYcE/TwrWzGM3SywXD3nTcyt3enHS2Ns
GrDTTSkMUL9SBYSSWu2iYNsG0VNTXmk8QJV/YVo/18SYLyp4BlJ3OClxF29id3g3r5W772OwoTck
ROYUvHiLY0x51PGAw+gE1H6UHWv5aqrvs+CU5pvW/nH5tNbu8+NtpD8/ilLKcMyWGrDG72WpvxZl
cYhFEY6+xaBNkPloOapJm2qfLgvlKT7jOgY69YPxegg1koa0SV6TQou3/5EQFhS9NKMFPOWq+C4r
gacJucdNzHA0ne1QF5solYQQ+eLQrIgiuyXe2nXLSVCsX14ycGkldDXIYGg5PaGmlaMwMyx03+2n
52jbeGrmzN8ogGJ2MB3xi3YTl2T6ZnrgaaMzvXQghRdArzXMYczg50cwRp0obQ9Txi0dPhVbCiH2
MQpe4qUSO3RGFTwPwAEpJK8UOeHJqq4cSWbsPJZFDa8fSA6sT033Vf4b1dGTlTGmPXWY+UEGCF3J
2ee6rIhlupHJnb7irYIx6K6NwKMZfsRY+k7ZCDfavbaQBvQcCgAOgwWhVeNd1v9VxcF0LyC3DMoD
xw7WAOp4CC1REN/zb8U1zeElj+qdHtlhSxQH6cq9eBDu5GutIQLQAxpncUuv8LkTdWse5vgzmA1u
1bGM8gzZy9Yd3eqlTx3Ez4JtXlt7ClJL1TUHesJt5la2zrsAqXGwz5Vj4cy+G/rcD10O4caD5Ble
DGxsUCzZFZEd+aqwI//ynq+94hU6lUaHqgHCYjHGasltPjcA632XMBV20H3R1TZtTbKOiIfoLQZe
kAv6vXfeDNWqfR7LZeyzaE2liCZ9eMe8QwYgXjCGhG6zmfC6rmzltQfVOD3cDnMkXFL1NTd4LJux
0FGqNbz64GgpMwqK8e70XkjoipIfyuvJpY+HXnKDr5ydpsHR+cn+3GlGreQxSoN0wIrpoKYCWD4t
J/F1vpUdIHTdzDxFoopySRyjSDFGfwD8VIxIE1MCodQNXtAXGj2gP+TOupudzB0lu6tBHckLRnnb
y9zQSmLond5qw3uZ7oz2scIcQ5RyOrw/ii6XlsfcyN1SyIowGsO7fldtNS/zmk8ISBWTlLZ5q+KZ
DT6fkAD1ptwNL5yTXLVRSuSDMo2sAgDt9IILIswdym2BRO9+cAQk/hNHv5V84HXTS4WPD77mi/Uj
ecyG5kvZyKOCxMxoV9vyXnFicLMYr5ML69xXdn/Fe8SvW+eRRGZ3wzJB14qWU4nlk2yjcgMQa+Em
8FrnO6OP/M7HQV/Vm7+Egl/1dFtTS1CEPhdn9GNLICV7Lq2DUbxzzu7yXkrsoK9ixlLYazg76cFC
dsavMKQ6kHArP2YkvNXsZMebU1vrUQFay5/qIonUMRxFrCBuFfuhgcjalXfUvw6t3YFzqt4uezDc
/CrA+8cTFJOpgI/Q0a+usn2lqCJORRSHtFdk+Rz4PTh4BzoTbuwDIBT400fGUgXN4kS4GB2rTu5I
NuPkLHHpx6gJZhr7efGGjgArN+EjRrbBr6M5nMOkv+3MCRxJYwwRFXvqBYT5XX0VHrTnDzwcFR27
yp22Dx5ooi1yBWQXyWW552LBNockAu5MlOGMszd+VxmdaLaoNMIQIxBjR4NdxqU3gtjrsqRzbT2V
xLzru4XmSFRkSjvtaxjsZIPzbFsx9FMBjG6q5agnuopU5YgqpoGASwBiHqWKnu7EQw38yJiApQyI
sbzmZ97KmLgjH5QRrSnYwzB+zpWnqudUFenRn6rG6cKo/COjm7Soq5cJO6fpgEMzYlsyHtUE83uY
gA1yizNvRv3hsTQDNwFliDQBTKOZZ5FrLhjoWTCm5HWUHnO8EDUrtuXyseo8IXanNrNjtL1cVo2z
GxCIIDpIRyAN+d7zxDaYb2O1imvjZVafw0q2x+yb1U0AL1C2crpRZiTR1DtVuQ0H9N31g1cPwLmT
Qa3c+YLlDWLCs0a2A5H9IGbLGxAOC/pQGR/YWxhv2FNmLfB+X3E96tl206V/jJBbH0POjN3LXYJ2
OLUxPvChe0DlpjppbqVN6DcmHN3shYDIfcu39Knyq8SnINQ7Fc7exlZh5uoM4WKTYYa28tU2sBM5
JYZ+146dO9GcbXNfzC+y9cnUMs65s4oN8Qg60KuFaWuKfcAEr70aDapeW8qLmqGZM+5JqANfwZgA
J90C9YAHO8Zeyqw4xqFrQioAcylWXwCJHOyyzArsQpyiDUh80u1ljf5AujuxIpTXwCIlAwpGB102
CxAw6Uqoj7KhAAlydPsbeVd+EzFEUACAFczVaOg3bKDv1dvhpgLOEy+vf3ZPGwCgUQC2I1GCEpBE
MkHP1A5xLvSgFDTEfnxYtKDZ6taIcb6kTO1SUNXPGGuDT4zMwHwYyjp5nbVaOuiNPmaktuSB00Zz
ruUn38M2mYxKrZgd/R4Vw0LpznIp0ZW84Q5tUB9/uu2ncphLRgl0OW2LsHvRHsQdrW1S7jMdHWKo
8/86zBDsh4oDv5UBrwnMDsZ4AZGQhCCtpLQaM04384R78JIBVh5Pzme04/sT1zOt7+RPkYzJCkkS
REmqU0aWLgZw07KlpFrt1+ZK3A5u/qhQUBRvuZX2f6NFmV0vo1Z9VwDLXge7T3St++lmuaIch5OL
YW7wyvFCk5Vb4WR32SaUpAzFRSuwVDDuju4cuOCWy58Uj+Jyok/xIQ39TNwCSA9VCB4CxlkLFrPU
s/YUNTeNqcPRij7FWop35rW0owk+/mOBHhmrtKoMkjQ4QYvizp/e76VeqvpMWW+m6iD3X1GRs1tl
V49oHkr7A5q07cvO6SyjTtd2LJBxhIlmNpIq1O2LKXV+UxV2aqKAXBzEaIv4pRZbW5xlYoqetLxF
UeBKIa8+f+75T7+AMRw9DkbLSsBHo5sPc/lQ5gtZAN6ygABniEr/8nrP/f6pMMZkIhP0dw16gF4y
DG7lQuTkRmebyeNlKWelXHZXGeMQKkGf4m4EJdSdDiZqz+rIPJGyJpa7+CA5eRP2AXAPUEtGQ24H
lNJffswzX8B21oNKowssCwullRINYPsUtIiSW9BMX+ZzO/k5p8j21Qtoyu7bCPJUHySy4pv1XL3U
aBgPHNWJbponYyZ6AcUiFRB7L+82DcAu2MzHBXgUEydmJA4yBkVeVGAuLPJh+NUqELuXTFBvDJpW
W0kO9iLhTax7EtW4QcpNUmUkDnRevEl/26XlMPGmGuaJIpiQhuLxdXmTu+GuA63q9CSTf2v6Y+2e
PPIAH6nUo+3TCqVo1AjsvxSLbwaikHQluNBX3MrZHQ+XY+3KOhbGuBspCKuoLTqqJiHGKIHEB8i6
f4OamreJjFMx57bpywAUoeD9VWzZ1q6ljem0jmY436lCeH26HwHqpWNjPEupp6MQCzAAQSLGdXMt
u8KzcYVAwCn3IAH2BZK6EYyhvu5jQI6DXiz8gvGWh2Likl1wnNyHdzo6UUPQwLMu4xKZy696mJDS
+DLxejnWjc5C2APSPQrdy1xU2lBYg1q1L3XfONHck3F5umzWq4ErqBj+EsHchZmBa083QRqWPo0u
IowNcJbByabg4o252cj1i/enMEYx0V0hRLKK47PS1lZDyV6qGxEjBvPrIFR2wRviWT+in+IY/ey7
YRASura2uxa0w1BgGGm842wg74wYlczA2B4BSY7Gh7Nb5gSqaFdXHYpd1m7yI9fa8vjW/sXF93Nd
zMWXwJmYigKRjdPEgLcnSQBQNPiUDSV/HHY6ekPF3Da9cvvvDHKuxolHOsNyTiz9oiSlCLVE4qfH
oAF4pErf3GYiqVF6EZ3+uvdkL3HFjc5J3cscDTKZ9wYa//KxpBYxeCi/gOJGMEj20F1hyOMuANIz
MB49yy2vRQ/pWDdADk97qg9R6iZ7XCnbH7gZ//15+p/wa3n73fW0//xf/PvnspqbOIw65l//uY8/
N2Vbfuv+l/61v/7Y6V/656H6Wjx0zdev3f6tYv/kyV/E7/8h33nr3k7+xS26uJvv+q/NfP+17bPu
Qwi+lP7Jf/eH//X147c8ztXXf/z2ueyLjv62EOzNv/340fbLP36j9f3/Pv71P35285bjr9nR2xf2
T399a7t//CYrv1v4D7JZmkYhOEVcGuNX+hNJ+R3Dv8C9wQOZxsMQUJRNF338HbSqYhKNpiaQElVh
qG3Z0x8Zv6uq9JGrolVxMPPpv/35USen8/O0/qvo89syxvUGkR8T4j8vEEOmn0VhyFWgmKHbkY3Y
ykXvVQwU7UqhnCfLNdGUNBt4sFpqsK/bGCAX+EE8PnWmJCiuEuuYySJLX0ziFXKdYuvh5ZAAoj3U
5GUkRaSHsb909aikBFTBhpX7+E2iMNgg/NUWZZNImOB9Uoq6klP0xHaCbJGpEQrxRtUMKcBYFnh/
0sdRnMVBI8KSCYN4qAI9QjUqTAUlo/+nJoGaU+kl9Y98ESt93/ZyKb02IF/WFVuajW5+CYxCNg6C
gnkwgcSZpvY3YmnkGB2v23Een3LZGpZv+RIUw9cCMCwKSKiLVEV1T5fE6TEbxqm9C2tDjiQ0dxia
XynT+EUCGpyygEGtHGKSZUoUJnaBQQKJVFoSy49jX8/LzVjEqYZHcTeKw2vcKlYC+kd1KiZvLg2p
eBBSUwWXfKPVXUMkMV4UEP/UWfOiBQbSYXZa6o14HydjWr0I9dwLI5kGI09G0qvqpKYkxpU/fhrz
SJRCkEpX0dgS8LVGJUo9g5qVi2P1hiQAKlecU2svGHow+moRZfprmEnV+JzEsxH6pilW2k7KNCMt
gG4jis2mHuURmMigvC+uG6O06i2Iu6JBt7NprrLXMtAz4SEsjdo4KOOco/AhKWpoADAJ4NvpN7mt
Uz1wm0Gug7bbNnUeF2JG0gEPz+EgARJmQe98KBTZNLyKvdAX6Xsd10nRo1QdLksePcwLmv4Ukofh
WJVg7orLBJZKRjG1MtkH72+gTP4szVIiuJE0hsAiluR2lK9AP5J1n6NYVaAEVSgk8uIGU7OU+TYT
YsucvqXoJ8zmAiB9TSWHfr/AbKNvVT5NTb2HKlaYo5qUKBuaXbukdY/qp15PaE8apalDMqVoxDok
Td2oqT02QtL3BCmCIndnXQpE6UYZW22EagWROSsYgNfQDEDyURp1v6qVIh7dMsw6dJkUsj5Gb705
KIFhyzVO40ZZeiu6T41IivaFUGXmXsyBau4PYCkI3suxL/pbPU1QZtPiSS8PQqouy009IZ/4LKdy
NSrAojT6CqTjUtuEjS0VsPnJwf6NmJHsk2Gov4SiWISSKzVdH4HqMsUnyiSb6hqbkuiLNiR2U6SF
6WnToIJ7AYFQLQCRS6unYtuk2lQOTjItuQRY2GQsFNUxW0VSEqIamFvs9qY+C8GbMcrx8MmUQ3Pe
t0vRtND+roeT+nCw/3/V/CbTAOdf3zUP/Ze3k6vp489/v20U83cTRUoggBu4cSh26p+3jSz9jnEg
3CjA/AG+wAf6+Z/Xjfw7vYTA2y2DlAKcAAgyflw31u+4hTD+h5KrLCm0RP9L181pAGrI+P1AUgZx
qmSh5Ice29P4PVyyVk+LUic0KS2hDSneWTeGC3YiuyH1Q+aX3OmPDyij4xuOlcm8GRQdTl5tIZOy
tShIefvhHgQjbnULOitPd6QdCH1aJGjjRwBHbSzwcfKG2ZjK4Pm6mUfFjFEsOUbikqRPOYq3yMLn
vrJHTOzG29Bf7OwGc2cet4B8+h79UyzSwkgRA2aEbdJuSlMfMhNio222nRzVTQ4YGCfLt++QDrzX
KNP/dCaPreUGQqMMaVXppLgOdh1m6qbNfHv7Pf9DQXrvEEP9pfc/wpnj8OX0XX8ujwl+jTCPrCzC
+lS/Q6o99RW86385qf9DjgTGCtgN5s7ZHpWsGyPMykNO62YAAnHjHebpM0LJOXo6vMfLLTGP0B8C
kY2VFF0GaDXLsT4nhSFkCQQm2/ZNtlu7OAwb2mmZA1DA59G1SqePiD/FoYsLFSML80/Mu1CTgBlY
YdCY9DvlUEBT0k37mu5Cl1b/lYbID5QPd343b3hUOKePxR+SNZGGoYZiAFz/1CEEUpsOCJrArogb
z8xARTuNHI7fFZ9DfY1Km9RkTWMBcELwWk9BncMIpEYjcphskwp9kIpQbS5rI08Q3eWjBAjSx1nW
B1hLr2c37VTiyWk96m3NKY+vbBnWo4LCApW9c5z2PF30pWkhJrAehGRxQqBTXF4IMxn7cSonIpi0
RKgIrdrFDdX3/KaCr+rAQWbsVH65jFoo45zpjKiBOXMZfT3shaCHVYWQCZJGW7T7G4qc3mxorRk4
H5z2jBUlx+A1CBAASggGBNYZLlULMDop08mURQerBN+36UfmbRE8SGbtZjxSc2ozZyv7KY71he2Q
FiiAQtwcpk4ZPcdZ56V56yZZ6uh1x8kDrCmFBHx7ypatyWdddElah0UxwGHMWeyk+v20cH0STwSj
3oFR92qeY0HJNt7M6H70xMKWOwekN57opE7fkR5AYDw+zzWrOl4Zk9uZi8bIZLyj8dAAC6SckD5B
dRMoSJd1fuUqgXb8uYFn/XJtM8l53mJ1oaRs21l0xhiYQPNnvRlscIXtkvDO4lJ7rm6poRvAuTdB
RsbW3YYqEksBLyZov3k3u6OfeIJt2b2zIO1Oux95Fc21VSJvgLYAZAI0iYXFKIAWAng6mFtYBtdG
Hr0XnfKtaBQvTNT9WMdOMaGzrOW54DXTA5Q/IB/hhhX44FPPOGozmkvBSUyiMnFavfIs+doKVa/t
gNtSim4nc8YmPgo/rPUdS6Q7f+SL22QCVoyBSIQGfdPjn1Nc3V3s8aKetUM8FsVcYVaXjX0H1k0g
yCwiUcoRgCOQztHPVZ8Mukb0qUgI1i0WsTMq29kMq4LGOiAi91KfEuEIu4aLO7lmcMeCaOXmaOuE
Ro5SvCTQBNTW9ji8zGJMBu6ELVMC/n7HHIthdCKQpFwZTVxjJQg2KZXQcBXvv3ctiJv2SuQ4SHkl
FqYEYACkFfH2wEzv6bLyxJqMroCBy3eTp6fEfG086RDfGF56V/7RoEljqzr51gTW3y7AKxsZf0ru
ztOW9d396zPYPhQduEbdUOMYZWMgQb+fqpakknvZmTEJ6R+bK4mY+8BwJsBQmYBuQdBvNTQQl/ok
cfVMG1AErgtlmxZ6Y2O4rPbieo43VmyovpagTCo11bzJzUX1e/SePSmZHO6zzgL7XDa1j/GUKHdR
Ps9fOR+6eioYxJLgGwA1wzY5tPMUzWkFzzDvwG+wrdEsOZDemZ6AjeKMv0pp+WNjgNmMPgddQWKI
0YK5LnpZAxoA0e+6LerjFL+Vzv/mXxrfuOW5W6YwcSaODQLUQq7ycsA5yD6IPFLSDcCMNR0J1CmU
uMT0onuqZvkDBmD2vBHddS1A/gX5ASQmzzBx01hN46TDYqkTbIHG4SwkcirX3Br2YlMEkM7PH6xb
3rzYqkfE0D7NQaBOx86sFYE0GnMKU0PrzIOQDw7gizj4xWtPFgzDIY+AJjMT9zbz9FuWWTM+wivZ
7zEC0j1WX0CC45oFoc/Nzq58AGXdQos87pTPWsx6LJp1kEDspjlqGgjRV+dwtcwO1aESsydz5F22
kNWrU9VAXGRSTmf29SJUhiAVM/YyE5qvc159WcLoeYi0W1WSJOCfg8u5KCpOv++63h5JZWI9pSpE
cSxglgAE+FbFBA3oIKakDf5oCxBBAgs+mtA3dtUNHZznvkfXwhS8Bf9aNGOlI1qUhIw6ycYx/f4m
vRpSO77rDpEHCqy76cmaHFkkpq36Txj3sS/v+JqHRokFGWmUZWA8jPA0b9BIk2DHIyNBchTuuX82
xpfLQtZM5EgI6xiGRUqTuYFjSNP4wQyHkFSTuHBihlUhwOnQYIOifjY7OqB7LB1NbONYBKTsFEeT
W+fyOqTV3TqSQb/hKFpAVtFYspFeq36xHSPoCB2R6DYg/341DxOwB6Id7yW3lk5Drxq40QAdIQNM
i7nejEYelCH+yMcEPio6foFx2I5UoCKkzXjhQd4U9vICAKK/s1odaVQT9HM0X3K62lLJDEGRsaPi
LgA7t/EOHImcJB41CMvXQFRiF6XNs4fVc9SRwUO1D0xUbNSOfKpVBgKW22mma4DkKjB4vNlrr1Vk
SP4Swbz4pyrsilaCiKGqSGyYNpi3xBoL0vASUvMtZx95K2IPMJqlqECZiwg12o3oGaav6R8WWsXQ
8rczarvhJrnWHCkuI8y9otlbAujJ6dGhuWkRcxUipVAl/YgrXwZzWn1lTaGdq/cD79DWLeNIIGMZ
WZIGS0xzeA1lur2XNt2VdJ8A3BZxO/gk7fk9uOm5r/RVezySSn9+ZI+DOnSpOsAeaUJludZrtDNC
QS23c1EOA5oLXgyWwx0iWLsTj3eX0Z8QALdFq3yEGigRVWS5Kj7ReYUFs/1c6GDeGhntSUa9D2ea
7Ai1oSLhaPUHVOuCexRrlYhzG1CLZh+SxwtjbsIpCpsehVVq8RQMxNymWx2dHLwOtdVY7VgO41nm
DDGOSmM1em7JYGvo1RLtytOuAI6FiDhF5PgYJ4B6JN2e17XODAt8j1MpbQKoavHfM547YOSPZQ5q
NpLjH4yAPhe3hZNPJHQH4n42Sb8Fgxol2ktehS1XeWjAdLbHR9KZgEorx1RpDKyddgwBIdcF7Cy1
EtRl0Fg9jJwjXXU+R+IYTxBVGvoAqDh50Dd9eCvlvOH7VQVFkgXQo5omnpP/ppQSkipooKNtPEv8
URrup1y6v+xG1xcCh4bJRHolMXYg6uEAGDWqm3N90Auww1ndzKM0WL1sNREtLEieAzCDjbTNYgQD
FF0MfUUs15GdPQRo+RdwRAYsHI3Eya6w/847+VgqoxOGFU2lMUOqueQ7zIhsALZK1Lrm6MJapQWB
5s/VMcqQTNrSJAs9qr2+m/fTVe8Fh9nBEL1tbXmLWjswYMpjbB0s1DTffeqclzDvFxFPcDIFmUpU
U3ivS4nzMqKeljWmIxks3UWw5GZm0deJ3FZIo48xxm2yCN3RTQY218ES56fLWsgTyLzEBAzrSrOK
RS1zfZN16VUojSVmufRXNQPYxGVhnB1kCS/Kuq6CRMbDJFCS3VxMmyjixCZrDv94/xiFWIqhiIC4
TF93lJScoj9FG344wiDMfXe5x3LoSo8u6iVqtGmhijd8rraKk94Jz6hHO2pF9GtLtMNt+CgPBLC3
bmAvBwnQJBHRPZHw8RFXU3HHn8LEDKHc9GJC09DCptqmoFJKffFWfkAohuC93fAgoLnymGBhCMO6
yiYs3Tgkt5QuN7ejT5MdAJZDff9b4YKmg7Qc0S362ww28tPLBDQ6MxQ0NEpSFm9VdBdw8WrXnszg
QwccGvBkAGPAZrImEeYOFks81LfxQrrr/k37rO8wSHmlO5ovzK6wl2yUb2VcavOGx/2+lvDGMw9p
TQnT1JgzZM5QK9FTVUrU7IUQpAm6+i5kcWu3C3qnilh4bdp2K1bGUxH0z52SbCU95tQl1z8B7yLs
MRi/UGg71Wg0Ti3DjC0iY6Ta5lK+GGp+VQAMRKgUUjQzGQbZNkPBkYZhE02Zc9k1rAUxSJLQLkbU
9+h2n8rPoxxfFgYaWQ7zTvuMOcJmG14ZmEIZrrR77W580fw2IPnLsBc3gVtyag4rflAzUWFG4gKx
2hkneSk24zh0sUG0sQp2UHDTz9S42QA8YLF14Kl7l9e78qA5kcdEpq0pFWM3RUDCj7WKCGZ0XaTB
7VLBSUzLH7qMYD8Mm7fLQle8o2mgyggaLFBeY274dI9LRQiNNtXRY5y+TuKEWlG0idOOyCn4OrPB
k7Xi0Emif1nqitc/kcqcbKkoAM5HFRmvU7iHbmuO8a/fKyidgvQBuWHzPKOQinKEeVQTpN3ytgBa
Ri5xBKxoB/yPAWh+3P/nz0+pElRtrmWDSGPmxkj8KHG+rSuJ6FrDMQR6BkwEcCKKsUOjnOZBLGOT
NJHh6YJmZ1VKRPO9kipnzh4vHw39ZWfCDHhXIHFpBtT+VCFA+ljVnVaZpG5Lu81jGDiKJxIvclrd
PoBTmNA6HBTrW4JECTXTgpgcGuiUKthwNEc10MmFtk3O/q0YlmliblmR0BcNuGBmSV1T9JMWpyba
nC3PAviAKTS7eigdFcRhCUKaruYmXE/H/T+iASTogVUFcRrCeebM8GpvgsVIaI+zahtC6sdpvQMF
CUH/7B+RVLrqENpCqqOpWPx1P2KpOhgZgBVm0Rvk9ASzphqmMVGgmYvudkglorFZ9At9QS8xwAAN
XRfJ0A4ck14LvOnLBXcmGt0Bu8CI1cFaW+DXwn31gjPmyYMVNXdB/VWspq1spGQog72iVm9LLXlN
9lkF/O+vaq6BqxqtkFSl0JfIBHpjFGWTDNJVkoCBotKimEh1tdXLmNN/tFKqAJk7MA2BswsXIn48
/Y8ivSoPwPPVI/7onPJJ3Y2TM9/If4z73I9t0TMjt31sb6e94sYeb0Dy3DohGnpsousTBS82cxim
XStlLbyNGWMgRblJlVtLaHlHee6eDfQSY7oBrTWSiXj/VIPmNB+DkSYP+93ymbIF5j4Ia4tPGRnc
cStuRoMIHKVduewNvNsAz6yCGQNtBYzMtA3jIaGtjcjEmjb+N7bsYVs4kTcQlVQAGnjCe3j25gOd
fEkdY7R/vcwFlDek2lC1RAPKWZmrqouqA80fPgG5734hZcTDi1hTHYhAqxccg4x2L8ZI0rGUmrz5
UB2QgSEdRCFJrmY63PsB0DGTObpHfV5xAUB9tRSc1/HKwR6LZ9+Siwha+EVHUGkUeA63HRkKHgIH
TwTzekTuRE31EitM08ZXs5dUl/7DRcin2kmna8SlRkZ0KCsQBn3JGi56/9oiMJQDA0dfNS0anYqQ
dcEQggH7RFMkMv6RCHomQJlZvX3vIpC+976fTFkdN76u2LUmIWth4JZCXy879RUvAdrwaYVVny1M
aJQ2xho2wH92L7vI81vXOBHDbJ1ax70qABSLZNZ8F7fyt6AH6LpZXgWiyNtEequeBhKQhTZQlOV1
WjVibt2oNfTMzOgjNI7A3pvYimT5o3IdtQIJo8i5vDJqOJekMcHzrA99mNC3SjZi8EdX0V1m2VWm
u1k04H1yH1c1ScSeI3VtPzG0imVi2gk5O8achTyMEhFNFZjjQeNT5uq67LYAShtyjs6vuUeAvmAE
QIbfgA0zGtm0TZwujQFUkJ3QutFtUIWkn5wBw0WbcEdbzAxx2yCTLR1AtIduuu/9Zr8ethknn0EN
5+jq0xOpbMwB/r/NgDxQVbZoLbZsyaTlUmis7S2oRZAIxasE9DqMIzHLSF/KSvo/9r5sN3Jj2fZX
DvzODZLJEbj7ApdTDVJJpanV6peE2q3mkEzO89eflfLedhWLLtp+voBt9AArmFNkZMSKtVDfKSbw
i7aKsUuRgHpIQ1XdJ2NdPl7fQQv71cBbl5i2hSOP7Ov50Maky1jSYoZ58pqCaROdWw7LHltolJJs
LSRdGNynY1GBFdRx6mfLmdBEIv2Et95oyketUW6iPH0GoOaGp+H2+rguo18TZF8CBw5/BkqQ2bjU
IjKrNLRwMlTiNdAEs+LjNIAEkrUuN3/W8st1e0tDw2MZhXbDQOZkHh1ZJUOXnYyHEfgOtnHO/VZu
t3IJvNK4liFYiDk/9ax0/BdRygVopJ7GqqI0NR0hpaX62X2F2or1K3QmIXC5Fh5c+mjRhIPwWBV9
MxcZGQB/8qi0kY4opBFdjbdy/2r06t8OYgHZRwxk6SDPu5w9KSalNFYEuHZTdgla7dTiTZVWMhsL
JYBzKzNvmSSTDTIuTXfoi3mvBJ/6XImXyWAHNJ5wBIiLFrDv6YG/Xt8bCzXUc8OzzWgV6HEsNBhW
7kWZuNzH/nTT3Yy9g4bSIPcEl9TTWi3u8jY/M/rpW0+clsmntmxLGM3avdR+DGwNy7m0M04WbQ7l
NGtuqxNCWqeJPQlg3AQ0pGRl6tZszK9uQw6TKoUNSxACh5GXaQ9dbK7cM5dO8HyqZn5JndSGdGJj
tBLSfvmGaLFr9ttwPFr0+fpe+JyV8yv73NbsLhlVLqcNskBQvAShqSsqhdoLSNCPxWsLTtWbbCsi
fVD5BNrN+FpmTrpZc8OXvvH8E8Skn+wMGYhVVkAY0jHYU06/jPHOHG9RPHXVPmD6Sj51AbF6bk14
zhNrChEKjQOsiWY5HO3mmW9ln5cuJEnvBJc1dOAhWWtu8mP8A2885T3+yoLV6qy4OK/Nu9gDJ5+R
kVINeSHm/RYtZOBU6G5sdwwMTLO+u77Ga47mk+3gxBZXioJWLWzVvgb2tG+goWEONFqOnWtv8qB4
iXz1dc3qZ3Ll2ghnXgYtEzY0VjHRgotGcwWBGgXFfQny4/ggIZm/bz3I/fxMQGate+ydHtRD/Zqi
NHJ9+IuOR2TvkSEUKdZZCINmfQ3Kz7h6pzgDXgu6jtrac2shMMSmQiMUyvzAQV/y2aJPn1hihpPb
6evoD7vxkEbOADQdcvSKbwINqwU8kAqnRa1pcPAc62/WwsKZMolId51/xWxrNxVQXVDuFOvceWHo
9Jv6JRIlZX/02qfu7h/18J2bnG1j8FikPcIdcZoEY3jiKaYTIw5WQMmuH9duruU9dTLPsytTsYYo
02oxz7vhliPUyPfpW3uYbuIXHdk8T6BU0TX/0j0KVg6oKyUQYwGD+Lh+qBa91smnzLa3kXdqqI/4
lMbrPKEcUb5YkkO4ox4LH6WJINrbxxDV/Lf4/h8EQSYSGGD3RoCigW7y3HkkNKYV2u4RHpPbVtpm
oOyRUMi8fm4W7rozI7ObgTGNWjFRMdfkR2P4zP7ojKfrJpY805mNmevX0BbfGSEGkt4WqmN/HXbs
IfLMOxvCXJArfaROciPf5N/NlWtv4YY9szs7KepIqrgQE2gNYLfGf7c0uy0NtEGtucG1WZwdEFBJ
VSCcxSzWTQzJ6PesTcHMsdKGseDizoYzOxZ1SEHiIm5Qpg6uASmIdPz7TvTMwmy3J6NsdVUMC02K
HEL8nBsf17fCkgs9tTBn+4Hrqm0KLlmIiSXHKTBeGk9BjBWgeRFA0GJ0k/fkrnnvd0Chu6G3JkZw
+WCyz8zPbgm1krqqFDsRzCJOBlZe44GoIMRaCfoXtwPwpoCd4cGJppnzk0uiGtJRkwxeDu2xog8y
z52sCK5P5YqNz56nk+tes9t6yDCfTqUnjs7ua7A8Tw/XbSzuuD/G8Vm1PrHRq7UWFhXGgbrxAWI6
mzghK1HwwrsSU4QMETTfLbSyzhEGctaHgz2MoKbZAgIN8TVf7ARaImpQvThYc6oLAAo89uBMwQ+G
euVFt2cppzHhJeyJfKPmph40262jjbtb2vCAJu5aK8mSFzo1ODu2TJELFQ1DulMakBci1A+No1br
np2Gfk7W6MwX51NFNxAg65oOaqTZFo8NZkcSg7mevaqs8SWVbVCYRc7zWYpRG2raF4SwQa5QIB2K
HZDEq4wNwsQsJgQZPSgTdCAZQM802/6gAmgNOmJrDsVzsRM90HRrFYBw5Ed0CnnX9+jigE+szdsB
mrrh1lDBmpAzAVpCMOqqT+ZG9ajiroPrVu3NJlhqGB644uDJVSBQToKms/iJi0w0Bf0FhJF4bV6Z
zbnWXZmVTWQ24qBXO3E88IRvHfJYe2qAxOR6B8nSoQf5iQksjID2zWEKks0lmnIceqKGjgwITFuv
BAQLrguFNYI+EXQNA1Eu/v7ErSh2F4JVAKkk0Pp4eMx/MSe7RDpeW/MtC+4eKU0gBoHvRBFoXvnu
zBbKsRYM4ZYJAM6XVKdkaOPqIII4+O09hFn0l2z/F7zMxaFXBW0CsDwEbw4weM8CAiklciGUjhz9
CVByD326HNxNuHdAIF75nys3Ro4+eMP7X+CkIPMtM7M+czmclZHSoFgOPBWKXk4TAYwsGgQUd3xm
QXuzVg6+dKozg7MTz00doq8GDAqnSm7VzwfJ4Na3WmCBNcVdE+69LO6dGbRlgQk42UJdy9nA0UX3
+ey0v0632uBwG3x9gjJ09KbJKR4h0vjN/Fhf3Otra889bG5IYxbiDQq8gbGxu48J0aXUj17ej45q
kJUA/dLfiKECQCz0yFDimderqAZ1CiAchH+TXdnPBNzRF/hhgfhrVyLAxZVEORZPXJ0ocN6zjcui
dpT6JATMNvQEtjLcD6GjPjPQO+O1IwTC6fuKA1/aracmZ7sV7WrSmEYwWXm1HjQ7ZctdqFbYTnKX
oUeu2qymZZZW8NTibLsyapS6FcOikrrRES0XDVTlfw332ffOHXyUvIOC75UDB6+Q4a+M9sKdYzlR
8sZKglVXQAvOd24GFkAUJiFFhUzYJnqr3gQcPIbZunPXn+4XrhbWUGIBshKmLkmj5BxdHiRBgrHQ
qlsEpXdRXODuD1eC0UsE58yOuFROzmNmgdN5ULBJtYcc5NlQULsFhajDN9Gr/U196hNH2YCVXPGR
W+w2/6A1fGZ/dqUUtgbitFHYjyGNFyGENJobrVyTV1k8HqfzKW6ck3EmrcGLLsJ8ZrfIKmqgKmUu
NBduVQF0xu2/1lB5me2ZDWx2Hi0zonU5YWDK/RTkUO+F/DJUWx0egR0VxLpB6K1SX4kDdxZxzGzO
DmQBGYm0F5Mprk1yW8Ue2XZbdJuB/urh9o2CRuln+oH6wVr14OK+hmGkOgCp0jUhkj5bxSxGO4Gu
AaEuQhCXUsZduR1HV6nVR0VOVhzPRaADa8CLAUEllO0vWgNVMkB9tAKICUxf+yEB+qVv3q6f9jUT
s+2iJABpFT1MNGH6BDBV5QwSmG2vG1maNWSIgD8DlgYwKeFfT/akVWhgIZFghCfTXumin/aUfkFX
AXf0rBjWYqoF3wm8G55siGqQiZxbY5zmICmURcORSGlD1S7fcd3jHx14jgZ/3KmFxy1nVFyUqVeP
w8JYz6zP/ExkkAj5CVgXrGUKMgZJEJX7TrRVC8QUcelr1HzrdEhjriZeF+4pQwZlJxp5oFJ5sTs1
VCAreVKwXw7VThDwTVvRyDO58Q/ViVdVwpUF342uVQUGEQBYFy3IlNZ5zlFH/+yVt6L9lD6AkBnN
8oo/vbSZE31L1GCk3hrwbSniEM82Eb/ilrxoEVaZZYJ5UhVLnL+D+C6wXeXBRIsuaCVuVpd0cVpP
rM28zWBGdl1NsNag1zP6mgTmHTjXd5mfHdJ96q5qtYkLdubdDIimgcJHgG4v1HXqEepQHC7Iod8G
ENH+GA/ZU/4SH9QjEvj7zAKfYgNWiWYTPfQNWqhWTuvi7MLhgNEYbRWinH5+XBUyjGXKpN8AT13n
Csif6FLkP8q39WB14cDAvRGQWoLbSrvoTjSS2mI1BSONXP8q9fsoe+6lKACsfnvdCS1t1lM7Iuw5
cUJtH8esnWAnjx6Y9CMnx4Ss5D8vPY9gbAPDpkCJATc4i5yKTB2bFoAHoH+KQfDA3qOsiXHVG9PG
E0du1wAClzsFhw45DAslJaBi5rEwVyt1onFrOz3h94zS90FTXVoM276Kd0MpOVX3vQKu+PpMXq4Y
rAKPAAZopE8uWCvgzENqElhNaXHQTUgPaPZjrZo7re++Xzd1uWgg9NV/E4wTLCezVIYSj7KdSKbt
KOxbnX0feO2kfK1sdnkHwggaWwTXCEDSc1BMM6rZ0La67YCk21Gy2GHhStveJ87l/EjDhIkMog1U
KVBbs3EMlFG5bCyYULhTxXrQ6XRbDPlWrUY3DH9UPPdK9gEgkhMS2wFzjpfi16r1WPfappw+so6t
oAwXvDe+yVJMGfJhwMLPwf05INmR3oeAb/nWZvS7nQleSMF2QDb8qAO9jCtjrY3mso0IKuenRme+
NK1tDRAgGK0881czyDfjEaoVLlIc69fhBex+Zmt2HPuUK1o7wJa2gWKOCXYT6zZ778ASttqYL9Zv
vr5YWWTVFBNMC3Oc0whhyJrVhemg99gHD7bHGMQgc6wkONZVnmwyADXK0nI0HrqTmq6s5SV8AkOF
tpP4RwCnP18FJ86NUtAeNUBZfgbEQOCh5LopP5BK4q55h7ebq+/HW1Nz2NfuEHupm9yy179/UnEn
gX0RCTPg5maXRmUh6CJtYzohxNCqDIhtkO2u2FAWPI+groQFAbtCJH7uw2nT4Aox0VYAjcbJFVrG
zVbkHbfxB+DLCK7wwmFOLq+rtS74iFPL+iydk/O6A0E2sI78i7WZbjNP+c4A0pDcPtACKcTD6u9T
TIjs/x+D1Wc+g9oyB/AGg62QsjID8DvV4LPChQ9E1nBggbSzd2t5suVhoj8G4Q7Mz/dxS7Nhkuhg
OnIWOSr454m5BntfcOkY1h8mZh6AF2jF0kOYSPF4yqMaUEDVHdYAnGtWZjsFr7fGJCnEDmKSbORK
w238BvfuX9/0C69tsUa/D2aOJktaXgI3hMHUvv51+moGpSAAezB+jbaiEXS1lLAyrPk9Ug1xJxc9
7JGnJPQNqB2KYkKZ+OEz3Y7YiojzVytSS5sCNX5gYQF0xLGbzSXX42gszQmnbjI9hri0ZW/X5/Gy
6orNhochALBoaRFNlucHWyHgs2cMJsAU9wA6tcfWbYBmsN7bA/8giatsOu7JX9WAe8XBXu8iXrqX
zj5AeJ4TBzqmcmJ0FvZL73Zefcf3gpFZcUvUg1YP9sJlcWZLhJEntqw+0QdSwdYIW2ZQv4Dy1Inu
iF9syjWPubh2JxM7O2000Sa5ERMrmEcE13T7QT3xJDS+wh4K2OT5+lIuhRVno5vtFjKqVqgTjC7d
kdzR3MxLnqqb+qsggYd7fugO/+jlC7SThr4C/KsigptNaSnbUorAW1wMSmAHwbRlbgbdyJ0K2jY0
u10f49IpFN2KuGhFy+e8G9zO7Ig2NrR4CgMPfEgp5OpdZa+yV4iPngUVEIhBBggFbsi4zKtQnISS
lU5oVSyhQRewrfoCAGb0VS0dRDLwMuFzqbm02shCAW8tBb2wcQTkmAhIOure8uxEaiD94fbQIk+S
lLfj2Oz08v36LC7d5jCB7idDNz5P/vk5aKMSYPWxtz73pgkQ648UHV6oq0NMu0L5K/PD++mY3q4p
Sl1iL0VHl6EABC8Ity46eiTIeYADe7Q+H/QKuiB3rWttVN9WXBZ9pkw6X/ZGZGy+ca/eQSTvqXj4
BxhyfMbnfgXjnagzzi74sjOhvpOgk1umd5qcB43y1bbWdtHCXkX/HmAEaIXC22Z+o1dtR4yM2Rjr
2LhKyB2JK9teW+MUvMyRYCwnZmZ+JokbI0I/E9aycFkVZDvVF1dhQv0WaF5wTcjrl+HSFsWpR8e6
hdTiRVst7+NMU1vYBM7wtvzymQfyka64I3sVFFx/QbV14UWBPiYBrxS9paY5czNQd8njMcNkCp3h
9mDsRih/AR20WYNkLAUWZ5Zm80lztP2bHJbCO6GlUe7p7rdEniC9XMcMLATWKPba4oUqA7w+959K
A6bqvOV40rcI3j1tBNwSFFU6e0COG/QkECIDGGTl/C/sGaGYBbI/dL7g3TRzMbwyJQlK8LaTlWaA
oBOkqba8UfJ6F/cfUJDaGuVNKyu7In4yQ1Bnh1DRU9ce/wvZLgiEA8OIdg4ZXzNPF48EOsBViOFG
O2Mv6iXNHhpYEHSWQW62lqIVl9/MpSNXgz2L5htk2OY3R1hbyCOyGvP8yS4q+GcUv9mslSkWDr0F
aRdDFTLhl61oXQQm8AnFNkS/2VZqv9YhFOPA5XR9ARfOn2gqh/uGZBkqIrPTAEwBGKuV3oa8w7RL
TdVtlWJtjyxtTAhX4E0LRQSCnOj5HQFGM1L2w4AMl9v/LG47IK5Cp3zIN8W2zp0o3VegEg5BnvO6
FqYtzSGWCPe8jQrMRTJPGuvEzqvRBkga7+YydopI8bhtrkzipRn0R2HudNTOIVI/7zTrq8QES6ht
o12kh2Sa5A28d6VU866v1WUsATOiFR7ZJ6Tq54WrnhegmISKjGMk+yI/6FkJKTXlfSjHDTP483Vj
C2cK1gTdBljScLHNu+8xY4nelkjb2eoROmpuZ3woDX2oTfqiQFutB6OnEaU+qaFCRckL6Xhw/QuE
ezw/Z4KeGPVkEALZKsZ1vm2SqTGkqMOhbprodoJCq1TYvRsS4ygr40PTJzvSdn8XUwnWFJQjoBGH
zD12zOw4kD7SAYKi8JvFu12idF9njhyXK/tlaSFxlxuWrkDN+6K6RVgVRTK0zZzBNh5qyJ8B7LUp
ZHrou9JL2KqTVhdmUtQBxCHHQs7zOuFEjVpqsJSimiZqSpEXvigbAUWsX9fYl5eWzQZZlTjtn633
58vGc8rTEeg8BxwgvsXpS0iOXLOcuL2rw/eQ5ivu5dKDYclO7InBn7zE6towWvRrYcns/CZLQWbU
0ZWDtxDlntuYJcYws2XbojiKYHNk2651BdOk5KvPY+pa9zF16meRaU1eVnE5l9HKuWUx+pPRKU2Z
Rk2EDRnHyfdMQq8N0W/1snLUASrT/E1iSiC3hcPZihjLpdM+Nzxz2gppqwmwNhjuUYLAwcvHPYQP
nI7q7vVzvngadJw1aPrauIxmZ66H/qPUjdiduYmTNjaRB5E6fxwzV5rioG9/Xje35KwRKvxubhaV
xUheUaRCUI5oIj9GhcwqwC/brFhZCP7E/P1hZua9wlIqZS39PHNTA2ZScBHfTRtslT537L36F1ji
Fg4CrjjgRkR3NQoCs6dI2qskLGVYsDrdDe3wYA7N2nNP/IyZT4ZvxI/HdSdwt7NdASbGaIpG2BCx
T3WfbwSkWXHpTbLaa/VZabtmS+zQk60PSkQwFjWw1QXs0XBFOmC6i18gMsNv8282YKPH1BEZiRR4
gArkOxBjAR35N+lJ32WH6SkM1jKrCykurOjJ8GdbVQ8hgEVLfFIV8BGUKSmeSHLuhnvzkb9YO/Uo
JqOw3XQb+ekHdddIVRb27pn92d6NUlpORNhv2W6kthep93K6ximyAHtEIIMrF+9NIcYxvwTZqISf
TgfxmgoWbUsDUyVE+SxPvu8DwTnI0ZCEi1Ephc9b8QYzvWRkfgBCRGcdhAyhNiUYj86XvWgMynvG
qKN9a/1q1x+IvtEV5Lwahr4oZvmCyhutxYEB0TXmZAfzrdoADqK/VyAElbYhdOPX+v4WAFJnHzUv
HSRUipUhxUeJTs8JN2gMJD++o/eirbHNNvSO7K67qc9Znm9/HZxEqix6AfHaOJ+HXi0hD1GGmIdN
taOVU9zqwXhIAiDOfuSgSWxEqQSG+9BZpW9fOuagWkOzBODZCGxn+9zipV3ROgJ4f8/vhEq3/SiE
X0Bc90rWyl5LbuvU1mxPd4VEalAiYmr3+dbYkBiANyuFFAbwNkD0AWTvWgCk5Ls8kDz9mG7ULXvS
3+NgFSOyELkgzpRNAUnHa2U+41ptt1ke52KRO3zDBpq6Hgi/KMQ41F8LXz4KbDMSMJqTvkgr1eXP
BoLZcoscHciZRCvMRT6riXVKtapAKAEykCaGJ4OEgs/23+3YCVKPu8YPgLozhx+EyxVNmPHbOxhW
Qf21KZEi5ferm34hbAQyH/5OFvB57IXzHUgsPmC28Ekin54eobOw146iQFE/hag/Xt/vC1HAmbFZ
GDewQZMTFcZK6TXVIWg3RG4Ugeq+q9D2ukbntuDJUXo0RP+KZWPF5xRykdWPkWLDHHFaV7/nEVyd
5DCfSk4LtSHmdnvdR+45uQHXvfF9bW4vNz10fyDAAoVw5KBRvD+f2jGRIzNSwXU5hO9y+NMs/374
IehIsG6fEdXFm7sbFNuECgqFnimtggoqKEJIJwK20gRyHQSHqxUmVKvx0adbGAVdpCpEOhhYYKii
z06yBqaQBo+2rwBatcZzVHYlZArCMknk6tbKeGh+hDLeyhCfyKa6qL5pTQ91FH+Q89E88D401MQv
ObeUyIVwLu/KHS0IadQ76HdDnjXoU63uyCaPzDb3w4oShT0lA3qRCq+V4qzHZUATaNe6g0VSEOOF
Q20Z30MaJSO67vMxq5ugh8dl5lZNpyh2c1tKtHcq07B3gA8H9GXDoyQmPu7WFnRzpj7mZeKBvoPq
L1M44FpyJJaYe2aAwzX1GzqqlScxQXrsDRCQC5mLaNKUD1I6GG1g90OrV65lsiF7atICMbyTsIYP
lZOD5CTe8jphxU8CBF7utW3RRjakKcHaCXpfXtTcRWeJUbQuRKSojKvGpEX2k8uVBdXxJoYI1IBe
K/v7WOIz72szbshNozC5BXjJsMJyB9nEEakW1vSWXDq6mlnknacDyVuvbo0O/dUVsYZpdJgUc8jo
6WXOEr+qhyoG0TsbbLB+1Zjm53SSVH3wChpXtuHakxV3OWQTe6V9jqWQDOgcxrQ2DgMivX3GsRon
fatUli59a+yO6MesJzn7lcUTN266Uiqgym5PWqfuwiImTRmAbruObqNGI5y4HdAlFqSl2iyh33QT
FAvBQKZhgO5vqvXWY1RKNHvJFDtlL32tQX/chcJ9Jm2gRD/xGyslGRylhdxPewPiskH3kYUl9LYt
gID8oldqhznta1hLHau1UvrAzcRAcrI3lQGK3UI9fMoZ1TxmJpqQmLHqbM9A395usgjZA2itx0py
o/aSYX3T6oIVgVkV0C5zk5rJNPcyAqQ6mF6zEtuQRaFW78wpMe6Hqmq8UJIpeTWmtkfZQg8zCfSN
ZaRW1hat2Ck5MCjCT7nThXXV7KIyStPQDXvU+p/YBOyahr8x0/hAqi5rQYsV91W2AedmgX2fUwXy
aFRGAHXI1CxC7zoqtdktGpdEzmYCdq4HyLvLhsFNjJCqrqL2Zb8Zaz2VnGFgxNhSM80q1U20omje
x0lF6DNCfLOKO0FdPIx97USaWSjfbST2JrbLEikUfN9pHFWgEC6VsYjdPpdDFIUmKe9ig3/VlQJi
81KV9YMMNRgz0qro2QiTCIHoDflNkl5vTA369L+J1Q+0G4avZVUm5ffOmFT5oe9LAOFYZHJNdyHw
0qN0VyeZrByiWNEYmmOykmu7ujdqayMRjYSvjZXW0740dEmC75Db3uVSJkFOTUFXj1t03QgCo1Rq
lDJxLSpPKliAJpAZAp4h5WqCWadqln9F8iLVPvKSxDJBQghsWRglpbx4q1u7kR+LfoopmmZwpKRf
Y6uOw4CkyCFV6Gnrpe45SZDlLCeJZE8qq4jqR2NFgVBr0DSWfitJrhtc5Lak5lANSZp+Meu2BrnZ
kFp6A5C6No5bqLNH4yOkNg2Welk6wK5DujqL0pvSZFbTOjY0N/ixM5uOUbceTWlqncQcsvDQ2VMJ
CLHC+ngLgnvJ8MMsUaXvOZviHjTtSqTXDvoaVGWPbWZGx77o4uSWgySe/YT2W502vsHTLcVZUr28
nur6PidFRG6I1QFaQhreV04jq2H+1k1dTVq3bdu0bh1qJRP07i2plKb/wDb+v7j8LwLX8LvGtvfe
vP/PR9bEzXj3zj/+/cv/q0Lx2+z9l//88e7Hvz//l9/k5SWd/AtpPiT7CAIAIOgF0qP/qJt//yKZ
5F+C9xpMqkJ3XhCY/PI//xGYlyA+D2wIIjAAsjVTZFx/V5iXdP1foA22xHsM59EW4JH/+3/OmBDr
2e9PmRHFs/2PKAGGUGREtnwuDAD9Itkqcy3yB13tWscMLTn1cVHrx5GN6DGtVAI69JOpOf72U09t
zTqG/jA2C10TkG4VGRrMgkQa+IfZ4RaGKjOS2GVueaNMgZrowocEUr9u3E4fU5GOTl6rOsg7q37D
Y0VQu9SFM9RS4nRpGbtdgbRfkfLBjzvF9q5/5/m7/vfP1GcRk5kqVWVJFlrezIn7MrUar2rCyUUP
QB5cN3Eecf5hYpaxQX4/xm1OwIyTUvbFtFlDHSNOyqfrP/787fT7j9dmI+izmDY9OHoDNVXbu4ox
6O/wqrorlGkMWrv+aAtiH0w2GmtL+ycW59UkqWaNlHQa4LeGKblywVQwOuCWBtMaGERr81eFNW+F
hK5brkT4u16FYGhDNXfkfe73EYHgkdYcrdQYA6vU3sJJ7jy0BqTbfzQjn9mVk7SVxYqSm6VsBBMz
ycNAknuIzbxEdRVETV9sizECOldWnq9bm5Vrfl8A4TxOs2RklMpukAw9gKZJ/BDLLeh6Rmn0ClMt
g8hg361cTj3S4v6N+rD3WzMC527YUBEz8ZfrX7G8j/GaP/+IlOK0sZYnvt5ESbrRNAQ3u2iw5cpP
JrNZ4yg5fyv+d6zIyJybkc1cThJmGAFi3MbFG0pyaNjUQV+E9iFL9G4rd7m2so7LBwc1xHNjbV+O
REoVPSihvbRvdYUdTEmd/tGxROnw/KencHloJ9SBP5XZcOyjmH4jSSyvNVL9yYIYs2MJNnap4BHV
gxCCFxvxst5WajHd5tA42lxf89lT+vfVMMTEnWz0gg9WIgLnQG377KatKvS2tUPtoUAKGtGo1fHO
y0dX7aALNOiku6lDifmlVVZuUuXc0yVj2qBLlG9kbaA+Ijq2lezSCvrYIu44VcUuzDt75XP/bEZm
yzllFkjwWyXyjQgwxTcFYRX0J8YwyvovIUm4rjvX5+VP9o0qNu/JtISAhEQMjXIBR/TVuoZOddMF
gl9b4/79k5HM07NGrioI5kYjABP9+MwrW/028q7YoUlkeLw+hmUTF5Vm1C1TXR9qIwAygd5QzaY3
ZYjbNG5RoPwnJsi86tMg/aFLKIQij220uykz64AgZbIpNNKvpVKXrwr0LJwvBfjHR02Sc7azalHr
DUbJ7H5MLVclfwD2AqILU5Oktt9GWv7MEX5UX2oW9QqYwq00KRvXKjOdbmy7AFBdKiyVOQZX6jHg
+dTE99M4Ki9922vbPrRaslKKnumJ//dcqebsq0275lI5teF2HKXGzXOaHKN6Kr3UbplXmZGCjqBQ
28uhGQcZ9BKPJC+aNbLnP7M+v15JxNM+1tVqm9lG89oNrMWvRN4jivFaNXsoJRblN65IfefGYz/c
mBEe5v9kT0B0+ny9GnSThmNVm4FEa1AR461nZUggNcZjmxUFW3G9y4GoYoo/Pz2gROZKMjbhNmwJ
kNc9GVFIzaqHLpT5Js3rtSD0EylxGfECUnBuKC/qSWmrsd51FurgxwQhdog+fCk2aq9S0qFLnB71
rc5vOB58kZsRtZtuayqrI0SSe4XXk1NqkhI9JWzSs6BSat5nbjcmepQFWsfVGCkks+lR+C4GIzPI
IQO6vPpqydHUIUGelkpPXTPqE1Pf2WPF+9LrEj4kpTOoQ59+sSZorjMv66jUD05hJXIZQyeV2QUz
/Kwe+tj04sQaW37AuSQbRVPlvDyWYM1F6vT6oi/7SyQQz2dJSTrkyMoKmoJaMe4abZT2slGMf4/S
9b+nCSWt8x/POEtqg1SRnykTeEAzXvXog4R4R3xj9hyUDNdHsewxgWY8NyMRpIgiOe93cSxH+4o1
7LVDN40z5Vq2sm//ZKIs8ecn+5bGLG8VoNy2el3HO0iHa/dwC8OK2/mTAcwrXFOSR0MRDdIWasFv
KNKVd1k3ZR5JG/nt+hRBTAdfenkgLlp/Ejj5rMlHSJhJBivvW22Cxuwu19M4g/ZViUSQ4k7lVCvH
WAMr2BE+R5KhiBoPPJLRlKRqKaRrSEHz7wylw964oXWHhEgxdvGABhR06HVpkGbJEHKXFGaUqD44
wZqSbtFwZE8vcqy2xU85VHP1PUxAG546vMFvnkOzBXxw02sKi9ugbgdwUbpRzhMm7zKIeSc/KKW9
fEhZN8XfwZHO+zaQYjtpJzeJ0bnVOxaV9Lg4lm3WGINDpraWwm3BqzDf0hp4elArpix6HOpaqdDj
ZcuhNfoV60piBI1cZgDdmnICllNHV2RkYN1UapuebOS6rwb6UKS2pEbfJLuqifnKSKQhmdwnKEgN
nHgq0uBBhv5YY3LlwVLzO8hsMUacjsRNfQQdXavLTgVQIy1vJVACy4XHQrOrD7amVPRuqrSu3jZ5
KxuGa1iQ+zxoBohVkXDUfmBr+IAH4qJ2O4VK060d10hGj/1LTvGmrhs0d99IRlkQQFKQTeiekK5H
t6Yny2ZZDS6vULLuD63VaaS4gfeBo3sczMEk3bE0i0G/bwAZ6qtNIwOrV/gqykC65dhpypts2zQt
xA0CXgwhUR0rTzP9gWSmPSBploZhX9+WtJF01eFZLbUHS4YaB/NtM6zaX8OGGMjzk7Y0pmQvSzWU
MjcoeZlZfBOHUi5VHtK5tXYbx32T3U+s4smbbLUZfzbjtBjLhyGPC7AMFG2tV8muTrVIwfob0Pyo
PMzIAO1T04p5/0EIH5Mc6TpGmtqdNMSBXyI1iUbqM1P0aTpC2jUqnalLGxsQSAap6kAu9cguHEvv
MrkFiMfSS/Rs9SVLNkWns7B9MqqScP3BTo0khEadzjutiZmT/i97X7Ikqa5l+ytlNaeMvhm8CeC4
e/R9ZOZEFpGRAQgkgSRA0te/5ffWK7sZN06G1Rm/2TE7mYkDQtp77dU46XxEaHddm0MZZVk+EHWM
lTQgwOc4xQaxH1WwFsNl2ILGx84dUtMje9cugH+DPSmMk++AGTxIccHpiGZ2Q1PZj90hDLxozash
yHAAv616HPN1B5Zl1r17C+J2/dp5WbasJds2qfdatqHpdhOsccNB7PpWdOEzEyHWf2ULi7PoHLOU
3LvwGCrvt8lbOoxWpj5P3XDP1UrjG+S0CC9o6IxN5G4tWi1/jnDrD4JSDKA6b8CGhtlezKbD91IX
Cn7HPVZpl0r4AeOzE9NB6jFz9pxpFE/g+rt+3o5RmxHw2INBJAEwALCEqT742lNze+z6lqGuAkTv
B/XEVm8Z9/DxjIaxhAZ4ipZSpEWXFDX29GXTB4+4QoZIUYPKeNqhGUwR6hLqzpuC74i+gt/GWe9E
H71JajekvM39jCWwk1bnZtmJnGcY4ct5jDKxR9yCF8ujXWHcPDSaUGnvZWwkUDEDT8d2uY1GiYGo
KKlj4QL7gHaRG7lzvTd4EBQvfFxgJ4SNQNjoAorVlMkydAg3yvfLzNVy6dNByuCq3XwrZ8wDQg+/
nczpiEGXiqlqnzCaVLPZ5cIV8diYUdPhSs4YnKGlHqI5Gd/HYgjt3GQ0Id0DAP8IasK8dzZdmxEh
ctE16rfEy2syeBOawCnRkfMrDdZCghl+iHHbAhnn6BsBHG1tJxJIoODGAuSLaJzqB+Q+WIQWmz7K
nak78FABimMqr3J/l9AkgbHeuHZzfsE8qh1A/wUdfla5RcRiPvdPTM0WypZ2mufKLlGM4eZsvVPO
KUUMu/CrJXXyFU46ybTHZpmrsEKm4TYOZQYa1Xjvd5HV+HTiE7Jf0YlujpdhGOn2VGEbKX51dPLj
VyM3IV2JL77LwVtuJw1oW45KtbZsNT0BSn1r8uVHiEOIi7qI6AjnxaFt2x5ebF3bFbTOQkH0I4bp
Dv8GYRHajEb1DD4nJcqrBbzuLR/AIi5JgWr+caDbyW2giFrqHQZLGd7woNo4us28kYZ+aUEAQ0Qm
zgKcg2Uc98t2jiAau8FewpsViDGb7w90OOQJU2lFiiHhBv940WJZbbNPo1+tYuYaGxAxYY0pRCd/
hePK+xXwGE0CzE36AC1Ia/xq0DTxdeWIXhQCrrM5HlSZ6EKjISqcJ/E9s6DYtjeC0129erMlUpQ+
mn4/wE9Mg/4lDnqOffFUUcKnNKFkFVsZSt3xrMZ7nMDN9kONnRfTtpQHb+GMmLorRHgIAK7h5Lmn
bWITfArWQfluqFLO56koXUHFeNMLX8FjnmD+tJZeQkf3RvlMkhaqBDKKxyCyHS5nvQUgc8mHdGu/
bYRvwWO+Zfiey5Mnrf7eK9uSB8rmgUACXSgeH3Ufj9gEAJgaSPq9MfTHfLexddFHuBEUdC07zxtm
uBYRbd2jSoA6w9FoXiUmUi4bHEeKsJ0Iw7P1W1KvnsdYUvVBRzvIPOU8ZU95n8yYXRcearAm6ggj
31RqHZaQ6VgW1bmLuxYxOKSABn4w/XBg6JO02q9usvKYKcwoh3ogod9jDCQ7s4HOEPBhqPCkJOgj
YxsIEZVFls4UvLQwZ8O3bsDs5lalvMviOl6DCSoxzA16/wwEzO6UzNmnvb2O0XLoQ9Qlvn1EghGf
joHwVH5LA5vOkOeNYixuDaOFntG+8BTH9pr6K8F0ahykFuXI5zl4IEuRkbeAI9P7bh6SFLNmrE5X
LDUuqc3NwuJilTuLvN3ivhhAnIx3WA0buH7ggBeguw7O78butI7BF8Kn4Mh6fxJPrLAmhzgyuJrW
gY5vBnjXiRCFcs6XZTFTrd7mKeFLcTP5hiEzaEbEj7r0hQnyDsPKhPAI5yWxyw1LUFt15aonCTNH
JZJF7gufG+9a5AMTstJyyvQvYuFAcWGT3sSJqiaXusC7ZVARF8UtxpVB+AVA8nmbChOp38t9f8Qc
OrRsOhaS+Ve5b23D8T4PC7bl43TaHf5cln8Qff53h4QZz4d+mGapN2+bAWAb9QHySQw50UYwq39m
Ycwfomyi/mHScRUldqvX0K96b2nPJESFt8uY2as+jgGlJCAJ4jxI/063kxb5h+bZoaRXWBwIMYC1
7aPHUJtUCt1q8cVtf/p4T+YZvz9eKArlYNoEMF0h84toicPpqIrIfKdKkj1l3dL/nc4KIX8fWsN5
WsyYTELtC6AMZQKGriiVtO+sWJP3P7/Dv7iZj6Y1AfOw4AXgXgIoC/bqJN0vHgN9D34OpWe0/8Xw
5dMmER45H7DNtXMosPQI6FHa1yg2wS5Fg/aIDfEr5PFz/AmX+PDeY8ctyAooKESe6l88kXdg1NCy
7afn2LT8Qp/Yx60G6xUD0EsgBdkXhMTPnyGYeL8vCDlti7GncF7sTuB46gwKGziuN5uEQ60Xi69m
JZ+28Sk0Gb9fhxLl+AK2SiPbUT55yCu501SLL2Duf8x9/q3Hxj//ASXgIEmBP8Lx/HgYXRdtQs7j
LWh3swcsDeohfUiWIK59srU1SGgIMw+DZxEF7c8/L8W/WCL/IIn9C0oRuGKDIZz1UM1nbYNaDqhx
nnt7aJHHLyQKf3WPH5PEYkaMx/LYa6IpQV73nMudBEa5i3Od7g3axtIDAaGk8wTX7TjeymRqb2ey
qa9+wGkxfvKQP7pBKzPDnI5K0nB2vcU4qW2Yf4+SMazGlKsDSHAWmxUU+7FKkU5vibffij7Ezwrd
/86L4/9t28i1/n0dGf+UBhCwooFNBlxNadrDu4nK27xH9fK33uU/cJx/eZfh4m+wacVS7WOpgJJj
kEOTLb1oecb+5nr9OM0wk4iLHrl+DZNmukLuCt8ZNae1zbaXHvyGupVg5HaWu7pXGiWsTV0dGa/7
akhwAgI/eZf+h+++w8RUrEuHoWJKQVeMDXQ9TCb1fOJlsWicS09uXq0XTBuBHI1AE/qoNirwGuOJ
eE+Ekl8879M2+tlP+fDtapPqqB+M1yhw1AZIjbhXhxtzUxn5YtTVYvzs1KLo5W8dTUi+/X0NaV6A
FUXbds9CsrgzuiyAWETuIS1pC5IVHJT/Iarc/PMG/pWN8fnOCn3d71chXb/REazLBiQ0V8pMpXeb
2CDN9c26F238FZX4c3wxzT6ObAc/7XOMnglCEzE+gbAoKIN8fRmiuLHgIpRz3kG06KGHtj6A8T5O
4doBH8LzMfRchb+TVsnAWzDPQX2fWDHXDqEeuwSbzQvxSPHFFvn5a4aJ/e/PI/fiFIBgVjRSx9CK
+NpdzFsB8sKIqWg7DpAt95Z9EVb1FwcqdDu/X23J8jY3qQEVpgNmQ+C5WZ0azSYA5bP0hFHgA0r0
vwUyrYEu2h2Yy/0XFz99Q/++oLP0w5v3kXnPYX+UNmC6JBfhCBeYycinJLRTU4xRAMmXypE0MnnV
n5fa54drlpyW4L/sWMgfCG0L7+xGZRi+nBW91QAx0VGo+s8X+Px4QwTU7xfA/DzdEN5eNGomsERY
4idK9HigBm6hf77CpyA53Mw/fJM4rOcRECRmr5O5J6NsMrdUmbRpnSwECoQTyoj5A3hUdJVfPLa/
+EI/bsIJmwNP0Lg9esYDYBTbGIBMnk27dNDps9bE+yJy+/PHh3Tx3x+fNWmbzh5mqoAk80eyeglw
+on8yKXNv1BUfH4vYPn/fokB9uZkgHK/EUzm5djNw3mgC4fHqZZz9IDpF2v7L3ab1P/wGc8JSPZB
6iVNojyyZ4AWqs73NbpOb6uTWGY4QpLlDPxXEGcxQc/59653jW86dI/hXZqPU1kUBqnmMWLs0TWj
ERVLvvPBLf/iWXy+luAF+vuzAEs9BzV8KpotnuOHacq3Cyk3EIUxYmi6yYOMu1g0AEJPHSQSPQ5/
XsKfb3Dwnvn9shqDw7grXNH4rZFdnVCPfo+2tPgOIHPi2PdTSiokvmS3f77e5yQo6JU+3KdzHt1i
IDSNhQJ6PwPqrVU4eLvRDvEONDFIeKZ4OMb92B9zW6TXGSqlelrB0Z2541+Vhac59b9vd8nHT1cJ
aP4NCQGGAgy/X134ilR3fzcSMdyqXCRVF/IfbezSKvSiYB9PCEr88xM43egnV/4omhMWKRQqD4rG
SFQHu1jlE2vsmnTrFxf4/MOFk9Hvr5QvgHmhdkA7PsTTuQARYBckuT1fpZl3f+8ePnxPupUT9tTI
a1rgvGS/uSRtyxY401fd6198DR/bhiWJQoLhB1oj6qEygIigHGFyVYXTAGMgIaCTkZzUPG9/BGSV
+z/f1udnIDxnfn9yLmlDFxOBNihO5x3AcHkADHuRSYSD9+C0l1RqVfJOfWVs9/kFYbzx+wWzPtR+
QjFVDD2rv6klBmC4UOxQMPqo00S0zaocPW7Dkn+xFX7+YCFg+/2KgXUicD1aZwa3rZ1uTVwCMX8o
AgodFSYKGMZBqmnuCIn48e881fgjiUO2MLMJGJpL8HTa0gWB3QvTdmDOTsneD9rskPTCnOXGG744
Iz//AuBY9PtNxstm9AYScbPNZNmFiV1r0wIkggrkK9be5/vmv9GuZOJ1Y+LjzcVr750vTCMbPMnG
xvN5XBfBwhuTKPGF7dNfXOxj/7iKfNVBn5GGzPl0Z3v4vnROZDULnHfJxshURdCL+s+v668u9vHh
+bkNWARSXO5W8iBo8rpyIFWKR3ktQ+Uq12Pw/edrfV4AwJT69xell4wG8FhMm9MYouxYJ46A4Od9
oYf2bF0C88U9fb7nRh/BsAjYPA5X3u1Ey6eX0E/0hW+y7SuHns/XG7K2fr+NzLogJHzJdj2mXnUi
W3j/waXymGLO3Pz5Sf3FHXxc0us0rrbLp3FHKCveMVELr3v4mf3z+fx/pcZ/nvby/2mA/02pAcEA
71/+44W//cfhl3S/QFb9INs4/f1/yjaC4r9S6Cvg0ImNJYafHTbzf6o2guS/Mgg5sI3DdAGWKqej
/b9FG3HyX2GWgK3g4+SCedqp21EwQO3+z3/GIaQeeRohSAB+nz58hf83kg1oNH5fhTC7RiMCM6gI
Hkr+KYT1Q0mXhXY0YYr+Ldo8D1mD77Asn277dn4MtpYj8nL+1kaza+Z0IcdpHM/stm13q5TAaIFL
Y9oOu3ulivPFYJqziJAdWug2ASintVv8n7oTtKbI0rwobFrCzMYd5iKhd7LAeHUsXFsWrPWvxdb/
clsHPMhP7jYTD3DHiswZ1HPXnTJlO+XiKUuHn7KAyzhUk9UqrgNtk/tRytd5Wi04i0N0HDAzVMN6
r0QbNKSbwjrlEhbA3foUa4iOE/R5lWQcxJptujGzcOeOcl7S3JCLiQZhZSVIzdRf72GZNzYJ7enO
WMSd5/lynG2aYTwiC4jMlmPSFw0HlHOObsFes6JHXnlv97kRyYUM2rbxAhbjiom61jhjIMLk5Biz
Whame0mmCBEo7bObtvW5Y0A7QcKJ++FdrtPl4EZW/wPfhA5vK1k7n6l+fmE5C0sHin8l6MH3FjjV
jBgVQ5bBrhmSqHNaYfLhPzL/mHitPo6C04MHhyc/F/HNwAE0mWLZ52vfVz3yGCvmBnjkjRJ+A3C+
5uGY7qjqH2NcuvTy4oEVasCdE1OnsM0VArNyvzhSm8+HLHD6GBt4ZYCJUodieBOgAu38bBgvfNCF
IMOGL/K4EghzD6qbN/i296YG04mWPBsJnMLsLVSYXRXLAcpGvqW7vpBDZTANLmmX55W/FaxkuVJn
Ybudh1H6y4mQlEz9JFukK84tstHIsoLMC8YUZHhLjS0U4Us0kE3qVLwbU7MeJkUhSprm4ZEGd8G8
bhfBJHfY4vuarbAInTf/wTNpd962U7HLHJ8Q2N6Z3bqKMzp6yMEWw0GZKbyOI7PUOlkqg029yVUK
3dCEyT5MvWDbwDVpomikh8jA2tubensATUAdu8LsQBwQlZgMiPRrFuwLipH9ihEk5KGzu+7ieQTZ
6p2bCQaJXozAN6F0GS0Yw6De5xdUYz4idDo2fIV/drAM+U1AzA4f9nKWpl7piE/BIAbpIhP8JWrj
rkb8rz3vCDZ9tUw3cdRtV2CkFPEx7ZitCqXm3bgs3tkys7HyJFsaPCN1njN1CQrWfpqjg09ANRXt
8tJBTunlQ/g9zdZgN4C+AKedihc22kON0IJkAG6pjYZrhrGD8+VwnCIQKwCmP4yQgjd6C587BNod
pevgWTq1abm5EBGBJnmEJYVfj8rk+60DJRDmWWB1B+65aO1LvK4ddNluLcWa/kBXjd1GXdk2O1r4
8UOKq2vWjelZy0y9zvNrQmR7brYbrn13s4hKgqiwm1BZ4d6gnaYyZuCx0VsQPOhLsPEz56WmQZ7n
dEz8/Anw73FS0/QULxm4JpHqK29MxGFR7c2JLnHyEMDsml+wUIS1Zpl3m4/8u4zWI1hA7i1h7i4u
OHsN+PgrpfwQrf18F5hF7eaUP4HbK848QOwlQpmO8YiOpIC2suo5+4FIr5/xWA+5u5+6FEKfBeEN
kPLwdMXIVqphN7SeBMWMK2ibCMhmcLSAyxivsHfz0rrsogClER1pBBsA8AAr8GFE0xv4JeptZ6An
L1PSYloUqdtUdcOul8EvFUVPS8Js0yeDOEuFPnPJJo7jt0h681lKAlCHA2twMYYcx3ezbGBs+R6W
cnHaEygkyY5OU020e9vAKx0AjzDgjN0EHbwbnoYsE+WEt1xtuQ+zH9RRYrwUrNAHm6+XYOYgnsJr
QTKR4rGb+1vZxsWuIPQ658th0fbdEnufJT2mWo4fhnE9MDkcBpm/xabv65bob+FmDnmQ3tMiuJuW
K7dB4Ufgktmli7u0iw8fQonVIfu7lNzNEzj94QTuxswXXkmR5FXSyQc/AtV9NXlwMbbATjTopHWw
bYcONWULCr7rlTjD2VaFApYEsvjm88Svh6IkfchrAv5JacFxwyeL0KKs+04sQGmLBOmdg8GxxdJD
EBcK/eAl7yYGmg5GV8RvIuwZe/DUVJWz9IoqiBbZEh0K3d8NDtlLYM5abINDA4U1m5rR9WcebH3w
uMbDGMvSyhC08xbLd963Bptx8BwvYiq51K7yePCibI5ZS3rO4TdTe7P2YN/LfirQNnHYtcggZR3M
lApJS3+Ceg2zbFK6XFbtsoCDOgSylhs1ZdHNN+tkvHIEwZWZ7bXbDBwuDLxHh3gBASONz2MW32zx
Wq1dntSe6t2xpe5XB/4sBlpvESbZNdhT2KoiSC4ZMg9ZYp5B+QDe6u5pAph+zNn7rIs3YfrXk+iw
zov2OHGuakgbXzI3XyY5JPi9GXtMp+HK28UrWCQDK4tJPntxdjQo1ZH1nvfxWwpXhkuXXvbQe9c5
9uo6HNR3Kk72sFmyVc7gxOvn6Xb1Z4jlKRb4OvtuZ8HfM3LpqyT1cEB00BhOabbXScGPegDO3gt1
5qUaFdJ6RhSWFw3cfmP9bswPaFzZWRgieDq1P8NEflsK18MlYrHHmXi//Li7ISa6oPM83Ks8RBES
ngFaYscAX2sd+FpdbDsqKVLOTboiwcx7dNOwVPB7fQJBr5FK5uA0LnQnRjizhlyDQtbzZnVqxb6L
AISwdR2YjeSC0shHrYDfhE4GTcb8hCdxvRQjSF9b/BOMYsTpReMT3/LpALMRkFNZQuvCiqEek+iX
KRjOVH/pqoXbg/G3F0S0HNYCgxWp9fs4w3VABsm99OezLN2mXRARi/xKwC+WnzhYN4gwvSIzODt9
2j3lObwcBLwR72cOB1u5fGMKetUuWLpyIaBwBVjTJdEcARyzbmsDVW5p9PBIOjNAQ9+pfZ7ZclTy
XU8YZSlO1z1qrEqJijgVljZVw36FvUEW9VOVa2v3HojRPii5dTz6eKw5NiXNkvS4mXDfr3Mjk+hZ
00WfbZD4rFLQM8jeOegu0RFl1V6NEMIUbSdhACB++Dzc2c6nzRxI0AdB8kv9X6AxRSX4O66RQxSe
nVJvJ5hwnG+unc5xAsqGcP1jPP3pwi0/C6swv3BV7Nh3goIMpMJqJj5saCSFUN8EcHDgvGIcXNUM
4UE14bDeMFPmH7xhfU3i4TXruvBqZvOPyOWHqDCXK9nehlWCEAd/Clgl8LHczIPEZ5dM3uucJHdK
Qo5CefqAiMWxWYLAVV3S2xKI9hvIem+UaYrkG2yAUs2P8czkGTpUlHpRAwwr0d8AvPd7Qekxz81z
EtF7cqF8vh4wibn2XPg+wKV170EK1wks3IjcwvqzhvDar2N4Z6cSJugrShowfHC37WUHaimYOfQs
Xcejb+CaHofJJd/W+HIx8fma0BsayR3Q2ypPu8sNljN1Z9lr0WY50lvMzuf0fYHbBkwaIF6qhEvn
g0SBNAb5WIkAY46CJTdyKq4jFNzdlts9F+0LdAVLE3vuFjTBG6/wmnRwO4NdtCeLrSYZwr+CBj+U
RQjkNpcZiG9z1962xQiONPzoYn2bqL6G6vnnuKrdOLvXTQ/Xs+8d/T696jkY+ltgXJ1EUUlU9JZH
YDUCLH91HZKd1+SslQwagNYgS3fonkB1u4Uc7LID/7rKe6+H0PccVEkwS7Oib2ynr1uUlQJnC9hF
ywoldMr4jvl2ayx1jxMLLwdQDgWKv3KCUwj8r8t2g1MNKvWtzOh0npOXFj+vg7MHRW0fuzUosx7/
s++j/do/8EJnzVaQIy3gjWEmcisK92MlaJtm/rLw/NXM/UMWy33CEtjxJaLH1t7hZTL/B3bJW8Ak
ObhhLEO7gNqIpMnR1/mPJVP9mU9+cBqZ81GHrFzXBKeTLF4Te5JmxSvqd1InFjWNmQsBW67pkmyC
QRKi6x7IeLnG3VLjD79rZy7GjcPLZICMA6p9kPUsiKb9nY9zfkdJcJZlgFzRLR+9Me3rJKSvWw6r
F+m3A25cVCawL2Ngtpozdx+vmBsN3lrDiKcOljA82JN1UTB25STxL2+jzipqcYC2UD90wHflvIAJ
NaDyAgWEBQbY55alO/IAEvjV1KvgHEbooqL0ujU4RSEHuzOr2rMoNGU/XfEMe5TyEfDL7iOcm7ll
ZOeDz19hn7jarMMtCS53aw5yL8CAK0IQvgjQJi8XOKjBDgTKawgFnxBbdNNZ/RqZzlRuzR6E6+bz
NiweoUVD+AzkAPVMhLebPNy4RkvsF2yvSI+8Q7OYhuhS0PkKAll4ZG45LxW2wyubgYieb89uSN29
GHGQDLK4tObKxm1fS2NlNUKauClEp81emx7A3tsLhwomUtuC7yLvkf/BO8SaRdCkZXKtT0z/ci6K
Xzxs46ctKPgZcxQnzyWsR81egpJVjQTaAijbULzCNLcc4VkEVvctCLRVnwoJQ5Nt300BMN8M37nO
g3PNCfTuBpYkoU3ehVd2i77SZqDNFk0QqKQd9EKjbpCeV+KX1TQjlzkPhpoKfckMQcxMshyt37MD
/IJg+IpuC3pkuNs8QnmBIm/IQUBtMxQsxrsgYYbkYvhNVDyByQrNUH3P8i5ZUI8OcykHeiBR+51k
K7xj+uxgnIaDXFq8ddwGqCCLmno4WrmMoa4EVzcwDKYGgXkL+u55y9GdLBRnLc8Q+YxvGkz6zr2e
rH9KEE51tcXxj9AWMGQEbIMemt/IZFSo/LpwlxfTNw/8WIxaJ3jCH+kEhiY4s3C1QOnfgCuNhc6e
Iyg2SpgiNactvxjkYfSHGpbL8OEL+Dv09Tir47xJVotSje3Y0M/o7VbIPzz7LkZWzWnnV6PY9u1A
BMa5LRyvQvojo9HpnJteTmlsmRH2UED55Sftio1XrbVok2Mw90U5zUtcey4Aph52lx3TO6rB68fC
7ET2g8eZrESsxMOWgk+8hmhKBIOFvBlFv8tyB5ajr97aLkG4EslQB6MVwq9eEMI+IWxJnP4LQrMy
5/Z8Qb+CI3Ype3OO/FJQxLxkK+HSeg+HEIg7NAAbPz8SJy8znD0gC5N3X0a3AUP3PBvxDf3hIZuX
qNKiWND2tbDfGx/AtUarAN46Ouz5W2qAVGgGgEgnVpUY/lwZN70tKd+7FeJDzSMJCw51gadQwqjk
YqEdzifT45zNHtJtiWGHhdn76v8kCr2VwN/hs2UluEE/ZxZ2ezTFqJClRZ4sO8tX73lkQDr6wV5m
ATZZVYxnU2KeVkYui5EyUPxGB1lA9LxA5TqEKJkC29WKG6zwHCvM9qgkYvkNv5meehV4b3Hblpj7
X+QkE0eIPuppWOkBa78RnoWkZBraxplXhItsl9OpPuXzei47eYC4qEp7Hxx3M/BaIRKE5ZvDGQnn
zlmH7fW6/kxT4BB8xXpr3dpkNgsbzU+FXfcjI0YDzdjAP8A8KfTnsdTmHaOSqelQPIEI1e2p7z20
YzYdoNUZQnd0HmI0txH2YJBe7bIkOdOT83cqGNEDzbeT9P1zkmSAtXJWhS3vK3JyL8dIMz4bE+/M
RcEPgUtCWYsjCB5rmCdtiKAhm2ymybXHNs19mGtp8PxSO9UXrdFttbYC2QIjQ1HqYJeFE3Wfui6B
d2UEmtwCkwObIUzZ8Pfc/fTX0OyGUQ13bbHu4uQn7IG3vaZoAlKf4UwceoTpUbcbMB7JI6h1OtJ/
j7rujhWDa9IJ7D7Kgio0aVD1DmoJPU+kipC5IAlqYzwHeFJRaHalLMkFgCT4ttvelRuAUkw5db0x
FI8tuJIA9/qdDMeXpTCQm0zy6HtoQ3Og0jWEWh00O8WLDbCWwvEpsPBFyJ0DEoNfSYPiGS0Yim92
PMnCIEWKcAACqgo7X9b+oKAq9MaLIVkrCA3BY1q9pyCkrvSCeM/VyKHCutiK7m0O0vWKL7+WTaGo
Suk9HFoYZCxIuManvuu3ratHgdehsV2ufXsP87RxgNRzjH1boRpJoIcuto7VECu8tKc5vkYPEfX5
46Jwx9LBIrWLx2/+hjvmcHMHpQ4Ta4gGVpXsEdmdsAgiBOzLFfMBNibce+OrPEWd3Dl4Ku7cBLNt
ryBXDE6BjQeVexW6m3yWGsYz/HvfZm89wXHiTsZpej2VY4AsNwd10QrChz+qayC/6J42BaYbqiyo
+YHe6jQCWgPS1bLkFcMLsozDTtjf3lOcIQWaqLRlhwimHbDwYjsoM9oyy0+QIS7Wdno6ZIw3HlZI
nUcw29CM1FBmBdjTZV6hwn8Ybfstx+qpFbM/9Bw9Y93igbDMQazAqiE2AN9scMYJdE5gxX1bUNRl
QJfgGc3qARWdQUR2LSbsAn743W+7DXubScoM1VxEngbITaVrn2N0diH0rCk4fXRBn6miOuMxhLeo
q0tejNfQGAIy93Hg2sKVkxZd2aMAyq3a6i1NgpLzjuLMXF7Uukf7MAELWdDtuXndBTL5hrnaMycG
JwQKypwiZk620ffQQ/GBcjquYOD2Xc7eFQJ3rkU418jau2A6v0KLM5Uo4duq0BS6YaTrrj7KsEmd
KVG8R7CEKHMdLLuMLccN0imUzw5OUZmtbRch2Wob4RXYkt0WJj83Cl2Z50N5aSE6TOBxWWHU97Mf
HpBE8n+pO4/lurUrTL+Kh90DuJBDVU/6ADiZmSJFTVAkJSHnjKfvD9R1mwSPedr2qKtcLl/riosb
O6291h9CW7JIGAbVtAuElmwvE5B3Iw+Bl7p/+69Iz6HEsP0xXaMOHYa/krkCA/Hvp1fVnlOpj6gh
hnbUkcINVH98g7Kn2geq3YYsGJnzcUChopNrOy2U3hEMpHJLPacgNfEAtiK4xPk6V2Mu5LI/WKEx
U4IFxUkz+bsxKndNk618Lr4VAOwMe1RU7APzcdSEZNNjl2b3Skb2YBy0XHmNG3mwFa8wORyLAzwo
tMrj5j40+jtoL5WdqmnkdP5eRLqRTFpJkXOZZd6q32JUXlONZAwduW3elNxb5BKZObwOlUEJ2rQc
P0LXIDKzF1QRMb1qtdjxtCuYaaWjVFCpmtq6DrroLhQghfHax5Y5vlZi/8YK8w19JeBSOf4xusVi
tJXUAzWRImVpNQ4Un4aPH+W22NWoRMrSajTXIb0MW6oE0fZlasZNh5Z1JkClgpy56kxBdCjNI3gw
wewxzBVoISN19E7EMbEwto1u3ch5Mq1Y4OwfSXhAHo39zmk2GUxWkQmZLYnhcfSrYzFl08qYSOHT
qXMTo36YouHWF4qfYWRVtjGQidT0rQosgG2tCO8gXt1NhbSvfTRMDb5brwmdrRYbo1N/tXm7sfBA
d+I85iemHef1eCnkvPzVqvuJdLfb1LNGjlw9B8qjMIjl/PB81nVovnL+KNU5d1jdPfexCuhczlGg
IHPtt7BXqTpV8i+QYCtQl7od8dZZqVl406L8mfpWuDFjMNdxM9g9YDVfjaFR9dlTVDBaIxB/z6UD
lYLpKrrxNUqbCC2qtoC4zsrTNkVlPYsYxNtdE9965eCUWvxUkztlEV0MTUlb1i9vOZpmrqpw5GSN
+XNI8+J67JleyFuv3uQnmGlxjZXDrzwfqFyiQwkOkv4HX93zRYS91Hat13y0esAsw1fUS6ls7jXv
ViSLwUGAldpQGYGS3666sPudmvNZEMDjQOz6qAd0egqkaSn7B26t82f+GN6jxrmP8/BHmeLT1hZc
ewoqomOZck57T6NlRbZRmokzln7m5FeosVA9DjhVSSidLlSQGkvMF8zetjNz3i64N6A0xrUthJS3
R3U7aSA3vVqL1xOEvJUYx/l6nA6CyESTK9/qiXdNMo7+qZUcp+qHIiWqjTzHQe/liLe4zDptEDo3
huogFcAOJ+Un3jcQ5QdPsKPB2/em1KyRVSqYOxUYp3EjqtxyMpIDdjVpG70bJhKLdIRTmN8JYvTs
B/4VSoKR04zckxLypeCz/YtQQuU6+5a3THCtpb/hq3JqFPypjKGOLSYXms9ktAWTNnb9dhS6X401
b4qeC1WMhAujiZ4b/ZqplTmFpcQVkCeiqhtsqWQ+0gq//rN/lDQAALKGK0LPoMQ9Lk0z2k49ZC9D
+TYM3FGdNyQUxcEvs6qHmrSojm8i63flh7/iUVMcL5CvUcV/GYt4L7TGXesnT3kKkpJ8S18hwrQj
t2jngoRp0Eiuhdxjpw2OZpH3NAFf2cooZfjzI1l4ziP/qmX52GGYcEAJySUcU8o/at6SXsmXoa5f
1REmmhGfdkQof16FHGDzZNEJXdHWfhIL4fsoqYrTZV3KY53cLkHyth1zu+lF04Yzu5eS/BCUPs5L
xbyu0UbkMS9c9GZ5xBvmKbQ4rUd6DbBEwz1aCZd9om26JBG5iJXYNZvcCTqBy8cKXCPj8reK8VBG
IrUn7Q7Fz9wVCpprCfMuDeKPPq8jUmJlcNR5NUjlsKNZ4LB5nsqeNlZlorE+P+D6InDyibEFQoR6
l5TepmCdqMGSbBr3XtAcmpqdlDcNUvyC+CzCSIVo5gVrL+E7wwVzqczcBXW8nSJOrKLkMsokb9+K
/nMDDpyDx0km5YVHM4/52PRtfQzIoXQqV/yPUNdeZQ9RhKjmhJdGPk7mWb+S/r4Dy/W2XelaY0Ri
ZK1j1OkdIO+tDmA/17WbJujgihpxsFbqekuDXlgjkyDwSIPSyqNJmyzI3Yj0un2Pf3zCfhlUhOX7
SrC9kU1v1clmkoaGx7iBVw7GM+saCogXoCJlPWkhELNQCR7LaXJzXmd21XeD61nJDQTaDSTSPOOU
9z3/GxylGzXQf4qxdxc25TWaHCKvINobOb98WAuTmwW+G+aMXzVmw3LBf9aVDs58KL1KeSjYky88
RzXawiJmF3XX7IzR00g2UKPyTfVBFwfUUHQfsQsRq3pY6RF1ne61HXRbpO+wzszxceh4W4eIq9BD
45bkNRUpm6gPbzC/PKhGv5YrA91sVdxWQnRvdDRPAYLJmfBKpWI7ddFVz6MFxQnkLpTyWHhOOnrX
tUWOLaMEMJDdOlp4JXeU5FM1OEyddYFI9NHovKupMA9ZxXUYD5d1UCCUIj8VsNDCQDjCj5YP3GFu
laq/ElTFV4XY9Lb0lJgCddxAs8lRn9pwwm7UejBLsrqJ2o9Yh60tj+zigEejkd2aSSVstFhHbVqf
0KdqmGPezJlc8GBMwmkDv4Pa+6oRgnRtwVO0x1q5pHT1UtGXclQtukOQI7ORfeqcdjJ+SJ0rNMWV
JFcT7wX6oULDYSQFbbmXJaXc6Im5VqPmqRMfet73ULqKqwmmswOs91kpOtSyhJEPmlwPvazvA5Fy
h2oApivI1CK5NR1JGFaSJF9L6QtYDBI5lin7gGzfmPYCPGgbqpGOSAEHelOP26rm2aOHja2X5NOq
Gd3Rt/5e+WNtJ0BKtnod3oIjOApCfqzTlIMSHjtNoNSGw0q9ijNX1BFvnkIdCLjl5kHDU1kbEIq0
+u9VFZWUDng71uXLYJGsTNRBHMPy3NRD+bdJ6cUj0MMLQ/FoVMJsy+VvIgYirpWLPMjNDkF3aV3W
Y2+H2jbBCAy8ghKRqkg9dsPilea3u9nhB7zGcItew76YKJqVI76yvvgjw0N0BSp3Juv76soj51Rz
4bmeAKbXyIYDmeDPY39Y8QaDoqs+RhEVfEWoeND7/N9x+MRa+RYm6ByEcpKtRd4PqoW4tlrmKESg
XeH0Lbm67CnrUdf7HW9xX+ikdYwXkIPgxErJ28sRsQU3zEx2gFBu1DROeOInlZt2v8N+Tnc9Olel
mgGXB8aURVW2Tqm7rOJi2o4Gh6FSZw4ihjWVXRXZLG6QOK9A8AwPIehKJxBBUwZN+geO+m+h6+7z
lP/8r/nvvOZw/jmFmjdF3n/+00X4WuV1/rv58t/a/MpnleF6+S99+MmI/f71282Qtw//4L4JFd+0
v6rx9lfdJn9+C/9XPv+b/69/+Jeu8f1YIHf8mqOXNP80P8yz95LHs9Lsv8be2flrXv/tfxx+/WJp
+v/zbyjzgMOrlz/gD/jOMv4uzQA79A0sMHNvRhd/wHeW/nddkjByMi3cCy1NgYzzD8VkSQKyh+Wr
pWMIhNHCjP+s/6DvBEn+uyohsMzfwAkBS07934Hf6R9RszoPKevNk2QGAmqiuDTiyAYlEDOj1DZ+
1yBoHvgepkg83RV7arLohjXd3rNLJMqTSVjZEm0Shde8SK/Ch25+0WNucGiLSrtF5snvHLJp82lU
+vDoo9UpHfnnaT8NvKHCQZSfAQ9QcsSHAF+jXPMo+bc89lONbh9OBsND1KOxwUWPUvwKGbvpMaRg
SgdYroTXHgLGo6V15YzCaa1v0CGoo1LlpHreSUh/iK1KQaHI5Ir9GVXdr0imkrkKzb6hXQMCASgP
xsWv0NG0zYh6zEOVFJ5P+bbojqMgSj9i3xsOOCMUqF00ZnMtphXnfOW33s8O0p62EiJNxkgsmfJn
pPSEn6E81hcg+silyISymlqn5T359RTe8wPBWBlmJV5K6JXc43nTef/BDv3f6OtWz0n4nP1t1Va/
ntu/5b//dtc8N3BWw9f/H/abNPOb/vWG2z6HTfh+e739+3/2FwXAeavAx8SjFV8dU+JH/UOTHG1x
2cJiEreh2aNTBZv81w6Txb+L2OGgSCFaeEtbs0nKXxtMMvlbEg1j/qIMRw6y/kKB/CtF8gVtiJiY
1RsSnV0JzwJgtAvKXRlyP/Y8Ud1xD8YluJ4dZMee0sfsM+WIZ21J3/h0/6TpzAE1WWZUyizVDol5
3vDvaIp5FVfxWI+S262ntbmX3WSdXyjBCgyKQ3Ohd3xSxRVKQd23c84zb7j+RWwcIMERo8oGnHhJ
FZIq2saV1ctutAu348Ddv4q3syXkOGzoDFBYoQq2KuxkU7pSbys43Ie4afirc05fH1Hnbx/BQAwe
p0gceExNY1G8/wg09w1ko0vZLeQHMXxtxTOkN3metsVIDQ5vlbNZtlCDWASY4npAp7XBom3THNvL
0g4ctMa+gyq7Ltz8KK4ztz8IW/1W3aDTe3vOrO3EsmJV6aoiibhMQ9tYEBFKXZ3MtONLF987B9Ad
T5EV8gsbyQ1feQfY7/bb9Z9xvWdXL/Rb/vqeXDWSiVwKDK3lcMUwQR27lV16IK/TGjTbVbIGQWtT
IoNXbKN575xzxFuwiv8E5YISmUhDFfWl9W2rQuVLUkl2h+/R9XjRPHY2wBF6R/+mH/KnSNaCQtJQ
/qrBkjE8Sujt8D1AMFHxfp/5iB+pe5+jLI4C6MNa3ldEEbadgxfUxrtu1/G1vD1nTXzqDDBgY8Om
xsQeAtNideCW1ASjL8/TNZuygg/cKVvvyXTwaLJFp/qRbTRHPJjumRF+RPL/GeG7uEvSB9c+aoge
NiT9TXyp2qixHQKOHeBzNCtshAnXnm1tvw56aqvjJYz6KpmUxJb/uNX1oPG7QDZR4xwPpqA5reid
GdbJzf4+xPwrvDtSRa00VVTYZNfatq60Tl2QJv5GWJGO33mMztpk++zCs3EQtov9eNYi8NS5Ovsl
/98xzt/93S8wVGIqNhW/wGwRKD9TY6QG3tzRv6q/BVfFQdrkO5679riVctv4VV5REjy/IedVszzz
3v8WC9ZQhA3WqMyfQd00O2kLFga/NvnsaOcf81WYxQXW01cxc8uQ3Tb0H8VSolGXNPtuBIRnCddf
L5631fFVsJno+O7LloaWl7OoqYu75ybc1ht/j0HWDvIBBsZUog3n64AnBmfNTwHLpHwKxX8xk8iH
UjCWM9UNqgsT0UtKk7PPTWf9+jrOqRP77V7CT1WRqdQujoCx6uW2i0qVyUKb0AZOll9Q9rlMj8YG
soXtXwk/leIMLU46sRnfR10epJUSRviS5fAeduMDQgY2JXYbjMtqcKNtfeU7fyXAHxxgPtxMH98v
b0fOh4iLQzXIB9kQhkJ1aUPjnhm7IHnqcpX+ije0Gbia9JfiwnqienhuKk+OlcSOZFHmYbdMASjP
5oOaNqpLr2o/RqrjS2fV5eflsFienGsc4Aq3PK/IxSwKXUzrFm1bF5YRKZW0Fezk4F9A+MG0UnFH
yqCrcwfq55i6LHPVS9gHSjpqBh+3RK5pXT5WmeIKxk/LByFsXIyeeWYfSJ83gi5b5BIW+Sqp8fLr
lZWBboge/Zm3/FZ9zvcBa4Vi1g2ataRP5otwdrWcCIosJD5E/JdqqepisSB7qhKVoJLym9RuU7UU
jiLT0Y1zincnPuKHSAtOmzdRjE5QT3QBeCPiAFc0s+wwPyN1cSIN1HEugDo3+6nqn8xRplEU+nAO
U7ujC1k5/UHBbBXvcIjBtHh3Ng+cj8OP65F4pBYzZ08ESrY4m4ui7vxJQ/igcbwb/5aCvwtkym4O
HR2qVb1GdBEX0wLr2PzxzIF2au40iiFzXJySl/f8oAxDUCiK4rb7cT8baiqO8jiszJ8lFUc32CY3
kAIu1Muvw56YR5WqCLuPr8taXQx49IopTIdWdYVuWFXICaHJ4ZvnjEM+HyX6hyiLW4iNgCx+RBS1
uLZgCIlnZZ9ORqCixJNWNHQckD9u6iRGRd4HIeb2XXZHo3ej5dIZsveJCVLFdyEWg0giAb0LmRCe
fhjq0jZhRIo6sOr7r6dk4SE9H/k6bvAQkyh+qfiCLg4olidWDmk1X21wN+xoPe3SCHtf0ZYckAwb
mkljf1DX6Vrotv/+qU9wbvB59fOsXx4hyI+OjawSPAZfhfSi7RlnlA5Oj48n5ezXK5MrLMdHYzPI
KWG7Y7XybykPD8fqZ3YFBs5Y4ZNgN5d0Lsd7awP/Z33u7XBqwUPYImkwZIUjZbFQIAOHpTbfp7Aq
HS1oAT4JMEqb6sxqUU4GMim1MEQFvf5FoLrXjBBQH6kCHN1rLjoQstCRAQxE/kOhI97rxnUuFohK
YxDYlt3ktsIo91vwbHT9AqmeNiU6+MCpUtmXYNOKk7KNYB8i5BaacesMWBVdJKUA/FqsNL1GGWWg
eI6mwt4CSXeNBD+gmIJWQgZwvNIuoKWMvJcKBPhXLaA76AOAnSKU0Gskd8XClw+JWdC4tEDEWzDU
zj2z51thcbxy8YoI4XP1cqQvZp4asTYJU6ZxnEvrzInW3Va9n99suGNvgRp9vZFOzcD7aPOGfpf7
NlrtdfGYaG7QtNvEKxzJAzzVnNF/kz6XSjCdZrcoTDa9u2UFDM/KSs2TUqMgpay1bejSa4OseYOU
Dcjwc5/wXLTFxYtvkSb0GdF6W7S7HUh/p9hi8O0Um3L79fc7daa+H9ji5WkZLQ1Sr9AAlO00cKgK
/cf/LsL8G7ybobqmLSjURDCBEYZwYKysOico9PlV93F6FmvOhNxqgKnS3NLV9291nH22U11gG1ts
KDbzB1QdQHNutTlbL5i/0GK9c75B+WdVsBKX631EvjZDEVx/W+80q8Mt1EO3X0e36ZP5Mh7OHd4n
nntc4+8CLpY8BgNeAZhSdxH3d4Kn+BDhfo6lLIQPykpgbv/9CfwQb3HISQqUnMwknhjSDlXMb7D4
5DPb+MQy/BBjce9OcVPiKUCMZgLYl1xZ1u+vV+GJi33OfaABUNbVuXk/rsIkU6u6NnLdDdrhJ7Lz
GfQ6SVP3wgCZ5+tQJx6Qb3nWP2It1U/ztoqxJil0VmPvlvUqcXw3eZkRyPe+Hbi+I1/kZw6oN9e0
xSoko5Q5XEVULZAG+zg+vUizTBjKOWaNbMA+eS03ppOty0vy6m+W++rfh/f+MXkeXPWobkG/Hoxj
9K25GLfmmfVy6lmESiJ9PW4BE6/zxe8SlQLI30H4c3xVO9VGi9tzdAdsgQNJx5bcwh4P5ypcn28C
5Dd0yUDWg5emLi7eRXLc5kM3RZqrIUK/MrAtEzThIamKM9n055X0Mc7icG6pYRU6Cj3IXjb+Lvfy
YZeWlriKcQ+HCNdPD2eW0+fDbQ7Ib63S5dHe2jzvD1Ck26D+jrHmFok9AF2288vUja7SiwTC81G9
Mq/079YebuzdvLbOPR7eXOk/rqw5PELJIkkjJlaL2VSHDMwa1hLuAZTnsaUYK6z0/XCfOMzpPtqJ
thauhh2YPztYF1uIHrtpH1/r64HqU/gTZt0u2crAIfuzHZI59Fe/2uLUQM0AwnnJr9ZH6aaQHlpd
dUIF5t6obYXq19fzcC7Y4gQBMyW1/HbkNYJl7eshBG5oljV8Mc+zU32m6ppgTr8O+vlc/PDx1UVR
H6lDmDVlSnqjVe40lm6GesjXIU7uG0PmRaVLmszR8fHkaDjdIf3mmuth4NsXRwHZDb99/O+CzJvq
XRJgTKhnQGzVQLXGa1UyN4nh2TBJdl+HOXE38r3eDWaxWDusuYeepjylUG+jOPHeQMzFTlbWptnM
jNad7n4d8eQEvQu4WIJDHZdqmTFBcfbQzP4oFLX/uwiLddcBTZYxmNNcPf8ddt0GVsOZHPDMCnjr
Yb2bHLEpoPoj4uBa5b2GEo5RPYzV3dejOBdjcTqbYYIpe0aMPrIeo6Z8DJv2BjWH/+Rw/ud0vNWa
3g2lQkMm9dAK4prfqMN972/ZPaszm3Ke00/HzrsgymIxBxUyJsgTuZPvX6C3f2GChcNJ5DD7lykC
ItzKJJ9p1p68BN7FXGTRHU4cclHxqtI09VsnClCM68vW8PYdDry+X28QZy5XjVqfiXvytnsXd3E6
KJWCMo1OXJ6V6zSCP+jjyoZCdALy/79bIoszYqrMFtEeFroSF7al1Ls6g8GFkO9/EIZMCcKWMmtg
L/cTPfc6MRjRMA0rbTYxBVgwaOWZ0ZyogHAU/TPOclcN2LamhUQcDu2jQbXxiPJOe1P/SNaBY9n5
UfeuJNfcDhfR/tyj5MSpNHe4JUAhuHF9eq6WpihEas+ba0zUTVglr5F2tjlz4j78EEP+uAuipG9U
MSdG40DcoT87wO+l+P3YbMNjfgTbY2c3QBPDYn/2gXxufIsdaHZDUmEMobktZAnHog2NkqbYud2q
htHy26c3BDoyGc5Utc6FXWzCKu9yXZrD5uBkDa4WrzwnSnouxGK/SZkMGbfgJVvk2TX9whulks6M
4sRRDKBEJhmhMYIY6SJEr1W5mk48FRCbhnyu4xmIC1V4pjZ2KgoKtwYmkajyUXn+uDwMNTOkOpl0
SDOwmjNpLSvBAauSMwf+CZiARcd8bpybmqLKS1QHHDhxNEhhXO1K3vc28jK0dZGtXyFlsBG+Aet1
Uyc7++x/6+0sLoEPcRdrQShgi4sycecaTX6p2/5eceZCQ0UDtvwluOqd5Q62vzE23irZ9keAU67p
RkfrGNnBD9NOjoktnq8OfKod0Ss1qewiWsYEf7IsSLu0muB06u4Ec2INPsNBNE6hzJq441mg1qfV
ugi2OAOQ2fDrrNN0MNMBgMLjFJ7rbc8/4cNnVkXOLwN7JzBKGtXyj8sorPGZK/PIdGGyVbBcPWDg
+oRG+IMXVJRTeyMpIL8hR3bEetG8E03PZEZSCfSzypvQvMyx0f4LVPyvO7afVreuIWADOE2S6MJ9
gi5R0K8gldHsqF15L9vt5QwQM+zgUuKNC693lW3OHXqfARRzTKpMM6RWBpC3+BQqsjwQdelNREd5
j75A/3twIIB8nxPdxOleFBS7nM4uj3GwaVVgHNlNvz1XDPpcCZ1/Cx2pgfl5L9G0+zghgdfSEs0m
urkr1Cwv472+QyvHCQ7V5lwZ/9PqWoRabLFxEHwJ5K3qttJFQOXYz8+ZW33Kqt4i8KZWOQ1xnlpk
pXQoch63InhGg4dt9xglj8awaQOki0V4/37rJAj6fJ1/fE4MFkEXm2YcqUWVLUGrV+OuADj8rP6m
StReIkTpVq7fuCjZIEhQ7jS6kGfLh6e/6j/HvJjAWmnHbigIX7rFUVnPyCpglTsdDJBkKw/yNjhX
nZ1/4oc9vBjwYh7FooKaXxHRvGgf4ol6WLQObYoEUD25qc9D/T6lJgSk9STJItBzdGEXKV5Y+02s
JzKohhA1SQPpnGs5N8O1r4Gvito8t8sGZtPX83rquwJ0V4FpAVrTlhtDzwRsIDONtdQIl2WVQrKJ
68b+74IsPqWU91Es9brqKvnVhBJC8PL1z/8MuZk/3btRLK7tNqdb1gDafCsudzsIeeEbUuyicmc0
0biNQKe9nFuUp47T91EXqX89lh7web7dEEBfRfbsCnPqm9wHbXxmfJ/wi4vxLQ5RIaskPS2JpMLh
7DqsQfPpGPsPQd/BpXvyICJ7/iauujPp0OfKxBxYA3uqyjK5yrIhaqK3R4ueD1t8L5+NdXYVOPIu
xa/T1WzcKe/OHZ5nAy6+aeRXehNHBJwTFC0+Ks50iAXMmtYzirGHY7gZztzWnx7GizEuPm5SYBcQ
p/PqJOlJH8f2Kcn2YfOj1X5XwKjPTOXJDTejOGCZSOR/i6Uq6HnmNQC5gaLqG22N3+ejcYkPukqv
ce70UJszfn4d82RIQ1ZNkQQa2NTiYEGCCXIYQEo3D8W7WrQCPB/z31/HmOdleVoqs2w11izz423x
EXtf03WfVgbaVokN62PNa2c1GBi3Gmfe9p+RN/N8vQu1KF5FMPfCIvVmpFuV2uy+LbVTLFJXwYFW
3frcLj+VO/DiUJHoh7IAbWExY71cBjgcsD5KOYx3WIEKh6iUe7TPrKRwqgiBDXxFMf9b81snUBN1
9RoBVONRm3wEzb7+zicuCYY/o6hEoIyfEhlM8sQKVu5c90RoOUEIUReFp17TrzpZxB548s/0aE7t
SCLOnUJWD32KZbYxgP+RLcrV3bpzIPc5DVZT9gzTRJ/nR3RxDnx+4lQF+yDpcLdUyFlvkOB3xTDc
1xEmmyv3fUMyAwfJafT2AOFfPbcVT6xZIjEs0YJQwNf8mBRqIxJRuTJHsgenfxACZ9qREa+ty3Dn
vZrYXR+9x/6gnZnCkwO0ZHnmzAC+WDb1EAluzK7lPS5ko9vnohNYNOXzc4Yrp/YJaAbyfJ6x6kxp
+zg8UymKsB99WtgXCM0WKwktg9iG2W7coLwnzRq11OXOXPWnBgeGhUOAoUkwJD4GrdEAMfFAojPv
e4dazS5iRHRy6dwxejKMqYnwbSCZ6MuxKZzYQFhavuF4Fw77WrxUh3PnzKc3KW8WyEiMQqLmYC1T
I6jMBiJvzNO49zbFetgCsjvCQ3fO47tP7WrWIGBWEMNwFecT/N2ah08GQCbrKSIOj7o/rhQMV/oM
kdcos5Ny/fUR8rnTOT/GeJOpoky1DYHNj9EyDT9rzZpY93t1bxT3xX3qervhVtAO6LoRHSBhuKYk
tfs68KlJs3iBAWKEJkX142NcBOOT1lKoLRpqDbboTkkPWv3t6xgnLnN4MpQwWXo6zcfFog/EdEx1
kbGhYQs9IJ3cRvG/IUpwAGmxUXQBTaxEPoc5pR/P7/7x/gNHAR8Jqwee+1zvH8eWSOiCaTVxkc3B
AiUoPRXtX1nYeLLSwObWIj52myMNFfVl2R2bKYqPRt2Ia0sL1ZsaM79Nk6OWWrK1djrS1/sU22XH
BAJ9qeldiYdlbm5iA+1rnBP66LJUu/62FSRtX5W1eax1U94JnmYei9Hwti1KE2sEj+tjlE4YW3Ye
NJSy714spLb2wpQquGA33ouXaOrBQm9qp5U+MjGNoVz1U1Mhtub/UnA23XfGAN3ICH3XjDWkqQrr
PhSzyh6Qu3D6NsmutNqytmPYchUj92CHfRJsiwQr8wKFnBytLGX6mabJuA97KkBo6wb6DfKRqM71
U90/lXVaXfchJHZHxL0d1qgUhBdGrKDbU7RaC+Vft/JdNPTWvWCUyUOLvPOtL42Yl1vIRwFVk/dl
GxgHXIYRYzGHUKXY6fnKuPGlLrxExqC8En1NukTBMNhyoek2UmnWk1L55q8J/yLqlr0O9wCRrxr9
nVa9kKTSvLGiwUIzRYyQOjByIXtACwEhCHyxx3tdDoKNgHfpN0UtdIxFJbHeVNboYbo4thVc+6lq
j4bvz2WNzFM3OJ1nP5BOF9EF1aP03gfwcSGVoumUddA4ZjpBDELq5cVL+xq57ErbKUPivWTVgOBC
Lw0bZD4ETB7Qs7aVQtUfBPT6M7tOe/2OJl4voxM6Wrt6rKVveh9YCO6oaSC6XTqNz9o4lC9JF3pY
nhZCeZBR3bcLRpqjqtA0CbpUEQpcsubpt5knDiXShZF/Xyt+iq5iGgcom+jKt0CapptQFkWnwS53
FuJLvaMfl/4a9n5S2HmSxco6ai29cHTfHCmAiblrIR+arMq66lHqQytyP/mMzpyYhzZqkIVMjHAt
GUhphGmfu0ohY2mZgg6X80FwgDEKiOV3spvHKAwFUSbbsE6tg5A3IEIKo7sV2q51tcKQdmaBLIQl
q8IxCAd/E5VF+FJOYXX0q6BYm14TbVUDSYqob4ujHqIzkxtIe6GMLO0rowldpQrEH4RE89R44m1w
lfMescdJ9JzR98NdpXXqZip7cxfPv4is5PmuFTF0lGWBcpIcUb0q82aL14W2QbsLXzARuKKFVtda
UtAZFEbP2OHhlt+1TVE5Qt+aK6n0zX2E04MTp2STFOr6OzweUtluRr1AV1KYpg2+Qd4uhlK7r4Ih
c8y4SVnlA+IKYlHgxNUDSm0qDylnc9CsddJmsTPgGHITaB6ccew2+gqV41HnCIS6/XsUEU7M2hpE
TVQJqP7l6o0ypoBCjCnxsXRNpunCz4N4owC4fAJWD8TXCL4rITjp2GTwfW8aniPkOBmBatCvsmAW
1nDzvt4rYcgUWjYsn63RB/kDKo6IVqkIA0qhWduhB+oBiVMU2kpLXkdN1950plSgnjqM406xptGx
2jzbI+AfbUcfJZhRPYylEPwQTYxLmlZGLFFIt3nnSWv+uEOkZBzSTVMG442M4vpBFBG4if00tEeO
0ususSKY77m+KwqzvvTb1EQwFOE/rBNQAhqDqT5oVct+h+C780cPUH8Xxsod4uTB78YP/UOX98hY
RPl0m1aA7vMyyNfmMFmXjcK5IciafxuPaH3YRjzl284Qgo1eNOm6w+zze9Up0SVSReYhrSzvFkt3
3ZZ8bdjofdis5Dofr00vw5LAz5SH2ivab8qIYUEI7wsNpKpp7RCZ/oOHAvZNYGAYg7RC+11DB8ym
mpQ5cs10Ip6IIvxojT9UBSR7GCF+7uXooiK9a7lSnCBfpRU6NAEV+/heU5HhweADu2kNWahVbQXi
bQ0rdLqdjASNlWGQ40NdxQbGL535pIvdiMwN4J4XBLcDBp9XNyNHy/fKyvzHdMS+BJHZ7qILp65x
TVSHMKooGc3eQnZwOGKgoT1AGpJQMhOU5kpHg3k9yGH0E7SweZWyiH27j+P+pTUwf+sE9C3tSZWl
DJ05Xa0c3mcRqhttGXG1gjj+Qe/J2neTp21TP8QWMprdEUEJG7pd1rW4UsS43ya6PO3bQm9wret9
NF5bURrsQe/VTZKqoyvlunXVNDj2DCjpkynn9XXSV410FSk9ThzKGAgIIBl59ygItXVntZq8ERPl
G/R57rqiKFFxbBHo8sLyurMs4VvPjkWkRVRuJq77TV1nPcL0dbj1faPEkqPwfnM3mpdR7LcrP4m0
W08JvE3ccqH42eB/45CeHNWoqbRMyAUKJYitqesirpSu3UpKl236hg5+K1VI6qq+uEb2ErM3Ekmn
wBR4Bfy73SGBnF8DavNus0itVmk6vZYZHEpNazSbUx3x52Hsf+B21KzlOJDXWTVZ14M1VTvTNxS3
C4PmwiyEW7MXPNyEW6CIlQxqO4ithEa0lnkPaaihm5wgRnP0INzDKp9UkQfGoLd06azA2JWxJZER
hObB8LpysNUSofmVZeZMlZCJvQTwIQQ8rnmqjKpwVwU3WOXC6fS4BVaFKnSIpCPv/SKoWYfZsPF/
qDuv3rixNA3/Ii6Ywy1TZUmlZFs3hJOYc+av34fuwbZU1rqmZ68WmBFs2O1DHp7whTc0mKMo2vAk
zQoHFWTc1MTyWUZYPBK07pEcvjqNGHHqnLtD7QYjSDEbxq664aRDGQLTPVuKEh1RyKa9w9wmPa6K
IJ4oCuKmSJfpe5FzESLz2imePGfloyrMKHeNZSqizDiLA4pxSjDN/qL35YO+9CUyluPYvrK1m6dc
64TPVFyHlyDQ6wLxtbjxFwlPEnygDbRpRMs26jwatmI+Bui2TYGEvXxBLBKjAZIjs8MCl84hvSK4
L+AhtRpTFbU+aAHabFLSqbPbhWaIDK82YGgSKgVSnbWIyffNVNTTtohqFCrlTuz9MajbbYpUyivC
y0gSpy3WeaGZJ+e0iGj9IAr4grSr6qC8NW/mZhpwoWgmXNEr3e2M4duAmvyenilJZCRzMyfI4NpJ
LDZbSStqtw/C+JuizrofVmm5K5YeNHHG1neklBhXRWPrM4FkkjsIMeVYe414QdnpqGUPQhgmvjgW
WY9AqwJUNxeSZ42eGUpYZvylKqxVcQ95SWPGmJlAMpwdrbRqlD3N2e+1qndyEtytIdcphadUeOjK
AltcJP0lSjXBjEOO8Fpo6EjJhCiCIX+B0/c4W5ssVEeOWoJmyekFWT8F7bhIvh4bauWoYh34hOrI
oxhK0HyyAhHI4ChVN/nI90WtcMxu+iWubzUFketIb6QHmVNuw12U+YM+z24ULjqa0Gk2O63aTh5l
DhXRfRkBtMloOq+qxsyPs24glAOO6kUm3hyxbLS7cVCNQ8wxrtkp+kmr9qWC9atkdjsYHflTbla1
5UhaquluI1lM4qhYm0hT2gctSbuXbopR2aqrMtzwEcwtcbV0S02wux2LYbqb9Q6hbCSS9A0RcHLk
qBn2Bm+EFpk0hz9za7Be47rjis6iqL1SJfyglrY2rdZsWge0J5oXKWAZJMWCsiJp0gkGmyNt4a/Z
q3ZCdzKuZJvy70VzdDgskjHCUQa9bMIWlGDLhgTCkzfVsX9eqTyo7XImETZtgARZtglDofWNfeiI
dvZk7NJPf05Gfy+86uSg1lp94f/E8++TQpxL+iEYMF/ghnsJZcKhsAiVzZ8H+ZWuX6Se1JPJOiE1
0zm/rCdh5SPqyE3Szn6VXzHIq/ca6h7Cdxr7vgl8uT3Obu2jaoiw0L12QojQTTwDPx8nvNKH+SAJ
fvsklxDyfMpT9N95EjIsPH6/Wt1TWV3r5V4b5GJSGwm1JBExZi/OX/vhmLaSnehXPtwHJRK+3N9z
qsjvv1ywdC1XGYPIG+m7/kqu9Sn2rJvWHz+Hd9br8CIfEBm5Upj5cLm8GfRicyRKaDZDVOheIXaO
paOGfo20+nvF8/1rXdSZ0BYtOel5LfNpdpLH4LVwOa2FG/wjvA7lO4/Cj9t+ulbS/Z1boL8fd/2m
b+pbhTFl41yuC8MPNki4cRu3G4QI981z+zicmol26jXkwQcd63XQX5xBUVorre8HzaOlqRsR8oR0
iysFCOjcXYAejD9DEFd1YrMfCPZrurkWArbXlVt+L0W9H/+iT6HWSVGFC58zQKCicRGHXR3+aFs3
h7XZk9yrbufpPspVCBJ4fz4UPt4kf7/7RRnMUOQuI2yB3hM8SDna8yhwTlcO8w/HoCWIPIyGYNNl
GVGJayI4kffTxS+WfJcggthcQ9J8uGDfjLH++ZuFU09Sl5YzY4Ai8cTxHKHUqcWHCYPBP0/Yx0v0
zUgXq0UKaFhJNSMN3+XXeJueIY0fjcwVfdmdt4Ejb67xqtd/8bdz+82IF+sDn8Ze1tt1/lLCnOig
TolTlHdG/g1zpWuvd20iLxbEnMvDkve/Xk/xaeeiGf4S3eouYqtswtApXexIfhKeXJnW9cz6w0te
XgmZoQpqqjHu2mMJQe5t841qS/vBW7zEi87XUOEftKvYdX/P6qrt93bFLHqlick6q9mx/lrssAeg
PYgdAMWHzcqPv7bTPtzlb8a7uCmERhLnNuBosybTKcfXlOgt/16Wj1UZeEFzrRt35Tv+Avi92RCY
pM5joq/fEQ3nwyqdYvgUdzA+4SWpwHDvIgkVXz/N1vf47UNaayiFmtpKHH4/r0IpK1WcQA9TN+ae
K9dNN+ptRa+AdeNcI4Z9uDWImwDBiCKKahcfUaG+nGspg00NW555zQcnTb+IDXY507Xi/UdBKaX7
v0e7+IQIRuSo/jNaccwhnpUb1TW/r42ewrl2KX10xetcRsh8YPxMH/v9LKZKo4ojdh9Y7SrySUCL
2R/D9tp9+9HJ/HaUi2veDALJLIuZhMrCsS886r1mt/Pzn7f2h6+CAotmQrCCO3nxjQZV7HgGoKS4
/u7UPtwEo/TwHwyBdN+qnKCqv5F8olQyZpNY0mui9HOOWQoJ49c/D/FhlEB08j9jXNww1ZCq2Gox
xsgqc2kGY5jVA1/IXVCoO4vAqJjcmAOktBX8IKTtdcTgR3v67SNcXD0CzhlFEfMIUvJSm58L/aT3
kp2Fn6686odfjH4mbXUJMczLhmYuaFUdLTpB7UtwllzjU+TgUOqqtxifAdpzov01OM9HbTGSPcQp
VkEDYrGLa6dWg0VO2ODMrrkB/Zn9wDoyvlkhoCv2NN5IB/G5RBYeJyPaKThlYTBhD4dwNx610Bfx
HcH/5OsE0PC2zx1hb26jw38i28b8v3lObc0l3xyrmIeYCahwmLw+8mkxBmV2eY+Dho82+WfxYfxs
bfRtsmyE3VV4yUcH69uhL/ZRVkliOqRM0YS8q4pcaqxijjPhaoD8d9nctrPmKlg5FdljY2xL7Imu
LIuPbrC3D3Bx/OVaK4wsF64Uv31G7tzT8736M+KAHxwMZfAtWesg/j52g5v/6KT6e31cnodzHlkD
lWli5Dw6a7HuVVPwI8Jn7so7fngivhnn4kSMGiNqxAzfvmQ3Im/rMqfmKxXik+musfhaBtfd8uFa
DeLasOufv1lW6Is1Anq5fNsOpTEIvml9myTXYoJ1E11ezW8/4MURxm2jdUPNy61CXKpTn6vHwQVa
gjYm7T6bE+xZ9mMcj08hKoB/ntlrb3hxdimtquIuycbp1Ud9CmieklBF/ZVRri3R9c/fzKPWpUse
LMwjOMjFFrVs32FJ2k/GHorZoRrrY6MWV+63j94MlBl1lZWQQCr1fsyqiiYD9qcBRgZ3AEwKKvVx
iZorb/bR2f92lIvNV2V5E2BWZHjF9wZLokB8XtJdisXZP/9Mb4dRLl9mGhcLH3DPrGc7GZ61IqTy
nl8Z5aPPZFC9RiMI+NZvQlFLSmNnXqdMpNEJrh+flPtK1ZBoDU09dxtp7nCMkpPwThoj/CL+/I7y
+hKX++Dt8BebXFKarqVZbyAWicnvzezR3N3gCHdvHNadUGyj0Z39GWW61KVjw1XiWW787c9P8dEl
u0oiU3uUDQswyPuZLrM0MZemNOADak6i4yQYzVem+aOVaYKtomq7yt9dFjYanVr10OC/tMJ2/Y7l
7yyGWXuDqFyLjn5fnoQLFhi5lTkBOONi3XR09RUhrgzub9wgVUffD7e1kzvIIuzbYwpPPvwe+9dK
fB8EZUj8EvivC0k21UvMIe04MbN03lCnJ7nPduGBtpLudLsaWUNcx1o/3umfZVcUKBz9c3weg0uq
boLdRjv68k4q5Bb1W0wbPWm6CROEC6z7CufwPy+TDyDr70e5WKw0spfRbEfWyYPxoD8BxPIRHbLn
wtdO4/dVNmfcVtfQeR/UNd+PenEhkVeVgirybo0LevZofDZCeDj1Zk2RQ9nFUTn+Uvrp7dUo5/c1
y8BAnkF2Qor6TVEYeGOTN8XMmn0JZieQNrHgDTs877z5R9xuw+YUbTEF8a4N/EF1fB2YO5Cmn0I/
+2I/ZiGOrLHBG0c7cY9zB8wACv8woGKizpvUW7Ym9KPJs16NDaLKn+mjuuuavnZRfrST3jzHZSEk
R9m5NKXJ8GTpHMiHkkZnF+2s/nxlXX04DnIx8BfpBaDt8/78mfCMzMxWZJzN4kt+ddf9yPeCJ/7A
UNkdXnRfP8yHq1UX+bejl1l+M+r6528uaKMtOqtSFgPBaGRymdTUCfwcKhAWUVcrux+upTeDXRxK
ixwAmNQYrMBjecAHfhgyB3DYlZm8NszFDkV4Ta6XjpmMdqvu9iqrbpebeNP6g1fdT5v6odhEmz8P
em3M9c/fzGNsDmlet7xaMKvuNP/QBowgq2un+rVR1jX0ZhQLUoegx4yCNY9fKJjcOCE2gN50qN3R
taan2p9O8cO1l7u2NC9ixaYfBiWfGVa3MjeOH2jq2qAXbFwX/2+zeBEuDtG0BMrMXoumhzL9maFt
l8xXNtq1Obw4V7RmThqrYnV0wYvSnaUEbwr125/f48MJU+FlcdEjCnjJRi5nKRDGhTFGvdz0SrPp
BeCLnQCMSdz986HQAWMgsgXqexffpjQaTK0Dvo0lgTQYz4PhBGYLku4fM5/RTDU0c9U6IrD+baAc
SNw0NLHF+ZTQ+vXTPSrlPi67MPmq55UBgwvQ7t9ox3xwRKH0qa2CMZCMcZd4v+g7ucMmzMApaXYG
t7qTtqGXOmvr+d8SR7422sUSBPWSABCtLS7ayW1+9KduC+J2M31F/9m9elStz/4+8sUPgeMesTAo
RdCb379bogQ4gI6M1nrBxqAy/FzerArQKQprSuUs54FGk7oF0HWt/P3B/UqQu4qbguemwPNbqNYO
C8G9FHhdXd6qw30vKjslqPEZHtxEKu5EcKagY+4E4dGcjf08Bc8iPXGcie+bBZvvUZHcoAK4JJaI
LQrCZywjD2UluV2+nyRxY/byS1Nbf4H7/5G/0r9nnnRb/Sweuubnz+70tfp/4KBkck3974YufvO1
+P7zraPL+vf/ZZj0X5oKQwtaMcsI4siqqfUvPxcNKyUDKjvCIxBldGltO/zLz0WT8HNhXxFerYQ2
3WAn/MvPRZX+SwEXpJuqDlEJFbt/5Jd0ETEjDILsw2q4wWoT+Z15saXSWsMVuyqAauTjvB0UquhB
R1e1wT3+CIYyOmZao/hlbwwPpelNY/GiYGoExK3TgBAty3wzzdV4LJcqtN9M4t1fO+2dFvr724Cn
0VQFRUj8XzjXmMWLwwXgUtW1ZTvgXVspCFHhIqoF3R1YVPFcZjnufxRGgP4ryaaQF+No1YOwLZoV
GDybGI2KnQkwG75jmLAf/vxwF1povx6ORAYCF+4w/O83sYlai8tATBFOrYCTqa2iOSIJ5A1oU8gt
X8ZOjG4S/J29tJrIjitBfUixcyi0p6Eaypu++Vplk+oDN5eOjbYPYLA8lQG+Z4ZU1zukzDDrbNtw
NyHo6uCH23tLNppuPIOIz9TQMYRR3ytT1GwEU9gNyDJ6+gAw3JYq66hQCrj99cOyQsuPgUzaAt/6
yiRcKG6sk2AheiCidImKMfyQi7hYKXs96EIFLPWvocVQ3CmlS1mk/BQZpXHTjPAqMvVRRnj9yUyk
g5TX5k4cM5zo17fJWzE+dYHVnLknI1+LpPs/fybt/ZXBE6KPwDZZCTmQ+yDVvj/E414Hot0IuMoO
moBjZ9xbmzAsT2GlLqdSblS/MiALiGbH1EbI6WUYsA74IjqZlo7+lM2SXWdyeZMsNVCHFnv4aern
Q4Gd6kMU59+sBrt1dbpTm7jZQVUwTthFY8WcSfeWEm3CMZ8PUZIUdrqE7e0YTCAjNGjvLdi0SC7C
Y5ss6Q1dQOVJlIr9Uhl4jvedvAvVpTlKE467SiZ9o8fw1EbFcNvFtUephFxKkRe3srTk3kqtaKti
wGdXiezC6s8flX5ZrtCWtfUo+Ps+/DWVyNuTwyPjTJ/jEr6j4v4JK2I1i4+aH9Rdu/tWizsPQVy7
XHBJxxP0Lii4nZomUmwV1NJtlbav4P7G215vt1nalTgZWAmCGA3pPwDxU65bL/y3+qaf5+aUGtG3
cinakzS1+CcONff6iC9taarCqSzx8P6fzzGCfN9ZSVZ4WT1FD5PcVb4ON0RVhdssGI9KFGt3YYMa
s1beaOD5cYZ/LAal/rIYYFT6FjHqZQpSf6xkGlNmHftpsRORp7039OY8DFNx2+T5Q7wAadOnuLqJ
2uIH8NynzJykfaj14RVqHCKn7xcr0lqw1GiKGrpBBxCG4UXDJDfj1bCb8ow0JgsmUzq0g866AS9+
rlMFdqi0tHY+a8AmzNYN5Ahhy+UmSJXcDrtjXGKbLgC0P86V9GICjNOCIT9V2vfGUONTEMF8UEvD
sOcRmEBsGahGyiosDUF2h0r61oQyOJCJHEmP5Ndo3chkhV+mMfMMsPaHRZIEO9LSTVqMjW3QoXeL
ymqOeo21ZbRQgEgoAPK3jqXSyIc+6x8jQUZCjoLSUmr3NIOeBvw75VR4qcVF31alDJSuSZ6aTtyE
Vb0HkwlnPKI4LCt2oeU3feVpIyJjUaLYcdTcG2J6iiMTaWfwnGorp46g2Iva3kf5eK6sJYNTUh8B
gGSuCgFJSc1vGD3xybKHNAo/CQFy2LEdCchvmZZU2U0oPbVp82BIOIxjbYpDQLA6hdrR0veOJifn
XB++lvN9m3ebfuHYbVNpus2j1wHb6GdJRV00l2wsn7QDdrl3Js3nnSXGllMNhbLDFjyyh1LrTk3R
TZisIkiZlC1aWMVJpjl2r6W3kyl0y10wmIabSxpYkXzQK08qeAhOAckV8MR2Gt0MsGyFWyqFY3kn
i+GmMoWvYy5iStLMt2k6y7cJToF//UBAtGH+jFsspWGKwFX6DEh2b8DncidVVvcqzuGuFarhfRsl
o9dbUUW/Mkw2CuJyR6lsrW1RF3dwps3N2CPUDGEsuEM4RXAkI2s/SdHyGmWm+WPE6lvKfOCJ8k0r
SNHtrx9WBzULYuJqU45DvDQExyGHOmbrhUprO8NvNceokGlej9xyNTmcUvWnmn4CYYt8kJxXu3Sa
wx9VkH0BH1++xFo72iifq89BHk8Ogm7jg0kaLxexfoQK1t6IIpKoBbCsthEkO6ws+YgkHr7gxiPG
sl/UvppupEGXwZFj0rooB8OahrtO6PrHeEg9Wa/VTynmFnHYIWYTY19bC2H7JBjWM3atxkZtlsaj
1RvdLdz3ltVp50brltuhs+wunMqbui+Qt8Xl0tWb1OP4NHfWsOCIbmqzk8Xl5Cwgxvx+ruSHppsj
J2INPalB+HUCU/sS1PKZ3DS5UxQoQXiuWnuoKJKnds3rr9+1iUnp8tcv0TEMilHdL7hggzlqFWH/
1w8ZuRHIZatBnQaGet3jdVzFe0TuzvAk7+Q0L25Dua+PNQVLuy4iCyD2TTallidWXeCF1rIvNXDN
XavrDoq2o4Pq64xFtDywsKcQGMwA4wmDMxMlu/UHUDYnUuBAOf1QGk5X993p7x+tHKTboYzIerE+
ehzaYBPK6fg5aEV6vzwKjnkR9hdDHRwBDSi+lanDwZAlpIsi8YwrNUKaYdXv5KwPdvQGnmPpLMTd
TyMPGx8/7TMuTs2tkdf6ASMPGFeRdJTQE/iK5XI5RcO3uDYDQPuL1voqG2DTQF45VnRQ9moCSnD9
XRH1COcjln/XK5ovJEN7NpVYOiaDdir5589drR7auOt2cSpGTpJiGpxqS+02fSlvJSt5bXNZXgOc
0jFr7VMZRw8VhpxOoarz52oRkdkIZup2gU6AJop9u8mbDhMoeAJ7CWMJKAsokwltkmO7Pd63yWS6
IZp6mwkQZWbhkt6NP6Wm/RbLY3sbKUQr0ASIHtE33tcmCy+ocvmMAte+gn11n8Y69svNxprk9j4V
XLHtrPssrO4LRa292Cq7uyEUu7tmjpjeQA62iVVY6HMkoV+FJlziRNpLcKGwlgZ3xSV8nJJA3slj
4InlXpyxJ11ZIDbkx/izpsGoFqCWTKqRB7YxhtHnbIAu5TdKVzxqQyd6gGQFWMP8Ns1TQvfFNO6t
Of459Hy9HCKelE/hzozUB3HAnP3Xj94wQAqXkFOVzkJWMO/L49RkndP0TeuGhoX3sDUX7jApBBaj
ClMliSNro5rBV1Dy5WkROiI9PcbXW8CjSh8LcctXDp0Zc9d72ZjLfaN2lY3UJHTHJMyPoZV9GlBK
uC+FnhZXTugeq0hACIOQ2IMaIWgciNphTmn11UkOG5Tg8zA2w7SZI65rqy+SQwwjr8Ttml/++v2v
X5lF0dumlHpT2YfwoOIY8CqvFrRpRqP1U6PUw1cpaSF4maPf8knHsJGPWqVC2I3Tyc8JXtwApaOt
UhNvsjtgKKQSHWhpEnzqxESrXEYoc+IFH2TzeGzmtNmEKCD/FXvCP1xp2jA5xckb5EU+Eek0m6XP
n+ugQL9gWoyzlZnaetP9+PWe0FV2fWLmdwYXiWO0jehYsdGcFyqqLv6zG0nuCq8eK0isJc3JrOg9
JcjaW2vEAlyrYWNko10bZnEc5o5Dfxn2qLCWR1ksOGDnMbfHOioeg7pGqCWGhhR2UeCHRmg5QhSW
dq4r9UM4uTNy51DpC5MWfM7ZjuN9E7O1o0fagkeutOE+WZZuk5tIlmCBdAbygEcoNJhdVGPIXS9K
vxmt5aapxOrcmeGh1fv+GAMxXLDZ/pIP6V4bPEUenuaiMvfqZDZ+Z2q5X5YwcntTyW6MxdDsCh9O
P+rmB4t04cRuLO/D4mdXSfqnVF0gDE5TdtfIVeUuudg+CFoUu9BBfojaCJt1/et5I8f7UF+jjxZG
nrTEx7qW64c4lV7KOR6OVhc3D30e+oj7aS7pTen3ZnkWCUndfkx+mssqSKaCeVim27rTYT6TInOr
VHPefl8S+YcyltGjoo2DF6mov9W9tm/n4aYZ0D02pMo8QUMs8ZXn6iIBycKo9sPR+BKvtOFKHlO7
K4a7gmrGYalEyV7KYpMpzb3KRbonRBlvIFZGdjekR9GCXKphWxxVMcYuqeLI8UOiOkmkvgC9BXEk
m4wZEyJWSxf7g3mLqSKSpwap1lRYbpLn8QlEnexkzWmMkvRp7oZTO5TnVhLYLGO7cFgo/hSIpVvW
6XMCvfMIxZ/x4zS0tVZ+0BPlWWHVH5i7Ycl8IBN0ibPuUKtzvK9g4SS+MVTiJpjnk5J0pUeXMoeV
CHGffycMB8+Ct9qHUcZXQ1Vw6gW/qwdnkO2xCoTTrAsejVyEPvt8ONJCTbwYRq23VPOtbhIwq4vg
FmKib9Ve9XujK7athlfsCOVparW9YgkRR4M13fThfdxLgY/lCkFsgWRIgfJNpZjTpixvxUy0zaoN
z5mRj45Wa/imkMMo/QOEopK19SokouIP2T4QoyOKfK1TEty5M9Yu1lJzC6SDYIvz/CKmYnKv5HDp
M2St7ikCGHsk0qBWlzxKH43neml9wFHVoUsrv5MDc6/Ha8wmbqwIG7FoLG5JRbgNG5la6wHjX7ia
mtuQzrsF5H/8r4MHlM6srQDHK6zKztWt/kUrLMPR8uxnP4c3ql4CSyMwa6a+8GU1RHa7wJui0Zy4
E5ftlP1YLMjbYSQeC2V5jEKIzXDs0NwbOMO6adrGSEn2M4CxnGVpzKx2M5p0O0jGR6lvS0+zvhjc
LXYTV/gCGqq5DaQS8b5odAZLiJ00IoxJcRoam5dGsUbeIUi4D7+QWXNKjgJ05Db3l2z+ac0pFnuj
6OSiBGHOgM+exM0hEqpTL5pnDHkEV1aCapsl+SlMrVPQSE8GShjuiPU3GlPJbYLPmBfL+mvPIQJt
dJgZl2htlr4UsAdsbvjP8SyofBOt9+dq2SumEPhqMGVuoeJXrsOiJzfFvjsb79r0+6g3N4hO5Ldz
+k0QE3NDXDc95IX4Ij71rPutNU6ZEy2FU+Bx7ovYyY5VvRxPwSBjGFTjkWy0MSZE+m2vTeXRnAGp
q8nyzTTx9dTrwJPQuXD1ONQoDBfeXGUzFRtSqLRzskpL/SGqJxx1lHtpJkFLUbqZM2WN35Ec4ZV2
YySlTlE1hmNkhQj11jy1UvWoWUPt67VyA5+w3mcUDPuB5aw0qKpVw+xlhUSlsZgPYdhN0G9xO0e0
WlYBko3z/DOJ040Mj3undmrgiFXOJWI1h1bBHa0mmEwUodxR5XuKc/VunqrFH3pFdIvS+plgR93P
teaLbR5uikdDzhQEeuSXcHVfqutId4OE4xRFmKVvUbqYJXNfzYuTDoOxFZcRhRg91N2QFDNbqscQ
ydA8yECAKyiCWHk6kOMmDeSXpCXU3+f50G/yKnkqhMB6sIBi6onY3gtpODoQAy3PzL+NC3zSNsQT
QI8o200zdtlW2u/WnAifsdIeRYOPn7BJUsGhKCz4oxml9rKwhC2OI8RrVo4ql7ceBvcJTPCDXsPe
1Kpp2wyc/1Evwr+zhK9FWGROYSy2pdX5IUNrgpILbj5UT19jagtuJWrloUP0wkjNYylkC7eBcghC
NTgXlX4mqBJlofwKgOQ8kcHJZfZpKY1z0uoQDSYNlzCjKTYzageuqRTukqBH1GYUYvM2q51iJJla
tAU1B5NiYCcdo6H+XlojVyMJFWtytqW+L50iaCrbmEqkTYw+PaE/M3qEQUpprbId0L4zjEO2UTd9
rxFv4UCod6kRtu5S5arbmjdaArE8HIofeLjdh3OJj8tCiK0rIUDzMqcuxJM7mkRwJ0rupNSzwwrB
owGr8iUKZEcqy2OJsb2TFimql0m+G9Z6RKBHDZIPmR2XEf+Sbow25N+TlATidknTA7BSdTePfDO6
ldIWO7caxrZsq01Y7JVO+0JRoLTl5aWVpnSTCVnvd6Gwy2Qjd2rN2oXwGpxRXXqvWHLAKEF6X0Ap
qvpPqU7XHamO1jcX7WwGhMkhcZwzyQXASjkgv9ViUuUalalAQipwhOU+I09iU7TLbHmSEKwQmYO8
zSl8S3HiyTC9s5KztIjUwUEQxCuEcXZGc9qi4ZJtopwUnfTZbcwZnWyx4RvM8edGtKNhqL51QcG+
FWRfH6B0KVFp+RUR+jQt+U5Ald20xi+D4Kah9nOOczCKvVMmkY1U1a7EJMsJ9AdjiUhhxmRypEHa
qbSq3Uo3/Toa5V2vfcrkNIZ9nPM2ZrtJROLXPlqwd40H25ytwNcTDF8pLNwb1XwOEfOwzVRK3RyX
G1suEs1dAs6yMYbsnpxCtZ6cKA062xwpsWs1V5GJVEqYTDh0lIrihC13ty50u7QlZ6lKlXtMFVsW
dp+6EmwFwDwmpiFBtJUDbSdRBdT1iAok7YbYrIN9MoR2pUXZ0ygZftMujQOYq0KHpk5dFDl6d+ls
SRyrU9NuZEmC25gz61NuuSQF7YHSkI57/QZKYmfHslz6cI4pVonVvjOj2DOk6dNsccFXBXPXNxH4
eFK0uIzduTJi1xQXrhRZPy5qMrqi0nceXBl4Rr08exph7SixK8zK9JHL1ThPy4oLbhjcbF2VepFP
nqlCtMyHgypnL0Xcdn5ZCDyBVrJUavUUqaWbD/QcTARwZkn1UUDs2XBOswSRI7cL/iPrgUbRXJVb
d1TMwWnyjsboJ12LvomC0QND6B7z2Xjo+vo5KvrALoai8kiSXG3mC4MyoVFcOoIgh1wNwUnlfkBG
Ztqa3WhskSPgxtSK0ks08ZtM6cutGyn0Wn0N61CFsUM1feiGwCc41eGpWsIp7cgdFuIgEN2mYldm
6jVjt0BrMwd7imdX5XTg8A/JtaaJ0ikawq0hhW43FSg4FPXRTOQnIQrQXKgWgdDNKE65qDhzX8iu
JPQlF5Ah7IeIMw7uBnto7g/tFKGSGGYAndElcYBHbNt81XRK2tRhnYp+KvLfCMOTYiXdHrsu6qcL
KmRSm7ptTqpbIzUaaroDlkrYtrAk4hQdiFFOhn0ZtKG9EFYf25zGs4hzErC6gWYOoy+lsHjahKC5
GN4Q6VMOVDnaRyOgagj0HwlVZAu5CTttWykUcKpqQjwoahkBOSnwk65azV9qc7xD56bfhdR0qcRo
53aebiMz3cea2JPsyLVHvDkHwgZ9L8OuUvWkB/2BJoHGkZa2GzOuWltTER/Q6Uz5IInVG8r4Huns
owWThXoadwlLqa6FDc20xq0NqiTke+1eUFCbX5oEvUcz1PdFBjG/S0OM1huzOEjVUhw0I5gIzDkA
m9HahovabMe+awhheuz9DFIxOcCLuTRNNxUb9HlCNBaaJNurXY0G1hSdJqXfpVq0C4QCnJEQyacJ
ZuAw58m+aSs3lOov3dTMe6kTUrvScza9mIPjlZAOMudnuEWaC2RZcTTSy6DnAMYzVrgjvYTPqJWR
j4WEiek15O9QupGLdFdaSOQ0yFfY9JLuJv0O6QvN7v+bqfNajhvJ0vATIQLe3MKUZRW90w2CpCSY
hEvYBJ5+v9LE7uzFcNTd6hZZVcg857fD+Ddz1RSObn51KNucnOVbc/ory0Gsdwlj75VwyjHO5/Zr
0I0p6X3ryqARqrXdBeMln+yPQXZftA+todq5S0rs9pCUufejVv6WVdUH312P/rQcp5WT2m1fJun8
MI09CXZPLnZc83/S4ZDDDHx2fMAHiyDmbH4bnFQPyRu5kzUlGNPth5SqeYHiMUJv8EJ3WWWk9M3g
UvY+y1V4YW+wHzvln6kun1Zp3hllRO/RtUuJtFwrYOWghMmcw7kDm3R/yCr/HmYD2jIjTMxIW/Da
5mn9wcOM8rVS70a94hzw9ZdxYG1x1iMBIUbEFk+GOirnkrksdGt+TFJPfue2Ak80XoDA+Nxxjs+1
TDKygqNFy+skd/kmyzWPl4FLaJRuvK5EEM1el8aAJlLor2OrwPf124NR3NsPc9tQTZGSNzJX6Rxa
ZfUyeuO9Vj+Wacdku/R9OBLXSSDX7BxTqT9XlPxUngaUrLprL9Ih6n1y6NyStWLSsNTp9kCFdjr+
CDm+eZTuRoBMt8vP5lyZn9NG9BfH1A5USbm3jFOLi4SG2dSwSETUKjOanfa0DDku0tn4GxSucQNc
0OkTdbKg7YFQGwieh/4S8MO2N4F+Zxwdc5aM6KhxJtvfzDpq1+ff0EmJtfh4kn4G54a0uKN9zIHl
47Wg7xj6Bakac6nm3e7X8joxxR7LBQ6OjGQ9VAF92bJiNK8ClV6Luv0zbunRVcNF09WuXJy3Efyc
74dUrcpa3FCI1OeoThGfOmOk6ja7prnZJqhJ58dOpk6cP6x6O12qbHL2kn93XM0dP21917RGrBfy
15Jq8YqY914fzCxUdvWHFKPjoouvlPWU4Vx9dOynIcFtoBjw9Ek62PVhASCPg6KOyrFQlx4sPMpc
lvLWIkZwNddzPaTae0r1lGcNzGCpVpwcd3m3l/kceGsXam1e7HIBBCyt8Wk1i26nGWMWlc6EuBQK
9m6YX7nLs8PQ+ruxCIU3fpNB9OoqWzzpDftVlok3OSzLfjPfaEvU73XSoJhVey7JgdekyrFbLqsi
VhcVCKfE9JZL1td0Xu9Bs4v9ln/ZPXgq7YEiWvM+tGAhvEayE6ULNtQN4GMyB3lnuRZhNXXiI0Uq
xuVbL83IAgLB5xa4cdPnz6nJgzN0qMJ4vf1nz6t+Dz5aAlltH2WVnrFJ+yC2Z789UTfC4Tl6d8os
P9RqAQf3z2Pl6LFpCKJbpPZgb0UbDhNjuL2mT4M5UeLbNk+tCQEQDPSFij7seUqjda6XU67U3jaI
wesHC4igbWkw7tqVQX1hExTTCfVIGUuHD5bl2RjR2vwUuHgCa2O5zh7K4umVbLFlZ4jNCdGWc3hm
AciCz7A0j/HYE5HEiVXuJJCKP6G6gDKOJcevnXZfN54xtT9IGy0OlCiQdZYNu83W3iXhiyGK3tuY
aMbodv6OedAe6lV7NRvvWk1zdoZ0X8KmYUVoKuu+1y7WNJGHqO+y2Q9lp/R4QEnfpVS7103YwfmF
rsfqUXvZSzqlH5WX3ybm9G8GLEPaMSchbqVe42RxmFR147GenY/W3riLhE2eyEhqHeE7DAAlkzrw
WRo4u9XoUdo8pm1gJqXBIcSb+7S2gM/MsZ+ux+zPd4xLOW14IZ5aQXwxip4PewC3dC8GrrfQlQKs
zALF2pqDLzs6cdeFMBNj2Zmj/y708aeS/ZvwO+QEw7AfgI4i5ZvDnvjIh6YqY1WMdVykJZsF+R2h
WsSZzKwXN8WI4hVRqrQxlLqT4pq4RfV0SXPbnyzh5uT3EXxEDzB40mImTdk0jCN+TbA08gfT8uaY
NFY4T1I8kzYgDMoZbQf2DjHRJKzlPusa0LFy4+0if36jz6NsOHTVLejTGspr28gi0lcvUt5sEazW
yRiyNxRAq2GqqLMmWm5JkeF7c7WrdEk63nuee49eSnhWCyQBLDGVALMtQ2bpLiSZpefeMJ8RQGSE
hcJU2lX2ErCMxfRxoBlY+ySwIfmMMTdJiyuPRWXNYYYQh+fXjmZ98GJ+TDIOOOYvBsCelgPjCkJ8
w8Vv1UPXDPtMpWTBkXZnyXpXdgKVDHB1YBTbu7arB5QmYH7GkHsR68jToHm/XHP8y9HgRRySVTQD
aYVBbXxU4MqRMzYiwQFnePDKygitgmA2qb+snrHPNaAAd7XFzq+mz2qb75xKpvfLGtblGtwBhNIE
bW9p3HJd2QRJpel2Kr7NrjL2HYHm7mySm6XpaSJV9jhxJA4V/GrgVSQxjbfVhYjP3Gd6hRENEbP5
e1cUnJv1ydC2Q+UUfzOLW1gvgOBSY4mWktOpYBVT+egetm5QbK48/LJGb25t3cTWAZeSPixm+j33
8GUExHFmuEgCCFAkfXRYfpV6k0wLbJ9Pa9ep2ojTWyvaYPg4nNSkTi3pdqfSLtJ9mYqwXd2952UM
KYjNt9z8mrSJB02HfHFTIwLxW7I2dufhKBu+k3X8QQE3g0sE9ODp02vOk+EYTHmeuZoX06ru8rgV
zq8KZvotr+WDHMjzXAydJDSAy0SWKogna0a9ort7oQooQo+DRnjmNWtR46JCcSytOc4PKTmY+xWM
K1Rj/8LET2D+4s68G24fuQTQHTs8DhBMiv9Yo10zPbgXjhr21nbnsUsmWR0gucr/kgadDCYxl5ml
hUM/2s8NyWaeV3I38v9qk0wxQx73ff+uyYpNzO5wMUIfaXM9npy1d2ljrp6dnAgzUXuMTLCjsCzJ
4ndGYgSjttsIPBTAWT6kWFuitSih0idkOX0gBvagFjNRWojTUL8zQTXnaZlPta2r2IVE5eGl2X7R
jq3cvpyWuoWMlFYqQCBxwqy26w8xwAML88pGL+fgUrE8Gm72k3ekx+aaSlIX+UHBvRdPvVHsYLHT
MMjp8kg7m09kzaBi/2HljgcDBB8opNUepftRZoaLbhCVxzhtzr3Kqr1r86LrRboLegfQzH3OawAh
1+va5KbjC8ZmOOgTNzmhv9Hgay9jmlaJH7RzsvpLHrGhNnFX9X+6SgKlScJcM1jFAESa3/5hjH5L
LKS27Sd/1ojBRQRRFkvsw/ce+5dO5N3F7AIciT2Oockg9FI4HCZfc9U8+MqmumpeWLZ6dnnh8rQB
YSaBw5NCzBxqjYZYYyeXF3Rh2t3if8hBZnemIPAnT7MqEnK6rxZ0HIH7myxb7+T1w1cWPOftUKIQ
dmkE7l394uj129bzuSwcf0Gfkc9XOyDXtAfhGPRJ/yjN+k1zzEPVUasUjDC+3QOBAmDk7bKFTMu/
RRPn0n0fNCQpI5OH7Tsns9vOunDKO/LsiG/8zpyMQY6IMgQ8/GpIi981MUkBfR6ZS6Atr+WZ++eu
alza4wRndTH0kbPaf/vcz495tWUJrEckgy7SnGK+krR9ULKtkmxaHno9paTSJfHUU5pxCPr03E0L
RcONgspEAWA59824al+rACLzM+YpUTvZowr2hc9xD0Gsn0RfzESiZilJ4SqZRu+MCfFUT0bYzibC
CHt4dxuw460dI20br4jgdl3dWrtmKqzYz6QOJt240dyACBs+S69uE64ofL15NJDohAbZIqHlLkSl
tNquJ6J+JyorT+w8uIweR7mlZVtc1FQeDJ4Mp0Yrjo3/KaEYz+PqHSkTIaDRzFXcli2dV9rfqiwe
jDXfL3ywdzpZhOUGz9YuJAf2W5UAn1lkvhIKtZmOPMLXR9uyKV5EH0Vcm+3G/twJ9YvjiiSAynxs
AhIVdSHErmqJ7xXSNy/DIK6CCMvb/yanPCwOhvmeLFDS9YB73ZSrvWSmHcYqj1YlCMU21Q4kIY2H
17V0iQSsvlcjG0J3ci4WSF6MzAm1FBhxNN9QWU0QUcALqzyC+HJnfdXb3dpDzYmsABf3gzDFVNYg
OaxK7bsx8A12uQsTy0qHDYCpYPUH8KiTEnRCGJXX8aCrx1wbH+CNzb0py69i8+8DYCcgmgy01oR7
ntqn1p4uwySK2NIl4hNClqE7v5UqH9ZW0+OFjQ9hMeugbnVhXq7Y9PXpstnMoVnQX0m0POvldPJy
G/oqMOs70kCvKKWerDzbt8Jl7HK3j4k3us11PQw+vNsu2yeT1KbQ1izv0rhzESPaIMPqtqqOg3gb
x+0qKxkTR9CH5tK/attpmHKKq3vShXszGaEQT81Af4oz3oLBdQ6rYvKjpb/YdnCqFLTtUPZcY+tl
NLrPQrPuiqruEgi/l20um5Mt+/O0lpTfCu+3tEv0cAaDbg1WTkSmp0cIREh4z6Z311zZVCX3b1nc
iqZ7hSQvRV+TWVgMdWDxQmhLSIr4Hmkl8mLNfnKcO8p8s3DdUsDfbjq0Q33QBWXVAtnWgf03StGa
hbmyBuw3SHv0lcxSWBJJHkL74OjVwe+DL4azLVzcLoAlqREbMXSFmeQeMDa92+H6g9bTdnguSWts
1i2cbPNPRfHboejRF/bB5yJv2rMbcoryu0lstiey27kSBlhKhgRUexP3lKc99K6xdxUyyHwLmBu5
x5AQnCxgJOBGjbKF/j3LAj60QcaY6vnHdXOBT9DBFFRdIAVKj0W2xE0Gy7ZmzGd1MOZoLZ2DlR/8
CqliLbWfNvewuZndXpXOGXAnZRPgRpOo6sNlae8NYM+0aAJMHU63KwEHzoVfvPHmN6Bfep6Ys/20
OG5oNEq/VdpRl4X0gfUjTlNO3rKtSrJhq3wPOYq5rSRWVuFcUUvBQ2rX53q5OBNyAHf7UxfGhfOY
+ELEmTwDv8TgvWPjwZqUWcd8YrccjTLJBimZ2msmwPzZt7Mu9rvmx6+dh6Kz7XgeIJ3kihBJWFep
lY8ECHa7YCmgHW1QyErbxB6Ip9a1vynJUQ8gsob09jV0aaUxSI8gwsbcwk5F25A6V1+vnbAWcM01
N8eYj3WolUT3r0S5mQo9lJnOPPCeeVc6SxmPbrZjg3sxav9rm6o/UDBlOGoNKadjFaPiPrFH2WRH
WYRSZs1v2bsvnurgkC0+gJCe+zz/CmykCMWkw+RX/sgxlE2HksRa3wCW2+ruHhh8Xh2576sabY+V
InQVakz+TJa585rB3o+uAVvh07E3+aUITVBEuB/AiIDk1EgEDZlEPK62lLxtQGpu2iXIz7lD5zQa
Pb5nuxhe3WzpaXrj9Jaw69qSPpbkKB7N23Bq+9+9pe7y27oaoKBOvGk7tHp/FltFpqjl7QaKgbbx
PNCgnHdIppG4/G6mdg+f+clghkRpWeLZbhomyAE0TT6qsvzOblgB11EVkq7vxGkvYV6Cq1mwtyL7
gfchHiIh3qAE+e/eCYn/0VMbI3UPPJ5lhMtawRo11AwnJDvXB3t+T/siTdBrt6FoF+6goDlUVntW
BWNpDYE0evocp5kcw3oy74S7PLW6NyXd2K9hO8lPksu7sFvJEraC8U7DOzFo4J6axeAzu28SkhyK
7EPkf81RZYdl4Uqf8+912NpIeJgrLC/94UF09mkRABBWBLB3KF1CbRV/Zedpcd66+9qe74n0jZHd
nrVKr3fKmZ64MjjoxO3tso3Y7ayf1ctRtfg80DMKdGUr1B5HMpMZiqfttR7zKcwlvQVOnn+sNgG3
XT8ylRkJLP3jaOZ/plw7b3hYUKJ4fxsvdHo+CNM4ITC2W7QKJuu84nKIoX2D0L6ByHrzYzePPY0I
fxAzvfaLfucuYByqcRAa+9kXlN4S5Ohoy+nXOgaMqqpCai9Fgfg9GOJ5ETAaZRrmgSXi0nLR1Ioz
EFSSpT4PTe98BTmjJnakA5n1twDo4lLfAPGxKY3dMk4975L6K+YcVVwqPvyK2Jidt/ENO6oPWJT8
kKzgb+xyn0OfafvGUowXGABLhWStdd1vAXlEXu/2vkl0AgqUS6tRwJI43zIhGV+TGu9TpIhG7/VH
p0N1BQzUgYLR4znRSIbyKdZ4PocU+mVa1ds0Q6NhLRmSJyTOH42RBmHleGInFdo9TwG7rrp9Aosv
rkWpPZmqiB0e6HALpvT9Hx8+aOuzQSRzNdUeSc9elehT/wf2/41XrYpH9DeRywDNPyvL0NFJmRuK
2ogi9dZZwX1QGtfcE1S1EUSN2ME5tpZhQgryAbRavdpvLgstFG8Xc+yetAySi7nVZJghcwCTV1hv
c340RfnWCD4RedDNceHbE6kra70f+H4YDml6XN2PoCIVRXH6tbP+0vTt75kLnJA//7E3WdNxJL7d
jtpwvfiWuJERDrci3I7lje+m3eUJocYPehkOfvtkjuBrU918au2EZHiefm89S9dmVu1ectRcKL08
bxuxtYtmk3BuTVysmxlifMQDPl1LP/vrZv03aOHTMunUbt60xb2Fw1CrLe0gL7pV3qDhVBD+4yoI
X0JwFbIkMVLeN7b2t2O8LK3Lze0NjzBaZEtPy1Ph7x3bze4INd6l7ORIsVnvSM4O06V59Tz1YA5O
vvcJie/74rxMKK4bkfOo6FVceVsitPe6aZ5pK/ZAnTf2HrKHMEiey21FI2MltsdPIEmWTqS8a6iY
QGxJop8YxkOfiXPQMxR3lnkwO7kgK2OnHAIZ4MxtIqQED/qKtAb6+aTz2m+1e9Jdle2CpgBlN8B8
LSlfh976RgXG0ZoH3P19A/9awxq5cBFpwLlWlHUMFQR0qmGpV0OrRXUh72bUcuNcTEctWG4UERRM
bzwqIfIoqPNyr7OHGGUx7TPGf4pH3ae8UeAWKTtE63oPDdp72zbL2A50topAvgLAg5luPNaz+y1H
Us0t1SPLk8YLTgGmjJJ4VFE+Ycl6KvgUMb/3oIjbCzU6ydw5GRcs6AkupcsChxxS/mDDMAI1SJF9
yC13d4varkVXvrUigR+tjvh59hus27n3zRNBsRVtGiA8U8bl6vryXI9lvFKIE5bKKG8GKnIhpq2L
Ta/qz22DPHbS5vsOWf8O0TjHn3YaJNOTo68vJu+L7inEvEoaEa3O2fWmh249lK+YVu83X2OI4R6c
2aDWHEE/1/ZgW1NoCOggk4UyaKZvw9rc/eKLJlIrsviZKZSrvdLRXa+ZHuGL/CWzqYhKrQH2Fq0T
aTRVR6VBwD8404ksmoudxQDWcPcyqOOlzL9dC3lLd1usenN8GA2WLh96MiSRrcHNBms1dneepT5N
Ty2HCZ/bnI3rsXHkB72WV7cKsmSbGubmHcOetxqXzp6nna+VGAlLIynXSkRIRRQmlf5Xd1P2o/GN
pjyzQ9cZul1bTlHuU0YbrIm51etpa95sq1l2c8kLjdXgwe3dmUqjeYit5veAuwf7Uv3q+NvzsEgE
gD5/8Kb3UccSh6CR2pR1ObBBv4y2+bxtfRZtgkGnHcf3kVB3VfT3BcVLe66EhDTCt9yZ32cpoe10
LVSZ1h2lC780z1ns5d6bZ9Z/c3v7BCMnFkSM16pd7v20jDgp6h0WojTy+UCGmuJNkCjfHcOgZxOW
QF8YZGV/SvvpnYa5+YIqIogIjVah75GaZreHtt6oDgjsBWXUUET5UDzNaIf552tC2DtzKh5RnxGC
2IApdjnpw47pgJFMvTNJYRjjIusybtNZR7xdYpzbN2pFJmn8hXjjmCoEQi37XWHY11yrRCS1PBkF
YCdwEUmWVnBYgqvWw3G5E+47/ZsCokdX2Bk4MyjjLEXYr5RHaFCGlIS0Go0vGvVjndzZXvsd5IzX
ll9SYiyPsrXsuwAw5eAoqP/NJnKUyxgIiYRJTwYM+fZlSZHZj/2ESLB2IwoVmDRcPkAdU6xXGuE8
sKpODg/Y3JIp1+DUB8nCGjgiJWJc3bpDg5Ag0xbYJzQmETKYH2ukJGPiI+2SPmTDdjSoQpFYIkRD
ehp7kkG5HTJ3X91ubVyFVNxNlNx3/sL0TjQSdw+Y+zYEN/HxA+wNxTRgd1QIBbtAM81wNmqw1+lH
4WHdNVr3bdUzl/xfai5FpA9GHvVpTkNfR2RN6eUTuD6j0218rjV2JU3BZExlcfK7AB6sWsF97R9s
LNqlHtRlZX8/oNd/hbiBWCIvYhSIE6uHfBmu+egwBeqUHChKvvzqUWzF40pVx8nqyueZModAPXnT
2rIBFedcrHW8NumencE7dm3xsSBuOSrRJ3UvLqvY+JhSX7RDb+Gd9bZM96s9aGF7k/Ro1rsw82bP
uLnvGjLhZsx3cMrVwMrbOdcKYWPiiPx1dkXAuQom47w5uML2VcV5HRRZ5NMSgHNO3RdIOzmMuu8Z
heaY8Ti6W9ynCCsdtzwUmUFRJDbF0K6J2faL+qnOHbjgEitb7v0qK+tgi5pS3g251+pvF7VYczQp
9e1RTOP6xD9W2WkBTL999p/sIiseQYJ4/vxjo+4Kd9pXXtnv0gDAZirf1FYMdM2EpWn7UTb5d5ZC
XFX57XGekdlAWiZ5Pk931GXttbIu9x5ONoSmXuQPBb8wquw5Q0++umusp3nsA/UDvuf1aW1fi23S
oPpoYqNT425FBGhMuRVr/T/D9n2XGs3edvhZR/2MvqdJXLekYtEVSTGkTKAbcKzq6mNuNwd+D0tk
OZOw4VngNDd1sVTS3lUGl33p+xfJtH6Txdin7kYLdPP0KHIUs5CpN7ZUhtSkrOGsYZSwKFFa8eIg
rjCZXQ0rnKb0V4P+J7I19xPTS4BoXJFr5NTW2wi9ZpVeLJfV2Ve3upJiWy/aVDzUug260xd6yGN4
r4iKVVZdRrN/66bzsue6Eu7R6phvWutLFD5wg6FrO8O2JZKj4ljjFU1KmZhqbON9j2+A6kIqKnxr
kiHBQ9Qr7eqsPGlj8VBtQcHtWN74St4w3+WFxg5mXNvuS1+c35WFaZnCup2W2tWZ7wltpWM2BxcE
nyUfQ4oPEKD0w2B28xnlyb4Jmh+JW/2oeivJSD69IZg/OCeeRia83cDVGukM2I42fXVevM03br33
BmTNyiBEWUM7rBiQDTCScK1f4NHw6d+4TLn2333dIgYN0JZYkunEqqtkJAQ5MtZv32TpKvBGhRJV
AmzC+ul0fYOoq5cAeOKUTlQfcDMfHC7tdsTZ0QKCJ4MT9FG5wTOWLeOZUxXpuWbSxJKPBDjX4tYY
2cACEFjEhNae5rcdgQPEgQ4d0kHD1ndau+22gZuhGyV2paGaoc1cEbUef5jFSGWiNzX19os/zc5K
5pJNsMyqgx6Qgd8RIB3m/GmhYRUXvC1Vh6bRFOZvLZNtNKSnhkOHz9q2162HFrQPfGkqYjQUy66b
8tepd//mQj4gwNBViUhem/vrlpMewKmgLQhMA4KEFnaIoseIRBniAK3h5kKH1xkv+mB+djMfHp3f
tpXTnZFOd6tm9veVphMN7jKK0WP2YbS+lfRBcQFS9tBNTSt3OspG9WIw60XI+fNQ8+WTCd1AnZWH
8kLYL7jz/pSWnR9tfFPswuZ+NQHXAVNxHy6Lf18K6xwA/x9wPHxqSMeQE1ELeBXAIJG/GjLRRS6u
mQFlq0T+YGiZYx80epRAw3GNbvSbhnQFmTsx9DmB21w1Igv2ztzyvgaieVxmvCLjrH/PLJqAR/kJ
tQmtMlOKgNeWj0vq+0xP4rG1xwsdQvLcpePQccGsL5MtNdh98BGo2hNXrDxoqYanBJ3Qaoznqsrb
U9BoMEiZuTU49MYgY2GtnaQZyz+18Ioj1Z7qtlGKAxVJHHPj/MTW0yMLWJoI13zxS4plDLfFVvcu
5vSrGK1fNrR4Q2R621dHX/Q/6AKz4+qoOycNtAc4jO/OVVhqbn81O5SJOGZwbkWnX4YiyHYzyHYK
sXIYMbRLtSCadDqkWT0wTo7gNgEBQaEoyjWZN605jW07mCg5s4pUrS7YwWLQ2SNke7VuX/79ajb0
7NTP6eW/f7/X7HqPEb86lBe2rOFZulh8NhT80YTwxUCE82QrlERCV/thttHyj2a2B08eiAII0mM1
9vleBkwPqNCxqBIJEdcUZT0gKPSxvvL7cB7BuIjyawgcM2HkNxINkDTEbuPjUizSgz4ycytfHUlI
iHme629U/5x1COCE1rgva72hl6c5KGoGz3kxm+BXXxS3+cfc3qwKwkA3RHG1m257azjdlqIen4rF
c19Nf/9Pyge9WTxaxHL8+1fIjfPvljUYwWX79YlMg73ZOc3Jc1AhGn1jvf6/v+Tau2rSe+snc36s
+6OVGc2Tc/uCoKM9Ivb51hFKWOtkX1Pdb8+0zO3nTCFTM4LzpLnZdapH7zpbFqEYKt01qDDPaRPY
R2HqL7XYLDfMa/9ERRFafGriLsFoR4U0nLNBDduZJ54XVnHuFpVHGP7/fVGz8M8z6Zhs2MWW4JkA
o/RtQh2Xzn5qxOReDc89BLI2o6bul0PhNtVrh7tdpMp6UotevRKocrXFYt0HfpVfXXN+kytvvKtP
xqEfNfXkkMTy2KTvYt3UE9HJVWTXatitZuldqMrD0ouZY5j9p86p045JP/1t8PT6dkXoMfEyR7EJ
J/SkX+0216Ofw/HTg3OTMnnoRpKR6eRQVkJ+diUXod/X7xjMTu0cOHuB0SOu88L4LDCLh21Tc0ph
Mw3XwAjQ1w1wV8XwWFn+z78MDQR6N5vvayHoyDwRUuBhJAb6XwMkl8J0moPMjfIwjbZ+9+/LyIfo
P7/695cGFEBIFfrBAAw7aEsQIIVCiRzU82uw5tnFD2C7HKQP8WQPDvI9XeywRtBoMbrLmyn7Ak30
JI+uPSa0103n2nLk5b9fvJQPdSNvP29zNHzLQCPyv1+ymzx1CfRLj2742PyzyKOMHViNSDNwbSuP
MFKtrAJYLKtlHO/QLCUT0pKrKKbbj9ud3QzKMdRbjEROgGIcaVSV37n1cMCSnh1sSzonbcgNP/n3
y5kI4xo/bTQEBEYYdLGtHIJcEA5xLEM3PK4V8rumW+vTcstp0dz0mxShbm+QWnX26fc6l9SydSQn
JMG8pK9c7FrIs0x6G3khUBG3sCAkVd2ds57XtGnIFwWc1ZWpR63TkIppgZ1tcA4Gt80/JkEW46nG
rbzTq+4OYf30x7Sci1fb7mOrbx+tuXYRkI7+5HO+IU/3k5re3L3pXD38Q2/8cBOWDEXYOVhuXdrv
hph0PKsVdgltQncsQU79JvhSS16cHWzjkAsrVGFq7uamWI8zFgLGhpw1pu7am4vlSNQPcjtlUM/Q
Nf7BrJnEa2x9FLzV6O9ur8O/L5mOBGeSajfYOuPHzSw8m+4FRb15tG8e8CwFoy0K7HmGsdEHhl9l
J8bP/xwWFe6BTZHVTv7zGwwMOMEtBUaiKIj1jaabf++8vlFuMJcEe9uWhcAfK5E8w131w8HsjTeB
Mwnyy6ofIBrthNK9jonIlbFQFh5x0VxKrcwTX+XqrOO7iZYb4jpAzyI1Cc5ofdMz1W5Is0tS+ktT
xyIspicE5DkiM+o4Ucwdlcq4wIOtvrS5ZkSB5hVnDVXFMnlFmPX7zr26vdE//ufL0nb3FD0iH24W
JADyYQEDeSj7TQfPLoL9sG2fbudah9FJm73J6AdS5j3Ug4ekV58oj0y37m5bypaTTB3LzqreeKPy
U0Y/7A5PQH2opHFaLEt/i+16dM5ZIbfQpxrtjjZNiVzR/hRk+rJNWAu8k/vSu9n82nl9Gbsbc+Vo
W+9G0eMV5Eq1G2feEynQPtMA/3JjFopRm97oZAitZa7RvFT1h0WHQjwMXXV0xvKtsDYiIFbzuTeW
4lrxIcrIe/neKvuhBK49Zgbsji8W8W4zY9GwPjQ7ZHL/Q9mZ9bitbFn6rxTOc/M2g0OQLPS9D5pn
KWenX4i0neY8Budf3x/lU3WGAqq6AYNIyalMpSQGd+y91reWwTSlR3NyUzaiLrZeCDsozbnpVm61
m/pmZw3msgC2su8n9kDI3Vm1CzwybU7wkT8aq4QMs1tRWfSEe1XTvK1gGqIEv6SIPC+YSHgurf4D
hNW0xoaA0IUtwoqReXaqwxJdkqOMxR3HlKRucKOth6OURtd2skf7uY4GuXRdbFuEgCcn0mG9bR05
lErZcLQAcK05HRlqxc14SdxXzIv9OddtbZmSwbHKEk2cOAvJQH1t9EI7U4h2zyQXsqkuH7rRNdY0
jKhNZGhj6hn7ZDe0SpC9ycdepFPLcK35sLXGfrLiH31L8WvTmC4RXUD3wStnIIRknQixyWUxG90i
Plcz0gEfqnH8tfgk4BcIE24eaRw+03Sllej3CjVOCFtPoDovTH2BAmz8KpF8GKaXrut5KzG0cKIm
SrsDH02yC7BbCeYx/T7MEv2Wa80PkSLLKgNTnOqInGVEWvYTqYnnEOc1wiywDRbWVaeycXt4Q3IA
G5DfpjiE34rCBqU/RgNbND+d0kSLxV95HvU8O7cQI3Z1Zj52BrYjVef4hUhBPIa9uY9kerch08jr
gJlIV4cOU9iU8bmHiVZG6z7C+k+u9rjAQmas7m8sOUyPpt7jg6+y6ejLEWziSBpHJhxzzYLtYyDy
2AKHLRHP5pjPiwNtUF2Np8GiAoulj2RCld+VwUU+YBNwX6Fa1sINFfBPQ0TeKoxdcCWTg9egcf29
CHNtieOIxNa+xwBBIEewCKP3AMLFUxHQwKb4c/YO+5M5jpHMivlANu08EmaFjh87RElXVwFgtFj6
NM9McYoLeyXSVD8MKR3yEqraEAKuELQE74s/icMAKBXngZsitSCWVhzvh8EY2X97WU4TxqNMTkTE
nL7W7G1o9V/QcGAOq0PWEM+GjhQ2aJldQxxCRonrUQ7TqZ8PAxmOh4ZWp+1DZ2Af7YwH0mbps5FD
LOndSY2aKGAydOVCrxaDLutDGWdfUhhlZ9wl+SFH67NQptQ5SUOg307VcZFFQWHj9tumSk2XsZjL
6D64AfvxtkUgrF97HwUz7SUHfjGbGl+BG9jnTkj1kE+7GvTs+r7kDKE62G1TrXORXv3Rb/a22dMY
JPP5ovcxemKWom3TuO5WQ/dKmC/dY9phjGL8LFm1iRh3bVCeKvQAj0jAtWXJd20DEx16nedym1dy
kYYUH6qLm5NH4C97sfQpY+FZYWjqXyloqk1aTyHdKQlLpxtPmF20bekre4MBxHnsXBaIKZn39HbE
ZlOGKymNiPRM0lH9bmfVXUhiOvWDwl1cxA7hm1F9UrUVbsyZfvHrmQ9R/3WYV0Dku7fJJl/cGdng
gI4IAe3MJZ6GPLiKMbnldTms9PmUERg5dul800y7cDtqUbVEauIf+aJCs56s6ionByFG1Sxs1VLx
FbDLlI92s6EpGOkGMo1g2soS0TfO5+TE2DPeB1X+Vlg0KofQNQ9xJuMTP5Htb1VaF91J/RV5wANm
oOzVxSm3wy2YsvUHg+OOKOdLfwrOMQQvT6anrn/vp9a52gX9C51OZYBR73o/5xyjFKvYaZwzEQck
eevGSx0bh14b9LceQRUh3tYTJtr6atGpNqQE80VVStAteBuZZumqIkkdFS9ekQwFssiCr2TZw3Dy
UrDdesWZyglLQzAeTvevVHga5LfZCzTJILri+pI3QVl6k4S1wxA6DqkvkPn8x93I4wAzgV1Lh4xt
/GCv46TODm3aJYBJ7WI16tpWj6R5kQ2DMXYK5i7uPPMmVLUZ2Zyd6aJtVRWXp3hm5mFB8I9O3e4s
p6bkgW2xyrs6Aa8XJGcNjSDL2WoyR/msF517xPQjlxF97PeRCHWudevMy+WDS1d62zaYBWpZlswr
I/802m11NKa6u7lxke1davmF6ILudj9UwjwHevapp9ODlTnMvCkuPTHcUn/yj90Ig9W1Udp4Y3mM
ZHMsYjs/1nHrPdiy39wvBv1UVatfn1WC4ElbCq+GxseBAL7kubJJwqsCw12hBba28D8TItptezUA
gELXPEInqtulW/b20WhTyDoDZ/WE92lGuTIy9xTFH/Q85JJG/kiCuvZO95OZhS2DrcyneOlnmKmq
Op6dVHVwuR+kKYJLE1jjoU7qPUNXfVWUNXQXwniLRWQOiDWMWHvgzKOWSPxHTyDREy1a38KZCEQo
8UzHlZhWWuBpa40490fTek4BxqHwllwPoQU1TEm3RuHSTCkrAozNxBLHVjDyiQXXauI5FmMcFv4m
HDW5cVi0F+H8mcYDC7gBBMZaUnbUQa0OUzSkp2E+yDZ9Z1EYuOREybF0imrjlRPmbnQYzyNVQ2u3
jEgHV23KvvV22G4epBL+sTXYAVpIrw8z4XwRzb/JnEV4lVN9zQHNHW2zDZ+I5UYiaWThrus6QDaI
p7ZIhlDm6g4+dlpNGwcEENJXM7310rp0QWqv7dAbN7Wv0hv5vJc7CCrphnYTdfp4jFpEW0VkOdsm
YSYgUwVjrc5fq7bqg71tl+QlD12xzJq0OCISC1adN/VLjb3TomybblPSOc0LI7tkhFI/YHsqtzMa
BumQcfYj+4EWj3oyJ3oZUZx+Uvr27wnepF5LU4B4HldWaEqaGNl7GWl1EL33Mx7N+tSElYPjgrkV
891pn/sozbJahCsxutXNgnW/1fFnHmoZArsYA5POO7kQcZ5dc992V1psAOyqXXdxf+otDW3alCnZ
2fNfgsGGFS0P6fM2SCsQICUrO2dj2EpsTTynM55j2u2Gtyp62zomwinwT5tIYaWGdto34aY6vnlh
2QX9UAFb7DJstvGgqVvXQBQzA5weZeO9mhZlRcNubyUmF3XCrKhfmkYtT5Rr8mSbfrQfwuxJVsUu
8b3oNuUieDb7kAuQIu9epEgGCzHVRz1sqk0Y2szjXTIcdSP6gooUMAUCzcs4aB+xVNo6I5791jvh
9r6gamAnEyF7GhAPZRDoR+lMyUkL5Rmp+9xPnf/KCNOJzTVlpQmEIVNrquc7XalK9703WBdISdYJ
LRicCccKzpYRMdv3mBajSm2q8WbJxLwm7rtva1Qvdb90DE3u0qi9CJHRsWr4HRgIGbqwe6GlYpqH
UR3LLJagI/UWk8WD3nZMQeeuFruWBR0T7SLa5skr/YQF0/6i5Djt7RDXMT+RzENzz77WX/3aaBl5
vZxoFOB+8YJt7RKvQ/sl63eCueVxMFwuaqzTNJPBNZrT13ECq3HHQLWGdytNPThmvh0eZEqpHii5
N4L0s2q7VWDH6KRByKq1nSYdA9vCuxp+FJ+9iMCIeQ9QGx1gBmvaKQ9VDsJ4IjzYuhzu3DZpOu/V
VDMpxI29VpXbnCCOvoYYIC/xfJBKXgerzg8VPBEz6Lemk9pXToAexNDcyMTHlx0qJWk5VvKHMgpw
C0kfPo3fWuwcmzTnOzW9nY5Ctmun4xpTwuEcG6G9ViY9MphPAXNQ8eo3WXADkhS9LYkvr45VbaQb
A9HBJotBZ92tyPmYh+eWdS3NPxzoHo1AW7lUInKvf9zMKqs7WKCZfpHPEr3ztiVjXJw8qb8N5TJv
m/JFGGhvbU0b1y2QFt5QS5Gw3rhbw+PiqxJkycVcUHRJFYAiiHG9RuWLHkwHLYxRhaVPs2L1gsE/
ut0PyUhBIJPSPOJJ1l4QBy0y/aY1TvgNYCsj2EB9GgnexE5L7J0oBtps1jYkdj5HihpBEcD2t/Jz
vJlS86p1oRHbvmhLGu7T2HYH/7Pqi+5QV03zhQk156r7xVEYT8vUz548tzxJPWQfXufTxk88C+V3
Ve9svasf0nw1OGLep4z6e6GbvF9e9OhmDPkd1T0nSbfLJw2YXYUkwA1tdWjdKuC6Y49ntl3BJrDA
w/my9Q+IwjHjOFANTa3+Ugdttwebnl0jNsfLNPWgpw3WdEwi/yedKjTjngdpjUWTxRj9mehCF+1Q
m1+04WD3egWWBdCypqXMhqiGtYVmGSdLg+mRCfmROxXZ4JF5AbNqXQXKfgEV99etFIOsKdJio0Mn
+DLlj7RQnffc1mmmkuu8MQflvLf0hmBP2i/007CpWm9g8Lp1MTrmUxZDNdQYnx+hGICBZebZRum7
qY3VvsbEs8pZ33MoP08aPqjV/asoZlB4/6qn5Yc/t19bDTLl2I6Mh/vBimoUgw4qpvmudnDTyzyX
raXLkLJqjhSL2WOTTfot4ordxgqgKVdwquV6BDjQ6ejE5sPkARigF90sqSkeepnpGyth/g/HrkCi
gyXfRTNwQmLkLGILRIPsQ29PuLTAScOOoOlN5r9afy7c4SQmBJ2WQTk0tHs2p/HRmquJqmfbQ3Tr
s4R49A6D5A2fsUYxAKIiEmlzTkaq7575/I4s0mpjVyjYTSgpWCGczwqLza2jlC6DH7Qeo4f7gbGt
tQvnJ+TkpnfTfw4Ols9IC7oH28STGNKxf0C1zO5yrsqSAb5KIYZFHMTZ9wQtLD12lVxJPNZX7Gu/
94UsnzutXaOWAz6d+h70MCk3eBtvNsozJ+1aRM3FatK9z0Fl+cl0gvJtZbUUUwhW3UfZ8CKWA0iH
Yj5JiqR6YHsVfOs66rEaDhT6BLV17DJ7qWIm9ygOBDJqAlVmXIU+Neth0DAtKMcV9BktCDCTzec0
AF/QjMg/0g7cYIdycA151T4NJfrzxKm+JLjblmb4WaNmPtZUCLaqH3Id/++9Du4KdYGGzAZAaz0L
8VYpuVCy4dLdD2zLyHYdVKf03vx1N+jxsRq8GDW9g9C4Z5XuyuxIzXFkJLSBEevtw7lbJqaw2N0v
HCpC4uJTea9TrTh0BJ1/sfS8WarMY9xBcZFokJrVpI9c+9HpTQTs8tb79gELlsHv/9QrQCH94NXP
NmpJyCbZ0RCZBot7LaugX6Q6eoBxLMSzgzlpHTdKbO43OyOHoVaLJzBc8BBdpul2OLjfqrK7RmZX
vPaqrLdKc5Fh1038HLrjh6mEfVGJnS3wn1mXbMTdlKOp2RUTkr1VWwzpOhn1M7NgnCFzX7QqlHqY
QTLsG7lPswP1MBgyPcAmAkwWOXxL0Gi7LuPtzLT2ZHjDCFiQXmiWNvaHHo/fqE+rxwZVszepK8td
uQPgmSElLtVVOSww2hSV28ygN04jCsfyDBm3FBsyYMi4EEc6z/3kvsaaeW4nmX1XULMC0s9AAumP
1O3iETEFMn8d5bXlMVFwYAw81MUsg6y85EMU7barKBp1k+mDWyfTqbMcTEfzy5o5w7FzgQyZSOiQ
w7bGpjSrb9hCcAYWwZ6lxz2EjHlXweR0Tzp9mxoT7xtDXAQsAot8oGLjSIslW0+4cW9D+ekyAlvC
CenfKAJgUztORXLywBscFUW7aY0iOgM4is6uXzAp/eO22cZPNU2L3f2uP+6/f1WEDTMVDaySl/n9
BpiNjbtJny5/HBwFaNuR/o9YC5rd/f5QdgNDAvGpG02i7Uaa0McB9fJxlMrY+60lHmGQdi/tR22g
EMRBgFOzbsYbrzTTOpfgSla1+urnIJO8xou+dOCRVkFoJXsx8/LrRu0wfe30gdICIor96Pv+mYvD
+KVjEEqdIYCPFd5TESPlMcwfhYmvItBb68WIucBHvdpJAfrrvl9Fkm/N4Y6bgrktpxuqOeXRMrw3
JSod7seIJ+axMrXmIfG34hU+dfu9HEW3NGK6CUIW6REpBR8HCReyo1d3P/T6AGcDgS0v+Attgb1X
tN7ZmQ9ap5f6alBEvzdgnILAKPTVr//BIb1VvY4R/D+/G9zXBC5gogzpVHkbnOkHDQ9jf791P1Qg
o3dcDkuuNIUosUOh5arlcJSiLlaWieuyw/mLfKA2D7TNH1TiW9f7XfdDWoSCkx/czt/+w/GbFyGr
a12C3nabMDxrkxlAXEnf3KlqD53ekWBtkpKZR8bPPh6rd9xLdP+nQO4rO8vex1U6zy8LS4q9U5c3
ilU6w45hPSqzY/c9CesVxQyfME0vXyInf5xqd1O05fi1l55aY9VmsA2vbw+bbjPi6H2a+oJrtD+a
m3t1HedHVNLLIgrMQ5NW6B2bVFukY+0LnKIs6fSqflhuyA7MyJtdMCKTgCP3E47VbLyrSQAuzfpN
13UCn4FnKVE8QWRRRNlwC+QoQ29ATYzQJyxji7i2bkkcLCvd/DnIN1r/bE0NJ96mDS5A6kukyVZs
Ipjv4oNpIJ3W9PrgzO5jRloeOsJ0XlPRqDq0EerwnW0F4ZWDTTvYah1UASZKEH+VwUPDCDrVGy3+
ZjIJ3pmRC+iOyTiilVXoQFIlOXCNGpIzHc0cw20MHSUwRdAsxVE31c3vGyRNKiyXxYi2uuEEKXp/
JgYiCbY1czFW3rBgiGwuUUsmcBZmexpdOmTvzYP0K4bh8wNzkJ+0KJK1p7nf87n7abWI8hnxL1tR
w+1gY7iuFDUbIUQ39p0/BvrfNnXmEn8wUxogxXWXVxccVzCNae/53nU0tRggpuvudZnsIwtkCQPQ
8pDa5taFqbJ06wpEyXCih9ldM8xrRWxVi6qcGoypjoGOMAvXk83WukWO5gkFEBPDi4wpoLiSfQQ+
bZuAfixSiNn6aY3vPvK3Ra6L8jwStgospel2DXbktMcWSgPyMCgre5galouIeW5p0QqbLfCeFe87
PzupNj9VgeqXDXX6YjJNKBgR10j6b6ux/ax9EkeoqQHsFsGt1UzvpBMwUrotQJWOXX5U4tSmmqFj
qQ+LqMXGGzrIzttiHwt9WwwEn1iu0jaFrYP1iQZivmDUrGxo9Msmq77qOgCJtKsAvRilv/atku+g
tamJS+QkhGoHaFglKulBmtZXTe+WvqfipZpi4MFC7TOUHLsiwqHZmbeQ2e2LG0p8F2NLrw3puukg
WrQb/4ZWmOb3TBSdfG2WXnFFYxO00ZPe21edcaUHk24ZRi40kPx7v4iifVdpq5o9zcolZwCjF/i1
KQUCMvrue1hny8Yym3U/Wc4uKldh+OnjG3/0IVz2bRntpxZWgOXyJzfYAw95g0chiEkmn2XfeGXs
BvsUENpVlzvJqYfIWAcN7VJMR9XYgnsJnAFwK+PncVEXQ416InmEbsDkKut+gLH7CoRjBKFoNpuy
Gq5DiUkOg2g6cywFyqzV6AzvrhVCRkwcd1Y5H1w7eUGwZ60hnrEWdRSuvf3JJmptGPYPiSZi5cmJ
kmbYWFMiNmanmnlImqwkm+CF0ZYWVrJso5udf/ArRJMpwDgmfeAWQRAy6pso4szsJdEYHedm8I5D
lVZj8Ukei7VxeqO9muhIHQta4lQ2nzjO7deShbLwzC2BVm9xhlm0HhlU2hgxD0NkvGsONrpC2rcg
EhmmOQzYWmh9Ro7DKx1qXz0apZt8aHdO2D2UUIUpi9NNUuOzOAjHS64eO6Ry8k6Cbf9XM2y2cROT
T8raCypqDp6rPpXbffoJU0gyQ9plF5CJUY7VFrTAR+jk3wY7nUEgMxgJ6voyRM11LuZTwdVNsbbh
ySJ66eo9MOC3ictyR8jEunWeS/oHVzOGwB8YoBag2G+MsLBOUeQjnK4HACok1nABYKkySsg2Jryv
Cp22HHFE6F2aLlRBZkRvkWTQLZUsvxENc4lMWd4gq9MzjgEc0dUAFFknP9QM9pHMEeniimolagcJ
tr1vdK09tL28jrl1KgUyeGZEN9eAU255U7RvDBnN8u7Zr0zJARQUpUF3bsmmWiQx0m+9yx5J0MHz
7pdfuwodxlhhAvWnrlqFBoGVdW4doB8ieo6POejxWc1zGZz85rVNtC5lcEwq8VOj9bPO+3KX9Kl2
qEfXP0hOPZo607TCwN/T2akpO4oe4XeLGhnw+k8N+CPoL+9YNW6EJl1/45P0VkVwC9HObVwJB8VS
wuFU63PwrLxiStSrwkDFZxUo0jQbnkib/YC5BqswWuZVgJlaGOB2X1UJUDbN2qek0rxD41+rGqc1
PpFyiaoUFZLNBMNLQA4OvXNNK4g0Y9CjgWPd2Zg3TXHtoMcUPNbEvNEGZx8qXGNvKi3dYzLExR/W
Jz3NvQuBT9HadwlrsB7bgAQIyOrnyeBcE2QhnrVB+zmkzbXEfbYtdeIjxl78LPP8jc4Luig/+Vm2
3UteT1/qybiYIV52LDqlhfyZinAmnZpwbzw22Qkk47p6HxrQNK3ef6lG6RyEwpvWcz/GWri2KRXj
JDh3wmI8PHhTwSC+0fNd5nB+OM2OCfva6SNx5NR6AujDLiNVbLJGDAUQ4hDPb+NR6w8xkjA3zuUe
/PRJOv1Fov4/oFOAC+5Hh8wbSKgIcJo0WpUf2ihqN1nOZynBjTqM7DP8KrskPbGqjvFjCvRb05VX
ERTG2VXJoaqDnYxy8ebO8hBkOily6eir50U8qYiQQ/7vqfeDnKYVyzqaOYMW7qLQongzmL5+McaX
UYyIS8OT7eiIEwvWYMPEomRY6EXgp2v6Iz48vOu4oXdDlH/z4PjEWktueZMtdd2g22wUzdY1qDwq
rdeX/higL2vsdYu7+WyV7N9zcFCyNpCLIBnpiuyTFmF36Rq0rRYZCjSwlt5sx0dkuYLP+jBJ4i8m
J37oMIH5w2lqvuUlIRKZtDYq07dlGnz19fJHbg+omcAi0HqHCyHiS65byY6BwiLRtprW0uDVgnRt
4L/YMml56DTjFUpd7BbfjLj8Gg3d93KwUdZgydnQrO0RM4/nvgYR66TlTxx5P2Mzf8ANhROBmcDO
HagIu8ZjvO9F5UEMdXmgZmKEfK7wvyxKD8KPWZMvgBDR3rjMKp7LwXgT0IWxcuf1iu5y6gPezpPC
x/I8PSKuxUGd5LskAkwadu5DnCKK9goPJBMwirXh9ojAbBRkttUum3LYZx3dWUeQD+NTCD7WFrMD
ocOzHFZJjK2c0dVDJMAhtLRPl7YdHJtaWfte67ZSOUtZu9OpzhLUVbUnr3ZJ93a6hohkf3S99oAB
fN0TR/PSsHLVM4DSkM98rNWlQmY/pVB+Zedu+p9NIJq1YQF1aFCRFCiFm84r96WBWcUawlOsCg5V
sHWwx074tc4exdWiSTryLUq5qe0MQKOmf7hBKa5l5utX8N2NqwU7D4bkQeTJBjUVpc84vYYThNHa
Sr5i+dGeLKGafYDYZTH48q1hbLdKfPFIA0EiRrPTHUoTezcqF5wCkTgOZ8mOQS104xIyiW8O/TXD
1ZpljXlgu/y/wp7BkJXMCJUm34C17PcVXtQ4INVn1OmCwZiLMLVrNETsHqE6MTFZUF6w+pnPsiiP
nQMNazBXqHsMEznvIK5DHsa7PHL27KU3ReoxXGGUuQsSUhSK6VEmPht5i57juPnvo97+FsNNf8g1
DQlJyROOYUO++1sAL8IrB/weBu16ImnGbQHnhIlFODaJOky/0JU4XBERDQb5WvFSo25GIZC37pMx
2t8CtXSNyGRohvIkiYb/IaLV+C/ZXq5p6/wCQaSoKxnBkq72p3hgUDHsfcaGZxdw3UjiAVp/kPoP
rb3BXMhLqZxoY2f6Okus8VGYDcqG6M0W4ZnLjrZRJVQ9um8nrAMCNAsrSW7QWc60HfEf+tuEjwcv
cvk/hJJZYg7IK9IxKPL9j3/+xqvqubp0DceRpq47tNH++rxrJUH/pC3ovfvABA5tcsHvjf7MG+UJ
nVb2yOL0gZU0301UWL80MfBy4INpFslBuOcYXNs9fbh63GhjLQ+966lDPXRr1EjJs2Ukz4E3ZpsA
3TBDq3bDKt6id8z0RyyO+mOLsUtTMOgmzNqkWEBG0CsXSGP62ul2d2rzuMdLrAzYD3a4shuQoJiV
gEFaxBkUBXgB341OCL6zY1BMw6rCRUGhZK5bvypuTSvUEy+ABbiLBAitBPSl4pJZuKBDmep5dIzg
Hi7Rz9lYJ/uIJXuASdPEEasitLadAssFQw7vU1W6Lu+uDZWtwobOXqs5djlkoiQS84AX7mbhtWsQ
bKwNRuIdAgyBEGdB2vIzDHxOhraNC1OdJ1mEWyscg2WYWs0GPX11sEsNBv98uN8Eo/4ao2Pc/HFX
Gubhht4ZcbAWc7EmoY3GRYI8qvlR98ffH+qEkhwDcmMsfwqvcj5UORZgw2hPU11iwSjYmgow3St3
zBlvMmZiDTC+V71ybwj+F9XcTKyD3n2iO0S4hwB2brD7SbpmBJLOIVVwJ1obZT4Gtsu99VUKc9yL
DilJQCNjPWh5SgneEkUSGXQVCry594MU8gU9srXFKxWvcfMUkFYqZ+cp7buKuwwfMqQPQi+Lw/2m
lUTXkXGMq/ThMGXZY9vY1Y5eLX1U7TI15GJNpnHuPKSgEMS+CGrB/RiaENtFGZNoAGZ/UKN8MOoS
6YZL0gPYCf90P+RVCqTCUWBNrVA7ZXpBTaw3JMdQZz3UfWm+RAAVPS2enqY8NxAUTsYqoJYSYeB8
DTyjx7cFAsUMyOgxBkZNTdUvZURyTUrHmxknCv+R98KbrJtRnhOilq+NUVg3NV6cxNI2dtt4B3dA
UNDXDeBaUw5sqW3zQBoNlPeyHk+3gU/lCY9yjcrZDuAHqLrZMALx28XkRNapYV+mzcNSrF7p4a7D
5GJLB2Y6DlqQXwgUqxgf1p9AR8kydbIGT0a5NKpeHAbTw0tqjNoj3RLGonRDl7QoYxrVxCnklRiW
yXyeNPPZka+9QKY7kvyKt67Mk0XAeMuss/LRAisIJ2MiSmEGCTBR8k42Boh1z3JOolYFGZ+MMcC6
+hdXAL6wOgN7FhzrWxrgFijywlmFct7DRCm0PuUgZJsytXScoT4Y2G0XJC+oTEGXrV2M1DH6Csax
0WF0gx+KKwTqlPE0TRZKXlj1hlERlCGLfePG9d7wSkpzul87bYzUJfIVXtICJZlfeUxM5vti1hvy
y7Ce1Mplq0IJjQLUrSreV808Opp3IWgu4dmW4QkNxXffTgaG2WeKBuvkWzby1TR/Zw5vHx2/D6Ad
1RgCE5WtawtL5Mje058TYc3SYnui52odkcK1HbIcAYYmPlFTjF/CGZfuFZkFW7BngAMjWNkDVmPU
4BlSKnSerhf+xLVr7JhblvsMiuSqZ7lZqlGD6dnr5S02p2CHZfbopJ66mlFtU6yWyUsbcopozaGw
svSEuDDedMrVL5pDm8OtvfRgOqh4raI/m7jAsaSahLoUMWSb8ZC4cfzezgDnMWkdYgwEXQ30DtjR
0XIYfvvt7gMi8HVaxNobcQMDjKqDOyIKgh9rt6+ofY803Lydlw3ONtKbn13YZQ9ROlSXXOjOojHN
9oKC0VqPjRmd7D4Zd53RvRcdnY+uxyw8OMMqw5g5+lK9qfxLZCHZDUz2GHWfFtQnEDDT7tLY7Txd
0Yotdo3u6krv4IfiHBGhcvV9S9uPuVsTKBIudN+kdoCadaGWYiI3sesQfa7hf6u7TVa08ws6jypN
jGkaYQr0/+WPErbQKe6hRjVB0B/q+WDRQVu2nWGvoZlwBXUqsWPYlj1P0Ll3DhsOsoEoFU0fNFNq
wBgCjbmPyMdYabQLvmndDsROfqRXU20z25+WwYhaiR4/SussO1u8Cm9Z7wM09f3hwKDW+JX4+7+/
D/8efBa/hzKrf/0fbn8vyrGOaBz+7ea/nouMf39P7f7zI/71/5YCvv0sLh/Zp/r7j5qfzZ9/++/P
bvXRfPzr/r081fkG7ruoGR9oOI6Pn6pNm/vz/v/8z3/7vP+U57H8/Odv34s2hzb0+BlwVv050Ft4
3p+q0fmX//64+Q/452/nj1qFH2n6b3uVfkBV+C8P/RUGTmH6D+FQ/wnDsSi1dIrAX2HgQur/cObS
1cCUI205J8L/ngUurH+wzXWkBxLF1l3H5ZmgBWzCf/5m/cN2DPfPj/vtP16Cv7yVf7y1f8nbtv5a
6yEVpywVpml5rrAwcUh+059r1CrwW2RSevCk1sRcoU5KjuGqPCIN8+R20rCBr7SltehXzETlqfiM
3wmnE8U7azf7giWSKpTbgnMFPhjGbLbp8c1Kbrr9Rsw1xOv3PGU4fAE35iIFmLl2mO9gBB9LjTyF
Q5fXSK1vNiZchCrMXMD8r2pvhZGmOGd0b9dNv8GlmmyBSPQo3oKnqdjb7oMoDrAcJQOGFjk2UCZf
20uI/CZClQOMDB1iHQAj5g8IPDoSM5bjp/GhtolkwLJC8FicDUTuxOlsbLSK3QY9fIFSecGwdjGu
jEVFnIOPR2KtLzL1NMLdCRmqxMkWuoY1nmo/JrUPLyytt51n0hr5tLv3oa33kXuwh3PjLVFQybcK
y3WO6EIsqwx//q4vdmWX7NIWuQuyaXihiMWXZo9/K77ifVLtpen3TkK22BerJmUIRGG3Jgn2T5/V
3z8If3nj/7o3+f199wjy9vhwGvR0//q+xw496SwWwVO34dkt0dtg79j+X9LObLlVrMu6T0QEfXNL
q9aWLfc3hO1jC5BA9Aievgbni6qUSf3WH1U3JzNORiQINrtZa84xca/OUUPsbWV+5XoE25+dKf59
vclZKFKaPj6mXK9z8GE7pK59mK9QjxxiJrwwdIz/zFo/Jq3zH6j8TJL/9wUnSfJ5fjJ74cAFD3PI
W86BBAvrjh4F7m3FriCBFDFasNN6UNzYfpDYFMl+nb0Ar9bJT3E6VxWxqPj00HefJ6hiNLoLda71
C4t3FXUcGp8MlHdXblsab+ufs9d/37amqBoHRlGzxud4dma0UCCYIl7bbd0tB58jvLmfpRScWPcX
tHt6L8PwbQaqz0LMEnH0EWr9/qqU8ZP/7RbGKePsFhpTKozK4smd/INM+GKkOSe8GIVH5YUckQK6
GHoBb+8MvMVq1RdQLtan3kfoOzIhHbRvO69TXVzakItLl9o25xWiM2gieH0F/BykKDdP78yuhvuj
Gvz+A64+w8nYtgZL25dsiLfq3fGp99qHyCkcakhwXcFvHZzBGZ5Kh70lDzS78vSka09vMtAJ2sRc
nai7LbJpd3ANX/7C6RO6h49wlq6iWepbroKBb0XCBVDKa+PHvDaAJuN+T2wpsAYG0GiNKGlTARu/
BWaNO6ff9nKguGwVYJmoBA8FxW4pcjDbu4o6SxFEKrYRriRURtZ8iL1jILYzK/ZjeXlS34nIROuk
ve9OHn8nonQtHqI58ut8jpsHgN/AFt3rn8pbHra7obtKDdS6l3UbCIj9UBPE8QTnBLsjevVwjpSe
U7e4jgCFj9krIMzt3B+ecWzq+FGZm30D4SdpiTAsGVHP9ad0C7K0nDOD0y63T3bNeGxmo/HqLvmM
CZXagqAC97itlp3kGJvoS9EdK7HFj9BJlyQguMkL+BViGBt0eZIDYexjozAIP49ULhgfCPtv+zvj
Dz8qDGRPW6qL1lc+USF3uI8Z7Z9y8oCwAzONzFzwmj2SVGABE7kNvZMv+VHmS3CaSRMx7V3nGeqa
IT5IjyVFCAyvQcP6wd7uIy3WtEYdcigO2l2hzxvoj+lGpgl+mmvSy/60GUUQVEfUj8h4rvqnLLDi
JWamaqhsI/oaMGJ0uF+ejf7lyrczfty/ffzmz4+fntvR7EVl/Pj1RQ504CX2QHCv1M+TxzkeH6t/
fcxeueZkD3LI8fiFGUMWnGIjBTLRVXN1cHSnw27Bms9SzgQOvDW2jwpLMytsgmTtyrSh//7l6KL4
86dHnB4MOqJMG0FMC4eEFfSXOMTAlftWa5PQDZsl0OpNvhTuJeaOJYKFO+tOWNA6LB/RtXunF2LQ
PGGjfZ1UG7kux+Xss2cTYtjGRl92mhfdD564qlYwOZT7+kFxdSdU7cRFfrimHdO7tXO8lWcIRR4w
abi7rXkvk3DliPgAc+/3ly3/PlfpovTzFx/wnB/NnF9MpjnHtkVB2mxKDWV+1J/HHziDatV6QsD+
y8WsiThj2C0MyJ0PwqK7rSHUvZXv+Y1sEzVw//u9SZfX7/9eCHVxUoSs5Qo4fMq9yXeVJ9zmDxgn
C+aNPTIOm6YwSr9t8nZ1EIzj+/89/nVxsv4qFTn2qcpl9bfGQ5VmzNKCb7/1tMopMpY0Bmfhyo1b
1kuWFCLdhge6zxkzF4Y2hdQ0r5XoxvlkbjDVY5uBpjPrZbh6kEucPlyw+7Vb2DiBeBcP815exO/Q
iU9ZkGBopWro7kiJdcg0eZJJEnCb2UhxfWHehUM2+KAx3KRfRJJfWzgAnKR09n6zbK7tD8ff+dtz
mGwC0jIpkSjwHGpYj3Y8KwLB0bxxClOc1N0z4f3+vv9uOKcXlEVN1xTN4jRkTdatpC1awQT+v0VZ
7ME19PO5PMsc06ndkgWGIu1N64g+oF/H4EBC4A2+56XghlcW8Ivbn/MbmcyAxDYBKxp/ubmG0JZt
oIyxPR1oLDjK/T5gn9zXt+Jrvdj0DQgFez8vZLdcHN6gE1NB8oABvgiveQAxQ/TkAPCMa7zut8kj
UD/rSq1+0gD5z3bx/GYnUydVY7UGwc9u4xtEh0w2TOFA/1NhTzq7hP28NMwoGWBaeNz56pUGh3Tp
EPHP1Y3pjJkauY4InHeWrcp5tw7n+CR8kTHKHO3qV692aUzKEsND0tBKmtPpKqkaIcY+xZupVqHg
4aNoMtsUvmnURvVGVNwO/Jq4ArWGnTlK7pvBy6q10QYVsAmOdpwcdXY4j3CHgpDsoTe59/VbnfwM
kLKAdhwMeqULvrhN3QNouqO/dzgnrBRCwNyIc7C+c8t8NnbbBacmejafAVtFh8geqv0uyBX+MBo8
8x5Od7jdoU3/i3gjixgQ++QcBkrCdukN3kC8LUrQgA5unAaNZ7FNY1rTnKxf6WDL3PH8CVq6W4lI
Zl36aTvPSO3PBoMHNV5sVQHB2yeUJB7ExB2w0942mtsdyCtOiveogPiPxxwAtOmk9G530OFR4M/0
4UMIv+k31t1DUxPP9SCKVz5j6dI7Quoy9rwodxh/l5yzw4Owi9VYqsJx+9t5xQ1Il8B045Xk4CSm
LOxenagurWFnF1Qmq3aNXxHvtcU60brd9+DuvWibP1NCyI4IT73nlREc3frxDr6UVDtlcuUHy1d+
sDJZQ6W2qXFT//3BfH4FufUYoYDQs/KbdojS3GUn3N8m7wS5yUS7zw1XfpMlYknXcM/c4uP3eVS6
tICdP4/JulnlMPCxle+2x+8aavRgt1Dz2fpCuV9EbgTd3KmTOUrW8eBNz2P9+/Uv7inMsR2rWzhX
kVn83FOIKl7RIc2irbhomnuwVXsPTUHcuAY49C2nL3E7BEcSdqHGIYtYEpcAefZRcPElIg7dVcud
4GQBrXrgopzE82sr26WNxfkNTh6QJeV5dExR22Ia8mhBGT5JlvlHfyv19ipk6hLcHClYeuW6lwaK
ISKvFnUDOJhiTBa4I6U4wewAAUbDBnfIyeVkhNVbcQmdIbtO8nYwtMMl0iriktnvkiV2QG+FoWqO
+tH0BKJgrSuL3aXP9cdNTRY7xGHDIWuZUsUF2Sb+cc1gDVcsGw6bmCC8aZJrVxwf72Sd/3HFyYol
tUmiDzFXrN1sLrzk/mlGLO68mLd3kXf1aHHhOHN+NXMyO3RNeBhOEg+9X4xlrn6tfVj3MRUAMPtb
/cOa/19/nzkZ/weSjeO+54oQiZqBEA22LhHcCwqLVueeCBEKrq6MF04uP37lZEhnBd3OpOaa7AnF
7+KmCtqlAuqYM7TpmltyHl6KTYInn93k75+7cu3S4/R4Nt/35GOnELd2WwxHg5PeSK4xuHrrqZvy
NV20M3Grv0YvhYPrawB+pYER9HcEh7+cnN1rt428UCOags7ijDQrkwCsnV3iUrfLwh7ptYBP5r/f
8aUJ8sfDmuxsuzG57O93mH6Lzjgvcqp4aJ7GNI1ZPRsrf33taU8pz+r0euXaY/Hnl8FvjnPT2dOS
9/ohP+H34nStHfzoNfNHD7WjvY3fXOtJT4dZ6bQ0ga796HGcTy8siXgO6SrQPFAnF+6SpG4Ugh62
4Zqd2qPJTm1wqk3qV1cGxKXim3F+pUn9y+jLRjLafYT3xgHJIkGugEjjgspek3+BIb4r2ZGSRiaO
9UsXTvGVZ3zpkz+/gck8K+paujcP/FQa9OBHe68a7IM7OhEIOVpZAconkoyG65/ChYXlxy+fzKVd
NJAb3hyi7ZjH2pBsS6Wb1EmcEDhR7bD6DHNCITi8Kv5YIYOOkvXugL6UipLCqHMtBR0HIfM9ye4H
H1olAi77HfEmVZd6SZ0oRUQV0OG98sTGKem3wTGZkhG87Y36yCurvJNbz0GUfOC988vAcofN79e6
uAqevR1tMiErbZrl3SmKOF8TEKE6ck3P+EGiodP4RNrNd4ldOieMk2icgSfYbOFxpgDI2M3ibhM6
J+XKeLl6R5MJG0P5qTvsuSPh5GP2J5MVuWofoJx/y77Jo5B9Yh6R/rlISzGuKItxMpVnsEZm15ar
i7OphGzLMA2VluHf5fpsfhgU0WyscSLH5Pm0h3ZOK3l7uI22GScQwbP2dpF4Qk6Wa0AKVyQ/Wo5+
u0OEyExfPmvrxq3mwNwJT8HHft8NbodIqXfJtdy3Gywt1z62v7vbfw+df254MplKIN1hmI0TmmXD
p3oCkNTFrHjFoyr5iO0V2mq4zto7U3MIOXZPT/os8rR2ni9iP0cMgSqAme8L6i5x96D/oStfLclf
mnXPn+pk8jNTqIqkrVNfdEPAfRy9vqk0zyQqNkQ3t2hC/W6O5ryfCf6V4X7507IUSTUkTYeP+HPC
rw+53J90TsikymgPeAwXaDHcrMFAV9hoe115PixMzG12RwZ6TnEnVt/DI/wo9/c7udQPY3b6504m
ewSpO9WxPt4JCUZzXPIUv7FKqbflcd6PYq8NAFJanq2jBc0K1Ha0yBxaro7ae3x75Id3twqBBOBJ
xmeFCp58n0X3UWyjt4NTLH+/20uVhR93O9lW5JKqJEXEK8NDOOv34yCqbWrtwdEvZG/n6t7vF5Sv
vajJQCaNMeer5PG0n4O/y9wOsYULdq5/ld44y5O1TiUvo015+tQzXhOLdCT75rXd8TjV/vt7+uct
TYZqUu/xJGHo3qKQlnzJxSkA2UWh+UyLW2lplDi1TZ14PKckb02Os129yYrHWF/8/kDUyzuGf+5k
so5DzbGOUscDEclkMh0yFDZNMBh3JaUwMbkJw2+Fj7fTJXufw/4dKHb2K8EBFxGbVFjkFK1rQEmF
ptIjGYOyvMrk9YnieL9Q+EktIkWyqlAFnNoHy3ySkaSnxXM76uZurfja6704BSDB0BC2WqqpTpa4
ThtgdZXjoc87RO8ElqosuF6HEgiyOuZb9yDfH8g+KJFozoAnlMnzUb8nckS2c5DpWBAx0S/ECKOW
f7X0eXHH8s/NTddE42DuMXtxcy32gsEu3fazPS05jykQ1G1qzZEL5AWCxXAvfJnbJvLiyCMMBF/X
tiSojPbW7y//UlnRkM7uaDJtldVBJMGXOxLveocsLNnbe8KNPucYo9uExW8Ob9n62lXli0Pu7KqT
KSoyOqnJCq6KiBGKxDrONxXI5NIGi+wJXutYwzyWbdJWe/CESzy2NZuUay2Ai2fi8x8/mXsyMDEd
7AZehy+U82GF5JeTiB8+UJ83XJIxsY0FVx74pWPU+TUn088YepyY4xCQqHrs/RrwO3VCts5O8ZWi
WtzuQsCnUJED6n8HLwt2h5crtzBuT/819Ug6SnVdVxT578b+bO+RHHBUyYccFzI1zMqXXqU5i7rZ
8/THQzpRi8XnrvaG/Sy/pzXpGw9XbmB8vb/dwGT/bJysrMqRQDPnY6/DfR0Q4hukDwqTCAmCV8b4
5b3W2e+dTAmYCjFnko9MIeJkzKLwUQ+3+3JjQPiDgWJU6+Zdq+YtnAoc2DAiPRVJNffDrt3pwTs3
L4Y0L4kUx/k22ymkMpaepN5hTcKDU4xTdOpmjnrTg45RrtTCtcsLpGxZiqhpvLFRIXZ+kiROLK2a
ksK/vBYX4d1hA3pHrH2RLjgOPtAhu3U2Nxfier/g6H3Y9mspnCefCbQ0Tt40BMDj/Akfkm9Jg3Xh
8E3PFUDcG1m2+9XY6LUVr7yJcT4BPDTdkxM/7ubH5PHACoQteW/v79pnfdPAsLwh3QotZAD2dJ3P
sB1vj0HsdC+f9QfldiidcMwr/nSVoC7YXuTLekZhAn339oB3T5gryrzW0TUHYu3GySY1xspgx0ng
GG/IWKBqjgrNxCOPFdtBOXK0CZT6ktpN180iX50P9Gvh5tmouiyCvZFTmolXSx5hhFJes6d5oFNH
yb4lcPOG/xvibNTp7J6PuK77ZJnEflJ4Jnk4ig7FMSft5TkXLWd/fD8dXtLjqgu/i4bsi+KZRuCB
uNEl2/BTPoZufdYh0ve5gDDX9FDHVADP+N+jFwpSBtaR6LRZXgQnGElxgHC4g5RN7kUeQJR1uNue
jrKHSz1cyYlngSJws6V6K7ITPBFnuTwVIDTB3zsmjLxZFi71TRu65mu2xFmHJk39o8CTNR/EeNMQ
FIhnk0bdu/6HG9jNE1zmc0QY6N9Cv/oULMfOFDoKBzaZNypMvoHrrZDyKy12KuLvNryMY8Iz98B1
xwT95ARO91h7iQRQwVGHn1W7jfB86WQCDmJgEMHbfCb550GFW1axOhHQoqzLYW2at23+WYDCLaSn
7qVF0XHwY/W+LP2ajjrgwaDFL7cj0Vp7SVEbnuQjKnXqBeW9pr/25hdfmcaDMhxEKWbm5waxMo9J
dFthpquV23L4yJpNFf0ZN0dwsm2t2QiEtutJ7h5OT4SdBpr1wLMhdqDTiJ43gUKd7qrmNmzXVvQa
YV8bxYgEBnLgTujaLIr9U4jlj/MWiU7EeVROA3rLJ4fqSPb1NyVZepCxh9SFQJuv6tF0Sy+PnfjB
IJ9pVhZwRWda68PYm+MZPiGU9/V8kUQLOc5tgX6OaD3AqnCM3Qzp3/FU2Vm3ThZoKogbif+cTI4m
RLgd7w2S5sjbK6E5Vuq7/GHIy2F/0wGZLMicr7b7nAasEm3lpdyvEhKbYb4TFrhT3nGZuoqyVcBG
CfCovKrxW570Cb0MIffpsqrfsxOy/xxAwDru7zFrutaDqBiIFXibXo+dpUT97UFFQzn5qoDTbNCz
SIngGSVREDkUgtEH18H6I6G3JKBpxwaJVLsTVYw4W9YEzhc5XU9LsYsZgg7xhq0TBMQ/1pHjT7rU
cc81qVdETnq6lWQ67Pr8SMqnPM+tryQE6nGv3+TJUtnkmHN75qEqp23jdogtk3Z+bGOcyDCjas4x
3BA15AxE0l2eeEAUq9AdUIVGGFOsLxUca8NXJrd/okql6pPZO7ad1Ud0R+7Ejn8j0wglx2lhhV/V
/q6RHxvd9Mnp48ti/LPbLrR1eXxviHDJtU0Sj7mbwZ6sv/sTKOPwSz1RNOxwy71LZuRn7foAUtM2
hPtWfdZIhWXjoL017RO9/sSiY7c4ltsaEalK2cc+fhCo3LZj9VOJb8r4KQq/9Hzbpu/g/rJD5dXJ
lVLH313uv1ZYTbFMWTE0TdYnpwv8faXYJ6ex+JIgQiDMbEbSfI3u3E1YsLBG1p4K31Fy97qL05xc
HREFiIt3l+2IpKxkwSN2Qkn9vPHU98Jw4JCh0joUREHdY+Q/OYj9RkAWzsxNqnjH4hYThZNXPpg8
W/oGxxcfVkzWqLBc4coGQr64gdDGygl6Zuwj043boW07uIHRNjVhzDG7+rQvwvfqm5mGvEYCtZFt
SFi1HBnhBJIcBp+0AHhfO0M0s1zlWrHr4qHy7IYmu7qeHFlLOUoRxfEWwyRvfd2OeHMnfheRN6mn
+ZgxZUeFR80kRSjyjTdBZi75Mq8cgC5WvcHJGbIuGyjK/+6GznZ34MzigtzH8QAkwQNaHcftZbhz
rBz28WLntXSmhTsUCho2ym1KF/pKlfHy2+FUocuUoTncTwafdgRROGBS4WF0oD5CtvilX5AqdXLx
MZr7m9Sxjl4qfRG6pdqmTfq84EA27GmKEwOy87U/v284LxavFMlEAy1JKN+nvepUhdR1PAnjM8nn
PbfBbocmbRpIvT9YNhHLfktVhqTW3ZxqAHHWReNCOM8kbEYekZW6bQTghRDI04SX56l0T6YkJ8Rr
xwP50t787E6nTe6uqbTioIdM+dqy0SEt2J0xdgObA0QSt3WRG+h0eZ6Y3ghPzxJyBm4ZWKTkKZVd
jLlrSBLYF/6p+YWr6vjy/9FqG7+u6eSijC1f1WKM0eD8uSPd58ZJjrQ03sZP6oJw7GCYsSN8S+eg
tz3EcVdKRMr48fx2vclxQRoKratbrgdd1gkDRFi026jv8fF31rJWbWKX28Y200D4lFyQtGDTEjcX
P8zaBejTE/taEVWDnunE8p67HWF0h2fmpiCiwHTtA1QuvkJ9FNvDZVXFaSWwoSWfKhHDv/Vxd4Wd
u5tlSHGb1/BVAqnNnpUN/Chq6R5Dl6XnCJsGk1PZ+btuHRUB8pZ8t5YcMmYqkDC+ws8WXoTWKZRZ
G/3Ju5lopRQrDo/XqtLypcOpcnbrk3O5Brai6fJdvH1aQ8A5sC1HY0SGb9W48Vvd3MAMjuVtO6xF
Vs79o0G2gyO7aDlnKfAba33Ysy6cAmHzf76zyYxvkCGhpiEPtUO9WA6+UXlVtdJP3qlxQoO8bw9Q
N+HKFWyKJa7F41M6N6Q1LkrSBiXT1XYO1UyyD5bXlSmXFG1YfmRdRAcDanHa8I8OBLyUB3mcXsp5
uVUf44M3kreDjtY3u5d4zqMx3GPkSU5G2zPolRk5Psh8B3TE1BuJm6mIBrxSk1Yu1cLO72vy4YR6
fJSHI0sBpCnz8HW0XAp2QbhoHkEpQwu1XKtfx9ljUyPAeN4RW713C4gs/YIYDcltXCnfiLC2kMSO
Z1wwSMhcyYc8Rr5ZLKNmTRRXgSW5ubKGXZwFz298cuYVG6sBNPt3DSPgFdUUGxHcSKFyB8TqCHR7
50vEMyk8tlF/g7fZ111iil+K1yxd4Gy228NCkNYyIivu2L3W+7xYMz27QXPS3Docj2mOAzNC/FQ9
AXUqrbVSznPzsa1diZjsxqurRRh6zZNBEKPX3OnRC1AAgx0lFV4Et7p7FHwlgTLp4sVuyax9anGi
RB5A3I4IGetGGxGUc+uuX0GJJNHnyjO+OKue/4Rp5Q/UdVZrPOMTQJ1lJb71KNazbU5oxCjCTBGn
kT6691uqj2XAJ7YchWq3MjWA+I9whLkuIYfz1ew+XJE0wOelY6DS19Zrbaz6a3Kzv1u66SKgqpZq
6NjoVGvaMFMT8t4PPTvaAW1mfgMiT71jS6sbtskK0HFessB40OY4JrVtupBy0R0Vezaq1TxZ4G+N
1bmezcvc31l3e6RbdFktNLa53QiOyRZRKJyhehPiKwWci/2G8xufbA0JrUnzuuTGy8/RJhI5Ob1w
LHYM52MAqcwbfWhHzUM1eMi8PTFQe8pgSCJgoPy+DbpYSsL7Z5iqqKLhnBb+Wksq4MVSCIMD5umO
NBt9EH+dWSoJRURCXTmGXKwun19wMgGVu4NZaIcm2ipgp6AgELMbeSf6zuRsuoXmpfWC9JJmPlpl
pCt78ov6hPFn4n3TTepqkwFuaHWWAZCMtsfikzgUNJpgtGATdfZnBQ0NPhdMIED2bun0s+6aPOhi
t/n88pO19NjoUYE3jcsjX0UU5Eo+HEaFRgMb3AF8mzvap0xev3xwwsYZmHNFP+sf4YRhnfQ5gMvX
VoSLW/Pzm5oso6ztogrhNdqy5MTvUWjH1CZah2BWK/HrrVXRA3Co4sGY8JOZqgfxC9WLol7Ly252
9RFd2ikRO6aB4VFlRZ2WNnsaqXkvQ2SvqXnDeya40icI0+CkkoD1BZlCNoxjEcGsYqJhu/vXB8dd
idmtOgdLQCb7rYVEtl5zyGcv+Pv3cvlpIbG04ISJ4r+sk5leiNGw4xVCOVFu1YV5mO1I8SFc4HlH
mmk774x570oCMB6bQvlYkeiSWfiFg5A5vbvyNSnjiPnXFHh2O5NG3SA15OJBlUfCx2Ioe9ATiEnw
dvunmJplpt3qwwsSw7K2+RPpFVRQarL8yd80X4KXzbRg8KhiupmM6GKnctDXqAc9kKnw8Pujm5Bl
/srVDdL5/ufRTc4IRIWLkEjHV+vub8wviinr2q5cvBJ/SN9zDs7VBvylU8L5FSdzzSEEJ5GVXBHq
8iwkHkB5oEjYvIWkso5cqCLQcq/tEemuoDemBFUeoRe5SnNbh3/T32JjYeDp2N9cOxCPu5XJezNV
RcNnpEu6Tszrz/NSXRG3nffZaHgo56CYZo0vBOOm+fdnrl94AufXmZ4dqRkSVW6mo+BydN7SSatv
TvKj9NEfnfY5fgSqH9FPexYsd/8Ifo+0ZeOGnOR2cFOQ4t7+MaLe+EWiIAQTkXB7DjB9IL9Smc9q
xlcQuoynqEK6NyOkYTs6Qyu3aW0wxi4xEvosW+z9yGsG96DemCSiU7GFmAPpWoMVlh5eWkoj7Yhh
1Oyrk8mFs8uPXz+Z7qXBSksx5imPv57gN+f0TLVztwPKuSnSDw2Y2NGJyiB+hL5RP5OOZwM89SVv
76eHOzHWXEP4krX1KVliLvz91VxaeX/c3GQxiODvpPqBmxtVDpVTcfLjea8GZxRf0Qr//XKXJi5T
1TH5o8/XRDBPP0dcH9VCbXaaQHbPvdQEIt76YL/Av5Cqn+jQMEKUawi2CJ6Q4gLeqEJPLP0dgeak
IbrXXg1hnpe+AFOUR9YUvp+/93tWkyoGQ9xp7WHH6W0U59LkwDOqBQJTOiKHR9gCMkQUWkQPAIWZ
0tL6Ftw6p9zw8LF7TD5SzaGCX1Fxh/50eMZiWegzcLFApupXybA1qn/KuK+GQJyqjMVlR8RPDlUx
yJZ0QsC/74KxDuiRVm+n4EIJvm00R7Xu9eahI5MH6dmoz5RUP0T0sdICiL8+kXSRb70e7uLSw4BS
r8Xngiw/SHdInsqltD19DpKNtUJAvK7eF1hYP9n9i5bbKphKIXHCcQzxwZ40B/8xlNMu9fQ1Ssga
xyAak9Vwa0h2+AgC6tm8a9iB+tWCsD3vuMWYmfdBffRPpMAO1vfvI+RS69tktvyfNzLdCAyVeBRD
3kj81HgagvB9MNyPpi/VTxbdLL2ylF7+AM6uN85dZyOA7mYtKglzE4IidsGU9Vm8CIb2My/2/zei
oh+/blKBBDdsEirKrytdMyCSxWfSGnWwkofUke/+ylnqLydtOsNromiaKvVFDZbHz19X90YztGEo
3MfCak/XpDWCJv88MizlxfEYEMFtphuLOMXEhTcdd9iSHXQ/mUrD2NUzFznIUQBC/hAPsDIcVQnA
9phvculrL7I3tlx3j7V+p9O4HPfrh+Jp6GdHMzBE77Cf0UDTyTpqfFgaRHY8dW5EVgHe92oVg5cy
bgqjdYV4Zhbz3HgtSSOzbM6dSURFFqLyCi0h6mxaXPVNbatIrmzAnyXsz+0+s8l84cRPA0X7EwL7
vrMABTrZRokDAoHQhmXlLEoCeh30OK7pRC7tIszz5zrZRegm0UJyzHONsArio/DAetCUCwyn9hAL
fJL8dOW4dgmTwiVHWAr2DbZ8k6mzqhWx5VQp3B/hCbhDuVahh62EpR7IMMJ0u3sCbHtn3Pcbedjw
CkjhNF+i71Kisi/ypDq3eBhlG4If37StZ35Yr8VMXMQzui/tdvTpU1HDZ3oCfD3PaFZdWWq08cv9
91j8nx+gT0oTmSLiEtBM5v7t4UFaSVvoLq4xS5jcalv80u9YkdOPxlEDkbYnomVbcbNtLTlkum11
wU/M7XEurVvTqzbWOnmmgH+r+8zT5mvp8YNsHGlr8YPa0YruVYtjNAkMAgZo5INbubbpvVSSPH8f
+mRZJ9JJMLWTxRA42j2Jyqve25GEAp2CsuSd8WItE58sytDhGB2vdnRFIePdtRh9xoYtNLYgOtmi
5F31t1yyj8Lu1TSNgp+lIs/4+dEPQgntL5GFe76LGqXQiZboTHItmgRHhy6q5Q2cTCJ8P+Ra2nQL
3gWLZsiIotnfA1CepXzK+12wT31YzCV9MgPba7r7CPU/9WjlzFHKXl2LLy3F53c9marUSiV+IxSF
ezGeRwRDwtrSl72XelAYnARu67DuLaAFoU0rJqfu8/vCI6sXTjE8Nih3DFGYnsZk5cl3eSiUQync
FymCE0IOrbB2D/qe6FLTHlPtegFisf4iharTte+18qV8aqTViBtJjSCsQcJUHRV5Jobc3Xovzk7K
Cuyy2UHAcPRHIuoBmLGz/3Po8U3nd0n8Hkvrv7a4PZIWSlXSwoqcnfxUDf7J8sZaO5U34BnIBD4j
DUdtQ4jh8bsqHsg26d0MzC302lq689LiTjTmRI7aw1+PfykDjHvahetDPD/0HnQlO28TLKCcMODn
lglz48wMZzt5pYC0ljs7D4mi++y0jUBfXBVmNXy7YqsnQasThki+g7nSx9537tQ4aBJScH2Dfni8
29kHPbUJ/gOCaGb3B319UN4F4+5YvBnFs9B/CCiTzMhgQn5uSdtR56K0lKM/wulT6Vf73XfWfeWh
7JA2RbYkccMoTEMTtwQCH9KeTNQOAFu6p1Mj24r10PUB4QzdHqBJzA9qfbILtHYTnXw08zgLj8fb
onbl9D3WNnqaudKeGK3k4aABDcYFiZQ/quBYPHXJEmCmXSpv4/qr+yQcGhB/k81efzPxLErhfQly
Onw1rVfTfM3lrTh87GnWECBkS5D8ED6ZtQz+Y0OlJvVTEiPMu1bZ7tM74fh+rLYnyn+KKiEIwtGT
zVpY2uZK2X0lOJWE+wTYYCjY6el7ny8KpBPI0ast6aMSyT98psmy6f5Y4R/wsCBjv0/xp548EMRk
d/HtTn8rO17fgyC+oIw21Jud9AFRnLyvGmN+SgD4x0H2D/Sa9zf6YZ1heLqVks8R6DSA42s2nRZk
IfZd6TEJr5z2jHF6mc7zOlOPaMjAW8VpD7xXraQ1uqNw3y0GH9/nTLW+c9OX4xtDWxSJezz6tXEn
v7Ys4PV41qs6Z6dsxcyxmidFej9JkO31BRKKUX01GHb3CkSyoVxOR4LQICFbCBjdmzmg+dGonAIE
sfYfnTITSW0Eq4WrQ6F5hWxqUaFjr24FQDLEMJP+yYguIweUnvFwaB5k8TEjDzadM1QS4s5tjXC6
xLWg9zceBIQkyFuCxl0rI6hlpT0YV7zz6rhG/OtRMVGLJIvIoIQna0g55Fq4b8aqlzEXYYHCaU/t
3ayEZuNpM4Ntxe6ZqmxuLAiwpfq101e98mcfeXL0aEkPmMFVC1m4bGePu2YjES3YUQ4iehRHWxGg
mNd69Iujl1vbPxUoOTPkBlcl45cqyQgAUXSgzLBM+kw/Fxw9OmqNRmAI5ds9e7qlROuNKiaN7FFB
ueGM0j8PFMa5VQ5WhZ3fH9jKX2vHXjw6nN/GpNAihY3QJAnup917Ocdr/qprK4z267GmYczJIKmu
7MkuEUJ+/PDJnszQTwQfCPzwLnIymdwECKZudaPMLM7Qo1LVupE86St2rwq2x83Sv0bOP4/8r5D5
7NjSmyTeC2Q4bUddx0gXC7UbQgYS4xb4EapVIAhuHc27ECGvjZmpBWVzvU567S4m47c7lXGbDTxx
cbGnOsMGkj624cY6VZ4cIAWy8RhlAhv3oiQ0mL4X8R+vjIDw/ffV+5K45PxNTA/yNXTPXV/xPPS7
6l121EfjOXzV/whrKrTt4j88PdxSNOZq+9pnfG0Y/K24n72MmDDSTjpx8XE7rQ2rejPMyHJ166f8
JlweAHPo8f/K5mhSt6BgaRB1JP5t/p5d9VCK2l6Xo2jbaDY4NlpjkV+RmXJPdLyv+sj/Cv5BU+wq
LumSiuvHpSd7NVJlrVaHwrtlZxNKpNliFHgawrV2fFX1l/CwbeN7waR+tNSim6hbtqOZcCklb1I1
Q/Gz4+OHyUAa3+lUeZT+Dqovq/em/HTKvgjksvfljL9KTm9FOTcIlUASuN5XawnVo7oiqLa6jcE4
KHa4ZnumbSl5/D6ctEt7wfNnO5nRFOEgtxaxVtv2Uzs9i8Mse6i3xeNg+eWtRcv5LkEvhKY1t5Wb
9IVlFy3MVt6WOcBFom4eCbHJwEjdGo95aTcvbDRSbByFQ5z28E5CBlYaGK/oFTmXsFiZhR8/Zy+c
ogfpKX/JxuqNgsTiw8pW4v3vv+3v1PCvqYN5WqfGImq0LX/O1hYYcTlUrN02rVYK3ExBcP+Ls/Pa
cRxbtu0XEaA3r6KRVxqlrRciKw2N6D359WewNnB2pkq3dHCfutFd3aREaq1YEXOO2XOGjUYcBqYT
1ruwe2uLRYW8t4O9hE7uPxW/UZuLf9+KMr8nf92KxdtL9jysjr8a0NbgE5rJ/jdLwtpuJ8p34mnT
leuRZoziSKuUZcvcIaClanFiaS+RONGse5mgeFDPyWKMiA98pNsbsM8pbmK5Qr7TxG2oPgMmDM1d
3K1O8pXFRp57Qv+47fN+dlALkW/mzDtyIolN28/cpLOLjw6hqb6oBEfpwJ98QgEVFX6Kp27ZKhVJ
49S0ax3evMectXD9OblgWP77G728FP33G/0jOPu2KMjaKSfvkm+0cXxtIZnrTkZLOdvKGVm1CBV2
/fr/siT8OR2dfyd/RrcioCyR5/nzrfJPyaBqecVIir7dkKiLqPrAzpD6B0XeleI6F1fo7egtWWvz
WZP3UUD4MSp7ENRulYK9F1emfCedAObvLc2VUjvTv6LiK5XWYLfyTez47CXoyUEdxSZHqlXckAvl
NeiWUroe5u8QiLzhVJqXoL1MF1CS2HPaYkush2Yu2Z6tej2W23rcN0wTlgIxSdlWaO61YG/hThif
FeXB5MArDLIdtxUIgYU0B9S7ybWuu3zpvf/+ZZ2tn/5ALKNIMODsUCfiTHTz+q3Ec51Z7JkMMzht
o+6lPsZgu4mDu7HdIL9AvkFenOxlSOrDjZqDcCXp66oF+OI7RDdc1VRJhMqrnS1+vjiOSZdyvmG6
mLFjw/pxE6dZ9e8jDQ1gdA+TO3cFrik/Lnbjv1/4rIATJDMxFGTyx1O8pgEIZtQlnI4sGlteW3bI
5KS0GzTvaMyC6w2IS/2p71c/K+bqtCuFocRuqM+rD8MAFFsL+XUWFE+/kjuCfa4sf5fkWea3K553
xEZtqpO24vPqj7CPnQH8duQ0ws0N8Ebe0cb0gORIKY0Yu5cdiJ0BmVLohpJfFuphO/qaUHLn3pUl
5NLe9/2uzvYHVUpMcud5/DyCyJ77QQQQ3fVO9R/K3pUW9eXfwn/fNn2+nW8rVpkLeV8OfO1zJavW
Ht9CrXnQqZAihxBabfkxcq3Yfg+/BnsSV6Ho+nSDt/5LQ+FAQ2TGz117FS95lX88mrNmEOFafqtp
uGBr1ycHelGTDYQhiIwoupJ54/lgPemn9W7CrsNP1td3kZ2G9xGApdDN3Fxb97Mid0kyDI/OLnQb
LX4iIOfFM+RFzrX+1SXqK50rmc4ViRj6X9jeaFK0ttNh5kqk7FqPkXDLG9UtQ1vRbvp+Eakov7zR
WkZEqwpOaa3V3Uy/uHoKu7Q5fr+P+d9/e55Z3Io6GQfzN0fOOvoIJK/pZwWf27HIRWCqwip2rf5X
56Xhr+3n26c/234GKZf1URmDo1Wu+3mkmtU4JaSlqgM2ih8jHIWC/rsQD3OdDNuBNkRvR6ZLMDhj
sAjRhB2rXtPsRt7BB7leZgnpLEtBJprSnWyBCGlj3ahe1LhB80BvXQlvBvUm7bdWvNbmWs6OSvjC
fbHJ07sy2V/rj/5Zdf/6hCjE8RZYGpXb2RtpkRERjHLzh3NQm0RkiJDnqt9+Rou2XDeOaHfcGzEY
8Y74cfJO3Ti1kSEOxWJARaO7Ye/6rtKQArS2wi16M9OtXnr+1K+GAxNYQXh9rQPtqV2jOUGn8RJN
mKxRcW9U/XcyAuicGed3U34Y3LK+S7WniXRysgWrZa9gp4ErN4tNri2Tl/ejb5/87I0idIMEP6XG
B77RvP6zI853AkVBaCPN4NOLCFdMdKLjtTP2xSGPgcRGIt2VtKa/5OR9npdFWzDvlJzGCW9lW/gd
ep1NKd+F9sxJFa9vvvPm+vdj/u9Fz/bARCjK1MxLgIZgWE4e8ZiIILIN54FnE18u5eVtADLeRntJ
PkR5c5XTc3H5//apz7ZB1cgyVRdy1pF3UN8OdCDAGH8EAdNecBhS/nu7uThH+fYt/1G0flsvCitT
jUHnW4ZaGAfLKPTSfq5dW04A/KwYdYG4RykLfswmDfsxEdeD239Mb6JFm5DfXaFuNbB3D9d92Jek
qAQd/O/D+NO/+3ZvXVvqwxBWsLvSZdreR6nTj+4obZSU3xg+qZsuu9FnfuLI0cQJcbb2TI/LYTOc
XhiBmiqOx2OiPJzMNWHFEzy1X0K8Ogl7U3bUmF2AX8s1IMrFbtz3mz7bUEeiC6VQRdIhgeI6rYaX
k39sFPQN+D5vaxaB3JPX+c4fj0LqUlmGGf3BEz/ca0sW+tcLL7Mlk+AlW+grEKH/3AvMPDO7oY8x
AsabMT6WvpsbRPo58j6x9qfKI1NO7RwfWqT+mAKjTdcCYTXRcFqk/Q59+lpatcFn5hPvSbkuYZSc
SDw1Oyr/4WGm4gbKNtPWrNETX726qBLpoPDbLFSkZIXiaAP9v6Qk5xHTpF6T9UkkOk1TQCLGTRnd
kS5ZL5vVAHErG8goKm8Uaa0Hh4qhnuunv0gmzZJ1mB8NZnYYbQKvwQG5YOVFfKjoXkIAU+amyMdq
J4pcNLta48UpQxjyWxZRz7A7QkoZLnTa3D5gigIuY0QuqjE8GukxSHbj5GU1b2+zlv3fZbfRpBtD
3sfKUue8Qkib7BiaRyYXYQ6huDRPbxawcoa5PjLtbUPWBabU5wH+d7gw70n0C3s71FcGPwgToFe8
n3PQJoPArmtn94vFuqUoAHFNmQP8uUZSS1WSAqYap6EXrDQSlWzDYmv38qXFNHZ0FMvtC0fkH3MW
vFrumJfKjG+Xt86myUI4ZpFkcHl1qUA9B/Vh03kbAIVLL2K4KmZjwVavJoZmx7pzGuOmeA3JbH1N
70182uQkuXG1GcHBD1341IS/avxwZIUorkZRlJA04LT76ZkY7anz0BR4BDEQYLsyUz5NEm1IFvQJ
7TIOUYLT/akRN5V2R9q1NayM6a2NYkcCDaFuLOEgW2ss7AJ45dxVOU9ZS8BINxOO5uS2wAJJVEdx
30AN1ZwifwOZhJy0KzwdO4blCf0q0ohMWl7nDF9smH//Ds8qfUnMUmOq8elqC3ljvRQt4heLfVV9
mTUM8d01E9nVC54vTQHJgWrGiBUDnjuTpT7QAtoMLSHx+R2L0LU6/uoVz6qmqpHg3dW8JrP4rruN
SwxPOiyBEXXLwuLNvNoc/X9cEvwo6mF+G+fH5z4aI9lU+vnN1E17hkggt1q3DrieVby9Prm+esGz
kgFyfakV9SDcDwQACNS7oLc8CyG7QLSLy9Ilo4T49659sSazlP9+yLMqgThwvDA+H5J0As9/qu+U
FS3eAxMn2nDNI7MmiAb2lYtest+Y3656fmCuy1oaEoVPOqsV2+L3JCBoc5L37oZz9EKR3llap4dY
d8VHYOkTQeDkbSa3VBCQM8TP7NgCMB6QHR/hT6jkP7M6GZu43Y7TZiQv3kCox0+1Id7O0pNFmvrI
ol6j+qvJHmT9CLqijT/Ja1yclJdi/sMDMUPArqOV4N8RmlgTR6QvWVMwjVflKmW7SUeQyTtiEMvs
vd0z0WY56R/zZJknW3HaxMkNe5XxDKQ3QKjTuJKb3TWQPlDFVI8n5XfXDHYldJ7pkx5NoPQpexAy
OkNG61lJzswQUf6JPbFZ5/PWSSjFG01mcTccrAmz/EKl2ci3RK1Y9y9Szyw0WBjJbUDuebjJy01W
Ez+XMElmPlPsyGINh71w2mbRppl6p2ZLi4SHBhFE6TbT0pg2WnJAlHWlCwBo5u9SwZp1asiRCZ7B
l/KzVBCytrXMiMH47KWcB1pEkDex1wNeUbblY3AiAwGISMpf78zb/DO44+FVgCtlxBORJ+s26vwG
oVlAlq85EO5BBKuXkgeHC1W2XBE7vegakycIN5Z02w5vscw+oN9nwj4tbgtzZXjTNkESuZJWspse
hMQ+kUeQugryaP0Og7qCepfQEcM7YeN5yw/6krhOyPCkdNSfAPJ8B8FmNjkDeAzalR+idAyfNNVL
FVu9MZbpuDVE1K016hGgHw3RituiPOgNvN2nMNNhYOxM+b46jdgaj0L1mGIIzpB3EjaNj8jVNKdU
H03xXog+uuKtwW55ophEHN5dp9Ze6FDOpmQT/6IEreq8chNHOWoHP5x1wXSQ23EBDyeg2l4pW389
ktR4Q++RMixFx3TNxGbOi/LZGejHxc8WtCQmQXESo7mF0IUwes07fS8aNorUFH3McNO9J9HC6LcQ
Ikh0FRYE98k2w39j5+9HDg8ADdxwLa01hX9VRY8FWqJ4JR3FQ8TB0TPv/GWwxe2iPkosACAYzFlq
fvoEZBKT+vKVVb8Z4CgH7T5AmY31ZFhOcFOYOA03MWGLx2YDnWS4l2+K/BY+hV+7LbDGp+agUnN5
DHM+mmyZP4y7zJUeHxN4g9cW4EvHJr4jII38YAD7/VHbfTuaRL0vxY2F/GyYi+J1Pdf4w6KVNwQl
mW+CZOuaA2AQkTsp8djHaTET7LIsG5LM98Vka7ZeugV53fzWXLXeXutHXbK2/7jBs1P72KpFRtLf
n34FKbeBWRC1tI5VBBVuybiMBPQWvabQLSzLw0goMh65l3w7MFzoLeTVDPbcmT+tOeu2ZMSukF21
okOQbnJ31aGg//3KMQ7TJE0VNUklIu+sf+QHJILKJ/909EuvJrIpfyrKfXBaZ+1GlpeVdMgMNPiv
egmwgUO3auuf/R43C0b3dC8wnIIngN/A6ZjB35hr7Bsbg8VaJ5XUHh+UJ/ptYrfI+Kbt8gjfIr0p
9urKJ+N3q4uHcvJMcy0Jt5b/LIB+yaRXS3055Q+9+BSQgi7pr7FOk9F4YnLnJCJngLEjWxw+RnOQ
s7cQ4I8lPaK8cX0LcYvee0NK+7xbAxqS+o9KYFNub3NUNsZOBCeiyx44oWWm7buKMD0aRIP5MIaM
iMBqNKZ2OwqfUYtmqF8koGlKP6SWTewQCbzS5quuPsrBV316H33W0Oo5abYRTKdwI6hrs18X2k1S
H0UwT1ayJz5AFtZB/qjEdyflWdHmqRhxBNnXhD2fFPYvAnHTfmF1Dll7Ie5zZSHyzIF9CavcemKu
ZBvwFwXtVyS+dPBpJC3YmZW+mpCKNTD2h/RFj7disIJJKqukIayg8PgfarTUZ93Q1lLW/N8KtFNy
99AOmzp74zNZbyfVFflTuCrs4a4yj+LRil/yF5JvGdpWo8N8fZYdIU9CelP3i/q1f0fHaRkzEyiH
G1NipR1vi5FvbRGRiKuv9AdtL7+P72rp0J1uyAfRH/l7VGB0ZheB+VgOR4Af1oQma6MPz751I6uz
w1IzbSD0CgENCIiZCMHAIla2UGzTYljsSoZT9I4iLsfyJUhf224ba5se6f4pJiL3xOZubbLsox9v
9XKtads+3uXGqkQvZR6j6FHrUrRWDHi7t1Se2UmO9djJK5axX3j8BMMeA6eRV7lEUyk7JLCSTP89
UJ1w2KUvp/FQglBm3tDbrYAaksNBc9OXv6TQi7W9wMujd+SB96sCA4uO193nhCWiKQyKxzwavUGc
EA2Sqxt8+sJXinSvaAlwGQBlJcYcwUV0NKVUvvIlesR1Y7fxB7E7dtVgBeI0X51uEg74QHJtK0UY
lswhtTAwZXagozV+ZOVmHMm6MpJVkeArE7A7YNMrePoT3Rn6u7mOTHMeqYwQNQuqmm2mL9ucQ+NK
oL0FXdNm0ebXHHCjDtG8vbGpTzcy/yWO7cei3EalM2mOXC1bgSyNLfBmv3pG88RP01ZxvDH0lbdN
lTnq9M5ebche2m6r7HeoPxNdHmQvVuhzrtvW6kwZDyNWFfhgLyla1tp/IN3xoShs8/fcZDAQcO+i
yXQjsPvG7Wj80v2H0+km8jrxRcPvmO5l9NFjd5uFX2Y3kXO7hw4sjQ8iOd3EWia5WycPZb4Gq4/i
ca0Cs1TrlCLwoPJmJ9NLpC2hBcnqngjd3rgrAeHKngUiyQ9dTFGmukQj2PV3/rCTrCfF2AVe33m4
lPvyuTTuLHE7IAZooluVZTnbWMFT2j4O3TavvyRjWCakkpW/+8qA9EaOWftWBG8ShK3uFNtl92g1
S988hvGvKqBlA3J3RMI0Addy5IiF4mnC9DKZ+1TBZqNu+nQ7Wrej9SxmW5Hmp7LJ/N9xuOyDu6pe
N6htx4YszDelvLOsN5N2eNQ9CuV6CtwRdF6Q3VakhGbjrapu835XpDeN8h4p66JflObhFK11/dWn
iFeyR4wQUruvulXB4lNsppaxdHzTctQPJ0bJ24msE400l1V2OhThJgJZoC0j45c64hXuDim9ASUA
o7PiqZK4ObTqIvtF+0OpDn4JrY1V6xgNTwqRibkn+QCqOBsAmpELcsbuRWVvmeAY1rV5yE9HMd4Y
uLCT+6A5ZAELtIb/4nRnsU2sBGEV88L39AWahSR7aI3DGU7dDK+ndmuBFh5WiYLwj7ZF4LAi2H6z
naheBaJHd7SQGpTMEDWFbY4edMLcSiQeXSmcvaSZMjiH/AFyNMatpvBj8z9z9ZckPwvNK3b3RSVr
WLIdGfwzGxAyX5h5AmBKd8ofs+5hAjuQnySnpqTKULhjL7Ibpri99iugPdPPBmIT0yNWKhoB8WHq
RCSp+kIwdrWwTam9NZ7agvEzuxooMQk2MGLd4hlGVT28t8adT3Kn0S7KnKENBlO5fDa6Na6PUNpW
wsdoeui8UDuT7SGskXmmxqvY1GilqdajW7lnLHdM+JRWtDSU2xjErXk0+fTtXaLZVvjLyO8qYnaU
2Qkli9cOsX/3ROdKQyVwF7WkzGDh50GnllWaTl2YHKVjy4QMMyKsRpYiB7fzmzHZMdNtlqJr9diF
E/vP657VY3KrNiLiyOSo7mU2WTf5QD47LPCREUPE/sL5hjbi1UP7hUnqz+ueVVaTGGJnUSOuuxxd
C63RocZ/AphiKbxQq1L/AYZLXhXR0ZHYp7fovrOjb7jlXtuaa2UZvArJIhZto9vJMLrhpVifOuwP
BnospJur39PfB9Gf93umzQiJ1TWb+fngnmjdYFXc0FHhJzHSpWIytsJ3dKWt8fdZ6+cVz7rkYjz2
sqUFHG5HJNB/9JzIgC0J3QO/L2kZYIQS8Sfj3Xm4cum/x6Y/L3120lInPUoyhQ8r646KmAn4j6Gt
fdOdIprbS5xYeBUIEULxjlrtJU5ANHr/H26qn3dxdvYPFEM/JSJ30VCRYT0ltZVtiPMesq/eE+tV
PBJAII67a3X/haE5V8b5bFLzW9g+zj6/0op96OtxcmQYfCBK9KF2szV5zKvTI+nMpuuv57SsUvTK
2//DeOmPvvvnQffn5c8+eJP0BN0WJ9aC9+iZ6mQT3McfBQuB7lbyLey2xSlHvyUeK+k5Kijl/Vnh
Tr3FhlLdtu17ICuuyplkqF417SmiK1HjMAkxyaH8iv0NpE2Ce1bqtPI1Twl7pyF9ogfx2FHpjfSs
gXrm/rEQNiMD89w/+KcJZKPB7OJRtA5jZ9hZ5QQ0QAC0EqKh2Ir85Gvg64I9gCMx2Pc8teE4Nvcm
sNFefh0HGuTtvTIdzGXYYh3B6XBoOHJW+xrZUNw7ZtCwWRBiYGzl8tCoO21uxNR3oa7bp/GxLj/r
YgtG0kYJNj7FBtNW9pHOr+7llnoex0uifrbFR8NY/0Q06S+1QBYV+rYk77QeWPhSr+9j43cV70Tz
qIy3ir4SpXwhR89ad4yyQx5aC0vbleFND8wT6SPV7WzE7KUtx/pC25Y4BQz2a0pKNnRagnb1DB6H
kKbos0RoSI8uXQjLYSOvG5KYj802+d2+TnfQe2Un3xEVOvIi05P0xJtpWsvHmrYc5f9n5TvFKnuK
4f3RZFjEvzkUVL/D3/07Dpvmqx29hvmi4J0MonJtRe0WsvwUI2cwR8aLGu5g/9nnjqxxkX6UryFM
5HZBbcCzgxuATMiqPNVcWqeNaK4NbVF8zSuHNTicRSssdfmNGj/WIxt5ZZf+Y4JOu91gz8lvh6VK
+Q4BKln1O5INY5/OQbLpxFU3uQPSllfp0cRqtz29GoLLKG2Y3JYDy1sIMPUJgCGJNafI6SxyCrEs
W7YYOjJKnho3xa4NYc2uBGpWf2HxX6tfVnHL7FYOlvyZEOCsvujeZLJHZSjoS+I9T+Eyazwtdczp
kEf30WknYanC3/NGnmV1SPKtld8aFJZoA/1qVeTbIIsJaF110p2oukjFaPvZUE9Jb32MzN9Vvs3C
fW09iiUzOoxG0PTjNSfaLjnmwkY3Vhjb5AiR5rbTFwXlrswrsqBajp/lV4BiWMBvh/vqKyQPJHUq
jJJivqAdixzu9CE28+G+r1dZshmHYyjCK+o4xH4I/qERjkr1hOevOK192O3NuiB5oV5LtYeGQqs9
2oJVi5upciRlM2UuEqcp2aAcCmb0e0hXa1jIdJQf1OmoAcw1nZN8W1OpBMaXQLCLQiatb60UutIx
S0MpPqUMHNsihXG60/1lxZ9hsKlBv5T9xeyE+Pce8kek+3MRo0mIKVVXLFonRCP+LGisIWi1sGzS
I4YiOXVEl3FbpREybGuRZ3Z3XbbJplWruXm3FFGK6x6grhtIeHYd2tHg0AwiWEyBnxZ6SWKnFd6y
q4aJC8Sfn3d5NnqapFyUWrFOj/VI4NNC8U4a/agl83Bcu5U9pW6hI6ugyaSne+3/EKv+9y7/8wbO
6j4lT6uxj7v02I72BN7BKzFTU8B6dIxnkPEIgw0eHOdLwUnp91+pO+X5MfzrMZ3Vf/1Yl2Kftylb
HTFZ1doM1zUWWbJvXuY6A3+OWDmN5vnGqjNRBBSMuzkJbipOf89XXplr93JWE0ZiqerjwCuj0LeN
V0rptG7Cnqdj9bYVYrEJtATvimvE4Rc4OsZ8Otiy70H7QPj477u5MMk25rRAEF4oFMBHnj2ZOC2L
TA6z9Cissp3wHvGTW0lbglE+xBsZjM+4zr2pXFi36e9/X/mCvuTnlc+eSU7gcxTWKVfeBk+kp5r7
UPCwc2iD171Eb8F9+NGsg22DpYccs3VCq44GeOLRT5KHg3gsDJaGXbAm8PQgrwh9jg/6PUb+f9/m
haPDz9s8e1zTGKldo/EFzTL97mP8JA3CtvbZm0W8xmwGBhJ4TfUFkOfCC/v9sZwV4pOfJ1OQ5Okx
0raT+BRae9VqneA/uVYEorPdQ62oguVEW6Ew1724pJAQ1dbNQZz36gv1j0DIvWmb4zrkRJnXXgQK
rvPfrPBe7JmuzS0JFU3brQn9UPJ9BkcpPBkUdcou6SA4L5NTTdDMM3bdMiWHQG3nVsAqGcWlOKAq
iN4n/FbTSggeNRGfGxuvtGmzA8HNmTuGTE4wTyBJzKHWlDXIqNFLrNVTCbAajbHhSSx2043f3Len
owLvqmXI0GrkVeJczXGu6la28JvjMIoexgY4zmkXMPt7qJwCNVGtquyeOjAlms/mqtEkW8tvcjbD
YoZaM1k31wNsdw56OR6aVAXd9tELt+KIKhAta/YxM/olR+UmO+XLkDCnCzc860WqnNzBAFicgNuc
fslkTgftfdxulNMuju59vi65e+vCNzk/hBQ7hvJZpb/iorYjQoqj8AFFhgbzkMCwYlnb+fDQdIco
gPzOnCRtl3mnYkhmEtnICxEGDiFl+sy2xjkxAViJ8h2OUd/3EN4GZAQVt4b1nOcLM6AJarcftURv
cZUCavGfhG4PP7tH8ik6zCYjL3w0dgohbwh3xbeS8MMZFL4NxJtYvE2lpei7umEnwjoyPZ3up9Hv
M0Les9UJzFzef9ZExKFTKtw2gntKKa3brexaDXKB5Mm07qzwK+wchUCgitwWc1knsChOu1SZy5wc
OZW8jJNNI64nYxtynG/vp+kX4yBjWlWDU31F4mE0V9a0GkaEpXxoltpiF+j3AZWwXSXLWmpXaoLf
Hn0PaAlqFuVJE/cpr2Wqg6eRX/UexiVUycD1zXWck0nfLk0DY/ey3E1oQOk9LmV/30Bv7Cmd6+Yl
iO87nP/UFdIyVz8pSsNsOcEiZa46yscTLSkRDiyzaUHgB3GaG0+fQf1yIk+LOkmjCx4sx4om58bg
SGHWTjqUqNNnnTpUeQVQoEWn1FVSJ6/cMRJ5c3lFcIRL20Zgmvwq9E96vxdPt13yAJkzW0GvINYC
Rbt231sbycoX6elD0DcN6E7paPFDGFVUM4hyyaIr9ypAZDcGz1RuY2lVMJEWm2VlHePpple+IqGB
b0+r+x7b2DjL6+IalpWg0Y91AmxMoc3b1vwHEkE2WWozDQA+Rrqdhq8fxKmtho5iHvGD+MVeaqjX
iHcJ9qm/N6B4pks1u2nkh7nV7mcPorl8TRN74OZa2QYiZOtYE3ovtZLFAGZlHHXbrPgfjr/5OQD2
o24j7xOy7yM9tQEsMkSq8SidljL5B4Z3Zb2et43zrf77ynnWUBACVHIVVnfWa1YG8ynzAmQ2HBWj
HQmPc9OEYb/h/vuqfxRXf11VkU0J8PmfkKOfdWAHVkiKwig9DuVLzxJYJ4uWbqwWmZSwilPmH+20
ZmIu9ccAHHojeHJMWfjCWhrWrsqCSDJvwgPbsxOKXypAhB3QwU2x9dFiOaheOagSBUE4/d34wt+p
1kZ4VPLbluA3PuBpETLI2VDH54vhS+2PcfzMsWl+MoUBcG2RfOFHQuqY2sXTtMx+E1SyGQ7Cpt+R
x0TPMvHip8mwI1C5OpJSgDVD+TtSMFWXThZ6o8A8yYFKaxE6BaJqZkMK7aqWV4EvO//+Mi/4Wdly
FV1msKvA+NPOHqEpTJaVNmx+A2/5vO1q7CWVHU2A0skPIVYaQMfgiirDlj9wLLayz6ul/XyVvx/p
f+/irD1SGHFeS1KZ0n9wtHaJgetUuPSOWwQJKxIqCK/ISS9WmZmEm66AubvC0p/BU4ClFwDrGMdt
j99gFgB2rpitrnxL1+7vrH/SN5UlpHOJULtYVQYadT3vhx0wL2OuyOiMklpf2I80DQkjF6srhdEF
lOaPp6SfiRDbmr1P0rl+1totQu1+IqdJpi3JhBOlqWMSyF7ZWNI4/WgkC8KbB1ySIlXSbCjzBHH/
+wu5ILj9eUNnZzHBitrJkKv0j5km7uyx8YJwLYfkbncSNDCvYYo0Ennq0hDI3MLcxslWMNyAZj/n
2QoPkjfPrtjHr3X5Loi3ft7b2Qksj8qylUpepvl1joxFEu60ErpLx2A3fK8zDKDPVbZUKeiE28lV
C4hvia2lO1gMYDdwejIBtyvrHhmxVrlhd+0gO9/AP972PxqBb5IKLR9kK8w5IgZALHMXhYLaOxIA
VIcSomSwg2m3d3PVKXD7q16GuC/x/MWcDjrTGYXrh8aLZ2skHhDbZSyVhnV2NFHy0chkgQMCgAGd
HZsuET2i/EZBy5g4aNxUFRYKb1oeL5FMFMVxSDAOOqQmSUBzaB+5UviZ5g5K6yBb87udz93/fuku
NFF5sN9u8uwUQ0Oq1XGnzCfL00yKG6QDZdecLkmezMy7hw0GyUZiygP20GlZPGVXA8507e2/dKz8
fiNn55RkOmmxqoQpZk7q6/LADgxJY2/UNoGlJfBFMtuI92FVwDWwZObXYYFhNnj9SHnpsP/9Ts7O
Lr2ohGgVT9wJZsV1ARqhYAMktgqBWYgiG2ps+ir/mRKa+VVx9AWL988ncrZ7TL2ephgrUkj/ND41
eTZ3S+gEmSjoHzlvtM1MhTF5+iquyt9KziHOJ6bk3+/FxY7DnDQAR1c0RdM6uwtLmFJfFoXkqAU4
zHOdZYX5KqQCcS8t6NAh6e8MD2Zivvaxo4E3fB+bLZwcw3CvHScvrz7fbuZsKxPaYMxFLWBDfY+e
MrxKw9ZaqG98KzPcyYsoPDhMzabbMkPOQ61LZIzBIY5uzE3gmQygyNpgirnaBs3i39/UpQ6EPJsk
ZjwtCPE/3+S3lacRG61KLFrpHHUzf9/VKBDlkp7xLp6TUfL0BviT8tCbuN/3GJKXtXYlbPNPk+Ns
8ftxC2er81RaShCotENlDkf+hpYM83gz3Wbm0kQldpc/iSQw6sgrHvuBQbSTlTQjSF0rQP8VmwGZ
WW8jmEHtYhQ2ID//SK+UvmdgrajAlHEhLfWd7/XWfVPMxXjQEac4kw/jjdCt8TG08Q06tNPJJtL1
GWnPtQ6YOv/8//qIlqJZOnii2SP/s0ANfIIa1LRN2IAQqBD8/JkUKw4OerePo2XXLWuEBCTU+QNh
rztxeuw0RMb3p2GvDnd5iDjQhxae7xhXLpQ7E+tR6o2TU4qcRpmPYLGRCPtunjP9qGnkyseMORFL
AaDNkm3k6BDFxfHKmndB/G2AUf3fD6WclSBa1w34HHluRL219BRC1roNztR144qOiLGP1syVsuuP
8e0fX6RyVmVITR53+dTMX2SESz5qEMYSYS9hoiyFXwm81Cbd+oxGjO5TqZBEuqUjeswO5+0HTlNt
vlKqz1rn2NXHXeAUTlE8yC17KZkTPWP7VWXtsmVS/LryQ5v3y/M7l4A/iyoZVOpfw3fGXXqUhXxb
g+ej3FhEfFVtv0SDwdM0V+JKUq4xgubd71+XPNsdQ1/GYnHikrNPhvpUQnJELkDN4R+J00aEyhOE
V7bki0/o++c82wlhs/R6a3JR5pqVB0OAiGlonuGBQ8eiHl/T6tAnT8iDNOl+SPc6Mj5iso0nS3yU
SsKHXwc3qT+y4gsE/Ynlr+wB8SYvqvzYy4+q+iYUu050Z/yCbfUP19TgF9y8hizRjMVnqknoJM5u
f5THSPOnKTlO75LXfCAJkLapbbZry4da6I9MWXA53EyyK+jLSruptGX3+1SuU7q0dqM7taMrtjZn
kBuofAq4Cq5YunnyK+FQeqrW2mYO37BoguxKqAbySj/t9eawqttDbLh+5pwUHtWVh3IBG/LzU50V
BWYuJGoTDSyxewWP9nsYP+b4kTN8pSAwFuM7C2bAyOeLEKoTB+fNuKb5RST4ByGTm2vWGPVCufvj
Sz7bnkcpm1pLHJNjzBSSQzlphwOywl0d7ZtpqzZPYljZlryS5GgvCcgMJxo8ZrCsK7f5NW5NlKCL
ZK1Ha8ncmQjchn3QQeg2btp2Q00sSes4c5h6ZRqdG46ujDQMY9lzgq+8uO2u7aEXP46pkxJEltbf
yXKFIfSTDJiPhRDp1UM/S2rmDs/kdr+qcnFVgH3pejDbjNnYCIb/z27zbc82qrr8H87OazdyLcu2
X0SA3rwGyWA4hZGXXghJmaL3Nvj1Pai+3aUTqZtx0EDhoFCVJ8kgN7dZa84xo3geoy3HTc4sjqUS
XeY2dsr+liPgchgWU7RGdCQuUR9Z0wZnlyBR/7XFRXlz7X5+qhjI3+/nYnRp1ZSaWSrOn3xGiZdT
SzhAE1HI65gjuj0KGn1C9sia3i9j35HWZ+Xw9+n1B/IoZNpvz+RiSFWCnmaVMg+pdbTiIVSgRnvP
UFeTFi5wz57HHYhzgmVWUbXlUEXVYNJuzNymlidlDm1j3JRsAM472sqqcKMYA/106jsIbI2beI8c
dkuhXFg18X07Uu3Rrnyj5g8bd36BoVkWcSTY7C+WtjyTpNgwv37BaHnYZ2t68OixHP2xe21ewxac
ma1tFYdJ5MAxozUPJQi+/k4Yl0r+QiGrgUfTLXNw0uT/aIsiXhmHaA/cRaEMItpa6IzVvcw0RBuf
6iNScGUp9XsrerEKJ39qnofOpqs8Ce6oo1lj7rKNz3RvHubSXX8y6fbWjh86gwnHp9vEk90Q8IPK
QLnFvNAstdEVHrKO0gut1oXwaQVLIXGQ+cm0tDclYnbqXnD4gNJdeXg/bmNlhXUHMoZElMvFBktX
kU3xcbIvyLe072yp31D7t+tuL9hopZX/ngg0Dl3aPvWCp7+Pvp/OoTIQQnhomsQ/zIvRV+eTYpqB
PK+0os25h4bN/BnMnlSZYBcPXClbfGzldtbavgDBJmquPYKfVvvv93BxzFAMo+rHUJm/wgLvdbZE
N7OUpeVZe9c80K8uakbfVq+lEP104iPUUOKwpUJKkC57mCG8MiFv1fSOjXtt0lRa08LKtcdq2lTz
BDBQ5g7cDgn5Ou3fcxFDhUcEs/Mv2NjzT7zc8Hy/lYsNT9/5ktWIegpH56ZxlZrFdCN3u4bSmIU3
YvRGbdMDFDbpJqXIJ2ZO6dXZ8Mfv+NvzuNhBVMj4LK3kJkgUQvk0LcVsNShLy9gUXjrufPNQrHW4
QgsfVXlUrox8eWU0XruD+f//tj7kveEnuq+ld9D1EXqGN5m6yTH5icpi5qJTA8CCo61aXMLetbX9
BzcdE7GqzvxnXTe0r8Llt4sPWRmmxSws02/wc6xp59iaK9zMsNR/4SP+cdBDMSXUE0kr5eJ//tR4
kq261LN56UVKDLb1dVrN5Efqvw6mJJpvh//bL/x2zYvHK/VZk4gK12SI0U5aYBH0DA98Fxso1zpa
V1CtP89t3653MbkURinleYVSMF2Xa2GBke+3SuzzWj6C+AbR60yP6pOa0cJcoRX/+1j6wezF6/x2
8ctZRdNIGLMQSFqtna4LjhBNsSsaGjvFb8vWKWLIG1P4gN4scxbtXSFaswmLqGDKCxlasrHpx7XI
7pjZJxuWOIScv9/hj49nblRY9PoMSj0Xj8cwm0nPAxPVbAovbYegn/XL93KnxdtA6nnjgKGOzLUA
kcfL0nu5WF3tVvxQ/pO/38PFU0oyeTobkcGp4TAtM3Ri2TJGam43rvVBHe7s1iAVOfCR26wkG6SM
2cy+uK6I+nEr9v1GLtbBPpBCP264ESTElg5kezM6TbbBMGRn3hguP/RFpP3S1a+oACSd197GjyeN
bzdwmQLYKlFiVhkczoJemA5EXEe2sBXyU0L4yCZT9yXuJkhiiW2uEw7i7SO2VkvlNLhSdwUkENJS
re7/UF///n4u91ZxWulooKx5bewkT2PP3G/ywMlSb1RXuLYsbZPwIaER65KHDEMz/T1A9EvK/T7A
rU1mXRu1P01c35/TvMf/Nk22rTgpcsioTddoCV9SAFA4PsDdd052Xy8G7DOlO/36+7fyAz3V+Mdz
UP551TxRpSIsuSpGj3pWc37VRIODshr6VRSuWqq2pGe1TktM/d7YTjvsraHhkkQc2xK5HKEtLetj
go4NvcByFm1TbJ+yG99R1NeB3Y4jIzDLtygIm1+U2w1lGTXEDaxEpGbBEuMn1pXrk4D805KnWIAP
dGVWUl0eiZoUjULv0wjQ0V3O8Q3SfXgcUPUXnL23lg+g1qrJFtCJIw3Yi1W04ZEVIEFlJyKTQjss
TlhKkvHa5K39+KK/3dnFahHqslFrIaXo8iPB7I0oQk9WQb9rzG3ZbTu8i6ONbWhaJuGpECdC597O
BI306IFlZSPm80mgqPa+8hJPd2doltlT2j2TUt87RXXskX/oSFVI4Zj45MXqsYP0n5Ijkx8LxJeP
fr6NwH+0zyqvjtK7jmw1aW+r8EaM7CTdGLqLzzp9JfcuWM18slBcKOmp/QqPAEOwVGMUoGzzMeYt
IJT1tpKsLGkzFAcjXmEiz819v5HT18RwB/aauE5PRAvr1s3LVO7Nei3jMckoxXr4glGqWl42bkXy
xuCkP7ARxkIfr2D0FpoDM3PGNgtzV6n7jPSdaexa694cN7qw7inywfKnH+aFyVpyxVUZe6b2gG0M
6WlCYwxUmJfWOxxzFpl0lH6RtopOIKH2ORBzjcNIVdcRAUXBfZ7QiakfVRRrxhY58XAH5Yk8E0bn
eAz9Z638zN1q2uUPMd7K6u7vX+HPK9a3IXGxYpljxO4zYrC2z+QwkY9Lb59Tu3GbWeQkyMsW4gqh
U8w+Vy48f96X++PvX8nFMmUmQ9CVKV0q2ZNpIdp8x0frTf0A0s9nABw79K5c8drov1iPpjpKJGng
p1aYWJ59gofi5blYCm8zQK0F077g1QpXNi0/Vqa//U7tojKddoNSQXecd2izxD51BOqtHrAD6p7t
Q/xwLVzpJzWljHyT7G8FQ7zxdT78NpvL6ahHJO1ldwysjh5o4dS1k4ZebK06YR+QUb0NWVUQb/Ub
ktTB1lMiEjCfIRJhkKKnJyU8cZBkxZYbttEiNp8xX6M4V1LPEg8U4/5F9/Tnl/O/d/11svt21+dx
CHRJnJUe0ozxBhfT4zrAbRtRbpNc0lizRYed8NrruXbdi0pHgxY5LYNZO4HZWV6M9+eHwou8Gh0O
o19x+3+TuPbjOfXbO7rktAet34iZUs4iAFSIiFpIOUXiuCYAJEYZIaCuWnxt49WVSY/os/6Q4AY8
YVf5P30TlmKZMsW7P6IXlKTOu6ZHgkyjGPXkPRW7u8wu5t4fdR8QvAvLwfv496v+pM9giP7nqvI/
l372yJU6hP9zVR+A9SPOV40Xja19WSAfoTXLQdlfT54ILBRwaOn1EGjLW3zR5Fy8XN0r/rxo/+eW
LnYjfVjKqWKiesCqKzQucSPN66h5FrtAzZ3odRG2DHnFQcgmpaAOepvo53QHeTV5LqBsQQBByVou
BdgD9t8f10+ifVkVoSWRYa5wnr2YuOo2GJIspI2uzVW2cj2HAenHaQ+NYDUzCafHanneRu9XLjuf
Vy9n6G+XvZy5tFQT8yLhsul65EDpwh0Z6d2TNu5YNErIwMVipb1cE1J8pbH9eV32IiIlJIbkxZJE
/SzLAv/r44DHbiCVKw7y5MrjCot7nR5igtpqp+8ooUKG+UUyO6pUdbQryjkZ+SGRsNBw+DpW/9jO
+yt0qPh7QsVrzkQuRLe6fNS63Sh7Wb3JQg/5oVYxy5FVuI1QZZ5PUXLQ03vcL1c9jsYf042pIkk0
SX6U0Sbol2KApGss04+q5H9Xgyj6VVAfSwZ30g4FlAwGmWzD9ylltxvWioHFyre7363uaXQSqarG
rhojIEGMRoLLSpeWcrCp+09StJAA41wtHWn4JPDOy7N4JUACqKo3Ts1e0lCHVPU9ofN220KUP7+k
6YscHLqJXsQ+KI3VkG1wzmXKJgEnLrPteNMOwaN117O9/kz9xTDZYf9cqfe47k5y52AFY4pOn84l
bRsfUhCoVQKy4zc8UJn6SF62VDGDO7qKd9Sd9OVUbnUNU7X+Kx+hN4VeyhUJyZgW0TMWZrtSV6AG
ugMWHdwXZ/7oOD7E6kuP7zQf3ww+s07TXa2hnBrZfnMPcXXE+m8ZmAG9hPVcvCUnVi43NeWAHLlP
Bf0miQ+1up+ClRVv+/NG6l+6ZptajyoYkKnoFkP/22e/85IMj7GqLfL03Qkq1xx+pyYptA74q0zY
UtTI3mfAIkLHd33fvZfJvtEO7eCWCDgYmxh2kbsWjvAykTFCeTz2iDIKX0eadK/o7tnW66Jt/Qp/
kzR7ZYrQ/jj0z+OKEANV5D94Ny6+GanXmyQJVPzyG7TlVnowQj4I61kR3rTgvcbYXE/M5PXK74nf
XA8ugfK6vxdGcs+oUDiCrXfroDwNirQY233sb7XmmGgftf/Eltvx0wfRaEB3LhGSl7dnxDv4YGU/
JpnqFoRcNi5bCESIoSPlYUofu/hFLNad6MCwDK9ima7+2ou9Y46r3AoTMeEI3RM0YwTH3IoWaQ7F
kFvKekIeT1O7ioJlg6WO7b5+iztUzjZM5M1beD8yq+Nu2AWrfAkAgviKm/y8MKZ10roDg07k+OLT
qwmmp0plQrERcFTdRtRcRmVtbkdpNfHR0AUpsfe5HeCOUGHqn9/x3ydh+ecXa80BFZJKUf+iqNgX
5jD4fj9PGMazmLqxv64scQH5AR4MgzTekpmmerC0BaIQyTFHDYuE/GwXd9dRpl8F039MzV/D7D93
c3GAjOCYdrIJ9BU9DDOtU/qIW5T5rt6DwlXmM3teblQIBY4S3PikD6AI9d9NDUhc+Sb5O3RmHG2v
rpA/TauKpCAAMTV2vZed8rwiiCsdBJ4S0niq2Z5gLoA/1e+9HdFvmpZI81N3WOnTlffz59rME/l+
5YsnoigSLdDWTFgkmR1NHKA5jJ51Wrl1vkJUg0iY+lY5nUTpHTfG1RVlHuqXb+T79S8+/GpEZ6II
RnJXuNNSW8pv3Ykax10yiyscAzW+E9ixG911K835+9D886Bx8dMvvkI9Lq0q9/npRD9O7SYwMD6f
BE7OOdXuPkUKLDFhiMgugBxYD9WciY5SdH3uT1hswW8nKxHoU/ssRTif5VPdvWfYRqWbJLrNpifN
nsiwmiVnf79vVtsfnhkON/KXdfR48uUGw2IgaV2bxnfnk7JArmV4Y3Crh+Gz5VNzuAFP8gvUTUjc
DskPtbRIPpktyvPSfMX0ASqFZeXc7PqPXNoB8NV04KXNxhRP47AVpZfcOlDfEKV6WVf3HQmJFd7P
hjP9MWt3GBGYkkTy6Gs7FE5GueIINvZHcbiB5p2zWuvDOkmPdDVbY1EzmmPubyY/8+eg7s9G34o4
WYQcUMOGfZe6JS4GR3mWbZb0GwECzjZ5aAci9hZwRZ6yFTMjSWr8kyi4tzlul/O9k76DpZkgFz0Z
ewS9IB0teVHJniLPA1gnBZrEwQ6vh6uwJJfLkaXRWqK0TWGPmXNovYKjZLzX5ohS4bPqCGuYCMwF
XgQjx8UK0ilUd0EkObCjdAKnqkXBkCT6ff7fnXPiSrIbTKeWvwzNUUTGxHnjw6oMwRhpMLA++3It
4khCywIxjKCj0yEu1z2yRBkNWqpTiwIjBKYdHPi90S+r4rYKfnex18WwrxwNjmG9rWNYSWvugA6b
AljnnodKal7N9nXElLttZ52YXaLa+tDDeXLHay5hGvsUNlhgzW11KA5AdW39xiSD8xFrBhOMwsA+
IlpCMevbc3Ko3C2DT0XflfquA3npn52xX5GYEupYrrxQ3o7yFlaOpdwJwSq5o9F1ix9Hlux+jiac
WxMtVUDyFAkgPa/LPadOSlGOftsZG53g18SGlKir60b8aGS3Zj9h7QwOqC6dcmT+jmkLHUAqO7Wr
LSUoB2Jm6cTjir+eFTDmcILjpqF/Ly3aB+uokeGxxeWOCgMB6O/09Qw9J3Zp1LcvkbbGekpDUApX
51X3JOwqTqi2ss5vUI9g6LLZrwLJ2vIxz00mQqiIGV6a55lbZO6DxzrY5HbmIG2AoXI+CUs2UGEC
s23BFStzoYofSKmaAwipVeUOW4R5JW1wEA/5zRd5xVjfKS64SwD6/XNMi+a8Up/MLXB9or1vFHJI
ficIQkfiP0ZlS2265Aymtuzf1W1/sj7xgZ05RXoIFO+ro7xqVuNS+NDuhN2wqu5Kj4jD0iuWw1qc
lj2bgmWyhmpIpRHgL2aWdDW2S+pPvFp613gDdsIy/J3+Ljfysvw8Y8QNN8rRv00OZNiOrwBFtWRt
9txNsfTTHUKxWfIzu//F81YkZ0K1C0zw8Y7SIhATqIQ0P4uN/0gYoy0efUi8+2aduwmaSu6ccwgf
FJ3rNUSuE585LrOdxV9W0TWJPGowoR2ucPk58m3qld7oNWvdooWxmghPlU4AsV9L4iZnoRIX4ryQ
H0gtpTVH9lL+1r5JuC7hG4Sv7YlP3ZGfwzdw2/txVTFnbyW6MA9wtO4wjSRr3ak83/kYEdHz3ile
bnq3doN14PXv3EswG8IS3KUcVrTFfNQ6qtWKuD/XGm0lf0z8XQpl2AQ00FfvMwx7gh26853mAWf1
Ov5sWm/MPFzxZGwh2gjQdEgzphEXko5bn+0UvLZq8ZU6T81XrlfowUTw8gWZx9mRiIullTvVR5hv
KaSDvhjQUD5293ACat0JPkov9YQrmWh/NpVY9QxTkmUy57D5X+60R5yBRSG1MfIKsB39RnxQUDJS
Szxg9VMpWAg3nI7V0K1vu18IVd5F36F9wld4Q1TqlbXsS2N6ufx/v5uLNbie0jGfgia+Y2WaSLhC
0Qke7p6cT/MBjRml+LF12Raqv9UKggdSVPgnUBFxgRHvG8KDqL5Obekyuk8JGgscxG7rzrry1P4s
M188tYsSBrsk4F0FT00JMJE5BMfqm1xZVJM3yMuZJExKHGJLlnvGj+KJT9ekEF9dl788qcuABdAn
XSCPPKmaABYPiMwdnG+HVEKGSPJWfqSto7wY9y2nfmdy+l/quKYhkvGRw0i1ASWjz9J3oA9jt3gG
B1RXNhnuuIcwScrsxYGDOOd3lmMmZM3BS33lVf9/HqEpoQad60D6xSOMK9+Xu7qIOQmAQPsk/wd6
2akH2x/uaZjY/SszjB1vrj25P33vX+/ufy9sXFSwhTQKhkzLYra4gALNRXcjbQVXdZQTVTpIKbXt
T845u7az/mlnaxCj+v9+r3FRmc16pSr9Jp93acnbTADQdsVGWlUewOt9sVM+zzt2De2N8CLf/n2H
+OOh6/ul5X/WJyNVGnNZ5lHnu+ItP2o7Pp4ERuPBfylX2im+7e6t37HbPcUndRt9/Av81o9b1G8/
XvnnHajhJKXlxDMHU0Hw2GnuqVF4WyDxwKtsHqdbZku2pzBqiF6wqgW7kRvhSsNQn3/nn9/Mf17B
fOz6VpQnN1EsFEIbGHLTssrZlW2pBA7pRqFXOzgZ8E5pI55X/lvwBcxjqrOO3TulEiSw41Fbjx8k
p4koj5SZtgGuOKm3xad1GNe5+cpuMhnBeq7mXzQsmJSMB+2VjY2EWwiHe0rvAgwxkeMlsoXWa6lV
sO2txqfGZKba8uFF+ZKZHh5a+tptr50qfzzgfB8GF2dvEa/MVOeMwDlWqPw1a9gC0Arn++H1/ND9
rm5k6h/xguTOpnELZSdguoX/89zfhK/aWr8ZSOY4jC88DvgFcunlO8MRryKG1Z8Ov99v8+II2hlm
eJ6AtX+5HcVH8rvLI3pxWgsn+WwHj2LvWDhoSEeOb5RjvjOJZ51fy1e9P3XVAk7THDJesUKQD42P
DzlasejpqHNqjogqtmUmzU+9dSvdhZOkrv5FvNFPY81UgQ9jSjFI5bx42GNwNoKzVkZfv2KOg5ee
2Pdiisrd/Ka5sh79qfpmTptV0hbMHkPksv8c2VkjmYR/cgSM1xSYp5bhuaje/M/CwCqSky4OyvJM
XRiK/SoVdmCIiZgW6qXoAF0g6Xze/Jukns1x2hJCDt/RYodKI/ns89hvNRt4jjrtCo68AHdLF4BG
Xths8q9Nzz9OVt9/ysXr18v/+SkTl8bAz/ez7O/bg/9oFYvu1ngPKYY/nQ/jJzt2rfCmbhez8RaD
xZVZ88c3+O2ZXpQiisHsk6jhmfZLFZAiFVpXReWdODEoIc3ThdU5eqRR3zdLv/fAb2rFUouOQ7PN
QM3OQL3+5e+39Gfz9eI1X2yP8rIKTSXnlvJnGvK9PXjEjtrpdiKCzZZuQveaIO/HCtn3t3GxSvuB
PChCxxXH5YjygU0sLB8C8jgUQwQBZVK7EVQ0tvUOzh+bTBus+ASe2EqPCuIgDFfjRv6Uo//zIVyu
3/igG0M+c0tztVTuAXo6bFkDN2abA6LVBHgbH/RgXXBEHX/p/Yuq7ouzFxVsG9khNTCU3yfyRGcd
YwYYCbf7vSSs6/NzJGyjYq0EG2O410phUXIy78bfkwb0+GoA2p9N04vfcbEhULKqrs4Sv2OyAN05
PN4EQwFRqmAwaffAA1DvwcklxYHoB9LrFvOpm+QuN3n6+7D6+ZMzRI3BTlFWvizKxkUOcbb4eqID
gQRudmY922D7j4a1CYh7K4hehbDLlVK39hBGql6WrythS7BEYS7/fjc/liDNb3dzMQEMcdhYScrd
pOsa58Xb5BDPoBQO2F00+BsW043/NJ+oz1erjz9tU5C7UkrTTFPTLvekWiTKoyYl89AaXAmeS+vG
EsGVREGOZ0dKNkPg4X2Z0zzmajRbmbA7lOqVSuSfwtB5ZPznNi5HuBHmo9kGX+9DBA7BcXiZEDI0
IQnLTRC/S6N0ZfC8FPHtGWrBvt2yk18a6n8Y4IPXUjWSgCN7AK2vzs8/Lc/fb+5i2IICafRO5hk1
brujXKaazyjBBm3fc6xG4EZcwUsov5hzHtI8F6R23K+N2AmJZfTvqfb8C7XFT3vr7/c0T+XfNnZt
lCi1KHBPIViBGFUq1uRgbUluEGwSYUm7KIHClFOEKooNChJAxQWQAu/vI1eZR+bl/vL7bVzscrsm
yPIaHDaPxoh3gbk1ccIusvI2zJ+r/LYb7s/AKNVXfzym59uyh469FIVDCDEqupk13DFFGj1BOLaq
K8ck7ibapj77yVMcsTmsoCe4IdvI5VW5wLw/+OPOUZUTlUC/wbgU+jZy35WJJkTgi5UPbZmdemEj
yQ54KxufPeF3cPIdk8QAqoHLwOv470Q1L9rCnpDYXYcP/Pgkv93PxUKXQd/QmjScnySSQw78mP2B
WTi1uPCJU7cxmvmZDb7ty+JuXTub/jjGv13+YtUL4jxvUeFHs9GfnVROaBgGZ7of8C/prlHPa56u
edn/NLrw1Vv0OxlBBgq2r8X/2yBOpdLvrNyI7mB2ULDmrI6rYJsPy0r4jbnhQ0gdg/ruZ7oht8Fv
th06vzRYX8tp+TMg8+I+5ofz7T7yemQ4EJkN2rl5y6mu8d3Y4lqlLvyVzEnNkZbiFUPtj6vh919/
sYON+vM0C3oiDifZm94sw3E5Kxab9gADSl2Ck6eXGVENBus1hzZX1P8GmyL937/hP9kcF7/+YvXp
9SBopJb7mHcXBN2GNuKLYXBbfN5RexDlu8J8DFAIVKbXa8uc84Src4t8A4noNT1l7+q1Tbw43mKK
a2dPfyqswmth49J/t3UuvlkeGHoSk0xjWbocL1OUC/E4ppww+m1trJVxGa7Bvll3MEGbT9JNA23b
QaIVFuHOBI+GcSoHeV0hghLpkaR8WhyOzGhdB+54NI51uApvok8/Wivyb9RTOWAtWF7izVlbwKw3
b4q3tnX5y3V12RX7yLQztsXxzOqt2bWsCnGhvmr1SjXo4ISlHZ+XKBMz6TSknwUXDIVX/wwQ4jhx
sDSRsCfWnWasYyIEJghjATnLQ/o76R6SCcsvGj9jJRaPcdg50mS+WtKjUNxr0i4oKRaLL1K1TsOH
IP1NsulszaMVmUK8aX/r4ZOafNbS7zK1W/kXLDqv9jdm5slZiDbZTZ+VY4CZgNyh+D54y84HHk7x
6Ze2xOFW2Ka7uHa6T/RzCbrKu5aUEzBj5uEMFqxazws/GlqIYMBI3O5k6oDlVBzX/iZqFbrsz4lE
lNcCZUVmzbG5djgduap/UgjfxQl8PvCOAkFbCNWzX4E3MtZi/NTR1yTVN43URaFAhehAQXI2b/MX
DVJV1+zMBv+zgLSXPL1PpbgJTXgaD+J005MkYu476V4zDyMnouko11sO6XRcOuD3dsWuDakmCkhi
GEQrWyrwHSZjbW5Kko+oO9j1XVISn+w7lZPuyTfpyhuLQny3bhx/lXnnB3FckMNYsQwQqkHZdz19
BhgMqA+XW4GuOIX3yqURvqeGk1pOl9uW5eoOh0QmDX0NpYVNJJ3b7ti68p3wej4WhC2sELO7BJTe
yYu3YQnEGip1AvRXQsNzq7AVZuGe6tvKCepVri2qnaSDG4gJECrYmbsgv87PAOCo1ucx1GlP5xdA
ZSOlCa30Qb5vxG2/IfOEUxJJBaljMTaX+h0UXWAWAPvuo6P12e/Z4muf5WP6WD1zuEkL3g0YRRt3
qlI86jv5iGkBp8JiWqlrjfSnsdqT1p6f1HdOe2DY0mXSrGvhCX/n+aP5GEc0pm+cihh57Bhru3kx
cdPn+wDOYYROfxE7nTc/Sco/tOvimFSh6VbVV9Svc8vRWztDkE1LIPWPEDlIou4ezEN2b5z6xbiw
2kW/4lmVn70rO0A674CHposXJqeCDBs+Oqy1+Uvd3I4+U5YDRZik+X5aBayWhNEwh4HMfhnf9SNT
GL0Hq33Tmt1gLULpZJXVyhJoUAwlyVpEm+KnBN9Sr7j3NDxY/etcOgC2vE7G50az83dpP7EdSYjd
Ph+bCqkgGx6j3k2cH6KnhNgFGOYnX9pVBqjxRUvf50UzlxPpm/tRHtda95C+Fa2b0aW09kO9BtwY
xa9C9AQnHH0OVzelxQBKpnGpSjGqeNuptmygRdbPCW2hR9q+UuEoNCSaudRTnumwrgfJEWn4yGjs
bWjY1HzG84LImix+BRa/aCTxXudJhuVHOK1QvRswmASX5U3E6EvgSPeWpgx5lEVUIJbFc/kJFlpU
7NRw2sekccJbqnpN/pJqhpuYhP+d9B0dMnMnHupPCVfeuNUdwwNtvgzusXtYJPLyhGGYkt0TwCYZ
821JA7Z+BvYoiZ7S7Ph0zkBCG1y+zYdh2d35yFjx2WzczlV6PktKWLyv0QCoh/Bp2Ungv8kzfCFb
qRiXenvTl54ZfATKHmc72DvDFUdxFbICjNT2BNJqIeQkpzJfi8pdBPj/FNwIbxm6QmZtQm3F7Jbi
H40nMpGq2Mnx1QokWfUu8JwIn4CGVHP86HmSQjOsJiBooOxgN9KBxCbgprRh+E+71+L2JvBpLqhH
BeokBrZIebKUgzh6Qk60yU1vvgQRGTwosmtOV6Y/80VSV7NI9FOedFbX4WQO2MB91HfrKvYsVqKE
AKKcqbt/lLNbRT8JotuqN4Z+YoiJw4bYo4iAFwiZld8fjZ6JaHqnS0P2CALXwjnHjobnh59p+mxe
OpaPOzVHNAksAvoOHwcdRjPa69GxUcFp0EtRn+LyCYal3vi2rMzvmyxCrxs9nqDS/xr6dRTKOEw6
R2+IDrsJ6ThK0zsGdqialEnAiZWlK75Y3W8zB5GFTa9b8u+aHY0YT+YJs16SZxTb4jSjLNlk96Sm
aZti3OT0hvl7zji26F+Fy46HbW1jc8kzadUDdVojW8eSXTbbqWN/uEqTU/okrpWT0DtMwYX1yYtr
DDfujvovv7crCni1XQygmRZQ9AjKKqJt1zpGvWV2LKMDeV7sayQVyukNP21Q7moycdI57+WZx2We
n/1oawrrKvrg6OL7q3jckXk48ixoVUKwFVa6ZTlpd6z6Gz7wGEgDSDXodKWXoR5wU/zR5WKIHQz+
gbTMVIc/LnRLJTp0/aoSSNJ1ZN015X2n7zTjvkrep2JT81Azakjmqc1zO9D2/HS+i/Q8N03HAIs+
2jzUJYg7XnxOfQQfVODJBhsF6Tl+lONjGx+07FkSb8d2K02O+St98n+ZqoOvijfo86/T2NXWlbo3
4nu/eBtm/2febwwiqRsWgqEhv0G7s/Qaqrx8VCksW+hR+6PS7xHaLyJMBY03TJtQ3MFkT0LY7flz
kBt2MXkT4Scp52KztVZkU+v10VB3fehl6otZbhuApkLv9dK+bVcKDM0EJMtiDL1RcQX8O9Yy6Rww
o0ydeYrVz/ZJ7RA2jcBqRKsKDqyeN3bGJKeFN0FD2JmJsiSE3dLZAtVTaTYF6c3CVB4T6dgHz7K4
T0rkdO36LDyEkJ9YkIDJKjb/JNK6QhokOEbntOPKCFdTuBqHdaDfAADAOuWovhOhw9DtQMdtFt+r
464iBohKVbYomC0k/7ZKTpxNKhDHgfUikTTWEQJgt2fPNJcEEk/Crc7QS5O9KGyn86ZDKUI4kcR0
hz2nfFWDPcvP7M9DONCHm7bq1nPc0pDc55oT1w95uKqIihuHlDivVQ0xBvSO4N9KKP25yTD4bXaf
hBhp5cN8u20CbhmJiycIs2Ik5w/Y4/Rc9lAE4oPMbTZAaCrOlAkJogQc+f0vi31xUG6s0TNioig/
inzdnG8VzVYr6oqLBhFOG2P1t0sZgDOsq/6Utmwht3WXLcvhVInvpek271J/QuFh5LcTp5Sa/QSC
tnwp5LT4dzoTi0weHvK9JMhd9Bhsj+g56hv+sNQ6OgvlO8Lh8/tcedRuIgpO7GDqYaGiLBYfYoH+
EbsvzIPIleWnJF+p2focaMxsv1uQIAJpbuHNMCL8iLdhPOcmIW7eUakqg9W5ICD712iciQ1cxMOK
a0zDotUbjzEenVunyrEp9L960jT80gsrnO7Mjl3hUPfnX1GYbtWjkd0mxSaOvdTYxR3bR+AM7LjQ
wiWnTFlp+q5qP4Vdiq8saLZn41RbxcbACRLbGYWi6JgGCLFcuX+s0uc+fc8mx2I+xQ3ply6VdIU5
QpHc2nyse0Db79QZTXVYtqqjAxUDJj8sZNHVunthh1QpY7YMrUfztphudWJZDVftH6cOZFkEh3sf
ybPwuUTSQt+olZZK62j9ulcd2eDwMZDOwURFCB6TY+wm3CubI4vTNe4/INFgx6PsxigfQGoqo1cX
yxjs6T5uDpbxWParrFjRL2RknCHPNgcl5psqqY+z0vrbovKiyhPRThBDcHaG6FCVrk+zSjReOmU9
jV5surTUim55Lu9SZY9PMuXymWk6mkgTUBMUpyVWvKqQnCgHlUEjoj1s4z02aG7azxaaRvjsrzZj
EiV7KYMHKSfPQUp+HCXKFWfkkd/L5Ev/rt7Kzacc3/z91Kz80CuBzcEeQKR+pP7RzG/blrlQ/KoZ
AGsm92zNUd2ufdDoO4VIX727MRXZRQxDKCZRgIiwschR8VI4LjNIXUiYnYHg2mlUT1YOrfkYlg8l
+Y/Uvq5Ud9QfikuEEisqjrKZKnRZ7paquolqU4rueso7/0XaeS03riVR9osQAW9eSRhakaK8XhAq
GQCEJTzw9bOgMS2xGMWZnoeOuF03bhEEgXPyZO69NinB+rDj1gBvkqoVZ2EmCgsy46Ymt++YhDbX
xNnYeTjv41cLHoz/3rsjAGKS6af5qQWbHEG5iEqvZKndm+KjFrrekepFPegWgctLw7pJDTD0IIgb
Dq82UqtjQTaoW7Uf//4hLs1rpq9kaaKkAx5UzzpXmZrS1uZT7pRd44CIFMioTB0BxjcO4rkAtXYm
dyhayc5ZU16o9hgvsMvrLjVS9BKMWFGv3O5LnR0LehBtRZVocSgyv/tJgSiIVS9n0R0scZTqRQYv
lwZXSvcTa2Ts0F4hWHXS/5WmHd+TfD3PdwF94yu35oL03AICZBjQrCGQ6WeNa0GKZOWYp9FdbNia
AFodqGmSbPLa9aM5+ZHJcRfVXixshQJ5nrHPFBfZmIpFYLgq37k05Ph1MWcd6xbWftnoXMy0O0wY
aDZ1Arpa+pzz2iJ5bwVmSw3pbwZIx8ilTJf/vh3fQ4Tz9pFiaFA8sVXiXD8bb6ZR0eKY5mfhCrI1
mYpjwQkzIIrxOeyJ6ZpYjVRxChUYs4a24I+ax5gieyBOhbGIR4GLCA83gVruDP2eLez4wFvgZcSb
kdra7KhsXwNGzEcH/90aPukzBMxbzdiE2QE/sM+KPm/1hdk+YlFRyGRDo6sscBWjFbUY+sxU/VYi
fkbVvBjUYOsF5TagB+yA8aR3XrIfc86ztcj+96251Im1FBNLnyyJYHe+52U/OqBpLnRtYvHjENgi
bgEF44J2soKH1I5Km4gGQoQGO+i4BGofNjRqLkryK5chX1qnfl7G2TPSc4VZNT2wRxT3zdTrpCOF
b4oAphlbZRjYGMWIJAcCREf0XSEhHTTwLABFIzgnoLDoBpm2GB9MPP59h74NnecPj45u0MSbIJt/
EYz7UpQYAwXRnUD3gqwbNzXXRmiXwbqD0F+vRti0tqjv8+xQSCu1f4qHu4HZ5RcpGKgpA/+lunZN
+oUhkPXzmtTf60xeV50Fqx5vwODUsUuMbmnnj9TqZL2ALc1fNP9N+igNckBXebjNx52A1rwmJgx2
2fwUbPXsKxCRy8/F3slUht37tHS5dx0LBQVQK+LeI1qLrnSrLGIOSce9nrl6t4pwLZosKwtZuFXp
HJHWawj7zFxPRrHuQak4Mm/ikoJsXb5hlNYcLP5UHJrdl3tivRRalCjMOeEi0/1//qXA47L0aoZo
KKSKn20IRy20RtOy8rsM7bInBIjUQZrHTvAKtBh9q5nM/Q84r6YtqOt0mX6oSJ0hunFCT1rn3xdz
YdX7dTHng81wzPK81LiYyt+jpM+cQCfOvKBI10kOXte9TfIMDJGFxWBZu4qSNpW/xly/P/9sC9Ci
MT2FoZHfUXTQ206MQxfs/Ir4Pd6voMi3St7fyabgMHUZ0WCTZyo/tMatgLT7Jnby0+QP9BEpc5bg
7FrRSwgjF5HXQXOarb+cvSM+RtH8qNyg9YWEHL5Z9D3jh2IKAfPSj45p8XQoOK1Jx4192whWYvtF
kVmc8INbbncXveCw6aA6qJCkitfmXg/t7GsKfIMXkW4VjkMqR/lMIFF1+MxS1oEBpXBKrF3JVATV
eb+czFs2+axXR1TTK/T7tef+TSYTRVRx4p+LhcWAEN+Uw8CdERRznfa4Lc2ILcdB3EwMAItsQYq5
7fVQxQtr4e9PPh8IFmhf4n56chzryDG3fzpau5gggCnd1Lhv3Vi5H5y+2loWAcIwL50hadEYfvX6
VoCecSpvk4StpJvwodcGv/q1+3L2ko0JWC4xCIs73JgNjR5/S1l5eiP3UGq9QVro4W0XPePZ02ji
PXbJMoRhujCpkqNVcxoZG9ykr/4SH8t6UgV2M2WKkGVDtaUDnhLsHeHMJ+ydBWYWeKVTPKLcB+9t
7bPXMl4HGLQAUaIDUDTa5Ss5u01otvg4IyLCxGkionUJbYamzTJnOw6u58FefLMsU2cWpU2u87Mi
71gLqSYfj8UdQ2pKzHHZIPP8wht0fOFYGhiu8YQsEmuy08CgDmzDIrYE2hUdCvJTqm9IBkjDDSdh
EzugQfN51j2Req99/HsNuvwk/bjSswFfkdVRUsjfV0roVFuvKnmFUSX8iBcY/tYWg5NXZXCOqY1o
rpNm40paGSvt8+RaK84pi3BDDs6Va7r4/Py4prNarIyqPjR7rql9FtG34PiDEVTa+KKmZedox97o
hTSWjyvxffzynzloLLhB4Su9C2lvXNHJ/k1Vx3UI/fT//JhnLxtDRzXLCy6H07FQTk0G/YGa/RQv
UnIeh1m97LzqQX8xDjnd0Fm4q9f6pi3JKIWpvWYeAoReJtuV2IcrY+JvlfT5CqSJnGFE9jMwrWfP
WVWNfhdPd2oo3dq1NgOWmvtb7a6g49vynK2rt1R3dZiUm2GbHd3yjvR05OTGrHuwWpdZNgMA+msF
DoP7qp/zZzlviGu1tIXJp1J32Z9sLVtbWXxsxZVS3UTdPN50qqPeDR+9up1UAIBv8XZxdHIavBKk
zEcvKrlhfXcry28nwq7QV1eETNUdLQ67RhFMZ+0dy/+0Vtn/fna0v6tETQHSN7n/TEBt3+7AH8Vq
bjWGkLZpcScSywOIfyzvVcY+dByzeutH/FrFUjut6hhxPxistcYuZHrHtyMSOGqbBwVTPQnNAQnF
JaUcU1EGaWm2kTHckLal3bUfsItw8THKImcBrOKMAjTYaMMqHR9HHkw6UyuNTiE95IrqaWhrAFZr
ix7F3P/TYeu/8pX/JrHxfP74ytaZgj/1O6j7MV+Z0znH9t6OQcyy+dFwsP3N8HEKSLv1VNdfM/Ws
5oxor/UQrl7CWSXRq0erruKk4PQUC3CwYMExI03s/o8EA30W+aAYcAjJdGLmiGZzOs9XKjvl7/Ps
77twdjwwKtMooibmSWbO/orNg/NbHs073QV1pQ9eXGxic6MRkGVMbEopdwBoc25hcEea2Da9S41V
UN/5a8khoZVU5mAur6+pSb6zlv96YSkVECVj9OAfflflyBaEsT3lxWToleyBmXkGW8pNPgYUyqti
V20rMM7qQxbvKK3HJw6YT2bmjgft1aRZQO9iOmvRQKUq/WPFNzlB1sTab3Ma5N3W0ucoDQT7tLjy
Vl1akcmO/CZb6BNM5uyyNVVPjIHkldJGN8H+UMu2MbhF4mqqE0N+CD3zbXhIdp0XHKR38LOVLQxf
IVNzmsq0ExaNTNTdIdD24V3umbXNIboWZ/FWXA5us6ERDRzcCJ5g9CSeNr71HXE9nkBnjM0PK77p
MsHgDSqogoXltWOBcmm/1ixTUWRRJORVO9txrFOXWPD+i7tnkDA0ZgZxsjOMbIjMhOyuPUQcgzJQ
CkB05GqmbKQZ4MN7q5/lzwwxG0JFUWFZyyillUf01iy/l13t4XqM+MXHHF0aQnqTjpZqnV2pakpd
WTbdVPlh0MegicP0syQg+8H6AwY7Ux6MZkpk/KpB0TEtmRZowQPvRBCLXDCVcgeoQ8lt2S3T8iln
LjXg7lQWub5SVe/fj813Z+D8aZ8E+CYHLommytn2JPaC1fYVjdxJN9/MM8sjE61hCk4PHYsnC/CD
fq+8Ip2A/3w7tIhEFqm/lBcZzsMrC8SFQ7oGtvM/F3NW6RwtMx4beSzuIqbZiKnSufBO4tdaeYLX
9iJ+hF8caKZIVFI+gLlXyY7UP6IT/5vl+ud1nP2CkhGrfXLsizutYd4wl1c4MebxKrqF7u+xVi7F
5ylLBAfyfyUNnW4CrRxoQxoM6bP1pzqlRlKXGtvjqlyqmMUj/J/+moTgSYTRzvV34Ys9a02vuUm2
1/TzF1pJvz9+Wmd+7M5+JvaJHivFncIIGP0gS2/JyckBGM7UV2fL4Oz7EqFbOaYrBafKCY0M8hLx
2o51oQ37+0rOHs1a7hO/VSVqTPd4P2KWbHGIMHVGrrE5rbI7SFC6nS7F4a68MVKbnNSr58fvx//v
1+M/P8bZExm2XXiMITjfCda2E+c1pgVXVFYG2EIcDKKrkk7sheoGixUy8HnOUWDAZ3UP8U0bb8TU
UYRtfBjytRncTrmviF94cvWDVDtZ5J2SdcCMEOxRhOytvRGavVDO5bvQJI54YxDcdj8oN1bTb4Lm
5YT8YMDhwoon7miWaSiEgp0GH84K7y1JmZnikQTnN9wNDDkF50jiG0rX7Li3GGl1KARC9WmknIKs
yL7FSU34ivyXCLZQI/dE1pP3HTOp3LW5Y1jP4/gmjPcCKUh7Kbvyol9eIk0VQB6nczpyZy8YbByC
kEy9mEDCvVsus5dC+xTTVXczfPZ/mm4WgSGYDwlGWUfH9/PaSp5yg7oG7e5ecfIdq+pTjU7wuwHL
qDd++ve6eLEK4GBoTv13EXX92Vuo+kkUHguuUPYaJP3t8QC5VgWee2C4BSFJn4+0WfuPI16bvXKo
AkeHW6a6KFmwW4e6m72Jkt1+0XDGjcy6aYJCcsWF1TiGD67yZoSdoLRL6eidrl37tNWfP7Q/r/3s
FY6Bucpiy7WHS6DjkrI5tvNJi0yjHiWyXtroHPk/jaeo8+FGW5+25ot2U01UBrJbmcUrtyQoSV7H
lGVYMKsbXwKcMlTSCKoLG4r2lefhgoIXYhJoNY1tSGWudlac6kmj1YmpTsVpa7fw74i/RINHHwEd
E+9cTF+4I679igvtW3H6150yREkRdQTMf8VbdoZV1ZLCYheUpEeCvis/tCesE/gnO0ZkLh38q2Od
Cz5ivuyPDz07rMpSWQxVxZclcjxbQvmKLTt8//ZFkQJG6pATIR+yPHUzWZkN0f33o33BTvz7888q
xWMmhGElyd9bfk7QupcTggBionX9SdIYWA8BNTgkBi+GayQv//8+Xj87Cxl9V4pDztdHuqbReifL
hWOIQpe5sQt5QYREV7zIHMUDdSelb1c+/eK78Z+bfz5TM8mfH8yMX7x3mxOucledc77WaS875EWl
uAaauQW0E/nLF3l12FM0gVSw/+o3YADN6sd8UT63P9ZBYA16RaXDgMQ3bNLUR4/WxAnLZYM1DbXh
W/+KrVnwaOr/+xYo0755/tBbioQCm4GyqZwvbaeWcJF+qHL21c4ZHnPDzQxvGL2+WJTcADG409kc
aObth2fii3sZWcscOSbduK71TpGtfRIhCu6kjve+sjhhvdyXrgGY4gm+muxPDLbyWifeunDV5CjQ
LwAATl1wXlXHY1X1SlFzhN4Si6Lne6tbR8G20Yo59zA2ZtU6ItuLsxo7Sm+X98CNEN/ENpgbY61m
drQwU7vhaMQGDCwJSMazMg2m6l2yS4EUVvOT4UQPiprMJYSvdbpNoRUW6E+xki5V0sEVwgrT5/6P
+aLUN2Nu+/ejR64OokImbOImt/U/NZhQX5wpn+rGnAQxcuQqA60MW30qb8dqpi/qBzVyIaVECyF9
RN4ntZCCdtIDSefJqtpVjSOLtkHjV3xK34Nn8DThSrjq5bt0nPp1O88Wodjw85OZcJxqhjkdPO1d
/ephswEBpfB/PWF6Ml30evJL/t48V8YC7ZZZ3tasTewZLtS67+zI7xQHmeScmxJ3V+SmqP1e/v24
XhjB6PROpuTG6fgnf3+THwVp7o8IGqOyP8hb+kXlhpiqmbJm9vKHwd2WhxJ3i9utr5Wf5DX99Z5g
L6RCIX9HVP+XneHHB4dFmetdMLSHEvJOFjjPobkspP2pPnK8pjOG+DSWXtWUIlmKHzuyu0W0bIO0
1VM7BeOo8vuLAxTF4itXb80mpmtg2XXzVPjvIt3uHNx8lmrzQH7trXfDL51yr5T+vZK9imDbEpWH
qlhHA7HBfyx8PJFFSA+fpgGLSkzJztt6ofFfVeTr6BYnMyGdh6ZMBHrl6DrJ1mpPE2DfaC8y47Lw
pKx6sIGZgewsPkhy71YVAxEZnlOFbEmT5ihUmU4btMAGsplgLUXWOq0/5Bxdsv6ij2+Rfj8GD4R4
5vq9CANhXA/lPsHv14d/hPZZ0D/TLgH45KPPU+H+LWASLiSh8VCvuEOU3Erl7YAUuAYyolNnyGA/
tXpl4OEOxxA3935I1ob/kol2or0VVbjEOugrKPxc1CnkOWqDg/paMG8mqlo5R4sn9C8UJtawktm+
nIGsvk0q2kU/N1DAILrq59XGnw0wvZEqOoBHRP/laKCTcCsRjcJtnTghrM1T6IW5p/frSHgrjfVA
+wDGx17eteQa+TPcHsfH09ZwQfMvNC/d5+pjT3HiRs+TVkCH8gNUkz3slLzShjwhSd+LuBVu0iUM
Pk/908NuMJ+G2kSzuI8Q0kpx5qqVo5H/UDsGIgMgcZZ9cmpzWZPFhrj6K9zy5gM56R+qE/aIByUD
/iOie8l37aF/k8kvnrPSbv0/oNypk7S3UVkxU9fwHixbWiDJzdjPgo/p+oO5pc8ymYnxbKzcgtnp
wIqHxLqCm1mvqFfL/qEgdqGdtbBPJdLhEwYfDsAonJDFAyP64Ohan3BBjdqVErihyNAcTV7Xt8Kr
jG2EOKNyJc4yL39K76BDFbf9l2gPPozam0YMcbwsutopkMLC+yJTfW6Y60a2nc6fqYsGoIH5VL/1
Djr1HHSPcDPojtiyWGPDAAiV7zPD7h/hm9aosE5/UC++9YOTIMm5w2ycfkp89K7dJR9Ttk0703eK
wXEx2dTpIsF2ixGLsWSDLy8hK26BzZN/bI6HwH8f1dsGimLeLCav8jqM13A6Mcv0tj4fHjKgaxur
dBAcZkzi+E2LNV9FOH0dE9J06E+TzWAbb9ljPcGZ2kPSbgzc0AllrM1UAWE1HsSGSExgYfWDJBQM
24pJIUuMK0/Dx2mHHOuBZT4K2RTm7BHtmzhrH7hTGvFbDqIN3aQunxmUarNaE2b5uA7R+YPeJckj
3/JpDA2d2HcZveEQN/GJ6ii2bEnaiiRrYDMYGevizQO1myzEyhbTuVK7RDAht2UHqskBBIxHPE/r
IbjFySP6M3qrKdA4NGCcqmVq8Pi5J7btNdiDXHho7sIUmlVU0S/myMuFBPc8/KgLgHIi4/Y4fCrm
WooWvjD3jweRxcF4QjUwajY/uG4tTu2q5r/yl0fA11hc0hoHqVsGLhHlZeJRf5kCrXAbvAlhQTjA
sK5wDNBg75krrj7lLWt5Z9Du8JiQP9+KTsmQ+rSjFVCPGIbWcb2IG2wYc4EsC8AQ3+RLnfzGSY28
OvIYwhINXIxGGC/Ud/46A75fvMGVfLJJIUhJYtU+kvBZZ4M8qY8osIoXIdyORM3Wwk1uTn89n0zO
Qc6RZY8EGNRunLpZz9sibCVcYYEzvFuq23VrtHVjUaOefy6azyAm9Jk08R50bZKSWipGy5Z/Fgij
UxRj1qq7yT/QWzBv0B/7+xCFbWNNCMCjtsuSrYy/AWadzzFl0Gec4xSoCjIZB8GybV1ZWur9LHJi
jlJCbrO+HTFENi8l6suQAWHNsOe2Ff+Ix8cOiMYRPaB2CG61CUM7xSVxg6w5+x46MjR/keXKaH0h
rQIKhog2rBGaa8sWGm/40gufSE0T2DQi2iKQwidHUZ+SACsIa1OIBv30EEImEIhgjHBgfYbd8hjc
IZuyYLgpb6H4TDbtYN0nwyo7HpFt30Q8b5MSVvA/u9Y1TkS4SQiTo0fzdGdybGgeiwZsYTxHvAzG
D/cZfLshvq2QCWv8JV5TrJLj2tA3NeLSK9XI3212iGN0LGhBK+gKzquR/tSG+jHS28OksekIvJgd
7yIPl8+0AMJ0eWJwcjX0aRqM/K7Yf3/o2YG+KEvNb02tPUyZkvo8IR3CX7SO7k6hNP2V88GFwzif
NgU9iaBcVeVcbRqpfVaWUtQdNCZsLc22xusX02PBay6j7/u/yCmfuil/fcEfH3nWZjsVahPJWdwd
wmXzqGwm554xN7z6DU8jKMBrtd2FI/jvr3jWf0rMPjXVlK84YRModNSVqTONY+Df37FYYixsnVDa
YYqZX4uHkqbz7b++61nlbWojevyA7yqusr2yrheIr215c12CcqGV+/tbTgXujwI2F+O6Pcphdxim
4KdZvIpZMfQZljfm9GG7Ktx2QZn2TVxm7QydhqGf8+8X5lss+9fXpXQn5lhG7HZu1M+q0SyNpm0P
GaJ56kK2d9qk3PYmoq+D9nuXHXeJumi1HaTT8uhOjZAidPNg1RZokW3VrhT6fh1pLzai9ZODJl/b
Gxr0t2fqvJIsw2ieQ4ZilguWwKumUoEzGad33E7uuM+/WhtPvApg+iXes8xPTMp/f8sLPRVdMVkT
kF9yNP1LTRKmuZ6esJkdKie5x4Le17BgT55JBDA1zWP8LpBTcFXGo156b0wAbRzk0bD/dZSvTkOi
tbI0fezgjPWySRZ0mTviPvMFdpodktSQsFKKKJrFki0oc1TdUWv79NnwRXAeDYAlz9psAuJgtBzn
/WOISYoNQ12K6BEdoj0Z9cXL9L3+hF5w+jOAuIaVu/z3Dbx01vr5Rc5WuOpYKHnkD91B9fKbDEax
4hU3E6L03x+jSJeW0p8fdDZUiLQ0FSPCLw657xBJKO5btCvjrmJIl4inuUZJnsBu1J7z5s0ct36d
zHL/rhKeJBlPv/rZI7Dxi31QfEbKC1ZlhfSmvCPoNHJgZ3k1Yko5wfZW3gYCc3VudN+fZm0E5D5e
+s0hrzEyms+NRRe+zDyhoM7Cro1nxatP1Ib9k+WvBuo7DYtrp09KWQhBp2TeV/UybtJdR3R0Erez
QSABozIYhTaQbDPeDuRsOfm0wBiCfvAkQgoaRBKC8pkWn1qFBVjaW8+inM1acqfgGM472fOD51OO
35brHDiwlJjUpkOZhEbErB5hrzECxLAUxLRI6E1pWyy6Y+aMJW5vRyS8cgKmiOqyLA6m+C6UI7ZB
c1b2S5OjphXcEwAVlS9ESQjJKgufaY3nMUINCluKqGx4SI/YjTiUpiuL41f9zElTcUL+AjtRbgfk
5NVkugada55QYNkASw0PE1q+4eFEYoZjN4695kH+Uu7wYFP6T3CpFpb8WG8MYSNMWc82wgZz2BeP
rCPtH2WNbR1aaGFbDjEr4+R7DV5g9n6qOEmJRGZowgfUqyMNHtGOzT+d/HiK3RS4p2FLOW4/dqdo
ckOfQltvcF1NjtzkxN4h3orRq1UdphhcY3liRFa6Lf/iVMMHxCjGnwsCyOEc7bX/1AudE+cvNe7m
/CZFxiUBKHih7o+Z3GdOY4IBIMXZ9qMHerINPav6OTARzr2ewrdgeMoI94op8qQZPjg0mIl/o1Su
JHlDfDCJ0I4ofCcHngwVV7gT6AjIsj118wbHRJi9TkTnWNzoCj9E9Sc+EuSIXctcmsEhA4hg5J+t
dNuSScfjz7mr0hykUjhCJE4pYY+zbZvxgZInMwBLV2rg+cdNTIZaxZFXAOQcHvgsZMOivyrB2Qhu
UR/C9oFEK46m7QMsN/7ywSR0zy2i+xIjXnaQ1F1jbEiwiB5y5Stc6LoXceuDTYBWaSYWHBOp72SK
Wazoq7Bf+fmV/erCSICVXCY7WJVg4aFC/r1phrJfHpOj2R0krKSVq5YuYKlXmQVTo8bLeJ6ZwV1d
yS8WXSaqgUmfjnDAmFb6H3t1mJFXrGtNe4gfy/t0AQVozgFxNWWlIqmY47O/8kW/pa/nG/PPTzxb
chXzFGXHlI0ZwZxeugOsBpqjs2o+LizjvlRgaWG0oT+zHjCUtvfhEaVZA9ckXIMPKVanu6Mn3eGE
OmI6A0/csC46Hx2eKIjgsnvisrvl6c+/F3B1uv1/X7UmypJJgYo+5/d9KoU+yNSW++RjdjlBldnE
kEJW5cuAHjn2KpKj8mWS3AJVq1C74Yc9hatGvdPjtYmY88hby0mYQJp5DPU2QdL8WIBD53mdsUpx
tuz7rYyWOtnHwkuPGK0YXnL1Lexegupp0Lbt0dM0hODPSfwuqU9XpQfT/vOv73emkcIjawxWzK8y
TcJq4qACNNl45+YTTGyEJoMPy7L7K4npl+sX/T+39ezxG4dj2xTT44fv7l3W1sUyczEl89jT58bK
4g4w3hAhou359w/6Pe756wsbEgptzhzUTmfvm6ENTRkmfPJRX1j9jZqtO3JTmYgQUgpdPr45gWzX
btiJwnFTlE5CKs3eH5/j/oU0jrRy0ZPPNbTl3+4AUCyYY6PPZrwNBQ9W6eAR7kiQwZwZuNnQsSuS
ZVUvegY/4MEJ2EIRVL2oZNPQSaz7fJYx8Y4+jowBUbR7leH6hzLc1rz+tmGr16ZhFyQvLDc/vv7Z
aWBIo1pPWn7vdASDvmxtlVGtELkZY+ZdxHaWCktB3eI6mNPmlYM1ZhR49RE7kWteW/wu6Gh/X83Z
iWFMqmNYZ1xNzIJQuScyDuj9uOwwc7oSHHb92FOCtT7PvUFFhcOs5LSkVVRYc+lBwhmN71pc0p0k
vu4qY+sCZe7X1Zlnk0NRT7qsi7g68zWm0+XU+5zQJayJH5NMZlIFjfPgIxMXR/TnOxCEu2bNNOid
0c0ju7p7TXN3edFGIjBZF1X5r/A26eRndeBzQRkq+ZTsxtQJoB3OUSlgKW1nDAi+Ofr/fmUuCGi5
Dz8+9myNUI5+YEV91x6QwUWDA/8IWFD0KH00Tvd4qt0i3ZS600m4Az/E9KZgQLIuaEkZrmzaBtRL
6BHML8ZZu69u89f2T/HkL4zb4i2sZkc6qhRhoI7RETJLIC/kXftKFBp7S0t9weOnQ89RN01WzGua
Z4/0yqzCzcGuoMk7orC7skBo0xvw1wJhgno0Jr3wX+FrSq+MRpr07cGg9ZvfsGXBe3kYjLVEniJp
SDYFmd6vZJlOuvoaz0N5cujjKqY1m6BvQXuhZ3ORnIHiQCqMH99k7d4Y3xWfmrwQPMJg5wEtRMJu
1wlMClvJk1mkPRCdYgXLJKXvGNKCa7+KpMEGvgA95MEql/zHcOiA60PfNkjbIuZqlJ7ZCGmQmI6d
Xc2xvHREskS4vAoFgviXADJKSmvURsZR+P2lZC7OR5uwNZWcvDnARfPWtDtX01xD9jSkhPA/WSGu
NU4u2KZ1hZM8Nl3uJwFxZ8enpGm0LqnGaXuydoqrbGp5rr4Jf8zbaRmuvJIRlT5Hq2Yu0Qt6+UfQ
u0a+lunlEEsAhygn8gLMFT4PCe6QnV/TEF6+QqCABG8SPI/A/HeBcIRLUkoAStjJgK1yc/JiUx29
TFj7+cZS3nph3XTbRE1mKlSmBUooR4wwSzthbzOlKUmDdnKmJxHW42BFmpbIjGbildia5Eof/36V
+eH+frpVFg4V1LihGyj+fl8u1EwziM2xP/gPCLGwn7DxRYsmXfX1PegsSd3o6MoG5ticWx2RIl5U
c08svjoCG9UWXaTJKYD/DdJrUQOUQdAgqjMwQjXTip0e3wRkhXS3Sr4a6UREO5NhvXmbm5sYpgsw
IzAWGspdKb2jrjc+J70/FRXsE5AoOkaDRUIRZCLEFmcYd6LADgVk4qSrc44l6gAHOi14HwlbsZRS
JlKKw3lXQDyuENUzzDrrNi8dQib8ebz8n1lIBICYc8kiCJ3AnEX8ZHVADwLoIdhu0s0JnFUY3Cun
L04rWv1e9RLUmWKh6l/M2PzyJdRuLTqf5KsQjVmLVyRBl/pVqmhJBgmBqL+0b9zej0K8Mfvc9wWl
5wmfoldfCOQs7PIpeDWI8pE2k3D/XlxFTzkW/HmzCx1h78/917Ffj5xRbjAfm4NHhIbCYYU0hyR5
LjiiDuUuNpd54KVQyr9AqbeLYUngDUguVlzDfKTTnfReN7yL7acluVFzY7W3pfCVkX1AY/1K8X+p
AarSq5JEVZQIaztvY0vF0FdWOH1LY657fXlfKDZQGJBTlbCs8t1IswLyhauRTUsxBiWkfSy61ZWn
/0Ix/+sqzo4gadeNcl3LPe0rYxJLYzJLsAaswGiE0ZLGFPZgkutZUnvlrmtu/r9vw9nbJze+aokt
FyCuhmSV8vrrhKiJ2cjwfDcAsSWLOrRVvHoOyxY/Z5DeXpPrXWrT/roL581vWdWsTOEi1El7XVLL
9JMGTtIWR20ROcfTXRuvBHll+p5m2uGq979KDeXxNbPkpfoKnQO5mDipZMM8P1tJWYH4WpCmR5+I
kC5e9K2XKVTc/CQ+dKlAdTJthc+M+RAD05fopdUR5mEDzqlZjzc+7aGCGluFwQN0Wa9m/35eLhXL
vy7wrPBR26we++kCe7eWmenOwZsHXN7cohCtjjdJ2c+yxsWGEbSkO1OEwjnM39TQYPT7Ytnl0Rnv
rlzTpQX85007Ozk1hVJpecavRxwN8QP01ucolkMm1xvIFpi37k+1J0t2r9yiTopnbbtQxue8vlGO
j2Z4RVdmTW/MWbH06w6dvVGllDTIWblD4468hyAC1TVHW5xCEg/m4gksJpWycNyNaJmIV5iZlDf5
FPqlU9AjW53SYMp2H/IbGjCFsIR1YkLfMl5E8R7Wg94R7wfSj+QVvbuXG9IBNA+tGPwveHJ0Tnlt
nvVnps+JBRrHEwgwuC0/Ab9YELXCj7RGgAJiCybWgjEdEZ5HdqLuUz7ew7shpDPzUB2Un/iU29Y5
rcUbbWnthyd+yIDQpHifEtV25JX05XkkHhR5bXI10/d6rSt90ZDfZk6HkupOEZ8F/zHHOxfc+Q3P
pgdDc//f/PiKQpYsrwtxRGfrhx/kMDqj71e3RbUACGt0w2YxTPDJtLuP8kObPBvKqwxSM/Qifdmd
WEZ6EFs0adv91Uz3Sz+/KkM4kPBDyvhaf1cTfdsEgnCspgXVR6Lx0FYeo1MLH5XqMghv9kl5+L8Y
NE3v3flT9/Njz546UcwttIbl9LGd0zKWnzx5UFLc3ulz57/9QMYdloKbxlLON+nMb3SfrLppIWDJ
DLUNoCrnxKglig+1d31geHFppKb83x+onB099aaTtdbgA7t5qj+H9XOH84T2bbEu9GWUew0qvvQe
SMpMztF/eH646QySgVSkA1hTZ7q/1OKnnhY7s+3hFiJx82VhBf/386hc/P1/XOZZd6wtxbY8WfwQ
VCiLbtv/Ka3ldAVTGgRYtencPkWpdBiOTJpfE0HV8ooRDcJsonlPk0gNtygZa6OT5Z5AU4xxr3FN
///9Xvz1wBDbaVqShQzxvOkT9cVoBgK3M9dAyM6s3eAIoxuf3gY0r8NGRQWkE/t9ZNGOb5tmF6Mn
EJAFJOQK+0QoLAL4F8xE5scc3ZXvAdUukLpwoqtRLbsJqSBz5YOgBYV196YMPgVeOpkQGB81BTYI
cFhVvtRU2JxXefMX93MVHIuoiQoQoXNLVZf6RzAoRX84qe5k+qXMQ0lCDgeAKRarkEk6JqrY2n1r
puZMgK4/sNKlQRdn5f9cxVlVofZNHjdJPb2TPZzCmWJsh+DOsBgL9o900wLgC4H03A4oYE+rVL+R
w1VOzKbJxECiHB9Iqw7iDxGvnKiS4soR4IgSJEiGxREXVpP90emWBadNCjlQbnetOMFol8eMedkh
trYtk7MiXvjDXmtt5IzASAFgIkQ5tNZjlSBaKh5S6Q8LYkWbyTh+AIcYKIJD7J/RYpTAeJcPfbcw
nzLd7rLnHvaADaIKRQCEekYEG8OE7cxzEaxAs8SEUg9IQcf/wdl5LDeuZVn0ixABb6YEQNCKEmVT
E4SkVAKE9+7re0GDKiWTIXb3qKP61SuBMPeee87ea/Pvt8MfoTjGDK5SUF3DOjb2qn44URNo+rOa
qGCkb/qBre3BfweGEaFKs8H8K6TwxQ4wv5AscL5u+sjzKfUE6Lflf2nGozWkJKEFBfO5vOY4uVjc
MHCY+0imyPnjbO3WNVVQ/LTntZn2EUAaglu9MXGZSVoPKh2Isn8IpG1mLLRBAAKzr9sXzQ4RDSbW
Z6rupQgWnLD+eUGR5wXj/EP9flFnK7uR1VEi6LxF82o3n6ZpqBL9mT30NFeRE7DIJ9BDWvaXygtw
uM7xnwflyj578WX+fhln++woWn3ZmVzGLIBRbWlxuqu2zD+9xIU2da0nfflRWKKIIVJUCdY46yEU
o1KrXdpyKI82dOFTO9MIZlgUYI4TVyaWiKMeSGBaT6Ynv0wuzAo9pedCYzbw7zBSKVcW9ksiaE4B
/7ki62z/IWbQ0MP5OUTr04qpBcWteiNED1aGMqdzZy41uTDMJwbwU9cOBpf6nH/99bNtJa0mXRE0
/rr5moZ7ESXt7CbikIRYU7FPyAldZIYJg5Yr8/oLrnX9r798VvH7alrW6oknob7q4GlZQGmKh478
Oxuddjkno+e/pqfEFfhW4bT9f95+agzVnI9D8vksMCgUQ0xH/jqTkGqhG06jufz62gIYvZNha8zQ
c1cxbX2pleSsY3yIBbjmtEfalXjVNHKpPc/d+O/1nA0LKk3p2zLshqNxb72c0nvQVRpJsazMgXNC
AWtB//eXOZCID0DtPeE8sQ3tRjRsOm3l7WRqq7CDIKjUK7+Kl6fTp6Su5OJttOjGzCGL/N+UutlO
X04PTNxNML8zHAAKN/YcW4YdRjUg8UeXGhNKmqmgLRM7fUfh4sTxAct7uEFi+hBxxnAnmQV3eOij
JSdEFH5Cd6i7G+WxfYAE88kZwHwf8Dkg3aSTA1DKpoOsxJTySzSh88KmErGIlnUh3s+xox+z35ap
NXP2m+jYjIvkqNKMhUTpHzVQKHx/J1Yegw3+FbGozOB7eRKlBarTHs83yYzWzoJf/hauitMmQ6Jd
2yiHyhRFNSJcx7j20X5VoeeLp6FKkqXN5fg/44GyCbrYEEYel7DEIFqYXi95iPO7lvFjQsyyfmtq
z4X82IokcC2s1wR7KD+DU6xQLItgjS5y2QF1qYotCo/ZbXx6vvKKzwvHT9d49oHlQl5VmcU1wl2E
R5KxjAkup1XR6UCpZGvB7chvRpKCHvaBQY+tdrdts4XPebrWXL5g+NXV7/frbAcU1cg0w5JeKLeo
cjjAIKycWZV5+wuZ2khz0edtT2eluV0Vy2BZoJpvnVa+sup8db9+uilnu96kdlJS5dwUMik09jd0
rw8qRs77ap3Xj1op8WVwWhYA1tnYE1KOPYTiAnrykAMbJCIwM8evn6/1+GDCa1E4+M+nvyjgXetX
oMI5p/78IL+aM/9es4phRZINWkZnO0TdGUkU+Apr1Ya+pWKup9ARXgrpprfssGeQQyAWiee2mpGD
B5p4UdFpBiCsugw/yp26TODJOMamOCIGWwkP6bZfFMAlnfiDQUqsONO+PNDrTBeUH+Hg/Xz5l8bA
PPv/Xv7ZFpNYXUKYDCfpUltU1gIAAFOY8kk3bQ0pICYt2ZVxRTP2G5xStFnwpNUwxyXPykCcGAs8
OpU9udiUEOfUTrkzHjVPccUtKzGYfQ8TyEf5YXmNTT/8HcjUsiO1VWJ89oGUZyZcNMmqXyebeT4R
Xvt5c4Hyz9NhGRAVPH8W+g7++beuclUmY2q14nAM4nta3z25ADvmcZwc42Sdar+CY0ynBB9JgnbH
esm0XU1E1jJmtIWSkBmFsUmdwms+lTdxicoqIXk6ex7UXxVHzEWP8Puheot3Jd18ZI7ecEPZnh/o
fuj3mC0UW0FseRceNdt81j7jHa41Giqz2UDVXJkDypH1G52Z+/NTvVg4GBrHEDC7cLbOrYa5Fje+
4KsDYpoFLIXyac6VjA4GR7IFbfxqIbnq6pqW8JKYQTV0gmYwbuv0Jc7KN+nUpEUi8SmonjZsLfEe
HBAZPL499tvRXAe3cBFlu5x3pNW12vFiZ/3bHz+v1ORkGkQz4if3xGLRAgALupw9KWPkDeJGT5bh
ydZPi9yBJe7fAHW+dgWXJDLff7519in5slZMcc0VtLwU1gFGEukS5a4l0hy0R0Wu5yDZOlkGuTMY
dsXh6wm4W76UMPp8gnhMmAJzrCpucWiNCmGbMxhk4Jt8k8Fy/IFpQA7ALwxs7FnszhzsoH8ny0z2
5v2BkRRZZuH/Q6Dy148626eGkM+KxsdwxL3u6smiVu/iwutjL+joVNxI02vMKsV5e4B4CFn7yvJ6
7Z06P51hSW2MsebvMwSm6JfWY+LNSvEWknWJ+ykDR1Is4mwf4KG+9hnNq8M/q4c5p06b8/T13Psq
szBOdcETTQBfEYvinYxtmjCwMZ2235gKjRudSdu6oYYCLXVVnXbxGGggTcMvLCngU89eqeIUTJXe
afMXlYurljcbYP6KcSCU8uVHPXdirNFF5kdbWd9iW4fUQCv+Khz0Ym/l+4WcvQa5YLSpYnAnVN2h
lRF2ntGsRwWJ4NqHUQObRXbaZAnr1h4+U6Kyx505PrFZRFeeycVW2/crOStWijRX+1TllggrYLIB
KssFR8Qo5QNY9MUTQDfJKZkZEgMjh580XApwuLA3DUiY7mg+Tqrn71QUK8gWUKQtENuZO9W8E4Q/
5qlkNngVsjDfm3/fov8+xLOqpstkQy8V7p2/Lx7Y/D1/TQMMWxPiPSx1Py/9F8/Q3+/PvCN+3/Gk
6VTAeWXpzw5WQDsaqH+mPtbxVlSfx2BT6jvQxMV0YOkojiIj4zDaFoBGxfcpWEdERjo/X9HVd+es
I9bmedAWOVc0+1owpfbljTY9mel73BPNUd4bqGLuJLLRgH2326E7CE5FtEpEfsKVS7lc6X77ns7K
gVM/wPDX5ptjrKVqFQp7Rm0kaJzcsVvp9LkoxhFxtB6bd/DL6B3Kf2YxoYsNrLwWIqpdejFAM88g
FpnN+ksS++1RdUmckeygzyMshn5+stFtoWm9EcSWmmLpqh/V/D1yynwnfMoscoAbxpui+rpEzJvh
gGncJoJJF9+r5EOAoZBRh7AeB81zJHuyEww4lAsH2QAoYnEOwyrXNExSauFyReJXDRiF4xdhYA1n
HJ8z65Wv9eIN//4Tz979oPT9vNNNjmLSovH3hJQq3hQt4S1qILNVh+gXOmsKODxa5UsffTQKyHHT
j7/n2NSfX8SL58LvF3P2abS9iv9INnC01zti6xRrwx0NYC2QeIaj++ScJvbR9C5vD4q2aaNdZLKe
Be2WNFuwqfAMUaxoARTb215xZAZL9bMo/Jrv3M9XeiGlWwfHokBqREtD9+nsPU30CoFw4w/H8c58
NQ7QSuwBCbvtc9X4PFnQPpRnopmqehsS0vc7w8lgOMnTqVtUrvqAzt1/QEwL2SBCCSc6w56zPsSj
vXlMyGchw6DH6GBj5knfrw3nLsQu/33xZ90SNTCSUSu5+GE5utZSfRtzz3jhhgerJc5Z6qAWY2I0
7QBJGfWWkGy1t/kZARWN5GX5tpSd8jZHRNgSBGK4Q7cXCEbUWeGXRGzQU4gPOQ+jyq+axC6eQL/f
+LMStp4qJQl1i92F7AnGMfVqAo+O8AfM1mDs/XAD3LvQOakYG4NwzQ4eBxMot4eE5zEnuRtXWbeK
go1sLgVmvArg9YRmaeUJ4Z0K6GPiSHRthb38lf33dfn6598WErWeylKPuWo6TgHMNAyx8kbEwuJ2
eNqXzAYMgPQYR9a98Y7DxFzN9pFAvpoCfrEK/3b/vgqa71dyCtOgAcVPwWLgIgF9ui5RV8x5e9WL
Qu3AmuVR5c49lax6ndorC86lB2jSzTAtQxW1fyGAYwja3JrVejW5EXa+UueWj+OTJtXeRv0TWJYF
IqHRIwiuYazuhE+ABh6aoy4vHhXLTn3PmFFrCLHy8MBuiGwAdJRCJWM8/fyRf0nMzuoCE6CiiP7a
4ID6ZRT4dq8Kq87GbEBgOdPJSAahtzyQlX1E9q+VBD2uu+pe7Tdxb1PcHdRlyqDOzU9QAFw/eD0F
O6F7MJr9JC717EonxpiXwp+u7ewbrmEqVEKH1PVU0/tHF4PXn9RJwiYm9OkOiVAuq7cofPYtXnbl
3p+DzE6HzHxoT4atAMftbhvt0IovCmYfAcJVi5ytYimFjo/VMC5p1jgAIQ+1+KfCagWhIcq3k7YN
zF2mrAklE9S3on+SYAa7cn7Q5u2LMeW7Nj70/q9C3sbie5Qfpei2jTnUnTjoTt2y7X9T9PWbPt1m
FDrym0CZFW0jeg/jro0euuiWkKaerT4Vtql+TVg1Lw9ntw2eFZkqdBuYJoln9XqEUiFVimC207UI
x4U7usBAfYitClyqCdYNnGufA/p69kCYx2Y2x2RdrTjnXfWnyzir1kMhNuo0FJDu8gkuRbf1SFX1
f+Mj85LjrM8JX6+RzS/5d/766Wd1eeSPeZ/zzhxLROCQ1zJ3lrzQfrNTgHywxEM4LN6VT2i+nz/9
0LPyQjFrrCKN1VFBtbRPw0WU8cXOqUIDTXInlpaorrWlmNI3t8WVBHSBGqt1agQ3K+sKDftS18XC
SgExB4il8k9cUFmI0mjOvl/YPgVMecquYcWOjIyOrE4qXNpf10qFi/edaZmkm3S6dSp/btG3VSQv
mjJMtXa2os7S5Nqu5/SeZhHcIj9HPX4V0HP1L57V81Gt52LddPNfPB3pSdrR0lyrazqH6+GG5enX
zw/54m39/gvPiqEomGIjH75+ofaCf8jtoCLcgqiwa2yQhU0dcE0ffKlUBNVF6NM8iSQD6Oxvlq0x
ZVaFXZWcQ4gSTv1a/KqEDaKX2lhQWuOqRLhpB64mueQFhkukX7PlGN2VpnNFOwAXURktZpFw4JQN
3dCf78qX8uX81VfBms99ZwT65yViLQfqyS+TeTLJC37amAHMCLcndFCkPfKhH4w//YNJbGRYoBZY
ANNvVbcrwSPP2iCFNARnUp7V+nYINkLvhcP+OlNVnl+Ffy6SG6nqFhYjZBl/v5wCs+W+rOp5fhzV
K6hzzyAGBFvLHQ7mLI1I9sIl8mePjHg325MjmNDy5vyCrQWF7+8iWvx82y5NtC06Vv+5orONrcyr
MMpzrmgmEDBfwPJ88tSF5TEguOoqU6/9/rNy0tRCXVJnvRQ616cxe0aKgsKDZDpQVs1NRc7xotXe
iaalyiQqaWk6hCY1wJ9ZMQxvnrckNFQAoeV25nGQI0ipsaeMZlSgw8J05pw4CE/i4g/AJyHCqel0
ied3c9/9SmV1qb35/c6pZ4MOPzXlRNHQOOFsJ4OGxtfcyCANl9iBRHYnfdOTomibv7txoT6UmK8f
AGa0tyS8psBFgOnSckZF8d56s0iNyhmx3EJe6DCyyMpEzSLk82/ttX3S7ZEtCl9K0pBJ5QEonnjl
jHWpt/bX7znbq0dtSKx44Nl0y2ClbYWe6XoQgmW6AxAab0hjWc+mkva9ZWyU8CBWMBBOlNLXmhLz
znj+kWgQ9uY2owRn72znnDrz1GpBQ4vVWnTFYkYKqE/9DWd2MKyLkaRfeZUIWzzpyYmPZVzOzKoI
j4G5DL7U61c+kQu1H9zV/17P2abKkZSTcsKNUT1zowOPiZanFeaeAIeV+MFqYkvMPJZXhxaX/66B
KUOXLe0fB4laZ1XTa5xievs0wfuFjsgUmRRSbxidaY59w3WdNmS1w1a98hAuCT340f/5419+kW/b
aNpWXZxWHFzEjVgv48GdCL7jbofaS9p4c5yBvBNnfqxwuoE38PMtv7iYAy7X5k4QFh/z7F30M7lt
RB3p2hwpeitDkzAddHgT+yoHOrsePblBRb0izDgw/8xdPGOHPCBZ6vFSfRgBVEXIy2wMYW13o6KC
juJbvdoWtGZ/vtKLX833Kz0rLQMtM6o+L+f7FIo3nX6MY0D2EO/k6kbiaEXuG40TrX4DoWR46vRc
5ZhFkYaK8lt6evj5atR5tf7n0/l2384+nSSKqyEPWJMQgb/NxY8EFljaEkHXD4shtk+60/QePTTy
cdPE65ph8ZAzktHvDYibkr9Uoq+wQ1N3Jyax0yrLXE1cgckLwl2EavzE2BMyQqnGC11dBcumW8fR
JgAOQG5QtWX9xRfKYgtS6/3n33aBhKxbGm3BefBgGkRx/713ymYdZnmN6CSLdhbkuhKQoT68GTMu
Qb2TViEhWCNxyGGOLCt4pqXmr8nWxjH0wi46M7/6dwHGA9I3Z6gRCda3kVuWbsgLvq3Le+EB+V6t
b1B2G+KqJhOF1e7qTHDe4f99QiY4I4oVHdPL379CMy0hMCze7H6j3eupRzJysZy0A+wLmzxhTA3t
6Tg6g4WSSqQsiK592BcvANornnUZvfj5KDQbGADrEeKGufvMdlWotjXxmTha/IVmrlx5GUUbPJWV
slGvEmouKZgt7dvfP1tNi8AfSlJ75leU8I8Owm8ZNaTJbDRs/5W45DJQlXXMZSnfs1XtFG9Ddq+x
lVae1h6mYR1kj0H/ouC7yrNlBVpHkpY/v2tf5ezfTwk0r8yJVZZYev85ubQDXmij6KujWAJOZR8O
rPsReJ5BPlWza1PXZCPUt1XISBx7yfz/nl4nA1E2xXcBWO4Pp64AdJhkT4xa+icdanjvgU0Js206
3XbTCsJyhf2/Wmv5ze5E3IENvDWwQOsZwR2ZzNCGYPNVThLsa5WqIPAM3w31RSF5k2kHigM6kk4C
tY85O7am6N1UrxzfL+i86BjxrGb5MHvx16ng2yYgl90pTjjbHYcXGjLmn/yN1kz9pNXrgaOUnrnY
cWfDs7IPnfERcIqTrw192SPkqO6M9hg065M+sxav9/i0+T35+xH9dW3nSvjICJA4NL541A7mhCuE
UMGKewfs47Y7ueWxxiCX7Pi8TlCtS4jOOO9XLISsiPWnjHgW/hwLIkSxnPOJI9+PL+ExbJ4C8X4m
S05ehPDIwMK7G18GkqNOL9UeawUF3XOvuKRkCH/AKvovXbimxyK/6tvrTiisG5d+JRsgu6BKU+y8
FvKltPFLNRSPQbSyrA0LRnBDlMqUH4Z4Z8WPervTmw8SCrDAk3xlRYuM/EijjBDJYUlBWreKBGfM
7W4mOoMSJCF8CbMVuSBR8MG4tKI1buvmxn+OCydV11ju8NCD/IDtT59SE547cS/Vcw5GZw/6Q4cb
ThvX0bS2XlHmKelWU7eB4ZbCacGa4uW3A8L30FPRsnghZ6hyWe90eW74jAS6pHfjsJCeOYD1wtyE
zeK9BmlyXAv1oiVPVVom4mISacwQFeUxSfZIjPmDMsh47edRPwc48ZYZawviENm4oyiH/hfYxuwP
nP5JW6gnR7lTNuLO8kqn2apOvC5DVwUlwyriVrTPSFRGjrgYLCdrkWjzGyRw40AFCYArbICNcBvA
bkZuB08SHqRn0TxQPIB+x5afSA+cZYozLzv4Wv6QyBUl4Spwc7qodkACub/q0fwfyxfljvOu8Naf
bvoQXQwwqfBJrYxNC7tTd8rotUMOoiMZgqJLdwKpYPU2Lk+7Egit9MYCKN+XLRmF8HQ5FBGW5AWn
G/FAE5e7v4huJMPWDLvUV2hYBmP5Fdw3k3b6F193pdFBh80NSd6QUZB6d1go1XYsiOxdGne+AILX
Jhi98O3KJL75RiH0KV9Wn+Uh3Jov80BUW0TRXQ64qyM6G8pfwcAEKqQZ/EaKGeYba1x10bqAd83c
BNa2sPKlZa08+9I2UR7HiI6LSOCVQCTBOirZVWJXl17M5GnQHuVJw6r3lqe3geV2MamwXh7Ytbrg
lHT6zFbSXfZkvgxeeEcglrzO7npwShiWFsKfKVxbHIuC9QiG5LULloMnffacjy0bjlCmbpAc3Ys7
TSC6GfhCccPrDCocxVsfHXmvT7AJ8CYHN4jun5Vi1xGrGj2lmDDag4wcBdo0MtIe9MUH4I1kb6m3
ccOKclsMG9V8GFQnaG7S5nbK9xF8tVj8pdfwChjcnm580ZWsYwQRMo3gjB56nk+PrSQ87eJo1Zs3
0BmzG0UkX50midOGB5MXkcit/Kmw9qr4UNa3krRrpD9C+CiTFkz6wLQ3m8dIetJK4t3ZMZaytsB7
IConR4xfSGQnytGM7OxxeCwJiUncmK4mvefsLQNcJ+D9WFfNweo3MkRWdHQ0YnUnMB7y+qYdV3K6
5T82gpdGq7LedScezb7Pn+TkU68S6JubTPwjaLu0/1BPDwO9baEhzzWmiqLBXVf3oyVjCkf84DQN
EsOnyV/JR0O+MRvSqOurcX//9g8gXiJh1aBeQkY6V1RVnemXSl+LR3FE/aLrC/WzhT/7G2l8yxFF
W8v9XuxWxJgJTH4QQDgaw13kdVQztma6Atb7DhDvg++SXfpz0fDVYTrbkbBpo00Bv2fOnu2/SzuA
7cTlAJc8BqmjvYjuaNxqz9W2cfMHdVoS1CNsZhyJMrPRyD7++a9r/54WOSt9++vzrfu2V2vqBKE8
neRjrc3vlA4zC+Ey2zGhOPgFMO8jyn5p+I/TdC/j4kXNqNbLJGNG4I6Y6MGIm8oW33ju9WARXmlL
uYONKiIuf520zxCt0052phzsRLolnM2qbiaIrjnZTHn5C4Qyylgk6BXlD7M/ixjfdCF9WoILrZlk
3KttAvPSy/D9F5810yY/P53iUpGpJJFkBgDtyniti+tAQJf5W4f+rH2O5IZGClaEuRtOkNNrZa7S
gNpkwgR/pxe38eAorWnXT9OL9lIDpUN20Cp3VizaGbqdoPoti6+j+Cpo4aIzIJJI67jGX8tA7UZU
7xrZcmT51UhKj55jK4oLE3X5tBHho/b7DJf2J5KgU/w0hb/IlciQDv8W9R2rY+v/iaKHoMwW5enJ
8uGDS0sBYZwggywej5qULMb4vUfkoFXbgdEqW0WXIwlRFrnxZMkHuX1gY9LuxHbNVEy0Pk+ahfgX
FSpPc6goTolnd+hzWvh92bG60eYJVSNGdpaOJRAiFIABqRvj1jTXfNoxcafA3z6tfhX1B0VeKsiC
XvPegzZtypjHDsWE0s0WgeDuSrZSN7TWsbgqJTq68arOf/u+SyZ7atqI06bTbmB/5gyc8gs2XeCk
5n2Eopt9uV2VEJpZjgZ/JebPOooNVwCRHKyawcOSnA47v32ir9dW20R1osgL8D9Jj0HpseKdkr3x
kDJ/jhaqsi7y5SAtFQapnf+npzbq6F516/pEabNNGKzX6rpAC2WW3siIa/oQGZU38rZlJxayRQ8t
OTp91tEvUz+AxusfQN5Jb6J5HCEp2n7n5UCVxUax69AFtRyZW9XyhLt8p7nmbTwTW3yneJ9WujPY
/kd2xD2MrhP/1kq+KTYz0x3OnPAq3Qw0bOYO3q/CjQ6Cy5H6truZ/3t0KokoJszMF6CFb2Ggm6m4
MPaUAPkjaOg/wCz491g0Ci+fnoPOQx80STqQx6Oag/HzDWrsuzDjMxZtZXothseeSDomiNKq96Eh
fwDOJFx0cttbJNX4EZP1eAw319agS+cFjYRRRSZO5AJERPDNVpMYPc4cIrIxB5lXzI2B0rO0AJee
7oT+dhif6tgrrKV1w+t7JxurFpZI6AIDb8ifQAysU0OwnBNulO5bzCRXmiQXWlsmVwltQtSBCv9j
cDPCsguUpJRoLskw5pSdztJMZvVSd0zGscqDMi6yIwcdXFTX4Qb/tmj+/utn5185Z2fzlUrCfrg4
PTXTTV2hE234ivaSCgPOASSA5T16gdyOmvydst2RxLWS3E/JBpR492Ylz218BFROHwl8WHVlJ5Eu
6LC4RAT8yG3gHEn6Wfct5NZZPpYVzPvo33G5B8WN9HF6Cjsu1BUI+saIg+mylTz8ERK2d6nZzKng
8avmb4YRCpMHyS8x3kPUWxrdd4WvwMRHD18SFmNESaItDG6AsYB8GrMT+SKEv/i1bmb/Pvs2iLNQ
WjJ2WqRIe6u5ExK63KzUgmmL10gW9wo2OELMhvDNFAB9b8ldbE0HpJ5MYKcQeFHrlpvSHrbZs3oQ
FVv1D2PgNSKueA81WCV7wAM43aFaVX+1Fh/Vpkei0TcvYvTYtp6AGqiQN5MNl6aQH2ZBFrmEmSuk
bpr/8jlKZRPv677XPrDz1PV67t+HR5XfaVUskRr/OvfJKG4lAkLYEEkpuFMA7MM7XOTRzgeBG8qb
Mv8lm17hu/idkLKVdoKNy9on8iqM7voP/aVXbbPIFxIBeJ13YkJAvHG5B1Ij3RVbA5oNE/0b5mqs
TyAyY3T0CsSDvXkvuZGbeBVV9RU2zQUF498vyFnTs7NyOc7iSZpVbNMLj1DKF2ifndkSRyQiXc/s
kGhLi8PbuEoRvZAd4P5c71xodXINvIgzA4oX8kv48r3e0SNp6vpYPjYfIhU+UjAsmUYw+xiM01sp
HgxrnRexY8KDCAP4zP2LPDhRJzlW7Ux1yTDejBZKvqqASQpe+WsC5AgUJ141SCusO5+ZVDBu1Wo/
tUcI/RaeGX1dSh+t4pzQNisEJTX7VH+sjX2vu9Hdtf7/BT0Mv9BkSIh+B8b7uXgij2PBsk6l/DWa
84lsC7043YbJcdKIM7hPC080bql0kcP4whLa7SKqjn656TJgv+XWL8lK3Ai31wqvL1P8eZ2LB5QB
u0Jv7J/mGCs8QTh+xZ3Hwt+Rz8VxGffTMdFdomlTy7YwxDjiJ/gY/U2ZlqPl0m9BnDbs0sfqwLmG
46KtPBAiTvGl/YEKkNKt6dhnVbkFTnsP8B5yCl9KisCbw0Wx0ILbqAYotlRNV59p4aO1iMR1Trsi
Bc4r664helpIxARhLF5ibYPpT1LtktOdYjybwa4PdvFHy4o23gXW5guAIS3o8SLEOG0E3hKJPoDl
NumTjhjn+iznX2EGzxLEgCwqukkr56xWjWOj6Y1ykOm6Wgf4Odvw0OG/D35d77Be0CP8/bfORrqt
pKWU+fwtmofYF8mWQpFAF8Md65UIxfV/Mdf+t6n8958862pXqdSKfjHKx7kiBlnmdoFX7QI6gnyY
2OPbhUGH8JWc2W5729ni0kiwj2NJeffJjUmXzZO6FJnAXzNsy/PA4/xdnR04BpxWvqXzocFJmyZT
NVklsg/e1tnEBVGNT0bLOPU65PzBM2Myi2C/ozhjwmqu1GKFqpU4ldz5ecm6INwAHyhLvL2ShiHo
6wD5bclK2rG20iadP2jf01mAutILmPqTgziPtpvWAVyIOv/nPytfOid9/7Nn70N3KsWOj0s+xhIZ
kgKdCidDiGPuZNqiuZPGzmAuRN0Wh4fUg1rE4ENTgay5Re82gw0D3AImGdt9fq2/PO8T/zwd8LkU
GYqCSPHsxGyGeZEOlS8dG8Jd3FZca/WqL6GqopVS3iOTx1I66odYORYka2yrDlWiXHtis71emX0N
7P+9Gl4HUaLRilX27xM00lRF7s1EPvod64EHw54CtkW3RYPVvNe90oJdQhQ8/cKIFzmydZYQZYEl
v7XT4R41pY7Cl0c5eOKK6Kn7qXiU+13tr+MeUyC5QYBTF9xRwZnwQZPOVlx51MqlZQZvzH9+wllx
OZ0EYZKMrzcM2AbELMu4ixFbZc/5gLR7IW/ydBVlez5EcOX6SsJNLsxd4VZ9ymhAMiezm+PECyAv
M/1WT9fB8DQOO+OqLvXSivH9Ss8efaIJXdzVEYvUxxxxFP2q+mX9ijVU3Adbc2O8VER0TczDbHbt
LrUD83ZO44i125RcPHDz6C1MBkCL9iNB44VG5gR73JFBipYoQm/G7KUXj1W3+vljujCZ5hu2RAWP
CkEH/8RItHKUlUzWpKMFszecjzg5Bcap+BNPcBCnw0COBlyQDQIVOuebvvewgLdEzIc0XKfXsLyp
JsS2S6I14ZA8UiTS2R9aF+VjO15ZcC6/DhYcNeQDNM2+dopvC05VDmUWdh0XGzjU5xEQu4BgIJfG
YkiOMM0EN78Z7rs10dbvlgLtBHH5Ugbr4dsnDVANxbjD8AkD/al9kZHw7U/M6qDGX7nSiydHJKLE
TUsWC+R5NSdUQW8EkSgfJ4GEeEePN0gVSRsj404F1sLi8/WEe9ODrsLmUWSsTjS4UQYsiVtE2Exs
B2T2FQFVM+uWTN6fH7x26dOi3CQlkwYkMRdnh6JgFIyhAEx3pOPZOIFy19SrBPAHLdxJeSqF2/6P
xMQuJUJN+Z1mW6bUGlkHeGzp2zj6HygIiFuZDSTtTYNHxV9q1q2KQY1ggU1yo1vvkbqxpo2pPqX6
cWiO2GEN17gjcM8qbjFJTzan5BPmpbdZ5scWdfvzL/w61p2tf7NRSgW8J/MgzldjgzfeCsSTeoz/
pPwg8pPIdYO9WxUHPdkwoqJCihby+Dipu+p3piD9IwvPOcGGiRdwjRrge8phjOYWldzYwV5S1gSP
CAtCpoyOWEays0D4kVttD3RlU4zFdtMsSSMu1t3dQFCY6WhkdzE9RFSDgKPEaYQAajTpwrMQL/TJ
wfgQC3ZQzjF7WYsDm4Bcu7/WylX+3TJROpKjohmUuYDwz7YCIW51KS8S9ObxQimdlOCr8q6DPkFH
48VSGOfAlzBem2dxzZOpMWK2fCrbiZA0kS+e4OWb9LbxCC2OCJqwZdnVQbxKi57Ai09Zcn3lEErb
oLkFDPXzUzTmJf7vp/j3pc///Ns3PzZhHelCVt1PgWOZh4q0lYosEWLuiPkmNJD3tWctEvQPWqUm
ABXM9yOLz52GSVvCAiABxaufLeBM6ltCFya4EyRaXcqREAlAgiMxyBuJnZg4bEruO3IetE1yBHe0
kF/gds6ztWPxPHe7iELzrbt6evILUDSewPNMu02ru5m0zoZHudrL1pqTq9XsCmlfAgNRXYaFS3V1
uverexlULvTGsgJushD+72fY+T6BWEWJgdDMPPuepTiapNAoq3u93tVlxShukTy0Ex8pe6OdvZfO
qXmR0j+G9AtO1u98mXh0I35+WBeOeH9fxFwgfXtYhS+XU9lW1b244QhrfMTTWhJvS3E/lQ6HODqs
dv0quLTmkQ9NjGrLj1FfnYiJQxfn0CJGbaMjKbxyuL5QNs/XZTBQACk+S7D+vq4xTdWoSE/VfWnd
Ng7ydWwzTk/8QopnYUFFAW2x852sY+yKCo4ct3nWInTvlW3EXoXhpu6efr5XF6pnHIHoe2WEM6Yh
n5uPFUZNTYoh6Z7pRlAvLQ4OxVJBv+Oo+q5fAkdtyOVEL0sW2c9/+kKv4e8/fV5BW76ml4ZY3dPv
EAJHjZ4rAGXVQkAB3RKZvLA015e9gWScrf6Zv2b3JJJ+tq81R4rTkvydPN8RYhsPm9hwo8hWXn0M
NJhGdsZd9tauy+XwaZLtS8GyZ0olFQxS36PsI4iX8jZjjC7f/PyLvmrZ81UCgxSrG1sZjpuz82iU
NFla5HxkwzLRfhczCCawHA5sRegZdLaQ5RjDfSp7CbGYwaHM7/vyd61sfPJDfQZ9ZP9oT824jTI7
qdcNNt5Zw2q4tKPVJ+baNrVyYkfUaUNLNupjXtRk9t3UYACLX7q5OhFDL2wK8lro/Ea4xZjBSO58
Nv0f0s5rN3IkS8NPRIDe3CZNOqVcypVuCJURvfd8+v2oWWxLqURlYxbT0zNTmAYjyYgTx/zmUmpx
hju4iD5auFIBo2RPn8TyNhbRKhJR4lQJzM9ZvrYwXpYdCSobQEFQgv4o2wNmNhQ9RtWj57cpsMps
qxvyyvSadgCTfgaedhVgROQmSmX79Ldr9UFNJrdU7vzqIA2PUX2HL03TbKJ2o/qHTr9XIJZerrXP
KJTwewzALUuexFV9ErhUKzVilFWb4wLgCjFK0mG64z4qr83Ga2JAMMFtNTr8yqZgFJdskewiZbqa
xetIvEH8BOMtuqzVDYO6mSMDez+yR3gh4Xoq/3TZc18yxSIRD+/42J50zWx8jGwTo1KfsZ+R4HUQ
XE/NQwmILm+ekOp1Qokz4F/XGrKirCCK70NETGavrJ8y/2dc7kXakpDcLpNYQfefufBUY+GNaYbx
fSbcZiI+iIPSHLtdvqVxNJKdYGtaM7CbRlJEhPI09QkfhHEz0yrqrzAp6BYpl3HflzclSiyLVvms
vQ3CtV9eC5QTMkgr/z7FyDW8n/zrqsMZqt0l2bZs3BxxWb3FXcagZY/wMBd87q96eokDsmuz2OAw
i2JRf1skv9I2c5A37xAYGZCuZnRuPKI9/gNcRp0cWhKa27REVkm8GZSnrHlR6xcDIEkI2heZqwJg
yPRAW1LDheuDpCzfVwhFRupPkGOLNPVRM29H7Y4Zz7DNaaEVwV4b+Lb5cy3fGVg0pxJKtsj3+Wvg
DGhrUej9rmAaMhyf96TRGK6BJQn6XZ5u6/Et6F9KHbS3tOnv/itvIXauCZBsQXGK31RhpyKQqjJK
lp07oMG/xwViAXVbXHSAWsxgL2EuQ2vw77HuzLzn62NPMqKa24T9wWMXK5uqfE9pSTIKw+c+sfmx
hmMkfFhPD/by5iIj69zuhNWhUDHCwQRR/fUmbUUV8nJsNcfkffZwRXhGTVGuV6OjXbU38UJDP472
PGHOe9PJtAdQzrCoZ6h7/v4WzuggWEx6JIlLHWEKEvyvC5GltiAtZCEoqCzEKKB7CvXIqrwFHSbC
JLblI5xp9LUMJk4LQQ0VTGwLoSr4F3LUM/zcZS2qzmHmLzphX9di+I00Cj5rwTmJoXX/EjQr6iM8
El6te+U+CdYFBIMnadc8gMzbJCaqFJeGlWfzic+LOMm9sjAcyH9YhIH/BpqS2QbSkIOD6mx3eO/G
rnl/ScDwDIb56w8/+QhD1RjqrPJM8k2jRLaLcEms3Q6JsQL3NVWbevqV99dd4tS4jMhbXolt/gC5
9ZtudyNfGbCbbOwoCzuTbKYbyeww7FaKq6zHkWSJsOAa/fSOulITNpfu0o+65zRtQEJuKdLpgBin
OtOJbE5CKrB+qG7pjmbqWkDTOQa4ire3zWzs4vV9pofBK/v0yKVU+5Qiz3GUDHXmL9e3YCAK4Qyz
DTtoxhbAdH2oQ/Qx0U3owAK4IH60yVERN/bEq6VGropN3zs4LMt7AmcA+b6lACtuaIdcyBHPEAG+
rvPkoDd0WgqtZp2tY6lu9GZJK6mzgYoMr4vgbv4M2KKnGcAwdRk80P9B+owL8RIB0lz20LdvxICb
d8aNCInj6wsrNEtWFY7YEbo9OmVlt7bIRcZ9Oz9r7Q7JuGplYQFe7UQcvGps1JIbyPultpYNV9Vu
S9xCDV7sta5f5aAf5y3QIRMtDVhXki0Cqos3nbYXF5iz9ADydg1CWS+vMze9yUj7KCf5v4nXGWg8
rnvPcsEsP8WyvQhjazsj20niJiXX+mi3i9WhqO7Sd+CfAbJ+hegpmpOv0QzQ/AqheIzLGSFI8boV
6F7Kj+ozTigNEiQTynUYc1/kc5yN15/e3sllYViGOfoWb6/EZAfjD3TMvOJtvEJ3DjO8ckE4Ie3T
cmhd9hmVMMJhIex4/8+FeP0d+ct++rQQ7etn1OZGqCuVhUgc6PkwB2vcPg1spphBr9QBcWLPuA9v
wGG9UZW3ld34K+0JbeH4fdHySV1r2wCyUJ3sJn5Ufl9Y3dnXhFDLompGLqqd7PahzODYiksEx/FJ
Pui2oq/F3B1rZ+5XPaZt2R+wqdGKnB+ERz3Tl9tottE5zL653f4LZSre1qf1nFRonawiCG2wHoiV
D52+6tEIPhibZTpaMnKjbYFyicqYA/T3z0tXydly2aBLZJJ+wk45xcmLWty2keFjkFFvDCAAgJ+c
EM9a11SOTFHh+++BYZGZA+MZuttBblcahH1j3Rd7xa7gq1yEx2nn9g8G4VB1VYWZk36yf8yq6ZvJ
NKsFc8VeLkNHqR3xaboe/kjmXUmKO0c/tJrmpCIBTaap3surST22OBI1a/TK6Uevouv6yl+PD8Vd
8ajfhoWjtvY4YSy1GLCjUwh5Fi3XSXCUAOEdGngu3jx1SAG1G9IHo3xLMsxjnnrEEVHiqlAVdDow
cf2t2cP7AOUy3KW924a/gkvDtrM5BuxzHVM0jSbGabtATAUt6AkiZH3/UYzOxtabx8HWQqpaupRK
cqgc2T8wbIK6HCIrSxI4mHc+PCJLUS4z08+dGUtTGS4BWkCU4zTrEY1JaHKlPqZX+trwqnW9mXeL
FdEi/nFxTy6B6uQakEWdrr8lMXP+Nmwc/DgNBIMWDq5GSOHMXlXs6+alno6aNyhe9Ro7iwx8Jl/N
+W5cLnDKADnzRnGrpsvl6QWN/feocS7lkkV8PxYtAOn7hC3yh3j0l7bSnP3It4anjH9Cp8LQ19gu
McsKtyr2GBA6LlzOFx98EtXbqu65EoOa8JDXsL+2bXpDGe8UUrBauIyZ7mZeBdxM2f43PxlerSkv
hQ9tq69hPJ70pKlktiE4ayR/wG1BD9bKD9RGCijVxrnu4uHXz318SWTkrVJsmaDxvj41bYSiiUqe
qq6DDaFZReIhwKh416iTGyFW33b7PPkhThqF7yZuC0cftxk4DfRtBVv+Y2GiRUuNP0vdUMPhhCv4
DUoTaA5jo0Dvp2azwTG/M9Kk+vRBCtM1gY2aXQFN88uYCfJDhb3ypNqQtPDOHcSrUdn72d0c/Rna
1s0HMFqRa2nDKn1VcKoqHTTFkLnXbtPDpbz7XIDGY+qf93GSRMa9YJSTYBEMiYHMwYhutL5pWqFA
9HPoXbEGGg4DDdJIiifFH8yWFHv4nYmOD7sKC1fYD3/fGOdKAVnm9lwmLtjDnfafg0ZThFowlrzW
eBE0N1WfhBCeAtAZ6hBlZWF3Reve1l7n2SkFbNNdkbG4Tyt4udKi4gYsMQiPeCuDR629GRok5pzD
A8LUounlhTeUcINjEL0XBkXyud31eelLoPuUkstyKYR1ZpJhNledy32RCRhIrzEhMQLX+oUwDvr8
6IQ50HyQesGbECwn0DqZmxBpRkqrEtXrC2f8XAIuozVjiZaOSgUOKV9X1be9KtcjL3QJ+Llq45Z9
F2Ooiwk3E6XHBJjUbPsInsauGnnj42UEgbEcq9OY+3kJJ2FmyoRx7CSWsLTm2q2Kj/YmvwFsgQXg
SGfj1Ycz+KGaMfor8wmdIrfj+oGbMi9GKMOrAPlJZloDXm7YZoOLjkCsH4Lkum2ZHb1xXCMYH4vJ
3vKzsvAePpNISo8ttfUM2HB+R9GC1vyuju3K6d3y2t+jrhP8yl8HFVQ3u2xFyVikhyJ9URVlVdF0
iKdd2TloKSkIHw6bijeF6rfuXIZBnSvmvnyjk7hUGt3/fqPKhamzLe7Y5A9Ct0LIIaEr9x7ehj/M
NzgI1cG4BnNhrZIHiiVcEcUXs10HmDOtKg9V9y3wCfVCU/xcyoDrmCEC0CJssoe+7qC2HNOisHT2
9Tu4Az87zv5NE1FBLSTHGOqDg8TpIMA6OmRo5IG4XGnxbZ/cojlx8f5eHvZtL31azOleisZ6iEL2
UvMOMWBVIxSMhEpydaCBxIrkwg49XdzjPwB1wL9RRy+6RQO22JZRik23dWmweIZugdcmZjJIM1Jc
Ql3++na0pl0Y2CwovIqurZeOF4MpXOZZcJ9+S+ZOqHaYuy5d4mIR7lKCq/yIzJJZXun4DtJ1JkcE
iWWX+isIA+maKel8n8V7SL4KzDrxRituI2MDCXp8h7M2PaglCAsKUPjyD/SSxWarv0yevEXqtf6p
b+87PMAaFDI2BhMVmrIlQ7KVAbhMdNCoPjTKRkOjon4O/wQiAlN2C79wMX2Rad4KiMy7rfKcMsUx
ppdyeFC02ym1Vhaga+wDLHhrvqNf2mFn5spf3uFJ5PTLLo27jHfYe4CZYWNETile4dGFk+YKoG5x
syCOn+PfpScAj9dX7ZMCJw1Rnz65XhzboAJeuIjOUExJk0VFE3VUqiGkn+x6qU/CEW/N5gipwKuR
IRE3veaGONugzfoOj2VeaMyBy1Tf0Fb0ed4Qe6wYeP3Sq62P5ALmkkv21q67jVRtzUvaa/JSS56e
hM8LPDkJSmBK0SiywDxapbIjk7jhMZs9517x2G8Ym8LF7taLf0J1Mz0GbruSpSsDTW87+xG6gaNg
mus0E9Y8l/Br584oqbUCj17EB/lbRt9ElhmljGLk1KH+RbSHzFneKbR3Rhe8KoabvjOO8ENRZh5k
JwtuOyMi2t0Dr8LJMY/XofXn74nFGSgN3/PTok72mBSUEk5XLKpxdZRn7L618+QxbcnluJC9rrsR
YIeUzX6KnsBNWckRhL3o6HukdcSwWwnZUbPx0GbOGaGKiUxZ3f3oowvz97PB9vMyT7ZdMk3yIId8
1d5jvpzhpDA/wyEe7rMdPcUfsGozulVUmThXYawyo1PmSOPuopvJGXnO5X2Rm5MmI79wOgoVR7kS
R7NvjgH9MjS9VaxHcXFfia/lVnVDmlrzvXmUlVV2WAab/pXOrDNSV2q8F3v47bfMxVuA+B3suPwV
Pwg1/DGVm0xZdYCOXyLHugjBPoNC+7rmk3aHZDa+Oi9rXvz1pPbOolOV3qDEnTy1ELsGzHca9bkq
vJ7uub8rraMgPYDZcIBWOBEhUfZS/Qq4D+YRfwrNWMV0lMBbdM8X77HlWjg9vQYjB7gkYNkBVn69
NvB6kfssr5elouW7jGCYtqLZYOLq5QhQejFJiDS3m66DjMiNFpe40Qw36zzlktzxGRcfC0+Kf9Zy
Eknmsp9EGKRLflaYZIkQf0Ica9wo3Mz4Ai9zj9oZanhw7gIiq1v6A5dE8c5Fs89rOEmBxmaWRHFq
l32vcJ97sbYZsYlY85OvBieJHLk+MKeLP5rDanW8EB0WVapvn0OB+YS2hYE030k9ajVhFIfpxyvo
3LR1adqB2KcsQ12j2Weoe+a3wXQcQL5eVYzH0dkSU3QSBPtSwi6dfRP/LOVUYqiSx6rk30vCLnlz
66qERFtV9iADXBSOMEJrr5LGCRZ3saDYhpeahmdPkQGbGGlUakPp9OT7ktirWVo2xw97LRKsEE4C
Jg0a7sfFY4ThQIouZ0YEDNW12q6NfF8iZtElj1OHXgd8PNu/LrstoqNWuK/UeZm5VPJjG/8M0/8C
xs3m1SQQMOjes+CTlms4+oaSTDHXYIep9lor7yY7uzY86ad/ZYCDW1TSMhXKLglTvNLeLUxzqHkC
eFOLZw/gemDn9oXttJyYb9vp06JOApGWoHKZFyzK/9Pgo85Mmhq1Czet/HPR2EbkgalCYpdLhHeQ
PDFvzM7G0wd1PfxGMAjQ80uV9dmb5fOLOtniiTxnpiWmJKowfpG9RU0WetKKCZ8raOuhP8C8AAO7
yjhrzOGpCPXmXxQ7Z5tOABLge9AUNmkOf418cpCaReezjgYcIBNf2S1F3IzdqMUnAbZ6hEDJv5iY
nS2EPz/3tNlhpUVT5xkRpixXPmjoG5p/16pbrDXsd3/4wLiQPNyRt0Flm10TdUzLFcn91hen38ur
/r49TDatKSHGeTqLUiaaUFMWNsfFLq5ZI+p7m+xyj5ZSRUca0Oiq/6lSteRXeA7ckJYk9YN5s9i6
DxtVfGvbxcRCAgpK29b5+9Y9A3flPOlMDZC1lNnCJ/VMaQ2l387BsjaEGKmv14illuahlNDzeYgS
tCpxuMFh6aDpOwMNsRRWKqEKuzdDtjVth4A0VLcsWlWI9XRcau5g3bSGo2n7BLQIhTWTL/EVdD2a
KXnxnjL0F2/wHOMYUihZR7n8pSZHTXqPgZWgtDGJblTvkVfGP1GJYchg52esrOamnNCtVK+H+AZz
nIsf6cwN/REByYKgyVinL6KSo0pvOpCQS+PEBEaE7KS+bqrHov8RyXs0oTNmeMsAJev2Gr7yFmL1
rojHbNk/BO2FeuQcXOPLck7yV6OgSGTL1Meu9gL0VL1lBj7EayXflC45TEurlgGgsdUucQo/CvyT
7Yrvl6gqMNuw1PuAa35qbKHLnxWlWCNrYUfpUY5uSgfrHMULzGd9+OkHnlI6GqhVN/U0+PwK5PSN
iXet7LXKmllI0W6tGrPhQr41g1tfhAieZ3sR/PwtxPa/799zx5wBPOJUsqgp3+UB6wkWokz9eswD
t4dsDbpkCbkYZluOAZvfXeaEv0eboVdmp6RVzMMxu7tUP54Lc5/XcXqNB0peZu2o18cidVpr9THa
sIs/0XpJRIk0oPoud7jPdXS/PPXk9FZ0E0pQvXT0rZuKNkO+BZuKrvP4BDxcdczFKf5DVZOTOdu1
cG1J26jbmamN2IljbaPmQm1/ft/+8z0+cGqfNk/UG1KNtFpNYhdsejTy2LZ4S3CG6TsGNl6Cy7hf
GVbz7//fTjhFq3dlKhuRrIFW59Q+jel9AscyvBFLNFL+Q8pVRHxxHI0u47gKBHI7nLx8f3054kvi
cuN/O0PoNn4kmIydTtIUBO/nSI7H+tiwG5Grae+l5EpAlgFqMJdxaPuH5NqcfSeNnLRzASZa0z4r
Z3cYYMqEGRC6azxs6IWryMM121w4iADVhdsaSiEaFmXoZhX40vwmi5+L95Cr3VjJd8JRnlal5mJc
scnuMGFWk/WAsle9rrMD9mWSUqME7WGXKgQeihiVsSWAJS36beDnACTsWnQaLMtF0QrdJjl/LKMH
0j7fh2G+KPPlqGCCeJjdsP5Tp1vqlIb5P3d46+leApxV1APUI6K4XwfNYRLwtB8QqakbZxLeuvk5
lTZTuzFVWxm3g76WaAhIPyuTDuy+fWQaov1QESqT6OmByMDQAjytcsk96gNt9u3j6NJiBiByKZ/i
d7K0jWUpU8F1KyL6bU/w1RYTqyKyo03GvDo5GMVO3Fa/jHk13IZPxp21blCy+x1fdx6vhbvvCf55
5yGDBGFyi6LJNYOGjf5oXrJK+d4rtkT6UkCUaTqaTEhO0ri272P0442KwjGDxi8jso9t6NG85RIu
3pSH8mUR4pd6YGy1CdRz7dMci24NbOqA2Fj52kBbfr5bbttUWMH7loYL/Z/voe/rEk9Dn9FMWmeV
LNHEWtqut6VXgGCEAU9tTa9g2z1kKLB59aUHf5gofvmOJw8+iX4C85ewyhUejONGOB6bSKU9fAiT
fjWWAwAwcit6/NmeHhCfbWFQJxkaMeYq0rHORvLMi9sN2ii2FXmxI49rS+QoIuQAhsw1wQTcpelz
m7sQaB2BEZNyFQkHU35v8/cB0E0m3kbmzzRT7Q4AT/OC5+TkKG906J1SvZCofQednfzYk4RgytMh
Fy2pOuqH6L5f5rZb/4Ef8ETXWHEnRGjdvwdUqqnTILY8UoL3wMbjv5wGMUSxBXWox+pIRzgt4LRf
o/lIIYFBUpXuROE5ytSNgo5E0a/MKVuhP+W/R/cvoeyo7wYkVs33FhZ8Z9ea25obXTqgUyVdaVdV
72B9l8OuhDq2stzBI6vcqtAnIEZ1diE7/gsYI9QTAqiP09GS1qPhFPKqMjIngB4AEv0AmMJkdM+u
3wLineieIGLS7qbQeUP7ZTI3kmkntQOcU4q2Rbfti+dC3Me4M6MlJxW7OiVA0SrvHN3LX9u7cHJa
edtlV0iXif6dnnNqwleShRblusDf9/5iJV08Vy1qLMaFjsj3ceLysvkXNBzDgBd9ctDTQqnLoQEV
YD5akDdUT1PscrGA9bp1Dr9D3eTHBH8NFH/ZeYgGmLaRblSKzcmRAZhtk3cEwS5xwL7Tpr8u6+MM
frrPx2kiWA5CdZTql1HfVD6FreqNzgwJ2ckQlUArRnB62uHjrkavMFhxGWROfJ8zXpc2cgMCexeC
nF9Us/X7v2/R703xk9WdRIBYBlSg0Ms6WrC7aL43W7r1tnCvOOzF0gvNlSruE9Pl5u+xz1pZa7hp
EipChpPfY8CzoDtaYRNAl7wE8/g+UThZ28mBtZq+RLgatEXBdY1cnLEVsb0RXLEIVxKiLf5NHFEL
HysoVfQA822ubOivYulFPzq6UiVnwMBv5Dr/4XcvU/fSA05eMaO8VPpISwn+LY7+s/VO69Ok0Yx2
kvjGiFr6O3GBBJDEPrerZNgnqa3+Wnj5iHoZ/ubv3+97K/LjHVkYVOiaBOP8JE0qi7qYfTNZaHr3
Ur/v3BI8TLRr4uuwXouQCn7179q78dRGdi1iEnux+/ZxrL7/9n9WcNK6qecxyxsRjmPko6gOorL/
Nc0EluDQjtJK948DwkSB/ENJX30+3BzB0u+IKbhyZq89B9Q09hUckR605lqYjopwM8HwCe7E9peP
c5lavQfw5RHuaA9jt5Paraj9kLRNoHsCI13D9hO3egzuxkUysoLMXcEZzA9S8FoWL611VxzQiWrG
HVjLY/yzQefxjq5kK9+QyVr8sya6UYsvADrPjvQ62hWezKRryG0/YX5oBw8IYqEIguynPDxr/jM3
JTaDb5wVO7zT0JSHufUQYL4WP3frwJ2Tu1/G6zLI0vehW5FMjNHvMGlXZEu5+DJ2N/ozoDfRqdeG
U7kosIaJ48uPc3mliS+4D+X5z6l4ie/U605AcJKxuwr1ooGpXDgWee8MR6ZDdxLGTm06ONKsCv0e
aSBz9iwDZVMCyqtP2hiVN4tCMIqqCEjyz4a7y0iF85mLYqEXqBmKAl6Cg/EpuKW1OjalRKUrH1qn
zOzEdKbD4regLcpCWJ+jh31Z++pbO2jZ9J+eunQTPz01bwWxrGOeWv76MB82ENRdhJ/fRxWM5IFc
rv5ATYQgKLfzvl+hadv4B2tnBXcRZrXVeGSYBvx23KAfV0sv/wI3921Ee7LGk65dHgaBkcyscRlV
0P5ZL2X1uPETp9qxb4EsueqqxRMaTQKbKwq6jcu4mYpkx3+wNy4EiiUQfDumn97ZSTevgVHUqMuX
Yn5yBW+tjN6a6hbawFJfopqzQ9hNQ3Sv2Tbm/Yelz98X8H0+dvJCTiJVIyiqnEwsQF2Pwg5SkUif
a5kbJKhHmpsq22jPvXkndbep9LPAMGJgZ8/9WhzXNTi32h4jPHldy66jLfqdtKebRRTwEHIvycmD
0W/F9E5Ut4K0X7wbQ/9W9p2IBs+lN7ns6b+9yZOA1yearwtQfXmTiCHgxuGgg29rh7zi0C8eUBdj
7LdaeHl1NIAXGwOS61OUdKSJVaLnwM6gkRs3KoI8+po+8CNJS454gAOF17YqGyF9pHDI3Fd//3Tf
myTL88GAKtj1it8xsLowtJkFxhd68ZC7QMjb1IMhV85eMzoNTDXIs3GPq8PAlQt123cNwY3L2w6o
Rb5CGF9y8/7h74v63mQ7WdTJZyibugob/k7flVSlUHeGsKPb5mMH1l5R4y0TBMgGFp5p7V7A6SUb
sKQBZzjuY5HuLJ184ZWE1Q4Ql86kVTneqfoB808/hleGmg9GjhenmGcj16c3eZKjiujXyBq2bRwC
+Z0LbppsDJC137MTxHZjh3oNtmUd7MCkLG0vSJmjh+ukhBV8DBr6AUtRPOBpHELUG9G5AviKJ5Jy
6YOfDV7/t0zjo675FGC7UQ3zUGWZH5YhibhNdCKDRxHCTDtCnOtaWH3AJsDDUOh1zQYlPCHeNDhW
o3luI96eUJj8C/rZ2cP3aWUn+Wo7zv7Qx3x1Oi7GpsWQXNjNTq04Gfyc4GqmeRLr62wd+6Dz7kd9
32ZuXj5V2wImvElViqlxal+c/p/P8j+t6yRXzcYYS4sluqHHDDYRoBk8bvNR9I+ghEPbwCtjgUn3
tWcEh8raWvGu7h5JRXGfttNwm1eMklf+Rcct9cynZEuB3rUQRCFFPbmH9MGsha7nhS2CqY6mPKU0
00hnUi+Q1xFjSNCdDG0tNxA8QzxU9RZTga52/F9z44ECzP5kEU2w7ZCjW+CUzWZqPKoWav9n5Dcx
7Cgf6uBORW4FUKSeXC1spIYsZt3qt6rvWOh5XyirP5Z8EoC//KSTq0xZYqTObOqYcXasVaPvtW4t
k2/qsH12EA5GJ7V46aG2SX2nRpG8W+vafUaQQuTNVxkMrxEVru1h6f9fuh7U79fDl9Wd3HN+HvST
1Swv3FN3AYTnp+WGxRkRpyboLavMibz+kqzM9y7+oiW0QLSZjzF0ONXaTEUtFGuZp+bS0h8ta+AR
RGaQMBBpEjc+Bo+WjVrAmLkVuD5kItFNseMFsSlfjHJnco0vizk5DKgQ992ksZhlEgR3DOiXBGY3
cLg6OBfmjNkcQi+CvqNjlO7byU6gug1Q5r3JpPfutOtc9hppEU15TDEd+PH3u+P7aPfkbZ2mrXHh
96bIAjFCGDW3viXXCCOnWSnPobeWf9N9SzbcZPRT0JYHH41Aat5f2Mffu6gnq1h20qcoC2YgkCHY
1SQShvGzbe5oUOOLg4NBuPNj5g2lg5qVLparGEcddQsGLPSmnKv+iGr+kHg67gL+gqAX3EAGZnKl
ejH/5OJBfIdAvQzNMdkGSouuI4LUrjhcaLmcS/8V+lqgncxFw+qUlTCpfVbXSfufDw2bkrhH7/IR
VWr4lFsd414GsJccfM7F2s9P/cBjfHpvkzFbeRTwVKv9gAExpSraR9yQrdSzunX9QBPTDo84bL2C
ElDgrgv6XsHvRAfYjhaR14a7VnXk9hKg/Wys/ed1fLSiPy1MjfVALVU+aEpPWarvDOO+6O7VGuDx
QUMtArEbW/uJZamboO8m/6iTI+NQ6bpB+QGDgrWBnhfiSE+XqOvncqUvb+zkQJqhlUhSyBvTVpWJ
TJo27fuEBsmhiw45rIB5VfQHFbMgkXFxb/tttWJMwVxauw83mPjE17PmkHaE3FLNYgwZmldaITrh
ZEvDdmICwh9fCiPf5WGX8/HpdZ6cUrNSsyIReJ0t4opo9O4r+RAGe9VN7kIn4nggR3+lAFfHRIxo
PlaP9bS72Ns5c91IyA0w4rdQ3RQZbX89pjP3eq/OungUp0NrHQz1l1Q+tO1OhF9K3VLu23bb+r/i
4TrJMA+rSI8oO4TpaYijlRxPK2H+04NE1B6C+KC+yfkRmF0lY27lGbVTVTZ/l5W7Bvx+SXEq6b/Q
f0MuIo3vJ+HIIH2WruVw23fH2tzN0q+Aypr/3SJruOhB5VCRnokEbbYSK4xQNoX/tggGpzTsJ8S+
tQjyKzQBfydz++ASVAmvRnNFZzhEw1hzgUQLMynIc0lvNhnhth2E8qo2r/rYGVBbAc2ZYMtht/rz
1O0jYT1iggBVsz5A8UJ4GD2udIKlsQy3etBwxSoFSzsTz9fVsO7TfW7QrHgdzX2dPwvpc67sZPBi
4VpM3jJoKLrwCGGrrjwr2KLMVWQvXX2slWOk75SmtIFv4FaZjzslQkL9+e8XwfdhqyWZhoGaC75E
iH+cts/quFJyYVLzY7skRS3fiwY8Wuvl7+kx48ZMthkco/4q8y46eH0PFl8ffVK/dMMkT8ms5PTH
YHnI3b0QuhqNCBo4oFVW0VYM1pZyh88bfX5Glhdun7M/3USVCQYdJqLfiJ1tGlhVPVn5UcWiBbJt
s5Fty1sSVclY1RP0DxPlONqGNg5ZzebvL/5MSSmhlfXP009yOD3NZHGejPwYYLkQ3MnNL6m60bSt
FHlyup6TG8AIq4HWuCusY8MeGSgxhAuzDfvdzOzxlbVdyNy+U6nYDPiCWJIkKZhVnU419ai1cJSp
oRtowNNraAHzdcXmQ0jQ8DRxBXkGGnDOn1le375jod1Etx0yZzQWcwHugG7rzU2KvaPf2nF7Wy3l
5vyORTwKLMkajoflTCgn5hgqqwneGO3tJLwoveEltK3//oLV72no8mPY24rIX994YaoCd0+3ivwo
rqWXZDPvRSjNzzVkScZdunQMoqco+qX797I8MLhNVqpjrZcwahYIjNpKtVJyx6IKBswqLuF9/jHX
qSPemei4reJ2PUwHNdskPyuR3QHxbnBCcY/fn7ASvL//FmO5nr4m/F9/y8n1pYm91SpanpMoSR6y
Jl4d0YZID5L8Zm5bpvwY39Y+Tmaym6ixo5Q7dGoPQvjDF/6MpEOmoOEXQeL9v4okenwTmSuD+S99
kx8q4g5ztYZ3PD9OxwLU7mN105UO/kAohqR30iP49fIuf2WUkHca1kXMFzZaeyP8HlDUuK9fmnfr
Rkw2qBmtk3zmc7+HwU5Dd0fu/2ysYBMivsFYJ1Ic4eES/uzMWFNeNNboy9Aeor47qTcGKQ0LNc2L
ow80jn4UiT9Zfw6B3huQHORY+//CN+3M5cxj4ezLKopJ0reCI6b1OylFU9ATEkiyxGvVzqJNrm50
YYNlCC6Ewk6bbkDeKy5tfzw4xquyeMNB6O+b47uoGkgz2lLiYm3K7XxK0G6HbpCSqq6OkerllKEG
Kiio4UNZQAsatTvQFYo9PcUvIq4cKrSElV+uVvLtfB2knkCb4Jd1kOkk1k6/K3Kb6ZFZOZO0CjtP
AkNBLgvRFtSH8EYHwROZoEbO8Js7cSq2Qu/O8VMdr3MVqdD133/ZmSpFlhaatyTpKG1o4knpnmZl
EAPN4pe9yzt8gA6U3CRmynUXu/LvdHElspkib4bnebDlnJfvTBfWcPYzf17DSZw2xaKzMi2rjoFw
VSp/cmMD00mlVRXcmY7iXw398yTcWeK6d+GlMKJcxwgOmk//1atAh0CBh64iPHKSg6VGoQxJDIhD
GKAl3PaYpUFepeJ5V10MqjIqADxlvGQgHMvoulfV3SwfxI2IGu2lodsHH+drPFo+zD+rOSncanLO
bizD6lhHOIR5mYX49a6ghd8h7j8yk3Eqfe9DgEcp1zTo/gfZplsbpkcWtbSA8ItgzoUYh8hHnF5y
cY16HMECe5rbtMtW6CJoKIISjCv5Z0IZXNXrjLHBxUnKGXAMvwQePbuLFhEGjV/fq5ZI06i1RnmM
ntKH9HYObicaqWQ7016UDma6MrBwLh67eF0BjFl0Bqx1hI9NCn7KFg7AN69M5adRoL9O3Y6/HDNH
O3r++9fXvzf9vq7yJFUyrVSHjqKVx/xF1FbC8CzOm0I8TJmb4NFu2m2/sl4UR3tuOqfQYSqtBGuh
1mjFRkIcQtv2kNHpzL8UmArs6Xy9ZocIjjYCmIjIDv6bVVyb2JGkHiIb0daaVxCEXrqrXPei3wjn
KunKDffqnqz+to9vhXivpgeTY2hnjZ0J++an9Tv6eanO/Ug+v22zTx/npFlcdfmcGDkfh2uP9Ppt
kZxnnijFFl6nDgNwNo1E48Lg1OFWJLfhhSTifAT6ZwUfUuefCtq8VMJYn1nBAGYN+QuUWXBBXBrV
XtW7C95tvEFSF/MWKrBIv5FgGtpYel4swpYv/JdXccqQw+0dU1/FKo8Y4AHmhtHFM0NHchZQ74c2
SyoeRH0zvuveiPLPRYbCxzX6fQVYstFcZNh9GozVQYknoR3KIzbtVotYzQ5Tmjj8H87Oq7dxpEvD
v0gAc7gVSVHRsiVbtvuGsN1uJjFn/vp92AvsZ8va1mIxwGAGPRgVyapTJ7wBoPOjJ1G8gfOu388q
LlC+G5YfSrDTE0uUcN5zI+j/QAarDQiPFnBfQwygPoSqbMUjnO1Feaf3WADS1ZnjGdSB9PaFe2mm
WEO5is7QaqQ5qntqsKv1TbcVnTNVrrhXP3zsLfAYRa3qqB3CAOpnfVdG9nD49/m7AhKRED8RhP+W
v/zBvQoCtCL7RsqPirLJOjtf1aFdt26F25byltd3hAlm/6bVKXflcJKFYV6FJ0PfE8dS6XV0FG+l
6bsYwyyv68gOcLWJnPjGZr16XFTYp7SjyOB/AP3Owiwxy7HJj9kfAJMYs8zPUP1Q2Ef+P9I29LKn
8RxGt8Rg3LRvST5dKaimt/Q/v3+J4kva8lx7Sjkd14GiZjn298ROa3iFOG8+4fgzzfw7nHxb6PM3
apcrnTh+HD6mKTAlRK/jIldQw4l8W8U59dSdP7v3EZF3fMdYmfxcMtc1knsgAGzSW2Xkz4nW9MPY
EWoGzRr03L7fIKXRBEGhDuyNB++huKuwo4CcYZUbYRWuFPgpkyHoed0tq6V/4164UkSiSCSCsidD
AYd6Wb23OfTFIO4oYd0YS3kLKFVZPhfavd8/GNG9GD9m2SFsd0jlkrnZBU5OCAqFr2J0UsaP6cDU
wqYJbpQrV9BALAtFaLxC+Bw/fK9StRkzhmdTaqz9kYoNTDDpjdOBCgHqOOzBYSR4reUZl9iNQ3A1
NUEZZ2LEwpMB0P/9c3RNrteyUafHzHNiWn2VU8XL5CA+wpGpZp9G5ArFk+q9pnBK270WrAcffTIr
l53ZO1y1J6yxJCyzmS7+JTAGIqC/PzjVDd48fDHejdFuDQeUwqxd9vnTID3l/jJOl1l/6zhfvXsQ
CJRkitjJ5+Ti9jurQtSEaYdisCVYWDgUJrbVOyGuQU3skuEFwARgD4jkOCqV7piR13ubUtqgNIkN
4I0IeCUDweWc0IJyP7n45fFK5ZZeN76cx2AFFh75es/f9aGTMkTbxOGmQXdxYmjvvdpFdbU8TWJM
qaWLC8lcFAN4etA+qxtrkn7eiTQk0QRSMM0xcLH+/qkFKZuZcsia8h4Y6Iep/GmVbZWux3E7QXHX
gLEN8gJcl5FSBweTbrKVliwAGmFfmipHz1Juga2vlQtf16ROgNgvCcOol2aTpqwpwhfzRUM3Nyvo
Mx5mzjgsw35DMiWlr5OVcjg3QX0P6679MwMVPm9voRauHYVva7no20p6n0btNCZQ3CHbdHQe/U0s
r3uYmZAcpc5i64P/UvF1vE/txC2hLwPUYSY7SVBPPtKbxgM1Nq/xW7Hh3uF3CFXHYgcapRXgsxbd
5abD/azCwDvd1qy8dqN9e4JpB3x5m21Ry0IY8QSVU/abwekYaeD34SOSGCG7euAiy0969knHRuFq
Pd1Mu4SfXSRJ4tqXNc1A2kE1LuoDKZPFwGjzv4rligjthV+aJDsFqO36CxZ9Mf/cPRX5PVYb1N0D
oUGu3bPi4FBMk6iETiQ+991aKzfj8GKihzq4efULiHjkH33hkFvnpXgadzliTfJ8XOCMUJTWBG1p
38WN4Ejrnlpj2zNnvgMv6+kvFRcpZVO8MoRf51eGZhR7sS0bC/1Ov4NL5/2mG3RGGg71+GKAjm04
Q+Qqr2KwSMcDhJIxd4Rqn9Lk9P6yNMy5whCZLJ82BbQf0oTUKdBhLuJtGB4MDZQuZgRFBPfFgwuK
oWP8hMlf0BBB191vZPdm+cLf38IzXz9LyI0rmqZLSO1ehPIcKh82QgbgcURsy2ULgB4SAv01JqoD
l0j+pHmfmuZM2nP9m9Ksq/qx1i2UA9DRu3Gv/C+L0dAfA4j00+yyVls5KStQnsmA5SyjkH0aHJDu
ND6BP+nrs7Zusq1e3af1VlrozGmgpKIg1eGSeGMpPxWI0Y8RtP8s5aL6nmXRGMcSkFc8aoU/hrIY
i1WJo/BkDAY5DY4OU5jYOWMpbqMTFc2cs7zOArf5TVfZzm6Nqa7MhyRSj0kmle4EAK2LDCjNxDDp
hHwSSas85jWPZ/XQ5Kiy4P1oPvo55tYw+VaRrXVW4q+LclljDpjfj04v7gNpmRoMtlr7/OvW8b0C
CkBMhB47042ph3SpDab5NMfGgq7JKJ7y2iT0VvM636PDWkxDhrl21DHIye6CRHRrdS6stHmxamqr
UVce16n17wvrSn+d5ejg80lMTMQkL4JJneZ+iqTclCBXCZybugOWcZw9e+ZWKe8k/5hM5HP8DKDs
Fx8eYGXM9Do7lLcjFyqhOHVpN9MWaazC20ReymSqmNfZARmwSD2emdNjKuTKVPpAap00vfEA1zL8
bw9w0YcgVekzz+AB4pOHEacta3v9GequpQuAOVVGb/5dBrwjCV7VW05XV9Dw09tTgXeoIG3p9X6/
DBrVTICVePlEX2G8jXOqaCsP2Bvd18hdHKVPmpv4/N77LridYQ4gKyX3nVKkM9AdlKgn92zPaWmH
pzeqj586gRxJhaQTE9xpiHap/TOq0nDuW/oEBSKp4nyoth0Q8CoGctLvdQ3hg3xH7ejhfKoQvKN+
vaH+Om/DtxhX1oQiGe2n4CMVaCnaibTQCHL+UiAWKxGdr6c6W5r9tvCwc8UuiIRwlaGb8Kd5zZdK
uoWM0i30dbApw12PHrmJTyrDz2R4RlAISbsB7q1uV+UDOGpcqlv5cViFezHCD8UK34ObWJwrJRFm
dBjLI24NXf8HKkISCjkWlPw4o2EkboUH4aBvUX5Ye+tQX0hP3a550jF/W4zvClpSW+qkD6rTka+a
rIEBIHG4q2ii7G4W8teu8y8ru0ROnLtQH5WIlbF9kCv3B8fk2m0s7Y/3R4eeg5D7AoHkcqnu5AQ1
Q4CR1uyPyjdahwx91ql7S9jyCmsHJTdq1r8dnJ/ApajtZLHO25whv2q4QkKqvGicsLiXYRtXdgCD
GkIhHjGRBew+24ztm4TafQV1hno+lbHtujUIvJp3fV3TRd5VFEoReTprAr/UcbGYOJZFixQfZ6eI
HFwusrsq3vroieiKHbSr7JZWlTa11S+6Td/eysWdIupi6xcSvYzZ0nAVS11moxVmyFw+0cKUVLtA
1s//U7enqkGEP5btlnu2TB5qXKIEBEcmQVI5vYNA2JW/whqTUL9e9/Fz7USIZ5wBT/tna5C2VHaF
zH/zQMmH8pVGkCUrYpSnLSZNicgKtsYhTJyMpnVZ2GVVzL0Yy028OUZst/WTjJZ0FT0yrE+D37P2
sZ59ziI4XgTfKMR0TX+4ed9Ob//y3eC5jRcC5GATF73vgTA5U+tR505fZ4ZFsJxbqCzlK80aVDsf
Tl7KCDs3X6HT54/quu2RYtqeNdvzniAJ2c2ta+3qraAB3BUkTCk0VvV9PXkkxFUnZPmxR6q5ggkb
4tmFxa8bMkPdod3g3UEW6Q4ycpKft/bq3w79j7fx5dcvBjTy+RxFYpRwLeiAOOyif1J0iFpnrK7S
nAnJmx5uh2iFSBF6f+0mzA90xHScedxIxnnEpjOmleu0ugsjuJlro9toMugPO9FdJuEGaO4xwZaE
ZnNteRP3/yY4aarD/vUEF2lBEM7kLjWjKQJk+e8cVO8q+IBD7Io9/X1L8VGNIMdV+z1tU4ThoA0D
O51POnEyMgEeOOOQW5fG6UCUcLIbCmN/s6SL9U3CuyZqy2RSPzyO1MCbrEhUukyIoZtvcfCg9xup
fdfVvdItxcTCIRwKUv+wqNS7nJtKdTP1eUQS1iQ1pUW614OFIS4y3UEBZBy2frusJEZVKzkFCoOP
9FyIbB9radVNgKw/RoUryY5eLlAtKhNMGu5KbeOHB6WYhCPT4vmsP7C3WhUs0h6FIyCcL8aiB1/K
2MNwpBmEpplmz5TB6iEDJOUmjojezA3VX6l3ovuUmYt6eDBJPKtd9XtIcc1Aed6rCRqzT9O/uUtJ
0H9+ZFNHQhqSGtOmH0LvWlPpmif0wBFyRqxWlSCYjA6fbLjN4GCPM0uAne1YcQlqfLaYUGqGS6td
9201fDLioxEtz/6bVG09wTV7DIqWqMHOdFcRsVtqn4FLmoQ9HcL/nCEl41+TP9YIXLCYbVS6PKBE
1SFGJabMHkX2veKA+Gne0tf4QenmJe6PwhyLrfEuxpPLW0gkGrhChJsOjjoQVKQLaergaJRa6ST4
DI57rmTT3yXinn32X1OEApV5ki90Goti/GDgPthSqC+zD6Ehazmir4/rnemSkbV23C0KxAv6NU70
iTe1ZiekQX3IQjubPY2jpbwoZLTiPCvtPH4W1Wk2JUINQvOHuZdsjQGcEw8LgW5BwrSHCmYB3uvL
BfOF/pDCVmdIY86NfbhKXsY1WgUcH1g3SGQDa4UJPK77U1juNAMYulKRGJJ84Yg2aWZlycHAwv6l
em0HOxLmA4quNO3llRrueehIWSbBuog36rAVe9R2wIslD2FvkX9h+PUE05Kq7JCY82w76XZIy/MT
lppLkPCH/E7aes9i7EgCEDWET+f8L5/9F1Sf1bdIg/2NnSN85NheV/fqk3y+N7udgrhfZheYlCCf
x8jNgy6BXMdOEZ283g8ZwAwVm5NbIKUriRzSZoCBTCSHplbz98iekARkUtROuBM26W8js6pP/byL
d/lzjTQ1/FyArkQiklowMMYOaxA7OcqfsI/vxPsOtypXf711/12hfOI/9mVVF9nJGLfBOahYVWfB
sV5rp2E3DG72y3gFJ9XZkJmh3EjA/GwJ0v3jv4u4a3CTb79+kZmkXhBqfVSlRw4qJALJUqyJSsCB
dIbFpFbRzoEMqre6edeKx2+/e1H1e8Wgx0bTpEf9SC5U016cB1SqKJCEi/od1IY8zut0GT5xDS7a
SUcRbZLaNVfNuo5RoT9bksv3WRRsXWu28A74/mF6kVkNknTMB261Ka6lBd8WfJEWYJ4+wgFkwfFp
0uwysfGd6wdh5dFlsryPyRkoYnZK4/jtxiea/s+XF9bXDXKREqR6F5elyi/7p+i+3dMq9H7jNMZt
E5xwml2iP7DWXzX5143fvZK0fnvii4u8KWQzTg1+F5DYmSkhUHBmsy0NIs9SHWWvuv+tyCU2Nw4q
TgQ3HvmiMtcbWfdjgbGHOe0O41ftQ0SzpHEulZaIPDVGOtGWfHZdLCWUlcJ5uMSfxqZiXgVvwgoT
bnnXvEBmoksYvNe5lTaLZmE+NIqjP8l301EX5jA1t+JaX0t7+YBEMDpeRDtC+7mzK0yXdKeZkfjO
kCqeD7OV9GqoFqA7yV9q9znTeRCVUzBkVsGIFpCHv+6AeSKmwHhyZxpb5uZjhlGWjWmXauzTF72Z
hmZH9TV4MG3BPT8iP+vM0ASapx/m4/lJOXhnBwni8Tctzs2tyd61PhvtPkRe6NZoYIMv8mytC7Vz
OcEh2wXGwydxrqJIkj+NAUa7c1NxGzwb/+gg3iwDOJCtzlxKAyQewnRlwoK60fa7ogiEIQr2B+B0
VXS1SCW+R+N01MWZoiWYYg73hm5NWLfuKHj3hvrSGm7prZl7xpowx/a0EXbeuCQ2WhJWIkc1hnAy
dfUp3ayEI4DDlDoR7GplUQ6O9OJRSZ5mT8rvFrtZn1iyRvMCjSNiSrxtqMCgrlhA9Zn77LU9VM9N
/Y7psGO8DB8AvBUb8kqn3JeZ3cjHADOUqEVooPtDT2s0F8bg6rQe12aENigdGdfYdKuICiu/07VN
etc8yjEulg2D6ruqcWo0c7b5W7GdCMEgyZVNPj7E3JNMN9t9nNseYEV5KYYbZH5m/kcivGUDE7jD
jeN8pc769r4vwogfwgaVPN43aeSCLniJ+AvrdMLtzPXD/4vo09UA8uULXwSQ0RCCUJ1+kUZp6hbC
sjImm6kK524GNhzpyUS8od1m2Kbh0M260eCTry3AFBSFunIaZ19qk8/UAGqJYCZ0ufdATJUHDdgm
1sW2AsaGtHBwhrcWiP4H09WBf3FkG9aJFZSLM7q4htuf580jUwhreBFpV0gfmeKoCdplzN6dW6Wf
MQW1yzj/dbUXiYB5VqQgVtCXp4+T/TEN4OKYAKBtPRfpDm7zF+8z9dZjdxzHft5nj2TOxoBvuDVr
MOd80NuNNOyS8JmHU84uGDMK+c7biPVuAAmfqEh6bJnkICE8181dGK38JnYGDAN0DmC07Lw7FQgY
gqvWuaDPzx+jUeXW5KfgkmbPZ+wuESmAipDE2zS7l0ucQBZIGNC5fJTkQ+/vtoHyEoSPuvBmMLtI
NmJHEZOuq2qtxYuwfGnT35UezyVkJTwTw6+1mP72gu0M4JbpthSAhbJo/1pjGzd1Uq9dKaYAN4AB
KxCHy/BnlnkSRIKeHHX/IKf7vF7bQ33o4ufIXIl28avdyC7y5dF5aci/zey+HOZnuoz98xTkbzel
robjL+vRL0ar8Yg2G+ULqtoThwc2rmTFSxTzZ1aWL86MAnEtdkJjaYrrzi7uvefZqn4VggWclLS7
EYzVaykGHvayhgGk9NPYvFXMEWnUJjmCx+umuaRhWADxJizmzNLadpEP71LylnbbDBEyr3vp67s2
WJQEu4ZO8L3ab2faQ8WJ1tBhxBIBXVkzbdCPthUIu0hdhrZgpHOp+UR9Kkw3CeG857JbVeEe+ntg
pTuiKemm4mpwv4Cb4PBo2oW47lvH0G7TgP7q7v04bV8e+SIBPUfCIA8Gj2wq78G2hmjfMHrM9Scz
2Z+LF6l+E+qnVtsCQ67Ph1I+pOIxztm8aG22SkSxA21HWJ+rfdX8lsP7qEeZZrhL2d+zclnNniVS
2qwYGDcD0C9+x3BzB/zw6MuqvzUUQ5qDqXwK+aeOQmGfv1bCPujWomSHm4lbLBwhOyvVspK3enE6
40WsBtxD0sMM0zTV0VrL/BMmv87jnvGlz3gTu5dAfjVkpGoAryLD8pFmLnYwKrNO/zB2v/TxKRRP
g+6a5SEJn8RhFxLNqrdM/tAMOIXaqhKPco75an9IqnUjzwXZSQaqW2aEUbLSpWUOoTl3YS1q4Z14
QHOpACcNbgPlXlcY8QqxZWmDyUT69O+768pMTgYDxuRa1WF0/MhdmqAXheJcJlRu5+JRmG1B/8sL
qG7dn/OwrZv7wjz54oIqPUJVJQe/vkQBC1XzdqGRpnmnut4b/W+NBujN8cDPJvy3tV0e5GRokjrO
ioRbTly0iqWBHngsOof+godI7HlXxo9CcpCCu9ppAX5T9G40BdVJ+NRWGd3rWJ2WqqU2q3+/NP3n
oZ6amFiKoStuAKS/uH77QYQ3lgjN0TR2KCm0xnuCrLHEWLxTlPlL2T0brr9p3P69QyJqLjz1aKZZ
hX6nYZee+tAwXno7auYkCtGjvzzbDDnoUwlvoFdlzFloWdBMx2pjqQLPrfdI5ajBoxeetMiN2rt2
ScMgwZYDrkn+GVQf5GihfJLFtVlt4+65YdMlulOjNYwM9cKUn1WE57thW+IAUyybCbLP8OfUdC9+
s8kEBcWQDXY5/35LV9inf1u9kxMvkLMfLKFIx6yhDLTmWNOBTBmarP3hV224SfeEgBahkIFFTzuN
vokMkuoRM9YKk7TQpd8S7M7Fn7BZxhOnJlgb8e7fi7sypv++uIucDYz8KJSF3BwHGsBnaSsqf9Bm
LhyjXenVRhMWlCECpjM6CJJqTqLQW4PslG5svCbRw78X83ea9D1ifl/MxX5i2ps1faE2xzHcasWC
th7D+hQlyNFJK0Y42GUTps6Q9RdNuwTSbE40q7UqwnJci5aGD8KkOI49Tjfbs248XZbn2wzPKzDC
7+u8KB5TX/XlvOSl+dWhSD791GGGKc22tGwPaHZyMp2guQ9bB7E7xT91ygE8ASSQmd239lC6qDTd
2GTylRgxzRP+Z5Nd1F5NfR58zE3ZZPZ02qW5MqJlsO77Z7qcamH/deRgw++F1OonkuQGtd6mX6C3
SbNypBNpYU2Izh3lKfaZIgkDC25dOEksOJIWI6put8CH14+GPPkxM5DQcLD8XqGFxijnsmg2xzZ9
nVXLpN6eB7zaXCgjtXhXFkv9nSszWphWZa57dFIh/IOLjUKrmK1RLEQkUDy0ePCGixC6+42X+tPR
BLtF4T/LUy8yqJlvdJnS6M0RuEM0Ga43b+MC2VL03NMV6rKKFRRLXNIMGhbO2L+P1QFFJBFBidJB
iS9XFwPbUXuGo13b3Xnn586/T8z14/tlhRcNx86LM61SiC1jtymYa8V02ZAKDKpdjwuMw4AgqjZZ
fycSVrtFCahJQ1+rggFXdjfe1hXO+Pe3dVFdCFqe95FsNEdRkuZSRe2PUtNJhhvi3yv0kSE3p/Qo
xKfA2yilQ6UzAgGr7WD/0VvQpEqCtGwr5QO04AP3SDfa0HsL3S1GbY7cydg9oF3z7xd4BfHyfdHy
9x0YGF0iiTM+ceV0NMPhWevMbR+YCMByRqY04Y71l3A1e8drj15w0MDBuEG+9c2H/wdAc1qMISj4
LOigby7in2+kcS8Es4aLfsDbWHzMKV8R0Mlfz7a3GhhQVPpWNO/Np0nHP64eY//Oh8thKPuR+/3G
9X5l0v59ORdhDkJoMDMHD2eKVSBOMsh8DS4JJgBgtqUIF/tuuEdpSKpdbVggvFetJMkK1sQJuHt4
yRXiTY7/9dhLpBBNhmtM0S4+mFD2Qp3JvCMhvRfIGyEzaNWiMSytg8iYynPU0QM7idyZ+NQz0Db2
+NT5aM4WBxWRITtXiHLLW82mm8u6SPa70PfTRgza40yw4+pQEy1k7623FQcqUYFgmzs0K6NZ6uGe
2ueoFDvk5GLM1ZmRMhKZkAH2ja09Bc8ft+mXNzVlb1/AoLWu5YM++O2R8F/njyP7el69wRsfA3cs
H0TFMtsFJkMmFI05Zmi9seCLLnqsu7tJFuAvNyerN320a31iGLzUW4Cz6/Hryxov0g8v0ZpMGXht
/YdZLsFp4ShtMpufuAjtfPithLbGZcqQ3B5WMT35+P3GW7qawxqSLsLm13+6y+lJ0587NWy5ODun
YHR9ho7T238n4JOGOR6IiN2hNi3feejo4qfhCJqDTZWOHg1lC14s2Apn+fONdU1n/cfX+7Kui2ja
owEbl1LcHsU98jzZ4IjiCWyQV22NYY5khFCRWlje4LZILgBExjqNoEoFbBx7sHuL8IX2nydSq9nJ
eWpL3YKbXtHnIzx8WeHFSZzN5Jk01Of2SNvFfgGR1ZxG+ZQgO0l0+tCGVYQptbZsTpDjNeacO9Jb
7CFz2CW6pUrZ34IQJFbkepGr3yn78q1+aFT8N+gK2T6eUe1Cf5XvEau8Ednk6eX96+VentZyzGOj
4uWm8EFp7gcqrxeArJVyXouHEJtpEDwrJEqO52eT1jHinMUqCPZZPKmyp6ek3An12mss1AiZ4cn3
QrSUJUtqFv/eBsqtbXBxiONMjNHjidqjPA8excCRz4sQqTyAVv2vdoJ49y1YXwdYJL7f3ugas7uW
bF2yOzpPqEMuFR3qb5tbPEWubpABqsoX5QjMZA9rbAjw/ERAZI5Gb3fU3j1ckFH3Mrd+njsw2kvy
vtgJPrPlvx/rCkHs+965OPdRSt9kiNk70RbSSVh8jK0JNXGdvcXVvD8GH8UToJQQpHW88IdFYyJj
vTBKmmdI280b0+0US3gE8xbkELid5Mbpu8KOmtaHSQv3sCj+4JI0g3fW0XklKsgHytDp3iusVnWl
ak87QttM9MUafuNNKtD04D935v/88GWtH8+KwTCDpGUUB9IuXyU0yLhkk6mTXi8xEALD1sZzIBm3
YvH/stX+89MXuaSUlEHQJfx0lD9m6ac3roxxP429OgqZ+D3OoQtqS3w/accx5R9R7n2KXnT/ZEAx
NNc6QghJsKtOo80trIqW2NMzyt/8fhfZRrjR1G0c2E14oNObYd1cP4g9yi/rTJw3dMVJV+1BWcnt
ruq3ifB0Y8P9hJN8+6B/FSO+XIZSJzUzTeXhYEaQU4mu2h/lcuVr8/ggOVK86cQFWz568ho3jLd4
fgbsP9u0b+Jyb+0t/SJuKrE6q5KAvQVaRT7T0lFOWEcgIgYw7Xyeay/lOnfFaP7vN3D9qgVyCyCY
JuwPTmaiNDPd68r2WAyrdoHkndJz4pbygGtI5c4cKdlm2RbbM2j5Lb5r77kbQIRzbixj2kU/NviX
ZVyE3tqc9XpYFe1Rw5Eb76N+091rL6qV7W9r6sq3fuwieka1kZmEshakvb+EyFE4eWgrwlKGkBWA
9UFMXWZIM2eAqjwYa9ri+2DP6IjaRcRGgbqjKZaheOeNRzNeCaE9xAx6gUzdeClXU7UvL+UiHHZB
UY8zrW6PhnEc8dMR+hUqc6LNJFxZ5ucXxpHVi9kcQK+QnO3qyEG4Kv7/NRHQZjYVCDyqolxEgGRm
6nEdj9MWmXuubMvvDeI5opvhQYC8F7EIk2csiBpL5wzRo5JecyqT7FdmonnzPHtKgWo3B9QzEjLt
LLfldoXX7eDRmp/f/rzX6/Mv673IkWTGb605dNRl5SGeIYbkiuJWxnayX9Bm19xwOYLyxvZXPOrp
ukyXDAbhIKuSI7aLnq+crDJsUSFSx3RtEzt1k5vv9OfMjcDzZY0Xp71TwuR8Ftv2GAKIktonSN84
dVsso7IgHbUl3e5N073DS6eniYO5cGrYkRXVsTVjQIIjI/pgmMvC3xJJNZ3ulRYNgzNblBed+KFJ
EYKWb229MAPg1ini5GH9+e/9+b+co/9sjItDez77nuRpPQ+hLiS8eKHoofimwQE5TaakCmbvUvnp
CbtuhHbUvQGYIXciofpVN59+dFcD05oa07Gnz+Nsp8qLRDhW4+9uqT7+e6lXCzGarHjMwLo0f7ir
jaMcnunk04XYyx8hKCxbz/cRPWACG2LaLp7NlbhQ9bnCWEG2ErsOlpp+QCBda10atDcynStq9yj0
guufbB6vsDBao/DlYiymBoPnNoiyKCleBOu03MfmJpDuZuYyVtYdZOhTewSXhixRrq2FcFO9ZiGu
Hc8G28NbQow044fSIxWd9+q8qpwI3lln44RCIkhzx3vVqk1JiwQDo5IypUteZH+YI0gkKjZozbZb
NdkqZbiH8Yp146Vfy1LhmkAiVkUMzLWLOBtIeVQLothCYE5GJ29p2Vi+6Cq7KrLAoaxme70B6PXf
EJ9dDArhMzPcUFvmf0irZXcWr/Q/yvLWy7/awfi6rou42rTnvJBHAlrp2xKOJPF6LJfKuENhkSaZ
VbgzaxAWUbCQCxeQ5iwlrV6oJfZhbhVi5l1DObzZq702a0IF6T9va3qbX3KRXJP7cYyk9jggsVlv
Va2ad4wBhPLkBTCv3qUinbeSMPcqG0imhy1hpC86Cj5JXQJj0POtjiDMvOFqUI7RsL7VObiCamDP
flngReNHC4dZNvjy9DlHAn3qgBMfhr2ePbTSnSK4AQ2NXpon8gMjZcjdK8841f0WE6uAEf65OpzN
O/yrUo8/Wxd2UdrmQ/+W2NlekhzPfCybfYSCsZXcaihfETH7vvLpov3yahVNqapzIUxpXniXKltJ
2+Chk5ZLHFSA+CLzAM6X3M6Q5n27bmUHuI+szzsOFYys0EU1fniVHhU6yiVOU3O42egeKvvoDq1q
b5FESANPmofSea/lq6pYZrgtr6rtpNRwKyG/gtucxL1pBdILZHL+t+H65WHOXRJoca+0WHVgyvAM
wqWLno11DazGaZe5aY89A3BpHScL2QpIHh9CO3i6cbSv3V9fF3ER+utALQRfYxG1XePYooUrfVgk
44o8AMjSUNxHKQXjQw+YeBoq388+/UnK1IqDk5h80qyHd4XsR7EVZq95/n7bUORqMf91hRfBp+5D
P1Rkdisywg5Xv4nj1kcAyjabgyo8Qx1Pjrnn0rRnGlTfMU8YfnGu5HJTp2uFGtjOD1y8LBXAdPYb
BQNyPWk+izcll5v77/d5dWb6dbUXIakLDDkdC23qeIUHk1Oc2mKz1r25Ahoa2U2VDFyYCMuDSlPu
qSFqpRQnD152n/cbjJPTeplBiy7kRy+/n2m/5fIxTilTsEF0wn5Zg07FGU3cAC/UpVVqbkwkNaJf
KDj3dEuFFVQcRcRjdIcPa34K78WTSftdc+TQyu+A33C7RCdiIL5OfmtJ7bpBmzDEACl/KRjzhq4C
dhyUZrCKgFNE6KUvBc+dZS6SX7dj5ZQeXZYLX1/XRaxsIrNJ9JnaHrsHkJFnLr6FAMUrek7rdQse
j0EX6kJMAi2lWBbNKgkOcL4QKp1kMwrJufX9rk45vi7oIjaGY+q1fcNui1b5I20BqF75sBGNZXhG
4GKvJcca5aPCQqY1wofYqe6YutnhrvtA6mE821q57NBTdfmP/FNfLDQDwdWjxvG5CUG5Ol5DDxdK
oSJohi5fvDy/KfNZ1ptcfx+1XSXHGZhmdF4moJygLQK0tWltiOx8kKrgM6CAIYqWG3BiV8oi/kjP
rmIubn/Uv3OMHx/1y7ou3mFvNJI5BqxLnWM1aOS/WxxXEGZcTU69yFSpc7gFTboXZnu/+T8UDldr
4a8v5uKaEDFk15LpxaTD5A/ZcWsNTkq7wkAU5owbzST796ed3ffRSrb6uwpZRzpjt0rya82eL8tQ
LueLWlknkTG9B+WAkZ9Tlnu8KxeZd5gMOrp6qfZLcrv8l2/fnG1ea4F+/e2LWq/3/fhcD8y0/JNC
B84HyOySuxUnChM3H7YeHUGUTB8mA9780AnbIl+Jn/HrbacZ5fprUIAOM/ti9HURwNMIH4I8mU2X
djZzTIEGH8GqO3Zg3WVjmaD/S3QpNr7Bt0Cip3+oR5TXx99a/+gZzlhbqbaLgxVeSh4108RBA3/r
Dfe+/GlKD0HBkCxykpH8U1pN6rQP5hhZUXHIjpW219Kdl0Nju8s1//8Cw7vWeQLxRjkiSTIlwEUB
OMReLsai3x1j0HaoYDBbMVGEmZcVqECURZazz3rY5+VBqQEbi2iDxPmqUG7OWtRrzZCvC7m4ycs8
UodZz0JQ+5ds09xp7a9ePBWzYw/LU94GOKLWy4IYFUWvTf+aYZhmTbQ/4SEa3hkgG/1aKt78gby5
fYZDnWDsdrbj4E1PPgeUpE8mWLFyyWTyUaZRMXttCreERHbedbONVgeWLz8FaDx46H+a2l0tb7pl
ewtuc4UJK5M2TX+BN/zJDw7TJsILiseUZUc2d359aHjljdX86cGWjhaYmxYr1/xeYTwvrc8y5oNL
1KAQQ7XEpf9poPKK+ut/cfZeO45r2bbtFxGgN6+0olx4+0JERmTQilZ0+vrTmOfefTKUwhKwgQKq
ClgLYtDMOeYYvbf+OJJFBUAP6RzhccVdrVIAHTfJgXSwfQ3TFkvd+NhIm3b4GpRQ6JhW9ZK7+GkS
YrceMkV1Rc3LrV+1Dm+t0O2ovROqzSIWfyrvEq8D+OiIsHVb7LdNGc7ae6/eqNBnpSmoM/e/645L
vRIOxaJF/8+AI/1nEP53MWnMp2nKVBCUCn2HQG2/Tt3OjH1Dui9EFwviQb89YkRU9zn+ZH07ZasD
jfeYRQFHp1frLmTuodhX4n2vPAmQoSr4IXv1apzx8hqebQ46FgKGceRgqv+AyWK5svph6EU2h57Q
B0jKp5W6uNgW8afmnH6D0LtyfjWv/eZZUZaYadfGy29GO96NEi2CbCuprSFy1G3hNYvwBNrs6wZj
LSd5JIZCWeOCP33yTQ8VzcKg+mhgpS+9JJjY6mldMOpdjU/9U7VD37pF6AszBgNB2mt2Ej3MrxmW
VMU7kt5av8gWzahyNZB9hIFuHcWeVO4lZjvPOLM808N8LzzKL2QmasCKh1BWA5hw1YA8KuyXnFS3
7zZHY4u29XByDeIc3voOvLRtvBHXUZX2vDmRUPF0jbN8aSP/8azOCow+nnpRH7lvIBbdlKBhcbWk
QQLLXKyFhzjAJ4Fm7DeDGuBW1z71S70eMACQVBAhEtZ7fkCyBhGDl5bx837BO2tPvhiU4YlVtdkd
nkrRVmt7YHJjreNw8FhY3REUE0riL3G+9n1dMKwqPy5mecf++sDKY6FMqlKIiDfaFICfg8YRsGHG
x08BnbhgiRTJrjRsHvbQ706jTUGREXXC/yP10JMK58BJFMoQiPsnRdo25h7Se4dnIF4cPsm2eZne
BME1C+JUvZpA8SaUmjBndEC2q7ZhasnLZb7PiSMSs3DckYI5Qj+lumNHxXYaLKqWbo1VocfBq+ge
/9jJQqr/0WShQGs7VqoFgtxEONJJnHBaZqKGs7HSrTh5Srs2Dyvl6DTZiv4wmHODvwt8kv6oJRsd
gyoW3BaJLg/65tTsTtZNzURaml90dMqDsmUfjwRPJXAbOdedQif9iBHo/TCvpflTUMIEDeRW+C3e
1LMNj4QYWq365n+Mk09jZhg/U+IaQQMWu0a4l6CY0djlVRcdhMRJ8yuiYTM6+u3IORRYZArXzcGn
qz/ym7T6Emb6RDabblfbRnynPTOuGu4TcCxGoD1nm6zdR/Q6FBy8NhQUlml8I6cPToOtsYlIbutW
6cEfShpDdkxKQis/WtGt1G0naZ1xR6Ndhy+2DZEr0Noq8HCY1NsufVwVBoJq0OOyG8TFpxDHLBuF
pG1aiWRkVphVg72w5Bjh1q1hT7qrg6CevWZrgrNXRKyq9kwZPN0Upx2Ee3Zeg3BQRhYAnemp+oJi
z/kjqTxxde2tvlCaYVXHzoChAVnSuafhlFdHNT4x/kjmPRr6ydUd42XW3em4Q6OnYaB2dNqLfP5O
9iG3GFciymnSeAhS/13gG1ypL0J2VduiX+hKwElUNRmCt0RY8llR1R2EJspb5fQgv/ctYLg/X9rB
4b2U/Gk7kBq6AKdR1ermVkn9USXw4hYjMn7rouRjSOwjmxgmTzZ3mYSvtKbt95D0+0lZWfeHbBNL
eODdBEZD7WStzZOoURlJCD1oChWhdPQ7fYlTx4NnZZvmsCvh+lEVRPdjGSowPxpeA5vgk3oXN55C
qOdb5dWx23X7snBw5OV9Z6OpNNX1FF9DIf452J3toSaATYiOuoio3Tpbl495PU5d0c+sy3Bn+X6X
RElNup+GvZZ4RAbpdBufDAN/shTm4s2oMKON2nc+rKrlRXcgjharyM7TIGlrV1bIbDmGw3B/dMaN
8iUDXVHee06smWvMw5XdWFrq/X+uHoIcPkJZ1vgLfq6kgyq1dVXPEK9RsPC9VMGSjnsY7xQxWOzT
NO/Ii54FgInTNaPKBWoSUva/fvxsplTpcsrhdODHycPyYli0p/e6fp+Z2ITpSmkUlzSB/jZHV16u
9Hitaw6TbRQUCs51sXysgxxByaw9JYzIx5C+SBv8b+aFpqzSUYfFTXrX+WcZT1Gptak0P9QADz7Z
OY4EfoftLTP5A+COzDO/PoElJjsFU0eY+tpIht1/F5R/wKD/PCVDRasoK0uv+OwMHeeHaYqP2Ynj
BION1qEnmE8AljNf8PRO3udI9mFyJMxbXNU3RVd4XsKUDnSdgC3rT/wPoFsOjJziQWz8MmeVOBK6
pyqraw3ti3szExhInBL3jX7IzzcqS0R9aor09BBnoYE9kWHwm/40gBRbUhSBaDBlw1mEWIlLVYoA
9oB35XZdOAZiezKpwQm+YhZ09kmaqdTUxyaeH1I0B5a8laV1jNCZaRnAMlr7XlmFM9lX8XoS306c
tiLh0zIfMddM94hn8VM6B52Il239bulkJTjATPo7vOjltaPCpSY6ECowVEtYw79erZOQiM0gCRM+
XkA5rY83H+JTYPjSRthznqPp/CL0t631ZvZvBieKzGIRvMvN56pVbbF6alzR15A0EtucAlKPXC3m
5PhyZOeS2fQ14gAT9TZ9Hr/NXfQEAD5DTpdhvb86mLpw5gUVpRiiaS5hD+cfSnJSFMEaWUqmirzh
EftlbewOgQUXxC6Qrc2eMVCwkrBl/Tl8zxqVeHAtvOaCFUwxdVFdhioy0+Dzhx9H3SQ18jQ/SOZO
J9h3JiidWmK9jHHrGof3tTblpdnBj188a7HFZh0rs8YyxntG7Zc0WNqBZbrdnart2QUNr3O7LaDS
oSGvrnauaZkvLuJ//8lny4PQ6aXJxHh+aLziUf0QMn9+glcGdqT1lHXM2ERbHZ+Sa36WCye5v/9u
86yl1vC4Y2X5u4UNdlRCX1xtK6HfFkncYRRx5OB9bXW5dAr68Ztn+xXz0MNQKOy2agBdzLCp8h14
w8EngBSHx5sxoVMRlua0pa60EC+N6n789tl21XU85Ig3/EGLOAOJnhGFEwmaLCdLmipcFhe2k8Na
nLkgLmfjZelGE/BIKhdaMvx+MNpml5BbF8L80jO3Qv3JxD1z/SNYarLzDeOvN8I8q9mGk/r/FSUm
uQ9YoUuWPi8Kx9slCDSb0bFffTKXKom/f/LsTJaIx7lClz0/WMj5IeGmKLJPj0u8pvpY2LnmsS3l
V3FwF7cbnc2ZkCyEVoTd/NxuTqNRqZLQzQ+YHD3FzzfSSn+bzVu0Mkuk0LwnvM+OtFXmRSh218ff
Vz//S3X731dw9odPsWYJ6ZErGHzFZ3POPcFLTD8h/80ttc3SZxwI7e6K14N65RP800n65zn/9def
bbYHDRKe0h6Xz4FQ9fwrgaNAn4Pk8lAutgzWvgsPEgQ7/xGLZfTcCvfXHvzFzsDff/9ZQ6fX60TX
Rf5+kFHqAZoKVYmjoswnXsUhQpmXD3LhtBpvj6wKbenOrxBpjOD6O3hpYISQ9P+9DGcb/7EvFILN
uB0c5nOJFeJQUBgxQCOAELbTSHXkiofnZb0y0Vxpwx6RigWNRkJltYsYUBRMI5dlK3+OscNdn/df
fmK4ONkjLWoU8Wytzhux1tWq4m0RfGgFshPTd8hvo+rZUp9Vp0W65bbgnBjqslMEZbsdhhtyddII
cvDVycSlSskEG7xsmYqJHffn15Owhpdyppfk4RaHBcNF56QB2PfY7xNnKUF05KWRI4daoDWOeAzz
r+P/BpYOMsSgZgTSqpjMj39ehVaTPCHo6oKWoEwwX4XCH6vbKAs1vwvSQKHHhAWRbcwFmCpm70Cy
BiRkdIFA3l2rYy4VED+u5ux7tupYZoigLfdERdSziddQwraS04clKT/XApP/lEVnn/CPnzt7BNPY
qdqY8HPtawelQCZHlnx0+h52ajjjPXFh2ZeerzIC4KrNYtb9rCs7/qgTr3/OCCNZSXCVataeg/0b
ih0w9180Cpa8rJD2SqnbZKsyiPmOehsGgYLD6V6OAmgpqIDw86geqAfSwZFhUP8OlYstQ7wRdsId
RDXIMaaT3YnNGtBG9ys1fSPdkFRbCOF/l+yXdDo/7sLZIoJu6FimHXcB3gUDBOLwUI30TnZw6kcT
nreKAXAZ4ChBLQfWyOnl1rMawAqFbfrzCsM/NPHj239flXZhaf9xVefrSapMVqnwYubfjC0lddso
d4xuKuQLpxuo4ETteahaFeA1uavBIiU0htVOBlpl473oOy+PgwVdB7C+xihrTy/GfU6KvWIPtraT
9pnmT/pgi9ZNV/qET2XFGjT2BFGN0m1+HV2hWTyhMlo0824038b+tivuoumr4XGWk225whWX3p9B
6D/vI42ohbFiQJY/q7AIUuikIeJJYA7qPdHjAKGO3lx5ncbw6rHXfanfdI0/RU8Tqp2D8NwrGzI9
SEo//p5qCKw1REuqsVPhNcpTnQd0bEioxfOs0hGu3VKmKzivIWC61rSTTBRPYTZdVX9c/o4hEtGx
hhCnnStsTYMev9CaYKdwvYfde/77SKvPwXG7IF+E0FDc/35dLo26l5TK//nFswKxzI5pWpjkZuKa
B3vxa2Gge8Yqe0gD+VO/iW+ZtnfGU7JHELC+Bus1L5y/fvz62SpqZqWalCq/PvISBgraB5ZwSIKg
eCN8/jTTuJ7Ry/eTyxyOw2PyXRUbPXcncB6/m3v94/ggxOg5XLG6L8y7tvaOSAqZ1Gdk0fsHze0w
QQl2D06pX2UFfUqA5eQi44zaZ4R+FU5MPmmgI6vnzNECOhnstlhlLEEHjylx2dr1ZvazFb5jyF+l
b1qe1t6chEArty2ZJdlmzB8P/a2l3VrV9iT7Qr7Pu5fsvSw+xfyG/t+1sHHz4hdOUxMHKFQhRJU/
t560i4euidgACbugfOzvgYBs0337GBWrk/57AN2lb2qMQJQxM1xOH7IVrTKm5VLp0Gq0hIWSCEFy
nWCRCYov9aO6m0FbVfe0Gk/RJso8JUJEs28mQK4bTfJEENmlM4hOxb8rfRizizG8+RS1T7UNs3vY
PaJbHmwKJRCj3eCUImdGcNl36ip2k4ARU6OFKFutk4NcOZvckkl3dTMxdKnR1M4dyd7DbibQTgjj
hBhmB2rF9b7YhXofY+j/u3NnL3t8zKdy6HndZtDZYo5Szy4L4ItKkKyOGExUcJ+Vr6lXN+hLCmni
exg3qySs/JutEg9JV5YJz2x08N9bLY1eRIK2JrvVd9zZgM17eJoLCOiE4lvfRdltPTwnlMj0nayn
sQuPrR8nXi2+91/iqjd9yDAaxHp4vfa18viPSfZ8Pf3ras+N7Yk0tkU0sZ4WGMnkYJFQSdKvCY20
Bzk9Glbt4VWe1/CZyIHCNRZIO6hUsnDHjpDIHwxc5HILqq613KjHdk5caZiRpyr5n0W7OPRh3hGA
Iua7Y/HrOOxG01fsrFsr0WpEeU8fqB/8k7wfy2eteiqMbQH6OY/erp2D5GUz/OcPlYlf40uSFOsP
luivoZwaDZoapXK5kNU5ASae+NF/pCv6LxVij/4mGteY95EoZxTjUbvKh8BKHan5M3aV57A0n52y
vIdocrVBspRs/3VpZ9VFUh8H2cy5NNROrv6tOtUpiDkXaEH0WsY+6ZQv12oH6dLKIv91O85qB9UY
hbkY+c3Btz7pVBA0dXL7gYrA05CML+0Kinw3RXrji3VwZSu69jDOelLs4rGVRfy6umP7WxC7AY6b
3DlKiwr7KL41C+w229A4dEwlOB4+rlzAtVt+ds4Rk1PZie1yAUGO5BMQErPqp5wGtbZu8a8uGK5r
2oJL5z/CDv7nFdTPOlKdSDDolFCvLf3H0XR7wg2mW8gIghEm8wY174mKBUdIUKNAV8K0eY9gIuXm
ysyeFILUn9L+VW/u4AnTUrXQ2ziZsIKA1PW/j4YnHq6UvcqySJ6/mIpI10qhUQ6M4OwuCZbcD50h
LndJ+DQyv29uk9RjDVP8KfVbhlzOQXMskv04xSs3efY8FdgAcQe6sKFEN30VV3mNheFG7W8HAU+5
UHOAWBU9EQrBtePiJWiM9dflnq9lh5lHqpqn5WgUBWm2u8k3qYfrNc69UfYL643IeAv7risLgV0w
CZbzrXmE9JqjRXeULykk714l2IEo0uG3eFXPcmFUSQSYRSimqC4F7FkJNGtyZLQWIOsEoYhzwvUf
s0/DXQ4SvkJqVkc2VvHXcsTPiQQjrzrbXDvQXb5Jf13E2flRafGVKrz+PNNO52ywLr9KvwUNMmBl
95LnQ7YfGi+eVgKvGRq1ZeCciGFOIg1j3kVK+6vn5Nc55eEeKHha58xwrNX/4vv8+1adHTuN+HjM
M5lbtXwq/X2bgH7Jd5ZTzLb+ydxvlazxeP33j15qfvx4PmfrsHmAtyad5vJBDkyUsU7RrpMuoDWZ
5vsTh8tyNZf+Aat1eye63QNNM0jdBnWigHDj5tqo4OKOxbyCECdGFgaLw8/ir2y0Sj6YY4m+eHAV
fEvkA0wAByDSEjQmeRoZsnTzABnbzauKkC4hm2EiDqv8DQLnRIrJyZ34J/N98/K/uVOmiJbRlEQC
ds8ej6kKc5lKXFoSIiKjGuSdfWvWCfnhagi7niTd+Qin3J7MJaTrKR4pYm7bZF3vru2el8a0FmrR
/7mWs6eGq0eYqplr0Z8gyAyABLvxzeheYnb2egvMqA+TZwhMUu+ri2VcxM0T03Qj7YeTwwM1iVV9
GMNOr70yR5x0rWNzoQOpsobCnl0UCjzPZTP8q/KYTnmrjsVxoS8uCeuU58mDebDCdsbjN90dYKhk
gQm8VXrDZL/4y7tgrl1Jnj2zwAufPUsggQl7Grz/fozGv2cyrgwPsA7q7gIW91DEZZ533LrOS8gi
CMUA0RFD3DupCzMFzz+8fV9q1iz9hyQkI7i4Se8M8PCCQxOwHvbNb3Jh7Nl6zntXMQ6cKB59M0lY
MPhL6wla/L2Yfimdc2w88t2PZLFAsk58Y0e/CF5GLzniL23wLLqKMuR+qIXYNBhSKaQk7KOUNHWa
oFhqdjEMwGFfla8H4/20OJ8OtpITOv3Q9xwiupdiuOHdunJkvrABLjfIMkTJIL0BfdnPR6eIp7EY
I5ahjIk/UXHqsGuBuOS2hbjsV4IwKh8RiFPDEBzXH12cY0h8rH3vwwKGlYppF27/KqewUMNZAaeJ
eVMHGK5Nd3X+qV+POLlQZHDJBk/0z9Ihn3dwEzaYk5iziGXh/FzCWB9D47jJKMPHVVRvxzGsmLXg
EvFJpsPwlNzweKLbZejJHumVtEQ2oklzOTiI9yeiHpXVkKxH+VfsXnWi/7l/PwsM7AjkjGGI5P1T
9LMlLh2QE3Q6PENxDgszmL+NT5QDJHyZ64PXIM6GWxGK/Y3ecE4Qnsc8ZzPHulDsJWOX4mYpifQE
IAutrId1/DVxOt507+maJCI2C+pY6WOGgeVn9b7sfCXaF1iQa+EBnKXKgf1Az0BPP07NV5zdl9NH
UnkwR066kxi3o3ifWr4krOLyD8h39LtyV9PU4nwC0u1oi/dyxRyNzIn30XAiWL7iBt2VpN5eDfW5
0LvhRnGnDOobxAvnTzXu9DzVuvGAYmHmj/I5XupSqDRvIw4hzmYjFmZGd7Itq8+9cW82b8q0K4Lq
Wo11wUe5XIhmiZaI9+Uf8UJUyqNlRQoEymytBxbwT43BbjSgaX5urG1xdOL1Z/dZ1vv2tBLytcln
Gh6dY7E5SogbT5tq/h1ftZ1eOM5wWYZO0AKOdfbLsxeJTqGh1JJ5eGiyl8bYmEe/BWey+NCOa9Sg
qNGFm5LhV0TCxuq6//xCxIAqEk8H93mpk8Xz0u4QZVoXx0u9kvuULKVHSEmNZs/yrdodAaf4RQW+
VMAHKbxAdzjqdyz6SCryFYJgRI2q4prYOys/uYsAQXkQP2KXo2qqcgwNSMqt8e1U64gQsGvJqxd2
0J8Xf1YSJlI063LJkkGAhzuFDKXGt9TaKijimvhhqL1muIuEFfDsQ9igtLorPugTrbT0WYpX1XDb
AxacYnIJfdn0szEU5adrK/HFTRSJ0dJWQWQknxdDXZKbQr9EIlTfkj+XrtGsCUbH2cbh2dUlhGg3
jfLVYmorPRn2/QFtDVLVROAA8qBZyPhHkoCca7Qv9d8jEvfur+s66zMVcyek80CmxTLxlxlKPIyN
7adJ2OcoPm2rco179RGV5/zVHN8UOUS2KTLFgtN7XM+vMZEqaBHQfQi32q24LyTXSIlp9UzLsRQ3
rT0D/O0U4JwwACRdDVa8UPNy/cukD2nMkk9/9uGkfOltG1VLH2A+bAbGWR1Q7o5j6K2Y701XeOJS
lQ8C5FlcrHWZcvZcOEfXbuQFmcrPCzm7kaJcy1MqtSVu/ZErEFV7ECGkT01wQu6avYyuJXjNg4Fq
KzL2sNWun8/+bQr8vISz3T5vKtEqD81y6IgCddEaygvToOKDdsF19wBDJIesXv1KHXah0v/5w2cf
4NjHehUNPAQ9WwvHAIw1fhCv8CEUQBRdHPSdnSG9urN+TbJXORbFT++njmqEJEcmULIxkVS7rKFM
s692zv6dwv68urNiX7dEpZ2NemlPgWWDFuOoKWM/F06OkT7yji/U8FhhvLSG2+iSjNgmt0kW6Ney
Ii++I2DGFIs8KA0g09kDqkq1Mi2j5IB2R7u7Ele64scaiFL79MIozpP9DAULY2qaOVY4fl3H/F8Q
dKgL6ex/LuHsUZlW34+zTM4Aa2VlJzQJFafrGE46PYlK0nv3KX4mPC2eENKSrYoRejVurm3DF8hB
Py/j7Jm0lTCQK8udAFbpJfBID/YfJYGDMYbG+2aJq7uqqFpu73m19vfffnbSUg59K9A5WDrb5NG9
WabdBAj43clLS6d+v350uiAd+/lnnh2dLJimSRzxiy0CzfoWI47F0Jgjgj1QlfLHtpiRw+s2oIuF
6d9/6lmDMh9nCp2SHwZNzWy15FjpiMSsSfedvOkqLIPecgo4esPgJK+kc8jZr2Pt4TJJXvBph/LB
P9Il6Z3uSW1s2SLlDYG0Ad+KaVNgktZBinl/KyyftgsDS6yXWL1SJhDALbRADYf1AmDzZNk1sy0B
V/XzEunB4MzOtkciY2QxECKf4D492sanXTTeSBGBpiscQG3lT9S/2riSO4fexLW9+GKxZbIJc5pd
ZLTS2Z4xN1Yt9VPGzTFg8G/NE+0gu3qPPcs7bIFGcejvNPwNNulWOLKvtGkubrl///zZTmEJSHj7
hp83CDiZaR1LnRsx11Ud1kjW7IqZ1AMp46f8PTrew4rWhoB1PPMlkzVziT8jxtLPFByJd/WSazY0
TsGpY9pE5m5Bhp9WJOCK1kpBm+lNGc2wbXTcZ7mXXqNUXJiK8oL/dSvPVrRhqqOD3Cd8x2vjod0a
/F6KHgywHFx8JO/Oic9LITbdFTGVyXZq4h5659DE68JSj9c82gvRTq82grCu4z0woahyxieePzTF
frzLrMeMp8OpgrdQuVUaxvvR/ay8yJIvR9KuNIkNcnLmmQvPlWLe6RNPV7bC4aEQHhYHDNbf2Dme
1nEaOwOHD5W7XMm/msNd8j7CGDD6m/xG4mR53HTivSn9MgUwopy/tFuyAiedca89vhy6jarelCWz
RC2AH9r/utZnka6+GGdrcyWKcjl26XL0PcjBfHqPJbQjW7iwSburjttIuG2OW1W6k4QCqgffr0R3
US49rCx6QNRfoHfvQvZYNt7c+P3vdHhrMHiAwHOjMjgJu9pa9cEhDgVnNL+VQBJXQvHVxPsJz5mx
6lEk8BlvhMqbjDstWr737FVRFr8plrhQgn1zcMz+/tit/KOCEE0WkL9YnKKCOWIvuS/zcEC5cfDa
jxMvdLEmbpUx9vTLoPb6NONdZ2x42uKzgP+vc5X67eSyvCzHHANxJx1tpoflYd2AIyWH05rc0fgU
4t2oP41GaKWrAQtl5Wr5nYUSgpAZwWbRSvm31mDAs9Ovovdz6g9uixlCvrEaPHsHuEHLdiJnjyKf
iwoz12ASmSsfJ62xW/FVmbBH4aNJLY4uuuVZ0eo0rQfxtbejayXAP+ZV8CfEWGNbZd3BF3ouCYuS
NisgtYoPhhGSIXcCx0mSxzeON+xmR+KgyWl65LzFod/JBYLLNhBbZbpoDYBO0twOX/kb1ETzuCQ2
XB/xnB8Hzi/vbIscSjVXVJPLUwOxDCChSpE9lbaIg3pBHuomG0UgkqP9mH3rN01YrKqb9olUJgDJ
UvNUSb/yeDuqT+nNuOo20lv2NExkCF2tH5br+Hsr/3OdGpp+A/EjvZezdSebj3OiTrO4YA9SyIdK
oLU7tEG+4MTiZpmNaNJOKt3EIsr3qlb5Hz0VzVpRJ1oeRe7i2vrjWvqrJSpmpIYdVNl8kED6bsF1
vJgeXsMOcg2Nto7pZ3vc64y8aw/Zl8Fq94xUTPfTT/XXTHLi5pp/9R8b2f+9ItoaiA3JiDsnD8RW
Gc9pOpgPyk25lW6MkojxZj8+lyRnfdVaSMkRT0uMGXYyTvUMR+YJ2ECIorY+PLbjbduCnEPL4rSd
0zf48l6M1D9pEJI8pEQlaZekxmk4HW3iqA/dMmUt9slGg453JFP7u4q3DWQ4e3rK3vWXiPXgvWed
oUf1QILHSHzuQy/amvpgDSHMT0mwZ64uwpB2uh8wBl/T7p4fhv7cEDoq/Ee70OKPazruc5NbD+Xr
PDvWvE/RIvBa4FK/ie9m7Jb7YmPV2I/dHBkzC8NrE9nyAcg9gaSoTqx0M1xDVxrXrurs+xqHOmqm
IbGQdRRhTscLTEdYsIzeNCOig4CaXCWSpaBAJWAql4MoIRs2/Y5pqpzA4Tkl4V/k7PagibHPUkm6
NYZc5oBkW09PDSQ1vyDKz66JmjqyyDqm5p4EJwFhvtY2ZEY7xUa6m+7Jczgai4pubFw4OSnxyX1Q
oZw5oQqNGCncztGHWL3Jyf0xXx1Rp7r9Q1Mv4KvcqR7yB5bKK8fIP4OEnx/1/22C/f+P7Kxa7vQ2
nys5th56YZsqdwaNBXOF7mRiNfyCdSlLQR3mG522NIEJePlg5nrCb1nwMwwgq8ZEg19vNNg0thrt
ksYBDMHwL7ol1lYaXcokTfDyt4PfH0nKs4UvYUtmmFbb+r77FT+QHLqBNC2Eh5eeSaZDnOGJ6nMK
lCvCx39OP4scWNRoVuChgTL3R9Ty1/KRR7lk1oMIAMQjVgZ7PW2hoF3NN902W8HtIvHt/r9HJeAG
zlfMs988Ly7qUVaE1CBfJzAe8g5tZ0XmItOZLYpP6EiTZ5E7Zu0LFvTpwZze9TvI4eLB7VJH+Mw/
4APAwUsJrJo2HaNn1K1tH5BR3GNC45+i521Bsg/4wABBJeUijhOh+n1PN9poi8gcc7smFTcLk9M+
Pm6H1uU0npIxb4H8tk8moUnfZK8BciUDy6gfy/IG//chXx2GJ6ldDX2gjJsOkIFsPSin25MZaDFn
jc5OzBDNbk1AE6Qrv69uj22oFIhvq9s4X835WorWRuFU8hrSqGEfvmFOozkb5bsIf7aQ3CdHhIPf
7WsWZgjR5Oq2om4wnXJ+6U83UMD1LJQIntL1zSkOklvBWrSzcfya9ltdeYSKAqLQ1SC6tGHdraQ4
GJMdtJcsdaNkN82bg3BgVb0z4KAO2LgxYTeO/p2oTh0HquECwp7464H1mOjW9poVgjSSorDoApOa
Ha93/7t9KCbaKb7W7cbG7z6Krz5gUlOt4W5pG5LOyGEU7IDDQVzvlOPXILIh2vBBgsNN8pTTOFwh
UluhKI374P+OwxUDy3W7JnkEoGJBmSu4uXAnFWFjrYzhPkPdEZm/LHldJ7u2/ZTw5ANXKYNFvVH5
w9Nh9I98ievuZhycQd6BCImtQOdGh8nKem6YtuWw5ERXap4pYOQOA/1C7WrQ9X5kz8bT/NqF044T
1hCYr8w4SEn11GGl3XdvCj7x7XCHqBXv6XCysQymUaB1zLCDQeTO+Cm8sU9oKN7sNq62X9KI+9Q+
eSgyG6JUmPTDE0i8NITy9RardvRIYcV8OTr4BccJyx6es1XF5RcrgTNBQqw1Nn5U7+S1jG5x4q84
zRzOH0W/+cof0bNpd0YwPVtEqCaOCUilJjKFRA23s2xhxxSR+LV7mkkBkSB+FSIyE2MPLRBJVtM6
WmUGVBUap+nj6fn0IYPX0Mg08YGBsHzJEjQFR/TFLZDXjwSE07DpXtvv9LEUV0XBFJ8H7NVsBb3N
d9dH+BXsnCefEuGqZk9dZSvvIwLRPijGpxIonOYf+LznlXKnfraQ3ePAII/g4OmUAYQS0oT4OH3E
tzML3WcMJOSZno8Q3xX7WfDr58Njd5vfHji7y1tuFfvDQV/lYf1s7aT3PJy5+jdzelEbTlLNnVww
B3W1HQ9ZaAnk5vLkV9gC0jcRn7xxVvZincKMb022boD8WfPNdvg28pdq2ghANraze7w7PRmc0gLd
zzw4IIsVIPl9bRG0zgUs5+vuWddJlQX91PCgHxkOPhf5lm/22EIVCYyJ1aMNqcbNbrt03tHlpx8p
oGQItacESi3KmoT/5lwGeIfNqbNER4cLKgXH/D1jFKl1rzi8sz5gV6fPU381a2l1zO/kdMNXjmNI
Xy3vhfgJ7RQNVM2Z/Rm7ut+FJtR+OSg+Cj5/pCLFWp19jH/2UfNbrDKJl3zwVhIrfvwuP/DuD8/N
4b2GrZEwkaqQyJ88Qkt6AWzDLw6/pKv2qPu/9c9xsKvEzaubiMB3M6T3LZOG5xvfvPGMajAt6/W6
Ypb69d+bjfzPKYK9RqIyZ5CkSjrzNvaiv/Y3xawUs2iH4vHoN8/WAi+0k0+6GZltuvEu+VaXVzH7
JtQE8TLTA4InXuZ8Z1xTCf6DjVseuGQqGjk9pgVX5azTM2hCHCViXzzq+Xfrs/ir78W23UbrfFM/
4CLInelelOyT4XC4zFmSDjd5ePIKzwoHVo3AGIPTlZvzzyn/zzWh+AD0AhCT7JefN2eODemYGVwT
5Qvkdp18vk2j2equtG7wPVQVDLXJrrrPWg8zPAyEnKcPpfAGEwz7q6K8W+AWDigY4t1CgikHd4BR
0RQ1W+Bd3u00y6ut7VhsNTSRWBzAXQ/B2Hp4Nq23g7C51rcwz9uq53/Q2dOuD2V6AMlUPI7ierJu
TsOLJPrCBvmweNuN0PgS3bFkwVUUza1TzxxTNx5/5c3vuOKzAeqS8L5axt2BtV93C7QJ+8F6aaOX
kih5EWqd0Mlud7wDgJZZD6YdkTpdOaL9wNYxFzthXJfWvfyLwdkhvp/l7Z+uqjtADTCJNfC0JZKG
zNr+S8C/o23k7v+Qdl47bmNRl34iAszhVgzKoVSqYN8QFVzMUcxPPx/9AzNulWENZrqBhkPbPKLI
c/Zee4UN+6WwxAJF3qq0/fEidlNAt/JpeMsxfnZQEUPtABlKZ2jNqp+v9QNWUy4Ci5yX/u3fb8s3
0e3/3D8DfwhE9XOq6H8fCEVLDa3uJe6fPcQ7AAAoSS0OG9tI8WICw/Q5PrvolgnFw8xFpmb99wq+
cS5uV3BTG0qaFWmtNaWXMT/0LjhPai1xglKZxtSTZ6I8jJrIzuQNRVuZ2cU8Q8Ecx4Q9hgozmzGM
QzGhSIezQUsCxeaFL6sR90x3NBxI5f8LRew3IuDtom/eIyShRhnU4u/bxho2SbEMwksAIKp5EVwJ
vlrBemIqrCg7ubLp/VTupxNHZANVwJXyRQyWpe4p10+R2Ma0I9QBafP1V5xsK+POLf7e27ATsQ+Z
hgaLSgYy/e+XfBWGMklyBBg4jfr5QaVaQH+l/qqng2WsavFk6q8jWTK7UCpdCQseRkS1MzU9psVL
c6PsxorsYLteCRne2E50aWEuLI19j8HOF4Y1/iatiDK2LevAYRth4QF7pCDCe+SQNUtwrhVv0VAe
ysmuOCTy5YC4K+Pohyu9yc8Y3Tzd08z8Vgf/p6FD3mWoOv8V1b9lSkvCpCmKFJ31fb4uDrO7KVmQ
BA/ZEsGLgXMvyEf/thXNF9SwJ8RMxDK/oSBRrIZl2BjROV1br5Hodpf2LXtG8Ub9L00HCKO4Uwvy
opBWcFcN6aMZTld/F7ERTYJwtNR6EeSbiaEJYTQhSnv22nh22kkAhteytFJ8r8Ci6in4Wb+UW/lR
PZpHiseBzlwNlxoI9JDiDoj3Aoho2p/F4JT4H+O0LaNXDRchoz6pE/U/fwSzWfkUoV3Tr04pHYdD
fdey/dt03Ly5Hzdbc6j7nTKV3A/laD4gCcLqSkXnR0HypboRNCo993DRrTHhIhfwmfRJ19zeD3D+
NnG5XcdNZ99PeSlqIeuQkf3yGMJq7NBM1+vuiPQ03+GUKu7NBdb/iXdv3vJ9f51vwlyFYBk42+Hc
7K/kSU6hFIcxFlkrq9kkOAS1UI/c3PIy1JCeTBISkXiLBEOw1u3Kd9KaMDn49x77bfb7+xb8sYqb
DWDQsikJmig+d9VaxIzS1bi4A6kNioV0wFJrVMnrZSSIlRhdU8KgXrlnM/dtHnm7iJs9M2jTohZ0
bgV+aBS7iNb0599gM3Ag4y902wuq0QaLMfve1A0uEVvct93AAKE0Tf0v1KuktLKpvKbRmWonSh4b
AI9kU00oVd4yjNUHc1o10uSEsmBPeraPJbIX9DUjQlyf4tHz4xdd2qARk3MmxOgH6pDRz+5alt61
+NTgFGMKV/EYk3omEPOzIUkvvK4wgbrKGyL1sipm5yUBDZAr8w9FexYm4hw+tFx0Tbqq1xatWCau
w9Rc5NHZHEpH91/MgorBbzzsJ2rWoHoqpyE+PzV9s0+noEiLJiAJ1a4/YgiA07opjiJAQXWJpP3U
VYsCF7TRh/PGjzX1l2lm9mBRxEunoHuXh6c0XOJi1UROIdrw/UdEOnDrmVUxnyVEIdeO5cvwoBWn
XthIVyjBCxLhM2kR6VzNgYA6FV6JdWyyFHrXSte0BbTE01Yrt4qyCdGNRfiEBdNjp/zocKEL96Z4
6mkOqkvqH1rtPIH5pI9x8UnE4HraXy/CiMv2LqvwSl2QWmdeoiesHpz8oCwBCzucjh9icV++qcmO
NlQon31/o3I7AqZScbEVdWxHwUnKz4RfaFNPlXcRrsj5MgRLyL8o9ny+bX6r2cQH7Wuw0I1AIxuy
GSPAsFkeXlpjxV9MTNWrob1C2qJ5Ch/ArExxUW6qcKkwAQHFc6PIQUlN1OUA53MpEA8PThP2b5kJ
pxImxxP9pf9B3Df9OVQ1mtHZzo3BtkNtN6YeKo96JIRrEQEg0Z+i+iW2vGGTgofgu6CHyC7RVhqp
M3yVh+4nae1kPQnAobR4guub40LJvq7aR7YO4qdC3vkIiysYq09ltmSK8tlshQyoObLxKBe9mXsU
Pda26SFCPPhHoAQsfC2bEgoK6LAZPfKBdacigrJD3mvzc7DMV/04pI6qr3/H0lT+XnmotZmFFX8Z
415QXkEMEuJkv4AljH35nIAPXOp6Ea0JRmNaWLjJDrPuhEbsGGG+JFMWaKnrr4yHAsZl4DIWy1DA
FI4qLPPu0xSQnb60xdNQOIgqk31feAAzHSCxUi2ZQncVQPWmhmWb7hUs6tL0QWJIO/hOAqKc9Csl
3c9JKhXUTgMeSag89Vrnicz8cGu2Ia36iZv9lOBgP8quURBDS6q2jdFXeuh3ynOKl6hlFz/YiwYX
20/meZilSU91tUtqtw7Xeu/NhtIw50AOkY5bB7wLTckxX3E+VFV7rI5ZuRAiO1S3Q7W7NiRoL1Rg
Vd+plLeO8V/P56ofBfNZzFeS4YbqInlUKgxrF3Pm8ovw2TNVVtbjDCo1P0Z/YLO86Pjs1eSP+zmK
JpszgnzQsSXNbds1Tjq+ghj3lJDR4d9nx/f6fD7BTIlZhkHk1Td2aBiFltLW7JxZ+RwzzRIG1Zup
+DXHVbUJ4GqrHbpZ7NtOBuAJoP+pdHkrB5e7Ua4KdlGFd3XZgzbjvM9oVnmw1IvoP5BUlu4tsH/v
/3PJ82HwBwRQ9NGURGoWnWsnrC7luumXSfCS626fL3GajZxUcBCMDZdU2Nc8r0DGOGLbAPix7UuO
D0v5txVFxsaF5XzkKphcK3gBWRdaSnq+f6/378ezZaJrYq733VS4q2uMhtU4PmNLqpI96CIeKEus
8A9JvGzYkSHpr/vUI4zBRiDcILi0ffmOYO0bk/X3+fzHKm7u2jhMg6FqrKIjyiyAHJO9F5PbpJ5g
LpHhjglzvOXVsAGU9dIbChTIK9MJszW6Isp7Tbv02meYb8TKFcTXq/Vg5muROPY7FJa/3i0TCZiO
0zmsS+OmnsuiUQtUbOjObNiKHUlHK3Qa8VB6lrDl1gXMp8GJDcAybRfXuxKni/ReSrM2F6+39cSf
i7jhOJmxr+KmkHBUW65OVesU1algr8teRLrAGkiXdtQ8jMmKd8LJTypZvwiOTBw+ecLa4dC3+7QL
FnKxU/uHDJ9SVX0MATeJm2yqDbr9K5ygzBae5s0zOjeCe21tzplUeEmrw3i9cJIlx8J6GPE8NfWM
8LWYBhKFhPxWcCPw0Uz34d3PPVeK//rcN6rGulN1Lcx4tcpXMF3ZIeueIQZtYq9eVOTN1voqrag4
ArBjPLAGR5a9LHvvm6M1OsieeZQ1V7F7mvsBh3anMPYdnsqFHQhO1qwnCH/FD8V6wZIAw43olGt7
rVzTurXORMyCnR84mi34ARdrWNe/ff2vHRL+EaLNSr2bIznXpN8+LrJnA9mzrIu3DN9JTY1c1nnW
8MphjACppHcKlEdzVIY7YTlXHhTqsGQh3nVb/Gvfggaf7lU08WX+3Vr8sYsFXa6PZsStVo58POOj
W0sI+RQOytOca9CutefmZ/xw7/36jm2w4f953ZtHexpNqTEMPjNP8JeOnjnfNqob7yZvckjMecH8
IEDQUy1+5e86zPtP/YfqhJqnM0ehqT9hAjw7ZRsu1u33UHQEcn/7Rv64KzcPYOiHgp8n3JXsqyXB
l8nzPtdsdUP25a/Qd6Z036HC77zO/5ElJ6SrA9o1udwRrgMHMU+Pnbauhn3V/kwMhjXRStumZCwp
77iNK+Zm4HPhQrcaZFt5x6bxrOxNkPfhBdCCeq7WF6A2Oa+xsS0y2vHFNHftR2ZGqjV3UcZmehPk
pZY5FDuMPZjjwP3u9Hl00gNgIYEXSYYErsIOqXLN62NybMn4znVKoyeF2Raly1isRrN2zI50VGyd
9cKr6mW6H3qbcQt5d+pjIRAGyIi931OYDj/qVzm0k2fpmLzjDOHjmIPN1Ole3KwyI9bf3oY5RgmV
FHmut/whoRVjM27LiBMiPOEutApUJ5M4PEUUr9j0ii99uMr9yCVgDYkUUkEser2+XubYax6GYkcY
UFo/8cJi6INcQziZrqrcOR++4+48v5bIGqlasP24de3ty0SeaRnRubcZ6XaZN8AaGMXCFZm9hRuh
fpRPfbct6tXUO6GxlfiW7Aj/MCaAwSnUD1LwqNFyoMy006di++/D/rfY4vYm/rm8m9cr68Y4xdFx
fr0GTN0DESczApeA2LLsZbDeNf+Y1uusfWvFZTMzd6/OVG0gF6k/ye/txp0xkCu8lxgt22m5zcZt
QGg9HEa0xkW99/VfwvU5xpHPj89BhUtsANQwfXTaQYvd8R60oHznE1gyrLLZZkzVpBnn4KH5Y5uy
4lLp2tBMzhWGoBX+G+tA3mBpNQkb+CPsmmW/7Vr2cnuYvFjTsOk+hAxh/XfdGFeB5Xs/Q0OyTbE/
iIOyyJisKtWqBbdVA355au1QCp1YnzOCekR3KCowPe98il82Iit+F8RDfb1Y8VlKd6LbXOQviC3d
brhYL0pDTqIdLc1P8VN5mL7o8ZKL9iUD+WPcePWuGtL7Vf9DrY+acZC7bdw+5VfduZJzFsEhiIz1
CGBJ89LjHMCphlQLZRHdoGuMC7a78tw8ZNTCyMUi5Vhd6WkX8AHM5jx98MMMRq2IzH+RM/P9gHKb
IwlH6RkTjM60byE9Gi0mUAv9Z4/fh78vzWX9oeIoRR1qOQIDFnNHMcpnlzMMphdat87GnUCOg+aI
Fol7TO4PJeJ35gOM+cWjLjucR7+HoGhlcBYY7IqZLXDtmxZtyG25ooEmsw9bfdmRracoXIa1LV8d
S9k0KLd5aaYXnbkdcdjMvzHSp+VR9lhc87FcK/uo+iXMyKE789uFsaxyL4qW7bRtjc9YfdCY8jHU
qFYif77bpVQ+YAAa7Gusz1cG6qIcGTH0zBq6k699lSIuN3Rb125Zgw1g+x6eFSLNp+Jjap56Tpo+
Ag4dHSTIiC79T8Y0g/TURccxXg7tKZfsaHrVjZ0GZZAc1cJLdLtiK60WEMHJ4QhaDRb59QFFWZ8s
pHfieNjgfUwKnzBch16W9XvtRYk9eIYKUYHdHuPnpmQsf0pKe+oPRlsvcnMvaWTWr0aFmfmxN08C
RJA3+eoJcFiIu3xkoTKHoLCnYyOmpCu3NVoG8XDFHMM8w0CP61+ScJiknwZY37iOoncRFzdtZ/km
bKnJge9+le2JaZGyjcqZe26oDo9JNZ1VX/FETK0IICfUQFiUIn/5UWx+aWZlJ4SvknWT22NJSsuX
kr2p8MbE+DV4H7uPsOT0HuG/2brhWe06uNdpGbdDbQv9Fv7ZmiFBJ5ozJP778o9+k5rBJCTn+rX6
YqhQw8Fu2GU2frZRpyexWKoYqnELBa9h7sVbwFiANAdhkQZnZpyWjLrRbjdJ6ZYfxmMlb4QP8Y3w
FqLXh3X4mso2olvy12NKoLrt8bJDIYO5YjVhODyFqyh5Lwbytb5Uf4VHNhiRif0Ift0PowexYzU+
pg9psux0W+jXvvyemXBpkPYnywyzpchAiINn8lbq9r7kpqSD1wEnNppkMxxtpTkGEQUET4cdvPz7
HFBuO4jbW3eDyVpSkMqxHKVn5VH7uEKZU6s5P6p9iDqnzjG1X8CEnFikHXolAggixDalC5ZUOYVd
bELnI1mbRPGcKm3XNM9aYGvgCMf2pXjP7p1Z36ouDizNYoiN/6YqEYJ2s8lrqRSGoiZOZ6nbNoJn
NMsUzEf9JPWL2J+euhwWF619A5nHBUyUYcrrJKzb1a9oYxno9ZzGt8fP2mXiM+NQjuFAE8X7EkOB
ePU22TPPY6clm4DWqdoX6xbhK03Qyjomz8YOT+sH0nKZVa1MglnfYMOMdpF6I2kgPxUiAa4ndKDC
+D4Vm1HQHB/avcaG7H+l1UvHs9PHrnA94HtWALQoytp0tObLkN6u6CAx7lEXDFqaFz4fSUzRnFkw
GAsRa4r3mcW4npZq+cAV+8ApWgy6vAnG2oRSn3mfLf8Q11bqhu/y41B74wlD+0jyJoC2fCHEj3Bw
YahA0lC7Em7HL6P5tCrInz5pJJvW2izCaO0zLnwQvpoUxaItdvDCMIbBWITwkmXSkDywzukqo9Cd
Mjflucw3krov44sw7CZhK8vbJjnG1SZJlsW4xHrKoB8Mwo1RuvCAr2wICGMKxF2nUt+kBSSq+EPw
0XJnr0hTUwJQC1IJGEmDS+aB08lPjQiS+wHOJkWXsWM730sSJONfQujRiY3JoYk8fR6Zb6YKm9XZ
UUNlvMOeFZaLWMTzLGptKVsIkpuUnl6cq+Znqy6C4FHv+S6A6WbjRK4S9bh/dvZkRk70s4SBhCPi
wJeLNsYGB8VXrgkW+B603Q8GifKlgvyWeVD044P5ePVEr/ByDH2KMxjnwgdLvKb7QDc9o1wE71Xt
KY/GRfXtgmVp7BP5OkwQmc8wNseY3tm8NnK4hVg6OYV6vIqLlLZUAI6kh3DrDpDXizlSoHip+wDI
W98MbMHkQWDAVxIvvRZQb3HyQFaHq4QntMcTmtg6FAmIB42jyiu4vGbyEOIDpu8n1QnydUoyVbee
3bziRWe4JmKfgSiIFbAflm5Nb5uAGPKTWawi1E7TqyKsuJJBWClIYtB99bjKCcKiOLanhnF46Dby
3jKBKhc6GLXpFoktZg9S4upAOcSHq46OdAXz8l5yuVIzvmrtXtB3OcQ9rJSbrc+meIheTFQd4ROT
qgDpj1h7LVWFq+NvoH6kGH0xyuyQ91OkJNkv6wpgKe0a+RPOhTCcKnnViM+Bv01jF7Zlm322NCFS
9qYIpF0Ir11zZbJwgGrAQ6EtrItc1HBf3K58Ass0zxKHXf5q4ocfb4v269o9i0AhfUzXre6LWY8A
RDDb8lU+b7Zjik93nUq/ddzscrooky6n4TSii98YO21vjldTnc4jVPpmLbdOLc40HYgsm9B9NF0F
Z1B2rn+fBNJtS/v7soqoizhPYMx5S+hPcyGqiiuXBVue+9glDlBLCfUINOG7Fnvf4LPbq930H5Y5
GoiFuZpCsveACWy6I3hiieLGnaPBInvkQXZzd07MuvNBvx953N+ZD4U7kS7jkfzfaiGR9NTMqmk6
Y/bRLicJU/XRvZKaahN5nK17j9nUHHjQT/dRw1vgav7Ykor0VDVMnAVvkZxEUWgMG+qpOWfDMKlC
Nlq2hktHtc48x78y89TVZavdAXchVd90zbdXvsFV1T4QYAuUE/0ocjvslytGA1BYzPVwVsjMqRY4
/mjqOgf967I9AMtevYzQ1U5k6KXTR9FCo7NxlMxpSjBFvJ7YXS9kTB7DYcGgApoQ8AP7Jfay7PK1
G21kOgdtjyOdHnwWMQOCk9V9ivy5CQuM4/ijxW03vgTqgbOPJXTWfNwF63lzxZQZp9cRG7LG0S8B
nc9r/iaYdu8B6ADWxwey7TAF48etwjBtM5VLUd9NzWlI9hoYH9pmw42xU8pPvoJPqDtbG06Se+3t
8AXkgiCvvXjC7wYXNOMsnpjpWQ/Kl/AQExhO4cc2/qPAOkWza7ZDe9wzpHemr5oYMDieT/k7N0OJ
7clYJE+CtoyYxpGHISyC5YT7nM33GWOf4fZYOveczzAtoqX1aTHCtNXZIY+hhBvRFzJi+YKJXbj5
vmrs6Ynj8hR86WfOgGpFECaSwY9xI++Td0tZpCqsfkwFHq8vUr5TWy+28MZdtwmjpodq2HE6sO8J
XlJs0m6VG7skeWibUx4dysGL2El1POmccnxlWJt07QJ7AqFd4Q0oii7+JwLNbmnrPymJUCdynhTa
nGzG0UWiC1aiTpA85OQbhoUnL2dfv3bYSe0+YUstdkE9OALVVR0fmivK/3uDe+UWBL19gG+K/MTM
pUieeHWgy4F0T45iLi6SYONypMIisK1gaf5CpRV6H+uIxHBhk+Gqqh30H93MtoGyHbwCwcBI9+2K
2Ip+T6IJJ6kq2v8PG8yfL/lNTX3VhVzvOlY6+/UPa+Gdgh5nRKgmBAg8gOmckeRxOlMf5PeGTvfu
0vz7f+AgWtepQcHuBv0ngntrj7/CV38TIlrcKLw84iLDg1adH1bj4HsQs93y0F9GDDWrxfVYnaKT
9bOYt97Z63XOImPiHHmt+H73vLm3Fc7b9B8rzRQtry2LlfY2ZjgMJoIRAUhn64vshCLLttZFdQeU
+0b+uH2GboY2QjNJcmLO38zH5OWXaDWbQ5hO9kp6xpuwTFHKXe90Ld+YwL+vCW4OzZVkQ0u5eW4H
yxqkMEumMy5XMmrr6jCPVR6w9K5UzNW8CSTmoB6jAA9DOMndof4pj7ucOCXtGDxWqzsP53y5P4G/
2+XcPJyCIOV+Wqbzw8l8LbalReBeowN7N83Ec0kMV5u8/vua3xSft9e8eSiLSi5kCGbTWXwAAsf2
YzH0nkgheOjf8FBUNLfpbOsdE4wf8Yv5aKruKNF9nszKUSCdE9z6MRN8fcS4wiqMnu8s729PompA
SSTPCfef21Feb41ZXunx/CSGODoOTv15/Ukr3PHGklFKrONnYznqI0/mJbAVF9lxyDwJ/8QW6dnK
WEvrf6/or7UYAxcDgrSsmcS8/vfdaGR/7JHJTqCzmmeQPmejzz3MDIAa5sY2//j39b55H81f0J/X
u3kXp6tWyW3G9WYLHEKUUmhhPoCldqr1N3Viejh8mk/pWrURS16XPLr4abt+DNEYoi5nfUjkLnMx
3auIBiu8yXhJPIvy+E0AWAayahZ9e+dr+zYhul30zctc4xUlhjGL7sbD5IlukDGhw55O3Y/9AyIm
04ne6rW2q1jveIT3GPJ6ybGHQtUOV+0jFR7yM3EHFfTOPiP/rdj6837eVLeiyIByrFialnj6kic+
dedotRGZ+hxQltjAwDbuZjlu5ZLb9974/7a//rmGG7Akr6zML1LWMJsqSsNWpWU9DKu8/dWhs9HI
B30n5vCeOSnGsn/ZYBAla5aMupsB+U153cia1hYR121e5/blurTOmAZq09m6bjvrkhDQOF4RQvTE
L+5K8XxlYpyFq2qZJ0cxeWZM4qgjE7BNqdIkT7ss3V6HlWqc/J60FAzsFAHMo29Ad/aa6Jil5yfP
2fUpQcrXmBsxWMvB2i+9st6ohc18wvIS1AzTTh0fSpko0s6RemhsoJgX9GV+9CWKlIa6q2cf6lgs
omgVzNjq1QurlYXPq9Juy3JtTLtJOk9YkgG+BjoAnzd8lv2SiRM/S9FUVjtLWxtQ15rsIo1fE+1s
U6jgJcb5erUwrMB+EXZMBOROPuW+8ZewacvOBtXuyWSGvuLV1lrGaz13tdHry1/EQKQa+Q8DMbLn
uFvykwZUPIM65kkkGsPIX8tI/o5E4YS6iwkySWjkeYDXFXszhyrtk4fK70kX8AtZ3ObIzzLXt/ZF
vfYrJ/3q4OoswB+W0KSAjOvILnABwtSMeFcYapC8oEfzi1CB5WXwGefzr0E+NIlqB8/PTlHHby4M
3xUemjcsU55a40PJCMUTj9OAfSiWs4DRPtJHegcHUsbIhD3bqfLJJDw9VTEY6A/C+CAkrlq89tdl
9UN9wXSirVzJOOElWejLIf5sE9Ienidl20RfIQiAiCLrEY2b0oPRAOuVHBL9NC37oNoH6ZFdKMMA
uoyTr2u4C5j+YDQILe+YQSn9JTcrhq6R9jbGnkgea2zgLIgbDIS2awJwFLxIOsMhqn6k4yqSh0r8
SIQfQ/WWM8gIdnK91JLllL9H16Wkv+hXm2Bm8gT6rUjDFBmbzn8OYdCjq75KCTYVS0U464Ujgy+r
/B9D/Jyp6+Ll3lDvm7hr3hEJ1BDx0WPyiN7nv8eGbCVpUqWdeFb3zCMyh6iQKEP1PB+1S4MfZgeU
8V4dLsHYcClpMdSASSCu1RD92o+chx8x+h510BK/lE34mR0igF8faepKzpckwiAsmFNzYrSr685a
BAdykbFIqE/t3pS3GpMMV3LQbzSX7qKtiqVyEJ6zZgm7OlPPVr1Ly0dFfTXap0z5zMSTX13EzKuz
VSe6TCmgM0JiAElrkZkMGwZv6U9psLNwl/8E+wNaRZUqHE2CJtaMYsgUlxz9g+fwSpo3ndLT8ERd
DbIo3hsxfJsv3txa68b4mxjKa9GWuKMQlwpnGLdpbEdwL8WeB7rB8DKbhaYDpiVuazz8+3T+Ron6
n2vjfwhpWIeLcFMNVKPcypORsvtIsKUdsnqNBPLbTOmZxk+YhUPGt8QARtvMBiKTjzORoyEkbEUG
r4YGiPiQVwtRX0bEYrULWVuCGv57kb+LpNu6cvYRk9Dv4I99a0dRRpNflgAvZ4KkQ1BXwUN5HH3l
yHHflA9VXOf6uUaG0juEYCdvInZKgRthE6E+l5eU0eUuepH37Vd+EScXzXV+6s/XYWG+BdYrVv/h
D/UNo218uqyMyVQFrAsBFTW7c92jjLVnJw6BJ75xNfxYzG5lXl+v14zwvN0YGlgFXeD8ReNWUi4S
xf5B2reP6ao+XE/mNv0pvk/1T7yWKzAHyxnvdoTifOB/vzsK0hdEMFDxbw7FsMmlOipC6dxvADb9
n0xbDQmxMYHbWwM+4nVtoFZNxLXULiFqVxJssfFFiyBVFYde/tEMW8lYhcGyCvajtBmzZRieObZI
8I6XhHK/tFsGtmWPm9JsHhUQi4ztxAfY7DbeMXggzttKMX7TogX53bH21OH8xZYbf0j6Jk8wSxh3
cgAI/ugn7wnKWEaIVuHqj9aDAJRMHtTMMnXAx0NlHUTb2ngMyLnutmG+1I1VKi/xGYphg35kxIiN
S4nHzV8b4UPU7MkdTqwPPdgOuQPGYQJ/0AxvB+0iQvwOtjUCJPweFo3rX3xPPgoP5YG/SlxVd1qx
bw4h84tkQNZTRKI7rW9ZxKY0NWF7lcQzOWT9hrH48Cp+qV8TIcBXmuXdEDAAdsQQSNhcV3Bl2G1n
RL35yHdQCHz4T161ybsD/G5AouqjmfYoODOg6NDpR+ZAHpuRwvH9ZeXQPNB7WzDxQBy88BnCHXOU
8VVsNsJP7aeyJMZ8lbyqHLCAEuZIjbap6UYJRILdSc5vdYyOgP2UEdX7vQ5DvnUE/J9bYUDpUmWR
cICb4jnpTLHV61Gkw6gvcvZsYEKOqbAA0NzZ7Wux7tfSU/6zBPJrt0Htdk/R/V70b40XrLb/vYib
MtmUgqDMRRYBcLhMafcW/nAJPcNmsLb04SWxjO094EGbP9rtu0ga9Ww+oSBDu+UPZZKfZmLecFVj
KaZOieoj+xENHOu2vJw8/QuLJ0ZFSEwhNy7TdqM+y3R8WLSXXozPZ+zhz1U+Vk9iBDzaFzDu7eRX
+0OCcUlmskkH6Wn6AuYOsEp2HN/jDQSPM6yPOFkZeFH1L+lbuFKe8mijmsz3bN7VQHQwIIBbNfz4
98b8114EpS1Ys85Egc2H2/EHzjJGRpAJMk7QwaxXXIsx3pgc6TLoL774mL23AgI7KBqxtEe0kBKz
6tYDSAj74T2h7DdW1PzYYco3x2UhACTx+r+LCRg9tD6RxKAPJi0aQm+77SC0YGfSacuk8LBimDBY
JUZnmbSvsQ/3XWEGAWIiEVLQ4J2HR3j7gBXsv2/T3/BxhDnynBAIvRw72P+ubFBUUQwDZsv1HOLc
IqAM93h5tGgS4dNCnVnifEHyD/Pl2QC8c0UGtoz8oN3vYdEZgYedATvj71AK1TZ7TwkeYpfQ+Hb1
76X+7Rv9c6naTS1Sq76FqnCchwgYeoWzCL/B8FXHFmbHEBxMC5tsG7uFFOufhS5sdJrOZp15cPXu
evf/ZSOZQ8NnX2v++XayqYUymVqBg5FyJN2g3IoIaZJd7a9ndiqD2qDwrqQqeoh+pgqZjqNcvVbD
uOueIdZfbos1c0CgqepoBYzbCsQ3fcLROp6t8UH7qAZgJu9qOilzbDzcsk3g6gzVF9gDTPoC94m2
vijubNV8rwz/C8r434XcPOSVkdXTVQzEM5RsrBLSZjVqHlGS0koGTbcVcT/JS7TaFr7zzt3b8P0L
+e/Vb6rFhK5f60phxnL64iu87pXrWvGftPJIVmnsMB1XMbShD3yUTTa46zqrL3GxzBEW4A5w51H9
62LmaRt+45LOv/99q/oyVmtJi0SgNRxu6GcxycENQbWZqgYuZyVQoM0eGC6nZ21cDG8z8it83lnF
fJX/7vjckj9WcTP7qrRrBj+dVcz04RzK0wEJNxaN7dvwmR7pqAGdQ31Bd8s2jWZgTQUQ/rx38Pxl
5vnfZdwgwdkQZ1NQxrRnyyh4vSbrCIfoxrXoX+zQUT8xc7GSdUtxC/huiy/3FvAXxOy/C7h5MIUh
a61GT+dvA9MPyWuidCZL9sWW8Um6uzIO9J3+JIcbCBb2pBKSiqH51V8SXBvOQEfjYujcbUGJMUO1
3Jk/8++v6jct9l9f1c3Tq6hJGwtdLjKc9R/iNUqfOrdh35WY6hBeSt4f0qnrswQ+gqPG5BGFLi95
2XOG81EJ+mF80BngLg603VvuqB/6lODbt4yOp1GeRjxdMgKMph2xMFq7TcxTUJ1N8hIy4lC1x6Q9
xvki+UUoIUaKNVZJiMIWEHS3/jFC72bawib6AEEcl924qYd1TBtIzFd60GlZ9/NEL1wk07MyrPHL
v5ob5HqV7HZk7giXkWIc4GHU1nW0ySZY7asov0zpsgq3ubK08kcxOBARhUu1gbK65f/xNAr3TQDe
cX8GL89f97/u9Q3qm4lJllZiMt/rGOeKlR+8plhC8DEvoXQgcS/aQDuAownJ1Z6+pHDfmI6pPmf+
0iTXy3fvVaV/6bLnB9QgQ1lT4HndkqbHKkjyuAIrjNfsFWXj5tEc7uwIjHk9S3+d9DlKDXb5ncfu
dwv9/Vb8nwvfVKJZ3o2FFCuApXu5hn60HPu3DuwSTQ+KQUy/duoasSA05otfHOM3ngXRm7dM7WKq
y3tDGmXekP61nJtipG+ysY4jfTr7OqgR47urrepbmuhuNiR6CHDdAlEBQkbEt1BWvkJ2RCUTISyy
nXCb8Etqdsln8mkhK2w3A65xGt2Mh7Av8KbTv99Z+S8jLr42Dl4Z7rUiyfrNSzs2s1dl2jLfyZ8H
HetdQrEI8LLcJveIkVH5EDO7DCoJWhWCa19R4LeY0ViPRS65Anxy0rSEF/Al3mhaVNywM6hj/4uz
89ptXMu26BcRYA6vpEhlKzj7hbCrXKRIMWd+/R1046JdslC6uC8H6HOAFs2w99przTlm7lTH86vw
0mPhQ3rIZ/bG3D5IX0V9ofsrKb6HywWqSjkEm3xhUV7joCTGQ19glsDy0FCP2Ob9ZGd6oHnqyjXU
Aye+7+faH40D+ODgEJV0mB0r7KP5ItwZC+gsXT9LVvUCP6yZPei7cNFvxedzt0gAFdV/zHs0ZbLi
ItEDmzOgLiCmpPgFJXIheqWLwk54j7JZpTBARxWIrkC8bw0b3fBwmhsYDWxkA3B3UBeuursKXcH5
edh3HkK7eBatuVgN7AVIFjd5QWCVIrrE8EL8GcotlUSJV5EEr5Dc83ZpIJ5gaKr1m7je8a/P2SKk
3ttn0WSAbKm9tsmjQioAZk8xe4edgcJuJN2pcLVsIXZUJ4hyrYRY6FVnuiUL/GHqpbRulOD2IsPg
oT2gBm7uE9qavwjOKSCD4XdamuPMiuaqskBeBjw4JeQ8wHLRoyz00CaZX7TLpPXoOumRM2TAnUEM
Ra55QovR/Zah+MCgHfR8ifdUOIFT/aUAUes3ZrhL+3lHt3o0n3LNAUD/Wx3tvNohX7/x2k7L24+P
jAxlCKamDjT0YjsmPd2vTMgIRyu0/a3xku/FbXZAtz1kbIP05X23Tdz0WBCjxH7Mqj3Ll9IGj7p9
xsjOIOJWE027+t1/u6SLDdoSNGQ6KpckEZIh3NfZq6YQxUSDaMTNih1ewLXnnvBp5yfb5HRun/K9
Pi5L5c8pBWSOHpzwKZy68co66hs4Z366Awit1/O2OnMU8BIMPTuiKhHwKLaR3YnmY6vGXsJ7K5ew
OezemE2Y8sDTRyYtHLc8/2gsb60Z11d6GmGWrmJo+yFyU7pKBOvHscFanJfCVAzJKIbMWUUA013g
dLv/A4JjWjV/PvD//uZFGcjLF7XVyZqOKtQPkKNBMC6NdTVtdOWieiG9pb9H+u/gUKGbug9vjAW/
0iF/XABQFs5LIvSrL1jMt6N43GX5OAgFoUy79kX7ZRD4xigDM9crackNI2XePTq4EI/YdXQ0SfMk
tiPW7GGurMXHYsvydgzmwiNdzgPj+pXxVCDNtg7pylgVG2JbFpBy7qylumiWsG1oSbvRqluXim0S
Nik+N+SsS7QZZ00+Q5sc73SGcbdYSlcEjJYkk7elTid9YqwuOg5iN0bBENFgUekNTkk66Yw/C0kV
0mR0rrOT6jDSmiJIpv7fjc/65q9fbOWGnCqaYJS0GH5B0TSBBzw2jyG6wvCp/yM5EVq3l9MsvZk0
9sNSBXn4rz/7YtOuTmFzqs6MCCqUsBM1ukMsoO3MeNawN+Hu8w9+/QYYr4OCLE4Rwtrk9Y7cuOgn
m3MXKcyf1nhH5GiiuH/5rQthRw9SNu2mf6o10T3p28B487EJlPodBo0WMnHbvzbj724hHv+9Ql49
sHx7kOZ0uvv2vvaZL6ZRz63UtwISd/ZvFL+gzWx/ptypU1m8YDH3bbaH4j642S36IkJdfi9UGwQG
cWMx/l/UFa3fZFbqc0cZG/5h+OlrXmwy75t8Mtm8XsCO0FD1B58F3w5Oqk/jeH4e79I/KNdfmdQS
Q+evqx2HmMopkVsbq4ilpfuszc2tkf+PeK+vp6/IOpoNVSaj/eLp+11VlcGpobfM0GJwGDKbi3pf
3xcOrkSnga6FnDeEeIi4ldulwyqZuLv/fmLqtZKeZsz/XsXlmGpUwtoMKj69ys2X6W9z3nvWgqA7
7Y/R2uFLjv95U+OJD1etdNSDpVTOqZpG30kRVf5qfiEDkoFA0sRy0XA7DbCHwlYThnssJCLqdGOr
w1vxn4JgE+tzjTH74+1P6Wor5/ufcdE2oHErjeH04MNlcKcOtkZXnmHPOjjAcZjpO4iQdFvJ6PB0
D48rps8tDIfNv2/m1fMR7XGSaqgOdIZaf7/+ehokfeczTg3LmU5Qr6M/MpfxP1XQrAw6i0cwg9VR
xwVmi799TzqUT8YTMZouROBbDscrDXtWl28Xc1Ea5E2oiKeC9ysbF221UM/PW0RzdrJC8/Kbd1ul
+WgDbGmxK1gAJZmbW3SbbhyUru7b3y/j4pPsOrOKe4XLkN96avEpYYlLmE7KluGw5cDTPZhEKN7o
eV5RRP3951+cVRVBklJp5HfPm0FwGcPMp1pB0xgdlWimbzWqr/bwvv+dF3tYdw7k4qzw7Pt01xkz
xUsIgKOA791QYnJTPGgMbU6I8f/9zt383Yvdq4hPYlGW/G6BLqFcMrqTZvz0jikz/YQzfRvQwc1D
+1g83/jla+Wwgh1MJtZ4atJfLPadklvhME2EOHNaPeEMRwyunYYRoI1IZvE0+QG3aeCY5krqlrin
b4ZrX2vTfb+Ci68+iJkaaGM/1Q2MQWV1FZR7yfil5iQObg1xM+o7yTo0CIg0bGjd9sSrrx7NaiUM
SxmUFkmRCpCa3vFzN9F2ZbuLwDsEfTITKTMwsd5a9I1r7U3yLYlfnbiVlDx/rxCCzL6VFxU6L3Jh
izsMmd2jTB7s4ay41nN88FvXhPojJZatfRCc3VBzJYOn1Ovca+7w2VWH1n8QOCjpc7gA2qY6JtJC
sD9oCIK9lKWZ8CYc6ATFoxcP98lvQNBZwOOhapxX0tFUH6WGMBBU73tVXYpGSYvbK0gqwFAle7ns
DdoW3E/J6Y5GzrN+h5Ml+EjnNT4a5in/foWumAktaTpLMdmhBy99Levf6oVENmvQLfV4DCICvKOH
cZZY6zp0xan8IdzKeJDUx5H/pHiMwdwB4S+TEvUenJSjZJFNvidNxxYphWBtqA+RmreLymKVQ9VX
2LdeOHX6mC7rCxXNwhTriyXjcoHPTSk9FV1Pu4k4P/jCvzRmtG5PvC96/fv+hQ7L6c48ACMN7owX
XM9udF9+hNWaUAs1+BzPBwuLFAgfjqtzegn5n6ZBHbWoNgOzoBaruds9WKAc8Jxh9ZI8AQplZ1v7
/NN6jSX35o517Q/CFolMRCNp1PzS0H97AG0c+Oow8A0TR38uD2U7F1FBdujq7ppo359ezZA2pfZW
W/sqRRKJHpIwHUcxoEacJbvof8fJNlAn71i5ivFGOg0e4Ft7yPRVXN7271d5sZY3WWzkkclVqnNe
DtRIMck6s7MnRgjUQP6tu3HChHlGsJKQ8jmjcqNMutru+34FF9+tIhdVmkUjq7vXCis4mLKIRnVz
Hte8qFhH2gXZn+OMiYW+0FQvMBbFsk1pAyjNDONGAeL99Cvw1P9Pwf39ui5Wf3ARRTqeuC7/jDMD
NZsHEn/Z3QWrtsScw3EG8AdrMJ2iT+IlDbyEN7Uq0w5++XQMzLVU3QokBeOi6qkyKxf0jmsIJsKW
+geDv5fUZF7cCS4WSQdCYDALzg+3JonatQ3IsHCecWI0AFBd/LCYV2NfJaREx8k8PTum4RSmc5Ln
6CMbir/gLktsiRAjJtWdl+DnFBaKssCVqef28NrRov2Ni4hsawmuT9y5Cg8QOEnkiK/SW/cLBYu+
097wa246wPowkWnZt1CU1eWZFhas9Q9riWETQJpp0v3ARLrSwj/nzsW8eHZuxdV87Q2X95kMJIMo
JP5aRqd/7x1yZkSpb7DbGS0txaPsdo+hRymZq0u5XcZk0szV8c4P5kCt0Ep5Yrj793J97QqwGeom
TVsZ4tZlA6ytkQsqQyHxHQqAHSn3TcyRNk1Xb+p747ydxGZLxJski69ubZ7XSsm/fv6ioj37uTlI
Fnl84Wka7AiNjduJdWCWzLu9kuA9RNZ3Xt0an1871cIKgWVEErOCXPKizBiVrGwwyUickQiLQaQ7
M15kJ1lI69ZmuG/XfxQNOGE5r25mFF3rEfz12/LfDz2T8z4yJylfBRMBjKRlS91zOdyh7AoQQ1DZ
ymAyneaNgEJuOpQdwD6INmjkASVF5UfPP8eYOzOJTHhR5rAG+1WO9Y6y0JyKQ11BMYFdl+XT9B0k
HGLoac2NKlW+soL/9WdcfKqnvmjatIukow+h8w9BMe2vFkgMS8VMOE6edesovo6L5K1d4GlfCm+4
A4G40UUNZrHk0Oi9eUCSrrhMkG/wRaE8543WLj8oTTcEOYoG6UhbFAiEaMwSkZggB7aepU3iaBP+
ERZPckBKlpTCa8enhKQgMVxGwpx5YY44DbnGeW3wTjJ2VOu3PFZdq7pvIAYNvxUgDmExO8mIHD5a
PMLNPmSeTUqfRCwkKhp/gVkwz2aDvpkmD+LToOx12TGTXZR8nsplapBhPJMbUBkTjlMldMVa6Ytk
RzDUwnRgLkfI+RRbXhXvRMo89YqDSNpADbUfIYRaduEajVtKnrTMBqeAqqncWdiWojujeMNek5IZ
eBo28fnQkUK5yJOPNv6lmBvi/ETwZPo2JCYEYRecN/AerXYfFRsxe6G6KjZKsGyG31K8tkxXCJZ1
v7D0556OPrgYuvXK/Myh6+QiaUrDpTLOoZ2ee9t4PT3fWJWu7D9wkUA7AfMxIOVefJ5yUsihcEpQ
u7Lo1ivy41FOYFKCHgPyDHDyvTijQSvS0vz3L6tXqnlOPxRO2LRQB15OHw05VLS8USc5WjsLX6F+
AN9yyA6GM1qz84IFKryst/XP8BWRTTEhWnxc0kptR8W9AWf77BiDO562xehl8eYceLgU8i/MRKER
na4ffB0W6UaCJNos5ByBxo3a6qvNdLGrGGyhKKsmjeOPCpBkBZFZC8H3+kE8Q88tnd7/sPzHiAzr
qLQtj5OFvrVgkXfMlAeCdpmK1ZKjppoXTHq2iHzNbttUb2EYMmLE4spZS/EUwRFH5GpuhgSejJfz
S0hYTGqDPsXGTGR2+JnF5Acz4qMrYPuSLaGWXCnv4WnR0XWmpckbwyg8q9dB5BWdVzTrou1tpd3p
tOpEja7Tky769ME/2nxTas/wA5ibT63P3/1718yJw5l3z9qDL63EefEcyd7YEnH1aKnPCcX30Oie
qq9Y9U7Wg5TB5n2I3m4VKcaVIsWCpI29RZo85JejTkWss647t/2RwHQtcFlnhF9MLCmzERtH1irG
WOJ39UKsPZkp4r6BPAbwLUVcYnNYCOqd+Ts36PN61rumkzZsYM/4A4mRzoIqOxVcCnzL5isJlLHk
gUNBtUAGxuPw21dcsZkszQVvI4GJL+IGXo9wIjGKKJ7zvo2ZSJ1/BfrObDiJ8oyPjeSm/qd50mGb
r5UY5sGyRQPuOyFH4QLbrrDQWEwyrwxWSnpUFDu4+TX/OJKwFKNbtwDzmPRyL8FcaZhJleBnMnRG
xdWCp9J8b5WjYm1lTsz+PrdWp3EbQEYqAc2YZLKdGgUO+Yevv9CFUOeYo0vgYyLEZX/K2CKpuNob
/kETu/UIHynZa6y4FoiPQGKwSpVaYPJt31QRShYTOtxzZj8vWUwSQgYIRXCMqawYiSVfG7RUCJ1O
ZpLbb5MlbBE2Ub8LnWrCR8iqAwfa2EITo8OUjg8hGApSM5TPSfswIsEfXpXgJe7XSN8dXXHCwSXM
aOrWL0aSGDSnpdusPtGMFstlV25PqFfYLsL38fhVxw/pa96Ntlq+lCoMEoXAKTYFGb4i/x8B495Z
m8x7f82XBjIY3TaDydCTApvjpLAK3oiwMylOvbbf5Ooi6sJVH+2E4jn015a/MQdCTZlROsKBCcwj
UvB7XX3Pa4YxsltnRxXW1GmBhUWT0Zrsa+Gza/bI4sd7DTj4QaAOWaqyC2c7dBmblzrWEJUR8Ewh
J7reRRLX2S7/vQT/HN58vS0WiboS6AvNuOiiZ7oai4FZ87a4/ayuHlo4uHj5plhLPpZ0b4ANeZwm
R612o3nxU8Qw/bRhGQjFOH782HcKP8S3poryMS1fgsoLjvCwTrNphgOU4S7/APzJMoXkEvAYeav3
PoQt4DFUxtb+Zvtxqn3/WsYvLuaiTix9udGEaJSPPQ1nzfZX9ABnIs0Q8AdM/hhi6bFjvArtrbvw
NSH48cuMKCcnLJvIJR0js8pc9FNFnoTh+Q5PXXKHyYxkYUf5Zb1M2tKxpVNi4huipkNAiHIC7lmA
sIkpMglw4LfDzVn9mP5HEAEdZ1OIcUIxR9CZq48JuxIZHd55KTr1Hp9fxCd2vtNqOwTRpNHGUqeV
bPjs29qNlRepIVwueG7MTYa/Rso9hTyt81sUfIzJhuGabjk+6bunez11BZhpH/lePW0HWHTKqoQx
rj/5vDJtvTjH74F6UPKpkNhGxjzudmzpCjw8EclYApktL2GcvpvNprFEOBfKTGw27Uym/gkTj7hT
tx8km1Wo5J/qrNTnIQZ5gxZF8yER4xeAAszUBxHGLNY8WVaBa8/pCWL2kzHXUZDmv63Jd4GfT541
78G6ITMu8Jq5xTStdZtgbYxv3YAKzclHcs6Yauh868VO8+8wTMKfI9LutwLoKdzKTb8oExzLcK3T
cp/n+V0cgKDId0XtvmsxZnPro+Q/NjURaUpj1zFiF4XRJ8OeaTH8FElCK2CEty3D/naelijeC6Ba
vyQCQgC9nbECk+HWDZ8lehe9pLnZsV+n98gFNOrX5SBgfEtneWe9Z+XL1E2yyvdOP4qzVVzMUqdo
PXxyDSDO80I8zWKv+wC9wNtQehmaT7t+pP9kTykoMs1RLxznmEdEqrujNCc2jt2fDYs+BNTJ4aDL
rpU5auFW6TYO56ff4kN91xOXHLhEzTlY+azebV3JbeWXfK7NZBK14tVwng3PnbFC2u+JvxC4OOkb
WvLEptwtkP7NhGXobyxxgWkJG/DgCPckTH+lC7RHYT7Bvzq7fa12xGVgZpvE6FTL816Y7Ckoixhs
O5GFXnNYt51DnT+/sSBOH/q/PseLhUDIeqlUGj7HiZJATfraPbaLEmzDyJBnfmvM8nPiKtH2IT2X
+tGyRFbhv8+nQt/ojaUVCi2BU3JfIrdS4EFqxFo/nod1bS7j5hiTomA99uKeaNKKXUliRI320qkL
F7BXVyxBlMlQS0K38neKmTtyeegI8hCF9zNRpv5/nEL5/FZf0bxSagBaNSWLP4J/XrafqywcrCQV
Fe5V54riWylzHO4d8OEiqphwwGn02RV3mDlUVvAmOCj1Km1WGGtJGzK7x0L3CpzC6YtPdQTRMt2q
sKVj7YA3V6sP3fAea3hp7SyeR/pytN6o6QxIbxFO5mFV56tB8oDNgFGTPUhskB5J/TyCG+m6cDkS
9NUdz4VXx9QOKFBXY5uCUVylRIZVn0HqhQFp4rPid4NlunCGcsWsQyN1Aod9uAmjl97I5sXk51Q3
p/qQ0xYzGDgqq4QeunTH1zp5TelUjacbL6Hx40jGDdXZlFXCmzBHXB6MGjHXm1MQqezK4T4K56W/
mI6pkwVRfxc+QNrXNcfSvUZh1Twr1PoRcFswHuF62kZZZdUAX2JCpNM6t7yayHOkXaUrrQhgCXYM
K+EOTkI3qJ6ES2ALXuk4+l9MIj5cbCFbbHnEaMP3m9rt0aI+DIgdMmMmH7J8MUlhAnqhjrmbcEQB
8h0kWxlH6vpYP2mO0Dv9cPNT+WIwXHyZ2GzRfKDkgZl/2T3rkqbire7U4/k0ybLq14r06/VEgWbp
fSsYS/czRlVt6KoU3jYmOUBDyqH+4ChZvpItnxu74rHoOdoaroZvfV1qDzCdp8SCdouZ+iFJEPEh
tV6iaxZ5VyrWylsLzE9zKc+WbCpYWAY9wB9CLK3LVOmspCoi4JjmkrBSkjcD889py95a6M8gH1mx
nQhmaRiBUn/OBs8YF1nyJoNXn3EKQyFQ7Uqo8jh0YC5zSm6xmdr/Xgh/zpam69QsRaaxYxk/9BWS
WtOvZvLEdYpOuzxJwCgE9dFnCh1qSyTrOXiBE0Ozxgv2DIXfxHbfDyvK1yreYSSTELVNDqtHUqlG
x7ezGVG6WB9nxe72+Fj/cUyUGCrRhZoKqcn5cFHHKp1UVacxlY9CAWDRbsgxmGsea0eYL7voKYMI
BPdLUHZqs/WzDW0jVbkXPhikRw+K+dCaD8JzNo8d+R7OFAlVVFh+k3hj/GCaT/yZxFyMHL2JCSIb
KFtNmk3dM2vojg6BMAbUgdk52o+y18KX7Q9DvRelzDmLL7667cSPMPqVmA+j+myhvK0496kIB4lC
Ke+fGhUWgOeLN5or1pU1hLJaM2juWzKz0os7YgpDqmdCLB9zY8nmQElPd9A8IGNNJqYLocCNm6qm
JzduSGKNgZieZA5Mlup9wKBwYbiD12bzDiHNx8B3Y7oJSDFtzkHJck6C1yrvBlBih0IK4ZuyVlSm
NafXkc7AOAIv7hZNvjkL9GNAVRF2M8fsEU6jgwIcLHUnHxcVnG+nzdTh2k3qJlwYB5Rizsl4OE9+
hw08LDorvvpeWoOTn+dymEyB5IE2F+sFH/xMAdWIIinX9rTluhM03JM8a2mpjMzdNByBYXfIELda
mjULGyqgqa2k3hnhvk9vqFe0qQd7sT6hviNuCyyuwrHmokcr5L6S5T43XDTvVPUF99+EHymYh8Mf
IeYnQzyDylpkqgLrUhdfLOWxqKFamIccOly8zgqQ82LlJHOjdPRuS4vjVbf9X+GT2ExU0tNnzZck
Oe0dA3aCEFvvHNxLgGvP9A4zuB1AqMlWUAyJ0+ymzY5R8di1T2P/ot9KDfkabP7rj72YJbR9IVeJ
HP3n3GiKOzapQV1p1SKJWSe01K6Jv8Msr0E9iNIlqTsJ6rvzLJXnqm9rn1Ln6oXbQKgAQMrTU/dq
fVfyRxiAUbcKEhdOwed5c2NV+2oX/bjuKahvAgLCh5q+mm8DW006l9FQnnlIK80rFK8aV/BHWNyG
t+GdW4/8ArcW4lBjLytzEzxJZezDe9AxT0XliuejAPJNAEeZV66ZfDTFRq4ow3OXbBmTl7RMYZ7E
HHLA9myL6tE6ecB7ACzCNSo4Rt11tCeZ+YjjhoHIGLuSNptaAml3aLVnH8J4HOXswvOUNoO5MdKj
D624jZ5ihOoKOR8RW1waUg78e7n/2cxnAUWHIhOuAtFd/RqkfLsxSVTmZSYXU92LlG6TN/eZMg/g
dUsqMdDpwQSdwnFJc8/GDvgeDVUSrXBeG9bLWXtVassJrb3Ga37GWGPOuuxFmFk3mq3WleLcMIn3
nb4wLvZyTRNStRqaoJveusHVVPQay4QmpMOUIUljIFcIG7KXOniqg3WRfZyt1TnZFPJWhglNn2lZ
qxvZ4vbKAo44WCMoK+M5Ih+Fbo50hz09JxkAv7mHkVDkcIK6K6dps9YTVG+mvq0K0OJrktJgRUNe
2qCJIzxvRC6B4KNmPGqT6g43ay7nRwEYXEGTCt2MWWwyyD8zMn0CsolmueRK1Z5Dxei2CifMk92P
73qhemH0BzEb06Rom4h3PqThh7xnJq2MrGDIeBe+8CqGd3W8ZiB1Y8OQr61fjCYRM4hYtSmz/v40
pDaq5EGRp5sLtYdQFp/Y8jlE7zpc9y1xXSvQlXgH62Lfh8uTMM+SjZA55WdGTyZdDQvu7I2X8tYl
XawyQtgEVXuWpks6y0Q3sjEhHqcyB88++VMwi00DoGd9I4L2c+luwzJhST2V7GkrI3J5YP++JOXH
zGL6TgwIYTLLh2Z+md2/fSdmgqewj2P1SPJfjpSh/gi6dzXbg/p/MnbgkLbnGaYQGwImZYOpbWRj
WZHJVj5h9y6mMbfp26ZE15JYp7m1j2+RU9QrNw19P1yQKQ6D8cPFEmfE0XmM0lA55oI3tcuNuSE/
CdUKL8WMjL5ppRo/iLE5QOiyHhveUPe0YHPGDxAuaZ9DcHo4m6uTAZUeQowXjU/ovlJovvOGsyZz
Ra32JDZo410k67vMPTCZt6RCP3V5fOFwdRjUm6as/UDMB3oWZ3JLj3byTdKnd5LzXXGYWAVsiZBn
WEADL9z+++le28OZT6MIkUyRXtylkl7qgiBO9PN0HA9NsOPENrILxOvkPKcPZ3qkziU67UGhtDXj
TRq9JpkRTQyGlCZdNgeUhf6Nejd3m3450vlPYGt3y7jwQKpwJIvfEzYGR5McS5vjOyCvHGGXfZpr
JwA7ivHi2zHckFo8z0e4pGwFZ/TmFI3rqmvdSicwiTjGG1++Nr0RF5uiyYc96cioGNEm/P3l+7ml
dakWK0eMO3bD4f13kaxIbpVd6SMleUR9I8DaEp67Ztkb99Cf0mGhqJ+cwbSFitRbPa01PFqku04x
RcTdfargU4jbHQyG/frghhGdvTvfxQFjLDtKAtH4pW+ggfpUgytDX2VkDs9kvIYMTANPkcRFADHJ
yt84+f77EV+rAJDaGAp6OWWKs7lY5vLaynNFjBSGjp07on5Q9LeSdr+q76ORMbJH8oAKKI2FzljR
lhzXHJ/7GDPpLop3ZcbXfA+oUI7WHLtpDxftvfVo7vQXGXf16NAcwFddd4/+S/Fa3WNHJXEgtjhQ
3J01ye6ZGIcqcSBQx5/hbcbNvqDXTwoM7cdn8QOfwYQGd8pNUSF6ZpaSLBMSBKOcf/nvO/FTVDBt
ot/uxMXqWkhVJ6cyd2JYZWRzbCrX4CdTEmRsGS4Konlzw4nY6V26zDEwbCaMAerfANwXz8Y2GX4z
jbyxyf9UyVxc1sX6FUjgKgady8I5dfBX45JTHEhky0VnaqOSozeEHus8x6os3Kjh9SsFBgsO512d
I6+qXHa0TLwX5zLmt8OA5JRNp60ziG0WuW1uWLzK+jR35AaRF8K5hzGjtPXrFc+btDYBVLHxlmoj
k4IP80TU6kGNfkfBBiNhmRxa+aM4Ewp9eq3L2m2bHnIiMka4uMZMkOZBazqqsMIKH4uEO87NZDsS
B5G5zZ+4WhfAQ9yh/TOcdlr+qPXNrBA/lGBBcNTQk2rMc/LX+ekGvudaq8JULBNOp2kh17wsloU+
DFojCqZPxZdepakF1bgTx4RNOHBNf8Hk8DR46oMZ0VxhsMby5BYG0coc+DMbikgOu94nroS27tgu
/j9Tm78u8ELY2PrGSS99fypaCZ9gYVW7xSSa62bx79SNDqZhq8d/fzXTWvhjrfx2T4y/18ozjv5y
DIRpXBMscP25X07Sm22in9Cc6Sv49jsXysShr+qTlrCLxxI0AFuaDBiHFiUEYp7l+fxQ3oceSatv
RAITF+slnhXhIcQeCtKcoWo5uKICg3vLllQExBTbUn2XqLPeJ1GnQnNHFYr30FXeU1iHyxFzMNFD
TTQr76f2GE4PjjMe1AFJeS6NTRSR7IsXP0LlRDgvnZBW6ezsFjX9p0SNv5q9nq6nIquKdvn9WX7C
eEeYHugKRQhoQMl+aD7jeTeF1LoDjcvdLXmafKV1xAtOq5UBM5Pzy7c8rYVWtGJTPpZsvLPcxB9J
zt18kvYQEfaA/kRR57Fgj77bbeCYhOAYgpliMxPhUDA84fH+P3gnr61E36/q4tVWutKoJN+iobWI
n0x2Y0NZDrtmpnvyAo72LWrRT5HedOe/3YWL9zqvDFmpE+48Xk00DTbwTNmu3ieZsD/zF0q8QGGF
iXt0z9SJ9q3z5/Un/+33L973LC3TQQj5rhhtLipa0Ix/pTc6yS5FwYQ+Fx3//d+f8tWdRp10Jbpk
oV+7hKWYRZYk6okn33ryH2IJ3NAxnmlSTUwOREPOKXWAcluIsm8cbK7W6N9/eXr6308Rp2qUlcSQ
v5qr08JFXSGV9373oGbvjIPRPd/VFCUIdNmFwYMTKgPE9vScyiogBNqt+ky1PNXYBvLe6BbgB5tl
2a384j6TsUNl9V1MhjVFBsAiUqTQyrVPSD90eZGddie097fW4qt1lTbBJGREnpp22YFNWwTmeqEx
QUc8lv8C29hB0sO3pWGzZaBerBi68BdB9wd+JS9JuQ5xVqEsgjFVM9F5U+vXuF9Zyi6C1v9QzCws
/qd9+URQPfobEkFdX/RO1Nqb0cnt1MWACcp7H0Vz+S7cVH8YfUBiQDhMHtBjQSTU88DJfeLqF7BJ
Ik4wMA4k0klyOxRuPNGre+W3P9+4cPOMqnZqm0qdnuhEVyejqEVigguhQkloGm7TbjOztBtr1a9o
nLgog15h0FXpoiIkobYDldsQLE/qMnIEcYalxK/Wkrq/8cpfK/VZVieLnQa36fKAU5yjc1HEk85h
V2LBprYplilWcGTvMxH9ZLmcBq7g8W4Um8o0yLzcN7//8MX3LcW9AAOOo3zMxum702+yxp52LSjN
mhA0hanOqZkXJJPL+XZ6wNPQ75D/Me3JH36e5+kmS7CwgJ5xFGBvryKBGmZg3gi+viJLmbJXEcVj
QJQRp1wchgS/i5UgF1XKzx6alB3B8rI22DjNbnmmHo8QRlL7wesni61zJq169Ju4bM6kt7eBK68V
gZYWQw1Asyoj1otiuOxjqS1hpR3Ft8FJiTGoSHW0dUT0WCVAhjOBJHMrsgUGWuSu+oseBf9sAvrz
DNt2ptHQzxZa5kC/YigP3/LWyn31hqEb1axJQIrK++KGJXJpCEGqTsNKQyG6cEFSLizcjiBAmql2
90qACSGKJJsqPtpeu5lJ2CVjYcplt4F/DjcOEMq0Vf39qqmwJHBDKYw9dPOSLCdyx3Q9NtSjfJ5J
8kYflmM9V8wlgGoh2DBCnJ5pmh2MbCnK6zF54bFK2rxRkbZgZMgfeiCucxVBRPk5mi45caP40jFs
ZzlCpDygiu28/vRnrH/nihd4t7CZX1XOP/4A7WItibTWVJNSV9kLc3DUCDxoqtPbKsBEZad5CZei
6Dh+gB7FNGRFazFfBcWq7rmd8vHfK8bVN9BCHKxazCz5gi8Kg6E+ZYbcmeqxtzjKusAvTH1d6Rw8
aMGpwkJuFwOqEboTHGInPWXQkMYCGAbR6jybxZHXVM9dvlA/yrM7qAu+mVt7z9fo9+cN++81Xiwu
sR8A18ysaVYZpPMo34FfF5OVBGUGo98J96Thxu29Eq0Eiex6W03nqptBhznVK8SzMngusNzmi+Jk
snNCzRnJjmZucnRRPeMrIhlvbBdXyi3eUUNDzyozpftxtGK87cdngSsWFg2i1pVydtIl4wgnWHVM
B2sHaYPhTM5TH+UW4eDRja/k+nM1GRAqEsoT7eu/fytBsmwUUl/Gz6kPDj18ZaP0BD6H9rlehpgD
l521aSY4aN3+bnGq8PxDzgOOvJ8KEBzP6KwHUDcqOJnPqIOsV9h57oGL//f7p179mv97nV8N2W/X
2QSDpvSWoH4NJrJj3D2i1JLTP4OLT1HBoY5tg4Ch5gUhNF6klKALbUYwDVLBB9XkVMj0MS6d7sgL
239o2E/CHQq387ATpVl0N0CS5LwInj/dmpFzBmEGi8yvnqfZVLTTlv/+c670NXnw3/6cC8GPb7Zp
lSb8OQgug1nvZbpds9e5gqulq8araB85mKSiz1sfyc1flv+uOXMlk3K5DjQ+ks5F1sI50RsY+gKF
NrbTLtvc00i4pXCCQnJtOTYRNxHQLP8Us4gnIUzaPtSOgF87kot2J0SvkH+KpwrBYO1K8kxlp5WW
6YygHLQbUbWIR3vkVYydc7FK5JdGuy/jXRcyP263orCIMFcwVhEWervsRSQ7nYzu2IlGRwHTxaQ0
nalMXsOZvpzmyvV5kcaLdFxaHHMRFqIfB/6sQB0NZl3zqvuLOvsfxs5ruW0t26JfhCrk8IpEkJSo
HF9YtmQj54yvvwPuh2NRLPN2dXW7OpggCOy99lpzjgkKZ0ZSAVwK6gaUK4wPJqNLaMpeG+0Ujtnk
Jm6X3s/gPDtHtC5HJpivoXCPWlh9xKPKXkeqHgcmdTNrDiObML6dOBxmz9K7acBmdsaPeEHi97oI
3sjfD303tPN9EX0275WDKnxIPbKd1DJAU05bZxiujCwIx51ShfZ05PFOt0wBycNafiPbv01d0KzI
DUpP7fdioIc2evJkS8NfXGgN2S3YonoRiBTiQBNvTdiDxRUBTCaWBED1sKtxnYp0lsha4W0ZXyrp
aix2wl6K4Ic/UZpOfVCmr0BySapqDZ9sRHJYROtRYOgMQ5fpe0Yctf6YZixV027y6Eft6yL49ztz
5oS+vjP/PUEny3tLbtGsN7HGEiCpXi3cCr0DPXrGfHij+KAHPUbl9422MiKuuyB57jXP7HZ6zS0r
96t7s7i853wvaL9e1EnZY5EoWi05jzX3O5Z35nJTIxy6bR2YzkZnt/eRE5nIICDIuPK8i1XGdtdG
cWCQLz+CTUc20jma5gpr4LPEzL6Z+DUfQl+6lOR1RuT9P3+4Diqemui0iDTBEddKhuQIqCP6Ewlp
rCfwBFU+oCNuHdNa5lGDuVf01X98aeU5t9XgT6cYY7AIB/zU9t01YhLlZqPeG+V1F1XOMO0V7UO1
MteYfajgmC5ohyK5rp+qYivI23omt2XC7wLmYih3YuoT8aY4x4Ih+QOFI8mbHJ36izLwM1Pw9U6Z
6wmWbONvHYGRzbopY3ktJOoMi5nX5H4PXhx1MRkiix+RF++oPS1yV/6Ux71BPoeTZC8IZJkg7Ind
yXEgtRiXO/UBS+2FU9R3QorE9ZlUYbqqigqooK9reI1XmaM3wkAyOYH8usr0sKgrvV+QbewecbhN
suuFk//sv11FeKrh/z0h9mumt1znnbAvvwjkDXxb4DV+VRn9FdU/Q9GTClGuDGFBDk0D7bgzZydP
tpH6aWUE/pYHzuNqEkQlyLp3VWNCQoiFaCAw5/m/Fo7XMq3kCupa/ah291lSOdO0L6YHTAkcX+CG
ukW4H7ufQ0JAF/aboBj38fPoAfJiKDCjYyoImbYnXAJw2yTotjHe2dfccLt8cJKtUQcpweKTQVzg
u0nRt06Nrc4naTw3nhLBq0A8xFvicklFpKViBFp7RSteKn5bBmns0pUw35j8v/vGTULVOSLIhevI
r+wxD5tzWHsCIbGhtxR0ARVn7HZD+Rs6vzb86I/XenyfJ08o/P1e2CXSJkL9UdZbhQKeTJchdw0B
aSmhVvlKAwTypK2Bu1Cun6NScAY0YniI+uLHUJMMDFtp3qD26/3y0QB13TJR3hBiWdqZR0TDHPvd
GNDCVJgyrUEkcK0S4b7mxGw+N5iq/aWhGbPpCVC24+O+mYiNdGg+6GiILzVyzxwKvz4TJ0u21hvD
YIi4kHqVPNnFbVDXZo/yQKa8H5JrS7ojebfIhLwjh0WwaXp+3Y+/0aMZR1CIPsEQ/95E9O91JKUu
28g6zEBUa52s18f2WIERwGmacHZaZLT3xO5Y5EKgtq6sG/MYOlF8v/ix+lbiR5wPUvzEA2fZ7UF3
1rOCMDucDa1oBATyPMq/tOss+52GP2aFxPWHCtZl4vbjSp5S8/tc2Aq/hulm7m2p8YXB1dEpF37H
xI/85EMd7tTEXQ7ldjoM14KrvU0ICiHBGiMy5eu42Q/H4FPWdqQCayw3mOPDwEzu/n1PtO+l2Vr+
Kywkq433m7lOHfUyl5J4nZ8kES9bbu6ncUuuMxpeugvJi0KSkF7vOwP2/rYoboQmwTsCvmFpvbK9
yoVbpk+qk8kHzBlKu1+6vcnX6o87Y4UnFvv1fEGq4VJ/lABExTt13I/mj1l67tOBspzw1dkXWiK7
xp6Mt0fZL91YcMegQlLuhPJdbd5dHDB+74F9/dYnrfUlUqdking2W4+Oikhn2xP4lvBCsMsY7Mm2
Mj3hnd4YFzkY62P/9aD69aNPlsqyrPKpKPJVfhYvC2C6PXY7Ci1iH0L6b466WRpE3tm4CdNPlMAe
sxvVho3IakE1l5K2rQi0P1XNk6ugVX5cjP0804jnEtlZ1th3S/6mTya3blJz8bi69UE64AOjFT+7
tcS4HhIF5Yr2WUgP/34Qz4iNv37oydnETIexjww+tM43jeZMkjtrgJyFF5GApLm+xY04Cdc8aD5b
MtDa9wTwy7EJUnqDGbhmjLQjE9vyuZ0O3W9iqZiTzMFxsWPRprnaMKp1QKUm6oVT9JlD1dcLV75u
yHlPrnq3hOuzBE+gIDD6MyJac9X8xSQqsKB4DRX2pULgjGuMz7U0htTMyfRv1mmB5ClBFlRWs+3i
ApIBP+ZM3LHySkU/K9gYlTJAHaNDzrAhomi+kitUO2htMwSklVdGnx3h7SNBNV7K4X181qfW6SLD
jfubTKTdTjjPisa8Gdv3Vc+roT0diRiCp49NAkcaoIjqpouu1/k18qcaB5UztwEoZDNyWwghpt2i
oZh3x+wa02vJLjNdDcffY0mjalfyu1hvY7Xr8ZXTlkdQ0f1WE2wtLocibNpGB6IYsCoSkmHYLm/T
bYz4p9nxktS9X3OKYQ5m/TJ1mEXmc8cLfP/vZ/L8i/DXLT7ZwgbNnOO601daR0jUD2SYyI0iHxXC
R+GJe/Ce79V4odvxnWpIoAKeR3BCuGqwk588T3I8d/2YanwoPRdC2B/m/GHQt4xUooAV+ogcAxXR
rUWJwsZP2Tma1HSXwFLauhmerlN/X8a6cfzVdFGGNLK6QZbuJ7Sr6BKNYEHUtiy3R6oiTfX02S4+
IRyO75RrgSr/LshQKp7INU3r9xlWJck7aZ+5rXFFYrNJTLEofErkUTeOGe8NGi5Uh272a5D8MbQJ
p2+6G0vai0hhnqBGtuNv663OXqswIJw79Kvr7ld8UzXvIJ20MEj6G1o1I6y2vkf3d+k3WBebb18e
pOOKyTWxZJ5UCn2lH/uVf8c7fdyse//YsQj/b0lJNu2l49HZXVj97/Okk3bvHIVlRFSVdD9TqzVQ
IVxJsv83ILEOY/Rcj3eycN+mB6F56FGL1WPlqOZVXN6POoFokz1rrgXWJn4bFxDg2o2MB124a92k
+Ujk6whukXqHpcnsHhbdyUF/YX0wnydiqZmG6QDLmMTwY+XLfWrihCx9jTPqz27elJULoAEJ8KEX
9pcEp9r6LH+7zwr0IWZRGjf6ZLZhKImcWDEhj3TdjeZVhuTQuIXmLQq0S7unJfGAATu/bl6Ua0xJ
nWfOPlUDBoMUjyDW7Umgi6NuLA6Mw8NMxmaHLoGD4ZvGyUDbrxv579IvHOPtKPEvDAJpr6RFEENg
KO7Tn3X/KdOn4S1WmNEdUmFf/2TDsPrHfy8lZ5RWSAllWH+rSeV7UkraRXps1hOUk26n0rjM36ot
W6uLF37+2RWB2F+PdA0QfX2o23jwgPdunnCgY3cT7JIxReWtueHHfdFd2MDO9FY4kzO2VUR2EV06
bQOrlRVznmyU+4wAOV7urL5TEpjbYYD7FoA5IttfDEZoD8avguYvdFOHjOL50AUAXux+S/iZe7FQ
ks48G39f1mnXN0nkyGyUVuEgLtzMP/rNtOe53dTAkdIP4WIMxsXPOz1Y06LI1KlDNPsRH+JgqgLm
atpBor01dD7Jta1z6fn/I6k/ef6/fMd1HfprkVVTTcj0eERsWhyOfLd8oyC4/V2Wv+Hgheys3StJ
Q0P8Q+Prt4Gs3EXDpkdaBTXqMX8XPOkAF63FED7NsAxX+87nZCHO5IB67OmXLO+CRCNwI9X7qfnE
gjlhBKe57fz78T63UyKXExUoMqaucL76+kXaqluKGGfBWtUG/abkJOWqj2D7V6XCik5jenEJW/On
aXV690xpXTbw0aFaPdmej1pem/G4CoSRUYf3gzvWDr3Og4wVOdpSyxMzRrDaUB1EV29dBJzFm9D5
A1OzAhwD9XY0v/77RnyPkYCFhFoZLqVBmw0szNcbYYrjdCQCTV6ZxJbqSf5A9C/eypmBtd9Uu5G1
KN8nOfK+3l4PhfbhbcRbQKzzKqzkxFFh4bGVdIPZYCDtkhDO6NnsDpfqx7OvPX0kujXoXnDunhxE
8qOlJE2BWiNR1v1cOu4SXadSvBXEW0KcfKWw2RBMT5x2A7n0tT/Dj3mdyFF9LpUrsb1rUL5ZPlJy
Dr0XNmB13fC+/rS0CmG0EfKpQGv7M+D968WoFYnmXzlIjOBnj6Lf1dG27Spoiskm0W7i0pGPv63w
bVTdma1ORH3sSyS5ixuLx0Cip+/QL5TdDtayq6kuFEgqyiO7hahuOFRnAFbR1cKqCjhflwb5Hrfp
JafAma7r129x8oBKxph00jiy6OtBjyT4ClUIDkKvB0LWomzGU76yiwXwm27RVBdeyjMOra8ff/JS
Vpa65JbBTVyrGPNH7B1v4/xnk9zMwzXhk5wkkdmgtliwQ+cADngzVhCoaM8/I3b+gbHtXi8CYhei
60qwqdSyX5m23k4Fk7R+V15CKZ0xoOiiTMGtrrlVJi2ar2+PiPskLkqAIKsATxsO5ngndjdEmikc
YHgYN8fsh5C5g1f7YyBtk/o9t96mN8m6h7aTzLtLC7SyVrmnzyEZa6jETYpyNu+vF6RkvSRHcbdq
0rotW8IAWaHdZC5BnpXpq6I/9o8h46YyxUhOfp03Q5lQriLpLQOWkIMtJjCaxluBIoj7S18Oe5R6
G/e/1fJl1LAWMbQSrQtbuvG9fiVhQ1EkzDySRozeyX0EUhGN+chhGpcM0XpQM7T7SPnNiDkU+en9
sAPjsVN4ScgczQjxbtxa8ORkK1oHmGeq+SC9pulWFMEEPUg+f7SI7AowzN9Eot28CJgwa5txq/jA
wpBIO9Mi5y7/NeURGBHHVBAQQYIyDxIdM5iy4AnyZhvDNElVYPzWD2PZzj1tSQe2puzWD1nKGd8b
X9gm0jlFj+pOin2s6LMRYHJzlAMVwITuxZeeuHM/MPxcRCs4ZRRYdicV6CCkczfPunjflXdW/Tqp
tDws30xvi4c62omVj3ejwKK6dkGc1j0qYC/oSmygJtvVROtZfArxz+AzXS1+Kxl7xnMvUnAj9VqP
uPKPhbXmwi5zZnmEFgFHVxJpaH6j/pZLvsq1U7idC6VsRoMR9wTjbCozOlqrkIA+N4G0jHr68TFb
rtr11LKn+d/4KEcZ2cHSaN5EcwvEeTcJB3pubh+9XWy0rdvdyfvDha6oTRE4GnrHr+8PaLc+jSZj
jT+r9T2BNZygYcm8L9Jmwh1+uS1yRgiiS3+2XyDy5nd31hAWWsNDtp7ZK+G6a4LJ3ErmU149R62n
SL/kzGNr7rCSaSSsp29F+lipN+iiRWKuJn+KHisCNNy0C2oKJWsKHEmCkxYc0SJiJoZYcuG3PHeL
OBEAAeG4zTlo/e//2uqipO36phZWfFzl5i+NX4/vVQjcIO2f1dpfatTIZBm66DDmewaInXLDeWH+
7D9QeCs73qf6Kr068pI1Njnfuw64y8X9eP2dTn/Hvy9yXSf/usiJDm6BMA8yzHyTSm/H5iNyTH3E
EdiIJAjxXmfBIuOCyuCcuZ3IlMc1NJ8ce33eGwpUjXts18M9gC/CK2rrqWaexvwWxByTsj98tC30
k8H0rHE7MSNwYZWll8rUsw8HK+M6PrMAlpxSNVZtQikOs3jP7IgZqPBBhicZFknujEvQ0/mqHW66
l05vkTtqt3PCeHJmZQoKBkm7UfeE5DP0mQrlezwZqRpE6l39ydngRbxEX/hOyl7DG/+61pPioW7C
ZsLbR6iKX//I0K9qMeKEvaVfm8fnpH2pp0edJ3mO4Qxo6BGl7l7unMlRM0o3V8s39Yjp3iLSBD8W
OcP0tYcZ9zgMiZq7y5mNqQRLhWkwRz2o2Q3agwI55Zux8GIgeZZoww6JR6uuA60YjPEFGO4ZL++6
zSMJUZlpUuadPPlTuyim0EzifQHyiix5f3gwe4hLN4T+wjtmy5/slsZG5CNvZBEtxwdN8nDqSngB
wWN4RulhPtENrxU+w3DbsmtoG4wOoNmio1uYC1I+hrP9oWnganrj9GBRf5ndpiv3Zuflq22R036y
V+s7I9+sri1oWR3nTBGXo+SUgByCML9m21Rze9ADS35pSwaJExj4H23jIb1zhQJE2e2obPvklT5k
G92Egz/qbvcLp4DyJOJ5ma19ubhCYs8vE/FHCDcBHjhd/NFDmttdWnTVM7v/l/t68rLqZRX2jcB9
bb002ykCm7gtXbW4Nv/kkfsyDwuGfIxt6uaDyK1VFDcHIyQdUhZsBVyWEz2sMYRAXhSbWOgjiUVP
ZQ7itCK3UPGF7fGprR2aNnrvY3F1/r0kyue2Nw5P63hbX5nBJ1VXu/SaOVlQkgueZf6JrHvVByCf
WXarpkeRfvzhIOSAfzYEmda5rwb/j7n2Wiadrnp/X8fpKyj2mZENPQX0zCwqo4zmcAsMEaYnxbQL
rUxZrpPnnGAKGT0wKvstDNt/34w/57BvF0FzcDXzakALTiqUMdZIiMgKGrH+THY9nB9uBRIEHLfJ
Jt7o6DaQjLXA1WD0KRfnVeu9Pv14IDAqSw0tIo7aX1d+4rOyMBx5mNQ1qH32+v5jzHcqmP7Sy+W3
xdoMZiAk91hawcn5Nf6ZzoaSnO0a83UUdo1yPWhUGh9ju6meLq7oZx4VqHkqmWaAN3CFntydJpeL
ciwJKcmFKzPfZPMtxrQySOmAbKhZI1Tt2S/hYXqkzGZENLU82IZ2BwAlhcmxaKIdksxW4mzE8OKZ
6aNEINjFAPQzzSX9y2WeDBw1iBC9JZExsh7FJPD7+1WGsBor89jrP1kkLpQV5xbXL5948rtls9ZJ
i0UskYxQnWCFtHbUg2jTFAEJHbuCL96Vz8Q8do/xPvfiu+ihepnujLsILp6wvmM/hZ9L50hALbLb
Vtmnyy7TqJnWxLR6YvqTX+fc0BTlnXpIiSjEQUCeY+fkJSXybVK5RutYtWftp0cpUI+gTokHIeh0
+BSm+/EYlN1MbQ/CqLWPjbcs12j/CUOvJleb3GQO6nbTZLeSdsiioJH3c3LDSqwle4YEpnFHXQ0H
wlaV0I8L9SrBapHwexeqZENhKJUgMq6y0dHbC50J48wDtzIrWZyQM+nfjqiSoSxhH8NkowUf/uDv
Vx4SMA2ta32ou+lVuGqui3deRJs0TpQFW3lTPFJDdIWDaLWd7bZ0iTZqVogj61ltc4bQ0T2tjwPD
Nkd0ZVBm00H2Yw5KlCgo6IGDPrVvI4EmulsidYGs14Efd1rLtu7rmoZCDcLK9LsnOWgJkHnUnBF2
VbrBd/lyYTU6o4/Ckf/f9z+Nu2qLtNWKNuf7J8EIWE1nbC/3T8LwcIy3EJeJ8bGH8SEb9xpn4ukm
1fZ5v9jyfF1XmwSZtWBLvacApmWKC0GFvwVq+OIZRztJ/By7oem3QlAFpXarqy56piHv9mL9NK6v
r90E4VVRusNPXmN0QzkdAUfsNxr12cyLvUJmSGEPCYoPd1iYU2b6eBHe4juT+qem/cMAmyjJ8dHi
4FkwnyydsfGEhs9yFMSV7Vac9roEOxNs5n7gJTE347iXj7tq9jJpJ08+SOBoSlhl/FLap7RS8Lmv
OBBOvp7ZBGPoVpZr1X573GFvwttEzw/RsfZTEm35Ft6+UwKKdxlIjDEVCPHgm9r0l/m1ZrSIu3J5
k/IrpQ+WHnwtrxv1HkQL7F3ev39L5cz2ppmmTp+N9V35pkCfl2NmlMewv9fs+ADc6756BXwqWbb+
nm3wIsGMuFncorIJEg1W6kJyv0QOyGRmktDxJVu86T9W8hzxDZ/LZlgNMdczA5h7Jpf7S9F455pD
Xy73ZA2d88aIJEqb++P1/ySf3UNIx/SGzvKvjChqGq4vuGGml2NgbeBsxH5IdJloj6SnXdyV163/
ZFv8cjEny6s1i3V6jBJeA4ecsnp0ZbrMHiU6+jOvU7dC9zzp+2gPitN6Bggs3GuXOAZnLIS8iiY+
F2ll5+IR+ro1p/GqdOrr/r75sEic9IsrqfUEZU247HJHXhzss8Amik/1iboaqEFMN5e6HlvlYvcZ
g4AgvNbfDCfM/xS71cZc/PGmKJ2ygpE/vkCbl4ikgQFa2PHbKvp5US+Yrc5MDr5+iZNiNTTDaMSR
1uM6ZR0lZg3h95o/HV7Lj/TTjnSHSPC5yBL846D5/gP+d/NOCgdSDvNUNtabB9yuWHySkA1AsxuA
m4q1IRCigoYK7A3piOygzzcwO6SEg3rR4DPD7l6qN87krnKP70qRPGRdJWcl6DQZAnPGLK4ZbrKa
xViE81Jsa0iRNQ7PySEHilQ/hQSOAHxf9QuIAYGU8qXz47nO1pen4+R1icalT8OaL1i9WjcCwMTS
TjRvDO/AI/b3YPF8dL99QOSJVztDkHYbRkMbOlg7VbZr0jTJp7fzD/ml/8lzkHAawM5DNNC/FyF5
fVH+9TucvEjZMs0RKov1RWquhFdE68mAEt7OY6dCH33TPh1dKbfHW0I4Emq0ZwKetsXkzbEnB+sY
sN1dNt2dEfV8fSpPKn81kfUuSrP+j8e/3qHwFD1k0WzS9etKvNVGvKflBdqCdqbL8uUnO2nbLlle
qbVYwXsFQq560eMMEZquVbvmDBOcUotBvNjYmjTTTt/r9/Cdh7Ey7VzZH1PPOrrpL47Jyr0pvxjt
2g+iNdh/4BZAZ13wR+zcn1QGWFswOVlwnI92G3s1M2jo2tBpVglzAmi905wmdOfkMTb9f//cF153
5BVf16xOzdOyqfi5O7c3nZxjA5wRd9l0XvUju5ft1L9UCZ/RnvNbWjJHGFxWHGJOepDxTPaeNPCR
a9jHJrWjR9mZDzhArMzPCB1nGthu6JZCriGSEzBTY7hH0E4Qd2SG3owKn1IUEOM25JVgt0s2x0tV
5Rlv7NdrXI/0f/XXpCGO1WW9RhpTNGWMBxDZc4TCm7V8npi3eAqLCpfZs72gA1ZhrP6AWa2Hntp6
OYw2iLuAxfYNYesoojXTy0A6PV3qLZyZGn690JM9R6XTHVs6F1opXF2lOhYo3NlRZl9s/WgNMHdF
0MRUWDhR8BRIQA9tQvVizROynQYLevmVhphk7En2w+XC4OPPYfjbamKtQGJm0N8bfGLZRsOSFzxe
1u44eUfVN5KrdvYS1UNUQ/cigvy5SkeQx7k9ZCZsn1cLnLrOBvbXk94se1Sd4NLhzRgQmSXfiu9S
YWPc9/SgHA2rgr5PjH1SuIrpNpOXpajOf5iv7KHtY8IgD/bov9+Zc3M8HuD/vtTJYjRaywg6mmVh
dORddqtdFYPTVHY5uObosUfxPIxvJk3KFwO9v2FPwFowN+YOiQ8P+eO4peQ1PbhoVELK2kmzsU8s
CVGyNjKj+EW+GGi2PgX/+hlOFrJ84pSkpFwxN/yx2zY34S535s/M1nb4VKHiBf++RWeERLiP6SYi
2WJSR3v36/sztAbArPHY3aviY8JAq2x8MXNfu9fBPYL3s1eF5BLIt/yJiZjfjjZI0LZz6YAB0AaC
P+EnQ5Jv7Ob0UGYw5lkvrek5KbeDnZHIkgQ9q3BFHoFAa4FBacac5VaED2V6WuqOKTLFXbTrjZ2O
OQqPsPW2DI8Xma6y+H2/NAA2iXjpRBkhwWnTtMok2NBhFT6YcZCLOJiZP/5ul2slFe3huGuRxalk
CLflZ5i3MKV6OkWmPadERmuv1figdMQmBqLuFuNLYV0r0VO+IOh2O53Du0L+wnvdHkJMCdCH5+y3
dvRDVbS1GMgeUTRte2gFmH81eIIgpadASCS95h+FtLewZqHyS8sgqt8rYTMYm4RyNPWPxV5p1my9
I/oTRf+Mk8EjbcimhyQqOx0HoHAjUMbrRDryHw/GPX5AEmer9o7qEFbmj2O2J4tYrh1Zx4bhVBGp
fPJema8QxVWMqTu8HmvqXCI4ePN0V9uwQ4P6luDrq1cqr7Wc3qfRrcpZMP2whp+Stmo/+CuNBXlb
jBlg1xJPjzldJyFlnac1xHwjL8uStyLeTkmQJQ8xFQpwrNkNn5gu6cGU7xcL+RlJqPnVUT4AjgZ+
KcIIT3adDFP40EoEKBxm634SN1n/vMSPJk1gNdof2x2fpJI1mntZvql6X3kRnI98sBfxein2C9Qp
4wlUfrYxGozJJEUvHG9wlOVQaWj6w0c41nbGk513G1V4N6Q7ogV6V/T1h1JgKu2k5JpUj6J+lQqf
+vBo0tCfmVIeBby8ngyV1WuS124OJPWVONd8ZbTGqEndhgYroGDFJvNscaMxOGrvYnyzYEZOf4ZY
iKaVhoJLub9Ff/vv1/jMSsfDrSq8wOD3EKSdFOXjsa/DfjLCB+VG38zesCXeAY681XmQHmYgw/vk
oxNdyfJXEjP4RA6bD/Oz7oBoe7FQh4l++pF/JnuM5mCrbJINKHMqnSCEi2XF9y7712s9qa/nY760
0XgMH4jl3Swyl/O0PIpPembrPwqRDc/tSRekUYbUldaFCnBAu4vk4PKlnLGSf72Ukxpa0ytjLGQr
fEi2WNUmjEpvFoREQMCYVpmjo1gGLeh0tQ95V8k2wMUu9BLOCHa4BE1FQgjR/LtiVpzSyRqFMHrA
+oq5KLpbEX+7cIT4zKgVg4j5uydtr75V+KPpCosv5H4BIs2N4x2A+lj2jfagPtJfITMLPszoC5v4
Q2BaHRNlQANtvl6rfoIpzFvJImvv0g965sD05SucinArplGloCQRd3GuHe0V/WNu93fZR80kirMS
x+arliiu9+GmeEtxa9njdaHYdbbJHsIaqeCfZYdTUm5eh5gQ6DfVLjf8/3Gp3w8K66UyT+fcD2ja
OKkI1Mw48mNk0QMTHp2W6qak+ZC8FjRr6yurwhHtq5aD9CzHapmi3xzfqjWAw/7j9WZk5of5I2+G
Uf5sSXiOWlsweUcuPRXa2Xfkr+s8qQOKflKUNi8i3pGME2VpMzthGCX/Un62KhBjm7CZlA4nnffx
ej7cEDdTtO7wqQhOrIfIHL0Y5Dcc5D1DSDu9Viy0KGDcCY2cfdk1Kl9N/GPtqWgu9E2j+F3+DLzP
dlIicaYgYiYj3IV1ENcBAaX/j3Oi+L3SMQy8FxTFMuoR+fShUWZFmefSxGUnboCNFGjkZZzc4x43
lYAhscwox714/JGFUDseS+FWZ3mXXBo22XLQmm2T+aQqhLpddF7ZXx0FjxvEE1d0To2r5c66z16W
zbIEFCQZigndjm9pdUbV7fA7J7kSvzE7K8cA2LjLIaebgUSF/iVtea/HdImYgfFlz2Yx493yITqH
Hh6PytrL1OAAFEUy4lZ1iMvmKD/Q5eQ/hAJHC7UfePNsNX4OaywW7T4Wfk3pXfSi3JFd6GQ7SJ1m
TSBNdRXpt4rhjUXQJQcq7Hy6ivVdUl4tMTlXv5ZkPxH0UgQ0O5uLA6p1T/haaxpEugKLYwZkyt/2
jDmK8yqzdIEBFW11+bf5Hv5oroAImM/Knruv2ng7k5c/PYQSTexO9yG5qEe35TCP2fpSR+PPROzb
BREDCHgfhuQ38VU+LM0qVxXuByKLkeiGmzZ3h/oxq26Od93W2o9AMhY3fhK3K3nkVr8aVD/V6E77
073+sWqIxgD93c/met6GYK4OGUHrt3hf8EaAiXpaNrBUGPspHgCB5brZpKiwiSJnIvkzID9yvJlA
JO/o9N3+e38+o7jlXv/31U6f9mpJ9KGu+WrtjnSEDUlFmCPSfTxv1NFRDqvGFk7fIU42667XQOiy
VBuAAqlHrTMB5M8uUbfODLu5JIsjPENASSb/4Wvlb+TUclbHJRGtmfn5zHCUTldN6cvAtHola8+N
PYxNhpIRiQL2IWQ5JLYuM9CqOInhSo3NS2Xgd0p34CNWvB8TjPfuWvwJZe9YBHs1vZY+y59Lca8R
XlVcaImcv6l/fYOTDmga9cJYhjzALXJhXLsc9W2NfL16o2IUJWTvFzB6eGHZe7ufA+ERH+j8Ign2
0VjvKkjOx3//ygQPnXmlEGsDxFsdgN9mvm1rpXk/iDzB3WZOCBjwJnMDJIZKXjLg/noGhMje1iQw
BwTJ0D92oRcopE2x9D2Y72UC75hAeXskrMDaWqT9LPuWICzDP0pbEn3GZdNOQT4FKgJ7JBdKwJqO
cGPZCRvCQsrwMC77HChGLLoZbcmRFoKHgBefRnhT3sAcV5DkWyQAXi0YEht/YPTCCY+5gxsF0y9k
FUF9tcxeqTolZfyubFxr2SbyY4acGFTFsyTt5le1IX4QSAeUV6dVXV5UF3fJ6GvvYeTKN+OtMV01
mo2insloRikJSQ5ZhISGJvJIbyxJpjBszi1JGMBk1hd7njyhfL/we6y7+emC8vfPcbLb1yZ9/qhd
BE7TBFIhhm4PCv+e0H5m8LRKTKd3McBWi9TkwkdfehJONvBOMUJGq3w0ghZzswLbshiunWdehY+r
eLlPnZ4lqbvQ8tDW4vnkK1u4UVhE8Wt/R05pejSGhiovqydFwrWfPUDXyOenSO84DWyVgT49VmmU
FxkiUt1AlkMXO15zNlIcinX9zpQjKoJxAI1wFZGWEfI/VcUt/lt7bowHM3k3bWuhh6wgkiSGsVcw
WdzMxaukPuTKkwpHCNVP0BAN2t3kcjDFsFP8sDzM0U0sLo6xvFJhlEhqevFnR2jMz3/f+jOtLCDE
MChEUH34KtSTloY0JqOkx8Zyb6xoPH88eqT/xeTGOcd005D/VEsMhEkevRKNvWUFVeKvUcT4RJxo
vNW6BwzuZvuUIlQ5HoN6PvCoTxVNflY72T9q28m6EmdsjWDFYmDb9ySBBn2/n8MrkJMNBuNNBlv/
wi97RhP/9WutJeNfnc68V6ZZaLXlvidsIdyoutsInGnd4tHwcfjIgRS/SCPWpwQoTbT59009075c
yc7rpszcjHPKyQGzz5KZPoO1MPWJxa1aHSIGZSCBfqzSVIY/dnrcDWTf8BoXeA5szHGw5qlEZa9y
xqMrAJLZDJc8n2dYCV8v6+QsCQc07/X0uPCGY7yNjuvCSRNqOPrpGFhwhEqH7kMtufV2uBueaMgo
iVugjgMAKnuteNnQc+4F/PtGnRwpEyHq5srkRq2oKEF25XSH8mAbgztOMqb5/iijdj4inyHc8N8/
0p8W1unLb/APyTAJ+qCw+/qI6LXcaYX5526MmD/m6/YQ3VbirWw67WF5lPo9Zy+pXYuh9oOWBeWw
wEP8wl1Cl29uB+ZYqNIRUMBF7XmcKVKazWV92Lmde4WE05w1VjTjqXh8ikll1ztxYedetfTbFtkc
Qc7SPqx+5MJv9fhrphVmEDWCd1SJwWrq+ruo7wq43d3NoB1iC9jFvZXfC5ho/n0Xzz/qq/Qakg30
vj9l6l8vWtb0Qh9V4Sq9RouL8KZ1lwi5hE3CPXDb8Q1YA2E3pGqaLpH3GItX3mrpJ3LvtssVpeWk
ucvxmaPMhR8YXs2Z5Z2UBRjrqD45Np28holSwGLOIlT3PF3dbcpBtn4imZjpebZqNiAKhrDvdC9f
BltMfv0faee52zi6dekrIsAc/opBybIsOZb/EHZVmTmL8eq/hz7AnLLksQbfAI1GA91dekXxTXuv
9ayWQmoFEE1+1xM3bbfN+EssKW/kB8lfdmtTXvY5KfMub4jPMWUZ5rZMQClRPsat3P4mGGyRy9At
pKK05zxECuQYrRwzIwpOXhuQ74InKTqWQCzEW8XfJO0NvYwTJweHIKO5z9sVDvo2TM8VGlro+EtV
8xR5YdE5Xwjx3nc00Qa3YmITHlzy9LTpdeyR5SokgGbPXX2X5a8pyh0Bjq0RvXCBfxOnatGJrjLX
OKu1nJSLdnzK9fupeotKC963sGn7O9U8TMpzAQO5ynaJdRhJJr465b6rIFkmCEBAyCKx0edSgiGb
wjSUeJPT2innO7jQ2GJyGwUrDvYAe2dJH7KkJWjhiThR8MLPVzUV3zTq8PHN12jCPnTgRmdvhdoM
piC3SNYat8FmxqLT4vMSV6gaTFxdJSFE9twtt7V9/R9UnHBMhxuVcjLwEht0T1NT8ZxTbBeK1C58
CppXaxqIHr97eZU5K4PSCyE5Z0tjPyaG0OYoIiPfbV3htzm50qIjJTXwiOilNi3aXM490Ua1v9du
hv3gCS8Foq0d8VEKREInJSO3+WUand0Q9Ut0L0XDIpftVqHy+9iQuhjX+yKwSH8+jKNKJY+rOrLk
fG0CDQZjsaySm1pcyfxCS8yec5JMwTnohJQOS0XqIT1RVC+A/5DFr7HmqRxr/ZakJgc4VDcd82zX
IeFpzK0cHurmYRT3SLCsyoFFCKkHzHfoqOla4WpJMsTsRiZ5gIePftgtAy94yB4FyHzMCxSg0i+p
ubVEF4V1SXZi76jJK5Kb+tbINmKwTMQ7CZzHnjwDYCVHOCY5c6jJ0CJa91xvkz8E4cLJIlQltBYt
94qI4A+FTq2yggxLs0AebnL/GO/C6SWCMmHoN5FJuG5xI7d3YbsPlEcFyrJA0IrQvCb+w4mcLv4p
xAguqLDfEq8icXCwyc46VQuiZgVgN4Hdcv+/m3Emyp1vQeBcidf6YN9uEDD8NR0TFgb3Czdo3dRZ
OXJNAPU4Q0bfRHk53IThsubM6VZHZIM9sTKQhV67CRSpi79a9ax0U7QveNwx5Vxbe7+xFcyhkzSQ
JIWrHdL7r5srFObUzPVS5LhnT80KPPes5EYxJC+0FyKWjNbOu6Ve/fWDg6+BiptugVHTL5pfdd5o
T0GIX7hj7sqCC0XVskAB4WllHcQt4cYfLeZbN2k3g7zJe4rh8aOci4gWTO7VB70lWTUj7OrVtNby
VdXrN+rE2QqsYIqSOeMRZvP121lqOISyjxzYoo5srXvUodJqLJigHkRNyTZlm6mg4OluFbc+gLJx
RluFxIRihwvoFkPKZ77J1RX2G03715GdXeIiAteSzmBkjau98MRGLHLTgrDbhpTCWXHvaAblC69z
DYoQJFBvGgIlD9dgnMp8vj4/XP37hM4OV+EodWHJne5Yz53DJU47NVnIm9MDIfXhaoy3TbBW+3U8
3PFzllQuQaA5BQJ77OdkC4sbBT2lvjrVXplsNJLSnNkEESNEpWIJKOrnU8w36ncem05TV5JmqeJ5
OnIitthEBvaEngsvosNlyTGdRrdoxzDulCMbojMbLMvYbSmaXuU2XJ5UqIDgEOQqyqS5uDBI6lAn
ZjoIGNtZxMmAx8Ibe5w9DAMIqGEPm3HPAb2IF+n25M5jMZ+1v8NjIszd9rZwpvt4yRU5u0ozu/wh
GZnMlg2ODyrz+Sk5Qn1tmFU7892wMS9SzZVaO7jV0XxIf9MDuq2tsu5e8AT2ruRo2+gVeGqRUInc
CB0QJd/Dky6ictB2qIh6PKwyfqCD2u4F5VHLXwLjjuiasXyjz8pNaD7ZzKUG4pOT2iWArz89BOp7
mt1200YLN7S/8941CyeYjlyQ+vewWozM9H5TWFeOtt+cVr589U9t379H27LK48rnq6c3KMqTZmHI
i3HnD4cAkq2+D48x11rMIy6xM/XfdHdtEn2TdMAATAN3FijLy3V96H0zlprAP1bSQanXXQ3O9tXM
Xf4aX8Gx0HZ5V9G3YDLHf3Sy23GjRV4S2NW4SenGS1tqSm1EawOMhrWj/LgxV0T6vOg0vU5Opy0s
w6vo2BrrsLLrN5lEewIoy+U04IpbnGxxkS4H3MMnlEqe9gu5T07aGO0SE4cxFf+DbwJBXlbGhnev
aGyFIHUKnteqr9+oKL8+iLl+9M8vYSSnyc8rwTqKnYO8itYfqYqoN5Nd+J7tYHgqwxPXMqnzJB9J
DVHSC2WXPiUP9bggH3LX3ER2sstaJ/irR04gOfjQa1qUWFdn8VqcLz8T4b12MRJenh+Qt3cCD+cp
IMOi3ob+qpSff15yviGRff1OZ8fQJJknfOxbR+qb5c1sOyo2KAtw1P6hfn+j2v1yNN2g9CjS1nB1
iaM4LefjP9XaZhHXnvwihw7pR7MB2Am1RUuyKUdmY0SHkK0DoLrXasjfVMEZs6VgS7BUSaZydvY7
jKpo1qNpHevBgwRqZ08DHiE6azuYDuW9f0Ko2hl0o5AoPGTBhjDcAZ299USir0EvDW3QPeqA6Q2Z
qo/97Tm2ycIRtvXfcpN4KrgtMoqztaysRda4awiab1qvX4Z/0VcYqjifet069vBDxF/Snbmjp+6o
j9FGOxaPHevuHzBT981R2/p3+sOphtbnKBlAfzg5gd0tozuF9Cy7QetUL3ucK9fWnPkJft03vw7x
/NzUFLXfNQxxup8TsFQ3OCQuAeJrZdWtyhIBIzaVJWwE+ZmK98PP7+T3K95cB9Qt3M10fL/+vnKr
5XKdJT4qFlsBCOjfzDEYEY8EigO9owCZYODi75x91Zi5PePK9/9EL1x+//+O4Oz8IkZmPHTUqGiz
KVC1EVIppMw7nb8MjtpeeqHhls4FxhXKg5QeLkdLljUEpq8S++Df5qDmbiW6erIsDklE/YOT4aLc
FshlOqexNrG/1YlZ7dblMwRVrAQ+nyGW6yr28sfqGZ7LPnqLPmB3IKNOybiCDe5oVKKRByeL6Sla
y2sugfCoj+mqf8EWUr2AD3GDB9UbXgP0zuB5Y5vQOv1Eh8wim3mNlOjvSV2EcH4KG05depiDRa78
dPMS+NODO5uarSBqVT/G/lE07OgNP4VTPNJskP+wymPwmZPsiOhIrpENvl+a//vKmGdK26HLcg7d
kX9E7DhgksFt9HbCfGatU3T2HcGFdt8Tquqaw6aGOV7SCFlwtWQBI+ep2fmb/IFSkYPLu1UWAoOH
+KRBfNCW/P+3sOfUF9Uj9fUdpFav7RplJYdeg6yOizp5mT1ZAU7zjN/n5wf6zaXKlNG/4UGi8cEZ
/2x97rQ+nMqaG2FPmKaacG+BvJgvxXiNsh2lCeAasaD4z/ks356iNWIoq7qbop2szche5WP2AP0/
1FDmzz37ob+M66yIy62knuQ284/mrmztmHr29D75tk7euTO7foZbTbeF9bUj8jcn+q/P42xtGLu+
7OSQ51HhKhOXNOPUV/02fNTdniMZzvyFtZ/RMw0ELVbS+KnbSKvTFmKAaDz2AHA2GlEn6Bnt/C+H
NuNKouKn9vLiuajkh4gapI0LvlhfhYk8YDT6dFoEyFIap3mtHslPvAPkhqyhS2lCODKWbnf2HdFK
xNnXvl+7+pqXhRuqSzhoOTDTKpbPK6Jtp1fTBHvnaKW/ChRv7GP0LzuM8Oa+Vn5zIQrLB4XE6MQ7
+asg/wMrQuSKdEOJ3cabpe6sN5EMndYLw338IYrAQZD/Ufp7DE+3MU1MZY1goomWbEu1/9z/YlJB
htZ1N/Vnu1oDRKc+DswpmfqIbXaHupTmqBRSNbhP8KfpD8ph3NfZIoE5seAMEfxKcweGt186U+rK
2io2bPhQIoV3CoG+wxHbJwhzWmgCoUoIr9/jemVhbFN3p18/T7xvTBGzvmKO+aFKyPX67EXLR6k2
hHCwjuMheIuOzS1Wl8ThCkEjlve7i2xwFVTsgiszXpK/WUMRuyowtVTwQNZ5ya0VzbEBemIdW4PC
7tPUbJr2zRJgG2QfUvkgTXdob5QTHJal7LuhYgvtgm5ZSXYoRdruJC2yEa38QvqlJwvpN5qpAtTg
L0pzvyePFPhkka3Keld9cp7z9yZYdadt8jd9r343QEjB9AtOI2FtXUEnpWaFyQ1v/BphsFIt9XXr
1R/WW81v8ngSKaY8aqkbx3QiN1UP7MTcf3ppxJc0cwXhZoQUY80OG7ydPkf5WZoO3c+8RfWJUh4h
qlivQf32tNTDfS9ta+NQ5iu/s9Ntnbmy4ub1No32vXJrcv5/QHSqcRqocHXBgHULadHsUUZVjBSK
zvPYejpngnGREcWLhQd4kg8A/QH3x0tYPP78jnzOofPJrsiUkHlBFG7MZ4vz0ESG1maddQzHO1j/
reGx7Z1eyrXhyU8IwBA35fdw6maC12OBPHcjLzmsgeVtN5QFZcxfsGuGVRO7Kn91bozEAQFUiSiP
fQxIA012ZPasU27/WyKuD5U/mNTImQmRkh2uUnJNYKHDQ3kbdlPraEAWq6VYLn/+pt/YEZkN/3zT
s+VeH1NJ708t4t5PMwH1PX+jrdKazvTcnAIdHnpzNKq+IhYWU96TAXZmNwfz0VixccJ213IspW9K
Al+GdDZBm3I8DadTbx1P3n/goVgAYGhSHw5X5bK/ZjH7PEJc/NjgpXgQmBAvWtSVMc034co6qoDs
zNtWXKK/mV7ywAWnnvh3/NbAw4K5ODL3WQHajjHlgFvNWKMnCIvF5HF+vtFWwYoOTraoXxA0Tzdg
Fd5V1UkJShcWceW2mHiPJTyefU7ZIjii3ZjijcyrXiysx7r2omYjcrMhYMXrEJBvRjLPta05eB3X
hYDp5ZmV06GbyO1EuQ/fDf8uPcZb7gwA+eNnzooUsjZENCNeVySv4TT0HOwD8co69k1LzpzLkuj3
SXxCqnT2+1SFKY+aSq0svoE6Dz5jNkfk1EtXUungDoavQLI217QXkLmnDT6k2X5UTkupdRJYU507
/Yne5ezKuL5puDIuWq00CWWgYedl6lNeT4I/RXMN7wkLN1f5VYD8+4ne2g1X8k0B9t5jrRn7ZWs8
DRkiC+W5rNGh4xHY1x/QyAmFXcQpRuiAwJlj1f7luK0hA1Pvsv73zzPv84B3/tr9O9x5t/in6JCJ
aanFg2AeC1IEzX0X3Si6a7W5XWf7LrzrhKVZbyvL4aIEQhoryOSJbkpGDGvpiRTtP9XgZcpzW3gK
1vv4LqXv2K7byqHF0QqrPn5iV/b7JahnSXe4VFG19oNlES7VkNWHuNy/HVDZ/4UK4OvPcLZ2dph5
ZaMLraOwxR1abPsD7pT16Y/1nmgwPW+CR7aEAgIu2X7iwhiWVm+TLiSuhD8/P2Hju6MsMny8cpoO
uOK86pq2vtQUvWEeDU7RGu3WVaC9aNUqFNZjQejEkyYirufEhqff8j2K7Wy7zF0/X+qT24leWs16
FBLuQ9kV77Kb6aOU1py/T+Ial/yQuaKxrPNbFYtpUu5StI3coEeC4b0OrE9zFwXkSncZp6Tn2DpM
6uqEPw8IvrDtyg02ZjOcjTxjivFs7vvlIrGZH5BGFRyrsRtVbpXuQtkbtaVZrDA0cy83ugfjxDLl
ScB/ddpM1yBZ+iUaAlgl1WIa7jqxg+fTSNbUoJEGxTzq407r7gV9TQJKlazCu7lOED8ki35bbuJs
kW6EtenOUdqKR4FwtrCzkbH8vGrZIi6crF/kMDkwaRmLBn6AtfDNZUq4OCkkJcdl8hUMqkjaTihI
oaeixv7PfzS+zAt9h0AaVPlfjjs1hhCT+DbgnvAnnVy4sgd+I+b5+o3PZmKvV74gJ7J59B9nolqz
ZF8+bfW1SCt/tsmKKx/00LUrtfbNPqfA5WG10hSgYxc9rEDuT6dSMo/SvpKWbcalZrqDk/CZ7oKY
sEDSlZVvU/+hB4BdNpKyroTjAGccTkC3iD94a07kqYxzUqaxMdJNFd8Ij8na/93Jy9SySbLLIm6J
SY8vfGMRx2E90OoSVn7rBaDzeZY0RS3kd45auA2mIX6TK5Pwu3uTwnsEp4wqPxqKs8JBEyeCYnWm
OVdcvM5aNVRP6FoOtsClknaHhLbalVJH/n3CF02nq2VhEid+/v4wVkvAVj+vCt+dwv8d0Dn6o5rS
KetaBmSKrLCL8AWlnTA6uOeUcoM6oqRi90d4HKbBbuvV3CwwV2xb4V/Iqn73u403VG3Ga03Wy348
exf4cFBois4bcV4bC8d4VJM2qo9W7ZbGushOTprzK6sfWipQcFpLzQNKEQuIdgjrcCsPG61cqsbS
GJHXbmT62so9GvH+txlATVz+ytPNWK/K1BnkleZvBz2ycwHSh+v33VKlOBKQ11M45g21/VtlrsUf
QqSh6KRMd+pXpwGX9mgXxJAhOpeGHaKxID9M7R7J6OR/SPRcy+KIXLuQH6fsTZHuf/6hLqelrMpz
EViEUsNufk70nnBXhbqvVXNFgHwteVrRxR0cnZujDcNAwlDvyuSk6V50ggV07aJ92ev8/HwVZY+I
JBsR/NcNGje/qfZjW1OhiW5TvGiaZzXu6OrFkupXcpvZWvunAzkG89iobrLKgUOb0+Lzfn4Qnz2w
LyeFz4EgJVNoImJOOttRxazLK7XvayqUtfJEntf028y3BfMdm9R/vMsVYYNLqpFGerBMzzdcXDJ1
sWkKz6iWseXV1gN9C+mo7XJstE+nTT4e/T+NZy3FG8RSFAsAvlL7RNPP2SfSl4K8DenFGJDU/tY7
4c4akBotNOfnr3Z5/Zi/Gsm2GnIZ+C3nF62+kAozzsX6mPjuXAvWTuiP3TC8HRWa9FryoFEFiJat
Y5rrSNgMhFF5vrpOfK9O79Qt7Yjo6echXVYcGRKddzLemIe4Ss9K5H0kRlaXyjXEwtE1UD6l7bPV
3Rr6plZWRvsy1rcn/x3/V3KbImjxD7p6rxkbURTcAolT95BSoM3UPwFW5axzZ8TbfPVGqCI6vUkf
ApND0d76yEPy+F300efua5UcNnQx8mPQ3MOOTKkvs7Rr1SOF4Sig41JB+7vyXl3qNWV4OYSuiNTi
4a+eC//EwpJ1/8QEy+Ln1h2Dg4RO3dNKNzOJ7preKz9cqCIvN7ug2b1QvykngpweQFOp8W7Sb8bh
CLT45+d/2Ss/G9XZjTQe+0IdCrU6JtJyyuwWAuQqV/bBuJlN4i6IqiVPU1vXwioDgRB5U+xeGcK8
4Z9NuC8P5mzmD6bkB0HCECjihXftEgLyUYaLstCpogCu023LCd6vfOhFj56XjWMqCDhDY46fAx6I
bFbETmaWC+JNSH7E6M0cT/A3PIJimai34wlRVr1vOITRo/VOgx141tjZP4/jsjAtIwVlKGDfoapL
2lx//OdeIo4IReOkro+Ez0U69yA3KJZd7bTJGmEYgcn4CaUVKaP98neiHX0QFKEPInk1etoTLMNq
WQW/QhWB288D0+cf/uxXgSsCDFflpSUd8OwkoRunjlC8pj4WHxzSB6d/0zLiBQ5sbNIDNJHVVDFf
6aIk+6p9lfXbHD02xPRjSAjyaRENtAw8MDgB6O3WjcNtcZCeJ+awQS9gbG5kpFdZcJ+qIDi3cvVK
fkVCqRNgS77VwUmFTqW7IjbU4l0V4dWWazXZjyLwu+ZZBzU0UiTQjEUf7yt9Z+l3IqbRcCKMiKIK
1rM4eB5Kj/0V+sZVS9OVZ2OctUkmURJHE783exXgDTqnUI4+94dU2KGOJ4M29uLpKIXPc8af7S9q
EYMW2muheBv1pYSJHGOh0l/91S6DgLgwQKWmlvYZ0HxeLZCt0Y+weSLBDiiOww0MbYkqSMD6yeLt
5adt2z8EIMaxLNX1DQZIeYDIWbrXBNnf7DWMRGaTAUgLr/X8hKWSl6b0aTbLdck51aO1xMtxQJED
YyG8o6WFC4jL1rAhboG7CjsoSXl5ZEcPshNvsuuJ8+blrzaPCAUmDolvdPyDXoyWNCEglpfGvmi8
QtxXwSEUb8vxvpn2ovCMt0BBhybcYrsrqj+Sc7rPJhgvC06ubCD+JiiXkUulioNcdGf5dqPf1ZEn
dis0CjU0QcHWCPxNH4IE6jc2SVsDhY+g5dnYcrs9lasA1q5gOPM638czmK+l6Cw5/n3wp0TZVd/l
EAJJDse/FMxySCYYxqVOv63D+wG1ZwNGigwFQSMr66Ulibl0IhWm3mLEOzluajT/wU21H7fhI4JF
mRt/v4qcax7db3YNHiWFTFq7tGcuDHSnNmh1M0lEUEf+BuJuYuFdX0wISVDYr2YIbHVHSG2Nqwal
6uvVz78s5+gSxlmgzMQQIqo530yFWIk6w6/GQwdBP1sW0iZG+YqMIqjpUGF1GLYmtUtUaCmhZSva
RPm6jMibP+jdgSRJNGktkJfyl9E/kvnbNNjT5huxqDgi6hGX9M/qN6VB2hOIhbo1FPSncc9P1nsZ
7ZYcwhd4J2nB3QWOtd3fRQ/lB9XFtngMuFLXRMnPMWkalhg0jqE90neMXcWw1ei2ptcu30/FzAsc
+02Y7tRPiAKV/WhJWQMB9YkaikJ6pxTSC1D2abHpxEdsi9RCb6dkV5oesnB6wWqz1xXMZvntCMSJ
3DfONY86pkriFqCY+H+yeFmdlvmWRDRkZoIT0z9u78N0i9ZHPd1BDNTH9xGuSdetdIlth2C0ylDQ
YobIgJmXjbxQGUxoRMs+to0e3y+HVGrRAbuyTpqSXPcrmYoSkcRj4SXp7pQejfCuV3e1Gnpq+RwZ
D8Bo+NOwE5NQdOVMe9lg+nwTzBn5S3H0YgOtR8lKwlM7HubSaL2S/B2EcweTwmlVm7cU/+GDkrB6
P66U6Fop4+LkcvbZ87//Z/Pu9SwQWyTDh8HcC/5GBOS2VrJD7NWhlwFaCt/iwo1RO8oAsn7eny/v
a2effXZNESKh962Kz25c5LRdvZY8GeCADUeQdmmIFGejvKUpsg72mWtlq8t9Zv50Jr+OtZf26Ln2
H51FlXR+PVJtnOZc6PYV5AY2+xDNUEk6Jdm0rujlpgPfmHsv8ec3gvfzE7gsLZyN4ezpx3pi1ZNx
mp9AIf9qhteY/DHAes3G17ZIq9CcT4ds2Cm+04mzbd1MvKKlLQb0ZDTogpKykZzu479X976LWhMj
Qy09nyzNz5yhr++FyuZ3UpNkHplKDwr3CdjSJaYjZW0go1RXg+WZ1Ms7VGy7injAnZBtgnYr4xLx
+ydfekvqa6LYa2Oad8d/3lWtj41QzRmT/zp+nNbSSrDzFXDTyaXYcFW6fLlDnD2Cs0N9UwiSkZWf
jyA6kg++M3y7iP+wdhFgUziJtsZ4QKu8WsKFuboozIfTL4fX+dPpLmnIfwEfnZfBUj0/naSe17Pz
VGAGphNaa2hAteK2SHdm+E9NrsOy6ZZZ61JPpgym01Sf/hdlja8jOa9/KVGjZrnCRkWjEuEA/mYJ
OBQi2oljfbkV9ygW84/4HSfwQvREf6lVC/Duf36eK5fu7LNhnF2zMwKzh/LEAzk52ZtIZ4KgdLt8
/n1yxdDF5VRQHfz//hms+Z38552LtMwMy5RP5WZnHkKNIrsdNYv8Llpx9341bv2Vfg/C2UJbQ+kU
webq2lHhkhV59s3PL1ht1I+hwA9QjreibbwQ+TmgObdH3ZthQPvkAKr0F+0n3BWciXH9EptGa6DF
sp3dFV7/nkgLn4jR4YrG5VKfdzays/VLKSrxZMaMjBjyjhvW6Y+B/vMPLp6l7tDuSDHC4zaxdG6e
xUo/XnklrswR62wDGcpWz/r543HQoAVnE9E/Wr6+G4z2+JZsgkdi6mmSiM0KCl/mBZ64vNq/+n6d
+O9Mtc6WpaIddcE4MQp12aebgdQAdaGCDnVO7+2wQB0LnBdcBCmULtZC3zhcDQ6YX/3LtQISrqhx
qL3wFRapWCeZWY4HmfxuBBbNugJ0hsaivOE8b7mB9BEnK/J67ETE5uQBFiCPPQfmw+2P+O36ys37
//Je/HdAZ48kVxpT6QwGREMvX8eRc+IWjUU1+JsJHkURWNBoJW/xBeIGcQjcuPJizH/+xQOB5KDj
o0V7db63BwVxdYHO58cIREfkfbAaFt2+OvyHIunEhPJ0SzSIHoTAq0v3/Nr99OlnsyLU27ZvxnlW
oFpt3EljHgAu0At7WgFMA49GcZpwperGzNfoun/+8pd863lSqnN2F3/XMZt+XbLyqq26LMAWgMtU
WqbdssbGYsOsK9YQ7kWKtv1Tk78NvhOAyxRuxP6hP+1TXN7WQ+jg2UAXMLoY1uDh4nY7wK3ULS9F
J6rbRvi7Vu6j7kmP5zjW381WiF3C0n7+Ct+v9f/9CufVCcnIpUwMhOGA90X9kBzxr1KshgW96vli
Vh/Rsur6Rr0CZb50YvLkyCMiyFHU4aaeX8k4CtFVEMzhYKbQkWW7rBx0GA2tD4JDIo463HYjYd0Y
q0DYtcWOWCQAWI5PfcjRvJxGFOo+tPCtQ9ZsSV1cA0BcRtuTeoVI8+3hVddQ82FomwPszzZDyeJH
tjp9OJSAGOC2JqsaOCapqeoO7RV8HYp+2uv/CS7/NZEtI3v5Vbf1/Cqfv+rzARo3CDUSkl6/vmvj
aOaZ2krDISpuEdsPW/mDakTaHOR6YRJaorz3uIbzo9B9lNPvZAlQUmnepZKH1N9I/U4EKjLeNFzV
rrxBF8VRnas9dWrWZcOQcAt9HZhoZCrSdfZtNKm9a5R79TF16neWQ8FGfSYtg9DFrZms62WEWwTV
2vOVEVw+mrm4gEEJAxeO/s/7/z8nBzGrJEX2P4+POJQUiWLLQgZLsZZm54E/3TcKHjKq0VdXv8v1
5+snn62+UqrHuSLyydK9jnJly1Eh0J3mb/mM87a1o/ZFXpQ4H7fXWHLfbIUyaajzxYEONZeqsyOz
H1jkGJ7C+TyQdotMIgRicsZdi+pVXs9lhNxtMxuDCOWda1eWy0UD8BSNIeawinHuIjGmbNVTf5Lk
9F5esshpyaMmg1QHEeZ0SKZmyfm831y7R156L88+9uxpm0GQ60WhpPf6QX0NnsBqst1QlZNSD9Rn
94fsGkDjqI533X0duTnuYd2BRSfe5g21pQwX16YJtskvdXXVsHWxD36OjS4ZqhZtri58nQVqJlnC
qQHGBjVVA/bbUgcvNB6ExSZgF+1jKiyV6LE5HQlIVLlN0CdINjQT6sAdp1XaLvviVqJxOtxX4i5U
bjoNkjZxPNtWXwwUmp6E33Nc/YdROzPXNEHxtjDvfE980aTleHqR+se+2oU56GbjXUci23tmCBOX
f6qUP0gmF8F0V1OMKYF7RMMzQRLj8BxCQm0fmj2e5fG9eFdK/HTXCh8XZ0ceDQsoNksZ2MzFWj8O
kxpWA4QdcQMlgvxtVJn90zi6LPxP4cv4N3A1N3/LJi8X7kP40lfJi5ez5XMIukwGhQrF67xx4heV
NPZKkt33tlavItMugCvwIN2W5G/DFhH+GQ4JQpl9OkTXk5+/fwL//fizY0pXaH4niEJ632w+xfLZ
rUSg0uv0HDxSM7xhxqBQn56kXXEvPvu319ozxrXPPzu9t1XbWZVK/B2UXH9jYgCvYGahU3A7c9li
lEOBlq2k8JEULBIKlBOnVnHXyIfJU06bkkZ+h8jGnrjy3OF310uvP9b30Swmyh4VcVGiLATYqs6E
87a3TdEzUlcFzEsOJ1QhgiCGhXGMdBLfcMJQVqQO2m0ncg6CxXhH/VEbbpr+YLXedKSx6e/T4/QW
ovqobuLs1iQALU2fBFiMw52EF4uG+L7En1u+w+nUm51SLXKiaH7eVS5demfvzNlqM6aV3o1Nmt1n
H33mjpsk2RADnS3002NquBO9KQ4ET8NDuZeeB+qzAr02Lqwbwlob3KyI+OoZ+FsSoPlAhdjIt9YS
3o8duojK1qblXvNpfP+Wy6gsZTjVBHqd7cRF0DdRIfGWly/qUrRF11SB25KjxZagHUAyAfL/xa9y
1NbitQPdxU44P61/Pvvs9j5Z7IJjytM6cTV8TJ7lXeuKH1YE3xTXd0F3TX6UMF0gVABb2oORWBQ3
kI5nwo9k3qgsaIm4uHY0UOdl98up6WxYZ8tyWzZCVok8EnUJQS3DQ7EA9Ev2uflBOufs21dtXbgX
P8QasqP/URkz/KpiuOreVO9OeF/JVpE2InQrgJqW03V/OmB5qpd53KeiBs7XXksLF9V7TqZHUqx7
6zD8ve7+uRQ/zF+FlDSNTAOLJvDZJKYb2sRyH7KG4SaIo0e1OY7jPqg9TLc10iEKyvgPfg9OBbLa
juMFj7R9hSvrK8Dk+cLxr+q1IpMhAFm0ErD/+itD3QiztswTQrtcmKRUwrSG8YGOstxKObaP2+BO
IngGeXkPuHpRYpREyqI64V9p/fOE+3Z7h2nJN+N6zeliXsX+OcaNWlwOSeKn9622kGmt00i+yX/J
gS0UK+MEyWaR0AVjagmc5JDMLgKMKIY92e1NijMyqNyCG3BAVSg33NZy/LefB3ipCqT9T8CDRf+d
aFysYV8H2CtK3w1SnN7nN/2TgBwm/hsO3nB6qJBWlwae4mA/FsvGAln40oKWScBTjOWtFL7pJ5rf
IE/fm/rOL+5P6a/Wf2E3TNxu1WJ/tVtzpSM218V1Uj9U4i0UuXxcR8ZHIhx4L1ydhMqGn0h02prO
ncLP8Fznm0p6lpDjZE9q6YSv4e7nb3xZNTcMLhuzAsjgRkaO+9dvHBeJPI11GN/nnO01SMRzczMJ
X6zE1p+mF31TbBJqpJMjiK70qi9OAKgoS9V/Yetoj9l9804iwpUxzSvJ1yk9j8mkowefTyNX/uuY
ptAwR7/MYzaz2cKbO9I2vM9Nyj/Bkroc0Nnspr2ZAYrts7IeD9qD8YdEgiujuDzvfR3F2XqXNVNq
WTXQdvzQkHeJlOnRnj3whKonrqPqXxoH0AINd/TiVfHA7LHCHV0E80V8yThmvEEBWV67FSjzd//p
2Zz9XoHIbXvqy/i+YoNyyDh/M+45iEpetOruc89fi6QzANu/DTEWHXpzifY8LbbTxnqcqFnF7ibc
6ZWHkQe7KM6vKw/t8hxi6BI/mqSzhiH+PptAYprlOqyW+F6EmWxnH5G6FCISVt0gWU0YNUYPJQuF
VmK26BjSx8ThiBJU/jglG5WElHqxqGELqnatO/K79au6Ug1R51vT+fOjYAU1TNfR/Z7bxK2oVQ0t
h0hqYoIzVn6w87EVnxxh2BrjPXRaV6W6M92TKUAXm6o46bH0ZgaOKog2xnVoIurbcviRsf1N6w6o
cuOV2UYY0LXcaOUcCitX+7baT8Ghzu4NcP+nY3IX2DBHnU74E+VrYWD/cXk0aKp/fv6fsuWfvt7Z
1AmzzIoqv+f5R2sSxTLMkYhlTFtNVrzA+hsw/DZxRWjK6rrGs+kWb9HWeIac5pTuOHrjb7wj4+CZ
xqN6r0BhdbtNWyz0F7hLrG+FLQqwE0ik8meIQohv75oE6n9IO4/dxhWuyz4RAeYwZVIOlpwnhO0q
M4kUMyk+fS/6/uiuko1SN3pwB/cLMMV4wt5rK98k8LyRIGbR0Ot0Wthc/n76qyQoLOMiwYw9NsYi
03ymDsyQhmeevJx0n08jdK0dlSpSAwCmDCEeQfCiwm1Ijq8Q4/7qlqNjLYctuh9zq3v/PsXflalX
xzdNS/74iGlJr13KQU6OU5HrnXtXhKaYLITnfhPs5f1+T6ZOC9fQQiwGedYl8+y2l175NpO5Oorr
B80SQiUxOUunRbRXiObawYPShiMl6/gh31nMHe3Qx0mKCQCcFoXqrtxq8/QBhGcZPfShR7agITKw
mWvw2HA0WZsRQlw4Ua8Lj7guE4b4ja3jj1+bP67ttaH8JLRhpWecu0ZyB4AzeJzLTf8ZKssQYY3L
t3IlL2Rj0WSzjluXD6vukte76NfFspqdNpAjblzNn96nfx7R1QOTtJcpEYYjShblY7DB0yGVd5K5
oDDxs004y6CU00kyfcnc5lF6RJT5FRn2/3kYVx8bQ+8tA5Bycgw2sGDuyQiOHfXz8mj54TKGSAyZ
LWyXYNldzFwb/SAsbu3Pfxj58NwZiqqivYUFdC291RlF6bnGmWD1ovnp6IEpIt9NtQuTlElbqOz6
Xp0bi3//cix+39/IDD353rOXJUPyWoWsVEICHEmKj0PlDdJarg6F+YYRNz670qRy9YC7BqMdIB5i
4HLQHztAdI+nXbPCBY3upQicqHyKuzte0Dk3DfoXsniKGTc6SjKdJCyUxK8Xib2q1fgIcYaMxPMZ
AhnCj09IE9f4cyk3+Q+UQynYMB9AFPzif1gj2n7lZRhbdgV5vtmaJgEssI0W4TDrzkvdQLFjPSb0
xu/nYIl2K1snbxLxlvBTZqroKqmLIitKXYHszX5GAmcxLAvDy8R7o/Vqa9Xk61ZbtsWTafDBdnEV
EfIa0BD3wDNdyn6r2um5OwgziyMWZqNy4232Uz3x19m/6oEVuWvSutbiY+PzAkH1W2kkOYzbWlnS
YEQSCUbkuhjL4JHmWHLIfkS+BIASdZ6WuQmhccD0EOUSC1eJXlT6dPR0oQGM5f2tKcd3dexEdP3j
Vrn6NFxMsTknrREfa5MYdmcgw+exIbk1PjAZbddDNAOLGJCxk6MitYVX2N51+dKOvixug4s/Gq4w
o+qZi8GNF5v2Q7H415FdfRSCfLgYsazEx77gJgR4ASfUVgUPDXWIu6f5yEQnRKAFR+uJkYhUH9vz
ITovLAlHiBP+lvf9S7o5b0iGL3+rxCM/yIv8E4R49wnGqIrBjcM5yn1x9PVudolWEUm4hZPtCpYm
9Gqp3cAhDd0URqItAtPoH8UCK+XcQtvw/74Vm64DpingGRMt6BoVZHWpNGa1GR8J4G31CeZTkWzl
kuJtWQ+WuO2FbWfSZLKxRvvKvryfpyybCLh6O7k4/lpCmHH8q0gcYBYq5jM2fASxr8nFSetNmE4f
rPvEcpIVMtWXW3OfH/psw5BFwr5NnQrwG/bMvKidmNRVfOxQ7Onga33zMj+d/ERZFye/apbk15q6
a1mbgNbZcEt4zcT4dfg2XekerEnnkZgY/1b5vDJezLfk2EoVYqIZgX9ytTgRxnEvAahUphVBAsMG
zzG3q+aPjJnCg/G1LU02lnIUfkXDEtvyv1+q300rXKA/fuHXGfijRsmLpCkToY2PqOAKBUfqOlBX
Koo/fc5vO6t+rz1f2LR1KwZeg4QkxiE5NczdlHfjeZrzNYnTWeQ3evq6CLy+2BTJXDvNLuGHli8F
+TU2d2G+G1pf8yYxIT433PKqHTyRBVIh/hPm/NvlvDAEexJe3qJV/VSFoWpmI4VsXyG27epVMAZa
qlZ9HhOphbBxDzWMoZwzzE0+28OsFldMEj5ad/Qyv0u9pPAFNIeibY43TrX0ff7Eqf7jQK6f/NrQ
z6e84J2EO0l1aHbAbTu1O9lOQIXy/N2SKNz8k1e1X6HooWROf5JwQSh1/nkGD2AZ30+UceJub06X
v5vOp9vp//zGr4vxx+3UENgdFdo5PnJV2bYse4CTT+Gr6Qpv43x0YYSxCcw/A8VLpmg8xSHikjKF
JBcjwQnl6DdmkcqNk349IVDHQBzPSRYfE2YR7IZ4b6ggc1tnKn8rVK8emirrXSO7CvYwoZzNNmt2
CijY4QCbnYgbMJkMKMsPESIxd6ryYMm+DDBTn4UJgrDbeQTflalXJ/GqxBOtHOdTzFXrnXxR7aMP
EHdO5wyfqs+7b4bP66bc7Oc7hdkOKFPEmd9sLadmjMzUPCMW9xVfid3LwzifXDw4Ln8b08L0ll7j
u75q+pV//MWrX1llmqhESRExuwlmqoNiPvRPndP8AsZd8SUQd6xuLdPWHy8b6QmqK8YNxmN+tyEg
OtUqTLNorXfhzd0iar8fCk3sZSKWt8n1dr1fjwUhh2beTuFcqe5HjYfHhtQZlAURxUo513ag+hj9
SjGZH7ndTnPVuyL2NPFpgMuJP466jiWH5ZSUnSUwRbhpMgE8XgzoP3P7iAQpO2VNOj4U1vyszIzM
7xFxtTrC/FU4/XceaX+juj4F7+XB/M2GJYUevhrR7ajz4LIMXtRFuGDGJdJDal4lvmqQyJr7MXZO
oncxDkO2rHSf78lwWo7pPEdST5GLyqRpHxQSGNHnPJeL8XHYlOnOIIUmQdutQUEs/Yv0oRLqYOzJ
u8qMWZn77biqLm89BxnuT81jY67O5U4352Y9NyMSYWe36brfSVPT/QHzEqft1OZfz7jFJsibIjei
48mcKXxV6EM/E5lT5pRI9SsnWYvLHNKLhlyb3+WhwxifoO42oq3e18/CXT8pgDxrbOm+NyQlTllH
AKudf39Bv0DhV4MUjMAy5HuCMzjYqzlbcWlhjYwi9/HzEHoNWsTl+Iy7p6jnifrI1bYiLxce4lW1
G9/P4jOIM3mvvBp3GpHEBEama8yLEVFlLyOv6HGiUxUFsnimh34/F9Zp6//7iH8sjmWm6zx+PICq
ePXk6Vl1EWTywo76hkreAGBENMbolcvTjv0QhTtkbfkjOciyXT2aO5311p22PLu8/ZLBybA0UIi+
//ugflixcTwmoza4uyZ6/KvTaF1kqUz1OD4qRyYlOkMahknSLJPvLp/xI3R8mrlzA2zcozoEa9qB
ANkZ28uOwglaAYYC7bQEtEcGXtw5Z2vR1XZNIRbOItMt3ibynQWA+d9H/d2sxE3K7SkqpBBCG7tu
hc1Oq+XAUmM4+hAnbOXD+ihxBtpZ6lbEwMLLmkdvymfZeOPbeZHxuEK/LBxxHh5j6UaH9p3LycGo
DFSx6irACq6D+sQsHozIEOPjZWkuq5ccTTgibYZ5lnPB4NG+t+JcxB74qD60m+yhYttQYDPGd/aW
b5XIGaVlxWD6+XLZJohXfjWfMmDDBZbiYVFhs69JpPZMpOh7CcPsZEy59Sz9MHMlZ1DGO6jhc0XJ
+PfEzNQGvW7SS3zUX8+P2bYkVOY379U8nl2QPePvClc8TeJDeNes5PucBErLjpIFbXnACgi9KZFQ
rINOjvpsLU1ff8rTGSGoAx7U7Pn0u8TfkzvDDVnYd+nfdN4txi765AwlTvTvo5a6LtPVpKfoGQhg
CN2EwDI0GcQRI9C17JjtiPF8PnS7+vW0w6CcW36fUk+vYrJ1iqVi+lG7bZKdvjfvxV8J4SdvrR9X
G2KsLyQk6LYq8TZ+Gk6p3alPWXL375v4pwmhQbYA4SKTp9q8btIEWcoEVRWiI1Bd6ygTXdVOSgCF
cHJ4H7s8gqW5yPeUBEQdNHaEMZrwntwHK1zGe1lzpMN+nHEFYE+l2avY2YJuh9RXD2nhAoyBginP
T2fQAPa/j/zrzF6/ew1LQ5DHmpsl0FVt3+HObpuqiY+sNmqOjM8uNZ5OT2Zftukyfbjs8VrBY5pe
EiT6nnzDcFu8ys/memKoklAkrajhvpRRXnXjRfvTCgENGhQmUeSWRql3dWMU2lAIkhUdv5J2BGOR
gFyXiAJ3I26OxO3ydbaSZ/k63TI7GV0E5nmxQMg8AsIduLP9uPcCsokixBD5ZxR4IpMjGsU360Jp
5FSm2/5qj/ITYUHab6N0zoE9MvYjUYkhaD+/VbN9R+dyp1uEZiDhYez37fnsy3MvBlIZHcVZarik
bGpH4HcMoGBt1Mv4cdN+Zm/tedY3vqDv2t5T1J2gLZtl9EhAzimdl/UibhZl7MlwGdnOgcxGs+1N
jdfm1gbnx9r/z6Od5ol/NCPBIKaGVnK0ITdzO+2RL72bgykjSuy1wONPzgBSg9eLcqyYrhDna9mC
6iPa5vXHjUI0ghnTkU6vyOEtWYkrPWStedBEXyaUgMSoW8pO/afpEPUmpxjKCFlkV68SHN11IRpk
mBL3kWVeRYJOms57uDynZN3XhwFRzquKfCRYnk2HBAXRAwzMmsY+byr8uGT/KH5WOZNQrN6Ig1ub
LlxcTQDF7EbqPNJmPRR2fs/d+Zn1aMHjQNATpaa+GsnlAe4AHIiFgOz2jMtIgGcGGqKjpsSlYSTN
BgF3uUWPg7s01OYKsnayVQ8Wb10/8YTF+UZd8N2u9nXL/e8z8rUE+uMi1uN4MYs2m9Jng1kVroz5
1EKeVtbmvE732qPxm/DJmXZr2Dx9af5+s4DHQiOGkJuM6G+UsvRSxWGnCVDfFzohWb+MOeWSa+6M
DGdaNbNuC8PEb3/SnITQfEHIxiGC7Vo8m6WFMJRjpR+ySdShfMoosZDwRTLRW7WfSPtTuzwLR0k/
yMER14WqM+TzxNonHUgGiOnqxUGoplRvC3XEIgRWWy0siqEiVb0x52ILLyNuNgmneQ/i6sw/Ikqg
cBEJL0LhlibpczySxBJu4ge+Sp1t8ITQAsqIWVw0FTGcNUwtaT0LnlJxDdHGBToOqRtT8cLQjhG3
gRI/D8MijWdJv2tAA5rMpLeqtq4YTivoTKY9iTWjjheZCZNweHqamsz+vDnBibWeo3gz9g+KPENN
a8sx/tOBGVn3HEr7ylwZ8VLs92WwOMGczfZJ/Cu/JfL+LhOaLoPBdpzC2DS/CfnDoSw7Uxz1A0zy
9nSMZry8SRZxpFXq0Y7GK4DTl212J/fwiktnWJvSrLNmpxdGyHeh4sevzbskz407knVCHlfIqb0d
ZfPLsfTrYFZ2TncXvPfRDO/YbX3h9/nydPjIgRm70kB/u3GzOCqMPuAm6R0RoQ/baUA4ZHFFnRNs
TqpnxesRewaRb9DxRXfoiHAlu6bUn6RsMzITHsZ1EC20con9MU0egbefcEU+51vwXyvK84dmo468
B/whnQF46Qo/zje1uez6XTLeV/Iz4TewibRuZ4wzPZid1GWgz7JiEfHZgzV7MyRJ/dauf/1kChe+
TXBqrgldRmaEhhTo/OSlgTaFB6J0mCQUC/1Ojhdm5GR05LwEc7vIbfXsZCcXaU5BjBGsTGYIoU2/
BcKEFfFIHpDPG7LyhJm6EtsnuSOlDy4E/BeneL0cu8PFDagw/eogAkmc3QwN/LbkuvoxV81ZfIqz
HnOofqg9tjtQwkgQ1qnF3PG8Y3ub576h4zPDCjhvifPZWp/n5u6Cgbxa9okfGWgNbBwSs39XWph4
rl+IJn0FFg2me3Bovo3CLyYiptP5rH09Fl4tAJf1JcHXqK3QgW3bJxCwySYU7caAXOiHfEZCt+7e
Eu1gwpNQfYXA6GKL2PYUbJK8c9qYSTnETibN405bGC/WffCA/kMM9gmfogy8erDJLq8qkwtRX+UR
+AvXbN1O9ox0yrkY4SYcQbd2Km2MHb29FOlcrOY0+5Hw1ICn3QeI2HDwQ9S62IVmmztARVj1WxZ8
SBXKD/id47ZciG5zR4DUxbMqf83LE1QXGzqiMUb44n66UD+EHpO6x5JFDHF9EoxIRQBrJHkEU26a
k2B4kMgCEY/p2c7TOeRmYiZJ2Hk2dW+801jnfLQLbbBxjDLt5/sKcTcyj+jWLpN9xZYARNjASroZ
52wur86pY6GEfZFvjEO1b2KAv6/i9bi/yuOkG4WTdkB7fIkXwzPbdD4HgEfq2GG2X7QEmzsl6ODI
Vu4B/s4Ud1yf36Z4B9RpL6L8JGZvF2WLqIUpATjhgQ0fDM/G/Sgiv4DLtgKS5xZbdQW+YRJ5epri
Iv/I1QlGewFb/NH+SlGvzdHJte45mtD6qeQUt2RZxg/fU8Bkpq4g31G+BwtLl8CoQbVpBzDMkyyE
S/pGxpTAUpi7rHtAda4YD2ylLjhYkRLCvOROOPsQUJgPB8mSjyjpFkECn3k2GGyAZ438q2Vtx4Vi
dGw6YuOr+REPUP+aHAn46rmu7oj653NEpISHO3SV0ie9SAnWg0jM61x4jD5bzbnsuMMjzjgqlXAW
E3A85QsdzxFsGrzoAJtNvJNPo3ZfmCvCqwCYYXsKDrdaV+m7pWm6IVDzsVKHcvrNs2fVo2hUgq4e
wk/GLqGEZLkkePi1Tp46FUiD9GJx0wbImSJoBEtwAed0WYLNPFblRoVfU7AFruUXJXrrVGdsHO2d
T/nKYr51XsCKOa8ZNoKLlI/tCzUn0bIonnnp0rtL2awlKkByiQZKwegh8+SUoU25E6YCBUgE/F1I
tY6pkX2EBtdGdJqPzjg6dT2PmQPE+5AcEWX4oJqGNdX548pUt7Kxblr/QodVHUPdkRVixdiwka8Y
P4HylVBKWssAJhX3wsXmdUk611nne/BoJPsm4gWyNLSnomEKVZGAA8tbs5sX2bCNehdFc/zegmoj
baSbbJ9Pj8yhGN450kP+uyFpoZil70QS0foL7a1G/dt4hIvFVUJfYeomY5IrCUpudue0Zdt6wHYL
bzZ9DA/hKrnnftSqpX7XExUie9h+dEfTNpyJOt2n4bG6rME3grLWFS8EUoWNPJ13mt+R/BbNeCuN
aJhN34Kep25TCVO7vixu8Wa/C2avjv3qu6ZbeXquSAc/8MXga8ZAL+S9PPqZujRqAmwI2V6hUoaP
lzdHgjvKAY5ggijNr4lcfIsem8/TgattfUqmO34OvVsv9CeSr86lxxVTAZkeMYL3sLmNVUri5uNY
2tJDikJNtutFsWTm5grrmiQtvhvlor61Sv0+C5x+ocwEk8ZYpGeYypQ/OhUrqAZdx+ACuCiyZqk0
T/A+gAB6HJ8yB5VBrLqXeN1Bjq2cCa7hxNXsDLf2Meffd+qNV730tdr6q4WZjodB6oTQZ0B5rbAs
c13H6WLpB/LDANCe6AayfEVkqVVujHF7ISvoQsX/TDGXLTvQJ3AOchCkM62eK/JaOO8MYnAdKz1Q
g9Cra65M3ugcUt4Si0peg5d0a+1YietOZHlfPEcyr1r3JCU2A3Gk2ZWtwuoa2dWLdODqkPlZaXik
rmjFlH+HKwLysehH46IhcX1In8Pe40ype0l6C61snsVr3OxlqcyVHHH9UXIUmHfY2QS7oKyelrRA
v2emY+z71YUtDXHJicO8X2Op20VTaGNZPmnJVryshfxQIh8TL8C/MrspHmDH2ZlMTl/5oOGXTkyv
SzwwdY0Asu5XTWelKiiCBKKzMMFSRgxES5nD47k7cUciejvdq8G9RnEbrnpd9aRHXpe3ZbzfF3PT
VSSaWGfODDLl6yv3511lNoU1CuZUDwYzZIy+rKKwRhGBcMTjZdP5yi3krTw9i9/unD/+5tXgRAj1
UJFL7pzLbKIGY56DKpQvLlJP0IFNCJDmiR/WIaVMHjyycL0UerpxL1FUoFy6UXn+9NJjWSGTfIba
no/5349VNn3bS5ET0DuSL7kJSGWUTlPJN0yANMLDT5uBQ1LcZlhmN+Q6xFn9cC7YQVFx81hb356i
k1I2pZaKOoMApim0TLapuXQQivQhDrb01U//0mIKofooJbuk3Z5wgeTIC8jpI2bRoVIapTdi+5LA
baNfZvjLPD9k1uNZ24vwobrPul8w40tVNzW8U3IPmikUVz1qQkI6O7zfkMZnZv0yAlvKKFuJZpDv
q2TB4o+ISb95OEfeRfl1Od+r3THKt6K8VYtXHQlYMTPNmcQAp8C9lR5JYrQlnIJqlXgZjThWlpJU
oi8Pkn1irqJovim+jASplWg8LkT55MWdXL6XSeo2FNpB/RbzX+QWTFqfCBAdOHwS00OVz8F4lxCs
YHhij2o0JnutVx3h8myQ3y0pTwLbr2Gp66N9GgvbImXissRmWO9rVE+KHXXueUSTYPm65OWtWxtL
NXCN/mWEIhvO+9LL+7l2Y2z/HZfAk8VHFISkZYi6dL1xkpK6TXQjY96S0Vqsjfv/YgxIAkDOx+0F
C4nFgvkckKgxFea3PKw/Ptp/HsDVY2ZIZz01JQ5AvuvceF7OyH2DE2ayqUwIyLmlZvoalV0/1qjZ
JVQwsJeo9v5+kqJh7MSzwICpOTmpsB+1j5OQbWK9cCIMw7VDZ+xU1Uqgz0lV0zHvQ0jefrw3tdAO
mTAaO+txfAOwWISkbwrLck/EhC/duC7fgx4o2dFcATs1VWCz1yhCoU5P8ZDq2kHRWTSsE0DkjeDT
4Xoj5HJpLiczYXRL0toHPBQa6dfrRiSdi9GsY1Tz032bzuOkmkRKeemW5bot/Eu3yQMX2B46j6Nu
zgK0s2+EpKuyzQ+J5NlFpRlweGjpDulqzsa8hPCNfvzBuiu2jIHpzsIAR6xbU50LM2J4Al+5G9BA
xxSGvgF/E8UjleJBXqUY2iLbANC8GZjQscK14V/W20E+Bu0vw6jshszj//f35GS5Z6c74UA5gX9f
3ZbPSD62F5XwUCyaFmW1J76hEiRZFUTiY4gEciqgiREnfuz3TXvQdPNc3VzUGpMDnRgwVh1Xuw6r
LzVFCAb1MJTzmGZYX5nCluKuBpjjtNARWNWhD+ucUvXImhjextyNRRcFIonLrtXeGOB+H/7j/4fr
ptLyyDhdrp9uVvXkvo8cjzi7LMO3gSHiodo3DN1qaUHHS27KvIAg5TUeoknU9yR3qXiuWbu/dINT
/a5/pfd4xRVYqRLexHaPUKm0z7eiVX/qwP460Ku3QHcR+vIkc6DyK9wN1intY+SQiHEJF7H2RO8z
QfY0Knxf4lBkbF/ULZ7abK169+9b6Pt6h3NmMDMEfYVv9JtxXTYuNZ72VqOCJZrt+ZJ6RrvMzGdT
XASqarfCXoqQM7gF99exdbqv7UP5u3vi+jJIeTZgUEJ/ZirGIweY6Rx70uidK0+TVyahVDdu+euF
twRynAIXT5pCKq3xbXEpB+fO6pqOEL7Qq+Q1bLbInJ+03/LpKaKeFb1adDp9dgY02HkDTTXUlU2E
sqKX/cgFcYg6B2n4CcE+zytX2mjWofUufJ7Uu75edOJOjQjGhoapt5+K6mYGcQqmF1RO8NaWT8kt
uax+NZ75nx+kYjqif6DguHqI9LApmzE/nWDnYmcx6nmO4kiWNmOzHKFdpetT+RIry5E5aqP9NuuP
Qv8ts+5r60dpLN2UUaagk4ayF2JGW50NgyI9VXaHJa6spvx3ubZlDHGDy3vTGF0x+YjbnU78TT5X
0LKzbVagkdsQ5U9o+emwWk7QMUeLRb/uqCyIZaju8ofWHYzGH1+N6HnkJBrEQrVoSfKsXKq8EDM9
srus51lPsUX9hok0j28lBFx/zv7nZKFfAbozqdau+i2h1K2h7OvTIf1kMLEAtDC8N7ivOjfj4yn5
Zb8Qw0V92o5Ei5J3Mev9wE7mEqkRLTPtLZc8MJdhdp88jAqABltVNsVNLIh+5VL67zBhNYM9nWQi
107RppQvYhL06UEkG5KOxlrK6vNImBRvJ1s87/Vxo4VvauYpw9NITGXGsIwnTZkmRMI0cBGgu1R3
UXmfBluFz5R2gLah0cxlR40JKQMRnkgZ/dYZEjo7Tvo0z1xa55eSaVdP+Ze3Illf0LDaA8ozosdO
1vuZ5W13QjT2KqmP59FjGzCAzCYivvYJfsio+Wvwao7BEogG2xsPLYyEerE9jXaouHrk9eraMJ41
zK+H0BlmxWN1wJQn7qY4zeZOcWIqhsXpE0NIXqw0llFZ5PbPukwPI84N9Bx5+64QR6ezQJoksKfq
o6k+cmnTR2+g1GThZIekeSLvCPfRgbGscDfKTIdg73RACsRxH/Yrk8ziC0gAwzWqg1ouwmbZrNQd
mUyolljnkr8uBB7OYBadaN8uL6bi1ZQ8TjwTzlsqYMhYCK6bJZoBW3OEuy53LQjxDfChmM1I7CXq
fU6hUz+CNTntY4CHl/4G0O26x/jvFmG0zr5XlRDwXLU4JoQfwxJMbpE7EgP4FL0pkS2VnkaT+9qt
yB3mXFgULXOOuDIdhP7CJ1JQB8ULU3jw9sQ+kkRyo/m5NmF9HdckCWWdRI2sX0vbKCeC0Sik00GZ
PGP0zs1HsUiCBZsUQ/bOM/X+/IF2241WielqDgTC7LSW13hZVtrifEPedL0J/u9oAAx9mbDA4V+V
rwzF8qJJ9NNBYmyezBGs15+jX+yt9+F9akWV7NO6Yx3p33IeqT+9lmkW/vdfvppdKTh8wzHTTofS
M2e4FnSyBRD3m6vS8LH6ytlSQZvUTUM/ZMWCsgaHl8GOFAEOAatyMcdk+p4cdwTGYb4mShjeeDZA
B9PeYYzSyMqIiy/H1FzK2i4GA5v+StX31KrtlOItMz4l+fXS/V+oLK+rj/9OKgXbtOyeYtWuXqKG
JES1UZonxgvRfnIuT38ShYRXyitJtAWHmb2veJLumMRTlH6qzW9rgbWpxvmjePx2FNe1axB2Yj1Y
J8IcpOcU7Oc4F3t8E+Fd/XB+td5baHrVNLlPfpEnO0mpTqU78tyTeork09zLL/j/30i6BIOD7I2w
FOIHZnlp108hZ9OmhaxzW3iJI7s3IYhsO8jmhdtaBJ/b6S7HxqA7/xdY9atJyrcfdvVBj09tYamZ
cTrEn+Fbsci8ZEdtAgxuq89T/xZ56Hpw8z9/DhkalRED/ethUdeISSs3wYkUH3OZkccwyf/QD/Au
gYMHXDwDu+Kk6w5SguIgZBjomPh0a4vL6lZ1dt3e/ncwpqIo8n/BXldvNbnRq8ZKBMLvFtmBygRV
QzjY+ovhGDOIVCP6gVst7q2/eW3arvRGO4c6J0BcRpnfbsXS7gIX+43wcF7kXqUd880tUihPyQ+3
L/ABuEbM5QFBXl1lrRyERqujjNBZongYo1rzVNrBdJ7QK+kc1wOj6EO6Bp1R+wR4s23e9IUd/CoR
XOTDryHbSNI7IAWrmQsKMfZPl8xF6V3AhKhV1DbL8OR1BZGCM0Iemn3qpZvY4dq1h/bD0paqtDpU
5p0eToDigHoAc119VBlrytztYYQg6zc9/DlVbFNmJu1q2XOBlOHM1XcqelZQt6xTdkOzD5td1m3M
XCPOjL8wfAqzZFmRA6tDOj1ROgWWa6o7EmhGGvD8uVS6hYTWr66f1EJ3OhEH6kl2YvVBEgs76z/H
5pUk4jDgeC/L4QJn+kzeA89b+JlH84uc2rJp3zY0XBNEprtP4x/sZ1wvFtZXd1+Y9LkgW6fs8IWu
lTaWSmDKGcqGxgARC9Bl229I6kTIekn5sm/Oz5dnRbfxrlcqPda6re9S7TeBS8EiLhZAZm/Wrz+8
G/48wmtlU9JLZnSSz9lBwDv50VHTX/o3WcRQrJEr7XbN/PQREeumz8gEUsz7un3RY1I75gE7WRiX
6P/sk8b9M49MyT4NWJJdqWlhzvomQOJyUm/+u0G8Vlp8nVQGZZBPCFxltXr1tWhFiZiwKEwP5D4X
GVQh650dE4ic/Evs3ImEE8wMCfQN43K7pGYz6AhtSSMad0FKB6mZBuY5krC80xNq6Oax7+wSGeHd
hP+JfbTl3GP6mYUA/SPumj3e3ljZtdIDSVtkkc1r60YT+SXCvPr2EAZA3YXgS59a37/nJpWRnYij
MJODhfH3XnJpdBE/0yGUMyKWaSocvuFecHbHdEVe500L3rUc/7+T+scBXA0AxFoPhQamy0GkfQZI
hIwz84pF4Uc+ssRK3SWAdYN7WoeLdzmhHweo98JNGvd+StGqOTIxwKwmb+brTFfzX2fm6mpriZGY
RsKBoQS2ELtgtiA4IpwrqP/eykXJtNjGuBa6t0Qw14OIb6fkqh7Ig7Pa1ArXhO0G64fE79BH6KjP
4aWWQuqI8YdY704GGZBwf73o7AaCnT+l6+RgYJ4BnTq6IwGm7HiC8qiiUQgv79Mal3DWixewvSkq
lLJvrHz+/YRce7e+HfnVp0AyyxQuMOesv2Mbkm2HRf070BxSSnjze8jxX8tjsbmlkvypF9YkVRKZ
vE2jg2sJN3u1Pkk1nZsYssVadgz/fHc6LxTrJeofmzNarlXTbFueNuWQqQgTPAOp58kW74PADQgt
bDedQIrmSjVfEiQQ2l62eJk4onxjLvdTiTLptUWiVMit+rbPUvp20BWCtA4TcWTBzWQScL0MUD6k
fL5STDGJOlNZOxJyOKFxNGcc5ka/aItlxhqTt4IUEWaZ3TquK7XI14X787iunkJT69K8IOr1MO7G
Z7bTk1O88I13QVgxhht0hIeTNUaC/WpXb6A6LnCPKD1xpen5gs3/rUjGH19MhA1OnAWDpvBaPR6m
jVHFNQ9B8Np75VaZ82LoPGSHyrbxkCkv0a2wDr080XL4/76Nr01NX2cDI46CgIaUUawYf78U9Xoq
6ZIyO8SPOAHY8aTb6hemZj0H4TcXkK0gIWYojhsbLbflScWcoLWomgVuJc+FfFsOxypdjuMiFfeF
PEv4vwoOBqK83UXnr0oCAm3XkyR6431+vYb/duhXNttqsLpR0jj04LVzBdDKGWlSaLmRjHnRi7YG
xkRSG2uqSZH+1gs7pGINtvnC0WExPVjurZMp/fiG//NsXtUilVrnbRYUGf29vER1tNYIdejtFCQF
/OBfMbGasB+jhWX5dIstnX0z54HAEh972QMqNFYgk4bmXot2IdorGn4WOJsRWxuDoTf1XghWUQdW
z2PrjaizgGTAzcrq3MkDOx1tMfQjxRvDtfk7HOa65l5KP+xcYg2S3lYf0cYwGoddeOYvw1rxUaVl
Mrs6YobQsQh0rB4qOhQxIRbxfnYRZlGwqlnIptCZH6IWcE3vRazvcIHvy87jfxYyX/Lie2JZVxmr
JQwN6ryK5lR+ZxEDGQmWTiHMpW5RV8c8PxChQBJ2pXA47Z5FYHJHpiEtW+4AmCsmRqTwW4J+UK9C
FMhC9WopTy32pEE49Khhxv6u6Rbn842b6cdnUMclZ6iqpiDquCoOGkW/tG1AjaZhP0QHNav23ZFJ
i6MvmsqeDPufOgOu5bREvcUP+qk31/7841evpN5UgqSv+ePJolr0M2U1vBuJEy7zowAo3CaWeAKK
AdgnwKZ1q2SGC+PGe+CnGvXPQ7gqAYLMGsNoyLMpd/5/cXZmy3EjWbb9lbZ8RzXm4VpXPRCImUEy
KM4vMIqiME8OBxzA198Fdd2uTJUss+0+KFMUGQwEBh/O2XvtNLhVBID0FC1IurXGra4OXXo002Pi
PCv/eoa6Ft9r8Us/bZm9WdfBPvuwgAJDn8A8m7t3eX5n48MhmtSVN2N1P6gg/PMjtn+xF+OkIVBF
v/0LrpjdT2ZmVFV1j+Qkym6WyIocevbNtUkY+/KRtPeCjZS/GXBijpsUmhUBR7CRvbW2Rhgryjuc
g1kW0SZoXhd0FpQ/FRayq5kKeh42eCHbtzG+97KNdMJ03FM2/vPPYK6j688Lr999Bm/9jL/TfMyp
CuI4yKt7n+ceUVcaFsdWQ0d+KMzTYN/oDnStQwJsTIQOctTm6kY+JWF94R+/tKQQD68zsrd52Kr5
/++J+J/z6/1UhStTKX9QNO/bD/aXHqwoxLZEYLOjOwWPmYgwEiqSxLDdwbJhivqLc/OLWtzvr6+3
3rG/Ozcy6Jy0KNjX2Wfev3pXN/lwlbPjLKLcPpis+MrkVXUw5MIyDvUv1kW7uFv7OaU4yWgVn/Ts
th3PBKUurHPyXfX8Fwe4DuY/XzwmbQ8Dxxrj8/O0rfVp76Qyq2iijZH/nbqVme6n7jjaj4u5caqz
124MArVz9BCbdg5Rew72aqsQSVgmBw/Kh3bSXnPnuUF41GynaSdkNP1Vr+9XT/YqDEPSDbHh39CJ
LkSMQdYc5kRq3NbczDTJnIjJw0y2+NDsASvdhThLu14F05SsqBPYGpFlPmX0yO33HqkSIXzZGqCG
uvhN1Phb7VtHHCsmqb8yRhk/qrv/dlqdtZnLEped508rkkAz7DgbOF5IhnvPO9bxRU8PsbhrzDOj
yJKeMActzpP/3UBJoh/j8qazT9QyPZ2lx5eVejrR+2MNEhI4qcZbRetktwSXAN+zv360NVRv2hEn
GcTXdDIr1sq4JMqjaWJzvMJxJ5xtMm/Jc2OqouYt4hs4Qa62rdpL2REh32+UcTUj3ME6NuGU/I4U
WBHdzWztbpsv3mfphZVDuv0hmEhJ3cNgPuYXAjBfQOAEKpzUvlsi7knT2WXcA+N+hEuSo794Q5zs
lrBwbjoXTzFhmDkhcfl0sdTriAuq2fKsTTIy/jJ0/VdDUcBSHe3ZGnj98wRo+EU91TMFNbBXETGC
azffsfeM/vAySnnVRWiYyX4DEUFiY373V1XEX+4Xfn8AP02ChR90Ra7WAxiu/HXVhNADpfGws5vq
CsC09C6m9hlshsjEgJaqDSdJEXOXfOm0V9mEqBH//AH/VUOP8/GvU/LTnOhnQ6m6lLqmbr+4NnQu
5rqBjOvlXCXnwnwliolWAHwX246yXRwfDQo15kmnwk6oGfsFUntjckH2hvdFgkjRQN/ku8CNNME+
F9EkelV8kbvkSwwbMCxQ5Zf0/m8rsfXEhvtGFkjGI7xF03CfrxyhzZCE3We2o1QRuri+dmSG1OPe
w2Ga/UVP6Gddxbq8dleBCauCVTP1c11NWXYzaLko78FiDs3d4PD+odc8qPzZYplakEVb0JJETpRv
3bXhN217J+y0PZHmVrmRy77rzgSqyTniUSvnUHOuhH5I2+8yAQlGNeGvvHy/2hFwyDi0Awx99NZ/
GjrwxFlZVyzluuV02od8+pLrLN7MKKMoeSij/AuJbmhyvnvzm6w/VX0LfcntN1bo7mkhlCHU/j+/
h35VnfzDIf20SYkD5fuq1+kLUOi1rjHJ2PNbIWm2DBQ1FvbFNQoFogMMEgnDOP7oyDQJ6E3CDkB/
SiiZu0nLHbzfWNKt3DvsaJ61hz8/yl+tfv9wlP+2b0msmPtgbSckXL/IXB4XLSStLyYqcCDhuco2
rQvp4KjNx/9FtPsv5qjfvT+evD/O9V0+pJ2UvD9KXICeM/WKTfc2g2hac2lIz9yuACEk+xMWIZ6a
F4rP7za5pX/50P9Mv/vv256dMOVkf8WN/rQR8MXUDfE80MyoXy0Wtnl866vHfrguSqyQ+6E56fJa
fx/OaeTcdAAI7A3cq+UGTLhp3gxy5y53Vf4IFL3OzliKC3Ek0DeLeI6//vlV+9WICTbbtpHGUF75
tyaQXVC6hayd33fOVd8+1dOJzFosF/hU8hf0n9iA9RxP8wlhUYKqDXrMRNQiGJdDOZNBQQPz6p+N
mf/8mP5P8tnc/fdE3f/jv/j6o2lXc2wqf/ryH+fsQzR9813+1/qy//mxP77oH7ftZ/1Fis9PeX5v
f/7JP7yQ3//P94/e5fsfvoCUm5HfOHyK+f6zH0r540040vUn/7ff/I/PH7/lYW4///7bRzPUxNzd
fyZZU//2z28dvv39t7V08p+///X//N7Ne8XLkNUn7yJ7//kVn++9/Ptvpv83ygIALeFpr6lCDEzq
88c3zL+h9qYk7QSB79CYpQBaN0Kmf//Ntv8G6AC5kwN6M0Dux4TYN8OPbxl/o42L2M0kTcnHuuz+
9v8O7A9X6F9X7D+oO9w1WS37v/+2TmP/WnCB3jF/oHdskpjJ00FI98eHr1LtUJsjZqXatd6oON4X
mSWvfCRSvzsh/3zf378Psbv/9lYWn4hOoW7/4Oj8rH/oZmduB4Xtcu7R72hkOqlvSabRzqBrg+Tu
I6um73S2ethG6/jMur+gV53nbH7YENxpImczQJxwnhpeaFTGc7JQopgErqrsIFEGzWLivm5jlt63
swtFqcmRfcw6Slj0sG5Pq8Kt2N8mIC4c7IW6Ml76DMZd7YLazOP6GMME6EbBVsxDUhMLi6CHC3Sx
CmyZ/7FkULYnuWAueSgs/TJL5wT6gUymWR4w9NAKK4ZvrLivMBfjVyxxsuR+9tC71oc1TkYYWCUL
02YKnRZDZGIQS2NCJqva1cEUu8RM0CarB18PS9d4UGYyYxhTL3U37jL2IFeK6NKic6hgldNBtu6+
GYrXVne+F7Fz2+NNucoLue2c+KX20fo4DfhJdwKmNBnaoc5xxboNTa98vm/69t1KqnUX0vv4N6gB
kNDqZrc0fx4z79Sa3jfV3oyL+mpivAstvQRWD0TAbtJoLmnh/HjFJOZzqYynaj0oYdmoPY3sLW22
zeIghyAintTd6srUwSLN4oDj4F15CwkM9aHScoCPVvnWlgGpi+fCMYddVmIIN5rqM7D77irW9Ds5
ViyBMpaD7vSiKuJ6k2x5Fam7hjc3H2Ksnnoffpll1tEoMi903E4HhmPtzm4FB9MrbOKmFa4gVWiR
Vrho1VhfdrkPHrA18qg1rgOX8mcaNOggtPhZoPGwKofO+SBlWFVNyJsEgGThUM7zoxbIF1Gh6ipH
VkEAthW+fDtr82MrECl1MTZLe1HfDTwmS1+5m8IFIpa3dHrjIrIYU5FYyq9CAF6saBlbjaXQNQne
U2xMgwpgY1E/K+dZ29TsARoV2zBXvB0uPmjNOepmrYUluNy4mZuGXZwc9bTrCCn1iEfvLRF1QXvM
jQUHpBEkuJGOpssOKUdu0ut6f3VH5ChgQL40e4XUynls2y6LAoP6KMnS11xFCo8lZfjWuZ3nvguH
up6iWZuwdU7ZwStRzrNVLHr3iybqlzFIHnsujinLg6abpxIrUDWVOyddmZeFJA190L97xC0bXf/d
8fovU8aktcwlKe5tQtN8vLI7WjVBOrXYb9OjzT9il+EA7OaL7cpvzcSDXdT+Ef1IEpoVPu8p27Um
mdPwwwo2de3VqJwn2fXMhlpx6QCu9zOttliX30zZ39Rjd5q6MjtXGB7GHE94jpL5ajGQUE5rXjqt
p0C25U5LcCuImkKt70e5Xx+VunckHSp8szUbhnAcR8FIo97F3LeRFO180GYn2yivfbRyHeNaHZZB
Ue1R4XOS8rQO3Tj+NAvq4pYiTiPRNjrwo0Fm54QcCDXB84AJwYowrsOggr5p9F/9kWYo1dg5V2I3
ePWFMe/SjO3BsvWTFXwAzUbAWYx4L1OUY651qxx3ZyxfYl29BQMaY6tfLkqVdyOYHxFc8Nec51bt
ujZg+a1R1p8zWmSm2+uMbRiqWmeXJPaun7JNXHXVVe/iDlZ18OGmmIWHxq1DJ+m+GApJqJmXW7cD
YVPmAx7pDJhYpajJkPYDBU0iVa0HTA5Te5JaMO68YNjHNTm77oBid+5isukoKbvAlSeBVjUw6/0S
n4e43PgJmNf4zbGGY1Y6aJV2bjpdhql7tgdwrPb4WKegKlq5U8a8aQOoKONwivVxK41N7/kHsUwb
F3OvslxwAMNd0cTvmdcey8DezriqWj1+dTqduNDkqtaBa+jT107WY5SzaTcm+C95sA/84LlLida0
9z6JHvkaSGQlwGUqX6MeiEvASQLiYr0pQpHLaOPKHeK+ZGN33W3N2M/Qm56GtDopnwkvJ9bAchEo
pUtLVnp5JKD+a60pPUrnXRqQNz/Qr0jz4DyL+rZvDBMFxhFUu0ys3WgQPV9mQBay65iHsrCWBxYR
u6aJ0Sw3zJySFl9X6h+Tr0WyMAii7DsztL71Gmtp1Wnf/IWBcK7cWwSPY5ffaHq+nxUNg550MAbq
m0bPuiutFd/M0T+mRfBWyXd9LqEKh6av9lYx3Q51xZWqFwq99buUmAe1hDydqb1x4/rboNIrXQvu
+qZ9dYX51GkTTjzxYo5EXrXtgXkIuP/rKAMLRhQTSbsjwFO05rN5E0t/QLmJe3/Ins1sgmDcq29q
MaMRJR3likdh+fSerkYPD6HKz1mh3S+yua1b46thDJcyfZyEdcyC4VYEtH4awoQDcZQpfzAn61V5
l9od6VY1RZWUVb0JU9Auv6Vg+5auPhdufC+WG7Mrb3o7uC9rl76p85SK5a7Du94S+tA628zLTu73
TLVHOrAS0Wjwagzyy2je5B6KucZGQ9vIF3NxTuMkzLAm4sxNTmnW7xZ9oqzU7uwhu2695L3znHfT
0bns+sazwNPKbj/Dgepdfyv64KE2u/NSUCRwbPU0+CNOGPO9H5Lr3JdvfspAMi3GU728NLX5pk31
pwUoXa+mdfahXCPuHQG2Is/ml0rYHYMsOI6UfnBePKa9+yAh0grj3hr6Oy3VHpTdXuCNN1bykKjg
q58PZDgWPbv88uLVSC07+xDXy8nWkKnrtXFhutyVvb1NbO/ajFsIwMlqlQ6+Gl1w/Q0l3CW1YIMh
LtnnwK205U2a+tk1FXGt5H2W9OMdMb/F/vwtjdNr3dE+3cJCyg6jN/btC+S7q3FO/CgpSCSpZnvX
pOVmJoMiq12i7PoGdXJOMaHalxRAkjLdNv1D0xJzUuh2pE841pLWPddG8hIk9ruttZdFgMlWRAUu
mgZIvX5MquQ11hkGp6A+lUYL6ATLeOeesqQ/e35626dONOjus0gvVfI2koMhuHzjDJXHS060bFtQ
zntHb1/a2dulyfSqiuE6E3Edsd57sQGRe+tyxDJvmszfuxN40GTpdy5jTBGsqz4xnERRXHzrMenY
ZSp/g6sLo5100Phnb9zmCU+cDrJl9RlV7EeNHj8oGd0joLPWP9um92os1t401T43jJON1VDZy1Mj
Gl5J3y9R8Bg8P6qHgd7OfG6Q5IxZdmRjGeojfmqIgZUFYKTNrgPyh4qdzLWHxPTPSSyifEmYVXzw
NcK/N71ko1Xv9hAfTHu6dax+S+tquyT9cX08a1eGdWWyHJ/p+EGFMRXTgb4PumYjSvexautQJPHN
WE+vnp7sVKt9xKmBDqux72zV7gY6MeufghWFH6zLkfk8dyvz39npSR71mnNJ+/ncLsW5Y6QV08vc
7kxOpuksx7oIXoypDkfTulPgqvTEQIav8PUXdwOUdRuFJFyZB8PT2HqgG/dzAH7NdZ3TTNG9TWOo
i3ZaTAQlxsdCSwUQ++TRbzDnmwaiK0QfpPRxab2WFXOZ11z8UV6hvdsGixX5bzZ1vzKYb4SFYnpp
ngas9WU8HkmQisqi32SAhHXLuRUTrwbyVeIX9RJxY6rqkJkIgcxrR+rHxs02C6ZE4dwsytsQNLrJ
19yclRTiEG8UzEfBABibwCKI6yvULtNx6Yr4GuMMiAR5XP9vuvOtmuqoXdQV0Q7bYiC6jAFxbHSq
4Wtqs3XI6ZX5wjuvBye4fwcHIa1Rh0NFR6evjuu/z9iTmiyaqvJYZcad3zgnYY1P61XwWTFoRYp3
gBmVYJkSQFXnBMSLfTOr9KFvra0/jhj+47AxaW3kdpTiXFAWalCbYPfUvUqn7DIB8tPNODQTVhH0
7LCGaysV4CnrE1opkmgi76nUtDtuyW3HyiRxNWaClkQKcQxM8qAwP3SjHflT9o3haQ/GCBWxAbzJ
TfPr9bf0Zf82q4RgOlYN9q7shn0P12O0YH1l0BL8ClRNQ0+G2r4ftF+9YMbQUm4t4Z5Llnuiey+2
iam283LQl/jex2wHuXXDMm9jJjQYUnVSgGo1N4gEJ93k7uoRyvV2t7VldmMWR0PO3EhYP0YKtqw3
1/dcvBqGF9c4IHpl7F2GSDZgfaJf9RO3SxZc+nLZpZbY1CZXUC27Hi3nzG1jTdW2xsgPH3eGPtLY
zaVrUZQuwOAkEOI6uxbCYEKKDzL+5k3NwbHSU91h3mIzwTm0MgsBteT1sdVsixlkXFfDM1Yo8QjD
Y4Yf1l1w45ORUD6l3nQKQIqmKUqOARRYBt0DENiQ0jbRp2vJeou94dlLjKhIsyc9WbUE7UGf7NvB
dM9mMEeGbW/rMjsYrtjYaFUHwow1ywyxqkalD/xMOjuh0zbTwBIAstBjJLTdtu0wcMmA1WZ/bgJm
Njgt5dxRXW93aVZtDO6civyhxdIOTvZkgwwxphcJuduQryTCUf5luo7MmISNKTsN+LVtNIu6p905
NLwgPOyGktCNVF2v97NHeV/nCAPUEH2DZqkBb5YFm0U4UV2GvkhoesVXFrBP0ySwbpzpL/qHyqSg
36dMKogtmn0Rq3ORECHQevf+7J5dBkwE26EpvJ3uKCCg3i1KigDiVpcVh14LLnVdMytmeKEJuB3I
UOiy6uJn5WE0kDM383Eui11Nfd0orQMFI2BuHiBO6+AKEbGVgHuJkqp1uY/o3o3TBk4xCiIiKxnP
DLa4CoZ2j1fKyMU2Jqi5ba9mg2RSz9usJ4J+0NYs5d7UMTQE/rYOqIcrvXxuG+M8L2/uWB1rmCiw
w0l+aVjBzrQsQQqlPeOkt7MKfdcq+h0EDbpWe19aT2WqgxjCX2DjCTfkcZZEVTukZdoZNGL/YrUL
1CSPrXBPZIh8jCVlb1V5jxNRWn3iY2HT7uWammLtrAY3XtPn19JnoWjaaJFTCq5qyngg5nbv1uJU
CvutrYP7uHWfago52FiaTxEgk3Yy49oZ3G+2gpfYdg+NbSN+qcwxWuZ1RRuDzOvz4DDX49uP73nG
DDVGs7MQDGZYTA88XWbYLBZWSGaEThXZ1q00aCaJ/+wYRLn6ynpKtO+tiSO49G3KQ4bOBtaq03Cq
EMFkQruv1fJU6gVnYWLP1wf3FGi+Ly72/Po6a4hWaXzfAWHjEUDDViqcMxxsC0cqdk6wPNXNQmKY
IXdGRwPSY3uSO5A3klQ7WQWaK/gJFJ3kYG6Kmd8zjeOtAM+mbPI4PV3Ue1eNOz2w3pZCF9uhh5Uj
9C8GdVxbW998idlIzkMdWqX5acBCYHdowcyxoblqPJph1zO06ZBoUkam3vjeztXnQp0ubAOtiqZm
YlrxrEOnyXehRTMloczgtVldmkykcRX5CWYMoUZqJTWqJ3c0bjzP3zWuOTKWtDgVluuq7DaJwUAW
N3N561TytF5Tz0yZy6zyMzW5/o7y7g23/GxyWkrmQs2odKvv1qhtRconWQQnqmzSgxin71033I4F
F6TRXJhVKS9nvMh48+BxGLVb1oBQTDi9SZIEG9llL163xLSxOFQlrScbFuvksX9T1lswj7e6x9HY
xecQTLedBQZxGPAOeyjmkjTfNbp8lwEnUqO+QmEofkhsE+osY3wyjKFuSe5GI7upCtI19fY0FTTh
tea9jvv71pGo7fLkQ7qL2Aq9uq8hBbNgwlGtL1cdZ7vX5F7Xiw/6X/jy8+xIRReBgetx5hXHImaf
3uDag/CKOMw1phz8WhM7hHZir+fx4agSggHUYUcOTxkFM06UjbV/YUfmDBCYNZVu3XmOrxz1Ikau
uuHWEJDaOQkv8UwhQ7Rlv+ny5LtKbBKqGc9Dr6svo/Y4F1pwgOr8JLQ1EKQ7NzxBu8ZCGrKMNein
eDLDxHBftGSNbaqC7rQMGAJSMGNZe5XFfIK2ckgK8tqTNnS7SYqvfrZ8WD1XPxDdTiUJQradIdIZ
sHJ1li6HnSSzsa4wHhr3zk7c7qTH2iYrLdgTLhbEQtbRHAft1pqz7/PSRhaNZK1ijdMH9sH2QMEN
aKziZMh2uq9qIh3zb13GtnlMSLOMRz7yRPmtS9CG593X2dHe/H7rG/zoksYE0a2nVK+1+yxdaMmW
LO0lp0yyTooyb5tmMtt4dBwonaBQiOOsi8Z1/ytINXZ19Fzatu+8e+nwdalLc7MMvFwltcnafd7X
KZvAxTXm0KpQkPheh7Wy9Y7GbT0hgEgnlD9LWfPAtUANWwuFzITGFeQwC6mOulqlJYcfl7aPVYVE
yju4Kfuarms/tbb+bM3xtm0IZzJaToPME3zHg3Eggwswhl6g/uvE1l3gubkTpUrsFkdT5B/gxb2K
dc6UMJauo1KFPXnLw/Rp2YJB37dfCsfwbiqTWj4j84QxWxMpQuO+PJcSYDtc3rEUy21ckSVlDtN9
4+TvVW10u2VmLk18KA/TaOpXE4E9oWYurJouaWq/OQ5FV+Ej0uc5TuyMrVKJMmp9l0EyIjSz+5aL
dl907Y2mOEabBVZoDTNZ1vXZDdrrNrVYNnQkFMXf47zFnWsbY9Q3BPgFbNtbGQxhFuA9q9x6331I
YynCoTNOVclSIuOX5Q5Dn6LdUK9TSSC8MZptUILMQ2+t4urqBgORmXBz2cZ6ezTphEqKkuNSM7BI
r6QC6da7yqeWWcphP47lR4Kp6cooxt04TifIpEdtwQJrYseVafU56O1nbCvOxI+QWYy8JGUsMzF+
ZuoDemh0QIt2vW8kXq9yrQq68RfKHExkkl3RNGCLDvxbYpGdG68vrZ0jrUuz5LBufXnfrG2TmXKM
mrtwKWASeg1n2QvWO7VvjvkQ3MQjawernj5TH6mmptMMDUaGLCvpt3NJPUzmI5O/ux8Da6Jgzlu7
fnY9d86n0XGaOgOTeYfqxR7HL2PpM+Lx+NiLfgPw/CwTdes1/r1TAI/JdB471+U/lTVduB7FdskQ
/M928sTennVHzbWPZ4Kk5ilpb0yYRcGc7gZpQprqxueM2v5B9FTpCH/3UmurV44MVeF9BrHJWm0u
tjDfPDYw09e17bW0lEvdXA/2woFfQcIZTBHb3cToRa9wwoA5Z54HHSi2Ol2pPsvt12BUD/2cvijL
j7d9MrN4tVGDNOlDkOhtNKZjhpIdYtbgwLkjVvy9iMl8yMWDYfPrPeWyAHGns98tH9Jk8o7d+rNv
BemcswWnhBvFBd177Gbveano/0yjlm9bjyVLQ/nLs/HVFJr/jA9umxvOYVAM0uttgg3i1qG3zbaN
G9m0uPxS6gmsifRm0IoHd4ZW5uqooAIsg5Im72ac+h0c4duJLua+QpC4aF8dbGREZQN/d2x7OoIW
zCl5Vc2mHOCu6mpMImnMkb2U+V4ND5qRiGs/bZ5tWdg7sRgvmgU9M41d9PRLktNUg6Lnx2ikROPe
JKL/GpvE2Bm0TPeD5l1km0BQiVv9Osu8ZzuxvihFdbUIqmy3VBpQTQtSdjanXpQlFPXytPe3xQit
imNyqp5SqmIl3M5WsXWybroEqiLZhsZclK1l0dagP29mw8UYqzbSfMoA9ZramhpURIISWU5C2rGo
hjBZaJZoc/GtTFddhkUM21C+6Mto3dXVg7dMBRUnTUR1FkS1xW6poQ9/FPqH42XDtRXgKlD2zBo+
7cMuIexv8iV5JloFqiDO2CNgOvJ7CW55UOQVUgeSdX6xs/Qkp96OEg8lt+kMU2QP6iHQXLVnPfZe
FfPZzmgSOKZD06dDbc3O7GlqmDxTKca9ocv7dGabrI0oylHzso3N2ME3cbrl3sGSmahLXjddmC5+
gBnQ+fAt9h0Lyan26O7FSLUpbjyDCQmIwIT6qqjgu3b4vQttgrqIIRW/bnJnOvat29kvU4GlLQ9S
GAfCelB104aKxZJY9JH6VeyFZIm2c5ydRpvGmYs/hWGgzxdC1cy3xLTibTngtFpaYnNBi0FAO0lV
PkL6QNTaykNV4o/3g1nuLPmeL4ZxbQ20Em1t2cbZeLNMOd2iGEC+XrPlLCf6IaK2noBApFQgvZIE
5KK191PPhGE6KO2eUso9YfLYTEQf3SfAsqOBNcfVxAwamuwVmhi7x5g065OwSczplXXQrLo3rczu
5nZkIdemycZAJTw28tEJlHFIx0e/mYxNoenPVo/4gt0jo1CxvAST4W6twUavrUDPaGQGKaqpmlO+
Gyv2II2damd777GzmOEQoBHNUvliCWVuUkpzY1wRsDv7GOVKhImi44bo42qrdzgHxoDCUyFWetZA
k0agezSTAnGHvezY9ay9bBalC3VUJZg6M604ssDswhkyyEgJPJQ9RE6fMWjUPVqfE9z4jDTKeITf
Qi5VJGp4v7Gpp1tdm+B+AVZQmoyR7efnlS3VNFZP/7p71VPXOlW8G20B7l6tTeKtz8ZsKURwzvvr
UTbLNYXTq8KW7C6GwokMyLCuBfSgzdMItz/8Elvsezd9dzizrg0KvwlsUA1OhXVL+rtOTGemnnTf
VofBClixujggGD6sg1WBfNFBWam8t8M+Mw8tSWAnzac86TX0/2YT/bxryL3rTS8Yf6gMJzw7Sy7p
E4C4mFtWAy1lVD3vNqVAQBMHn4sBla0sWs5T9zUZy2XrN2ufK9EOlqmQJborZ5Ns2pY1Wq/LU2n2
FzovzWGqvhu5fKU7XawXQw/N2vzSDkaypYfIJl02X+fgLBQdmwma0abr8jsjJyk6ORS9nx6zeL7u
M5auU0KuFLKEjWyxdcSa8yz9Fi6eeVRi0LfWKrBPhry4diFFjJuqLeqzYG+38XKM4DOsU9Y95ECS
22rW2SGw03vR2QiCdFYJaSUvU5t/rZdiho7aGVSyrV2TFBO4GEsdY599x+RC3bOot3uKH0ga/D+m
AWKmDeKRFJ7lOZu/xMgYEKZDJ6k7z0YGmxF1Mt9rXT1tArN0t1qxN8k4u7I9cFvzPFk4VnV6lNj3
a3slsOIw4rPILR+8YsciQxPVpFu23mlAuO8x820Y6lkFQS7W2g6cvFOTw5XY53jJ7xPPuiUcmkTc
XoKGUAFEc+8hTSk6q2IqEVZq11nbeFA5eRZ8EmURHbRRXOpdiPLiqE+lCBfT6fHOfOTFom9yl2iE
oHliGnU3pg+DG2B+n+Cx8fLnWRrBIdOU99Tp6tlMKmNj5YYLOLzot4kCCFvJmUROs3odh0rbz+iV
pV90UcCYSJQlw+XYdJRusFJTHzsH3XgaEhYfky8KPrm+cfXimgfQObBnhjlNn67Xxj5qS6Gxj2db
WZreskcBcR27E2/neyPusKSLpOs/wAJFlzZ6tMpTeRu7FUrjpAGMrmW0IsR06nNoggaMIOHRQ6Sh
cG2k2zyo+mt76im1t9T6RYtRCQxgYlV6pLz6JqCGsampsdq5/mj2GGEyyRZDF/ytS8WjZgE39igW
dJMCajJS9Qj8VIOuzG8rOqYs2N7ndCJzI4iLjfAr9zgt8NUKQUeDelK/LfMJZqDDBC91B/VRohPy
Kwhio5OzMw3KsyCrMOoFzOgT1k4fREWm2SYB5Hm6EcQfssZJjm7MXMFzvta54ihdcUXsnq/asbZP
nTB3Y0UYcEqBLoqnO9pqsL6xHNZeto81ecinLgF4j3rUlwGlCsmSbyraV8eY7koneaAaiaCox4td
xWa68ZBDpwql0P9l7ryWJFWydP0u5542pAO3BISOjNTqBktRidaap5+P3XPOZGXlVM7cnbZua7Nd
tosAHPe1/vWLetZyhxLuNBj5lR0QUJaYcnxU1XLrN9XMWFJLnDFetUt1XMQyjgBtiDtFaCPcKCzm
qS3s8mQqnxPJh34exq8+WHKeExRmSep7MTic5blN/0XFTtNlE0GfjAVGzYUBTIET0Ai8GunDybCL
O7vRjoMS9BdGVawGvdBujMURMgnWwdL3Fj5zCxk76NVUniJ1Jv/Qlm5VYfogR4xTcS+Cgm0HhUUe
QrI14vwoRHNL0aytjWezFmxBuKGHeEflcvKQpnCLUrU86gqq+1lAPspnQbRZ9ysKJJSL8fjSQzXq
dQUtGnZ4QSaZjp1AAdLYFG3mX65sR4Q/Tdd135ee1hhvoaZgDm9vqMyN9NE0URoZnQpJRsnbpZd5
Gquyc8ySFAzTbDGFIYuAb+Nag0LlZHrVOkLwzcHacqsRHiSTCDyP6BDS0YqAf6cblbh0aCdQzXq9
wUUqy/dpVErgHvw7eZGfy0CyV3aAg7lB1Z4VGL40NNokKgAv6BRBZn1IgnGXyYZ9DnALL5LexjFW
l0nsid/0rkEdMKnnKEtuu7mWvEmSR0dPURwIkDUnsnqQZMs45IuJbm8f5FwzXU2CBt5BG1gRtXsx
xtW5jyWqbbQEVWq+F3FVbeucqU7YJ/Vm1qK3CqFoX1LVmDxNtk8QpgKmOMnDE0/CrjelDWgicY3Q
DP2d3uJtxnbKAMr3X5vUxhkezpZq9ldxZFV7OW1/BVaZkkWkN27bTjvQk4tubq4DsnPdCh2f2eXe
rEwPckcYn6Ih7G+MzhViOAiDAB45o1K00ktdMn1XY/OpBqBfnMI8LG7NtUJiuw2xYydSPjFyNwtV
5+eGyt1MVga4g48gBVlFL4pfjR3inGqF6JanCczcs7W+8vpagssQaFdphmLSAI6mBNS2aMnZBBqK
p3m2t9D50CjW+ceg2kToVG/NGD/2LSODhdnC7pX7crG2UpJ+4imot3AAt6EUDOs6vy+jmullN+zK
XN/NNrOxoZhOkuxZBmN6HaoUNTNOwVad+pu+kpSVkDLLm3RrN80y0wnbHJx6PA5iYqtntEHvnyYA
OFDptUm6LomJSwpk45plrdNxIsR5YrbI4BgoMdSexyzuXb0M7tM+PKStahyHLPllRuhZ0sk33KgI
7rQ2UpEMEGOLiOZGrX7BvMz3bJ7bBlFUGQ/XTRmya4Y+vr1xvAp1HTdYE8oQTaGbsj87CiQzL2XQ
VSZB59WJfUdi6KWmpJDyag7kxK53edYu2XpZjzZJvmut1zE35X2AE4dnMA0V5kcXI88iJp559Bzu
5NZAYpt201ZT5oPBdEwTTJVqvEd9i4rPLHId6CUg02gOr8KUkESlXizoKjKWAuKGRmMuQJQxKuc4
YtLWr+vgKZPCJ5kyMA1L/Sh0RSzPmgjNql3H6gv44ITVpKw5bVorhym2H8tBLTmDUPL5Vv3U5zx8
H4KcKobaE4bcrkL7KaE/3QikRq5vwytH7rHKOfEcxYd0FWnGBwPTS2EwrILrtwiixlhLdoAgXtWW
K2OMTlKiAAEpXGqOIsITm1DniwHkAblYMAzsnnLO8chKtnMB68QwoS6Alq8SOSXhyzJQX+WXGsOp
SqjvdsCSarDooY26Av8lkQqjOaQSNB7Sk5+mDRzDGA8Te7wVcABpV88KUJwWWPdxEJ2Nxv+FKATv
tKdRghkkB+WNJDBCqmaGoUpHlqcmreyaIpTKAwQgKNayOV+zI/U7/EkITe93Gn+Jn+LiacxeLU+c
BvRes3lBOBsV4iLplOln5Q4jhq7Rtn2VLCM7Cds5xfZyne9fmrBA1tMO/T7x9AP/pJ2QsMvVhWz7
4xr+VO8MFrP10P7nalNvvmW1GF0M5+gSqCOD9g2bDtiQrebMlAWtr570NmCiY2e+IykcgypHomaX
Hb0WZL6A4WWGl0oocpOemBxWk1SHiZXqydKSsZQrj7mY1lI1Xfd5xIEtlfjQz1g1N7yWqBk1WILQ
OxgxbPKY7C2aamnlUxo6Wt0+0BOVTgeYH2eQ4hZdclDS9ZcB8OyIY5WtvFiaAewW94dp6jjBgwq7
06S+TjGsNetqMT2PNbi78MciP4b7WlhbXUI5NCq2O0uowy3Jf2XqrnkDfe66bAgpsygtlOgtkwwd
P1DzGoziSN8B1IkxWjLkD2xXW7hgHxSaqFdUcdGEFiOrFjMoXrscMgNGG95IuWv5GrPt+agFkKjs
QafHK4kob9PNOI6h21lYgBlRgOAjgMk3aDMbPKxDltahreiY0NUIPDnYycwp3fRptKJJAHWMA4Ll
8xSxCpsC3CVnskGbADm2cp/eUWjeJLb5HDYQqMy4emwFxFDRV3tGaO7chsYqyjnCfeqrvqJs1rpd
YjGpSPtCWXX6ki7YYNSj4KgtZp8gifFObqW3mKELDhLoyNUu3QaJD33b4C4rWsF2yq9Ah8hyKhc9
PZzn4L0W4C9lq0teGERPjQHqM818ujSLm7EcCKAJrMsmVUzPLKrJwcvq3oBvmRlJz9C0MZgQTOdC
aPdlN1GKXU0ZsGjmy7zooRArummva7WPdrYfu5iIdBmpnG+BE7ZoJm1NwdFsgN0nzxraFmFu+8Fi
yyzx5yyx7sl8/AvzOH/Xp8W7ybRu9SY4qD4OjURqBElWQpqwYaEngCcCrBf0QXLCJRAj1K96fVJc
M5leRJ/cQTBaqWTslXV1yi1sgox2flQTmHZjAN9dWC+hRG3kz8rO7wgbAuDLhHlK0vHdUE4EkYjM
fpZC6HZ658Cre59SZp6ARA/wmEIY6fDnYpbQqs0ezB64kb5ppBmYs1Vlvw4zkcKZZrl2bwsnbwdm
UB8lFFNPLv2naWDoEMLL7uJrtS6YBxES4Q1WdaigqQZzaq+YIl9YSzaAQooC4SEbX1KOqozVSSYs
dJFl66iV8pAMxWPZy4+DTOCj0r4apXFlGZFTCmqMafmHJZ3tXCOVNiDxMF8/+BWsM7Xk67DKamXN
AMN8xpy2MlZZsla/Y9K6Q4B45UNLDUscIYvlN8hxeJjQivejD60rJnAqYqgtA9ejp5ktkLu2grdR
K4R2d4zUIX8QECJ3HHr0hFmRPzBtug3l6WDEBi2ARJZT01JRhhhdSpThCBIgsJAH2s+42TEWNCX1
1Ok5NrzBG8ZP0xS8iw5lQhcmt1kTE47N7CuLtFdzqqBDysH9IOe50+jTRTSOD3nACmgMMJ7JVne6
2oduo2iTM1yKhWCT9NxUlan09pV6I+TCbXrFCYWIVkKLHmqpejTnXDjoVpPXTEWuPAVw2f3KwM6w
f1KHkFAJjUGHNFuYwGIbmtXRfT4Yh2ogBa2LTJQSzXGaKBrCdK/kJDAa84RVL8bC3GYY4WtALtyg
0wgrZftUi+mtLMoXfK1MEuw4NOddM3WXeaPt1Gp4yTvqxwbPCD+PaDgPfgtnlPkrTJbef24DpoVV
c8BoAhY6L9iKoKBLb4kVUdvHsKiEKF+VJ4OiuKyDa7xQH4OAii+R6eYxst715nTbyuJkGUQs1i06
EDVVdFhex9DGljktrjPcoAa6Elu+1WEZMvs6DWZNV01Ig1K+SXpzrUPmGAHIw+EKZPah6Bn2CdTc
ND7KVJ2xjD3Wlnon8uEctvErAFGlmFByzJtKaS9ypd9UQOtBQtBGHDfcbm87Qwc6poRUoP2H8Ptd
YI4wC/ycjb9Wbybo2BJKURglFJG5eGRsegEH88qMhmNjSxfR4DsDljI00vhGAcbfi0q89F0HszZg
zkqsYU1ocYevrGqc+GY0558/jNEmMN2iddhSHt1DYsVoOGenx58CvCRIvagNtnMa/Zol/bmOxLGP
PrpcuegVDTOFmCU9GfOTlMSbTl+GvByYjKcvKqOFNh7vopqqsRmYYzbjS6klmffPLQ9D7M50+10T
7bIWa24zle6ySN0W/YekTyc5aNdZLm9a+TT5FHNzF0H/L5AuRGV6kyFrn82XiLaENx2Amkc6tiS4
vhSlQq3BYlSsOl5p+2pcbOji7DWsy7Va4cRmlpAex9Ym4DLUqQ8BqgK6GUoG/lrtGUIttGX2DUtl
xS4t2dRyCMJLAA/x4dXq6gejLHAAOd4XnEYkz7GIoIo8+4CHDvDPC676SwhY+y634cGPlAvCRcyU
nHK/ZJ4+9fou74xrmzBQnleN5GWBIO0R88t/dJ9ZaD0bceDh3whiFs6/tFaHJ63P+ybKHqZQvDe6
wqwBB4vKBFSew4DlmHJSlrUXZwxuSeHGAnCqnVIaX5mMWE4Dq3IAKqAboe/QA/s2jcRuGJcxVXkm
HeN2UsvXqCb4mRGoI+Ph5+vxObP0p5Y5EOblWBR2SEQQ7rAJGSecYS614KbpwpVfR/WqzWsOyg5L
3gqVreYnj1NclQCcKIEVqffKLmE6qFbXmVod20BhRVJkwVSPIUvq1koyaRgodksSftMPHx9aNVv8
+I2TGkXoO+apd7i/czeGhHU0BjmAXfyhk0dhRvdDlbyXkHIzPb7p7PmNsdx6kMmFy8RIF9u+l5wm
eZmt7VymY56hnsPe8ojFyFZ4GimPBDbsLGXelFm9s1qx0+1+r8whlE05W4kEEDup1I1UFw92Vp+C
0QauFEQmFxE9oVlBKcKUA3z5HFsdVGA0dY458iWRhgAZMdn0ohao3ZjX5xaT9+jBD807eqUrjb82
1U2IOGZ4m0PM9/GWYEZkCH1vhvNtH2r3bTATmHQ3wImGfn+yrOw6w4dsZWXqr7Yf79GzoJ+SEFEV
o3mF7VFoYTxdBUf0IoKUkfkWq60yI0HLGJ87U0YQ1gAYwxI9y3XrVQXibl0OSf+hi4MxW5Cm2MDU
Sw2ABp26LI/SAxxaBfxEsq13m4ntbrRL1g4j8ghFeykGJM0Tw4su1U/40KerImiS9aDrF7bCtmPo
2L8W7W2kayWf23yHL99LaBmesHnjzPNY32IoHTraC703TeRgPqUlOvS5gDyk8ZsN8kgNQKBVbjbv
XZMweA27bdiM91a97DnQNdELp3dDWOz0BPO6WEflIqTkKIWjpwXVMWvDtWYDByo1Pp1+bLIG8/jd
0vPbqIrJmDEhftr2iqaDR9mE1I3zfdM82XF8yIvuFhTqodRKOGJF8axnMSXfRDBuYlyiKXvMg7Mm
42tr7GK1eWvM8SXPzSNF1LHB2lu1YGeT/nrUev8iqTBMrIV/Z4y66dZdSrnO+Y5P88qn4HQSaz4D
TO9NgAeHVCLSZ8AJSh/GPd05nu8kqsjtY9oRGNMYgCqldDkU4ZNpkGegVdJt1/FERp+04NHwCw8v
XE2EEEPsYZ+BD7X1sBk5nOBYXFUBZ1c7TjzguUBm2Yx3eqsfUwgoa1Nt7kMBScBgnsRTLgB2aEdJ
mcVP3Ip2Yu7fl583lsHd1I2/lBIzvKnsLqKlcOs6Sg94RbUWEiRN+vG6rp5hIRUHXeUQItt7I2S8
gNkZK9jts7Szsl1hMjyGPOCTF5Ouggp5Q7ColKS0v8hkuGN62vt7GXBuFzPy7IWWH4LUrHD+s8BT
xHgXWHDfsT9DROAzGZW7WNkYyV0+digougxeh0AaEiYXPdEDCKJXoWzxfdcdfJDxrEq4iODziqj1
OkDR54KlXzd98dqbwKeiAS3o6asYfOJWSJeGD4sT8bFiQJygW3YBYf2VHtYvUp1c1sD9seiuYNMa
fjyuIUjYnryHbxTuxqanuw8HcyUnPGGtItxqsodppUiN4QW6Na5CmFge5UOlk5U1DP7ruHglgh5J
bqjiVae0RFmZzBCtikkBALTNZ8NvL6ke5XI4xDxcu7eIuAj9o50gMJ0Twu0KLFBLn/gDP5fyNXrH
BQ/jqCjjaxhM50SFzdYghHI6eRDuPBj9StHNKy2mJdbEeFTtIyRAeaXk/qFXqQ/laZzWjEEBCYBJ
EA9AhDHTDyPvwHE1sdIT41EU3BBNuLWqTG0dKrq6yfLsKPijEbYOhU77EWrmefnfrLD7zzajhqCQ
CQGb6A5pI/KFM0IWRGraCbw965pz5URPQodqMZprYCOqo3hOFYpD3SqJE83CtdLqa9Fi3pIHS2Gj
IrfQmr1mz5tYZdCvTmvYWrCJVfb4qhS7Op4umP7sh0Z+1OnSQqPHCx/oJnmfSqbNXRkSKZEFMIjo
vOmV3IRZ+pgpozOovAVj1EJPcBgkQ/mW+QhW1ODV8vX3IFP3tFRvAsg8LePbrI+x6Q0hyATGY4mQ
X2KmXijzsUvMY4zlm+qnV8tl4Wm/Fi2tW9aeEZnBjmoGb8h4PwOTD6OyVo2yGeYuY76ZJ24x6W8B
RgRSmb4W0R4eHo4FNaWamsqPbaAflqq5Vj+kObwzo+rNDpioxcx94Ysuv7GW1F9RmUiMyq5KAOxt
G9+ZOnNWEKZtZPSM74iIU2X4V6qWoJCL2rMEuo4uoXN035+JkgANke9iENignG7DuHlTqw6fQNVN
CwsERkE1WOGjBDWoZWKoHudRI/lZJ76leOUTXoVpurMH+cT49ByYwV5qyhs1W6qsGr58N5K9A6JU
6Dj7Ebic0YaFLIcBPQjHa+9qao30yqouyqD4GIqBjMTcGaDc5wwdHMXEWlwhpbYtpmcEFq9MIr22
U+6pjtbSrN/YAAJ1C3xQcrRmCuqp7nH5/1qtL/i6t00Bbjj7MLW7wC38mfU3TygrteZxKG1HhvHi
zIp0EzBthfJtbopGJ0YSKeBK1iOWkZW5TK2uczMbYePX+MmvUyW4WO6hrk+GTL9b1I8NFpH4YnTn
1uzvdYutyIgYHJXRG5UnYttURytXY0RtZ4ND2dEBwhKIqpSv1ZI7VXD4UdrJ9L8YUeCv3gbhWc6s
fUz9UXDcO6ZibE0rhj4ns5PWtkZSF2zT5TnbOHliFogae2gyMqPVa21SjpGl3sLYudOQrEpKfdFV
9TkdRxoJH68j7qgX/TobwkOPG1unzhvfuIvz8sj457WJxQ2s/12RSae+v9K7addb0lMzvVVyfW4l
/bGxmLYblX5ZkPRiqbA1AfqdZrKgMdlwsDv/SbfTpZRAY+4T/Jp22MmzZYJ99M9xY2+mLjilAj4e
7HziaCfqCkgvjda6laAnCjoOE6sQp0gu150mNpr/YpqoCorpaDATtJY1HUr5w1hnW7sNvdkUlwpO
qVnc7IzZ3vd2dxpoJ3zKKIFJLfOWXdmmMPeY+5jjBXN1BR1c0oBkhkp9OzBTagHv27C4DASW3FXE
Cbu06pFGnoAuKLZxqoXrl1AaSEdlhJdS9GDmkBTOGf9rKtWkxpePucWENaHPdP1IvSxbZZ/OxLg2
1UZIBjrJSL6MBkhITLbo27OTYVEA2PDhObaxi+7z8pEdbTcm13MzMOeOnwbYOzqvuq90EB4DfdmV
BT0SstCt6nvFaGClBmXbtMYKXvEA42EcoImI+7gqXkoKdpK8BHseNj+yZpPcZRNGx7hzbcFwRAH+
gerqVc6ZO1d1nbnTawSpBBPk/k2GZZQiQLdTICyfjAW/lZ3CDmU3UquHDNiyM3ALSk247DH47Frq
kMYzZwfvMjhj7kd8wYEtAaSVBpRRk/DXStTbPDOqQznt9TxHW4VsIVepq6M0lDD9Rr2uab9iGnSf
fdoD/J6Jv6S+TAI0JomrS7qx6kZLdoayoSyI4OpoyAsGVBG5ll/NfbJsJ9i26zMQicLJUNTSKg72
mQYlSetSZk+i3iRnS8qCfVSw02CqAdGRyaepvfpJCFCvSVu5TXC2WZqAUGP6GyU6IQbxXWEr2/+z
uJH8py/Kb64fb8V/48vCPJ//frVa+c2i5X9m3bL5VSyuJ83Xv+r/Q9cWBauVv7i2vFB7Rb/ZvCz/
wr9NWwz5XzbUYhUbEwsvE5xW/q9rC3+iKeoSlWKRFaJbOtYs+b9dW1TxL92ijJH5j8Cm2cDqqKFq
wtBFNf5lmJqqy8SsKIaCN8//yrXld39EyDLGP/4vtAGC8pOh1++2LQlwPXBLwZS7zQ/4FrSrLmz3
gX1M9eu53Pt24tbMupGVYwYwo1EigDUyHkak+a3WrYlFdRO9O/qYzFt+vhFwDmOopWxrbsBBkvbT
LhLaKhH2qz5WGy1MncbAhb55HSCw6NPiGU0wDS6QdQPnvLCYIFJwaM1NBpZa4QafBuW6GPJHhQwZ
qN4g9vkulqEvLMIh1d91CgrNfIJI3u3CZPLaMDgx1d5ruBN17ejFfH+Z3u4/veHvbGi+f3CWrqhM
+vCa+mJ2JQVYNJR6XblGfNerb5JRevBTd60WnGdmIX1f7QasACPDvMCe8KwjVVVQk8zyW8LJXQbi
wGBolXezm0BLaZkmx0ySJswAYxG4sT24Nrr9yGanNG7Duj9UVPSmfagDc5eCEIXxCUxF6uHtW9ql
0eVvcpx6f7/JxSzvk6fPfy6O/3ePyhdDLXnAOLPXuMcSAXtFOwD6/PcrfLHy+eMKX5bf3A1Gog1c
IVUuZXEprDu/D364hvLTRfiYPnuAVqpSd2oNRp7uoCzr3rg1V+OKpItV6ykr1Qk9e/ej8ai8mM5/
fXi6bZDTxLdlk5j++1XVTG5FhUiFDtDcR1WjHUxiX+WUl96zWwuEq2ZyZKcPnbyONhHB1GAA3hQG
5AGZd7Azb4JJvdc4Ef2CKJZRbCXjKez4wEwMLMW8t/txhXoULWK00ayFQ9J6vpR6qXjB1Jpc9kkn
WV56y01seNXsKAf5Oh8fY0BniN3w2K011f02GO7BojcxGizfDvZhRQ/T6BhOTF6Kv4Xoxa1o0oMA
AI2Qk0yAOk0r0asIV1ej7RiWXkMIyIjeJqlhKzzqheqiwKAi5qyncYJZfYyn6iKWzI05DV49KBe6
b9eOmaFmml7bBpEKp65FWrtSYP3dTWtgytjpW6QMFDKxjbjkuYC5l5valSYrr6hv3X4yX6YUZXSA
aB73QN92dKh46GzgF6J/aKUtesgNLhp70A0gteuRiRo9u2PqaPCn+pL0bU/WnifG2JFgjqkBpArO
4xCI1Yw7ijrNA/U5F0vkvJQe49ra2Vq+bpkbp3a+y+f2hsoL/xqKXhz2ymGN0GZb+wFT3ye4KCaE
xi4I17m1WKBM9rqzaBTiaRMTIZehcFHAmAtKFQZAB0Moh7GzbqEuF7W1tX1tM0syjujjSR8vkWju
e7S/fYZ6QwMccjINwlZcGGy41noOHyCyE2HwKoe/cmGuEmO55aeyjX6FzGitqLj12wFgfeGVM1/D
lYHXUZjxc6gEXjVTfjM9L/xDWWY3jfLAv9so7x3otDQ+deMrE8IXmtkDe88hNsJno0LcpFfYMvSj
6+vKTkqZ8hrtU0lj7SQqEcWDRg0WZuvCZNYwUosGzJNtzOQSe7hJ8vmp0K0PTbQnhNl4hQ76D5nm
321fn7/AL1t0LyLDTqKwcplpzxKIvqT9YHz/3c5isN4EJhuGpljLn39yF9aMJJ36mXCpKLAx9Xzx
G+JTqRL/vkl+dx+fr7LsNJ+ukrR+EgPJVW7BVVTpOQ5q9+9X+Gcn/7pZfb7EF89Lq4mAXFUugcpi
RVe2j4g/FGv18FM4mro4H/5xJV1eeLrqkiv85aX4aR6MuHFwbjoTLLhVcOhvoFFv66fyjE349bAO
3rEH3emH8tT/6p+Hbbn5ySV28cP724+wvxxsmqYaNRDtcrvWpl133uJTHrvSCjOT07TGqsTFkPrH
5Kdvl8t/3bv95bQrkERN2cC9h/l0kSr5WerhHKDSseFUv8QMgjN/BAnSNqZ/W4kr3Yw3qblTJuUH
W1bl2yWla7YssD0Xf9gj90nKJ8uR47buwM1nXrFKVulBdxbz2X6Jad79sMK+vSKVkkmCNt599hdH
zFiO61lqlkJzoHdsBvafEK+xlssb1b7QibTrTadTwSFxjEEuv4khDRLNGY3W3Q+/5dv38Om3LL/1
0wcFWDR1ieD1d3uxWTcX1eqWaS73n+1ktz39nKX9/fP+dMUvG4U0Iw3KJ65ob61NeYnmxiVu9Sh4
3sYKGyf3p/rj+yUuIFRZ+D8a6uL7+PkerXoy5FohH6LxRhI+4/XgEVe81XfMJ+HzyI7m8WH99JaX
D+ePr9tU8ABTUB0I+csKb7N6LrMIonq8Y/yoe/NWHLMdYxnvp2/4i2/pvzsX49OlvlR1ZdeLijCu
ygX3X8ECfvM3fMNr2UuxwoU9uEaBs8K18UnaZG5ILrHTbH9YR9+u6U8/4cuaZhQQKxNyXrd/FB6Y
20W3kS7yBwgZTndsL+rNjzvIclN/e75f3iqjrLGaFW4atq47km+envstRLWN6hbn8Idgge/X0Kf7
+7JqA0zrC4hmyxpKb4kmWhWn9uESL9+1ui6IzXWC88dP7/VLJt+f7/XLaTeZShjZyxJSN2Bx3OC4
FTtgppW0AWg+Fe1P7cG3J9Knu/xy9hXEltac5MuJ1LvFBWlp2/IhIhHS3mNFtMlef1g1P13vS2MQ
KE0O25jrxbt8t7zD2A3d+oDB0k4/lpvip73+28MOjEFg+oSUX/tyf6PezJomeIvL2Q7I3R4VlzzR
TcF40smO1a4FYYpKN978/Ua/uy5utHiy0ObZpvnluthcRrltzzzXABnX4jneQiAWDyotwf/2Sqas
cCED5yVhYoP7+14X+1lf2WpFn1o0bleFTjv2u14+6dpPbf/ym3///pYrkcrMk4SRb3z54iWjniMk
XKSJVhY466qbbmFTNbXumVLo/f2u/txdfr/Wl2+9aAfJLuyWakFqnbr5CKsfrHT/fEG/X+DLYwvn
0GjSkQvQjNF7ekH3pOmsj+jx7zeyLOg/HppuqDgXqyqZsV8WAryMtoNUUbm5SUpQdI96nVEWdWZx
M8+kO0Lb+vsFvykyuTO425rJAWjjXvb7gmgTGSZ4Oy4LwpEv4mNwjRrbydfjQ3OKdCc+w2A+SZvg
kcPeCy6NVbL+afV//xsMeCy2qUPUM78chRpaxAB8A26hj4F3ZDSrZLbPCrl7hW1BUE9hHZkPI2Te
CJJROPzq/QesXlYZU9RetbdKhDGGivudMp5iBln4sG70/l2Js32h1T88sW/X2qcfq/7+wLLIHOS6
58eiS2V+DXiW/nCFBQH9cxV8usSXTyfP+lJJx55eKbuYscCUi2rfBbM3IEPFA3NjDPptOcNUwQ0A
fdXGl6FXFjF5Na0X5MlxlKq1mfY/4HjffgNAoIaGrbL9R2Z1XLVzTBNNb4UnfTLdKXO8N7Une7j6
+5JcvqU/voFP1/nyMWc4rvVaTAGoWzdoeRwx3pTV9d+v8f0jtjVNJt2euu8rJinUeJoTnbeIch6w
Bl/SNSqIB3ELZ9pLLttNtzVzJ3v6H3RUfx5qKCMUcFDCHqj+vn7jQ8YWHGjsJWS0ecxi3PBcbxeQ
Danv4ed24rv1+vlyX85QKTRw4qm4XG+1hyobt2O2/eFhLkv+yxvDAkrYLAqc8bmr3z+JGKEfoq8I
9RLBPDxLbSt5uHW6kCAPktv98Hmof1bOeKh/utyXBRLBxs5NETaUPemqdBFlPDJDVtzURSi2qnEk
XoUvqGIJhSTZ1P2p7OJc/uZ+LWYAMuEF6rJh/X6/SgaQGXcjmcQiVFZDihVY0kPbElDpfyVJ65Jk
jiLhoNodcBl5zJ1qHG30uaTR7xIb7Ah3uFKWiosCF1N4Vz7y3hylkGIP26HI0tVQhs/mBA07hAjW
dNIEn616zEAnhxiWQ4waGKuFMcPfIQITlVa99U6fBiFYBWkMn5W8QGNXeVnUB0Sbar4n+/660Amt
A+aynTQP4Qbnax+PVmE1L6kV76zoEGJL5Fn5PSAtEvjrLLsEcr7MI8uL6le/gljS/ZJEv59QhODN
+p6kzFpNwDk6ZE+toydFmuDwaFcivA7LxMNVZNOC0DazfCtrzX0s3fUl6b/xXu7eR+SFeB9cQzHe
xeTOBQUuGsGLZjUbDGDWQRJeoQV1DBtjie4xxsp9gvw1CORMHSSVy5LAnDSBWJsoXtnrmw6DoLZB
pDQh3s3RYRT2xhIXKn5THSQWQ403moFmxmpcWfuw0Xq048n2Uxf/HAee3WZGU5jjRthEbto/4d99
GeTzusyxZ5iKNU90HVfQ7BldKjXq5Yqs78QOPUlFAgYYMWK+mBUDgPEdyszNzOmNRSo+Dg42OPdd
r5HMzR4jvLG6wQfDqVGRm/57q1xmpIfKwRnhghsoV0UGjaFU0FhWyl5SwlVoTNtIfvcrWEIZM2vt
rYKl1mg5CmTFnQpey8TsHsmwTb1YYUikxxBYWvsiLz21lC6KzPCGIFmV0GTGGCf8dPTw2nKajuBw
BGFNkWDtAFN5TI8tslnTxH8C078R56vwbo7lc20/50Z1DOzwTSnmbdbq5yRN1pOkbtO5O4yEpsTp
oevJVmlQk9Q1EQJ08EG4KSJ5N0lXJotnjG56Bl+yaA64jzINKl2rgXBqyQez8491sU21eB2n1yV9
jSNP/rtsxxupmO8sOdyqloYLIcS0QN4UvXqDwTIG/Sp2Zc0mr2/V8Kyk8m4wCJSG8K9iQILx7SFP
C3zq8YQOVXdAENHPvDqtIeMps8qd2RaHuP4P0s5st3Esy6JfRIDz8CqRmmXLloewX4iwHcF5nvn1
vRjdqHbQKqs76yGBQqKQ1yIv73DO3mv7ACLQ72uvSVutMbYuxMbaypbmSIjD23FdjymYqYnNS9yO
mKwR4C1LE6kVXA2Rjl5UxYco/5kIQLIG5VyU6l6SIfkBn5asLN67uZqsOtdNAKmuRSZ70KFTVPbu
8CMWE1zf2luGW8v10AaV1YPqPXbjM64PuCSrDDVYAFm6hHPX+6+1/KjoKATGVcwyg4PqeVSm/QuG
Skl8zYA0xlXUxwkMmdIANAiWHMb0UE2yglR97YoMWwsBnepzmJHpm6GH0wGARyhhsDTZleu+FAGW
Qxk0d71q2xclJAsPaAyeiYXrw7uaTtiTLqqos7NX5utoQANctWcfcI7u3nqSd8jEd7GvbiPw8oWQ
Hbuc2RC0S61K3tDqfSC+WKX5HhkP38ixSoVt1xR7r6lWEQpxhKg50h5U4/WJ4Kyj1TQ33ighrBbR
ejUnVfvl+hYpE/4KZDrlsRDkWPY4JMFD4N618m89PQ7dvhnuiSI4Ed7r1B2KbDBfhTKsWpUdw/PW
ubsX9F9dAS3BUJChIjnoUlxDgne2TM9R6Ah0YI1HLu4hkpOG9pEWqD9UrFKKKWwloyEZ2vC2JfqC
NNlnaO5aVOBG/mo0RBeKt02s70c12Y240JrMxACRf8Q1smSyXCe+Q0/hMsCPF76WxKeLqcuyPezN
urSN4TDq4RIt13lssYpSfUX2VtxESIXMMEK06G1w0ZFmdrT8Z9oeRIdOc2Qr52fcdECMBYHwagFM
nHmYDsIp2rjsdYQMpUf3onS20D2JCvszQGIvvVOYBK7xu66y9RD2O9hLqzz8BSsVLFeya8pXE1MW
4q6FlJa422vvpvTHnYgnb7S8c+QrD9hepZXRvEoBsnftVwmWslJwE1S4aHEsRfFyJJsrxnkcBW+J
QFCr+bMDeeGZyX7UuWxEkWP2yGSD14z3o5GRmnXkttGGFDWyDuT4xvCCvYFJRMrbTWSRkItxNe60
F9mobGs6INZnzHt27T3G0n1WkfMadiR86yQ6SeoSDiLon/dON5I1glLMFSKm0UzCzVzrA8Aqs0Me
rqP9rmoyJmrjSQhgnapj+MvtzByXPtfXGPZsFO+UiP5UISUUoKvkORRePUTCnhheachcOqDKFvd0
SydpiEjg2Y3TkmBhE4fAKXGXH+oDX+E2XcVnl0IE0FltRbam491W+3L1/WHu4unKkkyiaQwRPaMy
O8zllYfTEPMux1PkiNvyNlnnW9Awyj5b4+pdj0/kcGAuXrrvMgaha6erqakxP0t+Hn52uMtcYMSt
arH5rNpDtWa1XVdbeXO1/HrhlsESztHfVGVRF83ZndMoBchFAjDXykm3shPbhjw6vv1u3iKZXpTH
cG0CILx21ZUuHZWtqbykKyoW3Xn9ZZSx/OMPLe0Os71yLvXfVaTbSnLib1225Y9S+F3r5yK4H4rz
9y/2wj1A/jzydL37VMnXVb+1qiYjqqTi6PWim1eubRe0AwYDoKiUFYl6z7zgowjFGMVVPD1R0nyT
Q0SnRDxV9ugg7lVX4oYFDNmL8/3Pki6UTP4adjZhgFG2nupG07ADwtxd8xuE2abfB2sTZuefvgHh
gCgId+n17tiFu9xfg8++UoUztCZmDA5+ztZ3SHDs6LXe/GkO3Wfna9Pn4qT99Ihn75DvqE77muFC
Ugx8LdqQMkKwSHilNyH/m2n6v+9ydsPxK7rsqcdAsftuIJaTEnnZYt1AtY0V8alPb9PCCSTgh7+K
8lkoYptdSmvwGOuOoC7d6qfPtslpOSmNRUijCj368OSJRzCxNsTErSs9a2CDm6e2/V1qXHjQSsrA
BcpNVD/hYHZrYe8D5zHznWTcdioOpvouzu8A6g9EnjeFB3SCc16cIVUNsEy2ZbOoW3FZDR5gdpge
CTyWcHBGElA6HeEglkKMy3YVPaecMOEqxIeAq0mYlm+KWD2VU4vPLVS8OPob5q21np7FGpoVQZ22
G6oHAiaILU23HE6fSNxOsbgQfwTOllPDWjDewvRo6vsSR0+IU0PWksfew7jfn6zkJjEwFiThRlZ2
ZkcTLXKmCOcuclrOZ7kt+dD8aygFKmRoH8pf775EES7wAhwWkti3vHoLFPc1r5aBVLyYPTjq4jlo
tkmPN5cAPIs7YdDbgfKkG0+huR8kwjU25fiRAg5MhlczI0iwgDHGPWVTxUtJLUBxNUg+g21gkfgh
RSDBsxG6ux539QaYLsHNOf+HoTiY7YOhEahemo4ItcGA2OFHTqMhanYTfPaDbbbYu81lb0zH9jQk
hU+wYQ84VbsfFfdeyTZanLyVSWz3nPeL4tFFSOyXnOebJ0Ojs439RFmLyD8wPdQ7UEcLRd73ncsF
uzgI5k+LF8dNltMxgbnEbhDaXRbLMiCD2s0BPiP9qDcV0tWgI1Ca4JVkyBBsQCtwG2fgwtJ4P7ys
v5Gt/pRzVZNDJDdyDPBX38q8yLw8hJMCeaNY0OhGCYPNmOcHUyBZwajf3Hw3uG9SRTHq+8VLvlRJ
QH8qilN7n5L8bBfqSV6RioLtwOy5WC6UVXVP5lG0iRx/hU+ttLV2JThUOlaI1gGLCw4zb3m1A3rt
z5h2rU97g4A70wg9Dmjhlvb+HakTJECqq+YMqmP5/U+eZa9PTSu2CUMnRVHWFf2LqoH0kbTqXTbe
9DBQ/srufE/Z+ba1lBElrWKnhQmUvIQIzYRNta88b3mtGXlxxzAs7pVT/Lw+3/oVig2KVAA4083h
oRXPGNi5TklQ/7d5nu2Hpr7ymy8u23TyEb9IkiLKs13C0ySco23Opm9xSQiybhMU1mPWdFeipy+M
o0iKYSkaxzZLF6fd6tNrxHFn9X0Jv9YqHkYw2A2QMKywV17ghSMMDSRTVqfzk2rM65dmKjVc9Dvm
7FGkm0wn+VZwupWw7v8PcoAL74rHNuVSm+gC+V9//6TWKMqUuA/CI0L/NvP9G9/rljjSHKlBdQN0
XpOvnbwv7Ol/DTn7GIyhykUZzi8HCnAedgjUcKcH1KFtY421e12MmGh/Xnmo1wadvboS4IkuBAwq
FyWxr94mFtyjB4JbSH5JbrsRAlxTAG8HGg5u6OQ5db726T/8I2ZHKRfvWNcEPGw8gCu1NFfGClWC
PaxGzUXpQxK1rdlXxpyOLLPzPmowWac/YykYo2cnDVB7TaKinLVLPGaC8VrhpDLNvW8+DgQ3d8nv
snmu/Pwgk2ygwi+JMXIgMoQg4sGtDK79ORdWQv4cPh1zUnkb2my+aWJXJ37Cn5M8sTo5/R504xYb
40K4vhJe/JBMS2UNUtGnz8M5o75vCD+b9txjdJNsvB1AjrV3AiXIg766xk8v7+uD/tdoxkzIxW3E
5Jwscv53ykP5R8dEZApSnkXvgDFGIG1fDff9MqZpiGj5eaKSYnLLmi57nxakLCQtb4ioBMoxfAj3
rZXkay/sywLxZwjelIrthD10Nn/QaIqlYtIt8qkCWO8FksyG+oeaSmsJjokKuUUERRDg2dWUD0CI
uLShbA3dzpCDW+I5nQpmLDDj5+8n9pd77PR3YWeg+W3iQlBna76Rx7qmC5wpUwPiTKFsy0Gl9KNQ
K5BAjUVLz/MPQ69f2QK+bq+zcWdXhERyixFLHqUT6U50D1jBCILGEKTaCbwHSpnLSUqcSD8pBD8m
DX3D6t3XhZ8GuTldnN7kPQpZQdiM1tU20Ze+zexPm72qPHfhj6ZoDyBf3iTKj6S0DkGIJydul8Ax
HKNHaZ0RfKZeuc9IX77q2cjTJPo0DxNLUHAL81CUntpXT6ZZddJGLqT9Ketjp5LJKUmKUxOfyWdZ
fj8Rrg4++wgGjCwCAQSIWKxo0cXw9VLhOI5U89TaIUX0kEhPsvHixbGDmezK6F9PmH//dG322Rd5
qrjZ9NCNMN0nDdoV/0YF5ViipwyU3h4B8moks2hqT0tBpcOOklXEwAenJ/J+tTWGTlWEIYO5C7gs
mSRXpBX/ZsZyFGQicuOcdw8jGDeVH/MF55p53/jxKtakVZmbeKvlhdHoeO5iWGUdMTpQnvOz1GLT
YxcINM8G6cCNL4USAyw2r08Z6ujvX9/F9cUyRB30Gz90flgUyRvUAg0hKh7GVU/yRW4+xONZcPt7
uSZX8crT+Dfv63/Hm50+ksYYM94Ylnyhc+TKwrVYLmNI1GU9oeV1IpQsR412Ifi1Fv2DR3pdEJsL
3zt37rNlfBQTenT84VfVIunAxxRXZACS9GfZ/msrYU7peMRRLnKY/XJr8UQCFeViytXQHvFIviQ6
qti4ubdK7UkkLYfqK3exWKdLkeds1YpwK7DYmngMMwPBdK0/mXQixZ4MsOAkqsTb+cIxVoJdr/Xn
UXrX9OwOfKStjcZGg6riI0703H3S1Usm9HKgVYTjdGoR3Xfhr6aDRZMIuKUqO03Aq7ubVH8ILYu8
nYr5ruEM+U0b8dHHswUKdBlmwp3sg/cp1HMHmXoIblgUV7Ja34v+b7OEAa8r21qF01Vt45BihvXa
SPGHTmG/SO7NKnmd0oayAjZBhqlWEZdY+LeDlux9teEHPElY3lXU7aak/jDd6CEAqoYga6FqEo0C
as8KmlZYvQRHnoZR/dDCyqbRBVWtWPZ6eOh7casbw0n3ApsXZLeucJTJu/NhyScRVv5mn6kEWyEZ
40UtSjqXFiWI/i0xA6cKn8vgDdDxsuXCiOVhoeKSpTFm0bbNAGkl7SFBCsrVeTReU/mJasqi6OK1
mQ8rCQKYgFqg97apYm0jl6tgWzsZ9YRAetDVB4JvHC0CTliY9LIzB8KPYxEiRBwEoLTYieL3IiJP
BQCsnOnkreFL50pXN7/cJnd6VeW/ZR3VrnHcGB4OgTRDP54Nn5t9R4AOUIdhpKwgV2uK/DtMperC
CAmfVIqNSTs9omGrGDXJxN1DLk1vRktfRB2XMlWDoifRVz9heYUoi5xIF24HS/uhoW0yq4Mf19tW
If8BYw0swy1cLoId+kMLAlgQJEdoqW/Hd7n61A/YZjZ5fwNckKOD8ODiS1ZMIH2CsgBbToTVOaux
RUWotMhLz7vaTrsbKT544bgUMBSJ/sksGlIJig3eRNCfRbH2wR/V0W9ZuHGNwAGOR9tLkbqVIt2H
Rn+MpV8FJbW0GE9hTk8og4YrUDNS9zATjpLxouVbrS+fioqwXAU+r3Qai0kTLtwmOTRvmK9CXm0q
CLJx7j4kTHCxMHbqeEfU0ENfyzcSOHzsgJ0h3nelsDaq8M5ME2hBnFDG6JSPZ2Kl+cl0lPhSx0eh
DDa68LsK7kSNOleF4bqSKaVZXIi8VRs/R/JHb7x6GuQL9ZA0KpYZd4+XAb6PcBq1bh+RVBF/lPkp
bWW75yvCv0ZKQ0BkTvgQVt1tT5SjMeykwrAT1E1DhucYIDoUvyB59GrXmaa2MdYOAN0JfPQ8llvK
jc2KNPC91uGcR4C4rP12bbXivrHqezc9xVBBGoWOqTXeiO7ek4XfgyI/SdpWDBu70SHs99CjRm+t
iI+YnQGNQvlU3odCWGfuk+Q1VIfGfVXDodGOknIWUovqprvNNeO+ieK9WUi3fQY1DYdzZT6VoXQT
VScP5m34O4me4bweKs/aFEO1UcQbA1wZ2JkgDA5981iOdxTiN6CddqNerEUfS1P+gTIDUme5k4WX
vs3tUgFHEt36wT08cvDvz5Z3N8TdXUCySgFTTFH5NfD/ftT5bWneheWdpNy2uPIz96bxf4Vd6rTK
I0Y2cs4WUfIg5nCijOOoPBEqtwp97OlG85P6Js8UfgY+J2v8SCIcqu09bV7gJHjKQD0tSrIulK5f
lab4kSswgQhHaHV5l5Mj59PLlhNEJnx9PmkEljudsQExGeN+kAX+GycOviSGjOeAWFi1LA/e+KAr
L0GdgbskQTYARx3Wq8qf0h9YlrCsDvFe0h492Cmxf1ATZZVjc0t7+T3VWkcLMdQRgGUNIYwZaNVJ
s8rapynVPvGqH64AiSaS3rTquQCHOhJMbGrD2hz5kkpqsfBhgnjNEa8EiqhXdD+JqQqLimoqOgKj
uCmMwQ4qIou7feJ3JMrAvECOQm7cxg/rYyk+yy5nkIHObHDuhJ+6Or6XBqsVvhAw3dN6V7KCCMVB
LO5C41VX38S2X6UViXARjDN3H4YjDNIdScg9bdVMdKj/LSIoqgC3C+rZY+UDTfodwZkU12SdEhVf
rEiuWUyQ4Ayi/Uhr2gK8FuQUQFN5kes6vAjkT8ohi4/auO+satkDFisG8x4eAoc8a9NZzb42z63G
HtXuajKIVGkThXeuCfnLZGuS7qPuFyZ+g9RT8sEMdasPyVOTVDuNeEwpCDdh9hSwuneAJiODBpnV
H/v6ZhyVlQHBbhD4ZAxz1faU2yVxr7aAIQHoBRHn3BgsdSXoq1q6Jbdt09M6Zh2jyr2KCNQihYza
p/sgWf2ysH6EOKnN6ikmqL72yk2jGDtXPSntzxigFW8VjDGg2wGoAKtOjIwGVMSqEQgD/AC3tRDi
N71+K9nVYcdEJichWEsmJynZ30jmTtHdo1q0G7HwVlm/kYuEAJ9TG723lQIe7iFvf+kQypnAofpa
xmvffY7dB0D6fB9vgPZs2fvQkmche/Zcqs34QP2I8leanjWAUSWK+0p8kvVn01MWSoP+oarsAvFX
PQk02RKM+wqVkqTmE/DzpYcCGMTjwIJXZWzg1Uk1rIVO09zq4RPKEfg+UtQD91zClczad0Sdt4Lp
3hJ7UTtjLcH5N/R4zfb7qogpwHECFSUC7OBKbgw/IVOHVcbzzsnQPmaaxwmebCytOfWVKKKYdTda
F3MhRRlU+tuu+llkEjxJ95mnSEfdG5C2ViQOCS4SCEFeyeiRgFSgX9xAZoNcfgNujUgmGdHRwe2B
KaugX7Sy2IyUyZC/VEX8o1A+ePZhjd0dwtWyax5BoWyaUXrVjJ/qyFzodpYes1yQJk+CZAXlXQtW
qYR5IpO3UZosQ3WyxqN0KEJ693oC6Eb+5ZnvgYUqn3fQ0ZI3hNssu3cNrCy5ubKGezJbb4euum2M
367P/NWzjYWuBaspMZuOUh7a6myY0q6Mnb6XbT1dNXBHsgQGP5wSqeKPP1R5BYncXfttbMsV8VBK
gjUyuIcXvwgjbWsM6woKn9tXP2KjvU/yjRDJ96IBz8nXWJMayvp+IAOsgt1DSLArP6syhE5102iU
lGr/txQffbdemb32YrQJ58gInVHqoifaNLq1U0oS7IabvPg5CJwtiLvlX44+RzHp0HUn32o3fnuS
AoD1QfTaR+wJ6bH2o5UfiatYQJ8CwVXbSwC8Bdl9GQFxB8awzyJsFIm2hfF856Ew8jp/N+KvHYL2
ThC6VZ+dNKRRvQ7VCGSVmLxAMVy53NPppTuSn1Ak35YAmJWapcSTF3oE8E2CJQLroBHvfDFZRITC
sYsZ1SsCMqeJHqSKvsIQ3XCKjd5lsztl8rDtEpC0wNA1FZ1jX+9bEjbjirN88SBkPqnL5JhIxWPL
92EA8rPGwGlgGgohqbUxtRz/pXDvE2/vQt9SxH7JgrROC6KUn8de2DcZ4mnyR0eSafA76yH9tbrZ
FsWWnC8fdeCtSjEQfE9JfqBJCoYk2HS37U7Ul3zXXAsn7tNSEM5pgyhdPFBiX2btM5J5pCLqMsgn
U29CkxAzgBB9yKSytSzaUL8WHok8rTDBPaNjqDFhjEphA/OhFsJGg4cvy5mTJ+KjWHZ7Q9rlmHca
MhWPwzBsIGqR3tnYUrwd0YUaEdOP+45gm0Z/b3m/pbqH+9hhd88jBhZPQ/Qo03Gt00dRDveBKgBc
J/vZJFfCPyrQQQ0yOiOu/3p8l9HjKtxVy2Ia1PskO9XeD7F5DLLpkBOi4+wXQytgcD5Fw1NBOpyJ
bhDUDFpBaJfeLhOPLTFRCTwuJTxYReXUA9Qo8TUT9m1zV/h3A39VF98im7Q789WiI5yb8O8gg3dA
A5P0I9Q8qryPykhK9lSEqlDXmGbIqU44GMBQu/JeI7xPVYXbKEl/ddZDFah7t9xPuZaB261EOHpl
2m0kCDcjR8TAfxOzh+lKBXJ/4WKHSqVlG4nbfHgMQ9BaeNbVyBl7aZN3G61CjNshvJoYckNdPgnK
2tJv1MhYyeZvvX1iltfNB7Jpx9DCdWHc1TE38CHaFAoc8TB99E36mu34EagbaI6YJ+pTQKoPQBtj
J+Je981w2Wg3VrLPJ7kVDdqyJGgVnIEU6DT2vH3Ek3ANGOzkte2qkjgR0rB0tMu5Dqa6AHCbbaVG
P4xEU8jNTZ/fJTHU8SQR3ekbW1RcmbP0JKI69c3+eeykZeLHTkofvIfcCJx1pyTPUcARuiccjBOf
Fz976X3FST4mILUBjNrUj6kAQ3EIfgVTT5Zk3BawXm7nFdJGqI8FElAhIz+CFmti4RgiWYo/ztG6
8MYN+Gr6UgcVlase11eZQIEuN5YAWdV1UIp8H7X2XE74+ELKdkqA7HQY2P0LIYB27XJi4QGDZ3qK
+3Lfsen2fnylfPOnejSvVRhTT0ynIWZ8KbJXhiqOlUvpD+LoyhXhdypI/xAUARgMp+nsr40OJlz4
EWvDQ9E/SU127W+4VAv+9DfMS++1IcajEE1wEJ9UkkG1U70/SiShZ/qwyJv8hCuLzwHFCntoCOSF
45TtoQlXQcdCf+JMq9kJBZ8IAlPbxdfKo5cKs5//vlnTQzWIxVQE/j7gC8tuyuojgMVDFiAQQmD4
vxv1WJEF0tOA+r64drHa9XnkebUrthqpoc1lq4NCfDkE0PhnAzoloNNT9z1RneiqI4UAGaS3QnTU
qm2nvBAQPeTqopbaXSHBR42TNeVbtNNIw6voWr3rS1eVapehaeyRpmxRzp/VbzsPR6Dq4ZDSzprd
OGhx0ZBuuzVXELRUO3El29H5qn31UsnaoMykmhpqKnXeMyaSSDXkWpwMpe6a8hru9gUMkyWp8Rvc
79+/h6/arek3fhpt1jUIInNQuaJPJnfy6Ui5XRbLbKmSE7eQOHEv5IW48Gx29SvjKvOm1GzcWUsA
ID3GYJFxp14rmpPQRjOGgVVamhvxMGykl+8HvNSQ+vw7Z42AwNTx1Rs81VZAypIqSxTH1772a2PM
5os8iKrUyvwmmOYnriHLcZ+9T89RXuzKNXeK9fe/6eISR3eNfpKKnkGTZwOGJQWz1GRADClO/cEJ
Zcm15gVRzqE5E5/38P140zuZr6jQ+XVlcilCPJq9s5HUQxkkKj6w7DQdsGJw+CpXQk7pjuf/gxf2
ebDZCwsbdE0eCUI0B5pVDxpPKvXH73/PV7Ebk9BSRZ3PDFuWOS/xN54buU1CA2Jqe7NP0h5ctZt+
1z/x64LVNYXrxYbQ5/Fmi14zSF3R5/8zHh4W27jX7oR1ubZs4YqjeXr183dlkRZL70LCMzXXZPJX
KEoZlKyv63pLfLmjrZFFX5+C05/83TjTN/GpwZYV/RgnIeNwJChxv3MS+KUuOAD/LNfp+lov+8IX
psiSJrN3cwRXrdkMbNWSMEMfpWmakPItnPurIpdrI8ymXRlmtSxX6B8pY29ajR4yoPXvp921IWZf
LQGcBWET/AgF444qniM61P9gBFmWVF1U2SyUWQtaEH1VTvUQTUnzKhg3BU3n7we4NJMVWf5joETK
/EVwJBdSmLo6v0HcUe5v1tERijn9AvaLwK6uzOWvZBDTUJB5qBraJh0a4OylKEMTJOb0Uialr74M
HHLm2jf3UDuDDSbU5Ga1sj6+/4l/+vSzmc2gmmlafCyioc4+VgjKmTCOSONa7aNTQlvHojKddEOp
p4QfTX4wFVmOjKsdnjng3tpF65CYjxVxY1MsRihvKjNbeXQrcakvVHoZSvVRwfXMuYsM7UoPBFSp
OMBGd0kuw42Ybf3aJJqH44841bcGu3CLfUl2UOhCoI2TpV+rTuWfh/peG0c6g1PtVbP9VrMFwTh9
/wQuLY+KbAF5lyBEoXaenQ4Tj0wKNcDIP0Efhp8Vm7S+5eS8DF7kjba9MtqFs+hfo82eN5BdHTo4
o/U/BocS7S58hr2F0eDqdPqiPJqmE4KRSQMIgWW+bcZF1zTGwLlOP/Y2UZ/P3WuxjtbEPKyqA2L8
dZEukMpe2dAuHbU+D6vMGvJq0vVqnOE8rn9496IDASy5g/MFgUV9L3/Cmt0J2+j5+6d6YRvA6ixJ
6FBQ7enW7MvpayNvgpyunrr2NsqGZHrUnfLm/y1P54kqBJZPXyi4pLl1RHEbuZRSepKh8R54H33y
nCr/b3XeNAbnQhRFaEjNOTanLPVarU3GSA/k6+SnmBMjfqN3ZQej8NXfXd2tL03IzwPOJuQQBKrl
TWyOcDsdDHAQbYstmnP7qiXl0o6ggK5T6aqzV8+9IYKrN3VpSIU97IC5T5YUEkwXk/gX9+nS2Obr
a+qQS9oLBdOrZqqWZUpfIB2JX7ddnXN05B6zk1ZEBdvWfeBY+2Jd7zVH2dH/3qib6OzdCleUDheu
VX8NPT2NT0eGxuCMHCMjsMWgPhj66Ci5Qos2cr6f+teGmW2CZl24bibxUMv+OdTXQjesXHwK3w9y
aSlRkAvqgDSI1/jzmD/9ljFxDW1sEfgqGCHHc6XLjkvPWUKJ/v1AX+lz0/TH96ggWwakN5eVVRjD
Yz1DMD7s3LWy6TcE2toUhK7zqS4+OEtEdWvoMoPOHxw1ldQ3EBO3q9amKMZS7H5AbLbTG8L/7ByH
1FUvz/QtzTdblo5/jTm7hireOBbeNCbBJzsL3P+63/PhJba1JkGObN8rj3Na976OxxujMiSqxD/8
PQfF3PJqSUQtEOTvFqF6o0s0DUU2LShJMCKlvvoH8jyk2f8acb76dwZ6HZD8HF378m2My03aFI8U
MzYSwT7wep5TtdkGpI1HJKFl5n2KygBaN94MThZ17S8qoVh31bkQH9rgSqXjUjUGiRNgA3AwQMn+
WAM/TeM4jszY9ZnGsUXEeyCvLOSCJKKk1IPV3eBT+shj8NtAYCpjRcFuofveyhCiNSl2HvaSjGZl
QEogyclLAQJjqEkbPROuwLYuXEAVbmrgJjCZoVudigqf/kxPRpMle+ik4xHBRnGrTLlLqJ4G/DEt
kZ7ff3KXvu3Po83WKVEVSISuGC0L/HWR3/caWYueslSUK5v0xfPt55FmX5zrxxbqG0YyjXLrcwRS
O9o25HCMRXiE/25Dz6WGLz0Sw/4As5mOi0Suw4cY5uvvf/Olb//zXzL7DqUsJBRFmX4zoGUrfR9Q
aAXXPoWLg8ismCj70ZjNlYn5EAxu52FInLY7b0MyGdgQw2mX8U9lWS67jX5zdb+7tMWiW/vXmLOz
bCw3WtXEjNntQGo6qR3taLvY1aqxlWV+l66LzT94kp8GnJ0eWiUJrB5WvZ0Kt2E4JR49u9ecndce
5Ox7EOHrdqC2+B7YQPWjWRxD88pmffGm9/nBzb6CUSBqkNif0pawwXl0+SMB+G/4guXEDgpxOaiE
VchPfaY5htiu/rOHOPswZD8pTBEZra1Jv1uxoZkcOBJ5QP/ZKLNJr1hCZSUqoySpamMQ5x9/qxpX
zv8XlxN4PJDe4NaDOfp78TK1tCxKKBT2lHqboojssDOmauAU1rUf9BVKyGFBEyekHNSmCan591iu
QsJQkHA9t87lSt1NRd3i6G7p/ayoAy3DTb3uNtfKkZdm4+dBZ3eNOFfZVUdOKHXcLkaaVTp+8XC4
tixfqnry46bLAL9ycpD8/eNwVGVqa00lmmUiOOYOveDklSMCunKqbbISwvU/ud9o1B+4SKlIbeeg
0FrqK6kbQQpXQ0km6C9PlOzIv3Lf/mrA5/ews5GmZXDL+QIGBZtRxr07HYxfK8dcgxF3EuyAak9V
LeFC0CARWQy2Ftn6nk6x8/1XcGl+fh59Nj/FiFJAjtjS/lGNxzC7C4ytad5/PwZnK17O/OClc8Mh
uUqW2MhnBy9JS9CY5iBmouanBVbFTKPV6OrIhL0Pv5aWkSctlYqQGg29pRwskQWsRYHCRxFukKWu
RhKz48Cf6h7oNqmKiHK1FDv/5NX+ujNJmzG1Y6NLOzfZFVGzK6bctIYggaLcSml6iIIkXPgg1FLr
7GNGXEAyJKaXBDgR3zO9c7xI4SklfTy6w6o3BYBDDUFRo22DAqOmPI6vWo9W0/8wTDhNhRDG5Bwd
UuPc+NhViyU+DCzL9zIl5KIudx7grRG4RYsq0Y/d4wQ+N4d9az1Z6hOWYByCC5j2h6ZB9exiYi2x
t/XdQm5NxyyFjTyiUVUQbXnFViwSjAwuPfy3jvyXssD7qqXLstYfui5eyWmxCiVzr48fVvZTGiHX
JNZ4HJpuU1JeIjx1KwXdQyqFdp+Qba2TgWehPJw4eyLpr9+/6z+X/m9e9bz5CQHGI6KWMsvET9aX
YEPgeJrLwime+q2ywee6wZxwV6xN+x3B012wNpbjrthOlwzB1u/rm2Tl2Yl0ZZ5fLGsBYuDcgaEe
j9JsnWpqgt5gPkxQXP9U7AiNWeoL7Xe4gLF3lVn2b0bTJlsZjWisQX+vVnzlqpWMKppksnPWquNu
E6D5S5KabZ94e4Sz9pXnfqnmgy1KhzBHxiORl3+PiFU6NvPp4iuFaB6zj3rEx1zXy9JFDVCdCqlf
prC0hmxHIzpH2SHRme+FR4HsgB4JQGY+6v4vUpkITx6Wsor8xHwEuOQgo0aDni/N7EdW7ksmblH0
r3K+MdV1amxG6cYqgLQYSy38RfiYhAzaE1T3yu+7WEf79PvmiRuFZ6ZpOrBQ+VsRTgkn47voMVvr
9tRqaz5QNWyvlgwv3Rd5fQoLGhcPcd76ykXIPAAYp05RaxurwKmfZTBa/Tp+87wNcn2Grpe+o6DZ
DZ7E8koF/M+e9uVb+jT+bM6aAel9lcc7nUqxwaZYGzdNt1CpxU6YbMSxhG5PzdPJQmjeSCezWkyQ
QWb0Ct6AeGUZv7xTffpzZlPMGN00pm48dW+nT7tYo4l0HzJpL2+ljHMgruDBRqK6DI9mvparmzBb
Xb3DX7oNfnon80ur6pWIJxueCU4QJUYG1tDn6LOHIYrecyG9spz96bt/8wr+3KE/XT5j00gI5J7q
Sba0mpoQJvqg4ySklpa6DTf17b+bbPKmeSYuaxGtKtgF5xBkw/21PtilT3xiSZoyNSfTmHf3pKhq
TKHl+QsgWnvhv6g7jyXJkSzL/spI71GiUPBFbwww6uac+wbiFJwr6Nf3QVbLSFZ0SOZ07aZ2FRnh
5mYGffrYPfduktYpGedtjKW60Lh+rECO7s9fB5bfHjwsHW2E/PR5/0ebMll6B8cV6KTWEJ/ZGT9E
5imdu6ORp7u2Q4jS3QurOpV9tjVYl9OcMihyFmVtlp0Rm/31b/O7dIXZt7RZkrAhKPxS+zCeM+u2
o7Nd1AhftAitCdtjEhulwtn99Uv9Np0mISOkWroL2PiXdLrFTMwtYOMF9Yv+khwqKwiD6tEDz9Cc
18UM8wL/pPDu73iXf/u6v556PFgaJv/rIzdu53eTsrXx3ZvMX4e5Yu1Evye7v3u2ftsa/vO7/eVw
e3qbjUNqr5N3zbfgKaq08E3EFlVzl2e3MoHQlcTBaH0b2ZWBECYaLkL3qsiuDaPamt5rOuN0OP1d
fvq7zNGVKzzV9BgG/srFwt1u7ETp8sxj32drGOPWh3/ne8YGwGRyuu45/PJMWU5ixeF6s1j36pwd
cJUm787IDqZtdnRODKMOfz/T/m09w0H+v6+6vvE/BRaEy7g7IUahHWKessNyYYP6YgOUYK72/476
nDLjz6/3S0YSap3wRofXc67/oOMH1WWyX2f28owL5vGvP9P1h/0aNSnRXMdhF4H//dJ3mTVn0AuH
hynJnvOONtqDvfxdi+J3g5o/v8YvlUsiw9IzIo5Jegz3BGI2OOQO9Uvwd/yQ3zZD8KADz20IWGW/
OsGVI5bdcfNH6mGf6l12icXxab3ncCP7m/vmd487+eJqS8FkQfyPdkGauMNiEeJ1mV7WWbyPAPX8
9XfzmwvU1Mll1mYq2eKv72boConkEZyuuS7eUp9gDumgE7D10e/s279+sd99dqZOAmywOrR6/P1y
uGIsKedq7X+U+XKj4eYYTyHqMXWH8HzTq6uZ9dgMleNAfynE1/WvX/43CRx9TcagfKQ66zC/hPBk
ccNaJIhPCCNbGJJoTNItnEa/kE5gq9j3on9DQPwvL/lL9Hbqyp2NCOvQeA1WObLXhDetJbvJFhux
Usxr+58Pzf/Ke/L/zVjyuv4u71X7/a0u3+v/D9wlcX/80xcevKv3//NdKpy9V3vM//yP++/2I3nH
T/KPPzt+4QG5/oN/2ktK4x8scAjPW1kbcHgk38T43an//A/d/Qf5E30I3eKx+Bd7SdP+xzoJWR9V
BwPDP7TQ/20vacp/cChBh7sruQShjf2/sZc06Hr8a5AEwKGvHChdl+uWqW6t//1PN0Cv+nKpwwYl
u3fZm1L5Zi8n8Lj6ReuiZlV5fNE7dbnBi5kNbYU4JB0OYH/3w4I3ogTLjoEyoqsCLpldTEAw6/Yr
mtFji8RAhqVDM6Vjhgyna5CloFKa4YkuaVQemDZeZ2MHhyG5szNNbr0zCPh9I4fpmNTAznCXlJ6R
BU2LJkhr7XsvzT3aNvmhLEKIPIr5VKfonZpuuYmzt2VC3KsvUe3bOI9rUfht4WRtiaFHzF0cCqcd
A2QFVVCG7mWRusvBWsRe5NNVOKElafX5a+zR6TX1sGwm0d55hcNSo8LgGhVNoI1EC/S6D3mJCbsd
mWy+jHUdlAyspjSURzel8Wh7rOBY+L+ViXNh2si0qwNrzuaOpTIW0JFOrVobhwaSEQfolzZ5hhRF
ixkJ6PoWD4J90mmk84Xe+qgQqrq5bjXHOcwkPwhjWpJ/zD5DK8V9srcThAjTFPR1TjII3xScW3Tu
7JDFe3tkTDtryTZcmu82mzXYJP0hUUO+F2BzOxRQdfrsTXBH9asuSi+8efzK+IubJs/eQw1yx4ie
Jm9KBInmlCMjzk9Lo5WQfOVPMYTNxiwUMkRlITkOr4jnCFD4ggq7rdnfNd5G7R66T7/pTep1s44h
FNrhwa69mqCbYVY8NLvCqD6ame3r9gxlCQRtgwVK7HVI2emWtU5rok/AxTQZqq0swvfQQrJIeAFr
zUpTwQeedJRe4WU/6nsXjW5kzZf18BPq4oDT3VMPfRf3ZvyOHPL0LgvKoex8liELMvflXfAT5tjj
Hg3pA4XD/SzHq7pgIXP9d1Ge7tE+vqZ4sG5G3cA4tdSvxgR1sn0WmvmmKY0FrfigIjToY9f4UTVW
oAIofHPNeDoiKps3WYJYsS5aFAldZG4M6zLU3Es1oJMMAzsCe85SULNxGvsdOf7TzEaUP3XQfdOR
IbunXbnJeKZDeFta7pWjuy/WiEY0ksV1UoDCGs37uEWAQVGM3iccjk05/JR6fJx6WAD1Qsd/fctm
0d+16HorvBdbXV2B1b9vdeeo5I+Kig87m6/LHBHsFJ7rAaNrhKb2vB+jcfYNK3624/F2nk4WsuLI
6u4cvf5sMaqMSnXo0/zSrLlb4kfMDbZ8eBdYad2pJjn2q+jfRJS2YKAalq0MOmFftoj6I9tG599D
zY/siP0y+dK00R1ftS9fHbv+kGnN0Vh32QylfRpu8hJ1oKprAY/voo8QtokhfHPNbETS1kEBuGDs
MASqW4Kqp6FoNON71QFUmPubJNWPRluw7WbB3m3ftQHagzm8joonNnTgexCSPMu+qdH+eRr+QiFS
Sl0hOOdhNER/jgvtth2HxXcy50KK7CnV6X2C2qGvCjmYYdHsV3J6LRqbWx4pM0M/EMBT9nGwlxKO
badekjR/9twwQVCBdm2i2TWY90luhyDRB3Z74ozGyW2rG/PGkEgvUT4gd8O/suAxJGOZnltzvhoE
m8+9iJ7suYFEmRgfUzzv8g6bGyR4D42N+M6u0q8lDqRKP/uiPmqmeekV2ZUzLCkfgXuTMGQV7cJf
jOO7fhn5OZ118DJEuT2BXyrnoazK52REdztN47Xp69gs6B0fv23B1HbcN2MZDMRlKUYA7iHqGAm3
KXq3KsK/pTh1MrkYBW8qh/qOxtK4DJvsli2/Y9f3X0ZbQSQasNnNZoMOdMFTUGPJrTV0kjqhXURe
KreGPjzpbv6R2DFdjzFKtgKcO7tKt5P7Ea1/mHvypfOal1Aaz/PUqY3FywvDBlqurLOj1ft+/R3c
ZGJPkmOrGs+flX47uM2FFSXWloiKsGvK79jO9+3BDoQVvemMoQnHOKPqSKPyVQFRGG4wmu2u6T7n
xSBva8ZpM4wy8q3leaitmtTKKjcrpdnv0uZ5XqBATt3EOx2Q5MnHxtTe2uXZgzeST19hZF+ambHV
eqTDi36ks6FWHDg8ESjTYYfBu1peKtfpWTaoLosBnPgqm6uSRzeb30dz1gMzNm8TArPEl2LT2i5B
p8rUZjK85zgr6t3UGSArwsDqEOA67oM1W7A2mdtnceyh4Ouxfq175JwukVnZh6xxKKanEhG+obeb
vuTCdUu2AMQoNwMa0H7xXgZl/BRxtO3GyvbLUMybpcirTXXb9PPIs2E8DdZ8rcLO2uEuBWzEKW/D
VHsabDVvbK93UF26N3M94oKQyP2y6GqjLAdeTJS8Ngo4RWe7ChvNrxV3Xi/RJpaJCtgFueX0blNp
l0GccbcZfX7ILXY+sh6GmE6AkMX0SGvwKNMQg0LAJ4OpAYIdKpQkGGRsWHBJeeR3mj7dQF8lFCjU
PlDDA2fA58ZOZ99Nm5ekq1mABQUr9QbmT/44hQlUqqlEgCndjdueppKVnT6NmPwYhPoxTxip5Psi
5BY0k8be9g0MVTNyL4Q+tvvJWLZalLBJlzANYo6MsH2QcdCv4BN8X0NuTt+M9Bqt97ljJYrwppWB
uc2sSd/NA46scD7Qq8GWxSZ1AJi/ySb543TTQTg1YH32niO2lsLcPmvSuStXdaFMPnPQ5H7Tid2U
LqhcMK3cehrus1rNAZ50L7DIDJyycg8GFnJcoCv7AW682zb6tlAiMLL2rosaco4Z44ciHS5EFaK4
9PT3avLoqs2HuIaZoSJa+HG63pjhgwZScGO26lmbcAKYq0Tzq3Xm3ACJ13AOIOLQJjNo4G1SbCOG
Et3bUhUIVntxl0ZipwnjhXwI8GETA8cc8pOuD+R8LTItd4Fy35Tb2CXkcuP1voHRbySR+gEOCwEK
kGtOhnmp5cDu8ZHC0xGibKQ+Szw1fEtuQl2bghm8sNmF31z7x8nVt70OVDZb8hlVLZjcpTjxFG9i
OzqYk0h2bQEso228GSW14yEFaTXsG/KtbIRxEC3gEFEA61UEMZeLux28qxoySIdxcmzx5TM0XF9N
TeOxDus9CcFwdEP9bs7rHWhCMCmRkH6E0RY55EW75HT2lgqL3ry9V3jfBZiqv6pw4+TxTxYl10sb
Pk1R8RnF1rWT1puKOaG1PlxankMVwvrX0W/w6jR22lSDgKjaW7LqY12Kwp8n6wvrzm2l6puuiG3f
0Eu2mDzWvLgJy5SvBdBMfigM+zhjbOyXGntYFqPO0i1QEBo5JKHSxqBDf4qhWni19ciTz5jTaqVv
1/Vt4+YPdWGlmzFJqk2jt5cqL95F2dKWc0oACn3oD5UkWZ2JWXEyPDRRdkMBxePXVKBA3Kdmsj9b
K/ZI4NvtwG16Sk0dC+t0uYyT8b0W/M7tqK5A9RuHYlJVIDPtAd/Fu2WGqx8vs44zwWDCNSp+0rC+
VE7OgBJDZHaXYOQM7SElMdT7Ge/kTL05IeGSyzcwy7nYea38QwE4bbSCa7eIrHGzpDL121k3N6EY
ibmmbmxLfDKGMg7ZSgtxre4KJoy1MFm1R8Q/ppY/O67n6/Al44xdhNzO6303VZ8pc8mLXj/a7dcc
Zi58EBIAhTDMnvWcVTcH146mLA/dUGP1VudGEFVh5pfKCJk1m+m+iowlmL361kuFyx2SlZCF2/Iw
R68pqIWtawCp7DQCR8fawKGT6BRItPd6Ej6E5PG7Qu80X5TJhZV1xWVDr32T4sONZDY/elN7SmaL
JqeerGGWlDlGrDwlPE1RPfLH5fcEAaIeDUgcWIhqsfi0ppLRc6E6grNzRw2qbUPczNkehG5gfJU1
EIRR3/W2dtBSrzizgkCtmMkZV5mYGtLqf/TEIrXRwGpLcA12k5nPNkOkDlJEa8t260k5BaRKnW84
RnbUtlYNmGXm/6MA5g2yPKn33PTM01ODD66sxnC1DUg920cq/62sDvewQduzwfYaJhIHLEPbD/Oy
UK8uYmtE435uHevAnB5kilmF2xq9sTdtGqs9jAupQJ0CTPFCLDg0qkM9FVeVYwGBGt0tjep7LYvf
6nYk6OUwkKYxvZ87/WERKQ5N3ez6q52S4byI0Ui4yNp56/bdfpB6fJLdwUnabCvTpbqK4hEhE2CU
tAL2hKeRmXUnR5SjH6H4H0cPpmM5YzONDt/SqhtRG4SGCQGeZ25ndmcDBv8pMn9xDWBHBnVfKtS9
Fc/XilGfcujZkE2DsHLdM2MF7nsx2qBhplfRLQOkMtPZFRHMq3CtPvRQg+9BbCf5dnd63h+aGEDK
EjNstJm5pYWG8q8Szml0zeu2r8BSOBexU1XHSM73s6jyvVqJDDNQMNvuqwvpRBjPNrh25FPz3ke9
vVeDdkcbIr10GurXpSmB8aTnJvYo9cIfTzq0v+fxKXbZPrRqehFihRuNoASwuomqvTm2y6Yw+blx
wToBE+jA0Trn2EfNVk6kEo0JO4qny69XNxHBymjBLYjuRBKm8B0vCUy2THKcnQzdF5Yl8Nl4hPLl
xnW4JhEl3BMKpQKCxrxtxAgsmqPmD2oJEKFJpDIs/uCWDjwgFjfzkN2FucUqRW0GDVjBJnH3mHcw
JtVyDc117fpxP15qKYPt1KWOt4381OIhOIzRatauiU09GZduiR9cRnTJrO6hLGCTiNZmBK5XPzOG
jT4uhKmvtdrOTLBb6a0RfyjdOFRcy77uDfa2iUHUyF2dWKBBBHnLjBHERuWEZyhgI6IXv2f9luDu
4f7ptPNGp/ihpu03YURICp35q1wczoKGf5GaNSyqmMC4ooUQOFV0at162JVF9VI4VJauLuct5lo0
EobHXENF3RQ5mWcRbR2UxX7G7+Xo1Ez0nYF0Dcq3bF36u8owq4AyFp68Y7+0ExN9/q2MYcp4ANt9
bktwfnwyYolY1BxTlJ+1sRm1wTkktAxSbzahHVQnTZF0mlOJhZf+PfZeFtRIbZiK7wC4IXC3bcQ1
kQEapW8vutC4kdFhaJ2XYqp/RMPxKMpq3tZS0ZWGI0M3acfsHcSBZ78iOAVqb52K5sn28BMewuKi
zbHJdq3qKq2n/FANUBHzWmK3pXkhJKl30rKqDKcN6018iXX4mVpyX+fjY2ga5Ni57IKoj2/Yjn74
oymhMA3KmwQXMZsiRrGBU/b1/dQbTHTZTEmdR7dI422+2NamyCcTqNoKYtTdzice7uxanhaV3sq2
+naWsyOqA6HW9KE5tb41YMrWhxmwDDaPaHJ5dWZiZ+PSHnDUQaruyUhmCYsOoQJwiNjLvuM/4HgV
8+xWOIeqi2lSxIu+MbzoXbgg7LD1qp+VBxelirxHPVOfs4532ML53zTRALO/g63sRpiKR/YmhvJA
E0ZUOh6WODHRlsEvy87ZnhjL2MdxrZUceT187iVEnFb/FHP+4eYatrhCfK22Z6ah8VCQxBPTxn2j
c6bbPstQgB7smPC1dBQuOr1tELzCZ/qwWtwRq/qqfO09az8UbLAVJSZo4RK+eQ2oEFveuVX+ZjTm
q5HdqsV8Jkl3/DFqv8a0fdTzuUN7lzx2iEwNRJk0Ob+TQr045ISbzGD/QTX3cW9fFyL9UVJ8jNB0
8NnEICsuP+UcH8oy3xmGMW2kjIrNko0XhrI+IdiQKYmHZTbu+iTaJhWpPMrGQ8Vma13Rp08tDQxh
Y+69qrt3jfRZtMxh/vh7GK9/tKb+IojvG8d1d6UwiGi9O27SHtuekSRGarDtctc8uCkFV6XldGPz
smBPBFxGbh5pd25Uij2UEWeATYeUNZ2Ux2Gal21ngo3o5dmlmRLiuJwQ5sOIixUjhjJVFfmi13N1
BkPVPDWJ2leLasCrGXqQ8MCTG+o7FS2vCa5L1TSwn1s9NyGYscgcCJ7jbSaz0HdEv2uW5j7Now+h
7LfaMq5HeC1112Mthx1TIIh3GtUeDnJ1tbcquTZY54ui+xSl5HQNkdxoVvaZUFrMkXsPkOTeqyLH
HwbqXQ0ySyjoyk29hSAVnpIQi3vhpls3lNC3urcm4x5tFyfbxCEVfN4nJ32muVbOMWmcFZ0kYoNg
7j86m9bhJGu1NZua5oBxbumwRJ2BcpurfzPw6TZje6yL6ApTK0F3chnxTvD0Xb3+d0sTH2HY7uTc
P9SqPsSi3LsN4K1+EnSFewt7OYzfHG8JyIIgsIXmz8j3YHHXeyMU1lKmI03Ex7gzHwvVWr5Hu9Sv
k+5Fo7G/wVkZp4qxem3d9NWZ3xc1vvTWti97TlJh4QiZxDSv6UCPsf1QiRS8JxyqSbPpCEpmUEbE
1WmKXZKVEMGrllMeez95Vbw33XCKaFeES8UNFfNlzEYfyMn4aGKoFFInBA/yMOpQFcmqWAXKHFz4
AM2MDcWpAt5oteVtXk4vJhzQXBAKeldc17qnjo6hsEYv55OVwZgyOso0b7QAbhavyox2bkiNbaQG
3l7kykx0V9ur+lq16lIveiPonXMGKndbcr3DmFasOpoWO4sZrM7k7HJn7ew+/pq95Knv+GUH5YL7
4G5bS/j4aFWsCpv1OG317kLDLXEf5i5tZIzWpqpq95iaga+ezBtoUtGOJgy9RhoX9cC0oFHqXcvt
29yJ1QmuzHZcFlLQXEe4UrIKNtE0qm1Z+6rNEr+qxZtZ2Y9O1fdAscFRJTkhXmbU2fBX6Mol13mr
yPCyS4Gb3jYZ3HbbZtOVEYLo6UL9oXDXVK8Kb8XA149q6GqGveXjDNkm3bMtorspo88iG134fOac
AB1abAm5fswS0iU2SF1yKKqFvbBadntTAChAt102WMiMroQTNX6Y4FLCAxVMi7v4uT4/24kOz6/s
yyDMNGbpPVvOkHg2nWNe15ASYP6V1RanhOe8LrDuMd9zr6WpRMDySYNflZ69R8asb6dFe1QW85Da
YCMwZFOA3x0Kzmq53E/la1WI26lryZdtS277Dj+5kmVYIucT7YrGNfvT0luxH6Vm7Wes4dYOaMJE
V+m+rxKyUyu5L2vzY85Nz7eaoYbS2KNfGTSC0lJ2GxvPnyCGTKhs9kci8L6YKMa+LKgV3djxpQQU
mE4am4kDqXPXTHRB4iqYHSqZUh8gf1lTsRuihi07mPZZx2cfgj6/sLWvpIn2pSzJSxVdAMl+vYHB
W+C5+Y3y1EfCZK1hqBXn9A/nuHToK1T42/RQjAcxP8+Z3e5ytQIERwx685JRyqxtc49K0tLrkywK
iC/Na5L0l9k4mnucHUHBMiax6e0E9FmFP9jVV6i9t9lNsmuGBtKPmeFelxqPuSMDiBOSgRIb3YUN
Ha51QRoal51LC8xbwq9lQayvLcMxzp5Vg7eSmUx0uj1KK6PFd26MzyVdespLqIJSi5yNMzdbFllg
6fUNULZIfysYC849XckyiSuflbiHVPNuQm18HEf7KQMsw4ytyNfejJ+UtqJwT0HKFvssMYoTcWWa
lY+ZACBe4JKGAcHXatLPEJStCF87ZgSijR+RltIMa42fKVQfeihynqUqMCpQBnFExBcu90xsW8IX
jXc2baDP0zw8m6S6pA7m7djwprT18bZahlAdDnyNRnFlxwjxvI5WSarQvTbtRlr0CE2s/vwmh//Y
9beuwSQrnHFpbhq8d2UNmDA+lROJeAfmkx4ilpVzeCphjwY4VW6Wdirhq2q7uPe87dB+evWMl1Kd
gjtyTOagdGNTKfbsLSQo2cbjUNnQ85ziitD8I+sMU6PwbS5J0DtJr3Xp++91c3xds+OSYlEn6t6X
eqC2KPqHrIm/s2WEdlm+ek5hQZqCiVmbdFfAPm6HogDy19+ylf1aN0V8mNvZOU3LcEiiiO3RWNdP
tvfuFIvvxuZwkY7OOY2St6zsV3Ia5p+NrTQYeCRZrgdT2+EU6g5EY10rph2F4hZ5BLsv7kk31Lkv
nPs4vygJ2q3g0ypHJX2ycra7SKbmrDA26LFo2c2vrWPOhM0M7UHpcd/CgzfD8SFb4m/PSzDhTWDx
1TWHrrUZ4liF+5GazD26UTxzIwKrsnnxpRQ3Rd0eYCeYh0VL30NuNZS3xc9i0NmWi05Dp3PxVBER
pDQD8m45t1d4Hn/23YpYWIl/g+XdOnY1bcws4saU8wFStbanSoYlOV7XoXeuy4RJBJUw3Qo50x6X
d17GOGNqLDvoM7GJu09b8x7a3rvJB5smD76nkjGXnUX7IbrUxFziy2vDGM+Hy2mxn6JGA/FK9e51
ntguyFHRZZqrrypPFipfOrldCM9QU760FT3AxQ506b6FMntu+iG5quv2KY3FARm+7bsJjE8yjdfM
0r9NLKgMci9uYu43hxZ2PharAxj1ZFY3J2uJwVUW9om7cV/GVGF9IaINPasB+Df8wQL8KTaUjTC3
ymgT38vSCzfv2kPoZhR1Rh1tI3fhIDT5V+G6b30g6pLWoYwYYi/G2TD4oKysL3DrHd6qZtsNdOmU
WX2znbVppojGcrPJjVvHwRaYZmx7pk7dqH7utynEexy6PiojYRC/eDvPMT/j0jjGSC1MbxcaHUxD
TSc7TdYJo99l3UvaYtFSOfmjUdLJ6pohfYvanJRfoBSdejPfiTS6tjMjkGaoXU1Zsp1IE7f12vOS
01xsbb1KMJerj0kC1LPRvX2s6uVUmfUO0Gx5IRycLUAxEkTkrpEmLcHstgpL5zY9ApvLd5WwztYy
3zm2XuypV/NlLcPkh0XAh4RMjytCf+tnM5V0p5G3jHaa73qlvhKv5PRYo3uac/sSAib2pvng+nM3
nc3ENMA72s0pHiK1H8LqagqXqwjrYOrBAQvw0KI/OTnhcjK76MMt0W8WjvY6sroYx1ocWFaH/MVJ
32wmgI1t+Piax9tigsqbDiBIk3mcyRe50NOF8afqzlFZumci42awRrWndDiyClEFDl9WkI9y2LL8
HOEYV0r7UQej7bGbf1driEZHBfLvvvB69jVrRovtNO4iL2J6GUUuDfPLIVqRwW6sY5KH8xAnD1Jm
2ho1W9X9IY9m/HhDyziUcJqZftGNhZ2hXVSTvM2SYYRADNtPJiU7qVY3bj3lRRiykNCPehFvSnmZ
1KO4GcbeInZmIGLs/pEyH+e37mwAnaRxRTTH12kvvIbvkBPGDMvvFhfqLJOtoDfK91wzu12hAjtE
LreA8cY6+Sl3gZGY8PAdbcz2aQp5ZuQ6cwu6wLa9HLMqfSplh3y9pyyCU7WSKZ0xkJ77VmPYfuaC
x/J1XRDpwbaqvHEuM5W82RLVdY3/nzNAds685q0EcMQZJNGxrGyfg0/FCLfcLO6YnqLUuqgtyU5O
bj8not1FjrGfltg5DiD+mava49Y1EXksvU4PAii1gdszSFPDnyhn9t7SkQfQEMPuTKpm2MfLQjll
dj8ZE7Olr7o91u4Zk9/iUfe6gQ69opRXaJVk0eZsafAl6BPLP7Jhn85o+xcs0AP0haD13Sr12fR5
8pqRMCnqK1y4b4h7L6xJcUPijW7bY00zrTk1unVfd3wVxtL8OFIWbP46h1GM76qcD6A9QD17LIPg
1f5t8TODkFIbW7p10OuI+iCM/KnomVN2tv4JW41ZbiOuzbZ5YqePPCx3Dlq/AK+c3LNMeBxLq3M2
/cI76mi/7Qq3PbSt426aAhKpZuUuTVSus8F5gk0IiTXUHisx/eFsoG/GgG2B7jxlLRQQ18uPoTrh
4GuQgYTpfeHgFIgDQJN73+5cICaDHssCRfuS5ONnaLPVDPTyVIvDUFC2hGKfxzRbu2k8hba6javu
BBlj2Ey6Xh7VaO9xcYSF6+pJMLcMgRswsmnVL9tJ4+Z0tFxiUF/eDlOCGQFCQc6JB4A6614dt7OD
eKUGzcQRldeXpF1f1pMejgq6NQq7un1WNrMdi7seaLZ3NdsEA6Q9ZFNOdZmq8J3tWgLFqB16bwTC
MCUgmr2vzC1+EgsXlLZZ7ivNwDxleu6LiRE4p8rKK0bShJtgFNlXxPxLS5bvsEuWY0/YDgZzYAJo
3lTQXC4yY7wZJ8afvbJotebLR0yd6lY0WpYIwdCYcg9lehtoipH17LbroQ05tHHmS5c/yqYy2uXk
XRthLskZ7fNn2CgtaHFoDezWvWhpQYSl/l60asH5oao34plNLhiY+zBq6uPU8hGt08o+yg6c53WY
GZ/CliH6YRlRCDYGs2Ewon46Znd5bxySLs8oNu2rQnDxyFKFe0/shgZ/dydma8XV9XdSI4bvy0xb
4jDJmeHrzGzfceLXlgiID2DO2DbFzDJHqZDFvhChCFTrvehVHahK+uWQ0tDs2IFZUd3ZcOgENUkW
aQktA1c/L8Zk0G1uH5oK/x7BjNyXE0j6uh7Ng4UggKW6qAVk2YuKXbB+uZRVFUzuJDZVf4V7LSs8
9r1TicPYji/VWHLhSe8rb7MD1/RhCRcW9LDvmADP96X+I8gS3TC9HgyGv1GT3OZt9dgkIWjhlqo+
yfrLcdDVgcB0KdIzt+RAY3dCZSlMGv4okywgDzyZ05ZZPjP+qzTqv2ZMJxhm8TdqD4vMIjVwZ9E6
JIifQ8PoRM+GaZP0M2JeQzYn7UlYY3V0KoUVTVYxqC3mnaJATFv92+lwCJ1lc2vXDrZiMrSp46Zt
OqkTnjS0cjVl+EVoODirZiRZi3NGbku17pV8flTHHsQrtorKbpdHEKGTpci2jklZsW4lxXNfXzYx
UdmY7iHPZmn0acv0rRZzRNMUL/Uo7I5hRCNq6MPylGRUiVPfbeWQNHdWWh5EmX8bXll8mMVy55S9
+LKq/ujk5WvHHX2bk0uSOY/lGW7vFE1iq7rohjlCdUioOnh0HQrQrq6fVGIcTeE+YYNQH2fN/i/S
zrO3cWzN819lMO95lzkMdi+wCqSyZMmx3hAVmXPmp98fXT0XtuwtTc8Aje4uuKwjHp7whH/obbFL
N6U3hF8LIb7rUxJ2PW8M0tUqs4teU5ZU7Ojpj6c6PqWW6G2bovgGVA2LNFPb0Ibgfhv8n0EP01Qy
ysMEL3OVL240YhcwuQP0TfvVzPun1JCiNVsab3lOU6fSIzw7avXB0weSjZzKTjWyf4PcFNecyE9a
mwu4LTT3UoTRTMvhvXbZgb1bRUc0jmZhTXmtHEoKL6M7zCmJGEYrLT0rkqkdxpjHeM1XySWfpddr
Wr0jNsU+Tfxqa6hCzZ5L4nnSNMLGrapiqePqNM/p067nWam0B7PFlkPXswXlpmE74thLcS36Whkt
l5fq/ghc5VcjF4/TSRZmq2EQJVtSAhmYSvwNCECDm01nEHxR0LajIvXpBA4zL0FTGyhC15g8qRXv
zY4S9iAWX42MDlAgmhCkSRYGuRzxbdRVsE7NSxVlHvdemB7kVnVKTXMoSXxPZXGZRTotObOZ08KY
UUb1ZiZFhbmvuFtLL2yspr8CVpp6unTxGlA7syrJl4lkpLTvSyYipmWM/ZrtKcGhanGRFdxyV2TV
QJ+rXNLV55wIV8Gom3aSmUCU0uQQ54XplHq6V7TuQRXjFThEFrmnEM8R0XWDTx29fFC5BGZlMijg
dLxz5hUvg3ZMu1adixloO+LNXZOnu4IYbMyVlZxTALbyflwkE6Y/B523a7RiVwwc2X5p2KZeCpSi
COUC/CpMjO/d0hTA9jbBQvcpw0ZD0cxDCrga4p6+0Aeb3rLsIi3kjRmMq7qcGgXB1BGY8IEQti1J
pLteaGQQZTvMcFc/FxGAl4byDkJemHn5xl3j4ZolGBgAiWuwW0uxMvaV4q65XYZt1RMFFUCWkGya
BxEaZXpuklzDywbHDD4i83+0zaps7uIw2uOVtRNEsEB9ZN5FvOYCS70Ui4CmoLfhuip5tHffR85A
CAACpeFThMGc6ab6FSCohMPT9zCvS+CicInCwQNxQiMHhwI5xJBd7n9MX9LVE1s3olOcS0+K6l4G
07sfQJFy4a5zH3Mdz7/3a+uhVc2dPuAGJXI3pP59rP6yhmaljv4ZYsVDj220ErsPSaVdsJMw1P7J
K8xDHPQPcarv3PpCuWHdY8PjSuYhtMoDDmzbsZK2FH/XgkdXwiCfKPWV30QncbpSZL5oV0kISH4t
3XOZVzuTyoJQ5ke0d1a+Gz0jdL1ER3M56LR9k5mmd0ey/02Lom+eP2CW8E1GAoxrg36HoCh0Wth/
QUHK6iP2M6jNOVNWWkg308KzZuZnSBtOuuOE2fdK7zl1SeUZCnrrT1LmPCvxrgz8kQLQmsz/uRTC
u35yxOJamg4EGpKFNDeU1s7jb2HsfuFO+aVHXLqd2jzqgXcEIELTwUgBDmVblQp25LFZFXZIIY6b
Ph/21SCc8yjbpngfFcNaw+TRhGbYgJDrrT1RnF5+67St4CnPQt4cVJzC29xfQjUBpzY6fQ9BF6l/
K6h2Msexn1GRbRXMuz1hR8YWqRL+Qc2X0MIvoPSfsnx8tMIR+++Gol//yzDkb6Uu7auaTDpQLoTW
5bjNlX6FGsQp9rKtVbpzLVN/ahNSU9B2WB1Rme6fOlM4o6W+4dnUBdLy9CbTfRXVWy9fxOJzG4in
oopyyDD6ixv5T7iVfY3qg6J2ZwAzXxPyvSgEdZxH5/FlHNOfaZYfG9/uPaoCJZZWTApbcGl6oa3V
5Bteusws73HwgCOE7TnIrQ0syTvDFB2kCJxiQs4g31S7ObDb6pxJgRO466Ju9mNu7PS6tTVrWHly
t3Z7ZQ5waw5KYelWdwZBVI3VFg4n4EzGjU8lM01KJ5ja0l8xrjpwEy5FpORjCAy57H8dKAbg3K0v
Ra2h9CY90eI/ZW5NJX28wJrHNUzCLqm9hJJ8qgpY6DplNzof/PwJD58nkyRM4DX2fftgDSdrKA64
wD5JbMhpA4JVOzYIf+hyZMdue5aN4SmN0lOv//65BVjK3TR1suvl4kU7Nqp3Z6XpKR3Ccxt2j1UU
HNooW8tWcyEbmeN2sLZMY1dK1QU83tlPx4e4du8G2hWVesDGYtED/E2xTcB94UkMl6re7EVPPIkp
APl4atPou7gPzoPPlx9a/C71Q0AnS2kquy2FS6P4Z7+0DmJsvkzHiNnqNDOk2fTt+2Ye58FD0Pnn
6SSxzH4hKXPVWJj6c5efvDJ67LRk4yFbZE6uGQ/Vr9ECZDLMPbYGcXDcHYbsVEntHmy9WZ209IEk
Zt8F2aKk6hTp/Qhkh5JDaffBsBNzOqdReOqb8FwIw+YV1BcGj5knnXypORSN+VJSMzPzai2p7Cla
kP5JOMajDctqYTbDeTrmpr9Kb+ueDtCD0rYPBdCQuNP2sEfORZWcaNycdTE46yDGvNZ7zMvnLugO
ks7JWAdPdJBPTWsc4jh4DC0Vn54fcdMcfD89tVjhpYrw+mBV5Z8VQX2QMvq/wmH6PtY0ny11SqKy
tLtgJrFRWtpMXXzqsguSZjsl/OoP5aYerINfBY9K6B2SijOaoTSeINT1ZZbjZhTuXV150vrmUPvC
ZXoB0+cnSrUXWkdXvDNIoi04tIdO6Z+KAEMvLjq3Dp+VwXvsdbDG3HpfAl1/0bTuMq0oqTX3vfF9
yOMTSfO5TtSjOnhnE4S9lSREge2Z5J/kA9QRiy8Q81lIndpw+zvFbM6iyViNjnN9c4lVd1WUX8sm
BbscPA7B+BRn4930UKManEjfKrlwlGG8o+V4HzbNBYTuy+ulIxovstwRwtIY9h+Bhl4Cw3jBie2s
lUtNaU5Dk31Lyx5TXMyGOtnxzXYpUbmm+jdY3VIUii/+2IBN/qGErZ1YMZG7fz99hSSKV2a9ayX3
ZdpRzNVBaqSntu3u48YJ2/AgS8M2L+4qpb10pfrNCNITkdSF3gDyteGqcUV7AD/1umzE9mFavZ7W
r1MZ+AIVXFMVtlZeX8D0PI9jew4F8QlIzUumEb0ayamI1RfgGk4fajYrkwsiQm/IfZCz5JSwQad7
slMTZ+InROzIPOzu3Lq9b+rgrOFwypGsKt6jKmgbU4RexK/R+Hy9XtPIu2/E+tCVyV7KcBcIPKcv
om+qEn0pn8yxvHNtN3QfyuTX4LZHAt2L2gt3vlsdgo7RNVxVWhNvuGRPY6vKB+DZ6d4w2wsuLc8N
W05Q9V05HBurxW2vP5PuZjTafHySCEOmr/X6Gi3QoBWUJAVkGchaxucHlvv4+j1xYxPae28Uf/iF
d6aAQJz3ZXoKvU6fOYHvVH1jmd6BJj5K2d59qEbPsi8+JSyKstdBe2PJ1LgQRjAPAzJjLeKqekC4
51hybhVTgzEarEtvipii2QDcV2bJbxjEWIoOaiS1MTwhfX1QPf9hurxkecqysFhKv9U5AiCJh/mG
d9LJqGgeeY9KotkNJ6inCOeqT+0KrFlm4IkDlDipnCQb92j424og7gsVayDLW4Vp4ITEpAYZO2Y6
u8gQ7gFWrBMj29L+2GnSaFtCjA1MQlQJO52bvcTB2EKAxMceJgsMp9O9R0kANCVI6tHVEMXIk71i
TEyWOjt16XMXSj+aWCBOkjkW8/teTb9pZf+YKMbPqmuPSXzsBeusu74j6ihdqO19iOyQHJm7XDEd
NZNm6B62knfWBnGmp8rC1Y2VgQdWM2SrsejXg9ltApCVCZIoAM4n0RUL3RRxYfSUvJpxZQIuAsfi
uLW6axN+AaiTkSIArcnzxQC8MnAHzgYVhcVmN8bpSfGm0pe+M0Jp72X1bkCl1miwvNOOIo28Prb9
E5dEcKCAuordZgfZZ9cb7bKmUF2L20BE9sjHILr7kYcTUbA9x9oTuz44FoGtEg9jADYzdW+nesW2
9lqA0AiKiBgX4t7kA5YRKUsOOrnf8Oh5wa7L8G8XEO0Bw+CaOIPVWLu5NJDlBLQU3MV4URY/6aES
XmqLziOEAeuJ18ymCMRND94iB+GJLac9zfMUUQJLFC1vB64dy0ZQqa3FcTBstDY6eMQcpvYttKqz
3mDLFQ53kA2AvOaOpXGm0Qhv82OcRiihGGv4YTRzRlCdPt/Eo5UATmKu6gCJ2u8eq0gOOZEarNLq
9qIIwCJxZc2tagI0y1Q9wjsv5rhhuOg5GYSElwGPSwicvB/2rZ8i8ARC7Gi8BJ4BejrfFpS2et36
qVbpRqM2oWuSM1BAyyAkWdYPYzcFrl7o0YBG54vjrBVRzDF3E7qyNpzQ2ssa0BzdX9c9Ru00KcFp
UEpw5xY7Ua6yJXLfmOCp86JJZiEGPkVY0AntF2171yTRvDb6FZ3guYSK6PRlPHgikfyQmgOoIQwX
wegK5PpGQmXM62w+da7j1yjbiquvgyGghI1nnpCufGnctxRv3cpcQ5Lqhzmub0vZUO16gBI0ade7
MMhLOV5Uxzxsl2YwLEp3WKi0aFzs4wxPmMPw3niaW85VGYJOu84S8QhBbDN2yVopfKdCD0zShlXn
x+saARl1sBvQeyBMl1Eh01cEdlgt1RGZERleDoKNhKSd+MMkB9fYQC2P5Nbc3D8UIK4gBVinQF0t
ZWkOZ1PdTzPA/03x8vQWEk+l+I9O3TAuaOmdsdZ6FKLKMSxxb1nuEmtb0UIcSbOpKmCaGwfntvNX
gpI6ZP0vqT+lav5dEqkvIdouQJnaTN0YjfzUH10DZ/E6f3EpmJNl5a0IzsY2xK3G1h+zYV9W/T1Y
sp3pJacWdEFeirQAn+IiXodh5UyrIBaFPecNblbZ906nVIM4+2ZUhzsA8jSpSXmmzqg+UUeGxbS+
LULOKLM204VXg8H0Bnfp9ca6jCjYd4LduXhmsQr98mxGOHSR5e49iZuvk49ihQcyhsVh0X/HS43G
MqasfOsMtqJi0GJOyNC1RQm1RSJdtdoIG68ZnNtj4XYXGiYnKRI4AsW9lneAVNU5GNxZyumkwNiZ
QtPCo8Ax2rCN9x1W2tOPudEXWmiujYZrDfpLYnCaJp49wMAYOhUGIYkCfw4SyXFLXmPa2S3S93q4
ylVhT0YyC3edu0wGBMI6/9DrowOOelnmve0O1oobaKm0whKe1MQSgj28jKt4ISQDQs3CcmSyBcN1
2JoHeukth8EEOdeHbxOmYjKZhhfsTBdhH0R3Q5uchkrd9Rk+4Ja/Faj3+XdUBDaDevRawIIZEP4K
BRTVWIVSfgxC5Sib6Na5lhP6l5wOruLZmmfDoFvWFKyE6ty5xxE/KF3LnUEYHX0sXnLFw4K4WQbl
OvK1HQBPKmgDebC5TgXPKflRle9lZlU3urmgc7QGcC4RGIA5tWgBhipYPlQI5rl9u1QSfafTGO/w
2csifDCFaI2WJn1GfxcyBVYHZ3pY6Z22gLb3mIe8OAI8vMxoQAoLMhZs640LLf2nYIw2jQpS5Nu0
qMzC2hQAomVtbfbJfvARDwGOEg76zzBedyLNuV5eimm+knrFfs0O1frikcpEsfJc5OK2Rk9XkF5c
F5VN/GpzjTqevBtYKilJognDWWu/JpqA9xQdoDLex3q6Qv0uUk4a1nmyqq0UgROmaW1+MVl1NaQ1
jh3DTSY00xqhJgfhUHy0u3n9KzzEwlIwmDx5ZsE1fJ1yxqrUceHSlKO2uGhCIgV5MX3JQQBAHFoO
FYcZa+ULTo4LHIWdHkolBWq86GUoUQQB/DfEY03GI9fMXmLFtfXMXPeCdyeryrESVdv027tAaHYF
nEMqZHPOVjoIqh2oKnfcgzCCxPCHBSqx2JKCQpwoeY1IKSG3p4O5bfB4DFbkkMxJsX09q0VeuiU6
CdW9tNdsSvPLxgdDm7/OxhA2QDZTu9P9nZazgtvAEQwdt8duZZoglILGVnFLjmvjEKXxJpLbh5w2
XDSma0Nu1hGpMiR9rmt567sqiGHLcSXANlIFXaC3h1Q7xLTGwSruqqC1/Wr8USOibXUJFZngaVrJ
URVMHJvjmMf7LhfudItYSwVIC3KlKv3d2LLoUlwzDH0FYmwmeflWrp7ljlZVi+OulC8S/5tBXofy
QCy6i9Dcpnlqg592qCQtphddGEA3gmQ1aOkmvhuJSaL43sslmorqURSUJQCojVGaTp61h9SIN2gN
rMpBdNwArpprLtAG2BZFeQTafXTjfYmhURCk6zBINonXX/KIpCdHfiCw1qUar8HL7hIhWIQKIwGy
GeF1xkArRF5DDyZVHs3VgF2pRshtjrt6yNbDCPG7ikFtqYX6I5ZDxQFhlIU5LsrUyVLtVIZY7sWt
+6DIArj9XKnsrdubaMiNOQ3ihEzABVP/qorxtwRC7rOEf641P773//E9y4cSHnz9z/+vhsg00L/+
WvXP1w/xfmaTHse7PyxfdTjuwEEN559VE9f//N/85l9/87/6w7/UPLB0Q+Hje9ak9fRpXpClb4U+
EM75X28//Z0uyP+NvZ/le2EQ/v5vWRBJ+oeFILtiychCo/goownzWxZEMP+hI1mE9ge6O8RmKPD8
+78hM1z7/+ffFeMfeEbpqNjIqqrLpoXMyF+6IKiJWOhlqBYK8dLky6X+HV0QWbvSNcK4Cc0SpNZk
QxbxoLOuNWs8BEqTKNjExLLlY6MEVPXPY5LJIjDIyLBIxOfliMzmc+IN2P2s9B51Nn1RRkB3QV90
ciOEdMmGMJbLn4NsajWCN0YhBK54kvLcH/qtQODh6Q45nYiletIMQScjcGoVbfrC0WthZNALcg/X
mnZ863vrSvOjfteOeN2vkAsvcIqF2GUqj8ADaO7MLUXjHpyNw2hZCPQOgDrr57rLCjedE95qhBZq
BpCJkl2gEfwtZKUugm9yXPg0Wgu0E5oXmV4+yWfiKwqdqUqp4P6ohZxuqfsAm55FIcRTOOFh1Piw
2HNB4RL01FBCwiJVJSl4aVSf8hyMoZD2xRoCy8hVCNPMqLao0+blWpTEuMgCdI763NIWI7mmBRWj
icNU23uyGsYlDWfJ8GmV9Io0HEdcQ7mogrDqLfqSQR6D+ywFvRZ/hNDvK15EvupazU2efEBkvgMl
XQTaiHScaa4hIso+jmla2kGvMIDVeNFE4TAEG/6uON6hDpPJh75NS8WaVWqLCTnvTtLuB96BulKb
qCsvZtMjlVvqI+bWHPQVRY1lrAkqCURUq6oHmDaUORjnQxqK+iPE+6pfq9lQ4vyphB0gAURQPOyI
CitrHaUeLfD7UVGYtHEsv9EAwyHZ0HPRaYNUo0RvCQ0qoEpckmFE2JSEPzhVfYlwqNfM88AvSHRr
06gYjko6RMZD7BtWeoTmEkmPTWqEpE9WnU+cI8qIZMrBMCTjagRkW+OwZuRWgt9pE1agukVRQutV
BEMdrWsBdi9yOEI01OC2cVmKNNvTNU8qHT3TNP97AkWG1+B3Sn4Uu5xi05iVgnxQa1ca9aXsKrVw
RlJK9NZawtsS5qUgWWm4cXlzik6MIgK6DWI38Itt0oFm0RaaHAqQrKoKeif3YIgIv+LXSU/QO1jt
1nSRhHgouEtg4SaeBCw9TRG8BtFaxW4eAr4TzNY282LsfpmVhrqFY7pNrXRcfMwyX1dqGlI72JNA
KfwuuGurpnVpc1U1/bdC8pUnX3Tj+BIj4gCqO9TNUZ+1o54OvMBIkv1nSR3jhnyr9EJYCTFET/iF
vlE+06qPWlAqeiJSXRCqTE12janHxbHqAgkaYVrVZbCOBhEKexo2EB1hILHM4Q4mXWr8aIpayuVZ
3fUp/aYYbZlqafp6VV+A6mTGRo/cMtWOhSgIKsgDUVNFrGyDegAlYpbh0N+nkaxN9SpzVLyDF5pY
bQc5KIsNBQbd2ou+nuqHpm0N2hQ05rxfKUzUMmXRhiaQNj0MxV9lwMtA3aVUShmjYdOg1xgIbiUr
M8usw9A/oJWUeioG52wb1zbVtu8eFV/k4qx9w9WBuKcWpqqG6Y7LRlM9ikFdKAZgFOnUwnJYVAY7
Cr1GVe2pf9Qhn2CnfU8Rd8YyGAptyZFoFOGEo/VgV2mwFNwgmNWB1KpFaA+mPAAGxum3zLO+YUE2
wVCVlKEUrHUhDIt+GGj4Oo2eUu1qTTf0H4rr95AXRLfXDrUJPu+oFZ0PW3KshD5FiUK28FXJxMZH
/btOsFxX5a7Nz7kijNEl46ZACQeQXpBvAq8KpE3D3oKF4HVW+Eh5vUqPQZma4SErKoN+UR4oigRj
vFJl9QFYoTKuB5rVMGUM+BtU3oACQU2AIM5meXPBnn5r+/0blJVTFqR1hYbWJOT2RvJPwTkbNStJ
MTVDgjZ3LbXmmUJKJQvW8G/dZ4CdWwgu6rqzw1W5t5RZcUMd90oq78OAV0JrdZuFydgzoN9ug/ol
QJDpf/hIV5KYuVFnSoRICaK6kg1vmaB0pr6UyM3LK+GE6skt9b9bk6hOscEbSbBU9/quTBkxJ4pd
53a7En+kT+Kx2dUHepqnm25XNybxWgxQzgEk5ymTCBnFkRb5EbUlat7ocbeOt4jRDXNuTCqB0p/W
ybXBnhS0kACnSZ00jQ0btIUNhMPWbQQabqhQXjus/LVETFkzEPY0VONKfLD3FdMoSiAnwD7W+Ou1
34gvDDj0q3oJOZC8eyp4VO6thfPpM2qaoWLYRLwoXYVwplylWe3V//mMNE8WyJw78kLc3prPaQ1e
bTtJRNJchv0hyfq17HdoxCIcbI6J31Zv9eq31dtNDcxPtrekiLIqy6Imyczo+5Xpl5phuBKc1+m1
wUyfdwUSWiqKpd1OWQYX6YYtwrXs8PTu3g14tb2rLq1ji5RrRs/5JH+Fm5g50VwFBDpgTjObJK/T
fXLjTPlsA6IUqLNU8IwRkYl//5iulbfY8qCtMuloUwyf0x4ATM2oyLLuPVu5sUQ/7D9ZQ67dFIEf
W5PNxJUqa+phQ2WEFbaP9MGTFz3sbihgyh/W4jSCjMecZJK94DDx/okKI0FFrgf0OBlLN1/SC9f8
6HRg7k8p/hnS2byYz+ZKWBNao9I51w9Zc0tJWb5epDLy0ZD6DYV/Txr1779DrQyglBOA6L9nNV4k
P+vVX0Z3++zpxgkzLcV3W4LRcCMUZVHB5Vq51ohGKMLIuMm4GNbVo7yMbfUUX4SlumgW7Wacq3bp
yBAWvNnN0/Q6dVNlDYldDhXQ4oYEEP/9c2ZlooBXY6lKTTtv0CZS5WYrjOIiFI9pXWD9WW+HwMJx
W7lx5FwJ7qJOrwH20SSQo4bJWXc1Mn50QojxBYkQpVgfiUVwmwbwgxtT++EUuBrmalP6Yt268FBh
6C9He9ogKQe4do7WqMRchMUtKexbT3W1bsK4Uc0mYDgfEF6ocDWVe03x/mdzZ15duiJacUk5zd1Y
rofuLqtWcnzDwuz1xL9ak2/fz/UuRC3RBJvDGJMx89QLxf4Q86sGved6Pv4cMF0UXpR1t7p5on3c
/7oCv8VAVFDTsYa+2v9igByta4FfjHfxKVm6p8myt7ivHQgfNyby48ZjKMwKkaZHOfWDPr3f9nGT
Q7ia1RmUSLCruENJsEoH7UcrF39/LTIa5oHYeE9VG/NqcZDBj0gikoeJG3nuz+NjeRSW9cxw0jNY
qwf1/Oe1f+0EwBbDhZE4QhNNS5E+6ODnsAcaCAT/OV56KQGoIGnws95Y3gwhTIwYoH4cxe0Ad+ui
OL99GegbSEvpxrXx8Xa8+jJX2rEiONAi7JNpPbXrFNzZvP8mvpRPiuOvkqOAPog4E15uibF/DKiu
hr06ZuKBYkgbMmyNG0K7RkanBs67trCJnJwfIA4X7W3Lh2tF/GnqCaIA71MZQ673Op4Sgs6NSQfD
WWtXjzYqBkifzvRT4CA7wXneOvQ+k6c/v+9rC5cPg16ddTUYpawEdz8zLpIt41aHy4XT4RsXLtH9
dv482sc4gCec7JZFU8eY8jq8StAulDyd5l+MWiJAVhOF0j+P8PEsnUYwDXgjClfE6/J+k1r4qdqx
Nak5i/4+ClDeBNIgy6s/D/LJOfd+lKt16WlJrqQJoyi6Uxo7b3gQxYeM0pmknJAwMmiAtT5KTeyd
xN8VxtdewKTMPGq1HcK0uvFt5A+RgI7mN7L3RFf4ol2fusAX+gotSZ55wy6xg83kpwV1de3Nxa1y
I2L95PSj+IHOBoaasBCvJziNJfQxSMYh9eB80ewgy8ylEoPR4mzItxbnJ2/z3WBX80ydRqAgyWD+
rl4ok5GvnTjmveRk62IyD8ZK6dbm/3xIhLMt6t9oul9dJOiXdBo6CjyfYCG+uFaGvYuW041X9uks
TitUEjV5ytzeh1Cub2Ek0iKTRLh6h1jk8NVYSbNsr6/TlXsxHGGTvbT76Kj/TaPpabtrKCP8a+Cr
7Y6eaoWG1+vAvyN/f2FyV8azYs3dvLi1Wj5mGlfjXV1fvdTktfD6oCUZlWrO63tphYzglFIJJkD8
2X/B5PezDUEqwK7AlAEPaOX97HqDqJjg59AInItzVC+dyEHnxhEcMD03CzTK9Ajvgx6c5ZA3x2AW
f2u6Ge9Hi0O/T7oCDSD1zsAzyDtPCVVouzv1JT8pK0r6iEfZ36UVNO3jlLkif2mzcOf0sefyzF+y
gdbjc7Oy1tqisImaFjfLVp+ER9rkLa6Qq0sfb/Us1Eq5QCuOAki+VpeYHq9g3s7z+e3w6LNLm/wA
u2NdpfqvvKZqb45ghEZEpcsZy/BnwSMY68mIo47mwjJdSb+0EvekyWj5Zlry2Z56O+60Kt6Mi2ym
oHk9WKqpRtDtkR98spZk8s6kD+Nwfz5Q1NYWk8bU4sZ2ns6h6yXwduirBVcqsToKA4+cPusO3JXG
SZx8idIsPC7ZZp77mbVQkF51mv/GVfRutqcr981TB3GTyJ3I0Fhag/p5LtfgpubZHEHhgloCir2b
bC3ITmLfusxvvujpKH0zdDgGSlSlDA3AO/na37fohSytOR6P4zy7N7DxyZ2ErXDr8Jxm88Nss4xl
klC6kdf+1pR3EfoseNHuw3QrYCO5CB66l2phbOIlxLzwRkzxSdSClfy/xlOuMifcgQTRm8ZTVSpp
tPr6KP5vPRNZhUjlSRKV69oBXuuD6E+C9Aiv3El2NQNIefqOlvsv1K8XN0t3n+0V1LAx2JquOPW6
npZWkD0CFJ9eSxXCDDXgL5oNgtCOAJXOgpNG+AfC/yzYN3bKZ9frm4Gv/e1qqN46OivTxeefwpfU
9hcI33937XEOfGlZ7puVcv/nMT97fW+HvDqfsZNuQgRhudGBZ3qoaADFvrFCPgvdcer613y+Rtlv
tkKOslE9RDwWfJ1iOWDCHG2p+S7KVbQH/z+lDTSgj7es+2492tW508tiJpjTsGHyRZR/iuotN+uP
B5vJ4tAxh6VcaEB7eL/Fh9ocNNJBRNh3cAniV5dLpEjxhFOP4Gqfp6Pcv7tZhv24St4POz33m+nM
KKL5Fn2p2XA32sVZWqkZ0u8L/1exU+1wmQP9PMbOzYPl4y35ftirA80aC9OnjYW2FDcIxKzgTl9o
TrzK421g33Tt/lhGm3I8mluyQfgAGuP9Q9YWBKxctuCQbfK1+IC0+DE9EIStb470MR56N9L1pkv1
YJAag5FaG34JoiZr8niuBZJoIuhb98LHRWmqMqVeVLQk6oPX9z+cddXXAmTfw2GbhadBffi7+xlb
GioiTNnUjVOv5i1vm97SUd6bleF5qKH/vPz58z9b828+/xW58mbxaVIbTZXmYGYmm3Latq3vxGFj
R6l249T/bJm/HenqZNKbyjDymJGa7mGsD2C9dfdWqf/WGFdREYQdaQyq11XmOvUp2fgLTDsuFhE4
QiwLGUNH9UaS8fmQmCiSJ1IRv65jjHISFsm03FSEm+ru0ULPsPZ//vktXVtukcmYGkeTIlkcSzJM
2/fbBzRl1jUJyyBeF4fyApqa2pQ5q07J8daK/uSB3g11NYdxIQ1qFfJAA8ooknj26xqT81uR3Cf7
5t0oV2etnOmjNRA9z0RnmHfjvD6hFLGoV9/NeJ4Gc6AQmKXcurg+OfLeDXp10paSnINXZtApVarX
0srlPk4odJc3+5S3ZnH6+Zt9JQlA6VCPCuDaokgzUP0xv2Xi+cay+GT3vnug6edvRmmNmhqQNI2y
FI5+PtPnI7OoYxpA+7U8dMfA1tbC+mZENa2B90Hp++V4ldFD9FYBDjNuvLOe00V8bFdUKc/KvH3w
yPX+/JTyJ3cH/UmFCowmKkhSXc0lOmBR3Hv69NqQQhRRnBiW4teKyJ9OnucgYmhgez3z7+DblTNx
V59z52bWMy3I60d++yWuplrJdRdxHr4EXAnKldoqWCY4Fffzhl5pvr/VK/1s/dAr1Q0EYiRyy6sN
r4IHHkAUIpHp7lNA2S3AryS1bu2Iz17kFBEjD2l8UgAfYSVbusswrT0AGJBnSDrak4t2A/B6weq5
v/Eubw14NY0txAQrmAbMv5PONHPNnjrpxlKflY+IVpn31QIdjcWU2uD6hAHEnDv7xoL67Ox5+9BX
qxedkTprBb6DjAxA+GDcuhI+qQMBG30zq9d1J7KrvpkWrHERKYw+Yh0ypzn6LKDRv0QTaXELN/Ox
KkNmKOqyIdKnxNPy6olcKUmIHXD/UR3NVlYWrs1TS/RmqPrZeUMiqmoUQ0FBXF92qm+EhiIyTv0s
fFfn5VFCzqXhBWJw8X38VfzQ4Ros45+A3P68bj6d0rcjX00psrO6GMmM3M1NJzrLc+tbto/mE3BH
QyF5eWu/fzqjqgr0lyas/KG0XkTIorYaiPk4/FL6XxDsbro7hCZnGqEL+9EET/D3H5H4AUPSqSU1
uRteHeZgPAsaYKgVUzws3VnzBZmZOabYCxQdJmvSm6/zkzPt3YhX96FVRbheaIzYUbaSKeR1+lyY
o0nopEs08LvtrZ33SRWFXogMpkUjEafkfBXOhqmUdRBTpoUK/OohWP4/9r5st5Ed2fZXGvs998l5
ODjdwM1RkuXZ5ZL8krBdds7znF9/F1V7d0nMhFl97usFGr1RkO0QySAZjFixFnpCH9HkdgJj6FcA
dRLawf/NxP4ySse4cSvxhhaehknSwJIdvXDWu3+Lc9savrM8Z81VMUYV8TpcBy8CajNCW8Qo8x7m
pMfeRl8a0qPqUbrnPDQg7kCjwhreyvV4YY/aGvpkhL3fwR55yClXoQ39nW28ETdMf1mJn/A6RtrX
QE5dX5QLCrS2pr2C1Rss8BRcQSwe4bXigYNxx7S15psqmNhkpBoFNGhRF2AV+3HWgH3BHG97G+QJ
InTaATF/ghiDVWtW5DLXbW10KqSA4Zoiqkt0sQcMOCACHWFRv9Z3jRXtEk/ymq16FTBBEKv74NwW
dQ2mujToSo+ZbO3eximjg5Ods9E8DPjVAAZh0DCZ/BOy5Q5jL6w5y7lhyjnVEPd9FZ424IhaAXkf
kfqyeMVcQOJ2VMCEU+zXdFJuqbRZmBdkiMmzdpCfjbfQ9Z/6TQABBwvk+t78qkF861F+CF9Y1+Ha
c+nCNnXMiK2Rp9mApTQeQSFpCRsExXsC1otfWCW0ZTBBZF5R1hKJuqxEX72jMlbQlxiQ/RePnILT
KzkylmzplwYyJ5DdNiAvK+FYubwXONBqDhA9Bgdn44ASHwAvBTQkyLIp1m/EucsA7dIa+fzsSTEK
WTGUBayRW4iAMMi7zHfJLg93zAzpcpdfWiOfn1kLOV8Z2xLW/sbmgenHBGO1VW1bD12kHmMu11br
fC6pGw+IfxGlTtjrdte9jSyw90H8MX+GahQiTeaZwhof9XQBeXlfQigYigaAVhFz5MSE2BMQDhDH
spkAh1VfQclTRUEKiQL6fg1y2c97Aa3OZPXyuw7FwPfOrm/+V3VHAwZUGYzdKLOpdE9TFRs9V/cB
WbrRBrMdABwbDaAREbh54IxZuLGVaxX2gN/kDfR5AQJAnVydLhUdng54FGBo0Wxyb2D9xkkygvbF
/K1od2XxLixSJ5gRtrVOxHxwsWYPbXgFZh8QVf0YkbzvELmU29BhXuZrNiXkkXhcfVByp+HNRSTy
fAV+stNlbqCZG0UK+fE0qyhSvKUWx8iZiSyL1JYYQA+ehDIs9ofJyW30S+IBGKJG3uAxOF/5dh1b
0O59mmwQN7xpGprq410FaR2LsTdZX4TaK6EG+VXgasH5v/M9ZDI2ud1vpjsV9eTCDUBjyjK4ctRJ
53NNXcJINlShRDQp8v3kICrcGY7xrbNlFyyepvKDMTyWNcp/jR66YpV/WtnmlWwWyIE7JCuJdzbz
4Fk55/CMIP2GmoreRjrdPko6aCUhDmbK4IwzwD9cMeGPywyFIWEXop9RVSCETmcoar8d+czAIz36
7BzR4szmOrPA5HpP0genUglzd6yaxENWAWQN6SD6dINiEsCInAyUbz16bQHxLz4H315j/2+W6pcd
+sEwFfKUcgXwqa2dvIJ+b4OHJmQYntHUthHujD3D3PqwNJymgC3Imk45vtRmVVIkEnF86Qm6itGN
7MRudJ1eVe8DqP2BwoNI6uZrq6cA+iI+U9DACfQ/+Q+qXXRWTS470IrPSLL6L6kF9hhwbT4oG1LK
T12Q7d4o3uiEV2Akt3uvtACPY2y/xahhWBWBvQR+FUjPBW4FWXNeaQRoZKKRrnxQkse0Z1T0Frvg
ZMIAohQweU2i4U2G0oB1JoGL6mX7FBQQRukF9+tpXB2FjPkjAD9jiYeZoC8HzUPIePuPVbgpxaOu
7r42say3kmFgqZDgARJtAbWXZEjUKpDuRJa33WdO4ECT4YZDGBFtQf3g5F58zW1GFhCAZVYjT4mz
2AzF4xSuA7OtDdb8DbqXb0OUUrRr/3Gwhy16NSweepysEI2cg5RfAmGEFyZOFXRK04umx3wR9oL2
CfEqR/YkV4VO0/2Dbid76GzdgA8xuS0tdPAz3HH5JFOgSQ44sK4CV7h8tkOb3OgmGTpR6BLhzNwO
0NqJ8ILzKjfcIKnlgYlh+/XKkmcIPVRVRdVQhHcaC/ix37ZFPUfKZ7wF7vab5ijesC29kAFUX5vQ
cyvUNccZEA8UEvVTA3le8VT4vQn8vYksjcly1MXj8jSFv8ZDXXEgg2x6CEF/yl60gUA5xkOCBvaI
lhUBGCKpAUSdODqAVrl0zTCTOpWPtU9+B14SG6SuLpCgaFkGvekWWCB3dDJbUG4QYm+n3QR6LOfr
hRPWVu78C1CvJB6kvD3AoZ+NI7iV8tTu873kdh5IgMCo4yAoxSMeKKTpuxHei2gqZG2SlWPnYgJI
LHW2N2u5z7Ok0T578dmOgMHDI8398MTbanwcnfY3siNrTmSg0s3z4BY1cNhdGgTloNHVcKIUYFFf
2EbBrjnW0UBUM1i379rYzk1R/hoLUyD6IZnbnyDYyINi9ybZqojLdCfest8WK/cEOg5wRSBeQq8r
feQEdQCcuih/ZvxL3r126T3DW1YnTzPAeAf4FLooqNUqpghyx4WKowV9dhsw+AAz128SFJDm+2pL
UJGj9xtvicVEqnhFACkNIKSho4RMrVkeAM8iNjMmMnziDqSxZ37jUBrg7iWrepyvIefHOEQXAyUW
yS2l4H9wFmpfgocBcsjF/AlwJgEUpJ0Ptu4BZfFrKWNETScg2sXhSdmitmDLTbEImpFP3kONBSk7
T3Olt+veDR7yO/LOLjyIwYDYFI8XyKZ7nNW5vKtY/TU4ivbyJnnknhjLTJaR+kao2AkITRU0qaFf
htojRjMHQa1+yNejG2w6fAfpBr3TDncqpbESTycgy9Ic+rMJOgSrSxbj7AzIIgM6jK38AWWAG+JP
EjoZUDDzWIfNYneoooAqJCn6aNj8dNSN5uUqLZr5YwYBgYzcr/CNMW+La0MVcQMiUQ5DAOnRhQ8I
uo1iY7Qf5BpMbyOv2IcbAINdZrZp8QSDa2oiMOjQIsYbgt6HKej+Q07Rf6TbYDN9I8V/1I3Rpoyb
fsuaNXFl2nQd4EZMnLJWk1NB5w8xxB/6tYooJsGDL3eLa0Civdg1HopreUuyoEjMxHZ+U92GO+Eu
cFkbcu1L4KpElyYy9oCOUD4Ckn65lMPqR1wE10Y4gw+OEWIvU62EOefMApUkiUFt3s8FLGx7CMB4
pCiHSG0H4todM5u2uHVVVB7Q9Cag+0OQUSm79PgQOvS6MCWwBcKsW3knW+IHAR5GVuvgpIlNweNd
aAMDVM5MFiw396VtMtNnu42bRokrx+QHcrB70aoeSDUCDUsg2zfLHbtGvQxHqbFSh/cEkU9ksJMf
sldC0PIm3UJH4RukF3fQE73noOEDvSs2ypncrZdnCqntaEgZCKRZWqUOVV6rOymVYowSKZhXXjVz
9KAQiDPnAe2hblQXfXgeM+Zf2ZiGhIYCdIhLMl7A1MlZRZ0o5GnwgzAWgOQOTeHopPRIPzj7sheI
Ry7GeGaMGuMM7akgToIfJNDXn9UdINWu4u87G+omZn16WkjVxv/+G6aX9yOm98w05cB5WclSJYY/
IK7hdSbXWzmWNdrxx+xA4FzlFYHu8xvWWbTcNxKvGJqIbKah64tzr846UKZzqNjjIMpBQCGhO4SN
DliGGwSvgoNclmBJ06nBpUYO9YlYfzfkOLB68CChlckAS8vXt8WaFcJGgjMVmWC8Ey/3YZKg+x3P
w/eqAkf0EIjQ76jAOpyDftn82tKpUHvpKBJ/bora8mPFQftG0d7VF5Lgkp/BrzNs0GijWUNkFnfy
Bqln6ESgcmeyWnxZo6R2/yiMEc5z7V3273IUlXhpH9WPjOGRmVoMD6lBUcPDF+xClA3QPeZIpmnv
p/y9LZigwOMs4xUasWhlgOoqMocMi8ttjko7Lgte0VX08NNxNpeAAzyK+vd83+9lXIjk/u2fRWC3
2HttzefPbVG7vE3GBkLY/fvpiejq4KxptuzYaNk9C0wmUqAyohcwdgABfOmOUyaMXdRq7/G23Q7Q
i7rVbvrvys3gim7qgIUXSgItYxpXRoaQD+8wQUYxflHjqXVs5VFXMLJg03ikxwrQAnaxf2Wx8Ogh
lx653/F4uRxZofQGdFLF9/rQTGa/L5EUHAazhDiJGW5+o5604vII/cDWx2sGHlt0mFmnA+TX+gGw
MN1LIztxCuCLCuBRCKlEdIAS7G8MchkfSedG6UxvytXByHXDu/4ijFfRRruKXUEDOwieLyBvy1z9
u3/DrGQt491Lo5TP6L4yy1IzYgF/NrlrzoQ2ufqadeyvOieOSgEEEsgf6jQSxYdEXY80PaZUcOsf
CSIWdLwcajxIWk+/+Q3oy+p0nhmkgkEDbFvqzA/gdEONjsuQlgigW2Jq12h4gXj5JvTUNybQYNVR
z4xSjtopMz8L04jbzTBJNyJKg060xQ2Hq5xpbHmDY+1+GTtlps7CwAjKbI2eCzg0dW/eFy+hDXB5
9066LgcXihx6gRACSus3BiNfv0w54aQ5t0x5jT/gQRMpZH9Uz/KzeK96ZLD+nb8nG6T3Zq9FgaJG
FzRr0MudiYcfChM45HAeAF54eRLEPUiZO75+lWvXL1716GGWGCD6pd8QC3BQ5JbUZZ+1UkVp2M71
a8Y9RyCvVPTQZlw9Swto0UC/GUoBoJAxFCpsENqmwjslfQWPefoErtfHaKfbvaVBLsdUXbiKy0oo
r1s0BDxuAQbFIXo5a2NdRE3JQa0dqfPiKZ5KxjWwLIirGJJokDe5ISMNSi1L2AnglIuSVx56h1a0
aa7RcvuomspOAmo2uWXmPJdx86U9anNXPThJuDh5rZwezyvxnuy28pa8vojRyKudGalHNhSTOVBq
JmdNGNVMSl5J+OoHJ0AKIIP1noTM3V2447Wnr71l6fDwQh6vdwWYm2XdKIDqtgFIz+soqHdgbwqm
2hn42vmPjegAmCp40JLmYZqWqu2Q0fHT5kWqt1E4mVl9TCZGjmz5iNR4kvtD2A8cOVIe9MyBKWGo
C+EoeyNgUD0otk6NerId44CuzdEhEKKOmcFduD7MYqOBGooERYvNBnXZPAN94bF3JVdzY7fdoLZx
3TuEEM63uA2rwrHk9aAMki90diqDopyboDR51G4FdMgWnoLXo2CBXhY1Kta+JnN2ETZrKEBL2NMI
UxCo0NsukUINDKApmdM9yfh37rD/jXBoEZ1TZqjd1uQKwCdNeiStKuExc/pN7VR7wcpsHj2y/3lM
QpmjPKXJkgn6lukx3nIHUMAgNJ+tBoxCrLtkzSVlFfU1eAfCSrA1Xy6VHiBvGskw4ow2ucD0EXMI
/bp7QseGq/MRqrsd8+Wx4pGk81fBbgNn4DI1mwWtjs7Yd2V0ozeQJMMpw1vgvjY6uNARfPEbZrJq
EZbA989Nks/PfDIpoNcqtPF78KocwInoaU4NVghHcESsH3MHLGLKkzUJFVOcJcAdU+vnN0Ietnn0
Hm4lt0TOpkGPsW/K7GfBil9iWP82ZJAvcjasPK+7rEgjhCGgeoTEamSRl1wC4BcEgcMCrVTMMHaR
lLocG+HpPjcpTRpCLoxNMnmLRMzo+Aev5YmB0Yog+msCH+FNrH2+zK/DLMDAqAmTbuAF4CwfuqYK
A/+NbHSSNel3w140I5tjndJrznluiNrqkCAvwa9jvPGe7vHPKYjEEivY6uawx/EM5AUrKbx2XCLH
BzcxQKknYUNcTigIi5oRmZU30RMOyKQCdTx7iqftSOGQWaYgq0OdlxfGqNGNmpryYk6MIWELV/Hd
bEv6etjjWpnHC0vUHkBfQYFeJumtgAByXT9M5fbrG3sZgqOsA54l1HfQvAC4BxVEGsNkFHMkvg3I
201OaHU4wySgtkkzJjm+GlC/hRsSTLKWbBGRwLKOCwfIQKRN0Kp1uWK+BIVEgePfFDDN+Q9atJNl
BkpgbfKAwoH2JfJBBH5xaWGKjdJXmhmTBwIXqYEgKwNouHyNIqRCqzSKEEB1LKlSao2f58wY3ozH
DnXQ7EEwKwu6xFsJASt0qByW5xHWf9rzYBCcrbhp0MhDn4m8BmL4OR3exoPkgkzOHr8LV4Ty178j
CxaBCQjk+ygdgEw2sPLdtIktJGZvtKfKYSHSlyjL0+D//V3oY7OdJ8i5VQNxnX1nQdtm96bCf6KH
3I4c3y6vOrsCZAC7MDV3I7KzzFOU7DNqH57PBn2K+lLQKlwxvKkvsaV6Ouom6KjQbZRIzfQhdN+V
e8CXdr/RV7FyYwC2jjtXQ7y0zPoZ8VAnUVO9kYdrtIHWmTUdRwtak6TIZ/MPX2/SpR+jbRJgKQOn
N9ae5haRp6Y0pDl5EzRkn/XvSvD49d9fvkZQRgPmGXoTwD1C74Q6ZaAEDTGsUXtt3dmdkaYKHHUb
eLLJeWha3DIvh+XxKUiAJKCWjoe3ApzQ5b4MlR4CDqH+ql/PrgzGOn0f35BAiXAqMUZ2GbGg8Kog
KwuUGUr4oBpAbHZpSmlC6NQ37YHAFBCaYXuOGxJJ507kssg8Lg+0ky0ZT3EwPeL5ip4w6kBrfYVT
BnE8JD3Sl9xVHPQO5DX/8wGBpEoCPB3ETAoIdC4HNNa+2NXQ5TUeVTT0CFfjRjZn8GAjhr7SWJfD
yuxdGCOOeRYYxegfgsIMf4ie660K6krEYIdqmzrJbWoxw3XyzX9t5p/Tdz4yaqlaPRYSOeMP8bZ4
kAB1GOQ741rZ5c5wxT11lqiwoF2s0VGgHLmdhnhK+IN0q+7Q+7wDK8ojmchwx35hUVtsOTrqLgLU
31ASjE57JP0u1TWHBkHumsAowt1vvH1YY6MilA6yJH2d84cExUAJY9Nt8ZaQQgKYzWRXYI6NOj6i
QuQ4HxNJjHVetAON+H5yJVDGJre/MZWMsdHs803sNx2HqYyeCfd8fEvYErO94YFfZsfcAgyvpDd1
MZatOMJY8FqDmvGnMcUDwglv1oh9Xl2+C/5yE9JniQAdNwt91I+VWBhpJhwyHe2IZDZzzsJ0WnFG
wHd2+mLYmxA0dYxTZXWUv8zSuNh2qto+1vmD7HEH/7lCjy5kocxi24JsyeS2LQuIexnG/D1MlI1B
xIJwXaLcs5C7WhhhT8w8UX6Moe+zF8Yc4iaN2Y0SE42+OqsIN0VBMBAi0RcOgE1KHgx4GJhJhlIM
eW4lAQapQcMO89paGVKLUMBlTevlRfdzmOQVhIgNVSCk3S7Pz3auIqjDyEgMkBxO7Eqd2yOqFpxw
l+guYw0vo4SlMeqwBsgY+ApehqqrMzgz3pJxDiYJOI5uinZ9/TusA6s7/3yA1Jld6HE8RqN8CFJT
R5s+ZEMTlNP0W9/kdgQDyJzRNUc9N0id2bpahBEny4fJ05PH3uYd0nXC37X9t9EhdzoryF2ZVBWl
Jg15YLgNWrQuV1AvGiVX2+hYQ+9uSziFeLUbNoyVW3FP0lWKp5CEohbeEpdGkqQpQrB7H7VH+Tp4
JYEKcRbUyA3NUg+kdB2j/sK6cFfCFRQmoTCGdwT42Glonxz2fd5mymHWNiN6PQPuta9eGCNb2ecX
NshRfhZAcOmYyG2nHEDFgW4kJDGl7dRv9X22rc35hTyYx8EE4b7eudJ/WEw4bYgL49TuE4awriJV
OZQ2edSeKCz9LSHHgQZwa00bnsnosHIzoTteFZGVQxpikUcd5TRqxjE8QuF0cgSkUtsN6mikr/V3
OjGXC6jxhKOJZKTRpUFDD/xJ0Ds+qY6q/r2UbFl7jQLWAbYcEEyASeXUrY7UCrW/4wTg6bmtkRhO
bsAWDIZ7dOKDMtyZX35jcy+Py0tr1ObOJihMhB2xRg4wadNeIba1hm3mslK2S7/UBMJwhhuIkDfQ
GdsoDCLZaDF17b4Q9lryUGaTKUuATrYsp1hZJWTUATMH6RnILukEy9CHUxymw1EvoHx6V46OFjIq
jVTuizg6+hPOTFAn/zwFfRkkA+YtgK6yGbukDMhlDmnIBX/pbH69q9dGBBUXtK0SLnC4+eWmTlqt
90cV5pLvSfGgoqYUs145y2MeL1LCkyCT/19wg8XqKNRxDzg+aBICNE0GTvBBVFUQL6MBQWGZIwne
y6fHiYJMUQnyGMki6qRIe33Sgbg6psZtAvnuDFQ+gEPdtmVtVoAH17qV6qLz9SyurRpecBJ2LgHQ
LxyjhEW59rtja6u1SbLpBjKk8Y1v9gDOMy/OlUW7sEb5SNjGRZJy3VFNTMiAE2Q5Wo2d7giVr6Iw
CcdtbQ3IFn09yNMlQs0skiRAQKMYLsNjqDexyqX8JLf9EYKKOPFBPXMHLCQiL4B89qIDQVMPMdhW
svwrQ7cMFUlv5shXThVwspJvAMYtFJWpr1An4CHAiwFfwXgnyVrD6qF/sC1ABdUfvx7u2iQDZ4pS
AtIbwPRSfqQIaVFBq+qoYN/F70WCw4WFlGKZoNZRMJosF9rhOMVbPwa2M9sGBlNRjPwRetXOx0G+
xNm1PTVDWEIk7XSg9Fix2CWQJU4x4xvyYk095pmyEklq6Lz/NXXU2V/0hVqnOTEpuU0N/0g84CxJ
/T3J0QAANW3D/nqxmCap2E7ktVYfK6zWX6wQPAG0d+6YbCaQdQ2bNnf/Hy1Sz55OrwLDb4ZTATTa
ZOOWwIKRZ9e3giXBopAz6jCrC4kWIABdkJQCKf7lQtaARHcDDErxQ+Cj0GrojElcc0d0u6J7iihe
oC/g0kCYaCG0dsYjN12BB8kaq4ca7WKMaSPfknbHcyOUbwQ9lCL5YDoKBmiq6yeoUX4vrP6KcK5M
EqgEfgLk/QcRQs4ew/baDJ7bppwk14a2BMPMsUH8aHfPCroeSD8Af+s/oiQDlQ02TdDqnEILBzcs
kAbor7qcU10C30WbT0f/m+6RMxLJ5XEXhmAl8gHE6j9yyzfsinVUk0lcTPIvqzRsUJEiaMZm01GX
J5urdmUJQiQgi+aMFT5QXSSncEUElQ0kPgCaXWKvcl7Jx5kTsQuEAyH355wCDXhgLol20sPgouvB
Sl96pzYJ2MFAjqX7DO8LVulmbbzn34LaGnkWIY0qisf2EKMCutE2MagZpBsZBRRSu6n2M6rarLhz
9cw5t0qtbRLPSPsMIs4c0pEbQg6HhDU6GuILN3JZjItUfWox1SoJfM4Ock4Xowbi0rj7TjoKlgS5
HWv2SB29fymt+BurQMUaIP0oiUBElSUqphXkMLyTOH25C65rhKLyJhxNBTAdRoixtlvOZpRu7yhz
eVY7DDES7rnBDf3vscQ4tk+PfHprnJugrvUaWKQCWMUjL3BeqbaPEfDPc/w9qfZFVdvTXNpBMaL7
2IPIrVlALtn4DIYbJQNLUze5YvqCnmgznSonry2/ATuBvitbby6vZOMuFWQ7CvZ8MG6i0W3iZ6iy
aMm1JN6H/ZGfE5fTFGfQRMasUZiVvz0DPJyQn8P9QCPlubZXirgVkXOoEQ02M4hRSI0+NUE3Gj2l
qPhOTO8nzr2cx182qXM8Sfu+nDGP6HfdgIAC6DpUlplVQaqT+q+hgZcbqQ3yRKFdUFD7eu4mEY+H
5EZ+FT87L3Dku97i3c4N7muAjjgPNN2obSUKk4OcaZ08qc+23JBpI6TLxWMw2PKudNGH07nQbc6g
pmvh7XxdbEFvcC2Z8X5GSifIzXxgrO3alYWmlX+Pn3JXTgiaEtXE45CIptK+RiEjqFhdxrO/T+yf
jXDKukYROkINNr1M0oMsukYTOGUZOTwe0oJk6dMH4xZe3eRnJsnnZyb7UKzUApPavhP6QZK/ja4j
hzT+4p1GsKGRLT58bZM1i7SzosYriBilAHbFUoUOeMNYJqoX56efnjhqgVuBEAaN362iPFY5hRzO
RAMDMbZ0G76ppmApAIEiPY1KconHoWGLrITB2tjOLVMrmMhq7AeFhM1vQBFA25CGQ3kLdQDg42Jk
UZlRFHH6y52PEYIFBvSYCpBcdEijoKZRd4Z+uvbQ4YEqfeL5G97NnWnDfM0vnUUn3bDAXuNgJuq2
l84ydigDJHP2AvHH1FVV1HxjW3vorRIsc1bmKjsRhSJWp/RySmEUSgAnMnNQOVCbLuslyBe2xUul
Qea83ijq49fuuHKxXhqg1kwY5xp67MVLXZhdCgJewYxtkufhU1TafgfsTTUVEv80QCKKCI3IhaLH
jtoBQtF2uVzPR0CqICud7eIfP5tXcJ551Z5IH2W3/W903C/X79IuFXJ3SS0lyjAf5/BhaiLTlz7q
8Onr2Vy+KGDipIEKOAWaCKnVmiQ5mMaEPxba4MRVabVptx9myUFB7k7V44cmhBzU1yZXbtxLm9QC
5p1SSkXIHxWAYm4nJz1K4GpXn7I9qG+u0xsOyceNyjjEVrzGEHiwEelAQCjYgNRcIkttyHXA4y2h
er5HLMpP0R4tvkikBS6r0LaycqCCQL2EaMvKi2yPUef11PfCsW93eQUKY81NdMbKkVm6PEkMsBEA
yw76B4BHeGpzF33CBeikPorZo+Bjq3UiY52IVy8MIBMIFAd4ASSZ8vo8bsNZrnB7grK/6u991YuD
6zRQ7f/cHYCC+WWHWhl4YAo1AvEoCSAjMqAefSKDfZ8gZ/6p/1wf6Dw4X1tdXt2YvTOj1KOn0Fou
1HCpFcl3IboLI9/yRfCscDdyhf9kOxF4+pPF/3of/zv4KO5+zlzzr//Bv9+LcqqjIGypf/7rOnqv
i6b4bP+H/Nq/f+zyl/51W37kj2398dFev5b0T178Iv7+X/bt1/b14h9O3kbtdN991NPDB/QI2pMR
fFPyk7/74T8+Tn/laSo//vnHe9Hl4Nx4+AiiIv/jr4+2P/75B4hVziaf/P2/Prx5zfB7ZpG/RvXH
4jc+Xpv2n39wqv4nkucy6WEjR+yJjXv4+PsjlAvAjApEPkCFKCX98Y+8qNvwn38I4p8SeJyQXxSg
MgrMCBawKbq/PgLzGXCBRLAPG95Q/vh77Ber9GvV/gF16bsiytuGDIbaaAQOjX4AdD3jzgYZGF0e
LGWZq0H+Ktgz9huutLIypU7soPhXga9yuEL1STOrcSysaBSuGn00rKoDkw4U5R4rLQTFVoRuDL8y
27p2hP61gG6bGERmGIT7LsxNvS1NbdBtVX6vutQW6tmNouiQxHhJxbIVNZmZDAoEXGa3lkJLbMb7
QeW+aUL80BaxXZacXQbxbi51r85E2x+vZr2y5a7E9Sjez9WrXEXbKO3dMVTs2uC8oPaMMLa0RNmK
Soj4Kiy/QQobTznkqK28nj81JJjAFfBZF2pq+tPY7xrZb+yuBMf1iGIz9yi1+GZd5Ko18B9R4aFQ
YY5l6fXi4OYoj4nBtzYHfWCSXCF6tNBh404YkyB5vAZ2hUg35QBKTH0VWuok3/dG4xbxddR1T/3s
H6PJ36MR787nI3uaMmvk0K5DeKI7twR02wylCo2HCq6r/D7LoUsqPZfSa6SNZtYI78rA3wx5pVul
IH7OSvksclFriRnm3dC721LHUqHMfZcLghsO80OgdVeFJHFmleS2Mcg3rSR4s9yCj2hInG4GQRqq
+Vr6JBv5fRSI1jSLe7gTmEKnaAu0gyuN0UGDRnndiJo5Tccobr/7auSlRcCbFZreJOmzi3aNrsSW
HqheMR18Vbalot60nLgbE2MHLTFbLzMI6ExOpHMWD1JCrc7Qr1rpTsY3aBRRS6sAdbQ0otSvcx4A
fQ/xULrBPLodWOTzsb/iQOwZIO84iLUTxMOtEYy2n0W7KoG2eTdZbTU9hIpqx+iAlebZDEYIGEqS
O6mAHmIpyzHaJ71/1yTf9BCqG1xxpZbpLtZzO06ST+RtDTvAukO5ApT1QW8J3J2mFU6XVu9lyN/V
mVFZPvZKzEPAfai9gYv2etNKVljxu6l+5EP/MNU9sDRpd6OWHAh69fQmqoONPAhbZQyvpmC694PS
U0Zxb2TjUyGUnWmMs2oWvOzxnOTIIUZbpqAIEKPpUworwUlnBZD6NH8YgsmK0NYbRiY0sCx/RhJt
iB1hbF8FozskYFMxhwRinXya3qpivee6bVn6V1zzoqe9KUiVGXOHWFOsGYCjTsyfJCP+8HM0lMxN
aaKq8UMPtF0yhttual6m2sdkj80hjOR0EweQMBkGMGJHOBqMQj2oqXqnhVi0QDe++zF4/IIR9Ktc
U0nwi1Ix8yx71Ln5iUeV8uyQ/esgOz+4yP1/dn3/PLZQ2AXfB3gYFyV4oHykQhtrsIqIRz9q0XZd
WXp6+NrI2tlI8iawgXMaD+3LF0Yh9LUcljASZnDOorfk4flrCxS4GnwaOH5BB4PrAdEUMAVknGcv
3jkN9EbtJcFG+u4e78TrcYxvlErZx7O+KRQIY1bJYxMa23qqZVOujYd6LJ6NFtS+Rp68ajmhFEWv
l6mNkhmlymbijB9KCeFYTit2eVp+ShP3c+7//13/B+Ko//r7Nl3c9P8nD4r09fyix4//vOZF+U/c
7yiPkPojYBQEWf3zlheEP1FtBi8AHv6ABSikYeWvS56T/5SQ9we0Au9XNNuCx+Lftzwn6H+iEREY
IUDZgJwG+OM/ueahp3uxX+A8hOABtVkQLwDOD3e+9DMuaDmeT/s3vAbDwiu6roGqbw/+8uZz8o2O
s0N5iKrmI+2qMSsOUZqhyhKlQcR9tiWfZyMO1EwRA3uKlCLK7HpE1j9FxUKUAN0IhCnNt80sNa2r
VJqvgP9mSONvUQeN5kCxjTbmo2ozao2hTI5RdQDsfASFMMtgapbUSvTNqG64FMRAcQQ8QKL3ABtA
RCEwHmU1G3zRamE1Dcw4AvZNspIomriXYQ5UJNyGWMYdJ468Vr2qfJbFdlRNbb2ZZl0MdtAozEGn
H/C+Px/BJsmp0AYbuDgVLG7kZ+koB71R3qe51MS7SKxKjBF6SYBKlXJTy95UV3VoJn0zjN4IAk5c
R0kp++C6zWR+rsxGEXFymZweFqh3Z8Kg3Kgzl5Q9foDrx9wyiilPN4GsjcgNjrVkXDWjNqE5spPL
J7XlUmmDs0wIvFrMRsM3R7GvQH8cG1Ka3RYRP3H9DrzCQ2VYYQwaCt7MAlFIX/Ns8qvOrFVwaiAW
qVA6u25FqdC792jom/ZalMWpUUwkZfhOMoNglgtPKvJEBDW2OLc6YqQa0YlfCWL8wOV8Px98TWtx
WckBx5lx0ybGZpK5+DNIgHm65rKaE2szl5Wm2RdBLOoo2EaRADiDlOgQuKkmRUAbXZBG4S5uItR3
6wyLc4gzHjFFkPFQ6dOaApbzOGmh9DnJvd5tuClVQFE+NeHozuKsj7fZKCeNNapt2LqjUraTqUhj
JzmYZMSLMtdNB7GtjRetLLXDGNV9YZeG3oOMpSkKSIqhkieaDbhCweouRSVQYcqY1HYxcF27CZoG
9xf2MQd5GgESCFZlGIlviSAinBC3QqrHGQfNl5/yXAqR2E1SGciNItK1q6HGqHC0xkjniyHXjdsJ
FIm8C6KVEtTumRZ9CnnbcVgVIUT2ssgrzuY7Y+7tZkS85MZikpfmNPikRIJYBl07RSE/gXsPMXcL
LBu4lWbZLyxlrpPRHDSp/z4hjkX4Oo9ztO+6SFIsrpL4wRs7FTkNzs/kjyEDtwquBy4DuraIk8/a
GEIDNW5lfpHaMSlsse4nwUMb/Fy6RSnKRVaaUuBriMGTYShB1iwOreS7OWjm0KnI8b3u6r6gR4DK
qMZkCRmUp6xE10J1QA92xPe3XJ34k6X1YQ5uDrhJ8FQEVQIwf5Py6rb3y4zbYd1mzWuTOW2fxHAO
KgihSQqHMD0vOO5mSMIuN+deMrjZ7DotmWanA6CrUBHEB6ExYiIjKbtq0lj31S1i31wRb+JaiAIn
hMzYW4F1qjIzC3H8bYy0/r/sfUmXpDjW5X/pPXUAIYYtg81mPo8bjnt4OIOEBAgk0K/va5nVpysj
83zRte9lRWSUmYGG9+67AwcLdo0bVrTtOrj7FrtyzcUkpQsv3pVgAkkMH4a0iZJrXkoiegD4sy2X
ChvPcITI14mhryxgLtQCyFXV6TC3SzJDLnotNbXj8mDbLvXEU5+0VO8H2guxwQYYEz8dhG3qneGN
T9IkGAYXuc5Ds+gh9eDps274QEeDaFQeNeEB+ecsBvqwlqvMQ8ojDzMZWXKEwNHGRp9GsWtsk55o
3wybcGUkVinpXE6hJBiakeWL1rGzi0ptWobc6p4536PTaBLhIa94UtniKk0yG/eqfQoFzvSPeRkd
kKDVytiGsV7GJwLqayDSoW7L7ruxIV261MhKzj/ceagDgEixkclzs9SVLcwAu0OkOo186FFqGtp8
D6101z5L2Ih84DHs22wGiJ9so5XEzkF4giW38AcZk7dgxMb8EkBkyrdp7BPYtOFUG1JsLdPnTcSQ
u5Ia2kf9e7OE0t/5AiYAz5SNWnwbGIKWkMtyPsoHnH8MSVOuK2EHsLSWJ/1GM4Vc8XQV7tAdvM4L
p0vrtaV96HBz6zunDZUJiiuAFnzWiSThReohrMV4TITQSZ3zujeYiivl9155ierSEWe3bCMAoZUT
Ll3Gx2BG44nQ9JKsxaCV+O/gZcj9YEaPKgFEJgy0wGP6hcQUtspUTuDfUMeI8Lv2AhXtkkra5Dfe
h3+tbK+fg0QKVCtQTAF8+BsxcgrWxdC2urAWLTdOZTr9hhL8CyPs75/wCwSV8Dpcoqa6YOpexflw
GWwa/lRP8Vt4Zfsgh0Jv2/fwc1RpyTdXl/j/B3XMtaj5v03Cn98BichIoUXWB4qfX4prBNnFbUfl
pfoGJppj16/IZnjRn+5eY0TQHsRdfYx/kKKBKYH5Le/ob884ugq34PaIGQXop7+WXFZwRJHW4tzC
ffBA8haD1+kY5nPOvqBWxtTndyPyX6iG+L1//UTvFxoAn9fBiZzuHGwnmHLLc1L0RfV4ta6on9jL
f9S+/9CA/eKxfv0wcDbDqwYbYaDXUvWvFaX05ezE3XxWhb+m6+FPfXuLzOkhV/Mf6ge5WY+/81v8
K2z756dGWLiJj0HFVcr4109tkl67vS/PApyVZn2UiEKcp4usf0Mb+Wt7+e+PAZESVT2I0SCv/PVj
2jLRwdjLM0k+FM5ZokZkifyOMvwP7+sKcVMPXYCPodKvK2SaSOuytj+L07hvXzHohP9ojDln8yp+
y4/8dTUGgLivWwAb/58yaAgXQzSX0b4HGDwsOps5/a8QdQzgrp+QwEPZwy8BdPlLt0yTuF7XONzX
7njLmHeeuya3Y3swZbf/n9feP/2WGOLI63gA4vIAfdN/Ns2QDzmxZdHelz5KpCSyqazi35yQv7jD
/vlzrl5/aL2u3lF/OzwEArKBP+y9oHybAw68UWv0BA685BoXnYC4iaLu1PHmbh2WC19+lzP86xK8
Pk6svij655AS62tEhKDmaUPOb4lS7KEDeXLKKMWV9z8/z78txD8/62qS9Y/pJIsJFs2TcP9/whQJ
3LnyAOzZcMfi35LtflG349EiYxBBCXDBRAoDGpZfbrlOCA6+dbwRBuXLmMWG101bBKwLk6NTEc6O
2JU9eqAK4vOgzcFnHIWXRRUbkzshZkuWnHpCDxkttUOQatnG00bRjqwnnQxq/nZ99G8+5ctuheOH
iVLXd9x1p4eB7IZALRW8N7uRthcWAHSZcZRYCnDMaTwz3wdV79LjAFjd//zNg/7bygVhGIbGOFFw
08P8+pc9koirVcLkb8ZXRDBlXqo/p5Ru/3BThiduktP8jw/8/1DN/0Ki6n88+7+BNQ+mmezPEV3w
138iNn/8qz8xG8/9F6RYuLwIDB2u2cy4av7EbOi//qATAI8B7oda7Po3/8ZsguhfeG14gTGmNgAG
fRw9/x7MBPRfSGDDXQhSAr2qrch/g9ggkfavkM01nQhbA4IBfDWMeVCp/fWUI42qBq/xfbRHiKqs
GmjvJlnnCD3lKZ/ni3U+p2lEcjvatAOPNUm7oEaBU+I+1u6lQVeJyvGCtOslbcToZd5C/RTuYOfI
v28n3qVUAMjBdKgYghokTDf+itvl2UasToPmYdVhuVvkj9oObiE0ATY/+a8Kltn7sZ+3pkUz5Szr
mKo+klvu2jZ3uRHpHGN3+WOYbOHjQlKvm3c0mO15ruwGuaMspzyAx9Uots7YLZmWK+gawqFFs/jL
xnf8IdOhyXrh3OKyojvrzYjBGdbdEDbTUQ3ddubNeag8ttEOc3K6lnMmhwlxs46sUxATn4RW+jCo
Nk7FyoGmRyp1Bg0YoK7G9Oj7DAVYO80bW3WfEOjemKpctlW4iHyxwf1S+j/7oeRFPc+0WIPHOez8
jID0F/aum/vAJdKQtz91oH90zEyHJnhz2AkNB2YhKnJTf4oPOgybB+PFyNXQJsiDymbRZEha+111
gLne5zz0sK/R5nUJnX47lus+rqSTJmq8mboW3437SUZHvhlm9by0w1tdkTUN8dDVsFYHw6Z8NSHo
yj1cmGvXy6VfXhbWjoUbGAFsz+4XytSmBhutmqMThXDM1+S42uahAuKWYy5zhhgSpqVN42ahanPj
cbEJnWUq6rEPiyQ2T/OIDjXoMd9zDehtOHnT0DB1j42VgU+CRpHaG+brHXq+Y9VBXrUicKtY689g
7NaCecH9gGM4G+ry2LWgkHUotw1ksp6LhqsSsDfpoccKSP1UegM8NjqDF954l2maHkfV+IVA4CCt
qrWoXgdKKSZ3aq+bDujEOKI5F/IBlkDvcadsjjTZqAh8dnA4xC5orytMa1x162iZTtw74hJIMkc2
OHGXYNkCZQNK1CXHfhGm4OV6IW6N66G86oJIvUF2UZvKMa63xIig0OalnyMvdUtaF0CvoozG63BI
lP/gkR5G+L17UXW48dqAFjLs8Q1MoNOAAdzkDE7IzIC+JpxyM4z6pVkJz4BCRGkdVBcFo61gebCw
bztOMnliHV/uaBX96KyTTnM9b9cAqAzB7GmYfAroARzTygq2IXNgj0tE7lwHaaTOnW+BsE7KffZ1
V54a1zzAX26jMFg81nYy6GFDjA/XaUcn3aV4dD20py4XKtMGoX24oGxOZ8R9x3qKdwYZZQaZep13
bDoYZim91JtpluKMSfPO69gGmtqgiCMqi7KutqXoV8wsVYJf5aUl9cHiG+8drBzgHyYFvullIS1J
5g4waHdiDAsb+1a6pN06/fCmbXgE8qd3wdTfRa36uXSTKKphIaeeArjyJlblU1DHxejgVY7ryXMC
gbncipwVVR2tEvIMCIiwlaa9XfLZD+GPQ0lehrO/Lb0tNOrVZhRJkHvkq+99htdZy6NSoUmt04BF
xnGGTJVv0sWFCzirRpoNxmFFrOb9EpWfJOQ5uoNpj1L4qQ3kpaPOups8e6Eluulgknvl1h2eWQGj
kLSh+TK4ywcyywofwpAs8k1ZUBxZlZ2a3bSqdAwEDNam4Zr1FUE9RfpN4M0vXdt/1vgn+7pUKHBv
akcP2PZJvA1pd2PdJslrb3qXVQj0aAIfc1U8Q6QBDlj49CLnMavX8Z4qgF2CITalgfLe0e0OXJrn
gR26hZuDA1QNOGRcFsm6qE24rPClBPK/hC0tIBMARng9Gwxemzf57S6ayVfkNS3OvyHvYltEpQHJ
bkVlzEXhS0nzFU4iObDul2Au7yoWmcyP1NkblkPTVRsGjVY6Jsm4bWLvtmk6sQFCZ5DhpiHRtzTl
S3Q7jl69rZOffYv/bvEoGAWR/UAroAuejIe4q3XhVAFLR728iHJXr1OXD31pMZ2IDyKKmhsdYnQL
tkpWAjBK7TQfQtM0ePgNbII4K4sA0cU16NFbiuux5PCvxx8kWAzFqjBTaxESmMIRuCD4Y0kXm0ln
yDlpkCI2teWBO8dJuGy7CiibHd46mN9q0BOiAGznssTibtAyOBE4PyHHPB7kCAqLYcg1R7p11Tpn
XTQXddUjZDiCC3s7hMlbOPxYHaQ+VfrcJcK5L4V5H0EMz3qCoXQzkumBSRDLRRKfqE3SBH+Xx606
BLYU2xJieT/yMlNWU7703pgBwX+N6bLHsahyt8T9q7hzrz3zdd3vPi6XnZ50VpKy3jIGe7gGWunF
Cx67WPHNWjXnyGHgN68JIEutruJxuW8CGNetCl7TpSTPshTYQnAu2lQeJtEhUI9ckXjfynxayVlj
hpPzYcKq6gCuT3L1UuVhN8sVgAGDXUnbqywIG/1KRruNxmxm0Ys/Wjdb2gkvuB+zYSTxZUXaHgLd
8MMQjJcF6yz2jqVwxBX0w45gZQTCbmvj/mQcfg8szKcyNjm0kIUovR62vLG/dSGcLq2HwYxvnmsZ
+4fVXyBK98efGFqZnemgT7lmmo3THY3QLeB/Iw9d5Ne/kHSyOfTTNpsWAntoGrZZgksqq6u5z/Gf
frZtsBuldXb+SMqLjKujywnqETJUebWIu8Vrx/yaHZd607TtHTE/QjNpU9c6wyZaeRZEWK/zcpj6
rjz7qMhiL+gKZkCpmJNu5ztGb3DWqDT06L6Tjt6axj6s1fKm8bgGxQqyYlKBm/iET0b0qfHx8sqB
ItPL9bZ+jZqITVD3RR8GZ09OUB0YB9QPB0MyA1Qudp+UjjCHMM2hVv5cOK2EFbwJSRa2pt523Lu1
9Ow67fViH04D9XQW9/457uLbZK1p6iVHouJ4a1Sy4nNkiSMqIIVeo91s6zgNrxdkNyVFg5Op7cxx
SJoPz7Eyw++t4cq4o537yeNyyUaLexhYLyqE6IMK5BSannXX+//SLO5y8OP1FPrLsovXfufW67An
psNubjIdkY3v9+p4tQbIu2rxMts5WSuW5Rw68jQ4O6sxRit7iFUXi+GZAbEnBX273sbdpHEMGFAZ
KozwlhM++RZ7EUdsr9sUpVVwY6dlqzoEbDaqz1ZMK1LeyS7lfrQPo6m5h+DoUWvncy4Ds58s6Bxr
x8uMoutNA61ue0vg0M5DPPzhu52j+D7qnXizgoGVixXexLrmd6jxoEgmq9qMSGtZa3ZO2Kn24nrf
SIlSnJivurG3GBp8rZFVmMTGL3PJxdYV84b15kE1vQJCUqZlxV+C3oqXxtEPgdiSeovEkhwafOfg
6nUblqGD9zn98CiMs6Lu0Cf0bYhj+Oy2JO8I5i0NjTOFeVnahURDqYlpYmK9UxgNBcJlIEX3xZiH
pYSsNzxIaQrQEp6oETIHl8ukJNRV0Qiy63njpSOuyqB8R5AwLmHwvXK0PsXqWp4xzEowh/AhWZ5m
kpkAf6YtBlSYfRzjoENU1EL3blUpcPXxRte26MGu2KIY7bYSke2Isow/4LLRZ6DViWPiCb+QXhBs
eprItAep8RQ00mZVZxAIY3VmoxFh5ECuCouT9X7o6b3q+XzsZjyhEAhMsYy0OhNjj5PL4zvnMtFu
3w+UHYPVQ8kk5+1CzV3trXnFo+gIHyFcsp1blMSuO9aSHwj7w4oUr3Ho/EwivqXd2OMokh8e0IjD
qMSNcvl6xET5NNTiMxrCedu6ye1YqW5nl+EjnkO9QabQhIHf+ggnPJbLOQO1yy2meYYpWOPsRBcf
bFdVt8Mw+AWqkjs45LxbppcUbE7cSwbEpb699Nx70FzCRaKmWVl56LwMXQ8WJTh8udQ+WcB06+eq
2uFGa6Lg69ouzqM8DkEer8LcBVHnokma0dF4pbNzvfXs9BPsfAj5GoTDL5h7ZkHp33qTRSQBbyLA
ZdOUN8agJPK9tw7LPI1q6RaxdqKsizE085KrNQh+LN/VTh+dKlflUUUwiDf47qZhm5gPLshj7HaU
7k4mmBrUcoRAEnT5vOf2acQyqrQbovF1n2uPwynxys8zuJxmNM0pibuksFEGIpE+6MpkbB2G3cDL
95GOfqH0lAqqP8F7DTdOP6LHERrtXw2XPOKjIuD4/9Elln2QgBhoYI2hbZ1XtMAoHFiqaL8xoSVx
eySanXQ0SNQx8ZROWiA7IKZFGxKJ0TLauiYacuCkajuO5jCjkjusr1Xb1SkMdkCGiJaX2TWHCOoy
jmNvDHJ3SZIUW7RH35xj2B6lRHrVRnXypgujbl+S6YhQN3wLPHU6z+Vm9iFc60Q4nuo1epZYyQ3E
wdhJzpD1zIADRrEufDARh6AaTtMcAjDAQTEP4wz4AKf41N+Qxa33S0k3cLC6j936pekMmqgg2vTj
HOdymQ5uLFAePlS8xmA5XpyM8/YQxkDbtBP/WBwX5meG29QKrISefzmV1mlMIWmdRpiBjljomNfu
4sA74uZ+qiJUCBo3qh7BRVsUKcE2W+sMU8G0j5sgiydw6lts2UJKHJODU+HyHNkPNdYt+JX7lf70
nDZDtt6NAAHFESmgkAUzb1PnxHEYTkK74Lprj/MY3Ej4MqRx474iY+gRY32WeXWEmmoOv50YR0nC
w6HgYf3qlPB8FRJpa3Q5GF7drgK3tBueQ4GhIfgyWaA9ilIlT/ja7nrjXtlvR064OiYyemfdvUp+
ijCtR2X2oZpx4jXoNPrJtoWQ9gt2KHLPwT7IKdjB6RzQGE2/3s/uU6LJl4rJd4eD3bfgoYwu+w7Y
SrYtwfVcz6CcoDTCabBk/WhOcQ+xjdF2k4wIH3dg1rmGSWam5BGPGxO40HNSLx5UriN+DvwGMUBl
O4G2R6Lcs+1NHC072Vf34Lq0CQWFZAgOQjtfa+C9IW/8EYkVa+qNHhp/4D2pWssDqOKbvpt+rG73
kfh9NmIrtRNE6HH/zmlwK7222cZVPlD/Vl7ZvLWz8dV4XOcYX8hxAU4l3+ikm3SaqjATZQOx0gpX
k7l/wL78nsDmSN1GI5UDIC/c2cHrjMIuK5vup3LDHwb6qkywFz7iDeuVXCK0GaLyh40zXmtTXNaE
WuhUbfntlesP1bXvg5nzWIaPgqoSHai/Z2G9R52IIbIZ13RsUS05BFbGUNMX9qJ6/FYGQLeYZyQJ
r3zHGxzBTahQCTs13wFtPrEg03xB0yuapyRuRBo14H+Sjj/rOkFMptFfYWWRSx+UM+qgd6KIybk/
nJZuZvla0Q2EPywFTugUrXMCyTo8AQ+TgBzxt96Tdob3MYhvq0mcE6eFqpdEbeZPcLKGU16mBDYN
x5xpw4IfXMRw0ibzKXDDWy1deV4FzoQq8cdNAC4TD25A9eRr/7g4PngAML8OpzU4rf2aWwnzR1ol
IKaUIHB6Imvq+RHK4s4eRo6uiFQQ5FUgRoHpmga8xnU6tntjXA4KDdw/4uHR8k6ljGlEsMEak4fR
O67dn3xcKuBMgcoMrW76ycfcpvbgfTUibJMOHJZNdYMRxMDQcjvOCWWXmzeSZjNmAptIq/1SyXxx
MyeEyUHr8ucZQ7rUme0HLU2qO+KdgEdtHcVS0kdwCqTaP/BEH1a37A+MOrwAl/wY0WE6TCZAVLKF
5X40vdfBuG6jxpJUELz/iDC0wH75aevydl63ge3nh7HTaOSWoAOeABnwxDiGIw0hmb4mEpTwfrdN
lDpg1qAlqL4XXP9grB0i1tzXao63SxCkPEZ7AK3Vvsadn9eswQmkASn57ng/LAhE8eayiDRgp4HK
b4Lbett+Dty3B8B+ciK5y+YyZ94qUn+QyanCMSWc5Kaz+pTw+S1aA7ZpHAzEkDyxDcVjO0z2ABaN
HwlxZu0xnASydFhpMuqSV7uIMTUL5/DHE1G2GvM9OdG7FeF97cYA+OYHAbw1B67jNfalK8GD61mT
gnGzcaMezoFTfJ+UwxY0V3N7xYbScSE09+GM73WuPjNMenLjqih3dJDVSw25sW+xabDdeqQEZwtf
k1wsQ4GDDmmEicNzwqtH7qguAwRfHYRxH+o4BmqJCr2MmzIvG9mi2Rxp6rS+B4Z5cNeYl5r0uZx6
vgEErrM3dP0yiyNp/lhXnmJDPjEFF3YSZhXvAASs9cVDIvAJY1GgxC1CcQBrZZK0WJSxPM5JvdxU
DM12MAVQ8degnXfWlYXXgr8Fo2id07J3M455e2r9WewmuAwU+goQ+oEpRlM1m46BJTT3herBccBM
qdwkizOlMmowuFL3tq8fvaQ5+sMkgNE4yEKuZJe3PcgBTNx6RCscnAZ9ZovIO8NQ6lT9c1wOP7o6
fLEewqJXQ1NVo0dfZbfDKOEcDQDv/SbAZtfBWXabZoxfAf9gZDDcz6BzeyKCgmPoV2B/NYyxWJX6
2t43Hiz+52uxE9+gVsFUnQSQD3jvoQeoCgKmHjKNIY/AQkP1rC1kFeSVDXfocM/CEvYYUQ0wGOWO
AeEIq+l7WZI+86v4dfbKh1VFJOcOGFfW7VJZxptxjKAlXtzcmWNUnO7GJgpkoXOlQv/GLt2pkg3e
nu6qY6fopQQo2k+e3E3Izmarl7sDDrQwnkr0ZM6LrdSmpF6Zok2F48r42tn4PVDio0d4k9aQ77uO
fhvmZOMj4mOzmBjXsTdM6A6jwyLCn3JCEl8/apjEuLWBROUp6i3qs/mCtl0C6qgPQDy7rKcGXE87
tbm16mC9AepT3MdpQOtuA1KetwGZjmdcGiC2OHm0FyPrRYC2FIgMhDY/czi/BxdQHysd3zMZjbmZ
UaqYoMRZs+C7BdbF6+wfvMo/eH396k3RiQzBAsr9gYjjIDUWrImPzkrWVze8moC3X8MYRw9uhFHm
LJB1NgI9YlUS5ni3gL9aP6PNZD4BoGGUXcBJPS95O5x0AAFP6YzAAsDI3EYmem7AVZtFhbsvxpEm
7Hu7jA2wJXNTDb2fMW9+BoXKxU27NLg4sOVJFY6ZbIEouQ4kq2gW7Y3unwfem63x62fVgpTYRIrd
U1Y9KTF+Lt8uNINjz6ud2zzB9Lo7iQjiAuv1FXrlGMQRHIie16q7MQnBwHR1j8trOibz/DJOBB6+
aAYL37abLjTOy9osx2qZaBFUMtgIByYqRAXm3I842QjVeUlNt4sWSwumoXLyHEDoQTUvrx2y2YKm
+ZAC4dYB/2mVDwTMxOpGl05um+G9k14O6Ks79crbNLrf9W4HY1ivnCDm9NB95mxQ0A92Rha8KiHx
rKaMwOUoa1kZZ4yYEI7+aCl6zNF2mpPnEb7RKx3Oypb7upM/WbKUaMywrkxSxnk3emBeG0WKKdHN
PoJVGDi5mF+Z8CDGCUgP2I28HuCkMvNgr0QHccxH5C7BDdzMAAF9LHCx2IBo9klbgqNLO7nXJh3G
RmTO2MC8bBwXFy2J2oVGbRg6rABoTQ8Oay699RvYjQMWnjyUaMUzvwUu7LoDiJ4cGHPjzeEm9J0d
wJPhPOvpgdeA+SIUDmStF/itjs+BHH8wGHbkM4JEUtoCYBnixkKAhDoFlMZLX+LMXUL2XPL1gWhB
97QFxBganEFN2UeY2tz1gb6JevE4YjumSSnRYkrRHwiUbjeBK9ZN73sowSb/icHFQusyXzsLTX0f
4XXhDhY1QcBZX75pB0i8o0uRSd0NBcU8SWAzLajSGk+lyg2+musOJi0xOPWgkYpbm8/d4OFw39dz
iRTZljz6Hchj3WJfSNQP2fDNSA+t0XCBxEXiaATj3WOgbPZf7RX4cxAoXDcsj1xxH+kQeL+4uC1K
G//kS37fL91PHaoNiKmY/8zlmycDD9MgjD4JxGNuaLx0Jf3jnHCTNnaeMkyxT/EE9CSp9LMKaTFE
4hy+oQHx3d1Yxj8RqbV10Siv4l4P9Ad8FFCslxs3WfZJuO6jkO2mulxSMQY/SFc0sIhHvjexKA5U
0H00c/CKJb2uEg92BLxEL5PrweVfy48yBuVzlPHF64sgcXLs98s82U9vrfPebS9SeHPadeab24Xi
br9dLHLMQ4sDNcHxSwTbx07lXQyilBSmM4rpesN13+wYHZ3b8vojp3jeEofi6oDiEadRb5+j8rDA
8BADZE0BYWPqvfTueqjY9KZ7BPu2uj1MJcA1QJXnGV9063btHgPE/dpF9TmI1ZubjPxQo8VQZk02
Tlgn+YTZEDr7Rm5MrfMKKq4UEgW100mJMl5RQCN4Si7wsuOIGKOjYlUAyB+MbAf+EAeiZZ9HSnlo
XSJ1CNtQZvDLGnM1DA7Qr4e6kh/geNrNQIbHNqoLN7TBha6u2gRBg/YTsFzKfKa2LlSjewyCjpIF
Z5SrYdq2xNnaImlQENXUveqq2GFcl5uVk7vARW3sohbfD8l8a0L9ZuOsniDFpLWCfKxfUAERbAxF
d9pipMIpJMeQTWQSZHYUNQHLfWowqK8uwWKLVTq2qImHSR8lejO6aD3HTl6gr/BOsgVFvoJ08LA6
CiJOyAgc4Ae7Xrph5ta45lV4L0HtzSdv8ooKQkA/aadDS6YniOAOKKbcjeuAGK4g5svLcdl1OnJA
Y+A+asQanl7rfATxYcVhhP204mo4ohiUMOAQfs5dOG4ZrHDWY/5Z1mWURq3/NC8SkwM2pihgqxwU
QZwpy5I3sc9Ola8xX2AL/i2GroNBpI+MWdGhr0YXI13Mr22b6UpWF4TPw+jDdzYy7h4al48gmaPH
h9CrKrwwhg83dT8XKmRBBGakGNtH4FgvO8IdXHlOeS4d6EocHCSosncBglQ3V3JBZOu+8ORQpmoe
nvkaPdTN9GidaM4prT+bl6GbMGUlMezMlkXllYuem7PPwMdwKOob+ADXcIxS497inCpdkDD8TCHX
YvHDL8/5ZtKFEcTYrNjkXz5NXjAvYJgB2fdZxVUBzu+crqB6zhAulrXd1J7MKdP0LlimLQHvO/en
1sFqWIqmqYZ3mIOArMGhPUu0+Vq7bzmwnyFfnjxc6hZBculUfvSoLyzDqDEcQjS4c7tBuTluuVb3
bokHrbwWDoWCPXdh/0Ft1x2I6n6GoT7Ima4pnFXWvHaIxe/Br3GJfCp9Dfi6BQrbDC+AZdDlkup5
dMUzo9GjwyIcIcwL03JZ9tEfkuCqrdMWyFMKqkq1d1sHF/oY5xOvuhvhT3hnuL5Kj3zOMbSLLPyZ
BDb43+ydyXbbWLZt/+W1L+5AXXQJgDWpipYsdTBs2UZdHNTA178JZdwIi3ZaN3uv8SJjMC3ZDogg
cLDP3mvN5aet7klRY2/R9tH6aegw6pKnL+3+ifNWjJkvG5W+YtfiOSmGuWHU5e1syAxb4TElpcTW
kmZna8PXET3OSms2L0aqd642W5gupXg1hUQk0oLCtDkyFxG5ylC7YdOWYIJlXC4Ma6UXIbN/0QKU
K4MdZbO95aS/9Bq3qJQoTGcdxqI6Q/ihIcUFkd9KU78NjPT3CR6Ndpx+SI7A6MB4pe6ofPtQVk7D
AN047r7npfoiAmrLYum5Ouj4CzpjWhIv/ZevXRHc0Sg6ge3PN1PV0Ktj8F8FNNXUrlvN2LyVDCia
HDKgc4J1yCYJpwt/ODCTb0OOcwZLy2toZSgelSKks5ysIrnIjm8v1F3Zselr4IaGDPAzyGntdnVz
AK7wXY2Y38x1lbBR0ke/jbsX1Qh3eI1IhHZUT42V75jjs7UcFMbKwH3t6T0jP2lQ0mMKjZ87lj46
c7LWH2bGNXOq7oKXmGL5KJAQ+nXwhWpmNdl9cAhL44uMyckSwUO0hCgV9UhlEp7JmQxO8egNRvoI
B4v1Y+qehWmt557+Uj89dlbegX0dHgpVT+4aPnB2P7dtosz3Q1We8XwUaz0T0jrT7Hu9L3nmqEIF
88VqrFnhV7JIOnbOdUj/VUTeLIbUEwN+n7FjiNkV1tno+/DgDPyllBZAmZrxrRrSne6NGDmWXs44
opE81CI9qFL6hKoo2Y+IGP3KnBnOYzxaOXOarnC50SeqndmTay322HdveyO7a+eZZqepfRs6k45p
HnbrdkjWzKhpsI+ncsJfPI0sdCJz69jqWeQ5a3DOOQ3Tk8KjaBXMabg1J1eNtXEtgJm5tWM8pVbO
w0SXHzJNZgJPjbUTDY0Po18nBvbwjHmSm6tmvpKUWqV9Em6/ZEWS3NT5kzTelfSL+0CGeJFP3wKZ
PlIG5aXE9uB3In9NJuksJHGS66jzeyXKfAYzt30RK25oFeypmbl2E+0dpTPcKIpvuMmzlzrVVo1d
Busqk++EVrSrSgMOX0v9rgTN43KNckfLg74NuvBLEteSq6v3ItfI+dTjhsZ0X/gz9j03yOqtKYv+
yVhG+alVMfULFapg0qMmgW5+ErdsT38ISPQbJ9ZxWmd4m/NcUlkfoie7QcY5FPMhHzsbNVnQ+ipi
LSvZtAVrGp/fYy8m2esQ2blRN37NNTaNg5W9oIED0DKXn9rxnCtTfZeKLt50uixTBRVfunaS2VhO
X2a7zY5JAPqykqtVXHmVkDociknDEJyGsSst23plElurH14YqaTrri3o2TnzSeWZKqvjvLIqRqZR
0EWroM23SQXFK27lx26yv491q+9hUKj+4FmJw3uT0GTlSsckOtd3Rp1Ep6acn/V8EdkH1rDvB6na
lkUseX1/0ZcOclwcJYQjblBPjKdaVpBUFIxKhYsTj4WuZloW0Gaw6E9nzqFUoviFTRoNXuMlCQmw
nVsTe820EnKGnidKbhqHvSfUuh+AM09S1qIyqrPjbBXs0Qz50MdnPckqahDb9hyReUJp7xqn5/PN
pm0XtGi3ljH6f5VGLuYWOBCIAWQ5ku58Kxh2at3wwHgXnZP5FKXEdZdEaPG+YCbIa2Fpl8QpjnOI
H1/uudjHZYCa1s+SQG7xX52VzJAd6QeFJiqOMWMbzH6Wyzx2O8q/ZKCXLsnhc0cLxxgYKplS/LWR
k4fczm5V25pANPBZanG+t7IQoQ47xI6p+iqxLXY9EVAYdbxT5azdp8WznI6Z+5/rgS9lzr/X5JV3
xJb/Hcll871cGCjN9X9qUSf/TX/5fwTiYuAN+vfW7ocvefnO2U359D/ebkmxFIzaWFwWTAqJigtZ
+i+EC99BD0waFA0/TN78/99KYUnR/pu2JywRfFZ4kKBP/y0VlhT84pCTFvM/qgI4Rv+JVPhKKIzl
mFBouF0Gc2rivfhZ3guF5TQuJ8k0x0uvs2iyNvhd3W8ToZwQICRuPbbPjfk4DFAx8El8+ulE/c4H
9F7S/uvRl9//iWAwar0iZsUYL06zTaxnGeEYKKq9kXyykNmOZXuU9Hk1MDgo5MTDQfe5jhO3TNPN
Bz/I4hr4x+316w9y5dnpgkpVY5wMF+1m8FU/WyfcnvvO09fydrI+skwsJ/Xd0SDd6TjqZUJfdBU9
+Pu3HVOwioR91iXZ2XvF4xZ+aAF8veHS1tXpQ6LsL6f56ngIz38+zU0VdaqqcjyDd0fJflBW5WZ6
1l913HPyITh/FIny3n/C6bw64NVVpUVJAYFomC+shiu76CCHPBg0Ej/41D46j1eXjyqHA3K8frow
P1lLK90v2PfsdFwRODFvhiflA+/Q293wpw/u6jIB/1Tl8cwBzVN/7B9wl5ArxePjRwte739hynvv
WPv1PC6//9P9IWSn0x0nWi4UXHkEhphQz4Od6cEeull44Pp2OHwUuqldYeh+PeyVUW6ywThgBxsv
+Wi/1rVqsclBWFr3DtZ9yQ316JBRtLBvMlq/SsYHLLpfFHroVHqGnyFAUZoRxXR9prWcrwSq5BVu
xtu+bv0pLb5jL3bxiN9FVrGVmXzQCafToNP4ksLmoIXWjRHmDMKT7N42i01C5zaXmk+TaQi2MTZg
pEhGV+1k8N/r176oH2WKDvwYrt3ZL4WA36rMX2KHJzHTiq+AKo6lVX4u1Vb21YaOWjjq8JCab0GO
cExNk3t2oJ8jKe/WRmOhCJuk9ITeOHSdcToHSvRqWco+1+i7dvqnUgv2RWHeqnl1dqCtwAtgPzmf
Ssn5nLXxZ81BdNDkTBWbSN7pjfJkW/k3JwxerTGjLJCaL0kT/GA4kq9NEypPl2B8Q1diTngsQPAY
azOiyQqv4DxUauFaOgMku8x2saQFDGthIRUxlB0kVPRDbK8A5upXivMqhjra1CGNWy0ttyY9KFpi
au9NIotXNo5rd+oZeoy5+JSYFKStKh/VYvzUTTrielRTTjVss3baqJW1S2ZEZFIS7aZKvKiFdJe0
VbWtJXFB73c3SwsVqqnv4sg4Gl0MaMihEyExfuy06HlWk/WcmPt4rv2GJg9Pxtukp+1tDa+cBIJq
S9TvOOz5GKqbSLCtC5kBo6xnZ9risyqnh07tj5U2r5Kg/D7FLzP5D6HbRuH3uJVu6panFLFEdAn3
uim5eUZsnYQvcZiltTYFu2rUH8JhOgHUKlfGrN6kysACGxedlwXVmTYUDaB5/J4q9IgDYYYb0Rk/
BtSrLFYdDK0oQkIxWSh5J6t/UpOJv2hXMXIBGtDZ3HrE7tBiD0vQAkhdN4MyNCDG2EgK9Nr0xFDa
GZ1g79nYAKwSfPpJyPyvofZbixxhQjDKxX5wcuQS6R3dt20gi2dpSECtCvWmrJ0D07RHqDHHzCK6
NJKfwtnK2GtEcEsKB7mNtCsEnee5H57mhmW9KKZVJufs08Z4F+jWqRGdtQsrFaiYSrSGZbSMYTTp
2KMkc2kL9GjUxCbX7Ac0qTtEnV4oldW2MOg7pYG+cpy9HMSzmxD/K8n6DYQDmI2DdINsoDnOqvnJ
6PLKjxJHeEEY3gibwXqIFGPKzW9mqfidjJF4JP3WLEM3nGokvF20s635KBnC1+Rk21g9/TMZPQf8
GEaMy6jbUL6r8nyM6mGrVeoCiWHgJ9l4F8JQWpt6ZfuG0ZQeQjmubkkwqtOQMyIj0+QjwigSVmuI
KrkN9qTMP0/y8L13QiBVUvbZScQifJ7Y0vdYmPAg+LnRPjaQ8zyUg98NxHrsgyrIikqAu2d+jNv4
wi4hZlQA6X6yJmfZ8KUvjdR9obh/agLAnLTxpYMy9me0tJ+CkR6axSBfCvO1MOi+mI0csPeOi/Os
RnDch3G4yWTjNGtkeMkMex8+eDZ+9My/8tATEWgTSLM8Oo6oX1bOk3DZz65s4itrF2b+7iN39W+f
+WBzNVumzKWYfP+sSvOWYcMwjBfQNwz2TPU0ZPaxSbsP0NK/lqxLcYF/XDccAmlxtbw/UDxZljQn
9XhRWvq+w0EevpIT7Y49DaQw35jyMUDSORm198EpXcqkX57+Px34qtzo0jRh1Yvly7RnVLsJ9+1q
WDubfwEIPnoKv0Uk/eloV7XGYqdI2lKRkc8QK+kl6/6WId7O/BKelzR4AoVPGSMxgpzFbtqZtMbv
63P7hX4OgU7dPn8STx+8//emwr/Kgp/e/1U1wvhTHunYy1Qjk48rZwvDmJwvQmU/OtO/lONXH/F1
ATIhQMQADPxtj4TbLb/HG2vj7BfgvP4B6Pq3l621RN2bGihN8+o0M42JgQly2ZrZU2feNkB0lOD+
gzP320J1SRGD4K3I1P7vL9lARpnejNN4WWLLVLdaB7va730FPvISBv1RbN+VJ/tfnxT+ctI6oYAt
bvf3x2uTqEa1K4+XJbdm9shcBKatE2NZetNW+6gqXu7s6yv156NdXRcyJG2NBx1Hu+k9c588648W
gdf9VrkXDuXxElwxPC3q7U32IZvgCqb/63u9ulZMfAaTnTnjJTua+2YV+9Y5e64vS8x65JkX625G
vrwabuQDEvR2pf5HAfJ/HR5hHRt57Ogg196f6saJs1buE+WS0qFse2xu00dXz+/uBqKi/z7E1fYN
eVJIlHiq8A77o9iPh8rPL8BFV7H30Z33u6fGz4e6Wlu1vurqsBbTRWkMRtPODB4pDN0/3w6/vV5+
ej9X62jQqTb2w1i55Opc+Omi2DZ6YAkNmqVIVV1nsND5jOC1QYB26z8f/Io98tcHtpBdMDQZqvwG
GPhpTzXHCqUdikXW1fxMYvVaH9zwe+VLd5ovk26mnrKNfIg+fXDY336IPx326nlM5SgP3VzJ7FUH
n5hxdzwEW4eQcazMH73F3y03oEH+fotXj2LFRjIVI6LjWPS1nXV8169eC/q9br0KDtXmowj15Wf/
ZQH453jaldu8H4IpsESmXHSBq6Wtip0W5k8waXdZPwhIDP3NZFZ3fz6jHx306sYbQruQconP0RJY
QhFImNOtMM4Y09y2/VTDC/7z8d7u5D+9y6vbUIuqMpDnaboEp5GKSjmEJ8JktpUbrwP/g2MtC/Sf
jnV1H1YhgDLGIcplXAPW9ytaDenJ4pGxcPyjfbaVdh82N3577//0KV7dlpGjV9agcEz02C5KLXcm
cQnDhXyDzmk9n8K19FEp9/tD6guGBQAmpp33i6delboxZ9p0cdL1EtTNZhzL8ird1Y+s2/6S2VF+
/eDULs+DX0/tP8e8ejbW7dC2FqsAz0bxSD1PUeUhfQpXNYVU8UNxZY9F6YHu0e2fj6yqy4PwT4e+
elD2/WTPozYrl8iZkLEpAyLiFtVas9Idj8UQpruGyL4JY4gxIyYBazAZl8c4diTjwZgVXxQjgLUW
sluq4rOeB8v+FkraER7dS2fkpymK9pFdb20DTZrQdnLEnME0u8OkBl9srbrk1bBHPMfTuU+nTRF1
+qoOkoexQkMeOcHgj31t7Gw1h3kXq46XtXm0qRQJ8cFsBD4pomIVFdKrplr1zmkV25MjxmYTPBov
AVbwA32G5tVZfYameIB+qGPVLHDYdG0cboqgcM5RptyhqjgamfnYqNJn0869tsjO2QBiSOkcxu/w
HMlEKuWbPkaxrvTwJsKsL3dpxFNJY2MOteUWGN24klDRrA0zvQswnTCcD9lW29ZXeZolT1vE0OnE
5JN+yndrYkCcjwxWmJcAMbaa1ovi8fPUIXxoO8ZBxqSkXuo0+i5MjNGvYzy6XLXfpICAz25EyzIZ
aPqnRbZr9spTWWaIr+pjiMGQ6bYTra0mQRFXtNCLQ7VcJVOzx2+BwHFGxVlkUIbzmyyzTkOAe3DI
sFe3mKHdMTAZkDWdttdbWGIpolivxffvJUbd+Hao5G5SArJUO+fSNqrqTbKxscp6XkiPjZ9qtOvb
wHys8uqHM0mPilARPBlK961YUE30CRJvaqvODw16WYNhFtt4bBNXAi7u9WN7M1rDk6SP34Igj/zC
CL6R0LBv8OC2eNPxHmERLGIkC2n0VNXF1uiUYyujRh66VOBXSaVVCCDg3MfxVgqZemVgzVZmiEaE
XmA1zipfAOIQ6Lsx/9L06WlGBA379GgUN5FRdNiPJyRHakFzL8gcuAXN4PeCLX8vAvM8p9PEh4f+
UERy7LNHN1xLGRXMgmm3KhoGY7QA6m2E1vpc1fiqg1KCRyF3/ixatH5aEj5UQUdjYuh6V+uxw0hS
FruKoCVXDfW46jUak4FEmk4bn60MEIpFixFNQpBsVI1CdubkQPlh3972d3U4vKY2ImBHLhR0yKnj
Zlp5mxryMa6DhWF1Uaf41Fgzo/IYM/KiBY3t/lJEKI/UueItaTI+hxiHqM2pKWux+vN689tdgCUz
ddJswyRG72qls03sRIU1atSNlBz+vE3djv1q6JLw9iFA7neLG7MMwG4K+yh4xVd1eJQxr6+iSb4U
KCjcxIUz7uwqz7ybKHfKfezb5M1HHuz0EIRefTY280Ze62tc0B9G2f7muaJT25GLuEy23pDKP/fN
6zA3nN4R6qVWzVUsme6gfPQY+U2NReuBMZwGjQpaydXJVTGOtxBsZE6usta8edvjWV6NruIueyyx
Db68fZr/n8b0f7DT/nRh/0Jj2r1+vyYxvf2Nv0IyllGpYwG9lPkoTIv//T1hhawNRFEFX+0AySaj
iM/wLxaTaf437Vl+C0jK/8xl/2IxmfwHGbrSXjAt5IqglP6TAevV9tTQdUa7UMoc8t7pV9FjeF/i
JJicnBhhnh9VFRMP3T45GG2Odj3ve8ZkvmN091WVfsvM1DoEU1uc61mV162tYxyJ5+OAXB/vZAaE
R0YiNabiQdi16aLvqr0ZnutHm4f39w4/sKLQVZNJdkJMQoDJVU3mmKlpxjCUEcFpw96oesedzPgQ
6TLPFTQ1Nh1kVEme5QQd/lrDXCM/Pach+ssgMfStpfzFjGfS/2+CRt7fa8uPpGI2g0Tv6OCzwNq9
P4fjXDnpgJAeKTZRazxpdIyIO2ErN8ZcsLVI+meJDaRGnxVOSP9JMmvlrEz2I+LGzZjYtzM+LE3t
nh0qoUqqJ7gE1bxGk3NoctImVDDZOEe1f92y//7nXnYE/9R7y89t8QNbEOv4h0n91T7MyaWULV8j
gTRRN7NZFzfdlNQreYzFsz7k/mCSnCH1rW9aZcJYbcjuoDasSMktNuZAzRDYDOX7rCNfQ84vnfqj
N52jOUIIGaQZoHTzGSnZ9AG/ko3wLydcVUyyuC3uDpiMXLrvT3jSCafKMxUSBpfvqs4M7fjPS1gA
sJl6c/fPtyYr1o/El+hQFQIsim9fC20G4WDykP3nD0pjox9pwjlQiASuHqcdQTtptDSqcPrXr96+
9/YlZe4ElwmZ+9sfefsNtnWDHs83QtLi26qs6xul2UtBnNw6y8vbt7VMHqhUy69jLz+37NnuGnSP
d+3QFD4+nLsG+DRPa9jIW0fH7lGjOiSJ08Fw2Dt3DuWq68xl/FIowiUWhcmLUD5jPedhr47KWY9h
OcdjgMHK6T9jblOPqd2qm2FMYCAVkB7d+O+v5cWIoo/KD9HmypZBUXdu4tnBHAM8pwHiDeKnpUkm
p3iJaqk6NglXiI6ozA/tEoPn8r2QwRcYZ3M/KVFPd1vuj2+/YrHrj+UYLKFMb5WIhoSTZL392NIP
th2CYbjBm8MILQOLe0sam6mqe7JX1b1ajsJaeOto8N6+29egqPXMfhJNT7WaJ/jVcgsWFtkc8eHt
xZAkHemkFDLTilRoS7iv/3npDSk8hNNNI+rmJm2x40hS/qTFAguFnNQvsnqJI0X63BYzY522L9dv
31ZI6gGVLZ4mWaP/on2H3YL0bW6Lx1mx5DWFv+RjmS4epYWrNhvJtJmXLzGkBi5No3pXG6ZyG9Ta
MQvH1KtVR2zSWEKxyvp+qprkvs9r8DfLt/LcAtSCau7w9iWIaOynCPiUhqlZMs3jfcBE9H5IbIy2
tgBG8/a9PDduQlBsb19Fy7eSiDeAL3jy3v5CneHKps4Pd0Uaf6p1wuJ6pFj3o5h1RsnDv75qM63d
M518qnHF44oL5/LANLI8UDiRQBR1nhlyYJz47a2cO/pJkqEIzDoeNp3MhbzrIv/ty1BuWXOX3wDg
PzAoEx5CXyiwSZi51jiJQxbOFelJyy/DQdqowQSXYfFGruACzvtUHdqlyRYTVBOWo2slVX9wlpcg
kDg5dUuokVVz60WgPvpEx6xtCDoPMUm1iXmQe7CAK1TvN2oXNhsdenDBHg0rSwBzx1PLak1rVDmS
A4Aes2rTw0wxDbVribLtjHsKtGNohs2dYteugvlvnziSduJDgdzgDMEenWXpVklhnEblcaBJf9YQ
Op/Dupd3dl6+tnabbPoEXfEQJgBDikh2jUhusd23+Nu2RRLoh9xAYBuToOmaelccpkQF5fH2S2XS
Gk4UxrvQbtQT/tx7XZLdeES3m5cdHOIclREBRVDtrR44FBq9lT5Y064fe38wlE+S0ayTrpmeJ7ta
9WZGIrUtNcfAQBJQV3K/klVugVRLkjNJCSl0Lcg+yBDpEoekAVRBf5MXunVMLNKUFL25bXMLKIaG
KSQMHOPBqTAzisLys1Qvzvbcj77cxku8gD2cALxAJgw8gIDafTXYyv2oRpuygTPF/CHejeTPnKJK
P6aGA6+xLx9TiwgnIArnkJnkbcKKSqrAPp1vG9UASwt5g0gnTEcJwIgZmyeTXpTKCmb5FLGh2jTI
BSrgfom6jWIkimPJ8HhiRG9LCvz1Ic9cLHjjJlPyVy3WvwNXZ3gTV0cmZqsQd8xNbQndBzPJaQvM
apVPandbBkxFW13bBT07T9mwKh+8Sbpz5vHVwUZ1K4bqmbigZqs2uQVbo+2xVcXDFsJOItDfW8PB
6FCwR0k8QfBS4ZsQ0nFnxf16Qol6kZcXbgKXSxWPucNCSNpR8BREutcks3GpWZFE1kyrMZJvhoK5
sDylT0Iii0ubHCZOi0MoT2dzn/bKemzM5lRBpjrZKaC6IrFGH+b6VzERqlOB8d+yecWMkfRfdWkg
x8nUbrk14svbC02BLVJa14HXIq2toIoR26rZyWqb7CTmgVF+o+pPYhrnS2Kbe3tMfUNphocM+lAW
dokfjQAvKRnFIZiN8TaPY5UIDOkeqD5gHn26M4cNZG3lSKNFPupSt414vg+rSsYA3kR9eCo7eCRp
d2IMrpwD0iG8Uh/tU56YeDsdZKtS0BvbMmikkzLIW8mKvs4h114AaOJUFsEuTt5Y/UtMgAy4sgie
axO/r6zbCgrbTdXk8205IE3ukQqItg/2uKoxQAwzbnzap2R/dfh49Ww4DcnoCTohM+CQgxrSjMiM
cnC7Ro7OzfIyVbh9tCpG3aVPN1NpmayU43mOZWkHdQsxuaY3XumgMU8tNLyB2XSrTI+iy8SeOwjr
tTR21h2TxGjylDGQ/KCNEi5ZfOh15knLeyIJolu1cxn4cgUUMCvb18xQn6MMJ+hkFnq2ajA7BUGv
b/WKoDFVu9Uwf3uVXhk7IGGVJ9VNdG8b3ddRrWYqGW060FoTVXykbq0Ppf0gV5l5ShrYWU1MWEZC
N6FUNRm4Rtds8wIijpxnwyayutu2s3CaaGniSyVH0bTR3ihxd0Qo+Yi6JOTZXlmbeQhSv+gH5T6g
mOja9FsaKfGptw0v1ifcISkV88FSEKXjNTt0CJ0NpSVPBrKJm/TgGsrZ/hGXUnsbwKlKsIPE0+fI
snp3tGFtZUlXE/45ZZTm9EFGHi/KNB3SAdX4PCJgyOWReByW4NlEc5KLGFMYqDgvF/SzcKy8OjHS
h6h+0iMwsgldLdJn4FvKkJ+qV1lFxhmhwiI6iCH+0kSLCpU7q8LZ7Thh4ctysVUMVqZcGwjwsUv9
2HJDFHnAEsRl5oiyciM9Uo9Y7B8ZAEokvBWf4DNbq4KAnQWtooaBcAsFeqoUZ7iicG7NmhXfZRNN
5qhhqbCxW5tt46ztBr2gHNUwWvpwjU7rkmqTve8itXRhpOib2daaE2bbH6FAsDM2hAZ1kfJUmLG1
NqbuPq6oKypdObM5KQ7RmOkY8MJgHRlmuMqsPgB4ICpsrYVEXQQ7xEcVLK00h2QasTjBA/F1oL0l
9dXLFDbGAZeTg4kBNQw+XyxKKjJ8O7GKixM4e9yyPR70BoutNf8IpT491JKeHqoSmXic9o5Hjanx
FIccxph4F0bWsFGa6h59DPdsZK+Vsex2bd/JjGucwlOWm6APQV5xeRvATA5SLPEIn8SrWc8Fj2ro
CThKMgoG9PYk8xVLEdn1h2Kgcs2TpHCrPjos29o6zR3qx4rrrzxBAm338wCF2GFR9NIxsI9gCXcp
Ft7tW1nRLrVFrINpymiekUpUYLEPgMip8R1VuH0e2VavKiHZN2SIWPjFvoxR9NXe5MIxsC033YYE
LUH/Lyn2KF0bXxch+VSy0R97GslbLQaWx0yTB2xwhOhRb+EgikNjAmkRaP7APbFWKmY6+KJkrbSH
WTlYYOTgt2aKb0tdfvrnBUc/RtgRMxzNn51BQ3wtK2j4o7YaPBUOzNpoTY3+MDdQ6mjzNkxzrP91
NFEOD18auLvHKDIueCfirSZjxiDQ6XaUENjRynUsa7gvkIrJBeOFzTAgUkvm/hKUAOSGMHqxy5Ee
E3TK80gii5/pmFixe2m3g6W/xIG9FRZpl9Wy/g60rF0tcrIYcd90CvW5PsbpiYA37SjbabuOQUy4
Bbl8eabdSBSK+mSFlzo1MEbo4aMuxa9NqRhwJOAYooKb3F5vPgPaEH4CFYVqrgOgUPFW2JyaNEdL
SR7AGSrNQxnCCE6U6K7Uu4OtcuHHbdNsOql+ruo2Rre5UrKuPiuILndVkjy9PY7yrtdOo1iiHUeh
7TES3yCZck6DGMCtNYm5qRseKjEpXWM+fwKMaN52+pOu4hz96x4jZuAuaOC+h4OJj7bH85E1Tu43
c3Ga6rnxs6LYz4Bv9nn+rGK93kSa/kULjYMTd+0+TFL9bDkhlJBMUPrAhriRrPClm/J4IzupAIRb
Bnz0oI+HaCik1TRyybRYQ7YG7lJPgci7luW8vBdK9XmCYXGQg/u5q0aqT7049qlI/CDDNxY1Q3lj
TEdr+G7qzfyCjX2fqOFx7gyymO00XrdN2mwFkJKzWcBaoN8Q3TIPKby5ypunxmxfkZyWr5adgjBI
9O7YBKitSkOf4ExTujgktKA37cLyRDteCCYBzojdps92bzWC1YonApv0jRbW9jEIon1pjv0ulQPS
WeNpk9pGT7eiYvDhSG0LY5uNoDSa0cGwzR+2jb90nAOoHbPdcMMMSKA1A0cRUsRdrFpMe2xPa7D8
R7b0KMVd5Y4hCy6w1aPNCbk1+sKGxdZLmzICtWtPfcFHYm5ay7R3etk+sOeN6d9kFxvqikCmw4Kc
4jZk7+6r5Zwd7SA7UIwt5M/YPsVWi+JxJjC2kIfWKxsiVEPRkGFksCaH9UQnoiBZK8G8hPWvMx4l
Q6+YBJm3YV2Yp9AQACAD3MehTd5SnxWoWtWe1pAWqocpqr6EqVJcQqM+hyMzkbGMx2Mj26OnZ3iv
Ux0NIm5QTyXWiZimZt33JtKtNgMJo+YOnHFgvWaehxC0jGwbt3uWJeW+MRxq6sxeM7CDv8Kj/W6Q
rMDPi6HEmSaiI6guL27IDJWdYfbK0oRUnTM8Kqo6PWov/7r0QzU3b/MWojLJY8yxIJvd4PVT9tDO
td3YOcZWST81uYEos8x+dLVe7t7uxTYroAHrkD4ZJiHKje/fVsAyBfMZl+TmmercwZaaxbpu69wP
I/tRwkcK89hqDq0dbjVJs05zHJDomi7rYa2SXT7ZL6Xa75Mh0E5BI2snTYr2vVTgoS4GSFBNt69U
p0VSLQc3EpeFCCH4ShHQqbaS96L6VoyFfReA4B3M7kcd1dW9GkJ6qkcMk6IOq22cjgbO/7LbqzgV
6wBPpJSk5KqZ1bjWBrpAciNSXyz1IKSn1dSn0ICWF7xkwK6ATgLEq6f7JLATD4S4vc71UMflZgJS
GNMWEJspr8l3hQX2RhTh5GKY3atpdsmKcAYNb87wkKa89vR6zE5ykuUnTZZOXBYPRCCCyYA1/zAE
SychH+p1XeI4LVMZjGLK8pzP2JtHbeB6VBPrlPYcPFTjQ2EVEjgbzNS5MWXomEC3eo4hYdETU/HY
iwdJGYJ1G7ITmHWiFXEmtG7jBMFmGsIHE3rJrirmU4Zg9o7kX+lWqZt5nQv1ywytU5VwqStzuymM
tLjLU+2uHK3/S9R57diNZEv0ixKgN6/He1NGJfUL0TKdJJPeJcmvn8Uj4N6HKTQGPaNSFU8yd+yI
FdHBlNBZzTmq3utaH6sFqeYL4ECBXcQfHfh75c/5+XUhiPyw4i3AqUICTeoiu7rL339qJmgraewA
QzXDk5Ld/fWycpDFTnU4PazBsz4j+/cYZQGD/lj9sGncAmjewJ1FXMYkfm66KbuUlfdF6vhfXbIv
dRtgxZE7gGsunWFf+aHeRmJhc0b9m87yfFP4xrjVgZrOzVwDf/fqo1j4PZ0NPzg2+uD0eH1a5pSU
chSN5dFQw6GtQLYYceJvdYQX/XVUUtr7py1dqCo5A4tyPsqpzj9c4MhdiNNScJP8+8msmnMtSaFG
H8rE4EvP5VW5HQtxx6NT1hmtp47DvSk4iblOJ6cqKO3nWNnE/QABl5lx71zIQNJCNVMlDnbb4//Z
hNchKg4Yn/uDU3CI5DBAIqvjIj6R8ETq4v3vlAdZCec9E8s+n6NmcvuHkVxEbaVXT2CdsoqhoAfP
t5ZgJ73cAOn34VAa5+mzq41kPwCknqe1jUX4nCYEKJ0YraSn4pjvTTCZ+O0dCFCxDSKVxKvC4ocZ
hkG0DqLE/K5cWFMjYcG+S2+D0WTnYpL9pUpYciahfy2rek8NtH/q5i4+h1m1yyAYX5PYyMmF0Kys
QRulsrQAbX97vftJj+9wZeiVZYT0ZBMobzLxh4syg2T0aDRaytxybRbgNVazp/lsi7bhqs5lyco7
A5JIxDyr3l+XO8+L9Vq4EkrYwNkV+pvOG7tb5zfeMW8UAHW/FWcdEv8INEUSIgN+YaA3D1zWQXgn
IvKempbsdSGj5ObOxoGw8y/V9OHDmwijlv2Sdk5xead8iowKhve8SG+qCfYAg89o6/9Ewq9OuSHU
2hEgICzT+JXb1Q86BMJLCLT9BLODXEflLGx4QIh6xMwE+saC9rtO49TYp3V7CirtnlUrEK7mfMCI
DtwhT4aLtg2eTd5uiZuxf8wsWsoKp3myHw+uSg67PsgZAcp4h4I33BoDKBuE6nmTDcCM+XYj96jc
/mJ3C3kgLus9E+t0f30B+DTd7fCLn5cB1RIUM8aB6WItA/JrSqb1EO21DwbwiXLgQzfwoOloPs6h
klshPeNsi9w6eoW7q1sYGOy47b2I1bsDeO0W1eQQnFjBqKCfDqqL7eGTFxPrYkca8MHYvsspcO4K
xsDKymbrFPUCqpARPdLlLd/nMgVU5XJJmengHAb7ljeDeZPOoA8Te6uqMsojZ3twlCb3g8SX9f7v
5S7wPslqyq0DEnYdWK18GH67S3SjrwLlE3dK/RZSEAjWLnkrx/xbu0CzXufWFE834gjNoeZp56n2
5dmOs2+UNiR7VDl56bnng4DIwNB4oQNM0P76/0sT/JViU1nur45rBJfYSX8ZzfxuD7es6K1n7ySU
blKiupam2R+l3Zt4OLwCHHGEUEfD+gmTAEpmv30NLLYEOeTI4aHS3j/Xya/CNR/M1c7D9/MG8PVI
hSMJn1vJcwk4XsZ5+jvIui9RRc/AHIlvTHXKOY0Zpu8c45Jrhhe7BV8tFgkY81EOJC6CYkchyyWn
uXVvllS2uD56idMab5nX/DdPKGNirgtEhAMAVaNPP3supChfEoG0xvkRxMm7TcxnrUMtNvCH3BOy
6pZVQ3nqDD9aG4UTbHTVZufUaMA70+9O0St7imSI9p495QT1e7WXOq83PCSkmFjBnHCO4CYeXPoz
9Rq9XVxnB4j0bBEyi5AbTB08ja4xDoYjuyNGq31vdO8QmJg+5H8FDD3BFLPj/8UciRXlMSqJuVO2
N+/pjbLPcpcYEBTS4H32emtrZIggSdY2Vz87dX1VfVVx9HMppD140HIDIxh2c6DMW2LU4NY85w78
zPjWzK57djUaY1gAoNeghB0PxEckFZQdW/4L3ds9GRLgclQE11rAdyw+ZqNuL6HuL34SOZdeYOcJ
U6fbtAKNTI3GM5+pJpxFzsVyhD3kk/QqZgw00lyaWxMV7TKqLZa7BhyEAh0rmh9+Px8SAhpbhbNq
Y9FQ8aaHu44hnLQ0Yfx5kzLImTRFABZz2YN1E3SJ5N+pj4d94Ylv/mx7oBeTLcd4do5UgXdMAOKl
x2fee1nws0nyRwXnRtrUpxZw57eYZ3JaesyayzVVE2jQLfr/PLHx8dqztkuKOBkRYVM6/tqsVHeY
2W0nWk3rlK36PnEqtXG6XuyHtWhmaJwafF+FtJaBmLezdL7bMxUIQIPBB5dgiABXqJVM8vgGk/EO
1H7hPTpPc2Eh0lOzKg1727YBaGnb3cc1IH86jXld1kVCpLAuDylwDBAdLnTcFMQgkHRjm0wjb18O
pEMfwIXkUn70pkYdB919C3sQiLUPQ3pa8i7Tv73Vf4yWDTqomaj9UEaPly3Bm5TDOmnKCTMSjQpx
lXynCg80R+Jle7Y15dl2xn6rFeqXKejSqCLF9Cezs1Z4ZQi9bGOLaYvLlbv/08Cdgkw1g3Th2KWo
B0lTgxxCxOFKmFTNvK1y2F/SY3eomdDP0mneHGcKjiaxZH7M6l/PC9ptOfhQPU1kSVF45tVDhtk0
MLAApIdvykNlc3QE/xw4PqpgV691FjqXsQNPES+qvkfGGUTbBGZHdGKDwTG9hwo1vIDXtIPmFe1T
NrgAt4JnkJrnCjpq3jWf7oxByA9jtc+XBVhiUqPT4I+DiNC1t65mhyhTM1rKA2gMyGZEtxq8tJpz
az/UBrPkNEePsfx7oxzLGwjiAIaR2ZybMDkaBrEx1Zjms6qbo6gp8k0nUrPc+y9537D4TS4tUy/g
85ETzbeAEsovQQoRUOZA/ttHPU3U0c26dQb372AAzdImA5qCi9NxLX537IETIQg+rPEbwJ/qktc5
qPtx+G0VAEKaiIBaH/YtLPh+PIXVZy9A2Tc8EMQ+dbJX+Dvuaeu8i9T9Y9iZe5qj/hiX0uaTJv0d
nkxkaqoxtkyziyswHHc+gOV1VsH8yLiEwrsv9BGUsHnElPWbOmJYVh3UND9PT2lc/zFG+89Qxk+r
SrJTWQRvHUMiCdFuJshrbcze1TcZNva57Zo9ZVrVORQsC/vKeeS4s8zhFlbZtxoJi0kl0SdjLACJ
1tDHR0MZR3FzuvY3OB/zNAz4E2Oh5VsBK9p1a7WjxhqmHuzgQxJEex8t96U64PAsV0Q2OaVdfS4J
wx9JGK/awQkxPRRQzuSYUTTgYnZpGkzHjXO0QBTQUl77O6ehVrH2DXhrAOfWBNHNbZQDdxl1v7Pp
Y9nYnSoBdetqW9uTfDa9TYssPoPFwdm99SmjJ7mq7Wyb44W8KQsPzKW+axDlgyCoyuZZoQavWqT7
rUXT2SFnj34ySTWv6M1JD0PQ0aJO6vwhZthonjsPh6qIySfV8YJHpO6ryeHJgGwr/yn9AsDQIJ6R
L5HJpxha4zSAEFkoaoghitZ1fl/VtHCPEGO92hoWnWpjS6fbUy0NaIbK86YwUPiG4V6wSTwJDZJA
8FYHTCLZ/vWMXJayuN/ImiFF+c8kOGmn9+/4ibIVxWXO2e1asfVASnlGRfTUqfhWs+LHUKT5tU7w
aBg5r3tOoYuhp+RuWVRU2pX1RmfQf5ULt6qeEnbDKpOc6azaVGUNZysMybuUZYkKsgDupT9cqZn8
PrZxeHEa8RWOTr3xfI7B1OQEFBGYVmBztxRqKOB6UrpO+adzEnbhebdIwHhvX3eROGDm+Dt5pKOH
EN8ap/TTCKc7opv5w2u0WPdWRNNHEV4aELwXfvr+1keF2teGWy/aP3Qek4vnTJnWPLg1HQe9Q2y0
4SLSmPmWsOwpn3J1mfLB2Aut3/lDQP32k9j6rQVHh5UqEJZyOlGgubN9xv485mYvG3A3izbTyNRe
B6rCIF3g2ObQVJcyW4dDLfd5oJpjaUCpcUyQ1NEIeMxIoSHIIOixXWiosvG7GTjVj9grmz0u+IFU
amnvs85juFV9+5ZEV15dVBpk1XuSpMJfWVX6ZuMFOyVBTREJZP7VlKXxU7HKJWg+P4sIhvsyMzXk
jdel1LydLYClWg/uLZmMbxivi88Z6hzoOR4DdOWPqcLO6uf2oXGh3CkmzMfr1pKN7k6PiXdWFoU7
oaWMw5JhAe/W4rSw1RXRrn3irAhXmvqS3LWjd0XPxqSeqXS+ekoKbgqKDpUOWXuPIcRXXU6R1WDF
N1K5AW94OGRxTHfoEPnVJRptsg2OeHOsvL70Q2ntZOI8cUkbW3wW4Xo0m2EtGdog8UibX0QMsnsM
73Q2UHTIfXjP9tS5J+rHIOHHpU3/00oltF2ra0/ApsofS09R0b/BhIWc1B09twLtnSUUjQnPwv5A
00qU+N9dJLkHONDGPQ+SW4zPTo5VTdk9wnpL3vmjW/6cIHbtU6tC3rnRQhoM0v7qOPCIdBVQpkWb
0d2OSot3Duv0hVgPTDtNDxnU3siNOGaQyBs/AR42IA6MlYK9nLXzarDgEvclTvEEVndbcTPCx5Zu
q7JyD01bm3cZIMhFVXOk+Wr6B2HyIsov2lXgJaXy4UzDfADnGQWTPhLg/0fLcvqn7Xhd2OZvq0zE
TorYupqcnVcAM6chGpgt4klcNdo+JEFg1lkauN/CejABFTa7mS0tKfFYQZJn2KxlT+UhMGS2nFhy
en5NW2cojF3ZGQgMij4EOoI8zO3deM9HePwiiTkVC3wj3nwd3ZLnKdLo8wg1qxGm3MZUaXqeG1Rz
pt3cACxbNXBh82q6NLXV3wztQ66KnOsYxkjFc3qYHZG+iS5o1w0eTmprjPQSt25xahP930Bh3ltv
h4ckzoqj6i1SSH74K8BN9Y5VHSx5PALeA8dHw/yHmFk5SNefT74DRt82Jv1r/xLk6kgmtOYJC80F
I5Xwyn5bDwsMbFkvtYYPilljp05NovimSd9cBTCVTocOWq5QO/z7+c5CAwQAaES8x9p67fSQ7oWs
yyM7Wn3MC/Dm2i8Lvh9FsHzZ62MwD5KPajSDk+H3v6doMt+LkFQc+NM3Fn3hXTgea80UFITOPXFW
thwvfj7cvBHvoIkWhQF+Gs5BZuFOGUMfLAeJh6WdQ99Gw0APsOsntWSrqGkEbcSs3lAQYgAGXvOj
gJB+TjLjWPWjePAafdQRe8oC2so6XS59HC4K83+OOYkN0W3K2u6vTUw/YUWGJ3CSlA36pQkJq0Jf
Mhnqk4EWvYye57Nrg0fMQh4Q+Em0VRtOswsQnnaEtvDhN5l3e610Wmhouz5hids53SmPsvqOMwXb
VE8+IrGC37GPn6Vl2M79nBdrQez7rxaOYe+/cdF5qT8NzhgZ1SHV5fX1cM1/nUsU2oXCsi91U5a0
d7CKdpa3cF0myxtLVD9qyvSIVUM1tfXwCZFc7Jx5ImKKjlisFKuC0e6uQ1IyWLA4L49d05HMcNg9
enYfv8tB5eBCUSgAnxerEQ/5KYB1DAu5Afwv+ubiO052LlvEX78dWHKIVUNNJWIFriwWhuJaRnW4
DzT8towOiHfVtphhuKUUacjqyESetfwAWiAbHrfgv2rs/JCZTbN5yR+gJLrlGZHc1DP3NoVY3LwS
Az6d5fUtcyG/d7gLa1aKl6RyEJ6EoHwIhP1KMMi2woBBbfUUT2bauzKFHLs0Mc6tY/60s25jj/B4
RVQWgClbXB66DeGvOKdQqHQXR3N2GOma07Voqb5px6NTJPaO/ip+FoYZo6HE3lfjy/fZ7akEQFLZ
Z4nBXXXyd2XofupC2Ot4iOpd2Fm/JcKGXklQQi89ubElCRdlGDsdgIb1bSPfzNqebrk3lOs+kd02
TesHFZVwYXzdHjoO03XW6/DU5u0lcNL5Sk3CR8XmN5O1AxEpWdbpOZMNYEuhomc1m8MFQfyccZic
9RBSI2XUkNYKd762k4LOny+xo+Bc4JXcLbWrOrWfJl1aGufGV2zG8uRh32Dd73GIBHFIOchSopGO
OXoYibOJZgUazYo3qzCKNb8aOBJ5nz1YXXT7MBudvcPTf8aqwHfRQzbyW+4tbZ/udVmXW1eFxtoJ
646flfzeewxKfuemW+g9O9urqLZyKTR05NWlrnHPsr88mv7krGoPG0sFZ7FIuRPE5S2t341hVG+a
BhegeuMOY5qzjfxM7iyOo73JQp3fAj1TOjx0VIYdwpoFLzARvXk9i2FPc0Do0gPRLxdsL9IVDXGJ
deo6OO7CjP9K5mzI8m1N6ena5A/fxSOGs0IAILE89u+gjgfbfPSlpy5QJZttXlM4gbl8w9vWRe/h
nVB7V395Z8iIXs5xhuFi+tnZWVx1FmzYvShqazfF/A6FY4c3TzXfcHkbf8dPu+9B+Tp8gBqcH3+/
pRCR/1DTwXLHFhCU8aVsh30qfTzWA68wFubttjgg0iRrxOFkUwWyPBspDofXFdB10Y3yHpZOSI9a
aZq3lwZrmxEQT/Dt2Fdm7wj47wrMCCNEWj27Zh633vfXCNg6/F29QemLGXnweBtWib6svsZofJR2
HD8mGmeoUqMXR2v3vSu4e0jkTyslHEYX6HigKemNXkx67cwt9B737KSsZ7OJrV3imUxKg7GyRW8+
e0bIlA3fNg1UuSmccuINW9T0C/ARaLgm7O2E18/UoesqSrcqo/6v4XFai6pndV5Ja5eV6sCjPV0c
mw6zJlV0LLvhfYiXXgrugruo/82dQt5eX9hrQGkR/IDWdRv5tF0G4opdqr7QFFXY3gr3gfvOxQvm
0hQ+dElvjlnTEJdiI3rZJCh7Tc5tIcWjlMa0dnHn7Q1R4GJeVqopz/NZGnLcTBUeqGm5Dng+voyU
pODWrRa7H55FT8XPMZxJlSHEUe6FgY337D/Iytj4pnXuV9GjLq3fbstdvQtssa6RWqFWR/UtT6k+
C5zhXzcbECYgAJywEsIhahvaI9k97UVymSkqeZCZ+xKxbV25+ZICCupfEV7dHSHAmLBejy7C8b92
jQq/Ul0PiNIUL82ujbdcLdoxY4PLj/+U5XSv2DMi2SybM/96sW/94tdssHcbly8k+7jKlT0+S7XP
GrfHXGOER9fMExh5FVWqcRoderjlD6vE2xworVbjM5qd6IzQNK4LYQn6rWjgZSto3PqET+NLc7Ko
ZzgKswh3aW1Drql+S5TGbYDlAua56V2yMXVWY1RXi+O1O7lJ+d5avulDmx9/9wW1q/h20M4oVLXP
eeA7q4TKww3zB+W6y5dk8XqJunozGTEx4FNCh8lHfuXoBMFQ3PDn6Q0jEyNG0E+7Dtn1GGR6ps13
O4cFtYqOE3xNzhSz2Crb3fes9d1rFf2G3OpdnYbDwVq+UD9C0VMQxh8pPRmHTkbGvobytbIpdby/
voCKxohtGHdZ+fE9Lr2eG1mhDy/jYrKU9zqODo84R5qdPRjIH8s5moAV417HIiUbAvzOLj1WXFD4
CQZABKykwYBdQCLiz3/aAQpZFb+TWP3yErHFZgvK3evjQ9cXwyZBbDCFHL95qBeUgdrx2Wn6jhoL
O9zbUwMPEGlkX1Ya68TonPrZz/fSYNlOqSDaTlB+sj0b95PpHmyoXtsqq61/MiKulLZQve5VlFYI
3jFyqP2vfvrCaPdT1ImLI8dynqHN+tVoen9rkDS/Zh3O5Wms+L5ShmRe85+tjUOjYCUDHWny9oNj
7S2MXVj6XOeZ09OGZEw/Wi7y/WA5/jYfC7oAa7Rvs8oJjkBG29u1RlfjdCQXyeVTFY2/HunVo4wQ
lBhswOUggplKIgC5BNgEHwlPXwfTffYye89maR470VtrjuJyn2KYw9gST1QHafNuaFhSEduc2Xfv
npvb7Ki68ShKOBxNQ5qyGgJrNzsUASX/wNMsjyk6HlU2H9wyzT1eHrXvk9zGr4WXoZ8b/0jH48xn
lsirbxnRra81Np0mTs7u5PxweDw/kXTj3aQ6mp8N90wngrrQJJttx4maLhpY9C+qifzLwOm+XvYy
28of/mjw1bp2ww1rrpHZT41XbhKbNO0QOWiJf83ddQhsup6m8ZS17r8VNQegdx3vx1xQFlikNS4r
N3pYYbFv3Oxfv+BKaXqlOOrEurPtnN4yKLMTRZaHFnD0msiyfu+k+98sfPvdwYiEk8D5L4dNFc7d
pVQUSZeW996xJUqHRV1KA+seXjNa6+AXs4zNluM5i72ITM+foA34NBtbHqDwHqUMuXPAzQYg9Yjf
B3ia0Rj2cULnpqqYrTuZyw/6quo1LVoOXvIuO5GkGXZIPf7OEo2LFX36yfJgxlAhOFZGHBtmOEJc
T7E4Lt5kp6ZhmJuDperyJuJg3y51oGUzFsc0oP5JkXnf9xHbw2Zkn8E7fNyx8TSwCkbTsZXzY7Sc
8e5hX1pjCfb3zD7jtqLD5E1gZKt5r8aMGxbm3R99vbg3Q9+5d6EQTwraPuwcGB/3erGPZeHvywwq
e1ytJfTqT7o7Gh7VeT6B7UdgDaInua5PNStzY1vUMNFF5b3pHIWFmelj5DZxji0b1t1EWXYcGTcv
cK31y4KT4aO6xXHhfLIpdM9gUVZJ2k03/sPME+jPCFQYpjoo1S/j+tQ1Z5gJAWJil2xDJvbu7zA6
eK2+eHBcy/wSM7Rfho7loRwpJCE2YF7scai3MiFF/zr4TZ+jmVX2pY+x5IxBeUuCcN7bJWxkxE0s
B0HmbUJ+hiv1elDbmewI29mT9Bxr1Uskd0Mb0S6XZB1K9t3nv7MXlbpbldDGzQYz2qRK8DsdTece
amwI/Bkpw67jHZJiuEeNDi65SZ+FoGJwFaiMnLIhmc5dNT1ek3BCwBxN5ZPfUHnOO+vQONrlApAa
u6nnLTxQEEnJwCLOqj6kfkoc8kniiShISWQpgjtVteOqUcxKgFivry9Y9vydV3noxFFpUrTXjckZ
0xk2m1Gfaoaj2QkPeojrO/6CeN1m4T+1k4i3QsmPYprpPh/a9iACzgLd4UWLDesTH3m3trz6XwOd
ZJtagfhgHW8cASvyV+iGDTUEQb7Nu3EL/7I8Fnb70x0n9eYQ/F+HfUHz+UzJUsUzdwJLJ06FDOrN
EM/VMa9qkupSvv99/eb3lwE5C3gW/oqkJosrIfvh3SIhu/UzWgHNnou1pB55Rc1ouNEulZqvjY0x
y5vdGEAsA6omcZMfKVmlDVPIhhIkbtpdNrinqVf9wZLUjId02OFJ63CIvcZKXap9kmBJlzSjHl7/
VNSqOFC3Fmz7ysIoM9boKUVffUXc5ndKdTX6KffaeTiGTdhcQi/5Nhki2JOgrrBciG5duWgpTd13
1275YvOQnRfZrZLdn0nizrCnHlPB/32Rnm2clbSpZE8oennpDI2awVO8/vH1BasENWB28pxElW0c
TAuPxJTNXRFmqYJiunldtWGKcw+5bv/xjJ+DMpN/tdc4Z6sqDRoB0DVsD4A/k89XJWtsQn3FJp19
Mj0P578Tmxrq4pxX/LWqkdOU0wdbTYMr2hpoNPaKzj8Nnc1uNhigLTQ9EdbQzSkfKDFpCJdZn1PL
3/i6oo86i4cr/cgAq5bWB94VLPxsnC1Jn31mZls8stTM6VtgZ/0388I1Ifqawg/8KNRsRAcXUHls
DfY5Xb6QxGmJBGp3W+RNeigWfTbkenKcFjNq4gQ2lZ/db1MgToSR3FoR/CXG+R9Vimwes9pc2YQo
jKK6JCn3mZerYpHHDK+3z0No7qju7j+5XGxokxi/k35apXnz4dMsTs8DzNcpydu77WBm0xus4upW
5ZHx0G1lPqBmwdzAwNwGls8VakxvtgzS2+ufhKpR37UdHIP+6tt+/YwjNV0dL9qrSfLRRanx+V3j
kxXuqYeDlqyDkjeuCNnPkLG8tEKYZD354sIJPpEPx9nAMVM5rjqNPj3ofEh5yVKjIRiYbozkgg+w
i/iUhXt20BJ6UtxcC91+Sga+iTYrPvjI4AJDiKDv4mfnyyvbvR3VMO2jJ8F8Tuz+Vx/yuUqsiuV8
ZN6H2ceyPJjhjucvvvVZHd+sEaYnValDLxJah7zhXWcyOWuhKbFJvZy3GZ73dsnEthnGvsrw5NZe
TlGbOi/ZhGrTA3naxMvt1Zm9/JSLgGqsWV5Vjr7717tmFCSpvNAHY6vD6qfP8iLIK3moSMytk0XH
s8P4Jz3h856C3rOvhuItT40e2zwFg3KIj2YS17TX23gJqC1XpftM2JIdg5Q1QJWJ8IDvdjwQIg4f
mWN16wnDDTUT5ZGOM357VD1csHnvFzP7exKkT+EHwdNURK5fGmsXpcZpzHKgpYVifBANDZaxTQXN
IoLOQawfuIv5SKxc2TTsOEX71hVxftK5Ua2Kum93phjgvC3jiTnQxE0PR04OL3avWSXkJbZ5KLht
XH2YpKtg5IrArevwMvO4CCYrr84hR2In+2K/O191Lv9MxGMYuYP8wf5ZbP++1NyQBU+bRQT60Fbf
ZXWHp9qsQsuG92oEfKKxmEEWcx8Eg7fjkvjK6t5+bylG7CeyE5432JfOxsc7kLft7E9FEmVvqjy4
OMEQEA8920MjzuxAzItRc8KT+Tr4PlP5kF7MiQZLlk/OTrDeJW8yXd3AU3fFNvTAwPSzyiw24KGe
iJovkS4qGe2NE3BFdVz90aYtW3+KTqjYFRXKyiveVQXBIZKCYw7Bjh5YXe5Hwo38z5h/ayRg1kOL
p2Z4J1aFkzoZr3NTEYpUcpeylT3D3/XPg1NJzv4wXOdGE4W0iVjduWfuI05pniRhRJbydftNZrQx
ti1tXwNOAqfuoB5xEthbvKOUtNVVdw2qubtGy5emwt3sKoC6iFpDsIk7F9tzW6nt5EQbxy390+uL
tfyTMmdCbyNbppVb0r04eDiLe4hKTZxtJld2UGGmPyVCJgyGhK1qmPBNLOwFMowTpNr4e5K7/sN3
Mm/LJS9ktoawK0r54bRWeWLsZUTB8Lb1Xo/qojUHebYrZosqcUSlTRcvFz8p7VUWOPMmak1jhxFa
XLuUxhJ7tva1m1TbyfQ/3VrnhGIpRrG8cT35OHl4ciIRTFwnxLHNIdE4JsylejlqQ+mbz7HluAkn
PR+6JDBXzmQOayOxt2Vd0QvWtAITJxPf4hsJo+KzS1UP4Xo2nuiJVFt1h1f6kmzoTHsvHeR6ZknC
E8C/3pfin8ywSNBZM1EATjX6aGtSRI+s3M3xUD26OT7MLR3z8XIp9Zq1wcV4nZdOehRu8Wm4bXdE
mqwPpNWn81jjNCW/+ebGzZsAprx+eU2pHvSOmB/0W2PrA41OZ5OQCj5EAQ07p1XkdRbFv6CBdQ/i
Cb/auYrPiHKgapwh3EcxkfMsaalmFU+L/eg3Zfj/8uLxb0yc9xZz8bqojOOQ+MYb+kBO7x2JF+oq
ycwgXZpg4nYZF7hrMpNr5v0xH3OVLpcbREUU9V9jY+1i0R7juqWKI4woJEoCdSid6M3nXIPru7Km
hmQrkKlhPxh9RBKaTpaXneylu3WpXe4Dt+xZmLnfiy6l0tPtOS8IuW8RRgiY4mE9SE09eOoSR3zd
/l+/NcqOmxd3at+l0/Q20TJF7TMhDk9kCBfDB8BsIp69emBFJhpXjnLjWgVFMBx5az518w/P5bDz
TPGNH0W5ez07c3c25iBC8lXOJmAJMDbFf3h2q11n+/hLa8S82RsucyIOdJbPZ5S9X4mdlYfKnbhi
qza6TQPtUL3GbmJQwHPkMklFmO9DSB27nWzz4Nnj8R65Y2okaIbtZl6Ndhm/9zHMOI13RoUlq6Sh
ad5KXf5OIzze3YjVKrc2nlkMH95EAa1iBUjqzOuxTzAzOv3SL9ik3WNaTuC/riCM5lRT25g0S7qf
peGjccf+f2bfZtvOHpv1oDU4PoK8hFyqHywWiiOE9XLrWCreFWNc7CcCv2u7d6aTodVP8E854bq4
w8QW6kdPfDVwGIMc3OyUwTniYjek/5yi59TVlK/OESyMtqckOm5yWhRsvFGeQv/KM0KodcDLvR6i
VZ+u/drng914LXW+S81QnHUXf+KTLUYCR4pF1l4OWhzaxRzYVKngElHEJ6NiKUXuMUDC+VCutG5s
Rb4rfLgZjjdKkirMgwtz4UVfmCUvCDyINzmb/YPZefV6gTelwlEpaL8ykor8p0cqlpjE1TbVuGox
mWxG0BkbVx6oNyy0VbwRfHa3dKzGp3o5cftAn9M8GImMsFYKxyS9To8galhBiCQ9h16aHMZEn4Nq
IDyr6mabQHcAYsf0mGGlWFtByEnhY1eIYtUsshi30o7OVSMthvVrB/f6Qn3DksfUy370T60r5y2c
QvutaNWnI3bsDT1W+d3wZsXAW01eCEmh1OFvqMmlWvEgxf/IO5PmttEsa/+Vitoj48UMRHT1ggA4
SSRFzdIGYcsy5nnGr/8e0M5OW5md/qp3HV0LlpSyCBHjfe895znava4LIN8VHTCSgdvR1WmVa7Ui
3Wd+1NxPzKXnYlgPmQa9uzHjtUrZdp3ISL5LMQWbaIJH0qTiURBTuBnMHusZXfGjZNr01grpDm5n
s790T4Ui5a6kjoVD+FgXpR5DseFZQuzrqj4RrfUyMuEm4QX4G2nOtELZJLI4ChOzHjjVAxLz+WAj
i0V21J/7VMI4hOJDbHxffMr784Dh6JQbRnYaiJYliorBJo8LL+5Q3nbZoO31iqhcPiez4jIhplmi
ZXa4vBSG/f0rWedixdJ/nbatwF/PMWyIAr98J+ttvx4zxDex1rVX9KToDceivyP1PDp2dfGCRYTH
2heFqO8V8V03ckzJpIYKLjhjIn+0NtZSge/AsijbYcuhYmlMzJOD1dyWUiNWcv1lqprgkPN0OsQl
8nQWKCul8dtbnXGXO2pQSLiE8VAuNxgVN+MUULAshkUxC+VkMuKbaroEbRJXbtEbxVPGM3UucAdh
RKTcJ62mcjPk/NeXF5rA37+iS4aRiAtJW/q8l9o4YoYOgNBEM82CfIc+5EEvi3HvT+mXy6RGV9ov
mZpp68t8tl+GtJFiIBuKmZ/RGDyThAjOdCCunlh5+TynjeHUflJsusqv3XpiiWqZ6efSqJ4TSWn3
2sLuiKbEkQuuwu1i3z8pBAogd0eMM9iHy+e+KMEuL1Ztyjyl+NvmVj7aiP+CTMm8dGlW6S2GXL2k
QSH8cC3GwXyy43rra3SL1aLVrgYdA0RbrxCUc08czf5YTINKNmW1JD8sYkqTPwdkSNCcmoERYwCs
pp3Y53Zr3jRd+gZYko3JOkIigwxQuwQaQiP4mPpK7Db4ZKn7lslrpt1eNJnoEX+/I/f2jPUSabiu
KOUW0xaDqMy47gKTWAZRfprt1G1Ipj/Di7+2WW+v41bEu8wEfmQ3YqMnSMLwkfHApL1gk6a6ZnjL
yKaLbk3rfh5l+QWLOyNs+ARJV3WbWgve/CYOPQP9jxs0SnVXU9d5AYNdAA8EFwpJIkCkZxb17eM3
WrdBdISiom3fMkYDJZWs6s/DHVQlRAiybZ5x8yf7wCrr9XfxwDLMF/0O49XDxbpoaRQqgTV1a6PN
Nazp1JaTYVfrMigofftpd/HbAqPYTsQwYyLl5ttM4ZWRSmfyTvIbKSo7VI6od42UeU8H3nUN2iNh
QJBDBkMCxQ3EL1hrxclSwvesGHMEOIq4uoy7L1PaZbquJyzOTKbUy0tPPCYr832EKwCJi3/GbNlf
q3Z6QLmHFwv95qrShmQ9l9hV1SEzefpFa4vs+vu5SPMNpw2+lcUMjXFJ3pKVe1yWzCMFVh0vCuoh
PJTERy7/wlpIMuhKV0LQQqxrMtlG0kgr/qSdymBp39sFyqCGRIlJM0+TJR0vF3UBrQlwpK4S1yEz
Xh7TeZO3r7qkJvukVYjd6EcNkEovgYiwhhMcz+8vnCy5N7QTUkHgDyah7bsxJa1Tozzx4LTY1xc3
eZKYokdExPc8AJ0i0lgzlqX/hLHvhdTm6lEoiMvoSGx0lJU4oTTj2C1AmWF56aw7X6mzb8iKFonC
stYM0f6bHuHpzdVFFaKKR4BhJLMj46Qp8SCV+iN/kLXl3kM7lje4unxlmuhelCKxV/YyVr28mBd3
eYpaXVj53iIpBu3WgugYuG9VcaRsaNcZZLrxIkIVgYk63QKuo+G9eMXh1H0auoauh0ThvJJlbVjn
MQa6xTIpN6mTTYKEZUR1SBeYgPeTf9+ia7ye7Crem5jSv31HV3MdlxptDJAeD3rfYfovULeaTa6s
cwxvjt8I9SAG3dxphrxXJNoFg2F/MewZZ0PS5dtYU18ZKKtPZNhWTtIAxELc+H4ZiVZ5e6ysZtq1
chZ4Zp7mCLQZlSbGGRMbBiZaQEbHVCCVQCbpqnXS7db2jHlC9jNo7RpJd+qCUAs8I49fwhJYHo40
xs9+YK9lLT2OHL3rzt9pNfa0yK4sV6qYVejcMzYRmnuHfjg29diXGTCkNJUiI3ClLL+LO+SlSph+
NhfVtS8K5q3c4RrNXyecqytmMfcRsdnO5W5QVC2nt2i7VZdIC+dMq5ZGzHB7+SnvRxb1stQiBREC
mkZcoBT1M1Y5xLvcUlyTeZ7Xlxb9PYa/hyGUs7UuY0wJ9Hk492pxryP4KWOtPCRqFXpWEyFKaEwC
X5LrwfqMtxuLp6k/40M7iRGFZNLb02u35YrE7kEMO6qlcdcnXDBWqFauGE8pOuCDkQAOK4VIoe7U
xv6ioEL4Qb29tOqBSJh0cCgfDKJNPUk3FDLgeVRZYqPpWE5Gs+Pn5S6I7AmL3ORva2OmP6CNzNtE
L+CkpOJgyUw2iVkkBWeiAW8GXuAbzymNGaI1cVVjX1wk7kYMw0FOTzrqkH3QWLetQUvDt41+pami
I18GiWozTq9m19h7ayAmvk1UZSuRf6s12bRLhoy4gLzWiQulOdzp1mvFNHho9eZxylg8+Mygt6VP
mKM1hw5t0mBnKiUC/8W6hAQtWpcJxyAbfEyqZpYtVs/uel6oW61Fam83Jj3cEca2aY9mwA6KgesH
+RQzN/hrqvwmdK2+oqnUrVOJAahUlO/0ZG1i2bno4shPNkCfXukfkRzb8NREcDJ4M7pK4BDOEE8s
rwsMUc1Mce+DBKrG2R1N7bEhfHk2WsTMzbYeChNJ5GheTcvL5Vs1oe4bNbrExEbBWIagAWcols9g
EuRzXWudZyKniyVd0GkI7DubFgtVnH7dDfrJDCP7nCitfS5Y6dk+yyTbTv1VOEvqmVhf9Mgqkoto
thQvKFhgN6zy0VuR2345i/QAj8w0JeYmRfqPEShLicOieTnN8Jo2Zq6mm66n6BezCg9iMb1NOUco
z+Z8O8r+xDWVk8KwuL5R5j2NEwOtCs3BSkzjldnZvaPX3Xpa7g11Nlt4TdBeKlCXScHxseaUUnrt
X8f5NCIpNKtgrS7a6otcrpWLVTYnxEQvSr3S1BAwIvyJNCNiZjyx0zrSfxYr2xhQZIaGjdQ/TNeX
pSSiYpIDi4aeV6vd4thN3SQCuMVUK74WY32NEcY1ynJ6FkV8L4SuXuGucUSJABmJI9IKiHq+zVxD
HuN1vpgNpWbK1nbJ2LtTy80Um7LX+nZ9hqLMbQlTXdTeMn11cJnat5CCvKjCvBTeXOz1ZSOmNfrH
lwANPhYBXujaLjflpWzMBgDHdXQKOk3cSgo+A1Wr4W0JgQkbAc/G8hkbynRaS5RePMMH5SqnAeVc
lNuBgUnYnGTl+K2ioVf2HHakVVG64HwgZjYwrWcCg70x4b4NfueQ+u+MGJgC+TO2RRHeE+W+Mutp
uFKQc9CGseAyjdC2zAr3EHeAqy5RhxM6loTGauEzETKJp7DD8SQV8a7WGXlepKLs39tgDoNNmQzH
VrbIw85wXl+Kb1uHj2LmpJux5k4PoTSRc13Le60PTJaGuXLWmIeXgwoi2xwUxvUSjiBGKGvdVInp
jbgjcp+TvO7Qp3q8KwPS1GQ5NO7H5GTMBb4+JWsehCTa3cggFA3q3DyQq6bvddSKK8PW6we5zF9N
wVNPLXWSkTqOnGrJYMUmHtlJE14nGcxxhPrIwJvaDWzEDhpGc3e0aVzq+lB5uH5lpyPOdQtuDQwq
4iI6L4wLbch4gRDXZPM6aoP3Klt8XlopkGQmqckDPLqx6yDcpKnNuGtsdRSn8S3SaohXZagyfyXi
lmUaM8Ym2/Z2qV9l1GfIIBQD7UdYHpWqwkWbJvHNpOZYEhR10SBLG2oEuqzYP0EfLUndGbRJTThp
y+UoWgmOgFLg8kmbVceJcDNyMZxHAwwp/Eig2QvfEQMjWkKlwg5QRNu4Yd7SmMv9MCEE3KTdOjGJ
QGJsfGLKhNkkQ99cbQtTvsKyke9sOaEvYUWaY6DQdsflXnF54e8LrilYaYSXoUS9NV9PzEfVxSaQ
M4phoec1y105s+IGF55V0nGcB07zVvO9vJOw6zGsDTJsCG1prAyMwFehHtn7wX4qGBQfLy9hI14g
KGAS5UK+UodI2pAeepNMunHoF9qCErP+rSJWrQp0M5oIdB9FxoMtzYtFVkC+8g39+GOR1dWxWXq/
VghYFtD2coNjujoPCP5o+vdH/3XWreKsCb3b8bBfAYh5VXxLXlsK6gbVSMbrmPXbtWzH4O/CAqCT
GssntTyPmUYpDbH2kQaRW6QNMYUqbXU8wAHA9xwtSrXwj/zoAXFIx2ik61ZjoL4HU9lRAgHSt5cX
QIhJTKF1qfYuL6okxm099iyYkSoteILqMhSHmL+yqibb2GWencchPc16XVzLfHW+/KfI9N8UZZEf
KMFjmSft5kL/rICXXQUSpW6fBbs/RhecEvvSRoGVTvETqAjgc7Tuj1ETby7Fs1hAGqONgFMF12Mp
qAKRFLmoHk2OvTze2qoDBj/53Jvp1g9L+SVR1S9+W37Nk/zYlXJwaEaEeIhYp+cUHAjOQmoWaTgg
+UvdtDOpAidUMlI1Mm4JssLR4VQ9Z03CWLYVm5Di36VqiE/yKDaBWqu3qVDVW0xQtitRkNLKGW2w
fPQCG/pcIjcWDBEznHzplOrVXO+UijCAds5GV4iw2w4RFgZOEPsOC/dwVvXJKb99l9l3Ccm5KzXD
lS3q5dukVJEGc9VefmHObes4TOXh8sNQZvKTiepTnFY+SEDUs3YWohpvC2tBho0L2YgUnrBIldOc
tJ/GUu57xA4Mjr5/6VtQzmw6kpf/SOh3tlGi8sVPfGsfF1gIzDC39zAh2lVlJ2Ij4yDaVBml4IRa
aDBZNlsCO9rAVG1lqHMEwCBUiY/E+TkkRwmN6rFtzFphtUk1IZk1tKGYxPE/fuwL+XkJgdxqs1Ux
TgjT9EhggErliIDu8g6X/xZExgT0fsHnZZbSuTzUiKWTgWbg3BpRwlaEJgp0mdeX7y8vJHaf1FDr
tokoP08XIF2k1LR56y3qNO22o5yjFQXb73LWD8vKuFteast6hlgRIJtr0y3K+sNlRaKXNssSnzjJ
y8u3VUoqt9842v8Wr/0eAMb/ubRsAZ3779Kyo7z9x1XUts0/PuVf/nF8xy1DXHZOMTTtvvzrn0Rh
/1d6tqH8pqu2QWaTuiSzKSos8u/p2fzIMqCz8yNbFQZf/hfbXTZ/02SLisRiBqopuklyUFN0bfiv
f/IjYWuyYRsy72orELn/8z9+4nkTOf7T9//IO9b+/M0Nv30BeP8B+CbWW9FVoRPUTdAaPueP6dl0
oEw9opxjVNPiRNDX9I2PVkQ72Ixfm7JeNX21nSdiRKDPquoSoVFV27RE19q3m7pWNqoPXifFSiln
zBhjVroVT088x4jWR/TJSSHf5PYro1HGIvJNm9NiRYYmKaE31BhXuvmmgR5YZqwIkOcaSFV9qdmH
SHFsBC2B0R8tRX0p6Q8QLYseVB0JnELRAi7gGJuS7PTpeLcAUrrxHu8CV2PCODK9myxxmPWIsea4
aqdbS6hb5ExuZdv0Wupt78ubhmmkj4ohR9aDoBx2VRncRAPLl5q5hkS9Wqlvcxi/hQFIrrQGuji6
tU1HAl2nmCD0qNlJBytXBObeij/3wz1qfJ6WUeMgwKJLWUaUIu00MxfyqTaUo5XaiCYWCoy8xWy8
76LqCi/CYu56motm39cN4SNMxiJ6ykt2ON5br8NcYUnYbAPdsyXYhLVYqwUBagSWdmOxtSlslkaA
WJpXZoVUHHwX4+8WenxSjO4P5/vNt7Pjp7Pm5/iz7yeNLQxVA7SvW8oHuHqD8LmnE4oszyXUxN+g
j3d8983fAR2+Rpro8HFXCuFuNim0v9j48t4fT1hZIW6JOATLtMwF/P5D+Fk5dkWJy3F2ZYNm2vUU
QQf5RczRh5Dsb5/vx218CBDIK6JoapCrrnkX3oB/2UgOXdIV5hOPT7X+dVDmkvT1pw9FuoJsck2D
mf0QDxC3JVgMH+e+Gqd3jUX2S5jCPDA2vhpdZ+rI6j7clobFvH+CNzt7fYsdLQfjQlYY4jTHJ36q
Lnsnmj4b5Vc8BNuiK5i7FCseKVu4HbNhuxaiMYnKrzQBbeXShk/pVn7ltU3gFP54i8PoMSlu6+5Z
sl4E4qVZPAg5c7ByXg1t6TQTYmvzoYi+QKV+GKD5rgzyglagElmz1JhcYihsMNai7FOiKCuGD+sS
K6g8absiamknkTEsuqvIFm7id3ckytzlVvcQF6FTVh3zBqRvzUsXwPMY4uo1JOh6FgQeppKH5AE3
DXhJv94ksJRWcqfeUnNeMy7bIxeGOkH4bWjfCyW8MbrousZEQUAPwTRSZAVer3UPLWADgVwxBWhH
lwvFZcnsLDUeC4ZpkUJonoQeYjR4JMb+uhlxUeO/kPLxbiaXYcCZTzria1XGXmGEIeiCrwCRTrUS
fCIN8D3tEb8nzKacsZGdCccbt67reCJ7py3JQrZOefiSynfg8R0tGZh3KvcmygW/qxysV47cKudq
mWaPzPPgTjWA/ZVBWy9org7mbZ6TDluRsY1WZ4GbsU5y52YWwHqCGzniZpbkq3CC0z62rqXilhtC
F7mak1MtZ6PidYRMK0tHKSsxhZ9QfjvoqLifFOgfaqfuws1ySwtZqqlJedV2ttOj+ykxO7r+oO1M
tIbITYeHqFK2U5ijNOGO2Bf12sYEZtKlKkukAUZIOLHIXyulgoV6GtpPSgw3xJwS/B2hBnANbhOY
I3szBeK+whQAE84NBtK0iyBZabSNM5SEblIw7cGoIOWIdoEtDVq5rlRUBIG0RUznVO0AH9Ik16n8
hBZaXlnciwSnm49fJCYrUCjZohThlMHHmwDoTrpTD3KiA4uMmuUOjMBqjh9KuOzYucE24G53NZuk
4bDb6z2kDv6B6GUkgQSeomChxyvMYxtN6yYNNvE0uHVJd0fQGhPrys+AR+ZuH+uePiA0jR7T/jqb
uodhZuC6JKzbZBfikUbFwIBXcwNBZQ1kxdJtJ7ZhWg9zykyXUctNQJN+gv+l6cCLQuRjTrVEmU3K
6GGv8FpdJTsKDxr9IXCSbiEe2168d+hjOi27stVgg9LaU2V5Oynt3aBhtClpT3XmBrogtCgToxb4
TzZOY5EHV3iHQvoqjxlnQ0GYiCC4PDH+rVLyVL7nd239/t4ePpX/sfzqW1FONY6E9j9//pYK5vs7
L1E6P33jXaqsc/cO0vCd6R6/+q3YWf7l/+8Pv9dqYAHe//XPt6LL2+XdgqjIfyzjDJ4s/30V6BZZ
lEdv5Kn8Ufgtv/E908eQf1M0QSVomApFl7wUd7/XffJvGhptbK0QlXRbNXnCfc/0kfXfyK0xhW2Z
puB3CAL6vezTf1veTLEVgQ7UUC3z3yr7fo51sfh1tq7wbipxr7JhLc+jHx6ixtRbiIwG4C+Pwa2+
lreLPIantuwla9u1tz/smb+qF5bH14+Pt2VzWA9kYZg665WPz+wOH0EJqqpyh/NA1MneJNJgm3j9
lng1+QzzEihP5q+4aJwld+sXW//4cP249Q9P80jufJm4Nrbu9C6dJqc65FfUT15w+lVxIv/FjqWe
VwgPU2VdIe7n5x1L192fs9Su3HBHtqEbOvPWuIH8eq165ca4/ftP9rEU4oPZQlMsxVBUzjP1Qylk
UaMM0exzFAFbIgNh/PhQWOe/38iydz4cu5828mHviZp2ej6xkaJ6iyw8jLa8+vstmNpffRBF1gwi
NBVLN9SP5Y/Gg5dgSawCQbpXMANWlbrqy2TbGQLHcUZgYun4EwmbCYwWLP9t9SDPT4CiV2nApOXW
l+HS9ZkjmV+SMPb6IgZF8K6Im7xmKoCKyRp9p5SWUUm3b8CHqlrwgubv2dYNT+T7TkYuH6EbzBio
+19HFAcI528aJbs2a/sBGCk2lIhFBjkRfJ1GMTX66NIGO5Tj5zD/xDizbbt9a043MkCeQZNv/GhY
R2m201A/yMFVrM9LEbAOY3xjdO2G8pMhg7I+JymCcwkZUOamzau+i+ZPgDxl5fMMbizUEJjXJ4b8
aOAfJeN1lvOjaop9p9S7SFbXcOWfVe7r9si78Phc2B+9tpPDo669m/Vp6q4p6QKag2nQruRxsS1h
n8/iA7BHt0uhD9J70DTm9l+66l1jQJuwKCoT8jPgAMXZ6+JMDuo73IYALlapTl+eHmmVfx5j2+uT
xrV0/r1MAWE8ii5YW3XmZgsduwBrOD6Xyk0YNo7wTbdv7mGorDKKnlJNYD0mLB9M7LzyUxrKj53Q
3hADuAzgHBP4DS58ahZwuWVmXDVV5QnfOsmxcPIa/BIa66AkuL6803Dto9eJ4/uUEtnJ6AtOengb
RMkGDZQ7jWwStX2QQY8cJs+GpjTJCDsI2qzaPY9yiCoRWYry2cQRiSPgiOmGE+uxxLkDkWiV1Mre
osCKJI35lwqXQl2DUHa0+AkTPT2madNNLPgMvO/RVd3tu+kmj7KV3w9uGmPE/UpbE9aw5VZJyNwR
F30ReIUcE7WhbiL7czLcR7VHgqizICsmNmmKhM6/5AQ9K2P4kMlMCV80FHyB006YhnA25qcm2g54
bM1ipfsvE7VrTSkBeGgVUvrhTeCgPkjRSzTf+OrdFJeHMGZlW5Kt0LO8qKjtMkbq/D1dDOrRekn0
L1aorGVYqoWiH5QAT+Mcee0knSS8BLH1uaZpCEgKv9YXopXW9NhvWdQ6JcY4E5aYaUyIX1gmV8yJ
d0p0V0zSXh5uqqDwjEnfm8l1ZkGvnDhwRrZLaKXly14jnFXPn/OiXxdVtrKsOzOet2myyzkQOchp
u7pC8umK9HNbNvcp5aTFjlVk1Iz1W6rcpqjkI/2+sL8mjbrGwcBF/5qmt01Lg3a+tbnfs8SuaB40
SUL1Vpxr9aYlYcofXssJ94Rsb8mJWwkzd3RAXUQ3rbUCUo4geCTIOF8GzI4kaxfgFzdZ9tZYsGTR
rwWE2XLMi/mMel1vnlI6l+r92I3cpp5qg/8bIodCfKtopSuUr2aUr7uMP6+dN1ndbVUpOFcYDcb8
kMiIZuP6XpETcMVq5ljhiNThy6Qv+RyMDmT6ldl705xarkhV7I3mdWreFytniyAe6+Z6ghSscZGW
QJYtyYDOmJDSMdJoRFsAAQmAC7Lb3ZyeanKRGCAiEKn2EMm9uESzD3q5TpX3QIW4rQW3eGtcVV92
LBdRV3OfDbyG1AupV3C+c5KBhJwONW4Ae8ThC09HPYrmse8fgYQ4LcphY0RfOs3sKdJzh2Bt5J/k
/lPQPsz5jU9lK0W3rBlJOflqQb4L8JeH9pMhSg++NuuIq2i8RZ1O/+RpmiYvl6mbCWLFdkbckH8Q
feqq1WNnRxtwdTRqb+YSpjBJCeUKNcnKxl6b67u285nFlOBv6JLPw84AI1z7G4wmvspCmxZ+FXw1
uJeNwNZ50O4V9iKetdUg7YiUISPgaZ7PoGfQ82Gkg8omYBYqY3uFjNctmAQOPQFQTC4ZeZI89MTg
xxmAiBrlbQOCLnktmhlPMxD2SslXMyrAWGPdZPZbtdqoVoC8YEBQfYgYvAX+o9XL4J7JWKESHwZ8
U9XkJRa3gjbdhCXxOxD8tDJ2MjJdZHZ0ne8azgHEwKu0BrZGm8wfsW4Bkc9k2Kw8MZk4BOOhsyHF
W/d0tZxkEA7sDJDP79q4DZPzOD119iMeHzTebwqmHb9oVoudKiZKblbBr2IonzRSgac7EHK4TnZD
dkPwAAR3lK6F6Vr1Sa/IbcvhKxf2ViozN9GEJ5dwwjnBBiaznH6rhGu256EWcpfI61vV/2zXBEFZ
dA+w3TXBW0JOgF/NnhifgEq0A8tnUZ/t9smuvpAovtIbc2tUMkeX9qNInwy25OQTt1nGMjxhMmJn
JPhm+uCHG52WPwqjM4ZHp4fvW2QSR4xcyklmyfWY+sdwyhw1YBVZsDJr+hZqTYWIqee4U5G2hrxV
MhTiSgTmOltPqr2uACLUy/4jApD795oDWqxSEW5jm16YJW+MIfsaMnoN+/ZeLzMvroD6LNOGLr0H
LZyo+ZNRm2/VJD8p2BpJ+d3rwCuEibCyO6FnBpI0YPYNVM9YwpFKwEDRxH2w8Hr6BFP9UjFoyJPr
uJv23Ln5NP4ukHisYUzEzXIXm1xM2mdhdxsgq5s+/1yj7ZGMh4lMaDmpvEimexlRBtuPOEC3Xc2s
EPMxZmH5IY4sD9PuRozVgx0VB5onX6OYJ26Q2x6AgVOl6VvRIgNA875qWqwKDTDgIfsShKkXq+mu
r+lqhqoTk0i98qHAjwEwAqN8YRK5PHpmkPUjpVtHuBf88K1gzcfpW5+1XrvvcfPQGBmRZnQSWDhV
e+n6mAV91W+1HCqYKF8oWfYAF5l2JauWbm5AeaVwnqYoFdqA5IBMk0heo+RjP8Mete9nVaCIF9pe
y4LjPD9rHQfYsIAaznRY57J5UAfrpMnIdtoMVRMpF4zFodskIe3j5i6azXeIWCe/ms443I7ZMFCX
QuWTtXerM2/b2WIZj9+D/I0Wrh+sFWOwX1u9vsvT9qzPkQsT0m0TbYsm8KSMLHX6NwaErLdR6sUq
WMv4ye40daVglv37+vrPFbxlaaqqaoqpKpjlPlTXoK3syFbj2qXqQ2JWwX05/P0WPkTELuvJnzfB
vOLH9WTPiVXhSydCYJPe6Kdl4RPeaF5657twTZ5nL3kzD2JNw3rrO9Pm77d+6Y7+vERhUEJGri74
H33bZXnxw2oWmSn6FBNmVLxLHdoXzuiigLgigMdNr+b96KXbxA1O1q8Wlsv66u+2y3L9x+1KWj9D
RmS7rCt20krx5O24RbpJJHR9RqH+q+39eZn08+f8cCBthaWnabE9JPBuv6s22UG56fdELq6TtXE0
vGj9q20u86k/f0YDLYpOQ0lVPy5ok7C109bC3TM4g5dchZv8ofjcP5e7bmPt0hO33iuABXhOnHRN
PekN0QoKPhnS7REi9pqy5Qb5s6vdcjkVv+or/Hllzw75449TSWH+8QDUSZnovcEfR+Vc7jRvvAo/
d8+EGLmhF//iLPvLHWEK06JdwuzN/rDzq9o3jVxZoJc+D6aXpn75xVn859YBH8aWVUh2S9Cu+NA6
QJ0MkAUJuSttYQg45V247lfRDszYKXC7X6y55eWK/NO5+8fWlgDrH3ed1iCn66G0cFyZJGwJk69e
UaEeMOYVK9ZT7vhIYqsz4LmlJPjV1ped9Xdb/9B/6rDRyGLZmSBlYYrjpnTIzKKIceaNvjFfQbuu
0n2/idbNr86Zv97N9ExQOXEkl8bcjx88KOghz7FYLiJrP+9id4mUT25YkHCa/uryUX61teXnP9ya
5jGjOKzYGsj30Cm+ynBGvMjj6fQUftXPPKedcB8epTMNh3vyAJzgl3/DX5649Bt//8AfukSgyrVU
pPwJDClcqXuwxsz9xan7V9ehRSfTUBVkS4r9YRO2AA6Auo1rY9/usv24Ii9iZa2GXb351WX4lyeu
LZg96jKNJHxAP+9RmESF4ovFtrNH/uZYZ/A31/oTcwwPzsfOeqY65WBuMID+4v57eeuPZy29MGEi
UWcF9vFjRgxCB+0yQvaar9amY1DrjlvW4J9oPTAn7DbFhkQbL7vRruvHxTyxZrVyjl8t73+ww206
jDp7nZv+x4ZZFhGblTVL0fzauu1uONRP8WN+xGy6/R+0NC1bLPuaAlpDz/jxxofsN538sHH1Ve+y
Hqr2gZdxfJkl4HTZmN+qlX9rVHCI3uqiKb62P88FLr3+P4YG/9sGChp39P9+oOB8ykDe/zyCWH7j
20BBNn6TiTJXLdrnmozPglrj2zzB+k2zLaQgNE9VhSfT0gX+fZyg/gY9nGe2IoSp0V7l7X6fJ/xm
LNePbS+YHkBmpvHvzBMu7/TDDd2kB62DJjfYDLJ7+09Px5iQ7tIalMW3y/hPrQM5dspkwuFrg/2i
kTGOWmxg2jNYZuGdQGCuz4Hfb+ohNU74SRHLE+CM9gPrmiEIBgsqFfAoQKH4EEEeDr+SnW0Rv2oV
NXY83+571hJaEva3wpAJORy0ovCPDRtOaVuOTYO31RyiiLgPcsTQvri9mNuvICTK9kILHK9InJF7
z4hZjaDbz3uVEMc4KVk+jMN0n0RtguzQn+XCfFV0ZIgMP9GVhQiZl3g9gyhlCGhKHDU7Ew6U8Rla
Uj+fDfA/6S2pcnO692Hhf4KLpcvPygSI+zAB88tpjJFA+sDEue7X9URpDSQZuy7m3LZozOyoJwEu
4JpcyRwB2jTn8R3TWpTvklWgQ/XLpu8c7umqH9GJS0oWOWDsiPuwrFL1uqH33yArNobby1VMK4X0
tdyiDGMZ0z1NlZVU296MK3opZVuUBKSnNWCi9yGYJOATSm3n7RUoniE/GcTwUIWUmdpv0mIu77qZ
GKSV3wWGcA1fFkGPaFEdZJT8OfbSXQZ8ndBvLa/oAI+a5uOyKQyw2CWo8f4aGnFdfrKzLBv3YQZx
n5ZOBqTBTJKKfmyYGVYRuRZMuOlFCaJ0uraQ7aUwWIl1wVze99UXuGAVBV9rlkZMhyyw5OocqWrK
2JfOsIauATQAZi1taIzzGM5B4vhxnX2hOzyTC2+KeKxIPI18g54pxiyUqaOZubWG8OI4EafA7KEW
4FBUZLvBW9iDApfyHqR93Pq5cYyj0Me0VC/ai3kKLabsQ1zUNHsirJp27dOaNG2pCdxKFWQlmlnb
s9odkwqYJpiqwaMdbYTgPuRFFjkExnlScsl/JVHMbCGAadWDKAXxDrXhgwFEAZmhdy1NxfckDFxL
3l8h2wCqMaXtQnDJT5Mx0WcUgebn65pYNXmr+k2fXOW16MbbKkLdycRY9w1Bs4j/a5FH29boRVER
Ac7oeropq7ZXmvGcBlnwqOZm3a5lu7HoORJGO66IcreCnYWtImOJarGih74LA3FQCrA1AyvX4uDb
ClBPyRj9U9JNsMVw5/UyzutU0iENQtRaHC5TBzW56UmPceTG7hjwzDzjvsoTkU1exTi1c6sCyRrG
jnHQqJukrFE5LqoqX4EOE/bm/7F3HttxY9m2/ZfbRw1403idAMKSQa8gqQ6GJJLw3uPr74Qyq5IE
o4iRebuvnUqegDkGe681V580GOhHFUX9Qc0SSd8iYYs5KtPZiZyaHK6pRt+LwwNmidrgUUGJn7CC
MlU9PzBF+AUkKf2yWiUSVg2G/QIKhkYGWwmVHlewJBUxICkg1NSqeMnRVQAlQqsmjfH4YqmCD6ay
qYYKGZefAivs/DztbqgI6cMaEWki7QcrJX9LoFwRHtqusJR1UdPzBUqKC+Umyusc72suGcHexYAn
O5VbdU+NnhlIY2TWKBu3Rq9eCG0tPJSgiNq1gCIqo8wVN969xR9OLwQKH/W+NVKkAGnnUShf5UTJ
GM96bxF7VpW9DL5PJpWW2LCcdPLWhMT8K608lwNaHHmCbQZCM1xIvoSQQiAI2bBDJacSlIyGHoIc
VovOEVqjSB01TTl01Zxof4pprPMqQkQ0eH2ZpJSCe7mBRo2TeuVlcdgfVFK0VnR2Uio3Lu+J0ggD
sSxhWjbOaEjZQ2VVMbnQSjq8hXGfVLYnu3Q0iKrA4JUkcWhLZsKaGwdZLyCzFXEuFBo2TVseh1qh
Wtopw7dCyEp3I3lEf+5jpY+sE/2EPj9V4Gt721PzkdWPnpF4PfCGypuwG11jbYohZJ5Jt4QXIIrh
69odxOtJdaS5QAJGRHnryBpHEBBFP8RkG0QFAo0e0EGwixXsa4Aiw3AgsqhrZRz6oY49FQE0RV6t
xf1iNKVB+XhQ3PACXp+RHFpDbfle71JljHjb3M7yMRQRg7YKm873tzX8g1NXeuVlVWZd4xBNBQc6
HQsruPKiOJ00OG3jDEIEhg++SQBzk0RanLGVHK3McPROPY5yQG1xVtHYwMCNMIS1c0rqyyYscyxN
HSeps6aKnUWGr1FVRyGRhisCceSN2mK8cgZ2jHWERcshPjaDp8Bl67IgXDR5XEH4wv/TtKW+0kgP
um8CraTjorZPmk9IcieF4Q+1VotjQYS9j+hFum8Qsh/zgKqkODb0/TipTF3IYG2UaY4jzxdOWu0F
OxBH4UNWF6Rg9nifbiss3OD4ChFQX5aMshP5hnJMC+KWEg26D6XSV3g1OjxHlZCrUs63KemMG80P
46syFrxTBTqDjC09Q8RdRm56pbaBbqwakaiTVcpUyFHWxFVrg/spjtYYKj/GVMXKRdBBe101rnIN
Oba4yeI2+KGDYN0QYfICqe0Jt3281ROh2OSQXA6qO7jPpuxGdwIgRZwbMji2UKtvCyUjK7xsx1+a
QuV0RWhLR/Jd/pukVRjKXenjwETkQjvYqwLtZ0AYgj0og0Lv0NVpP2nqAPxVBNZvuITPVK6+jlot
cmJJDQ+poAfrSmrJTpBKGft43YuvpL26W8GvvR2ubelnFmbFoZUm62vZEvE39IALBdklpISCnaOY
XWGuNCPEkafAEOXzptj5nkF5PCia/BhzVChXRZOED2MnD1sxM8WnVBfDW1DIPKq06UGv8qESroqW
KEFNpN/uZwhwLSUnIl7sPNpDyC/UO/xh8KG7Rm8fZIJAsLqFNXOzajB6ZWMR3OgDXhrgpgr0fs5H
922pUJame2uxMoWDI5FAqNMkRUJJjiDTce2XZYP7E0xHY1jhdRFa4b5KDZkZioGvLkYqKJyB8WHp
bAt+oX/T64YylQ5QiTPV6KTimIIaEOMHlITGveFanLcKLAYDjaCQI6ku+BgFQ1UudkoeNohzZYIx
Rgzab+NojTdhlY97oCbqJkWrTP+C9vhBH+nkKUUrCMjQGgBtQkLbvRICHb9Kb6yyRiwvanKHWeob
uA5Cm9aXYlkEzDRPj5JVWiTiQyoJ5bey9HPuMib9dYqn/9ptacmWqd/hC8xKkW+ySMo2Easd9L1Q
7QG5uwIIETLOZbjiUpS+NkFtgPmqdSNauUKiwa+XEvraQE0gGJLa7RqUssPMlWjHRe4uBp26D8QW
lYA6doTviH0rUdRDQUMlyCqfSrpY1EpGz1vR3FEncI6KLENRcuKwvLIaXlqhrm5qdVCOkR4o453u
EfqwIu7A24XYpKJ1APdkD4aN7rzX+cV3AnGSX37ShAhYC6psK5hsoEstMkVbIuiuraQfgWxEIWFW
CV8ZeV88gaT3tlmapr/kzpPh62nSG4Tjnh76KErfS+j01yOG1qfBy9tJwGkp3V2QBGXmhPzsF4UE
2WOep3W6dynk3kgwMWu8NshhwzZ4jZWiecUVKGRvI4xmzVHVvgyPwLoN9JcdlrHorgkNv11roZSF
p6IdawwbY5c1vwbVx2EYAZYCbNUSFbbmvRDMB7cI3WqPGTQjoEGGqrdChRv1tqJbUJBywR8e9Lj2
8vTBb33sYcGI4tJGS0bIYdon9HulXqmQu9eCtdX8oqbXFEikdvlTE3hwgRElUST/jIEePpHZXqrb
Ri8nFlOWRS8Y4sSQhQ9blk1CLs0bfhSZtE2he5vUS72AtcUfvkujILyabZV4vBcQGjdFGZq/ZJym
xgSbw/0VNPyPd3yJKOUPJRmGEAgWBRPO32NmGP03jG9FsvETbLJLJZiP9TSDT0uohrouIwISqfzq
fNG+r6f5rpuD14aEuSX+wb8YSQFkB7D1k+rZYGSLrbUuHHGjvRUvNd2o7tKDUnwh7pYqMB9L8X/8
DhOmJRr0SUEnzqpQRS/4/RjzGIfr3sMvGdOv7avVuwIA+8bAvH2vs/9Yufs8yKy/gL5bGTIGCcob
Mrjc/vXrP790DbPCjuQr0K4iZHE+z18LN0JS3FSecf9/G2XWGvJ7reKbqnDU7lqoTxMIqTl9PYL0
sfz4+z7JvF+6TMy4SN149jDYrzxPVaaKoLbp/RUtVtu8pm6OKXexcD69YH/VAP8YS8dkrFJ2E7XP
1bBGQT9T/FE9VnbRVtn6u+Uq55knr8oyL7pKlqjCzvHxNa/KRG0yMUZ7XeHSLb3vxIx7C2/X9PbM
roSUA9lA4oYiU557Dgq/SvsMgEs8yYCbQL2RAFlwpr/1E+Fh4Ql97Db8vmuqoutYoagiUqyarvdd
GRyBcS7DNnAQbjywgd03d2TArXEX8V278p79O8QTm/iYPhWPX4989iLpXkkSNic6oLNXI6NwoaTI
mXN0UwLOm8Tof/T+4xhcfD3OuQdGF5SKLGPg9po9MCV2fZOzsuPWuB+B9sV+sbD0/e7IfHpe74aY
tRKiQNLbGreouh1oDwUHda9tZUe8WKywn1lj1ffXQkHx/cNyQyJjI65l6gx5F5zJfKdeJftik37/
R/Ppw2CzN2OsUOFTsuOqOLEeIro/oHQOS8v1TJf75wv47ubN3oM6yfswYZipiynRHca9iaXH2KZr
nLdL9qEzC+vkTZr2J0WlKjt7GdRYHqKsjX7fQOAT2DR2utOZ2/wCCjutST52hZvFOv2ZV/DDqLP3
o7dylRIs83kf9Q72qFW4kVsGni6SRFo5ore05Fw6d18tlSRSVZoKwOa8aZnpMlxeMnAsAP2rSUiO
TmkvAKiyCcJbL17j53XEZDhEWNgmZU3UZ13LfuxrHfbn71ZEsGteqZgK6la5KhzOh5e13X5DTFtw
FrpTbqT911P881LC2DLld9M0KRfPpzieolYN29zBd8vVFcqBw84bpV6yQglr/nqsmaRhel/x4Ium
ieTflCjdz95XpMmSP8LanXouk5oi3ghX+TX+nZtyDb1xB9pNWHU//2a/8vO40014t1BTwoyNkHGr
tbRBFwxMaYcaLvouyd+C76ZDW3gNRXGdXQfyGmxr+iqEV3xALP2Oc89ZQ28gsQnSn5gr2+XUrMpJ
R2yCgoQYRQLGxWgoyXdLcesX2dMRFDQZhUC+GRakLJ/3d248XUwOEng36Gl+vAFeWPaVimaNo38d
PwV8PVHBHor2YRi95jVjw77q0MSp/KhhOCaeESuHr5/953nML1B08PAixU51PqWqOA0j0cwcgQVm
RUdEokdi1QuDnNlN2KTYjA1NYWPmYj9eZ6UXRB8kU3pJOa5SIzWAJSXEcydZfyz95i0NG3lDeTYm
VQw4iJ3KsEi+vtDPy6QlyZDzJEmhZ/xpz3SBl2U+uWLSmFMaHPW+KraG2TWoTUcDP+PfH22aSpJq
cE781Lyllhz5QsoOYMnoPEcvHK4Ci0CJVdMZ0AG/HuzzWmFJiDlEjMlYuKW55MoLK1+veX9hQssw
Htzg2Ik9woos8MPvTTuot1+Pd+5Wmpx/sZ1QY9bU2dOc2rZU/bi4kEhOXuHhAuJKejQ9qVy4jZ/f
Tq5M/911Fjk1zp1DPpGcbi8n2MXFdIuVOuDEnXSX/+BypqbitPpJ2OY/vpyk0oZWLSSO0lDEraME
d2GE6NeLtKXDztkbh6EKfYTMsj61Vd+vd5QrMMN2iQNqS7nofEF8ENxyeEuTQdt+fU3TI/h4fOPG
4QriECrSw9SmG/tuZfXMsh2IDnEy2TA25SgWtZ3VpIw7mPPziQFU41T3tXxhPTtzgYwH/IcinM67
PxvW9wrLB4nCR15xKMJfIbwqMcvXX1/bmZfiwyDTj3h3bSLhoURip04UuY5p/spl7+8vFR8GmD0m
sGZeDzrViSdOL2Gz+k7p4Gda1EoXHtOZmctIHGlYm3732j9eSmyK/miWqRN0yRphvA1XnVCln7V7
9/UtO/9c/hpn9opnDfw6vsAcojxXVkvj+SUpr78e4uxTQSpgShg6senPDksgjiSZ5qBTw9wlINwq
8wOfLkvb1dkb9m6U2WG3K+nuN4xiyejAoRPGsmYjWLgsy++/L+f/C0P+h3POuyc7OVn/NJVeoQn5
f//zkKXej/c+09///k+jqWQo/zIwfBk836leIPJ8/jSacoD5l8yOwNaKaVpj/v9HGSLgNOVfSxbk
ERYjtMH/UYYIsvwvaqUiNnKKbSKmTfnvSEPkj+sen8Ic4ES2eIu6qCpxwvw4ocAPSEIQR+j3MYH4
VB3VWLuNJJ2shHgnTJZ0jOP+AA0n/BHAK4gQccr+1h+MYyECQ+2o6IDn2ygFHzDCvohjgtoutXq8
j+lZK+S+08nZjOSmGb7uvLvPZwpwMxDEpx8/F5i6pEOaYITrx3Cvvg3HcIMra1U5+RUebMSJS8fe
j4fPfw83actM8C/iJ41p4+PRJzvrMb70dqSZX3SbcR0f/t6m93mYWUmO3TWtYLbXj+0I5iU5Ftjq
ktPCrfu4wH0eZPbcp940Gnq/fqwdgkQfyuvq6DvBEcDcXqZY6sAddArpb21E80ElcbbkGUHTB3LG
leXuvpu+XpaKZtLHRfXzCLPljrwpUIZIgx6rtbvFOlhs9X29Rq96Z+7Sg38gWGRh7zvzUmh0qZjk
iLt1ClkfJ5BcEtBs0CI4BeKwhV21rXLApzJJ3+TGyhM1pxoOCQqbhQeonB1YQ7mpUCZUoZJ8HLhG
Xm0RKWydxo5QWbhhrZZ8E12B4EHCFUyIxT45eQgDvaZ0Rhmc/PjGEWdVGONRytwbsXo1tZb8DMnu
83SdoO/xZOU56pu15ZVXhVDQzUYNmxg7ZTqHFz8U/YWUJDUka7gYdiZteSRQ0ILCq5LE2SLGEClA
hNBHcSKYp096iwChpimogoOQ6eRq4Tfi+fZjAazQ+4lHlozVztZwhw4GWZhRwGdkdEhD1AftSqjz
ba5MW7wMV+sxLsqdXH5Pq6PZ5G9DXL90lb8l3erY+9al7ks3WtxcoDbZqcV4TzV6FVu/r9uOSNpp
0/QebN5+lFEcWAqCHS0oHpOmPEQun09xha3JKPKN2SUCTRhMYCTAb0iXBgC306zhICMLSMzvVqk7
aA52ZRAQ+dP8NBOiKRS3XVVjuh4M31bNCrtnoJxkKwRqNgDf0F/V0t9VsjdheGkklfLDQHA5vUqO
6clkX11Z0Q2ZzbhlCW1yV/zxi5B+T1X33/WJSi78arTayWqNRh+WowmoZzT35CC+CeiA6sQq7KAj
zimkI5u0wiZM62voHR7ewEp0khjFk+/64dJXFFvN+0Pz79mGQpuTOZ56+ixzsbYJ51HR4CWcRJcj
jKZ7P1PffyV/ud31RNvaDVxHm248MXg+RQGSozYh5qAmCbBoacBXym+tGQE3vxnVaO+W1REe6CrS
ngoMwX008PJdueKBXWTvd+VPDsloVq4jC8Oc3Kmr0vgZe+SmpCpQ7hpVYbcfKv079oC9YUZONipX
kugiBagdAbQsVvlvadG9iGXn2j5+mFUYYv0zMKijT7t0g2DnkbC1koNhC+dHL7/XxliRoibdBVKH
wVs+jFYBsoN2ugXOztCgPksIMLQ22YpgqkjMJWSUvlafWOuk9LYy/C3i1LYuagr8wcSeR/k42MyB
aqVG5kvd0ZROvDRFftbZSQ8zE1d0Fz6SH0GMY2+3A02TZjwpUJZ9tdwRObttxvTJ8wgGjMtb6PVb
L2sf6kC4KKFR+2pBv7dbdbT4i5FXWtDsLs53RVtgquz3Mi8BneCVplZ4w3OH4HeQ/YHTDSeZzCJe
Wc9FvilMXfH0TUh+1B0Co4QMuxZgl4ctKjMPJQZnOZNXRAJvA1e+GQfmlR/uotB01KCxrcq71Ksn
AojXY0o4RCg9gGjZ5oW5lq3xSTOxW+KpVcRsjdDGngylRhvtivwZAk8e7PrxOOT1Rg5eqvwB2No2
gD88ZhI2wtQhrskWyoekREya1jeGd6O7KVrv7ik29RvUJrumptOHunPvpRVpHOJaIBwwDN23tiix
2Alws9NfA9zBGAS/FBHp4uUXmaWuZRdXtg6WsxZWLY58DbHmCEcHs/1JENTHwMCP0PnbLoGjWPiH
pAX6XLJKmpRhGiG5igSMvwRY6EnwnNEVymTASLmyGhvcVnFBYluzi6v6zoBEZHjFafLmGoBflMg/
uqXH4lXtvQL5NgG2gOIBr3cPQpjvQYm+JGm9wTZ/X1h3JQ0Ma2KbwrlPiVwEqa28qPnguOSaaMpt
3ty5YmV3LNpZ/FP3A3yXNxHK++hImhrOX2jOxZUvjdgBLaA4UzodAOTyUWd+ucYG0SSLunxViYSE
CZbdTGi44DYAiWiFNDYG96mtoRsnFp+U2kU+PPj1k2n0Nuj/MPhRGofQS1eBdellL5Msy/OPnvJD
EvcaETJlwlqJJM0czJPv63ZSmFfoT5mglyn0nN7YBoh3s4EnLlxDW00DjIWBhsP5UTSfa1/fim6x
HdzslvyUKnvt+pMlnULhWewMO8shFWh2zVEW29+udr9Z+jcl+akql6V0IdQHwTzp8V5SHCmoVln/
UojewfJvlO55rCC1CpSAGiZ4tM57rO1VmF8Io7VJzRF6gPrcIw8iJb1YyXX8zAqzjjIT67/8K5Ff
0WaFcO2HZ0V58oaj0F0GMlz25CYMWqcYXir3R5CNjmkE+EHLq145DhZhUMhxCM5VSPXp6l91TbZs
1+1GOm8SFKIY/SnCWDBz1Hgh3PUo7cqahLfKtBVC+5Losk+9C4Ltfdj6FdGfun89lAD5IHERGLhO
I+NVLoVNzPI1dI/EEDl9jeBG2uvVWy8f8/RSN797k14rmbB2F1Xy3UXdhP7ASd23ThyR/77ArzLI
UZLvWEHQtYANFzddfsgAbDd1eeQb52fNWy/VwUUfShsPEesEUSCl8gYwLHv4yLI2bNOWZbNFDegf
ghT7qQGqXaovdCKKVeVXXG7H5pvUXlbAWLDJhjuNmBE24yjAG+sLG0PctR2YQcLQ8hs/OfXRUSR+
criTlIML0aVFcFlsM/moo6epjSdTx+GLgrofV625Qb6DeHvdSYT3JLeu1FyU6VYnBl0iT1pWLzv/
Xiechv9ckTRR1rCrVCBmKHES+VJDWVn1T2F6KIILpXjQwmdNvI2hhqOJIuDRUh0dsikqKg4+Elqa
gjTS1jxVCWFeU16bmNxo489QUR8V9ankkYGk3rZxcAvY4MI0i/uGh4Gq3UHfcgNMOF911ZWXtM0K
Nrm4DlnAWGNuKmHY6RzLNFHZWqP5aA7ACcGfd2u+vvBmKcm6GCNW2kjJ10VUERbCu1UV6zh7i9WK
BFSJ3Sxfe1aEArqleq0++WV7dFvp3vRoVYbRulJHuxC8N6FDmSW55bMRt8IOPuXWVI5ydAdico0g
Gz1ogjTmokAAI2bWoXG9yRm/Z1t+nqDy9QhUnnT3K7/h6KjUt1TXsF6mkDyAyP9q4kn1wts9AByJ
QsXpfdy7ZMRBRHsehQZiiX8nmg3c8domHYz1eK/0z4PeOUMm3ya+vi5zaHcJhzkJoFfdQ8iTbVYC
DVBuCHoxL9HHyA9NAfEyFi70UHD8trIlha5EuYHy6HgKOYreMeb98wgC6uJoW5YBJoIS7ly1Cl3h
psnNdV4Rhypa7k9RamIiRgjV030VBG2jPy0d6c8cpxDlmiCmptqtMtVy3tXppJBk8V7MrdMfZk7i
bDYwg+34h76Rf7p2tvA19rGL88fp7f1wU2ng3XBEj4adagbWKUtPWn6bkCVg0Z8Du2DXJS6tRcHM
9Pv/qrF+HnD2YQsOqRgJabROvlvaaP9o+bNRLzU9z3zZUjrRdBGEl6bS5/14WT3fY5yKfS6ruZtS
PKMBoGj48x88q/ejzJ4VEGRRT1OOvtr19FVBx9p3/Dd9hRCSHPpNelQW2tZnvmw/XNbs5hEx5KfN
yGWFfge6sFxler1woP/9rTp/QO8valYUCMWC4JJKsk4o007Dergi+dQRrwGu2LKTXqH5WyvPX9/I
M1+x7y9rXgX1yKVMUqqjDGkeJsXOeMCe/W/b2hck3TPv3rtLm38tty586Qqew4lQkJ2nKfe9FGwH
wjrJYSa69Dhk1kPd5nvNHYCl9wtl65nR9I9X//3w05fUu7mGyLCCFMZlTp1bYxPdpRtO/eqNe9Ns
vXW9i77l69H2bD4vxR3xSvuosvWF+X7+DUIYxZyAomTN3iAzQJ05EgV1MqTRbvUHKdY2Xz/MiYD3
aYZTtvzPELMXSNHRv7eta55MPApwufG9k3Vip042vUh8w0T3aWGjmTou+++/vjxlXlwyhbSEmyeb
pzS+tsx7JIBL02MqT32eHv++OgTXHx9iTFZOPyaGedJSyhOGWa8IUrRd0Wenq5+sRHkkdsvGl0U9
wVt4g2ZSjn+/QX8NPnuDBlkcwDqDBEEHezlZWRP7V29HN/V2WfWzOJjy8UqzxmUJtRLrVKzNreJk
2yG1ewCEOPcP6tW4sLTN+BSfr216tO9nh5f2raLxZgK9XJcvZBqPG9Um7GvLIWyysso30+iig9Un
uo82f5pa/+vqcH7L+OvezrYMUneI0KLMcZLVpwSJcpc9REW1VLFbGmW2ZeQwumKlYb8N9826Rxk7
7iY5rL5CLWxHzv3tkqzq69mIHPbjba0QBokB8sKT2MeryqxsVzmI5O6SWbMwNZbm3mxpMfLQkNve
Mk9JcjVYx9ILFgaQpzfuq7k3W1n8yjPlIeX1d+Ntt/Z2pK/bmZ0QlbnxN9nB36jOeKjX1pZCXnUd
ONWOKsjKePl6gVt4hHMsA5jCuiqwcZ5U80k1LmviO8v7r4f4L5vwf17G33Lad5Oh1V23SUD+nNqN
YvDJdK1tKgjXNQfmq0Rb60/NC/yn9SKtY+EZ/l4T3o2LzSJBzjItMAgLCzYoPrzZ+AvHXBHPAy1c
WLiZv8+zXzzT3+2ddyN6fLIPPXR9pr1/0yD9g0cFHetWfXMP+UP8ED6XUyrySj4mP9JnvvzX3Te5
WpHosxafJBNEFDFZdofev9pzIvdLO3PE1TImYponn34n2ARV12HCom77OI9gfHaGWDGP4k578K1u
ayntTjbeIqvdx+rV18//7Cv2brDZOm/pY202nBVOnuo5OTjDWm9Xqdg5Xw8zU2X/uea+G2e2xMsl
wfay0BknyR+u+hJPDPZLFDHaOsrLPaGz3zC03rmp8aTLzbPpDQvLoXx2dXr3A6b38d3T53WrNcOr
OY5M1l1o+H0VOp4Gh6uFoE2bemTT0Qpvp+oiWGWmtJfZRdlO1dSd2b3VMJuN4ZuYXqbYiTo8Bv7z
9N2SGM2qNFtHDAATglVfuG9LP3u2V5QY3bK64eDPd/bl2K60HRnGV8aaYu2aWCbZabfEh94tHd4W
n9ds95BAd+Wuxsehuq33KWQfGjy2uJHWpCovqKWXXsHZvhH4gY9/X2EFqtdq4G5EPK6EtX59I3/L
bL+aVbM9I4niqpSJMz0pEmFW22GwvR/DLVG4Tui4N8QebY1bnVJ1bhMgm/6YGDDRZmmLnF6yr37E
bFuh/IBL3+jpYBgTH/yq01+/vsxzPWoMMf9ZPIxZz7MKgF9h4P1jWVVt305eKXytOmdcEz66Mxa0
WYvjzRer0DJ8uATTKcO/5J7uGrBB5mXjGAdOGRt3vXB9C/PBmK1XiSSIGUpg62QexWE1rPm4WY8X
wjrYRpekoL1RgrP970tS4/PngXe3dbZ8Ycltc9+k++nv3VvZLlZAMiM72qqAkiZoUL7DDntQd/E3
4XKC+6wSh43hHx3K3/2K+RomxuqAk32alNWPZA1txtavre10zWScL6yYC9PyU2FDDTOA86pJYaNa
B/0WZredxYsLzdIws4UmkqMSR5llnaxdfCltkh1FgE3+GGxhTO+bG1Btzv9xz5vrMTtZykhTL/jc
sK5k+CC9Yqxo++4WXtWlK5utOJjyXY30VouTVZzY2oY49WGVrAmEvZQOJfPxDsHtdmk1XZogsyUm
twyhpEVpnnqhvDT5rpcSedVBjIbGvHBKPv/9rVD4klGZYuSZzYqebNmiyErrlP/qf5HUMDqKk2zD
n/WFSEgzsv/qPrsB8re0CEyLyqdl9N24s3mgdbw07sjmZFhHVb1vc4VkE5kY3lbcZgnR26QMNyuU
+4dB+bbwVKcF5quxp6f+7hxhFaquEg9m8GXgr/RGWcWZvOXm/BSSe1X+5ifPrffaF5cxuENPWtjF
zu4f7y58NlkkM4K9WHLhfblTafe5Xrh0b89WHd4NMduN9UJLlShlCPFgHqSdy+JWr8GZHpql+bF0
J2fzI6u9qM073h7W1O24d/fSdti4q6nst1xj+DwtJl078VkGgk4LtsbHx+bHspoONMFPYaGSNFUS
p4xEB054sHBZ0/P/+H58HGi2QckqRFQVZvYp08VVraq2lZJp4i2M8vlF+DjKbOY1gtkMcJ7Nk1u8
hvkpMv6QV/7XEsV077+6itkMI8w89ErVME5wPq56vLRyRzSxFgE1bXaytseVs7CYfP7q+XhFs3kF
rSDJAx2sfelC7g1ksqjbU+FLhzbPH3M8z1/P499ev6+ucDaVOl8Jx0bnOQ2H6UuQfMCQrjpB1nYr
0u7cSrfeg7xBl4aScFWox2wNOf63YexZuga/sbDbLj3Q2bQzoET4gcIDpXNuyi+9+rhwvZ9n28f7
O5ttmuS6IjoNOggroAN3hDNTR/zmU+E65hcylPB1tG8uIQtswUG9xra0BwhDcNnXP2NpGs52JxVj
ZIkOmWZ81aN+Km0kApdAltaitvAGL7xP89pJTopmrHSDcYJJBHs/Qu0U2UnzwDkOOWm7cF0Lj29e
RdH8PjKKHlleqsvbUdkXIPC/vnNnqpbTA0QsjQaPwsDcBBYhboF+RT1vqloK2hpE+yvSGL+2yRue
TJnKdlwnoDduYm2lCnZ2T4LdUunyzGf0x18xmzYeiPoKP9p03seiifh2NV6SLrfJ72lND8em5/Rm
2I0jrev14PBzxm8Dql58sMIKevnGX5jH5x/zX3dl+u/vtuNQDI1YsxLjVKNdkitI98RwtoaFCrC6
Gnrj7uuncOZ75+P1z6ZRpNWdUAk0Fb1IbVfEuu9duVqXku8UYrw1feHCbTOnqtOt1aZOORT3ozI1
loHYff1Lzu4zNAXohVsYSebsgwkh04mRwDkE7FmUxSsVJntPheDrYWaEzalwwwXjCpu6xDK+6dkN
Trqo8+EN6ayT2hPoD7D0wmP0Xfw2mWahoVyVBBaD0yaF4uqffDBPMEOTzCSAzhhoZ/tcqMh922WV
fvK0Z0t7ChaPc9MfmG8D7weYbXRWQaC5UdUMQPyzHdz5NhmQDoHUMX2jzIHU7Szc0KURZxsdsAzS
9QZGHH+1TrCb4gSNcZU9Gbeou/lEN9OlEc+8KkBKacLhOJqYjLNHGKGaizzQyCdJkS6DKacvjBy1
JwpAw+NfRDeFTuqsQRz8wdN+jIqwKknLjgsfacdCufHMOslPwUipEmj6OSsy9UWvyLJEP0UogAwk
ZQAf11/f4DNHF+DUPFOOehQC5haDwVCTnE9W6VQ0gNAQ2tXmd5ncMbuIi03SEl+vBft/MCTC08lQ
KOPpmj1SXZL1QSPZ9BSo7kYWGxvjqJ0J2UEI3WPQu4RiVwtXeaZnBvwEKSwuZJPnNsecG5DjKiVN
EWsKzUb08htdCV+FKjsoUb3pO0LNH4nq7tdkdsBR+54TvP31RU9b9WzmYCTkjaL9Sldn3t+VO7cd
ql4buGjtOqvDSxfpdtYKF6FakVcnJ7sJdCaxCn497rkVyUJpoVMbZ0n6ZL0ugtRUBb7/Tob2q0pi
At6bt9ovHzM924TtWybhGRHLjeY9cDk3OXmZRnDShNGuzIAMl+AYiNI+q9MFg9WZnYg1SgYGwgMh
4Hd2tIG1k8DJ88UTeCLwatsAv4ofv4net1RZgs2fvfd/jTWv8rVJEA0ZxMWTSnBfIIukyMi2hiAq
gzln+N2lLMgXLfaar2/9wiUas48oNbQqy5AZth+yXSG8tWTpCtGLKo5rk2f+9WAz1/vvnQdACJub
hTEJpsBs2dIMWW1bqxBPcQRTHod7m1V3SOo2ZD46ozDcub64D3T30OAvM59cCvGa65Jd5fWbQi1X
coFtOsoWVrCz9+Ddr5odAJoc6JNbjeNpyF56bWehos6aW2WSmxWLKO2lwWbvVKqorRsVwXjSe+1a
BkmZGPkGNeoFft5VJNK9Lh+rSLgua2UVhJUTmqJtuWRVSj3pQW9R49tCvnCwPrObvH8sv8+p705c
eMLrrMzj8eR5t5V3rwpEw0Bw+/rhn9knrEk1gnRE5+AxX904dVhpCD6Ybfmx7m5iokUXBjizTXwY
YXaQbaOWPCLkjic1r47pGK5zFbhgOV5lhk5SWGdnjbduCvcogFwk7PSJ3CaooegRfaXfNIHuZMK4
NSN00GKzC7PkuvCBoQoNeT7RBmW/4xeJ3YdIYaVwE7TBvh/0famjRg+1bS3ENzIBVOpwl7tPkSc9
jIRwATVej3JvkwNP7lq8Gyt5q1fIgJFKpyDBou9JDQGOwuJKK15SYff1PTn7ZN/d9NmEqxTNlWJo
eydDfVXdVys+pNGvvz8Ex0kNczX5BqY5e6HrznXTQszYtcIU5Xtne6TVohP9epRz04ad0cAnLZmT
n/vjRwH297DAUDSc3OxFCJ8HxOpx8KgGnu0tztFzN23agCmCWjIH1NlNU0WVw79v/S9p37Ujua5s
+UUCZChKepVLV5nlVeZF6K6ulncURZmvn6UG5lSWKk9q7p2HvXcDG2gmqWAwzIq18Aymfy3ynpYv
cUtW9nMha8ZIuoY3T8XUC4KM7/sZpCzkFmFDgN6kj0Evux0QcmvxJ7Lnp+tHd3E7UAeAvhJODof4
fSkagiJJ5CAfFdlzmJxKKBqnKx70omNHyfj/rrFMzc0oSuJMVgGlF6nXpg3Q+bVbY/6E6+W7rAqf
mOo9TehWHVOviSBal90nCQlEHrQCM0lDB9XglUbWRZM5+02LI657OrCYm0OgYEZlqt61+M0oTyGu
tOj/d5/za//q4oyHqGmSMMMzChZGs3jpwRijgwAZ7IDO9a/5c1fzzC4hyGHAHYJ/f18JQ7iZlVZ0
CDrxTCxiF9BdSZGw9RacDXS4rq/203a+r7Z4GpMyI3E4SiLgkLkv4bYyDgmmPFyphFwIfb+vs7BR
UlJzoFE+BoUe3csCeXit9/uem2jqm2LfTJi1yhvVMSX5lEj6IU3KLUrnK2f7X34GSP+QaxjWD9a/
vCqtVhbRCATL5Ctu7vKX0AdwDMPA+UZZAa1d/pJfiy2eKy0RllmCQz/QwRc1jH9N5ZOSCETc+94s
V9zN5e/4tdbCaqxEUtqGGvAB5KEbQGvzEK1xwP18ffEJQemBUtacwSzHWKN6snSuK3ABdXkvG+PT
ZPxJCD3EFcGQU3ePTv3Kpn76UKyIOslMTAVJ3mXTD3LbIGySTBEkoXjXTeqCXfcg5SoESNeAzWtL
Le6BVHdazQxZBDpE1fUsKZxR7lBZ3qeGxFcCpQsjyN/3tbgMVmhkNO3KAV0UeT+L96AzjZ6NAKoQ
cjIF2qdrperLhv91lEsQNVM6GoOIF74SjYE0LvxIvA+E/02Y7DJphEIjOjlV/NhniEahu1YVq/R3
szv+nnx+2/USX60j7wRBLKaxKIUiYRJies60Kc/8eMAU9vhoqemGoW9tAMmxYkgXb8fZ7hfeuzOA
lxOkF4Fs5W5TvDAFDHXp/XVXunrGcxXpLMpOZIg7JDkVkNIUQapCBBYUu8eIartYR2uzjcFtXe+Q
at5CfxYNinkasVtDd1x0OmdbnaP0sx9RYwRYivQRt5RZviQPmwElRxsT3W4+KFAyrB6u73rl4iyj
flCJYwpVrocgy4hjhDtMINg8eq2St+vrXAA9fjefhTfNoBDNKG2GQMXHyysAqSJpwry0Vu2MSH5K
QO9dofcB2ltMp84OdoByYiQLr+8wdIkCh5vV8dp7cvG0wYYJ2WvUNwDi+X7atMaIKqbbEeUBcqq4
jWMoTpR5gF2ooOqGZKWD4dh9/ygAOkn8Ilszudmkftypr/WX9BbAneSgRML6w0e9o85IbAy/Y7LJ
rn9BSsg2lVUGv59ZHj4DmJ1MiMVg00si0LaoR0xr4HtH0xOog6GxusYqdqHN932J+TafmbCoRFiY
POwCaI1nUK8YQOPdWAg5IxQRxmjc1WTwE5n7bRJDf/slheZGLLR418TZLamkN2liO2lMMJOGPtLY
0xdQz0UYGi8CzNZuI7D0T6avjPEWugGv1810/uA/PgjUfDDsDiY5skxjwPcOYD9V8Nv5fQJqF6eP
6U3BRgdy127Om0dQL3hpBJny6+teNMSvdZfVJR1Cev2kxyIIodrQQ4FBxXAnayHo1yL5hEFcX+4C
NM+AgheBYpisQblomRSqYZ5LajR0AVfVLeQRQA6OEexUkm6qloESqyoqMI6jLt5i6hLCSBMq1epr
qAxHhYtXIy1ASxdFm9xMbqlZnNSufC7REGG8+6vJw8f1X3vJR539WGsBsIsJZZmm5iKgXe3mMXoG
onRYcaqQ2V9f6R+x2fL7U9B8gBcPRWW6rNtXBITsrDJ4UCliX0nRe2IJDBCy00S4Wyb9L5DVb2NT
8eUamiUyFFJB+9264P+6J6irOGFdn2YdJtuQy19NzNzOLI8yKzA1PgAAYbJPjEgfyGQcWS3cXk2e
pjp6Bq1t7tV5v2eYT24xEJnL7xw6R83QukVnbiXduu0s850PjReZ/JBQjL42GDkfwR2oQLq2Cq0n
Oaw8OQNatDEf6rS+jTB6DP0PKMk3ht+Y4/P1o7ro0M+PahFyoXskhZj9BGJAFa9aCcn4rHSBwNqI
qH6PRggOicENGZjL695roesdtXWKKVtjZ6oQ8M2tFaK1f876x7cDS8pMqgS6lmW3tmkGDZzxrMcA
+F5wJNGQPtEeILDiNCA0IcrwIfF+OwtTFx1U6GXZnSDsO+5MkXtG8wt89XbWPkIY3DbQrK7FW6gf
tKR4bJo/dfl7NPEYRPeNhcLj35WjvOgyoQem6zNlIYxv8Q7pbVZOSSKPgcZij4E3GwQIOYQFemre
aVECuNzkqx1BtQoaMmEDBfBmV6vp1gp7uM/c13vJNbp5xD91KWIkrmHmuZ32rAewz1TclrbeSMOb
zARZyCxFnLCX2IJe+ag7klY58hhyx+igBYQjBJdNj4F17mSS39LUJTOxHBPvjWb4dJggIL+JdB1i
yvXekjS/s46FEjmNdRyhPYibWRP9jqpBlKqQa69BZACeUPSC+kRG07R5lMSp0j/MkH0k4pZNxWYU
D1lzDMmJm7XT9becHlh+D9Fht5vrqwnfyij7Jf1Gy6FnAGpbKI1Mz13yIVk3XUxAaIC0F1QikwSM
Fr9TkswBScm9Uf/Wx4esSsFaJd2XMuQfm8H4aBvrUxGal7d/RCj8RlF8znU/YcO7bvDBpox51fhg
YNKZf1YQm0gglxRLEFNMxrs0Iq6FP8eF9ti15Q2HQAKkqU9Gf6vmENMQL8kw7qASBK0T4fJWsVFf
WbHzS0/Fma0sYwaW55o0arQLIOJiCyjR6/JvKv8V0xNtppVUh/yEpuGdgMahrqAOhs73/GPO3vJw
GoWmkJIHTZFR6K9wSKAVBEpXGLWHN9v1FeAdlGOCS89lNDj7k1WFoT3w4ZFaMSTJ2rsBXjqHbPeQ
3qa0g7qZBUKxVg6UGp1tqcYkf7yFGJVjlPqvXmfb0MRCFfSLufXbgnR8VIDghahbWYlvmo6/gk7t
lwraSDtKBHXkuH8rJQLhj6xaewwuxALne184OHzBvEtJ2gfJ8E66m7Db9f0apOBf4e2H0zo74MXN
TztQPNVVK4JMsXZaKm/5gHoRWAmSUn+oa2VrjpIrGLlPZcm77nYuPqtfSy9zyknra70RRhdMJng/
6KaOao+Em0rOVqzoksUaYOtHr06ZaXUXe4T0aSU18tAGXaz4RJuOpZY8VGpzhBbXb0nqd9f39Y9s
dXmmMFswZ0EkAA/5wmi1ToZKHHqSgTERH2Q0DlR9X7JcP1iM7XtEm6lePkRGfVPpkK7IZQg8iOdi
eGPNU2WhoGUwb4zQKNBknw2AmbSFht4AsdOJ/iGTvOG88yuI2aMp8AgusF2uE1t0EDuAJ4Z2mGcO
+qmg+pZ0xn1LYmC/4nAD+Q6nGwEE6CLH1HZg6/ezdPitgMeFjdZN2guoBHY7q12bA9IuZc/nx7Gw
YwtafSYUYNpgTEy/a63bGIi7mjUffd35Y5Z4mjG8d9l00kfFZ+FogDAoFIcEu5bS+G9lqr4IoUWs
Sqc2G44ghCJ2V0wPrNIeQ0HRixKYduwUECLdAoW5AdGlo3HdGdtyr+ogHcLg5xY0BKexak5tpQGg
xP7H9V20plVEs6i3wsygqfndT6WNNkBLKuFB2dxDYdKuJCDPBCQHwOWyYl1LrzCvpKMngNCZgHpi
USWoQdiEwWvBg9x6n4aPlLYrt+WfA/9mvosV5hTuzOeOMYHuj9HzYJKmh6GqbkCXnUGkL3M0coPH
htcyXhqw2yC4S+mhjPnB6o9mqXrCAvkFZPIaE7MQ9L6YPq3kZaKPpHobQePdWDn4Gncx2DYiBnm6
PAUlE2gg4jU62p+QrX9bICYqfwZm0f+lH2dbSNooCsEAwgNoYx4o60FUDMpByOtMMShjQpAoZO8U
8pwq6bZK6ZFh2Ot4hVc+1Q/DR6FTAWe8ZiK1x1Dfwg+Q0GxpOeotlMgeJ+mNYwBogsbTdXv4iY2Y
y6mQQ5QRehIZ1B7fPxdK42ndqFqOmrRwDT+HBuBj5BkRaFBs5V3Zz6OV8TtBioXBtxfj6fryP3wr
CAmxLkwAHQdqLB9oFlkFROyGLOgyaM4p76MMxT7xSeLeC1u+8mL8nD6YV5ulXpA1gut6uVrUxazS
J5EF2qPywZ74H/0Fk8bRM41t8A62O+UojvLv8GF4+1/s8mzdhQuDwJnGWD1mAY1fDVZvmozuwvIX
2DJ2Iu9XqjI/3sV/m0S3DG8V3o8ltAjevA/1KM8CUFu5BU9tzJD5aXxvrpV/zPkmf7/p83F+rTT/
krNrgvbCJIeqUQVgzPEmctJ6+WDCs4BAD/FVhtIM04DpjIpDOqE2xasbsMKBFQWscXzXxtmeKm+D
qru8SvZsAN1RKp9SWjk8Tj3QYO/VovEImHPKMvehvrHVlSdpGu1I7NtUdgdQE7bjCVuFyZJN1hxM
6086hlt0V/HGDXYe4a8uDgpS4CwOHby2jzo4rSop9HDdPGBSnVEYyKwae+Tcq9Q73ij3scr8btBB
moTJ/nrPu8iHlIRnJY+tBcI6Qe4gpeVIf8L72jWSU17/7pIeM52xQ1MS0Jp6EhIgkfU3oN33ekNC
6bW8QSxms6HaFWZ7SCZUmdcmlNa+xeIai6Yq+GgVGapWd1L88r/okC/MamHDyFySMY+1LIgwpWAh
Ny511ckxDZuNrc1WCUnmv+6abS2DrjRBA200siCUgF2uXoceXj82IfJM7aHgyJqkFU946d4g7Ubh
BGSlEIhfvMEDhVGlJs8CpjlN+aih/gAPbA9rzN0/Y2ac5PlCi2ujpaMstczMAgXpLpAGG73I/U2t
Y15Weef96MbVL2g4+Nd90M/+wGLZpYVginlQjNkvqPSmT0qfmj0+XO+rhgSwg+Vw1dpxBW2uktsM
PI1WErkrv+GSuz/f+sKIxjBSY4n1FRDp5qb723vQCHmfOXxaX/kb5/bg6ZB9aWV7DR308y39fuYL
cxJcjXpUGPLAKDooY+C5/kz61XTzgs2e7W5ZBbWivEb8q6eYyACmrH01mrU663+xnX8Vf+BHyBLd
DBYyILTqJAtabrqNHrkcCisxBHc1pPlhJDv9MO3KNkNppFwxoMtH+LX07IHOvH1fj/UM5c8CyA6A
2rGG8z2kyhpg8OfQwj8z/VpmcQ31lKCnEJIMYGfpVos2/cP4DCYi8H8/T46+r/fFbvLIQfwCvyd1
1rkULjkey7QM3QDnuPYDvV5ZULBtKPxc12JYfubPQCiUcsioEy+P4eq0x+uX4pLnPl9wcScK5Gxm
UxkpOFRzaACj9pp8/v+tsDD+dGpnyeYhDSZE0bz+EKiIXV/hou/8OrR/dZgz2zDStg9h9GmAO+Dm
0YfUIC0rP6J4JZBaOaslrCnMOgYfMqbA3DyE5FFTV5CKPxsLs/WdbUT9buS8kcaqV8w0mHuXFvgw
CyLZkqZAuj11tLY7jtB6UWuxiYzu0BRvaGhC78lRW0yucsmLCGTV8/Bk6NlRrfVNqEJ81lqjePjJ
rL34lYskzgCVYDTKiCe1BgEQBWcVQOtKNx57SX/PhOkV+WMGouABSTtkq+1efoirJ0U5NTna700K
4tCPCoLbvQUKRZHaOqYbgQpwkjJ5g8y2U9DBzfJffat6pnVM0m4HTCF6nSDh7kvgDXcSCE8TmXpl
CmmpMgPqESfF+u11q7r8ZJ19jYXLEboqdFHhc6P86/G76j4GTkG/j7cDsUtnbXz94uN0ttrC88hG
VjeJyuYA4E/FMY4koTsxE58qzdHsyeb65tauzPz/z65MLFUx1MAsPBbqnkP8jIENpKeNo0jxyuW8
kM5+N+rFyx/rvWy0Ku5/7wwuu7NeZoVLemvakKni0LhcO8ifVCAL+1y4tHYyyg5mAR9ugLPSoE4e
pQ5IO6C4rDwOJX+Wyd8KDahBpGBkaJMVuODa0S79naJ3vGZ1htG6wTWy3gbgAeWUQ6Kv1LIvvhWW
hukUCFSAVW7xDbkpFxPLKrwVnXSomO5o4V0KgJCSJCi9CeDr1wpFF1NYNIj+s+TiW6Y6FMflvk+D
kdls1z7Er9m75M08SMkfxRt3EK+GuNva9MC/pHEZjp8vu/iiErWMLDYR2vT5XzZYvsG7Y484Eb3E
XZHIg0crcFyMAoT+XbUtsx7pTt3+jVCvqKjV2nqJRE36yNp8V5SgoIN2NamHV9YrwdCPxyay9jIY
ujuiPxagMY/IuwnAYdtbLvIAuw7zUzfCfKB/ZBK0S1AJIqAoH8rkVuqtez0d/XSoDhG6qkIbf5Ui
fO7bydWhPXf91l6+S2fnv7AtCSSrZhsiiu5N5TBFp9Y8NHJ2tKxi147QhSyIM4CkdSpBtlF1Xq//
kuFgr/+In/22+X59/YglHDZslIprIUIxwwhfWDLtojw68BQ0TPonA0M1ZNlRpC5A4T76JrimRwEG
cnV0MtZ5RK12JOLOUI1QMdOcbhj8lOYbDUhyk7E/3LrrK2IP9ZrpXowfz370DNA6c3gFN5BgsCgL
CkDzi6pDlwXIoJI61w9nbZnlC66WuKhKDN/TdVu0rvdGzO/0othfX+aijznbzeIJRoSKIQsUxIOh
rmd+dOjCfdaQMWC9vPK11za0eATJNDEZnZwsIBa4jJFsl6ASS/uVyEq9+PqdbWjx+tUhpE8kBY+E
/hjfKR/Gne4yl93MWrGzFGgIgnO7PgyglHTRP/ONk3DyE/WZQxTHuGvXnv7ZGhYOR517LgD9QxkU
Y2PfrQUkD/HEBpoCUcJvqqFzMKvl5eh2ClYcxkzaapBvkI2/FthYCk1eeUEunPm31RdnruWZAfQI
vKxl/O55abf1W5+unPjaGosDN5um1kDVh7i/bDf9ZDgGujkELbTrhjo7pGsHuXijIl2OmGB4i1Nw
Zmhbyet8acM3a+wIyto6i4eJ8lgSUoraapx2Lrhsd8WE8CkrvUGO3QKaLRHtjkb/SQZlEyW5m6Hs
hvDOlc3wrYQISJN2N2geemn5QWi3cocu3NZv33PxfPW861WzlJKA51BnKBQ3jDGlU9qjOe6uH/el
B/rbUvM5nbm5SFJ7GhqIzZXC3OnoDoQU7eUIeLgm3OjD3Kqs7Cnjbqq8Ttl7WT0UegWAQmqXCQCZ
fMUdrux8qXgbjRLrhhYFdmlkHpHoTq2nXR0a3hSteER9PsQrlrZkIUyIrGDAXEoxDJS8AmDsU2Ha
uV6h1RP2z6BT2ZgpdxRlgkhKhPptyzwwdqC7g9EpS412iqLcplzM+AM7ruh7k0/3w6QeI/3FNH7R
HhxZlWRsrRFY5Z49pzV9gc6BPWiWjU4XOpPN7WBae61TbwbV2OgjZp6AA0PgAIL90umiG6Vn+EGo
bOktkjttV+ejK2vNS/tPI2zctBGo8dm9IKe6gYRFGQOrvJNp6M4s77Wku1VmOcNqPvcTkY153zNn
RxdvVoGZVTrEODkoIghQbcQOyxygSy1PPwqvfYoBhYKkyVqcvnJl6cLHylmsUZHPHiiuEaJnDyKO
wLCuOPEo2boEhY5WOvbV5F+/IpdKPN+2u/SuUz+OmhwmIKF5ZeIuVoNQoO6XPgvzjwx5kcYQdgFT
MSCywbud1ryNcgp0b+XRIffMCcJfQtyFYMqBCNFKsrT64xZuecxlkNdEPA24DxrXyJZea5/vYmf8
FNuP3o/uoNX0EL01PjvmmzVuip+otIUlLLy1PqGbmVR47I3H3tP9JrKbDXQk3qhd7coHcaqd8tn6
c/17rDxEdOG5SaHgPa1QU+yKx3z4I0G9IllZYtXCFw64Eya3RIIHddKJH3bPkPuyDSg5JPrgmB0I
UACLFPm0LQnftMVTqhqPIzyI0csr/nBtswv3LMllGaETlQUyyiAEjN8cxtb0n9ePdMXrLivBkmmE
fdyLNGDZs2CVaxQ7Hklzbu9dX2hlOz/nq0FPMGVdCnKRYlPpT5kYNqa6Mkn0DzZ6xbMvKRTzXoVY
F0G+oZkQREi6I4WyjhVSlNGjE7q6QcKK91agCCbGbstyHCmh892p8x0HkUEjFL+DBlEZp3faYNwa
LHIGAlUQLb7nhrrXQ+lJ1tV71US5pSN1BDwvxNhlLbBaFKtAV5BpzUnnwFPncstcsy4cIo17Ux9f
GCv8gksORX7I2S+MAdsymnETZrz6DCxUxiZsK1dlxXYcyhs8Sy6hn6zRsTCkpXK8y+zYo5UY60At
A0Z0/ftcKiie+zpj4WN1VAMJdFoRVgPUgJrdvohNlMskzF9UtsVbP4pMz4JeTkjeKxm9zjToVEwY
1K+ynO9oLNtlx0x0oYBvbhL9DfA0tD1TthIlmhfC/2+/c+GTk6Ix4glFzgAMCi4nzKMk3fWteZ8A
B9f3AGZAFUvigFwkd62OUEKUXhPGSB1LJLuvtL4DUWoqZK80f9cRSooy0vaJehCo98cksuXRdENF
2ph96+URAElUc0jX2ZMV+VUWuagUHIqCAGAU/skpyKSoAmFCBsmvDHGkZEpONGmbqppuBEnuBOJK
g/FDEXE7oel7MlXAfhqhr2X9pp4SpzLAxsKnHYCGHiQ4f03ImURi7rOYuEacbKbI2Cf6XSGmXY+6
LbTQDijBP8qj8ORYualktsnK4gi01eAXJZh0lc6WGgi8QUhDoNIBZa1JIgdWMb9Cs1ih0adMEk9p
BZj9VGZbRelCVcaWkvjElNUqxMrLvWTa1FRNl8exnSt6QMO+iqf4NcSMr5M+0l3vj644Kp4a2/w0
nNhqqH/ZuRECyIZlqdoSHdMSY+B9rsGklcZR6wGCyi8EEIpGClce47WVFnFRGqt1nE9IAiM4jzzv
3TAPIS1i3hT5WoPwv7y8X7taXNQpJ1rP+ZwiqGyrkc9YgpDXXwx9+FZdb0vjfYBOlkq5w7pqA0qH
XVyoBykcNnK+xvn7c9z5XxTw9VsWl7Ea2pyyvEHKf7Qeyd/hhjjstrgHf9KG7+sgBze/3TyWz2tz
ev8l+PlaeH5uzpKXti9o1euoajB3dEZ0ZxNMcUDhR3oefQAGb2oncscNzsEx3H5rrUxUr+57Ef1M
CVKBUC1SUPUy1eY7y58AS7yHEzRvhn38MB2rxkOy5GNib8UB/pcI5Wvriyho7AaV9Dncr3lM7zDF
kvuSN9OSjW7jJzO1s9uusFhfam/A534tuQiKQk2VhyiFyaW7yW3tZD/8Rr/Gnv5Sf9xOa3SJ89/2
8xH/Wm0R+QhTQT4GGpgg6gvMz+sP8xC5pkI+fJJRkG1c6CCu3N/L0cl/llxivaHBp+TI75PANAsA
6D+r3LSt1ab4fBuubGwWwz43WqOvkybhFYy2ue3EW9YNK9UDgFdXllg4oqqMw56EOepBo+VmnWIn
oL/XDAd8gfgnddADgFaYUe6Y0r5SLdoJQ39kavuUTebtwPWbBuA9uWRuBFx9iletzvUHvVL2OtQg
Si4DWpeHjlVA0VO0W8Mc/FYt3RTMgKmCNxTBcYzpGiP66MAQkhgYRkNK2GHEpq7RfFRe5Sq0R/0R
PCt2qcWuDuyK1J9Go3XK4j3OOqeoi40Sc7vhH9Vwm+vRseNHC8VqcJbYVmy6GN+2lRLPd/0KaWdb
Up4BVLV5Dh2ZUXa6SRyGRvKlPPdVTI/pwx3nxu8EhPwdIqqaKl75UuKqaEFUjx7VP0A4dJfIukMx
HRFGNrXYUSLlbgirmyohnqk2NThKgL4CsnJITPTYceN7tNwnnu/bAsGs+AjHN9I/QVTQp7RwWkxE
y5AuFlnjhgZk+4rpriSJXSSFy6UbXmK+tMxu4rp1LUKdGDK3qQb9xoJ7eZJ5cQH9R6ra2lg7A0UL
sTQ8jBpl3bRRDY7Tq22TfXDpgRjpQed/pPBxMBS7qsAg8Ved/jJN3pqgPJsG1amHNxMM0KBpAR7s
Q0/n+bNiq4ctKu+5Hc4PBTPsHrOB3YdcQCwWbRFF2rYC0h/4kBDPPnF6JPlgt0bmq2bX2GUJDDcE
Iozuweo+eds4QF27RooltE76M8UU1CrUg+DxRgH1jKIUpa2PUMa0EqfBsJ0FU2lipxpBJahqjmoC
QoTjNjufTFC9bM1t0//mDYor8daM9iFvnsYMMqNcw5wH9dup91nNPTrmbqjFB6OCiB9WAB1jWDd2
rCS+qYwOQ1OlkaDsiRntEeQ2g4qQyhi8uoS+YU4cDNW4cQZNjuoxNQANQzwXoqYgQ6Oy6UqHW6Bg
KsJTxYXd1WKrp6lXyi9gSUM8+Ie3J0LAzVSO/qjd1Wn1MXXpTkzFnrWVE0a4QaouXIgEHkJ5OCTp
SZ1vAm82XQIcfoUUAqSdVqO6mGDzqogd9SG8iRDeAdu1p5kGTec3rXpsYiBqnxWGkIL3GAphrlZA
0KdWNmYngUGk9PTQtBshuZpWbQgvvZQUjmIglYO+kd3O/qwne4oR0E7CilVE7qu28wwMNFWPGNjy
Bgufv8tvGljD0DFM8OAcs1zadcOffDb4Xr4bijeLGIeOmM992TotheQotKkFspI0D2o527R0k8vp
fQhysHoSGFZM3RxhaDVAxRrupEZdWmCYR5Qg9NKhwFcA+Zc26KM9KWO1S6jY0z5yh3lAiozgs9AT
OCvR/oJwfGKzBvzsQA1QEHLV5ZMxgg4jxauPSZaalXca5qgrGVwm2BwyEFAQlcIHSd82wjyawtRd
C1h9R54sjA1luboHy52T1TkG6pMbPj0mZuhMYe9Qrjp8iLelBvVOamyMrjnKsu4zqXxOs/AUG6Zj
DL86/TcYZGxejnYWHyyp2xZI9bTJcA0pDmSm7zVp8Azpo83etLDeNxY/dGCWhFyjo8TvGRWvppY1
Hg7x0Ff5qcf4cx6CLz0sd6qFIUQU/rzCbPxmkp/UiluuxE41xWSDiDfgUbmNhx4jXXR2h+KgstxP
pB7dsxKzLNkU24N1E4az9Cq9V8DaFIk3jv920gB4iPYXg92Q9wCBtG1MlcfzaMvIuEdNDxqv+k7N
fiMBdEAXc1TC6VhDHBYEe35dDFg1chSw2mZK/qAosaOGphsB9dxP+T3Jsh3XMeCMJCJJ41+Zbs3j
C36fhk+R0iITim8zKh2rdLpF5XUlElt7uBfBMFSYO63EnEVQTJqXQICy7pFTUWulGLMWdGmLQDet
spB0Cdbp9vVNuDG2yWAbD2Iv+6rLn8t9BJmk6wn52ku+iHD7RqMQygHII066wkbLYs8q4ZoQHG3Z
Wu39v/QCvuKfRTxbYdqjbxOE0z1QQLbmA5rnR3tVs4Fh9eg23hYuxpdv1yh3L2D653ry17qLWBZQ
kmRUJvTyyAZioclBt3aN6VJH5/awNUAKgP45GAyMv10LQRuHbFd/wWwg12KyRWg71WQkLEPFaJ4q
QCVI3EI12iGP8UPkYObjcy19u1y++NrxIrhNMtoqtMKOU+v3jLBPiGJD9dxO4CVYsUb9tHI9lnA3
qSZaokCvPtCnEy+OUQPF3eC6nV7qx55/wyXUzdJAmJJFqJiWI/XMLnE0s9wzzL7wPqXOAFBNoQE6
bEEMGZ9QaA8SVVwOtwqOH42NR7kO3XCWF5V4jbeZMsjvtkBHAJdgqS80KraZ9R6SyO/wQGvay8rP
nyPiKwZAFhGzTpO+QMCXBkkw+TRQn7MBwGI/94ftdC/AnOvOzLWzQvFTuq3v08lW7fVSxU9Zy++Z
NFk4MqUHPUVbgs1TqDc8v1VSVKNM4PTAJTtMuh2Z0kaNNS+Ma79sHlkDDDZLPEnVPF4ja8HsNSpN
rT7eyKrmoqTpxMr/A73ZSgZDFm6wBOQwaqYoDWKwphSARQxj4bLkiQNYU5rtMa4yh8zMflXqphBW
b+l7pIp93EIP/fp3+y9t3P9cpH9AoLMKgEXSuM4qYKdm4nrZQzS4V/ea3zrNkdyhkXmfP2hB7sWe
cbeWgl88hZl5bFZcABPf4g6HWT7mSW8lQWEe2vqZD//jidjZGL4WWKajhcYNowjnFH8+YoXbxsx3
Lkdrr9rFN+ZsnUVCiuAmHUaZJkGD0C3tQicCciMf0y3gT6cQsaUVg60xsV5L1vs8fuQdpKgboCkx
AzVG+qZMCm/ls170x2c/aXEdG0PF5MOIs50/q8AzBE0wT0CyUoH3j9/XKlgrn3IJUxeKNqWZRtJA
lnTH0EegSa0VS73o8c92tLgzXcmzuOA4ZHWQbKTAavgnS1vHkIIchDvXj29trUXQ0BKS1lDFhjPL
GAwH1Th+l7TJBlGpLSD4fn21Sxizb3a6CBuMSK3zbsZr6481Oo+NY97JOxQ//7nIddzrxWLy2UnO
uz+78rgMeAJC7C7dJdv2aHj6xvSBIVyzwYsFqLN1FjEBun/EIMKcbTD7JW6iQ/9sHZJ74yG3vd6F
SqJ6Iz4jV7PX+tyXa7tnKy88iwqFs6zo1CRo4ffD8aFQ2+1Qv81U0MPQ+H2i+QR1lgxliLiYHFQU
UMCP7rW5qpL8z8c6v3mhZfAgwhE8AhSGCzyXTZIEqLyjDuXAFSO67IRQ1DNB0PR/2LuS5rhxLP1X
OupODwEQIBkx3QcuuSml1G5JF4ZkpbkTBAGuv36+dFV32Vkea3rmOodaFLkgSQJ4D+99C/fss8gn
zLxMVouq2AhXnhoO9EFxB+OOzckrm8TJ5+Kmf0NPY/XrYX++8P8c9WxVuokYqUpwp1N1rYDxyz5G
wP58Gv05xNliBKuvtu0CQ9jrOTSYRmxvP6j1sAE7eJ2JAG6gcbcr79KI3v7fLu5sXUJ/M+MVQ/xo
2uccDrK5qD7YaD66fedLsTGzNaVIVzw0PEBip/7m15dwujl/ScvA9P3nrDhbgz3trT5hdv6YDzjT
kz5SoC0z+ZEQ0c9L29+Nc7biSDu00p0IuilP3d5s+0t5WX3u0UOAesod/6A//cGMOIfDjnSUrYsS
FSwC2ktrRC84uSXFZzpeQWgDZe3p7v90E8+tW/oTwb0gPTYyVFQ8T0VVUa9H1/sgDnwwGb7d4+/2
ZTXOTjGP6IaAsRoW4xKI8YMb98Fs+BaIvhuhdqe56EWBQAMAEHVu5t4Psubzr+/Wzw/5f86Fb69/
NwojuTIZLBSAbsoFhMYR0sgFsOP2AYs1i4gOyDH/0PfxZyQZRNF/TfVvQeG7YXtnAeBkXnKY4o5B
O10VUG4oODtVu/oeKrpjCx3uHJT6l6Z2A567AYPiv8WbtV2WkThV7DxYmQ/dhbSmrZHLg1K3C7nv
MxCYTyxlsJK1Sl46wY/czBfNBDxSMlwV+RQn0DjwknaVKhbRol37iwx4yoGBxMlHmf8NWvW7Kz3b
lwBI7ybLwvx3rV2bPXvzxYcKzD/PEf68mWcbU58khtkeoomHUixRG+NcgS0bbDVkayxIyI/p869n
zUeT/2yjMqURDjb6/HFGeXC8m9IP1vDPwqOAvAO83QCuc79B7L+bHTjjzDLtsYZrddE5cMTsNlZ6
zyZ7/evr+GlL9fuBzh5OA9hg6/UaO2E0RNN9d19cO7slQrGpiKxwWTtf+iyy1ixWB+czUH4f6eb+
tKn6/Q84e3S6J37hVwZ3cpfcqKv2ml0kW+/eCSzgFkKsiTi5Kg/p6qNm8kd3+OwJDl7VMVnhwvWY
xhqUQxgqh4va8+T461v8s13s+ws8izWGKFRsR1xgk75ZDFghUcTGLT7Yxn46ChSvhUPIyVXrLJ9y
AHcaTNfgcvRxwXlcQFvLVR/wD7+Fqh/jM4X2ABwsHAKXFJhk/piLD31XjlNhpY/QPIyXytp4y4up
zJYusJ72KwlcJAfPhgZ0qj9oR39LPM/HhksKh8Am8z2gdX8cW0COwgxzmj1O3qUQ9wtMB/J52NKE
H/tZxnVd3QivWItZRMQCJ1eB2pNB5PWUMHchahVR63URiKBhIZ6qEVVViBnbZRX0PpK0lKwy/dpr
tfIKe51mUFNeQlO/OfyW0R4ad8u1ZdznyUIf0mvWBKGIVA7U265ri8W/njHfqhg/XCpOa7CDgU0I
dW2Q/c8uldpW08Ioe3ho0AapDaBYxtAYrtm3vJ4YBHLbbZHY902ljwa6XX5tXXedvl2ybk8K9L8k
kyso6USDM4WSPXj8scyBHV7c4a6U2YVd8b2VphdeMd7LobtyxsYLnHk5TEpOgQNHIezZKAm3+w5G
dk72JSsz9NjActb6ugFRx+vRikOnDtZED1CNXEMj3UNxj605bz8yovvLxP52LxyHcegenCbfj4+9
rqzGm8Z0eJhQBLcyGNpbUOTL3n99y/+yG/w4yjkikvC6zw06Jw/4V6h1feIhWyPmxnT89UB/CRxn
A509Wql4BcQlBnKUDBGDQ93mHyDd/5rRnI1Bf7xlNIMtPD3dMmbTV8oMwHGoo0A4JJugiunfwll2
5Y1NOC/wJ4fDnwNlyUTFLW/+fbr82U8525ZwIkH30LH6h2rvPtkg527bA9SWratmM538yFZlG7S7
6bG4oBftMbn6iFnxl8TgbPzT4/gujs7Imxxnxkpqk+lu6kBFRLcIij+rSYzQHKwDWLStAb789UP+
aDadbZN+4gx9P2DU0rW3SmdAbibok7dRzz+SSz+Fx79uFf9aHu5Z/G4HMnm6xlB8kug9w75IXguf
R5ntov36wQnzp2vRRRmEQXYe/z17mj1ZMtcFM/thmv2gqW7Grg2W7IMV8tPpC9lKmIFhCPKXFe/O
fikg/mYeEkggQrm/CfKku8sXQN18xsKkcoFqNNM68YrNYLcrD5LLQV0TH6K5/U3r8ejXT5N8c5U4
u8nEdeDC7iEjE/TcQ6SYy6qBkDd/mAbAVMpA4KhjtRF1XrTyw3SG6A9SdrRENkTMX3WTR6aEl3nv
XtltCza6HSj4J/dJEUBpCSiR9cIJul0KGPNiRfTnLAUf1Xmvu1c15GGG0FVhG0qAu4Hq/HqxLuz2
1OW9ly34HSmgpOkIJIxzGBh7yvUUakiKp2gZcAYsbHk950+jux4kgWkZv4TQ3mZx3Q0ABPkciWqB
YtzKUpA59dK4pWVULCi5zO/gA508cTP0HeviUlZTiI4VLi69qpvPSEbD2V9bNYyCGI5FkBia3pXd
oQGfrAzYQTSzI+JNKbTPSNBJaGHk90NR7Adxg/ZBMJUihGbfLD0w/rsYXYyVcsewg+uWvSrEWom3
tCKXpSXeeqirKuWh7oTunyiDxkYPqTJgYMGNyPH2SwHqf/FSIqMiDbTPxvXsrgkYXNPShycmJQRw
47lFObungaycJoC3dZ9AB73ZiJ6EYBJGM92SXn8xngpLpR5gX7hNHQW1YTHeqVlv4Sl4Qfv9VF6P
ZI7GFArVQ/dB6v2TrQmTCnY6sE/GYcE9S3x7ZWvoOy38odiaLduYDV9nm3/1mP7jB+dj/Y//xN9f
ZDt3MP4zZ3/+4zL/0kktv5r/PH3sX2/78UP/OLTH5s50x6O5fG3P3/nDB/H9f4wfvZrXH/6IG5Ob
+aY/dvPtUfeV+TZIepSnd/5PX/zb8du33M/t8e+/fZEolp++Lc1l89sfL23f//7bN+2w//j++/94
8eq1xucAySrz5vVvq1ct//Kx46s2+IZPkJTzkc9CrIlDdO3EkB+Pp1cs/omfTAh995sH0skz9Le/
NbIz2d9/I/wTnPqQnJ3MkTx8CNuglv3pJf8TEmPHtW3oDHMAVfBQ//n7rn/fUH5/NLgff/z9t6av
r2XeGP3337BR/bC7uwzfJbAdCeTzDDVSfha+KvQQSA/jFxewkTCvqtqGg4/hIsh9p77Ke8ZYQGt0
TMEb6y0/ZHToZ4hQTear51UZ8llfXHiklDDS5a6tg3lwdFz7I9tyOmkSdqTO7go+g+Ak69o/jIug
T6SlHOwIq2X4rklBWsTiwNR0HHM2lLReTLjME78B/qjYMmcEdM0e2QTYpnH4oZnJMEaNKsBPc9La
CqGvSp+1QUMCZ64TIj7rwcEUlawqKAvDZTawlkG9DQOiAdCLGiiWgVVgT0yDDtlU0otS1846tbL2
yZ8U0InMHgC0TmuWBH5bp8/S0xRt5bZxb2uHpNdZIiGrUPeNva4hDDQFnc2S1w7q/ChzuGyruTeq
61n40kBNQxUSNDwAqgzkU1u4zYVFA6hTD2smiKo0I/7X6q0ugp81eXEzL5kfyajsvYZqTWRpBUcp
UlugHjfCcuKkS4QGnQZtH97NLRTk0soOumqqd/ZYptdApU+71OTLgRqJRptizXRVeXiQlqrnHZD/
j+7YUKjP2aKKupJYYatGUEIZzbeO1kQGRC7qYqpJvU6k5z905SKeDbT23riwcJ7JiDWBhl24AEU3
Tb6vEhtaxowX8rq3qm5tjSbdFpSUh6q1PGCYG3pRdIC2DSXCkptr9TldOJCcMEZM3hgf+0fUSrNt
1hoA4yrj0e00cbVpZ+rjK6DHhVvT0MiB3CX0iNPs6+jWGjTIbOy7bdFL/giZ1lY4qxZKQoDj5+Vq
QtwPy6zyDpzA+jLoU3/S77OabYR7q1n823mafBFPI6VPdPDJqs4tAMocC7giay40khsb6iBD1nNg
Ln0l9mTRdjDJQe1Vkox7As3pi7YuvFWxIDZVoNhAXCAfnsD2AVyPkD7MSc0h+EeT29FqCEJXu7jH
YizzSzHUww3EidtV71b1GibV5YVWIwRJu7F+LywHgGsHBlc2B7UnYWUbkoJZd4D6yr2xEzt2uobH
DR/MSjYTf9WcJYjGvnFfu663nnlnTxCl9dNtNbs0srM0X0NC13uWaOgDfubY26nusrCZpVkPtAS4
HaKfgL7NZcx1Prx1HMtNstp+M403X1El6s8FN8n1XMKzppeO2vllwo5Lrcnt4tRdJFER2GQtRU8w
r5J633et2nuLRS47H/cikVRsOnhrxbNy+71n0a/MFhBKHjr21mUn74iTJ1Uyc/sOq82JsQeCoFRw
uPOwIb9ocQmxV/Jh3SYFWSt7IascZpj3Vln6a7eC1n4hxiLOXAaYhWX6+5rkXkBT8HjKtOVfQcZq
IBeW9tscOmUrUREdQRemDc1StJdFs1SxNeZAAqewhrV7OSJFcYbD0C5JLOxMfebdaG1qt5eR47Zy
y+ArcGn8ftxlUjsszBKSPKdS2EsBfi6sFvwWZIJVygpZxdRJWAQPnvydenUfe9rzgYMWzXrOUVwd
Deu+pI2/RKZI3WN5AnOPxp4vnSXJV8Qu5MEaGBxtmkEVVy28ZTYe7wtMHlXyygNzsOjBAK7Lhl05
FiyKpS71le/P9VVlqF7pHqBiEM7KiDec1dga5zmUHZKcXHEZL1D72VvUh71yvQD67052f6nqRfsx
ox5oJzDMBbrPcvNaRiDCWcgRqfwMX/h2QCxoxquyYP3BKYmTb/pOorYNy/NUBSnpsjySM/bqeGGE
VweTNY4LbY5JXENMvsqC3sApG+3GtoUHK1OqS2ok4JamD9JJge2dtA0xOQbsAlqXy1RTHrRu0zab
3m+nV2HQV29Ymd76o1e/teMAHPrcjC6yTHjxwe2YlEExzmqVtr46NsrnsC/olhQmaynAI1DlzU3A
W+UaiPK7qYwHBEQUMqC8gIQ4myv8NJcAk+pUFtz1WJJBnIVMGCXxG7CmSerMECysHLEa0X3ZjsTW
0VQVZiOKvHWuzNxOMnSFKERk4WQOcHOFNBsN2FvNhNXEpSsXAHtVWgDd3Ve5DrKJiU1itBXmwodB
RYUXN32KANXlGV9bmeCvvE7UCzpZUGLeYI9rt0aZ7rNyE4MKqtS5jlhbVzrMwcVPkVcTeGmmRcFC
vtRFB9URmbGVcJJHNcCYNPQLqqYVPBmL53SxsYigq+LigOD7rkW+eLQo7a1xZdECFOtyuHlsABzM
9nYBLWVYyBJF0HcaYCJBIiBfxwnirn5TYf+ZAODxO7IMoV0sZABHyoU891U1GzVuq8UV013RgyVx
zOwmc4886dmyt8e6sR6gPqVRWFvGvTHOAvl4UWMTmSZoOHVevrEaO2OXclkKezVUqbyY7U4AGA9x
GmfdmKKC2IDxoESjUPP54uZD/wwX5B5rtSguvVLSB8+X6jrt/eHJFKP1SG3c+FgoVPqAhkrroDXl
kgD/OrdXS9rRd7+EsU04lCV/k5w5KbQqdGvdGsj2V4Ftlu6i4ww6qxWly7xOmfTgQWR4QQAQzrpb
kEGyMvLYQFHS7/z7iS/pJf5RYwDjgh6KMz3L1poQumvtQT63hDQ5jjWcLtuFz6ZaDRNsel27SFcl
Eslq3dBF3c55Ym/mpJjviiRJsshTi8gDMaXdSuQT3TYzpgFXWf6UV4WGw3GF3FrbIDDaozsHWWqA
+SKLxa5GW9HbqoJKg1a83dhLNu0qf0zvINIhL62sUk9Ejf0TtEGqmwXKTyVaV0P1Bjwev1ENzFDC
idTgwJawugKgx/UdHdRzMe9EXaNq5+kBB7JU1k48Ja3Z29LyZcj6HMfGAYTUqKrH8Ua2yi+BL/Fd
nMpZ1twhs4UZWianGqoaJ2HJmrT1VizzAvAC0i5QLauU3pVV5z/BErTdFUSmd4npfOAtR+17QY/o
vuWuNleLdprPbpH62COG0zE0Two/mpMpffX17Kw6WJXHBVKgL7hGpwq4l/F7YkQD8H9q4VjqZ8lt
49niCxgxRiOeQxIqgGyMtdWqa+U6MWKo1m4H2uAFbIb620IBex0wnTrQrxbmrpwcsedjVqvPBjcO
O3hNXAgROdS0wFe7TASKTwvSW5OND6NLy2Pd18kdgXJQ4Cgni23Xzb7CNd27ZaAUr5Atzxd07GDW
gUAdD6XbgwcgAWM3gHOEdEYgckkjHpOx7jcKq2jHxMJAKJ67bd+J+oGjp3+5oMpzBLKni1w/d2ng
WV621VMxh6A6tDuQdJ07j1lg4+KNgagwLfQ49PcV1d6tvZT6UOqMh8aAe7qUznxFuEpg9dHCWXke
rRUf3GqT+J3+PNmJ+rwUubWTfQpkvOCg9fkWCTKXAymWcR2ARuu/IU+prrI6K1fFLNoVKeo85Bbg
npnFnV2bW1U8e2CWptO4qxO2OcmoNYPTxE2dPrZ1jTQehW+QbptcrUVZwPF6QlbrdDO/4kNVHWli
7M8LjoYQV/ZzAKjcCd5ls6e6N/AgwIJDoDh6ChL4QW93kLlCKeOpkvN8tLk71KE3ZRDwaBIcBDhU
97sN1KXsGG7bBqKcqKnve0Eg5MLoIo5VMxVDxEhXZ1uIiLI3RwNpCHLNOO5sKxXvaSMTDN4qRASL
OvcFbGVfhPTbK6ZtloZjoa3XtEPmhI6AK5/JQpoCT8kfDj5LexlmA9CagWcbgSjIx20tOnuDNM/f
mHlajnODjVRAZaCHdFI+qmDpAbhTY9EfZtO0kTNkIDtW7oyXl3FXOFIe5qLtLgmS/SsnLeqnhNot
FodjYJwwF1VQt5k41LYqY5+31t71rfkNp0bvKAkp1rok876uUX8GMhlsrAKkA2YNUG1DuMj3yFab
Lxw6JNc11nvsCBf2IhQk2tF10PjgBCcTq2BrVN6cg5AtzMJd4WSoZRFvzdGwBiy4nh9wwirgZC8n
8Aa8HFwVjpTdgcnXnZtY8pKVxD7xR+RVPTd8N3ewaAh4NugpsNXcP9RcDWs3ZeZ5SDq1gq7k8Oj7
sPQAi6b3N9zq82vSV8MjTadhgP1NNzhQ8e/S5w65Kkq9eoppCkUHyOpUqyXx51Xi2fmDDfmywDWF
fc9tmEoM8+jEsFTyHqRF9VojnO7Rs8YGliN7Wulh0RepTP31iYMb9gVJV/YsLfDBNXn2fU22kB9I
Ia5ZybWvyjzIRnOH3AvC9IRON/3Mm3c3H72DHjzrJUHyGQ8VbQGObv016ziNeVVVIHhXImCA2ESi
7KwIIt/us11RG+oAFQjcQZ0Jc6RQRH6xptp+orU73nk010+od9XQz/HbLez+kIUOIs+eGpp1N1Yi
lt2QE/9uaYgDwTWbawh/kvwOhsjlChhPB9ww1Hqfazdnd0XR8Vu30d0LS6buOjONE0kkIBsca8Sz
6no8vZkaXBfLwH/XiTc+zZOPxq1jd9tGgkrkwdr52VTLCP65sGKeMRhwLCY7oGqsgWuG6NmUUf0I
ZIeGTfAJcAB+TgNBBJTK9yioLGHiVeIua7J+jtK2Bf6n4YsAExTsOZQOmLprlQWYI9LE59Kysjdv
ZOVtmXfyDbnRiSKITSD2ZpVgqxv8KkVvw02dAFgLG0fysrEg8ZeYHPCJyX8UmsJnc1CWJ0B2A5zd
WC50fWevebbcbHimHpZm4E8QZgjwbRQsvNbuLHiMWDBP9Hnqw2MPgg4Q/HabFcFIBJ58le4D1EnF
Gip4w4EKz4MmRGZfEiFKHCK6IleBU1OEaKyIToReRdCOo9kg8VtI0m0gs8LvM52jABQYHLLi3NZY
od/q2v9fGfztxDj5RWHwtXt7fZf6+6Lg6RO/1wTh9vbJga0NkBcMyvkwq0N5759FQf+T4LYHaWuX
2KCToT/yz5og+8QY/HdO9UICS45T//2PmiBhn06oboI6IzxN4IVJ/52a4Bn6Fjbz4lvh0ec+rAV9
cd4PHdHnXvAuK8z2OGylt8MWWUYZw/smuUOFZYjy1Ud0GcZOHcM/GyB/DOpy4hNUPhGWcXXft9GM
SEhfLNwKKYzOISchN8geUaiRwwy2IBJCcH2168aVvbc8Exe05+sJ4pojynjMrBavQwnfQ33QDcvl
luov2r4xXrluVL/jvRfigOLkO+Qka7ilg/E39Buhu7BrLid2jVPj6wwTg0ShxVENq8n1Yu0nt3U6
QhJ4lzbvclzefFDSwDceYIQ3YfP0IgbppsmJ4dgQwehqLfQ0BEnTbudFxYrnFymw3wtEKSWykEXr
dU5BDl2sLSqkAdKOjVxQxhjc0OvsPdZnADN7lEN9uiF9F2TKhDgOh02ittUI2W3UZ8ceQig+tvQZ
wBlqdi66JW03BaMDvlgG4FUSl5n9kLpXqX9oWLWZre2CHvNiQzF8foUVblgXDvxJy6BnMErqCii0
AoxcfS5AFdI4krv5RZ4Nq5axIRRuddDIfNVTp8Ayrr2w7lB3yvk2VeWmpNM9CgAPvG32uacjHPTv
c+WvZGLBTRj6N4m7Q7UmTtI2KhLEypOPkw8mTip2vsT2WvLIAWG4azdtja+Zm5fCaW+mxrm3xvaC
Q5Q/MNR6z6b66wLGsyDzqxmgyt9Y4yWMMbIbzKJyPetui9rUV5QxfaicLTGrUT+QeYhyUR0UbgcO
EPRoK2h/ZjXmsAQhu4LtGY0If5/osgLQNKw0kGzShWxtj+kByRUkOuNyAwQxTmH30zJsCXWAdv0M
dGpgliYUmErTm1nekdYFbYZT/She08VdoYqOg8/G929g5xiM6Yr00wvpszCZX4oEjaJsQp57w1n6
uuiv7ZLthIYcm61uJTB4wwxMapoFLD/p97iw9oOhrDYrWAFuCTvA9hRtwDaWmR/nGCxLpi1N9xna
Sap7rsvkYkYjTOZo9XRvaZdelobfLy4Aaqjt4YZPN0Ah7K2EQtpZk+uW2yt70CuEm8vMjDfaU7te
lKh4S3WLYPBiCURnBlXUxj70MAiB2ricAPqXYgtp/kM+jQcfHGAwK+KibCPeTVtoi1+4LgsrP712
huUWxeZbJCv7pTeB5rAjgfELh162l9avVs4eKsDRu+wuYeJ1oGKd5AUAuf26ZO6bs9TXE34v43Kr
Jf2SSRueiWSnEm+lZ7DouXPl5CdrQ/0VSjePdNZPjr1s4Ap7jbi/qsryQuDc3dm7ytxC4+tSzDiU
2RJxtgV6kcGojbokTgcaoV6cQHkJbPNbSrzHpHbXC8qAgQ3d2CpfYl6LAJMeXRLQaFMcCIyL42rv
76cFviat95pBhGnCya/tu6vR91YjZ6uxraM6u3LQBC2m8sXPRWR8uItZKVx1HXkkzYQObAsAkH21
cKwset1Wbuy3+qYrbdRZvbVK2GUJat8HKOsfG4O/b7boHHEuAF7A/ThDvPTzTK2e2Wlk7/JNvSvX
5RYp7OVHkphn0D+Mc+pTccE9BwENbbAzlAKO4H2vkNhGztpsSbp3bpL1ic6RRV/y7RLaURGDXB1Y
u2bZ5dFHlMhT6+qHkILRKYKYLQCOo8I5w991aW9wqKFpRBjI/N3bgMz1//MbM586n4QiAP/3Cc7u
2Onj/EN6c/rAH/kN/QTPPob+pQOnKST4pyzmj/yGfqLcQWPTA9sKQD92Mi7+I8Fx/E9UwAvL9aGo
BHTfqVX6R4KDl+BfSTlgM96pUcn9fyvB+RHRwoEu8U8ZFkVPlpzgb2c9T1d0yiI2NNpmFKqr5THd
WO2hgFJm0qEBJI5Km6AHw9+500lQN3JXNWQl7FusmLX7IbcKOc4PExW/B41cTj0gD5HZ2S6u7ofc
h8LMbbYKZwhSsdwhF4D4In6aH2Yd3F/pGCY4KWsWKcSPWe+JX0cyKTeJPV53pnms3eSyXN5yC4Gr
Fd4WIiYwwGW7vOBQzMhvFBdXqN8HnS8OVSfe5rTZL34XK0kv1OTfZFAjL7vHcpg3ZLjX/VeCQoQ6
pTCMhrLpw8ZtVwzR2D4yjS0Q4l5yeGMMKpknMm6As25QQdo+hT8khFMSc5ghdlAjvyDwXC4S2EdA
8yUlKJgMuN3AgPR9CL5VaEachGF/KmE+C4mzESILDfxmJVK40zVk+ORs9xGyugLk3QJE5kp2cQ/z
qURABKbEWIUFl8d3UUAMgiN0dlVUo8Ax9yhyEAMbIVjRQ3DWI1ZMcVFwPAYO/h2CD2hRhBQhCaAV
Z4wGdGd5duj1QYCGWyHG57oO/fzg9TJwO5xD1QKtk0fOmgCPCmfEIkg50jPbCXy0VGCfhb86G9XU
RkOb/T1H/1olJOzBwVZQfGwgzWYFqTwY85LDrHOBimqNodhSbYxI436soh7F2CJnkTeTmOOOe+Vj
DgkkD5ld0QNJ89J6aLkOuOPyEdecADhy6p3VoUGhlKaQFd5O8yMK4QHBpaORhRqwCX0N6XktkO/q
oJ3RGcc5FTU/ZI+4lG6fjzxA8hPWiR9Sq43TNRnf6SAD1b7M/L31qkh6LHJmO07xKE4/wUEPYMx7
IAvBJAAnw4ZQYQ0KYNMPEYFaVQ6Mro9jQsoiVD1jz4GiiFfcnC53wXxZEngvOH2Uw124RuslQ34/
Wu/VAuPylzHf+ycz4Rto53XQ7knKBT0YFuW5ihN1aHFEFrqBHdr7sJiAzDRyLStYPEg4jQdmXVH5
wvH0GjynOSmRcz9aywupYLOLDnJBVEzSI8Fjh4iZKVC/xDTBc9HAGgmGx0kwVcF2g8RRWCH7Lk7Z
F14buzo8ve/0HHJUCwZkw6y/1c3BwooE1QZTIlEwVAYEDxpaEN0hsZVmsYB7G0OT8jRNXBTEbTTw
XZ7Gi5vGTd7FiVdeyGm9qGXjt8mGl8jIxzpSNcp4uNG2f3u6QlIcMzxllN3CGs2FZLBiZHPr1q42
jknXFDXXylo5gD21WLMdhD80LGh45Ye6rCEBiJ5ugaVQQPJxCWqN3rwFgR6OqXMkcs3VO3p9p/Zw
mGPyJZg2uJUqa4IaypBDg5tp8yCxcCfQBZUudHvKMraTLoJN0V5x7xE7Wiza5aG1pi+kgzpLX1+a
bnpg0onq0rk0qbNW4I4nlK45lIoKO4Q+fUTbzQL3Jh+/9/SqTdq4xcLv3OexhfccpmfLoaZJj+Vy
OqC85CkNu3aCIg3E/dQjIVOIXGtVyXdA1gIfd9TsYC0OWUb0TKYb17kjeFwysVcn6Jscj9RAT3es
w64eUOfEnMJTyjRsqtS6KGSA6txag50zEeDmMC99qO3g9yEfvslSb2srEp72xaG2sbWdokQOeGIa
NujbqBZz0c2DVslAqGPZ4TE7twl9KcrXDL7qrVRwlfTems7Z8UFcLT22IWx4CaSrGv1SmdWUoa4M
fmKNHRBfflqoWAeAE4W2DSsy/KRTdCISux2tMU/RSSbYwES56TCHIZs82zgnEKxqHnCsxUq9u1MT
JBMI2FBgxc6IvZTWxxkL0HW3BX6sM/YQlKIQPiDwYK6jCX7hkJuHZf02m5K4stJYljT0UtBtT5U4
1KhcB2FxhKIoTikW6BuWOqiTOaCiK/T5MpQPUT+zXXvlNeDL5+kKkJQvnYaQjEvpCpqWu9GR4B1V
+skXKD8CbuBqPC1I+XQGpdC53tCGBzZ+a14fbcDhRvSCZzwUhhtTu7eggSEu33YFbs94kDgslzOP
WhWiSRWf9qASz3g0y8akkPkeq00DzE6lVTQBdXIKQCj5fXtyJfYwseshzN0il/dB4ZF+ujZ5t52c
CW7lLJ6sNJg7/7nlwAgYZ48WDLiq5Wlqpx+g9E5p6J9p6u/ZCMBcsDnF0R7Z0gmh9R2AuO8Bt/LH
YgxkcyTVIUfNwOsDjaiYoLd9ms/fZWrXv3/zD5ivn4xHHOYjkQLMlv0Xc9/VIznOZPuLtKAo/7gp
l658d1V1vQht5b3Xr79Htd+dyeIUxZ18WkwDA2SjSSoYQQbJE+foTPaTTq2c1FMAueLkvNBfI7lb
hueZ/kI9xaCNV2TIeM3GHxbu9wEm+L+DD/q/yxV417JN/R9EDmoE08jPn/+76L6DSy3++f0yh37/
R/+TQyML/q81TYYehWnCJzQ0958U+rO/+k8KLenkvxSIdGtQb7OQTKqrYul/cmjJBKhQQ8ILICg1
oCiBEf4L5OB6dPvbayW0Deg0gSjvR2/VQbshmzpIqvsSF1bYqgrgkkNw6VyYQ+ikfze/6tlfBEM6
gfpcqaXez3DvqEERV72Na2w+IBHEiglsob3dD1Nv9FdHbM5tgFg4qKRw8PMi9Ch5oyku5stdOzxR
IINx5wBxPZDgj852f2swf2K2d+mAi+8aBxSBtm3S+7iWuk3j2J1aYw8powMe0V62u/i4nvz9RQza
V53MYYzMbPDxqOtb00kzYmdSkKxhiZNL1db0RjBJ60rx2ccwK9bS0jzE5UXrF2qzz5rBycZC0DTv
I5gbAx0njKBWxtZPZ9VpqPUWQl9dngpPa+Q/vQX2HC0TFLNwPJlFvuqKDA3QBfYyq/uwQsao3430
sD0XPAsxt9m4elRj0qDt0HpKlh8k/Ff0ZH/PMf0YHjiHZgS1fgM4d5/wxI9UxCWWoAyOZw8msoOZ
4BVpRtvRdCLS4yS9DMq/qtP9e9hMVJdZXQH8h6Yz5dzNj0rhhyIlMo6lVebsvCwjaSg1Wl9HYtgq
4U1GRBWsHIOw90cjns37CFfbfrkU+wEHsFxGyBoCT+e1zoRrDQIrSvMCIoszOdLFOCVSf8iMUKDQ
xrMLE6NBaI0ghUXzSXAI5tuwui5qWHqkFHWTkKwa4NkquMSfB+oD63ulSdZvuVgkwRGZ1XmCI5FV
PYzjIY2/BtmV5mACEhAiacwB2POBYXfVOoMq3q+rQp3l+QprbLoBAAi+NtyXydc4fd1ul7NjsPRn
4ZSaHa2wE0rDE4E6GQ4ZQ+n2+XUr1Hst7IWtcbIve1OFQRoUJaudAdyeaA3nePY7L8FF02YN9G8F
QLufWQejA6JDcUBiuW0VXtvrvnHRdlEmeidn+eRH5l2ZP43Qs5nr61xbYSKyBYNGmhOMe25/aOlr
GQA/f90CqDDRGGejQtvVs7PwRwWi4Sp/iWURvzXHU5TVVhc2ma3STHRU3/qp+qVFRtbrj/38M20E
+wJnJWEpKul6YxtMMIs8F3jOrFxc6zjbs8nZ7VmWrKgNUlkO4YTESBxkm29zKD0Y8mJDEvjZqqTb
UVpEvEA8KzFbZ1tplZLh2cM3zSeS3prKT2XCQ+Xj9pfw/JLZPCVN65c4wxyEA8gtoewVo3ARZ+vr
VkaF2UAXdZriSMfgk/grsHBEepiH61yTJZ0r5WGiYCpcvf6xGu8hKrFrxodtq3BchzLRKldtgXdD
RGutVs0uVIqbuKBP221zLE6ZaDUhMwpRnXTyi+WWtriq9dViv90073BAmXDFQaDq4xThatbWAOJj
+RZO+iXC5UQpz5JTxaC9LvTHGfcopAVXyna3vC9i4hiMcXMx46bel4K7Cq/4ARi+Be7JcX66TtDF
EiEVYZmCsXfyp7XOp/oz0N7NwZNZDddtJ+tj0GUHJI6IRuQMs6FVfonIGumVQ6dMy2ak0jKIsLqF
N115MKYfRekS+ft1NmfittJR0TKMWIH06jZJXwflaFiCgfOcn4lZrQ+kKNCxJAB2b+yMSAKisRxF
uRKn9fc3pYsZnfSC9FILs1CjcJpq9HR0cpVN3sl1L5rOzBR6bIPa+6U8ngdF3Zd16ekg99lufs3M
Pzk9vtO1XDQ/TGlQLQlGDoicM0PzAW8xw/xD6r4nU+xExQ8rKK+LqHd64suuwA0wANiKruRvfeWV
ydtiCk5iPPszwUo0UFuWKPv3S5Q6Rx4EfLatw2t3/f1iyKocLZMFmghfk25AajDJ1+3iLNMVilMX
ZZIDLC7Ro5EcgSi+brxMePZN1xikwngHPKooMcR/h3+nWPbXqZFlGWu0qFwaral9GUjpJHZAJLSL
DUGyx7MzE52JrJnztCZ7hUQkVHHXcQ/UxUBet83CWcvZev5KbWOJ6HCPqrhrFNcMvH64buSE2VTb
AblkGsHiZQN0Z6/fgHrf2x41xyiE2VMlWtb6rKHpPPOH2aUiwRfO9rPejV46dQC9KzDD0MFH9d9O
7k40/kHmE3jit4fNa56JRWlCeQ2qQnHzBUg8kV4q9WszuVkuYsLgTSYTk6ip6shoQmZB6Q1HhxwY
4EdOUC7O9vB5zTN7JwqO8TqgwTodMIBj8rNN3sLhfrttnmmY8AQyG++1qTL4RfRdDfHMetMHd9G1
eSlLI5TJiVl3q5tL8dlIPGLhQdd63h46zxmZCC1INmUgBq59Q0EdQFPUzaFrx0iwbn2+C1Fr/f1i
nQ2D5D/r7JCippemtin9nibUCkpnSSJ2lZ7wuirYUD//EmoxEQvutarsITjijzpYBstV9k8RfMbn
vgNKk4+fUS94QpCkEHdU/WNX7qvkpSuvSo2g/Pex6W4pc12v8tqvUGidI+XV5sleAH3Ynl7eyNff
LyYA5ZqoMzFLnDtQjBSiOLbPiWsFgWC/+9zx8a72sXkpGmlipfHgK8vtNHiycpMEtwqqVq4bPROz
KCKfgLaFccx59kBZA94Q66jHlXtd80zYzoElKQGNWn/Iv9WodUyeTJHSKs/uTMY7L7mKMk0Yxphv
p3Kfqo+T6LjHa5qJWEtZCOpS8aCO8sEGYNZRs6d8aACOLcjbVYYxmbA106oCH0DVo2JQfhuy2lbD
4gFlYAK7c7zGZCLVapZe1aysxf066m5BoEtqSHgfIkOQNXIsZDLhOstz1Ayoy/UHcmvmZ725CUXX
NLymmXCtrGgE6GSo/bnPXQlaldQs97oWetcZfu32Ily1rDKbBNQH/qSY5yCMf5sZ2QeK+rLdPGeJ
XN8tL5uP2nEeJKWqfTXBSxUldir/uK5lJlLjhlagKq4Rqe1P1ONhrR8Fa8A6af88yFCTCVKl16EY
WmJZLztwDSW/Spnukuq+qG8Bpr5u8EywmjmNcxMIcX+cU+K3KMgCHqt43G6c5zFMuC5qYKF4YALk
3Rxq4EKSENXhgG1lKA8WbE8cExlMuCbA2g9LOPa+VWBP7eQDqCqcRhmfUCzsG6jnE0wFw+z1/88K
1GACd9TVVguMsvHVt/BR8YYCwuW7+CY81Od+2Ck22VV+2gq+iuOsBhPFFhlGokkzDBdNza5KobNe
mrqzPSsMZ/vfn8IEslW3A2TJq8YnD4Oj2qk77TOv28dncOnsGrvwUZ1/2O6L9yFMUEeRCjRU1na+
Oi03Y7L0O3kwRXTvvMbX3y9WDBqUJYBqEfK3IDw18XLTATW4PW6O57IscXlWgkChAtFMTG/GFtf0
B2sUnK44O4DBBHUbJYBjhEHnK63hKNrzjHsQ2h/xNrc9dJ5VmIgGYl1pF7Oq/Aj13gAF2S3qjrab
5g2diedWR0lQH0D7J8hPRuSDk2dnKucQW/F2+5yhs1UDElhMSzLWla/SYUfATNSDFWq7ac7QdSZ8
CyMcFXMCHnGC4ppcdHZvfp37U65d6TGsxHs+1I2qZ7BNXf6uUMkGoPRugljk9vB5lmFC1kgGUNYP
UwfWvZ+Bcg/4wnXtMvGpjqqZgZij80n7mEuPZSBwQt5yyWLAYkOL57JCw6g2dpN7xZn2mov6VGdy
ofDjjnuRAgUnUlcis8tFILNqs0usufIz6W3oTst8A2jetnF4TdOPTcfAPS1NbOJUnrwZEPHUIY9b
fd1umzehTJSGhilBVF6q/K5S7KKOjhI1vO2mecNmonQBbgpvRUuFwrdvtPjedI8gixH4IadtFtSU
V1VF4jjsfNCr7GUUtQ2VdlyIiDCXYxUWxNS2y9yC9qPy8ZRuZ2l+2+f6dcc1jdlSQce2FMCYVqAe
+dmCvQP3RAGU6YQRyllgVjjdpR8myYyrEA3tZ/S5zk4RmBtSQHiN2nKvmlZtnZKL3a4HQXGfQmHR
R/W+m7cGqkLnI+10gdfwTL/+ftG8hkK0rmozjD/3UKveCbVpOBmaxgToNEbgdO4WuMwD6g+Rb2SO
4oBqexf6lt+4q1TKmnOIuNF5HsoELZk0cPlkmIe6fK6GEAQY30bRIztTwPxX5qQxUUt6MqqxCiO1
Lup17ASVjTvotMb24Mou2ectSk4EGcj7JfQnyb/GhHEwy/IYSOnaF4iGzvIeHIaTnd3qEA5qRe8X
nFlnwU01ZNCtLMUHFY1r1Z6i3W87K69dZrvVxriRG4J2QzxKLZXpUm0RxAGvaSaQS8gJp4o0Nv6U
nRX9QcG90faY31U/PrG4yoRwVVl5JXcEyaof3Vde7qcw+CpMXtmo3BbN6zp/n/XCxDHKp7MSxBqd
v2pB5cduvxxVj+yhEij4Dk7AscVnCUo620kxcE432uMczUetrPwE1MMR6l9T8KoL+rE4H8IENlg8
CGDz+JDiHO5RxX1QfMnvfNHRgXdMYXFPdW2qWlHKq6HQvpO+SSg2Qgax2LqX3oEF6xU1tQKn4qwa
LBaqBoNQIBUTqGtDE3KOR3AgOMn0ZduxOFsDi4SS4j40J/Dm+EBB7VpU2A/WeZnewujbdvucwbNw
qNzMDFqoaF8JbiQQOev5WyJ61+e1zQRyUaZTNvVou4SmKErR2/omxP+2B86LOBYQBXofPdQSmN16
Gl3DK/3i1CNDBMGXA4YjQcRxFgwWGqUU4D3GjlCCCBEa6EllK7rowMJbpFlkVLHIAOak+AAIMftr
FHQn3AgcsGT4Illd3vDX3y83ZqVVmkovGr/COwK4vE5gXttv25/XNBPBqT5LlZahLkmy7iS8gAzO
de3Sj0MOIBrdDTGsgqdrI3kIcwHGkqln/Wv/VZj9lyZLMxfy0AG8vTN93EKC/MozvMyhbuKZTuVS
T85BB7jTPfjUQSS9xglgFhyVWpmVmKsHGZ0FZrJ7quM+Rr7vRXAgzjywCCkpQgHUBKJVf1wOVuU2
mWB+efkKC49CiQYN0hK1FI0zvd/0GOEOxYm7+B5FYzZ4jO62J5wXyCxWqshxUBpGzHhR7iAZd2h9
63bxWyeDGDGuCwSrNM9OzAatgYqKSBl6GZbaDnvc4S6i+wFeJLNqRXlh9ROtMQcz5JSpHdnhsTqB
gtWd9/9OhfUv72UxUj3KsIMg0XEzY2GRbgLb1GPBGsdZpll0lALqCDxHwTKV+pMWjhGcy/Aq+B4F
9c+H9UdqDCVEqWYN8Cf4RqInnYArJ72ycSagQQJTwnFI5UvJ19o4m9NT3gtS0HWH+iTPeqeOuFg3
ZdQESJ2MxU3Rf+m5cVClYp8HzdchCl1pTlGSI6qZ4LjlP5BSULRPmwbGD4iv1D4oV6+LKhYn1YCh
iyYdMqDoEN8a3rKXbLwy3mp26lmOJlisOVhEEAR8nODGKIdwatBLcLOS+Den0Vvc4gjSGoFzchJS
FiSlxX0zylJc+QYus8NsrwWnDMXw9cPYPl1pqTUuLiY7jdsopCkme/lZHXLQ8jxJNiQa/iCTgAKn
kPiD41Pvt10X3VSWRdqqRTcR/ZPJt3J8pvq9hZc8I4OucHnlss1CqRRKw2QAqY3fec1ZdUs/twe7
R+Ib2o0tTow4i8b7Yn7xNVmRKpEqw29NY7rTxvqca7i0oKJp5zXPxPbSBVJQgoAUoIRXEJHuKvlm
MJ+3J5zXNnM4tvq0CPRYRttgPVoezepBvTKbZoFVFKcmdQ4Qx41uHQ0QKxGoaID7XTS5nKGz6KpK
z/US/61Bbe2NO/PY30TefB/9gTIiNOpSJ/OFumOfL4Es2gql3eAEBdshHsIgRe8k2cu29Tn5EIu2
GhuIBcw5riZm+sWwvBqgnGZBvY4ozeO1v5ruwjEbM+iNNoX/04fldU0mjEdy6L3FVnzZH9wCe3Lk
X/ngT9ZV/aKzsJpiEF6js3T50ow/m/qx7v5s24k31Ux+HUh1opkLAgwlra6itzdgfbW7KRC8JHH2
HcLuzGaoAi2DO3apRzmAfNbyKxtmIlddzKSg+lL7MQrYdXDjaaAm3TYJL1MkTOQqbYc75AXmjg5r
SorboX3qY15d/RReeeSTWexVQ1oQYRropO88UIX0opX5PZ/6Z1IBrrGPzkIjc46iEAk1+KaoA83S
Auzfu/wY3JtOfpBwk9Mg34X6Bs6wuQNOAKRKO/3RFOyknzuUzIKxsmQchqTDjOuRaofdfIzAfUCn
RbA28Zpf4/EiFJpGkpoRYiJ+PpSg8A/m73Ng1pCsAu/y9vTzelh/v+gBakqqWYdYOSyQjtYv5fTS
DF+2m/78Okpm8VhLCFE61YBtoOfiFd6w7731Okp0DOecpf6hTplkujJOvYH2QdLhVPfpUbKzk74b
ATh1Uw8kYIJnJ85RRLaYuIaJVuAwvgRqCTjZtr75RfONYwfPMgRJ3+crLDgxP86DVRSRpZf4mAjs
kolXdPeLfkqEWpvrSD8LEybISTWo8Zij+e51dEHMhsR18atn5T19Ed2kciacRWpJddf1ybqRJofh
EB+bPSS03GvvXUCS8NFEFbjPaUFGxJoEvYA9zvvbfsoJARahRVH9D/JjDDtdQifKX6cYykeTYOv8
fEsAT8LHQRPgh9ukwBFzAFXQCGkwkGcLQpfjMiYTulrVA6JJMKdxrT/GUGiuksbPJ8mtrdjdNg1v
9OvvF6tDMmdyhEtGLKCpChS3fmisRrCl8YKKpX+dOzlOEmjd+NpudCn2nfAY7IkHMndfdE3Em1km
bou8S4skxvDndL9E32Zyq6dXzisTr0WO18WoNTtwRRb3+rJ4UDYVzCvP6Eys5qUeg0wXFx89XrJa
8NcscJvt+fz84Icqzo/zOWdmHUQmvDENH/okAUeZp43fNe0liwWvupzBs6isoBobCVQ0QPWlFtAF
EZ13Wb4ILid4jTMHYy2GOkpaIA0iZg4VBNMOwM20bRmOq7CUPCiiLdpaRjCRKnZSw6vVEUIKAqPw
Gl9/vwgjY5ShsKXMtd92jzS+l6QzNb9cN+7VVBdNLz2kpbpZRYSq4M1NwDIKwjXg37Zb5xlc+di6
3itWrEFKx1/Ii66t6sayd13LTGhKqA5RpAyPhknoB/1Nron26rWBT3Y6gwnMKlNb2VizgvWGldoF
XrYjR7shXunFniLqZW3ts16YGAXPEg6jDXoB/zyewqa9+is9QzQJixdIhbdNxFshWfQVLQxpjjR0
0jnEjvfQzPAN18CRNPai65YxFoWldlM+NR2mAclzFXlR6m+PnePxLPiqkhuz6PQZe1N4s8xno1t2
DUSytxvnbHzvAocXPk9iU9FME6i0QYl3IOuGJBzI3E6JCILLGzwTrnqZqkpiYvBQulbkxlbnswyR
uu3B8xpnArYveqVWMxNYTyn+WafUyWv9yciuXCJZ9JU2tDF4Vgvc3yrTdwsiKTaUGeYrx77G3KXh
NV2Vx3Idu3Fa0tc48MNacIPBWWlYkqmirGk8ZdhPZ3IY4kNsCdYZzvEWMvYfxwwttGHRV6FV7anA
+37m6ffFKXouD7oH9lORNjVn+CwMa4GsN5SYMPxgdvXoNE2iLGldaT9ZaFgAliZl3UTL1S7HxdM8
eR84y+N684KDLSA6y7dtr+SZiUVjDRU0YHoTZpqPsoe6WV8/d+7sdIAGBnbpCnrhOD+LyRpqEIUk
BMvN4IE83172i9PapZ3b08N75vf7L6naD0q1l9x3a0rzmeGYIM5l0LQkC7qCyOce5FL+6Kle7glP
n+up47P2mTgOoWSExAbtQ4T8LoRfQX4jITvN7d9vGSogqKDn6IROfRKVknAwnDKL3GqDGZIq8/s3
qccFqK1pD80nd3BVb8XEgLvyukDXmECXqxqiyC0CnZanHujWzobO8bYP8CKF2Z/7TmkhDoWcXJoL
N8Ez0CpBut00z7uYUCezCSREBR+mGsStPfD41/NVVTwyC8vK4jlVRyOsfB0CbYP2ZpS/OhHylLOd
saRTNEtKqV2wZBvNq0leq+aHIu/NSPASzLG3yuTMpM6nFkyyOAON31s1ALmrqA6c8/gvs/AsqHVZ
fTu2a4jNbmSXb5GHaqH2BuKHiALVKx6gMgDdiVP+YtyLMhbOJLNsVEtWkqSiFi5KpKNSQTQheFb6
63yTBWrpkO7utbQDeER5iJS9qQvmgDfDTBq9ZFYTyCl8Pu4eJeON1K9FeoD66HXRyuKyDOhWSjn0
YkE1dDKV22lB/blgW+ZdsrE4rDI2gHJd5xh3Og5u/u1wss3DYOPq327eQA0rghJw1lMWkxXgXKe1
XQ/8tfqrmX4HHeRvsw68vWeUqNsLBFS3F4nV7z9Zt1lsVrbMhVpOfeOn0D2fd11v9N+TRonBu1rn
lbJTpWUqnUqew1bQI8djlfWLL7KmWLOmcNAxPRXQSNJrqe3V6mn7Y3hNs8E9AGWmEczOaL2gPBUc
1vFOuHLwGl+9+WLcU1/GlMoS7iE0j2r3pDtaw8P2uN+xCp/NwtrnRduJ2o3zmIe9X7sSdk/1CASy
1+xzv8CjunW74neJAwb4N+tId81NcHvlhT1LbZUaxjxENTrOLD/SbkzUWYn4NnjbM8ttFar5NKAo
eC2xUH7mt7jIvbNs9Wmxx3OyRyrg6e62+Thr+ruy0oX1ptg0kAtg2ufgtq6+DCIVD+4XMJszkNp9
rI/vXwDNp1P6OPo4c9og1E/vc2feG4drP4HZq9MGFOkUeh1+b7lLcsiV65ZwFrnVDVI76oMCeGQ5
71TtPgbR/7bROYs4C91aigVot9VljeRr19/O5vcg9CGFJGieE20sYAvl3xVU4jBwnK0I9EIlNxUB
b3gjZwI57rO0aCoUuEmSl5lQ04QIuBY+yCa9zh9ZqBZExSyoYa2wGOvQFPtkEZx+OH7O4rMUM4JC
0HpJNMcDkK59mYA5XhLRw/HuV1iMViMPVZGvvuKY6UuIsyBRQC1/nMKbIdpTetC/Cu7/eN/BpNNh
n1hanGAC9K+NuatE2j68cKVMuAZLAV4lBZUckO866HZ61A+tF9+oO3O3Itit+/jHdb7PRGu+GJMc
5usH6J5anetgX2fnBlIZ281z7MPitaBtLmfhiMS9IbdJcarC6w4ELFyrCwdDUXNgpaGqCa+fdkXz
vOj324PmJCwsSiuxgj4eZxA2QBx4mQ6kHBrzrYeKCti5ujErVvkNqQyKk5IHCVRmumDRqKhmlTf1
LITLCCezknuYbPhJoBz3BQXQdwoe7iUUUfqqB1175zr6CPm9HOBitzGKFFw+Jh5qKLkxx4de6qDQ
8XPbiJyaAvn9+y4aH6F0RbMB35EcpCftVbWhLINCD4oqbsXNv+C53hftbjwvY7JwOavSCE8IK6Pi
o2w+Rel1qx+L2mryEJKsEVa/cFZ/9maeQOMgE5wceGNmIhx181MMrllU00u2at6lIvJK3n3PO/bw
wu5zLlPID2PpkO9GV/MArtqHB1xg/6/wbJyNh0VutUEc4bYQ8Zfqw3HsypeeKE4T0IM6iiqgOdvm
P8BbQ5ZndYoulvhroe6X5CVUBakEr2kmuZ5UiNvXrYrXJuqT4QsO6Hkp2NjeaSU/yX9ZwNakTY1m
gu7Xh8Ri4/Su7BTO6AZ/oBnsxjf9a+DNHoi+T4GdnyDAvdPPBmQyIJ42nkSZ8Psq+NkY1u++cIGp
S+JymvDu/fqq+80h+hLvkXu7y7HYIfmObldsI3Q/ne1I53gyi+qSo1TRkxJ7eT98lat90aXXbR6E
Ceu6UTKrUHGgoyCWdQwa9ztQdwmr/tYt7jMrMXt3V8oSWTKcguYjsVG77xu3oye7dH/lpQNLqJWA
dzEFrSmSp/Zg0L0WCdyXt0WwwC6NRlTJ0/dkXvakXQZwF0D6ruVONnSq7okQRv95oBAW3JVFOIto
JhxpKL4RwEqqn5EIPsH5CMLiuyCuVKi5AnxXcZ5dqGF5pS2hvHP21pqeBleeIiTZ5/4JUeiP0UBS
suBFGY9tVpoQSFKSvAMjYzmH1yXJhCXXAoN1l0N8EvM8nXrrCH2rawKLWEwY53HaZYMK60ejdkgi
2ZtC5cqmV1tdrBA9KSEBtYZWWeL42gKwCoGl7VHzfIaJWlKWi1TnuO7Rtacs/jKqZ3UUPVNxnYaJ
2SUKsPPUgNmO9vinuF+fGCS7diDWNDrESb1xL0KYcPZRwuK2xjkJl1jFqZD4pq8AOznf60i/14qA
zBZVBPB8k0m/pyBt62YtO1BLdV8BG26aoinmzAOL2eoHvJarOsavhI/6BM0+KPoJFqDPE2ToHX30
nlhtB1yJIHcZpEk7NUrTQiY5/iMNUbDTgFd2xqoynHlRi6vSfcICuSBP1oH0GNOe9t/76qshnU3p
qhMcYWFcLShbzKC1Gog3a48pHe67ahSVCn2eJREWxxXSMg87C5AZa3iJx3M8HKT4oOhPVwUaS7Ol
JSEk52VS44X/WU1+WOVtd10p6j8EvAsjRbkQhIx9CTNL/qQSuEkFF4Qcj2eJtiRrMbPKQK6uyH+C
7HtPnG1rcO6zIbv+0SkJlUxiBmi4ee1d8yjvahvS2ef10c7cV74oueKFFROxYw6m8n41jZZ7Sf+s
Ll42vQo+YR3qPzMSwoK46JjgWX/AJ2Rn8BDszcPim+C7wvnDESE5OcNnUVzVOBXaZKILuRp/4Hh2
mM1lP0Die/sTOB7PsmllOi6WrRn7iilBBzqGngPEkVxtcLeb5y3KLJirC4woA+UPTnoH8gdYLsBm
UvTirTDwUZj2cHx0lby93B3HVovHsEQvPSBjdUKdEsWc21/As//a5cXGqyRGpEkxqvCU4KiUx9G6
WwrBSybP9szGWyyBrMcjTjVae9MOD4t5G9b7UsmvHDmz9YZlawZyvd5LaKarpfoRvC7eMqaCPYVn
GCZ829pIoEUIw9DkKUYxVvFsjt62zXmGYUI2H0utAUkMKjZB/QtxgcRy5UxJTumcNU+FNleCCeC4
DYvqGmXQA8jrK3WqPanttUSTUG766DPdqLYZMAlgPWzOVDmNxbdpFFidN2QmNw4s0MImeoo4al8j
9aC3163yLJArMw0palvsfGMImU9IfeZFct1ssjrkLeSSTZD7gpi0gnrveDcW5xpsUbkInMdxRJZO
K5fLsQtztJ8q3zL6NYUEbtqJap959mZiVFLGJqzSBPZOWnucIAupft92cl7LTHjO85jU45oNhGoF
ddvWnoAbv65pJjSVsjDrqJIaP1z0ZR9YNPnWNJEmkrzhjZwJz3hSmzZDHuxrsyeVLkglt4e9hscn
uymL3IrD2igjsIX6vfxtmlqowWa7toJCNNiVgZDOLd3f7mgNls86YuJzoFWn0wn3xUaZuEUA2nLw
/OxUvdzHqgqKgVGk+smxFAvlGsMu6LsKJKWddNPGb2EjyCR5xyoWvWUuXaFnAaYgO8ffV1DVAgCa
X57r88q1pB0Knzxu24r3CczWOihjlKT5BBakBO8lFkSDVZGuDq/p9feLrRVn2nwoUlgnre777i5T
BScEzvbBYrOmrCY4m8P9mx64pkr6EYTgtG0beTc0VSfwId7gmfDt9EyNmwaDr0yUwebg4KGiNZ7n
nkz4jhkeTvMFrAILfR7pHV1cBRKPsXlQS8HxjNcDE8F9rEZRNsN9+tnN1MMUPVrGgzJ+TcZv217D
mQIWpEVHCK0PLehHY62ys/6gjWfwBaIUXFB+wFnzWaCWPIShEkYxhAetBurL0DSHJH2R4zXEuHLl
Z9FaKOTVA4UGK/1XtYun2u6nn9vG4VifBWuVYVBa84IC7WStbMgOU/kyDDmU4r1CvdI+TNTGqpUb
egwKRQWlr+EplN4kUdLEMz0TtbOutU0SU5Q5ZMMuKL+DvMmeIbC+bRtOWKnMfkumzKpwSAYvShge
Gw0cY1nnXtc0E7FQpKDDaK1NQ3JUfpYVwWLMm04mXJeSKJVkIRHO45dOtZf+drT+1OlbF1+54bKA
rEYpS0mTEa55K7sdhOb1XhfYmzObLAZLauoecrswilneS9qNGn8dRZsUr2lml7XUpE+y1c2N5qZT
fSPdByKyQevzDZzlxsJuDe4zbc1A7hQPt1qn+GAcxe8AnKdQCC1/3JnAxi3HxED7nSN74FWzV3B0
6E478mT5pQeJEE90PcE7IbM0WZgAFC6r6Kt1cTsBribre/tKPOrMJ80JBMkmtxcmalGdW1q4Ml57
wdMuaDNSu3W6Z7ojoAARsYlx3rEIC7vS5M4gsYxeilf9IdyPfowntMfgXrLlh8Wudnb9a+WzTF+2
I5qXBrHoK6UwrYK2sJ38ZNwZr4YXu5ET26oj3SCHU2y6F71Y85yZCfK+nJBvrTtmYe5z63fS2NH8
uv0VvKaZzRi0+PkwrSVpUV3iqsFJ+77QpB1tJ3l+1UtAFh+u6ogFZDW9mtYAZeHEke7j1JfTYx0L
znicb2ARWUXfm5qxupcqP1B6Sorf/fK4PWrePSELx5KbnrZVjfOdlgxeJEHh0ezd1Lgn4S9CqTvS
egfG3V2v6balarvZuGuXH9t9c3YjVoqQyl2N4kkkeVGp2KWZ7SwqeHbmtbwa8iL3NeK0Msw197XI
jwE8r70g8eJNBBPnALiYQ6zjaNOMoDYvZYMctKT8EYCL2N22CXc+mC06B9s/EFoYeuvOeC2vcQG0
q06qM7hgaPH020EEKOBAUzGZH43ULRklwwyvGu3FS/fST3KD4g6cdvCIdEvvyU/1FUixL2uBB9nr
j/R0HUUrYdFcYGuzMjlASBpztAuD6VhngSAIueZjwp1m4LaPVmWl/ji6/1MFBQKglXkOSLeTmu+u
w3USFspF5CBO6woluoV0F9TyLrYkQdLAcV4WzBXGTT0Hetr6smyFbqUG9S1+EeFGOZs7i+YiHe4r
gQin+wZ8oxSyCN2SOkUq2+UEYHJyM5pfdEtUB8XrjNnps7oeBzDm4rFffg6Lw0JqO50TO8QNuFQl
uyw+LrOIwZtzv8GityaS9KiAb+jeUnPHaKud1Ev7qAACoDMf8zD222k+bAcpb4aYZSAJskWZQXsH
9cjUKfvpxihFZ0de00z4r5w9EW17ui9Mw69n+awXoidc3mQw8R5QdaAjpOr2UpzYhQQmEXCVdLeq
mTpmUfhL5hakdbYtxOuL2dCDeRilNkNfwzztzOxplJ7mYNotle4b9LUYvg2y4HzAm3Ym4KeqC2sp
gsGIOh973FGSX0YaP2bB7WS8zPWVxxsW4aXGVgZli5buJyt/0ADw2VXq/HvbWBwePMJiu9QQ71Dj
XNF9HYwo1JgAlhq8eJp2NFDtHkq8GnmVg9a2JNne7pLjZiw/F7RbczmlCJY+JYOz9E1pD4sIc8c5
srGYLzxO61IsE3lfJsl5hCPsoiXc19Z4SvJS202SCGnC2Y7J+vvFNq/phRXVpj7vl1D7mqejcgj1
FoTupSJSd+TZaf39oocQ11CSYs0gyU6LJ5qDAXHOBVPAsxIT6aWaVr0+AAhF1N7sftOxKHPJtTpL
Hv4fZ1/WJDfKdP2LiBDakG4l1UJv7vZu3xAeewYktKAd6dd/WZ7njejBTfFF3dYFqCAzSZKT57D7
dI4T/wWENn31tYcOReIiPrYtmREEAg6EzU0Cs/pe+nP0wjLvd+7ldbu6qH0txSkT5gUM42EzL912
9oFronwn26hEZyVbST6MaMPejxnA3IHjvLftj+H9vii3UrdefA7gtvIzRkGyHPwKbM+xSW+NHwO4
/xLfXu2/mlN4Kkui+Az3eHTYZFI/1pItN5ASXEY37vCgARsGbCEAdfFEEp6ndhnW91E5lO0t7dqX
GS7G9+r7xxgnihMUnyOZjj/9yJNwZkXyr+tR5K3YexndON6R1GJToMVBW/JX3KdnHLOiB1GhqgUW
baXejSUurs/0lrNcZjI8PdlLpqDgVlNo+g9yDU+7XwlSwVNa+lHesLQtGm/lDizyWz5ymcxw+gEB
TqVMupaOsfd3vzT+MYoqujX+cLr+b2wTGK4fVONelTusmz8RoDGcntPLRWKpHYtlM1rDx5WEfsLV
H1o6rU2bhXMrcuDEcjVj2D7ePNqTfu2xZhWdAkmTpX6neXusEt+RW9mGNzw69eM1geYsSZfeP5SL
PGOocQ/Vdr6+9Ja1MWFgHRRAkzjoJfUGhTIIGFBSTJPbDMcEgnVoHdcqhZbXZeqBm7I6DGt12of1
cNu3G86s2LaqeKgkZTu/Ezg5riBrd31oy6qbsK9q9DAZQinp7A3Hegg+9RvPRFg77uO24S+/vwpD
Myj36DapJRh8d0I7eVjUnk+Ty+BtwxsOO6d4UKDeczFHkndTfZJaHzW8vlxfHJvNGO66xXhHaow4
3PUZwIpjluZLRVwkL292Z0G4MSFgvRxWv1l1T2OZHDfdZF7/Pm6jQ9fqnKcS5CKHg89QLqqA7vMt
6cdlVsONO7WreutkT5UfZ5OCruBVnPEwZTg+opjfdsIlhje3oEuEu6RsqIrEfJ/KJH1Kl9LFym/Z
9z8AYtFWb2WJO7ryR558jtpD2DjC0FsXGFgeExjWzEmA+5IPQNDiHQPNTs0A3M4Jgw46UBAKVlrK
b9xFXfBm1eIym+HZMx9bP9nTnl4q4nFeH/vpXQm8y5dGiLQqZpa7OADfLFVfpjLObBmTffP6DdYM
cPK/u5HD5+Ax/e4BaMzNl2/bmcvvrx1+0WlaYqloOU3xUweC4ndrAqUrUCl2QccsXkkMp+97LEBa
1etopD9U7HlydTnZdt7w9rlOKm9uVth5jxx8/OjBi3wsdd5qcQpknJEGZRX3i5tii6nJ2DQxhgCA
etpOoFdQDR+Cnn26bWjDw71ojqYuYj0Nep5vU3gsE364PrRtew23RnuzeuUE9gqha84lm6sfi+j6
TO778OH6FJbc0kSP4S6aUq8TA1UNzxOWZlXH79eUnUBsPC+b+EDa6Xh9KptPmIiyKGEryBZFHZ2j
TNEZCqBNjj6HWUe9ApSAHYtmyWFNqjCguN3jaNIDXSfo8vD3u/LE6RaMGS9rxxQWnzBxZrMO9YJY
AGry/pQDdvbFbwdHbmMb+mIKrzx6SWZPA0dbR+tAZNFQZ8FNKFYISSbEzFdQRtsQDD1uIDjWHvkB
WL1FXn3uaXPkx9SBR3zz/ewyj+HZW71Hok4S2OY79RAdR1BXzPF7oMk6Q3E99zP+rrobz0NRP3oO
oIBt0YxMvKlkihIFM8aRl0/tUDSuwoQtazB5xMKe6bUCkXkq6ECDh6pgBTunp/WD+8HR9vWGl68V
cKyFAUxRpk96fPZcz1mWCGsi0YY6wWjTMO7/MVZdSLjd7a+2pTGpxNq4gQkmsCfxcKFygaet98m7
C8tGWbjelS1LY0LPOjXGMQMZYDqM52p8wpXDYN4sBYKNmtCzmjVASFWHA4VWv2xT4f1U83O17Jno
UTagqEiCPZPdLxJpx43IEmhNdcfJ64dhBLUSquSSp/N9y4Jj4vlZGfEsRb/KwdVhaNv2y1q+iiDC
2+KWt9NAY6++H1OWizJ4XzZBziQ8CXhfuqbNlb/ljqB+OeZMGOJlJQ1vV3XtjwHoQNDluB2CAkS4
1uxf6srtDFe/67PY/pPh4H6NQzYh2K5+nU6AGzw0HjrMaZz3gOfr959yDiho1Tlms1mdcaIPvALe
mx511CfFTo7z4joAbX/D8HRFwpavNVfUeyHZXixARwTtk2XePWxFU8zQLd0UIM79uw/RhUe1mbqJ
YgsXFS9djQaa+Ekm1d9b9JKUU8YnL5vQ+LDqD354rjj/en2rLHZugtqmNth0uLOB1oM4IPRY4U/s
d1vWc8yffe6CXVpOeRPYhpMmDeewGqj2gRdcoIcQGiZUkpxW78PGV6cqvMW8TZjbpIDNVJRpRy88
hpd3YjH9Nm98EHeD643Y9meMQx8lTSCmBMxb8DZDw5Lpfc9lNRZDP95PQ3hbbmHSkelpanEq04FG
9VwIOBgA50Kv77rFZUzEG+umsWQj7Loc49OyqSeQrnB4jW1ow/fDaSJzEoL9Brj7rrvkS91qx1db
/NEkI1OdGGdoGhwpaL7mcftP12+PisgD9kFX+SX1Ryh3YkfO+CYOAAKliX+Dps66GmQEzj/yZisz
tQDr7CEa5Zh+LFsUkSTjYuyq9xFWun7Z+g4NX4Hoq24+74Nsuxe9sZrNgCAvwxKIvElX4nd7uUb+
hwUo+TgcIwELgzALtwbtABxaktivnqpKNGVWRczn770K4bYIhK/CW7rl4V+Z0LuIwf0g7tlE25Hf
s7DPt86VsF6s/42TxeQ5i8p0Qc0ST3QX2yEKQBgpgDCJXJcri139Ab/TOIamC/hyf4Fg3EyHNeW3
mayJvFN1g3e8oomma1pwuFwBcbyjxGf7aiNUiKSZYi6jiXZbeVDMO5ap7zjKbUNffn+VOGB/Yxgj
Al8di6wKq3xhaXE9PNi20kwS/G1GHvSU042tRTU0RQcM46tyvYXZhjdCBCCroOqpLpbCxT0U/I9t
Ih77MrotHzBFKYEDGaT3WDfTTaynOlxPOFCOhYktNm5kBOPYgPZeg2cow69fps7LcFg9zEvzqRmE
w2Isi2MC5ta951BYha/32HoA0AONOJxkc+2IobbhL3nAa6vBeo1AfHWmrE54tsnhcdO6WLvuFgg7
RBgTORdDmsfHPYTN9YGDCEgtdsj9rpul5dw1kXHVzCqxxMFEZSnyzQdg3kyyYIiPQpGcYFd11rZE
l99fLRGbIl+XIZnpsO1FH8OxPiz3KYodfmuxIZPVrMG9D+2d0OYdDf2jp+CNDkuqdZnXib7NA0xm
MwBFjLHicqG4qwoNLartTeCCy/Yavivx1q4Ei+XyxpUtCOT9giX3vfrl+hZbgpoJgttK5cV9Wy00
BR6lPWUPUTw7iu62bTV8VxAdjUymMwX+RBpKAL9F28uIXdquFuM0kW9z2flhJMFqUBcO92qt8ZGn
5AfIQ3WFiBaWM8VufL82sXD9IJsgCioIQ4h8jbx2y9txvwWdDzv8BxQOgjMO9nmmvGpOG/LulVxz
5qWn6ztsMX+Tuaxe93AU+2Ubxt7PIYW685W3Z3Ucn/fU9bJmm8RwYc79FU+pmCkkO0/QOpiXINOi
2wBUCDrHUWAxp9/w8FdRYl2TjZUY2owgR3zAOsmbtH/e6vBwfZksjvD7TeTV8AHZAS6AfdiFSISQ
HG6kkBV0md42uuHF7R43MgFmXzrs3V3ZRN+6oXXdjmwLY17HgyDYQflrpmRv3wGw7h4wO3dxOD1f
/3Tb8IYbD6EOFWGX6DyHBw9BWwHSh1jdmMWaiLZgS8suHoHywGub6LC2w57XQ109eMteOizHsrUm
rg2tYRA3fgweQOD1DG1zPsnqn5tWx0Sw1fOyNozA6rShPI1Jch4DOCpR47BKy+KbGLa0TMKm3cB5
cVAd/b16kWLPGFaOOp9t+Mvvr4x+TUM9pITNtFSQuc3lY7eQYg7459sW57Ihr4fHfiP6HVISFdfw
+prFk5RVA8TPsoLX3nmD1O4WOlcIoiYrWQgS4mk0bAtchhBFnn/XQKedVi7MgyW+mUqTQ9CWadTr
hYbTdg65yPZgfB6Gz0sojtfXylYuNgFr8YyrRMt9ohoKoMuOHxjT7wHp/3XaUbZ6FaxedcShl0dC
ZCM8TFyf1+YchntHPWgSk8CDq0ezP654eY+xKzC9XepKTNTaOEx+vY4aht540a7PG/RfgwpZLrDO
ZUiyZXWdz2/bcWIi2MYpabdQQg4clNHngaSPM24pil01wrd3PzHha56SHotmyIO9SjyPS/Nun7fc
j7Y+i5ZbtNHjNDFBbPAkt7cb2i5XwO4+0OqeL9oR/2yrY3g5XFub2t8hxCZjcwj7OSNr8Mi5dDxo
vW1BiYlTWyJW16gHC0o98SDE/ijW2BGfbEMb9+JJQNmmBElL2sXrAXf7sVLSsSi2oY0TWU2z8OQ4
L5T5BJABc1qQUrsq2TaDMY7kuWvGWgzlChVEBi1YcVXgcbmLhvVLE6Vfrjvu2/kviAz9N7gGczy3
STUugKBovk5B/yOu3ycePK8L9Nj6Lh+22I4JVNO7wHzXK9wPfGBaEx7dh+4ULS51ANvwxu0Y+NWm
OdIBUHDF/Dzs+sC8C/eqC5n9dgEzMRnKIKUjbaPAfmSJT8HwmIpvM4ijN2Oaeak+jOpdm7qUj2x/
5WILrw67NiVjBGf1QsUsDn1VPjThP7K+RZkWwoNJWuYllUTVFi4gY+Hdg75BBqCEh3Qkh5uMyWQt
Y+UuZ4nAmPTaFXhJ732xnEHt/TyFw4urmGNbIcObE829NWIQh7qV33G9HivefJkD33GV/X2j+bMg
mpgINhHDObZeAtEeVlm6rJ+CIbgLZXQ/ijKfUFABeEPe45mc2xWdUIogz9f4Wfbt/bZXAHaiFVOO
BbWEFxPXNm0NyI61EM5TrR+hvfNpDm9pFL+YguH4JVCDe3iEXKTvk+Fcaf2p9hoXwtmyRyaWbQad
gGUYLv4++IeaRHcSgQb5Evy4bmeWwGji2RZ/RJhUBLJ9wnIkq4OGsykHQtP7sK5dgp6WvMOEsW27
xMG8e5CsLWW+j/oQsnGA1Gk9DAi68SLAmUVA9nP9H9kWzHD7Jep4vSVg1GsVzR97VOsj4IZXMKXJ
VV2yTXH5/VVkmbq+T4G6CSJL0r8wNn5krTjzZr/tJPwDwbbXwBu2DlAfg1ifzeW2g+y5UDeuj+H0
uJMk9JnQtO/qRw1qy1PFHnTkerOzrY1xjK8DWdIKwfBI+UdWdvepn9K2dSUgtuGNg9zfyf98jfOj
hz+kZc7G5+uGY4kQxHTjsQ11g3pNpT9nuJI/52FyURJZPttErc0gkuuXE5xF0Nice5t3AkbTHAES
/KZPN4FqTOEa63LUdFHi3LXpV29mroucZVlMeBrqAi0D6BGkePTxP3MJ+cC0J933619uWxjDWxNc
e2SrIN+AF75ctUOe6j3z5H68bfjLtK88FTqxRbpEcqU4rr770ejdqXD+AuSR+HzbBJdVezXBrhYe
cTVrmtZTWohlAALcapngSl270B0WQAS0Ifx3jjKZKr+SSkMis2ZowTk8n8Krap8n/s8qAoxE32fr
AkJy05hf/1e2PTecuJVNguAhU9OoTKcMrtqQOAmSXR/ctuWGCy8oxGPpDZrWJYK7Z7sBBymX8FpK
SOD4fkuaaWpehjFwe5SxB+k+NLDCBSmDJ5g0b0RwmuI9n4HzaiOjV6AdD44/ZTlHTezaJBpwO4VW
mvQy21MgEoaXvbYukspRvLdsiQle87Hs2hbBBIr1KqvqtMx0HN/23gmsEf81sTYoJ2/hlaYd2bbM
4zOQL82hOlbwfO141rPUU6A57r9zrDVchOS2wr5vw7nFU76Ef1V4h9ZGqEDFyUHPD53/aYMO7VL/
um5qtl0x3H/0NJzSiZ5pz/cx/LZViMEzsU5IvD9F84TT+20l/vjp+my2Lbr8/ioWlHz3vHVaIAoD
uR3y2gJhl0HbhjZCQCLjWsy636j0vK7OADG3bDlOhXC9efx+3HgjVzcVL4HuNqp8yI1pNZzXes2r
JCnKNT34PgC9xOc56gsED40aQGutvBu3X0x4X0KmgBvkrFRfdIs+XF9Gi/NGRnwQdcPHgPuahgi4
NER1J6AbtWq2bJdfkCgz4GLPhSa3nRCRcerr1p+SKgo0MPyWIvME53m76xqkkGDG63/IgiNPTEQb
YnG8V6BSTpMGxBN0CETsaa6AG9YHcBYBvQ5fdg9j+pfc16xaoesWlN0dU1uKEia6DXr8cE1q7dFx
/KuW76CSP2R8eB8Dy0IK1JTeUp2rdji0gFaRaVQoIH7wQM6V/IXLD4ix4MDq0FGWsuyriYAru/aC
eoCVBmxkVlVt1ktV1I3MU+A3HBeViSXJhluLnSYQro6ggWnp1EaB4P3Q4i8kgjsnAxGRUD7okmRJ
EhbXF9n2x4woo1a0bDgcN9qLBrpDvgexOOFxzRHzXmYf2Fe9v9ZmcuyoJRKYmLhmjljV+u1GvTr6
jtdE5StZXW9utn9ihBnUV0FT+QFYC2DSff6FzECVN9aFLP3jXH8qlzWf4BC9vmy2vMaU7eyXEAhf
eOrRIBozwgBgXw5nIcdsh9ZOQFwBzQE/BHFf6NQFj7QcCCaArtlg6bzGX2hct77/vPVlwv4p0x4i
m5wboOPPKlSzwKV8adssI7igUSVTDxch2km2Z9uyiHxohYv4y/JnTChbmM4Y1SPXdBClf0+8qnlY
arycU2A4/IC2OLjtXDNxbarf1Eq8IaBy4Wg8b1PUNHdEr7OjBnHxkzeOHhPYVjY4mMiIPIpkcl6h
fQteVrYHYNJxpE6W8oOJbpPRqFOkuU/JgLM23bIhDjKg+8pRrPKSnJLgxtTWZJWLIehIFJUB9UGQ
aey8F+jX/IhZ9M91j7G4p6ndqXBQgh0JkI/i9aPvf8PRj2ZeD4AkyxSGlqQLmrF3FTls7mnSyi06
ShVZSp+WG6ghBTwb+x88ATn0Ic18T2dTTWVQZ1DJdZyTFm8xeeV0I8tZozqgaPKDbCTEK6Av+9v1
tbMZgZFVRFUU1tUaYtrt0UGU35IBaI56IC5LZCbUe0+6GGEsJ25g+LyuyqaFZBND01j31OtP6cYO
KJYvmn+F1rvbTgETI9eEyJf+mASAJkdFGY2njfTvry+UpR0KQPb/TWM587e2V3qnDJdoqWgElAcK
6tsg3jM8Vgu8nnwL0joWQVaPEaCzs74aV3gSxRGu+g3SszCcRZb0ZPUPTC26bfNd7wxoOJZ2XJ48
HQ1hDCV/6SdwwPBWvkRRJ1z8WxYfMdF31dpOqgNxMer3SbFBmpNUv5alzOByk9cNg8P4F5f9bRb7
Bx4PaFIZGceIdo1qsrWW0JgLklO3JcK+kVd0xEdE6j6izdxkUGbMWw9Q3+JzFX2VSQMzHRcnebnl
LDExeUNZ8zDQSUjFMib7AwdxCu9buoyEvWsrVYkxkwThiV63MUvEN+F5qwDNG+jFCmmkxpMPbczI
Gw976nplsgSSPyB6Ma4iuEVEdJf132v3KPrw6/UPt0QRE50XT9G6M8Dc0NoXGdnv5QJCoO+79ERA
F3T5fH0S233BN0LIyCac6HTDl0a140Dbo3yc7tbjVky5OCQO67LsgQnXa5JxmCXQtEDlysu28Anr
70I7gu2bFKHwJGLi84Jy9OIwbDCNPgzge+f5xArvOfq+3+2HCWT1oHvzo2OxLrnpG9mDidbbgPQC
4grCFATaqXxhwPSVbc/RCUCxd8GaAbWfi97Z0o6fmMi9YfNq6AiGqVSxH/dCHi6yWuwYZhd6Wn50
KbHZKiUmZR1IdKpu32Ge/2tRg8tEfR+d2oM6CRfOyxIo/4DvVYvXDTKoAJjfZpH+0uwfB7/OCNRg
gyUuYtBUB7rSGzfJuFjA0YGAcghSsCgDWjGg9a2KJk8Pv1cOOsh6Bwe9xfF/O9SrCoyaGni9IjBN
1xRh8IQ6x9XVcqb/3qhX43axJxM8hhXlI1CeQ9P5CDf1Rd7V4qWeE8dhYnUaw+13D8N1tYb0bs3n
w0TxWX6q/qrvaxBtCw7tSa/56KjFWdbJxPhpH5ouAx/2vmxAEzHpj3Urj46ttsQVE9zneyThC9wi
afSOpFn7MX03/hihbxDYiJ9YeIAjmGX+OXEAUmyx0sT7LZMf6s2TPk0e+VN0xOcmh41/hNTx6Nbu
tHm+CfsT4zKzua3hT13i2UBHiGc+xDPxNEIvOipc0cxyDHuXRX1laNU2ymEPYZ6k/Tsc7wL1ZVD3
Wjw79sa275ffXw2PSlYLyE//9zf+DcvBU/C9e/g3LKdF9+X6VLY/Yjg8EQpkK0claQwpYdrSfj6z
/gVUtBzOYhvf/+8/0X1N0A4aMXRf+iyclowHn7fkpY1v83gT/Ncxv6xAFAWog+Y9A5w5DmjiHTkC
wNzqOCRtf8Fw99UHmYNwgylI+X5eXtoJ7lL9gcWO4d/ea2KC/RI0AqoGngkoMLYXmgE7d+zCIL39
5cRE9xEv7YLNh6GF+th4uVfr3GefJBy1143H9umXMPzKTEPedi2Pk5LKcCvwlp4AtVpcH9riycSE
9a2sZAPHg0+3fPtNMC9fEJxDcYZzdaecJ5ElmBOTmU6xNu1hBy6uNv+T3P0bMMafQHV1/P9LgN5O
SYmJ9uOsScIx5RUl3foRyDVntj8HzS8dhoDnXI/T5EJxvJ0wkNR06Y5DUxMTFU3gwWYOuyyV76ox
zvrmm1ZlFiZ3O/91fZfePm9Jang3tNCWDekDQT0+0rnlxRJOICMIJFT1r4m4WFEseRYxtUtBzyRY
IwxLB69cJzLhLFk/STi04MKbxRw2SoCyfPB13H72yHGBsNqF4fXwcr4G2wRpdw0kFIDogdw+Vhk5
zMWlpR59a3NgWLu+ijZbN7GCMwDJV6JgLk/l+KuiYd4W+hz/QiqXH8UZ2Lsdp7AlIJgEdxtSeGaX
idDa5q2fhxJIsYKPYeloBH87pyAmbLCeYmjkHWB8Hz30yUGMD150ur5ItqEvf+lVrNk9X1QxLsF9
FtHkbS+A7yVZ/EL3ravXxFJRISZWsAF8ddTz8XIbegx+/hsMgif/w5fghE6XaJAWv4hTu9LiPCZ0
0FtkBCTqQKrnAb8a37psF/D2DVT6i/+1Wx3noyVEJ0YwYEqErRgnn/boeUsfWxfhoM2SDM8f4KWz
XJquhO4T8rli39WkHstu+qed5pvuCMQEAkrdYJbKWVB/8wsWynuoQTlsyVIyJSYSMGoDQSLgBr5U
yu82PmQtOQ3Q79yty3Hd8VMT/u3FTcbb1pHIW6zXRAdWAV4GH8Qy6VqCSHVI7oVovq9B8Pm6c1h2
2UQHyoF5PElWTgnrzl5ffWmW/bZtMDGBSIEA39qmnAaMzTnWAh1UNNyGbCUmm91SkrJUA+OUTWXh
T+thb/AJFJRu/HgjTWfw1qJJp33opBzfybR96JxCBbYlv/z+Kh7JSHDV9OR/lROgKTheKifd10uK
DqLahTtFt81kujC8JCaj1hyAgOux0zgvA8c9wzay4cRi9YJdXcymApVCNEUHxNr8ukXazmxi1PED
PO/9qOCKLzjyABpdg+DZh2me5u7cDHVNXiYFKomHJO1weJrmWoWnahYqvQ9TFa4gHt4gQh3fclmp
P0tP8B7x371q4N5Z8ynBdA/+8Zs626fhEPg/vGjLkmY8oKQumvWfjsXZUsujF5E8arRjISyB0kQU
RmWolI53ATfF/rz5KNt5+FEgdAIJghunuGScr0yx0XLFCkIaJUqfxnR5QKQ/6bA/zOMtklIxkE5e
zrBXU5AWk9nX8JI0Ac4MsSxA9yHIfQJv4xB8FMBqVfWOP2M5FU0KPCBECNYN9cBJXX7fY3jWLue8
nZrD3DxcNFuuW4TF8E3R1RZEpcqWA4Hz2tePfI10hjfI7q4PbjtdTD48b54k4NhGdq6EOA9VCAQg
MufIPw1Df667D7Na4f2vPuq0P16f0nK8mMjDIAxrUBzBnLa8yTnIIUZVckz54NgT2/BGnGjHppel
ShDF3r4DyGcEybVtz3RdARK0GLeAo9suwyYr3hDhIYqVz6mY2vtB4nOaurzE9ieMIEDWaNm6Hdao
BHbzefUO0fQz9G9rlSUmrnCIY7/2UM1pso+5J6FoOriYfi0RxEQUzmm9EG9tOB3IJ5CSbkDIkZVJ
VsauGo3FG0xQ4cr0oGTYc8oT4JCFt8/ZDx2WY/FmE0voB32wy8uyqPSOeM94eRLT88JFPnKXu9m+
3jjjA4zmXi0tp9AGCtUlnIX7r+teZRv58vuroJeGyNsZ6zhdNckbwNfBHdSxLrahg/8OLaSn231m
giJIqko/zhvpYu2w2LkJEISmnJozjNA5AkEgwckJyD5zT9/W/kdM1J8vJQHYNy8pNGvkIYZ3AnLb
Ky0xIX6SRUFYKQ6GvohiL0XRK1fN3uJDJrKPb2Su15ZICmjjTMZfkPeyDR9DVznYsp0mes/riII2
6hJiSwiI3K1KgFcqlcNtlwcTkCeaqfY1KH7SBAVnOK3yLtRFDPySN5m5CcBLWnCcvd8l7SqRNSBd
MTFU3Da04ZttO/Aeo6GklWifxk4/jtviGNpS5TLxdQtXaV3xeqBVN9F1B1TN5udsm4u49/IOFJJ0
WX2YsMs2bQZkOCzo1TfVoBk6s3gERvftgIK+zWoQlga5eRfqzWZGxjmbCMF9SWRHVaCzHidQYrqt
84SYgLplkS0XPkbnDffwUCXXvzRI9zn2wvbdxtEajZFHBgIGKjpQn/O8s4ddpKOWoU3sHKpwLbtR
cDr7bdH35CATFy+KbWgjbQ72uFrCuQba4kgehV/nqXDJzlhqvSZSDtfppFV8ebO9UAjveQfxd3lc
F0DRFnLEbXzfj124fAGsE8jqACHf6OxDtP2riwG/OrTgAXRJmYATlyXTKW1wnK8VKg/X/dlytpi4
OdCVTvq4hCUD1pRTAG2gVexnU6scFzWLk5m4OdL3qOkxDF8veYVOCmSfy/S4sPfXv942vOnDM0ia
tVC0ooBZj9ezTH7wKR+dun+24Q3v7aGpGDgfYfgUNVkdnWP1sIW/mAuWbdtY40INrb/QLslhcfoY
YO9A3zhmzAtvy7tNMJwUEmQxL5GnCkCoQryDVNZxulhWxUTAIQ5MaE0rOspZfF598rwpLwuIzvTq
OtwtVmkC4RLA+aTD1CnaaXW34yobFZBop9FtuZqJVBvWqW2qDv6BXvoiZeiOzOS2k93EpYmVtBwk
VRRtlpTW03JQQAQY6eXGtTeOXxmEIORF4Mu7rv4YpC8Tx8UaNUWMbmPpJH/A0cJl3C4vCjQcIp5H
HJ4uq+EWrTMoOpjos3JCU5/uPTD68zCvhkMUzVkY/boeDGxGY3hrU0FxpPOHms66XIJibPeKFMGU
tv19V0vIJa5PY/FaE4jGeDAPyVYyWqf7SRJ9bJzdzbYSmwk/08JvOGOCAT1JddLLHatQRjwBRNkq
6/bhwPi9HO/hdamYepdUj+X/mGi0CSVbCuAHRX023JMYPdX7TehyYkLRcNCseGwrRuEYZnkSS2Cy
RYGXp7sLFGjZchOBNsO1dklBWphu9Yc5/Syxzmrx86Z9NiFn0JwktB/VIJiioekzIhhIINDH28Y2
3Ljt0oZ5SaPo1MLdf+3KL9FU32afJrpMMp0gaHqG/cSPq3ohxPHuZLn4/37qfJWG8LWJ4p3ANyNO
krwn8pjOLFv7ccjJ3J8TeI++vji2TTX8eNqiKSpX+AN7ORdsqAtQ2waiJFdD35ti9xCETEgZyBOt
YIVAQ5r4S8bU502eBGkohuspyHe9By3E52gf8rAZDrOuz1FS342sPMJTZa4AhH/bnzQSbLnUWwCK
PD3d17EFhK/Ot6TuMx656jSWVTSBZiXA8YItBBkbroJjyXpoJSzvVOMV17/fEjVMrNnA4UnHm7eZ
jj3PShXeidn1pG37cqMyraFIGA0BUCF7qsu3GrBYa3BIahdM3Tb8Ja15Zcd6VEBlwGDlm7Y892Wd
11t6Bpy3Y2Fsw19+fzU8mn93v5UDReGW1W11D/QnxXojhwTxLvvxanivHvYKt6CCFcyoAITBSdTi
NJcuBnUbcMEkj2P/j7NraZITZ7a/SBEChIAtRT0o98N2tz2fvSHGHlu8QeLNr7+n5m7amlYRgRde
9EIlUpkpKXXyHDdfRq/CuqI5/MkOHuw+Pzjep4B9EMkzRSNfyuuwK548euXkSjbFz0xm04K+Wkbm
JzZWJQfhPA/SY0XGo6i3iD1MO6uOKltVypTlukmMjoqTlQfXMiiOCZ6LuDgndheO44M9dmE90/Mo
t3A7piDRgjzvgsbGkS2JJQhrs4kfZgDu78ff+/YCzd+ffpD3jmePvIaoQenG7SoeajWdKmufHiZw
5H8O76B1Ds8bGL5dm6gHhC0TZdST+nh/9u8bBkn4z+Fp6yunm1DqAXnmHBYBhCbGfLY2diqTbbQI
d6oUbeBCIoH441XxLMoy92yzLduYJn/72TchuIg1lZYrRshWuGEnfvXNPiFPrgPKmtGnPlGw+prO
l4rV6GuBNFKy79EHwJ0/J56UXTNaHRIr6kRACM9R0ouXoNqiTzQAgrmOHXOETGrhYVUVGz9zNLCS
tThnUwmt9/rSsfSr6/8va0REghG0o8Nra++DEnEdTlaUSc5UUKkYOsYna+rCKR1PfNyCc5lWXItj
IkVgDQUcyvGA2O85I5HTyS25ScPoOlYMFNy5PTagtS4GeQSi8wJUyS60BNfRYeCNaRoxKKz4zKMq
C744+bgBPHu/IMZ1YBhfB2stOhA82M0TKZ9zRQA/A8Amq0OHvTDa7aogcV0HlYAMktmqVWghTc5Q
/j7bwXBygS3JWPppVzbSQWILW5nw0H8fB+2nNH9ty/P9cQ15SIeDubThonQxrsc+p+OvIojbrbYI
09BaKIPVzaVyhSSiG6jXsp8fusm9kLk63Z+5ySW13RjIjk56Dvwmc+iZVDaYCZLo/tCmmWtFLxti
Qjap/CFunAAvZT7pgYnkzirkKfecfksh1vQzWsjOfivLJIO01bQkn7vSOfPcj1eyBWY2GEhHf0E6
N0d5Ae8U1lz9SrwgD4W3vt63kGlsbe/N0QTfZA64e6vJT/3+kK9ZDma4oMvzZOMnDNbRIWBobZRQ
iKz7WFA7shC6A0j/WLC1xobcoGPAesBs/cyBdYCJk6Gn1shv3AMN+NEO2HGkIuJiizjB9Cm3v7/Z
jQPZgHaOtj10TTPwFvanRc3XIN9qqjENf1ukN8NbyeyOZBF9THxRHwNZPDvBLC+Zmve9doOY8c9f
GFHnlIFVQRUPwk6H1e37QyPHDfiuyZe0QJ4awJCJFWAlRvvc29a5XGh4301Ni6wFsig9C6AbH4Si
zc8S7PBzjZ6jdg5J6Z/mmYZu8vP+D92OtP/FenEd65XlhSjBQd/HfvHbsr9S72O79FHtoN1I/I9M
ryWe1e7/ksFaOrJrqPNsqNEDCk37/JAqPMmCNmLf0FpQg0x8FLxPscfU9pEM02XOm51Da4fphjRE
phwLYeFditU0CpCw78/aYHoduiWbapkoh+nH9EuGvgPwYaIl51ePrmj71r0vXqDyvfMztECmxbzg
mSsD67PjklC6onkas5FunIQMF1uuQ7gqt1fYMWlyScATcXQqEJuAkv1zItVhJPJDngBjxSZ5cG0R
pWIOW2nZkWjHQ8b9z/et+e/7wjuerIO6Zr5MkO2idRy8QOjpCAnJyDvgcPZvNytEpqPsS3Aov87H
JspO6KPH//0Z0zmrc3e5PwdDFwRATH+mm8GW3dzlTQC6D2hHAI4Bflaomhf9a1oW3zI7j3Mvu/QJ
XqQWpkCdQvmzKtsvY5aBmKzdKk+9/4jEdVhYlnV9BZrQ4FKy/qXA6z6ox+yz7c+PQHZ8v/+tpnDW
zgCezNAfLdfgkpKcPmeQtPtExy7feOkx5D8dH0aS2fLXxUHtSDjfmqp/ymT5v1aC96BqvZegBZkb
BJI3AtHwKTpibM4gKFKlxRBDFeK0kurkJ1u6tYYY17FiRMw0aRc02jmDG43kOSm+Mk+FtscOrJ9C
HBQg1bQFIjZ9h3Y1d9OlK5cUGbam/Ejy9mz1W8KfpvXQ8kc9NhVjC7a6rgYIeI48FI9siCR69Zn1
H2y6lW5Nv3P7tDcnAlCjd7JM8Tsq+25x0EESeSiz18H6FbQf22HnEVwXS5V55fW9kwQXx1Fo1+ac
P3Bv2WreNa2DlgXyqhsGz8ZHgG0iahIncstl4+5gqK9zHU+WeI2vlrwoY1CLZMMCgpwkhf7ANHfp
EsQDdXryvZqqYvg2l7b3gQgLUp+9ZTf1oRLSAYMJh0qn/N7V/VxCGDoZEreL+nypxFNuW6Lc2hJu
eeCddKyj0xZHurRNEFRD//eKlUwgZtEx/9As6hutxxDcz6BH7B7LdetWYog1HbS2CBHUk8QvZqhT
lAyy3X52kHI60j4/1uTFmqpDtv64n/4MR1cdwlZKi7UL7UEo7z8GzsMA0u/A3yixGfxHB7AlZQMG
nwTE200fPKOQ9RCoYSPVmaatpYh0WcuceKDdLuoUestfyglVhS0uItO8tSTRtiNoBmfMW2TWKVB+
VGxBSw0YcXBs/JkXGqtvF9+GuV3yaZ5fWheq0OU/LPs4ZOOpYQ+8AVKcbgSZ6TucP39M1Z2n+ptk
Q7Uu5xQatn3jbwxtsr+WGlob4OHSaikar9WF8vnsVB+b8dd9nzQkTx205lVd06xDcyOemw4z/8wq
ETnBEPnLi22th3V4vf87po/Qtv4OIl91kin6r34t0kk0gLZnmYN9Z1Udw+b7lp1wH8PbUkW4bJ7t
2onuz9xgIZ3yrUmnoqUDZI4Kzz/74xrW6TloupdC+gcbC10NG0thyEU6og2ke5TYDQoxHNyJI+2R
hz73Y3mxE3aW2PhZ8TrxrYqAYT10IjioQA1DGXQ0lis514yCizM/bheVDOGgo9hs1mWqlUMCBNjo
QXNq/T4N3c4zi45hU+4qp0QB8roGrTykxAVrckG2JAxMltEieUCwzb4YMiBeQfTmoD8ytCyrDW0x
74P0cJ3djVMKzE1T4gPsSoWzRDf3sEyf7/uraf5aGcBS87DwfoUaSrYcrUp8WJfsRNkWgNA0vBbI
oGq1ZjpSGjNIkkLOFijs5TpY6b4SrY5lY2kVtKj9Tv9qPHhJHjs5WNXYlrqvYfY6jq30ke4qNPnF
Odi2WCfPoqHHCYyv921vcHsdx7ZwYou1VVMMLPkH5qqP9jps7AKGNKTj2Dgd6wCtoeDzYcmh9eww
IcUH++MMbT2pnlcV7DtI6ExrM1Q+6yIB1SH3qiuhrQo5MJ0bR4nbkeGdA56OZZsnqZxsZKAGHwSI
dttHtjanaZBRJ0Aitm8NtPgFs33QFdKd4nEMQN2EBjR3S67StAbaTmx7dVqpypniofgt6bMaQNT9
e8rawxBcxi1pUpONtPidwJeYkhvjFcua+aksZydaA+AXWWEHR1n7f+8zkxbHPKcWY4E9oR4PSssl
CWsAp+8PbQgyHcDG0MHWunUAynmfn+rVuzDKIWggNoY3BJmOYlsnP1CJnEH/7i4fA6f9qOxxX/zq
8DXWzEWVejBKmgPpxJYDpVtuaTLKbbnf3FLlTJtZcvhODV1xB/d36A1Gk9gnA8d1nrSVg4ay9PgU
CxtVQf86531koSDYbdStTdO/Lcab6VPwWLrzjDVtkv4E2vFLM6bHcd1SczatqRa0vF6krNCLGqeV
e1ZiPabNj/vOaBpZi1kI47alk2Jkd83CdZ0P6bLlLSabaJG6rEuT1VMyxQuHmkIxfajqDl2nW6x0
puG1CIW8i2BLC07jYmWRM3sPuHBDgMLauG0bhtfxaNwe7dJy4OtycJ4su7yAf/oMJPO+UPovHq0l
VVF5U1zKBeBE4Cmd464V1WnO8PhT1UDAYGRmX9Ike3DSZmNok020IF2cxp+ZC2cZbY7+AhW1QDo2
084aq05pVrk+KhgJtqZmfQz6I5rAwhzcRGJK9u19OhitI+UCIgnMf+He0UM3vKj39TxyHYdGO7WO
nYLVJ9meaMuf6CqjESx2+xZVC9POqWwxdSmkmOxnqDZGlGSXfSNrUTrSIvGhFT/H3kSemU9EKCx3
X3KhWogGRdGjcyGo4smnzi+VBnYSNZWf+9H9ub9/FnD/AypbJF7WQPAW827KLoz3CqoTgXO7UNFD
0fRi49Bn+p3bgedNdg/SsQxmF6nG7a4MHbg+4O21j7h1NraP97Owq+PLinLh1JVVHifpoD7xFGQh
YZ3YW701pvlrcesoIdwAl5GY2XlAM3RvWotCpdkmRfEMUeWycsN6sD1c2e8vjOl7bgnkjcHcFQzz
ZClBS5pNQxP6tYsH7tFKsq1wM/3A7e9vfiBPLUWHorZidE7ICEX54ol5/tZlwmQvbbsFZXm5juCB
iTuPQrf0OXCv4LQ+2svG3mIaX4tmaNI2E1jTqhglbTB/uDZn9MTcvAQLUw4B2Re3HPm+ri1Xx5rN
akWtupyhOdE4wDKAYrxaN7LS+/uBq+uYsqCUkxVkEtD9VOWHtZ59kK9xPg5RDonWLYjy+/cKVwec
uVThVRfS5VDMmA9DKkILNPwcgndq/UKSr2uw79XK1eFnBFhluw0S/FCZPCjw2lpd+XFXROjwM1IW
vmcXfI6TmfGXYIUS8bKqrQA3wIVdHXW2ThYp0gEmwjM93gU69C9OALL8VbbyOtZ52Na/PevRL8FF
u8mdbagguzoOrUWP////KOTlH6v5SzVXh7n7DfqMMPcp2pJHiI2d03RfXcjV8WmFxYkzFWidFKpC
6clFNvHV+PP+Ahm/Rgv61ZG2BZ7jNXb8FVIm0H1If6WQuALUEQo862ESf7uo/ubrFgPDDe/w39u+
q2ue9k47AlGKH1RJc6st22KBdMrfEFcKK2ZthKghUeocZnW7MulyquKxHvlfouVgz2HZKH7dt5oh
A+g0ZtLzy5ZA6zm2a7zDCpkm3wCEwM0qI6m3sTKG8PduBeE3uX4RTaXY3K2xmOaD4/CQLa/gsTyW
kDPus0c5bFGkGWylc5ixDBrqiwIql9QNs0ESAlmjz45lC7nxBG9YcR3Gts5kZVhaB3pVMspkd6lT
71GAqsWrvCPqbjsDRcezyRK4/bEBmNAOxPBP3nt5epZ5qrbuASZD3bzhzYpYde0DrZgosPGgf3lw
+RC2Pt9SrDDsjrqoKTqdRmcplyTupUg/zhl79vIsuU5QfzlOyv9y33NN36CFO62l77QrdeJceFfa
cRHSwf96f2zTF2j7e+MBGT8D8honw3Kpaxyu8vIrH/zD2BQbcGbT9LVju28vRTE1aR+DSRCEnavw
fs5kdD7t+wDt4A4XDarRD+CoeAcJwRsYAkn4I2Xpo6i21GUNRtLBaxwEmoFLR8CGRP4NbGeXJvP+
4cDB+3JLatFgJF3s1At6B8X4yQVzIOrNpX9O3K1SrQGf5ep8ZI61iGKUrIvFGnsv/pkd8xOeZ9Ul
+D4e7ag4bakvmD7iZr83wTYveAiXEx7YkvkLaX8mxb411hnIqnQdC453xxhEEAfX7wGFv+QIsaZ/
ve9Eph1Vh7AFyUhUensanMdpuRTzmMRDZqsmBNHl+D8UzOpD4BetC0hKy9CSHwDDVVnjVl+myXBa
hPtFTfyudGWcQZLoU+V6/hOR9Rze/zrDzqfj0tZ1Sim1FY+dmjzT3jp2Y/N9Vb/vj26auxbeQPt5
Vs8xd94/NNkHz964eZhmrQW2l5R1MiY9jwPomvO1+WdEW2/k+F50f94GuJ6ro8zUWiUMgqoynv0F
lRu0y+frcabROoMomYCWeWTRrF4I+wUh4jMpLiOIGMphXwebq+POVrTqQP5yQLN7Fnh4lOxBBf3c
BW7Qb5QCDAbU0WcW7TKypCOPm84GENM5utZ49ex9DTCuzlY2s84Souu8uIeaO9TH6BAG+bCPzsB1
bx/1JpVI0i0NtEpAU9Gc3eqyBlDTOd1feMMhzb058puhXdBud8pRHioYzRpaM4nWNPsonPwEqq5v
I1SB+marT8Wwc+hQs0L1pST96sXz4FyXW6vw4IPsOQ9Z2R/uf44h/nQKswX7kBDj5OGVjKMdQEle
tGGROmQLqWzyIy3AByJV0KjFi2s8UYapv3yt8+lMNzXZTONrgQ6hvIFaHWxUgnLMBsqPVdkVTLfH
+/YxDK8Dw8aSdI3PbfjpCp2TshweuVra45xtKaGafkAvuRXNzJQAOqm2suVClm44qZmnh8FT00au
MqyxjgljQV90DXZWuJHIw3rxUmyDausMbvoAbdvuAXxNyp7g7FHbQdTboFVplwYgvYyVG9cJ0wfc
fvpNzIFlPyncZg7iZc0+rIV8zvwt0hBDiOngsHruGQhVYRvO7MeypodEtPiI9m+UufeFGNO257yr
ZmnVrRcvRXkZFvaoNkXuTbbXzt9jsvhDWq5BTPh6yYm8pFDyk9YWjME0vBa7PEF5WTWYeUDLb3k+
RSlpPo5dFd+PLdOyaqFbFJwj3zRe3A7yUVHyqgTZgI8YhtZxYK7nTWIU2F6GFeI0kIIQB06sjQOl
wSw6Eqxa1y5oJ87julg/sSr51uBoUdTJvhq5jv/yoMnOeuRNdANPYSmmA+6D0X2LG+7lOtorI4mf
qgL+kogMjAHASz+QVsln35vtQ5oU9nH2i//d/y2TlW5/fxO00EPs0IhEYaWp/t0WHQc6Qnwry97d
dzDV4V+zoiqVth/8y8WcWRRcEUEoWnW8P3+TC2lha8l2dWWy8liMTpjS8tDkW/y47yP8XB335WZV
Oaosve2J7egVIe2Vy67cRt0vC/OUtW4V+u0o509JbY3NS1kQZX3tJeXLx/sfZ1ocLbLbIbcGSxCk
Pdd+bKBy7XvVY032kSS7OseZo3AFYmzqY49/tuiPrnts5ZddM9eBYXOxDpVFMfMWsB6nEcdukuHo
BPucSgeG0dSyQKYx9zGzrkH12ixPif3j/swNDqWDwiid/bnxEBBkgqr4KK91szPd6aAwhSdqsrQ4
lIrJLp/Ths+fisFP9iVTHQpWr2u/LiUmbuHo2edJuI5bvYqGSNCBYLivovugntEujSLJdFaJpbxL
nQXE+RXwIKvyg71Km+WHgHbl+Ln001b9Q2TTbgkhG/Z/nfisYApkWFnVxTTnYe4NYeX/LItrILaO
R6ZV17bobsxSJbNZXHm5/lUuuXtgS75PHtjVKc9mryWir5ouXuRvMJ9HaW5v7BSmaWt7c40mAtBg
iSSevaVnR9XX7vghkKO9pdRt+AEdHIY2NtXOAnZZeltFNcnwFlEV+7ZQHRrmV2Sa+h5Jol5l6NDx
dz6uW3dL08Rve+ubfW1N0ZrigJ76WvXNExhS6pAEYksXx7BB69xmVSdTj6IPK7bsbjh6YwdMXpJB
yg26CmGZVxyUTvlWZcdUt9LBYkOf9VDrdcQ1KdDbk1064Ryr/KNt/eXU06nwH6tujkDHuM+ndAK0
XkxsbGd8HJryPqkptUA5Wm8VwUwvgzoNGgr0tExlD4fCcy1a/VS0Jq+DU3+CPEbYd33Y2J8rtzh7
7RMvNmTUTb6gBbcc5OQErgtfcK1ny5dnq9l5b9bJ0AJLLoxSIa7SRSGphWJ0ldbHlA5bjJWmuWsR
TvvJ5gMdZ8gFohkPSF8fpL/+1tuGYXQdVZb6iQfFWymuHcBqQV0987beCG5DBUZHlNWtDfqaqUti
e7Se0bmwJG600PXU4qgMcRW5bKVuwyFJB5jl0k7HdM5R+cZCPKID3Y5UTSFbBLK9jZAw/YR2ec4a
J3HrJBHXTPEz3PdECXmwNynVTKtw+9k3ucpuLeIUPaqEaT6GaeUfW3uLpds09O3vb4aeZI6GIV+k
V+FBCGCqeHdxUYQ87jor6Siz0p4W0PQnqOQMZTgP9YkXO8/1VItZ5SagKSpIdqUJyhXjj4ruvC7/
h8oMUBAmQG5yHUlw4BDNay32ceTJRknbcFTRQWakGJ0EylDZFZEVZvJLIxg0By9jtvHS9r4vMh1k
hsasSQwODONPw4H5zYPv5Jd2sHcOrxW6mNvPaiGWB22N8SiVf04H59jW+zyG6ciyPG84sKBZjmUt
/lJJ9b2oqr/uO6PJMFqQJgFQWLJLfQi7+Wcc2k/MUhdJnNO+4bUgdZJyLCCsml+J+KGG9tFfv1La
bjiNae5amBauWmZvGLKrxfKQdydHfe7UrjoI02nLUuJ1syS38jRtz57bHpeufiW82bDL+xkGPQh/
ZhggYMZqGvP8OlpWNEh2RO1sV0mO6VAxwPMGOAt8cVbiH6coy1DN/sb2ZJq2tq8Km+b5XM1eTGdq
Ra3KrGORBV/v+4phcB0hVmVs8hNZJXFmFcd66mLUBPbNW8eEoQBgj1mHbRX8QAC6zbZ8FtNEdhUc
mA4Ls2vSt4NT+nGeQy6FqWjpgpOTeRsLanBzHRam2oTw2q/z6wAKhqlnIYjJoszaKtKbzK6FaDHO
N90Aml/negTyi4c82bpOmGZ++8k3+yhZLDzYFjCMC/0ALjIoXliRz/caRqtiBUkwBjIv06s7e1E6
J8eqry5zUF3u++P793emQ7tKaFO5ybrm19ypIrQ9hHb+sZx7HFhvyKgvhL34w4brm35KK1lVFU2r
AcF17atvIH9uUnlMlzyc+BeBrlWoaFupuy/z6GAvliR5t9ZNfmVkifC0HvcZ3YgDgyfpGK+gL2dZ
iTm/rt7PNks+1T55ub8UppG1/bUqB+kSW/oAjzp/od9wOIz5UIf3Bzd4qQ7oWgTe0xVf8it4gH6L
dWCHYAl+eusmDdP7h3qmI7kozVzRQ1DgassCzCBWVEKBrs+7kDbfrO77BKXYfV+ihbJUYNDJAseL
89V5Fl56mZb+BZzix33Da+HsV54TEHvAKgzZqc2dSCEhtcVWWYYjK/wXSsl0TjLBJJlliyCorFeZ
Xhbqhv18dPMf92dvGl7bcm/o/HrOMj+GztffPfEOpSgf67Q+sWbrwdnkSVoY0wGNySkp/JgmqLF5
lgpxYgDNSK42gtf0Ddr+O9RsyEXQ+xB64DEXeNuoP9ZQrW46vvELhkjTAV1JPtsQyrktQvBhncq/
/bXfAmYbrKMDuTjz6s7JkK5LFN3cpArR5P4gnWqjkmsaXqtduYUDgR9ZebHN08fS5pcMzHb+JoWk
yTC3JXmzl01Vl9prMfsxIGhgdoASVQSljY37g2nw2ze9HbwrrUGkHOcqBWT8WJQteuxIGt33fJNl
br/6ZvS1tEcwII1+3FbjiRUiSuQU23a/sU8anFInGLMTJ8jyCU+dLBueB4Copil47alz6qatM4rp
C7TYFZ6NxpoFXpkz55EBaW3hmVna+/r9mc4L1qUTPJPDdRgQ7wuwCdCUjSCxfLxvf5OBtKhtp4yq
PrXzK264cVW+tOrFoVZx8LFfbuxhhp/QEVtiWWopKmwxE7rWUpQ4l9BNh0MOKuf732DwUB2TRW+w
GQsgCDQkEh7KBTrjBS3UPg/VAVmet1ZZLlsS51nbhy1jl3xuXxe3Pt2fvck8t7+/iYAq6RcwsWEF
cgbW1HJ0o6Zvi4Mq2IE2W3TvhkPcf4BZyvE7BEN+Dex/VJCENhaBBirMvBKtvh/tih78casL0hAR
OlSrrWfB16LO8NCWnQNwmgHOFnWEbyyIyWDa0ZrOpOxTCmgQ99aHPvlZt5GdrJ9JsYVNef8xgOnY
rClnohMjVjxNnknwLV/R0SA/zekV9fN99yadEszCYSIp0XIULyQ50L6MLNkckMc3fMq0AlpUE8tl
vU8lGHOBL7AkOUgUaH1fbCQNw/A6OMsVy8yHtCPxROsIz6sgK+uOQ79FDWoaXjtRL1wKAaouAqHZ
+WDbebROLFqCfQpvTIdl1UNfNmvOcFT0vKM1eQ8cSmBLU28AOA3u+R+tSdEHcz3halahmWxM/IhU
eASRZXfKxLyLyJGxm+Xe5AxQJARe6lrpNcvRI+133zLP/n0/HRmSqQ7MGuji96CJFOAeUT+mbMad
21FblISmldVCl+TZbFUUK9uX3cHP7GjIkkPibfmlae7aVpy2MvFbojB8XRRgXfe+tcs+iTSmE3Ul
7jC66TzC57P8gaMlGFfVjQ3SZBUtWoNhTVlfY9pZU3x1ZxxquS+fJnuLzt0wvg7KKiy/AZ1pkV5T
lZ2zFA/tLQrN7bpR6jRYXYdlqbES6eBBOpuCOjHLaaT4uC+P6ZCsTKSlFHOWXnvPtQcnBPCol6+j
U4nsG+3WmW4AHQ0xq+Oz8H5AOlV6yDjy1zxkods8qeXVEz93xZTOxmW1rtcH+BcXJPjHkeLvrNzX
CM10MBYf0Ww7jjB+UweHoe1PNd6S981aC1YqxrS2Su/mNl1zSgT91qp6qzfR5JNaqBIgBTLS5eLa
duURDA+h12cf+n4LLW4aXrvtLo3i/RR0fmwDgD4nPMLHHJNNHUzT8FrE0qS3cyApxDXt6XVJ1YH0
IvbGrVxjGF7HWgGJZnFPJiRGk92ZMwdq6zM4e4ONA5QhYHWsFQ/4kqKLIr2CpqmRh0BOGRS0b3CQ
XY6jA64gP1o3UHwsrl7nP0ma4qKebyk5m0xzi+A3Ox/q8LaFB/T06oH2ac2605wpUHFt1XkM5TAd
cjWwqmrcoCmuE7gSiJpPnMxhCuLcLg2+lPWVzv1GyjF9yG1x3nyIVwRW7vgoG/J8OjS41wEeGtag
PLq/BoaMpuOrIHTSuQvDvbqreZzlS3uwcNIE1+cnlLu2YFCmb9CCWBRzZ9FRwZEa0IV4U+FciinN
omad8n07gI60EgTK3VaDzMzS6UAFiwRwrHOy1U5k+gItkL3Es9Zq4Nh68fbqVunVGb9P7s7ziI61
8kGMVfYDAgGorhK1eYiDSYtubCqGqetYq7K18kz5NolRWQrTBfxBizqsrdhXstKpuBzo5Ex5huFp
lp49Uj7ZDgKt2SJXMuQgHXAlAZ4n0+D6cTN4T3zwurDNup2WuVnsTWgNdg9kR4GpD3RFwWqNptEK
+U7FOabDqZqBzVZRYMtdHX6cguRsu3Yopy1uEJNltG13bfKyXgMEVQM6EJFaH8ja7wumf3Wq3him
65M+KStGYmg4X1D2eR7H4RfIJP+6n3NMHqltupZXs4auGD5x6cfG8k4Dp68t2aJYMw2vxWqu0qIr
vCUFAFBevKI75ZMAbXq2r4qkI6cal0xpLbkfB1V9Tnh5TUi2sSEaZq4jp9qszDwOMei458G1F22Y
WLeH+32AfKbjpWaAJFxSt0GMyh2Im+RpLNJz307HXctKtS3XdlZ7sJY6iKFR97A2/MA88tCV3kai
MexUOilXkDng3eBVACRw90ENdrh44gOE+0I5bhEiGkJKp+Ua0YVFfR8Gul3JCzXeCHc3jGMaWotW
JS3utl4egLFMYouVx36QG4YxDa3trjmXNpEuRLImvkSzbR2Xcmco6Ygpm8m0bXrYfByBbSzbsM/K
pyq191XddcSUGAoyl5kCDLiD4HQwgKUFD3Ic1Cb/u++S7/uMo0OmpgJ0/ZUvA9RkH1LvzCneLMVJ
urvKK44u9jjXpap8hkUNkvwkhL2Eywjh6ftzfz8ZODpgqitoW4oBtk8n64eTWMda0F9Lt1XpNZlG
i9a1VHSaLETr6H7Oio9u2YHb+AGkkfdn/75TAmT7597q0dK1nAJLO+GhuwQpfTfse95zdLHHzsoA
soNa/HXIpnNXQGrT66J9s9aitJSOaDNVAC8MITcVS7eb1BkKB4TtilVHx0zldcn7voJZCrC45q51
BgBsY2iTv2i7ajWkhVJdh+SVgpazbCJcUqIO3PD3TWMaXttVi7ZZPIK7cjwuQ/epSFPyPS2o+6We
8u7r/Z/w4Bv/fTx3dPBUAz2HZp1vkOpAnpNuCdnUfK45aJTzOVJ+sasO5ehAKpRvQETZCABM3eSz
5ISG9Vpt1egMfq/jqHqSO7aV+SlwEn1EVXDyNs81pqG1iJ1RHEpXhoi1G7Z8W7hbMDRWVd0GVt6w
wDqJlpOlQvkeZp5wenDpeugbcaoDueE/t1m+t7i3r3pzpqw7i6FlhaTXGnLa+eo+jZP9offbh7Z0
j/f9x2QgLXpH6Xl5NS6QQobk3LcZjSvf0yBIdr1vOzqUivQ4VPYO8PiDCtanvgFusGRltTF3k/W1
6AUt4io6hp3KC8DyFWQX3qJuMdJ9yeE/iClQYbg5kCMQMrdPDV8O1lpfCHi+7lveMHsdNeXlvV/3
Vdpey3o81fb06Ap2Bg5gowZiWFidD6vv2ZxUaC27gjL/4OBumcotOXbTzG+56I1bQiDHt5sMQydk
iAhQNJVHTsu8M2vqsKl5yJ3Jho4gmGQh39tPF8ejoVVszd5kmNtXvZk9reZU+NRqrtW0ZIdkxWtt
3fAv+xZVi1jUofPUtbP2qkhAQ1EREvIhiOxi2HBK0+y1eF0rlfre6uJET7qDpCQe+byR403Lqp2J
u3ziOep/zVU63RWNOT+WJT+2ltiXKz0tWn0Q7qAoDdMMRJzzloZz0f5c6fBy3/Imw2h7bdnh/cJq
MXvP/3zTeEoTEt0f2ZCFdWjUyFay2AFt/o+zK2mSU+eWv4gIECBgS03duEe7PW4IP/uaUQMz4te/
rG/VV9cqRbDsXgjV0Rk05MnMys070nBJORmbg3IjHNqKP7e/8fe7UV/HSJUhIKwJutKyWHyZvZfS
/zzQB/CmEfZDVqNld/x3oIKvs16VSoq+mQqZhUNwFurecYrPvrM9OhvLsGlO2SKzrmT7cr8u55jw
0iGsw8OMqrzgvsVO/NHtB5vGi2G5dQKstp5m5o1YboJdCSjamuC0DKNtyU2jX///LkfguhgqdX0r
sm0UflqLXhz8yXMsZd00uhbDQSO5qvtaZlKSc0Cii0Jv/G0/MvmqFsPesPItjyqRVSBznSc877fb
ly5onkFc+v32JwxpQgdNQUexUdxxEA79iGWF5C4X/9fl6uO+4bU47hZSr6BaFVnAxjs1RedRBADF
rcfbwxts/x/AVL+SqR+R/UMeXvA4jGY7W7OBwfY6VCrY1ESrYRPZAPKqBf0XosRms7lwZjGNIUno
aKnSm0lRAdmSbcXHkrwkEy52h489yzxII3T78qhOYgVOPxf9BjDQOLz1JHypPfF22/SGblZfB0qB
DJLM7sBYlregF/Ob14a8+eMnyKYc1nFLIQGQibw9u80rG/+5/U3Tmlzd4F0gh41wKV7km2xzgvvV
44dCsdeehoclsvGYmzxKi+YSAbzGYNjJfKj48XV7471n2U2YhtaimREvX2Sci4yCqKD2ii957Viq
sckwWjUm3piAiDgW8J0RrQ2dM6XVlruZ79TfGVC0uwA7vq562PO4HTbosGXt0J3Hoj7UM31OFL1E
Q2/5JQYj6YCpAa8dzVSPeAgS+UNNk8ec7zx/6aKGkVJ5tVAOt4RBGPtSo0mJcGyQouZ02z8NJVnH
S3VgZxijBSHhl/VBJd4HhnNG07sH3rPTuk3pwB/n0XbbbDLV1RneRQPH3UMex73I+Fie2ig59YAp
3v4hhqqgo6ZEXpAq8LEKZJwOEPY9Nso/Ss+3lEyDu/4HORVCFUBBqj6Lh+qALJhO8fO4/FSt5dLT
NH0tiPNaomkpR55InCabIOdTyPKhAEPgbeuYDK8FMonLxNuKUGZzn194Pr4kaAHcN7QWyOhdWRMx
wUfdRiVpEi3goe76fVASP9CrMSRmRjZj4mEs7rC3OIqKnFvftqwGs+voqYFNHWSyAxxS6XgakutT
cXScvMViG9Pw10L6zt99FoaeAJlbNogXP/4eqCeoJu8yu46e2rplaEXi8gwNXMf6KuozM4uvG5xF
B0yxKl9RtDaeiThIw6k/q8L2eGAyyPX/7wzSd1sM6GpSZm4bPfGIHvLO/S66Zt/h9D+AKT4HhS8V
z2D2IzQEzrXVU0xG0QJUdMXitwOWcmZvlHZnsex1Ei0282Ski9NSmcV1E6dduXyRohMpUbGNEOh6
L/KXazxfC9G+rJXf04Bnif/Rk98bKP82xccApM/1r9veaFpXLUxj3yujyFt5NnVow0A7vTt35y23
ybYZfoCOmWrKplgomiUy1mRtxaBR8HvmH5zw+xBYGnUNW1sdNhWRqCop+hOzynubg8PofCijt1I9
V/7Rj2w1yuBDOnZqAsCI9yOKbeA3n1tfQIC52NdP7+tsVWGIR+gtuvrnUj6Aa/GeVu6ht2o5Gxb4
P9ipVYIYV2GBg6U5+Sv70LrB0YGO+m3/MS3w1WLv8oKXiNHvWlzvx5CK9h12WQCMa0ovi7fqK/Xp
PvYRX0dOOWoRIDghSMhQrl9A3JmwMo2DnadfooVyRZRcfYmkvPq/C/XGvc+tmsAjvFgys2kVtEAO
pQc29Q3Td+RjSx9X+YsW+07VRItgHhAyrQpDh8HHhn8k6klML7cX17B30pFSLFnlSjnFrJdPfvDA
u68jmpr7nblHx0pRNwA5dwGjc//B9T41/nHaR6bp6ziptgvavIyQFRz+I9/iQ2BtdzSspA6RgiB3
zaRTdVnXyQ+QFjwvDnkJou7ttslNw1///y6eCicA42WXy4wTevJodfAadj8Rm5CsaUW1cI0DucRt
KKus6Bg6LCCXVdI32TVH4hTH27/gOtRfapbOPDXhrD5ylwJmMEKUOyw+943Y6Y9alCrwZ25jAOGP
kn9fmg+iC9NuPJTi876Za0GaL3VDajB9Z1FQJfRuxR/iIRl4V6W3P2BaXC1Uk2oWcYvT0327uVXa
5wR6tVvwx2HLvo5ZX4dLOT6wXnnnsSyU9RMt/6lXaJj3O59bdcRUyZlaZhf296sg7ZwWimg7TaOj
pRaG25DKR1htJLpzZHXy1AytH9srtIHczdfhUh2JlpDVqODlCFIsIc+R+OY04ijHMi36BZ+iD055
z2RuKYyGtdYBVLGXhCyqCcukKM89+ozKfDp2oU3gx3QlpqOnuB+Bl7MTLIvZSx/8bpLg1Mjp1G3l
h2QWj7yGVlYTfezQEC9bZYltQ/rQiajKSoTbOE0si1j8TxBgy9JfKAlE6vu2xx5D+vgPIdW85NF2
za9zUB6Zn/wgtLA9Y5jG1gI8maSSuMFlWcGSQ7Wsv6PN21eFdXBVGc84Opfodg3QMjglJeSzt+NV
/m5P5iA6tAqI5SZYoUx838KbFuLeOXjh5KENifN3Z4X6nFZ14rrieBLP7xeijhJE0V03XFi9WWb/
d7ujC+7fwzubPwYBkSxrijRaPy62rY9p3KubviuWqkmioYaiDFpar52zLjpJiKds+FDT6FdjvRu9
yVeQxTSYNffUj7YU1TFkW2vZEP49kogOq9rCdVpL4ElAc/WxHNFs6uLA/uAuu451RCejisGkt/Wq
7rJkq9HIE0/HWc1P7mpVWTF5jFaKXQjbxV6D+xfBl0vdesctKF6TpLdUepPttUiNvCTmzpInkN7s
js3kPRUAte0LJa0Io8mrXJYavJsJmS6iiI/+wE5jtK/1C4Tb//YaFsl5lazpsqD1TknNHxaVn27P
3GAUHUo1B6D/In2AS+Vy+BBW3hFNcZahDe6oA6n8vPZCEmHW5boeg75tUmdpj84SXVqv2PWsS3RW
qlVxL/f7EDfWk3DBc9I+5sW2z190ONUy4qgmpplnpIrPngru6LqPkoro8oPECSXZrptOd+PQsalS
N/4/GlieIAxhFPv/9pa5U/NMKooc4/9PdbBhkEkqbfXu74dzooOoWqdxWubjgioHS0WocDeVM3VW
s3d0uHMpisbGLWDyzP+EK5HEH7G0cc0/8RbKnO6wD8RJdDBVXTB3iQiWNpy/QXry3OTe3e14MmwK
iQ6kWsXWSErjJhuWCfLwTaokP4Lh+XrJ1sZ4Vpkv0i0OFbfdIxmWW4dWScqmtQlx18O7Vz58IPK1
D/dFgM5JhW0/1DvCssuWvgc57nSQm42G2bC6Oqyq27aYsgKz9nuZrp2658VsuWc35J3oaqh3NXYp
2jZfHaQ0En4QzSXxqoNqX/vRsiszzfz6/3fD92XU+rEHvxROe0HGPFEb/45p4lrg1lE85EGOwA1a
8XsqXmeH4k4Ku3xbmTJNXSuw0HPgLvrwZRZM9FLl4tM6h5akYxpai1axQlqqrDH3JVzJ77Zvhruo
lvnX21Fl8nGtvgLD6qj8mnS4291HW/2MnfGxmKqPu4bXMVU+r3qPxXhO9Yb6lDvrXdWCr8OzXZAY
Zq/DqQa0NooFJMT3vZwPwVrezV2ROpGts9HgNjqQaltWgsPNJrOxdU8hSS4ykJ8DtDKUY7lv66ej
p9oFJDuJm8gsWacxZS5I6YgSnyK2zsfbS2DwHx1BVUiIvzIR4ZKhCu/nKL6s4ad9I1+/+C5eadFC
PYPGMnMjyIkB7N4cmrCadl2/EJ12yifEayCHy7IeW+2O//KwBfE2mzyZyXO0gBUJY9sYYUfv9eyf
fIy+99DZWxZuCVrT8FrQ5psYJtyNyKyJ1bHKOxB0jKdR7ZNlIlSLWjnmdS7Bd5dNyj/1hXcGD+c+
s+vAqTWaSzE1SMLu6J+iIroE8fSCS8LX2z5jCCkdPFUXcmAb+hWycsYLsISiuniE/uehkhanNFhe
B08J1qoB3JH5/eZ6h6JXx3qWR97ZqJpN87/+/53PB5VfjH2Mh3Ie41KQ5eWxb9X3mDGoZNan2zb6
+yMZ0fFTNHTrdRoS2Gj00q75xcGz1idfJXkDWw1IoSyJwfRTtPCtk464DcdPSdjzDJHgNO7/QIj6
RxvtozMkugZglxMp+2vZbZKnGIxrg0jH7gtECC2+akhtOskUa0Y6Fu61NNLx7Azlwenl+fYamIbW
AjjM84gOC5GZcp5A83CS4M7fN7IWuw3WtkkSFJXQe8G5B6Retj4Jw5x1hJQaSkjobG2XxfzTAtb/
mc6W7aohqHSAVD/lcVUzuIrHnNMAJHrF62NQE0tSMA2v3TgJUXorOAuv6Ci/Bo8Uuso+RcEyDOm2
UPLttt0N7q5zSpWlvJIUJCybC9C0dmX1oeHiW7yWx9jdR+NDdHQUqYhoBz9vMk8MF56IE9jR9/m6
jowaS9aiDwa651BbKIqvkMvl/Gtc5hJ8trcNZHIf/9+pTVYkARCR4S5XyE/Km4c0V8XPfWNr5TYG
t0XV9DEgoayYjqu7+WAO8zzLzA3X60QnluJAjAwS5KAZJOCOXPiHMShTtTwvc5y2wjkoj6YQgDrQ
zTnmVgI6w4FdB01hOZogKGGwgL9s7MzKKGX8WVQnUtja0g1rogOn/E2GMp5x0+NtVYqXgRRSzZYq
Yxpau0VucG+vmqFos6orTrTjx6FRlqH/R4bw31dFoqOm8OzqRPy6HqXrPVR4hc695x7P8z3WIlLt
AaCJU++tYOvz0hZIyBYqbrcdzZBKdFCVKCYXivE97sZpnPIwP+ZhlRZg9b49vMlo18++K/8EsnP1
el1yysYjHVH1GxsHqqHq66Aq9BHNuRuv+X3oTGdZ/RRBmBJUHgrJiVW9hcz2LGT6DVqcRxRCGasz
FZlHZz+duJSnYMlLS3kzLYAW6dVWVzgNgIp/jrfzIBkILEjaNDYVSJOVtLq84E2uWaIFB8pgPi3e
fQX8fe6yY1D8ZKpKo8lSkkxG0qo0eM7VkMdQnwEv+SEPhrTIbVhgQyHSUVZ+44xrNcGHQMuWSuXd
16p+XlV1cvm272WZ6DirBu3Tjgih5V5ycqoEP1JQhNHCxoxksI6OsOpxf6UAju6gVxWnUzUd8MB4
O8AM7qPjqyRZRNMo7GF6MeEFhz3NK72g4/zT7eFNttfiN4cwFbSvsQnAE3bxWid45S0cIDtLp45T
Ka0dvSYDXf//Lk90hSOLcoWbtiy8j9E43JXt6fZPMFQdHVsVoJloSIjoMtaNKU8ujr8BLUYu46JO
Y/Ln9kdMdtKimLAtDqMeycgd+qNT0hP1tuNYvDp+bHnYMVlIC+SuGJLNXzosdOAdkPreSBhY7rRM
Q2uxu83o0CAAguB03L4Vk9pSxw2WffswHWUVsCQaXd5jk93K12gLelBDjLFlcIP36xgrh/NuWXt4
fxC5h24jX5M1SpugtqAvTcNr++yaCwjq9LLLVm9N1Vhc+pZAHtbG42Ia/upM75x+bXqvyReYhvI6
ncQETrkfTvH7tkcaFlXX+4PQ+EQSgaxZQZStTAJ0COyjkSM6GdU0QSiqTWCWPv7MyU9Rfky4Zd9r
MolWa4OkK9oogJfXwXJokmO1+VhXi0kMQapTUQXeMC4deHkAWsHJegr4cJpzJ+OKQPQ3Epfbhjd9
RQvUpqsaPuY9mCfE+Evg9VutxVPRr5cmtu3fDUX9fy8+7xwnKDra1gMWoHNfsUVPGxKk7fShkcs9
zdH8YbmUM/wSHW6VL2TpnQCf2bx/uLyrexw1yXEY972Y6nirzukkd64e2spvFNh7VQeW7iqD7+tw
KyU8t1xcXFbGQ+MUhzrBa3U6lOP6dnuJDV6qw61E0ZZx580so828nYbSFSk0cXDU3OLytO8T10+/
W2I39yDi48o6QzcC8gNQ5bJMo7A73h7eZKHr/98Nn/h4mfI76JCF3vUubg291UvX0bWtgMl1tDiW
aEtqtx5rC13fwxTIu404b+Pqpj6tvuz7CVrJTSbIBA8+qtbQ4bwUDJdt7C0d/ybraCEM5jGXbY2L
d7u4pWlRD+7Bl/W+FKdjqXDqLestgvOEq3/MvekYuNPDIIRlx/b3uXs6lqqrEjyQXG8lWCxeB4XD
hD+Sdle9BUzl326De27ixhSwv22qn7aKPZHFzdBMusvuno6kmhkUIJYS7a506f2DEvF49JKy3Dn5
q6++8/l27IMEvEawjPwSjX+UfJvm37d98e8JAeDHfw9dVRGkkx0MvSzqrhzYsRTzh7lwLXu/v0eT
p8OpyNCic5DPRTb25Gcu1x4HXBIcZY2coMbQBk78e1nxdFhVNQm/X4oR9ZE/N2EKFp9j5D+O/S+v
/gUmop3LoMUt5zmb4hn+XzrrKSj7s+csJ390D7eXwuT/WuzWnqeiKcDdqNrKpyXw3tpWWp7zTaus
7ZNrWi2lA4GeLBTBx9zdfoRzlMoxsHi/YXgdW1XycHSjGWiBbSpPdZkc88K5m1vPMrzBiXR8VVcO
3F0XgOaG1UkdMCs08XNQfhxKaVlYg+V1lFVF5npTxTXzIGluUXc3Lft2nJ4OrmqGMIwDNNFlLBhO
fsLuWxAYQ0zvfNtnTJbXwrfnvuhdEHFCCp4d6ipMi238MEc2MVfT8FeDvUs8rI4jj4PoI5tV/xHN
3kfqJW99bctrpoXVai1TY+TwBoegcurSav7ukeeYf/fZPvJAT8dZNQSoBHLdp0UVLi9CdZiVk/JR
WgLWZB0tYKF0282tyyCLnLTHiFG0d6uzN8+W7bjJK7WgdTa0YKOnrcvyeUuxkTpuzAZAM8xcB1hB
vNHfarCZZ3MT3wn5sa6XM/NfbvukYd46mCppg3LAgzjOb0H/2PctPTajsFF4mQbXDrbT2uUi2YYu
Cx3anDwIpJ7H3CZOaPBHHVDFB3cJGo4zHLLZj7pLUrwBM4gY5/dDazv4m36AFrHeIsYxGVGqpnU6
+G3+OsWJZQNlWtXrJ99Fq+9Gg+fHqsiirhnzkyoU8AKO4AE715vbLPtyjq7u17aBJKGY4TxyuAx4
LZ3r4BDO+14rvEirsgXkMmOgacHUPUBfonALNBTy2t8XVDpnFWDXJBYhZVnnFFu6dP5P4dDTPsfX
AlbyZcGrVCcyML0/AW3yILyPu0bWwVVq9Rc5UCmyFQxGbhen2CrsS2I6sIqJEj2K4YJbLroc1RSn
6J07AsFvKa0Gn9SBVYMbOutcTtgzlfG3AVpIKSEvebyPrhHMx/92eVEPvSODuc9kqU7T6nwXyzfl
q123aOAm/vfoUI0u23pe0ccQln/QRfK2bQE9Js64j2nGo1rE5gDzTKzBY+kY5hV0uUJ6KLrRsm0y
ZBodVsXDhrs9w5HHQcPTcIBukzufCsUL2wWpaW21SA3byo8BXMHmo87RsEiOoOFMncKGKTENr5VX
uc0bbj7QMze2wUcal/9Uck5Vu1kygeHMoCOrwoQ2PHIV7jBLmvL5ZatfmXxdxYd+fVX1667A1TFW
TeMu2+pveD7phzTI+dmvbbtiw/Lq+KoqUWMQd3DOzgfni59Qcma0YMd9E9fqbNIkQ1k1ss94skBI
scN9pu350zRxLWZxeouroYTh2ZVataaHhtr2NaahtYAFZwLdFoWDCMPNyqLKuzGI9kWTLtM3t8ov
QOaMjoDK+dQpSDA0bvL1trGvPSj/fUT3dPQU5E7DjgcwdhL/lMNjXP2GGF2pftD8Mzp5nOnt9mcM
AaWDqJx6BXk86/qMtNd+y+Wx8YPDmpS7QN2ertIHaqW8ieulzyiOaaDHSCmxlD/TxLXC2oD9OFTx
1GfreGmTc7V8CNd9J2MdSVXFwVSsXt0Dcz3/YPMWgzTafSjwPruvvuqAqq5yB2xaUaH86HPufwqn
n7y2bLQNZtGppjgu4+qmxNAFyZz+A6i61Wq5hzYNrcUo30LZgP2uz0q/AN0C2oLES6ts5+3rKH/x
dx08lfQ9OAHBaZQ5JU8THIqjoD2OosVTEresqyET6CCqpi9p5/SwDQPyYQUfeDftPNIH/r93BUvb
Jaq6ml3MP2swk1H+o9lrd62kdrUi4GuF3YtYpt70pxxAVmml5TatqlZRZwre3VI1fba14rlo2Kni
83cVScuziKGi6igpTuc1luuAyUPMqn0AnwYPHqsezy9P6CaxbCgNC6vjpHB1Uk3l5uCQs3QpWIsz
oYp9Tq9L843zSAN0HCENo9trCPIPPsDucVCdbqdfg9frUCmRhK3TuQKpRlBQwJXnzuEH2olvtE6O
tz9hWGAdExUKhWYzdDdnAwlqcKa4j0UzJSleyQPLjzCZ//rld2fMCO1MIQ08pLPt0+Bvd8u8j7XJ
01FRUlA+FqIE7hmkvLU3Htncnniwr//T87Wo3dq8LYEXRBsAl4eJ+4e8sDWPmGyiBW3ZlfFU4YYM
Z0r3IEp6N4+DxSVNQ2sRy6E0Urvr2mdx6N6Ha/MHeHfL4cY0tFZUWZJUhVyQxtbwC0j1H/gYW0Y2
eKEOe4pG6P0tCdK7L6PXJKw/iWp+dSZh2Q0Y4khHPBWrG0ZLsfUZiCIPcv09eH9a/3W27atNw2s7
3zHo1sgbCigAVAwaQUNae12Xzk596Kr5/3bFqY59agCCBgUTtkpBNd6tFXtZqPOIrrJ9pw6dW2qj
TlM5cuyzMSpTBuR5RePzvplfveld/LvROtbQcsWBG5TErf9SDf3DWP1ze3CDS+qAJ08NYzMwbN+p
PxxILcDPYbv3MfmkFqP+UChoZzKRgTvgxWFvPm8+u5BzvD1x0+hamPokLra5glXoQMWBT/PbCuEa
aEk3lq2eyTJasLbUjVwi4DCQHLnISYFgOkp3zV2HOU2FN/Xu1d8dXh+gCXzfF91hGm0CbYZw0oFO
IbTrAneF4evio3DvaxeI/G2F2IhtM3mNy79sJnVKqRiGV7jeRPb1mifK/OKwEcpT7Myy0c2aKLJd
ZRnWQGeYahUVzTwhF5dMfVPb+ntpbdy9Bv/RIU/SHUbABos+q+P4tDjrBRSGl3qxXZqbhteCFkgw
PLQkIc/QrHYskxBnV6c4B5vcl290aik2LdsU1BHHLVz+oSL5G11tMkeGPaWOfMLtCRlbAqP75Wey
nZj46JXPJH6W7Z0aqCUETCurha8c3dbtOAq4xE3EFTUH8epP+6JLC9yqHaE8zjB/lr/084vr/Wls
522DaXSQUyln6ZYBnEZJND104fw8hfKhG0bwbSefm3UCQUq+7zilI562nkB0tQTjHBm3U5M4RRr2
fOe7ug56yocmD9Yi5oDOqRfarCk0+r7163K8vQSG1dUxT7MUYlX9Ffrhxt2VYpEd/D631EPTIlxD
7l09jFnYeRNB9omhF7TlxUmK/Ln1p5NKWFqA8MkZbY2shkSnM0vRuRa+C/qYK0lBX7/xeULT1KmP
AS3faSltjxz4SzUVGx4w0G2X9mCThha6xYFMk9fqb7sItUSS4OjJyjvpj68r+hD8oD6UA+qwTSLH
UGx0pT41rdgdNvCkqqtOddGmeOb85Ko/wHFZ1tvkTFo8R4B+tC30TjKVk8faF0+M96c9furq+KdG
BUMtW2TRKAajPQ9/baGNqP9/xLT/LZKuDn9KAtAKhI673AuJ9f2hmq70zm2L9qVHvG0MSwHV12gN
Pk+CJS7eyec4dE4qLKfty+BRkAQEogqC9bhNhMhL4xCIFqcdnaFiNeV0a5/oODEAFpGRBEujgnfo
RaCSqUNEiRO/ObRwnIyorsejZ7VR8B5NbF5+r+h49vnJ3QaxipSBFUVdtnaaGvj26onmqRwbv/1T
giGJW8z892Lo6lCtbuORt6w4wUr1h0Xtp0p82+Lhbd8aXh3zXTpQnScoLSKUKy841XT9vDrxLkyr
qyO18DxH18mjSPfRcmJ9kTJ/uIDD9zhu9a74d3W01lBxPuczZt+tzUlu8oH1kQUI9ve4cXWEVuzl
vcfdAm+jbcsvDBrkKds8W3vw3+Pe1QUFQxoWLa2DPkMvzN3QfaTVnK6zf5Kzxfgmp9F2CF6Y+GGd
4BlTiaFIW04f3SC6TLWtBJrMo6UVEF+Nsmur+T4eioae/aWN1vsgKcQ+CnJXh2h1Lc8rd4H953K8
X+P50cknS2o3zF2HZ5HJaQNAiqusj2px6h0yQ0qJ2hiADZbXsVmdPytQXdVQONhohpuFH6U7PAWu
7c7SNHktYEdesSbwGqjH9OLB2ebHuV0tLm+a+fX/73IBZBvjRTZtlak5OG4jZChxZHbd9u52qjEN
f/1F74an3jrhSIgh656cnLF6mvAK68nAsqqm4bW9wJWkbo1Zg/y+1BfluycJpSeI1Zxuz94QsTo0
C82Vzexdy4fDnGe6+Kd4cC9zwS6hZyNpN31Ci1nFctGUOTyHeN9jvLwsPxZyJJMNvGYykBayZI45
D8K+ynDXOBygRPMUVnmYesLW3GT4gA7SiuKA1vMG13TkG+1+rN73utpH2+3qGK04SuYOMqzwR/7P
3H0twl/L8vv2yhoiSie8qnnhoK8PzOOKy3OYhK85Ly0RZRpaC1YAg2i0BF2Lm20Ix0ZEbikBX+zt
eZvMff3/u3hKKJC9SmLeXT5fxMoOJIfAUGmjbDANr4VrrJQXVxGIbqd2xWsacnzRAahsA4IanF0H
ZTXLJBdsq3jWL+0pgjb1rMTjNkADSPmWGmiyvraFd2qAZEN1peqtyXko8ic2x6fbtjcNrYUqx+7R
ZZXXZi70Qw49KaZ0nPvjvsG1QOXBxuV6FfZwwkh8iJfAZalISv911/A6NmtwZrQPx5DIaD3eHNYZ
JVv1VoUDg9vo8KwtR35EfboqHMiHfmg/c7ZcZn/dV0R0eNYMjOBEu7DFE3J4Hqr+jJbTk7tTLtnV
4Vm9NwGVjw4XiHX9INWvofrs1m+3zW4yzPX/78KV8sUDBVV/JamnL7473+PS/jVObNAvg0fqyKyV
OOskfbD3++H8hfnVpXZt0kGmmWuVtXC3uRhZOOAl6jtupdO6/dQ6tqpkyANUC9LS95jv9VjQ2u3T
rV/TqKKHCB4fRvuIF1yqBevsVKvTi2jIgvDbNv2p1q/u+mvfomqhSrqI8D7ux2wk/0wodk77Z+u4
5ZbPYHcdi+XMTuNeCWcyxqs04FOaTD8X63bA4DA6HEuUc1jHYY33xZw9bmz+wLfhsMsqOtFVlbe0
BZVNmVFPHWldHuJ8uqsXG0uEwWV0fcAwH2RYuOOYecnjRk7UGdKSXJTYR67p6iRXHMqece/AX8JE
HCh6kH3ZHL3AsaQwk+Gv/3+XCLq5igsJMnKw/fg/6jaM7jmUnCw1z+QzWqwGbtT0Q4W5V/VXAnUT
Ln7nY2FxSNPMtViNVJgvcwHIS7EAa864AsnIZuv0NA2uRWm4lB4d4muULiylXXsE+GCnP2pR6tPR
Q8JtatyyeSdWh+eGyYOzTMfb7m6YuQ7J4r2KmzCAWdZtOisxXzqX7tvj6WAsMKg3Cb+K8uLO5FsQ
iIss2pdlU5bXeoO36ICsWIz13OCeNktANn1YZCcPqKnqTNhgu8w2fULbAlMwESXQGR+yYnsWs5sO
zcPKbWdtk+WvH30XSv02gqZ9GcqsDavXkkQPdLFtNExDX///bmhBmGB+mQxZXuY4hNGszpMft/3F
kL90PFaMboEKgjVD1qqnsby0MYcQ0U+qbHhVk8m1MB3zJsRuw0W9HpO0DcVh8frTPASWLGCavhao
xIOCalHBMnN0n9MDjf9M23mSX28bx2R3LVYD6LKMTME4RK0HSNyBiGlnPdWRWKEzglIWtARZIH/F
eZmWzgv1Pt+etsEoOhQLbHliGoiqsyVAm3EY30/r8r1a/OeVdDYo0/9eiP9yKa4DsoaNRh3NHZw6
rlJlML2qQ/dH37h8ue+564KoeSmHgn4bQA/ksZRUw0yddFyWqjh3ke9CSRpnoUplw1jN/I2vDCSy
aZT7aMQ5zLWTQ1SqrBxaplUes822xzOsqY7y4iSaJ9w8DJnfzoeyLI+q+LLP7FoC8BglBZoQIE9b
1N9L96tX588i3y5zYLvoNC2slgemMeZ13npDNiTTeFJx/Eutw5rWlQeBtUQNl9s/xBCzOtpLybbx
m6ocs1x86cZnJ/k6RZbznmloLR000VCMUcTHTEb/d3V7Un3OrbtI0+BaMhjzPIwgHDuiYxHIxjL+
v3USh63qLRcopuG1bODns6OKGrmmyr8G0/e1+dQsFtcxDK2DvoCa6upWsDobAWGIVX1Y++4uwoPr
7QU1+LwO+upW2rqqyJHkFw9tW91xsL7+m2Z+fbJ8V5raqa5byRFOzsIhOOE/lgIU8HNlQcWahr9G
wrvhwyVv2gVbg8xr6kPotQcn6O9zFu3boepYL1EUfr4M8Jg8mY6jD6KTTkH/6c8+s+vhGtVOFcT/
z9l1LElua8svYgQtzJbluqvNTI/GSRuGNJJIELQgQPf1L+vGW/RAg2IEt7UAUcAxwEGezHW4cp10
qY92yFPr0e60b3TrdJ2B3bzBTXuAPEGYanAehvPf+0a2nNRkNStNJDQAdmFqcA5biy16Ttd+Wi6a
jP5siqoqryvTkHCa/w3a/lSZLd1Ml6FbLgrlrroooN54bcvis5zrL9orjvcXxRF7baQXG6GcW3qY
OcTlDj1q+alewoOg6/MwiH0nbBvuBW7tpiEBtrRkX2L5FxNflnFfhLGBXhM14J8rcaNp1+qJJHEq
wuCzmrb4nh37asO7WlhJma2IMJGaX7IJzQgB/W66dWPxHftqQ7xIDq3rJUH1AQLwxwrCP73ZB1/y
bVYr1Xhhl/mYOaV/E7BPTUG7cdNzTdpy0BA8DoEupMb1tzgQrj6Mdf5xnzFaHtopP8hjmiDTgfWy
Tqpnb+QHjo4w2bAv9z/hmr3lqXgtj3o+qPLqk9y8ijof3pbF22vplqOizlszFHywNnN4WNvgsZV/
gov5fH/uDmu0wV0qaDvUZkHk0/kQw+vGU0HrQy53Yk1sPNfiBZ2nsxWNchE9dSQ6iWWrquGauZVO
SdWE4UxgjQPIlxcU8fjSpCzYR+Tj22iuJmFRXHDwc9Clee5W/htYkt9ymm2kU4fN2PKASzzTkklY
fEDLNMyCQ9iQDWdyLcztk+8OAl1QLlnr3YixwOHYxcVlDSD2U8Q7Lcby1WWU4ESPF30dIv4gxXiF
LMElYs2+E7Wt/1f0iQqg1IKHCFE+cz84S295G+Q+oXHfRm7FdEAzawVvgizBqWP5N776u9oRfJu2
Kuy8LoS6hL6WXZdW/l9126VF3G9c339pMIzbqC02D4Hht5MGbmVpCPYVnm9pOP/SYDA0+9lgBtX2
M5h1wGOeeOe2pIcSWs4aymj3Q4xr5pajxqRdap+Dbyjvlm/BakzaNtEWKts199sZ5J2x0wlg6dwD
IVYtq5dW3gAQ/EfY8I1u3Nsw/7m6Y2lun303fNImatTBrK98/M0PLxKE3Bn/cxHTxq66pm/5aqEi
TVUwlNdCVEcho0sMoFU9binGuYa3fBWvkcMQhJh+XP0b4mQaVdBkGLfqA67RrdQqQXnTlCFC5BT8
Lrx/vfmPafznvs24hrZSah3LluoMQQYEoBefZFf0cZ+0l+wJMthWK6dGc4OLO0GQGbz1NzAnnReB
A2S47sG0MG6DoCAAKHgQ5XgJjoLDyqAyY/5YGdt4iHCsjY2D4hJKa4MSzVWXyaW6SS9C3EoUu3CL
mLzlrm1X+CVBPQ9VdwiJzfU5nquTMrvIjDC85bBTsNLKFJ2+1h506bzkuLbF93rekgVwLc7t93cO
a5o2LgEhBbFlHj+M7XAeq+yZk61HIEc8YJa/AmLS8IHALo0/nPqlTQPo6zYjf4Ta2qddpm9LAt76
ECYyII2sCRi8PHZsaQyA9C4dIay/7bSK5eGA0ynQ3eVxnuMD9fQZEJSNYO9af8txRdSGgKXeqlac
pFURAzTuLSAia3YGfFsOMOxXvx7xNnytBw8QVdQgyuqalNFGQHZssA2GEoORuh//J9s8/eU33/Kl
eFJ19VHnW0Q4jnRoQ6JwqQxzSQsgaOalBEAkH9I+qL7sMh4bFMVoPtBGMH31UAQqW/Yqb8/zm8bj
Wh3LeeNITokXY/g1IrjUB4/dpI+TGQ81SfbFTlsRsOKNXoTpkbLGGvzpChimMi3lrmM949Ry4HzN
2chvwXNNQFhNixtRDXooko3zgsP8bXgUZWZY1xoLhHfcpHn028/G2zm05biB4kFc1wQpsc0uNC8f
5qW99MWWLohray3HDfp2jllDMfP1YW4fZPRD6sNYfN1nl1bC7UhBjdB4sRwN/0KBUeX58qmP19P9
4W+56RfHNBsbFREzJzLDJT+MR3TkvczyZRmmVDQvZssuHW5rA6QyToKibXp59bQqHzO0ERwKj2/J
IblGt5JutZqpzwPYDanXQ5TRA0Vz5P21cWysjY0iWdcYVQN20Zvs6IfZ1ZuXD10BRuDC/3H/Ew6r
t/mrkrmbc1918loHJRgZ2mPQBKeKRhv/wLU4ls+GgYnF2McIarpABbS8qE2sjstwrANyZtCBYBIM
nZUPU/QUgeoz5584erjCLW111/pbfssgtTu3AqwgQxVcMhOnnhLfoyw/6H6rn9m1/pbvCqlNKcrO
PHYVlzk/qzzzitPqZ+iPeIgTY/Sut1jGbTKrlnaoGAk4GhfPN7LR8DmMNo61/Nc+bMOmSoHqovYR
31rUcUTopSW5BOIzF99ykUAG8rGI9ryUMG5DqOp+1f1E8CWRvzAA+thrtsWr4rAnG0IF0eDBtOvt
TyidhtXHpf5AwDnajEdFNsAfDm/4D4yqhzsH9aivi/4RxMNh4flGFHWNfDOvd2dnlF50H4fYXJVB
IEiys7fpZ66hLRf2yzLWbYzswvvfNYrS3qZEhMO9bE6rWY9h0ihMulyaQ1V2KWSNUpF/JVvPAa4t
tfxXRX7sdS1CRK8gqNOXaUcu1EtSnU1HsdUReSu1/CKB2ZxWqjRy7m5xCM9s+gDQPFqEyQMH2WU1
Fi9ybZ7adouQzhEtEisXSzYObVfhW1CsSQ3AZnr4a2G/308Fju2wQVVtrTy/VNjoaQb9Nv/cgaOr
WL740UaRzbFQNrIqSxSplR8iYNdPVQINNnXpxzejvkfdP/Gu1gLGbXzVElOc0XPc8hbdfQ0rKVMF
rPjGDcNhT/Ft5d55mRFF73cDBmfrAy+6U+BHKQ0upflQM7ERSx1bbBNfVasusybHKoEf5bPv18/V
PPap0vnx/i473Pk/rFegauZRn5ur5uOR0ekDC3fpXmPtrYwMCoekV2qQaDfq3wYQu/hi/bJv1pYn
Q5I+17Hv4ZAVgiaqgoY3AoXcIoF2Wb6VhLWecgHyQmCKvfViSIMTKPm9jv6ixttZLbSJr8Jk+H/j
9+n0sfSms6mTzxPdxbnC+H+AVgmctxMB8uICnUkWXPKs/ii03BcabKxVWXbrUP4vxvVBmQb5dJoz
cRrW/PegZL/t2mIbauW1XPS+gGEWGnIXoMbl7da7rWN/bTSUBjNgHZcZKhvQGoFM47Gbp4ui7CNp
dkbmyErAcVT0rYzgtmISH4L5I8LQFwgcbgQeh9PaxFd4VqGNaUpzHQya1nn/IPVWX40j3tgwKL9c
xEyGwlzLfno0qGiYMHhdwFl3f1ddw1uOm1FKjQyx9CaanqNVHzWbHxsenvYNb3kuOvlNkUkYDci7
nqbGf/PQV4aYvOthCH5lJdxsiJN46jH9gXeHiEbnBlKPSVxtVEwc+2ojohht+oiMmH7PvueVPlc9
u+xaGBsMlbQDQO+yNtcoVt9GYH7QifWHFluiHY5ttTX/ig4awFmLdeErOYwsPCRxcjAr32c1NvkV
L3AtxeMQ7D0fT5zSQzY0T1O1S8CHcRsQlc89T8B2g0JV89EPn1gm0ih4rOX3fWt/2+13x4RJeiwb
KySrvvuq6JvoX8SWaJvLYKwUO1bDuPJbIOgTPAzH9UvCtjT4XFtqeerQVDAX/2aLoUkpXj7m+sci
8o0SmGvilqOulWZdRwSOHZl5JsXynGVbfBuO6B5aPkqmoBHzrXBaQCf9YSJcH4sVWu+5R/qHOc+D
Pe/+jNvYKG9afaCkpbl2w3fGWghdqA1zdyyOjYgaPDzsBSidXlX4dSoBwibrvsRhA6K8ipA6GxAG
6mBNm2k9tHhX2WXlNhgqD9s5TChCQLOGD1PonUwQPrSbUAjXmtzM9J0T5XPOFzBJmus8FOeQeL8Z
j3+8P3PX0Lff3w2dMD/yCMdyE1L8QE/soV+ScWPBHV5k81ytYC9hRnfmGmfLqRq+qbl7rTbfsFwz
t3yUzC2jRY8rmpyjzz1kwXBW2jjiuSZuOWjiRxUQ7Ch/QJj7hZP5o1rVedHZxrXGNXPLSUcQ4vPI
w3ZqVZxFGJ5JvYVZdMzcxkHhAEPyJMSSQ5PwCIacS5hlacf5Pju3cVBRWy40rxHNg8D/nAzNd5rr
3+tsq4XfsTA2s1W1jn7EGaJKDR2UNGN0PJbt5puJa/RbzHxn6pHwVD2UaIdfcm884F1bpJlat1hN
HZHXRkJ1osZLf4uV9xf/I+1GYJeTv1fi47AxHnf5qs1oBfaKsSkXCJODa756rTpB/qojNILvc1ff
yqczhzaB0r25jn3yrKboMa+SQ+VvFZBdy2/5q0mG1rB8wCkMlJJtKV9x69s5c8tfw5XkTakVgphG
l51GI6zPzmrZxUXAuI2ImjlpmOcbgyay5cmf/Yseu0/tPG3k0l/7LGAcP9tlqcZlMGUlr2Et1/5E
FkguHWPlN/qFl3k4byzSr9cfT+Y/f0YZ3Lrl7V9k3nhlhqtDoGW4c/Bbleidb6lo5G1Xj+Y6ReQ5
CZr6MIHta2Nw1wJZjtvpVsV93VXXRs3ngIojRQnTjFt4YNfwt9/fzb2c2Lg2rKmuReWdfFqc+Zgd
Z74VGFzD3/bj3fDJqilDta+6VkN/rCUF3+ZyLPNdNNkMiePn4cd5FaIIwWGtaf3KWX0J+7lI5VKe
Oql2Wmj48zd0nLdVyStzDYRPL1OmyrSq+N++ImbXFQ0Hyp+/kE2L8WeJBytSTpfZy08JsHsd6TYy
7s3G/1uXhgv/PHyENlYwqyLjjsODokDulcOJ+m/RfDTdDOGFLa0nh4/ZiKmEG0OKSpurDMIj7cXr
JOt9e2DDpRYDefOuR/jMOpmO079TUR/idYvg5tfVXGajpZrZePVkEPsTAC7iSb2Ua/XWizbtefAx
ir3j/Qzm8AUbNYV2wKEOBmxzULN/hOFvnWgOfTWWG5cH1/iWK3fEW3N1Ewgqp+TYLPIobgyuYh/m
hdmwKQKxHpqA6/faDPy88uEJAgGn+yvjshzLjcFxEccFzYAu5dMxBx4oo3pjUVxDW97bm4VpM8Fy
FNTZPE7AG+VtuO2vDz2MWW4LAHW0KC9DB3fN4q9+FIT/RF3Xv5Z5k6t0qpJNJWzXlywP9qDBV5cz
DLTr2UE18tIl1beW9M/dbHZdy8Hp9HOQ4MEC5uUWnyiJegCauE5jqBnsy2E2XGoQa8PZjCNKAzFg
Hz1KjM2v0H/Z9ZrKbMCUNKLr+57icKUycci6ekarbbyxyw4DsnX+CtLGLVpCDNj86scCwBozjhtm
79hWGyYl50JHZpwMgEb0K/pZ0zlT39G4dKHruM/8bahU2aKdpWYryqJ0fu0z9jKCDHKX09owqUTT
LhEQxrrmAQd3VDFX/T9R0sef7w/vWhzLcU006hkiZEi7y3Lw5HoOhzrVs/wWMpVt/AVHxLQF/hZJ
fMhVYXWK1j/xSb5N3mfB2UZN1zW65bVxJ32oN96olTN57BP/NIz0uDTNxtY6hrfxUir3l4G1kbma
pbx0a/GmRXsIvfB4f/0ddm9jpVqUdPwAXRAgo+49nqrcqK9eTud98cYmk/LEAiwBCXHbHdfDWtWP
UzA83p+5w3JssFQ1N7o2HmQbWynUsSlgPzjwkwc9D3+LgWx1GbvW//b7u6Mt00zRWHJz5TO5CuWl
JqMvLZ024o7rX9z25d3wugpoJhiGJ406lN6bhMpl3wwHOPTp/jo5jj3/0fwLJl1PEmFTrOEBpO/P
UgRf4uiIstKxyf69/xHX37DcWCq1jMMM/lAVCBAVvy0N/xT1Syrxan7/C659sNOw6tuiEiCsR53w
ymN1oWP0SsNqI7m4hre8uO6DGLzCa3P1Q/+RUv+3qBPpSraK7cFtnF+czm3IVBPKqRs19jnuxHDI
9EQOAR/D4xiZ6bGMzL83RE/aD80LAbjkmAXjt/vr5tgZG0HVZLHwQ5bgYp/Lo/beqqaA8uB8Rr11
49TuMDAbSFXHPY3BK4RTuxmedFGEKTzyMkCatNL8NLXVVj+CI1bZcCo6ZnnvyXy8jrX+HrOsOQxJ
8M++ZbrZxTs/pGg8p7LE2FlWHTuvFAftZQewVH1fgPC5/w2Hjdl6gWUA4Zt59BDKBUjYcEhtwiYd
DT3vG946XutwBnS0hw/Kob90AU0rtOaDh35fprClAlemoigJYcEl+RtKQeAy8jZSnGtfLdc2Ba+E
FmA1VXjePaxxnx8LtonEcDmA5dlrp+u5YzjZBZoeJzY/jB5tUsWSR75uMV04/sF/oFRtH+osxAkj
p/o8Q4W6H/clUBtERUbwOMwRNnVcq1OrkpeQJx/v24tr0jd/fmfylbeAAD7xUaL351SCCxCMFBs7
ertO/CLa2cCpkqsxHvX/WntA5DIHKTHJoc4+UT9OC/qdsyBl6xai3PU/LNfNY5AyjpA+uCqhVWq4
aU6QOtp6UXOYj42fqkdOVccXA4oBYF0zcYljcRnxZGqCXcSSuHFbjustDaSxRIC4kC3fqGfKtC7o
5f4mO2JObCVmw0RQhB362+Kxgxgv0r4GJGZvVo4t180AIklKD6sDa0pJUpzbCpqN2U6tTKyN7b1l
XHa0m5prYPpzHkWHsPdQOK72xUwbRyWomZuelQ1eY/ITScbDrNkT87dM02E8No5qQZ+D6QI89iTx
J6lfa/+xWauDv1Xyc1i+DaEyUTigKQk1y7xXxyobnslc77MbG0JV0IKGMwpBMHvy3Pp/mCX8GATf
7xula96Wx4q5afVMMDjquccSK6/UFurdNfTt93dBLSDrXJIxxpJokWLuB8X3vTsyGzkFNeU1lIFX
X0O8LLxxUtIzAs50EKTtN2q4Dm+NLG/NCuhrQEa0AS9mlup6OGe8PkZee7y/7q7hLW/NTavWtQMj
tDfikSHsHktg94e9wcAGT9ElzDVyKrpdI8nMuVxqbzg3xKuL58n3G3/DZx1bbIOomlgokO0seGzo
fJHKVb4mLaS0dy2RjaPKi6aqA4YaVu+D1k0CoK4lO4q5//P++I6IYAOpSpzJIgmeiivVxTMN5DGZ
o28s0ena1Rvr4ziP22AqwjM6AmE/XvvFe2Ls+1KYxzEWBV4MzXFatrKWw5hsUBVefEK8xLfjNSLT
IarJQUTrUe19UgotR55BEjAXHv5FRNdLF2UvQyAPpRhO+/bByrkR8hRRt9mDF+5A2ZqOErKO6nXo
v93/gOM5JrRcOYrM0A9yGa96kQdg7c9+b74XmYCqRH1aiudwiL7c/5Jrvy2vrvKmM2Eyj7h7f82h
tkGCUxY8B8uXAS3D9z/hcjk7CwMTOY9Zj5vX0v/u4XH1sJZmq03Y4RI2zippo3ZmyThehczPU949
Q0bhNzDr4oKcfL0/f9cnbpv0LitwdI0W/biOV0innmaAXCBoWKDYVV5jvX6+/w3HGtnQq36NmyWW
+Bu+Ui+mbi6KbMm6uYa+/a130y9mA3zhhKEhdHxkc/G0rGpfnrc5qLKo92mwwg8y/tpBXFr/VRZb
D26OCGGTUEk0EUlaC5xr5/wE4ZCPi1YnGQcbLuwa3nJhWqK0AC7EEeAohvZ4dZlNdFJyFzEinn0s
BxZ55XcxMeM1VkAyx/xCY/5S5NFG+dI1e8trJ5TMisCPR0jQkWvllylT7YdoU0/dNbzlsU0VTlPD
4bHNOKWSxaeo/c3rs33xwIZgNcXo9RpNwldd0R8g0aoPBvSsG4M7pm4DsKhSeBWQAwAcQfUU5tBT
4/IxMtXxvp+6hr+F0XfO1MxoXEwW4LvCXKErbIas3azPqoXu/L4PWN4KsiteiAI72ybJAfJEaZ1n
hzCsNpbHEQxsEFYeLLzNbmufZfwUJ+slyXa+9djgKwpdRJNHKJW0ozn4qjoVmxrtrlW3nNWPJqkn
CCdcwzD8vSIryke4KC7MbKyKa3zLW0FCUxedB28lk3wthVGHLIzq0zrSLVYnRw6x6agC5ictuYHI
fenpQx2ZBkYfg1+eyOQ5gZzIzn9ieS6BXPs0DgqBoVhO0Rw+ge4pJXqLZ+jXf4PaSCxq1kyS0ke2
bYGCB62FNC8d79Ku3te8Qm0QVlYtxVjdAJSgBAOQPwFH1RYE69e7TG2hvqasgiyWmHxWfsMBMfXQ
JbDFY/Rrv0L59ee4UHu8nWYP+OZlaR6gF5CC82MjybqGvv2ddyGHLdFQoMN7vOIY8jiCwAXA213W
Qm19PqpVJsMQcT4W2Z8BgUhDbASkybeUIH59uKQ29KooeyJ1QMbrLELIWE/8SKf1tIDr/5CM9XOU
zRvFcdcaWQ4MIfUhkSNKJczrL0kffSH1vvYPagOvIOjRD1EE+rscumWel5yiSF1CIg8d2deXRG3w
lapJ1PIGTgvJhrQDbVcSxqmKvt3PKA6ftSFXU0kSqB7jcari5GmkxVsbBK+jyI4jlbvqzNSGXnkQ
d6OSYZ/FPLwqEDH1w8bkHT5rw65YskbtUmHkCSKVE173A16fWb4POEltuFUo0UIofGxu1kTnsQRD
TF++TmSr2cRhlsxyXaiIm5YHcN2eJB9Kzv/0zdbLnGthbp98FxU4X43Ob514fdaVqU+i+FzKsk5x
T6mP+wzHyrokDCHitCIU43h2XYL6kKBbEdJUp6msNxgaXAtk+W2QrJxGPU5rY5F8nQr/ODbxrmoY
tZFXBW9mpYIQTlUkTyR+G5PsdRm2NGhcE7fyrAbzplYxzlF4SZxPxaSzsxzzLcCtY3QbaCWLCGIB
Ga7/ZZc8+zP9HvbNH7s21YZZSdEpaKHAJCmAqsDmHGM//mOg0wtL9vFAomfzZ9PMSTKYqozGq0eh
cZCZs2izjXuPa2GsNEv6rCCaB+O1CPrf44L5x0nm00Y2dA1ueasqWl6qBcZY6z44BkVmTpNetwip
HGHYRll1UIpBRRz2OEPtTo4Q9566zz1fUyLzDZN3/QHLYWvPK3rUUFGoqMNzQKqXEg+W983GEW6o
5ahjAAl1dLZibSb+yErwmc3qE45Yx33DW/fZgvGR0drHqW96WqsX3X5c5Nv9oV2LYnlqH/EsnpJb
DAbiuM07qO0WW3w8jvONDa8qpGhRMMOxY63ERQ4cEo/tb3qqnpeVXnxUNe//Bcfi2zArE1XzHGiE
g3Emp27BCW3MzvG6S4+GURtm1bR1q6jACgHF8mc180tvypc5kztnb/ls1M+0jSeK+tOUmcNEln80
oW2qm50oQ2rTUsF4wHEwoW+xClQaiOnc+OP5/tI7rMeW7VPBPCRdgZthr+WpBUdgmSen+0O7dtXy
1jKEZK1nsKu5if+ei+prRKsj1fvwLlBFt6KwR+MaR019jcrxXGbmw5oV+457tmCfqDo6Um9Cdb2q
AcOeHv1x3Tm05a1zUpCQ4Cn1amKYeOkfo3jZWG/HVtogKlayTFe3Mm4CqOWs4kvHlg0Tdw1tVYin
yFu7nKKpmDFvOA45n88q3moQdw1updOMl1OJKIOO5RY4wpo+0ngL+eswQRsTFQah6KsOq93N85nz
+FiQ8aEfgn3Z2hbqy+Ssi47hhXmJiiCNPY0nnjD59777uJbl9vu7AzC0zePej+A+ukAwyYaHQLT7
jNCmmhpBPNSOLSIWmc0Bxv6JBVvPLa5ZW14JajglY9CHoyV/zY5D2+QHWdO/7i+JazutLApZR4OC
rcRtZvEPFUj4B60PAXAV94d3zd3yTQkJ03yu8EIb+mGSNs0ijrg77Ssfohxu7afyczwvo4KSBf33
zpgfkCvY5542DGoEl28bjji8qFaatE+S4BgXmwc7x7LYJFLlMqJEAMTS1XRJeMireEo9yF6l9xfd
sac2GEoatSyJgi0G/IeJ8ydOvoGoaqNsckvB/0VaUZs+aqhUbMyE23UeeXFqGGqFom//aOd/iCw2
vuFantvv7/y0Cb1m6Gp8w6uaCyH8TIINc3eNbCXQAU2U45rDl6C7BkSnig9ZOe+LLjbySfParJVC
siizvDlFVRA8o3y4JVbvmrntqK0qpqLF6NPCf+RNdoFq8r6Dug15IoqTCFJyeP8YJnXgSwbJSB4f
TLXF5OCYuw16ahrt+cRg7rLIv5A4+y2Awd+3ddfQVholSTl54410O+d4+EiWoEjbtt8XvWy4Exdo
36ZzhGpG4/1TiKY+h82w9SzkcCQb8OTRvmkX6Ddd8T7Unnpff8mycjiDR/l5KnaGMZs1KoqKeR17
NNCH/JuHOm2f7MvTNmGUqLNo0hFOF0VVHCduzj7TH+9vqSN82bCnqchYQiXmnK1vSBXC+7HK0/2h
XdYS/hxYRJzxgHog0Vqj56jsD8lmQ5Rr0pZ79pBbnJoIxIlgXhbQEAt+JxF5Ms0WbtA1cyuRZktR
5Ibi6JKIkKc8GlCf4l93rYqNb+JZtdJVIo1ONUftyOu9UxzRLbVFx4XXBjhFpNI9eDdxfKlxy5Ie
asjLJyW7RyWzMzrsNnKGYwNsnNMq8px2eEa89t4IxYN/DMku6PQ63l8i15+4OfG7jKTyuFzWDE2q
mazDVDYDWB/j12VR3/gAwrR5l+4wozbGSax+L9YeQaFfZP2Ms9h0LUO50TfhWqKbbb37ExkZC8nD
W/2XoUxVxMcmaB7qhW6kEYeJhlZujYZSRgVBTaBK1JrGeENI42wfdpza6CaIKyQcdzx1zQRI6wm7
hnO+qxOHhpbrzu2E+peeFFgl+RmFjce8jNOw3FmJsdmjZr/BzCfeXqfJHCBu86Q4S9UmD5tj1W0w
kwplFZswbq9Jn4BUL8IFfjqupey3BKUdecrmjgpzD29+Ku6ucgrZyciyvbCgX14mDXJSlbMt7aj/
eeovTpY2nimLgowKaGegbhJW1XNfs6h9GoJ2JDKt41UVc5p0vgKiPxniYHnS0JubX0KmCQ8hTyZ7
Oaej6Ez+Sr12VJ+8WOsEh9Nc15+SOlu74xp3FdRSl0pmfpGCKNnIMc2qRuLoHayLShjEdvU8P4Ui
yOr4wHs8//wZV1MpP6saDz9PEFiJ4yitJuCg990cbZorY6poLlQLSUFdLNWnAWVq9YDQgPR0P3a5
LOQWDt65/Tz7fhUFsrvykryt9BXyYhue44iKNt7K510DhAUSx4isl67+fGtYGP4tluEvMU94l7z1
le/7E1Zwyb2iKYWo1XXkPfaORYZ+NSLawkC41sg+GIC1DKLDExTdRlYecVJq0HUE4q77k3cE3sCK
MOp/AIUb22Cel00qZQ76qKiFITKx1TXi+gPW+YD5LY9Cf0DimFqexn3bnRs2jhsbfTtN/8I1bfgV
npLCpDdzBwQ0OnhOeRcJ0N+FBWi1Y9KUnzVWjV0iSqo6XduK76yq2MgsMoObbfSxLSJIppMXV0Oq
V77zQc63qmS9V2WKFVAziqtqSpeWkY8dWcuNA4ljR2yRwDU2ScsqFPoDJMUrxZq9zmG3paXjcD0b
lBVWOG5OuQaoLDSnPB8fMnQLxSj6H0LeTwegN+N9J30bozXrmpdtK/vrQsQKVF9RfK6DQG1YliO7
2PxYvo6KsVWAbOJp69Rm41vZTHW6qPKpzpvvu9zPlg2ETNgCinlcKKrSiw+iAn1J4Im/q2Gz5c/h
4DZUC82EXUEmUOFIgFeemkhDACpYpgdJq3/v/wfXOln+XYfgURo1qOw9L3hcwTlSJ+F0ylmdDlW0
hfT79d8g/4Fq6XatmwKkJmjheqTBp3DJvq2S7DofEhum5TGqhiXGbbrBLiTLgBpMcdqzOsSGaUVQ
hCuWwlfXGYg83aLXjyzTVxnWtY4OndCm/bdoQK7+dv9zrnW6bdK7jEp4MyyA56krLcW1K4tba/tT
J8RGuvh15CC2sKAfhAM4RlHTkJkaD1Np8jP39z0NEBu/1RXQtyNiRoHdn6EvHAsBMY0tzjjXzK0s
PakFWnzZ7QEpx+03YG33Kcm1tysS4VT387LjvWrgZYRYEbDiMeJBdxi1v5VAXXtq5Wg9AbOVaYRr
MUs/7fsqSUnePkd1vHHOc33A8uBpoXjDvC08VdWtmTkbznmOy4YY+EYt7NdZmtiorcHPTMg1rsCe
qJc/0OFAj0PoVY86YORA1+Q6hKr40M75Fj7Bsd02hqtYw5U2o4BHR8tHOvFLGwYbPuBYLRvEFddk
TboKUl+VP4uLGTJwkZRgZQQ/ZryxXK7ZW17sq4KtTdwCXxt3B69pPuRVsWGpv47WxAZxEQDfJYCM
EDIcykdfaoE3SQbFr+R1ZeE+Ul9iE2c1pMA5dVzUFULK9FM5yRDJs+w3/oJrdSxXLqtBhRBqR/f9
0GcA7fZT3xzE4m0VnV3jW85cK12ZdsHRLgHj+bWUvn8koJ7aubeWN2cExRp5K64alJwfbhrfx7EL
w43475q77cqmLzukY/IIeuL2s9eUWZ+ObVF/up9eHNZjQ7k0nwOz3tpYkgicFn2vmrMfhcUzU1D5
7ujw1/3POFzMhnUJMwcivxnpzIh/Zl7eHGdveGjEFkjEsUw2qGuNUB+eJiT8blToyi/X5liKeUPs
xTW45b0ex2v/aDB40IenlkKMwuiNk7tr/W8L9i6996pbZKtRy6UTatsmeclp/wV0lm+1v0VP6pr9
7fd3n6jzcoIcI3CS1ZD7Z+FFzVPshVuoddfotu+2zCSjh8PiUMaHlbQf87rdd4izQV1KVtn8f5xd
yZKcPLd8IiIEGoAtUEPTdnd7HjaE/fk38yjmp79Zd9WWrVIEq47oBQVn0DmS8mQmGbTJZSLzj1Vb
l2PQi9o2mF735kre2hIqiakP/ulmdsbA6rMn6QjDs/+9ZRKumrUZ9shbguPPdHLCSiYP1jIFo9tH
fmLFS0aPZa8K8KpHgTFVG8avp/KEy+83Dkm/LUny3c2O8d4JFdyV59Xekd7v42F2LtBdCGpnuNbJ
sXkKoYK77DaTVTdWECoT/hyWaTZ+d32n+3B/2dG4WKXRGhu7SNeJ9/E61+ulKe3yBCYTQ9XSrGkq
rIvag7cNG+vjGj2W5Syx5NW55MfUEYQK7RIEpFBMQqC4L+fIZkm4Zcdov4TKmuU3Nh2yHP1n16Lf
acond7Eufi0/3be6Zk1ToV2l2FLW214fLyASDmbgu1pne2J+9huzP8eKrorxmufJ7saUD3GK27u3
W0nnFOQr/mCouv8/CPn3KZRQBQb3bEFJqWwHFO9b6HQvFqSC0vx7547vxD6ebPsdcX6203Rm0Cfy
5oNlTAWBZWNT2dm+OnGVbh+syqvfDGknju0K/mLL8gDvlwKla6TY1FOcCEaFi42Z2IhpKlazLVDp
svqyTnNv2p24Y9tXVvgQdnOGx4F5+7MrB4Yl0IE5C1L/uB9qmgRXEWLWvq+4dMb2VXbOY+tJHnSY
YjXsCzRxrOLDXLfM5oSgQCzkbbP/nGyIPdfvxsxUgP7/TPYfQaZyZtV5TsaZ3DaZmWQP5Qb2Fyg5
XPhoxTl4VLI9nwOrLiOJEdcp3cTJsdrTMcMpZXuZmyntZ6D2mNM+uWV1HmrT+bbObM6f/UbTz+Ow
d+iWrMw5owROkgSO98MZv95/dR/P+ZfVlLq9gVyXTkVxY0EZ7BNGuH7LdrlIb7eD1bIf53aqw8zv
zwKIgfu/qIsypZqjm7eXZKUytghzAjlCHGBphmNdjgosGz1eN+5tjEVkfv3eFq33Y4M6mSGGNa+u
YsvaZRqmasyAWamflr4CLXd1OWQUFVeWFsQBBwo25F1mnTgXUVG9HHvyLbBeNazFuvjj3vtAlM79
2zIrXtLBxMamiU0VUebRFbwbdYF2OwEaPrtuxAnm+sM8G5yp6QlUQq3Oy8qVjEKCP9wT771GDOcC
yp1XIirDiqf7BSVxfU8WFdTxMIrg/E43dHy5eKplPhnqqu7xSvKu69K6EloMMfO/Esq+z3wJMJz3
6ZhnldQF9X9ljwkIjLBKryd/c9DyNY0BcqALdSVLM6cGDjZDecua9Mm+zaa7y3rwjEiFlVUZLXcn
wx1I5syfKXg16JRHjmeaSdKYXeXSyitQ2mSsAJ4vb2NWA9ZLrY+NnxsWMM12RAWXzRzqUd1GUGhc
FqZQB8uf8D3hvkZyOt93re4LlKTN+g3sSCnIcLeePyfiae7qZ5YdurkRKrRM7FlOwGqAqEznaCqc
cGVDDQkDL5oW/vP+B2jC5y+UmVx5t28YNnZ2kp93TtpzvrFj4h1CBZolQGZ0GxTE43UYH6pBPuHw
9FjKqrxackl3xghuUna7fGC7F3Re+tFfTXMJmiWTKjm77ZBS2xuEpp/zh8XNrjm33uSiOVdGGmKd
6ZXMtdKiztCLYFpxGShUh2l6WirTHlkTmCrizN4BAs1zcC1ZrLv4aXHus+YF11vHVh0VcrYMfUer
FrynhZf+BFsRQIS4jDsUkirOzLZHDjBJBZ4TXn8eVwdNe5EauiidWZR8rTYcSW813Eqy+mFtPm50
+Cgs05Wx7um3/78q4U5SuR6G0udY1tVbkQF8l6SPHTdxA+oefwukV4+32JD0+XqLSS5mAHHWHnDc
4Sy6Y0KiQsWXQTm6tngjAQbwui8QOQcKBKJHe7Wb9haakFcxZvbOUr5RhLy7b2hXy84Pq4y8OxY3
SsrmfTJ7nYXTVqi4jj9s6Kv9T7JxOhjxSrY2TTZWbQbfktYqA3/rZVTv7mhYzTSGUTFmuJLvCgo5
E8ykL/mp7vz60twO/u5bRlMIVYAZn9sKtMcYDZuL9WonxcucPAAi87QsVQf6/2NKFEKFl/mAjKGF
R72ttvHB7eo3IyHH2m4VwjU79dj2oGiNc9cFscm6dMGnY7ZRclYUQ0e8BVRrHFfxjb9ffBeoIedh
3zjgVatjqOU6Fyi569oQFGDFjtzFFVXtuh/8xf+yEvrQ1/Vvy20N/YgujpQ+uSomkOBVWCLSup8i
5jN+GlhjuvPRLEAqfxYuBHjWbDUYJWr7wiV/WL39Q1HQ031X6F5eSWC3ATjCKzH45sjtM9+w8AMW
ZVj4dc9W0ndjbGhEgyksa/eLUCTem3JFM3X/xTXNggre4l5GvRlk8HFb9c8D9cfAWYYv3QTatcYy
qUZoIkhFarHOB6stxwyJSGkdYjr4bHXOJzFWMQhMPwy0MSyjGiermK3Bz+0ytwoZV65k0GFO/8PN
YQ1YEjMdl2l8oeK2LK+y/Y6Cg33j9uOa9S8uyaP7ntC9/O3/r0rkNk0WhYY0ZnjWOvY3EGSC38MW
x2YyhIrU2rGP28HOA2CN0z77E00x41h/u//qOqsoqevlIDAEkRCSa/OzS5ky+zK6wNIee7rzp2EI
bWTjUcQ/hMi/MV6UgWykIbd04a/k7UznimwUpXER9uNesLNo1lh6IhCdifVEZxwlfR26Tz7UAW7I
d+97jcAPwCZ/iO6E/4XJcv1VVjmqY+6Ii83rBb2sdwxpxFVI1l6nULrc4VXJ2c/BKngooBR8yKlc
BWVVNK89NDvYQdwmBVun+SmH8Rj9GhD0f0ZM6SypXTcYEcShLLjAl7Au+EdWcEOm/ns54yoEK6tl
T1qnk3Hm/bD7NLT35YLzzbDkVTAL06L577jhKhYrEcmaNRIWqpld/AQEmb/fe0wJ3E+qf682XGXS
IoVn5W0L4hMvEdNbCIXyQLqyAFe9c4ysiKuILHbjvk6tbYHISPEwCHp2/O/HXl7J2nS1oTuXwDRN
vfza5yzkKDBB3R0bMeUqf5bX4tSFleh4gC7moeeP5Qsdl85wtqMxvYrEIsNsefmyL/HqivMq8rDz
q0uNwYH7xtGIu0CC/c/od/u+BsNYNsTEnq9Z8jymb8rkt8uSqB78qE9f+PQt6U1wAt3X3JLkVdli
pABVAQRi4tqfot75nhHrkR0U4OUqn9YOWoVsQH7FTp9fMS12qXsTjcjNHH/fSnAVhtXUQIh0fYoL
yTaP/DZIqRfOFHIBk4jJ+EGQzrBI6yx0S/DXFtplzpceY8WtJF2YAyuP5jwHiZHpqFP3JUr5Lb00
cV2KKiBWNwRz4rkes19uJd7adHoEEctn4FUM36JZlDylFpcdmf1izeEPDHoHdZF/Gdf25X7gapZV
lWBr92lCBg8NkOe3L6LfH7noLjZDUZNF8siWxrDR+HfNh976n/5wcJm+1ZjbiXfZP+aJF5TMedh8
H4ja9djqqoK0yrnuB7ZiZ2bP3Yk3dtDm1nMzmGb1NF+ggrOata4rSuUSC9t52xDMG/ry2oKgs0Lb
e98ZmqBV4VnETlowwvVLzHf2dnb3sOn99DayZ1gENYGkKhwmXTNWRY99B4ECFX07LbbVv+GYezYd
0GsAAVwVOqQ+qeUM5esYJ1mhS17s8rnMH2f2mSXNCQQOmFb7XtMtQECfHOM0j+67lGR3BosxKGmJ
h3nOelBUzrLyo2yqsCO/7xid75VkFwzMTVU1LXGW5pgKqwNX2HFLaNQ5pnEq3U8oSZ7v3kLEgvDC
zM653+cAlC4/E/6pTmtDquuiSyngVZF1OFVol3jO0yxgZfq9BwVA1ObyWIegwrkSIop+l+sS26By
8Hh7pgJLO5AH5/te0Cy5Ko4LuOxpWxMfXliH0+p8rpYnzEKEXScuKWjwvCy6/zsaV6hgrtRN670d
5yUeO//MewucjMMHf2YBYQczUQV0pVVjW1OC5XDqrf/xfP6ydKMBv6JJBhXNtVdVJwE6X2JXIlCz
SrjRPK2mvfi/YQVchXP5VkOd2gVqybKGsOnKcGIfod0ZCYHFyovGHoDwrjMgSnWOUPJ67nk1JxM+
pcyrp8Etn4ctf6Yj+4BpUENm66ylZPbizNO8YTQSxHK2FVn2wB/J7OyGSNI9XUlqq2y5hJrygl20
Nb/hbcHeDMVk4j3VmUdJaILtnMsdmCdl+fPm8cCrlp+CJhiTKC/HUkEp23uCQTDmIBVWa3jufffE
h+nMcXPGKnG6/xOaZUkFcw0ZdbhM8RN5353LhTxX1a9hsQxP19hIRXONfkJ5aaGkzrzPgWfv1/OS
1fanZYVkiajkj/sfoXG0iujiVr+m6QBXtIn1aSH1ELlwvKGx0fRoKnzLg3pnKiT68Z5sj577venF
EHgye1+VDgSQcXZ4LBlUKNcEyNlartg82l6XXYslwH1pcz1moZvlXjXkILR16pwsC7i1bYoD1SG9
+M5kUifRBZGSxpBbT3aS4umzU1561gcOJGOm3mQY3eOVPN6AmxsHkdxY57phfeBDMr+nRVZNFzAv
ub/vW0j3I0o6I2rGwhXJHudpcipn542/padW5IZM0IWoksqd3XRFVSLPuLQDv9ivje9H999c82gV
nLVvPnOszl5w2paFI/ffdnQ1VDNN7P+FzAKioSKSLGDVfnFoG1Tlx3ppwtZ/YCZ2G93b3376VWRi
riyfMxvI5N0FepVnEVtLg2E0LlV5v4DDgG5zh8ylNX8S+3Z18NdyTTgq3ZvffvbVm+de5u8jJ2vc
TuOnRa5TQJ31532fagq9itEaOPhOFrmtMcaxwxl6n9V/xcxCe2KRK7xgAzt+NZlIVnReVtK39/jW
5Lcfs5simlw/KIGG7If+vLsv7WqSi9Z9kpLFS43xtWpd1nhq6zcWGYJ8bQM+54HbiYC246fe+tiW
pokznXOUdPbzpbX50Czg8Kr7p26cvAeRCdPohO7ASaUIaxNnXSdwYcWpBF/dvoYF/cznM4WwaZql
L77rBVY2hXwsDFVI8z0qtqufmr7kAt9juUtY+falIv3lfqzpHn1r+F/FcQLlDLubOyS5GPIA84Uv
brMalj2doVRU10YoZAWA4I5lD3aUEaetbXkGWiewKbu2UGMYKifcpiH2Nv/YTkslEgNWWQL+ntrx
AL3Zbnevss/OXWFKe80+SMV5TQ0GBliLjdyAc/DOy8/92D5QuT84Tgtq5+0Nzq5NRxKazFTxXhhQ
4LTy4ZqpeUF/X1r/68gPbr0UszTElWaNVDFffZbaLWQV0eSL4UH4XwfePtaboabatxXkHweOKuxL
NJKJKa23eKBFwFgdYpb44uZ1iG02+Gb6ICUiAKPOaWHJiY5OmHHyMBTl+X5k6z5OXQQqxlPQg60g
+AcWbPMtKyDZVJ+tdTR0nrpgUMr6NiVpXXvdCsaXJ1rNgZhbjI87oU1JaFVXLy0f7n+KJklVhFjD
RFsvXbXF4FTbI1nZ68NSrsfY1LgKEOsb2ieb12wAInTnRSSPNjsGIuIqPqxeqeV3Tr7GxURiQE5e
ZpoZmlqN8VWdxW3dE4A08NYliCu6/L1cr1v/fZP86tpfF2q6N9L9jFLns83NBky42DFL3nT8vw3S
wxtPgqn/6JLntTC0WpryqMottrxv/XJDqkgMz2LjF/XVGJCRBLX42bTeebT+l5i6C10wKQV/FQ4p
k6Ja466pmyCR1m+fm/SyNTmngsasNgPauy9WMAc5lySjF2KP4ZaI6H4eaHaUKjkZeLN5ctsmxSDP
vlYpuUgC3MAAHfdJ2IaCqHOFmtRioenowBVd6gU3DbElzc/SFsGeiSDxS4BXHx2Qytz/Io3BVDDZ
uq/oHykSpN7yx2qE3CzNnxvfMhhM42sVTebgyIC30lvjxqurExvtLcQx7Zf7766xlIoh230nn50U
GZi1H/uiBJfxcwoqU2bnQQaNyrH9XVqd4UN0drpFxKs2xdtaug5btcejzE6NlZ+WRkbdYmI01D3+
9v9Xj3d7QpKxb2GnlL6jXfIwbcNpr5JjpUilBrO8dmWkbvd4kG7k9EmQecnTOC2n+47QeVnJaAdU
dxZLUYdIl734Nr24B4lAuAojm3BUitmf2/mH1T541nzumXgZ66OGUWr00vnWJjjsnljypSpp5Cb9
xV9M8lk6tyq5PCZ2ms8VEC7FCsZqi4Rp2zx6e2I4s9EsRyqWjM3T2FBSrzhX2X/QrIoY7yPSQ1kP
p0SGwNf4VoWSLZ60RwQldshOkURD67LzbB09u1EBZF6akg5Swnbc0ybKbxNr4ppwU9Lq7KMk7bqC
6g0w0wWzlhJ3p7eKZgduGXnut/uBr/Gvyvu1F2NLJg8/4BbfU+u35X0Y09zgXJ3hb/9/tSQ4bjfT
uvbtuLHHR3AePiWFiRhI99pKvvo51DZoh9fGmNRls9ePWVKes9J03KfZN6gMX0tR983k4vGz+1Pw
iC6fk+ypYN88YaIH0tlGSdsaijDdtuEXNosHRU6jKT12j0WUjAVsYBczRz0EWufsgigDWn2P2Fgb
ivu/Lc9U/Bj2ANVo4c4hZpJFTr5drSJ7SVyTKPe/A56pCDLILlLRNGh/SiFD0HLOAfjnXvy8P1Wd
VRgCU/cNN7e/CkzLcSurrXvUqr55XHvuXKt+wnjBQkzx+W/3MhVO1u1N6iYcZ9GSVlsIypsMl8Yg
BbyftP/uqJmKJhMVQVG5tTwun0/ZuAQ8u1QAEDP6a5xcgAWj+7/z7zQAfvpPO0GJNGVeB2dMg4Uv
+bjTK8HJNEjAg8Y53/8NnaWUTF5nT65biYYUE7g/psSfz1KM0vABuoc7f37AnvJlmFe5xqNdtUB7
0TQUrmO439NFkZLChVflJEk8bP3R+IQZ+OhxrUG/0wz79GO2UVLZwVx6PdkovjwfHkd0PFDUGEx3
SxrbqJgylrllzkljx3PiFOHaeePDbjXjMcuriDIO9mC2QhEpbgbrmbTF260zoRw1dlepvAbP7TwJ
Lv14FXPkiOzsd1XY2AdTV8WPJVaFmKQIejgXK5BzhsqIIdY1p3lMBZBZTtI5S5+usdi2616LHz1K
Vym9N31GH3HYc7L9LPLsNhKlSaRR5+bb/1+tdbSxts1psFclexqNbnrCPtmwDOkcoaSuPdmOcGek
7oo39/L8nG3+tVvah0PRrwLH3MbjIG6GIzI2nta+vQzWMQpj0Hf8aRQ5ELdeBJrmsXbnwF/T4ZHK
OTe8uM4uStruO+ErrZIbAmP8XXT7uaLOW6fsDScdGo+qSLG+dHpSMDy+moUMOsI+0KY09Wyad1dx
Ym2VCLw1GvJ0yX/SwXvEBEDg58R06697vlJ63ZkVaYUUi9t+OQ9iCkVundpqON2PGd3jlX65nrKh
GUsc+IpijAoLtwlThmHizhDxOtPffvZVMhWtX3fTrbcqLP4NFyRjtOx9YXh33cOVTLWStBt7sJLH
DZAWYVLPmPS1tszQt2kaK1dJ1iEtC8sbYRlI7oJ972XtLxIHyatJf1f3fKXUOiMvxiSzCZi2aJTN
1gnUXi9NXobjYJKT0zlXydrG5aLqBC5qfZEEA/agaz9Em3usJWcqAGwSTrPmKcEp60ji0pUf89k1
rAga4/yF/UoH113q23qDGxuSPs+z/8Wr27MvTRN3muBRUV+F7dE6dZFXEFfdX1hHmncMG2tD3Gsa
QRXwtc6kx8EXLM/q/9X1CxvfjvY7x7tOx7TLmQr7sknj7Ox2i12PvxJc2a5TYuihNEHzF+QLYwsj
mWcCCE11xkD+qWMkTCA6e3/B0XlWSVrSFzbqoETYsz1KcWWZyfQBJGFhYpGDP6Fkbo1+uKM9bAP4
biAX8LDsgTv8h+k7g3d1saOkLjpw6rQ72szeyZ68VfxcOxNNmO7RSsqieyUbKLwIBqTk0yITeiqy
PDUsaTrXKnU2rabRA/EKiceefO5rN2jS6dnzTQrImser0K6UuHlPBN69dPJfbl6cChf02K5lmibQ
Pf+2u3tVTFbXwz10tSIyC36RtnXyPXDSz/X5fmTqHq9UWoj9SrexHRJ7eZmd8tR1AgDTxhB62vbB
n7glxasvyL2Fg3YYFqqgq1YuDAfX/bu6N2kJ677g9v9Xj/cotOGAJScgmQK9XEkvyepcWDmejhlI
Sd2mapkjLfRRWemebct7J8WvrpKGEWjdyytZW9p1PhQzWn2b0Fsj+FRmS5RBtuX+y2vWHa7krJ/1
JB827K94Tk7S8yFCwh6bQZ62xHR5rvsCJXepu5bb5mPdcXCb5s1dKIhzpat7MHiU7G1dO/F6hmNZ
302vLMPM7SoeKmra+mveXkV1FXTaJufG2FgNK1bO6duaTmeHmZgbNUcwKrJLZivoozNni/NpDwr6
m8ohAAdXMEMtCidVwV4ebEtUDi5/9J2xHBCmvZVlYbVAkU6u/af7YeQjlf4GGDAV4rVDjIcklb3F
Dm5NZfp1GIcgKX96mQwLnCRlThpaqYmYQWezm6te5bPt+GDkGukWF20a5uwb9ZJodXDDKR+mrAuq
ejrd/yqd75XMtoYs2ykRTryvblTXVpDu2FIP88HHK6md5BnO8hi/YaOmH2Bq+ExX8JoWFJDT+++v
IQ1kqvQjIPAE6oAMuA9rDxd3i/r8f471i0AOZcDkX9riMGv/3PrfQFAQ3f9NTaVmSrbXA8YKQdAN
qMyU52/yKaNfhqU18XbpPKIke5PuFoTBsHHabAzk2fv3BtKz+VFGEabCu/ypspKMYe9EuMjAts/7
oBsA8jtkG5W5SzptabsriEKX3D7XTfdss8EwHacxjIrvWhYXulSgs4yLeT039h4XzR6Wc2MoE7rH
KxVaSCktO/OceKgW77SW0+O6gAjCX5Nj975MhXOV7ugziwOYWwGG5NUlBHXsk7vyY+27iuDafGDe
Cw+zS7lNomKozpg0ityyN6Sypoyq8C0bYl9lsgka+6ME7DrHJVKy/RocFiXpbih0ut9QSnXfW8ks
E+LEghVh4WFgZv/srFlU7e3H+/Gp+wUldxPHsRa/yxBE9fLAMx7WVvM4O8l5qUyHrrqfUBI4y/jS
1WCKgbpo/x9ZqvfLSoJhpV+EW3y9/xWaWP0LotUzsiQLc2KapNeFZ79Kb3hfp/aHY49X2m1IUmYe
c0FbK5b2tC31eWz5o5lsVff2Srtte9jprLUPH6zFVxCkfOo8QkOZb8cSQQVrFW3dsdqCj2Vbve/G
L/WWPdrZMQpRpupELlDsXTiFe6eFOvHMpBPRdT8GvmV/YbN2N0lZA89mo/9plGwJO0seo4VgKo1X
VbCtLRoU+873vjekLIK58X8cixkldSWq4i5vq/OSl5/bwv7UZt2VTyaeJ13MKHmbuZZLGWZ8wKiA
fst2Hlm+AL9vQoxrSrqqFMlgdRtod9w2jDi/9Wf3cyl60+iZ5t1V2FVNCSszz0LEWN4lzaFIMlXv
J+/YvAdTYVe1dPeGeNyBHlm3XofS2kHdlZnG33UvryRrXuB2dlgojTc5P27bFFlD8SABbz0UNip/
FwXDdw51EOz7ihYcXn3g1u7Tih3UscffvupVH80LtjrkttT0Y/bE+kcQBbw09jFEM1ORVp21rY1I
N7RqbvtZjPZnguXYnexPx16e/vnyNnGx1ZgZjdN5i4Rkb3vWgi3cNRDXaeqUirZCNeqSkSxOnAwC
ox57tAj/uyUgVpnIY/e+/9+0vzK/NVh1VZQlzN/kUdvUJ5ZkkFDbDMGjydr/vzt89fi+61c2rxWL
503IKE/lGFYkNwGuNJGvAq78PpeQB8caT8f6ulTiSlKQ9OTF9ZB3/8JauctWcYrEQiU/LXMSJj30
MBoTIF1jGxVsxafBB9NbQwGHss5AlZ6o3RoOEzWBo9J0NSQtmH8zjOd4AYaoo2Qtril9L4xyBjrT
K2kL+SPP9ldUwQHHxXbXXhdvv/rENF+u2cqrbF0uhghvB5ZYkEWWh2jN+mDqihba4WMSeKCLDPOl
SUNZr+uZkbYxXG3oXKLkc5/uCxDdWKhZ6T4NTXYT5zGsc7pHK9W3qPy6tUcHX1Tx2MHe12mPMQcy
VWDRmqtkJm2FHObk4nUssBsTJ4kukJROefZ2N+u7jsXQXXrakz1YKvI5FWCq9vzz/Sz7t2GoisES
LUhdfQ+Hf1Bygn4jVJNNWH3dk5UmWTq2tXrp7RSg3sNiA9UFbQzr2r/Dn6r0XX5CClfWJdY13N61
U/tQ8vzzktemTbru+Td/vFo3wVicbISsWHpAS8j8LcqZ+G/0TWCHW2vw90kZVTFX24bJ9wYHlvEM
fHPZzk/Az1z7sryMSw3Gk9RwHqD7mZtjXn0FRlDXvK9x2jdvXyz2MOQfO/4V4yoBCGfuB8+/4xMw
yT9/IRlTXGNIfEg7dFkIgF8VeEnxMa1LO5q91VAIdIGk5G42QppYUhx9kxQ3hSQfQ6ssiCGUbtH4
L18ofbPtW2tpC0CXrKWN2PzcWGhvezCpzT+6/synY/sW0L/8aapF9mnrOj0+YpD0AvnPbwIjmNEh
P6j4qy71q3Qccxb3+f5rcfpTXpLPTE5P9Gg2qyCsuiwb0jWYvMl3Ec3zdvYGE3myxr8qCCtlk9Xj
5XG0XiL4A2sr7IetcE1qHJpkVkFYc5ayAdt/Grd2c7Wr/PuQs0sFaPV92+veXinFG8cU+dh52Exj
o1u1/XPqEEMC6x59+/+rBF47Wk+8gs1dlr9z/DbaO8+w7OuMomRuVzQgUkgli0FrIcKi2V4kNjER
Zk8Nna1m8VERV7PX023eegC2ZRbx/JMkX12ZPyZuvGOQ6r7pdR+h5G6TJFaxtFimyxlTHDTJwCrq
2hiNX5vW0DfofkJJ28lr83rmWHsKsBMmtP1YrOnJ8k0LqMbDKv6KQ9c1h/4Ndnek7cN+mElUm0lX
NC+vArBycK56FYjNMOZNcbHkgGXXjajIDW2uxsUqSVfT+S0WgdaOZZkGS7NhPO7DkEKtHFopXnds
f41h1D+ToEk6f1laSWMK0MWCm/lqEQ+jlRkSQfcRN9u9yjGIxXd7KxGnM4bKCHk7QcJ9TctoZ9/S
9hhrBnWVRB43WnE+wM1lMV5bdz5nGfngba5hCdL5WUnmdOl5UTMcLSWud1nGIUrm5KNVmqCmmiqv
6irWZB7GrcDRkgNOyt39hSHiH5772+EmsjTd+yt5vAhIBsoFJ4aL6L92dRcAvfbVliYcoi7JlBxe
K1HN8DMiqGzedmnxxp1GQ/Ro3lwFY+UL5xmuseFYF1PGZd2OUZ7sTjgWzI0OLXJ/obH6YsS9MFbq
kVVrOBfNJ8svuwfknWkZ1dhHRWS12KW21lzc/Hvbd7WSY8JGbMeKmArHAhjIT9IUwTmCveTiWIV3
El5jqDI6+9/+/yp7y2Gqi7WqKagI6UOXdwF3pod9MWlW6R6v5G1Lc9ebXWztCPGvO8HcfF4+blip
j7lWydsOwoq+V+D0J52zJzqU3yq6glDCBALVvb3SN9vzOKZDl9OYD86lYjSSm/fdr0wHKLrHK1lL
9sFOvXWisQUwor06gSDyvOTHDj6pqqjYiyobZ5fDOK14T4Y6lk1aBJzw9/eNr1nVVEhWnvcCjAs4
/+FV+8yX6mTR+UfRtaFbmxZOTWKplFuOtKXcBM6156YE8mEifuaFOI62D37Craa9in53q/Kh7RH9
Tt+9KZf8ocY47uQs1zKhH+9bSVMeVcatzmaTzydsW8Ct3pzqAkTNnPIttJvxJ+TcWuwljWIAOnMp
yZzjIDorQNQfew1IbyTkrSLqSJNSme7pt/+/Mha4jTbcccHfgHC/Lfa0DTEbb2JZ1wWTksmswoUC
uIGxDrFURl5ZvnNq3JdyuP/cDrap3Oi+QcloZ7Jcz+uwWW3rSURJVvThxvJP912tyWeu5HM+AZBu
CwebyKL4Nc7zx2HF+GZmBBHqbKSUYci4peDNwD5sKewKB4jssbWGNrD77CUtjnEN4cbrTy/jLiZd
ILNrx2u5k3BGfgSgo26i+ybSDN1QFaqVApq+3+iMoCUpnxD/YZl8ofV+HVt2mdEB99MWpvya2yY6
bY3HVcSWLCConFHB4sJuHqS7niby6/636J58c9OrfHD9zRpsG5/CPOvREdM7iB8bzKSJJFU1MXec
xp8xlRrjXOXkWdlpZzJONxNUVBNIKiEXc5tsAVn8DQpZvK2sLbBTF5LE9SmTx6blKFPyuaHUErTA
gQoveN0GJUTK50gkOFIL7ltfc+ykorJuEuiWHKfb1p693fK42iGNAUqLsuzCckmCOWkNztD5WUlr
q0X3OOyjHXvjNlzmTPyk5CDvGlW5t3Ze5uXIZ1x+Fj2uVXMAFp5ILkdDe6fxtArFSjaJeSu6oPrQ
6WEgb9Kq3gN7G6JuK97dd4TGPCoea1/zgm89YtVxy7dNAppeOfOf95+te32lPi+Mg8oYg6Pxlmah
k0JtItk/jTilmO329/2f0MSRSrAlOfXrDOt2TDzABvcy9N3vZEtDji2saL6323/3f0eT0io06/84
u5YmuVFm+4sUIUDPrVRVXS232+22PfbMRmGPPQi9JYQe/Pp76rubHsaUIrTr6AWiEhKSzJPn9JPj
hG2On0KqJlUDf5DQ8hqKY71WzIRmhYGPlldv2DKNADsmzYMAvfTsyIf7s/99PQs1w3+fdUsNlOWG
ezir1jYRKEeI4aUZvmtQxK0dAoGyBY/1XtOn7WPGJb3Qce2AACNZztR5dJvrRPu0bJAi2eJTB8rG
mv/TNHtoG9vCGO4dOW3U9jBo1gXqsZTe81bVJ8HEzulhG964tMdRAxiArotsnv0rtB0/rMhw9kv4
6f7CWLzPxGmhWdub8YL2MhVV/5R8/ikHvXN2WGZu8mihETNAYa7DLbEMjzGFlLET/wwoP4TJZyaX
lh9tSD5Clg/Ph/i5IHE6zOVzuRy8gEyI1tCGN/545FxGPqFXWw51RJPSBbv7zsLaQhkTpiViySB3
i22qI53Wo5+I4M8JuOZyjJA/as9L/sWF3g7VeyVY24Lc9sCbgMMZ3UnkLlKpfMsv6KZHaMke6ah3
fNw2vOHjTjy1FVuw3oTqSz83pwGlcebspWFsO9Xw6nARo+rWxoOE5BieXbdkD3Qke9Uhy01hUmmh
DT125tX1MjFNT1pCMmiJXtdtTgQ5mPE3EVzlXEjRqZurBWvKgjBVkl54UJ3ve7LlF5gYLr901BZA
gy5rWZByKHiC7PtUeP575X6//wXLApswrpGPXd1CUT0LHHldW5n2pH/y2V4/ru0HGJd14OowjCYf
C1xBlFgtJ5pXIMr7O873jmrLFjKhXDOjbRQ2ngeyAf3KN/YS7N1vtpFvJnvjWjLIg7jLEcQ0bvdD
jOyd67PTMavfPvlm6FxI3sQRXoVrHGRIXZ84cIVi3Hs42xbV8Foi8yLs1tjLoKOE9MIIdU0kCeme
uoBtUQ2vXeYiR2nOuS3qmLWtnywu/+QPv/ju/Wv7gnH/9kswTWHA8WpWYB9HSTdVefO10uWF5UF6
bA2MS3hFKh/SW7dLuOZt0sXDpevcd7Q8xgvJTCCXM661nnv8hjaMwd64REEyF91O/teywiaMq8dD
k5DeYdm8tK+lJOnkrK+y3ou2bu75m/q9CeOCPmsfOlAnywJa/1VKegYH4bVj/EOvaAoZqp0lsCyz
CekqPOkgnCi8TG7VRXOdyM5/T4ImbfN15wKzOLFJnyUb5WwQLPOzaKm+xJWsT0FND1bRTERXG08a
HVNwhKUtH1mpkioaXvgu95ptFQw3FrVWE3ULnXVL98Cc8hoD0dLyOJmi+MzC6BjexOTSqiaNZ8fQ
+9Cyeo2rtGs+hME7Z9lZANtONVx5CFsnb4IOCwCqKKdXD4sTp0qUl/tebFtfw4udwINIJeoUeELl
JeRNdZdqSFcm90e38PtSE8jlMzJMNAK6zZN9lQ26UXiOl/94WseX2WUsrXU1PrTb4CWOv37L8d5F
SNx0KeTO10tIVHDIjNSk3RocGUI+CwIxy+xkPlse8Oq9Qi34ULETfX7/vpDE0rhahJOfxaBhGumX
dvsgnD/vG/H3O4CaVFtU+nQmFPtrG+J08uJPCDFOumWf7g//+x1ATdwX2hXxSvewRFuxxGcoP6jz
FHav9we3zd24qLsbcSMga4AhbtMfvGfTQ8EKwOmpu6dqZJu+4eQbJb3ftBNykXz0vDN3uAfURZA7
eyGY7ScYt7U3lzH4MnEPyVknzgCym7559Zd2L+lmG99w8C4sFyjTtl5WkPIqhva0TCuE8PYybbbh
DQeHTnU3l7XAIdjFNV780k/QcKZPdZTvhMCWFfgPzmvxh6hYXT8bl/I9zZtrKfX50PYx8V14b5bl
4q+3h/6Y4GV7DZw/Bel3Dm7bxA2n7WXpqnrAyoo2TKXuzwxcW/cnbhv6dmO/CVC3inl4KaPtTta8
h0acp7pfoVLlXreaZVVNni3C9FhEQwPUsJoeunz8SARNVHissYZGt5/1ZvoOqbpYLsDo6Li8Dh3o
8b2GHmO1oJHhsW0cOCyvsKjQb73MdXTeInnZnD2cu800hr9ufKnzMpr9zC/clG7ikQCTsMx73Qu2
4Q13rbQXSUcTPD22IQ1Z/DBqCr7eY5QQ1BRiXP0810tbgcR4kacRMg5ybd/10fxyf19aZv8faJeC
ip0bIIMDmvsPbVM8gkfn2od7XIc3z/lv3EtNbJd2oCjf8NnLXMXZaYBU79kDUdWLckr37LUyV0lA
Zye9/2N+H/5SE+q1gDCwKiYQPi9AuCjEc6OnP3EE8yvxdrhGLX5s4ryqJlLrxvASLPLg7PP6Woju
fH/2tqFvS/TGx6oq3lzVAaVQg7MaWlegqCfOdizcMbFdzQoKwVDj1Kc1GuIW0iIujdEyBB6NY7M3
nBjt1TrEmx6zly5J1hLsvfNW7bzObKYxXBj8qHptkabJ4oaeY9pemvkYuysNDfed/GpgOaor2Tgy
r/hGYyb6c65YR54iHotj1CLUpNpavcnNKbwBAL7mxLtPVQQ51WCPe9LixSbAy4umUQZxH2T+MLzf
hu9ypVffO9bHQE1sl6JsHtoIJnK7PJmgpOn0311nryHdNnfj0nUJk6yd6yDbRPnUOioVxHvf7BLY
Wc4EE9jlbpIu/RYC3VJH74dcPgy1ghjilroH1Z2pSbilyhzwKIi8ZVLlr0htBWP0Om6H2vtoYNy8
YiF1jpcYgHXdjW3A+6i84nH2tjNV1bH3RGC4rrN4PGwpVGvrSV03DxzKTnB1ij0SFNsCG847rAK6
ijVCk1DIlIvtMtDxLMpjRTkaGA4cDaQaBwcp3a3qUmTUH+QUpTxShwo01AR4leWI7FyECkrT+d+K
Kv+ILqR3S+vsxIUW45j4LjyHAdRYsXd8N3iZQwUEHD/3zvrl/qls2f0mtsub3XrqSAmZFne7IJmS
1PV0pk1/BWnY6f4nbL/A8N8YsWHMaRVkjMXQqoNWYN09Ltte4Gwb/vbL3tyKZKADxJPwGiVV9OgW
AQLE/GfI9jiBbcPf/v9m+K2tK1mtRYBURJmRfDzdBB2CeC9ZY7O/4b2tokoPoETI8o6dBXWSrivm
hC/ywzi3fxxbAMN9hRoa3vfILYKv4mlU5JEOxdmt9tR1LXfvf3i34kYDtw3Yc9/Ml5GJAsDzei8f
ZDO/4bxFWPKmYA7qMa3Kxg5YNFBi0WEvnxj/Pvz0jbfurLsIvTqoOERV1CW5Lvtz06NtyvV7FK0c
Vp1mXSEcmrvxc9noYicOtZjMhHfRkoDytQNVVpy3j0IKfHBUX+6vtm3sG8TizYbtc7/sCYQAshBL
fXW3vPi4Acx9uT+6ZT1MIJcuQO1YKYhGrU31TrPgiy94EoLb9NjwhjN37VQSgH2DTLgyC/PHZnTT
utxDXNlMc/tRb0wjKFjh/Br9C4PAK1XJpf+0Oro5ltEz8VzrUrro5L+dFKt/JlV/hi7Yeczpjmks
J4WJ5SLQ8NG6qXBSFHHqkCHtl/7vFhzQrj8ea/CgJpxrdopwKhxklkbJ31MoDTrAB4Zu8ff91bXZ
33DmVoQ4OKHfgRa26TX3hz8meYwUiZoIrnxw0NYnEKJIEp1kGOIBub3UrD2mj0BNCFcVs8lxnTJA
Xsk5ETJdSS+T6GiMYsK3Gs8REixUfia85aPWIpnX6XUV9bHzxqTUoiLmrI/6LQN55LOPsiTKfTvP
OsuBYCK3hMNlDZpmrOnMH0OwmXpD/rAt8+nQljEBWxHtAHoKgKhqKR6kTD0F8XDMX02wVi8KEbaT
8m60G9fZ4ed6ix9B2Hxw5satu9Xot6vrW0XPYf0Jys4gaEY74Q7juc3sRsycK3SL8OBWcK6QqBri
5TsBvUTr7KULLa7KDFdFPx9RIsDFuLotXhLsg3SiQwRslBl37rSqKJwbGMZZg7Me5rRV20Wj8/HQ
jjGxWEq2i7NsXOOp63VR0rOSbdeyAOnusUyJicgKYu41C0cbYly2D0tdAnFUn3t1MF1oIrJmN6hB
1ojhg7r6UuZQfC37y7DuESVYNo6JyCLo4FBSAYlNUb/OFVR5xXol5TGgHRAO/75iq4bmRROG2JdF
B4RUlwTN+qC6PRpIy7Y0abNQ7eshK5kTcCCxP+VafZvD4Bj5MAb499Rz0uEGHyLUhablq2JO0jd1
DX3qPVky29wNl3U9J6xqCtzMCHSxEO0LDrdj57uJuyoq2guIi+OJW6O1moGn9iHX4tsxhzL8lcW8
b8IRdgHqjV/83BNQ2l32yMgtVjEBV23pw41W7MchhupmCMbH8qAnmUgr6TXDsDGBvIIzV0nuqyIp
XCdKo20vJrM4kylWKNwViig5ru1oXCDa21yI5z6qodo5KW22MaLhrSmWZdURBDzJVqGcxSm9bmGI
5qVDK0sMZ42rGh0eEVJHDem/Tq3nJx0B/P3+4Dbb3H7Um2C7XFjFGtKiaMPXkwdSVrSynPM+2HmI
2GxjeiuaR6d+w+KOW1m+lIrpq8zlniaHbXTDV1Hqj3KhRgrJUZiHRGv07IBF65i7mnRZxSYqL3Rg
mn6ZPo0A/PS+v3M52SZuOGsLxugV4pxuVozOSWrnXOl/7q+n5f1hoqt6xHSdt+CMkZ734gQFeDvJ
Kxmiy9YdY9CgJsYq0vE6xnl3C2p65Bdjjj7J/lhdxgRYySYPZoKWdsigQCXccd+Vo39sK5qgKke5
w+I4sHnQ1M9Mzd9cvocSsSynCabSMvL74Xawc8m8b6BY7v/i/TGJZmqCqW5sNG2dD9grlfygSfCL
iHgnKW2bt+GdS9XqjUC9KaO9DM716LoXRfn3+zvRcrKY8KkhDhqtJBK6g1y/UEQBSSHyMenckp+P
fcGIfsNoRD1pwBfo1D3UhXeepvLhcCRg6hGCZ45sLgfvUxeUUPEbmLwomR/KRxMTQFVukOriJV5M
zSLfhXUbQ7o6fj+05TGWerR2//tgn0CqFvjrCA2CsbggvfT3GAZPLM734C2/3zvEREZ1I0emDToH
GXqbnQ8dmaOPhdbzztn7+2OMmNiosSNe5aJ1LPN9kSyyReMmWpojiC+thy4+YsKj5qkmU7DArUgB
Fk0JJpHeadKIVj/ub06bfW7/f3Ox6laHQyA28IDmbqoHfua6Ot0f+paS/281nphEWMVaThtozmhW
hj9q8qONv87sI2VXNu5ENDbrG/dqXiq1eivmvow0leVX1MZnL0/1uifLYzOO4bkdJEo6suAKoWX3
sYucIZmKZo8KzjZ743ItFnfqCncOwaMAbLHflikoXUSi/eil94/VyYkJjiIz08PWqTBb5/nLOuhX
6vKf95fXYhwTHEVV6Kx504PpUg4noqfTuCtiZhvaKPIMiJPyNkfA5IX18EI8X/7qfA41rWMzv63I
mz2/ab0qyXQIXRulH4Zx/RALNu6gum4H1292vQmNQlPU4nQzC7NF+eEjLpX21INxLhlr1ATGqPrR
LlSeW+Ltpf9/f4EREyzFi6KJmIs0q+7ydk2KIu9+jTVdzxvhe+TYtgUxb+DwlnaKwBOwNttfA/5I
4Bt7P8A2uOHG40LAVwJ20KyoneDzWuN5JWbgNY8ttuHD24BIu5FYbK+dkV3JYwb2/HwPA2Sbu+HE
AY3KoHHxZnOrkZ/mquLXaKqjnY1qOSJMuJTrACOS32rZAMhe6PQHpIVeG/K39otDoQkxAVOtKh2h
b8Gmz9ZEd/G7sqPg+jimE0JMhNTqFgugwxhed82V1zRtJ3EhoKu6v7SWnW+io4rOXz094G5cuyKs
06rIG3b2w3WTKZhdRu90/zOWNQ5vn39zXDQDCWO9QLMObQ2nZhyfNjrtZI1tQ9/+/2bociQ+Gvcx
tA+Bp5G6T46rDs7acNlGqYHmMbyK1e300FeL+4MVPTmWDiEm/xWpvEJLof2sHEE9Nvih/KBY7Z7U
jP6A+3a3La/huWAuhaiwK1GLj5vnPl/Bxrdmut3jKLQNb7gu2tCXEWgduO7cv7JuOle18yFQeykF
i++aIKmSklXKCcPTPH8el+W9p9dPK89PzW4jl2X3mEipsG+HZaixBk0XVSkUBOsrUBF74ZvtBxiX
MI17RyMoRE6kLV/rRsQpPAFoI9YlQ1T+fX+NbT/h9vE3DjANDVQpIvAlBQV39EPsikgmS+PIZccN
LKtsoqWipl/d0FXAe4XVJYyhO7I4pwgyvffnb4lxTbzUijueO6xwIedKyxPXXvnnVIXk19YsdbpA
NuSnG4/1QWMZLp3HKAGtt5a0oFxwxi2I7X6psNijNbKthXEP54zPLgrmyDwALpWESgfP2wQK7fuW
si2E4c0OOLdqCA5gIXL+4MvPrjM9Cr3snBW2uRvO3FUhVbzGOrSz0K/hpLZPxAGx1KG5/wc25ZBx
7lfQwgSRfgoGlWg+XYdiJ5lksYyJmgKb/sILH3QVSzempfs0dCzdjmUHcZ3828G2pVRCqx6Ia4X2
xau3AVOTgECq3euTtM3e8OB1oFq3YLbMOASEZvKjdHjai0/3DW9ZVv/20TfHgwqcW4N5F2QFn9d3
W8jZVzfv3fP90W1Tv331zejdOEJooGTAkrXLIwrDaPAsXtyZ7LwEbMMb7jqhVIiGNtCElbmA3rBa
xcUP6YRez2YPxG05o020FB4yUkCuAvYJ+JTKbkV7SivStr6VVSp3rwfJtgyG70KM2VtLCUbHWtUC
gnVhl6IE7e54l210w3fRzSY8uQDStzXiKlx2lm737f4KW+xjQqPAwu+MQ+BGmSvlMxjU/vDRbxAM
QRoPeyUnyyqb7Fce1HGoBB4atlHzJeaTSLizeqeQFXuIaAstBTFxUrKToM+v/AhULd2PKuz/WAW9
SD0/x+18lmX+DoxAn0qN2LqXx3zDFC5UjKkckLUoI8K5Fo37I1rL8xjHOxB7m9Vu/3/jekultmal
JMomOjyjmHlFiP3UA490bN0Nzy7L1R/wmMxfOvlDLh86vzhN/T/VLgOMbV8Zrt3XU7wMDJHXirLX
qadjd6FzG6V+s370hIgejv0M40ZuvaGeixE4IbfB25UVEnmWOeNRnLWxe+xeNnUJtaRQaKsD7N84
/gfwdQDwnH6EMmW/44O2pTbcu4B+rTd5QLJVPJyeejf8VdbzcKrYFhzbqyacSkwi9GcXLVet5j/c
qnrPpIOs1J4ckOV8MuFUQkJvFOqKAegYnOiDiNFdn+acoqZ/f5Vt4xtXtOLBDRsK727HgD/waXQf
OjrsNenbRjfu586TwZDnKA/EvP6wTS20SpwwPHZ0m4Aq2Y5cxBr38wRx0cvG429sU/3pvl0inAW/
yaSZkCoVRw6qsiIAdkVcpVOmaLhKcXBAD8h7QIPRhYk90lDLHjW5sNCEE1SBAi5eLNUZ+kYp+K/P
IOo7aCbDj4kDeExQOSjRUlkm0BYZHgI3bg5uf+N2HtvBJ5PAIsy+P52AU/ic06J5oPzL/XWwGcd0
YFeq2BlgnM5DLhP12carUiEOpqhNiBWfckUGhkNOifCfhtffApH/cWjmJrhqKsuoH7G2aA0OzqX6
GIFchvbRjt9a7GJiq9o5ckq8wdFMMbkiYRGHoOLw0tXRngScxXVNdFXk5w0BizlO+80PkrZG4Sfm
28/7trENfvtVb25gZIi3CSjXGHqK7JRr/0GFe7At29C3/78ZOkDrH+S5Gwztxn+MoClOnO5YLZiY
uCrqSzXzrYjB0Fk3aReCZV/pcicq+T2An1DDTwN3lX5X1DFag/uvopfv5q4VSUX4n3E4Qx1Jn4Zw
eBDxMaQVMZFWoqHj1EXojESZ5g8uwBwc5Ltns217Gm5Ly7Ie43EKsqUi7FyDTDpVG2/PEUi7ds41
Sxhkwq10549dgVfOB9mGm/9Nc89hDz7VkBtMJh6TokiwGRz56f6WtfwiE4LF+8KHsh0iCdlALiPe
lD4r1n6rA3X0BxlXcVfTeQludCRirspTF23+ZV1UdXKnNkwmlAJ3gi6Lh5isV5Hf9oCSrjfyqHFt
H/KWjRr0XY63s5Ft4xvOnQ8VWh90XT3WRfc0reGT4+wd17Y1N5wb0SLoFrCbQDXCUAaaZfluGtUE
WNz6k82tuwM8sP0C9u8zBF2Obh7dAEIz7x5lEYzJEk974Ezb4IafiwqK72HzP/GkqniEtHz05MJS
5/vb9LZZfhO3mICsdZJ1J6Gkh4i6+NJOQ+pq9yxI9TTN/BxU8nL/M7ZX4f/+/+aYrShrSirb6nEN
ZcJmcqqG56AKkzxoUxCgp6jQnUMcwGgIuv9Fi9lM0Nbgq+hG/g9ahnb84QeFn4TeIA4OfosC3/wa
qCoXhRrW6pEU4ovG4y2tNzSv3Z/5/4KJ36yJCdhqSJhT4YTlI+3ZJdLoCi1lElN5oVwjpbRe0UH+
V9QqkFh4yahkMm7tiRUNavJ1ytVnMdVntUZPTtBCzg6ssp6bIpfzWnNwKs76NILnOvfXJGZbCn26
a7Cgp348xspATEyYWIHajmMYXs3leOn6gp5BlBwkvC2P0akRExvml24uA6jXZJOKfoWL9wR2sutc
7R1IFp8w0WFAJYEmcihCNC3Hj2xekoaXD/6swc/Af0Cz9OX+Ott2qHFqrAod3YizUafmAt19MZik
4gUNAfdHt9w/JlSsB8VPOC8hbERfQVvFQdbJM28K955qlgePKZpYlPkyVXMcZ64/X6aAXVy8p5bt
Uiz1BzENp156O6er7ZcYsUEu3FhEUOvOynZu3hcIjbfFCbOQ+4c+4Jq4MQcYVEeHVZhtftyngq/z
SQ3gaV0F+E2PrIZrIsd6Nc+lnJwgI2UTJ3hA9ynQXQFqzOXesfF7M7kmeKzPof9FeI5PhKxMojl4
H5C6SMJxOGim2yX75tCDKk6QrwqNZt2SX0BVBWHU4eKs9em+iSxXhGuix5D3jxDSIlruXB5Btx63
0ois8OoXgdcl0FtkyydJ67x/DtqBdv/MUU+bNCdCN/KUt8Hi7CTkbJa8OeybH8oCTVvOILor1j7z
44Ana1N06UiOlbtdE2wWqN7j7YxLd9ErxByVRx5Ys9vyZpu+ETAESBuTiUchUjS4TUO9nkfH+w4d
55376fdBlRsbT3hnJqpBlgkppsVRSestX9HS+xJt4PjpPH7o+HJNtcVQFSXPgfrNOtosaRQWryF3
11PM90reFiuZYDOe91Uxg90h83tYiS7N35w3F3SY7ljp96e7ayLOYroSZ6jdOBur5gcK0gNIyqO9
Tq/f31CuKbjYO9Hik1zFWcjA4BN4YCh3n8O1vcrollRpj7U4Atr3b08oxLqMQYWO6rGWp96HNvc2
XmN9DE+Lguq/h88jEB1unMQZb3o0PE8Xt+kyNJzvHLo2Kxl+XLbBsEpC42wl7EPckE9c0edg8q+U
5Ukl1LHWLNck6SLtykieL3HWNB45x2u7pQOhH+8fi7Z9ZHhzyCsXTOgyBMG665wmseolUSu21s4+
tXhzZHjzwrhfSe3FGUShH/rZTxjEqPnin8ZyL1SwuZpxgXtRFI2ixM0kejQ2EE+nS5s/gAp65wH5
+1DENZFnrOCyrKYtzvp1SGsJdEnDrkvvnnJnOrnMOwN2+/eh1TAxaJ6ziJ6N0MsNKuGc+2iMkz6I
vt4f3LIUJgKtamq0+bY4MkKmL3m8pcobTpR4l46R8/1PWJbCRKENk+PP4Qwi6CiqrsVQpf7cncv6
5/3RLXvVBJ+NUOtxAwedSblCnkhPOn8RLQ9/3B/dNnfDnQn6z9vgRogBeZXhXbDq6QWCof67uW/i
HXSDbQWMkDxuQs/ntwPJKXOUXaufi8ozNOmeyBjsyVjZvmE4tN9GlV4CZMD7Ev3LTDbBaQPyJ6l6
WqR1JKuHY+YyHLtE18s89qBDDzYNZWQBfcnifcxb1CWCQE3+jvPZ1txw7lpVFR16qAMOSyTkya8c
VA0ozfl0bMua2LQx1KzsoMqOtoU+SLYWOuTjOrKk4Mte7tqys/6DTZvzus8VGK5LhmfxNLPXGY1v
qYyGz/fXwmIkU6ARGlBdCRIy/AYAf1RSrAR9TYSqPfYK2/i3vfYmYo3mtg71sKBRFbXFPybmjyiF
+8fwSq4JSxNdu9bDCFRyPxRNUk5gYUfO/PW+aSzuYILS0CgZbL5bRhmj6yfdy+99FaSdyv/s6bzD
GGCzjuHVLilioQqCoi7ap8Ntzip327k9bUMbzrzKuCqGYQkh4NeANWc6zV11KO3qmuRdpZhyZ6tw
aw49HMqlSaz+PGZyw2WhecrrNdjCrAJfP0o19SML6ee10T+iWe4YxrKsJgoN3E6gdV0o6k1e8Z1S
B2DP/qmep8RFsun+z7DY3oSijR2b67iNgmz1vzQhSsVM7IxsOQ9MHJrcHCdYwL2aTZI+qOjFkcEj
lFV3RreZxnDWftmg1tqLKCs38hyXW9qs+sMSN0Dh7HVn20xz+2FvzgMkStYgXLDCzI/adK5ymvjN
trMxbda5ffTN4MuAEEWVgMN0USTnzNcTmo+jPIznrJAlOL3vL6/tM4bX1kWtnAmp1QxQyUSKq99P
CQ13nvg2Axl+G7B5pnE5RBBcls95vDopumD2YLy2wY2bd9U9UYXC9nHyzT8tIWpzdN6tB1heNSZx
l089UDQK2GVlr7IAtdyDWr/Bh+n8933DW6Zv4tC2tqEhIgSAbEj8mY2hAy07vccmZBv8FsO/2Txz
PlVD6cA2ixxT3bYZFdXOc8/iVybwLHTyED0EYQCe53bgCZqA/CcGTFLS9FN5Lt1tr5HS9hsMB16j
sC43tNtlMcjm06rGIqNYv3es2fJgpvgiFWC6nMotgpozGixmuuhTLnKRNIRsaax8ftIzLZ/BMFAn
+Rp2l6qXe6RDNhvefvKb5ZFUQCJsUmh1b/ziNS86JN40JJhK7UxJV9FiJzi1fcdwbqo73uoR7lzS
rU0UF9dJo6DRbtUZRE07J4htnQwnLwgAbyO4jnHv1+I0D+OcTP0eENo2uOHkFKy1kV+gk20T4/SE
BHJME494INS/74WW48+k9dqcSLaRjIAGLelrO0Xn2t+yPu8u94e3TN+EoS2AxECdqkdDZ82GRx57
60lG+T/HBjecvK48X0whMrnI3b2vBrc7TSHzdq5Pi2FMRi/EEVsDxngkRCb1nTXOmQf8nc+31/tz
tw1/27FvPaAQEIYpgWNx4/oBRHCJjMmngvU7l6fN7rfPvhne91tdgdc0yupK9wnXfn6CFNBe4GJx
KxOF1kUFSLEEkkVhwVnS59Ffs/A/TX39uQnYThnA9g3DdavG7zqwCEZZD0slXjVdQzn26dB2F79n
O2ayHYLM8F3IYrbxNt8QP53vPaNb733TjtPZQzrsltLxk7WFRIPs/2zWP2jI9zaX7ccZXj161VaK
CoRfmk4A1LzXRfFKyybJp6NfMILvGpA3byaA7Wif/hor99p0a5HErnyW87JjPcuvMFFqua4KXkC8
Bz3D7eclF5nwnSePLydV75HzWvaxiVaLooavFbSsswaF1/Zbp5xv9/3PNvAt7HnjING85BWmH+Nc
hch034KVzuXOIXIO1wSpAVjSAjSDgykcQ5LMzPlGF773CLecHCYBGM0hodu7YIP15sJ5Fpu7ZrIk
4hRu/Xg6Zpyb0d4YRxG2sriHfzcj1EJRGmsmqJL663zQ+IZv+1EZ15MOwqyY5PdbMwKqC2B52mu/
sa2t4dRodq1n0urgddFIBHNANBK/m/bYM2z2N3y3RiMJ+EU0mJY1eQ5J/vegY4D59vDtlrjblF+M
oAUcQEwPr+aZ+gkv20sdTE/o4Prp5DFo8fdCMIuRTJzaWOiQzBI387JUf8W/1k7tLK7FPiYizQvp
NutiRMWLbi+eX34cqi6ruoMngskIhjBlrkIVg3OMeCrxlmo8R8tB7VHXBKE5Xq9rCR0F9MzFJxZO
V9qs174ix1JEJh+YN0ln9BArgsef1w9VMLePLVfty323tZzHxHBb6Ra1ZjPQje4wXOOOnGY3elmq
7z7yIve/YFtbw3E5DWe/VyNwyeH0SvSWSEd9FPIYsYtLDMdt53YOpEIlzQmc90juppOQ76Zij4/U
tuUNzy36WAsI2QInuw5lKqIwP4WR/HrfNLbBjQsXJKGi27YpeI0j/ivyAZny/OH7/bEtZjdBZi4I
G8Y6R55lndZ3JQmfRKlf6q79cWz46N/Hvb/V4L3TqHjUbnDepHu5icSE3THGA1A0/3t4yVsGDwJW
HkDic+VsT6XQ52Bxfx6b/c0b3lxW8xyW/6+dMOCs5NBd4nw5j3zdiUMt62qCwFjUsD7sOPIgK/sA
Tbk/l7J/uD9z29C3/7+ZuWLov8ZbF80cnH12SPDkDP/cH/m2cv+F9rmu4adotK6mkaL4o4LpQoV/
LqLycWL0nSqqd1XsPnE/+HX/U7a9afgsFMwU6RjEQ7o6WM6daP+sadlfN2c9WBcwIWDeOld+C0bV
jNPmqfXWLg0mRObHpm+4bV7HTqVXnJkAob7TXvMQTO1rUDVHIsEwNjFfAjl7rxEIM8dQOJdGyL9J
gZ7g+3P/7SpjcMNvnaZdZxIjzIw9vma9T36xmHSXMiw/5FH+NVT1V7dge1/77ULja4Ybz5AkqZFW
izOJFDtwUM8uipfz/3F2JUuSq8ryi2SmedhKSuVUVd2dPZ7eyHo6CJDQPH7987xvU80pEjNtc4HI
ICKAwMO90JWr3wwGDC+Fcd2uEEgfp+CrG06xVU7XfKCat0PVzO+/v4qzroocPBSikmxRlvjbnAbo
hSstHaX+m9suZi6FMQ26CmrTbniZCrOLQ1IdpqYnce+iJN7v4mfCR6SI3tZugOYkD3FfmS+W26Ml
q5l0zYIq20sx3Aph05ajFOi7/ZjN0/CVkK44PfZSlXmkXRd8WJwtd1wlmShUUo2jXbjfZpBMVaX4
9vgTqvlLQVyNohflFOG+EpCv3rqZcd26OsIzhffICC5w/7f9BJLYi/A63KLN1DKsi2ft6jUNIhnA
VUHOl5EQtp9Dp4xDc0w63HrjcNRh4hXGkUFcvRjLonFg/2qhPIEWPaIWDAiHx6ZXWUcO27CGZGyD
q1ywWanAqoK/5zj7u9qmYB0pdMuqLo1lzQO0PKDbiLajFdeODoCtssz999d5Ydugp9hMISS5LRbj
afvX7E6a46DKLlK8TuU4OU00B1/zaMgmO8x82Gc1dYVt1fBSxA59UUGNEE38G82vq/GFuSt4enXd
varRpZDdXHtoBIPLB+aQzF6dFcVyiHoduYFqeClcV782uzrA8OM4xLMNtatiSinRPdAohpdxWoQV
RuX4iCgT8iBWlD/TAX1L2ouzanhp1+WkZT4RS3gp3OBoV/x9R8ds6XUlSUW6lNFZPnNMXjYAKpi0
OBJiGqd+41WyNk70bFi76sNBJAO0QO1M+BKVeBwGsfNp7TlkjHufaw5Vqv9wN92rwPIsPpFN2PCf
ubWO/g+rXmiMl1YzNkH6nD7OPKqPSNHbAwjUREUZfB1X70/pDKlRAMEwQjIblKCaE/r9bPOfczTM
JEUxwXPU0BKQl/rCbVIn7+NxHK/tED6Fc/3dHHdR5uE7UjjPC7rEXBvL0XYN/4qiT0COQ766unbo
u2++9T+kgJ67sc3r/v4O7c0HFo5JMYnMAbXOVv8LNeK49CLNqtyt/9aXpNgeSeCMZIXFPM/pEwNC
6Qn6HB6v+NvV+iCSMVpl03IwiHThxSUWOpYukzF/E7yNPZQ/fdC7dO0Pa10+jWupObso7PYfxBbj
m28C9HQy7kQW/s0czUSsP63yj7tcl2HIHv8xhdFk3NbWYJsbAxGcCq9KS+EnPV75Hg+tyFay+KI1
5fOKpjjn1m7HpaSxmD9UheZqrBpbCnMDVESWz2vnBjaLCPTTIz2TISpiSP/9fDx7lWHuv79KJJtj
2wvx8YWmrU5VuabbpimpqEaWIrsAARRwoxzYhirMBB3Qsaap8UVvR4AvxTJeqjjqtyXAfav/s6y2
c+eEZzoPx2UDoC2yb0sTfmW8+fPYRCoXlUIbQnZoG4vwR8aGx5Z3sBmP1+rHiDaJvPsIGSuNI6kM
JgV2bVlRj0YP5xbi/uQcuY5PXxXUMoSr89nURoadXwhWoabzEdQ+MWm3eBafK6Do88VLeflPNb7f
ZTAZzwV6XsLguPklzMd0jVg6s19wNGyu//iVFdvofn38IYXFZHgXCdzV3ghCDzLvNMaRDaJTfDo8
Hvx/JeM3Eq133xZfhUZBC69s7qN7PHM8dEv89EKomvNLN1XXeXji7GfkvzigXsI2EvfgQiq/2qH1
4fHnFRujTEK2jFPkdQsSYze3L53xbnXpcQWhaWum4aDx7HsaeesfSsEf9D3kzOjs3ub+Vo4vrH7v
1E+Pp68aWor+Aa0CLueTe2u9a21nUZvZu8R0g0imH6O2bRUzX90bH57y6VyK3+60qx8YY0uxXmx5
ySFt696M4MyDL8TTVKkURykZ6zUvEcj+g9G9lcNlNY7eIfATL31sakUUyDAvPyDoAxgC9waSgnRq
aByWm2bo/70LvOEhMs9YborW7BAItwI15bg5j8fltL0MXWxnQyKOOy9bMuJrYGVZ2SMc0RmO1YqO
kuvANJuFdfe4t/6CFMZo7LZ8MuIviG9gC8c/qI4LienTmrkZ+sQOmybrKTxeRntF4TpVjbXA49Gd
bYv1uW9Y4lTuHqAjKEOlWC3szsTzk+/eLLAyL6W4gKUoeexAShNJwQqFrg5i4xs86PuadGeRFekU
l9f5l3G8W0inz64IAlmacehW6liCeLeA1fHKY29+Ci07NirNiUM1vhS8VuMYgWu47m1A36wLagtu
JasNsLImJatWWNqg7aKkYWMi8XhLxu2sNTK/1VyDFDEso7hCAzUY1iM/gPYF5d/tQ1c0mkysGvp+
rHm1jYG5FW/1BoZut8NKj828b/OV4VtbJVwqGMbtfSzhKaw1jq7KObIcI5oIxjIKBiSDd+OBntrj
Bgwoj4OjONwzjv/5sdcrvEVmEWOdPxTD3S5B/dyC/hcXtMX56PqfHg//P+KNN/KODOEy5r61zJp6
tyHLj2hdOw2X9sxins6xjiFWtbRS3JKinRrPREANxPpEOHTBw9Zossd/QOHtMnCLoBOV2x5yMnTA
ozAu2Kky0sdDq0wvBWpHDRRG8rvr0K/BloKVJgaRaLjcHg+vmrkUp9vUz3k9woGm4jMbkhL6BK2t
yTEKk8uILN42ZW1QB6kSb60poSAniwy6L6RkLBZgHUsNfREkMD7FftAm9vzlsUkUFpdZw0LucWgF
W4ip5tlrLm4/xa13gHCd5u6iMLmMx8p97oCPB8c9Z80iw8Xg71ymOTupxr7//iqBDVwsNumQdv36
xbIOm3jfzZqMrjLLfZVfDU2NlvrzAh9HW1dsFIeyOhvNr5Fmj62uSmUybxilyxBCjsa9Nd2pOTcZ
S3li/PHWBHXNtDnqRMeU35FuxJvlks30YCLyxfjoZOPR/Wf8x/rQPlkH8zQyzTlBtRBS2Np5EFYA
wOBwbD1Z9mGmnz3dZUsVVlLIWk3uDLWDw1M0JnT6UHUfH6+AYlwZgzWWICvK8TZzK8ZvW1WlVr7z
1C2DsOwhbCgfYYwKNT7kRl11WjXj+33wlUsKxru+vd8U8irdTDQtaXxRNe49BF6NO3beegfOI52D
7ZNeXd18FU4hA67AkO0xb/LgFOTzNFz83IkNnVeoxr7/l1dzJq3hkdzBgQ7c8EXcmZaIPddMu1bX
PaT6gLSBhoPN6/o++b5+bxnfvD6LZs2JTjW0HJIAjA7jAM8T3WnKU4ehs1AztGoppTgkTbM2poNk
LtB9763Wt0nomBZUs5biMJ8DvswNvHpmJz6mpXVZd3WsB5EMsTI6o69EjQuMm3+FMmUcNV/cXZ1O
GFs645LVJwv6sXF8jhrs9YicztXsbIotQsZWbcx33cnHOlbmyQ6eADNO/DxdfR0qQ3VOlGm2CJ2d
taiR+gwo1dz3iIwcOy82MzuFdkT6OA+qrngyyArxg8bUGmei+ZIfm2y5Olucn/x4TsVhPlnv8z+P
P6TwTZlyKyTtCj0opC9mp4F9DqbTvnGlSGW+x1mHxujb1h+2KJ3Ivj1NZteaiFMTZsNzXOvS1uC+
eo6orvJwD/U3bgAyrKodlt7vNsx5yqzMSesjQLR+vCXisJ7qa/ntsWUUIfsfJUbbHkvIa2KLC85W
Hhvdk60DYr+9mKGMraogkmj2AUJ2dOqXysuvvvHz8aRVI0sBa60hjywQdN/cMCncI/T5Ho/7PyTu
f20eyhiqEU2t7ljB5u6z/wH6fLFz5c/5U/trS4xjdyTvtn80X3rb7qEMpwp9FuR9jzOXedwyL7NO
RpTmnybAktI5tdPiYM2JSeJuV8NlEMqsWm3oDW3dB+4NvUzHOgqfu7DVZAfVatx/f7XP1k5lCgeQ
v9taHcHxH3qHxzZSmUgKWnuMhqgy4D+1+Sn/l+LhinHN0NGbsRVG0vZKejc0xjCwbiEtP0GJK8vF
wRutJenYC/g+4q08QLZSE8lv7wGhTJTV9ZUJnDSWuhJAL4bxvLzkztPU6dQc7me7t5xW2nVLOhuE
1Uiadv4+p+8bkPAF5ifLchK0f2nWWPENGWS1DSYJKMF/qM0PePoh4RIT9xeQJx0eNR4vt8JM/wFa
VYYHxnFIKq/bc+me8QqedjyeqO4vKNxJxll1vJgpGZCrreWladOthSrFvqJTKBNkAZ9Bxg3kwbcG
pcnEy5wTnltAzJluB2SN1L09NpEi0mS0lbDdLqhXnK8sNy9/jH7Yvzdyd9ZsZqoFkOLYagsByChS
RDd9BZYInQQxigjtmO2bvBTOIPVrmOBYX4p9rP6+FTo0i2phpWAOo8JjM8MZyza9LP83Gp3zvP18
PGmVTaTDcuQUHi8EcltFz0uVOMO/gKZaveaBXrWeUuRWQMTDKLhVeduLZ1qHwtcxPyhsImOsNkiz
cj/qsa2zp3E+e8v3MtBUhBXlglAmvzLxhGaPUG+5AZvyjpxElqdtuhTJcihRYtXdkO97+RtZTcZZ
bdAeqtp7HdcSUYZnU685TBt4DNsQUIDE2nfRCmWgVUvNvqs3ZIViuUb9v66R5EKTFRQ5U6bBMszO
gfpGjotWcA7DA+SrTlUvDuYypMWog6cqXCiQghbai74fTpg/A8+PG+bn0KeaTVI1tBSwhVGTDch1
+wbOvOeZlGHmQjpekw0UgSUjqpa2EUQ0MA6JXlbCYlKD4vN7QXQ6m6rJS4G75O39xnIvWXbskzV5
a1xapS7jqAaX4rZwIhrloFn97QuBun/UAz5gbjtHl1FUDsBgRuE41m+wSYCkqwXeXky69xxFYpAR
U9gBRc8ZzvsmWsUuxcoMQOai4RklUpo+zpkK68hoKbY0PPQLLC0ucf54HncR0AehDJVqTTbmW1va
N+qnhpv1QlM3V7iizGvVOgHZIAkDk4Bf27PjsSTJEoJiQ3OrUNnj/vur8/HYCct3Zmjl1GLEC13X
Jp6Nw80+Y0tB2gxosFwqDtRSVLPUaYcA5G6Nbs/+X1/lG1lYBkvVpRW0LsEbEepyp/9/3TVuYRqm
zi0/jal1sE/eHOu2FpVzSkFLIpBdBRTOGQxWPNrNiUxu5pb0/WNbqRZaCtvStuuaLSaqGIMPPGIb
93VexKs3nGpC9h32ZbTUaPRNZ9r4C9Su42XANW5JmiWtO834CmeS0VGeV02k6dAr43jVDyMf5phV
9a4+HPRA/u2oyDZuWIWd9XvNOdrSwKqYjNtsZ/7a6kiDFZUkaGf+/Y3WdKD7auLIY/3vebYEWCBI
tg93V6qyKO2yx0ut8CQZ/xSAxNdeF3ymGE6AG8dheyDW58djq5ZAimcr70Jqg635do+4OQ/Opr2v
yhl6UjRXvZ3b0bLgxSf64Ykzhe5lyb7sm7Z0TK7Ai8TmcGVXsJoU8eBFQRzUtWZwlb2lyLVN4Mxy
C2fw1vdPIGC6dis73puV9s1ditxlCszBKnD9DNb6HamtXzajnx4P7b99zpTxTw3evXEGt1H8RaTm
//bFABmYLvbr9PH4Cm+RMVBWWIx4O0FCEP4v0jz7bJ9JZNBT6YHeajHvZfwA8lzz17A7Pp6wYind
u6FebVfg0y8Mfj85TejGQ1PPVnzyph+Px1YZ+/7NV2PP/mj2TY8M3JAxze3Ma8dkZZ83R5PBVMa+
//5qfAJCLNPxEfYbrSzga0E5hG45zeCqyUvBGaEvl0dGxK6Wy70pbuzGX+JyaY2D584Ww4GBGvtS
jIx18rslsmaCFNP5534SCZTekn0rIAUqz7egGQOfXXvPP/uGeTNNKwXuIxupjnFWZScpWM1hLkXn
4u7psGi49WEBRiCvuqHNczhBsW4XCQoUXO61vVdrvfFhhBhAide3/mdT/lvrnt0VPiRLJ0Iy2XEn
4bArmQU7bE77ZVpMnYC7anBpi23gnkZoMnZtgjUsnpo6qIvfzANVoKakoDC+DH8CjZ5hFX4Nz+lS
f/3mmv/aVgIxv/ix+yiSgwx7Miq/BNtdA4yJmwTYV9l6KYSmsKAaWwre3l3EbPD2/nZ9LepzbT+1
ujVVDS2FrjcWZtNbSMI9/zhPJV4mn2e6q0UdjihtrH41VMSYMe+h+EyDeMHbWNN932dvKVy3Jp8b
qNfjea96F1a3pTpOu7hCMG0pTA30TqGlqcO1J/9ISZPaUCSZbc2dR2FwGejkTI1ApoefTM0zqX9Y
0UsxaDxcEUIyzGkjnDlOzeHhYZ+NhvlM6b4+61DGOc1oli0F+INuE3uql6zScX2rrHEP1leparUr
6nhoeb6toxF3lXseIiuu+kFTaFLEvMw4Zbb5NrMAFinJUaCZoKqN2Ou++OUu7u0gtKXIRDOoKyIH
z2LcHVewA5PiJQha8bMnRvRxl6PLWKe5WcPBqgWKBqGFXtPxvDGegX0yfTy8ymmkGEUnEUWcIo5Y
/lw63/HM83hc1cpK8VkV9rD6G84E5Tq4YBidoSECqasEVcUqe/wJ1dSlOB2Nqgx8q8KNafXRq7cd
LKbT9VA4joxvIh44RgV6Fq4NRw8xbd+DyvIfwYaUQw5cc+BQTF9GOrVUjKFtYPrcvpjBF897/9gs
qrlLO+kkRrPYTIbLfPQ1/FNbcwwdtpl/2Df6/auvIrYjviClwKwHY0tsq084cYdYFOWVNsFt3zfu
PvXqG37ltDb4pZGAwWxcl1ebvg+rOp50TTSKzq1Q5pvqnBUpLsjRnVeRZBXHcfrH9LwzFU7iTJ/b
9n8cq8yjmouDaqWlTRYcDJCIDAPnZkPjcjxZOhoA1UrLsbtB44Z3kXML3EOY/wEDWGL5WdUth33r
IMWwsS1NSfu7mehTaz1DryI27cTWbYUqs0jxaxRzbtmDKK7uALY7E70d8ZKv+9KmDIsqV3MafRt+
Oppn0Xwch0Ot6x5VzFtGRZXcbtwcyMpbNKPbqNnSvtKRpSiy5n9QUS711qK854StSYvZea79MoFK
avZ4QVUzl4K3Z5FXMhNpzWbTj9GJpswJGx3/n2pwKWq7rgdnnmM4t2LL/OKl1snbqca9//4qG3hm
2ZI1FPxqBuK0cVyTfMOx08cWUcDEQplwagyI7bczZj1l6NABmGipYvKEQ3a6ngaxL9XLaCg61z0J
N4rbfV623yse0ZcotKadqyqFKcf5FFtJza+kdD/6EeiwGVl0utiKHCPDoLxBzOiWvJ9Xp+tmpuCy
j5s+K43fj+3/9uKCHujvxZ3sFVfKCsPbEUko6P4mu9csrWro+/vpK7/pB8La1vacGzVIUgiaVp6O
WUfx0gveg7/HhkiMAYLUAjWmCRSaK0BQVfOPXd4GH9AAcgmFn7nBhxU9rODbTArwAD8219v5AUQC
f38X2qbl0vnI+KP4E2y3rnfijexcCil+nT5czZrjXRnv2GYd2yh6f7C7ctZs6qrluP/+ajnKyd4E
RCMRaP2ltH84fFfdP5D5pdAuslAP70iogH6tPPHil53mPqXIDYEMhhK8M92tRtiaH8aDl/XH4AV6
IB56DMwTGDUeL+nbARbIIKjeqoOV5B69mrjle7iBi37uPhhsBPtRXHVrHh69cY12gkIA6v17HerB
WPLBGsZvY/3eJSe7+NwYmiVWeKeMhboX/yOrxcY49OdmpDEzE+5q7vsKBCKYk/+edxUwCCMILMbG
bg6elMf6Fxtj34FaaO6mwuMn219jTpoDHuW8qU8ImAPtUUc3rwp5GSW1CSd0mA27ucfpyU/ogXw2
vnhHnLc+lkDHabxBZUIpwKemHGeH4aLNt5PVHkt2nnSM9qqhpfi2aNiXE8FOtwYsadg3Z/ke7XtA
DEIpuOtpXerOxeKM23mlXygORr3AA2KePg4SRfKQFQSjKe9EYOKWOgZOl1Yz3T41leNpzoqq0e2/
XWucxmZoI7zRjEEbjx4e3vioeUJXDS3tzb4bcboArfOtG4zUnf1DNeoqjorEEUqBPPi5167Nii6O
aKgujluHKSRhQD/ojUEMhQFdgroH2H9fugMZMSUMWvakxF+AZs7BQst6+MHrhuM4X60oWRedUpTi
78jgKSuPans1A3I1bZ4VvQFig5nEY1fHM4GQx2M/Un1E2reLro1yh/RIEDwbnWxFv8QUXPEPNeMr
YkwGTeGV0ipaAb2Fja1PM3c/1MQ42M6sqWcpvEkGTlX9RFgOsdrbWl8b7zrqTpCqad+/92pvHoWb
Ux7mqBw6v5iTVp0Vo3Lz2OSqsaXLr5u7uQUtAszZ7j9AconG3P7JfT99PLzKJFLsWmjYWVfojl/F
Bmyy4fdDCkXnLXs8umryUvhGjmdVm4srqs38Oe59ei5XP4zNXlfaVzmkFMR2LVYoXAt2NZpRnBBp
yxGvrsEN5Y8foIgodl1AAhk5VYLxaYL8V36Z5uqLW1qfczvXFLQVC/Bf3FSDvI8q5dlpt7Tru9Tz
2OGx9VVDS9HarSC5zgsHa5vPPKbNNsZz2+xDY0Gx6W+np2jupM496zdU5JlbdOQlnyrdW5+ixoSW
jr+HB6U5qDfvrLP28KPldrzSS0vClENlqXdsPI/+iJond95X6kbzyN+fG0d/MTkOkLfeIBvSf8fQ
rGWxLUYHwpaQdV50+4HqWOxLET2DidxyAwiYGlV+rMcn7vWpD7yQEbVxV9eJATY74p9Y1CHUdcot
Kl+Q4lyseS9WKEndOggtLWadiFJX7FUEuSwkWLWmMRZ5lV/4kmd8HsA7ZDyB8ULjxarhpRDfAlQv
grDOL6h3HYd1vvQmy5pwXzUqkHFVXsnNbrO69QzJGfA5bMfc1G03ipnLkCq2rc7S9YVxcUzvJDb6
DiT9iVHrWgBVw0vh7QZDxywujAuDdHnCvXwA4QU9scDcZ3kZUhW244wudFqAPDw68nxNoA7yshY6
oIkid8tQKsikFMO8jfzqEng8J9tlA8S49EGCu2466VXVR6S4dhzmdvPdSNSwP82zG9cg1NgMfvIn
XZu7ah3keKa2QxmooC/WMJwb8FHOnv9+G6fj4yyuGl6K3MbmrmVG+XJmHeDptM+sxjq4dB9ZWeBJ
W3Sfr3OH4rp3G8PxAIXod027D1IYyOxSbmOtFKcW71aaX4qgv3pB9+GxTRTZTMZWRXMVmSRv+DVf
63p4mss2CF/GyV/Wfa4vg6vCcasb4oX5ZXCD6QAa6C/C8mgakubb43+g2t9kmBV3F2os4wKpoEpc
DY/Fwi2TtTUzapG4CVmycT+eCkizLj8ff1LhSDL+akRxqmSkNi74c0fXCE+8NE6WGWgOqve088Y9
Ryaa2mrHcI0BJ8k79aG/pGBwPPn4L8FdA3bZpY0YBDLfFOudGeKLPuqpZRiDey6AGvRj86h8Sgpj
ewjmIGon71b5buy4dkJIlO4bWgrh3LMmiNYExdVDTo3RkOMdhnzW8V8oUpwrRbAbsdnJRQtm+1B8
Egv5YNdOYtZ95lv9vmu4LBYYTVFRz2TLL+j8adqY51EzxnY56Fgg7uXqN3xHhlytNSs8t4nIda27
tBxOrtigrGQkLvwnn+e4wOeWRRN6CnvJOCyUxkzDCRd+XW2GLX8bLks1HXiUx9jvbrtWXGahAq3F
uBkubuN2YIBJm9X1MaJ46N03+v2fvbpvLqKtm87FnZCDY1xUWzavupuOIknIOCwgvMrWznGVLQ12
jZb2VkEPiXU6BnBFkpDZpxgKtdsk0OpmFPRzaKDc3EdxOZVxBYIOEmi2B9UKS6EMsfVQIBCwI+fD
1Q3DUzWUh9YF+BYUmY+XQFXPlMFZIxSdin6FoewPzi9y6o/h2X9yf93J+7BPaLYh5Vek2HY4G4LG
RMViSPNjdSAHQDTYzymZU+dgnKkOHq7IfTJky3Yn15juq16jaE6ANStcjZ0UkS3jtWZURYapD8l1
XIzY8Yxkm15c1ItMcI4HA014JaBrvvNILEO46o5WIB7Bidvv29MEPUeKIxmvdbo9ilKeDONCn7IQ
M8NqzNH7xoqZe+7xNBXxjy7NSi3hrsJ7ZdIqkkdVNURRfin7+rIhustgPriiSurS1HBXKdZbBnYF
S9caXQ3QyVbULdZEMFondtARTaFNkUVkXJc3NI6YKhQ76xl4dzRCRnHXN1BaLFydZJjqL0gx3uYs
sEg1ohQptvlQ2Ys4jS6r9u0RtrRjD9wIwEiMl35jA3nF5g+JR4qzR0PAaKiOLED1F6Tg9iqbMtbc
H57XxojLsvuKE2eZPk5QqsGla/PYrV05UciSVZwbnyEtuNaxwZxKx8muGF+GeBUzA7jbDIvrEBbn
2RBZFWqcU+E8MrArnM3Bc6ymuIoAKp1r8bFBYaQPd1Y8ZR3BJS+oV1EG4lVcPrOo64qXaGkczW1N
EbyyjqBtbIVg7uLf2so6BCu/5E70ZzbmCzqyPz9eWUWrUyBzW7VbydlU4x+4x/VwJ3Chz10Qt+l0
uFO4gGpo+/34S6qVuK/9q3PG5KIv0inRuL/Zv4fSi1dofIFvd9/gUgBTYYXUNbl3M1sWmwZeEuiz
qYPZqWYuxS96kISF8b3b1D2j0T6mUyKKX/smLoWt003z0Gzw/DoCcLJfRR37FUg3vKrUUVaogksK
XuJNEFt0cn7dmqVM6rVPmcl1BUiFbWRolzW0G9jJ0dntzocZHVs4a4eFrt6imLkM7jKCYu3DCL7p
uaBG8+wkcHTqrordVwZ3VdEItO3McEkQXwb3j9kEqAL/rtvl6EddYjr7OrwDmflqs9Z2adwBud92
jHcUAkRBvA746C73kSmv1oaR1dnwyA6Z7v7oN5MVLys1wGgGeY59n5DiFsdSSMH1Fb1GMyj0+/nQ
jh5UjnXAQ8UhXsZ8BbjpR1A64FenM6DEihu4U7cXU4wvHYuOa6Wj+VY5qhTErEbDa3tvKQ/KbJif
Aprk+4Q3ApkDa2MONcWKMgI1J9RNt7Ee+yR3oI6iyW4qG0kRLALe0xrk6jcOHT7PK8Af7vwIiuGA
B7CE2zrIyNvh5sv4L9RXuOgX/A8BWjZ2cHWAgbdN78sKg741Q8unnctr2NGT64nnkBuHodfdCt4O
ZV/Gf4WoV6DjDSkIHQUX9JZfLXS8liU/V2GbTX50RhPAP49j4e2F8GXIV9ltYQNlQVSZ3fXn4PmQ
ypizsiw/Bet6KjcdOkS1EHdDvtoqy9wNSuqM5RVK5VUihsVMehuP74//hGo5pICuPLY4g4mNuB56
KEoWnwQ42zpX6Gpfb59aAID7e/b5jLfNnN2X21ozWvBDKIosLJtkyMPT47+gMpAUzBtrGm+qVw4K
fbqclmgb0znKNYusso+0JXtjHyz5/crEo+kZkhR9bII/o7dGTc5++xbry6AvRg3D3TglV7Z1cTNN
hxDsURNYHSbAXWnwPbSA4R+DbJepZByYMGkp+NTCZQHq5FOTtEOzz5FkFJhL82FtZlzMuGWnXRQW
h7rzaOwU4a7DkS/DvKK5tXFJxuHdy7uvlVOgwMw/s0lXP1KUzX2ZEGuoqWX1NQ4BDCXzxYziuqli
y3biipHUEXlcoGHWctoYxz/NbqrwXJkcCwB+aygKG3TmwbHi6cDOj5dZkZlk0FexWn3LBSfXZusO
bRxG+Zdl9Q7UAtvdGmkmr4gMGfnVWa69NDYWfGZf+Xqx1y6e8tu+PyCF9OLMLfdDPOB1FZjuIu6j
z93AiwVxVpqsxjScI76KdN/HpBA3e8vY1tbiVwD8zqygZ/AwJG37za3nT4To3iRVay1t23ylZFkr
7t+CnKdbQyBz4+1bCRkHRovBrhxT+DcDy93ZdcKhsdgtpiayFTOX8V9+gLPXnW37hjsnzU/DPh4Y
X6bLKhzQ2AQOzpJgY4wNt4knBNzjJVVN+b4bvdoz18r1oX1WwyJjskTXRtc7pxpX2otDlOk8s8aU
7YbEpGiSstY1XCo2ApkVC0Ug6o11Ta+8GFK2QVa1IZlZfSmwFxju9G00nk1/22kf52/7dCyfraVo
wIrdlC8tquMN0RVBFLlHZskqnZwE5Sjo1TO/jEDBT4BVUmtLA+tch5pNWbUMUsQONZLBNhP/ZvtX
Y/hd79M68AMpRn2KppsgnPkV8tofHcscUrIVuquTYtIy0ssfRrOuAaO42rYbU5BqbuTrY29XZGIZ
6BVEBaMc4hWAS9bLH0MUS1LVvn0zun38Mb7Mj7U4VVhRD/HU+iytGF4x+zndN3kpVD1qiTkUWMu+
LpOcRKeFuIlNo131Yl8Ge1XlZBj0XrevvPLmGkEXR/mUbWv/c9/076v9KtOUNiRCraX1b/gTKb8/
shMjjrZ9XHm+jOjyRncuRAWnmcfhV+Wg8jF5OhCFym3sv6c+eaZoSI9F3fwTiufoOotzLWhY5e1S
iAJjN/mWUfg3B8JBwBNlguvI5lTzlqJ0rMzGIWg0uA5UvIeQEOB00TtBdcKmiuFl2BZo+JaQzbjW
1SP/UdRO2s3N16luNP6uyI8ydIsELUjJZ4pQ6rKRHyy7eTHdJxPNy9u4c2eVWbFo39JgqXHWmIQn
4ooIaBCG0b5sI2O3NtMuQl7B/KZBjngXORQLWmRmXWur4mHSl8FbizWB0ZWWiKjEyu7tHO6QDuCl
9bPuuMw7ReR8TwrcYMJFuh36/ALNhSLhDOKWbF41Dw2KnhhfZsUiRVfbPYR3b2tDD32Vx0L4B+jY
4pHy37FF/gzKdGp/L9hdOs9IuXsiLolLZ+caSaGd23xjtERW6sgEJaPSqlJKixVc6ZGuIVYR4DK6
qxOOUxghIHxF4CYFBHn/j7MraY6cVYK/SBHal6vUq9vLeOwZu/uimBUkBNrXX/+yv5MfY5oInRzh
A6KLKiiorMzW0HX0qIaWAryxydQvTu7jTQKywlO0L1Nd9CmGluFdY7dwa3RcGAZ30zHtIF6vwzdc
D6x/kSa+DOyibQUGEYE02csE3l3z2Bffevt7nupEpBQbk4zrMqKJVWPbQGV0Ineogd5T1r9FZfd6
+yRTvJzJIK7Ft4axdXN6csxlJ8Aq2xZfqFWgzb+/a6Of9qgrz6g+dP19H45MvzDqnJbwnMBEauhM
Rzd4qxb7YQ6nrRe+t3zZr/tFVyf48CHDNf06ytAjYAACUuXztjIA8848cJlUceoF4CBb1yPju1JC
PYCivqvbEClY5U0bYZWvgJMb2yio+VMwT5q+R5XlpLBmqdWnttHAcq4dA+gdl8uwq7wqmUZU6UwW
53W0vW07xXXkH+gX7Yul8Tg+VUcbUv7Jmm94qIp5ZsaOb8Z0euBQyb79LVVQyvGOTOTaX+GDQnDu
DrXdd7vayidNf6LCaDICzE/7IOjAV3GaeLuZSBG3hkjaNtrUYogj8dMhuvKOIkBl+JcJwEMBXXr/
q2/to+hkF7ss1YBdVD/imk18cOWyaicK9XN6ah0vsYcgsdviqeiqTdXdz/ZPHliH22uh+g1SOj65
aVkNtKYnM5zoYcIV/UDbAlQHeIfWLLfqE9f/f/gt2Ri5aTTj4YiUY1eDr9Nf8rhbmuEyehPTFTpV
X5GCv++8vrNm7Ja46j7ZTnUAZPjJdXUk3AqfdaSAz8a+REvojBQrzfDeyelr1De6O7Rq7lKcR3wm
c1b5yMwjcJaZZJeXNG5zHemBangpNxdLXVqZmwe/695pt6JO6aNlzlHcDfOoSYBUn5BCuhXZYrHr
LzAhiMAEannkhwPCm1VOKkO/MiBOxgL9FaexDaB/3sd49IqjaVg5/DUIPzho7TWso2AoPlnhwxKk
cVbXG7qOes2XkV4t5FTH0mLsxPtq57rkZJRZ3BK+zvAyxGvK8wUQFMy99ndLNMbLnzZdWSuSsV3Z
iNp15WNs4KNwdj4z8sP0Nfd0RTzJuK7U7yrTA/zklFa/PaPezlzHBHbdIj/Jy2SaLqO0ct8vMWuj
pRvqP2T5z7k5XPM0XaugwtllSFcPMGveRvhCjzdpLw/AZ9Hf43F/d9vbVT9AClczMCbL6nNcSK1X
38fxCyEr64/tJmaj4zhWWV8K1yH1hVEtYHIRzheApKBIqMvlFbaRwVzVNNghno8AiSZNHJK7EqMP
7OdtyyimLeO5zDzqOe3gNNnwzXdeCPlye1zVHVRGcuGKwPh8Bem5LEZdI4SA2FXJEtD97ruTNPtc
k6EqOvZ8GdRlLbxEh2/YP7EqKveO39z76XSqogJF6wXQGb+mO8sxtixrvzZzBEnj7vn2b1RcV2So
14zCUxr52Iec9G4cjxUFG1l16rN1cB1fZvLybWKjhInxw7BNzKDYesG8rt7xH3rtw/4sQKxlWFPG
ThBibLboBsHU68JMAMzWzV7lttIJnFM77IiBT+RoradTsDHC9mDluruiIp37zx0+/ILCiYq6sbz+
qWjeGT2mw2vkPfPprXlEI5nGSqrgkGLa4DSK6AwfZlFwzjrsFUYZvd92HsXYMtArbwEOqaa0f2oz
O56afF8b6zSPfBnmxSzRgavK75+G+QteFgaA00qdWJpq2lIWPQRLOUMgFTtpNH0NOHrpSfXttkUU
9yUZ2jUYHritcyv47Te4Mkf9Nmpp4vP2IHwvKZx9PucJgY7i7a8p3FNGehEAaJYAxMRP3Aw32Kju
U1wIiyV4uT28yk7X/39wz6xuUT+L4P1W+BT5d6OxLjmR4V0cD6sGKWD/jB14/mjjbjFp8geVRaSA
7T03CgYIcD1Bfzh26UPKwfeUrqLM9GVMF5nANLBAUv4pJGyT0XIPYrIYaJPtbXOrfEeO1NqY6tE0
g98D2s9FBbENh+xSy0j6ku9sKPGM0ybvK819+PPF9WRgV115GWPgHDgEhf1SmO3drEXOf74Inozt
mq0l9a2eDE+0DuOgGZMhs+8AMVnlPkDa/r9blnNelE1k+b/T3BmdV5CspNxPmlaAY5iaNI8iTcb1
+fbsyciu3O4rg9tYEK92QMnuHCIziAej37huImb8qcbD7aX/PLfzZI1DUtfG2E1d+xSM7VNOIbWU
gsUo6xLujIem1kH2VQsjBTQy3yXzUV06lCLDLzKsV96DO7lIy9fbv0P1Aek6DPL3gvoFwg+1AeBB
p+3CxdNCiSZCVD4rRbfRlXnvOVP4u6xc5yUPu5QmvHX8VjO+Ig/zZK6vwuGWT3jtHCdi71j7283C
DHT5QRcHzEo4FXEAAo3GMv76YjnYk7XqIPVk+FcI+WHqiNY5WlOxZSK6n4dJw02uAPN7MthrZiXx
QRPgQOF9jMP0rRQvozOCqMONm7743jv0JTT/gK0pzsvh0Av/mXieZjtWLJiMBqvSauhJNYvTMiSD
eRfogEGqcaUtgFS207oLxu0t/7WJSB9nkaG796sGl96+hL90XV6Y4mQ13j2Qzq++sH7cjg/V0Ne4
+XCi9lZdBsKLyvOwiKSIom1VrMNyeDLYK6etBxgtLZENo+hgT30TZ0WneXdUzVuK64FVRkEsmMSG
j7zQPBV//KLUSQt8fgfxQimsWxZGdeqR6tw1dDcODwxUXFO783rNgaHYXUPp5mwXlW32bVad/YYc
bf/N8nOQ5Lab7lp4Je7m9toq9j6Z7iuznGGoWCROA1p/gZDi94zS/sl3yd9VH5DxXW3QB1XgXH/G
JGJqfPOsElTsr7cH/zz58GR0l8VmOoYMoOhZfOnL/QA2mknchfklCqHG8KtZR1niyWivALJMU9RX
1ZmCpmRAJTTsKSqi4fH2z/jvzv/vM48nE3wJUQqkADM/R7iwk6Z6MtkbyVlssmoXRb9peGgqvoks
L0nTr3jKinuC921SJgFo5fJiAwGTTRbq6owKNKknE4L56J/mUGrEdFAxycSYLE4bR91pwj07gpRa
BfB+0ZibAERnGgtcvfozC1xj+MMeQ6u5yIIMfthupw0Slc10MI8onm6yHdUElMLVA2k7CA2/8aoU
nwjAQhZF0Lql7n1e6J6hFGVzTwaP1bTNm1m04iyWL4aT72b3SyAel/TRJ31CaB9b/BhG9z6YqamZ
NLhImFTzHqL6adJeMRXEBuc7gswJUc9uwq2dksOgTSkVG6kMLcsrlpmjs3RQI17iqHR2JG+2txde
MbQMLBuC0pyycizPovD2LtJTWqYrh74myB9cqpzGLmiyrDyx4qUw7pGX3p6ywtgynmyY8v+obcqT
6XW7po82Yyu+mq4mqVYZRDrH3QGPQ+A+K0/p4LyJNNxW1bKu9ODJeLIKSnDg7rLK82Si6d80vhii
iwnKlusMI8UwI1HD/YVWZyMfSDwbNK4M/6/hD5qk8D8SgU82CRlQRjjUoCzidV+DkN5F1bPlu1su
fpCAHEhUbHvveZ76kzUAzI3eeTyXPLWRaLfWPPzJuvqYRl1SmIfaW2I7f2rMM++SPGzOwtwCdRTb
ZD971W7pgTgKinBfdwYIGMzimebsEf1pmqxE5T5S3pDajcDegbwhZUW+Fc34E2IixcYum1xjJ0Xm
IDOPWdloUQIVmzPx8HrplbGDTmHDPJP0B9VJR6rcVLr2C+SDRnPdccLB3Qx99AbNFc0DtuJQ/wfD
1gBNFM5W99UIH5hT3WVzmwTVC8ObwlC8WJzFPFyZf8qANpTPwReyILVtl3TammMk9rguW+t2ChnK
5i6QJA4MjG6KjW/+Adya9b9XxZoMZAPfa2ZkI7xoqc3vRWb+ok75gHv3y+3hFcmtjGO7gmlwocDM
60WAG+yxXKa4qXeTTqNVEQQygK3xhVfODXYiUryNYZ3484sBCOe6yUsH/SyWCDyCaXleeuu+ar39
FBpx19PHiesErhTu70lBXI0BDRG23dexGVD/900flOzer9vzVxlHOs3rrrYH4CzFOci/ASIVT1Fi
mz9uj62auBS3nsiqqmBT9zVMSyv2RoYXFZNrIlcxuAxQM/uIQgxwgr+XGZiy3YEkpQFZ+9tT/6+6
88n2L4PUmnIQRt7NMPp4MZtsMwxzMiKo8npju8VdPZ+6btwYfNOiMTb14gyKEfaS9IbmvUOVF8sg
NtPLS/AuOt1Xz8/jYaB3M9Qry7ZN2vq5LV4HyMmH7bRZUo0jXDOVz36wlAvUbRs6XduX58x7760H
HjVxI36X5mM+HedqXajLBGVsMaF8WNUI9S4HGxOP3fJS4DJleTqIlOoxR2YnM6ymiDzb7aBJeKbm
jrpkZ1vR1ilYwsdmO3DAGdvXqvFAJ9Ik9rxsha9TybGvnv2ZEaXdwEvNvCDG4hz9bEl8L08M+97t
H2zAAFwBqZ6jEwJB0iRt1O+a1ouHlm8o3wfipavmmNK7vrFjlKMSgMo2tz1ZEeCy3CRhpoHHCeQx
vn+KstexfvZHjcsoNm4Z+tbwhoqgRj49Lc6GNXRT9u+surN6zU1DFeLS/tEE4JHPs2E+k3mJvTqI
zeHvKqPIULecFqMbzuN8NsSZG78D44s3rJu0jG3LfEFr9GfNZ7Tboj5hJg4iad2spTc9w7KaPkz7
8mSbw4GzEWjG4SUbNTZRbACyuuSIntcpcgt09jnLbjJ3gTXuKW82bcriwhqSytAVdRV+IxOcDZkJ
TdXZ7M7dfPKzPjHTi8HspHQ0hRvV3ulcHerDbWwEMRulnu0cxyl7KbKNY/4s03JDs+XgNEFiFcdw
+tXVKztiPRnjNnuDxwYoFx5F52zA7hz1f4weKNMC0qXTiU6HwTSOZr5o7j6KuJB5z2hJraphjX3M
c+u1JuS3nemI+VRDS+nAlNXCa1o+In/nydii+zzTlWJVQ0vR3LX+0M/QATkLUFEF3N9H3rIuF5Bh
bkFmjSkw3uM5J/uu/UJ1KmuKKctcZpy3PkTfo/FM6aMR2ZuOebvboay4Nsngtkn4cx6EGLnvfjjQ
G3af3ObJ6X9kK7HCnoxvI1VqFe40WeeJI+0iWRwFOn9XmeV61HwIL572zujNwjpHVXhwCP0auXTd
hVVGtzWuXy6tX1tnA42dmevdL86zYXSat0/FxiMj3Mpe0JZYjXUW0UNRHv1xSEKeNDNJbq+q4qyV
8W12ySwvF711JvUj7gTgXT0ujQ4NrHIZKTTZNKaC08E6OxVImjZu+Q0c4nGFQpVoNbB51fylELX9
rMARM1pnN31MSZ6wd9BPaQ4vhe1lfJvX1U6aDrB9DvYVS/AH6vU/S9JuPHemmm8o5i/D3LzSmVxm
t5g/t/blFJzcOt8MvN+uWt5/wG6eZTduhZCy0xdzqkA3cT9DkvX24Cr7XP//IaiK2TGrhWDwrLjL
2CNyxcU6VuW326MrQlYGsYWzxx2Sdda5IeY+WIYDTvPduqGvn/ww8aFfWrQhZdgNrjghGjyCp2nl
rKV0WlC8Wnm1bZ5d9EcLKEsxqCatm7X9/7OeJ2ceIsMxz5bjx20PxRDtSqpsLQWqVTHfWLhvnc0+
3BTE24xs5QbzX8LzwdaQDhqWBoCLM13sg0Gh8ze4D7mvuzwpfFBGqwGblVt0ma1zDYLeDe+jX7Od
mgkEUNCd6gqNw6i+ck1AP/yIpuaul7oeTqb2ndQ73g2xNwDB//f2yir2SZmjrHVxA7PrEi+ufrFx
gCvz7uzs2xwW8aLLC1SfuP6yD7/A8yvg3kllngGsTbpoT6KvNAD73J9O92alstF1h/vwBW6QgTaz
Z55LxjbGMOyEk/5yLVSsZ90yKNzUlOK2zQlpsVda5xB4l9gnPopGFk6U26twnegnN2EZwRYGVs7z
EkHgkRIiRcZbzcyE8FKTAquGl8IXSEpWWTXsY7nLoYt+uv60tYtWc46rTCNFcDkazTgxeGgz2tu0
8I7g5Fg5tHTE+lPR1oVrW+cCD/5pE23rTKeD/blNXBmvNoL1B2edaWJBq9icNqVFY6fY317Pz03i
yog1J8QjYZC7SG0qvh/T5rXyCg0E5nNfB/zw/309aovRRgXYPLfzk1FtWPh9qn9FuU7QSjVzKVjL
EPtNZCw4RPwUN+Y5joq32zZRGfz6/w9Bulh8moLCMs+2539bSp6AK/rn5OjeIFV2kQNUpL05mgih
fJ7/GujBc4gLmIG1y5kOkaGyjXTAuqy2K8v28lNa/xYsPZJ20STyn2+Rriw8SQcGOZ8U6V40lhu7
/m3mjxAWg+ThkJBBc+1TfUMK03yKSgplbIQpu9T1jqSHRfx1QQgTaX6EaoGlYCWQ1gWICvsAbbqj
T6074bqxx6ZVe4Er486GpXedbhntsxma0PAOk0j7VKTwHRlWBg/xQxph6GB4m4YdBEbiDMr1o6bq
p/AbmWLM7RfLHMbIPHsgrUBJa1tlf2/HlGri1/9/jClCaEdmglPJHeK86Pehzx+N6kdbBF/XfUGO
2lTMJQtRopz4k+iSGuIAc7tn5rd1w0tRy4XXpdwKzLMDosNsrg6hB2IBwo+iDH/e/oTK+lLU2uBw
HzsWoshqVRtuTNvI13WMqIaWztVuGpvAGGD+OQRkENyfQZIL98+6eUvxSg0gLYOgMM+9O2/MakAF
QAcjUs1bitQ2FGhUXoR5LnojmdI0QRlgs2rWMqgMEm42K3tqndvKQnWPHdisuxMr9hcZUiaqsvTZ
CGs7dZiEQb6NBAGJm+6+qjCKjCTLen8RUwtPFw1J8EYJ5YJq3dYlg8g8ETm9O7T0G+D+mxY6KkCS
rBxaik8vKEnnCI6LcBDngr8St/q+biWvdvqwt7SZgwb6vIC5M/s4mNbWREJ9e+jPH89dGe8FZase
Woc+cq8mw0N2mDjdNuT1Pq2eR/PNLHXHqmpJpfjEpotkpsGBzbm7d6zsxCNrf/snqIaWojOcJ+b2
AX6CVYRH6L09A0K+7riQMV12OjW2GHpsWH7+ZvfP1tL+XjVpGdK1VO1sL8PinXmVoQYLIolBR+yg
sMc/ZGHEFaaZwx4pKXal6dx5tY76WFGkRI/Q/3ui1YU2oQEukFlaxyX14ehJsIBxwUzqZUpASrRd
nEMlHvsoS1CvC72vt+2lSJlkxUhimqxoZvBYjen8ax6f0nJ+CECqA06xbROxdSEsY7+csqyKqgPo
ifivvYH+DJ6t8yRZIzIT6NCowLF4LkJYDm9mZzcydZA11YpL56pAa39YMeTzJbS/oiDccYCmbttd
kdb4UtyOBRnRljHh4SZ6oNmm7dJEiDvwZd0eXjVzKXa7peizupzNc9UFG9L1JxNl79tDq2YunazF
5FLU0KvpMFZdRrfEjohHtmDG5xCrozUpmq+O6CGcuupzMiCLuOHYZf2YX0gOdsd+G1R2zEBBZFma
nF5hKhmFNfMobKgx5JfJs+OqpEnHdCeX4jiXIVglaOrHieMyskDIKhdsH+T2nb2y7OfKMCzKQUBR
OixAApIng9ue/DbUnIyqmctnrhnYrWtN7FLmd67Y2tgJxLjuKciV8Vc20D/h0swMQPmjA1R3nW0M
qnvHVbinzB8Gcd2UtH6VX7KuiAm/K4LnxX2fat2zvMpdpMDtHJv6OTptL4HlxyYXB+HoerVURpeC
lqYuRxUB6XDj5HFDi62Nq4iVz+vOc1n60SuXnPse3MVfyq2JPvku/307RhUTl6FXDu34yGlWXFrx
6A37hs/x5Gnu9J8DMl0Zd7U45jANpMd6pmOM60JSzCL2B4jaWy/X/Ht8dQDhu/07FGsrQ6x6ADUM
u4VjggYwScXPNNfxCiqOWZkiLKQgIaqvti9A6GpAX2v2wkNrM9AXsi3ruWaJVQshhW3EhWgqv2MX
2xhju9u1NoSkdLoGqsGvVvuQLY+RBXm1AoMzAhbxKLbtre00m3Wml47aITRn0NKE7NLlAoxjfrJk
uhdW1byliO2dMHcYtdkFRXvhXLJsU9grMwQZ8ZS23WIVfs8uhvcrH6JkGnRPzqpZy8dsWyxt2Hrs
4lK2gU7hNvD6bQdZ6lX2lgFPJjWWzKgjdpmxrfPa2Hi9qXFCRRTJgCe6cKfD43B+8atHEky7Sgun
U9hEVnBcrNAeiRPgca9z4t7z7v3oG9os1j07y3inxqxDFhS5fUR797aasMNAljjMynsxrdPNdmWg
U+14JkR+iuIy+97O8u0ewn50Z4ytJptXGUgKUbOxCGEMrm5Y/b0L6HqXR1PszLoOeNX4UpQGYg4h
wQZ3X9r8IU+tL1WQPfW1roij8hwpUtN28CG9dt0Ewp8Wzb5MTbgKyOA60tHaDxnpQQmGlGNhx9wH
BbnLH7ppZUYjazX2/WCKhkX+ofDKjWf5h7BqN0vha1gUFKeHDGdC5jV1FTfYper2U/TkDLvQTrL5
MSw1OBiF4WVcE+v7vs7yEeke6NIYSPwLc504sCsDm0qSejNUxYtLXVhb9NInVGjiVWWVawb44TyC
bjJzmzxzj1GXA9J7mUv3jjm/gvHn0qeajEDh8DJxF2+C2WlT1z8Yo4FGx2LPJ7qZp1ljd0Wy+g+6
qS5byEpX7OJl3+zhwUKdbvI2FtXkTqpllcK1q1wRmgsrLq5hvE6hR/GAq8sGFJhKV8Y2OdQuwlGU
7JIu7dZxE2Ac3exnPb0NzpNv3ZvsKbd1pEKqHyKFb9UJlL3sqrikqH57SDr8oFi5wtI5W2bR7KC7
Fjlf+GgwVOwIKIY1jxMK75EhTmVWpxn36+LCgf7m3HrzICdSF+v2NBncVHntWFZV5x9Ac/UQGMuJ
2Nbj0kQa31RN/hp2H8JrjkCukY2MXUT1EBTvWf0w6MQgVENLkTt3PWeDF6FTmpza4RmoOK/WiXwp
QkoGNrEUXHgNxbRpfo8UkvGvEzsaOsI6xZ7zX/vtB6MYaW2C4c3IL/18hJo3qe4r99I5d0X+/XZe
pjKNFLKL53ge7gX2cQkHqAtn9XtPSA810lbXoKT6gnTIVr0HmtgozS+p/Uq6pzD4tqR/101eCtNh
ADyi9Lziwgqa9LzboQU2ds11zKGuDHYiIIIwnH7EW2WTjw8z0AdfUiK6/e3JK5ZWxjqFQwD2dNHz
yxIcif2+0Ndp/G27f8NOR9Cu2MVkgi4vqEk/CAGYtkOBDQCZxV2eTs729vwVji/DnEqvTPPa8b1D
MaVhPETtyRirV27lqIOHm9vfUP2C67c/uP/kRX0PIUy4Pw/QNePFVOi0hFTTv7rrh6GdqLMtFiz5
haeP3tzGtLv3xq/EXbdZyuAmUrqZb5aY+TK+We2L31mxMb+vs4oUs2nYNI1jNvySjiCYDOhGRCuD
1ZSClZEu96mDaUft+5x/t22w2YY64RyVyaVwDWYQTUWNwU5Dtw/Nd9uL0HG84+W6DlTXlI5W6Gk2
tLsqprpNt3fcH3Vt7/tJh+39PF4dGd3k+lHduQuumSPw8oV3cNh7BTLbWuzI8H3NwjoyxsmeZsbb
ueMXa/C3PRt2bkdW4dUcGeMkYHwBUpX8Yi5PdYX3oPC42DrYpso0Upjy1MxCFzJfF8u4gO8j9u02
9v19V323dOeU6hNSuFboIlv6ueUXjh5df0kTp2bxkqEzkb0NYtV11omu29CHPaHIeNcuxcgv4dxu
2XhfREZM3VqzYap+ghy2PGhCFCExOvzf4e9BWUI5GI/GU7UdwKR+24cUebIjA58ylofX1k1sbA5P
IIx+7KGEt2RHO0f7JgEiFf92gre+0pWePw9rR2bkSskcZChVYqsL9hO6GQayaSYwqejG//wQcGTm
LSCASzQ2kOLU0H5jiilp+lKTjCuGlgFQJFuGcOEDvzQsjKPGTvJKt9ldHfNf/KkjA6BKy7j2PRaI
iUEk3bJsF9ST0kLHlawwugyAGru+iASKX6dwae+sV9L0W98DWClYV3dwZJHFvi7SMCRB/kcw57lt
nLu215XYVKaRYtlAfbC1o4BfJhrG4Ns6hJ0H4L69uR0BKtNIUVyCBhDvdVN+sakdg96gpr/mgMVj
T+LbH1DNXwpkwBOaYKrwAY7CQzk9VynB64jmDqdySekEdkxmLJaHM6CYyw0kTQ+stlYaRjp/PZKX
U09h97x5TdHMPZvffW/L+0Ezvmrq0vkblAv1kfsho0V7UN33L8zzdWU2xdgyCGoa7TAoIpzt4dyX
0JuGEMFSGrpcVjX6FVXzYeP3Z9SYhcFyPARG35cWB3y1rCNchFDi/489pZNVC8HEJeN/g2VTO7/S
XvNOp3BEGQRlCPBqThkSqnYONzxs4tH7Jex1NSRHJsYS7fVp9CofJbJvwIUADTUtX0EIsBVaQrbP
UUuOLKUIEZspoiEXlwHkpsVhdN7G7gFy0H7/6BSaQ121tlK0Nm0+A4U2Gq+szmLi021u657XVUNL
sdr0nNCaWfWp4u2e9M3XNNft76qllWLVrAdaRCH0f1P33W6/m9MOvWWa/UuxQcpoqBGq544tRnFZ
wh9hlggDkgzIqkJTh3hXfEAGRaFHiFGGBuSvpf3M5/c8e7PGrQ/ukNv7rwK95MjIqCwY+rQTGJ82
7+HwkPXVO0qnW551f1KTxvbMNrm/HAFtPBFKjzTLk3DR5QyKlZGhUwBiuSKDiMClml6iEMkoK+Nl
yNdlJDI+KvdLuxBuj7VhZhyBYrybdUUDhbfKoKjJZJ4witH8SuovvK6SiNgrJ3394ofts3azeqpM
rMcYvldgh/RZoKGxU+TMMglW23eQ6rIG43VpDxF/53g/CmnMy/feyTa3vUnlrFIQ1yYStMZuza9V
eGeb5hbkWrhg8L0Trbw5yhRVbmZDinaYcAKEj2S2Ez/87iMRt8hu1lHIqtZWOnrNZUgL7kIWwMgm
D89gbN7RzNQFnMLlZUxU7s5dYILS8sLGPrZZEefdD9P8ucr+Mh7KaNu2iZYG6VoD8UB6tNyHtH5O
u5fbwyss8w8mKvcH9FBg7mNr4FIy7Yeq0TinauirR31we+LOo8kcXHuDiMet2Nneyj1GZqQqyVIU
o+GJi5hPPHt0o31IVz1MOTIYKspxag3XzZ9nLPFAmWzZS2wZujcYxYkuw6FCYecjdbB/DUO9CUN7
1/nOds68uM7FnpJsx21bU49TmV8K3EosrVUKfKp0nznA/JRMmlKEamTp8I3cpsm4N1x95k+Qztu6
1AndqSJJilPHgoauCUTRhXbbItxdacTd/W1HV2yVMiiqIC4zRWpVpyZvn1yR7qwhOHgB+0vLdmsu
OspGxS+Q8VHEKzyI9ME1+2JM2m7cFnW1A6mS5vqj2I1lSBQZ8BMKG+E6BL/q/MvAT07zm+gIg1SP
IzIuyu1rYpVVIC5Tc+zLeytqY5N+n+k3i3+h9DcUAf11VFOOTDXV8GjqPVqWF7G8pEu+cdMnQf64
7cpb6D88U7yLOtLx/OJmD6ORxQwIgFbH9aCIAFdKmnHXJ4VXT8j96xEMvADcARUumJE7mhxO9QEp
eGvCCpCDO+JSc3vTO/ZWZO7z7UBQUMQ7MkjKBY+QH/IIbyMP49bbZXfUOQzJuLE31d4VmgdV1Q+Q
IhnP5OD56mw4KugkeBrA+H9uz18RYTJUau5GUfnpWJ1y19jVJk8Mc3o28vbL7eEVE5fhUkU312hx
YeVloeWOGt19znVNUIrglfFSYWE27jgY4lJc+cb8L2H44EZPLtMsrGp46bwda0Z717DzP0HBhwpQ
3jINDs1AOf2euvPSfbEG3pkrV+G6Oh8O945X/QA9xfIy8oNtvTWAsHYrh76uzIeh+YRubiPn5aUv
f3ESR3URs5WPzDITVBSGJXH6UFzCqxzPdByN52x6oU3COs2jg8p/pMitps7ygmwoL2H1o5qmhAQ6
dRWV40vHbuBHoAkKq/ISFbsGbBiTdUj919terzgdZcQUHv/Q1ZmL8hJ4v+p0guTv67IcZuM0Ep1e
oMIwMmpqCQs3DSxanYgYH8GVA6n2duXdTQZMGXbDrN5rswsrh6MfsY0DFrbbllFYXQZMTSM3B2E1
5YU4rx2kQ6FcDx37ddu8TALV5wFlrot5o/iUAGz+zrL62+15q8x9/T0foqiNTMOlRVadau+1TX9Y
OrCIatzr/z+M60ISoK2wy5zC4qXrv9WuJqlU2Vk6UkPfDdrUwrhDdhmDL7yvY66TwVHNWYrJiBlZ
Z7gYu3cgwX3n6cDwqjlLEdmH3VLWIrKOtAYAE530XdJYZvQty7J5e3sZI5j1kzrJf0yWH8zt95Vw
TVGwPxRi1hYZEi6KPSvLGFRwySJOI8U2tmiuDIrbyf84u7ImuVVm+YuIQEgg6VW9qmdsz3j3vCjO
8YKE9hVJv/5mf09z8NC60U92dMQgKKgCiqxMEyCVLoo4VSJrMKr+K6pPxfh7rX6J4FwUkFP4fntA
ll3KhEnhsll6uJVc/emHCn+s1YVcuaCSDY+yBDKTA6pcpgA8GFhDZHkaQf7iDPs8lBELzuFwH9eG
a2odukDGr8201i+Lt6IIO52eoFmzdbS0Hc9MxNRQczUls64fQJXa8nQH7sISFQoNG5jc4/qYDzsw
kpPPTi3muNGqOVZLn5FPONIJelGjt0UPbDOl4emqr2c50qV+afujh5zMGtegKRiLz/m9mdD/ZTBf
re62hMgIrxweu1T+roADdpOxgbpEvevqrRdfi/P/Txrz1Td8Z3RW4k5evGYZREeDqTunogw3cnuW
EGAKIKb9VDSoH/XipswuTUDe67U/KbVFQWFr3jhGo2iqdntBvJh7DeqbKvUFa6HZgQyLbjiM5Qsm
zgr6xqqpKMMX5r6KO6/2zk6TFkdAOteNGGaZARNoBb7fvoeab/mgxKCz3RBUeKEWqkdRzO2YYhvD
dQW/muIEeI6w8OH03vLBwRPvWnwi92nWuKYeItLCq1uynsdzXxwmR0FcFJoXQETd7rrNNtchveo6
ikIFTYTA6iRpu2vcpgbJAFnubN1wYV8GXhfA5nhAagFSpwfS5PvbHf9ftHtjZzIZpNjcewtPq/w3
+NX3fKieG7zkO0tx0UV4zn0Wu8V0wAvte5Kixm2EinPWPxau88X33LibHhenO93uim362X9t6CNW
oIYxFee1qACvGzwnclUWAhGHi/PtT1h2LVM4kWt3TAIBpimXFT/HYHkfrum7OZyi4N4DmwnPmnJF
BE8Sfh6dqTn2XZ6ffcL+vd3/t03ETHRWqkaqWt2Ic8o9YFzypdi5XrIcuehebn/hbQsxE5xVu9Lx
oMLO4xVyMxAFOxeL3rF2vKAU467cLCAQ/51nF7XBBG/F4jyBx61M2W5Z3Q9S3ic/w0yxxKXkQstg
4rFXLxcP1KmTU21czd/2cmaqI0K1e5bJsPI463i3W2lT7XpPb9xQbI0bTj51WSLHHjcUsvxeidyF
fXnX5sZC40w+eiwoxrUWsc6dk859MFz1D2VbHG8vGduiNPzWrWk4oSZCnCsafgaZ06XnwzvZBnfd
xJkJvOryJIGCfN4+uE6ZXCofXA2ROyVbb2+23htb89xUU5OsIzIg6buwOjf1+8L7dtswb5/DmYm7
WqVWrJzm+iURR42qjal4VuSxFwcpl10/b8QEy7oxIVjX/ZcrL6xfOo7LJ5S6I9m3W+RotsYNX51z
f2hCp+IxJC9F5AVjD1RKf9+uyUz0VS2ZktBb4HGVdc9BmmS7sQvve2NmwXXCX23JabCqJRCEx12x
fM+SRO80BD6i21NrWTWmyCHrVbJAC53HE5LpEMs95iKBbMS64VKWKBwYHjtNjpuIgaQvE55p1+QZ
jMRR7jzp9q6tlplChwXxOV9bt34pRQ0MK9mXWkfdulUGa7OOcaEeMj42/YqbVV//DJu4A+VKV3y9
bfnryvv7vMJMdUMNCRIXmHxEm9Trn0I9gFfMaf+EXZfjVYPqgzcH432B04RjdR1t8nViSKe1zxIP
BLU6qmwjrFnGYZJSlTRvS1FCmGMp/0gPT0Dv/PSzTE7uJnmUJfyYkCytA2eoUOX4skz60amTGFxm
e0mnI2sgPen1ey2c8+1JsYQJE6I1DAJ1UyHcIcCd78rFSxex4QpvZ06Yic8Kl2BJhqDMwFTgHwov
AzaW/Jkd9m7w9IdppjtoaR6aeou5x7J0TawWZ6RIFoaYDQqfo1Ou+3EVuyS7M26YBFZOP4+MODDU
CI0tkFDsyMj2Kr1Pw4iZeoWFrp1VJbRGqdA3VSyRUFu1gpaI5BsuXSqgWQtF05feuWiOasE1Uvx9
2294g83sxi7cOr1mzZrxWIr6q+/lUY3q02bmG2crS+9NqJYDHmTKkiJ7AUjxI2X+k5ZQi2h+Qxd1
I+9p+8LVCV/tNlMIoRAQwcHZCI+qME71vJvYpa83cnoWDzPxWC5YUN3AQftTrWM/4Qdv+n6X75pY
LJQ4gnFLc7DvCudLNrjrLqRs3PBeW7ev8/3KLGWb+gOIyrOXRsx7Cjmekt9HA8RMjqpWj6XXaax1
PahLu144ZE7y5Mdto1jWo4nImhdJEhD78bgBSHN0vA9QS/7gCX2nWYwj81jPrlwgFxS7c8+ew0z3
J6df+i+3O29bi4avpjpZZ8p5/ZJ5dIfsqW68yAk/9VuEAjbjGM5KJYR9gH7hMdSp0x0lPqRjXUBO
O72UdwEkUCP133UzOdCDX/V1l5/UIQ9wz0JyLlpH5Mx0eOfh1sRkLdQH4UKoeVxSPX4qWMqfUfu7
lc6wLH0TkiUgPBJwlosYWPd2V6UCpHOhv7HhWnZFk6RqLPyB5SjvfRjpvNP831R9zFDvRAb3ECZg
8Zh2mwgPy2ybKK0Zb4rMg+TkywiZZ57+KFCSBLXd20vV1vjVeK/ig5dwIWY6iXieoFbTlB9V9dMB
ic/t1i1nLBOmldK6nUqJ8xv1e7yyZJ8Ll+/UxCIHrHAd75eNc6Jtqg13nuquLGTfC2Qz3Ha/kkqe
At5u4RKvW8gbJ15uuLOEZLhKUh9P0cOjzNyoTz4OTQ4F0MOcfExKcucgDK8egXtpXA8H0qxOUPlH
H9m4dce22McEbTn1ilP0leA9G9XPxkUtJ13n9HB7km2NX832egn164Atpq8gZQ2Rlilbf3XeFl2Q
re3rwnrVdpUsiyP8VMRlIuc1InptdkUdpPehm5gJ1GL5XIqpQK6KuS7ft0tfPLYQE0KCuqrugm8y
E6CFI0nYJwTbO8iY3X1LB3+IVpl4WxAni4+ZAK3JldAQymoeq4ycQ1kcah8J9tB5GBTbBcCL3p5l
ixOYUC2BvaBJWcvjovCPS4syDei2oxokO4OrJFoxI0zdmdDyDHemRVHzrm1E7Jd9Bx51/nFVWfHO
9bJiI+xZdmgTu9X1bhNqcIrF+MopB1fU3IXfMqkOJHD3tw1miaye4c5u74VA4Hg89v30UXZMn1df
6LhAIuTP7S9YnMNEcDHWSNwk4RxL25KIOsh0r6QJ7gtHJoCr9QIHtF/ci8u1dXbTwNR76ZH0dF/f
Dcf2uZe0mfCDH4T/0kG+C8L7qgSYyXc1eKNoIe1GfqhU7xcxn5eSbWxnNoNfp/pVNGqgfl1wUL6+
+F72bRXu5yarf9+2h2W1mFJ+QrXcazV6PWbsQhN1av1j4CVbW5itefe/PR8nP0ycbBVIl7Vu3FMN
+cpu4HtU+JONjJzNOIbT9gUlqnIDHofVOOxRgSzYiTjrqO+74JlcV1y0gwTPD24Ei7P3J//FSwgI
r4QPcSCcKG5PgyXKmfitNmGeChiOQ2EFala/iRKQ52ihK1zO/Oo9Ulv1PpwKed9LjInl8vJ+4qWu
yY8+lDsBpLzWYkcWvuHCllk34VyJW09sYVLEvVt1u6WZ0nj2RRCJsdp60LPMugnrSoMZt4SqJT+A
ndjzJtkvaitVY2v6GrtfeVuplgzygTi/M9m9jGnnHTikdva3J9rW+NVkrxovEjoSAZrlH2k/C8h1
hMGu9datY4Wt9evvr1qfcdwCOBJH9lUGOLRM+1bdB3VjprYfX1UHvWQYPOMeKLXrY8fujPgm9VW4
FthRqgExKHV/SAZsh5rq+yg/GDMO0eU6umIesNTLlX3Jgjo/91duBX9ZksPtKbUchEyIF9i0Cjov
ffpSht/m7DDXoE3ro3bY1e2n21+wnBpMXBdz5r5LOyyavFsiBKNvFKQlY83ioCs/3/6EZRAmrKsl
QtdCDOlLU6q9CHdh+0CgdO+VqC+/L+iY0C7mzaloGVZQsMp9QILYmWQMSrX7MokmqgulthMKcjry
A2HzwNmw5wzCZ3TaiNCWmGbCungeeKUYsUgVEKQ8KL6l8xBl7X2wY2YyYU2ZFrUT4LFTUl3riAMF
wY5jMoOp/vYE2/pv7MSBI6A3IPz6YQg+LCKa1Sd/ix/FsnmZCC2N4kipsUM9kLw/0eFDWHY4FfYH
L72UfMCvT7eHYFujhivLHBBh1jVwg/xT2e3C5bEZobvKPuvqPmZ99r/CmlcBtAS80S0ojrapEzIw
O1Pw12XcoRtr1OLIf4G1tMS7EsUk+FRGifi+Tkc15Icg2bheWOK/idTypmYMqJhgIU73S1k9pGq6
7wxq8mG5kwyarEv9mKTOcBgdPv4ow2Er/FhWp4nSWnLXx/0OUxtA0bsFp3DoLHsvuI8OmdHrZ19N
a5UmLWptr9GNo76/miNgZG+vSZvFjR23HcIKLLSqf5HQmGIs+1oM/kbUtzVteGy2KHdIchxs+SqH
JgoEW5qd1HLaSBDYbG4cnBsO5pxg5RI0qPzMA7zrDMFDybaKPC1AWGZiroYwdFeXBB2eAD6mdRNB
rTPXn50xjWSnoyyElDcqIAiJeraVXrdECBODlaFQm9falS8rKaNEn4l6ptf/hZ/LLTnWt13YMZFY
TdDpoPFHPw4hPvUOdCB6T2WdnasAMOUu29JyenskjgnHSpxgTJTO+peqjbk80fal0i99hiqdrbLt
t5eXY6KxpqRN+7RbyQ+n/UFAqFmRLaFEW8vGAbodBz2MVd+8dMm0h288UtndFYUcE4hFHc1gAfhE
3viffUqHiLruhj/Yun39/VWQmMNrPEuxXtNm2nl1HS/+sNHtt13NMYFYkKZbnHmFRXKWHYOUH0tJ
okmQjeZta9Lw5HG61s9caXVRRFNGk3xf5/2XqumKSKflxuZrs46x+SbjpHs9zuRHCK6/lpM9uCl3
t2OozTpGxqoe/LQtgMZCraGz811gi6HVhweyjeYtPTfRWKxs8Lbptc1LnZOvDfEe8iARG6dCi+VN
DFaZ0ysNNiY2oVWka9AH9Bel3i3Tr7tMY/JgAfQWZJkfyBcyVoe6p3uH1E9ptlUJbrG8icNiom9B
5JVIEAF/4+Mvp/1apT/v6/n1k6+8iYIXVbioeHthzpku5OCVR6elx9uNW/YWx4RhiTJzFK+y8iFd
jk08ntQ+3EnvMB/qvXpWp9tfsU2usQGTrmjEKkLyI8mSiHQnb3Z2Iz8EWyqPNuubbptkA4VGhh8j
Yj7hwONFRdNdd8XO3xiB7QuG04bj0FBCXD8uvfEwFfog+fKcC70RMW0GMhzXlyPISxLmx36gH0re
nJ1E74uxO4JeemMEFuc1kVjjVChSZO34UlFnx5LmoIct37U1Hfx3hU48EGpOZz9OqajfDQueEwiV
w8ZR3GJ6E4S1oHqdIzNZPvj1IE+pYN1h4q4T5WF4H0OEY4Kv6kY1WZ9TP0al9i5zu3NAt9Lktt5f
f3/lvU0/zIueQj8W8/yjWQXk01i94h2ebyXwbF+4zsqrL+Qqrx0OVpeHtKFfSLrs6KTe+fw+nnzH
xFvhvbFeEohbxBBHSo9enU/vu4rJL7cjg63zhudSZ52Qjw9wGUKiLPLadTkshXpuQzDW3v6CxbVM
2NVct13pIvcbo/7+IIv5oImTRUXnnIer1Prtj9g8wPDfzE2qAM3xc6rSej90dXlOi2kLwGdp3cRe
9WuIp4VZirPg058lpws4ZdOtQnBb44bzrsM09bJGtYWekFiuPDLtgkptnKdsjV8P5a/W5iJA3ObL
gcQs/AT6fd1sPCXY2r1O9qt2u2lFCTV1CZDJ3WXh65mtG7AZy4I0ya8QidcB4jkkVslpnX72YVwF
f24vEstKNOFWiesRqgIYQzrvOvZl7GlUOh9T5766csdEXAWeDNupmgjeqZuope4Ob5f3rW9TFVD4
/RCgzpbEYwoC9ZUeun5L+9VmcGNnlZOuBIS5SFyy57prI/cfSr7fNrhtlRhe2bRJM5C6kZfeAUlA
EJz6Nt8AE14X8N+IEsdEV615U7ZL0MoLYY8y+Uo9lCMMBx1WEVLkG0a3fcPwTOnqoh/xCnfWmVji
fnFnpOnotFfKVccyq6H0PYJK9y5bmVgr4i+JcAWmYeb5yUvqHux4m/gby0SYWKsudfqRyOscN3/A
43Kocrq/3W0LUY/zF7ZK1KnLgxZGKn9N5NJURz93olFV+ySsz2n3nqgiKgi/L6D9xYpF8pB5dd9f
SDvEkJs8gGn69kgsfvAX0ioH1EqNvbzo7BmM3xdXfvar7r4zFGf/jZcJ17xpZS0vJcTKUU6983D3
zJt042Jo67vhw3PVTrVTY34LJvvIGb+3ov23b7cyRbblY/hxkXdzphyAw3K1flt5/6P21cZTiqVp
E1elwPrpVSFCROf/O+jxa7puJR0t0d7kvwKtysD8iZM4UT1EEx8S/d2rf1B+n7+a/FedChvNcC6O
PVBp4xh1rO6UrnVMSJXnqhwpxxraQmWQR9kcQgkzbQ63l7nN4Ncl9GrnHjqSiH4R2Llr8oxSwJ2r
xZ0muX7yVdME66Tsa3gQ9GdOq6Of6mqLjs3Wa+MCm2g/Scumkxee+OwS6HGIVL5sEVFbAr2Jlpqr
ucmFg6XSsXRXOE9J/aUtaFRVn7KtciXbajQ81Ku7mVM/IDEdkdeq3gXpQyXfFfPG/dVmH8NDUVBY
DCwA2NglIn8QaY3XQp03a7CxFVq6bwKlulA4peMWJHbcDOnoA2EfVvpObh36LN03kVKr4AB1NYOE
Bm56yuby2Wn6jfOkZW5NqqsQrz1prVI0PebP4Au8cmK2azSQrItSZ23OmjbBRpS3DeNqvVcO4JWk
064/wQGo3CtIhTLvn9teawnwpj6gQ8s8E4DrxOAnOWbrszvNu6Hcyh/YZvc6nlf9TlZQuiR8lJdi
HXaVf/LBfVfUv91047Bm673hvV2QcPBFERK77ec8yyAJ8asbt56zbUY3ttY6nVXKZ0VwGEOQXFy+
onq0+nLb7rbGDbftKWtCn5TYRKTzNMrwvQ9mzNtN24xiuCwrqZzJJOXFc+v3gI1E7thc/FJvHAks
PTeBUQskf5bWzfxzEwSfFYpId26Y1xt9tzVunIzphGRBsMzBGcIA/zjXK49Pm2nDiyyGMQFRdV+A
NR6vtJfrO0AQONFV2RtCGYfbdrf13XDSmiQem1jhn+taPXqV6x/TYXLvNMx1TK88yQvUUpARi9HF
03LBlghFHxu7q80s1/G8anpy+7YmASYU8jb50ZtE/mFuwuc5Jd7+tmWuFnjjTmUCo7pqwjYLDHQs
Up5HfAULu6wfmtp/3xTDxkZis77hrZmaWwZtHiwY/rX00qNetupJbPYxXHUBPwDNy4pc0Y2P5UCi
qhanUm8VBNs6brgr1PmSjlOJvITD8OCFisoq2EimWHpugqJa6rWd7yDI1JJ813nrR2xNl2hqR28j
GFz98o2ZNTFRoehqFJNjZudS7Uj3qevfe/Vn5Z6Yd+6drSScbRzXLfjVCh3raUqDAONgNDwnYXZS
13+zLQewzIAJi6prMBpmIWaA1RlOaeSUL1vy2JZDggmJUi4JdVvmyAwJSPF4uzH56IRPSn6m/UZQ
s3X++vsr2+RtospQN0nMSHvKIA/oN/xw221tZjd219prq8CncKkl0OAPrqNqYHgD3zr62WxjeGzu
BY07DDgcr9mjpGD8+u51H2j6yNTz7f7bTGM47jjw0M9TfOAacdxpjFa1lVu1ZSdMFJSLqlwp3E6c
Bz+Juuk97/MfQRnsHPLksIeE4iks7Q45u4/DCgx7/51m1iSFCnIsJMgeyEdfcxalNMEXqmJLjtAS
pU1kFO4prlRUJ7HbzadEkANU5h5zke5QwLWxWG2fMBy5rSa2DkmPdJEYD+lSn+lU/JygXTeWWxq9
lkVrwqRGB5KHDohczmWGIm8PQAsIu3cgKV26ZH97XdlGcf30K5dDrCasDtYkDhscIhKBy5cneHdk
c1I8KD8jp9vfsQ3FdG1Q9I6r7tNLQuPK/7xWp7D8576mDdf2sgzczi2sJGp9FNlyyTrQB6Ii5nbz
Fs8zRQSpGBFU0zG95FAsdY5rcLivXcOj5xSwotaFRagA8BZQiLW5j4bOMXFRNJADb9s2iRuwPEUk
6yV4S4jYd+6dpZDUxEW51GmVZLgxpnm/KydIma1bnJBvLxVqYqF8APaapmjTSwF9g7UHOId3OeI1
+XqP4amJhHJ81odiduRlGunlig2Zxy31jbe3AWpyUpVNwLKwZ9gGPBYNrADWLY0Aqk6nfUp+3e7+
2x5LTUxUzlpPqE7JywihEiixN/ulbvd4my8jJe57SqGmdmBdTl3fBzI8q9H7WKE4cucum8qWb3sU
NeFRaRisYkgcpHlAKajcEvq8Wykwm3GMfbjwyCLXavTPo0rzKChdvVuyIXliovyzrHl7125MTa6q
JJdz2QDAjUK460W9/RbqbKvy4u1jKDUFApWcOUg4YJ0s/5Slz0vzWHinq+KqK94vYmMA/6tW+Puw
S02UFDQgZi90cFHy8grSkwtkf3rlro89X+mvrq/EUQD4eNQorP4mqJ+eJlroLyPh45Ou6T+FmIBB
YKNzVRzI5R7MEkuMgl+JtNosnjLC24/zEvQbLmuxiYm7WolPBBt8fm66+UjSfyjUH4OqwvuhOjsy
jTry87ZzWWLPXwCsdAr5TPBkG+qHcfjglidHPd1u2rLqTfBVzWXSLC1y4VmXdd572ReMPqdVIcr9
7Q9Y1r5JhMXImPXt0vnnBXzmp94tgXDJOsfbzWVXPEGafd44+diMdB3hqzPD2JOJ1MMqL0tWhH7k
lznvDsCTyiFKNWFb4iu28Rj7Oh4RIe/cuklMUdmRgVYeMsQXkIFEXZBtnEpsc2KEC7xWuj74vaAs
ornce7kTXIJx3WKAt7Vu7PBTRnG+HYPgLP1Cfe4SErSgtQiKrZJs2zwYt+0ANSrBEDg4uwXpnyrL
HxMpf5LuvvoLamKx8kxVbNaNf0aO/MiDS+qlz21X/W4D5zCSPotuL1uLb5sEWWFd95lq6/DcXVNY
jsS7X7Zku5m0TtST3j0j/3fkfbIFhLYsKxOppTO/YNmKWFJWs49UqAs1AT+pj1yPPCIQ29wYl2X2
TbhWoPM676gOzl1buu/SCac8t+Xuv7et9r+8xxsB3OTLomlR+nTp2ofcq30olqdcryCB0aixysrq
MRWKfmAzhxqechq+mz08xEUeX/gnv6FlXDn4o8ShzbcFEp19lKXNeCHBUp2Ex4OP9bpk7m4M9H3s
DdTk28KtZZJhCezRUFRRkjcfgqH/dNsU12vjW5Yw4oSka96FThKcPdo/j9jS+po8rCyRUQ0Q3WWc
lkdvHEHDFc5yf/uTtrk14wbpdZKySV2u1WHEl7sOIgy3m7Y4tYkEw5rpPX59pU4AfXzvLusc5a4c
P4R4OLzzE0bcyFc+dlUzpJel9c5N314q2p5dvIvdHoHFOCYQTLdEsxmMQZey+gQ0ZORtlmtZbGMq
JQondeqwQSJ9bLwMotOTu3OCLDyDvnJrE7UsJpN/KxRgDOipyi9s+FK4Xwf/o3LPzvCldP/U3iOf
Ns5fliBkknEtpIYAO3hDL/l6Ll1IvEN1sTx7/Z/7puBqwFc79OQ1YMoTrbpwAjar4Kx9vvFKZYFi
UxMf1pUjdGtHv31I4yamX9RR7CceTQe2p+e52t3Xf8OlQbEDCjQHfF+FGNsT67vmGJT+hvNaLmkm
TMzzeZ17S68uC2izsBnn3tPMlr3vRY2zEZIsKTXgn/87AZUKpzKUaXguV36sy9/1+O+weDtV4ukw
69+FSBnVaSTK+xQTqTBcmoFdiWOLaR9Ukkdt85k1G85sWagmhCz0Ko7rSNI+BG79nDhthMPlXnRt
3LdburOWA4BJz1W2eBD2chKc/bY4AHJ81pDyDJT3MOXDIwiQcnEfPSA14WO6V2LkPC0uSRYceUsj
WVXgZAmxMXZ8Y+ot0c9EkbV1qysKVsOLBDDNz8G1MG6xRtjmwvDqmq94vL0uXL9/B53eqKFnXz8T
/f2201miq4kaC1TRCS+AZ4/V+xKrk6Fsb9xiurU1bni0pr2fjyvKzD2Qvj86vPk3JVJCNbDSG25t
s46xJ+sK+PWEkxzbDhB2EFwoVX8QvP3ljdldABLKDa/O3MULGcjwLpkczpAZwta/xRRks4/hwE0A
atWO4DiXVQetvnbOP6Db3t01sSZ8TI7zWvGpzi9ev4ATCjUz4BWY2vBwu3nLijcxZJK7tQ7DJb/M
nsSNnOM5d4v70db0NYS/2scyoOGXXrL8wrt3XTtcCKEbd1hby9dV9KrlgvdY6WnYXfIMSs5p5/8m
vLmPBoeaXFzlpNpQVGF7SZ0uSnA0bJYVjGVb9z5b36+/v+q7448VlB9ldpnVx3V0jk6Tb0R7yyo0
2bfIXIHlHU9BDz4fk/3a9mXExoJEYd5sTantE4abDhnxmc6S9DIlwaFyakBp+LHnW1TOlihgMm6N
WbmUZUrVpc/iPntHywocxd8cvtzpS4afFl7Qeool3QMYG5BeaZLfkNZb9mvgFxtfsIzARJF5c+2o
umTqMlVrnJbl00imAnpCJJJOsUV8YDkDmVgymrVdMFdFf25l8thOKyivs4gXKADS3gH37duRwfYV
w30L0gz1ol11SdZ4aq8sETqq6OeBzBEpqv3tj9jsdf39lTdM1UIYUpXqUjWfs+wcVl9JcZbBxhAs
y9XElKHsR4zqetNr8g/eMEVC/y7ue7iiJhkXRVYoWzQuAZOnIkF+F+OXmX+7bRVLjDCVEycU98hQ
FNmlSp985zLpH/e1a7hv4YZc9e6sLnSsIqn8gyJbbBaWc+BfzFv1LOi4YLWUZRYhb0HYoWdtRJcn
1oE0fSsvY5tRw4PTtOOroxx16VZxqacGB3L1OLAtOinLKExIGUpOJr8ZO9zslpeUP2bZr9Z5zLw/
uX6alo2TmmVyTcKthYQiS4s8uwyVAiEi+OvjrOD66fYUWwxkQsu0nhxGBEbAqopHipyKK0mQ421R
r9t6bzgs3hbS2WnnDsxMTQQU5SGXW2SIloDDrkN6FQtcr5tpNeriErgNJFuei+K3GoqoLY/NFjGK
zTrXUb36RFZqAIbnqbgMg/oYZnLnO3wHaY77ziUmvEwUU+vrDlObVfIIzR88sny8Pa2WOGnSbvG6
8mbXq7ML08tZt8HzUoWP2ZrGS3PnLdQk3yrCZgTxCikfEjJ/0WXTR/7Q/7zdfduqMdwWCbYCHL9Y
NctavF9l+ZI0W7S1FsuY0DJvTCCTGarsElb0gblshxqUNBrUuy7Y4siwrBoTW8YKXQ51WxeX1hmj
tOo/0VmfnXSrwMhiHJNrC0RJqV+gEuuSavqD0vBFhvcppNO/AGWgRKmbtsousnRRntZEPMOVfEvm
3dZxw2Fpt8DuCqafFnbK3BwQ4i3Wb5vJDUetVNJ0uqggcCamP82wnntND6naqsmxNe/+Nw4IOdcQ
E1xw7EhYtDT6AHoVkFOxjXOHzTDGPkt4PS4BqmUuaYCtcLgyvLtedecF5X/JvVdBDJVWQdssaL1b
yvPiTh9c/3u1jJ/uclUTT7Ys0N8ZhxBnhCn5xWofT9c5nu/uatwEj8lpSIqlDLC/esiANLum3Sht
s0SBvyBjVZAWkIuAxkCq/X2fj9nBq9hwcqBGewSnbnW4bwDGoRipx0GuIaxT9mBoFvmhXbcu+rYh
XH9/Na2S5ousOVE4F7RfewJ5WwI0FHcjwfmv2723LHuTWosyvOOMFJFm7dJ97p7Kqd4X9E7TGC5L
Mrzy10OH/Er1taqTPfW2opjFnUz1Q/Cq94nypgwVkeBGztcTcIEb9zVbrtcEiJWazKiOGbPLktY8
KnpcctSVmIeE1fK18cIuKuswPfSizCPthcFhhEbt6fZ02MZlZKTKBu9c3J9x4GEVBPDIw1Vy7L6m
jQ0XT7JdUEpMhvJ+aSKinOb3uLAITeyYntoWmnvXO5U7QCNtOPFh2N/u9JvLE01fT+WvPGCqRhDE
1ojKs253gy9QQjqeld5S+33T3Gje8N1wBnt+7WAz7Et51KF3miD5cLvntqYN313cOhzDBhe2wg93
FXNjtwk2FsmbYQG9vhrrlVHqiuA1d0mRoFseKlceQ/kBJ7X/B7fYdfh/vcDiA9cxvfqA06zIHOV+
fwbXcwTOh5bqSPKfS3ksli2GD9sg3P9+I7nS2y9jll9afwS8rt7NQfaoVXoImq0KL9sUGHuuUl4P
1VhW4j00cCOSM3Dk+QU/3jfBhqu61J9FPeb5JVn+mefsXb6WH2+3bDO/4amoo5M6x3v6WQ//VO2H
phwOOf+3LZrdsNxVzCRCEy825XxipV+Wl4KRHWnEhzm/670YTRs+O0LhpARgFWbXw0sD/oZTl8u7
ktNo3PDYTDqpkg76XRXT/3F2HUuWq0rwixQhkENb6bhWT7sxPTN3oxh35ZBFDr7+5bmrHl5zFKFF
b3rBQUUVBUVWJphbGOBqeyohGFkLWCKVVYaozyXVHMRpVT0SxjceWd+tIWBoLWAHbilQz/o1tHnP
c5NdvAp03SClYiR2aH5Psi2fNGyXOq8WTsgEQG+Y3l2DZBiFiPLKPbResEXHbIhaXeBwWaUMVVdX
SS7XP2k1noDpeuLid42GgtvObwhaXeJwBmRdCGeokytR3ZC2R2JvbTkm62gRC9Sc46RFVyX++tke
RQxe89DtD/vmrQVtMF5JUB2YvqL/NIoD5Ew2LGKYto7bEmVArMXlVZJ1DvnMyqAv49kq2zYa+pw0
+5K4DtsqPSAAwRxwfSrwPJJH+eRVn2wXHD0b53HDrqbjtLifO3a/qDqxaRuFbuxODxb/M81gz9jo
ejaEmY7QImQEPY0q62SkfpTJKa7mB0F/L2SF0MhLN26wN5jW4/r/N9kRRRw19mCPSTKClsQeRLfQ
7ovzPO/2uZKOreo93BNdbKJJQUA3yeaDM2wV101z17Iu5L481lw3Oeb2x3VyzwPErrs12MiJhu1B
1zGcGsDM/abD/hOI72jFjeRiPU+4T/T11g5k+gItiCUK7FbhtkgA+bmZZVTzF9d7uR3DpulrMQwW
LdlYHJHWUXoRCvLimXVxaQNm4C00uGH6Opiqo6vjN7mAj3plJFP32KThS2ih1nD7Ewzbpw6pmlXn
W6rGmcdr7aMjghhvZ/tOtDqUaqHM8SsrqBOVNxF4/U4zszY83mB4HT5Vjfk849pcJ0P7eVqObWGD
S/HUbgmwvAsC84H5+jtiISzu0nSi4t49O6fmNF+cszqOZ3HZZ/PrWrzZEEKXKwo4JjYEDsBrT6N+
s3fmPxL2d47iOr1W5ciC+BWmPhzIyY2LI7uDeNzBPQ3n8FBvFKlNTqkdlL0BEJd+wI/k3k/qfKdQ
n4Ba023jmMbW4hXdn9Og2p5e7L465rmK/HB9nPoteKXJ37WQLXIv92pUvRLivuYgHSf2Vu+zYeI6
Uiotat/xvOs2XyscvPsPvOJ47vTYlry7Yeo6TqoD+Yev+Hrdiz/3S3Aagy1CYdPI2iG5G6A6Wg1W
n3TTJUQDbmT5bIt5whCqOh4qnXuXFivMUoLHMFg+tWvShHMs5UYSN81di9VRjZZtoaCAy48EEYJ3
KMKtRjTT0Nf/v4lTiCF2XdWAjS3Dm0bcS4Wn8WreQiqY/EVLrU1QNWXr2nXS++KlzT8FFLvMvNWJ
Zpq7FqLh3K6AiUD4Ociho5Z553YTlGNaUS1C+TwrUNM75JLN3pFk80sFAESLgmlUd1v4BJNxtDBt
UbTMmpqRCwRCH9fhqUUrIPCsh9t7jGF/1wFRKOLINKxdcT93n0P6rGYRdaqJCLmvxaUKPmfTxkZp
WAUdGgVgVFkFcqmTeqIxn+a7epiPt7/BNLQWszO3iMw4YtZLn3qoUfbQsL49ssH2OrPWCB7BYanh
OkPZXWYviHp3flXOui/76eCotWqKEeArcpmUdaZWfpDLer49c4Nn6hqFXuuNrBWwiRt8InMs1m9Y
T9ZsTNw0uhawIfT7oG1W0Is1uQ996V7q8qpfbRdR0ew8reokWwyBpRzWw/YF3sTQmoIHiQv2iQ2n
MTm+FrozGoAnf8LSyqHLYpex51DNh2ARyZQWRdThj9nuw+psJUWTzfQ4rjNSDCNyVmMtP/Cmdc6C
/ksKYpBm3bqlGwJBx0tV2ZzJjI0UrF5uG9lF4KGfJ9v13OSHOlDKmys5OSFOllbvBg9pyvwfU9Ds
6hDD6FoQc0YBoSEWufjcGZ+qCR1WcxMMp13hoEsU0rDMUZ92gRIGT1vl0VOgyk9e+6kNANS8/RMm
41/3kDcpsmidoO84qQEqoF3UttT6QHAh2oO3hXmuv/pm9JCW7aIc3CBmxfykFwrdJL1g4a/bkzds
dDpGKuR9a0/OyFFR+B7yh86Zo2ndemI1eL6jJWAKDtqFVEjvQx8ciuyzI+c/svHjIpv27XY6XqpM
0RthDTMqX115dIND6T0ocHQ0/Ott85jWVotd3pLU4yGSl5h+TaMqI25Tsc9vdJSU2za15edpneT+
cKi8Vwqg/K5Z69ioYoG+RJVbOFZZWdwTdueUW9VSg0F0YFTTANjrpB1PkNfFwa4vztRvsSuaxr66
0RtXn1F0Io094qSgwO2CA3LGt/S6TENrMWoHSy7HReAhT4o+wo5W4nxP9x2/6fVH38y7bmVg8wxO
yJssDi1+x/stQL9p3lq+dWYwHkJjA/49dJEEoVS/7HU/LTireehAqQL360Z+9GtxDHHA3+d/Wop1
3A7CKcHEEzyTxdh9z52aDreHNmwpuvIgWy1u+ZA6StDCeu7pk6UiNLKe5ZaEtGF8HQdlld4yjPV1
fJI4xSHIw6i3HoB22wh6w36rg6CWER3wDLpWF6eV/4xW9dRUxI/CfKej6yiotPIbknsoqSNOf8ic
ZFE+yj+3bW+auxafhJWkKoF9TYL03Ga/0NSNX9tpFy1AGzYENAdPF/D8Dq6wvIwq1dwDKL/VMGCa
vBak4TwSe2DwySkMj9XQHYSfPjdCbvilIVCJFqjEBwON9LIqYVZx1+bPJd/SLDONrMUp84qutGcc
Lwhkvg4Qak0GqHNv5E/T4FqkMgvUkqUNs+MlZog6LtojMNNbKkem0bXs6YLQSpa5vPaafV2rl7Hb
d6XU8U/oobYmAGjrpLVETPv5HLhbvX4GN9ERUIGFJ7Q8uB4oJn60g+yhVu1B9uHOmWuH3Up4zZWN
Hnmod9csQk2FfswhoXa6HaEGg+tkWYU1Qgmdw+C8qO4Dud4B3rpvZC0+SxXmhQBxcyI4j0tZH2m6
BR4yTfr6/zfpMxxVPozDitDJh0hMIIIPycbh2bSaWlRSZ276tkVU8jJz0MhXn7DlPjB//nLbKoZs
ocOe2iov0mJIy8QK1BMt6GvZiCrmrI8IpDpv/4bpG7QQVX46gTvDg3qG9ez5LyF5GbYw9Kbpa/GZ
pnKVE4Dol0zah8H+WsjpvrLpOZ22hILfX1umw5xITtNUhTh3jYE6CYs9MLpVgDcNfX3RfOM2ttup
QJaVSELLjatG4oLh7Dq/MB3iNJVCKe7AbQr+uIIwQTRbrfXvW5zp5Fh5vwIqlwOGNJLX3DnwtI/a
7GBt3aVNw2tRamecO0wE124a148EYKLgw5rnSw9az/PoTeFpj08yHew0U2cN/e5a0yuWR8D7PgXB
eMqtLXId09JqYRu4rKkUECvJCiLPZA2Jd2d5W3T/psG1fDrYLl1t8O/iSc6NSNnEZf7vPqtokZql
dQDqc+yR1RiAGTQ/ykYc1nprn3x/I2A6KdbUq4BhM6iSqfA/su535lpfR/Vye+4Gq+jYphJPqqqz
YZWONCe7tk/Mc15vD22Y9/9hm2SQCZTz8LxaHOH9x4kloVse9w2uJVSL2lMvwZmaiDKMXU7jVRSn
flwPt4c3BJQOcOJVLYI+yOml9+y7EfrpHecP0hujKvM3vsBk+avZ3uxjHrj4yr4DxgOp+xUVE3Jv
0Upu1GtNg1///2Zw6Uhw4Fx3eGyV9qHLO1A1W7V9d9s6ptG1OB28MANwa6iScAEd3CkTk/RrpHBK
+QYAxvQLWrCGFlq2AzEREISs/SXLanlIbW/r0mFaXS1gqUTVVDQzuTSQvJpwhnTa6sfM7luebdj/
6ob//xTNmJZhgYEelAdSgaRoX706dpfPzfKht59La6v6aIguHemU+UAv2FMmkmUKgPYlxxXI37lv
N5bYYCId4uR26zJWniAXR7J/CvFjVW0cTu3PLN1iXzUssY5xasEsWgcDUiJ4m8aYtFTExUL3vV8y
Hd8UKgm10pINSYpSGPeLQ49+vtvebzKNFrj+DI3GeQBNThN+IaiZiu6FinM/7l1ZPXaR+4JRLTC9
k7/aa3bMiP/T9bcaJUx214I3W6cxWGbsO6HkeKwfyRqvWbWRTkxeqcWt03gCSo0A+kJSI8b5NbKh
ZZlO0+m26U1z1wK3DIBL5rRskoZBprSej069RWtlmrkWsWNogxZMjjihNe7HXKVHnL1f0p3YC6Zj
mZagkgHDw2vC2/Gb8tr7urQ3Tq2GvUaHMSlVNeNSo/NFjvWxt6wvVdE+BzMpI1bw45BuNZgaLKRj
moJ5BAd6werECdYDmFifclVHuco3rsiGsNJxTUJmlE0Ez95oSbwHoeITmJnjWgyPIZdfbruP6Quu
/3+TFdNxpUsZQFhS2u3Zs8IXxfO4Sbd4NUxfoAWuLVU6os6HRwPF77usjWpVvAT5GnGkr31foAXv
YFvCFR3eSKt8+beyUBxWwWOe+huuZIgvnR7KLpq+AwKMXEAR/EdazY+MZzuH1kK38qHPFALNlzB0
gRbX2k3abkDGTbPWQtfvqnImBUp8o2y+ltNSR40UP28b/HqrfCeR68imsbJkl4l0SKahOHR2m0Xl
oM7Q1jgOjn3oQ+cStPYWyZHhQ3SU09L1ZTeDFDWxWceOKiiHQ55tNW2aBtdOzB4rysV2ZuRbV8n7
qcLhaiK7JNN9piOdmjSQ4LLCeWdtWFQt7kmE1fH2ChiiStcPJCL1UAG1hmS51oX/TUG7260HoFoP
t8c32eX6/zebQrNadGwDheYa3s9RVs3ijk8935exdNHACnRhOW2waUrQVfmKxQuzdg6t5doss8PC
de3rA7pK6rX/DlrjDdi2ySZ6sI423v5zBxEV/lod/uIM7dfb1jZswZ4WqyEaaRi4w3kydHe8+0r4
kYR/bg9tmLSObMqZl4eZoBhavUqaPYhNlk3TyFrJCTRAXZGmAcqr5XdvcR48l3y+PWeDOXSRwNJv
yjIb0TzjV5/S8rEkL/7w6fbQhrjRoUzcl0vBa6xh0D45xVOK/kxHomiWb2zopqlf//8mbhj4Shab
uGjrt5cD2vl/yc4/BqTbdwPU8Ux5SZGNSqdKQLD1TeHoFBdoijjfto1p7s7fc2+kH+QeXvhRYxoP
5TQM4JIPYzk3u4hWfKZjmbxwHUFMINDwZoNSIbAOE8tjb1NU1TR/LT4hmL3MHkX1g9oOhcaWmu8n
y60PrldvHWZMPq8FagmOtMVr/7M/ZKTU/cLG59vGN4ysg5bmvqP91OMk4Dk54GPyMIV0wydNQ2uB
mlZrky8qBEphKZ5ZQKuLTJtuoyD/frOzz3TEEmSpKi8cWQMqthDwb5RUmp+khtATYXG+TJFHs8NM
pgMTj7ctZVhmHcTE/d71Qokqur8E0VJYS9zV8yUYd0JRmM7wREPi1JLDTZ1h/rgC7xivVbuzbqkj
mGjfBECLYdcci6Pn4dDX3VXT732W0QKYoueTekFeJ75wIsrUnU2mD0rkO4fXUmvdA1U6tHRIapJI
ck+zj16xc0210IVOQD17qY3jxtofq9B5ySQiOGTf9hlGC1sF3XXLH5cqmecMjXXCmU7jsqSJ1+zT
mfCZjl8a+RqGEIK7ZsMPHT2qnETuFRIwRbc/wXCf1VFMDFwfqKhndTL5p24hp3r+VDRAELdRFfiH
279h2Ch0OJPyCqh+ej2u49UXzxpO5T7yEljnmo7fpMUAh2yKkxnSLoAMkY0+yiPqIfy4b97XneLN
6CUrBuWkKRKXOxzTtD3061bJ22SS6//fDN0VbKZFi8f1nD7XXnho562qjeEOpfM6VZK4xMsxaTp8
VPQg2ZGIxyJ8WIYHtYtPDmbXItZyJj4NBIUnJdYzW1078soBGqVovNhneS1uy8ILQUqO407QBeEF
cDhSHwJu8V1ynPgALXBFnqo6Y3jl8Yr5F7HaV6tedlYUdXATccDX03nYLavR/+w7xTmcfqXS3+K0
+E8F751Lsg5uWp0UuSMj9AKhlOKfAWQOBzbW/LhINKeJkOeHdcr7mAv6j7RrEvfQko0oz3/LZeBx
MxeAz/bsH+WCGnrXaulwKKimti0LEIXD+ttqeR2BH1dueILhYK2zQpUWc5yaw5qqhx50HILXmrT3
Su6slOhag8NQul3RoKUVmt4fS8XrGG63S9zUZ0SLcsk7l0qnG5Kxi2pM2ZVq4+xlMouWkkc1tx7t
UVxjNt7Jrj/htME/PORn7uUbydP0G1qUUxf9+p0P04fq1A/8sKpjl/1W6a/bXmMaXotx2eQ2mTvE
ICGvQ38Z8yUi3fMAFpvb4xvOczo5lD17UjmOGBK/PXOWxVP5BBqFjcEN+7cOjpK100F+ywV7fzq/
dLO8p/m0dZ0xGEZHR4HtC7wIAVwyLLy7auFelHXrKauHY7egN3eXdWytQCVzNQ0zAR4ICvT1pcpI
H3v1XDxYY7avLZfpOKmscMBp2qOrTcoeu2tWNb4TOXzp9v6Alp8LyDhWFfJQInDIixr0bx7ZOvy7
z0B67E6LrCAqgUpYdd9SMITmqDAvG1dik/to4cvbsJiXcsV7YrFGQ9NeXH+LgMp0cdLhUuUYTIgt
y754cx9nWRXPBaui0fOxwGgs8XEgUEVsQTvSr/eRnzBbi2XLKxl0p7ESICA4oID7VPn1xtuoIYx1
iUE6Tn4AGBLAASkdDoCq8jhsVBWFRZMfbi/1+wEX6PiphkluSxe374qe+fS7I5+nPBLpPi6nQKeK
GgeXUq8At7iawHLaLzEerDfSwPvGCXQMFZrapmt5QiTuUh3XbICACArn/RZL9/tuGuhAqgFl66UQ
ubivfTC1fBFyFPW9D6nBrS400w9oEUwKqwTnQwPTUIas3gyLita0r37eXljT8Nf/vzllc74G7mCV
9OKupIvL1poPS1Nt8T6aRteCeFVBNi0d1lXUPejLq/KRTlsNhqax6d8zd1ARkrRBfllDFaGz9rWx
gDLfZxUtWOfOJqqGyG8ytssfGxXzS1YF+a5idqDjp0Rg8bYYQvtitcPrPK8pCjX9zpnr+KnFGi0U
UGyezF0XVRA5o+EWSsVgcB0/BQn6Clw2MLifLefSre9cy9pnb50ZagHKLlsdlMobMF/Yafm5nfmX
XUupI6dAehtWtODkUtLejgfwp57m1d1C85tsokXn2lsKqBRMPJMsgiJ3PC98164e6HxQOama1WkL
J4EyGMBG82mQ8klU9UbyNs1cC00w21lpAK0XMCW6P6pq+e0RNCPctrlhz9V5oGgxCBkWKONJSH2x
dopS1zp57s4tkWnRWYW87XHdpRfPARF21cz5p25S08brrSHV6VCplBfO2DZ4xupAYhWK+ZgG/aud
3c/rFm+7wTw6VKptURcA5JlcPGk9VMOHRbX/SrElVP1+dSPQkVJ0pTM4yXHvqVCQPI0Mcg5D16P/
iUCe1hcqj0O+fOvB/Lix2gZP0oFTxQIKgroe8Tkk+9lMJYmISjei9/3aW6DDpjxSuzxTOHe4EB/q
5wMlv+3iC+R1s63d2LDcunZfv44QjXDRAk+G+sLAptS0LGnpRxkUp9vRYLLP9f9vUiygdy6ZM5dc
UkHEd5T5lj4a+Mpebg9v8iYtkL1J+A77z5um/jAwKxIreQTaZmN4k320NBtUgWX7123Iz/ijE4ho
9uxPDl4WaLf1cmcykBbP0veZL1oUcJtmbo8zml2flKe2nqVN9tEKWWS1K8Yz5HJZ+lGXLX/SaTyS
Vmy8whiG14FUYpVdE46o7IxTFldt83EsQV7miw0UksE2OpgKvE2BlTrNtQ8ojGZIaVwVfm87jmlo
7X7bL9VYDTXY82cAl5fD4IPW8Gx1oMS8Pb7JMlePeuP3wyyDblW9SJQlwPkvf9HSPbWtu1F7MU3/
+rNvhp8mmwb5hMeocgieUNcGdUK7cfc0zfz6k2+GXlcRspIxvJZSyzvatO8PFh4JUWAYt/qXDWGl
c0P1LlMlmFrBEl8WX4IwPZSKJmLAXXoOLvvsr0Vu7btLmhEkMs9mH6EMFUbQ133o2r2HH11YLydF
X1NR2kDMkqjp60Ne1cfbczctrha0Pa9Bl32tOTbQTA6q8chtvnH8NiyujqCCpL0cJws1OxxTIs8e
L9KHVNa4r9Mo0DFTAVOcrFciA0bC4TxW5K5i7bphFtPctZAlVtWpscZTlG/Pjw7BMZylJxK6GxgH
g1PqqClZoqbWMTJf6PCzm7Oobr6L8uTte8IHF+XfYVVZGZqCKc496bIG0Pqbmf+9Gnj4ZZfP6Jp5
C/SvV7kodJFBw/jgByj4NzPb8BrDqUrHTdWkXClVDl67RX6YmkON5z+3dJPagmoWP1buui/felrU
8mERIGLESyCUlOLSOTLlRS37Ym2pnZpcSEu2M8tcx3dB86g8kgL4ONE7f0XRd7L66nR7IUw/oQWv
U4WtmmWKV3w1xlUK9T//p8f2QU4DHVaFkqa0at92i4is94v9yumZ7es+Qn/X3x4qZj+jIgDzw2qp
Y+94H9K9dRwdWYUeR0rYSgtIDZTnoVRZXFN8w22LG7ZLHVvVpsRRPAAzDu/ZB97Oz7UAleG+sfWo
LcaOol4BQjrh/GMXxb3iaOfbN7aWaBWbmjYLvPkyQgDUmVGhrrcId0wm0Y7FfqtaFxVXeoH+3+O1
pDg564Z///d2/v/vi4GOplocNIbUqcLyjeIbaCDOkGiKreGbqD8S0HqEKo9c/pHIF87qY1s+rlYF
rdb7TD224UcBHcI+c09NcwhleHHSr03NQbZaRkP9fW5/cPd5n3G1SM8cZ5lphYpz3rGI+ushVVtv
a4ZrmatFOEu9XIYS68a6IbbrT1n9kxY/S1TSs33txoGOyiKVwFY+oD7h2k3UqJ8KKqjz/Pm2aQyJ
TmeSqpvOsVJ/AQIgsP8ps+XgleFT5k7nXH6//QsG99OxWWWVCY6mARyuOffR2kkOVZ9uFUAMyUjH
YVlFnw2BjcOj5ahLysIjoYfZVaDc/qq89NHPdn6EFvqlaFQowUJw4bYf+6w9FNWyL/J1MNYyBHiL
SmGfehyjoRgPzFMbQxvSj04lVWcA4K8TGjfqcLhLp+5bN4d3vVv9ub2ypuHp3zmiYwVowUIApix0
cHFVPjkKunWTt0EVYHJNLWqJCCfHLQvAWNHs1nnp/eKBDDhlL36/r3EmcLTo9f3Gr8cA15v/qvKL
+jHafIwWZ2t3MPi+DsiqM4qiDcrzSbXKk+izs1f+vm37/2AB7+y8OhZrmVK/A2P3fFEI2jb8Fiy/
U3+gqNPlkTf8tEIWjWkKGcERSE7xCZ2gcUnEoS62eG0Mq68DtVJP4FmyCdFsl7enrPzt4pRGvH3x
pmO1qjKVC7t2maLvpQbVIyAiXjhtOJZhz9b1+GgRLFOb9n2i7EeCRwExoY/1Xqhf7vrx9uqYbHP1
hzfXZrdcrTrwUGmhYqZx7XZPRcv7e469duNKa/IsLam7ZcUIRw3noub80DHnFPZb7OqmobWwnpph
QK9ajR7cJf2XTJBSCnO685yji/HVSz9ay7WPiZUd3k2ngkaqW/aOrsWzRxZVkbQUSbuuPHI70R6a
ApKgt1fVYBgdrAWB2LSbWskTwvv86MkqfwQ6N924Vxm2Ox2qZfcprsvX4vFit18yyeNBsE++XZ6m
zcOK6QO0S3MxAknI185Lsha0mqDQwHtNfNs2Bo/XoVdjnqejFaCrN1yfLX4CCUs0bqnOGeJVh13J
VDhVKnoPdJ3/TOyeX0/H1b8q/zZ0W2/jIQLznd1UB1+Vi9d0hT94SdGNEQkAgQB0wJlenVQeZf9S
5d+Xyd0wlWkVtNAlHZ9Sx8tB8Dj6zStoqOVH4qc7H4P/o2B/s/WEKYQFR4UvqeSXsJ/iaa0O+5ZY
y8dtnbZ5SLDE1EZr/jOhZ1l+vj20yfe1uG0c7AaZqABM87/U7j2DrO68fMnFzsjVEVi0zSnJfEy9
tNuD56SP87KPTDnQAVhO67fNeC1ZWhA0KfshVvOyz+A67GoI08ErghwxZb3M670Cy0K7JdFmsLiO
t1IgEAjItQu/Gj968oNv/8n5ZQ228HQGH/8/Qb4ResblhNbADIJqTn4/eHQjeZtGvv7/jX+3y5B1
44q2TzT7+xGl/W9Gi+fbbmjYaHQ9vjBrLDxQYS1Xe4jC7q4pnkQ6RjlwLGRnitIRVwhHoVZGeuD+
IW6uGnEqWPD79vxNttEiNMxTUgYyxKIKGYF0+m7py43XF8P+riOrPMpF1hP0XXj0UAzQNMIj5OZR
8v1bHKTa/l7TznKqkvTFkLjNIwF/pLP8zobw2NQpuFE+W53c8J331xcSVn//DhRXgGq7/o5PkjS7
1FxFrv0nbD/wTb2F95fA10FW6io7VBSFSBw64hVMZnY8MaCc9ywwNED+/oC2tgDZdsoBfI/+rxYd
VPHSN/suor4uyEcZK90U3L2JCib70LBsjVra7jrd+Do/lT9mC1qysd8MwYWQn7V48obHqfu6zy5a
Si3KhqwBXhmSXJUfl8D3o57NWwJ872+Vfqidh1uv9qqsaUUiWvZ1brzzquTTYk0vztzuXFctcNs1
Azy/AnNa0/UPImAPU7FxkTJNXsusQ977RSvAVVdBaYgM/kO49h8KO416j7zcNv77W4OvA60aMMA6
ZYHXTbqMH9Pu3smK57HboosxxKyOtWI2KMKhieUl84RWoxE9do/lKCJ0hRful9sfYLCRjrlqhqru
V4UnjELQGMTkIZtjYj+ofSqFeML/O2rHduVQp508SNfXd229gDqNbDiOyfbX/7/Jhl2OzZENk0gk
RNlTIK/E6CQrsY77LKMl22FsGVhxEVdD1kRZ8MyBPSHBfZHuyipo3Px7+hVvxACVcNzXAN2IRu5+
VlQtB2vud25qOgCrrSqr9G1EVurax7YH+9u6pQtschstaMeMQQ5BYqsfWv8TqjwHBQmfqA9RvqZb
Gjim9dXC1+LT4rt+5SZ8rp6uyFECSjI12RvuYwguHX+VWY4kpJ1tiDp8sKCkW1bfhPoapngG3uqU
NSREHYS1QKOzVCuu5HXrQLC6gBSxswE4Mc3++v83zt92vPOHsXHwfp2drOaBVcHXtsmDoyizuKzn
rZ500ydo8UsbLx9S6fVJ23SnkrkH1974AtPIWvhmoLYVyLtDQpiMZLXGV3Gm26FrMo4WurKSgwTV
qp0AIR057Z29fmPhF/QmDPtKUH6gBW/ZTTJtHTiPEjL2ljRC68bG5E12oX+vbFo7RZdzjybF3B3K
Ql38ZktHxmQXLWrbNvQDcLhTHNDQTVGpg+OKmDT/+jI/++5Wp6xhbwi0uC3oNEw+SEAAtRKocn30
ZnB5VZeu3ec4OtaKFmMZLBzji9y7L6AnwOXdbb8xmF6HWY2sHoRdUEBwSP8NFFU/22wfBt7XaaqW
Wrj2bLk0aWUdDe5ywOP+4fasDfukTlGFOrsaIeqFXaaDfv3QPtAA/G9WsK8tw9e19/DwO6Y9Q6IC
IwWDYm9YnFaptior5Op8/19+8n0tWNcZ+oajIzyAO0HMZnmR4ifciU5T5kS+qy5Z2cWkguTUchzY
v7dNZvxRLX5TtXpVHYQimbM6nvjvnv3bhq8NVH1D2RwICm1FETt5EK3tVpnNtExaXNt0tXJwMbjJ
0ge4oNbRbHvPYy427u8m39ViG7XlwSlrkIdUkxMBwXOUhbfhYKahtYAGhXfdOAoBty4hmurDGPwt
8e2FMAytw7Bc5vV+ms1IY5I88eDKbTduDG3o74Is6t8baQYKLEJt7NFL08Y95OFr0cZd8DBlv9ru
aWHyOe2e0uJl35doCVkFJHNy28UN0v1XMICIm3xjVzI4jo7HCoeedjwEZc4AVHe0+lkWLdjHD+XM
7I0VNmzZOiZrGitwbuDRCRIZXxrnkhZtNGbfFlLsXYvr+r85rrgVBMymDjeZqzLOnNdRWwFEhcdq
tYpjHf7I/Nd2ng821Dn2LYcW4D4EunPOciQhj0XTMoELaJ+OgK9js9a+XoEOx12jAtKhzus/uUt/
7pu1FsSoznq+QBKC8HoVs+zPnG2hq01OpMXwtLgTVwtuM00tP0yBPK8jCkBp+Lpr4jocq51sQcLx
SodG+XwWvmeDDLPd2K0Nm4SOx8JLr8izFZsElFTPlXCfCNnSHTQNrUWtZxfQfk1tB6W9/FiAgTdy
a95teL1p8Gu0vXF6UHYuIE/GBSad6jvfXiD6PW7ya5oGvy70m8HTDi8SpQOjKNkdeTu9DnW2L5Xo
JFfVnPvemGIrY8P4ywdjcFSu88bbrcEPXS0uu6ojM1hBseHDtUXd3pHlSfnBYZ8bajk2HNauQbMI
1AmaIXbcL/nqboxswBz4rhaao40mZ9Z2433x2n2en8tDG49oFo7WmMQ0Ko+BFW19hel0ogOrpCN6
SUb8lkzIqTutl+KDiruIRnh53UgqBvfRgVWFrAfCqRySvkiPWbVeSn8Ll2QaWsu7oIrMaXt9pQgK
74wWytNUb+RYw/1Fh1P5BFy4UmATk878MHvhjzooz3zsPo5LeVfX6ZZimcFJdWSVl9NwAkDTSYp0
/CxaGmXO+FAv9HjbS03DX///JnStOUf0jp6TLB2PhZwO4xh+Erz6fXt4k5Wu6/JmeBT0ipDZwZBw
Pkduex77T2N9H/BPwbD1pkiu4frOoV1HVwVAgIqJwUO9yD+DDOnYnuWzioG7iatDeLdFXGCylBbP
1fg/zr6kOVKd6foXEQESYtgCNVG22267bXdviB7uZQYxiOnXv6f6+xa+eqxSRC3thUqklJlS6uQ5
nK05inzxkkyRUWZRnlv3fVdpDgmKY4+s1yfIkjKDoIoF4cHyArIJgdb7kYP+sfN0hOKqT5ASb+lU
4EZyFxrzzce5zTsu/SvNVk2bomJ0GWSVm6Xli8amsQnwHGJU4CzkWHo6BQ+FK8tAq4p1ZQtOPxr3
IM/hY79329uQNo4MoWrbAgIP5YCjTs4hleAdoOa8u+4AKqNIeXcC+1omnJnGA0vCPi0iazDwZKrr
a1UZ5fKzH/xrwtFv6DhKbxbiW+9v99Zg7q/PXDW05Lo5t8EUaLk4jphvW+PtepJr4r3KJnLeHdYh
nSdsw950drkww9bww7TXXbb8z+OBTHTV1pkQDCqmseHYYVechvpYDHPo9Vm0bSdr+LEKnVKg6kuk
RDwMeT+DlorG1WBEVVE/FLjwdinRHFAUMUFmvHKMuRlMdEfFgOCFM+RwEq95XBYSenn2dn2VFT8h
Y6mGeiDNtjjo6eZnCMgHZn1HmndIMAfXx1dYSEZTCcdbGvREYxeVXtCjFNA2bWCkOmHMSx7/JPbL
LFadQ5gnUF2Ih/J5q79N5Uu6vFe4ZllWGnrz7+sfoXAFGVTlOr3BHUj7XCo0Qeo3u+FGoW5HxlTx
HDryXgH7+IBWctsNwSER3TZryYHLkoHBLENUW2w0ybbeMoa5n2huh6p1lXw4dzuwHq8OoAJlGjji
rjF/Ts3z9YkrDg0ydGrlPetzBAnw8j512ckC6LG1nr3uy+LrxCZV215yXMELe1xQCIhHZpjfywI9
Erkh5mhdWj/IMvPW7S9lXEy9sIEGZvFWTIBSDYFrvZQ6RU7FtpTRVGmyOKXbYA0MMn1jhB5y27pt
78hoKp5mntOthg1u4S/Wkh1Kj2lOCapJXxb9Q8ZqndEeltkd4mzOIqsy/7Bt/n593yj2pIylQqyp
6nrdQKDPcxxAUPBfaWh37Y02ufzsh5n7eWr0jb2M55pXeE3YSk8cqEFS3Rvy35j7STAzLyb78AOt
jzfpGb2g5zn0v2SPW9RErrfvfkAWejfPQRf5B1Srih15S3G4vc+t8LrdFP4mw636qQLjzgS7LfbX
bX31khMd7xrwDjS3vZLIWKs2a4YLq6sNXQzyRLaxDbpy1Dxdq/aT5MkVMcxmmVMWt3mKAEqAxNFJ
FKmGlpzXSKakT0xM24XSpVeKnZe4GpN/Hn+YjLQCS4vBi3KGF1TiQQi66/kI2iDrnE86trvPvYHJ
ICsn91CaYg2qjr214yzPgjLvj43BNIcT1fiSI/sbKQFb7myQF28Bail7a0BPmUU0cUJlocv/PzhD
bQhoRoOSPfbqh6oJUYoEJ9qpANTq+qZXTV/y5g3IeoJij3lEgD4X2fQFBYgdSxbNtvz8YMJknJVF
TZdxr7Xjrv6nGk8cHCT5/Jw5eyt9JvNNfsV8KtmoNyC/bBg0zqBpiA7ycHBvQ7gxGWw1VBa4vBdu
xx5jYZpAhCBZNZb/3K2YL3us7RROCvqRGN4aFOA5pfzn9TVVjSw5rDMVa4/+cztO+RAIrwyLUnfR
UmwXGVwFqGhVeh4OU1sx//KNLxByywLX0yykavTLLvqw2V2QXhpAXtrxhP5kEDxGouv2mTscrttF
sRllYBXOOZM1ed0UE/9thOrRDDrwsf9qLN+KUpyEqTH/3wPa/yYwJgOscr8o3Xrup9grttBut7Co
yr3gbWhuceGK4NJ5xQWJzMUKBD+13sv171OZT/JljguMmLpkO3oGOFt4Zn1vbLv9Rju0md72C5cd
92GB6jxlbS2wZ+vcD4cMR3UKzbpN1y2tCHYy/srcuorNXmIeh666L5kX4gnyLivz3WLpTheqn5DK
V+7odFNH8Qjlpjz0235nFPkjq5yg8ObX60b6/BzBZBYsUDylxdzibbYe7nyyc+06KLtTOqMzTUek
rPoJycPXwaMlAT9YTG30TztW0HXeoemAAsjzAA2nj9e/RBFIZDwW2FVbq+k9fIk/70zBf/Tahn7F
Osg4LOgptpx4uEuSzDo4JdiRzc4KstKOalK9XZ++wh9k/qt0Gbm1FWATFdQ4gO8wqlwIhdFmf334
zwssTKbA2tqaJCSfAAVd3EPV0LCq71pRhFWWfaXkqcu/W64uTatWQnJtxxoRGRkZ47RHOGmnt9S+
jWiSuZJPi5Uvi0/sEQrM4iC42LlrH123kGrWUmImIG8dXZOOcWZmUVOnZ3eabiIZYq7kx8mU48a9
MCARF/+bsDq0yUICWxPmFO7lSql5gE7K/8MhLtYdCNyDbM0AEHoHefds/rnNNJIHi9YhjugWFld2
GhjoiR5HqjmRKqwug7EsbzBollB4rWlGWUN3iRYypfAoGY3Vi5WM7oSSREO7BzMvH/nkHKa+15wW
VcNf1uNDesHlaMpaKx/OLtkint5tLg9c8eu6xVWDXyLRh8GrabNY4iK51L0b+s4YQv7iC82aG60u
eSgzeraKpTHjDgVKDkJtx+xvOynKcKzemhJuOMsQp9B3DlK2Ag/OqSZIKgKxzHeFd/wld7ZljMv2
T97+LIZfxhLWuhVVHLlknUCv62lllH/jVn6ssruGCtD4f1uBfM4WFLxvA8QxmfGKbsucoOMCF8lW
DD/BfeW1YW6jVVMTEVQ+JbnrVhd07TPAV8c2O7ZAdgU4Tep6ChSDy4grKy+WMu3hsDP69YxmfMh7
V/PGoMhRMuCqtoekzK0EZN3gdAqywYyJDS5/MR26dtm705KGxBnQXKaD1CkWnEkuXLp9W3isGs6V
YA9Wku6Wjh3otO2ahX+17fyrW9z2XMVkEFaaVY6wUm7Fbv1SoFUCzCS766FC9RGSL+fmZFccdGFx
aYlT7T8zcZ67H2MyB2ldRKWlyWGKiCTzYlk5Mf2F4wMg5Aj+zE7sDJ1AgQJpx5iUequkE2bOGgup
d9xlWxmy/kCSP15mRmXzPR3eq/xZDP9et5dqA0vJGEqaiTsWA36M/dMA5oFYqAl9KhNJmTgzet/i
4E+KKftHmEYIjeYUvKm3TVtyalIMoMv0cYZIIec2OXQnSKe5ySosIoOviN1wz/Z6K869IfRZussd
97ZQJEOvDAsN1cuIaIH6/BzWfjoFRsM1GVg1b9l9zQKAaGFj8ItirFMdUArSHJdVQ0v51/TLRHSF
D4y4eb/OaZih3fH6Oio2iS25a+sIZjk1J7iVvnXbDiIUQTZrejRVY1++5sOpIWsJjOs2BBpTwQo2
NgZ1c0uTelVjSz7q1cCEFKthxtl4SERk5Mdl3t1mEskjDXC1bo4Dk6woO6QkD5L1odI13yrCo4y7
MjoTmbaG33jJXZK+8/bdcPeXXqxi+uHMf277Ask5U8iINISmVuxPzygGiwZKsYfrQ1828yf1GRlo
lfEk8XLfsuNGdOek/1Om8aUhohTZjq8v139DsdtlIisLAG2b043FljPuBrP+vnaTZtsoTmwy5Kot
xmUaevhoMz/ny3Erh8ABa4zuyKaaueSnRmPUkGiC4ft1X3UHqusqUI0reWnFls62BxO3ceEWwYij
SUBc//m6uRWuJLNW8b6viVFnFu48LyMJJ/fZvU1licm4KsJaI/NtDD0YIupturO1Wu+qWUteCi1h
8AmxS4P/+mANzzZ9LXQkJSprS4mzaks6o7JP4mp2T61thGTmmpCoGlr2zNIwB99GTm6WM9qPnfF4
fQ0VbikDp0hhmg73YOiyfaDeIbGfwRyFhhPwnV7/AYXjyNCplLcjCr34gb5BcitfFiQicfKYJqyo
hr9814dUAQ1OJE57wnEu2Q3W3uyA9CjOfql7i1DVlWUWKiCP/K0asKbGGaIDp2Y/HddHtJDuxpAf
dEhXxZ6U2ahY6Q5zZWF1Leebzc+elQWVDoqh/ILLlvpgorVfqtwS+ILydbyzd2ns3aGvoTxZYRut
x1En/qDaSVJiTfEa1E6knuLSbI6T4YaUTSKYW37g7nzqcp34jup3JP/d/Lk3M6ua4rwC/Tr0e/PX
JLXR9IzHi/fre1a1HJIfg5l+c0cXe9bcsvsVWMVmyMN6vI1MgMnQKmAs67rGmsRG/WXtX8kMCszy
zpter89eESpkWFVRC6PsgNZFKbx8GKo19NhtOEgmI6ow8SKnZu0AyZ9D3IPjpE33t81acmQDWEKn
pKsZuwjI9jsrbrTGJXB82P2z0yxjUeMO3nrnwV321sY1ofMywicnGhk+VRuTw5K0mWJ7+NqtcWr9
S3g02JqAr9iDMhuVCRUrbqzCgaLlUz+j6/73YP26bmrVPfUvmvmDTSqWkqkRw+WgWgaNf2De/Yx4
YHx3cRyGgsXJnU5F9vv6rymqIX/D0ocfw1G791tzM48NraM6fW9y5yn1mp1jEZxFssAw/smsVXMk
Ue19yXNFXRjoZdnMuHd+uxTYAK7r5lWNLCVgWtLK9PF8EhcFGjUCNmuwBopxZSBVt9YdG/EWEzuj
PwR2bu+GTny7bnpFqJSRVB0fK5CLd+j/TkkwGZHfxCCoh2riftO9xyicQOanKufZAkylQ7DBsy7K
u+svPu7JqCnWqIwjOS+rKiOfaYH7SB0Oy364TUeCydRUyWT1s5PBdc0xieZ5Ckdd04Fqxpf/f9jt
rueZvZf6SB3NGrS9uW+WKrptNaUES7vRJ70FYzjFW2k/1s4agKRObNHo6qCJiqAjg6XSJCMGsvUE
9KO7d/Pu0V/aQ2KUheYwqBpfck/LmDxqQtcEHDcn0xuDxg29G/vtmUxPheKPiU7N0oL2yIEnLxl5
cef7VCeT/PnC2jJqaqZ8qoZ6meKxS8589U9NpQNkfR4hbRktNSxNArkUZNW0eWAlNHkB0fftFOqd
yZ5tu6xdIbiRHq7vItV3SHl2sQlrJpPiyWT+xevkSTD/7baRJWeF0FKZNLhsxsXiPcxlt4ZtWt52
kbVlYqq2aRwkq3o5toa7E83yjz8PX6/PW9HSZv8PXqqkMEIL9Fhxl/+ke/BeR/1xftyeRJQd+/tk
V2os9HmwtGXMVNfbgMotsH3S7/3x3gFurUSVxdEcGVRLK52MWea3ojMQe9jin7sqOUPpXJNXP3dc
W8ZNFVD2peOEmbvbI3O/ryjaFDfFeFsWAKydZmYzRPrigtNwK8bfTWe9alb2Ehr/94iGlvz/RuMi
25Ipy1Mk13vvKT0OB2OXHId3J7D3/QEi6pqToMLwMj8VZPTAmID35NiwXWD62K5YdQRDqqEldzU3
MvG+gTyit/0sOftBa0cXjBXHQFuGTBWsgIh5y6x4q4doTt+NMTnxOg8KaqOHgQXCCjy+BCLTnDsV
m8i7/P9DbrSsrkjskU/xbPsnPxPQZcjOZeHsrq+2p1jsiwk/DO+VBYdylm3FnIq7uv9T8yZI3J9s
S2MbNMO+plr/t/Pis00l5WFvXqoW+kHIw1MFmsIi9Aor5Ow3n1Gt9pZ9Bu1ialYBL048f+5BpMTa
EqofWdDMxxxVw+ufqwgmMqtVVplmMpSWE2fetzH7LtyDI+JJJ4yi2ndSpjaTxXS3bpxiZq1BxVAl
9/vH6xNXDS2dpJ21N+zUQ00SLJt5mM2gieNL8e2mwWX0FBSIktJbTQtXm99p5UKFUsfPp9i9MnjK
w1sx6tfYvejkHeffLA/T5ff1Sf+9Mn6ypWTQVMF7akFVRJzJfXNywh/DPR6vwnlfv8QPZZRGukuM
6hukFA0Q3moNFU4afn9fkToYtv1W3zr45Uc/+N/cA9+BtwMrJsUxFxFQhNN0um4gxZaR4VJb63m+
Z+Ct0xdn0/hhA913fWBFccyWCazKtZiLplhRaN5Ze0hT7Mdf/XE7iMjZm8ftthdVWwZO+SLf0K2X
oFLexO6YBpnzbDpP1z9BEQdk3NTorXa/lBRR1alelnH9h3DQ0zh9kocFr3VVN9XOkZwWzERN4w2I
B8naBvPs7q0+D/LB0iywYngZPjVUY1oPYu3OPqrEhH43tiqoK12oVI1+yRgfdmbRIu9UI9yL8Zcu
PfEmDxrj63XzK7amTGjlNOVs9yaOL8B/BYWbvfSb7mCqGlry1paWiF6QSY8Xlgc2lK+SddXse9XQ
kq/aXbbZPEEOKwGxT6wpzNMlvM0gl5/8YGxEF0YIAL+xWaeRnexJf5v2ki2jprZZGLRZkPHIWIW8
ssJym6Lrk1acHWTIVLqQNS8dnODamURr9VwX6a4z0dTAwC/t/S4qHfWzaitKedUmTourJApU9bQF
jvs+tb+rVgeYUlwkHclJidXNI9gQl6No5yYSFf+nnsqoXMdXyHIaEToUprBPUG7Oq9veRXF/+e9q
26NvZquNEzZr7vnwQM0joUc23najkZFUfueNHV8RN+lAQySAQ9rp+psVCyFjpno7661sbqe4o8Do
5AEtT3Z6G/GiLaOk3ASkoMIywanpkaPvJJFT/+B0jJbEDBc/1VhH9QmSE1uMlLZ/ySoMUAZrn657
x9tf9wfV0JITOy64RqetE2e3/rKRsEu/Gs5t8UEGSbmdUdMJtZqYcrKr62xf9zoIsSKqyYxUg905
tV+A1zElB2E9N/zbbdaQnLbhomvcDMvpWnek+2pNeErvjNtCMZOcdoYir1i2rTt7yxYYCD+e0LV2
KFZRBkT51QiNvS4jse0/2PljXdw1OqIrxalDBkTZRbr0rCROPFf/VnieH79P2xde3lYTkOUB0Y1Q
WajaWrEo7msweXBbx/ejCJG2lFNNd4H0xuUOOvHmXPLlBP6HnbOYB9/nYQk2OXBI7ouxvm2zyygp
0dU1EPMlRD7hpgOZ9k52YyFPZqca5jEpxTqibsLu5qQKUy09qmrb0P/G9KEmXsUcnPXsNT+u4PCb
qb0bteokquHJf4cveyIEiiR/67SreCqWqHE0CEDVcV5GSWV1RmY0JWLH34tdeoTqWZjc1XdrVEeN
9rVeEWZkWiqnW5Ka4bh6rtASbQ/VrjZ1nHoKt5JRUnNa/f/T5Lx+mezTMqKziD7VuKpdj2SKqcsI
qYmsZjJz3NEyHHOMk9BVwBRrKsOjyslMGmdyp5hbaeDaP9MRwo/Dj9smLfkszYgH8WYsalc9M/NJ
21epMsblYz6cVNeuybNuQ3gUXRXiVR5QcJ3MuiLMyNCooQG4fF0wtBnn2IUQfTug9fDo7W6ziOSh
IxkMO+vAjYy6484q3xjL9tdHVi2k7JwLT3qeC7wAjfbO9zaws073CeOa4VV2kTJpX5V5u/nwfVoM
oYuOYbN9AB47EMUSEjQn1POfld64baTE6lHPzF0Pa1CbeJyHKl6nu86r6jUyamrc/C5rRyHO/hE0
/tb+IhS1b6Ji74dLcdz+peF4SCNd46Fin8oQqn4ottGare7s2BOa0dddMTiaRKtYbpl9CpIWk9W6
SCLEe2j8fbb8qKbbTqcycIp0xjRVPe6BM+9/rGR9FiYgOub48/pGVRlFct50nFmWrfkUZ8avcmmj
lBuanH0prX9SjCOXX/wQFgTIRulS4YjQW+IwZO+mQR/9dLz3S/tgOuzx+vxVlpdc2Nn80ppHHIOT
6SdPWcCaf3vU3K8PrjKO5MW+u86t05lTLOo+nP1qzyH7eNvQkgfn7TpwEMoCTdZW587CU1m2aoKD
ataSwwoTpJU5+sPjdM73ZuFF6GI8XZ+16o1PBkWZRj7liYVpz+G8I2EVFRFzg3YO7GCO+qAPm3tD
h4lQsALaMkzKSHlFBhMJiw/JgXYHp3vvqrfNPlXmS7k8N9s7+BQr4yvxvrg21WxbhfVkOqpibYva
IRTl10tLyD0pblsVmYAqIWzueIUqFBoRH4ZJnD3P0PiwwgdkBFU7VIVZggw83toXcD0ErRHbxffr
K64a+2KmD17sNiv4W/MCB/1sCxigQINphbgcap78VI9nMoaKFv4s/MQBDLEgTUDM+bGl9FRBwoQt
aeTB3yrbAClYuwScJDeBhWwZS8UgPVn1rov06ULySczzGNSL+H3dYqoNJHm2Ya/GOJU5PDu7ZxY0
+L5dH1dRW/trwQ8rMacjHi0Jxu0yNFKmHbjku9CADnRZzLu6u89WV7NVFWsuY6l6YiZ27WcTSgvG
F8foA7DbfCFppxne+TwxyHAq3jWkYw48wV/ekuyP3752zX16G9bJlpFU9VA3nd8hoSXcT4PGNl5J
epvGiy2zU5EU9ViHoABOs13XnCaa403yezbWO37jQ7UMqSpBftWjsxHhhzTRto5B2z5d3z+qVZU8
eYIgWY3tLs55exbTzph/lOltQUJmn/LbnPsmw4ZpEu+h5/yQMuexKXWQaIVHyXAq3yJtsa1wV7wJ
9GG19HXArE1z11WZRXJXSAZ4VdUUAKaPJyevgnw8rbeW2mUs1UxaMIJPLk4n469hHEIGpszrq6lI
jlQGUpFhblJ7wHKucXIguwIvkEF6t+77oMUNKQm3P9d/6HP7UBlV1XrA51r0srb5Twe0Xzx7b9b3
62N/vrBUVvgb7Ub4M/e3GByHAf6KPG3pWDXtS/D5EC0XsOXwxXPMeLko2Nl57JvonG91VSPV8Jf/
fxieG5wVWYKFdaYS9Ap5NBu/OlvHPfF5hKQykmpdxCCy5DJ5VNLa8k/u+A+iqAMx9Yfrlv/8Akll
CJXFHQphADzUmPl8WPA6A8YCi+YhY+WxznZgGA69rN9d/zHV50jH6AHdJCB3hrEycbBaKIKm+2YF
qz/VjK/aRpILLwOZE89DfOA0aNZjpbtbqMaVDtK0IZXICswbKR3VGI46D9fYXzG0jKhyaE+svuy6
8+pGg3EwrP11U6vGvRwePuxLMlNWNpYt0JZNg4RnO3Cwac7+ii0vM1ClIFsoWG8vx3FLntOxDmq8
T02mjp1LNXPJYQurAH/2uqCcafxKvS60c93JWzXxy/8/2GTMGVn6yROxnT7x5s9gHzdx287zLh/z
YWhWsk3QrMcyenVIEvswDfWNKyldbMdtEmwAy1bcV/uC71xdaVRlDckZ52qspw7Pv+gvcnd8Opcb
qiye7oSkqBxTmUAK2ksJd+zLMgI8ETf7bM921hOqUnsSlHtdo5cioniSZ9ZACnoNKAhixwai3fgn
LaegpBFLvl53o89rF1SGP9F0tOlkW6jnsD3JioAYp9n7Qrsw9VLN1lFZSgZC9YZhrt0GS017Oy6P
5a4+2Kf+X3tf79P9pjmZKbxKRkQlDCq3hJrDuUzGVwvg3ECQWYd8VGwlmUSqLefJHScXYOJc4J7A
vlEhwra0NCcz1dwvP/vBuUSHHlMycje2xqfJQs6wdOzlf1vE/rc2RWUgFFTZXFY77YReROdp29vh
et/crTs7dGInbA9OtO7LHPCiAFDaH+ubbtuqDCb5NMgS8y4BSOfsFW9TvncufQeLxlqqsSW/7vLG
2wbAAWOnr4Jy/j6KOsg3zZ1W5Q9ShqWTS9zZwjYqKjOoOieaGieEVvthcd7G1td4neoTJK8uxqJ1
wCw7nR3z0JK9bx5QwLrJoWVglAerN02NgFEkMTejbXqtjLvMDActBE4RkmR6KXtGQd4SxXhe0vWB
s+buQla/muOJdbfRNFEZI7WYQ7Vkg78cTS//PTrzEqzTbY9DVFb9w7U5acFYOJwNvuzzoTvwRoc3
UiyrLPjnFWnWD+gziYuWB+Ncxo6bvRpZ+XJ9aVXDSzk4LzOwlTDE6gLKRQ2rA3dwUPLUScqphpd8
dmoHsq7CN+OyHKPcXUMH6jaVa0S3zV5yW3Ns65RxvGqXIxqR/HIGxWbVdTtnNXSPRYqiLZUJppgB
xLtwAOblFpjsQjscwnTXH+v38g5XFhLwsAlvk1ihMnaqG6mfFC3MVfj3wAhaw9ei3F03lcLDZIyU
6VSiKVtLoBxcWTvR1mbkWl0W+EmDlNmXurqz4m4ko6WEj29glWceafo16cGtYb/VyY/eNUFG8sus
3o1hCK9/kWplZPRU1iUw1YCaHplINPb3dZbDQ57N5bjg2dqwt2DZGrwAFwG47oN2/Nd137b88fqv
K4K6jK6azKpw/dSBy5v2t5n6p8UyHy3fjZqiPk1CxwCnMufFsT6k8axt+tmdmYh9IpCZLP/dFOkh
w5HBq7ITijvfxpLujGnVbBPFseF/mKlons91wQa8qpgBq8qo7XSqd6qhpVhQpRSwQBPP/tAUnZ07
T9dHqToLyogrOlV5iw4HUEWh3WteThV1AwctVP2PfKxOfPplDA/zn25Kjuusk7VRuZOU0ycxTE6f
Ye/lEw3aLS6nFzv7Oi66CtXn9WoqA7LW2azNbli681bWYd2KN6+sD9uyBowA84z0AiX09bbrtIzQ
KjOn4xwrE4+kO3e5GTRMJ0+iWHMZoZXxshOoLQBpan8vrSw0Fp2GryKzyOisvPFBc7yWZoze7v3I
/aAwqoO76fpcVcFFxmgtW1dsgqMs4nwrYPATxWNdfQ/Y/NwGa1QEZaQP+yorSU7uFhabGUjh4swB
neyjb9yGvaMyPIsZS9HNHgYe+UvVPbvrl7m86WWdytqB48psgwicCW06xMDkH4qtPXiQGboeXlUm
kTJ7VTTUbwky+2gTBHU7BFA8uG1oyXXTDgocAucF8JyANT4lbR+4nN726k1lXFbhV2D2oUjhNmhB
3IpGhpZUVxFzZFxWzxIbj1g4CpZbe9+ZbkzACmLy/FAY8+t12yjSjQzNoridzKlnWPEC5rC2tnZk
eOXg6nQoIDFFkI5emFEdI7dijWW8Vr96Vp4RKBA4a/V1cotTuumwSYrwKYsGbnylc1dj+wgCVhZ6
z4blri/e05VGVescC0gYXTeY6hsk1/V86juV7eExdMt/gmN2DqwaJ+jrg6u+4vKjH5N/WfntsG3t
eRpYGnXG8MjdPrqIRDas4BE2WhnM9LaHIirTXTGQkS5dRYczZ34SLPn8jz3WunCtspPkz3aTtsbE
kWMIfZnM7+b29bqJFGlAVg1MPYpu/vUShpi7GziKZDXgFYPu9qVyOelSbXYGM6g1oCxe+waeKqYu
qk2xPC35dL9ZZf3l+lcorCNDuTK/8RKPTOvRmBP+2OV2+tOc6hsvYTJ0yxgL25gsOHWffFkzGqT2
v9Byvy2ayuCtSpRs2YwFsqg1LnrBJJrpV+Xneb+/zTSXlfngA/nIBaBh2XQek3u+3E06qh/Fysps
V6451oZBbJh89aPRn/d5P6WhkbhnbgKUc9vkJQeGXoLlQAceVUrfWPZ8Wqr7jaT9t9tGlw7UYh6n
jlFTnPlyHpsHq9WYXOFTsn4grux5TjoL1Lf5aW3B8v0r9zVDqza6lHvNJKsLezX7M9DvX/xmmkMr
6XTUl6ollZyVpFPj1yPmDb2uBSAnCyiY/VZoTsmqa4aM3kIHUJKnwu7PFAISfcaiznt1htN8eQJY
IsO5s5slctrIQlSuil83rbGM4gLpGyepGMdzhkKr2CWTZiEUDeRURmp1S9Fk40rEGWiV0N/29VgF
fV6gNetPPuTHregCFxx8Pbgh7A6oqOHU53YItBGalKL+xjdsGdc1ZJwPFsqiWLI6AB/UaWh04lXK
9ZJS8zo0pYcjQH9OsxfTJntL0NNq0IjSJazSfzfjKa/ura1HCjWDeS00sVzhPX8vFB8CFrHyOkeh
WpwL+2uGgqb5PSmfrm8G1dCSw0NTocw6tzTPhv1r2x4SLwsSQ4PqUpw1/lrx47TzDsJrdkf+GdfK
o/dj1VcrEClO65fRRDvPeMrAPeo+EYdv2dElUIi9DVpM/ypvf/jpGXIduTNwUCb3eehV474XkyYA
K86zMuwrdUtoX1PsgTlFr7m1S50s6up7AiieT9868zvRSQv/ne0nryIy7svy8yxrkumiE54c+L4+
JEf/cCkPppEukSuip4z9gnrNOECiegRfxUV1r8tHPFUbGWgeru8v1fiXWteHhXAcMeY5n8czXffC
2ns6jW2VK8rQr8Hp+mQ0XXEeo7aO0iM94tIC3oo+sHb13o90HQ8KQCSVAWAJWVsnIfghoO3PF6aV
6hWBCxVaX/NQpDLR5f8fTDT05QKVQrrFuev3QVlnbWBu+ett9pf8209F4WwmRQJLv4JRUujK5Er7
k//OeuxtYa4OBu4j44sVlTvkk7d+Z++nez9iL7fNXsrta2tSb0HlNzaGKZzKcVeV5um2oaXMbvnb
MuXbhXphTUgws8nYz0mpa2H9fE2JDAbzmnVJ8paZZ6//gybTIrtNgZDI6C+I1G8LS200sLpHoz4Z
ya7TFT0/Lz8TGfyV4qaWZiIdzut6tMqwbb6m6+MIeVWAzK7b/PNkQ/zLKevDTl+dKmXVPKIC05rf
U9d9FLz4sVruTY5EZC4twxFmWvrgvADr2B+7r19Nmuyuz1y1npKPZv2aO1BLQhGjf/H8+7XV7EKV
RST3BHJngdwyltPu7xa2y8r7MtEcLlVTlhzUSAzeo8yPXu3UekhAneEZhqa7RjW05Jb8/zj7sh25
dZ7bJzLgebj1WFXuuZN0khsj0/Yk2fI8PP1ZzocD9NZulX7UbQFF2xQpUeTiorq1Rm+DZaFn+YPj
5ACiF63sfBUJ5xyztDJaGkBMpe4YK9tjJqMi//jc1nmEF4DaQES0eOkj1l6HV2o6T2Xxede/TcwO
0E/sK+MUXjeXj68NOk+ctWoKbZex0y4dckXg6LgA07r5+0hj10WccP0hAkX9B/9lk2JTCRb44Gr1
qtW3NRmpvUg056imszkNroFY4JqNUW51doKxHLc1a+o8X5bRN6tRjphnQQFPQVrtfukziT+JFH98
0LsdRssdy14a+GlRur7RdH6/nbrq87L+c5vOOX9tnQogGA8614vhW9uqAWlu6w3HuLp/vzohkzcb
E866tXUSddmC0pEVnAW7DI8B01bFPPjbUdNucHkIdScZboN66v8BfuV1SacelmKPv6a1C3Z6G38A
2Pv/rQ8EGH02T0d7+fLYYVoLUUzJZi5QBw/0wtRVzapyvLNSvLjN3dr8JvVt8a7O47uWPR97A3Nm
LoA4xptWPBbrfNuGzqO7DAvJVKsADyio8jWaNrIyvkgdx+/vfMbOTH2lGdTR2KfBC0rQwMuidJFo
zh1dpSLG3OGVKXsYajTd7pFuyLYRkXDeF4syq4sNxd9cUb+7dR3tm/5lKefguqsLAP06T25VGMO4
7/3h6wk6YcMuqZNhDOdgCfWwuGDkq3QgmPBR3IG6Gn2/sBwzovbXMcySg6nTeVm+6Y9LqEXg65Ll
4/+mYv57o0Qh5N9rXVW2MqPJH6PHQjXYQwxQjtwzfVYeyvyEWnaMgU4hmUJt8SmLrutRsCXzSC+A
jVymrAj66GSHi6pGIBr8ndNPrWXKapKC44qHerVqt/VoDlLToX4b61dbBgcRhAw8vstubRSarWFJ
2/UH0U9I0g8zqudnXbnb7Me2e7uuIdHrc6etoY7lhNobWuoLmhRsz9EBN327LltkWjzYi2jgISQM
K76/bgEQ88mBNFJf50BJSJTHhuTgFT6Hc/UMKW7LAN7xYr2ST1bcJW5IUu0ZB0Ncx1WiS0JPgdPz
XFk2U4YeXMsQm5MTQcMd0xD8TLIgUSSeO4Qbl9ZNWaPTVG26U5m/aYz9UDtTsoMLlcT5OR06apQT
9kMzMWIaFTF5w3lpJFvYRN65SLwyvL7sou/g/JzmWtkYNUrGC+kTY5w+e6QIMMhTsgoOtosPthEe
+YVR44TMxOvSpTAD2k3+1n7e5zoC9fXuyiasCNyCh30RjCNWahXKquuTTu9WWdZdJPf4qHfnnVbm
uVLM2GzzlYVqnycO7SR7nUDtPIKryHWjcWwkFTCx6bPOBuVrr/QPW+eukkywYDO1jge/e/fCW1Vr
ZhXmALTd2dmX+0LNQqVuwiHvJGsrUs/x+7tHkLJQTHc+HNlFXS//Ubs3GiXPkGXabAXICZI77bSY
lj/kiTfKuCtEr815br93c2+ZiAaWrSiCIsu8qNUrGdBMpHfOcUejW+C5kL7pz66WB3312nQv8qKw
yKE4f9WJqZOCwHAcMoRWYfmrorf+RK243Ok30MWVki3o45y8zgOzJsbmxhm07ULI99W9Z+43rXlQ
rE85OzXt5+ubj2ApeISWjiEtxDTgYNXSpGg9CeZqlARlItGc727N2CxVhT3B2rWfttWDErw7XX9r
wRLz6CyjB/GGWaN66/TLWzWy01p2j6y0nlGPvs21eNYst3G0Bky+aAnoNt/U9nBvZCS1AnCZzuOy
tBYU7FuFFsUx1L6qEYl1J7LDKTzaV4CpH4MyVm7Ls/E4rZnpetEW2ITU1Q6Zrt6VYyMRLagh6ibn
xnq2FG3e4jOWQA30oAiqx2UKrdzP7zEF2dfxNf1yzsNVEh+JVp1zbN0rDFozGJSuWUFhRar7j9L9
RLb5ulGJ7JXz6+GYmzhgbPkFfNo6Ksjjm4uCdXiTcB68ZSvltLg9dLWv6aB+yfXb/JdHbDlTPheZ
BrlaAU4egqkT5Y3pAh6fpR7DkHoPmQhPsU3fANAYfZzzba10Og/RMhQM5GkrdQaX8h0lodJ+GWTd
kIKT3eAO3oXVrWoCp4YJIhTg79n2QtfevpvO2txmKjy1VrePCgEZN/Bl9Slz/6zNj+tWIjhaeAxW
ycqxzlWmgZAnizs0FmqNcYejJkCHSapQU0IfL1IQ57i4xGDYwQoIZNdUmBGov5FmetSHWlJLFtSb
wPfy77DErLO+8qx+Tv9HaN0lfVqiu/64HmfBjeGVwblr3ypaz3TsBkRzX9Z1iOq8A71skZBMNktR
sOHwuKy+VkETbxvbxdKfRu1Hq99Z63kfb8ye88CsXSvBLGtoc5pnrwXmWC/gabluR4IF5lFZKgqJ
kws+7rRUT11z5+T33SA5F0X3Ip5Ta1GqSXHoPKdrbMTdpYrZyfqOUd8RS7JguhhP1z9BsBvzAK3C
ocqkuigQldC/59KIYKDyddEi7RyPfBc1N8hUYqSTtV1sqwkxLD5YuiJWOkMSnIjEG/8Wv2o1saYO
KfPGQC7eKErrnhKr9T03u3Fr5iFaaCD3iHdAJrxe8xUrCwvln+u6EeAYdJ3zXb1zqZpP2NrmuH5g
McbMYgRN5tOwDG+MSfjZg+uaT5qzwYJ2k4a1rUfbKhtrKNA9D9KyQRlskXmfU7dhWzjY1I22GWzx
jldX0XUNCQyTh2Q5zGvtAcPr0nE4jV0y75JoX7Rr8pAsxes7AsJj9NV6fn6aEhrUwYjbRXCEhV4o
gzAINjUec9WYez+2LhYYIBK/qOKy+JKjpSj7cl09IvHHyrxzLkqQOJntDlkZTI6qy99etw6Aqnxz
cu3zbU/g3Jdtbr6uB5Z4W6yorKZgAJmubzq2r3SlLGEtWmXOiXenzAy1o8j+jCVgb11AQJxz/f1F
ornTdylcB5k+bPtNoc5A1jlvc7fJEjGCCIIHU22OuTWdi2RS757K4bsJTkvTvCurJmDNy/X3F60w
d/DujZXvGSlBPNP/nMtoby9O+WaXkiBftAHxQCpkZSytG5G8be70AKYTFCFDtvs4XwqJqwl2CR5I
VY2utbs6HjF3zy4BGUeRLLJRGCLZx8K8s/9pUZWJadj926by5/6+Npegk9FCioQfS/JOOBrCTGZu
sMo5f9EHPy+/Uxm6QWCVPHTK3RvXLjfoRAdCCxDDSdIoJJJ7/P7ulc29GMbSQJY292jcrRjr3LoS
0SJtcD6aZ12tbgq0sejuk4vkKe3sV72/jU1M55mz1KMTVyHmnHYTO89u9sfMDWkK4HjHD7KyKnfM
ZoNj0FbHuw/RHCIFELaBEmQx8bvzQWEhTfUfm8pHz+GcNd/ooNnzOKdtHtv0IV+or5AmrN10oqjx
Ieqkc6JatV+yx2H+fX2HEBxlGg+pmrRc6WYNX0e+juFRyHAXf/a1lxEMHfppuw1fr/EAqwG4BFZ5
sC0kA7ImXm4rhaJr9982uzm20lSHD7u4k87ed9vL0wXNlxLtHGv83zXReGgVKOo0kNLC1ZYLO5vg
AQUpwbk9u2keZsH1Z3zsdRoPryKetc5W3uCMpIlhfJ9KSU5bkLrSeHYtzfbAmJwhX9iHa/i/Zngd
NKYDwhQtyMBhmj0oimSbFn0E598EbU/dWGJ5Le2fslXj0pNlCESSuSNYMXLDq9DfdhnqPO5zFA3r
NrxN85xjV/taOm0LzZcW8PolbqWynlTRS3OurC72VACAtl+0/myZSzyrSnT9nT/eSDUebuW0hder
HmI2k+Q+wwBpvfBRq7gu/OMstsbjqxbGstFQMpZaXt2MXYAOZmXG+JfKdJ63alfB61dpjxi0tNO0
s4A+l3yUQF085IqRbtkzA2usb27abz+9zb7NLvmZhYBf9IZCZ3TKDT14UAiQGKPkpUXKOlbo3Wlp
V9msLD2sp2iG0OiZn033Y3PJrZfM/uXaEi8Wqeb4/d1TXBdtD7XmIIJT9bda/bK4q+TWLrIkzmWH
IfPUMoONVo1yXrfhTJcictTipqu1xuOuVIAvnHXIkTgfMTnTmGPV6CPbkhW9jv39g42Zx15ltq6O
86AgSdsW8WyXoU3WT3MORhTQi+x7caP6OUe2bDfXQUqO9FiX3XlbcT+hEeq6swlWlgdi2bQs0I6q
7JctmyLW0FA3ZZQHAuXwSKxiQJ6hKtFxb9DiSzVjiV320HvVZSrttMV8GsnxKDAhHpVVEaeZQfiP
iCV7c5znIbvcOJxW41FZdV9kc05h9z2Zn4a2TPaqvlHxnONazlZs9pG5VYljpW1vun7HFi28vqwf
X7k0nnJL65rdaNmsXbT5rV7DzDaD8pdGXq5LF2mcc1qwHNgohQN20g2oprypfdg40XXRInvkDto5
q2evGJY5pVnRxEOx5dHaMUkBSmSR3FG7k9LsRxC0XTb31XH+KBhrmmf3mvmcoSh7/f1FiudcdTAq
dEJZJfqL2ZdCCQz7U+WkW/31unRRNMXjrWZDo+j4xboegB/yqQiO265t+HtCz93ZREDYvl1/lGAh
eNjV0FCl2mcgu+apegBP+/0IrvProgXmwyOvrH3BMO8Mm7JKLxPofUZ2V+kykgBBS4/Gc2ttBTFs
VtVLCn7IOxplZy3RY/t0a1eVxoOuqpk0zqixJUXb0FrcM2kDosB27GMp3p2yGD6B6W47BO+Pe7xF
drDHR5G0jI6Lnvno4soFVkcZUkZoS5wXU0bbPFvxOMsvHzy0BqILbU3tT1mHyvIxSXTyZ0mORmRM
nFer7TxjEn0Dx6u9YCP5896VktKUSDTn05iLRXZDbxd0bY4YkYkBFcXvFkBRiXiRrXL+nFle6TY6
/DnfWajNw+vQT+G0ymbECpJXGg+2UjyrGHsn2y8Tov996Z9M0w0UXAHMdYlAwnVRtjzc7OaRZOpX
1ZperrugwNR4+FVTb9bAqgLEYf1ps+Nl/LaYLyq7baadxjNtsW4bFsomdNS0ebC3azjaMv8WLAiP
wjI8fWD6hg7grPky/27LdCWSKqTAknj4FbEb25oX5Om3oWxh+yUQ7065j7KWDpHOOffeDatw8xLI
CkejoYsB0hXLzitrg9YdJeGuoNam8SgsB7cArff6JdVe59D6+r/zAe1eBihhjzSRbGy56Fs4hy7t
0hy8FtAHtUWVf3NGJ9DX2fWLefvHMFzJiojWmvNtjFbZOwDWcJiOblp426PmYbY3seLbnID3bbJ0
vW32+wnzy6rIwkT0Z1dh5NkGCVIy09WVnHcCw+JhWWzdB0+tkVIDkVmuhaasLCmSe9wJ350XtlnU
gAoBwTz25yJL59s6SjSeKovivq1jAsCOQaB7Akr9czc7uNnIOjQEtsNjsVbqFM5GxiVlU1J1SQlc
aamBZORGP+OBWNTKVsfWQIGQkcS1/Z4ly9MiA4EKQkgeiWVnpTMrCl7edl/L/gHs7bRKyuZRK/5c
N0qBzfP4K2YXXmkZ6NnejRcUp8r5VGmS9LdI8ZzT5pZuouEWuzJGcgHvvoWFvTyZUx5QV8ZAJDJJ
zmP3zQB3sIu3z0D9jYkgXiHZCv5WSz+4avM8WVtTGpi3BoiI9YqwCDlwE6FRHtWJg5Hze2AEmBkF
ds1eOjBRFB/xCKxKU6za6aol3Z6z5/E8oL7ap9nJ9osHM67+D/B6gdJ4SNbO9lbvc3zaZDxr7e9N
xmB77AMfqIzHY7FcMyvVRJytLz+dIS3q3B+zp2UMttwKZxm0UpS754FZCkbv2TmDno62E/3HgBuJ
frYftaD3x8+GJIIUuAUP0bLQyN2vx51hQsaxXe6HfvFXWYFSJPxYmHcbadtqc4GhikuqdsE4/WPk
sTU9X3dnwX7BA7TqDJ2VwzCMKWHsdQJ9it6oqYMB15SpQUNmCcjGEyw159oEBrQrHUwIw08uA5qZ
jMSMyWWSxBUiBXFu3WBeE3oMJiSg6OADaeb2W6DP/1xXkcj8uWN4VjSboOkAuQo6+5ZdRwgfw5tE
83gs2mpji9Zu8O67DmbwoPpvjJJDXaBxHovV63mOTC5Ez3GPehU21Hg4j8kg0bgokuMRWZoG+GQ+
Qb6ZtKc9xkDOFCxIlylUwzlRpHUfwcry4CzMxcsWE7DKi4U7hz1rX6ix+UY1na8vgGDopMajsnrz
/6tpDJdIC8//q86XwbFjP/SJF1LJRU2w2fEDEDtNN9tNh756dNfu5tFg3rgPav672M3QkY5QExir
zl2aMctsxeW/VwHmOXvmxZENnhTJ5Rw4J+pojDY8rDGUwHInTA7oJJlGQV+gxiO0VgBEt5ZBNfZ9
9cmIB5+EdVJGNBj9Mdqj4gGEVEEReZ8ka37sCh+cOzxcq3BUkqMvHhkYFmQJxaiFrfJB5nrAkrJI
tuACB+SRW2VbN2a9Iqo2k/w0JOPJSrSoT2TVIEGwxKO2ltzAxIUOH5FvDW5qvpV7vj6cmlKyY4uO
TR69NbomKjcLHlCd+3MTz2nxU0vUGCOOT9Y5vy2Lx2O3ho11xbwclWPjG20ei10Sjgm2DX4IomWM
5ahTJNn2jbR+beZny9F73y5l/dCijeNvVPbuTGZZoy5ug+WtlPt5ekDnP1CXpb9mJ8uMXLA7dN89
kvQYY6htp1z5oWIs5so+Xzdh0edxXq5QYyjZiM+r58/mCiaML5g2c120wNH/msO77yoyD3PmZlQr
luzBXF5XGQmfINDgcVw7bUHv2UFfClqLxs/dnmBM+eB+HmTMmUKD5c5pyiqNdC22KHKHrfxuPxkP
c9D8sAKWkEDm1aKn8GiuEQxcChCZAGTe77EV7yclGGJ6RldWUEpPvb+bxAdbFA/o2mrMK2wwMTrV
kz5eY/tSPtAXLSyjIrSwMdaB+bj/Y7aY7ga6nKfrKy/YsPhZiVZFGtbVeGZ1zhI4/IlFSjImshhN
FDHwpFkarWlFFsi3wSRcFQ+onYOB9FQuaekugeE9oVFrQSJxelRAc1/ZsmSf6LsOJ3pn0dO+tJ55
WDQwhOf6Mp6W2IzHxJGEEALDVg9HeieeeJOjGlWOXKI9AWygGSnTUIhWds0vFDUwwC53fX0ETs/P
VVQGZ9zsDPrT8pfaAndxoqgS0QKn55FhvdmyvPMg2jDunOZpVyRy/0Y3H9kxF5jnnZNPnodymd7+
Ikpgz7vf91GrfsqBbq21T6uXDE7sdk/G0Pnm4MZrtvidziJj/VXVr1Q5sfEFxEQLVfHz6C/lXZfF
1/Up+mhuv2hJ3ZbuBHiyZ7GkbtxTt8g4AQS2rvJ4sVLVs6IcNthcYiZr6MTVY/VmJa5/DKzHJNvo
lk9QebwYkM9b5uZOd8rbGgV9d9GTQdFv6x9TedSYgvFlGusAjWK9XaIS6X1nuyx1+rHyVR4ypjVD
QQhzOzR+6naCquGdubnFjWrhPL5aTAAQtlVNFzXZd8wFkZyNH8dcKo8Vc9rVnRADQ25ehyp6ZPMS
UAfj0ZHRh37s4io/iFFnrbupBV58nOzAW+t4sXrfcm5j5VI9LognaAUvs9xlp3n5qoz00uSeJHUn
Wk7Oz6cGIzY0L0PfKisvpteaoY10zo3LyTkqCFUHVnTA8HZuWAD+1EqCRMFL8ygx2+k9VWebmhoA
30zMfgUdrsRSRKKPW+C7Q6EhxFQHpwAFnwooWLWfJ/r9ussLbJBHgW1KbeXoIFJBx5pj0Ln2UNtF
XJijDlp4Q7KaAjPk8WBDnptuwUxMJhs/57lPvT+FJ1lL0esfj3ynGGccclSF+va0rNGWBwMzfSBL
8un3de0I6pUqP4OxKEcwN4FhO82+z2F56hIj9+cNtJw9mrlkPCCC1KvqcvF3QxdwNmZ4yhBVetif
GchLMUADMZNKkDrIg5kko+nLSuGi9eD8tqjn0lptF+S7SB9YL/p4X5cv1xUmEs05br1SVq+bPaYe
/VYoqYoh1sZtSHmVp+eyXOpRc91GhPz0NNVoi8qer7+1wL14VFgN/EQ9046dTFp/6RxQrwLz/Hpd
tkAjPCysc4GTHrqiSylR1XgvGidka+34jZp9vv6EYxP4b1Ck8oCwomvGNlsGdnJJHgN/ptHisrAu
NPV/mO35Za9JQlORmg4nfOdsZqv2ZEIv0YkR+Ng6x/lox9e/4eOgWnUO7b0TjaGeueJMAMH2mZdM
hh53zvwrr/bT0mRJvzo+Mc0vyj5IzFT0Jcfv7x6n18xxKYUHKK0eZfUUDUh5XP8S0Xpzvkx3tx+8
Le9TJfey8tkp7ckJdQOM8d+WXL2RJkrlCb02tSLovsAXlIoXKWT+1DX0tu3a4Xy46/fKsvR2TXXt
mzI95HoR0PXXde2I1pk7e9et2VulIWtqKiq1Me3RURNv2Zag2jsaL3TMLX/U3T3o9Ar0bZ47SQxM
cNFWeSiZoZYAZ4yVigT2fHfM4ezRlkvPB/3Z5JOv1z9PcBzxKLLRKlC4y/GQtQuV4bIb53x5nWxJ
gCEwLR5ItnTdvKytu6bK/Db3zwYp/Vk2gFngETyMbMDEd82i+5au1vbculVUVOy2bYMHkHW4jg9l
Xk6p0q+xt6ihskrug8JF5fwYk4YLTdvtPQWey/KLJ+tUhOBuJn57VnEzkh2YIuVwPl2yDjPLgRFI
V/Rvq98cKtmGRAuq/3sb6hrXtPO13FINeYr2pCh3nSWJGEVXRn4uIysQQ7PK2tNiCoyvWojxwlEd
MMu3/fbTUTi+sXQDarp/f4WGxyhziyepz+jo2PzhgPBF4wV3jcx3T8C3h9e9S6AuHjzW2g5dewUP
mouf6w4ulRMxO8m2LYrBeIjYNFTLphGY0hAZX4cHDJcO1cpXX9dgjQAZeG3+OJ+uf4bIanm4mFM3
RCvZvoMhQIvtoAIZvs18J5gjO2bJdFunjcpDx8a2nfVmaPZ0cR9611c0SbQkWobj93eHZ9ZvDWlL
3Cpz9X534yp7IrKy0N862QexDD9fEdkHszU3E0tsNqXSBm5ZjUcMY+tuHde0rOrv2o4m8K9LZznj
Q8tI7XxVlKWtSWBZlA5zsrQlGn/KGVexy8TypVYDc9ppHSsF69YXRvpF1f3WLjG73Z+URqG534Es
o27x1z7T2ggsn2Q1AlZtqsWizaus7M3oumE4b9NqZbJuCqEdcNuK6s2VbVswOUAWgO4gsfOiG775
aF2aaDllbXTd3gS7Fz//kRC3GufjMV4fFjSyTIk7iuRycQLoRDDHg6x7qi8/BswJIbNkWxcZGLeh
9H3VWEMOwfb0ubcjCtmbDEQmUjqPTqOdW3aVueyp8epNmCI/JW2ASGOIuvP/hUNSoByeN6xAI4hZ
6POOQ++5aR8aWdZWJPdIG79zvpI2hdESvL5i3WdDlMloS0RyudieVKAtqRndU20O3Oyc96/XjU+w
ljw6bSx7TN5WNhifpgR1H7D5V2bJ8qKilz5+f6cM17UrV6HYSF313A8vtWx6gEgu55gmhovaKFhC
yVu8VhdjlRzKguiXJwQD2haYNG04HB4AhxM7Oajhbqcb07cm55DI15ZmVuO1RwZSvHUvzdSqVSp5
eZFSOK/ciwPrZkE68e6X4uQRiYUI5PK4sxG0xH21Gnjr6q4yY+fPdcMTBUA8zMxhVTZ5TrWnGAKT
qNEAHmL1Sf9k+iBTB1eCnIf4iNY+OLN43Jk3uYPi5jVWNbETPdIwvGX73UdLaGBtZ9m9UqQmzkEt
G3yQ3oinLOOdR1N1D2/U0+G575yIDqSuVBeCC4xVeN7DIdhPWdgCwvBsXLSouEh77Q87/EhRx6e9
e1LZFRMhC8G+/gxYRqCd0Oz0rDy7p+W0P0m+RrQYnOtaNjPURT+ece/+XQwvsu6tBFzQcR7K+DFE
a8HF7W7W6eiyxEOy9ULnYJURWooOJ54YTPfWYV92CC6JP0X92TjVyf7cgxWgikhyY0DAM4ON22Jn
2oSnNHay5Mkkq/UL9noefpYb/bbSTYEnK5cNwbl6shbJ5iPSDI8/q6ZtK9SxGlPbdjwMKkVxR0W8
p7pRvXXdmoDsUp1/zuukDMnKKvbi0Xquu8AgYMJ5okgnkJdBpQqozq9bmuhjuYN4rTKnM81pTfes
/zGU1eOo1m80l2WohB/M+ftWTas3bIja7ANVdCDu1Fft2X48OpWqQJXAcgSWzOPVrK0H0YIHjCbT
7IA43zL313X1CN+fc/Z6NSagZloVu+LhiDtOuzFi/gFsyENZL6xok+fxaRUow4aWoTAy/9qnID81
sXtGb13xQ3k2wdXthbKNRaQozuU3MpVe0ZRqSoy7unk0tUiiJ8GmyKPVasCKwCUMPS0XLTaj9eTe
HXxiORBqhSShd5jkB/suD1DrBhu9OCpDYWrozos9K5i/WCR64QUeMaLVlJXnBTriIWqeuq3F6Kxr
Ou9ZnYJoJjBURTYNRST8yH6/Ozx0fSsstcJHOB36lIYymHNLsgYi0Zwrk2aw1oUofUqd+qQ4u18U
vWTfEuwSPCAtp5uTmZbbp1Nv+NVXe/g2yritRR7Gg9IwkNDOPQXJRq/5O4A9B5LH/rQ/63EbKmEn
AZqKlHP8/k7vM27C2txC7972a/N+Z5WsZ1skmDupna2serYfVll0VVJo4+rXebPctj3/Vdq71x4U
ey+rTFtT0n0aHcXX+3D3bqOPVHnwGRmaic0bGXDveN7mM2vSScYGIjIYLspmZJsMDxYJxpXcV8tA
d//Q8jY757Fm+rQ1E6XtAAK9E8Yghf203SiZc06rGPqN1XRIMeU+7PUpMprb2OBUHkY21RuYLg1b
T3G+BkZbhkXfSGxEYIE8gqzB8HDFM9cuzXqSbclYuPRurwblNhZKlacMoxsbVrB9AMeOyc+Goock
l3IkHV7ywZ7Ow8S8bF4oRowOqdWdMzfykACvAJeffw7G22LXftNERnbXjluwmecO9HaS40pQ4eBR
Y7nhAHpO6j4t1uWNKJ9A5BDNXg2WXC2dFZZQ2gWmU79llh5PihaMix3qVHl1kNALukl5bJpJ8i4C
V+FRZg7LwHXSVUPqOadGg8mlriWptIgsg7tJk9YyGr2CPSva3VYBjRtfV59ILufdY7YTh+Q4aaZ9
6jAUS6Hou3Vfrwv/+ECwPB4lVuX26s0Lhh5W56P5oI6y0L2zH834aDyQDSb8UOt4COfqk81QO+1h
1C0tUcQOVwWwSxnp9Yf6gXD+JPZGTUOz7ZA2ZQPIcwGAWz/elC2CcC6idhyzJYYDl3Gd0GOJ2UrS
lR+GV5B7aOrdUbMuDkFpHHLNPm7XOwCSXc0N6JY2sinXIp0f6nr3BNDg1LO2QC1W82311mBDgcX9
57rViFR+bDDvZG+DObCtQlGR6mi636KaSKfNHiL+s0dBMVzMjK171JmGzAJcHt3+IRoYvyuB6ZM9
2DCbSY5vFumHc1dGMeqGYUQJqgYv7eD6Kzmtzefr+hHJ5lx2xzznpqC4LI9r7+f9Q4PMyGa/XBcu
UD4PGfOyZuyZgRdXvcDGosqcVCSXc1JtLNpNKfHS2oKZmWb7UCyyBPqHBwDmMHAuygpnsk23RRow
I+hitiofBOBPvaKEU6vcNHkOD+Fc1fIU9LvkKF1h/52tBBXS2/R9LPI7Y0fBxaL2kRMcvXvHSkxV
knYSGAkPE5sxorvfMRQuBbQnqH5Zwx+FSW7oH0PQoAvOQbsdgxpJAdlmspf+wTitnm0fg0ie5ZVV
kb1wnrrvu4WOKSSm57r1hxEdAe3X6xr/+IaO1+d8szJbWuQzVG7k6GI+NoH9pxua4JSN1LAP5K19
om/gHFXz1M5aMnzDPrZxny3Rzobo+kcIlpfHh62ZqRQ16eFOxhBb1lL5pdHfNdT+dF2+4NV5jBi1
c0thOYokw9idurK921dZ2lj06py76t3CBtOC6DLDUNjh66ba/i6zTdF7c27alcPodYoKbNtgWTaK
qcvs3Gke9VqJv4re/vj9nb+6dDS2ldlo5p4uXve6bQ+99GIhkn181DvZ+VyWqrOiUXzaT9R+WPf7
upEYvUgvnMs6qzIQDM0eUjLS7n7NaPNn1zJbsiOIXpxz1tpaiz13erw42IUIlnXxHjMZTkr06py7
evritZ0K4dXyZlmJXUtwxoIgiR/WOJuzZnc17p7Gvizat7H0AF1aMy9zoj3b9v5UOIpXn4bKYTel
uS2PR3yR3bKGth0wAxxpYP2MZ9/krTzIa0bApCMYQxxZnSblZA7hbXI5Vx3t3SSrDtWPhXXXU+Ou
KW9KVkMVnKOSprNAp4zp6rX23BAazKwHR9Ft9sjju/q6yPb+0DP4XpiXVmDxKOLrKjne74MIkqcI
6zFpSENytE/7bvE1/QdAy762hoOMaVJ0uPIjGGd01WAkvENO89CFrLssZQV+tle6vqqT62cKuoo2
IzTm06axL9e/SeBhNue+NMtpXxV4pNtaz4qOwaubVtb+deEihXHu25r9apqlS05L9lRvYQtOEmv5
nC2/rosXvTt3xtIZrMzdCPGW0v/QyXBntdIKz/GKH6w1j+7awOVkqdQip6rWz5XTBLOp+4p5Wt1v
/UR9Apxrp+IKkX32jNssl8d8YR7q7A4llqKcfzGli7YNYE0qgT0Ktmke5bX3attmHYRPzdNUBo36
zdSCm5aBR3ZRa2w0p/bIyTCQcSn7S1fK8qaCfZpnBdu2rF1qG6Lb7MkB2nH8f5xdSXPdOK/9RarS
RJHaSrqTr6+dxInj9EaVpDuaRQ3U+OvfUb+Nm595WaVFsvCClwIBEAAPDqqIVtes+OlyHRWoSjCb
cr27eMFbkGfDuu3ef6beg1W8TIMmDlfop8wHlsQg4xpjLN2uQe1Hi25kjWpdyWbbbijTlmJd5pIj
W5rTnJSas1RJQ7LYtE6awSVYeqSX0TlX8UO96z2GYJL7fwXtL/7c+CAjP9vOEiE2DsScaXatEIiM
oipJIebWxq7dBIPscjytp3926bYMnGLcGQx3022vqx75Fj6N1c5NSxesmVXesM5pdS6dP7ixTmWl
I15RHKLM8eV6JUlTy8Ah2q9eck4wOWYpPu8TyPab78yltr25ZhxlzixtqwBxAQ9yJzvuW1yyxcHx
Er4uUJEmy6qwn/0uLPpOw+OsKkjK5F5ZjMcMp8Q7iXva+D35Kfk2/XCD8bCxPtR5tO8bZONsM6/z
vaw6kwKcoRawnasubvoQsEV8GVHF7GTkvMurc39gD9VhPM8PxskGYcX9nX8MOsb6koXyKbaaKtnW
X0L3AYFNgLFGp+Tkvpi//ZMdZUcdSluhoTLKah3MzG1dVLTTkv69iOQk7OnTOuom1qqWlwpObW+a
w8hxBqXzt8XPrf+zJprjVYQ0MrzKLFNKshQ1ssY4VtNBtL84iqBf7p+A4rqTybzcYoit2kNqUPjG
awOObnMygsroHobZepwE2+d5ZDqvfOK1V1PE36aLBsXRitZBN8lCJR7Jgk3TXMdqwNIICU7Z6Iak
5JFFrOs8/dgnI+e/DihNhoU2BfKSzvo1N2koihQ9OleM+ApYryNmV/kKR7LiEfP4LIr48lp0eM2u
DvnRP7hA680H51AcdS0EqoBfRlgxo7SpN+Jj7P+H1STbYNkSGP/ykB134cOILwOskqZf5syFWbMU
TzDlfKZ2tudlivgyxsqIc7xgDHWFksXVjr/UjiapVaiRjK8ay5S5lYVnHWNNQ58FpUUDw3+q5537
lu5esKVmdmdX1dmqeeBA+Ku5i1cAItk+6d0FaVlFPWUZekLxrjNlJ6ojqFb4BhkbxUGqPft0u1fG
4nly+qht35h96CeAVI1/7tvWZqUfJD0yjZfjWC5pWF6cq5aHg1NcrVSHolctLZmtvRC6zi7mzbtj
FazVo0F1zn5z6h9tWjJVc8p8wy7xyJIuL9MKku6+PKX0RyUumcA8QaJr1Ff9jhQalxxze8mMh2VK
7H+Kvj0YWYvXBuM2d2U4GTQ0i5/7jkG6h0ktfMc3HOtqlNZXEed5lGd0F4KB+DIsyhlzu3eFn59b
xwl9m4RFnmoCCMUZ/w9rV7Vi0ERv5Gfg+MIOBA+L20X3RaJwCDJf1zJSR5TUK85gvhgeklxsbYFt
E6SWPR66ueen+7+j+gTJekWMtl+MY8rPTYqJmpP1aNu6JEVhwDJAipIxN/jkoUrXVs8MD6dBmc1/
tU5o5ElA4+z3/S9QqOm/wd07/+OMVLB4ze2rj753K+VH23x2ipEHbvGVeGYAb605E5WsJJOOfb46
s+uncKLT16mhS2TPaxzs+wzJqkHKks60Yuk5b9mXmLV5WPdF6LWYee8NhRk1lfUFg23P939N9SmS
bXe5Tf2Yxem5W+BBPLR7n4rVdTSCUimvZM/NCLSJZyTZWczeAxNlGE/5d9dnB24t+0zvf8BUc94Z
zULTc0HSOHBI/TAPlbY1bBPDBy5WJuzq3CKL59lLzyg8FME4V5+sOZ0C7hgB+stf/bz1g7xz+6Bh
dWQW9ptw6af7J+Mrflq6qQ1nrpOxNJNz1ooAz2gpRiYIHzDkm7smQdF2gcV0pSCFFsgILIfEnZ8l
S3JObR5/saeOfU9bQ2jmnyi0QMZfuWNHMerTxREhyQowS+uQxdYSVGUelqIJ74tL9Qnb399Zv19V
Tm3kc3oWMV8P7srcS+IL3ZuAIq+S4VYofzuDb4vsnKfdp7b0orUevjZ70zYZQjVkUy4Ms0nPKXe/
LGv5bCdo+y88TVCp2r1k5BwzZynH9LRz35VPKLBawczyMJ9bU+OzVD8g2XlSG0ldlBCPbWXPw7oc
1opcl1JXDP3YszMZUOW1mDffsTxFfXgN7LQLVsu+zjX4X8rTmmTBOuQaLfr4Q5iMqqJ+4iSmmaMr
zKtuyYBX/twoAuJku7wVk4FVDacsMQcHemTZLKB1bgR+vq+IxGRgVWFgEvmQmxnsDNCEJvldZvte
xpmMrWqcOTW4Ra2rh6kbYUuGGYOG89f7pqsSumS6azLHeGj38ZCXgC1uqT8XbnpyMx3+6WPPwGT2
rVxUC1t7AdRWEodGO7waTv75/s4/9mxMRla1Ve6Wo5cCcmkmOQanV//06HOOPOaFhqGj91Jpv2S9
PthdRGHjR/Ci9Cyc6gxG8qORoY2TrGdrXYO8zjSeWpH9Y/7yf72ou9YYhVVVCMDN+k9bNp/ZfB7T
5pJNzqGNxa2Ou/PEre+xM50Gxt98JGL3RamowTEZgwUYAKniabSujuFearz4LaN3sygIJcrban5j
OQ8snr6V2yRM9lgvIqzA4mLsgoQSJo9/FGsDXlwUj69jnwA5aHCkNnGmGw6hUHEZrbWudk0Kl1uo
DiX/UM4upEOfSdP8c194Cj2UcVopdayldBrrmtHizwzCh5Qma8DKNso8Ft3/jY/jEca2T3t3wQ6I
SnPfLJEFumQMq8wKMUru5LT1ywIyMXtpL6LMntxRFwerRCZ5BTSSJUXrWAJw5m88oweWf8vqfVhR
JoO5+OSKVpRsg+A/t/UQtEg1i+l1Kv4QHVhU4XbkGZCda9q1v+FavOo0Fzeua2VRuAMZyBW7pmGl
m4mKicTRwrxbRzDC26vWIuht1wAA24sfjbL/cf/cVd8huQQfrFmuAyY6zCadX1YLrcGOZ+oGhX+c
GjIZ0TUYbcnS2hZX4vl54IKKiGXeE23ASznb53LZea/LyC4vH2k3to64UutLl7+ZA9p3U03woxCQ
zPvFLIcu3Uart9LzYIISVZOaKQxAngLp2d2ceTWMeqlAhmGZcxOhGdG6QHN3jcQjTKb74gvIIwZO
MCaCHEB4aaKLMtWkL6qTlcy3mikvt3rLtcq+O5iw4KITnjyQYQh7f9/tS6U0HNe6VzX2dqgUuZlh
BMaYB7P9g8y7+mkgHykXdzpzAf8S3ITfH6b5jbffd9mUTO3VLZxZdgO5pykPhKCBM+pwwSptlMx1
9MbCLXIsPdgPuLA7W5NDKNaVUVyGW8+1mWxaPrCDPaSHpFpPu6QhA7nWGJi0gmDL62KffbJ88W3z
sG/pTTvfXVoWelI5QlZcItP32v806jrPVNLYLuJ36yasbVN3xbqJ/5SLf2zt3PItqPvfggOTQVwD
xrL6VVZbaGn3z17RvZViPI1LfWkLI0zj/lPcTAffiJ+8Ku2DCky7+wQlmSu6gRraGnA2Y9ZMGIfC
rYCY89f7iyt8gYzuSvymoMIHSZ5w0gBR3ZKd+PR9EnhE1PWQqX5CslTS2utoYUjftWg+iR7wJOep
SE7dxINp/Pv+V6jOXI7DMWUqb218xWj+pvMQYB64JutUrSzZLAMcvi4MbB7ctT8suwrZ5OgEowgN
ZThX4zlo/8bk0KtrkyOpu+elidNg9dogA+5CcwWqfmSLVd6ZQ+5iDIJJ8AEYBIAJg4aThYV/aoc/
uyQvQ7i8Op28ZPHFtfWzMXSoEGgtoRrNV1yzMohrGJqmaxkE1M488Ds36pK3vOKahF8RNcs4rtli
a2Ebg3VthXi1qBMlvfkwTW2UWJgzYP+VGyLyLB3sUGEFMm1XumbgyDZ76wry+s++mUajaz6NfffC
nA6RVXO6fx4qkUkXb8ezdUgLWMLs/s7dZ7/7Zcaaa0aVgcosWcTP7XJoWuvKFn7gNggEUeBBK27k
zwmAoPRtBnuh6zronfdPoKs5i2nUaLHCDIlk4J07lkA3QovpbLpHP/X9k+8ML/dlplpcsnH0RXVu
12BxS1hmUDjkh52BBfD+4opzl2FgmItSFmhQMU4jaFr74a+aZUcj9g/zX4zqupZVvyHZeFe3LjVm
/EZd1Cc0RfcOCx3iHD1hRKWlw8qpzt/dfv6dK4m5m+YgnhuuuQO+DReTMdgl/4U5rvxiHcwzYLr3
RbZt+4OLVoaKVYUTr0jIhytAS79K+ldnmo/NwKKiMsJ18i8Lyvz3f0lx8jL1Vjo6INCt8EvlWP9x
4/5P7GtSM4UdylMhB3sqoKpIZiqgZfIs8nw/TFyNX1T4dBk0NvLeIca4DNfVT86CJUCLNdlbPLZB
1SUax676APu/h52Twa5SE6Kx3WNCXuLmM1nf7ktdtbRkzMmQoF6fYvLd6P1NOsDVi8M6HO6vrTpR
yZadyur6BrM+0YckQuDSDqZv7FMWGR+G3A5tggQJseF7RxSKT0Wvi1kVEpGJuBheEPGmi3SpGrNz
WrLDXLFj13Qaz6246WR8GCstb0E9FNlY+2bGT2n11ePf8uGnjQbc6srmL7tkLyPF2tGxSVXOSJ0a
ajTX0q4n72KhujZF+35gE987B8RXzGRMt8MVZbN5ufq1dnSUowrFcba/v1t7dfploZuMgB8aQJRJ
p8CzTc0BqM5XupWbNDGTtsLG+Zhd49UMfHd9RCOFRulVy0u2SqaJN8AabyMl+3AxyLmYp2Dp9r3j
MhkQRry4zeKt6yamTZD1U0Qn3dOgaueSuU5dT5q0X2GuHe6UtjzFxhjhSzSOUrG8DAVbncWZrBka
uTTZOUvjJ5aTy5zwT/f1UbX8doG90xnSzGUxJ3i+MHv2Y56B8W76vAu6YtbRKqt+QbpyfbDXCECs
UAytUdhd8Nj9r1ubD/c/QKH0Mi6sdEEAs5jowiN+d1pp/uIIQzcOcxPCB7e4jA0zctfoxjzvrj14
VBrSB/mCf351qIUdlksVmGwXIwxhMkSs7oakyifUc2MnPo5OFy52jnEXsUZKqkOQrBcjL1iDWZLi
6njiMPTmcbbrc8NsTR6iOgTJen0GlIRLYF5tiiHjbXPDlBrNzhWBocyc1U0AjBgcwGDhB6bpRhVI
XJ1ZnBYUiNxag1tU/Yhkw17Tghuxa8Cz33+Z6k9+PASdmRythQVrokufFKhUJkPE/BmF4ikvwRQz
FSFQe7ec2MFo/nKoG2X5F3iRGzhUg9F/zYQuEFXEWTJ2jAOu0g11Avfhsus4Tw88My7N7D21XIdX
UuiWjCFjo+P3fDK2+sJwGJPmgGEYh2Tc16vKZHItkzuxMIjbg4h68Uhgk7RMQmchroY3TaG7Mn4s
Y3k5mxxV2GmweJA6WRpMXLO2SjTSjTzNHqdrXmJQypiEJPN/jAyvfyT+fd/3qQ5XsuplStxlzbC8
0fnoGWFBzdOHtHRDJ1mO939CEXf9m0i9ux9Qoi7cyUJMAU0KaguzCPyvee4HogUR3+gHwLtjQqWv
eyHedv6Bx/3XdN79nMGTmBoryiVJ8YJxdRYbnq2GRYlbn9LJvqZV1LBHQywH0viHhrGnxd9Zo7Qk
H1BgPu1a5x6/NSBKHJh/TBeqCbsVaiCjyFZc4GAZT5xr7ZZHax6O1POAuFw1LlKhwTKMDBPkewPT
5OxrXiAsm5bAbzXnoVAwmZaL91NcGHnpXMk6PDJmgr4kezRSN/SzfXw9TAaHlQNvObBhDvrcpyd/
6h9itg+Sy2RkGCEj9VqeOddMtH969OCF41Ts3bdk2kygg030hXPt+vzWDdaxr3WPLKoqhYwHKywz
bq1k4Tcfk+6CbdowP3mRSNHAIMLiqOtXUamldGsbmB9eGeMMjXd/l+Xb5OZBFycanVcppZQh08Gs
wEiBeSC8E99IWt26RDehSKWVkqXi5l/TZhR4M66M5zbtjlbTP9H+tec6ju2PJUNlSJhZAuxe+wKS
aW9VnAXtj9b7fN+hfrx5KmPAzImwiTY9CsKE8mC1l8Ao6K014jMyifD+b3wseyrjwGKxrsvM0+Ha
dQCy9HmxBhgQeLq/uEo224e9c9GkJTawwyO/0Zw/4AE5HGbnuWzF8f7yqr1vP/tueZECJs7Ght9G
/kzNr6Ou9PdxiEflMYx2DoXhDfRxKcHd7V7XscC4wTzs3B9Eq/Sqw5UuZJovtXAXaKaBZhI7pyGr
wWqw9k++oWux+TgnoTIozOQ+z7s1QeXJFofZ60K+dLgNX2l2ZuK1JrvyQupL5mvXRWFZLnxDy1/H
NDCd30xHhqs6Ycl8a9daR0yU5LcUgIDmMGmna297+9/ggcoYLwex0Egco76RYAlBcR6AqQnk+3bU
nHRBwsczlgmVgVxmD5e/rPgN+7Qe7cM2A6c/tmF6JF/cYIi8Y3crQ7RGgnt+X+5G/wfdNdI0t9A5
dCuRQDfu2U2bUOgmTSisWcZ2EdGSlFoWzG16WZsumM3bkmgKyIqDljFdTpE7zsSwdl8f7OKYDtEu
FyHzcHVDkVWswPXY8OfZfSt1LkK1X8l6M1wjGUCC/CZETY+krWyMmSS6p1LV6tJta1uF5eceq2+z
OCy4xJnGYSocm4zYGks39eoW0jCXOrBBr5s9EfbklUeuezVT6YhksFleLykjJr9l8RBZ6Skhv7rc
2xUnUBmj1fcpQ1EaYinMOnDET08H+VTIWwZlYdYBcUZw791yRxyIgX6gVVMtUMhDhmQtc4sRqi1W
bkAWOJnnmTSoBO2q91EZl7WCwn7uKiyeiSNme+FlIWCrjnFPtfPt7+8u16b206Wifn2b6ItZRbX7
175p4AQ0m/9dejUMmlltx28Of7b9W9FE941dtWXJKH3baUqfQT8aFIBAFJOkIDaaDvcXV+mIZJNk
KN2k7CFssOyi0yY5ZIOu8KKgxKMyCssQs7F0M2RdIuX/zB76UxylZpBdZoR8p/yB/+o0HkAlIsk+
O3QbYvgTrW9d9s1zg4SiPqxZWiEgGZc1eAKDKkws7cLyl8OkK+ootiyDsgpwdtWdwDXa1k8xDwV7
KvZNCyBoPvmvJmZmslSZOzhX24zRW+6k1tMALq+wwMDpAN0XZVAIbgbunP81ttZnbqYPWTE0oe3F
c5hiLuY+zybTcYmqSM2phgLkrIqcNo5Kvu8dj8o4romBR6lmEN86zse8SQ7domu2+bfu9UEUJbNx
5UsMlP52NOzb8tBcrLcVHMNp5If9ESNz7Te0I56Hfc5Ohm5lPSsq9DXgJl8/WeOx6x8nf6fmSqad
D2uZTyOkX4/0BnULqTVqqiIq5ZVi44LZjm3E2DW1/8z5V95+bviX+w5JtbRkyk48WNQAmAcdps1L
mdmfbTyPI9fVCEWxvAzXMhYbeAGKs+2T/EUUSziw+GWIdaGIyufJVFtAE9ada22eKKp+kmOLaUzQ
+flhDTHQ5Op9Kb7fF5PCLcmQLcFE63b1FjQMj4S9tPsYoKiM1nLwBrnEFpTGdt5mxH/Aii+ehifH
+zg7kbFadLIdbrI1Pq2IGsbkZImzRVBR20dHQWV0VkISXqQtqW8IdUzvcSGaGrYivpTZtoBPXjs8
B6KGncXXDsjNvm+vwsIVlr11wtR4AtWJSuZa2BP128bFReO/rMu56TSlEJXUJVttZ+SDA8ENz50q
tI2DvcCdrU/or7yviSqLkgy25PkCWBeqIZj6Fk4jC/hkRWOcRruWl6FXqzeXdurZSGmd34vxZe2+
rINGHxUSlym48nzMOi62pfOfdPAvVIuyUshEBlnZYvE9DFuBdVZr2DQPifdL6Hyv4jxlYNXgm2aX
u1Z9E94StOnNKv6AhoiMh/vyVgll+6R3AfIy5H3t26hNJMSMnMEFr4uvCQdUUtl+8t3SpcmJlazY
ec1+lskjbvBAu22V45XhVDNtGsNase/urb4YgRXwbxh3yYPqwqP0oB+QpPoIyUxJY45VP+MjaN0E
bnZjGIxWCY2tqoQv2eoiHFEPNW6nhgDIDVTVnGsoIFUrS1bKSSbqHCPJUYS+iuJF6BjYVXKXAVU2
GtWmEtzxN/vzGCWY9sgi66k74Nn4kB+SyNBEHIr9y+CqxfPcufIdSKYgl4WXwcp0w3gVBiUDq7yJ
lyse0cTVrsTndZxupHUOqK8fcyfR3CCq3W8//U7z3aRyxq7DbT2an5biV2Fo6ksKZZT5tryMrrWR
4lTH+OdsvHHz07y83fcDiicYKmOp6lIYxWxgz8Y5/kyOGON5ZS9r6IQVJgzuIz2jjpTbstE3aqtK
USDjT3FzFI0RxsNpAbXX/a9QCV6y1tUe47qz4OLN8uB2l1n3BKBaVzJURlYXfHYI81g+B9x+HNfP
+zYs2WlK3bKfJizM7eYBHVNh6eyDIVEZR5VPZmr4W8rEyHgGsudQr7jzvPG4a+cys5YYaWEPNvQF
VBdhy8dwmop9p2hL+ayN4sdqb0F14/2pk5vTfbu/ZYX5yMgpMPk1tlfhJYoK9+h1f1dTcwYQd991
J2OnaO0kSVlDt33yBUmSjRESPlph729d4bRktFTfeQtdO8TpVfHCk+fBeCjNb1O2z6/I4wbLOEmd
fMJZWsuxpJ9NO8otDYpSYTm2ZJHTUmZO4UELEx7/nQy2CGBLmoBOdZ6SVYpsnWcr3rwJvQq3Qu36
bI+6526VQ5THC07EANPxgtXFcTiYhzriYQEGS4yhOyZHHZmC4hNkhBRdWobhwx7EM/9VD0/J8mTu
A5xTGQhVFXUzmVvKOIDRsE6uaYcXNB4sul5jxcnKKKhlSleTD7DSxfUuQ55eSx3z6b9Ipw8qMjIC
Km19O+abu7VPw6sVOddmjfBqeYhfHp3QOZgiAGSi14FVVDGNDIiqSFKIPoak/LMNCM6xOaZH9tV8
xnPjYbqkB51HVhixzKhVzICWWDM+i4xLOM/0vHbOYZtb6Zn7uq/ov5/4LvIYV1AcLeuCOpl4azAI
vmzTIJte7zshlbJKtpwSoJVSE6ml43iHHnMwmzGO8PyriYZV4pHMmVouaOocHINRsbDwjmV7qhM7
8Ok+VyTjnWKRGbZvInP1ltPQXcZBE+0pxCKDnYrJqfq0gm9m/G+Mjcv9Jzs+3pe4wsZkoBPPwd8/
LnigM/I0qu06smbd/a2ocshIJ3NMhjZ3sGuHndr8EzrQgiR+AFhWUF0ur9r9dtDvlBG1YAJTxu7T
6ojn0GmN7ktFgSulMs4pp3mOWU3QlPTCTugBfBAP/NIFRZREuh5S1aFu3/Ru74JaregWKEua/KyK
U9+99boeRpW/kdFOPAU3VZbAjopX9Egm5+2hZAx7EIg+OKEdZFpaWIVFyTxYtZuvWW3Hy9VPrk32
bPnfKyugiaMJSlQqJBnsAPiov6z+cjXa+svs/BOvSegZ+dXMWeCjzfD+aatOQgqR+ZLkbbrZwAwm
YO53wWIPpxYwnD3Lo6VLOug4z+x88zpJ/wuwg4AisdUlVR9v3ZOhTxYXWdNzE1cwOS4cypmQIBsL
zavsx+blyaAno+azXdWoICaDEzgUXSTzruzbk5mvBDeWdiS4qOLyO8M4KJ/z7/ukvUnqnVn5Ttdk
tguvM+F5yBB1uEz1F97NGs/AsMz/Bg6ejHlKexF7/gSFBydvRJzX2LpO5RKteRzU82GhdKfSSHms
k3QMkp/wZm19LkjU9w+pbumPjcqT4U68HBY0BgKJt2SXDOjvYQwmeopRwe11AwMUL16ejHXii2tU
WTkj6/wzHdzQCvJI/PKi6c09TlESbn400Ry46kQk612NahqrEvF/LMiz4wzf4irOA8drI27bkeGM
hynV4aEU5ibDofIkFtW8GYSdzkGXWdGMzvayrDXKpbA3GQk1lUkJWAisouPPYsX/GmVSiEiGO/m9
mYKtC6XMygIHorjEzbeY3ywMS27HkKavuyxPxj2Z85j6ydTzW1y8NHh5xKsD3xWleDLsqbA48TOK
qstEXjhPD2In2bMnA5+suGmWdkF6VKcn6t7GYqcwJPtF410Z1yCFuE38VJkYJuSFefr7vqBVaiJF
yTHjk0/wYA2eoSYNCgTjAZiSf91fXEHr5sngJzqs44AHTXai/GtWXnJzCkb7b5F/W+YfAq0opMqD
fPwWY5xQXmCEybfG1ZSUFY6JSZZMij6eRIOoZfDikJlnZr6m9kmUSaBVJIUlyNAo4XW0qMCghNdx
o44aNKf7lvWpNtYX3rWXHC1WS1Ye7ktScUwyWmrgdpwXoPq6URAhrJ33NlM0e+xbexPhu1uuoUOL
XANZGLcfWAKm3su+dbc47926OfXTpHJxBHgPisx1jWYdZ6RKGtK97Mx54fcWXa6DmUSOW0Ytksf7
m1aEu54MlOprh7hzt4W7XWCfGEgI5jP7Og1B9bjNcI7D9dP9X1J9hGTVmKhouhRDKW6iqoOYeUfX
1sGCFFeLzFyVmsL1Rhe+P2n+BsIFlb0MnVP7KA08GTnVo498MABqvA3VS+cVh3Znp4wnzyc0R/T4
ZT6i27r2pzAuxBpUlGrUcVO7D6ItGSvFksRtiIltG+Iyin+y7pKPkdExjeKolt+8xDttL2NSm6yH
I6W8wXDPs2+QoDEPdNLEz4ozlWFTwmwdlvmAGdPSDCw/OwgO8phiZ2Iho6FW4QqggWe8UDa32rv1
/VupG+GgqE16MhwqSdLZSPCSdVufRdRd+hPBLITPxWWzJ3qpNAUTlYA2O3t3AA0usX7OVn5zY38M
hY8RGnbS0RD6qmMHUN1nMiCKxtwplhkpkvMinHAFu3xYRzHAV6SM+iE0TuUBbakahVUFvvKQwjbp
ad9sv2Ylh/ICf98HJX4tPk5Hmobl6xKJUD9+WCU/KT/uqqnyXAqnYbrgzcLAwrY20VG9jwLH86QL
uZ1Na0xbNI5wMOY3eENrvX0vMJ4Mm3KMCvxfHXQ3mdyopxj+3O1LLWXAVO2Y2eh5MGqyYMNtE3q9
JtNQSFuGSDV0jueJbQWtWARFWQbuisnmOm4Yxd0iA6UExdNlQnGJWWb6uJrOd2E25/vXlmrj29/f
mVlWUdB9eUhbxvH7Ul5KkHLXiUbjVduWTNhODXDCzPD/bde9pRvdl1u5OhZe1eLSfYspa6yrnQwp
BfOGI2am289dNeugaaq4QaauSpulTEkvtix1CbcqGeZ3h8mFPy5RFWWRbnaSSvySlQ5m3YjOQjIc
g00/MZxgJJHQ3TEqEUk2OjWpZYkZ39DHJSbJJ6HlH3ZpjQyUIs5MRndD+7tTn2CUAhjuZt8vQ98Z
dYmpIuKXAVODPfTO1GX+KRVnY8CLOtrGYjuDdhZhpqs1KW55GTtF194DPhBBhNXFQ9j0lnda864+
L0v3i2VZrIkNFacsw6jK1e5rcGKiGaV+xjEIcp3n8P5JqMQk2e+SZIUXW4DEMIccOm96KnMnmhfv
4tDswS3Gff5NZqfCwpPVFHD3E7lWRYTG4Ubn7lVnIBlytxZlOhM8dWbeErkkefK6moe23wddDwaK
+2JSmIJr/9fNOTNvRvTxIbnLGzQ0tAef6JBmqqUlExb+kDpmj2s9FfFpJOvLuLcCIY8yBJNhmzXZ
iJpSfmncY7tvRIj3PziqtDOmSQzQR3QDLGtyAZ/Iyy5By9ipyTfjVWSQhtuXQcLqsEn/ub+ywohk
6JRZxUZfjWh5aUtwpD2MWch1nJSqpTfVfHcJCi8rx0RAOwbind3pZzw5z0JXulDoh4ybGluM07AW
SGRIMda1KzESW5fdqva9/eS7faPtuEydGpUkkCWfjTmNKoO9zZhltE/ikmViuvnoxEvObwzjOdrm
JwG5cV9+vr+4jz1+kL/JswlJBan7tN2qa/NPqwABbpwngSAsGNv1mnWo0aIbKTAmXZu2Kv6WWan8
rohNzyxRd3tIvpRD2L66YY9eUi/CcxHvIn6xo2LncFBPnlfIVnNIeOrCEOIlJHX5WtqY1+rNGvEp
jl4GWIlmzVKaIn80yTUW0SROwtNcKaqlpdR37LF3j+BkyvVTTrD/B6KDsqnOQEZXrUXWuSLH2qwI
ilf7YesbpiLwLmCKmJCChem5QRKpYzhRfYpk2GZXLhiuxPEp9p+V/fCrE7hV7uuvaunt7+9szyMG
+sBsnO8ozmMHpEDzuPr/3F9b4TJkwJUvPIM0pIN/JlbYFNaBVv3h/tKqbUs2PY5D6WG2L0r8Ar0F
5RwmqD/E5r7J256MuMKkYHSxG7Axx/ICWh2LYgxaX5NPKFyGTE5VJJzbeJlAtFaar3EjzhXhn8H0
Gple+csz09NQbe/YQFjcl5UitpJBWHZirk1vIDKhzddOvPTlr97HzKv4OZ8SzU8oTlqGYFWkTGI0
ieKTvDyInd8x2bmwZMRg9RnLoUBkO9ppuD1HjY2uHU6hQjL2KhFu4/po2oYNIyRf5jBf64jaX3cJ
XYZf1XnWjTHe9G+GCQaWcj76zvzZ6tawNNaDLdZ9d9u/Duqd+ZoA6xLXbdDZQM+p+5zEz6WjeatQ
nen293dLk6oVtj3D6fTGJ5c9p7pAWbWuZLqd5XVAhhRb84trHXLCrOP/cXYdy3HzzPaJWMUAMGyZ
JkgjybIlhw3L9meTBHMm8fT30P9dyLAwqJqtqgRiGuiA7tOnl1VXhbH7xXjHH//J9r3ZtV6CO2Dp
DfeA6C1wePZBnz/3YxoZFtjjMa+w7FSVUolaiaxTtK6sVt+tG3h0f9FuDDBAGPH+lzyrHxpTRTIn
k5bw+E3zZtYty3EPHlgvCjf/1BWqGeySHyBirqyqzLOJwMjNw7ly4sTp/QF0hV4TD7qqd1yyfRF8
leTrPIGyF3C94ezMcWIpUmAS5RWRVxWtuDcx3Ps5fV6Hg9UwUAArbI5sbcHblmNXdN1Y47miX7T1
3k7O5qR4QcvEsX/yze1E5RHV+hmmf1tQWLSKEwVl2HWDI9v1/sk3Szc2w1BiDnOG9q9w6a0f3kI/
9Fw1JU6CJ7VFwJXOQL5CGR5by4cxnCIaa5+7ADSHbqifstIfI+1gHnNQFKo6oXdxv6PJIvAqpZul
8x4+Zd3WX8NQRlqLD5fuESAOhcxkxyG8eS3eVPOyMbiAFrP7+kBXwu9lmxfU1nSGcvT6PfTRP7vm
T8/9aBUPJQrN1w9bktejIuKKs0ErmZFUf4DVNN57rds7J+ij4VTFSaQKPKXfEfwvMgJkbfsSeM/L
XnTMP9gn/mwcALIDV432aVXohaQYQ0UcVo3y1JDRFAnElzVOj3U8H4evQ8gxe3073kbQRUVIlrPw
gcFq4FCM196MSPPBWxR++P2bRMVhhDXlJR8WpHEdEDeAHSfKu9sw4lTEY1m56awDhphfeB4RLTZV
ueH3DQZG0f9tMHIMp7XmFNkCxpp74mpHY+siaIFCt97XAMxe/3v5BgNECPiAEZkMUWU/ccp9Q3vo
bgzRMTv77/XLeqSztuduJy+/7+1Xj0A8pRZdVzDZ7gX9LWDqamYCcoUR0WQ+5mz2BxDlmCqWQYnw
RZjVXAIxCUpSWOuahchEGnMbgv78+uYll1EEWWXID3Te3qSbtk/AI4NF9Pq67wcM6KT6W+Ra4TlO
vyupY7za9ceafNFGZMe0sLYVbv39pxEVAVaGN9ZW5wFQ4jaxh5B2nY04c/IYA4Y6Q7+35tYHQbni
HSY5YxFyNeZmX7Bcqy61c+Je4Y/2N938TZov16UlO2LBIa80XSvQYsN0Tm3Ye3rhT3aHadO3JeSo
OC+wnqaqGRlOgxD9lGD8XcdUCTnZQQu6W9v6YGeFV12SrglmHvLtoqffyybqRoXBl11RQXvnZXEz
G6Sd++NCx+NC1RwpqYVTEWHlUlr1Ov/jSJzJt89trD2wH+bkN/d6vE/rGO40RepE8htEpNVATXui
tG4uheNERtcdkSdW+XeJIojIqi6xtzJBPQrofA/DbELyYmDiNkr6fbSEzf0adY/lCw3m1y7Oohvt
hkhRlbXjyoa9Tb5BhrQD5hO97IofJJPVroNvolNKZprNA+KVwrMO82QfklqhxRI1E+cFAo6Tm24C
nFhiDNFgdWEyUNAaq1RBtrygxZrHmmnNsPy6WBjCA1pPWp5ct1XogWx5wQk3blJnToJzJlV1AEt1
nGrdk8eIwgZJTJwIuaq3UpsWZO4vC/jJu0+t+9VpGYawKrp2ZGGbCLoiVW0TJCCw/QOKy8EA/gDn
xTjbcYsCpK+aOim7PIIzngF+nqudPtEpkiEmM8qnmbcUiueeZHURgVXivlhOx7E6sX0QfoQEbTw3
uQCRsApFcSD/V9jREfGDAWJJZJmaJb6+uGzfojdeWDrXKW5mZRVxheQ5z26j4aUi7KqYq2ryMOHv
Uven3jopcfmS2y5CrkYMmATpOGpInnfO8rDFOFUVSZHspSIyUOWMm41GYGFA1TVF9m/nmEZeVDS+
PgUGHivTcbgJ80ZFuFXXDnOZFviSbmGu9lwHCXs2EsVDQqZSIrxqI0Vd5zZWZ/cAKMf8WATeS4Wa
ThYl4Ai9fndkByG437EuQVqEqY6XBHPSpq+Fec9UlVPZ0oKyTlrDMgryskvGn1pwnbafHBVGXrK0
iKgaqo7VVQqHaw7PpImt4blRzamXLe3+7Z9Wox9J0u/AgOr3pKXgw3weVZw5EiP8D6hqad18GvcH
nH0sishdep+Acn38dNNZiqiqZqGwLq5VIdPcowuW+hiuF7SJil9FtvtdYm8897ysK3c5dm9ggsLC
AxDHB2nzuKlmNEnMmMhAZdZsnPoeYXKOx8ry0TMU5lF2ooJnXStdG5Zery6G+d9aBK37sfQU7yDZ
0mJ4jI7aMimx5aKgd+iA+FWl5T1KUoq4UiZxUTlzg2EME3KmxZTHVh660webzFGRq5qEZSIXVFSb
jYnxPc5LtaexfiCq0rRELiKcShvYRkcTItc3E8M2X/t5xOQNBVGBZNMikArvzkzjM/KbGPUO+hAt
zvQhvEmDRPjU0Lq6RScsvRiHfP3ifE8LRYAk2/R+xG+UB1WlotFTvMTn9WNiPW+qwT+SKyLO70Nf
rYdCGKpLzlixwGDmj44QFthGjkkwaXrjRRfhUi66VZqCkepCWHWou+lQmPQ4japOQ9l9EVTUzJKe
e8Oe4W2swHNP7cT9Uf92/VBlIhKUVLO0pelTVAg0sHhm/GEBRqgjz0zFJy3bvKClbEm6jaFtC/2d
mW/+8sb/Bnrbk0bESw1L66XU23b7cnTyT7Z7sFWDBCQX8h/IVD91TeEgApvb5TRVyykdPl6XtyRn
ICKmPLAbLykejRet2wLNPVsbSC3Apk7jdVbIRXKkInSK2pjN7K1AmdrOEvXVl8m+H+eXQXu57RcI
yjqlS6HRZK9VWVHZhWzE2C43zIx7ZcpV8qoXMVQouztVmZjOIds90mL6U7I9VBs6R5MH1m6htZZh
5aiMhOxE9jvwxvjYnWbAGkNcYxEjE8iGu+zzPL84qqECEg0QiagmqBcqcHglNIb+VG1AFY+YX1Dm
ijBbdlUFBdarNU/GBgrW2Jgj9GCoGj9k64qKSxn36oo4B8079+1ZycEtW1fwqgYiX9CGgPDc8Pgh
MbcPKS8V4bpkaRElZfUT5ifafG/fR/tI+VUzb5OxSECVdwNIzFrbwQDd7M4cmsd8uI2inYoQKVcj
edXp0CbiJuh2se+MVtXwIhOHoKhJs6TOvM82yDGPeSyWeGCqwprExIgEVEbeFdtkwYplduHr5dFG
v06tgQleYcJkW9///kYn2751G72DBWi5EbiWGZnKHkHZ0oI3Ja21LOWEAi0YN36UnfejIbfBoagI
h6oGs+iQEwD+LH+p3Khuf7ap4gZKjIgIhmL9sGJKAMpEPP3Oig+uFnNTEUfLntIi8KnrW6NZU8Sj
2cnA2A0Wa8HwlR727FQZbM/XvYbkB4jQJ9ZYXPNSmKkl/7x9a5B9YIUCgSO5jCL7VGlgWI5OIBuP
N6HRH4wxDxLyn+kpBCRbX8ggWXPh1jDgQJMnPHC6yHUzIECY7yQK2UiupAiCqgj6EjD4ACR0xmbn
wfxUULNQsctI3JsIfepMXlSISRGcajvxy8Gs7/X5Iyo4hvb7+tHK5CMo62hwnvMOT9/SaA+99zIy
49AOP0bVE1XCwUP/5LLeWIONuW1pakg99uEa8tDw17vx7KFdrz7Y0fXfIMuL/VGON9+g5lqV7gwl
aH8Cf3MARWeIWqblE3//kBbSp+sfkp214FbTqdD+h5i38hcw81u/ri8r3b/gVu2mKvR+5dUFnLpD
79cnErHQDQH4KTcw1ephf1Bxi0lUWQREsaa2SiSZAPzpfpj8vE/oyMtP13+H5C6JQCizxvRdu8Ux
WHofMXKcu595v4CaRCF+2d4FXa7slltgY6jwhmW/PK8NLUa/t1vrX9++bPn9Z725RQPR6pqAORXM
F4NvTIs/9Z2fFao54DJTLbJRZW65bTYS/ZeuOjAQUjlxc+jvMn7c4n0Sk6pPTXYKgka34FEhOi2R
kM/qpynRXjIyL4HHssCu7fi6qGTfEPyw7aFuN2cUdqlxP2N4qt8a/Jzn9mfHcBSfkOiaCI1au5G5
xd6d0tDxB5oqA6YPqghIdtKCHm9opNzaDErA8XozhsM2bgEzFRuXyUZQ5m3DkHG0L2CuXwbScz3o
h6fUfF1VpZz3905EVNQ2W1m9EdiKcWbPq6b52uYdm5krdi9bXkgSW5j1UXrzikwru28BBaFrUHsK
V/m+ZIgIgFqyyaytDJmiOivuwAf2VPDlVeuMo10b4fWL+f6tISL8acgY31DNAGKmsy/2aD16ye/b
Vt4F9sY6gG6p24FVLQiKnKAtx2Apbsr6kX/AT2aTLvWME930y+o+uCqSY9lRCkqauFM5FDOCB2o9
M/aMPF1Qb4qQViZn829pIOln8rHH2lvyZHUHnimSibI9C5rp2GVWobBdXbh3rjXwlnx0b8OCEU/Q
S9cdkSWjwHr3Zpin/6Xdp63uFa5DIg4R6gQG+2kqoJiXjWrrk9G0zpcmy1T8iBK9EbFOtpbScupR
4XarX7n95I1x1XzNyy/XL7bELxER8oTwdVznHMubhxkR2k5gC6DNl53AtjyooHKSgxVRT6w28XQr
jOrizXeF9clCQnFS5bZl8hFUk8IKmu2CV2GbD4GTTr424c3cPjlM8YiQbX4/9je6b06sWyyatRc0
aUfEon7Rl+Aju61WQUSUk+mYqPk3SCNw3TnM2njoi5/Xz1Z2LwU1xUjzIucJrHmdfne6j6RUYNhk
6wpq2lfAYzmOA/9PaLBq1r2ZqAZJymQtqGlFDcLyCTlt22FBNga6d/YaVdFfAp0iIp4p5xa4Y3us
3kWg9mhPFQLt2V8/sNfydQlpoA7D3n+6ERHdpPUc1neAiPrs2Zs+G8lB119TUE3oqgK35BBEKJOx
EMx63IDhLxez8c4zt7fisGWTqndC8iwh4sQ9xsp89nYow2r48KSP++uNxW7orJEeU8xbVg3y/PPa
/xcHT/4BOFmLNmb7fZrOe3G38UGbVDwsBxZ6UXrf3Od9iO40A6SnbVAHqte1zPKJjFNe2tOcNajj
s/sFaH/jmF7se/a7OTVxfchVn5HcaEfwwwMZc2fwOsT9INgfeHMyMuvTllCFK5ZYPxH/5EIZ8wQz
Ii95wQMy3o/16hPzt3kbPxER8U/LAP5ubc9B1HVywIDRsNLnV926Le9GROapBIMF+WAMcAxgjlg2
/UiG8dQpE2QS4YvIpykvaoZGFAh/q/xu+1Lqmt+NKvCTRAVF8JOGtn+ejljdre+08pAat8UTIuUU
r0qzaqelujRF+zRj3AMFE85NLkHEPWWuzjYPJBcYrZF7fs/JZ/DX3xa9idineVgcqo+oxqz676Y8
I7Dw8zq+vm/ZQe5H8MYHT0XWr6DiAklS03Iz4Jvev3ikGarjqFFPoUuy8xRUtYNF/V8S2NQtI9r6
YgncMb0xShRhT1k5pFZnowZvD/NdU69nWv24LhzZvgV/DAaOtACeGf640gofYBwKDLlqzplsccEj
d6tZYEQ9DEzZfZ3HKRi12/gPiQh2MmmBUYS77q9wLuSka4oXlcywi+xRLq1s206WHVpsxCRqDgUL
h1hHnmU7TixQdR1LJCOinibk7YaFtBXaI73Vn1xu+J5mPV0/U+mP2A3+mxvfpg16jjc8l8EZEDlx
GWaxeTIOZrxP2mluuzni8L15m/iaewYk1UdpemhUry2ZaPa/v9l8trTpxjLE5FPVgZk410igUfO2
sFacvMdzlgGXjhuJwt6BeMVdZ902f5WIZFKdXdnOhmnXFwzcimqPh+VGHyeu2LgspKKCopY6Tapl
QI5xP1MrzCO09JPT6M/RTmhhLL6K41L6JUFrGSY6JFWCL/WxezAjfsToTA/08Uu4KwEygvTT9Xsq
CXRFRNTQYZhrhsnMlwk8g6ah6eFiLn7tlDZGMkzfeWWH1z/0ZwDDO1GiCI8iuVGnQ4s3ZNkDBtiV
BP1ElCQRQYUtLPXxgmlg7nMKnlsQJZv+uOYKJZGEWCJ4qttQMeU7uQ9gq4dV5wd3K39O7rfKuW2Y
MxFpp0YHKCE9b5B2W9zjmAxw+GtALFW7r0QbRSwVgpTSLfcoiI4LSPomjUZGW98YrYgQqmGoMQ2Z
4QYYbVmGWwUQZTXelvQn4gC/bpuSsfBw6GtS+nl2JlZkZB+u3yjZuZp/GykLzPiTtyK0Lbenavyx
bGMwVmGpAo/IpC4oe6rlKBcxBP7rQv3GnUBsq8I4SaIhET6V1gPiCBM7b5qHYQrbBpl+hZpJlhbh
U21hmrzJKyxdP+SVb2YPlqq5Tra0kFxuXGvRDYqlqzm/axIttOj60nmGAkIiW16oD2Ega6o7G2y3
nY4f+q6+ZzS7ZPmqiCpkywv+OLVWjTl8rDAC8y51Q4C/PB5cv4iypfe/v/GWqT5jxB3B0gNmMHXA
ZI2/DX7jtvfb+WZt9JXMa9YhvTw5FY3oWP1ekZfwnXV9ub55masRQVJmNhkU/MFIBn+Yv/QnK+wC
99T9BIb6aS9dqiCDEnUSaahQXqrXDbCmC3os8EocgrpJ/Os/Yb+A73gWkW+qTeaqQBUWmtou/9W9
iWZMOzac+Vu7EJTbnwrLOFz/ksRbilxTupOAybbTygv4tA7LWvne4gXWUkXbcme2Y3T9KxLDJoKp
trXliZaAIrEi24HrHEMOrSDfrDDZVHit93F+RIRVWQ7NebHgidrOtn6gzvCM5nb6oLVLc19YxafW
SGbf1foqMAzr6/WfJbkB/+CtZqcZVxMVVJQ1gtJ2Q/fG8S5EnPmX6W1jWRaqdk1ax/1W3vH+JyWZ
4jxkGxf0e+7shugGNGRCD8bZzfkEaPf87TapiArep/Y6QdAXo7LLgLKEIvBqB4VqyLYuPIk9ENhU
DAzFl84Lan7SiUIRZFdU8L1rATBFMUKbOVBoaYn83oekAQ5Y4dpl2xZ8L5q4vSVrsW3mviTpWbM+
XRf2fmLvWAoRb1XqQ1d5BroLG9hQW3vu09W3VRldyeIizmriHSNAtu3petd3nDzAXOTI7DKFl5GI
XMRawfnOiNMpv5tZ6y+Z98VJ3fOkk6Ba2W1NsBhp/7e3cQqUSVmKmGeap6ir3Av1XEV2Sbb9/e9v
HJlpG703Wya/a+zmbjZQuZ/nEzfcpyE3Pt50uiLeau3NooWP53eVq4dapX2pS+Mu92zFnZdcyj9V
iTe/gIDvkbPW4ndu5h2qRj+3yY0W5o9vfrO0mVKrx12EBxs9TD3Uw4mriiayXYuaOprrjNEM/K5P
6OfO2DDYmgFFd13issUFPS3roqJtg75ReKZPVb54PpJ6KqIs2eLCG3h1vcYeOjx7yJx4pyxl2pFU
riqalawuQqkmw+qXxIOJ4Zr5ZdqSj7ly4xJDICKpvLSqzZwt/G5sq1fWNB/n3HnBzKL4JqGLzFJ1
0g8F4xB6B6Yyv8FgUb9MMkWCWbZ3QU2LrsmW2tRxXfL6kG5ToNvzT9etbkIXA8n0txUg7YLnuIe9
F9Z21+rN67ZVt6mnvh/0Gx0C/bbbTwV0CNSIL+203ZHtxieyyCzFbTPN3AZMLmVy6XZGqfn1tqMU
lNP1ls7RVwKYVHnOkidb5Z5lpyjoZeKsS4lpI0hIpFrUl5OfzF3QZFt4fduS6FEXNDNlplP2BUUn
DU2PJcNMumb0JwvzPAEYHNlyKKbWt4nCc7z/YywRM5U0JgU9OZzS3FN/IoafgMKx48/Xf4tsdeFV
m20bwWRkJJv77WlMMOUIGXgV88P7NsYSIVMZIBPL4KGiUugnazvqtxX1LBEnVVSNN+UuHjzbgFni
mRPSIT1jHpFC4BLUryVyRY1tT9p5QPp33synspwDvfk9L5nP6PS4dCxK6TOIzzn9TLybzI4loqh6
3aOm7iJPxN3HovJT8ozPXT/g3XL9G/NZIotUhcoKciJI86ebGdqV41sbjevOONSmqmdC9glBjTGm
pZ6TYYO6rbUdrn3Hg6povnta+9mcaasob8luqqDUJN+8yahx6o5zBOdB74RuohC/7KIKCm1sxEPB
Eo+Qnj+s5LCpsN0SwYjIqrrMDTyYERIvFQlcsGKYCboQIiNX9B9IRCJiq7qE0pSUtLqY1cEeHyf7
B/V+Xb82sqWFUBipRZPZNkTCl7vZ+waWyCBxFS9h2dq7uN64qnkiWWuXeFA6LhviLV/1aKncLcot
3kXXty9J61gidxTYzSqwNOAbzW/zd3o0jkCFLX5xMqLq0Y3z2FU8S2S/RXC725BYoPPCd1rzP52D
4Tjz9dsYIy0RWkVWfWmGBtenHI6ldWJ1tNU3ZRstV1DZlNtut9SAza3exWKP3db7WvX9uuwl2iRO
72sqo2kApcfVmRjFU634Ydm6igdCtrigqpVtFGs2Y+NkeSnzxC8yqjCUkpMU0VXVpFkLshx4vzLU
ADirT12b/edqnUJZJTsXMVVk6xaXDEhlpoN2cMrMCPOqVHWqyBYX1HXRMffDAePtpcuPY33YVJXQ
/f/f8R4iimpoalJtGoSCkXxB1p9L/WWsnwr9oTNu62FH6u1va8CKuuD2wFDe0Z9I+1KZv21MKL5+
FSVlaEsESc3ITbvLTOCajivMLyqJGqbrtN8Tn0XghbnNCIggqa0wDWd10LXgOG40685pS+bnujEU
nk92uIKybkaydmjWRASISnfycSVP16UjW1fwqEi9WWtG2537t4+6jPgTY7fZFxEYpXNty8GAis6+
cvbntveTAe06n2/atwiLylPqZH2ybndDjmBJqxca6KOtYkSWhX8iLspxYQjMBiGxNtCwTM04Wapz
nTwuVnnuyuYRFBpBicG4hRnRxFTcVIn1EUFTrOF9ajKcsU1ZUGldwNbn3NgUq0vU+B/clGYOfT7i
cWjSMTaXyi+7qCorv0+9w6gCGkuiHRFApZub2a0UgBiWr/WvBD7gDs2L49dRr9ld1huqqTIypRaZ
pOY5wbSpBLLqy6BFxYbFXsQfEKRETZjH2eH6LZN+xvrbMPWmC6xdvZds4vbeibtDe9zJ/SyMjs7D
2/CVlgirsrV8cdYJrztGXmn2FZPD/WH5T/ELdkV+x3rbgoI3q1MnUwvrxye/B1w4i+vP4zl/2ju2
VJBnqZgEj5wxvXd0a4/+j2tM4+GgBUlsHVA8C9Tzy96vcVki2CqvF97wBfav3JzQy+J2wh3W+yAp
v231GnYqjItEDUXslZnm9brsabGGIHc6W75dTVFhdoqHhmz5XT/fRL7L7CZlY6MGxMd2DKbVeO7z
YotLg6i6w/5ke985c5FtaqU8ZRPBL8izwPnIYyfOoyrQWz896T/XqPf7IL319ooArHFtq3ndH5fU
JV+5y3JgJ8wnfTVUtWWJ4RLJp7ohTzlle1HBdaO2zU5dbj9sgHQPU3UY7FaRl5Odi6Dq1rwOiEPw
mdk0/Wo5zvnnRDWGQOJlRVAWX7UKtBNg4TCcCfN/nFYPGsdT9X1KjK6IyfLasdj0vWTRg1Wz0edg
6lt/LA6uKjUh276g3t3Yl+2WIYmDimmceuuh7Z6vmyfJyiL2CrfELcHLjTSO8Q1Wyrem2/gnLBFr
lbrayCYX13JAmTo51qpBVRIrJEKp8m3udQzsBoyX5pnfbOw88jpi9T4pkD9mQAx7LlG8oiRXUgRV
dcuaNeWuWtlwzLrPzni/qPA3MsHvn3xjhXja1Ym+wUSYdciKs65Ko0iUVYRSFY1jVbTDW9jSmmDw
ItMCwSBBNitoVfzTMm8jIqoGKCpxdsqIOZ5DIyyi+Zje2752qNDvpYLGymQvBNy1Z2pauf+QQq98
4jXh2gwgh7ai6xdftrzglj07mV07hxeY6J3Gn8cKqcVJkVuRna2grtTNs83ds8WFOZzd0g0IVRHG
yFyLCK6qcq9IvAliGYHK9L5kAQuzEGNo77enPsqO/SGNi1ERsUpk9A9bVc9WSvccLFJbNdyJs37d
mtveUyJNVUGRn/8DWOqH00afhvHjTedqCXmtse5Wg24eHuHTdz3JfI1+6drP19eWnKvITJU6TjYz
DCaEbhV+i6HRNWz99aVlot4/+cYctKhF2ZON5DM4gg4p1SNv9h41pofXl5e9p0SElVvwwi52hNVO
mMpP+Xk8OwcSV6EWqh7gMrMgwqtW5G2SbPclK4hjgvFUfdCi8VyAlzsuYsx5UzxrZWlFEWtlgM/d
M3sTGd3zFK33daxFGkxDbAR2PB6SaL1NjUWkFcgDC95gxg0YIB+KTI+07bZ+U0tEVwF0bmj9Dhu1
nN+e5gQOIT6AYmhovfEpK4Kr2kXXSFsgVs/zIjQr/VSuQG1vjiJWk2iCiKPKxx54vRyaQOpoNM5E
VTSUrStoLy30zmkqrNvhjq5nRzU5V3b/RcqqwTNATDBBvzbqt6fpUB30/+yP/xv6rpo1ILuY4ig/
l7lWshbIi05nDfXOw3TIYudhe8pezbiM8tpXtTvKxCSEymY5zeXgJIit2s1P8zTUbjVEIotVornp
4u253dU7A0dapSN4RF+uWyHZtgWfu2zbBDgCuiUzikd8Px2TQkXbIJW94HNLPnX57KBWsn3IX9tT
C2qU+i49eZc1GgOwQkc3/QQRYJXbZN0wMA3l1Mk72T0GF1u1oYjFJc8IEV3VzJ1T7+0dl7Zq/Koh
503Pz6zPQ4wpuQ2MZ4noqq1OF6LvoVuJZrJoKTHdBwMZ4uvCkTgxkckKydZNw8AZOID0OfVeGT8a
s6IeLFt6//sb/8i6wayH3kK4ViV+p2dHh2/xxBZFTkByM0VclZE3zsLWHiRi6XfwAAQFsqXXZSK7
mH/+/mbnmD6CSHC/mOw+fzZfMMgm0D+6/haavv1ZuzUL8Mcpv/kM/O666gbinrm85+s97R5sVX+w
TPaC2pJG9zCLEXcmAUTXLQIkRomyAVbSk2P9+fubjQ9zMq3MwEMIvEyPbTbXUbGzMExsLIISQ1cP
ZZt+cTFXGQDnGczaaXEb0tAS4VfeuHg1OqkRSrfANldrYCoRbxKRifAr06psyjOEW6RsDRCYss8O
zfpwyez/rl8ryYUVAVg8LTJnThFrTdsQaY0bLjeB/S1d8MB8YwlJCDKJKb+Yq7/pv+bxxqUFHc7K
LM3G1gY6Ku2XwGLrgcxVGpWz+/O6UGRS34X15irxtnD2cZxQteWjvby0c+U3qgyS5F0t4q/oYJgj
w9v60nfjt6Xczv2YPDtL6VOYi1U5Sm7XqXcyhyJpVeuOozXlOFeQGIQmRlbzY3t0DlaUx6pksezq
COqc9nZhaxwn7PEnYjF/6xRPL9nCggtG8ZYyQhFjLW49QS6mGzfOrKLYf391U4RgYVgCird7+aTg
9BfJ3F8eU6Ua3j9b09tTTW/uzdykDBQIOFujvbA2pMt937wWP4fpv1vupSlisPJprTpHI7uy1uGS
oPOQ9N9ZZink/v61N0UoVj+nObrCHZh+gNOa8mixwdcHheN9PygxRRwWz83/9+k9/TmTx5qdG+u+
oIrOA9nq+2G/kXzWrawC0hNZMLQsWZW/9cdxRmuOCnglE40QKM9GV1uzh4fW0BfRqk2PBO2yqXNb
L44pju+rurb3UBmGKrVdjCEnPif2EXnamC6Wbzlc8dqS/QpBY7uB1sTdDWdhfNq+WWjP6FQwIEl4
YoqkVmO6VZ3R4gTGcA4JDE6D8URD6B3MUPeXo3HbTxBRWI7N5qZ28RnX+uQmP3t03sy3aZcIwErq
XNvSDUvr6Re6PpcTWioUS+/X8F9rbIrEVjTpR2pgWNrFGM6FcYfuzpsMgshlRQDI1IudrnN1zkX+
QI3DPM6KgFNyWUTQldeC/6yYYd4zR/+EWT8PrreGSJmEt219F9Ubjc2bHPTyaMG8tFbqtxiBjMa2
yfx+2+KCutYZJvU5Lgxlb7yS1bf411lVNpBYGhFs1XVIyloA0lz0gR0807nPqfsFM9ZCg1X8RtEL
euoOddUuHIa41M5DNfmcR9RTXEXZ/gXnWvfoqNW73bkajb+DCBIvSHTfMBXIKAmxlSlCr8zZTcGp
huBpDI3YDrqD81x/bqM5Gh90vw7KgKlmyksShaaIwprq1P5foIDU4FmPypA2YRGsQfFUn4GA0eLr
t+nPo/Yd9RX5rcatKEp97/xGWymCKeO+/zif8kgLwLIcuR+bKmjC7c59UHVfyYypiNTapp63Zg/d
GyIjbp+K8+qvLBh9dOIjMzkYwaB4r0peTeY/gK1t8wzGl/WODYZfbx+HxUUjKHtciHafoSmUrRek
vIK2zn5eF6bEFIogLsMaHbqQeb0raRlUOfFts1eYFOmPEdTecKuxsWz8mHVjcVIAFtP0l6YroxbD
dumK/ChnYU2HT4veKCyw7OeYf5uxeXZdu7HwSQcT3Px6NFgAgr5P12Xlve82RMIrbxu2zBvt9S4v
x5CWj31h+GMOBv6tCOzlYc7zoCWZ6pbvFuC9Wy5YBnvxQCJTkfWOg72NY5bb0D+YaR80sEBll8cD
hud6/DwsqjSPRHYi9MvtM2dwmm290yY99ycO0vUWMZUi4JTdBhH6VWi5QVZMyrinIHnN3MTPvRmg
bRaNXoqXFkW23ALS+lhY+W2XQcR9TRStjCRBztPiD3R64evh+j2QCWq35W98ZZnqBW4v1mUYdc0O
iwpYLXHxIsiLdOMG2pIc+Fuz9scSRtN4XJPbSCdMEdm1eJT2GM6NbpQs5NXJUo0Uke1a0PKx15oC
uBhA+kw30vuntM0iTdXYLXnCiRCuFgiPKS+x+Ig0ez1050xrTmaqgcFhCRpXUbSUeS4RzLXkxtLU
FQK3jvr7qHcWaoH2ClQP2AzVzI+yeyNoNBnW2isNfKX34sQIE1Xnm+QERACXV+SYgNfiZMmi+TUZ
TgamvRmbrrjusuWFZ3TW9g11s/1a2voHo67P9mSFZq9qPpZIReTK8npADsv/4+xKluRmme0TKQIk
NG2lmnqodttujxuFR4FmNEtPf48cd9E/X1NEaFsLCiUkmSQnz9me/Vy8JrKzPxuyNt2iqmgtK7f/
v2y0RW0vzk5kI/7faI6ac3cRX24fBjrrbL+/OgysHtkhSHqwqPMp+xWKiwwMH6AbeTPYq5HxrhU6
87YpveqhYNcyuGOTgaZVN7Tis6KTXQ2ebWT7SVQCMf/DMbXl6FZTCcCek7u0mCVqIjI9Vi07l4lJ
jVhzFqhwrLGmHitCFF/DTZdmYfHo5x8rtBxHfvHgdCYFQu2+Udx0SQAZ9YJ/MJjkXIIjLvu5vp9O
83GTpqgqQ3DSLMF/EFrhAibBTcWOivGUFgUq4+HTEDaG9EE3vOK0TeukE57hcDEnYRvNIvtJS3qs
UMC7ve01uZAK1/LKsM4ZhWbo6EKd0auj1A5iIBaPlWxjt12ifPwM7Y3j7X/bIusbuZAK2AI+P02D
7TFBAs9DvLj33tv+nZ2/3B5et+QqDRbt+7AooeeFBH989OIN1cnu+A9+IZckJoarmG5JFH9mvl1R
JvARQ9s9zXn57HB+tmzLYCON56noLYnq2kgpXun4zI4dlHnr9NNt8+gmrvg0DcJsrhPUqZj7tZPf
e3oVcl9sYcrVusrG3K5AsnMdByijn8L2tJgwB7o9o7ix3/h5yRPUCKFX/FDyOvbC6rGzaZy4+xix
bBW05a+Q5kZZEKTRnGX3XUK/teXSnxx3NNwHNWuqIrXE4m8MTciZaeEHFxrkbhFRRziGhdUNv520
ryIMYCkgv2VY2KH0oqGeT2E+GAqDGuureC0h0pRCe31DfPCnCmJcPSsOXcovszEv0c1+266vZp/g
wCwoweNut87xyu3IyLqlG3n7/dXI4D0ALX0JLKrjX1Zy75g0drbD941jTEVrSWsug9bGMZNXZRJn
vTh7Lvs8sffBlJ1k1QHVtuxrS7FV1JZoelr5IPW6rk29Hi1AF/FemTwMnhd3TI73rhGEpltqxYdJ
NjKQq1kINbz/Nrb12SmeQduNO93X2+ePrv6iIra6pZKs2RAUPo/6QwAdJ1xSYa1PWwEGpKen3JDM
aT5FBXDxLm023llcN+wiOHP3sYKMMhaq6yMr3Udua6sYrlGMixz6Gq1hANw+LaHVvssXU9uyZuuq
CK5lXj3ubwo2C+RTwQtrHW6vgSYGqDRYq8+dNSPh9qLz6AFQPljx0ny8PbZuzqojg+yG2hvsiTfk
SOflV9ENhq2jW1DFk3lTOX3IcUYERX/hGT+0Xv2crVYElfmf+2av5NJ5NSc+p8i00ElsLde9VQYV
sQUKuCmzJJoDZudvl34Q+xDStq24a+FQ0QCCjaC1gCZ1ZHENAeKamLhSNFm6yoOVtCQoxxAtGSW6
Zu/CfmFRmfk/h6VxomKm361xMDwyarakitlq+xAsL94/4u/2kDn2vS/aj0Ud7GxWtFXg1oo27lpm
+IMZ2nHVqTy3aB98nA6oLl+ECV6r2fwqcqsS2ZqC3X6DlARfwM+EOnloKvlodr8K3OKMhTKYJ8Qb
V0gQf9NDyexT3/hZ5DomBIVuGRTvLcdCTi5eAa8++50kn3HnjizfRNSkG1zxX1sU1A5qZFgdfS8F
0NnF/ZK/v+24urEVx+XW2Ag3BQweSgnN3TiOkJQIPTdKvcBUjtb9hZI55wXH+vZY3HqExCTjoBng
9fBS18Hn29+g2z2KM6PYXaHJuKqvLVvWCCrUUHqYip2DKxm04zeO7CmA0kMQL9bZMjXUa6yiArTE
AvpsLCxkbYLpwQOqPKizp87aWfZVQVpFYS1QycW0y/YZnDv3HvUNZRONtVV0VkBkSyw7xevCkh1l
AIx9sI+I2VbxWVa3+I4bYCFFLt8143hNp+ddW0TlxapWt+GUbC+75fSzKcoX29+Zyai8WHJN3LHd
3nU3DXuQ+B6C1NR7p9sjinP6TdmDERNAd6tJzqPnXmZnvqOtKUrphlccs3bnTPbDhqPPLrRE3fGr
NR5v21s3tOKSeRlyizMcum63xEEgD3bPj5MsD/uGV5wS/A1W62Tb8OmPsvnE6z9++eH20G+HC6pC
seqkEwPtUGyfq+muWn/3hX/XeGNUDeEu21AVkZUuVVnXM8zeWPf28pXnd3796fbk3/ZNqoKxgIBe
Q8BRkNaEXdwE4dETJqYL3dCbvV5dBz1UuiDmCyo1gMm+kRq4gjEwyezqxt520aux0aRZgycC6VKf
u2chyf3UT/E+i2x/+WpoWguf1sX2TJUske+mYFQw3QZ0s1a8cy6roh5xLbumaEOBIx1a9nHfpBXH
7DnkT2iXFNciuDDxmI+nfeMqXtnOY92yAfeXziXgh+5jf/mxb2TFIQfbhXRQjttLbY/3SNiPc27q
9vmXNP+3YIBC2/8uYSlTMSy+nB6q2T108q8n/SMayo6+92HKvYMA1YQfeAfbtY4V+wrM9blbgT93
xrsqtWI2phA7pseBjIc6eM9sQ21Hs/oqMqtc+7kYp7C4hrVVRy6+/tDO3LAB3j4+qYrN6r0OBHGh
g6Sjz9qIedOHXIpPjRUedi2XitFyyTBPI8C9174vU3R0t+NjF0zM8JKoM43izqADB+oUXelX27aC
WGZl8pR1/mSolupG335/5dHS4klVBvnWuRb4btxXSwo8Ivi4Lrdto7O94tZZADkLF7wc17WM+/Gz
5Z7K3HAR1w2t+HU5pZALc3A8E8HyiEFXV7DpYqeBobiuM43i371kROLeiRpChibL2Xt0W1PQ0g2t
OHg4BNPUuCtEPkb/9yLZEKVyfLltcU1pi6rwrNEWfedtpwe7Dkfn5FzKOD03xzVOoj4WJ9MtU2N+
FZpleQvvhwk7h3SPc/5+Tb6Ew/vbn6AbWikirxVvQYqML0jy+yEBEZQNoYx9u0YFXnlDKdDLTZAv
VO+wIYfwnJnSNE2yoyKtZFFZbTfAU5Pw4xR89vM0ovkdGrWi22Z5uw5CVWBVwseiokleQ7k3P9Mk
OYBr9G4kc1xn6cPKyPH23+g+Q3FZO2hD5jNYf2o/zOF5dnALTCIn2XciqBqCaUlSXsgtqwIXBmqg
35tMhlHWtYZQots8itviZSknZFhQO66fvVoeSiCpjGJ5AY7FN6KnSpTVQYOvkBaWuF7q4xCM54n5
D3QK70q5HtJWntyuONxeBs0ZoWKnSDUDPUVwcpbTbEWrmLLDEPJ99yyqQqeKpabzwDE6kv94QRyv
KxPfq27iivd6XSDwSgbZCbuhf10hhqgOTbpMurGVvHmw03KSI6rpYui9T5S67BMpdiblKlgqd0pG
8xCllTAMSAxZxOpiTXSJb6+nZl+qYCk62guvaApQShZ+8juZRWP1l5QmzJTOMorXBnQUSTUhf5YS
iksjc5zjEtiGfizNyaNipsbaBRHg1q/TLvkjsyjon/2nzq5jMZBLY/oXXeRSMVO+u06JJ4HbYefg
foNJdBn0cueYxtBHO9Mm2vduTj0l/lalZxejiz9amxc6/HamQ7evBEhV5BQSnjCRHk5Pj76U1Qd7
fR731YqoynZlhVlBXXBHXtn8Lg+OXmLAUWq2jgqXmlKberUPayQZpHABpsViGw5j3dCKv6Z+MKas
wZSL7tr4kNHpakMw1LiTymVVTG7R+xkeIxmn59SbgOEAb6xrJOba/OaNk16lsiJDLkJ/u+ryx+GY
XjaetObBvQ7/KCrCQ7nrOZ6q8oKgu5R5sQqkI/bnafgmW8OtQedLKo8VmNrtXHaYf3ecD1DRzEEn
5zx5H/vPadyfsz/Lh13Hmgqhcip3AIgqA+WX9T37BWmmqNsJXaeu4qZ576W+2C4PW4tjfgFr+IWc
9jc4UhUxxYkEUjDY6vV9ETwsEr1loIna9yxGVV4ru5GJL0LU1YYC0OT8QNsikr7BaTVHsoqWGhGY
mOCoIC2WaGJeO4eGNC8h55GXpjyCJo0hHdQ4mgqUCsJ+KDoOREeLZ7Cyf5TobTLSnesG335/df2c
prR3OE3rK5cvbfG+lNe1NmxMTRqr0luRHuyNzgwcUC+Otv3Rrt+jyQZ67IZwrjnZVGxULhuRJj5C
YgfquTBbz8LEbqfJMZmt2CRMqjBNANKk7VdUqqGt69p3vC+gbHpMjWwDOvMoaTK0SbwipFjWuhCR
KyIvWyObHYPmvOtcUFUDQT0lnXKjApiXp3QCigltm3LXMy1VQVIrIgrUFNE9BRbyoe/i/vuY+oa4
stXB3jj3VXzU2FbzDBo0wMeCdwKyS0xGdHq0ug85LSIy3Ls770EqrVW69hAotPER7txGoFCeQHg+
2qdd1v8PVorLvk5R+bw2AsxK3nqfznJTPTeEdc3mUemt6JxDCd4HPUsR3An2hAt77BXXBGjo29PX
OJez/f7qWOB57XqMYvP4UBjqyz7OGsOpoDlwVLxUzdyx9zfSLxRgDiUt7ovwgXim64nmUFYRUm4n
JotZHoJu/jHJfjo5jaUjooY9Bc18vG0b3X8ojttINrdNtpWlbCvmq//o0+XekekZfMSxqKQhgdAt
gRJ7yxKs/1RuDa3FaSWfsunl9vQ1C6DioXrepJ3nYOuUaUTsp66KJhMEXTNlFQWVEL9E8zOGnkoR
OZKd8bJ12DfrbTFeb8g+KJMi367Lfvk8e6AqgMaLGzmFaxuWVTf5zdVe/UOYcw7V2Q2an/aPSYLD
puChIVfQuKtKaUVkUubzP7oFGCZY48mHDlsTASW2zzrbN72auyUp6IhGGL7Ojz5PIrBte0thCLS6
DaNcbB2o5lqlsIE4YeQ9b74xR/4mrDScNJpgq0KiRMomSRacwlZhH73xB8VWJ3Ej0XXOjpUJpan7
BsVnK5R5WxRckCxkn+n0XfJotEwvOrpMX4VH0WRJe/ASV9fkU3Jt76oTMHrP5GPxmZ3A8XgwARk1
G1TFRuWCDFW7oG6XWT9nOWVRWFMT9ZHGPiosihKwOAcdDptgueP0uZg/1IOh3KibtuK5g8sKyjn2
JpSN7iyvOQyDqR6rm7Xisu2E/pFlu49b1vfGObpNHqHseNulNC77j9TzlUtV9srETJGGuCVSQH6E
XsF5pO+5ZTCLbu6Ky3alHPi8wYiEW10Gt/hop3UE5JsheuiGV5wWzVc0JxNKCgiHpyX3I8qDU5uz
w23r6BbV/t8DZ1jydpw27htc0SMalZbpONANrDiqLX1OQoF5N/UMItP20Lm/b09ZE7ZV8qqqAKPT
tL07pB3Igb0Mj9wj/xEWfI78BoRPtJmOt/9J8w0qFqpmw4pHVFw7WSAgIuWWVvdp5WFoAtDpxt+O
0ldbM2mCtmkheY0wm3dQigBNtlw/3p67Zt+ocKhNOC2oAtxKZPF3BVYasuAmUK1uaMVbw24NoUiP
OJKOK4CLlzyro8bUiqyzyfanr2zSA0teWCP2zeJ1ce4VRwB2DBFKN/T2+6uhbWfoHLu1qqsH+bQm
HM+iNh27mkNGZaqCboad4lEZzRpdmd2T1s4iMDp+pyTFVccLk+fbi6qJsSpTVQCFYFLmAOeNFtS6
rOWYptHY1cfc/dVU7aHeB3ijRHHe3vJLXyzbi6Rrg4S19gucbbMIa1MJX+PDRM2J7doOgqXFnXZt
o6n1PhO3fhxDclprsHwNbrZryYmKmpLOktUcnfq4O/8i4sC4IU97eysRFSvFZbOu+QLvKgv5N5GF
e+IlcXflaURFS/XgRezCBk8zdpF8pYl1SrDoB4nD7vYuett/icpd5dig7xlbYDBF50ToCBSgsCqc
0+3BdZZR/NerptlpgAW8TuuxSo7DPowQUZUCB0n6eugxbrWcVgYqzV3hm6gygam0Vz5ODRDSw/ip
HMpHWvde5OemC7jO2EqABaKJzi6HsXtcXxdHRn5XRGjJN2zwtx0JxCr/e6YR0uOlHDWEq+N8qBjY
UZvYlUXU1ZfK26dSTFS6qqQFHtirUNtNF+Ed/CZwL2PrTF9ub5i3j06iwqjsxO94WrU40xJAlb41
XXm0+aHODenf21UoouKhKF7b1laGgM00S+wsMh68EyN/eO9HWfglb++aep9bqeCoZByS3hcoWRQz
iHX4MV9mdOLsSgOJiowKReNStPagSO2MUdFEWetEbW7YRJo9qtJXLa3o/BldqWjhcs+QGT/NVhpP
9T4SARIocRcSmVY+uUhzMrs7jUN5Dxo+w8w1p42qFOgz35qTAKsLtvxaPICw9Pam1I2reC1qfe3a
+phySYOPdoitw8vK9OCmG1zxWVDCF6MzBniMgT3Slh1FbghLOl9SwqosOukHA8wxZdm3wJkvok7O
NmnBzrGP+IComChrbe0hAFb42gGVcykq+6sjy/k4TdOHXaZX0VBDO5WV5QPRJdlEz0sJAppUeHLf
hlHpqRIifDfzBG5r1hKXRRM7dN8llqh4qDIsYJsOQ6+MHzwHt0CS0x89eoNvG0bjpSooKunspQWj
AiIrCS/MC6O6tg6WJQ+3h9fsShUTVTrgg8ok6jfhiFJ9zB2rtaJxpfv494iqFdgvZZBRl6MsVyeH
aR2jPq1w30nHn/vmr7hs3nSsG8It0AbrFE9LX8U26IxvD66zveKyoq8asmYIUlOef57QEUOSORrL
wTC8JoqrYCjLZRVatWB7j5RZHa/SDy9N09UfZTKDU6Ek1l/pmEC2mm9R4VCVzDyIFOBsC+3y0IYW
dGogSTHvaw4hKh4KiVpZgTAaATdZh4vMp79AGPyqvYQZHvp189+M+OoaBzxUXvUJrnE+yyL+yy9/
gx/79jJruCbwXPG/Y885GRsu0H+5vus4NPY2Snt2YPIwQmLPzGiv+4Tt91ef4Gdhv3YcGb4s0mjK
8eJ5TU1SHRo/VtFRUzb6KCBv9m/v0uCdNCmi6sZ1/nfO09LQ1ZlQDBmt+4zeG1tyNHtfRUQ57eyW
YBlDCO9+5MUSBbicg1HtYqHbcq733UpUPFQx83XotzfaWRa//Hwro3W2Ie/TfYASdFm18mnOcfcv
fH6XV+Q3SrAJKoCTF1dt8yN1TaRJmhVQAVFWBqIMMPYBSANt0cDv0SdtSJI1+1HFQ/k5TYQIYZ41
+FRAh3PgkC9+ue1Tulkr7kr8PqjXGhes2cqGyOb9j7VYj/vGVtyVCdudOrIRhNdl+iTaZr2raPZt
3+CKk7aZ2+HtHQEla8uLy9OTZcRE6Wyy/f7K/62+7iEIsaFlrA4arkV6V/aTqf9HkwSqQKhygUbb
goh1laQ6dNM1K4BkaZoo6Q1VKN0fKJG2FTSzhxUV9Q6nFxDa6AKOhuAuMbEr6najEmydES+boYcU
c3HeJ6KPxgGIjWIftxNRoVDgjg7rrJOYvTe9d8GwHYZZ3Hqm5wCNcf4DhGqg+c0mpK/J3KG7tYpQ
5npvQbA1GfPDro2poqHGYZwl9fBuLZugu3eSzgerTW3o1dAYX0VDLXNYJJ6Ny8lUP5Tlh9q6L0xd
gBpBIKICoJDrrRxJGlK00yZfm95XFxAGRiQyS3JoPEsliypYnnkoH2/Xk6bO4rA7FGFXmPID3eiK
3y69TR3SwvLBkB7tNP1NJ2K4uumGVsKrVfB2SV1c3ZaAOmjbA4AucakhN9YtquKxWbACRp5u53sn
H3I3BL1nF2ceMxwIurkrDpvYLTrot3SmHkDEIuBUl9Yr5Gnfdlfia5f1VDb/qAAc59zN/tnPft0e
WWMWFf3k8hHERwXqHlPJzxxdwF4+P0ia7pu4CoDiyxqOpEHkC/Mxko48JI0pFdDkHCrkKVvR251u
5BGifgrW85T/Spsq8up3jnCPt42jWVQV+BQ6UP3hFSqLeRg21bljLcWNKqlG031Z9wfbqrwKgikJ
C1YHQIKsBZoEMqyqJ9iH25PXnMIq7GlmaVlLCNhAuOLd4j5RAJ+s6TDy2mAc3c5RvLVrVzsQc4NH
5Uk+BNLLYza4dyTNDTtTZxvFYR0BuWeUzIADQVPSmqSHxDPB8nRTV5x1oWhMDbf38NnuH9rfSylA
A/njttk1CAqikkERr5oDVgiQc31c4vRSnZKDf1zReMBO2dE6mEi/NeZRoU+WR6eh21gkZPsLEhax
9Ifo9hdorKMin5yErIEAqclVUvc0dSdatoem/nN7cN20lVS4GmdPtJmzBaeHsXoQJsSTbtKbF7zy
pKVZWJpsPPsTnpEx6ZGVMeBg+ya9/emrwUENDnhigsFtLytBRDf8ZbVJN0FnkO33V2N7mb/MY4YD
eLDGWHQMb6X7HnuJrXgo5S338i3XWPlaRQJpR8zmbF+wVrFOmY+NXtkooXAn+RKk5XoA9GmfRBZR
OaBo5S4z45i5zZtnKf1DQJzD7bXUHIsqwKlZksAWDdYS+cVylHJ4cSXo05owaGJEccOO0fyLim8S
cqycxNruqfaj6z7y6ndIL5ZlQMxqNruKcLLX0XcpmI6vTScj74dAEYialH51YysO6nokWyYHNw9c
yaKkPEz0cSH7kiSV7wlvHzOdPITstbDPecCnSGarSWJQN3HFSclA/XLxULeag3eEXNxERpbpRqMb
W3HSeXZyEOvD4AJwD58f3O5HbWof0yhgkH+B5NUJ4FioacwS16XuCCzPjzpODuk5vVtjqMN9reLw
YBLD0W1KJaKWaZs0frEd7MET7mhHKQiYd6c43NezTP5del59Cet6p2cbx4m93gGi1VzK4JNjwoXq
Zq/kwMUEJP2mmnBtFnpwivcdIDfC/+mGn28fDJo1VpFO3iTKJd9eqZ3gHd5asO8hcXF7aM0ZrzI+
QZ/MHhGbsH18cpqTKkLn5vn20BqrqBinCXBcRisMHZQ4ApK2faI8+dF63dlJv97+C93st79+tarB
MIMHMsPmn3sKkAT4dnbe4lXqJ0KTIm1HjFw19IuLLkRc6w120a2m4rHEcq06ocjCwIpbRKATjGcQ
s5HJhN7Rja/E1qlseZoMiFC0c+5ZQp4D2/6DW0J82+a6ZVVcdQrcpA4TeJJDqrsxCyNK5094RX7n
CkO9U7eqSg4887Jp8hqnTp/6D55THpzUVF7SDa146tCLse5s2J4P/Ah4xjFvd8VVBpjh/+7FkOSp
IyA/cW37rzNhcTB/ZEsa5aaG2zenjvE31Nmrve7zah0Z2UBNDmv5g58TYL/Gds5NOdmbC4s/UMIr
wGvMziRe0fykBkNpEVcN7gfsq7EJTvcFirfafudwu8ExaVVN5Hv0wn3Tq5lu6M0XXhlnQPdeh34X
4Fmt9VJ6y/t63lXFhlm2v3w1dOJ4izNtzDF+MHVHr0iseEp6Qz1PN2/FVy2wEdRrC5P4KEJU1I2z
5O9tN91W7T/9XZi24qagFanddUmKK/OzmOcva/nbJZCwBuP8+33/oLgp2hWEU0wUKVPGwniWHX0Y
l6mM+AgEepBNYFTK7Olw+8/ePNTwOYrjhpYzQs0XyPm8em6TKBNfjPgazRqoECfPskNOSnSy523x
4jcCT/euqWtY41MqvqnJ6biMTogaVjJFTfrIyOd2fbfuIkNgoQpqomD3YzxN0bzE5C88gH9Nql0V
TwytOCvKnJUAaTqUY9MEb6xJ1/1c7Kb/vGs5VUzTnGQAZAUJYqAUTdQ1aeRWaJTqhWWIUrpF3X5/
5bXu5DUcpXJ0xQbSugAUze/ddjKximh2owpsWn0rsdcOEUo4LOL0qcw2ukzDVtdNXfHckSS0D2bU
IQrQrkwPqQmjqZu04q8zHdbEEYB4IP04+3UVd/ZwbvchVLBhFA9tkyLL5xrV97xJnQNoHN2rDfU3
g1E0k1eBTcwZQB6Q4IIQzFXE/tgkjYxyNxonVTFNeB/2vMaDwWfnj3DdiLtfp+XvsguNzEIV1OSX
GfQyJ/SNLqEb2XI6VFO7B2yBoRUnTRo2+87WeZ/ZIgI3add1sSWeb/uoZh+qiKZsDPJsFDCLXYqL
O8tDa1kvt4fWBCcVzZSswof+rwBceKVxsA7gWDy7/aehSWOfGqpAuh2jhNau7eoqmQFEqVISL2n1
bcJBMPXNniQVple8tFvzKRQBXuJ80RRHXJK9+94vpMH2uskrvjo1fcvdEE/nbL2TEELtRRyYtJd1
66o4qk2XtRjQMnANE/A1WFUQRkTav26vrGbiKnyJT/1CEoi9XzuwZVf39I/wDXtGN7KS/47SG+Xi
+Thz5+KDA8nF1V/um8bUaqUbXsl+s8SxUDnFbTXPLx20Nqxn44u5xuAqbMktcBFzc4azC0ppJ/Tc
H0VtJed9Bt++51Wgyz2ZhU6GebcsP9eyjEp3ee5Ko2KobvLb76/GLwdcwJoQ6e/8bkH//jOLZTw/
2M/W5/LROgcP5GLiIdStgOKw29vtVEmcN1AT+kuK4LSU/XduO4bKpO5DFIdtExouk4sPwWKc6jKI
c3ufs6rwpRwXYWhGY2RJvqG11mtpJHsDrPTtNxsWqhROedpLx06x7dFo5Udb22sdg+kNEKCT/U/A
w2QfjflV/NJISV6CYgVfgYr8wL5VyXRMZgMKS2N8FcK0COimkAGnJQ2+W+l6qjg1hEDdyIrfitJO
V9Lj2l3y8b5AyQZK4K6plLLd3d+4RKk6eBmw97WAviH4wIQXjWOOf8ie+34+4pg7uAEDmiz7MjXi
x21n1mQiKtmTN0wdg1AR1qD67f3x0Lvur3FpknXSmWr7/ZUrp4MLFiCBo2J1f1XuV+Nzt26Pqpgm
R0AtfQGz8bX/xc7bFi3PwWN6R+9X4DKLs3u4bR3d/BUPXuZgCNYcl6mhAHfrYKOjztTH+zb4hYUq
vROrRNWT7Ri18dYCxYr5sj7lYOQ8lQdx2qXwhz9RIq9Xc9ZWGd6l+VL+LIscgDvIg0W7rKNCm6Yx
CcNka3BpBfFPidVB6hxMOvsGV4LvLKvWDyiKfhAPPGX5em3x1HB7aM25o0KaACETtrW9FjOC6j/U
02W0mghWNf6kQprm1J+SocOdpAXaa0JbPEQ++V0GmrDbc98+/43zQcUzSQR0Z9nUrtoy/bUI8hSU
833hiIeJpe9a/gL1T4OVdF+y+cQr3+0B0A6dDidDzm16yfNyirLCriM7mNdHGYx/bn+QbjGUGNz0
YbkwHzWdroUwzPDZ6R6LYF+YZIr71qxaJLXhvmC5iMD9HZXo9xr3tb6wUNXDc1D5Ey4gfdcG2LUk
j6F4O/LesNCao0dleSrrIUPajNyEbg8NQfboDLuQ21hEpW5cTiILWwuhcayWr6iEZFGNF+tdy6li
nGga9KOPvpTr5Da4QPxcoKfgrad9gyuRFzyftbVYSGtZNp1YFT56VZQbRdg0G14FOIEMy2q8ABb3
aPfetr27FTjBtgKNAC+IwTyaVVXpnaagGy3Sb3e4pi8PPLDc2JGjIXPTuJIKcgobUc6ug/M4SS+L
/QTVr3z4fNvyunkrXtolwp+HBDnh6qRIpYKTK/2Pt4fWzVpxUmyW/38PTGdXHKiHmlzr8ZM/C0Ma
rvsD5WZbQkqykBIPa5CtFP7R647EhEzWmUUJr2WWoM1+AskeDefsJXBWIKjcpdlXqldRTakD1tB2
wbW5X+2LFOnB94jhdNHsdRXW5EIIdkrw+ArC0+9FD3HelxHVbUkNWaXGLqqwHaTjV68XiFKePVcH
OYNNrmgsEu/aMaq8XeI4eUUDC+XKvP0tO3kOc/KRMhNBqWa/qJxOApxCmZPhcjX1wUfcD4soGCaw
YzqDCUGhM8/2+6vQKiw+ApeJJB8502MC5umBWYYikW7yiqMWY9Exq5fkoa+G5QAqxTmaEmE9TpZs
j7fNr9s7isOGVd2u9SzqayGy2E8ObtVGvv2SmayzneZvpDgq3imUXmPXG3Ci50FUD2C1WFf2peiD
hyZvPYhj1CZwn24dFPetg2Gpxg4nPl/FeiFZLtaYrHa5S9SFhSrwKRuXpiHoTkNEYVHv5kfbXQ0O
rFlnFfXUsy4p2wI5rIB0+vteeM27JSNjZIe4qdxeZ411VLG7nIZe0KOMeYVoijgktuXdNUDoGpxY
d//5D/5JMmtCJ0f920cjtVtA8Z09LUEYS/aHNBd7/rUUjza6EWvXNvyl7oM2W75yO58XtZfmYPlv
gmw+uC2Iwgdh0szQDb79/mrwYO1DWbdYa5CyHObGeUJq+GffQig+PVd+Brwlgm9XWlYeVWFRfJ2t
zgSv0M1c8Wfqz2E5Dll9rZ0gEll1mJevtyeu26RK5K06VHpHf7tCkEsP7eWoScIntpgUVnTDK+7b
tVNb2y2oOOs6RT38Ogt6NvFoaMZWAVBpWfml4Ii9MrsAPMf8H/5gOKI19lYBUCCPDh1PYNoc775T
NBt2t27GSnLcWgv2d4plTAi/Vh2/J6x/gKj8eddaqpp32VT2Kekw6zkJY7bcJ+lwGHbht1moYp+6
phiaHO9s15BDzB0XtWLdl4moqncemgqsGsf8FXLWMWk+idR0AuuWUfHKZEopWBSQ+3XWs+CffFN5
URNe/8PpxNO+kCleegeZR/54WvDQFqRnwnZuP8UpN/gdCzcAyBAuhyrjZzbsQp1iGRWHbLtksCbQ
3eEBDJpE4LwqenFiuSkxe9vigYp3KhkDjWeFc7Ba8ZjR1XV7wYOhaT3f9p9ARTsRm3MmPdh97PgS
u+kYzXx44dP6+7YD6Wav+Ge2Ti1fRmDbR3QvRUHjfrPa531Db1vpVewpwYYLAT1MHaLJ3wSpXpbZ
lMK8nYwF4WatV0PTduTBUmy7JUm/J7574Hw5AI8O+ef+4DjWcd8XbEZ79TerT/IxtZDSW/ZYoC9q
KY5Lae9qcWGByunEA76GRV6O79p0LGa8Wye+LL/PlpNUz6lXLO3L7a/QbSElks4WNFinpbbPMm8/
lk0SUT/ZXmYmwwX/7aMhUMmdCszYcqoALCgF/8DDEh2B9X2/ZvfIBgzHvO4vFBf2Q0aYJTP73A7z
CfWWl9L1z5XwY+LuYgRjgYp+mhdndQvp03NJxq8DaH+j2SkMrz6aFVDRT2VQtjUhuNf6hIKItzxZ
PriRkmrfNlXRTyKHImaHnrdrnRYX9Kp9coL/4+xKltzGleAXMYIkFoJXipJ6U7u9tu0Lwx7b4L4v
IL/+pebUg2cIEbzYEX0AoUJVAShkZRaWVyWD4XX0U16V61ZvuFVNU+fEbPVeWlm+NEHysU1tvE6G
FKRjoECXlhZBszQXJ/TPU9vOh26a5U7baCE8tQ4X7tSjFlIJGrFtjCdObTc107pqmy2YN6emKDH4
IFW0lh/y9kVmp9tR+/cnNyG0qCVtknlBMPvnPG+g0weIbhU+ij5/ncbyF177XidkvpBbAsz0S7Tt
N9wctaqh9c9hBg2e1VFR2DY/IZ9oOQaafo0WwGuv2jCoM/9M1wQBXDzn41ZGM0SsuzqNB7q+S6vs
VHL167b1DD6lw6SCgBIlE/weOUE/pOtOnsotP8U09PUN5M2mUAMFtATD6p8dtPUEczwlthRkWAQd
IOWxyc+GTPlnbwT4quNRUblR6OxqG6JCB0mV68B40VDy2JThYdvKO9nkceftu/dAPPK/dmm6cEnB
RkEew8o/StqcnD47trWtRm3Y8nWoVJtOjUBfO3nMwWuUQaNOovzdj/lvaC9FXWNrwDF9Rgtp1DR9
9Nv0/nnGc9axr+oX8Gr4kXDTPwErH1U1HPd5qBbffuhyFUq4kQqLLUqD5HfblbtuuCLQopnUTZKh
puWfNzKBm0wdfHAorcxWgjH5qRbMW52NDnHhSCuZ7kG9em5k9sBlbsl8huF16FQQNuB67uFIOcoK
tHMPPPzJJ2oJX8MC68RPEkCeDtrXyER8icu6i0BP8Y6D3m4t22NerbvuM4JfP/8mSxC/JGqTo38O
pnW+D3uVP5bI47d9x7Ar60CqYU5VliY40dV0wa23PUzCQ7mW/S5qZNV939DCeSVZ6BUBMiir2FM4
Fg9APx2zoHtoSBbf/oRpKa4Z9o2N1oQus2rwiTLpXtzt/VT292RBF3kyHttmtXzFkK+5FtEF9G6G
Wrn5pXY94Bl44Z5Jidvr7d/wL5/3/9eFhU4M1TZZUy1lsjzOLP0SVizuwuzszmMbicTbXqaseq78
cTk6HueR20rbtdPkA1qM0zmFcM1Y5RcSvvPK90I9O8Np9T7f/lmmGNRCvHaYn4yqyS+uP36oanZq
Pf7kVr3lymBYEx1jJYg7Zl2J4UU3RiPNDq4NUWuYuA6wklQOTVVK3BTG7n5U/Vn066Fcdm7+unRe
M/drOTFkVr5Q9IEzMh0VOBotzmQyy3Wt3wREm/IOm0KRX7rZP1SJOs1s2BcFOqLK3ZxwmNcyv7Ih
ncB+d5Du621XMU36+vc3kxaZzEPVwuLl5EXh1B2ZtBEOmobWQjcBv3GD1lucgdflU7W0CKDB+317
2iZH0fZfVvUBG4vQOwdjpk7JWoexzMbg0WE8sSyn6RNaiKKfKUyHwPHOib+8ZAnYDgpRRL1PLNuA
yTxakHroRWnddcPlLPcP5YpjkGs7rxuyiw6iQqWmb4MN2cXj211S/lNO40/evVM927c/6uxQizNW
QGUUWFpwVUZT7/yRbfjn9tIa7KIjqWSD2OfXc7QTfp6HOQ5CW3udYUV1HJVQSbcNQZKBXTD9k9Ph
sfLIA/TDLA5jmvj1s29CqSt72SvR5pdqbo5LOh4Sse8FVujqeBAZKtxCwSbp5sXoCbhTOQfBdxvv
M7kWqTxZ095PkLkgs8qOlV+Od3IBY9m+0bVYLfjQOTx0skvIB9Q/+XFkNspFw8VUR0uluHOpIe28
M0pkd3heh/b4x4GtEUnpXVV8Zj6o0BfLsdy0vFq89rmnNtB8+2d/LOnyQHiX/BjHubc1NhnG1xFU
oIj3hxTY5UtOg/OWsKOT2USZDEc1HUBVTQrUJBk805tf6/mhm+9BQBXx9Oy4lkqTafLagdkdlizs
3asHuSqCfNWhQkPcLvfRIVQ0B09/Pqb5pWdV3KZj7Di/b49syAc6cGqUPsmmASvaL2ns1PzUdr8X
te1zex05FdRVKroBe3blFyeQ0r2XE92FPhK6LF7KcrFIF9WlCZWroh9PI/qck9lWEjbZRQ/YNQeJ
nj/552HOz25fRWDZ/UhrW1OjYXci2sbKieNm4/VyBQW1g79waL73j61oI1VIS0IzfUKLVa9b0cnk
4JrIQcmTzqD/a8InQr+l2bavKKzjqEaKS0KWE9goHZ9m+nkEejCpxD6f16FUzUTcik4LakkFT9Qh
cwvQWEMbxYoENRhIB1MNgUdJnSJeGfGjbrmfq99e+1i0x9uRZUgHOpqqIUOwkIYsj4VLqBNNMvHD
U12Wge1hzfSBq+u+2WuZ6Gtesso/iwG4QS+8m5LE4juGZOlfP/lm6Nb33aRTHMGVbfkh98aHNt8u
00oel4CeQisPtOknaJtuUvoAXje9emzdYolTNTkvbRk4L7dXwLTAWgwHwdTlDTR1z3nJzpMC952f
HbwyuUjcqm5/wvQDtDhmeRlWeciwBlN+D1ns+222ofFMs9fitwmhWuVA8OicpXO8+tPjnKb3S5Cf
wE7x4fbsPUOW04FUSclU5W4Ve2xr8ABN7WvQqUtJofKVs5h43Qe8gB57SX/65XDIxjDeOvrP5G0H
AIYPaOK1uJvBijroSjVV1o35Wv3KB5IfoIUQHLKu+nP7RxrORzrcqk4HvG/PLXt0eyDdFIkddrc5
2Skl+VPYZbE/fvKX0SIf8ndicyp09FXYsqXP15k9+n7znK4kDtZHOa0XshRx07WHLpxjiIDEnjdF
21DclenOcuy/a/wmZsuKj+jGxYWnrNavwutfF2u51LQ+17+/GbooQunNMzbD1pnel6H/rfVst3qT
B2oZgIWwkVTYxj2o0vAwe/D5dJaUWso0puG1FNDmrhi9PMPByUnu++Qfd85PU2arYprsokV/OSZu
uJE8vxRJec7AWj2NlWXipqG16CcVCwXCIr9sm3iqRvcO0unH2wFhsIkOwRJQ5giDDbOeZz+MSLC+
myl98dn86fb4hqnrOKyauMmUeTh4DNBJP3kMT/W93/xze3BDVtSpqDihIEMBXuXiu+MZD4lxs/AH
R2bHet15CdERWaETlsEAHrAzLbr0gH7x6czXwdt3JNYhWSj/UF5CmvfiKH7AE+kxqWwMkibbXBfk
TZhmDSm2vAAtROMWp6XfIj7WXxpviFBO3HfH0fX3aN+W7jph9nUKXsM0PzTtvqulDs9aRNOt87CA
0yJ1cSL24q7YxYxGha6y5w5BwNZG0cd8cYLusOTFmBwXDzuf5aj6L4T6LyV0HaA1Nb1IFuUg1Yfy
XIvtAzpw74FHinKHXkRbnBhZzoy1J1kOT6xoz4vsjrmzAnSauKcAhYysLw7pMD+vqL+LIIulK/9k
o2UL/HtEolj0X8dYXMcH/SRqvm4BfbukO/TjLvlRGujorpAkqVdtqMowOg+48U4AGkN00GJY08S1
KzVpc8HE9Rmw8Vw0sa2nyrfhpP+eBQNdnA/FAJwCwQYFXAjxoLy4ViDQlGW8kMzGAmqa/fXTb+KR
Ejf1CA+LS0mgNk/rc8Y9Sw43DX39+5uhx2CZlzLcULKu269SdkG0gpHAMrjJNNqeTCletUjt4gW5
dO5JMZyCJDw2Wb5rawt0PqtmlCnBPwTpO1jux+VMisVGWvr3i0ugI7lI1zmLU8Lk3XZxtjjNP6n6
S+fGbWVzeNMXtI1ZcK8JgwZfELyMy+rUku9TdQX8RINvMdDf83igA7l4N269MzQlSMclLqbHYfrU
ZD+u/YS391CD8+hgLtB1sxY0NsVFDX5zFjzZvrt+IS1HYNPstZgNQylIjn3iMqfkPTDwJzd04iwd
fuQisXzC9AOun37j/cAsNR5ZhuZXnzlobZv6P4PjfrttHIPz61iuMOzR6tsv5YUDGjBlInYhPZ9I
G5rcNHUtcDuHdc5aY/i0ah5k2pzk/HHfxLWobZgHdAxXJZD1xXEJ6bkexxOqM5akYJq4dpJ2IddE
B8BjLiSdkqhM6o9AqlumbogpoZ2j5ySpSp5O5IzarKzuZP4PJNgiye4UsbT8mZxSi1q/pN7clxSF
a3RzHmrVvZd+OD14bUpPpZM0Fsc0OI8O2lqzfkN3ITKngnJQU2dPPqA+onZ+7Vpind5qylmpkgwF
tx44cE9EDgHFga3D2LDAOnarHiWbOweDk0k85cP6KS2dfQlHx205Pk6MvMfQKNnGAZNHOr/ctohp
0teFeJsJFiWhvY2RZc/P4zB/pNbSjmktr598M/QSSK9B269/TtBxvYogblFohvvE+2auhWuqNtdz
Sgw/OeU57MdzZ+UvNRlFC1WnzLxxkhuupVWQR1laQKcWlbV989Zi1c1oIsZsI3CT7n4J68cOqP7b
QwtY9v9P0YGuzoczate40sfFUTmRh0Ksnw+feTIcIIL7tWf9aWizcp/5dYiWLEG2uHacnNNxeO3J
0B5rd955ttQRWoNonKUXjJyrOX1WzXYK+PbcL4PFTgbP1JFZja+CZAow/DasTbSCIDimRfDTT0sb
A67Bg3R4VsC2EtLYUBKkeUpBk+CpUhwlwVHhfHupDfmYa3F77ZQZcJMnyAjVw+bNMdj0jgEr3tc7
28ECXZ+P1eDT2Mh1ETICuqu+h9QuHyw7lslAWvTOLbAXaoX7CM7vRn+6z6zcuqbV1aI3XCa/2hqX
nJvNP3Rt8FClUGbFk/Fty5tmrsVv14Qj6VnjngY/SH/ivOwPsRNWmw0SZwhineVK1KuEQijM3qLi
ViTTfQJJ+zbnR7Wy/kCmD6Tdx7eBqtV/M3RVjUEu0gRiRUt22nyC621o2bEM/qmDsJqcTQX3oYME
Fc8OpW+v51CDpsWHbaqn14xyW/ufYTl0OFaL+383K0kfPVEGHurqfvo7W2ZXxbuWW+e9ytI2cLoK
NlIQHy03euCMW9KQ4dSmA7KSVFZCDKEL7RZa/2zVuMYZOskftrrrXgRt+7uqZK3lZGWy0/Xvb3bj
okr4FuRY462oDmImsW+VojF4rM55xQMIi1Qjhm6y12L8uXWv3P0ykS9r/9EG/zCZSovpStIxBRwx
h6KkG+EUFwUjtALlh2x+DJNdjOgU4hz/NdGWrtBawDvKpSYgcSbLaUvm97e9yJCTdLorF/xTjscw
NJs/pl4RDfJDK//sGlsHanlTqga1YWwFtq7isnS4OO5rzAl0jJYCGwQXDXFPfeLPaHlPxeZDNy0n
P27P3eCVOk5rAkdm5SJFgGidHhYRnqrCVjwyeKUO1Gq6fNiGnJJzONUf+nxIUUtMSOS40FQFbO4H
yMC/1nViuR+Zvqbtx6M/FyNLKlQ1qmfJm+eGz1GF4gz4YruqOc225gTTd7QwDlUXOugvzy9y/lGl
D+C9OgT0Qa3Ar/dRSG3p2+CvVNuekzXr8lZcd4Stvqu2T3hJOae1zatMo2vRnDYpG8chJecE2lWD
XCHWpM4kzyx51eRUWhzzZg5DVWDvKVtxgP7DaXL3kV8FOvnV5jBVFnhp/QUtzsgN+3fr0n3YFQo6
dKsZul71XQGjONkMyW6xHbqx2jn41Z3eZP+55TVKhk1xWXEbCANyyRZ3F4wzINeU/WZoFGMyAmTx
+svzP6CMH4neJlRjWEcdtFWGpRxzKek52F4HlkTUKq1qGlmLVk/h+A8U9/pr7pu7IH3P8uC4bxW1
+KyXTLLFzclZds23Rk3fQ7+wrKEhanTAVuJCtNLx+vWXvy5xu1TnDeQ/HbdBVkw20YJShlSW2MTJ
2W/LJq5bYKoWT3XRbbuYJq/FZLhtowMe+vVXPahTG5AoZNM7yf1dDNfB/8n5NW6ILvYOLwWLn9xz
CJ46/USgTrH48e0fYDjQ6litlba1DMoR+ytNDg67T5w8Us4SzaPlJxiOODpcizrhSlGARD0jIeN9
urEqYvSJ0cGJg8Cbj3Nl6+sxrLSO23JDuWxVKdCYhCbDcQOwUO5jsgl0zNa24GI0byEwc60AXSjK
g3ezmG2dNgYn0gmwOLi6C4+idELdVURegnMg+iSbeM7yfUwRgQ7cokFfcMdBnVMEmxvjTfXsswJw
0XCX5BENdLm/pXFZPQcwfjGWES3ceL7+L3ZWxXTBvwxvqCVbMLyrktMwds95v+xLbTr9Va5Wd6B5
QM6BXGLBytMw77W6Vl0WSbk0vWxQv3ZHIHw6yCEXxz53LbFr8BsdpVWCwsVpa4G7D5q0Atxx/QE3
CWtHkGl4bXP1abN2iUIto2U9/cCZTKuozjywr4Bky2J8AytVoKOwUM+ggD4p/tjK/h8QSGd4Dq/u
1TAvhyYo7hPqPjUquXfneozC0usjHx3Vt1OfITPpkCz06CWL167905CEfZRVMkOPHqX3Cu29EctW
dg47r993T9VRWGGOU4rjVvxxSpwCgksOeXSrZrXcw/41119KpP/K+705rZRZVvozwfILKAzxTcYk
JDGoOk+if1aedwIk6Sgl6N1ICvbsFO80Mub8cz59qAcAzsDI6wVfbpvVkIZ1RUGf9XXn9En4NBXO
d9qCyGn7um9kbSv3K0fM9NoYmKLhMN/qeLSWTg33j3/d8439Cq4qia0Pd+SlO4Ax9FBkWdTJ5qS6
/pDmv7rA8ox4rUH9baG0lLClDtRCrs0Ak3junI9qfUqyMgLhSyTnQ6N+AXRvOZoY3FuHcw3uBr33
FZ2I4FqIAT8p5iZS/ruBZJE72nSwDccHHdM1yqoMRlrnF/QYn1J1orgchr+76n7Xiuuori3ja5JW
1+FBD7uk7Km3chGaMo8O5wJZRgdkFB4ul6U7Tu2jn0D2XV0Gmp0H/0vrHuVaxOn4jSVy54pcE+0b
JyvDbg1yXOAvaceionsW5Y8G75kCGnX13W2DmdbjGpRvPuGgZthsHj6RiecEUN3tG/VjfycAQUd5
tXhg8N0Zt/Q0/y6aJ1dcgu0uJx9vz90QGjrSK9zS0U/ndDmXeMVkaLnM1Pu+6SMvCw8T2eK8+dEC
pnX7YyZDaQd3HxBdGqglveROc/C27iB5ej+7977NdU0f0AIdANMEZ0XKHnE/PXiOBKtpo6Bt1qJX
spwtv+LvMc51ANeWDmu3bmhemss8ntR9Mb+2cxWN2DgHSwXo7+mc60Au0iqAoestvbApPBEFyAw2
jNtr8PcDBtflCAtFvGbN1vTS9CSSGYmY5CDqsuUm08yvK/M2FmYICWw5hgeNCXv1bDAlQ+LgOkVX
N4dTj+eM9ILT9BlM5A/1XXOfR0Wcxba6sMkyWhhLms9t3g7wTvGjEDFPvrf7aOa5zs3VdqJu8aCf
Xrzl49i9ZkqBgzLKrZ3NBqkIrsO4ZqgPzQXFB9YzP6MOdkYwH+fDVVEYW+lRWFzfZCItgPM0IMKB
EOrFLe7qvItQaBW55aBhoD7guhZh33Z0XOnGH+s6/7525SfRsYcCL2INT17H3jmsE/kuhIrDbLG8
n/89+3Ed3DVsIAsIE/yeiW1PGbj5IWIarf29x97T/PukvDjbd5vlOs6LlXNeOAljj07hfUsJCN23
1t3Xksh1yq4w5IXnrnV6GYYkps1054SFZckNAa1TdnHJ8mkOMDTbXlzn/bCPDZPr0K5/9+WtbFLU
QNa4Ave3x20P5gYvFVog06ROgmAosksLIWD+m01VRH7fzp6GlhIw5f83v8meZovMMDYOkNNR3g3n
NA4P/Rqt8XjITkF8+zsmq2un7tkfGPI/PhNs8ttE0ns12wClpqG1GHZnIJvTcEoh+EXjIGHR0Oyq
3oII7b+2qbMhlUuHJb0SFLTua7CR113m0KFcy1rnYZZyOGEGJb6yB0Hjr30jX+8mb/YrnwneTHhE
uPTiXc/OfrfPFjqAy68UzQcVYJvF09Gpa6ftvNXCcvM0LKEO4QJg1J+2fE4vznQmzlObn28bw3Cy
0Tm3INLKCCipkN5D3zlBJvoFhBmfyyZRccWSj3xcd10xuM6+NUDYqGmmML2QWQzHcJDBeV7qL7d/
hck6WogueZertGnTCx3mDS01c30Q6Ku5PfjfT5hc1yfsVBV685SkFx4ueJ74mbCXFT7JxU7LaNFZ
TYD+JRNOfn7WdtGwqY/dTI+3527IizqkS7lo/q6rEYYZm6OzQoapY3cy3LnD6SguPtJyJKi0PDlo
qyucMc7I59sTN6yoDuFa0RbfhmuKkxn4eKIKXVgHOieWFTVYRQdw4WESJQ6Oo1NLnNPU1HE6iI8s
KyxHDNPw2oFYJX0/zolM0XU/Pyx9+c5lWdS7NtIW0/DXv7/JX5439hsPMfxWvwvTd0H9SG2XKUM2
0DFbPtSEWYqL+AV9NAefnfL2lZIPKnlJm10961zn0prnscAjpZNe1acLFSfboy8tqczkMtoGmqBn
Nltb4TyNrkujxQcHeef9c9sdTTbXYjTsacr44MjLVg4x6D4OzBcR4IuWG5rJ7to26oEKf+oLLCkj
H4oKvF+oHlbvQOavpnnfJ3SwVt+5eLZRyATt4IEE6STIc+rRCERpVgFBg5F00BaYraogHLC2I+76
qXO5FkK79ePtFTCsrg7UypNi8psGG+DSvOTZJ27jsTCNqwXrNnT+ULkLsjtzD52an/D0b3FIkz20
QM0UG4DHwokuzXHuGgJ5BpFyHWWJZwN2Gy4z7Pqj3qSCscnKaebYmka3eplAMvFYZrT9RESfnGmV
Brjpp85DkzlN3IEg93B7KQwbog7Ymsq1dCsis0vBT+H86LRHLuvIY5b0aVoRLY55UTNAteBGobjn
4WW1EUKYlkOL4RJZU7RkS55WQl/m6WPe8osUv2/bxDRpLYKbugi4ShQOwrT9OnNo+hXV0J12Da5D
tGiw1nSdSwzePZdFEsmdgBSuA7TWWSh022DkPkFD7E+v/nB7xn+v83MdmLWmDqcywIHMAQdqq14z
Frf51yQdDt32nNk6hQ3ur2O0OgracAHU3WULvY+Zc3SLf+aZHlLiHpy6PQFkC9UgS/40OL0uUJi4
AQFIC+fXEESZyiliCD8dOi7uqtXGeWMq6egUW9kQNF46VNmlbj4t5UeGR+ria1lXHxjNn4IGzG/h
c7h8GrvyTMLwMfCVpZxt8F4dr5VDGrfLXWwO6cC+ZQFolfOftx3BNLIWzI6DxpB2y7PLEpbVoSuD
8sCycN/JWafeGkfwco/tRs8+RL56sCZlji2zGpKFjtRqGx56YkXxsVn6UxBcVse7p7yPd1lFB2vR
dh4r1cxwXPQo+4V/HHJv59Da7VaMjEHvBjbh3W8y0dhVoSXtG2JaR2oB5MRHVk8gBxvTOPXLaOu/
DiyewHxbBq8d2Xc412FbjdoCcKrhep7Sf+hvVqTR6FvyqGFRdbKtaiDpWDBsyHV4v6WfFif2bbK3
pqGv/v9mJ3bqAVJDLsFOzN1Pa569bs5w8NBzfNthDNlHB28FqmFjcN0BwOcVIId2c7SJpn3C/X05
Z3KlljKD6Wdo4Vq7YyW9AXl7EMkQEZe/CzLUi8hgo4U15AOdeEtdWbc8McsLFbV68OvEOfApGC0u
ahpd24WZz8XMXDwvTwznrCk99qWtcdSwAjqAC5ytRaIy3BkL9Z3ygxzDaBKR6+9LZTp8axiT1fcm
ca3vyCByefOHlJ5lUU1Tv9463vhmtiQDzynGps3zlD3j4eD9lMRrElrGNziNjtpCy1gP+QisKRnd
h61B2audHxfJd3FecB22BYqa0k8mlKOh95xCUjD8M43i8+24MjiMjtcqty0cuzxA+cvv8oPw6uXk
uZ7tzmUyDPmv4QlF+cz3fdwthPt7WQVFRnDJI3EcG/mkaf56vK6d12QJakdVns6HunWeJdqKLNFk
mr52YF6gpTn4/YzGDAjY534J2dX6yGd13Gd7LVjdhfh1uTC8xNR/hHKPqZVk1bBT6YAtmfb1Wqs1
w7XoT9iH8bRFzJ3w+j+BE5VGgrT7olYnzmrq0KU1umEA+uDnCY/0GxBOt61jML4O2OrHFSjjFffd
dlUs6uu+PQQptL4AoLGh9A3OowOzFtdrKQoy8hLS7Z0a5L20KfuZJn/9+5uME3hLKzZPoT0v4XfD
4t6lzI8L18Ylahr++oPeDD/VYHyr6omcmVBHB3QuIfQoisR29jPZRQvbEOIE6J66lgRcfu/0CpAC
p/64b1m1gPVGnwZZweVlSPGQ+gNEFnFexLfHNs1bi1ewCbduPeNpk5dhHQVtWB0zYMgtdwST0bVw
DRj6hFrwt52pzNAMsxWQam/rqEuFTbzXMH8dSbV0a+pKB7ahDMqZPjt0i41I2zS0dioO4ZAJ/BC7
dy6+TRA9iPpc2PBGhv1VR0/JHvQU7ujhEs2LqP1Wzms0O8dtsUAaDYbXAVQdOHipl2AXaesOEA4Z
t0751eltF1uTabRYXfyxpXTA7EX3xV36u57uvFXqGoW9hw5On8PownUemwXip8nn255usrgWofMk
RjEO8JTcmwB/TubIDaYXb+zeeevOB3YdJsWdNMUDBFCQM4POx1SjpsmHwkZDZlpULVZnz81bWRVw
yJH3hzF3m0OpRBq3WTZb7gymhdUCNs+2QHgTGpkZUw/gbMmiJBO2s8HfV4DpiKg1bxe6DeH1HD88
ZCr/vGbsvLnz85x1x9uL/HcTgW/vv1l+qyo8WhUeOeP5Pe7l94qkp8m3USObfoB2KAa9QZcn12RT
jA74zNG675ZAupY4APqtjYjg70vAdJKrsWoLVzBYSU0sHnlxDGRqOR+Yhr5a7c0eWEkUBTu+ygtw
RienVE9FJyyGNw19/fubob1ZgMpyFvICoao7AFv9Zh9FN9NBUemUZi3bRPfkTv56HLZSXRiIGnbO
W9tbQQvFlA9t+QtIYD+LpvbjjFMn3ueNWsAST8A/BiUv9b/VjyJyIVJV72w6ZDoSyll9qEhUIfrE
B3Koav+YbDZPNyynjnjyu14OXo7OrCCvP+BJ8r0cRxuAzjS2FqMrqXtnE668rH0l4lL27zax7WOg
ZjrEaS7yAbzr6LtQTYiHpP5YCNtDpyH6dYgTNCaHbF1w7xtKGnciPG6+OLlSgU2Fv7/tMCbTaAG6
cjeTFV8QoGmKig05OEtiuZiZhr7+/U2Aln7v9j4kzC9+OccMXA9ZbduXTENrO+u4BUPvelhQvoyf
AjKM0XAVvL1tkutP/39QPtMVCbskaYtZtPKSTckH7vbPY1m+VDsvlEynsXKqiahggr/0wRBJyDkP
lQ3GbJq5tpdWHirNHYW/+OXr4i5frt3GTKyWR3GD0f8P61SCdqIM0BqVLf4B5j+KnZVmplNWAQe9
usSn2OaqL93KD9s8xbcX0zRpbQNFz1XethMFz5nXH9ukf/Qcddo39DVq3/j32CbSbQIiL1BweFSL
OvZpsusWw3S8UxhkYzZ1sEeDnKUunGZROlkq1yaLXP/+ZtrBQGonAH7wXIE70PPEi2xsYWnwv0AL
y9kfwc3qwthV95OnDypZonXYVV9jOr7JKZs5d5MBTAe1PDibd2L1PnwQ02UEl6ClY9J68uJU6i5s
yHFufu5zES0gRdCjSWLFfrmglCnRpBhuO7OrDmpqqdy2QsIeNR5wWxYcxPR116R1UBNZGcsmglUM
yRgPUPLtisly2Dc4iA5pWpqwc4f6encm6QdVFPdTk79M7ma74xp8W2ekouUq/I3Bt1Mft1solwUo
U++zyvUnvQkbH8QQYe7BKoDiH4AjPfioXuwbWotIiCYsQeMgsSq5dRFZUOOdUxtnh8nkWkw6QLoU
npyQR+rnqYhG9Y7bwt1kbf+/JkFjNafeBO/ugRwTywzWIBu7hWnW2jk2LQHi7+XVJFN+cdrgktfh
e5FWu9pYmE4/BW6XYG6uOZD2vzIIFARTtW9T0AFMBZ2AW0R37CWUORhw0vVjoWD2245isIoOXRrF
ADk+kPYB4w3aV3QABHnxRYDD5/bwhvXUwUs1WrYT4WE9PXDft0sISebZUh267ol/OVPpBFOu14F1
1MfQlfQjKg8K+p24kjf7QPtMZ5kiZb3MoAp0nkLFjwWvX6YpOd62imnqWnTKmjpzt03Ok1v4n4tN
PISr9461P+agsXij6QtaiJJc9FJu2O09Ub34+XjwAPQct+pYMZvCoKFNiTEtVlHHmSfZ4sTcOfPB
GRco8YYP0n/P5FNJ0CLgy7hS5AG9Yiyz7Nimn6XHcOegKl1hTZTzsHji4K8vbn8GWD7etzDa5gp8
WjetIkmeso5EoIVawhAZ6FjZuicN4aDjmdqSo8IwYuE30LQ6/nKqU2qZumlo7ULqEFSMimVznhb1
fhu2T6s//7htFNPI2nmXVE1eet6KbWoJoy2XJ7bKw+2hDeup45gEV33SkhEw6syN5uVLlTcR8mZv
Y981Tf2a9d7ssLVbiK1X8JdxCE+gXf/WJO3L7ambhr7+/c3QeG53JOuwlGpYD5VIH0RVnvYNrQUv
ujBbXERhcGfrI1KOBzXaat5Xb/hL0qRazBK0rZTzjJKIz9ZTT/vfIlefswS96KR0zjIQR9f5H2df
siQ3Diz5RTAjAXDBlWRm1pIqqbIktaQLTSsJ7gu4fv3z7JmeV40uJMd4KrM6AMxABBAIeLhbG3uQ
yUJasNLeRvW0dkFD5JXfIX3AArTufd5nIi1QFzuRMptW3NYVOy60DdxiH0Gro0OU8LSDvp4C/Ge4
mELu2H/IEjfa9dW6FGASq3WUXkbOHkkhA9gQeUryLWbTazi+sbQ6SolZSZfn/kLOUHt9sOX8Ja+X
OIREqHWg/nhRFMClfT/jGs2vXL9uhqpxWULOkAb8OnbqZyy2XiAN6YgOVMrKKbfR3In873oFAUlb
Y3sHaxp3LoAWtAIixE7VU7hN+ei4D7a1cbk2tMo5OkxJZG7i1yMGhhZg9lEcsyMJ+UdZB8mH8VSd
6o3zzxBSTAvfBcohaCIYydmXVhG1MpsPa2tv9TObjK8FrM1Gz7m2pZ5IJwJrfgc41AEtdBteY9jr
daoplvVNW8QzP0EMDXTWTx0046s6lPUuSIKj45TKZgUsdJn4ycpW60QtMOi7KzRodvm8DlPKM1by
Vs0IXT+5swWU1nFBuT20KZHSeaXYNFUOd1scJZ2SDxJSxFGbdNWVJL796i68ftd6wgmTdRoephjE
EbxfxIn4my0SBrfScUzSx1BFDu+d/fqbrawcHFGg6Lr98wxepaOYsgUNcL6EVzE/j5TjnZySPIAh
dOfwWkj7aqk9h+LbJR8fXFcE6Vzd5dU+hThHp53y7LTplY2KnA8pTq68iHj7+l7xjdo2OtrNmIHD
Blxl4qGI+UOa/r5tctN6aoHMW6Q9doer7iSsEKxlKW6NZMtdTYNrR2/qqThbqjo+t/1PVONPq9hZ
/dTRS+isIOsgbHKOwYbLZzSLEA7Sml020RFLsa2acs4qcqZqzp5X185DL1m3qqsGo+igpcZFkZyB
c+mkVjsspvjQ+ftEpBwdrFS7TVGMCkO7A24i9Q9/k2jCEJk6ZRSoPZwEhOjoC/GkOKR4VQ0g1eq/
d91p58OHThvFbbequryJz91U3RfiQYLmlYAM6vaamn6Alih7qN2uqYt8auz5wWnYA3XsXyvbqlqa
htcC1IKe4VAnRXxWtA8qKwsWXhzJstcjtSi1RAwqIIGe5rQSKiBO9bVs96kbOn/zTrxO0eYu7wg4
uN6RRYVJ8hskcb/mNd9XztXxSvXgzTJWSEMykYshKDOqPmfgBdpX0tU5n5yidian9eNzWvh54DTu
czlmVcjK9uW23xiiVcctAaXXMjuj5DxU9LEs05/ET7fgi4Y0RwctVSUXS844SghT/XmV8n6d7fvG
W360Cznu+/yrv75a3KJoe9ysOLYyqD/G0/p+jbcarsTblwgduaTQ6lOrCQUQhkYfTsgDwIYhZeo4
sXeogz/Lzn2R45byiyHAdLon3y6QtaVVfOaxOpZ2fp/nIGbdqoGbRtfCt5y9IhsLwKfnRr1Ykr14
S/9QLVtaUKbhtfAdkC6TVKHg0g9QfyFgxZuSr2O8j37G0ZX9XECPE4mvPRcgiRPLH2tonzq61UD2
tpdyHcU0cbtCTQchlo18CGanfSRV8ZS6w/s82zKQaQ6tIuVYPWN1ipR5SBgJS970EBsc88PMmQjA
evR1TzRwneSpYaOwBt8FSWVKgr6qv01J/vP20KZfcP3/q0AjdM7Q/oTUNZOfuP2OlwTZ5RrMQ7mR
lJgm0CJ5aId+WDzcWSh0qKHBkI/HtYHslwWwQGjP/S6CDi6u++Cr35ECyVAUy4gKHllD1xreuT3f
2KvfrjpwHdikqACXzTyRc1HMv3O7fEg7+ejX048O9R5el9HtlXh7x+Y651NtuehgGmCopCjvwfh7
KNLn2yO/HcZcF+6zOQ53Og5oGxtlmEJdmgx+1Djpcd/werY8QHc1r3J+ynn/MJfrKVvrg+21G3Yx
fL0OcRqgjkxzUvDTouJolvZhYQdWfr/97Qaj6zROOdKfEvwr/ASmlGhKfs/9Pq0WrgOc4r4tl2VG
rWqAUhS83Tr63vQ4yTLoJhH6pf1XWfQbK2D6FVoQV7FdZbGDBbbqJailFVVy6wnEZH0tfH3yT/gi
UblTNhReJ/9bsdnNYfry6/9fha2icqziAhfELBl7EAdW490oqmjf4mq5c4HH0KwA3elJeWB36ZJl
DFgqNwAhb5eZuY538grIUqwEZ6OtikOanujyZS7SoByWcEiD1d7I4wybj4574hDBTlEoQXu4/d4r
16/1kMkISP3PXVm2R6f1tipjppXQongE5iKhCRLeUjQkmMViHcBXv9W8Z3AjHQVFU0polljxeXar
6bBk/XMJqYQoZ96u0hj/DxZKWdenUuQSjrM8QwUmpNK63HYjwxLo3E9uO82KTikeGkXqHCtSve/B
jBNkUzKFbue7751pi53XZCYtkCe067utLLEI41QGiwMe6mKgnyjarHfdJ6Fk8++A6yy3y1QFmJ7A
M1fgrH+sdMmC0dtHYMN1KiiZ2Z2lkgrwxRr8OzJJ8gCkU87Bzexl4yeY1kML62Uia9HMeM+vQakW
FCBqSSl9SByQH7XpMU23iFtMi6El1xY64uKkxTwTaOXRPhgNef2e8g1coGl0LbfuyVShDyxDQbKw
/6oSfvSFHZaFdbrttKbhtXDuOANBiUQtyHIzP1jRZ3myFPvtc7olCmGYQYdScbImIw4doA8n+73t
/XLF/IUPdN8i63CqKZWjTNMcrw3KuWvb9oEU/n2x9Pdgxf6OEs7GNIZdT4dWeWu1Wt1Y81PrTRG3
xtCiW5JRJvtoscxIAViL1WKBifyAN9pjnKJdY10+3l7g6zD/fQvjusof8wBHaBkCTa0qzKagUo/J
4h72vlNxnS/KbqY2LieUhUWpkpBXOQ0KKP6kTbHhooYTVKeL8uN5skF+Qs5y5EhH1wNP/Odq8h8B
4Txa+XTs1y00immZtVCuBF07p3eRZozVwfHbO9vbEtY0rYMWx05b5n7GHVQqJDsOzH20+Rxmsj5W
rTreXmqTJ2mxHHcTbxkQoiev8vIDZe0UeFU7Hjxb7Stich2ABQr/itbgzjkRF1TL6wKFF4DEv6iE
bO3ahh+ho7AGz8dzku0AUlzHX1fuxYE1AW5Ypdmf21YyLISOw6pxNRD0uhCiQQrWhVN1ZiDyUvmu
h0mug7HQEZVmUFYnZyAMZmTZkhzbhCXR7a83eKgOxQKffTyQEekkWeIXkD29L+t9z0dcJ5ICc1oW
rwInDR5TM5gldUI7a+aIxmIrlE22147kcfLGebmCUNClU0ak9O+8eT2QpnBOspW7wBZcB2M5op57
MWO/WJLiKUlAlWF7G1uRyfpaEM8S1XU3wbNMvzYPS2Y9duLzvnXVYlfFPkEpEx/NXfKZ2jWPFCdb
TbWGmNKxViyf2hRNtd4jzsqXIe6+114S9FOzr6aiE0i1TSJpd+0XQTvahbHh11jYl9tmMTiMziHV
WxUpmwzBOvl9yLPuXhYq8uP6BRxzf25PYTLOderXV8uMF7If8PXSf4mzDwnrgzH+vW/s65yvxs4g
Rg6tC+wFLk2dKGva525V8smes339blyni2pkknliQfmA5qkAE1ss0M/gQ9ny9g8wOLxOCkVqD5we
E54H7AS1y/6zHPMf+0bWjlpWjUNbZqiW2YqJaC4L9T5N6T54EddZoWq21tPQI5xI4dgPHXQ/7gmv
cO++/fFvvw1wnRnKHdF5OUG07lR2MrT4GCTqGHvxaUzL+3ydAyF/SsvauAEY1kBHYSXxWLTZislW
QEjB9fel8eoN4LBpaK0ubY90WlxSAgSU9Y/ZWuBhSUW3TWQIKx2D1YMgkDs9HiR9twB+7DJK6CX0
/d3t0U0frgVtMVfLqHqJqhnrnxM/k0dRsZ0lOR15hQfmZPFlQk+OVfxabBr5PdSqJutjK+KA2lCj
t+hGsmCy0vX3vdog5KrirlQcukgAmbjzx0n6QTU/7zOSdtrGMEntpUCQMeHLP7mTdAAHsrXcGN4A
1uE6BEut6SSXxO3OPFXRwpywbJtjQp5s+sme82cr9QFkRQEERQnONs4aw4Ggc0dVY9FUfZfS01Lk
yfcR+cmjYjMP0Ifxy2JsX+M/1xFaCydlxabae4Tqx3JCyastAyQvyca5YHBfHaAV97PooJTrPS4+
cZ/mQSyPpZNuibsYbKQDtMqYOzOZ0X9BluRF9p+93D9Ad/CcJFvmMYg2cB2n5dBqmXxCx7PiELSo
xlCOl1E9lvUnuqahQnnZJT+q+NcuR9ZBWcJt57bOWn6ei/pYLuWz7NuNHdBQJPoPJAtaAWwaCD83
1pmO1ilnUyhk2CU8WucthibDDVZnmMoTNXikwCQ56R4dinf8Lliq4UszfsJbF6v4xm5imkcL+Iaj
ChWvEz9zxaOJfvPn5QCZoshZh4B3VdhW+yTNuQ7Yyoo+yxvP5udqJl4gWdeg74Qebi+34XTVVQL9
aVltqN/wcz1987rybuXrwS8Z6IRXJCFPC/0kZL8xlylWtLzbz6ymawbmnFcnDdAcH9ZVFrXNg9xr
Kh3K5c40gVApajq5VIcWLcShzbwlum0qw0aiQ7kKD92tuJI7Z5/kz0MHuaDRA0Ln9uAGd9KRXLyy
ZLF2nnOGNG+oeB2Wyv+VrmuAfTBJLHCPO+HtmUw/QzvOG3vIKzQP8PPaQWADFAtLWK2Qyrk9uul3
XA/fV4cst4kfT1AjONtTHZXukaVfG9c6KucLS94P5dbDrMGVdICXWCtVVTSDhmMM/cSaHptqDrq6
vG/4FgDu+sVvFPN0vT87cRqbJzE9cdCZye6Tk4lwod9vm8m0CHpG3liyV9JHKHTZQZZTEgzZ+HHf
2NrFGboPruVbCDNOyylkNFGnpCPuhvuYzKIFccqcucJBBJBn+aeYPuN9KkiWn7u+XAd4sQE8pH6F
8BV8jmwPjXWz2niLMjiMDu6a6qUEmpHQU1GLo6rqoJ2K905iH3F3Od7+etNBreO7QMGW18OARSX2
L2a9FKoNfD+K0595nt/V80uVFWG/KR1r+kXX/7+KtA7kDg2FTNVp7dWLmqa7UmYfG/lMHbmxXxuW
2rr+/9UM06BSvyCIACCZkrCu669+4dnBPLd/Nix2dck3YkzHfZXuyN0ZzJVnzqeon7+X9mNr+SE6
fYOugFBl/TVfPqfTs4j3dfqC/fHfvyluHDz3565zLkbeh163yoNTVDuPCJ3Dquf1TGUunPOQ8bDK
oEqz8o24M+wYlhbVeTyOfOpmsMrw1A14Vf8eXYAYbi+EaXAtqAtZr9ZwVWruEjY+ktWtLiqruo3R
3/ZUMGX/2+a1Q2obaClsGdUv0IXnqQxjkUMsYmMzNY1/PYte+ekcl8KqPHSXjVZESR+oKQL2vM33
6XMxHeq1TMnQgonsimufIsGGg7R+7LE70/mqmhnMeJOEZaxeHiVbIBGxBbV7O3iZrubnNnMhiiur
AlN1RMf4oyXXwN3szjTZ/OpJr2xuNairrS2Fx6x1ZKfowi1xE81YELv74GMQ9v33FEOy0MRXwnsc
FiLe05TQKnDSeF8vH9OxXXhI65bGg+1RLTmiO/aoyNYLpsk4Wqx6HDqBHUGsZmq1wtyDJHyWfgFX
yV3ibnFyvh2yTCewyhO/lLWFBRB8OA1QhB/zLb0Jg+vo6K4yKfmAnmHvMXPX972PUF0r9pXN7tdd
Xq8DvFyrteiKxoWTasCwP4fYgKN9I19vnq+8Mh4tEg8eCJoEEId24d07hXfYN/R1rV8NXa8T2A+A
BzwtGaQZIecNltXbI5vMff3/q5GrqlzbzMZKlq0XoHE+GNz1PrG9jeENjqJL9SWDQwekJei9lekX
iyjQjFOyc2wtRMEs3uWDghA8vOQg4jm08SJ92yqmz9Yy5KIaR3SjYeiy/ZysfTTa2U4n0aKzdwvq
1laFTttRfKzACYkmC7LTS7SDdI3zOPEIdt0VNMglGe56vnWKGgyiw7W8FF22a43SdMuhojm1VhsB
Sr3x2Pb3xem/mRjTsVpNLiHtcG00bASX63I3MtFUSTD7A5k/ZZ0c7T5Kl5JYdzy3lvyHu3SzXRzl
Urjl0yDEUEbl2JDECn00PEFPqWjStXjJgDHqu13FeaaDvnxfSRm70vrtTYy54eKgQB9ZA4ubjUTF
EIm66F+hymlsfSn/rHmeLZ8dD2ziUdU0afV5ApPIPpQO0/FenjU7Yw9+3z+LqPuDXObpE0impyAh
NPm1K3p0yFc82+in6HPvT2dV6dHH68C72FNbhRyTK2ph72RLGzuk8/4ALoISgiqdw6D6Zd+movNj
UcsWahIzoHBt7tEPcwzvOpR4gdjXAcV0liwbJLY+HiExgdsDuAxS9Lu+Ssd924suAdhkEMhORVon
AYUm/YPIh+6lzkl8vL2yf7fJvRGp/8F40UKSYaZNEnj+d0demnkK27EO7KL6ljpQKkrj4aOb1sda
fUGFMhDEiUTv0IOTIM/09hF/MB0M5jXtFWPOsUc0SRENTRVV9hbA+e2iJNMRYNAdU1xMAFIFufxr
ATssjRdU8pJjMw1BLH6AEPvQWvt4BZhOtTXRtLTLEclyUKTQdC7nyMu3xjbsKDoibAH9WCFxfCUB
6e4yGwJhGdgSP992BUOaqaPB8Bo9xGIkGBzP6R5/z0p0uENowtp3mOlgsBbMiECLxBjfsVbQaa7B
6m51Ib/9FsBc/XjvrThfvRiHrz8OgQQbyGyd+u5LUteBF7N9sehqR/0yF5VN+HWWVJWfOCAHzN7q
8zI5qXbUM6tGzbEt8M7diQe/AJKBHTz3uWJlGKPyY/92yFbRwjCVjgQjcmToxcUehfuPFcy9E4jO
Dp3hV8njAFC0ADpok9pqKjYsjY4Ko3Xe08otwJwcVzZaf6GPmOZHz/2QxeWRzu3GaW4olzEdHLba
llMwqsCKVshTwUnYCRqATAHSFyDk9KLKAt39zIfHqvM3kkofKfUbe6eOF1tBHQ/Ke5q987P+3ZXG
Avpfv2rXBdCXh/UkPyZyq//D+POuW8KrtL7oW3TXSTDfXGV9gs4jx4x98EEj3+ckqGznWNt2OOO9
1q62QIkGQTOmw8qUAslhjAejFIpiz003HyHXFgzkyWvdYylSlI2aQDiPOFFD1XzuHRZM2RYjoslt
tKTAmvjkzj5f8LTT2+5nKCSySIpOHbp+XOZAUbz20XrYEm8z7Kw68kz2q3RI6WE6dx2/UCt+iBMH
6bzYePw2/Rxt65j9gvfeFGP8tOge/BQvMn1yohDAKIG/HLJ5A0FnmkfbRkijqsy3Xczjr/1TMc+R
k6nDJPxvBC+KYIDc2AoN8+i4tDyd56q2GeZZlvGdg7fQBoItbWy9mycPCofidPtQMs1zDb3Xbr/2
S03KEfN0TpN+azLw4NsFSZ8WOy8iMPq7T5Rb8cYrrGm26/9fzdYQv1Fje/1VSVceWOxek6474foP
1Qy4aSo/3v5V/O2NQ2cMK4Zq6cG1gHmoXTqnaQXS1GuqjYKI4SDXtQ4XgQOjF+WKsFXXrJSIu5FC
gZ04KqjxIHv7NxhOER2+BlkqXrWD7LCv13g0G/A6US7BWlchsElRt7aHdH0m/haDqWk6bT8AhMVK
4qJu3nmkVh04JBIioRLGbTtBuXCWSVPYoZ8XHnrgx6Ve1od26mMAi6apq/qNQ8a0blqaIdFL2HGJ
j4BEZVZDEmBjXMPuo2PeBHw5hw43sH+kyofQmsnXtAaD/Fo3W2eV6QDRgW+jBa8gC7culjt+E7MX
9aKNxoTkwZLKH2kvH60+PfhWdfKdbJ9SItMBcFOKluZ1sK1Lt04sSlr3s+3XWzyHBqvpRGRdRiEa
6THrUtqsCBynuWe8/zDX9YaHG1Zbx8HRtuFpISzr4qA5OPDB+BQO1bpxLTXkDrpOIhihsfGvmXUR
Ha4eqhmi2pMPdMjKUID4BgrVQzQwa59aF9OBcXa2QpVg7a1LTfuWhRltE3kcKl9s7Ggm92JXI77a
Oh3l0NZXk3WZO/CANKSdwjnJgJhosqe4v3Kir39EU5KTzZoxsNetFi7TIun7QtNnMajV4nOVJl+l
WJwA+/fOIpkOk6MVdOXyYRLnRfhA+6jVuZtWh2ycbaZP13ICi8NmoGSNz57tWicwvhQ/uqJZN+BR
ptG1TKDGA41dgAXjjFZwvBo06JdIpn1oeqaj4ByB1s6kweD13C6nzC27AxRX72+fLIYv10Fwq3SF
HKoSg7vSPou24l9zEN5t7LUmT9UBcN3SJn3W9PHZr8QPtpRR57B3nMvPzBMv1F2e4yG7tJX/aabF
liMZtiodBue6aS5yyuLzuIDfp4VGL4nRszeL3/tMdp33VfTVhJFpZp3zVxK3gfKG5SUB9P759uCG
rUrHwFXoxevjrExemhx/PjU5acVxTmJnwYuIVE36iTcWZGQdJyf2HKaDNfcfbk/9Nzj0jSuWzlzW
Dilv0nJlfyEPDIT4kddAOhMK+dQiAPg/7Ks+gA5QMBRWwBpUq9o5GBYI83r3LWvuSnBYu2t2R5On
YXLDVuZPtozPbt0ecXsLK7SYiORlZizMa//Q1mhC9NtQUhk5syc3rokmf9ayBspjoUhKpr9ArT0f
0J55ldPq4g1/NrmWtougXp2jU6bNnjovC/CKesy9n1m+852KarsImhlVXKOh+ImSv7zEDkpvq03Z
YBUdXFdxTvzJxsgDMMBeXESy2VK3MoW4jq1TLIvRrVRnT1Ojfi7Kb1BVTvM7cNU9VaJ5sGqShUlD
7qqysqIkX7dgd4YkVYfdMVHZowMgHG5fvE4De/xC8IqlUhGiJTuq8TI8F78E2Wq5N5nwegF4FfVC
TJKOvMF0YE3uA6hgxaHtb0OFrw76RvDp1GqJTa1GAUuAmz4KDCwtg9FfPuDKEkjQ5ZFERWXDQr5m
h3QcQtp88R0a3g58g1friDx/qYoad3J+Wdfq3hUdpNSLd2m6D6HCdDRe0eDkzXEnv8wNoL3gvEDO
uxGPhtvX3+SqrxZlHKpq9Ud8+aT6Mux8ODZxT1W7BoC//7htHdPCazGfi9Kv2qXll6Lso7Wfwivp
yL6htYC31yb14rXkl750cD9teqftQn8p5Pdd4+ugPJsKstiQ2r5YhDAJPWAvU4ET21tk2YbDSkfm
jbG0GSTULVylSugBd8FKyroD9i9jjf2ej/HCf7J6ytIirNu+s5Ng9YZhq13PsDA6Zq+mjkoLO3OQ
Zifdh2Jt5u9ypOy4z3ZavCd9VQ6iKJxLtrgd4Gxucwe6rp3XHR2fJ1za9HWPb7d9Vj22vQceG9Ll
G/cdQ0Dr2DzBWrDkkNS5sMoKvHF8NwFUha13I5c2Da9dAzKrS+vMrWH4uvg4QdwEUkHYtlS5URky
Lax2hq9+s/iFL53LeH1JdOcijmo6bqETTF+vxTOLHagW5o5z8UUTWhY91qjvelOyURQ0Da/FtJPZ
BB3xuXtxhuzQVPx+dr/0ydZdwEAbTXVAHkuEbynoAF76gzrbURH59+vzHPJjeUwiernt+8ZZrgH/
al+d7QHPdvgh/3eW/JCfrJchus4iNmd5e5mpjs0r02qSThE7l3wG7XXZtRD06rd27beXgf4HnufJ
uqU8cy+JFBAJ/Fk53f0QJ4fbBjKNfv3/K/tYXTFOq41PH5KPak2OdvVHlVu01KbBr/Z6NfjUN1OZ
OrV7GZMMOoH9ERrOUMndEic2mV2L3tYHk7xkqXsZ0IZWxulDtqko8fZ5QHVcXsGHxBoEzMKL5DjL
KchbeVjSDDeG9MjLBa1D+5qpwRn3byOtWcGTWjTuZe7vUv+pqjcyCpN19PAta1q39jV8VRlRlwYJ
ml1uO41haB2bZzc43+fRxbYJ7soqHp+sZkt5xmB4HZa31CCe5QPWtIEeQ+azoCnyUPQyqCtxtAfU
0sp5w0AG79SJ2ASa75NaYaqxeT+INJDqDoQmuxIiqmtNSh8NhPV1S1Bj/aUETirkQExtDG76ci1o
1eIVpB6le6nb6ah8/8FfWDTV2capZRpeC1ueptLyF3hkjralOFnvy4mC6Lbd6T1a2HZEeW62Lu6F
SLxD4lm1jIcNw5gck/47llp/gsIvEc5lhuphN+TROH/c5/JalKbCSbM897BPrkBjYQvO/X1ILOpr
gbo6UjRtPvGL3/6cBDpZ2o9ZstUKZbCIDtijpRIV6un8Itz1jsnp6O3LnagO1rNpYXPAyvhFth/S
JQ/q+LukW/JwBhfUUXastyy10p5fcDOOxq585EkJdPfWG7VpeC0lxsYYi2vqBGXc59x2rqGfAi54
21VMg1///+rU80TuDa494Jo1ToEs/VOxrIFXbB2qphW9/v/V8JZfiokMMb8k5b2ML2myRcRjypV0
vcl6rrzGjjHy/8nIJHKl+RmIy7scGZm3EUgm62ghavdx3bhN4lys2D/1TXEvHCtIAMDeZ3wtTlU1
FE0b2/yy2O9Y/7v/lQx/bo989Y3/ljWoDqkbXFYCfb3wi+fn98ruwtUSdz0DLl3U0e0pDEuro+rw
KMXK1cNNzenwINEIPFdusVGZFleHyjEQQpLYEf8sbnHMT/SlRyLcnbYX1ziL9hQ+W9VYzfz/uVB+
UHfzszr8/81icCEdKzfGdj9RhluVH//lpe9Hhc1tX06gQ+W82S79zsGm5jYyLN0om+YQtKm3l9eA
b6Y6Vq6N6Qxta/efNZCH8a4/ttE/Idbe7SPQpjporpNWXXkZlgFoh6Z87H+Vy2XjN1zj9I0w0DFz
WZ0CGuutOK28JGRLHbbLC/OGgLiP8fR1BLRzib+XjXffo2WDW+r59rymNdfimoMnwxcOwy9yI6h1
TzyMre+3hzZFnXb+TiMRXqpw1nRjqLI7NW7ULgwbhg6Y49DZtATx+KWd8F4gyjtK64/+2D527rwv
U9NRctO6LvM6dfzSQJGnEP2j3ddhPYwbT2oGo+vgOJUjiU0Uqi9tcecqSGRGathANpmG1k7gCn2J
roRG9WXo3FOTr3cWVOpi1hxvr6lp+Ov/Xx2S/jjWiQMChosTf0xHEXryznGyw77Br470avDKWWLH
8Sx8O1CjWVIEZKgPqfp2e3ST22jpsVVAb6nN4DaMZI84Zw79MP/loDUvrpMNzzRZRzuDK5LV/rDg
kMygkKHcd/XUBO5W2cgQTo4WqRb0iP2RYu8B0WVQlgNaLPcJtlJHi9SczMVogXz4UoHyoGGB4360
yYfbZjfYRIemjbyFgBLFotrtx9z5QWMIqu4qpFGdLi0v0GpBQXZwvWjW1/uOPFG6VXk3Hbk6Y5o1
dtVUTIik/62jsXdDRE7Xg93esI5hUf8DPevmTLBruLrxEyShg1ltyQCYRtYi1ansOM1AMHmJ3S+M
0zDfTHlMK6qF6bgONJ1HpAnAm47Aj1txUPh/9nmLFqQ86bv6Kup9Ef2dlE9Ztb0zmgyiBSdZZMFB
PItHJitq1vvM20htDOxNVIeLdc6UQ74QA/OTvPCwOKq79qc6uMf8OO8TPAOG8t9bI1tbl8Ugrbuk
ioC+hUYD6vZzkW+cGiZn15FhNJulGIbmn3LuNYv933Lu1hXFsAI6QowDIriQGGkaW+zIm/tDlf28
7TamkbX0mKxxzVTXOZckV8BpjYcs/XV7ZIOz68CwjNYzqAARRqmM8qwIGGrq/RZRqNHsWpAOVu3W
oPvBDnZUZ3q43gyvZl8P6rRdRTf9hKvRXh2rqGnR2I4r1FzJoSI8aHDNAkZjn320gO2KykOzR4l6
HA+RyqRd6JUbgWX6bi1gW9cTBfqT8cizPmXkC7KkTQ1f09DaWSo6Koauvl4IxQnbTAXE/M4ETCc8
o6NYWM9hEGuaDtTrPrQWGJDLfAu+Yijk6lgv6GGvI5lw6LVp+kUu38F5AVFT986v/btseSfSrT5A
g4103NfU+GUGYJlzoUN87PsqStL8MUv8aJfj6LivuM0JWOawBG3fRFYMnJA3H4BvCPcNr+XBM3NY
AUZAOL2wIObr33vTcuzltHFBMG36Ot1ZlwwiaZu/r5zpB/RCHMSB/HZO9sG6Q1ve7d9g2NV0pFfZ
1W0r/da5pGAFk1MbxvmWyp1paC1sHZtbaTpdP5/XAR6romzca3ktbNNhtThHu8YFIPSwqr+oJo5c
yH/etonJK7XILZe+qZrsehCiNE8EjwY0KI75VinBNLx2zg6KOcItsFfWXh2g5BJVBQ/Hudm4IBjM
rqOsxNJ7hZXi+jQJdA4GeUKaOKz8GKCL2+YxTXDdNV7t9TJubTE0OK5mRoNFZaFcft0e2dB+RHU0
VayGclBXy6uIP/CwD+uQhOoBt7RTcUiOZGPXN/0CLXB9lbu9UvgFQF2jalCznaa/rvhry6SZWGsL
47pr6HuncasaYfre6/9fjTv1Q7I6CSpb2Th+TXzIkMmef71tc9PYWpQKsAZDtxBRGkPUeOXsIMF3
eHtog6P/nZG8+uzRq4kEAQOuZao91gKMuyUP525rEzB9uRam3WRR9T+kXVmXnLbW/UVaSxKTeIWa
enK7qz2/sJzYkUBMAoGAX//tcm6+5RDTldv3Mb1iCiSdozPsszcc/L9e7a3XXtlnRWo3+DEMyIdg
eNo1cXEoSvUAtyCuALU3fmGNiDKqHJboUpu5cHLCARjyNRf54eVV31iWNRyKd1ltmhnFYqBOd+Ah
2FGMGr386It9/KJ+uMY6jaAo1eKSSSJcTUkZY+qLPLfmzs+Cp5d/YevlV5YJdYoAItGobrTsLYtN
UuTXpga23n1lm/XAra07vDs32a7vv+hFPS5zlYSdfeWuXr7pp+Oe9VGsQDONX4j4uxj0QMkUuad2
mr+/vDZbp2ZlqUz0Q+CiHqTwQqaKvWnLOTHZ+5cffslifrW1qxs1IxAyG0sin4ue7DxcpbEOU41t
buSHHhDjl39l6xNWJhtA8qjlnVbP/ngPeHxaDF8icEi+7uEru40mfwKjR6OenTQkseHYPC5D8W2K
2muog1+fTraGPY2eXIqhUuo51AXgqRhXKOpXXUksXl2qk56diQKsv4OISSvVEWCVK+dyI45Ehf/v
B7PwO7Dmsq59P3sX+rEz2GsSPQ+JGHYQvYLeWL7vWZ227aG4JsH3641ma+BTnIeZaHiY/Sdl86t0
cFdW6tcnla15yfyeRLQMlgwV3GwHoD2UJ8UuysNTQ9lO5mz3mtPE1tqTfjR2JDa2efYhkHME7b0D
dnxWaTzKa52eX7sktuYnKzw2ENWq7FwFd5hB8DFwZIAHKa4VXC5W9U+bhlDK3/cdhMJy6Gg/y6SJ
xDH3xhbUHsuxlfFuroYUXLSnKq4exsVCjRd5V9ldMfOtD1uZORlDSUG8Vj+XWfEQQRrxpsCg2N63
9QNVPP/w8g5tWePK3pul1yrIwua5mvO8O3RzRoMTFHmjaxjNjR9YQ6UGEOABCkibZ8ZDdxaNZs9A
NF0jkdkwkTVayrYaQokV42dB552svg1jdBh1fuX4br37yuZHLYZ67PD0MZM+pGGAworldI1PYuvp
l43/6apbVDmKBrNsgHR7J1shRlfTFS++9ejLcv30aDpKXc4BFeeFQ9YdgxN58apIl615zMA1SEaB
XPS5nnWXNgB6PEO+dv748mn89SAIANN/f29txaAgDMPOEZScpmBPF+TTCggD0JByrhLwEaWDza6s
0oaFrYUq9ai6Jhzxa6OP6Xj3Ic/lblFPzaivnJ+NsiFba1QG4MF0XutFP1oTfy8byp2+smhbNrAy
YT9qKxEtHj83SD60/gYR3r0Jr7VXLnfnL/zfGj9VjYGmPvfEubD+g9D+KUJRW5h3gVJnMvK0bF6H
SWJrPBXNeObZoYj/c90RkxbXUA0b9rBGUwVgMQ5qfXETzQdi39TkVY0ttqYqiw0tyrwr43PkPnbh
U9W+q/nzy6awsatrejI/0q4P3RSfQ5STqvslT2VwJZbZevRllX7yDgqDJH++9ex9bkeoC5EHLl8H
4WFrDBWp9CLEgCVpBLk8mb0SHMTWjGRTlTsiVSfOoz7nskoduYaZ2joeq6u2XGQAKgkTn2sPfGEq
2kswRr9uG1fGOTfO08IApub0zTwMu4Ce+qh93cP/AZfq1FhNTc7PJKDfnMV03miHMulC8fVVb7/G
TFWQK6KhxJIz5DNVkURfGzBXvu7Zq8s1Ft6ivVJm56g/+fwNugaDfy1ouwRnv3Baa4CUX+XTjCkl
8f9AvvH0V5fsut/duD7WUCk9LSXm7QwWx7G0geCgoUHSQopb1dec7wZgiq0BUyyumiwLI6QAu92l
8VTuyD6hz3a/7C/d7ep1V8gaLhUVBO3twsVnU52YrN60c5ZW/BoWZesaXEOmhMgW1Rbjn9tB9382
LS/fwE/XoXdb27Ey4gmg6rEhFhfVwCAH0qWtFh+H3iWMXqNi23Cc4cqYwYm4FJCPys5L84hGF4YI
rza6ttZoDZbicwW2QIg//j+K4dJh/B/hiWyNl8p81WIcecRG76s3DN2Qv9rHxf76Tmws0xo1paF0
3HshThOlJ5rlCbp29Ko+29bDV1EzQkTt5xhNOUcDP0Zd+62LGJq912iAN/fh8rs/XY60B+16znKC
fRg+eLvmqNM6SPxEJN5+PtWvY3eGuufff6YlWeVNYyAuwU4EHoXqerCz+QmrKNpAanLQHo5pt8Pc
/u4vc/OBc7i+yRt35pr5Kwp004cT1gkoDRrdiFciHNg/4FONgVfVXvzDEP5bZ7G5RitTRuif+W3E
4/N0yM9st5x06lhSJizlu/YYXiOw2FilNaiKDIE3ByBNBxT+mKn7TD+9fHluPXdV6XIkan3bMCwS
qq9lVR5kJA6ve/TqXi7boiCXcOisfUAQGpXOEHV9+dGXR/ziWl6DqNoKJa0ZpKLnaKpT17Ib2UJx
zj/xzmCiT+9f/pWttVlZcBtUfBkqJs6TzSuQNc5llqel7bPfX37+hgdaM3jVtMzEdDn5CFzGsfif
3NtafnIZm4EIvyBnlMGfxgjV6bAMPxZxfm34aOvtLyHTT/5tdHTOMgvHA+Kno8Icjwm+e/M1Vu+t
p68uYdF4olU6RPRfnrr+XwV1W49eWWzt1/Ws1IIgPdOJV+hUe38w3+xe3tSNQ7PGVQH2oRZv7FFG
hDhqsrBeJEOVv3354VveZg2osmHHxoHGf17ulyjucu1epgIuHvlaELf5KyvLRRc8iyVa+j9ASn/5
/T9Hfa/7/Y1tWOOspIcBcephh0doDOslQD+yB9fk68i/wTnw9+MpZMiaWATZBVf4n9jh+mDS1iZf
/v7T2QfftG60EYimYcS3Li+H94bo1/EvMW917TrfshCMWvF58AWmNWewxF2bTNp68ZXR2tHrSVAT
mFUgErN4aeCuQdu29nNlsZyMtPca1M/hzWCxqn59GraGWA1FEISRgq+5IHMvx97+SMP+RM29DqwI
Ioy/b2qgcjfSmiPame8894V5r8uJ1rCqAjnkQlucxOoiWx+XD8zpfb2oK/WdjXTlH7CqzuuqsISx
goetT5RnT2PRPS+uPQCzm77O76z5syZJaNkt+k+/c0G8XvzOnxQD8dWBti2/s4ZYZXNOpZ1RIvwL
gP3fpC4b53SNsWLSLnVsvR+5FxtnDHukubs2JLr5CSvbNVFvKqH+8wl/P6nIhK+cqA0rXktIZkD/
cSltds6hTqkBmWbVtQrW5geszNjLs6kZW/+vPbjMnf0FUH39B6yu4Lxs83jsUSeL5Lxfsvy+hKjO
y0d1Y3vXgKt6+gH6qcgZHA+XHh6qv2C8vGIHWw9fRcthoO3AR5wdP3vTNjoh7AnEG1eC2q2Hr25d
aXs5So+I/6KOtfXoVa7rzRBJqxC+npcx2mHcPY0haKan1wlWszVPVdhMSw+yyRiQ6aw/OGf5jWNS
H4Tyr7EZbBz5NR/VQtHADnCj/zjy3kzvHWuvIDsv6/uLZGLNReXToPelabKzQT9RneQkB5kOY9+j
i2kakQGUEtB+37v8Gvfo1nasbuFuaqpmAWsLOJ4G0I3a4NnlobwxYR1eyb22zPgH+uCnCCUCj1Dl
hLokv+U7b2dQfchjVB8uaenrqw8/COB++hkMJ7VgG8bP/Pva68a9toZlzZQ6ZWfU/6EssJ+yoNjF
APSGWZSGSmRXDHrrR1YGnRMd+dx22VnGqSc+E1CtTxApZ9f4dzd2eo3RwhB1FVbhgEhanFr1WGD6
7xo144ZF0JVN2zkH0VkGXxQF+yh+y16bY6x5qKwYGzdBigDRf372flQ0fhSu/rejsyakyuA0fM7w
M/8+Xtxa9dUlzAKbB1TpH4n1/9gRWGtCoptGAXVBIeZS7/F2xQG4qSgJkyW9lPX8a3DKrYO5uoYV
7uAYgrgIGqXeRWZMSJOdVA+lqJkdXnVT0tUlvEx2MANovM9NrtDv6Q61eYvR9v3LT//18aRrdFY4
N4p3AVIkbUh+ahauut04F/HrhGvpGqJFukDxzBicUrAHtq48kRwc0dXrBjvpGqUFXXmQkI5B9F84
tq2VWRnu6PwcCBY/Os8CfTYwRfn6Gkxq69EXg/jJHccyzpW6LIrIlzQC18wyVVf289cHEsP1f3/0
4i5CSFOGBeFkPvaqeKSR8+9pTwBfY2DZfN2xWZnuMOVV0LRRdNY2SirA2Zf828tP3rgS6RqAVTOn
/L5A1Dwe2psLTdp4mh+n9N+Nd/7a9dA1B1UUhAIsUajp/fty/NajV/bKpclnNfz/oy+B7TVw2sa5
WWOr2tjh0MxT9TmkkKRJfTYJ/hAHVRxcaaRu/cD6ng1ij3dDLs6AZaQh8lL9upkxuuaectpbXI9q
CRijl7QI5N5r58Saa35468VXxioiDxNRthfnlo83YgKHPvVeuSYrY414FWd9DA+pmE0L3x6K5Vq+
vvXWl7//5Af0DATrEE/ZuYag1MfLXRLdSgo+ztPLtrRxFNfwqgnU45Dzyn4AStF0+jdHcevRq9gY
E7ug1FxcdqamTA1pdlN+IVy7hirZcGNrIFXdtaEc60qA9p8lJIAY0qLuuP6cXw29f51OQJr972uP
IJ5UOXrt5xykqrs27upEg3F87w8QfBpEXqUh+K92r9qINaiKDorziIzs3LdF/0aLgDzODVKZupnm
K0C9jQ1Zo6naOpp7TkA9OGWWHAsAZqBUF+i30MSVr3P6a1SVLKZsEBVo0pSYBASWxsrAhq2rbl63
SisjtvESBB30Us6tt+wiyvbcCxMrXid+RtcIK4/Uucwc5t9CEE2z/gmZ9n3c+bui10noDefXfcTK
psHSTWarMUnig6Nxaeybuc2O1SI/vPz4DcNYw638Fkqh0YVvqBwNVFDUTQHdIi70UbPyStlqwzLW
uCvQSXPSuglzgq0iXTLTUp5kzPoj7cboNgB124eW8vJ1PipaRdAZJsqgFXOZG6QAeqrM+XtF5JeZ
Z8uVY7tlGStL51HQFxCfxXT7MJwM2GJlN7wJO3Nlwzec+BqUxYXqXTGDcK4eqdsDrGAOaLg9vWq7
14Cscay0aGYMPc2ed/TVNyW8d6CDT5D3XbneNlZnrfpYmGHgrMX6u3YU30tasL1y9Qyqo740V0o3
P2QI/lm7oWt8Fh+ZJJYOC7j++jyN6HOUvyPDkmTeM2RIdt5wG9rPJSZ0IJmWVHpfel9asnd8Trt5
PlrowVp/uqNgnQkgRSD9JcnlwxBcm+f9MSr5q/e7LM5PF7Hodd7ArrJzMPPviye+MKHu+6XZFwEG
eqrhpp37InWm/kA9sYdSd59CaBxdyXDnPO99G4qbmIiHKrhGYb1BzU/XQDBPS2ivLqz96jHXml0z
qebolW7+o4898pkY7eOWUiX5NCnrbvJB5Q8ZysvXpnm3ovA1Qkwh5bQAvPGDTw3rwPrTeU1kHuN5
yZw4xTzPw26PRWu5TnII3c7tXpZt3P4uGohfYJIzbjgkRB2v+QzJKzHqa3Q7m6+2Cj0iVbbch9v4
IucWnA/1maJh00bu4OfBIbDhLuBVSuLpwzKWadVN+6yprtzjW7a+clbDFPFhtFX5GyKdE2DYbSKc
uNaU2Hr4yk+ZZUFiaHFdJ8scmT7BZ4CpUbFJPb7sTDYc+xpy5lOReVVPjExwQb3RvvvMSXYDbYck
C7pdnYkrLmXjQ9ags7mleViRDPySQxiF5YMZp6ErAJW0gf368qdseK015GyoaGXbSMGhUP9T1h5o
fOvHV8KQH/2ZX3iDtV5l44Kipb2bZNKVTeLqKQm/jt0dr777NrodvAKc+Xvl3TD6ruDvvOK3wtZQ
BCtBkHhU2qS6OymZ1hAibd1XOx1f/uStVV35KNvO7dRMHd4q736nDvWsV3Km0jU4DUNBZbHkGjNP
xtpj3ZJ0BIPb6157VSmYyspvhkVQPJvGv9kG9aWmstca5T+kSn61Vytn0LWjdEUuGB4fs7OQ7wJo
Mngu3M+mLZKY/k48d3C2vKMeBD8aYd6DFGW5aYRN+VDdibzGfRPfzcyceZNfGRPY2qqVm6CLLxfJ
y1Dhnp5QOeobuOvHzgAgcOWMbv3CyleAv7vOFaszyFETo35jEHHh6ehn0zVntHUBrZFskwmyuu4z
fANbQBAELlr0/pidU2HEUQg6nXTXqH0R5vG+mbMhJVa+7qSv6cMItN9jguYsli/kDxBNulXy48un
cfOzLr7x55u+a6CnkS14No0Eg4TRBEk836aUs6Tw3FMVymcdVF6atzeyLA8v/+zGdq2BcHnhBaHO
aYSJpqHI3iEaNV8iSa4hUTaGVelayjIQamkUmQlWzEmAlHtMT32m/LmlHmwAlT8S3wVhQmKZjJzv
X/6oDR+8xsUVUNkO+pZB2RKy6NAmAr0O1M97s9NMXGu2/sAU/MK+1/g4z5BuoAvHj0Q5TeKFpB4j
EKQCOQqGkWTVJf64N2I65u5ZlO98cHC68p3k3xv/Q4xZeFNCkOfUhu9z7xS0GrK/p2lOR5ky9fbl
Zdja25UHqtBQZVUJYY3EsuhTU2QHSF9cO64xjuWvPn/lSWYcVx9ToHi4id/W87NVIsn0o4d16NoH
Pp4jBba3p8l/3xU9JP14Ehe/d/4n4W5pAIpq1h9U+brUc011FrOmjCAXhXdplnpXRlniZBqw8m68
FnVunKg1KM90EKiE1gB+YR6qxOmk9mjSXON42Eid16C8rgYFC9ilYCR2mZ57fndh32uK4dYGLHn5
LGzFpmstTOkZ2y35RRnXFt1t41W3UjYpwx0UDQUqJvNhbL6V05DOE9SImttobq64mK21u3z1T45t
wVhQtCzQJk1q6IlghjKYEjN+e/m7Ns74GqVndO2otRWkaLrRc2i1zyL2kkrpazrJWz9w+ftPb6+K
qowmDnoPSHbLzwWFpHCkgft83euvYhDFPN9D5ISns95AlWbY8eAagQLzfszC/sJI1/KXfi3MREDL
dXRUQEmN7hzG32fKsPlo7MR557o73eVz29nnvmbRXPrlYTCLL8C+fBswYwTLvnMDQjKFqfwut5R+
z+eo0uwh84kxKj+2kGWy+Sf0d1w4fM4m2XhQnQJyI4qPgwomGSRLUKl+SV0YF/ahncqlam7lDIaN
JpWa1YFMy9iYuT4aQ6pC7cJ6JtHHfqQohCWLX/ZAHoDZrVB90sRcBGpXMMfVA5RpBfwsGoQxGswa
1G/NdzJB2fKeWzZ1+hgPmGQp9nXmQFa4i6e2QvW0jpjxT5f/6N9UfODyYP0mJo/lWA80/CQ8CIDd
UFcUQ3fygFJGF5stbvw+4ZeL9/nQZPPZ530g/hhYNi/HQcYhD1Ov63riZOLVLlP7WvVo5vqEg4OL
gA1mPtTazN7dMBMfpGjUFJladi3FAGRquiWk33SDrjNmwqg/eF9ZgOsF7gzSbOLYxovVS8L9LtJR
Cq3cOT4GHc2NPlwu7yplOXz9nDTzMH6ITNwiDYZkaPZmaZtY8iS0QCXeqMGNxRHTPWgUhKKcdZtA
aNzOD42ZeXzvVYEfs11L+DCnrmZxOSRz5FfT54U40TVJALYVceOVFlKtlRqi/EuRITL3kjyrpKoO
PTJppPq0zgmIOA1KN++L1hTsIwu7Bml3HvfQyTVlng1HOoH+cld0Y4lB4aDrQqBYoDhrQA2Kekcr
UmYUI19cx/IeWrS5kVWeeIHl8x8xRsRAqqipAcHFMHLLL2FSE4y3wvPC8aFGg6iyZN9U81h+GMLB
QG8FfUfo1cYY0j8TU/jMnYqCh/KTaxjVZmfLsCRvR8Yidm6lHdihCLzgq+h8H8e+4MqUSctnqJmm
Rgmt70qJlKRPMbGtzJ6pQoI3H5KE9laO1qPHwet0BAq2YSSfK1VwnfrO5f7b0u8m4u9s1s7FOZRD
y+606SHNmSyowy/vjU/z7C5TU6h/72JSjO+XeClCvHmmDCT0SDGb8WYQSwYp2I52YkaDowtb6GJO
cirf9nQJoIupozo7EWK86VQGYW4xsV6RwZz7oqmiP4o4q/3pkgA39L6NPFEx8M5IyNbOpJgCOM9Y
wtKeAJKJx3dDELlHKLPo2zHoQmCzmsIs30mc0yrlhRz5J9ozAlaieXTBhyoK4vK3LA5k4RI5tiOV
Jz9WWQn4EJhQynTkwsQhhPRo7vZ5r2WXFCYW7ECaMoeanInoNH4MtV+2045HAkTasOuQiQdPl6w/
zW50YNhGqf9b5Xd5cXYVhBN3ul0i/5D1VqnbTBTav8kLQur7TOZk+F23EQlOxraFe1eOcdgcS6ir
E7sPYjJWZ6lCVn92gg/DTagGMR7ztq5QRBtbO4kkbyfIj9IWelVd1zU7NzaQaqRatm9mU9P97FVD
fZjiHPpHybSANDcAFQtZ2Pug9HxMZbDKA/uUd3ES7xvbcTYnc1FF/vOcXWqPCeqy3Xzq6yGYDz4P
qvI9xVe1e1robBp3AVq2FkGlkAtJYhPK5ptXT0Q8TdqU/MkE82g+ZwIbdfBN7ynQ35aLyPbGepcC
JjNlNe54pkd7M8xCFzwptZPZgS2ER29zhYwGTaymMuoWdNeq4QntWskxZxa0Bbkfa28wf0DtOhhH
JMqEkCSySwjp9Nwtj5nl9lNYoEQJcmnj6fgWY2vIHlD/d4/9hJJOAbaSDt73uMh5aNqLzkSfF7sx
WkJUi2sI/7gHpwnp/sAGkxnK0hx5lUnaqukRUo4qavs5iUFsSEUSBXTuynuAP+tCHRiUcWLveJlK
pW87DbwF5u/ies6zRPrFHOzyCNsiTh1ykPY4ZYQ/eHIoQUIRcl2DuGzJMTa/p3M9eXU6QVgG/xJq
JKpxaSkNy577zlq7A1/pEvHUxSi8IDtzkAcc97IpOpHdAp0l+yzR1mvF3gcrttenuWdndpOZETUs
v1LEO1Ax2umm8qkGyU2o24oeYcpZPIJHoh6FOThQwqkH11ALMn1Nn8POm28JnQKggoQK2LsC1xko
jvNRQThwXFqoHOMYWvPE4k7KN0aGfnYCLBBaCYHO+/puyPsifxizZvGP3hLTkiVuLmhzzI2/1Bxc
Tdk833YZUOu3JouYd1svg6zusK+qeJoAbA5M2mX5bP8QfmR1d9AxKzCGiGkpVSQuAuIwhQwXBqiS
EkLSzX6pcZN7p75kw9w9+Rl6r7dl1FP1VkVDNh5YgVDht6ForMxBda6xZikomDzXJ36Yc/1RLQbz
URd7m59CYg1USa3YQVhpz6gQxaMxaEAnuLKKABvkXBn8vvR93+wxCFtkv9X+TKp7byq4/1hVetJN
OtnGkZtsIbIo9qySjW6SPKhId2uGEXWlRObOM1+pCJme0oxoGXY7DMnViEVYCTnW95oEQ1vuW+Hl
4XAcZbZ0Zg+XKroUCiF1fxvRvB8Vpq6bTtbfWO+5eWfGzNgPJa/wfyRqDCAomZRBrEmNXBEFEaQ/
TdVlnwI5498MrkdYlSDqUGOx85xUw7DXnnYheDpM7pFdjypo+U1EofvagrooOjU9huuZH7kHCPH4
LIPPhnRZnnSxrMd7KpYCORdIIwOfJPUyNzlADVqqd551tjgvkxiX3UiIP09HXhf+7B1kiFv12Hkt
b80h9gqmx10oxNxXGGkdrP0UgaMzqPFCvuW/iRI+tdghIgjGm9GrRVHd+HNVY1+qJcyQ2Q4tVgVL
GcUVZm5jZSPgiSTGptipqFSYZeCG7XIP2s52Dh/rDldJwiNpotvW76P+bZdnEU/GqshqXE/K0/n3
vl+8YN4JOKLiHsznoXgQUd0Az7kYJC7qvhq4cMX+UnQDO4iNxjqS+xoqqMesHtwbXvp2ehCUd44d
BIrKltxboET5G1tzMT5RqBO0y04OfSVvmqyOq+G3CoHruB960UD+VYoQJE9J086kMU8ehoOaOtVB
LvlbLwSTHmi8Sz5MIKFEaa1733WIgk+mn4v7qRIl91Mo/NUNKjpwIDxI69nQ8URgjf1eAoLiB/vC
L/3wA0OPJcuSyA1hQ9KgYQBMpY1qCc6o6Izo41RRami703youy4tGefjcsLlYJCgNgHiG9BmYxzq
Td75QWeSTGnUyJZuAiZib32yBNGu7RHVFYmgqs2bnXIIDKOdisvKe08ETtzbro8p4iWX1/DKws31
glFtiuoXrgtwji0Pg4+I746DqE092p51S5TgJEjlUP2o6sykpo5J/Yg9KebfOey1bw9xbV2jbwEQ
Za1M/biesL+YNu+i9zFyxPB3VRaGfUAUBxUEhNp+/ntXdo489VNQRXfMCz0kS7HtnAMfu4iqIu3Y
gubBDj62yKJjCMkhUMCPs/P9dLYqk+ZIasZUmHRgIlze6Em0kKHIOVoaj56aBJmT0RfLtOwD9FC8
hzCax/4uZLHlcLVlh2QkBWWsL+gO8lHoCb8Ro9+Ny7nXrWTLc0w7LzgSYCyDDwYkYKo8sUjGrYHN
S9AIIf4evPxdWJW422+WMiTNafQQn6FePkBOfkAxsYrj5iaPiiEID8VcOtqfLJkYv0TF1n8OIUXU
yQPSF9/fc0PsfC5dM9A/whLe/B3Cb6dQb6LZSMnOhF0nvfuhzEu9D+kcFRBDz8HVF6fS43lTAH/R
UnkR8OuRLdNbBKUdYQlnUxkewQmi21vZVHX1qEhY8mkXcgM8bxrFURP9BgrKttWplKzUB1x4Ga1O
uu4lgoh69Hi/JH0VQYMMozh1tacR1c4eSblQ87XNCQ5rPWTU3A9F3nQMst7LUPZ1k/CS9xwzslqR
oHij2SiCd32TDfJTUy7c3lRZ1JMvfl4LVDDA5CbQjfVdbZH9LcL1YKPoBfxnejGZcEinLIvVuxjC
qVqhGZgxe+q0Nur9IqJLJSLzeCUfeNcWSqIOWan82ZtD5f+BfAwt4T1jbb8EabiALLHcTXXvo0Ia
DXHQIs6J7JTPOFQgRash4sZkafbaqsY+MD/Iu69xOQlkSnHjTXxXzeCwfx/ELPJPzu/Q7EfsopU7
kH5y00M9laI3NxYjpfVty4nvQelY5BE5ec5VZJ/lIHQ904bKFGGmrtJsKgkI//oRmnplUsxzDQNy
Jp5r74G2ske0P8WTXmTa9h4r3rpIotYTaOz/F9kqB69RgTzQfkVE18/j3prSAxCwh8ImHFeVt/zE
q0nV3WmKM44+pQwQUOZJoStV7uYxtxmFUHkF4U1JxEh3BLSSJVLGYiqHD35pSfN9rBSV3y0iy/Kr
c70/fGq6WNsPxWht8xEUMZ53G3WZiIJDDJyvfgT0bjDvl6mNMT8Oy+2m86CU9e87AyluksxVMUbf
26VuP/WlWjr/tgQmvriTS5u7PPE7BF6/USueAsRiKMf2lYE10Vzbm2KuMjTFs5rKLktqlXOH3ms0
DtMhtJZ29b7og3B4LhvQog9pRzlvq/sRwecIWLCtvekmnBRuwBvTYeNa+JvIh0xg0qqhLT4uGRcF
2ed6yKfmZpZzKG8J0555zpeyLbt9jC4Q+ULdYPzxKHgUiidTG3/K9hEycuAHCjjReNktUy9oex9C
pqWwJ4qSQMkTP5gXGhz9rhBLfIOwu6wJphgaZW/iyNHA7pSF+zlEOUc+NkQjZ3+MPlhWUVnPi4r0
sKhZITcajh74D4dvXubN84GNTYigqgaDmk57pqog32cD4EHINkaL5C7pKTfi4zwIntSYOUB9sv7i
4106lToV22pKVASwSp3GPj6/v9zwubtHVDrcW+rn7fPE8yF6DCBrL/ckLtFm2umxQBlCjoANvCPd
yJtbN7niMSpddyAL8iSW86wHScrwf4R9WW/cPLjeLxIqihQlFsW50IxmvC/xksQ3guM42ihSFEmJ
4q/vM21R4BwU6OWHL3bisUS+77NyVK73zK9v6epMYJXD6ndMIWVZUPdequKYhvEll5272RFUk/3q
eiAjVdtM/sjR7VnrocRrXbLNqbvAtHRPemaQvlaTLZjxNaTI0fbHfSFL+t2tet9Z1SbGV0HtWV5D
7tU0a5VOsWSvG8UESBH5L1OVHwLp5/JHYzYuyc1lmfLIy15L4fhVXDxOrRfL8URnFSY6lrGa4DnC
1ETQPb3n115HXPnHzRA74mCgkPohyy9mqUZwBVkGc8qwCVHMrejYon9mzRP10Im1AUJgEITYX56g
PqBxeC99KQO8vUuhb/Cs6KF2HmG7EK7sUom30WOp/jdTAWCmMHtr/jnEP3nsdonMi98qS9MY68ap
poB/DtK/EZ8AFasGnWbihmPVZtx24yFd01yvB0AfNgwnVFzNpfsx7pGEuzFnWJ8Oq+lm1kPqAN8c
eshSPXSDfMm7iKejZW6ulqwXV1idsn29GUelFux4ZN2QB9iNOZCMMSigMkiOy24iyeyUV9DOu3ic
LLNfOYmjfaAAEMcKD9p2kyUD51dBpfMDH4AtTkvBXXZmlubZRwm6I7SPRYne9jorejHe9bmx47XU
iMtsDiung66A9rihptDwTdOxHPaCI3JjnfvsneMDAQJS8kQWZRV6jEsS+JQc+1gxZHSMrl4DRvgP
qTdibrOtI3CyFtp9w8LUjCecnxylQvmao6m4kFjCF877vy1V6gPAWr/fbWkkG5YYXKn8DSAcEFL0
tfXef2NZkPLTa+P4A8Ik0ZSzbIgCqzeBQ1NXHjBZ2x55q0Z/nYnVDfNNv2BucIjFyNUfEx0GmhvA
lWGy5zyBNjgeesA6dP4rRm0AoDW47Zv4kgKK8OyJZ2USx2sUQ2T2E1tlStxTrjggrYPEgIg3XfUr
Ef/y0UfuQKcYpg59n8oj7+P+k1s725exRXZ/W2+IqvHXe9zy+dgvebZl9dqv2aU2J9vmDil9M+DR
o7dBggdW+PVg9SWabfhutgFUWB5yRMXk2YvCHN29y4TyS+AEwpOUqtqiLeOziR22K/Q+8IjeVyI6
TZKa2zbu/pDZFLfjgRAZ0Tu9+b1Y7i0bV3OtU/QgfgKvNCWtgbIt7LnpMCy3J5+0BY5J4yJrbgfN
yfCaKMCpv3IX16k/Ktf3/jHpBX57Rzom6xaObRjX6cindZj/rJPQw7kgQWMjn0uR6Vu+lchKvXEF
4WWNQ71Z/Yl5b4a9JjEYZfETja6HUmrJ5xpTvYn4XWapmy5wzLCG7m5UsQ9LRTWZGDIglac+AM3Q
nKeHdJ41/EEwJvhkq/BETzlOL1gSHsUaWXertzXqvRoBrawnxnr8CrGF7e07+jJpfx6k9jvMlRwW
JFR/M+PqjeFXVhNnx/jUyb0DDWlh64mnrR3KkFeUDkN/vWHOBjS2z2YRp1FPuI+FEO19Gny53/b7
ghrOKuqkXB7wofLlii/TVP4Rgx6sRDKn0igIU2HOk78IfQp9LeclF6rK+xmHDZoLLyJI+GzbdnOV
QDwFoAxEm0iTnoMe+PIzF/C2zliIzCh+UWiUMaymLd1thfs5NRBE4zLatwr1bFTdBl1y+lxSJwZQ
krHpelk3SxPJz9Eo4DrHrnH9Otca+cwsAZ43d+HKdlJnd9ag9+4J6bb9xo8j7fLe4XMu1Xo/Ulh3
78ZVTOV0tGmyZ+RQgDfBLAmbVcJpjXVqbNMzmjEoQnsm33puEVWHDrmfXQrR6NuglqaZXkU32M1U
2Ah7j9dvxQD9HZ0fsys7UcLeoe/Z1HnMA0JvqKXtSZukTGtK+mHH1NgXY5zqHejEMBwLaGwX8ogM
GBY+lLRkex4GOrpb/DIYw4rp06m9K0bZl3+w9mxYgvoMseMvLB1cd93Hko44/3MsRP/y1BVjONKS
e7kdcjoYhMkBcReTqaIL2Y6eHgyLBLgoF1DeVcC4zf4oWowF/wQP1t/jkEZ9HZimyT2lmNft9RBH
lT13YRH5S7ZYr8sDYJOm8EeFgNziFcTHsJxQVMdXdLHZJVioOxe7H6YkKH4lW5Fn96XBiORPfF5j
ebRkNJTVAlpg+jwk6QZDcpv0sGFWuKRkW1R76GRmqmXBXP+u+oLqh5D3a3s3BczJ7xi+sMejBTLr
mmviHaHIy15sTr5Ev4XCnYHsL+pj2sHX3M/t2ul6zXVwoW59x7YP70FeyENiddI8eEwV6Wkc0vhI
1wQFIBgyG/AJQCx+BWfaX2IcBNigEWc4INxA7A9EgBazwsFkt/OWpOzU5g2KqH4hr4MjW6ewwZs6
VXaXX2qZNpOd2iGfpbilnndTWm0ICAj6pfENiizPfo+eYajiOD/rrRl6+c2yeXDz+zKlc7/XkGuy
/k231CKzg47Z8C271oi/TUlX8VsF8A5nlEeP81NUCFz/4LHc2TlvcXpMN4xSscSbdRg4MC43rpac
EF/ULb9amyfo9UYIXf/a44Hl2BAK6ZPXtbPjemMDPCmYnTLB80MC6iS5uoR9ZgOsDKgEcVAkqGHG
pFXoqa32ddT755hh+bhGcjor+HXi8pGRal1smv8B3kbT23bSvnxvAVCBDkxIgTT7y+363Bd41h9B
6gVE7a18z9cz5AaDf+RwsFBbp2z1a9UYzs8wbojmHo+fHwHkjm7/ROcPDfGoNdHJmQxbci9Hqx+N
d+vr5fq7wQUXH4sM70aKi5aXeEJBCTO+X/HBR8wP/dBqiCHbXgyx0sMs2W05sGG5pbOm+pjNbD2k
xu3NZYTLZ0j2Bleq+UB1FNk9oAmF5tYA2IA9g0gizXPpuYjVJPHptXdzo1aES4DIoO4rHXAb7Mft
4tIjtVetm/8N86bWv0DMd37CmZPQ+yKj4/QnxY/hkauH3/zgXxbcRfyzi1Eu5NCGpS3rgtKuyc87
Uz1aBLEpiPljbd2gizOc6js0kqErgDnnHkHTXYUigdQephxgBtZnwjHeVpAhZZiMsk5F+TbPZUH0
YQeEYXBng94FJ0ASAVbExWWCMDE2xEMAW05qSGtioLw7+lmT4ZjLbTSPYHuVvm3lVqQ4XLAjs9Og
QT89JCqfi3PsfY+/E6dTKA/ScEzBLdkYkGANo8f9iBJxys4EtCCiU1e2hgEkl7EsCrTaF2I9wOci
/D2gNR4wTskS6CPLUum/EgkIwlfI2ss0iObWaZmd0wIrszxmscDN9Yw6NKb0ueh0L/mBTY7Kz0X6
FRCyd3mf1XiA+Tzew34ihucyMoW2zSmFI67CCCMnYE859D3YDIH9mGLfrgCEZZZ8umwTYGJxGGiM
ByZp8aNWNjSTWyvHuoAR3CWuANPXYCnAagBoswXZvKbl7A5+nAzWdoBSzt1EsFzqR9vnzs1HyAr8
/N71bUL7Q8RzN4bHPs22oQXwukacVDEdxA4lBrdCbkd1ifX5bqeYaln1ZZsgIBZex3DV5G2XVAFE
8rSfBhdL3J9mX9lUZV4OFIuCWvD3H1O9b/kn3QB2KwgYszXbMBOUEzegIjdnirqHl/1bSUNRCLa1
lLLtODTzMh8pTZEqdtbl0gJNE3hvKgKajp2SMm7qRmAZc9MJiLOBdrEqAZnNR5wIffMK3FioV5Bu
tAOXMAXZoMTBF3y6Tpq1Yd+BhES/OE55VhzoUCTBntB1VPJfctCB3vgs562rtsZo31ZAFgpy60rg
/re9beFLa3Ah9w8kXbv5TCB9TrEMKIIAPbN2oU71gpYwzIW7ugaZsfE7BnnLdJM1bcghC2hp+TOL
bF1A4FIhArkDONXh4RumeaFYqizsDbch4evyUJjOllC3QozjQUJlcd/vdhwE7n0bACFd6R6Q/7Er
QbP2pxTo7+Xvx0toAVGSwblQYUiymIhGgG/hD2CBiGBiQgIP7Eoi8XR7igXaH69L3rh459ZtXBEk
iQR1CIm1IaXyZ8eKidSIpsp/CbwsKI5sVXnXbbP+ZJTkp77b8Rq1C+jDymAPNne2dPJr51hq61XY
fHrmYUDn0ARJga4BkLfTk9M8emSnY0VHKjAusL6foHDEtgjhrU2WAdr9Rnib3e+ClvZPJkP6mULo
zO+6EvabeSz+P1obApDx/y1ao/9FtKY46wb0o2H2pKQ0mc4mbKQEHOFFETPhXutH6C2ydW7xMhc4
2EixYMEHWMEHkBF0SZ9hVdbip4QmYhyu5wIbLGpbhFb+syCyvFBuIw5UdZK9oZD7hcZC4794X5Dp
KIMq4ljvM0R51w6zcHxADlhO5icKi9HEX1OYzErc2SVV05du2wwbBoFhtPjVsjmO7EDNOMqsztxU
KFml3M/dSz4NCSV3ZsLS0NWep9iIcPKlQ7FVWTMYEEjYDfvF1s2MOfgTuXIAO64x08/dH/CJtC9P
KbYZrAtggkL6KsuZmesxRy+ABmcBK+IvysQuHlMQzPsJv2JdsgNb80Hm1TAEsB0VyK98nYETIHns
ACIQQOJh0ikiUg+zR4xI+89iOlBFvdoJON8tGLR+fEvATfe+BmUcjT+kfNhie95SNvoA1YsBJfGS
joqWCRxl3Z57USu1IcP3lBq2bz92D+dfdxQmUE0PbRRo3oTHFu5McQIZPJTDlZgKruAyx1AH3qLB
+kkPQxSbax/KXQD5QfojB8mGV6tv7XAvk6DNh0+SbvD1nOaTys5L1mHlu2r2ZSn6aixtn6+VJD1P
xJVvSNmT87QKwrKrwksZ4lMCpqb8lWBsy5t712zSF++zokXbPUlEMpPpKpGUUodlCyjuiVEV1Q9Z
tFMRP3bkRQLcQJOc2EZUQOYJ1AjrPUFhaYuEBdbmy31gCGbcqlQTo/UBkkuXvKzQlMqbUutQHgnT
2/KELRC7ZT3PKHabq3HmTBOoeHop8MdWn7zNAIMbh9RI4DCnkWKI/MLaH83bbGJKbhvnMgrqXZht
fxhnFOF+wp1OYPEyF0lHFeCHz5oDoAOJNWlMg1nfVmTx6YsyhPEpVpEFvNA80OJF7PjtAt6f87G7
2ZqEQoSY5oUwNQafBLVQi1kgKKhaYvLpp+LYfO8j8RQVLYMJC0Q+guUtL0+Tnibw5ROYdFUx3BXb
T3S/deTP2grkUMCOiyzsDWhhzBI8ljyh+Qdpw9R+gxXV4TEPAoNTZQ2CgO8osxwBl4ba+AVUn7if
7SXN57sXRjFAzc6mmEHHwPbiuGNxWg/D0obkDtxm2t7hh+X0i40gFK6IF0D7D8Rihi+gJZC5/BBU
OXYt4cbJ47Hp0hm0yMxge4ZCVmXFM/RTpZqA/Dq2pDdpM4z70+LnQn0A48/9c1i4tHVn29G/TsEk
4e82KLL8BVBwgVEkPkXQEWEBA/GvHDw13260e7ihsZimP8MsSgU6DBmk0Lwp0L/hOhGLQ9112w+B
fBaeBHyuU7rZ8VdH1Z5+bEPW9E/IMkobmCFyIlaIjtjebK8poCF6hQIYh5K9S0alSk5r0k1ZDlLM
SX8dOtqHp7RtB9+eBGCJ9j0vTZH9JQ334wHfis/oF9zXlMU64Q1zG1qL5mm8xxmQF+MZsqtYXOXY
N8a/aF2XmLM8KCJ1AwqqUM/4Vl4lBxvwk5RgWINQb/ihN4yXiIrqkMNmehXLM22w0pwytoXxO47J
NF8xV87+a0ol7aDhg5DkVEI7p1Gjw1Sy19qvGfRbPEmznF0BnsFqcjMkcljAPw/B5Yc8bE3M7tbA
OpXfczqmGeZhxJN0J7cXseTHyMNY3K3LnGXlKeC3hyTixk/NzcgycJc4gnFO90sfySNEqrhE963H
klY1uijAmGVWxOLNGBu4q2TaNM0XLhnAH2ZLx/xzjpuPPyDLmPe/zgBuWCtfNCaUsJIA/3vkUEvl
xykLDf2NmWLHjVTQfY76FAptoUcooN/I9no2iZJvI6hzYHFxpix504M2l2M7LcX84MEVx3NsdgEV
tcDKQ3Sd4HuzO/DdHQUchAR+5q5tcHL8B1CnpS+Bod0Kz3gKwdw1PjTKPzedZBHEPtPw4eEhTL9k
zzsDkh+Zsqra+c7iFd7wbf1JLkBRdliwJJVHH4AnHSWkV8lcAcSE6uswBG2lOhRkWIYXC10/hpli
EXDpuA7qT6AzkCCau0kmYMk4wuLN0wVkAL+/5Xx4Jnmbja8TE2s4rjnCun93zVz2fzUUVfxrT6dG
3at5Mc1tsSfUv3CYFNLfUTjGIPoMM3mOOBCaumGYhJ6AhOOedU1R4CoEWUT5AbanAvtASol+6wnI
5je+IGbyvOtliA06evKAhD3u2JDJg49jFDjJWyH+SYcYQVlZcHD0OpNjmX2qdt6wIEuLKQy3fgeC
coE8i92ZsDH/jq6+dsdxrIs9OyIlv+h/LFMJywCgIhyJRwsB2vBna6e8lPVoAp/ecKC289WqnPA3
nRZbfj8nU5J+AJsBqcYm3NlYzi44yVwnEnlZkDGWc8MPbitWxyozetIe1xn40Qm3u5uXw+LApD0G
s5nl0V34q6vO0QnK9Ry2yu0nfmhZPkE8sYWfC0mU9weJFx5zaQpP0H5UbDTuugF4ANG5SAhkFxwI
zHS/iGLtURCKmqP9V672qD+AshXZ09TGqdNVo/DY/G66nW+vJoYWk045bRHouWgCJrkq9eUSH/tp
me47FMo21Z4syn2GZYUqt9KdgSWk2oBSkns/70tyHxXkIL9N2rdOHvCW6qsG4ED7DJWfLl6XgH0P
/4QmzD/BFjXo6M1wNp7Casv9OFBY3E5TU07925qoGWoc17C/bZ43N33scQpB1/YoC/LUdaOOr97v
6Y59YRd/Gj0MWME7vB9PY4DkFBPoqRHkwc7ddQYQ+AjBeSJvC1h9+h+2GV242yHv1bdUrWt2rUh5
bcBFjcMB80ssh+OG1Z30FV9jRk4CwrcFDhRhxg/ZY2J6E0OgOGpIJ7lxFWuSmY1oTJxL4BJAPUbz
DMGFz2+TMaONr8Elqf6xHcCfP8a4s+yZ7susISHY5JJj3hmpryWkMMXJhBQmfwFwDb2xBlKHo5Z0
M+7AeviWb7Ylx2hR0QZGuI9t9/vqKyZhVf50rXYdzNZZChNXaZF+fsZagkcX1oC1gQyS+LRoHvq2
GOHvAorstYeqyWxF5TICulolzlfQR6z7zdRlervFUM9JDTgoT24MXXVzu+cJxbSZASyD5QitOxXq
Ia2uIEcFktNByIgAw9GDscJ4v6nbLWP4M2UDgTZEhJBYnIE/IVcFka4THr9l8UusV5BxRVEXaRFB
T2AFjeq2uSgTGRCawuuXAJFb8hdZVT5ntd4gTByq3myCblWpIt9/Owqb8npqcRVgah7Mshf/AFyM
6y+dqsU9Fh0U47ay8DSQKyR0KmRkkE2y7lo0WNr8NZIo8L6fid4llKptLguoqnMQc/o1tVbCRbAm
A/Po0hkh6wDeppsVYxHM+oAMasdsD9WFHBH56g4z4wiWRc7TvPJvfH/cX9dLgePwGZ1KO/ycBg9P
/KfHZYwfI4yY/gV1ToNtjwlUQ88GN/L6wEc99/QfwJtcimOQEPz9K8k+6mOETHN9W3KXLPeIW59m
zDqwgrRvkPlBwTLkjuQDENNop/kWvCH+1Td9y5vl0es0QJZMHJaPAVrQflV7c04VznMJ2QFz7GPr
/cbRdgIZYnjIsXeapcrA9mhoIWEuc9XqlVEvFIFhIAh2CY9COAC3ByxeTQPYnh8Wh1jP0IjJoN7C
bx7JnGmVQCILJikV0ix5LUoGmOowNDLZFZ46iq8+ytTmnbqCaHy03THgzLZAjbSi00WnWl7i3jsF
1uskZtmElxUMFGtOPe7D9KpokI336hmegoMAWQQmA02dkV5NKDHeP0DjBKeq4BKcG5XZZRzPA1BI
9glKcYxA14DfwSHYJXsHiznE6Iu44Qsv0JmIYa5gxz1tx/CtwoTnKtdizYFVJBOEArsAjF6g+xob
3x9COK6HBegI0psXmBT2/a1MikuhlnPQqv/OrewLlBFQBTIFdppAyneQa5N7hTyCdffYlAMvKoP3
9Fe3NxMS7BTqhZpnmg4+4ASmC6SHNkc24hU+ZoImo2ghmANPFM24/gOqmqcniPaMYLXqg4/IBLbo
uj3jLokz5vMWmI4AC70gX6DqbOLtb9SPa+rPoIEa97Uvq+iH06VzbHWndZozz16bdspw12QO/+or
ED80f+tDOcg7mJMposCGZWIPlODVeYALQOVXHHoAeTN6U8jzpi3whipLJhAm1YYuQvFnKBosi9Uq
0hQnkd/lhOucbHxJvi0EplAJzClcAmeQeyaTtxwrSrtcbabMTIBHu4h/06JHlFqHyL8SHSoGtxVG
7ghY+7rdFeTRCHGwYXkx+zYnX2K9qJkqtFlgbDr0HThqBfJl1Osd/lAezrDxRCiwQW3t/n2CfKlf
IbBXEzY7fRFEvPdzm0/IXWHzost6aLYNwKzvG3RMT9L17+DsMqRnsYx78kwmoPE3khkaDw02l7W8
8z0+EdhLjIW9r14sLlTIi/plDFjBL9qCufKKdPu1KZURX3O8xAddGei+9hEJWsaZ5oRJNHZ3WrZZ
AW/9uOQMa6RFZoD9tXhlt7sRIzZ7h3gBmzOZd1p84x9l1HgIaGxJe5RtM4PXHpu/LpDk7KDm2Got
4BkIjyId8qK7YAULwydpViZ4PfGiz/dr6BvL6Q3bv15Q+LUm0+/VLYX8dgZvsbp2aZtReSwdnrtn
vAxSnDH0MPMMLnHVSyVhv2hfWtK3XX5s1phD/MqZXSmrOgywl1BXVHcH4Kk8wXQPXrqXSX8UMspW
wvx4EaaioJ27qavXscGRcEBps0kgim1nS8gBhzX8ybfTui0IFsaOsSMTgti5DcW5h01yljexYUnq
rvAS6nDectD57YG3XMKNovOZ/M13QD8vc9v08WZybcO2yq+T6/lxwLiUnt2A8/AjRW20x0nVJgMh
R7XTUvwZNZ/NLdDvHOAvOqsXCT8uAep4LeVMTVkhTTBQqFZTOHCqpEhmPdfT0Oebfnb4DAYGsbrT
02OKuc+GA9I+EnUfMdqA7gzKJYmFlidbkrzWphhMHR3ejMtLk87rpRiHtes9dugwwC2CYobWn7Vq
ZHrl8SrmP2CbyjZ67HefLA9URGhAjtiYt/GOjSym9dJO5QA9fdS69VhYcGm9w67C5vtmb5v0kwCO
9gnkx1AVQLFXpis8RVtuLrzOYpRnx8JPASpjkE1FecgUiaS/a/N0WZrnDrWFaXcwWnYakGDSjGK6
Kk2+CFJbA1Bwqku34zbFxaIUr+NQiP05+pQO/6iUeNkqjSFefBsG2wD8P/KikqNQCmLyCutq0FBp
SpGAToJ8KVMVxoyiv5YD6117TV1Y7FiXmmHNOHg5hua1TLWSJ7Ji31uPoEG4uoXkLZCXlLNZ/d6n
JU2xK+ZAX+JjRJk5aijSvId66KjJHO1jPwpgOH0fSDzMIMlBiiSsHcb8YFvwHBirxLbYygPGLf9u
slAlyCIQ2vFvxHBjHpFChqPrLuLrl9q0wMWgcrALnGSYfp1d3zZoeFAvhpKu1KJqfoXIgNeY+Zv0
+iLYzb+LgDy68ixjTvdfKttKYNVIXiHNl8U2lZSVLOXGwBe3PSxPoIVgOX1cG6eRnrNmwu7ZFSqu
oh5OcAK6tq1Y1vJMoRYsKSJ0YgX8bo950xfgC3TprRvvxy6MkBz0+E6QDUAVAJlADWvFBJ/Rlk6B
/SJ0ztMHbVUo3qgCYc6PTNjCgQPedczwSvRYtKGCco1Q47l3AKm6B/gggL/Wi3ZJGm/VHJHADFVG
Q8UtiEop4llMHNrkY7QFT2U9ZTzJ7B1xHIwhfsA9W2/EBDwLHeuO5Rs6lnCPevBYZBuMulsx0TTj
QRY8509WQyGgoS5IOvCAbSaWhoBzdBjSKvCwZZEfIOqUzXwoERiQ+AM8CcqNP1mXTKqtYdzI8LAT
lErgN4YHMeRHG1KeDQcg5XIHUbtAhJRUSRKn6aJ2u1DRF3ErlDBQgKbE3FMLJuhdaeS2xfHgF5RL
IuDY5Q3kAVHiiYIhjVjcZ9kwyGcsLJrD4Ii4C2gWOIQZE3DjQURoBTK1IRy2hFht/FcYYE3Y/oKZ
tUGII4koN8RDRNpDaPE+Ny87OHP3ITqzOnU0clD5I/RdOTkKvwsARjM8ZPKdT4xaXwu5jhRqrgYx
eeuTXefF/5nDwkrAHyBt5Q2B0kpjCY9JMekjbfcCBoxyy2BjvVe22LCSrSiCdhdNS/k7gox6dstk
5+lmwctOtsOM/42tcZ/dapoDAIV1QNFaihwhcKQjOOb+gKGmHPGyYDvxsGYaq7abNcXrjIiZbbf7
3dzB4Dcf59Au3U/8pUuDrxmCeN5Akm1JvaK/qg1H3HyZ+8AkCbS0In1AmTB+2SRN8M5sRdZNWP9a
LSCc7HZQJZBBbyWAja7BHWazDBIXyFZz9Q+0q6L5Cb4+BskwWnOJAWSxaL1+LDrrHCqiW2vVUa+9
LJNqnICnv/UT/hjCfQY2JdB4dcBZ//IcMSHYUAJ43QT0zQUjSL0hw3AAJWgHfyBRsP0LajxGH4WB
9OYHXEipjCAIIN79xtaJR6rqUr3ZJ8iFILw8woWytc87NP+QMJe5mbpHYAEj9gk6dJBS2mbL5D22
prmHizLoJMISmAD3w4Edccxe240u+du0M5tvdQ4+q1uPJeJMyivoDhAhD5vEACS5Rnq5KPrDhB4a
/R2suKBfAErxKoybbofbsccUK68LSa/YeIOQreO0bBgmKnwqa/KkNgheH0fg3/oZcS0lIq0QxYGF
qIEtRbyPJZCyS4JDiwsMipp1l0ATMy+Wv24p0+GWOPhA2vNkTaZuW71ATNJXUBOW7VwjvSzS5VGO
jcwtHHAQVzXpcZQQakH9wYnsNTwweM/XI4qG5hmyg73BtzvnK+QdCVJOVEy6445LBwtaIYDxQPxu
G5u5ykfe9hJE0z6KMhwHfNBUfK2g8LxADBZ0EMkgsKo64lYkh2VagN4SBHUWot6KceEfLV8B3t6C
uoTy+T23APeHOzmm2Dd+gLts0r7797+s7//tK/z39ls//W8buv2P/4H//oI1ZsH05P7Lf/7HPVwc
2up/7n9cvuz//rH//EX/8Th/qxe3fH+7+8/5v/7J//SF+P7/5+8/frrP//QfNXR7bn/238v+P5k7
j+XIkTRbv0pZrS9qoMWiN9AIRZ2ZzA2MIgkR0Bp4+vnAqumuSuuentlcG2NXNskIIhwO91+ec/z+
Bz3T4fNDGOn+zv/pi7/8+LzK49r8+NuvbxSlhv1qSVZXv/7xUvT+t193fcL/+PPl/3jt8lLyZ17x
y8NLMb28193Pf/TjpR/+9qtgGr/pFsBfiz6uaslok/z6y/zj8yVL/E2SNQVxFot/LGWXjKzqbkj/
9quk/kYWKvKCpAC6VST0Fvp6/HxJ+U3SZAUxCdGkHYUi/n+N7i+P6R+P7Rda8rd1Vg0915U/Tzr5
h6wAhQZVtjgWj/BMFjXT/JQdeHu5z6pkf///M9RtWZVN1/x8ih8HtXjda+J2/9UU9AsmNXNWjd43
wN7LsMQRDflLOSXYD1JLZz9Q+5oXtCbKwrPaUrXFRfGsK0F5j8RTkVKMHAVKIWAtCXTSxAckVnHO
Yrra6XylrtiVsd1tGCIrGw+zbggwv2QYE8i+STWsG/Af10J7B29F9dEyLosAuxBI9KNgxs+V/r6B
nLRBfil2PBmP+y3QQH3DNGHtKkL2zIHpezClljc0/CNdjShJld7eKuWjGS/d5I9S+vr5mtwmT8ts
RFkM1BFKGm1Cynog7SxnMEb80Zy7RU6i0iPRC1sNKk7FlfJGcqe6dqfCejQXsodcKTefiuyjMI8H
Wb++7MNaYC4jka1F22ZCYG4RQJZbekxrBPPuUa6vr7m0bbYhNvQEk+Z93NLvInmrs409dQHKai19
IVshicoRZKA8d31Nd3T2Vip2j36mLXTIKrbld10nxu2M9LWEZwhJJr+R2+mxZPI7sW8dIrO3uFpO
DRnkaLlYqEHtHtsm+arP4Iuht3HEZpl/FzL14/M3rZW9CfUz+L0SHKX4rWWtlMl0n2zyAf5rHYyl
GnXAup12LC7rRGNuSC/aaCi+QH7nDHkb7dgWz5T0FZjG1ddT8VtplQVZL0dQVZfFUCY7hbGvdTRx
+qvhwS/n8Nsufl9j4ZT01dUTxfjWqN9YwJtNAeDR3MZvEgwRuSgH+tfzE4gGk4DluTW7xSl7SKaE
Ba+E+PY8UofhGAy8cBm7TdFCbLKWe0BKouMjPdBdTObOBuASZWsotSYgMmWOFEFeIgx8VJHQH8kE
kaPBpQG0oBO7Uny7rOUOyBbU2247yhnMFEOQOicTknt4gBQfNpnmUH+gbQoRoW9ei33dX3W0ABAS
MP26Hncdkns9z43jlK9uaakxOhsDLmGkqZf2Od38xGCPJVZE2czP8uYDCU1IaXXSeZqhPk9av7rI
pz4XklR5ZVUT2Re4tWaa1Nu6Vx4gRkddgzJTk2+5V2zSrSYut8Oadg7PQyIutE5dZ+oOLcoZbnhC
E8CEgtNqXskWdfT5q2npX5chIyETr3d5854jsg+tzLMqKPXpuwyqykXkIhr6/HnhVA5bGeMo0znH
TbiW0X64w7Jab6VR+HQhWMKcyVNRQ7PTsoliNpC8JyfAPV0RQE8EIorGwEwA8SxW852BAuqDLs3r
uW9U0ug5aU48986hZC0EfYI0VG8t6FdY2WHa2vIIgS3Kslo9xHGWnjstc3nqqg2A6+qU0/JYYYmW
RvwmbUUdEvdVTjyV7zPHfsHmqs0jebGbJlbyNA+a3dHYduFUJiHUeVsiU3cUrdoCY5j6EDw+i0y7
+rjvq53m9TOMxZLqXP+46MV8KAHYOlcAlvsDAV9mPIAJGAkWtGOTKIvfTg+cMdy44jR/7a/xd0MJ
mjG/yTjG2rEEjO5QV7JtbPVzdT0Tbn5fteLZWiEQtIkrEl66wwYWXChnd0ZMkyb+HhnHj/JC07CO
XcvyN3hW9vqktL1GZWR6zZIaehDsCw+OJ42GkSLM1ETQIsEDgnuD/w/ajQqa5ljNEipmd6+aSglU
LSbXoH3I34GXUGSUSYXN9MyYQ6rVpb2rDOqSg2SQ35XvMH4gEkrt42CCmlNTMjEKMAc1rp7yqZmJ
aIc7kxa1SElzgpHo1kqJJEbyY9IRzIN5rK4FeF3l0svZwMnR6ofQ78liKfjqPGb+tdgiiHEgzOCZ
qGYH4GDYuR3VFx0ww0nPYtQk2uy5r7Tv/aBVbqMtrTPQ4XE55ZQCb5HdNVoKCSDlMGFoDGMImqd2
xrVMb7NViG1xLTAS6cjixEP5wo+6pG73cmU4AvQeW7YsFhFJSpNakPUbq3ZaZB/cEQa3AyW0XL4Y
opoc5rWgyr+/D1aqo+j0koCjuz11TttsklsEQpB5VQ4UsVN7080PY+oHVy3M6qCVEItSc+JMU1aR
KN6s6vrQttWbPoe07KjkDU0omJV+MNMq9q5Z7BbzsF3UzeTMdqvuL5sJU16yrjeUQFaH8GT0+3I+
JU0Vu3mTHNNmrXyQPt21BCZlQfSf3xv5fpiFIdJosJzMNI+S+bo+1L31LV8E1IPKKQ0AT/tQ5eT7
bZ1jJ5/a2tFXvb4HOe+LDWIrY1ziDdGmFucnfU9K0kLwl0ZB9i5BKkcHDEnVo48muLRfEKj3TM2B
j0f9vmsf1KwmghcNRHgMuT+u4/W7ZYG7RCrlo0uaOiI6drRyWQDebGCnwRPJhLshKm15cDXh9hSV
H5vtM7W4owWYOBYftEbwhR0SMKuwBASM3DiaAWIouQ34+PTY6dkFFcVbKIpnyoemrZfpM4BN6l9y
HWizJB2QwI36RriTsz5YBR2w7nB1PoOEXqWTu0FXbebMg6V6JVldejt7nDyVog/1YjO5VB3dRSRB
bA4bsgEbwthTvSmWyG8Bzfa1uwqumt6SE95cpe5C+ZfIBcC7Fy/KQ6HSDuwt7TSwkd1lTCJgVCct
hlA3del3iKgbDC5/yuFoWU3nb7LlcfIKBwSnVVDIEJCNiUqHU6tvSz9LAZRTmFeU2+9RCmxwx7oU
ZPkQAaVzAFFTP/FHlFx9UH7ArfoNekVyJKn4is7kRr3R+rZ1ymI3913f4oSXzC3k9VwhSWPvHHgX
2r31pO0CWxOuGLS1a8yJN0zTsZXhYUO6gxoJ1FxLnVSph6iJ584RkjT1aV60LqzCGQg9tI46KWGt
l8/ysKQ2rFTRTRuRGhk9hnAd22uwaL23rJlfDLXxUYmcq5QOjgW6/nbWKd7FhI1udk1QOZhoKZSC
Lp603KABSqdkXo6liH0d6vOcp3MkwYSwB8WXR/OdQ4vhIo5YFe2yNOtjUqmIumvaMZvED/R9SGWB
S2lVHh/iKqXAsUiXMd8iNtr92MQfeT19Fcr6eVsg4+Ta/TLPiOSgZeBkhfy+aVIoEJy5cUfIoXU/
TBSDlrED11ostSep0J8A3+EHdTpgUo2gLow3EvV7GcyuK1D3yXBOc1a+0n/CsivZHLQoFV6H9lgb
2dcZhgwRB41bkBL3XV04S8f99/5VBbALnPi7WhRvnfjYWUDi5PldMgnXzbieiYJo54rSg7Fq9L3L
x7xUA5CTlH8ynkFaoO6UgH2b1aekWgbwuiUiFiUZKFAb+MMCqEUwMm7RcRDSZPnNsIHWln9Y1y9T
fawXJAt0SIOCwMq/0pywVC4YG7OTp1DMYAcg9rBjY4S+uAA7/lIW9E54NygM8+t4QxfkmQJQbSuF
+bAt+SuH+53m2Ait4tIk641BEz1Kv2t6d4HXfDOWxmVqajPKzetTZxZRsVFrEuqS1tSohlXM4JP4
w4iH+46Cfd0QWtU9fZa+hThRFuLZGPXpAgJ5V0Kqm4M0tBq6ZdNJSqeR2Ls9ycV4PVxb/UUq0vLM
w3Rhvt5N5dw9UllsAlHDuGp68w2BRejS1I6NfeEsK5cQAqgRX5o+1c8LSGo71msxuKbPPWo0rqIC
7+gs+XoQUAdG0+huMmRfkIDXLDxjJ+uJsJrMiMCdPMYqWUCar5bTk3dYPVEVewwl4ek8x7M/FWs4
WuWxXMnn2Gi5o87K17oMjD1XkOcsd0xlfQOUvsOoe+SKyLLMZCFmT8RXYCw8tpLNQJGGUGM2Xarv
Oq4x8eJYo0LD4ROQfZTHNhZ29VbdBTwtOuVQWh6b5qlW5CpQ6+GixlSMOE6P5i3QaUqvvc2CpwQ5
GPjB2fC7eQCj26iQsfWDWKSoj4zX1zpGxEHSp5u0Hy0cLWc8CVMaqmoHe6SgHttZWFduPJdkdGhS
QidxMB+vFsJFQBF36oZ1JEr9YV4oX68wxpC6al+W9Mvne4Hl5fbnTEwtGGyp8jMhe0Wf63kGldCk
2WuSkNbpDS4cEXcUMNDX2v9monNEuJ+9ljoVxmQt8W0ozDd0by+isDiZJYmHdtbeGpChoIbvOimG
xa8ohwxWlgkbZ6N9RKFJWHdmquihYPOqQZpGVmQavfSTqTOr63EcZrqPpARxmwz3I5efxFXxYkC2
LhXA22JRSwh5aRcI47mjIej0/bXg4W1PyAead3OpnkpEfQN6SjwW4UUVyulmEzRX1gblqZnQPh0a
R7wW65k6idfSSQuEoZJc4E6ko8Ib+UJrcxDf62e+OZpGtO1JlSV//H3eUW38MqfABAcpDVe405Gh
smamsRtoKXDsiWGlD023ug190kMP4qsB0UgeGozpuFxW7ZCJ6RblY32/n+cOUfwMRj0F+HTSiu6s
zKTueVWS7gBmBuUM97wzwDpQD7NXKTZ8uv26q00Ioayzsl5q0PF2aunXgIIaZ0zE1NMXapl58k1f
xfhg6Cdti4Hr1+vEaSzbYdkwmI1oRig03aB0dRdrZMixV5F9KapORyQfIUIvXlrkr1Cp2b0piF9k
6izrESHOcy33oDvfpQGBaACjeHBZvtFm4zuSTkjs5U3vrsYpHXT0XUjd8duT0wBVtXudIcQ0N5xW
F9wMYmsuDNB+4EjRKojKhK2+z7NJ8da+tlPn9DwLOJDL9ZTAykdfwqvN9IYQ7VGJ2RXQPR4Lsg/K
LhcEF3IbmQ3guQljkkwU8IBVX2BXJc6ASstLvKvsWul4q8Vw00gPFHxV/KiNu+feLUQu8ZMsW7Df
NJ85GxFINB/pUl5oqHfxcv7cDqKMHRn74tXo9UjmKGxQM3mUVZimEVUIB10F0FtoEZWi5uz3tc+1
yXvREnoTJtWeu9YKrgvVE7ME2FSY6RtMi2iE324bkvwVWELvzqp6WTdpclJDi8oqKtb8KypNzr44
93UpytwpwLzb/BpWSeXvBlHIt0tyzf22zjaftmtFDwsrTAXc1iYqS/ulKKiehZI9JorXV5EA5/fh
xJtOGrJbJco7zSTQFiJIwsJSsKgckCaLWwyT6oxQzheabpzhRHWo2Q1CtzkCfKASyQlnQmvRGcvi
lf4FPqff6EySc1c1Dic1t1CA22c367dSqo3PuQHJaDmy+q1FZc4RC2zu5+NQ9zFX2eOuL9maDGt/
EG2vP0qz4OjoNLS1ZAEJK2B4IqcwGMa3z5JZXnK5z/ml7I5U4axSuFKvfjmMECuX+5ziN3ogB/q0
XpV/BXn2omzdXZEt0Kd0eQsLc0ncGoirp80LBEZVKDBhRCvIoekoEqCwtAnryVhYxDpVer+3hMdy
Za3tBvLTcC9JS0g2vekGxSDa/Jk9+fvj/3QBoGbbHWrpf75VAVKLhEp/SzgaqnJvRCutH1eI5+sB
uHdF7ziPwf6i+3gFjB1iznv8MnXJfZssaexrdac5KgKeWFZXV6IWU2tDb6D3s1iPiOy8NE3/dG3w
Q38qAP9RYv1zSVWhQNz8taCqSMh2wQ8Xxb2Eu7/+p4Kq3hmAAWJV8wWVVbPm4YwSPIRf+xojVkjd
rxreMhacuhgXGh2oN+1Fw6KJwSuyVKuGumPybTcC+7NVLUTDhkO9HpaqvW1zLUKSzstGViVnmOzl
TKsRJ2dm52uJeskV+V6O7f/+lv4qD72XiLkjDVEtxZJBFvx8yqIq6CCUNVHz95pwOZfE71TGtOwV
dHFQL+M3/UoxcZaNfyM//3nY+s9TKWuiAUFYFiXIjH+dSrmqspUkiKnsWr+OE0yCdtnLwANyLcKg
X1TM8m5F0EW6SLvLH4Gkllv2qpkGCb/1rBA+rOIR5YsvKUhjqIs/6LexFdnN0D1D5LPckYHTKnjd
Y4a1xcnU+r9R6ld2eeSfb8SQVF2TdJOq/c+nCyu5KorpygEiIBSp1DLy3f7N1+WuR//AzF+bqbth
zUdtxvY1AM2A7she9TWjsEfoQa/UzhhWT1nXWDo4lZfdxF+xwKNC7Xc3cqv0tsErmetasXe1dFv5
r0BIVbGmexzTK+YDEmCUZAVvf5YpW/NzqfyvGkGPdcn/fu7t/KUn9D/rFQU/6r3N0v98qf+DbSLL
0AzZYH3+617Rw4/q+nIdf4n64qV67//DzV4ANwwv2S93Y/X+Uv+5gfT3y/3eRZJk9TdNlyVRkVlF
prqLi//eRJJk5TdVY2folJc4UmBXtv+jhyRrv1kyrSdL1HgF5AKj+6OHxEt0pICfsaNN1EB09X/T
RKKP9ZflLVDhNVRVkX8+vVfDjRjZlCtn3PyxPfQX4QbNK5tOOVbtLB/2H1Fau+geRezJ7x0jXA/S
A75VuonvssvkE12d169rGHuLX3r5zRxkB7gEbn/IT9cXau+kepYtU0CL1GA85l7iovnkSH7sXF3Z
1T39MEVXDwCdM/I9erMBinr38UH22mA5pg7qumF77D3VoU1/hCIWCeHqbK4UZmEXrd7gi4F6QNo2
yN3VE/w61A/NQ3JQXMm9XvqAXGM8I6kcNX7j0/i4JJeJqpqvuENI4YftBmfFNk/XsxG2F/lg3OhB
e1nPCGBHqrsdiksWTWHjl2EfUNj0hHA8mIf6Lr4VLsXD9WBd6nMZtge0zTziMu4zdVBbOmuB4cQR
OEKDE1DP6U1h2jGgQnpIT/HtSLK4vJaHIVK9qweA0lP83v4Reb0b+4+ZTa0i0N3Mk734Q3eYV78J
9c9hoGYUcgWOAt/PdEZuIep9T7yNT8shC+rg6sHO4c7GoHJTf/bbaPOUoDuOrhR0of7cHXu39BVH
d5XD9WR4CM8H10gK5tsqnPir+b68S32QNHcj+lOR6ad3s2s416A8UPG8BpODnkWwupOTObGdH9JD
fjB95UM6XG+v7/Kb9Z0snHHgpe3x0Umc2R1sAiJPO/Sn2ddv6giJYJtKR9CEol+6aTiejLv4BqKt
27rUH13FqezW1W/ye/FUvm9fWtmmoJhAHZdRrHe6i+jSOrkoF+vcR9eH5qny2mj5EH3kcSLDLblI
dpsep0AO80CL0GTyJO/q52f1DBgviJUoHd1GtbMH49aIkMJjtrNAca5oNt9WBzD2bh4Ae/uqhs1B
Ps5fhah0V1dmsEC331Cs4ksM1XvQINEYWjnJi2Ne1HvplpUYxB7VLK9ln4j87n08Fk/SbfbK/uGd
+R2BUJAhQXNQA+pzN9eH/IyO5qE46ef6aN7nZ4Md0J3yKD1UB/XY/5sj1oiz/sVW/8kVI1Qo1zoc
4zNkSyD07MLBbVxwMCGdUbthDJ378TEEmU+45RVRE22u6qGs7Ayu8KhENCm98iW9hervgNB2B3/2
ZEd0rvaXzM380Z4d2ZEBa9tZKLldxA7zr6EUUi3J3zIPvL5zdVK3dSRX8Q0fpB3PW2GVD0fq7CUn
2y98DTZ1C7cMlrC+045U2TzdTYIkyILsBxIohXHQeqf/sb2WT1M4HDnXEP6ZvYRZsN40ocXqR3B2
Ot4LjuEIX1S343dDGD+nPmHqUY2uTuzWT+YzsoORdEmyk8laOus3LMgoieTH7V67N7zenw7GuTTC
JJoOyak4bpfY7331RguU+tbk3YgbO9QmzgBCHInlTa3Aif3JMW1QYvbHaBfOy3Nhv1H29mb2wmqD
//LEw+Aq9vtHzt/PLnuS98YOBCtntUuXK3l9pB3mUx5OAYL5Z/PShoO/uJo/we6yJXf2Rt6c+RRq
15Derycck6+sOLdxXgjiI1Cxjm7vg3vHhp/UgIdyFo7VafMnF8k1p/bGo3WLnBY/XS90uX16QPeq
YReBxXKQAznQXMPNXOoSXuFVjmZXEaeRHvbPLc7ra3IDHilBWoKPzL3aTz22QNSGtacGhPHe4kKv
dGS3uwwOVUQHNKI7O6qDyLonOiTR/tWf7dnu/DUYcTW9J9ilPdofCR4BiWyvtRe3ijTXQiLBtqKc
d7WheN+GuWM8Gs/Utll+2TfatGxUJRLwQALLOOfWTMdwOYg+Iru15UAIGy6SHponFC6cPzn+f5Ij
SOqna/xHRPgPl/lTdjAbGRQdxRTPraefN1xZ7fQBYHC3DekmCjwTaH0+0GeHO2AqR4eKAU+iwlct
TIXlCu4DB834o6fxbcZsfKG76K9eab9Db3BGG6i9EwcTM0nZLigO1P6OI9sQhL2/b9mRT1vc72aA
loqPa7YFO/cTr8cr9l7nF7SBWTa7k+QFN/EYIc514q/1QPK7yDzEGKrONzHlsVewhcXvINCj/YJ9
qLPGqP1d6G/yXYrRbL2er5GU72gGoweYxNl/xQp62ddzH2puzc+i00XXe1Qho9arQ4slgSJckEez
s3Cz+8WR6Y9yFgtdw88bQcbRpZ2JMUCdjKO8N1ZlHvFXZ9Ohg2C3X0buTmb56NwMS+vCpOHEFR/r
xZ2zN/z6JX/k+syrbHdO7Oke+Gt/Yz4lt/QyvnSHqOLA9Zhu1hTVtic6Vl7LkNYPHovTuGzAV9Sf
kwdOzEqf+mPL2lED+JPMHKqmDiUOnjMal9jOxa94nLQPXctP2bOuiuEzg4Fnu+4L3RW9yV3ZOKtD
y5XR/z5no80GCxKfzm9YeLtj1FjI0G8xnBpLmRQGF7Qv5dpDWYfNXvMhFfdAD0c7SXbhxi5teW5n
D5UGfzyuIZaAp4csScAE8Q7B3pdeHe6TV0XbN/M8Hzgg06fJ4ps8e+KJIA6aUxr1h3ZfqK4eCDf7
k4ZaHVbYAIMFDNAkKLzOeUBehHtYWXCV83FlUBbDRUiJz6QtzFygPMCgC77bJ3lg8Ff+E/EDaGX5
UI03njPDCeXjEOihHg545cyNPSsUjtigo3A7h324so73z1KJ8vY9kriojn8uTAlXMTPQ3GmCDnmy
qMBc4ng8g523L4nqhG0Ki30lY10g63opxiP2ugDWmEvc4TQ4rN7bvm3f0qj29NVNA8xVSNsCyU5c
vcH6VgMUWwtWnohXbl+tSIs6X2bPykEazKHALt5XanZBl+IAziDs/DB25qMV9WEa7Nth4C20e20F
Czx5QEHclFAXE+0guhQNbypm2DrttqoIONODJbPP2MzUInLHjFKt4iMMVpXMXK4eMxqwpe7Mp/lO
vWDTeNalK51Ld5/vhsHAnAsJf12uZl/dmScCWMghRvI7xkHfcJ8PJ+M9NCvZkJj6YOa5zBfgTtgS
k41cEq6O7AQKG2xkDr7CUbAvCKPFwDxrbzrbV7xbA4T0sLur27wIQY1Zq/mb0au/sAKI+mXupMe5
0IRgSaOEzSdDxvLpJxFIEL86hG1h7NLH9y3uM+GzpYjekYvkJtctmOTBZ2Jd8UDpj6cqfq7wxZew
WLvn2XfrCq//08pQBcfBKcSfwHi4he7Uk5fjR1LmtHVQmXKRpvMQyUqZRsKd3esxlOlEE8ydbDoE
9vU+fa8v+1S3B42BFkwD1pPXG88iJDeD/DEmxG5uyqAlUEldBfvUBttx08/VTXm3/ljCPVAYiGwy
wpUuxHKw1eNA4m3WxSptuqXE4wX7+HpODvTBcl8K+fFQ+dAbDsmBIzDWE/oI1H2P7bk/9z84N8Je
fSvQbbAuAWW68qnwSalCxuILdu0A0PNZYDZtnAD0mZ2dyYrswh6Jkuqg8bOQs295F9GIC2TfzuzS
6YiK9rCLqhP/T8vWgTJvi++Ck5AzgJ/w9ril8XhAPu2Dy3LSndw33cHbPCugheQuYWPaPZeXPcgh
XhwpEOcuTagEm9cSstPRjZqjdqHIDHaMb8QH46nVn9bO008EYl7qQwAtA/AHjhboikMWYGdMi+la
nv44YUyi4RhH9RPzy0JRXflmJAupjvLtLAC0sLMnNZKJ4Gh8vlNTu80Cpof35g+0sCL9OfthXWiy
3ZZB4hV+SeWa9q+XgOW4o9DkdWEZ4CIJM/c4VKIr7CWB4LXcJ5LaTsKvY/Kl0ilsQHVubL8NIdAp
W6PVzoEbTm/fEpu+VC9wVwekYU6QVmrymtFXgtlvPMK8kKqB2oZVZ2eR9V1DjIw/+yY/ACvWWCd8
Uz/yZmK+/fECk/TVXdWUeFFxkH5x62jPw6zP54bCStj7+QuHGgvfCU9ZgEJ/isPeNe3kUUlsOcq6
aAtSv3YqN3+WWA9vCw8xfgNK5C/eC4rDGIXOhvfATmSMhmN40AJsndXVuw1rd+Cn1d3D0ImwG+4s
myphj5t2iriEebXJuUgvRdcKZF+SAn67gvsYPgAteEPrrJx9mjEc+a2Msqjz0suG4OrH6ndezMft
0W2MDDbpF4gAJja20SpjjJ+jsK0gMUPQGL7ut/4+DHQwOWrdTt6Le0CISaD6Nc5tD+sIgjBrMWu6
CUlEz4bHases02TxgACxH0ZyPon3NLgBfA4PjrXrvNDdxtEyeGffNA2f3hB270E3THqC7X1xb4fN
efrIgz2e3adrT0GQhGE4I2ne7j3ErwI2ikb+oWDGoLDg8z4Nig2vjnta7RyDRHROIiDzOwm/w5Xx
iwb2nwOhiKT3qE44orxETC15FcbOpQuAGzX3+2DSSUODyuPQUX90NwbSODFGfg8HLYLoDH9o+u1j
jfG3oiJYgo7ho+AR7O/E/TpIqnADHKh1YB09gqrEFaBa6/VfNh91NIyyie/NPbSLw4ZsA0ca7PWX
IUh3M+zts0wKgFEmLDiBIK0/eiJGwW/4oNyb8S0ELjZ/wIAJpPw0Eg/ZBfGl3ccZTKhsk4Go7sLN
yMQIzQ9SbTzMni4KRBX/ffyt/tOjwveK1U/iUaawZOVKn/9MkEqkyVHSFYUl/Lr3TpzigXNY8SGV
4pAA8AAMIquZvIKkk/1N3xsLqDoWrg6BYwIVTpoIi9s93loiqM5UOFIMHPUpaklEpjaH6zyhVXju
TtZNFyGoG82BRIXDImJFJdOVCKrng0bNqP9SPK5eEkKtIUaeHR2LLWL9KdSE5aE/A548dmHFf7qL
EfKy83DUo90ijr75QAMTt5X609fl62LfGjihMuifNru66c+IbvzY3YD0uPs32jPu1dNCya5xAf2d
cVzsN6BKWHqE5DBVlq3xBb2edHtiu9EydbVwA5/Gy0CzMMFwNp3cTamwE2fufsV0u6OANZRc86B/
SAS+1I9cemy73UR5l0/E0YS7S+HAtNNMiMrnO1ROnNWnd0+eQVmcrGZ3SlC8/dnFTPCePUaL7xZ/
j240Cg1Ezbb8ZXP32GAv38le4/cYsn0i8KWBEOg+pPXP20kJPmU6qvbKE+FIdU/FO9fRdqiUu15n
u9s1pawJi456HJE0lnxx8ioYKRD1vv7ArWMGQOR60xfhbmOjKd7i0bwn1dfw2lOIYw5W7KXisTnI
szIf+gvOfyH+6fw9jrRc4O5kYhxsG3DcPFESVnu4sW6bs/g1v0PZJgPU5OXnme29GxHZFhLHKQnC
Goc+ZcYS7Nx9Tc5835FqHddj4j/R+HPGqLMRBcBGFHcLzcRDtxuQcE9tSa7ZszPPkcDcZgPe7CEi
Il3eHuIpXiv60GGaQ+GJDGgPDBcmboxwrdiSBquxh3QNYRmVHIK6RjntSYnBfuSgeqwUduwUvxWX
5HZ2F2zSXnIoMTMV0Zj577JlbS8u/bNk+adziMtdaaqA13mOf0g36sGqbcoQe7z3JN5vDxD+5fPk
b+4eyJqYxj20lPzqVriZqTIPz1qUPWi39ZGq2t32Vpz4/cf1YvhoIBF2mgeTkATyEvXjPXqIb5ND
9TAdm6MUKAcUE6hvJsQ8mydT5Vz9LNIJDIcTCTRhDKlxRPsyIInzu3C9KYg19NvuaDxxBhthaR/h
ND0OSWGJZKfy1JNinp9xjsSSrni5YvA2z6sousi38vNwKE94IQJaGV8W+yNFzpbShB72kXVnJu78
tosjRa2vHtujdVNE2HesOOVzKm/KjXzpj0ZE6u3tCX4eWOGnwfz/1tb5P9ixkSRs/7/u1kTVe139
6LOXP7dlPv/mj5aMKv0mypJhWhoNyt8bL7+3ZCztNzohsmgqhkqD5bNZ80dLRvtNN0VUIk1LpY+j
0Fn9e0tGkMTf6NSoIpr+MsqMsqr/b3oyn42fP+2ZnYMOa9/SJXo/BmcemnvP5k9t6GoapGZEU9Kv
kxbZDfS9EB7IzXO9CNc/voMTArxT2I6cbljdojYqHIZ5u//8qewQtCg6RKQENeb8xBaYtqAibpZq
/CNYi37MFfFiaUKFhZRe2hz4M8cDrPfI4e/YLqn7Jlnaa85V30UQSdZ+tgvGDXmRpG/fR2v8UKRB
+yrF19e+QpMRzNMdhyaB1B2pFE1itpMugBCiqL3cyQmCL2Le6Jy3hbQ8WlgcGFbHnSfH4gKrGmHG
TumlIwf5sfOv0/11m9fvV3UugTtK0nGbdfFBTId7DuOAswH4KvabpvhaKXP9n4Sd13LcSLZFvwgR
cAnzWt5X0ZsXhES14G3Cf/1dAOd2S5yJ1ksFUNT0kFVA4uQ5e6+9CuvI3wi1rVCl29Xd/F6R6z9d
I1CP7hBcAlMNHgYjDx5IzFEWQLPSYJXFQbBGK2NsM3Sx5/lIMSu2VL+/9/lTXzDSJYtw2QsA7nHr
Du9Z9BFhznoVY5/v5rclsOAxg3Zy8CWbs9hMzkquqFs0PjRPFVIp56P5PRTqqCLDxj0l4uYSQPIg
jSZ9xGc8TTtK/zifypRkkZBs1DVmSKKU/BaaNgi7Tsv99/kIwafy9stRjHS9fgv1Tl796cXwEnmt
SwAIqg36cX4vcfLTLzfX/+qITj64L9erzXhTF0TKOnRArSl5+JfrVa3CCsW1323c0Ax3xNtsevDA
byMczTVqYwuXu28coSU/weobjilwsTvgrSQZQNIGzqnII5xteayno4JM7yWfpL2cf+AQK+cuBRYb
CFMtahyZfod/V70W2G/N4dXvi3ILPtPbhiJWzplrNCs+Ie2tq6xdiRN+CtdkYDl0jNpdGd57jU4p
gX3Jj8E5jV5jHAKR/udofq+f3oum9yAv01uJzXpllWV4yUESrCpgAi9DWr90yKTfiZ067ZveixEK
injVVH537pt0OHuJHiHBs9KP+y8/niwW6yYHUFwVhUDJ6sBpd0P/wjdFNwnaHPovc0TMWFbfy9zY
BnV4gwM3vDW22KJ0M79ZEW4jKPvufYqGZyOTHjJU3qw1Q5H3CrD2VZYGcjOfzi+Fxt4vGg5m0k6B
vaDdENDV+lOoL8J+pAvqt96+IOXnMAQk9Zo2+pDOxNDPsrGGy1I8etE7mtjgqISBfjOiD8zX3V+h
qf01pSK99ODOVpUTpLcijsTWr+gGdLpUJ8V+DvCTG3rUCA6z3La4g7ycrIU0fiSNaV8d0/nZJt3w
WsnE33B5Yf/rnH2Xt+0eyr93yDqj3Sum5EgHVInska1tXosHy1Vewe2g/kgT+iLgjm69ZbY70nWr
xdi7Z9+dQAzTi5EU8uo4uXKY3p/P5vfzYp+R7bWyW5wVCz/m3tNk/+hPCyUeofoKiBRXSxTtbPJV
1/PvqSK9ANGs2mtFJPQskvKu9krjBeZLuse3qxIwy6njO9iTymxbNT5q+hL6PwZueDHYHqAuTb9V
5MpuXSsNaZC1jSdNgIhMDnAfoyW4//QjKygrh3jSesMUDOG4rruOAGzfHKvT/JIUbnWCj2j9oW4z
f58V8gjSNF3VHTQGKF5MbZYN/HJLw5nOCYlRqN5TTdlBWosPaeo+ZIPsjmZg/XQUue1A5v7wsvC7
NmbqU+cr6abouuEgJaGsLLia5u76Vg+u8xoMGuvnOHaYRmMru6tMK3iAh5veOVjALKMJHgyiecnz
sS7GFHLiREG8yYSs7ljP9FtOVuINo55+s11X3mr1CPxNO7nElK7zIcOMZ5iggezMVU9J0xyhLvCE
ASmF2kYNspv9A0+3cv08Tlxj8+9r4Be5E58X4iDTUHlWmxApMPj+vgTajXThXlW0kS29x0lVvMSF
J78javo8mN4hhIrONDaty98/r0L5Ama0x1EBuXNBDEW7sCAwnkdS+lBOeKjuI0O6RDB1f9VdmX60
WvKkR6p8GoL+ueqQVt9rQ/+I95NnplWR6Sekuf33v+6/rwYLfK7jwIPjqhBC+/LX1XZBQJFniG1e
kwqpyKY5+wQkrED3hx/+GkJdyvqXRSuT5LOzhDxPELWkUUSxEaFSrxXjPK83QZ3/MPGy7whNTpiE
mjbXQ+a0p6wciDLzjeJ+PsqwiBB9yL00H2Vq/e2zZrCrRuD4JwoqBXnSrYzor0BPaRtzxd0ZyXCg
dDJXCYiPfQWj7zW1ignch/TbtJVbrhtPI3mLr3Lw3W3IN7pukL6+hh3sMMT40frfPzjn990Pl4Wt
aq4NeQSFrQXkfLrNfr2NlCGEABSHWzEvvFlgsHbx+T1phXqMICzfCiGaJzcvHsq+Sq9VE7pTEcM6
kgZLPVEZ94iOmFFkeuf5qAKYsajUPjog3htU/L+t5K9y/FcFqvQWFrXA3JBbS9uP4TTXyStJUznd
EpFfFJkmJ0PviKX1VvLzikGLvg/sXt8ak5yczAN6FK186L2yeFOj4NiYMriCUrb2UQsEwZR5ee8r
CpB8kg8/JFtRAsoY9gJJXjlFjkFu+u+2o3UtTDd+7CYd+Zh5qCkG4d6BwFjWQoaPFhrEx9IuP4gE
Attbj0JuxOBh4RF1s1UKX1nPqyiwRKbbUQf+NQ+dBemH5d52ZbaJUCyvLBLE7kLiN9ceIefLTLPr
gw1NejEXUEqPBzIiNjmI7RTJoCb/cNc7U2Hzz+Z2+noB1DuWKQyqdF3/qg3UWo2c+t6HU6NJKKjZ
0J9sy+4/j3BiV4dBwIL5+61Cp0lM1mq6jH2/OpMpiqRh+rxG0/+ZOIZ1tbwfwbReicbw8QqGmO2n
Uzdq2n1ltt+ASLOlznzrDDjOHexzPb3M745OVm1B6dKcrW15ZWlGQH81pxowmqpBYd3BshZ76RcE
t8EvUEERcZjCBEoAU9IoU/VTMvbGtynUtUtGUkomACTMl+ExsENjAxe9PZRuplzcRCGVU1Gs99A3
17UeuT/GYPhh6yXjR+xUeBs069hzoW5lltyn+LeO8fRSmQA+MWSY4F2CXK5hvQ07RxXaIu+ILSaF
hVK+cvvP99T6hm1MfssKB8IHRvDX0Ivlsg6L/AFSdkGInutfw7w2t2kZVscgs80DgbvuH1ZA63eZ
3PxNY1dWbXMS5IE0+1LiRmBbhK1V4RbOlbLVq8x4Em1GS1vtAHLjjj8C6qXEyDWiGDCFYwTlFKw6
mzAe6+u8JtiokI/utEsp06bfF/rYYebpBdaZhmKg7Uf+hp6nomIfGweO2+Cr6lNhITuayqM6Nn5G
lUKnFc/dlXBLujfhQO8xJDWq8/vhh6rTT5aYwWEA+Qd9Pz9IqszpzvNL1Fmv2YiTNI2aZlU2drnq
HGu4uIByLnbrFaitVBUhfcZlmw/xWbWgfve9oKmt192GIGMwpqodDYvGcOnlkCR3TMePMOvcn1rc
3QbdSL/lOl70MBHhc14UDDjjgimmMFGeRbI9G5Xv7mwgz59NDoSn/xuGYf/3nYil1EaDjZvDtZFw
/77Qst9Spoz1eEuDWF+VZSWveaTlWFLsb9HocwtML/P7EcKT/tlx3HulNo0XQDH+nkRmE+8rZVvO
bb4oXUyb030ZtpOvw1BeXJ9S3Sf3cEO27Of7RPFdSLiLD3ZQaReyMbSLHevqJS1z3BYxtPj5B/N7
80+xjunnZLgnuxaDjVo8YoF3VqaZ8UWIpLjYej/VfflBdLp3D6vgB7DZ4LthOUR8951210TaY0dQ
6TrFfUpAW3Yj3uk/L92Y7bzC1h9jvHvbzB2dzVwTCO3YmQ1T4qp3tuq0PzBtAcUmU7zNfBoRcrkH
NYDTO2v2jQjD77ilmmWpRNmllHpxqWJZLyHvDX+4qVzzv5ZPwyFcZOq2GPa0iv7+pVV5z+JPAM02
zRoEHqURPJCmbmwSlWzFz/sjUsN3UB0IEKc9ROUWH037WEwrBRzv6U4qkO8ZrbEx6pidr2meeV51
B3KLGT4I0laItxNHWyMSMpJVeOdIjTb9wDRIpU7oARK/xBiuV2o2IN/MmuKFjf57VxUq7h+NhkfR
gKIO1QhKfQDQhMwfEAWczi9gdxdtnrY3G7gjeA5wdYU3+uf5hQAr/0yqSnd06ji8JHUiHkat5Ook
92cDYD6573gib2271LcgCJOnqpbPXk+gu6Lb6bUMRwy+Y0PxwOX9AuwiWzQm5nBLT/NL6/egVg31
VmW5tp/P5vcjw+NBCBF+mwGzulkOvhLQlQ80HswHQm7ewyzHAwoKWdtI8AAy1sb7yQRJSZFdNNL2
nnB7fwMAePQCX7yq34csML+5Vdes9VHpD0Fp9/duofzBqPBFZz+tsIihTWx1pitoo31dYXVfU/AT
ZMnWGC8JO/X3EWs4ysmqu0Q4s8dnoiU5J+XyBg4dZgDo8zNWluBY1p1BLkFfPoCTUPHiS2NtlFq/
qmzLZ3VWs5uqGIvYdNH+5aSMLSQEvimU3JQbhZbWJZyaaJmSlZtCLfql1HCW1w4RDyYovlU86sZL
DaMO/0lE3RUVxstQR8fQffv3chFR+H/dETzqeMpolk7xaX29I2yvCQaYJ+U2MDvGUFovHojUI9gm
td6xsoqHqMIbnWSkQJhBHLJS1SrGnE4fdvOzoxkGXN7E9mx0aAYlDAdg1I5JHrk19mchlO4sIUQS
Kuxqi97BEj6GdNbyPGNaMx2N03tz2yOrB7wvQWVfIMgtSqPNboaTV9cycdGo+PnwbpQfQgavc6lI
p/HsjS2bu9DzWSOr/GJG3GEkEKrLf+4JYra7VUWoLDmlwOBguRRvhiGKrSwa6OR+U6wqeIUX2P0+
YnTFvCtV99I1bUB0Rl8xsfJJsRhd9+xYsQmatbKnnf6wIZzIuWTTywBSPta/RWW5sUtZnMgzV4/l
3Pbrw4byZ3o2EPIbL8kh8jeqbIK10BKknPMdpTP6nWt1Q8mbpfCQyRoR3c88ojlf+Tp++d7k2eIt
iWICIU3AyYLUPQyhQWdqFzd2VlrgPERyGB5hwcerkqf7xYsq+zCmlKwgJwewKQC951JnLnpEL9M/
7Dy0L16m6X5yTFuli6zrjoWlaWra/bL1iHSJ3deL862eBMwkSh1tVw9TWGmH4n5+qerxp9KM4Lz9
MFzUivoDMhPPNj9rliFAgTOkV+NuTLWF7wcH/wjjNb4UDYjnlvuOODFVHHUJ/Rda9reRGNpLTBBF
Ocblaa46bYjUi1ypUf0VaODtvsyCVV4P7aYno2Bn2uy3Ggj6rw2Az/+s95VBjGhaZjePYLbbfKTn
eEpNBzRw3oQn8hIgv3Y+UQvTERxe4y0ox40Jaf4kppWx18hr6qvwda56SUs2zyWUVUiI1RlUuP4E
yjFckOnIap7QURwnzxnhH6/zD+NSMgXuWms5vaV1qrHJBivZJOzKzl0W9Gdfs26OnYTLTPezi9mG
qNpoWayJnUhvJM2mp94zEWQYYBt6SP+PFdDSi2eXj/PZ/KL2J00p+wc/sSTIJpilIIxyUsDy5CEj
q3rhxJXBHJnmuhxFeyAzzT2H5KitMHvFL2Xev/r0Qw+joXhrEkuvbmM7r+wZ01U+9Pl1wIC3J1ej
XLGJ/h46VXqm/aqy5eUIFqgKbXkXGm2y++xVBeqjOhrOzcYh+jBAM8hDP12ws8kvxtiFp9CIYQMR
LP1C/IC2iXzKyPmUTsSOpsuZraz9XSpIj8o8/lODWf3dg8W17KDCnVrLoNgEF/VUSPxyLZshFl1C
7OjCpQ3xjnYlTyyTi9Cu7bMBZ55QB17mo/m9Hsr8Ejyx7ArjSfHEW5sa7aWczqDZvFV5GR0TF3uf
9K2HMUppN1UtlBiu2Icy04CP9GNGd6JUV8VYW+YuoHdIihMCSVY+H0A4bOemA5fl9y79Uf//j5x0
OAZVG24zcI2sJ81bS+rw2q7G8DjE8m4UjnnMhRi5lADuTHuETvXkdT6i/4nT0EnvMsJL1kWdiq1i
yfyFLnK10BtvOFd9VryQPrCw6gAZfA6OyE6q7djUznLwJlaJWQRnige5GrG27jAHjmsfJrPatuL7
dNDFjrsbvcLc0pC8yrFp7wtCKm5RMX6kdaKcYrWOliqTgx3QY3UTTWWXq76SLhe+RYmR7KQGiyZJ
u7VH9+GBpxg2Hz21f/QIn9pIOI/93NRxo/QoFTvbdlUnsZUWxrHq7Kd2KvLEYKBT0CwqsaLitCAt
Ig/1F280yUS1+6dAj8oDUfEougzIRv/+lBVfriZX50LC3SlUA1AfV9OXvYJflWZmp5C30ana9UOk
aO2DKh1xFCHg1GZs4cUBn4/cullF89I+n7dKQ+Vg4P8zLP6d39hrPeqAvsh4U2nSOQLP4zHV+jh5
vOx7kAf5Y9aDftJy769BQRxRqP2HrVvmoq2cAZBXTPJWY+xqAM0P9FmBD0Vj+iFBaAxB+q5Cpl1Z
IlOPPdMX6oD4ntwe5clq5UoZDf/sASbHVE2ywFIhKXtbhJHxVA01Ys5Y0faCT66rDHc313+BnTjo
zgx1NZ8mRaJcy5d//2TnT+6XfgifLI40YhnoedErhI/4+30qCLt2MSzqB4cVFH0wUdTL0g6TF99r
X93cV/6CvbpsI715/1zg4gJtRmEjPY4G6+6fI7MQd3g9XwqP7D+AfUa8giidUDX/dNoqOYhAl9eG
nTAkshRFXUkSgdUyYPABw30eBbznB2q8goBqxeemd9NlIPJw7Yy5+i56bzH3UyFOl0u/dMpr3SY2
qIlqWXOPEAquqdlyzMetpzYAtoWxswLTOM0vgRmYJ0/3mVEZrg9ZcGC8101PFSt5BP7Un8oyr++N
flDPuhWdtc6RYEqcVZ6Gya1UqBu02muPvR8UJzuyiwXY+XBZDXZ8x/zH2el6FuykiLBU0Vwg1YFH
y/xStMlPYTqIkSCesWNDhRJbkbz2te0t+eOfKyX3T0ECCago6maj+m27yesYQAs5EHiZi2e1z7t1
6krjOY2VXSeykn0IkH1yqdEPsU3k1mT7gw/COzVVhTA1CVxm7X8P5P/XzPDrku7qBh35iV5pCEO1
beermQKytCaGUDuwCQyupKM1m8QtXJZKGwGdohrxOTeUp9pVkktClb9kPzy8BwUGlKhq1NsQd1sG
MTkjh7S5NUYOHUOpgw+v+gCIDTek1pzdkIbDrSWX7pBV7rtW1cPNmF5kbWJPmusRJuaw9+tTlKfZ
i9+SvV24BTdPSlRp04Ki02uiRoiVWFUW0V/AIl2tIPodFPuddEqKiNJH5w2ueDtdhb2VuxevoArP
B+PBFGl1D0bXvti90Sz81C3eYli0qyLzu31LWAxEjbJB7juQ+p4mL2ZdZJty9H6SMyZ4CvEcUPvK
3ZGWKJcFU4gFYZT4ETOzuhuGoTiPSXMNAomL2lKfHEJOD3Qews/6fHp/GCAzKuZHRXVGGV3/oGFw
kUbtPjg2H6WsAmbboJS30UgFsZhAtSsAptcwpLkes2P+7lTEowaq8sauhRRQQ+32sP3l0k+Y8tdV
g6YGBvM5LEbIbnOZDYCs2LN4sn+aSTZ5QHyoqn7AVGbdLPX2Ry7D/g+6QHyvv/ZiacK6tqFTM1oQ
V21K9y8XlOUJpsyW21ONmojL4jK/FFN2tkaeyLapK7EhaKhbkqX0MIxuedPzUjwDZMti6T8LUet3
fWFNCELxnHepfmqkQxNiOtX1dNgB5KZ2LuI9QLXmpWOZIWzC/JnR9SF52nqzBxuBFcGSdy0A3O2o
wv0ii9rbl6QN09qhMGW7QDbP96EU9HlT/VZN6/XfZzLV9X/O+lK+tb5f34h70XbWUFVrP4mHV0On
OIy19KdvpN2xTzNEIrVhneiGj/QvgnTPhqBk8lml1PyU74JMhmVhR9azqUDv0WOr/y7S9qBFJJz+
+039Res1fwWmI5C/6C63NtKV35d/jxhqwhAAGya5+5ddB8F5fqEv/Z8jOoQbl/syzAj+2LXGk+9p
dH9jtb1vE2a4nZJGP1KN7iQ18ftgQzgFuQItvA0Z69E3WRHQLFiVY/AMStSCgxRDdWL67B+7EQiF
ncgTief5ytID3A1TtW/G3vNgtPZFTme2sJ+ZjtiXOHeT05RSthgDakWCrYKFU2LOoSC3onyVl7F2
X04vut7SAwADsPEThyy/PnyuGdrc0T1U7+uqjHaDMoB1ybp6+e8fKBful4taqISLsjyCSDEYvn1d
JZvCQUHgl2JT5dfM0ccXkh8h00+3ecbDeDuQgr6FHYWfUvHlXjZF8WK4mB6d3rjmWsAa76wGJ02h
pzM2N11VrudOWqr6W69O5HMrLHP/z/tBrWyGptoHFaKb1oHHR2ZHfCAACHm53id7KR7IxS0emrRt
Hw0qnkWYie4U6Hb7GHeseyVhaFsrYWNu+WV2BoeN5S22vVuujs6ZPyJe+m3n7ejkaqvAjJJtBdub
BHCL7kZf1TdmJBu+/nyp1BU9OSNsH9vSmspnrAHT/6tCP3MZ5aa+/zy1erHQtJQyqenv7RHpRG4n
9o/K3AelyI8dQ+KVN10ZGoDZzxf2b/KUlka5iOravQV66yxzSP/3fdGf3BI/vDNQy9UmUSdKl4+7
jl0Y0B6R7PTW0p8Mx2tXZTHg600G6sU6FqssIULAmsfQvR6HJ0Mc5/l1l07Ws56O2Th/ZzFAh1D3
zknofZCTrT+Bp7l5AHv2qbQ/5mt2/vnfZ1FiOmvL8oyttHz9Olh02Buy5d+9qtORAw3hVYKVnFiR
iH5du1iRIgcODPbuthsoupUg3LhBob1ZSFY2ZqXKbefbKsRXuhANk0NaAteOSv9IGjNWKx7Eb67H
sy2QOob4geTJ2EGUwBj4ZoSifBNtghcJStlu/rehZi5DMfj3VTQlxwM88dKRwfW0d+jT5EjgQPrk
iPRejkm7LI00fpPd89yeJtda3xCtHe+UUZ3fTglE37uqgQ3KKYxdScIQzJRweNVaMmJIkVQhpRjl
o+cQ+6oX7R9qWPvrc0QgvkPzoGtI8BwkeF9q2KaoFfaCETE6mYU2utKYNPN3SHPwQZj63s7SEvOF
7LXlfCNlEXDf+X2CMaN1kYt2a8GDWDi6b+znplzKYn+KDOIH5gfg/NPGDKutmciDMKzxtXe67TxE
5xaDX50gOMsr6R2tJsJVZQzhh8zVVZrywAEBf8rNpnwnD0cu+5KrInH7bBUKysw2b2/zBURY3JlM
nV/Oes/PDr3HnUc/I0HtS4NlRYJMfj8foSbJ78M+JK2GKL57UnaII6kbLAau3a/m5vE4Bs4i0gcw
NlNDOWwyF3i/Uix7aewCGqU3prjuFeb94Z9GR1ohAldd9a6dOiHoVtqFlGF2zPSs/MO+ji/o62qp
8d05wrFI3ka38tUh0MINbIj0YZ5AcKi3obnYngiEkndxMWy9IOleM1MPlx3IsWsO2feYuXj+ilLB
wkLUx7T/fTDpq0AdiN0fojg0svD+4rYmfgBF2pVRyQeRXcSZCc/9RirFet7bdWEPkz3PXxvpEvSl
ZHdDqPZk+A3f5y8VZdhLUJneIwG21lY4It81psNEum3h41njUgjibrwyda9aXFZb1x/YSue9e1VC
CZc37QQJimy9tkNK3HIaFNk5T7wL8rrykTIakzojkNU8mIoC/5qHYj0g2TwP02dOD1JfWGymD/Np
IHsTlnSirOfTHmHlYSQ4Amc3Qx+WaOSRZD2zkerKk2KGf2XTwtwaAZ2RMd/BhXdYgQx1Teg2Qsw6
0KILwDS51Y1opIlILq3FJG5XznPHhkw/4kLt9XzKErCnQ1E9kILwLWPI8+3vg6wMvytsozYqnSBA
XILVl6jkfi1RRxKZmizsAtj7mHY31uPyiYGAvkuslLjXsB5fS9ZfLfXjVcyu+mSZWbpmcBIeTODS
T7pX7+a1qNNpGrnCvZeBwJFJWBiIQJQGsF7lU9vB0cJ2UpM+TOxLa/gfLeB3pjpVf1dYWbJrqhyQ
bOp1f+jV2r/rJx1L0Isgl0aFEyMEoqsvdVNdVdJQiM7b9lGv7opp6zgkdrjq1MDezKcy0aewNIV1
udQbnvMlcHY9a65VnieHptHdTdzFP4yqxNQzjZgZkOu3UCNuRGXzI2N6Vkov7+SQlks41GDEkjg7
W0oB262BTDS67bqUSflqQ9zbNhYRc44hzqPLDCwg2+KOAZW7iqajPJR3qC3Qv6tM5qP+L+bH1jtw
S3b8+phZj/aAM7Nw+9fGZJhZN/XJp1/0qPUmBFyj6/fWNM8KEkiLZFIjkzUQWQ7eN92vhteuM2Ek
wRnbBvQgl4S6EvXXN7TI2oK+V6Zu0QMAES6t9VwxK4rab+bTjECT45CRMEZgyzVErX0n6xTlp1Gd
5henUZpNTpbmYj5tQlX5wzf5Re8zf5M62m3E5Uw1iTj58vCogt5QPQuwfp7LIgbsR0fPmHoVsToq
h7xJqyXBDPLsg/BHENzV59wJ//+I0PBt/vTPz/85mv+l34t7w0n057aHk6MEzpvWsOsFjc3openb
E/pA0qWmsXXiaa8aMqMV6eV4ZP3wqE06ycJktVa8tr9oUauc89xm4AziW22Fet8Cvd4Yuh+ctCLK
T33UOFxKSreLUwMKytT5nnvgmu9g6KfrAmnaQKNGBHP/mibRUtGS+LluG7g2tfatzxB5ZiUlH2JW
Z08IY7BzMq+6ZW6MkYW76Dw45Ws4ybPjOMJ7OZakCpQZK8u8iwxGKHPzj0kc34NC9pEhaTZVaG6B
4CWVcBQEBCe+R3hoDz5PTqNrs9zKCvSOYmbDE8sXFKI6e/33slz813PGZoszb3IYVpLg8uV+hZvr
WYqrjgx3JdOfiiiBYOrc+WFzL027OmSwficJKvIcyGSbsiZHgXzI8Z68kQzxC3b6LFL2Qh+Zclll
gc2b9NUVG0d9RWrAwtcd/77EbfDAnKSbVvF5sa765Im0regyn6X+AXFTd1dWqn0NDPunzrDunmHF
Y2ZJcchImtyRU0T96nFGwtr+yxG7eHWfpVPR6FSozSYBmCw1FV5rZmzTOL3MD3pBTjq3TVauaeWg
ui1phak6MtT8WNpWdvVEKw///gkb/73xsSctOfg6Lg5bxa3x+1ayKtWC5KbI3rqB7V961Q0wVPnO
87yvb6e8bUItCI2YplGhsc1V6K8NbQqihPVGY+bZF/tZ+VwnaXT1qbz6p7hTlZ20we0RQ7w2ptWm
Yq60z7pgE7hdsZzHBTDm9O1AItuKUDMBvQWlGxNDPVTFjqEqMWgIC+H70R0s7UbYK78oCVMoIBqw
rF18WeFPD6mw6NXTYHZDjc+NT5Z4UHLR/UJDcjjkxIQhfU+80TtG08t89M+LdCyUBWaBZ9/qiAPw
aRrr9EgZFkF1P/1ymKLl4VYNwEQjrWZOEq8J1Vt/2iTswYTGrVs/JPoKkPL5a1/Y/truTPfEKBYT
as5IsvNj+06ycydMjlXCzLy/lEATSOd6SaMrx/WcFwzo5kkISXf5ru29cRPEqbkupx7GfKqAm15H
moTt6PiAu6aBcZMM1hINrLuejSmeKOJT66ZIrdng4RJNElyWVnI/T2YSUKrXws3ufbsdlknf2Ish
datjZekVv0HivnkhC1+ls7/pUZhqZYrvj0nxOdSRfocZ3oh5gIkansFMVG+//HCu4//5X3Xofqxw
tO6SvnqmRvMuJulVR5qo1QriqL7L49Y+/npEHME4K5g//4ZkJD6mDkPtxK8Dcj9sUSAjaDHWmuIL
c6c1CerWqLXESckQCeplHuzNWvoPjLKA588KZbV8mGuToou+iSGnCKctSOyfDlMlc8vr5xeZNxQn
JM4gDNYSuUUK2Z9zS8qtH+T/OcrVZB+IbN/2htwKP+rPqIjk1piO+uk9aXSnQffazXw5IrrFxtaX
/VH2mFeFVoJZdVUwKUaB9gg1rg8f7bNHKlWfoD3THiCE0/Q4RY7odiF6KtMXjwNqpvuUoOWN0ZPj
7EdGfGHKVK28tLC3KXjH7SmI3e6dHjsQgQpE5tSwnl8i23qfnE74AggA9DIXlP/4rAeq/gQNc9yQ
WHudkmXvVEPs5o1N/ttZZJXNXRXbOxEBGWA290SDUB6BvKtAZXkuyVbtlsq7oxB4kpLfHSwjNghI
cDkfSv0bxXzKZIWYiCY3f6oe7uYuiElGJO97nk3x2MJTXHYjcTJavf780io2CUvKS+1E6LtGuG1Y
brJKIs+ZTnNWnC2DdJQn9fjUCjN6CAgdPwXBz0afkjGm5aQS5cC+d7oEVDLU3KqX60gl5tmLgJSQ
Y/fMxNXcz+/XutOyaCjdZlYLMPNfpSgRoCQjg/IbBtmdm9XLjFtjGypOdM7YothibGgJ5K2Abbz8
tBsMnrvBctMsiIF0NLp0Zn+Imh7wb2ssZWnHD/o4rkefnJ7PjQBXUH8Yavwkg5KAjJi24WmIALvo
Wjjyk3hbT4vlWCj+A9o4bzWmTrSZP7jetR8/t5tKm0PT9at+m6EJPytmufCGPLvmNckeTimBtk3y
m/ml1xR87rSLpWUNJ2r/cjFfDbMuqTbDkU1PcxWTQn7eURB646zbSgdA7DXF1ibD4BcdKfXetewz
eWo7F6wAkGlqXz29RWpj0q+r/E2iyYwwExS2fFqnEE44bRPdYrQq3uepJltCHgad99Z4b5+DzYAP
fD8/K0WCNtnQcrzzDiuOGhrs1WZVeqePT37ZYzQ1vOGUOg9k0HEXTjWUqmrxKjRboGCkT13VZjP/
SvPvML/EiHH//Wn61VBIWeqYoCfNCfWostNwponoL/Nzzzcrsw4rZZukobcctOJbI7sG9YHnksrr
OswLCv197B9GPzc3Wh0lTJUGa0OKcrctWl+jVaTCNk3dZ6+qUdiKTq6srtHeosH8aQ8hec2eVx29
QTRnx6YRq6vepY/7HjaTBysiJhd2N/TeRRmA9SuW4R31NFCOnWhG9K1mss3AvS5mV0hul8ltcBTQ
v7hC5pf/I+y8lhxHgiv6RYiAN6/0tr1/QYxFwXv79TpVHO1Iq5D0wgXY3Gk2CVRl3rwmJn0I63wd
PEtrHuJR9+6y2Xe38TIBNrDH7m3NY+ezqgVvrjRC91tN9sEZq/ozjX4Vfma8+xVFUV54OHBk7W0N
NBxM++vB8Tem5L25kf4YOROjjThkA6tr44EITsr4JGk2YogaTGEAtU9pq10DDWpEbwnk56nm3Ok+
XnSDXuAsaGpyqBYDa05O+maExaNJNtKFMSOqL6fMNy0sj3tHg0jYOn1yKCc/fiSO6gv3cwjBiuZn
kJClWGelsbQHHx9uUFtIaI6r14CHPV9hJt57th+dXJvXLHPta3NFoLgkI70AdhKJnz8M8mGsy/50
I7rc/pilGunJo6JoiTvosOFOv4BL8LqRbWers9hO9d1tYJlo7Wlp0+Ug8FSZiX19UIxROjT3qNfc
KyQbuv8Pk5cxwb9RnIDOSTdkD2Xjc+r8i+xRFe5AwlgqDpFbm7uKMes9I7BXY3DN13/OGItbrzo0
wROV3Xa0E0xEvMw+kmc+v8zlwxDngkA0d7iqV9Y5tLGuZTO4bd3aYP4kvxZDH6dEnkT41trgNk5J
Z9Vaz76Lkdq8ZFN+UFViEg4o8I0eaMQqPLjyCB4JmnK1J3WURv2fIyRJDLEz/YDYYe8Z06Obxj9i
iUApGEovMPZAO3HHxBfLwsCBGVIVX+A93Z26Amu3+mqNortDvWq+yjOnnbxdgWxso3kzCbjsxG/T
BJKmKBdjcM5sBwZQkUEVVdAzm6h+oQ5+RMpbHcZxwCEgd5EiElULDiR7jW4ecQEgFP6QeaF1VxAD
S5LRCNOfiGiT+Abe78BoZB0nr37bsBNianzbTx1tGEl1js2zyWxkRYBmH+5K0WMkIR/aaTHfdK/d
5X13bnQKMjvLbXh4ubj6ox/dHlJtsRH9tNiVuxVd5eQHp7pzt7akJ5JuhJFQmv5I6wwfDJaLtdW3
3dHqTfB/cOFmNUEoSOdavGaDbe+rYqnpkSqxJYFaqoksB6czySshzjk5eVmHhYk94HIQ2+VmQiWw
6gcbEDmbmxdE3fs0aLHZgNJG4uug3anCRCEO6DbPdjWjcOk78vDiESClCo63I/z7d/PknyOvXXYW
vMu9ADH7NKNwGybF8grvubhUugM3Y+D5JtW2TizyXZfhr/OXrmuVZLTeLi2s6HkL4Hbjs8j0I2xK
WBJFaqwBQoaHvKcVd8syPDDFfECWWB7nDjQfMDe/00YCwyJv3N/25P97+zAdX+q7/vI6fBeuA4Mo
bIrZWtC2oW//b/vHQtNkWyIN9yYVzjHwpJ8pZL5dMFAYqgcCyIgr+3suw2qgYn2b0uy76hG01CcW
Zoq/x8L17gnGZRLu2+kBEO57YTI7KLRFuzgWMmu7tRmWKu6qX6P/Bo3ddH3vIDz0h+eeilkh77Xl
szDwkZVaDFOBSew9Y1xsOGUTY8Xhg+prciJbFSIW6XW4JTclnnMG+p5juzsEA2TzRPqrVjAetary
oIoNFNX9xpSnquyIXIAUvw3vUzIGjhbKta1NPs8r8yziAFIHcg+KZN6jboCONYaH7tZsvpEF2K7t
JMgeHbcXBwdJgVvMdJWyalPcT9u0cbRzLAga8jmKTLzKNNs+NPD8Kgj/T4vclv45U+9Gnrm6HEvK
pvKfn/1549SqcCkFY1EclzQJc8+xt1WkXrCKjjCjmTgS3w7vSCiJrgRuixVjLwFtU4EuXR+A6yyS
lmtXpvthLt1pCJF5Eqb35kr1D47rRI8UWbLCrNz9Wfek3TrN8I3/82OEr7CakyzcucRyPxfFkF0i
bfpdOqH/6M7RhQ4mXVeBkzyph1ynNCUPotgvLe38WifrxI0EmmRDeLCVE+dYul22qsu2ffSoT+H0
Sf2yGRAn72Zje5oTxrWOrBNycjhXty20D41tlHcBETs0p15kkJc29NvYc8ar6jQ9K7nzITODs7Sj
jM6qXygVt06mscUyUj0Lq+vXQPEf9uiz/2v5Y1sTv6b5uPQrQtjk2p/oAYwHEueKbY9RwhEiUvzm
Zbga0/UyEZL/YxRDDPLV6rdo2nEyo0Mgl8Go+n6759mCupUWdMN+Grz51fCKF+ZPJK4l+PRC+A+q
FcoJ7INM6LC7iJwk7gT5Ffn7cqUD5adYhk4TxFz+W/jF79bNgg02SXg3EgopqHeDcE8fr608qZUz
3ffbL3bGYjnpgllklFfsV5II6ZI2csomFNhN2W9aKC3oxT28UETxWyMKGbua3Cd2Um2EZtlPq3nO
poe00t6UdIb8yOlgxkO8pVZo9qLNsi26ohlqFMi8Iy+JOeyTRy2pN0nJ96OTIL5PFdZvLye6ieiO
tCcarq4O37Q6qo9FZqeXKY726g3iloGdoD0tB8XUXCw7POruSph6s7IkaVjxhdUD29sLgd1YS4qy
OQ6+Pp/1JSVfLRDxCxlnfOqz0T/e+ttx+CybMn/EMgRPwNTGmZVkJwjOpbsTFZIrqsL8veypHRmG
BGdQ8M+bvkt0uE9YTGEdN0LBaCSaWBMkadCRTWSdyAenK/48VCa6znw99qTblVHa3bcS11YPvjOc
BySUQLGMpZCaMAjpfOOuoGCVUSAlkaJB9EvpzrISFNSAwLgPaq14J4Pe3TohIqJBzzpgXB5IAf+J
grY+s3XCXQshpLg2ZTjPtxc1NEesbG7o2knhkyN1r3K8Q1F6WD47lXResIu9Klnqr9tHRELfK2yn
/JJm0IHd0tG2qVNaSDixeSfnEm8xrQ/Joeuj5rV5VxADM+BnxGXRtoIb925HbGswWIxZF2u1/jeU
Y+p2MFqHZNh4crfqtGIotb/JfzLDs9rdVDXJNpHTSOH31mtpzlinAaKG6SheGsICty5y8r3aZ6bF
wPzSa3Df9kt/3eWkGisCSuX5sPf4LnWok31XnW9/2Dxb94pOJbtD4Ri4bklylUgxo4yS5a3ssXKM
KvtErhiEC8smdF7VWOrBl9VWl5MVNdzKQ6JiVGmWPIcZkjwbDhzqduK9BZyE9tOmSN00mWguZeLs
mECEe+Q/yLuqEKVKmrrputVMya0GNZQ1oJDSXMZzv7KUy57Qo/IYEy59VwYy3XTux7ehC3/XsAev
c5S72FeTC6o+5zLG6s5cvJdojlLmXDNz2qRXKr4DxAz9Iwvgf8lpgdt0v1x1/aYll3gTsbhn0uWE
nfQZCud9Fgn73k2C4ez1abXNUmrDgfH/GZHGUXEttEp/18u6eXPse+F1OHZJJUGoFW9GU7/aMRTg
Qrp1pEX7PpBQ88jCPW1QzWIuIzjfDj2hee6iuwcdq/L9ALnolQiilVmE+gvKLeeucYd3HVbUaBUO
KgCEkmk8/0hTxM3CxMVV0qe8ysPYTZum48hbBNIscAoQ7jmuoi9Jy3pSD7Wx4MBVOvxjLNCrTHJN
RjngNOu4ep6x5JVLld40EKfKHh9iyWSyPFKKV03qXNt5Ekd1oWpyLe8h3lym/LEzW8z+S0qjVm47
tRvDuec2X8HdIqAns1DdGIZGq410JkgJNcD65n3ELoOpiwuwaZB5i3w1uj0EXfrd7ov2hLZWsGd2
00Hh2eoBW8xqSsU+g6Wz7qUQzim86j7JirXSxjlt1RJ36S+b22U3SH1779c3JamtmcOxRIiFSFVW
OrFWHRYtbfeBRaUTjEXxMkK+vetig9EM0uly4CbPfXs+BWwHSiXXuGV1yb0YErsXVe966Lu7dHaq
XWJ55FqBxyqJURnBlVBHzJPzTVCxwIYtzIOsoq+pJI8AO43yYmkDERzAvHinvBl2O26gDbmXNO9x
j8vqgJxePmo3GeqVJ0z8q+WeyoQAPlhPLjb6oEe9qbGC+OdIbyzjcNuqFsx1CGt2yZjjI87lR6we
IMl96EQuXwHkD70QxQ/fWEg9d/tvVZaYZ5QUGLAmeXzyuIXvknxYNmGMfUPLtHot2KENEY4PakZl
9zPYWol+qVgE3WTUYI0fzOODYUfx8zQ3wc6buaPII30Q3RQc9QL1srr9wtzaa6T9bjzNGvaQ7u07
BiPcgrLjn1q33tNkid0ISWkle4STIGvxhNCLWqvtrcdI/AyiBiZA/6maSHUSN1/Oov8saZovCnsf
g969wDCDmlWb11u1txi/uf+rVZLWFKhyTFnTx9xWXiZ34doA8duq8irotPoqLONHjT/Kj3q5H+fO
+4ldwLQS0+yQPSqBEsNoq3MwArCS9Pd4I78A5u9wSJg2N4HaMBEkolaq0V5pHtOmMfegZ0vtrTse
OzP33ywwi7sW+8bSt1BIZxAR3MZ9cuz6XX1iaH7Yo4RfXQYr8Z7yrrw9HzDl4j1PH6aBUZP6/Gqt
Xo+mW7yWJVmfdVN8hzzHzuGV7UMfDV96CzPS1w28ZFvduDY6kZDxeJwmDw/J0POemPk7EHez6Yek
8GssCC9u7OYrwo3Ge2Rf5dohmvHLzWBjJ8t29PPyRU8hKFtl+tZ4g/WOjJICy7VfQ6q4XeNS/TRS
iRIHeX+ArVKDCTD/NAjbOijflIb2ROvMp2o2Nw6cu2sqtcto/mVFixxVncZB0q/Dbm6o0QCcSOd9
F3ps7O3A8vZTFllvfdWcpoE4F32iG1dUNPomf1uWE4aMtc1G0UAaRzAQHvsphY3eQoqn7GJK33qM
s6KOdaYzO/kTzu1Zu0Z5/x7AVjqzwsBhl9e2uvwjMy5XM8jSaZLOL6aVTWdLvkT9tIqy/oFVlEK6
eUXUh39LUgWv1fTeSkGL2xn4vpZk1JMamd/HjvOL9M+MIbOLJ7Ww5g/Pjz4JxIWoFwXuY5oXaEaq
+YM96N+vsokHvCYLU+/JdpHrpI53v/xzVI76n+f+HpFdy+5c9H9eV4ZpdbUEX4pl4f9YMQIb0haH
W4O+p8rr+t0xhvc+htWos2lc/brrT8h0sk3UtQVUOnic+0KrHkGWL7ael++6z8U4DfSO0/yDZ/ur
ogQ3zvwejZ57sMn7xeOdP2ZNixrtlLA5zqhxWga5uOywvKtVHQTSWOnVa1IH/tlP4dFMc/6i7og6
RJ1KtiKJJlVlnwsPObcad0VOj9lsVclbvo62U25KwQUGVAmmSY/TALKojtRzQj63yOfUUeLjWS9C
g9ArdPIOM3YGb35+UqedWZ+GJLU27hRh0i7tjOBQYTtBG7QLMwGKmk4tegpxQtKMh4AOE9WfyT8E
HC93Tk2iZJ+xOt3W6BmLs9ATw3Oeu8OzVU9fjc4EQIh+eNbtngCBycVOXP4Qn7iRecRsrWvmmKtI
wBmGQ8e8ZIDhMHvQg03zrmuH/jz0g7FtysBeZxU+xr29tBur0duHPKsZPxazzYU82+Cjqba3wym7
J3kv2jq+2b7ogdGwbQdw2M340fJG88yMztoQ7QxVKfuwsyD+ZPw9Slkuxj3zLlpM/sTUsZ/NXA/O
bqa/6fawHaFTnf5KYE0xGJupN5rDQjp4WevYs04cJXFqPWqO+buRzKm5QdPOcs78w66tyzLgFR7b
7jeUf2vlu4SJAN7ftW7v9TakTUnaZJuhhN6o1V499A6sziwESpq73a1vrarR/9PAlfpgEGgff/ls
dqdMjmBuGwX2bJvFjrFD4MITA1K30lvIxsVqiPGZPE8E447SZ4/SY118x6WE3+/4uKKN3DJpUR8Y
q9enCGk50tFoWi1J2XzAHBvppHzvFYuCVQZ/EaXBlJ9HqLbv42CTXS+ppTRGhyWJ/a1W6tH6hlxb
jov9idY+KBF9IpX0zRI+6Zo9XRrjmxJ6AmXUqzggLlSY4x/Lk8xuUDESYXtvodpep3bbyeXF3f2B
wuG2rfk16QYLG+eMbnd47oCXxsob3rJoYvgaP6mhl2OU1d5I2nHnSJegiXH0CRLsxpk07yPAS2U3
FrZHlqEvXovcfgw7vp0b3bez7Lsy0SiiZGnDqr0LzbI9hYtPuAqOY0A+XMDMxUzm93mNCtRPydgY
gcoWWwvWnZZkV3P22/vKb7SV1ThY8kYOtdiiwYfV8/SeOzNGXtS/enLgAephQJvDBQe5AmxHaR6C
rHxviKB5qUhw3+ixNFYa8xdVL4yLB7mcs84xI8y7An3rzGS0L00XfQsheyX+aP7uY5JIexeWfE1q
qWbO4U+EMJ9dZvaffIR4dI9u+TDqXIByGciE64O1W812Ck3Jz7aH70OBoJDhJz2YFMJoMe3m7NXi
kpqJ96qhmAQjio89s4GdMdDt5c2gPTazFe2XzErOmt+DwcyZ2GWWIPNl6Lw9jc9lkFxoKDv4PsER
P8UWQyGuM6LSDbbsUhKAohQxh7CG/h3OZRuCG6Sjp19wV8gu0OhAWaSFVW07VwPW1RuUW3unxRpM
O+HSf9XAZDhwWJc2nw40+qSbB0cEVeav/34ghHcJR/Q9mia7SSPvrkEB9oK3V3zCE+XL5Veccbvo
nsIu7O7wzMLpqSawyqIaDGO3PVXItXdWpbUfi5sdKC2yH3mAWF9oLGoiwm+YDWc/CWnBNer9fpFH
Qj6njtRzUQQPX9cqbtohMIgqlyvV7J0UFcRxrrUW8idW3QOJr81TmpUPojWGK5T6nDked70ByVoP
EvgClr885M47iogB/8jIefbrMYQNW45fyCDv/SDzolVNPJM/9SxRWfoM5BBu/CzQjkGGCGVIwnzb
yEJ/TEuystoACAG3+J6Ffe7hrjYNOZ5zgqeCyYiCJYGxbDJYT4GVk9EkIQe+8WDbC6Slo+uRam/G
uPahAiJSsl0AMsf/0hmhhyh3rl0Na6vJdsyo2h92R2SS1GA6vf3Z9W7wJirvV+8YGDsT5n0bMxq4
Nd3Dfdr7WXZ7NZKH75PbT2/BgmMp901/tVHx3QaNcxBs0hxKVVxOy1rdRp0/EyLvGsvaqoYXh7vu
mak7Od5Omz/R/Lqn3If306Ia/zKdd8t6HSMz/czqKT14syAfXLbMPF0FSfZZ21V6KOlA1nEYYl/8
M55FeZdlJgZe3nLShFscGzwS7608kJHtWvYZaEi8qrS/tjB14I7qv4fYGB/TWIfoEYFPs9j0h8lN
AWXl0aKOInjoN+xCDk5Wou/gUDGb+U1EfIxUOSqfvMHVjgo4DZe2WrPVFScvhZeJaQ3AZVQGOzsg
mlIVKX5nVnDH+hh6PFWrMdf+8bbFC8OHJz7N0teuFSZbX0+9sWoJM956LGvP0plDfZRk9HIjptUv
5RnXdk2Inl9EGyW9wIiy9RsDi4HGOZS1/6SoicJkbITGtVqX8Sgw7sz7szqCN90dOmfBTgy9kS4O
FXf/CzQymHF26oGeFk0qJMlLwTtZ0p2iNpqQqc32cdDbaNeO8N9yfQxWCVqch7ET/jmPY6zBwyr7
HpfrMNOM77DCMLgO4dgELQL8YCzzPz/QCayx7fos2p5cQmuOrqneVNsq7sKVamuTgpleJpaTyXTq
SsWGqWl7gOdV/i7d6l8HU9YckkALL3afYwuYa9OD3UCsyTHE2ATQLEMkglF6HRp37xbR2jCL5dop
yol8MEKrOjeJc45sv1j7S7TsVc+xeALPkMFZNuo0s/zoOfLnVUt+91k5fNw4jTNeZsDmpJCpb8pK
7PasTumVjZMx6vFaPZf0jQ3zFQQLJWt3rm0hVujl0+lRn3ViN5IvdXlUDmStFeZLxbmlXKcBRkPO
1LpamKivvJgvPXeGp8RG+aiMQdRDKIl2bdX7Z5r+XaQn08ZqF6huM5k4qkwZuGhOfzgBaUdsFaJ2
ha38RVmccGpWoW30Rxytlq072hrwI9hHE9vjOXYxyL+BH5R7UAy8i7Yljjl41gsjekm5jldj2YH7
zUK8kO9a7heJnqifMsCO77NUu6BTHO4j0WIQahjHusWjqXSX+GFKscbSS/h4c5G8iajU7uI6ndd5
kX3gmho8LzVyvllAhsnpI78cgySHrqr2JdrffURXf6rBYVd/EaGaeffGTdNu5eO8vC78dHy3vOrc
slO+3bjZtZEiE6nKs1oM/WI+mVmafYGJ2GxVYj7SFuAWzEVSGbmztcxsvt3DtkQGvCi51INjXkbX
H/eUyjifitQ4NGpOV2nWnalBAA8V+dycdjhn9Tt1/w5lq6Mbcby1r2HyMnUdWApOBhuWnuqrM1Ha
mNIHSzE4PCUcDwawDjgkeK/n+fi+jNe4rD3i0KXmrRJoItSAtqmqZKsHgVhVTX9MPHGj+fuIS7ZT
H2pHyhTxJp8flnZtosN9r2K/2DpDx4Jmaref9YyEkWC48d5hseCDRTnpYLdYuClEq3akFYztB9ca
7d9hT1YD5gQ/56wjpJe3/IJMx8ThT8rdwarXC+OmeyWZMGZctZ3MM3ZBBVckybSX2KesKE3QeCWb
sid3F49x9WrUWn+pmDmsw9J515IoeNKi6VVLHPt7Mbb/PqjLc6njB7u43q8C1wW7ThhSN5RlCfXP
T20qvpdjaX2YTlIyXpu7Z9uEF2MFdn8uQu1Q5DlhOWnrIs7TYN7wV2N8LTk48iiSz8Xyp/9+XT4G
B+g4rwmV1y70kvChisN2k9WjeHULxiSWaPXPUq8+hV5bP3PP2EJ7wlombM9OmOHgN9rRJcm1YedA
QztMgUnTV9NzehhIH6gunINgLvUwhkxC3RGj4yKx6TmT/hdV+FfdzDDZqmTaUyuH92NTfFgKfDTR
FCxzT1iFPE1qhCxxVa9BJ6cntM54sdQTSZQOsedS0KNp1Yc8gUxfXbsxyF/qkLFo61TuwUwmWmqI
+gc3pVUSQhI9DPObqQGCSGu9SqSPcVI4n3WJcQDUheapS91ql9HVVNFLbfSvvd8t3xZc41ZxWYj7
mQ39zgswEWgGf/nWhvP90Jfx2lMcevr+m093oWXIfizxQwtdGJQ56QDdwkypLiF8UumJs2M1yWaY
PUrnye5WA3T6u7D168eb7HqI8mfFz2EqEFyr2DirM0DW7oky8JrV2rkvizFdA7C+DoOfXgxs5Z/K
ntYPq6IVzvjMJSLxO2Q4fm+lcbrGjg4bYifZmH6rSacmcvygZJwxGXvJsGU5A97rN2kOnlSvep81
L14P230oZuI2JYV8HCqad7b3Ji7Msy/HtOrUQkPutY69Vm7Mg3RBUUdJa9LWFGWwnVNolV0rPxVp
lKJ+kIJLMivNPqZlGDE0hX/UuiU5VbKAhAQ+ryNwjrMxHHFJDF6ckTbA633toobnljyNlyeQiuqc
SGh76BEatrZF/Ic8zfyeNAZHQN53iyvM0vIBq+3l7M6BdPwABrGwjNu6Bf2Uk52VjiQpszrfDL5I
js7cH2nc3LPR6da2yAfwGO7Qs3rIvMa9HfH1lyutyPWtFoZoUJfBMs710P7nId7oeCJD55iGsMB3
2RyueLJ2WxGH2sssWt5dFpY/jXLBFmb4OXqe/eb10dPsieUzdzHIrJMufzJqpDHZYCSXxc8H6CI1
aaUSrUDQYZy9ymRgLk8Ro5FlVOMwqi4YkGwsMLAHUVeOKGZtX4XM3zRyVxTNIM7ZIKE5cyo5CLGX
oUQv0KVHQIrUMd2zGyfhEYahv8WL3Pqyyqcx5rPrLO0zDXJ0Iwzs1YPrhWSamUWwv6HMTh7dN0N2
bLJ2a0SIEyssPJ7aINqq39zIsyrQNurb1PSQsJUcfXugDY+qT7cm0ezrcWTO5VJxFG2rX4vYYFKd
mSX8BNrawk0qvHKZXmtjbB2MLHC2AUiwpYnhd0Jkokf9ByUnf4qxWPw0J6ZZONQYR3NYtK1fHqnY
4RZJ/CoN3Psumo6KvqEedK0c13kVxfuusQ5/ZpgLNBd4yNaxaXG/dK0puKaDbm7nPA2fHDeo107f
OR8irr9mc4x+dQZ0qr5COwtGsDWa/p6FzLqBxo7llpvKtLq1NgE5DYaj0Y3h5B7OTHpFVT4WfCmX
OQEVUASAf05poMJD1ptE2QSdexFS0V2bk/ZaIsXxJ4FEWSQvrayS5dkYdMkL+u/jbW8rMu9zAKk8
lnETbDof165moQbya5fga7CwTSa7Wj/DNE40y69eTtucNMGnFkskfYQKULIDbOObn04Zwj6m0cjQ
tu7Ua9UDX8ZxbJLqzmkAFQuoDiCR/vTQOsbRBmyE2MZZ6hTzQ9u6DVJIt15jCXzXyFVcz3EzFfX4
UBmL167HItmVPtpl9tMfNhRG7CjkFKnpAbi6qPc2E1G38l2r3z17SycbsYQGpxmvtzU1yizjITCM
fG3jOkzHxa+JTEhjcFiw6yqqmFgJD+05gtCvwRb36ipQ7J6gq/tLPV0yD9KQNOGNJSwVTxfNpC8y
genvUpg6vSx3h07Pz4Pn9oiJqAxRDhefDPgAMaX+dODy8dr6alXUt3xtJKl7DaasksqsCMyxMOic
xpTsdSXfUSaOBattZeKHqO4VppHmsYLRb6R08gk1Gch1IDE6/piMPRnrL5I++hYuXICa0wu8ZGv6
WrVT2t9Y12MEB8YHcLD3x+ZjXEzCbyWFgREemdU5xrBFaQ8PWjJO279HKEbGhwjbvO1cpesA0/c/
foupuIOdhA92Vs6gpXg6UvH4sDblTDpu6pVr9+UDnflwByQ3wAmrBUbvsV7u6rEjI9AL022ad8Qu
6n3+FaHHDSKwNM0GuUUL7D0tOUTextfzQ7u0z0OshWefqnNtD3P3FTn1JZOS6jBCxNP52kc2Wj+c
kmLYyW909EqKWLIxwBwRx4kixrZgxHAY9TIuorM80mx2lCiF2KlO1Q/US+ah6xBX5eI8yqO/P5Ww
5u0fuL2uX94MtL7gBNAuQ2uqVlMiyCsF1Fs7MV9FMg40dfSr/cEJyUPvwBwO4JHBSgkgbXjaBK5E
T5Fejs9/gM2JkXPgPTjT0t/9ly2Up7TqyWxSRK5RTR3Tjh/24NYMfAIoYTmEIS2s7V2elbf1ufAX
B/HFsm5FvVN3fTyW0dEI0DcNQzkerHRINip6JRv05wC4qkH2APYxRu3vSaIudv/gZMPy0wjscUXt
/wd77WacV8e5vS8lnjYwPHl3OiQw0lSlqleo7fG5NuCipJZjbcfc7+Fe4D832lzrMXjt1ZGnIAG0
FfmyRSu27N1ebw+NhOwGvO1eTb9/6xYiOMTi/xhHd74OVntRQgOGuc2uZx62bsyBVlM9qRfF1miN
8ZpKNDwAj+a2z+NrMg/nIIzzX1E+nbnD819tSAI5X9qNjwbHddN4wj6yxuDP1tRveIWRygP881bn
j+p9TxXhLEOTQxSJntQX5+eRjutC+MgU19y4TAdPSYXEyAzYILoZZFLETr51gtT7MDpITBInzrjV
KNTys5aI6llDnogijBl7kWYyfowhanFNcXDctB75Geo36wkQtc8cTAvi6c2aqZ7T5AmU9Zc+Es7h
Ssw4zGiQqc2Sa+QX/Us9GkcDdRMeXMbLRHLFiTwIOijZz1e1iE/+SJGhFpY4cx/HgSjT28pumMjI
mmzEfVryzUbbq/fJwF/1HPaB+S7M2L0iriFpUQ58cfPzNo2It4Gd6odIeo6UzvRbVZ2yxMw7zODg
0Az7mQnNyglNyNdy5xVan5yXFoIx4xZj48RTsZ8xG3oUNhYlcg9TZy77V28u5tULB+w3vDnaOA6F
Yuqn36UQ47efMXmGW7YKNOuhSUL/zq5z4uzImNg4AWWj3+nxnTUybxaTk/9w/V3VmO139H3d7QUT
vuM07wye/+cLGitmoD3Zx3+9SDN2aZZ1//u/8p8vUO8Dl97o2vniTLudXEaQ4lWtN9rnZJsjlBIh
6d768mz3sD3l8wkGFdvcKqxjUqGz7skaUq/3EqYzbZ2Ve4bC3XoqTQMPACN4nJZsr67IOF7aPxsf
HmrHEdobraPsE6fSBfdv6s9F14BNIUtcUg9rsGB2jbMdx5TdoZ9dAGbV1645uO5rmhTYyasAJe93
zfH7jVtP+X2aQQBr5HxjMps7UXgWchsb0NsaLrMREeEr9y9yu+Z9UeV/TnNcZ/cNPqNzHEpnGT2G
o+IT8elOw6fuB+9xL6ZfmBGu6xCodEUuziatKabiefqyes06t55J/KXDJlkbpY/4OA7phuGFFk4e
vA+6c61qp/lp9N67niXBa9CRF4AhJDAJN+N9GjM5TRFgrKcMY4F6Wpp13fvFkxM4eKNPXnoREBXP
iOVR5YW+89Cn6QVzZjhMarbQ8Nl7y5chhkMYdBdVEtx6Ps/lfvaQKeldtHIqu3uz+qk61dJsjC64
vesWmiw1UrJqK3yke4lwanHSbS9nkWRwRjVyw8U2yPMtvOnaW/xDaUAMShGj74Rqn8Plz8SbOqLV
j/4c0XFT/RNv3tC9a5hzfBNQfBfV6C4IYjvTbn+aAxTcoC6LN7SP62WuvnQVTgLjerhiTphoJYYS
WKTgB7mvW438ldp/UA9t4N+8Q3yyuu5zYzlFU0HG6gQ6pwp+TxsJxy787/psSE9F+VOXZgFJTep2
y7UOUut2rSzAqFqn2e/xEm5njcuEBgl5qp9n9/aEfU+a9NW3vJs2rhS8hhR8K89O9JeI/KadC48o
96MSoSPMWjgl/CUZwrR1QDu7y+sU9FqytjoE2kd16jANXGu9hSn/VD13cZr/QHiHyouCA0eliP67
meNT6HgEsir1kFvFJ+wc/5w62OvfdodY1/C5SNNH3eENa3PD/KqkdEY9ZCIhEC6E2PKqtg50yeEp
SfDfVSt3ien6JnXi2y8QgfnDZ3x3VV1XWC+fJSHu/0HYmS1HimxZ9IswYwZ/BWKUQgrNwwumVGYy
gzMPX98LVNZ1u/uhy8pkoZAyUxEC9+Pn7L02c64HPLDaxZznEq0UtZPEFATtOsGMWi7WSXLIAqtJ
mJg60a39+aFCxCbZRGd0+9nVIh5uQNr956d5RYNRIaEhknHyWUYIHpR0if95VIkLu9DwQEOuDgrw
jveWSLXjaMny1JW6cbf1xUwUBGmtxNdMlwq9guVdLHr7U29XVmr73GmIhfEKAOj6f1gMhqv/b5QP
8FGsRAgudAOqmOpa/9O20NIOwDegRKfWVqydNtXiuQyFu+8bFIeQhMRz4rTi1Gg0g7avIh2e0biE
X9sXYSrbD3WPrGn9k9uHFtrpApxzb6HJCranFrJb5to27n7+jChx9DPlOm9fZCAGRg89wWH76r//
+vbVjliuk0mij9+7kKWWsRcc4bLxMUcjNWnl0/ahsTOCmpXC4WLhuXSiG5tG8sgyWv18h967yOpJ
n/n5U1Kfl9usCd///TtG8GrUOE1xA8+wesInmZ6brJq97VumPuVUVIGp6+2nRK+zyybbMZHrnGo1
I9Fj07T10nzS7MUOGLqau6FQNHy3wrkZ41I/GuujaX2O5tnamEd+h+vmhLgntM9AFHJsl619iBm8
+f1KgY17zg9D6Mqj1qgFJ0mVE0q48T6rCcGe0ugntAjtQ80eNQxpf0KZN13ImIMDkqTpflw/hc5J
JlylINX/spxw/HLT1ggimv20Cpv5TN/4FVVNe6Myvn9oVm1vq7fnQr2PTGP+ZOQSehv8FYLZsbaR
JqI60t5aZXzZ+uSqgXdqqGZ8KxHdDdE0XhXGBuECxnrZ5py6mfxUu0aBk+hKUR02DH/RtTnbAAjN
WTCcWY8ZSy7OvaJan+qAJscBK0TJTkgi1E9lnxclKbvkmjpJ6h6aEFdkG8Z2YDrta2mPkVeqPfDz
MvzPRziL/s9z//F9qyG5rbrnuSvLl6TgW0dswj9sJNtOmLi0WVCtstyczWRdZEaEtRYmbAAB2YXz
hMXkdjr+kOa1dORSruDgoH5gHaQr+7CM8XBh7Sd7eF14dIlLPbft98pxi2CTaGF3OinqyJpbzvXp
x/Bc9YpPmFThS40jWGWgqTKYNq3icFWJvlK4uY106QukOhAqgMSPGwOncsN33t/wZnvKXDPJY+3U
uoRqbcPJMZqV0zLUHdeDbryUk1ROJaNQLN/N7yrTOp3TOfRA/B4h+fCJdf/vo0gyz+tqdTirq83Q
6pWMEmI2zujbf+TeyrwA3qJ82g+5Ib1N/b095xC0R1TjV0v/DuyjIz5qUoctFft3KrDXQoH+CWtI
I4eMCFb0yOW82yTzfLM9+veD2jjTSXG7n+/493nb5wZRbvUmJoW7teibrork7QNsJTUYFoIuXGt2
7johg038u81ikahi46eTiRe1lG8wnZTyDeC/vO+q6jsr7OpN9Gl8isFVBfWcEwYdzi4XtSoPVu22
nETn+gNQaM5lMoUUBm73lunlz/OyCt0dRXGwOTPV8A0qcPu8fZJPiH6j/K6PJN2AAQmJMs1QC+AQ
/nsbGgPDx+25rHOGI3KLGr4vg5cRI4hnjDVt7/UOn+rm48e1mWpd4VWSENSW3tyrI5KHRZP5B9Bh
BjjCAnXK7bg09Xzt18FoH3fuHW0q7+ez9Sk5V5avCNhOKIVRtoXwVkk2Mb2fa57TxHBwoll7xBL2
d6E79SubKX/mMFUetoZ3EdPK0nXh/1zLqbIc66HuQaEMxhtn6QB5+4zMJmmvWhi+IRHs7yyeC3qG
Llmeoc9Ju+ZgkNOFNoK3V+rqmVZV+Ty1qrxkCiToVCLdsWEFKc0zivLlUUnVVT8x8kpMwL6apdJd
RUJaxck/t8F2B+ST/ZYhQa62qeom6M041zvgE7EvMNizTGXfVdJhtNPKPQiIOKBO+OelzCWadAoz
ERfLp9IPuPmtTgQW6aPHMbcBBJPpTK3kEKlnSixxWe1AjjQOWVEPf9cHcWL/PECe8PNg+1I8KoGu
1V4zfpsDeYXQuaaLvX7I+sw55YMks74pmh1vHwboLWGo7QWrqz5grymdLoj7bDxt/izcbfc92t+H
EMwY+E1K8XTadbXt3ol19jhnhTxTVcFpGRz1SjTUvjEixFgOkRSbiELUYXP+uaDMpLpiJDGfSlE6
R4hwLObrqMJGCfVUKMemVohDh2vBKRK/qFdFtnuaBnEeVXKBGuuKDSf7Z30ctKr1mORVp477m9Es
y0/apMkTm2V7Gy7dh9B0brHtq5aqQ6ApbLP+RbeKGNt1lbOb3D1iaXW8bb3bPoT9yiSFqRFMzvQl
DV3c61Yj7mne6zd2Ud/+fPbfz4vRohWrhA36F32/vWNq5sZ7apaGiQUGN6GbqReGuXXXRaW9A6yT
H3r6Jz3o0Aywyl2Vm/S/t0+riu28ZAy6fbVwlxTnuc2c1MoO22ubcAJepyXehVMErmPp0EzoPQRV
dCN/nHYHPyD8My5kANaa3b6UpfGep41xStrE365Im4SV09ARsLE5Au07fL7hw/a47CrzDEaCvcaK
mVqJbmwYKCoAGSXetb7/bZZ5fDIqC9WpYE+Z8hSaTukxHO0ymnL83zj7BOAFP94qQSV8D5x8jNZj
8tom7A4W56efyUK/flqnIt7FA6OPdHDvt+/Ynvo5kObGP3/ATvrlth0RGjxuUaYo39feRN3cIWRe
jjOCi63O6OaJUKnR7nbbGlgXanxuOHXjzNSX56JSKboQGzcbSE83dPW4lQ61bjSXKLwOUUqfejMF
Z7pN11V08jacTSugX1p/5UTvmQi0y9qhjz61FetwPdhUptYLAAfzDktB6cnciDh4RQInhzwVcT3t
dbexANIAYtSk8mllYDvqae7PPyDEwkJuFZSh+dZinKPZVj9sSo/1M2MixiM3auvUWLSKbBelgdVZ
TSCNPNr9g79HNosciKFAmdq7Ic21kxtP9hOm3vdN1DhYMCAnG5hApJXjSVMSeGF1viMrTrzVRFls
hiKnKq4ao/07J2z+Ihms99rSNKe+KuTz5EYQeDn5yhnWKzL3/grgpg8A+Up8QJrPGxHfFUitr1t4
XreSPuRi8TNZ7Y9fiWgHL3JS9RdIHnCslLzXwRFvMSOZQ4Kf8Ec1maU0O8qWaVcIhioY24qtPsFz
aVfq8FuNcr/dhkUFnPDKXdqvsJ8dgmhr/UmOORw0BSqVJRfF25Y8bTs2q3RlgnGik+Ui6fM3Va/D
8XQT523PT3gVzmWcOGzMdrc3s9Y9CVHYD0BZ+tUMS1k3PW8vbfuAeQR8Siwug4JdOjZBczUZZuok
R0XhqKnxAGkNjb9Nu3xqZvqSZDm1mVuBwO9icbam+qXEwBB6ZtEu59Xm7FVZnD0OLWMnq9PSRzAA
KGtWAIK57LaiPM7S6l4leHXbsolU7w4mbkjvpyg3E+1kGK2VXeaYS280ycspkg6i08ZPchNx2Vgf
9joJnDsJtWV2urMyoZZYkF1uDiyl6YDsGll62NxZ8byeIaV+BEFyL1fzMQllO5sgQpgJmsL8vgrZ
apPrUvcz9C2689xs3SmSNNy3R4vFEbnGunRYhPy1XdalyPO7Opy8RkFNmyQiu28cZbmfLLSQP69Y
cqq4pFEXPTW8fiuRyl2l8utDQVEyYJrk/f96BITLL2wyXdaD+o0dlphzyxadUxGJHqufjktjHWjD
Tk8v0kzvRWi8bjJdVY/tfT8Wyj7TB/FS0eWodKIFomT8uz6gTTb9jTIctfx3Yr7a7Gpr1tA/4j/Y
Xk9vRHeunpu+hi70ZEJOeOwsOobYgNvrT+hqG2ZrwjNCciwH03en+VJqKQJDAhJCkVZXvbFyVgN3
3tel7r4QiPfaNlT26P7d4dFJsxmrqbY82GuneLNnNFV8iLQRw1BkAp1ripK8Hbf2DCgai5bMd0na
/fNhGY35Dg3r3ZKl5Xl7HlTXP1+cET+dS+2rIc9xq2BNaXS3Zjs0nhbVd5tIF0IAZ3DdGB/7jERQ
qPzROVuPiT3t4APxmP2P379b3EuU8jP9y975AfAw6PL7tAe9n7VfPxwRrKJ3s95/cUjKwIuibZ+7
c42n9KnsF/cmdvTvQZQlvWc6h0uD7lN3DC3Y4qCtGmSv1gC9mZZW25t2ab5wmvC3eTSnQvVUS+NR
N/rvfxk/caPWdw5x9Nv4btSc7p8AYLNR4Ao7GMhC+i/3OgaJGyWm04f0rPX7KMx9uRCM7JiudRxC
I75t8mKVSintSU3yuwTlwA9nqKDtExAWOO9tVSmQAfbLfao26k2mDMUOov3rTy5GxNKnNU8dwJNv
q9c1APnOcCeKat6rEmVmrz91aJgRpEjt2i8acFsRXbarFTOMS6p4izDOJHg4spL0ltSD3wTPupdm
hhya1Ohl7PJ90nBP1FYGfiUK1YeUmcGg2NEOZN1wMFYRQQh7K/gJQQ4jKAPUaD/C3G2FkKVG0d6G
h8p2p9PWnHCBTRahsG5VUlihWysISVad2jCJ0JNqqO97adzqhUmSaZZBCqpUry4VEqnLnl2LgtYr
R/vezH6JvmOOHVmQT8SjGOAgu2N6tCkFurJ6SjRxC9H6YUIv4dP6t7HRLo8TXT97qETQFPUNbGYu
jQjph4asRxnseWeM7En9RIj7eIuIXwlkQod1lNCKmK3nHZyEpjcEsVNmAEUTDLnQbc92xV4L+Ykz
9C++3nF7m2H/1DXphItBw+/X3S+6cAInbbK9iq4wzfTjnGgWVhGmt12PlyVhXNxPLpHI/Cu3U8a/
6xZAtdzliSYrlsVawAmKAuK7zGM+9pafdcobFKuHLC+zYJgyBzGkJHU3Kn9XlopNGZNoHQsc3gxB
C+JrvSgx6MHAclBLxNVtPD9ZonMPouhgaI36niPGeTSN6WQ1NiLsktY9XFZfFQbG6rHwOpCvflzP
kT8BUvK4mZ+LJWGaUbW/qh6BefbZ65/ATSESZHu9nHxpOreEFSUBwGvS0xnuYinQuUbCCjWI8wmQ
4egU6tv6fhEXDAYmFlA51ZlzF90Wi8JsV1gUSS19jJMT8kdR/z5YTX4x1X7Y5xbYIEeVO1E1T2w8
36glof0gy7PLb8RtJAEy6A3ZKDAwouJ0mzOzrE+3se+Iu/ZSrgBtLOCXKMU5BXDjK8v4RdvMkyn6
pbZwmv1sLRRqMyGfrRWRIDI7V7oB32NXvlWJc61XE7zLVmVoub7L9IaOtTOM8IrVq2iUM5mIykUO
8ymiSULxrOF0noe3gYOyXy/OWZXFH0tyq4+GEWi2+asv5VMSl4CRe21fLOGzshQyMN31hzJwDIUr
I2SC12zmyVMpNX9moVc0I4I9ndS80TR2JfonS0e6emlr9rJ0mcEQplrmU2iWkxC+g7eI7OAc3rmp
hdi+myec6sldz5LWYqTsO6ZEDFiB7iihgYfpErYzpyGD8G/NfCkHaJluw3htctUMvVyrew6nCw8U
44cFC+UWByikMMcjobTglxpy72rJt6yY62dMY0OZFLtci8963D65eosmtodDyXL81oyIoYoxxzJD
fyA04DwnpPPBem6As7OVJ2r/aeQAkGNaBENiRUejGe5R1DTURcljaRAl6LbpOzb2Pc6e2beTeka2
vnYRv5kcxf6SzLwOUoHTRXufEvO2X5o/VDLDoXGiB9MeeCEOvS8dWV8rawxbLqrAsCqWALVnf+5K
60Z1Z0nqTXfuZ5qP+hpXveTxLnfw/uj2bTdSVE2z8kerF/gHs7xa3YCCwu7vXHKwPSKNHmrVwZc2
pNgwxuV316m/O4JReduLyMMicYpW0uGyYjPH7jrbSgL5AcJE1UNnVrNXFmZ0+v2MYJJWR+Hu8NlQ
wVThpyja9pRiXPHyqFm4lvMo6LIS1paacBQBXT5SapEY9pbSvUBEYVDQWodUNveOkz8omv6h2EvI
cTB57TNKaChRZAzlnbNPCwJShplBX5WnN1mSHuzepeRqFRSXCsJbPLtRsmQYFsiG0LHhacI6LI18
LSVnEyVCCqpEv4t4TDnIoqN1T2Nh0jsyL32DzyjUy3ci4+/NXkl9m3tjMJp2F2fEDOkSpEO4HGTX
ZrdG9N6FIHLQi/gLyb0+xESvAEG4ygbJZbLzm6o02QwnJfWshJ/DmZodpLd70bXvOaTGoFEycEVc
/dkz6oTlZWXBxfUfgySxA67ePMjidgQ4MP1xIyMJlvYax9YX72yTyep1WcJbEmF8xxyLnapkbCzd
E9FeT/wu+7Mdh2gLomViuym+Ok3nfRoOdUdvPY8ZvOMNn7QHXEjaA9BZBHzhvGu7+KOU6uhNqvFh
WjP6uDB87yJHop1uWJoM2n1tlgeGNaiXGj2XbaqsPSDmiPxD4kwaE2YLjjsgZegiKNhvAyUxRn8G
u39IEuu4qKR7Ve5+Xg3z7gCoAY79TdbgAbLF+JSZl2ZMh70ItVdD6r1XYIcJjFDr/H5W9ioAcIy9
/YB2oU/uszIG1oERXLHyAKkyk5D6Ks0QhVzUOszpWriKxsTl1/xd0uxhyWnkDwOIws7LcGAHlm1f
7LZ/qDLrmGoz/dHKfmcyN9CC/dJA1+zk2FdEySRMakxOt6PyrKf6uypj/Cd4dFoNQ6NoBLEiofOs
LTVRNC5pDokYz/1ANT6DmRrqebh1eN88ox8/4lDuZguHIgdLBqg6jagqlE9h6IXurO8TeoeeJBw6
JCrn1h7zP8B/HkvVHHdMJEwvV3Ffjq1BXoq9RL5p1I/ZOOz6zL66nFdYgPhtZS0hM5oauF2VX5jQ
nzi/RjdtC7oF24HudanybVvLY7Ho11FFXMWM7LVHWHq+o6X6XZXGldjJ+UJ4ekDg1xemKa4dE+4A
KYUwal+TsT3oM+NyK+QHs5EbehFNxEtqfUS6etPUfb6zsd17E0Bq3oBbF5PBojl+WnKWGy2VTXCS
oGrKO1WrMYGSQ8t7yfrKTQRW7datuN8lke2ehYcucCz3o1zT0Qss1ayK7rOdhQ+OSudaA1k0GBwE
Ec+RShxds545WJYilWhokKEuCHcDhzXge5HPfnKkfHKOiLkeuAcJ5wLWRiJ59tdpk6c+CUvM02Xr
jYsCjBIBKBC16RrVH3U5Vjj7MvKzJ3XAN2CRoBgvvgmbY9dEkvu0J3k3SvMgT2Dlk3YLrNscFhwM
y6WQxUfRQ6Gy6DIVrfuA1LLRPqKwaOCSUyTWuH6SbtxlA/TdkYrH5SSfwh40lGY4pr0Gc0rNqD/G
d2NMAehliXPJpvZaT71LzHr/SvNqCJaJLAXm6ySYtSqIMp3SPhoi15sb1wjouZ8zsAqM5aLEM5AI
7GgHZjhFk3yP3WmnIMjZuWFJCppDqqCQBZauhYFlXVbYy7s40GUBgk+M7ARa/qujJceUAzmkrVSf
EW+wpshnM1Eka7vVe4CGTWqf4qCaFkdJIzZ2Gfz1cIEc2g7Ge0JujVlw6RsIFZ4xKLezvXOUOGPl
inB3SmoBafxNCuHSd7PY4ehITkwUghHuU06nklqcvrzV8ZuveAtrYwWxInVQU2xc7MFcPu14GuNd
5qRXAmLa0zBKpDhpRdGMqXcycyKfeMOliZDWVPrAkdRqepkwmppnLNPL61S3t5GTs3nN3O2Dbn8O
bnRW6LrfpiL5w7GG4LxFSiJ0eOdEbz4RxPIs4jV99tdU4dQtbSUNTCGu7koXo+WGuw/dSFeV7Mxd
HiTEHvrtYkDxG/QKkI4iuMfxnFKN57qa7zUiPn3HxbWRvOYljtpGRxo1mcg76q6gPIpzf0IfClQU
D1lknpCJXkybeVPG0cub8B7TrK9hgLHRalLvWHbLGm4aJXGOF8VU0LiCoPWgb603ZpsaiU8MMwK/
Or4m6NTf7Nwvcdv2aAbowlVY6IbLercMvLwOvbraktesRC8wRt7TOdtX/FpTnTQGPdQOTgzMnlED
guspO2hdfCXg/c20dMoFcpd8dbDmQA3rO44PYOJvFIBsnJdm11vIPc1k8dtNmVDpefubBoZ70xu/
LQUtvBPFWkBn7YaCCr6kWd5FadB4ZJxR0kREt0kTS0Sp3XEoJpdVbbXDyMhrNOzEc1Hx+YLBDxI8
lvjIm0fnpjXtlieFchdN8W9bFBcCYpnKJeqD0iM+axR5UTAoEdM2egsZiAET+F+9g32tmLlKQ9BN
dXlquRVyAePEqriFbf3CXO+pzB/ZChgGUBYKI6nOA8N0LNUt0Q75k6HChBz6xIP9gapejK85vYuq
2vf2EWDrrzAizFWhqb53E9MhYONZbxcy4XVuVuZu9DPUa29DCGgpHLqdlTgvNrR9v0f33TqLOOha
ZiG8twLWL67G9UZW3fH3PBZHElLEceyGfWEn+q0Dk1yREQOiYin9/GFFkoJj/MQSdnbSheACap6d
CS7GG6O7GhLBdWiYk8MQ15nF7hpbcNKrOvuUcUJ/tKtoNw8olBcOVgs0OK4ZRUPcRAgtx8DvLgSP
24bpzciZb24Qo0Ud//bCOCOryzdSEp9ELWzfVBgbzmNT+HYDUHzMoOqYbnfTx8rbzHTTywzafoba
jNTOiHiKojLWZpJzNtqq2NtJ/GGPtKBsoV8Fst3VQSR3nXaG6QOlSJaxH0bhizDdj7bs3knB8HUp
q0NhJS8hHhh/ILLTK63o05buI0KCGjhEOwWTLOQeIdptB9rWg0Z5kQAPKEoofBGppXuBrQzZIuv/
GLp7tEgI8to7xP5co+oxm9Nw1xkj3pXYGD3pItEXdFd3TdnG+yzkGI7v+6jmISFKK4qS/AhgjayR
VGklia1W72uh0L1sMjiWsngJi5DlvKvf25ispMQZmQszzjoO5XStknD2wChM7079m4WUTbZgwWo5
mTku3OkJkx5OvXgkyAYxbR0zyx2yHHNKw3Lujs9d313JojFxzDkfuAuLfHB3Xa5es1gpqId+N8vA
XB0yIapSXLrQO7wwLaYnMGw4btMG5gnbZ58ElebUfgJ156LGr+4Ecm8xJINh5H5mARvFWgV74YAz
cVoIjMzm9rWTGSxwzodZAf6rVnemqe8w6VBMFTlnS0c8odGbTtGKmMgK93vKCO7B29E9wKHzzRDx
Y4SUwTQritwuOoEw3GnoXmecj3GyogsKmylP+ZZz1vCwKnv9uo8Xc/jhJOtFq1oqFIQeK35JY9vG
iMt6sbAN4q0o0xXC5LV9h6unsmGHKNmDIDXGsLI9STOab+B94++gsrCVwTNaow5EXoFDjnpxogfT
nRGl/sVEeZZ9/4UxnrEpx16/3DTui7ZXm9L20wh69ARg/mTCG/PwDzmrLMFrRPMX99S3Bg8lKDXz
Ss5afmZscDvWNgPboXZ2QgDDZCZtYrVWdlG7QBiJHEbZov2rWTccMN1THHZv6FQfGyWGLW/KK86o
wI4n/ZrUte5plVX6SdF8Y8enqaWpOEBsWGR1l+7ZbH+1DNOGpsI2m8Y7EuIN2sV/y3Z0Asr4CFZb
/S1QkDqxDYOenWg9BluNGe3sXnuDuspIPgpFQALUrT2rL8voQEMHAxoBNKSVRwlcKM9N3r9MSeX4
qj6/6xhkuTHbO0ep8htBxA992uWhnJObwaKsk1b2V9JkvUHQ5rnCKqgF1fbchwlanziadsAuAUEy
yUDCoNzpWj55ro0uUR+LQzWOnqMbtyXynv0EFcnWbfxXdUQymB7eTJN8yJXYRCOhPg9Tzz7Kle5Z
ypQzfmVcGGUSc6v1hzz1c96/gl8SgQvy3u/gQ7lAGH0ofWWQGhyh0a3wfozq09DWxh6GEBrQNOjU
8bz+7dZk1fvFOrPcZzShCpbUAZtGjw+oVMjFbtlsrW4fTYOxq+vu01X/4m6jG4SRwOtn8MHNSMWa
xTDFMHx6dT/9qYa2hGRCxFsb9xGdUKc52Qs2NpVud9AaFJHojcxgbolAbVdmAc5vjjRifgRAR6Gw
wF9ZUpOuYT+9IBD/Tmiaou3vfK0jhY/dAqTcbVjQgUz7CJIEXcKiIbNYTNFXjgLP1/uGy3lYDuj9
vFCM99wpDbunjMkG1J6ByWEAVw621r7g1cdooHETmYr5AhPW4KCmPpbp8itenbp2QYB62rFU6xMI
mLUfQ2a6pw4Kv38lBxtmxR7u6BghKG0wwanTUe0vsxNzIJ367IykTM9dys4jbLIS7el5pI3LMeRb
DNLyJtEOgdXgeiO62xHiG510xwH8gf4OU+xIO4DMno6NnbdeaGj84HbtMF7kguQ76F4RIgel+7sY
6QkwnRAM5xfhAazj+B75gtT1s6pVN4yyF8oRbowQdgj51dNNodW73Ipq0FARgcBwyKBNNE9IZwOZ
pnd0LRZyE5cFA4R9KnCFiWK5plmk7qQw7muL1tiEC3TRVZ3emzA8fYof0QDcVNCQASPZdA7Fl+30
T61TX3MRBgBqceamleqbo0ofmRIiJt95N1TqN9p4wu6kI3G48S4rZfwJ0GZHJ4Cu8FKhfANmApWr
CnAoH5eqgVTpxHjShuEJcS3zw7o3gpxaGuUT0mijJfmiS9+xWhQcR0jPgQj8lbZ982D2B7PB8jlX
Ee50fe2a6AMRj8wE7AJ9Qj6e0P61vm8LumYKVeJYy3uj5DQArphGtiP3odugX2tsQqwy8bAYi+bT
6k08kXGOJ7EvTjHqTGytBrx6+irfgytBqiYvabLslHLVpLUQBaIyeSlmGR9FaHl1Q9FFBna5C8UE
g88PiXH0G5vfTiKSZ00DjZxMtDLU6YE5+spBpKqPy/5lwB107qNoRGNooUnPMnU3OaSbr5lqiI2D
VZ60sHcKoFsHzsFjUnYvi2McNFnXt6DWHVqQGGCm5pelJPh+aghvZD5L32EL1zCU7Ko0/xxa5Uud
xEubEzCuj2DX80SGSKDAYogQL7piJTduQVTmlL5bGfDhChoIHKqDtdjxXaRxrtMknqvBJUImJgFv
aGhzjeeBVJk9ySSlb+icWXGwTr5GZeq5JYbfuit3xiyorTXzoXOwl2iI5/fFmHzmTfhRO91DCrSr
TSp956Svc7b6cjKKpXmJ99Lto/uhrInmdXyFG3dHT6X0BdWOXjGDVbXsgtzVV9vkRTRc1C5ui13R
hqNPO+WQmOa+ifo60FzlT7EU11jiKEkM1j7dyk5uuNBPFkB5HLU193JNRSRBm4Krsv8grJfHJhnf
rRgdixGpq6a2JMKANQcN1N9i1ctT9cM5D0atU85pOO9pRv6xYE/6bdjch9Nc32hZmoFmcjMaYQcQ
TPiWhNp7k+vMpKjDxRD5bswQ1k9xtqa9UEvob1lD3iFCcjtguIcVtpRHo0bz2uBfnW2qh56X2qm8
MNNEq228tqI8QZR6TcAPUHXF5LaUzPgzCymRCN/LxfioebO8oXfXPvVLlruWr5Ka6+NItY5Np13H
ZborJ5sNbbC0Q17/UUG0l2N9xFSqPIYYfg+l2e4W8GheSSR3EhU7I++mM1XARzRPlk/AcL5zO4lk
iN9hudDrkgq0GItPWvuLH/fGxnIGfDgLYqHcsE1E1FIwlOXqb4k+u6Xn9CXcvyoO+gZNZ9nrv7vJ
PepZdM4Ry5rQQc64VO/thvQmNzXTva7dxjO1qVsaLW8Smoox/250wcUPosdrCtZ58KSBkzGvygic
gURYBk3X/+kDqCEDiFg4/26lrQWTfVuVFfl345eKpAtXSn7Tl+EHVsPIX1b49FKaV1NDGhqbmKZD
Z9rJloEUjY1fuMVIsGnxkuQStqI7hZclG1gRsdi7tZIw0b2GnYG2U8L2X1KYo6QbEX2BrGMBNmi5
0RvbcTzVfwdcssAiaCEQSuATr6NR8lR0OcLlsc7oYvRtb+8nmypdt9BM2QIvfMRe1jSDeW3s8Ntl
DIokZKB9wkkW1Kb0WjuuT5hBHdSDTEdGQ619k7qJQjP+dsdiCKI0UljlWmRa5vyVxbI7dLysEZ+Q
gYDDyUAG4lqih3ZI1LE/IPS0UHoiOJ6YYnsJmjVq8dsE04sDphDtC1OzRrGOyI6YxI5UfmNY7uVN
mdPR7hElpszonguGUfiUuWY5+x4I0D71LVdx34cVetXul+pGnAWE+7HGolJuRsdkGCK/alkslzC7
Oui1YJN2nI4Gqm9nB1ofOqDiGLuw1i6sauU+BZc2N4tkRBhjzqBIiXL1wEW73pNC7JJkeECHOpDp
WoAinNN38D7g440Wn512WIB/nfQyu8nS6WZGEKMemopjudGbqL6r7MlO98UE5NhUAcGxDdqLwXQs
6m5xKpmnZSQe3kKPTbuf5uqSlV491nvh6K+WjF5S1U/J7jqYqfHHLNjx5Hwcugm3yRgzAYALIg2N
QD8kaaau1ztE94+lRHgAffWecHOi+bLkKOme+9LRyTZ3XN9qSyLsLOAJoWU7MGA12goGIO9CJ7Mz
Ln3MXXTSO84dA33YqR3bY+gODFUmRI76ONRnA9lXMrOq65ULiK9+nbX5j3yr4yE8wkvlkJXpjqfX
okSqXpYXzMTnpVGdXbeWhKRWaC0d3CXKSwpZRFMLnkwUiahQOfbKOdz1wkKVQEDbvnPOmpzeST8g
RgANtGq6/0XYeSzHjW1R9l963IiAN4OepLfMpJc4QVBSCR648Obre+FCr1T1KqLeBJFAUiKZBK45
Z++1vzsN7m0So2K3/DQH/TuykB3E7mk1CLF3h8w+pLpPB3ewttC8MlBq9l63/RetHg9+o5o74NQZ
JYNrO81xGdhRV1rnHytV/1A8tv6ue6naiIQqFHgAM63XJKumM/u87wMKTRGlIInHvjnWZgYPhR+d
fSOfTGqO29D+qUfe97hlhDN1lvdJpjwYJSXV3Mo/yiZgW4H2eBeJ9ohxljA2P0EarAY7SuBsem5D
i20fKJe78hpALcH4sy1pWsVeo25Gu7uYHssZS/Q47mIkmJl4rTw/3FBa+SgLGqXooSmSWsmEheIT
1uOzDcZ3E6uEXgBfpdBbP1c8SKwcdFZKRppthvYPywVlC1cQb8q6KRIiBJzx3SxRWTYdd6QxUK7Q
qH92IVCyAObfpovN1wRBSljpX+gxfBZVWVE4UbYIHUyHtIWVN4LXY8NyrdL81QayA4jd3KKhRp4a
fRR59D0hiHjmCa0Rs06IWaj/D0MxbnT7ntsgCMPssc/Zu/SKEe40XP9GQapLK9CHAaY5+9Sk1llM
k6Zy90jas31mq/uOXHikvjTNKVXRu2cYMmnYgUhcl/kMy/DSZMtycxWFPBRmwVMX2/x6XoYg3dDP
XUPxWE8ZjBv61hElfAqblZgV/jtFiaabZ0wApJrwHPXKNoM0uouK8EdNl3jlxfMQD6bWmyilBgmA
DhVxjkHWxHmg2QGMbSYG6lctFe068+xTU3T9NqdVpyT2Z9aTBUw164tScTtpLjcNykNARCoLHsBK
ga5/VzrNnadqkAr0MNDWEV2hl/GB7e5xqMEY5sg1TNaNm6H3vmojBcSM8Im7O0B9LOY5JxLNzjGU
T90pPj3d+JmbnwaI87Xeq8jWk+rZRiajACxk/m9pisNgr2jkrBraP/vWrp59Ty2PpaJuDT/rDlVw
bkWaHNEIUeZUKosKvktwhOr/iJKBPgEZIJX6QDRwu/fJVEA62/H34YOw7LbejVnz0gDZ3EFC5NHy
t2lmf/o8kaBZzKcpxqfNgubo6lqwDmv3xZm+AWT7RrfavgLv8RszwJrRPtmxke0EqnwtZITRMvyo
JCkY3S0l2tJ2mP/KahVnrs52EQcnG0xBTVMf92Zk7505SswVNV5sFoPJ1KS72CpOFJ4fy8aJUVSA
WW2VP8TcKS1B0zMrU+T2M7o3KAmcjaIolwqlO6BjWBCUqY/6UH3os920cMzyuQSrGFnnyoHqbGm1
vcVjZ+6tJrBm9ouxVocw/+r60WOO6PBnEZsgyG3rgeYy4X01A9Ju3sox2fXfnBKOVVhox3Awjgml
1WuflMFVwl89l4fJKGOaIo4N7F9DUcgCo8CnOrpf9GAo0VqyU7NobLQxyuxKKvyrZNjl5ZyOlKfp
k1Y3G+RCxQOy0WadjEa5zRwlh6eln4E5tgfHtuqnNkCP5yksGZfTORJCZGii+zxpGQEU9VAIX9nX
QtUvv1+5fvrVVmu0ELM9K++m4IHa0YNKRXmWnqKYCLy8OgPtH6/E7h680EcD4TjQjeEEbLtmflz0
wXgfhzxGTFAGF6gPxrurJ2t8ihHy49mKIujSljhWWA3p+lW6hBfv+KAbB3OM1WuG6rCFrX3NXay2
NMxMWoMhgTKkbzwn9o2imIG+yKGFkTRNvi9Ff6vmwOneRhvp6G6+6wyzOkK3FxsHPz13PLRu9u3F
bTQRgkkGv3xDt/H+JXgG7kM2ooP34RclFjGDFvIEZMkEsMrvQ+CSfSUwF36/Vhm3cULeuyBC6Lzp
sP1QuHPL4hmLopfSiZYzylz8gvO/jGnYKLEbHVqf/HDfVdKdMws6ZDBjWr/++nwjpTvmjcbjU0R/
SJ8nJrblTIrQpSbd79K3qMR/LB3neWys2IdYHyJU3pb/picM4TMzSMHTtOmbiC1jZTBFPbdILXC7
uOQVtHV+Rki4HVPnnLJrovWI/1YXLLXI4jT3RltfU1O1vhjoRpK6wgfjaHjSwt65VHpm3FBFs+eF
Wbkt4wBhthb8qDzhPOaDGTOg1x1WJxA28/U2Me4Eeb1j1PS20pxvdT2JWuTALhneRsUauDeSr3mr
aTfFTOcpONBvPLkghiluHizylWbte3KZBGk29E05z3zBTlPmFnVWd2ko2z109VjdHR94n+Xhzu2o
XUauKLYyOQUJPPlPSv9Yxu0lGPQPFavPx2QO2toPCYxosVyvJZwq8LJsK7oqX/Ank6lm7Ff1d2H3
X5eoMHWABZl44XQOSmWW0kLZhYavoeM2T7mKUx97cb3LE5JSFoV/5XnTfWIlEZHS92M06OrphpO+
Vgh0kWNH6tWIs+TEFBiBlnRP4+xYyWQwCH46PvpfBI4JwvKWNqp9oK84fmnieB9mgEWVEBOlVxU0
Xedwv9ietSITSwulsPxdoxjGieKpekWsS7bNKKw3V2dNlY3jxYhmkPYcgwncufPjezwK10Vzpcy1
fqZC3wrGYxyYG8m3oVhzVlWvOetJ7+2THCJI1A/KvbB40pUa9SdNuWCj0qiiCA2lrVfVQzUiDxsg
ay5coq5Ei8UiWGxjh6Rwo3PyDaE5LgxEN3iwQhFeUbxAYQD4taLz4m8E8OpDUoSfkgXj4Pzfs+FA
m5Aq2d0i2bx3wuxhms/kpWw0/sg7suVH6k0LowTQz5uiGziv8DKdRJXaO82buheQLLSYfbt98QaZ
ytvPGCk0hXS7dDAVIUzeJvSrfTSfoqaPVxqO/33ST/NGHVxBYMQ3IqLjuwRlaCVyunDO0dPGtNuJ
Gl3RMsYZf56jmuE3VgkAFVOylcOXZuvF0XYwXYm6Ki/LR99X3gBti3bbLNGNFcEuhRb+tYXbS1um
enKTFCdb0rg5qND6pxxRnASRs+PxlOGBVldpDjPnLwikpu/aU193ZDiPrEa01jxYWswnPrXNi9+9
dTgzbstHMUb8l11LvydgLMYmwKvY8dYVFviDpP9UMwJIADtZGz2aneUaRrcNP6W3Lwa4PlntVTc0
W8bWKUrq6AMLGAlmQf+wZoyHe6t+cdjxN3GvrgqriX945g9pHrLD6TsxE+Vb4o35tgf8QrOJpowU
bhuD9VWPqu5BPt5t6H619KxeN57NTkpi9W0/io+KxTgin1DFzR+HWqRPGYvou1MWn433VgeGdpf2
fywjG6SJynEZ9Ps+Gh+pq/eZgTaROAodx7rWoDKotOwB8Ke9puSYfR/T0xips4ikGY/S1tTkrn0S
9nRnLEf/FyqucmxsdoU4baajFziId0TUPXPfHeQt5s42wKIoTequ3GKpihZr9Nl3gwUOvnmpNn0a
lXgmvrl+Qd9gYRO14JbN16OHWIjmM8aYsFVSfTwWI80aSADV0Zq39p4ZGABbxpoeoKam1In6C2Qz
Im+T/NcBSZy9goTXU2PQ9jMfews2blzGQnZ37ZPqfoXDYz2nwSiOXTCmLGFfcrKmP10qEqC6/OHS
By4VYRZCh242vUozU4VoF/3bsIpBjO5kwrGCSAKYFrFp0lDiNpqBvD2uHhQqy6GpmRQguu96MHrH
chTqHkGX/ZhXJelvo5V+K0Jvhtu0jz1ouVVMBMVaoI26NMQfvGH8W8VdO7wv04IVMY35aRxTaxH1
vsowWwzkgEjaj4Q71V0HG8zGkTYjf8TIjgNFVUvSJFKXbW262mOHTZ1gNut5mg8+QEkWBrlzqjt6
z4CW1pKTt6DzvPjSxEzf8mxgD0hWdoVF62UytYuXlNG3MUTD3yLyfjBA80Gf6Sjkz28kU7wXRmS8
q/Tp9uBss0OkKMnb/C/lF8h/mXtIwcKmX8Gyi546R7lK46lSm+oxzmhmKqVnvMNMR3WL70LBdbdp
2NMCg5+huXqL9DKKxNy3b80HTY/Q27JmO0yhfm1nT5WRsM9xolnfOFbdFb+7RUSIZ7/lKfsJLb0U
jB1PeC6rJ5FOFzkgOlXqHPtKyTYu5YBt2fKzhxXyQXpoPmGnuvIMoeFgCTGyH63IsVRBERazdcRT
GMUsEpKurumu+jLMX8qG/nzaZtWlMpr8JQWPtM25cXeGp2YvOZ8AdF72fKb7QYPReqbCaT2LkdX+
BF5YEg1DlVXdXBM1JxJiiXMEtBtc1SEqv+ZJnfCz9uVW5nVqqvo1L9N001PseVBy7ySdRaXpv+pd
pb4NLfSpiUHat/zPsBSI/2a/oQxtK0APVIpR7VAWCaK2U7KU8kK8e6bzCUHL/Fm+5abV/bSM/EWn
1/2esa/fqIbXXwv23mdLzYiKnxE0i8tvWbyNoX0PFKhDFbXSWY4+vfixCy4EhtG3zKrISgwBFo2p
2EZ6WH13XH2n+hZ9dmA/WN3M3dSIiZAYhpEOgPkqtBX1So+loL8P+cDQw3ZrIBIAoiaMV2s+JSVH
ob5N7QulQ3DyqGDgEzGJZzOT6UuWWjrZCZAGMy92zIMttIuLPvIKTzark2o5kVfyhILi8nvoDpuD
xI7nlPgOZF3hxxt5Kg+qpWgnqKT9IS6C4YxXFnJgAn20Z4nnxiM6wNaLdpNcfRhqz4o0hoJEr/ML
WQguzTiRXish0guFv69+bH8Mf9q+nTFJDkYequgA2HT+fgNXYlLT5xYtEUYYiVGNzKNzT4wiuxfY
+kPt3pZR10hLlObFFD8ENcECNtuq97IJ35PG9P+o8E6BVnNO0BAsasuw+zWfGHCzytK31tP2EsMi
rzuee0wnfDR0eUCgdjFdvYDym1xlSrSeDTRnoqc7RcXnyGi5NnU/upN7AYILEOm+gJy7HttZgTdZ
bbA3BLA8dpQvnkMnG4KXCmjf7B69xv7ZGjareBtbAQqmvD9LVGXVKdbJnXx6dzO50hUmXoWx7THl
UtOictipkPuM2Y/tZWa++ff0WG+GrPw1O9Y1HcuwVcdWDazi2MD/DmGpNFEorSizXwmjvWXWlMej
6Bbg1t/lf75yKb0u1xoeJM+cqteQFYEXxP6rSjjXjQYOWsbQyh7HICPprsjQZfWuf57YSW3NaSAY
1E6carmIWlI7ztERkeoOd6Ur7ypdyfPic2wR425VszQ31J/alSqCHApffx8A8d06eUiTiQUveq0y
827yekJU4NUOvQ+X7/zsFFqyMzsVB3bhF+fKNtxdDKvwCZP3U5FEb6bl+a/u6ICOnF/RhcjXfQZp
pUFyuSHkBFgbMMn5ENWoNIPKqS7yVPdVe2OZ2bbw6VgokxFcQ5WDfKWH2luJ7fPaqe17ovbWQ2d2
+itNJbLkCoZQF7BGxj55gWC6KhZK02oeqx50ZdPTBLPr9wJTyY6wLkzC88FPI/PBdlV+Yyd5aVv9
y4IRdPAko1XBgR2pCa2jCuzs/4j7Nt3/vj1IG/Y0lWB6IPj2Pxg9LWqBLLLH7mh1pv2gxzODkJKh
kRnh3Wx1Mp9Nbfb1hQkCgsiIxFaZ25whVi/FatWNIANmA6KRSpPcCZYidlfL2i+DHH1eFhl+43b+
zhrYOrZa+V2zYnFgqQjJQFeQf1qY7ua0gooNCslqcIM7aqnLItBCtLvtxUudxNOTzJ8ZnKxfq0Sq
HOI5iSYn6o00kWw3pEYNjxKqhhgCuAGotU7RfKr16ZNT9+7dpsX7/O/Pl+bM4ct/e8BsXbNdC7uT
RvioZs556t8/n6I8qP/f/9H+b8VKNtNMzz4qPP1rNS6gEauNoKGBLwSHFn3MyrPCiwwijZimd4ha
aNN6eP1TvHEIZUh2EzOjM32XiABDi4cZq4wAPkiR4xhqvXVquFtWDJse1bG2Ylb2v02hC08PtE2h
PjFnWEAw0g3PcU8H7T9LS1Xt8YOXzVtgIN52Bq//TrGFLGn7B8t6BDpsMNYD5uMjKgYevubgAoC9
CeM/pIPAG6JD1s/yKoFLKpgepPkwIOpgFYk8uLGHNIjKoBsTdSaCCL9nQ4x74RbPB9ha5sXU8S6N
XvoFLjqZBhRQllfCtXgMmumuUQ7eTUHD9JhE6S216Oj53s2PowAQ9mDeTB2uldls4nZ6xR3SPDbo
kx4hir2NNnEzZFZqq6IK0InXjofBjTbNvq0G52qrqXstqnrcJr6WTG91Vgk645l/Qf97Qe1UPSYk
h6wM04wuY2BfQHyGz1Wrmzcno3sBslS1h6ssLpEJ6T1M3fgmz9iVHn2nrzeEarZvU1Gfw9YJvw2K
TQlVeNND1LUMUZN1kdUSG1HnBWIOU6s8t5ryZeF1QqAoH5RizHbYfcsbt/9YliZhRlGyldC/0Ku/
taYWPtqqEt0DdOYrfVIoB0ZRsGUVGxLn1XQXoSvJuc6zYN+BkHgC8MUuL3SCfUi26iHy220ydPzZ
Fe2nMvj+i6P2Lz592rUPe+pgh2r9TtL8buqb+tMEwLTxPGs6O9ogiP4D7gfV4pMFOa41PdVuxhR8
j6bsqjZed0EO2F8wAgxHn4xllbXcJcOsNLutMWau5Ne0UG0to/5aRv4JTVnx6lRmf4oSbmLfRBux
gNH+/em09f9+OKkiIsYlHE51TFvTnL8/nFpXOwLJWH6y/b64iNKKXgYT0bLR1Hdd5tUvJJJi0Jzz
L6IPbJ/UajP+uMjV0qDcLqb5Nm0tKm4jrSZJds5CMQLeo/VUA2rS2NFepFl2SNiQjWHS7YYMKoLe
lMMeoYB27Crw6PpcrZCnzXwammG1VhULS9PcBwth2j3JV4GWRU/1rGrWtPAuREBemqhYPiAnuZNZ
Rg0zxWUvt6hV25nrNkIgxqoQgIhd8H0Sy7uIgRQ7Mod/4L7znlNHtIeszNCR9+gfAriHm8bUw4dw
zpKWdFk7jxV+vbH/HzA4ax4E/zZIOgYdAc31dF23dGTzf/87MHBmhBKGOebMOlx1ZvbW66zQTf3E
0MMEZ7sFMaB68ikoT3Pmly+u42TYG8j79K0cDoofYywvNxB6XdTiVN4yVg3MiQKYZOxlN6yoG0m1
QRb4kadZeJBJbqampMfFea9XlnIcI3PVaOxIevivhwC22M7RreFjvu6z91tBujQOZN78IUulvpMb
1HrCn+xxoXz/50zxE2dtEw5xwubonqcOnZZcU8oDEKwdLLvu/O93M7PGPz5Gx1Qd1XI1V0cY94+5
JtbUih1bTjurmakuWW3Z37VC+2U6FwN1hC4hyDWc4pn8FSYvy81bmKhtit55tqJJWQcTHUetIdI8
rzoeZar7K7kd7OnGkq5G+no5BW9Zr5WHtrW+FRFF9004RyDJa17kfuO5+qnJrsQCLsnZCCCJLXjy
s306917kgbCi8EpRb1UjVH4iZvSLOTjag9HRKW/CBpPBbJnHY/9iKMqIOzwcrmmDtNAKXWPb5q6/
00Lh7Bs9c/eUX3DEJ+qjZJSoUcGOUcm+EPQVbgM0aRulxssN9jV8zhI6oYAFm61uauLJc3a5LOVS
K0Pg1lxxt7x5isDrllEw1pHRyX6RbBWNos0PtPUs84BrAMQXH6XvK98gXlaUhsdLbqv9qozyEdFW
iio0ZLV8kQekyfFuWe0Q4WvvR8SPNaNglVzyPw8hu18+2mi73JZTqXwaA3lactYMbAeE5xCARmci
j2ReEzrGOR9DVxG3q1b3VBaqd8+7bygW8B3Ow0LlI+JsGhdRmZI9JGXt7UJhE1JieeqZlcoRO4Tx
rqR1fVJrdA4k7FGmUPxug0g+oGQdRo+12yN+QZB2sab4dVl9LYs61sdvXdFVmB8oS//mKEh8Qu0R
QVTXz7Rypr2EossvGOavx6/srbS+C64EFf7lzXBoz4BA44v8Uqv13PW/PyrGP9a1jut4qsF0ZLLp
sdT5SfrLqoxObwLpX22OnmJ2a9sReGWL0dOAfjEb1MhHye5I93I4HrzJe6RPyyrXnl6ng9FM8DQw
IL4EYZytZEUCvj++qnR6bBn36Eqk5nFmUs399fTuCC3Y+EFZfzHL6jXLTeOnGr+2/nSLWFjJ50ad
uwnyld1PW6CE/aZPdDSQmiO++sljiY/o3z8C5x9znwuhx9Ac1vcAf1zzv/CblMRD04r94Si0/up1
mvVWMJmfqtLo1qUorDcbV/8uqACiOvO7ePCjjaWSQyHfVQeXPjRigSt1DvBPFmhna9Q/JCjHNkIE
aan3tRvgD3WY9lC2at76N/XHLdHYp4MyRwjQ2EhL+9dzEcy+NqSs78mkGV/Zxq3nEwqBsAd4YQiL
zxj+Ih4vxDSGm93KcEIXys37acEqD7U63NJJDdGjZtrF6EaXnotOtDxq9YPaH1EMh48mK1Kk2eNc
9ZmLJuwew73MGJkq5KTdrLkLEyd7SbzIvsCG+l4bbfYiwpkMyzwBIqZujlPpo+TwjQd5UO3JXF5Z
rvs/NmLGP2CpFIxZrHjs1Q1+K/2/bli633qaIy85Gb1SAJOhw+Ar5oeaReG6NTKyZUIR7Iis92gX
KeKkhujv1HyflyDMGa2nnSSZibJonuQhbes/MrrMQmn95qi1vbPvVXpQHpr2Za2lxMo5z1L3RzRp
x5R1CBxTSsnYmkrwkuOqalLA5vSOoszoN3lGq+Lfb1FN1/+xMHAdwKhoKVApaNY/btIEBQDPqUb1
dOiiE4bz+mmY4q1NQ4uaSCV2hVGHqKs56AN68KXtTwx4sO1bMrQmI4vZFUTjF6i3BAxVsb43a6Tw
rkVaaGpn1ddiQFpJJvo3dO30oz2nu/itntz5IGjGpYH9xdVuMA6Gc8/2oSrzCtm0y1HH5HCWB37w
Yk8+4g/JuFOJRxIUWW8IN+rHaYBBp5UubbpB9qphXkLDCEl8xPHvXeK5ZIX/76h19vRh+DWJK5U7
3guNpy/1xb0BxbPuNaULty1aup08n4kqO1jW+G76vACWUOIracltDgH/KXO00biTlKY6Rg3K0B1d
5ClkBuI6FQxVQnj2RlRmecLnjoLRH3BWhwH8HJVm1qSKr3aGa2FqfOuS+1N8XKYt1y+wG2lt9InF
mrADwMt5MLYIgeLTMifyyE8ARdz+mjlDsUtaZO0SsCWv4Yyx+40Pkm2ytfEuk+wYh/AadFVMRYh4
6ipUmysqiEfanNTLSkv727s0SK9WblMsVCr3juZgPBkK6XR1rImzG9HkvOpkgmwzM8yPE4nPe1bz
3lOZYlkTZaO/Lb9IPA0f4dBkzPAa7eZEyw5FYprbqarR0SX92Qmn6tw3DhXSOR9EHuR1Ep/Ovy/5
kMGXJU7q4mgBSwGT2XCwXiDIHlcNrLaNY47R3p2cn5VI/ZdIA/ujNXhrsct6D50xXJcyiNlA4/c8
msZO7OxmPulO3rq6Mj7DgXWPy3QvZ35Wt79udhV5j8p4/eR68Mzk0scyb2NMJnrLWpA28UD7lCbn
qUkTdqyu1j6avddeC5ZzGLzASco3EH2HJ6M0hzsdAefilf1IVXe2cPk6dCyZG9u5Y8aqUt1JDmPc
AtwHQ0yZZy6fDgk998i09gBx7M1yM2SWgRPdRvnPXot8mcF32MpZvXVTnDWdhJdlxRKGq6mckO4i
zF8V9UgjmzQFL2gPlTgMQoueJWOscS0MwyJ0D/JmziIcJWEkzl2CUx5rjcHe0m2fOwdKigUAg1ka
wCvSfJ+W8pjvTMfz3w16cK2MnVDNfdBVV8E09MNDfDQ/iR3uHezgzfSqAmDeqmIMKGWaXyTvqoJU
evJ18SHP4Hjrh7hMYNYalQIVoUn3ZFXGb6NSPgZC4dYts+mstol3RP7eri0aRo9jRFFjnu2jeb2M
C5zOh/eH0Kg4yh/WqGBl+B3fexjs5mubl+zLFWqPtR4Nr7qKqE5GP8sfIVJtQcmMdYyeVMoaL1i9
k4BZ+QYqkeYoE2OZrJChkEm9t8Q4gsPIxwf8ic0mi0ib91pvgGLfZfZGdZqrFtoVsp4Ac5EzAeDB
/LjyKd4scqGmeit58t7s3rYfWusPUfTXET4EObAcKKf8emX0o3qh6kNhs3qI+f03cR/gHHVMy9ng
Cc3PPDnrWUoryyU6+PGn+UzqquQZ+oaNrJ5qHhWs+b2esWAdRaG/75S2usiD3nQssRMAR2csntQq
V50NTVeLUuuQB0WyS4lV0InUHD3zQ+7AJdoOigQgsXZTZHHzMinEUw4GseKFztZ3ml8N8zX5biDE
TxIh+1s36uXz7G/RZwox7M/yWaexZQX9WlE69y5Hr1ZFg66qOqRp0RmrUo72wUj44LIZUO222mt5
9IU4JLzOvZq2q3ZIyr0/6iRr6rV1BkRISZlVUa7VxNoG+kYOnfIAPIDmdOkr29Jso2PSek+/xyJ1
TOFdjc5fhqcniGc5pF86vqkX1HvL0bBbetWnHuv18jEun6D8MMferC4Of6tJ8QY2kNxa5VE++TXN
kfMyuzZekq7lhoHkYvipfvzYWKrxrIIdlZcdX8MSH/tsVIxAAcssslUwqcNtBIS51YBNvTqp+oeO
6OXqiekap3F61UTYbWuCETetbPuUtNmBjMwWpfLSk2f/7jhYWhgdjanGrePj6YMzHG6Qu4xfbAp+
sLPN8uKxSWeGQxySuZGzJes+PVL5Cq81wSAkcjJ7RzYI6z7Nd1RbDQRC1XAhm03fukh/HxfKmaL4
99qLlAf4PgRldo3yQGygscpz9SYBi5FrBecgRLs1aFaP4xfB5jS/GkIUZPKVvBZgVlzeHVon2M7C
1s3vL5avhihzEel3M00xnElL4ZdmSM1DRHTdTmrhUFSvicx1UHTP6G/UrwqKuq0cAuRgYGRDcOsw
9Pl4mPVSvcoRRkJ1w8whGopFPNkKM/19NsD/+YqYDI0WX4csrxzYC6tntxz75V9req38WpOnYVYe
ZEBrHTJeQVMB+WEhC8alGR3KLPqDD7Z+IgcteCyUH3lYwtIyRG7v6xFPAWhQjJtm7xI5qOwbJdjI
se/3zxgwh/alBoXZ7pQDKlv71geoWBzbm75Ww7AskkpiSD37Ws5JEK3IlZvh2Dff8yHe2opNSzVA
6FJ0xT6O6aDLU3kY8ENsO2esr/iG+8lIv8QuFWeyGTsMRWq7T6bJxUhrEv1L3Oq1EaipbMZAeYnW
4WrZ7BYTtqigQsfBHlm/JYqmbLF8RGYcPThzt6JE5PMQVe0hyGoE1QmcrX4Uz0w4tARprs87aIrt
zLBqYjw3tkE0B+GvbyqP+QnuNNZzhyzy1QJ57eIeQ8w8DMhD5jEo64MgTmYeGXzr7NpW/5im/R4x
RvadT9pYMfMAeBTKp/yAI7fHQKnUc8fFSh+sb7pZkDo2GGQPC/5CeOrVs9qNn/KvR2mqeaqQEG5G
nljm9ba5qjEG5Pn37PWUVs8UBbs6LzXc+jOGVjGi9Cq/k5tVpJy78Sns8faJSAVLHzvOJTNPilwG
uXW4Z1MoNtEUdV9mUGrYDGQ75Iaxlrdx7qfMUDYs8UrblrmfH1X8djuTsKq3NCD8G53bIe0DbZGK
+QiJ1RL8UNH0xkOOEjKGx/s9K+pPLKhQp3VD26GzXISeJBpp4EExlM4i0CgMtecCjU9oquGRxEON
9a5jPo9x/eSHNQajWUkSlMJkPIpUgtXNJ0P2ugh4tHblEAErthsFaYO1zf04eBEZLqgCsw33E6jH
5U4sAfWoXk1ZI/rIPMhkzAkfrE+z7ZRr01mBl4D+EKSAmA9uiwRzOcVD8+7alBoNn3XMUsMN8Nhv
DJGNoAgq/WuuZTdZR6hT0iTHwfgeihjPyTQWj5oKaSwH7tC7TeTupwbkZpRndDg6DARVjhi/Uab0
4mvVdBAC7FeDSAXFFh3mcl62E/phu655lSxxu0jXdMSby2/RkGTmGyCJNgtkvaFUunXx0dKHDDXs
jYFXbKgeV1u09BTJSkV8oyxlXQD1BAt4s6gcjGYAYk81wqyJzODzEM32NzZ8CBcM/5pkfkJYqGld
u1y9V/Mz7+hdcMrMYFe2rMwjA2V6aQIBtWZKLSvHh0UbELNpWwWZh+rO8KkzLuqN0cL0naCP+iVw
pPau7CrVAYejqe+ZgjanUBzM2PMdYtWGfiii6aMlsH0NjdA7NKMzQKsw2GJ704vB3bgOmgj365Cl
e9ewnKvJ0Ly8QvqEIVj2O4eg89czQOC5LpXqWhn1m9FrbKY9Y7yW4WopkeLQNu8tGYhb0G7m2YS8
cfOU6nF5F5lse3LDGn+jP8cceFgdLzEhT5AjUO6TJDOeiYsFGmV03Z4f9C7Pfl//fQo4FbnhpAZo
KyZIJ5U8QlvzCTswQErl62YkM6CqWeWgS+JL5JuW8DDhj6V/lqc4AzMipBnW6xFerIuRHLX3gzzU
9sSkGAYK0FRNb/bLOa3Yo4+qDRoPkn68x2eZwtj4XvUYJMWzHYz2WRkz+54UBzUT5nEsbNq1WOA/
yFXdCeHXb/K6GZL5QKfmo3Qt5TSmyvjiZDo+Ceupaqb6+Ps+lpqJJhlYxYH3yIWb3EY8bkcgYwGI
yCl7dCtk2hrojs8KEu2iZpny4B6OtD23zg94LOXdN5Px7k0WgCotU1eDcrTbbtrJYp0gt3Qp28kC
nh1DvJbvtmXoH1VRh/aXQkOBr6PTnoyyB2lRuM/gaZa+Uo02QQVkyD7AvyD2ZLsLle9QhIldfivw
Zd6rXj3Ip3KUeOosyFjmY6rBSc2fHGYqD+xf3sJJIuBIcVGtJqZL4ZG/4jjFVanTGDxKZ7yC5cYu
VeX+KWL8gwdpHWkAz9FqOWNdPVfp5oewk8/jVNKzJaRr2oYx/hvRd4gTHRPUenu0oV4TATU610yx
HpUqFo8Rm9qhysvXqLeel+JwPBhYQoaq39WYl9a/szblq99vRHM7WF4jiOupLYSAr+05V81rT5Pt
5icn7VoKMPP3s+AIX3XX6VfjWD4BKG7oEf75V3IDFaUGUu35b5b63XiP2IxejLi5GYa1t+2+vMkx
ww+oBjlmy4p/gBCyHkNnDz+UHmsBAF+1LP1QjfCbp1mGBF5ZfSrKRHsae4QvRWxpJ3lNh9/y8P8J
O68lSZVs236Rm6HFa2iZWtYLVlkCjaPV15+BR3VX393XznnBgFSREeC4rzXnmBrSQvVFO879czrZ
PwwLCK1rJs1xmqT+MoBd3sW6oW3VoefWCXTHIlyrQ4NUhXuK1feEyOnMTWkX5QNrzdG2f/emYZ6S
hbuvNnSeTJt/LFrOeINN7TweycDzCGfQBWVOLEvabnOTDd3G8zJ4rQ3ofTByGDkCBzqgB95hp96E
DFMYUCigF7dxtPT6RwkS4887BA7xdl/kIGAR7IVIcqEjK1U1HoNvZeO8EF8SzcMqIM7zrXHzVdwZ
2keD1vP2k33U+lvllvAqOjE2rLO9+nl1yCS922MG787osMJDaPXnaAoFiVta+2TWRnFxxulNlSwB
8A67KQE+9h8Xvx691dMMlRI9MloangeVbdjXuKjvhROYlzyu72/Xsrqs1YaI8a1Xiw9dN/uD+hnd
qOYzIeW/NeFNe9SXi/6qqEDrOqmVEHxkR3scuNVbxYggNc9c/Xn2Za5zjpDB3YfQIo6jJj5zN9PB
zC/nagpB626YjS3rezwPUR0dM5DISbNASutHrHjFY0YMHfvqbEkm9eN0mpbvKMx2G5gZJM/ce1Xv
l6PTwZHNgGcfYcxbPGYvVOKcnz7u6qTW5leoFZu5ZJLWa25wMGfkqm1lwkQ1pm+pJsPdXBUhys5l
dAEv54AZmGA/wA55VHtVhE6/bsN9MwbNnSXzPxHjoBaQYnXkcvQ1H+AyUwDX4GElxH+prrHIR9nl
Mj85a27T7X23rXcKsb08/Es7x7Lc0MqmsMljuTfi5OSE+TsKVqMWw3s5h/kljAjxVj8T1P0WRmB5
Ijln848hVg27UdPFlwKoOhCeelsSfLwdl1Ug6eD1GM8Y/cf04kjvLnDax1umHHQPKBEDnSRMB8As
WKKsokHErP15CiuPgA3c6PapFrCzTp43PtZAfi63X0CJjTlt6L9QM7auZYup2EqDQ8ibtFc5rFip
1KU0Un89kPVpYW07FNjxwNBxwmqgJRXDQcja+RWFBCMv4ku16eyZB7KKkhCF3R7UNapmQqkVYDJN
cRfSsBf7WwGZBXdxGgJoz/97uR3hwz/7xzTNwcFhZHAM3zGNf7aEfLv0YsjQx5mIxS8SBuANNlPX
3o0x92GPJGlnYm9ZQQza57j/MAqTrWUy1b+GTImXNRA9WAIb2oSCFD64uK4ZSAtnOkifyzZ1s/yo
heXVoF34oE5RCyx3ul19NpM/ncSQeQ89+PqVgyDoy8zdn+q3gpsKkVnDhrRld4I7Rn96qcE4DnRx
sJ1bLKIdVY+2QuuFW1HnntmSTIMAqoqwJqZuiTuSKXTt0pei/kAUCKi/UgOKUtjzQxqU3/uKbqke
m8mCH/8pPCc6JlroLpPq/AHI7IFMk+Q3DxV2wM9Qlfa2/HB7KoQY96JgtabKS5G0Poknqo5qfWvK
ceV6dCZSIAFwuE0GaDPC76vBESyifHohL+HFK/XoSwSS0o5VONxm+cQ4jnbeckNyX0rUIlkJmWok
3v5dJmRBCCDaMnQbwgVYeVtFXz5M8BlFPYlLMeQvZqQZr1aXPnXCn+79ZeCtUjoKZNX0BJPwSKFC
aT23LbHMcpp+eVP6Tb3gQZREOYIRXJfS/TYBVTq38PLUytikrr0PEiC4NkrFuJDTN2F58XbItW2N
sW9rU5TCc1gS2Oemu1t3INO+i3h0955TMIZKq9vOuYTdlZCsTaCFti7UlTTCiXjyYIElUpdXeDcf
WIutu2pqfBZMWOu95dClO4kgN6pX6qvZ0nyzggKsjsguRoI7HOod8t9lSJvB0e+CCJoSbrhPp+Mp
wQoTVk87+O5W9hqQq6WJru8ho/7KF/WtZKr8qNkxJPvos4eXRVWZgkeNxxQPe/CDeOWLSdbtnW67
/DZAo4t3A621LPxyeZmgyjRS+fRseCfQFdKbxKbeEo2z72fNW0uPDxZ+eYstyMOUv7SdMlSnqyTV
3BNeRegIiZltYMx237Jk2uXUhC+6BqS8hGshN0IjnI1C8b2yMJSDp1FLHQnb60NjB/JYW/dLxyLV
HX2RquEzXloXElv3yBwNi8N8clIPdcJSsEeIvScDujo4DV5n4WjFSxq1zYpCuvHgzaRxND1sgQT3
feileBOXuBjqBfNDSMJWQluCUr45vygpvG6StDtPc3W0HMldVk3BjskM3BabRzjGfphMWAMSLX4O
fUzjQlrI/T1/JQeM2WuSWtK7WzeorL0VyJYVzH/31S+mp5Cx8C5NB8j5tXt0BTzacHCbHUkMmGCW
ya7aTFSCmvr/ENWY2j/HRPo0NPF0jVQpzXL/qakhPLNzCuAtx8K1P31YvYTYxUBssWdSY5pXtkPd
RhUYJZWpDT52/cA686RroQMQ0wm2JUz8eQ+mD+5wos14r93fRiJ/C2P8UrOsfkq903JUinGlXKPC
G7+EEVkHy+WhZHqOt5DuCaSoivj/Uqj6/yUE8GFzM9iblkEU760H+x9aCM+A2jzphn+8Deml4Twj
bpAr9NXDp98svsVsCu6cRP/zWVFvoGGng8fYo4EbNb18hHA7X+VYXMiuj/dNGxro0QaD5bGJ67Ou
SFdY1BGi0p/juI3ftWKpl2rY1gni2tMzgxYxT1l8BojATBRH132IFH4lly/HNuoVEWJJMMN6wuL/
2I0M8nUmksc5mmhgZA3lrbFxdnPQf0LAtjfhEh/ZAjkd4zSGp1qvJ5KNmaMwVb3UBPzZzvCiZe/S
QawIoQOmxZL+ZvgVcFpKJie7IgMMb2y5VWkwY1Y/hTZENVRS3iUZNRdmHXvRv/ewh6VrHBZPqkCn
qvlNEvJAKmFYVrpxp8Qkg1s3h4kRhsDln8gSqHkQ8yKI2J6LjSko2KR9TTaR/xuOBQs8HD54KzOv
AZ/MWBUpOVQSXICJuXssnLhUlwchE+L5ovnfferqKiOxcDNzpxGVo3XC2YYRxE+1Jwi9vB8L29ma
RvmOyY3I8+UoEpy3AIqt9djbocpCZ7X8QQrv4YbKZ7ELh3GnimxGXi7yJoxEGoKvf/nbbyOinZcZ
TCFRnAKN6VyKwR/gCQX8spd3XopXjlf7AJ0z21TEf5MPyq13hjbLhd/5/mtCf30d1QXBxYbrfemo
uymsuDhYoSxvAfm529vjIrFy82oK5pRcvvGPKfmBr9xaDdX8m9aqfRzbDtiX4Tf3lIKSFTXY7PH2
ElMbMfCt2lSlVb9TMw0x0AQogjcxJDkSUAODS4E4cqJ8f0CjPN1TPtr+LYHZEXIfhvAzyC11NimM
7+XYpOdx6WCTKXfIzMxaeTOaJ5HSe4Gbdceiawki2at6zN+NKtRIA4FB1PT6yVCPlhG2JQUR8pf/
90me/d8iQR8Zie4wluHDdxEA/b/SJ5IDIfO3WXSyJ7f317aT/qlCaVnRbb1cjNtwKvqHxpuhYHYN
qQY0Kn0T6gM5xOWehna5myEXUt+hWn57J+vISdeZncI/IJkA7LPVFWd13HMzr5XgHHqmvnPNEqIr
6tOdZYPN1zEIPldZ4q3nHN1Z3pVkfcNDUBvb+SqzIX60G2gqZoLrqfEqUPtERh9HLIXgz16oVmE7
kaH4ZVdX0RbmRUfeTIEoik91FqKPXeb2pttKOlK+95oSTTIifIww1mydhixqNzJ/kE3SvDqolwrb
mE/WYr5ThrwytuqDjRLVD3zYeFV69VyH1ThJ3UQ4dxWRKO34PSlg+sox+OVnPfgVQVghkcu0bBf/
m2UTsxPhMTjnM/hZ3rzo3EapiYcQ3Yb6llkXEH9KNPTVgOcrmfIDEE+PTAH46n1jmGjGsoPjm0cA
VP27bLVf8K77j2C5l8qFZrD82NTWxsVJk3LldqO111M33hZOOV6xhg3XMn+bWMQ+sNyuHz2N4LLZ
DjcWyJf1TThcpw0Grv6aWDZLtAIdoObdFXlcwHQi+nXQrU91p/CYtNcOOClGjAZyQt88VnX7Wlrd
eP736ZtRJNWAWABZCXXrLbJtZ6f507i1h+IYL8OYknYWlb10AJYpgEVC2H+UoU272QtLVJsitSL+
EFiZ4evPo4f+31ROzzdsgA22vMC2SLCX85DArxvrdLpLrBScncds1xMT6EYCXEBq9zOYud5YbnsE
0XQl8Q073QjOKh0RRHzJwHHX+E+8k9dm0BdRj5H6oe5InKE8j5aldOJPEHmRTEd0i6+Gzg1jxtrG
quye9o4fPc8NGpBAvuZtdktc9SqjvM+K5IW5X79Sq6teeiYrDSFZqLrDWk8Svd9oo9V3uySDEdWm
7pdZF+NrgYBtiV2LT3mid3vV/qq6BspkXNnQhtxVAXVuTDv5lKedWEhP5tfAqsc3Ju2UCOh+YiLQ
Z+pEeUxomcIqYQFf21p1pb3rf+n+bp4b9LZLdXD5fZYeIrYL+6NKkr49nPPUgZzlzEiFaFp7Lj2g
yHI3BP4mkB9s/8sjlOqokqNbSQZohHDPS4F8LDN0NVcPKUt5DaMa9aP6KOL+RTW01YspiM8hu32u
yDRL77rZJsNzmccixhSEwznPWe1QYMswuVo82Vau6CKmu353sOZSP0rhQWTj6O+3CSZiK9uQ/UnA
t3no/fCCRwcgZR/9kgSzjGk4AMoGKjM2XbpWTxtfFt61Wkq6jls/DGXaIuWdIRoN04NaZhHb5x40
1hAIp8bsixQyC5TxluslwTXeEbcVSCYNVpMf0ZG4G71IfpS0OV5qarAoYqatahGqbnwXslozpvrs
dnMMCHpiDImIpru5B5KkRhPC8ItyLeT+XWHoie96hgI0MjibdCIXZTXmxyEJDjWSlBz9tmfuy8m2
100i0wsOjenB1WFKabRlvnCP7m9LoL7M5EG9joyeLE3zEWeJAxV+WWkptYiTE6/STtySGkavDVh8
9+32s0kSfJ8djOjNUrLyaleeqq76TEu/vTaQWgjqwNzD4uVYLC8OrgGJW4nd4rRtvoTsjiFQqjdy
5P51Wn3DYFIVcaGv3Y7G6rlsSOVI8js1PVYbIrfydR1Ua4+Q970HlePANeCt3Cbcux2lMgz1P7sE
Ek/WyZXBtfykhZ9qmaN8nIxPgGLp12/6luWQKkei+DDW0pXFHhD+kKxVB2bIpH5KaqQD42yUT/gP
drX0e/Ryob5TFs2QAusebehRLa5ktISOZS6Zjeb9rC+9hMT+pk9t/2IISBSWA17PI6PH61uNCiq5
oE2f2DvyguvtrURAJAhcjljfmul8oCHcg7LKwH4Y2URQ4GxvVUMxehuTSgBLBZKSJfk59jSErgFA
BQrg9UNVTB0qyXHYF1HdbsagKj/D6Ke2PP5a1vOrdiqmy4RhyXFCu9lVWj3uLb0Yd5NmMEMkR/cw
Ld0qu+zao7StaK1EVkp4le0aK/J4kVGNUc2SZyhgz2Ew7qo+bM+qBUyweLnRkt4CViPNqz6QQNXf
u2jEjsEyA4rcZjxjBX3rtAKD2tLYcWOsSo4VTgelq1cbp+mDy+09uKlQHfQyK98WBdEtpXUOrbS6
wPShBOLCLHQoyXS6kZ7U5NrG6sPgFG2siQFK9ZXVxjLh4atzSi3hdvEdmvv8rN5Xt8q4vfyx/KzD
YDpiFURuOXbVEUar9exMoj7WLO1YC4NcZCH7aSXRQa/r+veygxnPQ7Mx4GDL4BeaEvdzj/liq82l
u+mgB7KQZTq9l8lrhmqTojJPEJ3orlVAOHXup9obAZN7Lw6dn6Vbfp+o7pzHiJougB3I8oXmkA2f
ROWz2iuq8EPm2hPj+ny2LD3fFqYnv4kIsp3xUs4VEWCQflbkxOwRCvQHTzrtSe9pfLjOsFxZVnVx
7cjfeUHE3N/0iOeVPlKOPtDPQtdtsIiUjFvXfqXd2V17i2m1O4NSlcgCcGJbXnFual74/yFI56n5
3ytRz/RcT6MAaWuOa/9jatr0suvHIg6Otz+VyuVdgsfz2PZ5e5Iov3ZW4yarschMFtR5+mA67s8c
beQHqNpsp82sO9Vhnml3g9Wmd74cNMjjSKuUl2Bwk3IbLkDUUhu/cqsED7zUwEu6gPsclD/rO+lt
DMAPm6Fro4vDskyVIHs9fhydPr+mFLIeZ5NA44VsYHV+/kx0VRNGtP4w9RzV1LXto/rRaW7zWJ0O
zgrnonFqzAGIrRm1J8I67W1PxW+Tovw+wGWKN3FodBetRbFMEQmnTjTKw634LPveWRHEKg8wSlOg
0XCDClciGs5SuVa3aKnlFSHkm6zP/hUGSyWNhlsyomI3ucUTP1gUDRiNjcana5EBAHW9iDxAPQds
ouZ9cWN99zTrg0WVcRgWG5Uu3X3ZUoXpaevq5jwfDX0A4Uv+zYIoSTborbKPaJjf6Pc5T4GIPlA7
1xe1Cdysue0JI2i2SIC4ghhqLTg0ybD2hDtsXarmcFlFgPAFQItqpM4gN1Y+3Lc9ehvyoazgd1Do
yF4qgLJdmedHGr/5A3O4euvoMQ8qz5TX3h2qY2Nk11m08hqIqe42RH5D963icl3MPcrjOq76i2F8
LO4M/C+tYErXaXmGfTXVIZtiJ7eiLjjR+X9UR383jtkTX0+dS957szwnne6vMlMH5tRa1ost5hnD
rnfVgdo8zfZsPhm6OCnHbmPsZWu39wPlVlJvuvRg2EtK+OKiLUAd3HvmaXKgn5TGzHOoT0bWSJP5
5KdB9mhCGX22knZvABJ493GdgiQCTm14PRoR5ROmPlZtmlIfNyJmXYbiD36X0t0w9W62CPe58Qup
a/eCqwPXj9s/kyaBZnao5yPCiFBUIJ0XY1QhlLrI2RSFdUkqq3jIS2wQNmJiWwQIApeUYQ8O515r
yvbOKKpvyGyM18Kab0dqfqq+llmvOhZJ4b/0Aj+xkxhnA/LOR+ib1iZ3IT3QLNTvYp1O5CKPKvza
O7gBJXdRdzdm0ORrGs1jUPtqqh/UrCDV4RibH3nS2U+ge67gGN1XPpbmkFVattfJK4c1Z6/j8k45
mQO7+0X3OH1NBrIkMUUxCk+Wv/b7RTsEbpSEk8z85jku90iLdCNjUqF6cMx5sZDJlTlNwwHx7/ig
Nq1Z16jGIiIGF4RFN8IUv2k1kojoYdVmVRt3abjmXt4wjtAyXmMhDd5DUzcJrUVzY5F4fHUohtxM
U5U8ZSMPTeWbIvEj2Gg2mj4TFcI2L5c8DIoC9xQ9X6cueQhR8nzp+HCLZenZFM0LZWfvPWANOsll
xefW+antHQmbhPwer2GdosY6zZmah9vDFTEkpuZho9vtJ41Fs/pC0OZm4bjP5rG6yrYYCU9kz1/O
SS9wifdAyqCh/tmHtMqvf79Z9Em69/X/+P6/32A7EntFLtrj2G1E7lL+Lf3qvs1T97HxvTeZ1tVn
jVZjqaG7Bxr9PTBV1z+Zvk03ts5/WIkwVr7niYfQtPtTC1R520aVuBhQaVYjy8E1FIPpLhiyAPxh
O60VLyeLi4MxA8CHLVcfZNt8hKkd/JrQ53f4V37A1PFWeUB3hOp6v1eDTzyWP1EA5EyHVm4wt78M
7QuzVvoziIhFycyooXJOQFo1Bo9W1SSfefOezcP0zcS4CxhdZgfgzye7L0Hw6ot2QMPdlmvIBNT7
Ty5cS45aNh5Ky/jh1r15/PuAqhJ9E2h0CZJRaPdGKpNjXTXNgVAa/cGP+b/aruDZZBKUp1CTSZ09
UhqYjsTv4Pyv7G66sFihG1/ZSLgImxoxNYL5QnvqAHyvTbKdAQ0mo2XTyZblHUVI0o4oC9haz8at
xDVtG93Zw6F3SXNUv4AMGCR3U94Yx9xw3jMj3d4+UG8aPHL5KBlkoj/7bUdF0xBoBQo42QsitDxF
VJM3t85u5tEeGizjQmsASxnIrawzk+fC8p9C0hE3sV5oj2qvyGftcWLeJrLOwKMygzOtUWYiWASx
cjvO8yLZunZZ337771Haw0dQ42+2sz6vV5FP3TcgTIhacT9963v/AiFGv94a7oRtnExX/xlmA+Bm
v5qeuXbqX76NkDKZsvru9rgaQpQVcojlETa9v4mWaghNxuXhYf1hncy5wE08k2xjCu25JdtsN3qA
kLCsUrnQs2bLnPibV2Ux3WjYII4lnwi7Gp+y2TzHkTO8Ao21mt2APIkxkgiNBRPl8lleEjP3AadU
wIMmc1OzMP2jlCtwNh7Lof6qNSu6WGFTXALLhNI/W/5LmAHWCwpQ+0aPkmmm8r1xzSw9qTZ5hfxy
LgkdEVZevgxZ/h4bWfslBvkuEg13v8m0VvxOuVpJZEQh7OBe2Ld+8TrXiFqravJXVpnmR5R+xZ2u
xf2Gmmv8AdViO+F6fglnQc8xjpZSbPxBcKrYzaM77szlUJ/dYyc6QOZzDiwNkppqeQDm3Zc24tDI
t8R2kkZ3irB6PGJV/m1DgfGUccgqi/uuRNJhjsg2E8PrqGjV46Eq6cXTPQzPN/pMZpJi2HjW1k8s
bWW6dUpkjF6YtFHBQuUauvFRI0KnddryOYExaJVgyRwtOLWGca8WE3WFnWX2MNDMC1zVEq5Mt75D
xRm948adHP0VSfYIkJhouDIiK9JyWH6qvrc1Feg67b6naq5v59D/TT63+wC7Ux4AjlIAs/zu3sto
GBF+QRnF7d1TaM6MRTqAznoy5NvIu4zUlMRqyJx7c6xZNTVt/+Dp5nBgvRqwAO7ce2cc/bVVW8E6
lkbOHAitvSG1D+Jd2oXk1e3qVopDqGPSNLVu2ssyDzAQLlXR5TDxaTCoVSJVpDqeSZvBAALT2jDf
a2tRbueWuHbWTEB5SVlGmj+0afIey8SIr4WD9yFdxj4M1Q9ONWvn0kxrurt9V51u9w8lS2cfUJN8
jeN4RzW+/KT6PO1FHcw7Myi1BzdB/qEwbZOW0DP1Yv1w62+OSJKbQ58F8kmdkKl0Dm48eisxO/5V
EN61SRY0HONR8eAJCKZF25IDUwBjqPJAW7hz9QlpNfbnxcBZp1X5FPfa7UhQbLu9SAdVrJrPO5pG
IcauBAwg6DEkVaDTmlgk19JaT3rb3WOMyU6uRJxse4Z3mST/nkdm7gZfQfadUXgV90uCTzyK+7LG
L+VXATFyteZt9Woo0K1wac8e84EcKzxFceeq9ogr+7OX6Fhw6wIxYEnOclaK6Y6fhiKU5Z9hb4pz
OJoHOhPBOqE9+TzCfqGzPPvP6lw4AiwFUMWUT0Pqsu7hzsh12JHsEg4SueUge2jvyfSRxBl7zVhu
nITmLR1kEyfdN1FjjZitUsIb0vLXxo/um96bvzt02NaWTzpD1I8Vj/rF3xbnNYSLLga8HgbiraSe
PBIbSU+4ap66QoOnxWmH2MwLhmpj1bdxszMa3HZTGkL87szsYaqm9Ez3hvDVwRs+zSjZmssz/x/f
YZn8Y4W3irQ+/7aA5Ksp1r/aHjRsFOvuVW2wK9ooovmCY9s4z/wcNyuc4NqhrNN15fDIEr1dkQd2
6dVc1iIsHLXR3DBnT4Mr1PKzqvWhg0U7jGKLtA1uvdiOnL26ytT1xr8hSQxoDgPGx0NMfMSR+J4S
gSnsxQCv0kfW1PcQa7+PozU+6yLu+D2l/kLk2LTV57m4NgyCpy6jCjMEbwRiKRtU30LfqXSPB3Zw
RbRxzSaRvtB4ZdSk5RT7EO6M3D1H/kAIiklZqfIzcaUouq5IkKET7YNrvc1FTTGPO80eIxJ3KCzd
yJVieMthQj/0fNSISBxjG3d5uw1r23womqbdxsteuJxTe+oc6dLDPRL0zZQv8YyLaFfJd4Gzpkd1
Tk1somrgkzOCJc4FIqogkffB76uQIjTCaapJ2msX1x+pDkAU8PkDsDESI+zWOCvfbCuGdZKyGooB
GW4a005wzHpPi8TgjXl1sUParJ3wx+n3Nu29NaOT+6MgK4+khZzQmaPCZrb53C60dFIsFspRmLxH
5Cy9ujqPCyrMNx1cqs/BIQA+CgFHc3eAFsDQ+BQNL/o9EREw80JIFcGycRNSkFdJS/E4SohYcNOY
/k8ZUF4kL406yN0N8ZjMjDianqHOxeTkDJ3+SW3nibwn5ykccoc2JgN62Yc66iDuzd7taoyq4B+C
lMq/qE3xdlXbWtflg5mhGdXS8L0ZOguZMxbbEq3hfvCt/OBlmNVZdP7WA7Framn/ntnJljPLl1IP
vlXrz8MliZncRw4ThCoY9IcKkQGXkhd95QV5SeLZBMr76ASd99T50zl1iFOXdZYR5zDbm6QQ8cfc
zSSIuF6Ien+gR0AS3KqOZLOau0K+4LMtduCNyRJdguMN8FdbTTxMZRxfPMLqH+tweJ3H8JlFF36M
upLXhjnnVe393dSdVxyz3rpacX68Td2obuZvCEDuXRr/vxor2C2Bad8p6Dbgk8gvD9KtIfMYzHQu
r+DH3I1m6YBiZXnS0YgfNDGOq5i+cwSMPzqUIxUFwt7FNwKO17LUk5/94pfFOlo8JRZSC5eJ3p4u
ZH8nShZNReB9CCJDb+pr23GcsxHNMJloP/x10ZstPtYZdMc+4Aq8E1q0m5UFElnBZVo2RCIyagYV
tpqmW7Kgg/scdc458EaKLovmIMo8YjxI4bwbBmZszGyWjo3lPLasjKzYRhu3rIyIInQPzETs55js
AHB8e0Lgmjc9sK1j0naUoJY5bjXA1Pv3eT3Jfg2Z80INEc/KrCTkBvT+LCmvWMF/FaNd7vM8sPad
4RLOMoc3Gr4Xa4Sq+tU75S3yYPX0vcjz8qgz99jmowYhljIK7FsAC77qk7Vm/wsLHjFALu18Yb3F
vW8+iGL6sxnLHxQOuvvakNbtdDjY1QqEHaq5ru2OqsjfEIKHTi+Q25sguyVmVo7Tk9JVJnZg3r5I
m7fbhKE/UNOVNCtDrYfSOKJSUzas0k30a+Ac2kVhxiMovY75ANiDIzcTwbGM5jfVdVI4IDz60ZW4
vFtTbBETqdOOlv/QUxnSgjRgcuUL/rIA87Cv9BmPn0n0rqBN0gSkhbd2Um079OEXJ+5pGk44OqHZ
nwmzCc440oLbnjo0w0ie9Qny9nO4UNamAjGFa2X+ExMxc59WyG1ua3NmTMbWphC5FloTfKsdsTeG
KPgV+9UdKMF+H2TM05TOJHRxlLB6m3cKsMF0/d7JPHEYhS4P9qjTjsq74X5wYOFVcgoeI83fo+/3
79UGlCz8adfs6NN3f85hc23PtznvPImfUVS9obw2GUw9ehQtC2Z1iIudANdootgficu4qDyypsNX
pKgSrFL5q6EORSP3v8bCvO30/9pZvhTZrEPIuPz2//++iDC1T72tsdQmd5R+nJ9zbT8Cie7eraqr
yW9Nm4vIwF40XYC22cmLD73L7oaIm8pC/AOzTowbOnTylGtW/5Flh2y563Q/9Q55DiVEOBvk5/I9
yfty0zZOe2y7soTXmH+Wwsep3mv1tq3dcj9Yb0aemu/xENsX5YtWhwnTulXYaUytfVzJadifHf05
Xw7+oH/8bD8UIfzbkIvzCdvxiFGOfAmDaO2FMac2nVGGp6AlpKlaumvQRr1zAREOyoLLdCscJ5zt
Y3UDzpTWofdQZlmN96Cki/hHIc0a4QMTr2nTs+I740UL8XWT9tN0g/VEyxXzQw3B0UXpUoVjfU7H
vHkcy4GFMIkwKzftzU8fg7HSo449RD2vK4qL31Xy2C6KxYbuJ9UwJmctBrsoBlY9VVIQqxG+xKOd
/6hd77cJ7XyH97DY6FqQIasnz7HtCUTpbKkBd4sIYaT1glrez58wdklmdvdUJ/ztP/YiMn9u5xK1
R8lzU+pzc+BmO6vrz+obARyaFE11qIcJTq3im1P55Xf+xD5aqj0gYu9jJ3V5tjmHostMYmjt8JCk
A59yTbuQaad/nVtdvpNGtKKJHb4U3bNcxBM2zdfrPGY2giY0E6H3BCCPMKhyuCYT60qEAJinFOh0
8jKBtMM6Bc4oTvjZ0WFa4V5rIxiWy5Ep22mTF35C3Fstj9IHPn1r9/49TuxGYhgjj1Gfn9s+rh7U
ZxTpWrm/LW2bEVld0J9Cxx5+LTtNbI9qB89scKmQFt7QJHVe8Mz6N6Rknn3KAWV4UefRjxzpJTRX
9SxLibMi+NL0Nsp2kU9xBpNbI7UI1DHSm6b7FTTpihGp+ZFDXVzHWuk+9vg09haSr6NZoi8bisZc
T6kW7ode13aZaf2eNc381ozu76HM/+zEhcmVWD+EMyLgSNLXUcVfp/g12G3w1hOveWlDEkrUabJ5
zFVdYMXyMuQqizDnxstWu954H/rargwqpqEkqIKk1tKLVbWM2ABS+g08/pCMoIZlfdAjWVxWvdm/
DwNo/49TF2xV2c+evPlczNr2hjPLOxMRRjcjVSBHUfWLcRE1z+poEVenhQ9dwQqz8XHojeI5KH2S
6godd29pkglHdX9rxSi1Zys4+8tG7bVWz1WT6NNwzFSVzfP73wgOH2fPi5Ew59yfxj41w42C18cO
rUcrjcMHt0Agprs6nV9EtOuhhxjfuiZhKsqpJWL4ybUd6MdyEtN6MnzvCiJuRrkVURtdlMZG3p77
vGReEtK3X55LAubeRlLRXRvg3W8vUH3Bl492FTBRW8ABSuE2lEQrOyGJHZGDynCfmA5twGjqftWJ
Jkm26u9czXD3Vmrp57+b2W7NalWVC626x2at/IMst/44CdWhbljJIfCzuxp6IRLKAvuHMfxxg4XL
ntF2r0XJyvP2lpHt069i4ni31OC1lYLIKZycbxLTFCsBQlabzwX5HuTgNg6Xelq/FGb33GHj/86i
a0km0k0SXf3mThC0Bp0UHW/bV9ZdY6dfjuiSpxmA2kXODqZbfLt7encDqRk8Ia0yOXtW6Z2n5UhZ
fVozdE955OAgQPM5qf5tZRDv3srEOduuBQMyafMVRW6/2ZUftwtHzwhiVtXIBOzctq5o6f+1BzW6
TrcMlO1WNSNqagytqK3/Iey8ltvWsq77RKhCDrcEc1CkpSPfoCwH5Jzx9P/YG+52f6f/On3DAkDZ
lklgh7XmHPPUTelw6fVuuLTiRR7JaxMW2Usbu9SewfyTAfrYN4F5lj2LSXQqFi8acaPo7VE2LvgE
WS2aeu33Cx8mq5oe1ARzj+ZW3Y0J5yDX6Go6VFi/COL8s2SXR3It7zleesmn9qIH9onovva2TjK6
lRwQ+OJTLb6rVfBjSVyHEU17X4exbunsTwOVULgY3vd+tLuN0ccGCinAlV26ZEfkpydvCdjB9DZG
ebXYzZHZ3APbzo7kgniHEKbc3WqMv+STQsv3m9nO6AKCTL32tVhNKarhx9JW2agJeVskDEUxtPJE
M4udFwSvHv0eSB5Vf5i8QDvGGVVgzSP9KND79Cubh/0M81T+/V0eIjSz6umpUqnWke1q7BQiAT7E
T6jz8qNw0uyFj8kjdH3uz3oUt1+MeTobqP1g+bVkDbJ+w68CoYycz/G1KkPtmJtq8ZfNrCpJPFjL
ij0P/6lXR20/s8t+MZwYwVNijY+/i9q0qTdgvI7yt4rSXKOA2s3k/tTwhEVxnDCJnVJ61Sm2sm2S
NOAqI8CqIWzSmu7E2a4pkyf0klF7pFOtfC71+HNos+htjj1Csxr0dv0i5GlZF5/k3jyZdEJqZnX2
s2wmhSaJGYfMVGu2pqrWh7pGmROKRBW9R4Jf53W1N0akeDJhSlWIV6RZx8YV6AyYwe1EuU3SUoQF
/9Xl2fXd0HqDujGBvWmrO1Prt1bxuuesV/+yhLGoJVxCiQZheCE5K62of1S5960sDftHEneHHq3u
+4guc4Ci8YpObzqhwDA2i5fZR4Ml7rpCb8Uy3RqgY+lBcAIoEBEQ2YyHYQ4ykrvRUdZ1ZyIBHJ/l
PyuFUmDveTA0NT3U5tjc494G660/9g5cayjo8ECFO7wqQacqYfaQZQupFxaJXtJNDow5vcnTGVTG
pa/jxmeGCHdWoNbnBeuSvwj5SaSXyaELDX0L/CjwpbLazq6/F+FR2twsrfQea9NzH4u4rA8GFAgE
RSN2QyOD8qUG2E9k6lddEz3mYN2i623sgY5Yr0y17bPRUJgUdAMvScLz+jdPJhDyMvS+JrGrfxMH
bd+tB+poJX8R2I5npNzrQme+9Hn+Is4s8mJRa6cblbyip4Cpe9PWbXiUwjC5nJXXmn6o9smQ7+QX
PXZl8AQu0HfRIR3WPQIlceehHO72gq1DE+Op3IQEWtsc0wkBzGQE2mM2kmL70/Rqvi5J9CuVodnl
NmHPtlY8h0tYnmJhF6a14tw6YRKWR1pJeEDiuprf1U2LIVMzjiu8wur3tWcxyGswCPHla1tgR+mL
vAZ2uyMxutdPIeSuJ+ouL7kx2H4dqJQTgEVizDFTX82saYdnp38cvQi7kxsP61EjjtLAZMLsBvNt
aqaHnI71F4a2/ohwNTkkBbDp9fPHJ/eNGHgRWl2921bl3KAuEzctrF45YX0HKi01mFJETsGswPqy
ChenDDJmoLpPWCnNJ3mULMpLVEBGkGfGYpZHZ8r1+lPFt7+36VGwJ32RTf7ErC4tic87VVHw6gug
iEJ66ZNVdsqt0VC82Bp8ENacnp+xAEE6ZLUvXUb4dGlawgbNqqEuxu8FqF5BEbBAKTDU1lk/bYsx
QPOUMXnw5/tLmBBsEtBLQq+ZCl9shWrhff0OwIuZhz9VB0ZqZzvPXel76j1Z4DskEQyZlX0XVYQ5
KQ3dIlGMTFJyraMsKUhf56jM++JpcrtjMibLRgoSaGvAL6vMTMhQIZ5A29ZucszJ6Fl0Xqxd1Rlq
uCgLyNpA58RoFCztBHRgObR9xnJK3DOmaVpnLVG+O0It7iowAK3mB8t7ZVOBc4c8mZKfIcx0hkZz
yLUH50jNEnuVZQS/WS6UUmiuFMtBV3OX6LEFClrZw+lz8M+z9yq7uzGTCyyGkUZHSiybTSvmvzGN
ZmPQLEHZy94zyI1q75LUSDV6Mt5h7RSbQqO6LHkTRGJbfiDEzKHNi2G64/H3Y67x18DErW+kkDl+
IaqAqW3vPDdGvgPZ+cCW9Ni0MUFRrFacbVsopF/H9buXjiqhVtG0k53g1kx4/GOTOoXUEYuSSeto
4ZVkBuqkrJqbDITeWmzyIrAcTWSdpEaQgK/mNEG9Aff8V02x76lKFfxdbfBQqu1wY+QN2bsIXQuP
FtK3ILtJgYvdGQF+TibaMCnmAwrW3JdSVd2iV4SaSaNeTNhdCW3gUR7h0Z9PwtC1KTyin81B/6LO
qX4TxiuapfF1/bza+k7RaTiivjae5wAdPl0768fObbtf6+emlh+LMFmb+cB2QB0pY1CSId1j3Nmm
RwqQ6DyxG8mPkzOwKhWnOKP2awtd7RnAKjveyq/WYpHra73eXqeSnKpV5jgus4tWWwT8tZ7iE6j3
K63V6ga4qwF8FVOt7InqY9R59yZkxGmT9Ns0j+MNI7dz5jPtSLSop0fk0bsIwOHD2jG0C2xEbIiu
URhp9Ntr7VoOynRJqs8ksF6KwBgAzrD7VcKy/6DIIWqeVK96qYXtrNo7r5lkAakEZzQjh6poAQHm
PJdrewkwoJ+0dXnE9NJe5VFYze01EtcWcS0M53+9m3qBv3ZcYI5E6//JS8HFDAmt0pnYUbM0q2OP
JvdhpGW5y6raYZ4ipDRoFfsjM6a7WUzqL927d1WmvGYM8H6n0Dzt9ezdyEPGH/kMROF01eRN1Jsl
iKfUZt8QuMaDq87BISIsY2N2hflgwfW7UrP0e3hakILI796t4uVzAUjvGs9Gc63+fUQytXrqA/S1
1YuMI1sie7qH2ksr9E/t1MkT+Y47jPrGXsr6qBRFfjANTo2sah9hx7SPETE6SBVFU9kyx/TZzpSC
gO562pm12r/Vg5LuLC0yDjBehreYMCY/coDdync7byo2Vbi0t6Uo+rfExJydRS4Z6I2FlNDTfYuO
v5+QRntTMizsXZD+UsPYelvln0QM7LVOZ683DMtOHXMPtkJ/L7LZvqrM5Xsz27vIpxEuAx9TB6LZ
2EONdezRJOy8o8YS62XUKdM6Xf0oz9pRHY9lCH97yj//CEmUgMZF3ESfmSgyVVWKAkXVKyqW8XsL
Pvc9TD2iezQrfmiCCrZANo7oqQLIdEP7kqLUxRlnuJ+Q9/xmGoOfUeodJh3pgpD+5VpKt2vJ6ytJ
sYRPheaPMrAwo4fN4PeiDonCf/EVozZ2VQLA1qzyH3/SB5Ggf1v1K/FcosmrSlfbK9kQb0Ob5Z+y
/CvQxe2i6DbXwE/sKUjOQxPrT7ql7SlD0ZBz8+WROHHcQrX9hfXCfJb5ehVWvmYIHuR4Gec1eTFB
j9U8D8iBzflspbRYppVkLUVtuKt+n0KMLadJ2Xojm4RQJM8EfTqfHdqGG2DHqDjb7azA97eDYfFd
HQ9P2qToomsN+Y+Zw8nvbYYLHeflesOvN7a2S9VFIxDPxlzNjggTU5rDbi266dY5aFdjPYnxii9g
YRA3/UAhsXGLMLyOSu1sHbLFt0Oa06AR802bKk913A0EGo1wlbuoFNNFBa477LYSVlfPzmOeN+ld
Xs/E9VwhQaYINWeXefHCyn+IThjqzLtRla/tOMWgnUOsz6Zz6VA0y05oHJT0UEtt7YvmBbgtuale
N0ElD84VfEdPokXx5pbQj/68wFz/z1P5xlwSEmjl6CSLAKK5tKa3A1h7lMQzMLTmd9XdHrE2D0lC
rQ/Z4HEuvNiPUUcyM5YUQnVuaTHCr8P8ZPnDiFhUDq5ymB1fHWsZmApxghtmG+0HNaCQIZ59IZ08
UmkqNpEOwTRLglZknRhfgEFiBbf14bamHP77VL6LTvX3u/pckJQ+RPR3tY4qRxy+90GVPzQViAmC
ysJ3yBDpaajI5ZTvDllBHs94WdXU2C+0Y1f3Umwbmlh3Z34VDxRS2BFCInLTCIP6tRgIZvoEvDAF
bCQEYkX+p8xhMVlsjFYfj25tW3uKQIDPcBw995rYlFNek2cgro66KJLJM8p5R4/GhZb0V+mGREge
neomx2NMSPJF94ZsKyc506K+GirTq7xOqw0rfKk6Fx2yODWson5m9/9omHH1HrfTfB6jWfUtcZq0
NPkTp92anY3WqYCosxlFVNTML7wYQffAE0RvI+z77aAF4SHzvA1g9ugTpW+LfomRpK7L5sk1NSBP
mals3EZp7G43AphkVGA1lRopsWx1T0I2wpxxSwqIea2K1wjf5mlyQmsT1sD287kvMFAYuNhTaL/V
HFwZ36JXTQQZmUbxYppedHZRiJ/lEbn2+PTmR8TRNJqFmIYMB9ImGAEfNEjAj13VEZXCf+xu2vVF
ZjhPnfvRllkCMDR3UVGF25D781JFeef3idNcDS23cTy65XtcTy456yzaZJdDKYfcD/OBLqZObkaR
xO3BjWAQp8gNNhqt6Y3cqyE9Huii1bS4TWYWWars3bg7sbsN+EIqjCQi3kueypfAszfOW0pt3LJu
APZ/PyXW2GZ7iGbExvf2t7JSVNbslXn2SiYWpZuMzTozBambPWBlqy8ppkCeTJSLOYtjkoJvatyd
bcv8LtGbRjvEmyZuq62ZTH/J3FU2+t8shRrdeqv/XsI0FAwDsa+R0n/TqYsjINBhk/bW93921f5/
nAueCaBd1ckusdgC/S3lCYWVQt2O2kpbvOJqKQ9/WsQxRG98y8mTLK2boIX3xPZFfqA2FGHY0Mq+
gewg/K2XYHjFsl+RkE3ksrY0A9prYxvhcyt/VcJ+vVJWxPVVdzYl14bmzbkCfuFslyW8tBMLuYFi
/MOYsqrO03vZcHdBKZrOkYELjx6qu6scBuc+H4Y7+KD5bCUe+0LxbtfVT8pknRf88rdaX6Yz26yD
3GG4OE9ou0r2UxE3ynZCdejLOYC8yxitQ+/TYQAw6jG4N3rMChccCobGbu+0LmTEaeIpQuz7sEIO
62BBhx+wZKyt0t5QnGyf7UZrnp1wGA///I2Z6t/NJp7KNVPDAa3apBP8naivNiURELZBYC41kgN6
Q8wRQWJeAq9cbvFYa5RC4Tsk4RCDE1MR4y2edpKOMjenQtfMRUmU27lutedaFI7MIc4e0qr/lGdD
YaYPijt+FklwR+FYfrSqQEcwVnOQ1s38veyd9zYZq6cQ1caFTG0WZAW+KwTiMbZ09KuZ7sKMQXex
1NM3hZzvbdyF6rkW2ZzNRH1b0fcIoNz9NKTTKYaOsHOG5GUOKueqGuOK2Wo1h61q2wKuIQD0cc6J
wrXQx7Subp2k6K3rIBxCMKnxAhuOoI5R4FgCIRiAJ5mMxT0ZlNjXgaecTD0p7lpqpbjrje55UOxw
1wzVwGoV1XKKHeJmgX/aILhqH/LOVe9aubDQ/RYQbfAiPaZqgsNmnLUXoTqicYruR/qymNu+E+hQ
vaKXVlFCOs0rknt93zR9fKlcLzmSsKBdB6Kgz4Wmv5KhUzxBIDRuC9RmQRO7BVJ/bBalske5R3ap
mNYaJ/EuZhShWQS0VIxTcE10u7nSVRGF0lY56yYB8LFm5U9S3ZVPpEOk5pRSU4piH6GI2LBE5Y31
A8OYgBDnVuptFpw3hEGFDZ3QVN/3yqI8F52HyV2dTjpi4l08ODAU9ZzmSj/0NFxsI7iMdpCyueVT
UIjXuxX6qB7WI1UIBwsdvbqHh/Po1V5zyE2v2IxdOt+a3P3qFW1zU5esnTY2Otjbeu51xYWAiK28
JF/09UdwNsP4v8ouZhNPh6kepnOSz79EQ+viLKX6bE/pUX4tRdlb+xIKzCYcR6zpkaG/liq7lMm1
PtdKD8R1ttAkvqr9NEQAiCj09KbyM6iSt8itzY8lheyfpmF0smle3Bate3OQ+P5QKpRTPerhjV5u
KvhJ8aYdo12m28PPQGfSd+cacU+LMcBLhvdGUWofvxsBKrX7dU6T+GIlbUy/hSM9xoAWB85xEfoa
yRmX7HG3dELMEMKkVlfecNAz+8OK7eUYyRjtqLfgvcsGGi7/ajOYdegTHZkLroNw4GoWMNAF+tnA
4HjETwZPTsgu5ak52MN2IFzvIbbMD+nyLntyX0dj9k6qmo87ExHtbipH9RYTIykrZvJFLwJtV6mx
R/s7/yIJGnNHuvmUfToL6yIjubDXjl6ruUPw5vXjBtI7Q6Xeql+dzDa2S6BaF9WhnFwV+YdlqB3d
DWrcc9OZW23oj71l4P9U4u+yZdo6lFwBJz+oSl0+tWHqz8SsMMZYOciEkIVuhfZpcOovgR00eytZ
3HPvJPWRQo7Gg0pHhkbXbVLz6jCN+oLcKvEAS4UtJkscSHnbn0rQia9jw5JL95qoP7kkoyOLTVDa
NnfJS9HsxyFCrPvHhJkr0UcTA/wZ0+GJBQiq465D7C+Owp44g17pnIfI7l5M2xgfJSY8cIeXsVQH
bE7I6XOsdQdq8d45yibIfmbq7viXo3vl6AvfJ+K2ta6opFNzbamGF9WcfcYNIx7lZetxKFFNaEv6
ooHX9YOZ4BO55O5GHn95Oo4JGcBybx7OS7WR2z8qBgLTstBNoNLmhy1OppGS49Gcquzq9uOpILgF
kR7se7jUy/VBYvDJigz9Vcujh9myld0Fu2TxonVzfZP3lkOrfdObGRK/vNhhoWX+icKfmYBRqW2r
QM0Spk1lbsVHmekIWQgSCblpyXbwHlKC0KSxosK9d5gsYJ3tYlkXtx2/mq7fNkX5A4Rt6OdTj/I3
y81jwtizro+Mbsw+WJREMChRaPC1YB0TrRb5gmqQugzRf+izxnHTl5n62CVd+kiLD7OH7FrNiGON
AUC1GDkr+nLnMKw/QhUDMZnqnxL6IvfictVP9C5FaENv90lQhVsrLLxDktN6VcwYv5pCqYEokfR/
AE/M/57nXYfsaVLnRTCapouAzv/AG/WVTqQO/vbzVEzvs7Q7oUsyt0WW7zMQJeQ2hfYr7jTlOauG
jSraI9ggrNexVr/FzrOeTM5eTScVNGtgPuRDMgVsz4PkIvngEowmj9w6oSFtNvFBCq3aNC4+alRL
UrVlW8mx7YmnpVhyX9CpgJxgeUN91Dun3vRVnkX9V48wtIZ0s+Lo8GStUcUaGXRCTfPPKyDwTn9D
W3lAnTxPd/nv26rl/d1uK1qkOStq46wQNrMbyUFEYfHFaatkP/QDwjrN/pVZybz2hJFRP+iGl4Hn
NIqvs9aekhjhlxTuUZtPnsuIbtT8YjkvjhZBLOt6QjHaWdsNBaAWjfI7uMhfTotK2CdxEN2e3dQX
y/DaXaO3wV+eCZBFO2ZFVII26YGalUV9psTxVrRuuZOrKtdIcwQ67oKnt0k2YaRPlwHGlrSY436v
Eena3W2p8ftSQvo+cYDv1ZMHYXroqwg5WdoRI2HpIO76JPSZHSglpSOGPC/tuTtNF6n/OLaXJDED
hEX2xII3IzVP1wiPnhDoGLjpLqTVGe8KaExuIPfOhwkTRoVzTq2MnaDWD/chqh861RaxRK7y2LpZ
fQAI/WhLYLWp73Ol5KEKkx6+MS4qPVmKx1bD0C86qZMBTguCj+XLXpveYksakRde5Mg4BwVMLKPv
ELV7+OpKPcppdEEHjjrdeS1N4kDCc6OZzWHSBoT6bs4yjBiw6mMJHJINSczYl6oXPMijMM1oWzv4
lHODGiLayu5kK6n71NXug23lyXtiOVep8KqBlJWz9gUvRvp1Co1kw5RLurZVdQcDxrZ0wjnhFQyc
BkwqniDOKuo5DXuYIenSPJHOBGdbadt33Wh/dIs5MC1j3kS52ji2m2w48BqleqXM6LGfOLhUgt/L
2OrFO//+EfI2WYJUfYQ4U3yBsoM1LpXB78NXu84EiNq6sc6/k27wrWm95u5EFvm/WfIad6Oz0eIZ
n3gwpE8LIaibfkYW4JYeYvW6UY9TRilAthnyuI+ODpw0f00oClJ1o4ejDW2aYmtu9vY+kToVWPsL
/ubtWtq3wnrYZW6wJgNojWddXY0qm9P8jn8RiEdybQm+CMKfM6qoxhmMd30I0NriD9si2DTec4Wg
4FggGxhN9n/0gkOskNUNyv0k9YIlSx08aYUHJ4FqwxAQC48nwVyDQfNSlBer6ijb42o87toE6J80
BSzZfPY0xXqx1Cx8UdTmodcIy2rgkcDdomLtaNXk46S515GjXCYh+ItV1/k6kbDpDaehSPoXOQ4U
CKx9p1nsjWXmP9gQl5RWROzwWpknhy7ajBPoPovBbQ1dD/Qxf0yy8gL5xdzPpuOsjGgvKPtjYgCF
ssoIgFgw10fYWvU1Iilk55CigxrXeMCch+Kjtps9LSKq+AZhNscRIoQ/qxuSd+lQQ08pciXfs5ue
d00Ez7HG8sgyq5yua8SuinrpBdKGdpx6oIY88T+sODXfh0gf4JIN801+TtFP9jBsZ6fI4tPABDF2
jg6xBl6CR2Htao/T18wCsUgUwrxHpOSB4bR/xbpjnVpyE3YJbtttTU3xmKtud4mot/sRdmg/mW2d
qDYmfZYnxO95SDirovwpWwuKjUVInFV6qBxHch4OcYwa2cmcH1Gf3k1otW+2pT+OSojzKtL09WvV
ANhgZNTsGy7P8N5yP0BwjTaKlut76Uz2hD1ZvuA7fm9rw7ymgFg2nZkUN6Qk41YPTefIonjYLYMS
rh6SYW4/61Y3H6vW+JFTDlg9+1WArk1p+Iwjy/2O/TE4sklI/8esZf1XJBxxhSqEa0dVHUs33L/n
FiInq9qlqZZzGCc/5j6ivqkuiy8DSo0mUqGLGX8FrhbsJCKWui/CUxfax0Sg3dWRLmS2ENFZkoWn
ciE/KtNuqael30RJ0hBpGhTCQSqZj+s8SNlt2WKOiBBlgEb/84IX9w2r5HHV5XleNu0lHVmi50lf
LHe2Mec7zcU6b4HxvwmGxZ0wpMswE+wIoIBvAj/frhimvT4vHgDiqL24yWC9LfA31SmuP4IGFXdS
gnVmWB422tgvB7uNqdL3MV1so4gYumMdpg1CrryfupU6MeQD6JG8QURFNNajUIqWmtJvVRpZL3+O
wswDp+PUyDBh/Es93gr+l+eFzfMmNIciLuTfqeE1kJxjtJj0YsQ16bvpmXye5lh/qaxaOYOP8Ha0
nRwQA6gG3FGPv4YjyMy2ekgW7i5ZdwipJ+6gsZEqUmf5a000hvj7Utf8Vriqd5L/YlCa9F1c800u
S8MxPA+hR6a3l8VbcoGXI0ODtxcewRNocovWH3PcbEPeW8Ii2hV9414Cxu4H+UaqZXRnAuFcKHWa
SfJiKTJ9JbggTpXmECqttitCK3gAe4I62IQvYhmMrqLIPWkwV5EZoMYXBW6Vr2AbidOotR8g2ZHz
1IJpalINe4JaWKd6qavnsk2fJJ8snAp1azg3KZWXqxZqJzSrkO3CPVRM/LuQAuUbSJGTgCA46euw
FfgfRfoVDo96CI0qO0iEDpdpH7PqH8ByDVhkjyBNYIrnM/dqowzfMYwNVILRMw6Pq3wldonCRIVu
oAI5Sf50HiroFsBD7gCfI9aw5nd7VIuTRODJl9YiRVCKlMJ4KE9ygqmdmeKTrnFHJS9qoQxXud1F
kdleSsf+Xkd9C8A9RQULIMzPksnbZUMdHEzKVH+x27jGOrvRQmusS2B61bkTfAU2RN7GyJXx0Efq
9DQL1WJcle2h7nayRdDOSOpUz5q2DaI56QgA8FZuQsM2X9UeNpcZKsU7+9Lm0FolDXWUhpRX4Iop
W2Wg9taZY3lQ+pq0FtRjV6vSkfWzKwLD9lkVQXozk348rzM4rYZlNwwjMa9zpJ/k5KuoVn9alxfR
+FOuiWLT8J1szr5aHo7ljm5SMhFUWuox1W3FeKNX6pxdEGp3K1euv406s0YkBGAAmaWz2lArhuYV
6CkXeXLhhx6EloWuF8ca5HCc5LiW3ZH5i+y4luBOwfbQ9HJk+Sim27ZTMcqPebOX6OJpGKytYQbw
T8TQFQ4Oc6+HIV5K3SrybDyLqqHcjC5Jbu8dccoAfCROybvhr4kuAZb3tbdXEAeuUHHflToVN1bY
FYstt/ooZ7Xa4Gf5WfbTLFbeXNdJ5HKGnNplb9o7JZiNjTdlx25q8LUi0d5JScjcNuROdW5wis/S
VxBQ7NsydVEGZa20zUJF/bF0qX5YxQNDHDHHTctFfoitW3yJ27nbtrPardRnWXDQi073U/JANhQw
vsp/SHLdwrLb20pcPed1eh8Xp1yt3kUa35V6+cDa1O7lT8slWlFFSPGF7Tsk0PWP2kWLHgMSYq4o
Z9myC5gWy9bipY/OutuqH+iNXAReFXVAnF27Bm7KFpPETHqL0T/Kheaqn5z40k9y2KHB3KGpSatz
llXBAfVh468arBhkIg0LiIPrb2KbQAFI62wPSOpzukhzSQof+he7GTRC1JzEb53+Gb49hHxhLZk7
zbuNWk0zP7n3XhHf5NOrF6oBkyLx5YgnfwnCyxNsUN6RYnfyTCrmuHWXUN2nyOQvmVP0yCZ6dT80
FaqXKOC2yoYRMMtY7rrWG6/4ms1rwSy7qyYCj2XUWZjq97Ltvc9ytu9limyjsFAeLqQlnEpXxcRA
X003qFCwh0hPmTZE1yxBPimbzdq0oAcdGTNabfr2Ww6VceMgzPjz0geJCK6vH/LFrU7FnHzRWeV9
ThQnDR2CPC20atPi49p6WhMeWjFpunL+HNjk7dYKS4hFpzJUZxvJSO0K1dtuUt16W+aqeqmt9JdM
S7Hjht1cRT5rOv70zEr51COXwbNpjEdSSCR8O2lC8fSgyCyqBpzDwg1SsEnbuIZ9lRNcCQscOiE+
vc3asHId1dsmjbYtEhDDgcjV0pW/5AJFgldLeHeXki2oG6Njr93SOjoWz3kfGG+t6f4yoyl/rKAj
ppqjn+X6xLmO3uBeWVNMZ29UzzPbIAAq2b7MLIRwcQrfI1NKn35YU6lfPHpSfxnq3KEMG98VtpOU
niaEx+PU7Gb+Q6OXmtvGRINej8OuE3tfOyrLC8Z2rLh1afupVep+Dz1lMwc1vwVPlU/9gZhvGGJb
UyDZVcqrmyVqC8G/oqoX6cnun6sahAL/V1XD4iGwbVDdFiAxTyQp/0e9J8roN+A3IOu8teyNOzPY
xTIbzB5emZXbc1/QpmoqQ+BFif1UEQm91kQJR3Q36DD03d2tRgtP8hu3X/dIU+jVpLRhQV0LKk2/
ZwE9CeylSLzNKHmsyAEI3HL8Rp++qNPxR9K3kEaX2jj2vcCEZck9G6z4Jm8g1GYYFuL+E9ZkeFWL
pdsPZjIAQgDUDsgH2a4H3M92KWQs7FvTKfBtrx03DYQ+OHDUpZoSfXdQ6OFenoIzLvxm8e7y1loX
aTTjSrtYbvV6o7F/2wNFgokjFmlOb2U+3iadOI4M+eaUpdqG/jnYkEonp8w03fUoEtcWY5p9dFyb
YQqRkdLm3kstG0E8v2Kgf4e1wsmqtCOPkUjPtFiiWxip1AXQnxA7qNXUGBpnv3QES8l/EbnNRgpl
CjARW1eLYOYNRMlGTfLNVGE8Ju1CuhVHY1zbH32qU+z/v7ZaA/rjtgpYpaAeH1FOWs66NzfS11X/
ZpLxV6CT22Fh657NLowRxbQdRRNn+J2eFNH3ODDNwYdmjNuTkQsPuXbIP65YTknBsxvii4rSL0TC
5l+aaQtckNRbDsX8GVEX96KHoeyS9yno2PpmKsOuKC/AJf9iQN3xg4yswCoEs9MF7gdA09EvLKd9
VrSlYWseaOd6SXCYAYPsBpJMlxH7uXwpXWI23FL/Ku+NZo772zzwgTaujWnfCR6LGUolZfdm88/P
kPXfhUGHkqmFkJzNB0PR30qmeeBAr8WGfPbcSN2N+BZbu1C/iwMj0NcDK2nyd7OvvrkkOmBTHB4y
XV9OfViZvqlF2dUqAlJLCAGpGQZPSQSyzrDUq2sKvqqogM1VRe/C9n6uKyDG7J0kEJGaEyL7LAmd
ANtmWX3zKr8KpSIfRo+b18ZhVYEKFf9TNb+NFGg/m38dpMrwFuHD95HwEOQrnirpIGrTZZ85Y3uV
l+SLHKxrrgOVaa+0F8P/MRZZ7t/DAzzNtT3HpPrvsF/l+P+ORbSLgoxU+eySNNNvUHjYalccUxuZ
rmet/uVMDM29VZUs0Zd4PxmNhovN03ETQkxguiKZqtg3MeNZ4xXKMyxN99bEyglWYfBsLGPwXCyo
e4h3A7QvrsmXkFq0SKA4N8q80IuzoeHjfNzVwKoZ2xoQqxN3XVc9ytqqMyf3RZxVilMzDDgeu6ME
K52lw0MOdJKfab5c3c6IrwiDpJlcbnSDHPOC3CWmlaU+5zPaG5u4hOfB0/pjXFX1AcCvT55yciHA
rH5YpqraNqGXQmPoeI90Ex3tnIQwyxc7IlgoQdq+QhZx1GIltaLnQSAXqZgkW0d4VIuT7IRPC0zH
3km/LBTT6y7NTtlSq2vskatW31pLKwjhQBZVKt0XQ7SEiy5NH4AT+p2t+GmEt56GteJ3RsJRqofb
Rh6Jd43c+XTLCG4Fl9cfED9qmq2JucaoyRzV95qW998ap238IivwzhF+e3C68WRCZX2q4QaumoAg
LzYle2wYH/kDtoj+hzhYyFY7KKpdMFOWfM8oMw+ylaf0oAZJ4oNU4d4cAxIj5al+Zxe/9DN5a+CM
Z2vwYxNqd9yyGqiGjsBs9wRYg9hCQauaUuNiLRiSBhQYUUEtOYxyUmK3WmJcTHX5icqt3eZl+mua
opMzKt8LvTb9DDTLZDlfl74uCLnpXVwW3i7E8ZRV+bclRvFuqVtFr1jANPqbjsMuQYW4iUkftYTD
VPkeahrLHpGym9vRD8i8UBNSLJjD7J15dBUmNCTMRryPa+NgthN/I3ihmULBAX0KFLqEAEmTbHqE
MiGkzP7gmLCWy87uQSKp53GG5w27ON06+LK6fWWzgy7r7MvYea8xjYPj/yPsTJrcNroo+196jwjM
w6I3JDiTVaxZpQ1CtmzM85AAfn0fJBSW9TnaXpgBsFyyRQLIl+/de24aMuHHPW+1yUXlIlsa/bR3
HbJN842h1YfOGR6qMNxPeWwtNs1ml4o3ICGqn/ZNccXJxHVA5U1cLPvPjBR6nkBBpk3XJUp5k7Zt
+MzeOgA/wm5mnpjhVc9BkYd7MbfXtib2eAxL/WRZkBMa7+o0hrdxy8RkuWGG6TKK79NiPCt58Wrb
Oj4udte+Kex5uzDjwx5CfVKMPvCdjZazSJMOeULI8aWm9uPZOl8rzKFwK4+AGr/PJk3dWf1qaneU
nulGB8E2QAXLnRYRyyQOU+d87wuPKz3pu6ML0T5plrmpM79kXkIeZ0Re1aCZJ8b6yKFDUD6EefSv
c2mdp6KmMrH1m1Yo3wGUgLKKNhPMrkc16G9Zbl+chMhR3OHXeuB+7ijzN0Ip+PyQE3V9d/GUWN9q
DdmiPPwPqHqszcJ7ZN1FbTpCk3VHF0Q2961btzcGJi+W0Hezlz+1xZ8q8/DAQHox6J/zlNq7scHn
FRWvHnRa5L5GezQ9ldSjbukH9dHVVZsP8VeIxbQcdWjKlpx2rSJI2XAz/b0FE09/7Pe4mTyaTmq2
r9xZPVA0DS9JIc4ipi9i9Gm305Z1jK5cQlYSJaMzdG+ThjstCsrqqRPdu1eIh0wbw/NPNwuB9uWl
nbttqmbVQ7Q84wXmkEON6qPMH4ohL/xuzg/8BAIh+Cjja25Y0MZn6JQdutsPilUfL6OvoEgeSJYM
+MpGPq6c0PEEyMTyzzS8wPIiyoySc+qfYSY+wGbcBvZ70mebbpp5aGdsK9DHqPc4/loZaLgNSNHd
tYVoEFV/mMZVwDAyi0fVPrbuMQQKNYD5ydX9OKImjTdZCAbGPjjhDea9GWyy+Ivo3W0NF8dUR5BD
4CF3bgrljhZZQpRBfJ7Ufd6ctQZnmhtgJFKQw78D1vC2ofqBSPK3ggfPo5s+S3Fu3xfatjYDhN6V
8uwhPr4EPZ28AKmga4UgxO3sohWLhMS4GtlZHd3Gn4mbuRQj9ZQw8z/C3vJ8ALfRowaRotC+GgLl
Goh/kZA8qgdiE+H620I3JVLXTJGYhB1WOD14HoJgG7k5qFl0qOd0+HQtdIO9G7w2bZDv6PZ8TJrK
1L8kmCYb3gaR1resV3A1u86Fu089xREeyGYZbkxzySKhGpqPtukY4IG99JCH1JnHyFS12Wm0YQQU
S8gM6RcuKRV7slnKmz2Zj7pKomONxrdPfy+JDVbqnddp3xxzInoEqeMmYyKz7+EmTc0pTGfzhN7u
W+p9dEGpQoLofseUxLx+yLy77OfUEXGwLutwOmxFH6OB0tvq6FZqjaBtPNp2Gl3VwPki20z0U5FL
ubm+hb9lo7YciuOcepRv+DJ2idCL57yscDHNrUpLkZhQuw+hSBsIRsAuGhg0G6bBpWM8GKB190j8
Fys178mfovIqfeZ9VnoTRvI6KuKqeBRGnl3UD6sAtK0AeGRtTMpC3IoP7Iw0zwiblijz9Vdzr+2P
mlZ7LtwoVgZYdtiLwp3XehGKZFxB86JBNqupoZ2nB0fTcRFFoYYr+mTa6gjLdlRRKvAbGIhyuta1
yrT3ctfcx4u+jq/MWKPEp14LQUZZ817awEBaRiCjEpRb0uBmQzWKcAAerDE+FmHcrYIOhodsA5fT
MiWe2sC9uJPaSVOgmG1IeGv1wt6tvYx/L9s1Gd1SZiiYi9P3//t/KC+1RdSo2pZnu5ZBu/XXclOn
CrYJnc0uncWGjVpvvLluZ/spHcwtaXHRZZ3DydodSe6x5XH/3nTqJzoZYLbeNO8FFoOb8ISf4Qt9
GdTupZgd5WhZNpGFPEhvvWw+iij5tFrL75OheB8r7bZuV43yuxY9y+IlEoK5GHSqiwfo4wI3J4UW
BykFMHPwkuvQYquK1Kmx9ehmpP2Z6Rhz6lAtJ1JAlddu5CYyLONbZFU0DcAzvBrEZ+0dJcn9HMMf
zyVoolVLx0ruJ7iUJz90vN/FjOGK5tT8Mqpa7JctK5zIffBx9YfiLDPd3ElvUW8aH3N5iuraecji
ob1POpjSZded1UmyTQeXz2contLRURkI97YvlvJTBIb7YMy3th4PsKvJuwOK4N0YfB3CoiCM3atv
sq3eZPU3RfQkbyyZQBWryt6DJ8sAJqq3NmjDWx922MMGtwU1HfeXKWYjLI15fXOrHETzmUohlVDK
4splah5dpVPR7cP00enfnNFoH9a2KP7f7pai93kcp/ginSUuA8jn3BpO3WzD0qvbHLvMaD5nWblb
zW//fvnp2j92OwgTdcdTPdfEaGTKyd3fOi/kJYgmHHj6r3CDuAQbEEzgvnq6sUakt49e4eAgc9zH
Ph+HjVEp8ffKonbvne/DAuwZa5LCcqsZT3LYQ+uAK29MjmVj7GTUjKQTqJpBXKit3rFs3QzIMyGz
xwc9S8qr5jW2PyRkFax9N75y1O7GjO24i7fh4javkBPgbB/ofCj2LIhaABySg/C6SnpIBCjsxKz7
aKYR4l4kXu3n2uKY0ENTdXiVL5Nr5O2luxYlXZT3O24GSOALUV29rU29rj6ttAcbJuFFciD6cm65
zTB7W4HTPcQiay/aoL2vlHdj7ttLFxA9Mn3VTGXbunisnU4f4fimqD3c1ryM5iA28rNkgWm2I5c6
wzNsqvLF/bp+9PyZM7VgsremOP4ygjE7pJ3SHqs0tt9AjD/Mg4ZxjnFlx7K4ye2JBV/Si5xl27dK
SgwluDLxItybqcrf+FgeYyaYDKxiG0c1KbOjyg9ksvDy4i4v2miQxLjyFYeSTE56xv6g9M21dwlK
JLLwbPTuyzrHYD1lJB/Urt/WEdLXbAzcH6wyU8+UvfyP2Ashkj/ZEZrDQhIfat6+60rzB+5j7cJG
SN0ztXA3ngFeVRKRslG9rU1zJrFf4dUSVBlYzcMKWTeh3aHLj4Be9bDMVg1JJXDwrqtRTJVCwwiv
g3whaBrDwzIiladWDIgpb7IAUgvJvu2o9XgDF0nA8iLfy2qwZl3nfO2gPpy0UTMfA0drztZEfvxy
pnahBceWo1m3yDpHzuLL0yDAlb02RXRMudufk4e5HrpDzH567aNxw937xLIp7dlcM3quFGBRRLGO
i0XOQOQAdyLPfOl7U9uQVq/TVURDUc0m9MaJuChfk3JXpkbxNyGt1NWGikA90NQ2YRQ6TcIxTO+K
bmgI4BQbkg5eh/W2aDvuKUbBLWhAHznK6d8fK9ZinfhlUUPlYxgOrRRPdVnc/qeHQmfc1Uq1ac8G
Db00ymv27BH4neXIVcz2YWaa6buot1+72tJ9M2OEixXbfs26aDrMZTz52nLKjKW4TAJzulr2Ntua
SH/Muvwmf9VJxm5bgqbUHycenA3ilBB+SdefBYHBX+p+usswrWyBQpkWUCiqAqheHjVHJbo9uHbj
jYiY8TLDbEO15KifaMQRO8+x9ZiIRrs3iiCqLKq0zwylPgoaohfWB3Hg1sOH0JZpADQLxaFsJU2z
fTHKYvoP/YSxZGj8+nFapkrIrwo12DTxq/xaI4hoSaGupvIMsvieROz0XEvTP0KkCNiXjOSxnIGj
E4KSbaLcao/t2PNwWV5k40RkIQjSkJ1Q4/QPPzs2wiZFy656NGB9Y58aYRJZqtnKPkE+c7Zz87lU
xvkBf/luXTQjJ29O7Nws84icb74D5xGHaFYUv4kT4+3nqdTAtDOqu3+/sDTzH5MClivb9kDWGmRu
sm79+lEYoYqFAXDlWZuk7d+Ynqc+XWUjzZAIip7iEsDj5orRp/ek4+Oo09wP7ByVaxV/hmn7OU5l
+NtyEFZdvmsyvfFlcGLRsb9TcjLe8tFYZIMI1WTeTCnMkdq3flaCvL2MXeo+EiGWbMESKruhJljS
KOhHqL0XPoM8rI61ps7Hrl9wlgWrQqYVu9Ak3TLWkYQXI+Lckv/WwULU/lH1gurccW2maHi/IouR
UoiTdBaQbFT6rbNnee+l8odMlppd616maLtIqQ5fcDoPK1yutT5aKAmo0oRxatop22vCNo6hWsdf
0oyWg1JVV2vJXh6mqH/ox+QrbILxZBi1u8fxjAetrJ0DfrruWVqEvfGbpZkWuvHZovYn8JFUF0bE
SHcM6uVeeU7hJkexpn7R3bo7qpBpvOkt0Zg8869xkcK/Udj1988KsaTPVA6j36uqTpMG+fj6IJrd
VtnNNt01VQm/haoyfWEs1m+sQnsuibF8dyr3ieF1/vsoXlXImEkwsye2bLJDlSLaSkb8NNAc0lEu
elUfPzK84UEqX1pEbpfEplEsyPtdnfGNGs07rEozQwUruSuT9SnJ7YPnlscg6qodho7iMNqu2NqM
vBkd/lVsqPVvwM2sk0weUhikFkGu7MNySh/iKPz7kZiHbDuxE0KbjHBwWl5Y/NT/6Prb3nK9//po
cAxLZSSHwNVzuS9+vR+QkI1shKDix44Rn8dy2Ef19BDG4imcyNi0EJ5HOd4BA/yY3RXz3U4QfuaV
au11rw+4lBRCISjMGW/Pn/KojNVpPYr+ek/+dKRW/du/F6bF78xJtYvjldN11K162yyZEEjP+WKs
orwJRXUvaYxpFlLCTlKlM2sCcaGkrMQLZHoovfloa4Huy9PeEJ6PPOd71+BfkEyQTmD1JOy5WcU+
7OQ5xQkBa+97BucmQE7Z0dquk+KAwHG8yxf2cWRb0sfA7MFYCsuI9xgsZlKAF+B4WnzgaRrDD19O
PSKuQE7oGnbpNIShC2hQRvC4pghPSVN2ayJPYZqfWhOX41MBKPt/wnJcOtPXRrWcHa4OocDuGc96
W/Q3ZfwBY8Ogv/Psvie+nCw/TWl1KLT57MOwTE+qdBDpoeZu6Mwx3IxQGOvN5ODp6dnThW33BD9+
k7DYsok2xAs7y3Q7t2Gy/nkyTjlnJ/ajitaWaNWihggAlja9RLAdCNpwKt/xMuJMi0jftXkb7Po6
Y2BOe+JJTnsjL/vxHmw6ZzMZIUoJ1E43SOB/f+lgHXRBV57l+wnAEx5rrnqK5paOd7jgqRc2Tqar
S85hWJ3Fwsapu/hZzXvm+dkWlxj9iChoLkphWO8eA04Jms9iuzySyEkoHw4kZi6EQY0LNie3aQon
wn1VlNjsdslyDWGHeFTdGG8aCE1fOrV+erakhUufu/mCezy0cFCC4ixk0lj7qJXZezeoMCJna7wr
ZjrdtcITO9fWKsJz0b/qPFLwovLTuacb4U7xSZGZZvWQ6lcu4bsN/Hqex2+RU9F9St2OLJjWeHaC
5s8UcPoVZa/qjy0dIlu0X0oc5T7rpvOQq4p+0hXC5KKp/dKShLxvlwXUaNocnnuW7Z02HQ9exLy7
LV16PAQ5PCiemn6YWO0XvTF6qHEDe4SdahkbtwxauG8aSf1J8+9M513dF3luUpIzmbSjuF3Hk/JU
pee5Ge2EmK6Wp3knGm7DBEGcqD9HGx4UYd35Pmpb7awqlepnkYP0NOw+Ggbbh1owA6WfLr6Ybey7
ZqJ+63t19sFNqJepQ9Y2GikN8YWalgnkpWvpPok8v+p4lgE65zOfBUBOjG3e1siK99Rb+AVYx37w
l8sAuV+raC+xaG0fU6R3lMJ9vZxfcOygkAi5GParjgqIaHhm+kxAAw0JyQqTXN+8IGZPJz92J/lW
wZgCnGnacWdTTJ2yhb/z8wd4DsYdLQbzEa3Whnia9JHA1QZnjlp9xhPdC6ev8FxVjfjQKoyGve5t
hoZdTMAQ8slMaXAOtv42WY29YFT7Tae2aNU1KDQ7iacZYJDyGNzamWJ8uA1D9yhQ24vkA2E3B7Ya
1FdAr+WW8iD2rSXdCBMICTAQh5mGXdOk3fe6edTR4l0c1BIPq3qaEEXQJCTC/yjtNXu+uIaD4ozQ
lvRWKnMO2amn2w+m5Rg6MCAFQY9Hj8rFHHTSQycQHan1JMfjwUR6UOoQRG/NZ510YZJw5hfa65Vv
1IRVIeUnsSZXi3vWOybRP82w07VM/Wx5VMkl3qrbfl+GZPP4+CpxKE/YhRrTjl66KK8eo5oLrOIx
RbHSvdLYqZb6uWtS/M1aq9681t6tuWaRYMgfRlq5MaP84iCb2siJHHJT92JYiLNyFzJ32JI9Xxvl
TcZNITNVLoHKoADa/ErmVEjce5xwh+bU6GZWVi8ymQHax9aI3fIFZUO/aawefKkc7UYt0kS9j75K
Uahhdl+EzS1WKi8S9V5j1VPpmryETB5eBOPYfmG+e0YBDKn3EPJRBr7YAr0GljKUW+V4CR2d+8tx
bjAzBlIkyMC4NHLjTC/9I1s4P9mC/QFezY0wKe6WVqnhg/EjdWuRmDvB0F3HabwyzX0oba3/njCE
lAelXe47L/CzVM/uxqJvjVG1qmQM3WFpxttOek1gUmMRIVXqN8MGfI4V92PAiUaiMWx6pWDf5Hjm
uM2oxfwUa+NtAgN0zVAh73KmxnsmQf1xtHUM7ZSxLTfdnkbqDGmdf43nJvEMHvg+Qmluclsx9XZ3
sRWTSLxFvyJfsLc7F43Qc1zwCpS7iYiGqq23UhYY5Zo/IFT4g7iLrHK4xxzlnoWIZS20zS9zPj0v
F9tnmdfdti7Ia1NqbPlVu2DuVabUYvrQdZA3UoVWM87cANevrvJ0udmZKQ7bYTCaR1MjHszNu+ZT
HmmZ8+NIvifg7bLMfmVNG54G3LA33Wa2Hi1/b9XBDIWTD/BQ2JxI4HAfY0tHK53r1aeEVudGU551
EY4Pq2GvyJ0exhrARE3PiPRwncdeFPcqN35IcivTyW+GgBIiG+1mTFzYvKR64xHX7iLt+p0YLXhh
KGZ9qbUY9EC/W4grmyk4m1b4XbICQ1UTu6RUnF07O+YL6Kvk8MNYm9CaiHtmVKuYuBta6HDQlrZ1
2bZ4xaffcRkuxhManQq7Zno6NKespflX49+8urajnVZDZah3xMU0TCD/YqSEyBx0Vz9LbwMQqTAO
vd9hkSZbdzZ6P0OBAVuVXcvUmJ8Dubxf5jmhmSrawzQb3bEKrWkr/5/TjL1HG3KFOs4Jv+HsE16W
7yFv1I+jVdGpkKyocc6/RoHzri9W8r8V+wwceTDh+bfvKqspvK6JqW/gFDsFm8QHwTN3OCCsOkZ+
C7LYfIAqbT5oIRZv7LV7QNPe1RNiN8STyS0fEuaKElEg3rPqoT6uAR3NYtUsnPm3YDLTq5UOP15s
PUsJVeY91xgPo8TeePX8exAgQ5XPWTa1JJtLZWHZG3coTrv/75/REI/YT9b0UCdts5FhauFgXsnu
fVaQJ7wVbfJtSnP923IQqrrGjHEwTjLgoy19h4b2HdYLTvmwGk8E0mNVZ/M2cVDq7dPaLUstRmW2
zaN4akTwiaDmDle/DTEBPs5mEf3ZTe5vulKLs940FZE4lM9qGCl7d2qhgS+nWe5SPi9HwjTrTboU
3EbeVA9OMB7mLPdusrJUx0aBGeAgrDWNb7IwRJmWn0K37RHWh4xNbcZvPUaWo5kQkKJagfVgNsUX
drP1XSsT9RW2nz8mFU6rgBVpAXF5qVFfkL+FJzua9wOc0osZ99NFHv18KepC94M++vM/WhH6P1sR
Lp0OQ138LMayCft169XRZ6Vlw/xx1dEwkB22akn8ezTGpMEjVN2uGcUEkekHWZ+DNjxTB4Tn1jQb
n4RCyzeb7t3WjO5SCOOy6lop3K5K4RUMHZ0P+Z3KTzEqeSuYvY+ASdEJzQqpUURwnvoBFu+iwx8X
4b2EBMfoewnVtG+lOZw1EcePZauMO/ib8bVudGaXiQ1BX8XniklELDcldMsR5fSgXobWtf0kaqBq
M27cIgvM3n8c/bH2MJf920saVF+tqB1fbY87HAn4qU1q6z3OwGIueWtJFY2nvtwXs6be5tj4UwZW
VcsZXM0/mYAbb2mGmU6NQuuiR9rFWuSmiIKJMVnI9mx4vX3TgbHP6DQy81Wek9YJaSWG1PDLHqot
qrFk1lgiVQ3xWQPLZe+fbqR2QEoJzDqIz81gPydpmp4spJA7EPDW3g2beudmKiQiwQbN0MR4jZPi
Ke664oHx5nyaIwdRXMSwC20DM+YQQNdoGOi4i+6SuuM3it7a19Br+XVbHRE4gUNbGmqePWkHCwLY
Z499n5humo9kb1ZsIFC1ki3MPSfqRydFxl+T0DXbuNvCfvyqZwCTnFxdvE18Ic5nnbf1fyBUdPUf
V63hYCHGg2rqCAXZzfx61Ta6MJBdIWGsqiqBwDhd4O4yu4grhjBVRViP3TskU2evIZ7pXKnqi5zr
NKSm+uuQhA2KcxvYzIhFnjLacGO4erLXEjFJXJBYmaiCRzBHKQa97Yz8ZquZYfzS5Ljh9Sbr9kFE
bhrSGe8WOEuTTS3aF2eC8uymaA/ayHK0fb+MOegPeNfUmPZkSdRHbEX0Z2CS+8ZcGsSzzPPH2uyr
iLzfBTptUBsBMTuBB2vhBUoSpTxylewZ34o4mMFwX+qlyTTVZ1kvLWcdLoBneU0uZ+BDD25iHWRI
tBQyqh14k4waCgcj2DLE0T8dCikeqXxmX5cqAMsSpdevuARAWrg8dg9rAwh6M/e9eRzjH56mZtwS
n6buZJODj8lEp5sedezF18asvsv/scEUDCk505HbbtbZjB1jVwZf6h48jAGn0I68OxBLrF4RD19c
b/210XREryrudfmnyNMU2zdejXh+L8kC3AstB+XgtBfhjoi/1Uafqk2Uoraio1fmx1bVHmTNxiOl
27dj0ANYo46bDd3drw8Bq2M4bOg9LcdUn06MKbV3VBp7CROyqN/kUrnu0cZkNjf1NEYfWVicZLh9
nMBIrGeRPSSoyY4i0VAbG8K9j3myGDipVBMRfGnbyWJUkTtbtJ6D8jJ77Lt6MjuVDmt4uDxo6k57
MYLc3Qe2ofpsJdWjkoz2UWnK6B56ig0I1XA/0YGpo3PqkCz8kWQtuCVyxoKxNyjt4Plw2X/RHDc/
ByK8SJYDgIKFMy/ei9z8krGpu5RNDMY6KNyjlWcJVJohPMl7tZyLvV2PdN874y6Ral0OERY93PMC
bXkLWbwYhcSYh+jnkiYsrqE5g5Ff4n+q0vsyWR71rZqKK6gGc6s6IcUmdoICQNe911jsQbrFbV4f
Jxs2vyS8oVGlQ5P3DcQKCtzdhDFJ/oGqrn6v7Cj5jzGEa/Bo+KXXiHEdCx9gHUbFnqktP//brJjm
LAJ5BY66JgLu3hRteAd6kR2Kw2yqCCMWLO/BaKbw2sWYuuSDJY1CQgSD/AVZCSrDv97HqPymGkl8
qvRcXes/j5UaM/CQnyXvGkfLeDRzPHn0mF4Ir/zWcrAdZs/dr26MFNTLlZuaAssTmyqb8+dhwJ9m
TVPyKWCE4zCDtmGMS+gDZ62e/ng/cyrjyUK9xOyteB8wCJ5EZ0G3WU4L2ioHPRgffgYi1UC/jgCj
KaSXkCRwwwb0FjRiWl8RS97hFR3mmMmROsTHKignfyL91A8XkPKKT+ZuMB6IZmSKcGizxvlNFNoN
Xuz83dWYTv1yQIDX+o7GgWPQSJjcWPFFz1+VRkx5VcyuOSohev3/KGrsf+gBTN3mwib1ywGSjB/j
1+/YAIzZjoRLnRVCYk94Wc0LmeNbOTiP3RF6Vt2bEBKz7nlW7NR3oXiup7RtlXOIXHOj9ChBuxZL
T2G8cZLDoXnLUZwq7W0VjPSkvQ7JF8fsGYt2Jq0iNwKIZXb1s5GWd5dV8Ek3mvylJy8dMkz6qhG0
rHBRgoUfrAfVdl0/GCLxprJXIWwkEL97tI49sL0vZZ8320gn82gG2HgpzSDez1U/PlpWBPihaHlc
LEejUlTbxh5QxQn7fW1DAHdvMZt+tkVuAUeftqPZMxp3XO/kkUT6s7sUqMEH7GGYWcseKp3m8D7Q
kEZy80jsLF+zxm3aSM+6NPF5PfxRq06gWIn2UQncczaHw8VcxO5Y0ttHedSPwVk3BrQyJXuzTx0s
hk6HgXlQYGz7geJhI8saWeDIkVUaUJpbGGxTO8921CsE2OACXF9CSFi+iJwnrcjE+pvyl9Zfl5Io
PZiXGOAo2gslOnsVCNrRVJJngoPCfcD156d60Kdbq+v7TZnl82lQsgNSAfFChgSrDpOmq6W5Gcz5
rY5n5zKPeUGDTuWOyDvrlhed+tyYJWViZTJWUOIddFgDwWqlHogFHdd4EWlintWg3IN8CjfyVL70
KdrAtTvepJDVZSk8eZO2N+ldbME4ADLXu9hXSsV8GYV1E6OmP0jmW2sPSxaruxGaSG9xDgqE+MT0
ppgIjOiy1mOVvmlT94ec4RaNsyP6uP+Pe+qf01s4dQ62DFVlXmk53jLd/dtjE0SExruqea6H/Kot
XULLEMqerlS/k7dIb1fKXtHDH6dhmvoRoYTC6JwLgUOgEZQh2v11SlDAMbR1UAk5g8vE6YjRXF7k
0aQnDjInHimDtZFvz9bw56LgQM0JKz8yA+SYZvJULSB9+WKOOvCMiB2VPFWqRLn9+2NFmk9+WTlM
01i2SawZpqb/w1OBY6lrdT3wzhlZZLuKSG5m9+UfjRUmNCVa5xXJSrNnUppezMlh26Jqml9aLmT1
qX9gHSj/sLv2htfT+hJVw+THcRE9OA58b6JR67NhgARa+FqGoY93uLZbUtujmz3QbwafFUAxxp8S
plZ+WJCu/E2xRG/MkBCgU2IlXMVpxo9FvyvdWrtT+W5BshL21dQnvXcyLnp0MD9fNK0x/YFp0xZC
ZfZYNrl+SGCSbujZZHQkGZxuwoYF0Wz5teW9qXCRbhjDBAxlah4nRftD+vGIpzUPwMr1nbaAujw4
HYTON54/VRlUkA69mxvQnlSRKvz6m0WdwwmxVATXTlwc8npKfc82MoNtuF96OaKZCOy3M2j04Jcv
W6/FeILBPKxXgnwvEvnkF5YR7S1bmMd//9o1/Z+ricVislQLaBdgOf1PxSA6LRMwn73zqt0aydG4
Qgz77rimc9OizvOVVDP30TQpW2RgDcE2qL0iDbuN1dbElc+hP/BQOtDqqnYW/te32ot/nMp7B65R
v/mRnBuiuR9NZ0LdzN4yU+F+mArfpDPGT4wHiSFYhII2K3TPtaFW5bciAzafBbb+2CqKeyWaG1oj
UvrnfFyk51mYnkihVl9bBGuyaqU9SonSl+PjHLzSp03W+h0benMAOwx8FZmBYsTpRc4gmhyiJ2l4
8bqOeAri6rUtr1vZGm+I+RLuEYih/YQndjsLKzsCEmQguTiB83Soz3na/RmGev0YYJjuLad/gReK
d1NbzCXL6UCE7RVkwNf1DJP5ixFN7/3MzixjpHAw53x4JTi88oFvmAd7OQWfXx4bmqtb+VNdbfB+
FVmyqQRZVBq52GCODOdUV2N2iJowYFOQMvc37AGOSdSgJ+JT7mFKX4knhJCznFadcRwaELDSz1qJ
GNqNNZb7PMJdajMsl8gZlxqCNvH0GMO/YZC7dHMIUH0WWji+8Sg9yTKWVne4gyZSg9PWT/9+aUri
yC9PJIu+DY1bNpIqD6f/5WgZdk6P0DHEBS/tWBbBpY8ml7nMXupgVYfQGjzUG8NZUsjlw6Q0zykI
9KvjMbUKSaPdkHxX0k5005dZnUqWlDIjzrn7cVTCMCndorg1FswKMffefnWoayk2Cxii2yB2mqeu
1qOz07fxZjXSCTfHl5IovmzOMpPJyZtLX3D4KEfVC0L8VFQd+pINNib0CJxJe8nhKJxCrC376u3f
Pyfrn10uy7KMpdGF/sjCMbT0E/62etXgwjuQB/Uljxj/zLroLkqu6flFFU6xcRbUqxfE4UYt+eyI
gOt6u8AeqWlvZNTuRPO7a9RcvhBLGLD769OXNejeha3NF+5ieFjkHdTtMPVCf2SGDr+xL4fpzT3L
eU8Yhe+WiZk6wimNmUkvrz0j5SsulWgfBYSBqX3pbTw6Xk35FKs2QEr0Drhc5SYcDVN6GhdghzkX
9ZW96i4sbdcHVhRBJLHUD5BoG7Qg9qfelgiCu+QdIj3TVTeF49z2T3aZYo2IhPnctulDXSXacXLV
2rcXR2Rd7sdo6J8zs20ZWeg1UZVdsEPXO1zibnZv6DcB5ra0RysTI4fOM+2ijyNd9mXzpynBLbHL
/LRuquNCnOrOLR6cWjTHsBS/WQvdT2akyvcze/hz3VPjI5WV5U+YXRAU6XF9FhoCGZvhdqEPPgAd
ctnunCUKxYRtFO2LgBy0apn5S+kjm7InGpKwQfEiXgk7HcikqNS7PEqWozKovtShEp0StT1FS/YM
s7ri7jkWfLmWoSb0ACR1sbYbWSSjnalbf9K+ZUAvLAcRLOSWNXPWgbi8W5+Ac6VN/soyqWvAwnFq
beOQ5/EcqfyA/umK3E9ViqVxCkZfSqQbk9Sz3ohBp5RkUkg2Z2VP/D3n/rLGE80BKg5JtBQkkB1J
qCIZgbjhJVxUq7auIJreCflClCQar7XB/+ek2hjyyMvSF5JQnqTWJsuir24Qj/tV+5bkfzrw6w4r
BqIpMoQag2bvxQjWw8kr4vXc/jU2gum6mg0CAqo3K2oC3bi9kZV3HVvWrvQimyCWrDuT/Xb8+QXH
oUU4aqAP22zBZNnLjHdU1PpWcKfJtzRgk1tvsQfIPy1ZPAI18Ue+1pD4o1V666dTYJ4GMannKNd/
HLWZQua0aazzI57n3BCJ2tEn4wEkquhR8XLzJC0PsoVpD9EnSOcrW4f+3gg4TO7Mbq1ehPPylCjU
wzyFJ9nria2OVAxDILPFTPdSD+LVGRiPAnM4RlAwoyeMyJ8DfIwj5ModqpyQSL+hem6yDxKbX6R8
f6giYmTqhGyBdgueOQCrGrT3QRUge2MkS2sFgQ/hu1ZS3coNKa4X5bqM9YrvMnHTHODVdG4dry2J
mly/EwCjd3fU33H+7VPF6d56UkhoyY6h7bKYCahBy6mVD1+QUY0PrgMcCAGreqrCpKQ1wANqUVIi
BmRXZSftY4II9eDVmLpwwU9Y4iwb04jQ2l24gNdSDC/7OGkvjhTO/z/Czms5bmvbol+EKuTw2jmS
3WSTFPWComQJeSPHr78Du3VMW75lPxwcAGxT7LTDWnOO6duru+qkt7XoREeX8XI+zMl7WUvnmeqh
9sjTSTZpFfsra8qMU+uZ8Qrg7k4OgEVetof7YOaD+0dmTPCe5AhIDGavg+8tc/1q5Y1YeOh/dw4f
9008du6RwnNzUukjr5FtKk+9gw6MSJjqpsQRe6O+7okO8atlg4+e1HFj2kobUjdfNqWl4aRvVxIF
6rO/RKJuHr3RCjd+1WvEEc/BUCSHs1+pxpPEDlmF9RAqgN4rfc62x/mnLjMDXUvatkyZDJDnJIyG
VVSG4QnjjX7RSKC6Y/07wtwVFuaKMhgf7MC/yhMl978KtTOuGrKDhUSf2YTYTWU8HHooLryEaYw+
MaJuKLdXkWBPKlQqD2ZH1SeFaPYy5Yua+JNkgZwgjjEcs7ZfpPLkzx/RhLXS+sa+rL2VPbHoYd3X
+yCIg7dcgwTHUwFHEqcHv9ShvIJSX0uCmehwmRUeLmUYRHIFy/LRPpKXV5mXRnHP4yz/C8cwf2Be
LFaISeOV/KzgtEHPE7unuZIQ44HHC1OPJwMQFSaREEd8Uz52eFW2fTvDPXvtoah7o/wWuwSKSZ5d
EffWJc03So/eS83sbCsZeymMXWPRdIxteO2HLa/m091I1I6BvsGjYz23KWTfyq9/EdJJ3I4Wdln7
WwvF6dICELuSyzh5MLGiyfnUSmlmEUS6lPm4cpiVubltYhRrtxpeKh0j7BxULQ8Y9V1M7joRBX/e
i506Pd/39MpsRQpwz3apFd1DXeWrlWEsw1vy508kV4Wtm34M8uw8g2e3AmPsr7NIvUxxYB+kyBst
eHDOfYx/vGI1aIjnAErF0sSCfrjXZklmuV9iQBSrdCIbRkN1+lh2r96s9/JnNZg8MyDFLGjXwMfJ
65ew68yniQmZgsaK5XcolpOF+qYZhg59RxBx7VcHn5yeB/nYJE37TWXrG2UgYVSuam0XprmGVba2
p+74eT9ERvR5v2xQ6vHtRHgIM96OsWT7Spls5N9vzpfemCQbWVz2EXStm/5KOj3vM4nIX+Mf8p/S
M0NgHLCGbZ6J+W5aaPjlO8U4pZGnriEuzwlF/4Wi0GSR8G+La9uzVTrHlgOs1rLc3zqjsTDM0cyt
9BjUbfmiWqjUVC0JXuVZbpbK/Z48CzyiFN3wQ35zAXwxblauef8io8Oqjxmg+AWL89PdHUS9PYZS
12OlZU+xlVQImTwLRC85ZEb0rM9ANDkWycBhD9nklkY1zYpuAsHm8n33x4m4UU9VgVTnw/oTrEiN
S3NRR7PEOoR8EDck2lUv1eh+DxySu3P4QCie34dotBe65YQPfh2OT1pR3+R9oJRiHXdRC6TNc1/Y
H8DD8LZjPQzPHdrYK0EQT1K/N0K327eRdqUs0i3kpiMyK2Nh1BHtwnloubuC7gtmI7qZU7ELJlr5
soCIghxTVqyUO1bhD5WjURPulfZVVM/2TMGsVN0+RTkEAYKcNr9A8BJa1rtWtbUTDepCGT98FgzH
FGCbVtbJKkNOYFQhKm4184eNlhBQLZek80q0Ex00IRxMC68uyoVfesZbrkbuZhRtt6mkNDEwIG+T
iCfKENWuMCvs4Bw6d3yzEBYs7+u/VHW+Ok6bX3J3wHkvAIfJWKEojvDmi+hZiZqLofTqTMTRl7lR
h9/UKtrmRmS8FVZeIoAhgT7yigc0d8Gc4tLGanu+626GCDugOnYak0/X0LfCPKv7DutvUbiPpk3O
411w8+/7JeMfzpeZHWKwjIUcwsbydz+dC75DUSEPH5vMHb5PBVlmRIsT0sKZGfa833Yvln5gvLqa
m7yIkCwjHG31rqqIgbq/232uWafCVFeAkFhDwu1eFTVdb3l2vzf/VMh7f38c4hsahUoi1pnAGSB9
GDE5Xqek7h7//ama/yjuOGwJcRR6fE9I4/y9rhmqHbhgw+2OYGWdfeaMrCTmRLysVpF14rXqoiyh
ZWuOX7IZl5y4xs2iNXxS80EBgObuKejH0LXm1tY8NySlMx3avn1mlfzrVhTkF773fBnxrJ5HGFJs
favxi9YpPRVfds1CMS6+RlUZTZp9AqfYn8o+KdZjVamIJ5yLCw25B2f4heEUXn4ifo6ETgpbRLd/
f0GsmVL1t2HPYftMpAzmJ4vSwu/DnmbZNE5GczgWWJspQlVsK+fthO8Me0DmylvluV/rof8qV3WN
G++SJn0atbi+xlalHZzC+yk31Iawov3QVZvE9ILzJ55AnmUiBjKqNdF6tB27XFudgVx9pOxV9TW6
kz/lzK7eqdtm8pyFvDe25XSshEp+SFnoL3wuO+NFnu4CUbEq8nK8qnMrQo6pQTvuozoyjnJw9Yux
o14aTQc2dCd73kqqU/1M6y5+y5yhXxPL8R8CG/f/eTkdUOeIXxybluXvxUPfr7D6QWo93FU0ZqP6
SGbIGhMJ5Glp2oCI8iWCiHbBZJeu7qGhgMbS3aj0WBMnl+g6Ny3miqLyGBKBG9KgeoasUTyLtmFA
t98U+hKnwkgOeVWZLopdSi/EunoruaPwxXSAKC3OgdIiLnb0BqBIMX7h8f40qG+JAPHa6sNBbqWq
zrJW0XuhKJQoC2/4EoX10xAJ/wrP5I+uREfJdGBte0GcSdOCc5Nn1Xwmff4W3H/6NPCmpYQGDCHv
r+kQ+eTDkkgRQK59zXv1gDIioqQHZzZO8EB981h2fkDngw2aY2hgU2YnkSMae62VKnkk8yVQgBEm
TB2gfmOj4PjuSP8hWqlzmy6Affc8X8mqKm9J8FAHHqZ3A7SjbIeLVnOP98H13783mjGvB/7+xbGp
HWuuRnke6tLvHnh0rW6voLg98qB8z0A4PXUNqepO4m2Qq9QblxD2uVpSeXT8IK6/mRE1fdGNb3Xf
fC+wn7DF8B8koJb0jGzt4bjaKC7z/dhr01LipEpdxdg1r0TvMhZT8/bKRP9a9qltS3tkfM5ubJ3z
o0MiT6H6z6RcB2d5kD56v0rdXyKYptEBPoAbIWQZxvgnyI0uw6+VMnZlBMxESS9RXmTfC1AboOer
UxXOrJy5cta6OnK7qWYenRJ6oMVHME7poWJ5jdLLRJgY6PsxrfHbIa/4VSNSRR9dpT8dxdLF8Hvi
LQfrWwMxdB25jQ89RyFhMDJsXCYi3chvf2sal9bGxTZE/h+pWoS4kmnzFe04XvHA3Zt8uWYf7lMQ
3dP6IGsMeDGV42SoC98yzH5FmHLAPlpT1iI9pBAinkIUucugFA95QyS0E3rhEVkcG7zC8N/ygsnO
9XnnVMdeBPpULUEmw1tzhDiQ2kSky/wxlgdfRMAHLPuIYo+1g1FsldzYak2AgF8trkk0PgDGVF6n
zBuP2EnhcOvk6WmKGm+DFp0/QULhU+wVH/k0EJyGXhf/dLVqoJKNma++NqEgYQgC/P1TrBAmv5af
DFG5pEDMFu9AFOaOUfxtmqvZE6Gr/+Fg/GeAg6farmdQGvMszWGh8Pd6qp5Fbmu68HOrwUtv0Zgh
zS0QXcYahJLM1L8ODc9Ma8vkOY/Jsi8HBlzQlzRoB9f5JY1Hwttthgz66VyGs5W9Ubjdoz/q2UVW
50h8pAuipiF7zfwgTeKYxtFU2Z56vAd3iR68bBLcFCrJ3+VJ3tw6mM5PpM5YyyDX4ouhhxae+krf
SdXMLJHBp1+BfirqK7gv4z9apfY/hnxPQ11Cl8px+H/79yGfNQFWrApefa4RblU0X0SP/2s5TGqI
nRFl8v1a1DT+lJbAJpY7/clum9cmC1usZoBI5AAW4BA6NiU0EnkJhKW9X2rulmwxUDORWi18/HYX
1aBCMrTz/DGbWSzq9Akcqze/F8pWidHIBz0py5oSYHtVXGFDPMDbQCHAZ3+PrQHaTXcxLx0d2mpt
WwGpiYK8beI3v2R52iKlhK9C+I2FlQyee2to3zvdVK9Kl80+5Fj5SPUS/ipxqQn/YVj4HjUWLdkI
AnPn/E63KkA0uY25kOYRo+FjMYVZtfXA6f37WKzr/xD5UIbHwMmSTkcGghDk75/PGEJb3lRKcBpN
/rw07gEZO256SkZEfUOCihxJcvSN1/dVcWkoUX6G5RJR0WLV0hxKU/0hr+T0GaRFtbQKFeIoc4yp
2nv8DuJa2a59iCPCfnqcoBnJiT+Fl5wKnWgR38w/CuWcowCjIzAaJ4Wa10ePtotqjtPeOpZwa5wt
yilyVdZBBVmxpR69N96cKMtqa/JIhHaVAlOX0jqHwKCVjpJSWY0aAkxrJsl9WqP1NqXdMicV6o67
oNrCg/0hgnTW9NouNBjWYO/sUS3VV6zg7qaJC3Upx+5pmHaZUYZXEbRAZozhiuBaX6gS7nyvVoJt
49UEUYWo68XJ649wNvPEk86876P4d3WyKa24pDiHfvzoI/xIWfo+9VR71pqDSS5s+3Sf2w3hDW3E
EtZqKJUl5lXHhNLVuvHCjLpNhsa8x9llNPfSrFhGVbtA6Fk8OepoHmgnInadczP3mhHV770IoEKO
sePuMMTXj4WVsplU2FInTohHEdTSIk2wLVL+OqQ1/M17/0GMxjYo2fopovQWdVP5O4m8rtx2P/jM
jKwTEiBIMP6csaUjrmv+k82ecNGQlrW45zYoOrHlxuC5FNDcYF+C07yMDkAitcd5NU2efnGHY6/w
Qg19OHsWeEDiPt19xXhWBkTWubmCjfSU8k4dpdxF7mO9EITaVHt4CjQ1WE0O0Fw/6zYONKSflm3s
yZhLPjyaOASuOPVTZYtdNIMIk7g1d2loNc/FENPiNPmqSY9vk/aXyhqL5aAqzNZQ+7dF5E57LZiU
B0NU5artoostkEkjMaHNzhz1OQqLkaUHnln1rEIk2wRq1D5+nrlu9eTp1UMtEGB2jkp+cu+3+66t
zI2Jmby3K7xTgojmOUIevuYf9pSMj2WldS8uIlfLSG9WZd5LWkrNsKyB7V9rSDiLTGzmIPZDPffS
9A7skood7iB9CMLCQFoBqYNrYG2kfVMeOmiG68qu9MXnPXlmVm15pJK614CgnWN3HLeNSO3jXYX/
7+OP8Q95ske2EWIYj0kGSoT3m2KgcO2aJdnkHcF6izX7I+uZPbBxMDISxeT6Tt5zGm3hOfs6bZP7
t1l+pRvUGLtENenbzl9zMk3RjbmEbzlu3RwjvGR3m9VgvbiFq9/vFI3zpfXr9nBv59XeKZgQgeMs
VdbjkJTY+SaHzDH6JdIXLx3ycMEIvlYCXDiZKXajo7H7+4+x2JvRT39bFqObsOi4Emlp03FwfxuK
kxGOamGgN8akfB1FhxUSX81e7qg1Z6KErjUvONBNRktKWfL+oKPjLuKx2We5QDTbuB2V0NLdS7eW
9G15YTZ9na1cRBcUX5yKcQx2LNUemzA2N7KGx3h0og3MvQGQchhv5L0gI+Aycen1OU4N6kGnqiWy
Z9fPvCeaX7u6LYo32rn2kWoNfTmRECsxNTawmSynZ2wBDQ8nfU3fSTmIKhNnUpIX4eD+DPX+l/yt
igkThU1ObRcP9qWL7PgBGs6SOkKImY1b8mA2ebF2LLKsP+/Jh6SRto/jCUPa/Fi1UBdYR9uzDEPT
Emf4miQAi2QimsxG832KKmrPrShhm64TL0ml9E2tydJsCNNWKwuZxdzzkQdKmnR/9OyL5w7qXgfW
t+fqa2KYjrqKnB9djXEDg4bebQekqQgpAIlZZaWclag8/PsXRXf/AQXhs6FqlqHB/kcO9Xu1oYto
a1RjAhfOh6cooap4V39aVu4+GtmQ8OJoJGd61ZtTwp+Pjcwjsbo030w+SGYKtjCgLfzsskxcybM+
pWSWU1hKbNp3puX/uv/5iM+zhCxbfAuYfemK5Yi+TvTIT81Mg0vMtr9Wf54hc/51D0vjR2HE00E2
4ycC/H7JgtQmf5+ob27TCR6+69jFNp7PrPImF+V2iuE+8t/1lDXd3+TbhJNRY4HMqwPdAHrjH++0
KmlgqwwW/vftDHsyl/4PO0jIgSurb5O3rBmLvW93DDJwRnniqge7zKrzbRgK4zyRs7nNfVc/5/rc
/Vdxldb+k8LiCW9vY+LVNLBGVD70tQKnQ41M870dk3Vv5fAeVLI8xkKpt2brRWtZ75kSs96mWGSR
SMzpX9DRwnVVJc+tjI4cM9Jdk/FN6YvhsbTc6apH5RfpiM+HpF0HGIh3eZ5rq7teJpgIBswyTNaq
iJ7kWiAF/O/HQbr1VUXBIwkkJfScJ52N5DUfuwcZBWm7E+sn6YPHtcjSaIZiWzo+z1IplU0e5Qbk
DRWdpW/T93ertcxAkWc5lnArJfJJrnvtOIwOIDtIZer1E8wt4iyYnFZ/iVEerI+E8eWY2tgYvUzN
t/zFVI2NVlxYx40PdDLdRdXylMn1oNMaAU5mmwYuyteXMUKT00hpsF9QObB2Xq3AvCSDmpE3Ldcy
0Hji2a9ofFgb5g1xCAmDWt491TTdURGoROkUqUMZfqj2Ia73g8CUctfa6HxD1kFRuEtJV6otQDcQ
CtRln2nvo+erG0ePoTMZLTAWAL9XNIUr3W2BR2hoBv2yeGdVVZxVJeV9LwM89Kr1kdbai4yZsXEK
LY2m1ff27AaKVLPbiCiKVwrZbs+/nYmMSUsbVIr2xqWbpYwtb8AB8OCHMqFdjE2csK4WAcOdlY2J
O9IBdbEo+ZpFpZ597ribHP3VMPynpMmtF6dIkaRlqbUrQ17MIUAEPL2LkCqLhF4JCxnSyIy+mwjo
Be/r77uxr88RulGygL/LIbHQnVeEMd3TfceM4UHZ2c5Ceh68QWTHpIA8HIqc7qs4E9Fev7QEpkoR
hVelZJyQlzv/+Sxhg7P8y0s21sQmYe0O5/lYHuI/z+x+Q8Szcro/K6lIkAdSWaat4RQ/7MyriDRQ
7eU46cGwUJUmP99PIcodhM0UEAI7W4W6GrQ4xy6Wp1arLmkosUvGQq6f9STEqcysI3f/dnxVyihZ
yljREK4wuhv+vCIzL3FWuE//PnBT1fr7tI5XjSHbcQzVM0lGY5v19x0WW3kRla2iH++bhEBFRm23
OfuP1AubBzOwKWpTsFtnDSQiE4gKrgREgoaowVxmvNtdQFlHgzKOn4x9k92UyclxpuT0pxayHdrx
IS/Nfm+7iKZ1p86v0PQBpQFdO5Ij3i7lurmZ1/8NRplVi9JsLaiOnYu2W0ldUItEjWC4tZWCkSVp
+JLMOYEVPLaVm/X1kalNXbPQJxoOfvBiCqxgL7dGLvuPXWBlE/b9/Bokjv4dIMDnCXRHom7yBFhN
TFPWaxyMb51mvcZFg95GiGpTFrn1ameJQ46BcPejHtmvc275QhnpuqqlDy+s0axD4ruksIRa9jL6
7h/A1JFt1oRSqU7abIPA6c55OecLYauyrYhggdRottKJ2MQedo/Kb7ZSLloaxgf+2nzXZOUP2E64
GjIvz1YhQdxJgfnH1Cv79HnIUzMi74Gd2ec9edZo42ONUnBlYMDb5C46I9mW1qk3bUmCc5fkZJkr
e1Kbt9JwXxP8Dz98gh4M1jCHoKfaa5nwAmfzcTyF5aK2Q/U5zWrqyg67P8XSvxjkvFT9EH0DwkuN
pza9E5iQbG97nX0M5ijgOmRHVcUF0X0TQDCNzExZ0qprk1FlvpSt5KAmYiUTk81Kr/0BY97/kSKJ
t7rmjzaEoVU2zXvvw2ZwZ4KSPPjzmTBzNNajhqBTs9RFxUJ5T0ssfiKoPnkitWhZFFV8kbdosufL
Uup5yeL4gAA6vCIz+gnuI/2Z2sss6c2fsG6/TlgBd0QKGHcMKjaK4YxDFL1LPe6VmXQtui5cpiPP
XrddHfVFsSeRlWkUctZKPqFISbWtbuTQCOcKnptM5X8kBPyDQcYX2KCxrdoWz40emPHbHoWKXNMo
SegcSU+3t3cr0qh0M7RDndbKGNNdaqOQ/qzdJRfqbgGwDQO5HsuS272t6xnDj1g1ox3EnwCqb6ne
cMHdEsiUvkK5sh5qdMv1sJEFPlnTY7Uf43mOvlYpaZ6fIjyHWB/Cx6JFOLXVqpZUiY7KzD5JnOxW
5qQ8oZHpj3IaA2oHOz2sp3WVqd/zLnDQt1gp8HSCsF0pWLJTpNZs0OGAF7lzqWx6aCkkeBtNhLxj
D5Nz0cYSJ7bwDp+34kh9GzN7WAYCnU5GPmLxcP9uVPqJxdKBWLk9dZ6cDJDpr20tBRjVHfrIvoWB
ex6YhzR/rJhVnB6smqN/u/eMSyt8zwqvOoUmUQjy0Op4RqbBJiHZDsp1Nn/wpZdm6ucWuaH2z7GN
R5yvGyy2ugjobUf6qrGgSJaVzSqrTb6Eqf+DhqHyMRJyDjIHZdMw/VQChpD5ZOSO0ufNQza32by5
zGphXM5qrYAgTgU2yYEo3fUJqt0+ooNLTjn65VOKD+ggVPrhf96yJmzGhm1cuxyfEhTx9qHC3/kg
bBJQW8aobz5K1RKzqteepEi/NCP3cWR5pVoh1VAzNvwdhVKUPdrHnULaTkm0Q9KMN3JmWTpeie0g
ItR0GWi6ta5ibBUMr8PU9UBD0gyqnW68sSjr/qO8zWZ9Dhr5y64VebZnsi+h/anyP+P3XauBaCPo
WTScsTluACvE7FojkuL6qjh080Fefh7kPRfo03LMiNAKRtRm5EgU+UETAWsNBOd/vWm2QX4gxhCk
oTz9y+PltTyUufXYWv24kb/n8/7kGIKcQwIkl58/mar6f//i/ZeJ1o5ZH8CU0/nUolUv7ocmCstD
0BjgvuVNcs3Kg7wpLwmRBTMPchltqDhE4yRIBvvf2QBufKmXTbH8vCcfgjGRf/3z0b/9x79dysfJ
e5+/JqD+va3ZzfSKXR6Ucvx1GKwarLVusqgl5OcwWBbGyq5ykoU8zUrc/YtUKcXhfvqXBzRKbG5V
P962SBx5reYHWYQsTGucbryC2humjH1m6ycPN8vSD90ffByQz3WmtcIMSv7G3qzSRyuqZpVt95hC
4Vs0kOtHF8pMYY3brHBWVnSzXGhbInrMdKaROm5RUgbRSU26H8Q/7CLh4Q5BH4frcG3a/rFu3Gwz
5go4CjhDpCL0zVKpYY0k4813EnRGTr0yGssAGSbAKZnrrqQEr7KZK8W0hsMDpWLMrYU7Re8jbvQk
xz6G7i0tpld3mIOIEfsvi0x7ztPmzQsV+jOhbq/1Ul8ZQXgalNJZuTkV+LyKT7U2krL2DSN7tCFs
ZZ2a3TfRiK9s64pFnLLiARzST96BNJZr7XWswQIU5vD31Y7hZwi+FkEYredcLU/tkoXfddqCwt0t
E9rVt49ma+WrsfKxOO69N9ui4Bj65bnOu73vkQXnLgmYYQWR/3A8HQQgq0C+F1Gj3zAYLIBe3CqX
ljVLJrHqeubjXDsVpDouBkM/xtpSiZQfJvZOg1LgqsvCF5Fe9bljYe0gwJ/a7Dkx8+rAEuUZnRPl
+oChbLJ+2OX4lKcugYvBxSRYxFHDeOlQAfUDEJIgBpemScKcqi88nwonL6uCPhqw3jIObSS2db/v
U4OokTkdpaSMYHZPZjiVi3wi+g/pIfCEqDyJQF16FYsKynO72GE29KuvDRj4lZoRt9KiUK402LKT
vyOsL1ywySCLQ2OlXyrOqfOsh6TyLnwvVT6ZjoZPCFIWBXyERh1bh0bDk0DW+4cjMAyW+aUdyPkK
BtYfafrN9GN7ZZHlmYEpBl10yFzigtuQcAjSIygbld8n1C5M8U9+HD3jl1zT2rri5Bkwhdxobv5h
FtqjWX3oibdLkqNKGwdHl/3qOqhbRblvzd5Zpp4pFpOuvTq5usrCrt5kRvEK3u1bN03TwjQgfQbW
c2bfoh59K3yeZdXlG6NroyXfa1JkaxzsBsERVZ0NyziJ9lGHftWJfmT9zeJjDYvl3cZ+ty7H4Lmy
hqdYMG+U+ruIlYvSsB7t1XdMsiRqNboLqJrkSL8bX0kfLxdqPWHyjfJlLXSiRRx87J75nguDzILM
WI1EaaWGfaAlK1ZlET3QvaJg3bxD8O0WLWKfmD+xGqMFcYM/hFL9YQ5eC3lwrKfl6BX9TsDmc4pg
mNh1iwLSsp8f3GDaKYMybvs6LQ/IMorDCOkjXXxeex098LxrN3Jskgc5NsrxSZ59/kCOl/KSdaE2
ew4IiJ2HRDkuBprLkCjHQXlTHuRYiAcK1aC8/stpDFnSz1RjF9neONIoyDtxkIfQ620+yqlDrJ7p
ITXWMnHQ5ilHnsnH/H7550PuP50v5Vl2/w0NSZK09LOV/PM/n4jIyPab9X/iIA/3eeHzJssg0lHl
j/Bt8Czk6/L5UHnZmF20yIYgWIP85DUw5n/dxat/nyvk2ec9eenwJyCd/vMx8sf3//rz4a2wvpmo
utdFzebwaM8zdk+Cw69TOQlD+grpvqCY7aHS76wKlKSc0sIpIkp9SUXaZ/gntl5RGNLCeT0QdmPW
MCby6+R10CRvIf3ixUAe6sKsafCAPTGvmlp0aBdxJejosVZSvJjkOUUgWekjCcpdoKZo3XJis6sS
xhk4zcLLIka6MWD4q5piV02M6awEBrzj9US6wdgtgwKLsV/22pM3PrExsGDAcUeEmcFokiboj7ln
l19VN68erMhbkH2GlX82ectlbURM/IIAGqBq83pwdJDUq7WzZ+cEaNa1XHurhISjQ4+cVl0Q4L7u
0/RgmKRJyJpb1JS4ygCb72W3IuvI5kAn/mxbo3OY3ABn2LztodkRNcNLCvnkJRiWIdE4tOYW+Use
aGwWEOOwJ0h/aUyk2kQe5D1PyxFvzC9XadQMOBM6bGeWflrzIbBrEwgdzDq4BBi+dmUByCnL7O45
tVT/4LUG9qsCVebSjbRjGYJFGWIjPZtj/NNUdHKN4J1emR6IlFKjes2rlHwwOzqQ8b4pTlyv3GkY
sSx47WMxIVjC2bIwROLdsrZWHwrTe5ZXqpJFzz3+CXl1P+C1oELlXVWn925uEn8Au7JPMdh2a7Ru
qecSRlcDKSU/BPB4kMHb95W5kcolwnwoJEllLeUljX6KU62IFog8NzRRMjLbjOaKY3ljdk1GhBcV
dGwa5pP8bbZbvYOxtc7yn5pC+48qDLELjOGVFFPe3GLeDoj5kCsR5VwrDSi2dl+DobY+5pMpdayP
Yai/5nZhf0ycoBkf3slGXcSZ0WJWiOzHMvb8B9wcxkJGSZvm9OsH9fwDszV2Ta4cGtvBnCJ8m8IR
BdV2LldLkAHWruNoqM0ljy99ZCWvURFmF32C3DLjWbtRGPtRVeIZr7Rop6F7lORVxx0m+KZI2HXy
3S7yXqcXziGy/Vd51c7gbC3Ib3nZPWhapFxZbjhPkDcOuK/EU1TWO8CUMNe6UD90Q3n65WfiliPc
cdeHrCAGigAQFIY3LPMlNbupfySETgVaGeZ7hxn+EIv2VKZJjB9CJXBINye0MZO/Tm3hPWfzR9Us
LQcEg3XzvKnRVk2o2YvJ4V3zWbQ92FaZqYwmachfQgxD4EIolJdeZ4UPfUtPAprOOfRJ1i41CKph
26gpcVXam1m39aL2PWXbN6l7yUVGZSfpqo/JiFiP5mZwbR1LPWF+xFM7/6DQomPW4gxxTCF29CPI
Ayf2N4xpTOpKGxzHGGGVgifshu+Zz3vG9qyvrZtoHO02Al3kJ3XmCUqzebvED/+osSR9aBK7vRWe
3ix7xUn20s7rxa2PE5FArnGAVZLpIljpFvk1aTrnIcwH3/MiPOhM0PN9iLHhMhf2lQwD+zwQ7HPH
0eR+GS9YCWHbmir7bMOjXQ4OX707X3RwyS+R9emJ8N+efCs23sOw8RKRbAbG5rM8oFt4r5zS29bk
zN5vyft1LDAFBR3YdWQDDblJFEZY71UL6E9sWu3uqzppzQ7LmALmXmm0c9S/SY4KdJB9XbvYnb0w
XPZYEM7d0E1PteXdlNqw31N79Fa064ODGobjW4sYiOHTeW/UutnyeQTbGjRPuecRjzg0xbPuKkR7
5aLbu5VjHu5evQA28e6OLzUDi0qog16wEcO21kR5/jwz1Pav96y0R0XX1Jq9tWry1Y2CQKysAVUg
E9C13D83djI9qhHwK5IfMOoh3FvkVZst5sSM1W/qgE+dQI6edWVkM1DJK/FzzhHr95x1q2jOrjFt
ZAh7FxAk30e2wYqSQHKk2OIW+Um3rhrfPMMKGvdMxOpucg3lAcmNtUIcv8h7c9pTQelubkWQTZ0k
6BnnS3y/CVETLtnCrdbdvIQG8x0n6fnjeH9drdiFcZba16K2y4eyw7YhX++Q9MBlpvrjOTMi/ckP
a9auvA+xXWpLaqFLewqtE1lZ/TGP0hrUMOFCpkIeBUTC4mh4yFynwYUmrLrQXDBEJDNudxqi8t0O
9HaJFqbbq2WK1SPKNjj8oi+i6ssFrbPywe7G4LVhj1NAr/mC3qU8AiOmeNIW5ZOiTB/DlD5JMK/n
6+deTOWXqdOVld2wtUlqVvFx7ULJ98R30677bSXc/ixxc/IysvKf8pY8TJhudne3cVxjreMP9a9k
0Ch5ml6j+cIYMchbkX2VP/IihsbQc8etKsgySWz9e+FGwynPbeu5T0AJZeVzb4Rc/IhNIHiOn3qn
OOnprdP40PugvJlJY7OzzM+kBeVPRmab5TfXbYt9ACvDtk3jp0dOMO674bvCTgvto1ezD8y/NUof
o7dElB71P1CWoTIu8/Y2WkPCTG46x3Hig0vyzhJwc2kdrCx57JW42JfZa6jmgFPaPixXQlLXUxqh
kLPYG8WWGC+RnicwtUk9qzoktA6tsUgx1qqWjjunL8r3xKvwJhbl2zD0u9qK2eOG+h/IApKLm5fF
pXIvsrx8p/RPumLTxrTU9kfiJ/4tmCJ7ocC6uk7cPQat8a0lp28lW5pEHCjLikXSQVKiqwlDPXGc
STGGh37mlEqT2mBM0WOsLaxsSFEPWMk61J3uNrqTvqqdjFA/soJuUTJgV5v+j7HzWnJbybbtr3Ts
d/QFEv7G6fNAb4vlVaUXREkqwfuE/fo7AKpbphVbN0LBIEBSZJEAMnOtOceUA+JSHu2q2lijMmXu
hGJuqTh9/iYrUNtTdd7CEU1uWK8+RpABsQ5bNabbIb74mQSBpDgbywiLD23SyJWGLX5vTJtulL7B
5+4vcdyoN4HlvkYQAAw9qM7+JDObOyjTLlurKhKvgNFfhe264tIkoEJw+p6rHNSUd9C4vOGX2/Td
rRXQtRotS7+FmUzWTpe9apKW+/f9pe42K2rU7vLKqfcy826WpSk+NDlDjK922eJmU+Hdeb4l91GL
PXRIVO/TkH8FX2q/TGS/Wc+h95xXgAPM1byZMEoLI8h+CIVNmxEgazQM66GrqPsiH15SzxDbHn8M
i1WO66Gj8pNalnlivM4/pIy5g1olj4K+z6YoiRxI0mZYsy7QT6j/B87moNr49AoeIztE50ap3BSF
BoW4yB4JVG9JsgicXd256WOlAdVT9Ik038tNpSnph0qHVgBlV72H1dUd8lxt1/Qyk2elUvYzfMAc
R/9EHFK3mJvjqdBPqAHChT3HReVFMfEfEoJatRHdboq62e/RcQfTvXHa9/2e39Vobf7zPEoclB+j
3S9PyC1SZvo+I/Td0I61jYFZqOnv2T658pFis3oMUcgvS1V3WZ23zAL5lfkai7xF0ja8wZ4Jz3MD
IEI+tS7bXt3Mm71O9ddKmnJvRp1xmW+43rypgE5/2KVRuLs45UqfnmT3jLc+zIAtYp902WrYTDRd
qe+BLMn7KXgwUvx94Crusvb16mDj/MeBUYkbq8ryteUVNpYeP1iGXme9llr/SBNY/eqCeXDVCz75
+K6N3Oo2V7TzvHz5z5ZuAs+jDWJvfINCghA0A5BNEyxq2/AAIm3Y8HMGD7GrhTjpzMW8KppXSkUP
BHF+xrxvfkZWsz5XSMeyCVvdz2uGQvVPgjXw7bxmEDrwiL6QsH+nFUcccs6Pij3u5keTqo82JT0J
sLpJvc06jE4UP0f50bcGiH6VqjHB05TnuqisbWEYuJCmzTTJqpU1JUmqhXTOJqkxC/pDO/yr2Ss4
8WDNz9CcclyJZ9XtmBq0rvvRqJxlboUOSyEGa5rEPSmGMr9305Qys0LniQmOhkxg4k/XXvjFrcOd
MYT5xvSYCuQhqj8+l37PmaasY1JrYYnZ2AmgbO8iKkY37MvXDQDqtRJGLjSJTDnbcXmp/GbcD1qL
jsklbX0VBg647ulRmXzFH5zzJwywiZ0MAYdHy4r4ZHowSVhS72vc/iYb3WrDuckiRJLMxuV/M7bF
cKT78u1G133cg1mk98iyzUuIPPHou4FDTEF3uoIG5s0slqdRH1Zt6WvLmtnzEmsVPnJDCvt8vask
NzQgF00VyhO02KBfgN/Jz/MNk538XI9Jt7IbU12GgKGGwFAus4aP0pa2Nsc4WM+6Pl0iKrAm72k1
VsZdm0FxHaV48lPduBsmSZv2Rj8fO0FsH2f458x/kLXdbFoR3CvMsS+zwlI1ovu0Bm8zUja8MWLv
uVOVu/nxchJk9jzbnZ4dBch0usZ8tJRzbSjqs6GM4w0L04SJ2Yih32hNoKbGhyY38p0+IW9HKzW7
lSZa7ZDMs00hs0uS1Gt1OiEhijLB7UGi2U1F42XaB0ESAz8miybxvqRGY58rKykWIe3jFbJ3PNJq
qT9ftQih4m+MwCCnnDSKAQcWC8VonZAlWXqueoeLKsFkCUh38piG2SgPZKO++qN4UqC3+/nw0aB8
sKFVkG7mzzJ/AuQQizQpJEJZTT/auXwXrqesUT1WV0NzWgzfNoPqY6wW2Z2aGcOdXx/n1883ZdmR
LzN3kZ3UXQnSQDWid3piSBzSeGda+Sz7yhC374M6f8lNX146TikGKYjjpHgnvfboFHZ3p5glCZ9M
ApelXSGNZhfyCe2xJtZ5QW0TEhvM9kWRq8q26mrKg6SkE8WCSnOdOPU9pvYUh2GZnkxzcM4Nuiw0
dFX5VmbZUvEJ3HFogi6a2oSHnoZik+WsyOETU/ISMfh3vcW2UQ23NGbPKe3yH24QJ7TrDNfiMivl
hStN/OWnOxQEkuuebmKeqn67QxOB6qnUCUqeqj+srsBplYqyi5I2POVZ+dWaTtj5pgHwebQsuVHn
83XeJ3VnuCkq4si1XLlothGtZ6C01WnDrU/Z4+iZ9d11Vxtn+yvF/NrvTLLr+rYlZVsYxwB52YvB
yBTow4sM4AGy4EcixPxz0wZJue3DoGUBEGbHmead0lNq0Mzhny4HSmOKuSPitl3nfWgtMyWBrzGa
bkhYEbS8iLozvI8Eq4ZthJ8Moolzp/NfdTH4qFSmeEhg5LvCBFc7Ow7UuHL282Y5ZPlNLVgZTA3S
MUXXZktyJ2ec4Pd9WNTOjR7fGU5+nC1d1+DapkK/bkeC1lN0pOVKEW+iOVTOMJ0+NnQHNeqDDe6W
z+GsO4qbftjPzVsXr/yNrfSbGb837xozlQE0ID8sMqHuxNgfj40M5X1fDJ8cxeyuWzGGqk2KSmLl
FZibDWQjB1GMxQK5OR3cuGoPM5PXY2F9DPrifiAZ4/ZbkbMvmd5rEcnFpYMKfpyoBtPNHHRDbQDX
tTMe67DdXUMLyTo0YdK4+aqslYYoFWZmse+/JoSBXMiARrKBtJ/Lwg7RB5Hw05UlaMp3RBrZcd5q
kzS6EM2zUe5bR45vQBnFKhkCIJdVFN235DQu5gfyOpYLvWiRVxmyZbklq/VsNZuxlN8TwN1RZ4HK
qnyD8Ks8Nma166C2vWY1eM+JDzwoKrGSrtKewrZKbuqmW/Cl0Eiw6JYYpG9f733f1xXIxuVgQWKw
g3uSUMgJHgv/BFctPuKXyLe19JVb+vpYsZEvHQq1Qt9jK8u8KYaPwo68ddQgHtMqN7wLEmMHEiNG
/RLZt1Y+KmeRoyTNSnjaaS4ecnXIFo6BFGiuwFnzPE1NXRopZqbsRqM8GaqnvYRxaDM3TvMzSwvc
FfhHEUuCUk7dUD46rc1IaYbtO74WRmLk3KZer0bCuI9hqX27+b5Z2k17YORQBkREwCnwX5dvMMc+
z3ec1v/hTokFLaZapEmC0yDbyUnOm8GH4azzncdrxUdvXEgtVAA2XRurpLya6f567pth5t9QoIOM
XuXdGh9vcYMh9TyjOGkjAZdIq8uM4iQeSEEf0z0nAoXIrI8sOt9dV4poroNANm0GoDo2VnJG3Z28
anqFpTNHmiH93ZCO3kfHUsbFSGXLNFT71lcwcMTCzPbCz9tLozjQ++okZEGOAd5X9GwxTCXU+Z7i
G/0rS1LwtNO9zEKjMtWQlnChAAK6GelFuGuWM1LaagqIA2NXHqXTg7K/A2Hb3bvtYF0hhGFQFIu4
FRokXjU+Vx7LR9VN7xutZHLaur63yPUi2c/G2aBGUmhW40OjVheKlZQTNRPUpIHWdt1EjnLni+X8
zLiZDkihXVLMk/tr2sX19Ezx1AQN0TEzjFxXNFJlE2/hjpGDD4M5kyrd9kQApE+O0rSdSkWuE4Wl
Ve9n3x4ufPsRE2e710miuswAGuBl7VhcIBkP61Dx7H2seCuahdYXvzRZyIwjlcomoDbGyTU7xsey
czdJx6Jphgs4qY5Hd/IrEZeyTENGIyFGqED2RK9KPOKZhcGC2WX228nxS970xoXwz2CvdBqJMiOD
oKw5VcfSHdam0vTreTyMtDA4owXzz5ppUh6pwak3prFA4xS96R4VVkh7/kVNjO6AuOojsyixrNUg
uekGx9v87l6eiB8fzd8Co1EWV3x8X3bhIaAnO5tEcuwpkP1GeRZpYt/Mi0J6mE+qHiaXJKw4W6eE
hVCjdzk2ibjI0An3FMKxpYP6vs395pNTiXvfDmOcJsTdz/cyWDHLghb3eWzlefaUdXbI15cO49VT
NhcA5n1CoQUVfi4ngyGmtPpIHFuw0NOWi08EXWl0rXo7BtW4N4Sf3FIHaJZ1yaxEjkpMRJhHGUlZ
tlMlyVCk+dAnvfutgLebh7tZKFSxENw5skA0OdHgCqNsz1dteAKXZNmb4Vfesd/OkT6O0IqdWuja
vptS84zQSpdGVav4Q7hgLuadKrqHwesOqcQzP797VQ3Q3HTSEbOpxpU0wCgKadEL4lPNNwFKTa5+
zb5UpHKSpWPtkL5BsIiS8sW6uq+N6AH5KhgLxogztY56Z/qYH4Fb0jxDubpVwsp6KFXgUW3XZgCH
0mrXtECITRjQJ2a97XNrdgu1oXTmpU9ujuQxVng1vK+UvBbDeqANQQKC/uiEvvVlRI7LQjD7ZGrG
sEzh1iLbHMVCyRkns1wvP8z3SMWpPnQt10sl0gkHqFrMkNM46/LamxYOnTObsbW6Ns9XRRZHkwOZ
OpWrpMZICTR3EXmu9toRL77xICtttEGsr7y6UgYWDEX9Xs/odPQlUkdFKPYLFM+DpRQVwe36Zycs
/SfAXPbGKWNl31hhdtvYolg2CL0/293CLwZjo+vES9Mv6hawheXLfK8TICbkkN3MUx0zBuMiqRQh
rY7Tk7SgTdv8l+i3EtwkFpS0nFy3oxqP92pjK5vQSJrnUrUuhe4qe3PEXm2YsNkGJ6BbY8AiwFSP
66eM9kmF4EJx4JdSfateG7Bys5+/T82Ngo9qN+/WzN/u7ppb5O7eXabmj21ShfexupDUp7BHqgIF
gUVRycJ6049KcOe2UUTpjNhBXC/Kc6UZyjplSrmdN7FqRMu2Kduj6WcTNj64bTwoufT3rC8JCowY
cdibQWjRklp0fGmdUh6yutM3ESHhj9+fK4irYrDO39xE0GymVnvsp8j4zPTqDXUlscr4Pug30vRx
oZ+ShkOYoUs20hpdGkFU0v4G2giGCNK8eRyn/scc1VdeOyMjgYNV1t584zYLhIRaEGBwJH+Qq19Z
rfuUOEAKnxOayx1YNXa2WxwVQ6FIO0HQ3c5pj/7AmFmiwznMA3GlVzWHH3oLwpKZuyrWx9gs73PF
cZ88I8CEU3X2LhF+QT+N9mdv9lh0xx7P6qA1t5Q2sDn+Gx09ArzbNxHJB/M+0zTBN8bYUIJ+mPhB
MX2eKKIGFBMk+RoExYmCRP9QdKiCsDyiZpZJ8Jpkolg1LPAObpBbL/atG5nJIWtYAqmp6O6BdC0V
S8napctCV8OJfId5hp6ZkIQzE7xxqqcOLhgGgVaGQAc7j77OEJP5Zv6qTZenDioyy3lNQcLBx1IX
CtMHcRjiVDn8MGpNSXsRKYELk/i/Hb2v9pHistwybUfaM22GU3c4FM7XecvvSXLojf6mTnV/VWmW
vb6e9aVelgeR1h8jvPqrIUUTha7dJpoJTa23tHvTuDUnNe18Iy3zqbCt8Ph9V0p25QStjnU1/lJx
XZ+y8rIRm3ENCHQte5/lUogrxU3NYiO16UwoEocukT71taeljmKl4tjUzasTM6D3ydid50Vi7Xg+
kQlKe54hYkz3vj36/XnzU8Dhd9enzA/4lgvTSi/tG0enLuO0Tb+Z5y74n+K7DCHEvJUXJGJ8y0UC
9b2NzA99LiXd9LxcjkNUfQ2r9HYoaHlHRc7S3K7UD5IgvOWo9dbD0CcmFJaivnWyaERFSphsgrl/
5wRp+m0Y66Uar/OpxLIq7OFcm1Z76O0UQYA1ZaCYg4ZCRxDjOUXipcpQbCiLc90w04fKI3EsFQKB
RJ89iHhYKrXJ5LJj9i4JgV5WgS3Wsx+EOrO+vM6Du9G7M8oYaftUHRE22brguv3r/2QDlr9uevB5
H5oqXrr/2TW/YH7G99f7Qcbl1cUi4GZEitHhT7ccL09RnhIfMO8ThMVu6ymQHCV6cM+c+6kEIvZa
0sJfdxIsg5K4BUs0lFt9tzJh9L8pMd+m59pA7zyE/5IE211e2foD3FzEPlZsfS7a6lgbfvDSk8hG
plGUHLG2b1vL6baWgPY6gmC/ho45arOpE1d5CTAKrENsIxsrTTGvMTw1i1lYM0tDfK9xgA3qr3nX
13e11R3mT1bWER7COvYOudDkh1Bh8j19YhcNCB3KqN0lip3Wq2RxrShEBwRa7YOvq9DCpHE3488R
7OEt6LAdBRwMCwNDy7cyR1MA72M02s0/sT9thq2xzanJrM2JzStz2tZxAH582ppviKsggLdQ8s11
CYMQu104iVZ8sM1hZdDIIUBwZIAuqQRkuvk+O9z1ONDpQzvvahcMR1MfPs2lzN8WNedHzMC+0Sp7
yZc+NZs5xfXpBhghEz+I7/Ou79cCFjcrq9EK4MJcHlTpxUTjkMfldZGzDX1N3ZMw4N2UHNorX6+7
F8gvJO58NfROedbLvj0YeTwu581SSYtNYzhiM28yYSuWSDfMHVruGqOYDfXTI7VuUvME5O8uTC2a
PCANlcO4eIQ22WNiFfW9hpvvbFfbXLoogNQsOFR9ZT5gvRO7uHPl0hsC7+Tb3fNsKIuNcMDB6Fu7
wARcsgynbUMv8KE4/rDIhgEHZVJd/frfTfup1/2w3xDKWTfDAIEXEo28hXyTOsbzd4UGXYXk3wIO
cusLtBqzsGN+Rlg6gAEIqV+VbkvzKA5rvMM6nAlXgSlv1eohnJJbFEgGt7IhuBDv7tfExg2Va03+
hMS0WboMQtd78z4Z1Xv0oQXiyJK6EByv7cjfd7AMCup+nQzr1nS0R5gvchETWPxZEMs8EwcaW7/Y
hdK/ohIcl0psEy4sMn0ZGSSOofJC2TfFRloFPPGwM6ujpnbmcz24C2PjziQ1I04TxJFWuJ0rQLpD
7KovzJXbjgGwBaaJXCsGkibVgmDOwQOAko+Hed98U3ukAHjYSRSj2ugZFfBEs0ADxUzybjwZkcuo
97eBnw1Lxw/6gz4YnwfYfg8Sk/2Brqe+9jXWW1BQI37SRYgJZ8vQaXL9IOaP0Ct6sfN2I7t04yul
vi1YONykMTQmWyDNa3N/3M6b3x8I8WtNOTqf8aEMBOIO2e08AZ1vigYlsmBGlhDrO0/3CaD3z1Xf
FMdC05f+RJ/udL85dYBL5y1XMgwmUQNxbhrx/NLbG6FLO3U+DqEhUQ7GWKJIAuOhcWEn/b7EnO85
TUbdS8BWnjcDhOZSSb1DhbiCfJT6NBeWr9XljkiUEGrpwkeBtnTjMvxE++OUxXb2TEkv2cVRV29N
k2yZq9VHBu2uQojI2KNR7dNdWe5S2Xs3iZ1+u6nTOAFNphI7S4O13tQtUTNB2N53NFpWv7uXl/BD
lLDXdjRTi5SkWBfWW5k9UaiY6txhgHaG8CsHLQ93Ip1A9YWm3ta9T+PXt+z9MOGfkr77EIgGqcW0
ZWdIS8KRqsm01dvi3W3aYROGpXGCha5eSU6DbX/Ev1fc65VPJCVtC/T81Fuua/Qytb2NJtsWQWWh
2IdKE4t5ZpuYwR4GeP8QoxXf6FgAd7YWOx9qt17OAK502q9N+0E+Eq1o3MxfeKtb9aogDHM11/MD
i4rwt85HaZUYPPkSS8P7VPWK9e17nr9d8pT1daZWEpRR/9V3hLh0RH3sHcHcfh6QdX6u62YZWd4a
44rYalTh1sQZJNt5kjRvJn0MnN8d9GURee2L0bUUsiomLhOyMkEze/Itxb6tW+RMJb2Xt7bRv5jS
0O/NWtcPSsaXM7/A1KZVfPiU1hkciirZdG5Z7mNqhk9kJV6q1hnfbLeh21640U1B2/XiWCMBuCYt
7tBu05uMGJsutfQv0x3FKK93hmlPZ4RnMFnGl4E7sIpMmqLxa9BocqlBMD6as/YgDs4oRe27EcPp
YzSQoDf13EvPs08ZbMaFPj1LpCmV0IJex/yiMOgl89s2JfC6b7cNP+veSoxgLx2jOMOgKCkMtsWd
lcpk1VHfe2ozlo5IYLyPOVjqgdiWr5LVSYHCCLC58sEtbIRahjseI78fbhuVJOAsbdtPcVVd3Eg4
T72SeFuDKMhtgurdhDX4ZJrqBZxRfidaNX2KwT63FHQ++FXo31hgHa+bbXQz+3X/z+f+//rvwEWT
wSdu+X//h+3PeUECnh/IXzb/9zFP+fc/02v+85yfX/G/5/BzRcDDV/m3z9q+5zdv6Xv965N++p95
92+fbvUm337aWGe0AYa75r0a7t/rJpHzp+DvmJ75//vgP97n/+VxKN7/9dfnvMnk9L+BeMj++vbQ
/su//hJi/p6uX9P03397bPr8//rrMXj/x+IteEvf6l9f9P5Wy3/9pdjinzYwLwOUC/48YZn4xLr3
+SFH/adho183iASyeUAAPslygiR4V/ufwhZ4yEzSOVQHTc1f/6jzZn5I/SfGS9V0hW5YmjtRh//9
1//0K37/Vf/BIvc2DzNZ/+uv2aT5g03NQLbLR5sYrZaBxdP4xYWdC2H0CU3jTdhm6trpHOuDKwZ5
wmLSrkaipuAYpMuw7JZmKbWTV5TjsrLKCp6ontxRHHHPCACiA4Hoa6m3DFX1yQq9paZGwTOlbEr/
IcEnOY6Rnaelr8xT1bcYVc5TTwwFDUullCvTyoLjlPaSLEgk1rcMX4SYVRhvWXtvfviBvn0DP/7F
v/jypj+YfDRhYELVdDKYJtrMD0Ee1B29MnRhSKt96R4FOtCFQhFhgdDPXvha8CebrDrZYH/5hgl7
Ag9ro0LRSQH6+Q0jJQfVQLNnE9cGY0QBBwoxFhO0MfdPeI7dDQSBV91RLLgPBdN7M3hzarhT1oiJ
SHNWIsPabYDq1rMnMcQ7M8J5UiTrvkEd1JfJMtX0bl2qsn0G3vE4NPWjgxndrqh9iRSZU0kLJ0XS
W3XqJ2+0u1Ud5bRGYDqkQ4ISrMhMJjWJcYxtzFdCOPWzWRfpu+rBiEa0na81QdVGl3hKlUlgCPH2
yXPLKWtnS2+TKvegntC9M7YGzjbtkhOZPJ+nHJ8hJa5e4cq8jdM2flCBUDwqaQA+FIDnvZW73QUy
890IcWuStNBrlqNc4PUv1nQVnbdgpDWGiwntuxPkCzXIx00o8UQpLlFuOpK0VVWZ/cVy/IlfLWtE
1dU5w8V/qATuLCOlI9/TYnpjORR9FDmBn8hCoLb7U1fKlro4p0oXrqvBpJkoob5rHsAx0GAh4SWE
Ialj0G1MfezWuajkviTn5tFpNGIBhjI9gPDVnKWrtVAG4jD9g430FwrUdKwatnA1i+uHw3H7y7EK
WAAwIo4KmFkXCKvL3CQ9pdFWTpI/GSkfuEvj/d+fHv/1lrZG5qGjW6prOiZys5+PVhdtj0czJ9jo
oBNNy/kaZmJfj19HOoDwftB5uX9IRdOc37ynoGwICVI1gAHMyXE/nJJj2Ttu0Kl4B8PYedKLgjAG
LO1BVj9VpkekAYEQm9rpspVph8ahTXSC61vNeNcmp1pGIWyT1aqxIAnP22Vk3118Sz8rXePDuQxa
Mih91C+y5ipkNrQNexRBLQ5oZ/BOIvNiytmqre9tB/KvOdQfsr58hWp2FxHRNZgEGPpD8jyZxank
2BuvR2bWdQ7mY1ne9QbiH+ioES2ZHoJKp5Y3rmk/1E3/qYz7bCHKnBNboSs0Nm2/5Moe8XZ06Lyh
WZu0SXBiAuJZWKl/sUz7Vaf3R+6foME3uBrRKbRWb3unMfe5Jwl1bmX3mWVJhR9UOA+9PeoH5hI3
Q1wScVjphzKNxYOb6sND2Af6BP+O8rMBfnWZ4fnAUmrVL6IjjYLau7oCDvI5px+88pjg74Fbv9K7
e1BLbWd19sGpycjVrSF/BFeGHRLXKMf/mTWpvoga9WMTEBg/BLJfZ5X+TD5yuygM75QHdOf9Rh5t
U2falQZ4bnDLr0jUjBbCMTXg5alBlTajbROBlapVsJOFwamKBDZZjqYol0Wb9ThyHWOX0T7atoPL
UizNlaXLYn8P/uQiEi88e1ryGvsJNl0kd8vG89N7yDzId4rQP1Y1tblI1+Jtk5XGig5P+OC1sbKV
VrpvXJi3+igR3xe2D2opM9dhbZkLTxtyoFAEMlhZthROz/wxqOoFAS3ilEtfu4knzkCmV8O2RusZ
45FeAwGC2VIwj/ViFKICd6yChBMuDtef1nlVYeYF9JKqmnj0uIleCp+uyHT9XTmOnyzV3jGghiC5
gbL/4NhOvBIRM1GlsL37sYL6YGMLX7ta/Sn0KixdDVekQkb2VkmTpeEOe2lbrN/1VrtEUq1fk6Aj
68NTP3PFb09QrAAZwhWjY6b2S0kS5UelTJlcZmWxJwuh+wO1TfsFiw7ThVmopQKxm4Y+7VeAJqXh
QNdJHt0UIUxMk6qAlSE/G1BRD2fgPlkT44cgLIYv6O8vYf81wtuCgdYG2smbO0A8f76E1b2aDqpp
JxtDVRaWEixHeT/oayRBf/gbp2vhTyO7zfxBN4g91Qk5+K+RPZvU2QYypw3kr1WVYXNTKUIEf5iw
aP99edQFMQkuYSQ2s7Rf/54SqHkpiEbABwO5G4oUk6eG1eDoh9si3ZTuYwOoTcmIZyzjZeQkR/DR
F43mu0BVVNoY/qT5oevzP7HXfkGv8ROD1RTMbXQ4vgwZv8xsFLcfO4Xwm42Zq4dRYJVT83AX1wiL
RV6+C39cptXwJMsCRYUF78tZJlRxCzdgXnIKYBI3FjC2FsRFh2zHGvelaoDYoDaX+P2dkWH8LSN1
20bGlmgszwj/cKRoTOZ/+QV1nYuqycFio3NTfxntkEo5Ieq0YuPiBGun8DXKycRqpUuARRRp78qa
IXccmGuIEn1FiPJcyf/wKf77eOVDWBqTfNUAGmH/crxGTVsylls0KjBhuUigxwH9OBWwL39/Xvzu
5/rxfYyfzwu/nopzlFI2bvnSyWRZJ0ercFdaeYtp5w8zl9+9F0eHxulB9In4Fe/MxN/TDJVDo8ZO
NlYkvzSMt2HwLrV4HUIX+fs/jTTN3/ySNusoVddUm5XWL5DIvo8llTVKvjRth3ghE4Wg0wHwfVJO
5wWJHbJydrJiHks4PIbOsc62SgcUwU6dM0bFFSFuCVkKT25TIG6LajjKcUjGvGV/SpuARJRGdaYs
H2+FNaqgCKTQAnSig5CyXFHIJue4t5L7WLGcpww01bgMXYK4EI+Ew1NvlTCCw7gl95MZseHUrr6g
R3vj0NKlEF/nXDwM6kR9BGvJF9lGjR36ArnVrqjmlSs63PpTnRjORkMMgTOlWhcDV1C7vVNU4HEj
v6uaUJmtmWiTg+WeIcwglYhApzGagaE1NAprRVGtVKN46Irhts+RMkmaGHr90c6DcFGn3Z0dyrvS
QEPDK9Qou2NF8KEzsX4a5MnnYz013l8aYJo43JlCROt0DPeBDklUT24HkT/3DbUL2d17trkCIx6t
ujw/+x0jMsalhRU39z0qVz8x3zJNTbeWpIoOaLvW06PZdTehtFeu4d/gt1kGFpKRGugUQYbGsWj7
TwQLvlQRqs2mwoHTGBPCUUuSxUDpF2u+IxeopAnOqjDwF0Gunro2uJd6xAUl6hJScjIJ1nV8oTNK
JEJZvjpDdhzJcVki+QNxoXuoVQf3vZT+RsvaT904lYkR77T0v4mqOSWNdsAvjm44s+P1EJvIEAvl
pY17Pgm63gXJLo8jJeUoybZi6NayqFduQiemzSN7ymZ3KY7V2ao2CK6a4O91by1AkIywb3VUWCn1
tagIFA6t8mR36rHoWBUziUNFqnypEkusiZ9/0SgEFgT9sFTfZgPpkRl1haWt0se3wwfM1Gg1xDFj
4lEmxFxVYssl6OBW+oNownVOKkAcUGkvRpZ1eldD2VUgxOn3FYDoLBR3NbNdI7Wf0EyQaxpBBgEu
+JAN49Fqx5vYd5/I9dgFcbVLzPYRBuNyoK686CqoRhr+EXLCAByvZTblg8p8rQ4A9rJcWzpO9rmp
JqdL8qmnTm718TEpwX61ebzTo5QCNK7Ytqxv88D4mhf6C9/2xdHTVZ/r+6TJd60Yb0TCldjv1K0L
8mwTqeLV67SVpdIyJFFoM6Zw8jXM8F3FjD40vrgs0hjH93HT7avK2g1hEGORbU6hW++iRofcj2IT
b0W8apXs2U+6nRs2ByWt16MSPrisCPW++NgarDJbfQgWHmVxfxByFzouHc5+h4ZGAwUL7SGx/L0x
eDsxMiPUnXQX9BV42fhst21CMK9zbyHxGozsQBYKOkr1sSiVlciLbcD6bqUKoiiy5DaypdwYCnVs
8lTfyxD9qArXyRSHIkY6CaBcbJCrkV3bhRVaWFB9EOoJDYysO2LrShYOWHB8zdxbElxrbPX7srZJ
lFISc42luMOUH6M8aKPnzJziZkmEs2R6Xzbx1vCsz1lP7p6sOAOVOK65JkTtSloqR6fM89ewtbLn
Cjvapmm1r6205AJPjLIYVEQvYP22zMGaRSHGnPw39ZmlSLSoHR0zfaXFwIKc4owELl5TIX2kcKIg
ARYn0WdHXKyvQ0QXBeitv6iEPNG4/xJQvFwOuHwx7clDUkbvMmWQLkkGCx2nwBPpwXH1ivyslKzZ
+ZyQW0IImVUAB9Qoh6+JJLrVVU8WUNOytB+btqHtTaitqTUQibg6rPqQBIeoR8tWB7u4KJCgAmex
AOcsk9Q6uXF1w/+0V1v7CaLOMe+MBwHZOkjEcKbO3V7KkAqAObgZUbrdm9FZD35QMwL1XBwSLWyX
XRIon9qs+liGSQVzp7WxO1nPSPWoxWfmcN+5VJJRKRk97PG/HyJ/M4tkVuzqQnPJYRe/8qhy11ZS
AMjFxpbNAe4pn/ulB0vfeZ/IJV9WhvaHN/zdvFV3ofKSYkAtk6nNz/MNWIXIWlyv2KTP/4+0M1tu
W0nW9RMhAvNwCxAgKYmaLFuybxCeFuZ5xtOfD+442xTEJnb3vlzLDicLVZVVlfkPmEQKd8rL4KC0
Me6S2/oTRqk/q7dmvp/uZBvPD/f6aJe7zPurOXdSSgqaoqPBhRnV+9jocdFur4LKq0sRkYEfDTS+
6xE+Xv7fR1i+91nRQh2nIoBiS4SBDmZ038TfdSji14NcukYha2wyCB40VCzfBwn9WKT8HVb48kE3
WBRMI+hfk/IwojeKzPn+ejhppcn550Z/Hk9+Hw9Wo+V3KvE6rFmD+jGh0JIFb9H4VevbXSzEDzyh
Tymy+nH57T+PzR1CknSL2qxhre/iVqzDVAyyyotKyhQ9OsZYtqHzSe/Up4hcWHcAzfjauV1JZXAo
26/Xf8DHJUNYGccH3qrqx8rXjOmBmok6VSLQwq36TemfrweQl4v8+0WJv4+pywDALd2U1qLugSAY
aa9JrSccJoent5PuKtUuRpsr5WDrj62N5Ok93gk29+Wb3A1d35W/tdLGg/LjyuVnWNyTLeqKKtng
/SQPZTSXta+0Xm4cFf8rlPx0fLo+1At7H7+qpadgydz+ifI+BmjxOZBb7M6A3O6WgeInoOwiN9xx
QNr0247NnbwrT92hut0I/XHPvAutLS+Fs41ZCPGkwsHovPnBP2lvIQed2762hM3vRY///Q/oywcK
XRsJ4eP6eR93tVfx86Eit8Tt5WegRVqyVW6QLk3c2UfVVrtTK1KlmoOk80aP+lL3Pd8FruCMTvLS
3whPmE/sUQzfSAnypWFxasiiiEgvtdnlc599zjkBF0qbp/MAs+5AXXswjD3Lq/baAXcGXGw/W476
qdtRaLtNb8rPbWOPn+m7+xsZXVqWzHr3nP+QVcJNNBlVvWIZfSkchbbuHGFWDzHKrXSJ1N/VZNxa
kuZOcvqgRNK3VlShpMT679LEVt2IIQT44v2EGAyv4KdIZiUO5q/ra+/SBNFb0kjYFptrfca2BnBx
2Sw6LwnehnraTRAMxfTtepCLE3IWZLUKeiTDgBeVnYf0za2ygI2CfONbaxdjaCQpWgAm1a3VWjZj
DdCPUnX0WqRnCfFYrlrcD2eqU3Zfpj87YXxBA/5uKuWS2i8t8l7uRJtS0X2Jj5qti1J7S0H1p2J0
wx4LXtXBw6Z3jGSpg1vqH23yHYU6V+5YWXrzpeqL73BRjr6ojjyugtJuRN9Vq3iXtdHvEnfUum9/
D775XbFQVGtkwIqzyeNi8vf4W9b2DIURE+n5e2j4wGQMMo7kIV7wIIRgwMIEp15FUd+CAVh0X32S
wuoOPvz3YZI7AKQgyq/P0sWlwIVWFZXlG64vIHGoJlBUJ1ZrYzpRrnkm6r9Ct3FmXShg0QM+C7Pa
FH2pD7WWAE/sveDQC7sK2qUNiNHF1DpxYyjRG+P6M/UftuFZxFVmV/oSUFwuMbAaqw+QHacA9NJQ
qvteGfdqLMMcBb69T6YW6SA8uTIo9GPQZHbQN69zk8o2kNVPs1gICASMj2oj4jiP89fQBp/yVP5y
fR6kC8cBlWCVK69oIMYlraprAz44uU772QP2/FIjcJILaHNa4DZMCDJDr95kfeQpfvWCeu3DDLIr
MMznflFy1C2l2CWVmjpFI3yapmjjQnDxpymmAfEXYxPDXNbQWWqFMitWc251tJTE6Mbsmi8JnFO7
zPp6wesVDkYQwsYpdSkmzF901w1VkRFvfh8TV6ZmLAtiWv1tpSAQnlcuWFSqVFRjY20j2sWvfx5u
qX2eDVEEFpXQbgUvm7SfLQPqYhm+Uok7lROu4fD67RpvSMzUjlXQ7GBGfM4N4R7AUG0bMHh2U5Mc
pxyO/5Rs5OpLp6nMjqdJwLpA12G1MBQpmmU0entv/oQuidfdG5Sef4Re4lCCwRbXbvfRbtoq9l7+
/n+jLpn37INMghZVQi90noBFBG4U+6g5yRykRlgDCvp9ffF/rCxz2Twb4mqyh6rJlQwxUMwxGkQx
HsdpQPOhBYi49dhb/qVVVgCPIommhLKOwR3+/bA6KRkVH8lCb8LqxQTjV/9UpHJjNS3J7EoQY3Wz
w1oLeVzqEJ5i7dvsLZZ9YNsZbVxK9ZFhy7G+8fy6dOeQOcZxWwRvI9LkeT+s2JgaINdEbJCQs01j
By469vRHw6mOwqJ5aY/OtGudaJc8ak6537r0XDiH38VfpXctC6SuROXJQ+Byar+Cft74pJfm7XyA
q3krM18JpZEAOTS5XLspmlMZmLvry1C6tA7PouiriatmIyqDxecgPUbPqoPk0AM1R8mWbi234eYo
jDsqgqFtHK8HXn79esGcx11dY1RKMWOXMX0mcsl+2IIf7l5zTmGxtO6LMTs1ev1S98nL9bAbs6bL
71eNkQoRFumE1Tg6UpUyYrYxbRe6q/r5wtBXyUuzGtBYPvOG1ss+ODT79lbZd0cEsA/XxyJtDWb5
87OEpQ/AC03Kj158LO4pdQRP+SfjvtrhJuv4t/23fJ81G9tua9pWaUtENqNC/6r31H17lA7tAeKD
i7XW1tCWebi2PFaH09iBFENOcvmIEI4fpUNwsk6Sg9CkG3zaujhdSvyqaZrgG3D2pCr2/jtmGYHo
umHDVyOoFL4NOjLRnXYwtWOumhtfUL684/5GW81a0gulDHW/9yDfvGZ5cRDq6os69rGtxZlAAwAY
K+rOv5WG7k2C0axUzZAqQ+Nglv1BRd1KmtrvhTF/KTR9tKGb0lAY8aIX74C3v6hB/EbFGVMgyZo8
Oc4eq17fqCFcTE0WkEnIkrS+9dXmpR5j6lHHECYsJSIjfmpQXY5rdaNecGl9a5RlAAqQ5bX1yVV2
8kSzriQMmi7KrQrUbGMHXVpmGKGzYWVNskQAm+920CSNVd/6Q+8NDjZV1MH3yX50THu6M730aXNV
Xzolz8MtP+dswyJA78soSi/hxh1kcLva60fpR+binN04dMj+nFg9Ij++I/8LJfwOJHwOrry0c89j
rxa5ksupgiEai7xXHB2AXSW5Mgs9rL+gNLmrcatPUDq8/oEvzuDZ912tddlHiK8aGbDYgfKXR+jQ
L/+3CKuEFIdTUKbLDKIL+VmgSaTP/a/rIS7VWSiV/V0lq2SEDmoog3og6T1Zd/o+f7Q8JEK1O/0b
Vr07SHyn8VXhEfXNcrKjcIN/G5e41nISb7Pk87GXDhb57Kesbj3FFPm5KTNc3nR3Me63P4MZSRxb
dqqnYh/tB9QZHDpd4DjMt+Eh2fnQ2Nzr3+PipFKflJZCCvfKZaWdreJJwbovRNfUixukRJSvC6Xy
eoRL+UX7G+EPouAsQhX7ugHZnAjGb238hUkqZhwbefji6XkeZLX3FTU0sG+duIGMdrvLdBvddZc3
xv6nUnujW+xC19hdH9efF+36WDuPuUoAc28h06MQc3AGF8MEr3HmA009e3Srr/VmhfDi7U7Teb7S
IObhvL4k58hsosYoEu+p9zpXdJXQpmxffk2eAN797N1A9FpHflW3bkEXZxBomQUMHhDWGh6Lxw+c
/56BzlrwW4stL+x8N8czY+ODXtwPZ3FWW1Mr9DE15xlFAjxDnXkUP5eJRA1LBm7Vi2qDNn57K0cl
IMXxK+iUdn/9B1y6OuCwRBNtqcd96BtkQCyQa5axOm/H3xki0PYgjiG5VXhQ0HU0fX0j4MVnO/Bf
jkSTqgn9wve7D1OKUq97jPpgCh4EZEuQO3xEfhfRAPhMTvMm7DNPG28SEtU+3tg0F4d7Fnz16EGX
Vi2pK+GKpo53YPVzu0Ew4BZCIfKjYS7sMqGTNtLNpUIajCcARCwkGiMf6iJ5mSLkZ/VeuxtcqpV7
tE41V6QPI9v53trI9pfzwlm41ZKS0R0Up4lwldvvgsDOdwusvnSFL0Fv1/dL6SFFS3DY+LSbw1xN
rAa4OG0N4i71Qv/L0j9ATMZJvlJx2jxINke5msm2Uos4k83eqymwIP6umm7gGg5Z0AFhXdlwtIXd
1t33QhOT4+vs266ODl59VjxrRBVv+qNxy9K1lX2NOiK59nh9Z259z3VJAma6EYQxseJj/iLt0h0C
ZceR8lH3WH/eOhMv5ru/AzNWhwm6m/OkY5/j5dbstmp2m8mhm/riw/9xUKsDpNENK8Nd9V+Dghp/
oMNjm28w/h1h99/t9v/ZeGv0Y4mefVwrBifHoNhm+RnNxV2bHX1orEYSbQzt4v307Asut46zM3/I
xCQcckbmm28N2q9GtPPNx1hqgYFwz5kCZ0Q84/rnvJzO/g5wmdWzmJD8h8BImLWyhDqZfJVLJBB1
zOnVB2qfG5eaj4e/iXwD+GeNs8IwLE15H022pjYxG4B10oNOhxmd3UNv03ip7dYBTb45fR/KqBwP
tLNx6DZBQGsf6usISpTIb8Ehr835oWnkk1UMoD2mCfRVoNY/irRQdlIDSdUuZ+MmFH3razJ1C4Mn
Uh8FgHMgUSj/dlvPgg+H2HJwiUBA6FzCkjPXV8h4GoW5xYWXa0HxRjVlkSpLoO10aPO1s+7qRfCl
lbMdQC10d/zKSZTwH9WYECNtZl4SFlrb2CGkri5XMyYuwAKur4z1Sw2qiwjoF/adxssQisn7ucoa
3+h8FQiJUTzkw/wlxMYngBIX3cNm8vC42Ii3HCrnF8MlHldpVTVxywZMskr+va/F1RyDsKiRjbF1
LJykcsqw5hYxU4E8srHwPyTHJZ6qSKoMj1FXYRS9H98ohLPlU6nyMJXf+zfJjeAasz3emLbk1giK
bsVbvtd6fGfx/hTNznZaI6cWggrwcHl/on5Dj1p5nh6Mp+BR9+In39Fers+fsiTcdcA/lySNjgoo
+NUHNeU6EkOzr7xRagMH6bmfSdzemrMyenkQxHslDa0nHZ2iwyyWi7S1n+LRiK2PVerqbkRRzoYA
FO/GsQD10UpOCZxzBglzwCljRhc41j/VA5qjiI9U+6HAJTSQenTDEi9N8mgv4oOJMI8UvBi+KhxR
D8vsplOGjRfFkhWvDXN1jOcJql2ohlReC1PIHhQZqOh0uP4tL6xNVUEmX1RFyjDGutpjjEUVISgK
iLlpOQaex/YRRqIdZW/X46zPUNYk9mO6poJ3hZa5btFHLTossmSA/g3bg1Ibez01n8XK+H09zDrp
L2G4sFO4QsYM7NZqZWBcVLdSzXC04qVL8ViSkXi8Ix3YJebE12Nd+nTnsVbTU9NKCyWchrxZ/dUC
oIVPdFBB1DbSFl/iwkIAymPpgBgw0vsAC8iTSjHQmqs8PXiKetq2/8XknP/78vuE0SHHb2Qo4Hqp
9oXelW2MGZIlyVaeWP6Z1XoGmQTtmas+K2GdlwJ9SOfIYHI6KCulVOzi+JgND9rwMxxRCUK6b7jj
prVPOcPC4J/rsyX9Kf+vw2OAQxqmDqxI67av3vh5JvSIgQuyeYfNkAqPdSqRFUIbAO7B+OCnpWAP
KODeQQo9hVK+Ly2/OirgVRooDXYDUAdl4ZK2Lau5xRxDRJ5iwq1QGBF/RxKpBfMoWSQX83mKg4TO
Tv/WQANDb+O2kcWjLPawMZTQE7XhawIVMk7HL7T2n4zJf5Pl7m6ka3+DuNpkS5AUfBmxYjmUv1fp
9CuqlSekwR7Rp/YmtLoUIf8xZBVQA3n+lmlq7ikTtK+a6pCWzsdulPCZEyKML30k03XTV3amNP4A
eb14ZWNmBFEOf9ru1ui0Cq5P6uPynmqPNEpjNxkWBGJY97jcWscQFuI8ITIKirzchSo+2wUSC7Fi
VQ890l2HOhvLGwPxjaNmCd9lsfZ6eqx3yVyXR11HFEuF/yCIYM9iYXosrVw+jJqUosZc1hDVaMvO
NWo/oyHu5rQVT6hC0OUDbPl9rDPcMuOM+mmPmIZYVA9aZgX3phR9Cqf02LTZXiNz200EElut/ZC/
wwEbwt0Q5px11ljPYTrcDbNxKIrxMTPnFyTMboH1e9Yw/sxarOdAczwFVo7/ZPYmpiL2PkK2M/X6
GLUaVhyZihG6gdqbNtTmvqrx5PYbBZh0nGECrT0GQeONAsj0GPvPKuQNomDdo9WVaKdijEwW5pAC
cixuYmb7QIlO6Br+aAzDlZTwlXnyJll/q2t4s5nve0rbavvAkhyxzT0jCfOveojw0qSP6NjJyNrp
3VsiqDRMel3nl1ZA/EJNsgFH5f9FigOBri/7lVbAGgeLsrNV92laeVUm/A6k+NWYWnTvdVgy2rgR
61KSA8QFs489KhnrRs2EkYFqxGrlySI08RI5qVLYykAXbiqwnemUc00HM7++pZdFOyeoeXATM4Kv
KP+fhBr35D7EL5pLsemP31DV3WOD7WJV8KMephujUG9UY9ig8F04Dfkd1lI+0yzQr6sXpTjA+A1m
qYL68DsrX6rwrolerue7C6fTuxCrnC4BYbHyiBCylfyjVgZwRRRcxkAZWS3C/nqwi+PRqUUq4Gm0
D6VIKzA0nEllbiphv9ey6SmlzJoE/uv1MMuJusrgQHb+hlmduEllBijLKhXINSwknhUfCVYdn+S0
twfpR9z+uh7uwktGeRdvdZH2TdzM+5Z4Sx2leQ4yG10xNzDdzGnt4lj0TrGLdsMPHzHF3fXYF6fP
MvicXDFEXnrvj2TEjeQu5rnmpU3zkMDlWsSQDVurSSVh1W4Bhi5O4N9w63pKhv9SnUY8GRr5pSsi
Rx9eW33LnfvCmHQRRq0u/2kvrqubau4r2F4HtdfQzkwMrAFQ7AmrCbsJ8T8FW3MRfBdrtVSM5WY2
RMRScdlEdvIAe8vzoXv9x9P0LsxqmvwAp74aX1NP0p+lkQTt/x5R9g5K9e56oAsTpKMQwYNHo+D+
4f5MEwCfbZ3sKNQ3WMcOVPH0ZAvoc2nB67wbRYmNDPZ4XdkXWswZu4Lh4LjxBe7mEYnLvXTAzuE5
/ce0wei9Ta/oCB6uD+7Si/Vd3GXlnL0g9V4WESchbuOOu6Wcl5w0d3QQDNh3h2Ir2oVT4F201SOh
U0W5lEOiyU/JPTUIF5MWwAffJUcB7tDdbnVnL63786+6Wouo1PaCtnzVwPqUQNLGW5in1iH1n/+r
z0j+5UlnoOuxDPzsM4ZSyBVAJlB8TO7/VUBEHOEYOMku2Pkbh+mF85qv+DfY8udnwWIli9BjJhhy
YU7YwC7YXI8f4BTLLuZ5bwKGBg32gc7MUy+C5WUwIC5dbpzN/4ipb7mq3sePltLsI5gz9yD+Y0du
Q/NJQrgVx+5kOCIKcsJslotqYwAuGJPHulLvlUAfbyWhhIfcBnp8l+hC/6LOerBPI204VZjSOEkx
4RvrgyCKUI29PkGXFgJ9JF0yMXf4+Do1ulmuLdmovSK9Qf/SbWvBWe6olWV61yN9nBwNdzoUriyY
PaK6bqtkVOJxm2oHLw36vTEV+1p8ux7hQ8UT+CwhaP+hRg/AZo3jTJtZTTGvHDxkWfS97ISO8mPp
aqSVozi0NTYX3IcGw5+IsrRA400RxtCSI89WHNgGGFA8hDmORad96fbmMbkb7vrTdi/s4vc7C7VK
SHU8+z2s2AFXveolY7MmkrL1AZcb2PvbDB/wLMYqDZmouqqmznCmm8Htj/nOip3yAEJ1P56GH8rX
/2a+zsKtslAeWXrp1wxpcQN0ZFeiQC0Vbun2ru6VJxlO5EbIj2fW+wGuDkeB6muXC0Sc9eIAK/Go
C9KnRp+O10f2AcKxWhfr+qMy63gcLCNDfPc+juzymNHvKr61n7rv0ktEQc/L9oYTfskyx+fGuKPG
J76kN93tVk5cpuzKlP5ZwWcrtIN3mgwJvwQRAfxSn/JwRJy9cjGug6fr764P/PIW/Dulf47Vs3BZ
iHEs/riDl9+Nu4ZmZrUPd3DuuZsOR/GgbqCMLvQc3k3on99zFi8RMkH0hT8rFpE6+KSKaA+/w13k
dDs+LEVQ3BI/b12FLy4j6jUGz1DMn9ZlozHvuhG9SNTAjM9idRs391DDN77kx8zMyP7GWC+hMqqU
oIrywWsm4DblY/UNUfl4JzidV38xJhtU1aE+IQL9n7bhlrVrUIC1IOyZ0ge5ngJ3wZmSHzktf1LU
b2LzO5A/YafnqMW8sVwujdGgjrjwMZZa4ip9tnLsw/TUBg5TyU7n56xroYwY7pQa++uf89KMoetC
H4wmlcx59z5RI8Hb+UVlsi5jlJf0o1wdKBhs3D+2gqweuKof4Ju0BJml3+pg2pXR2MgUXB/JxW+m
LVla4iCFmPR+JJJGX6oOhMHT6x9+rexNFPsM8dagoHw90IUrMAvhbyRlhdVOpT4swA8NoId6mJs8
NHGs4Di19rmLV+HWprqYNM/jrecInK+aYgJN0px3oaPedPeRm53Kw7LqEfR+RAzOlm39Nd2HC1V8
hxveYauzvny+db48/xGrOSxDZa6lhh8h3gSH5GaBuOne/wIqdSkvn8dZXYypaQvI0xMnPuoMF7UG
p79tnMA1d1BkeNfoHubHe3kLKbU1vuWacZYwO0OdsIpj+cj7mkPJP0ZHdNEPW8jBi6uUzoCuW2zt
DxTuehBFGRVq6Klm8KRlJGO0nmw53GOWfn2ZknI/ThmaSfjSw3AxTX3dPPXxbZLyEjJ1MkZeoiNK
Ipq3Zl1RMp4OjW966Hx/xcaTEgk10hP1tJ0sIWETq798Cyf4RL5PAzM/BFhXIxqS5DiRz4ByI83t
AuFTDO3ORjN2x1ApmgriD71V3RBzWvzPb/FNv5d8YANo1CPu3UVPfhkf/SIyHS76R2rOT7E07SIV
iyKhH1KHkwP5HzCMSS3Mr2gAupFp3AR+rjt1Nx0yoPx7fNX+wdg93WGqdCu0+MQ1pv7SazjY4VC6
1/TIUZovKCc7GuZE6MVAZ22T+GY28NBpjaM0d5NrFT/LGClAK9k3afCMqjo6J9muaDpHG9VbS65c
rQlucqPMHU3vDoOQv6LY8jxW1YwQe2JHUrMz6IulgXCQx5fUJ2cqamn3jWXYBkKaQ/uGBMbtlCAK
I/eAyy2bi78tErwqaQOMVXBM0+wk0tMs4IsmtNElS0A0JjzBXfXEWDiaPSqIwYzWlbI4EVX5jzEr
XRXdGSM/mWUKtu0fsytkpDt5DqndrY54RIZzQzQPylHBVUIo36Yq/9qLL1ZMPczUW/M1H3DVKNBe
QVesOSh6lb8UWhoe/ab+JhXFUSoFdzYrRFfy/kEMO+UuaEzsmaKTErdeq82HsKQXIUTDPbxVHg9S
dUKkRHTiRrqPZjDbDUroPbjDZ0QExhtEWgO7z4fbuGh4z1WyHShDe1KsxO3nEQcu+R49H1oXGozX
wMTfdtTN320tzo91Hqn3AQbZx7hUccnTMrfvp9nlnYl4atCKdPGEf2StVkYHhzP5JjBGxLSq4Slq
UMyWNd+8D4b+TpJRkwwST5ELxOujwo715m5sgH2YCT9nCncKnhOOFitOIuDOZCluhA03fdy7AJPc
m7KkkSIutl1YLu1NBTBjplq8QOM33xSRdGz34ywuD93XOhmxFxuy3Tz4u1Yy6XI00s9CyR2IALnT
hOUDmKTMwUMOiqdqPAdYU2vhlDga+pKSwk0UMMZpQnO/EBr8QupW3dEKux8pJtptKKGQXnXtvu0b
0cWeOHHLAZvLpNpnXR9g15Thbiq6IiZCiqIcxRSfqbH5jlZPa/dVjFBSGNjVFAuHMeNTl9Mem4/+
IM0xVKPQPIx+64xyfI+HCHYiQvHDyMKjPHS4s6HdNRgmVlLKrZlrv9p8Qse4RWxGM/cJCc3GUWmf
K9FRykNcAnXTsJHLcfsppyXe55A1zfCpbP0JR1Ehu1ElhR+dC8O+1cYUvS1jQLBL3Emx+AmVnKM+
FneqD9kyFFDGhKn5OZUKhPDwGz6VcGJvQm2snVRke9TR2NgoYEl3YYmCZhI04X2oLv69Fm0kUlQt
F6YL9zpD6Ss41qb5ScvzDqK1/tZ01HjKNIEHIPr53qD84+R6/HU2o9gxx1yn9xlI2InUz0oxvNZW
cFKl/uekCW8KBqQ7ESfIRSmmoT/p3whx7yYl5hea9m2O0PwPJKFwml7/JGRoaJoFDN+8xjmuQHcS
4upkt4v2byulmHJHY77H/q63RyUxnKTEwKS3QFopTQsZptJeOrTJhK56bVvr++QHSPOoExd53GoB
rNCuArqsVsdGtG6lyUywkuKG33Shv7PkkgaUlD7PYn+saFOOTcNVBTGqyG4L/Tg1KE+EgeKMNQAQ
00LUVhFQIVW0+1mSjmIzfk9HFSqyxsoLFUeoODkKyZ6l/iaeFVdK8XKojK86LuA5JhbtnD315rgI
jelfAEXciaZykmqc1xTxLW99r7OCf2b/LVGbH92g/9Oj9YlPMfzmpJoQo0DcyRxuwsJEQFSoH3vR
cPt0OlBWOg2RwrL7VCEcoVrZTpzj28hUPV3lEj6ZqNDq/o+hDm7jYTyaiojsa4Ig8kMVFo5eo5GW
9QerKklG4Z2oYu6dJbUbhsXkYiZz1CUIrkHzVVhUGpXa9ZPvphY7iNO6oZDacz3s+NqOgA6zji8O
58sQloh+lbdTmBzRMHdqdNgQIcZptHYjX9nHHWbv6NRiwIDUzkNsccKk2YBWG09c/2spGj+NnHNE
N27we0nsSpgfU6wF2151xKareQAL7lA0lq3j95j6AhDY+OAPizG7n/w2VPkuKR/URdiqnufQCaf2
Hv/r77Ua3eOJauNHepCK+dbnFR2hDxYhsV2Uj1Mmn+q2sOvM2BnIB0BXOrRycxTj8XYY+12CU18a
YZ2r3+dBvwuxaAkNaFijUh9nYVaOkhHvpSx5ajDzDgNSssgBl/xQZOg76l059g9SIe7NPtHsuo4O
If4KE4aZfvCjiB5hHGLQ2ATPGI+cKiXBAmRkw8efmSGvr/S9HpQ7VrCHOYw9Uxgo8n0dn3wjtZVp
PlR0PRLBDir+c0yflaHGTMk/+JV/H1kjgsNe2IiOLPzqDUgoSQpSMj+KWRk7Y4E7nC/badi5EnbZ
odG4ppSfSq17C0TFLqcTm9KBVoe7n1D3aCyEp0L4pYq/tBiL6cSrE+CCI2Sh+POIclZFAaOHb2pK
DxpdhKypPs2TchJbRNxSdP9IzI6q3w/DDfLaN2Vkfi4ntMrwKNPnz4U82EhJOwMmUk3zy/SxhDDu
lUQ8ZTm73oJqZ0W2KHTfJOM25gRV4sRRJCS5qnEXWd9CEr7ufx4i2YlwidfKlEQbYgOXvQol5mNs
UGSef84zPUt2c5NKuVtPvcqXa0031KrucQjjt2SoXrnoIT9oGTslmX7F8sS7duC+VXNnCLCSM8fD
GAZuhRewDUXss5WrvtPGxZe29fHAKUbHms1h3/g1R3ImeEP5Vqos3mwqv3JDAZHeaZ/62Nz1bfJQ
SMY3xDIqu8A+FPBESVJuvUEvESFW0x33zuGYteG46zX1oQxi/RgawLjUWHVlUJZuyk0HAzGvUYZ9
WGnfKCaZtj4lhhcYyrwj3EMvIXohBpK0n4esAAamq55Zd/JOaSPlPh4tzcbJilSXSI9qjwbjELfz
ru2ULxE/35VEBOXGocIaSKlVu5FqwR5l4xX5w95VjIjdtMV4v9DMgVXH76d0rpgfcZhTVfjpoDSA
G+9kZ0aiQkOdkK66Xb8uikfFY80XcGqYBNATrz8TLlWKTF4JsIgkidBrHaIgNzgb4rmj2Cg66pfk
G7yJwI0QzQFsh9orx7SdO1vFlEtDZrBUHQBKATP7UHjgKtLnIWLj6kLOdaIb4zU7gTe7b3YSvFn1
FUTGdEj3W3W/Cw+wd3FX71hE6PBI74gb1f6pGrtntEPpSdRcwYUp3qoVXKh8mPSTNMD2GuT4dVGi
TeMWiSez84agiWyrs772dY11nCa9bEzj8rtX7/PzSOuiRDbJ1iJE1FGi1m+GPd/STo7VEYsYyBlb
s7dYfFyNti5JzIh51zrRxJv2mNxYLtdCsNTGK/qDmFqdZG94WaDw5qE85TfRjvPi18aAL7xu3w14
NZFTMZtqYvATllJycdMfkjthjxT65oq5vEP+TuKH9gkur6NZMYnaw6LUNah2uGNbPvh24IQuEuUg
C7Y4qku54dp0rsoRk95qGkVjSh48HLrOHcmU1z/gxY1wNqpVjTEyAzUKfFRfBDX42hTZHuRWZPtx
yBVJ+HI9lrIVbPnzs+oKVqlyHS6aKsYn2UHszOOZeZDB6t60h4AOgOCqu+zEkeoUe4vUg3CnOxx8
QBuoOhzM5/IJGsdevV0S0dMmNODyLuWGJmKjSG1m9SmMdpp5UfHrdOmtLPdzwF3rn+tf4AMFkOox
y/VvjNUX6JQi0rKRGI2L6JJT3ISegOhbsU+cyBl2tS19Hl6r142oS7VsvYyA+NOAM8g+H1BU81T2
hq/lC73I+Jm+qI5yCChWIikxunLPibJV3/pAaFrGickkCGIapx91sQrLH8sqhiweH5dGY1/uEHVy
0CWHH0NtftyHN5X/HxLU1zFXqSApMB8QK2LiMOJhdVEm+UZx+dIKOR/VqirZKjjAjD2Oy1QHUA3c
tQF1WNTTNqbr0jY5D7Pa9bKoFIaMSyF3KJ5Z+Lk5+VF1gxv1VxpyaNgZdq5H2cavd7cFkb7Usn03
catNoFCaq02Nj1hxZ76zbpficpnurH16EA9bNe2t77naDSYuv0XRMdCwelA6wQlUnyvqhm3KpRx6
/jWXUvNZ0ilaH9PXlhFNCo9kahQB7oobM7YcdOsNpmmqCUxREnVUzN7HyGNNSce+gpt1kx+Vu/lW
ul+4e9IJruBGrMvf7H9CrdnYqThLxlw2cFwz4U6dSJWUa0Rtk8t7+bP9jbM62wdKryVmSv8iQNaU
kL4JpKj5ZtrVz82nyONitjW0S+1RFt/fmKsdbJZZVBcwlb3wrl8UGUTAe/5OOc10geMJ2aCtBbgZ
cbWj5arTprSvFwa/4uFA7OH2s1s0r2v3X4fPvwSxtyj1Fy8T5yNdbXG6pqjv+yzKwRGd8U7zlMhd
jkM8ut3upUINkWLMNuN9+YBX1qm12t2DLulNIxF2OX7GX5RfD9b35ZzlgYTA/+76tthaQqvtLYa1
FEkBSzXxcU2vbd98/r8FWG/tWYumLmG9JBEa1OWjKX2/HuDfpMO/K3KFwSiacoqlmg82gkpQm7t2
YCVS/pGLgUL/cxfwOMfzIhreQmFLXHIz+CqrTCJYIDEkeJ+igtvt+8P0azmyK+9/sROWkfz7pUE/
9H0KU0r6mVioLytyBCogYc27Dz1EKBcERu1gGXpU7NFT7OGwue+vp09jjVqvSoxJLWotLEt/nyH7
IGXHZaA5t7/R3zjE/83d5P/PqSGussyAnh1+UyzL5c3ZPqDRGrmWW/Awu/nensxgM69tfdpVkvEp
poMO5phrrf9H23UtyY0ryy9iBEiC7pWu3Vh56YWx0mrpvefX30RrpeFguI3W6J5925gIVQMsJApl
MjOnGRD6Qq4VGRvoMCBhjhcnVOoFfsv+yUtfk8OXvuyrGZ3XLOLrkExAq9dwF/mWo+1ULxju4j88
6+hlfO4+Vj1AXliBQbz07brNnan2/3BNHJyMlVZGYwsTquJkB2R5Gkfem5CUd9IDBoahWi0ezBft
I4cwkhUkAWZift5IxrC6kUj35zcSRoWfb2Q7jDqKE1hleDfcqH7lT/sU3TomErWo6YfiiO8ySiNJ
+9xgWoQyUVh8xFiXltzJvSx7TNHIwIjLIAcF5vu9JRKX3L4AddxzEPREtYzvbdEXec6llIUxfoM6
z97KbxOUgH+06bsBPnKEl+FOHD9t9W0wcpBfljk3CuUYMyUzLCeHeI9UPSOyZFmu+VB9uWJ72T/3
4iSuzHEelMbIkxID5loPX7O3oTNhVW5l3koaKNsMr/NkT0Uhl6IZN/JE/RqbH3dlnfMmnbRNWrNt
nkPZ0eXvUyIaXn7Bc3t+dq1McP6zSHBZlCl+XBwANUhXOcb0ocw+zBC6SW28W9zRJa46YTjLGcm3
tD5Oih+gJuJcRgjBYvnkV9SCRDVI8UsSCUX9BQmaPBHwImxG30+LPQ86rx4T+TKNSpvgpmKKg9n8
z9yNnlzMu8sLOXv/BadRuSsqWAqUMmOshDJ+q28K0iTyHY13krJH4c7DGKIXfcc83Sl1M0f3NJSG
bskb47Nyet1LfrVi7vJC98gEzexu8PW4e7OAsYioid3X700JvyEYbTri9Ybigu7mCISWtvzcV8Ff
Y1ALYj3RznM32mDUY2Ap8GRZ+1ph9DRFkK4PorGazYT0Ch1U7h5LjaVsaY4PPO96HNjxzXLPniLg
XkiAxMo7RgqXzPsrArCtTCZGRdA/r0FwF130z3GYovEW7PGghJtG8i5HjNfnt5mp3PeBejtIxkmL
zaPWQ+1SFVys7IC+cLaVYW5nl14qtUCF4dIEtUeGRg85tpfSU4wvc/RXNsanBo0Klz18ExVXNrlt
lg19SRu0K4CzkByKUjt2zVeSgHvLEmY0Nq9wtDSiaxPs0UjLPN9XaN0uCcqtPx6y4G88pTtykG6j
PbHBHeSgd+Dy0jZzfJhC+2mQb01N1A4tvlAnRw6+O6Bx8+3wDpk+JDQ7D1pngQ3+W3AIDUJWBwYK
L77jyi73Ym/CHNqYjM8Qj7vSxlQygDf5i7HuQuhXWLrZBFtI1lGMexB0VXLuGkdapU0DcMEIOjSC
mae0bgRHftNJViY4x9QSUymKACakqLmlwX6a760mAqdXIZjV2o4JVpY4d9RGJSKdhk+GWi76GpGK
Nt/F7yvPYqWE2lYPAhfZ/lRPm8dWvrpGRq3AsB7jSYQqQbCrfJYcHR+m4+R1iGJFQcB2sLVaHheD
QHVSS9IQp60BZxd7YamnSvHiXYh20XfarruLjsp0I1zl5rtnZZYLPiSM2mVzBbOdW38YPtW5PeNt
afh56Kgm4gILcW1Z3cseyyeJkg+br2cdE0ggpAa7BGRknu/x0EgFkvnTmZzxMMNSCg6v1mVpnVq/
FVVqtq6ntTX2xddfFE0VhdXCWlgHGar7N2Gevc0HxRN4ztYtsbbDHbtxClqzHme8s/B4LfzERTvA
LtrnvmhBwv3jTl8OKpVyoSDzk/bFYbwLj+ZN71Y2cprCx+NmGm69Ku78yXMBht4Kq4puGKncPNwn
fiI71IVgtRcnn6+gY9q6FtYmuSMIfccxTjp8MDYqTPGsi0GiAsa14g76cHhnzaLW4i3AXBvkDmFq
SIY6ttjPpZJtKwBJmCT0+a2rfG2DO3HoyZOVTsGizqx1aJnVIDmJbtPZh5axBTm+BS8O4qNdNP2b
oFvcmA8GxCSEl4Pwg3KXrpzrY0Ea/JDJD3bJp/w4nDSv2/84fnntCcPULURdrZxPi5MpKLO8gwfp
t5Mr2ep+Okk4GegKO0mvezOvrXHYghZQHMMSy2NvyCGyZ2oHD+Sh/BbcdB4ii301vhO9bkQH0uIg
Zom7ScosLPFFkUF8IAWOxA+mTi3ma878xIwatfxn9HRHAjf2XbHPD4qb+sZBesDI4N+oQu2E15Xo
W3LIgwZZrUvQP3b2Yr1E13/gBpizqw+sj0ecFRdAAZ8Vz3Tots6MQreDaquEfESFQkDtmpCy7c5X
sjgTLwADi0MfEwJB0NtFABD2k1ODgUaeBIwVIgsc3BitUlI9g7dYAVVcWkHlmsR9KIqcRHvHIU5X
pEYuoV3Qx/wCeAGCD0aHjAqbL2sWT/VSNzoKUW4rXbw+fRy4jFUhT1INJIWeMD2mJ0bOiRqlsUMK
R1wi2opCn6y9SIzrC6Rshx9h9ezJkGYLmuYQDLmTYviFuJmH578EyVpJ+idHUC9Etq0oam2fwxo9
62SdSNhhzR4QPIH5ycb4BYAce6w6S2ofQdKlpW5t2sW0v+JyvuxJL/LlpRxHjQVKfIRxA6AVXDvj
LRk+6y6b9292mM2AZAp6ey5HOps5kPW6uUhHKTLdGmqYbT16NB9Hr3c61ckitzmUx9KxPAgSHye4
XIbkXWfT+2JPoQdY+uPXP/Q4iOA8j+4wBg5KrxmHidXNLD8B5+CO+XiyT45FuL+88v+4PMFkomGG
ktFvPbcWVU091hOsZYdwH8f7BY1xt0gE3FRH6LhCq6qanF5gdPsj/7LJiwGOQ5O0S4AzpRajPc8f
67y2BcvaDpGfTPCOrBRSlEpYFnNkxrefPxK0TqEqgaZgiM5heK26lUeR2W2EejLLXZvQCm4CI8XK
GrgvK4WMmou5DDs/QLNKccRtcZuvSUxb/fx+PGlRUuaqVBbk50IjJ7tn/DMzRuXSe9E5Ee0q55oF
GKpABwZjc75T8wR0fe9LdC9d/nbbGPS0Ii4+r6ikK2MjI/SYNA98qmgeooOtFMEdehuPhjI8ktoS
XGDsguLTGetd5K7Iup6WYsQohi+1801hGBjS+STn36g5Ol36/fL6REeOp2ZvMcWmdgTGmG+yYc6l
2Ulof7V2JWLlXSikgxWdN7bj6/fiRIysGPDZLGtHMJdUqiJGic081HoDORhRrAncbiwkZj0G8d7Q
FnTcsQlKpkkTP2T7Eh03uE3E0c1/hKpg+oRKrayAHOz56iZdDataxXayEiut/GFfYdbcpX7uZ/NR
GDBuBwRP5rjNDEJFyUGuC3MKmP6gRE/6wU6Dx7n51LXomZ6cBtWAKktcJS+cV7nOk3Fum4eYNFnJ
0BplyQlk4RJ6mCBcgrIkRnV9CVwu4rLk9qH/ZVPhivWyPkcNmKeZ3NUH/f3Mvu8pg1jC+EDDD2fJ
lMMVTX3bSPpklQNwrZ0lEp9R4MiQ9HkxFAMIr83hPFnksFulZpC1DTslyEGoN/FxfsjBjgMxOGFf
1X+g9pMtPt4Y1axFizzz2XgfxkcIajqQXwQ3SglmQrcZPIHjbEPAk0EOuWkOHbgkhUH2Rg4Tp93l
qLfeYWLKWbzQwssqw/8LCljCZXJQHvdJP5eIaNGzrflL/XyZxU5ORMsU+SqH4305JTSasEz2Vu41
13xvQqelz+6m/XLXu4sXWQ/zfkhcwfaKvJXDoAXU9nnWwy5rJlvcqblnDVbhDfuieX5/xakUWeRg
iLRhWmC64qfFRNo9WWyNnbh/UoSz/GBBGIZWrkJjx1dwax1/dGu29blb84r1bb+EfjksX19F/qHS
9QLW+iM9omGNlcYYFQFKY8FhemTPkes2VuBCfNW1NiP0v0cwDBpBlpCQbKgYyjYkdhz9bYbBg11w
Er/8RFY58EnoUiomc9xxxKyzcZQwjyfXROSnAhjg635l3lsgCsT9MTVeDy6Yg4a+X1QEIF+EKeX0
iFL5FYsTWWV/X8UfZjpmlCQKvuVyO+DNLkUi7s7t+O3JW9j2rizEkSSHRY7t06PILjDJJreT3SY3
Q4ROq1J7c/m4i9bDocxINTDNdgxlmtty1JwxEcplsO/9MiB9WhAHKFKvqIPJkJNdRuMdOm+d5e7f
60icgROAicqBiQQWQ2Xu4PPoMcfgh5t7EAVhFegek1EKKG9em+l4WiAXyYAyNjVjlvFv3GCHyWPy
RTmOd/ERQq/EpzbY9tB30NLf1xdkLSS68ssw5cKZRg3ksWOPT3b1PruTBmQcrrh6BZ+SV5rrtWQO
WgnewuJTWfdqBPsj9X6sMAEJ3eGyd4qAmnJYAt31oR00rPAVuVtBNEy5QGYJIFG4sLfM/8AWByMt
qTO1xUS536LxnfkKWIoQoOnX5KEEJ4JygIJcEEakMW7ul97iF7lv+BgeOnRemfsgbYCfCFsHRDvJ
gUrFHvJ02NpJcfgpWh2HLtM8TR1mM398NbaTtnx3cyM74/0VKT3Rwjhw0aWETmaAz/b7LiIAZj6Z
pYdam5jsGggx0GwaoW3Rh8uHS2CBT10ZQ9ZoUYGdm6QG8zIfG5n4ly2cWzYuQL/GvXxIQUi31DBB
z7yJ2X28O9dB7v/0KatxQBHLgV7UzMl//8uIQInPU7WqObVQ+tmwJXZv0UfigAKM6rWsgU3/vK6u
95SdeWx3QeKaLsgXwNBxvCI8FsC8xiFGCAo31MthVDrRIxSpl9MC/mfH2CmuFGEeVZgnFhxijQOM
JkhkuWOZv1cPsAhOMp+4KkEiEnThq76hIKDTONAoTLntlhJomKZvx2Cv00cyET9f7pqiFeT+hK7J
hSIZYpGEzOzL/X7zweYWQoAHzWFovYM84/NAtRpAqjbGOHL/X0mGlS3OQaahXWYlQNiNSQq/cCe8
ex/ZpEN1rJzMUSMBNG7v48oed6sYpiHHpoS1oVT2c5zv+geiaCc5D0khFJUFEN55xU6yjXqByKuF
cQ4SKQEhUaoOfg4Jipqk+1B+GBPJjbrOFYD/Joo8meJbC+pcI0mLBkmQnHjdzXAfHuPpWKM1pXSX
3hU3TzB/u7A0i7tsSh3ajWPOdlH6YoZ+W/gV/fyHa+KumULGY8YYsSZW0KJejNHrEQSC1Cf70BXR
ym7nnFY7yEWkk6kFjCUdanLfF/i9vMdj03SZOeP7FdnnTRRemePumk4PZavT2Ac7jxE+z1NeNbQh
chEOQpQoMo0qwicjO31nSp6Kie7ihApT7ncoHogCU4Hz890DbdmDIXrCfi4zqLITh7bvk8iPhkbw
bNm8tFcbyaHHaDVJBuU89HhaR61t7Hb8dNkPRa7OAUZptnFMaxiw1G9RWdt1SjyjpvZlKyIUtHiw
CNJGbkyY+X+/TUx+jq7Il1JvK/o/QVzQ7T6/u+ImipPWwD35irvr8rECofdzW31IRkKlf48V6GmU
VULVgrq1sMzBvv5/AyFIhZ4bDHMzjsGnAkFIw3LAf9SmgxNYNzlY/PS3S9AIgo7LzmjyRX4pSGoQ
F8NcaPjosHSKybP61hH4IstlXFoUBxVRMWN0xIIV5ovxaTmZN+oxOF0RjF6+jU3CxRolWUAjGMMT
X/GUuAyA0EJ+/qniyDJAWQnfYPcJKmDq3gK7hDV71E88ydVFU0fbL7Jf0GTyY3IYmRxrM8PiZvk4
5CAcXd5WUAmsw/scrTlSoNwZUQrmov3lz7cZA6/MckhSdpMpGRiV9dG54qZVO6NQ3N3KZfGp6KMK
/ZZDKXCYy1iPAtTzna0ycPoUOnY2TMCjAW4WlDrtkZG/gz7w8uIEB+AMo6uMLVHDrFoKuOY0nMz6
u9Z9SKKPl00IQgHz/PeVjYhCRqlXYaOeD71n2SjqIfYYlIN6nA9iCBEtiYOQMm+aqaIw1zfvswar
Ombmh8tLEpngoo2+oAY1C+aJ8+dJva2z920i7J1hv/MCapw7/FfbhntxlM0CXjAPLpt9bZ2hRiW/
dYdi90O8QfSWvXz3m+fugpVFSSnlZGbOkGEOqgS3ulQLPHu76eLpMPFdAoucRYzb9L8r51ekBASg
KHMRxziURmRk2MhXXJgCUJQ5sNAi7GGhAywYKJp/MbaF9vMPtgUrEScfBEvjmwJmlZiR2cLca6hb
Nqfo9aePxyuixcGgYzPx8RKQNmNSTraL4pbVzKdHVmFFvVN8mgU+eeYjW/mkbqYtiHkR7YzdTR7/
U0eZAAFFLqlweAEiMbWo2Qv2tQkc0ZI49KgbEo3UhMFCehyW2wZ0rZfhSWSAizdGC/KQFfOKJv4L
HJ52FQqltAV+fhYFWn2WsMqUKLBwpnBJ7Y19eKxBosKq0PqezafOhuleXpMgoDcVLtzIumykFnv9
/w/SGqbCYUYRZtTsE1hjHQwNtEJ2ZmGzc9ztAv2V7c2rk8XBRmguRraw5PzTa+VaMiGRv/MlfXDz
LhYkiVhNZcb4v44I4yPorW/yg+ol4ccrWnoE/sjX8huKjrSa+aN00ncFdQqXgUbsgHe9sKEmCsok
0VUmCNr4aWppBBtv1uMqU8n3xcrBxRvaJSifc/ALp6kn8E3RAjkIieYljxIGUo3fe1GOPQXWJ87g
DJ4GqrUIc6A7YX1REB+o7EetjuDcJfMgR3DR4hsLD7JvKaq2g5MrbugoULMXbanoBPJz0sWQGWQs
8Rl//3Eh2lDuHTNAH0UvmI+G7XclhgTtLIBIUVCqcnAiDehKNliscwaw4JD5jNoxTG5Yw2KCmQb3
so8IHrZ8bX+OoG4xz/hamgJ1EusxqzrHMk9ZgDCL+piov2xOEKGqHKA05SiBvh3Lk4fTMD6Uyc20
7C6bEAEJX8KXpmrJZ5bJee3FKfJAvoYv6QkGQRpY/H2YFHggX72PFiprEVtcWINfHy2deiqK8De/
ESUG9K4h627yDHJKmuWqKiOc0mMF7OEgOyP6IYtSgStsruTJDJ/LLns9K81KgyvEkUeHT0ogveow
rUxwKSk1m81OC2AiWFpiT5UEihXL+NJq1iEwU7IfW210l0R/E1uz7Me1+d4YMD6TzsI9FS2WxS0r
UOzxwNK0FnuqGV9z80M+CrRVtmPg1VI5qM8Na1YbZoAN49LQ0T5OJ8CuBrJm0OTZCkQSDiLs2LzM
VjbZoleLymciGXkOmykpPWOSJtsoK92hSwSZBKif0GIRMRoIfJOfj0vish8hZYNaC1qrjbZBVxok
KCIRDDMcf/HGXa2Mw/m4mWTItzMzSvgmm419Y8yFmw1V5S1a9PdlwBJtIwf5smroDTg4cN760a+k
wTVp7s70oa9al4SSe9na+VnJr80gOqocGjRMQPD9/KuxAed0HPHVZhQIwK72TpJcRjlYqUiVseGQ
dgZjJJJl6OUW0mxunYO1ce4cJMkyVAO7bpA8VczbZBxEZ34r/Fhb4A5CtWBg6ZyNU6sB6iqxZzSP
tfKPMf/TtYCzKDlOzT/lciD0gznUTozJg8sbvOWi6x/AnYo2qCJDQq8ORHOOM+3B8fm9eI3+o7k2
wn7E6ujJamkpdIARg76pDj2k+6DUMmPqrD5gIkY8CLsVJqztcQdCy62lmwsgKc7evik/FAE4bWtb
ISBoJo+K0gk2UeQn3JnolyTusxT2tArKYS2GtVXRGT/nPC4dBO4tFaE0knQtux3CzgnG5q5LQKpv
MiHroJBtzaShbZjNjqmhOyU0S3dWPUI/QZ8w9ZMuzljI3yDO13mWkXyUsgCSVsiM2XqOEcTLLrUZ
Fa63nwubOnmRsiTE5/6Zqf9B6goZq90VATU7hBc2hr+Z1VqKuopVVxhChKf4iPnK44iWavQ0CaeP
NsO11dr4GrPc0GBq2dpGw+nYRCXYrNzI72yN+orfHK/oLt1KT61NcigEMSdjiAZ8eXKM9+2I7OXg
RIujuGSffjREYzmbtGRrcxwkRZNsWpSZa1x0WtT3EROSUR7yNHebGfJ80Q4FrOJfylXJzG+68B0Z
TacwT3Q/CjkgN8+WrCA7hRYTDEVxZ0sfojknoYW8o/F3mYLYQqE7gb9um9BVXacmsSy+j4UErQ5a
S9yfdfVvRi6fkJGTnPmeteYb8RUMzptRONbzyyiHUSWadJJ6Zkb/n/ii18a4Tcx7KuVQDUSBogLn
kBrbFKRclpBoctNTV2viMIoYcTvpMb7V779ttwODlS0OZKqSgCCnN/C0GOb9kmVYj7ZPRuONYtwH
Q+IsmvSXJdWHoJihsNftIeHhht2CYkZzQBenTYrUgYyNg0tdUA5lm/kCkJ5+GQ9Iem+UJWrL2Ozk
y1LpdmTsWrm28wY6TIZ32Xe3Qr/Vh+XhqE4oOoll2DLlXZZGbmqS+z6S3IVoAjbwzUBhtSoOhRao
DgZ4juDb6i1E0OO7kKC/Xiaip4HAh3gCDeyetozsu77MUIoDPNEptBg0rCITfRlB7UBea41B5yXP
4OKgOojmOalx5tMZ4yrEw+xaegScNyBiJW6cXTHxKHJGDmaCPmqg0gyTmnVfZ9UxUw+dkvuL8oGW
ny77oshDOJBp8rxvupB5SOcPZHGtKvaSWsSbIfIPDmNyI5Mbi+3h/8Q/OJSZm3IA5zGsvaLqdWll
MsF/z30xzJsaTYevQ0+RLfb3ld9XU7FYXWK+Cqm3Gjd+YhRbF4cc4PeCsE+Cdf0MB69u3Lh0vpgl
LnSZ5DRCWy8svbp/TbSPHH6QNJobcAtt+Icwc3wpSmGL48CjXOK2qDQcrzQ65CHYYiPFvXyAL6Ih
M8GBxWApXdOCPOTl/S3uaxftHIcWSZqTOhgYWvDKD8KdE66Lw4xQm8JSPyPTb9u6BIJsCznAIKSh
qdoAMOTJt8jfhnysKwHObr9B/r2KYYPvbKnnMZ8i8svN299Xe9j8WIqqqCZVoITM16xpmHZK3EsA
XXC+MSqfsLarU4cmpWY3C/m6NoOalTUOMIhaU0mhZ3CiRzk6KV8mH9cJ2OZzR4/BnjO7efQgrpJv
P1xXhjn8UKCK8OOtkdQHxrio3mC+zcn7K3tstmPYlT0OPQZQ90+RhoWe77LggwyhR5gleHxArrt8
/MYaAl7Pz26sTHNoovUBKZMBPkRvY/1kHvM9BCsPGjrrHdDQs+5bEVEOO2Qvgp+VRQ5cipJiDpiA
oLyughukve7VGiTIk+xAZeZei7v9IOLn3T73K5McxozotejSECZfgTHMKS8tj8MYVSZjrcmw1f7T
Z3Z3qHcBNJv6xoWzYsROJP2wiTOrpXE4IwWlbuYtTmTDxMP1L4v8ztR3r7kPnozwRe5givU0ZffB
q2ItwQ7yBe46KdQy6mENp++pw+360ycANb663afGoAU17L3wDvFttxkDrXaSQ5aBzspEJJz0KXlf
VGhDa0e7SUpXW3am2dij9I5Y2V0uKmCKTgBf3iZZUYRpCa98+QX/HD/52rZBMnQWZbD2M9L7ncSf
4AScNfNWISyErassNmDMoou/WCDnlCqviTVfcAhEbsmBSFMXuIFznLQWw+SyW++a7DZGT4LskT0t
3VGoZroZxa58hUOSvNBL9MdiYT3YYhb3PIXxg38D/DxXza+LLHJgorZR2WAACd5533pVDZZhv8dg
d+2WGbQ9fflWnNVku3YBLvmyd9UWhVw0MEnK8GMy5cexJG/TaU7smoZeSeVXxbZPu8pXvdMW3KOd
AoOvOgmCEIYvfIdq9i+W/aT+y0wbMn52r0DEj0AQFjNrduvpguzJ5hthtUgOZuJ+rKF8BJgJ4tbu
Q99cRKWO7e+m6walEGQlfLm90lB8bti9M5LYawPLb81Kscts2IPYNbWXOhF1SGyec6qaGlXwirR4
qhYpn1WLWvhwaXKbjTcQVhmGx8tnfDM0eTLB33OWUfWaXsejrxSnNPvK+H7l+aFLRhtPSs/KhKX+
zatnZZD9fYVdIE0PlzQNx1dcPWfHfnHSVra4aLpOw2mqTdjCZdB4nQbOErXW3pBRm2yt1+10Gg6a
SW46Pb9Luuy9JpfUzSYluAsjA2E+5O29aFLuq3xC7bqbbQPKYXbeGn8nZXenGOUbeURlEhX0TFoe
SZAUtqGMfge5dbBTHMyuf2vFA/qp5grDa3qW2bKclHZXKzCt7qrUcohVZI6khn5hjF+GQhv9RdI+
XP7Gm0djtQ3c0dCKeNCBNaPf5qfEeLMkImWG7bt2ZYGL5o18Msp5gYWXGf0r7lqRC3EBfChPjYw9
flX0snk/rFbGhe5oNjdxrmFL/8JaHeOj9qbcGeD8DmxzHz2KmvIEJ57vKktilNimPoLHdu9N8xQg
wl1EqLL9iF6tibtlranvCjPE13p1rmgzkFhZ5G5ZecnCKrawi1pk6zviYZqzwjuPTXOim+2KcU6B
i/B3bLPAH+cC+/iKAFdki0M0nGJFCVtspxJPj2ZM7Eyp3blNPjVSgIGLVPs8G9EjgcZ9sCjHDlkm
QdVFcL75G7fMibUYKTA8bjJHCz5ljeBuFXglzw6Tqco4KA0+n1l+VVPZaTXw58bCRvrNC/bJSyiH
Is1E8yXPsJE/G16yT5M/g0Z8xY0Ijrs/RxSeJmbB5C8dRlhGhESPLAkhoUKGce1rFGxFaEk5TOnR
NmrFMay9cE5h/k/05bgIfhwsvUlluEYe3lq0sZvlkOqTffl+ES6IA5SqgQcaOvzj99sqN4f4jJWT
8FDSkqaPTNhSdkyVBISAu7PiiliPQABaPEdMkIW0qxt8JjaKkxEfXIu77sikqAeQLwiptASnmOeL
0Uf0pGQ9zCnTPbTRMJ1InMvfSWSBC4fSlo5VyXDfRDeXoQVOmEr+ZRPbecSnz8Pzw0zoYuhDpLvO
mwY+sMxlCqT/DjBRoX+LXE/jMGORyxIqDljTy7fNFTVTQTSgcZHHVGWmlSawFt0Q59f7tDuyZOV1
0o7bTmhAiV2hGopF3AGmxTir7YQDzAg/0fnHGFvPNLGL1xyb3TDsBR9w+zZ7MsidZdU05zDQYPAF
OIlTQ9uA/2SLO8ukrDp1nnBLPwd81V0B/nVkuJdXqfIFx24gCQWj27hCrKuFakS2uPggz0epU6qt
HRUfh8vuovIFxxGkIwGhZ3f5MT5oHqy/dNvaYeyodAPvj5xF5auORVQG8dL+WtoT1+6rQ7qfzoJZ
p+cPxz6FpKCSp69yzO1z/mSLO+dyKKNGUMIWyhKMdUeLPdat0LpR/waEpa548n4bm58scjGBNgSV
OVewWGUVnpnVsbCWx8tf6/JpU/l5e8XAvF0uw0Qs3WnVTiN/5+ZuMSkoOr5dtsR+7Mt399NiOAxp
8wldmibOtVr2t6MMib4o8fKKHNW+P1029R8XzpMtDkOSmLZzP8AF1erRPMrvWEti7ITTW8WfQPks
dHmBa/AVyCkcmpFKQA7GKKhL3k9GwTz3w+v6LgVn+nwFrjImi5GPwaxihWRn7iwQGHZ27xNYu0ba
V+CH5+1eGVPlQW8yBoxN8H5RkS9pRRkg9kEuOMf5dbqyYI7tlJodlpNAqaLAddb77RXM4wIfPM9h
rMygvhHHJUNCw4QsV1+mLoXImp5ku5gMXy874XaU/csH+Un7sJNaWQ1gK5g8JW/sjNwSJbEvG/mP
UOfJCgcRwzDJoRY9u7P+nfEU3yObRRv6ZIsLO6J5GNWux4pYFKDdMClZ9fhqGTfoKv8b4Kj8cL0U
9LWSM0sWcX/MhCvTZ/A7OI2HYdnxTbcTqV+IXJxDjL6WaTQksKimtasb0CBC6l3wrQQowc/V902V
yGEDG9M9uz9UDKyWmNgAOzPT1hS3gm+uCV3Ciq5AdULXuQsriANdojrsjXFs11JuV1L2qst+ZYPz
v6SvFlkus40LWOx/m/u3ssX5XzvqUhlhYvuHQIIKIpOnJMDioV1QHNxvHmKNyucdVAjPqY0qpWXE
wFo/rXs7op/QJwypP+c1jrGywj7kCpZGOZ/qri6Q+bodPQUMRWdCpB8viKuI0EXL4jwj1tKyynXc
+rS5qcuvdXITGYL00LbzPe0c5xhxEaRWP+NjUf1OLT+EmkgG0XxpQSeKLEOYkzUWEZ2zMJa0mQjF
GH1vheptKKlfVV37kJmhCkQnp9AsmJCVcaNJy5dp0V1jqU4gptlJmepjSGJftBMkuIKjJccnIiGb
PyvKmyXMkJkbvDpJvFFbvuhG+VZT0JC6ZLsoBuusuoSzLVk5nq2FuWubsnbGqvrWQwgxzVXFnTsz
88dWonZi6sfcSm8Vw4SKeBu7FeZnnXKC8qw8U9NpS+sur8ePtE5vC6PwNBpPtgxHcIeq7zx9zEoM
OIEAoY9u5Ejq3BgN5TZp250s11+UAjMdSwgl5zC6H/X0G42Nb8tcEVdOK8nOFal0lLE7zY2q+4Ye
uYreHduklb0mzxYHr4/SqeMh9FQafUuyiO4CGPIai4B5o+5L/JIKenlTIe2HvvyuVNUpl2e7qCqB
o7DP9Pzqx2ekACjT1KmmGtypDtKkLyWtBkrlqm0l+y67Y+3htfWKgXpY0sB9bBrQGlb40QlVycfF
VGYE8LJdHXIv8XXVDncPaH6HOmha2CdR69ami+qaZRHIxqpguHt+sBPMOVqRBYtLhNGiLL6Zs3R3
GTy2TFhgPNc1VTYsle8PD0bZGq0WJU6V4Ovkp757uGzgJVboGAIhlgkJHmLpPDNcnarWEFO0hYTK
55Dshq5yR8wK/JkRFu6uEHAOgRQm6/wa+njXyIvTjolXRLF32czmZq3Wwn2PVjH0XjNgRlve0qLH
iV8EC2HeynvzerfYL1gtpK4Lo41T7NaAwHIev4YD9IIMSOx1oTN1qSAxI1oPh+Nz3OgzbWAtK5RD
oZC7LAoPl7dsozDEvj+F9pKsUsPSuciomoJh0Ru824LvbMBLdZleQeo00D9zQYIsJNnY9rdf9gwW
ha52MC1yI0xVpNPifHHK/Btyk24naoUTGeHSL9EQmmEZYlGGPHxupfgQTFJpx4toloo9al+6w9Ni
OL+Ow3ypQwOLWUzQ5SiV+qHrwlNW6m9STTnSLiCYgY5Fz98tSF19Ml5SHcHEQiIdqyszl8mcJIND
nRryp6kjfbEslymgZto1NRO2Hm69rANXAdWLqVDouT//eJ1UWUrBXorRQT8255CdyRDppZ15cBWR
b24s9Jk5LgRI834ZywXm5qP1DZ65w3yrcWdZKMUCb30Fkr3DtJMluxRt8cbJe2aZu7XUMlOLdkF4
0/hQlughvt7vhn3S2OZbpi47nmqBxc2lyibVTag56hpfjRpKqTNpxnJB9WMy6XY3JrYeL7bS/XP5
wG+ujOImYe0lsskTgdNI6UZ8x9EHtDymZvPRGKQ/NMGlgsJAsZowwJVvyA998bnuf//KkomGW5Ho
GL+3dO50m8Wg0HJpRz/UK3uITpEC4RNIRF7eqPML/oWzr8xwh7uMW6MeNZjpXOJofvFuOIy7FM1w
jdf8le2n92Jw3Pw4K5PcBVaHcTlYYYdqjfR2mReHSIErWBX7J16sSldlPBhlWVP5/qKMKHNgtiOi
pPv0DeMcst4MzuxLOxAeQ+RSREG8kcHQZYJPRRijgUL4V+piRUWYx3ilJoe5dqhX7jrlvoU2zXQn
QXRcEG1uAP8zaxxiGFEXJ9MMazQsRkfJ0FduUPBtzrNgHzfPq2VQS1cpAgJ+8CFQjaTKJfZylDVn
Ufu9bkqhV2iGn3eFiAGR3cH8N5MJVXUTxSDN4MFhBClEPMo4UNEITUZziZzciA6KMkBxp+o/Qxzu
vaE2f41TIVKBe5kTgpeoqEHhyyk4dBwOtmUrp5oGb9HuUYry09tgXx/002t0LmEI1S4LA8mqDmR6
frMoZqcH4Uzw2sOLTx1zT0l8gedv+QbWYJqQA9Q1+P5zE21PQsggLOw2Ibgwx/fGng0edBC6N479
IcENln8U2Nw60Gub7O+raMcgiSqFmPD06aN0r/kZMkIS+LbSQ3/DtGhiYaP8BteMLuN0W0wnCdvI
PxhGre+XMNGxiffRg+KxaI4+GJ50Wx8UO/H6kyq6pbfWiMeJamFUBhcX/+mWrmjixjJHH1PJMh6W
bgbd3HAn74oPSuM29jUp6+1lqhTRvEapTvlny7gkfUGy6P9Iu64dyXEl+0UCZChKepVJZWZVlnfd
L0Jbee/19XtYvXdKydImZ/sCPWhgGshQkMFgMMw50069X5pD/Q3kuW63r3Qb7tp0uhdzV51Ed/Q7
qiN3DlUZj0vM5ysWKrOckWYySdMsMKd3OqjhUS6BTt8dy5PykNnX6i4/0B3b08h/K671ygaXqPig
bAXsZx/BX0tBFnSziY+oZ3DQWlhwm6VOB+Qu/Cx2ZDCp598vm/GGs1NlgIabODiGqvJeYJGDee5K
iMyjtyYOnUo/mvNVBfyWy3LUDVM6E8RFDtYYygpZIAiNRtHT7LVolqR266Rf89BOveSQPuRe/k6p
PV53vuZPL0t0b2EARZgx3igyAZt5pTT3MJpiKQUlpTWhXEx9Fe1rAHHZK8cQpcDCEaE1bcxGMf8K
eUB9QL6Evyb1mkrjoEjTrtDzX3I2BXbTA41KLxcbJ++IBmvTjeqydOncPU5gyTMy+n0ZmmMLhovd
nJKXTlHutd4ar80ZsZDRytnL5d3Z2hzQUsKDInwwdP6lSDPQZxQhPlEFpFMKcMJB1Kyycc8h40fY
iZZxFfCdkAXJKUAiIIH43YH1AzDKn85vBc/qLXNWkE0xcZ9ZBEgb5065pTHG3qJw3pnm6A1WsuvR
4WHTVPaDVAwVu7lsBMlllTnlT5BOVDPHTh3zeddZNj0WYGyUJTu8VnI7PSgvQD1yQjcj7uW92vQS
CsE7jWgEcnlMYQqjmYaxmLGUs1e47QkZwi8D0EglP98Vz4qo+rGxphohBPBeABUhGn+5zgE1SREg
HqoBn6bkraNnij801a4Odv9/1c5EsQVf3alxjiwn8OnwvBjlp2LKQ1clUoE2t/hBb3MXKTNHpeZ1
Ny3HpaGj3ZbDHtPf33ulDkXfshEfnX0LZ0pLrJZWVCG1r2m522NcJZvvYkVFRPhlMF9r0B6VhUvJ
JOj+fM9lcjfRmVy2Has10KNxVKcGclmfGkhONVwFEyhWMTOaesC+xMxolx0qVJ1G0Sje1rvoTDYX
E6qt0uRNB9kMQ/REnOaLsjcx/AcQUWDd/5uYZsMvnEnkroVJ0gzQTMC4jOYIQHs3AJn16NDj6CPH
6xKQL8dOOt9YfnIlrhFtvWDOpHMXQTiaKSgfoO+f4ZbCDY/FHvNX7rzXD39l24bBOr8wAMJHGIFM
y36m0FS66r3Zi1ABi3391GNlG0fcgbIREkO1D3FcLDFLSV3lMsSNzXca7pL2pmsEj/Wte/RMBhd2
S7RSaUIgo9tVB+Ite/aAtnzVxnNT2MApUojzDa1ixQSTHbCUuXDk/K7v/Eo2HMEusTjv8+n7WDbu
1KsGkJd7BVL+ol9u0/Z1PMLYLDruXs76aFuaiYnS0g5BoVMQP5ml62UpvVLV7T7z5+5kjDdzP4Z2
KD9JHdq1TTvopTc5ew6Bm7nk0yFqU7epRsEVw5by0yIg3mejUYqFv89dEOmHvLJkPEoV6WumAGrO
ygUSti4xhPgfIrhzX9JO64qJlQD/djSQGfwlpbjVlgJrjqUZSr13Fo0PqRcwIsAUnUXmXpzv2fYt
HxpSdr+s/HiTS5GiV5D3yZLE9fXNu2oli3u9dFaTh8YIWWZWuUa+R5e4LRt3ugZPE4VOUVR2Un63
VNEbePO0GLrC2lmRL+FD21pVAHRdII/W9g8qUC3L6diZe+BYuTVGQ+Imty3DxGwW6J7jwbt8VDf9
wUo2d0+SJjfRPshSClXsp8D+Q4+BE2SRQMy2k1vJ4Q5DptQWYLWZjq3+NoVXNH4i8u0QfKmz/mgs
s62rOqCbext8034CCIvLam7eyYhnUWvGMxx999zehlJvVNIYTogHKu2azVCgfwJEXD67mPvpFa/C
xv6b/nUKeZqhEBRcQdLCHZchp3LWKhIaeZbaSUPAKyiafVk1dsb5E2mBflCXNaA3Er4ZWg6Qrlbl
CEMhxU0xG267WIeuv0q1+qZK7hHmi5Zyy1zXAjmnQ9MoHoYaAv/iSLK7j1OO4MVnIBdrWvRTPQVj
in2bkRTK/aFrAXPPH7qWuf9D1yLsv97w2nDXBK8OQNfiXuYMRZbkOmkAqAJgZxMh86NpiY4cM/VP
Oq0kcDFFHpuTkfeQUKXZUa5bux4fVf16JJUvRCzf8p9n6rAFXvlPHUDVU9FA2F9s1oZhnMliS7uS
NU5aW6tDNr2T99GWNXjtGANCv+yyo6hhbcujnEnjYowyM5JmmN81M/1cPWluDqpA1vxXqCdxuoM5
wku7xjnKJYrRFWdAuSHKIztf/JhmKDt315OoNrtlgYA3Rsocj28VqeXzZYzxVotHi9VMrVtF/jlX
ogcK+wFeFQq+NwvFDfgNPoYeJjkOmqZAtko+TXgYVt1bh2d9q1DHlJ4m9V7NLIGT2rL5tUjO5ona
D0q8TABmkHNwVU2oo8zSyYoz2Z4X3Y7j3r/sFTcNH00n6HKRkS03P3Wu1QNao2KY3j9llTq6m5x/
WVbZSreiNIm0FPr9kfjk063aPJqz1sHRs4uldZQrkrjBvnenb40z7zFV9J08XNZwy0zWErklNUf0
1ZRFMKJlRHO65WcQ9YJLe0uCqensj0m0T601YVGmOZKpePwUqt1MLyFowS/rsHWo1hJ4j9GEQHhR
LVyPWmQjIeeqSeUo+R3pf18WtDEhh7zLShfOW2AKfbbGflkAuGI9L0N7yPriKc+000SjwE4J/rNC
NyDhbWIKm0S3brG1cM53NOYytRrIkdHf2HrSD+JkO8mhPzW/fSq8yBO6xs2NIxRBBzJ45ueQIClB
BxpCXnIIjrhfvqL7arA7uzwUXvHcTMi6i8qYIpFcUJAHTR4EJeKrvGptqzgspohUbysDTHDC/tGK
84uzDLQo3cARQ3PRdYzH3bfWyb92wEl/yXamC17ml5I4neGgv1GcCbisILzzuVc24tyKwnBYdlVT
2cCdaHJBZfYdz4h3yx/66bwLQaZMImWLJSSn4DS4qkO+KZIzNS46c/qvAOmVYruSQTI8HArcdQxz
Jh4cqAyKTaJ7CTo8fdmdJrt7ka8bcb5ftAKcw1kaqS6qEOuvlqMza+mp1Ig7542D7l27qdortNU6
kVXZpio7SQG2iqq30b6L15TAMW29e1emgMj3fDNyS23ioMBppicQR/6BxAlc7bQ4gQ3k/38x4cKU
u7Q5bHFWsY2EXJQ8hdgc+QjuBg0prg7kFIBvCcFChPy0wDFuvVfONOT8VVSRdOkteMYaRR5v9EBF
BKjrnQmUGLCc67GzpHbn/IuJsu1dtpD4N9DshjrwuaJ61NVT2iEQbT2MEleOMeCRlPqVZxJPdq0X
oPOXriVAcWU/+nl1P4RyDrI1qTk0MlZ3jsDpQI9ppzmzGbuCS0AkhnuEakFazumioRCLKZvOtNUU
EWrR2UAR3yleGaFBDaUrmgirV5v3HHwxYgOUABS+xzcOl7IhCcKfrmzukrbcVwPSQlPr6lQSBD5b
kZa5EsU5YrnvSKC2EIUQz02b3otL2W6CqzxcbDqK2j03rWUljfPJo6SA0j1EKGnqT2p9P9TPgi3b
elOs1DE5t0vHgKhlNKGVL49tM51ATIuUSAW8GNmPLRPm+UxC2V6m+zi5vyx701o+dOOpRsZuzJog
65adHj5PxkNVTLZZvF2Wsb1+CK3Q1AZRfONKMSEyztpq2tG6c+vlbhwq+7+TwB2tJWyIFMeQ0CE+
JLTzxoUInNW2yX0owR0ragTLEsslAE6l2zHtHdN8k/KDgZetmRTeZXU2NwXNlaiCUp2lVM7dE1De
jL5D5WrXT6AObE0HAblTq41g1TaeSDreDpivMBQVbeWcSkA6yqY0rKddOhk3hgWbKxbFuk01JXCs
EL4ireXjNKLurVn+ZQ23nhJnsrkT3Bn1HEoEsmV/2k0ucfT9tCeudV/ZKCDZsTDlsbGmZwK5Qxym
STobFgSOOrGLUnZAvWfHhS4wE/bdnJOHGIJsNa4VMJ6yz1hdocgAkqSQIKYgFS6ukt6hVeQutgIX
gEJ+nGSPljQKLpaN8wWZhsnGv2SCou65zDY3pKqOWpyvSA08iVSDLVWziNdpKxeBfimW5EetSFMJ
t4KTmSCjYyIX8TGN2ngGOgblvwu118J4CA7FkpZRDyCsprrTqqqtiMCQNlftQx0edSOJ6rSnFBKa
brTlzNcsUT52w2VAB9T6DYLV+kSxYaaLFAXMK9URRTTt55P1vV80p8+TuyUS1Uk2DZxaigrEGmQh
+BJRkHZhPs1wUHUHqOIlcKtF8gNLGLRtBIm6Yqjo8NLQzvCp4pMMSheC0Q4NICdytJBxc0tf9/LG
Hd1sdsXZ5U29VvI4T0GTqpdnFXotUWFTSg9Km9lmbR4EHkmkF2feIEQwrKF490hs2JrFvsy8kRRA
a4YoO7UV3K9XkS/5dA0KamoJaWBFaD3zaH7D+LqbOu+MOuZevIzvFNyfPNPHOvLFAaokeh4pWEfM
CyBTKt2g7XeXO7qn+1HpZbnHaF+ao7i8JdhAyhZ+5RLHAh0o6OiZdob6ks+HYjnk3dN/t3mUc4Fo
gdFIwYyf4RABwdqJXIqkbOj8JfsSOkdXS8lcy0oja1bD3qygEQH44+4vQM0Etsm/V8IACc6anbkP
uqf0WgH0zF/SPZ2rx0VTcS2ZesROwh+UONBLxiiA/nl4orlFbCHbpwFUyUC6JJhG4G0TM/pTtjAT
wWkgYEdUW8DdRKi5zsCp8JZT5JneZYvZ9M2okREMClpIP3OxzwJyhrzX4P3TqXJbYu31YbRVTbkO
ZtU3J8ENvakgogIMW6BfwFJMbknhmJdC0qDgukLhVbZy+j0L2aOYp+JP+loYp5tcKLkuTxBW6S2q
O5argC8te67V0e41L01PSjYKwp6tyxTo9DBD+C2QKnHnT0KuOI1qiCw6iiqjikbNui2+Xd6zzaBR
fb9SDViJxef00du4qAZbxRHs02Ps5B7V71IgzDJoLs3yGifzrWInkLrxOkNdll3kf6Ry/issqgFM
pA3inuEfiLhQeYeIEwPSbdnlWhi3kJosxckYQRggzmO3LLvHCvVqkKDe1qZ+k6aiEsLWxhF09cto
2kbcyj816kmmoxb3iMGNrgH1anmTkkVwtTLj5u1xLYNbQBUsfOUsdTB+jHDLdX1qEoxuDTEmpIXj
Omx9PsmiSKBiAJQSg3/TNIUaZGqHDOYfnK5E8pGG9sJrhtPV1v/iXt1cQJS+LYxmEAUSz+8CJaqG
jDBnSaNqsQPFiuyqagQ2KBLC/n114WCexpgqGZGkWv0Kp1dtFnQSin6fXeHr38/yflg0Fqm23X1E
Nb+WC4EL3BaBqQ7Vgv9T+VEZTBLGo0xhBJ0Z2RgVsJXmq+CgbgQaVDY1Gd28YN5Eau9cCyMxwzmM
BriHyJkb3MyAnMdoExltCZxT6Deb3Tn2GiHJw1YeE1Pt6LeA48NTnA+9c6uKJllT0HdxlJWn7nq4
ZSMlg3ogNsZnQQqOLjdxNWLjqckMXYZrwpXyKRAPtbhK9ABSs0q26+E57xPbqHdmfRzQW1wHPwTL
u+EHz+RxgXi3REY8lhoyIO8x1gfkl/ixvmEsZ6L4WJxaMZV0iKJ5aivaF6qLbEWgDB9/A8lpAjo6
Fo+Sjtoyne3JSE6NbDW2nnVPCdATGgxfYrfdIOhdqxHlk7aMdbV7fMiTtTRV1EbFrTIpxxgg8Han
o0c7KCJHsG8b7hdlQQXw5Rjhwl/c4Vb6uEuLliAcIFnmG8a42Jh/ip1SiaVHowM6RG/1Pwb8n6qP
91IYXBVT2bqEaM91qLLhsmSv6ygIxVH7W/BtG+767NvYt68cT7rQMFcLfNtfAxJv9L+dSeScxGik
bRyokNi9sbRTFdnmU3lNd90vEffLVsKE6hTNTkDnYRkATlQn94WmZwELV0ZP1z0jxXy25IEyelcG
B3UvKolunZq1PO6ALtagtxkbnNABS5BW15Fa2Jf3ayOyPNOIO5d5soRt1kMjHJy+eRm70h6CwRm0
e6M/ROOVHqYCiRvxECRizoRSdLZ9qtQsci2PegKdwCZiK9lpjM2DQR7TpXCNUlTf3eqnOJPGmaMq
F5juotDP2pPjcoiPf7g8gitxqfXdw3CRypkszjqWnJK0ItBMrTMnSaX+0HS57qCH5BikaJ9ydAtc
5lWeOUtQ+3GvNU6Vp4+SThpbnQtvyFv4qMKMnAQun5qV30202BsJDnTQDd0p0sevhWI+5LQLUTCs
flVJhjmIIHctNGfZtJI8ZcC84zRDvDn6UpehnImyZjACvdpqrasQoywO2u7gm2TQ0xOSugquFrXW
f5XK4lJNfawzio7NZripdfrctsuhi/LlCoh/b2GT/pwaXbaDqLD2zQCux0K6N+RmfDYyYOwnUnaN
KP96HuXbDgAU7mVT3Xpyna0vdxpiAOlUyIyyZkiGJJ2ABtbrRzvDlRwiZSndZYMgzt08HXj/aAzj
xvgMogKMylpqkvmds1jZx36HwSVZeMy3rXQlh4unR3laFHmBHN0GC9qeYT4YHhs7lPflXrCKW5cH
NLFUisFj1oV97qCLzjQxOYO5JXQk+vFV6tXjvfm0+HVph3dotPB1N4ttlQJ1SHBvsf3hz8daMncW
gdQGPhiSzYAIUZ20Nn2CQA7YT+gFvQZ10DQ8XVZ1y3saMowYOGD6ZxifWq0CKSQGY7B7VEmLSbBa
4Ms2TRKTk7BqNE8hKcwt5mzIRm5YzJntwr0UMBJtN6oe/zRsxe4IZKTvl5XatBWWqVLxQoFR8oPA
gWZmYSjBVppdcTAlT0O2trjKD+9sZ6ILaPPGW0tja7y6zssgkZOuT3EC/gGs/E8OVTzlsWWaa2Hc
anaa3KdyGc87oz0NwddF/ZHqGPwKlr/bto815CxRbxLTaphWf4KU/z/1oEgz7mqYJrPqmxibJiHl
XQU/gyRzonCyKcrb/6V9cF6yC8FHNLbQjSWmxpvl6s+NN96Kb7zNAwagBGROZWqYfNOxkiiTns9w
JROZgDz7pbVKgcvY6p6ixkqEem5/aAJuNY3tFBuIK2WP/KrROUMAAsYgfGdXd/JdTxxpREOaKRLO
fpx3WGvhLNZdGX+VKsYC6r0Z4Z7szN9ybwBe6+KEX8he/PjbyoWdqcodtVGZ4qapIQ1JYdzjDgrR
xW7YDwBsSmPX+pX/i1LM9g5SEyhkJssZceFfhylZtZbgkqsUdT/pbklEIOSbEkwCDEaZIN7ja4y9
WgGwEMmO3Tg3j5Mk75JAhNnB3MKnbfoQwVcWmy5OE8AmQARGI6Limd5VlkjGVicmTNwgFOMuuDd5
FLpQk/J20KMZkFCYGpKjBxBLVXZah0/GUP9SjBF1fav7kfTaCXg/AkvcXESkP4CKQ5Ac4NOkMS0D
ddJYHCID/1aP7S54uew2tqJy1jv1HwncOTNmAuIRAglGVbtp/iqnsmsGz02x12pR0pcdm0/7tZLF
Hau0J1JEJyzlaA12PzxndfuQy29lcCriEGhekz/ke2X0+/I0070ZJu5lXbev0NUHsOVenesBc+G9
GUDZde5ecYCJK2xS2JQFtAGVYUuYlslnkppGtTptxKn+lGMRT4JtLexKlsV1HQGkNiU1c5Zsgndx
zW/KnqGSYICX1ZX+hXJbT++1QJaTWS2kkhfG1BkQ+B+mxP+CE5vStSTOPucFkdY8QNL/Vlenn6vq
anMUV1e3nMpaIGekVVEEKLnDRqb4GU0zi/mYiLBW1a1DB5eI7IVpqeYn/A306tSYA4VSc0WIK6kz
MjLm4NMoPViZem0O+luvIcQLkX92wjJpbdJk3ztpCu2oIZiEz66jarxVFMnTafFVK0w8iZY97qzX
3CgteyzVXU+V0Q77wbJVdSZuII2SW7ZlJThTW7H9WhUu6lAZnQbGjpkqP+W+B2z2U4H64rw34se8
/3X5AG+5Q4zNApcAeBLyp5acCDzYU0CqGcg0mLxD+xnGHC9L2LyM1yK4CLEPVfQ5tvW8K3+jOwwt
2yz/q/jL7+JFdgEP71LvssSNCNFgU34Y4tIYjBcXIY60NYsMvHS7SrESp0n6vV6Nj3kTHtJe/n5Z
1oZtn8niNmvSljlAAhHr12oPeX3X9aFX1cbrfyeFiy0CSoZOiyAlGpprYk3eDIpYskT234hh0LCE
gQrz/Vkk7mLgU2DhLPOQJJVH8FzoK4EuWw89LNmHFM4exskiYdn3M+DVWJIxc+tfk52+AxaOh/JR
lGl8p33l7sgzeZw59LUejkPKtNozJPXUC48WEHKWV+kh9Utf+x65+lX6HL3VTg44ldFFvvOeXKW7
wlFvAFfpNyfrYPxEB6B1CJxSYKxbxwPNM2ig0TQ2mcrXyDoczjnVsBzzkT73nuwVuyR1zDtwrR7y
u/AHSBNFJ5J5+E8rshLJXdotaauuADb1rgF5O5tFqb433uIw7vbQlQVTDVsFICgIeBdLAxYVehjO
bza5KRM0NA5Ad3GzwZ5fen/6rj4xSArzjeFtRakdOOrpsimzTf2s4odQ7pLL08ro4wVC0+VrCHbx
qbIDdL6qyMep5e6yrK3uoTMNuQsuUw1WsMB6Dj+K2E6e9LdwT7zU6/bjj+xFfesHlODFKe3tk7Ra
WW4fsxg+wYqgJFCfbqYD7BeVPMzxlYfSjbxWnPASrSrzhqsgxaoZLN0ERdlAAiOIB7WnVB7L+W1w
GIJ0jOEqL668WttX4KfbC9Z509mu9OU8R1EDcNTIoW8GNNWnJrALd9nTQ7FXb0HmAxq3m+wY3xKR
AW8fF4Nhc2soEfEvuyYZ4qShEKvcmr5yXZ4G+0eXYe6DNb8JD+fG9Q9j+kfa++tptcZzklXNKM8w
pl36gEEftPpYTvlsPJBDv5u8zkm+Wl+i+8wXXZtbCaozydxBHQ0g2BF5wWPiyGBIgoOOtjcgBdms
h1XUKrm1l4hyWKsYEm9olTw3JUnTWgUwpbDdWr8G/e2vIcFAS6B2grzz+4OO9wRrQZzRjIklz7EM
m317YeRkkaO8hnb3Gr122kGx3Db/ZqT2dFR35S4DOtxV31wRKiyeMBdw6Su4S0gex7RYmMuNsxik
3VX4M+zB+lwFr23QHrtEcpGz9pK2vlfGyanL5hfKBLdDRH4KzhDbxE8fwrBSQL8JzNFPPS05isdJ
P208ooQPto3Y0jCBsIUJZggCsAW3xbG2pGY9wp665ZR32W2zpH/h5lci+HxFMMxIeIHTdBfoxQ8D
VAeRotxkaX4TpfnbQjXBzcm++PPi/aMR3xadqh2a1kdoNM3jAzJai7v04y91kR+WFrgyXfXaVtWP
ahCpuXnDrPXkrjNLzaReRh38vblLcWOv6pjjNTyQLNwA9cEb90tlk0Lo8tnpuKQxd7WpFpFSTG1j
gRvNM8GtUEdXCspgtBeBImy6n7WO3G2G7OScLRl0nPp3cgJTsuld9AqA6W/DKTkporkY4aJyLmhR
JWvOGuymeaKAgEuvChBV31RojrnpXYKCUXLSDn1niyCsNl3fx7nQOY8kzRmRox5Ga1hfp/QkBwcj
EoHNiWRw/iaO57yrZSymbIzeGA17ybA8YBoLeqO2AoL1nnHPnyAB+jSGEfC2S+WDRBfbyn5FpmXL
6RfTiAX3v8Cf6Jw/mWV5MaUZOild5uVRcwD3iStwj4ITzre+dJ0c0IRCRutNLjtohvk02LpXsiY5
z/yuojh6sK5jwKu1V73AvQg2jW97qbtAH40BhhFR6ihdbje4pUCPfllHkRTOlzSAnRhlHXsWhLU9
6TFG7k1nkX5clrKV5YX3N1WAFiPVizmPc++vLhUQcXp4jugwe8RR9vqN7tNdJMQBeWeN+uyjPiRx
RtjUBh5QBJKGXXLXe6Njgp2QoJbth8dWs82f0SNxB093NN1tTv3VX51nNA8BSoOYmOJjC76K2JIR
2GJqAPnmNMv2qEj7Ls6fwCsrIvzZPAArQZzjsHoJDIK5PO+0sAR8gXGI5viLYNs244OVDG7boioz
UlRrcACC5mQ0aGnvKvC3xUH0PVL6a7MNHAwHEc+M8sBGP7juZFJW7wRfsRVym6uv4LZULtBQ1/f4
Cg0hN7gEr+JT8qrc5wfNm/elKObePBEraZxjKcfAnAMmbRxKf5JvqqA5SLrItWz6yg8pfEq5GaRy
siImBY1V7ozk4h+00+CQGTZRXLW0x8hdvD/vClHHwPb1uhLPRfexlg2A6oX44YfyY7jOj7k/3Te/
0ycVcMjC1ggWF3w6kytpnJNJSJfXmY4zkf6Ov9Gjvg/czh7fit8zKFPERG+CHeQr+ZIZWmanQpzU
NseyPizavE9EFfzNWGilEzueq3NemgPmnEEBtZOtG1l9S63JHvLjGKh/cw2s5HD+ZEkNKdJZzKXG
it+UJVjrtB0xioPgkG3vka4wtG4VmDXs31f61KrepbKioVUGSebALi2n2kW75gpceam5V6/B/7W3
fl4Wur1RHzK5NQSIs5VmE2Savel2+uiVQFIYWsEV938Y+4cYbglrFYS/eaAiqQZEyIOxY8z1OGXW
afFKZJxFzzv21Z+t/UMc55hDI9PiVIJlhBkwBPpyuJM6UQ542/o+ZHCOubWqBDwvUCkIWiebwLky
J86Mufvl5fIWbS8ewylghAroKuQkIdJPsxGJbaQHR49h1ZdO84qkzgE4F48iavTNpVsJ4zw9nUuA
mVsQhgypNw7qa0WT18sKbQcIKxmcf5e7CuxdLBRJrjGl4rBWgGS3HIDP5AL2/5mCfZJhrYY78mod
FtGNurlxOsorFPxu+MPZYl4SpclKghiZtd2z9Qzvtav6OXcsh3U31Xdpb8euaIhr+3mzkssZJcnC
PksWyJX9P2lldMKjZSZ1Oo8ldQa/vGW55UGg7+aGrsRy1tOmdMhUvOV2U/cYmV+UROQeNzPmmIP7
Z0E5k2HQRnI6QrEED433FpYIx5teh6fBse5ZiClCJ1E34xFMZwCcHKmqT92LvWR2LTwonmzgRXUm
t90nAKMA5v2yL147L39KHk0X+BSWZ2B52VOh8k1hP9Lm0q6+grtU00hLUbvFVzDE8shB1aK2LUf3
s5s/OToa2sKc6+YlsZLJXRIkHENw0RvsQRT4KigiqcOu8jgHfrZqZ1/jws47gfvevCRWMtk6rC6m
dM5zNU0p3KlxhbZef7a+FvrsXPYK7NB/8tkrIdyxNGU8GiwLQjDSeNT25gEYZMd/AZokWkDuGE4l
sCW0CHJajxyLu9RjbCOTM/1GuQXg4+n3y2pte28LwBggrmIGy8V5dYb+uCRmUco9xbSotu/2qaP+
mN0ccddfRc4rYZxFGuEgBwuLnKesORbVZBdR49NSkGXQKHManzZrJYezQgM/rTQzLj+d9uimqaMT
Bb+nG+fBzTRZsV2kc+MXBusH73u8ELrkOW0wp76Mw3UVa+gB0L8h9AB2khSlTpmGPsnbl6gwZMcs
QI7STDdj0L6O6Ayw5TjeLymAgCYV0YMel0fAD+t+Vxk/adntSB58i4rhytISDyQQdjwVV1nfH6dh
+bKkzQ3R5YdY0jpviKPrJIqep6R8yOrqJNXJTsKLnqTBQ5wBzjRuKwQleY/GHVCRLsUc3IRAmfxS
0uA5AcSq21txcL301HqZZqalGjahTQfpNtAbcNV3iS2RZEQjgn6ddM0jLRsgvCV9CObS/ks+jAdQ
0N62erbrg97TUyBIybVjaNIbjUq3VTqsWwKAwqUY7Vgdb3FF4rU8qaOTS0VtKy11yEhdPVxuU7P1
wyGldoGsXEBk04um7FSHzcOYK47VL68L6R6w+fsmJrZW1ZWtyUFh1ws8YdS7aWucUCP0kvoLeuz3
YfssD/QtxHiEhvi2wORmUcmvfayhl99cXCnMQm+SslcjSMEpEmVkNzfKjaqSG3WYbzCOeRqL4C5s
jXut7n2w3PxqzdBrsuoKtDSu2eJiIONBDWK7r9EC3lZ2bvV+mCVPbHn0DJhhBbhlA/DDkMdGeZro
4oBDyi8ysE1EpW1MGK0KlWtFL+0yxDwA2kPSyE0IaJEy61DPlO4IXTLb6tt9XIKwYgb/cnkbBZY7
zM2hqmegWIFYIMqBIh3QX/KMgmAXfm809SgHCbZoyUDOa3W7IUTtuyXXtTTdNlHl1qZhd6T2xqLz
khG06VYgZ/ZCJy9ftOd4jvf4V7uKrdelLe66qDkGgXKlLnBjQ/dYgEnJXlSEGoOagAElx9BC90ho
bef64lYVBiIMw6703/lIMeW0ABO9b7+18ugEAyACm9DLjXanhHAfVbUrjBBMQbp5m9eIXbpqpwTD
IbRO0TI90Dk5ykNw1SjNVTPnR3PKC7urk0OlAki9aMLXhNJ7HQBmiTq76RT+kKMFVjH47RQcqRTd
JglACEDGONIQ8xXfVFo6g5J7VU+u9UCPvFytD4F+LGTdjXuldetYir3YJG6ytN+TqQFNMczTBDk1
5tOKF2NUMAy8gAQW2L67mCzHJkYetxhsU1KdGpNsRlnZxfBNb4rvacHgRgwJXRTExkP1GLfF7WxW
nrqgcS6RhlttsK5yQwt3GHn53VAzcNt0MRxkvBZsPTmgTve71tu3XsLMySSNTlZn/qQruzlvr8Ku
hun1pnSnJ7VDQwxdVljXsZkANxZr40GWi9prA8TUFPQfZaH6dBnuW73DOBRmPxar9bKq7Ox20hQn
lpLJbxNyrCMtsUnW7vTS+lrpyluixs1VUWulq4EJ0jZUBcnKZdibJXXKWNMcICdXYGGNbwepcpIm
/IFGfnQ1xQAaln/KNd5Gcfe71Ml+IZLmAkAztftZB7bhWIBaKN633XgHiKRrQ+1kR00Nr2tKrxur
fRxb12BNfZxp8ZDFhWwDSslFA/93jBh/GVV6D9jrb4PcSbu5R2uRbM3LgXbJQwRY1Ko3buRBQgOa
tdxWFQwzJ/pPoy7ujLz01C7eFWEPgj9yT9gOq1qHM6zTFAjoky9J0i8zaFP4lsE8lHQKBPXezXh9
dddw0QeG9YEiHiK8XKL/Ye3KluPGlewXMYIkuL5yryqVVsuW+oVhu23u+86vnwP1XBcFsQse33G/
OMIdlQSQmUjkck7jV0IDr9nZYpc6y8JruKGRKnutgRkPE3AqoIkA3f0+0AmTZOyAvoq0xQJLrm0y
QzGOjZqc1j57hjFxAqu9AHIjjy2X6WtM1FXA0rQMTB1EtEbCuaoVzpLYEhmQhZdcHCAi6uKXEXTd
vfxUaLmVFulDW2VAodOsLNadtRIfa3U6YUzXzgG0HbYyiFlj0eklA55Zhmc2iL/m39pusQAUZHVj
+cVUhq/ZmL8qo/6kSYlfY75qgqvOF8PJor+qSjgO5UOk6a4q5144gPUqrA6A1r+vW2JYVf6SRdlR
1G/DtUPfX/Q8JPLfxRx7aSwfZQGcSrHqceKxvdBlu+dsiJRnQquXOOMezTYUEFsAJkPlK6kFf4Be
o9rPemsArySPMGsvwN0KZmImIBRlDdCIEODOSRD2OjyC0U5WoyypVdS5p43VTRZGP8dw4pUY9lp1
0dOEaSERtV88l5hHoBQvopGgscmLzGKySyENtCg/FKHpDVX4kyDHjIcEyS3NaJCQFDD1Lveoh3O2
fn8HLl/BPBSNsEFwluG9NNm909/Un5avKxoqUkcqD9qhdkdXBle8C8PLPOEg/N+H+nVAtqAPHF2I
Gjjh3ht3V09TtGp4OSHJgqgt0IyFs8Bdc95IYJ8W2qQp8MM0y4VdFsriplybn9c3kSeDOcmy1ICT
TLAKCXNsc0F5cD5dl7CbnjHRWYPbRUJvN1v2GtIazSBqCId7B8I+oferxQJl86t6StzMF+/QmTbY
4RO6cM1zfruiI4+X2d19NG0/gTFSYQXpdlLhE5b8Zz+qoEU/NN0XVfvWx69F37lp2Lml3iOQPnTa
w/X1/4twA5Yiq0DdeWvz2jx32wFTDgTo4fAQo9Pe0/QUPMRNd2j9/Mx7sXGl0QPfSMvxoE7HHtKo
UQBa1mrOI16IxSENlhOXn3r3OlBABanJRMZcDGMEGKDqG9JgY8OzbIOB0st+tOWhG8/6o3qrWKOL
QT+3fV7WR9BUF7yix67yom0LvS4imDEI4wInPQK1nIi1FiP6teYHOCGOCe5NVeHhchHBbKc5h13R
Dlhg6+h3yJcHtF6VOhQ7bHAiN3rW7epAMcv+KDOzlcxsba2SUkkxAuSBvXd0AOdh5U8huEwWAobL
35pR2EtlbCUy/mZtGzmpTao6Su2ocxrEbXu/GiZesakPsoFDv5B7UY3wqCODI4jl3zFtYG9rHsQt
d9cZr1TXY6ip1F7jg/CkegTDGd0rSOx60SKhY7q9295qgdJhms0Kb7WOEyL+i3wDqFwY9gKdH+Mv
OnR7Y7wyXjH5m90iyJEccJ65yutoqw8ShaBG6aR0Kfs6T6XpqX4IGTHl8B/JjEp3Zj8ZHZ7knrRK
TiyGhbWI/ckMgUnNcUs8SYxmg98l1RYDa8QbFWN0lAg7nKzsiAQyxsRXF/YaW/Hzdan7FntZHqPU
eOWrIOoRELQI3cM8q/dFP3F45Pfvm80WMmrcCyowM+tkxbKiQLdkH4BI99R+Ui85F8+CDdr0wq5v
QQl2Ls8aT3f2reiyREZ3VS2OS0xTr2j4bg+aPf0YkfBATDij8luISNLJf4JOCid1EckGQvqUToaI
XW1fwnOLEEhw5UP50/Rpyy6vj3SPA/idNOZVo/RJ0/QZFEd/Gh0wOnv9N9OWHn50P8LXBOlxQOc/
mEfg2KLmIQTpQfh7vr+uRXQLPxgJOnVBFkvptD60nPe5qod0vaMMjrt1OLX5KQSIvqEj+cpzBrsq
uxHG+AIdXVbJ2GO51Tq52nLK8WS8vpy3cPnaehijB5RIPLdUBNXYOb4pndSJzhTaLXuVzqSxUEGt
MZXWnXjDSLtOYLM4xgmsg9h3VQnJC4VYnjuatRycTgGwP2eNe40nOKtfZ8ZYPoi71HAmkESZbZdz
hVZ2mpEfz/xy7W5QshHFOICsxChYT7ezTqQMU5KYd9aqRz1TArCP3EixDmLqfp44K3wL+K+dImP4
Qh5JwJ6HWBIOz2U4fi1TNKsizaZX46dcRj4zW58ycbgtm+5nDxwzNUy/JEIuAdG1diXNdJoUGXAz
O5IFT2Slwmiz8Rg3yesYk4ewVjxV1THPVpWv18+Gt1+M+0hqLe+iFB9eiId+HB2Syn7XdE6EkLyW
4LUQn1+XuDs0stUGxodMxpzokwyRk4qiaRRUx+JZDQq/+U7B6tIgQsnU48XGu+9FzAWDrhH9EOiD
ex8at2Yr6eWKi6FUxtdEUA4hGuLduR8PolwF5VhBFVtwITQdD3GLatxH1fglmW36X3uh7kmagqvo
BvR/BeK56TNFo8hsTObDbw12HGC2gduive+rL0t+e8hvXgOGOBVTVORwXtHkkyVdLaUXgzlVRm/S
UAWx9HqtwNnUecMkAWV/yHBNae1hGEo7HlAaKZRDBG1UU+kYg8nHXbTlflC1265WbzSjD9osTp2q
Fw2eT9wZmMWYhGzopmnSYTLGmtB0KCZ9iMMq1sAcwIgxnOZW8yQRda4Ied4ytxZQZ4Sa9HJdN3f9
/UYwYw1LWFeZGdPwodc8ImKwSOVWendjhI0MRhMbsxtaOYY+aOf6UKP/LQS7jf7QHNo3xg/uEBpH
HkuyMEcKbBr5bW/55ylhN+fCR0ztmH7uCoDO45ze7rVyWR9bpASlZ2EsOsy7A171kt0TuFyN24S2
a88bKczNPHdCYuYFXZXfYfKP3ppJYyWaXUt29KMN5KfRlVwxCKHHgmXccls/qIAPZr35AObe1iai
qU0DVVFBPl3fL+fIHS2KQiF++o1xMJ405q5W62RpRp0uF4Elsgin5AZ5VUu2Yje3ee2Mux5rszTm
uu5ruQJPHTTUCOXDbEqo1tyIXYYyx8oJ5ninyNzWugzQC7mnvvEwHppz4iN97Yknbr/MbtC4WRHj
UMQ6SSQxw2F1LpCjHkskYoCP+Vq72l35lb6oBSdGQqbhPEfeeOY/KgkGlVXkfuC2mJ0cjS5ulrKk
gU8UpC+Jbk+VXZxVpCcVDyh12NoneH80vqL4U/q8B+XugBTmzX7JZ/ZXrpZiVMcCFI0H1RO+1171
QwO44+1yB9+m+gtWvpzKY/QUIpFrDQE/U73bK779BGbrMYZRYoybfsKNccyO7Sm7EXzK5s3Lye5n
vzaLZZz3GI2JGNHFts5bL5YXOtIjaNk8YN8EBe9o993cZWsZN55Xs0rkHkfbucVt+QrCkhTDfOAp
QweWaldPKCglfOwKuoYrCsVWefI8SssS7FHI8AnARrqfOqsATXPkolfonH5GKkwGNfv43P/Fb8Td
N9ZfK2bLPxFRS0WoITs/JEH2kPjFQXayO17Cdt9WL2IYz26sEZFD6uqG5S+lv0vMF2J8ao3S6XnI
ZzyNURkfLumCmGbUPPsXFP/tzq5wd6Agb8cnOeANq3OlsT5cLowkDxGPLUeMZrszUJLQ1Oa3VobE
AO/Nte/DL7vIeJ5lzbIlw9CVV+i3a68f2gqUDplqx1L8/XrMxFMLxscgu62APgdmJx6TQAraQPXB
ZMNH/9tfkUlpptFngzHH9xH8Usg6mgOxojixqs/9oX8ip2hCFSG6QUFe8Yg7ZbZ40l+5WR2eZObg
khV4i4DXpqaOy9dZT8Jtklm6ux6nm8Jrjxl6BqPP2uP1fd1/JyEO/s+CmSOc5cwcALIN7UTtQLA6
ene0sSW4dCBbdlZASWZWeeZeGjvRt4GmcVCrikByAn7I+42u1xSP9QYBHCVdWJ3pUf7LKQ+CJa5W
Qy3ERyGVYkkmL+ozH1Fmz0wgHvM2yOuj8MS+1OpZ7kkjI4cGkonJ1o7mKfZGKxkQWslO4vHC1b16
5lYe+z4rhEgyIx3yujckuOS4PlICDS34Dfe9o0nvZDENfHj1zsmqYGuNczpiphMsZza6Bs+aQ3wF
NTB/KjwN9GfAauAByu611r6TzfjVZk2oYUH26KETqv9EwVroM6BLrPiR2LSFkKdK3L1lbLaKZbM2
6d72nuYDokez0VQLFEZTcHufW5Ciislcju9WyCjuXFXSIq2QJmPos1ZsDQChBbKvaI8pLdGhwFVc
7dkJzN/JZIxUmGUt0xXI1NsjpfUEgwcuY7ddz3jQHTOPG8ruRADvBDLuVgQdfdsCdMmb0I7shL70
KX/JD4D8c2kzf2ZHYdA5gi/2KHzzrua9YO6dcCaYkwgyVj3Nb1NIMPVmDaRbcsS+8gOd3X0FZpFu
gFbxI6Y9UNaIUMJYPEGyxpvOp6Qo89G4W0F28RvidlVnI46JHYUkqklZ0YcIer8X23h7msde5K+h
K76s0FZ+qnLXGWxkMhGk3Jn6giZPwPWrEUColGNqPmla5MmEm3Lj7CabA+hAG5V3JXYToQexVa/z
+2B4mSpMRxTwqaF7/eqiSv/BEIEnISlI+YKBiDEKPSzK3FSxsraZarsWtBfAIH+NCeHUW/ZP7SKH
sYVGq9VSp6W6Phzuxzk9LsnX6yvZv402S2E0Pko1QUroC3VscAliXDGQXwsJUT4dIkdLMudBvHfp
G7h7gahgGrL+oWEAoHvtugKF39Mlq/ssIMDG9WCi3twodvGp/UwnCEsuhen+Rl6kMp5zLIRFqipI
nZH6bdTbXBcdzkZSV/9RJy4iGJ2IhUFL+hkbCb9FadQjUFMcMScmYsgBENm5LQY857xvYBeRjHrE
saauRotVxXKO0TcgJ5rR+Ekpk/s2JSkHroK3hYyiNMvSl1GCZ4tqBibGRdTwDzoK36kG46PKdUhz
NauwHEmz0ql9TPRTRZ6EqrhJhsYTfl4/sX0jvuwe457WUZuSHp3lnlEkwRR54pr55cLZtf2o5KLv
bwXdTZI675qokMAY+JYBSvIT0iO29JcIGiDQmUeeYaNFUOKRVfKs7C1vspFarGVn6NTKKBRAjWwQ
wKElXJ4aqt9g2X7Oz+rEpafaK/UBMEXBYApGyc0PQ5mCUQL7fYBUM6CBdfhZzt3e0Y7/5A6z5kAv
7pp2rHEv7p0K3DvRjIEjXujicoLoD1ie/Kt7V3E2y2QsHR3R6ZhFb5mRST6+0cQV9veWEu2hvqOA
J4jbD7nvpjcyGVOPqiZpVNA/UzetW7Njnt6C2wZJbiP4jShs19o38hhrTyIpSvMWa5yQVBes2Dai
Q+wltmgcaFaW0t6kPJh9+psfPOhGJmP/RKiqsFQhsyC6GzYAT0lfGhFpdslqp8T9A+tXaVcX9Aa9
jsxLRQ4XOLOKpkbS7NQqgVmlBzH0rgv5l2O7SGHeJEk8kbYFehIQxg2f3PwHhbu1tOCPBpqwlosw
5jEiFWNDIhH+00RP8oAKa46BP5l3ge/ecxspjKXlqbDWg4p0CNWMdvQLt/I1Z5hOmiXZ40N8DHXe
Lu5kYN4tjDG4eDRis6hqKEb69gYJgWBCX86Tn3qaQ9H4MA5S3iHV9BsPkn1LuOwqY3mhOla5omJX
UdUu7Cmbvs2Twes839X8iwzG2moNU0Tg1kPmMfanebaqRLL+S01kjGstAA/bCxBBMXqzYA10l/iT
A+A5PDd4xeh9D3lZD3O1juCCa5YJwjCG8T2bkL5qR3DXVvPT9VVx5BCa6dlcc4tezYlRNKCLr9qn
JSlrcC1FTlRmf3I+YAFDMzjGKmUWvbkJh1VSMe2Nl8xnUXnU2i/X10F16IPnu/w+C6+Ri6G56gn9
/QZvQPJlkUFdtSJx2vnXBb0lEa9JYtxeFBbIPpE3h0T7Lt/T6Ok+/2beNZ/N0hgPOE26XvU5lpZh
HC2fbjKDE2Hx9o7xegvAEnIyUueQC6sjyMO5nIfbdmpQLW1NxeFs4O5LE9MuKNqjgeIDwMCA3s1+
bTvEcyjg22Eiaph4E28yczKtJsFAIyl+psB2wtTkQSDJYYi0WwMo5tc/g1rrx2O8fAVjzWBISkyp
bqH4sXoK8+kYp3Y+aIcGG13GqjUNPKCgXR8MnkykKmTkplnOq1UsixYQM8g9+e0BjZQ+EnrAXOUF
crsWvRHDLKxAY2wu1hAzrc9a4mfkPo84xrwvQsXcEnpHULljTKAKzUHPDTiNHpNfOeAS4+GmGWSO
w+VJYfQ+6eI+w/waqgZNZc/KczsMdh5zuyPpzfBBEfTLYhjtB2ABpstLKuahv2kADnmgXD50yh2s
z7mV38bBcig8gQvRsGvXG8H03zeuNzf1jkwlDkrCXA7aPexM+6NzAuwEcEvBtS4zl8gwaa2aEVha
H5/S5fuSPdbD63Uz2mtrQxbilwz2AulD8NQZGeyINjlkj5nmNLcY07pFAhmULCK4u8ODguYVNT/W
X1UdPCPtj/IBJA+Jc+JVtPaDxc3HMIopSWWCP/gYmj5AT/ZReMT3OMKDDMoPo7Wvr30/d70Rx2jo
vI5xMdG10/LLdFt61KbLW3BoBTHHR+8bw2WbGS2t5XQaygUmt6qCbRp/FVrt5+kfQC+8O0xGJcW2
b/uoh8J042Oo3CbIOsblI2fX9g3ushS61I3eh2gYQ+sI9R4owotAsiCnDNivB9NG37cT32KAAcox
fJN4849c9WACUU3UB9TjcV7kDnPC1AkXiHsLwHGhyyF2eckl3pnRjdgutBaLNJfhWUj9MmcYRVBu
pEznKOFeA8e7M2P8/Tz3mPwesZ35YMvH4jYJlK8kmL+gfmLNFKbDMU5xMLvrT3RO4tnJK1rvu7HL
cTJOJs8itGDrkF/mNxM00hi4NJ3UbD+66F8iFCZINWY0cxOdRgwH4UUNaGMkbaNaPv3p7XkRxXiQ
iTQUQgNnBqg9qy2AFBAPnjqOf3S3XcQwnsMozUgSqKNaCj+cz2Z4b2j/ncdQGI8xSugGE0ycS1Pf
AvcC8+hHwvP+PItiC8FGbSzLWmEdBkKZAzmNJ4zkP0Wf4ke0THFDm/3Y++Jw2apBQ5QwBf7B22xB
ZSUBBsrOAOnw01v9iMYFlxdLcXRbYR1GXg3IAkIeerGtVBQsdXnheMNdEQA7lDAADiZBNiocqtXM
6wi6TZMB46fhAVOPdnQAIAWuSunHFPDIuOTdcH8jkXEYijxqRWJCIr2xxc/j04CKQXVonkMHgBzH
4aDO2EpyKJFlpCXCnz8xWOA3d/zy1v55gvJPJYCOVz6AY1WZUC2jMdDFA18AE4IDkCowYKT7xAWU
/B3PV+165I085jzVGvHBiqeoBzQ/L0zv8+ypqAqO4e0nrMFEY5iqKRKQXL33+0PZNIWZYoP7NwQ1
oFZoSBzPtuCP58ky3OELL1uw+7TYSGRuGk1bVBlgAjhSo/PqUnXMabIqsbRbKbUbIFREwG4SScDR
XeqlPvjljVhGk/QuVPpGgNj0UH4awKaB1vWjevyn6ZTb7LJrKRipllXK5PsBhUseC6lWTfDX/wec
lyKaPaHmi4m7yM7uhHv+0AZPJuOnhXXpE1LOVEFnlO5Lx5iAhhc7OeaahC8UQk5MLe2md4nd262C
67WObPMVUENzybno9ysSm/UzDl2rAGOXCxO1W9Eu72nrAglSJ7PX29mmAPbo9eGCzu6NCBgAkvq1
63SHNkFMUvTmOnWQWrk0WstcIPzIr7NFvgxAXvCKH1SzZzc9TfAVDuB10RFfWM2JhxS4b1WbD2HC
xkXv4341cPzUqmS0Mszf1NvWnd3WKsB30XxreOrNO3zGjg0Js12ZiKXT1lyALN3pwRwAEBqbbXih
aC3BH83qvdtuxpL1VGtLfYBMSoytfZ7OmU9DnfG2uzO5HYD/sqeqgewSoXk5JnZrdCUulgn3myYD
Sr5ovG6ZLFKGd5MwqFacIkFcJa+lpCqOlKyOLvarlZuLPyrarTBLnLfk/nVg/vocnYnzpKU3JiGD
P4lvqLWtvZ3Qh/iRDv2g6MUvCu2f8EUgE+21TW8aNV1/mo8361yf1FZ6vO4keSIYD1LOeH+bIX0E
hIKdVoDLkv5kFhxKc1kG4xnwy8nc0mjyHxZWSX7bN7CGwTMCwpm/b/uvftOUaeuhZGD+5r1XmKbJ
iOSi/8cYKZZmYRcvhxZIsi8z5rUUl2I3DGDCRKtzb6vZCd1qX1on8vRP17d3N5jZfAhzBY3hYiag
x0LusuuBZ6KfyJqfVLPxGmJwWkl4ohhj0cx8Ks0SwUORL9YQd9aYPM6j6s4oalxf1L+4+l/byz54
ijk38nyFqBwQUc4bcUkOqiwgZFn/27z1WzVgemof7vPLZrKDsxhs6ua+hR5lYL2xBGJmFonAKASm
9VsSki+gteSslLOnCmMdEXxdiBcWHo/1g7wUlgoUMDSvORk3WbMb+m3WxtjIWhAkHmb4ljl71clL
mHpZyisR8WRQX7C5K5UuCudJhYypqQtn6MkTsDEWQKiPnMTev3jKi4Iwl6G2wGt3bzl08rggdk5O
iEfcJn+cbcNaAB3CewlxJTKXYTGmc2ekuH7/H5me4dQuS2RcTBdOwK2WYNlEm51lBBoxZvqEufVU
UnjX7Y13bowTIX1hoIsaayuUl1BND4M22dKU/ZdSGP9B1MhAez2sS8FYz0SAaPO1lEeOQe2eE8G4
NCFgI9B0lsWvSVMhKxbooHg00XSQl4gglMShQy7xYqeu6chcfhpqO6zf2MpkdANMI3020XsbyLSN
TWFxBVsHnRIm1Ik9+wBjn/3rJ7YbuWxFMtqhd+NcjvQRSxt50/ENXIbCKHTA0kIjb4tpWV46b+8m
34pktEQWhaosJogcxS+GCBrmH9fXxPt9Rj86kFauYg+Fr0zRa4TSm7U/6TzYLIFtZJcKYexrDUuQ
ertzjWMVWWB/9UByg1kzbz1jFN69vqjdDNFWJBNiGdOiJyX1iXRUIDolR82Zj9Mbj+5vdJPvWfJW
GnOfVKQSo07GHqrTKJ36XvKjMnwQBtNLGvOl6oujqEUA8ERDzFRopqWnteCJspLZgt6d1wiYYHnE
mwOjQq+Yx5vJbq6FzgBgaz/jo3TtYIbpC5lDvy8mR28C0/wrzjMnRgup1ZSiS4TvYs97x9Cw+Zp8
5lqqhFxoZQNHwJALc+fJec7nLa7ZrFRdxnEIE6rC7gh0Kc2eTVxLqy9i9CaaQKnJGx/YzX4TTIFQ
Pm9TFVn+zDgjeRpT1734qI040qfyu3wEqWVpNxheyGxgvfr0Tozs5ndq83vQ4MAtAyU7Gpnfiq7v
r/xo0cI1nxbq+ohXe815jdFxD7+LGSANyR5AzEOnEgtcJm5tC4AScPnzOLttg5uvYO26XNNGWlV8
RefSuTEpKJ4zPwHWdILXIx021ADa8yU+83KJ+274snwWQEAWSGjGBIJHz/BnR72hLJSJjXaiv2mt
obR5xIH7/gTJQvQO4AEusYP/irk2DQAGaYdkeZhuGzt2tBs6jTP6/Kb/XXeyEca4fLEYYmluRQQ9
4V9K/D0ywdk3827sXfewEcL4fTIYpb4UbytSjtmJTkzQRjBg+Pr8Drd/ObFf+8f2+TdAShZVemLR
V+EuOXU/xi/ttxRszIpXHrPYwpSx+vef3AGYFjMJMJpF8oEiaZWmTqPFy/wQBaNgGwdypulQ9F06
as9Na+ye2kYcE46gqi5KS0yfMU36ijqL3TZSIC6fr6+K/soHr7qRwkQgcRX3WiNCSiRrB6Vd3GFw
+8SPppfrcnirYXQwKYCnnVXYvHolTrL64Tqj3fn1upDdUjae8b+OiFHClUSdkKv0iCgtkR5EqEKs
NRJ7/W+kD+jWfNg6BeCggOMGFzQ7VNsKeTIsIpy2kVV2kwChfPILcToM7R0JeWHb/qW0kcZcf72g
N8Bh+C9eLvs2tpFIj3RzDU5rXUoxjeRCfXAllHTWwpLI10Qkjl4/taWnT1/CKQCZpD3Fhp3XmOJ4
4hzortpsvoExAlFC80eFRiuaQqCQBoJFxylwJYxWXPx+GznvaBmrmGNA1TcqHvRDn+nObIjfgaL9
KI/mYuHx44WjfLi+0P11ElMDlyz++9CF3Kzo/AsR3MRdY5WDW8yIOlRO4MwTwoSV49LMSU8baZL0
qdfcsfoiEe/6OvYIW8AuclkIfWRtlEYsen0EE8EEGdEBiYQga8tASlNvzJ8lobP7ZAk0aJBYH0QT
sDDTUY7uQsAfC7XslGPNuZb2lwwYHUlSVFVhGzaXJgRCtFLOnqB8F5rR6knpDDwfSr3KR0fwSwjb
tanofYoGKWS7iyUYCjR8KBWGeBvx8yBjnEnrHpaR3A3E5GTyeGKZN4kuFaUAZCDiVYmGseFbvP8t
UegRnP1QAD2dDV9D4/X68XK202Q0KG2SLloyrFRuxdgCJGoNyEplXjTrupx9+7vsKKNFCuB09VWF
nKiIrAFPnfRmLj/VgycAmPO6qH9xrBdZjGNdpUTLpwmOVTnTudZO36Sd5d9JO9Or7pq60E3emEgj
k3EE1BQC7f4cV2Ggts+pci9K56HzRZMXmPGOjPGgmiEvTWKmeOlXJwWDkJ0WWWbCexzuPs6UyyYy
DnMkZV9g7gDxrD66Bvq8hUWxxTmy5vBLs1B+2Oc1VZxeGxzO8e1KVhWkit5u/bcc/2Y3Q1MZyygE
Q4N47A/TuQfssGFRWAte7nB3IzeCmI3sxwG4amMpeqZ51jPJ0adnUDxytJEnhNlHSVjWuB1Rqa20
5E6IlCDXR8sU/uS2Aacp4CVAc/IBrNosVpSglRVmvMz2NH9dk8whysP1k9ldCvjm6ftG0Qnbtpkr
Rt1IYSQiPMKQC9DfmuivsfqzrN1FDNu5GaMimJc0QvjfrF3jG44Wev9k7YzgN7J29KA/2O9GIuN3
x5QYi2zijLqBWEP2N4h0XClFATnl2e7+M1EzRCQGQIUEctb3rqKL234RqG+isAJK5/0HVkDtvN7n
5yH2X+AbeUyULlUGWVVpnfACL76CsQWUt7ElWWB5QZcC7VEA6RrgBnqrn63I+wM4LoNspNMLb2PK
5do1uvl2u6yi07X3XSPapH/U0JxwXTV3PfAvQWCQfy9oTJYp7Ae8HtMmLqwi7j5lyXIcjOVbPWE6
oYgF2VPlldfYu5/m2chlNCeVlnnuwmjG9prfBSsHT9PP5TOgOytEJefYq90+B9iZ1KHe6SzAWrHH
v0qfcKx//5UE3BG8XFAR/4BnPoygB5kVqlVAcbrZTBDmmCDkuU16fX6wlo0wxm0Ka1GK4Yjkw5gW
dlvntjDyOpXotl0TwVgJCGniMVdwnP/3mc9dp7ZZDWMg5ajGOY4Ribry76p8qjvd6nizOfsygHQM
RAGcDwv4LhJxQahKiCfMPwq5cxIlOYYzwICuG8H+wVzEMHFPUetzuDY0hSJoAcJ2J9E+X5ew6yj1
iwS60I09ayUGBDMFR68mudPqA/iiFMtsRHQb8VSAtxhGy6QyxuQPcBfQcILUIfKWICEObfDdmOap
cWa3BJa5ghGP6wukivVR8QwiK6ZEMX8Ze+6bqcT4DQwp0sEqZKr9QWpKxW6L9O9Jq5xorTjhwR7s
t0H0i0T5/ZZOab3UhdLMntlpGA8U89w2hfjLWLWYJpdM+g4QfbwLTpkyO6Em22IP5BRteIkxUdhX
wildpb+SSDwSs3fDXHIyvI/AdSZwdmb3POjwtwYGP6RGGJNU+6YXUcBDnXrprCXNPI3oHGqSXe3a
iGBMUVPjBdRVuIbFVvqZd6FPEsNuqq61TU10rx/0/r6bAGoyDPEtBny/73EmG1mUEJohXtwKGGog
3IqtzO1jK/0ufHubfKUD9be1bpNn8rWtb/6k6xMkEL8+gbFXzNtHWZ7LULYstoGf7yyAr+37/u76
Unfvxo0YxmizXBCjfIaYxhT9FlWd3mj9UcJsgVE9CrLuA9Ceo9W7yrIRyRhv0zemXgHQCBPeiVVE
x7okHHXcT0sAiUBExt1EgzJjqUqOlkNZw/lN6CItXd2bIns99RaAWxMr+RR/RWDjSAqFc/+jxV0k
MxZriK3cDikkx43iwVs4TfFy/cT2o8TN4sh75UwMKTPbGSLoAA9F9wsPbTADcS93S7/iPPX2D+uy
HkYNa8xipYUA/ZDRzCB2yAy2ZsBZ0J4OUkxkHZlc8MmwTwe8Jgd0GcB7KGjfG+z6pg8tze7O4T2I
ao9K42ioyAN7L7YwgcWvv+5dwBvx7JOiEDKBzAnEI/9u6SFxxTR1tZ5H8E3DWfb2ALeViuYQQvB+
ZXzkPChqHQ3YSQKiSqKVVj2mpzJ7SVqMXhlHrY2Pq1Zw9nbPa5qiDnI/eDIT77L3upKDt6GuBOjK
LM+OrgASrYiDOiufxInXR7Srl6aBaQCg3CFHzi4QdKbzEhsGVMWf4TYBKPhNf17tr1ownTqOWu4i
dm2FUZ3aBBtqjFAJo7ooMMSjV+eomeZyMHWKh7lCW+8xc9yn7pr+XZdfOdpKt+zDOeIIMfkga4bG
bmlhmACF7AR6N7xRjXtgMKUIKysqlsUdwHY5R7i/rxuBjAnOuhnK4wSBdPTBrCwKsblihn911c+/
0fuwk2GBmoLPVpbAboU9fL+zi5BmbSjks9dLIG1UiGOOvatLudtFiStl0c2oRXaZmb6KdOf1vd0x
EVOUcOMqIi5t8Ma/F13HUaooJSxR9kO/9sKD5FMGdy6g3q4coFDJNHEN2HxGzlCh87Spw8mbv8/w
oEgjSXZxi7/8iIF1K+hvpXdRdDIncsy/h4JzPWk7Dg9GCemSJqMVlbUUWcWjAv9EkCvpwMHUh8+y
UjoCmc6VYBAvRRbUuMnAFawG+TJ/wbPutS7TQzv1btLghZ5+i+sssdMyexrS+SBHpq13qJrrraW0
amKJRWO3YYJoTwX5JbiGQKippLoNyito6+A25YoM/GSkbh5PxaEX60cykNoa1OxGI/GxHurC1afi
h5rXxB6MCSWfVIr9eC6U70j96VaTVg+NZE5WlCkJwAEpT3zUB6sZB3pt+Euq4gUgPxhTdJNL6Ze6
llZLBnWoVLWOWk5ukhnBmMpO04OeNMeHFIniTkN9DmerTcWH63q14wXf7TfjLEKU6chEL+UFzb7q
eI+AARgLAlj8HjmC9jQLwzOgF9UlkKOxTwRDrZRp1kekJ1MxPRhRmZ9qxfxLznM0wRoghpCHSTwO
MwHVqon3SlqFrZ3WEQqkIDJuBTKgox0wDfVoIt5sxtKKw/bbkg+RC8Iq9XMzgaw2lZ7NBEOL6Rqf
i1o6hRVAIUV0l9nKqt2gcykghfpsRgbws4agS4RPZaHoXxUl0w4kTgqIBvlKFi2fSKPfkIJ86pIp
s2JDBCvtqA12EbbLg6l2kotkSm2r0+QiqIFPXVPhWAhNsLbVgzCPGH8yps5BAhP/kwAgt368N/XM
0XJ0UfRVaKngyfOTGOB/3QS+4zVbnLKaChdMyvLPImnKWy2ZAzLVlUeKDj+dfr9+IDvOU9c0STTB
cSsDk5CNLaJaWUUCqmTkC/uDnKP1og+KzOucOCg8EiVcmoCdAgMkwl0bAEeHC2NxBtapbfNZgLv+
p8CQLJsCA9Ar+X3tO5Xb9xKZmHMSI9J0GiS+8d3jZN0xED4bjgLUL8S/3wnoh23Ovn4Mmt7LZFzo
ROZYFk26SoyZyGf6Do/RMn9X+Ohk96E4zQ1/pf9D2pUtx40j2y9iBPfllWtVqaSSJVmLXxh22+YG
7ju//h7It1ssFLvg9kzMFuEZZwEEMhOZJ8+5vF0GwpJhqJKigD2TTesFSSWSXJWoMaNYZ8k38Xgo
87cxmSEfjZFoeCIoCnNikmzQ7TsP+EhMVQqWsjQZ8YL+qlWqMRhaVC5iI0IsSZ0dSKLfFW0Xn5Qm
SwKlM4t9ZHazt4zT3Uygy4kkzJanCR0Dy8SI05LldpdqjadDNtos4Rn6SXbyBUNPyjJ8WazIC6Mw
kBXhVmnV3QRhdGGZvsZ629hFnYbeUkvPZdeYaDM2s61ncnTfCtLkQlx+cYellLwqbHZqCBn4Xo6O
YDn+K6q0x1wFY0cM4HGmvwh1/DOUKuTPuuEPbfIaJRj+SsnBhLB5C5fk1GEBZz4tlgkVQLH7hP3/
XNYCKCWMKnXSVqgCyHc7RZ9D4mgpUdAcCuI0QGBK5dQ5MwSQXUzeSHYfquZerLTKV7RUPyqDjleW
SuAPmxrdqFC+k5Rhtyhj7UxC+6iM1i6PR8GGuHVywqlKczts+1qwO/DPtpCPn+J9ZYnQZbGyOzwq
03s1FTNvSmXd7/PYOBZVD1XmQVMR4TRAd6fCgHj2PLkd2rE3hpkdRSELnXrWocebJzmCX1/cjSDn
AjBb7jN3irrbREYzKUugGoeHgq1DbtaFwIzuWQYpd0ImCzvMKj4KciG5ao0pfCObMb8bVokvEiOI
VejdyFleH0apy3dpFEeF3RejdtS0Hv8v1Umn3o2lQnRNSenvx6rwajUabwsjyW9J2NfusmS32SQ+
CJPoz9awG8d5dvSwj91Iz0+VOHphEwIpiCmDvhKUQ1NkuZOR2keqNjjVFO6FOXIhieBAAh4aybKW
fU5743uslLFdDopT5l3zWKHk7rVZr7hhL01HFZXnVqul2yhLRWj2gApNH+fpdkxnJfHiZRGg4B0V
r3OoZ9AualvlTjCMQ7yoQZa3AV5zidMus+hIPSDaQ3NjTNNnEJEFQ9zcpcPsWb3W7xLZ/CzI8eOM
fWjiDNEig0Q3Upw5EU9hacYu6GWcDhnnzkpHzP6YYXMrhI0ZxGF/GKdxl01T7hSocM16fRBJAy7B
9ECi0i3j4RH06bofl43gm2YONfMmLp2KtMB0S9gYKC67PXAGLtjkxCCdQsltgLbW9QUZUtq9ieHY
uS3IfOIc/xu9Q2ZrjXeNMjyisoBSwdw7nTUMt+g5gvgu30WxaHcQxHJFgdzLguYn2XDSdPA7xpjm
KyfiTHMUB2kG1oTZcEksP8hgehxL4SVB+I7a9DWSFGRkJNEPqWRMg9Mb5uzJE4ncpCyPQhg9hEN4
WiSULcpsB79wqEGdSteU7VsNAPnIumuV6DEOS+KEcn6CDBKIYqP5RR8L8UcZtcMnOZVv5kQAr3oV
7gA/2cULEjBhElK3Defcw9MGVxhvQxtFVOJLdWVxctytMAimdQnlawNp5cVztwc1qRoVoogA0UOT
aRHvuz0m34MWpzTyKN0xHycoX1Zo4apXRplET45I31kVjKb7+L4q7fQpv5Nmv8924S0qaTtQTBzR
54opyjYwbq3uQTHhvOww8lIM79kgBuKCPzeC1tlvYsJHK6ItC+CYCAJVHarHs6uSyR6kt5RIPvpS
dlunnjyovAB9mfOebQU7jRVHgz6g+C5CbsJODLfZUyLt0CUvC+bbFERMqMti9vU35uN5lpniW9IV
hiCRd8teojxl9XfRIz4luk5z10JCMgS6QFDSAQUdF829Mfp7vm4mGVILkiYI1mBafa1zV8H4Hi7S
qTmGwZTYU+N2kBkCauBUu9Ls1ccwPOXTjeTJ0Gbj1QK3ks/1p2fZLMBZgCECehxRKniufDqz0LrZ
feRQkDE3JaP7epGngFlZMSmmzGSzoxLYAb2tFnxxkJh/kE5Senierc1PbMAFqjpaIUj0zlOiyTRT
RNBZ9BNJA23njTI9Zkp3I6uc2sdGlmmgevW3HRYirhcz0g8Vdvo8tZekuBdk+akwuaUrmq1ebt2H
HebINnGlxrMAO4oMEudoJ4Q2NPMCkDjTEaSi+iOWDsqCrUgmen70n0zhXdfmsVdKSfQFEbVO68FA
enY9R9/avLUF+hFXeStoEVu9aXH6ZB3wdkSyfqn3xhxct/JeHmX3bm2GqRdlYFIxykRG3hI7yddm
jwu2x3sgdb5rhSPstL+WxF7cFoP/KNL9rFNbfgwjqs7wBlWf5o5Kff13nvbzvWXCQGjWRTrN2Fs9
/x5KhV3WkJgGGcr1lW8Fm/XCmUug4P1amxAH9WNxCUwyKXYSq/vBJG6VjDu9lVPvusGNCduzdbGj
5tDZEaLOhEX1tm9s6y9a/KciIlr1/3QKxIse/2AY6twqczmqZajbmp7U/FlH23hXQ2UPqVXuLmBt
r/hDm1sBc7Wv7++x1bktxymPoOFCMwfrZNmNqze4kgWNIIEUKKMrOfiPA0V58+flNqTNzlfLPGyX
Li3NWni3DqNu9El+a4hbvKSF3dLRFCOoFmhlC25Xgk7Bw2Ap71xtzKnTn6DrMv6BPjOLCKg6s20b
/IlfN3aNJufze4fbp0XmGfy3T/LT/JfoRw5iltvvgBTQ9gcCAjc+mmMzi1v/FKb2LFuA2iYCvn0I
mo5AP+SQ5AL06aF/Ff0C7SZusXv7Un2snXGLudZGFRwxsqVHXbOhWkG1JAGVuQm/1678mn4ldxrS
FmvPRdxvu8sPy4y7lCXBHCVEO2AKij1oydKnX8ACy1lmsDVRLZnfmFCm6cil9/ywynjPsqpaSaUp
QuPOP6Ob5cZykn2576GayQ/b/+JAPqwxjnFC0T0WBliDKHPizGBVru6zAyrH4AMmdnpnHYhHApmD
XN7Mg9aniPGUVYaGJZFgtnNB6zPsl53p9j5asSFYUCIuDfFmDriyx+a+XZxVzUg3dTmRY09sZH7w
IfgvuuZ3UZCChqZ2QiSkSRS0sWvMdinbWnmf3Jf36Scu0wW9JFe+MZuYtVXWZ/OEn2M8Wn/1X6mm
p+lOkL0gX2WQVfFFgTePMjRKAMa0KIaA8dhKXCRVUiEkK4JwzFvLLzSoeOKpw4lH9LhcLGxlh8m1
Ow0IwkWCHTEwA1m3+2DYkcYGxETwxNPkLB5VX9LeWtqz4Ncgt7JQSVVUC8RKQJ2wRDB9MyiIsjCf
7ie84RYkOFBkdSbQ+bktUED1vTo4UOAYMjvjDlZv7bGOpy1VE4PyAdsmK0ppjFMpxMWtx71S6bYp
TrYW769vsbx1dtZmmBurpFOjiALMFMZDmzxrSKZEo3Ci5iEXPsvFg6lDK02a7Vb6KZTLLgz9MT8O
TWbXXehkeXxbq9BNrBc3L1CjKSK8vtrYyczpLW/zp+s/dut7rH8rc82tXK61RRWQ0vYHHYcAQEsx
Lv3O4ObrWymCIYkqVZwQzQti7tRojVmPE9SczcHTYsOGGBeKXk99Vrhyj2yIoLJBopPV9Pdi/IkM
ul2Nhh32n1prLxo5OhmGr4gA9kDrmXMrtr4YHmAKJQ3Hr2MR6rgP4RTWeNxXU0r1RcBrzCHS2LQg
Y2wYzVlZUSwmRRFLEOdOYi75+De3I2DQmqAPwMlut0K/JRtoBGPcDXAFto8R9Y2CkfMeHgrUVTqa
GDG5FUfMJU9e6WMODPLmxe76Adq4U2cmGX9S1h2J1GyQfbSBHUOr3EqAOhGUnf7ADN7H8I9A517k
V2WXVvmcizLodxaHFuKNOfI6qebt4MaDHGAPKvKFXtClf4pzFV64nbCcfavbwrdwT1mx0KbrAuLw
wIlbXaC1NfZxoFmofJQlrNU/1Z/mBIGl0IUur4s23IAW7bsYMK8O8M4KyESAM6NMpCmFOg+nBUaj
StqVoeaIAAYAneR1cu2Z5Bl9BYD0gkW3AN8pEPJjpxFRlqwlu7OCudrHkmwXyuJEWm5ni2BbleLm
8KTLeNdZBeT7BEA7M2Wnj18NqTj0bTXbXYKKb14X9qSRh6ru3pYkdLUc0rvcgbIN8DQAZB/fkH2M
JMU8zf2ABVJqM/Fr4ecB1FD88akLeIi/7Ru3ssXcazMZxrao321BPSqxQaaB8Rbdnp5/7+txDVJH
s3ppVTK0J9C3kiGhPnrKAO0Bh4JLEmfwCt0fHvjPqw3qAbqfKjp4BmWaZKEPupzXkazMMvJdyRdv
Fb9JXHVyUjC4hfb4mU56qoDSZPdogRl3pLXDG1O0f6NadglzOf8hTGDVUBwtpAE/RA3IvXFj7qnZ
+p4/SPQvR+hjyUxYTKKlsaoUlihZqgTNv2GX7eMd5Km5Q+QbEx1nq2IzX0VPZq0JYav10H7xp5vJ
T3b5odvROlYXCHsjMH3+Z93K8NeflU1xB3QBp0yE3XS/HAVwxvmWQ2dyxGMLhlSPm3luhMAze0yk
MBu1B3EV7NHgpA22cfO3TD3Z9U+UsZTHVrr1djozydzONh9ENW1hkmKCpSdBtucMmpiD3XjWYXyM
G6c+FQHX7HYQ+ef0sGTFAG0XxKhhNrwNg2U/AcX67hHQq/gDXJRhKSINVrqJrJot66pdbpVLqtGT
OkElRLJDkAfn9rLPv1QtGDJ6YM6kz0BOPBqGV96g0X09MG991ZV9ttwLkMyUiw3sQ3PHLtPGFwWF
Mzqw8WRZL/H9sq5cXiqGxAC1DQZ+9FMh3w/6VNvQX/baPtqVhWarwGtcX9Tm3VivijmrxSxMC6Zy
ZIwsUrbg7MsvsmDTTw8W9+276W3W1phjmo3lZCkjrBVHyhVPew707pPf8Tb072Kj/9oWEz8wBmHG
KnBQ7+dFsAvXEkGJb4BJBfXzE9pc3Kc03asLixDkwSiTIuuYaTqPWMqgGR34937dewBOdtFB3isH
0NQE4R0vu9k8jitjTEWoSee+Txpd9kn2sBjaN2vmU6dupbzKygZT/5m0UcmjAQui/MAquA6m6lBV
rgDQyDsRfud0vSuMn3hzWltle2ttmIl/Rj83ekJ3kiY29Nslk108xrVXf44FN6tt1Y0dCcNpjuVR
pl7iNZ+jx9AZndIVa09I7fizKdz0L7xd33hFWpDYkdHBAjvRBchHhy6AGUuV4s99dUC/R7TL7MXM
NdGtx3vO1dxyrmtbzNWMolKPhaxU6GicehBvUyhHLwDZ/p64Hs8aczULrdTJpGJltEE33v2tCjee
+BxAm6kdcFIA1CvmBopXlVNBhaiIAigtJR6mlLTC8p5a6RB41R+4Aq9bl2VtkDlPmSGFcVHCIOXr
Gu+eFnsCiJVyAv35+gCvs0wMgmN2jnl4TPNclypqI0g4kl1qHiiZqwW0OeQiQC1pF0FfeZzDsuXt
wBz7j0nmsBhF0apqA5NGbFOdy+ZNAmXg4OQyiOF+S2Z8y9utLbIHZsE0t2nCIgX2dRWAfUS7pX6B
5nKx+sirgW8FR1PG8PH7BbyoaQEwUBbgtscKpQdYhrS5gSFnrTiR6iHC7CPe5i/XN3Xr1OB4on6m
axAXZD9jAeCRaKQllG/wLM7N3M16zh3fcrBrC8xXq6HyUUdGPvkgaLeH+ftEdHB9c7KKLZ+F2TQ4
Kw147gsFVElJiNY3KuR7MP8mm6h5Elc1fXOaOfXAjbkHVJXA8oH0zJD1Sx0yK9UrAjCPHyllH0RJ
+mSlwOWnI6Bc8t3QW3tVMsebTJRsUxr9619rozlzZpy54/Ucz22uNuh4TpVXieq+IA+qDpeJlljc
hvZ1a5sZ93qtzMMJ77NSmvQWvSAMPtAWMlA7pSMXDgW2hjZC4w+UQrs3jtktN70yq9OX4ypFRLm+
q5oKw6W/8rVOBpxW+kQjIMErmXM8Lz8oRn4x9ItiHlppcC7MHe9kaMoCovyLZqwNIGdhU/xseuBF
/IszyhhikjXZiIVCN4Av7A3Mjlj9c9QbhzFcbsDUxWn4XJwTxhSTpWU1Bg70GqY67btcPrTZZ9JG
NkqvMb4X52td+EjGFl326msBiNIBu4ELEYNuHb3C0hEcYN2IbQVTwB+PuXBYjDkmXwN4llRaiimu
QYh2efmiGTzRrMvQzZhgblkW9UOMCQMQjdFYA+yE9CTZ0w7y4rnpC0Ht/wFg4t0krVrjGF5q48kD
hp2NCf5LWEKvyxdX6NWbQv6vzp6xwrjiotOjOLEG9AfaqbQHVbmLicQbrpEughhjhblQWRa2kSyM
EBB+z6jHgPjhW/WI3j3gJ7pN1QtDw55vemRB18/iRaihlkGwAGYajNtdKNdl6izJCdpxmGOE9IDc
d3YE3LQ+TNp/9oznli5GFvuiF7sMvWrpcfxZPRVuG5j7bjeg5gIocvgKRPaONwl6+Y5ljLIpl6pH
aUK7qtopfTL85YZSF8McUi6vcHi5yOZF+9hMhTks9bJMcU/xi6SD1Fnb7ma09q5/r00TOgi5Mbi+
oQcwdLImgDwebkpP7LR67Lov1w1sutyVAeYmQ4ECo7qDgh5hGN7r5LshRQdpeFkmHmxi8+StDDGR
suyHtq8mFY3Y5YsZSk5kHdTkv/cz6AH4sMIWF+t0kqRxwcwlLbqpKGWEe3JjBRQHwiMt4Xwatp4I
+ew+njINrgL9LUdp09pGcSjj3KPtbaPapgi8lzy8VayGTYa47DfDoZlnm+RQDPhx/QxsBnhNBcmf
Cl6ES24EzJsUoNmBEV2wFhtFcdfqlhM+1+JqWQ1ssoyw2N71TSF7k2HyeD+21rg2z5xBktRRXAAy
7YtthhVmwv0A14Rei8JZ6NYnw5y4Rgc3MfrEcriPk456UEsxoUno6eOD2PJYE7eu09oCE+qzpA6V
pTJEP+uek7KwzfqQi7fqyANObkZgzZCgbqZAlx5Z2XlOYTVLpAhqivby8Z0jDlIFnuAot3QO/bdG
uLYSprVBurerJCbNtL7WahgcMqhKVul0OyfJZ0SZQOxSHyj64Pqh3IqRmmGKGPAVZRm13nN7WZyl
lV7CXtYm3pguNxiPeJil5k1oksrWQuumkjDkc93ov2zrP1Y1JrFOS20QUxNWNfDuec3e/Ep7lBmw
qeBxbw78ebHLYig81mqdGhOyiKh1ag8sOqoEIuX4jw6NDFyK5Ex3wn6OOVwa3AUyMast53I2CFr/
2exQau1OAoxYcDogNILF60/8dHTjdqsA2ICjWKIle/b1oC/hZGQKIoyAybNIPch565oD741y8SKS
0X9YWWGO5xCHJClUDFH2BzP4RZdtHss9kOUuL+xvZRlntuiKV1fBwDpDQe8p+pPcm19TH6oMt+Ox
+STvfgMQt3HxzqwxLiUvzKacZqRsmKvyJojkHCaUPdtb1DwPluEeTcv+PZnVS3IwZk/pL1utsxlV
sWh6fDnpFH2N703wv8+Ro35tnqi4QeIowRi78WInVJguc409HB634cP7sExwkLUlqxMwpaNKKP9U
vTKwnKaBkCEUbT2Rm5lTr3JWvGeWzHgdEUyYPebZcVhvOuIAtxp+kUB/P9wXp9gn30JfQ+tgtiU0
Dn35pr/hVZa37ufH19ZElghOKYS8w1gWlMM+6fja9R3txUqfiucFWGKBf5avbi/sMe5nwjRjjFlI
kOuQc+Y1cIj7PJz2titQwagnqUAFsXgdS4mXxIyxu0lLnCiSHa2+bwk3CaQ+7PIjfphhfBzomfVG
nXE/tVP2QI8MhSWPyfsw0W+06TdiPj7ZhzkmFJPYbCoDrx0/PQqnWdxJ5l7zW2g2Jk6BdKZ2pJ99
52GciE8TwdtQxuuFcSYuao3nqpF9qaLjnB4NwvOsG0nT2fIYb6eSMJyKHh9N/iScuntpF91qnm5T
dPcQUP12Xj+Zt5+Mw1vyHmqiwAH7IxR1tL44yaZ4hGBgUBCJA1Pb9q00ywCZhYQa77mHq7WxrEMJ
80hGWdwpwnQo6gXipdEuE/VHRMn99fRieyv/Mce+iYU+m8rSQP5pomdlyqNdLMruuonLiuS7B/uw
wVzoJdHSDNOqFD9d6rZeO+Whhapk61ANdQyRZRhxs0vF5qcyvNUx166upCKaB1hWxMfZzABY/np9
bdvO+WNpzEWbFENQ1QHgzSlTceJrTIumtmHeJMu3XvzWzzeVQLzrJrfP4odJ5oJVYBOR+whfLBvE
49jJR1nNb/A6uSXDGNnXbf2L7/8wxty0woDq/RDhRdl6yjuxalI66l4LqAxr81lQ7JJ3WGg6e+kp
PywyV01px8JcoF7wLiABlWlwdA2eiq5/zSND2txIBW5SRL8P/2JyiWwhYQrhPTq6YBEnf26OEpie
UC6n4sjDz6RH9onq9S2vpHwJN6L3YWWYyR/6UapGQod8w9tGdq3TONvFEzUcu/I+L23zNP2ce+gi
Y7iSx6e1eSNWthn3ksRCGmaSCdtN5jUJdAsA879+aK6bwIDCuQdTxSxRiEy9s1y4tQVoWplwnCTd
oYtD8s8qwJ18bkKQQXqjh7gDGvh+Cj3GIPxoq8VX1crdkHTeQpL/XvVafTNMbzIWtQY0igoOC4lB
zxlp9rJ8ur5t2zn8alGML5HDsNXKBSbiPUCTXoGifO60f1lB6Vt7XqnoEvh6dgjRhDtfkNSJZlub
KLCQI97Lt8S3vOVOuR08mjmL30Inerm+Pt6xYFyJoAsYFiosUINL38Lpfo54kKHNyLnaP8ZziFOh
SQLBoSiG1Jui0h6jCt1R2ZEwbCaBR/j6eujvvXYGGfdRjwqgewLWE7fa3aA3P81Oe4srsANct6Pw
No5xF+DeT5s2t/CObMfjoAq3VXgUB9RerdaW8q8EUzjV3DlG+iAoX2MoRJNPcvWsxqWrp5VdkdQ1
IvBx1uhJS91Ok+HBM/kZlB2uWZ0s+dSH4Yumzi9LJN5laKllEbH7MsfEPQgSx8pWBpWzpO2wsvpU
jBeSu9RsOjTwcBZssM41qMVT70e+JUiLu8WTdzyY8Gag/rDIguTMMUReVSKQNalwO8dWbjd5PtsT
+My81hBjpyyW50nJ94s8ze71L8j5gCx6Lp4NvRgLGmiUyEkxUBXOC8c9XQ5gnl/nd+eyehjDi2P2
kWB96bH3kp2009HjDR15CuQ3CMT/AIW9q6DkbOzrOuhGp5s4Lpn3Td//fPULhGVUpZRWbKO78Wt2
Q0FBlYfbEcGfJC7/kcO57u8ObmUvF7R6ihDX/TxWnR4DVKFc2/GiuyDd440J8L4g47vQekCZFlyR
fhIRZ5wfBRALXT8j15MRpP7n7jjUKrMkMZxX1StOVpwk8SGfH6Wm4JzFreLeOpC9JyerbRvlWiwb
Are1Am+1NcBbv8NrfjlTyBxLxnfNWQR9LgXLGqFcS3GcI4CjLwlIXJzMyfemj1fwPdJzpDqhJz4Y
9wmQc/e8EgbHVb9fntWao6HpR33C5dC0Y4d5+mbw2pFbFuIcknd65JUVtc+nUTbpNXdM0KZJIUYR
8qB2+8TGNEnuJm77jbeyS87e9w1WdUMXdcW8IEQgYl3meqkpKPx1++U7ZRRr75SdVGJYtIuBKVUc
Mu35NcDtLf2wy57XtutysInDnyr383TX1Dep/Hj9SmybMCXUUBVAq9mB7nQuVBGkXggSA/pYIGeU
4bVnNbhuZfurfVihf776aqku1IirwA2oBsYwQ8tLrD/zjB8mGO8B6FikJgZ666OjHoRXOixCSZW7
Z+FACVS4xeBtz/hhj/k2tdH3eTHp4HkHFvX/id71p5zi7kG8ne6MQMN0AfLYGNTvu+vb+S/+5cM4
kxYJgzzKUv5OfQxw6JlugrjjLpXmxBdJmKoCz4ipQeVymNWCkF0LTr33GrtK55P3od8D5kTZYn5j
UoQ+LK7YY8fF2oV0eRchSfqT2qS6GRQ+Vmcwz5xJbuOsN1UI3QjgtLSI7MVG52VJvje6nbWkO6FJ
3Rn+0uh9jSQ70Gs95j2eQKHfiR54SW1Fvs16vCg7v9YNb8G7pQHMB4OPkF6/s6bxCPl3N66+FeHL
ApbPXPXV+U3MCj+Tnir9Z9kSu8gVTJ2lTiJCQVgBnWX0GXoVHhlyygRnq/Uu03SHQLHg+knavP6r
xcvMxexUQ28obYdiEbtMDCfMjmX4dt3Itv9cWWEeXbEQtdlIWSOa16JxFV9yFxBuYRTnBSyXZMZs
MoYAqyAD9fnDddObt3RlmXE8zTymGqnRYo46KltjBqQqXaHD4AGpvDkeOAnG9sVc2WO8UBglfZS3
OLqrwC8NLh6AO/7F3Dy5GlgfJQtc/Bd0z60qizG8AP5yubFlobabHjI56lM4/ry+i9vFlJUlZhtT
w0KnXsQdoaLTFPVFXul/UmVc05U7J9srdJqdv8Tt9/rKMrOhWt/2IXAIyCpsgMVBKlP/yIDtoQi6
4lbbX18nb0Ppn6/CFLiCDFXt0BTB08mOxccBs6rW3Nlyx7O0WVsBrtiyMCJOh6XPLQEDFnWTiQK+
FYFPUszsQXgelF2RosCencSW8wHp97nwqCtzbIZIYXudDnPhuNiQ+0VxhbN1PAv0abjauipL005T
qIWucS3lSw55g+sfZwutAjaFf/aMVdpN5iYuFLoIXZ6cfnwx1ce0fu0jPxMkFBdfxLJ05/xP1mXI
AMkYyP4AsT9fV9oRzPVWyK3nDtSAg7RP1N6/vrDtfuvKBnO7ukIxa5IhzTMi8DPZDZqqD1NoG+AE
rG+1B+kBQ6h3VWurPYaXwBgxPIvwlryK6WYoWP0K5qYleSiavYanpRLFXg5X2U5AUTc8iY3NO7Yy
w9yxylAwJUU3VANrZtkVboM4KZog4oLEwvWN3S6/rWwxt4ygcASRCDxJBh+u61mCmjbUrV39sdxr
TvWFDxHgLY65Z0YlVqYcI9D1y+cJpW4CVvog52XTvC/F3DWNDEbdiNhCM1M0u67BgVAtmj2h6HB9
Azcv9cf+sY+tGqXSgcRovCTls45p90rh1d22SyorE0z2pRl91BLaibMeBQvj8/bypp1+gaW7XZOD
kU2P3CFGewLiF6Agtq2n62vcjjCrXyAzN3zWwaBMqVpE5G17gGI88yh8BikCmpyEK1ry7jAuXPHK
HONQyChrk5XgmkFI4FNx3zqlA0qYV9C0HuNdesAoy/X1cQ7LO4vLyjFrYChpwcdMW8VQKg4jf9Yl
Nx05dXWeFcZ5GCSrUosWPCRjB4Fop4pfewzO/29LYVwHiqmTIpvoWpWQxstMcpDi0Ld0zoQAbymM
0wDCrW4Hyk2I4vNdWQ+BMhrOzJXK2TYDMCIYJDemxLIuXcYk7IE42RmPgyu80oHRwa525qMRgFQa
kCLeQ45nkjnpwAwQJW7wRBbnU6qD2KI9RTmvc7qd7BsfC2MOuGkJ0YBnPu1mdsf0NfOQS4Xfra9g
wf7Lwlu8+1GKkBOwc06rcXN1JijYLahTaujqn9/jJdVDKUtxsYYwupFD6LxN4UMv82ARdJMu7u/K
DOPi696UhhoD6v78PjJdf6FkXeVx3DdB4vPSxG3ntLLGuHqhFcs0TVATVYNkt9Tvs4TlK7jEnbIG
fxVqbNev2L8Y1GUJxMh0npDu8spdJLkqaCoAYAiZZoCRlUB5UJ+y4y/dOvBpXze3GWDAUfW3NeZG
RxEB3TbtxhFR9TG/YvM5j7aPxYcJ5lgMeNj+IlzL1DepvaFU8wJPxXYzm18tgzkTghTPRQfCJR9t
jzwK7bCwbhu0IOr5x9SWN9H87fq20d98eQY/1sScinzU1GJA2EKa0QWTiGpvdkTxBiyQ+a5uMs5H
2oaWfCyPVRWXIr2H1BqN0RnIgvtPqQvhl9kVfnQ/J696WH7g4Kf2yAPlcQ6HxaQGRaTpOcADSEjn
5rO6KCeIff2Rz/hnI1kV8bKxtKUvcdp16S1XACxJX0xg/K5/Ld6dYpGwOBFK01A+NipIUdUubQNP
uTe6gHcEIWYxOZeYfv4rx8OiG7u6w6qqzMuooaZrJKNnkIM43qbmnQH9Zs3yUmiySw/XV7hpkHJX
GGDkgnoQ86W0tEnjgXadaX1cuUH/E4gjcuBSLNC/52Jhv3SRwHeCCePzhfVhlgxzGL+3Vf6zXOx2
pvZhjT323ZBqvUbPX/iD7BeX/JUdsl8z1e/8plzmaq5BZhvFKJ6zDKIFfoR62CGxXtGw9ZeHfF9U
EUZKRTviEhVuepLVGmm0Wx2VLM+hwRZjjWXYe1DXsKfpftJqj2TfzJgjk8ldH5MZxMMgCzFt0UY/
yV705i90SL2FfDmG1H+Hc3/7WFrgctJ03VA11vVLY1hbJTI58RAGhQ88bSAE/K739h5+mGG9vxAR
faB72LQVdNZmqr2KK95IO1Eqbky8oq/ftu03k/VhkLkGuSkaREhw3Wqpm0+FkZvgIutrRxsxp0Oo
VoampLoXT8YDIAbPipUS28hLtMWjurajMVWdSCyjfQ0AsJMKUA6N4+gAwrSgnGruC49+1ctL+8+v
ZWeWC3MSllnOJN+0RDc3KtyhUflZCKHTLbJdR9brUKtom8jazjT772QYdlqMZ59cc7zUZhUTbS7M
U6GMoZks/eEgq5DRoJAw3XDKZ9FZ3EyzkwZFxcjT3dk3agAHjpA8RCudB27dCmZr20ymI7T9aFYJ
bHe9dJSl+MvQKTknUPNsMOedGKWe1wtessgNAtCv7hqe0u22BbQJJU0CvI6NZEB6WtrU4ORpy6MC
dsJuqv5oDR8WmNiVQBLvV0Qm00vY/aUUmcu5PVsJIdWu/XsNTIZbkgaDWjpekTQap53TvCWfOlBX
JU8YYd5HryDvS07c0LV1C9ZWme8fktmsohGNiA7SjNBm8fIgPFIde9XP/cjNXzirpH8fe+vW9piz
oFaDNIQ0JCsn43XaN6fqMXW7m+WBMi5ptV18iUG7xCM/450PxhUWgLKmWosTOBmhvWSvYfL1+rp4
BljX1yZhoWb0AKIA3IgQ1xwk5fv/YgNtqfOYWLTjgIEFZPORBiZFovmTQP4kFH58ngsa5LKaIVgN
fC6Geyi3Uu7lk/2Le0t2WxNSLzxwzeazfG2RifQTuEzkGkpDPoTJnsEG4ia9qxYO5j7TZyUGcyqV
6K0NiEPtBP9/21B6N1ZJRjEoEFmknM8mmOiqDEqQYF2+bmIr1K9XR8/NyoSkmf//ysMQSJDFAL6g
DRHFh7KW/ak30DkNbaz+f3JWMjtXWjQxYH0m9nRuv8SQOK9JH1xf12asXy+M8RvplJOhCOGtZuQw
uZccdGd+hkzMt6jyi5skwQwYhPsmh6i2jC7Ifcz7AdcdCah9z3cWTcYWg7oIXBRcVOs2ubf84ZFy
lNcufKgfpTZG1NUdF+lz3WPKIuNLQiT7Y9wj2QcxK6TVvdZRIasHDpLWBTNY4/EZ769HhgvpGIIS
N/TY8DkNCUICYIfsIj9HlON8Uo4ZFiUZpnU9ZPQ5LewGNMPbIHYlUM6/dQdCbNmnDMboutSWe90u
zyzzushFpShAA4HVTY+mdp8qb9z0gOdk3l/Cq2s4JnEzQA+QVo9mr21tUA5lxMWEskc/mgGRiEcL
gmpBFXAHDa5HBvn98bEyrVrJYoUpHtmDrwfVEzgh/4+069qtG1a2XyRAvbyq7+buOMmLkKreu77+
LjrnJjLNu5mTiwABEgMekRzODKes5RkP6i16I8MCjW+xW3vX95P5nJHRpI6nhYlgkp5qK/q5G6to
QVokVI/5qXAXe70jqGKdrYf8kT2ZWOh3Lh30SYqFyWG8f6mbWGtRURpJLfllVU+gr1rcLFrUo9GP
d/KiZQ6YU0EZUAdGHH1JBvRqLsJ6AikjGve74pTF4J+M1fJnvMY/265G53HRustsoIV76QKtRQdG
XI4cC8neJFXVgSUATCiZRktQy6YYtwrHIqGqIwCGP74HAAk4QdA0AH4FnXMoxCi826OdOMrLaUrd
ooMPSp4hk+giCHS3XrXFWkO7PTIty9hg+GpA1ey6LjDdz04s5eHiVkl7oL4jIVf+EJLAECIPOJfn
Rgxq/WfRFo7QcNWPlQxBX+LvnaVcnjaqkZxXGJDFwGp3IOwn2g0QqPGUd6uAl1IiunVtX4lx2d2u
rlyaNhqAai9oQuWKdenXeAp4GBo5msAXA95BwmnoY/od1UTDJSIwFcA1byVqZgyU/ALFCvSxn+PO
cCMr9tFwp9qFIMT/pqa/pdE2Ge0YS5e2CFHk+9UZUAUsHcNbbxEi+ZkXuyqnxsRMCcp/VvfaR7Tb
z20oLHAjIsZsRFAhmilIR0TMHcwAzVHwDm7W3mkscXTjbAqQFVrBH6G5acp3RkyzufsQ6sJY8YQe
lSaWQLpy+AW3mRq2ZCcASc7qOyv4G+wD5tHiAWlZkgGeBLr5RVOqTl1IhW1q7qcWJLk/zGG2s4wX
FDI93k4OFUEk4LsaZQOOdkmedbNyJcy3oSR//eozW75kTbUUSAJHKo37qhZts2gm7j5Bl9xz2/Fd
ADMTD74EBQAgMrgPaCen5Zm5jAuiQUBLPqwfAPRcHqNDHKSH9Km6Ge6HAK9XXmMIU0V2QilDE0/y
2Alo3/OVVMGLtbQA/w40KY4JZVrunRTKwizSMEXia3JmSz4LYAbOhCB/LiMls8Hb8ZSpOu9JxFaP
P5tJhdYAXlrmFsiJfoExKVtJTnUH7ihzeuAoCNN27lZG+21jMyyR1PAAXT06aTheogNIo8DJBv5h
ZACQkzwZWaC//EUrLTOI3smmroAp1O0oVFAYISQxtBLWgdR4RGp/KI5R5PBAA3mLpcx2HRd1BFJf
8BvFAJosh+V5EDECNA4YPUZSbnXBo8wrsHAOkm5TiYpebBQdVRy4+EcAhR+H2TwaM29onNlOtLt9
dJljK+dkWwtchNkZPQtTrOnRAPHzYUNaufDAq1d7CxdEkLc4ykDPlRoBSxYniIHFn8bH9DQ+18/A
EQyaL2nqkqkfNKmEHJUlv/Sdu/+jNq8TJzv3lCqWNYHuTPJbsQKbnGVbVWanGUa58soZQZSaJ6cW
z6QelCGL2wwfrstnOggdA7LgaWZArxZbAoYVMrmm69Job43uRJnU23PbhDr4w68LY27wThi1wWhs
NdYKWK8IGXtXAXlhYt1squ5el8J2EzsxVIiYq5somBIQht5RoHLBPdgrQkOwJQIVzaQ7Iaqy0Ipy
xoo68ERva2IbUwrmkq/XV8SUYsrgY7aA4/yO6AiQoUuRaTluOpoUtedS8Iec5xTYu2Zq+GNJBFOW
MifxsGa6PmZk9OCtc+X37vFk0YWKAfQUq1RiQf+9LPZb7s+66LdjnOv6UCjQhuobAIZ96clM/BEc
HGR6S88DwsKGFzPorzGqOYHO8q84qdkGbfcVlOqLVTKpkY6vEEIzyMMtNDwQ0QHBltRABFCAcOwK
W2V+n6ZO3YFpNE3D7MkOG4+16E3Zxznyr2sl+8EJqiZUo3VS66FkFHGmpeYGoKtfAGngTCAA48qF
DGkl+Ae3q+r1bfDOWO4kUvFRCbBGo5cItNYgABB+C6Jhc9bVyt1WTxQ7SVMA0o8G6Lsb3ZWVzeas
mLmrO/nk5ztjjWxSbRWEsptgH3ZgbQ/iI0Gmqp+ATuV2GIoTXxQeHwb7BbOTSkVP26AOupChrJec
q0N+So/73Aevesa+mztpVAzVACZziAHy6JcjronutanqattZnj5l0v0yjLaWhalSBuYDZ3OJulw7
XCqAyspZQnQIlf2lTpL8W50iW5TBMctr0uMqMGXyWqFo1I2pwK8S+QpMfiG9RBCqABrcAqP1O3TE
LrJyUVPxtjemYLB+dPLkxsUEJHLQuRDrXqFKxoOjY3n4vUxKe9pUGMaU4O39ArIWVASmwTfAnxsh
gUYgY2XF5PF6fZlSJV2VNYCqqjqdjNqmyPjP86lbP7a1UjlLstwjrjsn3B4t1q1UEZepgGrEw5DG
MdzKFehKUSL5qyJ+NK3kocsQy+RjMnDuP+t5thNEQxeaMthIyhhpwTry4uFZFnhQpMyrvpdAZY5R
NjeNOYcEYmAG1SHkX1FIECfVCHhCPIps5mVHtwYQ5HVRBWwnddmldI3q1oJB++/JKJiz0xrCF9Cc
S6KC03prPDfZGsGPnek+iPJUu9GKZ9VI0DvRx9uNVmovQAGajtqmfTG04jbTjA/yDF6XLn+sSu0o
5Eu44KrZ9do+jEPvz+DsuKur9huY0y1bbjK/z6fCycRC5pw600zsP1x+++GjmihTaq6gmzvoR4wc
phgc9PNgcrTjOAWknUb7ft0WvgZAtKHYi6Rc6zTGWjWPIqBAQXot2fXnMtBuVDSvp2hhb4MVFGnN
VziCZ0y84oFiOIKX3gP0/EGw3CFMXhZ7vogXOKfN3kBWrXjCXf/YBGrkIK/V1q7lyl+LH20IdCfL
BSwP+jBuowfzoT7VnvJNBIGV9Yk32826pvs1Uc5b0LdKkUB276dg8h6e1wUTWS/X9431JEYLkog2
K81AtotS5x7QHrmQtWDdRFtLKdQPRp3ALwM0xZ+qMbERKnQc0geWTdiLpLyWNK59niSS6ucVUNrF
MAIU2PVFsfVvtyrKTWlY1lzrjeTrlxWdNAbobP8TZ0U2eE4I1ABHItFoWv10EID9ApN615pcF9XU
ZqMKn4EhxKb0FbcOqlN50HpQjvChL1iagXZG2G4Az5uKRml7nWtr0aKW4A/zS9MHivJR7Dmawczn
7WVQ2rcp6lrNtQYnAfRS1ZkvBWr/X/NL4/XoJ19uis9FgIrFP23kn5WRle8CRk1Omn62EEwlB/mY
h+nRclTXCAA//zfhMSu82K+RcvXW3A+1EY+SHynijzKP3SWTLltuOkWmtvYM6NYyau5baTkZavk0
V9a5RbnKKLr7PtHdBiNAVak7SauFW5n/LCSMsHD2g1VJ2X8hdUGBomXJSYxTkAv1qzlvP/oqO3RC
prhKFB/B8ot2mXL8XsXxU5lZT7Ns8YYKeHtE3dc5r0xrm7BHBAGuPqb4u3c2Mv9HLCvOpvKyGJzV
ejiHPAvIshW6rIvoTgPcPFDa3mrDUtZq0xQSrHp5VpCqawaTo3DMm7STQPnYCM/MWS5xk5bqE3J1
lwU5VyH9cP0UWUIMlEZFNHoiV6BQ17Xtq7FvAYSC8nYM2MMzSFIMmXdfWXuFkoWJtIoCnrd3kGhi
1KhTVuvIv0uwP1JoxXZ1ig8gJwV1lXCOHnh1baZEjfSqAe9bNegWE3kCoqo84nRWsLvKsbMUvPiR
xUqhAvz9twj6go5zrLQNlG88bsC8lZ7EzzIgfzG+BRBJJw4SzSfPyMH4G6NO7hZt1PfCqbs3o7oO
qrdW96PGAebuN8VPUUkHI0YQTY51UT/WT8kpd+cTtwTHetntJVN3LhnzumhrnCXYgIPhLvVAfB9a
HsG1mO6bC+8gmZ08e3mUw1SkDY1xa66/tnxhvNd6aZ/zQPO2YwMEkeN4aILxtH1qvSzI+UUc5vXQ
dM00MCKngKD77S3XmyZSGhl6tKmDk+Tms2XGN4rI8y1sdf0jhvx851q2GInHfsAtXKrJiVqwmIPR
/B8u+m4llPeqFaNVlA4R2xZZj3Oi/ijNLtgMTE1fl8OMcDBI9nvLqHvRW3GxiCQ0nB3DTkPZBNC+
VrmqLWEM2zwB8LfitAXydo+6DFM9xzFAr/GUK2RHH54MLoEUU+l1FCmRS9Es0Eu8PR9xwigPxlEQ
1JAumRJoo3UgHwbPEDwMo+DRwPMuzBwjyAr+VyJdWa8jcUS77aD72mN8039B0cQbToaXHqaf87nw
Yl/gbCLz+biXSLkbUy1HMzMQmYrTW+bEv8Hg4K5PfrujCGjEcaoHCQPMs7edUTp3S2e7AfjVWXNy
0nf0DzNL++VRNxmQUEIFeUjaKj9qIAcmg18pHEfHtMq7Q6OvcTIuGTozQIfQoh1iWZ3KquweOP7K
JjuLxFkR98SoK23GszwUSNf4in7ozgQbxnTLEeSp6yH3eeVspiXUdbCZyBi8BazD2wPD/yExs8yw
H3iF5Xlmb2kZbNLkXDcfzLu8E0O5l3keQEGrbrhpKjpmMA04BwlQ4ThGitigd+4TBG26gXYA1Xq1
YTt7i4BhM8wayiAmH6vK9OrOk8GuU3Zc9A3menaSKJWIQWs5tgAh8oePaOR6yRGaRm7jacHyoQgH
zL5yE6E8iZRWxLNVdQh5CKt1HEYxqq25E0eAKjYJ8NSRjENNKS8SJ9f12oZSRn9S+7xqFQvX+ZUr
9BUw4lweCOY5H9+N7WJ2m0rpojAgi1TALfvKL9qRFkkcQHRajqb+Je8IU/t3Eim1tFpVKntB1THx
eCzy21gAE1j86R9UfyeDcjKltJTbmEApZaMB1eOLpPjXBTDfzQZwc8FAioFDEMC9vcNKtZVSJEzk
vTSjZ9Zrg3byzMGVPq8+EAE98Wv/kvfOwgMvYaZC94Kp7ZPzzErnAsYDgj0dvkwAPMvsS17pW2Cn
cTnrJG+vd9q4Wye1k6qamU0+IjQnzdcpXuoGLpzs5j5vPoV51/4IolsoMik1hwIvBF/NyyjIt+FS
KkvicZbDlGKJ4AcVdUzk0SmVSBgEOY/xEGwbZ8FTI3EqA8TGpbPcj5gBNFJwT/DMPTmRd1u4k0m+
aWch56gsN1A06/5cAvYIKNZl+2TOT5pwFovGqaKYY5F5a6StlqW2tTnKmm8WjzUZtNl4Nv9Vu68t
ibJRajMUcQyuDT+Vx0OVJB+23jwUSRV2VWVjpq/1plLpvDrvHlo1u9lmORRUGd1HiXY/DhgnHddD
lJefEkOZOUfMWz19MZemrHQBqaXNGuwI6Jhdx/GrbJu5O1DqCqqFWW/mAAtNaIxIs+Lp1S0Q4tXO
NsPkqKg8p8AymiZYvw0RU2OYxqDOFPD8I5htsSp9nP1t0n1FsPy+68CJFfd2VTeHTUwfkhIIK7mi
hsO8neoldZCkuBSqHvT1xjOALK1GzwVyEQYgcUGB+Vark6RbcmEmWu3kgifKx+Vc3k+h6q6tqwSi
q58wl9GemxswXPu8Ka9Xa0Ar4F46FfPWqZhPQwTPvIpHQJfY0tPFdPTPBLYn84ENjNsMuhzzhrSP
8m80UwP24qkIeB07LRmnTQN7AemXkITX+c0N3FndsUMTPhcBk3n+pMOTgCDA31BmeARKhbBViE/n
MpjA9bjJx6Ll1vFZoYepyYaFt5IG90ndnUHLu2YbDSRKf2ykJyRMBGT/yLye8SPxuOEVTxx1j4Ya
Se9RyWTfNNLaji35XMnZRWpizVeM+U7JqkMxlsjtJ3HuTs0QlAJeG52l/MuF3q+b2l2ExuaMaoWM
pNpwQMmMIPIbz+SRDcB10bYOLS+FwNagP1tNQ8lVtTEo45iC2i12AVNzAIF54ScAcikIG1p04pf1
WYZxt0iaTRwFzX7MhFXz1eQxNw5g7+H4HeYjai+BupRjI/Sq2EB9frUvpcf5zghI3PpvTD17UdQF
VAe8BDCKglklTXswpPmCf6JPH0/SzOTY3ld8qne2Bp1fwF22JPFdHX3pkDmWEyxrRXtUD2olfznl
sZN8SmabUB8Cn18FLVjrpy5ASMwaQAmJl10KBU9vXhsK0w78+Ra61J6rmS43C+yeLAaKCuyTsQdg
bMaZfGBr504MZdxrFCSibsCSe49kmTO/VWYbbwIQwuBChKuJeQvOJWSb9J1MSnuKshLyNG41XML2
Rs1dSXWw2ZPsGqDHcJrH5VSF6rekt7POmVMP3bxiBrbnf7NKu++gVGvKDasQpga2/Vw9bYlNEO6L
n0CQspv77DMvOGTeSkNRwcyhmAYa0966UbDgataq5QbGiT9O4/cm57VJkVCM1l7ShakAixWJV3pm
yxLb2RSjUvbRa2ejxd0TxE9Z9BFenXOArIBgL4iy5lUlaYtRCoiKzI8loPrKqgrz8QheuVObPuUL
51qyxaGWjbcXCrJ0RDRlai0qI5wH3ss2hrL9VHuapM7dGtkdh8XLmgfO24Eo4Pud/CORCnrFZF0X
Ge36+2xAkh4KhH3LzV8Efay7TsDZ/neFlDceW6Oo9Rzy8shLu7OyXsTq4/U1MZWDIK+jqo3ugHcl
q7LMJTWuZb8wwjr9GU1mYOoFeqw7XrjIekdaO0nkHuweQeDnnFF/yOVX36Cdt1C6UY5/w5HJ3LWd
IOpCGfUS1WUKQZsCFtUlG0Nz5QW/TJeA6jX6uNAKAHBqyj4OfW3VtVnJvmBgdH6rvptxdZPHmKOI
UfvrCsFf4jKsm0pEu+VYOUnV39Tgj1kXNZgAzQ78rGCZxDDT1staq98zRXezoT0WAoLVWHlUjCGY
u2gIrh83M1WMxjMRc/2WqSs6FeiYJnymoOC75YseZJND8ge5M9j96ODd5nbHv0iiMXUMiU5QPKpI
2NL1Q2GJBaRXIVP/jOeLU8ZOe1wquwzEuwGM7LItu1luC+esdnjekhmRWDvZ1JVdBjPT1wKyB3dy
DR+5NDwONPT9JEeeIWf6zL0s6rpGTWUIVgTFQyZtQb4wKRwC5Vms/wU2NVPZd+ujbO68ln22jKXh
R8/ZU3aXnoyXCp7qU3TWb5cPJebjyVuEC6hD1PudJVQkPEhBqkuy1W8vcysPKoCpesTLZ4JhI8FH
GjdKkIRyyN1Wpp3fyaLCAtAGL7KyYFsJCa2SePOG3nTBWQBJHKuI0MXEJlSQwNUDCByvdsTUXVUj
JTjTUtCG9XahZjGkyQiOTT8R+ydxi2+yMTusmhSu2j+Z4p0oykDKNQb80OeIF60EmLnKAZKTPWef
1pEH9sxbE2Ug50jprbGbZD9XJwB/+6X8OGfPeswpgjFVc7ce6uqNKPRZhtDJPkodZ/BC2nIe3S08
3EOeFOrSSVbR1+M0wrig30KrnVn7jn5K+7rZZMVolkqyvLCZEtJab7VgUZS5F0TsWLzdGiAZi/XP
1wUwG/j3EiglNyrBKnQRy5DF/n5rolMORwFiaceYZ0cT029Do36w8uQzNpGXzOOtjtLxRWrjKAP+
sN/2vVchmR0bqXt9fcxhk/36KOWulDzrYo3onK75SSJcTLMAdkAV21YGTA+MQbrFsGGQbDDOiSEf
dLMLu3ls7d6S7dro4Rw7ZzGMU1OuxxpJ9UTBULSWXkB5dhi3fuPEsrw9oe7INMz6OFYD9mTM78Zt
cWUz9jh7wjSiqAAqBtr74BtpX9wUU5HCuPni/ewJthZmt30wB+hhPDQhYFWMe0KuLYs2uJ4PI8gb
eKaVucg/H0C/JbNi6XKzhtINeG1hpN0eqoJXV2WGfRppYADkARwFdT+xchAUb4qGfgIA70SV6OSq
+b0uweeryZkd5fpNlyyeqBXiSZk2HtSW8j5m1xREHSj+o7X6/fMKzdCLkSZGHvRe/LA89RdMvIKw
+G46zwGBPUHi9rygppEeVHdB+i526lvBLU/RA2KS5FIDj2t7nr/yHruMYOHtd1HWMe37KNUkfBdB
XwKyo5veWw+N1x7QR3oBFylHn9+bybfiqGMYM8lCMApxqvh5BMaLgJundglHCndVVDgiasJkdebr
bkcBYsvjYufOFhAkc4z6ehbHxbwPDTS8ay1NQm8sonEaTW8c5tUaS1iVav0pdqvbmkMgyt15BMyS
medOVHJTXMQYvo183oqkzk3bulieNxGX9kjGb1vrjD1NXVCReiKA3ILCAXP0dUPBCNrfyqQOr7Ck
KRdNGAo1WL0EmRBTwLaqNsFgNk+kZWYTOB6PoS9vdpY6SBmIyN3cysjMSmHRviTlXRxxTAP56ms7
SZk/PELUsjaxkzoa0qxN+waKSlmwAsy/HmQzDa9vIlMakB7ITgLvgZ7JK9uorYzG1PxVuOnWm7HB
tKhdytDP6cd1SYzaGInUFBgdvHff41c3yZLqXQmmml/NjPNDgwHLzVVc8hoYRIek08FU8xdViffG
9q1kSjkjBeyFSkaof+ZEdtRm/WCp2W3rdHquOP2quZnR3TT1XNnTqnM2mFEQfyuc0lLAMwCiohhf
MQbc6ZAe0x8jhkgTWzlWXvkIoJ2H7XvH6/Z7nXin1EgD7AWqIiBSR36Lis1EcIUBhwYH24Fmuf3S
1bZR2eqx9Gpw3caecpNMPipBGL1cK7u9AwgbH7WL0VipvfkIKnwbljaKpVzQ/B7NZV/QcPN9E5z6
B14qOuD0N7xSMnsIpA+Ds4DizuGR/MrkYK9tArFau+SKGVmDmWDCyK/asgLF+uCmceNt2gzmMLB6
Rf0JIOQ3U6x+SErxSeraxU4Bv4rosvWsPsfMaFe4YiUH6RAdpEnxMP7ubpLp5sYWO5pWIg5R59wu
Malrg2HqZWi40AaMG4o9NDFrpZgaJuQoe5DFoPlIpc34j5UbL09wH0DnnZCZUJzBKd3sOJ9MHgwO
485g7FCTFQPqiVF1SqxYK/M05SbSRXIeiFqsOJUi2igHecBgPNZjfD9rxbGKrRoLR72BYywY/mQv
nm59N2Iln9GQbuAlnX8hSGy5egMIZGd1C1D5gpU8/8qRyIiI3kikLozVCNqwDJLxmtrXHSksLxpm
rq1ADStH+M6RxnDRmo5eXzR7IsKV6fgPzRbiJvQ94a1Mw0ZEqINkAXIwo1trnkEyBnbiWa5iLx9F
g+PEmNdyL5zyYkMkpcLWdQqmTIC+7I4/2sJW/K/GqXamsHWzzTlHH+enITDueJNqLG0GAQTiegw2
oFOf2uU6NuZqERfdj0Gll/fxi6B8rGfr2SiPS8d5PTIqJ8hQoHNa0XURYHC0DvfmnCqYhUK9yXQa
NJw2fnTE8wpNXGCG8BKfKFQJNqf77AGYZz4I/jin/P4l8eYDaC22eq1rVCR4kRlX/DIE7t2pDPSD
fECrECajipxbpWHu758l08j8LWpFiPZE3Re7xpdQB5q/V6Cf05rErmYeIjCxAbR53e0vjdFvKV2B
qRssj4DL58c0GDw0x4W8DihW+IwCkGqgswBLe4etZIJqY4gyQwEro+Llguqhcbm/yG3hGQ2g5Ir1
Y95NpmPVg2jX1XCZBiEwx+ZSt+3d9RNlrXj/JeTAdw5FqHorN0VBQU7AsAfQixf9zwYzAYt+7IvI
qYWn0vx0XSQj5HyzePLznch4HpVNyMBwuyXT3ZZut6KiXqzO4kXTLF+5XxoVJA39YtZDik2uvhWH
z59BVfwDTUK2fps/EQx4PqoH63LsBVKBUbfp89rIWJghx+jjt5THUm8+/MPmAaAEbyB0bryDnJjF
bMKEb6oCz+w2Vm/M5dRvD9dFsJ4hJAv6WwalE3CScTdkserrz+0H85g4GJJ5lmKbsAXpfnUv3PFK
sUyV2EmkVAKzCEnal5CogTKzyjCJViNwQYMxZ2UsJ7xfGaUSU6aky6BDDpkuV50cxL36J2I0ifFC
ex53EIe3MEol1LgZYyuGQPUyenHYB9bo58+WM3iiW7qAxa7s2Z54sTLLZu6XSbnDPh6ablEL1V+G
eyH7DEMUytuNkRtOjnaG63vKvGW7o6PCKrw9KiFdsMIifVDT4TapYZjbL405H64Lur6VKg2VXajL
XCH6Boa5MT4mxuKK2vjZnLWBs6DXZALtBP7sHrCF3tqnBs1K0zThiuUf5CMi/UBwkq/aA4pYYam5
5Q/NU44ikJAHzG7a6ykGp0rzEVPl9UniLJkZ1+w/hYR4O1OZJboll12i4sWD+Yg70DG6IrrQxucS
bOuDJwTxZfaJ7vL7bpjG7Pe5qiK5SjvRraJNGErCLsTI1mrZ5KYKD0uNkSxGwnAngzI01loUuTVA
hrw0R60uX8qpP+nr4I7GbLmAOvSAm3fM0AHkwmegRSOtvVlFiDUDgUAt48vW93frMM/22Kb3epve
WK0e5Nr8o9ish8pUOeEPTwXJz3d7Uo/mbCo9uc3JZUsPZjbYLQjorus5b+MpG5XoLQDbtc70rRQv
POmD2PAe8ERr3im4JWsGGLYVzHNQCi4OqrzUQo0x0ldaMeVFQGHYvFWczBZPPBwU1rvA3AmjVDiN
Zdks5Ub1TQWJrEi05yT15czrkbpr1NhNQLx4fQN5EinNzZpZMPMFEq3omKPeoERnZbif5dkeht5L
C65X4e0npcZGtZZjtcDczmgbW7+QImkXKoF1bO75MIvEnl47PEoHxU5IlK7F6tQASLzHAYJge/n8
R7xFUWqIqDMG3Fv2y1WCtwLFijRIbiIbtDOmzY2ImS5rpyaUo1S6KKsLsMXgsSofUeURPWBchz0K
B+jCgYOeXc2pK1vXAv5UuswWjhFrFA/AKEU3x6RLMXZrjQMkbd55KP8AvnFpa57sVY/qc+7VqB+k
TglmOjT8HeWX9jG+rb3andESeOg56VLm/Sfz3v/5GEqbdA0tXlOKA66W1pmGn2Pz6fr9YGvQHwGU
BplqsWajCqsrHtNQCtOAMGjxi07sR85uIZQG9eU8tEONhWCK60xinylEEeaQ3BCEub+g7+adIqVC
SIypyzh3CBDgJodD+TkFJEx3Mi7mbX2QXczQfgeqC5e1gPkoN3frpKItaRQMM97IOl0RqJWYNCnc
6SX1lgOe5G5z2o6Sl7vp43qeE/uf2m7gRXfyyXnvvNImjIhpTZyncgtOW/2nEcb34C4woMCjXx8U
r00wQiwceLwvDDwjvEFkHZCMsgF0Zbo5pJjNeSibHLDVgAWSXOkkYUjOBhi/gy6RB9XND82X+ax+
n33jOAXFcx/GX+uv15WZ+VhBwwaKjuhRQdmROnXLAjBcXuPUO7c5pGHlS41rfiIYI0KgIbD/ahy4
LW6sK7qXSZ24WJmpXIwwVtVZX230j7qJH7domyWI/NoHc7D5EDHMWHAvlDpmtFybsbbimIHBHt2L
H+ab9aKdCaBKflDxMpt9Ew1W7eOwASfrXx5oO+F0E3u/xIDfmaHjiZJ8mYxVtZECDGuj8TnHybrE
e0FUbCKoc6UJCVZpXhDrfqjctnY0jPfcTcc+tZfCzr+RAVCQ1gB5g9fuxOj2g0b/USaTOMXdVRIm
bVZUlHSQ3lI7ZBD7IHLF792JjLl6GSaF0Z/QYyI0BZ1A+bJcmkBzq3N0w6viMt8g+w+hYpgIEPi9
JcEj9d7qrTfNd3KnhNgG+/yo2oQGFgjE58yrLubLfGsFeEt6emln98KBB8fPchf7T6H80SrGsjaJ
+BTggIfK6Ze7yPhddaz8/F4O5ZYGVS3yNKlw8mbsWFpbOZNVvAD09XEVZG8aF0fMNzRLNGswGfMz
R++IM6LDKgulAUCzWQoKBJR0AYm41sih4PNRP9b30xlW3AdjoJ/dCBcreMU+bm3e3jLwUIjC/RFL
+cjOqEXTVCA2A9A5eAoLHzhnPYZSSMxjItZK7ySvcdCiAAIt7/qa2Vbsj2zKcrbm1gO/FFYs0X6q
9WVeP1z//Yxep7eLo8xkaSapVhi4TWY5zp6ZTJOd5nW4jqvoSnUSzEpzkcsUvC1rmdldpz9d/wC2
g9rtLmUy47Ea00x/DSpJ9yJKdvckYy3rQIuLQjIG2jnQZMBR5HfHzilvyUySff0jWFXi/RHTzTdm
0cop+hNUX4D3v0HmPLFxwlOI6Xlf/vgKhHWHYYugCoaMJ5to7RWt1ihraumjPjULPPSvfBdKBdDp
b8iBogo0BHh8Aefu+nLZ1uK3UmmUBZ3isjdVAQpNMugocsEtJSG/EMsMunYXhx7vjSVQ8MgkuJz8
6QxyRURa8p2Z2dKLcZJeCJBVg2KifpIuyPSuZ94yOeZCo41iOqdzb+JQS6Vw1XG29eVObtyk54GX
kv26doKUXYqjvM508/VtKZggESTZKNVVLbsGaiqosHgPMWZOZr+xlEWKe3SNIi+j+ttterMeZ9Qn
DwYGBPPRTXO7eCTMceLH5Uv1wcD4WvfQOXgLhdeV6P8I6v5oEWWasnTVpiHDxVXRvY5u7gsmisW7
8iw5Mqr6AmDoV24NkWMONcpayZnYWGMPjdLwfKgflNA8NN7gkaAKePSudeBO3DPOlkDBAdQNuRhE
rtQqmySVU2WGfQSYgI9h8WOEQl7yBSYhsFyRV/9mqOwbadT6RkW1ED3CFugX41t1lzjKqXwGpljk
g71odUl51rypVFt/4Bwm+cWUCr8RTFlhQsAidPWoAvzKugWzgCe5Spj5YmYDAwtZTMB8gKQrOvEL
Mixl3oumw9bJqrXMyiYSuyigFHEJxEYTTiGmzTzJw3N+Bacd+k5v51N7ko/jUQx5z3mGQXzzCZQJ
jkTQ0DbkAqPx15GK6BbNNU+o/X03ozK2V6u9mxrp3hhiLgsAQ6HfSKZN8WpqQyJDvSrLVu/nn5tb
AewMDfWd03mTh3TuEPA6TXmrpeLWvjLqMSGpMEneMOiGdEn0EgkPca+BE+spEkEUVn3h6BdvnZQt
1tGGCOg62OLkMHqil3sTCNkc/ZawnVaOdqguvDZxBjQHKNj+3Fx6lk/dqhRTpNha9VIhtVEBDFc8
6LcSulf4D3zOxTUpiyzNWVFtGYRNaJM2xATUyjNCiNRpRo63YQVMb9ZFWSSM/4/ZLGAr9RZDGF30
WciST5FU5P42K52djiUoPKP0O3K5n+bFCnQFbU71HD0kwGSNxtjN29YXy+ZoNdtdUfXB2kWNrSbR
k5ECZ7OZL01fBNfPnxHjvPlmyq6hIJstdYsEgDK1bq8vMNiSFsZiwgNpY8UcOmGgEBXrNelB+WK5
GgYzBSojsAA0wDE4jd+rp8InL6IG6UE3fhyc+Gl1xXP6Tf6a5B6vmZil6fsPoDRhXPNOFjQcj6b/
aKUO/V/h9b0k50ub6r0A6vyTWJ7mlfjAxQwi85wpt4Xu12jH4tYgeEuhTi1Cu1o7kFObj9ZtFdlk
Pq1Eq+uqekj+AnXGuuNRw7Js035xlB+S1tVcex33CAAblyF/WJPaT+tLPB9W+WeM6YQMFOX/r/1U
yJt3n0+wGimNF7g+STCCqEXtdy7xVDeyT3gyuHO9PF6Xx3py7VVUobyNWAhxNiqvtpCE34mfv3ah
yieeoWeawN1uvvbj75aG2elWUMHMAK8uI/lXuVFmFydSSUcr/R03iGAZQaDLo78MjJTI9FGORai1
PBXMV3GYMIoCCV1PCFvuJoQQo7uh3QvP5NhPv17fUKaa7sRSvqVs6i01SyQlShPNMMvNaPDeaCzz
tV8YZVSmZW1Ns8eJCf3/kPYly3XrwJJfxAhwBLnleGadI8my5A1DtmzO88yvfwm5+5qi2cIL9+Yu
riJcB2ChUKjKyjxUQwMx4V0VcB+hvHWsIkdV6YkwiThu2q3dK6CVPP2uZoX32VvqAEpqcAkMtj1k
sXerYFILIh5oAXKB3s0fSxQ2UNM4GKCJKC1hz6uYca2tAgo46lOhzmFtOICX1w0O4220QJMFhgbD
5qXuW2BkbfnVVrHEbzHvRgkCZbyH5ml/YgzK6BNdMkcfIK5dAvFYudKxcMUKT5YQ1JO8HOTzA/GX
crjSxbostwN656iQKXn0koH9Gu1ocp9HQsW5F7bqVIv1/qUhPiY9YzKE/0SpGT4WlygzWXE2cDBQ
k7rFCXrbOPXZHWMA4X3azazkz2ZLZJXIog+JqSFMokIXpahAo8VqsQ/y12jHiqLtDtVh0WTQa6Yq
rlaWclLwlui40uKb98d//gyOhY/BfJRT1B0D3B/x3j+Iu3qnovOKBwNnr/8fvgVMKUZdQMK8bs9L
oEXTZxFftnU7VH/ZLsugnvqufp+/6teiBSssQ7kzAvUZF+YuUc/TvwA98cH//IjVnmP4MJ16cWJ1
eBDrWqKZPxTAnDDJpng3nyP7n3KbhcH17qbSHCs1Vp3JzS2dpsHVVKWxPw/n2/cj0jdR1A0CWMLq
3ErV1LSiLCKF0/snwTTmsTSpPH/vFeSvOWYL8CSb22MkYWSNY3o70P9nep0L9FTPxUTHWxS868/1
noyARwde/MQ0nBkaUf3JB/Fs9WDxGf8YXeUDRSgoSjgS3aV3EwBvmSPugoOOwXjRgVYbf4x6q3Lz
weDKb/C4zZtInllNI6ks1kFpv+ff1dqiuKZZZaPrXS7SfTNtXaxy5TvgXYCwStsg9oO6kNF0gS90
L++C8p0FYEYRnZzyQ57YPNT79rX6Z3tX6UEqdEoxa1htSDNP0QxL7h45bsM27K+UXIFaDNU1hf6l
xN0KZJBSUGm6Ajh/FUAREquyw3toTKMlwCtrbvrowtjqEq3BS1bNLCsfldAsu4d4eJWk+//PFa3O
YDvmVSz2+Fr+mTXLyxz9rN7sbNGiT6XHo2j+fEnyGjaYN00KtVcsSTce2k5wJ19AFs4btd9Qowcw
/7+dk9egQRxs0LnmON1M2FhPzfyuvwtAGVWCT0iG/DhuJgUyd7y7cXt1EDcGu7AEkN7K86H8VFVt
TfDBSszrDGhEl5KVYDiJ883Yh//bC//YWTl61E4FCWJ8s/45+JU8qRieuebufKyPoteVyOuqvfw0
9Jh+Ki3ehbgdU5iC8/9ZJNuExVNDiCAv0wvsQgRq9ze6AvN1uIkYOa9y7I68cdPtsLmwuEqXlSoi
s86cZjqQw+RkDuQK7+VzsY/fMwt1z9le9pk+295VqlwFMmhsdaywtlmYhpjtOYK80miFYCllrebP
7W1mMsD+QSMILIN/IVyHIY5jWYDXMLyTvGNNGhaa/+2NuLCzugx0sIeGvgQ7LC53GtiGwJ6YYFmj
UxPM0PIMbubEC3ur0yD4OdRrKyQtVM3OPvEPIV7YowKx72bM3c/3cINxBid+YWx1JMRIHlOtQ+xn
MCr1K0PkUlyrBQYgebn+Fvbjg63VCajLshohu/a7NwH6ZkYGjP/S7+wcFHtwD5nkO8V/+aePLeMv
11wsc3UUqAKpWj+Ga0Krxeog+T2ExPx8Kzev74WJlffTuiNxA9ib24adrYud1SpnSUR7oNcg4cw5
a7z1rK44iFV1kqFIONrpQR0bU5cmznK249ViPasLTkpGw28leEZtPysHdmdfI5Rh2GO0tgyud2w/
GP7Ye096F/GxVvRsMPz3u2e0FUvDTOw7cc6OfHkvqu17tDtUqx+RZQ7H5I537Laz6sUPWGWZgx8C
h59gwWWn/ApIdKokATOnQbCDmt19M0JlJEmPImSV2j799bnz8Hb7vTCwWL2Cq6kPfwcz7VeAdqUr
OKB+qO0os+r73gswNWaW3HSe40fvV8jCrN6Fei/VWHMw2LrXUVt2Ow/VRK8RbfJDPfjR/2L+eLOh
tQg675uxsCpP4EshGaxKt3Jf3RIwB2kgErWKLwomLZmHZVCzk/eBm97m0cxvJQTfQ85k1bbD4Wkq
gy5JxVlZfW91UibdiHBg5TvlIDmYarmE3/1rcpvOkaPtG3t01Kf6lVV6Ane+SjnnibwZ5xf2V/dK
WQkdGGVkxHktBknkXU07M9AjcxC5epRsKX+Fv4Wp1ZUiVdSIu46yK0z3xBPSOogCDHZ3lXY8PM4W
UkRjFU4qahJwlWvqX0WFAHVqKL/znH7fYGS3ujXefNTAWOKbwx05Bh2ghTxw39ZE/9LwOoBIakjk
hEn4Kd/QQcNzH4UVEJhbSYEkCz13m9FdKPecg8u+0t9b+99y3y/YhS/HieGrYo6vOFjZq4QUi6GD
GY1s6vAT5e364J/NXYeJVKSxamSwxoYeGjP7Npq4Ok/xDvXBK+/C3nbQP0tbeY1Okiqe8J5zGznf
DXFmSwM0faliFinnLL6zX362i6s0JC/1IkxH3GdBHBsm2Cg89FZuGSZxNQwky5UAcmzlkteSWc3T
WVQiwCp7fRdJ3zXjKS8CyMQiRkzqY9ZhQlJoH6qJnKoIo3E69AGlH2KXmWLUoe1HbWHUngIJKuF9
YRWDfNBa3ZHzwWqrIUBe0Bx92ni1NOwUqCQPRmNJMVDIo+QMYAhXe8D6Ku2Y5KpdGInZKdJpbO+b
an6cwD8bjz2kOQ27SiFkmtOfECnbySX0pONoHws/JL3dBW1lQZLGjebBhLyl5D8mxlkNeaF9Mzte
eMoq2ZIayagygh2N0ebrAGFiExatx3vWbF4gCzOrxKqDjqs4Cjh0Q0V3iQhp9ojLX887YqvMKopn
kB7MEPhgr1J2rAEhbYATZsih/MxrsG2tCLoOYDIFcz1jX8GBXxzoGQzeeZwjVUy1xAbow05C1eQE
ja2Po4PDVIKGHO4febWivpjLIQ4RjyWvB8cAEA1nJuGWox0Ephxb9vqnyhVeVDu4+6ei/9L2KnXU
YyVLNB2XrzCXmklINJkJ0R4TiXxTyHBQpmBfiIlmtnXQmGQUQC4ONv6yy3Y6CBqLNIPCnSBcYsgF
hpH8ow9lO22U3eTLu5oEHmen2E6sA8Py166+Bm0MVZd9uDF7fDHwY+FFXndmD7Bob9SANU075aKc
eYCXzVLIwrCyanqKaBV06OExw9UTupAowqWubwceI7tgAAkGCOQ+oTed749jrHOSTg7Kpgnh6kCa
QL4EzPmosBYeI6AAe+VRTuzyJy/x5Wyxwo7fwuEDaD2TDFyOLpEzK692hvo69vcYRzAHnRPnubu6
ulI6hY6FOiFc9O7v0eVccmiMRyduaDD5ocSUKmbQmtkdLy/h7Sz7+2KV/UzkCeOw+J5g4q7JN5+f
ZW3FKVyHBlPTRJlnzRxrtIlI0xKXc35KLr+LnPRMXCZq9o+pwNLaKvKSXC71rnl3UIo2FoGWNFBR
LKt7y7iaMJu1JF3TGXsZmOmQ333cPj1JfdnvoXTQOL0tWYM371oA0JiEBC5Dlztyzv69v8/9H3ur
z1W1DdG1FhEy3Zf77L50C6hjv8O9JBN1SItXgtx2jz/2VtflbIxZXwew16TguiobK5V50EWeidUH
A4WeLoeFgSWFRWNK7bQPagPEgungdrR9TqUehkNvLvxLOxmvgkyPWqWCiFQpH6pMsDiRddtb/6x4
dQeFQjwQDNCyAAcOdMwJaIymbbSaPaRQAH/i3Xlbb5ClB63uHRC7q75AscNQ0YRiL1obHj0wuQr+
2djstS5trW6NhExFlUU+Q4nG1wqx9NC70i8In5iBE3n0HDzOF8aDDsW8M8vV0VOxue8Rzvdewzar
LIvDjm2w+MCinWDCqdAlOMneYIfHAi9crknOqVmzi3XVAMUFZOgueMUghmBO0I5PrMYmEfqdEnaa
a3HTiygYDUVCNYSj1SN6iqdJltnLsn02JrBIizvBqeyg2TMOLIHbX91MnBbm2M9ZRPEwJ/3kA7KD
9w8G1u7+79Qn7/bfvBIXZlbRLtNoo4FKBqUBoP/CdrbLYTzMc+FUYJxvOsqhr2HB5a9gtzC3Cna9
odO6DnS466gcgxLMiRKYxhueHrzEs7MKcmBDaYcR83dI3Ex6J5uD5XuZEzjKS03M6hvdVSjYa6IZ
PTJp08AdY1OJAEjAkPvEVdHm/ZhVOAziEZpEPhZdq05LAxcKtWDB5FHfbx7Cxdauolw6RlI+9nAY
oxuONdQ4lKR0OJF001tAgSTrhgGG2PXUVRM2kyEMiDbSzVfN5il8G3szOEZoUbdOcNU7xqsHvAeC
DO+Jvln0QIL2n+3VLhq5TuLid2Wn+4XBsvIaXyWrus24nBs7jKA/CqW9jlO62qzgLc2ut7WJoVpG
mM41nmQCmEXLOx9IvXmPEZY7ze4dNJMv9WX00lvgYkZq179wNn3zwy4WvrpOdHzPALybLCGZ8AuK
W+UVwGaxRgLId0bEOl4VbdNhFxZXl4qvQKVR6/CZDePcqjsqg9VqiHjX5GaE+2NlPWg1N1oYgC1a
dQPoWtgiWDiDL6BGc9nVZbDr+SRFKJDGTnekV43jypwlrietIiQ+84j3rqtNmalVqEcqTzOwyJ9/
O/Zp/gp3iyWugnirRUEtScx5xMDODRmdVxoqEJ2oKnMM+/uSKLeWVryXL8dj1sNWQjJnVMYwn9vO
T0LrYkiXs67NIv7iVKznqYSAjF0cYWFsFIacxZ0MQsgIDTXJHr+wFui/Xb+LrWQfdHEfAuAkNWkI
i8JO91j1ETzkzmC/h28uroIXbNRVsBkMI+8NCmvpaXaZhiimX1SwT71n5kAICpCTuggcJoktb4H+
pQI+ViLi4bEKNYacRkmV4EC04jUIQnP0G1TjUEoGOyjmHJUgtD93z61DsDS4iixSQaBrNyWqW4b+
IYjKX1lZZiYy8PkfTtvS0CqgZFTMEr+BIVShdk1BOlPq55vfE86re2sgHLSyFBEJuwgx1lWSNvrG
kLcathADLLOLmGLFrhqYBdhBQH5Y3Vg1BUmiWzzWh+KOHtBlO4MC94F3AjcBmMsfsjr5Y0jETMvh
QDjdKbSyVKtMUfiq6H7MNUftwxM4I7+QtjnLpXzfxzl00rRLmwjXfhgiW+6ii6D6iamXo6N3GScN
26yuMxiUpgGGpUl/tS5EpW6VJmN3CmNhyL7p+9acXM0t2eTyP93dC3PrhkUphlGUizAH+aLOP/nR
pSKA4M6aGeS+W2dfuvFQ5JlVlIZZY3iaFprJCIey0edFrk2f/7PydRejrppZVnx4yOhCsxECVWdw
5e2AaLKKvcYUQiFVsQu9zw/aZsd1uQErd5iDqM99FRGZDStGyD4VdE6Y2A3X0lbsX1paJfR6jDpv
neCo+d9Yczm1A/CqtO+xsri2Z+HKdXVWH1xfckuL7BctIvOkaT4UN5F4ptBoZNTOkcc8iRzp/vNd
5C1tdQXk5RRUZIAXtTOU2dVnGkScUgHPwirsp8qkkqaDwlwgeUMBYg5d5Pgfz8IqxsdppvekL5AR
ZMJx7HO7bXmkqDwPX0X1VCmmTpKxTVn8dWL5uX9X598//xSbs1XLj76K6OqckRjQvN8Il+o+u+88
BBOM6+t2VpjCTUZXUGrNL2Dlw2OABxJku/SJy73/uoXLhVMxgwk1xXEK8mMhG6cqziBYZVilpB8U
QbE/Xy3v+L432Bf2xHQo0CKEvd8UTAzFIx8YRREPuL/53Fjs6/vfF5aEMkuSucbHY8+NYAfM/CuN
TPJLtgFpm83g1Nl4qObOtMtRUpLc8Bjxx7m3CliGphMZc4Gg5l8/89DcyppkqAwgPn2PTYKUDtNO
L5DXpZwTt31RLmytjhzgQ0PRly10SJwqc+rQYU0iaBRazQ/g9e1oHz3KXnTV/hd4t/eZp7/cyAAX
kwQJFDbU/TFyiZOadXKPzcYLhDE2KsBp+Z4BYAJERK8ixD9CW74w9Wjh4L9Pi7ZnI0ZVtnMNp3Q6
G+WtXXlA64oT6bbyTzBUo+GjYKAAwEYWRhZuINJQpEaEMNGG6ikLkX1OSi47GgQHU1XYI8W5Eyhk
hvMyf4CYXAzuleJMpzY0i9EwTI3S2gqh78I5COxjrDYMP4tRhqM0Lsva6hqDgPekGpQpcM6o6imH
OddcPwysKX7knLiNXJiCMVtR8HkM9a8BlrCek0lMRmiOIgHHoEwIJGL93XDSIwN1MkEYtA1t/V6+
lpw1boH3PpheLVLrKx/8qD2SFX3c99J8yKhArLQy0MUO6vZYq0lp4ia6r0d5NwQQUpg19TkJjJc5
8y9JF+/E2HgFd/w+6To7FJrvY19InF+5EeQ//MjVNd/NlKZh12ECYhD3vfZsJF6cJzvOV2BL/et7
S4auM50goIdWUR6UnaWWZbDSAGbCKP4KKzortuEV7nTkiSVsBHUs6T9jdNWHzIwozesKxvTkIYsu
aTaYKeRsxThxROmBs7KNEPfB2Oqh0PqSL40yjMV71muF/BCSltFBy8Xlwa+UzzeRrvxJKiIdY84D
TIXHUkQfKYycz1fzPib6yXda96wmTJHmUgCXDV7HU3uaT3FvzjY5jyd0VdQf4ZsEUKMAGoH6CS2Y
yGTFuuoU4RFrVo/dHRPJ6e74fA5bwf3DLrOtWYQxICWK2Y+xy1OIAmyO3JA6GSYicvSXqRU/seHT
tDLJznd4ba7tA/LHm9jfF6bVjDRxNeFemSR5L0bhl1wge2BjeUeE57Wr+6sZAB3N+/cjEr2ifI5H
Z+L4L+qlwYCEcoqRCbFy6D9MfnzY2dXVFSqVHqUhnArgIcQoK87QWZ5nTkViq87zwcwql9QVKqqV
D8diQg2ofT6U+IZQXT5SLweZmQa2vs9deSvV+mBxFXJENUjFuIbFvIASWW0OmPiKydd+wgTWbgAO
SQdGI6Kt+bndzZvtT/BZt7B0VJfFooRZqXnrp8nsJsMUoWAp6BxprC1gwHKB686VKontPBBY6qzZ
JSBfRDNgP383MEzP4mp59p3pyJvW2+pqf7C6CkI1zerRSGG1cbQD41/KPP+xxzWKUf4jAGCcFrC0
fX//d/z01f2UphlmUDrYi/fZ6/BUv2BSurBq9Mzmm+GAVbSyMAQOwACY+VS7s8Rn8U63fKe8hQ6o
3R3uK5VzlemrUKSPulHEwcQ2QHSrwExtf6+FZmpW+8w1FG7B8n0+8JOYvOYc8dWcxGD/RwXoQURQ
6LzK0sBzCfbmexXsV/NRf5mP0RcBSHMfeJD2jMnQ5/AmX+OTvA+/NcQUeVWfzY8CCmlJZAcXArEf
Y2I/B4UwtNTA40K4Q+O0jsCZmLvjUQHgHXeCj83AbAK0afmd6s1b8I/tNcoobua+LBPdcGX/rkOK
6vu8x/tmxJc1iiEZ5PMyWcUqJfULUSZIGasSnzcZTDn9NSuEc9dup+YLM6tNlACmDOuRGG5fAyjW
KLXVqGF7hcSebPuaeMnLULWTtv4CVFVlan10IEl7DKb5l9qnoG+a69KEksbu8/jF+1nrEttYFhQS
UzPi5ok+i3Z1w0zlS2L1B9aQm197L0xMiXPKt6+HP3uxLqblTZjXBWYGfjepXcG3ZsXqQMLZgiPw
3a1Jaccx71baTN4WZlfBjI4tykAJO8ulpRyqA9TMbJWV5qX/BdRg03EVSjQVlXkVWmYfD008ioEB
wSIUyTtwA6hvDd47n3+7TcddWFgtx5eKHHV/LCeNkJOBVeJB17zPTWxh1aHz9GcVq3g8SxkuHh2H
Y/Ig1uyKj9ON4TEB9otdf08eZmD94gngah7mbqvU/MHyKvAaHZ2LIoPQ6AS2dQnITwDHPda8lJ0I
Ggmfr3MrwlGJQKZMAx/3X3BTdW7bDqrioptOEHzQKQgWvBpZBEkQ0yKAfoaXzw0iuOD7r+P80uQq
7KRZEvUaA/oRnWDOP9Z8R59oflLGMXyIjDpHhpvGJk3RZMSj0AmCuAUVlAxh3SIW7Wjwz7PvO7UC
zKkylddQ0GVzFlScW108+BNoKEHKFJjBCNLNpGlvKBk4bTEdmk515qzchQOYzTGqbkpaHJt9S99E
hCJJQfF3bCDLIoupndMMvKRi41ty2+tAvBqCVWmj6E3xkL+iJyUfOhlYLWWgP+s+j8y+E19Fcc7N
ekju0sR3tSCzRVIGt6mSYnugEKmThuCtifN7Q8hFszaSzJzj8KpHzcHoZHfwm9kp/OYp6GJgdJow
M4WCnKUiu4sayUkNEImmI3mMe30yBb+9iX5xqdXyh6JiNCSfMSsDaYDEVAgbBR9uuNNcWa+gN5eG
XpyIh6JvH1UFeg6QbNJ2PoKyq3et4TWRP4KdVLYrIXarpLk1rYD2C3zDGkL1UInTIaolaBGS6UX0
6WDVxVybbaDsNAFEJ6nSmSGwgabWRL2pyaBvLqL0pxTGpdVmGaYsfPEtHLFHST+Vh7nEZTZELbk0
4WRchEkr98PU9wdxjpOHMgLmLRBSCLjlqBwVQy1Ycip53ZQ7YyJObtmo2V5R25/alA+7PCHQuYV+
hlXMYeUog57cCSIdXXWufkqj3jlNSm4h1Deksn00ivyppxTtlALqNNMU34lKN0NtW71CsG/XNaMX
hL4N7Mmpn+LK7PJeNuVkGo55H+/7KWptCHQ/Ubiwp9e++DzWMXUjfZbtRBqpqXW68CjMZDw1ExHP
caWE+yhSpyNg8ACmt0PT7HXS+VaH2/0QVQVI+ur+NRjq2GnzBIQ/cZfYGghPnCqvxasypph4NEY7
lzIvTLujX6rfxlx4IE2y08XpDYJ/X2oddDC5cSxr/H0Cnb6RPSpsNJSMl5rM55SEl6YIPCKrP8ZU
vXZaQCxVrN7SBAypfojbFqXoqITURzxfQ+pfAQN3I2GUzDjIL1UMeFialWY0yC8NhTJZkBmj1aMV
lRM22h6TwhY6g9qBEY+OpimQ9eqDydVV1nRI/KMqp7Mz5eI1gaiNpfvlaYgla5SShypqBBMsIYWV
xuOlKTMnCjPwY/ReVRbenGU74JK8ZuzsKRFvcaa9UCm7G+XaKjT9rJVZaHZD8zaNxuBOk3/NZO2M
8JmB6WIwqwba9nquwW3lr36Q2mUx7uOq3EEow62jBs2KQQVmO9HuxcIPXVD0vtZC6xQyifB/S9Ub
RTAWxeqXWvNbW5ur6yQag6WpNRgK4rral23ROVJA9XsqdCHOUoLGaYUTHRmaV8c6iC8aCia7KZLP
WpUHHlApt7RqwmOrxJbMBku6pFPAOEfyJ1nMmRP7tYky3qti+J1jFGH0kHVVWJtGBt0XyJKXk9nU
xuwkRl5cQ3mQMfjXggm+8F3JSPZZL7yW/iyZaqR4+Cce9FT9kqvhS58E39S5E81Bbg+NdguMy1Al
IjD+4xXpl2wa0XgMBbC+YQDvQSkl+RiGbWH7gvBMgrb/kgh+aILUACTwRViZ+VT8kOvsXiWkspBb
7Ps8JJbetxcizQjiwr0cgEoPsy2JQ0hOgY6DNkAjqyBvjxUJjjcQgJKVufKaPpTQnAKuNlcLTKJU
5XPQ5NBrITGYonJZs+JKd+epPIoZBeY9vAXR+Dylyt0cyz8rqfo2aMqe+HLkRkaEgxy/SgDH99T3
RnAvP5Cehow54CcxstQUg+AXHbQCjqM/iDj8uC6+1nV6AT7jGdmoG6btXWUIxwwMf2ZeyD9GNTgo
Yt5a0JtyxjnZa4OyR7s5c0IjvsrUEHFVTdKuCBrMGokEzLWq8Ra0iFXUhwSXSG+zTtFt8eXKrBLD
ncfiUYdEvCmrBSjFlP4Aj8cqQxCMNZScktCglu/HnkYNCJHQYEZtv/O760zqxmyFovvqp+X0PGuS
4FU01u+DvKxPok/yr0ku1S5FqgdB1LqyR3Ugztxq1BSq/pQX807Kq68VxovmSnAwxutMaiNbokFj
W47Kb0ZUVdYgKa91HkoOKarvvqSf59rPLDXIYmcWxZuR1dScJyF3MKo5WIksySbcP7CFRLAEkiMY
KTuZdpjLilpwJ2RvIB53Zh2IQRDEnMupvYeMxfMgFoqZi6AF92ujtfOucPWGimYrybkpDWlsVZN+
DZXhBVSN91NPjm1l7Os5bOxS6DIr0kZ7mCIH3h2781yh+lAHO2XWAmioaC9ZrV4UOo1u6eOrIz5q
e1UUu0NTGQec02OjNF9xY+KJCUVYOdeQXYn9Y6gI95NOPWPOjgKpxLuIqiedjDb1AWYpxiOaqSct
Ge0gFZxmTq+y0XsALERmVlKgUCB8HiGfT42dr5LazKrWATf2TkpkK0xRYYwU1MczswwkCKv4Ghi5
jX5fEHpKqDgfA0F7zvO2dmdf/RXryT7oJc8Q2lscRKmn6opux2QaTb0K8RCOVKTv2Vw5JRmcXpi/
0ak8dUpwKmPjZcAtgBgd3TUkRGNDky5CjuQirHdGOR4wg4k6pgRm2hKgEqibeYk0CI9BCWEHrc9B
9IxEYCKVb8ul+FBpqd1F/gM6DxGmfjVGnFm/SD5GoHQthPaoYQ0BMY2uRl2CJMChKapdKlNnj1rk
FkznMRjF177QazONgptBENSBdm9douRXXUBpKm3GF7kYH6EMU5oV5uiagbxBrPcVljgUoFt1q2X2
uXqNtnIiKwJjGiibndGGlqI8df2byAPwbGbxOgSoqIgXEFHexxoX5dQy7ju8dyGzy+DIM3tyZRZ7
NchWUYEsRYw5z+ytN9HS3qqsyvIrKWrRAJvz9K4u9doqDergruNhWreed0tDq0Iq1MKbwNegWjTg
8obI8WTU9udPhK0KMUhIReybqKvGuhA0F1nahpCHdaU2MYUSMlrGkWg/VKk0+5qHONzyBwwkywp6
dIr2F1UIBYooqma8yDVQ+IPLdU68EHX+UP76+aK2vs/SzurNmoY+DaMQD62gyg6ko1aQh28yqbg0
31tvffDIQEYJer3g3mY/ZOF4LS0UQQCayhWHh5r+kjE+mpSyKSFXI3kCKrnA7MPaDrUTmpMcJ9yq
b+g4pAgFmF6UMOv00bhfaDHa0zE0qDtwMhMlBExePgi1YYkl6GJlYTKlnLhRLLykgW9Rovf20KSv
RtefS1Hg1Hg29hxzevg96MtDiXYtxN22FUlKtEXdIsHDzZh1K4xEV6cNr3ey1bdZWlpDcwM8I7qo
jcH07WZP2at/yF3hol7ir+V3zEe71V7aCQDVf6093jzCVh3rg+lVuUVMU3jTMMKxoj3rOipWEAPF
xMjsAn/X2IIXYWyJO/a1ubcKlNgNFcwlurEKA8h6fWwuZKGFSLdE9aB2P5SaR8u0Na2ja6w4AW/C
SOU6ioZDWvU0nUUXyD7xeXBku/mSQzaHsemiRuh17mD75ngRneg6QpS+ht6DuP/85G5/3MWPWIVW
XwffpJoWUIaFQI89n7InRlpYQJIabW7gPxkBVvaiHfFejbkzx1sXyYctWG10OgbBIGewzsZc28fk
oL3TnWA4wirP3O7cBjbtg7VVcaZV86oz5A5HhqrluSdSCw7oPLQkULh6GOLtD22p7mo1sLqp/CoZ
BqfPvOlWUE/GrARuabKmGQvEJMd8H8LkIMVW3l1bhOSwnjg3zEYJStdBgwiCIwNX85qBcigqtKxQ
g4L2J8YiIViSKKU1jfRQjpPXktgq+xvHiTauzQ8mV/G/0KZgzGcWlvH9UNabLoy6Jm0vbFJysn0d
jXReKXFrM9G4gOsSGZOZCvtNi6vAp0Wj6DU2058fEbF3ahA4Q8rTk9300KUZ9jMWZkIRMJqogJnJ
0zw23AI6jwNkKTEoxG+LbAHp9KW11WlMh2xQaKRpmJ2TA6cCySU6gt58r94bF/9NeugQEIqXCqMe
iW3YaIZ+/iF5e7o6jhWA2ZmGi9ztUzp7oy8+ZRSPv1zjTWGyf2hVJv2wztVJHIGAzWiD4k5KFCeI
vvolRIU6ySJqYcfCyFnWlntCnEoRcfJ0ULCsbhFAqIHsqhLJRZmsEUCUEfPyxq2NA7U1BXECIcpf
AlRjm8VSrMBCOmBgRQY0j6KkqvBGcTb9A9B5Ecp96D8Y743dhTdKAHD7eo66nHBsQTYXHKdv6nHe
zUeIwIIv89XvwC5budOO7uU3FPkSXmd88zwYQIzh4ImMKWK1l0mRJL2WdRKwy4Pzm8wMTEU7hgCY
uADIjQ8HVVEJ8oiAHVJNW7mJr40jG9dFxpVWdjpjqounP7Hx4T5YWOV0ujQ2eSCKkjuV9EVNWruS
lROG9d3PD9ZGIr40s0YzEdqlUYnHgAtsv1MaX2cltiP/0s/Pn9vZ3jAG48cgPgLjOlppDaoYvorX
RX2JjC9lzOmovPe3VgcXJ0nXNWCzRAy+rgx0s8QiciW/K0SRLyE0b9CauAMg88ylGNraNBnfXZZA
gitD8vRj6CW11GkjmGowVhQ/AkwOncbk1u7UG2OOBCPEFwZB5WW7Ww6hYK4Q9Mka1JXXqZ+SDZUc
EVlz0/a5L/Y+eEBkI+f0+LZOEcKFqOGW1lUJaJKPS4tQVYF+gMKW9psPgkmNVuC6KNzuyIMR/70k
7B0Lezi1eAeul1RXUuPPhi65jfFVGx+T5lkOOGkkOyYf3YKZQEVAphBEwgj6x/UkVTSr7UgoAB79
vvLK4+SC0t/jzjOwxuRndlbHlRRtPmmFRl3llr1icsJjglbJXnoWMRkYcXFV7xDWT+ytz+1cBpEP
LUd8F2J8J51xruOy3DWjiEqi3Dq0g0hagoqP39fxbugoisco9r5lGuqTrYDUfhoBCegzkG4obemC
XARNrdoRQBa8U1DMt3WhvpZzZQuV2JpGHlArrBFV1fGs6eOjUKLSKKVzYM5z8zaIwoVVdUMtBAB2
EjSHKI0C+id66tV+MIccCUHXznswcb82nXzNxQlTobCCxhOaEl3/s5qynxAseIn/h7PvWpYbV4L8
IkbQm1f69sfraF4YsvTe8+s30borsXG4Da1mIkYPiphqgEBVoSork4++DW1wBsPoqdbAmy03FZSU
eP6stRjaa/rCaib1qMh4wrYDHrPjBF6UXOWEE8dlPWinmi/3PdeGZ7k5Qhp1JRK0cCvIO2vXoRgR
L714L+8UjBA2JxYnysfsA+5L1K9BDD18jUpzsmyIlDHCKeI0f5xRSyxLN5GqgwaBcykbGT5z6/qt
rVF3gxOSukziUXWT8VkqIVTShE4oM2tyW1djbYa6GkpV4xulAa7GKX6rdpUbuZrTQ/zs+EvUg0VV
spGLYBfhm1FeIhLx9FwAhq/TGf4TRbK9/pifiXYToWLJH7WzfGmPZOYjItLJLoROLRbi8WOgw3nA
w1wDsbAEPimyG6tEqNGiRGorPnC1vtxPieZnE8OlsSyQv19ZiEcUeJvCMFyRb6AA0zlS/w/04Ler
oKJpK6t63aKfCaxHHqDb2Fu61rlDUKM92dRP5YC5T6k2jrjmX5UE+Zwhj8/GVLJG8rbWCjZICaVC
9HQ+cH+lcY4yQK4AnZaV/X7I0aWo2ySw719xhhWaQ1/ThjbMGhHYGfT421A3555x1TaqGagK/lkI
raAjikspqik+Wvet+zzuo4cWpCuSBG8CVmYvcA2MkQNeiJnd1GaVFzaXZ4go6goiiJlp2LWaqQA6
6NhErkVVUDJOUfzt/gZu4HawvJUJ8hNWZ7JRw7SVIwP0H/9Lvhcf3GkggZ6QPMwu6FN99TAfmFn/
hguDRDiv4l+kPjydQSQtpwtyImMIApDY7tIEaDHmqvUPq1tboRylGiXCWJfABjV24IngGJyus/+q
qWHkh4BDjV3yCFE6h/XlWMujXCciQSGFNQwPy4Nm+LoGiGqY/X+n5tDj+L2HwgcqezVWxhjiZm5k
qM5cD9aYfr6/gVsHcG2BiqAFJ9cL2GUV1+hAL5Zzsp9VPEsUi2WEKvVwUt01QRMFbt2WntDXpZlK
y8v9hXxM/G+3inLuYIMpOojCw1FUl6gffY57U/PvAoA89+1sEMMQQyjVI3fFn/RrJoI6X1IvVwhs
cyxeyjciacDXJgYXPzfPnMPvhD1/DMnhc5PXFFKi2Rlavz9YGfoGDJz8EPyrgWhMhPbP7cUWNH3m
5DkgWNzBVkRzancp1GIjFxDhvfGzBkEdSAlf2JMDGy+RW8uUSwFtUtmIISxzfrEbPcKb1DjSnjyw
2I+rjWmqW2tUwGvkzpDwcCUDjbon2SA1fA1lc4L2OTqINfhTQmvwqtfEQ08nh9oky8WQ00nl81Dm
4ZEzIGMRPgySKWMrzKRGhNEY7LMb7wcTkydfCLU3u5q3kWYKIIcCbYKGxx4O2e1HbfsszYQYaDkF
jfW4RFMdxJNzpDtNVfsZr9v3T/MGqh+bu7JHXc0iDxa+R9i+zmclsZ2DogJaVhEqsGCWdosfLBqO
Tb+JYhR0TVQEAJo3QOz4FvUwAGtC4dRC2K0RdqrBcGrbB/SPERrKHOQRx00QlgOUWXC7ByIc17vx
g+7y0PVlpZVMa9Q3WwowAoQjh2FXzWp2Bej3RHCldeAWiUD3x6phb9/71eKoT5bLeQEpAnwyMuCb
PiWVmbmYBvDinW7iSWtme/nI5kvb9K8rq5S3GZFD8DpZ5NSeuBKjQsaXMTzKWc24bpuxYmWH8i0z
n2M7q1B1NXm0lFgw9fy/+2d+24OvTFAORYc8hFS1OILNtwzsk60pQJdY3BWfwOzVHAiRfnzsfhI6
h9rNCJuF8b1z9cfyK0v1mnEXrl96lZqNXNpUY45j2raSA2ASILjuKL3eX+62/1wtl3q56tAbrKUc
y412yU5wVWs54JZ/lQ6TL4NmHGiCpwxvrkY2M6Y4/P/jboAjWMAvwH2n9nrkokyXcvSBia43iONP
hhMfwU2J0stfBKaPzTp4M5C2/F9r5BCvNnTmIY+jkq6zNi++NA0ZQGRT5aRScdDHCPLHcfUGXPCL
nmQYs01Z8yPbZ/ePeWqnyybkpXGCeZEvIH1yUuRHxrck6eyHWLRaIJXu6ouRKZUMC4NrPFc7Mvw1
+YRrlzAn9W71NtpQG3Uyz3hhWN6MgivLVL4bjtFcZOjqoPoYn68Tirb+0rqcB0jbgQXC374YvzeS
Rg/MwlyXuYhlxh10xACKr1XRxPS9yVgU+dF3tpPm8AqbZJa6GdF2Qis9XUz5C7i18qvkFojpnwhD
bGhNr/OzVDhs8Zqt8tX6uCqUJ1dGWQi5EsvMjoB8nya/2xNVw+kUuqwS9VagR/uYvCZ4BF/Motxe
jbrngoybKhWBPvCAFthPBySIvmpyXu6Gl/IrY2s3ruKNPeoqSnIu1Q0n6aj0SG7lkqyCd0F0yWRV
39pFWFKIeiIk/oBtuV1ZVACMMFcNwQOQPjKYQy+VD6p6v/JYnG8bQfDGFBWcVDFodU6UdaDBMRym
LS6n6kejVT3NmBkXbtsUgCxIbUX9Q7W/KcQiEaQaZZ56MBs99Epl1wBiuEw5I+JeMUjULcCq/pii
jmE/ZoU8z5mOozE70Y57Eb1qNzzUPhjqXaB63cqfXd4GDwxYGuPYNJ4aR/HSB8nhD9wLz5TFYC2d
+qDaJKTiXMaBmySvdfYwTs3B0EJLBZSWcUg3/AzyeehRoYClQoSDcmp4+GajLmHlNXBCuqf/JAfV
cGRT+lmiXU9m+f8h/12bpLsDAwgJBqHvVDcXEXDTyAZQNfq32/dnYXRhPAQ3y1ITK7Kn79Fv8BpH
sMB0xxTg2spGb9ZDHZ45XSS9CmewNQHrIFvjuUdJ9z88Qs1osVRXP0TO+EkubVb5cauudWOYOiWl
BCxUNmCJIBCcXQ7fCuys6i7eDaDznCzQpjv1A2A5qctqBWwlNTemKTcgdhywCAlMRzsVajghXoSC
1x4bFAjZNL7b/m31LSnPzY2TzMEaPMFufiMCuPHpqt72+Be6MBvPz5uVkau5SqDCYF7mWoYvDf7r
fxKluMAu/PnKXLjvfvIuRva97rO201gz7YybSLdXUq4rujTPdRxY7l1Fa2BCS1C38RRF57Z8gbgQ
M3Cw1krlUp0xlqlkYK0J5rLUbDKrLMSszWtW/dSit/ueZiPRuNlXytEYfJR0SriQ+9jhhdgBAgm8
msfimt1cEvIgAyTTiPF09cDIKzlMFnjOSJ2+jHXdmIJROGMXf421Cq/gOH+6v67t67+ySF3/Ck95
MVDhQUlTGrOIuIOIEWjqQJvDbI+hxZvFq8gSK94gBwDl4MosdfljMav6dmzhRbP+VQkNH6BXmy/l
b13bfek47aguQJsMxbFOl9IPFv3SaRzm7ZTSsDGoBuJo6NNoRQDWPr6+4DV9AQbiCY1VELyHmPJU
hxBzGDr/vZYnE32/fZtHPmAsbhFhDpSxh6Q+8CH+rhZDuZO0M1pt1rGH5HBIh+6qNyU4pFbBKhqS
/9U9U5QvqfAS40LI+4FUMrQKEH+Bt+r+ajYv8moxlAcRJwFaSMRC34Bz9FWoDkbAOnTk695bBfXO
CqOhbwXiLAjl1gCQR25NSNYJCQL0Dk7/FLJXS6IcBR7o6oIxXBw2RTcTEEpqRWgW4c/7G8f6NJSL
iEUdQx/kJuVF58/iD15nAejI1n/YNmCGgVHRDJDDUtvWx2kCLR0esN1FtVpjMPnweZEN30iZmLPN
L0SmBzSwKfAfgOalqvzvSBOMLujnwgl4AjN7QHZ5CQ+Cn8M71MfFK2OzNF4FJ3WBTHxoPGao3jyO
f34I/ZJUNK7MeqMKAP5o39IGqgYJElkwlWo7kp7wvvSg5mb56R++5coqVRFM0ZCCmBa+5aQWupkH
MriDMgaHwUYpAInr7y2mH49BRSZyU1l1MTjau0qaP/AJRhkyPv4RTWpvTst4LBOJcUqlzUO0Mkt5
Xr7E9Lkg4u61zgRmfMPk4PpFcS/zpzbZFYNZQUJu33sRtrl3MVMh2mHkTA7cs2EuP9sX43F8n2NT
cDontsAODoH52BQhncj69psXavVLKbcq6doMjSBDxbCDZk3ZruxEhq+TNk0okqjhjQYQGz2YU6pV
I4xjpGH0R9+HQ/mj4kHmkddHpc32mhx9AjLsJ9ecSiASsFcqELpB4Gdjr5hGINl9vjwOhvRd67RX
gK2+K4aKibBi3Gll4ypifh7yESxGmKPnp/1Q5nZagXClmTALWInQJeC6dHHaRFsemhaLCxt1tue5
ZiF8N5OX1SrJkVglhdmcC7qaYJ4vAT3rL3k0Y89+SlxhoB/808oO5Z+GQdaaKa81V3qebM7MnSwy
I+hjgIgssha8y8RnAqJefmQnw6s/s2vc22+K1S+gPH2VNHOrZ72Gww2Fzy/Ng+yABMUmxCCSNe+0
n0Rvly2os21XlcCRp4AuU9Up34+O4lIHPR5RI6adIT6dPtbpoSwg9ouT66D2FXQgoHgZMPcNQikm
fnH7QfPHvkGKOasvnAv80E8FIgO4ls6Ezqe2NS/ArfwbHp8tEBCS09+rNSjvKPRzWRoqJmXmPaZr
k8/agbuIKLsBqmnV76O9vLXQ07ILJ3xun2P2ask5+nDOdFnEDICuiR8mdcpZ4Lkp1lV3MUztHVLf
h/DAnxKbkM7oz/FDs9f22lt+YXHObsailV3qdAm1HnJKg0eAkeumhiGLbASDiciqam4wwCI5Xtmh
TlOVy5i8jmMNKZhJ6v2xk9Zm69X7Brc3couD19uLg1FCQi4XmdUju2l7f4sNGrgwx/2igAIDvrdq
TS1obA5xMEpPCfgbOjFlkLZvn9/fKzZoaKyWwNfyiqjCcxBoLGb1n0kVZ7S7J/a7cbuUqmtATEso
z32YwcpaYYCYABYXiUlvonI2Q4sWY1dKomKSGTLAil7upaj7GfFQ7Z7wYGhblM0gcdSZvZHs7uca
mwF59Wso7zyXqPgaDdaON+FF7RWfq49RCK3TorDvW9qMditLlH+uKpC8tKRalgC9CslDN2pe71uQ
NpOalQnqigwix6V5jewi/BL8GPdEubVxy7fQl74FFQggpSNIqZ1gpzmd2f00vG+LpYFGWb1ojvLY
IzhwJ/6iIbkk+EXRZtd+toulq19IXa5SKDHuHl1RF9wFAptIduY37b3bEbGA0eG/EMpfgsDg7XIH
IOoXUIM4kT8483E6l5d/gCGBex+CUhDjlg2VLn6HqpIYfRciZvLnsnzKuOdhfLn/UciKPrjLlQly
LFbBoQtroCm7CM3zfbeL9790pNjXajv8r+wQ97my0yZcIBg6EtqiAoBeyTCwz+WJDYCXB4VJJ+ZL
B1Q3jpoYp6l8BkuS1WSV1RSLmeWTC24IB0STj0uenfW+9zA4VzpCXrjCP8jFwr+ufih148JMStMq
xp4TLu903/nCPvJ5n0XhfAUeftx44EAQpDCl86E6HYK5EsqrpGUDtdzPuNlP8kP+OEV4w4DTAlqX
qZWZ8vviEIWbDB2PcoegeVHPGHK4JNYh2tWf7p+FzRBm/P5JdPU6BIuCMOJ2uBCl8as2txf4PIEp
gMdaOl2/njhpbmvi0NOMA8lTJHlzC/lzvt3rev4tBrLYlOXg0MflmZPDfdxj5K0YjktRfRJAtVPG
/Is8qE/DCEYJMbZDxfDFJXOCOjqmXLoD/5sZhMlxAD3V3CJzbtHqCJLHVmyfoDvsNIXO6NxubRxq
ULpgiOC9Fugh9KKv0qVX8VKIw1OW8C60b3bx9OP+19mYDiZE5H+sUCezFoUZstchPPSuOYb+eK6e
A6C6Wy/YET2k9IUwRYo29Eps0SfFkuCJBfG+jgvRp3b9G6goofBzIfYYNEA7DrKsC9L48gQQ6BPG
EtGHEI4StCuQadnyPgc70KvhkFIohiAIMAdPwgfc5/YoOGFnhRfxADot7/4msb4EFWKWrtdSeYGb
yRCYw/7U5HiXFv+UhK23gYoTTReLbQOwtitAGHs2iXjc5PdgzwKBoys9hvvm8OtZ0VjjQfyUfuL9
zFq+31/rBhfulZlexLQ4sGQyjS8WpQ6PjRGpIFG2Vg4TVCvB1+Mme9aubqZg4MD/bYmKEsqs5oIx
ZeTpNDoRoNOJC22z/bW77JaM2gc5Qx/P2B9j5BuvQgXeUFrdVchEeH43xYqdhPI+WUDhCO4a9Pmc
+7u4+WBZr426Vm1T8DynwuG3DvBdWBmu1n/kJHcH2QQB7vu4A85zMhcnAyMhq3W/FX/X1qkLtUR9
Ddo1WJc95EF+7HVQjGM/vzfT2rUd6mJkUr9EcZtqgFKPzvIimES2dsL7s38gExms8gzZtHvfkLog
mjHW4CPCsvI2fMk1/mcsKW9Q0z4IS8SguNlg4bi5BjQ382QoWS8VV5802cOOg14bYOIchJwAf8/N
5+7EZKEm5/3O8miS5lLrUYYVMXUrgX8PsIQJkn+5pb/Axb1AYrQ5szMo1h3UxdtrEZNpnrzBbSdQ
f8BZiPAGCIyIXPRfkbOz1kjVAuNeGGdQJP4av6oCkx+OGUxKXhqYbWVKb1z8F0QbGxJdt1+TcjVq
1YkxMHyouln6bKlo2uenArdD3YMYN3OJEBXp/2Kgwqv2kgXasnY3nNlCz6zlU15oVIplRqTD7+jx
gu5KS65S677r2eCAvl0r5Xq6AmLcXYBbUv8MPNmJ/zPcxE0XK5JM1bDaRzT1Lhyeuro5Dub80r02
j8mT8TgjvoNpTwUhOM539shqNDIur075pBoM0RJUjvAE5l25uYh43goNSlOoX97fAIan1ymnBJ65
WCtKHOlKjU+VAlHgWtF/VHPxNc85uwxKhq/ffIGuvCBdijNqzpDFAqFF+BY+EZzb6LRn1Qv26r5z
lffOrnblG/eO9776U4WkiOEEz+Vg5ru8c9JduQtf0hcQPbxJlvSanA08Tv8R8gSWRg3TbIRP+PqU
WsW/iVPKNI8GMkZH5HWCXXzkIM2MRJdZLSOHmPZj6OFAol1HsQyU37c+BRrJujyVUuKhqGTGBhpf
mWGFHKuKsdnRXduhLvXc1ANfkRkR47krzeR7i3SR6KeXDg+yFUs4NkeokTmxU32qIR8y7ySw7Jxn
t+73f1eU3SyjqToqlZitINOKVIDS9Yhf5qVBvLWjwUzTXfRZu0BOiSAwPP5b9DQf1WPxBqI8S/fn
Y+L/RUwmx5vafQwBgCYLxUoF8wCUizGWEoKE85RgKwiRUWH3r81lQuYIp241e8jomrEbWMYDq+e5
lQ3IMl4SqCvoGtBhVCyRsn6SxQj5a2fz1mJD6PhRR32UvDBj99+AwrIM5iSRFDIwGUB5lDQoMrHp
cdH5x/iMXT7lFvLjmTAJAVTDGgrfyKlurFFuZenqQRTFQnMHV99LoJMegWQVfWZWvHF7buxQZ0iL
+ETVWiQesle9DFD9LM3Choi0zX/raqs4kzdY9YOVWm2l/Wuz14R25R+4JdZnNUDHht8H+/4E/gOP
twErZaOwyDGgDuiNJaqWH4ktX3AJPhsZRmifCnfwZUIn8iD77D7JVvHtxhp1KCsDenGL2sHveQTK
LtiJ/RK5TQv+YHP4FHxXE3NKrADMImQ6J7TrAwgcOVt9Cj/pJ+HhewwmTRYWZSNC3fwmykGCR1Th
5gFVmqL8HLS8WWkn3GhTFyEm3X+/Hw03Mo4bW5STrGu9V8Bki/JL8l8vgVBu+nbfwAZ5GhSz/lzD
6+zE6uSoZTomU3Q9ORiD/RTnpuZj4gr3A4/yFl3a7geIYuz7VllbSCU5o9BBHA+MLq5QoqQkRfzX
gIPe+pRCvW2A0IMWMaoxG271ZpWUs1mkXh5byJC7E9fZfRfbIyeAo/tz3WSObICqmDFjvO0GULuE
fISugMPxNojyakqQdcgU5TTyiv4Hp+WWVD3d38WNnAyL+mOE2kWo0OVzLCNV7NBeHhcwplfgC9e+
S9WX+4a2nlM3lqjtM6YwU5Wh1IBbD7xhhyZIidr7WX5W3/kj5g8eR8HqRvO+1a14fGOV8tmBpJcp
V2N9g9t+UZ7Hg+4MLpheX/jUHF/LE0GcGeifglC0B3A/Qjzuv4YsMiPWp6Q8uhEgG1d6fEopeYUc
CsaTejspWXDI7Rvx+1vSDVljAIRDl5FfG77qLbb8mr1P7uzIDqmhZTMUXxbnr1gMryoqHxy6ihIu
KVTy6I7eHtUS3dleJeS9MuQ4wYCP2C/ZZMAsPoBn0GkfAQyHJLLkg8nZqRE7S8+weihVjbvxAjrN
zJmfuxpTBSFGfApPNOWDeKzYuGPiVu/8TnqH4rLMaiECWIAAD9U3AksgkCLZhaalbzDFeDY9xp9t
oXvWfMrxSt9jW7h2Xswl63kPGOsBlOfxqeUaOzZKB4gcFpBq60mPGePfn8OgIt5c6lGQElL95dKS
KiKh6FDtUrJ4LJSNTt+ajbuxR0WzLNSioWmJp/J076q34eR7HaT0zoSnNYL7brIMjz+ihBFaFYSO
K1v53EN2aWK4TObKqViX6U2n9h2czLUcdR1M1c4DjNdQuGIVFLcQGDfrpjx01KbBGKU4TgCAYlyl
emguuQVS7d3kKGAPmIFGaID8YCkWbvrs1eelfHbfqlHAS8hDK0XCbiqQuBgjsE93sTvpknXfg24h
yW8WSfltTS37KTXgQaWLcNWknx/yHcB3dmyz5MK2vfVqZZS3Lua0zzn16kdqFeKb6T7IgG0yg0fe
UTBkmVuVnx8Nb1rQqw0t4TS9yp3JLMNtuuvVz6DcmdEskjRCRRD4v2JHHlDCJ33Xg/qpMUEDvgeg
12LVaxnbDC9660KLKKgTQ8DSydOpeSAuW8KVkQ9/YYvc//+3GwRH9K0tQS562QAEDLdkIO7Zqq3h
UKARWNrzgaVDuVV5k9GNhDwO3qMgcqMOkJ4UIaeTmm1nk+JI63HfRDzJMSTwvByMJ8OqY7BOIfvH
8BXSb8lsneQ1emUdrs3HKQRU8A8I5XiNfhYL8dii0QXfoL4ONrBi6GrgR0Ccx9J0q39gZ6ib3kgF
SRmmWPGPLlP7HGL4CNIv+KZE7r570L4OB8OaXcHRwF/ELLpsdRzg9f+Yo9x+myqjUdT4rNol8CD9
lp0TV7PyXfWkWLyfthjOJxvcW3i/WuEzKyHfqsbc2KfCgFKH9VRlsM/vCb1FZk++4ieX6L08Ebw1
QUrhUxMtaQCJPOWB/BjxifcrUF3gDcRyk5tXChkJwTmAoBbd99tjDiUkOeiU6zEX3OZzvG/88shB
1cfMLOZkEfmW9J1CxYUQc2rgiKVLEVLHl0EyogT4jonCI+Bw/nGw+qPos6qoW84JKnqKAcgh2N0V
apc7yN7nqVirbqhlNr8kRy1UvshQLGD4fbI7Hxf0xw4VSieMf1fcCAC7iBktHlTNwS6DC4aEkss5
g6V4FRQ7IAne++Oj8JlhfMtDrRdJRdakzXs5kK6jLyk03n/hgienMYs9ux7B2lEqngqdXoFBHlXE
HPC2Vn8TQIagMvgDNr3PekWUF4xkueKL9gqB1r5JLnIz37C0U7mbj6IZ7VnVHNbXoyJpuLSZvIyY
3JW92CezQ5JH3jYsuAlzWdQda9owD/IKc2bLpQOZEhHhE/D8P7foz2dO9oN7uX8yxK3kZ7WPKhUn
cy6BqJyBhfV7+VFwuXdIO+bw5KEzmNyP9FhlJkrNu/oIRUnAA1Db3rcH/qDtxgMzZjM2WaX8+4Ir
X2ZTAd4VU/dEGMaYKx45mIyQDlDUIrLDaGs98IMVv0eDHT6rT/d3Y7Pyst4NyuVPhSADlIqBX94D
Cjh5aM3aihDTxm/5e2+Tji9xsfeNkot/xzGolAOqjSBrCq4P3IYrzKhKTXDX2fdNMG6kSvmePow6
rS+wrF6ZIiuf+59FmURQVWGmeqzjRDkaacnaSrvCE4F1QE1iOKoWmSFEL/B9dCM/cYyH4QerxMs6
OJTHSasSRGcigsXgdmjxklIrhPyYM9GsL0X5HB3ofz0iEyWckl5K8GouheHd/1KbZZ31CaQcjVgo
mlLXQIH31gzsjmzV/2Ea2pI8AmDk4dlYHoBpkXI5tTrPlUGIc9VTj/5m7ozy2XBae3KM2ipdzpY+
YyLv/jLJTt058zSEjV/Q6ZGLJnCHUtRtoO4WR83S2FayhTfLivfqIWc+L7fKB6utpfFsJR/n8iLg
8yGjsMsziFCs8vQrGOZHCTBtDGcTrH3Jm6yRv83UdW2bciw5X8hqI5Lo/6gCsFhDxn2+BBcedPDB
+d+SJ8gc8JIoCyqm5rD9qwIy2iqJ0eVozheoDY5e4kLrG33o4ondBt2Cu+E18scWdWDDXgxkfkDd
mOByNJ//EVYuP1oE8jDbugvZSdSfCOm9sEPQ+FRgzOwvnmCb6SJ0iUEPJigylny7Yl4JpXkuclRD
MR5jfCX01rPb79Svo/kvVFMAcf2xRXkbtAJTjgvQTyIavTKIShQMEADnLtoosVkcA2a1mXYDYEqI
20kDlG7+NpomNVw5IPU4EVx9vm++Aol5zPbsbdyMEytTVJyo53QGf18WuEH2rM3fal4x+Tpz79/9
zRCxMkJ9qlYoZhAhYRpQGUUvq7UfJReDfVbXIT+R5F/uG9t0NCtj9LcqukAdQY/pjp38ZaqiB15K
HJ4rXUh9XSCxGTEi7WYkWtmjb15adtpAsPOy1+xyZ/DBSQCZHVbA2/YnMiRHBMJFjhGI2/Oe6VWu
I3EjES/CLCyyXyQprkJatYT/gOVRNiPfyhzlviIhkKFvjPeDmEJfpvkOoWNGRNhsl4IY5/eKqDQo
4nPQiGrEhNruU1UOTU7IG39YBL8o0FpME/5JLIx9JxsnvsxZ0yubwUHF3Bc48QxcMurD1RjJlsQO
aI4ib7140b8twwRGAiNVHjmjGuxe5p+MIfHmQIysKo39XGm/RUb/Je+C2csm5ZMOMcxaNs4TlwPi
aQiMDdrO1FX0BIA3gXQUXW8JFT6eJglzceOeSEgUNsAwKHpAZfhdclsLXLJ+fOIAMd5H5xkMVClm
m14np/wLMe0txgEZU8W/fwt1rcK86bhmmH91nMFb6k5HbgD7Jkb5wdi2vCW52Tz+xWwgeY18yBtW
dqmvlPM6qHe6VgPpR7XL/XBfOd0bgZ6wqgJbhMQ3K6TCGvSNmzoGOBLP9dEB8msf+hCC3Q/+YOlm
9RQ9AV/kBeeY2eTYvGqrJVLpGI5mP/aAZmCkGFwmSW6V2uN9n8ha2/UqrtKDVA25gYvRwSdtGzAs
u718blVLdNI9Z8m2cVoc5RXYteQh5s2R1avfDmh/Vnj9+5V5ZRClZKwDjMbti510XA7CmSBphBMb
trt9q3+f06sbXZma0VGoeRG3GpKZjqY9zu2PKMzNONxDSRg7O7GqPJvxZrU2yovNkZAYCjmggztn
ZrBH2w74iIHQt1R+ZhLyFrBWNadszzqxjHNzTfNXSxWwTvSb4R7yavYHTnN0sWMEt83G1OraX5/P
KxtNHC3iXI04m25+rlwQjfjya+zEp3RvAHaCQTvkfYMDDoj3vDClBxkCnECB/AXSneEIrg5q9Uui
EO+GOMBqY+MsAdNTV6qd6f+lKcAlmP3LRYAze7MVWZ3nTS+s84oMhS6V6LRQHzgLRZHrRXxg2ZuO
vaPY8Rvm7XnMC89W+hRhztNwwl2wC3flUdkTGE7wLPxMExP1cNZM+NYnX/8W8verTZB5yBUrI/gq
NQx2TsGDBjP3XcVmDXptgkrWoKanjFqKC9TZOmrg0Lf71JmFSTCZ01eocxOmGWAuHwC5sfSnFLou
4lkDxSXhlowvrCrc5lt1/XOouCMuo5D20E5GSVzD83tXojrTmcJe8Mpdh6J8zKzCb6XEa4tUxEHb
KmikvkETYEqtnIv3etKc+qhkesUtz7E2RAWcrA00DUK14OpDfRhYvxeCNlhswyX1YVlEdidjKA9t
UGYuyVoiFXG0aSlw1nGXyDduHhTezL0YcAJ8Q1PaSxCD6L8yH+Pby9WhqIoRXgJqvT27GFMh0tSI
QRwm6bzeUh9Lf7YmOwWWofgEKHM0m/N1epS5XpKs0kkEMJU6YI5k1p9+HQPKzKVpPoN/R50fjPEx
yEKz6y+AYph9G/tiEJqg9f4qxyWgQv9Vo3//Tm3m7tcZNB0af5AApe6UEPcyVKmx9BF9HXT1D8ZZ
vGCCBc3Q2We1Czcrymtr1JVRJd0AQF7SrvMIHJrANYAhQOmkLwCR2v2BNWC/6ZTIhN3/VkddGMif
5U2Sq1gdj2KK/HlksaBuNkDXK6JuitBDzlUosCISheYzKKViZzrg6xkOdwr86An/vfS7Yj8eWj+2
kQAjSSsb85+qxesfQl0cYTZSsO2Kv/Ko4C363ntk1iPdzfBNTm6jM2bYTB9IPtjH4/t7g2k1jhYj
4BP0MJGZKqZ2nFzB8CTM9l8EIIRSr5hB5pMS8/DFrFrhVjq1WvB1YnQVcKIaAr9xjwVz6XGaFr8U
CrOsn+SON/FWs8D2zcinNr3En8MkUe/OqW5qjInCYDU9G6Fk1XyA8lx05MXZ7JlAn+1otzJHBXfI
gHBjDLUVIL46e0IfySqejUMXm92ufBy+9sAnE32s0Z6Psq+/q6YIAiMCjo7d/FPosgDSrLt7pb5Z
7XfdqXE6kv0m83zteXppT9oT6TwN6BIAAs4sbW1eXlFUNVmBOM+HQYMk5OtOaxVicLKLz2SMvjmA
MAGxoAcLyMhEnYqbX3hlkcphtAXDHr2OJZa/5jMJ8zfUa43zeCpPko/cOTQnBaFAd/PnzsufCyv9
Ou+Vl8YufWPH2oHNWLj6OZRv5qHt1YYYt3ClVDeDcZclvh4ws6rNK7yyQvnkru7lkm91ZK/RBCED
bamcfOxf+gVw3zB/L+RucYeisjHo7Qmz9ljwk6/pSKmzsTaHvjRDGcAOvdu3iVD5i6J5+diBncbQ
hlM+SgLoy2QnVxI/ivXnsg8Cc87f70cx1hIoN8+pUxxGMU6KOGKwbZrtoXlu+s6WFlZbkGWJcveT
vgwSGi/AmxtEazQ2k/HStJmV/Qu3BtGO/n36KX++yJE0JyM5/bluD4tmBixRhPunHYS/t1lPB3yB
XGc4Xhi0OI6Tm6qKX+VeFoFkSTrf/0KbcDpwFggYdOcN/oOesFSXY9hwuFqp9JKqL6ng9mVk1tFe
m3PfwL2CtrWdYcRqGuG+QaLRdQ4XipdAfNXjL/PI8OXb3mz1eyhnDvbLaeFr/J5pyn01AdoiPtS6
Yi7cl0Rw+mA2m+4y1y+oO+TGRS0Xm7Ehm4nf6gdQ7l2bQjXSW/wA3gvPCibyw1O4I21dUjJlwXe2
jq0B1UZRkAUeyBLqgkBgh8+gCIxYKQ6SP4S9k2CAK+yEwopRMzTvr23Lca+tUZcEOoWZEAwkJ5Lb
yOaLvrfi2fiXVsTaCnVBwKAjgrkSb5SuBnUAoWvirGXAJJju/wXLy9bnWlmjB2iUYOJGTsJ1JBQf
5aMOhWreQakxMpVPgCgAiZX4NY9Pl1koNljVHiebdWS2LixoGnWImYIJH3/eXthMxkiUUOM3kNEa
9Y3wU6WPRLty+Z8Y2RUW4XLf73/OLR4WTJz9sUtFiCjj8zlTWzg9q70CIYCt2xlQcgQwo/n6S72h
v2RPop+91g9EqI+5dHIb6DwTLzOIO4Jaj/yS26UHpV6JCxjfUcpKr2IDka0582WxMKR1yLycdbhY
9qgjDOxHZNQSyoJXxDNIIguXnC8iLiQ5zall2CP/u3vLo85yNKHa38waAphQ2TXX2mMqmSloEIcF
04UEudSwmOu3yubX4Tqo/BrQg6NL+DOMyqVAyhcYkQDY64HMMao2999oQ2YBHUvSvalOgXP/NG04
hxuz1GHq5rLODQ5LDWXFEYLRlnNGSXnLAsHpgVZFJqQ8lGddhn5IFNLTi2cMfGWgtZ0YayAXjfpc
SLz/WCC/YJUK65qRJwl4n9xBWuzRAEw5/T+kXdlu3Dqw/CIB1EItr5JGmhnvYzux/SI4Tqx93/X1
t+hz74lMC8Oc3LcABtJDsdlsdldXpctLqleClWy9zqHUh70xcXFCuZrzizbrUfej0NhJI2MP9PRo
G2V0o0kROIiH1q1DIKJSo7kkrbJT5tHuayV0zD50zu/ZxvXBIIkysaAYDpIdLvBYEKDSuhqyND0w
6ZhAv63wZdMcxDVUcHVs1eNhSkclBKRtKjgBP3/aCjQ/pB1npk0Dci+gTIM9xq/Qsxc3mLdaD5Ai
BCEo1kaJwY+Sp8YwRKosxX4/Q7rWKXeQbfDqRy2BiKY97KPvwU11Ko6g+WVsF4JvuoWH/2Sd21sS
LHGJiozl6XfRQcl3uQ5aywzl+dYzb5Yd8FHgoggg3XmMnega3Iigg+mez2/shiMjpEL+AzKobGe5
wlcQKyWR4jDxKaYgpfTUzYWrTYN73sqWG0PlFVPD4AXDO45HlZWlKRlNC/9JQI/PFBXYK47+4Zj2
5ppWxrjDmc2A6iZIQ70Mk4IALdvDAMKDYRB46kaU+bQmzlERd6IkHJgSYyuDPSRzw/Hb+c+2YQFS
qrLOZvox681jLdAU68rYRJ5G4BohWBvAbibYGeZjXCD7ZIL7VssMSW9SAx37D5MMm3pmSFJRlVO0
Eu5bjbq2NEoGzVZtBLlm9oviRjv/rdSNC/vTSrhrRSPz0DSDlvigWb6smxGDZurU3OaAAIKHUVre
LSqdmlhb3LiOdRuqUD8KZWztoB+qnVWGKeKZ/ELC+rborJ99nvwq0/4yp9ZFq2K8q5qdTDX9SK4x
PhzlqZ1K82MhSy/pPEx205QXbUl9WvdPcdK+04I+G6EWC3Zr6xxBkwRRw9Qt2YKA1ufgOI7joDda
z4b/rbfuAT73wZhs+da3aCfKuTayTUMG0ZzJiuJf84OwJJB4MvLED5Jyl7amTZKTRPFF36vIEATD
jfznky1u9zJZKQA8ha0iVbyZogIf6u5oPBbljRmrdlIJq1kbUQIQOAItWrCRQ7aTc0kwnEuTSdoY
n1LKHNA5mMfIYR0cy5HvQEIe306vYjmGbas6xJExqsnIFD5vYCAVc0cRcf2ses7T22l8lTTBS3sr
WzfwmFcxDqoi6GrcvTLUMZK6QmUrU8H1mt9JoOhY3Cm065cBUhOgfmVyKNF+sTDohcHI+Fp6FhWG
t0786kdQrraQVVaqFexHGMDdNkBTURL654/8VgK7Xiiv1RUsaAgGDYn95FICYxumUuIjhsh2DOs3
HA0QHOSedBAdi63KwSez7KW4Sv7GOI9rYmJp+tWMWdh4Rps1cNUrJtRF0OoV98Q2+sufLLLYt7JI
ACWs0yrAQg/xXkabM/YZZ1t0FJ2KrWO43jXuOsi6WZPTmX1R8wCSco0cJf1lVE8dVhcfBdvHfJ2/
e9bGuBOYVGqUIOzARcD1jE6Qw2SloNKFREc4ycD25JwtLr4MUiLHcQjJ6xqdF7/6iafODUCvqt0Y
LnQ19s2wE6xOdAC4B6sMFaTWUnHSEzzinobLjwW6phseFMv+QyDUVnRhY3jkQ4xY4as8hRQpcadW
yOZsAoac1o56W8rtorPbAk02E3WJxgFleFuK9nLbcX5bZn9feWhgJGVB6g/Lebo3dfRuNRQHUt96
RQ8oixztrT6w+W/jIM4utmbjEMA1nRHjYBTsS1SV5bgelgSMRODDk37oTibbkeT0rLcYO+1l7U29
Oz0Guf0+Xecs5Iku5q31r38BFxMkdekL2scJmIE+QEyuPt6xviZryFBf3hXHaAfF3ie99oW2t87R
2jYXHRp5UMoyoQnCoI47DApNoDtbnOlb5wsnKjbXifcS6k8yNb7QVlSG2UNvMkp8+S1v7KlxFzdl
M6YM1K3ZpN31rauAGB/jOX9Ei7+5VrxTsNd4f29wEeQdrQ2sle00vWCjYx9QBAyOiSr9W+M3oNMC
BNRklyj5aBatfHpKsrkvVMSnxhtQYFSBN8mvwqu34EbdYbrRYzt6Pmhsnd+1Re4URe0C4Cf4wP1B
6uwxMyAto7lDKxJfF5nhEoSxm+NInnBY8di+VMfgoEr6oW1zQSIiMMO3houljqw2wl7J8nshnwqz
sudGkANs5airL8b3gI2uawA66hLfLEC2F49OPe0H9WAsUA8oRVWQrZCumRj21RhWA1zvn4McoU2j
yEDd+IFFb5qw/qEMIBM67wKb75i1Ee4KloZaaSBiB2yvbPa2OZWTHWujD0ZvMI7JLfBOOrk0uuUg
Fc2+DaVdVatu1xkPg1EvdlJ2e6jrPmQNuc+r2otmegBk+8fY6S/KGD7Ona46Rl7cKLq2N3RA1YwR
FPyQ3clyL7e0O7NLLkCkcRWm+Q/wVB3Or24zZdMshSGbmRgZ30KXoBgbYXob7EGYeomeB8lFfdMI
bYz3PS4ZCCSUfVhAfwByCGEreGNsf9qVcW7/RikYmyAAdRoL0tlz+woI2RECOeHdeKXsLAwbNrdM
bMu6S2/Heww15HYFPi7G8pA4qY2L44B/+8nxL8RtAf3BCD3IzFnRi7s98rhpR6OL4Fi5YlPtpMnv
SxsLPOvj9udzIOa70HlCNQF6T5z7xmRYyqzEPQEuKsYcudNGu3aT6xQlwwSDla3L9LKW2k7F2NfN
nafUMND2hZS9bHCxzTKDcllGKfGjS+N+Ku3+GiJdjxTZyQ/dZWwxUeNku+pqEvW3t8LQ2jAX7fSu
gTxyMCKoFqXdzZe19mspTwK/Zjv09dv+uzqeTpZMTdjodZv6BEKpkH0/VPseX/OfmXwRLGCzDLBa
Ep/v5Bm1kga9bX8qaOdB+MwBqurRCMrHMYJCYlzt21515dDcAxt4IuDJxENpFvjTVjRc/wj2SVbX
46A1tJZqnKahCJyhSe0pV/+fJrgDK2lj0NN2Cbx0eJ2yh0YSYVY333LrRXDRVgtj0hZZkyAeTaDk
LdymQM74z7hYc5feiwphW5hRAy9/1PN1ir4L/y6O51Edl2RMfUgXvEe3IF4BqkS7JTdsQAzqK0Ia
bubeXzxTh1ow1EnA2ahx2zRmUZLWBepigGM8GuULUSq7hJqOIk/I3xZUtUqbIDMWHIhN71iZ5bbO
0Bar0kY19elNcQCWn+k/XimH3oMqim2CxF05nbcoMsjtZGkOoPo25QQvvB/R+JPmgieO6P9nYWbl
7kQJ+jSap8CrqkNAIpvkwqEjthXntop7pNat3mWgOEK99449IhiMnc1RMWLo0BMNUW2mt3S1Q9x1
IBWxrqC0GQBd1V3KmIxOX8xDDBpR4smvlQNKz0dRSr2VrVHk1KhnGyYllPuGE+bpwz4zEz/v+oc4
7/0xlh3LSm+VVjl00IU77xLbhw3sehYUByFyTrg7R2qiRU9olvrBo+5jSMlrr9DbGT2w8y4fHEd4
/AsynE03sZDcWKDFwdflvqrWj0qeGxQhizhtitZ4NQuGw5gXfPGSlQVuUVDBaMOG5LEfKurrUE3v
w9SdaAnuZ4OKOhAbL2u8sjTCXtXYti+0OpC5tJq8KFMfrz0qg6qJDXd9oOJ2OjTVw13uRJgswbmW
/Owo3arPgi38eibYD9BUAwBpxfjSy03TmdZTWyGOgGYYzKyMg0I5WOhCvv6RePXX/WPPSpROkCSh
ecw3xOgcTFYQ9BnsDXjcMsoFPCwwPsG0z+a9CHm+AR/+bI+tfxVWzNzUoqReKODukwshYNccbQw0
eF7mStfhcXw03RrD7+1tG9mYoaPPICwVVRC212wRlKSB//6CrbCqqZHapQFcFw0T0vXX4yIaRfqa
hGGZSL0/rj1N4VHmaYt5cwnTIb4E2uwcNRm1dOvqu8BZRFa4AGpl4ziXFaUf+BggkF1N+qDMYOzv
yQnseG6/B+LpvFV23j6fx89L4068nuWI2/GU+nFvOF1IHTq9RdKdPGW2EY62FYlmLze3a/UtuQAQ
FI2eWiNWWRD1lFrdkc7CvOhrpAbXEUoeLFIDb8MzXdMwNcZQm8Dq/MhEnLN7HaMBp+JCu1ePAV5C
FSiuluf+e/jj/McU2OVrBoYcNVNQ6agbmnMP7s4W9Z2lewpbrbZNizzMyGbs8ya3Pie46fH8YixS
gHV8PoHVohphIiFTabPF6cx4p1ORAvIGqAGfc2WD2zJdi+fOiC12yhl1Ns428I5AqpVe7IkEmTZe
B8wYuj+yCqGor7ieuqBarypY0C7wp9hlDMwZCoLhM9Aa4jHYrUOnofyKkXjdMkC+8Pn7DZYp6ag7
Sx6YF+xJmm47Ob6nIYqv5/fp670HwM1vO7xrBAEttZZiWYayeGZWuHRWdr0Z3oC6V5DrbeRGn21x
bbpRz7S5p1jTcpMAhoKetX5MnQF1zRGTHI1vPevX/70VD5smev06OrsgmOcyZlLVQVvMJkhLofn9
D22MvBMXyze3a2WGHYfVhdO0+bIEaZT5SVN6I45VBvS2JcRJi8ywv6/MmP00LJBUynx1Bmcz8iRX
Nvp7c8Eddt4tNp5wn78bF/TLOFf6LkPIaHfaUTn2r1BovRoge4wuix7YlS8S2NsgB/hskYsYqGou
5gDIsD94FfQzc1/2Lb/z/wCg9PXxZqAQZwEGbqFkAwzm569YJmVSlQDhY20omWQ/yS/wZXYfpxmc
xl72ylqc1m3psWK76IWwFRjxSEUma5qqDOq7z8YzqwoLfZTAmFJCtTAZbQ2EB4LN27JhYJ5P05F9
oBvPBY+6Tsa+CEAWr/jEGSTIgsl7Rg8TvUrlBcMf/oHY69aFjUoNHsMEL4MvouemNJeJpBP2UaEP
A6zXVXzNYnLkBZfTSbuJL80b1sCY90Lmu60YBoYU4FQxOY+XEHcqVLATN6o5gZDjyvTDche1uwVj
lfpks2Vrdqc/oUVn/J1EDtMMRCOD2f0qCwmSkybEtBSE4NQE0ICsmrzajFunVYBDwFRtbpOGQltY
r3bKqKl2Jqu7vI37+xK60m6dN5hcS7pvZMYgYqHE3pJOh1jCGzWVnFApC9DsQHpHsyDKOeRqBCRi
fCtwlq/NHywBQ846tMs21A9b4G6aBjLqnsL6MRb4CqHXxKQ/MgC+RZWara1aGeNJoUCOqNKgAa8O
EpL3uAJla1hdhn1x1TaJAPy78U79tDAe1kPUfNbSkvHCgGQr8MMLxtXS4RAgrEDCJTiJHuKixSmf
j3aYEjnJFzP3TcRjdYYSrfQmkatlKAXReet8myogRDJ8DjxFXABrujkfSg0snVFcnuiiH+RyEkl5
bQXJtQ0uuYpnzCGVSVL4ZarpuyAYYjubo2Mz5qMTDk3n6FVz1ejmlZ4a3xFu9l1be1JS9fYyBZ2f
ZZCqzzXrMsqyW22IfgJ6BQxYBgzQef9la+UfClAkViDSY2wIPg6ZErTpFBe+EZ6yBLNsKgGib5fJ
7xYUDs/b2vzuK1vcpagNaaapU5/6TfY6D99Lqxe8ejamE+GzKwvcztaTRmd50XKfHKlXHtur+rgg
hlmPMahXDvRaYsyengbVcPAAYDgQqQwIG1FZXez+WO8H8bggu4/OfV/OD+qJVLTsOpYITG57yrzy
ERz1oEVXdy1EPfeiQ7SZJTLKfVQKwAn7RUqx1MvARKzTMcGDcE6uSt9O5lOEbBHjGBmo7pPhkCr7
8zu7eXRXRtnOrxIriItUYRsgVjS96VDzQQHz+2QA7yAKt1sZ3Hp13F1Vk8ZoqwhXs5pegnfAbRZI
LOvfz69GZITzUz1TigS3dI6Odx7tR0zTOksDxqhQEeaJIlOcwxK1VBoDvVFfT6GBgWpLfiqPkQcu
lKCwKbW714VxvlyJ0qjN8LTaMM4tDYlUw5LBbnQwj0DfXakg4fobZCE7jxh3sEBPjD4i92RJx6Wi
pAPLXlleL+O3tLwJhFQ97Fr4esJ+22B/X/leIIdKO+Y489N4IXsfAB8nee/m3bTrnMoX9rm2ff23
PS4DjcYM3btUwRh7Dxn1XdbuwhOESz3TDTpntmzl5zA7BuA1lRBVs+0tv01zx6yYRox3hEiXprk5
KvngldF1DUc57/6iBXJnzCrSplHx6POCUjpOFW6u3JTflq7cx4UhyDI2/ZBCB5mqFiAtfKqdgfwi
hCIssiefUfmyV0t9EFMwbt5yv83wdE4UiOF8Ab8kmH9wD4+/YsAwrB46qOm3TJEO57+fyBjn9KBe
0LRokqHcm1EHvPdOYl1Yql/JlV2YokLfpkusVsZ5P50KpYwjKF2bY+iFIOtL0fiMzNg/v6bNYpG5
ssN5fdDGUbwU40eaWx3+mWuU/5lrFGNLNyv8wLRYJnAHGLsxuLAYA1LedwOyJ/2FHGtAInofbC/u
8F0DbxBTE1+c9KfuLVezCTbS/454QtRaWeeCI3TCaZeB0R9kMuVTLKFiVVvUMRfprxKilSF2Olah
a67jMieA1nsA8VR20o9eFaSiDG8z6/pthEcBJEkOTkCMcSEGZ3ZXXZSiOfdtF/x3s/jGPw6wahkm
7mSMgvqpmTpzn9ymYy0Yjt5eB7tIQGEKSCUXlkgY1pJCAiheTmgH9pYLAjpX4OWb2Rr9bYO7+ftx
tuSBQFuYIfnqu/kXZk+eW+BAQqfHfTzaIiqY7W/32yDn6KVag70yDsBcalW2Gc52WiXOMt4J1rV5
R67WxXu0NYIbsmbrQhM3+VmAtCL7rgN7m1YfafB5c9tB/feiOLdOzJmCsNREAATTbHw0dtRX3NQT
lrwEq+JhC20VZgHt8fRmLHnjNeMh1y/zA8DUe/HgicD9eFx/ZMTwyQh59TJI3/WB5M4IgoDd+S+3
WTc0dUh5WpgVk6Ev+TkimEs9QBi5ZbWYCaPclX4TovTv0B0ry0vjsxhRurmulUXuAiFZbOQEQGm/
ik4AE9q69nJ+TZvpxMoAd3NY5jQCcw4Ru4K8FyEIifTSy6PZlaJC8ArZvHhXlthSV+FUxvgriAaQ
THRW+KtIDArxOtUNSZg4EC2d7K4O/yqCr0xyQckM204D56jp6UPjtM2hB2zw/Ofb3h/LUDDhCikZ
fnBGW+oiURRw34+xdmg735QLwd2+/dn+tcAfI4h7VHrdUNMzm/dFvbKqfVPkbhNYQPtK3vnVbFeV
DMwPonaLxgI/DWBGymwuC+5WKbpUM0eNbYXRQ59ohTLdkZFczgcxLb28GZJWZrkAmAxKGBgVSf3q
reud5CG/liJX+wZRVQCo2fyDdRedUGPNnLT7EzJidm6/PFJW9rmQOC2TUUKax/Siy+JAL+Pjcp1j
9EDfS67ogbJ53n6b4jkhAkXGN7YG06OYNM0qNHtJ5SrxRVw+nd9LkSEuVimD1QxWllpeZ6C20F83
6f2g9GBZTP4qKq6WxMUokKEQEhOcsn94D1qn068+aDVSsChWR7Jf+ufza9s8dSuLXNDCe7JbzArR
vh3A3TODO3gWAd63KzUrG1y40gYaL3qI70fuqoNkt05wa+2UQyhDCmJ00QfbD4UDbczzKxOcBB70
kJBOssYalzMBX6+87/ZsVEHZiy7nTTMmBv5UPOvoF82gMM9mcEIT07PkyQVTqKPiqI8LxLCb6zn8
OS6F08SC+L+ZTK1s8h+U5J2ULWXgJelLEi+2qmUOSFD/yhtXZriY30+LNFMDxCM10FuxrQP+E76Y
bmE6pHETUBSK9YI2YNJ4kqxssrO4utoWNQp0q6hQpr0fdxgi93rp15CgObM4EEjwWhyCi8wBEXEt
C2lORJ+Vy1GhQgHqI61DmkWtvTY+6ymxCV6Z5/1ys4G5XiIXojMrwfUcVpaX192jEhp7PTZs2uQ7
K6xBy1G/JZluJ+l0k1qTwPb2CqHnDcoRkDvw+CqgQodBCVgPp7kshgsDI6jp6fzyNk3gjoWyLpWB
seUCStGlRmhgnMUnlqTZRdjfAxCh76ZcEpzv7Rt2ZYk7BRDUpo2EV6UXvvc7BhYLB/ArI129XQAV
+KNZ0I3pXrjnyiZ3JJKpmZcwCfFacgoUFBmZwk39rT6BLXtXu5KfI06j9nyd7dGRvhJBxba+LRua
ZvNQFJ047iKijZYuUQD6s4IotlrqTiQTR0oM0ZdVNi5xi0m7YVwASmh847sbpCEKMlSRUnXAwCb1
4iNNHN2dMR2CAfGDuOC3ee6h14F+u6mjJKFzeUMeQbQ7L2O0TNz2XX5KNIcxDJsuuQ/ugxvF6yD5
ae6bK1GjcbPeszLMdxrDcVmIMi2ogXvFg/ExvTd7yYlN0In4V7fyiLUpbvvkvEj0BtNeXhCk7yD6
uwoz8CnV5TGORH2KTRgSUGqs0a4pGJbiYhkkp6FftWBZ85ERuYRgMWndEplYCt0uEZmK0BoX0tKy
HEKlknM//caiNuZ6ridw46NNAiSzqPOz/RlZxQx4RuDkuDNIS7q0SQ7BAW2YvWDCk1Eur3P6pquC
a3YrN8KwDDVAeoVTxzMZWcscEwQvGXKAGN+NE2cIM0FA3soe1ia4GNbmKFaMOlwCHbl/y8LiJGXb
y1dL4b6Z3OhWjUyFsZma/ni97Odb9djYgy9m1mF7zb8A1kvibvBoImlv4A7wpk5WnGAYekeZxtEu
DBo6U9M96JV+SgiIBv/7xbO2y3n82GNgdoLEixf24wtIMyAeRVDJD5bvf2MHkHbwoamA7XKneLak
uC8XAFiKDn0s6wA16CvJEJW7N50ctEj/Z4WF6FUeFGc6ahWsYjrOBdhOAk/tNJdohYNLT+CDm7fK
yhR3Y2dVUkHenB1eZXa7cros8sWBmLbgNG0HCYwuA5oP2A9g7Z+XZC1al0SSDorLyxH3te6Ufvgo
+wYKPumNKNZuL+pfY3wjJCJWlyQGarX1WLlR3qFLe2FoAlfYfG2zaez/XdLHsVvt0tz0S1628AW1
RnFevzJu5h3jwRj2y0WzDw/ybA/H6hsb/Be/fzffVWvrnI/kQVrMerWgDOQiRpHd6JNvagvqZ2js
HYvr3jxNV2JY3HbI+r1mzl3UFPyycwJ3SQ7hnmkp939EWsSO69cw8tsMFxmXkFjjYPWGJ7ejPcqa
m1N8xlmxE3LVpSKE/GbQQm8OJ8pEROdr7lWfauBiB/2qMuZ2v/TOggphRWabDAXePr+aIBecus30
FeR/uMVAyAdxWy6OtFZTBPmSAHEaZDHY5qvcHUFhqczkaAaYdWjby7AEB6FSRd/bypwxelxez0rg
x1N9gAiz4HhuHpjVz+GcqakNLUzrXvLqJPQyOXVkCg6D3Nidj56bd+rKDOc9aZnMxjI2gBxiqtDK
1QdIc7vnTWx/WYxPa2DisNA/4W4CNVbbLK4QaBgUBZo2bgjBUJ8lJJivvWJjCPPpb0wiJlJoRimW
zlP0TV1Jh4L1/xmGTAedoxeZ4KCvKJjWZKe9Bdlu6IalaKVsU74ckpVZ7q5VWikOSI4WfTDtIKe+
i+6RMd9MYJRErUOMytus2lsre9yXNUcjSUIUObzc1B9HzXhoY1B6GO2etGV6XbX5RaMltT2V7RVR
IpSnTUiRz8mzaVSe4It/ZeUxoOQOGgpMVeJFxAutj+koyX1GUd6hNcrt+s5SJh+dih3Uw+7jMHOp
PDuNBiyfJXqGbegcfrbNnRU9mIoBM7eFj8JudRj9YLTZoFB30T5LJ/1wiwcouWTg8cCxDtSNatt6
Fv2IjYMEdXkQaKHOD4Awn+BnVq+n5kDQjJzKl1GLDnRS//tZ/WSCBc3V7ZbOlRHjnZ/7DR1uoqh0
A6BPz2/jx8HgPPiTDS4pyMcs1MMFVbo2lXctpi8bubvNlu5QVz3wkd2dPgO2FkiLD/LLQyQNbhZJ
ri5Hd6DjPMp58BJNpe4mVbMLJ0y0p9IhqPuDEVWVrSvF3aBPxyQO3THHERxG6zIgdNdputtZ/ZFW
+jtoRv15mg46eAtBXp7stbredabp97R30zoA565yVMrmKk6hNVzqt3Of7adg8FpFetaKoAcnKEbo
B7onUSkDuGv0dlQqT6Zc+TQnT7Lev2QSpHbjpr5uKhVDGqCUrAGhQQf8NcvnCzmBlnFn3k6kA3OQ
kgjayVtpwvoTaxwZ2GzKZRYkUOXsXCB3ndYhpVM/TvvaZVRdxa5WdvNeVOXauL4/GeVut9miAFFU
AMq1xHQjHejPwbFCUKEFP6Xi+3kn2shIPtnijiONWwMqufDT4Ko5qPvuovesoyas9G4lsLAD6mcd
706ZEi7aVmawZAWGT/EhswdGjmoBoBHfMklTcZqFgs7X4P7JHB9szX4kTT/nvmXV3zDw6oWQyr3I
qsICw8p8GUcN7repMXxdG95pMlwWTfPaNMvbpOUnTa9/6vUQOtqE+rdk3ElGdmpJFDh1N30zlr6z
1XoGEWPxYyRgKkiLfQr5KDsIMIOlWHDv0RohD82mskozPSgTKRyzkmYMDqLVAl3LfmdhjkWvIug9
Td0hCdLQLzTDz3LrTct6vw8wLDZh8MDpMpO4fY7uZKOGl8SaM2fqFj83p29jlle7IW2C1yKNgsNU
hK4xVhcaiX6qS2tXWW23yasufQtzKPH2ta/Uz6khHRLlQOrRVvJHLUDM6FSbzPJTZKipXSt65ZDB
eFlMzU0V8+dM78NSu1iywSEyMqeucCZtrncBsJtFtHwbqugA9Op1mdeZrVVXZX+vVum+aWKnGDH0
Gdwq4Ayw1Tx3Fe3XlDQ3WnBDU/oWVI9K5KNoZc/k1sqfslk9WM14LJvWR2a3L4ZmAcVZg9nZ+yy9
aHT9sg7Nu1bSfEt7bMYYtHlFmjlz3TmZMQOzou7LyrzOivu8BUVLadwQXGxz8MMMZV+Dzkkdzbts
eIir0h602DamwVnK1Aa/zI5Kqh3Oyz6K5ovYGKFyB5YkGSTlS+WUQ+7IM3jaoZQOCSBH6qlt4cKO
8xyFdANCaVEGEuX8XS/pLaoIdtCa3zOD2lqkPdBYu4078mOUZW8uMElUvkZN5NEU1BbRRZGmN0o2
OaEW2WaW2EvY2zQxvs8gNtLy7nFAlMwVSCVqy7XVTY4CNtgpIgfNKneV8jRqT3GDH00VW6HzLolw
i+oY7x/J9ZCoh8SML6JC9TsoQ8/a6Obdz6VgvDzUTpL2kBB0JWDQbCQ7XzrHlDFHMc62DArmhmQX
E1gC8JBGUDWdEgX1YcEsqkTtEWl10kc+qfFaQgm1meNDSMerzmwfsrY8JG12OdPhGIXZAaNGT9JY
vphtca8FyxN4JV2jD/yqUy9KyXih+Q2AkviV/Q6g9e9tKb3Saj5mA1q9kv49SYJ9HCt3U9e65tD4
LQHuCQ83CHtEbwX2I46X67ZQ/MjK7ue0qvZSIjH1g/Ii0eHNM7WGgzpVquD5sR0zf8cy7m4H3ees
FyobDTDJg9RNT6Af8lHCczAE/mKorT9kkS/Vom6Z/KFT8/XCBwgfmQOgVHxRLekSKZYrqDNHwIpX
WefV1oLCrh56FkbiNCo/095YwD/U+HkBIHcn+UVU3C+1BW6JZj6OBqY3UwVDnGNwlDoztelcHlJ9
uS9A02h3RXijFcmPpdcfJLmq3HQyTtqc1w6lw8mIB39uCmtnjZWHLP6NNMt1V017tWwf5RBpW42p
vyJ4bCX6WHV4A7aFrtmtWr2h9ze5ZqlAhWYhh2DugO0o99osPeYjRKXCyJVyaT/ms+IMcrNbEuun
ZUj3altRL5m6m0hqbqMe6XAzICAUI3JUCMeBzBKKgeqMoxt1bld1YJY0cXp0FIfnUbLToAwvSFqY
FyCasgNCnLQBVcrQzU7fTI+zbqGyEevxU1LVki2N9W4JM29IDQyqjcFVVRT3UJJzFr2PH5t50j05
lXMv7UEeIHf3UVHvINIFhap8edPJ4kGy2LaCafYaS3LkoDwYffU4BATjbnk27MscnEVqWF+X2rQ3
6/xXPpXl5ZKQuyjJ9n3V7nUSNnbSVYfG1C61sSlOYzh74VyD5CiafzZm2ztIanFMzcC02zj/iQE7
sD91BrHjKId8sQT27UR50Gsd2IFgeTGL5rVojFczxpetW0NyRsO0lyh7GRAuzycSW+8bXLm/nZMl
3auMN4wTS5ISJPbBFZQc2TgcE+vcYYjBAcT67g9qONtp/G+LLAlYWVRpnw3twqA8LppYl9pOvmC8
I8M7oy+KdmJOh63RkU9r5LIYK4HBygKMPI8c0xnvBtd4Yk350m8uDEj9kXsEPu8NWfGN4YPiD5wk
gV268753Olcngji0mSeixQTaSIJJS76aqknWhJEK5P+9ZiTO2CePEbudaGG6/aTcJHIjAGJvp8OK
AUoLwmbxeMitwWgFQ2CQPMRU+gYBgevixtrlyEkcjGIRFxydtY0HnWChW7VCNtP/r10u4g5RnGAI
HigIS3EYnyFrVcbqNY5tcGnsJnxm2Snd6DgHDujkRLjmLaTxJ/PcQyumUW8EQYa426NxPjqLJ7ut
r0PW8cf0g7kciDKdBCPqt/SjRxQKkvStqsz6B/Dw3GZMdUkqAeDuSIS32kMsIQDokosG3K4bftTx
s9FDBcD4lmivCZwxSeweddvzJ3wzp0b/G61NtKdBWf75uMV1GYFTBf0WPVcuiio+BYPhV7Xpnzez
HUhWdrhAArYBfGqjYHKA8hNTSC27G83V4WQ7KEyyHpyeCJhptlqoTHPj37VxocTIy8y0GiBR+iMb
ax1PS7PDiT3i7oGr6fphcNoDZEPFdaHNILayzIUUNVuCylLwVcfkl9Y8NCJYr2jXuJeQ1k4LVDqx
MhmCzXR4l1QQsTwJtky0CO58llFqSdMs/VPXTncQosCj4mbYoQt+Y7jdc/Y3s0nYMBMtHujMo9PD
vZHrfMxjNcX4FUMotb55YAilP6CN3agSfrLDvY+XJOuRpg8pWtyYG3KMi+Vi2BvQTJr8LLVFLLXb
m/V7VdwRm7pRKmMKWB6JrhLZsDtrpysihrNNI6juUkiioGTPoyvDONUGqwZUZ7ZCZ1yIEzaI5u3j
eZ/YdImVFc4l4jjNsGuImWPwXYlSO4ruzxvYXob5QfCPeMRLSs3GXEeKjDAxke+AyNtG/xbV/x2W
DGbm3za4w1m1YT7qfQ9EZnXDdDMV4kWMmadq7P/fYrhTmiXgiVEiFIfbog1tZQiui7x86zNVcINv
fjTQ4siszg6cMGdn0AboIKaINoGx/JzabLCTJT+p7STCC2+nCkyZBWAp0zT5qv7/0HZly3HjSvaH
hhEkwQV85VqLVFot23phyLLMFQD37evn0D3dKlG8xR5PzH3o6Oju6ywQiUQi8+Q51KhYN3TYf81g
aP5XXkbQ46P0MY3HB5NrmdvpyhfQ0jGksvIu16Mnjgl8dTKvQGvo5mH84/InXuvjg0dw5igBrhhE
M4vDZQ4FWBz4DFH7PQkwHZXTnDf0N7Ou7WVbs198eqiBDwXLx8qhU/PxqjSrqO+UBJ8ZF6aXxdqd
PhFbN/Mr8LptlShXbKGCj0lesLCqmFVf2OKDUGWAsynY8BRfN+8ZFM74Dumn8Nrcman95yJbOm4O
Gs6+slikBkU+0wSmCqTWS/qcJgpj5PsmcBHmm1I0jhq9xNZtWn5p2NYk6lr5cO5IgQYC5XqIX8x+
fZbq602bRGGHdu2fTHGspVsfrC2OvdHX6iSnGLAo8Ni+norsZiq1KyFp92yQbCtjuS0Z4UkbwQOc
8xOqMLdaarhZx49DLp7+17704ccsjmzSKomi14CfpNqr2ryKUHezSLPFuCWovRKxPxhaROwpMrI6
n8+H2kx2TZugbOsNxoNVXz3bxkUinYVhTK0COJO07hzVjN2mHmzobAAlxPaXP9v8az9557upJYiB
NQ1oPQigNCrYu01tlyV816F6nxulHRqmU6qac9niSmzFGVQAG1MNxJnlc8yyqqqWTHAhJ0S8KCjU
Vjqu75Y9XjazFsc+2FmmJDFTihoXop/3OjhfFf0qFqT2Slo+4bzeWyG9E7X5BiKSw0Cka2TTWxQK
qyf/bKWLSNr3KVfrDudDFoEqQWGQ+2quHNRItnVr2Lga194DH9Y7++3Z2Y9ETdigwC/jqw5MtyZa
Sb9VS+YODJCqf8QLBoP6TGdNZhTg0ku5ZaZjqlG/Sp/76oU0zJ6SLfTaekh7t/LJQQVrh7CUrd9j
hH3nlgGe7RCoditb3aXqJi3MpsHFRUFykpgofgFtv5sn4VAiup/vP1TUDts34AprNmBKZ8tbeCkj
RUyl6XdXX6CCrALydT2rPlW7xptqfzJ865digDB9u/2z9pr7YHvhn4Pa9xTjLXHQtfbM4TsOc9+O
fTH2phe/mIfpOj2U35vrxO22kHSzb3wKO2fLXjhrOYBnX5eBnYoUSB42asntVLJa9F9yX4vBsV3n
NyzKbnhZBpfjwmr4PrO8uCLNFDU93g+m31Kk9Gb8RQ/l+8smVmQHP27q4mIMrYERMiCvkXh909dg
BaTFc9hMr52VtLbaxs+Skml2knS+1XZfmWU8VIXqVTp5YW11GOLpFIvwzqhUj4Cjy9/4ebNPXfr4
i6vSHGZGghZv3Xky9//jSC2uzHpqy1Y3caS4sZux3pgjgbCtYymH0Z2uY29LgXT1/jzb40VkApRJ
A2a5gUIcbfxZhdGN1CF0EyTaTt8rg3f5g67faP8EwuWUWBqnbYWiPAYXNes1DXM04Gn6Be+ljY3b
ODRLOFfUyGllEUzy/1aJ2kFjwUeJcVPL7z/cnKCJVSG1A77MhX8wPZfGocTNOWeRBAN24+08YNcF
25PA6zv1bmrhGTSB/h6dkOnUZWN30nd8Ra8rXvBi2LgeVw1BkwKPaToTNC2O/aimWSObE97ZU+ll
DR4B8fCN9sBJ5MLYsLUaYs5szb/l7CZO207TehWpqGSI3i6S9EdJpY0sav2awvMMrzQUeD6JwKVD
Z4KhiXNoXfyGXNjRMwNWwAw41Iu35LVWs8R3Y8ux1jztu840O0CEBz/tK5t1v3J2lRt3aYYxwnpr
+HhrcfriDmasV7q+RkFBC4hvHcM9K9Eic1Wf7hLob+Phs7Flq0f4bIFzyDzbsmqoLEHnYg9XDK8e
x+tWl2sUGND1vRwr1g+XCYIWiiRYBxnzR0tlX9cxkA08GE3QEyb1k8HTxrFS7gNAg24jtLymuvTK
FH/Dk+jRssy7yz9hdTPB5QpQmwqqGH1x7fOwEzSG9qQvDPVaoCMZgjjDaWkejKIBIKPCMJwZhcrG
yldPxZnZxZWvQBaxAe9gHBBNclItGPU/OncUeo8W/geG3IXXTBqaoBlBa41nXxSFYHxpa/dWowgF
Y4aOqSX5k1pzUpctreUErbQ0dcsqfW3AVbtrxehQLQz9y/u06pMoGRgmyOBNSBJ99BRANpDNN8iv
NeNUW2/F4On51sz9ujueGVnEqqpAi3lCvwpA1tHrfk47+VYP0p26yx62qrZrDqCYvz1OoRY0Aj6u
p4hzkJFUPfDyNWTrMjUu3C6WM+/yV1uNHfNAmQ79ATBxLse8Jr1tUzR8/ir0sF3qj0MwqxGHNiJj
oG3GqjWfUAHqBnk9lEY/zQoxPIGmDBSrfms+zA+v6jv/1oPkkYE83/ISUdhWoF1td0TWXpe4oGXA
gVEP/DQ6JKMqqUHw0PQhTYzRZpB2Z+AVhQgoyGbttOzdy991zRvxFrZAmg958E+jFdPUySMpRBLQ
YbqaoLKY5sIxSLNBGLth5tNzry/6KNer0DfiwreAttCrn01vbTnJHAqWKTDmuoiJtjD+ukxxcLnQ
Uqpxe/bOrMRRO/FNcyj3wo98sr/84dYd8szWIsep1LAfyABbFTjpMETqzLKJtT+zkPCg3F22tuoV
s3I9uOLmG2YR3EGPz+oJpOF+p4+gaPWtBrBw4FHNMvEi4OguW1vdrTNri5g+kmkspwrXJs0e0Bu0
Sy0CJ/7DZSOrBwwAbHi5imtz2cMyjazswcaFA5091Oo1FmdrIUq1dbMRcNcCFKQoFDA9ghUfReKP
AUrq4zzhUgaiczYeEgzWtFq1cYpWqzRnNpaZFAM/sOAJ9qeHloBb7YFnS7wYmsSq5Ksg4drWHFz3
P22Oh6Zh6caykTV0qhmqYoBJ+DrvnBlWyndzxRs3cAbizsvbtXqlYCz0H3sLf2/yMu8yHU7xm8VX
vp41REBvJvZ09y+meufM7NNJPrO22DSFYZJeZiaICqwfunUrUQy6Wybw5AzClYU90Qd41FWaW06C
lGDKx+Dycte985/VLh9/EzesrG1QTxgFKhmyXuQY6I8eSS0dxrjeSkBWD9z7apcpjpRIjNOxDn2q
ckA1E6eNnuvu1+UlrSWIZxuozp/8LBm28pECLIWOhZ7Ex3hKMg/otBHV4Si0tY7j/ka7alTeLltd
91OQoGNSCarkoIH+aDbsmzCaOmr5Qrmr9uHTTNidOIX1oPoF1FW3mk/rfnpmbxG8dBAYxKNAVSKa
tBellhVbNKCDEG3stS0Mh9oRhG9fRy7dWZwdpo5NW9Fg1XlnqaRZ7l3+NKAFhioWpjGiwTwzO+yh
HesNh96dJQmlbb3T+Sh8Oipn1hb7SixQNYvJmHO9wc1+pHvVkV8M6DJLToYOWH0VxuDAwICms61S
tnovndlebC4deCm6GHmmKIltVEAj5q+WeOoHVH+UrQi0+lnRvcSYEEou8jLTTGYCqNRAUbX+FQbc
rTGXta90aMTEu/AHOqn6lpzK6ureDVqL+YepLOtyJoX3RQNGgVB3jCbESnNP0EPZW87GSVm9qM7M
LR46WsV0FdS9oV8BZUWD6nama+tsEH6awb/p064By6Do+c8HtRaeE2uj6EkHZmsAeB0g+a7pbX/b
HK0vltN4/RXmGB16Ykd6XX6dNm7/9RtzphbHfAVF4Wb+9mfRSMlSQx3DKAmAnTmFMrCb1Oi8UJKI
17VpYLDQH7MqtjVCH42sPRYKB/P9KO0TZWuAcfO3LK42AO2bKYHDgQ8k30NS4HVm9ceNav7Pkd0a
cVmPiWeLX9xuZmMKBUM8Jna62PPv6pfflPguNPaYA6T3RvK4ervMlAcG9loH19DHT02FNhpRlUCw
XRvsQscLevgShclG1Fv33ncr8416tqG1VbYkUvBgorQGcywSILGBU1u9k8/WsXCZKANVRIWpWEwQ
YEKwxXRCUXuiM93QjLZwBauxBsppAJYCwwGOpo+rSVXw7poURdmZjeyvYulMBkn+FR/Z6qc7Mzb/
+7NPF1pFPLZQaAjKurUV7bHNv22ElvnnfrojLBWJtobw+WnmEcBJOkVNByItwitPGGPlaUK972Ql
t0kH1iCoEt/0BXp9pJQCszQe5Ei5KlWzv69H+kfvi7Nfs4g7KkmrCaUxlAxa6SCU3pUZ/8pBwH55
1aufFakxkgGZqMiSP37WOJ8kvU6J5RfjWx8+y9WfkKHie1p4beKxidrTwiOTVoK0cwnEWmOEAsMd
uAcxh9KW0VWR1X4iq15X509SrH0VAleWNPp9rCLJ2oxgqznA2Q9ZRDAl70PGitHyuWReI54VN3ms
fMdUyo6Z7bGPDIy2KMOhyhJHcPO7ETdIRtLwoa8Kh7TFTc3IXcMGZlsYUT0lg/psmHyrO7gWhwDk
BUIanBGQUF3EIQHO56gaUcjrlW8GSFGymeA/3rhF1zb93MgiDFVag/HWAmBhjOrv5Iq+GlO+hVdb
C0TnNhbbLhuZYogEoa63Rh+HxZUKcRgs7SCsTUXWVVuzrhQEoFXI7SycOMrIpJRVnwd9L73VOgYr
khQ8uxpE2cv+7fKBWd2gd1vLKg1YLyxtaGGLKzpkvi0yOiDFxYxV6V42tJqko8eB4hrWhErX4gtm
nUkSIzX/RjT9jUZT8FDeehCsL+rd1OJoTDKtrLjDGZUTiN2kkS0l+S4ZI3tjSWshFvJtSIYV1DQ+
YXIrokWQELVmgIF2yI6z/uR4+xfEYOaw3FrWag5BMMiugHRCwezYwjFGYtVWHfaoNUGLaFbqjWbS
qxsrMHY8YP975KRGCNF0WVF0qEEu9suKNb1VOlT5exkjf5Aar8rX0lI3vuHaePwHM4u9autW5h1F
GJNBzhROkOE2xs7Oo+oI+eXQKbQBSFdSfq9DM/eNVLs1eKvYSVtzTKu2llP1vVuP+U8ArRRbTwAe
7ixp3zT02UjBs0JByycmyVXasN7w6FUvQ+6BPgUFwHTZ/xF9O7QljmYgR/2hVsTXTs1AMDBtSRKu
hjcMEOPWoXgGLdNmaMiGyTSMPIjkyjczwJjrja1ezYaJqSDxAYDV+IRdlaJh4EOIu0x7zvfmt5kG
A8w7RwrdHa8LtuUiZt9Z5ibn9hYRm6Z6K0rECD8hBzM5Vanpcoyg9qD25Biv3Dima4ndubWFJ49F
pYlWIPIYGQjq5kmWMHUtbwbQQ7vkz+BUaEwjbYWYkv4Jd9vAW1jb6JY/WAd9OlJMzpQbuMJV3zsz
MfvMWfrYNcZAuUqonyU7U63cElWzaqtR8B/c4n0h8684s9LWuckmUJ6BcAwSpqpDagfj1nbn6c4E
FMEbD5Ifl/dqa10Lx1DGOKtqgcht9K3TmrcZiWxkMFtBZ4UPBDrF7wtbeIQRVyFVBgTSSXFn0VT9
aJo2VMpSf0azYLbLVa/Kwp41HIov+JvM34zla32L85+wiHtMzgwjZnjZxFc0AA8xoBlmQADN+Bdz
g+sH4H25i3ujxDgMaRp81THQDky9Zh7kxK5+z5DV18DeBZc3cf2qf/+8SxKJ1qzRe4pw4DqMkR/+
qRtbAQUF/Za1+UN9jiX/LG6JQmWpyaJiRCdXF50vheke+cetLGX+wOUfpsjvYs5/Xl7gakQ+W9/8
vc/ORQXJXVFrIGUlJnPNAsKHIKv4v5lYPEY5K8qkbbjks1H2qRUUw1bnbDXLPFvEIoTEo05mcAZA
n7JwJ+jNdlbvDcm3Qdl6BGx9rkUYaZiRjNCsDv3W6Gw6fQOL5cbX2ggb2iJsqFNkkTjHfaJboV1j
QgphY5peLm/JVjjUFlEDID9umCOCrnE9t4fBIfAXLnduwMQjVJU2g8TquijAJYgUFhQwF9VIzCC0
Gsvw6pj1gUkIQXdMjjs5xBt/FyYgPynbAElsHan1RBNIpJm9Fv3O5SM3ZYZZjSWCU+cTn77VqLpK
b2gK7pnfTpt57foqUaZAix8D68tHYm1xU/Td3BaUpaDHZP4srfSAjz1tPBR/v2Y+xQpArP62tPCT
GonuZLZYF1gYbNC4YbA9t6s4clKJ+Rjd6TLNsarXblO5ej0kAisENhg0XMCL8DFkSDLS9lCesQxR
8cWixAbB5hXEaQ+DUqMWYu1US7oqhvZxHAfgUfhGvrC+o2f2F6e9KVMVDC+l9Ztqv7mNDp0d7v4t
2f7ahqJcD3kdE+jMT4CGJGzlIoy45UPr19U06QukyJ56JdxI7FYiP9riCGGzROtMpfbxmyZDGgGX
nyVB3GcOk05pKEAZ5JsKd6sSo8uPl8//51UBb4gnOXrxKqSBljXVvhFTMvUNGGSqMJgAKlOK18Lc
6kJ+DpawAqgkTt884r4cI6t0oUxsBLlgm8ZOTITN5NfL6/j9Qz+eghk4Ca0+dY4pn3A11ZgPIReg
+4334V05uIqL7oOnJzZ3hUPd7iACA3RPKHzeUFRt7PI2PTA39SRXdy//lM930IdfsoxvQ0TRikgx
BagkRuSCp/42j+Nn2sU+q/qNR446h+fPy8aMAwBL+MLLoBaCNprq8axAVpovTTGyB6uWir1lJKqj
k/Fo6NOtURYYN29PRBkP1KhPBmCRrtVPL+VIf/EBkRdKkg4pJEeO45sMdQW3mPJTPNIrMoUvbKh3
Jo/uWmUEhJMa15Nc7C5/slUvhCbyzH1tap9ASpYurKkq0RHTeXvqRoBskyrQtdG/bGZlJGzemnc7
i1CpqGDYmKcL/TgG2EVxQVFmiyBxRiCV0+xncWrAOLF14a06P8AuAPdqoPdeRsmOIE8wp5lyHngh
OYwRl9821vU5F8a6zkzMP+Esd9PMIUrDCL1i7RrCxLU7HQeUcX9Lj5rxv5kLmSP7J7c7Mzhv6JnB
Ktf1lHSgQMWoizczOcS+elu6k6P52LhbZSMorn9CkHjj+akrnxiH+ygsKlkDZya6aLZhRXY4Pmx8
ws9Pl/kTgpdXBZDH+gQg68zYsHoUjP4AVb6+mn9MLcuTk1oJmpIqCyw1djQ9fIqGems56xv0bmPR
gzXqrCehBHLIGTgZE8C65tYc+LaA63Kj3t+e11lb1dzQnukYQTS9dHMdvO+aKXC2sqgPpJ7ddmF+
f3mT1kzg/gVrBcBjqE0u7kaQNE/yBAJlPwVbVs7ehmkD3rcaTnUDk3/o5GrAIi0esAo4LfOkYizQ
MXI0vuSPAAJ73CVf6duMQ4gC9WaGagLBCHphyN6fhlPszUz5kVtuhPaV+Se0OM9+y2K1JutGC/DX
FIXR3ot2HLNlWTB8nTURxV4FS0t8oF58+JNwdWZ2yVJSUj3Xe1KkAaFlbGcKuR+yrdHDlVfHvDZD
1pB7QOR3Oe8gtE4qp7SZ6fJpoDmQLD7q9/QhBD+teNjmmficVAHZjRFu6K0Zs3bF4pFDDK2Lig63
pEk8JZzcKXscZGGb4UNmJuBz+3HZT1eXd25v4UYTV5qhzhCPUSvoPWHL14+o1ztt+S9hZupaznFu
cOErWdLKIGZEPP4LMJq74pqYQHo5v4GcwV8z8rP0gbQXnnyAP/nSVXMd+epkb6nmrF3mePNg8GPe
Xf1TBotYbQgLnSttUl3OJWaPYvpVj1sjtBt2yOIdqWcgaDRSCG312cPArvr+a0Q3OvVrAedsKWQR
RUnYRrQpUU4IAVB1SF/ctz2723CW1b17/15kvtzP7tKywCKiEUNGnZ8zwFfG59Q1JJvcm9cy8pLK
SUEdJtu5szmPv7Y8JEN4QRFdB5f/fImcWZbCSExTCiY6Ht+TytVeMk/yANqj+7L2IJO243dFsOUe
K69G1OPPrM6/6sxqRYuYFB3yofowN5j+mt8CRudf5ClrLnJuapGmEElOrZLg0ybTXldOTYZSfLel
7rW2f+dGFkllXtdhOswiUXlvgS3vkAu8cYRp55viaKv7hXkqSBiCYhsX7ccvh4TcHKS0mhFyAmo7
J8WeL3WMHl0plU2/YfDJ35qKWHtfmGcmF86Z4SIomrkNPebF3aCOjqynPrD2t5Dk1OwmFD83TsPW
Ghc+aQBKxcMGGKaZR5zHgeqlvuS8tv0RxGxueIRiYBFctrl2O5yvceGQuiwZVotnwVyftxUoa2kp
hEEU9D9l8LfWh3xLvWxrjQu3FKMK7u6ZRHws6juop+K5k29kD+v7RsCqhFKXRpaYkRH0BuoE/hhE
LiyGquCNzUJ4iq6fugivntyYNnL01bOGysX/WFw+e1HXNVWknRbAbeAzaL4NLLXl9OXyVq1/uXcj
ixOQp7JVoUNq+qFKdmZZPRij8e2yia11LDwexCWtEs36kZFobyyAR0rrlTf96bKV1aBx9rUWbt4l
mJ428C70zfFWT8AIW3SeyRpbs7Y03rc+2cK7e1IBPQKhMt8ER3FJa1BWbmGj101gHhfoBLyflkWI
WBY56XtoDpeWDJmg/MhDdeN7rdT6cGsAeP23jUVK1Td05AB/za0lvv/r1ngHJWwCG7dWtMinoo7k
1JRQPK0r4zpMFdTgeHfbURV8JzrkBoH1ytVE2FI0HgXGxosaJeXKOiqkve14X9t/4i3/LH7ZexqB
0ilTgreVnpA70YAlvYbr9Fbk5iCqvmwL3XFcI8vHvQkWb0MFpauifCpdN3LT1QSTcDJvDqI1PaPQ
dmHRO0l/MkhY21RPwBOboJBR2W07eRnbSQYUrUFxDA7Y/CprE6+PJ7dqdVeJniRpX7ArvdxZtR6M
U2oPDAoNlj2OuwbqwIVADa4kjqVWYFjIfxE5BEGy8X1StUCxcluHzKOhU1fRuD1kftw9EHx52Xpk
bCeP13IDxlYxOPo42BLIqEXkNcmOC+0NpVO3MRWUNDW7zSHE1T8n+Z7WhYI//6SWlUsrKFVmz3FT
g/h+PHALuVCYDOCjpQ8ae5YI/jl/aKLvJHvpjc4XjIGypwMjt2zHGDdoBHcksGKLFColeec1kfYN
VNkOywR+6ktC2de+v5kk4c3/Rd3IdqN1e8AbbdmErpzWgTFL25vhaFOtBXntW9cr19BpxrymFHRM
dlhY3GCuD/JKsSfH5q7TmTPG0ZWu1NBF6uwhT49xI6Bm2zmilaBfOti6HLtdoe7r9ufclGLxTave
N7kSRNGzluhH3tYBYalHYt1R2zszAv95s6vl/F6L82up4Ce1kn05vAqr7gguIXsYOrsvrSNGSQLB
WeSOYeIgfCW2hoIC5Am4nZT3ZXuX9IqD5xezjaH2AMoO8la2RyuxKwM8wvVwFOmPoTxm6V0LgARp
s6Ml7jBkDCCv4YF0w8bVb4+SsNMRS+jMQ14Pu75RQTwiO2b6NDavmFbvJn5bC7APU8gmTeE9Q6lB
S+2xeNQ7mCvfUuxOZbZ2AbykFOXXpD9JCjjSpF86U7x+BHNwCKpwjtatEttmUTqhELuCDi4zTprZ
HxlId6DL4PKU2ryMj20n7iXJ9Dh8V8pru+nCa31CwmqAbZ+9guXcSXS49fiIGQZPtQZXwPO5ig4a
KF3H9jkRwx2v8FpX0XanOeYfv3BR7nJ82A7a1bSqQRsO5b8B0im1dogEeG+H1K4B76mp5HZKehD1
qc8L+I34Jcv5D0HeaFXB6VQEXPT7W/nQtD9zfOt+yhx17NwGNOAxae1OKLssjPw20dyOdLaa1G6n
5W6o8fvBLK5oS5yorK5olR+UvgkmnAk1pztZzT1Z9Ideeq3KDsAlw8sAtuYYLWbaVZGH+5zj8+gM
uYTuyEXzYKqprVVqIPJAFVF+Myn5uM9a2S+oXB/KujmFRJFAQ58+mzqrrsIhY96Ih2TQQVh7p4CX
XQyRL/IutUWc7GhjNS50VR5prpQueKzya2CyY5tw9oYe7w2toAaWxcMJdOv+xJubqae6V4Ltwme1
ctTbuLPbJA+UDp7OWI7D1gAEyH/RNnKlHPxmlqykOzmJepsZRuI0aXnUzTpE8oc7JsLwLxmBZHRo
lJYnQLleIhlM26zQ+l2RETyyMXewg/hMDPBpDgeQLPYLgODaHbTCNRLqGk3zS8UkQJEyP66jRy7i
e4H/42hKrR3mpaeUxT6pisZOwuTGVEp0xbOrEoIR+cC8uGt/sEgcGktMAIdZqLO2wnJpLJ6JNJ0q
Wj5Ecn6T5WXqmgnRXmKJ5HaU6V/GLtuNYe1DriYQVq5hxrK6xQ7qrhr1iQ1lsDfaRTcSS/dFM321
cikIM5SzwtJJOL0BscCPtlV/0LZJ7C5tvHIcToUufqpq/kWl4WOiaoDHGzfNzAhYYLgs0h/5rgck
EyikIrah0Aka9fxnJHIvbOrdpBC/lydPM9muUcxTJCPuE2gDpSncNkHMnRwixkPEdB8Dy99U1LDB
iO3QEHTbU4n5qp7s5z+EgK++bgcXwiyvtcZ1nNjwqdWHazJmCGyhgVCj3tBWukvz5Lni2VeShg5P
k7e20nb6gDNdpjiSFb4/V2q7rGJ3GpuHum5+hAmE+pDG3LBkIA7ur73SNq0tl3IQR1aQ1txl4JKS
UIb0uF5RO1FCD2yzEIqyQHVYRPuGD48yBrxBLanuSgOGJwSatg1x6ovxmmF0i8WWL+nWtRahHStx
fjNx+SQ39Q8I2gdZX99iRP1rrRduHYYBldI5K4SmgiIBJpjoV/jDs12UNbuuzUDAUFS/yqE0nd4w
BztKQfpPOgJpuVBA46kzGqxPnDSSSY7EUwhbMfVH34FtazIn/PyQIbwL3W3a8pFXRLhchBLYwHh6
ZVVKFwCLbtrxEL7lUh5Iqgo+ImUf9gYqkYkcO5gqP5Eog6xDGJ6aBhzS0/ioYRrEIax+Rl/pvufo
R0Axxu5rLj9mcuwXqiBBEckULBaQo+njdGeiiGNLg05xcTUCKH48nSUoBPtjRRMn6qoHpCJfR4kM
tjZojiT39+GA89BZ+JeRnYzPYYFYNOHRQUxHEfM9CxqQBLUvUNWL2njIK7an1iuxSqfTH6Ro8iap
AhUwWJCdiU53/wWRsr4WwkBKVUx2WKRe20BBrk+u+wzTGSXY2LrSIRLECooUA1tV5ELz/qXJxDUe
+7pTR1AHatFSijW/VFnp5QPY9nvTHmug6DnX7EqzNp5bqxnqWZK2qDoIkRKDUXCQSIkGlYpTU91e
zgPnFPdSFriomeJjjlocQ39Rb9CzUlK+b0v5KcuxPWUm+0PLazjgsBfZRkFs9Tl+trJFpp8yErF2
Qj3F4L86isIQtW718KqynhhIZORN/MT8Zry00EWurw1pkRcVFhrvq311A4oxlFQmpzo1fzDBhEfM
+9KWnZ+kl4bBSGCq6kBPoFfTUdPL10ps9dvXX0tgUEG3HYPimE7Dms9qbGYfGpM6giPp77GfzuY7
5fDvWJJWy90A9f9jbfHEzFKRSkol8FryonvNGa8BIfqeBKNPPBCKbVNArfv+u71F/WRKxqFQQ/SB
IgrG/Ni0i26DMniF+HbeqXcTi+OVcvAtJhSjPVCh+c2KkGQutDQYRlHH1x5ZFHCUg/DJluop6J7W
3JGAIQR0sHjsLptcYwaqR4XDRwoVMrhR47G69jqi2iIpvk+G5Cc4E30DKGBm2ZJ4zLvegboWmMfj
J2FBKr7CC2Ee9b7S6NdJ8Ds+BaQAubaqnaIOz6kxOvWqcTNCCkZ0xI5x2ZBYdZPu0Fr5LQl/FIid
EsclXGIMBzgwJISt3Hhi+E7LRzGUAdFNQJpLN9EskDhAjuhk5ZjNtfAgBx2cVew0Gu5iaHpkeev1
DfGH5CeQOnZMjdsEqfwoZE8Of5HmNS7EgGxB3StpbJfdzxBUftCCdkbjviuUX1mN0DlJjq5j4o/1
tWfK0ETqUo34rcW5nRe54nd8OEEK/SiPuUei4ZqZo5MWhiuM1oaCrF/V/KZghmsiwysj1Y3V4VWj
eNKYUK5j+OOEft22SJww0mNbSnhIMoa7o7qjxnSvT8ZNOMUOUv5ZGgXSJ8odAAoB5otciDbYUGj5
WQzDbdsNJ2Nix7TnHgljF6OJaT0ckp4+gRzqqkwQQtvkWSuaQAMMoNcjn48DmH6zhyoybYa9yjLo
lpqJw9JvanykIrUpB3CjTtxQ4nZU9nvRY6v73rfyfh+ZjV2pEAStVNciZB/yl9xCMjvJ+MOQwZuT
k5SYSBumUx9Fh168ilTe683kFuZ3kd6n6QjaA/GdyRbe9lPQgYkjhOo33k65iHa0fspwsAjVfRpH
LkimwabCr2ITr7WqTJ9qM3ZqSfFEwb6yOOR2LyYnqtFNimKfF1EQdnyjObtamHs/GMvgWXearpoM
4mOUR184bR3WtSfKtoTDt8wsSoxKqgyFlONFYUb02xglfhOlrymRvMvX6+822Kdr52w5izpj1RVG
FDVQrmxxxUH6ZCbAn6d2gQ9xoUKEeoC2z/bafsIMr/SkB2DQcaXULo81s7Mfmi/c/rjV+91a++La
6KYwUvMSqIHO3PcEGVU1k2s+Xl75+nVxtvLFdYEEUhlVhu4o8qjBj3ascOpA8jTVmacXoM8g7/6v
C5sXfnYfjlNNOzRUILJSPjXZTT7eTHG8UaT7D+vCkKahaAYmwReJBES+0jyKUUIqUBUJMhFMsZ36
UFZJMGrkAZSZ79Svf9SgwQivpiqqjJnY5coKPcl4jhFspQqfQoTsiGV76KhBcog6Jak30s6VWXtc
jMAxzfALDcXwhYtMiWSRSgJUy7zhj/x2POlHK3ucfmRB6ZqB6nbRPlJsOQb9bQaOri0RmVUPPTO/
8B1i5EzLgEDxifHDiPa5vD2Gst6gPLOx+KTQbcziVoGNPPKKvXw9N9kixZ2R/v+Cj2Y1mTmztsg0
5EyWmdwWGVr3ik9cgE3Av3zfOeW+Cfh1dR3dbH3DVWTJ+R4uUntNa1DAnBf4m+VncFV2m4HlZzpx
W3FCzJU9z6V1PPi20d9bq10k922UgEMQIgJ+M9C9mPTSFkX2/XKAWfcRIMVkIMUo9BH+m7XvWm4b
6bp9IlQhh1tEkhJFZdu6QTlNI+f89Ge1/NmEWhi2R/+pmjtPabMbO/UOa7019qmQlBmwtni51MXV
3CWzrWYxnoUtj1Jos8mGLcL/CWLRkpRp6A2C7jrAdUrHAGnTjNUrSpYQvczd7gOHAmiRLGGAXQUm
y9tDYdtFFAa6RJRmYzAjOpAJs4sir4u3OSJp6BoazIB8eQ+DB46xugAPHRDXk10mufUz9tm89Eh+
0rc2GAwDkCNxUa03tELB9CrQ90AlD7Aixqkkgog9jRiMVOHSgjRNcuHROEqxgXpsKoqOlUbMyZp0
Gu3tBRI0uTGsjnGRZLFA0KGhkB/eL4n0nMXzVTuALy5tyP0cqR6tjk5me2MY2IAJLe2QCuFN02eP
hZVdt0nomSoPo3dDk978OCYZ0IlSZmOOjnCBheUw6VCdBq1uBZa4Bcs4rckJVVvzQliAwMKSIWOd
D7vsby8jLFSRWDNmMMZe+WLQbFmwUAla0gjjvt1n4FD5Ujg/ggjOiUXrrkBNv9Pkp0m2nCkVfo5y
tFcz9TYzKteqgFzRh1buVZN0QB3z2bQypwwT1a5naR+DXFdoUs5gzoaJv/n9jNMcC6vOKiTXvhre
EuUqNU9Rx3sC0jtnEjSoIx2rlUVKNsK4ET0B0IIyow4x+cA88KedRuzOTr6OYAwGWh735bclT9c0
QFuBMxJVAkZB28FKwX6I6Q41EP8BEB+Q16pPy2Hx5gf++txGkQVDATociQn0zneoa1nUW+jByHFQ
KD9Ine6seLQz9SpTNdttQRr6n53XG2mM1xewEtDhYQq7Ew27BOts2z5Kbeb+dyloP1PcWBNjZ+wH
S1HWnuQFq0xG8YgXZpN8brLgsoitwgq1G0ihLhIjd28NJyvDMppTyPgFv0+345ebX/DTfPj9Lbe4
FsZoeZlV1dTUyO0I6U+LjLn8skN34vKR6B9h1XwthE0GMgUV8XkAOJQ8vM6FXMnS+KONwUoBQ1Y4
0qRXNb4kj9GFRVsiqx/RNJjaUvUqUbopEvHWSMJnYQJVMUmCQStPWlYhfE9XEdA2aSX2CpzH3yJF
MOxFRuExHucoIPH4D4YRdvooa+ifgaYjicBdKEU/RQO1p0ZInbYEo6E1Zc9LGIIatanRb6oLP520
yq4BaosXjnGMJ92W69xZEtWbiVwdpFZHbdOoRLcQgQUmqYoWxEnynBbCLq0jjFzp4s0kprdyCxhk
IgORrer2TQZO9aaDkzAFr5cB1FznB9lcHMkc0Nch35Kh/lRl5JDO6SkZrUNPJNkmGtalxvGo59ln
Rcgfyio8RJKJnoV1W+j1Y1pLtxqw2mez+EcY5/s4Gm4VVPmBAtl5cO/ogEx3eBo8d1bzJS3iyi4m
4mVi9zVeul0SqYad1skuUUO3MbPHHo/4shQP2C99Ar3rUbOAkNVbD2rRimiFG6BUTgEoR9QBRbV4
D6bIf+S0+XlZ5f7FigA1g60I3XyHSlQbraoJIXZp6ZAXxRwFS/OeBBbQwSNPv78sbVvBz8Kola3e
flKbTwum2IBKlBxi4SaKiSO1mJ6eeXBAWw9AOIezJMY55Ghb6YARhgNCGoinvPkzPrzO50UeCjXA
zOPOqWzFwbVExkNUo0iESe7oErQeNPNV9nkC8SF21HzBqzJ39Cfhhr8LzZPKuAxRXco+kQDEZek7
E23rLgQd7UdmxN/cJuMosjEz46UBb0F0jSeK09W7GOOp5BqtQnw8PMW4k6k0zXzvms7fj4n4St8C
d4p+v8pdfF15xEBTUIHppE+fFDo77XIncDkS2cGeAsO/oGvS6E5qnh0A74hdfSB0Eo8OO0rg2+Nu
I21aA9YnKIIWpeFivl1chpgVGFXsTE6fFKLYDTicxhwjABqPaXTrKYFFxrMo5gNahbSYYQdkV2Km
+r0RNsWhJSbaeGXWB6aYo4gZA/cQNVuA/5IKcxWNBfTDxshcuRYkV6yXU4894cvuYPMhsP5ZzFcu
cqCiiyEAILAd/lraj6pdDdRjFFdBju4IESiANZhr3QTAduo54jn3z35xFO2BbTcCUzMk2m2f6Z9L
ZXqIu963RJUHsrLtkM5fgIUREDHWqrQyhM134Nbe09Jit1MfdCCgwAFydesVevWdAa3k0RR35Wo7
uQUn99ThBVxmL3WNwheQpIDZb4inSsEoQhKfmhA08dPyWCzLF0kVX2bRsk1J6gFoGieoQCvOLOqZ
F+VL6NUYvsEQzIQpLKKhnl95nRjOnNz0tW586UdTG1396KEQMinPAOc1zJVnaSerPBrL9WiaXqK1
Dji3izAGUxynvbodA1d3xYQlAqhGbFRCvYfe1mz9UB/oGvyECWsfO/hcbI5NvdMAFob6pIyKBROb
EikqMbIXgtK+a11jfFIxjKakdhKZH8nCga1EseSw8su2HgUlUcvQiPMgxNRgiZE+o/0WxZ132Yo3
Q9BKCnN7WlsKek07qareurQjtiyPmcQr0m+1AXGK82GYWwPkZ6pNCjCEkD0CRCw7KH4bTDYmrBQQ
Voe2kLvdcdxx4zrdXXmnk7qGWg8Ag95TdGNqbV6AfBcHS6e5vXDfCCMMwXLz+Suo651lORVS4sgq
r8pEXfIluYzLDuNWsvIC7+p0APtv7qng85T2qeHV1eCkAk9XtqrJyJfwAgV+CWWjZj4jnoOhkoBx
MQCX33SL7tYp3SWn8It5XXmDR/a63VF3LHloCdzOnMSQ/vF3h6ULwa9gn+/AwIZYLKzYqgGXmj3o
5ddS4Zj4psmt/j5zmSjAk6Ugjekv5D4dRUCWVhhh+aEqvErFprasBDERrSmtSTfbLATUQwZNHb7F
mAvBuBRanNN+CLVDZcqPhjA8VGTiYDBs2uFZNIsvrkqCQtArBTG11F8bYvkwtYazlAlHDM1K3n0q
MDtQWDITO/5MbUQvilEAlx9aRvVjtcg2Zl8CEx1uTKUQg1et2A5jK2lMGCuSeSxqBVl1Isi114fS
iymUN1ZZX3WG6hKVBNrQYH63Gm8tEeNmibZHL7+2iVk6YlN/MsdCsdWqKG1V6wRbqMH0oiWS5oph
dpdmwDwUSMqjl9n8EqsfzYQxNETV1JRarFXlWebIE4bSowX8sQqPjGgLakFBE0ikwGobvLih2qYx
eaUgxKMK0ea+03pHi9EsETEcpSb7zsx9M4t9U+qPGEXZLxHmtqQ66CYZkwIZik3opiT4n7PEKm0g
RafoV0tOHLaYWKslxyyjzwZJfxalxjH5rd7Om9/OfFpDQ8VeGuPQLy3hkXR0xDqOUVbJvst1eQ0+
kx06hU9JM7l6ToI0xnzA5cC1mZOtb4/5TpqUtctYhVi6u6YoXcoufyJPYFvwZDCfj9+UhCeQ2gZr
O2uBjI9NOvCLSIv+SnhQYXWCeIKDt+HfER5s+by1MCZg9rkVLeB6RzsyweRc8j0Eqccwf0Vtk5e2
0Xu6dCz6S1ZpW9kNTUZK1BTf41T+FRXmlpNdn4x5OE05ksShBtjMhBaJJ4lkB8K2XaVbp6QMbzFM
+aOdlPs+wyTJYH6oOGxSFnM0tEQFA4lvT4ue1qi1FESCgiYVfoni123jTZ55Bax6V+Ot22hbsXEl
j93mIkpsqoVi0lXD7hog/EFfPfXI5HvXqh9QpLY7ZaeAiEs9mcNOd9XT6MpIhSLdiQJxh1no+NN4
hQHyXYlG4i726VLAPUbarcRWvmD+/1MSdL6B8W6CBQW7IgfxXj5GL4lHHqQf/VWOPT9YAq/6yDsV
E0Yyec5kY0rAT6FgoUD6GsHhXDbvrUC1vjfGvyj6GJo5EMx9NbvVUKFrq6tGfGwSnFzId5dlbWZP
a2GMK0EHpszyDKzvozO5lCZoujKwS18eU6C+t3t1Z+x7B7zhPnG51Rl6kHfmB0YsCd5DBRwkYw4y
JtCjhMLhfYiHdtOHraQxqRSQNYtCL1o8ZAHicwCoIZ5KIG35eEsejR8DHB+0TvAOu6vo2rSU8E+v
w3+4V7sej4KDZYwMc6GKUx2Qjc6fL3/MbdU8y2TcmSIuVtSaUE0kyifBmhESq/THZRmbFZn1wZiP
hhVwzLnO2HTVJCDRePrBuJp2swKUB5fEqH3kP7IXC1siHKPgnY35el3ZGWZZQayYyE5e3w2Z6HJO
tq2O5+tj/CMASyetRLcLTARhYKFlbajA9aFfqwMTAZdWjXMidhZtApvOr5XhLBqfhLS96pQhuHyk
19T5vYX9OdJrKrMKcLIQp1VZL5RPFXRtXnRqv1Z+csKA3oCD0XGwKqgO03PpUtJJdCwuy99Olc5W
8FrAWMmXlkHtM4Kc+0NESdsWfj4t48siYQyXLoPNfUgaR13Yd2dpgSOgMkb4k3go7Uwpd7pmAUhX
qfeYoPTAUXbQJQzmlXX73RxQ3wYuzFXbYEeOc8mb+dLqkpl8KRqFHGsseLrpKrrMzZeuxkgchZxp
NVfwGq81sNlGsV64xTqJJ5rxOKIQRkSia++0Djo8ppod3zXYRMJ2zK53sbQUJMdmCuIH3jDedgpM
mZQA06YZoDR7m8wIkUjyQcAAoHDVg+tHx/hf/IqsoziYceQyC229jMyVOKoMa0XOIlFONYzOCORJ
aB7RJ7alhWOt27e5EsLorzTKgt7RxJdywso/+yfgnpAn5QYEFX6OADxhkal0hD3vMqnvfOclVnKp
p1odLsvirl4GkO1kmXhfpPK3LB39PEFa3NenucTA2pDyzrqZeq9kMkor9Gi/Eop6/z71/huIeN73
YxR1VsowBe8d2uAzoL+GBgtFi17BbJtmf9kctyUZWDkETpD2DmAqliYxbtMsDwSjtcVMCYBnZYcK
8S+L+RcD+COHDR+x2clK0eIC1VfQ1Xh20LBz9NfWltj9xdgd52BsLEGxFtjkZQetENI9aa7zju4E
cG5vMyiq51MxdlZbpThJMhCESfSY9b4spzbn3uhfeK/sZwmMkeVRkStCCpdFX0Gqlx/QN3blU3Yz
AWFa4r2ceedhTEvoqsWKKcNtCvgd3Txq7RPnPJtvytWN0c+2Mt4uHYDgD4gkOA3Nzw9poNqjq/p4
QHE+zb+4p/PNMTbUgYy1nEIUAXqA7miYLPouv2Lv0AVkB/bkYHUwRk/1A6i7GKFaHZFJOXVTMKqo
Rhe3nnd6EO8G2QPpkW1Ih9ntT/w+B/17l1SEyTUHuQoLKYc8BRAJzqzGP9W2uU/y/gcJo+uokDhb
Cdtp0uqATOYpT0ZMSAyt/+UM48PveSA+Vwb9SBfOxhZbB3kinW4keVAOZTDO3bWVYzgmxQKIbDxe
Vk2O7rMFVzz/Zy1scY2lcGssWCBWc54xb0eRPyrJ8jj2WIwsUrWmmGXmnQlC4vhuwYypDCh+IOPs
zHuFc6btwiXwIwE+BmgyvFzfmpsZTmC7DVHCMQURSD8C2t4jJuYtq7kG26LuWkXtJ6bptmS5QhfE
1jrxqqrAKrToN0RZfizT9DxUZtBZGQjIlvYFrHrYaiqGRzQysJjcGO5iENcQo1NslNx++uaFrX4+
o9oKeEAKkXYMPxZ2tzV7JY/RbDEdw6rP8ADoD2Yw3lAWP/367yj8NuPTWRQLOthEgLsCxgcI7pcf
cvO5qv2++3lZo3nHMZmsc2jVKV9iyKDXp13/NtS/KhZuvmZW52FCYRcKg4hW2sdeM7zLY6JiLOhG
NcnQC13/XKQnFfMEOqf/wjMdk4mFgCqqGiUcTT8WiCNmWFMTkvIaU52Fp1vNp6WfbspJBJ9Ooj4N
veQLrbir53RvinGITKrsj4Ns3MVLiBmXLgGf5zTMjqyVmjOKw7AXRSCVdFL8rdEjz0qAL6KXCQcS
i3dN9N9XwTYUYjIWuQAatbiw2wjIB4o9RJxwwBPCxFlZA06DWcHFAOHbNsHSlIfHiOgOR5d5YhhP
ps25KCk5+YX3iAnJGAvxAOJwI9dwBq8VTo2duoXD7Uvz9JpxQWI8V6NKm0yTL/nGrg6EwqU5S4la
RFp5nFNuBqGVFTEOKAKOQQNfXATZ5+IaW6gLtmOIhxF0PMw/i9iAA3IE72Y384ezTJYrVTGBimjF
SJSwWRQIdvgsvvQemGjpikzoTnd4D9hRiwVLLsMI57QW458AilAYUQ2EK4D8XWOScx+q3IfHZgK9
Oh3jl+ZGwjYvgKpeT6e32DdK/F/goEaLZypvOW274LiSx7gm1WzIHE0wB/EQ72bitNMeWNG4xgET
kZLlKU+xvxg8vaF/9V2etJLKOCsTRMl1UuC1E11TTgtJfuW0EE+0agb0C37SyYstFrXXlW8x5who
qCHm+KjWVLkPYIldcZXv69xXuYqy/XxcnY9xMjkJy3w0IO3PnCklem1dxXAVJ/H4ds8zCsbdoF+b
FBhURJc/7x/MSdmrmn6vpolsF7P5RYprzhekhn3pAzJuhkSCgEVr5NRjngS5rHnqeOgAjloLzzoZ
AhW8YbHcuRx3wzMOxt1MkRCWSoRXeX8o9r/znXzf2DoYfnh1m60lPGxP/05G0Vl+qzKWPkrYh88F
vwNEsO5krpQdh3JneZ0XEbvHJmzuyqIdOkK/Vz54VmCrWMDTFq1XFVsp7EByUDKkNEGhiPH9AfVl
X3VVIEm5E1BO+Kwv25d7FsjYpBaX5TwP6G/8Sl6XHeXqMLDVTMmhPni5Z2mMPYJMd8kEM7b8BE32
yNHSEwDFbHS9Md8ZTEHqWi6pECdROufKpn/7vfKeZTPWiaWNQipyRK06csg3+aBSBNObNBB+xoMt
4aFdOSBX4sQtahGXhDIWOnWTVlcSKlelWP7IFvVZHATZAXd75Jlad+wKfa/0kfp42WS2/cL5qIyd
WtYC3HypzwOsG0yYK8yMADSVACcUdsby+bKsf/F6Z2GMeTba3MzABBT+Z57LLnfCHSUz/jsDpQp5
4UbZxzZBbTzScihs06CdWv+jdV8uH2hTABgvVEkD8QCoZd46AMwWRbqIZMNvZcE2QeNXAdDvsohN
VdQxtWCA3kUHoMhbEQP4coWa+tEQDyrtsW0/Vzws2+0Qv5LB6EAEGteZmAKebkB/TGtwd7borYuz
rQN4No+fhFC0rTGQOz8eJqyY3Ii95Tbcn7HpX1Y/g7lNcCpgPGIAulYkuYY9uX/WtkV/3vMBBTbH
d82zPFY9pFCWE1K8viZ/BYvVIpjPs+7t/GIljckNLUkd5X6Eu6ahidJ4jyDWo2g+/J2SzSLTShS9
6FVkANVMMogCyjIS2CmMaXJHPXdnCvPXPV/Wzm2LXoliskODdKVaCuhVqMcQBZX9r76+DkzGJ/DD
/QWtHsceZDYIpXi5RnObB7MGVxzuh7oDj8T3y8fiXSATewxQ3OhxgQ0La/kBvBRbbF5iSwdY6u6y
HO71MYEGaKrY4S0Q5DrgwGLdCNxtNA8Ejka6F925+4tF7U2Hv/pijEPR0t/KYU0Pi47VMiAGFnIP
3ZDsQhk4QW1b7YH6i4VYEyU7duk96rFsXKjhb7U/0yvzw/amN16JYi4T8JDzkkrg3UJZsLE7gkm5
ZuaBGG8+n1dCmOtb5iIBsBnM+L/XijdVfSWKcctThwRZT9FY1mIw3Sl+VX8DHRUnvmy3FVZSGK+b
mMXQtws+EKWZSbO9+EKdYXx4bSuoyHbA6NHvsUgTcHR/092fBbPP9AwWFdfF/zTjP+fqnO/GPs2b
OtejlMBR/Xa/8+2vnd+/eBdQp/cu71idjPG/UV4LlRghfZy+A8nRTUGNAvbWQ/pI6TtifmjZ7EGt
5DFOOK/NSIG2AJZyV+zjK1D7XiuH8IoviaORFut8+yRWAUYvAChb8iw12+WN7OlKxYEG2HaLqwMx
/jcF/EdtdEhI1KPo/Hn9a0dK/vZXzdVNp7gSyLiOQunEtNUxhhfBCy5LfV2nwj6ZEyBWT2473F5W
/c3wspLG+BB5kMwqBeWkH2afBgBpK16BneMlqjm2zftcjAOpNKuWCoJYOYXRcxUrO3OWZxu4tDwn
zzNlxof0i6iXpIQCfuTZfflUIKt6m90sRpImRMSphvCrHP/Ui5OcVpyb284N/3wilUVyqAxQMjRg
QnxFX/zPWPWX7w/z9m+PpIFgcwJq7xnrcb6lryIwHe742eFlXVdFxltgNsLKBmpcDVBNJRl9rhsy
XYnkZdYajmJcjsiqyPiLRdIRlDu4eGk0HcPCpJD5fNmUOPmFyi7FoZhdJNWI03zAr1+OIQAJe/uZ
SDx3ba/ggfK2/fQ3AzO8m2NchCWmNYD1wzgQhfIqXfI7SeKxBHB1nHEPUjypfanBmxs1Ji4rP9wr
R+NYXs8uChzc8hHPbBkfAapVoZIbHb2bMfPSZN6JWNolBo//jRM7VHYwJxmsotHi17LYBJbg4bTs
ktYxHAPIBHrr8FnzNjcMwZf3vxRXfVXR1XNrSTPLGlQwoRXEPGX57I8Ez2TsjjlJ2DaBksxfQ5L/
MFXz2Cnh0VoikCyCA2GWGoAV6V/yweAEUM5ds3OfTVoqWFBBibUxOxtcootFgOwYcExv22thIRU8
NyJIMxhHYo1yA+YpjL5YOzOY9nVgeNNBwrwuxUngvp+3g+ZZGuNLJFkCWFCDWgtWo+iybfg83xV7
y5dNj3gNsanDrORjduAmqttmf5ZMb3v1fUOhNhtzwKTpf0/5t83+LIrxMKmoT2DWxiHHrnGs/EbR
vnA+Gu8wjGPp8jAcrVCmH+0Xddffz7psjz+jbvVbQRgHA2jMtCxTnIZCWyyu9EhHlgSbNPY3yY5c
1cXiOMC+R7cB2cNfuJx/8QXnH8D4HF0c00SXERw02aFDnfpkA6bSAey6FCxef0Jl1ePcL1X697n/
H5E6k530ZqYDcRccSr8aV1ilpGTs4uk1df0bOL5/ceMmAJPoRAzs4K16asmsKWnyKvG/0+rQT/b+
eGdhTKZCCkXpw7HMgyolx7gK/Vnqa3usQOWg159ITW6k1Pp6+U63vdlZJuNnsgTg9UsNNSomX6hO
gvq5TfzLIriXyHgXPRIK0ocI7R/JYP9FL88nYjyKZBWxXmb4ZEBvpEEqwWp4ELqAJkt3f6eXvDtk
HMvSSl3ZN3j+Lp30qWh1ryRaaWM/gDOhsV1LBrbhb21k/EtZ9ACNEJDyzXd6AKR3HfpPAXSA6FzY
4uu8ILfhv+3TzjIZPwPMI5kUdMqJQqWfx4L+JnnmKgrjUsxR77Kazv2uFYXGnvHEr2jxFIUlyAzj
PLUEqijLCaQ25mHZZ665ByXB5Jg2OtNd0O/+b5bAEmbGk1aMWUinz1FMoGWZ/1QV384h/nw6ljlz
MsNaiuis+/o6/7phu+2cz9IYT6KCXF5J09zy9d9D27+cM50qiGZsaPByh+14fhbIuJUQPUQzpscz
2+9dfyMu/3C+Fu9EjCexcqG2ohQKIp2Aq+Yaw2u4mU8mZlwwJxF5oceRSD3FuwgA69YMBXgLpsYY
eFSLMyDfgWinH8vn/rAArKpwy5oy1Q4YXBJd89u8/4upns2TruQyRl6DfEbOVRCBmpnXgfodJAU/
I782PKy9yX7mDbrzMVtYyWSMvZSyOFskMwqmz2EQObWTHjskmtMzcH0dboa76aPP0t6lDvCc/UDR
ssoof8kW7cmoQqDHG6MdDZ3iFEXVg2RQuTPafnB6zRw8sysKzOHpvbP05osiandFN/Aq3pwPrjP5
BZD+J8MY8bNeoYZFR3WIGKReCR4F9CmoIyJObQT8wfPXCvAFVdOZZKPI61JvCFZGB9I8mUnZO10c
fZN7krrhZBTXaaSodqno1cNoDZhiS0h7XYGpzVDmydPQ2zvIGeYQY5VCNNW+aJUeEZSrrldvEwxG
O3Ud7RRjBHLe+CC3xqkt2uwmEfsboZBupkUJiml8EUn8NMyylwnVszI3zlSPXmxVD23RHENFPVSk
VdylzkV3yTVp38QNwp1UfTKJ8F3PRS2Qi0m3Lat4stIQK6ijGLsgdo/sPGkr0Kb1Xj6iNQdPfxuJ
xfdMGvaZQfb5FN6GefuljJpDvohf+l7/po3hna7WMgggQLCnyuqxHwYQdRXHaB7u2368j6b0FIrJ
bS6Ox7EGV5RSPOZGd1u3yX4mwpEoUQn+3LYA244UOuWCvLsBT9dSVIYrRLG80wfg6hb6UCO8RPuy
NrEQrhkUzJaXKm/qlSUDgxP/qZrFOGML46FkRqsmGFsASinS8M2Y271Qtambt83jZbf1mgW/0yWs
qgEXWaSwn4wWg9YvaUMToOfLKBxngmeiWiXHSSAu6cwbqdMDq1sO8xi61qDfZGDbALbuXivAE5GK
X+syPw3atJeN2AO0uCPo0VdFKYOUi86+iVxirn4oo/StnHfaWMZ0bV/y06sSFMG1010B4s3VboqH
YTcRWwt0X74SHrGbj5zxZeHUpzcd0eonMF8Ga8yC0lRwtbUQOqloXZOyfUzUjDNou60A50/CBEfN
rNQUhUgg+kej02SKG4PtcYSxSCGXd3kzelgWIHkxSSFBAd4+kmZjGiOgTYHn7EA92BDh/TnYShB+
pzhxgivfc/SNvvPe69sfgWzmVmGUw5omhI4ElES6k7+ANu0RlRg3PUDFgItkBNJxfJxe0gdwxHCS
uM2043xaNoczSwOw5rUEgFahA9Np5mQtD/dwW0fO52PVdCz1KMzx8fSmdMA6gVc9ytXcCvJmBgwE
Hl0xZE3ErBuTbgxylJO6FkO0JyW/hkv2h52KdNss7aZxQI3Dj8NburIWyWQaZEChKdKR4n909nRz
NH8tkdHOHN9rWrKiCLBFuAdA7c38lRKD64oN9wxAiKbyQDsJ5tXr6GC5/cG6rr8J+/qbDOsPLisu
vU9Wb88/xWC7K+qiGmodNibIAYGgl7d3fZXdZmnkxoIA1j0l5z0Ytx5va4GMY5baFBSscw4YojtQ
ce7SI935F4LiwP+y9MNdOhujs2Y8h3UsFICRTeFFyUPbl7Y8AjVbMx0zMjGmycWT3fJx69MxrrSU
FXUBnkwBqBT1oLhlUH0qduEtYI3d9LHw4lP5SbxT9pe/IVWXS+dkHKtYmVLZzaIBmkLJshM9bJ1F
746tZgYCwY5luCSeAXh3LwRRHkd/Nhsy6xNTx7GqlhapVMUoYv5/e4yvZdHbX8kyF0Gp1bH73whs
64KMrcP6RLkv3V7DI4SXovMUiHFGZYY5XAtbxz7Yld0Z6wuF36eLreo/JmAv68v3y99xs5iyPh/j
iRRVm3K9iLBZH+gH6ZrO3dP3R7lfPNmuHGDC2ByJPGtkPJG+mDo2NoCfixm838QpQGn5O6SprTC1
Oh7bqgEfb6IYrRT6yQAeaOElqVL38nm2otRaAuNcJsXKsPeUxEE0CA/ROMp2VqQ/w1wkzmVBm02g
tSTGt+QtEQxBwmqSHIyeKJ6Ua2kX7jtMgZvfF+UAWojDuKt3l6VuZrWWqIuGApJAE/t1bw0Ac6G9
kmtQEPFQ3NaBuY9tVLkd8GGfjHv5C4WXyiu7C8z7GBTbt8kdz9y3LeL8AxgLTCMgjw8CcKT7SQZu
O9iDw2g3pYcpRHY1lXYftZxPuh2gzhIZG5Stqky7CIl8qw+HDG86MNbldz1RbrHs+AigV94RN0t+
60tmrBAcCyAEJ/BoZn6b7TUwjALiGSSC48PihVd8EOvtmHE+IWODqb4oelzho3by7RLLQV7mYJ7L
AZ99fVl9/sVX/5HEQoQlbTkJaoulkP9eON22xLMoxhKzUFC1XJaB20XGYFKk2ZaHQgG9VfUhpwmu
D4pGSo2CkZT3FTquAHXz1dkZ00O3lyesZlDaRwG4lo4p3naoi0lfLt/lpi9bSWXsfzCFSoqEGssR
eJYhMoQ817xpaSsBTCYBSslMN8GL48f5LhxecmtHsJdpmhoe6tbTpAscO9tWezzP8WC2FMtiJytE
LHmGjQgWvTmP7tOpvRIG87pXLW8xrEOtKjtgUe3JLIJpVQ4BPaDuBKH7+oFbXf0Gxr3IxIyyegI0
CgnJndkWV2L2dFnCtg2sRDD+JI+xdzFQbMUPDJBQJXiXmK1kMZ6kVpolazR4EqwKLL7oSTswUZiu
Eqg+aKf4S22bvnIlj/EkVg7+5zgEfHsrAfKvEB/0qD01jRBkYY211p5jepuO6yyOjedx10SqCshR
vzFzWxqznQAKpC7edXnvXf5qm95kJYmxcaHTZ4DiDqHfhzdGuNhFAn7P7NtlIdsxXdZ1YKvguSez
ONilLqspAQE7Yrp4yG/Gr6qHko9D9tkzGITuZbs5th96DsFqweSOCUCTfe92uYqnIPhOAalAC/qt
Le1UWisAltNHqgSgB/sjitHGIl7UCvP7QNEfrBdVHr8TI+Y5kU23aElgMdEMEWS49EOuMnQ0bgmm
OYGppMiOGYCILLXj2p4Tr/WB7AbMflRfsiBSOXI3NXEllvEblaQmsklMygbeSR4gwG+tWrytxC61
pXR6/oierKQxLqRHecLIGytCyS4MwOVOLLcN0mBCO6RUncLCGfFSL4AzEXAkbzqUlWTmE1qTBShf
CeDblIWlvX/l4ESdINo1YOD8EAINOOX+fEzGncRpF9ZDloZ+VJw6VAbKAziaTK23hfRFXe6asbdb
ci2ln+P5qJgPufYszMcJPPWXTy1zvi6btiyJkEgt+ObgZ4BhKo7SS6wkCeJ846pGdtPp7RAUojjY
fYvNpSyU4oORiIDlqRTU+sJRdVQRAEpY7kvjbC8X6dVstYHSL3sTtXzZSO6xonq75ObiJktzrOPs
Ou0GjorSy3oXC86XaTAuLC4sU0+AQei3dfJNnLKj1Td7TYy8Oht2QlQ/amH6DRQ7nIi6HdZXcqlK
rSxyHDDeXAGoA0M5xX4CN63hxfsRI39/M7W1GYBWwpikJdJlCWhPKKUZIErWOnsQvwJ6zLdMUOVa
HAx1nizqilYHE+KwNuURVthYSyBVY++OTfhPEyemA4qqL6TkDo1sRqHV6RjnllaV1ukCqAXo/q/h
Z65BbBWteckR3S6giK3EFfzLyr+5r7EyQoNxbfGMopwMygF/Rl3wc3oDyt2b+ThcTRZgHHrXwGnv
RbDOSJymAFdxGC/XaJMwCC2AByiWTHwVH+iQsuQ0WP8FTrhz+Zg862AcWyoNcjkncGy0fA6A7aD3
jUMX8NANeJ6E8WjhKDRRBnoVXzSjYzl2z2UPhxKPWBfNkufLR6I/+YLBswA56rQgvpbALc8jEJ5p
6KGCpM4e2yXQC9HTDfR12pRHhc25RxYxR+qiatJGBMJJTk9xDdKeNFQcTZAxdCeT0lGi4VtOuheh
7WTOJ+RYh8k4GnAi5W0J0N9ArEqnigFnXGm2idGjj1yrCXRIDYRIIvvca4R+AGccAQXEMqFBvJSP
UgXc8iELZHUAD2+fXwmtyjGG7bTmLJQ5W9jrYBCkRU4pVu0k/7koPDOn7v+9tpwlMJ6zMTXN6ArA
bjR+sS9yP8cKunn9CkfR8XexeOdhfOcojJY46hiazuo9RaKWHcG0WyfyYycpb61gOfJnY7ZfXkhA
f385xn2iI7yESYn2Pp00ohuxv1ey+IXbf3FeZ1mM1xzFcSIUm93P9vFOjv+hpdTxlo6rlOXdvJuk
/+v3Y7wlkH+VBFjJf+BEaO3/7+FEeNrCuMuujGejmf63rvIfJ+B4slif2fRLHC6IA1QzX4FS/pyM
r5kcxWSflJOkGwWhoIdN+7mQUMXkbvpQQ7pgaK9aukobSD+CjLSABBrEh/9H25X1xo0z218kQBS1
vmptt7ckHmeZF2GyfNr3Xb/+HraTtMJomrYzFxjMSwBXk2KdKharznkjM44g1bbehrZiD5IzfBY9
IojO/emsbizW5ao2S3lqIfyVlE0867NfID772Ol5dWMLijFy3xPACJp3WNd8BTlkrzv2bntVHSMP
7v1eCtirQrL4VhBei+c+mGdd2l8OWlLICibLjKncaHzMs9y1jGMOvYByEd41RV+Sw5N5XasF86So
rmy7++jtd84gMYLtB9efoHJK1TabSySiDqnEQo+OTihZqQZ7McBBvZLhn7Qo7rVVv1Fj+T6n/Sy4
AwkPEYcvGCYpl7ACfZh8hOicdY1JeBQ367sJmgGiPrj9SH5eJ4cus1kpedXgUWis8theMBI5Y9ol
7cnj5VAussMhS0UXUzE1NJcXpvQYxa2LF4TAitbDZTOiYMATP3SJnnYT0wGxDspxumM0JP3xqen0
GT28+/eSn7t3ctHNKWkkjUZhC3fvvLVFZFXRoonndKeZ3cIrAsOJGwfPNLMvfklQBC7BE3Sqc76i
+xSXPQktwzfFHVOCh0puoF+VigeWTN8IqIeR0MA8KAf5Q3rdgthGlMsL95vLZapsbowBIn0nmnIF
Ihflg+QkTnyXHsqAfhJ8XdGaOcDRl2mYpgiAzto3JADbqSWWiY4+kzpMcGxP3R2bDxyqRb3oM+g2
MAjmZO3Xrh/tjsTuH66LS2GKPpflHNpaWNdmKJpRorWseVl8ev7lqnk+uRzGWHVe5qSKq0C9ZQGj
CyDhmFSO/rX1FvAFwleuevQJokriCNYq2lIOcRRQ+4dpjG+oP3Ze3XuqQ+wqMMhjBqZjK8i9NXoQ
94eIQJXvEpOkOJTMDsDwKgUDwUHlW8TKJMoxtgMIN/8G49LwNn2onCjQ74fRhtqzh+dawbYKkim+
LWwqc3kplgRPHdboLFUUrLmQEliQHfIN/VKLN/ceDLxPW/hT5kX28+dQUwuSC8q2eON6C1R51DbC
tEm3Hqhvfss/MhYVDJhh1t0dHaX7KLuYfRT7hiD0Uw5kwMQNMvYENOZqMF6R6xY8aIorX4t6ZEXQ
SZmjbBbYGBm16h4umOLekvvmJ+UTvcOLm6P78TGvBLcW0QHhIaaJ46RJwLo4jI+s7zzDy/NlzxZ9
MA5Sksqs26iNqqCRP1b12yKVr0ApcehSkdwWQ4gLaSflEAQPpUXfLWiBxPBY4nRJ9oHMlXaIuwy6
8Jo5uXULatc5tQTJhQC5KJfDNNIYjVKFGrmqBEps2J15HIZYlP2x+gK3OpQ6FMWUVUtRKK8l1oI6
Esxjp1rc6keoxRlecfNUxI3EEuUCa3y9fai6cm0obpdQ9dWPw9v50FZHw7GCykWJ/Bk4LDLIQGZz
6lPQBdB0hcFXzSDttOqC4EEBN7UKMW2Vf+ZbRhTlqgk+Jh8xMeOk9+zBjXpgTReF8J3D8YslDjWW
uBvpQPDZRn+UTlrhkvOl6jzdRiECWuG1I1Zq2QHkX2xyCBKSvhwxabBTZRHyJu4vj02DU52oisyd
fXlUNLUeWiRC4eKWkebUWX+YqfDKLrDDFwX0uIzriTGAoOW4g6CXu9x1gf4pc9LJhdJsjpt7dQ+d
lq+XsWsnkcdO/lzeKXvYnEo1nlatabA8Omp3JtSiNAKdaWsOUrk4DqkmOi375/Jsj3nJxh7RknSy
Ci0JILgZeeh6qt0yLr1BU74qGb0fDBJ0JcqqWRiAZFXEL7oDoL+slgutRdd1cWiYaJZdhq9os5rt
vs99ZTBlRzOrL4YkQ+idmG8v7/Fev/cvZjkXKbNGLZP85PpsPh10n/aPd4bn8GwI7XHu0c/TLDU9
qBIs3Gyd6T2b8gpdw5NqPOMwHRfRbWgnAv6yQC7GxmpIKk3CNDPGLN4n2eLojXacpPJo9vWDYDPZ
Zv0WJjYnlou2ow5Blzhhb30/hnGZcmhuNwOmtjCwdPuMOT2RTS7wqlWC9vkB62PYjRfWA5sgnU5k
W4Wb2s9git2NFptVcrAz1qViJehz8eNRfm+O7dXSQgiiVR5yrX1T9clnKwP/t5X5Wde3ntRXn5oC
Ar6Cvd7H2Z/eyhcVoqGvqQI13P+ml257hPiKQqnSaejAsB/MbfcPAtebSJ4OGBIT9KIIEIAvHiAI
DyVYZ+NgyEfJk1a00RqYMbOgpgSBwREyjlE2OIgEpXd5LwUucqpqbICPJkCBrGd9BiOqIsboyimG
kGmOhxxToIog8n+eT7LRlGXpKrTBo38Awb8J9DfkneqGD+yGC1l4S5AA72X0v3w8DnCiQk4oSHeg
TH0DEpPZBeO/37iyL5VeBZGxXGRP4I+nZorNZi5KTiHRDjI6el8ntvURSrBOFiQ39eSaNhMqyp3s
w+Xvt3eP/mWNHO5MI8YhiwoYwHrqFhTYniB8uv9z71d4vAmHOTUt7OePXJFJnDxR+4nfkUQuwUEN
jdaqSyx4XqbUR7P80EYIxW/aaLKNKr81IBJ+eScFH48vEcSqpTUDahK+pt+X6Ye2FN7XRRa4VLvv
MzO11CiEUKrsJAd5gDwDBnuTkyZEa4PC9UhKUd8xyx0uxCW+SNDNKkZeJ/DFPZHQ/NdBni8ToIev
nswE5/G1LwMiWOHrA8gqorpgSiVKUF9hPvg6ue18sGCgka8NQmf+9GfnhAOVsY7btGyLEPwoUGB6
zKhQq1sQ3iiXtrSqrmIqmPF6BEx6Zz08aU6Q22e4tOh4cPDRW5GmFzVsJfm3xRldpIG+5MX5N6Zy
1h7Fk+anEu2lA8mBiNHmeT60iAIRpL9Ro6fufNCgjTIe1juKt5Xlfj3KPnWSj5k7HMh96DBByNCr
Dpe/owg5+fKBaUJQp2EsV4wWph3sBrKaeuOOHoEQ9zgHl80JnF9lN5BtbOjbdpzWMg0SI/rQS+Gd
XhmvUfzbBgNeKrRoiBQp0SkYmMGq3jCdAvNUjV/Um17Y1cqO+oVPqXK3pmip19jMdOQq9JsU13ak
QPBLhMsiI+wEbzauNtZhaEtsnF69NyYfPMNOBmn0y19HlCqo7PNtrKTqHCa6BvT/oYg8Qcv1JBz8
LEXk0735t61DUcnSKdXQsMv53WzJ/VJUjeQTyW2rR7Ve7Kx/X49/JWhjzcL+dk1GN9cXQYrC/uwl
s5zzRUYhSRjBxDJjzTHiv2ni0eJrJTeOmB1wN4BvlsgF8FRCOaRdEe4YZx3e4h6fKMnA+squKZrX
LP4f0ZGB2/Pn/vIdYGZJW6IReMJ30Zf8S3a0wI2Ult7z2i/3T9DGIhfdm6mVyNJha2e/vTIAZERu
ndZTfPOaKU4nhVDhTvAxf+v6mkytDRNg9/eGg/D9CglkDzPw4F5zQNrqtD0KNP5zWg320XOzXM4t
Lavv60kh4Jhcmk+lalyFVYOJuKjo7SnSMD4eu/Es/wWVBSfKJ9CKmA8Cl90Nk5tfwLms0ratPEbI
bFi9PjaPIFZ9YBLmqgxV5Hb0BOYYmF1wHZ5dvUlGjOmwasmr6JNE1rgcINJrdAJYYEmePxJf9aLj
Giz+jFFU1josmnfavQRudpIDI3NNmz5BQ0cQNuAuGdXYDkfYCjU7NES2hH7CQdCM8V1rZTqxr9nH
3eCxWRmHQeMMWkIoTqLNISTXS6scG7wY2GmoCE7HXvPPFm94hnU6zZo1LpieynIbBLyzG0V4GANd
g2yTa8nrkU3NhStXdvUXE+2W343fnlHMF7gEz7xuynLfzTpcgt0wFBDCRccaz2XUS3zhhILIFhf8
Aa5VX0fVkzjaqTftBSJeAqjjCWyMxTSbZkR1zVLfpctkp0vvWuFDhh6ZFlxFl11dELh46vWxMpc+
tVDzjovRLrKvUly50vBPqN6QCYMOZStKPkRbyU7xJvmQcw3MGxNTY7kxg18TfiGBH8PlCzBmccCi
SquU9i17YLpdnNX93rLxgs4tkcPzY1YlSYpWYhdrNvn6Yn5v0V5y8EKkXoK20yuP5W5Sf4YXi4OX
tjT7RmMs1Vka2qHJlI/8y2eR/YXfPxeSRAWjoTIGbX89GpgaTlsTQ59+1PpNeSzSN5qZ27L2oSvu
Mw2CmcJ2txP32SWT3AmpdEzpSboUB9I4Y9i8QReIYfh1/FVGKmtrcpHaZbLcIWH+kGSQ6pKbezmp
DjESc80q3sqS+QA95IOlz/ehBRoVI79u1dY36nq1Z8tInSZMD12X/gXB8M9qNkNXtK4/RMv0yUwL
dJPPX1Sl+BqP3QCFNYBlGX5dw8SOJ+NrIVMb+hmHvl9ca+jdcElRHuoPS6l7/draido6fZiPdpuv
V6VW+UncXSuadgxbpNLzbDjDmrpmMfp9VZd2QZq7uR4dTfvHTPHWIlQF+Jcs6fz5uMia0jTsaYMU
7eUUwP/iZ2db3MlHF081L4zA8kd1bsMmKXx//JcLzNkad/RVq6aJHMOrWRjv3yBBuWM0S2KJj/0Q
/tOQxl2cpaFo1qgHcwWV0URg3BJgfqgHl91sv4gE6qPvfqYxWNlAcILOhTlMN2UrdIBInnZqaI2X
Z/TT7OdcZ4Nc+CT5NC99jGV11Z2evwHZoI1ijD3kgqq7aPu4PD3vsqhJGGWxjKr7UNplndmK0bqC
/RMth0vGk2SulzrPz/zToA7HHJpPDvr0NgsmPz4U4zNankXL4/ARsvW6UQ0gR14T2aE4GrVdWQLy
NJFnaRwidrVcKIuMPRxRKTK/QSHoSvqW25jt9gYQgYr2cj/ZOR8NDjTyWI+KpkXurycTpvkg+7KE
70CL53UzPQy63NmNLt/EevgGj1OuKjdubFXXyWzaQ4r8ZCgO4/h1ScI3gm+8nzqcfxcHMG0e1kqP
YiG7b7KaWV46p9lbw5n81StrzMGK9kK0FRzKaHM9KJTKRRDNKLiWsp1KzSHqPkFT2DWRyf/ZCnla
0NmgxhLiJR6pyuukcPdTzZ9bylMlUqscMmPAyQLpp12Cy2L4lOafRm1AkKS2BhbSyysUuAtP81mE
rTWnChaYlG+y4o40vjG+u2xC5C06hzj1aCaxim6vE40cbud+j8qqM0Bst8cJKaPDZXv7OZhlQGfN
BL/lCdk3yD0aUqLmjNmIIgHozPekFZ37/ZTybIHDtsY047VtmhSzp+xWFTvzB82T/dLDyKRATeJf
EoazLQ7P5lyPtVzDgWBhld78oYYbrqxnUxyq0bKRlRJUDH4yRZI965o/dJGoCfFfAuvZCgdmdTyB
NobiNMhvZUf2av0+8nQN5T+0tPlR+klczdhPmc8WOZhKrKZY2gyZCZDxf4nldUvpEPPjuoLhMyrt
bB5u1VkEVKJTyAGViQFFDMaroV+DBnIsGoegEHb5oIu2km97MMy80iEs/UPvgLxcqHs/qv/cSr77
AeOEVR5NFLyxqCdAVcJuY9uUO0dLP80Hw5F9xUWPs9OWnyNxY7pgS3/richBbl/OCDea/eR2Uoj3
+wHj1+BnJbeLHbnm8F6wx8rufeu8Yg68Jrrk4NbAHv8Y2dfd+fjckX3hF+WQZVzNSO5TkKS/Nt4I
LXL4si6yVvbseszalAolABMshvAwz5ReUQe8+v4fOgbfE1GsVp+j68Py6Vw6SaPZWS0IAMI1cRCD
3rlaAiUII2bfTKHQ2+cTs4tOCQcxRZnqhhwj2/1x1do0QojzQUH84UclyizMjKX8ftX6T2MC3wSB
vLKNO4oJwrpPlkNfgfB96rtXFqF+ehk/HVHX/WrOM87907WYvQe9qPNQgGN8E4RU60SflAUcRke8
qCde/WVBILdCGx1B0MaJQTTnLvqV+LVbFM/5dog5n0JSD6eT8lINoH+5kp93lUMTxQDxdpl+PydP
ZUR6JGg8FA23/EuKd7bEoUhvZmjAG9YiUNqut011WhxSysFaT06+Vg9j1x6tST124Faxjcm4QQfK
xzYpmysBWu/fSM6/g0thtAkN5WEF0q2cvkN9x8Vkuyd5GX3H2DKW53xPgedTDmsyi7F2zoAz1myi
ehgFtVukMowitHREfrKfrZ+Xx8FMg+DXRyPcxKgjR57frjqsxaJNFMAL3wexWM2q9NUprXippItg
QXwTREaWuOgSyrjEZL8BE0eo2HIlPJ6CFfFtEBD8mbWBXeOekugntoPn6d6Lgg/fAzE2YV2ETKf1
df1VpyTv9+rszzOhcglKhLnEXplRqJIOTOirdNcrvPqqQXTAw3rus/lyy7zT0W6Yanbl/jmk8a0S
s0HSfu5+gneCyt9TD+Br25POdxS+/B0tc5kkTOLr90BRHjEU6V4GFEGcUDk8yeu0HdIS1Xa6NMdF
rl1N6byyyLwSAkCXTYkig8ohSWz0uYGL19OzyMt4JERux+GIZEoNdOPwxbL8G+SLbZUSe8wn5/KK
BPm6yl2BoC5k0LIqceMvKxsYPJF3lw3scTRvb6x8KbjHdPecFwimamAuNlr9DlAcudLuVswPpHgZ
rxtbNBXItuaCu/F14X5NQOtjArHS/nZaPprGXaG+7ZvWrcy/C+mjYIGCeKax6LOtZdChMkOK4w4R
vc4zj+Y/Tx6tgbTSZ8QwouVpgo/GC0uCjrBrVRMD1XkdX7cYSrQl82sct/e1Be5K1Vhc0sSVrc3j
PT7wezpNsU266TYbNW9QR4cok1+X+jHX5Qy0e2EgK6mjW1lpz03a2XVllF5mZI+NKskuSqiQb9FX
O+uWI12N91ZFkfkN021NQ7vQh79jyL3/VUjpgXRNbFtTfoOC3/WAFMLoUOPMUaO3rY72tpFpLobP
82/RkP6Pmn1vt3QZ3CQHedwcp/e5kTdBFGnHNe50e4zonTFq1y0I8IM//GZc1tUYkjQXC5xLh4A2
7sjG/Y+XA4on/zfPAGD24nHpTHLZV7ZCLmWUkPU0SL7S4a2kfQy794b2Vkq+mdqXMI9sUxH5ngBD
+Bp4RqPvVx4m7pjPPrEjz/DA5K9E3uK3dngdH/sUpWoBJItyTV4EC61/RdziPR5tPkjT0RTnW97Q
eac7eWCkrxHP/QVkOLBM2rLViw4g02opklfT04jsdqQU4L9oPzm0JEPSrUuPIj81m7d5Bv7uSjK9
tdQEVH2iBIWvaWudtEBnCOeTqzF8V8kU3/gFkMnXtKtOqbSRYEYI80B+YmLCHrVtA4F0rt+ryzur
ELS4C3aSr2kTc8RweI46ERr4j1UbBV3YBmAZ+sM8ma9rR3WfQwABmddvpVnxBUsQCHQOVPQuJlGs
I+zQ7ji1iV330Dzor9PoSw9OV2nyh9LPtPdqZTp6aZPYEMTy0434AsbwZLJdNNUx1Gvx5NVoVyYj
doyr2pPA8eosnW7Zej27ZakcQGo+oHN1xVC0YX1o0pQ6cV4/VlJ1jCNVdvQUwh+yvOhe3dJHK9V7
m5A+c7QotexCVh9TRX+Xr5I3xwtm7aP2vWw0XqeX1waapTRpvdKUtQcVBlj0BMAtuMrpXLI300au
1viUx5ov11QWWePTvalol9aANdatODfHFDTpT/2KuY6GsNASLE/kFRyMSXoFOXMNRDAFRpHC7K5o
ryRFlK+IFsWBmCQvFpo8gZWstYfRyo12eSDHyBkDcSPAHkf0Fpn52fhGWfMVmicF3mHS7jC7zQoW
R3CVZA79W7FsiHbN7vAQH6ngAYg52wVf4OljC0znmVqm4RGyXe1wyA59Of2hCbbRm8RPX6qyl1mP
VCUnnpFMTrV8Exx3AaTwo/fKtCLX61G54OLAn3D1/PK5OAyj+tzFSomyrG552sS480dHxuT95XUJ
zrnB/n2zcyul+jDOrFG2/Tiswbp+ivUPl02IQijPAzvFeKXNalwL1WDxsuv10IBb2wDlNHXAeMIq
P1r6+bJNBj6XzhwHF+0smTW02XBlI4ZHSh03UgxNV7datvxZImJwQIHyfIych71cKSn6a/xa/ysx
3l5ejXAHOaBQorlUoDbIbm7UXxpkj6kbBShUsD00kTpOvcCj9hiVtsePnwDQJUnCpDKuo33jnng2
G9CBsawVciJfGtWtveYqNG1xfi7If3geWCPP5TpkRYTVvJXHz4vkRfNhrf63ULQEK4KvJ8AmfgYA
SUKuGh2Sn5jcKSEuU7kuSAVE385kwLLxsLxvNbC4wY+j/zHGn/wLOUjQn6XGichaXIQRLYnDDVWW
ZKK2OCszREQyfB+NCDBDuCQONFICtVe0paJF4dS89sRKx5SlW7t+Rllpv9aD3jJZVTQdnQqsYLnZ
wnAqpiIhr6r17N+XqK7j8FPIFfFlGGntp7RnaWrnUb+J8MQBjvNvKrqVCj8fXKFkz25cOdvjizLN
NGTVoID0hOUAjKua5QBsLymyADHN5i4wbsxxW7l2RU4o5Fh8qLQQu86zwYa06luSNSHyYlPgXvsn
Bfw/ho6Pp6qEw2FtstoOXa0s6Z+8j1vm3IfFFpUf98/JxhqHxVB+aTD3BcwCKVp9tWH0MtGBKKr9
nH77bzFmY40D5T7pMrJGWNsSsFIy+Uv5e4bEtOqxAgZYNidf9dHVJeYp3T+jZ8t8J8OAsYxYM9bw
Va/su3iyMcadGLMrKrnSkaQSSCjIy2zLqigJEZng0rdu0ik0MNAnoXY5lJq/SvOr+oI2i+BAuCWg
3UgbdDkxL3tZtZh99gvHgqdpkMDrLc0KEsURg2xMAxT3vkDMB79fzd0siQPhSIuaMmNV6f+aMWVj
k6HLBojraZXHhTVcDAvIt1m9zjJtYsc+WHmt++eNyu1mqBubHIS0/RgPeYwQvZgPo6UdKantSWlf
FaY1aioyhBENyNn8ujTJ6q1OY50dnbecFBJiN/qWOOVJsb1+FIlw7a7qbI4feKoqKGrk1IIcXjc/
qgYKxyAFvst6xRJA8K5vbQxx7huG+RCRFfNi5YTOO8M3yOAKslPRWjj3NXpNoXGeoxcb9Ah+dMAw
OKu7J45sBqF9t96CqTX0BEZF6+I8etF7Vem7AnILrQXZGiSLqjGiPS0uFA+s1e/ahegQbgslu5Yy
XOExoIBAd40Owfu1gfpfWi1Xgp/E1vmb52+2mv3kjXcs3Sx1KZsNYq9t69VWduIZb3sia+yrbKwV
U4jx4BHDaj+KB6wFhKUNjHxK9JS+H1o3a+M8v030aNV1TGK8im+U/bVLO8n5vDqStlmZM07O5NH6
nr1VNcOBda6lC+RfrKv6C318bWfGZplcBlG3Q5wYPZbJNvW/GbbSIDjFxAZ1jLH/+gmTfDQGlZHs
sZIoOk6u9RvWeTHc46VKhG+7YWlji1tZX9FUt1TgwBKMBhoSZ3BHhNHpRmehJnlsvehxBFFi7jUZ
buSipoJ9dz0vlYPXrE41ieCpzF+s2par27q4u+x9AgN8nT4u62EwWtCcIpsN5zdJ93D57++nsucN
5Ovy3aj0pjSAcfe1BaB9J/i5ZXxhfimmpjQbwGrRUHtYHg35bbIGaSZ6eGan7HdnO9vhkDRfU2Oq
MXke1OrXNpcPFZ4aV3pQyPRFEekE74eKsy0OIqdYSbRVBmipGVQEC2pbRWRnhmBoZ7+Va/OtOGxc
a0hQDkWKxtvOeJ8v7Xs69rfmILlV3nqJ0j7iYepDtNb37dq9/8NzwiNlPc9NiYZKX8WDpoIX3hOp
N70dveeSX+9HgvOmcjAygTK2iQxYtFomnBC+Z0RdhlOMFpKXGaVk4aWVJQ2XjgwHJnmTW2pjnnyh
BkxuKXZeGXnOq+OQI6+JbqYVYsG2G+lPSuS6rFu4rRoqEPlXQJ4imkWGAVtK239ZQ9I6ldLfJ7l8
g4ZON6LJTRiPQb2AerVcP0NF8ttKdIgIl5BlqY8DmQWgdupN/W2jNz+IO0ykq0YlbyEulVf2Ujvp
VXxj3cwf40D9GyNLIMkvH6y7zifHBG9KfxVB42rB5FpvR9SLbxa3d8R6V/vvCJvfxB23EpKWlbqE
UKI6JodV8VrYcKvIY9FZA4F1/k3WblNnFPEW7uLhxi536KhmoHm/hYCzlMnXqwQJi65JPk2LFrna
arSHy368i1Qba9yxs9baivUSdRlF+agYj4SCsErwtrxvQiXgRlYgl8tP5ZdT1Sp9PkKaacYw2F9q
eJR0wQFie/L7+Tmb4PA2VvK5AE8pWFWsozInXtuvdqMs9rwc9NkvJcGm7VeNdUPTIcOrEXDr/upA
TY1ke2gglFSOD+gkcdtP+mPvEr84pOg7aHWMF149hxZrPz/dGObvIGY1Jp10QiQzYDx+T6RfjMdP
iEi7eLuxxQXMxeq7tIkZ3oI3dLpj7desh++pYPe6otbGGvcJ0a4Coh7rO3HKtoImfiLcPy3nr8fB
X2YOFZFZ60Ffm7flaELLuwpq40bJZSfr7vvk42Uf2y+hbdbGwVuMzoMwZZErvtEDaF0+5h9ZCQ0N
yecS2tQDU4TXx910eGOZA7EJrATyWOCgolUMg/ABguZHphyheuxzSk6/XKmn29TJvDCA7mPZeafZ
l9hc3qYqGaW+gGrEn76u7Kexm4VzuJYlE8E8JSy/No3dTczPBvln53kMu7lQcX4rvfVl0C5YRHS3
ETgk/8I8NVavhOppTcwhtyo5YicR7aDBQc2ggWTWAAfID24s8xt70elcvOhQJ/XEfez79d7NFnKA
Y0I5QkmXDeC8aF6G/bXfY8bPs2lwgLMYUdqZLVyDo34f3BPzeyaccRLuKIc741yZtB8h5vDfkl5u
dpQDnigc1kwuscbXesF+rD9vKoc3odEaw0AwGWSpdUDiMCBt/iYJRcpiImfjcEVOJJUMTI5gJF9m
ufMkLfYvY7YAOA0OP0gaRSlEHUAKXtR2nFbqe5Mkra2N5eTEqxVEBgnttYgx7DtmD5dtC1bHv0lX
M2ZHqFGj5je2aI5tsn8KJX4VW8H5aPCPjU0xtPPMBCteVQISOBv/AG10SpFYbKL8/+kg8s/Rs9bp
VTWi8GyayUPYWTcNTW9pnDiXP5UgwJkciFihPqQVk7sZMRON67BXkI+5lQZrR+3LlkToaHLoUfXQ
iZ6YqR8XxAyyYU8aaX+e/JkccnTyHJGYTTCxRrRRAkH1ejc73RWeGN3InUTJpgA3TA43SGHVWYWi
sl9JN4ZR2BHoi7pQ1K8oSp9NDjckEG+nSYHbzm/NmcIhEaEtDkEyumrhVAN7f3wvJqb6vPEiAVjx
ryzdEKl5sSKw/HiLG/zmSjl0B8ER3K2HnDGDJ44zNHRCRixAy3gK/k7mZt7QI8ZeCl+kBC068BaX
gKxZ3SklC9DD8eWSOoIDyF9SsyTRrDRWEJvVa1l6GPP/vZI9aLN9HFhEMiYmehP0dK8Fwd1zYagq
1SwViT7PqdbG0TxnSwZew6h6jMOutGtKA5JFdzUdnDodAyTJjVOv4OR8zVHZmOY8bQTg5xEjgX/5
S/T+E/HGFudpmI6v1DJEcx9rvKv9KpjeaHfWLXFKbzloLrkngq6x3QD90yCR5V+vNR2oep84oSvl
fq4qp8gbQVzZrz5tTHAVhnJqqqpKgb+4uLmMRoextQa4sNlGEaweuX1Gv8VukN7Y5ByuK3F2u/5U
XGDvNJGdeIyuy46e99bG/txvCfjGHPs5m8uhPpe5OsdoY/m1vsBqnuJ2sX043ljjnA/RpYDoKxY3
Nq56lG8jyG4OjVshov0HW8kF62LSDWOi0Hh4SvXBxeRkjwQ1SxmKK7UjwkoWHi9tJRetDX1ET1lY
4m2DQDHDlF2k3Paah3YV3ZU0EhzO3aRns5VcsDYtTRnnGDiGmQPP0P6Jq8ru9cnTKxER9b98NcM0
iEXQrMYPGIQZKBTq5ec0xVmR/BkX3n2vPtviNnG2lkKPe0AWeVDWq8mTQI+sLgEGl76yF+dauRUH
ud2wY5xtclsZWqq89GDVDYyume1qLL+1VK/sIVlzESLverdpEszGUZNovEJdplqlNJunrXTN4GUE
EfvfzdJkjRgIaFTmzj/CC+066fsD88sakYS2fvtuwwS2R3SebhOtZ76cMGT/zdE26+K+V0GjMk00
DEIaaO6+1eOstRskwyWV7GFOQs8q1w9jVdV2XsZBmaeG6CvugSYxVNmwiIn/818xLyQ1Cylak1hc
fSrKPkk5vbodgirEVHRZs/AfB9HhaFqTMbJR2hydhhjWcSH3GrmK3zvPcMC9tW2tcRDd1WNZpyla
ovOrInHQ33LIHCMPQJXsqjfLoVODy0kKy0H4j7m1xx1SoiyYQa7QclVUmVs1i6s2t1Ov23J+k8nw
xr4Tfb09iNla5I6q1sqzCe1QvLbc6oEMzVA8mmYspi/owHqS/xIW1vf8fmuTO7JzrOhRaeAb/nfD
8VtzXOKX9upEFsZGMYbHpMDr4seuu53xinX524l2ksv5hmI2skbGTS437pXOspOmcC9b2IPm80J0
PsnTNKrMqzmlAVnvVmu16y61w+bDZSOXl6HLXJqXobu86FfkQGixtVfDT3HwL1vYhcftOpjXbdIs
U5kz2WTj8K/IxC+fNahO/morwuRfG2pYjnprTNcmusNy17zqIHUOeTvcEp/RH7p3J90uj+3wZnlL
l0Y0zXEQno73S3gm9vKerSkOL7SijkczR/6NAT07m8x7nSheOiweNGI+C74a+yr/jk14oP11WRmV
07BIv3fy/icdWtuVcRhhRr1Szaxv+HvbW+pKDhmfmxyL1sZBhKn1a9a+mhdLZI1Dimn+cUAKgCyU
n+iS2CAyuGb60Ib+QVw7Y5t14dOdunY2JzKZe5JoC6ZyiaUc9DS3DUuzRykNZu1hpSJNAZF/n/59
Y24pyBi10uka9WLuKIGznUo2G1urYuaahqpM0OLRu+vs9dr8y3wgjmLrn9FsKvABkTUeTdKlhjYv
CyWD/USjJHU2pgNf3+yz8YFTlWGzNrldoqyesY+vwEnRyjgkGU19zooatl6RsopscUjSEHkkiv4q
W4KQeXoH32zhuJYFqRZD8iPzY4EKbjl78fJRcCoEMYZw6FGX8lo2yZAGnUfwiN45TEDDuBsdIyg9
9bOotWS3DLk9Fxx+1LPaxAXFmVffjpg19zsIgKWLPbirV7iJWB5aAB/81EsatdBpLKD5xMqeqzu9
e5q3+aVZAPM24olE0Up5Hs9m0mdzYNTwvd+7i1e6IA+RvDVgsuIRyAQOl78k27gLOMkzd+qkGSc1
NiU/vuqvuqC/ZpNEykHYhCAIALx46ThWjTJP+IDaPfFZi7V8xdqPW7vwEzEfqeB48nMx0xhmLYQ6
fuQjLyYtFNnjoKQGhe1YsmCKQiEbm0WdkB4K5zSVsHqnHmvv8ncTnhMOUdqU9oPWnm4UT3fQF73T
iz4fl5vkGS4w2YIEL72RMZurzA60GdD/p/rabIt5SQRJHq9eaq1Kq1fga/PHLj7IjUrtRUMHYiLd
F2oR/OFOctgiYZi/jRm9P+sxLNYT3QOa8JzQ/gN5qg2Y8cydqDa1kgUy7FOQe3FaKfh0PIEnhKnG
hbDnNhZSF3SQzTbrIGPjs+K0S3CVOnGVbIKPVFipkaZYmqT9M2cWhoBiwY1QdPB5mk4VknhI7HB9
Z2GbFV+eDv7zHvV220W234q72YQ1JhkIwe4x2j7JtJNj5sQJ+rXY+aiPz5mGF4AJ5cBEmyOzI6wk
z0xmGkx+bxFjJnWmPKsKnlKEe8qBiR51JWLA97TrxSdStEAOTJJppSPN4XDqLZsMAXttjq7eCOKX
YKRhAh7C8VmRD3DpSqqZYVKYWB8LqtTvnCELfgRVogiDqug6wPN0UozarImKM/ry+/Au/c/mhPJE
nQpIv1OLYEBXyUuMwy1eEv81mLFLMhrba7fcUD29luIuthVtvp6nvrBDRpsI/Z2JjO+Iuti1Ptir
1rlFPnhLkzpVvbhhlwWhMt73MZg6VOlOqtEG0+vz55Uox5HEq50W2aHW+mutTQ4pGOrtP8NlnhrU
iJK6l3QEcel76ytzdN0ObfDkijsFBEeEJwclcQJSuwVHhE0VwtFX9NkVzRWrmcx3/8falSzJbSvB
L2IECe5XkOxtevZVujCkkURwJ8GdX/+SLdnThtqN0fj5YiscITRAIKtQyMp8x5mTIOVv4qBOHMd2
GsXrQYHLJb+oyh8fWj+ToB0eLc2uyI8Ok1BJVBUz+j8C5dtoy/oeIf80Deib0A8VLrTDr77+xYqG
UMk7pAX+BZffhlsw5mg4HZz80bGAy3/R+P7UBEg6ohAJXAaDLzPGiB8r4Z6+xr1NUIgCHRtqUi4Q
0saZP7N9GK6stpEF09P30rdRBOAn1tDaswE7yYVMYjSrPEjgQpxvUSY0pJcA2ZQE3K/GzEWMwZRA
7+DzPdG+S+kdy1/x+3XmbT4C0HfM6qcpIvlaKUkAtyE/g/hl3N+7EfNiqV6fbPWEzLHmppkpKU7Y
n8O8bPv9Rm2OW5tp7MPbTzreMvejA5Z1aPdvp8UaJn7u54aOSkpTct/mySJxTc1sjVtqUId3ow6q
QDsGJhkCCYKdxsi/v6bIfjarScUrBrLJAXbnhtfAQu8ziB7ehPZ/QtseDRdaKzsSpwPB26ACsoxQ
D3PNDrt0yZf/T7nQ22gCqjhaz9IhXM7E5ZGN0U+PR27jgU92EyeSIyKqcHUFmaus1Yu18xkGqH1M
XQjAutS5wjLv2A2pD+4h5RpSd5UXldSJQEAxMtjAOFh2PVhcbWXMQ9lvEmAoUpK4YTGErXJ0eUUG
ZbZOh7JYszqHivqTZFvJvrCAQ+jFtCazwbaaLP9gLnCx8FAizXfX41re/yHbxQImRXmigoeFEktq
3xi8pj2RNlyfzqjfdpEARLmZZnlbIKNOoPoEnou7bzc1GKKo5bAJfQKun44SKc9/uTP8PaZIkJ5A
F4mrCPuo9W0XJbl4hxw+puatg0dUdaPmVPLZJJMUydIstOtRDfWlUb+Ho9iBZIa3/RGK0qaXL07S
sm150ipYJ29zFJKaLEyr3lqebSFpvIJj5SeeT7WXIWvTm3HX6v2lG8J6PjLuQsP5EQ7aZlarrc2L
q6zIb9y63lekem3CigXoDg50kvk8MRrKQNqQLY9kV4tka0cDrSQ08VvLZNcFxAN0wWDB4Tt9t0gS
yXBEcmRF0nXc8dTJCa4dEamo3UT7yNmReqtUKz1zJD3WksRBZF1nTq/CWw4g2fWPrbXt7K+1KamD
SrezAEEqkoao0a2PFWWWI38mTRGZ1qSpw9BdngOKilzFMbmfam3HJ/eS2ZZnVO6uK4qP9Boc72UB
hobFItYlhwvOFHxAbEySHIkiN6oV9yPcQKH67H7FW+NOCy0KS4Q1lMKp0lceS3OfpbFXuxlOkIz7
unyuMysssrFVp8mKIQXTsJqeZyNbpR1EBMNLc5YsqwTcRTb2EJWzxTXEkkpFo7ZxHZlSvorkYIsU
7Fgb0gHs2o8lJLL5CNlPq8BbXnUgmtBGGXVj12uZ4Z8HctmnWX7CUWaZZlXnmospBVgjifbUmja1
ssabOPPODySBDXf5/0cDVUYSs3RJmaFrwaBhXPLA0aXUDtnnEYDDbP962VjCUnHTrfO1dQ+lKiRK
LKgvzk9JBlMim1wvUuImDiL9cuX4Y90fyRl2BczoxiwNp+XG9oELjmwsIYcxrGYwssWk/s+ffs9u
DFcVWUXMgK+6YVv5Oq5/6GrqD9qzYcs2xtmThEGECxTTDVBOSwYDnebJGO7b8EmyFc7mQxhg2ZhH
27seZsudY0DPxwoS/1LU/JUMYTwBGlI1jZtouRj9+Xu5bO0EiOizRK2UZS8gyUA2a3i1TOZWNoKA
DRnLJkUHb2mtRXcMPG38p3/++8hGEHBhrForVlNssrFSrss4vWhVSVp0sqX975COLyJcZOI5zxJt
XmpuUbCoLGkEt+TFJ831knkblSA1/rQ+bok0/zuPRBhcwIa8NkjNp0XLf/MBTfbl9P9rPMdoAjqo
lV73MTzu1v1L+YXsok2zxpVtnTwpt80qXbegAsQ3pT9sQFORNvCfhSZXFclEPBrnMrf/rr38d3rb
34dMJBKZJhxb5mk5ZKZCneKTpalUqxI4ZcsyF9l5PnzgI/xwkRCi9vyh6tX5ixRWUMCOhpW/BK0G
z3EDYzduF9WFuQxAuPQb24t2xWZYWSun8qu16TXX1Vp6SZYcSJFblNVw7kgMZPgHQcnl5QmPa43H
VrGXlDfuen5PO49s6wg40yhKExMTZbSfoHlkEix3ojibiWCRBcQxeji2pQO26TKWuX9jPSzKJFJK
s2w0AXzCCFfccRHA/dDzgmw0AW1cK82MrMZooRuA1cq3sGVYWT7rvrjr8OIdT4aS6KoJgFMqUW6q
DQZc+gQV+ktay7x8txeLDFBFzlGr671rJx9c0LPXdxeaQP9MHvpaTSYSpdE6bRMapSnN68jLlKep
2Wfl3flIKEMakWSEDDlPkxqg9udppCS1E3lGLVF0s3FxBgh/bTTVi/lnl0/r8xOSDbIgzRFyquk0
Qtdk2YwmQCzZKJDFTUtJ/iDdDwJ0hECNhjMURZeEeBHjSb1wY0Pl9F1dJgs4nAmwovlvP+eFzSx8
ox59joYbhN9HiI74xSoKzEBPntVV5KV+Ve1lhSTZYgo4Yjv10LMRaWw/vNTDvd2uXEeSKsvmJoBH
O05lpinQGoKMKfF1xQo0q13Nffit1eav5/fG+YcTnCwBOKKpjyzntA/i8uH+Kw6LbCLLMXtSwKLn
8EweX/wVYThdJN2lo0lwQ2QTmeaUJk6MbbIQP3M8uibZJSM3aQCreBA4Qlqrz3D38zIvjmXpriSA
i+SiiIWocqdoMVYb8wsaqV9jW+tp31uKxxzs1cQ1ryt9uBvDOLCMwp+a1KZlbe30icyrJNULKvnW
kugucpHSuGaElAt17Gcvvu6X6+Li8HzarmVUTRkg6CLshJ0ezctz40ciruTMiCwkK4xr1chxfWHp
Z7NDP5bV+3k70Mowt5JVlMR2ffkpR3A6tGXTTsahpnHM6Fq6B+Wyu7JNJMBNMph4cbOxiG50Zedo
0I2klHnZ0glwE9ljPNo9i9c1z4vAcjj3QhNM7NJqJi/NWOJbVUZ8KCvsp7q+Gfuxppbd3M/xdEc0
LQ2auer8cSgU9JlH/3W1BXyy3LLN9Bp4sYSV4QqXmYMF8/v4gDI0FNlJuW4WLF9MtVt/CBpta3nJ
Kl6XxfW00gJ148TXsjxf8oFF2lBvdiY4gigvxlVKp2FrVDJxSFk+I3KFeisbDbL4aBza2H96P6CN
XV1lG3XzXyFXZAop6jCNMBQQvR90P8WLWzb9R++Ho/qCaB8MBpliZhVGXjQdwCZrPGdbvhpQem3X
wywNLgfJ0zM5iGghHKZ10to1vMpznJTn2JmTbZf2X9xR+QYJrckvNJNQx26vB1Y+DuAn0DKpLx23
eMj1Aey0rEPbqt5vo47f2KVp+c7kDlTniuW5k7Vv1Ok2bx3mmbjOU6Ngd0anfZeAmSQkiL7Eox1l
TbKsGV8V21AJLG8JCfqOmEG7luVOspAgOhOHhOuNtmSiHwkJh+D+2/cB11DXXUdF87qAnXrLR1Uz
l/3gpqtYASs7qjdjMm4Mp9w1ZbxQAYFb7hXMA4Mmdh6UyvZZ0dw2zrhyGvsibvOHmLRbOwUd0VCh
VqDpO6VVVmOW+Cznz+4IhVUnYnkwjBbsa9twW8w6zGNUduOafRzoRt6tz3+yBfDOzUqA60Gdu860
Qih6tFuH4SOVCrhCm66NaQdRhUh7nUpZX+tpXDxaSgGFe2vKAcPOkm4fSL6ZH8IOXC9uRpBglzqW
y2Qk35M78+8hbbHq3UZhW7GKRVBoabfM2YVb+3HwQ0qWp3PeB+dX9WRafzSacMEEITUznDyK1iGe
/lybquWjyrlkkJMKLTBr+rUjbbEGnmZxadUdNIsLa9zpTfsdesu3+aA9hko2XpUdayhciJ5Up3sk
c/9VM4e9qcXbRsv9TjOfe1f5dH7ap2PD0S8SKl2ZZnbVGOPFKbwsoPA5b6brxXKde8WH7G+PJy/k
g0yJqihSweWFlTJNosshXHE3kuW4JwshRxNaPvRRdjZpbhJPKlfwIghztn7fXy/ObK4XNQFZ8R0L
ZOXWk1eMowGFdBAUZhOeevimfFY5dZTUDCY3DMq6HCisPwgdR+1Dz2pHYwrIhsfqSi84Jqn2/qKk
rl7+WfetbFEFzElnrbPHLI7Au+wPXV6/COnlFmcftACpJ4J0XwqAk7AmI6ONzXLoLv6Zs8w9KE/v
8qs6mdK/radYMa8NKKmbISKF3qLfV/O7JKFKsPT7aoFpPb+Dvy1Bt8P8j7YpcWxHNzlysv/T8+HR
5JbJHw3V9K5hVyWGMtsXI9+yuqaFmsqgTTYhAUgAZHXFF60ksNQW4fsoOLSDv4+jJkFrsTZu8D5S
ihIAMkE2u5pghUL2FeyCz4PjyYvR0cIJUMKJPUW2Ae8tNZkR4Cva9Mx3rIehk51nyfkSS+HQUqur
3MbiWZcT+Ix2/8sYoUO8U8k7aJWSgG6LbbdJn7d9kXXKqpwLv9bX3NqkXeZF47pLEzoor6rz2dHX
sZYFMe6CWbb9b2srIEo+gxTQErVYu269TQmvfBvv6YGRq+UmaYjM5Gz56/49aYIy1D/PgFOwfkI1
DVW7RckrfDKgpbL0ATdDUHo9NejkHIS20siXF+dPXvHe9pFYKbdGl7TJQneciqek246tVOdTslN/
K48PnZYZKvB5EZTP3NdihU27LbdTv8NHXRqVyKIglqxlrUqyqQnYojqsImTGxjXr29r9kYey/ERy
MsQCuYtW9IgYh5OxEI7j6dfJ+OUtLCccn76jHH0tIU0J+TxabQq47HbWbtKul7WsIV/UG7ftWh7p
JOmD6KuhxYk74B6yeMvfT2YetP2POJuCiRdeH96dP3QnVQ+PUjCxam6rI+QYCHLqwdNWFt7em2nt
bCG1EpQ+qAv9o+LnXyVjnpK/Oh5TyFVmnlYq1xPkDvAgs61NbEyXcfiaTROdeQ4LsrUTs1Xefzs/
riREiD25TQNBjc7AiY/tylP1ipIhCUbl6fwosjxFLJ9DBwu2alDHxIoOwbgvVuOm9zp/2mc76e1Z
EmLF0rnZD3NtVgf5ZWv9sxT2szFWXnaUrJ5YN4fRsK5ZqrI8Pn8y7MdoXJWGxOJDFoLE+njjWvlg
hvzgjbf4C2gPabCIhWnGag4cPJJKS1OSrSjWv3OHNXnjNKC2F1dKZq+iwYXZ8DPYl54aapcQSg5M
yDQ41cP5XSJBSbESbhlKrjkTWsFVPACocecVqr45P4QMtsQCeGRVPddCXGAX4U/wZdPA2aIkAaO/
Vbnqwo+58+q6ibqKaxqGKsosZhkro36hrC6tIAr9hcxLW+x7c5YlmPwexN9GFG5a8CXivRFCa6Lb
LWKEMNf0pxuYpuCFUZ6hnz4Bb4MJsNVxZZxIC76Q49wkow0WN7wvXKkSj2xOQh4EA5pwiI2DfTkE
LVI4Klv70VNAEqjQuPIhzezjjybkQbOhT7Y1oJo+abvBvK8hWaelEsQ/vdv/Xjmx9asDgWxgHG9u
Rcd8XeVewj/UzPG290RXizlB6TTtkVF9pI4o2Qm/tXU1CSm6HDiVh0FYM6qMP3g6+ufPr2zRhOtT
MeUhIZ0LTFJVTwO3WNVqCff7cIs9c35E9wrLVt0hrNDZ83PVot2i1Pue7mTZZJYVPbpxpp3mDrOL
z6PAw8njpr4dy3H0zq/YvyDe2z4T4EDDMIWRqckaSln+vOfXzO/psGq2zf07NFokB9UW8GDSs8kO
CywebhDLHc09dGFB8OydJQnZGgrAgArvEHcVXqLqzF+UFcA6S/zcI8V+UbMiftRdyMO+dE0FfGB9
HMWtgVGXdCa9qNG9uCjfLNoRxVpZ/bcv+FtPVh05ow03sQ+KB/1L+vv3jhFbssjs5mm2+FS6G9Wz
6aLGcRdRCw3E73u8PZ3bv4237KmjcxDO1cyNAmhrjYbfmtuB3BfJZTt9LcOZ/se1FAAkNOHLQWIL
c8Nlc10p8ecaLhZw5FlbpfWUwg7b5124aY34E0vDXUv4RVdyCfQvR+4MwohdVlM7O0Vp4oOGpKRa
+Zi6+8yJPCOVcSskp1FssdLtsW3aRSFj2Bk7J3+G7tQmQuAM6dg8vUMx8vQ19O1LCljj9Fk5pguf
b7qdVzlZa36yCn2cRHszBw1MaaW5qmyGAt6EVaQ4pVsnuNIPwUKTVmwKIV3qwjCdfdYlry2yDyeg
jeZYc64sJ7HJd25UBHbTUbN+UQZZmnr6DvO2kALAtHFTOxE5HME/Vh6ULKHYVJWzOc0cfhjrz4ka
MugUW6uqwShc2JseCqBLm+7PmjzadBe5eHlDo3S8ZfZH4JKEKkxkBqRZv7mtvCtzlGCZKOtcj2Ne
py4Ws4weMjXyuimnKqt8NVepkqVUAmeSA+cu4fF4do6T6/2iF/bTKvaft4vWe4f8viTgiu1Xjp33
YZtiPbN6O3gqQjxkVf7Bt5ZXBmURyRVwZSAlM0y9T365Tjde2984W/1ysc2Z2kMrdK1v/+PaCtBi
6GqjpuEhyGsr0/1FclHGXySXxpCSXE6aXx7dO8TOLGVknCy6xUCz5bLY0K6CLoOvoZd/Ywfltv6W
t57Z+Ukqv6jKYECAnExvWTOOwDYrC6xddztueLmz4edd+s7syyt6/1LY+AvjfrP6KPVJdYvk196d
fexdoHfw9834HYWN86gKI8p/nhaG+vaMDQwacX/8+KKu3vVatizYv0d5TXzFRhuXZg0OFnQCjXD2
tQc4NZp0OTEoqFer3APlhm8GWP69SxJCgnya2NllNHOvDDGgaHk7+1PJi/ORUVMFIOqKsS16bN2V
qZY++oGzwgVL+5HZgwTyZAMJlyZtcJjWLrmb03IPJWhqtp0Xqg0NsxcJAJw/EZooFG1zJ3QUiN9B
Ut7Y5ZM/XxitH3vllvgu273jWiHbnwLidJnpjhPkdH7uz5+REQy09xmpnL+va2KnV1nXNWeqinZJ
3aBJ2HlEgTaiJXlSOh8uNLHDixEDR06B5CqOugctqX09FJIs9/AwdOagic/SMVPKQU2gWTF45dMI
DzVkg6v4rgLJvafxvtyG23hf741V6se+7Gnn9DEziGFooIWrjggqVTklaa7hmHW7pftoURMMQp8H
gz/0ntzW5HQsPBpv2bVHIT8aSN3CNxy6Lofo23iZvfQQqP5i5gBmBaQEHfvh/FE4cB9/W+KjQYVr
k2uR3El6lIQjqxypkk61rzXNl3jQn0uebbTC/h7H3WVrDzMtneq+t7QLMpXPnd4+lVaW+6GZX9Wd
c2k07F4ZjJUW90FRmfdVlQWVoYGlxQPWhXhjLLNPmm2uura6DKvyMo/Gm9jVNgPMhLu8iGmqk03h
JvtYzy8qPqySyTH8ptc9pbCfI1w66mFIIX9TfD2/Biczu6MlEBBOd4yhHkrU+rV+8hwH0WoCZcYJ
16ULRZZOxl+T7isB6FSrDo0yx3duAr7Frlo6QNPxpfGhCe4r21KT2ticPKtHMxSyrDxkMDToTTDx
dy5lHkRTF3ZCRll6iFLzZbLrdYm9+Ek4PxpTgLxytvMC6v9IJ6OUe3D+3hpm5XGL+w3XZbHj9DPU
0WjC/a2KUjg5lYenoaWX7q+Wz3e13shWU8inmiEyFX25wg1e+H1azmrzUOA+bAb9BHAw40suZ46e
vA+8TVCEQoOnbTUtNoJzvbHW8YYNAEG4WfY+Htt8pMryMU/GkaMhhaSq5lVNHBgor5iySsgNc4k3
MN07f/gO2s5nAOhwWo5QDypSLJlLEPAGPidBYpg37phq1I7sG9J17aYrLI6sysLGzduJwj7rruXt
K+/cEc9Ibn5fTENQx2YA2ZkdYd1V5XCshuU+cre+7efoETfugBtxTdOol+Qssn13SIWPfr1RZKTo
20OMWNR6QR+8WXSy39PBeToaHn0PAaeSVstVp8WJgiu6P8QvVVTRacQNYp68CPBMzOfaSiho2IFp
XxGOQtuTWT6F9q6vrt38CYoAFEGNVtn6/DeUroKAaCazDCPp1Z8qF0tCuigWLyXFd3Q0yQ6CgGVc
0aswzXAQQoSri8WVbqH+zevYRWnIWckJ/RIgE5lCadwbGcFGWzfazmpiGtUF5eF9FMk6IWSBQVTp
d7OudeHy8ZMdbu7/kuRc3vfkYlmnb2lH20mAMdZXxMqjA2QeSdmp17/eL+Uq4RI8EWlArRHOCV8w
WhlXPfxqE+1yymWp/clM+21WIhMorLoy6moMcuBNousYmwNeOu/s9Tg5mgt6vWaqrgXSzD9Ttmqw
Iq7+H6t5BiwJHdfQNc0QiTKhnRi9mluQAra2E9QjfgqGFQkEwxYZvA+xLQzNMF1bh76BKTI7+t4s
zUaHJcufdwGfiqiYmG5oxHCg7yIsY2SnVQh1j2KdmvWG6DCXj8nTeYw6OYRhmmjI0mzYwAlDlFHh
lDlRwaZvV5DI8TPFCM6PcPJAGa6tWqpNDFsXBXyd0Ha7eXYXknCxzYv7pbvQ9qbVPD4mdJFhTCSx
8yTumqpquJblOqYtfqKZR0yF9Bhbs224zoNxE27MHaGxP1DZWEsCJYZpU8WsHDhKkt9MJXHbyww9
tqO1bj3GoOnPSuJH6So1P4/kh8tuP7CWpu4QlxiaauOffx4swlmnRT3okU0QrhvuZat+40LdKlDW
0F9Ogm7TSY2uT0UWbBBVt3QVLlSGAIhN6ehFFJYQ7j1oe/4quf7U9nwXCfVUZDFNx1XhdaXDYlII
m2FWW05dJfbKzlWvI+VDbJEXlTtX1URezy8o7ERPfUDLtB3cZTXDFqEq02M2JoQ7K8W51Forpzmz
GdXV29HV9mpRfW0z128GNEEU2SUZehr1UGlJiN82tyHTaGYa64alBR3GNqVDq9Kosane9neG+W2e
0pVWQQ7evq6T2QNOQZBcW3f5l1K7TvQaWl6v9vCdtO1GLexgqqxV3ChrxB/owrYqp2HzpS4ITUZ1
p1maz2rFM8yXXrtDt+ld4S4qp8Owncx7zqBfqSvrJr9SDcXPInJhtQ8kx81wUDNzZRfJVjOcVZSn
0EkYNzV+aJ9d886G2eS0K4dXrn9lSrzjYUZjDeczcqECme+MxqG85kGUQ7G8hZ0omjR0O/sBYPRY
rl5qw1XCo62VGRuWXWpz7TOr4xR9AR6bWxrZ7UjDNlt19RBwPfNKa/KzNv3Eq3RfjuRZZaoXwhsP
bW85ZZoZ1DaslnsFWUySbqcGIvdTy9A/UXqjXm4GM7ktNAgdTfhr9duyjIKuzf2it3EltTaDpTwb
cRmEvA29ZvpmJs7KqNugXL7uaA10HNCGNfMrDRQvq4qpqiBnDOc7AzlwFnfrzJ7WRcvXFaYaQwQv
qfK1WXWvGVta9nTwwVK/4866tPpPitp7sKWm0VAFbpv4Yz2vnO4JAdGfeAozzxGxfJ8Pw62pc0aj
KfVDxb5I+/my5wMtx/kK3MfArTZjrT+WjNzrlnljmioEGSKvWJTt0a1ssx/2UNBWm2hkkAeSMT+s
Ql+PvilZQluDBBDbQRubQ1sb2sYQMTWI7ZGm8lvuUpJNK6Z/TvWXscw8q8QT8NB4ynw1pZ9m3biE
a+xeQdIByWnaN5bXDc9Jj/KYW9HEKShqqgGOoz9Gpmcmw4Vh5/jqNWqPKs30rwo4eU70uVcMLy8f
M/N1GMxVRjo/N4aVrV3bjusjC97GbXzhJGQfZmnklU6yT8zXfrjJKudVXQJP9aK59coc9M2kaHdF
VF5AivM1Vsgn1BraoJ+trRqx5xGuhpPeb6qKUbMq8CErc9USVCbYbWhXq2K6NPMuYKxcd6jHmGlM
43bwGhzIqe8CK0yeImZ5E7uJC3fT8w50uAqHzL6Ly/prUaVXbdsErc62ZpquO7XaW611yVV+hdB4
ZXfzrdk4Pk/dT+lQMurOQ4tFN3Dahg2YOjs36daEDZ6e675pzrfqHF80GgT0XLI23fAmVqPrcBz8
LtSx8Z7AObyei3mvQOypr9k2qRzYXN3p7FuN2qGWvkDMhFpu683qGPApfTasp8SJOhQtkwKqP/lz
2E1eM6p3tmp4hfJ9LqeA9DVF3PD6wfUd8lKhdEaLfLiuSQzbyYqOSbYzRsd3O5W6UfStR0U57D8z
41M3l503dQMtCvjM6fGu5Z8aFTodWrfNCduNIfoABj3I7MxjDZYq8kaHeLYy0XgmT3jl9MPucwXB
XmvmuHWpHlyYKawWWiui+qjSaibrLL4KU9OL3ZDqhn7bL5bxtZLQGnFLQX9dTZrAYqmnxibttFs+
/XCrgoZFhNsdfyxb9TNONl72x6BJHfRc8m/OlPmlpT7Ys/La99keW3ebwveYJYCNbHY8uymLHc9J
+dVo3YwmvTYEujI0/mQVT5D6HylXJj8Z0p6OMRitiVVVu0ibv5sJDtTAp4H2loPTF1YNzUqnxw8z
vrOeQ3HP6JbCBoA/nYzt0A5+XVebrKkCEFi+WCaWHXycpE5JoBjuPoxRcNb1nUlCd6cpgEtgg9Oo
2yFGhT3vnluS48BoCmVVfQkKMXa082D046XihC+4qkO1p8mu0u4HxxKZMfF4B9kbc6YutnqITpRh
MvGVr5taCezxs5ZVflLdhqNFp7SkdrHPsRNhq0bhBUP5pK+ImdO4uq2dcR/FT505rmIOziaa/jLu
pyzzrbb0F/u1VG2orZS0cXNsodtxZp8NHV3wxAkcc7zSB+4bsf4ydc7GgDAJ7+qrOUy8xHZ2+ajR
JgFeoJmjzGcKr66VUWFXktQjdrmaKy1wUzcY8/l20h3KlPwJ9h2Gl9rpSF0F78jdU5nF28IOMeHR
L/JiFaujj74iX6+iFbSivpt17M+NtbUdHkDOKZj0elXrMbZh+eKwz+rwoy+UK80EWdOsdg3rvTkc
0fTLqWrOCBcFEL+jQ5X4doLdGjKfcCgYdOO60Y1Aq57zMNvYHPXB7GIaHp0xobmNaF3YN3qfXy9z
ddFvVJqK79RQeO9VWLCa90qqoOpbfKrx6bIi9LQJSNA+s6mjut5u+ww9wQ6hYamhkftmwTp1IF/s
Ed2BTui56h30JIMKu7ZmD6gm3xZTeDMO/SZ0+JanUKsOXzr8q3fBxYoSr8l5YGiKZ6a2T/p2UyEC
s7K/VZqMEkTkqsk8u3twy9chjjeEEJqa9+nypgRldPRLrXH3pWNob3pWeW1TbNRMWzfjd4ukj7j4
eHWC2kWRfwNDm7KiooqF1dcSr+8W6erIDw1405fDVaSxoG+/o4nd0wvNS9iPPhk2STtux8m4a7iD
2X+F2Mka7nR7w0B5ORqo6phBU5VeHc9+GHEauTck7GE/v5/xa7Ky9vNm2nB0iLIhQRCuVznbzm7v
4cTvNVtdMayCEkagFiFTMl5ZMtIecrajnnrgrlzFRuTXeRm0zPUqow7K8rHKOGKITpn+Upa9FxW9
z5KNSorALBKd8gRXL+WxirW1PWjrqSLbHJCeRa9h88xTFUAXU7udqZo/dCOYP0O8g6PAVBPIw91k
6OXX8uGqUit06bJNOSvUaOttkkPKIRnY2nDbi0j9UWjWtjYswJ+6qfjk9ZX1CO9Dr83Gu86tgjGb
A53XAcdPSGqFKnX30GjRfVwZBdWi8LrTZ5/BNWdI7AsWlYVntEpACvRDa7Zv4s8tso0xbvwqTwjF
LPzR+hQP3MOVcx9FgPF+XlVlSItuDjR1wqb4rlVpYM7DqrZNHnQZsqOuY08KgxCjG61q3tJcm9d2
8qLEV9xxt3ZsrXU03iUWrGZKC+JmLTVCc2fXP4iWfdHq8obr0YK0VyzsVlzBXDttn+kPes7xSNIi
aPaBylVsfAPKBqEHr9WXljQ0nR/dzAEJoLqP8fLj9MnOZEhirR9G2FxC4MUrWOy1Sn6lO8on3eHX
XfPQl02QW1GgxREtY0KH7rnH96q0GVokXxQEOiQANrO9qtJXtpL79RR5eTYEyhgCVMyS9om94bOy
Gcrhqe6eCr43ho5aPfAv6suLJNZ9TixP7eugmaC/WQKTkRuELrrkSOY5fY8IPu5SfpdUJm1DRLGk
+poXuPu6+G0qSBxhRJ2ko8RQPNIniECfwxl5NcwCsln1kEYHVRJ7Vh7uOeJDFr5Y6Qzap4U2PPsC
b6eFx5QHhY/rBDcWYlQPemc8QkL/U1dPLxXpgrx9trvai1zooulfrTnbKAu42eGVzu47/nlEF3Je
ItJweN1MxC+68NpOGjCZnTU08WmHK476g5jZ3iqcy7Lpb1wt8pxOCUYr3pb/Y+3KluPGleUXMYIE
CS6vXLtbbsmSbMv2C8P22Nz3nV9/E/KMRUGchkbnxonwwziOqwECVYWqrMy0ukNefWozLTArem/I
7bk2h2Buaodkf/Us4U9Nd1rzu6kJcdUnW2taqDLVri5NnyCDh7QTmZAOD09y40s0rE5HP68s6VGn
cxarfkY+LOuA0184dV7h/2q6Mxj5c2kOFv3TQORrQt6XifauUT6HuIBVjrIvQoE9KdG7Ll8OcRLd
ddriIYdDVOvOpYEwOI6f4P7OYf6tSzQHwGdn7k0E5u9ZP9ppu+KElt8k1mXPukNlWNf5VAVW+otq
v4puwssIlaW6/9pKJjp4jRelqGgkmWv1P4wWylOsTY+wzH6stqxXhTX+nIETt8OU3CUzpG2pVB2U
tP1sIugZ2YRhyodJyrxRalM7XdRT18teOFmHuHgDmo9CIZhoqMqZCo/VSnuIHegQ5vQb8CG7dca4
pvRDHXWtTdVGxBy8V9fcWuPq8omVh2nf6mWwFOuPhRrvTTU/WLUiWNRueXhrhysXxKDGjtsCHBQM
9sEI5livARHGeU15eA/jQlF/gYY7KlqUL2b1mlpFRTwZEB4D9jrDUVvi+ZYs6+fcaDsbCJ97c1B9
k9RfLlcq9rqxW8NcF9wAY3ZSUt3wi+yozBjg0Sfche4YSQmeArmohLZb9Nmsk/39poGzWnm9aAkj
9kA77ZvsdQ5rqxnmQ3Yk0FQaDnF4uLzAvUokNXUVW6tpmsUX7ZARmkUYKYZvTh+nRLbjoRJ0pfa3
8I8Ffk6ulepCnmMlDxRoV6RGIIeaN1Ak0PIPoibu5eXsHxTLVFFWwh88yUxtFJNlQR7TX+h8M+Tw
QZOlATjY4wkPVhoXiFc8o0x5Ra2pL0Q1192qlqUS3bAsgjvN3Ym6HPWmaLXfbHrZYQWYTsUgswpK
u0SoL7L75TbGuNZTMlUZHltqHJgr/VrQ9AwVccEl3/10GxNc3bMitVYDBoJ0TL9aUBtS5DiQrdVX
dNOre0u0ffJOUVCXVWpQS1F1Q+dKnnFnxeOUqCYG5MKfYZxcRxJ0UFQSpHppx9H0OZ/zw0Qiv2iI
4Brswl1Ah6xphgnaICioPL95zdSvo15JOvC71F/mY1M50c/GZcPazWDLiqOv7iKk59r7hroKyJeK
WoFq8A1bWYpDXU5rzBnF2amotMwu40VULN9tBWytsF+x8Sp5rRCj6XAsJ8NhKI9H/Y7YZ+8Pn/iY
bXsTuczWIrebDF62DpjT82W1+gR+FAwWx9GnCcROl6/7Xs16a4e/A0WpmjVr4lH9Dl2agMjQLFIj
pN6ywDXvfyl4SEs3TOCvuI6NHsp4uTYZBo6oR5rsHFH1DRA2XX2ywIWarM9on6XgGU3NbyvqQUu0
CHaL7TrfNdla4KJLZK0misOEBbP4gzFb760h/6Akzf3lj7Lng7dmuONWxaD4pAaKhpJWnHUwHhCt
C5Yk/mxUsSNJ/RfJ6v14EDmrx4b0peVxh07TQYJcwFU8ysozdlHzmJZ2pr9H3dbwBlfzjQYgIzfr
HAOPnsoVMZSIzgh/GmNrjXs8y/wqq6hdpsNNXqYCFOL+iTcslepoDuG0PL/LmZ6oEhLxJMhM9ZB0
GAtJM2Ql6ZWsiuRC9rw/HNM/pihz1xu3UXa0HHKQUfo1BUtxRg5j9VPNDdtAHXheROCV/c17ssZd
sDhcS6Xp+9Bfu+VWUuNbJcdxuXwy9y/Akw3uiilhaDKibMNPWcUpzj1IINxJIfl+2cxubqxrChy6
TqAozYM0qJpSvUf10tfxbTCd1AUhUzxXoXhO4lconu/u3cYea5c++1LD0g0GRujHHCUua0rRlOyp
kNeE+YcXF0xDTxwB2kLbmrtgSpsaWgN6P7Qk2czlf29J7rV5Adb5Y5C7UF0RhotqRKZfGPLnGD5x
LNNDNMYoTYf5X9WyeoNpifLV/XC5scplPauuxpgYYOESU5eagzLqdDZdYNuyIzK5k3xYhy+XD8yu
x9xY5L5fBu01Q+rhOB5HS4MsYNp7Ygjdru/YmOF8RxjreTqoo+mTrGhOCSgy3TpFahOm5VWSrXeX
F7U74Lz5evzA16QCPrwiy/NREM+d3jA/yZHyfjDpx9E0UVNvwY/YK7lk63EYORZquJd/wK7/elou
PwJm9ss0EmIA8xnTI7q2BxJ1XyKtSG0NUcBKKoF32b+Ff04rL7UVAzZYWA2+4tR9M9bSXlIRsFTw
AflKQtvGwIDH8F8gkf9odXqKmpnm0n7+0Rby8fLu7bIjbj8fW+7GqaRR22uTBPcf6csHSesewkpq
nE6mM4o9yec1RW+jr+lpmOhdmkuTb5Y0wI4fW0y4GqhAoGuSzp7gV7EwcMEH8XNhvdGPdDbROGAU
4rrTBeMDMEFB5ce3VPD6eXTTL2xRBa85CgQNXnTPdyDLoP81Nrnp11CAd9S01OxM6W8Iipeqnty1
coNqpKRYTigtZ0LjqwHh2Z57EH1EeXg/jlC9LZbi/Vyk7ZE2kmRf3gy66zeg6qIwJBEBFuv5DywS
eZor3SgDDRgRpmoTugo0Ua6N7rpqvsYEDVgFAiWoIdD3meIP/nqAUlGHIXlwdNzLd+Q8eOiOO9pV
5KpflGP8Ub6Lf1bfa3f90X6MfOuD/NUoHbkOlMlebzBks9yp1IHma37Mz6jSHdIjKu74l9EMfLi8
uP0gSk0sT7Moij6cGyb4mzmrDBOa6iGgWDZk+AKNAHSzuOaBHKo3cbboumKZhqYDBsND2qymU8ia
Q73uLYNM+w9OnWoEKT/B6WLBdnO9Rm3M+w5wN1+7hfaSC5mqHDPMg2/+AHAi95YDPUoCYrtdB2UQ
YlHVkoFu44+LPKpWm2BHU+AK2vBLZkkCF7j/0Z5M8MWeRK2pYQwhQgxmmawOs0xzBUEpNss00KN4
lumRI+vFHTWooaJiAKAlX/Dp07ZZGwPBOp6lAf26yW/p8jWK1ZOqZEFZaUj0leOC9upsNK7UWNfV
On8t8FFsWsqQMB7N1MYw1FlfMq+qtatwxgCIBUxXKr0nGvqe8VSd6bhi1KdCu8yKhLwLuy5tswQu
+ls0RdW7gEYsO3f/bVpgNyQaFlyaqpqyyReoYsuao2iCCEK+qqepwI3v4gd5QWETKM9bkGcLLvFu
wm0SFHUAErUIT/GkRkYH/4mKjtLcZmUDSWa/0HVBnN9/+G2scJEqxHQMMgqAbIpf0TeGHiaegkKK
3Zd2EURBUaHR4aNMDOalg/51EmoLs2fDizO4sc/lxdpsaF2mmqhbgQkpAeD8N+yeiWgk/ptw2ToK
tYqC/QRugfOLU4fqV6TgijHemP+My95dG7J9U1VMBeBHzk1J86SQWAUj0puc4t55QYFfh9NnnKv8
GJ/Wg9qnm/BwYrOs7XJV/5j91VXxgMqCR0nqUbp+BZXb3iI3ZvlxFrA9q5lUpCHy779pn9jMtxS0
pwxjfkLap71nDZ6GQKTJFBIvfNVvnuXIijPAAhW0oadrozoTAEOG/GMHvIuuB5cD6aNAEn88DaIC
0IzvaOl8ySCBdskaReg/VZr0sxrLQ4EmpJGuNdKC6X0DaKTXGsqvuE8e4TsO7aNAUtfluurVq6zp
vKhcbtY+A64nVI8RUe9mYOaNsT4Ss7sdTBEz0l5Ws/m9fN1B1ct5zYfM9NdpTG6LVQa0Sqvfd1H9
LjMMQFIjcLvL+jmMLZEn2YuQW9NcxgeN8Lpb1dDwWxA5A9XlWQ/RyYJIggmKbDv1yuBN4/9bk+xs
bvKAlGhLHPVwHv0jdzRUErJPKULm7FD9SkUeIEdfLh+IvVeEQfA/mT3iZb46Aehsn5Us3hg0xvjN
7YJTp0FYY/h52c5esNna4eKaMo5DpxU9BkhI4pcpIKpFZ1tz7swGtaNelK0zT/TymD8ti8tuUgUN
nSWHX6y8wdM6X3WbgBwBQi0gPgU0k7Dct1so2CyQHyFpVrWJkhTjVhbkdBk9U+X84/lfJdYkWCH/
HjHUWXkcyUB3EDOLWSpd6dZ4VvTppuvrK9LH7/pV9y2j8NpQGZ0lXYHbDN8PgHlc/rL71+TPVvOS
bIYiD41mIay/XiVFtFb295troccpFB50VMOXWyj2mVArzl3ziCIMgC52U0BDRKiQtBt8nu7F42zg
xmTSmWOnRkCxjn577Bz1e/QxBYuZrEIHdXV0DHMBryeqGe9OTWwPEZc8jDrm4dcC9//3IfpP02q7
K1RZC93SqK7yBbylwpADNOFMP7N7fzNm1dud//eglbgXtHtYNka5It40qQukHGB0sWR70BKgJn9c
Po67rw4D8zoagino0yl3WAB9nmW1jX6T7zzSNv6O379pGxXqCOztRqiNPbbkzUmJpkihycIeUvqh
82bo5ha5xwane3t2FEfNvXdMOhdzsLGXO38JrLPVvHB0Kh4Mpmkhr+bdAABA3bBkFr5ies9GrwC+
8CSvGu8Z/mI5vmL4ajc/2ljkYhRRRlJLA5jTMOw1eJZN32GQzSP6UT29ikxpN3Js7HHfc6pQp1cK
HBmQPoPSRPuYf2Z5ICp50H1FDYCVR6feyXyResTuh8WMD2YydAN/cDHEGBRcRQkLTcP8u9YapyLs
TmlpfonayeuB64tn85e1SI0r+KZ7b0DjyTBfK22VRc6lESQ1b/AC+7ZwegBG0kzC1zkACqzzcJTe
4nEAcdo7rGiq/2OMu/2gUyKpJBEYk9JDl7eflVVJ3H6EcJqlR+oZQwZ2TzO/szCnQApPQ/u7SPJj
ZH0gAOCay5d1XPx+ldxsGMBF3zjtAg6RwnDC2bKzmTqy9bPoz0WmuSS/aYqb1EqcmQ6eUunOaGC+
YizOffFFA1pHhXraGn6Ww3fpqp+qxnJkbXTiXgNI23SJHkfONP4M6xZIIkBMI2D1axW4f4ppHuvQ
T4tN5TAINSmI6m9jOAPInVyrwwct6tyKACHX1J/MObNbfbYnZDg0TM5aBqBq81dUf5hz0F4zSSkC
FHb6brCgmmaFTq6jJVnVNlrlwWSCCxAgMULLc2rkP8KqddoE/91QDhlQrxEGpFblqFSfyuwuL+5X
fQW6TwogAueVITSJCySqGCQB4M2N1p/aOjojkJtFiZhJv3dZ7K3rF0MN7ZXcrGN/VBrgFBNMc2QQ
vp4nxwIq1KLwW2Yq+XT4bqVf9fbjhLkHKcEQ0bjaa9EeMpL5w6T6Y4UaLwYtUKazG2jHlICclyiX
htHsZF15xQYzUtxTffhuZO0xX7qAKinmNT4p4+zNkXaQJMlLtNbL5RW0hNATwryRXCtO3C72nCWH
3EowQV46U504GMqSAW9NgbfPyNd+hPhbNTmZTj4WfWTHbC4CQ1KYGllT43Zub3oNoMN2uI3Sd3rc
Ow0QtaUxXOkxqEzSnxrmf9juyfm9XmDwogBpC2ropW7aqw7CjbkBr1BhVzSx88x6mHoSWC0gktMy
fNKBBHD7JQoxcFOeSVt9mHX5qy6PXzB6ngKdIo2HVYL2am+sX9XI7H1lVv5aMP4zEOl9plWqJ4cS
cCXrXZZbXwq5uKr08mA0cdABpAxpHqyQ2GteX9HSeFdEoFTNOrvGcFUcfsYkrK9l2XVVTz6QxQ58
hy8V+YGk5jEyIm8BzCkDb0gf3ST4V7QsBub1/QBek1VOWttaQGcP0hNdXz/M9Du1MDnerzUmX0IR
a+JuurG5+1ylYoDCvKRmWRJITf/ZinHBu3HArKslIPfYz6E2hriXRlpPaWpidO4NFbTduq2xscWF
COAr61TVUGwKz9Afob5ykJz6wKSdAYU/hA+vIJ/cddhUUdGsgh+lfKl4gB5OV0mgWnicIpfPkVc4
oLp9HV/TLjmcsbHGJTeGlSwJ3sFsM+vjVHl1hlRxdQGYRZZRgI0PfPA0ObRC9Yr9NG5jmUuFO61d
QWeCVLjzVB8sUfB5QefGq4dmqBP5eivI43Yfwht7XGxq9bFSWrkI/XlUT/r8UVVlB8DgDARqbwnv
G0vcTVjjBSnNEP/mUvgNlv1NSfGK07KbrFHgjNnUtwoM5PPkVK1JL5U56MTeUrHbveJPxvh6PybP
u2Rg4tyLPDtT9lOiV2siYuP+l4PxZ0m8/oFMkwnoPCzJOvx36tD9etlmTVy2a8SKWeSYPwbZpXbS
LYfpIEyTPfgRYjN4ijAJ4FYuTiRIhB0S1E4KVR6hniW7Zi+y/M2v4HJgqsRy1xT4FSamiDB1iee8
UIp09yWxscFd9Qit2x5Kgv/Qev4tU8+oETFy+xpaz11+HQOCPyogx0CJ8twKiAhyUsZ1AhnBqXEw
9NzdGQ/SNTyaZ55KP73Xv0AiFJ7t83gHcneMdYxnSberG+N4+Uo+Zrkv9hfZL7I3qoJTjXM2BmoL
WQ81Lj9natNHFBbc9kvromUK1HXjYNx3cjD2jW8NFuPA+AnaDsilGo+KZyJ2C3YlX/wWi1AoNyC0
yHzZOx4tZSwVwNuj/JTnn61Uw7C0YofTh7lU8R8LZ25l//IGPAojvzQKJA9QZCYm/jmfhLk5MmkL
kN9jqg8urcm1GVa3iWlG7qpD27gEC+EiqamdJOVBItonki5+XFBnnjFNrMg3SDpcLZ8PhZIGZZv7
q2l6nabWGDlszmEygyChr1MM4NVIrbLQrahZOsuMsVNw9d0PWTfaBRJeh85J6hUToU6ctS6xIBYf
RZUtmbJ3ecm7kAb0aSwUChSwKvDPO+A/NGuawAzEeBxC3R8gt9O55bWygMmhBUYbU7vku+jr7qYn
G7P8405LM2WY8BHekp7s9Ra2trgK9jrNaL/WKM0B6zs5kEz6mn9mci6ohoKxPnP6BSuWgrLG61m0
0D2XZaro/mJ3NcyGcC5rClWS1E0D9Uo187JkcjGIbr/lE25scC4Lc3JhbaCv6Jda857I+XlW6ut5
nT6CI5u9c+7btHm/kPh7vMR3KM/eLCVIHKQ1w1hVori61gma6rsuzWRFJxmqtrLJd6CNjHRlo1D2
nNYDi/4lexFKzcOpByKjdFebSbPSW8XBaKWHl2nIkKjSjbiLtZfNbH8HlwTnVa2qUQf+jjr5WMyL
iyIRXtOzO1qxK/gIewkpGF7wrS3DwEwOd8hyDIL3YBD504K80t8xnjGIV7yt3QlIPoNIAAmi8kMB
FOx2tGAcGqN1YmTFPaY4fctp1zO0Zk51ICoB7R7iJ3u8XkrSLmVTRNhGPMX8kawfZC0RvFdEJrjt
G8DMU+Z6j/4fXntdV4Fv5F7whfYiO8bKENtNEPEgE3yeBC4QPx0LA4dyvdEC+ZtiM/wpuaeB6phX
r0g6RfZeXEtamYsBZBpjC9WRIzlNMFouqIc/634OEts8FTjz3U3crJCL37GK0g1J0Kqbi+QX6QC8
IqQILm8j+zf4ELndxRcPBAVaQEVZBFlxT7urktzG1d1lE/vBYbMOLgwnKHFUTYFa8m8ZJZZ56O+M
gHH2CQdB9p4GaKuj6IYRBh00cc9PxYoBgKhqZZTiT4rfXTdn9a77sfi6XwfSX5ZAFmj/A/0xxjfV
2ykPtQh/+BRPOcmYvFpJ3cubt/99nkxwF2mFoA2ZcAj8uLnpy0+d6iWqAG+/2+RDV0EH3AzABOC5
n++Z1oBXwqwAgOi87BqFfk956K8Sh/wAlttuP4J3/7+vCUgZlPWBJEXHnru5RqmVk5lAncyMckzp
NsX7rrb+gnSxsIux58W3lrg7Kw2IEkuNVxUDkqjv1ivl+m8vLnzM7O/iZlXcLloDwzebK3g1DYel
I+DQSfCsssAGjRGkFYFDVHzafTRul8ddXl1CAydhtfy3vIP3gu/WGHeLhyUao3lGya9eNS+NEh8C
sidpwIuG5m+IHltTfJwfJsUEEQa4VzUdNMZfw0nUSd+7uVsLnJswEvCFlHObAmMr3ejOdI6AY3Wq
H52LKfXCjU8WaDqcy8eebRDvav/YBIsc6yNsWmptX6na2OGapVbvWQA0l1dx9kuPDLvCkPZlW7s+
d2uM8xvTsvTo4THG9RH6s785O5EcMlpGcVa856QwXWuB6M8C5oLn+pOj0DA0E4/shpxz/WtVfAw1
wejY/oI2Npjj3+zeDFVNqpTPF/T6CuHeG2O7Is5FWa1Bl1gHUHZhbwzW/myhXIb09m8Hknvdl9+e
RJxp7D2Vt7Y5p9XTUTGSCErkWfkXPl77sZmvO3BlGH4Tno1Plw+K6NNxXktZdSNfDXy6OnlnFaCh
eidEZ+3etc2X47wUSC2WrK4hbKjokpPJukNEE2O7FevtlnG+aVlDMDClOBzyiTigmVhd0PEwruYn
JnelFAT/fYe/WRfnpVqloKUKXiUkhKhUV0HhMfrJYbpi8mXj7XJA5nb5Y+07/I1Jzm2ZNKdD2LzR
4QvOIQ9Si+W6m5oM+kJUAnICzCj6UtqldZurBTh/ckfKAzKJVriXZW++JOX8VgrCDCsvUb8A8whr
jOc/WPehc1XDjZzXcHoKTucjjePGr4TD2CwKE6BrO+Kl4yc5FWUhu9VWxliL4jomv4Hgfu66umIG
iYQKvnvjxjzlx+4AWsTrIRgPym3mVKDJxvoUJ3Jyr/8oBRDOftOwMh6rgE6BNwDsudwtL4thUDOC
2G1YX6v1vaqdyvH28tnc9ZgbE9wtr81OS/IYqsttflNOJ5Au3i4g8lGGQ9jcRMKSxO452ZjjbryF
UoBMe3D690CvOmcVry/bOqr39dE4xHg8m/dsRyPPcv6eAE/cg+gdvX8dMUyBOQPsLAojzz9sK8um
ujJZkyI9GfY/MJU8PUEI/TUgld1FP9njq2z90oX6yiQh43cbaNMfwlTxudlJWZCosDwdbyoDBa/n
C5zB5laEKXY5S3o3k97L4w2ot+xkAnJZCBNjJ4TLj54Z4/xpIqdGVVp1BXJdqO26+U1yqx9B5QNl
H4BhgIVxjaOEivWHywd3xwHA7KPiCMFE64vXSNhFIK4jZTDrfy1ksotehCXc3UXw21J0AzBzw1O7
WFJsAXgMyLEaftNMcFxGiTehUxbRyKbj4fJydncRqwC4XDOAoec+mS7rUZM2IPJVofPuNFI12hRM
u+4oqfelBnDJZXO7u7cxx320eGnnblCQrMhaeLck2fWYLoLy496UJZU3Nrhrps19lccaqKSbrmN8
sK5MWvA5/iTadwPMcv05kwO1iATqtTvhD9B1YuiMu9d4wXRSpZi2SZoaGh6t33cKmOTuKG0Dov4A
e7DbrJ0NijDv8m7uZGPPbHJOlNRxbFVjUwZW136S0uIsJ6AzMzXBi3/3o22Wxp0RY81QP0mGKAB8
+SFNxjtgikX6oKKlcAdjqeoCxLBgT6+Vd8p6JSUPpgj2L1oGdy4SazSLJsRMAx2Hwh/X9H0mYQTr
8ifZvU8ElSQgSlH85ud7AElqK7rOQLpMyUcTzbQqKw/ZDCDKpAnu0l7zhsIC6Mx1TcXJ4xYUjnkk
gR0lClYIaZiFbciKH2aRF0Ngo+5Ht6GYgcwjm6SZl8w3Ua55bTmD6/JuoJEgvWXf54U3Bi0wRqjw
rMOg/3PX3xWKUaQaFLS0/EGWJLfNgTdPHgg9ICAcaDu5l/d5bxQVi38yyB0YFNOWmDL1EwlNht+I
yPxIHM3LTibrS2ZH2X1VT2fv9fDMMrftS9N3bWlBv2soagBe11o+zURyLTm/o2H6Y2jrL3Gh+I2M
wvyqZq2/FDSIzclXovxXWIrCxV5aQcGVg/E1CucD8ufnWx8lEdqVay/5bCy0BxP487HQXhQy9t7W
zwyyi7bJgSWQY00TSJ3f0r3bKck9s8Wlol28IuNmKhj/lOSYGjJT3BBPTu6vCw6VEgxbaXg3PV9X
mTf5gLILiqf/eexw1008meJLwaYC3OYQo6AkjZ8JWDGHLHFkXGEgZgReYtfrbSxxL6Soj1BOt+D1
sugDLX8WouCwf/w2BrhKSz4vFajF8SICtcfqg6EtkCBc6U7AfkGbTFzFZMf5hafZ2OOOO9h7zQQM
o79V4hlyqHDCQ45mGzsV4vLKvqPZ2ONOu9bhfqU90F8dGphoIK5ec9UDG8E0j9PM0Vwp9BRQl7ri
fHo/ldnY5k4/KOQWdR1geyS/4uE+p2CdJuCZPZXZieiqPROwIc8fLrvW3VC8McpnFWFF5W7E66/s
bqUQRJZp7CTml8tGhMeGCxhjlFmyPim/L9t/FckUXW1eumdaEm3QKmwk6ykV5IwytJ9fqaeiO79C
jXt/B1UdD05TR07NrY3KkVxPJWKTcsP4UgxgNzAeULmj3dvgWXIz+Z2ZfxAjpP5lmU+GuaCoxCrJ
CXth/vaWbO72tai6fb/yZIpzlvIMGYOZKXJjvB2pLaYPCldwRPad5B8TJlcBlyTZkKLWgPDB/eh2
JCjMqzHGAPMa2QyFVICZO/HGCOqS7UcRGupfzueTcc5vVsMw5R1TcGdbOV3/7kL+Dj2vcDK7YY4+
WeOcaAFqGBmNtbdMO+zvKooQGkIcg6U8j3LZahigZJkwG14vHwHVmLxq7Qe7y41voZmRQPAR91f2
ZI7zJtNqDZXS4Jz8fwXVJ1PctSNqCgHwMcSEOyiQBoA86uXYhr9UKmKd2b3fOgO3IO3CyCgXgqZu
0jrSxSW0bgrbGq4T9NrHN7nhjREu7lBlSHM5pEXQpphZmCS3V8KzrK6e4AOxo/Uinm7scOdBAWit
yEpkWFowDHfUbwITKAUanVUQR9uxJ9Rt3Q3gGJ03dPZmeUEiU0CipF5KdD6jHPKMIJG6YkNMsvyT
TWvlgFG/AYWFd8mTQe5y9XJZJnnZVYEOtH84QKkwFTUI99eE9vQjfvIFNcuYKp01FqhrML6qdPY7
TL5GwbBcL35rK+f4pGgik+w0v/huAO5BKwsV2hfkLGYb9pNOExxCxcafswsu4MP4kENvBuVh4HAf
ivf1p+7YBiLfKLLMXelImeQ1zyEHJjeZrYEMQJG/EaX1TPJtzRdRFNjbWogkQ6ND1g39BUNHCswO
WZoCIlrPq5ij19ox3nm+6IDuLW9rkFuehfxyVSUtCuKlgcoRSLtjYnfJBM2Jb+YsYuDbDTRbc7zX
WscsMXoVrBzpiQ0vLtepLzl6+8qq8J77V8DBp4FgRzcNHuWbrDrGQgorDqBIYZf0aOSBXEGDSQTp
2rMDVlBUJ1RUuoGmfR5mNGluR82ccDBTkjpRNLpFoxKn6frEAWmXqLCosHyDvw5be1zqk8RjoeWg
c/Fd7UxRXF8+JdYD03yvIij4Rp7uFiEbRrWC8Eo8Jrn7FYlCFdRQKTAx/CNcgjJkt/ZaiVPKyhGF
9zv3Uh9FNkPnss/ey722xrjQEJpWKKW6WYABZD1MIKFX9f7bZRN77UpQaD0tiAsL0tJJBbRGUKmF
Wh7ksHSneiQPMCTvdZ21vWu3NchdO2Kt6lJHqCAN1erIXb84+jj+6ofoUPdTbfdqUwtCn8gid0RD
AvEsdQU6twbNsFUcaPg90X6ETeVS6cfl7WS79eJ0bnaTO531qOGGYy4R2DwSaMp4l6UpJg9jQaVW
eAy5rHyKobOEbXyaC6mcf7ReX/Hc2D+HqPhRAnAhuiHP73gaZWsYDsiRn/XRMReg4Tke2owZUtxH
30soifJklIvmk7kukF4C1mKEnb+hKkB2QFwWUBVRLBCtkAWnTakLWjY59B+6NDD1xh6b68Z6yzt4
uxzuLvdjkcdFij1k+fF/fgfvJXtba9ytDkcKlEqtS36xOIC4uaUM/aAgQk2tcrv+4RXlGpFF7lq3
pMBsg4EnKWbIDJs4v7FFjx+MyaKKPti/+K2n48FdalqMdG0a7Gdq2QOYCAoP0lDzwfj4N53DK0yK
lshdbq1d6jZp8Xh7yyfcPZGEyChR4vXxYjKm1OWsXxjBd2VBA1KCrlKc2Jed1W6FGzML/9jgq5Ot
idJ6TLPokVIybIC5ZMxh0B4BBw8DtRddUJ9F8MRdb7wxyjkTGoOrJk5QNJHlUzZHXkgG9NJOY/JV
FvXNyF5OuV0g+6Kba50NYTxmcw612QCDLnb3FVKCBWAqn7qvGAn5qNf26DCVAkN3ii8t9EyXh1C2
p4fsQbDTu1nSZtGcfyFqB2LC9rG8XR/nOFiUY26dMsyV/m7TZxZUWI4JhMyE7C67IWljmnM8C+2p
JpNO8tUsvpGt7DQpSKllKjhMos/KeZw2XLUVVUxUbdLyLiXlZDdJ96k2m+ZamtV7E2PrkcAku28v
gu1mZZzLSadlNgiDIaTWeZQTqINpGGg71M3gpGDqbqyvl7+iaCc5l5PK4ZKsEh5/klwe8zF2JlU6
twbxL5sR3Hy+htnG9TIYyP18cMd4ZoONpD8vWxBtHJc9yEs0LGRFlhJaEMm5nRLL0UrzBgpn0vAw
0VzwnfazlacPxdNF1WglyhWryuq5p5+G2/nQVicDKToaCKtbOkK4//69pxowOIaJJiX3pUK1Sati
0NJgcrRA8TWvOuus2HFSwPpaOiKXtv/FTAaspYoFQMxzN1MWkK6rWtbULv0IHBKdUN1lt+LLeG7/
McGddRnIXQWisyED7tbHTXB9TTb0L4HhyRq3f9qUrH1JWrDhgd+LeJOnuJnHBHlarwVvBsh94o+X
j+S/nJEnk1xwLeO1sKBvHAXpMTnEJgTjC8dCMFcddLjRZx69ywZF34y7Ay2IK0HOBLADOOvtrHsP
0+7/ZIEHShZ9OgOeUkRBQj6o46dGP17+90VbxoMiO4wbLzmBP+LZNyGN7InYN9kZfuls/3wfHhCp
oUQ/69Ys+XgC20v4a23RfsdY6/+4Ji5QhkSyQGoBn77cQofNH29WUN84CXh0K7eeHSH1GcsALi2L
HZNNhsCqidq4AMfBcrr/KuYl/GKco5jyNqslgpLoW5oNoi/GuQxFS/UwT1G+AwLzAKrpYCnLa43W
bwpXTweD8xVZOmb62lHs4HgaM6Yz8gZhN7rxfZRzDbOmpnOqL2DECz1N/twVN+0ki2IU241LB4Hz
B4MlW0lo4iC0kcuq1ZqjgYUHgPHRHg3kw5DddhoDLxlR1Xr/JfPk2nWu/dUZbbFWCrjM1/vZZ5Oz
rAcFoefWXlzMnAhvsugU8sDDdO26uS5QJ9eCGL21w3zAVOmvjOAxX8FeL2qjiIKXzi7h5pKllUYW
KkFNa9L/BK8IzN/BG6dOtqdF5zyIkptpOsogWujpr7DWr3XgFTJLexA4qt0UQyUqFLtQZQUS6vma
pKLsSaIAffgoLWWezG+5zz7bI66YjeeKkoz9oAykODjhocWk8UJMmtxURhPlFaqARzZ8QhxosCt4
riXOGL63wNn7/2CU+3TJWKUY2jXZCwp8DCn4IdgsfaS8Y6Uf8NWYoBetRTXlXc+1WSm3t2HSWnlp
rpLflrdFh+Ku5cmSJgjPuxd+Y4Tz/LpszMva4QMmlW6XS22X4eDMaDYbuciBsX/qhW/ZmOLcvpEt
UQGSo9BXy7NhXEujSEJo/0pvLHC+fp3Loan1MGTgnMGj/t+6O9Acd2uo4ApbbftXemOQ8/p9v8Qg
RwzLgHba7KVkqSFxSENjgGz5bL0bqh6UUDOZMBBN4i9V1iZHko8r/pqIRr53XzObn8KFBxWasGFJ
gDCp69EGJVwTg9XXPDelYksKiOLuBTdfZI+LFGCjoVM6I1PtfdbH0RyyfGA1E90urEBxCHqpuTOW
jtl40pvmSVGF/eMFeLC/Rv6PtOtYjlvXtl/EKmaCU8buVkuWJVkOE5Yjc878+rcgHx9RMG5DR2/g
kaq8G8RO2GEtEAWmEfLWNME+6Qr4mH/qXuCVcbPVFfsAgfaybDKT1aiYHMCcUCv3N+ZihIU8+5e/
qUgE42VqSaqlLIKX6VLi5FHqYKH5soSnJ98FG2Tn+ZHmjWMjYdpeV1O/ng1/HKuzWs9YhUyMFbuW
Q+vDhIAEOJgfSXRcVO2jNrRg79FDo2h9dRnOFVCQ6qo8mckUTFPduCPZTpEJit3MGM9Dl96Wsu5X
M9Ce1bFPXCNqzms3HXpZ8VTSfYimBiCIRgaqFK2VQ+ykfxgJMcB/rU/BRjEgVTBlzaCbVC2nTNqr
GA2RSNkejblypHyygP8LnobY/kWMxZMWQDWWneH2dQb+q+azZEzXTSofB9BiynV0zDe03IHt5xZk
PU8AEiyWyHTSfpSdSJJOpSQ91N0qOSvYoQ+92RzNFQ/LDDTKoD4Bp+ZDQlAvzrfOAdfKLzMvAju1
36lFLnjI8N09fdqiiYg+N2NQyaqlWdfBE9sRlvTUb6bpD5ZoSY5vtf8KYV9jeZfMBvANYwBYXs39
zdTKToyTye27bT2vQJi8rG98jX4Wx1Q58yRZCsBkRwGOBpqnK0XkhkQCGJPp1S4dZ6LGYZ2uDkjj
IvJw+QT/I6Y8H4GJwuOWqKSaIEEP00O7neju5L8vcmSrb8C1gGd7lkdPvMsSlVypoq2gn6ztnTi9
GXCwy0cSKJpB/76TIK1xZhi2Ac8dV06/HMAG5oDe6bIQnYa+vz3N8zmYWFzlirFKEzrU2mLlvlqs
sjOs1ccOBuQ1EdD0020+p5Hm2vGcekU+3dVtBmLBQn0f98hBhkX/opRd71Rqc9TSNES7u72yF+Vs
lcjNDfVTqoxO13pL63QLqLQlLLcWy/vSXj82kXk9a/HnKQaN6yiDvElegXvUTCFATie/3X5VQ/lT
UdofY1R80aT4vumNrzEgAOdq0Jy1MX+oU74GRlsdOlPI/8B/6+iqaWId3NKwQPPyBuy20bVUQ6Xs
BYJzBvQzAI2DdEL8uqKvp79uYyeRyQ7IplRpClKqf4ok2xU5a6fo6hVdUmpxlyQxbixraqDTK3jc
v6U9RP+zC8LYkmonJcuQ2UgD1LE9WFHyvs+7b2iJKUEtL9c1wGbH1lqCdFAzgRGpXE/6/EVZFO5y
lhADyxYvH1cJsswZVGcCanwblm4aRgfykP9sP0xPo5ua2+UYWqJodoXf3ZQehUnKroU7goJLflq1
3Rl2UWhpbBt1iuJhd6xP0XEMmhv98IrKsuCSnzpOO0klAq/UbG8cZ+Y+UXZfmvGIWrTUa2Vi7ys2
J8cC2CKIcn0JcJ1JK0iPuJ5xJ4nxjEaTWRboRqqw3KybobJCvZHe1aby87Jv5MeUnRzGN9rzps1o
BcUhKW8L8E3PDR7Ntjvl96+jY+buTqk7gYzDwQhbLqmgJwyTWA0k+PwRjG2TIXfuWLTyN62thoOZ
tj7Q8bRzE4EDfhwj6RuoQoqbZFqvs21MsNOFutDlL8EN37vfxbgl7JbOFYi2yrBYgs7C4zP7dlkA
d6cA2y2KrGFTF3hYzJXONSmVGYMbwXxCrujkp/Qa60mvGLvk686zIOZO02XDSCSlzmm3Y7wcpe5G
NwWdt/8RN55lMNe4IfC1tYYaWV94g2eesk9oQ/iDA8Dyze9Oif+WJW5j//mYC0ripNNK8P+G5jWd
LtMO+Qfdka6lcHCxAybYquNBD7+QxsQOpVPrNFty4DMW2eCX/XQTJ4OvFfNNrif3PcZew9qYj7o6
3mHbNSBy81WX4eK6/FGfFLcHp02rrEeBCnE9vYHFBh0oUATh+mW0VtvKqNd2q0JgWqzeGAOxu8rf
J63mS9UMwsXNG1rsfevAKu+n2d8aDbMYWfS+SScfHBwfhly1/KpsPuZxk2CvWYizzTdvrMMpsk2N
iV21X4tyrMcM7pjSZm2e8pAd44N2kCKXgHRY8cfOf8UgCHc06Vkq+wbHsn2ZmxQmqAbX2tSZToZt
IbKmR52c9ILe33W5ZQ7RQSIlWgPUuJF/J5y5FH0xqzprKMRB0n8t5eWHMiVBO/eFD/o7yZ/TUnEL
cIV6hm5+IhiNlyrFG9MZOPe5ujhrq0xBr8ydU5BZ9SZtTLBQmnxqynYByWd2wNPrMFfdp1bfjtsq
f8r6/kAfj+lqrB+atHivlnnukURyRgCuAyOejFdKb3yrZwqCCpYTS88+yqVq+MbY4GE99yJnIPr8
NEbvYvDY5Vh3WICY9N+3X/gBa/e1mUdQorR6XFcUnSk9ow2qeuglo9ajKo92COrxg6jKyw35O3lM
yNdjc87B3Uj3iq/S9ZqQ69q6MzvR7jwvjdEwUw4UYDDcgRPn5SdslREPsTJO4N3Gx/zQXlt+fCTf
DaApxJ5oV5qHdAKk4WdpTIRoF4xqzVYUh/LJCCzZqUZHA72YebuFcjCfS2+90tzSi9/ZZzBkgJQ1
DUwBdhjvu+5/AhNAMrtVx0nBw6PSfy4LwLxyAkqDQF5FYZcniFB+QoqYZ2Fv5OWXzbQmj2ZC22FH
cqLok2PYh5nXXRVXYC2YHNUDsdmdJmqccrwC4EgJiHHAh2urbHNgUu16iWfAUEpFVzvTiq3wpsQT
s5DCWgadSFIvfm4qnzRSHi5HCY2jSy9EM+YoG1pT2doCbMWqAOJCEj3iweXXanYwcpQktfm+lOr7
tCzuK638GdvxRyk3rseOyAgfigrIhiIEDmQIhxrYg/ZOA3GG0cW/MC7/vTHIN6Mvgzq2rrAG7ylZ
sQaZpDSB2Wp3g6l/tbIBhHXkfkmk8PLBeEHZBGCGrukW4F4NdoR+tEk8VhNAhyase0yqUz/GB+Uw
XOkP8RFEG750qoPynvx3TX0hlTGWCKRlxMqNPKzr2xalwsH8UYwFSnCDIzgf1XnmDflCEmMTTWKV
iSz1BfbuzDDFSlD/BXh3kTe5cmC41XvDVU6yV5xEeyWchBHw/IANNkH/BepaRm5mS5UEgsMirIYT
shu77sBZmnpvOZ0GuBNAzymq+dTB2EUJFGEqFb3o4mm4kTxiXdnXHRv/oocJaOYU+lO/q3tX+Bjl
H+9ZMGMPYP6bp25EHQskg6MPziYUb9TbLnG6AaA1nb/5tro58714s53zqDDRkNSQ7INameiM6pSz
Uc1zshnBSDR3jL7ZdifQGe7ZdhKYq5N0EoP3Gw/tsgssinWiAI8L9DtvubudGCb5Hvu6I6W15Cgx
rL8ijDDrfnMcw/qnXTp40HyKgFwfOfapu3tFxYjez19msRPO5OIjICeqojdzsOEN5w3+u77G+jcW
UYe7VzTSOKULU0OswGA9BVt9SkB2arrihQrgZQNPYQwdKOf+w3Aoj8WheC+aM+Be3U4QE5haYDlZ
iHx5uCmKa7d5qOp3GRGV2TnhD/R6JnQPIdC22NmCXFGHrZM1fLwC+PJF8a6QEx+F12MfKR8FWsLJ
A1/IYgxNsbdhUaTEDMBS5cdX+ZfSHZw10PzqSy8IcrzwSjdADR1rP1j2ph93d0vLMunLhuFZ1MIp
2zwUE9hTr9AG3ufDY4ZQXDgFmGyMfaE5mkYt1nEgZwDvY/ylwiBIhvmn2cM6eRDfW58jNztvwhEN
evus0u8FMxYXYXMl7vu4fCrqYYwWWa6O0h4WqcAPEBY/ldvLl8c7KEYzKe4cRdFh85WsWmxjJF0e
dqa/GtO5GCOnG0e3jNRflyXRX86cDGSvCAPIyrCgxkZxq49yaR0HK7DXGtG0KrytITdakWHSfbEV
x1ibBzUHrMobxAL8Ddzs6Nb9hdYiF2ZSt4CjDsrCuB2bZXGx/YHTSn5mAg5VNUE+VSQCOFTuWXdC
mdcD9keL3h56zGWMldPNzam2ZmfOkf5V9iGNN7/cBkGc5cQcwLs+n5OxjEGfSdnEKDPl8zy6cS2/
M1ClFIQd3jPshRSqTjv7KwF7NOb1E3/F6tfguYUJjkH3NXbtxRVvs1Az+0tndodizLBRMM6L2U1M
226bY2k3srpey1bjT1rt1PXgX1YV3jDFi9Mxxkc0SbWmFkjoFNlnDreDWn7t/AWFrfWQK18vS+NY
nqXKmGukXBV/g1ZomTRGOgEGf4NBTtLcpZYZVGRx9OZwWRDvI4JjUUVPz0AB0mACztJEJR6eM3KF
9NOoIqmsvmv2/RCdI7MQiOLENqSScCVYEsbQN2vjbdH1EbqVVlA336Xqk2TfLqJ+K6/U9EIGo4It
pmtybVKTEDl5W4AsJz/kJyzwnqlXAeO9TzPK5Np4uPwVRUdjVJGAyGJZTQX4GyAFmm1H2ZDBYmH/
shTuXe0+IKOBU52qaZFi50A+6eW9lb2LpPft9qiYokInVxABPRcFlQeUFZNcZavRND0a16jdbCA2
ne/UL38RnL4Ozov3IfHqUMDwpmAnmqXSyjNzACU9iCEMIMhqQeKurVO7NL46+RFlKwxx+OhTYQTh
8qflPSPxZZ8FM2mKJVm1ERMsMlLundYKQOEIVrn8KvMWSPMWd/WW6bweZuEaBCdBwkAF9sfAe6wA
4pH52HJqVLYCwlx0JBvsHG6HPzj3kidaVebBJ+1lsewhej2BQF7BKQdv8qYJhJwgI199DZVzmpZF
yYc1kL0yyFYhfR4vBGl0KIrC2CoKe8ytm9KU5CWWHbFzXibfzexOcIX0ith4sJPAHi4qpQmPOjjo
t9CwcYPdXhq91l2wUxdphoXjPHDQZuLSlw9tkjXb0Q6HMPb0/+/xGA1tzKY1hgi8ym/pXPN6Odb+
eExcyOV+JUUKLg5LdbcA8OXu8hF8prrzBJB914QiVOD/8UFtFQRYwCn4i/Fsi7ZKoYzAcDrDmZQf
K285xOcFq8uy8fgKXCiu3YF9xpJBSIX1I8buQBFEIiSGv1mC5ptnfolXIApRz/yXagKNFMUU2/57
9yhv6yLvdPAQkuvF68EcqX8uT+ov2VcOtq++W4NCRR8k9yJfG0V5C+fRYGk72WxIREfIRjKNm0yc
4khRufMTVskcoHKj848+mdDL8JIXfE+Coo6l/T11bVprlKI6htka1f09pR/LIfDZMJOMKX06RAKG
NgsvFuG+Me9OKUsd4D4B/mA9zRfujDKNrdE0NSz//vemA++Qe1FMMNaxJ95HdPM90xN3q2o3GwKz
ujVFTX9u3mkYCtpn4AI0gTn40tE8kchkDQS9gXub50JNlPzQSETcR9Phpayql7MKLobKImGOOqrl
p0e6ewv64Tfx/Vh7aYwFmk2W1RsQ/dBxSA/l9rRNZn2gYAW6/MZtsr08FsJMB6FqUYD5OSQqeKRn
81hv0g9BEOJZmwnqFoAPYaPxL0CvdTXiNQXGY6CiIy27luzFJzAVpihmVj4Abl8x0iQSyRi4Puhl
ZRAgZc6u5WAdproeDi2Q1VH8wJpjHhSumguesNw829QsLCXDvo2/QLcqtZctS8VivwGUVyRqYBTv
QyDlIFHzrQjV0/Gd+MHHDRF7qTTH2Jl3NQx1Ow7/wDPAZdOk5fT/gYGjbhP1MQul2r+qH3klKbFN
sANPA64BbMvf4B3m4RUuk2t4O1lscK9UEGE3GBD4FzZW8gnW3jE4QQ7qQa8OAj3lpfj7wzFeZdsm
qEwKQLOSJLqvS+3kD3Xen+Ix+x41zRlkfe8TOflYd+VPHXOOV1sp9febEdcuwIw+60W2Oumk/SqT
Hq4vTeJQ8AN5+eL+BzJ3bRilCgRFOAf69bVz5m3Oems6n33NfdUNcK1odwP0ZbLTrVQCmQowpuht
7/D55Xf/IFWItVl0QMZs8ebue0DXUxp2xbOADG0tIvYK0SXTv+/OVKdJLqca5pfiXLvOa4yOqj+0
6tuCQbVOF+E4iM7DxI6GxFlZ6XIWWmMfykl5HyfRR4FSiC6JiRhzvMlxo+GSwBtYXXV4LhUeOFIx
ZYvVv7YMXpEmCo7FjpFIvQHt7/7xAu+WI4WSoth4mlsHp1d4AnoENlXc6T27yGEYW6p1EbgCq7Yd
f7b1MIS2loKwNOtDfZ1611TL8TC20+RlGC93mqGr3aW1VGfb7KsNKwfGVF9N0uyDZJs4AHIK5D5X
nCFFGVVwHQKvZTNeS8kxP49Bl7dhrfBW6/b+mF0OyYxu1K0G8BwAr6GrdaTEWg+dMLNczbgC5BCg
xIQZpeiIjBuqMaQzdlTjOI9K4d4Qr/qxv3vGB2FtsLFtaZaCSn1so/OY3prqd8Gd8VLkvQzG7dRt
1XZEUp7WPP8gNk0myMVew3oiUmbGAbWRnI39BFiTTjIGzyBjkJLtto0zrymzo51h2lGNg5k0oeCU
fEeh66jqGzbAVRlHAWiTOK0nMD+roCgERfRkH4apCzCxDxgZ6arMzEc1KmokmkbrNXrlpgAkdjIy
lg7G6ESzUPzP8O+vYddarAHL3fKGeSGaViNh+mAnTgV8/G4EGl7t5mBtV7qA5tmdBdgGUVPxCYzk
b5/yLJ+pVSijbBZaje7JeKIDeMu9pvl0iznHZNjTPmyzvgNZX9BYSBdFQ5p8B/osnHESmiqZKWmR
ICSr7Vg5ARRZNIuWN/mpof4shSrELtTlgD5bo4pCEoT6CZjSlNDrN+1vTVGlRa1GvjzAPoHSGCU7
hR3cVeOWxMoGVKYM95i4YC0DMar0vfNnTz8npxw7lm9RaaC72WjF4WnNTlFWCH6GnE9S0A6PWvoh
zX/leuXNa+XOaeHIOZxi0ruGGRp66ZaF5CxTJoi/3Kt8/glsLLRKKd7UucE6k176vb0FSqoJjsl1
gSCSUIkJAheThRHIsgqN+BRbuEV6jgilHmlSUe4rksE4B3nBls8yAnDKcChlc+KS/HG6ip+2pTWX
GoE3GtcibA5u8dWkLSQZNVAb1e2XKgrg1J5EoNqhb6bBi0Llofluht0tBcScHNM8Lm57xFjVK6Yl
uCfeiWaiWJ8YtklJ7oPoy+zTibfCsyhu9+aqAYZJ3Qbk8qLCNq9AYmJ2UYaJKPDAjO8fqkgZ0ga4
zPamYMHp6zLbRwkJ21ALVIZbIdlLYjJPTRnHTpeQGPz3CgnPAiwop6pjThGmz0Row2gMSc6ByjAq
lScNuitnn99g53sRTIDGuIQ8g88dlIvvLGfztgF9/sj7jUAGiF3x6jDXl+0lMjdVzRtwElbse9CX
vHXYDnL5FSm1H12tTuwJe5vcRA4DexRuWgf0E9teqpRqVq0GOdVvpEp5hAFgeCcF+NPsdQ45AKFZ
yPjIi8E7oSyM3kC2XKsKDcsJaHjMm5OoDvbe0YzEoHCcOhiCtEIVVS6sI53iT5lwsod+RDYG7+Uz
MdiWZ63LYxy6npuvCjIeUspXHYDshg1oBlZ5EqgRz+T38piw2ywYM1Mq1EoqS16dVjbcUTdPamm5
RY5SM8YPyDAc27K8b7X+BhgAfqwsD2tqP5RV+yEh6xYKfhEvJ9v/Isb/JVXTLesYY/3sOsakOvRM
iTG6opzyH3B6XiEsB/OMdS+Q8XoEUBzZivnJ0Ihx+v7dpAqDMi+b3otg/IFkL8sStT1dbdBPxnnf
vBMNnXPd3F4W4xjyrl3zmHKW/i5uPzcsxDOKImNhPALB3kQu2TiWUV2X6rk3Py765lRbOGAGQarD
aPwhUA6qjpfMg/Hho1ln0pbgKSk9VZ7jU+6OAXoEDq08CzsUIuNgMgCpBVhCWQHrrvfT5FoHIzCi
IrLxHJ42dYENgGRYArmn+D0pcAPsSijQ8KI5ovVh/ZqWmbTlNgvAmdN7WMZxZRVxOPain68jsBEY
ILsppFlq1Jrb06mjEDzggdZ+BOktnh3IAMJyfhR9Z4EBshuf6JEuZCY4LJZcZww7Ff1PgdoI7I/d
9GymTU/T8p/qzH+s0YpkMe5kXSel7/M30YLw9gKtna2rjF/B/vXYj+uQgaszxTqdijG4lDzmMaiG
NFX1RizZDWr5JcOer0N00CoKvqtIVRhfA04Si8Qxbk4OgTixudQwbKhK2nuqA1AG7//rSVXG5cRV
1Zo9ZXb6796Nm/Dsvy7jbFINnJQdoAzf1koXuDaVcTa5pGxGJeNbvqVxzzU5dCtkS8HaAPANXj4y
NC0v28LAJn2vB70EmNxJ+I7hngdbM0iBNfC7sGO2WlFbo5rjPPSmKBnPb1jzVzJ+cUavLbwFCfbi
sD+I1trLA9VSEy9TXsIKDP3HUld+lWi+KS2Pcqeeln5Ahac4p+aYYchQEe3x8VPVnXTGDht16WOi
UK1cAec1A5640QDnRVmKyw1wXtu1OB/nBqedTMb2cqVsKGokYKL6uyQP6iVYFAE0PTe+70QwxmZK
9j+tLT2f3TonXhthR3f9MqRYgJAM19Sv6ln2LzsVkVDW6lZSt2TBt7SmMK9u0+6sar4VB2N+W06t
qw1ycFkgN9buTskY3qLaCUkL1ISA6LVVm7fmK/Yg0A6dSq9UWtHUHNdnPovTqSbvSlCDMmAPVwLr
RHbGBGqROnTJNQ+NL6ZG57NR2BOmhCKRzKOi0M0ZY0gJUJ8m7ThhbM9ZRvlOtrUfi1FjR2iRMbY2
zH6iGIcyzb4NRLqdCxPoJrpWOZe/tkBtdeo2dsfvs36plA4dRUVr0FDMHM2+2Syh9xEdmXFwYyQT
KZlwqX8KmF7kfSfLzehFTu3Nh0xEjs6PFrt7ZTwQOIrkYaR94Le0ALiDVzt/xy59VkMWFaNq0Hfq
DJ6P1FdnUCrSJE3zs5PtAbP78r39D4nw5lhQ18FyzSgRKI0WUhqQqIfd0QRESOLNnyk2h+oA+SaM
vwnkUUX4K9UHSe4feYyiWKBLIX2FpsCf7/k7fvxmZxGaCDdr20lj9KUAAEs52JDWg2yQYscqN8rp
ibNU2L6hDuzSwRhF6cEuXCR9WYU5AclOdUIvxxla4B8MuYNW+oqNVsGnFB2OCU9ygkHdQn5STf1E
+Sr+8IuIMe1Eh2OiEmUdKZMGval+yv01v9KX2M3tn0npNSOeTMCUEJyN/oeXviYTo6SinQcyAZm5
95Wg9DMvBppl6bTe5vqKn3qrQ3xtdrbPl+Xyo9SzdjJRKk9KAMplbY3C/tMiKQjsFV89iBqL3Dxt
p5ZMbDLHtcyxRVSHQ/alU74uy+HyMbjeGChtmmxjsUVla2wJRvDMegbex4CqxAq4KT8y318WwXcc
zzLYkloF5iPg8QLyF+iq1BtHsUsXODHjR2ePnirZos/GL4LsZDLOaitlsJL1kPnXM0FozlwF3Ili
/FSag1uqauQqjExgrEeNmxg3Q//DHkWaznWINgwIFKV05p1xUUMjr13a//NAoEWkyYkOVhiBQvcV
AwY8n2FTtBkM2VoyFhpfxumqXQFkNr3JZ3BvayeLbXxOWTqQivJN/vfKPE/h96IYxcirGPjMcleH
S/M+XT6P9s98TNzLGs8z2r0MRiMmfU1so1KrEMuVzljHrm6KGpkiEYwuAP9ytGvU+cJFB9SH2k2u
2nStKG7wVHt/EDZStdkgDTOoF5rClTFu3QTpl+kA7zqc6HCu6jTh+CBuBXNTKUx2A9TEwtg1iv8v
dU9GFVG3WuDTj9Y9RZaiXJOb+UDnad46fmBTVCXdxEsYDGovxZlyN9klZZZJh9QB/V1gF8P1WkTv
8sLwNgnAGmMFBJjC+HhZT3gxBIPsFsBu8BLHdPlLubmcNZNMAKUNRFZfnosvBZk+GuUcNurqJ7l0
p+bLTaPU/mWx3KlMtIcVkw60g+yYTQfGkmTAA0PZloJPU0SkZXAVh7YX8/apvfg0ECqcL+A5sL1c
JjeQ81HXYhPfmTpl44xdAYcmIjTLEicifCXanZJRolpSpiEyAfoEpPkopI1+/RgdFCwzA4tdPwhb
/VyHuZPHZATyCj0i8r8h57/wOPMd5k4W45wL2SbblqFRO9lOFNIFSuWu99JbYL4IURe5TuBZlsa8
V1WAIMVkBClku4yN05B+c6txzZ1lSb6j93l3WTm50jST9kyBKoG9i5c2UcZLk6obsF3SqABgr92c
Jcm4qvTiKp/q+8uyuJkJGDX/CGOPVtW5HQHIWgrkCUhkRuJTfvgI+wdLf97Q1xQX9gXHYxfXZLVc
p4Vi5mnyY6lc2frZzj6aom1Nvn7sDsZEoBSrmoO5AIX3b4aZV8wNcTV/J40JRijyjVVMk8j+9Pt5
sT4xmJsH8RQ7NVo229/fGBORlEgpzRWYlWEU3Upd7rbDZzm/6/JfVleEl7WDmynsTsV4yT4Fgm0i
40VYTTbWCgvirWWK8afKFPljrl/cSWL8YtXlpTFJ1JoDLRgwdYGplne6M3qKLx/G+VE0ciH6iIxn
LOMezL0y5ry0zTyVsm9PQDfHS6a67bTg8kfke+Hd2RivaCVZu/QjYk2Bd9IgudPBxLIWGI5PDXaK
FNEoMzcv2olj3MeyABbDzuE+urJ2NKzbDNVXwYkEesHW75KMkE7qoe2Yz1mfoqepBT1oPiw/AfIH
KjBJAXgH0ZPmKSpfUH2WuLOWG0tujJQebVvdcjQjd82q1KnqKfINkB84UZU0fpXpvdPk9b3dRGcj
Mzzbnt/PVfJQ1sXD2LZOpkjvSGNcWxm83jo0plePc+5lkwYYuSy5BZRD0Nm2vymifJLe9aUTMF5p
Xm2lbI0O7NcEowZK427K9ZLHTmXd1hTNbhQWPrh3BdwuABOB1RiLUS+jSSbXijkrGBPTQwxSoduB
MWBgHGK20lHARoVGaufGQSXKdLhauBPLGHQKOrbRpEiGpda4dnPS1kXwxOCaME2PiW5QOEfG5RrR
ukkjwcEaYF15up15xtIfs0klYDAowXxqCgTyj/QskHG8gJLtSJrpYLxO+/elbqWAq04y77JtcYQQ
jPNh5IcQinzGWG/VVQUY4CCkKxpHzXQnJqLyMycA70WwIR/BA2PNM5jJ6+Jgpw9DObmNPh77tBN4
9acWPaPtLyQx2f06qHUz0MNIBzpNmzogll98CnhqHRQQuGbDTePTLbZ0CT6I4WdEB2WMrZcrs2zA
ZRdGBTqyheZMCnhHQdM8mPUbnPyLozLaiM0yc6hkHPUtrUte05sYABsziEyBx9jnyyJlwDiX4OOz
OfMLzEj3+aPRTV5qPGrjV6M6V9pDI4LgVXm6uZfK2DSmF/OplPCc0GIfMssrC8vbqzP+Mu4xqkiX
4ynLHahnVN0378GdaTRuSWmYYoxNVq5oZoLjS198BCaGL5I8ykWKj6AOmWN0oJnQvpXpI5lbhL0u
aITOmxfJX0hkIrlZR6WZJXA5vzetnhdcXlN+4n5tTUdr2ibYvWafxmXRGXVRI4Edkm9Gft29hT6A
GDsBjHmo0igncZ1hImvIPuvlGiomkCzLZBS0+0QHYUyDJEm36iDTCYbiS6U3rtKIPJpIAv37rqGm
r+aWdBLgvvti05yepCnWFVaB++c9lV58LyaSonOuKJsMIDxQqtEibtk8FXERSmkR91UoH5zg/UIk
Y3HWJBU9+mnAMV9U1+osR27eRbYAPZUTSF8IYezIVlM5ajPQSFDw41a9RuHuy7SOx0RTPQ19g8sB
jmu1O61jbGjOZrWfM8MOIqusvMJWz22V3PRSHQfLFo3gdNjeWbMZi26P80J7cUomsK5GmyxtDAe9
ew+OrVcfyUE8mMB30M+nZBE2gHidUsyELOztFsBxVn424ghxiLhKtQaIoWGSGFeTQjbX2grv8ifm
xb2dYVtM2O2nJI2GranCNVWxvjjOjmIud3O2BbWUvmUcaf9hLcaN9EucDRtghX9/WBs4MBLYdrAm
9VYqV0izLBPEJibNkF6aeofypWFmGt1IAEK317udXjjkqF0/IbvRhQRT/SpqjfL9y79C2YypAvN8
nnagjrGzc9lsmBEWpukiEcyd5UsFnAQNlj4F+Q0YSa/r0LrpvxvApMSoN5iMP7eJIGfhO5fnUzEX
l6TmRFoVp7KG98b2OevOw/LpsiaKRDCuPzLJ2GwanjtNU/7ciJk6aSGlXhmJ+g18H/Z8FjYCKNjU
bQsEy3zZMAD4KwWx6/ZgSmG2vr98JH4S8KyBGhMGTJTngAMGd9n7iwe+EKV5qpcZgCVptEBc7+Fb
8/PRmBigmvCGDWX5WXX707ARdBDVHhR/rX0mnShW8wrje/vS2GBQ2Vg6oK8qul5Pfr/qJfef52Lk
5LGHmcagbUPBV6WawD4VdnatMWFh06siLwckCX+GDzDqe6DdjtidQvFHFZkb40ZagP0jDEH3k3hy
Vhnwy4og4Aiuja2R9NWgNyZQKEPSg0Vzvom6B4lMN11DBBNqIoVkqyLJnMiTJMEl0toZ+dm75Cj9
LBwpLPxxE/Z6uSaN4Rfg1VjgUGCf3YqRyEaXy1JgwTc1xlEFiWwtWgOlrucvbdgJYcx5UTJ1tulr
6s/gC1YGz+XxlYMvXGXYSWMsetwKOx9MeKkCmPjTEUhDltPIznft/eitZ/nQSAdR1OT6q51Ixqjt
IpPWuQND4KrJ3lJ+XhPNMWXFHaX3hYganDeaicbe85UxNl2YZi5bJoTxni2jc7hsytRSL90dY8lW
YZbtutpgppM+NtljZjvTcFWMtza5H9rgsiweFP+LozF2jMdoH6c5/D4QzT3ZdHrH+mac8/eAVx8c
yVUfWqAbPmAxDMXITQ3WexACBPnHy79CoD+sqdvGLBGrg7Ya3eoC7MmbUhFLFc/qTPDkqopOLc9g
rjAdpU4ZZFQ+TbX2h7K60YzpIM/q8fJJRGKYu4s1s5cTUKOHIxa71K+9dE2mRPAA4Krj/izMnUV6
ruZGgfpTgSXOp+rxE/EvnRSu6aTwq9AJeHe0E8qyUkcxioPdgjtqy6undZIz3RWcrIfUtcPaIxFd
Z3tDCNjLZHI6mLZkaz1mTjVcWLbcDOAmAZiaUxuLyA44s98YhfxXP1hKalMBqencI0n4jUOpf6i+
UzJXrDYPLi3MP7F+/8YTSwDCKizNc4PQ/gcwmd5slj0wxjH+Q33MilH3P43t5hXQH6LLpH/fvfft
fpMWxRxQXF7Q0l5QQZw+XTYEnn/eH4cJCcSuVLXoLQSg8kMjmeCcVwMZ822j5oHHUbSByEt+9tKY
aIC55Aq5OCI4gOdoobT4rhwkt/cAPBejPJ96otlg+h+yPnovkHEnmbZEadajdDZoPy37vQpGjVK9
rcq7y1+Re08KwELhshQV4Lkv72nMwMQTLVUSAmYf0I836ST4cr8ZFv86yU4E8+lsfdSGBgzjwQjW
1ePUKR+LedrcrLdP41zc5fm0OWmGJ/BkRpgOKhF5Q3PIJsCQd49gmJ29VSOZr4L+1pmbcfb7wjzH
qTw4RbR8AuMlLmH9oGD4Hy3Ck27knwd9fYiH9SOYdDGp0tymICzOc7DLDsXgxmPSezMgotqtvtrm
8kRaoIQCq9WzlPmhi6Orrh3fSxuInGrD/m7P0udKzt+ZsuSNfTq7BcbQnGgZP8h1Mjptp/xqqiYD
rKv9I2uG2R06+bh2pHH6Vuu8biHgxzaln1Kp3yWFHCxl+auU2yiQzSl1jGa8i3X5Vuvqq8y4NUss
74JhV39UpElyU6D+5rb0eQNgcqK3R3TXWheUCx8ak9BSULComE/srbR0QOjpS4Cgc/6Pte9ajhvn
un0iVjGHW4aOkiVLsi37huU0YATBHJ7+LMjfuCmI0/DMf658oSrvBrgTdliraouTm1antCQ3Cgh0
tdJ5XJz+PYm1x972Yl8Zmjul0s2g79z9aMSPSlPsRmDAAy68IAFgOX8o8bCzvPQnCMkwdLDcEwOg
DMu8zD61tDszdd0gbbQm8IwhiOsFHO11vdzkNs1OLQjvJrc6MXX4aGnTycFwaKijCq0xLBHEtDjN
XvsIKHqwsGD6fT/S/HG0XANfJBtCy6lwtyn2+NzGZ2U8hrpFvB1RFerblfeUF6MWWTlAiZUhi4Yu
3ymkf4hNCobzGk89an4fSfcVcIofXKt5p6fGvZ1nn7p0GM7MspdwUDziz4sd9brb+kUxnoH9lvmj
W39O9fpxKOJbVHr3yaQdqsH7yZyy9kcDWGFTiYn8jB5ctCMVwu7r1IrixPjZMf3QjshHLY7d3cVn
20ujtm+mwJ6cfU3zn0s2nPosu9GwgTpplo3XKPj9UPvMU/todLT1pzz/4ZHko5fSzyYhN1rc2D6p
QUw0LAerAtxkCchexp5IqX7h9+R3zGsjO8WKhFFVjy3Uu2hsIGJWcIO9/TQYA372MD4QK3/ERHUT
siZ+9lr2A+s//aHr2haUsNnOclTlYM09dKEA8tkwT1lUprSM4nqSpUdb0x4uJrl+exrBoZFaa90K
ZAP/YXxyO39ZyRKSpKqKXaevGjxVwZgdGTvNz6dbXvWa3i/oqLrWH8RXnhO9dXPARMURgfkvImLU
jZ2VZQ5P2vTWwTGVd7QHuLMLFi+j7cLJGiKijj+nZpbBF269xDAm91uwEGp1WKqmMgjWHsegOZZR
siu+NZEHjMY/KJvyq7t2TCFgtC5RanWsE9RWAKd9M96Wt54XTkB8+4Kt38j8xClX7Ug/VegbSnLf
f/iul6MKoaSv2yxrsybZc4ZJlBa/LN9AkN6CkDw0TnqYnADMpJv7/xIiL0IFxZ0Ul6Bzz19L+lMK
doO0KiVZ6GZOv/qCgroSZYYAA5kZ5tvn6tbw/mC+fTvQX04hpPSoXaIjOZkVvtsc6V81XzuTL/Y9
IJoeQMwepiy0JanFZgbz+1Qg7HqdWrC6GoYcSHp70sy+Nt87+d3S5H42SrkaeJb+zzqJR/hrSV5b
FBYBUdA+0ULz9Ku+/QIDBvQNOQDVZiqoYwLAA1WXCwKd19JSoyW2rUHarznwAqDqHEVPC/5wRHRT
O1byuP2vUunFSTsGtpFqX8Dz28XJrBTkQaDlnvNQVVW/Te0QwzVK/Vdf5cECZLxyenDg76Y5um4J
mGLYuunVbxHeEE015bUGQCAscrKH3kubsK06K4zNagISltID4QVT601aWaGtFS3m0NSb2CL3VLFv
moXdlkWyXybjk2tTzZ/0+GuS6xHp2KNODDCPj5+Vcjr1pOh8W+nnoK/ZnTmVCPestgOGjxE0bv2z
ZcU7UE+dKgAf+FnV/yjKAu3u+UEtyq9zZzp+N7CbySInPfc+xIbysx+c0B21j7FrfLI075SMxSnT
xps67X6WJD4Zo4M5jhw3lizFqWU9GKar4gik68OU1oc0cZ9LJwGTNLbm/UUn5m4AEXpYDc67mODL
kC5aiP7M7Oy0IMRVZn7TsPzzVC0TZrWHg+eWOcI5fZe3xdcuVdmBeUXi60zb6ePwPKn1bTIPT1pn
PCtEAe996vzwqNcFZUMflXG4KxokIKYz2+C86z+w0XnvZobqO+P0RemqH/mQ3kw2YBKdIf6g1CUq
K13x1SE9wKlRW9qxvNAjani3y+DUfo+XqO8m7g8vN55m0wKFXnswFQw4UbcKarSYJzoxP8+TvWPX
uKxG8S2kRC4w74bMfSrc+XYova/qNNaBxYwjNnQ+OGN3MEj7ntjqU4WkbeqqLHAYVlWrjtGwyTnn
8BwboeHlw87LVFlw2IyDK90U4iD8dO8pk1PtE+vBbb6M2henrQ5LCjq5GdiKDvjAAUqadOjn2W0Y
U9l+9WYCsJIvRMbRqsHfZ6FoontDsLR1YBMd0IAf1XzxLWNngUg4z3cSi5Q5ByEiaroRL4OG4DQG
QONT7zhZ6AuEpLPveKvNO7LvbC+b69hstINE6bcPFGKinfXaVDoQa78gf6TzgW8/WLccYPaleiEb
VtuuXqwkCjFSR3sd+TYkblVIZeeT3aoQLBuVeMw0KzCvJIOfZJZvwdN1smXczQCJOTKbzwc5mCJ5
7djjIq2TinfEtGV4sFIaOaNzFycgKPfmJLyuKNvK6WggJkRj1hYBzNhsTaWl4glSMCXEcLBljVFf
nkjXBnUTdVbut/HTdZFbGHHY27jIFD6ZWg96Vfa8LbbnAJHmB/adM68YIacz+99Mxh8t1m1/votg
4WI1TenRqOW1k27fAAyLlfsa/1w/3nYo/FsIls9efz0wiQ1UiRMkwjNKM4z5Sub4/0EEWBs8Pmro
YJbstQhPy0ZLGzEdp1KC5zINQMIsEbGdUtucFM3jmzbivl6PZ32P0R+O/ZingRYWu3zv3Tb9vRd0
WE1t8XTaea2kIbb5gVZCRVedWrMy8hEBY0LB7tHSTqkjEbH5eVYihLuzjNxJ9YRPIdh3WfyJ0VJy
c5vWuxIgeF4FCAm0HXFxwBDx9RQx/GuqNX42qRJBm5flWCDV8TSg9Yk7jnlHFCXjhWMr/VDN7532
ho6Sy9r0DhcRb1Ybi4XSJEMZfNL+0uwfGDsIGGAf6vysk9Jny9cmk+0GbiveSqaQRnetGTvdhPot
3ujcLSRByt/oJd7oHCAAUeQPcnd9K39dCeV/X+XSbqbWrdrjrayqJ159x5p55IZ2c6qOf7Kzt+0C
V/KEfBk4R6ZWF3aFBux327uh9SdAR4U6sUNPi1HSrAOw2flpSyOvNR5Jf9CSD9XynZAkrOefHoqd
1z3K5ut99XsEw8t1ffZGgpemltU7u8jfgRsr6OZmV0/mvtJZ1M29pFMsUV9LMMTEM8secEgYPmpu
6HA24pvEkRAYb9q6C14RHWxMjifyvpU2a5mRIjegSxFpXekrVOaKt7/kSoZwc3G6WLk+49X3N43Y
r2Dm7ZAWh/9mwHDrcBg0B4GZYcIFiFlCiroZyogp27P6AJy3gCZueF0pNnOrlQhxeCrrYf5Vn7AX
Ks6Eb5fdNweAY+3KnXJfSWYZ36qgp4Jo1AJzkG5ipVSwe1dNDDos0IdavVPm2a9Q5c1Vy8/094px
BmKwROU3Co+vBQo2n6pJRo0WAjkiaHkgpwY4MoEWmDfKMZGRU76NClgJ5uSbQG+2XDAevnYw9gjk
HNucK5R+fyoGdlWQgnTF3nOVf//RIMm1bJDagdvOFPvNTpwthqtnvBCn7ewgA0IW8e0QbLRBA7aW
Q6x+uK4mbxXxtUAhnTOdgaRahjpE6VZ+1jb+XMqm+N76itcihMTNJIMOGlPeAnbvk/lx1v5SSxnQ
/+YXutyb2Gbuy7nC6CWybsTaT21a2cFQkc4ngxX1ZJAkiTJhgjp0bVLYWs91zzpnA9gHUcKJsRiV
OrJEbkuSbWEGjfOKaW8wvMfGntikIpyaTA/xyg+oc1O379uslhxpw1t46loS/yWrGDqN2LJoNI0/
OYewmkL+5ESyqIG8ZrxLTuh/XNe7TQNeCxQem6CI0JVlQKaNZHFXn5YD6YCuy8lK/8CAt1RwLUzQ
8jKrPFAkwKyqzDox7RMz2pNKJTFxy5TWQgQ9Z15WZUOxkP2CNThPK4IkJf86a3z1lUR486rE9Jyn
4dKa7IubHLCJEgzxj+tfRnIMkd6DAY6AeQw6V40fNKMMzE42iSKTIPhuxlhsVTMuqln+sse968rS
UInZiF2bKq4VNMswZbjkTRUmafZsovzmttPj0M4yG32bZr/+Jvy0K8uhZleMTjdj2Wp+TOl9HWdY
bUStCFTNuqUeBlAmJ50rUYSNWs1rqVzjV1JHfRi6Uptr2Ksa6IEdoPCIb4Wp5f7GiNI7XZKNyezV
ExwEoGhTy9VfHIS2m46aH2P4uzout+PBO1zXwI0p/teHE3xDPeQesyhJ9nFuBl2npWiYKt8qKwHn
NlH8PLNu0xycFLbz1GSLzL1vOgs8msHOB0zHN4TDsTpq87TgaoEPv/fm26xwsCcqq91sTPzikCsx
gt4AS3TMSg1hsQkR6r+qX/QTxtuB3IiOJlYX4kcjmg8DkykON67XbZXXYgXF6ZhWFjVF8OI0shUB
oLB77JBj+PWx3I0LCB6vf0z+ra7JE/TGbOtMBSZAtdfM71PzOdeZn8ZA1VYdmEcjCWOyTycoTryk
ijpT+PlleDTcLy6wHMbn6+eRiRBCiRM3KLk4cMF53fmmcXbSGIWCz9eFbIfjlXIIsWTJkgqMef8z
b/6M1j6huuZzir7mg3X8v0kTs6e2TI3J0JA9Zcf0kKb/oznkDFKguad4Vkp0QnY8sdsGkOeKVD0i
AIcwS2twtyahenQAb+82mDqXVX43A87lNsUpvQkwY6zTIc522GGu1aCpjUfJHfKk74qe28Zrh8xG
ux8HHSOcXThG3D9O5/muPrrn8SDtmEts2BZcx1RMpVGl8MVNiLZv9Iuhx3iv7MHEFc57yclkt8ct
YhVqzFrte7VNkTw11Xt1MG/m1g4Nxg662/lDbpyHbLpPUdWIh/imoSz3m9yF8tj5w5BZu+u/RvZj
BHeSpbmxTNlS7xEjTDCNOQ+Nkny7LkPismzBi7B8dJhSxWQfY7FEJdlPz0Ce1RvIHpX3AIf590XH
Vy7ZFlxKkpVqVseoQtT07C2YYKoyP3Ee2b8fC3wtR3AqTdLm8TChomIBuKt09kn/dP3iJL5R3L7r
jYHURs5b9sbHEQQ8MR5GubdIvIdMivD80imz4saANRvuXW4ABSz/sgzzw/Wj/EN4NlGgwevLwQD4
a63Xjcwyi+Ul3+FTKWjzkcckRAvbV5bDHHIg11k/zDJXtZ3Y2Re53PZX1jbOTlNnJT7SgFVX4rzQ
bznztzQYosaf9uphqWVrvNu53Uqm6LsYuufgy+RVhymcjm0wHbjvak5/4Lu2/aQLSiqwd4MnSlBC
OhF3AFw1f2j+nUfOdxym+g/yyE1Z2Bw3PRtst2+WFmeME3uLjSL7/39ZYrmtqIoWz1nkVb/8fxvE
xz/2/5JziVBOxFXScuKraTx1nI4Y+sb38vYxYo0sF9/0heBaRpEUIOdvOJLKlFDN7KxqXxmnotEC
B1MSKtAO8jwaFln3bdOyV8IER9hXVLNJhdwK1K9RYWJXedQPWicFbt24PwDfAWQaCCZgzxWrr11l
Fd40DimKhwxkb7vpgAUPXwtKjEfIR/S59QiZwVqaqBlZ7Mb5xBN9c4/JCj2q90Azh+wXis5pn5x6
2XDblkG/EskvYOVEspHO6cKb0P8+GeH2eu10gr+qRp2lk4m7VJzbnIK8MMYsjTn46vKpLu8Sctdo
klrzlmt+dTrBXY21Njd5BfXPjqx8uVAlqGjQEB8ryUhauZd0m0A67bqhnq/kCmlXjKLfkFQwcWK+
N6pPBvh0Osncp0wE//vqw5UT+o4ebdN9gSjT2m4AOr2wlK89SyzAENKoTrEZMBFxlF8ehL/mf3lh
kKEdrkfSjYwNu7KajsYASMne4AVlfZzPLux6P3hKEI+f0liWP209J16JED4MHeqE5TNEmHtycA5V
UAajd5qCJer2mKGLZe+lzdtbHUn4Sg1m9hLUvH+tIvN4yWsh1ulPcv1NhViJEj5UX4/DnMYwr6l/
7sFGpWGMtJYZ1JaHcg2MGwMSFICg4hxJgT56QhddAQrcqJ846CkQ62cS9aEaGjl8oqwlsOmg0MAx
AWuje9iRFLIAQ8VkzOyO/Ab5awnjln+ccbjcA4keaiVLLJoOrYFFDBMFzboin2og1ACS4rQY1cGp
1V2F5Y92MR5ynnEBPqEwkoPRmdQ3l+KMrDCsDPUHQtC57wDzYw5BMgHKwTDtOaBxnPpFb83+bJnB
SDEsUmBUtULbQVGiNiOhPptRWcQPy5jurLK/n5YpIGoeVQoN8Fw8VUXvq035REbNVxISmfCfk7L4
TG/eLxj387L83pgm4Oq0MBrs2R+pXT8RpX0GC+WpqKc7OtjvrG557qzG14r6o14XYZtNoeaah8Up
TgbVQ6UqAqNxsfanR+asHUez2NnaA6Yed/HCPie67YPPMsL4t4//7kkDw8aQLA8TtW8Y0U5m3X7B
5PsHs3fqUHW9SI1lZLhbSr7+QkK4Gp2k7nqe0cf2rqU0RF+NYA72uh/iycNbNcDqNMcue7sUZXSx
xiYFD3Q2Dz96GltBPWBbIqWL3xdLilWU/o5NuaRuyu3zmlTBfsHoVy/dCDpGy4wfMRd7T6tPVdI+
uLVsUnGraqp76uWAwrM1SdQ8nrOq3hcvhK/1bQOIbgPrAq3MX2y59LUkIU8jNWAzMhuSTMtXAxPc
S9M3+mk6aSeOOQU+tMQ3Jfe4lWasRQoOQ6uGeWxbiFThn9p9d+gic6cfZBOJG4vNaMZrmoMOrKW9
XfhweP0wGRCA64X6zXH6EX/tQjUoMhRKh0MTMT4Mmfn8HVjpYeV+mKJpjy3n4Lqyboa09e8QQlqS
oYG06EDfN9vkoU68YwMgPyUmO+DhRo4BNnnX8Os2xy4WltJy6jt6Ignc0t8ghDlFBXbj0sNxZsfu
uNSnOlAC9ZFfQF3/SVlw0w2s7l6wFctQ0iElqLtQLAU6w4mkri9N/reF4EFr28hG3gz6D51WdcCs
wspE82OMweWZ9f5AJdWDTQPBvtvfQoSkeCFxx+wUKb+lJ75Vn+N+L9GPrRQEwOG/JQg5cD/0cW/E
uKv/Mv+wVZSAVVykCdqIhno/qctLwjNHCocqrgL7Bvs5L1MJIFtz/jV2GTfDi0BB9eymyWjMO0Az
YH/08kOWSnyYTA0EXWvGwmCOi/vLtfl71eufhr7YV5MhEfMPNuSC6czyMEAiPjUnw0EiYSG0MddC
baXNj+PkHQsynLVk+uGYLd+67JtAnfWdZdbvdKtG1O10/7q+bB/3988Q36CGXbXabPGKMb5erD8P
Teen8ubSRrUAn+0iRgjkTV8rxQIQsZe0bvhRPPNQZEZ8qzq30J3kr7NsDpSjrCSuyw4oWFxmuaOu
zIgPyRFLmA9omBySO4v4/WcLgE76E8FEYBsqt1NEI1AwBeh+Ide604mPfO36XW9bC2ilUTRxgIol
ptM5tWOv4pgHvOxkAgegzMEeDOn75QtnkW1lYwGb174SKMRjbyrducIe816bna+NOeVho0/3RDfO
tKoVv1lkANXbar2SKIRj5iysTmdavxQYMF8cmmjLBlPgnLo9vIGMc10i781ctkkTp0p0yOOE6GrU
BoPqD6Dm9fYmSF182ftkM9v4fTxHHGfT3XTsshnm4iQfsKaFRbcaMa87jk4a5O27Kb4hsoLzZsjQ
sWRqggvCRPbx+uXf1IqmZmpf4RUCWIzqS9f9kKglN4E3qSgKrqaKsWOsHgohA/QILZjV4IpG1mCY
iN6S6efERhBaO9qhzRX0c5rAJew9ko8SXMv1cZEyoW9r6uU3CIGEaFrZmSkm6ZqhPtP2qTRGYAN0
vtORaJ5lgyabTmF1YuFOVbKkaY7RsH23tF/qmQZGWUagIpIEq80cH5BMDp7OpuqK2kIWjWGoD1Pp
zDtM0zu1AxcqYKYdy5J4ls3zrAQJTk6BUg7LBLXUmwQbaPvShurrj9f1ZPOdtBIiqIk9Lbap8cfY
kiPMd/O+j7topnPYJ1j4yFTfI2V0XaS2aW8rmYJaULq4bG7Get+Ww206FtUO03uhg0U8MM1EAK25
T1ty42pjCOb5yLOzR3VZHsa6ul/aOPKqJY+avP3gFWNgMvZAVLyZr//ETfNc/UJBlRrNrbEMjgyo
TA/a9K0eY4mA7aixkiBkJHnbJNRTOtwBdtvNKD/FYfzURMq+3Dn39Fbm4mRKyy11VWmcGY3LxcRn
dtlfTvXedOdgNIxw7u+vX5z0XEJwguM2sjJGc6kL432CkVYN0EZ8DwUAHWHDboqgpLKXC9fRN65u
dZdCeEprO1az5kXm+EJRaDSPXOQStcxv9kVQx5JET6IfL4/z1XXaCclzgxeRMKEUxMW7om/C6xcp
Mf6XktpKgltpblzGaMOb9LFhS8jyJhi1D9eFbAfay829/H0lpW8A0jFQ+DI+gOzt0qgMUJAyfeon
B/UgJU3YjAcrcYKzGWJGSqfChyLkyS76IMfQrp5Sn7Yf7aU9Xj+c7Bvxv6/Olg6Vlk42slOFDYGZ
ABfq+3UB25/IQqcRNSYP5dTXAmI717zJRdtF9/ooCbrsFE8yOORtV/lbhthjd0tzwPIJH06Ys4/p
eNLUfQ9khuzz6OzsrD4DRuf6oV66iW+N6SJRSOprzWls0CqifmrF7xa1uQPkwORb1vDQNu1no5tG
XyXGAAyALBpbsB8mWu4ngKnxdas6kandl1Yx+7neHgzbDZW8fBhIcY8hkciuB2BH298NK78xrOSc
mPmnNs4eaN/dMcy5+jowV5a5O8+pbNRe8q1E+FzTq0G31ULRl/a9EmMYLQe3WG9KgJK29ftyd6J+
57SM3Q4lFODDZL5Db2zzczICBKhUgM9HZAnPP5jvRZ6g4m1qLEmXQwNJ1R3APe/H1qeqt6IOCD5N
NvqAUImUrjlkekb9WJ9v6lKmoLKL5X9fWZmhjC7LXxr806FdQLiovJ+xX39dKaUHFaJlNqbKUJpI
hdqoObb6kZzMLHIwJKGDTOlROaqS+uN2ddW43KwQL/XSVBTKJtQ8qXYay3xnFiQslHul/GbTIUrz
z237jqaDJJTJFEiIniVZzGygQ7XXi0dnbn21xtKocsg0EjHy1/VLlX05wX25BfoPhQLlmYo7PCbt
5ZxaEnvYFGHqtss3aSz0yF4rxzzTISky4EUwow6crItYAjRT0gfXT7KZ3KzECNqhFtU4s1RD9RQ8
KzkZTnjR+T12yBxVBp+xLcrWdNXAswYb369PVOVxH0MUxuXVyp+8IcL8fEhG60ZPJfucm+HLvEgS
bHu0TAza5VzlGVANU3TYU4lVySQIXwfAs3Fm8pyQWBzsIPNTvZCI0GT3JXyadkZt1OmR5qp7e98H
3Q2Ic3f0jkRp0Ict2vk+BzqWQUJuLKaioLi6PMF81VZVmNMhP+usIQtUQu5Sx7vRNO249Ehw0InL
fC/O3y+Wc3ZmekQPIFJmFs3j5PhpPUi+5bb/Wv0ewa6LgtRlpSGM85FbIwc5kIfyyRwu6P6Bs6OS
uJHtLHwlT7Dt3hy1pB0R7obdSwWXT9xqoCSfQ7ULcONhKUmI/0Ei5uf5KpuON+NrwwCLLBosKkq4
vEINcqciTEIXNeMlovpdDthP2YrCtm+5CNRfC1TresTLEXnKSDEtZxi+N9wMoxdddy38w7zJhsyL
FMHe4yl3rT7Vq72idsc5q1HQHJjtlyV6xrTFs39wcuDeung0Xxe8bTgXwYL5LwMg8hL+AvUYiiZD
Yz7ijXGgqn2XNE4ucaCbWebqlIInYKQwjJgvxhoIq7nzDHDcwDJuWd+FRn+kHUi7tN318/2DSVwO
KHiGgtaW54Haem/csaP5lT89eEkRS+q6n4eW5F267esu0gSH0LHFndUEaCCUZmHPTDCXSBLnzdC9
ukPBxGuj8rIu7rD54B6BXQc4vuoj5s7H2tw1ivZRcnubDaGVNMHAzcGgrAHJ6Qsa+XJ82aebAhT3
TsnJpqFEGrelK1YgYgu0qZMCvQmpAt8i8VqAf7jgcjsae+DwHbJTwj5cFyjRR0twJhTAqZ6VYotE
N1UfAEW+6w67bvzpjSO28NVgNsdbxZJ8QK7k1w4pOJS+slNP52M+VI3Pau5EWdmdJinb4/YwjAW+
IaC6A3pEZEKv3Mpe4hHDMMAVfR6s9KEazFsL88Ys6wAAZZzTfD5pdvmltkgETvblP1ne5QeIxYtW
Aeme2cPa+aMfCSbK6+f5B/bXdt0eK0Gy0tOm6Vm2yRf7MYTpCKangtANa/FNCuwL40w6652bts/X
9WXT9lYiBNujlFBm9LCGHMB0ZmTNx4Gee3Kf1ZKlz3/4eJfDCHZX6COKAfNLa3S99/Ens9ObRnA5
lCuA02hGraZTikMpyhBNYxWWZu8ntnIukmfMWtrud5Z8v36P28+elUzB8LR8cItugkw+WtfvAXp2
mxwaZCj1QSKJB8431raSJFhbPo5JnwCWcW/kuzlg5IydRqzCdX4z36lh1/wBv/DmJCn4bP7WRFcI
5l3JCPocGd+iHELeqctCJ8aUg/5o7QHKdpg+J6ZvSZznpltZCeXmsXogJ73apRmnBZjm+IhBYFcH
ipwhm6XeNjIPM9tAl3kLM6QmnpfmHFI+Xz4Yzs5VZdivMgFCuDb10Z0VrhlVeW+NqU96RZKEbBvx
5QiCn1ASQA7SFgGUGuqtlsyhO7ApUJvsKZ4bBrhmYvsSJdyMorbtGLaOQTHsDLz+No2hqqneoESo
Gm2kl3ZYV+purDAX2JY7urTPygR8rbh8MLI8ZKABlvyAzUtdyReMgE5NrlQNvloHoBjQwXeFbHpa
JkFQeVZU4F8v8BCai/Oio53pkUhyiZsKvjoE/wkrBS+m0YHiITn431ujCH0+LjIFwOdA95+/b6Sv
DdmH479pLZM4k4Yk4FfP/dd68h+vlWx6qtX5BM0vnCxOXQNFvTEYwdv90t8HCnGADdrvvL8f/7x+
obL7FOzAaRUsbLkYWZrM71V6IiUJXNTyrgvZYJnEC3l1KiFkAmRStZISX62n/VNhW2E50QjUizsy
mCHNuqOysAeMPt/lRX4/LED41PVbvdKeM8Bvmur0xLp0R4r63WDFAf6P85KlJ0etzu4w75wW07RL
IntF85t+EzPQnsc8p4pdojcoWrWiK3oMH8T3HEZ2NqPpkAalC7CzCWNqago25GxfHcr/1Im9CBbz
3x4p6Bi7QEXVyfsupv7UG74DLpnr32TTVuGLVFdDV/kXCP9KqbOEOrNDMTzatj+7OgME7I/rAvg3
fXt/FwHCN9enstZLhqmZuAKoXj0elYmq94wtie84pI4Gazqi8SQDP9uOu6uDCUmTM45YFHCBRMp7
gsOP4f5lA3hVj1D+20TZReQLZ+7qLg21s+YZFfc9QaVH754V8/H6XUo+lrgwGGeKOQB/vsKk17de
r33dke45bDoex1F58dTwgBP02skNJgAfY4Jr46+uFlnYrjtgroqPwippkEX9wdCD66fazm9XMgVn
p3ijN1CO98jHYJt7LnLc9Uf7LCeW3b7By/EEP6e6i9cMDuammKn7Cf3RyGiL/kHvLhIEfY/txEiK
uMT28G6M+NiSnp09TGbNYXzubpWn6pyclKfrN7jtoy4yBV1Hrq42HQdA8PTiI1Cmb7wuvfGyOHSt
7vB/EiVuOvQ2WGXHjNX7pXxy9TZ0esWPnZMrLW1sRqSLUogYMXaf6A1NoRSa16Kn5GLdxg7iZHi4
fh598+5c7G5yhNO3GHAN9nytzMaBvIMOoqk5yg/Wt+aur31ygnk1Z3Yw9vZzFzTvyt187g92RO7A
J3ZKd6bkt2wq5+qn8L+v/IdXKi1zigWD/BR8EI0KeFCa/7h+3u2a6UqIYOA5iiqDZ2FgKS4o4J29
EL1SlFd3Hpme46I2/Hnu7gs1fZdT/eAN6aMzYiAnbztZJ0B28YLVg5iW9R5fFXen26G90dlNh3aA
hx6p5MSbOf7qxILNK0bSAPYcX5gj2HPAM/YNbV+qBewMBGuQ8AD9vK5CBhZr2YzxtmvDUC7G4RwM
3YnmUkwTeFs6ZA8cRuEFsgFLSH8GabOtPRdRwruinZQEYJyY7qvYT6tNArWXrX/IJOiv9RPd0Ja1
fHi+VOIHrHN9dgYm+1oyGTw+rWxgLHSLdjUS3wJjpsmuKWUJzz8YwOWe+C9YSeiB8VtqBG9j3hap
fkGH8pUDQIfqBw4MkhWyAMcv5k0OtNICwebKMq6oyd+xv4tfL4A4nNcWT74+dKPrKr/pO1fyBNMq
B6NrR0zu7auuq4PZmXS/MN29sSyyoe9tI75cpmBb1VKNNugcgVPqdZ/mPrtJG/Ouc41AHy1Je3zT
jD3VcWHKHrb3hMBq10XbOwyXSCd9ZwP/jNa7uP/QKHOYDZId2W27XQkTImqh0Dw2OD7H0lmLD8pn
x5+Ih1U6Sw2TWAlNggVrt3gY1O5rlTqnyTClgxabpnD5DSJkjkOGHuBigBhTT56fBHqPjQglIBzD
7u8VZDuXHXwz/1sJFbyIpowVXXhBukHajEH+SxOPY/viWS1zkZLPKgLntIBUnOkIc1yM+tiqk+c3
pH7vjeoxU6oTmvmybvr2tZo6yvi6oZkvY/4r+zdYM6rdDAQAV5nP6cL2RRNLVFUmQrA/a1KpZ004
EzMjtwUQMpVVkTYtHLMAfx9CsLssBbWYUc1wxSrzLRpWzfu6kHXoZMcQLE6Zl3Qcywa5HljDemDA
MZmEbWe8OodgZ9iGMRQtB+dwGyVPWogtP6y9MV/bc8/oEj/70koS2O3pgItIcU8ldYy+dmKI7MIF
+Cd0BwYrYmK14Bc+GcZgM3/YJ1EiMa1tRf/9yUREDQeb0WpOwGpYtw8tZkZoT0G2BgJwlBhn0AVc
DwHb345zqXtAgQfH0+sol/ZVSxsTSY+5nLz2L9eQ4aBtH+cigP+AlRlZDqDylxEPRUJuUySHxnKv
NeSst0vYWCz8v51GCKBGA5qzmhfuHQW7S8r4jsbqJLmx7f0e73IiwWoLK49rB0x5L8/QJQS8VrrL
A20/Y1m9vIWd/SLZbALyCJvmoIiqn4bVJ7R//lMAX/0UwbzHpIkLBUxk+wXEe3qq+oWzM6ik9yhT
EcG8xywxhhgjDXuQEfipBt7xopUkIlv2jXq2aRlA9zFt9P9ea0nWWCDQVTFQxMNJqyKcVMGvGswf
hpOtyA2JjsenY11sXwpXlztTRkcP5W0nL7xAr2c11BqV+ImhvHP0OfcHLS8DIE3uLDo/lLl32wFo
47q6boB+I0NZ/QjhavW2rq2Bb1HwKgrtD5fBlNkIlY+F//9Y+64luXmk2SdiBEGA7pauzThppJG7
YUifJHrv+fQnMdpfw0FzG7uzRxG6kS6qARYKhaqsTPvQBKlve3oiOSl74e2VaWHHkw5cOj1DjZVj
YjrjawfcD8fEKCBBfUQzb+K6o+BwS/U3ZLkby7YobFHE/WianM4KnCnZkxkg9px6v8meVI9LM8sA
eJJNxnD/a9+awYNrmAsSQj4Dx9kt85PicF51dPQwTu3wlB7Io+WmkyAM92AkVCXQawYeD00ccZBK
q0coNvJHCh8VA5Mx9dbjM5OxeRjexWfoOF/3p51Y+8qeEJnSUG31loO+eyhYWmtyCounlb2zxodp
GSUOtJNZvLIlnJ8kNfu11XlTLwYPWX9S49qF/Mv1Be2f0s0OCgdkhHRstuAZ9vddHJ6MW/38H1F0
7by+Xq1IOBEWeECVJQXkkJ8IK7/heo4jREhBdNnlH9+iDY3D/7I2ET6vaaQG9cLaHKrBuO+hNxqW
yuLkYx45aijjCt2rN76yJpyCfoQ0KGAff7rnWubYNci6Ip+PTq8+XrTQL4n9yItkIW7nofDKLt/1
zf1fY5Le0BFYEeLU+md/ygNOXWcWN9By80fV512R606zc1+9siikNAvt0no0VFTqhg+DmTmLdISZ
e4LwTn9lgf+CzZr4w1MfI9TGzD75bJWZx0qo6jIIn9mlT5rqn0V7lybS6QcOqrhmVshuyoloq2nj
RZJrOYCjZXaXdFlAaParLVZ0EjQFcw6mfhxANQ9ia7cF5N9Bt+pbp42tY1qMOmHVQa1o/RI1PaqG
EMPzQLvvT/Hs5WEJTpYZ017mXDpLOf+oKyVzogIVTssmnUOT5KZrp9SDDukbeI5fbagQuKg9LSQj
SBJnPXcGa4YeH2btZ1lLWxZORLgPVAHtjszAfPP79hXT+3JsFkmE5LHp8nOhewTYAAiNxCFXS11q
U+EM6VUX3s6a+U0hpke08riU2n1Dmgc82v55i+u/mBQcU+1MYO+45o0xgXm7QjjhNJiSBHg/8lvw
JFTr8UeIJFOU5apWI/IPGORQIETMfuIOkFxlMiNC2CibzE7NGtNYilU1vl0upzCiTorZ8jd9pZfV
CNFinVi0Gh3iYp9DA1pBKt8H/fJjHDVngOhWv1aS7fs3TvhiUfhIZW4AYNSgoD0GdKsXkt4sN3J4
5H7QeLEmBA1GEnB2LZg/MGfFy4kBcqX1jOGBb8NaARuMmGC26m2hGDeM/rjujdKVCsc66luWWTE8
5Q+1Fqd2W+85ETGInE/Xbe2nPi/LFNIRu1UUopc42Wp3m9U5tLQXZ4baeW181WtV4jP7yTN5sSak
JSVI6xiUEf80+zkHST7cN/GxAESsggq5o39Kz3oVzOatDF0iOxdCktJNhpKBJRbPFhtdcjD/UH8w
ZCys+/fb3+WJIEwVnGL62OPwDV3o1RVolK00C91oSY8Va86GUp9nq1yhSW/8vv4Z90iPcBO8mBaC
C6XgB5l63htv8vdMXYinpKPpQBOkwbT3UHxo6vCH2te+Zmnv+jpFeVdrjjkjD6QKTwrJ7xJIpXtq
WnytyPzFpsONSavfIa7jB3vVn3qlpG/KN15+shCqrGTsSBrBy5W0cCPEDHkaLPsgQpAqtCQOW4KQ
YXNat8w+KHYGMEvt5stnxQbupWiAecZzFXKHE5gS4igOqA765lFzIQlhu0y5HRUwIE8zRicjSZbO
A9blRfeyAUJAU4Z4ZUaKDbAzAJDI6iW6BNq6f5W+WBCCGIjn1mpZYEFlLdQC+zsWVX7EZt8IS1S8
E0BeGrP+dN0X/03K/GJVCF/UquyFJZwDNmhPeQkeF8tLi9OfsjpQDpkHZgUvKSShbP/ZCIgNVHYI
BRmicMajJCa05xz4XTT7NtEcm5b+aBwxM+yGzYkVpaPW+kFtjlYaH7VE8jn3w/aLffFhUs55q8ev
9TX+UwAb38IL19mYEo67lqR1HvHR1yrHMk1w0g7fdONr20//66KEU9q2VRcBcsFngMLzWHsYWhx/
Nt7ksVvIug+yuur+wnQCvKtlAsQp3EcTmtaKhtLZoQPY2yJORSJnCjEEK4s+/+ZrvVgS7iJFWZXR
DJHz8WfrdFiPRu+ugDdW4EXLpMNrfJsuP9iLNcE3myIbRzbjJHJrzZnzm3bzfe9Tt8JDbpWR0Gq7
97r21x4TgOZlrrAVRE6Y0XtvHPSggiBE7BmemeKqNT6UQRzwYb35+3Qy0JSNPOpoh+T+k/ZY38ne
lbtX7+anCL4aL3ptKDkvLtsoZoMOffaHUJYd7ka6jRHBTcM5HoyFY6UnclwBODD6IJ6hMPCQViuI
AtKjJMZJvicTbhZzpesyhVD34CUqzQVh8jHk73PoX4CtUWJt96LYLE64KCDSPkVpgkPR0DAAvYNn
WZKS2x5DAMSOLXDcIAvitInw383TPGpLMG4WyMwglHc0leznaNgx+ACqd42u3URzHJAItNBL3LuA
tf0Ii+5EEUyP9mCfwrr3hiWdfdYq7/OOGK7Zd1+jrv5OyHiY4ihQuuy9kse/IAD8lTULXtezeg8a
ebTu0vYmW3qwedUsdYGN+e+7Qq/WxePNZl2gimAj00G5QWPFmZfUadNftEFi1v+qV8km7lfjN5so
BC89W62JgujqeRZBQU/ZiI9xYLtLoHklxTCCIovO3M0uw8rLZxOCWN/0VI8MROeyPdssCtBYdyKa
OGDX9sAuBEmYs0rvLPOzQm47SPZBNt67fhJ2U6zNmoXARospHWabw4zi96AMcIxROxvTTd/bBwic
eC27ya3f103uH4e/ixbTbIxUjcVawmS7NoFiqC5Jf123sP8lqaZCQYrqlIkj4bmN+DksDFx0t2vA
2ZT1x/GH+jU7rb52zEJvcCQGd+PJxqBwxPuqG/QsxZo4asbuP3DB3ekdF9zNhlN9aCuJ53C/v3Cc
jT3hvIfFXIGeFO+hvhm80YrcyRqcyP7ZxRJDe2PbVN1Y4r9kcwKVWSPtHMFFOTgHpGS+jpMPOprJ
W04gznfKf2TdzP2rfWNSOIeoDU8hGfD1eggTUi8NFtPvgtHnTLogprr+6WQ7KRzBLiZlPXWowRVa
/Tueup9ziGl0Pc5ip4Zy83Vj0qUJxy1e1GI0SsTpF9Z3XhpY7+Ss77v3NrVQpDQsxFBxprHozbXQ
mpDXg2u/iewDimSfyfRRsqLdTOXFjHiaST0Q0hDc3Py1UGkPxIl83sKcffTyuq98CCAEP3Fge5bt
XrfNP83lIfi7wufN3rjmmDe1OhvYzCjKPDLOTgowkp1o7qA8GIrh6vXjdYO7wXKzVh4FNgb1uVbZ
DAVvcOfBLXXNmTTT1dfq2MarP/XlQY/RwTVlvFMys0KyYtkz7tsMW2yl4V0NM8aQ+sV0SMzbuvll
a8shkRJM795Mm6UKAQ2gLW2EQvqfhDfnLVreJ+X8XXNxRL/SsyXt9v3n38aiENLMel2hcAiLxp11
4OPTuh/fE7fF5LkiDdgy1xGimsmSsI0HuM7aH+e89Oh4zxTAmcsvSc4c4w2kKwiiL54qRDQ1Zlqb
M8DGchBNgNXSUaZHvZQEl917dWNEiGRqqRk5Wv7NIevNT4XKnkgju+d2TUATmRNKQD+ICd9oMtOx
r1QES9VC4xyskfIBgd2bdGNC+DLF3BWUohYAVdrw0KOqhLn2cHTpATP7hwKSAd71My1bkvBpqnZO
jYb3YCoz+ziX40mFIOpbTNgEUKNnrIewa33RrKY2IRKvauakZnaMlfINXB8AfRqqCVIfjGKJ4/lZ
Nas0HpXmMLSOdqYBPcZeeWNiMiX7SNBtlMG1+Ge4iL0be0IorCd9WgZeK13QKwa2zlkhYdlbo2us
svbVbvjbmBLCH8UX6jNqAy+BAejukB2mgPuC7J276wg6qqSmruE7acLx6YeibIYZK6LV5Kwhitqy
TuauBQMkOJTZoKIWh4f6KJwL1nJcRBWflOIcZzJtvv1sbWNCOD1W0lZRFuGxzpss1idoSfqh1xS4
hlffuuEY/tSWXIp7Y4sIBi/LEk5QDCXclmaoVYTfRo9/odhjpziI7hh0EfvPQE/xAR9goN3iljNO
gklfC2bUTSTpgGx7hQ+oKlM09suC8fXKchLrZNky9P2u029WKmRvSwVyVNKgxa62wbg+8if2HH1o
lC/X48X+VfhiRxyLGCAIP4+8OceVua1+cYZDcYhuOWKHZQPoM9/k+xuDQo0nVahl9ryBGhtrUI7J
jYJCz/VF7Z7ijQkhYAAU1C8dXioHDae4DEaMDSkH7fgGaODWGUVgZ9mFvTXrMNNP913xmJXv104y
88r96CL0bVbC/XCTBWYxdOLTCl/HYl/WvH2nZ3esP65Z71nNY7yQ4/WNk7i1Ldwe4wQa1YTArXWW
eV3zkKhS4lu+99dWJESNtA4noBTx+fkbD0IbPMh2Xl94DCi8KKhlxAX8J1+zJ0SMrli0btDQ7Zom
41CMVusUmXlDWPzzLVtnUNNGCQA3o3BzgAaqqFaTg/3m9NSWxOkXXXLxPncFLtfyYkPwhrLTynBO
SXOojdZFkPQN9A3zNnOHdHXNxo8TzImlGEat363Lz1xPziV4KI30tGgUUSpxZ9126MQea/1TVIRO
oQ1ubNdBn+nOov00ItC5Z0+xBkgAe+zDn9XYOd3CwEH1Xi9ByPwD0wjB0qpOvZzzufKYFTSAbNeF
7ZTUT5Wz1epBbNy0U3fqkFwB81cFhtJ8JSYol9QwBse45ujt7Ouh7UX48QmKUHH8qaz8aviuaHcz
pjvQXtbaQ9mc1Hb26rQCo/3otkvvKtGvooolkZx//8s9tS2iMwaO7udu6eaE4ZUVxigH47vlWYBn
QQJ28vZBw/A1RFo/FvYssbcf11/sCX7CxjissxhXP4kPMcmdmDAXZ+LLmlWys7Y3UMlT579rE/wl
Iwlonwf4i0Kc+rZ+V3p8hqT9DDDoDdD9iqt86rzipEA3aPkQAwO7HNK76Hfq5ufhLZEFihhoM2jo
uIkSYBqmR0pofKC0k6DwN33JVxnK5Hla4OJLvpgQb7K1gRAXAiand5k97VMZFE/AjNcudCHyT+2H
xg09QPHuRoBSc0c/R24RpJnTgI0Pk2Y6yGcd22Ot206SL74XgcARDBA0quagjBducgNDrVRDefzA
6eMm8P9RC+Xlr9fDzy4Ed2NFrI00aViqNYA8kMRoQX/kpB6D5hVSofxzAmIwzm9j/sTo4+pRmWnu
suLGE0ogsQOcvAGZN/z/5gh1NiW9qWLG7YJtEMhyUGS8if8Dap5g4bR0JLgX7duaRBCk0lfOKDBh
lvN/lV/d2hJbtWk6JkkRVcm/bL1IfZcHGfJkN6XerMsUciPbJEoWFjGIJkb1SxxZkCulOQuYvbxT
epS4iqpwyig6p2MEHW7t1JHic08soAEsb6a1JPnY9antzxHyqEHT09W2IEfIqU/GnxGK2WBO0lxM
tBqu5dWLNwWqh4/8RmD31rYQJ/MujOYlx7ZzCTDC26CxZz7xtPRZpb4ffckB4nsrevHWoBAsS7Oj
5WjPvCPz/0OqGD5lQT2CQfbrooVmrbEe0hg3QDET6tlDgtZL8bSs9q1pLDeqZX2x1sqfUtO3Sv22
n0ZJlWA369/+ACELAwVcOdXWwlv1i18coUOCqSEorGCa0V+OTJWEQL53l3v7sl4hCSvnODPyfE4O
y/JNLQfAjGSiOHtBdrsgnkhvYhC00dYxyeAuWpeeMCf/EKeFV5q5xEtkCxFiuV2vhJXQwD1AcNhJ
h19aJgum+274d6vEOK4XRa5r9JUb/h+gTxpuZLaEcLOofUHHBekex+quYNWOem/mtE3/CUxyd+t4
wxjS41BOEftk4TCq9ThPqHkUqcs626nApPOWM7yxIZxhKELpVaThXuAlif+WFnPvbQaO3b8LEq69
2OrqZKqH5NAZGB0kpZMbD6P6tA6Z37BbS3u6vri9xHFrTjiyeQ0qY3OOkEbMBsBmAHBr7zm+hkns
yL6TeFZHo2rBBBQfkhS8/3hpJsOv6yvZRX1xJ4BWOx77FhP9rkvG2QBv7wFipqlXZvYQ2Cz9nFhj
5vR0dYEvBGd9fJPVyhc0jGO3zulXOjPXTqnfN/R+NsZ3kt+0l8Rsf5Nw10Fo05zzAe75IqJN75w/
SFpPBqXd7c1trQm328S6qOtbnLxngLIfB2w4dp4WWMfppjOD62vjjngRfdGYs7DTmnHRnaMJxpOL
IQWJcfkwxImXmL+04st1G8+MSleMiHHLJFWJqVDQfJrlcNaU+EeXj+bnqrOYN5HqfdrMnxR1vOHs
emF2aNFP0jE9RdmwuhCNcZOeea0yAT49zP46Y3qryCqnZLKR83+z8383Q2zkKWQ0lWFGBK+H5odq
Zj9mgpHZprN9ZQq/DIulOxXLv+skCcbenJ0yyyXP+F1oM3v5Hs+X8+auAg9JTtMOt2HjI3KU/2hn
5qr0wMcD48+5A2X66AcnQZZV3nahCrqqmWA61FX78hGmNFESgUjmsMZc7jQ78vEkG/387xYQ1ZEN
7ee31Mh0HYAgipcZyF/FaAKvUDRioOWRR8D9d/+UjN6qiNDX3W9/aQYhuo2XhnbxBqnSdiC5WdY4
UNEx0h0+5tnW/j9/aG21+kwkAeOZ4Ut0eH1jUYjHBmnBoLek9SH5nd33J3avvmdnTm+vP4bBEkRn
xdVNtzqNh9WvvOmY/JAsee9Yb3+AsLVZH41hrJt/uleAZWTnOOid8AMBg3bqQ/T6CU8+77rRvctB
NywVrz0d8URkzJxtpVKqKoZAeYwWJjOMD9mSf79uY08fjG6NCKE4tkpahyq+Ze+NHuftGjs3md22
c3NwtkIy6GN2spzxvgVv5zHC448dekkatr+3L+sU4rNilKTRDewtM6qn2qy+0LlpMPqdSta6l0Ns
lyokLGqhTVUfG+UhIgVGshUQHmgsKjwjtsHAltjf0q6+1XU0Ja/v8e53NAmEiwxQbWkilaLSxGaz
almNqmjujBbovDUpwzu/xS8OiEVMVNUYZnPFiigbMC2/2FV9UEvjW13Tc5kVk2+seva+hTKTq2vW
gzXYpqNFs+KuIWbfpGJ9u9/R0jUEBo2qpkjTB5C1pY+jggx3bI51Mv5jTs2RKETiLrvbuTEjeKze
Z0vDliQ5gIn63hjGT6DikVziMhOCRxokDM2epskhskjtxBNrncYoHq+7xX4Y3Szkwh9riMFnWbJb
yqlRKZO9QXYPgAXeYpOBHAOC8q/fbVqftBGa/AmkB7JbTFP6a3q3oqY89B9M875Ofl9f4P4u/jV3
USO05sxsGvgDqVMPlAsBBQ7xuol9l3sxISS3qzJX66JGKJqkzNXVz9XUuBaTNap3FwKaEguIQ9UE
huH1vjXNGrUxmjUHa0hcO/8lhfnuLgOCCZwtAg9rkZsnG5YyaSwsA4MnZ6W0nUgzfKinSHZr3+M2
doRrtGL9bE+FVR5WsjjWUD/EoeaEBfAx9U9tAN2dkpzr7BczoPKhAiNL9bs8rCRwXL5bF6Fq8yOE
3czSJjNXMwZ6s/yqK0+m/VVtiaOiqdtHP9/gHhtT/EBskr+1IvnQKzhhKclOo1LfKRNErJisk7eb
5wJh8Pf7CQfLNGPSzBlyPbLkkYuRtgU3S4hpSJvGPi2SyJ/HJvdVtYj8NiGFU9TN/VKVMgmgfUf9
+ztEjp++13tLR955KGvFZ6hfgozDv76l+yYsLJaBZ4SIfdhiqmgcdTCh9Z9At+mCVEripXuHwQBH
lU2orUHkWTjTQ6L35rSEGAtfb4YCAkLqrRLJOpXc00Un3BrRXntGlA6lXWD4/JBP8dPURY8LJW7D
Ji/RJhm4atc9DDC3QcIKpSpwQb82lrU6crkOul9pmzwZpLxPpzJ3MTB1jtr6VNTj16Iv74zW+pRX
6+eB9TI+mr0jt/kBol8oNNKZpuC9WJX1L5DXP1hq+ZS0GLxiIflF+uHDdSfZ392/CxY5n4ZuCtNo
NctDmefnSPtW5r3bdLrTV1JMMb+KLz4kwjJXPEOzS+yHKGOsmGxecYmGg+opVJv9Vpua21bpbmza
IFOv89bTiA4sZ3KTV+mtUhcDBvJBuBnnneShsnc6DAhNA20EVXrzOQBvAo4Z930HtfDkEFfqIbXT
U7waH9+wt+CtVtFz5o9LIXx29lqzmeASt0kKnOq9Ev3Wu9s8/HndDPfJi30FMaylWWg2GeKdF0Pq
3Gwt1Hj1BphU8Hbl/e9SZ85cAacSQvZw9nNZRrSXnxgWQWAx8TWxg6/PCZDNZotpCagSpMpxNn+r
4HtI619V8q0ccpeCiur6GneLA1uDwn3YjuFaFDHKbxiiO8QKqgKpl7m2jZ5lc8Lkxin8DtJD5SQt
Se36CTCbOoOyNaViFA2NSNVGAy0Bro5RIVv3TLwmTyNUFkP1Ht13NPLaQLLa3cBqWRpoDin8Rgys
dhdlXEMVCoHLvfXNOKt3KYZgohP4aMDxRdz5PoF2GJVRH+yHv41dIdaC3DCBWBh2+b9vIMqWKCTu
o9ol8TItKDiR3h2hgtfNgT3L/Gb/671sJP//zSmHKHZUtyNqSlUBJV9T+VRl9PH6x3r+GBfnb7Np
wlnoYtqbILnBBdWsuhPayyMN7U9jNp9Jl/hlnLiEpkf8vck0MFZW6o95osG80gqij2XATAs838Cj
5Di9axsUpnnCtIdHp8UdV+IneGF3qLYNzA6sGjOdeeE3dnomSYOZzuK82OqxHWIPA2X+Yg0+fCfy
09R8N0DNvojtOyWxA/C931RJcsTj3WtycHSq+dE0KSa6w9ui1Lw10v0uRiNzJP+EZAzmJAmIwm70
qb03lfUunYaPoWZ/o/p0O1Rz76WVcrNSJhNgkHmFcMyHLIS6Wo/rj3ZnBdRHKfFDTTY1LjMixOXc
zIsqVFDrVKoZNMtq3wVFaoMGvZG5378JWy/+J6S1Q1RqBGxV/OEIdjkXl1xleZ1DnPEmjgNe2q6C
JPxoezJCLulRFjIZ1sZplTQ4yv/X80FbmiF0sFvlFPfe9TNAd9OIlzMgogGqdiq0MmW8NsU55VMv
ml1O8HHDW6jzo925+nI7p65SeYnb/84ah/ZOjRkti2KQaQU0VmGOrRxXeq/PjnrU4iDswV2Y0KMy
uYZMOVfiASKgAHIPJh0TlNKsoTiNw/iRjeXBGseP17dlL5kzMfcD1goKgm2RhyeZCjLNBAiQQvsW
p98G8sVkozONKFRIy0p72RVyK+RXQKBDzELIxeMymsN2xXwDH49+VprkPIZ/lSbl0yJ7n3xrULgr
5irsY6VHn4+Go6fnSpDNmqszaEU1ei77YPvGLFs1ID5MUBJ5Hcet2erVRoF/TQnSC6ttnar+wurZ
Ycr0lgeHiZLLv2yJvpwhGYjsGHcGs5PYUYr42GXMdrTR/KEWMtm5PU/cGhM+Wx0b0by2CBChEdCQ
eayDQGhuSmZ4n+F64h21NSN8rDpja1jqPeoipXEXqShZodLYKX0AxureAd/kD3uyTngdv69XCl6L
tXCbJIa+uqodrHWJHd0kDwud/UhtD22en2gSPg5J9DiW7SEcUhn8cO/e3v5eITsYsqUdqw7bkpuz
XxrUq+Lx/fXDubvzBD0Y1PUsC5782qXUhmHYulPqQ7We+j7+rJGycdQ+pbLYuLuWjSHhTjMAnozt
KEdsHNrFNVJDaZ0xLzDmbncZQKFT78St9l3LTMzFVqA0LKeHKjF+JtaSuXrRAHYK6QF7Xh5nqH25
jcqOGNGpnRxy8AkQR6OdV15DO4+seJsqScXcPoY0Qqwy4hglBhCmsHXqegidpFomDA2p7bnsQ9vP
c8aQN4Qfru/sLkAKWN+/WytcsP3SUzuxJ0AAfA6QCr8vHHqIXB0TbBFnBwe5SH76T+qmso8q3Ld2
rkNt3YCf98biNOEtjbAZmazKuBuNNusTohHGDjFtHCN3LYd+QOsl+h6u9GZt5vfLlD9JNlNiTOwg
g8etWBvUbzDXrAezBcQXuBkSr/PiY+mDh+eQfzGhWSSdz5Ns5XOCsUmdcy1EnQK35KGZ+1tQKdpO
2IWPUdUFkgXyEHcRm152U+z7VjokizOtiN/AtLn3VN44pvjoh6KQpg8MF/LLHJNyaKVsE/tbZ/N+
K9rKuI5fh5aMoZViAHh1aCECMAzf5nV2x/r79X3bNYIxKZTUdQw2ivjZctbRgKsYWsioYWbThza9
Y0RW4dt1vhcjovPZZmI3OUWqHEHPbDQTB8/Dd7F9u66jxA12o+TGknARLs3SZXQC9CMrPhfJU1tJ
nmm7CbG5MSBcgWrTjms0AsnyhxKucecjR5D9Jxqle9UR9PVtcIHYFnIy/uk2Rye00yQsTCBLwqZ6
1wIrP9SVQ9oW6tGToyvhaQqleoP851+coo1N/iU3NvOix2BijC/F8339FtLH2Y8GI+CMiyIo3hJ/
fIP7bewJMR7YfIKxZ7wviPIDTEpOUd0l2ZfrNp7d69qihHCeU7aEFm60g1F+Ksf0XldLUNGcKwpC
v0YH0nC80WoIt2uVK7G8G5Q2yxNCfJtk2ghu0C3s9Q9LwHS0j9dt7R7kF1OijJ7e6FNUTiogvXiM
N1r3eamPAMxL0pB9n7TBQ4DKq4lS4Wv/qPuwaqIUC7LAdGBGjt0+luypKL9Bpjq2ZVie3e3TVYw0
aAZALuKc5VwsQ17qOAEGKOrVzviFydljZOhOMd20+XquDT2IVPo+syHgNko2dD/b1aluMo0RDJMK
8VefQFhbNjVeC6DAn3u/yp3Fb/zkvnjsQO+OF7i3QKt1crMTMRztC/ErzAEksuC5CyeG9b+/g8e8
zZkcFBMHhGs8cyBpmLj0yIe6eMMnKDC/P8sIzvc8ydJRAsYnNsiFpEI/1koPhizMhoeTU9uGM+Xf
7VbG+bC7LNvGjC7gYpRdoF0sRZ26ZsbQip6MDmk+x3iyr9YdZeCwh1b29H7RNAcq3iZUQM03SDzR
rXEhjLeDWaxjSpDhqepNU08f8fv++9YAU8GfpqK9y91XOComxsHWPIbUKCPvF0X1I32WXHY71ypk
NnB1Gwaq9pAXeO0Yaq8UGGDM2gOdApBVZA5F7U2vwLECGtjr0WWvk4xjYFE+yMVdUbiMFhz6bC5x
GDgvTm3eNSBOM58GkOz/S02qqSXBc+cqR6XcNCBtYIM2U8yyFDVEodPGYz0CZMei4VkJ8zdQVYDe
jmKOy0LvxhYDTMGseKm7hAXWneoyECTOx+yZUX86yWdzd84VxEd13OUM3Y4LjDZA+gUzp5aBVrV1
6woU5stX2oaSbdv7UiAP+wPJQfFV/FJaly99HA160ODZtHqdi3QOOaTf3UImwEHTX5fcCRoPhML9
ihSFT54BMwFAkhAow36FG0JMKSC5+4zSe9CesnODJ8YvdBriT5hIRPawHItAhcJH5oSP/MkRSd8a
O3k5H1mi4GM07EsfDaNaa5TIsoP8dr4tA+s0BNm7XpqX7zjmKzNCjpQ0ZppaoWEHQ5cfGcsf8k6V
VY/25u1eGRESIzJi3k3TTTvQDvSL5q+37Yk4xbc/NEqYvDtGxxgSf4obHg2n/Q55v/dd7Fg3TVAf
3PmAmqTEr/a8F58WY2gGZu0u9IFLbUVanS16YLTJsemBT6T/LIomuXR3Qpq1sSJmMWNqRIzERA9U
rbup8v6j3tfv6rL0MIQrS+X33HZrSwifgN2QWCttO1DPybG4H9/xIUawMjrRz/Vb7MvQnXv1jFdr
E+6crKKMhTXc04yNCmSaMw5DR7wCY7tuT9X3HQoegOuFB2KV96Nm3yYDyOTryVHS98UUO2HY3RSl
/QiUhn89ul98W6RzIJfiImEQw714adZWlwEGaRiBbpYWWkial9uLv+Tlr+t2LmMTN2SjJmpQgEku
EjqjAt1ME4ONiz5kj1BGHkD15PUIUfcUVO+PJW6T2SmkGskXWatgVjix00oLoxsXrO8DryGR2xJC
JkATe9Pjs0gG+EapivCkvDN/Xl+xzLJwjOccxNM1huMDffxso94CgJKHOqSyam49127GZMwW0i3m
v2iTLaaYCzFKfQgDToiZHCcDWnqJi1I3p11bjng6Tv+zTeGZQ0mYh9B0sILeq0+DHx0zPzrbaBsQ
V/8uL4xcBGB8Tg1oAURAAIYuEnMb7Q8S2ficY5K6daSiWyorqF9mp9wGWgQW8PMowIgN+6IirB0B
lAj4O3+6zwM+32w8gCM9GI7r1+tecnmDcmuUMhQWOGDZEBy0oLmto5ZuB2Ogul3pz7fs03Q/PXVP
eJqektvwgxbkfv0r9Uu/GkGN2/4qDzLalb0owHX2kKBAFvsinSRLNqoFRFYCs0dPOL9Pl29GI5l6
3f10GxtCDGwpGadOQQzU88FjsQLNbZle0t6R2y5DyEa0CrqZNaRigkSNPA2cK2lu+SkG46v2x9xl
Dl42zvXPR2Qm+ao3Z24Aq64x5qEdsEPzXU+cFdI0XCUGAka3nGCR+AzCyrFPJleKNdv/ahgAobZp
IYoLZ2/tTQxKrAipkPkbXOu9qmP4pAzmm+TOAKuEgycq1yI5/tdcuNxl2V+7Yn9LoUteZLONm9r+
gPlQp89l4MbLIRDBhHBBp0uiKXPPHRIlqMA6oCMMUsLC6bC5GKm9m8+AJJ5BaB7YoPu1sN///YSN
8BMu/HWttBQtvqAtv+aq7dLlqUs/Xnef/TPxspOCw45kSEbFgveMBWgiMtz34SCrpOx6iY6mrm4D
p4bnx2sP7Q1lsRBggMG95dROJVoo7Y/kNr1vndZNguaoeLJwcjlvz/dOZ+gPWWDJAhbytc0MnL9x
CSWGIHxiZzMoH+JnmUFytg+Vx+loZA+R/XMIwCVeIqAbgTaVYBEsIytNsjDIPpkPs2edya0OGawZ
omXkUJxqZ/1u3UClTSrZtL/WjWXBT5ZmwBxEpdi4LqDR5iYYOlwUp3cGL3RSp3hIn2bJnSE1KWxv
MppTHqcwObnKQ3gug6pxekQaJzstt+l5xT9PTnO87qu7kW6zTiHS1dXaaKTDDlvsIxj9mX5f5+rR
rsFc06McJhsc3XXbjTnBbY1hnTPLxNEAOarqLppxNlZg14qMutfXJTMkXMBz3WfmEinw1TByZxVP
V3ZbDRK53MuKIj8Rm+UI2WCcN5CnzrF7y7k8NY9J4qZf1dzpP5og0oqD0Wl9VHJOGXPpbyvGXd8e
piOV1KX2w+rmV/BvvLmtxrjv8h4cdoH2HjAu3zpU99lxQvHNKe60d+TQ+8Rdv+d+CVzi/yPtupbk
xpXlFzGC3rzSNtuMd5oXhkYj0XvPr7+J3o0VG8Pb2NV5OhuhE1MNsFAoVGVlpna/4/5z1YXaBurK
6qo0nTGZQnKr6K74BiIlDGbqZv9UPrKH6rZzq9/LPc/WrpZbhnXZNwWWO1oJOEn30tvyFn0Ovh5Z
GH9zczRCY1/YZw+A2MWijY664XVW5bEKM2c060WZ5HLZdEGwL8e+r4VAcbnaJlc0ATVlv8Cxh3CR
12Z4VO6V/fQ92RHZSsXubMENrAose8wPsHnjrLaEilbGYvCFwCN0YAyObILNhabwodu9y3nZPi7M
/pUZm4lvX1s9Fa6UWk7VXkvIZ6iOXOZKoq0SyU5wIiSxJb8p94Ojx2bp8gdWqnJGSF2zTUUtLmtz
DADA4WqnOOY3TYlCPr7+TvYzWwRPlsM5vRsifJrRTetD4dKBsDtmhAF3gigD3hkQaZ53AJ25zE/B
2hYqwiUF2BzAV6L8fXEkn8lbZi8H/c6wJmu2a3d8Ukqr8JjVCH7zexAGSzxxUGelYtES6Gk4B/AB
2cvuDDfwi19oY1oxm8Fo29t+W6LiTSPKpcDzOIDZ0XgTAT1B+pZaQYdtJtO03c8MGDNGkPs65no+
bL+NUjEGXapcUmW42+AWftiavDM9do/40lYHoGD8qewVL77LHLEzQ5dVK/sK2Ly0rpPNX8WcOJ64
rs5hffoRPwx3SQE6sMqwJwzogAWGR/aDWVQuMSfOZE4uk5V9cXZNgPwmqqDIgaiDVofglJVFXDKj
Je7B4mlltxHYd83M1YGZKV7iJxlvybAw69s/0AQlC18Zp05anZWjrseJ6o7Znht+DiJ6ZsptgPmy
P7ivV3aoYzOHkhYqfay63QI/6vKHWJzNuBvs/80MlRYIXN3VmZLhquRydwkAXobKj87S2tnOW1er
oc5ik0+Z2uX4ZKRms9iRNe8FV7ALO94bUIcRwWxmK6Be73f1Hz0MNGThGtqcwCRSKXOl5XpayXg+
/l0umqz8VO2gTmGguaMjHGNO6Wbg/Ov7+pWk5Ownv81SN1BTa3MQdHg9Jv7oiFZ6ICeTKOEIFr4p
0g52d2A7JKyWSh0MKZeMEtSbJPuaMQ0JZFd1KGIbJI6pA/orqIMIi9V2TqXbSutikAjDEaxH0Xn0
6+vp/L1w6oA0XB6kHIkMiV/cdUd9L79MvJ3djS/hIXVyb7DEH71LpjOy3QI5VIjaBqGZ7PVde2x9
pQaamRmtNgP0amOowxSO4FDPJ1wFxAegF96eS4bzbQ9wWOUZd8tosvZhs0wJrox//I46WWmcKFLG
wQFIcx26PZaCeRiUTBarPxJ5CIMJoief99rOU4cs6YR0RuYZ4MKLPg2XCHsQc8qvDm2xkP383XxS
rFZIXXt6OimFSOKw9lj5YO60Uie406ze5d3ZRp6Jk8W81DefZyub1K0X1WGnzGGMeKVZ+mmwi6fq
LnlrbkmjqHHEGCxKpjQ75AIybKYIDsM6Pf9dF2qrgeOblKKywdR/Va7ymmqgzkjh1mgCqibmR6va
EqDdoj+g2cEIKiRoXPnCBhXL0kyKElFEtG5sAEXhU9MO0F9oQUlO4UmsEEY89Jo1KoT13JRlkBMj
kVP1OmgXxkgkI5sE7PkoosFzJCkkuxHHOK10Zdrohb7KBZzWgsd4T7+YGsDs13dy03VBY0N6fWTK
knLdoCZPtAkbmeJpmKLPmM8mkjjW99pcycoM5a1CJnfFDE5GtzgGHrrv6AWZ1QEgRyBbAOixVMb7
ezPX/m2PfgmOUZMqaYFlGQUG75LeFHO/1ZETzbJdhpl3fRO3Wwgrc5Q7VqCilXvojiLUg5e0uK89
1Z7BeG9Mu1BArZJ1+sl20Q4poSkC1kPATdAbxr+vkk5lhjh2O5eByzU7Sfkepf39MI97JdDuVAzb
cykIiBbWW34rqq6M0pluBIq2sC5yHVF1EU3ZmXadKXmliAuMvJcyi2NlLFunfG2R2tYm07Q0IxYD
dMNxeZNqsOL0QFA/iLAoff7BZwTiRQDNiSCDbZVKG0ZOF+phQHOrdQa81Vsz3Os2ejA+WZ/CiCpn
H/zyEVVgk4BJId0g6uhVeSkloV6jwJZCnUbSf6m16CZc45TF7KhgUMCxtFONe1Tn8Rho1XuLRDgx
56oYzXQgnEhT1jlTWttCCECG0jpSI0pmn88L46duBQmoh/zzSyl3i+exKdIZ0T6u0CpqzTzofFWO
7v9k+3+bUamnlMjnfA4aJB2vR9Ru0LcFpZYLEmvUrf/Fpb3pXCtrlHPJSceNjQRrwi2pkwugM1aP
kCq1kQwyG26bz8TVFqrUFVLkszwsBbrDkzs7zbfaqk/Da3ZY9qILsnCkJJgcSu5Z5ZCvGGYk32uz
lEfDxcJcbFsVwAdSrMYiHYyIeMAv3moMJ9kK8WtT5N9XMSnN9awZMRPvKsVg5ty7nD1d9w+WASp3
zZO4WLI0R5Y1gke38yEDw7qmtq6N9RqoVFXmFqj3chBFBtE3jz46gkDujM+lJz10+9HF3O2uvevv
2F2FzYrh2jKVsmJCqp0W+Rx6AAVB7LFUPAlueod3Cnt6lQ6ksOAoJxDLog9uVpbh4yzetJ/8jhWY
tk873ogGj7qJLFH7nEl1PFVJEbhLX9tZ07p8rrnCwJIP3XwXSOpvO182GzDDIUF0B+Qzz23JLcCy
HZ5GyQoik3dVl73N2+cBOE0QOQBVhUmuSydt9GXBvLWi4g4b/OQHETghRK3KS/fMOnskKH4J75os
8WAIhLoEDZVrh6UVZhHLG1wdLRsintH+C6jhV6wROeKGgC6+rgAUTieJTQbSmVRKNKTio1PcqS/p
Pvegw7frHG0vOLVbP4Y2f2CSIG49ASAZjEESwHyAn6DOe1JwWY+HXYDLcnYgW3Pfn+pT7oFeCCVV
oB690FpOlTV+sDb2q3gNVry2TH1EPpm6ElIDaId16PvJTpFBaruCPuW73ivaTa6FmttHyachVjtN
F25Crfs+90tsLX0BNfjUB7vYt7wseUfOjQzinRBYzsV7hYNe6QCGAbPtakHwqzjk7SFeGBn3Vhgj
HwtgE43IP1H3ziiqXFxpfOD2KR7EnGxpCqsiyjJBXTbioEtlTYr+/B49p+yO3KUp9HzQc0AXPTEr
Zo15K3CuF0XdM8qYl3Wmons3cqOD9ofHl6mtVYLHvxUZz0juN0tKa2uU64lZLS2iQawBBRHdDb52
IJVmUlTSI+CUK7womGWM7SUCN4cpLSCVaaafsNKGPCSPscxXf6Grgdkm0tipXnvkKOOx/DRmEyDR
j39Rtdk8avo/pmmOnzoLkkiVYVr25PfmWIbuZPMOGE1c1SZ1NMXqsn3tk1YW66Wx5UoKgMy4BgCb
/sLbEixiFPXiAiyoKPnNOP8IDIGR922ZAIsreDCBOJW/gAfGHMQ6VSIEbi2XTlYslgqFleupw2bZ
dW2D8pgFKNcoEhYUBEHK0n/HKLPHOctTvg9s0VcAKYn203uXogTH2sDN+Lw2TUUrOFIjavP8V9lV
30dWd5SAU0jREwlMxcpuFERLIp1xfclfYcWIkmu71PUah5gGnhfE58zXIUcOEUPtI7FnS/fam9Yb
DgbKRIKzPEeOfDvbRLKxOImAxCK/2MfgzI32zK3YuhI1HmNlwBTrhPL18vYt5ihv8Rnwjsij0GxB
aOLkOmbKOTl81+RAs3LMv7ljqkNtrAZSNhI0aymy1KlKHl4ejbWDyfrJSvOmc5q+qxxBH4L9mEe5
Wfayd30HNxOU9c+ldjAUwiGpA4SZJW1+BFGugXMCOs+DWJlyh4GZsC28Fl1MNdnpii8JXGvG+ZMx
Vj+v/xCyLXQmgaFQ0GDJsgrdZ+rGgNa3JicxOYO6fC+n6W6SK6tO3P9sBVBdyBDiy2Dgi84jMEpQ
YAKrTLwKYzlhDPxQ8GgoBWNTN6IoqC0MBaTdKDdB4enSBWJ+KuQIIHqvmkAsnKD2j7Jh03RmVoPG
Y2QN/5BPRG2dilEWXcFVq36ltBMSTP4EWZhCg1i6r9DrSLoJguRR9bPugSK7voNbRw5s7Bq4NCBj
rWGs6nJx2tTNeZEuCUYq44f00J+SU+1ot4Zd7wgYOd8ldoDGnOIZN9UuPOk2aE00R/4RoPifYYID
9SnmvbW5A6vfRDlxV8lLL8lcAk4AcLlAt0rWoZbxGbNU37dqYBeLp75sV/BaHqVgDySj0qOXPUZ2
9SpAME4+GJzJeqRsXBoX1qjiSR6mvMjVcep1LQbbBw2SXDXjc8okafniPKuto8oeS5x1cmLg0pAy
EO/MupmVOO1hUFsZJz4VTXLgeekWnHvP+L9hwHTq33q+2UX9ZIMw19LTwuYGTE8EihnKganV7SmI
uXs8QFQz1ibNVAQemJSmC80G8Eu71Ie3SgGKNVXtrtD8fojceAF9BjebXac5ZTmb4dTt5YqPzDFC
yt9DWqACk4qMAzSO4VEaK9TjM/u6X29VqtabTQNAhzbs+jEfU2/5MQHKMfZ23tsYCQ2eWuizSxZm
E10RTKPPwSt4Bj4QP5gp38bVoSoC8AsagiAZ5Lo8WsrEgZ0oTFJPVMxJhArX6GSSGb3FznSYv+VH
IjpcurhVlGegpqFIxYhbW/62tk8lEGEXRm2ZZKkXGnfpAHormeFtW7fNxQqp4KFWQh6IWpdAqCf6
JAUAlPwfFE/bS06DeWyWGOzWU/jCHhUYag6yoyqHFRFhoAanlTyFDUj28rvo+boDbcWg9eZRoSFJ
+knKFfAaCkKEa/9pKX/qxoNQM8xsFdlUEDJA1wcvUhmop0snKRO8ksVEhZN4gitbzW3rBb7uk3eB
ZJVuBUdFmY2V1ojk/qXjxMrsF84DQ2laIUvJTg5+vcdFFr4PO/0zkAAzIv3d0BJftTvO1s9YkLsS
m8AqlW/65++ln7/2qvoWZXI7SXVGom/nC6kFeRPe1J6Fh2YGeUrhzAcd8q6Vc/3DEp+8tnLqoQns
SzCXmHvxyqa0uvhJrytT7RjPPdbSqKM/huCrqKs8he5b5GYltNdy9/oyNu+u9RekTreqZUPHd0vq
yfcTMBkCIHLdbkQJqnlHKszIzLceIxqw0hAUxHsHs1jUcYhFI5bFQAaTqC/uF3u0Fnc6grfMgmT2
fkbDwbifobkLf2FZ3thKWNbBpSqqyCPp8lfep6hvFgoRA+NuhdjEtCEeIrLZ4j9dAW7Cfv9smTQM
jLogpYTszpeeSr+U8xDBJBi5LMBA0I17+e9fTzMMA20bjBBjnIXKj1GgIuI4ILwhU/NhYkkH3V/2
oz1+okLMzqi2vOXCHuX1iqLEbZzi+0HTZ8EYLBB9XvA07QcnBqbjT8YvLsxR/t+XqVjpDZYnzXj1
tDN0PJkD2BsVhgsb1AGYgkgGJBpLkmJNcsMJwjFBnzu8qjV7MGrhVIcZ+opZWNjCML8UenYLsnM7
7QSwSgFiI9YAgc36j0KUbtJseQ9K4zEUOi/vRS+q+WOX6rkVjZxZh5NTS7GP3tfJ6CBmOtSnqUge
wYrjRsJgtpxxQK/aEcToNIj8T3DztybGGd0WY4rAiO+i2AAZHt6F3WyXanAHzognrhfcDhOH7iBq
Tq40v6472Mb1hTkplCYwIwZXpk+NME9JPBN2HnmSQCPX3qPfa03V7PFRbV83tYVcurBFfssqjjdD
oRWZCiYsuVS7T4UzEk/DyMFe68bcSXnMN/CSyfEAHQxJ5avB5IG+yo9zT81r/pkrBj/nRDfU4qds
EhMbuhV78A0zIvJWTePiV1IRDA+8qC1IHAFy+a3+vhwzPIkzs7ATV7NGiMUIlj6g3C3uWHnY1iwE
DrSICj4mSzWDLqtHYCk3ghosgqNVviT+ApkanD7AicrSjB54mz3MvxHBCCcPb2DCHnQo9NjVMFWp
MPGgoY5aFNvGxo4mRgVs4xpdW6Dz6xly7PXMYU1Vp5iCONi8oFqZ3rKci0QK6rq+sEMHynSoxbnE
KSdXTnKnHaZDgbbE4Bh7wkvMmojdCpQX9qhA2ah4qWBID3zWbVjv1XJBzm5UOyOrGmuJ5ttM4V1D
7B/bPn6JAX5Pqo+Rh1La9TPF+H7004Hvp1rWULnxxvQ1aN6LjpF2sv4++ffVkR2GRFd7JY+9PuKg
AfWsVR/XF7Dx9rnYRuI+KwOl3PZBNdUktyMy7KknIUtn+/lWXoKBVPlcmEGKQOPEFW0I6gKNE9iR
3Koy+Z+JbuaT2cuAOqlIIzvM5TjgeddDcz5E+8C5vs7NY6ASHTsRAqL4n8t1xkE0kyoYIQjdx/ld
s7wLof+/maA8su+Dku9FFQkQUCScGprSuJjjzMI7bbrEaiXUlT0pYlk2AlbCT6cItM2p9t8lGiWw
zfDgMkEbCTgguh1Rdfw8RpqGvModwIABOOl+wRtYBGqU+VTcWs7KFt1/aDSj6bqaw3K8/KWALjKp
nmvPoa/dg5jI1W+YvOJbV+7aIuUKyBaK3ChgEUMxtzWeMLEZgQ2ytAAtyKxRsNtjAFgIB4VmVo7M
Mk25yAD1tVRfdMAJcccCoq0dlmPuFI/GzQBsNt/hFIAfzWe9Irfe4+sPep5sWZ3yVptSOZkwLx3e
CG7lTrtgV9yg0vFvsC9bJ01EvnzuZaFpTN3f+SIUeQZGW7d462x13+MClW6C3REAdDIw4H6yAJvk
D9I3D8wp4FZCafRLZVQ2ljBScxwILQqtJHEa5blB/jaCb7TqGGGEZYtKoWa+7VBKhySH8mPOldu4
El25u4sj0QnGn9fDyebBEAwA8ZAeothHhX6xmuchFuErVVE5yfxcKMwn2/Zqfpsgn3LlFrHWtRq/
hIkXv2T+7MS7dM8nNv8530oPEH7FaMtntef8orDSYnd9dZu5Fjr7/yyP2skhR1FeDgNcPO/598XO
oXCcYkyhtXtI3wA0HzO7VlsbivcTRKwUACeQcl2u1qjqaMp5WBx4iFaBk6xiCiVt3aYKAHdo42p4
L9LnrNSnBlKoIoGjy/sIzEE5gPCpo/vCPXdS9rpg99+I2mFu1wXA4qwp/q2jBzo9BGzg6aCxQ60Q
kxBL1eZp4uXdB07BNPaWkLAAAFuJHt7bSJTBJK4DY3O5jVUzpWKTZokHpk8d7P8LKNZbj/AUgCaA
lyxMvw7eHwDAyCP/H6OUp87JnORgkIen5jWIM4ZAt4wQzC/XnXLTQ1ZWKJ8cuSLigBREj2VONZdL
a6Qo0Lb6H61QX0nkRgnvMDzDwnG8qYXuKUTh/U9sQA+XKHryKGtTd5w0FXlejLChVINZaN+KmfWs
P8cfOuyin6cSblGZPGEu/QBtvgFM+ygdtE7/ou8rTB5Xr8UhvxcOCuBWaD9BDgKMJ2JiyrbihXej
Lx6Cm2TP7cnUvnHMZFxA/S13h1Sp/IOapb76dXTdVDBqgYtJ3Wbeq3toHXjVI/egH1FDgchB/5G9
s6qkW42MC4vUlnMRSEICsMDhAQQ45GKRazb6iG6rx+612k2Wsi9t6JGn0NIw0R4sLGY43zz+v7/I
+cm0Cud5LxVK1eEXSL2Zqqa6rz7/IvdCF2uxwsDs/cyJMQ18/dRsBr2VWSoh7fKqbPsMxJJ/8RgP
KG7KLvt1vnVZrb8oFXd0PuVKFaxhXiSWdj7MdmSk7lg/tuoDXzBS+a2GycXHpOJNnYExcBqxlUTe
tG6BDl9M+U66Lx4yJ33MLGaGRjK/K6fp3H5Yf7uUCwKlh7/K980xRdkh/MnfcicOI8PaN9bs/ubj
eb2XVAhK6qKbZKJsot4T6O6ZZmZX27k/eTMTzcc8GVQ/1YgrDqkZrJ03czHRJ0ZpujXTvSy5ZGq6
BTVws5gDCGYKs4UghcN6/jE/KBWtqkbvC3HCbxiAkVYxTDTwpop+OeeVLoZo2YCULcKAtQudd2X1
RXtNGFHYhEXC5RFhjye/Oyq3gKK69U/OArJ+Bh5GPSjI/AMTz99ddmIdza+cxXjJrT70ub20+hGK
Ftb6wuNH8PsOXAHDjuibRDs2myFrg8+kFStLSTALojHAgXkvGkyUrbFilMo9pcGgMnpjLrPVsXlb
/4475w+wsohx3ToeJLI2L745T+Jj8qfZ9T8GEEUSoD1rypUR6M7Y0bVBDNeKIN2ED1WJFQr3oyRa
i3EKi4c0LSEIbjwYHSulY+4rFYmkoYwBZUH9joz/cB+E/KZzZjv1+7NmAc+SRt1iF7lwGSoJilSV
4zjSEjiflAZyEGB3EK0IhME9aurf+xM6ZR04RpR9K5j1JzTDyZQBa+HM80PFqHKqBUwVn38HZNDR
TOoe5xfBDvfxc4yKkWARKizuVxqDGYv8JyiMK5NZZiSrvRKXRSp2ZbXWVAWJlOnLYIuOtFsO0wd6
eT4EtYCNzPbaNxBdMK8Dlm9T4SrQ5y5PlAkSKacTwDv+sqt2qIF/V84L/aOSyCpM0EWYqZVBb1Kc
cxdxXz2JjoJ1kvEkzav9ZFe7vDnvmFZJRnRlb2m5R6DRUq4hrt294ZK9yaDUJH9KJF6krvF5PUlh
XXkSuYBXh1fJxLxXAxQ6x/1kc7jQY8yTyuCL4Y//oty5+Uj6HZvohyDGqMICiip4vP9QHo0fpO0L
An43G8+sMOyhPYa/0MWCXJmLQSfRV1eeCv2JjXJlnAOJCkP90qm9qoPRv+WcSuI/5NELZ2BIAmaN
jJHFntW9Vh8q6GND7UnqJd5Lvn5KnlLwjA276QHjiPeG1/6LCRlWkKUfztFQBWWuziSFjXeZO7yK
nBl8SqfBAfqTNzm7YVIXsDyEDizdpKWcTPwRqGEZU935T9RbkQuEVrHvdyKrrcbaViqi8KKK6reK
bX17aTOzeZIIYPDzJ7EofR+e2ZItrBMn0yN3yqCmHUmAGrsHg3RktUAlQn9wj4mxA+v5xfBP+sEb
qqkcqG2C/oIEfbd6rHAllLLN6TMQM4bGEt1heYxMhROtkooolbCd+QtBdWDmDu9dqzNnF5AqsEMy
kR2sBdKvrEGf50LHAnmoaczQ3F4qswwyUyhUVmmO8dKSSbBZncBKK4JIyrG24H1+wfR9YSZueCKM
A4LTgXQvvUMrFHR/xh9MAa9TD5pzXBmXohdnRDHoqjbmeUrTwciqPx7PEHL25CRrpWTTVyuNpKL7
S86I0EeMaEPFmD1GoD7WIDkHdwdGjF4njwQA1mOdEbBlKrsJ8CU1Q8Txr8p3LnvLCtFiXHgsh6EC
jKG2/ViqoGRBxw38nZZYY+g4A12F6le/4iMmlW6ah9RlNnQYgU2mAo0YzzLE8chVlJq6JzsgBZOg
8NGaE4adBSfao9wzsIjOWeeRZvyul1iSqxb7+VewwXv9MOxCbyFogd34R+Rz4ODHoJ8BtBNor6jv
JwZVPPMJWeWpAC2HsNMc/hYtHDx1QjvyGN9yM3ivrFHfMu/BMK6QdKIUPIxwjt8x5Ytg2tpA7wI0
MGUYHiU5MDMP3XzyrAxTH9OAICCIoLFM3uNniyvMCdKh4aG7lY6pUz7rduMsuJ8LZ3H+Fahssyzy
2z7NC8BxXZylIfARmMp1hidlp/vkBcsf21v2k2PzTK6MURW8IeC5XCG6hHX/Q2p+jCzixs0Tufr7
1J0hZ+qkZRn+/hJrg8nr86HslMzSq8FtF5YwCsNldOq+kIK2gRIRcVDhlEzHTrpPJEZOwVoPdU+I
9ahmRgavnJqTorzPpbHLesMKmsy97v8ML6RBUjq3/F1KkT3SHx52kKHw2TUM1vcn613dBk3VC2k2
Icc1qlPBCV6Ss7S0WRaoqMHPCb/UGdwZBKgO4PcOOKWvb9V2IFw5GRUqFgifilyBrIucGKLb0Z64
G93OTMMDEejPPwv3K3tUhBCGMJSWFn6WHXVEhuo2sbUH4736HlqQCflgcpyT3//l0fjbHs0OFLTz
osY1elzJsX5Be/mGOwi38n39YoS29Ng66Q3puOV42eH5qsfPWmNi2htqLGmEshA6DxiYYWw546vS
hEFqMOuFNuMcGLvJ5R1cBhDAdpe9ZD2Cno+ZCW4X9VZbQMURwBwBJIOcN0pC05EcB3C/4kCIzGl9
1sKoGJIZapFhUAXa1KBdaCIQL41PjL1jxBB60ltowcI8hjChmIWv7sH8YpZgcJPNb6+cR8p44Z+l
XqvtI5FzdcxbbTFK6ObAY8PYX7LFEksmFR9521zzUiqUxE2Q9GA4hihn6OlatFP70hSjDwHqn5P4
HAh3wdyZNUi6GdvJOh1UgJl6IVIiHXaDk7rsZPS+BLvcQ50C2QlAsCiOLr/Sz9ptTizw5Nakwjoj
MqjAA2bAXhdKBB4iDdpE5gxqC9Ei0hiRvXjqLcHUpLYBmrxv6iG+NXxWSs0KfQYVilpujiVpgS9B
S+2m85XDgDJlbirA9vhkEDZ+1HPW2b+eoAC4eulMHdcqYRmiUPcP52JvEwrCEq2UAaPALHvXjyT6
4Zf28OZU2gSFbzyRUDNDz+RYucMBoO0BLKidJZQWqJ59hldtFur+OTE6TwUcEBfNfFXj0w7uCNIQ
MMt+8D7vlrbIJGAgDvr/Hxydp0NOMgdLzCO8dyka1/yHIGFwOgdZd/9azz+ur4u1l+TfV4Eghkp6
whF/qaIchHKa2aWMxJ1lgQo1wZAZYUV6lvpQmFX3o00YQhji9fgJiOXlGrJsbtIixxrUU++ABtJR
UBo4cVa4H72/yDAR3MjEBymQS754nukH5ZSt3Qmf/9t2UrEH84waxml6oE+mAFLRi93PMSPjvJ7U
gujicrVKWxV8RnoCyNOtcNbMRZb82nCvL4RlhY4jrVEDbAIrMdSwFelZyndaJdrXjWwCoH6/IHUa
oVANqREFEqzI9xAvIRXA9DkFryN3z3mASpj8jpUbMtZFz3EN3SAJ5bmy2gme0h3mBmj+jOGRLCNU
rIiqZRRaAUn0CK2UXDsmNWY5wRTC2D0SB67EifNdsDq7eVdOhUSk6hVzBKGZ2Z/0O/URtUykeIXX
nVgApO1q5u8YeP6cK4N45mC8ncA75n1+I6ENlR1ml5AskJTyT2jOV5cp2P8uHX0yiiRRCc5wtAq/
hG5zAXr13Osgv8QPpvYr2zX3kCmxGLvKuM1oFILMT5NUkKpm60woSmPmAkPlijO7BVAPLHf8f+5r
aEEqIgQoQQxwuciFr2cIRwOIO1rzjODVe2SeErMWJRkZI3OFrFR9Kx6rkCUSQBNh6F/EQltFT0pN
rxIvhH5gVWGsd2EhDbb8f22C8v++L/o44FB2q4Xle95gikSBnYhnYg23Ir/KQzwXGbJGFFYvd0/I
QMCmkgqUIJjLD8HF28udPjAihbdO9kv4JR8J6S4LUUBiH33u1lapCKxPQ1Mqi0CyvGDfemRegPNE
NmZkyxPXdqgYzGPIva9jvJRljNuOmbmAxrq4rb38lFqAw96kfliayY1oQ4vs27iXEjBhsta6xQWk
r34EDeFQwvDv6Rwo+Jp6Y+xmZbLHrovMZtTesgqUtN140MLgZICjyBSWzA/VyQ9HMJEaTlyzemOM
T06jObKinmV9xObnRhs53dL+kiGdUgttZC3TwJoa36Kc0ImeO/i8CfMETTkh1JxaDQZibAP2r/Zh
gtDeTXlvuLXHQXKCs0GQsCdo1uAgHrN79HQ6U7TrJ4yNgRmsORlAm1UWKxBvnq/Vj6ISnjzIdb5a
VDR6+PJkqCiftZItNItzPRRumgHbBujcQHNv0PVd/OHZyHgZWNbAGMHX1+/6RDgpNQNNu2VGg/Yc
ZsfBj4tdvjzEkOKSgkgEZUnN32fafuydrmSsZOvErk1QJxaaXplmcGOCi2s69qgW9G51I7OH51hL
oU5s3+d601ZI/4jiSDKCT9jsER86SEOppkawTinGjvl3MDhc/1SbmRTo9gwFn4lw2VBvhrkduDIr
iuT8BoOqaGp2t6Gj2tGN6kLB6Bl6jIzkTSTfhQ6Dmg6YtQKBKEwHk81YZQMLV06y0MR/gbviQ2Z3
vrTTAPue7OCXdgh8MAM7A+l5nHsC7hniBSwF5HA8Ztts61Zb/xjqSIgLzy0As5NcqHwpglsytUh6
kWVy7L73T92JPae8ic5Z26Qct1UxUKXEYPQRfoiWZKcPeIsGMvT+zrd4nYC9d3JKgLAKBzFzyDDf
a8ZvmCVg85Bu1VowYKyBkgrTSpCzvfwW1azmWtzgDKEj+5YH/RtkdR/R0X8LDUB/h8hPKs3WS91O
luQPXpBr09TO9wI0izNRTzypVsw2/MkVLcO5N8GTaxPURte9AoreFNWqEH0faBwQIsvitr8hNNd4
5qE3SmRm2lsFsIHYZXaetq6ctXkqeohcIzV9jIyps6feKp4w2m+Lz8JOBaS7zy08LscjZJmZ3HCb
ySF4DHWiFS6o0Ma7/KpyUktGNs8w/KPwCQB3ejVQFhyRGv4xZy+MgS4ZvJrQfaYxIJU+cSWkAhPk
vgQhGjs65E7IcxnyWdxTuWMEra0EZ22O2tg0aFJJnxG0IsHWTHDunc7fU7DB6+//C3ZSlj0qPKtd
yoHFh9yb3oim/nQYoFSh7LGZZ4pgxuq23Ga1Ohr7EdbNrKlSkyC1H+xmPhBGbwgiFQfNk4+pGzj8
e3fPLo1vRcK1Wao6JtZavbQjSLLS5G0UjwbKrYyFbQV+YBTALwfJWNB/URbSBcy2qdKm54Vxt5i/
XOwKKhCYchjM5CV/CkzjBZx7t4LPsLz14l1bJh94deXkgYDLT8TaZA/P6Ujf4aY7h3mUlnPFqYCn
/hNmIrySoF1LmJEUXqGCjzLEUAecQHEG4WNH5mrc6jgnjD3d9BUd3AKEWUfA2P3lwppkTBtBrVKv
hoCIWbe9L4bTKwjwnAmEzNd3kfwt+t7WkSigby8ZOpQJLm3xaRRH8iQnXpDso/FtzG916eO6ic10
ZGWDBlNyMeQjgrEGL9yR4NwLF/TKELDP3871CafyBM5kjp5t3hNrq5RjgsxBXiIZKxvczo9v0hzz
HzLmXroPsAkazrIn07SQa+oe4jvRFl/r1+vL3vyKv3dWotwzBBVLxzWglOg7AFV70QyFb20oWnzd
OP/dkqEJkCgAhTRm7Sh/0duOD0q1ApF2yO3iqHAzA6rnUmQaCWuKaGtRa1Pk31dnrsR3VPhMIZ29
wl/Qayst+Q5Qb2u6JzwUaHEe1IRJq7flpGur1KmL465pjW5AFOtVW9B1t+Iru4lZmJltM9AiwCND
57+QOyu1ooAwEQElye87KTdnCfKJyv31j7Xpl5DS/scKCdmrLezbmDP0PkZ2dkxvIgg6uLnT1yYH
OOfikZlg4wG0HlCy4XexgG4pW7Fn61JY/wLKX0aIOOdaJpEUhreyz/oh8HqP1NJmjPgBNhO7PetJ
wjJJ+U1kZD0GzJGS8vNiCnNvlrVzfV8lkh/QkWy9KspJ6jCaylZHftQEqT9FooURaChYaIJm9gEy
JinCwytSFLPuZSdswcgalc4Q6rf8rD5OILtp5NxWE8MfWsGr5dzt2mK/LKJfjItVBvWBAyWWNcfB
ERUfR5D6tyHKeLNIOAsT18deNl65AEwwSQOyUqUBsbXe3S3Iuo1GvWkj8UbVg9P1NTN9icqZirgK
wrqGLw0A+79xt2AM6t8XSJwRNLfhYKhusdKjUDjDbC5gtmMzkzN/AnWBDFW7ZFkKGGbdmIlf+Rh7
BIHFdOCsDNJMRwXkI/seshKVpd8Yx+A5Sezrm7BZlPrnw0PxkOo4ll3Pj5mGTSAdx3C3ICF2wr1s
Fy+QfcU5ak6cz6yEbXob7ktwxCoGyO8obxMM5f84u67luHlm+USsYg63jBuVtQo3LEm2mXPm05/G
+i+LgvgtfHxjX7jKsyCAmcFMT7egjComxUm5HZpIeHyM78omekWT5JBvekyk1Nb0VMz2zHJT56Lz
t5O+sE3tOgq5rSR3DU66XR8INXW7DSElBq6S2hmdIAVSEzqbzIIGa8nUTktNDcM9im38LJm6pu2L
GeM+8YOaF25ctdd+kjLu9KpD/rNQbO1XV8k1XC4P6El6JXhH8+pUJ6Di7Id/KfKT3Of3Xgp0C1ko
Yi4OQPEJfzg4MpgvQJa7r2xwfHuByxrEPdck/3v3IIzwdVGSMUtaK8H7/n5WSfumMRVkrAGUJLmr
bkCJBDpmZvnqR2YdkZC6QUhlFf7P1fBLP4OqEYG4qlCC6rzoHuMfmIu1uStI1JXvCYaJMujAIzGD
vPZgZYx8kFyNS5apAJhkUWAkAj6AmINfZwpBy+vPm8jvEXSRJinQtjMZLoIczUsmqYgnFt2UNxVi
w+hKbrErvFFwold1MFXwkddX3U1xj4HHHzWgULwnKawDthr9FgeMin6x0khKVYAWWD6qihn/qG8S
JwqshjNFlGtFswvN8BZPiR+MZbPsUk6qTAV+KkLsMSGzgPrg/WhrYNEncyODnZGxUlYxmvWhKdck
yD7GrQ3UVn+PPpNuCCkXsLA1rIVRrsjgw7DiUpjhU/VnwyX3cakysPcME3Q3uvZroC5qnFJhrMyk
QyWRNVPN+FZ099lIMyGoWni3Lk1svUzsyjdMPUJm28xmnoiWOOeO0b0yDgV593y/C7qKArskgeOc
uguN2s5RJYH6FuVvXHxSNlO3vyfUu81lW+vf8NMUde7LqhjboIcptWhvwFa9D8ri4bKJdXeKZzLo
iknvjx4s4+e2lLJeiz391cjNHmIN9UMDoki48czjTuqNAQ3qwW56MwGvNGaX/kLdajVOLX4D+Q6L
lH5q2rgQZ4GwCQcbgjCLHJ+IEosPrRNuMFLw6N9JL5cXvupFFzapbeySPK9HAy6tiEdH6yGSqEBa
Vf1QQJHJKd5lY2tPeLT6QSEPvjJe+kafESSDn6LcTMpXvEVAtNFogvkT8+K9k+K0OkibWcqiK18V
bDjEGN5+YJ2kVpgJISenUpF4TZLYcx3uZKI8MIwOY20k4FIX4osd6pT26pjrU4YTNOzmAoPaAlha
S+c8pk3UEpmp48q9/2KP8spKGM/ioIGeKfnV7YjmFAYHZLOGmGhhQeXyOXggQxPh7Xhk92nWcscv
xmkHDW7NcJ7xlJYg0+jNrngKUIZ8UCFvwoGS2k+t/tcoemxi1bX69RfLlM+u/XAeZNA7evVz55CO
TFl50J7Sznog+p0IHvO7yzu74n6WFukRGFAcxH3R4j2fapIZ6B9q9/OyAcZOftOKEGS5Vznc+75+
xnCfOXAfOojSK9S3xBEcLj1U2MWnyzbXcDdfVkWO88LZCJIBzLyKRhN57ugVNNP87Xw7Wz5UOf5C
/XLtefXFHpUogmas6YTxDEohc5mNlRdbIv8TYggbouu5w21TUDYUu8vrXHltfDFL+VSlloI6CbBM
Q4KKS4+OTnutxbvBv200iO4mp8vm1p0NSKKg7mXI34AwNeQkWi4jURGerU8e1Bo0vCmj9rNG+ohF
fVqh9m7kmxgMaSIoWw7JSa5N4zl8AXRAMEOMoclmJJokMxtPNdBNu3+Byn6xTu2kDIGaTiZltJqr
74ZwchGybqR+2A+K+q5MHAYDut5SxcDNNHAA15Ir5fNBVaNrPICZKkEreciXX0Nt8BSp4agUyOEC
MbdDIL9rSLtIdW6lk2gpxZ1RnYYAGjQNZxlJZF/e7pXo+cU4FVtiJUqLPiXRM5uuE2irmZzqW60v
HWYu9aJJEs3LBlnniwoys99zUyHgfPHtqQFXfeBvlYalHcEyQkWWJOBGtcixwXkAnehJs9DgRWlI
Z3y8c+77PWJ+HmMqiASRmoJFBV+PuCDMh1/XmwxI2uSahYhbqy592ScqaIitqBW9IYPB6Tp/GO+H
R6NBcgWm1OHxt4ZCfapu6tf2p9a6oZM+sqbEybZcWCk9XAM+Ly5ujQhvVQ3NT6ieyJEOPdjINETv
8gFZAy4vl0oPzUgtlHNKFaYIPY5wLdyQXDba8L9IKqu/JBb32BySwwz9EiDb0WK2gnui/Re5zNoA
cUOXVk25Kb/PtKSFlPy5QEyKW/N74BnnQJ16LF4TxqGlpZB0vQiiiXxiDbRDVfGmT09izQiaaxwu
Xz4u5WyaAQTrJY/2a3owwMiHx4CT4S0On1sVJkl8qi2azFBW4Tbcj+S62xIVEFbmR4xc+qyU08mB
2Cm1CBrEU5jYBchNNZ7Rn2F9S8rLjEI2GgP0q7wGgBM5By2MVDqawYiV/5HK/bn/dPEzSdp2FhVs
2WBFVyLeWpVVWPmTCvKQeCMyqQzW2Fq/7B7lb8R5qLSI2EvRcyKczPK1bqKab0U2S8ucdeEphyPL
nBwK2CU0KjYq1M8qYTB7DorB7NGkywHQoKubaTilCeT+CHK0P5CZpB4KJrOV3aQ7Vr1kfcckvPcN
YLQkUBh/TRqVQaqaTAZH5aBZpDRTd6g2kiwuTja8PR/Zk9KrR/HTIp18V0Y+1bmPuRWh0a20aK1K
OSk86424/p5ZmCEfeZENK3mQBkOKE49O2gxiJkjqQVfPChyC9wpSUDT4ZgXX3Vu19y9YIHTp/3xV
hfKTQaLXfKUqxKtEbwUaAYTWZt7MAAN9ZOFZKzJxETguR4o12QKYBeM1GIrOlNRf1zy04A2fDTTT
4q3k8qNpAHXvm4QmerTCK4ALA6u6Lo/+e9ggPZ82/cvlH7Dqxxb2qeuo6mnjTx14vbsK7B7c+BjJ
HGOuZTX7X5igzmswq5pW+Zgi69rHuq/MANQlUdbEZlvoj3MGbKihsLzaatT7tHnORRZHCRoI3NDF
qHG0BH8E7mtAdDB/Yven8Yp9P8gKvgWDhTXq4GqD0CWFMiHsXUNDaFPviQLOX9z81S8JAJcC8V2I
89FY0Kzl4yYWSdJvlyiuh3b/Q1TdYXZK198G6BhB3SL7EMDXItlx4bUeqwi4Xjta/AIq9mIgUDRi
CLh5dWCnWx5RD/UjzLR6eeZgesMOJ7Q4WIDU9WfrwioVbJOSE1W/h1XMUpzZ2sr7DOUVMnYJUmwn
slOLcy/fi1WXtzBJYsviAAn8nIRihRw/SJv9HAunyk9spHWsWZ/Vo7OwQ6X5ZPCwgiYIKbK3mP7H
uAh4aNhF9rUWEVQwP48Odc9LDtzRGdRi8QlHG2mgVfyUniToskN3hNQbJEg6W6KZe7PmXP6SzN2j
7n/hc4UAWv/kfy+MCMJz0S0PZkpg9M7VsdfCtwVWZ5VxV1Sq3xhzkTC3BBgxYVBWzk8gyHRqrrGM
7CrWURrseEZniOzUNyfw+YVVygl0co8sezZQvM728/CcBaMJblBTQA2C7wOGsfXK0cIaFa4akZfL
pAZnNAHvDFfRbr4jtIF49m+gR2IztnDVnS6sUdWGcVTrXpHQfOI25VZ0wC5nCZ4GoXKCemc9Is4Y
p+9fUgOKTdMRFelJEChtKaNmnNsApEDd3mtPMkxtkJl66paHchKwPLj5vyu65YfxUuSmpJoxePxY
r9Z1P/D5W6jvzOVTCtkLuFxt8H9Vkn/DBT0UdFPGi/E/9vPTDvWFK6OvwqpBCJE94xmDDHsZtAec
18K9sZGk61kHII+Y/QDmAXoFX73bOMYVOv0SSVdrMKcmr9Wdhs8buvU+/1Xv0ejDuHUJtgLM0o4j
Y62rKcencfodXgZGJdYKbmaZ+5BUH0DgNGvSzeUju7pvCyPUbVRTMZimCGznbakckqI8aKl/BBEV
A7XDMkMdj2EShZivAxyPtjKb7lVVoKw+sKjbVx8yimQg8EuqBPLxr9uF1HtOsY2oBY36oeg6B1Du
0pSy6rFIM1bhaf0oLqxRoUKMipJvUZlG8QKlfVCsKJh4dpRz89cHYyCro7/+DT9XRx3GOi2GIQ8w
WyN1aGAGJ61677PavHwe1p3K56roeMDxVV8kJSDpRdChQDrfQS01NvM68dTc2Je5bEpKYlV1aRUQ
U64ksxMHR4Kss1tPkSvLIAhB7/8YBekV8PxoQuIlknflY5fMT2Pa3glTWWBIpNlPMotHZDVHgLQD
pJEBaNHPS1vkItpY1XKlY0PIa0/at5viAJbBDatUtH4vP81QKc/Al2WikEa8oKOFxHdmPGWssEXc
2DfXrvIgFYPgIA8Vh68neexAq5QPeGURAh8BY794jhP51PoN4tJW6gX/oBWACSYi2igKoIs+50WL
b5dorZHMAWJJOzzn7WCFas/IFM9daXpNSxPUfUkHWQp7Azjy3iV84zEwoMb1aCMFd8s96ebwbmTN
UKlUD8IeHVA7eSBZa+7pVv6YvYvesCGCPCzGgjWnsfxZ1LUSZDWXtQqRqxg3Obx8/qwlu4hjReu1
U7MwQ7+0lFgPeb2BGu5QFk4zVnbKzKwYK6HzAbHt9KTA/JM3+r6ZCcCAz5pZqbwpKAPDTbBWQ/nz
KOVyYSAzAW0fxGaW6z/9jpVSrC9HhYoQLpLxTUu0T5JQ4iq8TadBeklygFKF7i5rSw+MjY+Xvd7q
ew3U5EjuMWakKfSLsReGZoIGFQEoS/ekVUtqU6ScEqG+gs50fmSN2Sury4NshiFBQ0UBquHrFe84
HUqTFZoVIy86bTjuda70yq6x+BFJfiYo76UEpe16DPdjwX/wtfYadPOxF/JdEaY3Gvj2uDOjSN+4
KMhshya/4/Jhj1Dndnr81Mqq1fvFVtVBvhB108EY/V0Zd9dRK2Tm3IMjUUhDk9OL0yiGOCvdUSrC
jRxGe13WZlPp5/coVNJtpcS7UhtAYZS+8eOU2cAvnNpJ2sC1XweifFVq6jb0u31qTD9EudrpvuJ2
bRKbRh+HZqzzm2LifzB2jPX5qBMoorsU85kIh+X6r+lDvUWb1tNiC2sb3PHEu+0defEqLKGp1bK6
sNg3yjUPSeHzvICX6CTs/Mki6F9/C830beeNG81Sb5Rj+SaamTuJZnEDuTT3L1Q+1h5RApl8wBCL
LmP8/+vh4VNJqOYJtc3eTR/Gjw6yTQq4fMvSkc0OSgK1Jb9rp7+Yhief9ZsT/zRMJ6VjEGEvJ1yU
JDV9L7cDJznmUBIzIKEwPLHat6tuBjM6KnJvBKdvCV09QL6ogEfTuzdxfJGhFsM4Ruvr+bRABaXZ
KLlUTWChtlGzJUAY0FkGOEKy6z+x2yGrj3z02/+siNq4MUT9VI90EtiF5/BQbvkEXGfqi36Y3Kyx
yUMisFlFmtVS+MIqndQVfSiJlQEwJhHfEFGwFTYE+/JRoIOZXbNomFcz46U5yrUpSiV0hSL6Lon0
JL7LL5pDuvwSKrM5iwRjLe1bWqM8Ae/zWpJLIzqzTVVBcxHEIQYo66zOqA9aB8DrYGjXKqfW5uiL
28vnZ616srRNOQOtjDH9SzrO6WC4oL1x5wS4ZkXPwXcjALahtke/Sz4uG117CCyNkluzyNUCXM+4
BouJl/RSZKZTaHET4LR9ycIrrF4/hYz9AdqPP6j3lDbIMyQg8WXr3rB93TFSFsPC+slcmPh2/2I+
iglfFEGGE0YJANHzPXcEKZEV7+LE/CeXsjBIXcBISORMCX2Un2L/rYiCG10K7cv7c/mzKXSTS+4H
vikSmPCnzBSKD35gjRat5ysqL2NkS1SIVvHXI6BPHbRvxRjjkhNYnQmv+mxmhHy8dMZfvN160T2z
uLW6rIVNEpEXx24yoFDW+yGG0H8Nlj+Zgp04IwR0JKD3x18xevTe0DJVMFYPu4aJfrBj8KpET2QP
PIZCpRBoCHGSzcw/iR0w3MXMigPkon6Lawsz1Dkchn6Kex1DfpiJ+BFxMsQhKozDGRGQMXn3Qyok
t9PIeGGClEYWMFuErGe2tCb+4BIWW8d6lFj8GuqQosqVGCCS+Q02Ke6CydYyF1SGG8FrDqXkKcBr
3f3FvP1qNPy0S09sz0WvVHwHPeXe1UHs0+4LzWnQT5QAeGugXMbAZa+eqIU5Kk6M4SjnYQHtDxnw
J1HNMDfE6Kmth6KFCSo4xGEFpC2RVk+hnANC8E1mocu1nR1Mm3isRvpq9wAT2CreEAbqIjx1LUWk
16JGCIu0+8GprhortHW7dWpASeSbxvY/SGtSzEyI1Fx2OWcJmu/n99MyfTkbNQ16whXW2rPbXHWP
GJ5+FLfKbeAJGw5Z4Ww1bnHsIfCFcSmr9epjcA386XwTH7KnrmC4wHW/Dj47AwLwGManNbHDVAvU
iAcxVbdrDzOafb5N+orjSbSJ4Czrdb3uEBf2yFFbOKd67kRMPp9JywS32slvElZdO7rZoQbk8xAt
ZkpPkdP57ZMvTNKbPYBZgAfd6HkcTrAF0wggckgSYW7LKtOuws8ACP/zPan9bbRQyXwf6yMKUN2x
hb4emZhCE5GR0ay/bxaWqKAvdLoS84Sucgit8CbaV6/YwIP+hmN0hWrq4M4OZnQLuz2B5yS+IioQ
6G38S7ETQr6aIKoCXls65RpyKQcGjQNQpOKvS/5uHB4FFm/L6plZ2qB8A4eOBWfwuK3SfXBHxK2q
I2gySxNEYxZvx075k1XSWP24S5N0vijpnd8EmCesbXGwO9XEC+qWs4rnfp9YiWhWh/hJ2JV3BOZT
7IvJzAF1sFkM5GsxdfkrqMsSaPqIXBl53ZCKvSnLKaiJOatXc++yV1rLjpd2qBuS+dJQjBEPbtUB
uoL9URp+GVlsaumux/NRYpdNWQapW5KVed3zIbwOEfzUj8LNtGveoOtN5nMdPQAFcWeDi+nA5qpb
hTkv10pdm6EPizhPsbPdLt+O23k/veTQ65LRbCTP8eDatxoHqCAmlnA1WVhaplKXuKwUFIoC3/WP
9QFaivvICW0ZTXizt4ivh5DiHat6tQpSXRqlMhRNjfu5JTSiCTBpgRc0Jmfqp+g2szD9/NHZswMV
yd6MMkuyUoffs13+WvKw+AV0JSLOIT07zPAQRXuawxe1ba3Lp3c1d1haoHyQkMmYTCO6E8J14xDU
gXaX7n9zaBg29/+fvTOWxihnVEhohHdK5LuF31iJAiGNnGGBHH46Xi0tUL7HiDkZQwDIpFO5Mcum
v1ay+yCRHVn7efnDrc2nfVkL5V+GYkhGPsOHU6GLEkDSu92I22CrXE0/o8fOTcCPU+NY4r2wB3GA
csMiQ5PWQvNyqZTj6atAGHsVP4BMN/fb4oqI3oRufq2+gMj0WdpFN/kmOPZ7zBo/FFtUy93UUx1p
q93PL8Y992Bs5bvLH4Xc/0tfn3JNA2rxUtjqyBYKyDUGirKNwFwgaKo7VdGp1ML7y/bIBbxkj/JH
9ahjqDhGH48kDOCo9BQv3NQe6znNCqI047sMAJAUjWifkE9NGLPU4ZYAuwhxP/IEANStjjUns5pn
L/eX8j56XAZhOuLuR78mS9/xO9S00CTzwcLQuNxb68RvRH2Y2YJdReV+GoaCPL76Is1Um0ktpBh3
SLs+P7o36hZPXg/sLB5TVOPyIZa+jejXXTGGOaKnegvBE6DHtCuSmQzbv4A9XfYN0rcBfVmMIk6S
CJVh2IIPoLJIvi6hOugQ5BNXWgaGktzEZWVEq8dUEHnwJiPLk2hVl0aYxqEyYJjfESordTsBEshm
vV4NFgsz1O3zR2Xkwxr7ls2pPZXPGf9++bqtplQLA9R10/QsHbUYJxJN1JuBF6wsTm2ZZ7jw9ZC0
MEPF+lpJtDkT/N8qymQwDQwGzu/qe+6xKP/Xs9WFNeqazXkiJT7YX9ziV/A2Al984q7rbWgpmwLC
U/KZF8+4jQ5EWDwyuVvBQbedAe9f9Zufv4EO8wlnDHmS4sPq4D9SxPsEeOp2ntxm+tnHjE1cT+IW
xqiIr6lFk/ukFzxYlW5BpdmOK0cVXAWkKpI1JyhxEUXh9Fi+shOada+2sE6lAGNozH1n4HODXY1w
b4vQfCWq3KBXdGcvvpqhNkuYiv5lRkNc2KUSAzGUUj/vYbfK2k1uDHaePV2+Hevp4sIElREoMp8a
1YhrrpiqN52Qf9zLJ4JTC47asQPpx1X+PgJgmW5ipxKsiLXEVcz8co1URiCraQvMCNYIVUGPQzYg
2Mo+cAzwZGteS6hwd38xJE927FsQXiybcjtBEXV1rOK6DhM6dNWRc6Zr/brYTnbhstXGmYuknFAt
ZRlfT3iDJJotg/0IuOdyS2RuY1t/qAKnisxyBvxP921WHrCKG1p+YMozqS1KeZKOewr66w14CCp8
4/ohxFRC3prpvt5g7pngWMsdZzd7fhN6/p34mlr1kUVCt1p7Wv4Uym2hl8iHQ4XPQEb18h/NLSHV
jA46YR8W0I9lVoIu+yiZzgr8YOg5H2kQ3n7oANnDXfkx4m/ZaTyInWJQGN3EvLTY1IwMhwWk0Nd8
xNeKugYJPMm+eCu5w9icmx1FTNf/LrflKnSvSk8BMTob7Lqan/w53DKdMwBDlKm50qAfcEU4pQnd
cbblPMi8Y4Mv+w/GlsrfFGGaOssGEV843aY3wx3afE6PlCSBvdwJHeMHw97liyvzlL/S6kwYgxb5
QuNILvATKcSH1RCVIc5LHUO2WWnQWTb+vz0FGCe+bmQlyDXoNTFfkpx4a8TA17ifriM0VkD2izFI
x3iTzdGJNyWKbSBnEUOzfYTmemx2M3NnL+cyMi0nU6V6IcikbNODKrLvRzP1YVGvGe9rlhnKWxVd
AIlQOSJACrzesbDgOUueGRt5Ob+UabGYkTfKSY9RHBHu60NzFW/FXb8FVMJFQnHNP2Oo1AOqBcW+
YaNsL9tmpE8yT/khIVSntuRwaHlUo0QnvS52YWg2VySnTqxoO4BWOL2VanN6KD3f0V/LR1Y1l5Ew
yue68uLBkoh4c6ozDnLQDPetAoyPr5+KOLqqizo2i7p91zLwQgnzNigbdAnE4ZcK7Vbz8qdYfzd9
+orzvy9+BmbeMddOPGSkW9mdtMFz9LX+RSSJyiNz8I9xec/fZGEMWQzq6Dp6yuRN0UEaCwQ4RxDh
uOBsw7xrabPkPphfmcqgmhogcbVGnI8P2pl53bfxaHodoYfKnqJiWqOcU9sIShmP2FPC7AWB5H1o
f8Qnzqu99JixPC/5z747JsizAIOjqt949eUuCepJx9LI4I20CV7Fm/lq9nqH1HAgzuJbrIz/P9b3
aZJaXzJifqAjzj48kJkNMmg73GTbwCIzG8zMcN1DfFqjPG8HFJwYhgQ+gmyBTPxETgB319o5hK6f
gtuCTODwroKClVw6vvDWxw7jdqwf2M+fQKWJWR5LcUweweqt70G43Bo3AvCwhE6xtNQ7hjVyGC/t
KOV30yDIM4CBiOq0WUDFKEoAkTeDwwTgCigUI1sHixOjD8s6RVR2WIe5FKYxTlGhFmYJcYYiemEs
az0J+/yIlLdtJL6XfJ68YpzBCU5A5j2g32uCju01P3WuasouYTlnrew/XNsfuzS2Su1mUUtjFPaE
DyICj+J7biJPOTU3JUrTDEe62ucVwWIm6rIiSzIN/FMmqVZ1A7Paslc+EEL18UG2QJ920NzU9aF2
2oCJX/CGwRTv/WsIMrscGkk8b4rnUtzERKKsRvHPH0S/zznD14QoBwJKRl+32EM8vbprPN+u7Pwt
4XZVB20Y4GcB4mbsNzky347xwjCV+oZapleCfv4SoELndJMkheg8gAbULA6E+bUEYwT+PDKRMKs3
aGGa3OdFgAkSFHeGjLBZpebkSHZh9U/SHYRvngML6e9fjD+v1ucWFqkAE4d5yTUluT81KKx0L34x
XAL4VLfGo5HaFZrc4r57YubBqzn+wi7litPJr/Nhgl3/yIPzQDADp94bx2bLb/6pxS2KaBzweEvw
3yQ8Kj+qh5rU6M6RZg/B2WOIfBeN0A3j6Kyf2U9LlL/lc72WxxjwmrbPrXKOOktPQ2gjVnLoykF8
BC6lhVZJao0VZ1WAjJl5pO+5IHg25uRh9sFSOs4xazBy1Ucu1k/55ajSO4GPIJonlNlHKwPaN3fa
0+Wlrwa7hQ3KD0uCmDQhtDy8UXtE+SwSXoXgxhdUaLZYQy+YysSgtFoP5qjtQioBLOXftErrcAhy
vsM1HXakO0loCshrRvMKO35lpdyry1sYoy6mL4ILO9JAwABh1ANBgIAG8ZC5rKx6dacWZqjbmLTy
LPakUDfwszlCImTgWUF69YguTFAXr0TjXJUGBOnWFkGwmLvZz+hn/t49z1Z9Je8jO+ExEsiILuvN
nIVV8qsWji2fKr7IYzg2xfwfyYmHXAioTDMCY5eVYxgnZcF312sYC6PUbaw7ORx0BSfEuAfPgRtt
tKccJA8NTkpiyQ9a5gzb5L73/iL3Y31l6soJQgK+uoo05cyZTPHlZyLv2Qse5I9zJcNVncsXcNWR
LxZLXcC4kX1FAfWP13WR5Q87rQN0EzBRJSwYAZK1NiofavUsUgUDlkDViYdeY/IZ50g6oyPBsEK/
L0U/H6u8R4CIdGwY96OfXnmN5UMY941+PapFnw9ljOnRZhdB7h10625Z2B/JVjcxnHMd2Cy65nVM
xec2nb3a4iKU2ii1kCX63Wfp0X2TWlO9IZP4kz0+5qgWTB7LqzCOxrkGtrApgywymHii4FUGVhE9
tFFm1qXkChEzaVsN64vlUd6Fk+M091tURYbhrVYPunTbyMfW2CCo3QX9HQRaBLMsrziB9ZokDvhb
0rYwTI7TYo0xBuQTnrTJZE/8JTuFR4YaxxRD6qSwxSzMrptTsVOCIWK0i7oDUYX+4tzhdMq3E4hq
yMMKWEg72+pucs0KPutX4Y8xjeoNC1VXi1yAC6dmv8J4sA2hcXKJhfRcvwufVqi0F7yUWZjJOCUS
IgA3HJry5bKHWu/VKJ8WyEdd7JFR9W3YEf45+Ric8u3vxrq8Dd7UHWRsUHgE3rtVf0cEJNge9+Py
D2B9Ryq6ZkHttzJRspP863E4Jc02Hhhr/I/7/blG6gIYSdf4goIWgf9oCGZ14h3l0Dz6tvhDBaFo
D7ei7weeCWb/j2zo0y51/vUuixtJh93elTqLd+r70K2Qxt8bXub2osuqhbG+JRVbRzVVsoQv8G6o
usruMKliG1r5Cqohlo9mXDVaKzPiYq7TNJyafyrasNZFhdG6LSRZ7AHXxzN4O9uc6JBxTe6k4wU8
2IEVCCam0Vlfc7XEsLgZlDupi7j09YmczOkKqvWu3xd21j2X80tWh4zw/R+52J+jolPuJCpkw49L
fNDBMq4lV3wkKwS7nYmmTgoYORrQLJPkZn33zp8mKd8SGX4/jmNKuh7Qg5na1iTyvqHdmpns9PVH
rrotM+wxF0r7mwSZCtShAZ344MFaND+QnrcomarZnlQwXOIe/lvBVgW7N2QFVYz7UomfGkkzX9fw
1eShAFHhe3CX34VvPrjSwx3G3y97tPX21cIcdVz5aIZ2CUlxyTg/6jVA4sO0WZ4ImSW3jRivPKY9
6qA2Q8pDH+ucvsxu+IICwRGD5+h2SADdpY+GfXl9q7fxc3n02Aj0sVJFnbG8CTMq/MEXDqrGIBBZ
95wqZJqAB8c0ED1QwI1JHWBAm0AzRnsG2h4D0+DyMwjc3mZir9ZX9GmNig9BG0d9m8G/4CH0Njic
2d0mjoLBjQn5SrjRN4lt2DNLNGO9Y7RYJPlZi9DbNH1Z9ATeI6EWTQBm3SMSTwWwj3cCEh/w+iO9
qvwxVaGpLN5p23CnMBhh1guaGPqTRB7vdVWmvIAsD4WPsSsyajA5Dcpq0DsDLAvgnj2r7bmKWJA0
SQHGn5cg9EnZErgJlRcZg6nkYnCdxWWutMm8CmMUwhs0pGenRd2dLV27epyWhimnk6d8nGPmH4Ob
neV75EUh37TA2ajPipUxA8eqjwOXhyFDhFlDgYu6kNXI6VHKgzW9Rak2L8zojiBSS1AzXOWn6RB8
sJF1qyMjC5s0GyUpyAxRBjDT6HYnUirmt8VWOLJpr9Yuy9IQtYl6mwBqq6KDUmIqsB9is5FPcfF2
2cewPqFC7dikl4KvSCg0cxsN8VAlTzIDnahsG2/kPZTGwW7HMElCLB0Plwsj8XJxHbs+DaUuBscA
yIrQ/Yp24o0Gep/kmpVYrObcS0uUv9EqLQYtGvbqt9YEUSbSXwTBepheA5CIjVakOPlb5eae/zYA
z8MUFCMGLi2V8jydEgq8POq/u2BE7KKZPKk4z2wR0FlyH0678PHy9121iTxJR3UQLAYCFYR9VUiE
3Cezv0ppERZkUJJftrCWsEHW8I8FKu4GSTpCExwWsjw0A7410edzplKyJKMylfLnZWvnH/ztIy7M
Ubc8mSa1TCtM5R4rR96hM7sBUDh6qDBzogD9k3sg1p00E02Y4P2y6VX8CJZJ3rnQ9AJN6tejOohd
FbY5SIlqW3IhQrcr3iLUJtEgTm0Cf0pNhZBoq88V9HYAhILYxT5qrYI3mY/u9W39/CnUmyPPjAqV
DJzlDNzdzdsoqU7KH5rkacoiS2xBS1cdUG6YOcXM6taaQOVqhAnr7pK7+X0vPn8FdbjA1SzBvyOy
8MD6PROoLIpGm+gwhmjmgrTNU2zGFqx6i8UWUIdNibSmbWYcNtlL7owPNKW6N1A3Y+5A3CL3uupr
k3cLG5oue+GIs8gKputOZPEDqOOnDAO8MPwv0vfR7hpov+ol+ElUkkU8ARvvDG76Fsyu/hxv6kew
erEAw+s++vMX0M1AoeyNJABrHp63vZ1EFgly+gthzoxeoFHu/eMU5uLg0xTyQxkBeQcOW081ml0p
3YzAjsZDY0+cW2TQlSg/0uYmxIeI+Iqx4+vZy2K5VEgSJBB3VWgEYLnZFamTJJDNei1+tntI970R
1seid6Hfx2pASowrRtODaV0kdg2hggtOBLMABczE5gH6GwhYjNfRYSE+J3qJ7yp32HCb8Fg+5rcF
kTG3Ale8C4/5I7+XNxBc/QtkIPE1F66eQX79Imy2Uy8qHQeOmDS/rnNXGJERzP/C9bfcd8rhRWrT
ZFqJT6CV19P8LidPTTxayvhy+VavVoqWdihvlrVqz+ci9rh1jfv+QCAF0aNhIWLNFsFW+lbN1Etc
z04XB4tyXkEkC4Ve4SaTLr9kg1/ITLYQI/grnXbily5tF+W3BsykBuCaT7ycS18kI9xIQuOCXuIq
rOreDIbiIOXGM+OzMtyzQfmqUlCDKI7gKfIDwS4UHiZ3MClP5JQTAEhZQUm8bE+nIbqo9cVjL+O4
oGWfoIByE93Ju+AKqhN26rYbMKWKN4RSuLsHKu/W8EaPh0Q9y0WvPsw/T9O3bmhSZYk+lThN/A5s
26WbeT3qHADAC1ZsJva0Z7kKpkXKRzWzGillhg+tmPUBCGG8A4DHNiF883c1d+aXJjuxuP0JkCuy
NMFga0co4dj5Fu+dai97BB2jVpDeI9hd/1q7xaRBCyJeqPSSJy1r5WvtlOWnprwQTnQVBgHIQOV4
dgKx8tKi2JRxuJu1f6l/LE1RvgjMzfIsEBKbvHoI4l/ldB0D9H75xjC/K+WIQqku+CpHQjN+QAPL
03cGVD3r0Mx+1roZ7TjwQ6qGOR0KW2ysEeoGw6bLofzHBMyR59x/+wudp5xT0cxZORJ45bQDi7uJ
Hg7IuGXwuLNHYhgpjU7DdyOp54SaPx8mGdKNDUSwUBxsUfEBKK93spveyZ3EbhpgA5scyuHM1V4O
ZuDb+Xqcu0zjx67HMRo/BJczq52wAV8XsO7KrnsgBAzsVTNM0j3VkTPmMC6hbR9Gb4memo3kaN0t
4ziRe39hF+me6qiqTWI0+LIEbaO9d4mpuVOE+QGSJsZ3zVbzZqf9hebLDmOUw1OCRILF2qFezmP0
cxxc+IqgbaUkKfFU+D/SrqxJTpzZ/iIiAIGAV6CovXf34hfC7bHZ951ff49qvnFjNVOa8H2YeekI
Z0koU6nMk+f4jen6tDtPk2RLJL8t6vKYG5aNquIT8K5f5A6CIW0LgS5r21r6Qc4wclnQnRWaG90q
vs5VtY1wW6l0Oupa4JoU0y4x+jmDf2oLupWb0UnqWbdL2u/zftr4cbqTSXuuo+w9JBgDUsPtIDV7
DF2C+Xb24l5+Bc5u2zaVZ2TDNs6pq5f5MTTx3fPutmu0vZolR63zAdNHRCPmkWrdvVxpAAcF4X2R
Gi6ZcldSyK5uM1frjHvDMrc0UsGR3W5NUr6D2/GuD8j2+qcVpKXm5UpY7OoALBN03eGgDZCQytOA
CwZS972jfk9vJtfclTetk29FT1ChWS7g0oA2VmNdbhok/w8YmIdcZg8GBAzrQVhatfsf4hav6ARx
oRcj+nOZF1hrFw+VXSrhWZcyUW/reoZkXla+2NCAqk1dsuShdq3brkI/pvkGAltw+2i2eWt+L06q
l95onhhpxKLLNS/lYi0Z2rQIo0siyOQje9C+hLvME01vCe7KC0RnscB0njW9UbFAPxo3Jt4KU7Yh
yquQLu9fKiT/vMpRrfg9miZQFpgUFs+1bZe57T45qG/BZoKwGUtK+k21J45VepEngosKzsnlolms
sKrSoiwmcLJNQ+YVw5a0gytwO0GKyRO6lpZBSpW9/4Pn2evRxWLqRpoNQuxLl+f/ndNeugmLNSWx
iodJjs0cnLawza94iLyXr/MraxzEnvFQbYcHRnsQOaPhxhnop6on8RFd7Rcssp9L4rL4GSSOahAA
44zqGA5GbdIb4fNM06kVsw0Ico9LGWxhy9ISiyQj9lg+oEhpN18YR+/kmV58L6rJijLny8TjwlYk
DX1aJVhX76GWo22CQ2sr9y1GgVEPdbsX0RtF8OozL2p5C4Nm23eN0sEgU8NrHiCRi5xOSmwVXdfh
RURWxkLHldCicqGlk/KkGCRYC/xuE6c9JFwjp56A1zZQkPNFxPLC7eSemdSIm9FikZq1egB+YyQD
oduhIopnl0H/A/xn3ecNVdcVy9QVntQ5JUYl10z3V0pl2yzOpBJMNfxLOPuwwH7B4osFquTrSA/Z
EWn3vWnPERpmwcZ0lRLZqQ728vo+ua0Ue9gRERHxepb4YZu7+ZoUNNGg5EdhIv1a0zORzzR9EoQ0
0Q5yb448GlqKRIa95YKH9C73ooO/l/fsgQzRpJf6i9Dp1q/aj1VxpzLIJCXPWBDVL7yWjZ19lR7U
O3/XH2Tvb/k7VFxwWCYR/PpfipcfprkDWkboJGgpGkysRBA5RgFNtf/d8amTgDXwLgX+VYQaE20x
dyPGVpZlGsvDu+pbPo/OJIvmLAUW+AGVcdJJrRlw9CQaRrs21edBE0HqRTZY3F44QqagplGyRD5E
c6NWzkr6LjiKguNOuTqGQfNuaFhpOcZ8eXuaDr3L2JrJA30kh2ZvYqRciBJZT4t+nQjKlTJi8IwG
pELSIO1GT/caMFrtujf5zYe4HuqrlTe968YG4kWdEKG5Gp0tDfLzECAAcJ47FmkRhI05FGy5/jZ0
+hBPfOOhOAMRbQ9ubSffcyAApEFYW179kh+G+RJ+nvlzNfmgAA1HzBk3GjgvcvLX9Y8pssGdlkqR
G1r5FkZYDOg9RNleF2nnrObNi1VwpyWZE6p2oW+B7oEpzbU7fftfaGXWr+yFHe6EVHmUjakPxNR0
qL4Z3rwb3kYIhOtO9fgfahGrGebCGtvXhZf1lGZlS/FttC0bOwo9/0neo2oJYD6GjtxZ8JnWz6Ch
U4yFyLLKs6+HNArI3LQ4CjpYNFPg3UCOWHaTV4SQjA0Fr6zVyG99WOPCr9YTNPcLjL/okAh1Kr/C
e6C0HsEkFmO6yzxqUQ7S3doXUsCv7+qHYc7V9KEsKakwNDLf5nv1mTEtSfAyIwR1HbtpRE+R9Yfy
x0r5gDz7qoJ5/wYDmP5BA5p93BUQeTRs7Y3+5XvtBlN7bm1u4i+iYd7VGLowzPtdq4c99NjxQaV3
GgNjVPzU58697tzr9+jCCud7TdZUSd3i2Ci3DMSUu5BBO2u3xpZtJ+MDE2mSipbFOWGUVdEkxzCo
W4ndN4968VOjAvzZ2ukEDYRGMAUNHA9PhU5aSUZrHzzCeSVvuwGD0IXXKfnRRD0op8SlqeUJ9nFt
WUuTnEOAEcIYBjalZvZg7WfV8/o2OvRHyyH3TKFzfhY/sNZuPI2BsQwZ+bKhcr4whHkaxg18oSqN
G4o3s11FoWHrdDiqhiWYBlgL0pqigZ0ZCr2qzO9pa5K40vKaNUMSUNRp+2xPNuFBVNxY3Udw5xqm
RYmsfeJKl2WgL1UAaUvykCZv7fiOt48t+Fir52NhhMuUpyQc8x4tLVAeMhArgkhimxXAc9k5OjPE
fLGfZwfyDh5SGGGRmrkU/5bTAKLRZeiBGCCo+/1i0CGBoEoyUlfdHB872sb22NWyF1q+6Za1BQ3S
kaLvkQwO9RWc18ILCBjraP5DsA2r52fxQzjfnyqtpUYBxBST4MJwXHWfP4KQ5i5+SU6Ko2z6rY9W
pmm3miDqsKvv2g5wMaAN6kG3Juh2htItaSM7toQPWJEJ9vfF7du0KOeqGUwwpkMmUI9uP4kd+S/G
yxXvgMR8CkXvodWzu9hP9veFzSCbaS9JuBSjDoCRLgby6yehfzDDtTw93NmVBkrihFa4FqxDGxru
CB0GX/mT9yrCJ9FN4L0gEcQthbZBpLcjODlLCRxU+tektGzVeBIcwFVPWFjh1mKlUzdZLazoIGhs
bLWy2cCPviWbNkF7SHiXr+VIy1Vx71VdndPMzDHQoW0xsHuZlvEY3kq9NZ+gpL7XdsltB97NP3k2
agZRwDugsVuJO+9yrtAWyCnEztT4osj5qQ2FmrurN/nSCHfijd6wdDUImNZ3fZrBR0d21oN8y6br
W0d9SR2RtN5qPg1RC1mlGhSxPglumg2msYEG/AcHCS6MHwmTqcGw8L0Q5L0G2FoY4586vq9pWVCF
kKmZZzc2JK/PHtQxADm1bHdD5OTKtNV0yOIGsiiYrF4XH+vkUUtRBWBi3TK/tnSPaFppZ6V8lyaj
bjeDDpVWJb3NNU2QYq9FEx3cNzqSeUo/sYWpJbEg5GUh053wgsxfGgN4Xf3+uguuXQGQJEEOoai6
iQGL30NWQ6B7XYeo4LSFvqfdV6vvnCj83loizOpaPF4a4u6aNDDktGxhaKK4cqXR7orGub6W1VR9
aYNzs6ifjaEpLlUHRrVjvRvv8S0UDCFlILvDI8Vl9jgIkXyr32mxhZzfKT3gBGWCaopi3c7hTaBT
W5d2gqWtRS4dAQRiFRiqwP9+/05JNkl12gEBH+57VPeSxmZsk8pLdJ5u6SMwohAP3qX30tv8dt2y
wDDf3p6mEMwmDCBigJfO0GGmhO3hBzK3XaQJlrm6lR+r5NvcZYzC8Mhq6n1RH8q+fwrKchen0/b6
mlabILjbELmgdQGlJO4eyLRAtuYYduITPXRbpjOCiWE7ffgPA1NrwQNxn+C7wZUh1vn7lwtNS0aY
xPFgOM8gsyswivW7EtKzjWfaPpsOe2GihZIrxLiyf5pPs3TNNCBYiKFaSEL9bjqp0JEMWdOg/z7f
agcFwEM7OSqAxYVgvNK3ULY/ts/Bm3V57P2HEsja/a7rOlUMS6H6J1HIwpjSOZrwhGV1sWwT386B
Te4nTwWuVnkbRbMwq2d1YY5LJ8yxH02JXRFQH90kO+VYnsxDtmMYKog/Gy5jMItcCxUK7/qBWg1u
C8PceWrlDBJAlYaiLfTEEvObPgrC9Nrja7mR7JAtMsuMhFMHoDYjRDUPjJCNUXanB1ECu5pD6BTq
TdC804BO5w5rWZI2yCV4O3sRZPcKyMosx3zsnxnQz98UO/Xh+s4JLXL3AqF6BeJ+IHaqn9mNBnBs
hSnzehNs55/DPt5YYj4Zdgt88orFGrlbwremSgUaleEDFI9xcJp35Tsb1WSM6+lZzmzBElejGoVo
qA6QqPxJ/jHzu2zCaxdt0PscUpMg1Msci3Ew+7tg36OApO7iHyJ09+qRNFH6MChCwCfNscwqaZbW
uG8L5Wsd3zdTI1oW+zKf9nFhgfO2VpmrzmL3HqZggE/cKTsDrEqmTV9ROtoKj+ZqHF2Y43xsNvO4
GyQsiHUkWZkYSIRN7jFW4AmAtsSDEuNBxatBBE1cxfLpC8uc80lakuqkvDjFHNnqptqqxE5bWxuc
RLMjp90Q4EGzR0xogI5tU3/XQ8zAgizR+X9vAhfRS0WDzlnGLq69ErryBlIB5wiSNL3DhEv8Y7IH
b5pj7es/42lc7ILB8vNFCEqVyZoChgFuNvVJdbptf/xO7eKpBU2bCGq2uuVURklL0ZH+ftKRy1HH
mi0NZyv6OXpJsTU8hp38ksYYrprQ0Y88vK5LcIdpr+XP2bEOmNjBjOef8L8sfwb35Xsytn6VY0RI
Hh6aDA/hLLDb8EfS+yJnWru6lpa4D6taSQ5VCST704GVK3IvVTc+sTEIZbwzaSwfU1AA3gaSI4Od
9OF6hFpzrYVxfiK4iUgsmQmW6Y+d3Y89dNJvAgKtj76zg7TAHO3TdYOrrXiEYHxYYmGeTGMhc3GY
orTXtE5G5anAXGX4La7pRmlLjFttRmXXFTn0cABrOmVgxutBdKpXz93wnA9fjDyzaSfUjlkLlsuf
w4Wyam6lckTrAsRpXWqDH/keoFWmuVpvJtfvt+NXMSMz+zf58Lm0ycWzPGv6UMoyPE/Ktw7iSnpd
eGUSeE1e/UHysLTEnWI0Y8spTghSeEW5Kc3qGHXaTZzrLgTtiTNQ7aeR1R4w9wK7q++xpWHuUPsF
avN6jWjFQrbqQIByZ2wk6Fs748EHdJ8x8zSGTb8ITtfaDb+wy8/SqlNO6jhG9NAfR0A9lB2aUnoD
dJd0z0ixip0vVKQUfE2dS5w0AmiXOqMDrNuKF781tjK7E/gFtxHjyb+xfpSFA6KgdPtHOKTlYtk1
vXAlHWLhtVwkrKbF0hlQpm/Aorktb0q0b0QXkMBR+EKWHkVxQ01cApL+UJYvlv8s+HRrSQXF1LVB
CDVQH+eSs8hKqF+j+rD1UxfjUqcMZ8ZyZAnpLobxNqIRj7W8emmOrXexeSn0Q/vBv+jutPv8tt0p
B9Z5FpFFrVbKlna4eAdF3gl1gZgpybGP1G3j2wCz0NTLbv/DkViN54tN5MJZxtTNQorDGBjoRfUY
XckcHzCZg+k2rmlbB62wMc8Jtk8oyB9ZM/r6V1w/JR8fkQttpDND05eKBNyIb7JymmZBCXwVnbbc
Ti6iJUhGFBKitR6Dem5u3DRwgwgJYbsrTprXpn9BsUDQUhSdFC6WWUMl1aOEEq7S14deeVD9g9wd
J210a0N3rDy3w6F0/mAfWTvfIuAj/ySrmJDAMkYND4c6+lbLb2Ei8LbV77T497nQEYDdq5U7pNSJ
9egHqLhLgsTiUh36dMktLHDu3CljJksl2GJks3/0i9qlEyZ7buYCEkXB6EZRftZ1wO4NwQlZe3Jd
gBD/2znOr42YkLwecAMk0TkJO6drD3OsCo75v6xOo6juoDGKIvjv0aMLA6u3Oqzun1c52YLXG3mp
qCm6fuDJL0v8jTaBhC1KWjBSQGSydwuUkGK3PhavEEg8obh/FMX59f37sMddZ3mSRGYV4OYeG9Az
+bqbkPcSiNPr53v18U8Xy+IO4Jy1hWYoYbwlobolebfxZ/U0G5ppl376omrGBlWlJ5qCQUYBY8Q4
Pyla5lVhdy5mzI9c/zWr40vLX8Md1iwd5Dpin7OZbH+r3Mn3JXg0XVCqnMsW4/hg/QLXybjJHxLf
hiIxIF3Xf4Fo17lTSxpok6gz+ilVMrpp8zCDfjtXA8Gur6YqKERggAd1Aai2/n5qs7GkQwn5q61f
+qcY4sal/APdiztonQp2dD2+fFjiwjRG+s08NXsfj7XEpR0S6kxUXFm96haL4VwQD3OVBjpCWK0W
LvE1p+gtpwMaVK5MW5O6uykVcfqtDhnTD5v8dALaouh5MZtMHkmbnIlJsG0plHqA8ts06DXogRN/
FfmkYKl8ba4urHnwUbbeRpLvpMB5YBzLVrvMoUm5a6vjbAmi9wVU/jl6//p+/MiCRYxMq0NEUTqf
hw0DB4WucqPd+W/dFxCs2LfBBpx8O/PxDRUQ0Ib/SO9pb4/b/yCds/o+Xuw555tNqAZqNyEAxidQ
D9nE1aGrzChnQXar2uNPVlHu7O4AkezrPskO0LU94HzSHM16zi34JKuINv+bnvwP5S22gGt2uAyR
hkor1bHOun1yuFFIfpx762RNRo8X+XwoSPRSDsOxbfI7eNGrNmbOmBmG207p1+srXk9WF3vNpY8p
HShVWaUnjezggSFpMTr1lGDYZ7gVC2QQ0Q5z8Si3QtUvM5xri3Zb6rdOHTVo8Jr7Ns3OVme4yRDc
Qb7IjZtgn5TgjSggipJqu8IyUjQr0z2oBV2t7lwj6U6QAupsozFMOynMQ69DRljzj3JS3EcWUCYk
H79MDQbIR8nYmFl9jEfTlrr6oQnn2yhUj6g73aPUCDFcPcEktAWoyKQ4E4hIru/yeqz/8C0uNkpG
aUpBik32/cntqn2hVk4tEs0WGeGiY8Pk3jFTgTx5fkmSY6ZDXVgXNe0uY2BXji7hKoPS0FVSxXyT
3l+GmR4zzB1UaFOwYaYeoYEwWePmyMjBRFfmKpXOIhhfxGUXL7hASiRJIhMyzC1RcG0TEOgkZzW2
6T5y0K0/FsAkMNm4wlPfm2PnzBvyJbkVPXkEO03U3y/VeDYy4lOEiTg+ScpDQ372IvLmS4D/tM8a
yA8MlT34edagSSIN7S6QJm/ASQYtEWPXQ4KCrl7htLsaw07DU3MaDyOmWRgYVlRsWHXVxS/gIsPY
zxlpejxIuhjjogQyDnI7nRMf2vKFZD6MpXkyS0ToUqjbwfbv89o1C/c5wcuPLzwo5ug3SoM790I9
B5E8Jps9bxnWRDzlsdofpuiX/mONC/pVF82pXKCfV23KvQWIUOaUm+iuhiqHMLUXrYwL/BraQ2Ha
I/zlaAhttU34yBjEZlBc2KAMFn7C9afEYm3cN4ypFQ2UtRCqDZgJDtBAOQTAPIY3ZJN43VGIdmRP
hWtfjgvv41RqIUGF+QLEi47VF6C9IMHbntOtkAJufS/RZWNwJEXhU6SxmbVE6RtUOoEnQyXsUO++
G9uLMs+2EOBh169J7cMY5/K+NphEDgDJ0L6yHNA4Qkrm++jAM9iXEwW61QCzsMYlQL7UT0U1IRdr
w+LUxuAc1+MNjWTv+rW0mrIvzHAn30wLzIcqWFSXhXaJW6/Uis11E6KVcAd+1NNeH1QZjSTyFo/P
Svcwjk/XTaw/LBfL4A65jzKiEjNSox4kG5vqgcHapQxk2J2b3UkH61msyyo8D9xBj6hE80zHF2ID
oRhGw0zvfN9DBXDapU76Kljhar64WCGXP9DesvI+RqFU2gU3tb6B/OxOgp52nbndqb350wx1YZFL
JnrTMMqywLuxfW0qhz535+wMOG1tgxE+PEKs/L14FyxyPXb8cjE+szCsVjaLHEkx+CT2ww82dw5w
qFPb+VeRjtnq6+pjdXweUapxiHELlCIw4WQbxfcsOvfm44xGqibbWpsIwH3rtaOFPS56BE1olZaE
UMVmnnKPcQUwKmyx5rvA3QgXOPq+BupOMnG/tL0XFNMhKPNNPZOd4Fut4TPpYkFc5GjlvioyBbmB
XjSVPet0k9Eiswso2RpD+i3J8G6bGrdUskNdSluBdeZcn2+Zj5PCBZWuRCUWXDeMDDvY0S3dgKlq
32wZnHjwxnt8SYhrpT+EiGKBGxIu0FSt5stlBzfEW+lvmlhIv7CWT2PHkNwTt8bXs21gqVT8R6xP
mmJEkkmqstZ4hkeMa3hGt43A2Ae0k7QpN/LbXDvJXtlQEAzl9vxN/BZnS/q01R8/gAfiarlSU9/o
Ekwk9Jswbcs3KH4bdjroXzutEUGrVo/vwhpXifSHAYDqDpF8tCQnNA6KBdm7+kVwfFY/48IK542D
NPlh1uM1FheYZMY8sYYE07rxd8bkgIYBgyB/FG8WFjm3lABWVScSIZq2fWN3TXzTafW5q5XnkQZ7
PA+J3TaYbRYslC3k2sfjvNRvMW+igcBzS1KHdUaTs/w4QoYuhJR34FmCMvz6nbhYJeeWulTqY+/j
sKYnlkgXSDQxKAg0WemIaaJFR4XzxcCc274vEYEi9S2ktwUJbD++FWygyAh3y0++MSkWgwoAgfMI
fuh9dohxLQ3fDSDIxg2bGRK9Ldk3+fzNdBVc6roBsljOZF2B7yVMEGOiNHGN8KXu3wWLWj8VHxa4
ZKLywy5owwp1+NsOwMlqa2zYBNDfE5WiR+R6nV3/sMYlEnWVFVbX4XXVuobdZ078RM/5Rfk8G+0C
0LjUHlQ7TkHACnVEMLhvRDu6HsJ+/QJ+ppPKctRoM/KKtsCEE42n52S0TiBUBgNrFdxf3931E/Nh
jItgc66qUWCiPFKZsaPHim2V0KYe9tetiJbEPvGiDqLSwSp0xudU1r3Tm7Fdgpmnx7NL7zPvuqn1
7PrjA36atC+NIMOwCbprz+BayRs32aASDBheSe06AilkDe8WPSRFC+QiF5qvcRiMqLAoRXTIjciV
Is0xA4xghLl7fYGrycRifVzUmoq8yE2CqFWC47pEUbHx3y3goWj32Ewi3xMdD7buxYfTJGnWkw7G
QD57o92X+2GL8wECYJTOctNlfabcEQHs1qsAiyVyMUUb83wy2HOS1VPKv4Dmu4jYom8B4i9x1iJa
JBdgslT9HxJIBmKx/Cab27r8dv2j/ctd8+FnXFgBN4MeSwYiMxjDa6TUoavdKYARAy/4HyCKghXx
cEgpwdmwtAEjxhE4HobelubcLnWRFvfqs+TjOxlc8KhDZQ7kDGLDfp64cDq7iL/Nw71G7mqU5A3h
ZKzgJjC4MGJ2/TBaIapDcVp/s0B9ZzdmeuOH0zsYLkqvLnUvlfpbqup3hpJuNZL9mCtpsv9/35LX
DxkzcAhYRoZxF4hKk1N0mO7ohQn9j0WlqW5SywAJNP2kZRrTop6aBhF6cv4WlU5v2+PTVMELg319
ZCxu5X3kdkAg3Yu6euvdxIVxzv99vZEqs0aTtPXYQKKyi6Sd+cYK50yzO/w6+Y4W2CJk678EgI81
cwGAlmaZGCliOBsousDGDv1udLI9QzBAxVVULVtPYj7scRHAmjBG1DLZiRrzuIobHKNN/wI6lmcT
eKvHfCsizBLZ46IBUaZakmogTOcCzPV57BSqiOSV/ROf87JfS+KrE63UyaCRRwxlJDfNtt21Gybr
/v89IXxpwjcavdGZWgCKWdpk651d7rutkoNnOmOCzQFwwl97xDjRAJHokPBdDVOSNL9l9X79dnhu
7BzkF2w6HrAEdi2Jr4n1qsiHM/DFCowL+URlagRxmjl5WwFG+Vxaw6YafEdtTCeo3KQGVX8SCq58
wXG5cLgvbmG1ryKV6J3vzc2uMqHCHeab6zFt/cL4OC3s7wsLXQP+v27A9aTO5xp2SnTVBU4mWgQX
StpKnqqMjbUlOloHyWupvV1fw6WAfu3Ic1GjaiMzVgaUWcYAbKXyJriZXVCiPCUH0OrrtnabQwXp
IuodHwLPfJf2oielaI1cHOmpKndSjTSwL26H9DluItHds1rIWpxBLnKYJOuKgCBztpIws4cs245J
7ijldDLK/kWtwx/EiDetVG1GQrzrGyw4JDwSnzUv/EBBMygFnCQ2iR3G1G7Au33dzL88wX4dRn7s
d9BmSimrPsbEyU/F0U/s7Jl45jPVbEY+2260V+O+BZsx01Bl8xaidP5f0rWPn8BlGv3Q+qUG8K2n
A9FmeAkQbdamRaM2RcFcVG0RWuPKLVM65XPWo4ykbasbyN4zuZfwnQ2ThLUtfrILrgaNneKFs0d9
CDRHAgTsP6gRzB9CzE10NTCHvuKOn8Yo2jZIBsa/B22FmyYrz6M5HTuoD6lWJcC/rqqdLZIkjQsu
GHGWiuJvnmIgEMHmiXJHZMuH8KQeIpQMJMffATHRAVpc2/238n46qXYiLIas92Y/3FPjQlAf9HrT
G8xFTkwlNnVHOz9OHuteCnuzLLu+tr9csKG61EY+Gm14JbUnLBJzs8wWhR6t6FOKPJ+LOgX1o66M
QU3RlX9Nwa0yd1A+2F93e4ENHkUaWOlgdLEMmSOlfZUleVdb494fQlGNTLBt/DBE7aeyBTX0BMNM
5d44sqSBTYoxZKxo2/6lFvErjPBCYxKk7OWsQLSm5zMTTivO5hNGKzGDfyAb3LGbQYQIE+0iF0ry
Sa760kQomUG7PlmO4j8WWuRe/1SrOusLd9O5CNKbLWjOJGRCuo3GCRKuFIALx/DgaLKjn5MnHxTd
F9Ua6Q2U+rvr5kVrZH9fxK8cKu+T1SDxKwA4Ts3IlujgGooQSskc6IqD6VxQodlYR7OEl1fzkxQ2
gUYCw1pMMbTiyg0SidSOjwxaCLi4S4VDO4Jcgi+szno151KGNwKxi+cRr6DkwBCN+qbdQCzmqzi/
FW0rF096cOoaNUWCVrQPRY2RAemxMe6vfzrB1aNzgUQ32kFrAlRX1S2buff3CkDprfDqYWH2ypfj
S6h9Yfi0aBGv6h7pSVH5dtvO9hCSc6NUsjM2iSA1EnwsylVC5Bh4iynCXadqmh2rOyV7ub5xohyB
Jy3tFOi5l4xwhdyGd+Vdc1alvQaacwImsHC0e2Nz3aBoRVwgUbQhaCriw175ZkqhbUrCMp8gl71I
Oiz8eJDbGuBIRJGmTog9yBU+Vai5sh48jgYeq1V9DvMenAWd6vWpUNuA5XCfDglVFUIUGUOevPJV
opfJQBKkmaGCUv/oyoDsZpB7dmVv2mPMyr2+oatHf2GObfhitakiFZE0IqXUtuiH7uodI6suhbzm
66+ghR0uOoIPMkOtEdGxf5V/3ia7JrGD8EAlqBKVIMVH7d3RW3eCILNsq6cYFB/iFsZqKFn8Bi5y
dm0fqDSFO4TdgQzPlXkbFpLgmbD+/l8Y4XItKRyDsAhqdgn1brRjWmXOjHKRzabN6S4+GCJ2M/az
P58YSwY5HoZqCE9pGE+krqQRot0TqI56s7yPi/nQjvnempTt9dOy7u/0ly2+flPXxDDHEalDd6Bb
Rk9MESuZu7MCmOhsrtf5Fta4+BUlyTTKClzRSrw2gLAscaMNasf1u+GME3oLYOEvG2iGiYiR173i
Y5ncQyvoZKLHPpb591vE3OtbkAQIvWL1yxkIvgr4wCzUUn93PowmSDoTYN1S+etUoWsHCMSMuebI
FBWpV4/+whJ3i1ZlmJhFEuPVQ9+j8VwZ+zH4oxR2YYO7ReW8TcDXNrEeJeZ5X2dQrrQ2tNU2+WiL
2OFWk6BftiA4/PvOgVRJCnQJr4xI1+yuewia0Wk1bxzfLLO3J/nx+rlfvXYW5riDmEkg96MWsh7D
NzdK9RgUIlLZ6x/IkLkT11LaWakeouMpvaT0a+N/o+q364tYd97FKrjLc65Jo6QTNk2uPfOie08e
gr1Wuyz6irEFok3jrpYmDQs18FG+btT+3KvAl0dFIvgw6yFisSbuXqFqPvt5GzBP7VVMnkEMNgGu
G5jSmyFz8Jp2Azc7iirloq/F3SQWoW0PjTAAipLRlq2fqv+lRD9L8L1EG8iFhwwXcz8M+F5Q5Ukd
4iUHeqeAL2YGz6i6G7fiCpNoXVyYUJsUqDeKgFslEciTQ8eoHuRCcq4vbH18ZfHRuEgB/FcY+xrC
qyT7gy0niVM1xh1R45uwNlxTH49x3CC5K4fGxkt1tsM62KfFfC/7+mme269VltWOSswbQsDPNVj1
CZN4L3QaHBJKN7I2JDYm+e6bKtjNWTTZOQF1edd7g67f1Sl9TVPrTJTxNifVLUmKs+WD6tFMbiQF
Qqe9chjV+smag1ywcMEHvZTyF8mWX03APqeoZFetdd8F/YSKs/FyfXMFn/BSC1rYGIJKC32G+s8s
fWNKEMMK24M5DoLa1noRwdCBYJXB0CbzpMO1P6dWWRXgloQEM3VQGqSHxkNRyZHt6aUAfVhpi9jK
1tf2YZNzOwg4VVLR6NF21h9S41yNL5YmCCgiE5zPGXpAc8JmjIpJqhxSxjtqxccaSp4C714/Cx9r
4VwNb+hOSUdcKZMM0bJGOehdIJhKW78kP0xwbjYG8lSTChdyXqaPZm0+h+NwnMbq2NDxGBH5Cyj9
BCdcsH18i3+Ka0vzoYSzTfx0O2bWQWlmWxkMweatk+F8nD6+xx+aeQ/mYMwdt5kCcpSycoHhQQSx
vpNEekxbFHrC4dU3w5swR2lLVdGeLiXo0+W3s0FuhnByglR9HEDyub3ufyLH4OEAhh8b0JRBcFPv
21N+l7qFw1Sy/MfqBKgIuFRE4DDRnpPfc6HBzAxUvXCSlHY7Gq0z5oGt1D+vL0twXA3290VYAbYg
wwAJnjVqdKj6Jwnk+tcNrPdXFp+ULXNhIRqUoSQBUlTpOHuqE2KEPN2r23zPKuWYVbPsyp0Ku4HC
V4rJNVHjVrRALraYJArCvMKJ0ovCzoy92QoCM4scn55pi/VxkaXJVLMHGz6mF63HwjzFxitRWrsd
30Lj+fpW/kui98vxDS62yOro60EJLxw9sK8RNwAWZATdmWpXj+JnmmhhXJghGGGrjBhhRhrviPTF
z05WcK/Nr4kmhOKyj3BlD00u7Zc7awD9NvYQ/HkOo78G2RctIHxvAI9bzjb5WYAUNHUGkcTQuo9Z
oOWwDFA88E122Yp1IwkLcHu3oFcceoeoB2V4Eny39TP4YYVzsnyutdBSQULDltfMDhSU2YxKAuXo
4C9j2rD4oYnoANYrFsaHVc7xyjKAWkKIK4+NVcijw3CJ0R5kN+zAMMiCObnXF7rOVbcwyTlbG2XR
4Bc4MrWb3ZigEGMEbt6wTb7Kgy09Z+AieE0fZPvCC2KdpKdArDG/3hVb/AjOIUHfFgWSAn2x4cAY
bYttBlEUCqofKH/tri/40lX8fHA/9pjzyCYoe4lKYN8ZnAnqCeahAMmq4qmbGNrcxTZ3y1MPcmLf
ZUSe2RacD+GtAVhAflN4E/RMdafcmmD2hE7e0bdZcZ+xJUKm76510GkW0pSLTiLn07QPdCUh7O0G
Bt7hhg20Z9tgb0JTu/Io+I+EvW12S13ZIb6NL5N6iMoZFlsX4X9G/I9dzBMB09X81ezFJMMCj+bb
+Uav/aPP3ii2mUHiSn0urKfr3309NP767Jr6+50WYPowKU0TBZ7mwbAMO8o625IewvZ5nF+vm1of
cvk4zhqXBsRFVvsj9FRwxPTvPQEsT97Moa3sKnRij0ywknpVbivfyhvIzOE0Xbe/up+mCqIZDNiA
dJ4rkTRa39QxE2HrrPKHVqWPViY5lVy+XTfDHOXTMVmY4Xa0qkiT1BE4pTAc5fXTzVR+UUxtVwH3
hIeOPQSdYF3rl+nCIrevJBg1MhsIyhOcDrPywb36Jv3IVJts/o+061qyGla2X+Qq5/DquPMEZpiB
Fxcw4Czn+PV3aTiH7SvM1il44mFT05bU6m51WGtGOr7jLHDbLK3kMU6g6mQhrWs0PVEnkL/RctQ7
2+gbvyDFOzP6+yrkakQjGTMNm1ngeROCTB366XbJ2+0j246IVytirL1YELDzDTU6O87iIdoRP3TV
5EKvNm17B8VbMzrJC0cob22MdU+tcIhV2vTU+WZAQfGopZ123ypvcYRgCqA39xyRmybMBJkdqB1k
dMUyRrPMhy7SOng13EDLTnY5+qkBefuhd8t7pNiCv8uPXwWyry1jCpWJ9Hhq/CcccprKXdBjtaOQ
S0mFcoP8Nc88/fH2QuXtvf21UPb1ZRpNsXRFTd13dgF6hA/A0/ypeCww02B55n4JtAvVWcXTDrLb
BPFn0SeoKvFGCTe91Gr9jDFIJcC8TCXSVYkEgHT1Ppp5W7y9UgsdckCbpoRR//+GhJaKUyUoW3WF
aEdZZlvlfYVXyO0N3X7OQsJ/xTDhQaxbS2Is0JwOG0rj2uTQveiYpxOczk6eKHSW9F3Ya5ybuW1M
r2IZhe3AjUZAZIH6Si16E+ZSpOU0m98GNVD7ysaQncNZJz2Q3633L4Gsk++TFpTOKK38UlgwyVzA
XnMAov/ur5K0101lPbyQDcJsRBCWAaBWUu9Gglaryru9JI6CsB4+l7JMn8wW5b6B7MHUvs+05U4i
GkfMH7zQdecYLzSMhjCZFKaBcjNFhU2p0icwxirOO+0PL6fAlcd4oT6CC4oojhW61d5UmBQgwzyI
fumKR5BtcfRi81m3Oim6ySs/FAGoPBQJ8nqzqQDbd3KSwfT7ZbkXdJkzXrltMq77yPgitSiTdqEv
j6xC+0X6UmrP/6YQjMUYk7mJlpraRiiDKIBRWwydeuKiX/OuEmMyjGGUwjzDUzhFggRI3/GH6Ax2
QApog76+u6gObq9ru9JigdZKR+eYZbH0VtMS91PSgK2PlvdMcUcJwmK8V6oZ1RYBvLiAE88Di/i3
5W5esJVY5sBI2dft0uFdUI/PGWiEug6dceBU+TcpzKlZROpBzIymqnF+luoXUXvUuUe2neFaLYU5
MsuURHSfxtRtDm6R78TWpltoYIIkfG1BsVGBRI9SQIsv/REAlWft6d9Wydh7RUUXBuY7QIWhPjWY
WB2fO40TBG1e5esa2RKHLI5Gjsk15M9H0yWWYoO4HGMImo3yDefMthMXK1nMkwNZp7YaMeaLRyqF
2msdIMo2u9a1guEi2uTMQ0jdDmRXAumdXNkps9f0NJYwdzQ61h1Aib34juZmjGBBJItKo89tRto0
VyuJjNnPUY2QGgnWRLkLHxJwSHatM6TIEUgYGa0+IxH6YvA6DDk37n0XVqtsy6KbMmoiZaE8SroU
KE3lo/jt3lbG7YfOam2M1QdAYAY6A7S8hmfzoL2UDt1LyVFP/KbvbXe2ksVYkQ4jHkqX4n7PB8m3
AB1CaWhn92d+i5dK5q6MsSYi2IWA6gGbNfn6bKPBNhhs7dyelGd+9pWnIYxREUwrygnyr0DTAFFS
2LpTrv+bCX7PPKwUohEQZKcycv+9rn4BNErQL9KlS3hitrOC10N6t58rOWKWCPPY4uWrBuFstwf9
jCSrT9zsIH80dkboWHhVIB903wL6/4A0WGrLOxLwYKN4yvLey7b6jrSTGhRMUVCJEzvfm8gNCt5y
CT8Y4ErJfF7ihHOALGJo2lc5RlgQaaFq7VUmMNwJr1a7GeevNpaxIomagKoiNlDb6G3pGybhHsbv
VmEvgTRjNI0Oq2SI7OYdkBi4TVzby6Nshybw92R2LLXWc73rZdyFuT3lOTqzJd700bbLuUqgX7A6
rnrqy6ZPIoTgdaG4xhRLTiwVRzGsv9bpwItV/+DFr+IYszVk5aCatAO69cJguDNBglTZVEVqVwJu
lgJ2dMXp7yqQ4E536mMPXDOXYzm3LfT1Exhr1mpzERIJKanJl3/kiUfcCQatPA0f493oTl+omsq8
OgFPKGPU+l7qFb3BEAnJRKAl6O40oBtb4U1v/+H2XRfHGLSyFMHcpyOCmF7jJ4rRY7q9P/2gJD38
llCedjIREenMBqStuBmSAGQ/40vefbt9VhwBbMXKwMS7bNIXb5SPF5kIgRyNz7dFcA6GZcubl0Uy
FsqDo1v31nKM4kej4EBvbRuQX2diMoFPgUTBSEKAooogQJDJD70+6coHRdNdQfuUR7xxkW2EUusq
jzFYylT0S1rRkc9Rjk9GVMaBDIKGQ5+I8atuVdpsS7VquYmGl09kah8NIObY2pJ5c0gspIJJl38A
t0h+Br7B22ikKLwYZuuitfuurqzWrkVDsqUQrFNA88co96zm7jCWj7dPhmrPb+mO1TIYy9TUY9zP
cYfKqNbaZtbYur7vtP3YI+VZ9va4gDEa/94Wut1qvZJK9WVlD/OcSARYLT9TBcmxG5xoscPRVVFK
1DzV7j4OPwDrqxV4KkaOfky9bPB5CQRqDW4tnTFRYiFm1qCiKRnW34lEzN/gWNrspFufc5EXsW5P
/qyWzNgmLWnqbKbw4q2nHvIETPK1kxK7/0QHz2gJs72bj+BG+nf/ZjLmKpHCvo0VgFpoAs2ffeLy
GPIsCGOi8hyheJZDiVIdaF7kTeY1t/IsLotOpitGV0eUTzA8L3jULDuwn3jtCTVH4OHy1PMPeYRf
d5tlBi77cs5Fup7WW0ob2Bhugxf9k/GIwucTbdgEiXVhZzzkgW1mpauOWKwN6wbFGilaOGDnXosv
HaDuCqfZmU+0oRIjvYfuwk/Rb4+ArqQylkwKydQmDVY7HhqM2D0r3+SHHmAOlE8Us8qV5CS9a7od
KA2rB6DPFRVqc9b+H6+jxViiSQ0nFMwQMdRa4fQpmlaV2SuVx0R9Jt0Y3LZAHI21GANUSXFBjApO
NTX2qYxKiLW4tyVsgx6stpUxL3I1kappTFhWVQRukijtwrY4j6ME/p78bgxHxTXNCda9aAM1rf8q
yWHBc5uSAZ5pJvGQgYo8yUeE7HE02Eb9NOoXIihAF6yd2+vc3smrIEZn5RLc5CFFLM2VYrCLRUyA
45B6t4Vse6mrEEZFyw6ddH0GQqc6i4OxGPZRBo4UPbeLqXbLxsTk2D61vt8Wuk2UgDzif/eQ0Uil
Lf+DcQxeeR806FiiXT/UTvIMMgo3f9zT0keZ2MaP+q32KYi01ANnsHPjILrjvdh5W/Cbxs5jseTI
bQ4RWi9as/xE1OxkaoObobIEwEYv7TCrZJik5JzwHzT5ug+MJld5HA5jjsxEUnUPTQhE60xuPCND
s0UYnZPBeJsKzUu1eC8s3LncP5inq3TGccbI8S9hgZFE7QMkE2jzq+gJL8WhdOj+Z/v6VXKmj+q3
xiv37X1xh5jr621N+INDuH4D40HlgbKBZ+/OO7t0PuXqARKoiyKx3Y1gBqE8z9wGF6rUv8cnV6GM
V53rZLKiEqgco0ORh3MXx0txWmjPU/653/HAfDg3mZ0jb+WwrkcBpVokgL0cpfZQ5XT7/sGN/1oS
O0JuaeBUTykPnBrQ9kk6K+smuEvDR92fj7xj+8M7+CqOsU1LVZljvCBqAOLmAHthqweV1n8vlAQy
Bgr2cXJwfKeR2NGrtc9fY46b2X6UXD+AsVuZKOeiQMf5VKly68Kw22YXJaVtiUcjBtJCxQtdOFaC
nS9HRqjINQ2+3Jgkx2hMp5U+NsZiR+2DbH1XAEFHeC2B9PbfUFONMUxzP2mG+s66np+MYt9+kpeT
yWtu5OkmY4KkPG8taaQbGaPlXSN2afDOircOxs5g7EgRUgNZIA2QN8JwFCPUuNvXyJI49pS3FsaY
dH1nWVEEc2oJX4To08St1W8+rwwRXIsqGNrBTs9YDgBQZ/GgA6ekfq86ZF6S2WFlD4mfPKeA5zJP
RqChUbN+iaD5d4vmmKW7cCKQzW6v1VewdRZ1HAaiqbRd2a5OywnAxul9+yMdHKCou/oeKD/irt1H
TvKE9B43RUqPi1XLtXQmAFLqwTILHdYsTkUv1M9ltovyxgd5ShDHnNwDVfFbshg7U2EgMlFMWGoN
0wqIu+w4mu1e5F2CTfO5XhNjTnIykCah4Dokd9QDbZrGu6RM3doFbbyXoZmNAz3F20QmAoqBOBpV
dYbMqLqImIJqnCFTgP5NZHeaAKJncfPAW05vvUTGmuj1pKbo46dFfeohDPHdQ1CyVcVDS2dk854d
vLNjLEsJBMZUo5CZjWTckbE+TIlxqkVejXjzbbdeGGNeBHQlFmaGt512R/lAtJf4jjZfyZW9HGQZ
ZR6k7R/Vz9z4aTN2WQtmzI3QGE0ZWajPCShJjyZi5XR2BLNys2mXRl9VoJAI0n0GdAfDVO1WEOyq
fwKmnyNLi3c7jtryTutPYexSktVSmOW4kz0q5JP21RpmZ1pOi3VU6tiWpdhRal6ijndp2JJNPDS1
2ncq7ULo9vUDZRfDqMtdvBN3/ZHX7sW5MGxdpjaLbLEkKgwDgir4V/Benqb9aL2YBi/bvVnDW20n
W5bRK0WfswUqpQbpm/6dBjUqppkxoT08C2//dHTvhbFVxq4SlBxtpigpiICFoqiII9JW8o4L/LPl
hddrYixOqyZFqqtI4cenOrcp3Uv7XDjip+4FM/U0wx60RwvPHPfflseYnSSewYguoU5fDfVel5Vd
QsYgJmZsL1l/l8/GoVBBUi7q4uXfBDPmR5qmTqwMWqoBNJQ8H+Lp82ImDiBk5Pxpbk5V8v22wM2g
eL3DjCHqSKFUUghqre4V45B27XQvyyMY2TVv6v3GmzxqihTULR/j506w1TMP62/zRbf+AsYitXMC
3KEKMLDpPl18vBotmyJtWl7oYqDEETLwuQiBcDZ+NHb3HCLflvAJk3iKxtiiqQzhvSy8Depq8TQD
gOEkkYOyr17NfHrMQ2DpR9anour3Rl19nUfLG9VmV6Tmc9nJxDYIcOhHYEXdPp3Nt/Zqb1j0iqGw
zERuYSLVYDpRAhFgB2Az5F3Lce1cSUyAVClhZsYiHF+6Lx4rvwiWoN6Hx/+Bm4qGPzfCIxZvtC3i
RCKU74WOylGIPoJ2LPqK/V+YsDjnyo5BaZFQKBHlJija6KXuyqO8oCd20QCKoMicSP4dDunWyhhr
VVh9JMsN4iMl03V7VKG6SR8d5Nns7boe9mgMc6eq8oyp3mdt86pWH9M83wPZbN+GIfghsos8JR7m
PN0qGuh/kexa0yO7nhS3rUAEspTHHEGJKE2HdslPoyn5CiRkJegdhAoJt3Z6WAi5hKHsotfYjpNc
cSq9eyOFVcFegU9usLxs3hF0yRRg1wWGlGd0qtOIlqdoSuFkUrTLE/DRpm2BBpcJyJTov7JDWRnt
pZZ2ajgPtr6kPmAsUb/KH0ddduTR8ufE4ukkT1MYM9wowoJnTQJNkevXtLIuizF/SyblCzir9qGF
tLigxru+LDwFfYuORIazUWYck7z1aF9fQcYkRzKe5rjdWQDso8muFvNVyqIJVTGwTyqR/DRV8bkq
Vd7axc1bopuiaOiaohiMXZ7UrEp0mrFN9+1F2tG+xdlXffXIbR6hu/i71l4lMfbXkiQhUhKd3sfB
rS/6D8MvA+lxOvRuu6/vCzTQCn/R02qIV5GMtVXzXJ3SEHmJuACPdgevzg+HtpXnlwy2jt30M2ps
EZb1M18GJOqjfE8rJ6qfHhTeMPBma99qSWxNWyrkpI7RdRQ0kTv50S7OnXdmItkZfVRKKoePhMU5
OLbGrZozIV2JzEEp7iYZ8uJTlX3leKBtA3rdRuaRqYlFBTYUeCDxoP9Qzz+h0xNPpslHoLV/m90p
+9tJkfV+MrZU1sDzFBUInTVoR+tL7ggTdw7Rewq2NWkn/aCFNz543x/84HW9jM3pxBAOQnxv6Yp2
2s7cJ+8zhOIu5fQ40QX8du0Ao6TohmJJaLDD76sQelCtqdMjhLZmpttC/VUWv90+uk31WAlgDJcV
mmE/9zXIC5bxG0k01+qG45xGH/5NDGOoBK1Jo1lComzKwacbP8lodWjhNm5L2U4frVbDWKkWBn5s
25nWfJDwUMUj8KHO+qwdjLa8UyPhMcwJ8DvMaW905X4yWl9LMr+ep3MytU6kd/u07F/CKfSqAWPe
sRZz9mH7Zbn6Qsao9ZRZppPxaEj3puk09ylwFMDyeVBfE0A8e7y3EUd/2Py8KhZxHmtQVF0XnUxH
F/bM0dDNIR/juiI2P59JeixXOfrUgNEwgm5j2rfOtKuOFbAz2z3tzJDRhSf8FTDpWi417aur0ajt
3OfDCN+XR+e8QxNqabi9yKv6btvs1foY21alM4la2rjV+dV+eKr8BKNg+im+qFhW8114uq3Dm9mA
lTjGpIVlPwqaCBUmWufI1V4kh0zXbNNC0U7llemott0wL2weXgZzapxKUA86bYEu7J10kLz0wEuT
c4wMi+2aluQ/s6YqpluzbrlkCA27LueEQzwxjJHprC6ZKnpSFOui0s599jxkHHu5nRpbnQ9jYpoF
0Xu+YNiAAiHKDihedad9iH3dLfc9Zm/Qzdd3Nk8rtlOBK7GM3dDIbIoxxZYaD59Hr/+87ApnCYTP
02HwKON96rxVI8eccvbz/SWzumFzCjwDcUG0UmUDSLgeraIBKhg3JcUTwzwq5UxS6xkkre9pIiUD
XSotlZMLMOcBrw33rV8A7ObdvmabEct1P1mE16bUzZZ02E8zwot5ruxo/KqK1a41U/+2JJ6BZDmy
xKUxzLnD+lpv9lRP2dXfs3P03PuSs3xRT6k3IjXVH5Y3jlxqmG5cbhbxtQaqZo7pM4zFgNhpvqAD
G2nMGj05FkiX593y6R/l0XNeqYsyYn6+AXtqMMZOF+ORUH0iPpU5OCqaohaAu/2je9OZ6KWMdQGT
XVRDJc1N29M8a5w7wHPYOmNUwiTuNIk+fP4LDSo44n70f9bveSlFrq4w1kVSzKlXgCj7zj+EXpUy
cRR0QePcXnt/pgwMlDAx+tCNtrS/fX68a8hYGCSFQTClwZ+2o+HEo1906blGhuCfpLCz3UQBLmpe
oIFyIsVOz0un78RDNvJgyDjXmx3lBlJVB0RIJFkw22HX+b0oS3ZYEDDmFM7fLAjxOVjFFPhLJjyQ
8QKpjNkEBrz+nKqZrUaqbSF7dFsK9fq/3+WrFCYqaOdS1dIeekHk/JNsgICEjP+4EOb6TkopAB8F
z+28Fz25/JLKaBFSxN3thWwXIKTrSpgrG9dNvyArBdSEh9mjE+HKI+XzMv34wLPxf3CaV1nM3a2T
OYq7EBYw3S8A8AOVq/kdLBFoBJ0c8sUynXwn2wJ3NmSzbxfa8EsnmFtsaGXfyC2uUucKdzQBdexc
K/ZoDVvwrC/ja/OlWbwUb1M+POn2Nb7KZq7xODdjLpAQ730hdcQ8s/MUMAoZzy5yFJKtkBWybppR
jqzbtFgA/inRwqdJCicDtB0L/1oLWxlDwknWCPAzg1Fo9l2XnVJLCYgge2j63E/jENzWTbo1Ny4Z
WxuLBL0wWhLTPDolxEVpHlQt4o6nlrytYyxGUfbx2PTQDktfXH0w3LLnZCP/8Ga5bhxjLnJRXsaG
omVqNtkXF3A6HrVzsVccGWURy+UxM292Pa4U/h1ZY+X6c9Uc8hyQC2CuLC5GYld+7MsEnXY6YNrG
78axDCovhi8DMMq4Ey+gw0ZrfucSD/VO+SsvLNicaF1/D2tkOn2xIgrLniFIX9A3D4NMG//0byKq
5sK+4rPa0efmLeVhbI0McnVdLhDlUdCSbh8DOrQ55iAxqv3kAzdO2FZVPH9NjK0jrmJi5kiKIr0Y
cP1KD0yFp+QCOhAHcxdtjd6HzobiOsgnVEF6Hs582Ps/6NdVPN2M1XmXltAZoYXoGTx0YUB84VF3
tYfW1+3FoxSbEqcvaBNa15CuApk7k4e1qg8LDlQZxQPgaC7poPpggdhl0XyxpuaOJDNtbL1MhXqQ
liUQF9BJWW0A6pTLnMj3Molf0Wgq7cZWCZIsBUf7ArK8EkWsygJqJlEjW4gNV5cjJCvk9DQ2+kHP
pNEzNBKMqMekC9lVcxsogJAbR+EMnC1H1JpArY3nJZ+CsM158OZ/cGDXZTP3OGuWrs9oXnWkuFcf
wbr3gvDznmJO44lE8VMAQo5RPO7bYdtGXQUzwYBEWmI2YosGkOM7sy+dPInd6usS0Cpcvth8s7jt
uK4imTtbZDC/5lBBZIG2kv5H3PyoMch528T/IZy/SmGuqZnKYrssyBhbrfZR06Y7uUl2ipTFjp6A
ttU0Ul+eplOshV6vFvupUM7o8XvlfAVve5kAobTGSOlTOLZ0D7YBzHoBEWdyltku97THLnLVM6+a
wtUlJjDoQp005kwpMR70A3GXY3aMDuFb4tAxkfDYBc3Z+PRX+Heri8sO4dRAxEYKG0RTQE3f97mB
NtbCA4baZCdR9jIOhoMsw7lOk8+jkdR2rcyVW9UKeI4RJXIiXM6usyM6ZDD+QxBVpo294LQLnZMM
5egwO4wjmrMQtxGcgGUllzYVUBHNvUTmUc/zFsJYw6hpchEEQijGDbmdCImdxv96UdjRmsSKZbUq
4dJzy558+HTlKxoLXKUBGinceMDz2bw1MRYnImUoNCbW1C+Vm2Rvps5NxGyejgz6GRXZbnhN5gaM
k2lighBGbT6Qp+Yejc2N5KR0Vjz8FiFvpwn28kF+4a1s2+Zc5bJJ+JE0JZQcW4lZhPkjsiIfBMDE
Td6SOOMdf/h3uwqykscEB1K05HVMq2KD3/6oPwJAoX0uHctLP06PE+a4i0/vtCb3so0eGU4Mvfnw
XslmIoMIYGI/m9lMDLmATdmpytQxogUAr73LsaKbQdBKFnMNxkiPAZQyhX7zamp2DJxTJ/NoOUV6
yHSQmAtfov3kaThZdEcMnYv7yPkCKuG3oG/1BVSpV3FQOiZLJVmYMSrDEQmGPgFsSaaifaI9iA0m
Qycrg0/Jijtzlnsn7qTJlgXzM0mstwmPYI594yoac4fQyC+B06NJkGkc8drMXdIi6J1QzAYwJmA0
OPl23v4zHlvKjbbV+xkDljF2Pq5to983cVBa4GG0crczMZNX8zI7nEusMQ68TRZJG8A3ECST+B2o
ZK6hxIFeqRxLvp2JWx0t46JJRrJCy+fsPSvd4yiPRnmoYTvucY2gVJkvpB5a3gC0qxo2j4HsveXo
d81SLFAQKKomv3/eSrO6uQEHZIwIofXy+3SPjp49QOwuAGM79cCslT/M9+UD1XVQzruy/zOXEAcK
xiwpPKGi2Q1eWYKbiDyd3z7165cxGzN2pdG3JhIMrQesoGflqw4WsdQOO7SeKF77QXDj58q1PvWR
rewB68tR8vdi0a2dYay4UJolAnmcRDi2hi0v5JOVi0E6mqdwKL+DM+XBqmKvEAq3MQdPIJIvRuq3
yJjOc6n7RZODNwMUIBUpfFW0YKSK/Ehk8/MQk73aoQBGtENEGg+4iZ+yUN2NZX+uJmUA1JOKx0L6
jMHo8xwPvoGRxWnEYyc2X4ui3ONBeupMs8EMFEa1G3NvqPMZ6RHHVMVDaWaO2ah+kofHsAEcqYBC
W0kOZi3seou8Grl06DTNmzGKVw8i4pN24jEZbVurXyfH5mxAQ1tUA0XEHh09SD/lbg58NbwW0YWW
2N0lPix/VUGSrxIZT2R04TAJPTyfOD/3QoYpHAmoqP+6LsbnoB/W7Ie4RXeq+w6f7qiln4Y/bwZK
Y9qbSna3DT81Mjd0kO1srvtG7PMZkcQwynZPWjtCZFsUj0uU+1ZOOI6O3qhb0hgvA9qHUYgpV2Sn
fUdX+Igx8gUdDTYgzn1B4Djw7bf96swYJxLLYLMXNIzgoN4NtXifJwe9fAk1Qc7Sg2pzJPKWx7iR
SkUrc5MgaI5EzOh+G8llzL1eroFqebdEXDrVbQdy1UnGgaSNuRCtQaDZtMNJnoVgicJgkfSvqHJi
vDCP/LbGE2UgL8LQB1bYZOdKMRwt6fdmKn2SW/XjbWXaDpmuH8QYVLlL23aiFYSi7Z2uzRwtvG8a
cFGTmqNIfzhbQ5UQAAOexWTONqsACiN0A/pjkDai88lZBqS+Afh8pVt9zw+8tkGqmb9r7lUec7TT
OE3iKKLbJUra3BaE5WxO2svt7eMuijlQxZAy9IG9m7XRG+7JXR/EPigoPOPQPcpHKeV4QN6imPMK
E3GSOwS6QRHL9iI/d7j/t5f0ni/9bd8U0dRkzZQlS6OWfOX9m1RcRLOHj1Ufqr0agDXhUT8YfoiS
ibFLDrprnbuP1UU4L3j/7UeXhiP1CwE20+0P2Vzq6jvo76vvQKrdDKGbKNYkpPfSQXutYNE5q90O
tVZSGK1Uk04Rx0Kg2eoBwByd235Bl82Blj2VzzTfBPKX74nPI9vbbuVYyWW0M7KAxdqpsOLmef5h
HpYTWsA8w6tPyX5OQAnQOPOOR8G4ra0roYy2dssc9kuJK0FxtsZAOoaueG84uv3e3H7MuODEvDNk
1FWuzDTVyi4DS3pBvLh1UYZCtwrmNtBf0QCSAIidu78aRDdWy2SitEgjktWnMGojiL+1UwozQwON
5K1B1St3eDPMvLNke1XkBCOtSxTRwfcROCSgJ/qePUdB686gASSfiYPOxrfbl2PTbl+XyNIQp7mK
Fi2gPQZGlrtWldniclLmO1I935az6bBWcpjwRpuQyy5NVDE7uXOKdrAH4SIknJIRz+T81qVSgngy
jBCqRVkTLMioi6Hy2Jv9HmRoXlNMLsmbA9G7D3rS2bkYeah4vFh6th/1GTTdujNVgl+FoWd1RWxn
gjraGPP2xVF7wZO0tYtR/yqrkx0ZC88B8A6CsVJNq8+SOaJJVnxQ9o1Lp1wXXCvNE++TPVgFHYIx
UN7jl3cqjNGyZEuopbLBM6SMn6LJ8uVcPS5qxDkXnhjGRmWhLqqVJcTBAC5GFe2pRzn5dFu/trdP
BWKJpumiwlZZJVElbUoQPo9h7YmL+UPOy3MpLM9lIXEKun8w9VdZjC4TUY26bIJjE8EdfGje5nPs
5B8y09PvAfF8yjGre2wrG/UNdH3dXuYfLO9VNuNUiUiUMqzeH676ofCWIwZdWn9x2n3hovP2OfzC
Ebh9dleBjF4CcFNKOg2piiFtvpZN8WSl4IUMpXCPgeVdrgj7qVIsWxHnHXjaX7VoCulb8U7uwQuk
GQoeiPBDtz+K902M2ham2uWigeKYqkx3yZgIQV2HvSNoGeGcNU8So7lFV5eVIENSXHWvYaoEfdtf
svmvEMMN5brLjEMdyqmuO6WiDZmjpwD6FmNp3yan+TI/JT6v8LrtTK/CGGcqKUknJ7TQ3fQIVhTT
1kqe1vBEMJ4znaasiYFrhezt7Clu+ZB/iA50StcIhqAVgPrGc57vz9Xfw00D1KWabKGezIgkZq6Y
JMWqzM/zjLCEEl4MNsEk5S6O7WEXBcY5e0oxezcCkArkWfNJtucdbxD6Dzf013ewxaI0rNFFMOBp
Nn1TXik5k+UlJ+lQonHhf8G42+5FwtTUf9bNFoSKPpEn2epDf0LvbCs6M2DELnKd7wXSP+WZUtpp
kX5RxLyylXEC92eEyvLt+7h92tdPYAxi1uu1GsrwXaAxdsoYzWomB2hiOyu8WiVj9zItqsHRp+F9
mXaOKYxu23ydqsKdQSuyF5BNmEExrC4vde728u728raNwHV5jAnstELOEorBUjcfteVRnDBa+e22
CN4OMhZtLC21Sxu0Biw1uUQC8U1z5G3hpgywPynQFEkBG9X/fweZAH2cK2GhrbQLeGGlJ1CYeAP4
HJB8bcBblrgaD/yRWpLf7uRKJLNzRlop8bwIeGU2FwO8s4u6l/vHEsX+WrEcde7c29u43TOzEsjs
YzmWGSUfpwlviqKRok8Olz90yW456JiGS0Ku4eFtK+MigPQixa2Ol3RLvlXomhfnR86iNgckDU2T
RVmVRUNhnENcEnGpKWQ5HY2mg1qNZx3I4X9ou6N/6bfzWkliPIOlj107hSi6pXp2wijuU2UoOxUZ
Al1vT2WPmdhkBo1Ed8Jj99xFhj3hKaYN4kddao6YwgqmsUN/qtheYjD0kqXXUDxBiagV+vtJNGxj
Ms4d6c8J4H9CA1x+Tfs16YbcreXmvozGxw4paN2IXCMjbm32Tk9Er0k1P7LGUyG2z7qgHuMw83UC
UKvUEFvbmtonIcYxT8Oxm7pdEumOaAAQrZ4fpU4+53W/C+PhgaTTBzWXv6XTeOglzEhlOq80v/1+
W20f44LaKDbBWdiB7VXpd1mUugjXnB7ot5Op+CkgeiNwV2sGccE2jYHp2AqyUrsMarYzASQICBL0
73B0Z9N2XT+JZfVRdWO2ZgPVNAzHtLbqtE4ZmG9lvBMA6C/7ubdMD3xnzNsJlcmZC9pMUhXMKj6t
rxAX00ZvRWCAvJIOemA+9Kk/KnvOUunfvKG8LN1PbCwWPAIcLzk1+woIApWXoTyMxhTund92R6tt
ZWyp2o8V8vVwRz/tDK3YCk7iGKhbJXe8dMvm22YljLGiU4HEciUjxVMOj7n8IkSAjUrTU65yaR+o
o761hYz5JPqkj4WCJH3rgeuqQNt+dKhd825Ei6edH3h1du42MrYT3bcDxpxo8dvFVAlqvcVzBxxk
WuyVdxqP4p2rlYwhlVNJSGeAdgKbPQy0zOnxose8GMaWayd7El0wQAN14utfJSBX5/ebVY1n8K7g
Dmag8uuByF1yJzyoZbl1cIzlIU3RLXGNdwrFtKC1VSUon9Rdy4mEtv3rdSlsFwiGgJRULSGn+aai
W+FeAEsO5aQ1HiwDzSB0cIzXaczRfnY0UzXiVrViXGtdz3azXHjzHAIzyVDOeT55t23Ie5rgxj5q
TCQ7C0QZ40H5mcWltDW5aZcHy888+HdfO9DEX+PFj5Ej2omPiGY2eBZ7e72mpemypFkSy+UkEExi
RNP7J4QPyh1aJr9MSOqmQCJGw3/r/2S64F3F7dSZcRXLXMV8TNNwsmBk1MCknXVfK7+1accm5UoE
BgwQGcBcSAkpLipyrR0meCxX5nZQbUaMq89grqhCjFieKaii1Odem8x2JPeAbkQmW5jcsngQ0OR4
+8z/oNPXlTPXkww6QJAm2HIKn7BQSB7Kgqm7eDpSQ9R+4Hc3bcaMq1Uy1zWJjVYDOwxGvqwdkb8Y
yDPeXhRHwPvs/6rmkeuKEOYLOi+kvHIK6cfMZeXatji/du39WbqSEKUJ8IN6lADUYDlJO4Dne7qf
H7gWh3Md3l3ISs7UZY1VjtDLBjzMyUdyGj/SPl7BM5xm/j/Srmu3bmTZfhEBZjZfm2lzR+X0Qkiy
zdjM+evvouee0R4Oj/pgBvCDDRkqdqqurlq1Fm0n1HMzJ/yHdZWvJfr9zL+yCwoUTZ9MXE3a/ewa
bnZBwASh0I+FV2OyFx0waaCMA0bajta+JnV105OpifqxQKSfjc9V/jkyj1Q9Z2vwbKzueBHMuu0s
YEKrHmGZrtJYxQBTHo5L5i3c2qEwFpJ0wquZ/TIvILx6WO730CFIQ5zDW+0Q2aaFFufkvNSM5EN8
qeBUYrvbhfe8C5j3KSunkptJlecDanME1ECtDkhR81jPAhUyXh8wb3JXvqTTulZLB5yKsVFs8MY5
CSimSq66Gu94r/xHAy4UpV8yEulT5APx4yjPoaM5aDYuoC6L9CFXz3b7fiCAVMgSMQ11rRU0gswX
ooYLORAylJVj3i8olYcGBzG7TI/Eny76Bdhv8MWhH8yqdqbfWdMz75raHPjVV6wOSNFMVRCWuB6M
kZxEhFRDXdjfu87t9P6VjdUBmdEbYWoqdkvjdE+KYimf4U7Be4l0zudszY5+iH+EVg/JDF50tfmC
ubK8OjKz3MjF0PUpsL1L9qKCcNGn5sl2wu0q3KaiuzK1OhJdl2kx+U0IAbiRWVD1SfxV38RgogPo
aGGeQTRMk9ul0wj42l0ZImXLYyDdDv+vPmJ1WiozyENlIR9c4nHT7R4Fp3ldIg3mJhWVXr9fWN7e
WR2avo66iojYwREaj7vxRdR9joFl0v4WPX6NZ03EJEtjZUYF+P2CBKHiqNwppBfdYG4fQkKeZT1y
ptDwq4C4cVxDs3jsrUoqX0M5P8R9V1Jz7v0qNW/CWq1pKag7CX0dalbYWVF7fWRY6RRboWpajAlO
m+ZOFk6XUIUAbFOHVE/MyRkNmdAB2CA7S+JTUNYntZ53jTHbLI6YPcYiaM7q4XWUQ8kRjDGkmhDv
C7mxOnWwA7m1tSZ2h7JSOWHWpme8mptVRiAJjYR0BLNPJnj91hTACzLrQJ4Kd9+vwnYh4MqSjFW6
urkBf0zVMfhdIoMI2OfsghXEkR9HYAaQ8TxHkJ/caZCFTBz5CC2wE/lAQYAz2m1ypauPWCUI6kbt
O5IhoatBGKE5L4SGimfu1R0PnbS954CwIZIOMNQ60xInQd0TBaGkrPcnBBAdVZsCpHe53USSq/Up
z0ltL+SXwdX0jkLe1l3QIKfb3kG8uYDG2vJw99p9Iu8B/oIYRrIDNt/l0Wcu3uDvp+vL8GpKh7pu
ojEDBiTSwlfQiPSWOdWHtKtQBjQtSVDdLC6fvt9Mm5ED+bK5um+6vq0NOUJlQ05DKko5lXtmAQxG
tfzn95Y2dbWMK1OrayctocsyBbh2WhsEsOrbH/xjbuaGb2poFdbC17N0OTE7eRvP2V2OR2jq8nJN
2+Wrq89Y3UFRqKajGCA8lO47p/bRFuk04NcFV7O7VJh55TLeBK/uIYUNc0tGQF5Y9AA5HjQbdBeT
7WNR++DM7/bl+rWUq8vG0KRIkYbpD5qgTKLQ3bJzO7HNs46eQOPtj0A0vgAOn35AhSc7/duxri4g
CLnPSluAz0FI3tr2Pq4hwSAeSRTxIpjtk2LKUL9RDJQMVoaUQAsjELuivQAb6SSVdMGkmTQ9ZJei
otNr6DcFrd8lZ/T4xAHbORTyp/X12zMkUVoIPV5O5Qt7kly0u0qUeDK0qwRHt6uCjqg7yT8koOKW
m7774OG2tj3U1wesrhqhlAQgJJZQNRH3YqvfC6bmiWn4zzzhl52VJ+xDoxPI8PuiAZvRXfLKnB5a
7OR+UZlM6JDiOcO7WLaDmC+bKyeYdzpwLhFCJs2IqCpAl6cWOHcXz8TK54E8IB5nAag3dK9ZsZlb
Rnz//VnkLdDK1aHPPje6hQ6dxM8h+6zFV/CH0+9tbCd7r7bhypFlsWB04ogbOHwv/WnPzsnrIl1D
IF1TEF+0U7d55q0Ob2Arb9Y2msZIh8u4JY9pkVGixDRAYfr7ofGsrDxZ0IERo5IxsoUQMBgzy6zY
cSxS53szvH2w8iKjEXRZUWF797N2bJTZFsuUA6/Zzr19LdK6m2NUUJ2KGlx6QUqL9/m3Q+4/4sfm
M5c80yvcDOKQ7vfj2n7gmbIhgulGkrU14WxRpNHUaYhgCvUF5OO6F+8qXLBwSn4xnuNjP1F0AS1o
Da704ubSXZleLV2ZlxNTEux8Rf+ctdli2s86jzkHeDMkvDKyWrggmMAHtrSHQzbDMabnIkxoNBLQ
JN/kvKPMm8z1m0cY5NqIBxhr3dZWXAS6h+oEQY5T6i1K6DU1VZp5wo4LfOaMkqy8/NhOVdoLSNsu
jGTDuTor4Myfd+kp+wiPC6JhfCyQp+DK9XGWcM1F2zdGNY4V6AazFH5+/syqljZAn3E26ebp+1pE
ovz1FYOnaqA3NW7RwukiK/AUO3LzD4NB/nGGvrzxs/R4PSw8kyvHP6H+rI1hnaJfJIUA60078voR
l4/+Wwh/Nahlbq+eZprS1VK6wFzE/fTEnHEHoYin2VoYB0Hp4vMCge1XmKmDxQhtCKK5Zp6F+8pq
pYR7UT20+VnpXvc1D+8Ebo/INlvSlaX1bSPFYi6LcJa1Gfi5DAHJLr9EkX7WSHwfg+NjahNnUuSz
jpdvZ4iHMZ5t0ie7thHoJDd2Ihr3mdw/ykPBiVM2Q+yrT1tdSkYt1zVY9PBpWnIa+nZvZqZNAmhd
hrn3/a7djv2ubK38m8FiUwmXO+M/XWyYiNccUiCHfif7xu1gD/7CuiHuwRMfUWTveUXe7eP5teQr
5zcMCXoeUwDNAXeykPM54HlhESXnZOq3w4uvka4roVPFpKBvsJVVL9xNoSXrtPKIDdp7R3nSoRRo
F4TyITrbXu/P4a2roUpPQKIaAEqtKQ0VJhNk0W4mdNhaya2uT5yuRJ61VYRbsimc+2U5mwpJlF7d
g9/gQQ7qsxCylnaD8ouzf5Zf+HcH8TW8ldcr4nzOR4bn4JIRbECD3Yo0+WDg3TbxCJV9dlwyk+SA
jvQpsbSBEqv05NLhBXLbRCNXy7vyhcLUoyFr6cdKfPRjudpL50BEBwlZJNpiv4ckbPxSelyHtflI
vTK7cpCKEhBT7bCrEn96UnaR21MVBaf6js9VsRyE76Z65bF0TUdVfSn49kV+ZnEsURbmOzEXJdRb
tc+oM3f4sS1NwcP3i7x9zXyt8cofiXInCaYOpywMz1lbU3XkVT//S1DyZWLlhsK6LfJ+xitpsIJb
80VG29m80+36FzNpdEb69ZJYGJ6vO98PjTenK+cDMoGAFCmeTpN0K5mfg+gpfU0J6NGa8E3UfsQt
px9A4WyYdctQQaKuHibs09oGUuCufRkc0ent0W6c3B9t1TIO0pHdMvCXarfqC3hT39AuAP4TFN1i
HCIoePKjXM6No69CsxwNGgghDES5hXKrZ6+hKtmF9NQw3kJz/NOaAHcuxbqKFawzhJJpLuQU8hUu
kW7KZrDT8J+IeBpfh3PdXRSLldLpCrwhKUGOpuwC23RCX6faHpQRHq/UxRvbygNplaqF9SJQb7Zg
ew92fXUJdLZTpc5ths/v9+12sfZqaCu/I88idNoEPFy1i/yrdzNfAiuX3Z0WtsdFOZTYGRKB6LWj
Ukar1/Jc78tz7jCXv3m2WSOuvmXlmLoA2ifToKNSIF4SAWmOtHiU1VutbCIrJ/lAxTY+1oMM1oMa
6btIPMYkpIaON8aI56L4CCUcaw4MVDQgoNVBTzu5VcfsqdCeMlDoaan+o28TyoLYFjPoL+lvZP6F
Yj9V2Uta/GimgROAcRyevnJ4ORwCGBzQ3KETzSGp+KiR+fb7BeSduJXDiwaBoZqCumgxgBCuSXZ9
Jp5Z5UdM8b63xImv9LWLE8OuRbMy8sOT23fzU94ZDqDL7r+yYiyQ6KuHAjC0ZVU22I+prL3EHYQ3
IpQ3WC3UnFzKdgbia7etSXZlVqayUSxPEk/8hSoZkJwK+X3t9iBIaSDUO1q8BhzOHBqrsKog2ZCa
CljixkwAnK3AaUt/RvPASwTwXiXron0a9GrFNJRM4vflLqiscJ/Z/U3jFZ4JrrbqqLrpa3YroHGE
s+f/y9PL1EBHphFTWeNnDCVXOqHFLa/I5oCC5fRSC2AKjfRnodad0VTvZUl5LsvyZhhN6/vds11Y
Nr+Mr3xnbwSVrNV4BCyJbwEFqvQWBVMQ0+VOfeJlIrZr6VfWVs6zGKKo6g0MlWlgGVNctgNgD7hn
8ZS5I4ADEMdaMEPgcrmL3keH/A9SY9su5mvAK5+psFTR5kVwYZ7vtfS2R+7x+ynddjBfBlY+rJNl
QSUzxjhLz6l5n2UnEEtYKhSWv7ezXX+6msyVJ4POVsbaols6vZVPJOY89VU55QCWAAcx7Qx75OkZ
bR/Gr5GtHFpjig00U+AAGtGLc+aNPVRNeo4/2y5Kfw1rnejUSawkvQ5oh3wr6zZ4kJDqLFSqOtW7
CJar0ImAOIz94LO8658E5khO6oKVx/9+djljXXfJ9llSlkGJcxGMsj0MnT0VPS0NTlaXsxnXFMRi
BL5qbcmF6HjiG+SZcYmb/8vz7M9F+z3dV/dDWRQLGAnBEdCqoI4C0/wizokudgdaquJ960D6yoGi
K688yl3HlWeZoiFsquW6UDoKyVo2OZpJQSyYjfdlQAdv3AEly5D9oWFtA7vX5ZZZojOV6h1qtykk
ZHgommV//v0d9zUVK+8Ty+hwzrTfT0a80fd487jRLuFi9XmLuvIwXZbHwLTFiDAm8I1K1WGupbt/
tztXPkYzc2Stl2h+lGsqKW/TfJDMp+9t/JcM1dd0rfyLNCtixRZ1pXSiOtKcJk1+hHfVOcA/reFn
i0ax8AfTnIzZhsfAdfj7hcSLAHhuTl55nZ6AVK8F+RZeqPVRdHJQS0BfOrayRWjIFW6UV864Oeu3
1teMwParNAae+wsvuLYTcBt6oacgI6fB+5hW7TBIkv+hOJo+jaCbzr3xJ7I833/H5skFH5yqqqII
Ap81f2UrVDridxUdem+TRTzlWN8Hr8yS7tjRiEBzsHxDaDc8VN/mwb2yu87XqUkSBd3C+KZJdh6g
E6q+T2ywLdrpKbkQO/XZDRK0fgzjs9N6CzseH0W5tQjXH7F6GFcq0yVSp1DbTfuG1gJzK5I8cGZY
3nAI10aWn1/5RjkWhcxQFFBt2JI73kOWYllfEKc7AhBQ3JIWb0XXPD9TO5iZFqGvNDvmfnajHIEG
+mmiszS8EbxFHSD8DLl18M3Q9nqUy1RfjRK6N90sgKjzd6ZQQhtKdydhoMQnx4VNEA0ahAIWbofu
P8oNXpteedxMSEieBeBMiXzpU4Jgn7IrkV9KcXjFAiIQlb8oCfNcxpafv7a6csDRMMulPrWBK+7R
VX6Ctqkv27XHw5Nt9pNf21l54bIepSYl0LYITq1fQDbchK6j5HQX/tW1Gadf21o5Y1WdNVMvF2cM
vCN69kbJSk/6MXlagCHDh8DrR1a3ClDXBldut9JnQoIIS9dDGIqqeuhWCtt3k3wxA6WknZp7Qg3R
NzU6dCy1Z6H+1Ze5m0nBbsil5yYp/Cksb0gX7noRpFxZHfsSSVAy1u2ha/wWnekslR8CyNb2CdgT
y/giGMaxnTU3mkHOhG7UutGcLu39Uld+lFliyzE5EKn1UqE6TN20k5EtE5n4rMSDI0zch9lWDHg1
BeuMYWgCDROxMEPdVLTQ6wLtPhUd4R9KAQ41+VN3S0SHaLblOP5N1ycp0P0BeFoG0O2v57XQq6pK
8E5BunlCcNQNH1gLh+P6Ns/IlZHVGZGMOQ9iIYm9crzvlFNTpC7pkeWMwA+gvfdJQid9poNS7LNW
9SUzo22WWzpJaRN9jmLtqvIjtJLsMRC5eJRNt3z1batz1cmtKoc5HJbRUZDtoMko9arP6UXwMifn
Zg83AwxyZW51tGotA14/wHwvPVz10vib2OJrBtcYIHF2WJ5SnMnf3FhXFldna+iZBL0BhG8YYKGh
ftN5NbrkwPHfP6FVJ7gXgOdIfvLi3+3758vumnBDYgzKBUvYuDz2k9f4jFSHA13fc0bHX6DPs9pH
0Ll6nNEuW2kddgNyC9igCeittL71zEBL5VmbcAkc4Ul0b7brHw0E3AuLeSg8OnrjEwi/Ca+8Tb49
zV+GVxefPhh6JS/9kFlJTiQUDhNpD1UX+N8PkDe+1XlNTL0rDQFJyzkv3LzbjRU0R7LBatnH94Y2
0yfXM7k6tLoUJFMJoR84pOI9OE2OQBuvvyxaDeKPDPAAc18+qS9LYDjtip18az58/wXbV97VWq6P
Zl4IJlqvll62/++7ACcx83VXhL1/aWt1LtMyHWV9gPtN/Ops7AJful1QvfIuvPACleWz/7ZFIX9J
DFME/+L6tR8KYjkWLXCQctScjPBIekaL4oMI8q2Cvi/OwJYP/87a4v+uAjIh1TRxjuB7k256K2Xt
aGQi9EZmJ5AAWVEDa6xGu9TDW7VPrKib3aTr/bDVrDgVwTp+rwhsl8e/CnG453wZbx6WoODqy9Qu
7HrDROi/0Op15/I+c4mP7u/f2iOpLVm/Q/0brmPaqs2Rq/lfndSiI3pumgWgCDEcgXaKwCkXdLVf
6b0Tao8NyOW18NOQEkuXHjlj3rxtrmyvju8giz1hRvUH2QtkAnKq+wYoUoH4vVEP3KBiGcp3i786
w2VJqqj5DyGk/hNnFz3DIC/Fo9qF1J/d7BsOAGNTrul6dleH1igSQYqXt1SPlKvpFigRJLQ4az2d
/USixQnNYdAjDw71qbWCi+ANfngDegYIfbmRM+y4+uFbNC3XH7Q62aJAsjguETjXKL92ULJXATYq
78Qdj+li8wa4WtvVRVvrQpowHfhFfSq8KXqa8JhXZp5T3AyVv6ysEwaaIeUikqN/cHxGqCrdp6dF
lEnwNGscwcrOPS88i6vXsRijf0NcCKkBTXLCnQR12PLQ7zt7YWYQbB754WaweDXAlcOSsj4o1SnK
AEZD8vDU7pg/+HydKY73+V3uvPI+iaYywZDBsdgo4V0r6w7I3qjagRjWRNfKPL1/f/I5m0NZOR0V
umztNGIXNilDGFx7tYDUcvf8vZXtl9vV5K38S9epaV702B0aBbHvWdu1uwxVDnPfnvigp00xkKuj
pazcSzWnGWYKnnRp0QdrR/IpHeHEwSAs1TT0JSAI0XF0AWcImjcuvEo8d7ArVzNrZVeI+TKnTns0
kSecdyHOwiIV8D8orfBWcOVHyknRA63+bQ3ZZbfYL7pvaMJpjnhfIisHetATb4g8myuXMptFOc8Z
ljOIn/O+pLHyYzB4NSSOkTUXUTtOgTy0wJfKpXmRplaltQi5JNIqL5zdyTlz66Y4iaW48gVp2S94
DDwFv5onLaagy9ylwm9dOfE4vgmwf+JF59tORdFlhRiaATDeX2MNSUjDVEmxU6f98gAKwNUV37Qe
78Ldvm//NLN+84QsClkmaIGbx3Zrkn3JYk4RZ7PhGw2M/xnJmldQS4YxHbMcm74bjlqiHwRBvwcV
uh3FkUvC6ibtx9uIsRchkY5CMpx7bdrPanE3iONDoQe0SDH2sD7hMX3IleCQ5eyYjcesku+6Id9H
PW5hFvNAOttB19dnr7x6H85hF0jIfi55bgUsAwtjM6GLIvy/XYRVXBl3VaPIuPS90JSdJu0cI6/u
v9/Jm6+wq0VYeXPW9yUoFLrYK8Comn4aE5heo3Mqzs73draP5tesLT+/uqRSOTCySsCrPW8cWceZ
FG+IzlkaztEwV058QtuPMi1gBBUNF433hzJpzUWxbyI6CLo7NBPqWDr6O/46FrD/jWXGMkCBIGKJ
0pz8mNip1SLzIfagOUz+F+K8zfD3y+TKZSe6UUHTEbGoroY265AEjt+VsbS+X6TtCfyysvItxlT2
RgiSW28QRFdWQjsuO2rmqjUGpQ02XvBiIiPMao7Z7Qf614SuM4YDiNWaZIFUL6mk/McMStfu1N90
b+APsdXLAn+b0Bm7E5EmhrK31x145K68NV0jCkc5yjNBxFFbTnXmRhcRijMC7S2yPDA8tT3zZf+2
S0ZX4165knBIVCUY4UoWMAdUNVCoMj7CkQ4V7mPkSt3kkJ/1z4UTKvckH1RQDfJd3Gf8doLr6jtW
fqZE53MCfuBl/qOeSm6WINE12ylweaqdPA12EtKggJolLyrgbDh95X0GtTA1gf0udNT+cpkpHvJp
/FzlppdTUAtEd66i4sj+9cRWglDL2hQCNosNZrgVKoDOp998GhqVLAVvteCn+YNXEd28Qq+MrtxR
oPeDMOaAzGltRVOGnDS7/f68bu/aKxMrT9TGUylGIuDAS+JhScGmIWgCFwahgJb75DY4895Qm4HP
lcWVI5IUUOunJXifRG2wi+YpR3OxRs6B8avhadBsXhlXplbeqBALIwMVOkyVIFUeRasvW8SNksuZ
RI6d9TtUbgszYS36vJb0bqfT7AHM+LvyoAMYCtUQgFAjij+8vb+JISdf4/uNvL66EmU0DrFGB0hP
9dhs6RFqJY0X2LMXnsI9sQeXgOs4oJU77Mg/QkFdG1+5nqka9F6sMGh0dzwsHm/8aHeTq7v5beUK
3Goq5wCu36hCrs+V0WLbSA1eb2jDj5XWajQ8ceqBc5tsHzsDst6GIaExa/XID9tGRcccSn5ZjDxC
J1OI2XJMbO+YLxPryRuVopA1YOIn+XVOB5q0x2Ti1bO2T9qXkZVTTkYp7FsVRpI5OVdGZZWa5M+9
7hV1sStR4vv+GPDMrVyxWIA4QJLhIrVC3ukJni5q7TXG02hItK+N5++t8WZw+fnV3m+DaGZDBX4p
hb1GSm0VySOYC+j3Rng7YeWA46QxIiMxUPytZEuBTFdRVZydwDOxzOrVOJSmUVQp7uGjZgHvvfIW
+/zx+1FsNoIR5WsjrFyuyOR+mJcadmvHOjUySFKBMVKyzLuFEdP8BX0zEHJZ3Do9b41W/jeMkdYW
BuC+ajt8X3Iw8aHxmp+CAwCaU9zECuU/O7dDka/BrnHZ+iCndVxhsAgFAf/81fwyit/8L7o/g+mm
s6A+lj3pburOifP9RG+OV1XBQGZIhIjmai3xpmZzmsAfy3VgN8IPTUG6SQo5VrZrQVdmVsuZ5qUZ
lBLCgsxv/e60vB9Hy/QkR9xx1ax5Q1otoarVUjRXxXLF9Me6pPL7ktRSae80fr1vfPDM8H39dmX4
zxFK4gpbz6QKfakEVhMftYj9YvSPoAScMmgv5lLHbbquK3srj69qgVwKbam7wxwruEjzyGZGE1Fd
EA2bqRnYNtV/RpFHNMMkuGJUCc1sfz36KRpeJaVG7NU42ieEf+ylnhhbwYNKReTtEDHwTuTman5Z
XJ8NuQzlSV382ajUTgCa37JT6GD8+v4YbCcjr8ysplMGDLs1A1ASGfe9vehLlM/DC6FA8rumzS1X
LtfY3wo7V9ZWd6msBZDWYcAp1qE9uuEuApk7cLaqDFCQ6ualBTJv+/sRKtJ2befK6upyLRp1CMaY
RV7JNNOd+nryqrb7KfXE09RyOkIdmlgDBJnjIBg9RSGFg96f4UbQB0s1S/kkx2XvJFlYOWMrs9sa
HXK0H6X3sBZ9AaTsQoQW6Gb6nA3ZCgbhMEs3RvjJlJdM+VGB3JtmzQw4kCFOEHIPDl1XPhoamtSn
O6bHKpXTud41gvbStGAfABWHJYgBsOnCrLqqHt0YUfBQMOE9kgOadbKlstptxOgmq0pLbT4S5K+F
9mVWTkZQ3slZYxdiSVVEk+OY2FKJXj0S3Va9+S5mNVIXeYWe8Sa510bFTsUJGl3dJVEZ7eKIikJk
qYnukXA4NRl7I2P7yvqZ6iVz1KD4EadCT5XRuIQEIgj6RxwVzkxU1wToyVXMYXJ6QzRRmAwjHSG8
VtB5Mi4gIX2veuVZGStQXpXPjT4+sTgtKEgJHDNMT1Omg2kMyu2j2h7K9H1uo2Ml9bt8Nvcxg3bZ
UO5SiYU0C/rPvKgmSxv1m2noD2GIMHrOnXkgtCf152gmDqjUH8SigwzAR1sl2W5OpOdqMo51Pjt5
Uz5rsxDYYz0/Rw3aKkBpG+XqWZDkfdpM9tx8REXjl2nhxabuiIZhS+F0Mxq/hIZYLUjmOrBYBflu
mAq7bjuoV/dOEUOGjOQneULDZPjZAeQwyCgsFB9FW+2lHiU1PQRv0ZDuk7py6ik4agW771nuGl3k
xlhUISQNNbSR9rr5VLbKXh1LW1azuzG51PqxN5K3VEL3WZ4d0rTdw+WelNoEZ22R3vV5t+9I7M6j
tsdm300188REOY26ttNmFMhzxYBswEQqqw4zvxxzCwymNIwZtBI1c1eUj2Ip35sqellHtNUYD2JA
aCwCgAJWig4uVkzjRxUN0lkH5rJoaCBrJtrx9KwMT3ryaqbTpWiWTt/EV6bBm0vZAobAUpjpsckA
HjeQba3ODWj85n4SzKEVq80xBPvZqOquHJ/LofQRgViGPO7L2NwPMsSyO2I1YejngnLIp+pUxLo9
mYo3F7Onh72PfeeUs+YHINCUJzerVUcfzQsz8Nv7BtIZ4/wQ9vdKh+5NNKeW+msNGphSJgguGjse
ErvvgCOIjVugyfb6hPUCdkCYpxdomPmoLriZCbmBQXZGKTdADozPqZ4EXfLbiHmp0XiZPlrzWNAB
e7wr3qpWe4gC6Q4aHl6lQyCBDM1TopheELY/TCW/CNP8qKQSbcvCGueLRCo7ayqnAhdH8DEC+KN0
Tg+uRPgqzJRoq8A7RFLhp1Lk1bIfKIMH8RhaK1FOE/z3gIF1liVgbarupzg6lTghbTWeI+m9lM+F
QSxRyE+TjCpFxyhyeU6dIa6KTjV57UgBvECN9NPRmEN7kgqn1C9ycZKFCoZTsOke2HQrDZoNCi60
wz4kbURjiVnxrB6wu60qBLA5fa07wNqLX+P0FITvEznKQUnBjIaxDLRipR1kIlVQQi+jc0UaS5Jx
bLBUA84aAQ9AIjyw2c/0Sw0KkmxwhqJ0J/awyA+Niehr4nujTOC4B/UL+sfbTrGrJLT09KWec1oo
kqPpbtPfq8l7in1UFE/AYzqadFuOMa2xY6UotNvSoJKhXUqjPUCP5FhW4NOScdvJN4km0rlTLTLf
AKlq94noaOK47wZmBRmgdVPotL1qtUpA4+FRJujG0rJdrb+nwa7smK0VYB4mgxsass3AbpUNGq1A
Nxoji9ZNLwqQjwbYsgPkF3AoTfFuMN8D9qQHdwU+QgLCtxx3KnmXccPH43sYwb1HtwO7a+qnOkBO
MobgUwJ2ahmkQjgvRlfZkWHQGGmmpFDBB4X1/RnOzFbSTzYxOoovTMPLAduyLhsqDtDs9dl8aUNi
a3NnDexWiR61DgCH4CnWkfqb3sDLgIsOQnO5YUHqW2wMR+0+5PJeSVsksjwjeSfKjawkVtMyi9WI
Lr2khxZozW61VtmRMsDvFb1wXgxKNG0q2zQf8B6j8nBHyHHZD3ULZfYE3KUlzVGngxIaLQnKPLtg
ApwIl5QqUuiON/i50Pqy6MZmTyMDlVhyaUWww0NGfBIIDWaIx5BzIp1HAsEA4WEeD3NWgU/qZ0lm
Z5jf2qKmXat4k9jaQ0rsaNZw0b2o8lsDjlSSyri8I2pmgpXrxMmkyCnFz479DHCccSVYCZFpPX/O
QwateAA8I3Q3VoxWuM1E88EUdavqAS2ufSJ8sPEuhmheEJzLpKfQKKMGLt9eAFczeoWFZN8aN0ae
4G+lN0zSocnIU65hS44/q16jrVi6gfIuY3UjjKl97sXnRPssEgm8kIcArf4a9vAwsl2c5HY2p3Y3
FOdOG62mfouV0mr6zpGLTxbe69K93l+0+XUuQQXzrqDuisPrJYHh5ePBJL8QAtEGl4rAzD0zApr0
ED5ImG2GQFXWn4As00mMKeDoVii9kb6nZirejcVLNGB2Y68XMlslhdsXiR8CBzurghXBHXUg7SRs
RFwwKHaMsGMYPyINsYSs72rZHTTdynHY6hByoKieKr5QPpnaTUr8AOYCdsoYAgxwr7M59OMsslhS
PoJQy0p1GGtbK5HBiZSImKxjzvSDOpW0hFKrHEyWMD2z6JI0J30saSpDRL5/n7sbyEXrGraUsB+7
iLbJXZXeRPJNPHpN+CDnD9rwamBbM5dE5zg7COajOd/VCbPS6n3ECSvaN7G77VIGwSE4AjCUBOhg
FwQ3lt/M4TOc37q+gKLnjdYeVNVYXGqRnVl+aVhn6fKtpDzmegpK+d04H0XzHTroqv4QTo+9DtAw
NnKc/9R0RnOy03Unm55F8zgFN0j4WEmExoP5PWGG0wzyadIPojCB2HeP/xLJR1k/j8GpSQTsP1dN
EcWZ9XMmLJdybCWTYrepYRtQ7FbUXRRrXrX8sxAcRFHO/zF2XjuWI0kS/SICDAblK9UVqVWleCFS
FbXW/Po9twfYrclOVO5LTwM9SF4GIzzczc3NJke+mIzq5VrhOlbuz33nG84SxBiJWPrip/grbq30
CqP3DDG4WYTRHJNMso/duTR2+Qj7KBr9WKK1M5zVGKBv86j7Sqq/JxmBecT4S8MnCyp7NjMK5Vwn
G8Rkw3Blc6V3wo36u1qEdVG5NkExHj+qpPbSmdGdeDp26U3ccGa0s74kCelNP6lfifC/LQ2wNkcI
dloDEGkPRdpM1EgQ72aCBe7ZmgITOd079l2rXJlK6ib2NUJorsUutaMPoWl+b6GyIknRFYQPoj7U
YhNLmOl+cbawQV3XzdMtDxYi0oL6Vpbd9fKYrhvwaF/2rlbI98EsXEN/yrXDxA2Q98fN6LxFNQKy
br9Yz+o4vVMIV1P1XGuvRse+i9edSkt9KzjNIvaLyfAq5cDcK1dExE94KxgJy5vbbfjssFFyripE
CSbD8GpywXE2aNDEhymZ3YnYOHXpdZqkOzHcrvKuwWHbUjRvtfh2JEo6ud1s4mBnXs+RRMdnb4vU
rZrcU0EVF24MWCCuXt1IgpEVOdeRU+7bNCE3VOVDLZ7m9VKRD3PxsprnyforY7a4GoLMLjwtgRCW
b8HEGSgGzSvNS228r5zS1zI2k/5uaZ9bX3qG/NCWyybaFQSW1on9Jm3cOTOuzO6lr58nGw2FqHDz
cdrlQxJqOTEvI/RjfSyei84iYo6h7ZzHene0sketYI58uG7MJ6n80pyL1jm3owthXXQT10r3UFAu
yKzzKhKG1HZcPTHdeniOu9RtEcvs89dc/6gqrrUoeYUkSTqgWUHc6EcLZXtIumEnolCKy0EZrsl0
0qUNjSTjJp+CSH2Sm+UnGTmscp9avyrzNc7qYNkemjU+lEJzR2R15WmPGjSVSulb5dks2JtYvMjh
YVkTV6x3ah771XincRE28fO63ucmvoIxOpvOdD5WsTuN16tecRfhK4UaQT6THNmcSl1F0Dq/Xuxj
2++1+KNpYELx3qRigTXHoNBpFywZtUlznZLKR83gCYZCHeLx3Dxr2TMvuZOMImzWk5bfWOa7avwq
x+tGeTXKx5p9Jpub3Hy3u/iWHAYvYjA4WXtFeWcia1P0oZqP5O1b2DlNqG2FH9WNW5qcRAPrmorh
UNnihzkRMlOkMn5rBOCYHHV5HJb3qKlZ4dRN008hs9DWP9Qop8RZwiYVXj9nQat8KGzyrYTTuZAV
zo0/UBKD57hJdzJje6lrx2s2CqeOu54PptEX2oQ/kA1mHEl1tf04Ikgpz3lc0bOZPdkGdM45LLrb
6K2np9ezTsrqkIyIt2q908ZiBwXCVZr3Vju0sFjVdQySsvJW40NWT5AF3dJpnloBaNY8iDS9q9Xy
fjI7LkXhpmTjhlNcGcslFRi76VffPU7R07Co+zl/NLfPFEq0Xbyl4iqfW88ZZs/hE3U9mUrpaiMt
XfQhwnSqrysz8tdG3MpYXtE4PJu3fD9kd1NXu+np5TjNevxYpvKw1VUQx53XmdMhrQpIvnQ51H7Y
L/0jigiByJ6kRYlZH0lw1fU6Rv+on+La1ewLq9Uul8R8LnvKIYMwa0K6XA6qYQYj1WupbWfdECOm
Q02Bn95IwWf1jZ835/gQoi7/uZaJl7R3jp3skgYqLPWCmAovo1m+zWc6c8m9UM7NCC14J0dXS0cq
wVX6+lXmfM82dhXnd7XcZUggx+xV3QkRrPNNWfgVEw0ttJ6tVd3EiAIA2TMrvekWzbX14nwtZy+T
XEn1tk/IFO2iu1XqisZ05fUM3WAI601x4SflrRya0CGIpBaoiEDgxipCWax3+LdR0WwgLmTQbeoK
gtVI0FpgvQz6c2IloVSNS22rvbnHc8pYfGOur8zWOFT5eCUGFiLdru2ekQjYx+t6pmqxV3RnAs9J
J/WQ2PZN862NpWeo/PD14JTZeZ7N7ubYvM8W6lWH9SBrpq5p2PTRTl0+8DsGP5Fuxp3adb8d/kdD
ta7ON+oEUpzxXHOwwIqrsN8QXd/ohsYSilTT39lLtq8oprVt9bB2dLW0wz2jGgy3s+LB1RLqlGW2
E88WMwPHJK/FsYQ1VaS3g27djv2HLG43kIZpCawEQwhrI8V6L/XHmKpurl5TJKW4PpLF7ZvF77TF
ldJ8MpmBVwyU2BmzdR0EHcPVQClHt7shWEojD2y0CsN1QwSnFj3hTTqfg5UN5NBCvbDtMoSl06Ij
v+4bNbsSfZTfR3Edvw9pg4+6kQxUhIqa7gkm7z0j8Jz29SLfqhJstRyZM0Bk8ZRDdJZtuZvdj+4y
lPhBUsTHbInJrm8dun6N2T/lxvI5GUpQIaZHnNWXq07Jfss1ftVq9ZcKYCzM5pxe/Z06jUcZG2Ep
pK9Gph+p9SVnAcuKtHrHTeuIqDCVQLGQRmVW+2HW5RxU6zL7+uy0x6pprorFXv1srrUwYTBKVwXV
L1Uk5/xSG9LJF9bMr1uJSGPeygOeWN1ecZJADmkQl43Gt1OvVNHtm2iKvamkiDXfRrNgbqG6zg2b
OYbKqANR5b/rzNG9Rm0JffmIJWad/RqbHlHAob3dUjAao4YpJOqboe1uNru9KdKp2g3WMLld1d6I
hbVctaxDzSp7m0qcP1fV9pg7PU9qDQc5RY/8yIku5NoDvyHBk6LhRqYlC+W1yQgqcXqGzMwuVqf7
1NG4dba9006P5UzmVDfpp6Xov6YaXa6pDQv8IAen3UVqQo5sl1dtJw4paVpRMgeX9N1F08q9mlxk
1AwiK9xsfMlq0rHZ3JdR4eX6r3QGGyzvFPtZsL0V4mSqh6pTXpgG21u/jrQlEKxX3uwG7WUSJne8
TpVou3YGZqk/jw340Va4U8udQpne1g6FyMMy32QpapnRb50D0BPvWu5Suxbnq9PvxarSgy+DJlUA
othwm7KrgFccFG9lTDAH0tqcu8GQ3gD02uWXq/6BskCrWX6j7asZONb4jZkid9ZxtVYQhGeNKnDB
tmMWgAeTawgJWtzsYTwX7povoVpWF0n1mmknjYAYNnIdZAQwGDpuIwhkxq2Y1Bt9Sy5UFQXo6XpW
Xm0jP5doq7rZ9iSN0DRfDGF78alSip4EBNFqcJ3x3lYxAQXwZq95estrDtWrKAbKHo3Xjvl1DyWx
Ln0oZhp+c3KwuZCzIXKjtfCL9Knrb3un2TfNThHZMdKsq2qRyEA9V9NnP8mw2BQ3bc7B06ST7NZ8
DLNGDZ2i9FqF8y75sFER6rPk0BJbZfewsTSG+akLzR9KanIHW/t+Cs0CuWalPJ+7zI20qxYFfWUk
nXwiafbkRBGf9jgt8f9eI5KAZjvoyXaFl3ww8oer3HJnZAanbjjvCtQN9eg25v6zwFYsHE3msl9c
W+tGL0mat9zIUTqvqgOoiTReWzGewT4dKcq2QInwjcFnfqOMsum5V2nKHae4g+IAs10V+a90GbyV
lvkwPvepHkTrdJEZ1YORFt6AEWsWgxbBEaxjdIKU9PeWmY9WpjKv2IaJpd2VU+2t/RwiskeyNNih
GKZba8aLwUY2aZ19MTJNkpx8C8yDzVVXx/leLjfZLHYltXLXzTutfuqdQefbl4dVbLs5ATk/KT84
F71qhuaaAv02h75UwkGsAYMtV6me+q1pBR0R0wDZK5DQbyw1gC59FSnFBaq2npiWsyF+lfbtKu6X
Kg+rhLQ6Xz5OWOcEG7VbjIsZyT1VM7wIDFOo3XnkYCpPQdSMq9fZht/P9pF+0ruqcmOXg9tkhjcM
T0qac8YGP9ap46fq0hKxqxMK1oymCHVMXXXhEI9kapx1xE5HoNMGE44StKfREHEoth02WNd6DMc3
eoO987DE5vmQRJdK+0SY2ekNhlWyOMdxlCP0nPD8evjdDxeGZnE1WXuRWGfxFB+3sT8vBtU91fpb
M+4dJT8flXinn5jjE4cutuenSuHmc9SzfEhDyx65Cqv4HbMcsrcrQ63fhG5gI4zARj9pd7FeeVOR
no1rfjTs/Czr5NFsnLMoB1TU02At0msVFx3LiCpviZWD4LYsAC1WXUet+0UWL+XkHCywPWkAoZ2Q
pfg5djrfLnaRnoNr2XC8Fvk2WM3eadBlNCSnKzqUpbQoIPQ94dsTNVpjg7xpyuK6P+UePbofGYLI
Wcd+PqRb66oQf4HDvIl7YNSu1wI9GWySeEk2y24BTOynV4uLRNHuDeVXAh1UFI+bIv2COydW1WNN
xjUUH2kHhJgHkd4RKsEzuntVsu5z5QG2UvZYnqMLb41Ab9I1GJYPrU9dp+W1uyIkwfbafN0p6Hdt
zrW0S89u+e7ZvcnqFoDe9hQMznPUNQedog15FSbrW3cBGohl62VbG8TFQ6e+yS72Bu5+Zt/K3leW
0bN7x5dLHMwZgvxI/c10uFYFaR17OcItc6v2zFpGtPpMEqUbhuiFYbnd/JRK0+3ofk1q7HcEg77H
0qkpjpszerWa7a0Nx0g6ckUuvVi57mLNsyRKnNnZzPVl12oQOcctAYFiV1vOvTGBxp5l2sRf2hDQ
u+2pF2ZOnTEdZyifp0w2l2e1RNqnebVnk2TyrU8a3O4/1+xNWRx/sg5VU7qDnbqzeB5iPdCG3F2w
rCy242bfZcmNrf2yI6xmNbD69LpO40Pev2ddFvbGMUUCQW7PtSBm5oPfjeCmImfXvpTQy6psrwmi
DCRbiBU2RA8qbHBbJ0FqPblKNc2LsyZA7S+zr8r5qmcUuYxmNzVrN253S3dpRueb/imW2wlVoixp
sO3e1WnkmhUHEVNhckdluOuItWq001QaR/JCma+EA5xaGMS72dWsD8mVVmTPBZ235dOxkMY1Ljdz
DU+/yMZtPX1IlcYbtZI64kbtrhzzPbHti3zKjtb42GSkF9tNnz8leeSlAhGW5saEdDANF210xwQh
ZWzlivxF06Ojoz5I+2VMF9/ZSFxpazhcKpJ0S9rCK+v1cqaONqoPRe8PmaQxZFtB07yWXRJ2kSQv
xE1wEa6MOjeJL+pO7s1udhnLdNX2qbftj57KK2+fzK5yxy65dgAJIn3xcqrJDLXfKvYFwFc5WXsS
nkqBJ0Fm3ZdoVcwy1O3PSiW9YOrBzkZKsu1qUlWkoC9n3Q7oYPrpCC60trift340RFzpN4lxMcJ1
MIzPOCdFUWWA5Dpep9OZ0V3n8RoU8qwx2c9kAqXyoTXP22K7mvG2amfKqlA0Gw/joHzOybnYULDR
Jo7n6OtK7bbacwVhpOqfClu6y5aQa6YIfOUuMlzgufZNAQwbiehWVXqsk1aX5g2H8HGkHRQPnWtR
vrc1+gAWVb497cls6HOeaqyrmkafUFkZ53fa9IE5vLfi2Uk136lrgPqYvsKTWGmaRCZyvnc9lmWi
fG/Nj1j8TsAQCpm7MhkDXNzH5aI1PhpKumzYvHHCf7JFoWE96ya6fhig20oaKBuTys6N0p0bTnOW
0Lw3tKd8HsOke2hmhNJQbpLJvpleu+LaOQGh2ew1KT9SCEo8BaR5BDNrjmpu7drh8Z+m0AkdSW4s
SFpyS/ZOd2HqsyvX1i2zLdB6as+mP6rR5CV0hbLO3qtqHDq83MZGkmUSClvx9Qk/sanxmUhzN4Jk
TlWCX6I7kolFpC0yjUhfo8A2yl+5U3hxqnoRQEgel26c31tEFz2OQBqsYNQAVTRg4Zht0jvAfZ/D
8mSwBIyweE12keYNMMuN1ISfUC6Kkp7N1IWLphyz9Ddte88olWNUNnt1cAidxAe9AUrrr5pRPVcn
wx9sRpvzzZslsEuj02MqDhldPLwTC4BSgoOzxnSnkKBXr5d0v2gamQy95rYNmqTeD4N9jEUbtgbu
rrb0nQLbtMz0oUh5TvU7B7UrDYSyMpM7hdYWLf3CsoKI9peRiBszNv0pJXpNDMQiraekTVCJMjDG
NeyArmfeOp13RpN6VfIU0SupVeQatgedolm1ntWEthD1yizeZl5es7oDdkdkn9OvYgJngu0xIb0+
UjKcGpUF36cgG4mzaZ/JwU+ilw0cTzaqtwKUNUkZrm3nl9DUYv2lazc3odO+Tm91Rq1W0q0xiZhs
iMgBhd4KT5waT227N2vtQ0u5qQbjmCjvsbK5KuMXoqm8svi95LdNn+5s625tWm9xlhM0A4D7splQ
umLOGceyBE2OO5IvqriB7M3M7q0ccoByOjDIjlb75hRqQOYajADrLA5W0nAxrJ61NC+Z8WjL35l2
hntIWLElO87lRKMkmxVvTvGKbS5FNO4qtlY7U9a3zeUE0WPs6a+AcYp88GT6oU5tgyz9sz32/kw9
YZGgiwq8uBVu18swqw6Weq7nxb5MP6OTqvxMmCa3tiSDJcVncyqBevu2qVtvUsxgm4yACajHYaBX
bTACYjW0ZQc/6jVaXOeR3ZFMon558jyPnSdDtEG+MLCpI1G9fZLFuTlXqLk+5+l7b9zhWwWmqlwL
pzzBcMQt82wo6jPTlL5R6p6SpkApYPu5vJbbuquazS+01VfXCnzo5dRkjfTfuqBTGD2rFaTt/qXT
lB03r6bw4m3rbhzPdSt3Gwu1xXWoWXCD7pNkCSZZuRaYpojZz6eCpmoppsF6BIGU05c06PxNlBWO
dHNmbvrySiRZMOSOl9FPisRnryAls0rUALNA4CtTSMObhrsMuLmjK0dyZnQwF+ZbbUr8cV1hdAAP
m+lNMVShQ9OwmnovAY7TzPca7nVsvkPw9AaNjED5lFzO1mGaaRRH0GW3fUbOPZ/gYi3y1LRx+xKw
zX5wmgVgRfEE1c3cpZ7D5aaKK3rChdr/05SJjMd53rXQQSzSfJE8NL16U85aWCm7si0PTY8E2nRf
mg+lc1HLhz67Saxbi2WNHCuczL2Zf2qlgELwXk+3I7hNQXMLurc3R9AkbdMDOQvKavDsZm/IZb+a
VA8bV7a5q6KXzBoCNUKjq36joUGCoNifWkMzIiZB7fljjX4bWQP13G7cUMgF7GiscNHjkMtE6bpd
RdMxm3FxSu915y2rNG+0Z09DzAdPDW8kv3PM3dw+ZWLaGclLDtrY0q5JTO4k290KKh2DO6jyZC/5
VyeU00UXZyThF3ZRX8lxDMZuCltzP7To4nEurJyjpMYHZgv3UECe8+VBOLdKSWgHmHZQHwNVtEq4
Tk8IP9GrvrCnDyN67FpPTdpQzOXenB9M41BHzaVDIET71zcEenPqQ7cCSUWF34I6KXXul/HEH5jh
HtBLz1W/ls+RlXr1YvgFWkVaXIa4qIRW8ThIcuik8C3DcaHIeeVKazR+KaP8XAV3s8qefBAXNosg
iuQS/oK7lBOW0fEWKpgmqXrJ/RB3Z5ZlQlgEFtZpOI1ZMIP+tQ6Z/JgdDWl7Vl+dyZ4oiiqzuzbx
PlIvQaq9dOEGI1bqqpxox9FPnLedDqKolm2YWyo4nRo2yoaS4/RLzJTaW3NfxfXD1sQEBbLnOr61
q2VfMnYorcHLMZ8tO2M/M2I1QIDZUsuPxEU/ol8vVXe1PoTTn9Fz2aOlSvSb3nT90TKnu4Zm4ppR
Zyzle9ou3piqAUSyMz0dD63AwmzWrxfjeqOPmI7kD8XV1smgK/edBLtPT1XrwHajFaOAptTHWF/D
RtW8gf5ACXw/MSxcJvUtjkN+nD1H4ITGuNHUoj37aUnbVXSUBIW1LwwGtKvlUDi/1xV+FbGbRkSV
k3QM5a7LjkuDxmI17hypelmOJl+dnVdSwS2OvCqfQLWhvOXSj5K7Ea6dqeEzTB+2JUmI9OgmG6ZA
b437VDrkGmngdKhVnVJEEvdtPSFhH3SsoSOObgdo3wzaLjNT39Qu9Pk6gSiAT407LvquT6CeZLlo
3bkrqInlQW3pGdCv0WEYzChUUeun5Us5QGQtrhOp7LCohbIHtALQ7DnOspsJOWOMyrh5jw50kEeK
V/TJhWAypgRw6Dfx3ugSiI1mg1CCzTSuouJC5MuZctoMKWGe6GRaGSvR0UauqWdLOpCiIo/QTjON
HOoqr89F/dBlha/GEJeq/qrC1MpK28+WW58CYHM3prvTzAxLuq4ZzK6ox59ZD5TSPI/VBSCOwbIl
Ou/TZK9X8GFEthcZAW3VoCEDLmy0vHrAwNp29pW+whPoPdMEMqmv+76HTgXvw9bdqiDYK79qbYAF
x1pzuqZ+vN2QdxUgYcIkcypI1CI9KKfiVtJvW1obnoygY0KeYhp7Rl/otg9spormoSUO9byFZWJ+
6NtyTleGHfNajobb1Jof09HtmMUxaR2l6z6D7BInNpyf8kxTcgAjcdd31q3MLc82BXL31k4vkv3W
t1fyZFxPEz3JkdXjcKL660YFifi8kKHQo7Pb0c/K6q1d1p0WqW4/m4dpss6UqYHHgkXuOINjqce5
AGjY5HGc+7PUhOzmdPusUGB5TTeI/Oa0NZs7lfVZytQzq/U3jeLiRHFjGyVB31/HkuxV6fysqaF1
fpRcE1Pn7I31yayblwKlSKpiaHyp14N84ZlOX5iEyIDWOjjnRdSiyd94miEu9XmVx81qz1sT0SDA
hRrCSzEOnj5cLPR2rYbJCxpTfGXfobWVxuSFayHuW3vbZeQPzcy4VgINbliOoh38jGfk1m8iS8AE
N7dbFvlytp+NE+qU+kZ/tgELtsvNQCE1W/ldvNzrGxIMBiyFipV0dFI0oarhZnPbxixhR/Js0Her
SD8ddT4kDX97E1eGGaFAIC+ywaIm/ZAKY9Y9+jh0B2fKlhzGXU//Z6LLm2S2pxFsMY5yVUPxN3UO
kfe/N04UInU81+v8vtIHLwaLUWjr0G3wetndZ7rTuUXM8krr9xoJGl/Ct/T8tTnVel0bfWSwj+KY
FKdTfEttfRMsuFwPmmxeVe5Tsz3QvgCbHDY/QbAtm+/KedlZnOAusYM6hzXRVcrnsE3HOI7KHVmn
Ac+v3MMxW3ZdF11oiZy8wbTfRl4+mNIx8yPSif1SmqrbGCCG87wmUCtGLJKSm3Lpz8wlNw+i1I4b
N6C/TGlBnyC+19vttjfW+deS9vWuVdaPtK4ocpPxQwr1sppIOduiEKE2rMNxdgQtwkHFzTojo06V
GVlDNbkdmi6sNqCBeKSDM+rnEF1u7Ew7zGV3T8VyEZ26Ce3UoKKgN9N+kdtFo5sA+j0ncZj9wVr5
71HHBJE0pYdtJbdObNHnUsaDIqYP0sTWHUvSMg3EzstiI/PUQpzLyjrGi9ZeiF4Fjm00NPZjacxn
fQoR8++EefGt8tAfdPkvw2FFb8AjPbkGlURpmFDzhtRTC4Sb7A2IpQC5jpkdNfuHgf5/RMv/NRxg
6rZhGOjW0nv97xmL0om3Fc3F04xFtFOuxAQPCmXdgvlM1GfdkR3momZ+kvUdvCRAnOWneddvXZPt
P37ClyGyVu3LWOYT0Y4SBrdinZuU6x52Ve6RkQ34sdbnJ/0gcvOgoEDy1sfkIe1c6oCzn8Q/vp0A
+ePHfBlRUjd1MZzT2NyJVhDnl4rzWM/hDx/723GaPx7yZUBpmus8rSfa5ozv0AQ+jmjEiL0VnV56
pqtBZuW3B1gp6Ho2AZf835//7UidaWsOkoeGaX61lNjGUuQKGvm7NXrMK1g1+Rr8/Qnfb+c/HvFl
O1cVZn6jI9JdEW17PR9Im4xba6DIc+iBQX0e9PpT9M1NDZz+w7O/nXf549lftrSo5jrZHLQO2n9c
lADxbgBOj50LkIL2zk8ykqeP9e8T9H+r+WX7GrVom8lmNQ1q2NL5VZbXNqzQ6nk6kXPIhf7+et/v
nf973JcNugzGNkx4I+NdGUZT9IEU915qGIMM9m2ROnd/f9q3W8USlgYPwjHUryo8iVoWjUX/eqfD
SSB1q6r3vz/g+53yxxO+TCepPbRgOED/UaYQ5yn+jqch6eFHfaSfXuW0bf4YJE2zYU3MXKa7hP5I
OiggkLsf3uXbnffHu3zZ9bo2GJWWsloKRJ9Nr8JV74/llIdC6x4X2cJRjq3zxWnPM6nfpev4XHbp
LwXY7Ycfchog+9ee/OOHfDkCSjlLi1KIK6+V913fXSSGfqG10WcOf6GlWivaPBwggsz29LBWP9rz
nvb8357/5UxsdTp1Zo2wwIAPVX0JdxuBeiy+9uAGoeqjre0Xu59MXE7jgH976JeTAXcFSEFXmS7d
RbsmnPZip4X6/kdVgW+v6j8W90v0Tsu8MYqFAdrqXIYwyQ/WRXvoiC3JD16r395FaKZJQychosH5
3zuWV4kWs87YTuqn3n/EFhYq8Q/2kOLbePLHQ758Koq7hZGF0xB8KW8smvF5Mb5aevW2yPFiGxfL
VafsYoLYnQi6e6R4V4zvge1boHkzlOcJXm9knOcR/boftvG3X/SP3/bli4rSme0eHsSOSasAtPTQ
JP5Jd4hRusrLD3pIexjU1OuQjuM8v/398T8t/5fv3EWIUBXmdgoYr2tLc1s9De4I7+9P+X4e23E0
LmPcrJ2vqtpxvmT5olTo4rysO3MHztrf0lbeTbgdjmFqBPV9hbp0+fj35/4jCPH1uDiMAxhCs0B3
jC/xsCnMqREWH95w00vaqHZzOY+3s9y1N/XuJK1qu+VHJHxg44tll1yuPpV294panwj6O+O4HdVw
gBQYYOrDjLP6gy3itxvzz9/3JZhGTBrMViUxt0QcVP+ExcJ0DbJFO/x9buRNf57sodObb0nw4/Tq
dyf8z0d/OXiGAOl1esIXzh7odvikED5cx9/KObUIIxfhyWIMvPRlvVYCx7N22y/NpRXhg9vD3zoO
qff/iDvf3S5//qovJ7Wkx7kwDpTs5iN8hAAOoOKK2yE4WcUkDyuWvH/fId9dmEBYAtaFqVua8+X0
qRQNshlJbJoMfrB6i2LpDwf829Tf0VVdNx3b1GDr/XeEcxAtrAeQGxaaPYjZpfAZ1ryK0Qs9gHnm
dNQY+F4oPrJ9FsRh5yuH8bgAyv9kIfXdjfXnL9H++5dYbZ9pc8MvWbdXI0UZdW33A+MmzEj+8NLf
qk04uiUFnmrSEfLLuk5zH0/mOsNeBKehhYBpAlBHdFIpAMxgE+F8AcP+xyH+b8fOcc0xNUwKDV37
VzI3KqUuYTchzgpK/B8tHLoiJW4pJ3HWn/bPt5Kffz7vy5qOVl7haojD06w1cBLUyJtM6LVohI/N
Qa2Vz6xvAitmQLIXL8PonM2yOrSAdVk37pVhhlbdwsnQA6iUT5CSd3/f399G3j9/35cIaJZJr6WS
Y252BJKmowsFAloNeyWpzopufHZA1Ww5AtWNILPJBXzH80lNLh1DvlrwB5Zh/EES+VtPFMe0HKmD
2PPPL6HHsnVbb06C3zUYC1yC+38s/wK7cZPf63UUWjdT0GF/mwXpnbj++4KcNt6/boQ/nv0lwCTO
qjTTSSO1sm6H9nHsmCqrngG1glTu//6o79feYvOrVBbICH1ZeyvVrdk6GbBAezR3uifBpdyTwYHt
L7D9XFzULkkTwx835bex/Y8Hf7lWVDU3Y8dCKP4knTFyywrkkPV97P8kePdt+PzjQV++pOzqGKhN
yXbsaLDYkimYIvz7Kp7+xL8+2B+P+PLBsmk00/FU6SoFrT/nPloWINCf0rDvClwEW/73U32JVyJG
egHLFWrALXsWxnwsyjKIrNwz5vLSoMsy2+tPnp7fbkVLx+TE0nRTtb+Ejkro1ZpFfKW5bCFrjg//
Q9p5LbmNLO32iRABb25JEDTtnVqtG4QsvPd4+rOgOfsXG41NzJ65U4RCSlahTFbmZ+hvH1SoLiGI
szBQ1iStlOWp/BNwth7DWo3VRkGgT2qrvWa4thyljtQmt27QOcj5fhnbFtUE7RTmwX1RhneW0nyi
UXoUPOWUVOGrWbTHrFU/U8J9Lmh29V0MggH/80pwJAFmAdjboRo/idjN+BrMTJB6sQWpr/PdFAQm
nefapH1Rgpn1ouFnnkinf7JaTFgK3LaYd83kVCqotFxyzOkIMV+FMaP9GKLnyzEWr1Hj/2LMLboo
eJu+POkcBhlNX/goCU206K2BiHI50NLTwDIxfDBZIbh3zBalqwyp1svDtI0hMTj1YbLMk1dzoN/n
0IctdhZn9ghwm6GHDzhOApLiNr6X7NBpvxm7ycoSdCfY8bXsYFrZHwNyQYu6hNnkPC0Pw9QsPQNu
Q/VL3AKOsIufZAqTHRYo7EO1dg4vbu7JzkfWdDKDudhx1ykIUlTUnf1jCRUZ2szW/wF8nde6crAe
R2+jPKTYje/0q/RGW7lwFqvPDPI/0ecayKJbZAWVaaRp4JhRiHykWQMEcdNfBfiv3EpI/2fX3n3/
NX8M/5HSM50dUZYtVZteX/LsiG5D1yqThpNNEuDNDaHyqW1T4MnqfZyhFlG0EMwsoMmusbu8ehdS
sfeRZyc3ns6JFstcDsCfcPXFO/CuPLSIVGVO86qt7JWFRfw+2myz+JbXyJlEUlHao4MCgAPn6/B9
krAEIv+wuqY+nqXvw832TNKLyiCnrKlJurui+iMdvC/0lTfKSbbjU/0z3ZrbyxP68bJ9H3J2ttWl
xJk7+YN4vu6YSfgIF/7pX4WYi1gOSawYZkYIIQahpfd2EVtrm/9j3e7dMOaClV4EYwdb1OlN3lLp
SJ9c+3t0DA/5y2oVa+UjKbMbNtT9ADUlqlhZ3iCc2qfpTq3jFx0NCLm1tnKQXhVFf51X7QNkv7ds
ANRYB8VDIxnRTtC65roMrePlKZbWxj+7helD5QTS/L0hnJpKtFMz3+OMeqPBifD1z60nKvQggyuk
ITeyvKpTOv3378/e99M/rbKzEvHYBqKHTAn2V0/Dzt8CYn2cZNUGZ7gON/5JXStxrA13dv7oQl5U
Uc9GmT73aAMdgyZj/3Z4sYXny3P78WaexqYZyKGaPDqt2dQOWjIg4cRrPgCRCzWi53kzOiM1/ctx
Fs70KZAl6ToywJahzwcVSkY7hr/rNuZ+uAVxvfNO+YHCvh0dvJNqA+J3N/TqJzDQBijeWkNx+Sz4
8wNmZ6vq90pelz1GCA11mOa7LIzO5TEuPOHfj3F2oFZKmtdRwMtRvgHldoodqsAmlYp2J23fgGzs
1p4ti2PiopIo1JmK/LuYd7YyLTWnrS7wNOutlwywdSakK99t+Uo6CzFb/HDQtJA2revUdvUpd3wH
KY0dzFiEL9Ptmq/Vx7SDCTwLNl8k0gg7tmE8QRXsOk+/gS+2N+HSxoJFkxnY2SDYKx9tOtE+7G5Z
R51aAW+tz4tNqZr4aq38dsPpduYJBZ1jcOx3k+9Ivg1Xave/j+pL0WbnawTEwkvlSQaiEOxWgxNj
jg+aikIRCjkZnIO0BWpqfKnb7gfU7iPNoy8o+J96Sd82feIA3T/knXSTpS34cO1rXgQnDZ7kaEhX
JmTkuMg4NaTyagi9ey3SflRCjfaJZQ++/y2V9U9jm6+ABRaPkLMJnB0hotyVZjbUwV6WgjsxVo6A
Ce+pzz+5sG1WPtbHZ/q0QP58rNlqtESQZunkdVxNFJ8iNg5lpiHPUB7lAJ7A2PwUSmSeKl0F3Vf2
3W4l/uJVcBZ/tkDHohdDT8KgyfskT95CVCasXXuSvyPSiAO4sHaiLG9wi6cTGAzLmmtdVlloFn0W
xqRo2J1so13mn6KX7+Cw9vmp7Hbhz7Vqz0rEudalFeVjZnVI48fiqyv8HND+WZnDxfUy7TWsHBDx
nBc6FdNKlL7CUmHSTkdPEFsFAFsUzqHHP2oQ0rbxTfZq3q515Kdv82HrncWd5Z900wzLsHQuAEBB
EpBr030xxXFleGtRZilnWKWmmMX4GcTJXUu9MEYxtPb/5zc72+DPUOZ+O2k9CBnyHJQlXFSUkALo
bQO85+UPtfKd5nXhUHULQ/RVykgidL/uOQ54isEGq1aee2txZkdi7AZtAVQh2ptpid5XBSCfl0BX
H2v16fKIll88iq7ztNTQKZ/DmoqoU9u0/u37APcME7LyVOxNu96Nu6ywPfRAVs2dF6wCpm/1J+Y0
/LM72gwGwzVFYoonGaMAWbOTPYBK7OdlO3NId5qrtWt0oVz8PuYsEZEK/OdzjRI7rP9mAGdKWf/L
dHmj43/07iNECB9gx+PoUXy7PMXLy//PaGebrEYXMY/FnEWDdocSGnuI3reuqa1sgOW05GxWZ9sM
5GWT+QWHSO+gC2nHd+nvTgktITIT2ibDWpqwePL/CfgbsHL2GfO2TsUi5Wk+WYZMBRjIlY8FXRnR
bvfx3lgxaVpeqqqiyTytJEWd7z4xihOzitgV0l2zy48KEBjttvmM9i31LCCsa2+saZd9OB3P4s12
YQX3WFRGfIImxJ8F7gyo7XbgXpMP1dWqPvbiPX4WbZrts9nM1NrlCJuc0IJj0l63SCLE1kGAEWbK
5jZWIaF+D+U1UMPaGGfZQ6uNsSq2LJraMfdTq1S4HW8xPJwK/Y688oybVuClCZ2lCiZEZy1JDap0
+/o4KSt3yCqvC7cvKCqz18+mcna+eGphqqWbTK7frd0fc3cj2ehTwmeH67mZtjzMVDt7hoNhc6l+
SRzrJG+Gq+SufvBW/Samk+XSqGcnT9IIYVgLJjUlBdAi/G3d/P5y6mXn8jGz/NQ6G/XsnNGGzBpc
cj9nSiKSx+ig61toKfEdnqzHBq3Zq/QLwPqVy11eW0GzYyfxPGVwE8IWu/RY3aLGU22Tl+JLdiNs
K7yo2m1xVF6iJw1cyJ22DXfW8d/+hnkxPXYbIyO/nXyG9V+0XO6Rq7uBGOwe1CNSYVg1hXxYA3BC
JW6KK/drvF8rR/82GP74mXVMuNBqldDsf79/U10U/ahkcZtfPmMfIcVbcQvn+w4izAFfjpSipQau
axx+q5cn1ba7WqvtLewvS+EHTCABTfrYL0dvDlmmMtjrmrhVYAJZkBoUwAjwU6FO6ydXpHqcrSy8
hfsNPIAiTV16vO7nINkgDqGbGJgIwOyCyPyZnqxtIVC7srwX1tm7MLOTauyyQHMLclWkJOB5UHgH
7ww34shZdeU9Kcd/Ek8GvSYaOKt9aAKlquWiUPHb/aH5hdjDbnxVn4Nnbau/BqtnxEKXV7LUP9Hm
K9gye6MPLFIidS+hrfHgo0iN3L3/RDX4qvscFrdo9AHdWlu20mrkGbKkiaQ8KUcXO7f4lwtPvxOt
RxDXyC0MjYNq7DbOla0VNZtGeE1c78aoaVjVngUPD97EmH/x8vFJCbSNL1SUeksJOU3vjSrzdWH1
V14KWRNheEkWUCtOtroJDTPCqMlrR1u0hK0sTvRaeOmWttcFiBiSd0oV0PR9cSrQOlRN385hHYYm
wHb5c45UqqR/kxJMc0flUVAMJOO0p1Z0jyOLuxzVnWoEtp/fuCY6jMN3QKVbF8LKWFXohClboB17
BOfvukDey33vhHpH+QsGnv6gDO2PQPox1vkvz/Q3FQokbHfI0bWtJsg4o6/UuvEuba4TLB1Rm7Nj
K7NbFNQG7SCgORmiRo7ghNugvSNbm2xEe9uA9R0Nr5312KACaWVXVY/4rhE9pvnPdHB3sYUURLSd
dNIiRJN7BFFcz9jJZruvw/4IqOIooHCpom0T+59K6a7qvqQ59Emh+jqpbdc9TFjkZzYry3/pLDlf
kNN2PE9HGjRnND/AuNDyqg1iiPvScqHBonpcKK8TlbsSJwqLavco3AyVBKWthj1yqsVg51M2HfUv
ZtnvRz++6odqdd0upEvvNswsXVKLyJcDmU5NfHRPUy4RQwVQnXW32ClZmJ3rUJsMdeqfStKHNqPk
BuGQ15S62+oh6F57+Gw+qhZh83x5xpfKwRbNZmR04JeQ080uEIVLpXUT8gTjqaDj9Ku5hWa1i7bj
Q3ADYQyUIRreT+1evRav141LFuqM59HnDcZSDjUEYEkEzbC2h1i20bECapk0DwpsPz2vdyvDXSjp
vws4O3e6QIHdEHBfqnvvAIPpBk2QU/oN24X6Sre1vbItyA2ngcoIsm7cx9WmwrREPnzZPxNuzZZ4
2UiV4cY0kJHJeZCS/uS5rROl7pseJZ9NFbNnxfhcFumTEZhkE+rOgwZnxsraw23td8yWsuChg9PB
7/rdOS8ei3gXOhaWI+ntIG/jh3gfby/P/cJTUdZkS6YNJ5pgFuftXDRF5dHowASgGQuI4tDw4u/u
0Z0V9hN3aa0m/zFDeB9ulo8rboYmLHzvPTreOSZrUsxRv+awtRZklmYbUqhmntdrDq9S1DHQP2k8
G/ORlan7eO68H8ssyzZSFGmEySczccklkYC6k41ewD3FOmZFcqUVUJGMDqJy64/YAvfqyreb0pz3
i/Z9/NkpAX9RLoYE9dykDb+OZmqruftweYwrMznv3+YYynqWlqHlXFBQxsjE/+oZK1X/hRrQu3HM
G7iqWKqt6+dofm0FHtjYFx98x6B80HxWncTprlbLBx9POFkjOVYs2TINLKunYZ/daIIrFiNNU4O2
zV9Ighbdg5+TGGG/S44ohVGufpPua8TCd+HL2p5bmlQLdhANPwQJ6Cy+j+7qQmMEKQIMcdJuhRLV
ZgAc2bfLX25pcdBIlBSdC0TDEep9kHKozbRJJQuYLL4ZVfZtqNrXyyEWqjBMowEaVDY1fcKjvI+R
x5kZR2qR7q2n9rq4ner9+Su62cfoR7337tbgSwu0p/fxZodHNBR13Ca95XCYGU4aklghI4C6cAft
2+8KNNEy+WQGY2hDm/fwTEIG5/KYP6YA/ATTwogNYQ8eOfNvJ0lxJuei6ShoAKnoVKB6XaMAIh8u
x1k6l+m24Q2rU+ICGzv7fiNMCjRWNNPpHlBFg+HpO/FrvgOyuFu/8RcWi84NNiHceBWo5uwCTsoK
HVq5mAQ6EIVEDy9GHj9Zg+kuzJ1OI326bRRFYk2+Xy5VXLaCmemGE0a1t+1K8lhVlEu7jRAKq1VY
gGH1gPT2Y+NlyNy3aFBiJg3aJgwr9EGQ0M6a9Kdh+Ag7yTDBL8/4wq7URU1j+DJXIQ2Y97+u1xo3
HTRgFH7XPfdB/ClCWAiW+0qZbTmMSQlA1lRdn29+1CtxCAr5rs34XAVXlv5UimsTPWUrs4tB5yqn
rg7KTwO/8H4oakLtUMlGC7Ep71AK3lOmwfzQ0AzsUvUzHeNfZqmeUpQY92asazY6EZTB+XQrUzpt
hku/Y3ZB9gK2vErhGo5e4EoiiqnTtf4tyo5vgibf1cX4o2xLLCb64Ovlb7l0Mk0AWF2TRUOiSjxb
amUEKMANE8vxr1tbxsoHXIpri3cTfAt5k/VGxuIOMi1t4mOg4Tzvk+voESMCVyVkMzmi242DQPpK
yXRx+3Bj0emEYaLMu51J3ySJoMTJvlPetMhCDbHam81Vma9M3rQ6Pnw1S1cIxPo05icPMmEpasoS
xSoJId06/IU8R7nVcrTXRQUWhNSvtMgXl4lFs5O6B59r3nfqLSOQakUWnMgcpGtR6nzS73g8xGL7
vS8R5YhVpKv7zMdxTbDclWld4EzJugRmWlRM01TMeS9BUBrZ6hWE48VTeo84kHeYwHfSq7BDChMF
GWyrFUTHNwFVw8vLdOmLnkeevTqCrAyUQiYNESRpayDdJ4k87zsUE/I1R9ilj3oeSnl/JORl0Vei
wSDVkBerq1SOpbTPeKw9BJqImHr29O+GNu2Xswyr0qJMsDLuyUp8rnXsIxAqLQoEVbE7uBxp6UCV
KM1RdBS5mefkj7outCBofNRzhQ5x7PR69FTMiKuVAa2Fmb7l2YBSHyF1d5KPzjIsnuJsfEWAg0IM
icjl8SwU71mPMvwuw5j8dX+ny2eRFE+yiiqvDEf8Ikonmlt2ts94F39DYuSX6nQ/pJd8v3ZU/5eo
hLOmkOQd78cXZdQ1ErFwScCHnf5V/DTRPJS98ku9FvYii9+9XS3cTFfq/KSBSPmfmPNKpwTTKwt7
HSXp6/So0cMbb5MjlmmHdffXxfV/Fmp2uye1GWkp5G1HQ19MAqHd0Rotqk2Vvg3m2+UvuBZrtq1L
JR97jC3IUJUCHdPsNEqgz+Rceo2iwgFSXa0kpYvX3flEznZ3rAKJxGzGcLRNfPQOoWcHO9Nugdb5
qS0fsPFZWy9rY5zt76SCsiGKAYt0AIPe6f5t3ldfogAR+qzvT0OfrB3TSzfs+RhnV3pWxLS1SxYL
MvryNb4RvJ02+Go4WM5V36z9ePM3iE9rK3S263WjLWMJI0anOaW/u8zD/bRC2/06gXZxfBCLJY06
lC7OmaNNWIS+onSkLP5VJj3hFr+yShY/2VmAWTYW+02D6RfYmxxxg01fWuzqODj5g/gQW/VPQ16D
vi3frGcRZ2cKD6hKrRGQpA3ZI4SFcBsOUNiQ7oLDBCwxvuSag89JRW+Mfkb07fI2XDyxJ9YmPsgG
bNnZgumFCo+JkYuhHpHs9oK3OjafKlXaXQ6z/N3+hJktkaJovAgHENiFyOej25TIKxfc4lNQOhvI
9GHPLgQ55pwc2jQF5iY5KHDuAR8Aq7P2PLJt9fHycBbg5Fw/Z9FmyySiyB9mcW04KLhOlw/inHgI
2HhWKbsB64iVVbnQNH4fb7ZIvNqtDPzcfNoDabyPUp7scajHW00bzb2ex6Gtj1q0GQr9KJbWbefq
iJW35GlqNNzraBMaBZaGmYqqY9J+ajr81qTMj9FcRqZY1Kpj0vmwG9bOo5XPPkcCkt0keN5SGWtD
C9epYds1+srUTCP/cD3++RLG7M4avQr1CpENq+4n1iW4X9Qb5FVtjsWRWJCr6Spw+xuz5aV56ihr
HVJSw6RkXTzH/cp9uHg9ySJA7KlpYn7Q5EDXyMJ0IzM4BzAEohXO7n/DqFbd4EjGoirDlT05rdH5
zJ0HnO1JqVSScUSN2Wmi9HvfoQ5txMMm7tCPcdXHOh0xMTPitTrmdMt+iCpRObAoDoHJm63k0Uu9
JEpN3bHKU82rM7qabmFZP45b7EOuImeNj7K0QGQemzxmifZBBSMt8UYs3Bp5JkO6rTrj2lCQ6XYj
hQpR6h7kUXuOoV/exbG8NtbFGT4LPZvhNtGtNDd6E3WBBoPL3XhQfDTmx89GZvcP1k2/647iQTY2
aH8M4XPtPg75fuWkWqi/Q5aQwTiwdjXItu/PRcv1KZLFlDhdrf7adwGamXrwtRmb107GVqX3jQw7
XMzgsHARNzI6qCs/YBrk/IPj4o4KA7oEGmok73+A1omN5FkF+/8G3VlM3+CkBbt2U2+w1EF+2B5v
/N3qq3HxPjgPK78PWw/yYNWxZzkTjZPeeGijGv6EgP2mbu1071r25XEuXaTKpHZCPdJitLOLVGzE
uFLzlHjST7+7Fby7tlybyuk3f5jKsxiz9aQigO766ZDuu1F/TEw+GrC/bYsnVzsi/yy1pz7Vr6Ic
iwckDON4eJTz1UbEUrZ3PtDZSdiJVFdSmYFO2d5wOx64YDii6of1p/9ibkTjQZQmyQJJn1NWG6vE
3MZk7XTGFuXwvfQsf4mP4s648vmc9XBE5Bil7+36qbF4w1PrUCkqq5N8zmyYVpskHRbUrmMdgBJe
/efZ1e6Rx1xZOr+LJ/PvqmLTh/+aBKZ9XorMi1RBtWEyQN0KT61k4+OewgdGH/FN/iLvlRg7nqOa
ID+VXuuniSls7XISj4N37Lcy0ug7nGFt885/VDdY46lPKtU7BUtZW70TP1dH8Kz7VYDw0mJUac7o
1Nd1GDezBd8oaBfr1UhPgXfpNEF/rYNy83depkuHyHmw2cofRUAAAvqtqBZFL6KU33HcO/6Qv2Ig
sVJ7/s14mn8NDWQWLDMq/cipvD85BCHj4sqtbO9L0bWnopKu8qCh+p4VwE+iEKnlAccdYV9CnEnM
cKsgr9wif+v39alosSXAui4OfuSVzH2DBYal2YGc7/Lue923JPLyAa8+KAv5XjTq6yQALVNdW76K
ESn6tdHXslypHS7dQxpAN0XXLCgTc6idhJIDWk1evk+hYWv6Vx+tVT1sb4MUA5Typ+75ayt64aAy
LBGank62JM6ncGz7iBYH6WqjuV+TvGWtasPPywfu0pI4jzFlbGcJf5yqemca+GPVQkNPEsP2DFlp
YAkbS+gPl2MtngZQO9iGXKZ49c2yFqlzBSNoMLyURe3Uxo2F7DXKNmPmlOmw7QVs4Qwxvmma6IBw
/53RtSsv++XR/t8PmGPHY9nM0Y3BBUzDAUVv243Qh1u1fM29H5eHak4H23z5U+Kl/WSRMJA3vZ/X
qvSSDg2VYI97cv/NypXBcZPasaqxOCA8eTSqdlcpObJegpzYklEAnxV0JNviGOGONPf2Qh5WOyum
KKwKYn3sSn6uF43KV5AbmKOM1cRDq2O7z2XUb1JPRh430B/MRMPxRrbyN7PgL9QyHDdWIn7uq+oa
r0476WNeWa17J49ys6trDUsTT9/EZXlImuy66ofHNBLxvAu8W8xEcDcO0FsupWY/1mCW1WErZsX3
XgkxtfEnCqdTC7htwTjrZSTfMzKzSHzW8bqVjexxSMTnrGvwI5YevciMN1UnXY2CCWpTv7EaAVeU
SZYz6EonrBDkKIxHKUrwbMF5qJk0zDsPt5XmAXmAEpsO9SZ0u9cm7t6sMD+1roYOWpHZGT6pbVM/
JxX+Na3qvwHYdLETD54vf9XFdOjsq87XTzFA3/Xj2qJy2dtdtgf0e6xPU6en0nfr1+dS0n0ebpb0
5aqrqkmCK7aHHQ5m3Ti+3tfDN828C6yrXPssoRi+MsKlQ86E3kZB2BARM5qFrBDzaBXfNR28P45Y
pz4N/W6CStU4MDg+GliWeYufikNny9+tPTIW59cCRC/RG1F1c/6siYMGYXeVAoe6d09u+eLBebdz
NCkz20Se2rFWtul/CUg0tEpMDQz1+22aSsaQZrFpOnVhGxt5K96ENuqFhS062JmvvqKm03R+Klg0
f/4Tbpr9s9NWTiNXloTEdSReDFs3cW/HBlfry99wAdKHgsxZlNnZU3dIRot+CpX8k3+fO+mTclAc
H83oZK++1Zv0k+ywrR8UvN+8zXp/cnlSgSzSIZF1rq3ZpIZ+2LheY/1Va/9fc5olSA/J059oszlN
EswoXEsAvQD0PTjgoDdp/42tHdNSw4/u4J+kdI0UtJS+nwedTbE3WLrrRbyL/irWjlcSu0LaSjfr
6fvSnXUWak4xlJEUtAw1oFgLI1njvjRCDAvwktO9wrm8charJ1zMoHgUOr8f2qNdP1YU5fhyf6Xr
sFe25/noWsq+mBCcx5vGfrYfkkyp1CohntzaOW0Zbwd7A2fyfXn6hxX282izdalGpj7WHHwfP5qz
xg1Z3OhnEzlblGgIqtj9cYwKiDiE7n3XKCu7/L+s+z/farYE8zCI8eIgBKqvrT3sMEeDvmv7tvg0
XUi5wXtu9YNNWfuHAwyoB2Av9vWHrN7MVSOSBsAO+s0EdgiG32AH5eb/gx3+xpWwuNPOIk4zfbZE
4lHytMCU3WmJqKe/zmdPYomYnM//ADKKh7FBxiYBU+UV+T5YnZVDmhq07pox3yrF5GZXbrPcX/t2
C9P4Ls6srGIiENBIYK5QX0aBh6Tor3U/FSmxi+TEytyVi32hsPIu4vSLzqZRQdG+UwKIqODmt0It
MDpocPWvywfIWpTZxxqrZJCiikpDylllZvhTlC+N/vDvgsyezC3W3lbdUDrxWBWFiOvli5GOu8tB
Fjbwu/manUxeMgyyWcUWDn71jtL7iB/Z5QhLh+27EPPjSC1U/HBZBIG/neSTE+gXu/5gvEybKRzg
BK9u34Xs7l3I2bFEL6OkIEMXYdibe6rjL2NJdqc4EeyZg7D9PqR3U3L3++z4t3trdl4NYoWNSkGH
Top494+bTMUcKHpbmdSFesr5COco4lKLO78VmdR/Uk9ZoHfLBmehxFXJM+8DvLYah7GTTFQwpq7j
RCoP7eiFt3O2tR7d634gA/EP5bYD3UN5eu2SWbo+z8PP2RMdGgdhNjKl/3sW8l9iIfiIQBG2RvNC
VaqNpYmuzj+JtXiKGBJtBgBuqG3MzqpgkL2qwBjOUUoM7sqDnDz07o/LC2XaXLOLDFg0oBcR5Bkd
lNlqFHIgNUnupfuYRipK7gjbYAqH61EEC67rj5ejLe91nhjU+ShRgiB6f/wWntgOQsCQBNGudppy
PcltTHiC0X2VHffqb+z1xZ1wFnJ+x6hhKMvN8M8qi0t4aaDZfwY4+2aNnhotWnyuk8TuxpK+JT31
gPugwNlPvPUlxpx0TmaOK4fo0lvnXdzZjZOXiZ/IvudBPs03Jcw+dcR82qeMf6rrHlrhvjPuY+yl
MSx0g2yT6Lui/CYYr7WJGzNlRxVpfCPaFNX+H3xyADZg1VlmGut49smLTEwrSBpOpybbxmieSk04
ukXLcpZ2caUcUpiOfjJBd3zNFmCnCACx5LZeU/xaeo9Rl/jzS2Z32VhRzrRG0dtPb/r+OCJc35/+
UrFGSHvliyxtrPNgs1tNoMQmxnLt7fEJBGR4rQCEEPE8f46gI69M8dISR47H1ExDw5V2XiAtgOWX
tal4e6M8Td3egC6osIvDk3KassO18sQ0T/MzQ1eB/enAPKQP9dga4mYdShrGNZzmMZrTskjtCb9r
c0hWVs9S+qHTypjw4SYUg9nxlNVxXVPdg1WvaTdRqGzlULEvz97SKQsSFRQsWHw6i7MjKRFdK8eQ
A5p+gVx+L7+meouPa/J0OcziDj2PMzuH5IxT1hBgfU0iehWe8s/NPnukwIgm2yTbYWI55lTX49d6
i5n4YVVcc6F1a5zHn51MftWoeNsjNzek3a07aifZSH6MPsbxpVLe8RLYt50bbQw1ee2Lsl5Zo+pS
I+Rd/NkJJaheXbqdSNNFvBnjxta89EYQvhjx2wQ48UxvmyRQmzG8CUc+t7ipyTjD/JkarAHJpT7l
tDrit8h6kp49BOj16hRNVmtY38ZyecirgwBLE0PK1D9YvZNq8sa3gO5EByG5yzqMkWMr2lT470pq
dOernwDBoMySH0pV33TAbJr+FLa7AVkr3CHlEZmyqsQrsKtGUFuVeCOY7i53u8dade/1Xql2fii9
6o38RUi8fZnhIIt3tbDVmkHemC1ilYnk3pp16G8yGXvmMImpHBbYJIeqjzBENrk3JjupijV77OWH
XAyuGkU8uCregbKBmTedoKOlj3diGgVY5MnXArNnVal61cIQbdx6Cwb+Nu6VVyPLDu5QbcVEBGT8
PJg/LW24U9P0SnaTr4hbHUEJPiKDgd1zcFQivAqoiYtWc+2Oxt4K0y9qFw8Hvdf2fp8is5k2Ek0W
90ZovYOJ5Xbo5ZsmdlKf2VGR2e3jjZhqeylBlXwQrvzkh1knh2wQebrhe+3KmY2Ya7KNx6DY6GPy
kI3wSTLxKquz5wxj9jqsX0S33nmFz/ul+5FiWq8Y2g2Y2EOqYMAj+d6217sHAe9sSU4howh2Iqa7
zO13DZ6tgJN/yGVlyzVm67k47Pvev0Gmdx/G+LLTwylwRcDh9Gtipl+1QdtJQYFbeMkjc9+K6UNu
eldj1h/r1NuVQnrQx+Y2znD+zbUbFzezOhSv61TfiFF5KDURpU8YuUN2LF3Ntvrn3jym7qdmyLYi
nqfA9W8VP7cNt7BT41offRf35mMqeRvINZtQbB8LKx92aNs+j336M2v1u1SRPvWS+zwKv3TpVuoh
+157iWRX+DlGPnw48oVYv27G9lvTQ/fvv8eJAoYQC8jmWkr92hHN8CkOsVwRrX08CDdgyOxRcPEp
Tq5hGeBvH4yfjKy/0VtuWJ1knGqZF0u72lc2kBFuUr89+fWwS5XvdH58yXZV8T7wI3Q6UjvHEW1s
NP5M6sRGMrP7kHal4h6D/pgIr/V9jZpS/1CY1+JdnG9HLGtVYesXOBGb2Md/mdjhAy6e9uCdSuHe
9PkHsOnxG8beEgML5SlNb3B/9+B0yzgFD/11Jp0G+dibL612nxrHKr6huGeL8JG0ASPq1w6rzf45
xBM1QYPUDuqfCHYjV1/Qp7bgyDOV4kuToNgVfomQSk6h/8OzaXMTkWScKUHqTMQxcYNlgN6rG6u1
TQ4cIfxcdLum2Loo5mqb9C2KdtG4K4MvyHUUAy69PzXzqy9etaE9YACPO6TaB/yUWy1xN5ooTJjm
tLxHCzLtdrVwiEBVR28qTsUhbt9f3dpEBIQRAM7pC2Pj4yCOZ7iCulCa3VokIlhwhw9ld+OGx676
lhU1bkbwZyt3i23kIdOMTeAjayDSpvZKsG+29rWKnVjfdv03/7PevE09vKA9oHM1qDdpleHghUt9
fOveidjhhL5ThVeicSyUTxT5dZQSjINA1bszvjXWaZRpS1MI769xpt3k0nMvldu+bHd1jsMwKC5J
2ZTSQ+Pf6+p9OT7iJq+btubvJIaNH66GwgTaKuHBqu4b6wZlSBWjzPpYGOinDXtRucmkl6Hwjmob
bsYGDYPcjn1u23KvtXcB8PCWjWbccXxtGnp/a6YpS482cgeKdeRGEBbmsCW3hMMSFsKUVlI8a++8
HcL3+u/i2d94cSwkLe+izW46r0MPQw5geql7E42O52Lr28Y2OYaPk9DRhCBdhU8spGTvQs6SbLmC
5tdGGUZmbfBLHLJ+oyl1umlLMb1xU5xi5VZ85Ci9o30abHOdUzklodxEnnkVSZmxy8LyrfNEmvni
P8BUmvBgsDTDxxiu1jwTTnOwpQkSDiE4+Wo/SeCjFLFfy0qXCsHv4syKOnJtSkncUYRoHTj1PYvM
yfSt/pbvMJt3suSmxVH8dbWWNKWgs2z4XdhZiiorvYzfuIGH3ck9ZV/lbbevXlzbeEmO5a66Tqfo
KHFKx/hlNadbWmlTBZrJhSP74fWeDWjSV2ThQAKVzzhyiS849Ch4kW7G02CL7VY+uMlmDa+8GJWI
2NASWpyD06KqynlUozwntu3BwJ02S/2VQsFSCPB29FgmheYPyHyvskrX9USMfytP2nj1eDCH5uVy
Rr4WY7ZevFhNjWBSmq7y8TYXc4AX8u5yiKUnJxy7P+OYLY4kUYJO7TXdIcsw99BwAZoF/f63gj6p
y2ZN034JbwHaQgYlg0gflKbZa0ZP6nTwggBXBCN2zJC7PG/wkY7kbBcN9Z50NNoknXZIAtJSfyqB
jxsPkZ6m9reJN56K6lU38g2V8V1TVRuLiz2rbhtVgTCXT/eFbmdGciJHxU2vvTHM/iujP1qFuK/F
8NEbjY3gFq9mottGXbm2Wup4RqPqv3X1pLOD/rUVy03IeT8gqqe22aEY8AzuYjtLAaZx2dRxsW00
Od02ouw0Ge4VFUVgV0A+DnWjR1dy841mZQhNmPFWzkCjyfUpDr7LSBZbWmDLuWz/P9KutDduXNn+
oSdAErV+ldRSd9tu73GSL0KcRfu+69e/w869Y5nmNOdmBgMMggFSTbFYLFadOkdt5ZvKLj2lt/HX
aN6ipz4wKmhjlM68IPPNQIVGqsNgh64C1qUeSiNZCjahbD6QJNw3deO2RuuD0+KnHENYCTeZM075
ycwnCKZrSL0zxdxfdhZeDN9uHfNANCW7DxUDWdPQfTfxkADEyu2AqUpD0fwe1/M3TsI8BXUyxBBh
xwGO0uG515vPFZlFoy9816fMxCB8QGOanZ0d+74q1BUzrbPfX6+e4qx7/WGECB0wbMhI/vdCAZh7
AQTXIEaF2ixzARbt0EEBFvUHFWxTymx5RiUgiuFujyZDKwe9RhR/mZNVrXJBjNzAjK49wNPk5qnV
NSfPf6aZUBqYU9ABo82bLcYVljRrRgwl0m8H7nuPzgUC0LMjbn6cICd92e9onGMvMEKZCymlBC5o
JkZVeHDEY2EaPhQFPFJBUR7/LbLvaXZtlni8QBX5skH+l/zLIIseSvtmUAcTjh4bIYBunmIcK72A
ToUAMU8TiwsLO2eFm16fgQnWodYlwwdc0JmSG6mLD0ViORJEQtdKJBLIK/1i096WxWxaOsUIMVmc
BfUoYYAkHx4SYiVOr67HLoT+e5LuwRH52MUjuiGl8fkPPioqWPgX7+QPKoiTPqrmAEV6H6o8GNwm
u7CcXKsLn1MUFJzLtripFhLpv4wxV6ep9tNkGaHhG8/dLqtP6JztYhB7TvX9vAO9e+T+A50yTgEL
a4OTQkVJt4DMwnZvtrOOMaAvo4iFmawwMFy8mr5oHkQbguSG5vONV3+SiWOhmAYSXpdSOIFc4zT5
2R0mkw7azXK0Hvov0Mb04hvKt7reSdfmF6FCI8/rME0IsR7EIvODMl4eEhmqxThOeV9dt1H6XC7S
bYoyD55zRMfLc369vBsqDdesn28t0vO2+TBlnbWpaQ60sjjtaPdtUa+Ax9tX4EJ6IMG6KzwoXEnX
lSfvo0fTW/bDVfIo6mvyLhWUhJGwQSQWyAHmUsnlaAoLaDf5RT/fl0oCBgz9++WVgtaBt9SNEfoj
NkvF/Cv0CoBf8Y2qfIzo9JRcqE+GpAY9Kmu7PpS+WZMKzg3owBIVaOjpapjz06SivAhxg6/hWPwC
j7FDFAmJTTZfT6t5lBvNPujK6mUmNE3CGfmJoT/mpQXxRFRELW32iNoE4IeJnXpVY4/YLb2Ws0+p
YT3JFuoCRg1ttFq+UWvUB1pVs/boNnxfJPWThCmoJUZ2pK/m3k7sIFo0F9U5O1B71B+XQxPZXzEx
4Gdxe98W3yWUqoxp9eVe3k9y5MoSyBj09gVpz8kci8nNZ1B4gV1Uior7WhkOdabvG9Id0VYLRjv7
CVBFYFqRj9z6R1pnh3jRXrKwDVYifWlb2TPz6Fla77Ml85apdI25Kh1DBaTfntwKoy2kaiEP33+1
zeHFqLLjKIGwu+3zQ1dBX6OPT2mm3Exgl3RW+XMY2btMNnaLNDu9qfulBXk4wz42YJiXgOpto2i3
QpvZMIs9iaAOafT23ga7IoalPODikbhVwP9Vjh5FvYdCpZMVxSEMOxRAwIgTh5mXlMhMM1BOg7uk
7ifFadbyKSbkBmx9zhRVO8tY7jO5NKBJN+yrxrLcLJ8D8P5eR6XtVal5SibQf9u/xr742fQD5oYU
/EyoPw2u3doteo/mCurICLVF+bGr7dxVxn6nS+XBKCCSUvRuZcZBJI1oWCbfTUpGOIJXM9bvba1/
xGMa4mOAJ6shSG7z+pdcT24/FfveiPfD+B3FnB04WHZJm93WlrZvDOV1aTExqefHBG1JDDoZSDaH
u24ZHku1+KGHXUDSyYWwkO3obVb4uaVDdLUDWVYkZaOzdJU7NtUNuBmCeU32YTzcg0rHA9OPH/dK
6glOHc2dPsQXAEM1KmMHQQImQehm2+psCSdbV9C6kHcd4JM6VEk6L3mqMJqd75YrkQwQt2RD4aH/
McoOe0pjO6dmNf0XpEYHQv7pGDj9/ez60Ji0FdyaIChjc0fJ7IYp6UCGNvvjdQlBdspqq+7Ng+A7
8oLX1g4Tp7PGUsdYRweGxPPrYBroRoAuzcFwSA7guvSKBYMOUFUPiwkVojS66VDNcbTFFiR854rL
pQUzN6nd1upsN1jw6IdBs7Pu5R2Fvag/lMB2+53sFd60z25Fj1PuRbX9AEzaAJSPhUEDqERQ8ZAM
YFwARUpHv1r3dLh6/jV59rEATXToJp8m8F8ApX8rRHbTPP3S4hlvNkYrSWa0glCOQoXSJb0DVjGn
UTFrXQe1KFUSrZlNdutJq1qlR7NUnwhy3Bb64HjUeiDJe8LcAyrE7YT/Nd1gZOugptoDCFwcKE1f
L0XtzOuPoUbvJ0LnK57rn6o0//q/PAeTnl3gbywHPUhLiGvXpqOkIi85A2ovfCg2fY4IqIU726K7
hdvpm3JLDlC0ORhIMGLI32og6cEz67pxC3d0ZpfOStvHed/cxLflfvGpF1FBphSi8MapBzesBDUL
ESmGyks7Nj51foZuMgIirZkxFx3Ix43520Rq1DTXrDhBxQDfM9efprG9JYr5S6UywbMMLtNKo5V0
6JHbaJH0af2gldm3VCpBU1VDzr6In5W2f5bS+SrWoTVfaSc8/GQQWjaj4CDyUsXtb2dSJo3UZU5m
nAc10u8bYziipOMDDLwr8Vppm1zwROAIXSN7fgt057R+862qAfyLkw0m0OoXhWkhI/Vqf91PYDco
QHGL4/dp8vDIvI980SOTBxGDbY0AHIapp48YBQz8gKEZCMIG/OHJvvaV19qH79yYuxUiGdYeVJ7o
DDmlK6zQ8k/8m2kmaUwSK1xTucN789oK9Ot1r5w5b/4Jowi36rFdJlOHKLOqsPMWWyrtV9/0m6De
0+Y+VUpPPJHz8y7mrTHmQpmjVVZnE/tpYH6zITiFmFEq0Zu9fHGJzDDXBQT0yrgewNTbm82pT6Vr
rVZ90LQIoLm8ssB2NcztYEHZeFoWdLDUPsncBg19texah0gglc1aQW2AFzZA9ohRfvDmY9SGuQWk
tqusFlpSEKRBr8x6XOuHyx+Nt5qNATbuZ9FoWjoVau6sO7X6Qep9qaELSEQxhHuZbw0xdSmpwBCM
niHDzX7ViZPZLhWERDYOKBe6Og6VEkpxpbeB7bWSwDPolrBXxNY2zXg2AUVf5tnKdXxFAz3XsH4d
yE0yYe4/NxyAk48owOz+3VdlIuacFWsM5VG4YlLvVbX8EUd66wzKrDuLkQgm5AU+wobLxuoscLzj
y4KbfCdbkRc14780wYQLc5VkfaQfUC8/Z+Fz1Av+fh7VC+ap//Lzs/7AZoesptNGicAAikGBeTt7
8VnjrLzOTvXTWToUgT8+hd8BHQTFP4ZqhPVFXnq9/QlM+FAAL5JkE58RhL+nEkWZ+ShBNEKUXfIu
060ZJnz0mRm2SjaBN7m0n+WEHOrOulpBIlhFeCTP5uNlT+SeO4DtQBRrqWi0sORRRhxWRU2/7BIY
AerbT+332Vdd4mVHy8tBToMuJ8gExP3l8/QFe+q2lpmVmgSErlmHsN97QBvcdS4UVzz9KkcJAnov
yi9lB6j1VeIXZ4HP4aURBGreuTA1VHgUEBFjLJu5dog5lmZj0A1Nl9hpx+igW5rABm83tzYYp2nA
+NKYOi6Dqie7zpJQq9B3Sxk99XPxdQHk4/JuipbEftJSz0CJC15vA90lbXrpRdcB3wAmSsE9QTkv
mcClKyhE97kU+pNcXzfRTBySR58vL4J30Ci39X9t0N+wOevhms3FMANhCNkZn75jBx+M8oHwHSuy
wwStJiMKNEQiydduhl2FsR0Hw6I7MP4YmKR8Ue+oegCaPH75TMCGd1N7l5fJzbG262T8LxkV3QSK
FvCi9mbKAVmkTUoUTFpAUJP1WIMae7jTJkCXsmkHnk33sn1eOrQ1z7gmSpwTHuea7ifZAaiim6wp
3SipBTedyGEYjwSvUzsPVB14VE6RmjghUIGX18Hjnzxzof/XX5gcCL2RVNZARowp42iv76dnqEBA
JwlUz154BQJDE7AF0TuAlxahPQHaGQpU/tCfnkOtygHUyVBNjUYANDPb6Sro48025L8yIWcS9ytu
zDEJCkqRRI9lCxkkQuVy0l8LN4PUoeJmd2jh3uaBSNOTe+Gi+m2B7wAUMx/anupMDGmuabLsZafh
RDsV0W68NpCUSehR0CYeugAgknPT+z4A1O7K3l/eV/4n/usXsJWzYumHtDPxbq8wnF6i2Iimd4mx
LXMcRCeR97LaLJalSzPbNurLHo9vq40VnEEDwSCvYjc6l8rB1qAmkHyMbZfkKB4bEpJQ2/qXy2W2
GAz1UhVGFiJrCYp4KfK7zkx3ajHs6wjQgsvfln/rv23vR6j9OMhlieoRRXHTXgt9PlOAF9SJdvUJ
27ur0fwiPy7b5fvx257S/78J7VLVQ1IvQzRQtRFPokkDq6LUCgIC1wjqIuCjByP7hx46QUNCCece
9UkSYy4ydqFSIjDBj90UB2YaBFNA7PfruhJSUE0L3Zl7A3iYJtBP2fXk6S4tOYrex39jDRkaqJAw
QsX27I2og1SCRBV2M9RRXVA5YrBwBigXdCE7yxcPBvM/4ZtBxhljXZurJpbzIGmAqVNP6FYJbh9+
1MYciwIrmPZgX64r+Cq00mio2p7ioxh3s76Oe9B0Q9KdluKLW0RuRfCM4H/IN6PsazYGH+taomUE
SKP2S91FRygLYnSmQ/UfgjUPl52dG8CgjGCDzYSgi8rkF6RVo1COsGtrC6hP/7jYx0gBK6Ys9EaZ
837FVBJgobqMcUkWF1rHAAfNFixJueqDcs7R1M+Zke+gZuP2ubFTm4NV2FQSLLi8RG4OsTHMnGfb
qkiULxg6qWxzlzTXSvgCJJbIVbhJ9MYK8yH71V7DaMZNoAYKZsRnVPuh8wJVyNldPOPQ7+ZdvhPT
6nLhAdvPyiRoeWeXhgESHlBRTDsNdcYQidlXezej0BcB0wQ5KeXL5Q/Kv3c3a2WysgXkiGBTSSTf
+Jp9AwRs9Tq3Qv8f5Z3Mje7rV+WK1vm179Whe6q86FZPvUQWhDfRtjJJm1SM6wxJZzpj872fvirN
wzJ9v7zQ84v9w+tvs1Ama0ukFVL2qkpf9JTnozeCJdulnvaF3MxueZoOmad1rp3e/UmDf7Or5wGn
zR1UFK0dKRYWV5vm1xSiXavVPV1enOD7sbwDazqsS58kedCs3+xUcyKC3mkumvjiBum3L3h2pc1C
5qnui9kiaFiQL6RpMesjYgcXWSDvr2sCbuJZoVrJ2tq5pVxitiHzLn8qbpDcLIL+hM0iNFtaC6lD
IpKHh6iDLubSAJKQO/N0f9mQ6DSzE88QNemkokaQ7NGGsorktMTafVHrX9MCKINU+qRjkr0r+peh
ap+gkOUbcx3MiXWwRllQtRX5BxNYhpFIc14OyDeT2WmT0BlHL7NKwSlW6TG9cMTOCsebbztY6SiP
wwo3hLS2gtKKaT+FXzAi0r8gkmGo92uT7eyHXHZk8AitCKb5bnoxm2cMuFeQlt3X9bf0pyKi2BV5
FRNd2qip66JRwJqk4bGrY0wrPAj2mu9VeMKiT6Ng5JLJX2ZQgcoj5uOCDOktBW2a0OSLD5RJyADd
aVkFwLN7I3kUjcvyd/bNMHNillHLiY5qa5Ctg7t09b0+5Zg2mXeXFyhaH3NqjEUxoa7a5sGk+9GU
XEP7tHIQUh205YWaufQ3f3SjtzXRNW/caJFazR7TKA/A9n4efYDuaoDJsvNEgPjapYH/kjnmcBix
Ps5kRl+YPuepJicJ6JyFqM7Kv4AoJQEmgDUbLMjvl9W1epaGCeLB5JYHXLNOtot2tJSMnrBHe3nr
TfFnAF8QNP7XKitcMY9dkclyiFbDBLQEZFeRHAvOPY+dAPiWNxtMK6VQ9J5EZZZDA7Q9xG55Gx6+
D976qfJqt3RFLs+NMhtrzFlrptGKZik3/D6EunCeXa9dHaRKti9ydb/Ip7l4vez83PixMcicMaAv
KqUAsXtgL1iRDuIF/eWyBf7zeGOCOV+9YiRyVEsAV0gDagFJcRwi+yrsVbfBIBhZoTLaDhjDmddT
I2E2YU2vtV6GLoHc7NYePNahjHd887z0oCIW/DZusWLz25jjuIZ1vPYWsuFuB+7f2El2tPlsBvke
eFVhkZQb0DbWmNOYL2YuTwM+dreDELF1VDAn6JivVFJ2QlkWQvTJ4PxhfW1jlkmDlbIeDFCxoD4B
LXJQo837Je8PEob+ErURIOK5GK3teWEuJIgwVNDApA7VAJJb+1LkQJD42Fyvn/p/HXd0Ju6kQ9XF
ObVG5XLG2/KuhAp55gIf0zuGA5W+I1qPw5XomHLD6tsXNegbchPFzTCBrKOMbFE+RvvsCIbY3R9K
AiD2YKRKhxgeRCSZjSuU2EjMrAQKH9QoxBrQz/9Dn3yzwezXUGECcMyRXsfkJ9SVvEG2bpt2uqtq
HWXm7ks/QzDEXP0MEw2WjiGHCdijENCXcdqleSK4i88Phg8X1mbJzIbGpFGMZgJ5lX4bnVbrIK97
aC5BdRFA8s9t7qSf7OfO6w1nLTxgQ1BWE+3t30T8v74I+6YBNqCV1iXNg0gF5Y1pXZlQrQC3wfXc
Wnu8KK9Ke91B6+R6KS3PHtbjANp0jA53o+juoft74WOwTx99WZTciuDd9FmHaV4NbzpwzB+iGyqJ
1h3KHSgVv4jpwv/mEL99AuYaGtVSsQrpHBaX3ZI560t5BSni+xGIV1f0hvybC8IE2wZ0JiHryYRF
vYcsu6qjd4nZ2GN/1z7mt8NN7IOQAGRflKPS2is/l70QA0RXwX5eSwaxN+j6DAxpMHeftWby0KWo
mlGMPC3K05qtfFh8w4/vRcNI3Brd1hpzDY5yBHq5DjXp32K3nZvN7rxej3vNQ0Vpv+DDJj5mzkSG
eZeOJRPArKAcgPYKk8Bk0lgr84SetGl/m6WnYr2LRwH7N/fIbG0w/mKFYZ1Lka2DbGvY6T6mDA/k
YQ1Wlyab1YtwxpWXstO3CDQlIXyrsXT2cR3OpYlGEeAD0Z7s0+/6Fco5+/AwurJffElAyPssPRmC
4MTLlbZWmVBpj3PTVbQWHkffqnxwe00oxcZ7HmxNMOGPJG08taYR+vKRNhK6n9AgcOITcVNAX6cr
Udeed49tzLH3WKSX1SiVK1IzIh9rRX/U0SYZusgfhlR2wgUl8hmd3V3caJ8vZ16Cb2kwXlm3KjA7
4Yx67jw5ZXYkGFL+dxYYn5RI2VbjUOeAjv0YpLpzxsLWBTa4FcbtB2RCyJrndo0+PnXE8gkUELPq
NJ/Ku+lrE9iQsDa/Qv04CG/XnYrJWqcJHYD+gj8KoNtfwYQWUEb3YZ4gXOcYqjSC7GEIUl86db7l
gIUhKE+Vv7xEQqgh95rY2qWhZ5MGWZjgtyJjwP0k94ExoOWd5l91fXzWrR7SPmOu7+ZSv8LkzS9d
tR5bfalFCTzvitz+BObuiKvFsiFtRhPA6GE61X562742N2CPgPJL6KxfMdj02t+Igio/mqsAvNgK
nbFnOfIw6VVGqRUbEH+JrnIvutfulJP0AGogD92+ezBH187647JHi4yyBI6FFS3pGOLCohelmoEv
w+n3CZqMyV3yBB4sZ3mNK1d/umyWG2zflsrqwqeyHs9zCRmEdgjy9IuUNY6kfk5UEaSUW1S0NoaY
E7sYarYMMaCdNN2h4a+NHRC6uOQIehq3vkF7S+Q+3AC4McmcXxDiFcRaUWLSAlAdhjvyObnSXwYD
iUC9o7hn5bk9SdkeRFSYPBABH/jWTdvWMUVDJ03en598qLW4LuM86KFF7xQgllqT9SGOIfJho5kW
V/fF3ByKSvH+ZEff7DIX2bisYxSaeJHPdYzCITpNqhvWw1FdRRVp7vGEkClR6BCxwdJCrF0SV5lk
AUOVLftkB2KmfSd3Tl2ToFBF0wl8B9pYY4KBqaV5natGjmBAZ0nQ0AXuFIwbNSKB9Qr97Z0o9HKT
q41FZgf7RJesdkDdS7Ux8dDFLyMpdmkbiXqtvDoFBokBKsWHRKbF+KkO1Fst0wcnNHVPUxAefo9+
jzfiEhR3Znlri7lNrNqSZ5NOp8imeeYM8uJ49fve8BcQQthj5EuLdliTJ20ZgsuOya0jbm0zN0oP
yZBaB6rhDKUAUZvT/MyekYrIt4tPdvF9nzrNS3gSxgH6/T48BTbfl/GcYgSjYKyR0B994qeDUwWY
BqSoICnId1bkVIBpHwRrFdlkfEeZSGlIJl3rreL3Tyi9oVYqf588YDXBB9TsBfZEPsScelUCW34Z
46W/HMGyAam48oocKTxAXHHiTuBs95FGvk1msCh0nMrGuSBxeTL6/pQX4/coLu9HyQ6KOL2GIqjh
GODrA+nVc6gbn1QlA28a2NdcVUm/qQWQyfF6p68k6BV0NJdM3oMeADQ2NflUIm3Fgxt7Y8aCr0Sd
+4IjsIoCZjSbEqkrw48UdFKXyakN0Vmm19hHExa049FMMUB+9P7bQCqmAWznXLOSbLzpKwzYdZ9H
4PGbWzHnKPf21nSMx2MUnoAY6L21FsONi1rRXS9+1o03k9tI+2nOorIfDzUBKbO/zDDOlYUpqBwV
lKqWI9YEBEp7tVBKJ2HmJVoP41mYuJpWS8edmZIInC9fK0NxQHOL8vHkCg4Md6MMKBtC/BO4ZpUJ
CuUyGsA+oVejN0rmKFn2FMr2N0SnQzH3z81a3Q+GBpa4tcDdnTa+2hk5cvxIxJPJv9c2P4TZw7oC
Adcg2WhxQlkA0Mxd+miflIfOV47xPj3GP1URcQXdLtZHKV8QuKyhiQeOzvdekxRgIdQ6ZAiRulx1
0fLShLOrNwWYAI39MPWdo1lE8LzmVhG2RhkfioykkzoJtT+oNuToIlk/FUygdh4xPdnLzoODl3eY
U23EKYTcFsDBhFjK+RdtwpRZpkZjhpDPBM9h7w3D9W/xPzqENu6byEOFZqfPXoLqsh+59VHcoOOg
qPATzr8BBTADHdb3X7qcskEedZ2qCs+Yo8698QVDx65+rHzpoD5cXjDnE8MaEHbIIjQMRrDP7nwc
MAs/9JavPILu+AeOzhn5UxSu7taYRvuDixW0OAamjSBZBDJqNnFRE9mch7G1/d43glr/ZfpVoB70
oNJ/0fk3cbzjLnFrkUlf5LSPo4pAyUS7oQONCc07wQgCQGHoxMs/EMbgPIOxRhMlNkpmx+HXShKz
jqqOQ//+B9op700xT6S66LpClaBBLVeva/MY1oYg6H1MaN8boEnL5kRArjBskg4ydLW2enKCfl00
eZImglNwEj3YgTQAmOIAwfyAWEzbDpQIJUjfZx+iyhqe0DHmhjsc9NrwlEDBY7YNwkqshPkhsL2z
y4IWV2XUIyMi4M83Uz+LyI/BtkVVPO43fFvb2V823zAvpTWpllLy5+5+alGDmXy7F8HKPt6DAOMS
aDmD0w1Tg+xJnoAoK1cVByszrtTsJx5ypX1nGp3gqchbC0XmyopOhWbYSutqtGu+rDhNpvlTxqBu
9m1IBHKYnOuNyAZEr8FRBEyuzN6zjSaD2TeDVAPkNsCiek6ISFBfUUw+oq4bg29FdNd8TIbf22Qu
uFa3y4LMcXWu/QMS7yVH3DuB6tWBiF3g41363hRzrWlZJDd2mRUQBFwJVFPLzlFivXSQN+wlzIpI
IbBCdSV6XohWyCRKoO0tJVP5I3lZziD3uyWyhSkw6CS2UkoxGlV03jR39O/tAVKFqCqgEasH3WE9
Yv5TQRk0EcZEulXvcxUYV+kVroNniLCSGFVsz2Bs1MBwlSuhuxiYOpi7Fuyea165at3iIZfazuWL
9OMzATYhDAwuErz+wen0PkxWTWG0Y6FDWK342a+POjgDLxvgLmpjgHEaczahFi6BL3Ywc09LHnsT
JKIgPo8gqSpaDC+UbBfDeEpTWGMja3BQK2qcogEd0JS7/fxlsL5cXhT/pP+1Kkh/vv9sRVZLWnhW
UATSHzrddA5GcpE0D6511ulOxCQD3HOA5p4CXDyqzGwJCpAHeSAzoov6WySL8oIlylnEEE9KQbjk
9DKpY0BzgRAT5DFsvjMBmZrlKhU329MJUO05/5wfoCa0+88EaHaQvT+Vk4ZlDeLOGF9SbSR3778t
kQhArB20/uLrGmrJlNHgt+ye+HnPTVq3tpg0JO/lZIrpKqsU4hKzp1+j3+CW/1RcgpvTbe0xWUkf
W5HaxJAUxB7eKP5vpTNlPJM1/wNdNe6lB94ySP2pxkdyo3ZtQkrBcRYFp71hEJ33PthIXX1XLT4t
C2OKSqyh8TfL/MsuO6WFYZW2ryvgcsKfb++fERz4sEj5goXZOfdsvC2UndWKSa6ocw7Juv9dgvxv
fOZtcYzPkALSJ0OJxdn78jCdqH4iGNExLDIGQDGIzqFoZYzHRPJizEOHLfwg/yS8f85g5w8XEAYK
wRRlakiVqDtt8j0V8jEQa4AULRnTG/BJmp2J1syhAauYnfWuraRXa5j+aMuf+djijyDxSSu/gphN
NhZOglFRXT2t1Vew1ffhdT6i8xregPbfWZeS8qz7l6Mw9+7a/Fy2rGGvwzplXRHYwLgp5LXSyj/K
rjYmmOsRpC/KSgiy+z/wK+5Ob2wxN6Udx6QjAzRAqS39Ojn+9qry+A+8ivropZ1mbsp1hZpBHeIu
6YHigEaCN0O1arcGNghso8kf9pd3ikPOg5j+tjb2tRKWcQGidmjS2efbRHmCFK/uyC4dZOmArcPw
SprtaUACHfI/CEjczGBjn7lTjBEK6GWCOyVbdtWvpt61HoWAU80QFC3D5lC3vuzPQbwL/6ULncPJ
5lAZUqiNSYIMC0vur5tjAljfWf4034vpE7gBf7NOJlr0cmcOldYXQSaF7hAtzpyr4MGvBFkjdcUL
7nNOjzZrSm0pXpuqknzFUn8iVTjVZSQ7Y7cCztXrBynrj71pCJIu0R4y0WnKSDbpZCoCxXqWCt8s
wOYB2oTmReCrHyvA732VCSsgLIHgXw1lZfNxvCb79oWSgYFuUyg1xWmDU0vgticgzSQftKakaO1D
KBuDpP08itE/gjAOsjIOlEc+9VR6+1nyhA9Gvou8GaVRdbN3Wj3l84BKMeQhh90E8CE4dWrlARVS
CYYtH8ybxQhwhxBpwI9vb4aZ/VOgDxUWIN79g1jKe3RA9coA9RGwVQDLv19j1c5FNkZ4MlrJuLid
HD9AR/d1wtiFW5fSKVPC18tOw7uKtgaZ2D23vbnEIwjAlqh1quUmyUTvKN6R21pgIrZkoocZJTSV
w8luVPvamB6TqvLwqvPmsnZKVYSF4+3XxiKLqTIh8D2NVOH7f7/7eD6JyV5UdDGVQ2v17/crJ0aG
fgiuB101nKT9BgIWcNA//MkevRlhznW2JsVSLZXth9C0ofT9hSbqNvD97s0E43fyStbZqlH4t9vP
CwhkpcdKa7yo0L1Yfby8Gm6xFtVoC2TMwEKC6ev9NyNgSlm0korXIg0lYCqkdUczgDq5MDHkeTcG
ssF1D4jiR5Qimed1IZNVoNitXndS4hWrcICBF3W3NpgTVJij1kUmpEfpWO18SI7mbkKnXL0SxSHe
QdoaYr5bu2ZrGJ6VhZXDoFSOonTOUNym2a+yv5MMwTbxLi3bQDuRUrEZgFi936WwLUw1nrMoyCDm
QNKn1oJK0lg6dSd7lx2Cd4a2lpi4nsxzihGiFojL8lMI7krlRZhwc991WxvMOYUbzsrcQxEuPRCM
5ydH0EWDZhITCppf+EYKRszLi+LQQRHAbd6+H3NoExNJDCZNSlAO9l6KSdAzrwIxHc1Z/NEdTQfZ
qo8CjE9rINOfNra2P4E51GSQJGXVUKCmLzD63qMHDfo3VMN7J3zvUYdgU6utNeYcdGUGyZ2+A9wS
73WaHlvZJyjFeMt8Rd/OEbRXP1/+xlzHAXQLuQiBTCTLWlFBIaHoFtws6xij4FknhTfMRen0S9uL
uuu8OwUU6n/ZYpyULJk2LhVi8O9vuV79ru1Mt+I3Dvecb0wxvio1mV4SFSUBtUwPsxneRku7i5fR
NYroRo2mQJpHAa8XB0ULb93YZLxVqhKiN5VGofHYvAMdcui+tINjPM/Ad9covYCNIdl33uJB37C/
ijzggEgtyM75x3TzMxiPDbPVMIwe12l8TXlcFDQPd6En31LNcRR8gOkUxB66bR+cdmOQcVqSgkxl
lRC854VAFWdxjcn/d07KRG2zaDqy6qbkZ8l+KgrHnvd5KgJucoI1GnmoORoG9MFUllFFIpGdjZIk
4fo+KHW6t6YgwUSMWY/7y6vh1ZBgybaIBaY51FuYHcrMUZfs9T91BR2XNwjnUUOiMUU8BcNf1psx
ZndC0iVavuLQmUl2VZXRdV7VV0u0XtuREVxeGCeWvFsXs03LYoI4UOsx9WR/i8anSrqRS9G340RI
9AoBIMTAi6KYZ+/fPGAaJIrrJCkpgAYaptbIHq/dM88j1SKLPOXu8pJ4idY7e0zMmuNM69Q/rAGJ
1sYErUaxR/RCcd0t972H5EQ7n9zeSa3zHL7YNzgn993imIilNEqVpxMKQVZW7eShdRpN8I7gusRm
uxhXtxc9rzTIMQakjj9lLXCJzXcpEpGhcX18Y4Xx8QmE3pNhIPNuR1zP9UOsp+5kPCiaUPpJtEWM
iw89UADJgHSABtfVS5bzFpGb/wRXcU1H5IBn8M/G4SWMNWo55DJp06A+/I89A+52gbpOMzQg7fB6
fp+w5haZYlMpkiCBDrFsvETxtyEWvJZ5FxTa44TGWM2y0HZ8b2TJlnkx5wWc6bE7AOJc7FQw+OzN
Z8M5VwD/wUekDsBcUTCJ9r8FsXYDKjvvTeZrBuXMdIiC4WgEmqs9l5/p9sUg6b8Bw6M73w+oPs7F
3T+oPnIPGXBZNogBZfJBPUZqpb6eoEUS6O1xBDpqfqS88hM5IRlx1l0IWndhcYmu58N6IWFIRco0
aM0w+zjoBnhpGz3068n0NOW2Mk0Q9N+PoNRP08+CEMk9fRtj6vuPu9YKNDoLTHuV4yNdYPvFeJ7c
MLD91Ld3SVU70BY+ihfJvUcV2QbaDNNzQJ0xjlS2TbJUA8ThqfymDuBpYHmdt+p+vJcxgD6IiCs5
pwM69BbEVgFeV3/rgG+OYpbKpTYZdhysVuYYkNmKR4yT1s+C78l5DOu0EkJ16DVo7DCb1yXJMHdD
ngQF5uqtCFoD86kcr1TZDML+scYgqwkUArQPBZkjx2lgF0UFzGmj68uKoYRIjwELi0EzHBUOGV8G
aF9BTGAIV2cxfcEiOW+BrTG2Sdgm7SIlSNKDWtb8WG6ccZBey6G4t/QqkNM76BJAerhwoUF6syiW
iN6bF1Z1sHECrGjpKs4J3evNXlqkHCpoaFOsh+LPB8UJD8utHaw3017EWkndkDmM70wxt+xCQgsN
EDUOuuqHGZ1SciLSq57hzyAGnXeTcX/523KC3Tt7TLCLashRthbooocO053ri5a/VkntSlVQN6+L
JGoH8E4Fyk04hpgLxj+Mu6q1pofVuiZBOjT+2n5ZSkzjdKINE1lhgkyirrE1ZU0SQA9Krh9yaI/P
yffLH47vFDgCBu4/IoP5+r1TrJkJeiSzrjEHSfz1sO7rBWIglDN2gZinJ7BGf/IHv3izxrbFKk1P
iyrpk0Cqb9rDesg96wCpKJAw2AHFlMongUHOTYS59L+Wd17+xuflXgXeYjVq+PzoSQ6Ibe67m9Ab
3eoQX7VuGVSvAoucdOmdRWbXwqLUYvye3xbpIEx2hMCT03hnrUyhUBvXSTYLpD9ns0B7SKdoiOCK
Q5W4eXyrtqNT9L8uL4pz3b1bE/3KGyN6niwgCc/BFxXXkBOrXQNKXetou3ayCEoK/0/alzVXimtL
/6FLBIhB8MqwZ2/PU70QLrsMEqOEQMCv/3L3/eIcm97hfU7fl47uqGrLSEvSUq5cmZcWbHFIwbXW
BG4etGureBwcGbUgc//8MeeSsW9fsziclCNGh0qskMLNjRWKyjZW+w4ioupYrQyoGz7/POKlNVqc
TiipB1p7BexoRtS3TDtS7U3Lq+TnUc7lBsDGzQBEcbhzo+70fZVEbbaFFRgZqmvpusmg5ORvp4/y
JE+81nN8sdB7JtK/jbeIikBSJH+FcxpvStTD8HFihvgfKvFWfgu1+kugy5lp/DbeIjRqRxbMJySD
g8PR9K9wj9Dq7cIcnrmjv42xiA0jBVORiCn7B3fk+c+hSKvISUJ+2Yhczjma8zmWK6d6ZxL9aDru
vVFc0t6/MMyS4ekJaRvtkOVo3oKJwrQd27uiajY/z9s52Brz9q+PWbYam0OTTz6vxV+xcJLH7o1P
Ovw5+QKiy/nkRdHPscoifeIJcrgEQXQWtd/f/73Sw8ms89+/x+L0zQKn4Ejocmhm0MgxYzf/B7pi
34dYbDNST1DVg6rtX1eKBcC6KkCF7GKgMe/o7F6nf36e2zOHL3BquOedmLLoN17c0Nyz9AQm8ukx
Na5ygRwRjpl+6UNl/ennkc511XwdapmhwsbRIe2MNE11/jbF6WurIrJ7NMaWAOQbyDN5MJhz6t9S
DS2sYvsyLCvnlsHlciL6zTH632Yr7vEmXbveLMPSzPGPIbXCn3/Rc3TUb7/oIgHDfQhnZ1s165MU
X5HUeTjvQUfdn9Sc1Hr6Hbw2F+6lc9voyyrQRWDNJAPcW8xYhU6sHJCUp/no1xfBljMPIXyY75xI
9Ra4r4urImV5Eci+FXjfDdv6Oo9PJGxoFVxWtTlz0X4b6ZRSf7nTbU4EazopoGdoRhMqkDBBjf0b
mrgQGhx+QQg6+nnRzsYxWK6uAyAT+t2nGf4yICmchrAeBxGoCWvN7MSsriuvjKi8JNt/9tO+jLQ4
xJWR+TlpsWOycUbx8Z2Zh58/5bQKizTWgzv5vz5lsUpdisp6P6XZOqjya9q1UckKuIfn5k1a05vL
Z86l8RZrxagHhWnLxXiTG3atE9bew9Q8tfIwdJd6Os4uUwA6pPsXGXn5tsEpZI19MZ9Ocn9txwj4
IK6BLdylqxNeX8SmiXMbndXsEqn17LJ9GXmxxdCH4DJSMZizShiqVFWcWheu90sjLI5uNkFrSbI5
g5JvlvTFSuTjhSA/8xBFYzBaC6hDQSpd7t/ZqnwAs45YW9y7cQX0CJuXUt91xpvwd7qEq8/PkXgu
mQW/2gGlygaRBPDJ912VOQ0jk+mdlgvunybkufPYOvYouHlDVJxMNy8chOdejN9GXOyurh5bRVtA
Ft9hhHSvN92l8um54xCT6YP/f6JzL8FZ+OWmU+MgJMaTwUg9eJuinB49V+011D+gRmHctbRcB+P4
QJn9+PPcnokWdAMAFUbvAQgUy6cxNeZxtHunXffyKNIr45IW85kr5evP/9tjuNSNAboLnt6dCDOR
hZPQoTtdiPlzowD0AShK0GLzt2NX9QQWLaqEdKwnoH3fg5T+PEod/zxXZ+IeMof/HmURFLokszWm
WbuuxPBplSUOiPq2bo1Ytu02Y8Mjd+mlOtWZk+rbmItTGFh7pxTFmOKTV2DWzg/lKitC+KfiLH6r
Xq1PAqM8etNdSgHPBQY0HYnloWQKd41F9pHPfEZnHcMTn/JosFnkNC8/T+fZRUN3IPa0j/7bJcwb
dGOvrA6oDDGnh0o7uyBVd1V1Cd39SxRhcZEBRAbzHRSuU3ni9Ht8vZONohta5Btrm4xXGnphblq+
d46VDIEVGdP8ByqK94CH31TLHrvAvk9rBnnbNIvs2j5SLq6V5NeCwmy0qhLTbt9SC47fOV/BuH2l
qVGHucg21lw+oKDzqUZzm3J767Tomq74G8tINNnqRUr7RvP0z6QtFskJ3u2OF/Oie4Rk/HYY7M3P
s3vupfztsxfR6rm1Tk0m0DH49aXs/KUZovFkubA5zh2ZFLxXVG/BBPG9JXVtEgTyFD6E1P/BkXm6
w/62pIj94K+b1Fv2Mcka6u4cLtTrFhIwMbgX0ana44RQWvjPelHOxuqXAU+75UsM5bKwg075QGyq
+tgN5YvLIPQhLxU8z910uFJxx7noewGGvdh1fuGwwsigqgzFJxGR5FT6kPiv0MeHgcm+o8b65zg5
t8+/jrhISKQFyBUM3nbt0ivbsODUc9Fz6fQjlqtF0WLvIiOGY8myGdjTQVm5lfu/kVHCTXqtTmwZ
VPpXPMlWziVtPRpcGnHxUXRGgJIA8TE1+YPpwkrKdcVrBaGKTWEZDxBypom0y93QgxKlHR65PsyE
axlVgsB+0fbRCVo1493Uuy/KSVnczAqogizfVSW9cDKJv2rrScSB0ZqRYdlvHWv6CJ5VSUeDtaja
PHQl2QEHFmXEkIldBVWAamjtWNvMrPJNUKTFHi0EDcp4aTKZcm8YeIs247BxjepoifZQ5JDQKPiD
9srHtCtvc9bW93ngjDImBozjijRowwJqR7ATdVL0RQZNv1KmC9YwJP8m1xwOQk/kri+MOarmvl51
vLPXZircKWwItNgcHz/KsbfKNbBxcoPB3iz4FEokeTqSiHZpE9Up9RNZWcHaIOKKjemqMPQr99pN
ZenfAoKzpuS7yhqdsDemjwnHIKw80sTLi4M/D3ao9ZS4Wm3b0jrAuP4oPfLUUPTulxaYCZky1o3f
/O696YoO2ZOd2betPelkEOOOmPW1L9wXAJlR7XpZglh9JJbz2LXuIwcj25LmbWGVRizy4j6wjNib
9MYTbb0ihm+Fg+VBNLttnzOjfFaZSgYecCAz1UtRmE+16f1iHuq0ueFBDbSeruspf7fFNK2CYXhw
jAntT72KWGvtnIzJsB4zGGQaIhlB/CVetgMyeBzHIAsJAeUrK+WjB+WAbcmDZ+TgG2sy8bKV8tpA
zrLzVBB75WDFzB9/e9O4sXE6h3XpPw66LkKWDQfLm3dza6y06I8js/rYGehdMbh/ep+dgquOumB6
UR7xr9oOIVbUJYv6KT8wYkfaSr2VbOD7XXAPv6a1bdpg2JeTT+G5zrfM8w9DU105IjjWHRqh3d6W
oanki2+4z9Xc6lj3xr4f9EczwE5rZuQl59mhH+00VLObGDYMqTzDvrLS+ZCrdOP4kBgdy3xn0PmB
z3UQo8Vs3VjzS6+8HRv7+3To1k2bJ2ZuPU507pH99TpiUt4GXKNKHrQ7ycSxqCiiNtMkzFwzDcWQ
ylj2zcrJyRVR2UM+DCKuuHmjvbqM5Digv7HUacLTascHMYUVazHTtF7xpoplOXbYvvVt11IvNHvd
wMR4HEPDsDc6q+O2cmk86O6YWdNbbrVPylXXfR54MW2qXTmJxKuHfDNaZn+glf6sMoNuZO3ecOK8
crguhH0BIko5OluzdLYeG3ZBLte9S1Zpw2/H3u32GW9n6OdW+45zuSfeCGUw2x/CpvKneLYecjWt
ZOvHhGe3MpNXXZltNdTkqeYhrJGj2WFHe+zDtGcPc3dap0aPkVT2gUzNZ2Wke+QmsW5LxB60Xk3S
YRvOB+EVh86Rt2y0f7VEb3ReIKvqNqLjKyreA8xObjab3IdhupXDatkck8K3D3bexCnnD2Nrb6Hf
EToKfZ3treMeSgmHTP81DYawJ/cqvy8VjorsScLcsWnYnkFXE01gUa+fSTbF+KtgnaJskoV5+qLL
N/e0x2kRpnD9moG1oXNJkWujeqQcVh09Vg2Ev7ZjET+pD7ToNzIFfP/acPLTcOrKsOHlhpjsOHpV
kgkXgd9Eyr+SdvbpZv2+z8CC9EATmO9AyQ5zawodr38hWYAyPs9uapbfm1OgQl9x2M3M+W5Ev3oL
iKFCZEVu7l6LFmX/xtXrrq+TTDZYH5yjVZpkBnYJcYeIVPWNRdMEyhmrLLPvJ+ruVIP+YgOdNs0h
qN1d7rWxP1z79U2Rf1Bb7a3qYSDtlcmM27zqo0q2Se9tyDBELGMh7aYww5E5cLBHS721bYUp4kmu
YEZBrjUZowEljVMDZjTKa+HVNzKA8o64oxlm0L+qBxba7JbXTeKk/Sat6K03uCFUoLwe0va0jHD1
hKLkiW/jrp31aVJhfYvryKs86DkX8QiMIDPM3WybcF9i7kung9VUmStnqiPVmV5kmU1iOdauafs0
9Ep5643m00hx8JXkPvAaEHxML5492kSeJzcuZ8cWDkUyaJ9VU6H1Ggsb2pPcp5N6SYn/capuxF3O
HtOKr7SPFlPzls5vuL0OXqVeR+K+NL7ecHMMqbTjiZuHRtGrYRaHXH4q8CaCfEYTCUImP6GTcKyc
sojhB4GXuS6oPtQOvw2YvC7UVWYia9d0b4l9W7t3fQCVpDG/raS9s5ERqOCp4jKsTrrWFsgYJ/k+
kL+pOpTspcztdaG9ZBjuMsvZuH6zHTqZnH5cUV7jKtvlfbWnWC2f/1IArRqAwAZIwRVHW7uXx1SA
nzykCUEPunCDUKl3xwNQ132a/M7NaNSPWRRoY1UpGlMzi3ghIxBuEkOSWEtsLMZvUuodq+DNK6rH
2WqeMwvtBrlVO2EA+no0lH6ceSAjV++cO7hbjISMakepkxgj2WoLIuUDlH1ta+/DsyMjRgKWNDYd
xNkNtbMNL8yVF50smESPcDTyZLah/jG8WMW8luWBF3VMWHlrutA5Af83H6Fob9iJw6ttHohV0T11
0N+XNnSYdQnsnIJoCHdUMuLxY0ezvvIqZBo0Bdn2bhCITsSUo1Dhz3tgX2XoF/dkDK7ShtzQ0Y57
4oYl9h84SZEx7+1BRaJ/SruXTGfgxfixwaDbS6w4Zx/aRTt/1VxP/JdZ9KHSdmK7MrE8NCtCAm10
mpjze5GiFI7bYNAj8jUSB/MU1r0fpz2oubDJa/S9XTGoMKVR1SLECbznC3Yt8zYsNYkzVAV6HK9l
ymGu10awPPemIpI2SxhrcdpfBUhnbYLtK0Oq310zS2pVxqXbh44rQl8E0dQ3IaHVsR77yK3qaNR+
bJIiVMa76mTszznOV7isjijcIyUGznXo+7uiKVZNXSTMWSGhjAx57bhNgr7C0E/hYYy8DYdvPNS4
SPJQtxJH1A3tSDh4d76Rxm4LmaLM3aaZHXryxkEyN85lbBVBYrnVKkvZaoINsmP7EaNjxAKytwvs
ufrNb6YQwoIRU3rFUpzr5R+cF6HIDBQi57s5t7eD4awynCVO+xhokQxahHNZRy02bWDjr9V1wnUe
j5mKzBK/sKPwkK5CFEviyUQ/rvvRtUFY2DSB3ONmRsM5ZA0jyL579bxNg1fH6pKyXEuzuXJxRzmt
vyeieqqN7uhR404oKP47dEORuiNrQSx3K1fzKBj5TQl+QNHJXdO4MTxqola310Khld9GQzQmAX4S
odOoyCFYCAxsMD+cPYBSPjS4/Hw1iXcfiU01G6u5F5t5aKIOanITgq3DXSRb+ctiuN5qfU0yXKtK
44jN4xLh1ZcyzL3fnbaitn9yKw3ZXB6X6Z8ueMRxfsChtEp766ptyMPPL7gzwDn9+rxaAL5zapSZ
l4NNUE7PnRn58tESZVgEdljRC0Odq0l9G2vxDmZlplTvp1BJk+h9qFcpBJAtjpd3w8IplqGFjHZ9
CY09Q7T6NugCwBndFlYTKNqtXRdaF/K1bx5LfmXXL337ajRvMJkNf57Rs2/iLw/WBXRSgmMZqCYF
dNJg0efHPl/9PMBZsOTrmi1gPW7MKUMvSwu6Owy/92gV2Iy3/xlN7RxqeaL+Bb5jA7ZfYiV8kO5c
GEW7DgBIBa2IfKOEP8q1n760UkZlfanh4pwuAOAysPhN23cgw7sIyL4vT3LSU4sLebwbuYtgdBp0
Pink0pI+ZRl4iL3TvWha/Gkq8Whn6X3JITghDO8hc3LIowu3CMGkvAOXkoYzRRuYEBeAj3PI6l8V
BXjtghe2FElima4h5z1jkQtgEH7MobSG9HE1TxcA/nPYESCxADAqhVblsibIW+6k3ET4zvRxrvI9
OEXXqXz+BxEFNMxF+ZyYHmjP3xGqEoIWBmpoQDmvvR3d+De4COHa5G0uN2Gd+SAf5R9CvRP+hgLQ
96GYJBXuWEBGJCviALZXsm4i2V+iBp4JXNREQFo/NaieGlC+DwP1XNDWGwxTeng9cejv5uijp4cA
F4DlXxfppU15JiK+DrisVQAc6TKHoxZi7pAUOFENz454CIEM9Wt7l4YyPIlQplFtXMBqL3zpX6fF
F3Rxmk2XjgwnuJc9m/0m5y0sZ3cCISMCBoj6oiPzmRMVXwoBVTSwEiSEixO1IwYkOCX9X0IkQ+3z
PZ5QHw/SEM638VqFFTCQtZNuT87gl47zc8j0t9FP6/DlcxuLM+hgYmHxKAnZhuvVuMkO5kpFQ7sC
aH5pXS997eKwNboWRo0a450a+FwWojFhZ5Owg7wXt6JiC/1+Ny50eOLwmBsXHPfo5815fn3/Pd2n
P//ywa45l+NMcCCaIPrZqReOVRNLvmlHaOrPWaSq9kLx/twF822OF5vHqseiBW56Qv9Pndciynbj
LZx8UMC0tv+nr1v6HMJ6VChnGsV6LvzNwJrrppg+HFe+Ej4lrBDvzLIvdkOegPAFpvz1+9wFUN64
dZdKju+DKuOq2swbx4Ye7n9K6T2TEHwbbYEnW70pp6ZGBDlrEhmhMcenekPagUV8MjE5uUA5xQXn
2L+EJf/2ibgxToq4LsUNsogaw1TUHzgGLaYnzxl+lYEz7yF8HLf+tFN1sR91ej1MWUxHjZ7TYD9N
6T5Fyd8Txd4uRSJQQy4bI6nRWj2aAiIWVb1JMzOBXVo8kXwjRLOy6nlPtHMhUzx7R4DO5RKXQodw
ifnnHhl0E6D6ZGv5bNEMDbHiuaAXexvo2c39ZaDF0tiQf/CJrtt1Dfhh7Zb0gwLIMnWw5gWNumwv
TXQIm+mWQbmqqHeV8Yb/ZQWHtHVZTFGKN2dRAoxGWh+0DyV0utN6T0samfUOr6kZUGRHy83Jbc0k
MBV4qMYiUoOftME15agY1Jtp/kXZqy52BNVnQJ2hxz+y/s6EHwEXt0oWEQ8eG//BnG+F6SYaYtUN
xSvYfzHUQ+4+DOM7mW9a77nrjtZoh2yAs5tp7xRHI5X+A/BiW2RlqCAZ7L9UgGIGzwu5CcceE1mS
C6gg3QRGiQTrYbJ/eRB0nWVwKyAUZEwbdL+uR+PTaIZI9TKSAq4BZNez+8qdIsOBX56o+aHy0JdI
FWUr/CU8LKmGtkGHHQ01sOFPq1EHsKAnBc0hf3qRxv0wwk3IdaOu65MaOmDeCJVx976rWcjZFCoG
3s7V2MODd3STkrQhAQKq8xfHxmnnW1dEAHysb9XoRaZ7azrPjpCxQbqQAwku6mM+P1vCjWj/Yszv
ZfqL+VVYp21Sou8pH8EPmtuwnX/ZHoxmgIfhoZo5D1XhxWC2YtKNuAP+2rGPfhCrnh5k6a6r4dCZ
KpbQqGzRalxfq+nJ4Idm/OjYG/Fve7c9zOp5yvvY6PYBwDjq/jGbZ6OCwQN6ZWxFoobcBTWozaUd
Zo5eO+2nZMXBql5LjeIjrGds9oa6EjKEdSqf0LyYTHMa2b4Rz8WrzfqYEBs3DcS8YQkbuL8Kqwq7
po7g3BXD/yBk871WacjLDz3ttahCTja5yEPDfgZhCVML5NAUr2b1xHBNUf7adQhUcWz8A2t8LOcm
GJq4rH71yo5LOyk5j5iRgSF6sIIi6bxnivLeWOT7FC520FBuoGLiKjsZUAEwdFLrzcDVxmxf0E0c
DlL+7oajIZs51D5eeMFwqNA+bWa9e2faA86QshlD3TjrlLUo9NhG1Ag8BOdhl+fpzdhoFpv1Y29d
C/YggNq7M7AgC64gfZl4fr92R9DKguFOmENY9llooNXEQvGH8W0q0FVQYWNCvoBmCjCoXUUSrYUu
2QwDrmxnZfew0DRZ2Khp403QzczuqPvkunOSDWbU0TwqegOp/aOEGkiX5mHLwQTsXB+hN4ZtAAAk
/dPPdUTgdzrVj7JF3cDoV316j6poNGZP04AUcBRh0MAB1gO3GKg3rz/z/g+Xf2zr1q9JiIpAmDdz
MvdW1Nt3rY/H8HA/Tvfe+GrNr3Opo272w8l5d4zHngIsqXc8HYA5AJrALgCYyZkRwYYGNIHsqjdU
2Pp/NAzSpzzYTnW39nLAJPm+hB9QiBLtuqgyK1R8RsiNwYvt5c9G2e57Vm5NZr8x8ZCbMhoqOwlG
a8fIGNpzcNNADCLOxMOENzR4HVtqGTjfxmte1ztiz9eBrVdVgF9IGi/Kp23sOTCoqqeoQs0ua15H
5e7cCfp10gEojrqOLQCi2bl6lDOKSwLi2NnHPOcvpgdXL9e6BVgSW8r4EzjtIfNEPAtjxdMuQEcY
wFeQFoUZhOPcY0StQqebAH9W1sq3RehW3op60M8ymyxqeHNNnAOH+LIGfg+Rn0MHSpttDslc9ger
61atMCItUbvuD15zJ3w7LCCwXh39sojarkDfunkd+C8mfcZj9YrpIM49c92mzrro96yw3tHmuGvb
9zH31l7DE5uZyWhYSasPXvEYjJ8NDRIeID+EGFRh9JtOIcyFjYS1v26AF6Zvymzu9AhsujajfIIW
ZzpHon5vLB32KTT66a4O9hDMW0n9MXbW2uGvuj8aUw5sC28LXFWt0ycNyo2jna8EygLEK7DaDFVH
7L4WUiwWh/OUtOLWbrv1hEM7k25SeTU06B5g9xVVYJ+bzbE3hjDTeVRZty79g8dDWAfXpr7L+Ucr
YfvV/so8Yz9Oj7TgOwMOEmGR+69twGJPmE/pFPzO1bPLsgBYb7DT/BZ13groP/sc4QnJPOfGK+kt
nwhu1nJambrcWa69arpxW1jmms0jOIep2ja9C09Qc5Yxb/S+o+6Hsq0YHJEWLq7Ondco4KYeEnBj
YNMtmfTvEcjh3NvbtESmhQvrJgOIPtNuPdLm91TWh6JrT2Ds+EpneehdZy8zHKBl3t8rwKb+OF/N
OblLUZDrWjOx8u42SKtfZeHtSir2uetju+Gw80WBxorho8hTgjDvUKTwZ2av7IY1oTmoRCtxN+sU
1jDZMTOQo3dgg8NVrEPtz1c4qzSeMLEqjCu3GR+Cyo2goOnEbo/6tcbZ1A8VrFlYflQF25l9essE
ajOp418PM6gJUVEBVcaU+u9GWtz4aRagMsU29TBvONMralhXYwYtXpFv+amTMMuTwbJDv2NbT8Eb
p6ujgTQfBp1uQQ87WqWu7+SktlbWCMxPjeKtl970Rv8+2YMTE9x+RPjol+kmsvFAVsMefmEoFkLv
G0vKxyOd6J2Yqz+WV4IWNRp7MDkoygNNHmmgl7HO+13lKiMHZq/NKhxAhSnwPlaDoutcObuphpJP
atyYHhx1TKc+TgTFkdIzXnPJSzAN/E6FaOE+cXt7uw9n183XdVPPAKMhxZ0FfyyruXNaVRwy3T3l
rMpj7Q5bxwgiXeSrIki3mDbQN8Z7VshbC+XykQ0oXBFz1Q05AOS0WWH2UdRgXiQHdrQY3w2zd+2w
cufkHHwrI0lbtu2DLNg2AsHoQHfEaSU4UcreoHx8ZBVeEQ5ZzYUdos99C4QeGVY9oyoD087614D6
QeWboayfA/7UEisUsOUuxedklFcZKj75L27bcHyBBq/nRRD+DqnYmlYfCRu1C21aoSwRsRynnz4E
uBYI76IGdAPg88F9Kru4dg0snyZ4jhbuqsPSd3QCl/dW+J+nsiDsUNaTU0XWZMSN3M8wbvRg/VJ+
MslCFLVzEy1R/h1vDtoFxz1Dgq+q1azsaxNlPsHmra6HY5nfVaR4Sptnb9jTQD2V+ZPwuyPmJ0yD
fds4m6Izk2x6z4JgO6dD0nOUjvJjoO2Q29MqtfuNVVQbUseu+QoqRqNdxP1nrvGLp2RlIttuuizy
SzAVBZB2gxz/B5YBvoG7EsgRXr0DeE5hYPZ5+D+qIBVwJryQp/aGnVhc7lvJWdQRDvOT/x74gyej
BVU6sL89EMC/v6sqv097lBogR8DayEQK35gq6sl7XV5CQs89GyHi5kJ4BvZnf2tGNsy0VLLFSJ7h
vOiA39W6ugBunLCL5SPRgtI7+JPg6tvLxhl41dd1wHBe5il69Duyqugc10OPfAclverl56f+OYTs
y2jL3hmIAYBWOJpgC0PAKrer3aBq8I5SpO7jhQfkuVKDbyEfBtIYgAu3ZJlzi0HIzfsLjXNXyCzL
VWqEIw1RRwdxrFoxtac6vATVnGPgfRt2gdVUAC5cx8EnGj0TOB+pFdWi0zFXM879wf8Y6unOCpCB
oRS9lm31UhHx6AVUXgdkuLC6Z+f7yxwsQrVsQL8QNUBdWhwEB0mI3ZKsx6GRxz8v7DnVUny2CxV6
xBDQ1sVnEw719g5PoDXKncysw16AbFwkMLi8EjiIu7CR8Zw0cX11ccbPQTlfh158pCxA3BYpoJzW
nN1wtMon3nhrDlcPLcmTjTbLoO69kPhq6+MhF2vjH2hOf/34JfBrzpr7zQluzQtjAyrZbYec7OcJ
PoeHfPnIJcQ7T3k5tgIrGZhHx58iiXKhQmn4vx8FHXQmdcG/RTfBAjISqJy7dgGr3dmOMxDyyJNn
XDgCzp1pX4c4/fkXLBP9cFUgBwFPYTRhm+hv7M27nz/iXP3Ih/GbRaBV41lg+X4fQtWWInkJoYPx
pbzpnuSD8wbFH2hJpHH9XMAqSVco14fqF15x5c6IL7VWnVurL+MvAU2lfTDBjRHt5uRhls9pq1He
vLjjzoX911EWCKYoerecKMxd0yY9gCEbiRFAmRGKguNfizhvngALM7yWjX9Qkfo6we4CM1Os94IZ
0M8arJLrqkWkSLvby6D/71Wivo2zCMehbgzJaviC1t47JKRXrvoNIeYLZ+TZ1UL7CrVgVujQv2ni
dGoiAuWTdQ6GyWzdcEcj1Xv7OSbPRv2XQRYz5pERfB0Lr79u3lQTOKRivrB1L42wmKs8m7JAjwG0
rjT2btG9Z3N3/3/7iMXWHeHNXCkCS0/Fh5vGlC/tKSX8eYyzFwlQ338tx2m5vpwP+tSi09Ae/I3Y
gpooWrWui0e0z8f5hmzgERgZ227z85jkNPvLJIi4qEXakN2znKUytNtVlaihJPiXQiOFIGO+Sg/D
7/q+QN9stZbwOvdfXBi61VeGGzX77P5S98MZS1GQwtFrSuG3jVI7WXy25WWMZuWIuV2VWzzLoLTt
P7LjSYf7/wtG7pEl4DZVoUqC3Xjst2RzSQX3bPICGzsUC9Cyg5RzEUSVC0c74HL4LeJ6OwEtgnaS
3NCrU1MjlKUvSkSes1byvw64CCliijaV01Ss6X26pu+nz7U2QeJBXKVGo/IccVjaVfHlGvTZOLNR
FD45h7rW3wROVSCUp1xYoebbdJ2/AxEv43mvNiox1uqp+xjgHbueLjwdzm3Sr4MuPrfTk4ZEMxD1
vv8FZwy8aoz451g+WxxFzuvAOs0MoEa1uBaMUVQFJH9PHsMeSlvdLR6u4NfMEXslm0s753STLjcO
/HjckzAc3ldLNQ2QHeHfQNBc2LnSjkB4PKWYw44TneP56a0LMrw6dXHMZC0vnHfn1BT8r2Mv5tIJ
BG15CttQFXtrfTL9jZodfzi5ncF2KfEO46cdlTsST/+PtOtaths3tl/EKgaQBF8Zdzo5KLywpCOJ
OWd+/V3QXFs8OPTGeFzjmqmyPeoNsNHdaKxeyx+OmVC9Yi9taIzZiBF+4T/co3AyJg3AitAQzWh6
mov1YBi1RwDwv/499+5nWzNcXY039kIa5agIkn5o7Jw2doVaVkpnW58VN6tzgT3RsrjaSZmzJO0X
kNUCnhrlLs6nA8ye4Nvt6SOC5fTfm8frEDcxnlr0Ii4C9aG9TKdodfpj+xS6jZt/A54IMNXVY5JA
orvCrr9u7HKHAw3H3loG7CY6zgflYBwXn8lRi46FcH0s4WySWNTOg1yYSfEbMbC6OaCpvnFfe5YH
HjqvD2S3vZFSb/xy3Vn2Dz/u8shk0Hv9oB2R6GEGLjqcR8YU2h7R2pXR9LaLiwIF1Bb4N0G23vVO
EBhiqFUHlIoPNno2Y5atlwy/z+ZD3JXoWuoYf0hiANJGvKho5vRyfYm7EXRjkdvZWi66Mjb0nDG1
oLFst0UkiKDq/qI0k4C+ALR+PG6oq+Y57jA0FXRmdgDBx02kKRgQJHFik6mAvIkMF8V49bHVGPG9
9VxOeGJbCu15kDrcOxN/sHpnWltvbAugmtFuSJUfs4TeA8izvczCRSTs3+oeeFvQFF2qRj8stSGo
OHf7H5plQmwFlGWYxOUCVNfHJujfwzyIj9m39cIEvoD3viyQYIfesJ/fiHAcu/eurUUuVqmZ1Ghy
mYK4wgkf9Cf9ngS4cv/M3f4wAlphvbDsOnt4u/obpI/7jvFnuVzgUqMI06otlisHOThYjV+ogr0k
ML8qJ+ukO/Hpn1A70c1yKZvL3xxysqDTqg3gmTFuZKC9FGozub/OxVl77Z7EasO7ofnPB+VnO+dV
Lwd9QcKTstGW5G+N/jiOx+vHaz+CbIzw56upe50M2MblhAeFp/4wO4iRDuO0KB1FNJ3O6skP9cPG
GldvZiSse3VEnGTy0AD7nNHRBuOr1/8KbRXYdpeKuO52yBKAKWWCrIAfgkeTbfLmo1kQKSqMDj7K
MkD18Bd3DJiBT43gUrFbS28tsd7cxtJQgNenloa/coB+6V7mTxR4H9kvvfIFXXdR8c7+PH4vt/a4
825leSOtFnKqYaL5FirmU9PP59qon2mV/7zuJnuHbWuLO+nLEvcJCgVIEJAFLGpAMHWKCL4k+lLc
gW67Qso0Ct+YovQub/Ccqyr5MSe9V7cx5rEm7aclt/cJEOXemEOuLItcWS6/J7N6IOytmhogrtY6
/G2uDvWAp+lyBL7cDLNedGpY3XBl7/mOD/r0Rjk3ODVZSQecTRNIE+AGQDl4HmLdl6T8jPd5zAm0
+c+Vxq9tMwuO0l5w2HwRHs+WjTnwCi28LR8/r3gHbDDsCUI97/p33y1sQPcBQVoVrxKUBz2vrRJh
vvV3iJ+87nYA5ANhb7aN4wDlyMgp7soXgjbb7AjV4vZWuDXN+1xnSDmZYTrJ1ROA10ByZCtwDES/
VfTsacBoSDONEpBCaoTJlOoznjY8aTE/KQtGhhiDiVul9SSogH73dvlPv/1ZnJuSFD04U8bPyo89
Cq7xkBxXhEv1IAxde4fujyWLl5elKR3ApI8DgbQ62oqrnysnA9Okjd62X4H1zK5vRH0JkU2uYM6N
IcwGjKwGXfQwyKNTmv+A8YpuV8UlnAHTsQ3VsaoFTHRFIR+Bejo1yojpyUkU/EWr4dLNElGpyDB9
xgqUANi4G+AJ0zvGdDrAd/GQmM+O6C6wa9PAZIkOtLTxgTuWQmdPl1LYVObGsQB4l0oBVncv8Ot/
LPCvD2Y1Wno9woIcf5b01acWZjOH3IknQUrbW4oBcmSwPasgdOFv+7mhjK1kgpgshySdqX/DAIro
NLEvwJ+mrQn2EzZJU+5LMw4LXCiWYMKw+Kk5RV50owFXdYwfNa+9EVHW7W3e1iCLOhuDY7VMKghB
Tb/OHglGCqF9HUhtepFSIYx8L0mYeAZTLAydWCBgfG9qMOUYUy0lzhKE/YAaDNA7OBIfOEzxRXcv
WG5tccEyJXMXk9gw/aU+x9MazDn0uTTR+zSLbfzX2lrhYl9jSjRTRqworQDVsXQvTb9E9BXUELYR
gk5fhnKQInqxZj/9PxtFN+39NsZJRss1LYqgnvRL2Z8bM3NikGb0aeJPinkgZuUKst6eV/5Zp8bT
vcl9neZhNaJMleWzVhheOPRes4LX0qw+LXn3nUpUetYkDN5HGMsdJlyIp1gH1JCIqH93L1nb38LF
yyxsSdVkNfMijHCrEBnXv8/n8GjiWXtxQx/1ugt1T7/7DuJFUTrY7ddurXMRdGyNtB0lhIDWLb6N
ACF+Y+1yetRkO3qRvs4ehrWmH0APVs5kk0fBd2Bru/bpuegwgwvBKE18ehJEj9DlPmQ3GLY8Qjcp
EKc+bS/cbdfKhQbZUqolhUasn7b6bVp1j4TkpquQ4rUq4GNNXQAaMzw3K567pWj5mpjaACzO/JnN
MqAo/lXr+SdDTj5Vs5qAFKBzCx1SSz2Z7gEPfejU8QAp4ZNmhYFMIS8UZUCxNW6aNF8NcEEBug80
Y1FYjhaCz6BLjdtezgW5Q6W7e6qAWRfS6ijp+JY/DbVEWXIFjB858EIYH1ZAcCL3Qbeg/6+Yq12h
wyF33WHO2+d5rZykWj4lkQZQePOtUaOfZoZeXQgsHnDqKK29eZyDLGUzsndTnviWgfncDINk8XiY
2/G7Nay2CsBmV1o3aiffaFV5J6fxS2ZJjhp3+NcsNwN6KQb74KpWdtwVvlq1cKwGwHP1OdOnt1H/
HBX9HfBc/lT1lyVdAhniJLm0uJRIBy352dMBUHXNXoExTbUfiZ66Q/t5lHVnbNpDVz8PC+DBjRoU
7V03A2Ld/1iKl7kfby3wRkDvMFjWGeO/d0U4OqYeQdPadFS1sNv4lgDEldH10C43i6U90xAcKqn8
a5SLUzSetXg5Wc0dWScME5D7ZJhOoNwBsjd3xh7HcrECkB96Fm4oVRV5hglGCan0F6Cv+ny1Id7o
Sk3jMiOtSTBRaJyysXm0kghTyD9I05yTsXDm5RWDgrYB7yDRWx9rp6Z7xnCkOzQT1G+Nm1GhjjYv
jjk/a018sQrtKSq0zFGi1R0U/Jdqe860T6UMHIFppMdsBL55iSUvl3I3XSZAMHW3iWQbvb9PGehs
geOP/EHJXya9+pUloGtPanC19EEczUEE8FDUZIiHL+MwA58pOzU2a46juwqYNRITT8VcO4a2gFuT
nIXRCAAOQ7G50CR2jbk8UkhrVV1x30gY0mtzW9YRyabepzH14w50FAxxn4BIxTSxsNntuiZouje5
HE7qel6HhxA8F2H9hqk1IATjI9DFXlVlYL/C71AN0BZErgXocQHiHjDSmWEXmORLbeJ5ceyBu/+Z
wXfz6HUu+5u1rnDBTHF9CFV7MAZfTqunOX9Tocygq+rdaEqO1Rs2SHRsK/qZTuURIxVeMt8pxuys
vf45AQ2NFg73bQz6pqI5pCASWo3SVtR78Ed4Sq0CkoS81WV38tIAz736HYDUxTQfjWU9JzR+NsYW
1xgt0PvkoNeDPbTqJZ4+91Z1jIxvgx4d+tl0LWU8mQWGQawxwBgk4OVzbkeY6yjNEHD5X2F8W9XZ
OQV9iAUAfBOmd6CbOunkk5L3pxrcHnk1fsmAxddm9GuHAqQ6lzSV7Vpd7aTM/UGOQEiBu4Vhui1a
mEPznWggOMWI+Bh+Wha4rTbZS4IBeYDzrwf831C6DwF/E5y4gB8NeOSKIB6GxyzZmU7USS+DDdKD
gHiNIzlMYzIKJCjmsA4j0EZ+eSB2dl96Le6fyzkTjQvt3n8hLvbvaMnlBJKB2gecFSwDTa/1Jb4n
zrKCRF7ydC95jtDmfB7uMDQnqLx3yzmM/6qYi0abnS9ArGodiFWEaUBG1HMW1h+jPT0kggvS7psa
hq0ASmOvBx/eDyRw29TIe5Alx6RjFtn01xy7K4ZG/PUAkuvcs26wSlCmpo+qq64u2imRK7oR7i0W
498Y/gY3PugWuTpZx/yVkq6oMRrZvK2z7phbZQSQvzEI3Gu3RU4ZtSP+Aq6Af3Qvy2pYBx1S2wDG
O9EBpVQHHU+Ec4g+dXf1S+GLPuTuszMeFYC1NNA7BqzvffU6TkY9qqXCHCg8VV+Th/IuxQjgsT43
0FbAVCeewolwS9mfyp+jrVXuOqDEc1KnI2XkWjVoRaIIaTwLVQcCD8e5oL45tcS7fnb3LlZbk9zd
oOiXnoCWvQgGEI+H1mO0yPjH9xKo3OuG9vg56R9LEKd+v6V6CYK1tmtMP8LY2RGgXcleFP1tbKzJ
sYq1crNSRz9OL8wAr1Wfmr4DvICAJ17FCCgSZn80pfpbNs3UGckoeXEPeZeOzuAXk1CBddpPDZQf
Uh3edqt8UCfdTrr1JV3AB9VrJZgsQP+k1S0QtPRo1WADklfAp6dfJClTpEAJowjRD/DYftElCsA/
DvEAHtDrm7D7gUHoDupaPP4hLbzfg3alIAmQFdNX5yWY+6cxX/0wcw38IlX0iCqyxQXlsJ21bk5i
08cgWjBm+TFR9cBqlDOYPc4AuAhO6a45S7EMVQdQQ+ERylMywVNJYvpTqXw1+/AOB9oGHv1CqvhQ
xot/fSf3qn76xxwPUdY0vLD06Bj46B/f1P3gJ0Pzet3E3g12a4JrqkV9zJgCTKacfSvrSRDFBzAU
2tZ6oovF6AUF2WM/zm3WxO4AmyYHUui6jpJcQL9o8oAaQLqKvkoOuG6O3bH+OpyXx/9thZw7riqo
7kpwVftmB9LRUvqeD/FtCYYOpYoxOzV4fRyLSAn2mhHbXeXcchnKMVJrBBxMpjlRdp6Wr7K6OJFy
L2cPfXifqYIzt/vCs7XIEtlmW2tlBveVCs9kr1eE1R+u5ZnO7KjQV7BcS3BXE3kmi7gbc9WQLu0S
4txhZhSDsMPDpBeC7/YbRvwhUWw8hR3GjQ25KSbkrclE8Hiq0c6OfYzPrPez1/h/Q36R+d01a1xa
MoqCYloGftn7yTeMHx3Ye+2A52nQqQkbsfupd7M2LiOVUH0CuBkO0rvjb0mjVg96e3aInz03x8qf
Dg3GXwXZSeQk/CtxrpstjWbN8GdiPdfhdByV7EcMAkC5jz6B7S3xTEX+FYJ8Souq+8KgmODE0JQS
Plw/kswZr+w1/3q8KNVYUn1FVVWGuIri6mVj+OPWKENBtBEZ4oKNFpbqNEwLBig1KLOv9E1b+suU
Z8H19Qg3losx0QS6vSocTV9+WH2geaBtoj0yPgXFI+fEF1Wluy/jm9NOufgSrauSp9ls+iOYqzLd
ZpLvljO0h+qIF11sq2AfhQa58KKCbhygG5wO/Yk+RIcOrMek/QsaCXttKfDU3YLtz/GgXHgZaEP6
pEPrPRo130LzcAXfKW7L2bp61z+dyEO4IFOHPYkmjNyBRCF/1DXFH2vpM0hXVfu6HRY+rrk8F15y
mpSs6Df8YiDfM+jtpLjmSmuV2Va6oFSb7DXMnq/bFGQhnsW8RWs2wkMJUu1wbvOltSmdvoxm87yC
YqTPfc2oTss4RoItFeQGi6uBwd06SjGFr5TS8KBIg26nhiW4He7bABEVEw4CnQj32ZR1AmTJYP7Y
6TYdG4fkn69v3q7Lo4RlXVdgWPFU8j79kK6sUn2GiRASBZgkDGofEAZwktjh3er9DcAz+828i2wN
csGqnUgF4q04QzcdCrzQSTIcnGvfvH1jKkkMeKy68qd/AtXYWuVCVw1ZTD3sDLx5QgugvyhDAjKP
+yoVSUCJVseFLEyH5wB6I5u3qeStGI2doW0Gww+6bmDWXyjMtHfgtuviIlaXx4j9Cj6fFgGTW3np
kZwKGLYzAEU86WfnhjbDCICKVBif97wTcqPQUbZ0i81lvncdQ5GAro9U4Lk78yEO89t16EWyPyIb
XIgsqTTHuTRTH2pGs890opMZOtFox/7WiY6Xg7hI2u2BbRfGHbtqlnp9Ru8u6N9AMgJiDNfwrCfW
Akv9zImOyqk9jKf1sbiJgt6LH6XX3tN/9U7tgD32xjzWruCQ7oXv7Q/iwiq45kHRH1v4yneGNyP1
1k9halu3nR+/MiCCmdrxgwhtJ9p6rnhDA3QIIexk+Lh/4wmO3hqhKZg2Epjgb3560pmdhpPhD218
U2rG5ywhuSDJ7jYQN5tnchFuSTrIhDZqEUSTS4DE9FjX0gDBioNXoUfwszKsXXEHxa8fgs+2V2xv
LXOhDiKKCi0HWJ4cGoBF/vdthdxBkc+HONDhujWBj/CDhLO6SHHeoOptrOo8S3GgadaKQXcqOpK7
Ie7PsTfZR91cWCb0os1kQsdyOK04kcpz/pmdTMvPfckjqjP5oNyvHTHgVLRCLt7kXV9kaogVLiBo
BjN7hrG7vBFc+fZqsu034wKOOljoSA0IaqQj3/UCF2i17Y9pEZ1Alnz83z4ZF2cyMudlZGQmCHRA
5Rsb03OZgbVf1muBONbuzqFJhYkrGcohfDO7N0BZR2ITvlHfl8vbYD4OlWBadr+Q2NjgnD0GyVZr
JHoB8DM9DTcjngWKCwUDY+vEnioojHavIkxJ5l8r4vK52VEMILcprgYolu1EiZ7KuPsMJhhnSLSL
bmg32IjzUID9Ro6C0KAgHNYPeV4JMJO71/ftD+FPA7Vk8KcM7DSUR+2ynpVb0Ik7yk3i/wMhOsD/
/qyZ8/9aBqWuVmGHAYJvlQTc0CKZuF3nx1w1lEohPv9hgF/Norq2SuSZIn5iAlK16RvWPTq69j9w
/I0dLp+RsirUTkNgNAfMpwO3kunFTUq961Z2oRPWxgyXwdY5iqEsj1sPg/90D/SkemD6jm12iyQ2
7uSKA9zGHRilh0+ij7V3KwF/r6lhyBCTlTyFLCYamjTNsUToR/gzJBdUkruNAqGGMgy0+om0jZ9I
i2BjdzsulqWAvsIEDSEEO98H5wXUZ6khoRUw++3RwDAatI8xyhmeEgzegOz5BtIfIFATBM3dlLCx
yp390gJMhK5ANBSDeUsjsNllzcUEFtemRfmVZKLOgMged/rxjiWBr2fFM/WwgA8Eihqhhqn2Tzl5
LEA+dt2NdoPnZnHcCY+6dlTzEWlnVH+p0a+4TNxWSBshMsKd7T4nE3AJkenrYVHY0AD6yXq45ZB8
v74Y0c5x6a1AwdVHSVoG6BB147MaH0GUPnYQT5uEhJ/sK3y46Vm6DGJGIDE/4DCbQluiuEU0kU/l
/fISu0CsAYxfXaSgdcCvl/6jD/Vvezwqc21DLWIyUj501N7WRH4Ow+VBN9KX61u4EySBBFbA14y3
REZ0/P6IWUXW4WAzseP+RQaJYpfljj7fjZrohWkvyeFuB9YbMP5amNnl3HxOJTXV1RLvMA46Nvdg
yGd7WC6YEEHkcpfD2vz3Bfk7i5yvG7lOwPXbm35RPMUETOf97F7fvb2E+c4Et30L/vixalq001Qw
8ZGLEmuukYJ1qTuBOMRvV9kmmGxNQOKvJ4bIOotEnE++s875PxQIlA5YFupbB5auk1PmrAGbtR4D
ccLe9ZTN9+PqO4B+lHQoofGkzdUlmeRDVoEFKjrIhikIwDuuglEE8HvjMRLk2xrvlJpcGXrV5aBT
tUcXuhSQJbMpVJplH0yRjT3ZohC8b1GHvCveB0EtxnPdlkXcagB/Wn7tZjY56dhLCOJAjDdyjIMk
FCv8uJdYIEiFdNMwQK3Lc0ZUaj2XSrLgCVQa3DHPjiW4O6kSobEokvTbISd4b4s50eaGkynxlJhD
l+C6PXgAbwUj6P6N0xCE0JC0x0OLkTrwZH1mI1ogZ0bqOegCR2UH7b2fstESRBkNjz9QB+NKl8EC
ns+CcKofdpc1BbFn91NwDvcsQMoblR5af8iY3DmUQf8mS8ZQBvUbIxIH78AL8apAeqUW6tfKjb1F
JFC6c0cAkIagU2RCcxKKAlx1Yk69vsQLaIK6PnHLFhSb2SeS/Sz6HopTmD+LXjtaOtTyR+gG0UhU
du7EHmbfAKMsOqqocLldHRV5Ahs/LgNLUB5DTKw7VVCei2NT4PlQ1HLcXy1WSgjFyLrM98c6CZWQ
YaihH1/KY3ZOTss9uxq0NjsfIojA/tpAFkQh3wABWD5ZxAMxF03LsHeAMp5kNMkkaEa4VkDB5yAs
rT/GUezkxhrzrs0R0TD31hcVYGLqDMJPaRgDjLx9ljpwb3WhclDV/H7WzMcW9KuujKN0HEE7CspZ
0YPDxzKb/Q5sMiKDLNMPN9sITyZlq1E/I7I9J7mnAXJCzpFEAhTYZtRA+UWkNSKyyYWHTgmnrCA9
9VvlMkWf+vYQraYNesXOunRGeTSyL4Kz+rGSer9KrhAIjVVpywiXzNKIWijMZd5CzMepGy5VajiW
BVCBjAcIUBqXQC2nrqbXP8OpJG4+LoL2z+7iwSQA/joLEi/8k0QYJxAfVZbQ19TYRl4DSWp7HNb8
UgCUq8aEPbgyAWxbsAUsNPABkXGGqMQwFbQxuHClx9DgXXu8PeJO9apG2mNs1pEdWasjAYtZVaoK
zk/jtaL6Jwm6U50UPwt+wcdWOz7C5hdwpUOYQfk3HmtwXHX6scugi5VPQJ/PCFV41AKzlqy0NwRk
b0G8yndJa35Ww+hV72tPzcvbqcDFc8gWLwLApSvGoBpEDdudTuf7X8jVG2q6thNI79h76ezWR0hi
oYACuPmx+2IGijfPx/7mFLlCUN9uMNjsDHedVzTZ7Ne1LH9zLxAQCEmR3dstaF3Q6LwxRL2ffRf8
4wrsf9/EnrysF1rh6u3Pij38At3xLQZfQOHsHNksOIYjnb5xOvBDA9QguaKL/Q60h2CuzLSIzEhY
lN+F0cZ8URMTpE8ofIblyFCMIN3TbQWT6AY0Z+8Rb89/I97uuf/WKBdvTbXrFhTnQIlMICKNIrur
f81R5+eVJ5fncJycoSN2gkqhLoVnj50t/uxBoxWdFIyhqpRnd6NtPzcxsKvwq1zFE4xkK+cYHDe5
vQxgGcgPrTOdRQlN3ztvG6v8hG8F6Vs5mTFQlVYMN622jVMOUO5W0gL0DqD4COOQHb9zZvXPDdXA
Y4+ZiVyGvNwUvilzdYReHAYMSfJNHr4VUMWMZyi3aflD2hf3VloTe8L/Ke4AK4+rcnIkbY6hmAeV
ttUcIUMaLseaomkfzadpyu8qs6xthS7Q8jMJxHpjr4+aN7XtLLfvIX60jmaMz7JAslG2Pk/LAHG5
+aFK1lc9BbEnCW+hd+4utKGYXanPehfqjqKupZtMOdhWDXI3oZ/jgOgNBPbzm6WBePx6CPt4+Yfn
/vmO/MTyBG8eJgWSkXpttBA2nM553Z1NUDb2pgNGftFB3avZt/a4RKnV8qjONYi9dcwjYP6z9pPZ
lrHRULFx8m8JppaY0Kw/V8Jeqcqe36/4LH89GRTkqVXPJeCq2RFVbBDq2uZygcD06FnO6jC6G0ze
jIMLVvan9CZP3eu7LVo9d2S1aGy0vMRup73K4KogGU56CNBRh6yC69+uKQ1TjqqmISbxdW0llRhK
wOC1v8bfjOWUTpbTwGYIvOz1Ne0HP9D54MXXAIcX31+cmrSzVCmV0FKdUD4nHnQMip9RMPmLm3sQ
fVaik2gEbjcQbGxybpQCaGF0rWL5PYX2ZVE5YQqXuWGjER3UKqFrfX2Ru7u5scdVW6AxB19YRSy/
KiApfEJKd0K9t8teUNYxB/jgohs7nIMkcQSxbXO0oK/4cwDVVJOLHif26kbVktn1jhoYY+CKpnJU
yZRbuO9YB3LKcImtnO0dRPShdhe0Mcc2dpMZwWWeZlCcBg4tm26Wun7CaLHgJWv322xMcCVOoxrS
RFvgK0C69iPs6j5YjOWhVjD1ZkairsoOEAABc2ONK2xoPkY5lOPjAODn8gbTeoAuKpIMBWG6OrE1
nxd0d86kS59w3f3R1eNi63V9gykwSGIb8nephQTlSGgDdWndrtYG4qSLeatVGHxXh+Jm1vrbEgQJ
4LN3e0270Wr9pJbNG254F0xE3Utdcbzu28puDtgsiSueCijbmkk/loDfrL7im3f9sQtClzyPnuIV
l9VRvMwPPRFT0X48/mOXz+Ygs69mBQgCHxPfkyej31DfAQ4TQxT3kFT+m4FyrXIxKoE5ViDhQD2f
3oi+524ds/kNXPuhsYbKrLLQgsgugNi0Qm0QYpxRsMWCU8BTteo0AVfgjJV2ZvIWquWDHGuCCMU+
0ofIsVkIF6H6nKaAcyeh3zUJZguhgligBO0xKzk+lun9CnEVkCle9xyB4+hctML8QdsXCyT8JqD5
svZnZFYXrXsl08omHq/b2m0ubg6ezgUuULd2GC5E4Op9cKS7EBrOAuCpgupYuciokKP5R6vTwC5F
8Xam8UU9pKHLDvy+ZTCqkhOP3YobxZR6SVx9miTWUcllEZx2h4CURRdMmDE5S83g8cG9UYwZ5GpQ
jqkO00QbB886ak+sXGGZFeo4jv7A+kXsvTKERphN/NoEsOIfdXO2v4TLsMsUQ8/OohQFfn+E4vN4
yM+zg2eaU+ZGLi4Xgs+7e5vZrJzz31abawxDWTuP5sK+8W5fDJQFmK+jMoUAKRfwZqNZYqPFl80v
NAD452QCsrw68kU9iPAcux0/FGBM0hP0fDrf31ytKC+IHOJd8p90/NhX4aPA1hr31WhL0lGJYI29
ZUy3LLuvt6z//nfeMoRr476ZoZQGKUt0pBMjZ1xQ81tSQEmjJpHXhJCUgOTIqNS9PSRq7KBG7TEH
QvwQfHzXnWcvDm1XzcWhqu50DKkiCBDjFrcd2wIVaXRu9O9RSwSRfLfa3driwpABbZNOixGGRn/5
hSFraFuB4o5NMOSP6uD0GMtsPl1f3l6xuzXJ1VBaWph5WEsMr1I6i3ReE8zIQbrbHI8LU6DTn67b
28uJW3tsuzc1W9dD7AYUM9Q3euou8ZNEJ3cwBBv5u9C85qpcITVWUi/JKmgk5gYkwxXVnmcKJoB8
fpEW9ftM0a2pauk5sYwTbQ23S3FUwUwwtaObLbqKRF2hwKt/Klb8o4iyr7iFv0jF9NIusku0/rXq
IaTXrKe0VR+Lvi3ttYPMU4lhWblO74sG8/tSIz3oyeIkZehAit7re8jelLo/VFJyQUJ1VT170KQO
c69D9KjF5NBrbeQqi3pnVFntXd/2/bC0CRVcWOrx2jtN4/+HCvZ49tfR/VtPA+xoXtl9jYOqNyEu
/Yba4kLjjdBAejF9xjE9+R1ovh2GuBZl0/+wOryOoy9v4vLBrY6YQ9ZD9T300+I5tb5LgFfqF6X5
XOcvYTNBtpCepOZWy79d39Xd2KBiWNzE5RRzBpwzt3o944kJ7Dg0RAKTVHDX407cIOq3jKFJVh6u
29utUxhAFc1P4PPRknl/eiRIjs3QycJpVZ3Ooyf6Lfd/ExwSH5JEN7EnTNVs5z58y41F7iSlMgVh
EzbAH0pp9qD/VdsGBkHVVXnWp6hwRr26z3R6iQ3zi6X3L2Y33a/dCjmwtPhFK5AilCQ/Ncn0MtL8
tMTqBe1bgXOzEPzhN2J4FBuimR81LUoAzDAwR5JATWnpKSW4Nmg3CvLA7kZsjHB5APqCSdTGYRmE
UuyPiQZKNrxCxBZYSLTCbpbRpZNxV+iliJto7wqqbQxzSUGp22FW1h6EPODKBlmK/DZO1Uvc1D5t
i/vrDrYbnTe2uGyA4NwW4wj/quoKCgYAqvWLUw9C2NhuKbGxw/mxIqsJTUwUZP+kcNk9pRtjnAuj
I5EbYdagjDcAIAZjCuTY7Em9hAOuhWMmcMYdSBxTyPnjjVwsAqBEa5U++d2v7zwZ3esKEpbg5gWC
uDnOTnNckMh94fPvXpGLCwXAT6g8VSjqvo8NUCuLQBCJTM729L+L8HtuQgBoVZm8+0c1hTIrizZr
ojJYoQDb5QQ498ah4yo4cnvnmoG5mGQDNXReIXhqS0KlVA99fEG7ACNoMvvX/X3vbGH81DKZyjnB
M/37PcPkvGSaPSRAa3Cg0BwqludF/WFVkX3dzm41S1TwehhojIFchHP4tVd1EjVDBC4duITqDA/z
oa1OiWMGpTcPrvBqsOcNIOynBO8neK3mwQDjJOfFYBh/gQH+O2/Y/UwbU1zQAE6+qWUKhFWVS696
oQRDt4o2cNfjNja4/bNkJdZbQwl9g5xXw2usX2r5WfCNRFvGxQmA7DpjCmXoq4Co2PTZ+ET5XQvY
q6IsrFj2aqTt9+E8LxqRspYSC/prVDl2euOGuivqz6Pm1CewUNAv/9v6+OmXQc6W2hzRgtLS4Skf
8I3iJHlsrBnNQwvUlZAauKhj/rJMw31T1oBZyINz/TfsnjcNsk0ITwAc8aAReZr1LCoI+ve9P8sP
1QzYjQIarFqAK9xtO5KNIS5bt8Qc49yM8URsUCmoLfAU5qSovTWd50MGVW4/HOkXy5gxBIvRkjEZ
DqZqPVVteU9yWvmV3kTHSYqyOzokEdogoaCxvHtoNj+QOfzmHkQWUHCuRRX6UYoh6rHWbpUljQVh
R2SEO5nVMIFXrdcj6DH7qWbacmkIPui+BYIkYIKgBZHm/TIgyKjr44KzX8aqZ0YQILBEkx7sJPDV
HdH+mODaDmDvJKBrgduC7R4ADIhZjiBqs6C9bRzM5JWEwVqU7nU/3Y/XUFiAUJqBOwVPSdIPyToU
w1JibOpfuM3wYAYQVg/EWMPdTSSKTiHHpusKX9WvKm6A6QqMy6pbTlkDR5UZghe7/QVtbHDBrcWn
nzJwkgR99SVqande7qOudNc1SNvKKRIQPUpHcAXR+ikV3fl3Tz0Qm5psaDL6nVysy7qoNLqxRfC2
INYse738HTKX4HsSYIX2Tz3ocQxIGxGGF3rvjRXgb5IptZJPoWvqygbGEQBLk53eBtkwZi9AmO3W
Azpx4obu7tWMbGxzG6zlYAohPT7iX4M5DH23+LBqHGBNBFbY39E/C+V2VCpTMyzNMfTl3lem16Gu
0ZK30+Gfpak/q+K5Lea4bfpWi6KgQY8/SAC08yMPGObRZVykKGRbIY5xN9Wj2gNEVFfBU8Yy5yYy
KhgwDqeusvylOOvrmXbQoBM4CvsWH0LKxgQ7kBsT5cD0CQdJ8rUIhO4EoDJVom5T6ZBQlzXwSeaJ
+lBMqcDsvo+YEFNiaq94leE+W5kM6AnouIkw1PTqdn8lfaAmWdI3DvJhHb5cD2S7m/nHIv8MVjVS
0oHQFcOSyWVtT830VCeH6ybYj/6wmRsTXAoI9XCKQdUf+lJMKrvr0qO21udWmS6TGvs0Tj0F9JRG
Vh6v292Nmhu7XF6owPTdNataBglEXjFCgF68ILntb56FiSoQyEF3hMvRaDV3dVkACDCnCQjLQydF
ghsbVWBmP2xBFu5fdrg0veAZu4DoHnYQZ2x15yfozP+ecFUO1M0XcDjJ7t+acP0PDvnHMhcw8SYM
HjUtx8TWiQbTLZQLnfBggGHld1Nf/Diy6ysYUAOSAwqhH0D8pjZBf9uUGLXx7MZfSvf/OLuyJUt1
JPlFmIEAAa8sZ19y316wqsxKECBWLYivHz9lM9bZedP6jPVD27W+S+kAUijCw8O9GtB3EnF5Pzxa
+AsmCEInRiNoHVmfZnOVsfhjih+iOL84Brv/YPVDsIq4ywCK9CVI1/tls5yCNe6k1XWC9I+b58tS
37enMmz0CxSvZW4dSb2chrCBwBm5gtj8fLFHyCQpmnogfX/7hCjyBk4vycN/A6X8dObgpod0DPLw
YK5/O+sug4u96vH+CqX2snUeR9pcCZLXlvj23opcm8Ee8N4i2FOz/iFvr7BUfvowX5/h2/0Cfz4R
grJbrF02pPDrnIdVaIv0PwenHz8LJh3CwCaXscjvyALkXX1J3Rz51l+TSwbfIOfurxj8BgORV0Lw
tdW+I+4mcmpHLKir5hUYvxUcFqF3Ap7oX4WTKKX2tZB1+Qrfg/6Xx3O/bYSce4NtLpUFmIlDcjGR
DFOYkoFrkc6nclfO6//8Pn/cFXiNBIAT/adjV+ej0emC4LBuh2NQhknbdFce6afQhFQfup2oYpx/
EL4578s+J0hSrRy1ovNsNZmlMalxDuS+A27jXM2tfnqHX1f8FvZ7GURqDJvov+un/hT6vq72LU6Q
Ipq9chjAp2Bh2msexLNtsoha6ZT3K16svGGM3RANVdA86pf//Pl+vGi+rn7JyL5kXPkw9ZBTaNHN
BdIBeIVnJMzmTfC4JBA0Bsa8vkYOu7rk5YN/WRL+u1JOFo8QGFVKEoeA44DhkPNlRRv/Z3V1xSuv
+PtAKPQQaROVFZBf3C7s7wDO/7s9folS3w/glxf6tyP25elCZ1xqSE9HIEa6IA5CoBiePD16xVCq
x/VZmd21VtCVA/I3Bn1ZkS5S2S3DJ2wq/U6bMK0899jnZkPaet/r9pxD+bErvWuV67UnvfzzL+vK
bsxbEKcv3/GCnKKlCuGPxD1CUzcukRxdpaf8FGsowbQtXD/BY/S+3UCjm4/NAuMyGIaQNTS3VhZt
H6+ch2trfHsoyKGpenZyyGC96Yzf9fdBEVsT5pXVp5N1qz6ROIg8vrLqj6/yy5NdftWXVzkXLG8l
R/2xeELFTRRu5Ij7aRlXdjOnC/eaeBbVBhPoaz/w7iFEDkH3OlPWfO3CuvZLvqXWFmXGqSf8khlS
e1YYLxsrqdjWix2cTropd1pcSZQu8e0fB+bLs3+LtiYytfEa8HIsDRrgKNdVbsVK3TmXsaU8Sq+8
6mvLfQu3ec4o8y498GgTrsG3evwhp0f5XGbX+kA/QQPQx3Uh4o2uyT+GJxZ0bKVg6M30IYn50kLe
319R/5dnfl95xB/vr3+t9I/a0hlm0YzI1KZsArc9u9jdCApg4BKAvO7qyOFPiRul6NJcsjdc0N9e
KTR1Q2gJoExylpPfR/G0eJk/X5MR+HEVNIMcGGnALeM7oulGIg/QaM5XPnvUwc1QHcy1FPcvL+sf
e/HLGt8ijKdAIOtgnQChJqj1HswQd7uy31xsqlRmgZqhV24SrvgqSk0Rg1Xf+Om1WujHffLlN3yL
QBWro4qXIOY6dBuVqa5g3nHxsCuvnYQft8mXhb4FHeh0FBPxALbMq3yN0aVmVa8h2yQyk447shHq
v4ktgI3QA6Xotv1DByIn3G1t3l9yU3dVvTgbH8R9K3bXF9ucqo7lb5Zfe8ifds2XNb9f/carHR7i
Elx7x+hePnnAHcFNm93tZfQDvvZ7eGWY/HpB/VMc/brutzzcOHqUjTUUa3I0yZwGdlrspAeB+2Dd
Qfh899+IDKDzi9EPjIs7lPyD419EpuyheoGeQn7viqNnHgZ4STTdNRmUy7b4dkYc2I1DEByXMCb6
vu1PO6zRQ3KwDod/ySDWPr82V/sTa+jflvi2M0kn3CCA2TBA/su4wv9xov4/EP9P1L5/W+vbhWeI
P9gClh7rv1N8MxJSHIWLFwFNq+6GrPL99RT4h035b2t+u/I8DrvcTgTdehw3vDm1xI1bek2Y4adF
PCyD3gVozIB2/j2nmOA6sGCXsPU0rgrzGngcJgDsyvmiP0Qr5+sq3yJm5JJhKZnVrf2iB7Xu1iA/
KgFWtXAHjZsFIH8cFHvMgQaPDs+6IWlkQnkcPg/l2rQxnBPJW81WNRIczOyNm5nt4Z5aPdhPUZVM
dax90OeTpsVYdcyKDMrtY5XYOoaacy6hI+N8oP4rZWzIPQR/NL/j+WaCcs5Sfy7hK6b2xCnSMaIp
d6u46J+5gxL1d84qUJF2c72XLlyfkslJ3If/fAtfCqfvxwQMBhDJodmC2+rbpZiHdl0sfp+vwsbD
i5njfm+fvbBLqXvor/bifvwMX1b7VsaJVoZL04flmtX3M/yVGL+bOwQ4c01U+6fTD74EuOrEhxLN
d+jVKeHx6mK8dK1cDF8WqFGv8XQA4f78NP9a5Nv5WNjFakxPaPi7dC+t/C4M5yLmYbWLRiipUrEi
YtladfOnKqys5sMbBMvSql6OpJFbilynIHpt2xLjhsEDCbouLmR+a0fQP+3Njgfjzq3FkUTluYC/
uPL8LRPuqaPW2ljdEEN979b36m3j53sbzu3So2nLYIZI5Cas7jGts4U/ijZq3/GBraMOc+CwHkpk
yC7zJFWTNL48cXsd1SyG1G7aBCZpy27llU5S9uHGCAVdQRTatE1grYbRtTqGN8Fz7j1Gc/3kj+y1
7+j9APOtXsOeyiM+evF6rXKSGUP2jX4Nidn5fQdnXdOv6Ay+AtfxrMvUrbpssDCUZ8uVhxn8kpxo
52YMpPRYhLDyahYM5kf5drCLHQnnhDcIeNWtHxHMKlXBUyHVm5zEI53DmC7VtinsHeXTZYI99VX1
jgx6joeFQlxBRklpKbRlzN2sqEwKi+F/CpzaOem6X37FwJlou1dtUAnDpeqGRoB0J5PNi8lUBLVY
gkqjJ1s/LDZeVd1fJA2ExW8omZOwLW9IW24i11pDU3BHghFjVb6bzv54VwW0iAF1mTgg5oUr4Ba6
3ytvTKjZerxMILlx1CDnwRl0P0Yw02p/9REsyZwK/nHmMRLees5PYdjdDRPI44uzbdnQJrXicVAi
4gRlnVx0ei+GZFboPJSznxi57KwRyVL/GxQGhaWQyueVHcRtEU7Ie623rroNZluBFeWBKWKDGXWG
lVlk09hf/FSFz3PvpLqQgD1QUymVNmLZtDNJwLLaLcYkCm5loB485K6Ck/QpUh/u3Nw5VbRxW39v
R1MM+6yqD2PP+wwWjGlha8FUO/GhZFyOh4o9Qji8Kn2M5ugHVaD5aItYVHALtsUdtQ8O5DCQKSQE
/76cth7q9ymy0gY6caRbKZyzACmRV0L6efoFQkpcgIk3yA+rx5Q3rTMJyz0WIFvE5HDU+Gu7eaqd
Rynd2OgH3U+xDudMeI8+tnQzrUvQdkqYuHlwufHLu6kSseVAVqZyzmSuD6w7DgNNxVDA0Qtcsvn1
Yu/WOXYcufXKmd6gi17ENqbDfPN7kU7C5atwoWzUTCuBAzUyPwFxZd17cFz0eOrWfRJ0zp0of43U
20p8zXma4wCMeZe9XL4nQMwVZCB33uBnSowpbT6Es+NDl5UezTBQkNqwonMHb2sXLy2x46EksVM8
qbBO5hkKhe3TiLxqLk+Ks8NF0N+Gi1DRvMOQ7hAOTlwr+zHqgGtZOq3DGQiek1htcOuaD4rvTMYy
zUO2h0NPuvRwqzR+FkZj2gd2EvUHDrXmS2uuLchuAjvdhZiz9lbSa0+RO2/rfErH0olHUFLCJXhB
WRYrFLMKapCeZW+qoI5HcWQ27JAZ22p8tMHsu+kNFVU6TCDVeB+hD8+54H1yc5GwBrxZGKaNZkm4
+ehHfJ4qSMtSx/C82oRBnTraWwcwpKr5qSkFTOKKmMoXnmPIpF9id/LhRgURbRImgVD72XOQc2J8
CqTDaZSJrKO48wY0dKs1y++icUlYZPHYHu0hHpvHAUJKHAALxWWO6zWBaSlwcji3eQS3thULbLfK
dtYUgSoqj421HKpW4LofTz3enIbiMazgdjYM6/P5pikjZBzQeoEhYiDlCp8lL29F0CYD/myYPFjB
nQudmmKctiZ0zq1+IarLqH+GU+tdN5oEmwrnVsQRtiCk8jOJ52ptTLdpnYwtXwXBLzk+St86hiBr
aOhq9AOGX/JPhTxkLvR+bJqYhXNag5rmVm2icp4udnVuozcEvFefhaeKkHXYzAdXWWfcskXcuRgl
XT6n8JQXZcbrMbHVQ4AZyGKhST1MWWOeKb56iFnusMHMkg93LoxniQEekXzf4pQG7Qj/OZgQCm/b
453ZKt9b0t2Q5uzJOiXkpp+sXevum5md68FbdcRZjb1a62o+udxf0ra275xc7FC5rGiTJ2T+M7Xe
PmryuB/hdO3eBK6HcI+uXDHsfIKLpIWHVviaV7hdonsWnHXvZv2kkjF4slnz0i2hSkKeb5uq65Ke
lhmUZ/lYZE6NF6yrTc3n25r0McJ3PGl3FRYYex1POsLtRY6CGeBAfca8/TxcjBaTHrPz3BxL/T5X
/jMdHgacECt6Y9ab1++ngZ5BUHhsKvzECEP+uFidAJJZdpNOtZ2ONk9hUM/0mLi6hoV5mJRDiT97
G7T6aVjE2oKHczzNbQZv3Y03li9BhelYhERShBDbsHYGEqGj5HATJWlT2SmFD2p013P4IooIN8FT
jYsXNLV40eG6XaDCFs0YHZcbWT9A/wCulhLWfVFclxX+lTn2dR373h8iYeSEZ/asCnsBLkHSvsR+
t41+11PzXiA4TRDHppZYec0ZPsbpXMuU1B951+4tB3CrvjXinUewBw3OIKG8wTU0nRAfy3xKbAqF
jhIshlC9OTkYfmZPDI0pxqRsSz7K6cZt2JlXh4YhiMtnH3MAOCpR9Rl1tyQIcL0HmcHokeqehYA2
GIJ1299Nue5iZYKdaPBnzFkb9W+S8W1ugiQg9UEvDDQKvKvI+0XHD09/RkwepftmU7otFjt2oFRk
zb8jODUseYNXNN3mBSgsHYTHSE9B+3C2gzr3c40QN2Z1MG9462fYwFsLLchC3JAJ2kvVvG8oTajc
jBpKbaN1dmu4EUrxpvW5JCSOfC9VXQSdMWxCgZSV9ThFUBWM2rTGfVGxQ1DN6cDeQtquJssHMic3
IkQRMR0UiIiu/UvPR0z67VT7wN3nwbPicQS+v7T7oEMYv5jyzvZbHZ5bzN5aPZI1PabFFO1yuskb
dOEELjT96aNibspiu0gYcOjydEkP5+iBRFU8dlAOsfrHPFdZHz4ZfD+FiVqPwN2TQLgH2atbxp2A
KSYo3X5VbyPbpMqHGXJfn5rg3HB3VbtqBeezOzeyEJKGVI1llvcvLXxx6x4jA39CTEXM1Riz/N5D
0C49nvACoz/aTY2GY2n55EdhVndvPgcqg0qLiVd3vh2c20VPGRzstqE62BUuldLEi883bgmFkzZY
Y3Ir6VzELdHeRN2YOP1LroOd01hHa/QR/OpPujx7ZRgzxBLAhQfCx/uZ9KnhEqf0GQSEjBq+sopz
jnPPkCExjRSvxWnlLehNDHiDnQSLyHi4xNHw0RRujLmtmLnhljUYqBd4mHale3jCjaW1556H22TJ
aj1mZuZpYzl9IlpkXyBlOfkBOic40+499/GrrGVMcgPnI+ar1OF1CpWndO43AeIHIQPUWN31RGjS
TzKB2i80nkY4B89rG60y314Veb/uaZUioUisZlxNcF6NrCIrh7uymvajvcSSVHvPeTNQng9m71wU
91rkcW4IEL7mSXVT5od7LaAHBWGUXIL1iw+zdA2uffdeWfhFfrMVYYvicbhs5bTnZ2Xcj6K6c4po
u/gvlT7nnCZyJnEH4z9Nn0JLJA7m7O2xudMU/O/iPOd3OakyDaU9u36BLW0cDFE2FGdC56fcds/w
I0wDOZzLHgYcxv5YJpQQIOH33F8vNSJq+AleA2Rs0B5ZChifQjcfK45BizNhZyMVR94vaUj7NLJO
/GKoFMCkq/QPVJ98NSWTMuuyZufFeEjjNEyNH+k07yO5ceDgOpuNNcKJrT1Ajwdx8lU7RbpMp1mQ
jHVRBl30vbD++PrktQb+woAP5Vajs74sH9xGRG1uFD9ji2RcFZuL76Luddoqb+NaferCPHfx4JjQ
K8T5YCPRmbfsT63gPWLfmva44Hrz/Dd1ccmtPrzKTcsKho2Lhd0uU41o0vH81lHhOmDR0bAXf6mT
KhIAFdy0sb2DbbwpHmtMheqdDgBQ5HZWWlApgwL5pfDp+mpFBrC8xU2BXG3BcUI7ycbut6wFyT+s
XcIoay0KB+ZNjvhQ22sJz92OqJeuBwu18OKqxU+pyje9dLFUxc7P16wJJaRlXvwC83yqfgwLL4Oh
6btfen8aQneE/SrwVeYCDr36PXf3bXvnNc+kAgdhYKuie25bGwUBMAOwP0le3mA2I4PAG9Qthg1r
J0i5dRiI9++FN7wPmtxNgfjdBzfViI/bVLEVtJvQiKfFRHFhwXy+2zb1eGuYXg8X493fKA32mJeK
o9JDgoj2B60UzJuPvi2SBW/eVxyOPUjrfatJhhZHcpDPfMAZL6J0FFXKbH0ohL9vSZ5a3MlMPqFy
kfHsmVPUuiaORmjiiT54h3dEgyomSAt4T09UrYPpxhtRtDLUbhyjJMXSZrT00gVztQbTc23p3/iL
2Rewn4gt81HObxNFijKEacun7eCF2QCvDeo+qGmM/ZEkZlh1Ggr9cFbwy/Y0XKZOg1hYIXLJN5ZP
NyUqAePqmA0fXNbwHnI2gc32RQBATEuciMu3bSrnKICdjazvkKd3ZzVLmOwiQJe1U2Hv5Dc+yDDx
RX3KcsnG8BYY1ju+VmmqmER63LQDzg2GoCcHOHZ1OzU3oBZi5qcVVjJD0ba2Vk6PtwDR8ZmfWuqv
q2K5Ddi47XqVeY44zqR+Gf1DK8B8jG5Z1Tz4UfmLLP3OdcqnBQpUiLR/XIi8xtDY33qB+GNxK+Xi
bqlfIsTGtke1AEcwGKXXQYKtey76Ip3pK0UVtMBZJ49gg4P4EFHvVbTmSSiFKtF/YDxMQueO4AZQ
86Nwt2NhxQGu+5rYR17iPsRPFoi6dVtnHs13BZ2ebDdI7fHFwBRcOPwoUFn3JSLvyE/jhFF05LBk
NbQVNML859nHaC9C8uikLWWJgaWuWuhtxJ4569bh0K18e1gX6lgs+VtR0MSYl6Ig0E7T8Rg+zj3d
Q/UWgU2mF9/tQD7OuJMcTD1ZxZAscjPZzakMgrVG8DcudJn9Y4F0o7NMk9qzfeiE2jm4tC3nqZLl
JuDLjRrqtbYIKFQ0m3SPSTeNFEVCDEvBZnxMZtRsKoc+PYdrdsBXFG9Llb8v6kMl5jsh0Q3+rc4v
99CLfSkoC3Y/ufQUllwnNOhgkN71wGe6j6WSn7QQOyr7U6Pqs6fD4Jb5kBPT8ragQQakZ4fqEpUT
F5BONPs2rDYMlY+MAtxldB3kEaoeZDqRu7U6eogKWLRY0AqvgfEMLCmraoWZUmQFw5sqwj5l+Kdx
3TjbXlhIKYpNgYrSB1tssJHLAa1yJ4OiqlJvovgNjde1jxs39mzAFMOLcUXs4dcJTEM0mP4GvPI+
DX4IPA51ezS8GxQdXnBUarwndKFpvsyQt1RZUD5GXpvIcoZzWg22fh13lj7MUCCq8j+8hW04MiGX
vHlIXZh5HlG4BophOg5wRSSyVtu4L/sh9QeRCkOPxG3ixQaM14sUcgJ3zgD4+VJ/B0WZjqHZOwQm
fmBdrPPiBB1AYNwztOetd0Xx5Ub6QACrAD9DUhklQQMEbpqO3H4Rtklo7WL3nNvLAZ/COJyqLJTI
wXIf9V5tvTpsW/toUTknMUHF0+lijSEYxwb5IMzxt8Hn0nasohtYGyY2386an0cLQHd9H8h+Vdl6
U9fhJpQvOAmAmsYUdxMuts/RLlK79eJ20tkl8/Kb9QxE5S+chItdsK1P6TEiW1I2B2Zu2o4gKnld
BXiG+IlA6U7q8DghuGKE5yQAa6kP3vT3TL6Miu1derycjsXBNOBknRZCsgFRyTXNZurUxuRI93u6
oXwOssDKb0u2adkElV/YpiPQrxT+Y2OLJ7cvXytc9ZSw2G9JhbJPxw3K5EK1AJnWfXDfuyYtQ5OM
CGsdpmBH26wpMKdmvdgw/XgdVJAxFDTzqsWVLbvfHvvNHbiDhjt3EUkHJYemMxClOOihwTW7wATM
WUU2euP+oxM8erCUH3x0HJw7IM+JI1aTKzEMVCR+aQFR8mMi8mOEmi/odOwh8HYLONwveJedkBn2
6ofxIEvaSwQ0XidMhvCir/ctZ0kliu2wWPsWWrmDhG2UA2Xpstl6hQfBozI2qG8cDZu3BZui8dH8
/QVZxxhAXcpDwMno6AyllVL8EBuBKBJ7WYy3eHRh8xtuXqYlQvzaNDNcqPDfuY66p/lDLpdYB07q
y40iJB0rkRCKBErhskWLEAI1CDrlyhXocJfvTohTBEkhYChxi+J8tOtsIqexO7fBW93ZKERgA58f
pL4n465jZRoO5WpZyA7jjWsgLLGQboLIlgT+3g8+gkieoUGWmPGgepjxTYlEESnZw9TuXFNtLMfb
5MzZ/oW6ZpRq0712w8ziQ5Myq9pr7h9wqoCrrNDPPZRaIBiKimHfNEjoHq3xVE9PDa6MZT7OkMEF
jrJA4rFOovplqX9VqHsEOZTlGbJk2Ee34Nzh08E6JegzVeMy55D0APZnabWy6nevBqwG5Efzt0JN
gPTmhPk6q2zEi+69Fj6IOnwrAaP22ErEu11afrCWO6IASBPRxZU1RzGSBE381ZizzHd/28NytHme
TRM/qOLk8QKu7ueghfkd+GEKb1lERWYVbzkViWJocS2fM/6OhE6CNi4uIRf5rney6jzm9NGn061w
14u0HoG8pyWKTo7DGT6D3xL7MzuaPEys2runS3+v/AZ7X8UDQWnfk3juw9SbL10RwAgRnhMImT3/
ot6ydgx6Do6f0qLdQpgos7q7BlgcFFDOrED4LRAlQTiLK4B8jLmIXdVKMJm1rrvvapm4wPVaXwAV
vemB8y0eLB/hnYmD/VHYXcbqz4FtF6fNavP6v2glnmgdsjmtZLMtqz6ZcGVHE5KYWe8CYqUR0nCD
ZqFvW4DV1g1AkwpCHvU87735cSYTfI2rvVujWdtOScDo2p6KDNLUMAUad1M+PFBkEqhielTOel5b
s42Yv9xPNFfo/gGjlu8Ku26O8OYLaI7ELQP8UwHEFPdVcRmmCcIMFl5oKSITdmj3Frn9pqOA+Ytn
jEKjKBpXIRKXoFY7bXAVANhn1pFe7psQE5xFuCtwXXrNfJLu9KDpVnJotg5eslCgERjbftWcA24F
+b71Np2nH4SnEUtRdPT+kMnlt7cAzbGKkz/2e1jVposWaHfCHeQRglwrCbHnCdI087Rrmic61Dvm
V0neI0ERmwL5yShOSvgn3xpeaw7hrk5BvlQgT7DrB5uqXTQH99TPMyV1NkX1jT8aifl4/8XX+avN
AY8oUSPBLVPbZ2evKLasxc1c6+qXcfl7wc1hrDoIqCr72XK9jARtF+fsxsDdA/YbuPHAoyv7eLby
WOMuI8x8NEt3HxFwIutnAOapO7Ebzj25AvuluHw2iNu6uRdPcnpy2voQdMtG+uHZtXeeeLaxuUrf
8JijjEJvJTGINiVHQ6ojN7CWhMeCtY+Ch7HyjgLFGa5cbrmJJf6UUIDl7ovroW8GHkpYp4JDP5uD
NWHFE9lwCQg7OBjE0W4BYcR5mHE1N+yRIEMroP2jyl8X9OQClkcOVCjHV7vFIIh5dInY2IuOYrcK
AfS7q9aCR0zbr0OcgpZZB8YB3nI0ExcHgERNM3TPoXpwCsHKKjSEviAA66jnIGQ76sxxbSRsDh7/
okdoa7VttymDs7RvawEIRMm4scbMlaihwdSDc8zK84t0tN4siis6/+jxFwJww3AP2xytDkiayRyF
9cl3IZ9m6kQrP9H6EdzYVVWRtS6jGDNncUfq1AYEEfa4HUp3181nyqvdHEDd04sOKMHx0k8wtfs9
lWgI9JuFLjEJzDHoIxipA+w1BKUTANM5qJ5rY618D4LM0t+X0RMMYoAJ9m7iaRfh1Op+se5X6+o0
J2DGGLUh2k5Q/6QL8/G9ZwROtQkpnDkmmXbdzRIF+9aDSYBf/bJGhbh+CsGTEsAAIvbW1O7O5tU5
QFNTDM5Nd0kiSp72Nb59B+Xt6mSHKNzgfON6LJkvH5LM5NT69crubbTQCgDO6AMs+aZANGlc4MnQ
FQFNigOEE47aiwamXhDvpq5ECnhy/TmDAXrSRz2Q9/MUQoW8tbduN+xLVWYAIjPb6ncjoG2Snzhs
aKb+aPXDS13OSFmd11resAaGAPmThpDx4BQfThkecqrfdBFtVKdXomlQ6CF4NuXZybvbMAoxtSCC
eGAkzWF+BqT/BLj8PEY3s6weoto/kA4PYtGjKK2NN9l/dFRAvE5/MpcdfKs+FMY6OeWYDWVxqwed
XTqgchbgZ0xI8dGtdR5n+TYDIZTm09MXMMLKGnvejSjIJlxPyn+qQ8j2LixbOpXZhmUh79b5pLd0
KA4N7fc9a1d1Z6BE0a34YlKvX6DoWEqaaIbWJXfVEvek2Cuy3AOV6lJnxK3InHJrC5bJXui4cMGF
zfWtL8lvYiFbbKNYzB1kg4cg8/ocrswTMDJLb2a/0akoi5PtBbiv0NRMFpY/2dHwxhrHxf4sbllY
DTuKLoJTknw3mW6XT12GIvZ+8CSUkC0oMZdwgSH2pXdzGHu+A/TwHHFAEb1ZGanaDGXO2WfQeq+R
JEwjkI2C2WnkmvNMgNUYUASoOoye/eyy4DEAJDB1/bmw0Lll4qL53Mq3kvA/xJtPEy9k3FOUP2XV
POOm3rYVOfeSPLiXVmqRWy+kMQztefvGDcpMEX1UESz1VH2cJpS+aBm8Qe8KcrhKfNpgvCxeOaP/
KvQmnwFwQsD2PpgAktQcrrr19FxSeR7QCOF8WnvLJUY3C8oCsFiglJ4nGMA5AobdQs902w1oDIpL
h0214gVypE/eTFKLOKepDVIYLQNHazRLVT+zWA3DfRiot8oqz0rJs6v8czAVqPunfdi4tzQw5W+j
AC6jmkG3CpkaeCHZYtM1182fyKMbDrUiT9KDjd8s83ln+39UVa+stt93rIOTTc03xg73SqEXSsjT
Bdy1yrJMBlk7cQsVbZtMJNYKtRjQrGe87ZXEGDlwsXk/orehGm+1BOOjmGo0HU0In2O40fv+vYNe
dQ0uQ52Td+rxQ13PAASBhLMSit1kDD7QD07mFvwDdB7SSbUJqugdgxdFVoz6dz/ILPStVAE2yKd5
Z/VoAwfQ+W9ogxNSEdSKBDw2102qwP5saqzHFdk1QAYgMN8nEXqVjfU7gFSuufSg3NF/7JfiDFup
DK2AbZND47gYUUwM+DOUX9w7pf1JGtCncK6GhC/9q67+h7TzaG4cW7b1f3lzRMCbwZsQIAE6kXKU
mSDKCd57/Pr7oc+Ld9RsXTHuPYMedFSptgDsnTtz5cq1xE1I56zpZWTM6EEVZe6GqdTu4QW2zmAu
3Iw6fGlSWq2GXJGXRb+UGdeCqOqO/tDeVXr03vsTQtllX9r9rKlHPU6ZPu/KR7EdgG7LwveseJC3
UqTet760agDomgE53AL5va6eLmqVQIBoX3351TArd5xjL2wmR1ig0Gx2Ne7etFfX+uyvxwySNT3o
uRSxJAgOSWUe80i+S/p2m6WT1wL5joOCe920mQd9ZfiViyDuOpJ/L5qt0pCtKzHdSVw3OJxuKyP8
EUuq3WkweJoo2EsDdV05DZtizuDo0AQd1UNFGPQ7bHwpa6dRov2uIlnY2An1XSHAdZ8h/EMOkVYR
NttlHR8E871HCQLfY6ed8+eOPmQ8DCKSW8K6K4A+pVjdJhL/pfWFprtjVINnVJjJRD9naGqiSj3R
GqdMmS9zOz91pbwRQYwb5C2MNngxZGyMfXy9YvHPCHqhZoBAqd/fT6G4l0J9O/aZWyWBO41c+IQW
zsy2NkOQfRM4eTpFCqpebS5se4hfyLFcDAg7ZB+k4uJGVf19XPH8aGHhubMOjcEtqn4VhuNdVmjU
k6a+a3vBnTXJLjFHb7XargD/NDDKcsJIOq0c/twxYtIhCH2BqpH59OSywUboH4w0eVAUptxrYnVf
7vVO+2UI0loeLdcAqMr6Zq0D2ZVJAWUa3gSOHaapwQkxbSsdPT1QXTDzg6xWa4Tadrk52BPNn8lH
CLgt4XsoXk+86kiP2yhdxWVJh1+1K54vY75Y7dM1KhRr1WhoZQsO5/ME4YtzAVKbZVgysfcp5TwU
AzdtP9xJ7EaN+yhoWnsUg2NVW3e+JEMIU0NoL+2xz2QX7tRZng0nzkGVhNyRcz46LyK1pDv+W3eJ
CBkoA1147wJxbQ3yptXpERSsBUGgiiGRtmsBacjlp4aJmZFOeYt6LLIC4ac/RgS4xDWKcSNO/p3a
W5d4svZWmwOQDY2nt0t78yOMJtdXO680IvTcRiiLmsEs0fAupHB4xj5exVH2Tq57blN5RIwJFmao
/0my8EcuDT9zvfDmuXOkilBlVnc+0jGrmBrCMSxawgHXAE0QolSvQGip6plrvj50dekNVfArMvnb
U/ocB+IhxNJujFQ6cu7YI1k9TcavTveqjF697uUGRhtD6kjSlt55CtPqoCkzqRa44ChweQ3RA2Ow
JjonkrWup3MXvo+g70qFdKe+1mpuYECDat/7+TrL/6hV5ygklCIzISFKkXlk+0RxvfIK62nAkZTw
ZC/NEykcD6NleemS2pShI1deFqdbv0a8BvKEqSc07lPQEub5BTR1B0Bl9UQjg2bRcyq9+VbsKQp4
fHCJ1Y3WarukdcvsV5Gd4jTfGKlbpqFdphF0yngjpOVxilNnMlxN7lY+BMiEWrfpziGiFu0lBTo1
/9Sxp2o/kvytDuJTLLrzJNujcgyEEYjEs7RhVYy6k43bvg2Zzuj34Gv7XNoa5mXun5mbd6LwVEvb
KdkVCex//ul0nY0yYSiwRYQCLLgGXB8YUNY6710qNkP63AA7sJm0YNMMPuDMtpjOYdEiiUcCn2r2
wogVjJ+KtlUYEetdfUZoLYUxRBUTA2hRZc1N4cgx+NV0TDhnQ3xUC+TAm/fZ0B2zTteVBYsG0onV
lyo1D76NyrQ2IdMn0C0VaaXML4wuIGHuxmJod1C/GnbV/DsP6YDVpxTMQKt/yM1DHXliEa38/LB4
ccTFvAqVJ6F4FwhjoUzLJJXQICrtwuQvNhGMkpDmOeniUr4ElyUqDBFntfbthU4UWMeozxyf9m8i
/ChFhl6G15y0mgcruDIXJuj8wrQD4DR3p0yjtSZ0RZfITO0hlXALyZxG+ZUVwNywwDIv9nkw8LI+
3JfmYy3dJXVmF9VbhSaF/nOW4JE9LG/QyPhNpnNWGIBFXg+IWxv7AmRiprQSAJ/S+djHI+YEEJ5J
IGTJX3iLZM4/M+MuAnIKrZrAxKmUXgp81cfXOjjFyrukPsvRNlMa2OHNqqOUkazR5fbZyJBkwjvD
bO+0fF/lZAX+JJwyWT0aXQoP8B2P86OGepEpHwZpdmmOypNPIQJGSrewl0/LQwAbTkLtgNqvKmjR
ffZLDd81CANxRgIbrvxW3sQ1tr8K/5vYZcyjUE7MMUTtXCzs0fgtFw+tzANEH1HvA4w96RXwc+vU
pSuDrsdGbPfFMYsMuxT/hM0vniqbjvXwDuiBG3n2siDGWvSawMYqlb0VtoelGS2oxXrWAR/HLae5
Dec9x77N6fihBS/E/VOsD/eC1NJrFO00S89J89aK3CCIDnOPGk0kAGgzzl2BMY4KIV1L3jhmd0N6
mRbCgLKpIHAYjaP66hqVr8IfaT6Z6xIMM1Krx9FS1pMgfAh8p0Lzgf0ujBrrwV1X0fRuH3vpQ6zv
aoWScAaJohhJ3RDtI6l+Wr5VPT23hfIYlsZKEO4T6cHwoVnotI7AiuV4sIO2XqnztkZbZFJp0cXN
ajkFAfRLRsQ1Jt8Mt6POSbu3iq3s15cGZI/PnjZ3eP9su+KXhSBDBrnGh8GZZbuSyyFUcVlbFxNZ
SbsxAfiiodyMAp1rqGsdRMeRG7IlK9EInMa2ScNdOt2XMm8ZNmv/NGKdG8Tdnq/XQDeDgXFIhJ96
aG0G62cXYvcjXmBl27oFNSP0zxiRHdAXccKRkAb4rWkOs/sr1F7X4XCKo+YsZvdz9M6dUsVnrmD4
aAdr3KVVQPKkwj0inU3garh187seun1LdBBVumvhvQD3KmdkDR5oOrSgQlCcG9Pxjda2fOrptvWG
SVipaX5oIy9GZR/OFG0AZiJb1acmpEmQXiKyaEt/qCd/xzHALHs7W3RPfMH1IVFFx07dtPU5i16S
/iFNeooL6GXJpk5h5XZenjyFGhtjcOscOOt3kr+MzVvcvtLPc/AO3dTdS8ST9eFjBL3WCjYmmJqi
6LYSZLbhG27bA44Rb2L13MfHQVCcoWCyM/aM+kNKtd2UcgNn3gADPTjPxaUtMUOQTugr2AApzqhs
hOKJQD7x1mUzJPn3pglN2fyAw4SNoZhtigdDllazsqGOXhktnypxEgv8MVlF41kbTEcsElrpmzJA
E1V0yMdtPE9px7Z2Z6G2KUy2RIwWB9yczuMYenVysUh1xRDtKQr8bCQV6wGyBjsec7uURa+pKrsP
z+3wE/rkGv8IWg3mRjSxSoJWobWbyDxVQOxCnP/O6sab+9bxfbLG4qACxojSpoOrFRn3Ru/ydssa
nMCi1f9Lij4CibMr/0iDkzK4afUwlSOtL3k1aT+42wpxA+46pS6+tE4DC0IAn0dgwzXUlzp7GaZX
SAGrVqmdmHAl169j+Dj7e6W+TNEZZiw/PMsMmPfEX4g5uDHAphZ+mQE7mmpP4h1r1kOSPcaV2+eT
vfSJiAdlckinC/+KkvsnpXDTNn1IjMohmJF22FX2iHA1BTI5IbitX6064Hc1VfdxceDDkxpQGzbU
eRE51v+7ctVqPzCK6XO1zzCKyBFyGLev3OUQEqmpohp+q8plQuMo83I53YXVlmssqyHqKu9amr6l
urKqBBfFBGjx4no2JajyLQPRbg9HuxljW5gy6mGQWtRN44PYnPXwQK7tW1vLTw/KzCFxp8Cwud4M
47Wj4GmFwUZhBICjX5lqvxmyTWJiwNtPa8166ZttEe50fPa4FXSf8QE4K/l4rkp3yO812r5mn5BN
3HXN0t47KNTCpkBWmuhnRWtIbgu7y04a3e1hAvemwDeZWIj7wEVvdu+XiSf33K+5rdYKudIzHc81
VbsjlZqL6yEs3B8DbUpBBfueLnXwVggipi9vQmquLNHaI5hDZHX9pN6WfkkSVGHOJ2zD6kA2Jisc
QEhgqp7eLyozFURddIOExZUjls8IwtwNaGdp2ltuqfQ/mG4rwF+Hs4nOZP8zniT8iYEmMfaz6ktp
VClhYiuU4nbUs3XEg4QMME75fQcpUsbDJ/CfcuuPlVhL/y7u3ufgoWnHZ3VEprndxOwgWZy2Ad1d
eCfceAdG+zaTtFbV7CdXKcYTjCE8Aw7wEWvXmu7TVFglWm7PwuKsqa/RjCDeobAv0M6nGSUpGyO8
WwJ5ZKhgSgW357TCnm7NFKIjpoAEAVxK9Ugh1ZRU06kCpn3u6uUL0k8CcbEr0Oi6qajWyd7JiMlW
5+k4icOWlBipCCfSyS717qi3XKAyfKJigPpQA/f6bNtwzzeSaYi2weQa9ClQOa3GYUUyJtUdv327
Jj1Z5bCAQlDRQaQ9J9WOQOYSTL+Rd7dzS+P2q9d13IOHws9tlu7AuLCyybYax+oGmnHvjBiczCBz
QuKPgesjFt3bsVhznSTaRfdVuwnvIFrBnHwwEJ42WrJTYvNUupKVraRFlC18b3VPUfUNrZt1IDlW
f+A+Zp6AlyHQplAfGoX29ROdG6E66XXp4N0BD9XYmYysTkJvh8ZDT0ZRmTAHWWCkdUsWVVlPuhI6
S6FQkw33XHbQRCQ/98KZi5UUp5TQMZkt3QuIrVNyDgoLapy2a5tp1RjTqhNf1Iq6BKAeTIIRiqK2
YK2QJWM4L9XBbua7ppa6qvtnKVo6ajOXnxcH0aqGmCcTh0N/k6eEHEmjdUtxLmj7SFSw1nWxwyXN
eeKTm7qbQD2SGAAofQOSY+Emcu6MHUfHIiTDxmqqYlUGb6K0TVQ+aqGul78hQaQaJPZ/8IRoeGH0
9pDfxVHMlAYNxUHaTPzKseQI070h9n/hJlWp3EdKuhENICgiHBmVZMEBMn6Yc+PKyVsruJ1armMr
WZfJZRANmHpbJYM2orBLae7mXjctuEy4AlIeKqzTitg2DGWNBp6XqecGuolJvwUyiQK8K0CusiZ6
QeBhbT1+SIl1SkSwYmJlrmyLdjosXKoGesuMxFDPg9bArEuSnoN/83uch/i1kRqsZLfGKDwxA3nS
4svgqw983oMuzV7MxCYCm1BSRTdon1sqF6i3BUkgUzYJ93qSbSrT5T7wIvrwQPw01t75tOEEf3ak
VSabj0ILrjhd/OJ9KQywI8LG+l1BnF1karPu24PMiUtrny6Pp+gDMELH1+Tz4CDoJ1APo/BPJ5Y7
hrwSiY2ou0uzFtqCVleUBkujS93kf1WmefyCpYLNVlvFc7AZwUGaknklw5YKcyXJnqo+mTBLumm/
3FVEKUtCe1n4lSEfpCnkTYHXWuNqSXPJiueO8a6MSH8/LgNq7LqK3EKsT0mhb6GkmEPmBJPFCMyP
CmGbqUrwN3wXE1yd8nCL6UM8Ryd9Yh4yRi9dIYHxAH9XOuGMg7EqAg3xy9qe2cd6qx5mOYO+ZRIf
gUgEKCf9eqCMyZKOXzFy0/lxsuCRgwJ0QJRBxKmZ1xX5eYQggTGeLF5eKMH50mR3SWjLOYPtwyAe
8yjUKry/pvqp5soqmWNH0y9BJbMOfdLqcehzp/ZHaDS5oyjheghr8hsGVmnWifxEES80cUZDWoYE
dH01TuK2aRObW/g4IWKBJMwmVH8VdbKRaxltQ0kNdgHRgAG8Dh6HkTmyAtuu5gaJleQkUjZMUXaK
5Oro0x2pm+AVP+WXiSwgG9T9MrIvy4MM02ZpFdcPEjMgvmK5kd4fST3YPGBRgzB79FuoG7JXyfJd
CDRuXTKhIyTVD5qhHeYtY3OI8otJpw9mmdRUP8qanmiiAQTOq0ykCkkhhfZS+NrE40YVz23brFo5
2PbRNgxBH/zeC0PdFoXAk8bUaWWaqx+pQL4cHHJrdMT+kjeXmuQ7+jPG/VYH50y0X4os7wuNt5gd
ovKnRl5pFU9opF5E2Sun46Dfl1TjBvBOHHtdSA1fFyCHlMDq02SNtEH0e3LssSqOQi47hU4dDp2G
EUlXEQ+j+fivMnmGF4he/l7L83UtMhpguUjHOqa/E9knob4T5z3xLah/W1W7r/TslaG/nyYd655L
vQXtL2Njq9Dqm4IzFJNAuyx6xU2IRblUFhul6+wye+Fl9sxTWKqyssZyl4nYwbOpR3LW9r4fEq+G
fWxZLz7HehIseDfVkSNZ+LWNhmY4PYsTiYy0WDaEB0WSqGSLx8EnTV5OhxKsm5KbR8sOJQNZreRk
1EpyR3UGtGbMxy7/gSXrlvLC8dlpiqZuUNMzHQmS5gSKLkMH0r2kBRwerXep8tSkvO+U8t7v9v34
aFrNb0gVSsOItKS8VTGkrz5hTDQqJqcrzS1WyAyrAJWbiX7KU+GuVcLeNqZyqVrlLRXWA9KZ6yWw
Lfkp96eoPEWNtguL7ShwVZU5OSP9JNQOT1Zt3sGR22lDrPDNwG4hOyX6qw4/0uB33yliec7hyS/X
GD6lEJU6T+awaborjYKrcWO1d0Hz24TH5NfuPHsicw+VuCkq2BmxnTE4waaJ4bcVdDHzHtZOY3m0
EQ9kn+DtTPVDe2opnU3KFO7cUnS5tPNK3kkKg+vq+C/ceZIIKsa2hzYfGQsNhntqmR3xasjgYPbr
JMYZqwAogchn+gUhAjh++BmNy2+V/p6rcR/pmZ3CH4uZTlNCaWdYNVFh02WHDuykR16rZyBIYMwd
X+9dUJBsw/BaqipZou6CZhTH9yZTaxHEs0ax5YEhRGms/1STkNllUEMckOpVWcWn3o8ftdAAj6CK
iOhsAOzHvhP3RbkWygjOdSQdIh1vEgRVa1G89FnKfvHPwgIjiCK0Ghw7TbP7UWa1SegrH8JpqYlk
80OOUvwOM2r2nqGTVTea5VYX/POYNB+wze5SmckJeQG/BzVhp8F/RUQsyIdjKSVb1JQ8HX7rXDyb
hWE3tbeQvnqBK7coXspJ8EQxBo40aq/H29xOI2svgSTF6UKKzjNg9dqE9Ohj7CspyQSmGJzguB+6
mQQx83e9FbxWqIEDehQ7Az24laqbf8TaCNay1CV2EsFZaCpyARvyOn1b06sxq19r0D4fQDNmblGo
CoEC+ciikTcYEx0BlbIBSKEhhNbgd3SXT0nPJB3/PrMZ2A+L2W84KFuxccV+ALL39CQ7E7pr2AMy
A3JjrZ7mLDnPguH2zc6CvCgW3UEU57WptlTj3dGcujd/VlZKML1AL0odPZ9dEaQrE5mH8st9FdGB
rZMz1bBFK0mKxS0//wSaznexo1p8QSB9qygbfaa68jEQnd2mR7tigKfLGG/KcF1qjb/j6b5XfrXE
Ior3gCbZXIvcV7/y5eCE0iGoMHOe7hdyS526+Bauqp4pOhqz/CR1jBIJjLskXjXG+4KjIASPsqXu
xiinnRhCI9Vf0k7cGbm/o/wqjI9UhaIqMd7YnI22oFruUAZnJIpR0qk9SNFv2gdJWjwU7WuWgrML
YMsxo2ome4j+O6G30xW87g4LnAqVYA1+p+hvivrRQvIvxnNe/mZE+yA0LlY/NCS8cNjl0Sk2JzIu
T8MoOi2ftfA4Jq9FITAkCE/rARbDQJqeCKM9w7ODhFs9dHK/DQZMgVqvKHZ03TdzrTDazj3BwGt7
HEC4a40aQXm39OpNClJopXc9Y2G++dh21h002S1SG9sABt8QDMdgBCcoViTgv6fmt2Wc6B8/VxA3
1PwjTorNrLF5MoGugl5KXtov43t6B311tuzCmPZWrLm61E/MGEB2rYoK7qYceDVXCmwjiYIHkp3G
ON4oDk5tQXxSB21rTNa938wnS42d2GfijLnczjT/UEX/7usCRueQnicGRZcEqiMsUxTTTpKfdX08
UtHlabP1FyYktqAmoClU8qH+Masit8GQ/5TBn6SsbJxcyNc57YvZIM/wpwFq7zGiNZgWPzu/2UM5
OpjsogQDcqU+aV1LORDvExX9u+pY6qgaxeMlWSY1pxlCQv2oCf5LFGV7bMfUdZ34LawxrzaUU9rU
h2lp8dfTOmRuIy3fktZLOvWUa926SprnNkDvosDjHqk7Pfqg68etDnCRytoeo5cc1oOwj9QadYHs
wsU3B8WH5qvlKsj8Yxw0P9qRzEHX3hb1A7rvEVdMe5isbgeO4qfMUBk149ed9lSNu27ovEzOLuFM
6yPrSU0zLaAaVZdaue3ORvfUVD0OFQ05Uj0xbtkKtgAyXJYPrfYTH+EnsShdIUnWojGvEquHY5WS
a2DXwtcb1kWSvpWz3qFFAERv5i9zuRxg5N9AaRBROCcWQ3zJh6gET7ki3BJn+kIjUUPTZ7FqUpH1
udaCD9sODpZOYaiH20mf7IwCwspnTyenA0dq6nhfJuNWadRN2A43ZGSkLxQ/EDiQGcpRmDD8h0B8
msVZZC7JcbOWNuUbfalkXdjtfipXxKKtxTjXX/ZkTAN+L9PyhZ6Jpsu6akgYA8n/UP5GGKCZMkag
XNxw+Wzvmvr4/QLSF0pQmg5/WuLliohoXOnwxFrbFOIkA5PZM0JbkgMSc5zv4butMmfaNzf8K6TF
xI3J+KDIt7//7/8xVUNRNZ2VZLSZZAybrgSNxqoJdViVkVtSWEzzcy38mab7Nn7NFTcVXRVeVC5t
vn/IL8Ru/rbmlWDLZCbppA9pQcNU2MajDrV1ZFBauetUzRl7YW3U2o0P95VIFH5rOOfppqLrGIz9
Xd8obCpDFaCeu/pUB+SHGdVc2u6bwfQEBF7yTHQFI6K9Imb7QFEg4IW/vn/qrz/tp1/hSnUnQ/PO
bIwk5NOiZNpsmI125S0jufNmsYTE0+DWORG/2q9IF4vsWbr02l8Gi5+UItOK8jqel1pOh4Zf69ZH
2QVeSMtH1wJPE7udnw770ijTbaP0r7HqQwTTT0UWXprGuge8eq1TgPIccLpu+ZWVaFeq3UINgheR
lOcMw2K1y88K19GUtPeMvYfMl0MG0EPEwZfZh76iQYXY73MPRSrAOEmTcMYuVDojEKrmOWeYTt7V
g2IXDKmOYFxVWd7liaWAe/nxodHVSxwoP7DMOmix/GeegouhJDtLpXnfaL/GqbvPkuRBT9WLAia5
Mkqf4k6pHgpYcmHZbn2G+ybEk7M0+WM0TEyHTG/AJ4I2Xrh6FRaONVDwDzn4mNzJlt0GyZus8cZG
0ziXkAPqQN4YZFix1O1HZsatrD2J2JDpSeOpfvojyEImffTqAqLVLiknPQXDeM9G7loxyA7W5H+Y
ObJVhHB4InRVQ9gd6TKgHacMADDhCMRCe7oHs7SxezlNQkgfpIRj+v0uvLUjrs5eksc5I1pzQXGc
2P74pCnGjaP2hcCs9nnPXZ80o4IVViKZPefyZqJvoRpM2uaCulFlQL06fAx9JCf67pYe462Fr85X
rzSyLxo1NDKISiKZoIyPvJRti4LpBsORomw9DNnT9+9TuvVCr/SJJXUexJh952YX2YZdaMcnyVsU
8OHo4jSwCnfFy40lv9Bq+/yGrxU7lWqaFSnhG067dhuCVmvPuoVYuLVucPPoJa+kZCo3TELH/9nu
0a5vp3YM4fMRRQPRm+LosZe1h+8f7sbr1K4U4madwtGk++Pm1vNsMupJTfL9CtLyT1xfeZ82qLZc
wZ+Coi9kedoPfLF4i1wcYhcr3+neoMNvalf2bc25sd6Nfaktj/xpvX4YhXayyoq4L20kp3lG5eeu
c3sPyYU1QiNusoUjYEfcAPr6+7Vvvc2r292flDEs+7Fwe0PZy6pwJARuv1/iywzi8+u8iijBoFRp
3Br0wPTBCUIfmu/SLBTp3WpM+VMwWUPQkCEOb22fut+v/vUDair+63/5C159y1odqyFVl2Az1iux
+jOjqPL9Csuv/8/dYlp0d0g3/yGMWAVWoKEoFSB8JNKfd0164RHZVWldvl/oy6zWEP+90tXWj8u0
bhWmXeAfrJC9ED+YL1nVj8EaZSpwH9SO7i2XRpAjPH2/svxVEvh55au36LewS9uy/dcOpa7aZuvw
5HvZfbC2bMWVbGuXv6sbhCA8/zm8YeTwl7bhd2/46nwMkpRoVkATtay3izR4QxBFD02wFxndsLbp
G8z2ojI77aGsfP/o0le56OdHvzohUVdJtGaswNUqZ3pAqAHDwOS5BUJ4yz/6jwJf9Mzhse+EA9Ji
Nxb/MhJJsmKIOmYFaCL/PTK0gtDIbd1VbruZN6oNX/In7phbbZfvGNl8+H61L46KDtsDMzS8yax/
KLEmgiWFyNWEcPZGiWRN3AAlyjce6dYiV99yzvoxAs4LXa2PoWb5zAE//2ePcfXBJrkP+klDUtIQ
5HOhZ8DR4w3bwVsPcRXRKl31e3AV3pSVbZi32IjqDXeU5Ze82vLUr9QihqpLmnldPov6ZLAhjNBt
xnpj5ZT+S7u4vbHKkml9s8pfkfvTxVNbUxm0gYUwLkotipbfRXn/ihNSvBo7CcQw/J8HY11C0xtP
HjAB2uh/386FoeTaEPFUYx6uGWmlGTLdCBZfvTgZxAFRbwm712vx8C4bKAnyCQOR8mkKPgb5kvhv
32+wr+Kw/nmNqzwy82u5ssoxdEEX1/3vNNksxhMYJjhoa8tY/wquTi9+n92oxb/6XDKxxqJCBdvQ
r3Z22SpM1llJ4c5ogMrjsQoeRPSd2vEYAFd//5BfbfHPa11t8W5ORmZbWAuWRQ4JOC5G+/sVbj3N
8uefNp/aWFYlCqzAq3QbLEgzZMo0RqM1JUGX51Zm+sU1TZH775d39dHSVBXCYnl5Yv6RG0w50Nix
XqVSdL5/rK+ABB2DJsNCP1vFsOlqk9fyUEpdCnghFN0uQA5SY/KhZxCzfqx8dcsgsK2WwoZpBjsY
f32/+FcPyYo6voiyrIvX90UsRPEwmT0j/Tld9z++dGlFTHp236/yVYKsE540C3cIsKjrjVgzexIk
ko6d2BrZJjijm8yNUPpxLDeduAzFu/9wwavdWOmlms8tVDoVb8KGmb7Cpu/jLJa9ceKm9v8iLeYB
mRIzdD6jKV6VMUPbCrRli8otRUg3MCFmfbxxmP+bl/jvNZa7/9P+L/oiNMeJNdJtv60ghK8iNzj0
a2mNafgzkoY33uEXiOzfnulqXyoWMtGxPwR/VRnjFh2dLWZl2/k4eJb3/VpfBeHPr+/qks+CMIwV
n06OamnHPGzeBeRxsqi9pR1/a52rgDgGPvKViRjgSF0d2rHf5jMxBImjmyXaV+Hw8xNdbcApTvzE
lPlYtAccBJgdf6s7whrOg63i35AerafvX+FXsMHfPtdVeJQbBcIX58yVTuMGCfTAa1wfwX8ltMXX
yQG/3tx0qvoqfHx+yqsYiexJbHJ/k+viW4mcCg3uVWELdsms7Yourm16kUObW7/h/XPrO16luajl
6gizsF+Yl/KLJ8Z6/OrGcbuxxHWqI4+GpDHKyO5HZmFirMjXDlCtbtxpN17gX3fDpzPNFFaXyeaE
TYPmHySme03ul3gsfkGyu/FAt+LHX3/+aa1e1RBeCEENyunPaCaQWzWa4srGH+FtT+eSS9tXnuQh
PeSwJUup1m9FlCVCXaePn7bLP266QqoNBh1CDgWkif3olSlzrg4CaOuFo70ZDOHGkre+4lVg6eo8
z8wMJwczPevSxY832fhw4+DdiJPSVVAxK6GYoo6jrt4jn2HjeHdG8XqNtPLRuAWNLAfquzd4FVaE
uOmqbgkrcDldXDI3pjOcqyNaZ1vU7BzZAfXf+ihvIBZ041Xe3D9XAaZR+9ZC/vxf9iniaPde8Wu0
mXmHk4XZLzSpGy/2yxiKG7ypgBlL/2gJVrGOhtMCq6lu/lSfG7cdD0wy0rha7IWZPY6gY0o3TuSN
Ra/PvdIomSLlTeUKaFSIy9RMmd9Y4stD/+/nuj70cTO2kdX0has2D7nm6UyQMB4RFs/fv78v9/6n
ZeS/5wsi1AxYTATJXP9BfYgUx0FKuxsf6dbrukoSrKAr43bhYMwMweL5TnMivHz/HF9vvE8PcnWI
W6UU00IGUVHdejsdlwsGBrOdP8SryNH+V0fs02pXx1kPUzMifwRCcUy3+Wi3i32VdC9ua094njay
U5I/Mqf3rN5KWpd39Y/D/Wnlq8NtNKgqWy37vVmL9pIzjC/GXb1eTHfze9S3Xm6811vf7upAl7Ja
M0LbUbKd4O5BLLyP3n2nxuc3eoIfXOUr43zTkfTW5r9KGUQ9DA1NW1I9TJhCwUW3l+8J53Pps6NA
uxffVdQmt7dq4SUl+O7lXqcM8E6WD7sEE2XDTLenuAs8fzNCL6fqm3X+QkY/3bJ6qxTKELDOYIv2
7DQ2SvkJwKOF71IAo8P5/iPe+IbX3X2+X5XNMy0qXMudrBA/5jy5dW8v++C7R7oKJD3dvSAZh8KN
2p+GlqJ6DI0n6Vd58Tg31vr7B7qxP+SrgNJ2SZEwjYexavhgMVWOr/BGNbFAuBlWbr265c8/fakB
QTTdGGOQRZLXkqFkG9LsCqJQvp82il3vRK9T3e+f7quWPZ4I//9Ou2ZH+H2cl5JKdJF+9VvjdenY
a2vrvnGwlvgVrm+ZMN16m1chxWwQjG4MnrFIvRqZVDXZV/0+xs7l++e6cdfIV6EktDSzxVUCYLDp
dp3hPwk1kkGZ8R9ujqvgEWlpJ2nTf5F2XUty21rwi1jFDPCV5MQN2qCw0gtLsmQw5/z1tzGSPFwM
PVjrVunNrj0D8CSc0I0+Zcwx/sg8PigTNnNs/VGfhq/XjyRxGLrgMCJC2qknUEQCfhY9MzGBSgA4
+ojZLBXksUN7V1bb6yIlGimyNbeh1QDwCLcYTc0eIci1wWnzJyJsJGomRnWIOL/BmhS44A6SOMxN
AGEA242F4V8XsX5xZxGCzqUlugGkRQ8CDDe3PHjOxzd52tW82zzLEXSuGaaGqgydOs4ZPx6wb72f
3llHxJC9drh+pHUzOosS9A4j23HcGhj3C9IUuCfOZ6YFGxUziQMYxa6L+hcPcZYl6B2Jsz4pC3yh
U4rf7VMf6Ja3nBVxzva1B/QMyWN6rWMFn/SPRLH7DyDTJqAVGPUwBb2pG+AogxHZ1rbI7gPkHgBB
oUBz/84n4DpXVjlb1RYMeoKlHkNFF7SkiplVClFPyV1/0G6wZrw1NuqNjKR4/VrPcsRDsqzCeOmE
a+VvzwrL+7hW7b7DeANK76CO82UJx8nniWGT93dhaSjvOmJtNXOUGJNwOBkl6mMwmVgqwnZ1j8pW
aAMAXbEUj+khaOky8Cj0n3IAbLltaSbbCYuaXZIBgrUCiENhYBKotMybZNCx5OY4n2ejOowdw3J3
ReCVxie9HN8DemAzYU41naYf1zVyLfwvziHeXJgXM0hiEENa1oGu8rbAcmP8ZQZs1Jw9XRe1FkaW
orjJL0Jyp9lpQ/gsUQ6MganC6L1mgMRsktSj1/zsUoyQ0AAVqaWVzms7w9cAUsYslVnxSgMcxIf/
fHxxJKQPYcWWjWocVvMmwEcnzXQcsLBVFyBsomArczDiflPosgrnmqdayhWSmkQFAFLG1GqXWz+y
ONjCZ9UG1pC65//vS/EvufhSuWY0IevRYrewVVQmz2H4aDayB9Gah18eRogkhtORks6oF/G+Gffw
wWF6d3olSD28TCWEYOLkaUu7HN8LaKJb2/hLiRxJDJGZkRBD8npWNVrCAbUBUAhrB6QqEWoY48DB
VAG8WkzkD1qby+sTIkkL1GP8cWQwo4PtaYwiEZC2RPv/SxFsbggLRTA7VenzEcFDsf/CFv/7OSXY
eAkll7daA1icxRY8g4PtvdyyoM3xIdob8y09YDW93piAp0ctCEG5k1yewZ3Apfu2dQftHNO6aMs1
QTH0Np2qnb7TtoYPlrxv5YY8me7gA+7/hh2xpNoCs+yGj+WBD/0R2x8/6Ka7AWWLuitvQdW+r7fV
N1lrYV1THURMQtDXpcJNgL84AtEmwkqcfMZmyiEOQkmXfzVWEtPQ0DS2dP2iK8gmYicEa02nFAQL
1kA38f6JlYmPnWNJCrJ6prNAMcSALkUNE4JUDlkCcPZeVFUi4FSEvfiaCwnCrRV5C8x4XgzjWZXV
e8nG7fet6jX+PVY8sCIHvvVYOiO+qkMLqUKggVKZJuWTq1wqXizJhh6cr0A+3oHsC/PK/nVbXL1G
oNkRik6rrouzDE3e10nFt1KwxfhcNvadohNJ6FyN0AsRghezgUGsUwoRACt8z/QKouxDnk0ye1+N
Yws5gu8y4mQgRmQhjt1qW8B53dFDsI122IP6rruJz/wQfa4/uj+MTmF7wdTR+Tde+7IalGgjrhYd
khoLmkoOphZF5i/XPdlCCP+IC4cZxVmbTXlY7yav2wC1aQP2yE1zC5a7I6AhZXnIWtRxNA1suRiK
BkGvoPf95MwNBhGhgRo2VUF6NmC/HRV7A8uNhr53AJBUE782v1llDSoP1Q8ioHUAK5Zv/QBEraWS
bHJtNNBe/iLBJiI6gXqP4cvGh+5I3rf+tAH8zQ1gLwk6QiYmWHntpf2IQfYNw4Pjuoms6dVSuvCJ
izyOaZ/jiW0U1FOBctIzILDlHKDo6bokrqGix3E08C8TEzNy9DSkuPjOFvDOgIgEmmkdVescAw/N
VoHZd5L4e6pDXJMjWCSeVHMQRDhR0dAbTAGBzrGCqymwMAYAkWyjRYCYztPxxcEGGQmzB9WcNl0I
DM7EaZ+rGXANjY5xMSCkkggo6doE4HNbAa47VT11GADuYeyLCgjjEbPuwL0I4Fa7/qLWU7sh8wCm
tyyQ6MiaH1tenWD8ZmR1WqwpmHTodmaVeZVOJGrAL+XKpYlV2tbSJ4UBSGGnFxytpX+vhiO44Rzz
y0jsJ2xGg94IC8vXNWJt0odglZnaKibOwTYknCvuzXasbGzh/a5Y/M5nsfsu6fY6K4oOg9cAYmwb
oFAQYwHgERQ9DqB+1C5uaNPPblVh9QUkCRUoak3QldrTN32Y9mNt+Sn4BZMOBml2Byu1ChfTMw8M
iICpubfwWB3S0WddBtRgAArFaPJnIUBv2QPRsfISDFgqHw8tG7wqCfeD9r2IfvQABccO/Ah8nQQQ
Lwk4FTM1xKIKUMH0ct8Cki4HkqfCosfMBC9zEu+AAAru0W9Ee9c4XzHr4tGkBDhW2QPrhVge7UzA
8aKMjj1dFFEfwH8GGnXXjG9z4JumFqfSireFQQCFCqBaAEa0FXFNAExURr2dKbunGI006Mc+T/fK
rALjKt5qBdnnwLZB38VNMRMN7FsgvOWAs7Y4lszRAo0H+PRG82tmAdQQiKVdDNiEac484AL5Uclu
QuBgUa16wi7YtzTD/UWgNriuOCv28OpbCiYOz96OhKQc2gCr+4weWoDkXRexlvO9kiHoZjcYEbjU
SxCroz5ySpCw7GohxQ73AG7GhJE8PVrJJZYixacDdvNYHOUQScfuEyMA9g/00WXT+Ed2p5uOhhE3
myIxeh1y68oeh7mFIN77yfYAJgGJNzrXwc20ryZfcpM8pAq+Bcc6SxNerWU3Mzu2wbrAh9343NR4
89a65L98tbMs4dk6qibLpx4nazbTRgEsscerWsDNA8YCqlpvKBau6+JZoqCLXWkZI2jD+DrpsDE9
zR2Sh34/PIxecwD7ZIIloVg2P7iuKGeZgm5mJDSsgH8/iv1GeleOAPyU+MuVgLD8aGLpfXJaLA2A
CGdHYu1zAQweVR1/qGF+JHP3fuin9/HYyUxOv64ohpCbBbbZjRbI0nZxcAe9zNzkqGDhykqf3ziu
JdHM05N3kZKAhJYM44R7rH1A3J4m+jA9wruu0nrKeqw7W4EhJFrgp1dJ55xi3bl287bqPP/8VwzO
4Cq7OFZjdhjZIDgWrw2A8WE3HoEluZNOBqxfH3DWKAbsbWyqv5bTdlGe60XzR4YtkyWcCSjhsak2
WIfnK14/P9X0ztkF+FTNf3/SQfXPxxK8oz0oJdG550/aJyd7TNldSB+u+8R1Az6LEFyimqUofqW4
uRGUGqCtH1PAe4Jm/LqUddd0liI4wxDgvfoc10AAng/ADAAQVuRfl/Av/vYsQvB+cw0El6mECBDq
dBvdI0D/9sPt8AC0eF8BM9K22UtEyk4lOD+jygnqyLi79IA0HUzBKD8BE5lPWII8zwUH8I2ZSIpf
knPaqlDVm+PEUJP0l0lV87HwACv7gU908nqbl++6UuINr6sItpdeG1cxTMAf6nGzU9IcjNDaM3V4
H2lEcp3rvuL3B8TU+2sxoK2IacA/YL+tMdnzcwxE30vbTde/mq0KviINCK2zBhfIx0D4Gm/ADuEW
4FvtcfJBD+OlwLSVGPK/+Nzz4fiPWjhC3Zo1ltcQ+t/fF7LzCU4jsssk1AKIqkEGnJo58JclWZtM
guAzDBwmsjQeQEDWErCPJZ6i101LJkHwFyARq3sth4+drVvwI/i6UkiUWvpFBH8BbNdIUXnI+NnB
+JkLVof6OOxlL75VA0KcoyZ6+6ZzUSFHj9ru8bjbqTV6Z1nvOyAmcUaZk111DRoIeTDEolpIpwV/
ZIZJ201Wy5Us2P0qDk8PvxqpvDInKw6vvWQXAh3BFxFl0grFNkuMLKAQaH+a1JsBQ+3gAfiD+LEU
JLig3pmVqmLwDTH7FkW3dv5yXd9kV+cIzmcw52woxl9XJ/ag+dXJdGKt2IjJ2X8+lpiyWJWtNNQE
MC1/+cyHEU3kI1/pr4+RD3rZQeaB1lLapTxucgsPFJOSTAo2fwFi+xyhNjRm2TYoPjb6DQU3GiBl
a7qdsJyQ61gbfJJc70qt89VhBZ9UT5qSpe2v/Kz/PgPJB3ku2YLyM94y2MUegFWo6/jy6cJVQ18e
XPRWWuNkIdVw0THQ3OOUPReWAshbU2Neota96wTtjQkaDjecgeysjJFfh6lEwdZcwPJHCA6NZSzH
zjdPs5SjPnym1t/gdZJcsswaBY+Gk3XYmIWb0eMfHSiiu1n3ClBDBn46H/Tii1Z/GQbm2SGo+o42
A8jXh667BTy9xFjXlrxffW3BD1XVWKVVBWvlGXIebYJxM29nf36vYdEbYBnmE7gO/ZZ4ykG2Xrau
aMQgHIzMudgZJaVB+x5TfDvewE1AFTelNwOzdkC59jMZoNJalNI0VO419HSIKRYvkDaPfUv7cte1
sVs398Mgm+9c90sLEYLyjmPthAR57Z9XEdaeN8tDCZqqRcSe5mj8HRd/d/b/NC4uRQkKa8yURtqA
+6M2uBJvDGcTWRK3t6oPi/sTVHGeAa4Yq/w0YN0F6EEMiOoqxaxPv7f6b9cNcNX+zrLEQgWIheMs
BgfgrqA3BJDxMer2IaqxsawBLtMKsTwxKKQBui8uztwtakst2jN4A7wlWq26r8XRhPCoJkaY1hEE
lsX7kD7FQFoEpuT165NYk1iWqMpEB7OtDSBmJfUJGGSBn3ldgvTehBgIlrFKH0F/DWvStr9qcj8T
JLU91eRkUV52JiHulejwAJUS99ZgYdIEMVDIfvyfZxI8RAdoXUDkwUPwqh8QZ7wMrWzUUJXd8D3x
O6zYutclys4kOIiq0pQ513CJPXnqzCfWPF//++vhY6FsgltAAqspI780QCZu2u/ql/SguM6WBw/s
xf3cXsT3ekOqwJ9+Yrlq4ZAMwVvkTjymfY2jgZ3cjezTbAlHbQuxMYb6aeBJUdskEk0hg85Zqaq1
ZiOEZGPudzWIriwyAYwieAGixkesDXzNB/beztJ7w+xat6Rp5tmlgRk1NB0kF8+Pd3l8UzeBAm1b
RExJ62oExUU8YRLDiUE4XPywJvXOikIAwWZPDTxZkBM0LpP7mDl+NxJAbDmY0MA2CqpGf2dW4alV
8Ei7E6xN+V0NNf/6L1x3Q+cfKNhvliuxMTrImZnT+X3wocuwHj9I/NC/eImzFMFoe0WvrT7vfhYI
APK7wO6z3qYF6zH3LFGw4Rh8yXQqYcPn6u/0rvjTfW6iaWdRgvWWyqQmVc9VfAJBYeSzCM62lQ43
yE4k2HBJ+sZ0Inyp0jaObELDCkwFdq4eDR3MZ0A8YmjrKQowq4m11Z1oc11R+J+/psmCIY+M9Gk9
0RKcwzNGdG0n3jZqlXtDSfZDrO0JwbBFpMtmS6+LpWJtTqsNoOEBNGIXdhQcTl/VeTeM2775YWlo
YRtUpqkyecKzuMm6mMb5zOMZr+Rz0BIFzNe+eZqhBnJjCFwFtJv4CBV1JGn+2rgIsFE1ZL+AttEt
cQ0jIREdNV1HWQPj6XxUxLpxQBKRuNWHAJh4w5a68Y2NjvULKqGfmA/Kh+tfeQ29Bb+AOJhI0DXu
s16/aRklUVxYsFRuN/bX/GUG5hrp77Pd9NBu5k2uv1NdEJRK6l/cHC+0C1wMgHUEbAYARl+Lte1w
DOIUj4x2jjdq+dXAU2bgTBlMl9yxTJLg8IwOTBJtTvBoB/RyaR068rWMXuryg+Qief527UTCRUZq
CrBIHQ6It5jH77lPD9P30dO36WYIpMNw/K9dkya4O8w2mkFYQFqoAIB17pGKYSWlTCS5P7+ca2IE
VwfSXQWcthCDZRQwGb+ARFWSCq3XFhaaILi5pstBMMeTr//uuKWyBJ8G6jhTHWN+nNNSze+C5Zta
hKtpyflcYlqS4cWk9yFMm+uD6Zya1+E3kK+ifuK/pXktUQlT8GRAEdOKMILAvNE3LdOB6fo4yea+
ZFdoCs8YgK/rLOJvW/EK5VM+q655cYOCjzAmfXCYqsJyi/soPgI2F0ru5dbOcVKfxb3EUUh03RQc
RQsmPrNvoBwRazexfTPZiX/dR0hckbiepndOlqqjA5XI9E1t/10ylJKULxjO314XtF4ZXVyd4B5m
w1B0Bjq0U2W0Oo57xfxPldHVXGUhT/ATTlxEjpOhQHhu6HI0neAmlc5+rb9tFrIEh5GadUF7BrXg
UyFx7oWHYNftxhswSnrZtOXQ33x1ntU7ad9L9gEF/1FMepH3FpITDoVaY6F2XwAczsKkSLQJ0beM
6gPHv6FqIl2Flh1bnCJXzd+yf8Ks8Sed7oFlFU86x/n1pAPnifxJJ7ELEcTWTqMBg57IkFAuOaip
tQNZnmQ+RXKvIoptboZdFswwPSR9tzGAF8Gk3XoV02501ZBGHK6MV4KauL00AYSgVZnx04Whkv5d
P4Lx9PdNjh5vBL/pcbzuoU2KyW/bQdtZ8NCVY0xJ2YZYZzccENem+ce50jof3EZ/5MrOggQn3epa
1Cggjt9VNojrlAqcbao04Vm3+bMQwT1bcUhtlpzs8OeG6tvnPddV8CxKcM39bBVjSBHaYlPz8uBT
0b6XOEz+Yy914ixByN5mrdOVsIPD/BWtG49tBtPnA9s66NXQ0ZSV2WXKILjoNvntxqrausnGFO8s
gMYnTHIymRjRM+MhbjEK652Txuv0wwAOEC16uX5960Ko7mAcHCSmtuAXFTWazXJANq+Mhpc0YAsE
MznYhq5L0fifufxI/4ghQqVnjAYrnYfgp+FistlrD+aPeAsaXh8sph66X/vW0za1l36QLU9ITkgE
0w2qSAtmx8I1koMZHnPrpR4erx9v3S2dTycYbQk6BaryLwUozakA5y8I1hT9C2aX9lSWIKw73LMs
wXZZHA+VkUGW1f8YKlAOmk92V7sEbOnXD7VuuWdBguXWcZGVIKfnLVOonwU8v0C2U76eJp5F8E+3
6Mo21Bj0aULuYU2YuwI/s9NEIDHa9hik9JJ8lJxovbYFRNVfyk4EwwWcX1dWqVOcqsW8TJCYwNXg
E7e6a35KdzL4wH9Juc8CBRMuQD4/zvTkm4JddZzB4nca8K2P4VFp/P/vgwnZFaAlJ8QM7tUzxwtC
Clq7zXUJMj0XnEWkzWo1TtxZUM0DmxDe/aDazHbxeOdgTPS6sLX1f6KdvxYVfEaXteMwzTBcXt/p
v4N2z3JHVHcacApvMU6sbnjAB88Xf5LJehfrnw4bMoZFNE6/I3y6QAlt8LydUo3/Oie6amkLUcKH
m/TQCpCgopRkqX4x3lNQrEvucjVILkQIX65vWdvROeHgUWBUwg0CUya7G5/4o3YA/eK34E9U5SxQ
fEM7g0aVucaDKVExrG98McEfyKLPoNweNU1yulU3spAleHjWh3UXWFD8WGu2HTsY3dcRC+zgG/Eq
EMgBzlVym6v500Kg/tpvpZkSWHMAgbxHcx6Cne/ynWwIdv09uJAl+Pti6qewxHrj6c2Uxi4HLmn8
FpTd28xPd5XM7Fbjy0Ke4PYZndoevFA8oWfeGFHwVBqbCfW9zvhy/RplkgTvr5YOqMwylPfiCDxw
hTeSbQU26rSVMcGcsPEusg/T0ojGN/w0VZCUKwZtBguPFLMOH0fDvp1BZ9epkw+OD/AxK7sxA9lc
i1cp6A8kyrnqMxeyhZiDDXRVxwII0lO8c9M7s/0rzLEFlz5FkWQ9mp/i4pQW1qIN26AYtxPMoIrq
kfUM9znaH0EyXjsPOgAern+zVVe1kCFo/lx3FriQ4RWxsLelZuNyLujrIlZTxYUIQeGVMQ4KBpLH
XaF3IHwJ3Ch7SIfvPcUoH/sYUrBLk+11kevOfiFTUHqr0YsOC2s/Q81/W41Z1fqFKEEXtdIBetiM
/I0l6KqOO1Do6s53JQglZ5Jpg6B3VRCkEwlxpJF+LcbDlH41m0+Sa1uNKouzCDFSazJQi1L4QXPH
9tVpGHsO3/PeA8fXRcNYe/4/JQqhsk9t9PsTWHICbLR6/qdHHdtbyws3AQAQJRJXff3ijELk7FTH
bNLkVx6Q7Tma0/j4f+ymYCX6twWLhaIsmnG6Dqc7F9T5Hsx8l+5kyFEylRdrQ11mpTQMT9kVrwGc
C+ryarDEaYg1ojAdmD2MSPP7+ZPTfaiLp//vG4llIbMygs7ocZYlHsvPnZ4/ywsxyQyWOazt6ReE
Foo5q2UBnT/XS9+6APMv3+gfWSLmKynjOtV5Rv/fp7SlsoToQTNNryvrVU7zVlT1dRd4PpYQRLpZ
yRtV41cIrmwtfu7qDwnLQG//J9DAgMM+SxJiSTL0zFANyh1UeyDtcwxwrRHzl/Mmqg7RlkqnUNe9
xVmgEEjULrHTGOzCu8TBGHoBcm+i3M2D5YKb8MY2HECYVjX1c03dE5rvJ2uW5Rvrfp86ODa1TYsI
PrmlFFuCNfyVgz/tgJa9rjFVE/x93eTWP+FZiuCHdaDzVXoMKW09bnP9IQGwaFB+HrM/QfvHJzxL
EvxvpUUtZXys/7cNcLT/N9r26kPiLEt8cdplGxRpiiaBrkc3iWO+9CT8YOjdTdzTQ8SM8WVKDeK2
dADveZ+4hpaBx9eMHialfDTMYKuNzq2hxoda626Z3fxJwrz4eYKJEivMq5bvCHUdmiQGc3XFRlq+
YfhN1z/vusf+59KpYKEOjdRezfB5MxAVJ82LwZTddQkSBaKCZaaxWbRWAEPprMFXc1/F9v/Yf2Wy
/sS/+LXzUQSL1NokaVsC/Tm/1d7q19ZlYXaMElC0aRfQTHY+zOY4Qn9+b1ifdVUWv1fNfCFKOFbt
BH1tMFSW9OCeVS9vWT1ewybiLyZdNywV4U7EaLH7NhuUGDLCmjxGcwpYgcKbk9SrguZo2MQfLWsf
YSoOg+AHJ0+OmhMmbglaURtPMXcMgvd/oDSLHySoZeKMTW/ynAWc6mD++mxmwd+J0nkAlXj6A0nw
nyr4c+F+RPjiwmxBZMgLdwb9Fsef9BSl9yZ2OYX3nwgCEZKDS3aouLU0FZ2qDzWrgMI0ulbzCCrw
YxmPLkZMD9clrVc/6T+ixH0lbNqWVjrh5cEbJU3t8UoC+o/tRgFvPaakun0nY0jVVz2qY2PoDlgf
ti0uCWSEqeBc5gGY9nepNXJV2QV966Vj71cj8fssOsyas8sq61h2gUcj5ZgY+qEERXnOWmxUmVuj
6G+MZHZpgEUKY/C6qLttCt1Vi3xDMC6dstIrMJSpALwwC23JIM2qVZvQAxAj4p96au8uq9QZI4wp
eFf/nptgx7e+ANa84lKUGFYrPZiaBKKsoX0udcyW9tYERK5mSwArItGHtVxlKUyIrAUzAQcx4qF9
zmR/esY3VLEkBxNxbaZ8GKacIKAAe9dvXL3z2UbxguZExxK4dI/GTL83JVa85iQXJxStWAt7pU14
NjZq38P0qU9av5Gqx9ojeClEdEq2NZd2hGvswWKe/8TF1e75IzhSdm9ZR5AppAhFHtapPU28DP/f
12l5tijWlJaHE8KMMWe/wvScASwnH7zQAL66cUfKxE06Wb4u+178vy8sTe1qJ3ZKHKzVZ79v99OI
hL2VQW2tSyG6zimrdIMKUupY7cDaAK3o+3DTDw8EjBcdlbY8183rLIabxOIw86zbczufWp7Bbj6w
46n3A6bkm+lG2vuRnUnI+jV1TJp4QLUnTSevLz6a1m3cyvZQ/0XxzkcS3FMSYFFQ4/H3dy7FayHO
7i3MW6t1b9M4yxK8k60GJWDKTiU5Y+uYAEYM/N5NUa8FVxpztrIJIckNitExnYZ4arlRAVA4wf5g
CH4EO3iR+Nx1P/jPqRwhhXe03ugBV/azwgP6ky8T9laC6IRkaW0wAzVuBuMNe6Cy0wlOKh8DzczB
nLarx2d9VFHUD9w6kuHi8r9y6S3OpxOS+kxV4qgC9ucpougbDs+ZeMbj6YttJ8kLYt01nYUJrmmu
SZLaFq7SQGsJGyNDdmtpH0uwYoWyg8luj//3hSlbdQV2owCioilzKYAIk/BbSWRNOpkUwWEohpWO
05gCXQ5A1g6I5Pk8qAyyS2bDjuAp0qorgdMK7/c7m+EoUG+rZ+r8E1zTB8FfDAP29DoF+qCkAOUu
imesI6IaUt73DTihguElDZqtg3VsRzNvu9S61+fk0eidoz1bu0JFjyskGxZEG2uq9tkYbG2F/SgM
6xtK27cAd0DCPP/R0unC8TiC45kj0OPFJT52vwVVnf25AXSVcT9s503TfK4ByC4bqL9+S4AveK1d
3dynYwZE6V0MWmQ98vJQtmh1XbOQwr6WkE9OpbEB1q9n5S2dR9cmf7fOLHlgXDdIU4QwMWeHsDFH
wGPTF3P+Gmq3wBapNfDGhbJX02pHzzRNTdVMjeNvCScqxmwsWwZvTeeNyd4F0T6hvas7P7T0xjFy
Xyluu1mSTXJtvdBmE097YlDsfIhPtdbOTUVLcT6lfSlY4ZE6dccG68/wOLOz0cfWvx4tVj/bWaAY
kmKdad0UwSGYqJ679dBEHh7kWDIxq8K9Lmo1Li1ECfeZYLxRawqcra3jTZ3ZNz12aWfW+vgGm+ui
VtV9IUoIRY5ZD4E+Qd0V9b5RQ69hMtIXyYcSN/kaLVfKOIFyFLnjReAfUOvvEYihgzJ3leZDHiWS
2+Mu4YpmOPzIi/gwEmVodd4+jIeXpv8QhPswfGdmn9Sh3My94ZqtrPwju0SuOguJppEnmaHgiCaq
EiXJvGKSaLvOv8O1QwnhaBgiPGwyiAjn+KU1qrupSyPQHVXflDJN3a5SgdwZ3RvF9KFg86Yj3a6L
DX8AWXAOauB2Lg8W7V/KNP8cUfN5TrvDbAQPSqJ+CR3z4bpSrRY3zIVWCWGtAct7P1RQ4H57WgpP
/ewMDf6mAaHVd99CohDcMJRpsxyEbLtxq207IAxu+j02dBu/OfwCppQunckcghCaqGIXSj9xPStf
5uAFkAFWLUsQrsuwxGikKNbcA9cWeFcR9WuyDbIPeiYjM/wX//3bl1piRCJg4lEqFSehxccR44sB
BseB+mto7zS1cO14OySa57BniZZwN3ah0yhoYpAKA8OY6nptNvaIKmVuIPmJ8XZVG+JF4Yth3FFw
EVrvUhX0vvsgL9xC2imXCRY8hKL1oxk6OC8HJxIGATHYdv2YpxU88ZhgzraAxA8GbUOcd0mwmFg1
JqT1ID+IS3UfhOYHjXX1psc4kTtWzQenyWaAK5sfMnX+hvXbvdk17+qh2iSJBQjalsXuPCmpR0n8
bqZaAgaYIQJDiMWADwOg0tHABqsWRm42qaCK2bNcAfy+mmAoBE1y/P+pOW/LiO7HeDwkDCvb18+4
ErCoymumKlBmQVIufMl4HM2K1QyVsuaunOMb0/6LToM3Oey/hysIsh3DNk3DUcWpmiTOo2EqQizT
ZslHgK7shj6TTdWsbYi8EsJ98cKdo74O1N4iq+G9OKdDvJ3YMcfy5sb+ztH0VNCnRuZ+n5v+IOsX
XlT5KTIZjv2MCi0WOlXxJrMqysw+AakC6HySe30TbRJAKWQuuZsnyOao9o6v9lspbKXoQEXBgk0Y
VO0rrYZgxxq8gIyDG02dvdMMFu0yUBwfnDA03TIgBJQSY+zVdPwr79jnuaueadBKO42iSp1+Dwo/
4AkAFK9+0e7I0ADvTpShnUs6Vzu0vmJ4ZJu/4xzZubaLar+7BUGCb0sezhex9iTadKhp2niyXqSW
pJ+xEa6CDjjtu4fJYndkoMmzUgT+0FWGO2j1ffBRzRPlA6tBy6J05qeO5O13x09v0TgrLPa3NrGn
SRn9Pm4qbzBHlMv1dp/1qSqph4sBQvitYlYKHic2NDoYK+IieEwrvMLqJP2QOYMsJxVzHC5IAz+A
YatAJbfEOl1uBtNQAJx7lyjA/Qdc2H3UBZI3y5oMYhID/wBOp4mpoqI0bB4bLdwN2fAAUqc90aXG
vabnSxmCntO6Geo2LUESgdlbzDf6ZYOyyOglDxxv0fGZbN5RfIjxi1sK5F9w6U0Uc5q6Rg93xHC8
xnwAtd5LlzyBZxvYFsPzdUd8EcpFaUKemBpVnZQAvuOl/dtuRw9/IbAcs62MwVTM6kHBpmJ400Jc
A+aULqYMgxmWalziGkPz7wZljL1WT0dGrW82+6Lqh3FIZa7xUjleSxS8cmOHLMujPN6NffGMN8We
EVmV+NKYEFLQWiJw/5atieCIujYnxRzWYKmmByMyPJYzP+8LyZLepUJACmaVsPigAd/kYpZdK9S5
MyGloPed3fhlHGFWuvS7ScG6XOhJNGL1UKisG+ABMuDUhMdkHhFWRkGaYNdS2U9edo9pczATlfsA
FL6YDbzB+Kh/Xab4AuPKYS5ECp+KDlppNVYb75rpHSmmx6RHVSlWd840HdE03lfEfmca2e661FOZ
YZloQSwl4CEyACoCnkJxe6obHQ2rzlm2U4/R3t6ZyqZ/55SI35lXbsZNPWOvKb8Lwo0OenAg4+5R
OpQkQhcvH+E3iKtVU9lpCjxMtjPv7F37oO0TL9/zrCG80Tn8g+SmLwqIJ3katQlyaN24SIiy3Ew6
BYPbi7bhzwLiG9qGK4pLyUKW8Fm1qhv7Scf98vmtl+pbBSg9XHR5y0bP2fAemwXeq8hvK1fGXyI9
J3frCy8a5HwGJp2zf5odv5ckh710T4if40KPwOyDTSHMbmviejlgYACS6mgZhpxA3oAa83AIfMcr
Duk+6m6wlCcz0QvXhieXpto2sYEZTqnoTEkVsTmesoQ/l3fFx/bAId7Ljf1sAAa49aKtjB3sUk0F
icKndJoyqS0NTmHCIfP3hl/c2e/R8nWLQ4/Ooivr50gFCt+vKu0q000IRNPyPd8bquCF0k/DNtzn
j5Efy670wgUJB+RXvtCXqjfTgeS4UuNdekjuW7+OXJN6PztXqNxFroWFpYTuAe+AHFLW1bx4Q1BB
vhD1ndZqckxDYDsE8G7D32Sr3Tgb54O1YYjJxg6bRX76JfyhSobSLor8olwh/jvTbFbgx0zwWYk7
+yH8vfXMnmq/960tiJpugHR5h97WLcr6bnpveeOP3JNBLp0GSV5ZkHB67kkWt9/XupIpYZ7sOKaA
Asqm8qH72z7237Hev/0LbCFfrWNSuMB02Ts7hlHxYW99bj+Ekohw8YYQfoZQFCpUG0MHGst2Th+w
O8BwAukTjQ7fcebEaw0g5lyPQBdtUvH2hZKQTQtm0LBIduZj9ES28179zLfimNe9Czf/3fe/Pt4p
F1zcsmHovT4WuGXgpvox3QLUdtOx2q8sjD7EH6foa8iOtH6f65IM5gLsSDjnyVsvJONdZNdqBOvi
pOhZ47Invr8JpKX9/DR6mjc9az8w0Csx6hNFwxW1Ol3/QqwyhkGvaRA7AROv2AePfFYGRI8+l40V
czc7zt+iHXmsuD/zdc2l77DGfEc953PpB3fFPtw4/li5oO6R/LaLLMtCFgwUJhA2gS/7oqkzWGWl
jGWRociTVq6B3+kPem4djU7a9+cdqNe3AIY2E0kqnsWWBtqm18YV2NnYKD1LAXpIwMDW6Fs0y0ev
iFjooTxyzAn7VKbTTQUoM5rWX6/r+GWswpQ9ijymZmPZQj+pxuIbRCra8bGaZzutTlnrBnVjb2Mk
e8/XxVz6bwPzaQb/Z1iXdRC8LcHRZIw812B7Y9/ueaRQ97HEQ6z4acgBjwBukhoa8v7Xl0nZOI9q
TnhekdyrHwGS0dxre8AUYxG5ep8c5k21HRlCsExhLn0TBKN3ZTug+bqsbygNCQY2QLAVdvuktbas
srZVZQAHJZG9a1b80mthQrjXm3YaR6yzICrMW32jub3qJl7qVoj2LJdirFyQWlPrtTzj9a3ORhMx
WuFw81/GNtmU6lPm/dWD3y7ZdRiqKDBTQTeal/nZc3vHtuY+BzlrjThAHqSR+FJhsYGHCwaTGuG2
KURiozfzoKFhjuQqyTfJDJ4F3MDePlQ+K/9H2nctt45d2/6Kq9/hixxOHfthLURmkaIo6QWliJwz
vv4OqNu9JYhHsNtVrrK3JWpypZnnGHuXJDqzSKj4XRt8lTmzwnDxOk2LIvjgybjNuR7eR/nYjtWC
0rl6e5EGRRMuUBmRMJzts6ICL0JwsbbK8A/CS9ySwC6sHmfbaSQtycQHH5L0UQrJ0v29uq2fRM8c
LFfQ0C2rMDjidKDS2G/SxFtwZrglGbOjY30mcLUADWFlQ+VVYhQ96e2AtiD0BTT9K2ptYM/9We98
i3FwcwGEzyHhCJ75bykAr606Bc1HqaXU3EsiZ8e6blZ5VZ76aEq7j3m/dIbTGX1V54IsQfcgbY72
t2+WI8gbIXTHPoUG4szyIXgs14UOAjs9MOVndAGTnxf4rQl4epuf5c10QSLlMRNEYwpd0BkRiP4w
l0L4c6jXl+pGYckIICQWgHscxcTxNlylW+a2W0cniaJn+JENzCXo8ivexNdvNLvFXNFpDasO0y12
Lf8eVDkqUYzo3ACDKtNzD4AC/pk5LPlP0rcc1sdOAH4C4TMHSzpzD+M48RCTFZmFs3muO8mWw9wn
XpMfSi7rH0SkCdFWmfpk9L19XtUVUUNsWC/vpVZzGtY3Sl7RNT+0M7E4sYxqi7nvqDKzH/sRPdU9
qb3IHnvOFrpoXQfyOlFAZ8QXLUJkhfbR+xBGVITK55L8VYmzhmR+uKuZ9IhZghScaX5CxiajUsZy
AJvpkUfw61WZaw7cWoA4A+STskNlepy3mj6tApU3SlNjAl5TU6g1tGDnSgpM3K48dkGlEZkXJcKh
q1P/+VZdie+mM/y1l3M7ipKFxEdKaslRyRKtkXbe0KQkYuR9NdaGJLXhMdVSbSv03U0O8tw4G6x8
8J5VKXr++btccx1Au4VWFExcoSY10xpdpRReDBflg+grWgUWMG0Mf7WEqXDNgH8WM9PxIjZdTUce
jbhKyxEBHLqrauyI2CrRmivYJTzXayYFBEHosJNkGdygsw0eNVEc1WrIgDcc7EdFsXmhPoGTfMEh
uqZycYzw60DsDQ9z0o+f3LsmkFtWGiBGqcLjGINgKcNN+/mAPkZM5ypPY4GRiq5fpD3mcwh8Xdaj
pIxo9C0D9lxlSWBwcqEXXq0XcmdqYbwZW6QoK0UiXdG+JLx6CLwU5JusxtKmrmQDOjowW68tKJNw
di+E56bWzi6aAMDOWZnAMDY8SX5KmOJQVcxajjqBtGMckaxFJsBtpZUvodtTFQISRIHOpQE4bYO+
ooMwPvOVx5A40CbyW/milKrVZyw6feLKbJNo7bNjSpBAAUtHUfURtEK2buGrkxapXVtlMUNVMNlA
VBYnRsA3evx5/67ZKA2JYw51GHBQz6+ClgBJNODrzMoBTcIXO6nniRYmehg7ue8vHNa1C/FJ2DzI
1JRRQYMQhGkSegCgDOvk7uflXDXzU61TkjQe6ff5kGTaTrnyspqAgHKnrJ0ceIDtZOUDoqRGSHwD
7uKC2b26LBmKHSZ3yrnNsuJRHIaVH6iexfilzea4CtUS08y1FwunU9Q0ldMUkBx+fUpqOPGs+9g5
3FrTlRIzr0S7LZdU7/WV/ClmPqbusj5fAX05s+TUJUMJVk9hKa/xMcPw7cH+Wsp8PF3MuUpJwzSD
Su0qMz/4Lw2C6Ck3OjpDpGcrHiA2AkmM6owMnxm8+rZyV3IJLRdrC0vL5b/ualyWXFQGMNoet3UV
YK9gbGXhPl45OAWBJ/oYZTSnfPMBY9hVWSug2VsTgKkJqf1dfXIHyzMiNBQxVgBQIGUbAIN/QfAV
kwLBGijlUbwAZ9ZM+bZsxXHD5O8KhF3lTnJX4i3wMiD0Eirq8j48chr1V9JCu9aVLf0idu4HuRzr
8ipuUMeORNSeynjphU+HMrs/XyTMnoKgdVXD9vBxfyeGSHVAoUzxJ9xcMzgtreeaQlHQ4aeieg/I
qG+g2CKyIFWWqymawTqj2Q076Xm6luBvZzegJaRCR5bc6mshNhQYepk4AQqFmyuxpnTBVq9EoJ69
kVdgdhHWSOfT3hDO/VNiLoUp124KRso1HukfDMJ9uGOfzHSfqU3c1X5mSaH7wAL5UE9khjIDnqVb
e0uDg9cexGdp0wX6JM1X4BCkMZyCVHsuQRbFauDCzpc67q8e22cx09f4JMYT0n4EGktmMSnxCjrE
ZNgCR/4SPqsc0UrCPeU02i9SZ14JwHByv/Zy2utPYhnVDSohhdjKEFesgSQFDwrGSu+N6iBfwrf+
4ednfu25SROnhcSLHPeN3z0V8kzgmRAKuz0POELGzcyfJXyvlkkYpEJmCdlIFpHN3AX2OK7O1R5V
wX+N6f9rrOA/hxNBOPlF1Gz3+D5J2yZE65ciRlZRNbYnLYxGfgP3n4uYqcVxLHq1w1ipJW97nUXT
Bhy+03DXWKj0nryMuCcR4PB8SItT+BhbS0/7yu3XkHAVUVFWFFZgZ+LxzPpRm4DvGwQT2kbu1sp/
ymKJFX4RMdPAaEjpe7lGi2DPl0et5e8YjVmwalc0xhcRMxXMqZ3sZRIaiL1OvDBq6FGhyQylw6Cz
X/rtf+41QhoSUpwsoZtt3sY2CPmALj5Ii+STqzXAkAycn+/4FSf4i4SZTmq4LOgTpN0tKWhjInf5
uxLIIOSpxUcvHq1CrIWFNV3fwV9rmqknVfa5ePBxDyr2UcREfVmuU8QSQOVc8AOuCoJORz0Y/SHo
FfmqkMoq9bl0xIAIizUkyiXzz+xwUaLFHrsrmgg64peg2c1mczcRAhk4yuMLILBpy0LZqjpqg1ZN
2ZSgMHtaTLrgu888gS8iZzedQ8TGClMzbJW+xsxNEwJaVFnIGy4ta37VpY6TwwkePuCz9eAyJjOU
CxWwhSOaO93NqEWqFk8TfGlLFbFG4gZlPm6ngbrx53u+sJi5611rrKvVIWb2Iy45YbIFBQre7/Sf
hVxVcb8uwhwTStGGqK80XO1RszrGJ1m3G5cwRpYWMpnhT2aWFyu+TWtsWVbFj2qmOnml3f93y5i+
wmcRWoiRtgEiRG/byYegsoVowVde2qmZEsjzTvGjAWqnU5AcVA8cGre7ZGEd37uAJ3ugiSorSJr6
PcJPVOTLGLTVfdjvqbTaRUapoXoyWoxVW0lEx87R9KW2kOuL+1PsPNYHFXU0JhM+RCz5wHdAq6tk
9+n550O6fg9+CZlF3jIA3ArwaxeW0iE1wxFWWip3XTUNv3ZvXiYeuhq5WQE6JlJPmgx4x/G+1Voq
q0dmkRXnmtP6+ajmnngnRpImV7hzElF/R8SNUWDqEN6gKaokvkRA+KLzS8CgS0c1u+qcMpZD7GGN
ae3rHvOGhBPl2/efj+r/WJzKC+AW4r9nZuK6i5EowYRG/dIYI6D2gXhKObTCj6Q0OqB3jSQ00rO7
UGO+tjiQ7gG4C81835MzHp8NcG6xuDjsR2tgxdQYGvFOGNj/FONgcrw+S5oC188aQ0TDfVBONj09
KR2IGJXDoC4xgF1dzkRNBcOmfE8ExTmIHiMNVySVYxNjHKug9k2+642fT2tBzNwmxVETlUME8JpA
HXdaGVFg5q2ZSNV/FnPt/X4Qbf2+mrlBarneTdsuA3+pgAKNsAuGpTbwq+oPvcXoAEcXOBpxZ06C
GBZx3U749PK5xwCZ4BJJJb6ueMAHV/etkWZGorPPSz3N11f2S+zMb0iqKhaTJimsNHrEfAYBIov5
895dP6I/JcyBV5rO7xlh8uy0LIfbbajsWx8vWKhrpRjg6v4SMlOwrFZHqTLkxUfrWcV+ECZxux4w
e5gi/XcIkxYlzl6RnKVNnGQwV1MB7w8uU273iex9CffxmvsFOjdA9QpT3C5NP//0bH3WR3umCADt
Djxv8SZAO4MXNFPqY8H7WhI085AZVmkLRoGgJvJBfHbxxpIkZUuZ6C84lJ9XNLvyJZxiTZLginti
ZuSyAu66kHK9QmKeXdAT14/r0+7N7nnejH7QCVjUqBGWMsjhhroQUkECX8vgTAmyZGkI4vqT/iVT
npqaPp1Y5XOMFk0biZLkQAdjSqsCAFL9IFGNKQCfPdKcfCNY6pG4+uQ+CZ69BiGVh9QHB7gl9Os4
2Qb5nssWOPiu6g2UytDOg/E+ZT7+7gVMkvYBg9AaLMuB/Fy2C1jS1/I5mBXQUJQTQAqCAZyvu9e4
gLIDu9vvD+wP9BqRoLfj30Gvub6cP4XNR4oUTQyEeEIO0NRzHmKoKSr1n9XgVQno7UKim2PRkTN7
VWzSyoonwVKNbr+FA3MYG9X6WcTVh/tJxOw9eQwTssp07GJWosSekiCuTT8KSK/e/XeSZmfj8V5c
JFGJtpsunjiIPGAPFBH1WCC2h1xb/hWN9Gth84fUjizvllxQWFH9lNWm0L4O/rGTF3JuCyc0n4RR
S49j1BRSvDxf19G4apL/UsLMZrheoTFeAwl5f5FdniTj4izG1af/aatmEedQjaqSJbDn4iPyoMA2
MZEez6hGW4koFpPoHswhMBKXmgqv3j0ZEyiYgoElng/4DAPPRx6PCEfkU10aEIC0D2KRWnzJ/IVM
EfdJ0uyW87zctML0kFwfq1E7okj3vJ/qYnT78yW/FlJ9FjS75Aw60NQqguMiN2dWPo2daGXMox+9
J0K38HKvXr1fa5pzVZRN1ImDAPUz9LlZa6o+hMWCsb1WrIF++/OE5jNRSQwYcUmDDztDIsZob/Pv
IBFfvYlo9hSmjDwASWc3MR2KooiZugB6w7BJ1AgRYpsekhTdiD+f03XbjiADi1NYpA9n5i4dx1oe
NTyrqTW6IrmZRSTBgKOCHhgwVqV0abLjWm1Ymxx1UQZsJoiVZhJ7t1Wqfkhh2U15xdwndtFTRTNR
LDKrM0NrzFqxurj2TgDYP2SmmDmgOPlL/bQasNoVBI0ywF7nVgtjq/7I+C08Nc4eOMWUs8aQeKAX
iPnrz3t8ZcZC+CJqtuKxaUdfVrDi6faUrD7akqldhBYcLoXOmqmBtW55Pdl7mGvx9tpqcFAsG9Z/
JZeKbiAg5wkyMHDmVR4tHUC0xnaIV5TjmNdUVI+C+lfszWchk7L75LipWsAndc7C9aiAwYZ81VEt
o4HGOUBwIjXQf97ba4+fB6kfx4LMGQPHs4cChMM0k/2xsFSpPAUqAr245nrzZyHXXuNnIdOX+LQk
z4uZUYrBaxmM55oVzmo56nXILSiZq1KQwRMRv8I3nL+LNhinvvKhsIr8HQMnhBtHEnvDgjtwNUUD
Rwp7paDF6Fu3my+laewKQYkH796gfZJy695+6VF5nppk/1Jrs4bh1aldBwEJ2Ji+bh6I6XLofIAj
NGlDwyElg5AQbVgqIF1V0TIST+LUCyF+Uyts3dQg54Ccyqg3PJ2GVn1d3igWr0enJYt97aymbnzU
ZEWBR6nv66J8BezZaZqVVhH2ejjWoPzdMtFSGf3qWSFCUIEGzyn4r9neDZh/a8GaXH6MzagroC1F
pF8HyBR2envsz55e2D9f9W+0XVOC67PImYdQawnPFVFaWmnh8KsJBdDXW49Eb+mptGsjePBuGWtC
lfAWZ+Cubuqn1c42VfE9V8k5DieYYtqOeYgKjE6W/YLGuOaZfFrgPKUSeWWS5xhzsVQmemr76CQX
9yOfnKRIO42L2FLfXTuMNgOgQ+KmqX60SX69KHJcFUEoMugVKNV1oAYZSYr6PhrjhzoMFmz5NVkI
j3ggl6M7AVbtqyzfq1I+ypoSnU4rdXT1oK7NjAVAR5O+fNyS//fS/w8Q+A6/19+qf/4v/v2S5UOJ
SaB69s9/boOXMquy9/p/p4/9+WtfP/TPfY6LUZdvb/X2KZ//5pcP4u//IV9/qp++/MNI66Aebpq3
cji+VU1cfwjBN51+89/94d/ePv7K7ZC//eO3l6xJ6+mveUGW/vbHj5zXf/yGaeVPD2b6+3/8cPeU
4HOHoH55Csr0b04VP6Wv1bePvj1V9T9+YzDa9Xc4VQJas1gexJwK7nr39vuPBPbv0/A1YEpUTBH9
9jeoidrHZ3jh7/AxeWDV4COAa5dhZqqs+f1n0t9Z9ObCGfyYlMf8z2//2oMvp/Xr9P6WNskhC9K6
+sdv6geY36+qKow/PB6EGlBcUGHoEJ4plijW3F4NfH7Xleh4QklSAItcQSRMng7+viHlo3ZgTJ8n
3mk8TzEPhhF7U1zxNDGCx3afbgZbNsDh43TvsUY4d9VhxO42xUTmQNl3NONEJZkgKnnD3ZaO/+IZ
Lcng/VTQzYoOejcmoYpqS62V83ozGoNsorsg21UxyVF/Bf6ftBqmUi9hInNIV+Ix4DAOHwj2NPUg
6MmNdC8D4aZub3gLEH4jKvnIEJkyAKox1WbmyEwp+oB6SkY6Y9SjFejJLGWX3Pt7lbeAoE4K6pvh
pQOHNEjNDY3mjal5xH9o8Hln1FPTu1FGEhzzjJROqlcFyXa56ZvlOrLVFQpdF+/N2zARGY+13duY
W3ovBnxUNNBldZQ3wg0G+XXGYI3+RVxNw7S+zoeEfeUf1AfVCU3FnMApGaPcc8+NFZquc2Qw/F8+
KzsgpgwhEeEKa8b4XKJ7+ODeqI+ilTsTvhCLoa81d8GJ8UaEL+Xd4JtjNECB2y6g+dW7zQOqxYQF
FA4aLe8A7oKBAOaJCWkSYbbITDkj60h+KS/eI2wKt/ZPqjMep8b3cFXtH8r30nYPNQYBeNreok+0
otlN/pqaPqOHE982RhXQcwUoyo7EKBwYzBb/J6meKpjdej19cRyInu6jnjSWd9MhrUKjbWWGKYnX
0XYkwzlE0xS7B8YCxXiDqd50xuSLtPZ0FumpeUTGgnYH7QZI3E6sc5Dr6wHNLCDDYbsjOjXLdU5i
xsRiqEgmWpiRepbwnIJDeDtatV3o5bqnwSGgrqPY2CSj2LQEjRjYxNFkjdjMzqKuWBoVLFnPHM5S
LNFxTwzlrOGhxMjb2lvxBzSYn7mQKq6u7DCFYbikxT6JLqbfMbVxh0DGSW4SI6PtuqvQ5drajak6
qe0+jJvISDKarxtTofH7ZE0ZQ0HnBEemXdSelGGLZWHPFHTGPqtOsUMx0J/Qswkayk2RSg4A83GF
YpMDATPG30UzuC/tsTypOuIk0y0dzvZ24ybVfVPKiGKGpozxVl8HsmC0DgDTDkAXxcBFwt1wiXYn
gVoRBcbOUXFEEU2s3JiGvMO9qtcAvVCOrtnoyqq/YKmUKYn3qOqe02zYkztNzMZYs0u8rfBcrpMN
9x7KumuiwqKQ0OQ+BONU3VVxH7o0AZFGQIoAqCHFfqTsiVvJGfE22iNr5rsapAWeyWxFk8eYpttQ
fuOvALnI4yP3g8nqxT5xgg34RXQ4j9gKRZ/4/vCkFT2BZuJJ/QQkTXAgKBg9wkIbE+ePMolPJgBD
o9tMJdXCcV9lUmzEgzaNVx+ahywgOSas4buxJJWIjLRoauRv0hmC+9DJBOoCPooKoDP2gBXl3rsm
0uojuvVpktLyHWduR6diH9v1k0QDdaWKVOSIdNMawA9UyeDSPqNYaIY4+uBReQ36RSWlEkf8W+YE
0iT5iESSAf8KtLW83isUna0dkkuRnlo3xXODBBDOH8sAPltqqCvRKCTdtYaVbCR3nBNv3KfQcSlr
qTR4QqUY/KmXcT8cpdfArC3vJOmp4zv8Tt4pD5KjOZLerCNTyc9eaHrCmV1jfgHNCLpr8Ja/6fGF
EpKFNNy0oh4yBW0bWz7yG96uHO5dW6VGNZiMBJhfXCAeB8E6EkVNV8/sDupYtrwnbty5OU1fWpnW
j8BNke8bAQNhIIqAejznZ9dgbK0DITpVL/U5pR9YII016l2KeSgje1ICXW4qomVmGOlcQRLZAcgD
Rs2siRguRld48t4y6JqhdQpLoffdqqoJomQM2QHVt7vFcIXkOyDlY/SYaj5JreaUnjMDk4CjPs1l
7Vhccs9uUyqzRiWRInuNwZn9BChtryFJrteR5amE49ZLk4+z0OS7tZ371GOilUId8LvQGe4So7c5
qzUE7M50w5bmfmYZne/SZm505vKJqMaw7aFTO+1pakIv9MSZUAUQ9F0WV/c1BP+XPPgzmJ0SkEKa
ra5zXV7IU43bTcgV4y2s7LMHJadYOdAi8B48/T/swP0ucrZEoCAGvRYxHKAqekCDaJfJKsCJWWUA
5fJXS9HerJzyTZ4wK0apstrVXokDjJ2J/yJYAbmASDC16ANYyALMoDC+y5p58SPjCRHfYG0dRSl2
F25GszgK+rSpE2bOS3KW9REYEeUqpzHN7PquOoiLpe3/487+eaofIJWfch4hK4VqHYf8jrcwzeTA
WdJhKO5KqI1/Awzha+j3sWikHqfpLjQxQuhs0Uqbq61Y1PyWO7EDDVhnCHkiCFS4B+InJogoK5l8
oms84Ws4UgBvIMy2Twz+BXijAnysaNNKJgdr9arAdkNhbtJd9Zo4CmBqfI5mNMUbX3EsSeCXPKi3
yqMAldKSytHwpzi7Hsm4La3Y4jF1SOBm9kvdoNcO9ssaZwWMSgs9JvAarNHTJZh+gUotKR77dXnp
UjhHqUrGXEd4v20wztGQviRNqStwvOHLoRoPBjp4bc/1w6cA5o/g4HMwMMtOft/7WQqt6NlszPOK
37oRcSUC31zBfqP4BeBGnqYRZQwBFO9kBE39dtO+Fy3R3nm4EsK6yHV43eFbu/SdpEnoLED5slmz
lFsuFX4i9QW/LQsnzkiD4TjsVsIYI7OqIifVnIhzhOIhrm4aEFb5Dibsgt5xZSr3tHkDosrY8mTk
jdIHNTDlo10D3gT0t4StqaZgKSYVQ9pq14OfSKGeeEwQxWSGnGJGkMg+5lDNVqGSv/cv3CNIOfoS
Da88lUrwU2cvjNtSVzCSyBwRahegLtLZ2gIAFMqSQmkmvt7A7Ci6N5y80YxE6gMNqtL9cseIpD0H
p+bC3MoRQalHOcAusvBYgTpWXXLgYY16NurMq0Bip0WhXUVi/pLWVFMJC9dKNvvEdBljqF762mh5
PfO3I2zJS1CSwqWw4N6leO8rW9JIhIEIieS1hRAG3ge/hZ2X9OCuUNHLTZJuIxYmj/K9RqRThS8f
2oNC/dDAWKAjWoCILEi19p5HT3cHu0sP8NHvTHerbaSOSAJJGcJ+tARIxN+kKfWYjfcMIx28S46a
G0NCEBr2+bbCjorIahpcRzQd38G/adDjpprpVpUsWN6wpzF8GeAtPIUucW/qe22DkWWD1bWB8KQ/
D45qxseaDjZ/VJzIJ4VPYgNEzElOMNE5vITvHUeqF7EhDSKrkQ56DIigsiM83vXBEx3pNYUnETiS
th5XmBOMnOy+CtfCrl0lG9aUzZyl8U67Ac5T19DkFgXGqgQ1H8Ftl/AQN5wBVA8RPnujY6yaYYir
AOiYZpnOLrVz/0FpPbv+U7DPiUgHIPM8T/zFzaC4SGZnux51R7TXDthpBdGXA3dGPZelHqTvgyHe
lY2Vg0bcpd2qGwFb/gT+KYLMP5GwbVB1/S04xzW4xuDYaNYyzvM8nEG4oaIZ4Mzm5hT7eY+hPOI3
HFU5IMzMKHtmM5qEb50VrNkCIUVkgAygp6VcE0G2UBvvXzuMTcSBnowPgjxtyqktVAIGARKW+x5e
eZzlVGyBsu9aOftWF3YVW4zyiOKAJQjjQz60BtBaDDTgK9wRJTzagJiuPEWATHhtT9FRW1fbKjIA
u4QJ+7AjarEJjH6dm5w96gKGOnwamz6CmkZ/61XSX2K8wprAPXQAcVMY8W1iB4YHIBaDRRDQPFYY
FUXorCdbbT2cq+2I6A5T5s5QnYPYGtf5s79vI1omCOGHdwU3+E0BhUTvBJ1RJRHx05s8NDM8V81k
WWy4chC8TZzexGxANB6pkP6QMzdssQYQMJoGjl33LHYg28OAlwL+s3OXXCR2J933LQlrJxWBzayP
mxbd4DxRASkg0t4lbGqULVFvkphIL8g65KSH/Y+dAdn6GAOh96kjbLAIK9WbO00yRoQP+LkwZW4M
JGWwLYKNgeOHkiet49nsCmDAeoAESHB0EfBh1N9GtiU3x4tiZwiwxf1oxSS7VZ6G+26TbJQtsIOT
DTptNyIpdGnXrwCae2yhZGj+DoAkeeOdNeruw7tq4wWENdGHk+9iMGyUBtrZzx0ArKQV++LfpT6V
PAKwgQNnxHbhSK4xCNgPUqhW8+JBLP7kDuHdi7xBmPgyRcYDIOpL2OPb+s7DMKjBnhDH6e1Thnhv
IoiYYr+Uv021HfIu6gtAJ4RBBzSrMUA/qESGVhvMId+GLgI9xqjMOiaqr6unDF0WnEwyHl1D9zW3
CgYzgmIA+aC0ZornkrVcuBU1rUMqFeuaBT3EJlDuxJqmRUeZ8J7pNkiahLmhSCuE/llwN/I2l1/6
4ehLlg90tvqQNTd+tuoKHU0cCYPtG5P3rkEap5xSGKjnZ4S5Kd+LDdOdsTxhdLrbyCWcAe226hxo
sk5XHjMnHGBWaU6GwZRWEo0NRq/WeAYEV61mHQC0PpZPqlnDXq+bV49y724APZnetHhjOoJtxepe
swP+N8LhIIcAbit4tLvtErM4jN0R1ntw4fCoNppcyif8Vs/aPPb4ga1ueHef5Hslh+7R5fssmaL7
GAExrhotXirRYAeTGwyM2BU86czwrn6XtozVWilrpz3SKBW+5VN8h3wF0mkJybHlIsX4Wl4R3CQL
3/lWWcUB9W33IzS+qx+L11CjKv7cbX4HOwfr+sJAX7dWswmB+FY/4ewEKuP6OG5tK+85EowtHZBM
OMAX2YRH3Kz6jrtLEyI8abiySULTY1sRlI5VE4F9ydrxUUQ98m4Ef11L6hu2Je2OeZft/HF8TPbt
Y3Zw1/xm2OQrpC43gw54IZLsp+AeL7KiqowFnD3Fwm83JO1tPtAzU5ARfBIZKCgikdcgMRm5Figz
iMjXN53DrruPSi7cKMFMXsozh5TR2QVC5AWBEUsEA5AXY2ewue5F5hT+A9uDRSbt3gU9A4fyH5WV
lZfclpHOMjQ5yfkKrTvY51UFzMXWBI9bZ7uGcqvBadhEmhnUFF7E1j3CQjJOuoolXXHKY20Bh0WE
koT7Xu3bcy7pzME9BqCSOmcXD03G66Y1U2T1rGKP/UQ+RL54PlZSBisug+FlHrAbZviYAqvzWQSL
rkxzYE/CDtuhEek8GDbffH4dWsm6udTbEIcMIHo73o6nbs2YsMSX7jlFsP7WrIXeSrf51utw7dsd
/kZzaJGVaNZjRhHVB/ijq9YKkMDaKyHCexQmab7137QQ58Z0dm5Bva7Z5/YYvSY6XLL6jJynWW4H
u4RBOzMP3QkjNkKID78hyYKPw+XbdsOdZwpO0e668CFA6czTc8rb9c345u5EhK9lRnxHIO8ZAqzu
PnPkKZuyV9AdQ6q98lDfZLc1hZ0raiRbSWWf2Xt45MXK25dn5B9gHlO4V+A1cmJ1A1cuQ4p0n94U
Jrs+KysA9OzhONXbANkL4p9FJJdPIwOn1Ah7wjwkl+gdVwNaHo+FMjlsqFk8C47i5DhDuBs9RrrR
EUJQ0DQzYMrDcVRCIxSJ4IC8EBmW5BLTELglHU6NpPdcQ3yLJZ2T7eEmngozAKrzNCkewE7Apyb4
NsFJ3mmizqOt04kxw7VinBDOBGr1AwymiLwLDgSDZDngIXPyOj6EVmE0CWlbozK0vbxVjeICRxBf
t/cMSQ+3cmFiGERy7fzFu4wYCYF98HRxcJTG8DeuoVKppuNeO2Q2F6K+EMLvE3BWJLg0l5whtUYK
2+fBENfix+++k2+qJyS+dcnBaEZl1w8+jr+wxUcB1tWoLgJhTrCOveXdqYB3UsQd/m4CQgpdcOr7
tiNdCe9J0ouLWE3YnQ5SRv4KKKm6elQ22qEEw8sRdx2qIgJWERJWwG7ze4oHYDJmqaMkIWAjS5o9
ADLDo+lbfZaPiIfOgS6AYsdmdCml/cEz88dmI6FFLNh3l2aNjwgEmxZb4SOPngsRzztCatlf+Y9c
igYM9JF1koVkPLB4aHLxN8qpIcKh9KbU1sDhxmJXGLwulog714jfsn25Sq1iPb5kNnztvV8AdzW9
z4zK9vbRHkPd/uO0Nf0+ePbPLlbxpuXEZal/9k4ZgIW3hR1ODqRLb1BBeOJtuONoMqAlEnRcflOa
PhHvUwNvawEiH70Y3wM6aWr6UTj8B6DAUwbgUz5B8KSgGap03LFW0eljoacbRTRCh73hHES5yMkr
+6jZgIxcLigYUxsA6pk8+vD8xAQOa72JeZJxN35xg4gi5+5KpJUSEoQnjfv/5J1HluxYcqa30htA
NeQFMIVwrUKLCU54CGitsXp+nl3NrnyZJ9/huDkrkvU8HH5xzexX9mLQqQZMhquudzscEyABN9Zz
PYI5PxdfKfOHOy+kimaKU5JhGh4W6a3v3keuG+PBDA/q09w6gAOpT11ZdzvucmsdP1Kmu+xlokmO
7ie4C3gEboh7q93UzRETadpuZl2ARHtL5MrmlrU6mACUQ5f7I/+pBuQNh+2y1rAk3BUfIWQPs/To
dT8BrdWa0XPKQL3ziyDuYyNo/2gCP+bHckUHI1xGLODB20UTXv955lf+TIL/MfPza5hECeq6cfuf
P/8anZTqkxFEy6k4DAf9eTwqL1KxlcDQRk+sxD56T1+C2v+96uoPqOyXyeZPn3wjsf/jHPS20lvR
mCynxuPOKYkDHVbL2/yS7LiNwa1ztafV428y7I3VrW5Mxq3JFyy4qL/N6FgO60G/S/bLE0yU+8dj
+Tet/Cei9L/56v8/aO0bwfu//y9j/BdW2/2ovv/X83fz9f2ffPbtv/NvOltV/0VYF7PobbcGSiud
t/vfdLZq/AupnI39UDUsk10k/KD/ZrQV81/ofm652DqJgxZpp/9NaCv6v1A6gfdpKO9M/kXjf8Jn
k9f+p9sFfYzKwnDURaTxCzLF/sDE/+NUZQj2G1OVP/K52KQJEl2zZosTy9y/+pgQszlZa3a46UPC
0GR1Bk4qHJHd4ctWC2i7LHfnCA66Gl0xP0tDDeJ4rbTOteprkL1Gw95S3mxAlFYm0caiY6/fi/JO
b69ZwAZu4yzqz0yuvW6cVmH5nM7bYZhdyejX7XTfhMAU9WkO9uTl7Cqtrt2saB+TsnliP6SfJ/M+
hs5a+mw1KGKl9OrKKGj6TcSYENxaL630mByZEA5qtvzUhPSZn5RWcgVJbzZJjSUwXJLHO2JLvT79
LMaU5Wx+XTETNvkuZp+ZAQykRG/scHRE+ZTI0dZgKmujVWWO5InG68Ci6lb52jS30WJuZSNeLS0o
UV1/VV3r1TEYZFRb23DYLMqEGSPwwzxzw4U1c9o1CRh2huJzai/qdKcVTGxttFXMr7CdtnYsOXqj
rEsI42x5MVLr2MiffVmsgiB0AmL6BAUY6jLl0uupZwOokRXXm2o0mJTXr5311S0M7QtRcJc5Nfy5
ZJUkjkmZHjeBq+uCzzJXPZGhYw4IZhIMxw0XbKSuzdRw2puOrnAjyfCz/qWMY+aIehvD53dsJ6nZ
bTmheU0V29NHo3aW8FyH95UMp/VpQqNHt9Xk7bAdqsYp7WFlTvKpj8LXvqwHlj1Oq06Dz4p+4oUA
4apZTZO1JcHVJXq+z4GcFOGmOs2yFN4HCVPIPO/LWXrLJG2li3jbx/Emywo/sr4Hi+Gi2nZ9sk9y
ezUCWSfmXqpqXytYl97ZXhwb4AzMEBFId3+OtcsATm5mgT8V1LrKXg2V7samtWqr3DWk78R6aejO
wuUnsY11XcruUC1XUQCO2KlrEfec03dz1LL+y45hJZfOyzNjnQbXkGPAjKflOHoBVkJpPfPLq1Ll
RQA/bZeTMJg2tnMzl3MWHnIVBKpbyEfLgbPxbXtzjHiBsOcxFn5oxm4qqOlB6/execms6TzK02s4
xLs6qV2C6nxJ7vc9kw3wVZgxtylwLFW/LRt7N4HqhjfoWXkoJvnQLWPh6EW9KuR207TyQWjfuaT4
dv5CjOwJqbazDBGvHmbaRaFrTti8lLxLMuCLDI6idfqLMLPBz/tqM0qqa8mTNzaLuhKVuEQW64rK
Vn+S5tblTFz7oX1Q536lyRc1bjZ9b+8tcIwwABOeoWklw9ON+LUua6+V561Ujn6SBO9sjyYxl5Qf
V8RiZMQOHou0/Uyq5rdbTyFK/noDsu5E5iq1kFWTtvznuqpaRZEjuf7otR0qcUdPxFMiXUX2zX4c
V45GyPjCK40Jq1bmCYqsLc2O0ABnHwoEE7bERQZy0TOVSHW2q+qMB6MdNU32U+NLVsND0sgPeb8n
g9gLTP0yDeadQYSLMEtm48Wp9GIbkwmVBKAKy0sSH6QuOHWcR4FyYlTfBrU+iiB9yrO9UuwWSFe7
JKOHBLzeaA+GCVkc0arJ2bcRh6e+rbZ2oW76UnPY57pmA5Yz0MCziMAzQXE0VuwO1mGI1gp/UBYc
p/EHuN7Uvq3cWi36j5xdQg5fI+cXfkdfBt9h3Qw3y+Ln409Q1jdkZ6syeln9cwNSlXb7dlmriuop
Te0kKnczSYaJpnldHPmV2mymdvGsduIVf87kxo1V1e3aDD4h9KvZ2ohedTFdOW1uuzaXV8ARF/M6
HoRXz/epmLYTnY2hS3fToq8EUG5UkcEJ29I2h9z8yNKrmvKSSzlAWb3rLJQRGWCPjU4l+Wk7dCgZ
gyO7ekztyYzuteIuVB9Cu9gs5p2EQY5cH6e6YUQVtEH3ng6cT4QHhZR5+kR8FnTDMh5q5uuWq1eG
YaguoXFJwRI6g3UHDQIl8CgNCMeUnueg8uyYBrXOt9r8U6WvJnhqx9koFKeyTjqEVZCHrmwXLv/8
qWyrlU7h6dpxO5eTM8rFqhsVVwKXnZXvgKB5fQKDbM5psWuUx2YJfGNgM1vHr8geJaPZwKsclQrc
kEY9SSHt68bNJ9aV589LEPpKp7jGFK9VeWt3+6F6aFWg6Vj3xyY4WhlIoHiRlZ4nBqc/vDfROeVv
CWVqm7SV2dZdWOtQfiDc2l2YVhukBiiJ93Gh+v3So5jhaPB2zHLmdMCQBtkckaI6CfhqnTZrTUgb
Ve/Whtp5cv65mIBf0083vhekuMr2NtE1p6o/S8tCaADyCD3TdX45saswlf1+qtdGKfkFu+rTBSFd
erESmQonUdsLJwnBQ94skTiZaTp1/9mBXin5S9Nc9RootqclsIWr16i6sheJ30aD3Tfw1UfpRplg
XbJrW5quQrZoxyjJd+OpuBXADNEK1FlkaWa6ihca/FklBPNRqjuXXauUCctrK54atEjH8a3Dxc3D
XZxUrjTo2976CITtjOXDDMyV6RTdyB65MN66CIrGhBxpbbcm3yYQz3VbbFSuEzPXVlW1ieBvFqL+
AhspjLY3tffF/OqlYKdQVFXYGtsESlMIT2b1uDP106FeKn4Dm3iC5C7TjUuWCEcxwKuneRtJ9kUX
G55htUDyJ5Izzrk/DHf6DGWTo2lSqGA1sqgRtD/IPLN8VdprI43rKN+GTecpseVO3YdqkzxVtQer
OqoR18/IPiUOasnpi9XQDwFOJbDXbqlX+ciC91SFa6Khi7cj0cbqyap3I6BCawlnnOpTVD4IDewy
HjYN6KJeZhsDjTvdqtsOb3NeOkVvbupEc4Kq5QQx8YUVnGX4qIPA1BXyM8Vma2Xv9jUaRu1gRib0
ZLdu7J7g9ceWUDHNcHsrdno58YrxIhc/sb3vdYhvQJ4mtNyWf4WBDtzjTsytN8iWlxZnla2OMfTp
OAybqP8YJLjReDnlYJ9pCeCaoH6LULRGzhSTQJGz4sR6qEJWTIF5Lgp6L/CLTqgceYiZYqOYs1dB
4BUJqpxe8XpoajXLPUaDrUrWwiJ+ShmNVnlpb4/yOBWngjThJus2fTQ7XRy4sRQB9Fbwhx9V+ZbO
8qqxthZ+7DkYdo1Fr6j3XqRq0MtPE1fjpDdEuspubOiOXqPoSwo/qL8z3sF+KLzMhI2yO78ekWZI
13zK3aUIXAu+OoU5tQswdXV09XiTt+dCean1mncZgVKUsQb+QR9ul7AfBVdWhkPDlHQdoWtXrTPc
cmUV1p3IwSqNXurEdCpeTmlAWgaonVb02tKx4x1K248yML0ofGeA2uRRRxbdY5R+tAbiV9O+15L3
tg4cC4nmUGu+HcHZyQ+kutF/xX6inMugcZYyu93V66QZV5q+R7vrdBRpiQ6mn18m8zGDpJS+5Lr0
9ShzFTvwWODntBr4Dj1SZdJpykC+jCRh6xjJiwI0VfX8X2lp0+C+aC9RBTkeLlttPEWcSWUQThB9
qSh/O/uubhMfi+0mvbVK4mDpk6tKkDES4wU8mGnvjSZdp/1bk4Yo2QpPi89yEvj2Mm7K7KEJPkc4
iFuwsZGVXqNA4wYXDblrM52l4Kr0Py03aCga2jbBm47csU28duZb8+1TExATLjMODTKzBeKs7l6f
H4doWJv9SQA+9rztoig8MYxeKlmkVHe+YqWeIeB76+JkL996yV1iW35MyA6sqVH5cRSsaspHlIjd
rFeOCIq1pD1POhIHjf912fi5dbaW12Vh92iYcVQOBqOCkkTejPW3giivxUMiL7sgNVyFTTBxYR9S
65qqL6lZO7P1MWenJjyZ06uW0HFHgyPQljX06YHS8V6fVPqWEC1kVb72rb6vZwqj9dmktdsTuR/E
C30h9yUiyaBAoGXEZAzjLqI4L0XnY4h2VKj7wvgiU27dZRYiFza1mivdxj/8U7LutmAwaUzbTYC8
6QB9i1aOhbXoR5DEdZsYT0NY7yvtzPg0teWmDN4rvffHwF5XdAiSjIJjQkvU81E9L2i9EZwJreU0
Ke+2GL1C32omTyN605NmF9IcL1XDfNM56oyqwNwateTYmJbybVBtmj55ytvHWflpYa4npOCh9lBw
jdd4mrL6a1Bgd6Szbg6epu9GGUR9TDdlt9MYacdZZyrKqCE5CkppF/6RNk9QpRq6ZTKt2yre5Wq0
LbTxsMSlZ/CgBwgAU9rblbGrsmuDVCQaunXUPRt16WqoMwSvdiydyxsSbb30cQjsWrp9sWxiVI3D
iKMc0/oNxC7PI4rJ0QI8/JwNjReDoTCAjV3cLtU5ruyGhpWQzo12r0ahG8xoOIxDOF9m5WpPQKsF
paTKvQxitjW/k65yhxYy4QZ0NbEX1KWXxPp6tNr3lmSuqa/9ac4IspYZUA5Wprg9dsRmtO/jGtW3
nkBxLM05oAnlKllLAk6MMV1iaCykL/Iiece7t2W0vGk+SuTym0YLX3RfWK9yvM+F2CUBUbDdi7yc
5qpwZcilmqqyTJWHF8FLl0+l+dKGwC1VCi/YhIjuTTBHA+nDnL8TJraCyvdGgqPZyg6UnrqyFnKE
6RV4Tyf52FPnQ/Wl0AhpzQjTXpLj1DGAok7Je4t/F0arnpzKFsdZSb2sfBjryikExNcsjqW4SoHp
dqrOpEZ90/PbuLgb2RGhaadcw8IVwYN11EUr40HXqzEv6R4TEjWKjT1XwPPNfULMdK7WqKjzjY42
Y7QgoaOfMpg4IZ+pccibuzj+xJvoJpycnOHNlNtDC74iqc+FdJ8n5JCozapW+l0O1R/LKFVHAPQY
voxJxcSHV4ZUIS6KVIPGTcTGBiMyXpVccxQV7qgYPHOp3FlnEGdT13IvWZh9xhcj+2zt5tBod/K4
K7uTTEGTOm2tjcRWR9rKItFO1zOUkp/sKcavMAK7iHcZ1Yne3DRDNKPyu0gwFkR0Db3s69O40TVe
+rS8q+XLlHNGvkK+k1IafjpEK9tEHDyoJ2l+N0YNUBq9b0hiRr0clL4npOszKLeSCvkbO/MwbPX+
Ppl/RjtwM51Clb2yLdNJ+GLWEh767FuV79sx9LpCc1L1I6DtK/IJMhoGvxMbuWMx2HAdp89E/5Lo
ESXTt1oWd83HKAlWarJjbfWmT3+UGqXxwmYRDYmfygvG0BjVuyG/XxAddGJ2RdBuo1sIlvlqDgi6
xJ2lHQz1wQ4fJ4WKSN8Z1uSyg2PEY+zbJUU/OdVjfZHL/GLz/YoeZdEsPKm4MjE4fTmB6ozsOgL5
ajqUHN8Kabd6v2zG/jlgFVY9TV5qNF6gpY6d3cuFYO8j3pS2IXMnOATKZ48hpY4lqogF83XXi6+R
mzulOhbUFMN+SWyVeeLdqs6t1fB+Lyj2dFzN1WZYclg705fqdCW3JYNlttaygXYEbI1GIZAfjOa8
wK8J+uKYuGHzfZhQam+CHv8JIjJDqxEbTZsFzKWTjwF9WL9w6zZRdFpq+PXMdEIZMm6YfLtaDhIB
6FP5MUmnHkXW0iIj4AZuCRLQlR+zQZJVP43Fd1rhMUgFDclrTyVp+sqvKHT5h9aTQAB0AVgX4xC2
1NRLTdO158cufTcXurVZPWSlybWXO+28gHwJ9h2iUcsfqkZmEDz2huxMdLCyNngJk3oR2tDcKfMs
zTeKCwNycmbVVN8hLdQuY74xGSLiOnHjkKEr/knT6KnTfypOQNphAFoMV5PeNZ5S3cHkthwbZM3W
saPfbcQpXlyyUFZLgxSeByJTnpaL0d311MPGTEFQ0eTzzlpD4A/ZiZUsfta+B/2rrb1M1Moxv4sH
1c8BeOIk81S2Kw2vcjl+5LZYp/xg8VNqAfURPVcP9xlaCB3YBKLZzp6mpKWAIshBBCBJVJF+WkmM
/lmk8+6DGskPM6OO2bExkJFN4g02AJXyPNg2qAc1NXLF8GMMy4EQ17WQSl8ukCDGFjlw8a6bbQcW
h1XQb3AmTgeqyCDgdLPwpQ4rCbaeSseHaZwDWhNNomkWths3n7qxWwh278Vdoh4UkIFeD9wCU1f4
2IXfhfFZsD1hagKyXSNm+MJXop5fEhke5c0WG2Xc5OOMvkPe5n3rCLtbVSVnJwp2dvmk1ReToY4w
0I3ZfGsdHnbu3EkMF+KLz5Ug5q19l4J3Vn85fcf6nYqeDVDWph8Q7TZMGXrER6vGtDuVr4W9B7bv
9SGdZyH9Jmrnz7TjH8TAn2CxX0S3UZ/0hWyKj8y6Ztk5WLSNTesssT5rTo/G2K3+gzf5GzHtLzTn
7fNulAekhyDV2yZs+xcYjk0q81JX15sWvhvcrnKkDLvatLFdFEeGu+CKoG+odyov2Op3Bv8/S/H/
z6ezEdQwjVuuAozMnz+9jRbWBVXNdQFyiZW98rttkX/Ds7BKzrLRJuJQJ1zoF9+gLBqjjNT+eouJ
Ng43UXiwulnO/scO69uD5AtghsTryNqFXx2KRiwrdt6W17x8meVTOD4qpeT85se6cY3/j4v843ER
e8amY53Ua5yXv2Cm1bJUXOXqdXTj080xfgOdt9zFkODRBiOBH3ryWvrNEfmb30hjSQCuYMyclvzr
7tZ+lJWZrvhKG+UWCjrMof/NJ/zdIeQjjD9OIAfx173G2tTURZu0fK8BdwSWvDMSuIRhY69jGZM9
UrNIhQXbnr3pN2Fyf/vt+HKQfn+3PDplLUuviPaaZy29KLhvav/mV4Nd/OvPpmHwl2/5IYbMQf/z
KdcKswnEXF/tYUSkuzhabBzHZfzJK3txi2H6CEeL/sUMLrYefSRV/CSS7iCE6UdTu06Tdjuy0OuY
zt1zoVIUUkUHKtY/+3nTmZfJuo0XNqoX7P1WOj9p3MwaEgRmUze37bOatVvRof5egB+k1BX2Z1e/
98brGA3btBHejTmMRbNqoxm8NGr2FgoCTXrsBDceWqJkmdZj8YUx3OmQ+g0jbkRJ2/WlshYtHqv6
PmxBHUNaUb6HGkP6KWLbjbNrxw0aKRyjKWukko9YuQvLbK914TljUJT0775/G3ux0YFukNlu1TG8
XwqO9aJgSUy76xTU21CEW0PU+xx0fEgM5q3cUZWdPUcvtjEfQLC3tb58ViW6rc4yKVYQLWbc7Wc9
dKUIO1seuzpoRpxiC65epERfjSUJdAW4DNDrWcDlqE27tbp8Kw1kyqM8FRbLtbntl8o+6WBsKsJi
uWPPqfG5RPlRjIgcEBZLBme11g4ysFys9O9DsCrGQ0wn3TKeDyAcTcOK2nLapSPuwfytoXMmc89R
aELVqd5GKjCEFnR3QWSskqTZDLUJBlIcFTWonUzyijB+HGxUPwD/g/KYLQzO7XhgwettOJ1G6ieg
/Jx266E0DnNscpEK14RvkoPDIjYWWh2L6T+fHyZTwg730IXaZpiFE/XdWlX1lYRNs809hUE0yFnn
hUu2ja5dLK31uX0M06ewYaAvPvvpVQ77vcKahLJJ2V6jD+e8k83VOJtwbeN93TKh2ROyk1pJTHex
4mk9Vdui+ynq5jzOM+aIgoGjWQUVkkLpK2RFblLRVSnyFhuRa6Voi8tR+pG0pygo7jOws0iuDuOA
vFDtHvpRu4s13R2BY2DT3EopLwnELCDzLghlKny0Bwe7D7QWKfK8NoZwFSEr0uDUdaQuVXeo03Og
ftFtB/XexCgA0u3G+deYHsZkZyrwwvN5tHbt9BkFgRviuCvnGn8eav2BKTPSng2NYygPxMWAOKj0
i1YApxbp7FCZ1wVIfqJnKxsSVDevXbJsa7iCrKNVuSVigkXE40cXID0ENZTQvdvNScyEfdZW47Ky
B9g0YVaJR/TooMXekpR3EQPfxA8n9E53ksHGlhsMD6KASmXFz3NvpAfRmat+euvSo5B2sfGpYL0Q
0UmlpLeEtqWhtBEN/Uo98gpNF0kx3cA+RvOdjhJoCl/K5MlG0K7E5lrYmZvrzyIInH54qUxz16f4
OKX4uAT2OcqEI8LhLgyajS0917nMrGId9NA+JBGWSnlKLnom+dHyQcf9qAikxbTJ+Btz6VHK47fM
Aqhqa/llFCB+pRJrd+yyloBpUSnmUbo1FUzujbhrEuRqUOFiqd60RGyLujzWtX7I+wjIafi2UkSR
qVzw8kuqV6tK4+tVLABsucrtjE3IzAQ2Uto5WzY1M7tqgDeZ3d0/F+Vbi/JLTdZZjcsWCuojuTG/
NFAT+fK2lSzXcobYH3DbLQa1S/lNEfl14eitvdCx7Wm3EEaDOvxLDZGkeOztxgCYlDwNdwRDrTsZ
E5AMhPYpiJ/CdF/M/MD2sbXUrd3faKCF14+HJgm0BoxgaeGxqwufRXkMwC2aHot9+mnCgPfpfd+A
uf6uvfybh4PIhiAygh1vYYi/tF/8dEx183iNjb2l7SNsAMXunx//H76+X54//7JCXhV6GRIqfvmI
tG2iRm7VK8AY2Am+/9qVfWMv+7mfPMAgux2rtvRti7HC9jEz+TdJ3IZ37V29Dx/6rbop3HYT7drN
b/4w8ddWnj9HtuiZbmvt/hJcJJsRC3ym9nOOrJUe4biqm1djxLlVhi9KNm0KYk/6+M0u9b0Ya7/L
m6OcpA9ZiUXemvwJnqGkYgFMyvFXigOGhdR+lMJM5dewehij5aHKyfuOqharQZ6+lBLQf6LgncrH
N1MbkKngP57RsZbMLpL1VISVpy49KhAdzlXs7SL7Il7wrY03jVJ6w2wdx+xUInA24lOs0u+rYrcA
fKKfOU7Va53jdC5s40E05wwVTDle5ZgNDvBJODLsR12tN4sKMV+tpfLVmp+sFg6p1N0eoCluvgrY
umaC/MmWk1QoD7XJVVkH5QfqhJMwye3Qm3WaUotKCMoyXpU31gJxcQVtUbBzqLPvZTXeNxoIK9fZ
MqN2DqptVuEcCNDXFTPwZL4O+3fD6tem+KlFsdGk+qhRnwfsXJV1VfuLbiWuyIazDY8ZxaoLS+Ea
TJ0Dtbq6xXB006XkMivb4KBMxaGb4/vR+g6Lhwjbfz/dIAvlq4sthtFKePlEJpr8kib7cFLuG9Xy
M3ihRvhLjQshvs8MfcN2MQKyYBsC8yDQvszdjYOU1lWuHOMe1CCDC29grW8dAGRD/F4NP8T4uUp7
Gohp1uy7PMQhFr+Z1MioIZ+/yzAh8VMpBnwzoBueO6oQZPO3jDOSpZ2zjT7fHL67LD1MAR49RMZx
AiphPkU4hBrG3VCHD36rwreYyAgjPpoQIZVin4oOgYGC3GG4+RTTeV/Qr0SU3TSzuMq1IxKDOwBy
9KRoWRB2CwvqwJ6Y8zV8jaCMuzpf0JGhJW+W1xSOrAFTnpKBkTrMr+zZW3eK/pXOjV+GfMas2O+2
pJxJHNrF0wTINu4kJMiane2H8c42XmX7vUnjyI063MSjdKhtLj08B8X4mLFqo5mdWW52BCW9LGbv
qVK7bZR2P4XEiqiic/OOrcGSdNIbyrFy1I1zXrfrbDQRlsh+VZD50UuEjKhQNTUY0ibhEZV2iFX3
Q0BYWuW+EqU7aXCoZXcEyN80JWv8VKIKEmgXQ76PMPjqpHDwd/hLiVUyEG+5+TXFMAfIY0d+6lbp
XoupceugcTvBrrVab1wr1x/t8HNsxw+M8FAAsIhNfNRvHG2QbltJ+LY8b5QBnYhinOUMhRacAw9j
RVlaWeZ0pxjZ28i+AbbMelb1I3Paxkr64lM7dKuA0H1+b/fRxqKUd51+Du3+Pgvt7WT/QEH+xJ+z
4K221jLtcDdj9ND5+QnDX8LHVHnOg+lgjjvSvVHmAM5AH+gT7qDlotK1ZFG/GmV9Vck8SzQkVgz1
hIfSsgcPAs2fYJTIuUezRIOJiKftHhq4haaFBtQqT0Y/kSHcGnXdlczXMdA3TYYZSPIUe3ohXfS+
m+tbazrQGKMIiUiqmOr7XtvqQvNKddmKCpVCfqlTdSNkaZUVsBi5Mnijzq74XPlNxbkV9F8Kzi0H
SQiyGG+7yX7BLEgrWPRh6j6TrbHCu7a+RZzcAkH+uXzcytavnwKacJOGmrfZ8Zd6nzdSE7Sx8qkX
l6KiiYsa10RiziYqJ2p/01wo6l8+DC87RdTSqdPqX9KVtMqMxzqxrvLuhirQNt3iAoBJnfwt2on7
f/5mf31+OmFOKnmq8g35+RVxIkkY7YphXYcVfsEVosOVtP79/jhW2//NlwKMkemZZJKjfgVkYtYW
6YlqU6EMoM9BtQhjmu4Ae1+VlBexah6MgIF/RlBrqU9BcKpnPB3xcSw2cfiQx08DVlq91TBmjeM1
wuYRGw0IIGHsl0L/aQjokB6M8qnj/83ujI1OFovcKJuqxKVfbBsV7WfgdGP4NSA7c2vd2mvz1dJw
4sYv1vQha8c0qe6qufTsTnOnouWyaw5dv1XAYc143yY/uhicokYciOJxktZm9hhWFxNDWvod1gjt
jZNmKC4KowRhY65D2mFInOdzG72oMyRic7Gb11Qzd/ZSkpuSnoek99XqQ1TPc0h8lhUeKovhvzvb
zV0BE6RKMuPlwxTdS33i1eNyqloEZy12LlletUblNRkdP1QqczWbTEsg0lFJPri2N3o8upZ20eLx
RcHZhYhir7Iz0EvyzJuUw4Babx5Q9OQ0apNwWlSg+my4o3wjMpNNlptrA0qtYXRR43Abk9iulpAG
paOWH8WSHzm4q7JkbkaaYYcLl4mxVcNVmr4bU+jMXYa0zsJAn50lylKeRLuGcg3bAW9BgrByaALq
fQO9QNJHALeQxto2Ca1DOxWeohUrowUsT62NIqV+Np3DaNveXHtNvpGjZB1iT18GpIrSeE6ZPCk+
+2IxD2WYrKcafUNCTmpk77rpXOU9G5Ms4yXNgidkpcc4hfC1L1bV7PKpfA9QA8DMHswcs29UZZ07
RqYrbjUXYDvTUYlZOhkLmtgN7QAHi0bYTSvW9nVPXav4Ztt/D/PVVHpv0e7IBKyty9AeAoz8qSnh
4JTx9DYgCZF8KGTUB2W4ClXJDXHAjggXEevAl13k+jWX0jMF/HGwoqMVyHjATDTcySOcvxHu5AE5
B5K5JPlOULe2beOoVruKev2hkHc3WEFwMGNxHib8rXEkbXW5hfWlgLCpIGgZsc+RjFJtedaiYFvO
8t6AlY3A6JdSRptobKtO3Vt2/lTJ/WNYm1c9t305zLYK3yAO8PPWhh+zXTzrz6nZbRfWlI6m5Frd
ZYaCWl5V/kQ0XhsBPU0eqZOI+Sb6+i/2zmS5cWTLtv9Sc5Q5emDwJiRBsBFF9QppApMoBfq+x9e/
hbi3KhUMvWDV/FmaZZplRgoCSLgfP2fvtRetqrmRgLylRTXwNuWIyvgxspDwSMmjZTU7r5ueeqrF
XRT3N2Fk78omvQmSdoueDHuUOh5snLgZVnG6WKSZUKMk4iAm/0lqOxpslb4c+3IXzorqlp5ZhXon
6G8q5g5hxWC5Hcw7Dr470/Kvm1Cs1CK+jkPxUKLlj7IB6FS/GvCNBXa8H8IK7bCUFksP7CJ5WDdR
aa5QxN8Pcnhh//p2tdcE0FFSWPEQG2cbWBGLrhhi6X3c0ed4Zfq6nGlOwT67vQxK+W6x/3qtuaP9
xedgNj53lkjsLP6mdpt9vw420WXezXcb2NfLnB0CpTLT+8ry3qNttW1vZ3Zfu8639Ku5pYshtvPW
+/vWTDvyy/ObN54v90Si97+en30vr3u325+MRfzQuTML+e875Z+9aY1zrQlQm+MjbeWzGiAZw9Ko
s5LCsFmI9E6pH/7+8zGt/HknXy8wP9YvdzKaspJ5KReg724lqOSgvLHdPXub2am8jBbIPeyVfeFk
fE6JpZfBfcFzFAwyOLmft/st0Yy9ZRenagXiQFkVgATtJY0fawmnlaDL/zZKwfH8HiD5y09z/pl9
uaR5DkRKSN8OrII7nS13W9aoJcofZGyQN1ISei8Nti7do3n22VlJZsYIkk+101GuMtVg9nT0XQ1L
yRLLpUuP7QKI6ZsPk8zVecYASlX/o91QjjXDG5u+JZTFPPIR6kVu0iYX6tLvVg+sVYIuFLMM9Q/S
+9R1SVdXEEy2yc2MBpvx5/0Vdg+8f5eCSb/72AxjNvzZmq4yozxbqkJDb/lrPA1rOCuagwBqOez8
B07VcyzX4eKn9t0zNAWTKG5NM3jpfn8hKkWfpiHE8nCl7cJNvIvuzevxhqPLQl+mx+Kx3V+ky39T
phomtsZfjjPGMmf9Q3KF6JMr0wm/8mJ8i53gfqYS5i40w4XvACv8dylOXeEi0l7rDxtgNkvvOQBx
+vf1wPxmGf36u9hnbwkLdRX36XTK4AMRK7NI61MVPTGdQB+BtpNyMpaPSYbTU0czktyWbQjF9L7R
X2XvscNXkWl3JJ4sKq1bxRhbCzlzkhTTr/8jbdzG/EjR3DaIUTqk9hUCLD/BEh1e13KwKi2GTZAY
8g5BTCQAmzyE3UNXSk6JC1/GW41PDH1pvSWhEPbrLpilEspeDPIqrh7CxAe+k2+zlq5xAYpPTlYp
euepPkrYCXrUL6mNJngXoayN1FXWcKq9lvPHvL0Phld5uE2sx6lCnJy+/f2pgr/5c5n97bGerQVB
IaLIrupTjlZfTY9V+orKgNbrPpru8Q/5KfcT0vAzERRZuLsiYJxSha7J7QKxDnFppAVlXLMdZQEi
liAM+0aPUEnzBspvbfGWSf6iFBJAiyufzoWJNlZED3r50cYPSXFU5ee5m5V5odMbrVPV8mpqdpZd
HnU52qQTu4tGNHTwI/MZOeqQawQ2svBmipBz87HkGQ31Olp6QqxkQAKtyT+r+KQjxED0iJItfjKi
wemw0kuDOPBeHappcKKOM4LSXBfBlapc9ZNYUE4v0qY6yLOmDHG1l61Ntd+WYHRs7i/TlZ1m5mjd
GTJglJML4Ywh6SkCiWS5VH28BNPo1PmDrpSOlb8HpbEItWTLGW/LV3ehi35ZJKjfjX6jopFW0p2u
YW6mLhsBCxnxm4QEKAzeuyZYQkRfJn7jqFGBKtFwM4RHCQ9CtiXmKuhFwLhAg6VFSRjCMk6kjdob
WyWNbmjs4sdEG1wAJ/U6LEVocGczRc1JXXkSDErB0XFEOmjFhuo8ErGT6yPCp3rZdFfGcO2LfC0y
ayvD+rJysddyWoM0NqKQD0TnADTy9gXXFXAz9ACrzrpRYgCFmBTFwfB/WvVtwzMbmvkMV/ErcFgf
xZ2kZ5ukLDeCmeLsmpH9Y6Ruw/jT6F0EBXRk3uOBiojpW6nco6BcNEx6lXyr0SSrqV3rqwznvvIz
SvcpPyM1DiY4IxEfhPYzKFToueHCr1HM0UXU5PshQWlZX5kZWLX2UVPfxulz8ArkxHzt3FbCeJmR
pb7PgNNJtds1r403rDE18Mc7fDpQkXwV7fbPiJNypj7G/X5CZyI1gWv44zJWPofsDlVtAbNHUstF
R0fMU2hKwtbSXwodQfYwOW0HPwKiQdDg90yrVYJbQCTljRSNWA26QxkB1TDvFUbKBmycMioWKr97
gNIea5QCfZYmpCmCTZp9WPVzUh/1JOY3B1plb5LhR2lNTp66fPsXfRau/Kw+FF24HfGZ+ojKDB6h
0G1XSZB9Wc/h9BlqgFrHQyzsS5vvpZXkrGALs6InFHo4WYfsynNlmM8BTRowygivcPm+zZR79SG4
kGSkfLsvKJpuGRbd5D9EQmbMGVrishA0Tkit/U2B0n49vs1md1Z05cgcm2OEtsDu9ITQzP+RMEO+
UDba3+6U//wW51DLFItopff5T0sDSjcwTlfSfh0X93IIbySK7xpfd6RWR5od3DSTgfUzdJIKblOv
b7u6dgeNg3Qq7kq1cclzcGIGEwYDFlyXTB+PDN5H7J7TlRJbnz0HVzEGq1zjnx1TU6VCHaqjdPD6
cInWbGWV8toPOyYLDF+qDpdPsLZQHkdTsbfFXVipH6XVL9rKeCzjdtmz/FiJ2A6d4cgCMHSurBTF
e0pwjRXi1kNEWkk3DRYtwXfLN6At1C/pmK4RHbh51PH+0HkOlSeMIEhOpcdRuQml6tmS30VfLoRQ
b/vAY6+muBQVUNpDP+5r9H/yaDz50XBQrPQOvlmigBueTPu6IYxvZYsc4l3E5EXtiiMPxsLWY++K
sNu3erUYjVOFJbRuOicgjmeZdtXPjv397xvktyWlSZEnC+aEwtDO9scsJTdPacqT5vobRNnOHOcz
LFHE/E+Oit+WeF8udvYKmX48lCjeTh0AMnpsy+i+e/auwFUyJoC20u+Nu+mCxujbMvbrDZ6VlWrX
y3rFDfZLZQfafQbq3nUUlepS2fvr/MJB4BvR21y7/vM853Pll2NdWNZBW7Tlrw71Ud6E7oxJFxdb
1N9/bkSYWHTDVc6oZ6fuVmlytZB6bksslWW9UN/TZUPw2LiNduWFm/rmLGyQFv/f15oXhy/3VESW
3Ck5SxAkdyt9acoLusuLN3NWh2tFXkh2hCZ8Kx1NyNveul6hUXXoCYPXufCNn5/M2XH0691YZ4V2
YnVDF3nzk5NhprM07a0bfEqNgEGPTwjFJWrYSEMBD0nn79fW5p/9t2ufvW2RotZ1L5uflj85Wttt
vdY7BAYu3AhPjlQXixTtsQqSKB+jbZTK+Fbaq15lqAnvr2iapR51RyW/RRreIo0pw6dAxeGPBa2I
xyfFbA4l4ovJTNyq2Fb0tUzTwp1GqbqK0UMFkvTYRlW15JNc22OzNMpyJ3z7tqf0qRTpwq5hzO/W
H7drMd2YoR7oTM+OkHHQlvXgD6dU0peRNdL+pNfezebPm7IG5IM5bag2VgnzNPcRvkCnKzchY0Bm
8aus3CVgbgrRrBqbyYh+6qNo3cc/NRxESn1Xxhg2cOuUjGxt/c5A4C3TmFbTnP3hhxSXa8vC1FTc
RDV9Bv1xoN2bdCOJb6/CfCCidFFUydIcmaFXzxVOcbkOkeLRUCKZoWSKO7BAgG1oAkA7KBNDupPy
Z0YsQibADw5boaAyU3cSgWty+/L3b8q3++2XJ3fWu0vRTJv6MJwky61jwPwWRD7zriveAuVTYSrw
96t9/wJ+udzZalKneiXVvID/EoESD7CyrwvHdvO1vb20mnzXniGm7p9vxdlyUvaFKiKaJbPsedjG
DgBwDPVLZrsrqKnPM+jjwjv/TSf0tyuerS+RKjOmjMaTKXmLHntQH/XL3uOghs5KiH4h1zOhWL/w
VC9c9fxEX7aAk6xiZGudm14hw0rZUTaXmhjfLs7/PE37bEkZvL40a3U42eWhQ/eP6ufCbSjfFr5f
rnC2a6u1rMid7f+ctABkwd4HipJ0CupKnI8RJwyBiqMa1LvGKtCnYvnOwxrsuASBTvnskuQ57oeF
2eUNPknjRirVeytAsJBpD9J8nCGzt5NJYAnKm5HWwoVv9rclx5df/mz7V1JmEETK/apvaIJvAKis
vO10O3+3s0eLD+RSrfz9B2JoJPkwZbXP+1hWMrWZrtPHsiEKfMIJufBl/iXM/3NV/ecCZyVGrSX5
EE8j7w+6+nUK45b4D3pV0lP0kkJvRXjlJrQE3YH8ERCe2A4FKyp07kV7YYX/vrpCv20KVdcQRZx9
+6qKnVTXxl9lCM2BZfgaL0+/YtRWwAEvHMGMb+bKOuXOvJkImSueP9u+m5o4UvJP0HDh0C0stXNn
9pHUGTubAV4aPRfhdBXW0TZWPip4Pkh8XRgobmVwqmxb4JlktzTewVcEkqDBlSzpgCHQsaPIwRk5
E3juJhxGla0t/Uy8ZSnBGV2ybxn+6Yr92A7GKhrzzSCjm5EbEnXwYg9Wsja61xKNRam/DK20LAVj
x4RkeaR/LK03GoPueHiJtUNePUmBR5flIxY/quAtCT/GutnEcXQVsPeEPZ4XNkGpHw5+pg6LxGRc
mwhihuhQ6bSIZLJ4Kq3CHYi9ySDhRYne2/o6bcLNUA47kW7wbe+aPFinaYWHrVlxcP2IWrGxOGvl
UrqWJ08sBXwe0RpHiyQgnXNl5hMhxN5Wluq1atUrW423k7+PxvDW6p40EpeCAnAe5IcAeyIN9bqZ
ZS4nCSdeaXNEwitoVvEmyIqrsRAnWa6xFNHDmlyLlmAddHciTq+ZE+PEgqLlNpK89AyXs89i8jDZ
mjzOTV5HtCohOKs2KUQsG134akd8zTOAb1O4guAi2PJRvziaBPkR810w7MaRNhGk86Z5zGvWKH3C
u86PzQCUG8qWsmGDdAqoDWKB7sruyXRXrnVOqTW2XabJpMCMG52yoOo3PfCgES1Rq0F6D2BEFm6T
7gq7XHepwnCUgNqHgtiBGIVyQyctAgfJZDvWh207IGCQwYV7L8wfHL9ghDutSjBVOECx0TLlsdpk
iS9OtM8ileC+aE4SbsaGsJHeVafwtq7yE1n3mykQ9HhDRNawQGoMAAhOJ7cNm5VHAzbvwz3YvpXi
d+gZSiTssFhq+MVkaasj1CyyfHT9wzfFFT8+8fp9Z52inC+rCj8sIirIQ8+gvckk0agquDDh1sih
vfpOmR7VFl0yOSBJsVVGnz9K1os1QZ7ZDx2tSHE1dE8KBsPSVrZTQORXT1lF66+pIZEkbl7qC51e
aAgRyrhRbA7rcrUv8NvWWbXr4n7doCPqEILKfToTKa6CRHMC9kiJE3tYvDbBuypeCMFrgsyJiBuu
o+4+KpF1iyubniBscF9KlvR5jkWzbXDntYgVYiO/Ek2+7QYWvWbchopybbzQSq9gBXNsRkdiopZg
Yu55tLQeJvXQ5+8yRaCJoitonnP53s5p1EkbCY6MxF5Nm7ir3UwaKsJsdCfL5BVdw7sYyZ8GQSyV
mqVp6evBq1axmlwFgeHEtrTtFQZpjN3lf+HDapQX8dg7kqYvy8R0KIPdXqDptqEfC3ttadqh1JN1
Y6gPlndoU+gnnjGs6TGvqMqXdLwzaKMVNB4MqEKSn7pqKMj8YSJjYNKOlfjOrulYS+OHXt1VxAGQ
VbgQrBrDtLW72R4fPaoSc9nc3s8wjyFH90n7sR/e9DhaTzFKtyJY+wU8utS/i4uG0VzZ/6RIoz0u
9uCl9jhrVggAN7VpOUVj72MCCoqGdKv+RxuPgIS7hW8HT+inmQ6wiMR00RXzuiU0I5fTVQ00SEEK
XwQjqBMEp4tEnjYdHltb6hwxoTIJiitfO0npvCiQbwZ+wi9sp0Yml0v6HUyUhaciIeXNC1BgI/Og
KYQADaSUjnKQRmmTPLT5pwGWPShfKOeJDUUeEf8QybVQcsdqDvL4FM9qAvkpCoCLZd0xKD7KhNgI
AQyOw0eBGT8ClG2H8QkC08osn0XxPk73kT93OV8z1gNLinajhV2CVYwWrCvJNZ/llZI9SJ3bo/Ft
I/mhj833BM2RXZY/JwqiztsnnJ1zvlxp+2DrxiqL0+1U3xfdYw1LoGdOmag3XahsOuk5sB8i5Dwa
D7UzAVH4P7VCQHgTm3IKNiqEJXuonbA6qhpEKBG6AmPppNPYzckGoxM/wqqFalON2iqZbb/q0YTd
YA/IkzyiLrRVBQ3XUn6m7askIaPrXZspTHcdhelKNx+K8qdl3021tAtAzRg2uliacw1Edu+2QE8d
D2tPptUL6Sj0gVcXR0X++K83ZvxI5eeQBrwHSQnOQIhvR+4nPvVsk1fySoKfzwijJ3UrzTYllG2/
gE886c8j0SYg8wkbx46vXtWoqXp0ZLhm+oNWpU7Zf4BIOpYNBCnSRnDMtDNqy0cDjAehieZXpDYd
JTRqRzd8uCXXCuMVqQfMMdbSupZ9Zmlqci8UbWPjZRrCkcjLA2qk2y5DRpRAjVXoU8aQw8riDaTc
tTfC+rB4KhPy/goZaSJcDZ1UZoIlouy1WmLljB9M22dDFUOyjZVnDjZ5J+l4qrq361R5I7McqDLZ
C43pmGDa+wc/faUbuhpscIuButWTTluE06TBshtc5lDhyvLLD1lHPe9nrlYpayn9iLr3ospvYWls
6g69VvIeCmqeGReRS88hD9krBnhGNzHKWbUwHocuvVB7ftPeogCj0DMJgyT+8lzYN3R2bqZd/lk7
TGDmVo22pcE6OCgJgOJfOHn88g/8XulS7QkkmLNJUFd/VZ9fGk/WOBlGHw+fKiE47XKezaYuj2QJ
8MPcR+tqQ/6acao9N7qolPymsuXaSExlU1Es5c+UIUNR8sISn3OEZPehzAPhuT8U3owP+KBDSN//
65MK/BkB5tSSZewm5tlJJau7tIjruVFJggw5fwUFJnc8I22tY7Qh2OTdc/5+TeXPfpQhE7OscVG6
1H/oNHt/VKU8GFCD+HfyPXGbj/Gt4pTXMaekYT/rUIun6i1sneJ/oE/65hFT4dO/RPxqEF5yPn4v
RNbWXjOP32d1LbmNOAEcEBZzDw4i2eZi6+/PkywXRD0sk2tu/Wmn9WBmoNIYTjn9ZmBjK++JKWv5
aa26pVj7P0peux842ZaXcrr+PBJyaJlD1GczL9rbs1NS0kzaUEzDSTd/NtlnMIgLL8p3Ntffr3D2
5TECs9KVSP2ZFYNbVUDkSqABgrwBPEeZjAK2MraQYtaZ5T2Dh5jphrfV7FUtE1wb9zI6Wr2o3bZP
PTSRoMwYS6RyAJjADB190DejiNcsB0sZQXRqk0XiJU4lFe7siWpAjHVacuJ8yEKfKFvfalcW09ze
1FZl3kAo7EHWBG5Q1+PSI5tJEte5RAYb05M0JA+kU52mTRwduehUPMhY3oOo3RPf/WlDMBoM8dSm
LY5WqsdBc7Xwc9aDZr5Y6XC7kimDuuXdmSSWpBQKavZqAGmtNUh4ckouj+y2RQZ+D/dWZbqtcVU3
J1OP3wGnYllMAUuMO5y/i4QRrlTdGFXgRDYbG6gb6FjkP0bUbd5kUVxDvBzTepePmo0CGMpEK9S1
klcoBU4DTWO19A9ST+hq3m16+acUPQgDFYVwi04FO0+9ZlqrgGl8GhsAdl4ZzC/tvF2Nrb+V1Qr9
avsSVt2rPlelw1OlXTWdt2nBfFtHXxeO4t8FRHPW5q7j2UKy3RYlR6WkPWUMtULvbhpkVyWYKGbf
rX3qgpqMV6NdpXhSiu4ulMpbrQB8A0XSKlrMIbYCF42PrVDcMSa+ycM+aG4VllzCehaGXju5HDs9
h1lzHW5K5KhrEyOJMhAP6aFzrmYjjhcv/ZbQSTte5aoG/Ly8M8dwbfs4UOc2N17Tku0yIxqjjenu
W6QfGCDvb+UESVhGPqMB2dB8K0ZIv1F9JaP4ZFU+Zmq4z5COYGVYtdXJUN5EcpXZw14AZVKi7DHp
PkRAvkj/w4dJVPenoqcyYT4aDiufHJehRMsjYRrtXkcwdyVSpoTSyDOTpUcdWPP6N9EKKDId+Osa
wkbImyDQiYhd2turAmNhPe48yFm1rL6OpnTVlsNh7P1r3wRz5TXFUSMfzJ5ezKpex0IhPki7DUFB
RZqFZve2qr1jMTAUtf2lwqMaNaJOShTKBIvDwUL6gZHCirO9l9VOaQf343RT9v4m9dKFmTtlbOwG
ESHOztZSdd1V3HbH6kiRrcACmpnwGf3naWyI6SWjCMahOvm7CnFQ0KKYpyCofdb0nkMkYqACFvNM
nsyZqpocuU1PekznGmguS1KEcuahDz5kOdoxh7WTaScpmMdGPmZTyteNr4FtAmMjlDWxMYYaLrPI
X5BBSFefw9P4qdkGcmj/3muGTai9CWLR0v4pxXxo6S02knuzklYlQoDCPMX+jWWCClGcMDGL1RD1
t20/3iSKSchYeW8J6UcKYCcUH4nPOyO/yv4dwggE8zikpFsptXhI/EKKcmzN4qBH8KQ0akdF54DM
QmUjqcS6sbG8yJ1XK19NAWKhFkn0xvE6c6MM5jbP/Q1QVVdGh9IMiGLADycV/v22fpWmG6Mx1hVi
daGir/LnZNa7sJVoMGkXWlvyH1sTxgzkduz9GBPnGuD3GZtaj5bsKcOpdMxjfq0g2SW3epe7kuOt
o2uNkhMP/UUGyJ/13Nllz3qJAwjmLFCsn0Rgz44Qa0sEESdHh2n9RVfmn1OG+WKWBWVCF6r8R/fO
L8dS73F3z41/4sVwUL0UjoXYtTzSZbAu1Kp/dH7PrnY2fFLlOtFLy/tJGufKt45J7a+G9oI645tP
TRPUpqaiaQpW07PBQpZ2WYlh8TSwfyEXSlX8+tt4OP29TPuzUJpFz/9cRj4bWY6RHmFIom8yPzmd
fKTV8CzuQTIuxgf0/hkZHReu+N2NIfdAIqwYGibisxuDp5sGvVT+rJ3RiVn1Zyvvr1rUmZO0/WXy
aqUXxzSMlM8Hhtzol8ueK3erEN6EoeFf02j1YgAivzEPsadNcwZjXW70GkFv3yzzqsDyNvsllXpV
6Z/zLFOglIiwvwmfRg04Kt+vXL0NEPx78qGFahj7VBhI6dIYnhFk5hKfdkPOkD2srUFbdkO5rPCg
YAZapvCWzYq4tPAWMuj10AMM0F/mHmmf/1DzQ8040bTXmMhcHDiMWBV9I9nTUU2HT6QwSwnPf0cn
TW0ZY8d030u6UJMBX6Ajl5TlL6X/BZ1t6gihGi3p0RMvjQczU8o2Qxqt+EygYeaha0zqS1lm91kc
EwZHK8kLT3rWXpemfmt4/W2KZ8hUgrVSBC7gqftQmGAy0p2nyY6BjTOvIOHncbBqEpPEkSlcgru0
+EN+17x4ENkWXg9xGXKdhrWz8KCq0rLk/KlrEyOcaRU0rpS+is7fTeNVFb55uNXgb6mMj821GXRX
ykASphYR6zeDkiWEOvbOw2Ni98YyF7ia6K/2OacY+kxqe+x6H56/cajYhSd6LEl3q24l0otQNCzk
7ID91DfiZ6vOl9CW2/JjTG5C5QGY6KBg0FKeZqdYED3m+aFqrI1GKZKn+n6aYGSWe8l+GvJ003cf
k9U5tkGwId4xAw1lmd5Y47ueJbsE0d6MTzNQuwEA2+RF9YoV9WiTRBRU7aYdsGQoBGWn0nU5oxNh
/rZL0kD1tl/4FAQDPariRvAV6WnTkGy4iPFzjcwVcZwUunylAdMMk63pP1oI8lQd5R224YggrdQd
pftMBmpBl7CbXUYDuWykJ7Jh9Ymyr42U3txWD2+H4DrlmJ3fRfC98Ea5oQ0er3grJAAoWn9VARys
hwd5AoCXHfquWKsjmkgkAhXWT2EF1778Mptm/YKI2JcY8EPsf3rZc9lDJOgof2iiKhrtJYD0aI9+
TOS8tYQvZeoHQG7H8mn/JD9SYi4aoblKK0BU2ZiXYqbrjFw0b7qZBpp4OaQOJXoNMWsZar2ahvdg
1NykqbCFUhtEHdam10F9NOJXv2B+EbebyXqMMbPDR1ipNbKjHC4nykKp3Msw8TIvuR2G7qEIwHBq
zN+14pToE2WptDSJH+3MaK3BSRljqDikkgvLnUYG+M+h9TwqjRtDnFEDQpCHVw2rj9ch49XJ2eoU
hJc9+ZDwR0Gu6J4b658UBw7CqCVWJN6sQLrp5U1rPTa08Dnym8OHgnRUlzmxoHcz+DimRlkWLfSZ
OkF8Jk3MfEY7eEmT5qgbhCPhDAxk2tOFf9OWptMTE6ZApOlZWEwJ9lW3G1BAB1jW+KY4elxdaW3z
0KSvRjDu8NGwjO0lf1iNyqemcwiWn6NRu7dh5XMCcsqkX8kdLgb6eUXXOBb/Su2f+y7a1C1xsM2D
iVIhr597eQ7xlKiyD53wVxLsTnN8b4AqDmkJJ/lHoD+M6k2bkR8GhSj1noT/NEg3cVXS3Is2pY0B
BaIk2B6IRJhDygqAZ2a+KhUoHVwOWGdpc0fLilzT2t9P0h2Oz8WYv8Z9t1DJqAtbrG80swNasbr+
MgZ3CjzQsLRmbg/PSd+XFvmXBIJDOsgfFb27YpubPVgcE7CG6hbcIB4HtGQzC65VPGi6RLoIilx5
sLe9z5mL82meAJ7Wwf/TNxBBs5bGblHBYzRKAMY67MJDVc8JX6NTRPptNoQ/ug6JXpIe01Dscszp
SojsuyMPgo1GIXSDhGOs2YlbtvD38EvGunaQqGBH6bbQkQVJw4utNDedfiCeOR/vbeU98zoc4jjN
eTFKM13lVJO9ljgeL7JXIZiMnxPUq16urGnX9oj1Z/5rRLUaxuptrFp3WgeKvqh5TQoK5NZ3IyCB
IDvNNEYeGNxMFZZnqVz4POfoLtQp6wfmVqw9VVZuMg3pXga93pAPRgysuvBcjOllQ06uWW0npXdT
Vd0XcUB0sLQ1hgiOyXs15PuEEF9Pe5uk4KB5BIXlRAZX17MA2IbyboKHMgG2Z3xv0oq8+5hdif5x
E6oHk2EeZAi/6DChXhXDW9wepExnVAeV3orXDDtWieom4bYKiQtg2jfSbAnYLRRMuoW2n3xSgQuS
P+x3W17XyKmbci98YHTGtOpbgP4N80eiu6LsXkeHLwgUkMpTUdwZqrzEKeHxftQRLKxJvPsB0YDH
pLoGoO0PGCchYfTmqfcJLQ63KQ9w9AmzzLetnc/FPwargVhDmD61yfQIXT9AgW3e1K+Fjk0+yJ5F
yUJb8ytPmrXyQEOUEzFqY8V0p6NMrqk7GCvqwWPAwSU2J0fKHkuycf3B24pCXsTxrXnFaAhHpBvz
ZfRlOBlavOttGhk5SX2YkYN8pI6gaRKO6abJzY1fa2u7T6EP3SdeRFJFcJSJQmA1OYSIOxopuA/j
Qzh6m1pJryNv2Pi+esylaNs19sEs/ZtfdeD/D7n6jznZ/P8dcrX4TNCKfw24mv/8vwOuLPM/NbLn
LYP6Yc6wUjhZ9J9183/+Q7Ls/5wt/IYtaKkalsl/+a98K4v/if8N670BEVHMpW+dt03wf/5D1v+T
3qDMaiYL05YxA/xv8q3mY80/PXOdkh25HZdBrmnPmW1n6qoW+zagAZzAfFm2HokERtHu/HJaf3ke
N//6gV+T4H8XN/37MiiGbd3CI2adt+ZR8dq2Mo20DCXiQIFAW1pACwL0iLmB0r7kSz2m2vbvF/3F
J/jj5nQxu9KQADCD+P2UHHNrnJKn2sUhh+ili5ygbn/Y9bDXRzIX7HBnGJiffUjBrUWgreraln7t
s4DO3VmQKKxrUfuodNJRSZW3sEtWsh2+tq109PBwdAW6hfjZbvyHnNgniVOpada7ppae/n4j6u8d
4X8/PvBEs6JfUWXz7Nwt9yqHfcZ40L0jDBLtCs4ScZYKfubA7dKGYJVkjiK0+Fs+Aohv6ZXFs33b
DqkYMvaKZj21xoNvVnfleF/Ckitw6EesqwxFsMkjndi3xehUg36rRHdqsp4fgzLbvJopWlVG7hox
OPcGnOqFm/v9FPevm8NbKsNdQlIOZ+L3TykgoGuKDQgvRmJeN3l/9PK93FZr1YgeikS9ZU4JU8m8
VnnGeZIQa9YfusZ0O0JRO63Y4h1bA6l3QqnYMDYGRsjAVE6vtKw9TEWxhRGHtRo0T+LTsy1fQnrC
Vjzs+1FHFtQfAzt6EX12Qbx71qL5922p80vF228K46xFI+nIsJHj1K5CwtYYoVOkLiePwEBh1cjt
9ZwioOicKtQW/kyiHpRUvWlUqOqUL7BWl40ax8QGdM7fn/d33yUbIgqqKLTnnDl/f9yitQojJi3E
TarQzQxvawXSy98v8bsclbdNoLdS5rfOUA0Z5/DZJcbIzmM1QsVIi11Ye9I5N0rxUDNaTRJYteIS
c009X8Z+XVFVNBVQCTo66+wFMRo5HRFm1a7ec0nlYZrECz37+yqN7qBvreVRvPjybUs5HhgEDES3
amLv1YnDZJ48GmF471WzngiRAIh7q8uPTZjcoMdamnm68rzozk71rZ1fxZxW9LLd9ZZPv9reyxIy
gYYB9lx+d3r7A4XN6e9Pk/EWz+vrOjbfncyKw5aA54K/fn+emPfMJImlyu0s7IP1jO7MlOl1VLXn
TB5NunDeVehR+6RWkzi9ZhMS3Ft44SymLVV+1af30rDPQ6HeBFoHuSKyHWXG0gVTuR3FFADs1l69
KQyvogS/WB5VRBWNfrTJDE65IlPBybYQUqoCFCdU/8bHmiLzPmYWTQ4ja++swXoxupoxS+UB9qiy
68mUEetUfJ/th8DWOYmoiJGawCf8u9nnBhV4RMtikq1XaGafCfWkN3CQrv4vaWfWIyeybeFfhAQE
BPCaSc41jy6/IFfZxTwTTL/+fvicBztdt0q6VzpqnVa7GxKCGPZe61t2vY2Ey/HXW3t9fFcC7iDA
ogrwuP5IZmFvpO4g2cIyNulkXOuufLKj2q9IAIA3ejHIbdHF70s5O6JurwIK330uv6caEKe+aDVf
n8bdnPQ/UgJV1qK7G5y8pavRj6tauHQPRs3eFlg/sWmmeXpZgMq0y5aTiBpv3AHJWBs7b3bv+noA
9NAsAwDdrgXjDBQI0gyD81id8E/oX7W+68TI6ZJvXXyh95RLM7hYFnR5mk1PY6J9LxMwgLI8FiTc
sltmTsvG6nGINqYcfo4kP1cBDDexbQGM1SJ7XFzWm8TJr9MbGZUEkYAaphvRtEBHKkpHKYI3sUZu
R5Vau7fYY/qWPjIY0uGyHuFQGj34TjNWJ8An8Dj6fhVNpFkTynEbZMWTJLIpKHN3DQ9vFXbX5pDj
idcwYI4DAVGz3u2SpDp1gbdsmcvDWJHsAP3EJR/wsdCevQT5gckAkw07fBNSfEKK2NSPIMb09DUM
R05lgcZAW9U4wCbqQnkJVb733tLcuyzxlnqB2hhmiuHPuI7kHK5dZyPiZyHHu3kJtDHiEksow2tq
4LgPZn1naMYXpdrfQujzb86mjGpTzzQk+6S/v7mSgImszzkaZnUQARsDbD/IIzxgfM+UFzlI3oTV
XTXqBx2g2Ir+1R00XDR7ARJJx6k2dRTuy4KCo0otxDXkRTmatZ4jlKCaB8ChuMwzJnh6RWIk21u5
+v08qptAA/yiLPelbWkadiq5CNmfkfftrqTIXsZE0XqhZjnrwGbCnveixwHMN/NxUIIuI1hiMxoI
s2tZVvSeitKIn20Q5d6Jk5dC68j6qd9MDeVhUQ6XmKx+qYT4ElWRhKyZL83AM4XDiVcPD38av3uz
fT0N4x73W2PdKUmqPclPaXBtjHvulUKmd5XKnhJd8GLnHj2raCsVR6axKadV1VDs8rLsbY6TuzTm
w4vDO2WbyCYr9ZhQ5TAAxGbmbmCZntvZXVeSx0lF9fGLWXTZRvzzQvEzG8QS62yoz6vioT7aM4ke
u9qqnrEF3qUJylv3ZLRFTyIcikablElNQVrhWZve5UAbMndJonAG+xgmMYd1197XhFZ8fme/r/zP
nXkg3XUgZcTMnm2ABsP1Gvb+zU653UPjtqty6cUfbJVSlvIw91ltsLXZC/Q66uHZMNeOd4ibiKGJ
0DVvlkCTOTkWVkYqFgxNjOteKr+B1iXBp8SpUmBVn8NMI7njm7K8YNOmkkAINz3qSUNUH6b+LyQG
Z7yS/2wBKNhbBosxhrNz2xQdsMaouqrZmXNCdnil78vEJTZgSBu0d9lOmwlBC9FUsElCtVwWZPKk
3zXvW010K3lkjMGov/78QX8wAmi76AJ/EbuSf+4pmFu7y/Sg2iH1vbEVSrsqs+5xeiPSsm7ioPr5
+fV+N1rOXiyYWUCwBmVF+DDLruUPQZLh1VreeTPhVHr5VlrQW1vhHPVWu1XQOjORPgYVfMPUWHui
2H1+8Q9+LNeGkEEgurkMrL+vraGNzkheY1BpsMdl/6jxDjwJLmOAyWVaY/F/eOWonHjjjm7j8fh9
iPnj19oD5906rXnlTvWrjUhxaSNY2MMmpXGw8ZBkJaNzxYYhW1XjfDVnu1bQNRD2r87gX8jTL/ZN
Hz4BYS3naJSk5vlnJWuXapbHEOzbo15caSAQ2Eitrda7SqLpiwPuWbfy94CXtPWQZJFhwMA/24F6
KpNdEBTNrrL1l9RTm2QoLwQzyQw9e7bzO8fInochf3ZziN1jvK/C4Ksepjg/SjGxSXAv7OoBvyxo
mb9fumHUwBward6lDZKIcASp3Kv+ZxrtrbIy1kKC1ElR3NTSuk+cbK/a5MlJCqgUPYV6s3ZATicz
cmBOspN+qIzK8+veuE/d7NkyWvLCvORoYeIPw1Jf4bOWc0OaX9aBkoMsPoYok2Og23VGvqXQWFZo
5K8/H9gfTS20vNERSxvi0j+neqm0iljUiK+qsu6diIVsXAC1QvptfzEopD4o3qeVVUVvlq5u2Bs8
SBgNAO42HbH0pQHZ/PNbWvYC/3znHpIq09YNh4b834/dCURiI5cihHNI7kgS2tlee1MH5iFJy5eB
UuUI02SUcffFdc+PcsvrFg7SNF72UmBahsMfX9wktRCqqF3vQM0fzbp8rpP+i0t8cJRD12iy/6FM
BYLsbBsUykRlwTzUOz3VrtzSCOn89UsotdP5rSzImOZzznJx+PyJWn9LDf/zOf1x3XMKFPJw2KvF
VO/CIv0RonpZhW75TM4OptYZldNEMVfHoxpL4zpO1Fsj7SsgnDY6lZiTsym2shxIoovi615Qk6Y1
xLpKlPvGptqck6OwypV221CTouOL3SDPsDzBJ9Hy8DtF3je0yowhC3KEDK7pkT6ZS44twYrldJsa
GCyNsb2EqU7mXTkBjc5ePn8Cy6d6PqaQJLD1lMZSnTsrH0ytUehFr/iUNb7RbLwcRH1lJ9Ht55f5
aOj+eZmzoZsqhY9I9fWO0sxdXiQ1drz7cX5SfbaJoSfLSSKsVvj3Pr/uR+Pqz+ueDd0ya7yY7S6f
TA+jk8LTSILSROJLlRyCYgSW0XzxQD+cN36v/w6QKg8O/N9fy+DoZmRlbb0rkfuZhNlBn3gYJk64
7g48ZKg47RbXbdNfhrL8Ng4CvjU5W24qGFTh3ee//7fV7fz9SjYiumMDzOJ/Z3czxvGgVwzwRTup
+hC748RueLhsqPOtFL4PlQcnTZKeiHO7Jm5qbtmyLa1jgWtlmdm6lONvNxe/qqTZpmZ+Wj7/qm0f
P7/Vj2aZP+/0bGUru3gkkBAs5+T25GgZG+Isv7D0/1OpXWYy18L9aLF8QpdYhukfM1lBvvU4V061
6y17D0UXkAVhr0ZaX2VdcSs1edc1wd5JgpMYxK/I5lgzDRjT6ZdULtgYUrJrHDIReSOBhO44gqO2
ahLQ5vup5UNuIgs8qfWco9djpXpbPqRaT06N9Z8WyP+Or/ugVkMln2lXN+Cx8/3+/UuScaKKQdd0
l1fGdyacZ1tDfGKCfwmNi3yu90qL3oqWfOq5Waf29H3yiAQPsdzQC9QvBEL5qDW/eL7/qRCfDTdq
kEhgFzmzDhH579si+MGSaVVUO6viYQ25vI5C6tXj0DqQBBxIV9OF6yAKDb35RhMVcwC+cRJrwYa5
w3sCSnHTzN7WJhjHtBoQVTUdzCgSBDrX27SHuOP0+KIji3IAweuE0znVU9jS79UJUYXX3hMiXH7X
VEtiZ4NbiYARmOY63ivd1/sFvdehdPaILiIP84dTxVgqrLfELDbCDPYDFiTRHevG+G7bOSrlkj9c
YS6gZw0PwULFh14nU+XBSSGs96QM1pO2LRtatuQGr6PQPsh+poiUVFcyoeSVNlvCNy+zcDK3ueae
kk7f9CwDfquV6dYOct8xilMRY94iz7TceV2/1VT+EpDFUqniIUpmGyMfiWyd5EnWZUKyGZmJ5F9e
6pLqXE+CYD/szb6+ryyPz7thc2RFfjai/aiyrW3TvAzMC4Frv3F4pGWdUxsQ5jqr2vfQpjlKaHDU
1D/BFqVFcmWq9Cop5KtjVFs96nlXap9p0V0xRJwgmKRXsfqWz4CIjYgfGEv+c2rC7jb3hLtXjjow
D63DgR+cJZR8+sFV2CYD2OEBmRO1d5Ax/0woUuWLuyEr3wk1u2ZR8OvGfHVsLfSnut8GWWU/uqhb
ivbJmNFg5079EsaEMYcyf+qD9ErTnVM3tNXasSJvM4zItIVzQryx5Cy7RG9m2zbQXsNevo54ZFYB
CPMpZFCUrnpJ+fFpU7yHbXhlosGM2/RKEOhCbXOdmN+y2iFvkQL5Jk/7l9pGZRLL0m/x6zloUa2E
dM0ouTI0t/9iyTojEfzek7iLEnHpyhGQoZ+tlaMX1EFbC4ytiHUXJeqUaGz34EmM853RJjd6DmRI
PVEXvnft5OZHRz6C7fEJfT4hf3TWcHUOWphNSK3g//79MQcJIVK5PlU7MllAHDnOiWPgqWxuq8Y+
BSo6Gv1LWbbrSZXHCvufNn774g4+2J7x9YFAxIlhL+fpv+/AAWSvJVFd7czBvo3c5HsJOrfqrAej
rzdRQbhF7N6JuPo5dMUXJy3rg3MdDhtTCFuw/cef8fe1LajRU0rJdFfOtemPKcdnikyotHr9RidZ
JxTVewkBrTHb9xgZuVF7p0xSBGt/YEtAQFevrRez7TAD9qm3ySIcBr01NKvSCu+mXr4nepb6I/bI
0s6Bi4hyG7TGY2bWF8Zker6dqXdXq+71OROnQIq7QO+bo9UiOieL2DdleNHUlFaNhXntertYJ7Ha
DDZdT85RnViXQgMWZUPnc5eq6Bdv5qOns/hGBIsoba3fY+ePlRT7WTp5KOl3MLiwVic/G12DO0Ig
atKW32XdfMvt+h6bzUM4kU4dyqMWVqhrczI+TzEZOaS6R68ZD+2Lk8RHN4bUm3M49QH6Gcs//+PG
rKEWTqdABuYmsuuMU1GlrhLMUaN+PYRi+uJBfLB/diV4UI4sPA1az39fTrRVpYZyRBIduofZwH5S
S7LGxVdtvmWfdrawur8dQtaC5DfPz35d5NUwchY9O/j5UMUn/A+PaZLcp6l2zNvwcZ57JHVIytLZ
usybg9OYJyv9coX/6IuUy/5JRyntin92UGlCTtuol7uqMSAdxu62GZub2DrabX4zRcXNVE4bPLRM
24jsvhh0H1+c3u1yJCft7uzdpi46UL0zyl3S6tkqCseTKcur2s43PbGdJQ5JwkHeCy2/t4Lhi4t/
cIIhNpJmqrUoLP6pnqqJztEIo3iX2eBCEpWuLQWWTMhT5ZQnzXLuyTy+T6IvAys/+tEoJqRLuqPD
Lv5shNkD/RfNMqqdEyYwJfUnEA6bRJGaEoudVS6ypRrN3oTSu0nT588f+e+W/9m4oxtoA9NwzUXt
fVbqSdmqtHYBZcEb7CeKYMAgquma8udN39AvsFr7FVnHo2xJOMbtovZt1W/tmehtm07eqPVgTdXt
VI3OunPeWrmkd2et6fciexqCxedVzzeeHCAl7qvIM7etgNuQGPahrkxz6/bti2OxIbMAXxW28xpR
cV9RYMKxTST9LE1EjcZzjofJG35Wzfw0Bt6+6sKtSPsfRtvcO6n96qXdSwV/c9250ztJCng47GuR
KnshW9j4T7C1+7PHTqJcoKBmjwBRS91jrx5DxzpgM8fABkCQzV5fQsbj26C7xw0Vo4dmTT33XfAT
d8GG3ObR7+P6/vO3ID4YfEu1D90M1RfTsc62BHZmycobAyY1JzQorXVPbW1p2wgnyap3EaZXcDe1
JMc3H+zKocH4mtkHYtz7taG1Lx0FO2hU7knHRr92G+1gd5jTySx9beZiR9ZqeWnSyQ071hNdKc4G
g3dNuMVeOuk156UfGAXZylZmt3Vp8cTWazhBtddg8Ob5esomJH0FQ8IAGqGcxvliTv9H5MC5zaPe
BROFiqdA2/P3LIt4PY7SpipJMs5fVWweU3LlV3XzSOcp9RHXEAoQk0s+fa9chO2jlHcVYYdRQ29X
XJkNOJA2h23xxWv599M00JIgmCHnDdrhPw7KbLTNZraZj3KHHW8rrtTIQA/Ynk8thdDQsF6xTYGC
tQlaMhmNxVCC+aNBRFhz8D6n4tLOy6d+oKM9PUT88Xls7xMLJ4orUWwqHqWeujuzHV5m3cqOPQJ5
Q1IqGJGcIwW1MuX5n/+qDwoYy25PCNhojiAn5WzCQcND6oKyCqq73S63AcfEZdmgbQR528TJltzK
Z5mVwFd55kbGKTrqF9QBbIkuE0+xlc9rigpfPOwPuhyLAxkRGU8bHc/5ylMq4gA9dyh2ijpbBkEH
yieKX9yfXYSDP9EPIbBnF/CLjfz+i2eyfGB/TYNC1zEgYJmnEszqu9SZ/thVoOWKbLuPy517zBSm
zHaaNoZ+HLC6GxHnjk4e2tq+yG3x2C2FAXf4oqn0TyHr7AbOKhc1Rcco17Ny16TqGJNKWcHfbqEN
YZ5bycg+pOTef/6j/9na/H3J806m25tZ5NQpG2Cvv0xQM6UFC27ZfrHRNv6Z3Jbr4LABxcebFfLs
mBHquQSWwrPtiHZ10dYbI/498ARHG15wbknfDcZnd7Afkm56yuPkR9dbe8t1/KTeedqwmbPy0YZL
Qyhmb+Uvnz+FM7oTx7Hl9hZ7NBqrxXR/dg4wZ1cRZZaw88q0o6vh04UJjkRl18KEyAJto8cEwxLl
gukhXujZju1DMqe5HZ6itNxa7UVetFuvff3ixj58P+zBTGeJhIIE9/eYrDKQ1ekQLnBs7VgocVsR
+TnH0o9IkbUEFNnmOBVL8lb8UHf1AWD3S9nejjJ9bKiIfnE3y1v65wv5427OHlNCHmUU0a/ZhTHS
AY+NsBwvKaBvSFwvJ+kLiYw8L26QLR4rahQR+UB1XO3qL7CgH44m+AhIwmhN0ev++6mEhTPORDYX
iJjwfJgr1Yp9ZxApd5UZFRGzdLURPHz+45ff9s9v/+Oa4u9rdkaROwMmzh3MqXXvmivZE4FgE8ZK
8s7/71JnH0ugBzW1K7fYtXpBA4qzACx+o78zv2yAndne/jvwLdtYUkwNS/5Os/xjzoPjUtUSEcxu
Hlm9Rrfzk2Y8Nh3y1vqHiI1rq5wvochbxOIl0YVGbEhcT6eUACgVSKpe+QsOrZ+jQyra/MLmeu0k
IUAaKMRd/dWB9CwO9b93uxRPmEZMz3HPGhl5w0YP0WGxQ0iyH81qN2IY19J2W7X6aZlEhhqjrdRP
EZSp3jlUEeiYjONzjmmlK35/tlkU3CRF/xyqNRjb42SjJJv56rOB4DtbS7ZaEGyEotCm1Ber7ofz
+x+3fzZsnSHtlZkzhKRN75BycwuJ2jj1fbEvYMWH3fx/+U6YcS2Adcxf5230ZKINlyVBsSsn7bjo
kSvXuiJh7lgJAOzgpHL6AyUops/H75m397/vibYxDUOdys75qGrRaqHp4ofGE+c1KQkwnX0jVBcL
/60UJbB2ttv2Nwrc61hFhy8uD1Pj34+VDoDLxo29pAF04++PlaQeB1wqe+mxxe/omggEi/J61KiM
dzYO9RbZAeLHBVgAxNbgL70Dj5EprKrtfWjVD5q4D/omJuW6fzYq2yW4kOJwZYgTInBrEXgDPzQk
yJD6MEjzuqvda3MOSJYGRsMfGWhc0w7KJ7qcShx6J3rUCKvoR/vS8upyn+r2tvS8llTUZtdN2Cyd
jS6yYlsK82jYzTVaj8coGlmRXNwsyVWlzJ3TWadYBLdl/kB1iuFaGce2zuNNqDLMbikhnal15NBO
kbfh64TIb+Uo+aIKT5+l/8hN82mMymhnGvi6yd7GkKO/VslppA68mwj+bIVyMZG0V6Uyn4IJUaua
3PsJCd0GaMrFMEzjGpau2IXjJTnd4O7b6HIeuuoUEdOgVEakbl7+xCOIpDW6Byo8wwcTsOCU1C+z
efwldwamPaHZ0W1f32b40NZT/cuRnQfJIirXU9zsIi17c234cgbOSBqnLDTF0CLwQWHfWxvSi35A
m9p0GsdPZyzh8TTipoqwy4isea1Hg2ToCFSgqt0jCO6D3RraNbii5zgY53VhUi6DyeTL0ShYQP2x
DOztlGJQtF6RO98LI8z2tUhexnFYI2cw1i170gXr9T6zB24LosuJGvEmIgksfH78wzWSUGD82qZL
rHozKu9Xp+z3Wt05mrshr5Vz5AhVS6qxxKhogUSTSETL2PbJRtirmUhRS752xlNQc99dmu2CkR2u
cr2rOKCTGs/9tK6GGvMf0h/GwGsBf1ua74E2jpet0F+9XD4m7FqKyToqrfxVpcFV1yc/sqB+1fbG
1N80nQaAXn534vglGh4iiugru+ByYezRcgHEMKXO0QmMg3JSxgqXtVr+koztQyLth7jkb3SyZ7Wi
u4+14IrwXMuvqv7FqKhiqxgu2qTQIU6pfdQ1HTEmTURRUTSueEdegFhICNyZnZXSkcRUPqV05vI5
oMlisZLOeBZxKkV3U23dp8FFJ3UEm6Ex+J1nHMZBbwkd7qyjztkVWdvKLjtsg+kb+8pkmxuMlzpH
MKH3BoXH+CXAEKu3MdI27ITknKNYhMtGBl+oopktPVo93Kpv1aK87YlxIJX1WuZ0bsN1XADz4O/F
yqZXQ4KIuFdBlK77ZiM8BBi0nOnaa8Wz1BK8r+nw1BXqZjKmjT6lD0UMZs8hTm4aGf6D15LylmcE
nsTBRdm594MY7wrCKCZLvnhXqifGED5ZYsOaJte+AVZtXw9V8VY4nLs0J3glJWXVuelbUZRHWUdg
VTmU+HPRPpZS7OBTkye0EdSGjTqnW6aGy996HRHQugoLTlCqXXTP6VvUFIqzEzo5oxu+IZpDRke8
81o2t334rUKaugrrcW+H7pFq1WPc3lldivSakK6omNAzZwyBMU/vNY/8kw5NEMeUK3YCdNsygCpN
Gl2Xhnt0HAfmi15cAnk44SMrfHPSQSEG6kY1V40kXJA+ZkIdgThAHRloPjEsEWK4uSDuNht41Jjb
+ZUTQeYchT09oApEmxYiAjw1C3Jdc2MmVrfuH8Reqlqsc9WeQrfdOOmFyrMf2TiAXXBBj6Tzbm5C
HWVzbmydLL8NMZSilPQ5ihqr0jxEbnpRDnzEhtff6Im5ZP1qV4PNEKp/YdC85Osjcr1mAcB9BPx1
mTzMMP2BmU4G4eTrcwU8enomrYHAJBMdUziKVwrreyNmLhbNy5KsZLzSsbqWk4ZrvfIOJhgY0Y1E
Nngbp9bh7LRkJ7GtJxrurfHcu5zjIHsEwQwz8WJwOzgx6vJUeovReeOgtfDNFkZchYxq1bb9TRW3
3jad4LFW5rzpHFKNY6B1GjA9FaUvKa55wmuaftu3s18pyfbH9S76NKbdt8wy42jVK1kWwMs9tk42
rakoBovqPrb1NPiuYbK29Y5PCSlcI/7X6gRfZ8mfq6vyRADztK+G8So28rUppoGvPX0LQ+CvSdts
aAAPO9KQCSr3CIbWlAX+UUCKNUtMnvC4qMx1hsFRxtOPWmxhOvSQybBCRxzFu/RyylMNOqjjMW+A
1VBeDVN75gMP6C2ugjQyFw9KvZWUSddZQrYSDmWTkmQCgDFujm4g1kk9vc9GM+zanG5rPtnz3jXp
dnbC+dkAAyA3nS+LChVlz/4pCazvpZY9l+Tn4KYnwjEfaMqY7aZj+IU8vygs3vJQPVaSP5ExF5k5
H5+ofjme746LcUAfr0uABMIbL6vCIAA1bB6rAP+yU8SZ7xITum2t5XPzIfySDdvetMZ0mZQJiSTI
54yCFGzYOoHHdNVAudTLibxu6W6kFm1cDFnkXOPvREGNtpjwHtViVGh/lJ4VbQpK1hSM78CBP1WU
0/aJiDCCV790jxWpN5iQDQhrhgKFZJqHjMWpD8zbWDHIQ9ZKksXjd0ejOR2JihmmDFjoSOgsu/QH
kvZoRRHY2BoiuZQ9RFfPTbM9YuLVUGnJfvAM3Peje4q7ljH9hrY1QqPvaZu2zZCleO20o/P82jtj
D4Kg6eHsBuIwxPMJvfp0ISeod9ApZoo2W3pB6A+b5jbBaS0SbH5Zzs24qXMx8C8RJfI4TR3n4Mb9
FeXxQRD9ToFzhVdsWWE3oTb5hf1UutqNhP/gumRLdxMXTkkCSiWFxkboL3kRwP5AcOg7koDUmk9C
ZdWt3hIKMAmQEvPQPjdd89RZOXHBBSyy/EmLmUXaMj8ZQ/sQtmyuyBrZTFPgE0Gzz3Pwm/bcx9sm
0OK15yQPjirfBz6WtW5PzUVPn2FHQlrJGh9vipmJlfb/BZCEC8fO9eOsTkaBQ79xrUNBl2BtF94v
mUVrlxeBBaD0g452djP1D1GYe4igdri/WKitXG51EnkMtsKL1MxaWzDa+Ca1ce1E5buXj/fZTN4W
eTME7LGeL3guduiCTATABKkat+1cGbsY89imcaqL2ViWETmFm2BufuXs69eD6Fx/fHfAP1xhfUG0
EaTpkgnMEbzOjrgc5oh3reKDNrGIOQYoEq0FajFnoFLfsjbVIB+VYmWa48nIwJ4tJciyz24sFx8l
c+43c8g6dhkpx7SwPcFwJY8oYmsdmT27DHkr41yA8cx+ejVEZ5bpd9su+q3STx1rm1+FE7FpYGDB
kJg+WfAnGpbx2pKjOgZ28j621kDG2btdyegqK/LLDkZJjtRDxxx4mFVMQ4AGY5JV0GA6CffU9fw+
+d0rsHw6o/gle6BikyK3y1eSVN8ZgRXQ3MwAs/no8M0hOOiPZTJWV3GOTmJuGy6ZVTeqDLq9y4a3
m1OPyas4xahGVl5aXMoooJjsvAsvuK96gMQy+akPrVzhl6IgEI0TapWj12DrzvujaQ/eKgy1R1rC
CWYNRFCodX+F8U2z162bqn/XnNsgOeWpP88+vHKEtSY8kfKmrh6K4JkgqUn8FHyWpNCuRPk0edf5
cB/K1zltV04+rZLqzYRH7Jg2NqiUXknoG5iVwoROzfA9iC/wIEkx+sWM23J2NkaYX7qqOExFd4id
CECAAxr+kLTtJZYqX9DUKFr3xCoP4wYfDCeZ0nNOrWleaGNxPcKDnKvrzOyOMtAOUZzuMqkOWEqv
AZXunY4eM73fkRTkgZZGtE2shFKieWmI6NLIjH2blBeaoe0Eg40WKhV282BoN6qPNpOKydRudpzH
/Vh3jpk5HQpjNSf6sTK8U1tOx9LS8LG9s5yS56xtrcbxNVZUtxvYFY4bK063VVH6GnCQhXtsBeEp
F8meDR2df3kfg28mj97P2ecUcbcP3JHDi7VVJNR6LRxge59O0UUQtg+dd++o+l3rA+wUAtJeeN/1
86VRepz8grVw+pM7Z0erju5TJ7ly9Hw59gDEBdZJWybN7Utvmu4o2oGoYfaCFrKeNfNRCMKcGvOn
13Uvhdffs7W5xFtX9S3ZVQFcggzpSQrYUN1Zsj7R/dtGlnkVQ7erwkPHR2an4W1vt3uS1vehBD8t
6svEtL8VXU5oa3UMreBlbvJvGR+rkYePmiuedYyC5mPeXqaCQil6/XIaj0Gk7TPWzMDUn3AuHMm9
eKB57zDxWODvD9nsvHuBfmhssavT+TaAVty1ilnTXsmpZDZy16lLuYZqYhCbbxU4vSoRG2W6V5M3
+1McXk4qOs1xdEu1h6UsQMhyPZYctwd9LTVtCx1plczuLo0E0Ilq0+eI68W8qpkLR4kUMXNOdU6J
t+vgjTs04It1g7HIdIBEe8BVbObMOlvr1i/bPJZ2vaZ1faAJSMeEDPNZ2xkkuuC32VgdHAVLe9TV
mgiODWpqRBuLC4XJ2hWbwViy7CBCAaRmy1zcR65101fO1Zxvapr6ijDtYaiQAznbDAoedn9/nKYH
y6PMO+4CrwI0CZnYQaOCRSsgvMyVr2Fd7HT4RTW3nitzAyvnEOF869CckHdGCx9bj6P5BSUZGkK+
rS2wByJPesk0qtYFi0ZWAu9znG3gtoeOBaGhfGdFGhtH3yPPz2icq4XOJ3GAm6I4AHU/NekBq9HR
i4BoaA24d20XwKkTwnmYOVk3NrCUVtu7E1dkN9aFIasdClUr2QyYDEWR7Yt4upYVW0kWW7qz9iqD
O9+aSLSZxQLWyLoCkRN3Bwm9R4JuJlwUFpfYTpgRq4nKByGiqj8qb68UoYqYJAKaJq72Q59/KYAz
ikMFYuB1M9hb5HabBOS35+TIOk0fBZY/TKykjbmXSb3VU4JZLtxoOcZC7Bwsn9r7LkcPABd6PjYN
BxurOlJKxS6o+fjNoDu+RWwOUq7Lg97EWNp1mradxrm2emkHhxDHcDN34caO5w3l7Bv+K1tTqN0Y
mL5MEl8b8ovEemn52ANeeqybbLHDvUNgkUuhIg2IIeSO8tiHlBJlw5oT+8oMX6D2+fmS+gnNshq2
FdvnQAQrt9PWORig0rwjBpiSTKsd3NjZTGb+FPTBTgVEB3X0IPvpmGcTneCOF8K8ERUrK7UhRWpr
zSX9IcFtyAZ1BriVgs5JQkl7NaRWAKq2gin1YJMuP69FMh977E+a1De12gQo7Ltil6Seb8w8efBe
RWVyiK1hMJobLaByNJk/UKpvChBCTV7zzJwdopcXQiNu9G0yUQjVr5hoqPl0fpPPNN/tjSpgu3ac
JVXqY4ViuwOnoGw5qLFFi9BMhPkOubcg/nKh+UNyQtNv+Ph2fOUVJ4I0Nh7Xqlj0tFqupjFdN8TC
dAFRcCVhaVW5dbUMFJgfzLWP/2G1xKdYKLZyXwVvk+iW8cByR10PZ2Yw3RnFD3c0AD74fYitLtCw
Qp964XGrnq//to/f4cPMOKr2Q+ynP3MVbePJ3jcwwVRJ1UWkvh7n5EdUfpqLtQ4g0uCnoUhbFREM
7w6ELVZhsgI3jIKdDpYZe8zGQQg6W50finhr1voagtyxakHR63Aux+Yuawu2yj0BY6nuRzlmW0Rr
aR1fpOF8G9fmzoQ9oax+Z6fxg5HPe7JVDh0EKVWNL7MrrwfEZnFXrqoBnk7SbjWkrq3F1jZGIafv
aoMYCb2i//M/pJ3XkuPIlmV/ZazfcQ1waLPufiAJgDp0ZEa+wFIVtNb4+l6Iqq6MZMYkp+680EIS
hHK4n7P32tj9Oh54NAv8NvJqxVwNk0UnMd8oE3Mk9s8o5mM6p1u4OasKe7dZOR3JGQrS2FRLmFhh
cbZ9OLrSMss8Kr201hRGSzvBJu2j6UXiivjST45zFTj5NLmjqQKqcPtp2Mv+99Hq7rk6mVlY7uQr
G2DHDlPFTTZwa5IJ3Ju6A03NcUqLKKveuNOlFywceyWDSSvMXVPPR1KuDhkdkKBjvIdrnzJYdj0O
DikiadOIqWTMsHwIDo1FsoeD+jCMrLqSREYoTqjGZP2RmhSM4/FMEflQFcTk2qwUpXGrahEy10+g
688JPL4QqXbg+7tYJrA1t1yf/FqxJHGIu3DGmSy24CscUkJOlRweylkQx5oTIqbsLCvb9u0fGQ37
ss9upES/Y6K7iyhH933klAl3RZdv/QbaHsHqzDESszqkybQrY/lsfI2r4Sxz2AKehUNJN3WsXd8M
b1hkg6VmsjS54Q0YAzJlnTg4oY760lTD49yO6xbrS94MHom4jtpUjmbNXp1qqA/7tc+TSokD9CL3
Eni6gRV9R2hIr0YOKYFu25ZujLlKLYZzPLFuj4fuvqnL2m2Gutz/eKkTudxbcvLQK0XlYtVp9pEd
0qZYvvrxbRhmEPJ+fH/x69dfXPzs9W2mfP7rDSchD6gw/v7+9dc//u/Kr1//0MSOXGiTsaNA1h/s
gPTa169+vFz8rPQjnBavv0YyRzMqrufNj7/R5oEq3Y/v/6/vc/Enmph3IM6b7cXP32zu4q3+3NLr
D1//J0oreTch6/nxo9ev/vw76uBtEbQ0nlOedkZ4rDT9WRn0Dvy/1B5FV981Kg7NqkzGVem33yep
fxQgT680Q9/pgOMY02Rg+EgiUQX+3MrR5LACyUFrftCNHXGQ6wDc1ww68PdNo3d6czSrZMgI6KBV
9VLmE8aRnEP8LLy+6faQD5iEcA8lq4i13zQ2rq5cA438qsFZNGR4tJEdLHpPc+lyv+m9aoUxxK3J
Joegc+1xAGYNz7MraMxUAMuNdTkbbi/AR/JsHvrhPiqso5mMTt1/mdXJ+f0BeFXzXjS4336cS5t1
kdU+axUONFKvQ1kh1auwbiT5ufXLXSdM6juLNJVCVU+7wEItWF4LMHv/JPx9RC77u400SnU2hByR
obpR/ZswfrFmHu6MVpXAtDC2V0La3mnqs880kpHdQuW/9PWOs56MZY6gQconJyVoxKf5S7l6jXvg
irjn3U0pChge9NSkUl5cx4GgpjLH7FtFRJ1MYC9twW3YJE4imdcsOu/dM1jBjFfSi5AvzZwaOm25
9emTs9SlhhfSDWzTNR6jDfb9nVohw6kImpLoheUT+SHZsQorMr7TieaM+ZD29RVp87UPdKFo6LRS
G+QRwUYVGSy2DJQ9jQtY5v7fuYZ1oQHuwTyLWf3nWyoFUWJE9H69PoG9aEfwswvywiM5OUcmsxq0
KyRhZS+WKD7OpLRUOcXIa9kW77W/F0SbCg6NHCZdu5ApKKZkZADqmVL0PuRaSEXWRB3hpWatMVbt
PgFQNYFsCrRhm9vxv3EjW6CvFkAcWjoOxc8HQYaYIcq0LTyf7BoU+CtD7sFWpR9ifXDNfH6OOi6/
uUbPF5qYGxqL6YphXjPxvyPSYesYKyxNtfk4F2qHnBVdnsNj8WQR2ZTOqF1Vlf1ZrtNj3OUPnZ6u
VGv+SMJcceWR8ashUpUtHAsIgwTeFtm+GFmnsumjseYyT8fU6fTWE5K9sNmIo0CAHzD12SQFNjM1
1bdNsii8B0L5Eotu8FLr66fyYZ5JPGsoTGZaDKxUw2WVo6LN4FD6bXhFp7Fc/hdD75vPq8gXl20p
5TyUTA6V2Vi7RXLuW9cw7+8MP4sOhKvCtiELXF4UwWxUKdyUwtOn9pAbVHXOKjmZJNFcEYkt+vxf
9mWxBSqomTXzVWz+5qmWGXYdkpaOijKp6SjCkEq0u4IueAWsldXqFbHHu5sDBmigHYbGcfnImFmr
1gm5lB5wLWKxTlORb+zpiXpAgJrx98PLO8fQFjjJoZBoGmL9iyG8jtJ5Ikh9cQuxCCE7sAIQoHff
a127YqV+54KwBWpJ9IggvJgm/HwLj2k+yyU3hkdS1MnIaGKK1nr8/d5c28ayt29OVCBGiFw2z74Y
Z1xKbwuL2ZWhaPmYF9cCu8GzlaQdwczqYgjA8MVio5dyr7XlZ6uIvvWltg3l6VoKzbsnBsHP4lIC
WmFfHK6eNu8oG2wnN+fnPou/MFM6L3w/QCL/1i792NTFUTO1oK/0kidZmVrSak76zWBZj1UW/PMh
gUP2YzvLdf/m7EjDpI5mxS7Jmn4nmyqpE+E1SeO7V4AOA06FYWPr4uKwdZNRG7a/zH5M3+l8scWb
eWUofvfM4OqzUWOR+H05EymtyUJwxG5UhISxbNr4ue4q01fqE9vfX87vPG4QbeMXAmyps0sXY6jc
23nKAIHWbU7/CKd+M2Pg1sIDlM7MJBukyY6zfc208e7umciZVaYcREwsR/jNWVJqPzW4HnIYROVD
NSNdWMxZaurEfX/Fm/TeprBkqfBKOJ7EPvy8qSkVQHgSgwtvts+2RN0Lru+uhO4UF8aV6do783B7
WZYAXTQB/5iX9+3QprpdyLk3pM9ZpxxWVnBvzgFh9Vdmqu8NEBpLBhMJKl7YX9YcSl0Ygd4vAsXs
mI/S14JSD8FPn35/bby3GdxNwG9xuXKuLq4NOn+ZFdBm9FQTumIxEkoVwIyvr9kX3rsGGYMUXIlM
vjDV/nyOqnxksMvZTtMsFhyq5WzL8B+KdDjjDAERlh4COXJ9OgJGA7A9Mb5Theo11RNdRhw9hnXF
PAx6v4GDcuVWfPUvXI7GtmayxkUOCvT3YkiZm3a2fJKmSHMN72ZYi0FJPixE21J3JSrRKDZBPOqo
5Qzad2DUmpcEyYsU62hNEMWl66S1Vhqh97OwvaQoSYGq9x3ZU6Ma7HNKV5KZbGskMEsB39JK9/dn
8Vd3CFbEtztwMbFtwka3mgVvFfRYVZjY0ocXnia+jSpGIVUsNAFHE/WVx/5yXH45bjr+T1nFY0v0
4M9nVRJZZxQVd54aWitrpoIMXkNCQDEWf5ios3+/l+9dq/abrS3jwJshJZuAO5UxW9Mgj8fc5iHB
Yhz/32/l/X1SaVUwScYAfXGl5mHSNtbIoRxJGVjoUaMceoF2hOuwLgzzyqX33tgFkOPvrV2MJz0K
t7gs2Jqu/zEhXTDVydOl51Bc2av3jx0OHrFYR8HM/HzsoKtXaVZSJLWkCSr6nWyTqQkS4/fH7v29
+bGVi/so7We5McnwQEX7ggNypQH+xyXmKNr/5+5cXO8ldv9+UtlQj2Tayr6m4kWvroW6v3slYHBT
KRbKeDsv1ko8tK2eMX6Z0DSeRPiuAdVGot+tjCgi7SsD/rvH7sfWLllMmEeirhnYWkBI3xjYiBhh
r1qCq9y6cpre3zHmA7h6qAZcXgxGJZeqbEwMd+pLF8LY+BA+L/dSZl2zLr572S0zj7+2dHFBQMe0
5B7VgjeZJOENe4tYPeTHV/bn3UMHQJT5NA9lACw/X9wNiXR+3nE1tMXd8nyBheKo1XPYZP/WhjQs
Fgovv7igA20yc8Pk6Z8Gw6YsLIrTiA1CZlPZ4+/vpF9PEWxncjGZ1FCs+aW228Qs6KA75J4vme7C
5G5gi7dYJf1Nbeb/eILIxqCPYfRSXwGZPx+/XpSh0gkG1mVj6L+ee0KUQyU8S0lISMVRNIccYPHv
9/DXS4ONUr42ZFkXoCwuRqRktlMMUfhvi2R2ZPMDtN5z1gxXnhnv1G7ZjM7TyZCZA7PU+nnfbAVF
s5lxyszVSMZcViAYBEAdfSIOvUTTsxuZYiT0TM20uVJCfXcPKRMAipBlrk3x86YrmGJ6UHGbtQT0
KFCBUtx62TA6/8aBNNgI5kwLJ8vFWDhohRQQ7snA4aMWpI0709mUoCv/fjPvHkkdFMmSvytDUL04
kkkifNvvUx72okWZRutawuI+3xf1KVc9uQ83M3Uz8w/5Q1H9811UaAcwVNGHwJ17selYFGkSxlPG
ZBi0eCEdOdOAjfMrQ/BrEfTn+QyOGGQems4zGb/jckbfzDDkWZOaKLEyryJkHeGftk77EiHCWNxI
MroazE8nbZ5LEklhIiU6FTEtaki7KjE7iFigX8dH3kbz10jFo59YN6rdfkgbjkujXbMw/Trq8WGZ
edpIxqE0XvZlgrxPo9bWMq+Lxb12p+nlhibUrfCjK2ue5eheHhXsQgJ1irZ4li6GV9QKqZqaagaS
GkuKpbPDkaRfeaL/ukBQdAXBFA0AUAtMJ38+9K0VY01q58wT9sRd+oFYQrRInzIZFfZUOQJpEok6
X35/TS9verFnP230Ys8otyCRRTjGGhxgPuwDVR9QPSNEYhliEz1cF83L7zf5zsCOp5B7lesZfv8l
MQWdqix6o2eTZb0mLsTz9dkLcwQDZIrFc3Nt/Fumq5e7SHofRDL4LFRNLqazk92EQy1nmTfMGXmp
potmaiWD+9bnysG0ujbJZ5gm4mxNQNPX1n3v7e3brV8MgZ1RJjN1RyjpKgF7Ed6SfnQiZEgBFqEk
M/4cJ/5RNM4jFq8i+8/lf74WWGmjIGz/+z9/+u4UfeXEFX+0v/0r73tx/px9by7/6Kd3bv779dfB
92Lzuf380zc0hKJ2uqPIOd1/b7r0z0/x11/+v/7y/3x/fZfHqfz+X//xtejydnm3ICryt0E4FPfe
XIXLJ/nr/5Yd+K//OH0fo6/FL//wv9E5xr9Y+3OBMNEg3EEsDvW/onPokv1LBbqC0YT7hH4N5/ev
7BxV/AstPW5TE3O4MDET/sjO0f6l4wNYkEAYOajVmv8oO2cpQby5gqngMfIwS1hsuHQtLgf/Wu0V
sGdhdSoAijoB2jMI3e191o3tfdKoeEjM29DUxpOGT+bPF+Pvr1R1rtZ6G0jrYe4JUz7H/bxkyoHE
ILSju4EuJe+xFCNxa2WYLJr/FKSFw3K+A/MuInHSFTM84OchLy6rW5Bj+XCbafpmLJFtZGkvO+qy
NdKo6u2cVv16BiCXJo32narUrs+nEv9OszdygrTMkFArfTJDrzNhMkEBbG6MHsVQMUbg3pdvw268
f3Oub/88Um9TgZhrXx5BTpxKw8Fg0gphQL2YakUDra6kLftjZEQzudbQK25yqUYeGI7WthVNdqrI
KlkNKmI0VW6zW6Tq8xmBPl33IO42Yw2AhBifQG9c6xuhFl9CGdiRj3TulidQD5DE8hK6SMcSuN3G
lont5L5UjpFG074EfnyYtN48JBFs9Q4j3we5iiT8JzMogSL9KEU3w2SWL7nIox3FwtqhsF86sY4P
VbSYaMxEKHd9Lw3bdAHEFmFYHQjOK49IkkNU4+22E7p0nLNoAsOkjrcyyswNjMjZEdKwjic4QRJi
/bsAawP9l6Lf49vAhMX/O9FgH4JOyCdJG5Fpd/Vw//pVVKrDfT4R/UMVoK0M8dwu0iwhApsQs9Ax
7dRELx5lTi3mYe9LLJ/KNNZveKK4cyzNh7yZCiJ+5kOcmNnj68vQKbtajW14TR0RNb1JfgsH/9DM
cbuBrTF96oNgF1dPkl9a35H6k6sKxRT3ALpWQXz5nDakZkrt57QlgKDqJ+W5j4hYHY1x2Pz+ytF/
ufXo5wja/zoTjHcuHKaceqsMqXJU51LI6zrDbd9VavhAgkZ8086p65OdgDxD2NFBKnz5i0qw9zoN
sg4t6BL5lvX9o6IGym0fC5yNfEe8bbWBX0MWeJgb0FZ7yyAyXLzQ5yNtRE6nEaMJMmQyRKPq0DtV
FBvf+xIbiFQr4rGdb+SoR4U7lOqTatT9TvVtZd1rvXiKUTXuhkpX1kPrDKJY9WG0V6CsYddilXqI
9PIrHl3FRAjOW7DeLTaGBtkfP6989K1MOSrm8+8Ponl591Hg13XBYk5dIMPKZSWcmrcmSlUv/7r7
FN/Q73MFCx4Qfu00p3J5EmFWbNpCE6cwBgTrtao/u0NkyvedNIJexDbmmX6m3L/+zPwyNlF736aM
YfGc38gV0FM4GSezVuo7XQzFrZKo3KqTFX62+yTbMePANaCHcNmpm21y4GSMZq3+WGvyx0idUgYB
O3JCTbJvB22NKra+85eXOo/mtdLOvBlsGZtJyrqNkuzrPONOIWX3HkGbfCgEAt+UwMtbaD3kulfG
eDuOc70TU1JvVDMoP3RxSkDBFIltkht4Y1T5uc7nVadH0ReJDKnNrAfZEfYT9u+gP6VSMe2kuP0e
LOOMvYwzr18VVv+9EMG0K4byShfhVXvw5jnDMpEqOytuoD80yCnJMYq+mfwrxYR5kjSUg6/U1WGq
pxdtaLM/TArjltQk36DoISm3Mv1BarEoi6AlbVOzkXvqovwAXiNdx8jJD2kMQ7uFMiWqtej1/mZo
AoOu+YDfqilMV9eKm2ii1b2uaJdnpoSOyNIedEUtdrqxop3iv1QBxQVCjqazapQjXjpiKUtlS+PV
PxvKMN+8voSEdh1tWdlCdOBHCcmQv792X9eOPx0T1CIETBHEhhZo+eLnY5JHoT+mbOsQpd9grEQn
I5D7dcpiBgFxYaxr7I7uoIb6A2SnyMERWruDpkuOUsz0FPRWfdKL8ENYg8fjDlyE/V2J2V2oHwzT
SeL8G1AjEk6atDhFhR4Awy37AnvMoJGQacxPqaGXro3ZYq8UWXVbcM1hQUqMr5P9YgZV+kXHZ7xh
1RZ4Ui3jFJPt4ZQW3DRqXkxfkPzjTg2yT2VpCKeuh36v6oV9J0ltuQJ+Nn4R2fykUtS7cuCWie3F
gYMexaSbhgclnEu5TT4XkpHHCAoUrUhvULQzGDY0rzdB2ipfphTdeKNK0qaoxvCBNj1IafImV4oq
NfeTUP21qRWBV411e2+b2ocB4xPey7o6T0lEjqk52E9ZhLXcmiiZzLoxMJCAJtOqRFtZY0JQp6XO
j2TrhW4o0ZyqeWQ6eqfHbjoC1KiClrzTvB2PIE55TtbxMVlOSk+tMWyD/smYWqrfWqM6swaogeqQ
f2XtdQlYoYZA7M+iTWB2BxL3clzMWM71TT5UB8PKMQ21aJ6oEh2LIpY+4Gwrdm2LLU0MBsLyMcs2
dsGjJZnRnEd7GlnJt3oEAebXcnRrBGHJOB+MbmkQNCYaz6pVqAu1lhR77NXVvC7wY7lXTrL6y0lm
xKA9h6CDRA66aD/fHepUpkxEyuxgycz7shZOxdhX93hLxJM/244EJ/c+1TFqaXZ7Tm3rMZmH6ZMV
2MEm7dRpUxtcznU8znfVor7F5Td/1gLQu0pb427NU5yOllliNUjWCspqG/vimTDJdSSSnAju/31h
ymLhbViinGGtMfpvVIRu5z8nlGbzpDS2v7Mn8rumhPDwhCyFM7FdEiFH2bzSq1I7B2339PvDc4nt
o9u8FL3I1REMH8ty4OfDU/l4owJNjPt8IMF5lMbmTp1UAnUE3sveILiaQQMzhKGvdV0aTk2nlpsw
aOqdJZP32ra1+VwnUb3uirh9lHI/3xQSvJF5aAjm0kkJT2P1G+LYhzitps/SkDM5y0L5I/ZhcxXZ
aevlujo4is99Vsfax8WG7bKlbEfMdXZHyqSHevOo2IH6lGc8tJbvRChz9iwjWf3+cLwWj94OCTrF
E7ReBCORTsp66aK4JBkaXfipqfaGpGCS5NEanCcNQb6k35cYchtrCpWVESaJWxAshzu1Ls7zXP+B
GGYx/KfqOkW75XUsO+/TvGMJ1CQ8YUjgtqzyQ1GoxrcMGc6678Kv8VRagCek6QkQxzU48CtF9mJX
DJOl3ZIQsuBYL7rGkjxxltS8JFR+UO6AiA8yjKMxr28wFeJ3GGv9IYhG6aDlLRLLhdObBAvZYByg
LMyWKHcGw9WqycyTMfn4rjo8L1dLH+K1k/H2g7KmVRSczLrgFqMAstQn3jzTm6gEGymVODogaaSj
uqAkngacGfV4KyZlG7anrniwotKtImVbm8oGIiTFTWwrSXruyQ8KselVSuS2MgCOtjzFZrBVLVL1
5vahVilKLc8RDF+mgstQOYdjd45qHzhB96kI1aebUGk+J1p1IwJ/F4r2FA/WKQOS0CEUr2fMXSvj
ZSg7p0iMc4qrya8CN86tj61GNmVEcl8WeC3upMX02vrHvFJOSnWj8zipJXWftPibTMnFlOKIftiH
5pOKam/SGDOU/nEWFVd+xsHm1pjKCLY/Thn8YbVq3qSICxKV+HMiDYfkO/mcsfWSTU9qtDGJnVcP
qb/TS8RiToUVEJLoOv6KASdDo5udqaEzz7tJbwt2FjxUJD/W+h8DBqOQiXroE8aUkAN7V0s3o/Ys
2Z5ie7X9RZaIgARpYB3Ufh+32aYJt0wjEh3TyxZdNxndpu5ZQ4Ffp1+Zge2qgLcaEIzTNh45WSGL
qlG44yx96KtkR775Rk7I0NHYQnMIBXT4Wb4zyFEoI0ROBdxoo3jsdRXQAT4oDQuxtgsScxtN5JbE
EVDqztpGfezJZnPX4CsUc8M6VdsVkfmoYZpacPZzmbCyG1ZpA1CrPzQkGurmJywjtyGZA2b2sfTV
U6rMHkG2d8GCfok1pzEZ0rvUepBxAfSgQ1SxrRN1Ta8xW0hs5y5SXbLfVkRmMbkj0r74aBfknu9A
5yBh+cTjjSRAbFvidpxtEg8B2ge3Tf2ckGca2s2q1cg0pftkRcPHAHeYNd+kMSlEBFWGt34QPAez
egzCiBD6ZPgj7ah0YF+Jgn4XWBpaerDc+OMFUB48Whq201meN0btMynoDhOwDDM4+M9NQJoSilR9
P2pPenkDGoBphHjSgrWqfc4kGPjECUjTt24iys0wwRsVqwRpRBJhtlM+dnlETeShB6djp9YKyAek
m0x7bOuXZHyK4dWSBWPc9u1jr26s54F4I3pdenYXSaE7RfsWa6LuhPZesmtgl2chDkH1pM2sLIgP
GGw0rFhUU40IxN3su120NzmYKcsc/8V4wbupqbep8sLzos5Wxac+WTfI6Bu3zSs8lfZab2rmTQU4
JR1IR/DJz3C/meE6koAlpGDmuD8iKF1lYvPmGfmj9aqWS0euAXi1za0UCa8cnsFbnU24yNZ3obYe
djCCyCc3FtL6dSnm207c4kQH+JS0JN1hUdOzjqjM3Am7eMNhmETh5VrrUNNympm/wiqkymt50aKm
3Y7JEvrw0Et6zWuZSKIa36lc/olPuSq+K6pqT1qEpyn6Go2EMzb92qioLNndTkplvHH2Rgok9O7x
wcSaPiknZhu7hqAGK1duDd/YVfSOwro/Nq3Y94HsYth9CEZcD5nmLYv2IePZncrr5dYOpBzoKFqd
nLTK4ajg4FZgx1SOlexSiFLhXd05Qbkui30RQozy5s4jBhVNzUykVXAEvRWEe8FdMR9D+9NQjwgt
n0XyNVKUPQFaJJyWwAxST1fxm2vaUsM7jVO1Cf0KdAgznCnrTafkpjuMqcXBruPnzMTU2Ci+/5Lr
mRcpBG2ow9SctKn9no6j9Mg0FkOusQY/oTqiyph5h8ZdFuEPFEm74hGVeHbWJy4G+xjsplunzFcG
KdV2Va8QCD3XXxIgybeRYgwPGFN21YIjiUNyA8te83cKCKSNbGV7VSbGsUwmqCb4t8doofHlVuGo
ILK35pIFS4XqKTW17qYiZ5CEY0/p5epjZlWwJUi39OrCTnZl3UDukvoXSlEKNbsbW5Y7VwOvu44s
yQsr3RO9XX9smSvvbCWyN3VaNx9lo9ch8JvZSc5y8ZyCNXj9s5Kwtv0kxRbTBv4rGOlyZVFDlaWV
KPWZIw+Y6RCLsP0w5LU4ZgVzTTMentXRyO6KsUJ9JVJ6pkLrP2rMqodmMJ5Ga55PxQDmJIVa9XGw
R/AUgpAQanrnUVbG+6YJ3Cls680M0sklsaDYN33w14sa95Y7ZjFEpOVqmW0pWclBgJd0boTpWRM4
OKsB9zaVO63HZRwH8cTdSQSV/vc71TqeSSE4Yk3yyaex41gSrkcfO8Oq7mLZMRYokRj/2ubrP76+
vP7sx7evH+vHzybD8rKAG7wFNQ5zPZKpJmfEBQWSL+FaTq18H+jLIgOgQYrnNinmtVmry2MyJ+x8
+VX090uYZ3yS1+/zdlmfFA203LHr4nVsqTkVxFTyRKSeF8Fu1cluii27gHcOG2AX13d4RtdZOOx7
Q6LcZ6wWBlyrjC5zbFYfmKn9FlHP6NCzdIyaez9oz4NQebA2mzjH8S0mklBVVyuGnYxtWBIvncyc
SDkN2OM7STlnPjMQwOBW53WT8PzwUywoRODc79MUOoPs6pVGDtf0WFQAaTDD6wsfoi4ZOO37ppj3
RRN6VR56as+AYQtA4bVXNAnciKVGS5wcJSDSoWq78ZbhqtBMp5LFJlNgiZXmOo6Sk6gLp9EOqRUe
JxG5vRo7BZEPeorhttU8U4q9BqNuQP09j+eTTFVYsgyYMj1+cMPTuH9TEEuggkGN6J4CUy2LFU/y
Na8sbWdaz1qyC0rjU6m3h2yIXLsj2Lhv10ocn+ZZ2hWVxHNV2oSRcVtq8Y0xajcogleEw6+Z+95M
drfv22qfSfkJZvJDP9efK5Zddf0BIPVe8ufnwJy/6OQIm63H7PxoNng/LT6HIGxXak9FVN5GUDuC
AnR36rVm+nryOuKOJQa+PhNbKZaOQ8NTo+FxI2zwS6Yrpsd+TN1Mbzb0Chw9G9ysJSGlF8gSfbgf
+roswcb0iA2tec+9f0N3bG2HyUc7nh4KckuVvMGp5pHU49k2T2Q6DkPmpt8Tud2D39kleAPCpvci
X3aTTj2atXDDNPBglIVWu6e4uIvScm8yoOnYryerYjJpuVKT74dQ50pdSboN4gMagyQ7rU0ALvJi
memQShdXvCxEq1ifXdb14B9rwmiUFWoDp+t7ryukVTDtpVzd6EIiy8cCgUYeeLcXQegZfu+h5HBt
4tv1grH5I6Sy2wosfc8ZJvzTQ5jlpuroykP8oPABB5lbqG3ceDFAdJ4YI9ScycGcrKOCpd0EHmCX
DA1EKlBsIhGKjzDO2O+fZWYYShE7WIcdUzN41iu0JKKN0eJZX2ar1uAqVnMwVBK/DfARCbwLc9zW
3e1slW4e2xsiSR2V+bfedBuRJnQ9xdqfNbdkzTdIrHtZztqB5Po9l3VcU8jw6iwAjjdw9BKoDmBB
fU9m/mJXsieJ6WiPFXNN+b4S0QELz7EHQmDkDO2R7RVM7pmh7rRPSeVvjbk8zQRyVQyUpq48sTLa
GVl78GXF7fB7M0478wBBaRxdQ9zRRd0PJRgK0W+q7hOCgxUL5A2hbaAJzfMkhwD5yo9y0d6URfiU
FWvKrzcG9NRew+aaF09FWG8oNkHUKU5Bz0fuQXIOD0UVbTs13xhp5mWSBMxAdoJo2gqtYAqvuFNL
Lb9lWNVXQ+2v495c9wtyMLiTZIapRt9lyzM2lD0sC/AqxbrqBhLskr2lBvdFWx719oM0a8d4ODci
c5d+jzabbhZwrak6Ex9rr3TxHqQDkx5jTVN+y8Pem+LpSOnpsdJmL5/LfV88Qynb9fF8D/jva2rU
O5uQkcyubjlDvZm5+MI2Ra7uSt3fqbSQOJuHsDbv6tDxvSFRbsMkWPBWnNba09TkFEHPyuaAaA7I
Gfj+i/zLMs8XotxS8d1gp/f8RNrOlNeRPS94ksCWXDw7a5arNOY1B1aFlzFBykZCv3MHhMouZQiM
zTtaAQ48hM+V7W/tOT0Ykr8TWuMaIF7KgvPI2DylzVp2225epciBRartxxWE8c+0TV6qWtsX3XTC
2LCbYIWNxOQahL2jUx6zdWNMBwtKB0Acz6zl1Tz6Kyn9qHKBICxqGnMzwDCtTVhAg3qTTzfhrH8f
hgctj29ZrULGzO8nkOyRtRvxUDXzbaUlx5Kk01obIHTrG1P+ItfGdmrGnU0HplAzhwKCo7e6VxWJ
I1vNRrJ6xqZ7wwxukrzbZ+Wwo8+MKau7101i6QRkEBYF20jQecClKVxQd65fD8yJ3Vrrt6UfeEHG
BUyDBMH1p9p34wj+C3DQ1ChZbivuOBSb2ldXvRSuDUQgeU4CeqGvTb89VUs+oFyyVK3Skz2Gx1aW
9+hWjiMoSo3mB+XvD30fPiWj+oCPFPCFWm7hZWHGfcUtUG8wYmlbZfEj88E7rdLuE40ifdqtCvue
nveNTohLNp4Df28NPA9d0X6SA9UxyqMxODYgD98dkxurfrK/+MNdzDJU0b06fvTFoUg9S25OcmS4
6NCPclQ8SWZ23ygkxpkpPbT5wIC8i2Rrr7VwiBTzW28GL9rIg1WO92EdgtApjsvzb6y6/VJrSAso
qna7NQ0+TKid0End591wIJChZOSQnDzInRLImjKDSelT1iI4BB8QTO0KQ9/M0kS+MzzZIb0365a6
xrDrQtORrPDRaF6UeN6Avt7BPiBPZKIC0rpEjm1mmKO+3u/1st1lmSOjYNNDIrX86KYN8+dJ9Gdq
667U028QBLj5836EUtn022x8KVT7qMzFVvLTrS6CrSKnbmgagBBh1DLZNNXn9LEGWlLqS+7uIU+X
qUucgQMrnmbNuBmH+FDq0Wm0Qb1ZupcMybb3o1OsQKVg0/U8noE4rCM4wr0Oq4rgFvAlckqFJBdb
yjTnKA/uacHu6rC/L6XxtmxDcA3h1ryffahyyUkCJoECHzBIiX/axg0gM2GbkBb5tldW2clIEpbn
0v/QdV5Lbivbsv0iRKDg8UrvTVtJLwgtGXgUXMF9/RmA1t6690ScFwaJbrHVbBKoypk58g033TXS
BEgNwGchKB8yl30QvGnC+6B4+sGM56UdnHtcpTfLTBCQnVUXF9tEa5957l9zMzpMlPfJ0sGhHB68
JMFwKB7lvF+u9R0+owfQsEPljrdQFO9jMD3TZLqY+QpqwcNNrDc8AJfMZg2XmUerZxdU8QFDqCKR
rHzn2Lvhi+rHa+zJC57V41RfvM45DTTrCUgxsNnf/bz98IIf2GNXIb3oedjchbPpBlhB+nDOivDQ
uMMZuMmxH3QgS2AJO4i3cvw0p+BAswssnOJrmdifdTQ+cz14b4R8aUBEDfOZMtavOXvGUepfOVN+
+Kzq7CrY5PgrHQYJftB8dabgEYbqKFp5YKtvyIZQsXzqrTh70e+s6L8DU71NpXo0hdzHHeuKqLwC
Xt6W1UHvC5g16kAx7qti/FlJ65QCZ9FL6yQqF2qNw7PUH60r6Qm0qF5o4MAcW8s59JW+U0n49HJv
k47Zrdb8UxOLZ5006wALfCKpfpRgY/TiJSyib0Xknqgwus1vcT0Jv5GWOqZKbUXvvqjKOg/mUeuY
HEzD2fH7c5ZlD891zg2bwmF417k0qgIgCM+ASvhjKsJTWaFFAPgC3GWrdiP4ePmV2JlusIuN+oJL
8Mi8K1MfM97Fo4WtB5GhAveMgtz08YVLAKv0CjKkbSQrqZkb3/1ae+Q5x/LCDPvUWcaZIijUeeA0
I82GWfTZNfEXCwawG7pY5Ok4tEYac94yzz67Kr5Kzzg2ZnZhxHPtbPeiW8Ep8LVDMO5HvVm7gwb/
i2ZKgZEf7pGgwbwa9u6PQRq7sTcBtTrgbpNtnU53FeqPhI9xyKd0MvFHmNcwYtwakE2WmGud5si8
6lVR0hcSpbO94JpqxjYuxl3ofBLdOJVAw/2WLf6nwI0ZDPQts4I3vOyU6dNJM8obtbBPxUaWPd46
SdDrnOTsj8PN9DhrJ/DKWLROqB+QOJnGfWh83nrwNVoV8rliCagZrHNAcrUZUwVxSi8FxkLXJtW/
sQs4A1xCY1J+PfD9tuJTEx3Z+2queLhtv65ioF6euoqmuOcpb2FiwSNmEGmaP7uiPTO6eUmRKRqA
jybQXxnrD4iwd9c037NMcJ7uf3WDywnWx4dD73i6tYePTLeOWT7dmZhdVdyhw1HrCtTg4OckkHP5
1CbvHYvpCyPBh+i13SjSl4zpfmce8uw2gGDu2vSkJT0bd9TmXBy6sZ2VzItVUDtfWlAQWWs31smx
h3OXTy/CT+7sxW9ZGF0sNRz1+vsQRyBBra9jPr7ZyvjhtsbBscZDDwcgLayD2amTRJbtYnXuR/uU
iE9N0RWUcxLjFyhN5h4KA1fScKZqz8eSHj3Xys+uUTLv8CCOVcSCZjJccUkyrgk6c+nhCz7f5+AV
X6dC+xKr8KFRT462Ou7xFmyRuwZKfmlZKX8rewCadncR3WCTbCsWExWnvXhkDWQl+9Zw2LupG91o
G3xqm6DSDk0X7aT5S8t/N1a1CXT9ThkQCwx751TpjnSYjdShzX3tFUizZieoB3M9QBq6t29YBAvN
OKfPypLfqyg8eprkXejjTdI3Mv7gM3jmBPUwVHOIpXiJezY/qXfTx4LN4w2bF3qkthMBCbRCHMJw
OBgDGlLBpQjCpZy6S+KLgy2+D1Vwp631GrTNJe1ZrIwTezI29TUCSmEqalkHyKMhVOPAtjYqvGuw
uv4faWVRQ3xboVf8VUwWneSvbLJIN38fqqbMNiJrhxXshP8l91T/FX6W5wCHFpRBdwAujMPOiJAC
GkipK3fMBQtNJgGyiQtkBW7KAK6ZVuTdJtGqf48t94qcAfmfb4xTCx0yDj0k9Q7zSjpOxakKNS9d
EeVhx+INJxbh1amNo+pUwd846U3NpVm4vFEx45xgqvx7UyYunLg/j9EM5oXVf74OUA5CSDQclkOW
H5cn5ZZ8999vWQ4u//jf5/n7FLT+qlXdZM1meQ0W8Wd5mXLCzSu6YDkjzy+TdNtPs/Djna6ZAqQr
N4kEZUe9MMtUkSM+JUHOfFXkf+5lOPx46ShnQ+n/VPOL1s4v1XJPzS+F1oXlMQtYas4K2/InW37U
WNApymTuZ2YFlM3XQMJXdWfIDSIDr+3yBIUxv6J/nmt+aupXfwQu+nwUVvzJqnKNQc4/1vNPnGw7
//Njl3vLsUp4cIOCiVFYkrGT4CmWJ/v7vcsxQIQaoLH5y8tXkiZx2bqlr80Mw2pnQBakSl7rtgaY
pY3Y9TrNh1I63rqy2cO52qmx3LnoRoHR7vvWRHGgX/13yz4px0zud91aUzb7A7G3AHflVCgmYtgr
gF46YK90GN+q0f9HK6+B2IrOW4X3GhBY78SbvPuN0+thGg27MiieaOL6rCuk42383QZMAKfpqKvm
nCdqF8btxnZRgNITxQkbt0u2Y0l5bJ0cp9x9kvG9M53dm8eYQWgMzYyL2UNCNyuhnNmyuGa1vo1a
QtTmWpjrrmFRDV8rUv6u0OQBEuQpBNKSzJegNL3Jc1+GlBXzroRbUoJbg3dyDpLhBvPsDTnltw3k
LJDnbsa0KXhtWAhOquTvpspdDM203kMH37Qw3lJYb1FHopPXIyO3yyD+XMOEkywe4P8eDFhxlvY1
gBxngt3vu5/zyzAFztYBpcs7EjcDGh0m86AFLgyFDnPevodKNwW/Gp0mi+SMvnZIrGlnVtFWqYvd
sWrU401GriSwsw1lE2vSY+uRgPrgh4fS1uiqYbaECbOs0g1pAUYc259CoxsblB6IuIsCrRdN3oba
uU0Hcq8CvadEsgfWv8UftSLdQiGs3JVIma077sM+2nj1W8DuCsD4TrKEifgRHaC/EeBfYjKbL19M
d3jT4QFacAFb+IAC+ZEGEDqwxDOBHzjvHCl/40XiJYcvmM6gQUNvX0Ks7kIGWxcSoYBIGE6MtCAU
OpAKLUpFWpqimkLsU6S0EqJh1EKEZwWUMmjVIR5OkA/1kBgKCmVaUG/Or9dBSJyNk4xsDo722eja
qjBRzFS4TqM34b0I9igdqMUe5GI0dJv8mhxRkVc6zNPMM9bjmHEWPcTaiwW4kT3DJs5/xvYXJ/tt
tiacSxbuQ70BBdOkYP5A1XW6cSjNdq1lahPjcwsARYoS+iDgSL0HpWPKc+X0sKaNjVs9pcrwNvdk
YyDsTCH7ZjrQyetOLoZVolYev5kOrlKG5Rl8+dEdnG0FzlJLFShyZ9sHN6aEkYuSmbaPIqi+xoUP
l77aJlD4oGJu4XF+nyTDj9kR7sGgDoyVC3xZh6wZc0kJkfTU9L1CbnKZfcHEToW2gsiNm7bchZDG
qd6IYE9SVqE5DKBDf6X1FiJChs5c088+rJTFXFyzMZrmKIxEF+CB5sOAYXU8uZH7D5s3rGgaWaHy
w4UjqrzwZHdMCUoDf2e29uGNapysBT5ADWI4VlnU43ZdEYVMIP+n++TnSEuAW1+N0Ntm4ExptWNI
efWidJvo/LHsGk0O94+NDUBe4jClJB2SNm0BxejvJid4MI/bmi0fH1iqQ88vkVxwZB48LdxHEFcz
jJkp7tc5gaa6HySeV2MdbiMUUJN+NDhNpyjRYQjna7dt9hT90Q5lA3lFuAooJroIwK8uAFgfEOwA
pCmv6o3d827DJpECjNWYUDQAZHtAsuhymw6wrJh+6eqfXACb5Ud3M0Y1O+bWKRxi8JcJAxB9k6GE
tmF5iJN07QKwnQDZ1gBtNcC2YfB7rK1VDu9Wh3sbF/xNMzpRam26T2N+kCn5MyvdukyUBxFd/HTc
NmjFls0yivNxgl6UZb9VUL4MDB+9qj1E7CdU0Jy6hgU3RUUZBhRkzCjPTmXh30L3izlEG9jWfKrK
QxB82HnJAN/dlQz1Ihy5GZcMu3NWAWxgB0YwlKmNhKZlwQ7WOFU2PhwkWiV8rSM8kB8DNi9VBgsA
CCxloXuv/JHD+WghEyvVzN6eFR5TBQ2/RzjJz62tv0W6je6tn6rK21mMUtUQnkTTsta9B4n9pPTt
UQKea5x0RJZqzn1FzyzkZK41qFcEKkkAVtt0wkoYf0halDS/3ZYJ2jcnz8BPD0JV6w6ea1g9rKFe
l3mz7uKc0f24FqCcDb+HBDpyzpVrj/+7Q6C/BhHq2N55BAVds7MUCIIuIMucE28WmbwHvP2EGzZm
5NODlB5BSxfuXbEPreDimnHyrDjTx06EbKBvOsDUFUE6f/KRQC22AeUhw/njN+7aBWjtTHjGAVzn
RoiCKZ5abO8jZRyHNvgdNcdofDXLblo37jyAsk8qMj9sk1RnFx4tXuk4G7YeQYbcoGkiPIIbW2v1
+KVU8fvQFg/Tkl9CGX0zQTMnbnEsUu8L49m1zDkj6uw+5h2xA9zbYmDd5WKV8ouB/pYgwCWXdKe1
zx1mp1I8pkE7ikJd4/zVgB+exONr5Hdfjdj+OdXsgqT9XodsxMsYAXWyL5GhvzSaQ84iX8eEBWt2
d+YzFdnNUgkLG5Y63cAOjxKDMdiXUlxDP34NhH2vg/Cr1LQ3T3BtKdRbUyQXFbsHg6LBgDcCBU25
O27cViFQEeviHAqTd4/z8nXa2YHx6If4XIFiRwDaStDsJoj2AFQ7W85NgGAuay6XSbT3ggv1sZsC
wHs9g94Bvo+A3+eXwRiPETh4Byx8wR8/NhLGzvjF66c3mTR4HUPFCiGMsDyUF2oHD2WXXAFKXjkd
zh/7XR5ZnB4e6GBrk5FKOIwHTbl3m0FkCMDeBmSfArSvJKKJc0XrfK/B3Rdg7wvw9z0YfAUOP4mC
c03FUU0m01dApqZv9B2fRpkcY0OBgkVcBK6fmN62Rg7vEb7TxGcleUm0bz3NyQPZgqyNNoHD6oJd
jwLhX1g/SAOtOrj/YflDUeklH674yFmhFxkWta1u4USqvzjiTUwPeP+YE/DdjNOG/no/OQfuU3a/
J+tRHbTooRTtD2rFXnNlUQ/cqjeTRhXj4Bu875+F+2GCXPeO44egt7Tf1G9GvM7so/4LstldfqER
YyqpTtj5+tr/x/ruf3JOgQqMee1W3uw1zZar4Q1PAIuMij8bg/ZXxanSogRpp5h9rCK17n933cpE
P0+5PrGJdpKa611PI5TbTQzaUus8eV54k5oqN5jixZtK+9e5QijU9IJzjGxfkIqrkz1QEScc0azi
0HCY5GC34wdR8DhG4SoeXUXYgjSIqKLi0Ea0HC3hkCxORljO/KesTL+ESrk/G6m/2nk43DS3q35U
kWLlRfKy345DDV1bSO00OF7Hh6Hd9napnas+vOZ+r1qupka7sTSbRWoRuzv42XCE6rRgKOFFwS6F
ALEe5txPMTBQt8bhYbsWvPoiq/ZJmBac9bTkw5+MCzw999RPkbf1ujamtMzp3tNxnLacoMXFj4gq
SZKSAL1JLkX/vdFG52Dkgj1LMOJSdyBnxPbcBozT7bocS4u8OQRqqveALKuLFhEwkZUxfjPS8tiQ
uyyyQbzRIpzSJYWvxvDF23IoFeVmbIuAjxGDat2p5LpWurzF+GK5ElLIgXZ5W26sKI3RpbAKiYtT
hvJCTm+81Uk43QwhxtvkBqgolfVtOcRUmH1sHt86OZr3SUPAnf9Qy1+L/SR715QPfziNu2qO0eis
TSlMysPD0GrDazLOFYDM02LIVZvlXy43ZfI9Fob5DFIbUPeo+ztRefUlIDp/We7ZWn1xhuxWOak4
Lc+MCQWVQah66+jlL2qK7VfVVkwDZUQJBOvGqxWzzJ7jexrE0WsEtHlNRyLLBhmcLH+C+UMIYTf3
pD1LXQuoemPM7ppluEo8VnCdTzXNqvYyAkN6GzPFnfLpexp9t6iT+lrp07TTC986JGUfvON2OGcD
nYt5Xr7oZh1ca4s6hswYzM88Z0Dex79ws6zCNM1iWgkAc/X1FUXesVCq/Kc+0E/B9qF5ZZMVrZJk
yn/0XvBiGTaLOE9om8bqToTDzUvSodlXBGMeqcknS2uY8DTzQ38sjmWnW4/ATdaR3TY3cGlyxaoQ
OLdljV8ik44vo6/6iwu//VPLvtFlYlyLOqOVLcycY65g3Yd92G9D6SZnIoVCKOenqmxC8UmA9XPq
qUWua6s4piKOrq3zHOG5XkJde+htU64MrSvPwk2SmwxoDxyaIaa3Scc9Ew8PjPnmbxMciMUY5ucQ
jWjcGp+tONFOQpdlvnEbJ9mHtvabQco1tCvzp+zTq9SxwtYKUSunhSSKrl5R04BY6ZQ0Zwz8SR7l
m0Sld6327X3cxv3Zdip3kzV1/E9Z3if2egz56VNc3iaVA/k3yV4t1fEpH/x6lY5FdEVgCK8pyIdd
/ILmL4HXO8OlRo2/pFGdbmUVfXOsWh1Nt077ld/3mNEQ0VKZ8eM9P2EwL5KHM3AmCzrzve+z8XWe
eDdmTvWAVTLQRY5yLGn9joSxR0pyvzsthVrFSJsOJUTMyOfPTHhIEg97dWOY72jkfd6/hKbc5lNm
vEp04iEO7I+agNot9EFsBm5vg/UxME91HZNoqxL7SZgeF+uCMbdFgQOsme4tLAL7bkjUTT/q31om
QCsxFuW6SqbujRXmA4+RffNHrXsjOdyvTemGCALQ9sC7BufwJeUEEq3KpLi6YdR/H4RBqC5X1btZ
MEWrQYntqOXhqmhZXGNC3sGNftAnlfyU8zuyUXr/cBoMZnYp03VAFx3mgjR8s3S8w+nQOT8tdgso
39E/dc1lKm8KOiS01GN618cIuSI7aWERXwvo+tup0ZvXKee3MDBotK5N5lLazZ0Yh30lLUsoRjV3
GabtndL0eNVmcjpaTjFsfRxvaK11H9FH4OKWmaOrahwxYOAwpqCd2Umm5Q+opR6TO8iJyZyHWG70
kLLjxmnH9ehhDDNreonnv1PiJ/I1nD89k0vafsxcBoZZyJoZd7NX5dGVFBrBwyApnyFOl7BUIFmX
n+wanbUhuy+/5T6mCqO3SeFUzCt6j/ejOYbXvh8w6U4gjzS/kbempVLOMwrzrbVxfhQ+AcP5xtKL
YqVhSt/lsS/AyhNRHJM2efaT8Smp5jtMSdNsu3kWqiuGd/FALtAApUOkgYAwQdp0U7dsqzmbf6l6
2/q03FBuytgVdztsABhkuz9nAKMNyElONmGPLpJnxB68C8q6JdM0bIwaCXMJXmUinNh05Dtvzl4t
h5abzhOHLNd12raC9FRY6kdDdyhqHxMtL4xPRcF5EOXkbOLjr1eojsF51NgEBia1aZ03lz+5E81p
TFhYlRg0S+haXJ0iJ8jO9SSJyyQFeIw4xKWUJz8TZX3tlPP9T844N7RwXVtO9Err+HAF3PZwTBW9
LjecyGmZTE3qcLAbHiLHoVIySx9wWPCcJh4DAcduXhCr9vmYWjeTLve9l4hkJ41RlkRLfSR7Z7K2
TtyxzQlGxz/4VnIhBM8Jznd6hmZLFFOMvFaVV4y35Ub0JjKQTe6sHP89NChBoKpnHc6Kb+tmY/3N
tspp0zVOfqVowLnwc2lxd22fIWwgDvhItaT7JupS7ZnjVFDO5fgNl1CFeVRZurblLWYUJzsYyfPU
7T7BUWPXQ3bVme5fw77IrsvD5R7TE4pxWHP/PaSImmwI+VhzgkBcBkvpF9Va/95oppSrIXKLHR14
dBO4zex/HUQ1npo0AS/kFZdyvhFa4wEj857LIYdkxJ/jy71/jxl7z0/zUwa6nxK/ufOd3URu2tUV
h1KD8d3uKkbTPG41SbolCzCG1dWmrermnlJb9ufG9zm1d7JGQfrPoeU73Pm45PuX4yYFIcdehpjy
g6J7LQn/p7HdP5dH4Gmx6Ei32/Uqi1885588N6q7xw5yNCUOpvmGq5+19mtN/DmWzt9B18S+I1a+
IZclD1nJkqOki3qd9pn7NQY9s8K9UDycrnDulZ+Vq3j+QqjoUs27/JdTa9ZeRXoFp6TGkzdE2T10
6wvGHPdQG8hdgqXkS5MK/aWfF9Re2XanaT5mRrKYk+5hymgyRD7DGMc2aUL/dOwqu5hpf40KYT6s
RnhH7JIgAzps5lSYbsNmCp6tydpRgU45uhHTrOVY5GXlpfTH67KCTUUlLmlt8iHWx59ErZVPwiA0
tF3hlAOtVckHSQJrV1lwTs1ZE8H2vukHKORry/roBhpue0p6mEu1gmwqfXc+2sjZjWvtYesdJXqB
pf6Jk+lZh3r77k/0/1k/jNSuD06XGfcaZBbCd2196on3xeUadPIaymyttix2QNjTHY4k890PaFL6
92G8AUSZU5pnrtpcdrcl5+YLf2uL0PwTmNXj4lciULOnKSBKFeVvBuUkzcpLR43TDcVNyaQ4xbOR
xk3tpdjhZ6qLsJFOWOx8wBdnv6Qb0b7Dh8cKNg+OI++L2a/TXKnDo6KD9nSUTBYMmVlM7/B+oFm1
q56SwR+tTwkK2trv2DbvqdUPX/FPT2tfTixSe8WUWSXdKStVcQ0sSCeNSl6gnchPaSJDelkRnOP5
YdoE+wLYxwkzRk2rV2u8G9OjKPvpbYls8yCyjA/TzYInrY4zjD+Xhwr/zkc8JtdsVoICqdxTHOvJ
C9ZHWnxNduSMrvE+eK+MoN3CHP88mR88xlJ4e3Z2FdU6hb01iqK8aVWdHfrYCYh3wOoddT09kJUv
bxnu9G3j+/HLVCCcRmpCn5a+dvXK8lXrPONBVXX/XtbAOpdfRnrX1hiNo6JkeVUPRfnZVoW2n/oU
0ozT8Oum37Da0h4xIru6us7C3SlS4y6mKx6seF35zHNcI5e3qvWK23IvDCdGOD4Wx6Tt4AsYCven
UReHhOvdwW/94YyfzsAzqKpzVRb0W4dYknU/hRAxH6v9sixXSUfgqE5eZRNW5783HpGCPw9FpUja
5DkW1vlbSlVTsFqG1q7PRS9pUBLmVs/JyBR9AKZAxsbOi7z+vFwVQqn1p6qpL3K+UOhVW0LHGsW9
H8L8YAe2fa5Ez9xHonw2Fhlbdz4mypqcim6lb27wusTq26IW68ET/S3IB3FOaaFlJXaADwerz069
T+VOzJyb6B/P2mqVHtCABgpb1IX5XhpdvqVPFfhi5xjvGWPgdaRhrQYGyczNQjqR3b83jpcFZxsG
vsXUQGvXboPHr6EPEldDSCmyrBVyvd36Bbo8wtqHL1steSsNPT/ak1WQfoqTW2fau4L0zHMSSfOs
dCu+tf/focmvj27JO6Jz5I3ulOCZaGnwNAHmHqwhzNbLseWGF/7NmFh7aQVtOvG8eUrnGzequqOe
4jahh8J82MGknytfv2aF2V/hFhmX2rv1DGKvbA4oXp8PjymecaXwGiboO6Mjg5rirHLYE0PmWg8F
WSPIY5Op7AsKo/S22xIoqV6Z3L1Qf4rx1kPakfP5sabIYNWXVnQdGvdXFlXZJ1OoHEZ+nD80c45f
uEGMOBj/mvCpHCzXiJ+wMUhViVh+L/03PSWANPjpven9/C2gl31NRCHBoGYWT2N2OoreujZlcfhD
byjdBsu3ZgJayTP/jHVPMulKzRJ8HYOgaPbK6nNglc1hfQ4sPn3U/bIlM5yfDZNKSADFP1PrnwUh
UtTsqToxvYm/uICXvKKa3jgf95jI9N9NkSZf+HdEi7XQtg40pyabITLhGUPB153c5orkYDUMmuJX
hF+wWvWcX8+OYz67FmPE8ojFT76fMuf7AoPJ8a48TFI1+7ixKNiY6Q3LscolN1fU8YsIv+p1mL9E
kepeExX1G32ADr08nPzCwyYUPdkN+JBJPssqHKHnVR2GfjP8mmbW02pd9eJEXnVPbHOuLvXaM3mL
hikJHB0rQcZfXsjlZhy7YuNbdEykDQL0sgUM4IEQQgO7H41tFqLOzptl30RqMobB/bSH4BgOUXkY
ly+gIEGHiSTZAqrGHsu9pCr1xxDFHKvCL5EjnYPL7uoEClfsZJRZV6+Of2Enf2uybvxWpQ5svFbw
kQtytinwETaeLLqb6+k+HdxEwrkIxMzPK63eyvKFVh/90cQJu1O9uSyPBlvgdVOhuza7XmyhE8EP
MbviYRAaJz1D/ruaVE2jIABgvFRcyO0gpCi5rS+2BxO4N9yHbUXeY6jdvUUPxHU5tNzAIcErXkLR
CYCQX+g3fEddJoIUjVScTzI6hV3vHYak6q+uV1PMpus9InnKlTrNkw963WZpItiELGnvtWyap5Uz
KChy6rWdiL7fmvbfm7RymrP10n5mvhlumirQ3k0LRVX4vfGtQBpKRsf91RvdOhlg6YixjF7sBG94
mae/w272rsj+W98ZYgWtUr07GSvDoOm4sHkUeESZcaACST8lqgTf23YWa+UewCThwD/3pvlYNH81
HOy5D/b/+D4p1402iQNxE/NT1NMLilvxHGuGbWFJ1D9MqS8b4nIieT7Fm7AU06vMaVVb7kX/PbZ8
9e/3SaexT9Ihubl8yzQ/wZ97Y5e8WN1IHDD63bgdF2/d0LvtWM8VZrVMX3qTBjM2T+2Oxo3vcWXZ
5wUIw9TAvjA+fO1FyTgcz9JGZSy0JVmfw3LKocyT5E3gmTi6nPKVTNgk6/rq20igoHXM9+WhOz9s
Z3ABdgeWrGk8UHhNbiJiB/NFU/yWSY1JrueK+SW0X2vl2cdqDuqB9aZWbuhkf9aGUFebQFTY2xYS
03IzoGbXSHsy1rJTMcW/Fy2RiHDlpg1eR3TJ1BnnGJCdbQEJ7P5IepnBDNAs2msNoegbBBofu2ti
vuZDM20jLzevWq4UIJjexcrmqVsmexK/qtffyooiUF16wfcaa24QRK+MbOR7K8jVlrEdvNaiZt0p
GZYqL7XPjS6xZ3FefI2GyCAH2nYfxuh8ZHctt8OvWlvI0wTKarM87Ct+665uxW0gh/lq2DadtERV
Bxmnh3ZMpl0nunFfpnX1VRjBlmv6+N6PTnGpfVT5kNbMr3lNZUHiqImBED3clNoRcs1s5zK4w7Sb
hEhXVts5lwmxtFtZOhkFPSx3Zgvlx55vKoBhq1amRATKxr1mpaZ2KjPKaGdlZXMP04GpoC2PlXI4
sXGmxo5e6pJVP4mNP4Jm7Tqr0EBUNrsML8csSlsBmZeihh26yNP2GLJb9em+rKNs3PeCicK/yp4F
9WkwmfLFts8Zd5b7+skMtl0z4qxeG21jbGTf0rRHBv3Mr+HT9TPfraVFD3ijGRXJdyMmx4CCzI6o
ueDZeS96pe+XQ8vNX2XZMCMFoZEONdra+2pFJ6J+TnqXOHjQ6ufup+kn6ox41FVUXHJk+YblBmfx
uDKmlDHhlFsXyurnZm8zFlyIWyBhWa6plZPPUel8vgt517wsj/uQfUWOm3vylH3wdf/WsurnU9pn
xpWznEd7Jw2cYWpSVA1cH0CPW7+mzUdAxWy0DhNRPHj0R8Syo2p5lA558xy9vN31MrY22tghvEBo
+6PEgwfId3Xipbtm3hapCBV++WoNvPd9+eqfhwYzBj8Lu70/c5rIW61dty3v+fzsy6GGPlkrS8r7
8mihb8zflRgDztp6ekorTW6RYCpGyVr0NQ0qui8bZbFj8CmGGDYwTZrHkBr/ZKFh4w7WO8bWms5o
vE2PrH2LzWiM+odVdSTS/J62++WrCN8rl0ABgdD+lFAV+SWYHPZkmvcGtk/eIeWinC/HHf4Rjj6E
63D750XSGmpxlsfLf9gbhYu1Hx2h0onzJ6H2n29cHjd6vAX1p7F01Z3LcmOHwb/3/h6rzYg60VHs
Jkxv2Aos/D21xcJREG9qvlUq34lwXA/xYKDHNHxcRiQGyfxKd42INDXip0/diEBPLnQaRIX68NNp
78Wi3GrKn1bFdBxqlt+0cq5U22PRaNgsC2fm1gGJQv+lBvgH60umny3sl6A+SyvZ5c20x5TUbKda
PJSm4pVVE4Pyh8ZbO151U6X5zEovWdlRcTFVaJN3rD7h2GE9Cw6zoI7Fhi0eHidfM+9c+kmcsnrn
JAwp/zvRquaiGwZDpcp4VwnwNq1UDBElQgn2XT8IGF5HTyr4UoxXHRMqIjQ6Jlzp5zg30+8kZV4Y
JO+MYJIMIUvSgMmsf+B8nyvo/f6SG+Qic694sX2sLmFsX208hfy5mM/EsmW/lXSHwEGHiVDpc+9d
B9/Fp817jfLhEiWoFkHvJ6sGf3DMqWZVV/7XQNbUrIr3+Vyy1wN/k7f/w9V5LDkOK1n0ixhBT2JL
ykvlunxtGOWa3gK0Xz+H6pn3ImajKG8kEkjcvPdk/epOsJyGvHpwuPwcyw7L/EtW8f0U91/rS5pZ
FlVkTThcx1VEBzAO3pTL/Ty6aBnz4t1mo0b2ozcvsy9oshKAzYnsiSx6WQbjqajEHT02YiP5RIHo
Jl9mO7yxnlWBoU0PZKNrWNjGpqd/3drmr5W4P1r9VsfwVMu2J6PY/umijLyVDJH3fsa6/2m14tJ0
HCzFQiLCV2rHb9q5MXIKc6jlkHExFfEuR3kKOkrtwHRMa2PR4raxN+YrDUMjySY79zQWWbhGniP6
4UW37HXmL5OflLvSLf4wdekxqtxbNLMsdNGu2pbgl5rSp7YzX1MxxSD459PgYaNW68Xtle69WWlM
ni3KnQWSMBv7XTrqd3423Qlh3RW1xFU1tiFzMc4z6QLMOmQt/Bc6cP6sPuUgfhvbcTDikDQn9QW7
2QsTi/Yp4YU+tr58jSxkXO1aa2busspdfHiNH5hRN1MEqkMLVBnJ6NNJcFXirmSbM5hENhU/sQnu
qFXxPfpYj+um3SbZ8NY4/qspNBQ2pzjTSs6DxM+ORqNODJwgBlPO+Jg4sk2rH62JRND0fbxp0AJq
pjGmTGWMWzfeeEyU7BfdONf6HQM8mdo6F3sxlXBEJkG8JS33CUb7YHDqB+qNSxqh83VKEVbIFxnI
jqnyEYNOJ9Bim2xDKapW78pgImk298oonoSTGttZQpdAYgud2vbP8TJCMnJJd7o5qR6DV60y8VW5
UP8crvW6xc43xb+MG4mwTW/YPRoUspKVjZ4ITK8T93LD4sGhRbZ/dD9td01eU98L0roC7HdJaBtn
DLH3IgN94KUoo8WFP43lZ+0A5hgyGxVj0e+SE1n1h6zzvouUwcXpIm6MiZ9cIalVy4/Aw4bDgkRy
Ag1BIqjverzCgdttrZwjJTjfL5MI82QcZoew2dTqRjhjdW/Lu6iJrbD25KuWdL8+DdcV8zDiZ6yG
ugoXQ/vVXO2twoRSM1vJd7vTjFjWd6d+cs+1Ux3BpRSbWsV0L0vNDbrKfndyVsPCnL9iP7IIJupO
QMag3RoJR3PPtnAj6hr/3MKGK+J9inZF9YswyQSqvZVpGDFcxaI6y8e2UK8UT78ED/94SfRD5bv3
a50dn2C8PZmKQ1AnNu4X+ag/ucqeNdJc3fAX+ZIzluYYWE0IlmTJxqqx2pgajqU4JvqbZ/SUrXpt
d8iPvuvz3djwouitGXSpwT+YLKQU8y+7lJ+zgBBCqNrpNYxKRvNBGJdrYYA+TQ7vCNRzX3c/jlca
YVWmD5GdMFCtDj0XR2ee+PPOdNuNZSt1oXX12Xtgav3kXLVzsZtzrIZD9TQs+U/cKLrXrny1csbO
9ML6BQzhhBWB3GkmLSm6Q7wsxs1QTo/JIAkSQ4UZrYPIZRnMkWttMy+DEQRaQPc6dmyip/DuGMId
TVWQRslZ5NgA4VdYLrzGyvnVpvkVJzt6qcFX+MDtWpn4wTJEd2XVH5eeYjWmnT7g59DGZRshPOX2
prgVDIDsLagqNPvuKDlPlufgMoTYECD8PRkRP7MWBrBRJsHroAn8zPwxDExZCWF3c5XL22x6jmpc
S2NMf7zKSHHEODzBeSlhMi7eMvBODB217uJ9O+6EqaZTz5pItn6nGCRuq/Ps9089k9xzOomT1Ty3
1RwTjcr2hqfmrctMycACswwe3dlqCQMSqyG0I3HwevPHl/h1fRYgIspTOMNrCti/XzRf3XWG/zcu
IzvoqxKyk2MNEFssg5DocD8U498Rody3WTaTonyj1Hjh6ul3ptU9zPj9jEXXyaj3vyYqZtgYI2m7
vAl9nVExZYGTj27TCUP9zZhGtxXey6LDaWrUJ80d4Lx184ZQ+K9ZaHIz1iXbv7ZLqDeKivBVZAGC
oh64G+NtOgEpatuKQ5n8sOnKB3lvvEAeLJnozLM1qf5LlwtN1Wi+dGN2F/cEhj0fhjmn2SLd9QKg
Il6t7taoFnKtFaJ/4f7xtKS/rfqo2s4osAFYN7LIRGYhQE344X1MwA7oLuoe3DrYPkCIxDB1l6K6
NV2C6lk+Lch2/dOAIeKIWWtcbP4GUd00siQJ3iETJCnmMmcRr1yeMEatg8kMnFA1SEuMLn7N+zTb
YMekDduMnBv0mXxesmCvBhOhzCSoKj8JlBdNOOclA+tydzM6ZnLrFe13snZcK03gfZPLbba+d/0Q
zZx11jcNTpD48haakk/Ne6tP1fcop+4pdm5BU+kZkJuDUogWWckELzcs47pHfFsgCtVs5mlrccbV
mfOeqiTj5JDvjKX5YfJpc28qoyPTUGOtgSggGd5IQz6lh8yTN6RYYsFvuUn/KSabTk3n0qTcpmpk
nFbLFWox3iVcGnHGdAQGg0U1L6gDpchOMrLuS4/12G+KQ47RO7XKnWycYu86SQZXBjt/H6k/He4W
Alh1viP6y6SHuvgqWLlNB3xS5Y4Hx/b0vd4tXzJpf/2ZAIjJqThohLEykkh/5omJ8J4wJAH6K5cz
UC2ZePM5ZnNO1PjJcY7gNzND2UKdZ9tX7rYxmbTeo6+PsfbUZn6BGt5SA/Q/BRaHINFvuiIBuubI
90lqPx2m8bixqpBpr2cmmKV3wzEVGrv35HOuUejJ4zC9ZqnPBiDMeWMN6b2S1l9oaoU3vOdiVQXl
shN5auIT7NjlR+zKQ+qit7NA2JBwmBNxqDj3RHPp7qRPoV7ou7JJH+NW2/sxJIp6mjoIaF6Y6mQH
h6FaTjNmcFxFgBhr3Q6Nli7IEuNN4loHWMd/jLM9FMNCD3Hxv0F7+dtFUzU0Oky0jR75WzklH1o6
ru7rzRQtgaeNw22ZLbdz08itpmFAoNhobNPdNQ0/G4jzp8/3Dcuknwqvvp8aUstV+7DU5o9OhaYW
79NpjB/X1u8askhEonfNRBXM3NPVXH3BMrcqxjGmjMpO4HSfaOQcEuSLTZ2VmHviatiWyeAfROS/
eOOihZRr95aiNF3c5ieZEbhN0cEmQedIdr7fn0QPNskoo0+n1JZg1P7O6RJtdanuAHfXa3CBijTK
6rAdvOHZJoY6ZvNrhWwCSBnGcd9+NkkybKLhxk6cajepwML7sTc0jMnOhBiex7h1dC5uy6RzYCL0
M4gNjc5s5p3mRne27GgocGsF2trkdGvqeQfAXVI/iEZNZz0vL0YSswX7wyu8hN0cuzCXcsBWnVP4
4BDwc1bTyyiqeeV8LMgIBmZI1ygD185eE6e9gH60tnbRrdNC24n0BEFfg99dSypexzq6YwPnswF3
rouwmmQU9hwXw7bwX9JtpdAjSEbE+DzOTsKvbHpaEr1dEGTzACgPBhqp15HzcKQutqbNPgfXiIyu
u5DRTIFX5JJExXB0ahzKtcMiyxJJHgASlLKYmKKREx8GjmXgudcUD3Zabwby0VbppdatLpTWsGO0
2pmAa3kqa/5jLZXZaXVDxvWCTsRyvfXjZ7qJoGVzUqV+3RymxAmS2JZnbGkc90xOv15ebfU28zhD
QzPW+3YXNQzYqbnmsiW9WTzTO1ReOQbodLuuJ9CNlokdceAkPFD2e3rbHE3ybIFyEOvwJlxGrOqo
3DfuWGOTl6xipUg3M+vaA3s1Dl3YI5FFrRpLxEP6vmMwtISCPTTroz9zJTsK77hIYLbhDPXC7n7Q
IRJy2q3pS3LY49LrH1hxsKfIk9+ZGG5NqqtSHeBYgGnuow8AgJPpfBkoRKGupu5+WeDzui5cebc2
3zmgAHMvyPPWbbTDJaQFfd9x3FfVp9SXaTvnFP59iXJo2UeTGZIE0WBJSUEHqsja+8lpfuwRgFQj
Aj2ZSL+UdHY0PF+F6xpbULBcFhqq+aSmJlCaScIJEIO21mfVqIqNDpfR8N1PmwVsN8T2OZ+K0HC6
fK9r7q3VaO3Jwsg7mnwXRCWXv2hgYQUulHv6IcXPS53tBlnv6SG0kL1REhwYjfgtppGzUaWPNquX
ryCin7zBvnV6DkNwaNB5nb2L2hiIHKRwIWqSY7rxWhQT2QgHA57IJs4Ma1UEvYohCXiJrRhFEmO8
hhWdLf2F3uJjy7CrLXwWEgYL7mVp4ayO/2azdxNBdE2UsDig2AhH1HWQZxvCaQb+bUh76SJvNKv8
608ZAeGSIhfN4Q0n+h2urG5LmeoFpseayR1JoCFPCCbFCevwIdK5YOrB/oW7cZw7WgjNrOhVcAsP
DE2F0QZOgdt+qzpGKDo6w770iaYbwjNtGxNAmVM8MOLpXk4OBkLP/ylMNsrYu5ONDcrNP9axIGvV
4DCcPOJSy11l+3+8qriQVasAMOM58hK4Uv4Lq73t0pnKZE870uKqNGxxE2HNiPLbXpiv/shAU3tJ
L7QQj/nMUPpR2ljCzG8/8r5TD4plop1Tz4YL6bfY6KtbMZCuQZjhZsKwTowD7r7dh1UUfXl40gDS
wZkejd9m/XUxqe5ApcV7rkN21CVLaE/7ntrB+PS9mSx29NcxBsH1NB4zl3PpoMA5coz/ZA7R49jN
e4kjjqYqRTpnjb0t3RdZGtQQvc09AR5QkFj2rV47mLZbo0GQEfS9j8Yr87AT89HzJoj2JZFkYacY
X6a3MkFl8sqaLquCn1015o1fpDRHZBFRRv+NtfIwG1b55/qQ0U/YxzgOw+u7kpMWWR0fI+8s2iPF
5b70QQklOaE6sCDxLi4H47TwN57aGfRM5sx4XllJCc+vnJ0JvkCRnJIyv2v1Uh3VkNzVSSkOUOye
mtVcmmvfeN05KrFHoJHTkYiyQ7E0S6jUJDgEWiOeAlFudKLpIOKWjbD018ZrtNtqZsNN9fiiz4T3
NJ1guoD6NcxOvpUGmaxY0OI34u5CTlkPIPn2x8Hx3t3mApLmza6WaOM3ZTChKh3ppDwVafk9IUgN
anqEvd0wTdrsqPTHJBir9FGgwm4FTKplbPZQStjLJooRBOb30i4fC6s9O9IkEw9uu0/oCtReead5
6tYfl7fB8/dukd3aAgBM1pGdtHzChHmFTYb6l3WqfUuL+h4Q18YuXgw8jjcL0XdLs5JgxmHJziOw
ZHWnQgKTTeldFBNoMM+D5OIPntwYCXGFgaxR71lhB51x8Ssq7L48YT+49bWKw7AebyNe/FYSVomq
FTSFVmd6sHKKV5cmehYR/EjM6a6t64/GzD+1zjlr2KN2cpmA+POXYJiNm3hPryyC4GtbG330sIlk
Q2h5QxWq2n9tTcKNpgXmt8YUCnsRLa58LLHqn73JA6PB5Q33wGvPXreo3fpP9V7p7EwEs8goH0oz
i2jYZ18dwyYwqRcdZNIxfZsqUDeGQS0LftEmq28RdUs5yTCegubOePF14rSZslktGRCBla6QOJOc
KqUDnnzElrllCThlZbmC6upkE2swEXuTNckkJKIaZRMlTMgd6kDFhwbBUdjDx0AMOW8Y2RUb7mcf
xZ8cjh9T2d/kdX8rR2aaWh1JwwrE9GIMr35SfPQMQAiaCg1h7OKj6cSPQyyPmT1/L4zg2bSjeRuz
mbKUDmbowSRjdsfgx08WeEi90p5Kh91EW9OPo/Uny+8YIJAEXcQRORf9xWLOHzcSCdazTJ0tkxtp
91tfOO4hW6CdbQdacHmONGSYn1z1YEDFcJJtccTuNIVA12/ndB97fbxDLW82qU+iUyrzp02THWzF
E20IlNGCEVALB4HWMrYQyX7nDEFC7zgRxLzQfdk5gV26kqCbfcYu/igyZ0MuBc3EHh7GtvvCQ3nC
TqoHQ1WLg4nuV0XyxtBJkq9ZVh+bPo5tluF2FC+0BnbxKL9lQ6Wedu2F6wdNPr5oHX1VqYz3ZImY
EgzG1+dK7fpbwxyO/pKS4Mt4tjtjxCxMAFUfU+C87MyDcr70Zn5r/ekwWgW29e61nE8FoE/U5BlP
dnwTsbK4ifvoOOaL0gG59vIldqPP5meerccpcjeUUxc7Av/IPcLda8F/9YbLkqT3c2YXO8A/T61f
QqyWRAfa+Q3qKhQxcp1QFNB0Y/VgL8al58lq7W37GyXxA2i3+75mPajW46FN08Jny5k6dqcIggMd
sE3S4FRcYzOxYz/VzsLToPxl66wXSEZQcmqNt4wD98brjQegL14wpx1I81bjibBeII5/2O9d5+7S
KcEdS/kWmPXAhFeQajmJUOOsIvYfgXy78uI4pBJnr+L+KR2N1yl/7ZMfqBcPjplHwX3W2XsZT9Ac
xfQMHvlYLejCxIgCibnEbmZOnawHGGAzDoWaenF0drEknb8SPGU7h/7p1pjHyzLDJZ0dIgHobhgD
qY46+7OxOuaveE24kE7l/p7Ofe68NKQjcXDecOYcgr6rbiNN/sXUtMvm/NM1QQWI/sO/l4k4KGu6
0xH8W1/jro05e8++BjenBrcy95/DnP6gZjpwDZufRZRcM+TWSJocYmv+mFho9wvPscmZeFp+6BF7
nCMQIiurPQzWev6WtG/zEspiFRWXJP3Jme200TRIz3bU0cyxQRO5iJkVAq9ZMR1mniMtaHRmWXc7
pHguG1UFTmFRgBZeuo1qwVNnjfVurkbwTO230VCpJqwzySwOxbh8JdpAcslJdzLmFFhWty2KOc7J
76nxT0aF6RVlALY1aMqaVxcJCYLkzGmZYFn6jLZwK709nNxcjBj3fahqcjZRmtAFhI92omORI7fX
vzkZTEGgiZ3M2QnhOiJB7G1YH9uhgAvYz8do6C12DKLaQtI77LVXvUx+SlaFUFjizatt6nmmeus1
4d54SEVINjCErtSgNB4s1d8ZA0F39DJGTXdxsTe2bWsS3uyIG7ff8Wo1ZRDjSN4Ld3fNipxUJsGO
7GT701thAgZAG7BXxszIFMgubjDaHbMEUZIMXkl8YE6p9Kif2yaxtpAYWc4p5ZQpTrywRBRu5Dou
rOv3TpIizFqnyqk2qeZrXAXXtSU7syVMYY1nmWnYmhV44g9o57d+yCKAEjRCRudB6PqwYUDoH72v
q11fiufIHp+xjZInqUasRMnZMp271KAjoOOXo3RRQe7YF8ba3BhetCElSrJ9oXSPcNbsy/RPq+lP
ltUk+O3FezxQpEB3uFmy8iZFQQy81HmQufnoM/RcyiosyezvGNlC7o6xBXUibLCQyweTtkLYqlys
6htV+52gw8OYoDQaJVm3WXO/Rf2D5eytQoDjKMzHIm1ny2WtWIGd6DXDgzqCjCJxTpXi6RLlc1fj
HckKcWcRk9bKhsHt3ZsuShnUlEjh4HQcy4vxYDkI/0LP9mgHGEodtfEdE9hnTjMFq6ZBRRimWJQ2
mWn8AYgrQhPC/Kiqo5uB0RAMpqoq/ROiFZxnb3WKs0S5BYJpZCwPKSOHQkpdCDI+yEKn+6UTAZcj
t/4yZ54UFqiXBJ6T6ugJN9osti4RBOoroACzhz0Sz1iGCyralrN65IaCQJJYX3Yi303OgucW5Ee1
YLbxtR25MxYufHRayyJsE2al8UTcQHv0GH+Cz2NnyXOdqrc6o8McT1GocufVafubborZhEiqBclU
3jijfdsbmJSjpgWM4nFKi1r5rE+nzJ0+6HztB0k7Dsm8IEEo5vRvYacIW0kzMsikvKUhdYmn8WmE
YkJhsNKVMvh3uvnZIWJoitxv6kFJJOsethXZcTs708lKg45S2FcVvYcmem5tj1k4oEaNju5qZ2uA
9IfmQ7fqE+Lan7nLWEbad1DocMeH+H4l0S5k8Gj1zZtsgrdBAk+Yp6iUv1rpMXbFuYnGjP/ZD3Un
hlVa0v+IEtTXquHM2ZKJSYAcutYUZHV+7Cfnkxaa34mb1GiL0M3bFvDF0IZeEn+ZfvXM4Ya9VyMG
nAx7DHNj6JXiLgPPtPfH8ctDQXfj7D6epubo9ff0UpZwWVtaDmFDJINxa07jc+TAk3Xrtdwq5Lnb
Imr9elAKOWUzqsstWBDpz7DwLDQrAVeaLZeP277GScaYLcd+GJFcCLx/mv60EaIPC3+YbhenUoFu
Tt9ubCyBcDksR271Qln2klPGuIITgSD+i/nbHUlQYneOvOqm9N1di4EMNwWmjMRbUF6qLyTx28J6
JjYThz5d+oAz3t/B7i4mM0VVX4OfNZW3SVqsnTkOhSXr7xyt3tdZenEzcqzVzMut8hv0p5+GPShA
1icb8Votg3/sS4iLul5iJYkZGYj83CFFhbWuHZoM4VP6LBwJLXAB1GOEmoXm5Z6HAkvC2H+wJae4
lLvAZDtdRqw/0u6e0Nudg+NILHx5f4l+omX0H0rkTFc9cbZ2iRv+YSbRCl2EAVOyB1aPYzaWBAOJ
Nw8mHbXKQMMGt7dwH44pLCYLXAtoAhF7wFZyOP6DfLU1fEUFgX6k2SK9cFv1BOU2NheNL4cbr2x3
bEHmjgPZZpWQbEnbqI6H85Lg5fStCZVbF39koh8zpy8OneifTbPlrjKpBziD/uLHf/IXDAhuH8Me
ydglVIyDpvC5JhQCzPAKsppywOU2TSC/kytjNAd+EVBPx25We46bmKumbUeBSSGbvDIeyw10l+LX
xvOp4AYGVZoPnK5cQKhJ9j6IpMJCUMVrB/7D70nXoMIzxvje5UVfiuaVky8De5bhNGb+b8wI3UAx
BKOEvBMUdf04i4shZ5cBJxiZfVEcBrIE6czTOHl++pExDj5glerDvKWsVGO1Q2arI+ZqTAc7tUG6
9GgV8e3QexfWKhbOfGBoiHY25uIla3KEkeaVyqw/Fvr4po+4x0iUe/m5axD9nKhH2COtGwEy7Ioe
vjaYtTRNdx4kycAY83UKDTVH6iPBLRXnn0C12pFBy3tzGZ1tEa9Y1r556KPy0lU6E7tQseDJcCLG
6jConH+EeaQ0a+WCGuf91j4zlJrKzbZJ3z8oX/LDOGbh7SkMq980Cz5hB3F/z5y0R1DB0GRSDZsE
tqNSr/8s2BbDgQHy+pAex5hh5FR7Y7v82i2I06x4VmX+3afmu/K52fxCe2auPcWZmj7s2PkQJuDW
bHShHcw4x2Q9BpZTHL7tTgO0rXWbojEhkzN9r5zRO1HfOV5T0XMkE8YidzrHU87x76hEh1wfX5CJ
Aq/hvomLp3TpPuZPvRsR2bRN5u712jPoucsjZb7HQC7UQxBX2Lx9AootZjZ4E7SYt15MYA9EyG4E
AVLPD3iIXo3Y/K7n/mlZUCsrp3jpRPakpCQ16wecGcopO41s07Pu3S5t8a4XmJAcowCyN4Eib5pn
ggI0Aey9r0p77zBtZaHT1rupt3fm8Wyn1tYgArMHennRLO07dquJ2QnMMaMLyToxkptclU/ipDio
R87Lm74D9O4D1B8j0LGRgoRkUPxD5sUwUpQbWp/3Km22Xet+VpZ3NEX7ty3qW196UyBL2k3iaHCo
Dps2gz+Xu1C0aLM2jO5p4+lILvOe4hreNxNydL25o5yBB6XQZXAtI96xK48MNbMlmDxRWnR5l0ta
AjrN2ttp5l4iYIbKmsJaiN8EtuIgM9DcBZh+KmeGWYGm3g/saLSzwZYpsvaRZX83Wv6Tu/bPDNIu
VaR7XKRm9TpOZB68zHxQGhrNOihA4uMOmLhBX95YNuWEodtV86YYXCtUsnylMoFjhc0QUbMHNl4w
qrVa/2CmOHkTufNFPEPgoGZJFjhApRM9YBdJZU1Ky/MvnZ3ALNmnttGG7cSwgpioIuNuDdbewcDX
kn1avmReTWpDuurGjVn1226oGO+2EHXQwFwDjiGsSFeGUn9jqPne7CuIXdb4seT1U8pckS/CecmB
QWyoNgxrZcllRikg26ViHfTADdk6LwkDN2+IDcXhWIhLXUyvlm7d9rr7Xhf6xovMv3lN73Keey+U
cdjjh9kY7iA+IzDRa91kQDiS1Vm0yTMhLUL17A9F8q2b+cip/g1r+I9pIS5gxvksi/l1GqkhGb19
sH0jZnxBAywPOFhZcOrubEyBmBtA7r6MrfHHtTWdc3kCrZFTVxTXoLqMSWexao0QPg23AZJXWEeO
FTIf9EWfYc/ZtOZNRYYAN3FEV0h1LCMqb5+HjiCLwT7X0vkY9M+qm4/xIuTWtZa7SdE21BPm2WLl
qCGuVTvJKLGNm2HNT7Fyw+16WZKi2ent1G904fU7st3fxcCOpNn0PTVOWimA0cUAXJoMT9inNrri
B0aZ/mDzD8D8sdKjL5COTaoZ+xC1s060YnlrJrhWsYluTgnyA9aJ5YFzx2RYmImGTY9lJFwGHAp6
/NkWiP16638tBodZIHcPQ0uV2zs3wwR/q1bLgPREH4gkiP2xICVHVQqnxUVuT3OTekK9uqXZsU/S
CGdEFGEjO9fAEJc7R8ppI10ORrkEnIeo5+iZzYwfjvHzzFBdc1wBKmjTYQduOGzM/rvXvOi2sz9q
iYruml5BWbL8spqoG3pXOzkBU0feTbW/PZ/kde7JmcY0oYfYsAI78ThYNjujwqDgAzuZ1+6BkIZ+
mVMq0cJ/SCoxHyy74jQ8j83WUQXocmPcE0vrdq3m5nzcLw+K/XnrR/nHYMYMAykjNFbAnDYMpz91
vgexPaXmEkQRoEU/vS+V/FGtXhPYBjs9e/OLmCCmTzYaW2YDkYuJ+PZmsvp1GnWgRQsoApyzThGW
474OcT8tXfJaWvi9rUFPGBaiXzi8T0QRM9TIgtV/zjOaj+KiaZkRiEG8Kw+IWTFMf5U/I8ZyUWnk
EvQGrRL6aAi3BSi4sg5Ta7ecCex0Z2D059o21o2WnEMGPq/q8hqJoL9w2jKSusb8tNomYnIljeov
LpQok0b9tmEez64b21Mm7fcCsAdCfHdj28WROanPWkarxrR2DPxcBU6wco5puGFiZHeNAqBtIobE
uOf2C7SMgNwWC1K8m9YmDD5TOkydIpfqvdouFbY+cmz0XfOAJq4/zDotVIyWRydX0YNJ9gUzO2Qy
twLQLlpnUxn4CKcZeY3IHjPRWDMznph6aZILmWu638AqgiRnq+QSWoyIf0avnKAc6YR5qA5mI0A1
FdNTZeg/talHe8NnfAYwtJn9kueurykiF2Z4gT5igq6W0c6W3sDgEk4AUqN6O5tcknmaVVtbzu2p
syGfXh+u77pN16xz8f746Mjwpi2a3s46YuffmyS3OlzqNTaegQABMTtcqd0w87jEPnnNyOHwLlWN
PVFeMMhpuyw2SbOuH7o+YB3nyGY7Z7fH9m+v43L++5Csg3Gy63Qc5i8fiL2G/YoOJQENGPT61soA
/e+79Qq6suA0swNO5anhDs3/vamvtNF5fYjKiO43wUtOqaBRrw9a+n9vXd/1V3AqY0QVELujVrPf
NCXwQIpn3rw+MAyC+R52fW+vA4bydTZPxuYWIFoy03ftpV4fVFR1/94qfTEY2+sHCdlJjLzrFxWG
2fIHzR/letN1iTvCIp/+98G2Uw7V48UqE42gj/ktCgCHHn8hxwwj9BDFKBAE0MhI0zv+CHfgpSom
pk3RGbHLGrVVYnqMRppYnQuSyhwXBgesz8z1H76+RanDk6CyO11zwBoQCV3iAijcKSe2fcLRunOd
6Vyur+5gP3cS01gS48Sb3dCz6gaGf26BBYht2jQMR4SOfx41nnU9ZfLFf1+Z66t1fZDr6xYpRjpg
PmKEz8f1OkhnW2x7w/7IJD786qz92jFaxMST5BqPM1bWTVm39Oc4i1vGD4LoL7PrNLLmBF0VP2XR
enkCP0Wuq12pz9n/e15s2mdM1T1cn6t/n6a/zablCIrAVk304ldIb6c78OOub465Cei2LUfJ6ET3
+9/HBnw6/z7dX9+MW7c+XR/GcmU/ty7GgitNOPWUn3OTrRfsepk65uIx4i1/NSUHz38X0/+/rq4X
V5SX0Q6C3YU9MmrfrpekGgyQtzXEF2PKMgxXyTHG4LC/PqX+lcB7fbKn/9wa/+6P/7xbyRKrKiYM
l5e1BBVwur5VxwuyXUefEWMEkmgru9O/B13871vXZ4xuAu3ejg5+0qrlVFA4neYpx8e0PuSOprAI
UpJU+GI4cQMlHNo2fVDrA22FPvQh5OxsL+LcONuMImwr9klwTcmDmDNeXLPNaGQj66Yt0og9LR5R
SuHe00NyLmM6n1RpWWEvEoWbCdxLd31A309oR9/+9+sNfGqBqTJ5vH779RNm4jMeokImuH7X9RPN
nKpDtjBx2kgN6+xY4j7SY3HfeiZtWoThsuJDTELDVeMBfbW8cri7fkUSdeLetvoPbODrCKX/+86y
hxUeN6zWs1lsGmTnB0fz4we3HfUtkpD697HRmOIHza8Y89LWJl5v3r0+MA53OlvwZ67fdf1+okfy
bmaT6P/zVf++lIxR1ZT9bVKm975eu+es7e17JlsSTCAWzTk5s++T9WMzgedtSdN7s9hFAhuHSpyF
sHu/fsl/v85NzxHt6rvrDxoXDsdcAMsWzwf+3ek+bRzz3y+5fgEpHJspiQsHOHKSrIL8Ot1p/L1W
xAxPxTCJLyDBE6/XEVp76m4LnXlVQeHkzr2t9ad2+R+6zmy5UWXruk9EBH1za/W9ZLmtG6LsqqJJ
+jbh6f8B2mfXOV/Ef0MIJNuSDEnmWnOO6RvHYfpZxnfrqpABsEgx427mY/OG26/FFIdCwN9j2hAn
x2k+OESlv5Ol/EMtMroVjhiuRbGS1L1uLsRNG/ndGZytfrXt4R4LNTs0TWhc50PtQFfQISVqqSD1
mA/NT8Yo13e2zmJgPjZvPGOo+Wf/9xGlZM0XsKQydeJx/r4062voToWkhz+9ZH4itsiiamzz/e9f
n4/DNHoSlUOIyb/vymPyRUmavvz8imF682nTVOvWVsADFU55hbqcuZZ/KaZN5cKrNUme60YMQG7Q
W1ctd6yryoi8yO2hRHrIMfBP1hXGuZxIpXTCpmPzxoMUcZiywUFH/D29YsVKzrbp0XA79BSmnkTZ
OitlBFJadqRDIpd/lXYcHyTqebrCiAdah/6wZCYK27u/NuXdDMd71TBfHx25xPT3s26Eci2nTVbJ
cB3qfjiVzv3r/ISak7esO8h2LHS0OBpkIk5Sdrv5JY9jlX8oWfNfH3uxot3IuTj0uqlviEsPt4VC
0AZ24/GMLOBpzImfmTpdUd4fg8r6yR3rra6J2PJZZsUyQnlf004XZwstxpNUtGjp1T0x79VqjLSX
uNO9p7ykFys197XQ/W0NMLX2ecOMGk9WZT/ZDkqS2jv1+JMGnG6NDH4VHqzGqHCiZZ3bTyUZO3Xq
e+soaX75fbuLNQxjZeRXT60uqicvT76lIGQUV2+my992maiAwHdBZlD1sjvS1f3ip+lpxtYIIqI/
EG9zRZ8Yqq39yGS94NecUjl+BQp5pFz7hwENR4lJl4fzxm5clfld7yiL+aE57c/PWEkOWgjycyMu
Yy0ZNuYXeEns//Paeb/QEg2oKT9V/fvIz8ZhP6a/yCchbmx+8v+89vHM/BNuXBMen6q7UlGgrv99
9eOPtlCoUdNMv5tP85YUjb+ef+6/fvn87OONjYAbnCYmrnh6SxQ2jadq0M3l4Pr/edvzq//r1z5+
MDaaYlkVEd6n6Sf/vl/t72d//Mm/n9gL4wrLrvf999B/fbD/+01Z6uBuTdLC0GrzP/j7MxI62ALz
HSDNQd5Ly4o3oNytwpS3vCi6ZyWS3jYYfOeJNIKJsWsiWYXnFu+MWOueTbUvbh3VmGlnPhI7ldwU
bkiefISRkl71zkk6dAk1I8hp6NrhUOT91Rg2LWEdb9JWqjNiegKBY+k8m0lHEWLyyR6ssRroAonB
ohkaUTU1WIYPlYf0iNcvFXPsnudHQYZ+l+5zfEDfXlFl99q1aij1s80Kj/IW4BkWGhrLrszu7h4q
0ineu0o0bFgFUcaa23uLESnpZv6peaOk2VLU5s4tIaTaxN8ddZPujOdYe0t04mhxLT+VmksSjGVR
387Qg4UmgUKdJ8ddCXRi3iM9YaSBgNYkqzGqBcAHLhGM7nU2ZJicp0dKHsS7nn6RT2/P9Wgvtc8J
YV138J4akU8TrlBtMeVhweDWOfwo/P4zTPnwbsYCX1WRixZW7R+QhBAFqFfOW5o5G9yrpNVFknCn
3jjRcg0W0HWcT9egT0wfOD2bwlZuSuZ99HQWPsvCPad68ua7/vDDjJEB0d64eywLDomlF1QaC++M
/gGjUq68UdJ1buU4lBd+GJ9KQhGH9QBlNmv80IMUG5BfGu8OI9CgmNGzp2QkYmftBLXVQDu4k99a
oRl7yhOi7giQKSmfNAJ4ZXuw5nMgiWjdcxpSTMTyfrGYlW4LynpAfcL1/C4h4ixGXScapx23ilSo
41PyQi1bY+nIVP+lAFUwNen6U0Aw6d4e1GBhptovYWXDlZqvfGxKQWWOyPRNL+s/0LAqA726dLaO
SgkmIzTbH4cWcDnuC0cZNqUq6eM7Tgy+t27wJyAEUtDbe0RLnf9ulGm36utrmieLdsKYNQBLcKNE
tBam3apRTc4oT16BYFJUKF6TNDD/4HZ6hUlRf9AEhd+eFc3aj0hEyO0NlAanXoTSxUROGO1Rx77/
1Ay0aQnuwXavsRI7+LbhH5qu9R+PhPkVZ71yDMVQGMsSGRsRR1rxbE0oOmTer5WveLeSHguXEJI+
pbUhe5ZSw+YQM7f0fdeCWoOgtovddK+nfn+iAFHjpfPXaAaaHUqh4p0vDO41QYq6yX2zECbMNeTf
vZKUt9oovt1BhO9QFeUSWXR8aX2EdlZBG8wo5HeExoFIAgAroa2vzb4oKZ4DXO1DKol6TX/A1DDD
RDV1kEG03qU3WGeJkWmbOu3Ox8Ce7L2iJCpj4pFE3DfMuvnsPQD3CRO8tWBGxZgShlTNKoKSMKH1
BA9d/2uTVJfALdyD6VGbTKUJ0XYaRsqIKywb1Wtix8WpK4NnIgQIhlRpcx0GA6i4QRrshWBkZ0+T
OFp3UJ3elCi/iQgxMrRHH9RQ+6GZmv3emkW2LErduFSNRfhAIGA76IBoC789VrFkFUwLaE2sM7HR
Rmjd3TAPTth28NwMu8wLPw0/mSw9yUAzpzTlfKxVjZPWwJhYM+d0b4GC2NjCgCzxNhw9g7qVabn6
PnCJBU8mxE3o/6bv4p4bkykKiKSQmZDjNPDHKNabSmPdfauqVi5S/DVrO+dYhNE3Wu98jwkPNIsS
ckGDRvzpSh85JqWPm1GhuGVRH/xQe4AOuW9QqLTTQ1hwV1Rt9ScJvji/lLC5dea9GF1OWzMRiE2c
umd1x38NywimX83exYZopkGReW3TvWrCH5j4u98D6RpEmmot4hquXjsnUZ5bltjNV/TQ6dUW81n3
JCeupp7CK0jh0eb06pdDNE3g1K66uRNvIE87yqSdjx5p2sX5YZ1ZFVy8xHdOkRIUrwzT3GM6JrFO
oO4AQfM+M+tej455N/zyD0FFmSm0Yz1xDSwLVrZWdNmpnHadaTdUI7nAYEEsUW5HZzBJmLoikX5b
2UY0Q/U1TGjUEL1dqdneJ+rv80yuhVS9UIDE3hW+fEpUKkNam+V/0K9M4j+E+E+RFVNDwLJ29L02
Woddrd29URjEBQftwq8l4WMTLbCQRkSh3ss5TdmN0BweVLLYwJhzeSvaQlOrhWtZEzFSdaKNr8pf
hmtjvKxq+rymPaXActeGyJEQKd+b4mR/cksrq5XKW1hoTpWfgUzItRMhOIZfL/vuHjUgXQrVAwbO
XljT/lQC/M89p1FUiftjfI+Bse9grAWAPO3ms7SKk2MKKPSC/m+WdXxqzvwF1yNa23kETuet1xM9
0VMZfYyGmDZQayfGbRzofxiEqq1qrI63wHCOJRbVN3LKsFalOHLnXZw9yhPqSqhYMVfuPAyWJpDO
xNN3cZS7ZxJ10204hCneiu6IF039BJfh8VdM+zImFr0Ao7YEasrResnwPNCznsq9k/vB1v95pASD
XGD+A8E6IaRcmEnbyqY9EQ8FTfr5IGlV75EabgTper1Vt2tNDZn1SqktwgCLdZg52ao22vQlQyYM
Hdj+1bvkAmlBoa1QVDTXAr0SShT9dd5TS48e8lqRmvrap1V6tC0qkvmEcWkUfDy9jvu5Rwp4Ge1h
geZr+GgqlJqIpItdZKrhPVYdAliHeB1LdWN2NTLw+Y6qsGTtcuoT8zGzLgAL9kN160TorauBTBAF
TGFfpt9aZ7/kZp/sTaIp1pmKkaasbAiWtm1c5w3kGKJEKDahmuJYKDEyuGQ1z5My1TScra6F1WKI
W5zyGrl4YZcQmYExeyWnt9zbORLDhIkU/kbtagSY7jln7F/2AIqyC74b8Zq0gAlyzQ2/WoMIVG2M
8md9lNYe4gvewPmO6dN3INHNq27QS731/MnmXU2FIdo4HohSRKUqa8i7ERrvlom7J4O9vFGA1N4c
zaXghF55EXGpvJAF3DS9fY8qq3vhj/7Sm8o/9gpRy5GI3O65FxGZKIFbnwoPF1pWKM6LpxP10ERZ
eSHMFk2v0z5nmddfdFblr5pZP3fWIC/zP7jx++dcG6tDmZRXkLXRtQ0EU53OSb79kMqomWmfuh3i
b/Oi7BCovKJSANASNg7yqaWRoDCakY3XtYfASLSvxmHtHipuh6TDzj78Ao68dHOxVao6+6i56zsm
MwPhperNSbRn0/DTD24i3iYtk7VhowqLkDgSaFevcpNhNsqKw2jl617xCV7Mu+/ORhfUdHCusqwn
Ja0MzLOK/ZGaDD7EqKyfBzX74XkU+BAzQIP0c3GGYfxG6UN7AVwZvoBeUqYdG+/VBaIRfODkgNqw
uXdl1l7Q+MToEK59VSW/y+TmYzr6rfNrmG7r7isU06Vt9pNlKSreg0glXCT16DhNuzWzAPARDT2v
Ehus1ZSgwkpPHG1nJPYwwef5GHYi07Pp3cDKLzTyuYuYtci8O29mfj75l5gv3coG9QkWuqmkc1IK
z92PzBIDxOqwLKZjZINyd+FGe+oqHa+SEArUpIr8SDzoS3eAhPukKHe4LM4F/yt7Rju8JqaTHBxK
C9cW58de08YvSpl4aYoKPvV0q5vvdzQDU0iCBQ4UbnxFFdcHowxeVTVrj2k/KXSnW5P+v7t/n1XC
E3OcP52M5XM9utVOG+nwFGjqqKZD15tPQ0eqNPpjjXDfKHKOtjKSZBbpZ72gbZXPt/Q6LLhV2kO+
MkxqYGk1xG9+TDo0zI+4cZCEqnVIHQ4JRGfF+dkYC535a6szJ6Xu/SRysE4PdJ2aI7mvXLWjcsA4
pdFo+xDd0C1R2qo7Y9rtAmtLdvf4nIkL8ULOJbNYhbA+HD7SXly59RX0ZqV1N3XjXSJGw8EX/Eah
XyIIBUtWR1WOJBnqSTVTyxoBh6KmV9gNTvEZqQK+idG9W5bu7tOQpnkqs3IlnaZj8psrJ8rnGyAP
1c2OCbyvs3VAgts5Kh0IVPZYM6dgYYgeFd26CfhTywPt5Kh01JUsiF9ChikCedw1iFF1IWvCvGiH
sF/HhbqwoXzdlJTzbv5i8zZEJEvqxMLGIrsM8kqeHIXoEipMXwgH0BM7P5TY//3vA0WRX6VVmsf5
Nw2a+p6pMj/M41eN+grbb6KehDADHPd4pgjWaGATFP0PdMqMws8CrOMSJTYAL7diXI+rl6oQLyzU
ifCdDvUOpbLSMvCaTE/Kumjh0WAjnZ+NXfcnSQrJugiQqYqJgJiqiC16zXOOI0ySV9K8VvNxaxrk
IVl7j90gsN5VygZUnlsyJBGczq9yRzNf5YAyKWs25bqKLGKdO/MjALL6Kx1Z9mvTDZjkriqzkGtg
7t5Gdmp95634jlNNfNKxpnbYV+EyiQdzJ+MK/Ujg4UJvu3Oi81XQGVqb5M7jagOg7snW++rIK41N
5y7c0P3uem+VKk6GFA40sq/H7W9PAYIRN9YHSQ4FgWEIWilrMCHug01jKzFWxrY/TvAnaFE0rhO0
CaCDSuI+4N2ATAO0yMZZApENWEf6xUv/rkcGhTfHrS+e0qKFr0yXimNen/IC3EaolS4JtI6+nohy
CSjKUGjai2f3n2TIa6eBRJCXAeLBgjW7v1WdYj1ybkPzxW1lS05PUUv7TRUKy3AzvvsCg1E6CvT2
lsny1jKIX5pfQg75mRZngKax1vdJKcM7bmOmoPZwm/fAjuBfcalmdmTVzIfM0gvvpvwTTC9yhTpe
61FHEP2f5SkfAXSrpgH/nVarI/LndWGhKE5EQS6VYTPJyn37JwVUuhIT4091XHulVDYOx2l3KNED
ubBQRZqJz9DJX1pyIIKnADgNE7w/Xh584A85jr4nj6nIxaucKyyJXlfMt1obDz9Q38eFlXTuSZYE
yjEK+x91+xVGrfbOVJCFN/9iT5TRV9Mqly7NmldfN9RtWbQvfWfjqCszNItjol6yNFQXjTSWokms
O4QAi/8IbydQpcIqJtUXI/l3V7xTEP857cCxrN2gwREGZuGnXX7HJYsAgGDauuCWh0NdRG9m2C+U
RjuNzNxRCRJrg/DfOLkGvQmCdMkvQpYAay2ckApkmIxEnkVdkCFaDmBoqUG07VJE4XBCHaJ0Cnny
czKvmrbw1olUnHOhuNRydP21qGxsACZjveJMmqe0aq+4nxAcOgHtX5z99ANQOolS3zDvlVeFufpV
ep3YyozUHrUwzJUfuEw2rLbj9q5scb5NJL+xa9StHLvvwrZZSAejDjJ6/kvkya1MPyDVImr8cGtw
uoGLwisv/ZDgaCPLP+Cf5J2BULpu1ilDAaeolZ+1pjfoGDd3VSuaHRQwa+3msb2nMmQijqvrW6ey
YhbWZAMd7/ha6xUUMgUGjVU/PzYA3zHV6uCAerOs1nm8NCNiJ7omap7njUwKAiRFM27CLPkKRFo9
ByKBumQUv8FEPR5MRwIBsXTUIx85fT6sWSTmWxUn6Xveb3PXY/3lwucICpoTWsUjyTmVl82lrpz8
0om0gcLlq189n2NLViqhanFwnMGzBGhAF7P1EcJBG51Bh5zI6wunpD0KUgpfFUjvSrtEyMvszlfO
j+ppU6jJEo4LWogOGhnr1rBfo5bbEAk1ga2NmrqizPFo9MHu8a/A+zysogD2SCOYuripduS8TXY9
sxGoh8x+g/ZKrWC41WmWP0+fDOdF0Kv29/QgdwfnOxA99TRIhbLtXmxbneqPjbkxCsd7C41hp9bZ
r26MjaumNemm9iABJXXqLh60TCXg/uNkxaWsUTLM0E6j8KCGpdYh/EZcKc8oAVH6T37xx+mTqcmp
jBSFVIHi3IaaIOezFQcowN4hCnAZzmk0hQ/OsU288AA5Hh1Hhv5G9B1AEC0nS1NWgpBNfxiu6u+k
ZEZAu4p82lLVtvNpMAzAFBAYhStENtQ9qIzMGw3uDVpunF1GBk+Y/s46MKR4Nqa5ux9U+IQb7m26
pRMgNSyDCZqpp5W7iaAqrRNCT06g+pBmo+32kjLk7/LVSEQpdEFuobD8303/B2NW+CtTkGEVNTKs
R4ZIjG63whGcLlsR51tSj25S49m/b85IKd4T8PoYBiAHquqij6g5ibqrDyAmWddbUfTlagdDQZlX
CTigjRo948HVnumRLz2rT8+uK1/atOteQiPqXgTRQ/CX775nVPs8ZzVECEXCDNTQ65dK5c6n2RhU
orBFIzldRrTLNTpiwJvMehKGm/sul0QBlhgN2jplqFCR9wZuq54fH8xojXCDu9FB7eXJTYnMZZN4
CP5igWkjT2x3Y05Td6ohJQngqXlqCPBBbpfb4qT228qBigryz9rqiaW8txLTFEuX3VBO9OM2AQTz
P0+K3PtpjKp7njGyFdOPU4lieAZcJj1VVBRJR6drqkUO1gskUoKWc1AT8ggC/Tr/p2MQrI0qQppu
lT4cwrzs91rM4lRG/e/5yskMekxxnO3qwPVOpRm7EGhcgSCr/WjSXNkSuYXX3FeuLWiAz4RBCVdt
6F3xYOkbUzGuRRuOS2Na5pcqUZ+eTxtYnwjaJUXXGSrPJBbyyjx0QTIl0cDx9rVCxdiTFl6orB3L
HeXxrG4nJgMVi66fcCIcCcQtTB3OWIzlS8Uxh4MMApyHAtc5Bfnxp0ul6qkdUa0rboLxuNGVg9kU
48r19PIK1JJ/IX6LCEsOQOI81xgPXfH77wOxCn2dTqMoPmJfBKvCHDGOe+ovmUXDKkYmsKN+XzLE
pe2WElH9PK/e4ylUadRrCEQtdTSIlsi1gKw/JRg0vvQgWntGb/7hHNt7dpJvbCB5K8tLhxO+q+Cp
1hL3J5NtIm/wHR1CtzC3zChyutEeLUbueJqJLtNr2s1j/AEFSLBBarVvDsmesSrGH75NJIIpBVVV
X/o07VX8+KZlUAT0iIvIdAxOhndvKswT/VRIoP7aoqYcdsVUHCEhY1mVYCBENQKe1DmPnSi9zYN9
GQW3vNasM6FdkyW4Sr9j+VtV1fpngY58CRd60Ul/gFjITKrXOH8L4mFAJNXL+doCSNY89wkpqZoT
tQhv0OFNoGOWG/oy6eORvEOF4EiC0E0ropowqCHNdfhYjqWt55HCmcayfhwxuCO/fYTFjFL+URkX
b6Yqv8sE9jdQwH7hh8MGzD/zHSVP3lvvrUvdcQsvA/Kn7st9rmNra7JBPwE8wH2o9K+pPWrviI20
pekG5RnCZgvNqjy1aJbwjYDPw7FeVsCvAn8he3vE3pa/2CDi/1TaF/U6aw3PNF9JELgniupLa0pd
ksWQnowOjWlPatG8qQfHO1D5JdPXWoAoiC61lX4/vuWw1E/zfKA20K/2DYAIKkC/mJcri7yVE4u8
046DnZCeFxA4Ahd9H+ncg6Y5Zkff/VQji1dVADJFoajXjjyFvejMgz10VK/zIurvcPAtlKppdUqx
lz4RoTNcHRUUYErgdu4kzi83NBBnFRIyeupDsAiKu0/KIe4okJIDWioUXTB5tapb4L4OiNyBdKNj
q9nIDJPr2CcEG2Y4hF0M8+3QqPsmlDB6QTVhtZOMmGWzmUfVOIAUplvjyYtqDTyOg/g7MODsuKN3
HwlcQZPe3xXbizbzWVSZrdwLp0cOSQf4/Liv5oyUJyloQgCW8s6jUvzymJczWe7BRWY15fvU2jsE
aN1Frt/n7B8rx+uYeOJWecktNmjWhE7tXR+/sIqojgRRtdaIJl1GNtUzihvGyrIrirJNTAOn+BFH
wcENtHaXOWZwonJloNJlsoJJ7EnYcX1pXVs+Na2PSYg8IOfieuNIsfStaEsSCcbcdpYgPOijTZMp
t2f8YgZDKqCdAiXxw0KjiutgCy7L97DLCbCJomEJ6kT9ZK36HZv0UvMEUhRWv2fXrz0WbZCIkzba
S83qEXvhtcvLqMW7xqPY6P55FP77aERsItXcfP3/v7YHRY93DJdWxYAkxxxawBRuQBdJwRpMvXkO
NaCUDBPRvdeZsZFtqu/w8udr3VTFZ0SIGD7e7itrdcT1namcStcgf6QGwUZdxvA18aNJxC6WrEzR
jd8yIwk+bAc9b4g/8EQenr+mUHjyMa7vEM/RO03b8Ww10MdFHTcvZphPQhBwVoNC1CkFhHU2aaXm
ef+8AbxIu4TqKDSWb7/M+c8mJP1YMewHUwE5jG6FxW2N32UwVVK9Jh1OqCb9ippqtRJkBxEGzaYc
i35nl4ZbbsLYKoE7w2lPpzVm2sKHaqoR131awIONKLAMOkUi+sD6U8haEkgqriENZO0+STMcXVhR
3roB9TPWlWAz78KAQsjE/z1i9UqIlg8x2qFtrBpD9CUCpr+u8usRW4AJqto6ud5T9sdDOGBUOli9
6x8Kf2r6o1Gf+Waqa+Sn+dG88SmSEm5OZlhYmtFKN4DiGaOp7nUssfNHnDdD+kbbLP+ItfHgTPct
A0FzBsf4ywQjNQSAHNaZ3ptLtTO4g/rJTiW4DG99oB+6aTMfr9N/UuSy0LDXRBSPFFxp3HIGSRYf
nFZzQNs8ffeL9kPWBD9bcDQsYSZX3FsWOOMW95oIcCDocCNCumi576HPye18m1EsPsoSHblQsBqA
2SJ3YbrRzIOFDL23xzs1KmKeyAl0ITYgzm2r+DBYKfdLSRW8SnQIXWxw12mHuijUVQJGH+iusG4K
Fjz668pbGBAOCrwbAvm0i5fSX9LOtlbS1yUGrsjAFjeiTNs+uj5A8ncRunIAKzUsIGfuWRFcFRGX
nAJMamB95lQH/io4TG4JvNEfsxBBB5+NoQRoViiL9CZNgYxiYNpJdnYsnPRFca1wGQ4JCvWGhLfI
M+tlVrs3pU/k9/8+CJg6jUroH00yLWj4Yryci1O6jvtgUnSfHZtOQKCmh66yJwW/BsvMUnGWKHNf
vQ3raGME1fBR4S04PAbJUk8ep5WjGui/YpXzI/ND+TjrsrGXi6bCniXT5CDLIn3N+KJY8ZoO0QXu
jQiPqX5Bt9opy3gbFFgmwtBk8UFU6FOEB3OdubK4zDVKJY+0s5bTtBP1zkTTsZqFJUzyVkblKm8+
S+hdDNh9ATovh1SlUWanHujvwCuxjiozexk7zrs2MqefuzgGk/FrVNuw3rxerqxpV4TqXq1za5+M
Rr1yvzMHmrAxTZ8cT9GfY+LwyszYjQqHh1Cr7rQLtzIujHevzoZ9SGUR9dQ3oSX+Qa+ngD6yjniI
3xAcc0RVgyRJKkhJTqZEi9pvVnqUk1mCy5tYehckUaa6wdrOoubkF9Spa+pJwTRPAn3Y7pSSViKL
ECAl+oRW1UNc/yC19nT/8rMa4d+gw9tTzo10YnCVYU2NkQJ95q6UnhYtplNKZY/8MyNiGFTo5xRj
Zlx0PEnMt6ZxZOo7P9blYZE6uDfi7CVohVw3rcoSqDRSInayYIm6nv9RU9PWH1Qj3ErbO1plzXyE
UMhiSkqxOLdODBqHrI5zCM1G5OM/hl9jgO+CSNENa0Jv9dd5twodfZWAMfCrsvAXgD2OGX35LcrC
cpPVtXqiOvjPI07yfx5lJ2lAo/QUQV9XRXWCVeLTtBR8i9Mm80oIU8kk0YrK7EisSXFJSvGiqmJC
szUD7vfQ71f9dMfElgs2TiUd9/ENlbxo4WjoI4CuKEvTC8Nj1gcmq5E8qnifsTiZ0yRvvt0nIbX3
osDe2wJIEabW3nEA55NyK+ayeLY0d0ONTUzfzuMrykLzaHb9oSuSjyEelEviKvWbsHZzuwf1WHvW
D6Nf/9LayMc2gJCIDn6uLfCqLkmyhPCh5CqMiTT66abibndrp9DCL6ti8Y94PD30Uhg3HMkb9ON0
o5i0q4Z5LsD2svyIRoPilhAvik53zUob/G+t0+UbRzPMHXnaPt7MyF4000qhbDN3W/spnst5xke7
/wSFotw0ls7koouV17ZoFtgtqe6OFQ0nz+ab5r5oy9Dco4xALiaprMAm60vcqEL9mshWYbAKHF39
itvsc1ZxNEZv3IlWcC3l9FgM5l5PQd7PlKOHLdbDKVtDOvK60Hj2PLvZMhePt6zrMgo/NIA6hWBL
v5VLLVvMXWuSHdPr/CiDkOdqq2a0mW8L7itFxRKb8p91DqLiFUe99aarJvii1ESf5VEVB2nQMoyv
O7KmXgNX+41OdRcY3AuS6gpRlBqekXF2zava1o2afZDE9aph1rHDGFNiNxSbWSqiUXVdUMfeML9I
njUiBxaRnQyf8SieGyegFhwPzClEu6L17u1QMYiN1DHixh49Tq+f1gMUedbzdTJfNvOu61JcH8xs
bclMueDbDC9tHyJFgVoEpZRy5LS0q6aWt5v7yebRH68GzIKBefGzUt/OpffekeYaE5NYzbtuWDr7
BggH8ebcG9rhF/lNRGRPujkvjlF0B5F5iX29vqmq91kkCHXTSvnJHeDQVzQ1pwfD6A5XQhbEYlRN
f+qBE24yLfrnjViCxN3G6LC/gsp9tbNBe5OVra/I77MPwij6U5ONOtZTyOhGQatK0RxvqehKdPKt
PjsCc3pOVdzhgir0i0IyIEWNjOxgv9jJOpyq66ggKjQ/hE1UaLx6CplCOCSbxV190/UOoYZOsRJ8
FxVYfssGRHC6bxrzNt+ERY5SpzYajQUqdswszzsg+lzQtVIf0GYnF5MWG/Rty1vqU254RJzLGSUm
/PqxDFdcmdnODCskXiqXrQrf+qLV5JGpUm3eh4yKpq4ey05xd5aZO6QgTrJT9B8UhdSWVCkzPLhG
GZ7n++SYIo3CrPJeS6is8wVllRAea+wNb4FjkDKE1TUcgWmK+fKcLtRqKqc8BkDK/9GzpbfahuWk
XMz/A1fq3jKbJH0jUMAV0YAZIiNbf0XEbh2ZkF+0hrRm6Urj1FtMkbEtqG+0ND3OMM9EnD3tjqx9
Aw3hFR8rIsi5aZdkyo1UDh2q1NOqXWfY31RGi9N7qrM1pvE+qGa4SyaNn1ZV6d412nopdIbM0lHG
C2msySVWOf/mi2d+Aqg2TNABgqRO8+TUKNAiRtOj5MPJ0PWx89oo3DDSFL6IW/FmncCk2j9pMAiI
O2gtRMPQbTHuO8jojMliUSBWbDFYnlqmxTTH0p1HLumTq1Ulcds0DJD9DVerhUEzOgnJFjoYO6QG
PDupZPyRzZDRIs/bz8ATKmTwXrk2jjVpOBCvSuVNU/Ln+TvIctu6twDmYz8ud4PtQwfH47rzVdM7
Bg7K2ibW6ue2oDwSUVP9qGPrnfCESafVOmDCbYrJ5lC6J2Q9dlWCIpkG1UpiLmCamlwxBxrbLhqM
rapV4VmG+aqPW/XJCpkiGcTvbaZ6IDSlIng3DK9ectuOdmrcmUuLEXxVkWN9VgJ8Y57b7x4zVniW
mMQS8WtojQY7OI5bQ+vDy9+NV9DRHpT2199DmKzWZdSVRzcBnTpP1fKeNqaaQEENmM4sMzfqNtHs
5Z0eBfOjIaOTEsd42Tg9+rwCKdHWkPP69lZQkcYwbXYvGuV0T9Od59qtxS7q3Gqp2Ph4exf5NAHg
J8eCLjztkUFGgEeH2a6tToDzxp+1hSnbATW3z0RF9nymvFvE4558rEULq3cKPqnUl8gpsCzgtDz0
LRMivOvai9l7LmSBihgzxX0qWP0uJEGOT4/5i0PhH5rWn4fOaui1aCW0/8TA9rp0d51Rb42pu5Qx
8d8Ct87h2bOrWXQOS8o+LKSKgVUTm+HfR6M5MvK36jZuPBRGjvbBDJBsHqJCwLYacbyJkUB/DImN
zUINv2qqKyj03KXReO27ZmtvDXy834ixFjIZyDHVMvTaLr0xA3/0iRpN8e5SfBwpfr3aDoV1y/JK
7BHK5iHiaQL9FlTBNuVsPSUNY8+kriunjT8YNrko3WYeuoSlq0vdJygnDivkGxWGEdebygMBnmea
e2i/0DnSezHP3bQXEXB5TXSQD+Rv0cqZducngth7Iu/3/zF2XstxY9m2/ZUKPV/0BTb8jdPnIb0l
k0kjUS8IUmLBe4+vv2OD6lMyFaoT0Z2VyExJaYBt1ppzzH4dxMSOzW/DoVW9mQ81WUWWRA+qpNFt
WklIhtwNQa5KzmkjPs9HJuMrG2j0Sxnl643iT93tX/eUSNbVycZdFXUEIbCwPTxT06eceuDV74KP
Y9NES667Eike96g9M43Le6F8TOmHb8+GHR8t64v3186Pz6+YX5uFUKrjwX6rKV3sTGeK15qbGB/1
yKCGmECZ7XPrMisbot5E/Dk+9TpYeo3o7828cCqJeN2odCOS2JlkRhSgXFng9NzxtlUIfLTtMN/P
L23qtqRo3sZcUwQWeqILjuFYxEdbgL9IFHZDIxuAx67JlVWKV/gGiAfzXgpXJlDrVzOs64+DzgAs
9fpjJ4PCCyPeEyAakgo83bsNwMu0C5JLUI3dySkz4nxUO32qcu2goDs21aa8FkZUP9GishNXeUxC
3b93KIfMj/odKF5nbB8tTVRPSR9PJyQv3WIkC/xxMm58ShCbfJLqbKuzr5rDCEqcnPMK8+GxjsLk
EXiNsoXqpGznw6GJHucXNK6UVJm2TSYPf3z+i/qynxDZSxhb57wODn4z36n8jesEyAU1zTspQ4Es
hbyVl9B1L8MUNg9ZkNeHoUFGWQAvfUFbAMDFDz65WBB3toLbkky/8skMqEZFaJaa/lmHbr8ntpS2
sDxU4uaBKJXmmjVDe9OSKQnxkscDrx6hNZTpaaS++qilFMmQ7lJ49c+l7P62k1D2B1y3rIgLul4C
tca+zcJ2VwEkOxlWuk1ywXeDEm81D49Dy3qwUkhMNJAXsbdrrmNiAhnS1PhrR0SIUJs3vltJAuia
ByscSBsK8mY5RCqoqob6RtK63sY9IPykrdL6VXMPkFA9ZSlLtfdjxcfz4MERL9rhUSkLSvms/i9q
MNrsNJTqlMWesufDmjuSAKzzOLEYKwf/OK8tkryKLj6Fl/kIBxnur6azj+SXohthkd4LvApWPlbX
2q60HWe+s+0nRrCCfeOW5Zi9rZ3O2QvDyG6GHOZV0ivaU6YPX1qIHH9GRLqweX8b0bQsYJAESR88
9kaHyL5k8hH8zsfKHojKyBISmXPmoslo1Tf3eVCNad3FpXJiFcBatlWru5bh+JSRnrWqdL16STVt
3xMB8hRiQNtRR4URDeUCSarP5p7TQiMtWAqEQsdEliMKJtEmCZ5pzpOMxe1JDSNaZSY5YjUGEMSM
0QM+RhlKZQRf4bLCWw9r0kj0R9+k4GmWWErAmw4Lo6HDF9LXaNCLtXBijnT2a9gjHFIKGFYeIrc9
SV0N2g2CbVsPvhumnmFnybWWZlLjKi1kO/OyY36sHJ8cF6JDkJvJRlOd6NoP6rQ38J4SPUwTeX6s
KsvPRZig88vww3c0UoI19A2NphfHcEalpE1q9tus+DS7ilrRBHunV3ZKoOF9qlIpBxMyMYdFTAvI
LV82RXIsS2u8IYhIoTvllgewPRju2vSp6FRI6FGpb2xI8s860KC8LobbPHKlaJnFWVw6xnZWBMOB
W4Ot8R4tS2Yv2HR3fcD1eZ3dpXas3FmlaE9IS66VhOLMN61R4R1PvJsB7NQTJ9A5ozn8mjlsWUM/
KbDZGvYxMBVQJJmbnpR0JPKlz92FQBgls0jVqx5EOS5L2HllrF1pImvXOEZ1hKgXD55bfo7v5xUq
62cyq8/JdSr8aSPSWP+Y6ZAYvdhRSchqmm0zBPQ+sGqOW8IhAw0ZTuGcyChGAZRmRCdHoVQM7khH
LE+cSvRDmkqpD4i1H1mDIFcci/Embljz+YNj7wy8FJcoFqAPfabWPhfJgaz6/MYv9E9BF3qLTo/t
p/kPoD+0n9iJeQtacM5CLwaDWBUoQn6UftGpYS3tTm9unbihxloHm2ryrROQZnVN3yxdWq772NrR
cCbauXtolPsKWuVjxMrvkIdZd0p8404vnOrI28EBAyOpW1WoKlbpHN1NZ3TJarS/K8VLqnvwrgZf
OczrHwNYR2OiTA4FE1JM/tnKTgID/oazFb2ONtRW663me9ewYnUuHJISoxzB0NTJLG69B0GJwnGl
DWH53BaAFLxOpLeJnEn9WDsXKTKLuzJMpP4k6XrcXGgrzb54iUNLP5k1eR8EMQa7rregbub2Y8xa
epfXpJLN90JqILgZ7HLb4WrbBrhePiNoydt+6U5GAH1T/fZUqzBaVAj8WCXO4xvAvBjSl95eutwP
DorQBLiwMX6ACBfEBzO7pmIabxMlyVBVDGCbJ/WzjZ74bCCR3E2ueSU4M9056IcXyGi0x9wq3/wy
bt9MQYfKrPXXKaN9STB7cRfDZ9zZrEZqIrW2XNPFnZqjuFZJ3/4qplWe69bXQUHWJvzRQWCLHj2G
sJXDY16r4EtfqjcgUcULkYL+Rkx9vxetRC93XnYIdbiYdpFmL60BRVk2BPLI2KDG/EyTebymRkfU
GjgawmDc8VOASjKve+VBmIgprXF6Ql9bn6JaQ3gvSwhFxdqZqao9u5DSSPMy2QvaaC5tbIObsAdn
vCRy5tHR+h11NvVGFa5zLkaQDRiQwtcyQb2aq3eNaPX7rGzDNXY/Y9fK1pTomhuDwetqOCjB09S6
Y9oMllgf88O8e08UapWYyWKDBW+n4yeKzT7GFkIhU7qzUiQYuABgYWWETQPHnZ4Uv/fJGKzUp8xH
WajkL3znaIWtiXQSHRV4p+GxLlwzumqmrGqJO2tKGFb1yjskA4WCMmQhmTmUWBOxpC4uuYVW8ol9
nH+MveLJVRPzhDCA9bDsE2Y1QcsRYgpSRPzHkirbufJIsgb6sDJU+zRXBFyIZxQbq5tiqJprMTGs
WZPoV6zWWdMPLqMv1QfwEeZIMaeY1F2WekhdB82VU6n3/n1VXOoKYsCr61vFnVbo97niqndRH18t
UTP6EhqxCdsQJ0Niv6lD6l8qJzOvnued8UE++6lcFZeYuNh+PMclZYE4NvVLS59/UQrEJCnSIpx8
bDuLkLQSiLwubF25KYUjgSs7U451ctf2lX7btA7aI37VRyR1YO4dw3htE5tyZZV9niuFYCvvtKAm
e4OUp1uv8vRtF6bBMU2QXfdjUm9bbwwuhgC4P3QkE5VA1DYiGtIH1hUUJn08kPMhJTXeqg41xgLk
N+/khM5r/zpU5aFR1SmUHcPdtlOjAJr3iIrF5LeeT6aQKjHlVRccVqPt3790TbDem/JR2c5GnXrC
t+YT+Th7dyrmksLPodDLVK9C5rjYnUp0tGK2OEvkgyqueFoJBRmS8lAoVnRLafhc6YX3rVIExZNs
dXGYt2JG0cenmgS3grCEi1JGj3yxyhPpN+LQeeTilSa+Ir8lcdJJuleqXdhEJrW6b4pavWmm5GSw
Ci2WnSCTrLbU7EAZuLr3WUsdRAUdUiVZXqCcvimpE9gQp8IU1no87t6PyQhDGENU1bIwifWJWuTo
ApiHsakyeDtASvSDxyRr4L5CylEkayVXjHtROMqNT4iWC1R03gC+38QKW0E7fbYUWza22BjO+0cn
H7xN6uJ0nAY4CoQuJZsQW1jYNrDGWte1UVxR3IttAmX1MHSeaQzu7DCEwi9VhMLmqnY7G+Njtw4y
uviMoFQObKJA66S29kGiVqt5CPFzqgxJEBbHWo4oWqcy/kbZFYkntV6vRNMUWe3OMWpvNRfrB5um
Wk8S9b5z7eFiN/rXPBiXrVWbH+nYOrsIBffmvRLCzBGUgXP06ilDsYCmmAwgYzdL3sP0YeSUXkFk
MZ9Kg7SQzHK1/XxY04kB4ycrOyK0nqrAXFdqeyzMITxoLNPPgkFxQIS6Lirmg7AhiMoIGSocTnCU
tIqRY8+osuQw17/cEfUKtNDjfKTJapgD33jl4VIFpmgc5uXPfAPU9tAVRXUzHxEc1xwmdkVg6JOG
2ZOlUqTpOYVaVb3NU28gE74q92WtKfuq0u8NVTY8pXyvz2quLsf7GHt1ilCgBFAlezNlpEB8pj98
Z0FZO9CZwHcmD+cb5FkGcYAA44yRwGBX0OebL6WkHs8R+d8375dZ7/IvW1b2/uT8ipaGvk1v5GY+
8mM2F2NLokI40ZNVRYa1bgiI3ejZFFX0Jts1ErujN9CmEOW3k28+A3NsTvRjpwwFxn+qF2ThYiQh
uCNWMbmZaeYug8bxrwnZIie7AD6JQPc6P+R3dbulPcVPL18xP2EomYrCacq382PzDeqIi4FxFspt
kQD/FI27S4HhDaWggwmcbDXhzdSJUku9GzLBsiOn30HBOMWWzSE+pCNtpqfB8whoHKMccLfHTMWK
MjfQutE4z7VuqTATY1QdTXjCOAbLF9MVwG2lhQT1VbIKq8g7dEPQfsyYP9qSvIQwc66z8D/N+qNX
0TzgUuoe3MpkGanrzRqm4r3dARxmzYskEDpNDm0G5TV45kPqWdOutCok85SxoVXKm6hrv92rgabt
AfJjnPS2lSd65OLMxLNZ2iWy4zCZ/VNYp+XOIV1kUeb9cH7vnkqz/HxPlOlV9elSmSwI3x8KE0Jm
JzZr68YoxY18V1BxvUs2k4jMxruoRbduhBvezI/PN4qihexAWcEWmgcQJKQFoWqhS3FfPAVxruxp
VKqvSj50W8LTkRlGQ/I83yOuIn2/9/6YYOSlULNQs6q+M0Oq3DWLvQ3OrfATVuR9qWvVjhaPitax
2ypj1j5PoetJKfR4ykTVnXXbaVexUasrMy5RLnjTZz3DYTEP6F2EBgZ2N3u65C4skHD29iHVPOfQ
t6Z+buXNfA8TT3q2iu37wRAZZ/BABBGFSNzE7J4NjcIljAOX5VzNq8b4s131+dl08mYLm7tbkwZI
e2bSzBWFv4J+va4+jZZrL7y8MY/R4CintKg0SguESIxJ+zRFvb7Xw5oRQhaVgsykvqOjss8p9Huo
EnedRXcrqAMPF8Fr1TkU8rHQ4Kfx3b0R3jIwFx9NBO8u3ZN3m76VWHfTlPjXvmo3xOFpx56lWrkR
I7NCrb6wEyAqxGWDFEMPWGiNjXhY3hhsoI/zITBTzrLBhnkh+7VDFn/2IyPeuG6Jal1gDwU7S2ix
/MtVuoXHtmv7fUeH56+HdJdQxnkjrJYWBju57ENmru/7kIrgvPCbH+tjh4xUwBWIccgbwzDU+rm+
T8MiuukSIlOpHKmA/Szj4JmY5QfStBfvDbr5mIGLSq3KT5UFgbnTXH06mbYfUcylp2EnzDnp2NcH
I0/6GxNSdrWuvSZe+ibqw7LpLzDAkjNC54szJvrZ6IzldwtcuozRZrpUA0lrQejCUJE9qLnAO9/L
HH3EJoHqRsibkeTqlam6UvtVSPVPWvpsYrzQvsdDKx4dW7oTTffezFT9cSq+HeWypWSo3XCy8q90
riAv2LZ/o/lTBpiIQ1Ypt+mo2VdVbuHS3DziBvDu9bz0D3GGsDDzJDCyjJwtupRqGVe9WHvJhIWk
EzIATQ3NjZYoGCmsXGOhl+JJM1rr27HDumVjFma31NrYuTgpG75U8drVQE3zMj8G77Pfq5RSiAWT
j+X+wJoeeKQa5WjWmTL5Sq/GVGJpNlR/Fyvut3t9r7w5NCh2dIPqFSVB9zmgGa1lBBiwcOhu/ag4
Fr2Rv4yp7TBfhtN96EzwYca22yhIZalDdOotglekAqVAvWrAe05c6xKnMWpMtN6EKFmRSWhQiSq7
jTbIB+HbdAVpSMhLjq68mQ/nmymsoeNP3gWobX9yG6+DK809UjMhNxX6cPQy7Ko8HKhDf1I8G1HJ
zM5QCMGIa4K01RJNf+7VZKL8z00T68o5BIx2aug2ESYJLVLi77JiADyPnBngt7Z6H3mtID9N1Nre
F1xYg5hjVWxi85KrIT93N0pBIet7bYmCzDrMEppSY0GgsZszCPa7q8mnmx+Ou4zdGrsMtx1fxpJ9
iWLn2l3B+bXMHQcToTmod/MTliTlGWVj7/96bLCmi+H4LZVKgtwQGIllPtjVrQ6ZbhFGmndAAVEv
45xIRfLl9I+BR4c5TvsHJqPmYqWk2cqHK9KQcfngCEdYvdGZTT9C4N0LEAGvjUnBaNQd/8Iaykbu
k9kr1D/xa12jHmIKDSIUUANcGEfCRRx2t9syb51DZclh3pEFStJf7xW9ZDS1RufFaHwidXGFWTQr
nZRopKAfaG6bBq3nmODwoWQL6Bu4wPUyvmi2bATpmQKGh5V9jQP2ax4/BE0j3mgwovFMgwp1cGGt
rYYiNOSc4lSyRVuT8NU/0t2UHkJXvE3dM/AU/6vQHGwrRf3JS9l1J3QysTnF051OaPE6MNjODnRX
tlxF7smbLLFrIDEe6M4OB+Asyo4w0QGRslVuI4+gB7ZiDs2PIbmzO3Z3QT3K2Uy7o3sN4DOo1edK
F3S14+bNjcjOBJETLAxA8ejpxFualE/EATjPauhREaMT/BA6jVhlnhtcqJ6hkmDxerIh6B0wXIud
3Z2zXPGOSoQkcBwL4zTfYxmun3xCg7bzvb8eC398zI9N60AxkxzcIdt3VLB2ZmQNN+NgE2czaelj
QIcbMYAXfwG+TqNkgAI5AZfx40F7ZdM7LIQy5Lelbt1G+PFWaMq6Wz2iIa7buFm4aNwD9XJ/B17E
IUMaSPwYuMFtieF4NHHEO3UzHCh1ARi2Waf2iFs4/1XcQjiNmsL1r2rJqQudIX3v+7Hr6ZVQufvw
x//97//6Mvw//y2/5MnILvOPrE0v1Oia+t8fTP3DH8X7w/uvHJpwJLEJO7ZhGoIgFMPg+S8v1xD6
878/aP/HBJBcWR0+LMNuwAIoyXAHwZPoAmLGP+uWcXYpzf8pBPlArai/WA5BG67pFw9mz+bEKQif
Csq+WaVdxmFoZw9dFUAiMtP6C02BVTuUySpo/eJs0YAmzKqlypGo9m2uTBLG3dQvdYl1s85LJlgD
MxQVqX6pyw0exJ7mJc8FNFXfe0OWeBnCKKI17NcTwjMw2w7++XcLeYR8D632fw4B1OvHAYnO+7Om
XWPenB3Lad7DoZcKrVmm1YUg+1HaLebv9f/+8MXW8xf9hfgT1OKUKn48/O+HPOV//yX/zP+85qeX
nEMC0+r8z+a3r9q+5Tcv6Vv984t++Jv517+9u9VL8/LDAWG3YTPetW/VeH2r26T5zwkiX/m/ffKP
t/lveRiLt39/wJucNfJv88M8+/DtKXlC2fZ355/86789J9//vz8gLkpesq8//4E3YIb//qBr/zId
SyMORLVsi5PR/PBH/yaf0dx/kbIjdFWonK0qr/rwRwY5PuDfU/+lutj2LDSltqm7Kk/VeSufMt1/
OZppg4axbRctmWZ9+M/n/nZhvP9gf3+haPzr310otqoKy9ZBi1kaFA3HsZwfLxR2qehyDCNYp1Vk
7EvTuRjmNCy1mLpDbY4fG61wVpVhLBW1fIwUnbYAMlVk3x2+ZChUeGoHXGeI5/bffYV/cwkLvuKf
3pltuSwRTV0zhMY7/fGdtUMSB9WABdNTowOK+eEOr8Ntyi6zloFa4OGOgw4oVm+eWtPNP2tWuIo8
5lCFD6EGLmV6Jd305QBSB3Nunnh/Uq3yzrkOkhg+a0MmG45Nta0dGsvAXAQ6aJU16iIPuuHy+0+j
y+/xrwFJfs824kPL1PjtBHufnz6NNShtV6l4EJxCOWi10cJDcdapqTyqZjF91O2cQk0dXKZaQ2hb
lV6wTLtEuU9DD0w4qoEi7+gJypvM1b8QDwRgtWjsW83w8zvLrZAmedWTazTlSvEKaNQt/HqSmrug
/qJEhfXYM2MbwG9xtpS7vuvTReQW2B2cnHJI60stx4T4MmsIzC6IHxviMXkfPn4YPb4fljXxN9+C
K3TdcOm9qeo8bH83LId4erLOchHseD3gn2oE59u620wjfDN3gVj3aupuB700qe2gFvGx9ttOyCaX
MMnN738STfu7N6PbXHyGbTFd/DRHOCwE2jiPYtr843CZTyjTN7OLm1brqA+8oyG34625xCNtEMOW
u4RrtmL5+7eh/3qeO1zowqRaz/XOl/Ljee6ZwaAPdOfWhl2AhYpIvEAKOSzJT0o2asdSWFHHvV5G
a4vOP+C5bqf02UNhj5ekq+LraCjRlZ2/uen0rxm5H9vRcL2jpnQkhSfDsE0KSkM1rTCG0wXaoHZh
dc1noGcvjT1YKDPwExWuTbCik9tbNaq+OGE2saiMrnaUZas8VadHwxMXM1Lvf//hhTztf7wsGBYN
+bkdkytW/Wn40QvVYMUhP3zdwiNzvR6dfbZXuzS9pwGOaQu97VPl4DZIB1beNoqtPtfvgbJ0h9at
MNQhggbs0bo3joX7GNtKQ1pwfRIY5G+a0q22v3/Lzo9LC3klMzITakAz2rSJV/rp9wI9TkF+0oM1
A7q68UcMB0pXBBtLLaw9Oss3kkdJj1XiJ8Mwx+0YCX6G40y60TXHXXFGGuyTIvW2H5yPAqXprTWI
I4k8MQXPiUxsoWgPdZp8EiMcS3dEyKtq6KB4UxNURDAAesSaaRF6SFdLJxtv8IdMx4zodF3jZyRu
0dh6RD5choMECV4ifdj7NMt2NLA4m2m5x2mHwqRso62ivyV1Zx47ai5sy8CioomsbxOG/EUjVGT4
ZASQGu41iKsbmRJbbAlHsogKsvp1VMf1QjPru0b+O5Ohaywgu+KIiWFLLTHe5PLSAhas4J/WVzN0
UekqDDSLXFjmJ72ih0Bda5sg5z2FOSUUJGzbpDfMkyUTQjHNHG2Cx7bZGPGRZ4SjkU/DyVDq8B9G
J/3XAcFlgnZUrDCuyX9/GhDKUm19A673mixsn0yPLNvEDcnfIwmAQ4xcz+zJQSnciuyX5jC/Ldsj
AnGcmlvm9XAbkRK/Bfm4ZukZXhuR1o9VbtA8HD63IiGJQBBonDiOuMsD1KpFkK3VTiE9ssKz5RdT
+SeqEsk/C4RWHKvW/Pz7c1f/dbZ3LVPVIAJo6Deoav841hDu0U6q30isgcWEA+MSZaREGInuVY2l
xwxBuVvi/+jdispZVJSrpF4R1dXsbC0hGgcJ3j4doNbZxWivZu24HO4XPXlaLbb6eztpkOQ2I4Xg
KgDRoeLWn2crJxR3ZkqsTdClD25HUPaU9M4KLtO0M8c42/Y1ChLNV9RtlzYPv//k84L/x4HGlQsm
l8UO/7d0FlTfbwjy2MGTAqx6jRcBta/HKBhGbrBlMVGuGje8BFoNWnvw2rV6YJuT341NdZsJ+rNK
V5/0KEhPk0rwTT2Z5pH36x46gzhKv8qrBbJd4hkbFwyT6ayrXilAxdAB0ZzJIV2GUBNPGvHJkH0g
Cvu+cZpXwoOUHbtqSvCBUe+c5hDnGoEjdBw2lh1bS+znwb7wINFGbC13lrwIEga3bU4KK5AQ/R/O
fvHr3MwAbHJ6MBYbxi9nP5wNEKVh5a9ZjroH1bGx30zluAkbI1uipDOPWd44a5sKsF/BFRfB0IHp
p7CnuAmapyq4rRQtuO2j6DKtSwnAykW2jkO+DZU13DFWwghzerf+/U/7t2/cVm3LYbmoC37eH39a
VavBSmsFovWCoDF/CJHVQ+9vUE7fUrRUVrrSfyUtK1oW5OwE9HM1sbAQBrWLVDG2hDKmjyDMrkkF
oTKebikPWdtWzvT8uPf4c0Xm3/7+PRt/M4m4LO0FfhT6E3IR/8PpSI5QiUNbjddmfXiv+3WfSIMz
IDOPyXoueSUZiaUTyRL3hUZWFN6NEbMF0aH22huSB6uawO6E3rUJ7LdBCEg5wYhBFbvoyXLfOqf3
bxt5Y3i7HFvtcXDvM4e93QSBsk/05gTKo9hVhgeTIasVhuGolbWBYOuSfjs6ZrtK6Ytv+3w8EWu/
02FHnmzLag4DU55TldHp91+K+GV0YrUvdEsjmkO3bOhQP34pJZXnVAcJstLDbCBOKdbXatiWENu0
3WwPTZunmGSrY9DZzsZx2k91HbnbeCqdVRKcUd7e9iwbV06VTRujH+hhCBVCeBFcmkhZz5uUsiWH
3Nfq2zTI3ip5Lf/+Q/z6y8Ll07lMLZtFri6EnGS+W+K6IHTr0eunlRjAYlZ6XqzAOjUnH9b0qI+7
OBidlUvMLlyYCLS2F4gzTPBFX8V33digxIDobHlkiwEAsHdMVAoEVk9u7s0I9iFJ66rnE2enpOsW
c9Sh5wTACk8+am1a4X2L9tA3tWxFnI6+iiobMYxitBjax+Bct6Jc98J8zkbWipRAoMLKLqaddc4q
C0bQc3n51GTWn6Sqmo92/w+DjCF/wh+GYUu1OOch3RpsiTXjp/VeqIoERH7LKqgsqZd5wNqk392i
bXNFMQDNR/HVlY6SlHQKg0aevOlV42Wgl7YtxnzcV0Rtn42hoMhmxMYmtTOxIWsah2DtfvS8Lj5O
oyb2ZQLsYdCMWwS7MCDTQlrGohBmE75Cy6iLDQJ8kLYsPBcZYPRdAMSPLuuNUGoP3BdCk5gu5iIY
Dzry2jPRRrwnI0qeDFc9gwulqgwO0Op5qwgmdGlVeWAedy+OJvOplDD8h4FO+/XL0wzLMpnCDcZp
x5WDynenluh6YdQ6mMtYI4YD9FjOD9fvqUdheuuyJ0vuV8Ab5KyUHLaM/oT+3i3VT4HHp597WVGX
L1rcbpoAJKvial5ijHD+Yev+62bX4pd1BXOtjbhJ+3mzqyFaVbt8NFfv+Nm+Ycc59TIHVrd2PZO7
Csw9aJv4U6agssrd4ePUeMXWD1CCNsZtZrUoDaUmtQxcBMwa0JvI084hQfcLSz5OYVZZNl0cHVnr
Y5mPy9Vg1OYpHKwXJbLcNTePcUvJGI1AsgwHZPg4yQbkgXIbMTjxva+IAx4ydTn7JjNEdf+0wfxl
kLfY7LtsFwAaUN9xfxrkE9XkvFRiwi+VeFWP7pe0Ic/W7t1e6vEdxPceez2PJTA/eXZPiAEIRLp9
jmLd/C8qKtrfvB/XYp8lGGWFZho/DU19N5j6wGAKgHjwCxJ0VX0lZL5f1ND+1FwTSbbhEaIrqyEq
fsU9ySwY2LC47LywRO/UYsj8/Xg5j4c/jgiCsdI0GPJdWzPnSeG7k7oPklHTObNRJxHOm5t+c0tX
elpasnnYSgNnlNPEna+8IjJOsduZO0vgaFI9GqW1IPINmzgGREVHswiw8AzdbCXCsjjO3XW73RlK
MP3Dj6vLzcBP7xtlMYUc1TRtdgtyMvvufY9pX7pWGPG+o4S0S2cg27z0y9M8UKm10Fa1jek4QqZw
Mam1tHhIOxSuMUR+jykg7wei5TwlPiCkOWASNSn7g1Sn1o9kwOrPeUCbPYwXkc83D566OaDUToER
M2dNNmI0iBsx3ps6gOnSaNvAtS8euqAVkeMBxQT7+g+/lCw6/vyRmc/k9OYSwsqH/vEjg66IWQhY
6oqc7UaPpqsZBR1bJADc0qO9nEk+xNZ8YsSdrtIsNW8GSN9DUzEF4c2Aow9oEtJ8qQLVSnwKDNrj
LfkJ5Gm87+60pFtY6P8QQ9CMjehhrzqS06zCggqF22D13nplC74HWQCVkJbc01xFYiAOpTYK3fJr
lg3jvrNBsFNUMVgZyiCOIpgwmfflfnaCDwV/n6ez8ZqC+EbryM98x34j/uG39BGmWZ7jbz0XuL6I
enbm7/giRHblhi1CdcKp+RlagL1vWWdsRk+114QohA9aXiZPyGdpabkwIItUeHsnIPbOiWqudVaj
jTI8FwXMv1EYzjbQqxx8eapuMzzn2xELSIlphHrI2J8ax7pMOa1BlhHawgq3oozPOvK+GySMzWZo
HeTc6SqJNWLAk77ZjNKrTEz8MZ20YaeV7NiLALJQgFLyDC3n3MRYnIqSGGmI29SObM/etDw+7+ay
pAXITy4g5Bf15BEDhZLxpuxYIMBQbLZ1KI6GKD7i4n+qpIRFLwm5cCQvnUQ4asXz3dLBlTfHcvhd
SJ5hpFOO1OytGxbt3rK756pR0hulit2dm9X9PqumVwlYIXoX+PPSkNx9mmDDokc5tJgF+8Jw3R3t
Zrzd0jc1+ba5wkK0UOPP2ThVWzf2BeqzROpS0nE1WW16aJEjbvWy32S1B6l51LMt9RMTki87T11z
6wU64fC1raYnKtC3c7WCKIRyE7pADVsl2TkBYQ8V68xvarnQW2Vj/dpzOnyk1uuuiQMyF++N6L5N
H1pzUiUk8BH6qNTyCe0YNJKtPghAPm1DpG81PDlNVZ1F2VUHiv/0/lrjRoA73/tKRWxvn75ZfT5c
GxLijsQxspbzrgZlkgPc4XVVq+/ucHrtRMT3QGoRPzsyNTFeaoN47BuqCaEOBjUzxMdZ8lN7+kds
z0SVuJN7mu81XfPnuw3z98OE+Us90xJCd3RN9joMync/zTIm1AwnH+mp6+jVue4N76gXfrsfO1Ph
LE+g5KOdEAqA0vnJESWbGvfOs2tWO3ydybNmXt8XDrVZqjszNbEoFuAu1KS5+tb4RYXktErNnpCS
gnFEjcvmYT53/UfDaCJARpZxHGLLWUOWJrgZecYuw5S+cfG179m2YsDWCWVOzTEJVrIFAYQs1a9l
DQ6/jQbjdUrHJ2X0zQfK+sXO8Yb71hqcpduM6nOGQN8zR/Hkp/nCIhH66FckNDEEowoWI7g/Axtc
6olT0lbjGpHIP62if23aWNTQNappGrPgr6toEu8jJGuDvvIrfWGJNL9JyQZrXWouluaciph0sDxU
dC4C5VNes11wCy3aMiktgc24OJYVZaMTcbb8/W+v/dLl4I3R41CpYdJUYo3x4wxh9b5w0iHRV1Zv
FOCW+ME6Jfizma/swsr2UVyMn/0BJbhkd5FWveylcs9q1I3q1+p+mnpMIo5PpRPPvXoauqZfQJyn
WPX7t/p36w6DNRmsCVf8TdndCHEQVL1toFGjqU/tb6nr/utUW9mxSAp1oZcVLgdSOPYe3J9Fa2jJ
uhKQXqTzNLH6e7xk5pF8GucWU9XOSZNwN8WVgkbOoWj6/zk7rx27kSyLfhEB2iD5Snf9TW+kF0JZ
KdF7z6+fxasGpqUqlAbTKCRU2SWJyUtGxDln77Vn+Rln27d/v+hbW+C3Q4fONIzPnHM1R6bfWh2l
juRTyXLdC8kNvjX+V6naIzh6TeKeZdsyON2vNX48XXiGJH7otTxfO+Ijap6QsOC8lyXz9uMm1z9c
2j989DyQOrfTtm9l/K8ffT+GNBcVmry37V7L38tOn05Wgc1/qYzp/XGBsoU6UWgPRRaqLKe2dpxS
xj00vlH3FgWWUStTrgBDrGOdqySnc9z7w1X+wxFGt1mfdHM7xGjmby1evZLNuA9VlaGGVh36Rk52
VVGU7igndNCTLALCxEdexZb51JThyUjUy2o3HnJY6yPCLujYMVPFoZ1JdRis9g8lnvoP18fYV9VN
PlyZy/xt8cRQ0CzDrKseeTecP7ZXO07mb2pmDfvenv2iqX+u6NLc2+QLE3QOTpj0PSPvnwq2sEhC
wC+pEy9MnsdfqzS6WKa2HvXNcoXhoV/ONBN6r9Jt3DxZ+FVV8JvIkR78+51W/15saNskQ2zVj9iq
wF+fB3A9OA9JUMUwyWzYMie/suvxwDff44pAG/yYsdt1Su9ZW/OBXCZmsbZ5bSzMkmGCsNSaX5Wk
bhy4D+m+NxCRRI1xNvLYkerSwaFmB8CLHuIaD9YfLn67uF/fM02zVEuzqZLoVai/tSlSGpmtoOXp
rawEFWb+/TKk57Q0QDxa6eAjl+2cMO3BhxLFgJO62KmrpB1IH5vPiPpXJ09ly+1U6bGrChh7UY+/
GWoEVJCzjdaW/tkaf/n/XDUzJBWupKX+rd4cZ3WQ+3rkqleye1aBO6qyRQcutK+8qG5Xcgczzh/Z
dO26aDeJrj6zmDxOCLU400MlH3pCIG+4U3HsYuyoxE+Vbjn8R5TcIZr/92s2/tZ1Fsw9udlobgyT
mcT2GP1XGUVeRz1nuaV7TWhb55AY0UchW0+3WWhD8jyzw0O6zBhEatG8VOaiDm6dc6vpxHyLO3sE
KMxvtAbVCloSJQm85lk2Ef/SvYbvVBdd4kMKU2kMj6+QwKzzNow8q7zQZ22xGirIKQuSBILwEnaj
U9a8eHQb3ici44MG9vApitL7MEwf4Wd3+wIaxSbGsjzef08RtfTSr4SoiwyyER23aA3/MrW+OwGX
7U5hrny3oNLu14VyVh1Gel2JVZzzTW3x77fy78N1biVdNfCasq4zz/5t843qPkVc3RCgQUDf46ya
uxHEzC5ai8KVC709MngS/rIiKIVmb+9rVX7HkNocbRbf/8/FGLomm9i2Wc5+X2hlE8Gn1CrCa4pu
cUZMfQBDUxhArTE4BAOZ12QbuMAXzf1pwRNKzJ3tj3mcHUB3Fn/Y7W+Drd9eaJZ8hrUqQTdMwLbH
8L8es65fVpymg/B0pfnRzY12HMlLc9Oc/J9BEecpxaDQSUQf48scvYoQRL8b7PeiKZ6EEXI8px2q
MDo5ITf2mABruI3iAk969iqtpH0Dx1BOVWUyEG45s0qjvBt4shwGpKSpwfpLQp2Ig63va6Tqn7rO
f9cy8NlzEGSQwGmVnOvf9jVjWRZ+bJ20pk3Tok4gzG8tz1RSzdOYVB6dF+0AiH3aIWZ7lGWyV02R
Pvz7I/gPhyoug+kicyQOA7zTv95mmutjZK3C8FplonOhv8rGrLsizNMnaX6K21Xb2Wmj0AWJYiKb
LGJ6S/oXNZ5UrOxkdtihDB+sAEeJXvucgiJ2xiKyqah1ty/EhG6xSP7UgvqHNQgkII0cNqpNpvPb
qWq2OBwnWSrYSukooSVY/UTXa28Ra71Xi4SwiGwiUyGlrKM5IF/jVXpX7Ka4zIn53bYHXm/oHedY
wqypGoQRdYKiuxeVBhRbKg6EOByTKdp3vbq8/fstvw0uf3uyBZWqbqqGKTh5/zbSXaqqHNqJrerW
A7npZ6QVxt2ykXYZqTD0mYhnluZnqnOGjIxPIF7b2D77n+ivUORPYWnL53aUY0/oFWn2QlafUQj5
FpPRd1OOjnJMaI6Oz+88bg+YlSKuiJU2uuo64nyiL8YtnuqW6QS9iqOmjYOkQPF/ai34yFidroqS
h3/YPcx/2Kd5ndk9VI6eOlKeX5+3Mi+t2uqM/zz2TCVH1vqkiSkZZmJ746ZwQlAQQRXb1e4WxRRp
GypaieSdbNQvtHKgL4BgARa2WWP6drICxYpLj1sdHwspT3xDCb/E6pQeqyXd+CHSyPlkK0ggi0PH
Al4dZEWCpGPtP5jyqvtCmZ9yorYvOn5eEEZjhyS4WbxpWr6Azj2hz0dUUy0VLZ36S6pOsHRSfDIz
ZslAS0RzxWtzd8MTVzw9TpuH77nSEKCNax01XJG6xUTc0lBZsmc1tX6Vl/mjGPU7mRXiFPbWGAYL
8tWTpWPhd0psDLALEpcJqnxWy956jWuCvBRM5MpUHNeoDf2bNAyShgsadTz++zP6D2UhIZGbClfn
ClAt/rbJR1ZXLwpEN68uF+sgxXSWyyg/ZPRefgYHcBijyREn9PmG5YuyGOKeg6LTQrhxbDTEcIPS
Kg0WOy6CYhjad/xC7v+lLPxbj1xldGHQdGEyizITVdKvT9SYaE2CpE72QzGpoJTH3l/tTCFXGGWM
hK9VxOXnhJaAHmz1Yknq+00T1iCccDeehvfvt+520vzv15vr2ZZTNnYLkaYt/3aMrmR5UWu5l/1k
yEmI57/wk8J0VvsOLvsUzDy1HrwekEU5B1HWtsURW9woh3NWTiU9VeP8kaim2Lfpoh6wBvJT6Ul8
KGzlOC+IUhr4pYc6IfZaKz8YquqeNhrzI09quBNy2G1xv/MfDtjm73XO9mMxXtRhEhqyqei/rVpF
GNG9hlrE3t8dZ5ornSPvbm3TOWYyEakZoNea9Nq5k3BnivFA4NR8n9lqEBFlEg6S/Y3YOjLJtwXt
Z8qcojbwRoR2L9klu9/m8SlIo1GqLacLPSLENUJTI2DFfk1Gs1OIZdoi2AwsKhEWhHGL+LWrlEYp
QAdJxsVXSQP8RmB0nTngZlnjiAGSoV1lbruDcpLXO6XrMkpDe5Ya5cetC5U3XXQupbFBNoVRC5vB
MV0a34T1ftfQWL8zY+OohhkJr6MyYNdEcor9D4fzPOcng4ZTVBvTqVv1L0qJjvuWwoMkhMPm/Knk
ScUPV35JkG+B6YO9Vi0mCx5OZVLuwe1I/YzMr8evrCqlcKLCqP/wPqvbsvrrQ2mhIVJonKC32LT2
v74kbcnL0+VT6cdLyQdnRTpFHBvmzx2abhipPenxdoaHQXru0uaqx3H/UtQoHIeWg1BVRg/1Ik93
Rqt4VRPXZ4BFSKMmSKNaO+8l7WEOGyIaiChFdBZR5m6PaZ7LZyVO4QDWjQkh/49qTPV3QaK2dSwR
kehUfkw6zN8OiiUvlM6Ewvb4z2pnzJuCrLXSSP1iJL16ldRr0xePdWRXB43Wn70Y2qG3M/tss/T2
5AYVziq1gyeKbSBvZ9oO8XFy5sfc15nB+H9OL39YIrYl6b8/je2SUVHe6lVKF/HbJhipUhGxF1CQ
wCkO7CTPd1UDa7odKL4N+2VuRtulMSf5mtZhMrV6XyPpdH8bzkg0koxIodW1lvDGlnDx6rxkY6vU
t6ycxUklR3jJ1vu0DtN93qnVJVU7gbjLrP5wSP9bd+v2g6BDR54FPI7Z8a+PFfzUtWqbHL/iJnbK
LBvEdZpssSGvt06NrJfeNGrthvxVL5VZIIWImxeeB1QAcOTSBtg1CEbPshHj/ftd/puAjIvjqrjV
hsn/xO9CeSFNPSFABnd562dE4bjryUE61fg19yS+PnRN293Fk87OOyQ7S5GegayEp0Inbt4uCvsw
dMNnVsbP1jwkp9sIUJnJkDK3Hk89N35ud1ssoKmf55hT+qpDNQBgF9xSYXtrk2jSx2u22rdThuYY
RZJvtkvlhrQ5gzzifFY04qnjoA+Ik2i2gfWsUZvkYRKhtIuiWL/QkrM5ZFOL6XPyB+XLdsz/+5Oo
qVQgCPfprbK8//oBVlneZRj7KYsXXQSCuPbTMC0JbuGoiL1uYIolNQW2bdMqf36BLPkkt8R/4ZTm
dNrDl28Bzd7+Ldq+dfvVFKUf2gp8Hmz2NZ2n8WmUu/qkh+t4RL4kbxDURFRXnZnsyRiG/n7o6jcT
VNjx9q2bwFsaxddRkwYP1bz8Ymbz6AyokO5vB9pYz/EKLY3EUUllBg6VHbbYT1QpdOnbh9tKxkq0
4NLubv+qiBAc6hiKXS+zdkdCfmRUl/mD2o+nPmP3SUFmJZ2GnrQA3miaORykWD5P+kw2uq2l18Qm
37Jd0XnpnC/21mZyrKavDMTASMPTvVplJJ5X1hSlsZTdz7G91pohslFoi5KyLCcLNe5/LhTo3CnS
i68SRPXdNDOChsdCQFliqIcSDqfKgd35+VlMalWhpFmmY60juWhH7RKmsnEEErWTkky/SpjsvQ6y
CAR7cteMgnAcfHh45RWzf9aqNbDzPHtGTbrsxdQnLwxPpv2N5hITUMKTXZPKIuHDzpf3COHac2/Y
czABhyJ5poJNSSwTZ3DzM9a15euorNZ/Lg3+NHmWEhKAuJu6A2apcoeLC7ZI1Oy6TJEfaet+gB80
IDy5iBWL557yjOpdaSlzeyIUxyx5M4z+qZEK48lujFdk1b7OUOpVHWrg93UB1K6PIwKRaN+MnOOn
Ln5cZl25ZF0oP85WSDE4dgNijadEJ61XWtf5sTA9U+9Po83W3cOTvzRplJyRB5sBeAntzcRDQbrA
o7n2jJWyCbRsEqf4syMOG9Bv8o1tGyJEdVMw3eS6jjGYKVYuWQnLwCTw05MYlzwslRbE84IPhErO
omvEKkCgMYHjcwb+phAjKlvZa4VS3MlE0N3hn/XyfLIT1+x0zkBJ+dYPtjMCeLiVFz2REbvbkrMp
73xkU8rp9qWZpN3t5RgI9N4pshL7KWlQbYvrPjZf+l6XCWVCBNrGhPnexBWNPj0YlKGHMhtDmOpM
i2dNwGxskoC4hVerrL9MsDlgK/UPeVlebx2JLF9cSio0DI3SnuKNrqbQbSfzfnhh4k/oUJiS7z2w
eOu4LIEBTjOkoP6V9Rg+S2e91mEfwerXpeB25Lv9qdZNxxLZzN37jWcIUQyBgQAQber0lEdR2+Sg
zlmgKAw/iKCuZqzSqFIVqNuCwF6gU0dtXk3YkBITXjoNML0rnTGkSU0fTiQixeD+UCrsxby+j5s7
xVaIau+qh5gcAOixJACYOS58bVVNp1BIh8BVZ7pRAYsMhJFGWLUEmHpa4QzH6lWqtDVItl9NgjY/
mOEEXAs21ptxXZeGmtgkXvgbFj/qmPlamXSeypkWIxYUn5HgX3MZz5divdykyPQjxOVWeNdM/X6O
8GUC8LQQqkwSJT8KoWx+RSs5gGxmDhuV5XoteM6vVdQuUBcmw7cR2vvySicbSoJt18leF+1I3T7A
ftqWAwan74KFF71CMfuSKI2jHUYjZoJufIaJCXdiRVK6JHdrm+t32qJ9NaeuPnYra3UJDE1OyvBn
MttCUEmV5ldM1MhVx/MNPy2RP5Pk1rXvc5QxYL/nKSp/4iraTVVQptboz9rakiSHtmIAanXsNlre
LBsyn23J9oLr1QEdYLh5tqvtcf0MLfR7czLrj1Kc7pakTmACFh393FrHLoGWbA6tZl8zsN5SWp7R
DNE4IALh9iXv8gygYdbudEC/7lhnhF73BTNWeyl2CgJMiLowA7w1FvNzpTalSz2JtjP7msel/B21
+Xf4QeQG2vaIDMNCL9LTOtHiEDoeq8dMCPMlW9qMCJdNhEmQYbdbh92krdo9yuvaub1/tTmajrU1
Dn+OUVf2+xMeb4AqnXjCYdudqyLZ3xaXroCwYpo4lVrRMICdy4mFgfFJZSmaJxH1g8MZaxU2ha0h
FkzJCnA9ZkJgIiov8/wwa0X3NmSHeLGddMsFs2i4ecRU3+NGC+8NbbvQyF5OnSp6X1QN2kpY0Mdm
WnYDIkyxyVwke5QgAEQCu0rkzEoVfpfql5t5o0rkMZibBNkiGgEZUHi5uyk6274li3geFIb2qT+I
goCMqGKypfB335DVxC9b+zVR3VssOUoXrFrbbQlHJbiVP+gu20CVtOfbLco1/UeWtIpLKhN5H6sZ
gP2VTrfnJxHhyIBpau9qqO2J9TyvHH5F2Txq0WI89QTN1Ljmt/dMmzYviD1EB+qVfVoRRjJtsKHb
n9NZIN+gBKyV+tEOHWWYCiNtm1l3UUk701QmxwQEvCeBIXOEUvOEJpHuqi1IyCVcz3neuRLmv2Mb
JcfZHKlUBc+HSMlFXOqjSkQkjMSFFRliVDs4NkeTPickGGTFKB1LcZg0oG76AetT31zq9plC1a1R
IRjMKmtxFwvFb+LPdYwda3yO57/ij23myZ/Iy9ACcvA8rFM0NDYND0O17zDnyi+sUXRHnC2Ir84s
TFizzPmgVb1EXntHn7+OVqF7ZhN9sjnGd/JC4Kadi2ehjhXtiIQocVU5A0xgI0qTAphA9NE1INYg
pWSUQlMZBTWpukrI2hKpC1WGAiLGmzs/XVUlaDLN8lf0WvfL3F3bWZ78MezTHYfi3jVI/j0Q4Wnu
ipo9XJhl6lu2LB0tbCuDeV2xDLHPHwDijkFpp+96lxM7GGa7dmlLNxyJeusi7G5JSs6JhSxaHzlG
E8w4O7B+kTjhIsiN9Y4z9X2+dfbIZX0rgcfsZqbVUpgz5OF8gKM96ZbXWYnP5Omi6UaMxfWkAitL
UZ4X+gpZLWOUyMhkQbMx7XoQtq+zWrxInfLa54Re6MLJjIahE1wu1ZZ2RrLMCPnZBvnUI/xuU32d
66QK8lWcSIBiFYvvWZA7hxFTsKJJmIFAkO7bu3DXg9YQ93Eh+3U3Ks84BC5WZ/4wYFlPcn3gez/k
BndcW7hK2h5qtX3A4vtSdDAWlySBeDs/gKhqHGEweq233G17+YTpxO5kT2OgtjTBzbg5SnZx1ZhG
r/Vy1tbSB5guP2e9VrjYbmsnqvrijjAMEmhz24L6a5SuQKDAcTRIJIpLipwASdVTWoXPVWq+3B4U
fCIo/zqAnkkPIJP1yyJuEJZJHYduZDX5HhKHUqX3klXt07IK2oo4Y+OHbUzP9mw+tNGHMYQnOqUB
e+ldmKh3atN7aMH8dUR4oEMbnSSn0UkZYAYl0xijQ8aoYVW7+Y6PXYemHxSZYboT5jlnKrktJNjR
30cZGI+KV7T2R5asH0j+LtUyPE7ERBKjjuu2RSmkNP4QDodshN05JXJ16uZln+aVE3WIww2HuvLd
6G1i8aol8o3GEg9SPwDagwHhjuTVugqm+t2oKsQvtm3yJmWyL4zadgdb81NZw5l3RzSJXv0oTQTe
5YfIjGMySExq469zk1NjqBvYgGTfofY5OWIZGPd68x2ctiMvD0yH4MWeW3u5T6cRkcCPfjmRsF1h
39HK8rQSpuKUoB+FxkZv9USWdDpKa7a8YahTekq5U6i1eTAS2V1X8gXDVCIozHrD6QXRDb13bOfL
ITd6zNhbJZXPJ0xjYJTX6tPGZ2XR7tLG1+ilC/GoXCOG/AVSXWSQoUmic44jbYz9Yki8MGWB4FzO
6+no9nufFfZrpCyBLRXzS4Gb4xQ1NrkURTF9UUmUdaZoYS7Dli41Y3+vxd1zWmf9l2w0GeZIpomv
riuOZYtGGNcrqaLsn0NjtMeafN+AYvZh7vBQF3bPxMd8NcyS69DdotZ3A2bY0Ajd0eBl3TCtGE7b
90YuyR5gaZMypw17Z5yFP9mskIwHpqBxC+lpGfhxtzwFxZvSNxpqHeRHlRRXnVZLGk13A6Yy0ryD
RY0JKjKr/hCateyFDckAc+PGEzeRHaLczTDGUppWh7AzMmeJzJT3xzrKVQh7otMT8iJyxyBQpl0f
+rZng4EVd5S4eUD4XhPIunZsAeQ08s9lMu7QZWHnQfLUT3NgmPuwSrxoKfc0M4ISVZveRNx1Cxs6
B6L+k15QYEB2m5hbmOOEeX7YDn6BpT0r9Rd5Kr7G6YsCAfQxITbUpRdKJnRMxXtnJfrnKJj/NsP+
Iy0lz0jKb2HYB+SLpDvSdvSHRFl2XS7kF1ueOm9WhK/Y37ICM7+1uCXpBps+kELUMTgIOLCmWoB+
8knSonXXyOn3ZqDkXvdQB5/LrAkvQxzm/NT0JTt1dOKxIbjxiQdGeBYP8gboWEQw09c8lH018hzP
6TGyytLXk/KcCxriKUHPpKise3lYedgiisVYyGbQWy8KPU+lZrmpTCcW+GhV5Kz9mFhnIjMRY3Km
RcW8jq49aNNOtK1r5kXjrIuaIaMtHvK0+OjrTA2qKkqcXKtIrq/aM77M+DT4BiyYZtyKQPyUN7PO
YzpanAvK53QAbU1ygRpA7nXznjWaBG0NhQRct4BHwOt5BiXWuDpCHrrCNUkZyoW2mylHC8KBac2k
peRBmvbga6sJSqySNy7+uMJdrLX1K21IUc6WI7D1go+Gbb2Q5IBhNWbGkvMvT61PAzudCQFYu0eC
pF5I/H2AEoCodmhJmFZIioCroqA9VLMTQhm3Q3z9VaHfSjwWiwsUetDefL/cfnKw2BeYcW5GbdNF
yfJazmN7kMKI4AFwLPKc1R6p7UPAQPYSGSzXbECPbeyrUvYm/xinH4r1kLC2R/NHnqIDXVLIwgqS
WM7oIUJbmz/3IuP3eF4yVtfYcpvitRj+qqTOZZgS8noaMeRpouO1rsF7kHEGRD5amukJwjm0YVt1
ym5sgkyTKz/uBUxumL5oS7c09Tx7NStDRc7KmnDJZZlPdERrPluduy7mt6mMmTHQE0gbfCetN8mX
NbyktjhpmwGq6u4mAMKVVoKTq/JzmWoPxhxjJK2jYESPo0i77bKsWXuLF9pebxqwVJyk9eyRFmI8
cBTYlTRAT/LCqX/CcRoUGuSmiFKm1GTJHef5U7TZh2yNFBb9vJ9VjpCEj+CT6BzVbHgdG350YvlQ
6wlHb2UY4oBjIsOhhuW82jixjd33YYFb2ccse+NLjzAufU3Lz7R412Ld5ESgJn4xT8N9KsWvzdoT
DYu38rjW0/hGts2lrMvd0IfztRGp+pTVePl55+We0xd7fnbEKXqxUjFQbtYcnC1ZfWvi/l6Xzp2a
n8oVgrQVfW07+pq9Hb8kphNR3pNUOplelRQnQX7qPi71lMqH2Wi8rvuuY4PYvCtyUhyW3INvZgb0
9Z1p8XJoB9EWM8Ke6M/SMeOEUvjT5NV8lLMn5oJToNCAsyZwBVG8JwSxNVjtIyDguBY43MedifMi
BtkGQCg38QKXWAJstax9zZLbF3whFSXbYH5K4q+at/KHVWnPVIVUxurbWOuOXpx0naLTZeOcmGIt
R0ZcVcr4qqB3wRWM380kEIUflghljrN2Lwj4kQ6m8tRrNt70Jzn/EUkc/THucHShG7GZME6lFLC6
Tmbmg+pS5mvavk/h/ajRVmHnUtd9pAK/OkKWINBCq56jwkuaVyb9uRQss59MHgRBhX0jkvd5TMwP
FVg5am7U/aWNSB4rtur2uymYebHzKHeL9b7QVCyNb2hdGJbNBoR4X+sPE2kJ0XtECJwzIJJHOyt2
bINE6cJCsDzeQLN9ozGhW25SneqKeRYByXs5dwS321aku1XEnin3vm2z+MsaOORZx4Q+BEMRZc9Z
Bat+YIf0o2VA+Fpa77UxX8qk1n3FLARA3ajzcwyOAzh0s+fzglUVlkDGIoXFsXtIW0XZLYJ82Mwm
upo4mle9Xz9LOaN6NlCcrVFBBBCB1LZUfc/77f6RrkmNlB36OCfnLEdcri36RFRyzGbUuHYu+cw6
F4eUAyBc9n1HK0qI88wLNTp2KbkF3clV/UD5nwZ93UMXafUgnozkXGBuPs6jYRC0G+t36wxrrMro
TA7DUwt0EqUhoEObqSSIdi4hZsFxhymsHkMdDI6uJ2S01dYJ4E/jSkt90QblIKsck/PoJDBW9LgS
yyH0lwGbCSHXK0xRM3+fBWlr2OR0+j6ar4xDsCbodyqo0DXAq/a5xtse5m9MawF49T59YTen2mnB
fQOEHC9hgVGczMuhGnwV3DC/3eHd3md6va/SMGji/MRhJWd56dIHUACEojZopHos9Tgi7qt5n6fo
audziuHpUcZss7ImdDuTeB8ecfa9FrBPQ+29ku1j+L3B/Ft/YV23IDqP2PuQNTH6bs4tnFoXgo9v
QO8M5CGnYK8p32fi246IpyEsE3iyQtgSBFgTa0KSBsvAml1auzuUGoGxM0b8htbDbPkNQGKaBOxf
0X5QR5RhxQ4rqEee23EajUtizvtJfargvsaDvluILc+2MjaNvYFde7vPzCN8MJKeMfL80Z7CbnMe
ts/Erj3YAC4WcHrBEVbg0CdSzi1QicKrtrB5ly8FYbLqo0K2KvQbR7Zzf9QUn2iGoCdPQKfMVNvJ
CzWqBHJ96oHnM4XuRjIqzBGXaCKSY859RSk5kWqmpE6HLnUuH+jZ+mpSn2dHq2KqQNI9yQxrav3I
TuVHU+oC/qBhfeGfpPiaEDcFYXeL0VbIyJ4GmY7EUwFAoeg4VjICZdQE4k0ZifIANJeZZJhNtUNo
9Z4tlimFgoe8CNQ4OXNooHmII1qh17APu68iZY+mOIJtwlva7awSXuz0ytmdnUjf1Wl2LgayAXOI
mknZPhTbl640YRhCoS7UAIbzCQgm0tVyaNhPeq+2gI8r32h12OXIypNIWDngXIbpepHsVKFKI0EG
/oQ7TeFRNjII7porlYuT1kjRtiw5/j+ktG6OhiJPbUe0NT1umcZDxENoHmywmeXYe8KQPHUlaML+
JOJvZRK0jhE2alq4ExhmyrrZtLyVg1gckn9uasTwSF4cfdGS5wyeTxvrLloNpygx+JUEQ1HCgb0m
eZuhOpCqbJF9W2h+E+r+0N/F8ZeufDTsxKdyd0tz9grxvIF9gMzSQ0bjr+ZgIwySvT5YlBJxz3Ng
HkREhss0L76RSJYnS8a51FoQJjG5TgtR6jEXedm2+oLjczAo6l9E0VkXiRcHAzX8agyOkk+0HahI
UfRXAJCIW2E83/4tH1aFKcNodVdU/sauoZNGMHWj89dNvSvIP2ey4cjjl0xjeJoqdel1cBsPUdse
GK+3lyJDYDeBxqUKY/uYiQMUSxR9Zzp1v5gLB9h8OYU4GwkwnwuUQFXT75eSz3YYzaeEBAPe+l3d
7LQEbhNBL7Clr6NGHFAbHy16Z0OXnCtalDMeYyY+dJzH7DlsNxHWTJRc0ahUUmZf87aZ9V3XdC9i
Ygqjdi3pv/pyHZbhHfGG8jzaz9AxyK2Tn9o3YyjvSE06tURAmVF/CqXPyY4DTSt2+Fx3THNP0hA6
cvwXQT1Ei5X+Wlm+htm9lG1XQ65cTgpiFnFF43AmBJf15qklZa4kfKTlXEaPignO3dJ8RoQ9KOqj
FGH0Q9knTw9oTTi6s6TO4ZEqxicKnb7WA70YaoNDIfnF5KGwrOmF4/f+BuefmpXj6Nh59kCw/UqW
xhDtsa0ld10YvjYDFBONYsa3584mk4oeGm2BY6PX75aZklw8FiBfClTPKrR+lxPCQzJUH8UgyYh2
o+pOjEpJ/ERT3aV6EfmWTlTS7Xt1pWNbQAXoGkApoTXpR0i/ybVmRhYxPgVnOLQyR7ru3l7WmsO9
3t53FdPZFnYVW1v+hj4kwvZt149dMwx77PEcBT6txrIOYd0pvh3z+6SuE0D9268xA4O7keHCq1rd
g0sWL/ylxamr8/vK4m0TY5fc2eYqEwHZnQB56heeYUTJ67W01trD/1HeDxXCr3xpvEhX8xdrIepG
yl4iWg0nkqm6rXCOfDA1CXkK5uBrqxIYWIXf58oikn6fxOIQxeqXkZb9JdS7irYO/vVwC/+tADoa
ceupagf2tKjKQInwNFg2DJjYxt7IGFecCEf5MVnZcqpVkzS/7VfIzJXdIEv34l5JAAW17P3AwXNn
GJvZy4WgQAI9NZh+bmQGnVNDp315R/RxfdFpfxN6O59Ks165BeRtdBeDblmzw1Eqk8rZuk1WfStT
gq26xKDQ277g2t2FChE9eqpxVsvyEvjuUJ5pwVKQCy1Yqqn1lV6JEbYIWMN91z/IJjmSWq68YYAa
DoO0JyupeBykVvLCTCS+vq4ZD2MB+mawEyhY6bcYxTyDzVHbCbi8aJaAQIDj63a6OMc1BEKph4LF
nIW6d84K1ySDCmAPB6+SThWBWEVtYRrtfIKf+r081/cp5GT81TGK/kZd383hmks9P3H7DHdbu8xb
VnE0rHd1U8L8zWxkYsp8we0JhD55q5XiQQwJ/r4Y402nUY42VszUvpOFy/ucw+JHAFQrnB4HAUeN
5Cw9IaCa+5Qd2WoqKHIMhPTEyt7WvLlHCLqMX6a+/x7Xa3aN0whoeR0tl3yIZdgfUnZGx0q/S+iv
gu2YwG3jEinmSUzLt4T2EKdGsrdhH2RHoTaf6IwAABO/41jJTMNvyRh9pUE7EAPilFrYH9FDwDyM
gy4hYhGO5o8pDQX05vxUScLidKpWOFsUukRJWBxvv/rfL1pitiwd6RAITjLQa5s7Womj0Xo0VQJD
ScsrdoZEg5Rk2g+8B0TsCFKXB3P+UOUMZ2+mF4E+lgpv6kD5sOr5ThKt9BapVO5Svzdae91bLQMj
OnT/w9Z57TauRGv6iQiwmHmrHKxgOfuGsLtt5lgki+TTn4/aM+iDwVxswZJlb7ckVtX64yUSzD1S
YAMasESTV7ZTkea8Zt6OAVE+i0B/BSsy1k0/mLzPvjj3nbHNdNIhp8BKrtSFtOfK5fWHJbiOzXcY
eSx8dELvwjG4lRnxUnS0QahkenW4f+WIBKPRROL6XTBSO2ayyocqW2m04y4LFICZMv2dHIX3onQq
j/cEJW5QcmxtMp7w9FgVZkDDWWDUW3bjZ5ntVULu5Gul2RyeyGLOqFOqVxLIyGGzT6jnLNt6M3Fl
bGSWdI/lEJvs2W60Z2sM3yu4AMsbmk/Ww3FzEnVIk2kW7akGrB7d9B0CY2kG5rNLE+bGbGrnBDY5
ERGKz9toH5y+p77Accp1b/kZ81tHBVlm1vTuUqlTSX/CvuhVW8cvjkhRqEfxzB9XhWrJ9oJ7tL6X
vUZrjwodCHozWnlp+ioaSX564Z7dKs4fc7zw/JsZrh1I+DcQZFw0FAABKRxnRT+W8oWnHAQWtzzz
6bZsunIBtupvM9GAg0rn20o8+CS6gny/nPaxu5l6Oz4O9Oxs8JOW63C6YCKdIb4XJcRnuBNG7AKm
6su85i0FfnT2/VhNr3UZblTuL4NYPOZ61J2JsjVIaYFniwq/eY0FNUqh/mgQ+rwaWjntSJ5HEGUi
wxkqhpBMKnBv5NYAM+745CthnOdzZxzmB97DaxKQXczSSilPDwrpk4cVlRFTxbjzOEls+ox8IbA4
PavOZe2W5wzUY937erPEm46i/P4g/3d77/fUA0l7R2n3n7GPzhlkn9GY4EXzD99vpI5CQhY9RyEL
2Uj70P8pmvy1aLloQYeWdbDGRfBO281n5WpynSfP9KcuAjNfWB3SgrXFQat3sTJNXrbuzMJdVx29
wMhjETv09dsYei9DRnyirWpKhaRN66A7twEga6JQkTrpgGpV2v6MNQAlJaTIGFfER56jvFYYZcKf
MQtWMmQfr4Ing9MgrW3bpqvDbe9cFKwaP8pY3xoRsejhj1Y3O5NYFoPwuEWYlMspuxv7qm0H92+M
GP1xIEwa4J9TkIOSBVOD5skUsJeAd5HQMdVYplpZpEavtA74yHah+PxTRTXKRvqVh238D6owylSF
/mJy4KgkCSJB2TzGnMcbG7FAo28rjcQcp4r6hTsQxz8Mfyxnnqd0UOgaPb2XITIiutFKYt7gQlsz
9y+DuRGIugK7bfDuM4aXaUmIeGEvmZ7KhQbOm/moESo3eRgKxHaJ2pCZGlTaq15KGK68lxwVSwqt
fYh4i9Yw3BZ+vBIWCEeZi1czyatlMkWH0XQ3qocyyvJzToZHVcTGM1sOpCx92w0U9oNjI27pk5LF
Rhbv8GQCbhy6D3XXppqiaWVjTOZ1dncp2v9L1XcfA1O4mZm/OaWYj74+rYfe7FbNgLnaXddjrm0a
+pJfm7qBjIY10XgbJ7h3RpzS0NeCtyAU78GosyX9seAHHPO98+UO5eVamtbCGCu8IleXsHZm2Yiu
BvNNB9wICRhyIcIT6YKaQ4hrpO0ZdnSwIS+aIP5pS94XPdNeY8PJj62ehOf0MaiBH2M1KxHazy7/
jqnr2LEObx262JOLE5O/4InAubIQXPzMy17Coj8kysNvU8SM9TA/Byuhx9CvtYdx8mnysKwJxJEA
eCVpZ0vJ2tnniNoXSIfDNxL7fJYqqu7rhuG5tNFjNVVV7BXlL4RFp1cga7f/KeT0AcSzBHHkB6PN
CL1pAeoEHmOXyXWhX/P6VjjkEVTfI7ETWm5uwoT33uAbBSjZqxO0Kz3+4/JiRKmNY+Q2Uskh3fsk
OBU0cJqfMgTEj3HFBmQA4gPBC9GRBtaxgnO9sQssDAu93y2qMrAZjYNxpVEcF3SsVIQ1F8UyqbV9
acu1kV7JSF1RmgX8gWUKYIQLycneBENl66zr5uwLkyHqS3rmrvecZTGhVkehk1l7MyvoSe9199ok
g3/Kt67FpuPPXbMNnykvHG7xEOUnRF8IQEpqfVPHjL5C+gR6CpleyK7s9lMqOAZReZqXkfYpPNpC
LfQSkZ2igEbFEFkLjWkkIt4z7/VlCqITphCd1yB9o0W1v2n11gsPgW+vCpsPunOBOejH1yZzn60k
MFdNTvhhbeu/KYtuYmbWolarxg4/EPjt6/CXeDHEDN2yTgCMxTcfWG38O8FUl/FC5TB0YL19TPQm
m2beBJsyoAHV8AexhDpr98gCUCeGrbtt80FbTk4tb1rwnBXUdRqAvietrWBVk2QTH7HHjlxQlHt1
+lOrxy+9WWRAZCTi9FMvv63JWmmNCdsw0D9/DVEhLHDIJfvOEbj0idoGMoqHj370fiLEx9eKlryL
kUJh3R+PI8I/FNz1ps6eNFWf+pkIJSmZQEZdfbRoZrYUoSIkmO9y8R9QjXbPtJqYRM+N9X9PGx1U
JB3J85GofOqJwvGaBz2hlB6UROAT76il5mMaDY9z3GUf++jaCW99tBXpOJ2W9J9QHHKZdCM4cHNu
/BSSo4LSf2VOXjTsb0DzFnrRFualxBoZuQjEnWxDseMKtY8jF7aJ3w+bgk4aLuGglEc9U8jJDPru
0+86vrhJsJw8FmD+awRTIB8fUiJCLjMHHQXGohVvybLQaZE5CYjiqi+WQsHRJG+ID5a6l69rX3HW
Zzio1NouORmWCAqRZ/kPDYycBl0sGEH6FmjC7RnzyNr2V0MzbMwI+V69KsHg7L+zs9vq4M1akMaK
Rr8KAAaSLAQU0qIYLO5ahr+mORBY9Tkj8J2n1iFCVAEdrVDpAST5PjCkmpbxz0gvkci1ZTnDMh3k
BK18dayvJvsSFeGynrg66MmeQ3ncb4Raq3oMD0XQr1yedGw4YjQxe+o7q2QiznD7C6m92uBeHsct
SWFVyAvawDZ0zRORQPzlwQKXIbD1b8lVktTvbfnV+RokVbukR0XIBB2mh3n1gkBpM5cPTewyQccr
Ce1QmQhjDW8RO/9tgbnrLwSXkwyqxTAhQG23JnM7alc+ccmqY5Gf+Ua2iZUNMcdEupImdhr1jIKl
gL9PZQcCjyBdPGrEoLbtB8gulDVFw9WeC2GZYvMyh3gG4Rc0Ta4G+0a236Kz3myHnL695vI5TfPd
XNoWhk+u8xymNMbqICL1E6/kouZ3iaohm6xaTgQuhR6felZNnfaQyvpEb85b2OFnqPDvrEtvNROn
Y3ro+WyL7iDwaDoIEBR1wq5+s8zNnMfW849MEx9mVC5LjnJO+hu0DsF6imBckBQ8va7/N+Kfrg1A
LvP1BFGnvhzr0wz/ZM16IGhweOlaaFbt7GV7E4WnvB8Tfl1ma36PdIhdN5GkNlcU8wun+qqLg+3R
cYziiMPoQtPJkORA3XjfFLUuB6xEafW3kRnWlHxRIj/QxE9lJmhmvNUQvfSaT9qOsyC+CweTxqtJ
XHM9V90x60cDshNynP3vwHn3vGrZ8n+xGpNoo/Vkyo2T8YmPFUqyn0b8pgMUhp2v+qzkJE5RCLgP
hxw6UaxlSSY003efQHKa2tLl/8AfSarigjqJFQUCRA8VHDSile/dRkeBZkLgUcve1ngoCwtCJUd9
tUmLJNoVHoY+yjrOhd7KF0OgJ+lI1Nm4ceB9UC0KS2sihr/h+kWZXfcMQ8aPMfn7CdrlGZeBep5i
CpFqtUcHP7wYNN6sc1CGrSA58C0YxGfAx/Aa06f87Jn2urOTb2JWwyul6P2hGSAXO6c7NZa166eE
RvB4OLeRn970NLWga+VRr4f0ltT0sfr+ClFzja+X2ESYfoSbEbMZeIHrbhXxqTfEhPENweLeCEN0
fVlRr2triuZ+U/2s6dFWzLV695ueE5jTwmGEqdRPjqSw0XCondPF4D+LZmKrYlP+4QDMGdMJvjNF
ZhfXHqdQfeh2AuBnZw+Gd408o+Kta9W3DHlG7xBepXZNSbu9XZi/U0tvg9s1NPVENm4BZVUnHR/T
yoA7aciueqnjgaitMfjbOslFdXxQYemzbah05/TvptIDZMbRhmz0+r+H74/8e4I1p/oQ7DEs/32D
vR21C8A4iLBpndR8Mw3ZLlTVdLg/lMgu5pMzf2MoYnBdI32/P63DjgSm/ydQTQmRGeoUytlqZCXy
3umNKnaxMqbT/Rv1VOsnimK+6yiolzjPc6Rv5E2h5H0v00HfOrR3boQdae9VFz/LyvwTD2F6FDZY
l+/RwuoIhbSpcZIPzVE2WSSpu7Thb+Zc1OpjWiQ5l5lBW9eFupT6MEb9L3/Ch11r7ltx6YefvAp+
wp6GQDZQarAv2jhNV1HIX4vCl4+2n7aIHUjPLoz4w2D3V01zszrrm17sYD2Mqt7QQsfLO4KzG/Uj
TdM3ZSGtBU+Th0QDpCBFrbqkDrCno4lt4QBfpoGwvqQjD/jCtUUfgThPiU+EKqGaWySB6t3wFc1W
5UGWqCuSvoJ4qeQFVbm7reeemqAzbrqf1l+Jbq0jisAW7SDNU0rd9tFIxbUIgxGu2beBUtsdKag/
g+z6G+Hz5lLi/duFMpkeUERMD1EIor6QQx/uCMwy1E3LsanqHjqAwrAXYe2UB0UFD7yPH1eHHrfI
luzondDMZdNVKfxwvc2KhvmKZyaTu8bCE+0GRV7YHNBymGzNPDvuusmJKrdWmW2erK7XdqIKrG1b
Se90v8EyBaJh4JZWSHbvcND9Rgti0BlvegArxUoV2JI1t0ntXdDShGHMsBGertajDqnIFynZnej/
QZbuP2xnoCBkqD5MfsZaff9dWcb/qHdFBfHD88poQvZZJNq2KTQHEMFyN0jDPFaNeCCiGLYhPbm1
zK+oivmwlZ3BsVc7WmUjHl1hIWVjvHXb/lrik6CFqxVruJ1ypVVoFoT3d2h47Yw+EBQjJ/ux7X8L
B2K8aV3SFOPHNHGzDa7Ndh0PhDzTGM1mPxW/4Xzv/lDY3vx2C2Zo3gwc1c9OUv2UUMkPUuVIHvN6
2GGMiVd4x4pdFkfmc5OVhEG3Cc6V+a6TorFtXCje+92Yz+Vl9MWxqmyMQxW9FRGI6pPXbKLGY49X
DUnCBNMZNuC/F0/5xyhqQotKPzoIrz3aUjaXhBITjO3qrBWoFEfmzdbNUR7GJDzno/sW5pOGMWWR
9YDXYyfRmQ3uBn2mxryquyezN1qoRYsk3oJawpFatlskem9JCCYbsE/BGT7N/l0mFsBQ101fTonI
uCgUG1L4k3jOCs8jgFNJzaBrkUbJUQo3VOO0tIX3xlnO9+7fxZKHMKLv+OT5qkDnTIjL6n/93P3L
+w/zwaYLVdHBNf/Wfzf336W5pnZAyLz5//5oL/x8HUo64v79j+9PbIxxrlyOtmUbbim++ixTlLkE
5ETuWmkSZAYyijhbynh48SDuVX2ZJV6XSVrnhrXrcL9Xut2sbzG0HRyEOCZ29RhGlPZZxUPsTvZj
GYhsZ1fAAoRSmjen86Dm6zHZda19Kwge/+x9EmRrVrJFY0acZMspf+yFmpMlf6aMZImo9ltkXFz+
dBv8ZZKUB5GBKNlTK3Gbp+am8j+lpY2Hrjs5NEfSI2k6UPooNFjo0eDW2Z/G4lBv68bWNaZzN5ul
RQvwVgmpbfy0a+g3AbUwDGslZlADkFOR5G4hfApbVKSpuTT14I+TpLMqoK0fZD0XP0+UpjZY9eYO
wIolvg5XNlDPxusGZ+GE5jtaSm0TRe4DGt0/GHaDLRYRD/dc+2IEGGuxxodLn5OhSQ8jIixj74m2
PcZRU+2Mpj4FadNc4rlBQ5+aaVE2VASMDRD/MNiXwSqrU2k0uwBZ2DasUIXFoUSsbqDaqcr3liV6
4/p4od1qO8GcfngmOkYzTaI9ccFB1fQPOA2sB0vS64isClWJNbDZxPIcNrnPWSK5JiVXc9cjz6/K
kARAO2w47Nj5KaCsqSyDGNHirEhQbbKKZMsJzkXbygamIf2JBtablHpVj7lOthx+G++POaAPsR3A
b2jtA0IqP4PuENJFAx/7x2xCNFoMGqqO8nt0tBpQUlPrQMlyV2Tuvu8ZMoqsRpQaPtUoIxbsUr9G
YT4j9C02xcB5HpnYosD/EeVEhLmkxCSkL+5quxYH2fALjbn1sdMzypA58be8WQRocjw2420sJrmX
5IX1WStWnZnUuCwRJ2AMHB9kwc6YaAGR8vNdZwiAAeavWrflwP/vPlZdfaWejDyZVpFOzaVu9S+K
ZvsFJy25kRNaHa1PvurWmJas0s3CwqS/SozCJ4kyRmFSaadqxC7ZKGVdjM5a+64EPsSdN4xO8Tgw
Yp+FhDiqHns/Gi4m8BQ5Z9pRJ4JpwaHN6GPcZoTXJ9lzIbsIWRBWqyRK1Umk0/fQ6v227KELB6fB
GcghekE3TIaUb9hkmp1eda35qiDz95b4RRJdP6SV354MHISdR4p5HaTdQw5wsUeZhlW2eDYsmxdm
gPKSGbYD1aUMtWV3mXxza8lcJ39Hf6/n/dI1ozMm8wVJvJ9Bxf41aOgOVG+Vx4KZmCoIEIr4klnR
k9772U7FIdxsQam3Uy8oTG0utNZoLv+eBmKAP5fB2rLxrDjqyQrXhhOWtyowCDftsK6hUtxlQZ1e
GsoaMbJxeaR6cA0tbPiRRl5762F6qaWckHC740PisOMvoER2cS+1sz/Fu16aiI2D9jXmNLoYfVQH
DlvcImSaJlpw3gmaozcwQzSZvcvtHkRJ1fka+bLGuKraRh4/ajJ1l7XGdZxURUpdODkYjQCcdQZM
TwN2lAYU3W3dXyfI9RPy+BL2XaTdDxx6DlM0hbG2pmobHHDSWowM1t9cJdkB9mQTpZRRUIhzLDuE
XF5GdfOYyXhlhGW9bJmGvKDDBReQ6IjUChEJWGpMG+jo3ILa9BYpB8R5Ti3RlEVLu8eXMxQEzZIL
KDYTyuOuFsZ2oNUaNVbkrwuRojdiKgkBZ3RB54g/Ry7Utc3cPMUbPBuUqhXhHoHPKXOJSs/IxUGj
TPMQVcgUv/vdW6/UmiQaqsLcp5w4kSFgWcf5uG+/hn7UT3I0b5x4i7cMDc2izGV9vt8txLtbev2c
REngVmuuMxL1czprH6N4tE+pg0hrMp/7UtmvqnFAXuJS2/qFcYBlA43DmUnxeXIzcEoupR9+ICDC
W+2N72big70K4a6Mnndcj9TGcF+8arIXUZOdaq/jgjYGchEbC2MJWEaLSK5SfJj1xG+ZmPWHPCSI
pCXRYuZwgehj6Sy9KGUfyfNrbpdy6Q/ea6EYsCFarbUCKsijaNkCpxER4+1tZkFqlQdgRHKOMfTg
vIyc5zR0c0AH9T2GBV2lFcFsxVefNNDpgLMLNIT0YjYS2TaVQnoa8tmJgr9mTvi1NbPRmfdExxMN
ptO+szvqR5F1o38PQFQIaXKL8xB73XHo/cfQl5tO+6pZAh+KyjaWE6kTi4Kgv7FwBEbY4eJI07lS
EL32EgxWiQUK0iuAl6EVxoqFYRCSEDP9LHAhlaClLlGtS4qS9lj3LyoW2VY10ZNwpu84Eohhfa9Z
oVtKEmPccT3v2lgOe3RsN9H8Jas/I1IGmIIQVbzPFjO6miNehsggOQL/Y1mLhRzpg01LqAtCNCYw
vkGsJYjFRTTeGyZ578COMhykNr1ofogMF9Nxh6V+sv0eLyuJUnWOB1Mv0E43lByoKd0b2qeVj+aq
A+vQyw+n8N1jlIzPRgNoMFrgRXFNF0pZdb+WUUxXk5K5jNRAkTbqkOZttbEaOAJyPIJd36UcLNyJ
a8c3T8YYu49awoJKQWuZU7kNDuBe06T2rlU9/BI7Fezj+d798QkzcI5counrB9dPMqTZLMxZCxjZ
Jv/nppq/cnC39XhKQIqTUrGo6kRI3nMkkyhEEznf3B+7f+WQY7M3RAYRPdDJnuguvfBiXOa+fNZi
0a0HI/vyq8x7NBlPCIjOLq2GosKU455Enm7l9VV/TAXlAwx+wOpK7IgaR+zpEJLMla0nzjmN9Oxo
5IhHIVb4Mg9IwbQhP5HKz66QmGAJEpB7fKtAEZGC0bWJ2jqVnYUHyuBFLlh+D04Y3oqBJI6878pj
44KUSUXlSSQ1eSpbIU/3r7x63ltbPoqe2b5jPEjeWPd3RAvitU7Ac5ANlCtV28mr4KqxuJ5MyN+f
nL+fQ0Dw3eO7aYfj5LnjMaer9jgSqV3QGzJkvURuOz+O4Xj67xm6r5qDnjBRzDsMKvv04ojFJBBi
gchml38Pl359zWxPHv6fx4k/sYH1SLi4/zTtuhkBnzbymM54s2bRZtK84XqcaU7QsfvDDoblbUD8
5CYLhLMUGh1cTHz64X7jaxEujUDXQWB5TwEK7rf3h1NZYAmoUzDFKYjO/27yKU3A7tiTct8v9EVP
Foi+QLiU7ptJPd2fGNg5b50s6LVsxMPUNay68wvvZV14zGttdX/ofpPYNVk1KQoxzC3WwnM8uavY
aCOQ82RAATyQvl5p1bYsqIOwkYKgPLVe8qTSHjqH/bgg3vPdUWmwHM0pPI7gVO/tNy5dPLQ+ZGU4
PgeBJl85fcqN0IJvI+3VESFMuSxCMb55ljtAA/kOiTncnRzoApyx7jkgcORVYRcaixEZsjJPo4cg
9b9nYZZDWwXHU3VXz6CWigTdCTE9IU+iwohlqhEXUE30Kg1s6GvKdtlrBBQWY5BtkykULzhQOZhz
qLaYEELOVZc04Xzno+n+kOhIlgNd2ketJwAycsLN/fEJnGfr+6QtpfjHPkTZrlMIm2e3fKPruXzw
4uZ/37QtSQlxZKPnSOhgvH9XjFSS//c82tWyVW4akPEMS4zK/PD91zRlcbFaLA4t6siutVwgj9S7
moGNJdst1SrlfPmQF8MWRzJS8aCItqObj49qvgnA/1DSp5vesSdU7K396Ct8I64jH6ke/pk7bvZK
L26+N7uLpr5blO1QrrPaBysHbqPrepS8m1b/J5Rvcd0FX0k+XHqVXToSpB8nyosejUwG6/xNOk15
HMtAJ2VfICP19OoRIAS82EaxkQwYDYjlcs/3G4aYZutpOJa8buQNnm/+fbdE1axPicJG/n9/4L+v
uohW5oBF7N83CHDrz362cgnKurEMRLepzW625qqHbr4H2tFc20wC23Pv/qxEZ9dukUUBufRvVops
Keu7JzsYShAbzBWOIK3L7wgE1WSVrhIcjCuUifU+8rvNXUB0vwH6kvhCh2GpVa6+h9deKndD3G97
IaLzxavL5GTHnJ7cpO9QWJCRMPk2vfVtvh6E0W6djPOr18wyf1AIre/J0+qNbOdYSLjrhrDgBO0Q
iY71qndhfibf4+OtEhtSvVAb1Uz5olUom7K5Prr0+9dJN2YNIwFo7ipSaftgZFy6iEndU59cB+2H
wVLfotLIln6qvrPW/GzAGzYa2cWkJRpkP/mFc/SRnNgJn4F2ZB6l0s0vUu+gJFbIGvGSN9DsbZOO
cAoJPs/CzDtYKVdZpRePCQczVJgc2CFUD2jXH1uNSInSGbhCmmEmwzos2BYbXWrUpEPOrYNWy8ch
V6AZHvPzgmSB+ICr98OMiG1hoN961FFiZgNXrdofWP50Z8WXNO2xbTCir2vPLVcRb+7S0yXtSIBy
D6H/FipH30WcJ5x5JAE/+aKpMSTBwgxXdGEYfGjstWEG4tZH0BVdnf6NZdg/e1BGiRM1mPkxzOlj
azxYeMOOBZYoI/LGXTl+126yD3S/OST9U22a5dExsIC1wuX4nKXLLpEbT88RS0lv20vKpsrKA1rz
E/0gkvzJZSZe84arHfObEvbrHDDGZExn+9Iry98hklD5k4BEqds3nVE39vxZia3by7YfaGarCOZL
zMI6EPO1pIXPO5L4B7hREBuhBis7ihCFQUfjKhvQzD4gYjm47PtqqA+utL3t2LFqhipqt0UDStbn
NxaHehuW7O6a6OyX0pL7Lqy/CaEpF1lFLlfA6Rc+SeOwZqR/WtOZGOyxwTsKYVuaPKXkqx4MFaMA
Y4VEWIcJbRxxNMgp3AQJCwXptdmid/0NiRM8a0CMmrOgl3ATW2VRKFpmsIZevBszZFitGRxHx+l3
tPE1HKOGd7QbKVy4qW8qofAfpuMO3KtakF6GMLoeyxXHQWbv1YAOyk22dA7Yp1K3CK7AApKAaIzo
HTfU6SDW0aV7oVeUdBRXJGud3M+1ywFuiT7IPssIf0xHSs4a51xztUzKmQrs7BubYCxcsvyZOF2s
86hgo+7t9kT6bQJVHCZO5jrpdetq3tESFzSuKGhxbrtujSKxXvK31DtTZQ+MeNmy73VtQ+3TZohJ
9ZKcTUCJUpNMrEiyI9lGUaBLDR4pwrWJbKhfpm7ESWVMFi8ritmxBfp0T7lT6Fc5pt9NpsplJ9GH
FMhVuda26ZDR+JnhOWMS2kW0dp0cxwnXgGMkp/osGm7KbGa7UBsabjStsil1TH21LTrONSb6QS0h
NwQgC/1gm3lLrWnHs4QRT9xJY0GgmYXxazepAKFsJFE7goJfSdculo3Rltsu8pjfR/FUOTDLjBcB
8GMy9xcjwk9JzR4sk1ggXTvZTjo8+D2jQKxwH6O8vGp0EaLwFfmiE6w8SH3IDoJxRrvxOJTyj1X7
H2U7ker4kgvE8TYOkIVDRoTlP0cV7r809b1TUrRvZUE6jBvF+Sl0wy8VG++WTMutgXHiNLG4Cmak
m6tmr5JEsVY05Pm2WeYfQUvyfaJnD7UtifnSwy0740JyBv6gPewTt9ELI2x8suabkrM26eTeUthg
aaZBpMsEaNFUo40pCkMTeTkbI4/aPT2G+dpOD2TDQOwXIfYMxW+k1mdHkw+FSHqYXyySB/SWSk4/
dAlOVubKGt2/dq3/JGRPwu3FS9tP3zS7Lq+eItsjiiixm94GD8VRa5CDBIJ/88MdFszqwEmSyd4j
Vt9FfL2TNTCYLLUSdet0hY39I8gIAhTSH+KRuIdRx3tSTeE1GmlK6xzJX95J8IhAavso/x7chzYS
9Tl0JP5iMoV89dGLGokpHUoh4ZR+UyRUliLHbsoE+8Oba4wtsupwVpQhpipDidMxQC7rm8YmmnKx
oyXt055G51CNu0KUA9PiTOcD6Vo2TWDJnCRU1s+plyKTRxEqkYUp/Tj1iGa6WV9CQ8ayJseF9xOv
gq6BORAAftbJlNnpabmqHTi/EN5r0ViS2lBVnShWHxhdWnPZ+tiCi6hRWJaBnufMizjjyB40EJVU
RRxw9PuHyuQgrGvbATD1HEB+W1zx5woPlSgehjow9qONIKQIo2SlKcs4Ov2fKDerU61LsUR6mq4s
NrMV9iVj4UXuKaIu69BSBrmjQDlCHl+vae+zVp5evAVOg/R5HD86JUFkInyvPUE8OKQqdPvEvLld
ihIhi/+iZ+o3FkdvNoi0gokf87XOdApIlQxzPEFEk1i7rcguR/gY/baG0aL/bUocJ7iCI408vdST
i3iMf/Mw8TZVOHwyGcj9jHkrMTe7OB30VKY9llijtl2L46nv/X4ZEuq0kiJ+bG3908Lgh3ises6w
hz8oVWzRqfyJ9eGLvIytViL0JSbRWDX42VFY77PRVduo7yuGbtAKKk7J1yj3MgMTFajP10Uk7K2c
qGDUjIKOggJdXzXwb/LRrEI7al+aFpk7LXbst0p3nyo7wctSagRnEHS9t3Rn2vYzt92ibNrkoRdc
hOlib5Z0ZbWjGHeynV6J/r8KpMF9aLXrQaWs8207Z1DSml2h6gCBhu4H1F21Fa2TfbKKIyLMMTA9
1q18cpRS+x0TNoENinaNTBAV5vJ+syNsCY1K10gbdL3/U2fI/0NQbIan52UvQ+voZpLMPrEm9849
25r318sna1G1hCnWtdKWqe69BjUagLjS6AJD06wAWW59Qc1EGX2ko+rPA25o4LlpiatEHDndeRv0
aCuHajZAnuZZxwxEtsqIa3G8ijxpNq7K8W5jk/SGN79I6lWeCugnokNc6J9FY0xfKgzHRSDfpgRZ
nJOmpFyUvG69/TniUNpQwNosLWXg9U8NAn2UuZ6i7jZB00GwOd1ylDMhq0xzYfv1b4LJaCGc6qcq
WQb0Fnlx82WaMOfI3eXGoMsDWI+PYWK1D1qZ9AvTqRDJxZG7N5uNFOalSJ3oDLv4jSRxWrecBM20
ix6CxNsbA41dTe5h5dI4CN5vrNDNrn6o/1QGQbxNA2BbVa/kof+QtaEtrTIZNp40tgZ1iKwfIOKd
oaEqLeNdYLMsm3kMmZH02Bns11hJ/jEcwFAXl5sp/ImdtjsNpsYhVOcvtFPeUySt2wytrpH32jGD
USH1iErxicU7+2upYFtWgmNUVHxZvfHFKSReJxjUocYKdexLuJku/rDV1F8aJgwaFsKNpVny6Hfx
A1WKAnEcJ6o+VPS5l2c1EuWfNnb/DMQJU/w/1J1Jc9xIlq3/SlmuH7IdDjiGtq5axBzBmDiIlLSB
kRSFeZ7x69+HYL2uSnVbZffybWSpZIgxAe5+7z3nO/64sdUI0BsixrNIFLrjuv0pozZepeYpq8ru
pGmo7akXCD7V8PRN4QnT+rRCRRVhUSC3GqnISk9SBzWKeo/YHuiPwfBx+OyMkraPPli7SRbQaKIM
hliz911QjEhBx5XwiRLWSuSfWo7vMKv4RHxKcly2K6/GxOOW+kPlBnLNQH7Xl75HZB7MBSPSTp7N
9g4EjTnWHF0VvhGFOzGQ55BoKxrAQDWxSdWUCSzxC9spH9kL4CgC6GZgnj/qnklQe0RId5wz1+eW
z6ml0KhSigomqg6QuQysTZ3rmD1rT2d22O0oGBkepPRjyQZAhsChtu5HuRSW+1LIrtnk2pRA+DL2
QYuxAuEPQNzgzQvJ+LWack737DGrNWPz0EuXgOyx27opSRsoU9tT6aZoxoGG2SREHG5/MNb8bslE
bfuIK3WmT7B8i8c4RxoeTCxWMZi4XHNKzKlg4ZmSx7gO6O/HQyqXlYK9h9kD3+ykFJQNl1xcu3C2
ysCr19oPfueLxxsYre7mQL1YMbk1/WxD8LDaWr2O/m6k620G8Q+LILyt7fb73Gfim8yq5rw39QPZ
Jw9jYsCsn2n/EqT7qit7Y2OiKo8Na9mRpAZq1ApPaYb1Z+x0yBEovVu3j1ZWNGgXO2GHjAsjefbL
94EkuEcfCjxuHeB1wBXhMhmc3bENWIssNaxVKFzn3k9ohHTzU+rUudvGRtYn+/oi4WUnXbA1Z8qx
lTGkGVSQXqoEmCvQkQs7WEpbMQuupAJ9h9Z3IalRHXpq81l0diNc2o3IVwbmlYvl5R9N5XZsvvVj
6ScZ90JdP94epYJp2KAv8u4yTL+Vq1FOxjHg46Hg3KVFlxv2bXS0841SaBnyoDOPQLapVafbh36L
FnRljYBvBie6Za5BWHKHaxbQrJ7Dw5yWFFU3hOPiFd49a2zPrMdfZ4mBgsnW7qo4DiEXMPApC2a6
VlGem9q3TjSf55xNnGTAKy+3rEJaNUtTgxFRKi9flrIol6DVUJ+0CMLnE6iFO1Xx7pasnJTHkK1P
FZD6vi7NO60IL36vpkNN5dkWpJhqRhSdqFbJPMMqEZnkIhAGayfrctDEri9subd0D69JWKu7hA3t
aJjqaFYa4yi404s89J71vJiOE2qlLQHQLxXJD4dQWbT/YpOsnqIZPhmVvUueM/ZCOnHsusfbf3kB
7o/KKtL7obHXvrS7Jx5+u4g8UO245jjF3f5oWSiyPFqUM05d1s5DnIGzd+k+LKaOYpYk8YgLOKiZ
StrFytMQyDZavdA5s9zrmI0Y1FjiETMIdjM9SFdFSvGZ0om/mxr9YAtUpxOu0/1UuUCfsE05rKZY
dh5K1xDP5jTuB1yRzRxPG2q8NJ8JwYgVYXEjskMqHDeiQQWSSnTPDcJdBNjBCPF3DijVohaiYzwD
tuxR3wwm1vrS9VOMrOwq4ZDGF18gpfaj90+epzQ+ozZveZth7OpIYcdmL9AQkaKOjcQ0o5XvOxrb
O8dupwu/4ci+aIaGbI178DT/bWgjH0E0s90xGgGMImcsh0o91qPz5MKdPtecE3FxqrsC8xBD5mLV
trRKMMcOFIgj6icNc4eZQokRQPWvqPhXXAnIN1LNoZfKP1dGFL4VIQn2hdroHkqZVIvsz288CAOX
QshZV4J9wo3i7OwXnngb/IQlBKHecuoDcBKm+7PI8QVzJPfuNCIAwlFnQprUiDxLHd7jGPjdZiLG
gY5Mnq4AqTk7B7PIMyce2qQDcXiLrDAy9K3RuNVENm3Don9qa3EY44zXbaDcHHqyfiJmtyeKgWoX
inLf1O1LwcT1A5Ta0nMX8USuvBf4hFj2sXNCRDWupRg4B4Pzv/8MJO4aeq9ONhJbxh/CGEmVJHWW
vA3YRokIz5xZOVyP/gM7CfRWbzLYMN1k//n6NT95FuZDyWiEsyUCLdcPdwr+6ypoMMmiEeBbrBvO
ZUGU7AZw9+QW6lf01skGtkK1zvqRZaTSUNRVzc7KJu++B9aU4kFWk6u/sm4wFJiMcTs56qNtDO0L
TX0gQPPnBZU5oWnMNSzloxvm9n3cqV2Q+HtJuu8CM1mJvBs/uxuYayNMEBoxsz8z17/OO/i+8UFj
kUp3MTSJ+dzTFMfX4qN0TdzlXMbX28dt5129u93ueIUZOs6tHMVOXjAfWnuSsTPSCJt+f4qXDvVo
4ThfJvfRG9tgpfdOTYIaUCQjQnW4oONFvmat2dvPvc1DwJIvcWVfqa4DUniQndfStNcx4fabWOGk
KRhsUVtb5U7jxztkx4BLYFkt2wJVczyprZvgi1zoWvQDyzP5Ii7tCErxCTlt5ST0Etp62qaoip9S
IMf7cQ4yB5ELrkuIVYe5CU1+ehUzlzbTK8KZ53DZzwi+2yKNDcs49E6xIfVCnsmPIIGnwsc22FIt
jVIR7FB6O6NqtJUW1t1qwhZ9cWv9g2eHtsrnIGjyAFzwBt9aTWOuPwF2oJtcGd19nOcHv9dfLBqm
91qLKCTX+9ehD0ivobPQ2C+fkGRzPltNYeae+obcSgy5Lh5g5AmSzs4GuLF9rRpE7JGWoqnUGEy6
lvYFwnqx6i1zxybzFiOufplG+thYN0hyRkgV0xdk9a4kAk5yEb7kTEqaGYQ/4WZlpM7RGfdztQgM
lXOSK8P8GEfT+O5o2qIdZYQ8+c0Hg3bJWjR+7eDbR68eUFe3MyfMq4+xTbihafgoMuFBwbmFdoXG
sXR4ouiLzB0GX+0wik2Ie2SXBwybyUFbGW093N/WTnxBTBmiCLSgoWHkmRjHAly4ZvOWLMOoWWWh
WsedO34fQoBQQaY2n9eabHFdp6b5nUgkG9OhAe0mbfChNMxAJzViENPcfjdk8nsb9tEa5gWhC2l7
wFPHIcPHySUmwzwEBvqPgniuhaHRWYrC8AcftPEiTJ3yrFR3OkSdgp7PXpOq3QmRYaaPTbD2JGEH
mBMz6cn7LPPxDMgqv+92mSDkWGMssSYVBKVBay6MqaHHYKgMI6LQdl5HpZz3GtKWeZcuFFCruua+
GEzRrXoDPIjdVUtEDMPZcsq7utsmg2wuZBxEyzIMHdDVnJRS/DK3T+u2FNIQFW+JKaOVO68Mnp5i
QbBUeyDT4sO0o3RdzFwK+iod+tZJvvsGsNZ+dWMX87Vz1Uk3QM07BOfGkZDHOvyzt48txlW2to2d
OQ7FxRFU361vrLOo1nf2baWqSLoumVhvSok3x5mZsl1hw0FWPvkBjrsTVUbOVPs2NiTZEDT37fas
ulTu1tQTmvB05J4R/bYnWcp14nHXFrpe7ck0J995dN79xnwyWqd9sDpug9ALmPEiduY0PtQXvKkz
NKM6y27cyyKztuag4rexRuQYZjH+1L7Q136bFNcxQ3AUilad2877psHUfBvgEqNlEP1W52JY9NWQ
bgDeA5eZb56BkgljAF7SqPSXQd4nD3Exx+Wh0spUXd3XHRNAPbUeHH0Eqjl3hkm6WhVO5h9b9L1n
aORvmnDbfQGgjCZ3J97aArIJuTBEQU7DMTZdRQeNo7fRsWn3HBZX0p6tOYEzXG8fDSNKFFgk3VTz
JJ7YoXYXY2S982OOQpFvartURjl2Bg5cLqXAnabyU1BCTx3q+pKBvwYCxoslTmS2NZwwM6xauI5L
FRnlPtVBnlYRHPtkzqmZcPfiu4CWmdj8ijhF4WKSWbn3JaSMLktwx87Lfanbr4Ai7cdGsSjILJjn
lSDYrVpnYYEWcyjzwMIgUZqo8AqXcTbs3tHNTCArSMeIRrA461rTwnHK8NikuPWknj6rsR5ebysA
w6vibsDxu25L7ozRLLqV6BBAN5Llv44GZ5VgxMHjZyXnIg06jtSsXUlfIR83yFUFpMSaLFHsEVw9
dGgrLEQKGNQT3MdZlh7DJpxgbIwoWf3+Wswmvgx32kp3Cn6Fq0Ft6sts7cT4kYK8Gk7Rz4bF1Iq/
2dXYnt0ws5dZrNIduH0M0myrCxfr8IOpypOLIMAYcv1sov9aZvh6NrxEfUffejGW/TqwKWtvn3gV
mDnWfrzvt2B7tBjWZsoEp9Kpt070NjHsCTSHDv2ZdVFVxT6vxh90bfxlrnfVdhp+QAdGy9iRNqBA
/FSO5q49G90V0/kSo1SGld+v2S084rxRd34lS01shyHs8HSSdSpgdCE04ILqHyYyOx8EprNN3snh
+vlpZd0QIGrljjDKFqsMkACEQp8lLODYO5vFF5b4jtb/wJkA2klhZjsYCv5d7Jgchea9V7DQrmqO
7uvbfox/il+Cs1LsWuSs3HrUlgpZdvMaCJq0wXwcF6rB5FprCEcLC4vl0C6GkUuzSdRjWCp0V6Pi
tevoqOc1D+B3Jc5h43WnqkRT7sICuEUSTCal9VQUgK2AiizA/DB5oVgwZX6hQ+auKhdTqcYj1obe
B+ClZ0qX8I5+YQeXvOl3ZqPdg3mNmH518ElCxC+4hmirArgttNR8jIjQxXRUEYwTpO3yVnB2QXRx
grY++nWJTA9B1v5WpOa1gXjVDx/78XK71jMH127fF3B/ouFCl9S+u5WoQKmRglkE0xJfd+FO01c0
iSsSLEraS7bGhjg7xW5h7UxDzbXWYE5w8dJc8j5YNYP9ZHAbPZhdqE6YAR4qobf7ztCP9GqLZYvg
7jBBgEO/qNV3rfKfSz9bF2rE4p215tGR6ltuD1wR8xHKIKwIY7Z+B62huqtJn61xnPkm3UgQI1Q+
IoB32g2HrHauCpjK0kxGOPJGwLfVaUfQi+EJth+NBMT/6OUUZheJhzSsdPOMGL5DJRpre8JbzLFV
xyApy9Vnh4AhmA0G7Rw1+nM4pkARu6Q+Z8x3T5VnNYfhG/2UnC3N1S7BZGKmMKZn2aFdR8EBYtdq
EZuVfoON9OpXGPYdXAl+IledA2MBhZd316NQRU2ezN9spFEs847Jdbg2ee+ssc2YCLH69Qi2Q1WJ
dk2kydfiWO4yHFT9clvap6Z5HghsJXJSvwwI/Zapjqu0mMizVsp4KFo4U5bHsWeihXMQvvbu5OJl
CkXwphxGvlkLqAd1zRPagLJBfmPBwr6IsvxCYTUczbQrtx7hDlD9aBONERAXXXT9XtbmYqxxYY8p
xM7PA66Wh9807tGXrHSmRRjX1okeKOjQsfhWiqQ/T1VLUl8dIJ83vtjEg56aMQ2uGBXttUzojbWT
7V/Lu/R42z56B1LO5+IfW5O3NebRnNPUyen2X3WLy7TDkbnzgs68alX+0goZfq3RkNpDf4lN5Jsu
zsUqB5jPi9Z4Xmc15oOi8we/vqfa3/CIjeLAOGttwzv8hTt6Q/muhbNzNwRacEf1Q8ADKpdO3w9T
FT5QC0TPBPwSXiqe7dTahWDfDMdqpoWku+qTBLUcY3049mpE3jD4A/q15ql2dEgtffmIIYU5Al5T
aBZ+/0wLBotz1e8jD+DM7TqRPjb2ZlhZZZwRppAAAu88cxHH/vutlDLD6i3Mvt2eCe2S/piZLIl9
+xhEk3RZ4obohM56S3NJXxGswMRAY+CQ+ZDBzCwdTrTNhtOtgcBkFwgHF9siLTgO6135s9QZxfmy
ic5jWNzKHgoPR4fAZw+wHln/HjukS+sk1rqNPkzdw+fCHFhLaeAsvl1cGnzSBMV+X+LgR99r+Hu9
4fSAqCl9wjptcsDtqUZHd5JLjiT+KWu/MFtb+L1HbZvo34MG9Lkaih/WfBvGiJi2JBMY7LQkGsLA
WAwF4aqcsIBwdWzZQbkfFK68tFQvie9pz6PDwSLg20R7ELsXm6Mo/Djpv0/RsySG58fUsISIJs4e
nDGmLJ2CeHdbHEXveC+jkT1b+ZDcF4Gl3QMcu6/zvv4alYzZsYD5Gx2rxdfQGRCSaSIEJ9VTNyIi
m/dwdMmnCBDWeCvQ5j9yACcjmo39rQwUkvyiJDP6kxaMoJzc8tnBC3LbZqYI3rVptpVGoCExBJ9x
H44pXkqAcWnkNWs3CdGPjUm+UTVDIQrI9S30ImkqdciH+lH6N/+D0PF4YbjrivLuH38UKYkFgkHX
HUrQC6oUSZ8iiI8kl+nb2MpYnEeAs0BEV47H4PK2MVYjcXecxqtdSmDmMmWW90F8F8CysQI3Xk8A
/gPYiQ5j9aPIzZDBclBtI5evDB9Mf5Birq9qVLW5GzLRp8dF+WTmS3uKUEXQmSaceD7QGU1z6IJQ
g0RJxlvGGWI9iYyxVYE5IRRFvM1MehB5zuHfm9uqUa9y2lPtNSHTd9u5/DYLFd1CWkVzpb2VX0TV
8vIGP/yeTZDJtA4dIk1m1hujeYiq6kRo7nQB1g2YN8E3HqKSOjDNNJ/Yd7yVayA5bl1FX4Ujw630
saZm55sTOBYx1jsLmgkNEawiuW8Nu7rH8lEkXXPXTk6wmu2cmGoHyNMZeQno4t4qwiSXnUWblGst
/tImB/cWX4SVE2hPZEMRKkzMNpBn/U6b9kXeF587vJYhhW2sGqeo1D9uF1NtQYCLOu4/JbrqPuui
94QSdWXQhGNBMF5iL4BrxEfLzrqKDBF8HYFNBcb4lfVsF6gqWvqxUI+GPz0lYAgOtO+qRzSk3uF2
8aUWWKuySJ5jqSR0dbR6uuaqbRUhs0Ip3Erxw4qTHUwIDI3DaW4Vfk4k8MzCecz9YF9Xpr7yOk7C
YTw1Z2LQ7x0jj/e639ns8Y5/Mh3wN4BuXQU2rSPnl6zoaAC8YdSLNKrTk+kh6YF8cwr73N/fvoZK
Q/CtBv3IBI25tGNwOqiIg6VUXhLd6m1Fn3rLW0RbEXJAo4XwBB/K3uKACJZWo3B7UTnaxAnvBL4Q
ginTh3piThXm4t63MuuHsKpza4BKaWjArTh3LqnU5DV20HflOYdcMqzJzIm1p4Ih/SIbEFfATj3F
hXMtjY4WY0gL7NZLhXEYZFezHoL1mHU/gFjNGM2GGKYARxQyqh65NdFsadLd9zlVO/C/GJmZkF+8
xIs2vEnSSObf4Yhlb3jr2uuML9QgP+KULjIS+AncBoW5CDU6u27rH2/13Gdnofyek+j2UJlkBc02
di2Vd7emq8EBeG5+2r2avT7ZTxqbLSp0wz2NPfkBt4vsdiq6rY6aSVxvL9Fu3f5fbJd0XBLrfirt
l2Hu5JuJX+6dGLskCOANxcAzw2iHD9Gwz7ThwGNUUMJvf5WhQ/RMKsTMRPwWwyN8aSlKcVOOB6R7
dxhws6tFdMxVZ7O/Pd/kgOQNI7NceZnor5ZQIdIkAg0Am4tF3pLCY0Vj+BBmxdWSAabC1OXbqmdV
rqhXwgqbtT92+Rb1BUHjafoVqTxuppF9/nZHq1KdSoPsMG0ip7q1fnheeo/5umXTpwlcWHeF3Rkv
JIE+YAGGddvbHTMScGBR3KBjj7Jyr8boLW5y0r7hyZwbD40Tu8ce3yloW0H3g3jBla+an4KO3IOD
25BweEMnoYZO1O0rvD2X6ogs8KgujoEtuuPtv0wLV91nx9NCz41dpr4QXY0+S9L+LTP9CbaKdyLF
Fjqmx8jh9giFBC9O4GY4PpV/SP4boiucomEzbbUOPTrQ8vDsc+NuSQBAMTUvaFYSv07osG5xUhPx
C2Udk92HRPirjW5pzvSghpRZvbu95JQB0K63DsIMp83n7enPHPwK/mqRdvHytryjaCqOxuiXd5/J
2UgwzWOYf1R24HwTeIg3BUJ5SaQMaKF400cyOnTp8JjWw7PJkfJWxmTJOJ07DWV5tfHbkhpUDMYx
6PKJMob/TiXz0vglAct8QhT01htoTj+PKYVbwNt0w/6aCe4Xq8m+xhIpuxVSN2oRbMLb8RVTr8uR
wO42TfJoaIRTlDPG63bHZZTD+OJp04/VfcdA4G40x/cQ0/YVG5N9TZMp3NemDvc4Hl4LkZxArTBX
0InT4FLV6XDyh8JJfs7bgbrXXcjOkl8mR1w/d3vTkUcDlkxHsXuuM7O6t7hSltIhSuPWNDcTtOM9
G2WYOncthxw6N7A9CG+1Lv867PSWeP+HSFldF9hOpUMLWkpb2b8EecrEMsbRr9ay91eOj5c8C3AM
zBFmt/Y17Skbme4PsyKghMhDTmhdDtEeTkmOdeZQm+obqyzseKPR1kBKnv/kBTq8gF9fIDxAhm2m
ayhT/pJ5q2E/JuI44Nsb3XEpyt7bB4AdqII05FUtvdLBUE+4v8oD6PD4EtIu9+Ejak9lAx/GG4vv
0KK+j3VLdKzpn5DIOp9xtv/2Pvy7/wHkJxn9PKv/9h/8/T0vgJsAGPzlr397wlyfp/8x/5v/fMwf
/8XfTuE7sT75z+ZfPmr7kZ9f04/61wf94Tfz7H9/davX5vUPf1lnDYzP+/ajGh8+6jZpbq+C9zE/
8n/6w7983H7L01h8/PW397ylYuK3+WGe/fb3H+1//PW3OcL83/751//9Z/Pr/+tvi48s/C8P/3it
m7/+ZvwOioaMc9exqWilJbnq+o/5J+J320aR6rq2K8ibVrBwf/tLlldN8NffdPm7KVydn+kmylvL
JJS2ztv5R9bvsG50AwCn5Qidq9j57f+9rj98ff/4Ov+StekVVEhT84vnVOt/uuYMGlnKsG1DSlTT
0r1Ftb+/sqn486P/j4F3Ni+aZlGtBLqEHULF5TtMhmlJpsTa3zh/kpGu/xJFPT8fbCvlWLoyTPBR
v8Qh6yOdpYF7K9r7O7Wjs7jXtsmBgeyf5S7/N2/sD0/0S5x3XkIA5Xi5EPfZnsir1bTTlu2m+4mK
cIVB/k8i7X+Nef4v7+uXlGA7LzXVIDLU9EV1LMxlvJMfOVbIVbAhgH0TNO/+ElDjn7/PedX65Qv8
w/uc44v/6QscgUdKR4H3OgV7BVLvYKz0u2yTbqGD3XeI9heIfHfyzt7/0xX+9yvpz66cPzyx9ccn
LgMiHTOOtNG+2lt0K7bamqUV0tNX4nXXf/5OlZo/wz++VQIdhXBN3RQSIMMvbzXAuohIJWIEnhkp
HjTHVIJM0KgkK3yh4+tBte2Y2QZDAjkBhEjGBM70sl8mPkOt54AZvksUn9X+RHA8bnU7085mNxj1
Vkry6BflCGIUjKND+ykntAl1X0oWHiN+84sOCuTAKJ+ES3oDOOh5VHV2Bnp9C/TliNdIPDMOzpg7
j1rNKKpQwr+Yli+QWvT+xPkicUp5Vw0VCma6MsrYpW1aP2B5RhMJgsYGsRYjMaUdpfA1GjQKoKsZ
UUZv1IlOndkhxqqDpn1veNHDXZRNwTlyEx/Bae5sw7jPtw3mklXUtKoAVBj2ivifdkTCkkm58SwR
7ZsW6bPtjByusjY8RBkq70XjRyMQqYCpf+rqAGCUUdNMwlO0wtsor+gVwF2NNJ22VluML0NuTXem
2xYLL0TLZfnNwTB6DrlFj4eV/LAP5Yz9JgBHsU6qhhEzOUmPkzDIhNZjtNjQ8qA0LauhSw5t6JS8
Ar17zNu+24qucU9CU8x9Eq3bWXapfuqB0L+XIwepKZHxqcA/jp+5HTfFSLAUTYtxGQ0TchMSxNGA
4I/d5Xjs9j1AkiuZXukDzZHqNEXdcCHgyP4yOqnOyDW190NIJsbUURbmgYC0Fw7WwSer9uClXQBt
SQte9VnJUrgi39rYDZ6Ro+LKaO2qW8fYQO7NooZIqyhsX2ttRGoUUWYQopjQcl63mbJeTFWon0Zk
TjjmHUaAK0YNIMr5eBhfFFJyrUZpl5dIUerxK5o/pIMtK+iDiGzzgTcLsbpmHPSm9/MoEiVc9dYq
Uic4t87elVZNcbotaEPC5vYnSLnAo4JrxlDTgYGhm82iNmo0rEKLkg+rUrg85JhO6IWwQyQrF1cV
EUB1WMqloRGFvXEHz/5ueDAbfNEEWxzm+r4TGcFFU2CWxoVQ6YnLpq8zeKmMrf0DdN2g2xlNWt7T
dayf0tKO7yepUNVnWEAjLHukiTSphitkcopD1AY2ukoSnw3GtxmtEKf1fvJ5D3JLNa3vUdend7ip
SvtbXEgj/gjwSUybQpT28IWUbYESwvZN4mRp8MErpCrBISNCd6+H80BWH+36W0kC054T+7jGstZt
zcI2so3QBvOp63rgtcQ3duGyYIQG4rDpon0tWsz0fif0ixhEu7YImSYgiM39rima8msm2pJsELQD
cVEQrmzhGocZaTSsGNZUuoeeqAEHyUfgvLUWFChC+ixzMVliSCDOxDkVfdZMNk5akTFE6YPnFKzX
0hmbVV3gTius5sUAx4W2WSTXyGnTV0I0BNEdfQkIqOzD49A1zbl39YKghdxH+B/E9rrow/K5IW8c
BmGeV29ZGtLPQ0hTnROU55sKWzcZYmPAHMqvsW2oAqS60LoPxhra2Rpwo3ZdHCC7KJJXYqmDo+kg
YerKCSsujsFF2QfTgZK5XgM3xyfreNlKOnl8ZzfAMnqcczurskJUQl3qrGpc7Gtw6fbJ0s2eBJrR
3vk+jzYT7F2RH5g7RC7xJvEZVxe4bzYOhsJTYVfVWZvwpY2xbRx7186p0Ktm2VeZ3OIEJXXJHFh+
+VUtVzG8qjOd/ehMODmyn6EFj2lMXrhBCzieHN82d2Fb5CtV99aHlrokvdBEfzerxt/DmZNb7s/5
xRZwxNH8PFetmJa0WwwyuCKgp4UpMCVWbjYchMXt7S+VBVV30UrPwtPq5eOZAqY6KRt5oTR4Jqvq
tV1ZiOIlajVtTeAkLDRyT57QmsXnpEC62/mki7YTAQZizAkG1bAnkwXYMp+o0n2v0+7n8iaf1PDN
aA9Dw4FC2EQn4npSchuNfqeQva1KzzF3ulDBk3LCZKurxKC/rzXQgjFCdNIMyYQGrtDldrYSo8OI
a1SCwVnfH7JGQpguKxB8WH8RhWUftA3yI+pIWjo9zievnq32aYqrv07VdsS8vbI9AjPRmVnH1snY
EQrLSXbaSOxDVvr6gxN7xkdokvvbwoJe0Qj1rqnfpC9RpKyTtDX3bYoRi3QUlO8yxvwdtg47bTKo
zYwL37CYyWU9SnSIY0tmiNSH187Frpj2jCmk1Rh70tyGYxOV8fcJYsNro3A6LswxVK+5QtVsJoB3
W0QB8BLt4AgTpn1KO79YQm6C2hphIqtn0E5Y9ekPdwqstyGYW8p1km8HCbau4ch6b+hWQBZqZH/k
lsFuVbvaeD9aGK8HJ05Qo5NobMiw+wrZMl2TNi1wNJJ4GRi9f7JbAg76HEJCaZCT7Uu9OZZTHBL7
N7a3TJAAIkGU4EDNyI1d5F0LqpCJ/zGQrtUsoDi0qFQLTP5ot91V4Pjk7AB5DbZ1O5GwHHPS4Yaz
eWsJEUzhsmyR/T2W8O0qTHt1AMsNBQRWQBV5pGR5cjg7zWCk02ZiJeutZYyibp85lfQuda5CuVCd
Q0Iebg0C3/qgrt4wyhJKo9P7glriBdq4tlhhX0TlwxJ1MpeLP6CnQ+hcribx7MK76Fa5AlG1S52a
67K2h5S4JUwBoCsdVeL5JB+F5bpNEEUSTu0gm8h8I37Thg69qufr1hdYNtKG24vH1Xwn9Bs1l94P
w3jsohhfjV/6VrsPdSft3iUZOMajazjJXWtw/9DXFAix61pcNAaGBOo04XCQvsD0bJr5VbMo+tcG
WLw9DrLuXbPok1Oe9ScSyqZjlLgDcrS+PDr4Ow6F1pE1YVa0M+LhQxUyvBpDXTzZAxlUjGSm9WRJ
RnqaX56lhjZHCAEOdrZBxCgVfyi3a15ljbZ/MeajtbUxW5KH2hX3+QT2eApVtxsJk1krF42r6XtE
CBcdu2utuytEcuWGkEBr0ZHXuGzqeFxJUaI4MAfrTqLi35T12N1VfeBtaq2hg55nePdwunA0dvzy
6iTwSQJyWJfAzPQlXLhxJ4m6WkU4Tp4LM2GZKvLmB5sXo2ttwkE0dimd3oSvxkyR+zeFieC6gmU0
ljTSzzmJ9EvBKW13KyL+V+2E/1mv4FJ8ZI9N9fHRnF6L/x8aBpRD/6JhkCdhF77+ocPAP/hsGWjK
/t1U0nVdXTddnKoGhdBnz0Cz3N8tU2fHdpRlmsqY6/m/9ww0fmQ5jHCUK8BM6WKuUevPpgHMuN/p
L0jLtZRhSDH/u/9F10CZc3H3j1LMMqWiftct1xG8TNv5tW0AfLCSvWGLdddWhAaBbHEy7ISBB3c2
80PZP2mSpK8D7VVc+CKgYmB8rZvjGyoM882nX29/b3SObtBxNDBShmWN0aJxs8YaCD3Nje8NKP03
gGtDs8HnghtqAVkG54/QhJ4tdPgd2hk7QOMup6GAUa0qQ5XHggYl0h3lm0513/KXH0VgtzhnOsxN
QK+Z2JICI1If75NAGmZ/R0/kuTta8iGqWBPjUrdm1UeA40waeS+jphEM6aYZDoPamVO/heUxXUdF
0ZW7xGhcMKo9oNDqGBh+bX3xbAjhEIItzPty4UpfiR8wcjBdsBcqDcf0gD/yPBa4Vk5N02rhif5/
Gu+7WqagXiMtB9MK+tSOiHA0OmKpWtQCZmBd7ZGedb6OailIvqNfPIT1e5izTkQ7325xIl0D09dw
t9FSFXoIZ04xDMrrJEHsj7M9YoOraveKdkKvMIG00iXrKyAPk32AkHI94ste6FFYM8xuuP7IBZpI
CmfWgLGqRTeHhT8vvATkCVYXFl7ZepwnydkFbwBLDPvpkEx1vmcuJdHt1oD4aZbWJZEYO9GjWVk4
cG2ItOF3Y5SqNsZonYKQrIRjD6ehvMTkCUxABuPRfXMDNMR6pxNEiWysT5kouICmfNsB7W/3ekOF
bKYOEExsMlH0xEc9Q84Nll5GcYjAFwLpf4EOrXe2zAT0+d+O3iVmuEIaMQxCLFexXvHDqvu/7J3H
ltxIlm3/pefIZRAGg01dq5AeEQxyghVU0FoZ8PW9nVldxazX9XrVvCaeSWaGdHfA7j3n7NMSA5id
ihsspvZ0VemWks0oLs1Lh149Y1SeMjJ00TjAnnMDL6ISrnF188kKVZEcrdiCnF36fM6jqRYo0gZM
crGfrNHpKsy1RTAnDfUZjkde242TrslPrvFretBA5lMSAh1fZMnnqMYOvykG2mr2jhZwnpgNCRiG
Uww7tqiHLDsvVRh/qojWW/turslbY+MHU4TM135uiombfz3a4xc5pdQF+8bYgKnQBe5GnBwgDLrQ
+swVHvFKa8QW4vKl/wxhnUayoiwp3wEBB/F+9FwH+6AhC9foLDd7eM1z/rlssb7thaZokT2z7vx1
a3UV+qFl5q+x7XrpOsnJsiJF5YbSuGEIvyyhNVdPSoXBKxbQqP2Il6S1Lrqwho8kG0biu7Oi9xvm
gwn2JVbvH2mdZM8hGgrWdoxKNxaQcSB9AQgW+xRuMpJOV7KrbHzJ8y19vNcrRdb6J8CTcFrPpuBS
UhQ8R+sphK+1q3FM9evEnwOuJRThUBDUoWZ3WI/xhMieJII1zst4SUNdfnRQBcuVBhEE8lcaX21K
8rvs4HtBPcIiFGq86zHv9HOraSrDerqa6kxMl7HIo2AVFyZy15SvBz2oALoAd94Y599llCbRmpgZ
y5DFb0cPHxJ4u8NsdfG1wBVgrRZhdx9BXevs6seOb0gSszfAAy/7hFyyZwPwXIa0/ZlywJo3/rg0
2ZaAcWDBQjdgnguFj2xTRJHsXhsqtGbaaGixh75uJfNaWzf6Es9zE671FGElM0jJxcpNuIQiUXkN
yU6vQSFf4JBF27gLuXAwgFKmA7hRUTItpQaz5IRWtiNESkm8SudQHCwpmmRtuUKX67qMw3pnyZgI
A74lcAth5VnXrnT8T3rivLfCCo8TVfmz/zO0M5jjYTLmwe3H9CNAKGEWH6eQ1uXVbDTeNrN4wFo0
LdFAB6eZoC/FgnN9CoFJLFvZ0EQD6sbiQAzmYDR4eKYS1wGdEF/JSPMOpGYCs5eTzBmZ90EF4am1
6xEKl0lvOjkzAH14bVEkLGJEEJ+jCRrhPWiIotlKZeff2Q8u/V3j1Q4csHGhqIGdiW9OUxH4w6mf
s7gKV4XFC+8cwYy2aHlgQn6cFuDQ+642bUtmu8SWYvs2NL0ckBYl9+MAogaDEhbTCo3nZ6QB4q5G
px9zSn9n5seFqPVIOpvz2tauccGtshQuyp5oKf0XS0Ez1A1QMRrCf415MMnivER+h8egbasHYtPj
M7NYksL/sfDuQnoU29ouXJwbYeuRPqejXHyrnAifPOdylfA3c5f+MDLCL8ypPfpejYJNslFBMR0W
0AnrnFBPxi3EoXndablzusjmNvvWNo0pWAVXt8I3NJcvuBG4WEPAjUmnwO5G2JrYJK3qonBcEksj
Fpg2TviVSoK9rDdqWCurvgiL7mLI7Q4/cr6j7JVsuqjPUt+ini0qaHG16qEILp5yi+KDfB94f2W4
Kq0I2UjzAvg/bz9mfnXJOeUyXW/AGlH+nI/O9OTYxLXuXS+scooUOHqvAeDV0TZiV9dDN2Ez9wAi
R/SnyS7IrPjFhMln9iO9NRg0wOVru4J8EoiwW+4c9LwY5meGVSK/X2g7FY9JqgRW9MqA1PUGrEBP
ZZNw/2FRM+MT9Qmprwp4TO3Z6qeFEndXe8XRarkpbVVcK7VJgQqVeHU1qJpVNrYuY3Ys3I+0TfKY
X+Io6nXRl9g7DPxjlGaSfCHue6kwaHEPMHfcSBmCErwbGTnLVqR4p4LiJ/4PWGhhIc2VucTyzkFe
lShADiH0HYYeiywkieoShEYJvXM1cNmmqqEqXX8Xzoq3qGvlDYVjMSeYbdYpEbxmVQGWtR/K2tkp
BKX8uRkj9SnOqjK84vI0GdYKZ6FZjAq45B2EBNipBbQv6U94LJDC+6psXuyIuvV9Cl4tWlbDlNeU
xyYtu6ALREx0+9gLzY6gKEjzPnImftxZDgyaPe6j6TkiyoQ/geOc8w0YCLiiZPQ7JyWAHJbBDhFs
NKyYeKKvweioYk05EfXpEJGk5kioOjrvG8zbt0+bBCRwLezsa2WI5L/Fi7L1T7hNOVdKDBFdsGsW
t2zfW8aynzaZX8o7NIAWsLpN62N7WtL4uZs8MQGWqIXejjKPFb7emCph2l7bdjuR1k7PE/bdYZ+n
XfLOq5tMeegC/cCMk7MsZPk87kphsvyb1wv26aELdmeTzQ1xkqCCAwsahK2l/c6uYMR3kdvGfkSF
uP3wQ5kDxWID32Dz94yhF6xWE5l8g60Th6AjM9pFhlxs867P1I39RgOxVcxe+N33Fiq3i0h74Ya5
lkZKtpV9iu3Cc/Wbto0zH2zyo3h3piSj0sWzJgk0qDdD/67aAJ4GT2viHhw7DoZtOk1BsjPcF4t8
AxVUNW8TVnoce0vZezY82Ego/w3Mc8EdtZ7y5RLlmPevomv4QGzZ2TnmOV0OvS0LunkhDETHjP2s
TQF6A225m11G8pvlO91hMHY/UeNDJYhvLEhKDheuW7VibyPJKRaRjNXLLR7/n3G2n3/p3x6647+e
Z1+Xrz8ygLkff1XBbx/050yr3D9QslHkkJv/Z5iV8g9kcSnJhEkBoNr/xyzryT+YYn2lbT9QwrYV
MvHfRllX/WFjkrCV5zs21m7x702yf51jWdzzchW3r40K7kn9TyoxUao4bqc8PjhDil1UyvJaW2Q1
HVCg97/9Rv4XwfTm3vhtZOZL+fyohEeQ+snxujdl/Deh1u1HrVJPAQGdOXpuiBq1EK86bkQr3FIV
aNXaSV9KTgN00iR42kUQ9MX/IYv/1WLCvM43QQr8Nrx7REbVP30TEJCLqC1Fyn433Sc3Zx531VW0
IJIGbku5ePTYQpX/P74q8/H/88Mrx1WOz70AvAZb6b/+8BVIqwlDZrHHOKaBA4aDX0BxaIGdHWPJ
cQj5dMzna0SgmRbCKPQOYV5H6urYi5oP2go5NaxUxaWMkHkuv5VSzsX7UvpJ9WBHQWJ/MvwQ5dao
nJUaR1vhH1olLP08zrGAX1YswceIr8qFjOzBrnPdgSV15chqOi84fd4EcaNwRcTJj89c5bg2Suxx
aNmg6JtNYuVUno8aYPJ+CW/EmHbIF+dUjXZ1KkaPGBO3pSbc20T10ZQA+Bdr3edKHRQYqQxwgiAv
H5B6URsDUBC4kChii9hYlw3HsBN9ss691hz90hMAr4podraJMElG8xbbVyK8dtlvETbpU1eiPyp2
+oe+Crm4U6BNnCvG2U+CjkNWeJdOw5hsXBjhjw3GVOhzwS3eyPEoXQ4N3c0xrVFTMnATnwO6zYIh
VWBb07Z/cMzYZfSAZXgnIeWx+uYAOX8oCy81Ka3ITa/OPPnmGaqpMIc8G6OvlHF14x2NCoJMNudu
ve157YFq4PgEnW8KwAhbpkKok8lghnM06P4l1BXBRLpqMJ4gd3hrogQ943cykkwaZkIY4CZr94GQ
8vDFiM4J97wAdHkEjFF4O88AIFjnS0lQNiosiAEBYH+aNqdRYmYch5yNLx5Fv73zYfqSVgrmlFCp
l2jCs0W8ALf12GF8jWx76K55jvq/4UWRg0EPxCV0sp6MbxVGYhU0KVvyjhV4jQyRll9cRdhlxVvY
xzVMYaPYDzQiWkdeziLYYC6itdmu8ulGZ0bj5mzqk1/Ps5ZsmtNr9kxkeVCRcZaLg9/NIHJ8NVqg
gnyv2/Ycm/pPLSN8uzGdFYQMd1gv8Snii/auRM+XJ52Whrxjz5SQ0U2ALrn38K2jF7V1WB1HB/yl
tZ54Mb7SYe3moHNRUjZJ6gQvomA/B5g+ftdSmIba4RZiFrFbBJAqTqSzuYV5uk95Wzk4OZLcC5/c
qCjaozKeZO/N3t5/BH6FtYCgVudftR6K9sL3C5rLU4NTPlmJ1hYTb2WVh9KJzBMrMn77kSo5SSuG
3RBe8NLO25HTJ6mHLkRFDJKJZTpcTDKjbetZHF58Uigrv9VgFuc+Av4ZcPjfUvZcw2mw9AwmiL0W
cC+pc8LY8No5bMhO37tKR08L1XHqaEH4NDixaXV76XpyUqiprMPvamRI5C7sJFdExQm+WhExCVad
dOUlk7y1yWOGlO+N2hp+aKjG7QaEqf0QNjDb9rLu4PHHZpy/eC27mB1OjvCbaUkZvy866stt5zYQ
4/PKUF9eVTp4x+Q72eh8hN1wmPt1vfLZbZgDm80S1Bynt+V+Tq0Ju3fHxbkEgfzYovXj56zs6Chp
NGj3OATClhJ04wNVjqo8mjka+YDw0cWm6xBMs/se8qHyU9bWQ7+SaTk/ZjIHbbSk2PgzUh/LjuOV
+mCM6SjSvC0QYat2C1y3ynGJq4pJtJsidGdg8lQ5QegZqzZ65Lv3CW1WMzyxzHaxpLd99+5RetzX
nLyoh/ZtvipW1MRne8nHslS5n0zlvKqGNOleUPQst4vqSPVk0qlwvkT5I+jLC1CRud34aI/JUXgA
nalwvdF38mKyhm2fyfEZBgMQWTuOA4EYUsTlpvE74e0ttgE0YBKUn0AWadU8cu531DkDtx3uGjA2
kB6KYbaOE6vXfh/O+fc+8F3nzY6xGF8yu2u+jFPtBXuEXemdXccAg/X7cU2owdlkNLsG9409E9Es
uyq69InoKWMFQtdQztPU7anyAEJ6XNYpLZ2zObhUebUs67Zsg/DMop/Eu+PRqbuVi1W9+8xoxWVo
J3g9i41NO3fJ321Hu1zMStCCyvaqWzoLXpW9COJmXMXylQKznG+toFfOvuJw638N85ISXGwz4hMv
2vFWrcf5Y1XNLZqNHzjp28iixqa0GSbpY9osdv6gBVotbp886zeWV2flDult5IpU6SF9auZbUtrR
afLFk5Wj7+oi08WxqGFWvLmm0R+alyZlgVoVl7qEnQLPC1/BluxEgo1wwKtkjniqbO7TXF0x2pYU
qHJpZ27ejbxtoMBwTGDRZskH7nqd3puSMRDyf4dCiWlehbxBCJSt0AtKwDrxbcGcFP74peGKzsY5
DprrEJG7Wfk6dvFLjYU7M/LOI5JlgWPpdvMY2g2orpZ4FQbuurvDmhm85VTyxBungT+4ktmtxyWQ
bg6CEzAJ1+e6JS4bzQtdvqXyKrA9BACIQVWqxYPEQAkjANMCC+IUk3YVLbI5hD61PDeMNT3SbALp
lAD2voQHhXUVAT0O2oY2hYIzibnZtjx802GVsrBOif0gudYofu04Be/zQp4Rl0b9ZRS5Jp1kpcgc
TejCTck49nxQ8F62O1M2/QBCb8ypMOL5gw+SNZRmCJh/xBAX3rmHaeRJuyLQolkyTAWueRwxijcg
zajXARAoAVgWA4HuUGKbqg2unnmPb6qdO9Tt1gfy0HYO3W7z0sW4q0ACSS7JUzH7BeH4MCExyVI9
SgcKInU4wLuarVx60caYPva3vE39OoDOreiqgmBkj3DlNaCCfiNl08QV3YpOInmlgZsmJHo3Ec13
gi1HsHZ40jVhPCJjsYOPUrUk0Vj1DdOU1s8RAmzRfkDELGUJGFEEyn0tpy6plicvRCIhcswrEJT9
oIrCt9Sh4DeyMADeFHAKiVLLHkcuISUFG7QK0C5f44UQ9+4ggfJg7aDX2C8jGW+8wqngrkDSGo+j
rq32hWL2AY5QtbTVDheSLvYte0K1C4jzEbSsojakuqyVw/RkBjIJLPH8bgqO2uq5CQFUZK8+LdZr
0DVwQ/Je3Ab8aUg+JslefQXfiubrYCbcuONHgng1swcnCMvJWZNi0XBmcPg4VA7FYXvq8WB91AN7
OJaZ5MjWaPiQdXu/ooeyssY6WSs3CQ1gSmLlh0TmQblvRS29hxqkrX0cBMIwRnu24feVSpIn3kwR
m8TOMYX3vITTwL93fWBdBZ+ASvbWRyEHZDr2w0bGNNusWu4ydCwnhsAGyUO3A/wKqr198S12+s9Z
Zvvte+gV4qGlXCLctFYbTfdUkHMC67HZ9UT6ED5cQhsJrRdeGM3qjC0B+kCekzhZFc5QMRo41WSz
pvGmhbKVsmDwl03+UNeujxsD7aTkVFex4YljQoDcxYXElBnclI24yoR7X+QDnC6FRBLvqUJgQ99P
s/husDDAL3Qh1PYh2MM8q5o9r0GRfA+iOrBXTalS8PKTFe51l2l58AOr8XYTCx4YgaMM2M+sMXxp
EDLZDZjXj3U9rdwaqD/Vj8UyveLT61Lsvx4l0kNf2v7Oh1NwnwwMFHf97E71trMjemK7qMeRR04i
WCrcCxo6aiD8ID0tQP28a50I7H0JO7HKXika6sUbT7H2PlQv5y/uMEcQQyeWIAcLV+lwxHJh0agX
09N7dIt+hiNih5Tb052lobm/1T6xuZ0Lo41fregFfeGl4iKh9uHCDMTyO+/0C5lFJBpuQwoi9vqm
2Sz0RzLI2Xg4VV549X7K2GICyjRj+t1MGIPWgMQac4QnTKNxNOQx8MkEj1BTzLI/MT6wy5YWdrKN
DQulfO+7YpouFuxnyrEwU6QHGQ2UsSQeHfcnNStKQSu8E+p76s23E8owevWFLsDk2SOT7HEkU9b3
VOB143rqhgE8BVZze649QbuRDpbzBxBPgX+B1RnEx9qe/OmW6eX6Nollwcvn0eS1XcyUtOv//8zv
2P889wZaKvjfaBZMaULf3Nu/Df1dtgTdqKPoEA0D8OXa0FrKqchFd3Tc2GqxI9c0ZVHTGlADMPnQ
oYtlgRdfDpXzkNfw6fG+VX5709tM+0GeSbibHKwwhE5WZvYpjE1zCcGWUstZVnCjIre26LBs3PRP
j/t/zBr/ZbOr+dfLLd5t3fRR/sWtcfuIPzdbjv7DxYwbBCR2PO3YASuXP80atma/pQVjsFK2g2X9
H/sty1akP3Cz3yweTCJ89N8XXJbj/6GFwufOBymiElL/O14N959yT9JX8leOBEc5ex/9y03y+2tw
CvpItD2GeRRWSisNyAgcDX0ii9eQJbkH1JHaDl+vbnfo4XGqoTltJIM/6xEW8igkCHrijmqsKjgW
uM2sjRiKLDwPca3Ui0MJSPhu++x3Tslgm+5QN1ylL3RkBN/nIHDUp3CyVqEJvA++MNaGPE9p+AKg
uACw6HP3zW9t0QLe8YtuXbugAyCxcHAQk3LlnttaXMPJAcN/DqG7SQaDPGx3sliYubRLAc0K7Cd6
daCYQ4mx+r9KoeUstxEqF7f7hekca0dmvQ4R0stxpGLX39lN037WXDN/2CqPPxvJPYpi5ybg3KZ6
Ub533Cid+1QMxtoy+bruFl8MGw50klsjcFNm865YZphTQ53SW6FtfuRN5w5Yszm7CshUFW/adeCB
Y6WEqLGvXTQYLK0qrfxtlWE64JTr+g76rHZfwIvX4yeHjfdhogyr3AIS4ktwfRE/uzDtPyl76jBQ
0JblbHq3hxCV9YMIfrSA1NRHAnmivCg5TePHUrEEOQWjduIfLVSVEos8Xdq3cg1uVMPXjtjwuOdo
EREmhnRIVB8wkeOOxxhaIM04lR2OxD/jHp01oowlfso7VQ6fMeVhdp8957Mux0VyQqQKYzvUwqYr
coyy5ZCUGGsfQhN2OW7RUi7dWyqc5VvYSp6LkCa6YuX3NfPq6GXJG8LlfLgxCzkLBLPp+dILRbfB
FNnDBoJwyeBTosXdFToBy68EykZswv4FnAzd8Kmbz1/4z+VPzAHztyyiX4DarnQquLTSI/wQ0QgB
PtJwVLklRrLHUc0G+qEdQ1U3PYeKtVF2MzOm+7Sr550MP+c51XyfmrLPSOgGi8rYJhQU81Fg4AS7
m3b4aoteT2s5DfW4FV7jtz9Smo08ercQ7t9KEddUgA0tiZV1MTjw3kOu3/2G/WGVUBTEzedQLiCt
Txyz+vGtGFst1sQb0uCU9LLZRUJwWDbma5qSvf/OZLmUF6qfcmJ/UyXLY5DGhbyUvFs6tLxZjRQy
kFdtUOeilNd4uBRu9LNoklbe2bjJ/Y3XzFF2zErFGiP2SuvViDBkEKLG4cOlWfY9mSJsK05qeSE9
olHsD997QojZ3rcTnW4TFEzv0e5NMx68zpXm3EyyK4lFTODALdjO3D8FcP1+3/peSptFP+f+DjLl
GD/UCvLWSx63y7SOTWusZ4M5qz54tqY9HesLp+QNybAZggpFCfXRgD5gCL1NL8cZoWdZ80wO3gaA
XffFMNV0K474CRL0iJ38qLxlcR57GwddABovCsVjZZjzzknIt3XysXQCbxmL0LlPFG/KVbWgEl+W
yOlaRpkk81lhJAX5C4MQyMjsWExwQKNjzyIiGqXjGZh25ZwMt9cvyy12f+LJ4D6e91MAQC9wiN7U
AVkYe2DHwXk17gS4W4zXASF/eZutuCGE9d4hN42cxnzSbquUPrsTR5RZr1I2wfPK00Vcbal8Ycq1
hNNQ9NgvznVKmQAeF64hFGnlIDtWaW9ly7c0wryy0xxO6Q52FPmTJANssZ6Rv+dtMfBOgDXBF8N5
C3flUJRNU91VIx6u7cD1BuWDI6XZyTG2lg9N07cP4kLaSUnVxsibBktdwT7TZxOp2BxAJS2oWxbX
oouLHLR7wHJzuLHFI8koYs3dGLw5TcxB3hC7nneI8UnxFC6+/QMIT25Y6eXKeTWsxka6PiMSOwKw
HikcGVg/E4DSz1ORIgWjXxTsPPKhWTexR7PtjawHjZXMrqBZYGI90qnE/aLjGfgG50bpXnuXXDfi
df3au7Qer01uteM5FzUkkh5Zfdq4Pq/oXebnzEoeC04aaPvUCw7UlDv1Dj2iuNkQK2pL9twVifAQ
VZppOu+0mvbVrZz+nHAI+KiycoQeAXzibxHJ/xyz/svxOB7/63PWa9Z+JOWPv5hibx/x5znLE3/g
o/AdwSnGdQKUuf85Z+FtJQ2HUki4D5q562GX/ZsnVjp//Mq3CuFI/OIYuv9+zPK8P9zglgPnM7q+
tvlK/4Yj9q9+WCUkn4XELqZdn+z2n2ew3875zdiGmqxgid+o2oeW862p2sfUnbet63z77Zfyv+iI
HBLdv44V5NcFVA7OhjaWAtsX4paU/O3Lebbd5JhlRnYVSfeU34invRM80QKjn4I46hD3cVYEYqb2
pKN8YR9I603fWF2lmgdiDLx221sav3W/yxsBwVK6PARxFz+GtwfGKJ8qk+E41WQYat4Dd25uPYA+
FQ9lHRS7sh6dw1CCHRTpiYr5dCcmdgdTRZHz/PcHrG/Aa9R0cGvhvNVlB8aZEGI5qQWYih2Qspur
fZylesNt96NPrc9t7KePdtv/BGd7gye33H18OzrMUWKv3Um8eqqoQKzH5HQGUd8N5IRWk+RqnA6U
Hnh+fpbNaL/EreufQ00rGlthJC+1mM1o0UFjZkk9EVWdz1kXimfV78eaQFzrwTDDVds9ZXlOk04F
73uE69Rm6YRgVmVPwuPmlyXOGTguAPsI12XJ+fCx81EItATRR5zOnMjfzTTB8xCPZjrRhkKR6JPL
FE7r6QP+r/zoTBy2E+bNvWRBfyIkwHR9UYu4FYNbV98pvUtpD/oAFv/VIOQds1QCEvaqY9HORH0m
0Iwm4xrcenJjXRkkrNcOOfk6bClhrM528TqiE67oAh4ufhjORyQRdZiLzTDNPphOI68AhORKRUsP
TFq82G3YHAVbXB1dbKPEpSPRsJaujtGFomHrFNQPV/HyWDtUtcIumA4B5aovaXXpa3+80kZ9rgcW
pyk0wpXfiOGt68rPqXaJeAMgPdvCog5D+ywnpwlfTFY/T+noHyxYssQIT0PDSQldUx4Zjd5pJvMu
HRm5PbcPdd/U8tSwxjvMhlBuRavfS93gh7a9bO+U5wnG30MXafWA1VE91PiaV76c4t3U5lT3oVaf
dRWCSW69Y5d70+Ovh6FrCJ+W8+Uff5XA99vIsfRWU8bh1XbK+bVOI2tFvit55ysgLLt4yfPsGySY
i+vM3X0QtYeg74+Aie2NlUrNdjG4spH85mWILRp9dOvblX6QvQ1yf8Trin2v3/zCxgxSkklfqAZS
tETV9fweNtaPtEnyQ4q1aaOq/FY8UVSXMStvtVYtqdnKkxdUv7t0wbcedIRC+uElImJ0mXo3ueA2
EzvbpK/UU12tPJreEP1Wodf0dCxxqIQhGucbZ55dFrQ1mwZyO4TsbEqpAz0/JSjUT6ijKM1shhpO
yBAhNyjMzA5DP4lTSRnn1oqsAdV4RFYbw0dmP3MKy2RZN6rdBQs4z9lNj9Lk1zKezFrm/uc58RJi
Pt4eT8fMSIbGEeOGx4o0HoSX/Wz7gX4obO3Aa/vHSMOPigvxXHSNoFUGmY2jVtfLYHXzTyY0Xnac
iLBJE6mOu69EwBMGqulKKoIcNVbG/RgsO1zkr2i05rMNlHwNhAYNtZHLo9t0LwW1HzsH2MIa1Lu5
Lo11SPwufc+CDZ4R7K1AD08JTQy/Pfz6u7SVMG/Auu0zyxPHUvTzlpbT6tlo82S5mNLptKa+V4Xp
pRqSH/y8T/kosvM4UnGJRreDh7dsSIPmO+Jt6a5mdfVU59GZXHvCoti+4oKLX6Bh7rnydHs3A6Bt
lOs+tp64OH55M5MCVuXiuGbl019IHGCfd0BLe0ulztQhdhP/LAuLMqnbA6o/vWqdoaqixMp7Y7Tc
ut7M4H0aUXAPRst3LLLpOeP/3ooxUB8lw9i2YdBmFANLwzmvOdZT8xzQbHKvBsqjKpamO/qo52cp
8aTWzbiNw1GfI3WDA3rpQzeEyf1iqYgU+HABfanXKYxaXPFyX44OXdqNFluEQaSIyWsvOXvJIago
zGNDvJK0spx7lUhUPoVtu4MDzcwWv5J3OLpxpz9nUc2Nb/F2QaaqQ9WVnwJpD4fJc4vTRKv7JQQs
2vfUZuIHXu4skT3RUxsfdV8ud1EiX+Z4mE7EcZxHrSSAocXpqInmmh77/N1CPcM+deWuSJw1s+63
nN3wG+v94jwaQeBfLdNbQbnowZkptcpzzu3Y5O1jLKyP3HHylyRqKT3jTbN3IzG84jV5ycc5+UYN
UkxFYFVdK0kn11Lq0xCG5tLgDdiGXlq8AG+eKO72vG8IKmtqPM3PxDT7JsVWmwnzrZ3MF+5r8iVf
aITx8gVwh10mVxHVBZHCYKXDPHgLUmJcFUH66zwv+ErRse/TxeNuir51qrsOUgQGpDVax+cCk+2n
8ZY9N7zn7pnB0k8NybxcLnQhlXI4h2C7jlafp7s+n6uPadhkWGi+jL1LQ0/YkF/kP1WyGl4LU1o7
tPxm++uPLJcCemH8FG00YOrIs6dfDxNJ7+0klL9WQb72M4dO52wYmrvi9rB42bLGYdpuoOHa+7ov
nmbnzpE4u2s3ujMeBV9Vq+s7n8tbYQ/ZF9vJyXemkb/27fmbkqm6s/2DdGbvTutC3v36t2Q0+Z2D
xswFJoMcfXbmwbtv3DpEcnLq4+T7FV1TnU2rHK+9Be/NprE761FLKutUCV2OqpbOEGxMPBFfl2mw
79K0fOxo9UUgTZ79XGRHJLZPeBmz7/CnT9jb/beCdEXWWe+TsegJwm1+51HfB/w4E4eIIM+W+ySl
4Z17NB46b5iNoAcN5HYU1PFUgyYiTIpMZIrxVFUwDbXt5sQWoEDlCH0PlSxOC/GwTXQriJv5bTvG
7OKqx7uU9cmq6I5kPRvK0tLu6JMRPniGYA2faVkRQbav4tbXWHe2OLttg9NiAq3e4tHYhwG4V/aB
1Ip0mfxRHd2a7rqWGj8o/ubx1wPN6m+ji40ksW3cyUuk7zC2B3c4jLu7zDCGc3vEb88o7o/NpxvB
uPQK9zPy/hcCyu9J6QK95Sa64wVZnS3s6o/69oCLtd3iPSVtzhpgN6A58s5r8ie3r4ZT7Pvffv2p
8OANpCa8mKVxVlgO1RcnMY8djfYzJMc3ctMownPRgMzI9Ek2Nvb4rj3ltR6u3oAw642l8zUX5TaE
mfBz8KZL6Kl8H0PT2FcNsagiKpoXyyYRUem4fIiDTFOToYKTDsjxDj0zZjVF+VPjODRs1Yv7taun
+zRN2Zq25CKIk/n3S1R+sBBZAF2M07pZKu8OFdy9U/lYAYu378WExAKtIX7rdTKffEmrAw7o6Zk0
7tGHWUvOVrkPnltanNyK/gTkT1xcEVQ7mn3nez8u3ofOvwM6OT6XBR+Yzl25rfDBbtraXdu8Rl/8
zlWnpQ65mvhxdSXxCxCImvAGVLnJeZW5/IYfbr/YB9Mg8QXurQthGMyFHRdbk3b+wru43i8qqICc
q0se0V2XoFdu2dm6j1Mq7pQ3B8dfGMVfD7OLp2LGq7ONG1LCIL+sWE8PLGyWpzbKtj3cNl4SMnsD
KYd0WkynqLKHnV58i7c3gRqIre1dzf1qG5bleCd0HJ+puaCAREVfsIpqhNE2faD/8z7QxQwgV3sP
WHm2hNWJiWC9BIy/r+zbgT5o/e0cuQQy7P7rCG7xwUTlY4I4dnX657LkWN52HsmYNgPuXM8/+V92
Om6TrzY7pNXNPv5MeRNgnzHBfiNHPHR4D6DylS1vj2486f8m6jyW5EayJfpFMIMKiC1UalG6yA2s
imQBCGgtvn5O9lu8Tdk0p5vsTiQirnA/nmnrMU7K+lCMLpOYxF38XogEpGNbfjR6bzBXZYxNEnN2
MdLhh0jM6kZD5MXIQC5s16tbY7XVjZSP6oZYH2Gesx7//5cw9GA51Bfwe515rOLMPG4dAIEKWJih
dxblKT8aXU1C/FBKgJ13PpUqR05dFMlnhXTGL+TfBOvPc1pq97xSsk/jUQ8NKU9nTHZKqhuXTiYL
LVoedENNMl7FlARqASqpifoAWpl4RpiPuTkpgso0tZcGlwzJEO387zPrt+8uHQqsDzHJHYB6AiZt
3WdTgz1Ixy05lxgJd1ZD4kpvYmdI1T5/Tnhk2KEZfBGOTCjv0vbvuBT8sQZGX6/wWRdj0PdVt6+a
bL05k7EwEs3w85VAxsnxY8WxJttufrwA6dJPz13zSkGLLb5zORDxK1xzoBC+YTbzbuxJ4kv0VwsW
AT6o2QIvkz5idLsYDULbSnAX6AKZ9e8kMvxX0DEsWtfS8jO90Q6VSRrgtMbuCYfqN6Pl1+nROmOu
yD2tP1qarv4rC8DvRJ9+mzUbUTEBmyBYCq2+SDPAtIPynDLRC5pW357mArsioM3xluSxCeDdUbNo
ivXsZiNDQdlDRJrjVNtek914laSS07qTEtv12mO1vYSUbU+8Uya2H9zgsrHPcFy2vZGZn82cQ4Rd
eZPFpIGIlhroLTc9umMlT6OunTp7fSHFEwgPRGHPmhvjaD/CNaVq3lUEac+MBVBbPaD+EmIOC9sU
8ns7ezaEFSwEj7X2mD/VOG0PqK3JZXyQBMdMHMfBcU4SiiW1afwLLkH5RTROwOH2l8uK39OB1ZqY
y0Efq0hPNo26qiJFusY4lTopJBOthV+TZNBdDEqdhvFcsnTFtUvc6WgnVvvGgndPdyufGKgbQdMw
/SScSvGISF/f2jknOBVT4kEjPSA0hwzlndnO+3rRA4s8SKsjakAV771tvlSdtQT06ApBJeNJbho2
0qljUFizescxZCPoUT4nMRxwKKgExTkI36RBqq5CBB8510b34bRW7C85nWSNzUqOUCSqOvmrjOMT
LYyZJx2HQX1VxLkEIn80L0OO1ht4Q+0DPVn8qcziYJ5bzFXQf0SnXbIGm6uJchhkkPmBwPxoMALa
mXBPiBcjP97mpN4zSnlr4sU+FeZNtxAFW8W7PljU742m+228GSg+dICx9puVGYtXNT2r5UF7ip35
rG0xUTM5tog4Z9hpIXTkrGKV9bppFsfGfBZM65EuIbTK0/XXeMVn+Qrt/VLaIiwdAn7y9R+BYXEE
lqrhRFQgmQzOYcXXFnRtYvud+ZWBR/JblaQ4FFEkSxYq9Kg0JjUpv2KHLQ6wXQgIgmuxsilqSrh0
PTugemJB3rHFLHlUcl6SQM5ge4xBctHngZEp237tvnu0v7NLDEmqQSZ96JVoYtRPoiteso2kwT6B
LQrMgWVho4NduQ6PKGR91G/WUi8ki4xnA+U1ZrGGZDUdYZlZMdcusMB4BNNlcOl5gA0zD4R6PAs3
95q+6aIh17GiKo1VH//7YeL5O5IN5R4EBFZiPUBJkNSoNHoZ9nZzXnr3jcArjuDJ/pob69lx9V/K
yMNsJmy1pnvOt4RhudodyyZZw0HE92zR3/UJwlGu5IeyAkAVq+Mxpr/1TL2dokZpo6xy6mBtpOLX
4WgOf7shIyHenIh66N5kNt8ckg3cfHyZMWWwbGhf4Gch4w1oe74sciGI3UaIvtYc+Js4LIuS+SYp
qT4+2gPLBrk3BsQf87Jf6Y+8DmuXZ+fOp804xUuKn4HMMGprgtKWl2JuI0ZkBzaKz3PbgmxxbpWU
T+naoBiOs3M3mOc5kRwPygkDaJA4wxmvc+43sfIixmnHzuFLNPNfktffofFiAU7/LUPyr+Ib441y
vqLu6HyWnHts6CFCbPI8BZJbtoLwZrPYs7UNe2FXv1o1J1bqoOrXY4xwat1jJGuMt3SytqM7212o
qTxAq3AyXydAmwkHaRkFvjqkMafEeIgx4HE7nArAUjGKlvgmHGtEIjrUL/n6bRPV4RHeSB5HxlWP
66DdEUxUeKWxvcxiDi3ZIJdFgOrD1tmCoupZSLbfEg+h33f2D5LOi4sn3HbcV2YUKqADLJepKkd/
brrV4y6CePzQlxpfCEpLVDnpn20dp+NYJT/zYpl+Rf62T6m/SQinfQssjL04sO/iV0FUis/F9uGo
xZNNfLA3qqDD4gW8euI+Tan7lcdY8voeOgIQsN265j/qRuZ0vQH9wY/yuW3Wy5aNl5QE26Bazd/z
GLVTOgVj81ADS+2rqTKyNSrzVVFJeNAXW4e8h5m0BfWV9qIlcL32JsBcXsEahvu3u+e2SpIbh3po
5uaLrcdZMGeExOlZ64QPNilxlUNGqIL5azJJNq/A+IBZ50EBdpcV5LXWAgzfNf2+aNDEcCLUwIwJ
KGChnbMTbcdsX1TNvh7VHjEhycFJNz7HWn9pEZ15k1IXWMffSKZlJWiJf7nR/OuMe5HzAi6Lu4cD
IVb9L0KHklECmZA2gefjWp4RVSENHdvxSe1X1MKrpSJ9Xzk0IBTki82pj0WYSACGcRlGC8XR0PAg
1q8KGE2wwOdIWQg9LkHU9Gyd9laZPBXYhsnCHqtAFlXAFLm+tU6MBT+ODzBg9BOwqz7UW9dFp6qi
npxexynVjxvrCSh/UtnlckelSweENcWdiG23t5cMU5E3zC58/7b57ZpEvBJj6FXKmHKl80FhwYLh
AH6IyS6CRag4BvCKnQLIEKlpjI/VonCtl+73aFyYSNHECYNPulVhfhAZ4gDuCdxJ2ER5TuAEGLQF
bF+Z5cUqEbdqQds0kPswpdsjhSYL8vJ9Slo3ijvnSUmF8KZxhYuDBD1aNZKbFVF6Ipn+qFhszs7a
inuXfRjscQ68RPvMncFMG+52crM0KPoa6a2ILfYdXYwSe/6FH4IWnf9qPxENXOISEN5AW4DKE8tx
2hNCrE4DeeMsMAsmZjuUEZGWiIfioirDIcmvmGuihpxrf1Tr29RFpSyOGcJny5yicZoBQBrdz6BP
r/mgXBObm4Uq/19azP/IwMRM0eiwc8ipgcJzbDrifVWblOakZwhAMRxpxVDukYtEtsVbjVcoB1iu
rN6mf3XQsc/t/Ly66j93MH9g1j+xY/0hlCn1FNQ+XmsM585utLNQcNrE2xoHwFC20Fk6i1wL/WR1
ZU1BNj71SnZoRQGYQLHjKxZdzkd10bhNzK+lQJGN+yCY9XLxFtLHd+lIC1YxUF4sRYvY9pDdqyx4
whv865Z0AsPpWddW+AFikIOj1pyZs+PkZ/Hha0lCvukWB5aL+dt68NM3NvvIo8tw07HWjiVCzVqX
TdQUVWhK8yuWuAzSOv2KqYe9IuvRFYzucXAJ6mgYDqdgAnlwDHMHSbJHMs1Pk/2fIo7gBqZfe2tg
lD3S7hEXmuuc5gvx7lVqAZTS7Fe+ipbGo6+TkkSnDXG3gefAq7pyz5caskg63Ko4x0wMIUbe0WLS
gjyEC//3i0mZ6FcdOXn3cJYg1U/1qogwr4Nr28qFuI4HORSF5K01FTWo8vREK88+J9Zxktv9+UEa
i52uPGpgVfx4NrgE9PmDkGvtDlH/l+rkO7UV5kdTSunDDy+PiTZ2HwqNzG1DRJ5a/cjLP2tHFETr
xV1VElqT+kINm5z0tAX213e3wtFxguv9N5uaONAreDnCIpY9Tr9lET9ZC/wHqWbvw1qd1mQ+Oova
/ZpL409dQMB0Hw+d8Rc2Yt2NqvwlxVRzWEEzMDFq0ieyC7Chae9Ctjbxyk0fivlHUz9y6CEdg9nA
SuiwJ5T+02J9Eaex2wam4kSvFZiJ1BHR70NUheyCWRLg0+k5E49QMw0+wdKTgC0mJpxModQdYB0Z
9isZrkp6zo14OEJLHo4mWnORWWz7VUZg5FqS2MLla9nlIaFqOZVdeUpbIanNYb3XqG28apABfSuJ
nTo5hU6m34wyuaS6nv1rcfhQUK0YiUEWGsx4wVlk6qkAr+53BiD4eZv7137WANRUdwK65kuG+/wk
qmUvYHztFHghO1JHYp9spDmkJL7ASLOxC6bVeZMMVRSTjHXTXN7RuRGIFzdgxHGM0986U0R5KR6d
EQ1rHldHYhy9tkwv+EAW1mxuG44E1ZFuWoXoCiP+vjGoxGTfeqbcN7OkuSSaMMz6Lj4s2tvYbBMz
8JlzNLZAt6YGax3NfkGGsX3ZGmNqia/tSLjHe6cXpEyV7pdOttEODRqEuaHVdp1h/zX7bYgmk0cp
KqHeNJ30BlH2L7a79i/GyqpwzRbt8N9f1hqKOynnXzZVU4Nw61HaU78tzhM9XIS56ytjmfnUq+Yn
4u77EjOytavikhZe3likr1ishmJtZ0zGxSlG66hhN0I2DFaS9g+Gz3pMFM45py/IPXO4RRVdLQ6i
HODNocjI9eql1tftMtusxxgds6CAAxnjWqzb+YBbrEMy0pCfXhv6+c+W2uO1zZDMOUxeVWEMoZks
6Xs1mTt9cpQzWpBL4jTlEZdd6qHW1C6CQW1abKbP/nfxBqOpngwAV4bFgqbuHtliZHXT9Q1bYFbr
Lndb+yU1iBXSDU0eybjh8BvYTGKvsHOaiLKKIWlk2dU0pwfktjU5AMlTY+bqnNRWJeBENkzpWK7v
oAB8juBsnvH9UDPMLAyTPNspoIxOoOi225TPzdWhCmep91Q1VXGSIziJzM2UnaPWEtvRQsrnrLBC
oCa+L8uS3rWk/3SnGnlVQx4R67BQM5bpl52u9weth2O4s4+aAgKHFyFS7XtazQG/7/swAkFQFP2W
lcXvyebQEW1sX0ULk4XAC3CRXB/EQQ8KC2mV98D6Q1CKFY5zt74CEwQgYalQ/Sy53WbsvvqsvpN0
Z9BMpok/NFO/H1LGmstRLOAKVnIP5v7m8uwv9hbTliO4ikjCPG0zPghlVGj2Ui6rphEvbpIuQWm1
cH/qeK/mOI0m57fOUhyy+rFnh1LyR/mqyqyrSZTcm7QO1t4Sv7bm2pxGTZ8PvMmcqivDWDPTj1Md
3zr4fGGnoWdYEMwNYuiDylGaKK7fcvCXUF/Y1RCVqT0Ddj9ULTZRqyTNRVXJ2FyqNVwGbE4uQdaY
TNeI2EN57WMDAFBF0Hk7Vgd3q6+bu0a5Zn8DiiFtaEbIDr96IS46cmbSt9qqRMoxxXv0oYU3YDe5
GhhYOaLMbFdQsRErxIa4YM4wb+tw4tsarGrHcpEOHlpHypjWBl2U9j2pANxsTN4gkUuQpfjDvIHS
RzC3hAmEy8Z6rOAymT+1ODSukyTwR98sTzh7UMA0ldP3GttHa51+K5XwShU7nGm79W001dBAs+cz
wPIGONhR6tSIaFE7Vs6taRxnZxu0y2X+5TZ8RVtUH+HY62SASqaogmaoezxj3VmJZpfuqcQe5Wlx
uVAT43ZOvZl15zXpapfMXZPvljUZCCQJkV1tp4/yzPrg5pPe1HMpOd2D0kVniMXzr5Bp5xOBKwIL
doS9Wm920wRgc/RbxSEOSS/ZoRwb/FZf8PCiU8DtvdwmN11uA6NuNlF+thHKPRBoHIPo8NQ6/yA/
rWbwHcwWi4VcKsderSDKk+E5cd3A7tGjcma3OJm+1Ij4m/QucJEO302JVjgnPJffEwFtiZQEtYRa
0ujW1kQdplj+3FJidQIHHza4PNIqglipI5ugzpP7XPLdiZemQPiq9U9k4waZHTM7YZVEBvLqXC0R
q75sOnK2VcbIClKRv5iSUJVyVK0s7s6IGurAEatzkaNRnAFpl+FUSS2UKev8rdF35cPFzKH4Bwfe
Z6qr9AxcWmB+LMSN2mqycWNJZ7XiS3OGUJtxI2X5QhlL+mhIBkEalJpNMTZVR9dteej0h4WOn2Y2
Ue7E6QFxBBlA7XbIWRkjxDXvJv74valXj/7U0uCP8qMudc1bAY2d0DEq3god5WFv1yM2fBejImTY
btN/Fq8Og5+02tvuEC5qifIzX34V43oi/Hr1a+ajoeJq613WcyRoB+J5GS/zWEGz4hKWI189B5Um
1erWRiIev+0pHyKFdG2I0p1F2YnYKIGPR2IM7KBFBZrQuMOTmIsZSgElGh5xEImZghdxM+/kTP9u
EwMeeoP8wQIb3P9JESYTEkwVnMI09Yw4c/a1W50JvOvYAxqwwstJO/73o0riKoIy9rsFdBcgDlU8
FuPjUT7GDswy4LBRYkATpDtCf0SYgn3nCvmv3M0PmVuMCu3FpAfmyM6nWwaLGSZ2YjYpyi1GLRkS
YCJ89qJIVpDbjIKbuDHvtVH9THbzik5UfMqKM12Q1DJY9MSkfDET1NoQu9wYqjLRoJxZ+ZnGihrM
2mCu8RkYNeh3U1t+NUMTGoCDQHGNd5k4CjqhJMwsFeo5Nu15JqA3TfLyLECqRX92THN+Mjs/tb25
nkSMlZKB7auL8prnb7bQCRv9RfudCWXd17X6tsbj+m5U2o5baX7Wt+G32tkFKZ9IQ0fbIrQ0dQO5
6SLCzQYbbmt+yzn1N8sy7trjB0ubzheQagOiulcqi9INUXha17xnFlYCAsZgZIXltquatmQgrf7u
GCAFVTmAw5ZAgK1HO1DlNfKJiRjIgtWu+XiKypQeU8LCn4Cak9adbG8JT8BbKks7W3UHD9s2K7Ta
buLLVtECqgR8wuwSSKNVbQqdqUTYpr0I2F/+xJsOmcyeTyxGl9N//2tkfwoGQvk27cY6juMe22OP
pAM0ozNxsMbkG/n9sETbSKVcUhjpq/ItDNiz6ZA+pmzBUNpFRO+TvTtr3ISTa+DTHRKDAkWIZ3co
z3nZpUfF2f4ZtqVHDzduXurJWcUpcjCV7G3s2jRSJTLknnBPiylprAvjD2kl/kgWucEnjZDQvaW8
U5CcPtwFdG8mV1oUPGVAwZiwjmgHaN0kAoI8i1p1ljeFCwD5tXId1HXyptM018bnKrJDobEIWGVj
7FgsW69VkgBkR2Vi0XJAEEa9IO2q9atFAQnRVcgtSIGz8dCyJmJ5Z+dnrZ5wuz/MyThU/VlTd3VN
NFRbLN1rEi+ENrdEbdt8S1Q8mQFyrLOtj8vJJHGx7CUm+xY+u8cOnK3lGBUjZA+1V2oi1+qDlUoP
6yh+GjwWB21Kf601Fvkub9SLm2jvE2V01NjyRYGPhBf58Z1EKeWrdZlfTf2j1HT9hcChvISx1WTp
V01CLd6Sst8vs/2vKBuDsg0WsOIAvIctXtXz+wqU7jhl/NFzWbeHriSvcLD7g7wBKZmfcDB2PEcS
LdKsOmTFCbIz95jZ2F7cxBhfO0q3jrfOm636j/Uw01gFtRgfpggEJC6+fYZ6sCeAkX9cGmuWUUck
S1VoNAxmBof/3HFdx8BlEIZErGJvY9g4AnMyONHhcgDI5oib4igakEz1sXKSfL9ZcdDoLoHqg4WE
6yjyEaIk0v+hra4MZj3Ow5vMxhXL8kpiySIDUGlP1TjHvgpVPMTxYBMitzBqMNya8S/sxK2uxiuB
ePdkLZLIVjOeq8uj05tiJxr8KXYSJ48BRsRu+ovr6lhWLMFTV+k8a+SfXye5W8r0RzTcTYKCH9V+
BxnO/mfPW35T3yyOeUCfXLJVyvgErCujKQ05pKz3q9wlUwZEx2FatGD2PW8Ow45sGfZauY+zDDxd
114Aunj2nByxMpzmHhhe3nWn3uyDZUOfuKmLcuaEphup8uEXXGj1lY9oR7zHQhRlsp2npTybFbIv
Syu/auBnJ8bfM5gS7aSrnNGdOics1eafhVSvA9Hc3RWILDCMbrmoaV8zeDMZCsQjhi5BhY+FdCRE
1cyZQBrKvpihPhuuGw2EouOpCUc0075CuH0gxQQLJN1whafPhPEKoGfWHWKXPLfs/fSaAwc7WcOF
QYg4rkbf1Zw0bOOEK6mMp8hib19Mk3Ee07eRZeqUsHQkrINky3QpAmxLz1D06fuc+b3omTOxnOmf
m5oTWDz4XECNYd8Wv4imNUPdcUKstfnHOPDJ9qMMgV/cVf0jR4V/yJSOih/xXOnOz+WA2lCSExGs
BhEhS2rDj8wJPIV0x2N7zKGH/uZodUcestKEKBCnjwXefFbXNSO1GVMID+gB/fE6yR+Idq5bipbd
0rIrW/I8peAiW2pnn0j1HgNWOhqyBOY9GZ0/zP3LKOU7gA7eNshPO2ir2OtIa5AxO5jJnd4BU34K
CtmA5rdnwJojdM5Bk1SjG03rVUOFSlXYolJRtht7O0Z09s/cDyM2s7kNKiCOfoxj7upMcNNk/qHM
s/30WKI1XA9B3LihMI0aVS6pk+QCnxBzfUjjDYq6u5c5kZo44tdAWjtsvMmVuPrHTC5hnNOGc2Oy
ExMzfavZoXB00ScWCuT3YszCuTW7A1Hafp4oa0SNBUxNSUCMMsVikIrO6r8fvKjiktbOP2MZyqgQ
c3fs7IPw8Nvk1+HhsLGluFISaeh8zHe7r4ewKsRVH/NkFyftDcGYcURNMhzI7vBU1v/HWg5vsSXl
tRm64yiba5PiR1EnPYRveikkshh6QhgHHGo9BjUrBKOf7jYdnY+7DqGVN8QjSNKhqWE5ObiE4PrA
dDhmivjJ2tI59MbiXvW6/zs63V20+sRAjS0uNnWOO4k0DPZyhqp3LBHFLXTnT2JdVjDp4HlskxKh
IJgNa1NkxeyYcw2n/4Pn6c86s2Rijalgk/JC3ssH7E0qyixlmJZmJ/SFjp9RdvT1k0XmcG53PQeT
/ntzzSkEA3ppsWh5rNE4S5xsutgst7BbYh122YmCqgWKMzjRlCQv+Kdb4KibgqBq3nXLkjNk0+Nj
hqVdVJ8aAdw3x6ifa1lfYzbHcBz+Ykn2yUZDcl7gOOoIKsEC971pPBVUqb8JQ2COtsb/RN/ta6c0
bnQbkenm2OzclrxRtdxB2ryrRi8ualGxf7YfMhCpcISNlL5rrxCgWOGWL/o9+Bcs94q7V/KGFUnF
d9XmTg8zQxXIp8kfhg16Sl+UfvlYMhnFlaIEhyIu0z1vQxZmC2WHBKh871f7OEIg5GYt+5CNUuVZ
a6bQ5+IhJLiSqbM91Px+NRTKRKdwYc3eqE/MhbNdP1iNRw+BXmYzDdjg+8pg/L+V2Rxgg5B7Um12
a0M/xiZuocAje6rHKhpMVQ24EJyXaovkOBlGEU449vmW1F5nFfJcSS6tIncA7Gpz43WER4QPnoCb
YKmIVRZvxK4d2cA9E5X4pI8ml8K2sIobUo5zBAUhOQlexpzyDc3KTUh0/qS8qV5mlL+wwpICpJnE
uIgo14kGLERIGdEEKkEZGKQsXBfKWjIl6E+5OgFph0i7JIl70CVRPGmsPJsoxY+05304CxJeRiO7
pSaLGWdRenCscbHTG2Qw6mO9SDz3h6YNbWDaLAOGx7/dQIyCy/9VmOnOWco4GHRj46RKvtyNXJZO
U9nBxlOMyqf+W7KJ93u7pxhz5oAAH1y/mFB9GEXq2UHP5W/aqPHxQ1edW/rAznbFtTSxrM4957Yj
D2XNBKlatFuvs8ZyLYI1ee0fy0GYl0WNYYOpS2orv3uEWezNBs7RNP204/xuOdrLpKAi1ePfqmXl
TEcnuHttarw21eZTGc3R9ujxyyxTIiRCfxQ11XbDzP5X7x4Bnmc+ugakEHjJypTaBZDHRaI2Ud2l
OyZFbbzYW6XuDb6HnLRjsBXJgFy7Z4C+bp8WoSBUmDjZeo7BivqpZ+7iI2kNKHHtgFt6ZzvbR9WZ
js++a/W35q4vpwnBPHPKYQmlrv+y2oLAM+jEoVLNDRSVmlnvXHwNFpAi8mn+kB/sq0CtdlOmkTim
64xEKItt3qYAC8s9wwS8c/P+c1kpcpIh6d4sl49+6BYS6mINDb4tw3Rp6PG0qn4Bta+gOxyg5eRu
MGzk2dtZF26aKHd9b4Yar7YPrbMJF8aMiwZqM9blUxZXMR1P9Ttnmeet0mHUbZrQ6fXqrbPn/gIY
i9cn2cAlhwgih8OmQB3TVflsOd9Nr2uBmbERLX53RI7vdWumcORXEaGkDl07185gLwc52+98JRxG
/mm8a1u0B0RtpXuAYOgE655orEz/2aC5+1PMUEWnvo3q1tK8qkWGqCVNpCICj9bF+ayIctYJ0LHW
mCEso3VZWP3OnhuW9fmVPvqu+bWwXvAcGFE/pllUkiIAv7EqyWn53MCrhw/gtLeYr8sA29taxVnn
JMGgwYZ/qw56KxF4L+q4b3F2eAoLaljXTba3EqhMdo9WUKXw6VCr99CIWsTiO6Lg37XEfqMcTfYu
Kh8/X82fpGJGXujTww0TbITP7kjt4TWV+tfGIjza3I2tDsnikMYvq16Ji7E1IsL+VgVx1r0xoVa8
cWrA+Tq5sbcd+QJbWwQZONWI0ij16mKT1zTtTkQgPAnRV7dRme/bVv+um5wZM3kOXrkc5yFJmcjV
Otp0G+0jA9TdcNJ68ZLiXDpi9iGuCeYTEjpWPG46COb7rPBqIfNQG6ioV5mc06qJJgvzDnOi+sj8
70mjTNbcHrkxdlVkAiZIsAEt5yZRD1N7HXuGk2fESofRGJ29ns64cx2I80IYsIu2WJwYkVinQp8/
TZPMBVfkGME3cRS1+N6GFvhc5bxtaFdeG4fLiYQkavLxZLmEWVSb+REvncfgX1w3e6PG1NzbKP5V
oHlCeAKZSJhR2qsH39u4Od6sWi+EvpvM9bp513baK85cGU0Ev8wVK0+nM54WxVngssOcdTOl9Gej
6h+v2JM5EPfdVJovplkGfbci2IFmeRcpwF+bwX5qBCb6Fp9cMHUHZZKyjwJn24ISEz50XyKJ47LQ
r91QhrbOrKkthHFuP4WGUCCDPHnCfvVnzlU9skZi/lBSp5GpKN+dxm/S1cwIcj3ewsECxeky96hY
wipAl2DgzMi91nfNITCpY0TiO1q3x1k2PjXYh2iH0kgkMWPpmMtDmQT3txXXfEKYhDpIKz2dvK+m
Aza3Kns1phTog5m8rV3CJM1J/pbDoZd/dJUNiCOrL3CDHmh9uruVqseMnc88Fb80ePceHio1TMf3
RcmZ7q20KLlZ+C5gLW8oCdhsbLYZc80qYuiJP+T1K5F9nIeOUBKnTYK05bgcW/Li65nNiJXeIWSw
1tbkt27yN5LzRxEMhzMe5+9lfcS0WXZI1M0fKxP2TkPw6m2Dmwa1JYW3Xe3FdvABKxc4qneBzrpu
EuYVbiyOxUMikSAKUjOeR1sD7XPB9JWzRw0++boxnOSKMVx07bGo3GHv2PqXK5fQNnDvUBuVivE6
rzO9CUMwryw3CqXl1VBhkw1V7PL1dk6jWT2jIvxoVSDxhqVqhK7AFfgCDMi8WnVfEfuj8+56H39y
H96HtllOLHo9ZAAIcBqj3dUjEuz2LNoSsGQ6zFHR3Sc2nw8x4B31JNF3uA31kVDvpQhtvsUlNum+
pCFBdjD/xNM7KctqOG+nuh1/K4R0eKOZHecFn5DAYMqCyP7RZLyfmvrDYmYheC+JlH0UN1KtTH/F
ksK+3PqX1/TxG5cXAFhDrkcWXqR1zNtxzo2CJRVrXraIBFnbIYXOueE7H2F9e7fXFZg0OWYtYzw+
XNQtxr6bgBgBjx/9vnYBDWnhsrmwvBeCoRAuhPIB/kweMM1H2Vx940y4N0K+WYTE9ODdAIKh45uz
EOjc2MQ7c8l27Nv0fUeeyWqyTmiecnv6q4/WGJbsovTkN9LYW7uuKLigRSBaH1oUuMhvyk68p5wC
hivZ52j9hz0x4QBqFVpOhipAIvqasSnitQG8pANuT5CE8GI5Jbq7QYdGZL+IHp4PRbdNmCeaIQAL
AYXSUSm/SXEZeNuUb7pbBuUDVLYSNTzCA4Zcjw2K4Uy+7T7nbG6DPh7uNhivxxOBTWefNmN6GX4g
dg4RjTrjixVNrtX4tNX6qZCUjwRqaPAZ89PCYs1XM4quauY5xdWTrZJlijck2ecbizdSUW5a7vAe
iGdWkkv4y9ompO1tfRqSwvWa6Q8DdmYOq6j35UqgSkeufYpOzGl01obZiYgHfxC5HnZ4f7jKMHW4
04TGdwqAkxUEC9C/sI36Maye/NIt8xhZnxloo0SxWZ2wO7y4W8VLLi4EwL/XGwW/yxBjmT9KsTlR
kRB5aqZ9FE/oGTR2Bu3CNtwwrw6bHMLrd0OvHKqeC9mQ6RK2BPv4TZ7+0PgxEUFD4znGYLNvk19q
Vb6Mg2a+sU8hkuVA4IR4xTd5z9lMRIXbPohO2TU1hubXKk8ehT8PdNE3FHN5ANHCvjkt0rKUpbEh
uhi2r/hrwPPauUuOzm6bTX6JFEWAW0ug4YP3Ky17qWvSRlRz4ULgO0qL+d0YTKTA7hpeq79gGI3K
DvfwyFFtNo4ZpOmG2U6aGl/UdN13FhJg438cncWS69gWRL9IEWKYWmBZpmKaKApuS0fM9PVv6Q16
0BS3yhacnTtz5ThnZ52+uWM2pVc8gFWIiTkozWW4CIvgU/JcxZsdmixmKW9tUGa4gNcJx0GLSWyU
p9ot1+WP8W8OnQwNNq/m00adCkcWBg9oJjzDtPlNk2h2EJ2ywvPilre5IwW9p/e6FJ80xq8HVU6L
E9eJwnBYdW5d1qi45VUbYpul1mgfEnlgrgNA1OqOfZc1mgoMflxct1/kYE8W7OITXao+S7H4qsoN
VZ4Jj2G1ROzLIHF5ywiezkLhP+Acagl2iiPb01dU1k9Nk5yoZqaXS8xwCaYJFY7EYYC7cwFYAgaH
4kfWS7pnQQjt4xjZX9LxcVbjf5NBzVE32BoLAN0IOQvZ4lxTV3vsq/lPtLGKfcE5peWAuUcefCsH
VVZ3LysP5Uk3RszAOOvz3FE9Y6fJmpZ9Qu/VXdofkiheHxdWcpdKJJ/2NpWHbW7EA5FK5qv6lBHR
eZgdWkeXfscJmcns50ngjLl9wof5hRjnOoWO+pBrZ61Q5UMLWdqfJdxQbSKfiJHxe0spL6hYPHcy
bwAQwgfc2E+IPDjbcvpVE1N65Rx6SFPEUar5cGLK0if8ZIdjVnzOFnFNgUZd1Np8UU1cDCYSLXdH
fzblhHBeqe32H3fDfXIttu1PKz3DUvbkUWVei+Jd7ZZvaS20rzSxIZ63FqvgSlE8c5RqVxoxCxAK
JDrbX2cFWcu0+qPM9L/navqgXa2ADibuO1QIv2NnfKC6hTZfacRVY92gaim3SU6iVcP+LjX6c93L
b6kzqCBiyzaSRx691p7TYjIioLp82sVXyyfx0cYGw48FkF2Csti2jf4qF/c8MUtqK5j6OVxSXUxK
7K7TWjlTlGstsXOcS3CithDtoRjG3iXoDzTFUk7GUFmepnB6Ger0WBrKpdpwONCaIaG0y7MvLa3k
2SNSoS6S+igyDlWcliIV1LW/JMNp4M58ws5AdscWXM2jDdUYlcE0xoMYsCZpCeG+CUWgNecuyJc1
TABdeopDwFDtf7RGv8n5hj5A6TX9F13Ca8p0q9ksgszO3nBw7B/eOoSGrCbHFkSlS/PWfMGF+lQS
DDsPmRLqGx5NLXUeofjaVw431oHZTz6VuvKjU50TIOdnrrzHiXWhXGtWfpQx8wTjFQT1BU9pdoT0
ZMCkUV9AJQ1Hkc8Pfam0txFxYKNzQnDW+I138hLsFeqi+dYIP2AoBsFrhEWBOY9aKsgW7R+vIeKo
hcVaNhUtuPXdoQV9jSUI9nWborOG3sNl0ddQs/lAVeIRHWCdgBC35VsK/9yJJS5r3PaUlM3nzvhY
bROhKee2j2Ung+Cg2tBn0ev2fRqBhXdFM//ptplw3GhwmZEyH61M83s8sCiWHDW2W9IYKvMwmx21
6kNlWx0g7EoSDFv7n5Z0X9pckxFStm9BmZcX71cPvbZGoE7JJyILXUKSKUGrxbNqk2z3oFRVXge9
l2hPc6OhZ/KNmsbYxtKv41fp6H2E3kwGOmlaLsrJOhIpS91eZx4WXVyfFsJTvslKvEoshnD+hyMC
x2NR1bZvLHpk1c67Q/RTiBIbZdqe19KaWHLNbIrWOxhgquOJGFydIaEXhVq4rrQ/J2HHdAIf6SgD
SYaQ00kak+kTLrEY4rk07a7Dyk+wHt4EKYgs54+2F6TtPCeRQNzbo+osTAuHXWpiOkG5WO5Qy1Sy
tfIULZZBCpeW6AN4A39QobOPWQ8HjEjvrBmDLzUtVNe2vjkKgVowGnjFDHqMjDXiZM01Me5tbYt0
7jSGc6eL/RzXvachJmAnYQ9Ob/thmtn7yImpPwB+CuP2K18K/RG0/VOBBdrDgz6R2vGooHsu4vRL
hnTq9GZz0hO6ZhIa4G1Z/22V7c/RFXdbQE0ZPzgDbFREbTvaQ+4mmCZPcbU+rxQQ8nw/rWvJ9qPV
ztRIzacFBW3OJszhiADhpmHQgbusAT9qONagHJKE8tQlZ9+2WQ9j05ro1bUdVcV//3d+6otaXVHU
/7gCLFdrC6qRMxok7A5PojOO35ZZn4HjoHvgXnYpVmJLoNcE6LjqdGZcYvpMy1l83QALUByFbIHD
7arlILWb5lWvB9NXBRMSbP8/yZlZQUnAOGF5vi4d99KkcAfVeeYlCVvhPEKLW3Alw2Cxm+5Uqpvl
m4X0AQxYjzjpEqBueRPJGk2mFDsZLN1biSSW9BfblUTmRxvxXFt4ypxNYPvY4bwYmXRKbllxVCxa
xzCf5LArqJbV9PEP7o3pL8J627C4AK1a3FbSnjDmoqmysQONyT+BsvKqKkYIU7UF527nfg/UlSvW
wAcsk8WZC872eoobFLGJ0e+FfJ/Mky4zwfZL87tppXfn/9bflHU6xT0HwkZZoOX5W59nLxjzsOfU
NPfZ7NPdMiNyshQyrVipAr4lsc9xbf9ymsZQuzUMeGXPjdSRVuhsWr0lkZ1t8VMh8XkVrkyvTSr1
ioOfDW12itX2N8M3c0f8GBE8GdotLAOjki8HSy3rGxcxZy0x4l+ZkN9E27kKi1tMwQKcSty9d/UW
GGI23FVRYnwmeOTUNoFNR+9DIGPbsMbkm/0fwDm9Io6yLYg/I8JdmuByg5r2zRbL8trdT1SO8ho2
iX7tagIelGM1BQ7A1C7g6S6cnG2KK83qFf1BvyTNInuzVIxuXgKbBx4TsDh9JbCuHU2pTYCfty88
XqisZwD1KuvTVlmppgwLoaLf8UvFN6w9Ww3+uaEirHTIruobSFnVWUBucCm52rITUwQsXY/yXNbu
M/ZcrcKc3xWnxq4Xv6ikzYtZtCMBz8dcT2PMO9pZIVZ4INIEpr/Wz6NU+SxEaYsCFDKujs+hrzgg
q64edhrM2lr8VrFFDmcKiQXF6GchWxv3Qp4HY95c5po5gCB+Rgz6SO4d2YNNPQISVIC8qH1TkggL
xRy4HKKWOF+ipCNxkIjy3zJnhHRXGv90UV03o/gSOmZ6BzpZpLJAWuVmuUA//h0HeIfyQ0Pn1lXe
C8F4CYcwki2PXmDWEZv0MFGNSdtk88nKaEXe/W9JcSOXRoEFhNz4wnTiTn19XAXd0ApWMCgaZ3l8
VFooOA7JAjB/QPusjDL3OiUkLaYeozOOwS0vg81EA64TlO22PVECiOiuwMRLxaj7HOMNLqgFNNBo
ZNRXeEjiDRP6mzlvyhmnaymrKQIaa212TALONu7/Nk/sqKu16d7O6pFLezytEt9vwVHoYezoy4gX
47yCC4Ec+ZbbinnmQOGlRWUCnl5VwEr9Sm04JswsTZZLBRiFjV3NK356hBohRZQMSBFcGxbMdVx7
2l4c1YHN49pD24m71VXx7562mueEKlEKSfXd4KVIomeU0IeVFEsIznp0N3Xrw76xkSxSZwn7FQVt
H8/8idURJa4yhXAkYTGFjv9xBN/OxFHlMymTn1zJ8qDbsBIdCkJ8ro0Q5cldJ53ZN7HBdkBNQMT5
AoJpnTF2/grwvQxmRuOC+rOPmlkrHpNrhZdnA6yVkTGkk96498KKvgmzUxVLqHoomLo1pWmP1L70
PGLXxG/K0cQjrC93QpjkZ2Hn/7bWzEaFfZtdvCxlqT1RbB1mqkje1ypRLznVvIf//23cKfbRcRoK
Zvd/Czut40SVFycKB0ps1lJ9TZvJOJBYmc5CM6MUZ1w0pvZVklIcDzVzAdUUSVTHgKwJFV+3SvqW
Um2vdxTBYJw0haZr6kk+Foxjh2Ltv4W0t92/rrx8J3Nd76uS3AYElEjtGFvUbRwCpTm2wyC/Wmw6
getrUdzzIMUoR67fdQB/n4vE6L1BwZG1ruvkNhygCL4p8qGwhOOXUKL9UdR7JbbpTVMiP1YT4Xp5
TD1tUaTz0hYvec0KZNBJQI2g/txlZFzLpSshL4sJ6bxNxfBmWyzzWbWZrEDqGeNR6cTltXUmOoJS
onrj2qlRz4y9LhVofxKsdrPnzYwqualyh1Hga2i7/i7X8MSHzHzN23dhf65pEpT2S4IusaGNWHQe
8IQ6rgyKuvmYdOVlsuxr3wlYmTSh1Z9LXYbyBA9TLs+cR44JltzWfpnjGMuDIG8H+LAlSdVzHrT4
NkUOTuaBzdmxXGaX6hw8hbvH2jkQjHptMAFs9HCaKZ4QNRp49sqK86Kw4utHqAFLe1o6ElsaUR7K
R6ScHcHyrvTrYaTswLaTt3g4GxOWqeQkbRZObREpxU0ZZo+KPnyaxCJLNhbLoJ37iUQBVgEEqAud
V2QLE6/kN1Iz07XbdwcFrAXAgdE8ajFxL4uHuqRl+J2a2yx+7EH3W1UK24oRkPWnBNJKWT8lG5kp
sVkr9eFirMT56gD9OJzlDaGw+0wN7sQ1bfy6fCl31u7KXmJkhMI8J8NRGeFdVF1/aRznzOhBLONb
as0nvnvPGCx/0t/lZYvkdnCLeSQ/tT6wsAdiN7zCcT0MesLvfJfe6MOhluLVMKojXCzfLGHd/jRQ
90KiB5V4V9ePBLyPRbOF0TJGSMwLLbt+ZiqtvSwta8Kafr/hP8onXVzOYBDctZtxVdHrmTe4g2vM
mj+W/Vy0wBoI5sReP8HvcqRXS8G9lV8BHRQZUfzsy2a3oec0ew14GzYqmA5mgqcK77HTjgepboIN
OaSwGS/GiO/YhVzPyL2cs66jJj532UC8Aw48TNi3Jbk7DhpOguqBbQ6J7Rv22iAnG88JaJE/ybm5
+m4H46TnOM8N8YmmPCtIafAl2Cchvaf4PmgNMWe/1S6EvkYD07deo4KwkB18SrxKvbwu29c4B7gQ
XcnA5L4orszHuMGQLZsTlb/RghZGfyPlHYWLAHbFYHncADJsWNA3Kimz/pdOWs/hNTxVzwVo6wFb
YInbT6c8Ku++cHD4pMoCCMKvjTodJ1Bew3yQYgZOOiqAlm3Kt87quUEPzbd/ojbPKl0miXFloy+t
BiaJ0lOnvbss5b7nZ1nn55ENkA1OXm92yc7N7eSwxKqvVfElhYWWaVA/0JBzUw+aNGrEmZRZaGqc
v5YPXOdhwukfeAZnHe1UY9mYzJ+kfc6V78HYjkP5JCPy5s6LOvzrDfGncc1W2a9BkEluImBvBiOa
OXw38lmaKUTgUTPyUZnPDL8eKAy3uC44SmoAMxC7DgrBETaM7BZOHRecHN+qFizCRXAt5abF8j47
zgTbksyHgEoXzOPYj5/UYLgLIgHr7HCd15Mm3obiF8f3gYSvzEJYNHe5vDbDxJOPQATMZXTQfAci
TNzoxldfvZR4ViRjgNR1L7o38GEhro+bbEQyFtW4opW8OSoF7XDmtZUibhA3zy9EINxJpcj5RW/Y
ra+dP4najQvF7c2TXdyrJKx2YZSKtXz82NfgSX6R2FDi3pSNax8f2SRjeY3yJY8snPAlldgZ5Rw2
P1tKWLolYikmLKbf2FCFGK4zFoRyDiZW2tNGk5h0wf13rKr+oI6YZ9H62ne1kNziWGJzqMhVKnwf
oY3tM+OxKBE0HlVi632YdY7frr/7OnCYPtthfBtIIDnz6inootbokXsM6Ug6YN70CHQGLDe9Id1C
I3sni9zqdG2hmS+Ue83q5C8jk1QF1qP7R6GC6yDKJs6NyoUDzWchBW+ebJwl4tUNTL0lH4igXWcq
xzQm556dBcoDkjFhUNMvAJVrGJ/zG/CSyBrvXcxNV6RXqz1J+WUgTauud7g8ZBXGg8IJcsr8DhqS
QfNIgZioCrceVLd2RDDSZAuOYUShG4FokqrkAR/0k45sAfYi96t/nIBck22AnNLValPiPfN990Eh
W2fOOJC3docN1K0YogTAESyL7Tw8VWn9KMD+8aZ2Z4GTQMN+ld/HhSdJ3Eccc12HREyidUiVDCUs
VtciPT0ua/ZImvlI1zJfKwZEEI0rNB2MrZhJQNvzUnZQ6ghCx+bnumgu4VdKECv4ViRU08eyY56d
Yl/HZpphzVY5XxGYYN8wuJ34pywvO3oiw5fNco0NSFAB0+s7Tn+Wz5W2sGRqsJQWyq8c8+dU762S
BVVTHPSe1MhA4LdlB0puPaPOFmIKUJ+DqUE05blVpY8wDBhKvC2Jg4KeNEwgnlztHhj0ixXNnn4Q
vGW9rsBNkcBi/e3ZBILh11rrTzZu5yFXTjb2kVl5l0nJbOp5Sp4lK3OlriGJb14d+7kUVO9ynz/t
4XBzfego2nY06RWSBFspXiKAxBUSkARDd19WBG3cz/T02u1brd1mNc7hgtcHy94MdK8WuEDKMgRC
Aswb4Q1gV57rwKrLZzpzI2ZkN1OvJbEDRmK+4rv2YNRXeV/dZ2AaAjYZjODG47Q3C3NTr33E0nYs
ezJRhSepNS6ViXMrA5qK3ywT+xb6XZaglnsWUeixOrbrqajYjwGOZf+PAvaSDLex/Y37X21+Fx36
3au1yM+Y1YI0YffC2D7s9SQ1Yfh0/dGBcA9p2Dn/GRNmcm7TGrb/Us8vnfkz0/pu0ldWy08Fv6PO
nZr26OlnuN/PivFQzdHcozgb5bnX7njmdhqVX8YPXZM92hWNAPFZ2MKH+EWPc3PJY+vI0T6qRNgY
8ocw/4Spu4Mb2492fzMxJFWWg3ttgfVJOafaRpnCXcOKhfJfflwO+2MbagMCde4Csoua+lUdzrgq
w8QuMNUjmcHYtH/16qpU48mCvmIWRaCMNLRwAHLa7ADKoNNvfUMEVWQQYQcKE3iMWvGDyuM+La0b
xLDPVIXOkTvEV37GAh16p5qumG6uJYIzUXTJpoQvXx97XY0kBBxjiaixjFGGGw1vVXzr9Ryj9n/S
prnsls5F96H2/3TQPgn6JtxxzBsfhVoFizY/PpTkqYDCWmqOEL7nfUkI1zcjw15OSHTlNd4/WY7p
KZN10ozEt2wEESwAPNXtOT2uxlFWc8afj7bj3IT9AIFtuPc6usaCYW55T3KeU/jB9u0k9JArw6av
2DyES+qL2owwYhfUQ6fwHqtPdab7XE+/FGbhgdZOzD+BvP7HKH6moeVRbQUziDNQ2LSHShzuEP2c
c3Ma8X+2/CpQntpMi7rtYzZfCv1vphdSk4DtwL0D91bDULW2RyrhH2fqCRZb8pNY+tOT9lxu7Fal
VzzqLzNSCIuVP0nC2GXQYF5iAp4R1AAnvJoEG3c2v842gggWcw7vyPVaStaA0KkHplAuVAFdIUIV
9nJOLf1rYxrjxASfiOe6KV/qWiVpOB+gwnAe5ojPuYvQX552d0D652XNP3BTcTqF2Klz5tetF/1p
xbK4rpx3QPthH5GyN+4KT7XbS40fSjO7xy1NED8LbN0oCbHiORbzd9s/x1uOLFQ/g8LFFkprR4lZ
T5UoEEgvNGVEdCkcSWQaxqUz0lO9rCdiP4NGBGKTuPcvDCrHtVZCCWJhdu/SIijCFrrq2hgXOKZ+
UnIgjO3kR2Ty3UIpYEV1Aj567PSPwbk5aQ/fPTlYTPs1RwyqvXgHssKZbCMoaPEb+S+NPHQGTHxO
Gw4sKNve8dJk3073AO6k3203SmVoxiOLubPSxF6hpUdjDTej9xsVVXg/WNBxGW71m2nXblajASlB
jA+Di0Urw2LSIHH+SKSgG119KWh6B3Xqywx/pU7CkstdhmpkTqDL1GjRT3Lt4PfkZ8lyEVpraBsw
kShGdEBcadZLNk0vMVCgfd6Uob/2bi2byOVQTnRMa6jJOwh0POlqekfI5xA4e3N1nywtMPTtMGCs
HoqPbP9RhwdwZqyVU+h9LbC3htLW8VWTiVd0FlOued/Gp90RokzfpqWdjX23mHytGtPnuHiN9Whs
ZLVXsmr4nD+qMuNZvro2Cp4wMYEwLvXXhqhtnJmRJjiQbtSG3wowj7SKTiukWlb7jvTewMogXhPw
+NnqsyPVR8o/33sWUTpJvh5YE1GDqilPSO5+LBtUjbNB5zm8StdNmp7npXoSecycAQqdajUdXG7a
9mFtzcGYkJlCxRbxV0eMxCrHg6rinrf4roFv/HVQgCHkeHRpAtIR0dKDjpqPm+gChfiPLT4BVl4S
9L1+O40za0X9oe+fuu5xx79AGJb0B0u70QHv4loooLBTdidTjZctkOMSkkAs+ltZupu0wSAKVTET
MECmfAe2qiyicGHL2fbm6PhvRixZBVhjGZeurNcgiTDQZZYd8oT2F04THOMqTtJNPND7ACmOXZ7g
d1OVU7kqh5R7oOHZgBgUqGrizdlbrRjHRMOMn77GBodyBcLII5O62x0z831SjnZSXa0BKCupffuS
c1RxmkcirPP4zXs027MFJB7Jdib4UFuecnyeA26dZPzXNQYHJdaCKa2Ay58sLQS7QIAyqysI0ePi
J3lQdb8lfudpTA9KTgVa84j99mRr+w4VV9sMEuEAtPhQQE3AmDVnEROj7yDIjvVdDA2wNhzwKw0p
Jaa8yk267kGRQ9aVUOkjYi3nljdZL8qAIw5QOpctzAcHfvzKiobXLIBQejLji9hzr/J8w2IANMKO
OHkJI4ZOQSS7Kb1e/zQRh2XpppBYWJKaI6HzwGaXlbBSY806a5J8niyVQx7n1O0pUSIN4pTMJkcg
rCATBkP6wOJNP3S934M1VlPJs/jNcK+xaK6CLg5naMAJ4Mp1eGJMUFsTsNdpVc2DoHuxa3Iqlh6A
ROQd25YbXZ5+bH6R3cAmCOmiaN7HBQfIEwWEZ5MNFKset2rPlC0eFlL1RR60gizEe6wNDOuWqxt0
Se8HGR2QbxJ02F/LofwGEfu16GeTia6o4lAl+WO1ejgnkL2RPpva+t4Y9aaqCh32sFYNRQydpY5q
klMNWhrsncF8cKCqcb2lTkqwhhtlrXh33yz5v0ZKQqkEFHrCA1OVStA7HJN45trmU9I/5yVJ7AZx
2QrYQWblP1MChvKbp1+1c5q7+g5MxYsR/LsNgWpG5Rnvk8JD32/s70SRT8CFDiVQz6Ina+HViZdL
o6t0+7rNdhGnQC6d8u4yDKElLjQKBhNYwZpinpoMGu3YHpSV1AxTlgSspgKaKL2tV0DMT8d2tMG4
Ot+FWF82dQhGMndNHo9XOkAuusQZzDS6Sw3E0531CYjSKD9r3Z8xTTT/mWUUq3CjtHlpfUdWpmBq
IG84s9HfQC0c2NoPQb7LLEYkgEpQmOC85oY+gp9lXQxND3Emzin/beZwGviCzVWjddBOwSr25CVG
LZO9Zo9klVaaUzzrou7fJqfHp5hq+XFJ9Oe8acWpJRItMGD4a1ZWB5Hbetin6vPS9fMd32Xl4+dK
0CBhW2V6whMVDydGnhkfx8Gpatnvy/IPrsLEs7z8Fm2NMqQhsWhs0DK2tzF2hXvSZjdby27JtOhH
ZUShKycbPZLy5cPsNTBAwxHD6mlj3aSXVC86zvpe8Ateke3e+t1PUNI8nEsiylnEsMTfZ0ES1a3T
/lKsddQEqWs9WdMrBKy3aia8ONjteJYyRGPYrifd7AOLPj0sVMJ+zVApj6OegQKqe880mRmcQfOJ
ld8XYVJfrnKcZe1YhYIrh+Jowg3OO/uGp6kC6iMr8ity/huFE1ihaIOArDVSX4pG9aKYjON83fVG
Y1hMFSHej+GnaWfUt7iBk2+9MiWMPpDqoEEC9YWYqCfv6eS0sNHo8nRUBzHe9zRDU8ikMCCrw0Uw
n3iQP+XLBOy5Bh48yjwTy1n/T8GUfgMar5kxbHye/TGwiMHa1huLfCXbQMfOyz/832OEfzF1q1gb
j8tCQIseYe0RifsnTrvHwbSa3wKEM4StkzEq5WkqONtMWco+yaAQm3d4/VcD1A1nh8GWRpwHG5jX
rGjqoY8/OwNg0XFt+am6GZW73tc1ZpyEJsj4Q++tIv2nWBKLqY04rZpujQ+Rgurcf0pM6qHiNwWV
ix1ALSMH+bWGkKjfMwNq8iZVTK8ZBJ9uzBBp1co1RZJ536nG4WXWGc+tCcArDSebWT+UOZ7bDazF
b533TqhM0j+s3synbGsOVhx/NHPGOwnuDMB180M2qLNeCXLxaHg0jYSHjiaQYzCTzao8u83GdqPP
+39p6uwHn4nXyrL6jaxKHise9j+rCHJb4jvUJi4hCZTk9mzjZduvi3Zy9HDTAdSVitNSgRW/zhIs
LiMpIjs1zyKRQFUjSyiGeMMTbkU6md5RsFzeWvFrqR8KLWGchXkJSd1VWc3lqNEIRsXanzbh5wRL
DRSzy096jQQd7yfiBTCXZpgvujOXt1WxrkXTR6qT8/Qjj1s3CrohFPLDJHDlgELEqDvkY5A1ykYe
n/fmkpoKkkM+HWi9BT2k+fOQfoMD54G1zPVFHT4mCOKxNv8UWhvagjdfqyZ73+8Z7+lBy7vThqjo
9FYwbtpVatujBkxEM4poHTc8whDWTCyw2l1LW0TTxzLvPaJ3US1eh8yOFHX0c0yvyVQEnaXBr/jp
TA3SpIKpKfMVbFuwAyxV4o/9RyfZsVObyK6IlTK6ZbcKvoyb1iAKeUGHxI58zuuBjuCbJc9IN6Sk
16DhvdYWK/57Xtv1K8GRAAM5KFwKZliLS3L1ZIinWjg/zMclmBJTrslj/Sz6L+0PqKhf1a5ecGE5
2Uyu5pjj094a4gvfln1XaGrtnIiGB5YSFLJX47uZ5kdIUuR6Ws+a3pNtDdUeZHL8i5r2ksd12AqK
bhWKQ/yVgmiCRIGg4e/QstmCCZrn5K9M7SxSeS+eDSZKAkznwRyGo6q+ttt/ufq94PecwVI1DJEx
+nGMYK20q0vg+aZ8lg2nh5vk2L6mvOmEZhZw7/vHVKGzNPZbL3MoG6/d0SAESS37+J2ju0BjRAZn
35pTy5BPLmyQhw2RQUuZLEAOZp2/dzdvhP9l7T/QENjReTstWLmYLwSDn+jwHed9pOgveQoIBzvV
zMdN7I6En/M0IdvkOdtBTOJjtRygbUZadlDtL6s8VtnJNPzCcUX8qHVvi30xuajSHbv9V9nbqYEk
RpcNw0p2KVCrJAY3UfoJp4YKeqMtlodCuWzjHSSLS9O128ytu2pA6sdHVTceZu3Vdjxhv/xf9bVC
WBloMayYOw6bu5/CHk3XiZ8mcipGruHowEy6Lte83DyRxK5lPtv1TS1bTBFbpA9Qb/LqWoG7XxX4
L1xRi/Y8hhUSY562wKEw3mkYpyv11GLuYDQr4pkYGjs4bgM5uzJoM/IAhue+RETBQ0bfUCoQOSy3
SaXT5uC+wQamaxZXO/Zz6QTM477WW0g8hs0TzeA6owlH/PI309+pFmEWBHM2wD8JzNnBIuFzM41G
7075V4ZPqdDeScsfNUaMHpPyoZNkVj8alHUgo+iL03Cs2V5sK7lOA5mVY0DJcKNclrE+cMj2E/0y
rigatvK05XbgzOO/hiG+wsxUkAyIRpi9E3oSFE53YdecY5Bczn35CWNhm3Ek2RGWC0J1u0MPG7yL
NkVIxK1rDHXQP50R8TvQCxKdzTewml06Gp+U8V7j9pwH4CTUu8w4vLLGs1nclcUV15NtkC9IuUcS
T6/DLX5IBW0PGRdyd4j7mV3Rkc4VKL6IPLfafhQmHRGksKgUOPBpieTIGdparoqE6rI939gPPNXt
u9U8qdgsgVC6kvbZgffqNOJPGMzsGBP1Scr6C+B7Nr9vGZs6QFU+q2qIwX8ZD9ClhyAtuKMwu8rf
Eie8Yhx4UX5J+J2Gghcn9s1lIpnPMsPByV4rN1P5bouvkltEjo/YjFyVGklBvWIL5IMGFmnmZ7+O
xWerGIHD+WWpQYogCmUqrq4W6EzBicv+lROyLmgScp76rG8PcdFBI+Z2MgjCQIvosr3EQnnObZkv
p2YK6c5t2t+3VWcccK5DZt0G5qVNTi56+Qz3L+A9g+4MwkiQl2tk/K2vkzr9KW37ACyY7sJIWMtL
VyjHDLYT08WhG+KPKatcI19uZpP+TWr6TkMhbTPoO3yIs8ORKtXwE63W+N8CjliUNBaBJYnP1gKI
N6Zx8FBrysFceo/uoMeYgK28PUy95o+V/gXZ/HHYqZic6NKbldiBpfgszp/skQRd7LhVr2JSIW2X
HUz0+aldLquTcdaZq/+viqZOIo/Ea9BuOJuSIyiG1xFzI6CX9xxjjqJ+T0r9M8FFLobiVpVMiLxT
y2TcGfPsl0SUal+q8m42yYP5rQyPHeGzuP8rpHOspT96L0e9StVgY3/O0hKo2/6ozD+zhbIfPhke
4J/9iNjEmdbiat5jvqxDJqDycUmZ5pg/VKS42d8i+ncMNFNqExOqo4SKXrpscbogpjeNwyVsnhJH
P47APh25ObUdGxl9X5R8ykqBw3h9n4v8ZezrJ2m2Qpm7rtK+e2gUhjoysdjnbflWRlA9GtSoej4J
uNsVeALT3jixHORD/TdfehNOr1v46uSOlN3PZXNQLJvdsjhtKSjr5qkjnqd2OPjH9F46Kf/HcGpS
UFHtWdqzc2Rv1Wx5wZMXOc3otpeXWWd2ZMiRJ+nBVDbycprbyD4fgWRRG3YvWRiy0yJwca4b4yVe
2RGtPxwMFeZjbwA5RHck5nGTFbi+cTRnw2p3t06aqEoSHFiHA9cQ3Ll0JzM2OIf4S+d5buKHV3jb
y6RbEv0fLoKKKD0OPGW7p46rxX7SXrUskvvPwrEfZXF01ics4JxnhXLeOhOerhJmwPjrS4qXIOUx
u9W/D9xvwfo/js5jOXJjC6JfhAh4s22DRntPNrlB0AzhPQru63WghfT0FDMakg1UXZN5MnySO7RC
SbwXprWRsj+y3735peii97C8Gzh2cqBWQaZx3J8RqsK3MMY1YCMDiuIxy8515bIAQcZmKZ6VQH5e
YR43K7xOcCIFdydJeq2M1WYFmxcrkcVForkcjSBRWWfhZiW3QANAc43fOLxxrEtA1rHCGMwuUUBy
iy0teUPlmqMWJqvgzmLYPPAI1MZCelN/ncoFbrAmCEIWS5U6L7k7iEAX0QHBCRtpdYscov6LNfWZ
qgagLYb+KtwRByO8DZZEKOyVy0ts5p7JbWfVgPLqjCVlY13bTF/+pGwCQ1veqgqfDKbbNb51udra
YbkkPWCbFpipRM8QlLtepNssQU4J6dVQgpXCqMRh8cONwqCgLz3i/dI2WkX40T1+HsqRVgFN6PBM
UM+vUJOm9dL3F9lF+8u/RvT45wI1JoARaRdtx23zGJ4YTqdkZVMKl6vqg6mAg5y5W34Er+LB6zYr
ji/OtrqA3l1gaRkxKd6QE+PJ1tNHgG6h5ybnczyncAa6DAlRN5L6ljI7wbPENpFacmRxNijfkV8w
Ore6P6lbaZ89y9tqNS2dHUIB8dAPCreQiuWZoLOl84+Gw4HQjsSUyQfLESAkv9kFSR3mORq/XHqH
fc5qVxnXenU07wVGGHvDx9Ymu6HkZl3U6xKLKM5y1AHTcUAOPAJtX+R/4wsqATplfBeUoRN2+Hzt
aB/Z7FzxmPuiHQ4WuHFz20b8xrNLEbSgVuC550vrJoJ5+AL5UvCci8mtWBGmOzLq2pSvCdUhxjvX
L1dSccdTgzwAD2cfHFJ57SgeLem673Z6sJfsfRbuuf3KcUtRHLTMjT2p3KMSQgcj4BvtCmh1fICQ
4bk2X4XbHjFJqP6isX4x+Vr/yINDMVtAGes9NieMUdjvQcKrppPCOj04VtZ3bTM5HfamgEe0quDh
bFG7KsZp1J5slYP0ITd3rXSN6llzd9GMBvfys9A9wz4I45wU2yA5NxVfwoBmHWaOOPsNt8fxaQS8
Ce9y7GaG16IKAIxB1ebzjZp3wT8V6k0ajhm0ehMZsPLjp670V7auKgPjWzfBIrxxEiGQZsyGgY9i
MFqiWEfFxrYl+VFQKgIBstdPlAWN/qQZaJlMW0cKPxQnjcGBtTGgKm/YHtjZUUePjwcZWtO0xH+j
MwZDqqls/IRARDpUN0ld3NuVejDYckZPxV/HiYemU283VeqqzRaqTV89OCh4vH0METxnJAWxuGBi
FnyDyfZDFDw89qSpuLn2sMWyjbeWshnvfbYcp33/rjKSD1GmnAxp3eskNnUIsVfOZ8JZi9cAD5r2
4BHJyz2fbtPym49+t6kLOJYsuzhpPbM8TrwugX80UFBvsnrLQ4wKjXH4NX0PUSfE27qevyWNBMT3
iag7e2lsKoNTNfwy5KM57K1i3zSeLO1sIlHTHae6Yi/jFbXPOGsb57lEThrLeOcbkkPauNNEblYG
ZF/fVMHPZC2VgsuivE7Wyi5xZ63MEdPLRiUeKNnmxV+q7TR1B2bHh2I6nat2rYMs+eNHwWfIPVmR
Lb0cjJVmnuC28PG02+GE9rdEkRRudIfKDBxsuGGGmKvnXr0Mp6UM1mCOtcb74Er5RpnWZf3LJNuC
INdu6wAw5DoGhcEpFLMKWHcYvVHKHSk5Wcj62PrzpcbnxeageSfwI6YMBYGCWK9gG7ksu3tDOeP8
Ug7qDWs3VtorYLlOtZCphhKcUYvqjPEwOKfwsbsj9i0W3jwB/k/3OZH/kUDBWpKYJfJFiUpPhZTG
4gKBLq645cw40mF5MlfZdQjVCVNTXFBvNe0QYgYjJ8ILG/Y5ueOrUps9v89HbElBv6hN5ikr1Dfm
O0nQ3CjTFlQEBfy67QCybFJuxOLOW8O3Ti5Nt2Gun8MNTfkE30rNjT9njN9LgyTn7JDryVQp7RK9
XcY/QL+MF8TB8jEDHuSnS85NjReWjRVKhUfbEwDOCI/DjpQvo0LddB8G+kKZtpupEAB99ToLSjrp
ZhEIgX4IHwtsgY3VeWp9rBAdYT6SUTA/c3XDyi0SO5szmBckhVNA7CbJlataOY6M0iL51HLI6ONd
Z5lprAdG8jqmGy8uNnXD8bECfJBc+tWHRle4SIJ9wA/rlQ0uB7Hqb7NglSIxHC5gztimVDI4gOvE
VoatVb1jnuhUS+YDxJc66sY04WtDOQh5uw8EzfIejshwh5U1rasMhxiDiUV/mD1b01oBuEucUyFD
Z+XEdvHOpeE1pIUAiIPEZqWimOo20cdAxrhz7CMqPA8pp09Kp75CqdLKS63E/bkKLA8kD5HbgFSh
mapiETyYr1U/CtF1T94xCjh+siAUK5uTdKXVBy08Nzw4DLazm/OVj0tRIpHBLXcmUyqZz4Mlmekj
PEDTQ60mxV6ILN45tSCXMQSWS5BiVfBFlKNJ0Jm6K2WPb60I14m+LmARsMv/1ysrvr4RBhyrms8A
meRdqk/6xcA+Bg6FRSUxkwZ3+6r+SiJWE1taKMSsuHj0F9Ez1EvcmeCCWv2VFz9yterqG1EzHb+k
Xve/xJIH1CdrXideCz62ZsvDQxRJ+hWeJuRnbCLI+mvm0xauidzvEz7q6QItYtQZQpFCuBAHKbmb
fJtiyWKFdVxRbxN/xyLDpIfg0ffts+7sgMozt23XmeVxUBsEF0jvDOyHDOWtG7PBLxctftkFu7rh
xGkwMHQR2LpvwAVZgmLtOqhIBtqdAVlK8t9Hy0OIp49uo/2bSCuIsHSfuz98edADfop6Zbeb0fmy
rW0Dml2H8FB7TUUwUn/X8n3YHhhjxTKTSxBKSMu8BEFBbd2ZvGlPjov+zM2c4fuIvOKsvRXGT2Z9
j7XX4whuSkbc/EcF6C/kH0BcIKLa2wJFl4X23q1h49Se6e8qe9Ox4KZWR6kxHbFjsvTsuRaydKkj
H8e+sVAZZ6x5h7hisZc10BiwM6ELnxb0AgXvCgoYY64S1WmPH4sjDX1qBXyFIxLrK/WxukxelNTi
XJ6s64yB3JovbdcSqxT3y3RCGAmj4SZZPPBrSGB0UNQlFgCvS2BTf6D/W6XymQJVdMx/sIQvmBXn
5T+Kksj6wVrBrcObL2Urss4SZ5uU56kBfUvD4FommVNgVdY9O0T/C+vtUpDJcSbqgu0511fCoJ2M
cZd7m4oecWPr3JP4CQMqXKovSHBmz1RwD96j5r5TjtgVAgYm3apOV0a+qxEv5P1BJ0sDIQdxan17
LMOzMtykGN1vyblOjAiuUYsaST3EaFIeEzL4CWZvYLk8ZtRVBS0kEOZi2GPtIcaW94LjjpeuPPH4
WT2dpQc6DEANOjG4V5ugPoYyGZUzT4KHznryZO2KIWcVAE1qLl95rMJ8Q0FLBRBdTKb/L91ZdLvk
QHIkBwd/Z9xCKcNLrmqs0p59vyNLg4XM1sQsiHPbWmvz+pD58lLDwxNAYSJvl9PnAFMUqI+SrAsW
AtGPI1bgBUhFCn6HE7dDdZmy+9jDnJUvUklcArIaOLQ0t6yYZWkRkclU+8M2dORtUEY7MQkvgE47
lIQq05yiDURii26kWpusVc1Wvs1pHqPxj0u7j3ukCoTCiBcp4VRlFnHhj8hGg9WfpR4ZXrrVGbsw
JdEUbzlPtMF00kpGR2grMyiNwZbESJQMPMZhyAkHcnd55gq5Wky6hKz60ZTEYxg4gp18JVuEdkto
tOkQRHeB8bmqLmN1HgdBn3HMi28CaTje0dmF15qTvcg/tXpa5+NXin0brWf+2XDyjuRPxaQ8SIqN
+gWBjPJpNC0469K1C37OnbKWkRf0W4OhWAkqIRExH31KnQF7DftRYnGs8LJUp4nTX+9erdVCJtK3
DfFRRsUuq1eOQzpiZ0G4YVwDYgHjiUmThuuxNi52CjWIB8EamDmn1qIXBBhOh5SJDyveumOSLQFE
D1yho4Bb6dU5Euyyfvkhtwln+fSM1J+8JnUiINy6+tIhuDRlssy6ntkXND7qOD67htlncGnkd03F
ivX9zNOLbgArYMH40+hHJvZ+99mVxqJ1GO1dBmBTafWStU+ysdC736bwDdGHSyDiLUV1DHHS9Ibu
PdUrxp2BAQxkjgnXaXdCKlTREj42kqVgFJOxFRUJUoZNhILe34QymBsWbrWC48fWHep9vPRdKNxA
pzFQY05nxc69wGHjIg1Nxu6rz8k3G6gDbc7EViBlGXCzy85KSgaOGWx9iK5IqmfXsq4qNnc1A1p2
j39Nzm6o7VTPyjiVzAnMFbUHKrdEYjsF50OrIAVUrCirZaDUlHG+zVgM9TuB3JMUc135Es34yHKU
AO1lYmxCM012EkRUVv/lYTB59IJDZIu3CKpL4Bg+KhDj6o/4FQz/TsJFgBBYYjtvwlmrUHebjo2+
SrXem/8ZPLcRSZL0z9e1Y2Emnm/zGQRyj8mRFiJq3gukFIXIWMnaCiwt5aLnLUZDbe0PjLdas1tn
Ufk0OJWIT8LHvBWF/oHrraMb6lxDc7bpWJ9Kof/UUnAlCXbtmP5GaRkYRBPdz2ywmkYtXANCwerx
VrS40f2i3ct28MiUJF7qNwptvYKCO0nk8DYWg7FRdi7Cyf7MxvruyDSNc83txnSPGXurVO2/1jcw
k9NGlKy+8txa9mOIPUGl1VR3TRp/lHKgsXqZQwWLg99pqGxKmyDf4aAqkATq34Ez0yiLCaVQAnVS
dX6rTPqOSwb3BSle6Dfw9zhtAa4rQO1im4T9Fe3OJ7uW/cIc03YbrPFg4Nhdpcd8SG6y38cswOM9
mA08nw1FQ0vCgFoy8AOZrrudJblCAh6mGLrJvJWBDUHQaOPnWmjgdE41UQORwh9ehbPGe1Mn9T6B
nJZTu+K1Zw2JX3eFxFFGfz4SZ6aTctV1A5Agfo6K+pD18JoW1nsyQBEU+AhAPuxFlt00WexndTBF
cmUrJKjHARb3eu/IrCMqxRuC8BdNOqxyAIGMCCGs1UTe4Kw5sAE8kU2C2ZrDBawo6ci21m3D/mgw
ZKuIoTJ8fvqFZfL0Z3spN0+qI/6ZNe+/Jb0G/1aNc53bXtQYrHjAqB/O+WTEO1Lqd6mNdHsQfH/p
2mAMmsfm31Ab+xbOr2T11waK88IeOFXybq+QuJEgJ0748ASr25zR7jSdS5ZDsaJtmtr6BiiIhYXA
GkhdKJyKBDsNY/3ET7+F5b8nnLqLEAEXX6ILxfUBOP+oTBLvjZlvIQKwPyx2WhO4hhJtS4eUlhAk
LYPB4GYIZKzij5Hn0deHoxjtOz5SrW2vgNPJupBAvPn0lio9Po+Rt9Zo6Cg9PJvtpgz8VmPMrKUr
2o/JOUOzvdsK4+ta39QtV+w8HYvINyiZM7Y3Ue6qgq2mlR3r0Ngk3b4eOy/JmrOm4aQ0nGek+Mcq
fmkzCnJe+2uojTF/ZW3kRdqj1rBht0woMtq1jkFZfEiQTdrQ4kaKMZNA8jnkNkZ/Jkh8JCuqoJy5
dlnGzDFFIfQa4u+k/5ziDt74Idd+4G7CiZoWDStfKE9e3xKUNDHXYkOITwtFas46PRuMdUkBEjWI
RqnEO+xSajkQTmTjL/GXMYa0apYlcKXo1VeJdqzh56JE0qocQjxLbHdS1oyA0IjJRKcVMx+fGnMp
5HjpS/lSHncKaW7RrxV81A22JzplDjNXQmoGdZCtTAPIBHm1UiwFx2yQFOuhf9X2p2Z/gj4janxt
h/cy+SD0gFFPT5+FIrPLDk0TITTUV40IDnXEAdOm2xS8dtCe1TnWUgdO5DebODPcHARZIZhVyiSZ
1SbEWMgAJDsoncMqmJQ2glsJRXNVKNY60B5egLaEgzL+wORaGM9GtKdCC9zI+Mxz1MiNw+j3Dwwm
mTvhBq7hmqgTNJzaWvVLXjWE7KCxBgBBzXgoh5dsO0clZbmcLnEOH+LJ3yXatFOHjlgUQdpbTlfH
Tk7d6b3/pQCXZgVxKNqJ3WlOXNiIbkMGMScN7CkBmYc+ccrKgXXKJiZGNsBL2AsW8X3PGAmsodCM
l04thpGARBZ9qO8yJzC74VUfjDgowA7k1pomkkELCJRl4DRLlXq3wB+4jFOmq4a8qvjdRH6V2Xjq
fB1MjnVRWbS3LdbsnjFI39BrCGTovthyal4QIXlBEm7KPGcjQScLauqiM9yMbP7rzJbHfLhE1ckA
MLdwInkTCOwfvnyqCdPmjL6oEzmUhrSvWH8Ymf2vQhIkTfaNAsTHuC+rFpAvsGtHHNEE9RUeguO0
9P8ks38njGivTOrdDKcdFtSDhdKSuBOo7qS0SADgLeWSwyBVC8jC9uAF8ncTHv0qcHtfOuUbp+MW
LjyIpVd1yE5Opm2SqT5PJiNtdjaO4tzGqIZ/Cu+7Mw8hZv9hANIDyfOZY1wJkOZEyJQ1km4Aq20t
aNo5Te/gYPYvDtqUgH7JT6Kv0SDfnQmqRNt/Y/VjiqHws8XagKMwacOt1tvMlX8FU12zd9kPn9Sw
3Uq5vjL84k9ukQ1HwWNsU5eq9EyP19KJtBI6feZ0piU/NVMB76J7/JkMpOQ/ubFPYzQu20oDoiZ7
BoASA9Ra3KjvdV++hGhORl/tycMkJPg1JGiYVfUA7ZJA9Z4rUjxMwyLOCmRWiLIa+Vc9dS8WRZTm
G9O6NaHmRYNE+kRynNhAQ/YBQ2fdM5aTVeffauayRoZqycJ97JSvsvtou/E4JdU976aXrEZHQRoT
/ntYm8mPGC4tCafB8CbRxsUVUyS8/OCYs6M68QTF95gf7hBQpWfRygrLGzwz1jhBx/6oOcC9AqJL
nnybrFMgZI1y5X11UUMdBW6HlNfQCLUfe/AZOZbwYqJvuW0WVdS4QRBdW9Uhl5akR8PszyniddbI
NEM9tjfyhJ8qUQwoBU+DlN7byXnL5eBuMAZXGNRB+9lmivUnCzykVkJVlQMRZoQEnbvEoixDDHLu
mdAeKmglWMJQNNpTU7Doj8lCZC9fpCaQ/OjYISvOfPFjRTzycFxXrHgs+gn+1HkoBGjAGG7DLGSe
7tCWb31tvTl19F7blVsG2m/doMyJi+IVIhkgnNwd6voI4ZJ8YtM5GU59GQ11GbGDl0u0Vda0r+Yl
gsUd7tcfiCBk2fIMQ/kIW/tME8aJbh/qojhY+qyzqANMeO3Z1t0WS3KWms7CEPhrEJNsQ9YXhHkl
uAvaonmDLvvG5bVJMWzowxMG1HtJLF0h0qd0GPr6ZFfJsykVLyt6nlLUZLXyU6bLMBy8pNARg7TN
vfRvvi9+KZBQNHZrff64SVHHPD2gbSvuKJu+R/2IKPHSF9XOUJKXyg8JTCtCwk01d2zQqTx/8vfJ
yMM2yr/gYz0piND3n3pSRyrATknHDi2O9uqcEmGglC07hbYgvFepciqEskx6senr4RQ27b9R5Gc9
ldzcrP6XUiIdYz4atMye00EjTWll+rT/tfUFweWizbMFhzBqY/hQrOacK/lRHxFvwvEbR5TrxQdR
c2cVpIM7JXin7OxAXRGo2rs5lcRe2cwspW5jF3PV4e+LQBzgI8GBSJetcyBd0S2YbPYSBxBEhiBV
vBrlS80+tYyS2UbEmzfbm5LPLIYLpP4V2P2g8MDD+hWd20j7niqiKd/BzQONfEtSJjW44gKkGA2C
AV5ZJf0mfIGwbggQm5ZbcGYtZ2DIaQAXfdm4NfYamXFqhoqhidhQ2W8VkykJO92odVhtYJjALDHT
VTDjW1oojc0fwbCUCl/2wAyWImz0O/BgMA9alBAGaMsSgiZ2R+YSEhCXZBzIF0NGJodeD2IpJLxv
wGCOt8YrYUaqCnqEAonue5QgWeCLs4MPqILky46bLC5JMgo80f2W9bjqmZaXgMha9FmdQ+x8xTaQ
bZPm2MtpTCHokwypX5KzH1M19vUerMe2bwJ6Mh+2W4XFhHWzlaNv09cT4pgKBZ2C4MEiDy4prK1U
XAVWrKR7DsVZgspTxwBtpU+LqV6NPtZoDJRReEnnkJABy/bYbmKulxHnb6sjBmetjMTM18AQwxDA
NtkNMvJUQuHn3FIIV3aE14wGUc7f9MZaSizHKrVdkVXBNnBAyWmvzSA4x3HnSRUjtL7dUfau/ZNA
65lwrMxvgA8LuYGTKmOk5BpZTWb2qwVP5lRI89ZU58PI/pu5blxere5elsOOfBC3rT3OOPoqfggd
U8ZZokiwQI3FPybXtmwYD6vt2qwQlcGNiNhrWLA8lX8j7tyJkCuORN24IpfQHJN9ibEp2eFgIKsp
c/mfXrxp1TZSzUOgdzt03eoHzjZXL37nP6afx6XYSmoE/Nl5gAmkgkH0GeASwL0ImUPlyHLgHdY/
XImLvjmgb1xk2Jrr7xHBkxwwPDZ+RE6h16VsQK5+xgPynjh31BpTeQR9AOFx2M5oVzXZdeZPI11a
seFXavET8r/Tveu5p3b/sItUyjf+2CT6ENjgkvhMXq7aAPq6AWfiTHSLkpw6brisiY6ElR1DTBXY
OeutE7CKrMQpsYcnACdkLOWR4THTxcBS9uQlo9pBonCTpcYDa04N+9UUvw3ipGxnMRczxLstzpM9
/V92p+kX77gusteIhFbRb1XUAVx3kHxZuBLWllia09nklXTQeZrID5hAUkz3CCjyaFzJSPbr8b1h
/0StwLLoWcw07/QPdDpLoWcJJAphLamyzMbpVZEsQ1CAZEpxozALNSoPYArjVwVRtnaCf5fASVNn
RZRwVgIpGe5ORJVel6KULd8cDHaR8ZJQ7WN7Zv0OsYarpEaTlEyHEIfJhJNfQHBrsFw3oQIag4cG
TwBcF36psQpC250PFGJW1xo6j0ruNzbiEuarAtKAJp9D32E6ytaPAy2s8ZT3lkcbThZRTT968BEp
dr2/60CzCybYBRa/CZqCAO5joAiVwpFyC6W5eqDz0WVz21QMEBh3N4Dw7GFYykyaBBq8qWDrE0C1
rHBfIfMcVS+FCWOiztH583ICtAr2HX2V7GxYaLYAeIEdNmAyCiprWYSYcTAl+9JbhSx0YEl9NWG+
RiMNJC5azkfGYIDaEneSWYoiylUQUDjc1SFjQuS2yDndMASmEDEWxBRBtFcBz2AEk9XhSjFjdLkJ
YLmS9UDw1BP8vz4U9CZi0uZ4UcPUIPGahsionoiTCAVBr3yMdnrkxljTNG5yjCW+nrvqngEaazKa
EbdkGTMF0wrQOzHCJXxc/SSRWwuzQsN3M47Q+gDV9GGyTRNtU/ItJAa7McRLXFpXUkCPpHRVbCH8
EDpZ2q9mTWlUxntoTa7hzP9uJnjC0Sq1TY9tyun1/ezYJf161yqYEQOiLIqM3JAeCopMdhbyWCTF
MDGJqWXXBk8SU8t6AjmteDkaV6F0K3LOVzraBvQRHuEpeK2rBb/IGOV1G1YwRqUV7eQGfOgNMogb
tuiLuOnDPtrCyp5XvbH11oh/acLOoLtasxSYM1Q3PxtmzLz5RfposHTV2Yx/XjL/Q9Q/rvQM/3v0
J8Bk9pVwJflfldB9WY+RsRFgQDf/qWHk8JK1pBkY+UdXXUEZ/u88Qh1jArqUdfpwalFiyJHnY5OB
74z/RcrZxb5ihnXopNvmU6LHCqdHIF3lCbEvNzCCpf2IYShIrrn9lrQXQ/oNfCCmSGAMi3yyN5Hx
64CPSOzKW3Z7E25T9Zo1b1F07cOXWv8jMjytP6z2VWpvEwNbjbVrLRGlFL2DgrTlj4KevENTNbBS
yZB/9+JiiKMSbQbqKSf6HtFoA2/ULTwcG3k4B/4F7DgG8kWEHtpEbaguAL33d4RVWnqRxX1SX2n8
z9Shhmew82CUXgWd3/AIQ9JlXZKKR+WpECbbwyaxkJ6WkB8UNrad/Y+mTc+8ICuwwrVLJ+YJQhgb
df/aYMcp5+kk4hHHxi38ipXs16Daz3AAtyyNbHgfVveIOigyY+Vqo4oAAABemm18cjlG9g0jwoJs
4srDGhaCgrESzCNaeXQuA7kuhgTQx4EozaMUFCYi4oQSrF8+Zb9eYiF0ZYeVbcImkUkHnbTgY3AY
MarJVZ++Z4UwwHAwDrxXqrGoo7dufHUNQDuYLBndnIWFM++YdKePzKaRPU/MwpQnhjlb2juFa1br
qv+LzE8Gyl3Donau7yymNzbCXkQzILORYqIuR3Q4iRLdqVhmBdVHZyB9NVaz2TpOThPool5dA4i0
JzeRmbdTnGSEEHFl+ESq9kegmnwxhzx4DOU3V65kvpPgxqP+mQZAIG5K9DtpdxlFvN79MzTI8Pqd
j1ObHllz7Yq/coQofrbtbWqvGsYv/nPoAjcxMBNz9TYe30g6XkV9COb41NABMwOon1mF9CpYoTXy
Iw7finUQ3+32K0McA6Cox7zZ9glIKKqLnWXpfFDH0vRK5c1gcd8W15yaJKUEdcR7QT0QastCGtGu
fNsssU2k2AQYLUzjyuvYNxeiPtFRgMSJ7wkwkkl+KwpKbRRMuH+CHjW3cyn6z15hj53tnfpsFNcJ
RZsdwP9gFt5klJwqW1wcCmBDgmKWMvKWXBKTVXWF0Mb8MBCHF05HLi0ySeObSPolsIiWdzdNmUeG
D7v54gvCGG76r1zaONlXhQqt1t4H5zcCRVGwEgmjHyZSqza+6O2pnrvH4iDERVjXQN862imML/w9
Cd2g2CX6GW3+ICHAkQCFIyvU6dIxXPPwoIm3ZluUXrLYo2qMkXrGwxYjEDO+ad3I41YX/tkWtKJt
78VoTa0e12QhnWaT39RsByt7zv9XEsl+Cit23Kgn6UTp1b0+rDl1xyMQBiDpZE+Et77kJZ2wvEJa
UuLxoEb2To3RZujmbkgOwUDs3PhpqsqmAglBMJYrelotRSNmVCE5UTmAeAb+JxNOoIABA9MCUN1Q
QCgm+sb2BZtiup3CRp4ZX6DmnwCF/wRoQP2QSbfV3qJIubLr+dLTejPMliz8sKI1XW7YMhXbiNmm
zMDJFsDenGIfnZpah7wUna2eFI6wQTE6fKi1ckOqjwtieJcDlcyS0YX/63XJM9JU1pQQhYqYAWe+
0fr4RlTnbuylnTaHiwbDPqGsyu1uncyA9ro4jOncrHHczHkxg/1RcKmZEaY7MR4sUZGrhF2jj1+N
HjxIN7125Ff32MwaE52Y6m/I+PQyxlep+iMhZOtJ44WLMM/XlMnwLL/HbWXucoBZfpxtpsTY+pQ4
JsxJABno0a0d4HsptLdx3W41ppaWGnqBT4oL2MGQkk8laqRgqA0iR2txWEo6q6d+8mLbvxsmTjwt
e6rqIC1Uo7OwPm+DlgVp3vfPqWIzGbD1J0Xs2mn8kWquPs2ZBxuWDO58ngCER+w72eHOYi4Ox2Hd
L8deIBWpkdkS2URdpvyWJHEa6tyjVK+mh5KlXgut7fZzrmvmM1VJg+quSfrBFO1GiSq2cBJkFO3E
F7mNUcoUrAyXnQyDfSqOelZ+NXLnTWDTZ8dlNi+MZr5Wb9AOj863gKg3EiW1CBqiijXzklDrWmQ8
cAlM51qjsPDhNdKCA9VfgUw/YG+89koPm+qvS7pTorFmHEL5r4NSR8lbgs2UpexzynlIdftLonST
fk1wHhP5URWgj0EliXi2EmFw7Idvu9onb5ktPQzEeT7qtbouz3iZvjJsI0VGejf5V6wCWQvglDAa
5WdwIHWZHV90FbFYYBbhD6daUU46Xztcn1Nv9ZfGlC8he8Iuhi5S3lUxfVcivGD4+CpfVjRSi7Lu
z2eVBEhP028fUPcPA+eYlkEXpbNm37PX7fHWQNm3jGdvR57f/kughZW29N7I9kWv0ptBH4hSYG2a
6d5wsFiaG2NiTl9018nUznAlD6YWH0aWfw0c2EaQFSrvKqb8eTQd/HraFF12g8pjEoabEXAuSwHD
GmW4R3H48m3WpkJgsleZGefg2jNaOStX17hR1uVQrzViLxxro8GYThHRpLF9bNHyRlKwGUjTJXIY
yLhP9ARE6r5gLYrLgIMdxMZFbokCJZdecPGQqQUsvF2U8p+SuA7zTRzak/aT+4CfciZTgoVBobRe
HFAIWw8BbqROvqNu3E6odGIdLGdkrrWidefeMAT6Yk9PkymrwTaXP8gYlYMclhctV97tZFpO8dPs
pF3Mdt2GbDUGiPG1xSqRr5r1FQMJAwNObkCEy4l9KJhOEBSemTlnREzWvXR0nM0MwAn8xni0MiKo
IjrTBQBDZnbstXkftxAwH+yGB7z/9M1xB2wXHaSyDlvhTQ0qQl1hevilT+cB/SihRMizQxinjdNf
DT+6wgk9gVXxiLiUESN1k4+GFQF0GxEHGWLJyIRrS5RRFBJD94pTB2kImX9xioEGqKdGpRWDZkfw
nGcMmeChmJAWa49bW/VyyKAhL31pq5eYvzTTvPiGfUlb1Pugt9REQsDOAvllWsE1oMSFPbkDWvcZ
k3PXltE2Y8MghO6pUnkYoQmoM/pVyrepRntmjdPWj6xDUf22SHmb0sCuke4ax8GLgJVcNo/2oB2M
V3gxg/Kk8hdItitpCdDbtasd4pQo1a8KVXMB7m9IjbdpVN4jWfoMhvQSNNMahJz1KsbkZDTJJhUo
IEnlMkwGdBjLMyXY5Ub9TiOphzCLthFyL5r+DiKY9VCLNd0Q/5Z/AKQCoIysGVxCCJbyy2RtJ/vL
50DKg43e3kgALtQj3pPvgoTB6tD0nlLvoghgGo/jQe8fU86h7YEwjZK5KvI5UkAT+Legeo/jnxCQ
msFfbTZP4yPkYyhcxkO4K2gRHP2iZtsaqSvta7YumhuoqIlYP/1HYH8sH4r2N5bRIqovcfxVD3dG
r8NLyc9T9sEKZKC412+t5TF7o+cru5flbDJlK5StZO+kdluA6qmcpeUf5fGzx7/JetXKPxrGDXb7
pqnvogZzSIGHT6SVfsE0cZz9YrhC9vqbEHnQz1/uSOSO/i+tftoS8dmHCuipUH9t/abw2KJAn61l
LrL1CrlGdp1iYFaPWnxQZevRg7Ru3GUUV7gLLfkfEgTWpV2Trqd5ZPEfR+exHDeyBdEvqgigYKqw
ZftumqantEGQFAnvC/br52AWT2+k0YhUw9Q1mSdRDmZ4EcecsrJ+4y8/JLeQ6DjN0CSdXXFR5ZOv
8F/eGRLzymvWYK3FdNPSLVVBiM3pF6/EbmlPMOTvCZTbOFDCs44nl/+hxqbshYJnPjxokaJ8kOIW
xka3fPXdpR3+qPEcUfh1vCIY/AlW2OMlD8/TfA86o0HIxSYyuzNYYfGkyt+p56NanmX+Dmp6QUqY
3CpzV5l7O4iwxiY3jv5JtD7nuJmof0MQPKHrsVldWa4bMgxZz5Pegyy9gYk6xU+QXtbLy+1dyVMc
oScFHZmhxaoL6Pe31HcWxlX329Psu9/t9sR3NgaXvr3UgKcVaJK3qPxn9OcCmXgY3y1meaYkcuzD
Fbdtz27giiQ6/aG3gKVppjs1HotgL8ihJzO7P8XOU6TvKehzLNyeAvbwraq/Nm0fOAu3+8ogDNvX
sLl3lx22zTom2YQ3+EtVM/I2P57+dfqXungi0ymuXhnY2+G/XD4bqmjWizwDmsmrCp9ywVJJfhbe
XUTb3Ibg/Oavyr2bzAOz4dyD2bKBQdp6mDJfeWiWFPfGi93fdRLKPabelX33NM5I3M/h8jf2bgt9
QXhVGqaq5OY8+Ixt9TvdS2R/pliaW564iQF7mSPQeQhAXzHnYszz4PafM7v5Ysp2GlOBAUnE2uTG
nrKNW/ys/fb6nuCbB7LJkGK+BtXdzLseqnsygMf/KrqvBFLMerjdC15/4VuAipjkINQyyW4o7vJp
H/v/puk9kD+p/PXVc8/tNTFyl5r8GuzZNZmbCS3y1zAC7qq3fovIq36X4a2ANuNvE3TYON7FqojG
yhhftQu65WjCh8Gc+vY+Xy6qezT2vfbv/fa1yK+qe08RZAWec6OwntjBS5ddAb4L7yHMDvxDzovR
xplR/oYR2AH9oaGOJNCHbUbpMJwA/9zF/k+Tn8lot5CQWtdMXGf5AuSZFoFt9YQz7pVLb2E4gX9g
c0lk/dbIFze6a7FZ2/ke09bcoQu680eER29x9Bs4zwxQfIyDPTlG5Zdk2uRiqHSZuVnsKJkqwc39
6brrFGE/qN4KBqUcAjp4noP7Ov3bLXcO3Br7PW/+rg8YHlNr9b7ZwFPtXyaKIwaL2X/JGHZH5U2f
P0fO2ZV3TbNfhns2bRMmc/mcYBrQ4VNQnYvsGswIe7Zt/04UCHhwhHEXm0WnKy+Kot0+2eEDi4+Q
eW2Py2C6H1ZwASZK0yP+npYaHAq0njys/G0mIp8YZ++NRPuPSKNSRshwnRdsdXP4EdMQRDJBc0m0
0Zq7TJtK6HSnngrhv5Zl/CWy5nvOs11PsWPP3Y+i0twGw0eG+++mlswwNMvFjtzfhQA5lvTWdfIp
j6e+exuKEd19ZEEcicCMa6W3hIiQo10QehX4ZGnXqdoVhHQ2prizZQ2KygbUbkeIYAFqc0UakbFA
qNMt5HsXte6KXhPjT9bUiIjgdSsn9naV2yFID7FRsGX5hfLBNizOV9QBufE4kHy0+ZNztBUjn96t
GOO6eDBSN6WVSz2x5eErDr6pThT64SVngoxe/SD65uo7/TYdne3/C0/iNlABtg2rz3i/FAhwlYlj
Jhw+N9oCHw83K2Txpd+3g3XOiVFhtOtfLV2zjqqBziwzvVU9HYyn53s4rq4Fsd9LGRibGXV+LtCv
ox3nw/C2YR/LPRHN26lKzN70vBBlQgNVL8FPYRu5z6CaVZIlbipOerYTcCzdtk8KKBCWj2XSjWee
4adpcC6FFRPQmHfMq4W4dSmiWJYWVIN06eRlcjCwyVD0YeSrNQ9hHBx0qckp6Uiy1Ax1h6ZZyT7R
nx6Lt5nnz0rgZ2lXNq5XlhPVRnXRGVrJKuIVsl5vKP0nTTg3wiXOi7EhaTz4pxiWWyUAOQ+0XAMA
l889OY0p0CXR8d2O7K83ipZtMpCX1TRzPkCvINFE3Mw2Jhi29pekceejad3fVuuSyKd/bpGvlI5a
bPrBik8L0ef7fKxRfbeM2ElsA1ybtHLPpLO03lwbbOeCDqH35CW2q6dmbOsnmxuctTK4WNxdo1d/
e7BtiPLpLmxJuvNQccS7NJ1DlcE2EKB7UbJuYoMrovHzlxJVUNd+LBiCYsezD2Qj8ta0nW2MvnQz
d1VzINZoN5eKUK8x3bOM1AhO1qnfeq6TEc0cXpXWvvPt31oyYehVgx+RsQBfWXf4gmeMynIQz54I
HsCwlBgWyV0rg/JeF01DQuZwCOt3syCqVBrkaFK45aknj2setLhLYAqElhzPaULpE+MAhux/2zl4
xXKVIiSPOWrz/mK38122ah+sIURvWrcHV9DBBzUp7wUjb7wv7GYg0hMF1cRyF3YpPJwJU/aU8MS6
THeqBs2E0wK54w+mPoj927nQ6UPfL390l5f7RScHS7jO1gAoxBfv5KegDPxD3BNMVeiIdBe0nDdz
xW/xu4maaHFALQODc2dqdlkU12NCdOSuDi180Sr6mAp8UMCMFKqa1HocugUp/fI0MbU75DXLZK8X
f9wsfKDwCi9TNQJhMbhHikSwxjA2Ez4wZ6N6mBUAgqUCrSUDpair1FmRiUUNEl3hsCHM76oLd7W1
EUkGnT9bvdW++0i+DN6ALL8bCp9dRoqNIB6e7DLd5i4rJs9P5T5pMaFnSMmli2mlDl0MsxaxLhXt
kwlv6mk029GGh4Eed9sGjLtGd+k3zuQjNpbVZ+uM+U1ZESrhihb3DCp/yPnRhsQWxEYDWRwlozBN
RC5yUwa8FjvnIhfHtKFN8oYAigtboyxFUe/3LVi1JtxLxnVIpbkMbl6yTmCj3Nc+O7J4mDYdYRzE
ICa7dvBwUQQPU49EvtMzmHykVYC0h9Mwl+ho0+UjicnoEmDS90xWntPCf+VOO1Cy/TJ5Bri6uIxH
h/EN+L6DBaF6AHj14aUd62PdUwnY/0IIM16FL4MMnhPaqscs5Bqn6dzxAMWnXIqRKVH020gMXN3M
VnJCggB6qt+4dL5Wbx7zAgtxWozQ44LHoIDpJkIsWMwteLkjUMzJlN71jXpLTXwbOuLC3E0o3tJB
VX8Mo/sCUuipx0TXZeF2lLYEnN+QK8qH6/fg8zor+M5h+x7cPj1XDosvwWwCtVD00BWcIra8JnI4
z6w+AVu8pryzNz4moMh3dpVhI6Dn6FaOMcOkGW0LIfJ8ZC32RlZpucleoPiTRuIv39qxPkmp+Czs
75ExUjr7RNdDdiBluN3Jdvpdn9NxmBt+0kBh1nednzinxIEo0BPiUpNFt9HKu6qIU13lA+HROXx4
H7htCwkSxwfrCF4nN46LOLhLHevQLuXbCp2HsIzW27KmXSaI5ogGuQ2SdT2F3myJmYx7C5tSJBrP
HrTpYPIodz35L4H7jMAHSvrKzksL9yNf2vxqkGJO7v245Ocgm7/jqpfEtTDfG8J1m5oH5C4UkbeH
msqrF7NQNiuSiM5U71Ry3Iq8q0IO6VeHqLPaXTOpeOL3bdDgr6NXrJufYmBOG8W1vx+7CxtcVNyd
ZiOP9NFvwsdZquKIkF1xQpJtWezmThlehqy9h7yB31de/cZiC0lyaZDAlEr97iFB1Qub6864HuB5
y7yEBjZSDO0LuW1/G7CCMQ5WkJXDCfo5HNk+dh8D1hMW7cw67xAwPRg6LqUW+lyeL4dDZqQsDNpj
ONC5k0TnbMsCvOmC3HVOf2nIODsv4cL2M3T4NIV0nhNlxbf2uDP42qXClaQMmWK1izeNpSQkyQ6/
XHN1Jz5HaYxz403hm1jszeDwMu1jggB7H5F1VeH582bOqRkPteI5Dh33j7aWx0q4kt7Y3M6y+mjI
/0inAc1IjBtXPOqgj/bA5vnI2OrO7MF1r74jO9hX4GdPdWrl6EFfhjA/ewYr0xgXmoeHMwHVLlcn
bOGGoXcRhU9ZinkrSvGnQrxh7a8xDhBNh36Kp6sUz0UJvMDt2n9Nt0J2hvZazP64tSkbU+EjM4Jq
VpH1lRXeIdftyPAG+uyEYT9XH4mSoI6wwyCXfQmWFLcuY4aQOeu2C9KXpNDkbCX1R4dufNv9jxZp
cRPbW6sqvmdsXNGYgk6P2cKM2v7pRfBiBdlBVtScUlEcuP4h5b0L0CX+7Pr0ybW4LYMAfXfvbY3s
U8xTz6EY9aZRr0EKHJScl59ZNdFpNmDkWI+vfOYQX1TGaNRjC8KHJNIHPwvWFDxA85MiHIA9SOp5
eDCGnGDWQAbksDi35dB9Dqa/z9NXZrs/cTQcEzGcSH87eqhqtPVsNxhmJjOyPPYafMf9j5f+BpnD
4KtnpVTh0c7WqUFAKmiv8o/C91+RUHBncC1SB6djXlU8qil+8Qz4rCzIzxqAbQ14eMAyWOdesKzN
LAe297zHlACgmVXREM/niPK362nIG8nVcHR7N3moVdLIvHrEwRNBwOgGY93RUORBlBltfCesA9hB
noY1hTiHpjLXUAqVcJgmB99q/c/KkSZgyWjtR3dbzb6HiwZLrEZhti3y7MELmVymheXwL43YFJ68
W9wBzY5FyJ+boTKqOcjTlCafdS+pN+TquvMP2CksEpGTEG5Dx4mMJHSblhSXyD5Q7YNXchyS5wN2
ow6ErabDyWGRoyhdLPV6fnPd5imvDxz7O6sdf1QOVzu6NwsglsFHh2mG/ihL7+ItJIU3mdn+/zuq
9Y9ZqvQapvObGiu6JtNweDt45wskB1MIbh/EOFsb62Ncgs9Ics42TMVvmNMuQclR0WDMncfuhPyF
G9Yb7nLAxTbpNbpG55CG2KiFkM9diY3GmUvqr2sv0N5FXd9tbKt+jWtKu6SWJJbm9UvTgQmycefU
PeGDvkhJ55E4oEQGPUMR+1kUmMoqk774tK3ocL6KmXY7/g08Ne5bB+BhTDfZke20GrBg1ZT+2VfN
BCWq1HtywE+d6KezW8dY1wdU3a3PLDNAhpGMtxC6sRjU44u1cCssxgcHu4xI010gJD7uvWoegO5a
y57mc6GpGL9DxvNRjGqp4VUQC+R+MIdLnF999BT6g2aCmu47XaRo2TM208mACBaghvJfTWa9BROO
m5KMpk4VD+MabBPm/XvHO4q/NpqXXnIh3fkd0TQVDntRAADX0bK+3WhVsHf+bWbFr2nMbHCKGoTT
FWZ+SD/seEexd+g+b+YBMU4YPbuZeBchDvEkchHE2WyJG1d9exHVFCIMpEgGsOYUwj5hSLHp8ig9
aAyYwniXCPojAwjUla0Ogps5Wx05sjxa3QI7rX4hZXljOctn1dGMklnDTMc/67I/6GkEWpj19raH
Eo1CHaWpRnmDvrGEBJAJbHHQv1/sihhOdhGGs+jDXhFpxIshUJYkJ4Tq0RIplzILsMdH8T6FBIza
SwW7oZovddeX56JueAnzrpi6WxCV8BVkgh97josLPhQCYNuTy008p0wg2gw8K+lUPSYKLz4OS/5v
cqiIIx/7wVyek3z8KYmt3ASNJE06e8jq/NmWrbPNnDe0Vn9MUr+Y1+KBqmSl1cDen2NkTYrEKYaV
+1EhrXYCAgTp8J4QY/1mUxzh729fTcPgNne3slPAptNsZUBzCjBThm/3VXrljWzVfk691xr91pKK
f6pFPu311aGUKC0WixO/JnKgSHhD1+Mfu2LaSvg72IhWjMfO+MSU9AiyrJnKwiV5XQsyLwqq6QE+
LaNuwXrNCZpdJO/9EhrsaLu3bjeZzTlt4xfadfCnURJfIsfdqzqVcIOxEUQOW5Fkj1EQYhbpYUwy
quY6uDZOmtHTO/hrMx8P6TBO8Rb0TMs1ZAnREGTZ6wixy7CFwPph+VW/D9egxBaH4ZJTczj9a+/E
txzyVoRUYVAsG93WNQhpQRPl8ypU8xjN9KUm1gGu8GR1x2RA5hZArm+LUB7tPIZjZUh8CsEMr+I4
vKQYe8yp8xG4Cigmhq5lrBKcOp55WkT3UCPrEw6hB1RuDLeKf6kemPk2t0Mf/YzG+irIWrKNjyUA
/kmaLy+2tl+Ax9IylDGWIhvNl9feNwOoMz/BGJ/jqOom2ILCW4iOlctjn1NVE1HKMioOjg73CaWy
OAmCsq0JlnBGPVc2yVcfxe90c/wdEkOHwTlqrOrUuKhjhE1Acpxx9o0rzaXaRzYpJ3PE1xpRtLGA
4KZn5Cf09Jyb5j4Vy3UV4nXRxPdAM5D2WXxKxENTk5lXlt45jfqXNuB5b3Rf3JKUvam0wxZbKQQz
02TdlDWy2zxLqDQCIJFeiaihsSf+mmRMNZk6cjK+B2TdGeE+Lmu8q5bxMw5DrAMc643T+rwSSjxs
klQEJU1HZc+DRVlLMlmO4ONZFnGCpj++JqvWAKtRNtvjRq1fKcDblg6k+YVanH5IK4OJVJhhNwZP
jeEdYRqXEAfrXUUcQZ7zSSoRrufm4kbppZj6L14xONYyTBnMDo64IY8I6r7DcLitIhVtVDdcuRZx
L94DgsA9jMMsSSExYp8EdFOsg0NK+Cid6JKiHGVG9xDVcj+vsRpF/ToP5aPpMJgkloN11f4IY4vW
S/PNmKzeN830oggzYq7N22XmZqmr7i+Gz2ZLBuY3ysuX1sDunUssDokk2myRVDmpZrKdj2onhjra
mp+6qq6O0CdPCcQ7FbEv0PoeNVqb1R3QbazQRT1HJsaYK7rNsX13E7mcjcQmXI4gGcC6QoWwEsbQ
46NR+dGrG4yFDRV5X6ye2AlLNqEOHorrrXDCr8BlQBRM0ZNwjnMiX1BS/BJ8oXfzCK9edeQEuuiw
Y7JNbjwGJyKixQ2DCTpT/drj2X9Zpm+lI3Z2FqPhbA0OmdjMDib+SN0EY1NdLAyYGXUbeyK/mTgx
oCcZU5khunJWgb0oFHQOC/lWU8t5U/bBn3g2VGIJzNvc0vto55AUjHiQUqImRsWZgaGOoLCYCJO6
kUIXcNPvwfHdG2nsr3FIW+Rkq1GQ0Xvje292FD0y1bojNPhSJC7nNe8YhsxbA0ZpcjiWvL75bQe5
Yfr8t/MKAiJ4w9tsvPMWVtfaQ6LWRunxSRPCsNs9jyVhfRhwkhtfD6e5RibUdaxHbJ93MBXqOkPc
AHiANKnBToYofjaWCCEPkgRFcBveArqZPE8fYuGO5zZf2TfDZvHmL5GWHx5zIu16J62RCy54XwfU
6AxN7TeZ9F+Zpd78JN7AD5zQPPEA6gaoT4KmmnyHYf2IJeAM+NGfFrG5eIunW+RGW2aqnzkyhw7B
k8HiKN2M2NkmoJSmcln6qNyGmtewVfvPo1gePEIEaKBBUvvrWeccKOQGmCaJuy/R5HQecQgtsQOg
8M+hSf9KGn+krDYBUyPbqcCXeqcJCxsKJK5FmBWknCU/k8xeVef/6pBnkK69KzH0l9Vr32us5lTf
cgA80xu4EE0ekKWx/kCaCfyKct2J4v1juw9p1PYxcHjyYNd5sQtq5wU/LJ4EdGHlAvMA71YqCXJK
RueccqX3kw9OMsaiqNOVVUiy4pxgfjMePM1VI0Oa2++04DRD/BAssNmtEFlbHVjVnlzTdfCs5U5a
v1PRv/lh8VSSLC8H+QiKOL13RmJPhILvWs0gUbN2eXLikHlPtE7f4c/G52XmiAIsG2ybInx3p+I9
TBGSziEjwBW0V0QZlMy4/WgIdMoV8A/czrx+RdDhq6DCTFMkH8uUfgJ8d8L+77LkLTp/9jEkw64U
MlA1DmHPDwMPJRkj7+l63QIdkukCGdE5F11pXh32M14FFXwwFSLWmuSfhjnSzm2zeRvU7E9Kl5qn
9mC6t33Vrt/g1zz77x2hHri+IjY/OC2IuW4PmQKp7SwLG+Lsj9cwFFRaXYeqRmMhIrmN7ePQQ+4s
giq6bzrd3VCFy2PloNfKUtz0JbJk9JMIr8klS44DAWNcSu7P0GmcU1cyopxRWMPeZD/pzxrQpYuF
HvkrHCQSiWdKVVHeWBmMqnyaHaSt5wHBL0NLtMspVkUGp3y07XbQoMKrQQY3YW1aNmYZJ3qybyq2
y8EQQLCT7ISdgv/ccaFUkEYyWTA9GiJy0cZb9h6D5BTnPfSo+V+N4LOs5i+5ZnONArTf4j/zrPwb
Zt9CyZvLbc6atCA88JjW80slcV/2Ewq1IIc5V7qKCUjNBPLYaP4EtyrjHRqhpf0ZtXX2AK7aEcsT
WwH1ToHWiFLPZwVJScnM7MPCfIR+ke9ylwVCKQiQX7hB27j6A6Pgo6oGMFU9cwI+lVrEFLB9tHrp
rpqIAiZsWKOKFpRLK3E/L+wbNgWhvpGnj8HgAKTUAAt778npcn/vKpajAuh7zhm6sXP8ddb92Dr2
vtZE8PhUmH7bviHiJ4jGvIgMJ0OzHBkh/8mVDy4Mv5maanhwNitRu/wXhuPZ8UpBUclGfFj6+44W
YcxoHY2YyPVTIKBymCqQMjCDJFtC5ppNKnoMlEaum+WBZO5Ht/ffm4gZmC0A24WzTwaw3ZzbYTr1
Pihg+K7ldvotokRtEPWHFHQ2pi1WjOJV1Iu568jExio6HTpHHBnMXcVsuk3LDBHbPfmARJZtXAG0
28F0zpNo76Qan1TgQOkK0QOr2d47yWLOToF0smK1tderaKPscYssLnMLL23Z6WmSzEEOK4RfKwDT
yTt4TZiguoGk0TaoyLf0G4sJ9yS2Levji20Y7VSoEprm3M0kZubTsLa3PJ0Fuo8kHakfvIKw6hES
RkDUVNFUTCGgZjk2S5RJ3eeWg0neJQM8iq2XouQxrSkic6UHLLLZY1uF7qNvphsvIn/Uz1BKMwsl
LEeh+CW4i0RSuhn2eyW8JF/5u7rIyq3ThtluzPEsjIBchCOHq4fjfE6u4+zJoydJWfQYMjJL8q2j
TUwxtW6AatN44jG166OGgjZiVT/Hc/lmm2I45X5164eAZxzhkdRjO0RVTNaOAA3CRmbWWlEjPpnk
/XYF1ELt118iDsBINeGrBjrDRIAPO2vJwjXcCsk0wyyVClJ78q93wbvElv89KIvwa3Sd9YiRBonB
rEKA9X0y77x0OY40woQ1yXFTYkBIAgsFNbxRZzX65GBuEX1j+eBVvUXSLAjIy135QUf+t06XCUwn
+vSlYctTjETLfnYT54T8cBHBEbfFjI0GUU/LR+YBrYu9zym9nWaOSSceH+D4sh6IHvrOheEaWDjI
hgiw1cBec/nw5kYRC9W8EcDsb1DlPVVu/jgKsmSs2P7b+fUjuVVMKfjAOLKZx7KjDZk4QB4CFhxk
65I7XD+epf5KvPkp7pCuG7d8mif32ZuXgfEXLJrRt197Lz9RwLO3HnBUNiiL+bJpeEdnDmEf3QgB
Kbi6lsemD57b4V2Qaen7yy3JJPKG0R1MCwBnvWa6a9QyHAuWrbFHhGfrYz+pIUZKez4zaYrY0pMb
zHSRbpQsnt4nSSRiKrYa6iYJhGKZkAzXh2GBpydvDNs2Jxw4MYncJiu3n+ZDBSAtRb5N7jMXBCBM
i0EiH08dD+UCktEu/sQsj8L8JwraU9mn9w2v4u43Czi/Vc+sY2A31YqzHHrD4C2HK9VW24xl+YGq
raNMQrFRiZ2VeY9JUvwNi+idLSDcj4HdboDWKdxHNPSDXtiXMSVDHhbxJfy7kAi9KrgGQvL+xFLn
yJ2PTrOlTp3K26V6nWq8kBbM6bZ67UbfRaUMRzUgmsQhOjrUxJawJjdO9TfHu1NRA3lmRK843aUw
9wvkSjbKo4g5TAagtZT8vwZHnDY3XvHZJte8HxjQYWbFANNTs5PTuk2w/JCpx9z22zbOkcj6mAcc
GdDSQ4ROYnsj1xdTo5ldogDiz1+qecuw5cYCxb/OAh3I5x1N3Uhr2tJZR4m7wcTq7BJGxUUQgBpg
IVwnx5JYW5i8jMr9nraSsRU7KHbfMFFRErojpEjqQveLhJjNwCrQooHG7LRtKnvjonUpso3XsCWq
l/jbeIyBy+AwLUt/M+eM8shpGDbUNNcxxfaVkVhOBQhrMiZEFrFCLhqP/CYPAJlYPfeHNgg4tP1j
Iz5qTLLdoLB4JPuaULIcsF3W06DX2f2ayB4glJ0smiedn3t8crzbbmlYDNc4uouQHwzlp6VePKaj
+ZqZqguCiRLOOXTSFo4R+ycqLXjHunnXpncoX6pg7zsVdlF4nuFg01+HqGSCKNutuapruJ+P69cC
3DILRLrwgFMGmEADCjr7fJhxzZS3zJ5xVje32vuLAK3wtE8qLNrIiFdbShCJ0+GHDzKiqXHzrq9s
fA5AH5BJzt2HXZs/MuS1mHnqQRrno0oDqPk2nRFwk1pKaxM7jFbzOmHXLfLX3nX2vii3pjTPxqKH
cWawgG64KucPngQ1iY2wIR832NZp5b1KwtBk28V/3AqTqN+DRGCZK566AtnOlA/L7eKhFB58v0e1
5JpzQYYouBd4PKR900IGHMODIz6jtB9enAHQTDfS40zvHDZWP7/6Sxo9/v8DyvD5MlDJhUq85vkU
31tqxEaDtP8h0uAsh2K6ZUvSXBYbGpMqw/K2Gtl1zXrIrmyPg5tORdZBi9YjdgAKx6JwL+v0za3b
8UkY7WwHZ1anaBhI8py8+8SrNWqkuibggavAMCY/1zXaHx6UM+6f+W+gpObSOuNZRX31uv46YRWj
gxjXD1e/cJz9C+fFumXbP5wUMZ9OqqsPt4ufROe4j5UpsLjxu///5SXzfZJOGr1Lhp7tl6kbGs80
PhYegvKO8cHrikrpyoJ8SKdX58jiCXH8Jfvw3Yq8pUbdu62Y9+y7q/d4KZ8cW+kr267mdYTn+f8v
M7Fhzl/j+ik71WwcGes//8/10yksj2OFQXdSFOjdhEAeU3gAX3Wtx+bS29FXw7MahNzXqJueqwq+
eOcow52/i6fY/SenmmGtNvopCRCZlBMTNtMl0YMyANXH3mlvrGBsb82C3KclLO41GTNvo3FiPCuD
4sDv7L9j56b3jNsIKXBn/0cyozNXK/CsR521wUPatVdPgkjjK7+3CbBrK9Tm1uDXavORRi1q54+k
Xr5rL26uTP+Gp6aYHwJOXFexnl6iQwcXBHLX7NwuQsMas/unnPyrrRbeR90g+C1KrHFL3WYH7aDX
cVAv0AiJ7gJd5iYBQXGcEZU/C7ISFTyy2K6rUyfNxL0D96jKTH1I/eh5XXAclRsHd3Pc/1GO6S4N
1lZ4TNMZSFvsRfwbI8V9z5s8Y7h4N2e5Id5yOs9dLlFFJTiECvE3X0Z+5nNmwAZDPRPlD20AX67t
iWLpgSc8ZAWg8o76l2QFgN///1AoJEJLVugDve+db3HLW6EcL346LPto0aDxuYOukyu/I2BtnxOS
PyCB7r2TElzIFJUlnQqd+wSP1cTTyjyqG3Z+WOfcJ9K9reoaGYhv7bVFUGHeNn+mkMwAOUFFX2CA
zpxVcQWYt00mwgAsCb9kXPaAMOAZ2+OXbx/ckurwZknUfmHFvbNc3xzGgcs5qQB8WnqI5xEzVGI+
3aTn8dfZfIl9GMjwUdLNAtXNuvHrtjs5cN7UumyPGWEtUXUf2OjUKbWB4QgoAS278r3trondklKV
mdGxDmJEQv2QKJRs6FxHy0Ygs8h2R13+ZMYyupt8sNg6pwQu2vnMqeGfVQaALVZm/oPKD79cnUD+
7mQAYmz5tIxsX8oaE1JnAP76OmfkaMnNyKz6dp45x6vRNBcHbqQuwoWy0KJVkQKBWAW2gvPs1EyS
hmu2LwrOGt6oh4B/HrREYOdn8JZIbjKV0mcgEuU7wzGqgMz86cHQI9BlHg3UU7Tx09zDfup6Ve1i
9pashC2zSS0bcjky33oq7GfpIByMuB++LVk+5F66FTNyadcT410KbYU1LGLtbhYT46wGEQ1Nzp4/
Nj037t6pff+W9h4TrpBq13A5TrmbnIweuw/pwN6wMFl4vCFgCHn5nV4BNf5qbYddUCr66Wgw1Cde
0hwZqiAzcaz04M+pPjaTy7Z2sNr6fo7BJ9lAzsB9tGx2//8BNwVEqKVEefeXfQ3CfnbTD1igOFLz
GcKYyZFsrT90ho26WFCWo3zRZ2cGaE2I312VI+lM+uHCzow+sk5bgh0H6861kse+Ht1jqvrsDtan
uYmbttr//1NXZNndzeJChHJ4SG4WgJOrTpOBhWE6WCpJbKHoXrAQNlftYfuzdY5/jLv1qlz7SlQ3
/iVl2otZf7CaHBKUJY9JU3hnre3whAQl/QcpACtXm89PEs3BYeycf8byvrO2aC5B4BuMJIFFyk6Z
UZN0p5hKdguMyLwQ8j4eZG0MSz4o3W7lR3c+SoWbzhf2QyAdeFM5YSh9kM73xSTBXOh9N3n6pwwR
jWZyFrs2gIIamZDkqsVZ9vINNVPCEPxb0kaOovMvviyq+7Gnnw0mh1p7xMUFcMO7NbAxk5Zmp7fR
yWVTyXwq6Agh9q3XYFylgT4U6YpG+9z6Sb9L4grzjkCOWArEgAI4X98Gl8qL3LeaPKeh5A4swxk6
TIpPYwmZbsUSeFU/4oytWmRNUWc99uGqGSHs1hL7yi+YMHmpjTaOdKjYzi4GJ9Qla4J9X4bj+lq7
KS3ls7F2s0skhuxiDTl/bkHbI5H7vE0eMTtLYVdHbqcvAwvmfpJMV/3uP/bObLlxZMuyvxIWz40s
h2NyL6u8DxQpkhqoOTS8wDRinmd8fS8os++NiMqOrPvYZm2WJpNSIRIkAYefc/ZeOwOxn3DjU3ZB
+Lzu9kmhuhtdmuWl7yoKwZB9fBKcUASEp27KoKnYBmUjDiVl2U1W5vwp4VWoFqeVGjx52kp/PFUG
SXItRK/PL4wQSFWhW6tox58F9GJLIBkn0DgBXJPyZT7IsfWv2s48dey4v1mgR11odSi8LH/Xxqcd
i+x5Sa+E+WCf36iKNJM8Gi5ZcE9nzJPnpl1J3HZ0csjlSrXrns6+AU5q+cLrQacS5tOaeGmLm1BM
KcciI9eRxfCtqIR1li1f2ii+m/AlbTsR+h18af7f52/jIQPYFftXVHn54nC9peEGtB8awOHzy+f/
//yulfPT1LH7/un/f/5oiSWESHYEbOvaZ/BbVTFJj2zts2RShwYCLe7WeFdIczP2Qw9rmBWgyClo
SN6VWFAkCgqfy0ep8nJ2Ayz9sx8extxAjj4nZrpR6ZKg0IjwYMIdPHx+xxugT82mAf/D4hGzBTut
LS1OmAs79NMjVH0186jj3jag2IX9wRC0zJxmuXo+4U7LF8bK87EK8EhEfd6dp/Rjq4BtT93VEFTz
WF/MSacvcgfFdKw91khZ3dq42HZBf1+75nBi1MlwQt9cgHxKncdeKHaBnfZhesTeuZf6D67J+zyU
ogU3EV6hGmMrvHyCn9+1y4+f39WSVg7TGlCFvM5ysUMWXbAXspxBVfMlTRJ8wzN+vQj9ReAkFY/T
iovPLyBD8dg29ukkxN4K/HKHcdQB8h+0J5AGy9SxzurlS1zV9VZIRluOk3/o2B73jVPGIHPkhx2X
7em/vpS4XHcqNklxrlUvFsYpUjvoAwSfsKxRxjBG7hr9qkVDjgU3FGyiH2MUyG8eDTJuAst8UZNW
qzG7hiX+jbBRHZIcjUfIrIy7aMZ2GYWAjrOhvlkUNh2F7Gj43Wk/Cef88wvjlWhjzxVUlTnIXuAV
u4QldEyxJYTDnCBd7ktrVCUTZrKJbgcyiWJ224+UmqtuMAS5ys+PPVQTJ6hg1BnD2xOVUf/Kurgo
6/4QYybgmmY1TUZ8T9Mw0aRxLlAZw2MzUFfYaejfTKg4j2RLd8BK2Y8Lw0mXy0fdJjpnFEQKIuSO
54r+6nXggiLK7AYkUcctDdiGURASMuNqPdAvIdRLOBBPDeth7id1WqepRgFPpYbDEvyZ75K65gXl
fSyskuuGfU4NwTBDgnDM2P6kVfDtRyzhBkXW2syh/XogvNZEBFEqWsrci4PQBXm9diJuhwSFR0+j
yZ+eKtQwR/g6ooMLIuM0qsU1f3gf92raywmSvs8gB0XKJvUyyE8NbakaUuvGh5m5yZszZqOEdoc0
PUqYlVnkAlL0BI6L0LymU7I2S+8t1hU1Ta+tyzEht8lPmpTQjcAhjM+i2xJa+iouiHrIxpqySljn
9D7JAFpOCsg+ORPQABNpz0fmm/LVjmkoDcxw4370d9ZYyfM8VTdxdBO9+7NtbHTejsdgmqJvgsPY
5LMgnZu8tE3ZxpqVw0HH5J8UzpvQaknNW0xveXgbJPKhd3Km26m8LRT0qZBo1JNxiQ12ZXHSdpiL
MikuvIiqzc7JEWFXF27jhJIhmzHgTozUJBKWTd9UAD0UGZGxtutzpRFkN5ESkLM6iuGsvxUSF72o
yUsEIJljAaMdEtquefCzVB4qiShv9v3jeFmSJE07jSIcUSvGIDxEsJdk/pSGVohTTKt173bjOVqU
gj0petI53OEOEJshNMr9CALIiKwlMKGdHlJDHBtGZd4Efr/QoQoKFRzJB4SFVyAxs11hdpBhuiC6
HXoPJUYV7QZf0e7u0/Z4ML3ozjIfhdvLm7wu4jswwKcV1OFV2ZJyjaBzug0nGyl6MHzMFtR+VGvy
hEkcEhsNvp9Pnl1e53db3YXT2kphm2ld0LuIQut2ppoG2MRYqByEvM1CVKJ5RavaKZivGx9DeW6H
srloUwPvXLosJuzOtlEk4ms1FDQuQ5FiE4ESg8J9PAmjbtwiw4rpBujgm/RhPwB5Do6bwbsYGW9c
Q7t49E2jf5ViKWqp152lXTD78l43He1Q9oGb1kid4x4NDth4YlJ1aRS49nvSXfrxnQDR/o976+ct
tDSw0w0D3ttUucVFkycNCQm+sfn8MZvS8iK7N0ECbgKi8dj5mXQtjUuyJXJQDk7wkJM2pGYfL2jn
bhs7a/alwsaN94qAAnYgFBgwDGWg4oNYvqAJmY7NmlIPCyPQXRs6R8308TrODOe68K4UMjd63yOO
DLtiUiIrudMZCYUQIhGhoIZEUNYUV6Kev6WDMdyybr2LEQxI74TBLhdWcOMZq5mwaa58O3/X5Z1n
4esa7NY6SUaDjd+y6RwXDqVezQb8LojSxqVfBKgkR9yTXmjeZ4XPRDdvL70KdlSRC2NnFChTakug
B87QcJptaW57f7qKp847U+ohDJAuy4nsH69JyDh1RyJUKIjpC5LjY00vVTw8o0P0buY+O9awXo9N
z/aP0yZM7lnST8kydF7GmjARzwFMMTEtQcdSIfxCGnhfuF6Gi5qA4mDIp+vAaPZIx/N1RAm5rckZ
vA1rlFzBMDTHOJpZnecGq9UwUp9Fq2clgD/aMJgPtHiZtUYeIZxhhCPJ7MWudR2MdRHRr1BB0SFg
z1OQT41mwF4MsuHI68T0AKYomqz6LI/DBsQcgssqjtGwRDBtgeJKACZSv4qmtfeqHpuNl6pqYwTg
SBZg/bnO8P9k0RNZY1ttA0PABkSNDls8suNzhLPkUo9yXDvFtwLJHtwQIhyqpoEgpKxh4xm93gUu
Vcc84dca3aTmOoe2ZPMNzTj74a0ZquwVAWhJmyii1a+LS8E5sNdqsRXW7rUokSugz2x2oRHK8zGD
uu8GoX2BZkSuHcdGqNLGd5S+BrA4uzo3Cq52WTsEHjVFeDbo+DXPGOiPJThcOr9ghBoKUk+lN7zB
xcGzm2rz9ct//OO//uN1/M/gvbikSMSF0Pzjv/j5lfe+joKw/enHf9wWGf99/s0//82Pf/GP8+i1
Lprio/3lv9q+F4fn7L35+R8tR/PPR+bZ/zy69XP7/MMPm5zmx3TVvdfT9XvTpe3nUfA6ln/5P/3l
l/fPR7mdyvffv76SUNAujxZERf71z1/t337/anmf79Mfb9Py8H/+bjn+37+yg83fo5///ftz0/7+
1TSd3yxG8fSCsJs5rnS+fhne//iN/ZvwuKMz00VbqqX8+iUvCET5/avzm7AdWwA0Q4EklW2qr1+a
olt+xd8IC2q1Franlge0vv6fl/3Dx/evj/NL3mWX+P/ahqNxv34p//iUl5fF81rCktKyLFtLZSnb
5vevz9e00ZZ//b/m0hAhPrxsn0Oy8KAfmtNL5gG/cSZ920YIl0YBt1QwGkF8f8pobSM6LbYpe/Gs
IqFpnulV6Pjpu/fvz+P8/rj+8rC00tK1HLm8CT8eVpaGSeb7UbanfjrV5P1YbgayhA6rgTD018+1
fAL/7T2wBG0AW3q2xTv/45MhvrZEmHXgW4R/H9o5wB95xqILvxCFECOUK0nUz0Bn0h/Q15e+P/KG
pGeEi7+6sWjILAnqI8f46J343pEs9qbB9pzmw1utPnSP3JS0BBYoaX2TSyH+6+M3OU9+Pn6P94rT
wrWFkC4ny/efoacNsOmC23di6lc0L0i02+klRXe0TqN1De6h2CvHUuuaqf46GksoKvkfC8MP68Lf
fGA/HIP+8RgMl/JlqqZ0P1RoZnQiz+xRXZlJQx6GUle/fsVcfL96wZ748ck6k+ZYUpvpPgyHl7Gs
CGY3nkM8lrP3lkbu3a+fzRHLG/jjRSIVnlLX1ZbH9SJ+enGl0YIYdrRBFgoK1cKCFrRMZqsWoZCm
mzo6DkLfCcVsNm18zp+S+2HXxtw99LTpg7w8ZAMAqATK20BwuBOjNK50Hp81TlLyEJoUt2RY6wIN
UlbPiMC4Ai0L4w/63GCd82R9XgM7q8arboiaO9IzYPs2wXWwtKIsBbMNZRTOMN+2r+x+OLgw8EYw
roNnNXiYcD8HpNN0Y3UAZZt8i2zqcMkjmsK/cghn0Ir9bl2Nh5yO6qjABxQHu9H2Dqj/WUdexGrK
5nu7ENG+6J2BPTxqby8gaLcwASegAzjJQ/xrFc7xSyCT9abLwK8h0lwH6UBALDEHlBPO3ta4CHWJ
uQvrzJYe3FnZTSCJgvIZPwG6kqR5EmTW9+ipdlT7bzYb/OPKL5/mELdmN+MfQR6Y+wFzKz4MKJ/1
5KQ4qfO3hJv0se3WTwVurOMhZJiuMurJIbMOqWmGZ0lkhGc6eUzDNGYk3RyLHvSxRDXGwBfKOMlU
o2qYAhuEaCmZ39glCRiRi+jAmKsTO4E7K9NHKMB7zLFH7ZLxhj5nmzJvVCYTIU6TCaUkYSQWyUyl
wx2+c5z5ePR2faaB0nu+BK4J/ccr71SBJFSY4fmoMpSwhtFtLWoeNgZIDqyKpBmCI1pGyd+8DtD9
zC6OMR4jz8yghTUHnlzNKNy65toJFQYupVFQdiPz7DNkpP5pVSSPNeIZ/L+tp/xv+RB9LM3tUrlv
YV0d0oZYLZRw3n1VtcPxJIanMGOHyeH0507a44QBUzi6gC8z5OMt7ai5IwaOPGtUEiCtLJkc12NN
aIhle1ugZhs81EhLVAlHb+CvqpRaLh43yl1yiPvpqM2Hp7pL3C0+oYeYiol3DDN6zepofKYUV+Sz
sO+CX5lYt8OHhxR0neVRsc1ieRIBz1qbGj5rGtrrzO7A3JZXaBlwCo3zm0slzK4PPeFoA3pOj+v2
hFEA/bSi35kiV4yxTYbMqU+yBH5on4tguefRpDqrCjw1LB1WJs/G2bnryevMG3KdmrssxY01ZdmT
a4cPLHIH5SEsMkr7qLQQWgiPrbtXIU9GqUmgc/RcBel9zIynKhG6Lt2lkCS+gMgrMmu0JNAnP+vR
EkH2iNSqsf1ibcM8O80H58IKFYWIQ9Vo1xxQh1Y9xRF73lXDLa0WYV+W/v0QhekN3ttDVPYm7uIK
SGErn3NL39sZ5jt2y4gvKlQ+E5WqUMmTm9t3c41Ptwz1fcW7gMJPIS1Nb6JgiSi0KQqZ+TyUbrX1
QmSanIVW0l2IrinXdOR7tEmEC+rYOkvNGCJjQzXQePdjSgwRxqJ1Ufv23mR3bCTWBPlWYTqx30Tz
EOaeA3jdwgqNhwhNjLmJC398tBie6xDebhDlt4GJsx7r2lGBOv0QMecWuekdd17PTAZfD/1BxJKz
HbtrXfftSdQ7bEm066ww+EeGmT05pPO5NfAb3ZmPQ5ofEF9ztkZleK4MNAAOnysOFCQu+cgQNDdJ
GTIYGQuXerrVjFTFEFR3+H9RG+YtItrCN3Oos1N7rBPi6amndk0qcJHIXuxbTO/XcwwbkAwn8tNg
teeDKC/DomgxnA+vc+5UB1+GjGS531smuYZWIE4VkTeRaRegyYNLKjrUIGaEZUCFNAXxDgURF1wZ
my4hWL4Nch+HeAjYm/HY9MFWg9ReDCoE6DrwYg2Emg23XZL2cP9kTN4498GiDFW4Ni1jY0QGTQQT
YrhT4QyQrGlHblZdedk0rsNcq01axR+ZvWd0YawdK89OLZUhfZmgJxeRQRo5WdrZuS/j6lrEsQD7
Mz+7fnNDytAqn6b+zHKcFYV5uIVE3K3N1iPk4dQKM/sSF9ldwJIHFaLE3aCYxfjaAzC5dvF25YaD
5tHyr/wCVt6oEJoyJ12nDV372CV2kF7bzijlt9wIFISCRq3dPvdW7JC5/RSosvqDjmyiOyfjFE0S
kIaWmN0od65khP6gD5pjF/lVMT9A/VjI4GA0q9y6xtB60S/uvHaUL4yNMGLEDgCFvr0R2Mdys91j
9n7Iy5KI5kFvK7tfe50P4YbaFcLH3kwZKFH0rhdr9ogi6EpZHelaEcjcgipSIoNRflmemSn4SiaI
KXNJbDIz3m2LqnFjhR7iX9/UR7WdjSAaxgcaqg9OUY6rNitPioYMVz51XNfryHPgBDUlj8E+B0GJ
bbcJ7nOFPHR+ADUZ73J2QW3JDSOwQ9K60dIavdw0igi1tvLuy+BjliEBXqN+ZhDDWj/jROmdvagT
/M3mMWid919vlyxz2S//uF2yldCe6VjSclnRlt9/V1OUFRlxuiuSBb3ArUdkRDBb/nUUm8d+mssr
zOoNQjkXwBJD1NYGLySwoUe+PHiuxGBA8yNMe1JDYgw7tcbDFLJSZgxUDg4KEXp9j40bysvK9m5g
B0CgR2oloSGc9ZM+9SYC3mwZcLdtJk4VLEY7j+nPqrSg84JLoXsbr0OPUKPZIFAAH8OmmAIE8ngz
nGFY+b53k0/BjtnaqcnFFM3xPvNpfVuWJMo8au49LKSbsKvevOIBFymMlSqNFup5dJq4zGQ8EUOr
CNmDVMYtWXRHqkq99ci29Qi0yb3dQhwcYDIbBvCuNkQrxqQK2iDBLcXOd51NFtdbLdQ7Vr0OLxIR
A329yWT64PRds7H67NBlMOWH5NpigK3Hvt9LoZ+VTM+TObPPqthmCxj66OW4h9nNQNAkaB7/RHeE
GOEmmmFzxjhQB/VKU8m7MLySll22Q0Fy3i534qiILsJspolFQ66bU7IdxLhf9mHOUG6dIN9iaKVX
jIllpRS5k0tzIiaH2rCjaq0y+8Md6uuQcd7GNKfToPCBJCNpDkSDEtaJLouYqMu+stecLecBXpBV
J+E9KOfc8rPqWE3MI3yMk0OF+FK4ErM06aCVt1P+o5H1T8vTJKV92juIT0W3cz122Vm5LZW11ZZ+
5XZBd94BClUlTygPtgmmj3V2kTEpXJFCyEXls22CIwz6PD51uuDBH8noAd9WlcGDhXKpbzCH1y1H
hX8hd5K3OWRwSxy3MqFV1O59TqhSE4AKI9es2QS9d8VgcdfI7C5016LxL6WDbrEQ7Dpq27lqvX6r
J5TcdTa9IBwOVonb6JU5pMgJeQMsY4hXWc5qKCfipXskgQmkzlSBrm5ePAhNx2YuXqSXH2iNLc50
D9pRmO2quDW2DniclWAq2VX9RaJPSkqBgqB1Gp+vVKXe3g09rNzj/GJ18VsQ+kDtQ5dPG4FvNiPD
JzJjMtGotosXLNX2Oxo7dvQhdxGHcGCfeeMadC+A6MvANGtgWvWtMXfk3PdZC59O791ivs5nFIwx
7rXjNru0XRfvQWChtWuaK6dnWpMPI2oBt9+LKiaKJrhnAyC9KDyjDt81zK42UiLqdGMH/kaI1jtA
9Z4N0SVbU5dPeXEcBPEhaNzLKSP0Euky/tHG/1YMnr8GZXXu6/gwNrwqMkd8RHL6QRgewZk4xGRo
h+uEX+GqHjhvm5tUNdfs3LuzdJSUEt5wqiYmYF2J8khMJU3td8yKH1ZDmmZByNZRGeePCar9hJQj
dlsMQO16L0RpnnvA/dwhPO4ijH/BZ18ww4pqldELAyCiC0vrMqeHYmPZaihLxt6FBhlHa/q4A+ky
R0LbZNnVJIP0JcVMfmJAI+G9vS5trHSCAfjW7ZNXpnBbTG3O5nPh/v+9vb/p7S09L3qg/5fe3vo9
K17r5zZ6/XL9XnYvKd8UH1/a8P0Les+g+L7rtzzSH10/y/zNEo7jaNNRlnQA0/2z6yd/w17nae3R
EZRS2zQT/tn1s+gDSoxhru3aILn+1fUzTOs3utCC0xc9jEkrUf47bT+bLuH392jHpXfo4VzgEWl4
8ag/tTR6lfcGkx36yTajrm2DHaAsPsKxJ81thlNknLBZiV7DdqyKV5v5SH5SRJl+npyg73bYlR1U
s2MfLwAXlzIdnz6S1MokYrHyI9yJY9qwC1KtbecXjgia5GyOfE31ZxV1/Dy2kSlBXDiN8REaBqAh
hlKD4NZZyzlBgBmHIQtRMs7cMtDeJhkWOkUdh6spMDxx6TcWRPGkgKgFrnBKJHumvjFt8PpVUFrU
i4NySN+1Ja0a/ClBE0WbRLZDdclYpcvvQbrhHVxDJgDx0fao6iHZJWRmKqYzSUXPs+wBGOCdNXOX
uGchjBwzpOFUFvCUoQpcpmuGIfBmbaqxEwlTmHzuRlShpm2Dao6bAELXYpDGd4j3KWNaZFRuhIzU
TbOBnUSr8SG/hxAFFAzUMZklDqHQWIZlsZsiRu29vEF0KcZxGA59V4bjm1P0EdiFVgV5cB1GQudn
ANzrHMSwEUwj25vctt8ciNNQ3SWdhNe+ci24VW2HGPLJ6wVU1tFQM9sIs8psf9OGrVd8g8TXzhcs
7b0+S3ATD/fA0cIllkHy2t5C1sTp1Y98z3ltmsIHy0lXBFEo+3yzvfK7oeu5XZsdTi6oPXChNlh7
TPPRm+GgAXrMCB/6Njuhbs6C3E7ah6huAAUmFfY2bQF6gZzJJA9Sc25IvPm9JNjhrEymDDuLmpE1
rAJMoHwOXRJNu5n2i3Vqo+Ff0lJKUz8wCw5DIixKK8uApkXwcLYI1pKCIFRPER4VTyGKVIAxdXns
DXAUNraJYnBndpYytmg7NIAi5KQtISdpKYE8znUBr7rD8gReTLf5ZWshN9j5eT2k23DGI4HwWpdN
eJeU/SJxiOwIZ61RVTRcgzC3cmgaVWUlT2Ms6uZkztKq/6jpGHoPGVclklpAYmbJaItZAJ4JsGDV
WdhENh86N3gnvy2YAlT0NLy5u6p01sW7YXbrDHCk57vLXU/wDgt73Bq909cINBPtPLUtJiaIamrQ
6Xoka1RuLMuFA96GOKcvDaAhwQ2KHyNBLN8B2MIM3wvoh9nobdw8I3fUZs/e97ZvXjjTkELCyII3
KYwMeAZjWWzDSihnncvIsfc6WwDVvuIcINJegtIDDN5i9wdzNhL40MtoJLjJ8ocBSwcYhLMq6gL3
0iScA7FFHJBTdBKmNEZPXNv38u7I9jMFxpWbnl5zrrX4KpxW55toCkw9HFlBYzArHKYkv5kiP1FQ
8WQmgR7FVbV0MlImowVu2zHwtmEvyBk4KjLhRBeikf6ww9bVMQcmx248srGJJx8dzBixcTIZBya1
paq9l2bo+0KCkIS+GK1QHBUe/j/DsNRezXGz5BGYZYa2JOSKJVKo7KRXvmayzMhTQopq0Quy+w4i
7uyXyfWoU0Fjyg7CMrudw3xJbmpoJpGiakRiUhtOvNDFWldNwzN6HBBzyOFYvBma+zknDso59pIH
PTcpTms1tDSfVn479e5LXfl194H9l40ucAcjxnhmplFSbFGY6+iuSdn4nRXQfHLw5KYTkAvkNmxw
7zFuueTSl3i64az3vcvzsqEECsYW2cyk+xJaZoFVyrNLLNRElIQF3YsMY9QSJsDsvAlX2PBMNF/+
nNHkXmedK+htMfL0oIfTNVq6RyqfNW6xElBxjE285GzTR2aPtJxIDjOapm9xYtG+W0XchhZlHy67
hFRnv7DRBZnDPNBtdoOsxfM0So3hMp4T1T/mkPWaE026BY2uOoXhv+1qb8I7xGy7cgmrBxmIqWnk
hICWX+FF1SduOYmZHJu8pRLjewesa9lA8pw1rE+IVwm+Adm0aX00D6V/Fbmw7IhfGcToPaLHF5ST
pVUmV0HoEe/RtU1ubzoEQZIye0loIFsaD4HEFg8wFLEeXr04UFet2XNLIbACZhDKGSCEx000to15
5OKQMWDtqNoyWB8AW103unBdIj9TDorQAFf7xo74pIo0nLGlUwxzcq7rTSiMSjhHSHUN7GGTbciY
WNJIKM87Gdh8qm7vI+oYq/woDluw1KobCSmNKsndHApL20c49pBrwIMQgZd86MEIQQyRlDAmr2Pl
hdYxDdW4PMmrkuBYJ23Aj1dqmTZyMXtDT1pJX7q4LgNWyuNRWBGX0NQGdoCrdFbjxWwm+ZLf00S1
PiIN0Gm3oUNHsDiib28WmzyMDXrJmhSQYG/nbKhIAelnUT9PRjtIrPsiCc/dLs+GC5wUvbE0WnwK
WNfKiijGG5XH03w6SgrLrQKS0cGVJodKbtI5TXxGBr2nug1U0kF1r3xuZnyZFnCWXi1PBnA/qyC2
queoLqVwVvZAc52Yc+6i3VMUae6RmyZJcvE66X4g+hvwq+y48EApAk5wpOYnbYwJDCYF1ocbGH9V
kZGAGgYJwwReS+6LMQzc8zKKxgzxD1bgbNUb1dwerYhBpj1eiumOfU/5VochNH5VcTvmhK+EPvIr
OyBdJZyJvHCcRJMnNjTINsVgxKSI1ikMVu7SdVSJp5pOGeE5TH39qzqOh3o79brx6PLTQO1X5NzV
1h2IFiPhIV1l52d2jdZyBQONmS9blTCJXzi76ootSNnNw9NU1GVBm9WqMVH0IwKdOHKkRQ4SK//z
zJLkH02d5ZNgA/VweBhHd4a7TJMhoQqs+jRDdDNVon7iUhrDPXVoY94X+G/Z19VlElWIFiYyBQ99
2QyksY2D2e/DWpT5fRE4g8ekdewnrK5B2JmKNkxtkv2EI4NK2WtVsadq0wprqowb8m9HL8YWwMP7
PeGws0k3vFKit0+dMg+cUxGCMD6tB4nYOAjjZZdGoza8LMsBFu4atXWlr8asdvKDZ0hlHJx6KudL
btw1fqHBzrvh0sf8JlBXj1bJvmZgpsruZozymwAIA2klnJbdjjWo4/qurKyuzp0+S8fXpjDi+Obf
L9n+Z1qLi/I9v2nr9/f2/Ln8f0BwYZq/rMpoB7dgLL/s87foOf9y8frO19v3mv9d1NP3NdnnA/1R
lHnyN1s7ilaHNE1t2gLVwR9SDM/8TVqeZ2n0GVopqdAb/FmUGc5vpisEBZvjCsdmR0gp96cWw/B+
s22bP1Mm5ZTUWv07RZm5iBr+1TdV0pGekpaWnufgflBqGXt/1zcFCsheC4XnGlcpUt4e6osRP0Kq
ZjlidNRYtKFeLANfc/rwXUl7+cdzfD+9t5Zy71dP/ZOEwOmE4SKNbdat1R6Ffr31iaoWBJ6pKTk3
/eosaPMdIv+jILGINCYXqXpSgAM0LcYADn8YZHsAcHve801A+xUJ6UHbkNDNeTsXgOkXUGzGwtCX
GG81ElPzFLUqGezJFpRVYEdMoCVQ04VobJ+OI3OoFOancrZhdPnrF2v+5YtdzgTHESaqhZ9ebOc1
ftqqvFkrkkkNn66Q6DYeTuYqfPCsF4fN1kAyqo9YIkZR2NjnNSxIOqSrqTsp8G8Q0AZuDENQdfY3
h/aXp4BjCUocD2mPs+hivjsF+ixsUisvmWdItSostPaM/pv4beSYmCVgjnchVmDKSB6B1P2dkOSv
nh0FicfuFFGfqX7SVWR06C3aqgu5itU5vCbaZgVXgRHPFTPyFXnK8LGblRtCr6uMv3v2ZSzw8zlo
E05D5SNt5E8/fSygF4GOdTAjCMk5KqP+uC6jrdt4t14ijjIgcdhmjiM33DSAKnPQdh2ZFzCdwHu0
GzvLj379Wbh/cTzaRvLBmoDM25U/Hc8ACkKJgNNEOAAKpwb8W39RojReOS3Yr1YOz1ZG8W+Lrd1j
0wodTNqmb7nsM9XaixjRT7AhZvc9qtCReiOZMTo59svuLbVJjndK3+D+I5CPoOTtiN7OcOquAJ/c
eeESxD2NGLqrfR7L54XxIOZxb6JECDAKV8Ow7ti5Vh1dXDaF79iM9Io8kI/U7/Ziqs+SGS4ASMCZ
dobpHQGrBsjgffPK9jGcl51xz/kTeB1Z3RNZdIkJPHp8pBINjiTzsQaW5lGs1QspccPKnEEP9j0q
7rnpTyKD22o3zqe/fsPNH2U9n+ufdhyAcsulyVv/0+mXBmXJrHHiPhw8+wGot/bFqM+taBN651F5
54S3FU3vunoNaBi/ms2dra6iG4ONxq8PxP5RUPXngWgmV5Y0MQJ9Cq6+uwqbKi4UnnXOxDy8ZMbg
MLURr6xrJ+C25lUX5PlROnXbugtgR5b+qyD5NwOUnrn3sp7extp8NlJSsbyINlp0Fsb71o1exwHR
TQppMB/cXVk7O2hYZ5hILwMLCKY4G7rgtHOza5LhdmlfHryahCWrvUWsuCr1EBxVvc0kHmOZqs1H
wxqeina4Rh9z8uvXv9xqf74SaULizDPF0mr8eRUiOgs3pAMjbYDBMbh6VzfTAfTmimCtLevHsTlM
276L1v6kjpr6Ar8awB5mkHVz/OtDkT/2Kf/4KDx0bUgThaJh+tM5IefY6hjhNqAT2GnC4hiC7qWH
4oVR6WB6EPuZ1sPJbx7HtrtEzrM1MmQwGVFfAZRYOjjorwEqLToXaCXluq3oq1kUWCDzA3yTvz5e
5y/uLVoB9rM1MjHP9n5awEOgP6QjcOq0bn0fkPWwwrxxSCWE2hKOUeQu6LEbO/NeMDfdJHo+yowC
t5phkHMzoZxjOgwoaoFngMmQNhvgEIg/ZiSE30FwJGAlraacTWczX0Wze+cyS0OZPZ3rBu4ZDII+
t07ZOuFBCrYtS4UKG3qi5WVVyBdcu8cz5lKXViCYEaylBmorZSF6nu8Y3D2mk372B/OmSNONEBmn
ahVcjk26baKQthCrDK01bxMiE6hT3LRJAeh68MJbIztDWXzx63eTk+2/nYlK2KZN70aYih3A8nZ/
dyWWiIZqF8nHuhqzTWSnBMUT2DR21WoMWEJT6KLI4GemaoiC8m/aMbhPIpvhBdHQILCG+m7ozG1H
xkxf1ZedldyZFq8vjt5g7gFIYMeRpP+bujNZjhvJtu0XoQx9M40IBhlsAJIiJUoTmFIN+r7H178F
Vd2skKcQeJezO0iTKZTmANz9eLvP2jLaFq26LeBOQDH9EjrlNxQ14LwUIHywDuJiAAed7tkUYeaX
Y7JRu6j6P7M6+j6240eSbTnc0D6FavvCjljneDC7rSztztDKQwlnLCHTn/MDJPD+W6mULyCYBuyb
mwczRO/Eeo6jYtZ1yyxnIbNtZssbgNKzg9IffNs+hfNwl5FvmejJa2vVnzQ7/c5+3Mue415+1gvt
Y664CaTgnUJ65I5jE89v0n0XSM8FZyyco+zCKX1WmuGnVD6aNvz+XPuB5r7ZaVUAWsH43E74bvTK
DTxEr4kdN/GDz9UpS7THTAegB5J4+a/M9a89X4sA5kHy+6cuNzdC3vhDmyvIBhZhsobeTZwG9GBG
8WAb7UHv2utshv/qhAEC54T0KTZ3ptbj9oMGhWNuco4rc/oUI+U5zE2B41TxM4j1a5Mc/L0VZnjL
Ns0ti/v7MKj1k1XekOqw01r0a2zDIb0k1edBK04JWSY+UCVpLF/aYvoo4+8mtc9GB3ZAkYvPceb8
lerOfWSle5O7xGQI7J1uJMVVY2AgNIEymbKWSaGUXT9MPbUfb8qWQzG1yrRDVtRPdDxORfBFyY1P
g240G1OWtoyDvy2e2H/QcaG0W5qlcKHze6D4na/IVVG1B8Ox3vpIpts1Jxa6w67SyXvoEEylevyl
X0BO4bLGqr7Dx7p18hN7+wVMuGsV/wHVhGehQ5WwsBtz3B6nN5uUkJ2KSgoJC+ZSi+zU+tZ3w099
IPbsKPVSx3rciPt/TEC/vobDE1QkDKPm8u9nYa9J2shWr24PE+KczDb2MUKAFoxnnXIFHh1hjxnx
re3D+cULwo+0fQiNUOJ++vKL/GM05z2Q2duOxdWraYjvIZtjWfh4DhxqvIszLlkclE8BWrSy/1bX
NVQBi0t4daMxBVE+kx6PtSw2gyYbS9R+wqTHlfCAKgYYcNeWj7LRuwNf19tf9BgOCdJPDnxPlWRC
q5mPQ/2ZqfyA8fOLqcjfM+ktz+3ry9UgKHr+/ULQmliVmywK2Dn/3h6GH1dK4VjwMON7WX4Y0KCq
2XQMYckO461qR7dKYF5xNnjwA9hxLcj4ZW6V7rkE3Jhh/7lK5OLS0di/O4qNbMdZFm9nfYOblMHu
W9qkgv7VKvqVs8Dqs2tDwb03rm45Z7qK8vKWRKr9iDpYl8wPNV6DiDo+4BV6leUvnVRuDFrmEl9C
/DFimYpFh7U18hN/f6vEb2ZgX1zso2GDtmWW3ElYNXf+41MGzmSRaGNNPBxLBzYYgrefk6PA4cXH
ZrCQJpk+mbQo+0y4SY5m/+xHcEEy6j8S1Q6tgjJD6ntc15Xwe5pRkmy+jhVSjV6BsyAVttvGGQDC
QyCFhxHJRUh6J7qev8xJ/hHM6r6ykTjquX/IHmapPNhJjvs89heY1+WkqqLV/0G+0atvzTPGNpO2
I41JdhaYUoavRa1ADeJmbaf1xk+Do+OdFhwazXnIc4gNxuK1rfWnEu71rgmnRycF8KAaBTm00glo
obvRG/9Z1zbwVpPhgejkkk4cHTKNVUmrdAd81vCBzE6dHGHwzM0NusqTqo03tPW1pj1E4F9S27qq
leEgJfrTUA0A6fTTxvssG8Hf2t6UHVJU6JO0PJkCwkbRiNrcmsoGp4I+31NNR5VVCNhgbh93Ad7V
DK6RtNMzctUApuEmPu0z5EcZ0qT2DQW9FnzfeKOlBv75RmykFAymHC4cfu+NWphOHPPXYMKs19B/
DVne9BCFb/3gxi4eAAXskuCuxmLrSQ7u8/x54/H/jFFTQd1gGegVOGozVOH5CiRyOr89A5xZctd6
Tmmdo8IuG+VjySWYjMguMd+SUX40x+nVh8ZidNKNOY/PWT8+IXm8Lf3giqwLuDXyradWExlHxk0k
B9eTHH3OjeyGSfyaVIhToU/HMo/3fjQfbKU/hhhfhA2sZWgOMeaYuTkfusa594HmJBFQViBcdV+T
CWu9Vll36nLpaeqDa6nNnqo8/Zl2NRxHabF+81ixxaX5HfWVZ7Y8Op6ug3y8TpBKV7LyGrF45Jb3
yxTHd/PwFijhszb6172SL2rEQxV2Hw0QeNZ8PUjyQxLDm6texsF6qQbre9uWX8suZU+7m+UKB1gy
hlSwREVyxBb7oMNaRqDESXzPcTaLWNASSfKBS615J1fD3RiNpIk08rdIkj/B69tVQ8UtKjmeOOnu
KmSSasFRednq4Z47emCnyschCLFMC+NDi3QZY9FS3msSS16zINAlcmrrvgMp0+6Upnsu0vHaGL/m
fnZbc0eNlgtHDDUwNie7f5yzLJ2F/DM6K3xOTlx+76xmnbCcUlCvIkEGhSjjAcppDkmy2ILAWOOa
oHsIggpEAevbqzaPftqMQIM9nsoaNGpn9MVBbvFQCCwuFdi0sJMJD2Rq7wen+zAWPVtk6TAVzUel
oqrKINu9+D0iO86TPFuybkPJuLGs+q+4u9EUKDaTfxhn5ZNNcvo+7tQPSaI82qTfttQlIF3kg52q
498SuXHOX3Tu1zmGcQtnZLVlI0QBy8mlaupAC9L2AURzG2sB5IbOhwayBsRINGwRqVloD984bD3U
+Mhq6FR2KWe9nZLec8XykHU4heQJ8khjh7D0ZtAXiwLnNkmim1lSr6F7I9S4a7Fj4Co6A8nPGTFW
qnaDUNpvR3eq+7+sFKuBHsPu4iWR5303wZQvDXD3jp98idTmJPU3XVZfgTK4T/KJK2eVLShnwJOU
XNfS9FJya4cOp8dlNCNL31HwMLGfSSgCdW1XD+jMf3To/liI4Dq2rzSAuj7y8+IhBRHmsIlE1e4k
47O6sLad9CYwAVNILLcnJgorCMia1W+qfryLTIgFkfMIfmiBirE9ilQCNYm5z9L4mxnqXwzbucG8
hkPJZvrIuHfVFc4hUsbrvueTO/nVtWTlppSsz32cYBWTcz0YTQ+ThUZ1lKV7Ummw+OZiEs8XDZRE
7mpJcTBLFMRteROBrABBQWrCxOMc60ds1w9+7rzU3PxbWXQV291bGOlvv0bL/5Xs7v/vDuf/UL7s
kkO5rqnbh1H+9fySZvnf/5Muq+n/sjh0M5Y8RnKcl9HgP3c02r+MZb1nyIbJlMI1wN93NAb/xCCi
I2ZTZU1ZBOf/uaFR7H8piPAsZHPc2/yPyO/x33PlvxOb/5wo+/uMukiOrGXxK642W9Ljl8Sq4LGq
G+nQ1jqspaGdNgbB34fA/5a+HMifrWUVy/CRyEjBo++QYJvmnXawauA3NaqJjRXq2geIC9Mes0Tk
BbaX1EhOrI4sh85HVnrWfv+prvMLpN+XZH9/gC2M3aSgJaYB3NIryWjYtVL0UGjxTeibPwNd2Vhn
rT1DWF6RmduUljwagInbn77ZvPp4kLW9+nFOp0+XP2OlksSbNzuGy1VxCoX1M7L/aLofEuVwuei1
t19+P2viGSEPthCa7kmy/GL4qODlvvyAOuwTGMmNg9u111+619kzAFdic9ZLusedNJmEeWuPPseF
tlNtfMRKP7WXB589oGaiQQJq6Z7MsKrlU4+lA8fXvfrtciWtfcByJHRWfuY72OSM1H/BnAv3E4Wj
RIbKRpStla7+XrqcSFJpGgOH7E1l7uPG/pinydalwdIL/7vk/m8ECCGMTGCyUVupCOXMbyG21lkj
nTizvkWJcGiBsZXtsLEdX/sOIZRbpebQwM9Vr1jm2iis3soBNuLlJlhpYkuI5KKbUaz7IYVLLdAP
P9T3qLSK23nE3ul9jxACWTa7NNDbWPWcQb0J4eSg2t2HCG4vF79SPdZyvXTWiUq0Kmle2hlOQC02
JGQn3ZpjvjXSrZUuxLGhpZwDaVL6CNFGQXAjY6MDvrB658sLIWxoFWuYHm+goGPhCt+K45RS3jpZ
Wnv55fezqpFYnhrg94NHMslx+eZOEopONRjAmS/X/cooZwkBzImkno5Si2G1Av0MFqBdMYPJY2Vc
O0n2zocIcdwV2VyZgG29piu+pt14jBJ4oYGB4MeBf3f5S5be8od4toR4DtQAa8C2tL0on1m51jH3
C5gs4hOPOvI4hsrGredakwjBDIakrYrSLr1IteRXPYn20Zj4r5c/YiWYxS1VN0eKIWVj6clm2izK
yPpzT0L1YjrSbvVYbe0hQjhX2sBijYwrr5WPes4uJnMWUBru5bkMnfeh16cvefbZUJK9HycYUFi7
cfwBgHfno5LDHO4oZ51b5CTevWjStaLfagDf+UvXhUcd+74qP2b5q9XiWOPf8cdghl8R4e/i8cW0
ngd1Y30h6G/+HsJNYeBwqsgsu9HHCLkKn+U+fOtV/M1n6Toa4en7tXGrw/wOsB48cMfl7Mo80jfC
fq0OhVFFG1A62kj0vKDIABtNjkbSctjcIcgLN6JmpaP9kjmcxb7mV33oT6Pt2eZ4yoPhK7y7l8vd
bK3o5ffzogc2r2Wlm15nOuG18W8uZhFvtMta3QhjCqeQaqXhwOZVlvqAS8a9ws1MoPpX73t5YTTJ
ydFRZzkuPKTMHNTOQ+t8qv2yet9kbQrjiI18pKorhXu8jJT3qHtUwdxefvO1ihGGDl+P8kpOJ8vj
VBd3wCAcP6KhNa6Sak6+X37ESsv+uuY+a1lTsktfqxvbC9o5BM8bxeP0XVZy3d5QPK18gyEMHrLV
B3Ul+bkHDZXjUDJzDiRH5MeqAzd++RvWHiGENVTpvqzUWfXq0DrGQX3qh+E+wbHqcvErU54okugH
LYWyVi0clfZtqqevji3dQiC5NUl2v/yItVZYvuysFdI8z/JpLhyvg3m4K9C0o+ElQfly6Wv1I0Rv
NuWwV0dKhzd94xTxDV4HHyTdet8E9+ua9+zl/Y7O2QakFiNnQxpDevrg7EiQqT9cfv21+hfiV2ud
Dsuw0gKKb/joe6N87+uDszdwrH0cyrnZCOS1ahIDWVdA0aD78fQGhqgGqzRK7qw+fbj8GWttLASz
koMA4tjW8WpNkb7kUav8zDMted/OcEk2PO9BmYoxnaoxv9hJdYvo/0uphhvtu1IvolxPm0hDSoPM
9up6CrDCmWZWAHH/SVH67upddaMLEZyEZUfmiGZ7sS1PzpVDkoV8UljNthuLvZXK14Xpl/sLKQtK
2WDjHMqwk0PSeXrz5n1vv1TcWQAACJ5KVY9tgAte3tikG2PLsRG7ay8uxG6u6Tai+8b0ytQoAVcD
WA575+19Ly5MvDpUfS1qZcVrbPLdR621oAHU8TsbVYjbWRnwNUBg4aVpaT+Q2HDMcYHfGJTXOqUQ
rFqvlBJeMKoHfGAgSQ5/nJI7u13jjFv60LWqFwI2D0fVAu1regF+FSDHCpxMzSZ/vFz3Kx/wS6h9
1mlAkkKQNCgd26dnM1NJgp2VRW+0MdysjJpLivF5p0ThHg8pkHCccdtHUmhdsA335J/tUeDF7+uc
Czvx/Bl9b+gYHlYsC3Oo1XhetPY3n2ShrRZYqyMhau2kG0eNW3CvCeruzmgGjL8wdcZWVzfftzz5
tec5awY5mBwnK9LMSxFxxRr5OmSZ7J2++3m5mVc6kSbEr1LhpIHiJPWCHPZpmHPBH/pYalwuXV26
+x82sZoQwb7jk1RtW6lXTacSt0FEiChljCsFzgjmYcOBzROeGTv+kA236E59LkP7P8njhJkMZqeY
8Q1ydmPhMxpE0Qmu6PHyqy194E9vJkS/EiuNCcII0xaYED5MuET2ugSoouHv+3TeGGPWeogwDEhm
aVh+y1OKDImidasgWleMjTl1rXBhAFBsNcsCuEoY+1R36WJbGc1HyLobEbrSNUTJY0YaZdNaMN6Z
k167uVk0JGZ8uFz9a4UL4Y8pHvqZCTvqUeeulWPp6RpduvK+wFeFwG9SO0k1zfY9fyzx5Focf61s
dDbm05Wuowphb3WmMilRNHsZ+dx72yxz7vGdL06IyBUTITj1Nt4ql+tpqY8/dFMRYSSHSJHhBLO4
6cGSmUh+sYQeuusiVYcbW0piToTK7CZsAmvj69ZaZvn9bMQhhx2raTRhnjlVw72fzPqr0xj5j8vf
s1a6MCDAHJbQT2QJmxUH1J7fvshxs/HmK/GgCiGNBt6AU8ABgzy05l2RGNOdZVeZGwwAvC+/voA6
/fuI5tdAd1Y7Yd8lyTz4iYfZyFU2NK9tWn2X/OHIoNWZn2oYwcWMW011gtt2VXXvrDYh1OdmUMy4
7HzPYERBNpX5mYlRU1aGV5c/bFmH/6Gf/UpVOvsu2ZgHsienxFO7QXVLLDcwMuFUtoDne5AsjszI
hzCvciBuXM/XGyPYEjF/eurS68+e6kxgnHBojb22w/mr1KtjniBfCTtQUZsCj5Uu90sjdPYQ7BWS
Qde6xJuCEjZ8G05YLhvjRqdbK10YDIAWQ+0tJMubGzv7PGNijVckR2fDRsOslb909rO3r31fhYug
4Dq4ZPp3yY3m1Bs6trWil9/Pik6qSq5g+SQ495HzHeo/Rr/5dLk7rRUthHkmhYgilWb2UMqTohNh
CdBlW2eVytLr/9RthEAPZ2nUlayJiYaPrBykOX6EhHAz+o9tUj5Mk3yXdt82j2XXvkWYw9W2WFCe
vu/OMnm6dgMArKjgcb2vpoTIHq2xL5kDR0+RZ4BSkVFdZVYZbPTOlbAWgcHRPOejXMSxxyxrPDpK
Mu9w29M5f++PilV/yFOspXtkvLt2AqZ7+ZNW5sdfFOOzfgVbsoHobkbeVHLJjPBuAFzG+AjUczdP
2kZgrJ2Wy8IkX5JUXwW2HnkdWJZ71eiGJzImi7+6XskwQzN2Uzkggjevlxmm1ooHJZKuL3/hSpdY
8nfPIwdr3TSdskD1YFiTEqVEPcJWMsgvl74yKspCyCt1nGCQLUMsKKe3IBj8HcqG6wp/V21sXy4/
YynrDyEkCjNL2A8RdkU8gySfK1WbgHYyEu/njp3e5Ucsg/ifHiGMAWFJj5oRcXt4QHYnwDT+1Vzj
OjbFGe5MzuIghf3WAc9O+X0nQbIwLjiSMelVI8/enId3qlm+KWqFdd87x0tZHAj0XOnlsm+9Wp3a
jz64XChtzUaDrNWWMA44qdnZIHZar+gUwIqlBGI2MLsjdp8KDKm+OsYGRszcExSvl9vnz51Yc4Qj
uXoskM4bVuOFyBhvoqAZ7xVpCDc2rmulL995NgiEQd+Ax6oaBDlBhxa8ss3PXVlCzH7f2wvRbzJS
+m1d1J7O5I643kICftAGbmo2HvDnCPlHIgt5QSVaz8Z21co44s+++yUYjILD+95fCHItxrc75F7a
G5VJxuKzlw+VsZnB8echmOSl32sfubEdB5liu85ix3UyjPSqUD5I/TNwo40x8M+jlOYI4Q2KXIFU
DDBjjvGvnv1Hp4S9aIbdLu9Ol+vozzGBhPv3r4gQDvUgimgCObsnDf+JnF23CVE9tAXmgsBvMMXR
N3L91jqsEN3kJHCCqWmSKxnhkq0FdG9LerVWtBDb8LBHaWAidMNeux2t6RmKx9XlKlopWtS9RR35
yQWnx2RSwvBlA+1gbHa56JUAEOkEkq1aQwer282a6Eo2o2PRZz9KpTheLn7tzYUAxswDhhPYIBfV
M2lTIf5EbVZsiQJWAsAWZuhU1bAMSQzJbaL5QY2Lm3mWD3FU7MkW+xx148YotxIEthDFRueYutV0
kquU6rCb6hbAvnStclu2OCdsrAfWamr5/Wwo7XsnCgqQSm4hDa8S7O2ApIn3NYIQxGoQ+/3Eetqt
7IL9pHGKs/zz5aLXuo8QvGbXKGZu89bNlO2D7kVpPzZyulEla80rBGuvdI6Bu53kgjM7ahLcWAvH
hvbICSIYvI0ZYK3ehbDtbaA7M1hnV231J9J/D7bVbi2OVsoWVW4K9MCuh8rtjkH1MHYjIivz5+WK
XytamHkDVWunwmlhBmH2srdnCYvI+OPlslcaVZS2GZgAZn1O2ST22kgVxseckVKXrY0Rf6Vdxaz1
dIQtMjT0RwSGzzAVb1PfPlV58Ng2wzVY4/Z9TbugdM5DykR8n5jyKLkL3o65kvykrb3BWhUJ0Wr6
NfansYNpbT+pUKRj+apJlc+VUUXHy42w1sBC0CaZVlVdNNB3ihGXQOlgdspGXK0VLQRtk9RaJOmy
77ZWflXn0j53trLm1ppWCFlgX2pjQHX7NVNN+feUDQBrkjK7nY30+n01I0TsQP5OV/u95E4xsLBl
EgdKsaXeXTl2gCj/e6fRk8Bo+8FymBDHJ3/E1trfhVqLwUx/Yxjj0wIxmQygk5DpLn/PSp2JCX1V
gI6gyOLK0/Lmpcj7Nxihr+QJk48yLbYVxdXl56xMY6LwDOu1obWgOnpKg2wbb07sWjsgTNA284e2
3ZgRVpZzv1JXz+axpm4bB9fz2gtxnHTU9EejAKLEvzUbm2u7jZ6Hod34oLVHCfFtsEwhe9gsvSGX
3AjLAzPCMK/U7oOmvXHMEGPkemMKXas7Id6NaFBm7OtLL0n0xyBPn5zMdsFBLMi9YeMZa/1AiPgi
wekLc/DSc4ygOMx29qqYi5stjvVHzC1+dIBL3jcymsIIkMqqNswZ2lYUb91TmwQVZrkyyLjD5a62
9inCMFAW1siRb1V6OuYVb/Xk1mmh7YfB0G+lzpnvTdMkbC8/a60XCMOBzz3eJPdUmwZk8iZNOvlA
RXYPsQZadsLf42i0JbCchTl/+Ykr46coV8vKRApmElG8JhsA8UdSHdu7VIOYv/FJaw8QJvfInvBr
riUmYANgvYH3rNPg4/m+t1/a7CxAcb+sBtuvck8xCuM2tgzlvsx7//Fy6b/ux/55IPQPppgVG5I2
43XuRs6nMX9yEvVmYuVjjeMhM//i9qRSPiC1DSSDO+HqC7uBAxyZq07/YCT+Tu+/LivJEQBrQmaS
apzSUHoxJ9LyZEnem6F5u7nxXKtlYfgoy8TgdCEIvGhWHMYMe3ielXjrYnUlBIzlqWfVrJqBL/nO
3Hst8I5U9r2aHMemyz9OmvVg1PHr5fpeGZhE3VtAjkCmgdLzGjW6GxrlWZqHD72T3DVm9OXyI9bq
SRgshryN5TyrG8DqlQpG3CC5VMv/el/hwkjR1uqgV3HWeHLQffNl9VFJ03e+tzAwdB1HO2irG0/P
7OjJdjBRobmtw+UXX2lfUetWND0VIdkw2vymJmU2wy4uGmZQBOCkSVgqWrBpvf7p8tNW2kCUvxWl
AhltuUAobancZXo04fujjxtDwtLj/xCzovJNUSS1VfFT9JD0vtR68tRV8b4zu++XX36lj4q6Nyl0
amNomTCLPL4GonW3BDzOdw9KODgbzSHQxP7nzlZbcjzP482oqtBU+ij0Uh+j6hT2r3QV+t8w9Yxz
7TAnyh4c1m6U3qJWA0c0HFoyFODebwzZa9+4NNxZuOOH7fT9gPYu1rtHS2qvysh8VEP7zWyS922b
dGF9MFadFcSj5GA6PgFiGZ/jIQOzEN+2KRJ++70HWb94deefEs1d1JWkV4QRfW1qSbaIHMAflzvD
Wl8TAn7Uprhp67z1ZtO+V7QS/0i49vi7XC5+LVCEoM+DXoVBLxVeWMPECKLS2fW4oWy08krpol6u
wh/crCqn9oAWf5snFERKOm/tA1ZqRhTL0aVZZJpzjhiveuwWvtisndgpP12umZUeKurkCpoVGDXz
vjyYP8pcCUgBYlJumrK5LqzNQ+m1Kloef9Z7DGc0TH+Sci/zNflmAAIBcy4INo7i1koXojxXzIFU
Jj/2zLxnja9E+x6jruvLNbRW+PL72avHad+gxCtjD/SDhtOfjd1caGwJV9ZKF8I3a0iGG/ow9mS9
sI+106fXatm/Xn71tb4jzNFZUdhhXrR4DgSVJ4EXmPv+wZbnjaFn7d2FoC0NA3SUKkcIgNPTGOmf
54W+c/nVBezT3yP3L9jYWbWT05XWM4QMr53MfebgiW7eQOI5SHZ0MMCHzOV4mFMNi4+PbWbuTHIH
suo0Km8cV19dfgdrZRMhyuDUREF8aPXcZjc5tNlTPB41H5sUbBz5S+/m1Wmqjlr02BYPUzC4XIvc
5Oi3e/goub8gIL9187xXowepxVwmwRbL+hC0H6D+H1Wwllr0I4WJniTHrm6v2/jzrL8Nw+fafxqz
z9C8bSs5UDQPm5S3me05T5OwQABNcTW25n5g++Qg6p6Sl0kNrxChHevaxzWz2nM4cTv7KTyTYwy3
d6yO7QgJqCk9PmLCEQpipy/9HHtvUu9bDSqMCldER/UV1qdkPHbTaZLKhyCxHqQaZmABaWb89dJ1
sKXRFVA9f7exSLd1siiTZJ0OpIfQnvmQzGoOqQYLav7UytpuKr7iSk+uHcjdmznFxgozLFX5NrQz
fPUOAtTWoeBKpIiqQYCLCQYA2M0VVSntmk5udz7CYVB56dYZ0srSUJQONqDasxCTb1KBxrvAR4QR
jzi52dq9H1sPSrAljlj7lOX3s8DpTFwNyboPvGSquC3TwPEY1niqLVCbl+Ni7QnCiChjLmT1zRx4
vU5fSPoIEGIQEoLOx8sPWBlYfgFZzz4B1ay6MPHZgzkauJaoig+pU+qHy6Wvvb4wKlZF2Ekz0gq3
d+hOs5Ekh96As50kzTvXfaJU0IKnOklZw2KpGK8xC3IHAw5dMjzgLXl1+StWJm4RSisFDX6IceG4
pi/f5KiGFKu/DbPsCn+P58uPWKkoURi4WLHgiBDZ7gQtCNPQO8Yc5QZXi/59HUkRTjSwqMoSZSos
19QZApvhSU2mD/lQbMxPa++/ROJZNyq7Jqx8NbDcJIN9XY29vVzTMZZZGwu/lfnhF0Px7AGLmZhe
jJLvSv3U7oNs/pbk802vWAfT7m7zRv8raCN/42ErQfFrojx7WKnniCSbxHTh8dpfOrzMw51NP3M2
GmPtjPvXHursAUUpK+UQYtrZVs4RicvXpLLv5ET9mc3FKedGDKkzeM4JW/XE+Xm5i630YkVY/vhh
E0tDO2ousoXXKJJOFnxSbvdumlLfWBw6tPYftrEiSFvl9jc2B1N1MenYS5r5tcVXvZynUxXkx0bC
8AzF8yd7wMnmfd8kLIu6Ro6JkWRwh8b5BsDw2jaxMprs+imqtK3wX+vbwo5mnhNfLuxlzTHYd/WI
3N00P8jc2lz+hpXiRfFg5cS53gfK4BqT7Hg4ieTpIcphEmPZ2lrKRk2tdTlRLjhVts0Bt966PbYO
RTIfy8m/9tviFBbdXeYPd8lYfmgxycX59sPlL1sJI1E6SL6mnM6V1rqaxKJO0+YfziS/rzeL2sAq
8VuyD9TWTaPwpolRNMSa8ZTZyN3s/vi+919a7CxKq7jXevhTrTtk7c3cSc+d322M9ysrFFEYCLc6
KMd8bN2pwFaodb4wuF3HWGKADn9ENvhy+QvW+pYQ8yGY9bF20tYFYX80M+cNqMaTGRUb0/vKoCwq
AaOmb0ffchq3T4bnPk6/49h3dJLpBj+DG1VlI+FkGxW29iVCpDuK1s2w4Bq31fTXrsCCNcUVu882
jipXRi5ZiPGEIQknN79xs1wZj3qSLJPY5OAt55tXQ9j9YErw70bTMva5UiQb4+WfAwT88e8dDEyA
iW7Ybtwl2WVnGfhiKclkbcwyf/4mjG5+L31GGT70kdG4tcX+TakPQTXvaxP/ZKvI750pSfc9tpAV
KIHLvW3tc4RFgGL3SZxZSeEqoe/sxnLE3rlNtsAWa5+zzGtn0agbzcyIEhduhScjx69Tlx6cJGK/
BcbxwYazW08bOVl/7myqs/x+9qjYDtvaUKLCjQr1UHZfLVpngtT/vmpaqu+s9M7JMqNtKR2uaLDz
sc6iVcZgY9D6c0yqomDQgc5atfGYu2GrGd/1Ju2+q/YwPWR9MH9TrJwsJk0q35pqHrd2dGvtroof
1IVdP6v5MkGqJMwERVteBXmvbZGk1h4gBP9sN/KkVVrutk14R591c1t+lx5RdYTA55av6Q0TA7Ca
jdbPTu9xEJAjuf30rrYWhYPqGGipBDgKv7NkLvZaPeY/FdnSNkbFlYoRxYPK3Pnk3w2Fa6R98VEq
MQntpUzduA9f6UoiJk/LqsYJlSBzjUA9RrqM+3v1EJAYa9fqdegb8GrbjZFw7VFCcM9VapXkMXQE
9xc4VR9j55HBBJPJJzu091jivGuxpYpKwhl2hJRC5nUZNcamOUaLr+Ukvy+yRW7emMudXg9R54LY
wFIPUy84JFvD+cqgZAtzeWxaAdbBPiseTO2+4Rg8Pk61gu1W8XK5r649QAhjOwDfgSdi7kakvO6A
Wh86RXowZ+P0vvKFKDYxMY64M8vdpo6cnTTga9qasnLKQ9naUPKsfYIQzRXGh44sz62bz+mtMcPX
DMyh2jdR+vld3yAKCidZaodUVUoXCd0Jz9uORHGMQ9o53QiElS/4dT56NjlIAyZcHPSWLt5I+Wd1
7gY3Smt8hYwo/3n5G1YGDVFdWGqAyiN9qF0rn2NrVxS52j2Yg2Tab5cfsATtP7eBqigv9LNeU5sa
99ox9LWdE3c2BsGkR4FOhr1b2zW0/MtPWvuUpRbPamvSSKwYgqHEuLH4aRi4AmXxlvh1rSWWZ56V
XXThZFvx3LiGGh+npnkNKqDBfrzR0GuvLoSznRnYO88Zxffxi9PX14bxPq2UagmBbKTFzK17wjQZ
S9a+H/s3oNSH0R+ynVUmN5erfq16hGgO47avMISu4E7L95GZPA9MDkDgtzL2VjasqiXE8twFcyhp
QcWkjxVVstCQCn/4iBvqPg8UsGbqvNfH6gfu1vtcjbduQ1baRZQfos9rARlJpRvpQTDtEtPBIg33
L2zqL1fcylQnqg3nZqz8qMoqN7Oq4CBLo7bHxbs4JFoZvfU6e40gdobbeJDDrUT9P+82McT8vSvX
cY/tEioJV81Gxfkkh0Bqyc5tKzl/SEN1UD7iwadK6dVkaFYhbaxEV3qIKETEILvA3VktXd9wTnGb
Ho1MuanH5uPlelxrKCH2wdrh6yWVlauQfVmesDae8pbkhjoq7Y3Vwtojlt/PhoDYzge/tufKjTEK
d64qe5RwnC4YKjc2GisjpSkMAnJRKGWTaJWrkh6Yjtm10sg+ySU2kZpFG3PW2lcIw0ElqVlnJ2rl
ypEkferGQncROG6d+a2VLowDqqnkxoKZdLF3zz7Iajic1Ll/HxJNFc2hTAtBj+YwlGmTX+CO0lyZ
Urzp4kYz/mGeEmWEg01aa9spldvHxa08qs9qXl2nlrRxprBSMyLzbu6laVbbqXLTKXYOlszOQkub
LXDpWulCTMum0YVVPlauGWMvhVHDyZKKjV3LSuSKrDuAW1nv937F/jdUD74FRMxeMDKTr8rX74pe
Q4heNU11GR5j5YYV2Q7XY2Dnzq2V2e3W0fDaNyz1dha7JjKnRNasxOVkwC3N7C6102lXS72/sfZY
e4AQu5nl/D/OrmRJclQJfpHM0AISV+VSa6qrq3qdi2x6ekZoQUIbWr7+ec6pHlOkzHTNA6QIIggC
D3enmMAJgycPkkAS8Q1NSm/KmTayZZt9Da/1fS1XaLh1SUD5aWTlU9XUv2+vve2fGy4bOuAlp33T
ouIsoue+B4DGTSNx8f10Z2JGjcObrW6Dchoi50LWS675szP2+8KZifsrZwa65JG3iYMKw2MYQEjF
CYvl7fbaWJbdxPl10zgDmp2h9ONDkl0Og4AYWbjhV7bBDZ9NRwGWgBKVH143JYTQuTjkzmastJjV
RPkJOg8dgD5dgmee5WdV97Bm263+X8O01l9uLw//OGSaIL8amudur65nSZU9A+5dH8gQ/eG0YOn3
p6exnY8sbT5XZOchfxWBeO/FfVbOfo8ORsgTdmeXZX80Qv+6/Sk2Yxj+mzUi0j147pMVEtwRb84A
Q26keDZLGL6bZSB1ayiEN9sWWnVB6HsHCt7TRM4Q+dz37w0fbsMIxBKzUgDCOI9Q773runXjZmJJ
UE31N1/IWnGCNZ9XlFhdd1KnSYbVHWh/oqPneVDJSfEdYTt2G+tlSYNMVF9AGyHKCn6RKYic4T30
87BMNM6a4tgO+5pVPBPdV3VlPk8Ooh6fK8hMBVkcFfnbRIZDVWk3dt36IXKmH7fNY9kBJtYPBdEg
F6lEKbwLf6MHo4hBHLgeoTm/sWSW3etfl/Ld8TY1WboQtI0kwlfTWYTN36JAQf/2v7cNfv2qd4Oj
r85pvXJskt5FD0Ctvfbc9Ko+3h7dtjbXWd+NvhJZjVOPZwI/nU84RO8h5/Wrr/S+iu5/yPCQ1EGB
SFeJ1Hn/jGsNO4RTMGzURG1/3nRtlc4TGmwbJHX02AfVs6LNZ6feQuPbPMFw61U0tAii6/B9cx5Z
9UcB1VcIk7uHsSh3LpBxNrfT0KZjqZrE6/NjzYdnObcb9TfLxjFRfH5DQmfKEfiaoS+BIXReorSZ
zrf3jW3wa7x6t2/6bkq59AmUt9y6O4VqRVeORp/KvtGNszkrXKVoiernHNX/IAm4r9t9XG+eCUeT
tNDVPC9Q+OareyapD5xipHbWPE3uutyBYvcwX19fRifmVXYtPKvn3O++3l6Y6wJ8cEsyxf2Wtpz8
Al1kScM6FHhEwr36vKCht2rc11mxDdy4xbFMIBoguVEfMZw6RNd/dUNzVwNgH/nBRry0DW/4bS86
sHtxVAoLH4Lg8x8l/dZlW6V5i9eaGDSR65U5FNF+7MNvGupm4BH4qiZok+09lE0MWpljE7k1VOLz
YLgjqvrCg+GRyamMc2hxSjbe0XqL7cJicROMlqopq1WeV0k7AgTshfed10NSMi/+AnPHsz8W+44Z
E5MWDV7pZTWrE6XBpxEXuYbMnDumW4UP23cYLs3nEFSFXVglURPVOO3HX05UfALY9G/e+skw6Y2o
Z9lbJjYNBXU+QTG0Suqqv3OC9GEaxTMX/kbcs33Gddp3ca8Ta7145PqsTtRpyJqXuhjO6HD56XP1
yDNv41i2bGITk9YNGR8yqOrgVtgXDzoVI6BAnXgISPmWqr2JqwlDKxoyzu2UNril5OtzPqkODZbF
8PftYGWrGpsQtAbVaInScJNAxOpCPd0eexhiroqHrpVvGtrx88zu28Y/80FvhC6bgYxD210cF3eJ
TCVVHd1DCO0bsNb3kDB7Ve5yUlxsfJttmxnn9oj+xcwpc5FM4fK9p8UdrnhvAxCvt5fOMryJQ4Oy
O9VoOVMJB/f3tPo/WSA/966zcauwDW+c3vmgi8DtEICXKv0B4sKvIdJ85fkbscQ2vOHrfemFIV0q
lUTV+G1avT8zXx58EmykfZbcw4Sb+Tryh6ZrVDIq8Vo465Pu2y1orm3s6ye9829flVMJWWOV1GnG
f3mz73ydaNH/vc+s11nfjU71KvM+jFADq69vllHjpjPU1GeG5ruy6OXL7WlsH2HcpiM6ZoFD6uvD
aEPimmt6mKedPEOeCTTjKs+6nGH5Cwday2qu0Lbgn2uK9kLPfV4G57TvKwxP1pDFaAhUJpIJ0Oi4
ULMTL1fQ+u3RLRHWBJlVRQ05m7Csk2VkX9MlPFPQUDayPqYcb1h75nBNSFnTaOjc5HOFFwXvWzN1
8YRjbpbAfa90K1X+ON5BBvv/t1RYuNPYZBSUv277Q9TuBcpxCU/zw8zmV9GqjYjx8ZZyueHSmqTU
XYZFJnNYQsEaeW48bhvDNvrVSO/8Yi2qKZhSUl2Zzv7IHPmrlunGgW0b2nDoJfBano6wwcRALegH
eXkXBYCQ37awbfTr7+/+eB4Obqr7MEvKxmsepMvpGdJcW3Ulm20NP2ahoyFl1MikGzv3roQ8wV0r
5+KuDAPnSFYKCDfz5Ya7WchFXZN6zmnqUmg88SR5HZYvgAekz3m11Cc/C6LjOAJAhoex8EDrqTsD
tCiPHpPjs2iWLdGOq0n+e7mBgPr/L+YoQqmIqutkHapHLfIMzPThYwVeoX3GMs7sZQnZkErcKtO1
0neKLOQuiPJx31Yw0WVLqmoP9O5FEpDOR91M/sro1vuDZWVMaNm6Vh7YAESZLM4aQk1gjDMx/AkO
qs+7VsYEl7HA74ZKotIRgo8m7v2mOsh0k3nq41DrmsR0oKNz/FmgjK9aEJWhHvRn56gH0FzJuPb0
rgc+1wST9YBveJ7I6iTU5RAcUX/PV4jdjfLHviX6j6eX4xJUrgSuMn/L0uGogNnd2Dq2BTL8vBxX
Vk7eIBMQyEJkvXhZ+PrCQSwZk2ULs22bw7hzQ5ulXmToyYQv/Cw4P9IiuoP27iV3113Xejcy/JeF
xfWCF8ikYvIlF4033fWCrcuXBhwu6fd9djCcONCTOxJg75J8HFwaCxm5zecpZNVWUfF6cH4QhUxU
GfeyXOrWkcmAQv7opT+0qh704hxHVSTFUDwpyBVvGN5yfJgAs4GsLCgCHN4Vof6VDy/mK2f7Tr7/
QMv0wJyh6YHRjrS4I15QHXVFg43cxvbXr/vs3cnXdh6D0q5CiY6X09HlRXHUS78lmmoJeCZZHQRx
/IEWKED1nLyIrPrEoGkTt5V/vL2LPn46c0PDm2sEhoWFBCerB7BP2hy4q7/0S39u1VWys76by+yZ
gI/h9nS2zzEcHKuD27zEdb6T9JscM/QUBUUMjsWN7Mw2vuHcULXuHNbUeCgNm/IEFYPuUaraP3Qj
af66/Qk2exvOXdVgzQwaViZyiKJjN8hHveT5xmay+Zzh1KDJA2ht1jJRA7A3joPsuKnq+ZINdRRr
5B+HKnNgpCpw9nmeiSzLcx95flNIENsx+nMSwfKYOavewAtYvseElaGXoJNkYFUiiuqx8+rvQHdd
CNE/XR/1SDF9lWJL0ss2lZGYT8AlzHU9ycRZmh/ZKh8gixIXgXxm7vwW9PUBz2x3u7aAiSETc6C7
KJXORTh8hlDRWHfghECb/IZT2j7lurvfhZRKomwANTWZQHfxBMjk3dSSl1R3J1E5Tz6lJ+SfG1gv
y25mhv8vquOUpDBQmaU/eMafeT1sPdhZnNHEkUFQ3UPFJqqSVXZ/FUX5kKXda4FP2GcFw9e1xuss
rVsMX+eFE69Zz2MARpZ9DSSuKZ7KsCp4leJVQkLv2nQ1BSTGwnfthq/blsf0dVKQYmJYnq5t/2oj
NCNG19tqucUBZhnfBJLN9ZgvfokCcBDKM19YvILnKq674M/b629JpEwkGV+8tmlWjM88/abq4NlT
87d28B6uOn37ohM1nLp11zkXeV4m9cjxsEaq8hhNO1spXRNRhtpig77tHOkmdAsPzqhGiHB0WyhB
2/pff3/nxRHoBzvZRcW/d3kEnzNhGgwW+c5KhEklN7qFKJssK5MiakCCX7tpjMewrXPB9u+Nk7rV
kee4A2KQP4mjgJBCzApcWma2yYdhCT3U8F8qRDuxGbblBKokrG5+9BnduOHa/r1xSGvdTKpqlzJR
pSvQJVTKgzOtMzIzL984BGxTmO7LPdcPC9QknMGdXwacBydVMf06zu4W6tsyhQkqU5AHWGQwwcJ+
P5+8tYlOmTf1Dz2Y9zaOGosRTGSZt4LMpndrXKjLNtCHylMhSBIqCXKV21Hi6qkf3CJMErmKN6JF
ulokeqLrMQzYcpppTT/PE0jeqNf1h7pCzrFvMiMX98MwW3U4IjdT6YURyAxm8tDW1ROdq1e0NGxE
PtuiXe31zrMVrcc+mnWetK76gkrEP93gbnyBbejr7++GvnbYo+7elYkYcw0SBuGB3bLf6la1bSjD
qac6bxymsWcHxf/WXnfKA/5YkXFnuDY54iDmzKGNg2ucFzRPPlifY0jMbD3M2naS4dME9UVPQRAy
oTkKflAqfkBl7Gks07sVAj9j2B1vbyKbCQzHhuxmo9sZt3e0jfwti3QEkXCR78u3TFBZ65Zt2Ia0
BLobFb11+lHwzSYRi3VNLNkigmrxVFACJdqfAi94TP3spy63Hq4t62Kix8Ix9IZW8RLgPsSICQJ4
uEaTnatuQscoBS6dZwNOA4reE4fX5MSl2KLOtS2N4bGp7EPhaa9M8FLzLerqt7BMf/RV+LJry5hK
qksjiqgAJUfisbw/lGmbHwcKjqp9oxteC9ByzZYCx8AEev+3ZQ3Id6iS7dP+dn3jGOa0rgXKIxI4
AaUvTEbj52xqhmXnnze81sVNde5HIN5dwoF6Hy7tOG09Otisanhqjf4RtNVgYdqR/ECnxwOr6Rcy
kNPtdbcMb+LGJheFZglyzaStSxkXPXhvmPiTlWJfXcpkP+vAdTogCBcJihbV8qTQZhU9If5PW2Ji
Fo81Sc0i35mBkZmR3wYsO8puoQdQhW4Fe9vyGIft3KyKQ88ToSxI2bEGSvZe8/Q36bt/9q3/deJ3
Z6FseQWRqrlMhmg99+nKYn8mLz0qCPvGvy7bu/FHSF+pfCXw2rlzT4Hr+6fSa4KjrqFIe3sKmwUM
12VZRyllAnekCjxEccZz+jfKz8Vw2De+4bxOzX0GoFeZdIsbINvB+/DK9+nouCaArO5p0AUdrkes
zD67q3prmxEvw/O9avM3yavPt7/Bgo5xTRSZnvCMnnc9cp4hOqxVd9Jd+Et31RlM2SJ2ne5JivlX
mPEuhlTH/e1ZLbvXhJPpJloZFOlk0qfEPQZC+ccO5BoArk10wzhXR/gg9TWRZJNelZdfczkiKBL3
/gnAhpPjZS8tSMJuf4Vtimuu9G4Lh6OuwKXqw/7otXoFmTVEjkie3U1C0NcFpZ3z7Xlsq3Wd/908
TbDkXVCg1uJWuGu6czceejZyoBG8MJs3jgrbJIa/U7ZAgiJQKH563TdBun8yPLNPlH+//Q0WXzSh
ZCHyo7zNcdUBa/54bPsxP0B2b++fNzy9qKIRJxuMPRNnvU/JSB6HUeEtI222ZMttxjac3R88WizV
AASkm99HnP2MSudTXrOXhrpbR6ptkYzjOvNCkWFlyiQrAgHzyjX8GTmReLttA0tl898Q8G4fCZJW
raadTNps/MYjAq43zyue+r5Cw0O9ajwFtNNdRactvW7LnjLxY3SZirHwgbsHT3r2Aq7j/DMg2uXR
45tKExazmBxmHbiZqwocX6jjgfevFxcajkfQ2kGQVm+4ue0rDDfXa+kIBvhVghR2OhY0kA/U5eLI
1Gb/g8Xw/8GSdWCorICpTtIhbA5hPcrDUkBD6rbdbR9guDYHAQkAG4gfkHHKD5Iuf+q+rsHGN/64
PYHt719/f7exarlUPEpXGCHSxcFhYBFEC8rOd2liODdBv08p2VAkIguHQz6BmjZI028izQGtdP2N
fORqzQ/OCxNP1gGtHdTFhIIwT09tqI6u3z3X5VrGo+SnsN2ixbStleHjy+JGE5gNisQvWvheHqjD
QsS8cVT8e7x99BlGVl5A4DDsKADODdBF0Lk8TV53yN3Xmr0KsCM46lehZ3A+8KfZn+7J+GUtgsMg
vqumvJfzdCja4W4JdqEhiIk8CzuydhHBpbUfqvCR52H1qRe83/jWj12fmJizBfp5qid4C4yy6FyC
UCDy5idaDvfooT/u2djExJuNU8NI4RdoHEqbjh5a1hJ6WIPO3yL++njXEX79tneek6/zShwGXJgo
UGgCTyVkgPLijrLInetYe3o4O55el1O1+kOW7vwsIyCIlTWLLHGWZS57KIT77HK58Qb88RlDTP3T
CewrzHG7KhlTUoJ4MR+OrQ8pHq9y2xMfWHaYOpEd1Ojzu302MsKD5/fdXOaw0bTwHLzRZH6a1yjd
eEP92F3Jf+BoYVCEQ6FQy4aQCzTfsvoU6CbfVbogJtZMtmCsaHFLTJZePkjOwfinNtmhbH/dCAU6
WsFZsqAe25eLfx9l4RrPkPY57Vp2E2gmFoUWiga5StFMD4E7349k625r+eMmzizrdKF8BZxLGqhj
yOpz7u/DJBMTYkadMCz8FmvS+eXvHlBz6W4moZZ4ZALMXK9C6VI2WBGWgRu0e2xYfsfm4lLsJCAi
JryMgFQTAkllCYaHXByyWugDOG+GBw50wpd9dr0a5V1EIoOkPjCEZQI+7uzb2uENNgZ107Ae941v
uCtzU18HeZon0nGy+qCXricxoSkRG9mOJaRGRqIe+XJiPS2LJBLpc0PFi9PLZ+VVd1BLPq/TVuS2
bVLjHAc1Ok5WqF4kuITJc5mOMhbQTN5YpY9TNhIZvluPpCS4blwTwgaViyB/5GH5T17Pu57oiAkv
E2oeaRaGeSKAIfT85veUZXWM966Ns/nf3p3/5iHExJTlAhDOKkR4iJb8ENB5ilOFvKrXycrTP64o
99GpvkMI9Lis4bNyvUMwuv9Ir/p6e5tZnNGEnYXQO+NV15YgGqbRn24JkeljlFP/U7GO0c+UNWOx
74Qwqc0mKFllGLNIVq8bIZow8GemhnBXZy4xIWi6kJPDBc2TzIuEPIxgp/xjrZZNNXfLRjMhaNmM
3o+V8iKZ++GtqbPHpaSgl/M3/r7NDIa310w18+B5OQj+QtC/O08uC15k4R+GYKuQa/sCw989lQFO
GKFQPC3ledYoWs1F8FeUbjER2MY3HJ3iKbDmIxDVDnRQQMnlvjYznhh6HW7cniyQd2LSmhUrm8Dt
76AUzd3g5FHiJn02rr/DlOmTGh1xh2YQ8L+nbaQOzJ+8w+C1aC1bqn3CtsTEoXmjzuWoclyxVvbd
8dLXzqv2uYcJQqv9JRoYw9W2mp0mbrQ/niMk6qfbbs4/vLURk8asaltQHLQwTt2jtN547e+szn9V
+RXzS79PK3vuFPljqapvt+ezbIb/gM8mvSypg9Qk6GjqH2fl6+JbisIZO7W6n9jGNJbDhV2nf3cI
Tx6KcM64YNHS5sdaAleinGwfhRkESv9/cJn5VID6NweZB/+q+mWJKfX6XWVEYsLOwoUHUyFxWect
Kc4TMKEHXrO/ppZtIXssIYUZ/h65nQJaAj2O15Dijt1n0vG4jPhrih6NnV9h+DxylHmMqJMnzRyB
Y6zuzizKPg2EfN63jYzjfZwCQKsaJEFNTh9xb/4bOhb3NCw3UiDLEpngM+rxbi3mKk/SUGWHlva/
0Wj5KWrEr4yFGxc9yxY1AWghiPDnbOR5QiF1eU8Zmu4cX/7etT4m8gxMY3g7g0BRMq5TeHdVLz16
Y+qeMt2X59tT2Nbo+vs7FyPUnUIw/+YJem/Os9Inv/B/1gzstqm772ZqEpqFKzTX1LJmCR2Ds98E
d866cWTY/rzhwn4KynaBx6dkvaqogwYszit6NyHLAuPDzjmMoxsdlXKocpA7gDVtPfbDEB7YOGdx
7mTtIS3plsSypWJgItGifmqdsEqdyxKAa28urwwkPm3PlHH5GkZ0gNIh8NfrGuwrs8PS/296oK5o
jxDiXCrK3kCs+NLw9vX2rrJ5heHYZVl7NQtm56J1IY5tW4/HJm82ymkWq5uItKgbOfMybFGcBT9k
LxQAgc0L9JS+1SraiEyWDzAhab4CtW3rd84FrMNpnHaeG8ve3WIdtY1+vbO9czoRknLultq5hG3g
nqt66E9IrvqNZNNyOJtsZ7Qb/ZTqWSR+7Z1lq3XcR/rL2k4byYblZmkynZWrz8pWdCKhonvsfMi0
lc2dDJy3mbvfRm+rhmtbpOvv7xYpkK2faW8SiTcR6Bn1ZDxGNJo3Fsk2uuHWjWxXSVx8xNCo6jCS
Th2z7VdX2+jG4RysXYWrNgwcrUv+vQSE9Qj+/3QDn2czsOG4Rde6pNCFA2G8nB6xkV5UqZbjuJAN
97V5mOG+WRiFAxR20kuZqRenHp/QA3ICfKOINdl6jbHsIhOEJlY0IXIhnMvolt+h3PYcTeq+Uagr
DtGro7pd7xnExKPN4+qxWTcicZh3r/zqe9AvT1kt57gWaX8UUf5tV8gzkWmRyor6iuVIpmlaT6Pv
9/c1d8lGKmNbraul3jkD92VEgwmjZ+2vgf5e8l+ee3GH6Dik/+z7/0au7bhjLjoX6TDS+OcAOJqc
bjUZ2G52JjRN6VCitcERaH5LwxPuwfzkEkBLJUp3j6XTDQClkPalq7g++GFdnFgIfxx1293t+zjD
2wc/84VYMpEsSvQYuNBnf0bx5fboFncx0WsLgzLOgjIhADbRo66H8Shm7+IWzVMWDcfbc1giim/4
vOPC+m0QiSQiOZ7KtOwOqQLh4O3RLRHF1DlldVZNmROgc74SuJy+qmA8BOsWK4Llv5sYNj5O4Ty5
bgbV5lrG2eB990W7kX9b0iYTv0YAB+JOibFnWtxPdPqJ12gUCwCiKcLp20CdpzAa6o1lshjaxLKN
ExNlEI1ZAhhQFY+IUkcUJ9ujU+juacJtY992NWnRIJ7tzGXQZUm4uOOBgsnjEETk621b26xhOHpZ
sirzxjpLQGvOYkf162EcvK2k0rKTvOus7wIV5NqhMDpjiYah/kKW8buHcK4DupGN24Y3HDlruGyD
qnIufQrB9sBV8olngj/nOmo3KjW2KYyzOwKF3iSJzpKaQzzXzxOdD89oRNk4W20b1nDkBomZp0iE
1Fiu/9RO8+IX7u+K0rNcp0/C7T7763TcZ2njGMcjXcsgXQKvbt3qIS0ieu+Kjm6MblknE7wGUZQy
IhV3LrPMGRT5JPDY0Lg8Am/W3N/+ANsU1zV8t5nAgcCn0vWcywARsliXGaT5mqdZzN9uj2+xxb+S
wO/Gh3AlZ0NVZYlP52NBgod01eAj9fO3sK3vy7a+yyaxkbRZ3M6kQvNGdynSyuMXwaDQVej7yOUb
Yck29HX53n1G6WeqaPCAfhVJ/rHWaXgewOu5q8ORmIg1mUd6KsXCL2Ht1geF9/mjllUW37aAzcKG
PwOIE7R4nHUuV5r/qAy/p1F1Lsi68w3VJD2T0HLtiJqcC55Ywq85bs8v0K52toDllgPh34Tn3cov
+RRGq+ukl4Zn6wH6OmgYiMbmSJZ2gTD2VluxzcCGI0dQlpKOQj6+MNk9+EWT477obBGEWUY34Wnj
GmZ5NcLLZAfRrANuW/O54dVmz4xlkUxs2jQvGd5u1vQiMEeZ529pLmTses1jOm9VQy35sSmoyUC+
DCpYJ7qAweEAq7MY8s13/lKfRSpegCzZEl+xfcz193cWBzlSnc/jkl7CsT3XWXFs2vVHlEeXWrOt
uqXFKYjhz03dDrwgPr+kKnx2i/7sTekd8Lpfd/mcqbA51I5wJCs4lI1Kt4sLYGr6Q8tFLuJR+8Hv
27PYdpXh2ZxPRSc8l1/A8DocmrD7O2qmrbPHNrhxRvuod7tjqKNL6gnGjq7w5zRWtWq+3f7zNgsY
h7TbBb1oAKS5lCVenNIuS+9X2dIzcftqI67adqzh0x6uCHk3MH5RFU94lp+qtq7jNkhfrmdP3vuf
b3/Kh0tFuQk+W2i+Lroa00vfupBdS+sgW05QlW+yjQ/5cK0wgXFIF1yB7SKd+WUdWAta/ZKcZ7wO
xXOm2Z58GFNc1/Cd04VeOlYBeA4u2Ti/dg75sQR041j+0J8xtOHP06rLpUATyQXvfvdpGPxqgJla
SQ8mul3+hikMd4Yqi0wz3fFLDqlZ3237GNxe8YR4sXGI2kx8/f3d8qwrWD191cACopOHTlXZRVF3
6+3aZl/DkQHwqEtdFAjf5Mo2B+KMpoirXAIS6odtP20kMbZpDJdOmQupV+Wj5uQXpf+kWxIxFPxU
Kh6DMnTpRt3PNo3h2bNTgUh/jBD8SvVy9fLYke5LW62v+9zNcGuc1E4YhDB2hmwmdnNoWPS620Lb
WP79f9Bm0iXdWvX8IkF3EIKpoR3nS7tuCW5/mA9TbiLONPO9LgByAyl9dK9yHc9Nfq+c+ZhV+pD3
EXqrvI1b1ofhD1MZLs0Kr/d7F1P13vJ4xeJqQS6D6g/SSe9Gx/l92xy2LzLcuyV90fWLH6ERG0+A
XRg9tgv/xGpviXt3POeC3K1kK5GyTXa12js/FHnbNxqU9JfIVQz42PCB+wvG9x4hPnJeeX/Pxq25
bOtn+Hzgp3JuUKiFu8hDMYc/vDV7u+6MtZgSIXepjMBMhvNHXe6OomuxftesJIbuKfNiiIuFX/bZ
x/B6GUDcgk2wjybV77Rjh2uNJY7c6rlsp1+0Ke5aVd/dnuvjMiQ+xvD9FI0kpOpkdPHm/FMLrkYN
NV5HiSP61r663XBcC/kvSjHHdsez98a8liPGBLH18wpkUV9iDXXzq0g9FlOB437pzmjTebn9bVez
/wdnRrkJZGOcD72KovASdT0DRc96h765/nh7cMsHmCA2Dh1JnwDoeilb9rqO3htgc2jAYn177Gjw
tm8SIyAE2ptnYDKiSwic13kAnDb2l3w+z13u3fU18TYKhraVMiICSC09rw/G6yYYUVRo21b/Xp2g
/Xn7M2zDGzEAIquQmc5UeGHAZsR1/W3mauPd0xL8TYxaBDomTzhdeKkLqeLJb1+WzHtuS7Vvn4aG
rzO0Qg0g8Asvk6CPIKB/chC96iZ85bLfyLZsq2O4OwsFoO+FF11GMAP94Tej+5KnyxYEzhJ/Q8O/
mRfwdS7xATnvP5eE3ymZ/uOp5vWKPCYNAH3TvPNDjGN+LbSn0hRTsRx5UCrkU1ZId18qZMLQJj8Q
noCq8aWlQaXwUAWBthhQA/rWt7TaRS1FuYlIq3JUKpZ0DC8luCw+r6nrHioHB+QuPzARadFatXz1
9TUgRRIMe3M8Zkqcbg9+jQkfRDsTfraW7SjTqGAXjpT0SIV7V3jNb1kPZ3BRnnq9RdNp8TgTf1Y0
outYqNglItCjrxj6Awm6mzkuaPs+5Oon7zIGmgtdgmgXExTkLRxqDQRX9mtZxGEK/buGol379kQW
xzPxaOUIVftgZPRSgs3xwsuheCVt3Ww8strWyXBrSkbPG8omvPSyKIY4oL38mXPS/EYz2dDs/ATD
u8eI9DOo3OglqJzseMXgnMGSu8Wz8HEDONzB8OgyHcQcTW140Vn4FOTFP2KMDhDP/dy47DWc/cta
+l/ZqH+3s/p92ygfojYpN/Fpo268DLBvelEtRNbSsQlikffjcQ2D9aBQin1yywkP4llQnepqEhub
zhImTcha5YkOmrchvGcuwrex85djuaz9EM/RSB5IWv5WvTuf0N8FLPztL7VsEBPIhpbb1aMRoZfa
X8dXMXjOL05FGWd15G9MYfsq41zPM5dg8wXsgieC4QT81D0f5KclCM9+i2bSIB0eqircF6H/A2kb
MnfR60Avuga550wPuE1+ysZdzSfYGEZYqNA937rotL6QfhlP1Fv8h55O6njbGJZ0jhrnfFmuA5qU
FnphX7MFVDGTIwCYi+RnyndRZOMDjICgHZ+1pQzoBb0PQ0yjsD+vS+seyggP/re/whLRTPRa1tWq
0y621DTL4eyBOeLMobSwsZtsG9aIBrnOA88pOOKl43xB9/wlW7y7JiX7/rwJYRv5WmWlQDjuWUli
Jao2dirC9u1OE7zWtYNQulnpJesdchRe4D/waZLHwU/1xhSW1TcZ1Wg7N0vOZgoMCop+Tt/OB5Ut
ZGOH2kY3fLlJ0fUD2mrs0KoueghpApfN0oBuqVJZ8gcTwVZ5kAaYSUUvLdCcV/EuUjt1PPjj5XpB
B8JyozT67+PeB4mKKdK51Lpr0HSDiXxycEVV3q99/TXLRIbQV3xxsuouVwuYgUcWB6y/o8CUAkl3
dkP9pDvxKkEnWm/S7Fo2dWA4frZSPIXV1LuIWTh3jtPIhyrSNG5lP3++7ZW2KQzHD70yH7zU8y7L
oP72guBTqptPc7tL4ZbywMgBin5gyo1W70KCfPo5hVX/fZZa/7r9523bznB6AOrBcQu5qsucKecg
ge2N9dRudfxZNp0JeINYFHGpdIILG9YBiP3wdWjE31En6zgl3V/h/zi7kiVJcSX4RZixCIGu5FYL
dPW+XbDueT3sAiEWia9/nnOq0ZQSs7x1p5UJKRShJeThrveQdZZhmJC3YNzizl0FyYJqnRJQpD5R
vr2/y0Qmys3xkX10wjLMJqcrz6CObR/Y2Czn261bvMfkXwMALfdANI5jAiahXZCIb9a/Z85/3m7e
ZpjrZ1+dtucwhPvQPsxy1/kz1vWPxg8/3W7a1vPrJ181nZdgYBhb9NyP+y++hrCaB57VxbszD2dK
d05bXvKhrPxMceIdyrKsnjnjwel2722GMaK2zcs1qsngZ1BympNmJFPS+O2f243/89b+xiJoQtd8
xVHnWOVeBsz2cox7vNdVzVGitIpMqB0SPsjq6Hlb+m96ic5atVDva/dOnpbDjolsWxZ/A9a6J3h4
bj+MkMyFBtD/ek4SBkTgfYcFE982zLiagzcNkD/C1gS6zOuBhlWVrEOwlxKwzJAJcwvjaQA3ykKy
SE78EoxgJgywcuzs5hbvNXFtm0BdnWQrATbF+19QtakTbX/h5eXjbQ+wNW9s52PVxwwPIV4G4sz1
h+tjFvyoin9yEu8Jzdnsc/30q/gb/ZiOOFH5WeW6R8ob99AiRnbMY/EhE9PWT2vl5gUPsnHjj5zO
ST16yBOjJMpx2/vepUyRT1T09B5Qt17mAqKCXPRz6TpfNrb3XGCzjxHh/rLWeSFWYIZxMzpNM18v
xTzdVdwYgnT439bnglVMExglhjh20in+q66HHcPYem5syj2wGyg2FR4yF+EfYP0+dv1edbalaRPB
xv01GlDI4CMxj+psr3L+DPNe0ZPF503etXgcF7C4aT8LVi6OVSXlETx2waUqxZ3PviZ6DXW4RS2a
IshYwN/Xgv5c6unb7Yi1WcaI2CEAD9AyrX7WS9XiyVeAj1m58/l265Z48oxg1agmHFnc+lkYF92X
oSuik3bCOSWgYj7jefnv25+xDeL6+6s1YRNtpOt+9oEVHeNHLgMvGeLdS5atdeMwrcQq227zsKhN
LSQ49JUvdqp3LGRr3AhXEuhA1EJgQ0Za7cTmZTgryv/cZxcjWrU79kvhonFZ9NDsIfPjovTX+9o2
orUcqg4qbBOilVXklDNXJmHB7sximkg13MNBATFfb+NLECaxDv/mS79HNm/xShOmtkyso1vtu5mO
RPw4Bf3PMGbziWtRHdxq7y3Nsi6YQLVCFlVReoObhRxgtSo4k5mceNnsJBZszV8H98rnS/AODT5v
3Wwe4+agHDUmTuW+G2tyvGuCTWzaOvpCqDDfkGYrO5qsvVbP06zyz/c1fw2IV/3vJpLHZHVhnnkg
9UkKCXk1QO3Y3/e1b0QtAMULKP4KF6kRMHAdh6gO9UM1UHVXnUbITP40aFGUwcxynUHSFWiGyRVV
eyl6nneX2yOwzbARvQIah2Wj2JbVnLcnf6L+IcBS91Dybb5zjo0g5kMOIAa4bvHQ6FRIDwYUAbB7
Hbia+r/XgdgEpPGFMR0pb8sqVDRhba69Q99rflTgq3mIXVcdNhp6yejE4rjmQ5tMY0Of59kfkTRp
ItS5hQHyJ7etefWrtzpzzSa/8je3K0hR+dGWAWMLwZBpLZenuuv4DsrF1vw1F/Cq+WFbRBXX1ZY1
Xlx7D2sjCTlQUAPs4V5tHzDivfDHUi4tlpMWpcLCJz8FuKh3bGO5uMUmcK3wFIojGwSLi4pDiD6p
rCLR6QqOcNvyULpEJoNsntYo/1Q0qEasQXLg3Hfjif/DoOZ40YDq+i2bSrosx4EVygWl1OAvp9tT
/3YgxcxYCgCCZY3U8HLHa1IwGD20BFVD/p2XqtikTGN6m8qK9VvWNtvfHfVPlSJ/yzi8KxMTm5xp
nNB4LTy+ZUvY/jUH5S+hoju91oj/CVUXY7zJLeukCJ6gwbeApSjYE5ay2N3EsLXu1qK6uoTdCybO
yu/Hc+1X2ycfoOfDXVNr4tjmfOHDAGX2jCxyO5NBDue59R3gffSf21+wxJ0JX2sm4fdC4Au5mNpT
4wCQ0aCYcSfybCYyotrtmoEJ0m0QlHCmc81GkpCRL4cOldY7Jro29cbCZ1KorUvX+7JtVOb4szqq
rT2XkR8e5n4GemLvEmSz0vX3V8ufDsqq68tOZY2SzUEGlfcw4XF456xja90IYNcZu9xVLQCQfp8J
rFVHReRdpOYhqHj+3fXWR82C3OI1852y+DCtrL/gVWUv4WLrurGJO9wF6qWlOhOjcn5vAc+/USn3
TrK21o347cOYdL4T6ywoouCASR4PTIi96gRL6ybUzKlb0nNPLBkKRL2z07UU3A7enl/aWjc2ZGAU
CnfrlcpqsuAAi2erZ4XXmtPtsLUElkmHVkAb3eflBJdpxRifRshOfggAxf8haRzexZaKt00jevM4
WCGjUM1ZSyKZ9NcaCyq6HaiFzT7Xkb0KqWIqZa9Ai5X1tT+AdFuVGZaKPWoHW+vX31+1HpC1pXkl
pixe++IMsXT14HVqD2Nhs74RsOvgaQBeqMwEDR4bvqUgHTk6utkxjWVJi4yQlQHzp60nMpNN/r+1
Gj6HnDwGRL5jfK9g0PYJI25Jp6Ilxx0rm2u8qpTkwzpq1Gw452l1/77torZPGMHrLBuqf/xJZu6w
PPeRflf59WGY6GMjdguy38ZKxCbATPOxDlGQiGEsrT5L0fCTT0v/cfFiksaNCBO3rrwftdvtkXlY
RvUfsNni4dpbYlTBFntJM9SIuxKIBtFO8QnEXt3Ozvn2I1tsws5aNg1qm4Ix8/s6fkAhYZhAyVJc
dEDH5Lq58WIPcGLxZhOEpmlfVD1UJTMItf9ZcxzB0XRPp51DmM1iRqAHvPFkHxGRaUU+5blfJL2U
KIJlzc8+4qfbzmaJd5MDDeTwbPE4QqbphiGpFqc5XxevndZtFjLivQdhVe44CyYDeRRnKp7bYosT
pqq98ktb942I9wLdRnGH7kd+PLwLmIcLSLGrm/I2PCs2tTcD2TiqmNYxA37oS9Ouzz2vX1ACc6lo
fQbQ9Dz3PUTdpg/3zYUR+FHQ9huDcH0GSaG/gG0BzjAa7ty0TahZJMeZyoWKDJAv5wEn1eJCOrxQ
3tV1E1EWOF6RU78SmV+7v6QudKKwFN/ZuHGHVgNyftdkaDZMeZVCwpzWSdQQ8et23y1Oaupv6lJF
YbwqkQXSB5VUWdCmOfsshp58ENf5tnPetjiTiRiDhjzRW8yGrI/hoKNm7iECRuJYORPPmm1kZ7+N
t6NbRBLgNRYf7xudsaGjnrdvYlyFMrVO3VE35G+FUqoAKou327esUiaWzF3nGiWR05BtfEiclZ4j
PfwvyNu08POdbd0S5CaWLOpDXzBOenwCrKBKvMu78tvt3tvm3tjOtVIa3CHNkLlr/AmIr49gYftd
iWgH/mPruRHRI2Qsdd2uQ7YWww8VVyIhDtkrRLb03YSQDYF0WEjVkM3O6p/KoVEJBTjgDDncvYOs
7RPGWbwJ+/yf0362OdQ9d7J933RFeFJC/7jL/iaKrAE549w6Xo8a4aBMmBxOXu+i/Efcub+ZVGjD
oGM/rKDM2IcVe5imoHsswvjzfb2/mu3VYRnHCgn6qLDLGHPOSm5HZ24/dm5xV6FKbGLHQKMO3cdo
41lN458olCoSsVYfb3fdErYmEqyhXQ5siu4zEvufw5Y+V6R6nn09HfK6udz+huWQaepw9oD84tlE
tVngQkC05537DQ9/5AhhDo7iIY8nAObOX1vt1cfbX7T5qxHOTM3EbX3aZrRA/bGzln7iTHmYKFfv
7aO2QRkhXca9zrnPeIYc+UMRqI/Rtv0IneKzrsR5Ah8yblBfbo/GsnqYeDG/9lGRHwdtJivpnaDu
7mE0ek9NxmIrEyRW5L6qJaiTM0c0qdujkisqHgOv2Fm0LXYycWJbDemJcUbzCnfuQwRy7UzKzj+j
sho6LLSEzjgN6bt8vDPTbkLHQMukgzzvkQgizucx8uskYM59iabACHQnArWrohs8uR7KczlN8WUb
quh0e55tM3Gd/1fLiNvR2Su8gmeAZjYJ3kOeok48bdBD3jlA2T5gHMNDJNAViIawDVEqPzhSykeR
u2FKZb2HOLb5qv/vMVyFR4s8rvosYCM4wdkcPFbK3e7bR00A2VAs2xpPNc+6bflUTN7XCULmt41v
67gZz7274eredJnyuyrT/ZKfahWoHctbKk5jExlWN5MaciWHDMIs3ypvS2dZ/pVv/Qvhza/m+haE
199a4Im/CUGyuH69PSrLjJtosbgKIkcD3otMSNU/6Umy3ws4LV4kAFg7Q7MYzoSMrSC8cZcwR70s
0F3fGF3guy2OUv7OwdJykTcp0Nyx8IFJi/ts7fGQ7VTlp6Ibnyq/AT+kl7aL2NPJsGyF/tWGr8LP
aaEW7Xf40KKAAY/a8axd/wgw59dZ+XshaLPW9fdXH5kqdxFsDboM5V1hEmqA/kUU3Afuik3sWBy5
IC0LWZ+NVe4kyHRUCZTNHm77ks0+Rmg34zJIH9m0rNH5mExeqJMSAokobZ2Ho5yX8L7jjokhm/wo
kJUj2mwTEAN6bpuZDOfA7cS9HmuE+gj426IH3mZt616iafk0LPmXu2xkAslWGftN0K88EyABTSBx
+64NN4aSzfJlivfKyC0+ZCLK+nVx5dDjPBD6fJUHx/PwpuKs9fT59iBs7Rv37G5uG9SA4vSk5Loc
5kZL4Iyn5nhf61f3ehUBcBsU62i/zZplEJe+nvqHSO4ycNr6bgQxqZyQdZPkWQnZawXakLo7L33r
dTurkWVBNUnQQtm76yYWnrF4YgmdJDkFAGs+eG315z77GJs0KUKvRQVil3l9+5sGnpP4YeHft1ib
LGgT4asvczTOde88hjpsjsSb6h2Eps04xrEbzsjU5A48UxUfTjhLthfwS45pkXO9Y3/LImRKdnYs
gpyR9LosHKZHD6g1RfLfUrEjUd2O+1tGYWLLJrbqysEdN1to8aeb9dHblgfpiJ0zjGU/M9Flsh7k
KMCDm+XOfESlSdpTFDaF87Ea17/yiX647Ua2URhB7E0FLQo1dIAq45FLsIfrwQKkNztTbYkz14ji
WThyK/TaZeCaHvBa3GndJKzt7yNnQEHov1eJpVvyEU+vPCvAwP48tz00X3Jy51ZvEp8tMd8oXgew
wtXyT+WjQnT0fsa1OLCl28na2wxkhLFYcGub9YBljq38GF5P2JyHxen27NpaN/ZixVsUJkKwEGWV
fnxkdIhODYhFdnZgm+8YcTxXTICfcsYGoyDLuSgIkZe/2Dj9uq/zxv5bFKKcCr62Wd89dxpsPB0e
gHbWh7ejKzIxZRXf3KjPhybrK3JwyuBY1tG5XAos0EjZk7skY8LIpDqb9VzjsOXVGRelTFrRq8ST
0/m2fd5e4yKT5MzxGZmbaK2zfgClTyhF2rbqGGrnS+FtOzfZt6c4MtnOog0KS/PmVdncDo9hSC6g
TLxMwCHcHsLb/hmZgDEkW6pBRmuVdVU0D4lPq6U91jHhe+hKm42uH351igDvDeW5nqusaLsj78Yg
4b1bHbaF8OOmoz1UoM2djCguZdHSsNmqzEH99QXEBtvJmyG+Eim3/NzPTvPEQjBa3Gc0I6jDvNZF
paYq86Dcc2i9ih5HvLxe7mvdCOopb2PQGRdVxkP9CPzQeHKbiNzZuBHSWq5qkB0tsjBfXoZwfsjl
Ju4ziwkT8wDJzUkbFMC5LuzAQV9xGLTYgzFbAsFEiDXRQvmCksssD9qLcrwH5Q9Ige1JjFsCwYSH
RXM7Rz6gk8D+hV9yOb7rAv799oTaem5swTnIhXCnAMVfu8YPoyaPUbA8+a3z1+3mLTwYEJb5d4hB
STxfZCGKbPH0z4bLZKNFEspfg/7iiCABpuIwl2Cgx6+3v2gbkBHTQ6DEkPeOk6Ka97h28jEIh0Oh
+c7ByzYVRiz7zuqqJUbzvRrqRJblktSOu1deaGvdCF5RA+ILEVJEQMndT1yv40M+VnvHXlvrRvDi
7XzuK585aejy9xVRWT7Hp9tWtyxxJilZwVH8USjfSZ3Qgw5xLNm5a+rPoVOqxGerPBZz/uH2pyyj
MAFj/rwW3TSURdYRN3+Zoq4HprTiO0dSy5ZgkpNpJ1o93YdFVkV4YPO4+k6G6H+1WI7eTO+RCQ0j
EzZWVgi5DqDzzKO87vG4HZNPE0R8tqTcNnHf5mnCxoBFXmJvXp20WLd5PZbYCfJjTO6T0MQgjMD2
HEgMwUZwpiICqD7uQOE2F59vz7EliE1uMk8tXqHk7KRNXZyvQSzL4n00zzvHaou3mtRkZd6HAKhg
kmXfz4kLjZCEOe33ectPbpQDDwBekfuWIxNFRgJJJ6TLse9E8/gCRZLyslabcw6Xmdx1Eo7+w1OW
z4xPk3RSrjyZxLVUQETt0QzYZsLYk0vClsophZNuTfkcbNNT24yX3hX3nSBN6FjOpqDulpqlG6Oo
SctfuhWSr7W+b7U2cWLlslYOCtsLAGNZmARO95RX7C4y+DAywWHuqhVdOHZl4uqnIKJ/d2zcw61a
liETDeb7SlZUlE6qUcqCioInSMaVCRHT8xTznYXUMrUmHdmM+tE1LNY8bZrusSnoJSy3s0at8O0Y
tqzTJhhMllEwLUWAnXKb8QiPQrUHJ+j3wGC21o19GFqbnUBSgqViLMajytmYiLDca/2fLOh/8eyR
KYdJWri8D6JuIDPjM8RBjnRpTi17yGc3GXuRLPkHL24SPWwJW37GwfzESHHMoxc//qCbXzQ/VyCh
vc+QxrYdsEEgq8NZGuf621Tm74OA/rzdtM0FjOgm01TlCjLhaV3201PcsQlkCuX0MPFy75Jr8WQT
KtaCdJAWDRYQL1xdXHOhQZ+TF4fy1vsECA6USup8GU93jcdEjg2klJ4IgjxtFX90Vudxq2UWqz0M
gsVcJu9YIYK83jqWp1vUnmXZHuKw+4HCgb9v9/5tUFdkYseGCIWbUPrKU05Bd1N31fwwYx9P9Bqy
cwRc6AkJxfrQ8dg94B3wviRTZGLJpBrGUBCap55wLxDM+LTiDL3ju7bZv4bvqxt2RVtQ+CxjnNJN
fw5YMSbKAWCbrN/qa67vtt1s02KsBW0X063KtzwFbcbHpY7f8clNm3UPa/c2+CAyEWP5glRKy2Sc
Ts0IuoDluVbypQCd2lKjbLgMghNkbX/fHoplWTNpyOI+6l3PmVma13n+WNbb9n1dCrWTkrPNhhHu
tFvk3IkS/gtREcELXMGatOqC77lSO6u+5RMmjmzdgABuHBqnfTw/rnH5LKouPBecPq3Qhb0vzE1G
stBFXrEptzgFpeapGIQ+toXbHr043yNss8yDCSUr+mpySvD4p4sLgoV6ZFUyqfDj7Um2XYpNHFm4
TaDxcqc8jQv3u1e6PC2d/G/IKo0Hd2D5EaBR8VAJwlHzQcanqWB7OB2LL/+HqgzZFRUNbp4u/vLF
89+H6yfIAKIel793AAsSo7sTkzYDGoGPwncylhXWMj0xeVB5OR50gATzbQv+w5Xyxv5sIs6WkMiY
hzJPFalAI/5x1N/zpTrmwXp2FucIiZ5DGZYoORmOCqmFDlSNYXtp1LkDTeSoM7f8GVBwc27PRT6f
t+mjBInwXB5Xshxvd9GyKJl4NVTt+AI0jvAgDpTaGoO23d9o+QBilj2c9D8AjLesYJwMwk5R8CPg
EDTxGkqHY7Ju6uCvWeNeCsKTNWpOrMxUdB14xT4FwW9Avg55sByG7oWIMhk3dsAxM/GF+wRybE/A
9zpxbIMPzvoyBvGx5z+ktyfc9w+VyFv9NdYfOUQzqKFCnPb7z1rgSfXdtZsLbU+zQEHC2j54IQQO
ym9ay4/RSC9I2uEuU7yrwcR47R/bi0Af+88bPTHRcEXtVVfJeZYGcfOIrkR5fyTbhxabBiHfUCtx
hnt4xXYMuyiJnD0dd9/23WtcvtoP51KNje4wYw04pFGNA+yAt4ljg/G16hyVXjKhdlLMebJVJ1YE
R29sINZHz7LPKqHeVTw8dNg48V+mnVPjfXSbnUzgP6/Pb9nkelt+1behgKqis3ksXdtPWvcHb0SN
CxaHftuOLe0TBFDdnDn3LtcwC4OzgNKmZju3EcuCYSLuImfkM1mvB3oedMkcsCYpo3pvObK5ngm6
ixtv46LeGGBqv3r9q3S9g9f8yuWFBucpHFIxfORLniz8zxRnbdkcB42zPz/A6yBFt5P4+Qdi9paJ
jVXR8UQRQDLnepTHQ4nrJegAA58JX6+5xG+9Vz1FzbuuA7vjOJ26DQzR6jyG3xnI32F+nae4bWDu
veY76gySLf+fEmcU2B23Jb5cTzxXJ+Ib5PPI1UX2Hdc2O8YRq9KBVCi5iUDl1T+woZGHOi73sOe2
xq/B8srxZFyDyrIqaJqH1cusl7NfzDsbhWUVNrF+qqxoT8OSpmoa1oR10TtvlhlqV3bat3XdWNEG
r/Sgx1DTtJFfgYt4aaB2env/sLRsYv06CXrYqK5o2lbzkjCfPrqEv7/dtuUUYAL6Orb5XqwHmgbT
RcVRQsvoIFA9nP8UwYKkuXO+7zvGiqJyr+OuB+uHE/vpzmI+0jh617Zt5rp+ntCVPqFefEhuf81m
seuR9JUbtR10BUfd0ZRWtYMAisALN4Fd4r7Wrx72qvW5axWkfkKcOUGi356qZuMQfGnGebjPlUxa
uNyXHehwgiitJ+giOTmemVkM4dzb3becy01Q3zpwMGR7mqbesP6lcpDPqeFbgA1uKPKd2bbZ3whj
3jNBPZ+FqUNqcZ4JiY+ypMHx9gAskWwC+pqy7qVXFGEqFvKpjfknFxxoAGrt3FtszRuBDK35vmyo
H+I6xA6OMz14OXliatvZXC22MSF9zozn5NAh6H2vqmMpIJ0WN/F9hYuRieVjrKBdLCt0fqF/lpgV
CQnu0roOI5MWbmsbT+gFuMyKDE4SM1EjOzTt3eQsbmnKmLZ+MPbtAp+pnELIR/Cgx8URfIga9Tt4
E3+3Dm60l0ezTLHJExdEcUBX1oap8hIkIrYxAeXibee0Te/191eLAy3mPqxbNO1SuibuMiHPodv7
PN8z9t5cisV1WO6n7dCnW7W8eG13KcI9yWubWYywrSq/n0Y9k1TO9KjZ/KnDZ7x8r3TDZhrjjhJX
eqZ8iIPUXXiYOJxnwVTTO01jRC2sXbkzD/x0qOajL+dTvpEzGbud5i19/w+IbwgHGQ7aT5eNnraR
PJbg5r/tMRar/wfARyo82rAySMMBpeR10MWHbhu60wam3NPtT9h6b+y+Ao+i7UQcP+3E8Lh58ml/
UbD13thq+3oFpASSqPCT6Rkg6I/M3xKylpfbPb/28I1jsonb87CJM7VoL5Vaf23C8pkTcmo98bDG
xclpyc5x3Gag6++votYNq2EYPE+nZNDkoCq3PDS+6+1sh7ZBGGHrBIPvEFq6qc77DxwQzVzXGfI8
x3CbH3l/5wnXZIiTQgQtmbcN4btszw50RaFXPxbHgTp7D12WuhNA0v5tqLBVWzkP/pZ6Wh+q0jvG
ZfT4j2rXODUH6vD3gz98HPPpQkn+KXSinXOqbYKM8B7HkVdFLLa09OrqMxR6tJ/kHQhjjrf97O32
oWr273FtSE8TFmqV6pp9QvHuRdBpx7fenn2IXf276dzvAGxdwzXtpTjxnjw2Of/K3LxKnKLvD9F8
57ZGTaCfy/A6BAzzmrIgOk6xxNFroP8D9nKPOu3tYKcmym+K9NaAUBhWmrsVRYPshQ36BXmAj7dn
wdb+9fdXYbi1gJFBM1ilQPsBquP2TTo3g3wISr99uP0J20Rff3/1CRBHzAxv+gpPHBPBtXlcjqot
9/jBbK2bke46rT9od01pHzVfPEVCnlBoX92F5KAm8xv4GQXEbuSaTsyRjy5l5JmK4D7KP2oSv7Ft
JiUJB5gGovW0di5XDazbVrdNrBG+UAzs2z6E1QOnh3idoIdee7+DaL7rzE5NTJ9o+xoaf61KacFe
tOe8n+R26Ca1d2C0zKuJ6qv9WYyQBlMpaN+vD7oQJtAUl9e7rGOC+jqXefHQxEtKY34cq/GFNzkY
KusdjIut88YWvYiA5UM3L2npIqeKaiKUgBSz3Dm+vH1uB5vVvwOK8llOZHDHVIXyXHpu5s0KrzH6
pSzFXW/TNL4O7FXM+iSkS7spmdbzVBzU4D4UUeUnRe7tvIbZLGSE7SLIpHztjClx+uJAiviDU5fb
6fbs2ho3TtUiIh1E2HqZNvP82/FIgQplZM3ua9zYjx22uKjwQeOCL796f+oSB0Sjt9u2BK2J5Gub
oRFYGmXKG2SCa4ENa9qw9PO9V4C3X7mpid9riUblU15IRFXkHkgdHagkH72cva/cPiVRd64B5Eha
5z7JcvofSJ/iXTEuGBHboursBZ3zgHLQPWIly0RH1wPAKzdVTQ8uHOh2pdKV7ynx/vLiZScl/naa
jpoQvg0PgFqhbjXNu+XI1PAwh+ToCnkJEGyBi8qKca/iwRLPJpoPqTns8nE3pu5Yp7wIzzPIjxY+
/4Bk3bfbjmUz1PX3V4ZC9n1swBozpn5UZk69vAjQRd5u2uKzJp5vDvNyAAYUvS8VeDkU+OVHh0BI
syHuzmne1nsjnltIxIsBat9p7YXtJ3+o2ofrg8l9AW1C+FRN+zYsnCGdtfex4OphctYft21j67i5
CbvQi2/7YkiBvphPVSnBYoE42Om4xfImfm/bBoGXLLyfyLH8qaAzmniu+sz6cicELH5pAviinDG+
6apPWVQAp3YeZ3WiKn9w3L0MlMU+JooPa02DJ1nFU4I3jnTwGvnset0era7NPtdxvXL6Yd2uhcfr
kJYxy5No0KdWOD+DZY/yxtb763dftd+UTQgCdcLT1lXNaS43cimipbnT+tevvmo9X1tQ+ytfpOsw
JVWACrQwjXT1vIn7osrUEeUL8Ws8z3BkXUvUkmjaSfoQerTYS6pbXtyoCeSLGgaVYG/CF0Df0sao
PcjPGnTTk/6+sCAhzVPofHXlX4L7IKsZLx4UR/rqMlThATwOSezyUyuBb1aPY7ke4IFB4CZ0Lg74
I9KVx0n9wr+cogZ67iPsQvaeY22eY+zxfthtdUCjNo1GB72LuoQiBAYo/O2EruWGaiqU5nprvc1h
XQrYybkX+Zk46uyH4tHb+gNIe+/KfFMT/3flXxXV1Hd4OZyDh1mGxzbf2I7/WJYHE+8X6or5+TR1
WPhxwpp7+liv0U9N8x+x2+ytcRZDmag/LM3x0M81RjB3fwKvfq+drYYQWvXc0gA0FUDu70yJhSId
lDX/DrhFDVBBiCRPHfXOdcOnaPATtf7jbF34lTB1WvmHgPZ4IV0SpJrvNKOxigAAGLNaNTzVRYfn
Xa8u6BmynvX0RyhvHf4CO+FeDYpFw5CaYqTuDEk2USHkN1ol14ABqiAqkwaEwoGID+C/WoOvflBf
FuJdKrdIal0nI6Kz7XXi7gmLWKLLJJor/ajWHoQhU+k4p7xm38N6PC5b+dftTdfWvHFa6MimhFcz
/dx0T60IPo5qOwVLv/dgbvNIY22ogngJ8sbRz3KMnxrS9adqBn6btt6XENUMKG8rvfvyWKFxfGCQ
zFtmr96eJ/fc6DaF1tN50k6i3d9eQf7cZS4TNDiTXOCdoNme6bDQS8ChEQBxsvZc+H3z/vYnLBul
CRl0e5T4a91tz1CiEAfVru1FRqTe2ShtrV8n6tVGSdfcwf4+6eewGMjz2oJdTZf+vHMls7VurArI
tMfx0IWg9EGq74k1g5e01aaPty1jWUNNSGDNcrzQQwkDhEHL54jnH1gfvRs90KwSdt/TPDXJ5yKo
kA1lWNDnaQJT5Sih/1AX0MO8PQJLtJlgwKmroChBZ/2MggZkP9eenGRPH6D2cV+iycTyjSF4C2Xk
Bc9rGP0YKBRGcp2GfLrTN41wrt15KEHWFTw7Dj0R5b7Qpdorh7T5jhG/3lbElPLYfx5HIU4q3poz
wwayY3nLQmTC6JZA4gwBSdBnKJ2hZlH8HivnANqrk5zdr2Ogft81wSa7XM1pzoOe+s/VkGvQXazP
EZHiWAd7mUTLTdvkl4vjCFcWIf3neELZRl+hVJsFl8ARv3zpP9R9m9XFfUXn1AS6bZBqzWedq+e2
jqZvEWXue7n46lupBhDMSN2N/uW22Sxzb2LefGdbu7IdffjV+rv5P2fXtSM3zyxf6AigGETpVpq0
I2/2rsMNsU5KpHJ++lPzX631WStgrgwsDGoYutnsrq6K9Llh8+t1Q18++c7hRUNdpLO2aFjUQ+0X
9sAOc0quw9o4S3lSr584c1xGw4rFoCAlFWQwqdmqp684PLa4nN2BZaBdbMcwGsZATe5POo+/Oqs+
Eu51G4ax4pKWuLM8mZ25iyQNWzWcgbm/bQY7aBO+EVSvDb+watMxKWbl0TAa+QnEabfJZG6jeQvz
sbJCS+yZN1UStO2OE+rO+zy06oAd2HMvBWeouwVIWjmcSwxab0oJiZNBhnbMHtAm/iwmuXFfrqzO
kkyuZLmu09wbYc25vJ/JaOHOgSgMYHRi4nojWF/7ymXx3pmAY082MGYc1iWqb+CefYpF+2K59PCx
ha0Nf/n7u+GLMXPB8auccG7kfdkmnY+u1R3Po9PH46/t8cKCLQgz2AyMCCHKho898471rL5S4ZyU
qa6LipaYs1gWVsmLmYZZYVNAGOmfWF/HFeH8D2D9bnkg9Qq9k7wcQzJcPHbcyF2NWHVjb1c6NJwl
2ozoPHIShWsTfM5vrVuNfl/1n5POOlWRDEanPCUQgewZO9keve7RQBdGDV5eYAyhZhkKMJ0ceGGR
s1FuA6GnsdvY9JVDtYShpSVlLC9GONY6fx4a8p0I8U1qeV2ucYlDizTkGKymo2E39qHdDqdpnjfu
spXjuoShVbNwJm/qaQiaYUCyB1bcxa2RAP2McUBGnNuPzWJthRZW7bUjgM42NqGcgPVRmdNAPpra
B1cya+MTa1NZWHYFGd4mc/IxBL0NWItFau1cRPh7UpfFLm/cfuMOWvGwS5Y5u0kMOM6qKWxjm/tA
Ugx+TsBDf91Csb/9E/hTU1rEyRgaZ0jD2KH1iUEe9UL3xzescG0vFhd1y2Wrh7hgISHxXTf053Kk
O085T9fNYBF2ezUp6ORYQyh64p29eOpPVORpaDdqi4RpbQYLkzY9tCChZjmEaBsVZ1038Q6yVd5Z
8lrsPp7FSjltiVGzPV5yz0lZ6Oij6evAUWQv3TTIyM/MswLZHJG0/PhTKwfqP5i1QYLXuzHIauR9
5/NeJujo9uqNR9ba6Is3NB5xTtVMmEgSQQiNyMoKMss1G799xeiWVHOsEghfOHaCdH2xa2RdodO5
q0Ov8MZdQdqt0HVlx5fQNdkPMdN42sJ/RO1BOyl/Baf7/MSmrt7wH2sLdfn7u6uPtLVGF4aww6yb
eOpXoNX8PlNn3Mj4/A8P+1/0nUMWlu1VdNbVIO2Q5nfGzk4D8EpUf5mKYq/rNogM3Rvy2ufVvkbb
SuVScE6UfpR4fia3Hklrc1yYvkYTX1Pl3A4nlECfwdPrBdxJtoKH1SkuTL+nPK5ZguEVeyTjz9yA
HII/mcgO+qLdu/FtLfHsmILI1T7mKidxacAqr2RUdsjCL9SJKMGEN4xhbJh+IjOafcCt3N8Mkil7
w0H/ewnFEtwmp45ItBQMobHK6TkHiOK3iWPzeo0vEEt82wRB4ymrOZyn6J+s1HqTXnJV+C6WgLbK
iQdR5rhZ8sENWM+Pc96H8AlbN5cLO/nv+RZLPFvqDbyCclsful7xIIjJ/bYDvJfQewR8bx3rEh89
j1eVpsWSw05IFOZGIB5C4EGob4RT7NB2aO2csq6uuibFUtrU5rzswOTUh2194X9x4h9DnR8bl718
vNVr67XwB0xLxVpihtCL9bHjh7mQIf6pndZ37YL50ZYc2tqJXRi9oKocrcruQ68DU+eY1WoHwPUW
pcra6AubTwkIGHMSdaFwVBaWqBF1ZBiveupAqPlvn1yPkPzRCH/CNGmKGxcivV84Lv4tzMwKAhdK
4X+PPzYanFElRKMaapk7G7pxn2y8cgMEeJBzQ3fYS1lp7aPUnAYkGvLIn+3WhJbjeBtWubJ8SzCc
1VqTEg5OgdW5p3EuIt9jVzI4QOTw7+k1AE9mee70YZ80wgeXETpck+LGBvfvx2f439e/cC9/f3dn
loXQ0kqGPkxot2eG3BMLrZZanMdu3GAOW1ugS0Tw7hM9LNBkQ9WFnhz13hREA7Q2bl36/44rILn5
9+imK7QhfTeEOZGAIXppemSNrW9kPF4HYxXuws4hdjI4klUD/CJt9pbpIGju5mrDS614EXdh3IXq
07Ztuz40RN+Vsn0E0Dc0LIH6ArtLE+/GU8mW2urabi9MvWs6r9AQ2Qi1tge0WXsppAm5vG1Hx92N
Y+tubPnapiysHqj7GOwcURNC1PwObSh/ymw6Gdv78vGhXTlRS6RcbkepU2WwikLK+FDWRRcM29qG
a6NfNurdeW1B9qNahf4Ni0/FHS3z/pS1Qp6u++0Li/Y8wE6lnhEH5wVIH8d42M3tmO6vG31hzvFY
KNAdwJdPTPDYB2EvhL3tqtnyt5df+Y8QYQmHu0QfjmrTPnR48cOY0fi1Yx8NVL0dZf+KWPbzunks
rNrlGXXAZjKEeJ7YQVOLYSeU+HPd4At7JgWgjvaALfBSTqGKmTsBF8zZ8Khrx2dhz3bWU6vycB/0
qslvPMuQsKmGLbjdimUtAXFDx2zZ9NmAAP1ApTMfkhlKP5XbvH28NmvjLyzXy7wMWeEEpgVyHdCq
gWQwupMzue70L2FxMKwuz1IsfQEB+H1Dex5kXFnXLf0SFMfzBCx5hLWhdAcd9H3po9lkqzFtZV+X
eDgjuswC2VgXctSjQjTPTztLFcOVC7MwXMF5nERt0oYpc8mhQRHgmGixZbYX1/UPs10y2uVRTsZq
dtuwGvN8n6jeBPWc3PNYJUEOdKJfN9IJZottfXAlTyyWJHdzz/Aal2QMk17O7IgYEBzSSZE+xrVt
HR30Vu5SK28/QXm9r3cxin+7emBbytwrp3gJn5NdkZeAHLchTdtTzfqbqi7uJ3kd+FIssXPdZLi+
KBqFhQ1q7Frq02Tcpzqh95YorzwQi6s6AQM9ETRGYIb0zx2qreO3sevLl6vMfIlxQ4ciLWd0L4dc
9ySAlM24w98q33KZ2nhmr+zBEt9GBwHFOUrq0KAGavH2PAr3gaX5VSl1sUS4JSAboKRFOj1xZnZI
7UEfOCBZ+4/XZ8XYl9A24gJboiWqKIWX93+6hpqfde5tsfGtjb4wdtdrOzQn4CGPpvHu59CU8w01
1VaDy2WUfxj7krbOI6BhdmuoWkd2EqRl/SOVzXMypd9BCLll32szuPz9XYwUA35sobiAAC+v0KVL
x/vYmq47+UsIWgFF+iFucQVVAD8VvsPy3u9aaf/4eGtXQpgla13moE+z9OQQtjmXPrTSIRSlReE3
mn6Rkk8n0Rcbmds1E1jYcJ4CLduppgnFdFDWCNUr3bzVWpHroqQlBk3GXtybDolmYxVfcse7rRIh
Nsx3ZYeX0DMGARJD3akIu2Rq/CYSN1VGNzKpK9fR35gz+n/MTLQuHacI+zKzfQYqJUrQRvN/cXtp
oK5EAfIxuw1sx7vszRb0YG1GlwPx7syq3CEiAxFmmGcSCsAF2oBNo6aN2GPlWC2p6zziGZDQTx3K
e4z5qOe6x3zK7L00NTlJ1zJP47WMDWIJTWOT1xc2RIbCqbHVvU6s+kRbDpa2KtsiqFxbrYWFj4R3
veXZHZJndZf5giXdD1RTqg0rXBt+EYNz0biDMaQJ+3ZwgZOxIGOhpjz42MZXXOASl+Y4xuqzYq5D
6nmT41tFWoeZ6qwjc2PUNxzubNxCa7u+sHCrsPJudqMhtJOsRMKJD8Mx7nsWzN5Q7CyvmL9UlyL5
x9NaW7RFcA6FjxKb0tjnvBjoLu4IC8qi//7x4CtTWULWavRyVuPc22cq7yCbvdOS3V8o8FjvfHdR
svn4KysucYlYGzRHRVTgK307+kpm38FOWgj3z8ejr6UDl3g1p2YO9MIwfMkvigqxPxpxTIYO1Zje
Z7r9VF14ck5x1N8gHfnxR1d2ZYlby6e57wtJkZ2dh6T1GbjfwyqTW9yka8NfVvKd25qSxIkkd6qQ
56UxQVW7dAQvmuo29n3FVtjlu+/GzyxaktEg61+Y6ICE6a+OUB9a4CedF4/XrdDC2GNT2zmPGpij
8az54I3p2AUqAvnldYaxRK7JTJtuwDaE0CK+T3X76qgt3fq15VlYeEaRFsunpg8te7zNxmIO8rn+
yiKgFLLo+eP1WTOKpV1XM5RdeYvCy2DvxVR+MsILgPO+LkO9RK0NAmwRuYdSixDWI8LORz1u1aZX
nMYSrGbyWKGHrkY+iKpfZdzeJhr+VYw30WjCVCf7jxdoxQaWwLXeppEjoHkT5l7x3IyPSaw2HPja
yJdtf3f6tR5QAHRj+2w8cx+pETlw7zq/sFQ8VTYbdT5F9hnseqiWNuI0O2ajRXvtfb0kRcu8Zo65
wuCp0iOk4eLPQ4c3XMl8zx38rkkOllUicTYeMh1thLNra7UwY8euJwKxryzsyKj9pnK9Q0rNuPt4
j1cMbQlcmyOZMrtILqOTPcQJdg3xfs8JeXCpug70LZboNdYRq1TSI2eIxz173HqRXbYR03o4MP94
dS1BaknhDDnov0AXm5bqLmZIKpq8esvzpNpNlUl2g85H+NdUHnXXTRtfXdmSJW4N5ce8mKUiZ92k
JxBJ7EDO//LxfqwNfQne31lGkzVOCp1D+6xs53PLdNhBnnvDX684vCVoLbXGSTig/j2zdPzhtN6n
wuS3U6225IJWNmPJnmap0onyCMtiWvuxqMt7UCDeEdMHMJZdZiDnl43HKC7kxtldizuWFGpwIV2e
U0yoHdLbmZgHVdaRbxHvOCOxzHPxZdDygZssiOfxSLm8zscsoWw1pNjTSglyHrn1FrfTsZu843X7
v7B2Dyppxs0wNE95jX5QG4K+08+Px17bf/r32Spq3iNA4+ScoYNgFuyJJtYXR5Ub2IKVW+l/u/Tu
6GashKqGy8i55+mhHms49ujUxMmxUMUtVI8frpvF4tpOBgrmthqzKEGhKuIodNMOmVSxMYsVA1wC
2OqeWRJc5+TszfGOx+SmyLYYPlYe4EvAGqAdtNc2Fignr+j77eLJL6aXtEh9VcaQxdvY5rUZXPbn
3T5AFMKqEO7jCNXZq2W7f6pheLtq7ZewNTqBLLhOsDgx6ggX6HFMmmDInOsCjiVaLZq6WPCyNmHb
W1C6pI69n+Mm3XAXa+ty+fu7dZm5dIYuS+nZlCT2ZeTFgbajbmP0FeNawtTimA6MIBl99jr1zaHZ
ExvbYyHHjWhyxbcuedU6txpG1uPstMWtNHd9+wwIRBCrL3jJxclPnskNB7RixUtyNVPEXtMPOD1O
5dyUnjhPXnvutPdGiP3suvo6K15CzjyrzIjndEVIhdejv9vK9m01eHti2Vt0if82N75EnGk0oxDL
2JiJPl5gqHZUhVi6Ik18COKMZbeVIPj31vMl+Mx15yQtsjkLPXDUoznY/eb2zakcxquuG75EoKUJ
dZQVGTyvFTRlQaj6xlIUdq4xaWBz/7aKPAUsyO2tNKSNb6uvgGyNzbePh/53bAnqur+HlrSAOM2I
oYeyOTO08Qu0ZFXWADqDjcP6b5PmS6wZgDVoSai6+dyA+XhnN0V6k80u27gK1vZ1cRePFs2UsL00
7Lv0tqH6zwyCbZ+ggvDx+qz9+sV93PI5k4lK87CmxsT+pCPd+BEI6F6vG3/xiNboRRky0uiw1I11
yhj0uJ0+2hIPWNvdxT08RlnjiSYrwjQtvwPd8sJS8YAuqrtRjqerJrCEmWkL7IpmzGc0rYM0bKI9
8WnC99cNvoi056ro8Sww81mqeV+N6aML4rwNo/q3E+VLAFnlGlIDy5+Hrq1etCChaa0cE3Dv6lh8
Jtpc5UUhvPC3hZHGdQtoBtIzeDblj5xnzVnUqaQ+SZENvW6dFlYMHRN4NbvWYZ2DSBC6YuOhlN6W
oN+KDSyBZKO2SG1HEjZgik8FLf4Y03y97ocvzBf9RA2oCr0iFFAvANHWKAPaDBtYq7XfvbBdFxTC
3J1ZDkgF/8Xz7EQTcuXQC7OtoX6i7LHLw2EuwbKY6eEIWp0tgtYVs10SqslWpOOIV3GYj03x3Ssu
QBmrQ93b155jQTYTUhfedSa2RIyxuAM9J5bpjHLcToNq3Ifc/VapbMU7/4dHjSWT4APYeN0OihUt
uuAhz5Hh349Pz9rwF9N+Fy2mM4dUkF2gEsfhPX3wOPIUmqIVqomJX8FLy41juvahhQ1LyDp1edkU
ISDr+uTWXryLlZi+pbTdevhfXNp/syR8iR9TTZKlVYOlcswvD1zmaCfoyaEAVDNqep93W+SdK25v
qZOatH3fehG+w0x+g4/U+cEZvjrauo2jXx9vy4rdLbnVPGg4zZOFFi9nKB+EiB9dS2x57bWdWNh0
kQkboGIrC1EWPdHYDhKHfp29K6/7JYgskxbVgPTHYSvyHqT+qbOH+Flx+HhhVuxaLq5jQ0eZl5CC
QB9/0tw2Y9/uHLAZ+o6Y/zQq2coXrqzREkoGmJTwVOwlF4zPNwmJJNk6x3K+jkqSL7FkiozMaPDB
hVk5/BlwV842vy7aWiLJyh5q1laSJCH24UFaJPOlGbdSnCurvxRINWlScFV2SWhP4++ir29c2h1x
R9yVoOL6eINXTv4STRbz1JaWGaxzmSZIfHSJvbPLcasdYW1fL1995+6i1lhTNLcYXZiXMq/3knV7
rrc6fdfWZ3EXJzrmWVTg7R3TKLrvy/SQCOW3ZRt/YlO5YQJrK7Sw38aatBO7fRxGPXvt8goAu7rd
um7WBl/cyp0aBZe8jMKcxuPOyuNbGlXzRry4tjwL4wXFEI8cgEzPlqyf6EBNQFrZ+CpPgnhwt6AY
K3u8xIblbHDQAu9E4TwmGmlSSEsXVLk+GuyerzqjS3jY3JbuPMLMznWbAPonlH0Cf8h1HQF8CQ+b
CuBLu9h2z6D5N7fprLqTBbWI3ce/fWUPlmRnJp54leL1eK752COYEMxPSwjqyraBRp9u9h9/Zm0T
Ln9/Z2h5UdvZAHLTsz3Ur+UsvjT2vBvBkLVxlNbGXxjyFMnGls7k4kk8QjBNWJPv4XXsV9kWB9e/
U1HAaP89g6YGlxT00N0z0e7B7dGOCWDRV82sGcKK0+cMSLLAONh+VWzRtK1NamHZbmvryiVg5KC8
vqlo8wL5GrPTYr5OOIuLhXW74KUB6btyzm1D2LHVM6jLGJMbEf3az1+Yd1XaVjbGxDmnEEZDUn/K
Duhv0J97UKF++fhYrbin/wDH5rliJNbyXAgRidfeRovDg5MZ+7oOS6gl/b3rYDiluaUcceaD+lpZ
xTOyLRs388ryLNVNbUtydgkszmPkRoBU1ccZ6J0gcrwtZNLaFy42/97oXG+UshrFGR3cej9JsCX6
XR/lr0OCN/nHO7D2jcvf332jpSIZk7ET51xM2RkqMwi3rdo9TSpTVy7UwrYLApHWHHJp5wpUmTzQ
dax+tqhysqAmgF5f50GW/GVgu7Z5X2XiXDXMfaRNqx+SohX7NK/rx4/Xau20LuwZVU60vc+VOA+e
6+3qpq/uq1kWW8CUlfcOX1gzseesTQeI/DJ36OUzesLd7sVBlbhoVeb9qqUDKfWclfVnodBy9Pm6
SS2sPG+zXCeVms+DPbo7ClU7JGzVvLH3/wN3/OMRt0SKsbqvE9CtYlKp1fm0dM9unvxQWX3umZP7
XLltkE9vkZ4jn2TqBfDEKiBF+gZp87tpiJTvsmbPTeuPGCRyGohrpy+ybV9bx/sSR+oNBLuZHxlW
nGVct6ex6lIf93iOW0RtHa6VnV8i0eKpSavcK51zMyoz3OgJKh43vJbyOhEV/h8sWhNVYDmW9hnc
h2j1ykXXHVKXRhu4rbXfv/AkwBDYUdLZHFtrDBC0RVImPpe6+fHxIVrxIkuStJr0k9NnFT+PBiK6
Rd/kYTq1zV5wEm98Ym0Kl7+/c1R2XE3x3Bp+xnPUhnzr4JwssCpvuMG10RfRwVQ4jEy4O8/5jK4X
vy6g6RsNLn35eH1sOIKVAGSJO5uhy6IT5NvOpI6b4wzSacBt+E9syJ5k3D3gYP0hpL8pPIkIt6nA
VZxFr7pgX2fbPHpZ9rWR4kdsq29WPaY7J67Oc+7cJMrTgQBFl9e35A5lnk81SdvA6+woKBkwYkUZ
P3CSfBuBMg0AGvudSidCEwpMCiI6pZ+gKGqn4+/aFrusKaFWnH8txunZsRFGVoS/yhLKDoUabwcN
nAq34Cnc1y5Wj3ldRkDili95A+YrXexz3byA+/mRRG6yv4wjmTyWiuySOdvFdvdYTuWbJWQZGCHf
DLghMlKeXTycubKPwNifqqb+HLf83ElR+R7pDnWCppxCIecQ7zJRHqUTBzm6ghHghZwTzzdOwvzL
747FPB/YABh4V9vSjwh4gUBR8GlIQHCUQJWWZvdd55wTNE9kKv2UUXGvqon7lpcfk4x96rTwVTqf
e8fdKzHv3SG6iZ36HNfTuaDkBn2qr6jO+bru7i7Zp9TiL2PvvBnV3HU8uRt4+YCssArmaH4gWXRK
8iEOvMT8BOTqcFneNLf1nlfuC4R6U3+mWboX6NtqzHjvwXqCKKHfODh0p2Y+jBkP3Z5/K0GMLNzh
ydD+K5Cit60rpD9EBCrnau53hSnfLivdp8NDwhpEzDr53PDimeh6D1K1EwclOJhJe78ZMmgfuOpQ
FNW9IeQuradfnuvexhnv9n1Nf/WlvmEgFNXSe+2rCrRdyQEg8T005wNI//5yk+hQRBaAxPijUVZo
zyWqb1r5UdfH/jxlYIFJ6meWoy1tnu07K7VfEA45Phozf1XxQP3Cpd96GZt7IttPtt1AuIXRF+Kl
1t6WeDtGHWhx09hxDn3CHqs8ebCnxOxoRMWpN9Tao1e436WlnQCaQ8sHILS4zwqCZrS6lNERN0AS
yHJoP7NU35g6r5/iBm32aGC6hzDyQ1WV+qzbPDu6SLTvWzUr7HH+zU2kc7TAphzk3ILu0KR9YtLv
QrfuQbt6l4/tYezozrHNc5SOk59WJQ2Kkv3yTLr3JvKQOupJq+I3B8F14NKh8ScIYGe4IYABPVpZ
2h7VZDG/i/ITmYfCnzLUFeuChKzvIdNkAiSyk4B7Vv4dT9uXuIb2gu2p42TJVzR9f6EgwT/K1ByH
oQNvAESSiNW9Nro6Di702+mUPqXo2tnNtdcGOLefOkq/TxdGC5l9Ykka2F6zz/RM9gnacYLKIycF
Bk2/zJJjBfjZTnMoR01O9sm0Ak/5yBI+te1xJ9wyvm9i+6k06kcE6/U7pz2DNi4LojQyvt06Z/y2
r0hjmMqnA8HPND00zi6802n+QNr2js4p3Y2y/FWS5Bk9ncpPUjYAAJPcZx0r/KQdMgw7O76cqDpX
6ah3aUNAjlFmR4KGkratfkzVPAVUuFMwaShbj81Ebww8JVIBw5/Lwevd8RmI+icVDeeii+DPUucz
OjGt3dxB7qCSf3IVt8CsED9vBPeFS8/oZvwqKhWOxnuVSG6mqniximwPqoMdXIf2s7FsdhnAQKXI
ITM0PKG96FIv73/hv/9OxOAFpIpK0KlV9RfIEUkf70nj5xIiWXp2PYhYdo+axGHZju5eFOJko4sL
zE8A+/HUfHfA2r9rs/JYQKXNZ5ZzqC12GCDMyqSCt0DTy2BOUPa8mVSt/agBdds81Z1foroeTDFQ
IchRZad6FreDPUGZwknTc8wYDVrZnb3WA5W1C15OO6jLvPFTXu6sOX/M5+K7NNMzJD9OhNVIqEC6
PAcQ3qVBFSGqdVsHPB+tOuWu+dqp+CRl+4TkgobiPQsYh/xnlszi5NHqN2na2Ud7xriPLi5fDuce
kk+R6XZVHo2+G/XtrYDChRvn1f2ceCGDup4j+gt4EwUuz75VI/N2FeWdn2fkjbL5e+9CiEoPEO3O
PQMLtr+iF3U8IpDMTmgnBxmiG3OIIff3rVMSeAbvUY7JbeNVZ96R05jqGEJ33T7S1VOis8dCp97R
NNINnHjWgUnco0Y7Zm1pUEwNe8cGteUk75lChsnRTR+4bvYmWVMEXaahe8A6sbPK+Zed4dC303h2
i/lGpA7sPweWHxozXVDnFt11TtzeZFMdPRkFXQNhcCck5bCPKrW3++nGBdXyg9OwXeNM/Ilns1/b
YLuI5j790imwxCd2DlVzbByR7C7y5AsoGO6gbhkdGmWnexa1c5Dqyr4plPg5WCT14yZDdaQVve+K
9jWZZuWTavR2JYPmQeEY1Mn67iupOurHMfzYlJV1wMYZRSGe/aZW1uwEsacT5zy60Wx0AjttgJVy
sxMDHGUPKRV710BZeTehkfk4QU4kAOTs3m3BjIsAAaY3B5Sy26mJdqJrnGBCCjz1qmoHDO0PwChv
YHlna5j8rJfOT9KNfD+YWT2Yto+PdtkXJzrY+i7vWfWld/rqU5RXxR69iTitKbH8rCbliyJOuXMd
mUBDd0pnP8uR9PVBcz6jbpCVXjAQCTZAqsANVKTdHbjKI7/POHyWEYnYNRg+29NyaAxavtPovkYn
wKFsoUxhp6zJA52Z/nWAPe1U7doabsIUFcLxNN4PXlq9xK5EBApJyh1LaAsy2rbYd1ZqzoJX85dh
0umB4jEVxDGwCxFPLcfPmIFbK8qsMP4wcv47VZHjzzIXu7KQE8QWSPao0qZ7NB61833HovyZzxDd
yUuvfSh1j65JiN63v3hjp1+c0skmNI7o6WZKOrT2kJhwtfPinAy4PpPkcSzGY8tke4LyUR4IewBD
b8ozQBFsPu71FNevUQ78htDpcFIlVb8t0Or/ThTY1tB2GBd3czV2hR8nXO6iJpoZlNWqXvlZUTnT
pZjYHgfBqk+ea6X7xktbv7H6dg+ZeHGIy9w+tIhYz2C0TvdyVuo2g9zP3sbz4wiG1/yN99y6Hzze
3HmlTu9ILNgeHaLzPpb2E7RnXb+MYvaNa5c+4CEHDZFeIUyFtT3qiQ6eP1REfx4Qnwa26uILdyJ9
1TWCj7pAIRWcLPPeUbOLBmU6fJqqNPnReXET6D55s/vysY6KN57Y2PcYRNt4VCBiG6cfAPcPB60d
doyG7NlFk72PZKT+ghYafSBzMgWlW2e71PRxBNX12r4fwOxy5JeaDNwfEjR8clCaVNEzk9UQJBOL
s1DTnEXBNErizz2ZILbt3adRkeyYnhATj51zgE4zv7Hs2Ph9PNHXRLfOpxyEtQGtq99spjcdVfFD
zQV02xr53E3lD6ccvRDgOhogmJ8QpY/OH1CVGT9COAbFpiH2K3TV++mgcOhyNBlir8gtmwrLL6uk
OrSq0a/MHutzja7lsPQYxeO8urcob/2CT90NsD3Ur9TgDTsWKQHzNcUZDeD6T6zmCsz8U3yoIAEA
0YnkBr9L+fXUm1emJu9B97kbwDHyAISZ5ghCHHYLEpb+i7ZbO9onEsA5v7skwaEJKA8S5z6Y3cTx
UVBIfdHkuGJclewaVUcBWgdgRLrpIG3hwc3Srv3e1Gigg6zCCGK52OwiWZjvmSd/uo0cg6GYANhy
Gc7+zPmNM4330zSJzxznC6xSTYrm70IfUVd4LLP2M4nb1iczjV5BloFLKcp+4ESCwIcKfaaZdSfz
We3bXtY7HmXQEqGx4SDWajnASY19YryZAq3q5NzkAtSahWDB/3N0JduR4lrwizhHQmLaMuTkdDqd
nsrecMpuF2KQQAIh4Otf5Nv0oqva7STF1b0RcSM0fknINEeShWRRD10wN5i42invtI7ydepMHmjs
0XeUR1mL6FE4NfEm8xn69GWJw4Mv52+OnfU9Lc11HbVA59b7xUDsKxqv+WNtmgBJPFG0m6LuYgP0
9kNtmjyQnSrgslsd49B/awV7QF86oO4MZaYip/9KFXyTZmxhC4lVw2qIP/ERvctszLrX43LD/Dum
ghDsbMz+c8/99sKBoO2nVrjfCRuFhbb8a95w3Vczca/xooc8HGAxCZCky5lY3I1uJcv9CH6p8n74
WyaidBsmhr2WcM5G5S/ZEhugP7j3+3OM3OAyl6ROLiWW9PdEjF+l6nTajbzNJjlwjHZ00GnQwAEE
jWGfeTj5kAz5Irel5r9RaYb9VqOnXhq0ZtrIaac8Vx+oVzY7CavefJRJsONLE6NQ+rxAGiJUHav/
7YU9vI16N5272tT5IsIAT6b9teClU43QpnbDmxv59qUBG4gZY6oOrm27o5Ozy/kQ/AmUNHjbKEHO
g8ZIqHL8yXim2LU5+FX3VpU9trl9OkfRPpi34HvCWH8e1rl/tiGYXJq04c4XzDsGtYIhnCdEgS7u
l8g7EZJUW257Lo6roz+NN9BCeuGUy2YOTv0y/lHQkoDUppcZZ+FBggRKe9m3O/gzNDhJkUldsP0d
1pjmZY2i1JV1vQsxQOehww6ZD4j/uQvMPT6wDArcN1UmSwIAxM3eHru84TmY/CQtN2+7KlyJees3
87+mbfVTgyN7GT24WaZDqekZiRoo1UHwIce+h6cpwwyuFrany/DHTuP0gOUice6osV+SOQPIrk9u
3oSfOYXmO3S9zmwfxSlBHU5V7JbPOCzLPyGJ+kxD/lo4Jm698GWOif+9H5YhXXogA327rt3Vjl31
h4qYs91YwVNfYdooZVWnUzDN9K9QrNZwFUHz7JnCn2YUDJ0sMvznJZuRwBxi5/3gz5r6uR+kM2NK
zBjaA9cyIedtXVH0gzlIimEOw3SqmP2zeoN5tNipeQQKjA5VNW109pvNPlFsJz+yDkuSRWLD4USR
OPUUhbDD3nXJRFHN0NVO0PJh9ZeG2RwhVYKR2fs3zKq9WIxfL8tkiTkk3tKW+400q00ddTxdWI3+
1U0bhvWAm11tbPmEHAHO0zgSmBVww3qgzsxMir70488gKLU5J6Tzf6F4dztar8t3lyz4We4e1ElJ
CesbJns7pJth0862zqG7td1xwkcts9G3CK2hPRIl4zjM68UBtIAeKxu9GK8nWLpCrFufY2ZWqN9Y
pUWuBwB438FQAtj/fhHxcNjWpjx5xshbGNJEo0oKRIAhgNfJtKxD8yaScP1CPtQM072BAFcgUWMg
d4+WRw2j1gzrXmE2WK8NcjLVngAL37QXvMs0QorYBKfDvtx+CebCA60q+QmJPzYUohghQgevm6a8
VfFUcLSOXT4PSE7EYLJ0Fzknw6nyGxKnbci96aFKkPmaB4KbX1L3P4SN1Y4n678VUQHH2uvXWyyG
cN6ZaPT+s5Hx0XStTQVou96WH07D+En7SWDSWPf1x7bGPLWb7d4bTOGPqjFlm7oaV9ayJeI4lVWd
jW4O0rqGxxoHl56XsLx9jEbX7/FuwTKrjSosbBFIYhZZPi5hv8BFxrcJYqbQ+lYAb/K2wghRkRXz
U+RZP1vwMDPsEfF8ggGUyEN8SacNy+DXmTJY90RK5MpXNEN0gN2jnRvxS7B+7yZgis0wY//MdQ0a
7UTDbxcTYHcGTwNIxGv7OZuqln4lRnTHhkAWJBErEmce+uRbPyfJLQ6o2ne+63ew9Ycyvk6GPe9D
mpJYrXfFf/vAI1p/ta1JMvgFYJB3ZTff1m6NUxAd9QOmeHQVYOULmkSIflqH5T+EN7Nb0pbz47oq
75IAOHhEoWBAjdbhIVRlnw31MB8s6mFqIWx/Ft7YnTSJvZ1dRatyZ6qWPcHlEV4elbywUaz/Ed9T
xVTF/l5qujwnhMeHuPf/DKNQWe2aeR8u9Xhq2Qy0oQJGZcRQnxa/dmfXl90JndD4PMKINg99r0qN
mPs3v5+7W6WZOo4bFhM7J6e9STz2hInA5SQy/Zcc0AQNo4WTi7HXYAVAVrfcZHaU9EeymGV0w/WO
uHaV9lgXu4QSXpSl4V6BHEcLxFYk6d0GcKe3ze3mwODKkIgV7zogdXVYezml85bV6LSB+mwGOERU
Fy2NXNHU9gPRse0T28y496vRy1XI/hvnBDeH58DGCK8LdlMt/LOC7atOAcfej8bkn4Vf/3PLRFLs
em2Zt3jiOPhLDOQPrc2lKRGpJkXlChWUn0Qi443PHk3DcG2eKHf9A6IFfjCx9ikLRVSQ+yYR9ine
4djeflEEcIF0rPoX1Ivxua6FuM6TP5zKaPM+unDivzGN6LWCuSm4aJQ+fxzdn67uUJLR4+zAxUjM
d2VySbauz9tFYxBNvD4jG+xCbMfdS9DEQcHcBNvtajFfZBPio3Krd+7WYH3wY+CTYlVBqhODGgcO
IJWW//ZGqz2xGHoQl4NIgVj6sO7kZK83z4dtaO++MfYBZNZTyWga0V4c9GQAVda8PEDU4+1H0s95
iUZzV+PoA7mk72G9JI+rZc9yEAjCC+Co8GQRgJ56ZaUwsnZdhhaGpMQPNlTZBZm1TblkkL/MR0zg
OlM+/TNOEjmKuv1otwZDtJHiEw3mlMnB6gcNs9YHA3FygbOJNd+Jjw+VJxDr5AUCLwrf0Bs4ch2S
kO621rc7VYkaN3ivcf8DkD/782YLXPPB2+o1Ce76xT9WyAXcKUdm/BXM25svXxlf9L6iusl57Y0Z
zGvImfQK0YHwL1wuI1sC3JUNzxc+hfdTGAASRUMywFovnW2fpKTSy04ugJ7DSVvElJau8Mumvnow
SVdps3nic54tLqPQimJjVQKsSQ2A7ruQ7+Br7bKwDwCj9NGY00qGEliiL76GoRU/GEGQuRLNSZVh
WnTF3GAc95nALaeQdeFrWqNvrMV/pvTsldXgRcZ1sTsodcUTmyHaRLsU3kDExL+kwvEe8I0hOyzo
T0hcm/+iAQj3KuqWUx2xcATzopZvn8jhZZ2Me9eOVTDGGCQ5Ro0C6+GAfA9Y83kdjOM59u2jXaJl
e/MtYqVQxdH09mjQD/hEoiiBRj0Olep/CRi2dEVP86G41W9NTOOrCxVAkG6Zu7ycA7hbiqY72HIj
n1Ht8LHmdqVgExJ4JBVhUitEIQ7yiVmUjpRWm3vzyq79NzcwTeJ1Mr20lYB8ixskcgLnSycS+a/z
ONWPDHm9H0ZUYzHGy/+v6LEpd3fpyWsSTN25Bo18UFXio+czyN9CQhYexIatCu0FKh8mV7V54PHk
5CZcBVMko4+5add9xUK9J7pk10Gy8OiauG0QixeLh6StgV4IS0uFpbFmVnnNAvqKt9ntl5h5Ktdh
Y9cdj2Lc8GtgD/cfCFpC4piUk7nRVqBSuIruQTPUVxmI/mSslLlF1Ddkie2xTtj04MJt2UE1Hfw2
oyaXgSL4rFkX909yKNvq3psdZNRgHY419YCj2TLk56Q3cxZp5Y68Mx3mnLEzYcbiPrr10c9Kl/XS
lUGcxS2KrB4t3Ndb1eSR9OF4MPIHqZMnJscR5BgWBRVcuRGftF8m/jAiwazzupfaiiltAXADCL4w
Xr7Kst1NfXSKLO8BYJpXnax9CmQMlxIHNIwryrZLlQVV9eWjIUeTuWU0Dj7biOxExF9hOJSp2ftI
8Jqj86qPLvROHF0YMH6s/4HLGqMddiZO22DJfTLMZIKZG/WjIqBEp7nMu9qezVg+hrhuEUU95bqr
eNGBDsh4CSMQS/EemrzSw3uHKEqY7WKcxiDSNPOPYeyP6UIs6MFhmZBsbaePqdHHXpvHiLaZm5sd
zlvOu+VoY++l7rG1xGi733yCxokWa4N5tZ5PiQKHFsbHO1S8tPrbG5RLWWs+vaQ8jKotjF5OkZLX
ZRM7Netj6ZqnkXth5qsRxLH3B6LX8xyFp1IOtyZpnnzXasCHkO8u5AOA2L+ylk8x9/5VZkVjJdAK
mREwPLQYmaJTfLSRe4xgw/EQ9j4rdGT/StAKo5XwgQ22p7gvj2iMjxyl3zp5SzbvvCVVIUf5rll8
skn0Im2Y4Cx1fxsP9GjM3kuvzcKgu8xlWOUJE9seADa2qwKVtVsQZdBgdalAhU1p6D322L1NqQz3
BJerCfibK6vj6Kp/nKtUmbkgAYgw5oHICcyyr5Ng70x0RjC92PeuPsdx/Nevp+8Ib+IBDbpJEa1w
YbDwQS+fST0ddbitQJpD9K8wiYA2BAGigrncVogsQFLCf5X2FdhXTJzwZmlAk2xvw1YNB7R0ZT42
+A/HwTtPoXoWg9glJv6Ge778NZv8G+Efe2/pv6N4zOeAfZnenO+HYMTKSwyp/7TBlXvuL54GN5TU
/T/F+AFV68db7usYMEvvE1Lgf1lMeIlKgQ4Kqw4xiJB410OBIJLloBqXU9HcVpsUzlcFD4bcUpLf
k3kV4gf9lubthrGGomcCVQXT5g7EKud4Tyuwzd5UPjA3fgnWXMaoYlcYUytQtOj9CCpnhzHBJgg2
hnEXWvr4ZzT00OEh1C0G2U0crR1yXTO4eTSsL2hMkh0CalZIiPUAeaZ878PqGrbguBzcADCaunLf
T/0nFvhKPLrlFdcaUuE00iJIFNiMjOplGEZvH/huyEm8TqjhdDzaqSOgw7sbcj7DAi/3kXa23IV8
rIuE4eaqguEFQHSdtVGI+Bcb+MBwcI7wwNQJb5hNI92zrKzXNbczueLx3lek47/rvDxH47Jbev9c
1QTteuiBvkfyZ8VyAue9tJ/dsRGcFGNQwiWUvfQx/4Wf1iMMRWqcwwHm1w6+keUhKiNxxBdGQOsB
PqxqYPiVX/bpPBJw4X0f7KeguvZNfPIZfxmr6RoHPqJAlw+y0TOv43xEUwtIT1g4NREgrTIO/kLV
rPMNt8E3PtG59pfHxa2FHw37cZsuazkCE6p8L/NM/csjTDeh+qWj/lvj8QGkp3IPPdWY9cDh0kH0
+wRcYR0O37Mqb6SMQ5Bg/qOaxye6huIgnf43rImfN0sPxlUSFFNzI7E5jjI846WdsgG4VwXgIxke
w9aKc7z0z01rARRYNR3pDM+9bSz3QGP13noW7hI4xAAc3jcGfzNJHyhBGgCLgepOoExXtPFGT79q
gb3kSv92zC+IjHEZ0kpl8wjCbogTFPqaPAjVF7IdzzOt2le3zGPuUKfcXXIa6ZcQx7isuu8pJhwC
av+xVSF6IXeDEmVHfe+Z8+4hUfrTDt1jrKoj8jzCvW9iQO9lO+TIb0IQDh9OwqozjHzk0xYhAZzF
GbaKhnz2fJLODTkuJcJncOXUABFdWoKLTAMzZCyQY1ENaKoA/KoVWx4dKFcJmS8Cudd12rdW/an9
8jvsAQka5IUFGmZcAIax0IRUasVZXsv1XYDCAA5VBAu1YIwwlDqDOkRQPR5KO7y124ZOvid5rLom
dbG7Dog9tuPyKEl5dGy8grDF/b/FKKt4YF0PRX+/uLkA2fsUV/JlGrqr7rsX4TYBb6spTBdfYEht
5G8/zWuO/vEhGkdehLWk6aLly9ZKL3UwCtyjAY2uXcRB5o2qWJC5mfIOHFADkVpaD8JkqGwP5VQX
oN5gzRX686fBhtkBZDDMjUUhZ8guMHWnbgq6rK63F1pvoDSqZ8S9fjqyehlyn3expI9V4o7wXDtA
4AjHh3Ev7r9ql9AvdDRoJeqXtUY7YEJAeovHz03i74J21ie3VhA31KD+2gA3Z7MFz/Ggc1MOn5JH
cO/Dt6WhQcqqoGkz01VXGfHpaBLzFG0ItIXMJuu78K5kJzB8Q+XEZ7k/6vGBReuzrroPJDPZFEYI
b3C+9fCyliBhPeRSa5jhZoD45dGf2xjBYHH4GAk1HUjCtnRJ/ApmiI3K4gr+Rysc7YPkd/bKHTYh
gwK5tO+1nV+9od+pcqNp7c1oLbr5P09Ef6IEcKnpa0DCMgC+hLXhwvI1QeOvfwiWezN8G+9duMSA
R0DwuiX8r4yqrGqnHevA0/CkwJT1WGnz7NUSXbXsX8sEtw2N2p8oggI6SXifbtbDuFufkw1dFFrj
Lmul+qHJetMVCoRav4eEP1vqfbUzdAwsvsUrkmJ5s16ErA1IgQm0OXwy0bb3BwgJ91NVLTk2YrFX
1W3/EjHd4bkjdJP7cLYXMa9Rlvj2GOGdCDrYaw6k2bJOuP+8Dl51qmVfXEqVRc28XMNF//OkV8F/
s08OjhkvndECNko+A+ExKVDh++LwWzgPF46DXyZOF01M4C3gTR/LCsqIT+zNtnhFOpyhtJwpOSS4
5HNKoueNeGDeyQtI8X0yNO9tg83LVoiLHxGMzWHwN0Bj1hr/hpCx76Slbx3qFpvjt3CZXzpiTiil
uPxi4HEzH3YIe/5vqsmj6OcbKwMgaZARGRc9+RrgOTJZMAn1aHJbjcZq8NTb2hH/r54CpCStvl8k
Rr+FCb0PzTR6maS5L+trP4tXWV2JrdZ8Q2Ro3sHN53slGIdbUkEopioQ9QCJXzZowooliclRirg5
BUuwi+FemnqKmYx6oZ870SLOaOrKYtTRlTEPSjhvAM+m+YeEaPCRAXtMQ8DFmA5a4OTooGL04jaf
F/wg2YZIdcJvTeHyxBE5jXlOpGJ20Y1TBBTiLvDh4gaq5LWNoVzbotA8Y4KCJjYIkrzVin1uAqqU
pHbD5wJh8Ct0LS0DXodw+wRyjjYVwzb8B2GZ/ACwVRYRPNaKKuxf2zL+3PDbZRvh7gkQRZsvox5O
rY9KPdYSqixtsd7dV5AJrARSEoeLuKbLjQL8uSoPH6Ivm7dAzpdZx941NOjcehxfUCJjBiF6uUNu
YHyYKyoK5MF0OcRF0anFjcN3M0dCWAdVbwZpi3cjFeBGJJQkeGeSPiWzG3bAVYasAziBVHoE36GD
DV8qqc3Jwm9mH5poPRkl3Q3Z9SpD47NmSHBwr8jI2s5R02/vaHGfhgqAAZMWJT0BIQ9zAm/fY8p7
DT1eXbVqr0lH3nutq7NGcA14pql9gnlUjBUZG4F8cwhLl9WAYcvwbzctt17yZj9H6Oqo5jbD1maL
yL9SQBtN/7HaKLARMxATMsATVqAPiAICfcfcfROnz1u9OcxgM/CtzhuOPTr2x6BEyEKDufygwgjI
je4mKHAQbw42ydtTOKujJnm3UoP4ArZx1iV/xiLnf2ZZl2dTJ3on5ok8k81i/oDQoFAsULuGgKuS
AXoiGCVUVwMV97EWqvyKXaNeKVFQlAV9te/UqA/9hNBQMmFfB22TLeoRunv4K/J9vIXwmWqohYwL
/JBqer3vYPSdBhHI1npsoOSh03xTim8gf8YJxAgPmmulQr9NpdvsDpZSBKBkovHlNmT5U7JtwpMB
+48NXl3Amnz+wjXCcY1174GEaXi3YrLEWPVSIkIubZZGY/VGNmdQUhetfPKg4Zd4VuOIL0kzGO0B
k/YePVmWp67kLse6JQD3SNAdRWTQblQrO7SJeOu76b9q0jSvBwgB9ObPUNGUZgewtk27qZ0wy+ga
UxSazymB4myOMC6Vo/8TRy1L/YC9cjIBdQj85jDGOsih9C+P5ViNgJeBKiaJ3+WLokMO+Vp7a2fP
pEptOqOrbTNtwVKCqF4f22iU14GBtGpWKCM6kdwDhvBYRjbX2SrBD/ZLd+vLCiqvZVgPtPSbE/ct
x0UEGC9doCMS2VhPUFIZYzxYW5cG6psJ/+Lojyp5xsbykyvL9am5n+VNywsmdIgNFwpqm7t3z5m3
hNZIG954eAxF8tA2w7FRm5JHHJXlO/Yb/PYDPGm/+koHX6SehiSPooWvmQ5Ahafg8oOx6DU4O5iI
AkSDp++QqpATaLz9KIhyaGCgEvBW0jUAHdcev74Kob+HwjJschlI7FtBFgcZrEvKqdsDNQuCDO9W
Ezx52AuFjiBY7wrOuIyeucL9D9HE9NOGUCXhgSFBJMcdMU5QrG/jmHacWqRNK1tV2CKtwzjduk6I
bDAhnsFqTP2lA6tHELbtxI5gNvwTQ6ezFAknFtEBg9QArv0G1HvDl4hBlgX3AIyJCQyRYUdJ/7Bt
7r5sx0YLLYWYInCxI18ONRIO35dlvF/6sFZtDkA/fe8cB3DRgLCj6zx8/h7zGu2q6BvUZpDNJkiQ
JMbxWIoEe/nVs08X9Hxt3UJwMCGuHt2Vxyw/RG0ELANVAtQkvjKMhwEPW3YE1FQ9r5R41yHuDZp7
Y8KhGLu5O4WsxYrcDGLhLcLDXM5IF+jiNI5xflOL4VumnlCW5JYxKh6hPoovgUL6QGotqW5GJPTB
BS3Q/2Bd+zorm6D7U3WdeidQ2IQpHaYef3cZhuHqY9fvO/Asbk2KvU5AUqVcOcYSKMayVtkGAeZ+
7CW4FGNIIZj2xpNngRtnXiVMAhBhRQQVvD4EtsgiFw64stpVZ2xwkNyB7sCUycMZnBTV1RPhk4E6
0oXyrYvoeIXdKZSarm7MR7MA6z4Jz4OebiRli3wrtQkGLBYPKQ9GF/yubbUNeWL89T/Vg4RKlaD6
ZVxNBDkfV0j3mhUmMozfuKjppBqSDYIB8q2XORY57IokRyMDf4IsBBqC4k78qDmj+QYSxUM3flZR
hzIPbmiD0mTFa7wTvodbtmGBwDgNA8p3uVEDrKppVu/k+T5EQmwQnshC7FDKrLc8lMBDwg52TnKG
aALeSeEP44D7H00oGF4WTQBhQ+BMx9xyH88DQnX0t3xa4/GAdfym2hk07zp1oeVwvO+i+9KI8UEd
xYmHYaCZm4DmiXQQNfQuSkngdi6hiQXmBJ6ssHEMEL0MMDxkARInXWGiamyyoHHzp54l+5oghU9O
96UknXGc7+8VPK1AT9qQ5MYD6b8r2zX/AfmEuK5eE3AVNfTNaOriuy61Jw7TEVNOASrpGn5QZcdl
jhkWyh1eT/J1hVUXA/c3U4vRx3QEjNACPiTst2mPVjQY03vIHIKJxLb9IIK3YUVkw+gPIN5gKpBq
j9PDXRPuI9A5d+sDgnwkwAlu2+GU1m8yjhkWIeJmfkl67NJBEQqAG+Rp7O1b0HdPPYJqmwymydGa
d7j5/m604SITGl9REXdem6DsDcFlMItdjxhq8fhUdxeJl4ttTiM+O0xCGmM70MEUCg5IZrbX0QdA
v1/hfQVul+hFZk0yHmCeQLoDjbQP+pZuKEwwzFefDaKpRE5BweqDmOD5mobc2SgL2EBfpF/6cG7S
Myh9VGsW53YZQ8hz+IitAaALIJ1aPgMoTuyqfnysq0O7znqGxsSx9htwrfjbAveFQgzov59LCT0l
tJzMVKdytC7IgG4brOR13GIrqDSTPUMppClWsmzwakfV8zS5j247A2WPeQIHOUBiGqH/SJN5iAO4
yXpEgejhicTQgQUN3nuo3VSMwHkDCAoAOy1EmqKemN9CQkoYzSZPLHf5LiOAtfATbn1sYz/daovy
jhamfCpnjeLih3J4LUM2HmncgxFzeLZ/E6PWi2694e+WBI3J1pUvftbZNkBoQjUDXIpXUDCAJUpI
bL2e0y3tW6ZVzoYAlp4DBOoindmgqmspCQ0vATU+pCtd6FXPpZogaMHOP98DC4SipSJsSB7mlULm
qAcY81yDWZZpwyboQK3FA4DlDTePKohO0yoh1bwDmAnES/e2SgBeNA9ic3+jrfuvtbgtprtqHxZR
YGZZeIWuHYqHpvvpvfXFa9BTzTVKWqx9sFLz9oXJ+IprPlvm5GxrpXIwZ7sOkcuFkpD5jNsjBtEz
mKfjRv0HUPN7TsIQWFnzX6TIo5voUVbugJWgfQn6F8pDihm0/Y49eAwkHT8so4/XZfoLIT30EhLK
iwXMe+SvDhToBBkYfPeDpn4c6vlVw7DUMfWJ9vYaJ87fJQ6vRNvyaDdCfgTFJ8TO7QWk8isZWeEB
DKHBdOktu4ToOEDhaUw8ENktOEsVdnII0ycGxCADKTbuZhc+EJTNDCTjxdQl9DpigkxZwut1qPsX
KDwuZqKvTth9I9yUg1DDTLvG0wErTWvqj9uJCfE5NdEnUd0l1uoQe/1FeWuY4rv/BEp0KGmHiaIE
vFbaN9woTQ5NwJLFts3NYHMMdVBTL0g2ruF35ddIR4fK9kTHdT76kLa3zXiYYoiV4+Ho2uQV+D7Q
yyTZ8ak5CNPfKDLPs4gg+Bf1CKtK1W2boz6tktZkwsek3TbAWrX1CsY2icatRkuBS4cF0zMr59NY
RawwdviVjB5xwn+rYP6YQw0FdA2hiPZLkNHVGQ3Bu49nayf6zw9AckgI04b2qKAE5St5vx9HaF+m
As/yxUX4JTWsHTMGyiWvDBRBFVTjpqUv9w0V0yZ/GObK3dT03zWOB+QX7W61+Lub1ccOQuzKgK1z
W7dzAuY7fVn/J/i655t8xJolFFzem6jXH/iEnmJ8gxh5E1Ra9GKpiMIHbGBcZoykSKSVhyYi/9Zx
lWkz0/2CkS5btWdy5911YeQ1gKqtYgR892QvG6SqQxezdOPjVxOBeUKE4y5qoYDG1HTii0NLjAMa
AkwYLPt2NARWOMg3CFs+IDvu99rzXqYRexP3valsbDAugDmHVG+az2UNdaLfezYLa/dhm+ZadzFw
XQolk2/mg3bIA+gBWMTRXYRbFQy6zTuks1A/AJ8fhPJAsAcUQ79HgcQ27dz+or+GOAKS7/ETSXTo
QHyoYJY1ONQmuG1Ldyrj6Kqi4D1BxJbBfQOKf3jqPKHRjG4vXSyfYxY88BkanhLxB9CTuxO+tXcx
gXSna/MwSqjTsQGw1tNnZYM1jaL7nlkw3O4HAj3i60QxH1V23IetZ8F3lkDjBjtCKN++9qrqdyUf
HyaLF7CboyUFKFugTRWppGxfTstLCL7hiErxCveQp66F68MqVNp687/7Y4HUHJgurvcCAzTyhecd
mOoLUKwXTsTNd/OfCJYEPYiffu0/jdWPPO7g0IJrAlKD3Ju3f+Asji3jz26YbCG69uSsI/tazVhr
BCK1ggIbaful/sfRmS23jSRR9IsQga2wvJLgTkrUakkvCMlWAyjsW6GAr5+DeZkeh9tumwSqMm+e
e3OwfwdD8gfHNpkWydEanXvuhj8ERESMXCGUsk9nsd5Hd7p2aORR06gbYRUfjoBYFnI/FP3fFIJz
/VjjLDnpIjC2sFwptPPwqZzy2We6tgHG3zB4B3kLaF378r9CMK6wp+TNXEVQK1UPIk/3nqcv3kiN
FVd7P1N/bRVTlBlJsmtLRGhFrB2Ly4aTHLzTqOd11vIwrwIH9cfrWGWPmewjk0Z756wxwMuS3EZd
ZTvbXR4ShNS+x0OZdJ8VhkBWdv/J1PKUC1lyE6yqAAxxbh+NTD6zR1auhNlu1OkxLf0LpfKamGGy
QnwK/43SuLBM8AYy1u2QmE6YA5jt4vT+CYuYJnXW/S8LbpujJZPiFKa6jEwVOjvX4QKj8H0D6926
jbzUgX4L1slBTdQmoXSp3X/7qfyvTe2d29q79Q8UotQWwjiC6y4b166pcMVDUfhkmpdH3YY3g3mZ
mEEUraL6NEF3mil9KZV3a1pv14nkpbbK11gD4gXZybWmPeHk1zBfy1YZ3lmjsM+kwONd5EeN20nV
CjUXg8PG9tpPmUtwG3m113TchtaZc+M9qG2UQKKo8Sed59r6dWNeJNHs+9y8iqqOVJ1CDA0npDmq
uYQ+ve2/s0JhEhDJppybQ8ffUMyI5zY1O6uhT/wh2Q5j1cfRUdc5DJ+aFmwzDNmVNXT/MQR7brgG
cFa/FR3j1n7wXIRbEfk1jyU9Ed1adU1Tv9wVCAMb8EN32ydIYF4Y/8HeFWkclWy/pZ8ZYnw0vA9D
d8aDlO2DpSL3yW7PRACj6BaCqMQkxKxjsdSnvsf0TqmRfeC/uIIKMXjTwd2bZytCsCXOjEF1meCJ
8NVJhnpn5NM9yfU9awSM0XCWoXeFS0QrSZL/mpIRAN/4mz2HfxNh75eWOgEHRN2IW9YUHN+4KBsX
8gcpscJPMAf1E7tU3sdZ/BK0/CIDyvqSr399/6bSObi8Ob6azmXLDiKbfmNNVjOaA8tTL/HUY/kb
WmRMryh2/D7lplRApHYqHjOLv62opzLC+9Mdh1x+ECuvic9mVpb07rTrdX2wCLDYO8LFF6XaF5rZ
o2V0nFZ+hXQKNx9PT0VcHiw1Hln0DBw4PnRz9YCj5rMYg5Ou25dw5iYeHfTlcPzovfA/g7UUO0yr
z4UbnwJR3ayAUyIOkUSNOX2iKNtSZu2KRr3QpEeua9QRi5HlS9cyJanxWq6E/3piNMmBDNaD3+a7
9ceEzT8kVhl/palXHxMeOM8LCLjLDhxBV201TEbqNzlRffJJBYJZe9o91rV5Gp3gxbVx2PvOYc7c
yAnmeyHGR9Fw5qCiTXJ4ovX5CIfyp2cTQub2t7bDueoTJK+Hbl9P87PkMTN4WsJg7av4Nim5/uk8
PfYGTiQ3L4nG8aQ+Ayf+KjAKzGiHZiLKP2hb+WXZ+q1Broxa7BLgxVRKtZ88Gjp+bShWmsILt3Ve
ZXsrLCPk4+KzgsxyxPzrm2W49bP0t06DK8/7dUQDeUgqN7jMri2/NOuWLF89D526k9OGY9ls3tui
edfSiHdVisdZEV1F9VyG8wX9Fa2sueZegwsyyK+wGjs5YE8ZkDVTicUedsEIqKwCf+btLY2DWZaH
EkNuOUpE7CoypobGTIVoQpoaoDykFRw331QxlnvtJlf2f/GGkAnVZ081dREmsPQQKhfvtPbPjdvO
W2PoD7medm4GLEVL9zCapMp5hDwl6j+TCozmc0o3hlFAfeVYL/SnWzblzmn9fjeQaIDvxv8Lkncr
i+CniP1DGi5Hq8u3qm73NnOyDX0PZ7EGRh+iYaW8F3qaMjW/FtHN+9RiJl86d4ceJA6sz2Ugxr43
9qUxPC/SieQoqUpM91TF1pP0OJCKWP7LFOJEaTyF5UKPUqePjGCPahjPdiM+fb7bbe+IresneyPz
duu/3SRMeWv5kIKQgSFKBr1xNA0ljMW888p8N6mSDQaJv0vxMU5lF6HhQCZSIRZK30Yo/dEtiXtV
b63bSQTA+D4ja1XDR5AUX/E83Cni5Uo9HATjDkgqJMY1I1xOvwHLUCYOdzFPVxOcCPx1qM5SByHs
njiYhvnccpkC+D/OS7v3ghL9zMcjX1XPvZX8McGtsAx3AhKaZ9HfdoT7r2/e0hl7o+bhxj4cySQ/
hBby5tA3B7weT3HYboXOtgDvO2cIQKKDJ4TtryUzXnw6NEWvy59k584xpneEhlrle4i+ndMRSmC+
L6m9zRhiIl+Yh1oagN3VcVrr3pBz1xkKsJvwGSvG1teQjUI57k5k+W0uGpiIFqIQadrO+UG9fMi4
jfKgPczkQywt7qaF+Miu4fXEP/Iv5DksqIDL0SpgHFGeK+h/zGN52v1hgGhs6dgBOxs6LBA5la7k
VGjcQ91eVF1tJ0GDUvvLe2ng+6rch4DK3Mv6A/75F20m+9hu+Z6X8Dc2jFdpA02AILkVMp+nX4a8
PjhCR6jSkVHYu8kyD50f7FpTRj0rkPQI1UoFHiUqO5Lhce1tc9sm8dWQ9UPX9IckRpnN6jMV9kPr
lMA64Xl9aCFxEOHVk0s12XTDwcmIY231rh/smal/clD99DZLdYT0byG/xq2eiwue4JUlwOs8AYk6
O51mx040ryGe7nnxztzeUejR/OBAwqCQnrTtYlYNKkbCvPFCP7eWvU34jsRQcwqkOx+QvEF+nPwx
20wcDRm3etsgP4q697ZTgedYGiy1bA5CB+ZGO0203jh6dKKi7186czkEsf0qFvmKCiT3juWgPxOZ
ghaVnWdhRgDmIf656iEsFNkCvf1nNb/G2n9NKG+INjp0C3PNjDOSC8zaQXoReODQKqwGq2Gytqg2
chNOmrCu+dFS8SXrptd4SG6IB9PWTPNPr5CfPXNw32vutfDe67zXGPyUteXRVht7Gk+2n1x8BomC
u4h53jVPxkfupT9NET7IzttNabUPLf8Difq6mPYZGfXHLPPjJLplpWkPC4Vs3Dm/gYxRMcf+MUvV
PoY+7ceg34EhtNuuxFCONszaXXBE+PT18Gx7HslJYRtDBq0wMsf2Wo0U2/U31LZseBUpZZHk3qgo
Vu5o2E5VeY1DBQgfoieMKHhuJKkyt42WJ3soUB9dmFvTf8iWZle1AjaS99nm9bRpeCyvgKZ+7Thh
NxRU4zbU91Uw8EPs4OXynLCTL0if1o8CZ+0EmGA82irZ4woZAUbwG4jhq44JdcNcIEzOeduv//Wi
PmUtq05bb+87HqXwsgks9RoHjD2chkGGhd3aHY49mg6hCxBvyQ7P0DuHnS+t13nA42QPp6A1L2Ht
YUhzvMi04yN6+Jrji7ewT72BGpDrcI73gbHAR3nXmZ6dHQvMwXMylaYrM4YjuRUjmNb06TnxWxvW
B3wPxDrIg52pb2gBuJZua+TJoczrjZV5P7W9Ji39XasJIQXekyA9Bxx1PJh3Ud6R5xkUDx2QynBk
bIymyeHFz68JdOX6i/gxpb2xMXA1CgCT9YOP5+XeuEGwmeA5m1WgNCcd+Xn5X+N3O90vAICFF9nG
ewY5f81U+VeVJK7o0N8ZPZbX4c+Mklq6Sp4T4eSUrN6R9inZOsuTy4cS1Gm36/MJ/qeeMLoiCUoX
yL4Ot1ZvmJtO5m/tjKHdeK/BiNB9fABDxB/gwmdo5n3e6O/ST+niwUs2iQgRLaR/Sx0eyao+D057
wfK3ad3kyeUvxQN/rjoQLhV2KEXFLucphg/8ZTXYWaBcucAqqnM/upHXqjKbnUiqy8LRxGf9aBYp
4m7xTXH8TqJiCBtrf5sURF2xM/CuNImBK9i8cP0eUl7lJoS5bEoWnDoTMjkcFl+WW7NpiUj53Brv
aSf3/SJ2geHu1rfNMQfyY7pr5VWPYVJ9mR3uqfUXysGYaHL/8cH8xMK/LrzwRtg/ku7B1M/eJWRI
JKKjPmx2+C22tgouBpxKMtmXpirO2fLNg7D2WJ/r3Vel3rGrzGezqF98291kzOHX8AuzQIFpbeK9
VJS1CyGUneTR0PJdN+rUrsB6CvILKnDGwj1sZTNz4qONrZ77IoBV8/5/ha4naKGbdusjrJUl1ybb
PTQ967absnKTmc23LtpLUTrEHzF0JQG8JV6m+skr/78ywJgsGQABN3sbFacMk6F14X0Wk+xip9Hi
4sA7H6p6Bh72oPI03gjuVefFrOdbV/TQKEHp7IrWrN4Nb3qmiOkj/Ej7SaBvsYtKMiVd+kMPDIPt
dT7aizFE9dDQTpNyNyuLvt4wITUXEBKmkIhUnnuykvB7BbaF1M2xaHR1QCV672T/CcF2gAymADI3
wZhszYwmp2QnqMJV4pQAZyVzj20Vzmt4CGRZD1aVZe2tZyXxtnWIK5k0+SjF+OhS0EyTehmyHlFH
U24s4etctW+5jebd10dMiH+deNqXQuyZYRPgxAYNNaY/Zbrsu4ISszCvCm/jlmxjTBrZdBMQsIFt
PJeYnra6cl81B/9MM98WNd0bQx6MRBXPd30MTJTm0hIbOdOphkbb/eX3J86Gg4OCHQtFmOtTiEtI
0z9sJIUN/pJngje/NQYrChvngQG6sckUwURz+k856M5W9qOK6s/sD4Q52P0xs7qnklBbAlxeLYeA
9ilJjlDLlIUVOoxtF9d67oGsu+VRQBwui/diu+JJ4zHZmE0ARjFQF2L/gt/lAcRoyls2FBcZNH/y
2hCnyhg/2hJn+zDR6mB0uFqcExia5LWjhgmW8aCNem8MwasuxudWlg/2aH9UfvIWYy9jgOcRx5Nj
p22V/JWe/rJ5GkOR/hrK2619Ctc3akAa0as/1v1C0YfT2vbvyMMZNogBTImKDME4r3p/07sB/exo
/5T4Fgq7uUxOBuHOHerAHlXpeIUsPJSB99l7BT7JGqh1dLHp27Q0suGf/KGn5tg2JPQytyWVyF5P
/uUFpVRFiIZ/zHDu937P7JxtgKq1rVu94Bh2Osx5XhIz25xBZeq+uo5Kjqe4LsLNejI1FVyy0796
HrJMnlT+RuDZjqAdY/6T8SO9B3RpTqllUHYRtgsCZJoRCorcLb5xi7l5WX8YeUva7KRYYM74WAav
d0FotLy4BrSamYOHueEiL+0IoDZ7EzZR0/2kQ0B4MrJ/ZlFc8J5fEpl9mTrYM2q/Wmzt5mpsj1ng
glYmf9wR6jY0ApzOuf2IDfqATSxkzOV/sKn85BQLtEymafDnx6pH48ZwEg7eq6tLctKMvyYvGGPa
o6PUm+BE0Rz1iXYw6FnLrqyz3diZLTh6c/Lt8txM+N5T8oVQJA8sfbv7Q/0Csf3euGjyuFNucTL8
Bll+njWyKv/Gm1M4V5usl4o6hj4oIb8lZIoT64uLHjD7C/It+T2KiAGZFkimoR8tg+Nup2SIVpVR
zME97kxq+qHudqBh/7xOUbJWQKhwz3d/qV7lMHyLRShAHZwEqkPgqcdfes4DiRK7QVrHtQwZ/PiH
p2WXCnHRhrG19URM4/pchSL8lgH3U5m8lOgZdlicCi8/hXV8nmy8dqStQRqfrdE75YXzMLc4fbG/
k3zClGJ2EhJ3i60cm9dumYjg8q+EliVbLw9GKsmp3xp+eS/TFsZXDq/4lxFBp+qQNNIAlh1gi2Ad
ae/l37X58xr/eUBySQv96k38/pxPEAK/vgSR9IAyGe7TKZPSwwt+JjsIEif0XpOGieTi3IQ7XarZ
fdSN/2TZxWMfjK9TEn7EBNLTjHXXrKV0Wj9ee2VZFPV2GpQPZHGe1j89eRXJJrMJuFqDodANnbGN
eqZoNkVvCtVl8Y3WenkZ0ubBGkmWI6opph/RQbZn1lTulik8Uek91Vn9aYbBLbFgDI3O/H9xSQTE
Nhvaxypoj2t/NFOlu8y+Rdy8mg1wqWjKh9iZjyR/nSe/vrotQifVeB/aV9756sF2EOy6ZkkPZgc7
3lu8zTFpbjvXHRumOm0eWV1XPQaw0ccuU4T2iGHYgWbajzoZk0NtyvSqY+k/2yQqweZay7vsqJAx
jJknpfF07wPLSP6SQICxjiXNedTqKfiT4jzhYUnG6qHSHDZ6bk5irElTUrNJVFO4djv1gwByVo31
4XHCbzwlHkbHJlltJSpt/ZvWID0Nl8IqA7B5BQKR2mQhI4W3num3zQlmJvo3DGZk5P6fN8TnODT8
G+Z9JmIAM5GMMSuNenwh6nYt9JxvN45fppLwsLpNOaiK2T0X2ZD914YT7Aclw3Ydp3mmGYOyMxtZ
JroHNsx701FDfTC1SX8AcNXFITN1U9H8L255aUMyiLI+ORgziVojTfb6M0k/fPAXZiBeBOcij/8i
dnyEk3usUVqJu2uMTT1RGJVxcgtNMg/q4lNOGUa5oIk3NjlLamy+Q9+9ZD3PML4QoNR0fm/1oPaz
MX8NujiShHdhKPHow7KnbvCrguazqKdHEvt+V6mbjWXv+OWpFBtiClT/Bt+RHKnuKDoH5qGpTv9g
yn8HHCTZzi1hlXMCz6b+b8xF5/SMXBLR/8UQyWQQua6yXvDhn6bOe8AmBJnW7THdXyGExv9f6eQS
vaZZfJtq8lm7bNLX0G2O/kRWHfTMUxLqq4kmmzfjlznqb46qYO/12R3o4BpDQqXOag6Yo7qdbwwG
K9bgWD+2ks9i8AE4Zrsni8ffgRU8xYY5HhBSP6fFuZBDgokRB1DUO1MWkWe0GxYuehyNX6KUtwGs
YqucjEHfGN4h6Z8SKZjYT3lFRqI6e+kMlUDSQCQN9aljTG0yCP9VOp6Y7bcrAk7RFvrdSzGEFe9C
YYEE0lg3fk+Y4NDioeXY3ngw6Du3zkrgkAbFw2vHZwoz62AEwxNZ3h4XBjmVRB7wjTqEeihX3Gdl
MhCg4gU0PTdF8UcbCUmCSxKepF9017rGuOPM9mpPZ4Mne+f+i5v+q1/s4GmS5Q2Xa3D25rWhg/3d
9m2fkXxVM8JkpLxh6bimvJl62k//1HUuoRpN+VLm3Y8CW4NofYBUvCHtF7hcQerchflhCiodJUvZ
nIwpH//a5mIevCUJDmNlWv/GpCvDTRpDdJq2RsoIOkYNBUhs3YblPfNK8xBW9Uddk26H4EvVy0LV
TU2e66Z08nLDbUQ+T5xEik0mBz+33y2633dz5jE0sKCknvU6WsNviajLmVclD3WPAaSujDdHOeZ/
fjKXfx1IAkgT4tzJS5vrbUdlevRNTQEUeM+p5ricRpcIj9SaT4oQog0/h5PL6Mn+yeMnp5QE++j8
1WYWRslYTZFg1JXOipnN7CAPG3xX41KO1wyN5nX0Ar0PKi+4mgXG58SZW8pfcV7cgu5pHIgVDZje
3vI2eGqVRayDhOK26wLTsshioikrKwamam9ZTqG8jC5JeUsdP/Cy5Ayf55dqplZPOv0PmYfZyVSH
L/jDmU11IbaHfKq9XwLf3wfV3TE83hvgB/KdCngIRZKUqRl1hEP2FrcJKSEDtUY/uOUuJJ6csCMU
BPKAp8OQVT4dZfiSmcDova+SW63qr6J3/nOCgJjWsQG1N1myV/pN++LI8VMDaXhuchytpeT0oKCn
K7/karE3U509TjWWezVhLsczW+4HNyFPy+uZZeRet520thvSwvgVtdVDkyXihCp8nxLhglBXr05h
L9uwpLXHftSA86f5jTG8c+kn2/kIfeij1G4+wVPcXaL1Py8nvy2j/shnpnN6rvLPeZzfbHu8+z4x
Ul6XNx9dKetr68Br12HCiK1ijpm3FxtU/oSSdreHQB7ixrmotO5jznJ8Gu0Il2NVIodiBdoQ9lyQ
gbu0Z7MaALyN9jr6UjBlEt+arupBmPLBCMCtjaQ4NOBsGyyc/w1j+2up/kC6R0O0WXG3i4z2zyJH
Vv9bOBroRSZaT1LGuJc2gqlcMsqXpOgf+86+64JLRIyoGlgc623oVV9OSpvrDsNT2g7EuFW/Q2L+
Am8GOxQccuGE8a/sliejkLemIDVk/T9lVlELUs6RJPRE3QMT7DvYJTioPbFmGNg9b4ZXrRwQ6WrU
G19hOSAuxnwZfjEsEUk37cVJMxEF+KxaOR+HBJqLhEW8KPFA8Xesk/pg6s4vQSvC54yFqyc0pnTV
ZIutHwbWdxgsxlMPwXb25yD1IxIql2Hbak4q+mmQO1JmusiEBL+UBkaemYU92wCy4lJVBdMB7XoD
FlPFnoYMf1HvGc7VScjFPSxT0jxNrSy+is60mLgBcDINNn0z5/ebsVyFloEfnolX9WEaXnGWdq1/
idvCrTug6Ps0v2SlPbtG07467H4OlhYYugut/D71jWo5+UNiZO3BxNkWj0zTvMw7d45vvis1K6B4
nPR8zXo8A3tXh2GOzUvuBNmjShLyUAaxPA/Zv5i/TQHzU9jfQhnDX6E75jmBnVRwAaPZ9vgTbCBg
4Zk27anF/wR58QxFmIEWKzWR5Ecgz59iNYLiVyJa8AElhJ7JmpQ4oQrku8RueXxLYnu41+usesDD
/iZUj107VwX8WWUke8UKp2UHBz/9qZHeKoj8rSpCzheyp7z/dGMGD6keMDTCfAX/mURM1VvyK4uN
5BghBTibWNdUDCNJIbGZkHmDKGKUALNeFzbfqkWfsxK6ap+wpvsAYQAhJsw/9WzoBF3PZX9brIo3
U3aMalIxx8xMJ6g33JcxcQqZ1/9p5sw8pRo7ZL2opcEdboZHWUj7RHqCOgrC4ZF0bQs4yYrDCHNj
cCYIWhPa0pnXRM143YbU/x2n3l5x6Nn1ufcM+z+vbzmes7zG2TbR1A2EUOd2pp+Zu2IuaDD/zjOG
LwMCirEWBobntECOmI0QmUAI/wnGkdo0sFKXwE7sbF2fLpTyVg2Y7tehDRhl/pKiiAeDiZ9As2q4
mRy8ABcXBVDSrGPunHp/eMwZute1avZVCRzSTMt8VkShbvhUw+dliQFbOZePmNv9r6nR8eMYTvWp
RPvaxnHP9e6MjT7b05KcTVx1P+6UoBQ4lT4uZulv/UVhh86C+HmWXnbD8bqcbfxgF6eaM8Lmhjnd
5naKSg1W+YFtl9hty/43NHCaUcc2omMRxiMGBZ88ZWkYAGNzHq/RaP0HPkX0QIcucjv4bM8Omym/
pTxFNwyDMS1WULt7v4S5VNjSUczDcr4JxyOcyKdwPzsuZvKnpZgJ60+bsSWV13F/1NIbp3puw+ei
UGrPh8Gyn3zwxCkYZyCZuLaysxDMI9nQbnZEgpdTAXeaF/JbGdWMNYlQwK2emnQ3C2UyhDKQAEJ7
GeESQNL2Kezbg/BL7ocMQfIto5ckHdMkcjNw8+EnUC3tfGn61Dh69tFJVWWU702cGsGGUos9CbO0
1WMwqiw+jSU0EmQZfFNHphGWeFDZ01BlhX4Y2ywWpFR6OsU36oYMmSpQ08wIVgJJrKh/N8domqgO
EhvWYlisQuF0pKGXAaoY25KV10im/9rBdlzgIGUarq5icRHKcsIPt8YSeru4DRf9sKBtPMdgu1vb
nE2QiiSr92Pm6+ZgcmRGTdIjOMccTY1q1LMQynsvA6N6rgIjfw0dZBlAiupQaeV+mW3hbBop5aFj
PdKDIOp5lyg0qUow23USTd3CQ+l9TETtvZYLWXZqicmKUa3/XYM/J5tq7BtBJMfiDIeBi5EwBSuQ
kXTabicCOtS4kW386Iu+vCozJWekZ/Hi1mv9eQvzsK5ACCWeFZz1A+gYB5pe0G3qQDR/bMcrXwsa
H8z2FdYzZeEDwRpw1UZoQimSG9O1c7WzR9wWOPg8IlIUO6HB2MkCM8e/JNYEv7XpVk+E2ZLm4Sj3
5oS4+Yp2zDeMu5xd4wfmVmV1u/Faqz04aWy+Y0qZD3yYa/4HBX5XAshsY9LdN/hKkROk33Mohb9d
HBJkip66GY0uvw0dfs/Hmu71XnuemncyJBpMkaC+dxLh3e3Gmz6oQYqn0CI1HQezeqkh/JgH+3hd
0xqMY49npch2Phjlgcws6yvh7LklFe5ET9QdSirpRV8uDFHkMMY/Ty6p6b2Jhp+iz1JEN8Hd8JW8
2X1gYIW3yoslMu+pyxWpSVgjD84EpIHeROIFRUF3yjPDfUk1C0PN3iz2LvOl96bIM6j3bCwPdYay
4xpGdzWw1OWbsMI1N+GN//V8I/xvHGuSTXBPhdda1CTwY4COlM/GJba9c+6SrXa3yL9BB9Qpm19n
4jn7vIgGt3D++aNpPONlIM5demOUmUilHkqHfwySBqe0EGXL84glzl1obcRIsbGHuLYjQvQAmNvW
OaYaeLM1yUlxWyyaNoLC3sbdG6WLRV6B2ajD5CfF34xLac8KWlQccq62nl8TV+ZjfDAwkhI0WnVG
GPU2ky3sK07UBlBkcZozQ7FdhI11BOPpeiTWZRIdXr60/3DCsb6bvZ+Ox8Br5vuczs0xV5AZx0CS
qEcoPWNES5GbsEwxNk5vqvsDMWrTrs6S7DHOOvuXCA6MpDJznwNzSZ6IBmixZDbFQUy+gXI86uGo
5o7wupjuGapj3UDPEp9l+HGcIS/3LU2xC904+mc4xOq6+D2qb+ORii5bpnDtPJwHkdG6OQzjMuH+
zPk0nEjlohwXDBtZOSOOrjswH24IVM3lUhyMidRTjyHmvZjxvW252Fe/og5f2jr8kjC5K3Nivkg0
FaIwqoUZg9IiynrDe2glRn6+ZIJexsWOHBn7cLLq1x3D4qwMy7zC45ofcvaJgqQFpe6rJF3BJsPM
vWcpZxvZogyjLFnn/VPivc2xN7660/LmlGZ+64xpYMrlF7teyACliPDRKO2C/jWUAfOeoB7TiJTA
6bHSBtYd67LWKsii08cQMqS1JxAGi25EdgTVsUdgNtYAHOxZ2nyusnfHDHYdyfdh1ZAGHhPx5/5t
646OK4DcY683lfQ64Zbpu2tIBEkHyF3yrHFxJbW595YR+74/0s5WEfoj1p7EbSOeqz2oJKO/0OE/
hWbs9uOHzXCfR5V8xj7/lon+Gtn2MIvJ2ojF3BhUCRkeyIAIJYJ5xXZxiN8aPTNSaXdPk+wqmDyB
R3PHvOAfITbN2vK+bW3fP4Z5e/aN/mnoYj4uMkhmg26w2+d9+9OEyZ39hnjxerxkwbYY6r+Zg9uq
Sb9iN2DpglqiFH8GRxXNU8waA48wFDyaUU9vWtbkSBfafpl7RuOxtrCoJS9M2o5LHlbcjOyiaPWp
Zm/EaKUA78vOZHFFwkNZCNb6znuVZBdTzxeWiu8lQev4EO9dcNMZqxPUT0W+9aLTu2W1UDjd1Rz/
jOUfWpRLkYWRzJiBlv55cYAKZYkUT0gfyC5CcDvOK0o8vRp6ptGoW3s/yx4nC6mtm6UT3akTgftI
U1AQhJyMwXauneaqFxaD5EzbFEUkTOyYpMHjUrUIM0npFvvENqx9b5lLhBZFWFvvW/+EcOu7tKhq
zXotSzGOblRCssJQDfJS9AV7HchvxQZMngXxV/iku6yd70TXyWMggh57j4yfG89s6coy0Ka8IcbC
GWdQUd7sTdM3/Ucp2NgwUO2e7HKYb8VUD9+ei1xcOPnytHhGTeq0cFkCYCKtzIbZPiSibK6K5UpP
mugqqLYBpWaoALQdr87fQN8J0vKW5S116xHuSrePifLkAWNdvDcMoz0OhGBsiopEwm5NgGiEY4PD
VvI3K4thj+46b4Oe5V5yINM9diauMAfn6QL54JIUO/obZmpfpq84ZAnszvdGv0B6qLg3zznLPnYE
vTl71lKtuwOc+hQ044AhsrMOxMMaiHa4kVKXLL2U2PeLFxAu5PmlOHdJlZhYyYkrl8IPj2lRlPvK
QfQep7B5FpOneTtkIr5INmBfiF0W7hc6uxURR5YwkCXibnHd32YS6khQSbBF/8bsUXrwNmE1cW8P
dTSRQUnqie8hqmgsgbCqYJh+uu9lwmCyZhJ3EMSvbiirSCpxq2Fj+OOnstGdDBxvuyCrcX7/j6Xz
2o4b17boF3EMkmB8rZxVUin6hUOW3YxgJhi+/kz43qc+x261KoDAxt5rzQXOhBKflQWn07DWzH6T
3SAzQJIkmq6ykh5oYQwjzAk8bVXU5sdAtDAyCi+msEnTaUG0PmFm6ONl2QrT744Ypf0rMVXeZzbI
4rtk/e9kzxQ0RdD9PgY0t3jHy2cE8RsPdDUCtU7neqsW43fVFjk7R/djQRvYZPi0Yb/bqKGK7i7L
wNrWLYLYsLKabW0wUxaD9ZsuYbdGJdxtF+HLY1B4CFTa2tsEiF1vwHCzgzOZxIqYqYndWZYfWK7E
c1+P9EbZZY99IcBEG0yvZJhEZ5Nj8XvIzGZdzEgWUCYDSQ8yt0YLDCQ4RnOz6tzOPEcOpZ6RFsin
5rp+rlRhv7c9x4UdIbcTqfnHrOvyxYW7RjRM4RPpoZJ15TkmrXZTvTJF6I4mg2LiA7h8Kjevdrbp
GNwbACv5cY0AMnSH3TCPamNis7sIfIybeMBkqDhJznj9keP1WCstC1RLkzjjldVcMJ3JibTAgjSe
OpHIH4h58j4q0aztKfYoXNxonyfD9LKkOSCUMU42U1UipRTop2RQl+vJoTITSVtuo8rHNGu25qOa
6gx7/tCoMw5LhGZkua5h5qn90BEW1A+O2KqYma09WDN/wXx9mb3lbue58Sfsim4/pk1/6ciF2TGj
NG9RVqDf5nZwBnCAQsdlehAO4XDjPue82giAt0nSomgs+DJaS8W/DFmW71MfqxsgR+ulqjkVfCGw
09rYJ279rJwNflvjpYyaYOOIBNVeCCIPjwmuD7elvKmN+Sjo5W6sZplOc5FWoFyR56i4/8zDvnEh
+jJ5SQMEh3yTkbO18lxhqTNUtcpnkd/svpfXIupKvUtW+7ZOtQrFatdhRHCODEbqPGxN1Yvga72O
czL8bU2XtY4MXL57Ju3fXvUAYpBdrHGS2CA2l7aFW2Xab0y4xS4exLegiDv1gH3P2PxxBhnACYwS
8iEItGJbGjVmJBcnTpoGlA7yUDUR1xT0vpSVuCS2kWp3dJQwFL/G/bTzYvucB/P37PG2REAhWzo/
WTC8O3xQUTWsHUA1kAS3C7Ntgr32TSTh/rh7/b/DIOVh9A6p96tqfZJD6y8aL7R4kZvMjfmG3mMj
o3DdVdepUtsa8AAyfj9PweI0uMoUHb/5aiwSekG4wWxDE0acJ/pDYAJWM0efF9CnLyYeDPWk/ylm
NMEpOunMFsMeUCnKVCFPZpy+qaa4FjGCK9s2v2JigobIuaScMBVkoKWlR+qi7DXMbdFNmxzO7SoW
7aVmyx5C9YDksRNhidI5PixJ8Zj5gTwfTpZD9Vp14bjqMJw3aYo6wKVBYLR39GzLBJtqdBEFRWcY
JWsaLGvK6Vtq2F+mzZ6P1tfLWqwoeGOpdNk4CSJrfvJG0KYjv2gyt5lV7CIQlxvDrB6MVRhZQ3MY
HGhE10YMazu9Nn2wB41I1y98RGJA3pwf7RRGfoeOBmx41xHMV+Hm00soxdhqyfS3AaFyE6IWj6Pl
J1Uw+0NnPUE7pmOAeGPIsYktG8uFsrWATuy793G5ezCamG9+GJLDQd4ya9xaTvRuKyYxS34wHPPQ
mPHJSMNDM+GjIOCaw0I9COlRR/7p+sNnwXcsebWRQmqfp4Dw9LqLqf0y14R1FOIK8s/OPO8oAxCs
/vTR79r+qJZpAx4XPZXWR2f/edEdydIFTSHBHibwSDQpvm2vWEWFC9S3HZvzYtJX0+BVQIfYmmCB
QcVYhQ5vIs6wTqjtgkFTL8PU9B9TNu1y8VLA7UxZ4YHVHYM5+w6kCUubmnVkQ/yYq28jbleT9ZnT
oTT5ckmZuXgEDYArRDwb0+xh73GN+Nwz7p2VhALLzo06TaR3xdqYSnHhN/n8bW8sq7BBzTwq/Ls2
UQroQkdE2X64BSW99cA9eEl2DfCT0y2BhOxGJp3DQdsS6104IJLIqu4tGIoHR9y2GtS2waGzxNUt
VA0ai4bFoZ33QX7DUUWxnq+Z/PfZV2RYm7mZTRCeXCVGeGP9fRzT92QcSGYQfzAqHqF6fAR1ZrPP
mKx+f2OiIaqQgPPAjoE4+MXwrPVvyYhAlTT6qqh2mTHtrVigESB9ZhIamWSsxyT4ysfmV9UYr8Ka
++04eO96RdJ4xOHJvzoL60kAw4Wxvg+97GQOgXtsEEO1xfwY/EeXfJhQJFYJvmWr6T8sncA5wXWL
UY49qUYjWDr5RjwuIQEpsZuxZg5iQgw3i4fMbvRhy881ey1WmclEmoqDw99NPMbY4udzOuJhJVmF
Ai2MnqGaGmens0noEeFTB0UocDKWVJYRGu28dXl8mxXqHU6BXZlJRLfyVuv12RjRhXuYtSkd9thJ
TJjGMCG1mXsMBwKuuwb5qst9RS8Ee/GeimX6JALw4GhBTyEAMRh9o6VChQZ6oPzBtqlXQ5aNe1dB
RQL1WSzDtXF9tDQTk9EaxfumqhL0l61kbCSH6tfQhvYz5fN8SGyvxF6YdhczVpLqjauZFXKriD2o
4WH06KmT6oX2vIaXwtnAAYPYXIw1J6xjvSdEz5BHOhjztrBjoHnAzQkGRL5fecMbGJ4LNO+TvcSw
RNv9MAMjUeKEfIsSLejpuBUTSX+4qGkI03bklsOCV08yLT6gp4GZT7tyJzP2QZkY1M/NczjjuZdA
IDYCs8zaY268r2P32na6bk/QJvCJv8YDfgEiuqhb+nVaVT+JNZEfQQOQtafGcMdngzFZDXu/Rxto
S++ZHGXudRCyiZBBZJ/E2Qnrz4MYgxWBf48qJouKNADUGH8tA/182uRXzhUMi/al9YBuAwqxGVB4
qCu5KRN+QO856JHgLR4TAy6og5sZaw9nOdE60xcT+d+eT2xiBAKD5LuqXwf6dKxQLa6IqPk78PQL
lzZdaGi7lIUCO9waU8NGoXZTPCInUh79k+QdAoGxnmTGgm6/Inr+IIBO1Yw4cwCi17IfDLl/JvBg
nzvJJTajJzo7L1w0aZ0FdrUZ8vgaT94uaLqPJeMTU3OPFGastg07RmWW2RZL8w8MkQvzis3CV9gS
dUJ/51RMHb1P+2xRSkMf+hQ5ZYc0z2NICB/pYfTCsBKRA4HStkyv3qg+wsUkTakXLCECAzOJat2g
tZgNTA806sWd4A+wq00WQQRT18XrLggfNjDkNiNHMwy7eFuxa8DxCDnR64kUJ4vG9Bw/9JsAya8V
TePPLMwzV3OWYgHRgNJ2OnJbBAdQBXtbDc+Rmi6Sl1+2BCahlt7EwfhIe+MFtEy6caIZbsNIHWvE
9ko6gPEMfJ1hhT6/dOmvsOfFQJ25JOO4L+mghRGpEy2CDBKKwM1n2GjX3eLgiFevg08XtWTzUQqI
Vug9uTlzJqCDPNmVAjIXc+uo29e6Btu6xMZr0CAoc1FKqHgkjiVXP6nHpN+0wi05ekSneBBrI9lc
6YyCFp0R1DZRuncM65mIwLdEc6847vZJjThYWs0aimXPJGq4CmTsnsmFqGnH3QTqSxjGpzPMSM97
f19whCbcbVpFH8MWaKqbGBNHl99NejGSHS4jz5z0zT0dVIJHqzdGRwdnKH+CYDj73MOVFepSjy2A
+7tYu52fo3t0zqxaSdZfeZeoOdbjMjbXoB3trWpwuXe21dIZFPM20FrDIIw/lTHf5jJgLLX8rW0u
hNOyyFuDatChPsxxRZJ6eM8xtwZFi7mL46P2sm+SFbpfA2rvc1zNXy3hqnc67D6uSetme/09k613
ckQTfsl0jF7t0gHTFMZIN2N0O4DCeUcRBZJjJ9AAItS5Q9CjdUzu0Qy2e2AyFzgYXwykQQyXrSFF
oBoGL3NMJNeCkWfrB4O1aggfg57MjTyBAt5eXek1OyYuFQB3foJQ1lPhZKCcHMInRcODuZwLCxB1
g1JtFSa4mqTDOLTEbBMEmnhH+UbzuLHRBYJI1KcH0zwEMYB3lN2vo2UEjRxI4BqmfVOMybYR3wiZ
nWsENVsuhMmKJFRGG14pdk4e/ofk0l/HjigZCcwX+hNv8WKSZ7SUvCMXTwjkiM8K90Dbi/cWBEIa
dwMKc/knSsffbEjJ3U3sF68J34mCfaEPffA8W+yWEDi2SsQjiSzQANamCcVzAZmFkcbBaUJwpah3
Z0SFfRwZq4JQoz0IeONa2sOEDwvNtYUpgNWpmvROd2PYtFOJToJhgw0SnxgWWsRhvF/42EWIhj5D
rbV23eAX+vnXwO2e5ex96OZvTEKjhBKPNRuGZybzq6R53qTLKeW1uWJ8VakyV5BACGMxU82fsO6z
o9FfYf9R5mFMsw0pVT9y4GX0RUWe7cEO0YUv4SQovDQBQviySk8iEtTiyRs9BQ9f7GxuezPwYSiV
L/bsAqMw4FP05sCAA/ASX6x8wB0vYVpNjKYrntY2OUSTc6y7lGtDMG/N3im39LyfU6t5Ro8cHEM1
AntpwJYAQeE7Sn/SJfpVhu6vJkAt3jTXsS7vzqQusYfCz1HFIV6shx/Yw7dInVdIelutI3WDuj/S
KeRWENyUnF/GljRbi3g7MRu/26hTz6EI4s1o5Lc6b5/9wge5b3BrIn0lM56zwhxXKTPYMC+4f5Jm
uV/A/jvGeMtdsz50NmOu9N+/NJPY6cZZe2Tr5kqQHjyVIk0eEGiJpas2sgmywzRoGHfBnLSOpy1R
DjSPho4B6YT9iazgYXj3k7QDkOiDXS/frTH8QIi1navorWqQDLKvv3tC3pEBnLokPg7ZdEW3fp6X
8Mak4FtUPByDcnaLnD8Qtvw2aW/smM7faOptsHa7zKoyaDiI8oLc2uYgbhfHPSXcaju0tWlJEUNH
nLHu2gkF1DVupSnZLq5ubVjCem076q2GcNRw2ZS5G+q86z02/HIzexn5Z+Qc2W6MfsxkFhMv/ism
xv98QS0vojUr7uQXiPCh0N2NzOMqbEALnBhn0YVPQA6YzFa9LmcS73yS8nQyJ6bbS5DvwoS7dDhc
6dFdwzw5BvbC9R4BcDzM0Mcc0qBi9YeuDKSF9OE4+Rlhya8E69KmasvPZoL/xC1AygoWit0wzRPg
ajkiwGD8Z1bkX63CwpvXk4l2v3bBynvSNw/x3BOQsPTuoXd0or1nQb0hQArxVVHSUFD07ouQWVNV
GTsb/8WOcSTCIkrYW2WUJoCTCDKdF+m+lDBn1A/MgtPRbMDEljZX5YaPvUQ2dPT+XVMzP2AAx/jq
084B4MYg51BkhOPwjAxM3piyx1imWtnufC/uDir3M7xQMPjWY5Sav1u3wjo2JIZ353QvP8sy9xFf
oIobCCVHTKMBTVVFDHLmuN16ykNnhzkSkCoxLhPfC8dCvTgw56NoWKPJRjUpcvpbLlxuz/KHYp2g
ctnmoZnckm6y6Pz19kuTtsY+GVKY4t7kH10FQF7O1IeJCvzTGPUohiqzuJjwfw5sN2IbeSFaJ7VU
e7QdcouQ1b0spQGjxBEUS6OeRBiA+kl79XdLmQBgd9q22/Cfr4nvDXAwunZ6Jipn3JDhQXuim1xM
H0n1WfcNex/IbWrpwTi52UzYck+aho5q3rttDO7ZDwANeYP0mFkuam94jHsBmKM4ZDK9S8pkuVc9
T95gxChCQ9d47gV7Eq2blvVk9dsQltpWNkzGlEUPnSlEsrWFIphTsFGLEbSIlRUe9jKnAfXSZk9j
o/7YYAtYXZl38GIjcjYdhMuHpwkKDdSDlUHnbjvMhTrXjh1cpDEivCiC8mlaSr2NOzQ1kiWogZyD
Wl1xTck+J68L9uw1/X7OwmU7INmEnc+kz8o4S/02KvaxGf51OY+0Y7fksfRhc6AHn+GHJN8Os4lV
3YqLGQkAaMyyeJoqhhBTtM31uKsPuQC7R0nHzGC7gyB5lUH303MjQhMQ/ifiGv6q1x680Pvqx+zU
j/kpFSSb0xTdCfpooWyhcibdHdXE1h1R6cKvIO7RwlIT2emnbHtnVUbdNgDRmBv23RmaP4vd4nHG
0bAatTmxjrRJBuIeyxjPCGA/03TPOdgc5LspWe3Dl0ArrA1dmzZdnJOpfGq6YXibh2FCgUxajZFc
Kl9n3NSMuvgskKxuihlXvzZkVHB7Ud+f4ItvWtf5mJpsPVrLI7UriAPJ3ibQohmY1rrtK3Tnv4OL
NippuIL2uiqR8cWbw0tOVqhVG9cx021EeRFWdOzq6nfSjQ3aSXma0+w+ZXRFW+8FVtPTOFhf3TK9
DMrD3s+lNCdYqU+9ceV2xrc2pvhz+rDpBiWiesoX58mvXbQy+VePM683gr3TNTebnl0DdoasqOQy
Q1zibMQumIIAT5pn1xO3Wll41+38s8sZHAGAgmF4oRf4asIF9kfbX9lFsl/c8TTmMATMpWK4aLTH
uBUvdmnv/CW/6v/vptwnbdD3+RjTSZqvcUBwCurq38XQ7WJ/fApN8+rVLcug/mo046SX03sg1aUK
u1DHH5lA1stwzzSEnliPR3JYTujcTohKGDarXzhFdmUhj0hsbo1n7gVy410oJONn+YSs+8mmveUh
KkIrBj+nirNnJ/XuXbPcrX/Gl/FGeGd77rIh5KJrXChH8RY39OH+sTzSBhlRi4zfKbzXxSX3gweP
2RM5hMyc0NNFTf+I59z/RfOFWVSSF9cRnVYwgHWLGu/LqqyjXc7goSyqlRUOqeDVw5bDi4OwvUjv
1jGeI3EkhvOWce5ZZfXvox0QDDp2AWwEZtRIEGWSUuPIcWYy5i9ACnq4bYKym9K6Z+5Ky9wqGMXG
Tvhs00EjqJWccT8jMxwGrGuUWEgx1XpyQu5iUKLEpPYguBzO6A5oAPXjL0gmD1CZpHp7EduxFrLU
pthZ1B9Q4jdjSjRYWMhPVflrO1D7AqKIpmcFeG/d+veIXg7mM8TcuF/rTnPeBfZF2SZUf7JydWOh
jc187TrztO8n0BSYYFM6m8qZtyVUypa6BvMmkRq0coGQQ309MWL4CicDThVO5DrfcsDsMgH8OkJO
E4mTRWY7c/VTbxA+MjtiNdDkKRh9nZvY2rYq+SBOej2DOeBM4EgYuPVZOlX8baiXANM2s1nLzf9O
rOaIjbi3wJAVktZMJV6lBZ5WzuVB2yHk5CHdT3TuSZPCaRhJBpKK8oEqiouAoatNs/yyZXZ3GRVj
wGR65SIsbHPGZJEvr1WCN2jpTwq+DVX1AjS3gKghHExGUX1psc0sU/rjVvKseyTLbF8xizz/GySD
y92Kzn8yQ/K4Y2wpoWrTPaLr3RJxdjZ0NVt72ZgRWu8+5eZPa8itQRwAjFlHFuYEx44eYTFv3Xp5
aqWCw1lM0BC1SHm5VSLeoCr8taB9EQVedYlhQFEoFPK9VMVJv64kSsD/vNO8vnKEbIIif4sQ68cT
5C4noIoD5c+fZy61gencc6kDf+n0B+E+kP0tV+UttgPuvIAjjOxoVvq2Om850baNg52VhtU/Lo2V
b3rTp1InOxeBT2RecquHvmPEOYEd7SbDCtGIkJxcZr9Zkm7sJUIYGRzi3D+4XJVipODku2o9uvcc
KPPU5MFz7Vo7DEWoXW2BLcLpn2ub6PrMOncEiC59ciwim5kbWYaAl8cnNC2wIopg7UhuiUk4f2TZ
RJvXDc4+CrDVXDvvJb6f1SyxTYp5bWHf1isUv8F64PWPIAvNCqcNKzsal20Rv1ccdMp2tzaPLRdd
BMHyvXCwk+aoYay2gBgf7D0rcA5Bn4ABdFpECRhfEsovsxZHoFD3BBDs2AVfCjUQ99tXAqJ05D1b
MiHyk/cBwvjJk/UfKHgYi1nu+lGRtodznYTsCJ8NKUxKVsuTmep9LFh2sjXkH1xtBv8uPrAsRQdb
05j3JpIl4XbmVA/C2TQ9bT/yS2jNyPBPa3ZM2dO/JYmSdPG8NX78ozRB/TLbj1ZWDcK2dunNBuJ5
cLoXqxXnFs8hbRO07W3OBH+5hG3t7FIWRdtXr7TMdk5IpbRUmDsc5EIA0dZjn34EDm4sX7knFFNg
uFFScNGouUWMb5HDXZV60WHrAcbSt0cmcTtzLD8QQQDwyghBHqPse/JTllNPzhkDSTZ3lPpNkT5g
JBwk0a7AxYK3KGkuFmEiuS89KPH9tz8ozMxQ3bfCinmXU/m3C2eX/J0x2ZQixx2OMX03huNzU9Jh
oTzSRyxPcfMNfe9iy/ktN7174NK2pR9cwDznM3et6i3so8u4yK/BNaeV9gBPcUJKiPMU0qDqA+ul
6zwy5UPvWPelpjJN5LYjJzPUHZDNS9V2fyoaowan54qw6kelgyeN4CYzf18tnKR1YT+7Tf8U1snn
RA/24CGbv9OhcNH4QtcMBRZyn7bnxI4nGwYOcr4Z44JWI/IF3WSUYGX1HfvZvmgYNEK/RQyOf5KO
cFVax7ABph6U4VuPaHvl+TobqTPrZztIo1ts4JHk1j9dVc0FqpfuxkZANCJ7YcWVlJV+tKGIWDOw
PlROjBIFSYeihQEMI52cg6/LwLEtY9SWPjM20pgu9MbtfTEmyQuzn4VyP3DzJ1BVLt1kwEulL+ZP
LrYkdiR9PD7s0aYNqyS0k7rOoHfA4WXmaowkCbrd1WyXr8ZDsTpNuYAywBlGJNWRRQHEqP6kyLeZ
ftjGbhrpwRpM2IIw3yf+/DU0NTLYcXxlvvFm+EkM+gUaquK6V48+18XYQAfk3QoSU1dGX/62HX+j
TEETontSYcokFY+F4FpNG+eW1s217khK8IZbSHNlRRl4sAf1jAK3Wg9YGPx2LDctkgpKkj95h2eV
Cg8l1Esv5ckA9Y+9KPEevWPwUUt7Fi8LmoIz0q1Z06actzqGEN7SfzkMvNe/TuUy1hqykFE7akr0
/i6iK+6ZGfRo6e5xq5e/AiIRPjxJxUJrHvfWRyUVRpouoZFZEHWK8cb708TxSwlrAOTkbw8SmPSY
9KbTHYGRJkpNV/JB37H3vhA6+tJCCIgj0gatKnjyOssiE2DgWg/M9YnepHUfZpKI0kqr29DgNqMK
eLJmZBv8x9DmH4fFOBDRSQuPnO0m63ZWC+1foKpBq8GUK6zoT3SHYBmvDQW4wS2La6Dizspwl1xy
jqBSQasQ/dGhVOns9gdbBqE29SE28svIdZ8L/iXQBJEKTZTsqW/iAarMiAjrMjZ5x7SFWgmP0HRw
Iyt6iTAzcbcg28erzpW9+Pu5znaBQpBXhCLb2GQPJrV76mWX/DgLefL23DxsEqfTVrdD6Cf3XF42
FTNWBPVB9cMe8s7EA3GRJZbz3CL1mctC7YAGRxaVUn1KuxnoUgkgsS2OlRuGGBnKGs1sa+TvGjzB
HAzFpGJdmFkKJwXzGlxiVNMOUG4KvVSRPUP9D09xK+b5y3GrC9vbIST/GybX0V+yuyrSXTYMTzin
Nn5iqxPY7Aa6K/ygtHC3GXnzG6goxoqWRMJxz7yEW73NlYMq4mBNjHvdab53MT2nrECgzXiFGUzn
xLi6FTqMazpdR6fKX5MyY3blqZ8Fkc+BfpTuGFdPZtQf7b79E3fpI2ioSpDF7ApE/jm/OXTao/Ll
MwPd4yxRE4wq734F5OhRO0KlGxntKnuDo+Gpc3Q0XEpXLrhUTvY5GNXVHVM+T28XFeLTld1j1vyf
iK0e5MEmH6cnJzYO4BzOYOn2fqfO3ZQfaPa+9jFKPWhOBWw1TcgeOy0aTSmYK/Zp3aarsjdu53i9
gvUiwXP0pN9ZFOWy1rkDzNLUACyovyxVtW09GnR5+0aqysbK/P8s4SL9Xi5Gh9cqzZmmZXmJFoMg
C9yMxIyQliETgjE6TnthsgicjUJ2XgnN3ykd/K5YOVHIun8bqx91+iyBS8icVhj3Ri6sgXY41j4h
Vc095RXaHvpeH63uNNFULdtx5QMiXmywtClg1TCEER8N40/T1E/opLzNggG57cY9UQ+URLq1VWfx
1guoYceRT8UY9+CVP7ROZpq7W+30ct14/XZy0AQlOMRXYrIPLXEbuZEfzIVWZqMlDMtB2TgYXc0w
iRt8EyXAuZpxbpcazDiEc2lYlJqZvQlMaGAhPgkm++sZ5rdknCfG+MwkbW9pHHyBW2qPg4PshhrA
BRBlAlj0DuG1iFWpPFHBdE/QsclE86dgmxFEiMNyJQZFTlEa/Ie0hxp9TnDWNstFCVqwrWiYaxfW
feLOlC3diE0WpEjuGsfEb/UHLz6bHgqLxdtLhu3oQDICGp+5UAvshWIp+pzt8SZcPEb6NXm81aXG
l58Y8JPsO6t4WCHSAmYkQ4ybsgOHQPfciNrXhVDOvR1HsHDijjmV5GOLp/8aPI1t6+7bgYQ6LHqQ
qA/oireJGf7GQ/TBxo2OTnFa1gii6gDAR6zehG89+e30VjO5cqfps8o5usrwI8B4Biv+UbTcIUeH
GtZusEx1WbO8JBMom3nskfUszfBjAsH+klKEp0LZ8c6aw2+/7H4qlH9ciNjS1JAfF6c6k+HDh5Ht
cNPig/WfLN5Zbi/3GXReZpj0ZNWPfjcZ09CyW/CSl9eiSY6Vn3MULfE9NdsJRv1w1l/ljFqrXP6F
g7N67Wstl33IwxiaPjah7gVwIDMuY5ebelgmIlLr4uMS6Wgkw3RArvYfEOs/AYpdaAORSyGnQzy4
55Y4JlumW9cx3mOR7fUDMYYIctj1UCNcvXL5hPLLUzTY+3AK0btYt1mvLVZdgQouoM6QXfUx6dtF
UwWcGSR/GulyYBCHsjbYtD0c1UcDAjaViDavAcb/sSLQoRS/AKqdbeXcy+E48OjII3pOhChExLbp
GoP+urEe08hLTY96ETsW4mxzvlWMMJz/svrRZek5pwOacQ/NQbIEUc2KQtHF744E+AzXpvhAbIuL
kV/OaygxwalbGh20sD2gIsNfycjcv6HbX5eoyHLaLikPjdezwzGDdREsUEqzzeXPvMy2ZEiLDa/f
WYY8Ot28rZuvHOH4iMDAt95H76Nzfvh9Vl3v5pHWMK+Vx5ZuNcQHlDD0XrwLKQRbJyM8GC0EP+GC
1PYzaDJ0p32RrpVrooFQ69SU8O0evGAvunWAJvCy1HQiXRIEiUfx4jVvhxeKI2/g5tarP3H1kYPh
4x8VHB9+cJksRJD44jyIuv7LXP7hpRcItZhdQ7EJtAZn7VrTauHNzlyMAzqiTbkb/O4v2Hgb/2N5
tDBA6QU+EAUo4via6FuffyzLbC8AJ6cN+ZnuPQlp3ac/Ds4xHGRs1tVwLNnH9H/RMDBptd53HB1C
7K+TfUxjnxtTggiKi6314FOYcJwnJGGp/OpTJPLTMatWskPzF3yiUDRxt3+O5bRph5pk0r8L45JA
+qsZ1Jo3foXMeKeZDen/vjAWjSmdvf5SBo4sliSS25eFqqTxvonpDPgg5FFvQvxAQ+1vQAPTX32c
vZX28pc/tRv7JpgGDE5+WNCs2dq3RXx6cBm7P5o65QGycTnvPe5oM6zhQBAkqVux80l/MnoxhfWH
hYAMgKf+PTwNrF4JQhv9wUr59mrK4SzMzNaYYvApkBm2D6oZp8NjnH6SEiJu6W1Yg4Z6aSWtE70A
ydMxd1mFQaTfNVgwyBrZ8HYj20H1KGkhvwn3zUWX5rXfAaQ1i/JDGZ9ZzJDQPjTL2wibEhXdMYEk
0lfAZeyLD77YKSivCMX7/xeqpl2W/GbVz2zQ8C+MMNSUFhoC3Jg88BEw64T3zhhY/4QzCGYUqDsJ
QoFQeeI1L3726gTRAccV8Iqja6TnhUx1CgJ9HjWJ2FvIf/mlWraKxYeMDOKV4uTBL2v7gNYT0DVG
sfxs36Elpf62E5wFVrVx2u+MWRFrmtenv3XaWrh15dFio2D2fmlxn5A8djD86VQ2hCx2XCm0LmcA
gGPPv0MPqHCMCT78wzPVl/OvjkZ4nn3w0eZLd2isbGMNs36F8WQec+slYW34Qb1lKLLVj2qvwpNT
fGTdjdXJq4BuduUF6MdNL97xhZSnM3/AuH1d83hNbAeBmdDGe61AxPITKdQkNX5Q7XIbDbbJ4K1Y
WHxwNvVuCQqgIoRjuRPWgg+6nleL94oGRy0EEfuA2VBlL86Op7xgu2RvaJwf/cuVFh9ppga/dyr/
dBB6UAkA2DXPBVTL1u6eCj4QxsUffBtoaLYC4xmLPP3uUaNUPogv6ymUD157giWHANPt4kVHPy27
GxyZPXPqZsXnwlWd5l7vPVVZ/k2uHmOlmBsmOR7v6NSOMxo6vRvj6Dtx/+Q8Xr5m4R34KHNhXkp9
v5Q0piOY5CKOPhmYtOlwq9HwJsaycaV75Lvg05pT6xQjd4zYr9Oh2NACxg4/cHF+583PfLRj8Eku
zWricsoYa4e0ejNHzy0ZrEolh5iTxKSpOMK1nSdqQB65sv4BubciP3gb2pwgfG/Yhx3Amj2f1ZBf
B/GlvwXVy1NgE/NM4ZZ2yT2pyJkrDWY1vDmzPuvNvW8RUKCH7hsTyq7YG659dKbyKZ6F3hiNoX9n
9I+ELqVhjVkqzreDW21YJGArtrZ7JPaRJA75zTf/D202HMe091EYwzjkKVJs+MmrbbqvHn/CS/Vr
nagnP3kTKa+HfydswZmiYvW9DsqRd564HyXId0fuRBWBm36/y+EUp1O+TcOPOCV8eiCIaKG7gZJg
TyeaZlkE6xLQagxeUZey+nmogAmxUBu7uqsAaChiKn2s4MRdO/2OEycPUSl6SABtprf9rmZyVXN8
TOrBOOCSdsXK6D6IJNL7hDx6gbv1KSNEclMQNFoUqqUIdXTRmb/VC4Z8+RV8I57QjeO9FxTwvZYX
Y+ossurHYM7T0oD2rWHP2kC+E8jHjFGEjex/LJ3XdpzIFoafiLXIBbedo9StLN2wbMkmZygKnv58
5TlXnhlrpBZU7fiHJLH2qPZtokhQ+rYbLLk2jhF+L7GLfxUDm4rqIC3Kg9U2d/0F9diuiLi+me9z
YNzRYw6TLYDkSvt4ZJN8GDuEOq366tIZkDkV9GWdJ/ikFs1DgF6H1IBrfKSmkc1C7i9/0WU6p0WF
DKFv7IjVZWq92tHw7tXmGbnyl9rO32dnfuJRWZG1Vl30qa/GOFNMc9UUW664ah9Hy39Be2k9NI9j
y5ViW6vrGJ5saYId4f9GhoUtFrWrmVHlD8/ooz+Q2hcBBcVgDYkoamsfGTiiOluui0V7UP/BygqL
PHatxgU7hENKglY+9L8HGSxbmV3kfGol0nGdtWvHo9lYd31IRtStQFMioUfW7lfYuBx4BDpHT3Ra
RnPXN2dpPxg8IR+AfrIEg5Dl3sHCuahmpljk9tGIlo0N+8Id8Z8OiC/zPJ/GpfvrgoVeJ133janX
oSuCJ2vwHux+PsehsUE/HbNVVFDE1P9iDfWQq+Z3EyGIXONs2trmDUk9STcBU4mqVOGn7mYws6N5
4ktQ/JLpDMrKu9g2RqQ4MJ2MOf8ww/hoRt6plvZr7tuPSSS8lZMjseKWx8mfz+h9H5ehPoZl+o5n
4h4PnwOM/1uKTEcV5t9MbHlXlvNRVv0ZgfB9F0VHhwjAzGyfIPaxgvW0VkH+aLklvxSjYC9E+qXS
aDsOR+8i7+fN6vdkcnNcdxfLBU+NZC/chbMc2TtU8jadNZ5EGyv0kFC4IB0WqrXonjCvnEJDrUTS
/JSiPHtG96JKrIECt/098Siy1Nw6A97aaf/YtiXjBnk1VSbXhj3sGWQeTVzT/dbax5otCdvnKa/A
JVZzcFhK67lApVkXlxMYOBY9ByjMe4fzW44wammQ/Wp68LpfBi7RqX3jbpv2NTJfO+ImV1aH44Sg
Bal8iNiav1nth8mtqU3mxDtnaK8CEBEuTGA0iapXqwZPdqVU1jVNL3/MfNmSBCVHKyDOs/Ag+rwC
o9mbmBW438xwVhWAx4ohRztcg+gnGd7JfOQ/fWNmFkkmMvBDfsealDWcdqCDHBJ+OWzstdefUMkT
gbOkNCUCM5ljN/BQOr8aVGOKLoGx9djnd51jOPA6dRj1+LUkLzk/mO9KJNZHLWF6CkJpt8iPOF90
l6Ongz2pUk2fUGdYerGUzMZ1bPn7CTsAS33wQfXTIRQKgYI+qnm6suaDG8NLz4SnBaVTf7hQsjPQ
4AUSvcCv10vPHt8+UmPgUkBlb5rF2esoJcs3haCM41I7JsvVp7JQTBWIzrUNza3t2cCYBx1tMRrb
WMNbBUJm9n4I2q3gY3JJ9ZNJcWJmUHoxWDrw3phIMVEiz1LQ8Z0lGVVvPRaQ/8YCgteElQIsgMLB
tU/6508QF6UisobvFW2S7YCS4HvwMSKWP3Z/D/MBeYc3LusmjJc9z6/CamP4i7UUIDDdXsngw6O4
j0o0XjD70WVm0SPpTWAt/d86rdEwcHj4UqDGq6qMoQHxUNpoE9s33gkpFMw0VA8y/6Og30izBCWf
7/++t67b9P+3AJmuFXh4WiPbf+Np8tVh8T0mgJMovUbeEiK662z85mA4GRtJ+1jmGNX67BgfOAIQ
2fXd0tHftg+M98+8mMF618uklgayTcla/CYBEnmj8ZF7+S4ob1b5N6Qy53smyfPCTh5IwIopGb6u
1sHmVJYo23IKArkQTC6SvBVRhEM+34/ZlStB19ya6AvZDBKTF65J1iPrjyowWNoD+6tNgOrphBnY
lMNTrqBQoJ0hIapkN4MpNp9Rl4WMOw9pMZx0VVpW2YOasq2IfmoTETScI4A6xVNzHbGT5QwccK98
aAct4Y8XKzgDUkW9POUZh81/t80YVt2sNjpMOHBV9LpskyTegV/S8tmBcgHGtD9pH3iAzWd63ih/
0P0LEohrtKa2ufco/PBTN4eqRL/ASLQzOCSCl0m8s3tCXKF8x0ay2Je1sx6Cf/lP3ysTDV4zMFaJ
APFbzaCr+WzZnL3piAH6f52J3+4YPNDksr6Gu9I8ZgSBUh91AoIqfsWo2Hdxecp1UuzKd8R+wOOx
i+MkZldaj3Cwr6Fv7zJ+W6ON4MxQMk3RmhMfDiGwPqQprAnOSb5S0SFNfk/6XQdv2tIZkXzOTizW
uiVMgmpbpeMqzH04W+WzxZQNXZob63XAXASnfNu2/55ByOOPEEm0AqqQY8cmYKUbfptmBi7GUrr3
cfTvOk1Yg7qKIjkAIjgl/CYMGHQ96wmB0AgLa2pHbdjtqbOLJCeIvAeVgZhP7R0jsI3gU2XtkTfK
PSRo6aaayKLDeySjtf7XiZomp6EIx5NCdpVPwVeja7bRPy1X/preg98R4vW/c4g03mYIm21K+ZIy
e9CBX0fdMe+P/8SEzV3tfltVv15IYwleAkSZ0vz/SdZHjwPFIQ87c0tY5k3rC62iTUub6/In9zRB
3tcGCNGzBZGO9xAOemQU8hT0FzVMrheCBP+Ju7FQsJHLUUIAGkv12jMJ9PPhEMkn3QME3EQkOG7U
Svwc3nedgiMsn3XwrTgjnfWec7tSro8+7Ln5SOzhQemDylf7jg1MQlNCPofxj8dURV9e08bgCKuO
OtXSB7uGEZduOXWlznBUP0LCoR/9cBZn+e7IV53ZOsTCE4poAlsEH54PlPbsnSnU/41Fis95osjQ
CvDWs54UYk6LmsdbHU/QRdDQK7rXhV3WwIgdBLIeBVj0xjoHBuhm8JH18c30mhvQEx+dYMan5s1h
ncBbUtuuA+Gdplf9lrpCHPSfRZVvcg/mxocFEVAPV/T7JePToTHm6H4h27wOG1QHGXj4QCTHox5y
FEQ6E7cAHQQd7+jUzg6U/DaRX4svEFyD70UTQVpIxxfUkEGCiIOacOdGcDZjgKdzXkNSB8FKp1Ag
UXD3g2Ff8Cb0A+EXad3P0YYuQYwO84ck/9D/pDsU9MkpcR/0I4n8J0WS1gmDX1an7pkSlzPxb3FX
eWtOnl890+M7/lUJ/mr8w5Zob9X9g0UlZOSJPpbkWH0a9MftqM2VnbIHzba8JyKpMTFM47JKCuNs
4Buh2YXcrQ4cTNtigP7O1eU2cakYUArUP6P53iNUz+/BeaiTXwtaOpNrbiwyJaUAOxRg4Dsa9Tzf
6Y/PCayS4sH1XksRrniPFWO6NgM4rHNfl2/1hEa/P31GdSbQQzYGgXylHuLpQ8zJhmSyZdj4LyNp
uC7vyqd9HhPjrGeFfBSHllTWxYZ5FBsJalJnbRsO2vjcF3JBamPz8B4mb3zr/xdgY1jpSVSPx5DH
C6NAB+t1SEFMCsDYVDe6nqCLd/k2EQozffaukwHbBrA5t65G5olIZRcVZKrvAFeznDRNTg1Qw9RF
BtZWB56bR3NH7zJwbfS0qWFkNh5dSdyO91pUAZn/W2j7LP3gsFFac7RwHNUDKp1YibMX0g1D0rzH
e6XcNj74K767zqvwVFYs1qF2II3M89f5yYms+UXHRl4gHGJrg8M03j2F8xkUVDp+1OJ3XhZXx1YL
yP6qeunRnEDeJQR4KremY6/DeLw5k/0Y9LD5Nc7aC8gaYV8HCLdQj0MCqbF9WGVjCosU1FXQgI8a
BFISAewUr0DRKUqTF0lLIYrqNoW5BEwZZM+z789vgS0rzBFF/YCbaH/wu/aR4pAhUDrcxzIm9KaU
C+28Q4F6m+Xlde4Yq2iyBPJ6bKW857JIjxOInZWs2MzoAk4fKOX1pwWJRyKJvxifPl1wbw+veSN4
ENo0zt43TIdkV1L5AIJLp5kBBuKWkT1thIvXGi5TdcxgMFmeCrOCs4D+jxcPNz2Yn9gfWMrYE9xu
IzJkvuyv+rbpxhH8/V+LJkQvGf/7+vlkZfmjaUwvEJgQMBq7tzAMP2UAo8lnyp9037rRMqzo7Gfp
CWA+gwRnr4b8ErfitUIXY216D2ZvXVDKPyqmmsrHgEG1R4+hA9jDh1jUn407vYd9coozudGlv25a
CgqtQPS3bkYPYVDGCaGJvf6Pc2PhFuRbz0nKMKjz+1vC7kVHI8rhs0949rHbfmL5fDdMZiyEBaB4
CKsmdQt0RWUry0S+Is+7cj0XiMRDh4EKmKSIE9PZ8BN8RNMW0LW49exVwBqwmhRa8bH3MrXt4xBi
XrsUd2TXTvq11tMCttTVKoPy2ljlA2ubBzy5sRGSR0eqdB/FJiyIlmLWczUb0svcKylIbQa/s+95
WT7KukeQoqRpnnMZ3HPDar5jNLBh2RtMOZnJIX2Y08gmTNsLpNxQ+EZVqrCM7ZQgYmUUNeRB961P
s+eJ2sMEQAVVBv5mqjDZZEgBmeGh7Cnc9NBRdRWgB4YtMw3cENiHpsCdM+dN6lxZCxucUtQ8/WvT
LKXPyjrqkXaixnrSSW+UIUMySYcDNgM69TQj3OpWscUxm/ttnUNraWkmbd9ctjgY3R1DvuOTCn66
QDHOohBDTwlKe1de+HDyMA0uE48YPMfY4ipcFIjQxPDWDRB7VhFukapGTIruNJt/uwD3WZVhxIVU
xn1w4/R5hhQzN8alL0EVWgxub04YbUOj3s9j4t8a1pVrs2w9UOh+iLFQwJIRk0Y54bleT/7CEsZ8
MAP5JKfxVa/zZeXdxx5CtUITmKKWHR52M0jmPnf2qMkn44J1kY0yZhRwPChWJmf4CVO7hIoAvt15
R6GNIIqHNTqXOmaOAULIfbkJwa5F0IJ0UtLjxqm6T3TZ6TzhQKuJ8uNLTdWNFi90GeCYEhyFQyls
jx9Mqsn7PGj5KwUIyz4bKio7jAoGtvPOF1h2t6enSz282BA359QYDHFBiW6p34j1loXuqDZkcxDs
qrc6R1PfUIxsE0pDCVuGgsjN9MIHlitooKXHOoKA3FUK3Lm9sb3mlaa+alGDUqbxZo5qU4ff+oOZ
8VtD1UcmnZIXPQ1ASAQziv6PpI+rKg/SWYIdH1imuc84Ic6xJoHi/QzSpMelEQImyNEB7ztK4CK4
jcB+EKylgatXZuJzinasmsE/IdGJEmS+lE+VlpKvyCH6WwccywFTHH5NvQKCAnRq2UdF/btAccSl
QdaDRj0T4yt0neSyK9A/AJPxi+JlNAgn6L+mDqHGHsbXmmco0GoqZAL5JsEao1+31cwkgdcQ4c/G
PK7mV06YvvUZFWn1M0V3G5mAlq3uuqObJwfmmngGMkjvin2q1S43nigEfNNA8e4+Q+XtsgYbww5H
tHDlMf6hQJH+u/7O1A4S8ChmWmRXbF1qgGC0UvpPPZ1v8FTUy11K2AS7BJW8MJA0KLP0X8bji04o
+uiZAz5wL1QPOm9nOifD9pMm/LcqP5QROHxhHRgYnDzUY4Q/nMHGvpHcVRtf+aYDuzh9NvJg3qFR
yI4eJ/dsfkNoeMMP1L+UXyKrQiWq26dkLKnw9TziWXO2VXSbPPUr9gDDIh6VctB6b96zdcxd8+aa
5EnR7lyw2egl7UcSdMGMgu+hmGA4A+yFkuFbqJW51R8cjD+LxrqOXf5qhPKNTkgVeOVgjMdZ5nuG
cENHNDOYpDPvHLf8Frxu8IprlA7fbI62bhP0RzYzuQd/AnKQlCvFgAU5PdjwLlDVj8moDcoVkEve
IxYaFO/6yurBc1WofweA4UgImIBHy9DclfWrLndK8aHM6ArR5VLUzRFNkI1+/p7Rb8sccXoeJJOU
rX5SYVMdYziaui/rIUmWULY8iR69AV/7GcLtKqz/+qgBrgaveFwozn02ph4jTCQoLATp8wVAcPIC
iwhcSiC/KNj0z0oR6lvXmBm4/BCBEIHuDLiyMYe0bcUBHuVBbyBi0lwHWzcaQTtC9NQlQI2UCKyr
tUnkxaLQ32jt+Co0YA1Ul648ybC+ALF+UEn+r58ENLHtOaIdw85YXMAKUNoq5mIduNeZ16evmT5v
esWWkp/1JlQHoBa95nHssZxn8Oe17j6w4b8W43cu1LN+Ijpk6UhnAq+xqJMZk+WW2FPO6/9dNv2p
j4YLgyV9J/0m50K7O73sbpp31hShqF47iXJTljyLagEkgod4J3v9ffRB6dPfnTKuRMylmbkp91z0
TJeZyBZbUfPc2PTyZmPmBA3zipgDyt8advbIjjr0S2BKyDILTJoZgvBrL9UPmgnkrzfJ+Y0Ylunl
XG4hJoDHMdyWamfyl7quLoIJXRUmapkD9QCtE9YVIVGHoNlFCAAn0Mz7UjzOJOe0RS6gak8FioC+
VTDSgndMdaQvAxePtomgixsTFR/joET0zyCTtRg42hDzCvQbk+WfBe9yvz4hLQG+Hx4Q4ak2oyMX
Qz9gNIuwJ0bRuGnSQ4bgXUmkrh1xmCzvd1Ugl9sSnWBaEz6zDuzW4v+0LaYAMtkzxNoF3PC5rhHz
654z29+i8w6wJ2y9LR7hrO+drzbx8KIwDk3QfRl+92xNSHWBcWpm782wl79ahiex5JuYkq1F7Moa
+95i/I4CBc4ayZwjouuMRy/CT7rd6HFq5Y+7uTCB7jYw1wpYNla9M3PzbrkLjYZ3YdGCC3pzLAjQ
NqVW76QftEsiMreGaR2ydkDmTAeaOd7rnAtXZt8ig0dAPwjpficmnQansCY6sJ77l940QEv1hrsL
eMbbJgmPATc5zFIFzg1xL3Jwqv0uA383ue3J8FFH1m2MDpR6K61Ts74KLWVVX08YsTiHdgarP/GN
K/9LaOkvFWY/+uTUEjWZqW4FFpbTKpi8Z2AGqZE59z7+YmK77dFAYaxwcBD8u6TR9DkG1SWKQZa3
qNb03Xgt+2CtX1JfZQcCiq5G9FAGc7cd5wajSx0UaApjSFZ+4Z7xydjr/FpjVgp43fhlNRUz2aph
PByCeLOY6BlMgvswf/UruMEkHd2xco7A1CAQDs7ICTZmDHKUf+7cdtdzxZhqQpRL1zpnoqf2qXfq
usTUCwt9dyXjCJQndhX/3ITfmWsjiITPorzrMR4v3RMR9nxsUDmsqec86l9iyK4ChdOmdR6M5sHN
+fYgDZgtZIk9bJTv3VOjQj60vltsLXxLqs2kB+VgDxkZRsDB9G9q2fJcznDfbOdoCipFFynMLGAh
75AQJ6iGPAkgxNxHN/5KJU6Rs+PsCPzpXAGr+NAfa85hsdAg5IMJ9KXRkKaKPm1AQwyR4lXHXFtH
D8aJuobW4SziTUR+i08HcdFbLqxdZobPulbxRrbCDGS0uUSQ/pIShcUqylFeMcMX3wZpEFfBrhnH
vxivIqzb4eRr+eCNsScooeui6dQwiWWZv5Wm2DacxbxOaachB36pOnOfRtAtAzMl6L5AqRfsnlAN
5OUVGdt7HCWTeD65GZ8X+RXXHK+zTQJq8EPZVxq9Wo+WZhzHOM9F/UfeYADtCWuf5P2DAMijQGyI
fr4UuDouVORk8NPkFVBofLaffupCUQPLSDTEQ2BHqvNPTlr8VEE4blHQH5COgG3ZAwQJR3fvj2n5
nJgC5Vuw4AX74LM9GxYIEPCHxviMtNHalFBPhhGB8y4dflrSDvnhyXSLP22uwAXjhNA7UGqd5rlz
3HejLB4i0+NBATXH89kad/BPc15Pld7dvj+MPdZIYffupJiDdJ2Dgdtibnz0H5EaxggncmMQGFb4
6CCLrlNqR8Oxb6txuLnEuzny8vWCPPSqVVgzwuarY4l/afho0buYJHFXYzPsOrzanGufOO658pSG
EIYC+8WrmgtTKzJIxKjSzCaLsLz4q6IJ5aZ2gA0bS3+srP4D4fOjzuSOKR8pUs6xr/bMkNa9W97/
gXuRt11i/8zKG5GxhRJ7HDfEPfy3RjDaMy4frrOXTkmERXuFwzjKJ8MaPyuYjd7EtLlMdwF1MwZT
Z07rzhLsLhF3isLq4I3jJ3hC2CbLWQbpXzdhXAinidvDzJlPUbvaK2LOKMMG+wuIM3AEkPzeBOxA
n5faDJiFtJ+4MEAwrEDvZX/qenp2KGvgsWz0G0hQe3ZU/KstAeB67T1LXBBW07ucQwEaDpapzUcK
PA5BYkEYZJ8mm3iBxoNhLMxhyOmXpRe/ZmGfx7y45TZPj1nHijriZwwhYBXNM7LEn7oF6DKLDmpB
SZG7n2r/GSFO+nKG+GO6UfVGxYTYE31/humCxEagydW/o28V7jPHblsb0XPsJDcHf6K2Q/Vcb7YG
vLrxoTmW/OyYiiGWzneugCiXHSESUWN2d91m9HBca3XBXNiH0K0RhemWtdlOu4VqNyqmrTKbPch/
5MZYZCxgU+Btv+uWJcloRb30EEO08jlIAdeqM2j1quU1aMUGPc1olQbFdwaeJmqinwqZsBopW4uK
VsnupW3jm4FkN8N06h1iz/CvmFkoKbzkzUuB/pjqJpqUKn/X9xOj42ELD/1eMvK3MbvvcGiP+g1D
PnjkTFi6re3DnC7+oE2O+Y+5yUNEZPKKqUEvVxGQRlTIeKMI4RjgrTUAAn4NYnvZ2rY+KtleXFY5
YjDBI4fzdVIVdCrrOKQCUYikRuSxdh7sdvrD4ePNI5omZsh9zDXibZInN8GScmxbtiyAC+hm0H+P
Vr4hWfbQ+6BzvjV5xa50/gLB5ga7MF5m1n+17+xrH8/LlDcTT5pwFSDlEiKgMafRp5UbUCPsT9FO
B+SW16gs3Fp4HL5EESOMqCxHwKs9ZW0XjMxdE48GYP5YMHOSYgz3rd56MSRAr/8PLW6KMHH7zrB4
E2E0xGOP5LzpFeMkyn+flGkD2/DFQStesxJDY80HZNKfIwQrOj9YtXRbkbef2KWU4Ij1z+X3xTl6
Y5n+So1f2sFs7Zrde+xjjRiCPtJfK6KHlGvkmMMjNQCk4bPiv7akMXRSN2OXoEzTotUclLD4gQgX
wUG50TYWr5ZSDAfHn5IWPWrNpyLzn2TMuBLX0aR1tm1no1YX/wpRg8GyIVo1I2MTxuiMfDOJRA06
++sZ60Ih0IKJ3ZULuSMlmaWwLHPHw7mE9rj20RGeMVbJ820yo3VeM1nnTNKcdUwBoinHrJjRNF1Q
RwfbdZd8HPaj4X1gQwlQ48STNJT7Fx4zmGN5yeJx3xvdaRLM//UOiKQDiII/dDPCH5JxPTVQ4AQo
QgRrtFeQDIzRjVq2iwYJe9kGKTikjfJNiHicrlOIjy2DAuRGqarIZDxIUg0yOFhEUVQlTTUylUNS
gebEZg+kr6nEzF4XB3WfokNWjOKaN5JBeYAWklddIFrwIK2XZkBlkVbCtalzox8L4WAj8z4aCnAT
UFLlTgPBfN7Zszoz3t75foYrZ4+WA7W3mm5h09+CjsV1FwUbi/w7IJyP9In1aGkZklH1TKKLrcPG
rmEUUpTDZUD2czBoabu5PbZhf5gCtOgmi9EfoFQ283zm4CcF3mWZ6Z1HpTcKZTN/LtI49OiIknbn
dYgrbJZ1twDa+ooHh+XB58Jmof3k6cQZWtUO3C9An1R4bGp3LrmOR0cR+1LT6CqFUkVltsW6FRgd
tOWrPacXHaLg6T6lxLgo81f5El90MgiUe3GL5JS5zgn82L7onHwvsVgYjQC2IhdtUOFhZnyGZOfB
GQswWKTUTOPkzECRI2lIOnEfAAUg53WzQJF5hnrK2Kzno/Xt9cs27KcHQXIeAkrDtD1GTBXiLmOv
TiMVjJeZB+PHHaoXkI2zdLhEPrgI8LMWojQZ1Y8a662hppILD0a0PaKzD4EFgZjxKNSEYBmVazWe
PS/ayAJTvDHGUsY6ta79Rjb9CMm4QeBf+lEcW/Gc2MgMFYwpQCqdgows2iSUm5H54diwssLiwkve
+zbOAXDDNu3cXU362sHy2JtNeGUB+2fIxOMkdmZgQ7jUaRV+KYY6HNPJsi4mD30oEQqjIkDxbs1Y
4FfZtCtdbusiwhytowNpCxkqMozxW43AVCDvYO0B6ixRK7AHJ3wW9rOWzI3fejXv5QK5ouGimrJ8
79HchT+xKThXEsTYYMEJYKs5Dv2uxPpMtP1nU6OxZAPOAUjOWyutLTr9ejD3XSIW20v5aym+HPiy
Ogp4kfzMF+ceB85HPGQvXByLlqHyMHydm+IV7mi28Zt316fTs137Bc7d2rXS3UTFwXtgFIAgC6NN
Jm8izs9yRlYKlTIoDCJS77w0jjvaG1uT30L3BSHtA9zcM1/A4M4jNEdMRKvI35qdgz6Be63i+W4x
N7nV/GLzHIDDEh95PZ/rsRm/kxbIAa5re5dppR6xGI6XUhYjEk8q3Cx+Ul9CWvt1OcH88N/Qb6Gs
ApVrWh+NaXRwWJCdYUugGx7Dq58Nqmt293HzWw5ztfMdD6kTUWGHaczPMHjIbOq3NVo1Pov5VwsE
NAEcMNIcdvJHXysk+3c58Q5o/+yGvlbM+mzz9tASP0ZXzxfsUj1hqofVczNozVtOmLuMf4zJ2gSO
2LutOHeEkJILviqBOGDqQcyzh3r4V9jijAfbX/mPeWv8wSbntyOqX9lUfCvaPrtz1zn4mcVhQhIW
KCjyCsWI7kNsICHC0I9mSkWCmV3hUqMl87GkkntqnH5+6qS9FZPl7uY4ezRQokJ5WcE4trehdC7a
ID0Xv/E+/GUjhLkp6L432IKbB1z2hoMMIInYoP2/ZGqlX7Y7ZsdlyQw0In1WDQLLb87bZCyPuUvG
Hf6BdYEwBLCkggksYbxglBijRAaUbEKxYpy01leG87JH7NZn38zjI5KVzIUxabXFNfZh30W3yEDe
EhmVOuw+G4WyeutXcquiO4p9QLVZdqCR+Y4o9rfZt+dKNOe2ne4qoKCx6NK3ULW/XRS/O8VuzHIm
fhXkAAwD0GngetMOf6bfKXBqlIkviQyTR6quPbyqb6/zsv04VsgMMLmOxFit0bA+Qyw6IjTHjIGj
0ANS3cVGtSXsKGZk3REPGpykhoAzi3zCagDsaINpilVBjrMu01wcMSS72xPpyZs6Qf3iatFUrrCu
eIQboCJnVA+ZHHGlKIqvViDqbS5P44CSQiWYMIxV1mCGpx5UE5yaxZYsqkxnXXjVSx6ih+hDJ31q
SzKy2fsvCiJKYQ/Plef9TmUjd1EUsUtI0a0envQzh/mhPS+7ERso4wO3PYqfCDF4HGSwnzErAOE2
dTP09TjurI3R92LjFxW5GtVclD7AXRPAOmf4Un4DJIGY60/AjgO2DAWk36FqdyVcNCAiiF6Yze/O
b5G35qaqtgDf36B9zrDsq3LVLUeeNplY//WSix4NOnGkxn5hXPXgoYEPChyqL/fPVgqQ/DwxVQtf
oyBU6ygJkLjpjPAYI52+beWUIpLD+GgOx5vtBaelyK+WOzKARFczZVUMqSrcTgGC0ohZNPOlGQmf
yKC/GgmX1cRvVw2QJAYPv4wg+GiK5Z4W6UaN+aeosyd7AkVctX/iYNg0ZX2pXDTvZuUfeAcZI33k
T1GGP6OducmVrr9sNDbheLHlS1aWkMlbOGd8xJhdB2+vbukS652PejyIIxArESJWdOHxmynGPXkA
6Hd28Vp/l0HE8xikj2o+BXnIdGM5+V25N538q5iQ3Te94gC5dYtGxK7OvHfU2tmoL8VLXlU4q1V3
tPX3Sxr8iszhsNTzd2xYp9LLt42y4EAB1nOD13SGvkO51DZmvZ6CuN9Fc/W8CEZpXhv/KVKBdqNh
AZyo+7fIhqBY+2d2PfbB9UbI/LVPwh+orZfUphKe+u7KYu658BT0K2+8zXgSAAzmcFpY+7XBRJBv
8l3dLT+h0hgyVjHoZrrZht73nBk9e2E0M+3eIXrNKAb2jItzTz2O9vieRA2MpeKlaOvqxMCSBpaR
zWRC5QNzLTdOpKDutLvIw66NgSPUQibG63hwj6P+IpbNm8alPVANE6zcytG5quvPUWUVsrzmQdtl
nUwQuV+CRxKKHtYb/h+4hnH5EOx1e/lsYIog0NdaCXRrfXN+hVv/aFveDW9u2jceyC52RhbK8fRH
zMgvOh0PBxLh3ologHrH/yoW97pknNEuZ0WK1NM5xjHvQYJCAu1MhBZquaQzUS21jHM3Oc+zyL9F
ZQH6jgGXqQ4xWglpDUlm6JAyl4cs8q1dCFHjO+4H8Peu1WOvvjB/DZT4y4btxcbp9kh73dB4Ephl
FCLjUzPMwohmg++huRoqMW0Siby1pz7mobL2Xe2ypObGwsEHxB04zcDRDI49ympp2tyAO2Y7r5q1
nbqLwTL0UWuZoWPh2IaVWi2gWhpsC9FUuw4Sm80OG518EH+KLPorRvsYuP2PWbDCJOuJKGV+kcfy
LhF1NPCUWZkwPdNYJls8IJ+Gytx7YO83QwnaMgfzCWeerAizZ2RMONVhdsJ3I700JsVyjDnhJhHh
3xwBL6+lAp3h0qOtApcUQ9yb1bQPvuk9u33Kg6shMRa+z3C8dpNDP3NhGgcHYJpCImgUmochqVlZ
RPhgDwrdt4a7jDcrSP44is4iKN9EjMxZ5yGgOwVPTWv/2IEf3pYwdR76YtQ7j+GhbZybp5Z6x+zq
VqPBvIpDpu9En8hhLDmK2Mf2KwDZjS4ZTP8GDyHxo5LpRQMQoKpUaxm7VOszyt2LEv+Ykn5joSK+
mG9RtcAloTin92aTQ60b902lRX/X/TCHq8VAKbkw7VtT62olLaeVK9ybcpLPTI37KOzndV8NTw2m
MmevkCTuoJlWQzijCNkHcDraJyN0/xiiuzu+81h7tF01wj4rZ1D9ijrh4kz+YckA4qkm3qumBizu
zOj1ByE6K8LbDySLBpHJf6goREiNwdi3w3xBYe7iDwglVQOsYndaY3FyXABCugFqbR2hGcrpuu9T
BGtqlIUw02NB302/50Dukihm/ZmeKgjZrodmm5W5G6wOH8PE3ElZfOoto0HNW3huz/hLbYLavwmT
1skSvfctEuMlL03SAwJcJosWNww5Pyj/VhFe4t4fM1N/coPJW4pZVCKe0XF5YqTSbA2RZQ+AwdBF
bek2XWiFfY5lSLkHb3N0PIJTNGCyXa/nMC1Oqva4KRDjj4Gk2HdqQhpHI/nAhqSmQ2K3HTrSOlA4
RvT2+WfqMvITIjuyGl8JRz6HZXOOFhjtuYOzZzl8TJHP4NLGZL4Y4l8F3qRj6eDIVj+RIvhYsjxP
bBFWVZ8/oo9It1dY59DAKzcMv6sU+euUCZChS5seabqyNBi4h8un6SAdCRdCYyXZqXZajgJQim+/
l0GNa7LcAAgj8zVnq6zOQ13dOtuD8BgYA6LYoXUqmupqsbp28cDdBpjdUIb2l85h4eOzR3a67LbY
WGVzRKEQt3/LSV1xVnyxkKgsMoMtbkzxFxRG9mKlNgOKkltanxmcBANDBgczih6EB/gmytLhHOWa
FFrf2UQipKboiadL1/yPo7Najh0JgugXdYQYXofJHtOYXhS2ry2G7hZ//R7t09Jdw0gNVZV50v3z
497nZJHPqV3NJP2w6Xbw1iflnrm4cLwh862J+Fz5AcbInJirxs+3hUmNYBrkKkiVA7NyqC2Ahhgo
NeFJty1gPKOIP+k9nDmo/mq7pUguT4mQj8tXL0i08AbvPnb0KU24ftl0mZzRQPhRHnOA1dE84Qdh
FF0J9eg007Ncfp/lf23tXLQLPZqQBwtVrODIkJb7MqYQPZi4PLLzvGIqQ9cz4DgdD0Xtbtw4PFk5
+1OL8KjJmB1p/bekQG4t0nVU/NMg8sk5g1ajLx9w6qHlGop9GpM1tuwiJMSu6jK5Dbq8Vr71VeeK
NHO1HbHjk9RT4PLqfyAUoKsI52OfT5fFWrL89toLTn4p3lzCMP9/rBnnah373RrrLAeGyTXdrTbC
mugm6btWuBe7Du7mAYBX5Q0bu3Gbf8w7rZuXtgA3itHdA09rTrSuUClmLb4AmfW7rLeDS5f1ELqm
khlmpEejoM1M/NwmjVprn3ugrMElgOMzfUosE/KbpqNOsGtAFHGW/1X498lpk86lq8gANx0FM2kU
n8ZMHys3Q2cTmgrKRNYzFrRmhNeJQ2iADQC3S9pb3IcRjEe6kMoYfsshyE9j6uCcqFqxtaq8X5uz
qTagkPrvOK8C+EnFIE4BQqZgVWCs2Jf9QHKn5dS0H1B5GaQaP4aZnz2lfgqlBBRwf/KHyr81mgbp
ECns2UkTTWj3uyY+gKqsd7bHlKFwkvREUYYxeujNBzExlAavSP2tvOlmla510Cn7KEKA9sViJFMr
bqpG2dKyI849aa5u9AsgCSOVOhE30TmsVaD5trkSQC1HfTdYx3FMtiLLCKZZNH44NNxVLcRL7Xy0
Y/1elR/Lf4Beelz+S5EkgImEd6tDkHUIiphSLjiFoioXFyR46q+GCX8KIDjnH+vhVTrvbkPqWx99
B8vsv0LE6WxGdCzVKczUb0zAuMnTw0q+7CKJfQrVefHQLP/UoMaw0dx5qMHCCMmktyurWwutQ4tw
hxxK4LWrmjs8MwM34Tk55lBaqsjc4ZqahtsIRslr/wiKpTZ578Dd+OjGBxoGjvlkWgiIveexE/si
+fNMkojtTxfVgGVqHGbHQMqtpyO6IWiblIVnRdKzoN8/+C/LD8gvZxbqO6nUGdFJSwZIhsg3KcCP
BdGqdt7RtJv88CXNsIBwcdQpaQutRXMDrkmX4LuQaLYmT/J5KEjc1VjYjeLDQFvH08k5S8okeSk7
OtEBeoHoceJXhIXGK88ax2NogykqP0PIsZiHwJXl6GAXCRam8g/bJEmwOll8iHxwfuA88TUtBTB2
AikbwBiz5Z4/0A/mPp/CRQO3/FD8pXOgM3cnNiXcmkcr95YvYDSLr8xlHKJOvq4fLG6WKkdoCG54
qyX/ov8eidFZPr6KhANZ/qIctyb6l4zAyJ3ibISQ0dD1XsQIw1uwKK2SpYfMA+UR8c8Y0LgacnGe
v/FEHigu1osfZvFacS+/T6qnzKueqNaOMEI5aZpTL9vj1PYHDAffY5ocxsrZ8VS1uFjhSz0CE6hO
ta7wBTF29V7aBJTX/TxgTPd3/IT8ssuJQ6jXzrSZ9gCxsuhXgNNBet36a1i+64YPGQPcZJfrZaG4
1r9gcJ75RCoOXRpF68ToroP9L6gEOhm5HQxIy9XJGB5KBh/8OU5r4hQaKsQOEyINdye3UIeG9b73
Q4Pp+NGmhVbzbeq0pWJ/DAVwKG7vJLplz46A716nDFyumpPKoi3Ja8SiSxUy/AiAFPWv8VFhdhLm
bxk8uHm5jujc9KYJXKWSh75tS9xGeF8rTw7rIKbxGTYpXr1Pi99xWdxG52xMoo9JV10BYVqr8nf5
7Uyi5CRC8gKk56nV5a4NP7uy2Vg48h1CGeoy3zdkbnXkA/Cy8HwCJe5j47Z8zeUvEBMc7e3JWAY7
jPqWMUHS8RDNZXXpCp6C+Su5Ui0/x7K5gPT7YH9ol59YNtZtTuCdSv/RGJm4z88YWU2Hvi8KgaCZ
jpr/M1f1fvk2POdlc+EP0dVOJ7WncUqmq1pea54GYZCwx4xDZsOQaTkDl99Y1wBwm7e+ifa+nVz4
EnMV4RkkSkW9dk1E02e3vLCBOSMMPGEzovf+u6yH1ExGwFfR0xKPd5hh9uscIwDczFps09yhRmvi
90V4luTG3oCpZ4w1Th3eLbtv9uPc/JrZ/Jqm3feUIAW2yZeBoux+ClI6wZkedDdvRVVc08kP9ziH
HXIqrRA/CV6axAPnTXqkIcNz1UjvxFBsuyBoXOIzjHp+5erBqu74smhSCOtFnx/R3OzkLS0NdECk
ZwQ2M4TKetcRnq6cpl9koCa1BzTi7TnlpEdbAX/A/jeN6Ayb4JhkLPvJ+s7s7iEHel3mGQ4Ipo9m
dyUwY2VbHW1uOF+TCRez+etd9C5iUMDVMBaPvkeFWUZnZbYbgt53AxoSz+++kLkk587LOHhyD6sC
Hz/Bp5QQ+9HOmJW59Y0bMtN2OdP3IM+rlSUFb3dxNfVIOmdbM/EhosnW3c99wIC52NiYW0tpmCdR
Q6kQ47cDJp6j6TUhujFqK2RNsJVCMp6IM0jW5oilGWrliUTvk0Ho5Eyv1LChJE3QygRw5IbF1MyX
rhUvnMewXrhmDv2xmeLDoOJt1+CJlOPFFAzqhT40PfnKoT/unbnxzwP3GJ06xmPF6GTKBOcTSrxI
PmqR/Otarj7LQVrTcEaEdioStqO8Y0bC6CLz5vNcp/t5LE5+Oz/bM1ApN3pYQtcr8L5SpJBEaOQF
aMzFDH6X3d3hgxnoLR1MbULTAvCHZ7X6cPmhZ7gmoRuu06k7z3O+nQw4iEGrnm3HpX3STV94Sn6s
JGD8064hAh9HV12Vm9/7sXlrerU1mBQzSrCwMHFSBNVLEPYvTtmfMyTshmBUgalppSPjMTaHY8+j
BEm4rlLCfw0wT4bOfm2zOvuxJMAS1WMdVcNOio8Woig6J/dNSnYBozA6/D0dfzs33Mloajtk7wIi
py8MnjbfDZS/HgHS4UQaZcecoY84AkH3vWTAf8fQfaTA+hv8bHHphYryKzvL5M2LImStqniKOnVs
8+5em+lBKWtjdPaRx44dB7fSGJ1Fry6tj7AO6+chyukYDBgjeGq7uFnk5NmrbybnWcQBtuG0uoRd
U4CIIyFLLe+yKEt5CC33u3WCuzgmRiPVyCQzJoT2xM2wbbH5CJfapeQxWu7wWLco8tz6wOO6wa0H
eTuqjfabPZaBVc+tVcYor+SgzlXOHh5XdIdxkhuoV8wtF4+tY2eUG60LWqR9MYeRWJ/hr7GNFwEl
y5nNPTqWdp2QuqMgo64Lc8IOPZXneRyueKGh04kieQ+nGohDu4+mRbwhodxhABmQt9lE9Lqvvq0f
bWJhTw2MWb/35CEnrgj7P0QUCxY9Y70Atp5dvtOw3rVp8+MMEVhTFn3EYABkpSJ3pHQR/JSofMkO
dlMLIW5yFzD0yjOrwX6Mw04i2SPsh64A1o0sIqPEnoInN9Vqj9SMd9cjfR55WI63ck6uZsDNcXKh
N/VbGY5PXtM8FLwpZvfW6fo9H6dD7AKL5J4GmyY4ZsPw4iOVxTNx7TOXEoXO1uxtumaEWw74GLbQ
yL9vbfcUWsNJ5eml7xa5fkC2PdJUbwgOrttvOpPWrJ2KU2Q6pHOK+lSG1n7y7J/J7UBUZtk3tTFq
zq6/TrH7L/SIYOoHAHeBZfOaWNGDVzpvXcvgHrjglhHGQdfuU26N+zQJnp1kOI8R4zHDeElUtCNZ
+w7sIJ0DeokNqr/eYqi/vENxKX8Hk8hoWWyMFtaxFaFChUWnUKfGEw6X+tgqebG96TH0/LvZ6R7b
JHwNaREXdXjq2bWHNLsJxCUGtx3Cfrk3mahiE+x3M2BDT3avKM9Oku6218VrAjmYvdnnmS1y7eR2
sOP5iJVJRge+FQKk3A6N+5j/lWVDx0Ik34wZPv3G6g4NZWpvA5XgSwUEZLJxIp8Wmyw2L0T8MijJ
6f10zQ9um/beT5jrEMx1CxfVP/jF+iUFYL8yDJA1du4AEGooEKNmOCqhz7VCcTilkkmF62vc50sC
VBv9uFPENZDZOg4dPMhySS6Z/aK/m8as2USq/DPl8G9MmwvWURJWxh62rhdMXML+z1DYOpY9/HNc
x93wsGNMqbP7XPkClaujmD/brSZtU9Hmk9O8o9npAXbs5baXaI/l4DPEychoNYTfbjsC1rdwCeZr
XAgmil2TcMPv+reiaMQ5bjhDtA6PbROdtZb7oNEknrm7KmJzRQr5XrVgZlq6ZDYLnWyJA8EwJ7xg
56bwEBwM2T5z2BMsR8p9CLMPNI4gvKN00XOm3kvBhKH1q49YYaesHPNxbnLcihbEYseBS0OD1rTB
zVkVrOEpoMxP8vBJ5TWqorqGO6rra2pVDuK7GWdV8TlPHSsriKy9qWu5jXPviaA0wB2GWok6+7Kg
IYBw6qAcTUrTGlHMsgGi21YLWXhpv4/tuSydq6WNfyXMgDgo7+IM2jFDgmHdtGQEKcYVhuLyUU5n
Gakzhkfkb+jW1H4gx32r2g7za+RdWNlo6Qg9qtv30A+faiQVbV5e0Q/czVXOdFzLBGFVIP7Nenz3
WYTYdbdeURND2mFykUSe+uXCI9fvThO4DMf1A3X4wn+4o1PwKBSB3myJeDweWoExfp4/aH7fawNi
UU2a0XoeLKyQid5Z/MTtBOKVhIaT6DCX2pDE/NgnsxfvAxqQn9LnrAiQU/GyfzWJ85X0THSLpntU
ZOCl/fCrTXFft7Lj9XViGvGgFQOGlYwIqgIXJNFIHoC/vFX3oaTDY0NI6YwN/u/tgmv35nId4zuN
Wv+TpPCTtBh4JVHAqwiJHTTrnuj48wTlbSl/nKB5zQoNn4RAob6nt1zkOxpFej8OjUD5AKXRE/ZR
aEkoBJcPLhNcPnCrNU6wLRkApXnJ2ItmppnfbK6ZpI/dc+Gd30h+/hh09OF7ZXno5prh6shEu6Ad
5vkBB0v4Go3VT4awMqx6OhzZyyg0NbR/KFpo4bUgbojuRmO7JA6TUcPEx39SC72qK5xLNHTF3mav
hs8hPkFKdzs7pe8wWbR4ARq/yNze+R5tYbfMCedV+24gctUOj7kxbYKpe1H+yPigekpMYhxKTXb7
rLJbIdguB6gaYP9Z1D4ZobpGFu8BTHEQLfYBaZe25Tl7RkdPwmh3btbH+4g7H7qtadMK40lLtfQD
+kNsz3dpUj+QZPBCvsRDWuirH+VPFkG2XY3RZKYJKqaO729AFgp4duRIwhUcTraLW3GJHADcvgXY
zT24nHFZdmh10QjSKeuz8QK+8zPkM9BO8VHP+moZxY8BBRqkMXw9M+FkhkYqGJcNDBiZcgj8Xq6v
jgZxw98+ll4W4oBi3lT3Fj+kkZAru2hI/OQpZrlrlorNjtO4+pBzR40ME+tGigfQyevDEkGahuaT
74ynNA53ggnr0aBOxz96a9mcPMJ1+pycs9ElRNEMkT47h86d/xzEx7y69KUdD9nfgpiwi3OVJv9c
Fz9D7eYT8jCbhh6+q9Zi1+x7utlugIeGOAsEoYiH+HmMKb4rvfxoJLT8QSWZvObmgc40/fqR6RB5
HiutIyxCA74UPwIfWhDBifnhdRSYfuphP9UsCRbYlCosaNZzIbgCzR3AJ3P212WZ0eSze/Kh6oH5
JwIAaa05GzalCXw3iNuDLzpn63hIudGEEbijvcUc6b9RLDDUGbzTgJuxGgpGPgV+Sq68B9GPH4HR
Mnr1DQTmw12btFvG/zvTIUG814xhETvlxmtXIrNJl/y52f1o87ZCK4dkSpAPPGUPMezveLlHhpkY
N06QviRlcMWe8Vg6Nb9R4ED5HKmMp4rOOtjCdh1y83Jmma6n2OBsFNLY+BIAfA1u+5CUC8jXRjbC
aei5xMYK6UUHwxyLb8ol/GOkcLLrOgJwR4xj0jCPWtu7kvUK0pDYaZBsHVbtJJ0uwlbXsjKe5USj
ZI6OY+IfEr84oBR4RuNJxWGTDEwy605TVSGh11sX0HFQB7tWosrUA4m8SX+Xx/NLwi9qd8m5UYsO
BTNa4tDimNCWzuaNt3GdqnLT2ZqMxHF4K2cWCSkQmbYPod1tTW4U3RxfAYfL5x41A1YhGMgLlyuO
caNoYASZrM/N4s6yo2I7KSZkbm4/FMI8pm6EzMg/jlm0ssNp1xiGYFLoYAbFo8K1n1FWlqb7acLc
n9X2iKMnu19ezjr3SP2hFTWh2MwKRIrL30yIxQ0eIuKwsz0weinjYGcrHWx0Px9kN92jwm1J/XJ6
ZCPqzEziX+CnH0WJ9KYaxSHjFofD1qYTT0svTnNNyG0A+UOJdBvH6EnjTDOwh266NYcio8hvng12
RIe0hCyXI/39Bb/ctLazDWOfeUVF58Qo54nPc3zO0uk5TGNG0MNNVcGLPffnEe4kh5R9trgHS+H8
eqTRA2firpeZcqVb6jGdsC+F7ldhIlzpLOO+cMytTxsf8voqRLulS/yvLcdZ0z8xMYf9Gl6CMEAH
ZO7S3tyPEbloXi1hcHpiQHIeF2d/EAyxFJOTcvYoGkv9qisDgGyAJHyM6s+MOLxhzB57Cpolm+dq
O+QGkx8C7F8m/i+NvL9kafQEfNe8iv+JDtOitq8hazEL5psR1NZ9ldHhZ7BRLdILEp0LFIA5o8Ym
8f/SiZ5qvVhX3fqVoQPwR7+lAwSADV71bjbKnV+oh9pzmUBBkqA8Qnfj9U/wsd8g+xNdY7w6mvUr
QRyXIze9OX6ym/Hk1Jm1yaPc/Wg87mWxmu8sBx1jbSXnsS1eWxLb1nHPFiADXPGmrMJj5DfNec5D
2mtMQVbaJ27MHJcwC7GirQCo3PKxrdblH1fhJ5vbHV4BfrmwYlCLN21JI8OTX8VueW6I5mF5joAq
TGxVxLL25Iln2gXvZrAxzIzFuo5JQ2cRg5pAHhfcWEAgszNQHFwL0XsnSrBPzx5MwBcmXeZRsmm2
DSpbmEjebN8kdYoXj3uvdfYximHcUuybc1hT7dvHrKEz0br5Oec5FjJ+ZyxJ97CZ6dwOGnYQp4HN
lrnVmXp3RqJ12YcKaKRluvfUpMjCbbFYmz6Q2xkzTREeBi87NJn/2sIJjwq68xZY/k2/oKateLxZ
1kwGixmr4algt6TS77cREmG37wlnNKF71+kvj+IJG5B9NhzjiLAGyQOA6KemLriZqPgYm1EE9o3E
1UbmxmHIg98uNH1GZzO9cCKDUdt6x7gyryrQp7ZBYRo1hKyGvTqHPQreLC9m8mcQqlrD0aQBFsmU
7m40/JXBEO5z1vkc5lD+vKfIYlSCPIHpikY/44vF7kuBDND/TEbR0TV8QkXQ46BAgjpFqGXUtc8B
RSWJpB1KV+PE8b7rYtRuIpnWeQIjunfSHx9F3krjLB4XYoXKQ3qeAhQPmJyCjKpV4ekHrzD2dFxw
5rnGnyKf08pcHH/eDY3XkRl5wNtFgZ+nNgOguTiJkGSgaE6vJqgN/ixaNGJiXbZWWhTVsetxbFkl
K6cN3qKkfJiiYof+52zFyS7N68vso9EsZwfOsEKC2dn9i5sgY4+U6W2YXBdArNgufD6Tv1JMDccU
FXO62KVV2R47l4D23ib/uTbv4yIlit7g9EE+W3CL2HvMRI/KaDBQq/HOcGIYWEvZmCXuC6G6+9oK
rzIu7jvyAGCO0ADoPdBiFYOxvWChbGTZB2RSaTIDPbKhdeoei1Q+jJ3zVyI+T+S9TSQjshiaGg61
P8dhiJy576INQR7rJakrbZrnpg45NRfnZpCSWmyGH2733pbMZd2BOSjW8PgmuJMoBVxg9PeEBZ3T
2V6X2UhLOb6hmtwMgXobs/JcjkG2HxThjd1v2XNwLNu49Ttxk/NiBhuNxXKp6ktHv9RnYDGX2SpN
4VDIUH25kXFQRr4Nw/JAPjswELMjx6m0oRYQEV75dHgF0iyB7A10FXdkQnzAjph3mIPkqqj513W1
JC5405+sUdvrMruf6VKFufgMXAinC+6bt2NrlcugLbrGcfzATf25EvQbaBvjxzWLm8lAk9SlR7W8
RzZmaDIJ87xek2j6LbGav9IqvZkJC973YLJY5g9Wq3OHHWx2l9Y9F5Y4ACSCxE+0iI9Rt3hIEogk
8WB1qYn2v40aG5Y+4MAOzLDDqCGY9QaEyqN09L7xy4sXz38F1jKmmoJBRMB9mpizIHdf2cF9mW8H
JsLhlNwvn2XShJcxibdTe5MxmVtoK4GMPRYzOS1d8lDNE7gVE/recj8pShNIwMDUAC0p5sn+IZya
caeT+i+PSlYhsbsdU1GCobrsx1kEmuySkQICk30gTT3XsbP1uegvRb2ZiI1tMqYicoVk8b2xaP9x
aMYFDW00e7I9d5N4QyWy9RWmY4msyCbhUsx0bXp9IuJ0h9HwFa7IwTQilAl4G3Fp1i2gTzSv0NSd
++WFnCqM4tzJSmHshyH8zRvNHJiOQmI/lSGqhxQUPx9NkoR73VroiXEU5dgFh8k/j9m4Y4X9q/qY
45/KpiQ82PMNwvMQ3K1APaBb4kXpSxNL2OLQpluphWaOMDnPiUieRCDB88iwp2I3GbLWPtCjyKBl
EjJtSCaJRhV4FCqzTYcFjcW9n+zqszLYu7xGXFG3vHZwFzblpNILxO4Ug77cz36IQieY501cmk9T
U90P4F0Hsk1c4JcWnsM1jVFoBRY8HwRYZpEC1PUFGyIKvLVDbvqGyFb30DukvSsTBSHKyU9ziu5a
I6H1XVfGYwJYBWkVmSEV8H9u7lfQtWRJGFW0cXx1q8BiGTCF21tPE9rnp8WShXtpuNN5uI7qIf1A
woBkFaVCgjpi5VoetT8btrtsDS2ousZ5Hitkz6MPFbh68whrIG6Z+ga4BnIghuYbOvCMw2yGKXV8
zY2XMSKXYhy2ZL49ZPSdWCbYNfJrEiPlqmkeWsV3o8l7L/DWG0V2yLL6q5jMpxgFBJJ55uBLE1z5
S9tieI5LBndsjjdHddA9/UvjTfTaEDKwF2VTuOMD2+fWr+Iq39rVO+4E+swkDfPlDzK0LvP4Axlw
VRkvoWgBI/3Nqd5MTnSTBLlQaN+bacTlRNGgjF/ZRPZ4GbDvu3d2AEGWLhTjj2RVT4oUen9bMpLN
eSOVTSkfXWyM/EvpFTRABtGLOMGwmBleh9E91xXUxrgfdpF+hhYFpTdO7qtEPqCIZO5fo0rGCDL2
9kuoQqb3zmH5RFDOnQpWmQv1053nneboY/xAUcnjHFJ0NyNYnQQZ19pCj73OGm+hhNM1oJuxK3zx
ikvz2qGDoj7H1+xeokws7AR2JuHzo9JSoCHl83HbGoVE9alT/c8MsHg2AiQimOdTCOXjHAQ188vY
28uIvHaLRFzE6GUgdvTG72RinCJNXEJPqHKtblhqaSAEB8BIUIndR3/0Lm4F2rGc03Jvz+ozNzx5
myVp356B54wbdAGchV6zlYJzkdrasOkdKov5vVJ+v+Y0/wFi/KmYWOOIta+5axGbQoKezuIzIvSr
UxWvsvX0ysomuu1tJ7eNK+4ybIsSOBTdXJrXox+tRWvT/4vYJmOd7TlPN3XR7FrPM/ZWxCaLS87u
VLNzo4ZLKw/Mq+0GbLn6CGLzC0zqdoxDgo7CxywaAizp00oX/d6thj0K8TWcGwZ2OOqs/mbjaUmB
6OmsebA7hCGCMjm6BGTT+ol5qqrxqOEd8iowqRooZvP5jqn6WpJyq/kaBUpTbfXvdIn3TUMyjuXH
L0kx3rlUAYEmF2dxu0eXKooO3XJQCZR/UpwTfzhKDIy8khncNyfMv6z5zZBI3HqLyqreoSRaxYRb
JJJmY/wZO/m/asz+MDysCHsmYLbOl42weQuKZfWR0YkzKrsqxLBeqmHJGKe8ZMDQO19eusAiE4kn
rcBmCBm13NZNhAlbY1LgyN3ORXHVxsS4nhByTTe/y6FQQMcxjwQ3jmT99D4COyA2RvalLVCSgjv/
VCVnvAdn7cY/sSt2nURFnmPAagciqauWa/V0aZvx2kTG0cUHKyEQrAvm8Gy+F2ossgZad5tz/x3L
4sFkA0q6/HVgdawCP7uPe+uLcKxo1bIdlgpeWTahoSddKOejUd8doK3FX0GhQ9FbOEa5RKO8sN/z
kEOZwAoBV9hxbCNtO/SAaFy+nerdh+XVpyX7iKmGHHA0GQSaravGvNmE68xTTJ8W/ACzcDM1hq3t
p8SWKL3tbOtmlvZhnjv2LCJEjIr0jUpOX401k+bXP7po9ZY+MK2/ad3zIqy8ZVhJM/Qpa7O/hoe2
wT5sroKgeIk1fjzAHvQA+Fl8VxObxvxn1TFZlsr+G0peoLpCLEpT9yVzkbT3C72vl5SuKBU9IkES
/4y+HF87jXDuO4HsUCXg7WBgU6wF09CpN79yTLALnzQu5F8bENLKAMttbQDWBKf4HQ7eYDfO4Sll
6jwyWY68lGlK2NxM/JFQIB3feG+Ft+1i6892kj+XeMMjVMqLP+JcryUd2WWDBzCPvXzYyKC7y4hB
EWo8YOYl+WfQ+6pQJ0LsrS2Ius5Y8rzc79LHpVGhe/YTh54868nsuCIPEtQLwuXlYUzmI/M+5h6g
7zNwT+HMxYXRb0ZCQDC7/9ICUuFSTlCp7QFcHcm7Y7VaP74YPsIm2Ksl9r5UQOm42Mnso8/abc54
po2jrRU592MxvZpuuEG6fVq6piGuIqNrKSkiPuDWIGeK2r9yQs7LnBuAZomIfZiFsF4qNuHYQccu
3fBOlvHjbHk3UG37pKWzNzrVG7YUHpo7F1Sh1duE/4/274Wp+Dni6hjAO8bDDEKFlHCjRI46dFxs
0vbdH5xiZ3UVyjVOqWEoUNlkhthYifs1yQkYVDTAZM6vwVRdI+a9Q0vKp8FaCUpDv9RBwcXF8g5Z
N+yZW7oMRdFp2eTfyMl4kcTuFjzQne9gv0PbuiVBMATCx5/r4JvAjKWXFqlbyjdvIS6XfjvsE13P
e4eWBg4RzcMcBq5CMPwmeckcC3GJO/8s10baXfcBB1c4NoCd9SNSjgdiEn9cEa6DtPyxhLxSLNq6
+CGo481xg22dlDcpu2gnx0EfRdI9ZDJ5mCYmLHIgf7GCgC7CU6BJSdYjUHGq9PfexdWUgYwa1KLm
HK84Kg4+NreV24lvwoEotlx6IrNEDdgz6YfM0VbOxmr1M6Qf0las8SCL+GPwwGWmDTEt4tcK5cHu
mqOpShf84xzBIUx30UKf0E2/xJ+T6Qr7CmYOQZ1t1XylMi9W7TRxanbfZhQ8auYhq6gihzaHX4ri
ifQoifjZL+IXMgLa9YhlUrQ0oM2+RYwaiSePoc1yfaSZ6nxgLd5GpmQzC2ATVyjUqyH+cBcCVB6M
uNET8J/ibBr6PrbH52XZJ072ISP3IQqc7eClnCK46dwQUEouQ9pK3yIHepji6FVR9WF409eQUiPY
6aOJtwqFEsNkk3jpg28CWJzoV1ih/Qmb/WdJg12Wl0rIDRsoHsx8vxRSSwFTUxLvdOR+CDJmahtn
ZhKwRKmn9kPIslQRGRoIBu6jwQehx9kBGXu6xZpthzDZAMkMtFjVnG2E2Ti60gdMNueQc9cuW9qF
vGAI2AJQ9URxmsj90dWtnB4RJn/NDRpubp9TlDTHoA3+ooluTsfL4ZJS17nmXZRWL6OhPkTp7Z2u
5LV2OTGDcW9EI9Fx7WthF0eG1Wrt2ZV9GZH/QRHGRz5BOKC0p7+vStCCTYc6MsjFJvf0k1l1N+qj
JwWJzygBmaSLAJ9l4jHJyP9vGqfbvipB3jhihPvHgE3xChM/HSCUksSyK3ESbnAmsq47GFI9FF5c
XD0a/4mNVJKQyrUVY5yABIgh1lKrHLbWEjec9OA8dGJf8B/7wIg6zMbkta6XbbLEmOaTTZ3m/T1t
6Je6IPgyrFgLZhDukb7ugbieG9P8Mkb/3jBqunUtfRRl4wEe5bPHpxrjtl6EOw6BV+0bRT+bdGfC
X8vQlNLfe7AI7UHFAqI2qb8ivzp7bUL9XtdPLS3CYI5h0LccnWinEuu3863f5eqpnOjeEqgBIwXZ
zYxPRt3/MzUo/5pm/eDEBJnJg1XW/lHkiren+Oe3xFMnBZbL0mLJqA1MqB9b2h9havgwOoYH0DL/
LKf8MiNw/axGBDZ054XNQJCqchg8JBjhqvU5aJZNHY3VH2RCHMEQR6FlWLflajWW3p27SIhAe+GU
cbe19DZ+RClf47Do7OyuDMNdPDVHmvnDijAckhpzkL3ZZDJVt6wTfULgyEu8GEHeyPNWno30cpTc
5NuWCaGVty+9i3jR6W9GpK/k8h6WF7gLLVqjXCXdgU2KEFLbcuUmC1kmup/ARxjBJtD6fejUT2wX
/4YOI4LhQakyuku46IDEmKaXwm4vABhxlpEbQ4MUARx1b9JzX68t959pcD/OZPoNiIofTQVvpcdQ
25gkapUAHDgfXE8fhQF/DNCQzkjNVrq2yZhdOdPMVCV8Nr3y2e8CZM2x99gZyHF7PcJOQuQZIoFf
O2zE1UAacj09+MAPE7dAzJec7Kk4sx/D/rajJwf+3dp12podLHzu6IiVBJBsIpHtPT2jOMnuw3p4
mBNK6ciK3zpnIFKFmRIIE/WKovYFC9O1bMZz1qOl8ZyJ1jVaZOWwwUXTUSgZo8FFIvYfR+ex3biu
BdEv4logGEBOrWxJtpzdPeFy6Atmgjl8/dt8ozvo9m2LIkGgTtWuPGa/4sbWews16C7xu7/48sHg
jy4G0vEg14aVLrgYdhkRVIR132gx3K1ScrB594d7BRcOBYHMApYMHkwpeiJpzg39/CMLiQHOXkNd
dJQ9ToOi3h27YW69ZBhh3VIAhLApM+03c+E8DVigdGxPu7JVUD0EP1YNpJtoRWfEZ3DnjUwI1nik
s8s40W8TJd+wgUTQ19jRRkPYnyme7I+BnM926H3P8DJHH4m3J3TV8HBOPc7FtHvzMgaaY5cBQtXT
E+L4RzVQpWHnuMSmvGXAL91DGVWfNWCn2EfaCOD8Q/PZgDPfzGPMmII5HYrG1RnVV7hUj1i6ABcp
53X9VC0O07vMq/E/R7RZOAzV0msXhKiH+erruFdch7sR++edO87HObZPWFzMXVKD01jMI7b3gAa1
cJss2a2144fVGidV/NC2KNFsFIjZnLWwKa7y5vzYAJnAQcCuvVx9wfxK57ppXgWAIZZO6hOocyj5
/mwhf3iuTvlk3dYRRQsno8ZIEM6MLi2IoU3KxrhLg5tc3wPD37CcnkW/PPrzHELyg4KQlu+CkDE0
i0fbhNdpjqmgYHEoZbZSY0lvs39gDBW+8I4/Eg2noT3/q7B+iWTcI7zeiKBi/kkuYgrgwVDQxeBk
otdgleXWgy1iyLlvi1uJ2FiyRq9rddQQ3pPj9zjoexfPGfGq3bw6G+f8xwnS3RAu2zgrb5Yiv1dA
4UdK/BvGOYYDrd6yFAm8Xr8SEnwv9ULkR2UIFBEEmrC2jnoxJ8dr94otRaHEaewKoHkF4UmWSsmb
y0iP1c/cSuO9el3w2Zv6v3WN7JEEV5WVEe+lw8TkNB3NFIzclAOiJeZEHGr5EITx01R7x9FgytcT
3iipnoUXfUdj9dK0+ltIh+k795NThcfCHd2NCosMeARoh6EZ6McaAsYH8IPSugCbJB+4fRGcSMc7
Ax1bHUEL0hg3H5mfmSxYxXWXMJq6ZTLd9fuqKE5GsHlKe2AAdRtd12Onm0TVTtfiInpG4GsHlbQD
XErkZck185bJKHFK4AxAEHgSqn7Kcw6K2j7zrLGgJHqbODA6W0fuiTESY0EniEv/nztBCV3/JEiz
fWQF/5aEY7Snx1NYB48x33A18a7ALvPid8F9EcXvhnB92Tu4vqCFTOKKpHE/u9lJ5kzlSBAIJlxo
Gcf1z1wmVsOMbcTXh3AketwupxL/sHL6t8AN3ycWDPbYr0PFRjhnSxjVnFdD631YNYmh+tbLl1US
+VGaIUz9aPr0MWW6sWT+D73Y/NxVVmFE6w2xcC2eZ3/eJ0hkwDr4NJjvQzFRdkbeEicIoemYVztQ
u5K5mx6Hy8JGKYsZOWCGabk9FuRIuyTxhoQlQp9ddXNuk+qpbtSD5y+Ae53T2g+7Po4IIYesdx7y
XgDLXF+KHh8re8AbBMa0sC9Qcy8ZNV5gydOd4YHCO07wrk+dh2HMXyqSh3eAR6n77OqXUkbX9SQU
TMO+9ikoEN6Wkc7fElzYxMrAK+q9jNSdMEw0x6y+BTTtxkn0ATuENo/ouVPDU8D/ACT5y9SsSTdY
nnf1eiPFsSZJSktAFCYPMUiW9TRSNtPPUk7fHftetd7mTf+GIE2LAoAY01VsrNOLYeeECPHjpjaJ
K1UcfD//TAxzmdg5t+NIN5h3GzqscnV/a6DE4NzdWZQnDGQbq7zfBWl9thSfMQ6rfU1RDV4rf8c0
iECkCO6juQkx4jbPmcO7UHBs8G1IAR7107DlB0z0S0MpOMLUV9s574hoyOws9vPYvdjEVkFxJM8V
UhVrKjdFCfDCmGd8e6BiLdDZyDVCndcNdNmI+7mbLk1LS4KsgZUQj72boevn7fSa5ONXm2Ib9z27
vPeS4P/bin8zSUXl0C2S8bR4crz0JCDZJ3AtKvsqDCfxsa/ne5PbnGz5vUJevdoFGmfLy2yNZ9H1
72E9HoIEmilvALpS+K69zDuV/NLrjex0+jlfUt6Vy+/g5PtQauw8df+x/rIJj5/XiwIVl1EBCV1S
A84xMNFXXROtirAXBmXBWQNa4h25r/3/c5e6y4lDu/rTSfTDpOuf3nZ2udt+SJsea6tpq2uis5jD
STmeitD/ntsaWWCksNjrzyMWtdoaruw379uGDYy3VO8YKg7tilMru0fWOFIRI2l1NF4oy4O5hl7y
4Fk1lpsW+KxFaGkHmmJio9aN7HeSH2xfvL66h9BTn0tigclpqs2i9L8+U0zXOiBPaj52kuPUevpN
SmtTOsG9dOVRxkxF62ov6+mlTUIW6Ykz5by6JmwrvLR1sHN68meLkRx4qd5m7tbcyoLQYInfxtPV
yzLF921ffVZ1/1k2rXU3xT2QP9uRDKO78qFb4gzEtst4sddPiV29MIBDQxg/fU/csgAXIGT6azwV
j0mnXnsALBzSJc4LnqXBq1/aUq9NZ+1/eege0oB8XIR7M3SVOpSAcVN6M7eCbOw+6sSToJBWLjiO
Mdwg41vVrfXY3wCcw05eFdDtuyPNOsl2cV1OxIUXbKWPKGrydCI9CkLOjhJyyBOdBrDbxsU59G15
ZG9K4SCbmcY8DnilqHBpr3NGl94ktgSZAPk5f+WcX2IHRItr8BlMHcqRQt1YgvEVr6P35BhHMvox
7H+75T7BkUz0TZ+lz4C0tuRjhCs0h7/Zh4yLNY74xU7yDVjgb4V1s++jT+Kh+EaYyFRueR2Ed/F4
9UwMaoMw47tcHr2WsaGpKJ4c2IvhmYO3Hz83LAjtol4pMz2pBvP+zErL/JASRvd+EPLA9PlvhG+M
+oyDGHmNZiPbVIr1sF853ZaeyUufdbthwc0csob0QLOgEYATArJW4lcRINcF+ADXJUo7iq7YO4Z1
qVyax27hJBNMyX91bb2aILvUjihRtzACMHuIxESjZA5wUMKcIhk2li5MI7boE88MtrvGvktVDL/F
kgeBZjEWzCA0pQn0Hca4FLOOJumYiACLJmtxsZDem79KF++cla5mDn6lO9uGyATny2rlbeRppmbh
LbBjfU2sRt0p2T9o+E5EmLx+r6AFeamEekwPOIOA3HWfPd5K2ovIOeTvyle/ZcjxmC3tkKUGtgff
jpkUYPvxVqX9o+eVmASa+ezIet/3M+XKeP28eJd2mq62CmaHM7SkNh3mndYSxxcS3g/5vIKxekaX
SY3nLfz/LmR0WLCMK1+qJntR44jW76GwuTWJkL5YaK2Ejvr/BdQpxGV0xEc94tBzJ9atofXKM1rd
1cr0j+w4FCca8U4KgO0JGlse2vtWUtXTjMRJM4BbGz8mqKXnelo9AvGNxWDc+k7LESv+EEn56Lvx
fVM433gZMFL0BIRdofX9WDfdgSjpVoQKzRx66kNKQTn90R1QJUiJpI+Lzj/oktpMFPdqV4IKu03C
CR5cwgMIYLiwDlXerkCMuNgPJccLQjgvDste68k3txNfDE4IkmS22TkOiwZz1JcklwEpTpsh/QQv
FSPTsavgzS9gGEK0t4qEexPuYkl1LbT/XR2bt6TxH/OquZGF9Hj+8InOaXfvFv5zyycYhGENnY8+
j0pGOUSv8B7RRBTMMDa03DmT3I5hjmgoTuvksHPlAcfBNSR5rcfpEXrdEzDh1dFaEU8gJlJQWq6J
Hqc2EFJKiCqcuXgqHE0ICTsh+Qh4SBjjqDwv33teudsKYcG31F6E3tZK6hd2Kz+Igt8Iizz55RqT
yxG85yn8EIRoNz4AaaD94CCbPtgXVvKtRbkWR1QMp/UXpv9zDIiFsKV/HVN3Z8jkFh3aRtw5Zwc7
exGlFzfLCflN70FdnTxOxERYqQcRzBIa2nUcHohBqJ/FNgVji/A7rKuPyJFXf1w+C/6BwrWzHT2r
VM8F4HzZrcVTeHXRDSfGTm3m3qCIHUzkgrm2cCfNF5xqzOYxf1YdjG0l64b4OftRaCMVj57JA7b9
rvSY+ExnhmSbJO9f+TznYsmfh7x9p8f1XjUzxTesxaFd/EDx5k3s3zuNPpuhuUETAWQbFKeUicuT
cnHLNHPosUWHeyf53KI1Ico/40KCWQXPQXbAYn5s/PI89wtH2NYgUiN5IhC6e97Znw7Gyqyw3pcF
+Og0rY1RZTKdwyX7lF3U7ZwhfomD5NT601Pku0+9M5+jngSWFaKEVjUViJNF1UUoMJwE40PpZSfT
D5SJjtReTxVZNyGlhq8d4hZaXYIzmCWC1hYFjriR1i+93OZuHZ/S1L84br83SfnUBuTR5SB+o2U6
hsb764RMo03HOR7Dw0sypR+SytxGMkAzY/fqjSEyaOF+jUKcLKrRnUn9s6v+werUzyiKQ+Y1l7nq
qH5hms+A4FaDi9q4YN6ugQkE27Hm0WPcz41LI1CRxUSItThNrdrLspH7apiZkhdTfhnxQw+1/6LT
/rLUnELnqriu/EztmdNSFUc/S6DMOul2RZdaqXzxLcos7MGnXJz1W0ce4i8madx/r7LofsgTmU1s
+z9ViJGhAioCuGfvR96joVkrVKhPsePD7ol+3Hz8V0lOHW04vhVsucJCqAOMmXSXh5yDkzT5NWpk
iR+efUMtS4aDsYdEhOM6OHaDeyljdsulu2II9ddYxSSPGS5VwxPS3q9xImuT1earnLBb2vQIaV9n
b81oOKExIaQWkyvlaTQ1I3djoTLYKYjq3rDqnkH1kbj+yfMYPgWuPmIpj9YJ5fPIRazlcHSd/r4J
I2tL1RLWEQfQpGk+yYa9DaRSQP0ZiHZiOUpIC2tqclsLMoWbEMBF2fHaDLv0o8zda94mDogEA1XI
Ks8el5sg5NlvfDJpc/AdLt3BMRCd9MxBNQa02djNk8dmFU9OhpW8ZTHT4UeVBPolkea3j7yrGru/
nXEfZYHiVABo2lf9/P8L42mcJd2cfC5d/dORa7LUcBrD4S9lhye7nR94EWxZTg4ZV7ArcgAN+Nwf
KqhJLsDnT6dUt2LMySMWPWAw+RMldM0F47lKGDEV9aNbQEk13sPiub+2BWM3Srqzv9bEFtUv9n9S
TqY69gVbaBq9zratmJ5Vzbt26MSm6GkvCY5Mpfrx5QJAqfb+hgLRGibSfqwo7gBGenPWvxLitJyz
fy3hHfKwwAvrMR53eTO+L+Hq/G+me/ykG3sa3lLVnRZM6XFR4SeZNk1KxQmWDnZABUvpoJZxJ+f0
BaShc9egtKKZIpXGuMtVqNYS8GAzNyCYBA/3gFxuqqdp7J/XvwBs6xUvFzUEOC4ZR25LFtcoqHd9
6h/joX9ZQn2vwnjHTCbaxh3k0jS22UMldPhhu2JoU1sfTjaDeoUwjWXAjdeBJ7kKfHMHjXPLLVto
TB4GcAKWaGaDfuVdASbR1Qq/VoLTGluhY+9dv6zcXR1YIqMQbzbRzvJmGP2pTW2al9vJQZOEsj5o
TEi9P1iQigKjblZk4GjgZlvujsUzqV7tTnXRI1FBzq1DFKuS8rg81QYpSITpY6/EqhvgQ0/iM0jH
9dhLha3+zbDOOFzPKPUsGHKjb17aKnGLi8LCgktSJ0steMDoeyOZ3xi6xxipK+LcbtaGMS82VzHh
GLJu2pLdQcZi4a8zPDSLzLaC1ricbLiuzDUaZVhtm5aD7NayCvwntSKnu42GKe3v68QXyVctTa5W
LIfH4CDTcxc+RzkX8bfXPhRl0h1rbDmKSovK+Mzo1TwUlog22zwf0+5BzwH+VTfhvMbo3U3VJQqm
+g3Wruv+uLGdeV+eiM18lpEXkd03Q6loAdIw/qhZc1YrY91m08bGqomdd5xkBtokG0nRjMwvX6n2
8nh32AMGJj2GSt0DwFcWxXi+CI6p1IONgt8Uep6B0/Z8ujQRE+YB+OHTsbQr7miO40H7FEW1E/0J
ygbaF2pQj6HWMKRu6NLF+oafh0kkdwhVMTnyQ2NYmcqsJJtaWkPN+xT0TnYHo4JW9qy04FLtlI8w
+K+Ky3Da+r7j2vtBG3bYIZFH96UjsFwibrchYb8mB3N6mO0koM+40iUiJRaH7GfQVoGnIZQ9BkSg
EqoOH7LM4hL5eSwsVGTYYjDIWi9A+sy77k2J1hsfGmNN4YUJacKtPdSZvWy8gE+5onE7K/rT6pY7
42sOGJ7Wm7qmuf4nYQNyN/Ikxo1Wdbrrkq6FTRPwXQyGlEVrsYRkeb527RaZRfZ59kAs3ExOiuzH
QKFnnKxne/VChZ5YbMJzvi55I0z4YbpshQkW4p+MImwcG52tN9tBBYDK4CIxpiSNMLWTBl1hefyT
Cfj1hk6BzWwhMTJ2K0bf+pHOYHuXBhOIGV/gXarZrJNlh5CsKyl2f1v60pOEImYlhs+hZ33/6FrX
JxjVZhYlq63mAhF1m8RoyW1uu9TwbOqWvR0BFlktgo+akou3uGsqI1/92e7a5yUYwmbCUuhP7QNZ
WEu/iQrIzZFneAKGrCHSRDgmmThO3rZwuNTguAqbDTxbqFgt6s4ZmwWXJhmtkgU6qICijHTB1Cb8
mxBEXghZx2P0SEK8bN67orLxHHR2M9fPSocy+HK7vunYSVIGh81nEXa60t1iUbV/0wbZ4Xta+paq
Bcmbc9x7suzlzGgZ+9mPJtIWvNuxKdJPNvT2eMO6XkfRPRt1MqU6Vi3DsbGTucWPTBhY27vei3QI
La5zmW9OSdaU4V4loRheZs+RHJ1ZrWa32UVBVEz4NNDLYyofcGdkCL8JTeOnfoRc2nNkqYnOoyDz
4z3wRNFmcNUaHVXM+acyHN76aHK7p6xEO3PYbdGDSJNfN0k3JFlTuTQtJtZAdu0ujZcCvb0bkMUy
Wh9FJulccyRQkS3OjXhNYrLWaAjDHv6/YZtjWAZzVmdxQRywZcL7jtXRGZ9GOXsrVxkzXYBiblsO
2jB0rdL6DCa7jw4RLfbrNz6WzpTdpxafhfYTUw2QqlhCViYNiK3W8m6dCrXBD4e7FlKdbNv2Ixbg
3EjugsVUP4X2xUhQQXsO/VlapG2y50zHyk87bjkCdRH1HCFfhAU4D0whg92M1NCkTmJbpza3iYns
gr6GUQ5JD9XoiF4Rt+06ze5qxMY0UNitvZlAbBe7bvvTZWNU3joxKBxlUrgTFtrCIzUdblh0uvLV
pN5cPlN3lc31qWpNjfg8r5Sp2RUtMowOy/KxRMEBLDjVvfLPHSFaQr5BYAeEnqLQZbh6Z7f+4jeU
LQRuB9ezElAj8e+lCCGW28M/3TduFq/nUjtZe6k5IxpyDk4j/aggSg3SkjIZBvGzvXNtxHbFepCC
igdyOHQHRnjM3n1niCLmwRZK8apEp5N6Im8loKpMeaxpE6y7bB4OLcdTXo+LqNzOu4MX7rDHrXmt
rJPHVJEmv7MbaXkgL03cBsW207YQOL3qGb7L0VCN6837bI6UZx5GpXMO10Phedpspl7Mpt7WOBvG
+WAlY9j/m4g0KPR64mXp/CKmCSfO2Rl8YNQ3K66avD5HjtJVs29zBKBr1gjiOYeWZirvP9hiwrPP
eMjGBNB0YHluca1tL/AohpkAFu07WSSBvVtsvyyR52OIM2szrtS5rm91Hc1wwPch8bJywLfmw/PH
ITn2aHJsDpaO35ktoOEs1QcOTCEIp6n4tgAaqweC6VPwPFkGpyv4HLYQTE6ssY+cg+25MSdqib12
SJ4G2nJ45pY1PjrYxEeLQUcO7rpUtVbWHyRru0YEDNOAzTuEK6y1d4y845QAAcbludoOsm3i/2J3
1DECSJsY5KxCE7pCRivrQqoNAVZt9SgwQ9IygWsqh6FQ006A+XZMPzN9a/u8xOlZSWHGfOvXVlV6
+B1zbvHMon0Fsv0w0r6Ki6KAbRuyIXAPRUWpT0KFaC3MA9CpJNnBLW85JNA1CzQ8DW1n+pq6uOm/
Mziia1uKz/4LHkCydCDy1Ryn7WehKr38Iw0Vrb1LbTxZwQFjAGN1oFGEJA2jaPKR/wkZtOVJjTNR
5a3jQ/2oWMFKY31MVUmDDGpJXsGgDw2xq9ACW23v85Yc9v2gF68hfGHBdV5qrb0fO6QkZwfGIQDY
5dIXMvmBhuLA/W3K5JYIrxAfpBVmQpBM7Bf5HMvSmdWpjVKIGQTV7L6hWngieD0dLPKK5tD0XUW9
PBu+jqXYGypVPWKrjKO/LCQgfChSzNvw22E+SGhIzcm/prOGjoAnj7i3nH2mH03wSwwhYiQGkZWu
GZzGeQTjKlehid8T0/fAlErfD0a6FH0tRvwYlpu2MXHduSW4Vvd5kzzVUZws351fu8FyIHRku4qQ
l02afAtjOWZMISPjuI/41JN82LGDq7CkgjSX1M7G8dijELSAGqkHNxFRht5rMUY3iFzdUWimX9Yp
mooKO0c81F30X4JhQMm7gcUQ+BsKmROjiQfRuDd13znJSTfGU8OR/YBjiY0Luby7lglTlG1Xw0DK
T4RjW3WT0HiHP7WoFX22WaLHd0vApKNJWI5DXOycVikc82E9BG9RCcT0b5q4mjcS6TlN/a8pFGgh
ZPGq4sUNtqcPfsLR1hlGwxBJlb0XNFRmxqSDWMloR61d5OUi+n8UyK9SVTx6xCyrj7SxO9tFv1h1
300y24rSNcX2IgaPtWS9xdaDVIgON/yH4TOWwjlggcAxZlETFo6MCTnb9EJMLxO8UFZ/E5VR+kLR
06QMQ+u5bzHh2l6tql2lvGL4Zbulk8/CTsvluycqhKGvUiH3GUqbdtoLCO84cqjtTC0lYLcF+KJO
cx5R0JkGdGoyOEboonlYUg42/7HIFUofmCTDcuT/JfV0Aa4U7g92ZK8s+pvNaU5hoBOxK7/Yssri
v6gBcgWTnAd9wlKtRUR8rSfIyGCSwWyHYWvkO8mcAxtOd/iXDniCBkRtrtSfxanbvYNpFPQ5NY/2
H4+ZRcOZrA5DpigTiXX33bIVJ76NHXkZBuoYZArMn56IYcDqFWaGqGoOlwESbF+ZInrgu67zfEPD
d8Swyp/movyXojYCn2ArgUY0SOFg/V2SSRpElTm0OVtO2DJ5KmauJZ5JEsFBQs9vI5fifi6WoLsP
HKBcNxfOCTkkXWACeoitGazM6CyCSHrKKX3uON1VxqtPNs56+I+uZHNG7tWSg7zv/dqsGfXJRRgH
B1OUkHbirizWLJE/E5OQecdts+VKjP4X7xdNqbCYC7e/5ovvEjeKymz9llM3mpMBgFMKHQ3XAqeR
FrxcDgYvibT557dWRLy2t9fWPbcoK82EjIwceaQkmNcIYpKEVX1nkrbMbTZkbGP88wRap07PMuOO
xLzuMAklf13invrWAewfupDc2K+/ubzjQJYBDTW7j7VeQNq45CrhIjA576Keu1RyMtjzaXgMeOQp
wfV3/Goie8jrzDjBsRpImL4FxM4JcNZdYDt/58wX7MlaldoQPKdUxugu5cjibhtis5u0jeZHDVMn
bkGnNRi6KWfEqUTzfUwlXBCECB/HogF9Xt8FOCHWPnMJMvlt5KC5cG6HZBdWMKdmbXm0OlBqhvzS
YhieL2VFNxeMiDbCFIn7uyy7J0AhAT0RNjo/dzg6qQ7Prp+m8WFu3WD+ZwK10h540tLwmCUmDXAf
6ynNqns/Er64+m0D5GmDtjimQMaY7BbRXdEWg/VL5FqwAFZx6lKew2mlAr0SURFBYjtN8SjfDVU8
OtisHf55Qg7QFx9An7MF9GPOqLdUD1H5FCNUTV8k49ejTTT6gqpElVTLzNaextHgm0KJoXti/mFq
6laLuci3uknwJt7xRWTpxKwqL8PfQRY9USmGKrKAWzwg89wMrxJHrepKr/+ZsU7cz2kAPTETTR/G
+Q++0yh4y7ylUzgSjPALn8uua/+Rxt9J/ZnLpJ2BuLDLb9w/rJgRnAHOZI7fIz4Vug0BOIYMRTxn
AE17pyhsnH4yP+N4eqWQZzHYeWcVjv9YeyhJgyKY6p98jBI2VIEXZcq8UPYQu79D5NY5DRrWwIE8
0IEQj2GrgsGCDBlo+tpL4ZpGoOpjwYd/lHnD6kkB/bLGt8H+I/MsuIIUm6geREEnnKVls2G1vDxx
itGEfae8XKQIep4/FfGms+eCd3asRI1RLRd6rF9SzqwZl3PPfIwekCCkCj3CXKwdBO+3RvbJCDzd
A5L/abkM+EfC4HlX60Nl2Xn16EZpap6aJp/rQyziFhpLNcCjYofmVqCwZ2b/18I0LVGSCfszab6M
bGL9U/OyTR+IYxvBLrCq7fnmSj9leICq1za0bdK2gUMmx7VC2as0rn5icuJ7/1m66xNFj1PAuQp/
VzmO9a6yXX8yW92RAEHYaq2CrnDG1Yy7t8LwpiABOeaYuYs+F/G507GMCfDGpDXp/Btf/YwT7QYP
ZVYeICvSv7Isqg83U1Kxz0RxMsnFCZXjnLwyJp9KoZDVb1LaMdgcIKNA+J+QasgB5Mlv3kClNJQz
ONQpl/nVloVzPzMWvhKEh4ftZ+zHnczPL+wG/VudkN23oyZev1avQu3sGv+q3A4s9aKol71zpqa8
9QUMVqM5IpCVIZVXBzkJElJuAC86N5/2iT3RJVh786Prls4qCCIOti7UFuFH7ald3+vbGKHjsTYx
DRVKTnwN3X0XkSPgxLRss6qiAte4nUOLMovKSecy/y/2knjvhLBim6jrHvwx4mnjGFD/tGj2h4GD
/VfeMtSGJasYEUki6PlO1EH4kP8/wlUW/tPg29N9URf+dzty7q00UwWOJ/EWqA3+8j4RlwZg6DWw
q+ZLEixA+cmHIeJhkKT5mAWjGY+oFmFcAUJtkvbPiLr1uqDm7cAG5ScOpTVE9z7ttlgL8ycX8xpM
TfI7hyLN36pmjvaeN3UnB8w1rKUCFyuD9se45eBJJVB8xA7E1FcQb6MnW1xcFhcErdzZs7Gedkm6
dFeTtgRu54C5Vly370CtnJtb496JBjvdYKAimTRYhgZat4FZBetl1YT/WUtRHOZlmDCJFtQkqElb
z/yYi16wliBk1zjDdCDcz6TAtaJGeEG47E5tCAaTdHhAmYQc0kvdVeS6QwZNLBxUui5rI6fG6gRi
n9Ex8U/n/4nLnl1o5cktCNWdWynOlhWxsz+4ic/xEhOnUtPf2Aueh4ajRuxyjgUVrJJz4hTHCBwi
g1WSdtVrBfhgtVsPorkSGv5T5RR55UF5WuehfZ1TJOzBI4T0NrEFj6jvTKLsGCEb9inoETIYQCv4
ehmTZKV5VFRA97bPWTLoONDPl0QzoLQGeOINTYhAAqL5KfFIhIFiDWI+g2kP7rCsWz6ko2gB+mf7
v3a9kOdjOAxosHd9InDWtujnq0tEZUnoKeYdjKX3wBHlWcywHprQOnizC9hn3KZR/V9TEg6MaN2g
8oN0Xba8ukl4WJvbZUpRmEsjnodi08UjJmFOInF26WK56zJzZFV/sZmvwAOhRqljuj3ulCV39LGt
Vdfj1RbVLWumbcZDMot/yfIVFxjMwH7QL72N7XIn6+ytZP6Fi3mm61jCtXSOXlgeIr5ZBLp9JX91
hB/TFltZMXXPQUcavIzLH9bjbZE0D6rHGVED9a5oTFkDXsIOjhxKOfaqfibBTo7OfIzrFpgidkIv
GACm5uYKcktY8baqy48zSHrgTyskTjovUKSoP1zSD4vyYA5gG16+B5oNDo3NyL5ezUHmu5J/x9jb
pU1wyuhoEpIaqGkRPJTh9DsoVWy61rtyM14Tf6QQVV5sQfXQshxYBy/OFJ6lZT+sHk2d8yaBDnNW
HfkZSfN5F5CTKhf/g87bP01LszJYiWgmue98VHNydKfu0MGNLvr0gNuVnYb36oDhr0b5buvyjfUX
lHBN8cr8SdD7FIViNzgK5yO3MpIYLjPszRYMKFgDI9wrW4+bBe2rd+Vn1WevRRi8rn9xtecGhYLm
4xCEz7bx5B5RlFF+vqjf2Jrii27OowX8uIAyopkt4uMHfZzsfEfcmRDDguqfl+wrteQ9XMqDKaZf
BMUjBL+nvnpbArHrivEcl8kpYuRMuXYUeFs/ms8T06jJdz7D1a1pl+pu0BRahT47/MFCum/+iDm8
Em09J7b5acyIyc9byy0uvuHD+PzlKZY028VMppZjudDSSc90Lgp6fmDcjXxn9vjr4/w31A7lBZtH
XKtORpS6o9/Co/GTgDTJ9uRYeAWmx+mrmnMWvGHT1NMBx9ctIXPqAGXgbjR08djN57BedRYgEHGg
8yv0ApuRcBbddwlViFn6XmI78NrpEZHvWQjvISyCXVtbO2+mkhsDI5rLpkvNYR36O4A6hN8/YiP7
ohyG5j51MDxrE/a+GFUtL1nRCnVJeKhWBAOscvys4TVAJXad7xUM5DrhFu/zNmxSppfNgyZ8mzgV
ZH4sjuWvGJd9mHlPNjR4PwmwvXbbgauWVt/Uup91T76CSQPK3sVv8k0DS6hW871Ok0NMo8X/ODuz
5raxNNv+lYx8blRjxkFHZ0VczgRJUaJmvSAkWcY8z/j1dx1XdUdakXZ2+KG7qjJtkARwpu/be20p
1YTKeKIOuehsZWtYIO8KOOZo18pIbOWEMTJ9V8lXo2lwFJtMKmjTeVcoTNCRqJK7Wq9OFhk6imrt
KGSt5NRckahNfXNqu/MEN9WI7I3aawCj8xUj1Suq4tv7FcEIoZv1JH97hxxOAk0AUJItzdzI7KD7
9rIuojsNVLk6Mk9iLtSk85VRKu95PFZH9uLwXN29E1kXzt17g2mB8wISyemUa7YkMq7Q2XNW0tbI
Wlb4ffbUeXd1oLwMgbuKS8xKzH3gze98K8Z6oi478ng1vfQ0TksuDSeQVt0bqsGDiLTHGbsoX1KS
mnjYE+fyYs98uU7JD8Ka53G/N46SEMgLSl1YW/p4yOsdcG4jfQdarBlnIx4VuOCLPRroDLRd4ASg
bfE0cL2WSY7MvoOl6oAOCRuldyifyQQyQj7eigasLhHGMb0J852u7t4WbzMWlgqrS0nJnyvc2VF/
Y3bhbaWKYx7AuKclz/Zh0YuB1rK/nRVmm5GuKxAWnEd7dXBX8r+LPvZUJpLGLje4zxuqFmNoLBOT
4z9qCjHCIcK7hnAEbUK+NJQH+ARXTiW2ck6Tc1ZSCkhXKFlZwtkM8Onuo+MM65rTRiJmSYB5zvx2
lSIXTBmfegd2kulDrlZK8Sb3D0kLfWvIay/QjF2F11Lea8MA5RhDLhz04qI5NQaUWN1q1DYXnYkT
umJRCyrEMnpUotYcrLsspVHT2ae+mTbODDG6ijs8tZq56iOf1W8qw13VdvcxP0ak09rKeFqKchFk
qM9GtjVd/ZSBx7aA2+vOFUWiVc7eIoKGbQl0rmh3O/AaSpxtNUKB5b4jy6Il5UtAnvp2mPJD3lhL
OeAmZcLeGFKji8OAA8lkO1TY3SuzNLZSQZAnzUkMPu4qfN+symM/7Ye+8NBhPij6m8++uak1FlSs
SQWFHOyCdj95EkZQDPh9q5RGJ7O1wUtTjxmZ7Eip+Gx2yEzCCEOH1H21CEBY9DxY8mFOtHxozZxs
Nqxu2G9K2zzI1aWNOtnex+9Emb9Fl44eMFfsm2ky0SNFe3Myn4o6uEnxk86cJqI+82aHPQpGgYOK
1D2uEZvLjw784Ilm505DmUk5Kn5OVXcrV5URs4AeN8e2kDN5tbbCFyWNTzqDXNK4qZqupN9I/jb5
3pOVtxXxLR2ejc3LmVvdnbzD9FpOhjmf2e9vm1x5iVsybDMY+Y0oLmHgXqRpWL66tJAWDTkImksu
n1Nu5GxaMMPDpr5ygGbIXxbOIlpWKQ2oStunBG6YyfiCPIjh0rKoUYsZAGZloE01pqRcfcBEdib1
d5M0GBvRsKtQHpUc4rMx3bbthGMoP1UlhEQ/0TYJdhW1w2KAxY42R7dOgfsYDTniRKRJ391oIRRl
F2mBzxmcft0gwXJSd1+I/gaoz2YIiOIQ8DpLa1WhQpQ7Wt+0d2rImRzzkjZXK+kfskIcjGp5nGNC
kovUm7j9ik1FmO3CQCUOQQRpxBidyCQQUejCe2uPYqBQLJ9L2PacDrnr8nIaypqpx9xrha6Xlf1t
I4jmYBulWIAq/eKtZKNbN85NFEW3cnaQi6ZluNc1d61E9EEV5rrpjVU79J7LjqOn7UENEAGH8Ihe
ZgOV3APX3hOZDE19XlmdsRl1H6QfDChCDMZRP2SSa4KEnvb/ZsIXb3GgQ6LK1FevI5536aceT+E6
llB9/YtcgkFB7KQDkTjMb3vtqcqPVQ9HgRmXTtYiHWEuyu02pjefZX3O2meT5anuolOXIU/ilYIy
CFtSkiKSrZN1oO7jfZwlBwX5fcWOzTLeyGOH6Glf1YiY4rQ4lflz1/qYKhzOvSTsEIu+ycL5uRL+
ZmLedLNmrVLKkdsdOW+WscRuAyNgWSdvDkIGOvdeXPUJ22TXWFbztHVD5bZO4pM9RwQSkaRVOzGQ
PAK+sUClzEv+aBwmlrARX6A0UjhB7JHo5Bli8KJBFnIC+peUf1EdXKVyf0c0odz+mG57kA9ZGhaj
ZNxCSFsG1HLlRJlm1U0dDU/+7K5R6nssOWRP6q89BINO9FeFb+zlutym6SPiAEl9oEtyK/clUD++
1tRQu4GN5tRAd8zvVfb9pvKQCu5JCHHdMmEB9w9yIitBuPQtvQeuCKZKPmC7dY9yZqFV6lGa+VDR
sqE92Mi1FLsQcSckWXPCQaJ5zML+tbf1YeuAQenS9FmRxBjeUnqre3nEEFmxGZMWmbGDWBDYsZGP
dG+RxXDgJO5+UycYVQA6Ee1IIApMtiIAe1fSDAEHxDld+LlXFvhfVePUsiWgnQibO/pi9ho7qIZK
5LxlLgjYRMJt2jid4dWdVMcj9QafdyMn/64gXZX/lEfLLpgPBVpKCMDfhktE2DPI1IMc1nSH9/Q0
0QzpGBNr89Znea/biTAddy137BNwJI1ZRo53qlLXGi7gReOyqhkZ5h+/2QRVu+lxQFK7XHWNOPbi
VHOakj7JoKakTb6aXSGpT5I3AWXTdIqtBu1Tc0iQGK9S27odZ3tfMX4zlfCQOduI3liHtrWRBz5z
Gpc6p7SsTQ41XSTB2Y6W4X7sMSJh2jNzRM9pTv052LhRdVaAE8gVrQVe3PGDnexKbgNj3tMYxZ7N
jjHtOLUS1rpiWV6WTPlaEn2lmbmRC698W5wYkiFPtUXXKN/RqHmwsnadWRwxQwdOubGS19M5R9ic
kqoKdyZjFCX6MRn9E2Jtxne+c52eIpm5s7EP0oA7OmQiueldBfVJvgo0Oh7ldJEw+h31ppDFNr/d
QF6Xu5++7jeKpuFyJnoFsRchM604lSSzFFXzTjQpmxprGwGxCbv5wIjZNtRDK4Tdjk/phOmDPcEm
D8crCT/I2XKlSrpTLQtNubGWf47w3VWAnl+1UQ9mZzkk+BC11T09q9iKA0dgcOGdPiehAp08Xto0
nXOssTIoFsQKiWGFwotjs5bN9+y/tXS4hoTMES9fGWVMHzFc2QS/UTsjVliCZCSPKpRCDnN07uW8
lkXujneZF0H42kuTD9dZa52sGMVLcZLbXLmM0hjFjgu+Ut5pdoczTDhMTxRgDkUy8Sscg3fSn96w
s3gixMOUcS95OeTPZR3fW4O4olQHMFMn4FA+6fRjoPCSaszY9aXIh7Uya0fVvdHyaMuOkNeP0CEw
jt82Kc1ok1P7brDlV+orOXd2rX2ZtXgtd/0KU2LJG1jWw0PNKYKgsB2pm9tQd+8Ie+Fb64xNlkJu
spyXdQ4eBFjIQ43dTM/ykKlk0628lBx0cmfks2XJqa3J7RQ7wCQCclY5Og2J5opDyqaOB5qrPo2N
NPAySj61yM60SzFNOSs1eUX47rEwRRx6Fcc8IPA4yeORqxOza2crQ8JeERLPs/ZhcopHYfxuKs2S
u+Km+U5Or9pcn8jbYWp06z0LtBex1kK9pwlbbwXZQFmjPplYol1mQRdcS0iPeWFRTrMATpW5S/9o
1t9td77E6HCcmsZHcQp15TqEjxhZ1SVjsaU5tJfPgXboS+JbJOuE3qjHzw4MjRSJIA3krc8uUTrD
eevsE7PQegqyJ1lz4PAcau5Bjf2jnBDkFKw6FrXH8tryYzJRmPIquevw5w2VhBS+oCww0IzY4nTZ
gXbax8H0ZBDSRsvoTDv0Ig9gZcqZlefCJmGj6xWFqeRsujnyJsFZYVwM2fTY6ujBKWmM2XwOs/6N
pN5tOyDSC53sYLoF+zDLyw3lULHeulW1CufoUe6mEKyA3mmzb6djdLHy5G5jV1gUUb/tiuyGOOAL
/9zmflGNdvv+OPCdOj4P7c7FcKuNoCLCOwFacJekUA2xBwDKA6Yw+++xtIIzQJuaTSkb7jpLEvrH
Vnbj0B+pLE09hpa7Q2pDoys8qVFw6tr8jXrUzq7+VabwmSSleUvWBJtZfNicKEq1ZRedntmof+ij
72mChnjEFt9tmuuyrDS45o6X1PN1pvfaSs63hejetSA6oUzxDDgFvuvc2kXnNT56JfCp25gaBLXF
lZEpZ1lalBvAtM92dG1AaYyU1Xwf/rNeBVeEcL8Ln9Y9Elwm1eahCunltA1tSXU0zrJSozXWSm6n
MMGSiGKwFGa7WSvQ3WEENlwDM0EFjjw++NQyF5TQ1xOTx1ToxIslLzSAPCG6C62lhVCNm8pVWNWb
bxu2Drpw7QQPci7U1frRLfBlU3kaOASG8GfkBiQ0rHPnl1/kMXxgvaRVc6233RWUO5LWGOdZWqwJ
almhD/WahKa/UHKDVlL7KLfHRqqfESwemTxO4xB/yZXwDBHjyMdtqRQ907xc2ZQQgAp9cTh9mfrw
klshobeq+XWKmxvBOM4Nvd1h/iSrkMhY/C3HVs0e8wGfpuXsqmQ6W9XEakLqtmvxHvrpt5uGOO+g
ldbeJadUjQ6W49w0sX1Qkv4eMeaJjuzrACr325l7wDBGCBnLhdwMfFuo4XgSJ3+ttuUBgNK0IeHp
HpLgg41ecNnp84Uq4ypRDKxvyUGricSkMq9zhm6RFsryh2GEJHCmu54DrUS3Jmy5uxaouyKLUKxU
YTy8ay15cbKex/wP5iBxqeWVFsrxST24Ac4aBznMwrAsnLf+JSrxs7bsf+IKkasCvDazNpoWrJsS
yYrg7yDBvW6a6Y4AM94aNqrOWMQ3iov/BuLFqe4krsQy3yPF3DWdj2/SVRZYBo9Fnh/9MX4aeohF
LT0FU3DZIiTbyTiwxd9j8fk2mdjY5OUgtKvoXp6o0kG/BLwtWUUeBX3q67Yb7oD52oj7mytZU8I+
RY2Ao6k8GyFlpa+iXsDBMVqymfo6S4BlQ+gTrMtll39wgHhTaiKSivyln+IdZDyouRXNSxegHlb0
w2Abx5rJrNMbZ1Fi+wSiWW6Dtv9Q7OY+ctujbxtXFqWgQbibiTOdkxo3OOm26D/X8s0pHCDNZuOc
DHVy1kOhfSns5CaO6lXrZjpJp/PZoIw4hAGduWojzzaQ2J8jqyf+m4OraSav+ditHEqdQ+9yJjS9
0CgRP2ZATDS41uxGTNSGmgwd13Qcj1BBYFQRTz5Fj6Ota+Ro549VjFQIAcIb2q1D0/B4RRKTD9Rn
TyJVDnhqHoaApC9bgcxkNcNWBilAIDIuPhohrY7uR7R8i2CgSkKKCC6cro2XVYgXMisan7OiSzSw
Fn/MbvqY5sNzZtmypgFUtqG7DPw44nRkfgiT0D5lJDgnKr7kFrp2FA33NpkoKGDwJKHvWERIBnC4
YYvIm2Mz0WxD3wZ6sSqeJ7tBKp09FHaNkGigiZmrOlLRihy2OUyJxRR05+Uc79juvW3V8a6KZszS
qINoediqPDlb7odT4gwJBcaaZno1OFMhTrbobqhrp583+mReHK15kvUwuSk2EdGyo++PJohXJe9X
yN28iYQyx022I4sZLWeKRRyHZYl5rHKmNl4Lh0hpzdxDtIbz3HJVB7FNqgNEy4NHWL3bwFKnVWRl
T3WXPtg96bikE2CDR7hi15BRmD8Jp9jyf09x6G7rGnBlwpKo0FMIgH0JLC1YYOilJ2gPaQaLBqg3
BSLOYXx3Ejizu0IztpMj7tyeyrOLx1XL4Ko4+o0BlxxN5o6MHCqXGbe94dySh9jaUkiADiFz6dzi
ieo8NCL+Ss8rBG9Jy5Eh3BJlTk4QCTd0+LM7xDNbjaWCYgKfG64EzbcuZxtVxMfJKa918nZaAgSS
3oKGhLt5psDOGaYwaO35rMV6epTLfTQMZ6JInAUK9H3PX3ANI18rBXpyysUZ1rGNXFcDH4ZR3LrD
Rm6zZEUML8Ue/cIxUJTtWFBRHN0MtGu4H0TPqEh2ajruDLbW8hN5+4i2spLrhu10oUxY+Vyvo8bh
B/l7atinwBx3ptU/mJ3xOmaQ9N0MgTBbkM4NTgFOZulnDRfBjFc7Uzlj2w4zvGw6gfEiCXyXkVzm
D0jdJIepx96ybCy6rdKoztvzSHLM9RT34aqwy638i1qmP8fgsva5KjwX8gSV+PgcsOP2BdtWYUMh
oDgV2xxtKGWThVgt+1LaDJmNoNtUS9Fo9RGS8UNXu902B1SG2zs8EEeRLsg0eoo0P2MBpDPb4OGj
lgAwvNrETZcjBovLozbVwQ4RZXXhYBBvsyhkl9aFp84ovUaNvjIv2bKC3FxEZK+bXut3YZo5nmY2
Dy2wZ+ghiuekBLHpTnSVB9GH1tu3s6qAfcDbLUmKxN08536ZQiysjr2ig39vHNIWGcknqo+b0Kmu
lCa8kYiQWqTPcP53UTVcUpAZhAKeK9N/LXROxIRSoXj21YdEGHdTSvBfNzocwzRSQOQ4jPUCWMy8
Ix4TUY4DNQjz/nJUIZyyn7kjTp0QBI63ajvfDJZ7zUaCirBpfpkr6fTv8ksddR9NOGy7GRhxZAlj
lbrzcC17yXVAPduiitDxSDDt1739yvN8TjtgswlgLw68ZLQrrxyMN8JuSEVk678xJ/+6msNjHFU3
TEp7rWyuOzpdsn7r0A8K1TTfEhlwpegzLUE9JVg8PrOmApIdocy2VBA1/WZq23ecCoBKjA+1Co9N
DEbRiAy6vEa6QqWH4kYw1YSzviPynOWD1g3JGreU3YApkoOUYDUeBRhLChQ7hfjpqZk87BtLeSST
b0rfTxs/qNm+kFirpTjWJw4KU6jelgqYAYvTnmyLoO/JFwQW3WS0xnFX3E8BBm0W+3igl5glabVr
JLi+y9Hn6UOwyfrwlOjJOqu75zxP3/lmt7XNNoQMkivdUkH9tqumrb7GMUlIVA60MdnDuz4nvUHi
VMk+I9GQ6k25Y2wrBU2yUuzVabzg40evz0+1yO31K8/iP0eZVlTrW2wyHEX73ThTZmMQmwO4tnBS
wIsmRycP2Z607+VAO7eJQk1qZxARQHijmZe34trP1VNttPdZR1sCuf6TYrEXHmmTa6zZuCm2fY6T
0Wx3uYusaurwMyAMM86arYWA5IO9YNMy6CDTGuESidrtY7nHkF8tbALqZzIfAUbbzifxaFkFiSzw
uReCHTdhAZTD4XSRxYR3JRlglyFm3sOBsc5D84a5lVakI+O4MAjAM2oiUg4alUNs7rwii8RX474l
lIKm0PYXYy7fhgFQq92PxGmYabm3+c36UhVZtfcRbT0gjyBofgg93Uzwa6tP0RR/URKTokaiffRx
ivRMscg1qSZ9EZVUmJWM1UyO8EQPrw3d2OklZQpNjFTi1ITwCrCvIYVyzbiUsf3ajtUbDdinqKcK
ju7yHAWOvcC+ax17LafCKCtLBAySeVM9FDXOEU10TAYmeoIWuJhdtS+zboQLpEGeQqRhroc3JPFe
KFL4GFsiCwiLUnEIjz/kAkrYXEY7JKWKVpbZtp3SjdVYPT3V4d6GcrJMrLha+jY8YM3Buo0a6Etu
iqeGnbTfZScanM/I5rDa29UVW+CbGsYh1QSllUwixGFyDzvX00ug2bOsU9/0nDTDns2mZQ/Dqu+6
q1bvznrRQ4TDdYor7Y67vNej6n5MHSo6PSFlrkq1mAJjqmqPZoOIuKWd4TowQNEYOmyH8sfYqW85
qW9tHLA9tW4/8ukLKOlDrUeXUIn3XeReJrpaU6isG4XzX62YzO0wTOnqQYkpcYHFprU3yVAOmCHy
Sr1NW7Rmfu/cpJ11AnF7nbu1pyjhnmbqaSZmSUo/riA1P+BcAvjjFycfrCbZYfZS/5aSFq31jkoU
4runuLF26K6v8tyBFVa8zsz/na0+D5ag8qceWUg/LLu7i+gqLCIMBr1uT/Qr7Cs/jbZjTJvZqSBw
0C6LU4BhRXNf1+bXb++aSKt1qxcOWHD1ejQMz+1pLaCC7Zd23xBqGPsY//KXuIu9LFWOhaMhQ5jx
dXRpRgUiLNZw1vMFR9tzRkwIyufxTiM1faEOwZdqJNrVaNMlljN+sqo82Eker9LJeI2Icj4JCoWw
H3YB1v0xL9CLYEjf1k7Xb3rs3UWAYtbWdeIV8/zQFOJrnlO4y5Jepeqr4tiCj1mgYHHj4W4ojXHb
acZDlqZfSh2kc2s5OS+2oPtVh2t8YDZ33UFrPAqQ/n33RCvgmDj6fpriazY94TWy3g53cPes+eOX
diw3WqOS/ZzvmVY9ZQC7hFwFoFo5skDlDXlNg4Nik0DS8aGDkLEIM818K50xPedhgHl6mBnZQoF8
KFABXBMTILzQAnM4S9C7naSUIMWQEF+U1oR0zZW1IZ2hfh3Kyfgaw4451FGV3qWQJY4Vfq5kZYKo
Q5nsM003WscjtRK6HsTRxPNdTtbcuu0CwkggDb3XkUyTLCNrehZJUSKFQX9jEcAB6T4g/0ZYyMAc
379l3h9kEoRyZkIcnonWoYHNaH4yDbPwpmoO7hQHfIBeKSD2Q7iYUHBiWqEVeGqUum7x0BZ1u9C6
XnmaGtvakiAYbC2+ySJ07T0P46pxM5ilNloTdPr4DGE+0Mtmh2fO03voDvTzNRisj1RSt5YbvaiV
/zGKEWQTRzKM1OsQz6WmdYeAWRp740NBcyEemjPE0YrZPJ5YPWs4GBHtx2HX4sWFdrCxq+Scm6q6
C+zmFSv7e0yJHEPqNUnAD9T+XoQy3rBN2PWa8qq4+l2XYacrG2Ed9LnNLhmGvCu+XXTbN/2FEC/w
jCnRBSnAMNfGt15q/T0DJNvV7BiwD7A1pWBENJ6vk2PhRiAuqcS67M8XqgnrFcrkjWvgJS9Kw9jy
X2jkJe5rS0zxKh26R5RnCKLs+UqY9XPMm9L2yeNEtQz/24Pe4/XVs20l8m1q2S9CMCfaEk1FOR6Q
ERrPlEYDHet+RsXNgkBGr60TFUC3WVjT0Yk5aRq2uh7L+GrU4WWVA/6huBfn1iIamdSgJOQ4W1mZ
7eW6ygnbziHK2PkxiOqKNFVH1u+MCmYrpdkAFHVEgjLyni9a57KiO9dDWhFcYJ5UP8Bmhy4FIoq2
sBv1wnuCqT6x1s7MoQ+SFBXQmHOXYzjbiI6EH89e3di3UZkfe7VaCVBeoWA6Uuv+FtTilllpn1rl
XWbnL9PYXtxQf27xQcEt0TzRNCdqlTfEe+997tUgAJr0WTpeW2Q/sYvOzcVIzXwnBm1l0fGiZmJt
AY/Qq6zxlaiZcmrd4ilHtdFiIPBJB54r5FOlxdfBK98qgig1/jg8/aUDyNNIjaNT+A9gbndlFDGn
pNM5Tex7JwjPHTdpAZBjhkZDABmGbuTJyp3aWXd2CPiUY8691atiYysVgdb8hdK9K6oOaExZ0SWf
NqI1aAxR4kjS09ioZ4zcW60QRxqaVP+F+jW2ld2IMgyRJK8wyjuKv+yJKUOWnXVwU9/FLBGusQqe
hVJ85Io5H2Mr71ZJSzlEtHtAA1vL6YG54cqmF1LhwfPrJ0cxn8xpeHdbmu1aDji7ltz3lhK9UFcx
1FGM1TJxrbhT83CnT/MOEtCNhhB8SRzS9dxCNaHllC9QQLM7FFUJ79HCZphFN5OJcjEMGmqv00mp
LLieSv0ltZEzDtkutTERUnlD4aT6z2Y9bKnZPjGVnkOlR7jmc+MU/VYBlD2RbleQkghQ/jCZtOBl
l9nUYpXDYLznvaE70vq0hVAe5gM8DoNSKnjGlH4HUjKbKlSu02EkIDsO7qORTm/U1UdQ4KdOzJit
W+ywTUEbJqpfoDjNy3wUz7pu35ZEWy4wD1xLvE85qXhxs/UgcBE4JUXeySb+w91SKbiPMjhgCLqJ
DlDoZwlubJRAOi3EC05oMjHK5hlgyCFJ+rs8ilCWhgdR6W9ibJ5y1bnjFX7sM9pYpu+gnFWYGSbn
/K8bqvMI8jmX7JK7ehqcHWY9Z+VocF9Hs37xmxwpQDyoCPZKGipYJZkYlcepNhQyA8DtCB8Y5++/
/ec///t9/K/go7gu0gkU8m95l10XUd42f/xu/f4bcWzyn+6//PG7omO/My3LNDT++fvrBQ8nf0j7
jzYY1Dkj0d6z6lNolyeX5mvVaq+/dnX1+6vHZqUlARtqD2D+lxC4L/sTOhV9Wbz/0gfo7vcfoFTF
hJmp1r2xgkk2d15kA98q0uPPL2/+9d3RxfeXN5Qgie001r0+mg0vGAVwKtWdl792def7q1OvtylB
VDp3h7MmRAp0AkhJf+3i9vcXn10qqMNU6jTY4ufSbi9dYR9+7dLyXfrTOxM1JiCalJBOFxPSLiyM
fGdg4F///Ory1//FG6nLZ/GnqytaBi88qSGBp+BYeqoYatKsR9tGr+zTbcX+9fMP+tHDNb7/oEDx
VT+uE90Lmu6cDeYprotfvEP695cGOtnpYxnqnpmysW58Za+khE79/HvLJ/hXN+jTkLWBWsW6LjSv
yPy3Uu/WIVUValI7B5/M33zGj+7Np4GbKExEruF0HkzfFIAxQa8sdj///j+YcrRPY9YwQM3omIok
Av+DABZjNU8plHfm/e3PP0Fe6S/ukPZp2PYqPZ28KzQvDcXJ0OZ9aQ5Hw/FpNRRU7sKdXBMwa+5/
/nE/eGO1T+OY3guVg8iSRUFg+RP8WooctVKh4s8IdQpvf/4xP3gm2qcRXWuYZNXYKT1DLSx1BTk3
R+qZzs7q167/aVibjkVvqqhLz9aSr2kO+I9Qxr/57pp88//qkcgf9adRPSadoMpD+LUVjweRtWje
GoIChmNepctKj9G+9VtWVi9V0Df7dGuyhGX2137Z55FeGdTznWTy0AmdgZFD0i6bv/llP3r48gf/
6Ye5SVvYphFNqIwBkNT5qm7xhKXJuiK9z7r+tR/wacirPRUMwwgmz2G8E+tRR5tWEIj986v/aEB+
GuwOxLRKb5TRc4Ip2raWES17Yzb2k9t2f/Nu/eAj1M9jvq0cqpXd4HVMili4AY5M+j1G5eRvHvGP
PuDTkOcJzxVLc8/Rp6U4S+ZqA5Hbaa9+fot+MPbUT0NcGH7StFrTEx2Hwnd0RxL9ZiJmfn71H335
TyM76jWoK2bFl2+V4OS0VrGJprDa1g3b91/7CPnRf3pNExG3lWU0nReX8E7bXtvZNHiyMvF+fv0f
3aBP4zt2x6weaq3zbGvC+NinCrw4yJ4/v/q3qfQvpg/10wiuwZYRRTO3XpjR9vU3UvYUZ+iih1WR
z2v8mCjjEHQlm9KJl0o7L3kf8O5B6I0QAusrFQ3nz7/Lj37ppwEv8FqSbmNnMOjUi6GCFDeLv9ku
/+jSn4a5EjQi6YO68uiDjWsOm8SZGdPfDfMfrIrqp2EOCNryexsreev76LcjmptBAHgNyyEsJRSL
xfCiGCTO64lw/+bB/fUvMtxP457ksFm3kq70CH51FoUF31YMcHp/5VEY7qdBLzQHJbDDmh7ks1iY
LaLDLM/c5c+v/oOXDgfx92Mmb8w+1uCKeBphvsX0Kjgbdey3OGjuRXijN+3ZD0/FNK+qCKyHs4eb
scrQjTdBuWsMc2/SFf35d/nrGcJwP80QHeDLrOtZm+O5OiUi3fe+diklP/fn1zf/+uUw3E/zg9BV
1Zhiq/CkvVUFcZp3U7sEXliLsztZJREppg2AgQJ8kJDfDEoAtuecggvYw/CBzp33CXUTUt4+dDA4
GHKqrzYiL0qebpBaub9JhG/QC4w6N75rZ1ad/TTMY3NPEIFKZRPkVgYE3qWpSlNWL10+Zcp7F+K5
NcfjFrO3WW2R51soVUfjDQBVZF8XZUnLfCyLcgvtMKJhNAAg7nGxqLpDMB60NTJE23CUVds0wEiX
kJ6BzvoRXWAUIYoeCHgMyInATxcsZ7XL25cx12Pkv/M8mD4O4BAAGYHLU9W/ZhX4DQLeclRa3+78
f353Am++ncjfi3KqoyBsP/3Pf94VSA+y/5Z/53//zPd/45/bj+LqNftoPv+h7/4O1/33565e29fv
/gctuqidbrqPerp8gFRq/6dGIP/k//Vf/vbx7Sp3U/nxx+/vBbdEXi2Iivz3f/8rWVSweIf+twQh
L//vfye//x+/L7lG/Zr+9v++1tH7a/7b5aPs3tLo/fMVPl6b9o/fdecfpm1bpnA113Ycx2CCGT7k
v9HMf5i6oduu7mgCMI5gaOSUrEP+lfYPVeUxu8AJLMd05KrdFJ38V/o/dN2yNVXVuJjNZY3f/+dG
XP9rvfnXs/nr4onpfD9sHFZn19CpoAA8tJH82J9mbtGq8UjO5LZwXajX5iCKPj+BA0RQYxgKycxg
FnoNy0SGkAujeJhsaeuC7lpac1+r26b3XbEvBelgntUgLdnTXQrAWBtWnJzikkCYQ0nTbbqMhlaT
6D0Rubip9SwRX2ZYDu5bNBJXdEwL0YSeGQ2Wsu7qVHX2E7IHdZ0a6IKuwgykz7nNbGIMKvbY0c52
eO+9ZKxhW7XEIArNLAAhtXO2AlIm6LhZVR99BV6gjKcEhTlixHjy/a3NNoJecBLFEEnH3M6aW9En
kbaGdBHE22rm523SdAwI36bZUV7FXVO558o1LJoJOpEfymtpzkgrh6DATYfQsx0o+cVIDZZAyEC+
qFUUo5RKrKhfq07v97et3hjxxaYunmBb64vcuE7mgbSmNA3cuCXJoMaXG49KYy6LTnfKd60tp+JL
gZSZENiwtdJ40TrDmK+JswuDi1FpbbgnvasITpMRW9FGqcOxOfiQTadLUE5U1XUw9LTsdSEcUkD7
vjmRopKr13PSoGueoTRFT5OvZihjRZo1tK0UoBj6UFnFivLnPJ/VjrDHJYyJHsy+G8XNbigMnfSn
0GjcOzbBANMJD8Q4AJZViq37sqv3ATAUAvm4LbTtOhht29aoDVQSc10aL0ntjsIbG58cSEjgMSVa
0fnRyc9jv9uDeFexHELUJKQKdUzen6qxIvWt9fn/a9IjR3DCfV3jkRdarFFrmW20VUXuixWFacU6
UlWrXNS6MVM7+hnIxwynNOa2VwQTJBQOxaVKO3E3akMy0pdK+SZuNBk6WcEaXeqICvaETw8+Bndj
lvhfX4uGdRnBlL0OKzB8hwwVZEIMA+LAhdoX2slxZ7oEEYSG8GCWVXGyaaKR/DNhF1jlfo2WHRdx
+071mqazaCxoOTo4555MKpW4aRSriBKVAaQoWAKDXCRnVrp2MQyDVi5FjL2f3nTSqWuwaiOpMeUE
bxYVl/9uNf+fufNajhzLsuwPNdqgxSuUa0HSneoFRgk4tFZf38ujyqaSjJig9TxNqTTLyCLdIe49
95y91474w05VsGQKjTRcpwWofqeMPjbihExEaC806Wuvp5dHU58VtAl5IROI3cLsW8PzfZRnsbe2
SQKPAAUxJr4hSBgRyHPwik8OLUXehQtCT3r6yYTOKvCYnSw0elKgRLMR0EoJYe5BkwxuIqR6zVGb
jfz9go4JCTzaqX2koJdx2Za0Ct+LWmE2EM3nTkiiYj9EhWh4vdFE2DmrwrjcxC0F/0McMxz2yBgZ
ygzxGUY4R63hcHv8FCF86y84+fC54jgT8jF8JwSrNL226nWGMBeLYzm45CLZWbKQ4fzWDK1bh9f9
1KtgHXPzDP5gyfIb4HHOFBUIAA936ln6qAHKhcnxZDZ08ZxSj9OHUOgPyGeRIyYoAbmuBUZ+aQpT
lCcNurZrFLRWr2ptigJbLK1U8kODegvkDIoSfKZNjM6V7LzWM5Uwh985MuQ/CcKIN9aMBxMNXI4Y
4gC6t2+9IRsQUmWxQqZrQG4m5CiZXpA76KDu0XtIQ7Wpi0QgET2qC+yuVc+MWL6YLEUiYZt4Hbsc
MRsAoXBcUGTktT8kQZ/b0sCJ5AEPgdGwZqSxsaoDVRaAUiO9wUabwM/L1BKrQFpehGAzaEYA6zoq
gaFkZRnfarFWF0dLa9txx6FGRqU74DkxyGgJoB3Y2iWJ6nNIuo0KK0MTleNQGFkFNwB/z5ZN3pQ2
hEyMwXHu1EZZpkPFvsCgu8S7XwGpe54EJmjwCHERClOEH7qBSqaudR1aG1ivvOmMRWUVRrcRBoaZ
DJgKqVnqoVISrzK0DVgzMEI7oROtwTVFidADkF+G/gqRPTGJ0RQmxlPSTAJuJaqWepNJeZW8Uiwq
7TtQ3As8mqyxYkg9wM9YzW2Ww2C+JZh7yFByyxnR6dCbpNM1eWNp5WnO6CwqL8FzKbPO3ugGSJtN
K/dB6A0dgk+PqdMsE7RL/+tdBqLYLDoFMvqh4kbO9Bag7C3LsQmjM1NLtikmJc11nN1UquBrfTly
TJD6LH7qKxnOTKcMAw6kIe47d2Z9x8FdVKJeuBkqEvIs8yR66RpWmnURjfrI0EYs9Z0WTEntx1Ka
CYxwi/pznqBILuYgVEgjDjnoPOS6Gmd+kI9D5wrdpa+3WBKwZAzVpIZ3mtzPeDyKMs1OBNMZyrbo
WyleXhtp6bIbzQk8eVu3CkrzABmdENMpxXKAU56FaML60RYq2Zzc1fYggwPlbSLw8IkUeLIyjKrG
tZQY4siC0ybpnG67IhUkn8DCMnTMQgiLk4ouP97ohYaeu610QblnhZbyl1Ai8Wagpz+AbQiZWzLF
lFtWYgetjDJtSNohayjqY+R1Zt0IpJhkEWJDIQMlpScE9oJtUfNgC3g5CZzYBKJH8nodZ25hiuRh
cF5QOAhGOlDojn3uvQFDPbrmRUajI03x2KCk6vTPAg7QgaRm5CiAJIWTNelRhfuDHAY/VCY5IFJB
mZINqpqk87su1G6MJkHXb5i8dkz5Mb44BXFY9LJkK0v3OkIyMkfgQNfV3rIKqpdRK2JkBIU4d4g7
iRS025nYJ0Q0FbljrypiihHLtGTIsR9T0FteHI1JduDEUMUQnfQxfS+EmVF8nVezxDaCOxK5iBFn
N6pFbmNtZx3ZkW4ZT1q2F430ch10hjBBHpS6NtBNNByT/Cujqjxj7EjzFRisMtzJ0kRAd4HT4q7p
K5IVKzmnxUhk8Qxyl3MLLxG8q9c8DMYWi2OBeB/Ct2nx6osFGqVBVWG4oNm96M8ih3DkNCl8y+lE
8PlQPfG9mHybQgPMv4KWMm4EPI/tljaRwXCyjWkMpfZMvo9EmrN1gUKPwm8cyzMck1TyYjyp/a1F
RUUk3lRr4k6u+mEGwKPrV4qEJsPc0PEZX61+EtzRNomNi28mOIXKfx1Z/1cHp93lDe1T8dl+PxZ9
OUkdyo/8rq0/PtrdS/n9n/z/8AAlK5xl/u8nqFPXv6TdP89Lv/4P/zowSSbtnX+fkAz9v0XNkiSZ
85PJYIjm2b9PSIL237rKrMjSFRMthUzu3/85IgmS+N8GCVi4mGT4dri0/zdHJO3aLPlP507XIDVo
oinp1pWZLUPo/9pMEUrLJGK9n85t6GrSNs94PU1HnLyg9vHSiCmbyEFOVoSrMc+XnfYYv0WBT1Lo
jNRocJTSEzUUGbB+F82wBkPuSLfFW5QtrrAjHUrEIcBCO7iagOHJ1esVIE21sJsTluL6Buv0Ob1p
h11kUtoSY3wKkRspSzzrYgrY7EU6htQXwQ+9o6/9muu3VvTr4ZMjIY0BGlJfvvU/7u6/T53/HNFf
79O3S4hfV7NUS+OIqZjytx6N2ifYQxOtPisHjB4co6jQgpXqCrvmkY7nvIs8Jfb+/kuVaw/t6337
+ku/dZ5kSNnqqKr1+TLAXncGCZ2xl9DfsRZiukR2KhYOSDGrXmioM9xwy15h9GcLiZ+6mAsXk5d4
IIsCoAhj3Chy6Flpsw3Y0bIDTL7sV+g0Li76qJjgBZ2TwFQu/v4lvk2dft2GL1fu6234r2bGOxZH
cn0mJ0vxS5+5AEAbx1hrgJGckMykH+77ryn13y7bt9akPEpWAaS2Pg9OfLLesn3frMxknQnHADf7
nnyKO13FF+IbHoVR6GRvgfoxV+8EcJo+kpjT368AzPwf7uO3TmwIlhiKPQ8Pyr4S6Q7u82w9zhbA
w9qmZWTHT0IjetVkIOw7tc3NFZQfrJLWHyfZu0idk7GOk5VlZxfdGcHNpiM6dcpWWGDOZXriYUwq
eu7CU1bNxEmsAi5tXpSQ2aStphVOUQkE8ZnuVBWAqu7nNFkl2etcekCvdck2yciMtwg1IxTO/Kb7
zEWCd3lVlGPaUmzAEF1ZR+pHKV5Qd1wxWsMKgw8WOiG2FfHRio81WlVGbzFBnYKLoMX0yg8gQQLH
JSXZ4A3hA2J9KGIfEhZN3cCAAWLjiCgVmIG8TweFuMnBE5748wQ7u2mbrybajGf51UiOOHkElQP+
mpSBdhc9lxOUcKdFVfXQyU52l5i2IPv83PlMwCjq0h1fe/xoz+nzBHbmWW/virvsrmJ1G9GKr6TB
4/cM14M6KAi7fNaDRZce+myPigXyTz8ucVMr0nLcSx/TXdeuhgMqNqCHpOriSzLyuysVO8NZq91M
8lEaUWvvSTWIka1KaGZxa6/0Q7kng/esOcmp591cT0Az3rEWeIENs3U9rEqCLe2odtLb2qnPqYca
FshoccKD6wDT8wd/9OZn6V6p7WYlrAu3dModxhLFmdej1xzz2y63Zw801x7gkKMvwZHU7hVRIxwN
KuV220GEVvF5bYTbeQM4wseXezd+GOmeZyvV3CFwk8AtpU32ClCk2aS75hVeoPGDjOfX4P8vb6Xy
bQSCIy6WROSZ53n0Bw9WOc4YFRFm5RGz+4H+M6RMggDJt+juiGVPHwvp/Pc38Ze84bfPwG6gSJpm
yZyavmwJ/5VQGEapOddnzQbApK0aT1+TL+2bmCecfAkp2o2X4WOzHffxM0OTv/96+brUff/19D0N
mX9Lqqx+61SOkllgOWyuC5OOKZAN0nBSt1+Kd4nmYvi3XGAUvCVLg8BkVmjeQ/Dw3lU7Dh4LDBLY
ldbJnfiHFVP6w1ZpSCKBgoqsarL+fUQ8XLK4lrW6Pk/ABdCeOkPoDKbHmRZwpENyWpKT7QL33w6c
y8MPV+VPq6OimarMjm1J5veroolkLmXWVJ8NfQlsncNS4woZag75ZAl+sST08pF+j5NBt2LFeQyA
n0uAl5ehuWLY3IVeUbv0emdyjLyLdRPH9z9eIFn+w61jhKbjx7U0+tffdrFQKuQ6C4r63KBZBEHg
Y+JtAMthX/VLRjPisGzKF/K/mcucokaCQ/KAqw4NTAOrIdrr5auaI65YSHqCInPyhKS0JxZZrT8S
Vu1fos+uJwKpztwgflWmW2t469Wd1t1nIwMt2jmG4RiaT5I5gF6ETbHGErUS4DR4ueqmZzIUF9W+
xW9VvkXxM+gXMBd7Qz2qF3zvRzxAQX1rVr42LhrjBFBJmh6rdFcaXqEuWS9FPFUk6llPU3KarS1o
ymucVtOyc2JBcw0eAxZyckOwLZizf8GIid7CoewJV3RhM9rSsQ8Ss8/uE+sZbBCgjoNOFHDuiOQp
PpMQjFgdE7gGx1M546OWSxco0hhx08lxheO8IL1PNWw9e4zSDkbom+D+VBv8KnW/v4IqcwLqbpX/
fl8BRDPHilVcWIXeWkzSBloFWIie/CJkJzlclfUC37Ow7E1/0Jx+gy5Qw1YEy19Iad5v1eE1Sl6U
+Y4o9VnzdMJk1adePEbvzc3Fy3YUXe3aOnMgfm7onXb4w0Z5PdS7NHtImw8ucoXVcR/wkn+U4YqO
mC1afvDaf5BZS4oZL1nSOhW2Z2Wr+rCaYLgJ4E3ajXkrE0WL50q0O9LiVJcNsHUkLiTKdEdwzZ/W
hGtx+fuV4pFXOYgYyvexSj2xTJBiXJ21OxTn2GeArfkWhGdcQ4VdvqgZZFwnfW4O5a74YU1Q/vS6
sRyZim7qqkre69eFWmrVJpdwTbNSJi+ThhWHp+fAoT6i+DZd1Ulz0GkUrhu4uxL+rMbJVTyyDifo
HkvEHfgK3N7SKlJ2Gltf7yVUx2uQX675U5V+XbV/u1D/+Kzfyk0M78x3VD4ri+cF9HDkBfMS6/h4
Jy25/4LBI+B1yCESl+qNdBtUEpYDG6/GGGbRtXInzKixS5ZBTWWnAdC/1kHJG+ybnz7rdYP722f9
Vomq5jAEccpNlZ+DXYoBZoCveMpX5bFZXB3XO2CKzTNxcz0fD08dCB6wc4v+TnmIXPE4DZveG1+0
1C3a9eCOFS1+boj/kwzuj8XCf+4/e+bX+x8LcZ1PAde0dbEWUzDnpQ3zkmPOJXQEr/YYnIF8hNI6
e9Nd4ncPeM7/vi+pxu8PoWqYxMkZiqYryBmuu+Y/dDsEvlyaPgvCc/04chZmYOLk0seQ46WCYWTu
tVqzdQkWwapWPg1uNdCejnAPBe+38SpD/a3uzXBn8opayietOTcgpGMSHmbiQ9LgIKV+364zksCq
8t3skWHyT4rWnSgtCvkGFoRRxO6FHnewgxM6Kaei2wLs7nQCFO0qW+bjsVcSWyeYvNZS7AgkSkLy
liiwVbcan6BhYLqwiSqE3uCI/GMqx4Ji3DWLIH9leOhoyYGXJ9HvyIoV9T3hhXWzEKdrwgCT/xd1
Tpbl9DlC3hfc7rLGpquBykyJpUYu7UskaxY3VRbbpNfZk7rG7jgbnwF+QST3sU3YKnKnwM8m4E9+
rZGqsCZxFigDCyOu/VUPxJs5lUj8oUjok3kTZ7FfRqGTa6CwP1JzXRWqG8YfHRlIQtviZopJRfeZ
TboW2QoZSM/i8lFWbLdaDtJqqULfRN9ItXSrLIR1Uy45RlwymrHkH4m35vUoxKWKAOB9pP2BYNWi
XCrTQstU1wKvIpDhuCBe7iLjW+DP3PyZV1HkFHJDC9ScsTQ77Y28rBMXxYLxUT8D2Zv4tFXgg3qU
4XzLTii64wybcmQHpjEOuMZl7WbQCnO/Hx1BP4bxE809OD4coKBn0RqWp638mtylHcmhtrbqrjEz
bvmRYoLogEcZGufVlda5sB7i1NPGXR2tIBjWlzVHJTbQoubk5Q13tEv1ctUcEJCU5kNxkLci9+IG
KPn75al8BnXxiZevNh+kF2q6EJuyuYR6DJirTUH8gmlmSLiUjV1tPEjWduye0+w+IxlWX2iz6KSp
18jYpGx9SQe+kj3zYTw373Jktwv2Lk5zYL/LEdCqUxyshHSUJ9OPPGPVR3cEkpJnOH2043LkWVRU
WzQhjvoaJLzWvuiLYd5a1YshE7p1l8nONXQyxe4LJo4z24qzpEx4qnn9P457fE01qQLgdzK/7m/Z
KUPOLMw8O9bW+lVdTcdkJbsAaANqlMy1IBIutHVrdy6QmrU2HwSQEFQvznSnUnobva19FkIAksQd
x5duC2MF7cp9/kBiMtzvbYuOoHf4MbEAB9iZF70neSXeUydzx4uz1onCHF3DYNr0Ad54ar3qHY/q
hR17G+9LY9PUNzrXBK/R1di0lZh40YBZi9iTmac5wkKYl/zKKF2bd5PfybYHRIy/qMDF4MyvJp/A
iuDQWQt+BnMu/THj+wnIC041ZI2eM/NWg4FUKU4GKYQUB3cOd2O+GddwC2Q7Xwo70ikecdMZi2Qb
LgCne5lXLAIXCLErvk1AEz7lzmZmbJ7KT+lmeKTgNg/VY7at4fEs+rVxo+KZtKdHbQ3+IvXzT0Wz
tWfQMMVj+jk9JluuP8BPR/GmJecn8QcJqPZVy3ZtJl2XZOQkFqMKzTS+HeAwVsIazazwnD8aGLDw
NGbeGG9HUz8K5UmCHl3tgJoGa+yIYmNrvsoLv8AN5nbsVs78Iu2yozE9i9FtUpI9XzzJwS4vj9Ji
cI21UcCfzBf6IYa45wlnvrWy5qqT7gbR8bZye0/xUmTUdgMdlMSPnzpFv5/D+HqmTgdJUjXqm29f
b8zCti3LMjyPfkdEw6m6H92I9F16J+gr7XFz4W1wWBt9rXK0tezWi0iDIWVPD/H64v507DF/b0B+
/TzX2/GPHbAmUQjpcBGe4+1wD3nYy12peeCTMK2fym00fSC7c8IUao2TjfZI9ZrY2mu7qT2eRsVJ
l9Wq/hxv8rvIFe5F8rIP3SLyLe+CXs+nGlI2/YYzk+pKaxCiXupHJ4iC9uUG6ZlZ2pBiHmevdaiL
OIaYr/FiWOdnXOXiAypj0Q7O15ML/KoGJBcsgCUr6UCYgLmNPBozPndKKl7y5C0MTlEJrPEwMcLe
q8vQr5Z/LxcI3f6ttkKbZNAfVtWrqul7wZxgbuwirKtncYH2UJNt6ZRHWwj92iu3j+w+lvo1l4jg
9j4hTGGpAGZhO7j4uumN2S4V3yw8wCEborbvq/IKPcEPvgsvCKudMDuGFQR7fnJPhtWyS1cM/mBI
kR+3a8YX4r1oLN6Pl1updmcF8P2+Fg5htu6jBVNgOKoIAjiznVoBYomEQW9KFrHsVLvLYvDhzUgP
JUy/xm+HW6m4CxNfnz4RODTNAkRVNK3a2zJd9PuM8bIjbmX7WkvTYUxv+pvsVJIfse9UsC9L/THa
IxrqbVQn0FZZMOkDwqVLzp2wM8sn1uzL03XJRVRSeBq4UZqAi+HUv4jb7gicC670LTtMc+rv2xe9
t1OP9qC6ERb1S+sUd/GyfSmO8wfdP2N0zIcS6AkZh0d2hkBbsStBOqC34jRYuuZF/cFF1KlQP+Bh
gWfjpBQ4BG0E+3qh937wIG5TL3eC25qKu7P5E0De9FnSZezFNxd/2NBu8+Sl2GyKA73OnHrNBmGx
ZOsYHNJi0nPihy5XobFxoPBaXlt8OR5/t8U+TQ/H2pQbktzYlzSbb7CvnfyM0IEkbuOx3YL6JM79
NMERuSXoL7gQO0JQmRNDNrCbJYIh6Tgs85sJ2cNZW5de/notfsmEc7qLLwNows8Ye+Arfnicf+/K
fH2ar8XxP179Im3QxsBRO/c44pkJNXvj8XKbb0F1u6lbnfGQ5sO7ccsHXjB49RM/Pg+oyww73Ruf
nFmxkfzaHv/+uZic/ek1Q3GIs0NRRbQP3z6YoRaAbiM+mGWH+1GzTqjyPLLrrvIRjmCIFTgRL9vy
xmQ4HtwEa4pYf6zWgFvt3kPUYOf3zSpZlXDm7Gp0QLEo+G3TRcXpC95C4TZ+tpIMh6WNRNLVteOG
8Q1QzdBS5pjcWxIAvMvsp9LOJCao+NAmOuw75bb9FKHQ3lUnZd086Xa2Kr1mS8TozeSLrnhIVtr6
2mTnJeOoWEOXwXLjFZiNmXuv5DdDd6tttIRos0KZs6tfitju3ubPnIkNiKAbAozeoHGab1QO+huA
X8uja+NCo/kI76Tj36+09vtZkSfgHxf62xNAqp1sVbDCaHkFC3Am/d0A5XfZLoHvT5UjPNI/WbBi
+5Urvyk41W6zVXNxM5dCcHBlV1vETHrIXlQ7l7LcxYm8UHb1UqLiuDhAOV+sdeskPmP+caFqO1H2
ojU41bth81Pz+Sp//Xbu/fpdvm2sHa4mdDN8l9qXF4WXX7YVtJRrAsUDYyFD/iS6bq+2t0ixIKh0
LxbH3yOEE1dgVDXwv+r10dlDl5iJSTqI8lavblTcw/JT3d7G5XGoV+BRm8I2knXSLdTrf+ymcuHO
bY3nclm8EbDu5LcZi0X1GsXu32+W8nsT4voF9atUnCEvo96vb4V+FUPljRmeg132ks02pGTwiYg7
1upHT/6wzZY0u+07HffYhYNLtz2p3fBEGSoBBH7XX3Vhw5FH8qqtsJCXzU/b4x/Xk/98QOPbiR5h
EyA8hQ9Y8zjdsJYswa/K3vQiPGRcuOdrldb5oj+/yL55d/mIH8JtdF9pnnZ/eRxpgZkw5VbIIv9+
4fRrJ+lrR+R64RjC60znDarKrxduFmeiw3UO+cM6vqow7eG25Fk/FS9R71zzQdjtGt+Ud7nbRUtd
sekw8cI3d9XzeBK5qcvxpGwyjmU9XAZoxOAkjsbywlyBAhQ3fw9eaSl4KqsOec4IDSmpax2u3W5O
Vrnpag4kNhE4c+TR0lD9sF+k0oHebskCeuZEpYV+CT863wkJiEkgDPTffrgKf5hMqOgMeHRobTMa
+d7qiGqr7qSSulpcR9NGudbEtrij88IUcDe908o0nrNTv+93vJzHaUMk3uWJyNg146Ytn/Hn2lP+
wxNtSrJu0HuUFEP6tTz9YwMihTwvtFYPWX54dokxO42ZA3FmRYXjpj5NQFv6RChmOpbpCJ/tgl38
h03Q+EP9++UzfKt/L6FJ2KvBZ9B30anfVp+85cRVQsruHLXY0JUR2dQjt7mf3cwL1zR0VvUKJjXc
M+IIThxLZZ+zd27ziC/T1eyq3oWSpPWxRinRot/yjFivsS94CoyGG8MzFqGjLutbtVunG2NBUtkD
4epC5k4mrrGF+ciJEEJFPz1DvBZUHzA6r0l01X+6pc7MCJnzjpM5J+2Axqjz00oq/2FXQMUiyuQq
EL6t/bpt/7gt+hyYkzYaLDTnC9hsN9TtkTGatNbXmddvWBs5X89L5jf1JyGVa46LswM+6Vfh9cO7
+4eK+8tn+bZDERcrZgRKh+d0a66ZWc7vHAXLnZ4tZuoqwJrdWQ22geHIzS2MIABY4d4I3YCgieuY
qxrdfhVxtANfdUjhEu5Elf06q3bynQaT/bE1fJU4TxgBcPztZOB8TME3uOknB/V5fVn15G+uqDJY
9AVpITm0pFaBXbgX/6d67JcJ6Ns69eW7ft/BKq28jArXvfGSfbhU73M39Bg4MyxexmtjpdzRHbcA
osFQIdfA7qQbkyqMzF8SdS+EbRs8G+mdMt5BdUpV1B7FptgThdf3Dg8TTadN4Vz3OVSa9zrN3syR
H1EJdI6wy006RhTqa1yXPdAOxeFQPBGHwk9mW+nPRKm9t5qfbWHXvsPx3xgez+KbND3XILXWveHY
4SqRbZAIM8I8qKgJSS/X/oToM8R3SmdaNhsJrOGW9vjBOowfDPbsvz8uf350r0IoiwdYM74DK6S4
HEurE8NzRrQbg843zYfOF27Vc3MLKcltbQD8dIDelM9eA1loC+vaIU/BcsH4/z99FmaeqO7+MOBI
J0ihFUGKDDjMhQp9i8AD6IBIs/djua7i47y5qmR4Yh0N0GV/VOl3tolX6o7xlD1Mix8+z/VV+f54
yaIlQ6Q3NcMyv/W6p64PwTYbwkmTEWFPTu9Onq7btKYHTyq9EVXIWJNaCsXw2mVSgJ1fW2U8CZ4K
TFDdtfIPvZ5fgI/fPhI7AP/S2J+/bwCIFhNVGTXh1EVOQvcN8Hi6bAq02rCLMOEHDBKJDjC9ZEBP
f+xGcO3vgQKjjF10RlyevtfhqtBe4vQ4z+t44qk9xqHzE+ngD7NhGMGqKBEGjhYcfd3XEgLHmk4e
XR6e28fiPtnPW0D0Z7T2pZ36QP7W2k3CR+Lgfu7Ppp+uweAtix/qq191ym9XixXC1AErs19+Wx+U
SlcwJeiwkkrQmfQ7mdo6yehWoW9QarEiL4zagb0824N3jfPkhkru8Fmeun1FFKFrcJCkJv7MIi/S
fFBafbIkzx5XfSVxKKKz4win+acpi/J7ZW5qMEsU3kmdy/d9sG4IYXkBXB6eo1W5HSpH0m+b2xrs
02vs0ht6D3fF4wWFeuQbDjBXt1glRzH1g6V5gHzpDNvuIC4j3Sn5w8DJeT0GIDp2Jv7wxuq/1wK8
GBINHkPUQfZ8lymImjxqrckFLh9zlBupXa/yI7OOENHtUTxHT/GxP+ijo7w2ld0MN/1GuQ0FO4ba
a8cvlcsGAz9AWbN1ELpZMyuwqW6zcCELfvemh25EQCg8Bpd8E7rjt+Na9WlU5bZKYAuSInofRPy6
eeNhtJAIqn4loRI+bLOuXc0t3y4P/H3W9VK1O2hOO+EHAY/8pztl8DoipgTigXnv62NOIJ4s9jPv
Y/6oLiZvWFzHHudmfiwfehIDCYZ8mvccrBgbvg8rGhZVbnevvL7KkjCE+b2LDj8sWr+XiNwS5naq
ajLQR0b79RMNGQYYDbYtYbebmRMz9hyyfWzow6uW0IhVea/fpfuBzL19sRImG2eQTa/mhyrxX7/n
67vH06tK5A/JaH3p/X39HJbQGTVuJPmUxesO8ZB1wCFIPkuEnJb0ooeLsu4Lm0pJy/wmvEkxR2CL
JyHdBozmAGRxJ3GlFeRZ2Tj6mHVLxkpqPLQfSPpZTSC7M5slh9WR71Q3cmMTzu8ip8wj8Vbaq5Yn
hNtA2TRM1dLKrpUWGT3bl/MWWgfUKbFrca4LyV9MUfuGyoqtZT1SOGv8HBusa7tRFkHHPXwLFZdq
aElSEYbgoV/m5M0IBLFuCIUkvZKBgDjcKdKCCkGvnsDDir3T77RwSQZ7AAht2CGmo382BA5GjZoP
fdkY1wA3H1c98r9AX0iln4crwmyjaAn0WpVu9XZJ45AkuIQR3+zU1M51yZGV5l+VP4n9w0x4Aucu
0iLrc/Wsq4QVkWd6A8vwclUXOlCEbAWZosoQnp5ogGPLLp7ZTnNznTzjtjBRdQxO9oEI0Gk32qsZ
Oh1HL6bvgscMPBXWcu2LN9WyW8bP1wzoh8CZbmt/ctRPgTg9PFTI8APUha2n0vuwmwVxV45O20bJ
sD0xrRyexyV9QyxxduCXr7W2qKpzdjOvRp68FJllsopmP2o4+6pOfbAkp3wiq1J4DZkv2q1Edo/N
6WAJdI/KziJT2uX0KEEfRNuA+R0hiOLQ8HItv3jmpOok23mdnCzm8KB4O9oT2iKbFnF3jOODPIbA
3Mk8rphjCKE3RUulxunqRsZuIDX34uBnSdZ8h8GZGOjQt2DuwZzyGhLglrgxMg8i0zD54eWW2RIz
U+TC8SZxhRXR9p3daaRsOjJJb9m+ppvJcC2GFr6bPykcYxxfwsIoltq4lXrfzF6J0+GX679Ey1N/
CIk9Njc5Nrx5XylPqebRjoGMEH52JJuekzc1WvD7yDkUgSzzV5+/Xd4Y5iHUfF6drth0L/m7tWHo
kJ3p06n0wYMAR4htjhC+iV05JPWNqNynFhQ9Wqjme9kJNjkf1oSCtKVPuSbEA9ShNhChivESNqve
hRtDfOwZRxfknJPw1UafGEo8FemBMDzNsb6yhmVANmJLJlF7lzE+Pefjkskxlk93HJYSzQDcs2h5
Ko5FJHXbgJoZqxKYEA0eQDvGgUw2SO+svUledckOB4t1cWt9iUyTP63UVfuTjvwXnej39UllLoFb
m9ru28o9X6aZUAvWp/nNeKSTuZE25lNvz4uIjlZt1+vEt47jD/3DPzRqr6vif37rdUP9x0kxnPI5
M2N+K6Eqx2RJ7O6GZE4/dK6Tg5/6Sz/+tm9rMJB2PQn7ARTpmtEfg6ZrwaDavBw+Q7If8Fl/qLa+
fDf9WzdL7SdBmrtePiFOtFCyetbdcJPsyU1dt609n0R0QLw1G5a06/tVWYyNj/QR1+jLfOGU+IIb
vvbu4Mk3l/dAcoPHFgEwaVjq7d/3SOX3vhuflFmiZGJLoZD+tkdODVTRsG7k09XZ585UICum7aGf
OtlGX3CQLBYi0dsfqWKLyjoRUUA76dt87RYaSzoar/EnsljWNPwHFljufdT6QrEhFhxnYvGeroNN
9Kz/UPv/+W7+41N/cz5k6shWK9XyiWzSxbilW+5lC1qo83276H4onf9Qv3OJoBtc/0dGb/ZtoiCp
YyRiOJNP2t31FvbH7uPyHB3yV5Dlq3aP3MVWaWKINNqTu9DFJdE//f0uoRbjZfjyikoirjEVDS50
YLoq315RuW3r3rzE6kl+rj6DyRE/r7km4ybLvS4jPXVtGEszSN0ZknYgPIjDGXddwLRB0VBPKtVK
Uj+tZl7F+i0g7ou4GgzEFQ2Bzs8tw4J8YQyWna80c5WyW0UyWiqYz/faXboy1/lTYzrqWkztSnwW
rPMQPko1c3S7Ie9DPA735CnLptNrXkke9uzTEI3fo2PBXvSGKifPrnJm3XC7HpUFA7u3kCHXqvMq
b7pB3r0KDAwpnxf0ou8h+5ArMPq4H7fXFjAnk81lMfkELo0ulm9VcfTHSr1KXS/mEjUBqdHpxPCg
u5Xmw+UYV3tFuSFNgzha6umFWDwpn7J01K2FmmzNzpk/zXh7OepklT/Gk0GO9oYflEs7yXCHwt5O
FcO2xSwtpm6RGht6aQJKDExO4/BSdVeW9iJCU6agwmRGmXsx6Sjsu+/hk7C2mBu19+m1kVG/tVbn
Wf1lCZ/YsQj6FB4uCI624UTIBSfNa+NLfbtKRGjYKqu/Py+/P7LfHpdva+tk6aFeFjwuqIBhNK66
PFokxQb1g5wvyG8kOPNMJk6PNVG5CakyaHPpNCLRGF67U2Re/MCeQqf+xyeYctxgKoee+9tCk+n/
w955LMmNJV36XWaPNmixDSC0yhApN7CU0Frj6ecDe8aaFUlj9j/rMWtjV5HJCgRwca/78SMGtNhD
qV4ZYDbRJpBPmns0LBxBlxzOKuP5ah9Ix0zE336h6Cgdj32Fn9Ssd5cKUqri3DSiE4RffvMYtS86
WqVKO2XjawrnrEkvKqejUF4rcjq0+EXrt6X+XlQT0IUV8QhL/qqw/ZoOhW//0QpvCrR5huZ40/cK
YV3OlB+rP/jpIrRWuXFO0kuvf2j5c42rVRbFq4ghnGo4ULOpxAtGiW61MVlAlbwc4xeWuebe9wg+
mp0orWsXwc1BFI8Qub1lzEwsWyrNk0SppzQbcQ7C2+hwq5gkxmuv2FrFM3kMESATgdHzbs0AQNfm
YAJ+jI07ZMJZd83qdWWA7kY7oKeSsbZc7g3v5Ft2spuOjg6aVuAYUw3F6IAXJ/+U8DT2UPlS6DTa
p+diMhDFjt5v+S5+cinhNtOD8L8tvnIdH9jYLhFp3QCfcuvKToeJ/nOFH3tN9OBb7i1glcNr69wl
rDGfn6K2HREOOaVILDE0aN7SeYdcoXLUd4jM82GNdfS9DhEFJzDCmdHh0ntWiw51ObZMjr+tLsQD
7rOVf9IeakBBi4gpnJym9re5gtz7dMQsTAdel53C1kIviMFuXdxBYC/JnkJ4zvRTpjK1peKuCGBJ
Q4Wc9/WiPoyQC2guRFyomIhilTzCS4G+ZEibntH6F8dWtushhS3UdSnOPrFyCB+DnbHE4IveOrkQ
/ZeTfHZkArvVjun7eKSBFohW4qTpZ/DWHBZz9BY8egSXuTbk9DqzFXNeHZs1QUef3BDGlU4506x5
/6lv41MYO/mZdr+GvXVEOIGTdfbhPkJOCF+G2QBNJrIVxE+PCOE9fZlUjzg+yPmcxEKi8uZ5OA9+
mmLI32DyabPQVcQLeMGDU9yURhZODDDeA/UqHQWEQNd+R1r1SoM+c0cfwGS6fBGd8WvaUGfy6r+Q
l3wvQP95BbfaH23UO7+KuYJwHZ3HhTru+2wiF0dbQ91J1cnlXRkCu3kYYHQNttw66ik4qF/ZHPJK
Ps/vC2UOB2IbLqX1eERo3zpIvotZsBqD854ornTdE8hIxyAtFXNdjofefCuJBIYh521FJvEELkgr
07gLh8+xY34vDTPNSGYjqKqi3Hd+sIV7YyLEqq1F8ikjanvpKsbDO/WpfUUmbt4F7zzEjukdCtZ6
0q113UK8EjxiavN4lSzEFbz8DmFrME9hlFiOsSMMqmaguHHPOdxHXDsEZ2JP5m9EEsPZLJp5z5zW
at+CvHEq+n7XdxKiyFLzSRf2/IuEdH9RslzmPzHstT8WHLoJbImG3jRvQcvW0vJ68pW4VnPjXf8i
uGwk6Gtm0eXd5R/jdRqG7sb3ZLSbOVoPOlvBBubxYLE+B5+Rre3bL8ZV0MIn2Dy4eh8uI5InXhvo
n+nBXDSkTeEsdqzeSEVeTFB25sArOoa/mFnJK12B7pT3P9Hxv48yf621/3yxm6OxVMRG0siB5ouh
ttnVEoiY3V7Gx+i+2vvdrFsyAH+GrZ08uRcNU8NZo1MdrQKStO3YHk7q+cd24RtQdXNNN29g3KKy
KENToV3ocEacUW6hIqJUAup8BkaLVfz1Afpm1bP/ZV70d95F6St/IPnpRLgiKwBCtnsW2Zw+yK7v
Vj+Nl76De9MVGibEStFiHnHLqiH4jnzVyIBjHs+6Vxmz82t7JNqxshV9Q35sOUwk1an4PPrbjETp
o/pGBKJdLhioDQkE91n0+EOR88eK4rdrmmYWvzWQepOYYxXpypW9kU7J5lEWB6CLUrX79XAvPQq2
eFGP7O6lA8hXbpSH9kTi3ECizI8DuO+ShOkOmdD7GNjIGIPcVOhdNI6xWarKdeJMLwlS7HHln8Vw
k4/BhorSZu5JusE9jOby3oVk9kMn9128eHMBNwu78jy1zOlkWNgSPpGz5tC8eluGrqty3uwiGI93
zTrdTJO07vGnue+PX/9mCXeGV2nEaU1LGEVG7AJMogJZ6h8CEVAcqJwilCKcHw0t0o/L89vUme9O
+4oBnYnRnKXeFJcE3AKxCo0C9jy91jl7tL6W3qJ9Wi6jz+BExpAzzot6jYvMMTiGy/6urp32p2mF
9qej9PfruOlLw3YMkzjiOvR98cr8RLRphOyJ3iqv02eZfFQEFnbRravIacifdEuMFDcl5Y+2rIL3
RkESgBUVwfLDApOU6Lnc6wfjrniG1w/fo5HnlAMeQWsd36THq2obLHoguv7oM/FQ9ijEEziA8Zv1
8feX7bsEdLrDKrlUAPwKQNHNHdYrSTBafE2u/pq8WXGOznwVvrUrl30JKjl0ohSKvfM/V/rcfO7N
HS3iUTQ8XVSu2pF00XGnzsOFfzEOjE6Ce0zC5uaq3+c2oZOhY1x/+NJ/fJy/fembd5ogQ4yPRj5c
XbqbahktQYxnzRqkdPXDJ/3puP399t68vAWell3H6O4qL+kwoJdJu8rWHvtHQm+M+2gnLgjF6X/p
0UlTp/D84fOn1/MWX/j9829eX0WtSz+CAXSNd1MBaGwJeyPXDAYkwPK49RfA+LzDaEuoidHaW3f6
/O+XoE7b9V8u4bYI9MI6JktTZv/amLmtM6Dx99WrdAVcrfAgIGE9B8lXiCZcNof8mi8Q+TDTgZ8B
W2MPtCAsE4wFwpUiL/tDegIyHWe0FIo+CwpHQVIiPLc08KjrPgLG+z/Mv75rD/65Un9R8H47jrQG
4rfaauxB72gPwGJk95FpXOziUGWTpF7A/ujg/i5FHXS6v4xvKvQfJnYI/3GJCmbdXe7a7kfRLzuf
mDvNNoMH5RwI5/wtxNwPbDSdx9Ekk5U62IQ79xfuXr42uAGIsOOYhhC78u6flI5vvGzrZST98JB+
del/e0g3Z67Z6kGNcyaakqfkVQc93VvH0ZHnIop87TH0+kU2IJqC9uFlb8KjsQqPTJ8OyTx0XEdc
4x+/H47ReMioHxl3Nu+5dZCQyMjqCvBT2kNfxYlKwi7Fvx+lBSMjiXduozKRmemuQ49fG3PLWMJk
YV7G9jk6tPXImhmgjZfs0T3km/LTWIvLAM9JaRuQF56gjbAnhVWAwwITKSJsGB5tsE0K7HzDH5jZ
Rh3OfrsGe//7opZ+uV//7YbdzN29kHxEddpCCmZF2KPhnNs7sXioWcAKGgBSgUvb/JRWgGQOphwH
7dXL2VIJM0rluUuvOSWer9Nu4d6Jz1wrUwWHjlhwLzEPwI7Qd1+U3FE/E3nd+6iEFsNLc89fdyGJ
PIp7PsE7k9BeIvG5Wt68SJeo6I0n/cFahIv60X8rH+WLTgIpsh5yfqSJj+jzRL2VB62SURajyWoN
qpLMzWaJKDWRsIg8ZO0y7RGjnzvjLCcLnAiYnrTotFU6FtEWQkCVPdmgfb8cvY3RkkS6ktxPgb6t
tPGg+uFG/3kDRYLPiBXqzq00RhXkLlONXrnWC+OobrxVsE0XxdJ30m34wDjd2MQrfxMvhZW//PtH
/7F/No1JBo0K2lRuyZFZYrqEfnQc+sPKhc6MJV2+VU0isCdpDoLADbtUqS1kiE1yvEDQYC5g8L+M
AsDrDxv5r13m23r77WJuzkusC/tOCkeFOdMsgRUjwryZXhKIpoSGQlbSNyMRz8JKzO+ZyY9YOL8g
Qxic7BlGvnLPngngxAhgjIivx2QUqt5aEFYoyiXth8n4H0tWE8GWJisKhcWtXGvwCDAUxHI6ddzT
kDi4zU0urbY3R9zT+gtYOYfkTrtH36PcF8ef9f6/cPPvt+s/V6D+s4ew5DjEXI4r6GxcIbG6rnfp
B4WrzcgP7MM4Fe2sfVV35fKnRtT43vQhUNAtuAlQFOCv3hQXtULyahwn0bVuL+KyEzjwRtwjatwa
MiDP7iLUy7hZZu4lQtFsrKDsKE+oxzsdQZATGBdi1dTPZhIB5WdUr7gMqt06gx6dLWKss3CJwz4+
fMueRnHJgHqkqyU0TQ/e5OZUgpvr/oPabRSyPgPzwcMDor1IwzrBeteE614gv7yvGuKpt0k9JwDW
0+dFsYJ4nDGc6hYFtvQ9sEDQHqoAEWIhLKQcTFtRZk1Bw7yRmrX2E+lLmazSbqoEpH2SISKAYxDy
7a5hHBunmQ5Kr8GNS7ZjQSrs2qqXofqB/1UMZLhESRUVNssevIIpSSpsmEl0X4a5nhr9jHBH5nFb
8aHbh3fRNnx2H4ozvfYUdpPYGmMHAN70rr1LnwOIZJwrkHVf0Thd9a8u5kWwOXnMgZcqfB8+g43r
xI+P+kU6t2+Y7XrbCcW1oPpjNb9GVaXeRxak7BlwFGou/Vk7AOA8ik/dDoONtb+q4TZi+7v154Dx
M2s/2sWaQmsOq3uG/9JsEpjg9bMqVvVCXVprtniA1XQeHbtHZRp/GCZWB5hkzPOHhLZrg15cpkQE
3JQegJ+yOyHZDDBHILB+Det4Iz62L81dRbOMR7QdOM22XLjotMzVwODRcuByPAdHdaFBP9mInKyb
aD8dTebMQ16F0eNTtu6X8Sm48N9yasNR1wFWMBiHTbCYMYMJYrDhrHwHVhsYbwyueWQeDiE7fmXs
TytmfFUxBkXhW7fHedMg/JW1+ghtGyGIBUcCjsfZWqbbZvGLQ64uS8kGcnIg7p6HRT4HmTNWE50C
XDiEx5I9GSfhFY7fpwHiPolWxzNptOmDeQdJ5oxMcyUcmvvsIDlYRPPHDA/Ep/FRgAON7+Ujnqse
4OCxQy0j7Cf/gH4O6WahnTvgTpEsxbVWLMn5zkAksdkQbJSN8TYYl7iB2mO5wZ1Uj2ca6ZinjMe4
7nfqJwd3DiZWzP1yGWyqU8OI45G+r1hWBYWNHV9YPScx3/EiCbb8oZywLR6/IMAGVwbCw1PgznRr
DfGA0rU9kWRaPCfRGeILT5hxK6lqgT+vx7UpwaXmF0B9T7Vdf05jKMbX4uhbTgngXczUnTDRNBfy
LtxIk5583VmkDK5F8Q17J1myYYRptJHRyT1bQJJ4rhUurB6AJ4d0+0qBdOBkEDvutGdDvkTI+sL5
rxwR9yMSnv5+nprfm3lecVwVZFnVdBEd1z/3ZFWtxLwdm+LaTeapTnRodyV6RVv7IARynTsVsPli
MqLSrkw6LqRmyrNiFe4580LQ+JGZZcsodrSDVcySGTwn2JNDsXrxl6futKcID6+q7dv9Nl+V2yaC
MRUstWJRwjFZhEdzLa9ZydZe/ICTh+fLKkcPCBwLAePESMHELwt0+vkVAwSGFJMSfEEtOc4n5sJ/
gY7/dDtujqgy8NVMM7gd1BaiPclfw4v8PE2crU15Rlf3Qz1jTCXCP8/Ef97/m1ZflQcxaYOeLZZC
qt/hp0DLF89EadlbePvMZGGrGHMIh7Q20OY9ZmoPxQONGa9ZdN9umZwhyTXPwhMch0ibTUO4nr5x
0QEZVI63YgU73sxDnuap8xjPjn6me5PKtRTsaoJf1xHQCV6Ew3uZrAfmXyttA2J8qVunGrd1hk3/
nJB3zLoJcsY+vgNzhGvuL0FrB3MjRFvBUe4EY953PxT08k8356a+qiTN63OJm0O4K8V8jNXM9aU6
ZKeFdU6bB7lYYRwOIzrdGidUgB5JlYAT5kE8y8DZbH5MAB7//sJ8Z0JLPDDEOZNJFhOcb/Zc7qD6
WloV12bae6Kzj1ToEDLVXYib4QtzFDzEIC1Ze1TU7ygvlJcAZQr/j+wCTK5awTDdiucfruqPJ/V/
rkqa/vy3fliQ6x7GMeu2xL3gkr1yXbaxTe6xTNgl8Ez24pOwEbeeo6xpGyznJ0DBmF6Mb+v4twu4
4W0YfpMGTDGK6/iL7MxJ3h1qZaY8ywe0bKUT7jDCvCs2zb13qldYTFyRXWqH6CTu8yOB8g/iCfWs
ehKOyqL/0D85AdZ0NkVjh/i7XJSTuFbvkpP5lb0qx8E2Ebj0K/HD/aiTGWlIr8Ipf9VGGyOJ4JnB
qeTZ1GrDDs0A+8QnhMjQNvfE0/IE3n4SM5g/ffmbRt1w5S4K8VMGr5uc22feYzTYZekwI5AuOfKk
YTYpcqpP9y49upvkkACTrNqP/oN5cXqkn1eq5VSzRDN+Az6l0h3E+FAhQcCYg9AFzbZerUN4JCc6
06jcZyz6coseD1v1Q7cTNuGqxfhwXuoOBomAzsa6Q4y/KjfdtdjpCyZk3oLSZd6tsD90tJ7ZKUcl
yMXKlM/mm0hda87kLTpujBjlgp/7SZOv/XFr/W2F3Jw0FskQkWmyQvxd9Oo9VA/qV16tuhP3R7lk
D6a49x6si7s0Pzvqn7sBCRE2XXZyT9t8KVkj8aV99FCF3KfbHJPF+FCeNcKlz/BN67P00DMcvyYq
ahLHfJL2/X17ru/FN8Zczk9xlr8I/H9b7TfHhNUUWmekfJdmU4OSIryFKV45+hNslP/GE/Cn1/vm
lFDcJsVumk2H6mzdLNvVL/sLG2noD0Gdsjit1b99tZs9NwrlyhO9ghPwhZTjfFY+i4j74JbizWMt
CrQxFHH5zIcUWrIwFxTnFDGq7gTCHBEv0zRlkTpJ5FzRMfXaOuwP+BgrA350M01w6mBufjKrYQ0D
m/iT0iEJlzogmn4XswS7tSTZjMMJp7RykIw7kYQHlFQth5UrLXBZgHAdwueFvtzNYEHzV33cSfNZ
D/SEpak6I6UEEm73DN8T07xy78cz6SVv37twBu2a4sJ/wySFrRlPvX7eXFF6Dpf2hYWPORAbBDT/
RCZQfF6/wixBE81vwZHE1eaVI873lrxagurgCdR8wGEXbKukWm/3k51Z8MD8TckXKhcG8Vv+dQTR
31+iN+XqCY8qIJo3R3abfI2XsHb65xH/TyQp6QExzFzAY+opSSYxl3sUlgSnzEklWJWfXrJQqHlT
FIkCrIf7QCLSek552eLqmi0wQxCB4GgJauY97guqxzxY8jdAOgNyaWDzAnnilcXdCWdAuBMMgZLd
+oLTgTeE9Krd1y8Ur9FT2Dr1i3ZfHQFXqm0BPZFGKZ9ZqMgwBX2K3n44ub6D4f84T2/JdnEmj21b
s7QRctS73FtaR6GYakoUKKfB9s5wTWb9SkP6V+xkYeYt+422AeGJDzzYAByhXbLLo4f5+4X9YQjz
zwu7mRIkQ1NKycCLIFDtA5dgXIDF2RamH6eobyd31L/I0X6iH045Td9eQJxekN9gsGOays0+GRu1
mZh5OlXki+i13+FOjPxMvBQ8aQrBmXUmxuU9feOdDKK5JM07aTFKXJWdMwjNlqZpe/kBznlW4L8y
H2kli10hzsd034z3rf6lw9SA3YoXSaAs0W1iW7HgX0YyHvQZJRYlulodQ+z89L2E5We3TnSA3OXY
Erm+C2DXXHtl12DLIzvmA+/zXa87IhEhNqKILrFzmI4kuUwxG8euAot20dUVR61fDan7mLXCQqiM
ebyswxnht7o17+R7Y3gKVeeHJ/gdprSAe/5zJ2926dhsSk0JsuJaOyIJ6nfjYtL8JhuftqPdYMhJ
y/Ohb4c3RIXrv3/2r8i9f2yjoEzwexTdgu0D1ffmKZpB2UkqwcoXJtT6CCXtq1YfYvM9r1uMCfdt
Fywrd3AMMlJQ9unkfZyI7JkpbTlvuxCftSd8CN11kxwk7yUIVnW2DjSHw58JTQZwr1s0ouh5AABE
vLnqbZG8VeplHM91Pme0KUsA107V4hhoR7IdHIUraUEHd28ug7O7Ee3BJkD1o9omC1x2d8Zp4o+5
9DkuHo4QzxDoEHiXbofw3mMjr/290L0yrpy5mTDP6Y5KM9iOhMwr2NsFTmzZmH/54jz1jjpogF+9
xt5jPVybjLJGY3LYQqjyQ6y5RtLt7/1pP4qfxGxD9NLfb7383apdBhmmQFdwiFcgW9+clqUWF8rY
NdrF3KubdjfueDcQn6j9iVODGyl7F8U1dkH/TC7HTIDnFlJPUi8WMeRAKIco8zg6CiiQVew6VQZZ
Lw0uZjNsVHjbTch+U9e2AjoVzCdHb9/TVgo+tE2EZU3umHgpYfX35tJMXd/1izGuRGVXxfewcuQd
KAFYbxiswvFqaBeKLTdbufreqF7MN86a4tlijjZP3LWSb/moGLk21gaIjsJFUcwtDFG91YgQHRcG
itsymrcZVps20s82e9XVNSpZBeGNii3vkhovA9rKJ1+DuJ/xdRHjWUywCAxcmW+VeaaLK4CkERlj
ZYaXhhzbeTKXDhVIJfUnR1q3r7p9SpSH+yBgmwFrzaEua7EUEc8+3l9sSYuIs4EiCKa9LX1JS5w6
3hJvreLs/mKI+JI/WyJZHNgPOVh1b83XYmkZJ8PGpAQzEh+39Lf0gk0j3LFhXnFX68fI1oGNoJCd
CZsvPpVHmGDGnWLOJgMlkJwFcL/P3epshCa0tqqM7H6mnOtHN1xSQAzxA+U01cWSA/vdeHErZ1ka
JFrhkTYt9weOTPQAQoo2zE7Rg8AXsBaYBobR1s/aVRi9p+a8qbceSU7AHt1qzO8N66FXKyeM7mIj
W+idsS/IBYN4QhhmlM1jzHnJ250NLVZhY7KIrHGTLy3aPo2ipHKfY/2uIIhEWRn5PeM16VlY/H3x
a9+O02ntw2DScB7Rle+uZZlnGUMXaBf1hYP0qTl098BgHdlKOmaSy6pbQYCopK3ofvWZI2h7jo4i
tQMPDdrVdM99cOTFxmCidCKmhpLjPyixg/sdwxTvoz345xA3pmFlziUo1wLNdhkuI205qoeyW5vA
VqFDWJUZPuXNPhZWSrtPw60s2ubgaO5XC/SPTOMnCfd3UiNfGythXnpDgjph3eD7gteGTWT62oXK
Sp+FH+ZDvoiZgsJjdHjrFIaes8ns6X/uzDt9MBA5wmhutn7L1eoDMY8swVUvRHae3CXvysGjr5oL
83TFYnDBrsw3nCV/IpJK0+F1c8D844Nvek4iEk2wOz5YKVcTWtTauO9GkAFp7ynM9Q+FRg9/Bfv/
YYGpMt/V5F6LinJzp/VOyWEHKepFLxY4PGEHwgHGnGKDNK45ISOLUmd4GYrzcA8yHeGrjKdy+SLD
tK6PnimsUDsZ6Few4yjitzodV5be4KFxzmHjdv57JW7z7l2sHatZKHgvAd/WS7JGDWmvWis3pZy/
0zUMtEvylFY6ijQrRcwQMoJnlGQaSB3dtaSgcSNsDBVFpL6o/qIUPnT9JDWnv9+NWyYWAlOdEx5l
Fcmb6EX0m6dQGWpea7lGo9lp5ChpyYYYSzD2f//66zf+80tRBViWFTqK7z/+OU1OJNcajmO/rvL/
JwP9L9713x7Yt2zVw2f+Gv8eDPTr5/8dDGSa/6L5VRD6QKxVKND4L/07J8gU/yUyXUZZrsuQC8Vp
7Pt/coIU8V/M1JAm8bbrGChN6uL/m6Sq/0tRGUiTcKOg7CNN6H8SE0Q26z/ebwFVuzGtql/FzW9I
Xigkg1d3YbkyYq08VUnRHH3fTdZdmaPhFkkMDWZW3WKj2xktqEcjmpkjl5WwFKMUJxtyr6go8Mdf
Bf4QzAuJNNMCYG6XkFfiRNoQvXVKQ05kZOAj4YVh+xn7gTYX6wRnzY6ikQg5uAYQMN/TwhJXhRtW
B07EiCDzWn4kUCvbqxKmfnLDsWLiyXwZIW7NvVESP6Mus5xQHXg7SzEysFUMohPQT0DHZoKTdlmF
D0peWD5UDC2+I+RWek81Ki24fPHbqPXhsxxGJXbumaI7XZ2YW0GSGAulgW6iIyqFdKOliooNI/iA
HhXyNg3U5rHzpfi+kMnVm9WdRSoLpgGpgShbhNVdxEZ7lsce79Cm8YVnOSkziE4TojIrs5F+SGto
7asgkg5IWIyzOSpgZInM3LNJjDjBYKgMB0f1lfGlzQjjSxJB4tyPk+DJNaICyqWqm0B4VXAOWiN5
VHq5lGaq5A27UE2aj2isxZ2kJ2Nme4JMPe55wzxuZeGuiVppXYQjBsGqVLwMfU5pHFjhJNIhaFSz
NanX/VmukBeNNb/RL1ppYCRhDHTyTVYRCdNk4otnmQj75cxHSR5E+bklqO+ujcW2dAaw4alNJsJo
riexgQd6VMP5NwqSsCBFSUzitTKRXgtThtk1eFbd2WoLj6KTu/hR7eLmHNVpeXI1rTJno6RhKidG
CoPqALlsQOJihB3KIBO3QsJfrgqeQcmaA7q2o9UwPszYpWXfHTaGlaHQkVSCXmNFyaSFrzU+88DA
R7cslC0MXlWiWIhwCXsiElAnPbUwPgsvQZAdZQMtraS3I8eaqkfKrDKzSQA49uJXVnHfZx6lETCR
ohzDusJl1kw1jUpQGyM7sUjrNRqx3OpRrgb2kHfGW5FnKo4WirUPfat6izoXSxNi3pI9kYuRYded
TIzqkKjBVlFLkC/DbWXoJHI1bGsPxCvHiECaVY3GbCLB0matlgoRmHlZwl8f0o7eJ3a3PVOlyQEq
jJmTdYoUz/1o6BaxUrSPEayMbFEoNUyQQPTwbB2JC/8IFIncYEsWafkHP1uEslFUtlDifUIpJaqP
Rjka6CZyQjLsCOaTajel4msc/g1pSkknEhlits2zyZNYpYLajpuRfzwRAAWi4xdlvu1ks5BOgpVO
dK2+OJadpl3haKDrEQqqwLpMrEPvqmo+j9Sya+ZVn0bYd5qe5C7jtKu/jFJO52XpE51KwoswzuKO
dOil0MAcsvNuzHDh9GRcjchU5SdJfMg+urFu04XaB3ij10Z/tVpf/0AuKWvrDJMvMpRS3XqMA7Oo
NqSuh40dtJp10kkY7hYNW3No54Ms9ExeSWm0gzizAD8yuhfVbxVGA3qWHBWt4aXUiWQcmSkHSEXa
3m8+iybGqXaMFOU1SKPuPo2a8jnTk2QtWFp6KHQDOLPoZf2sZXl4SZIGSXraa/4194rs0/OjdjG2
Qp7tqqTXN5ImlqTk+PK0nWlZdBSRsXtkeWb024NgRvOxHAN/XbLXojR3fRWV+cAlaWWXSQ7JyOVV
ktPsMxDr8qlWTPPkKZ6yDVPPfFfjJHmotSR9Vwwpa2du2mB7QBoyaIyQtCO6stbP0KCJco/1QjtK
szZp+x0pbAK0M5Wk0FnmBuQxBoLuM3bGi0ll6ZJPCAY5ju9S0rbCmpw69dFUQ2nbJkVOC6jLxpGT
Q9wLpRI9lZVC1qoSe9os9ds05tJzdgpdI0TXn0K214Mh9K9eogo1kSq5JNuSjLiX6Kqg7hykDGVq
k7nnbd3IwtQzzEyUK9xHQk0ywpC3TdhOnnVk0EaLxCNSdJYJRoh7iBcWALYxPrLRlEOJki4Mz4EZ
p89RnTC4cHtL2Gl6aCEnTNspSk0sJkMxI3djZp2spZmnScEyR7UgLJWGREimlkkDn0BpUqZ3Zqhi
E9/jJARRfdSKp0arshdNyVPSgyU47EkJ2UAUoseClO4Zh4E8r2vfeBPTsXr1ekt51jMd2r2vdMCx
fgfUoWW1+RqTTHuRpFI1bL/ljHBCo8oh61mDRY5INOolirtKe07VDF1z3bBXdElFPzgUAQnJQ6rK
h8IM4XKMYol+sol5g+pkMOHNyOOnlKvu5DuY9IskATqKcj35GnRBxBqjy66FgsZSFINhFQsJ2neU
oP2koDStF6hRw57wzOxVq1TmxZUelJexZpdxrMpXyX4FhIPypxAdJrREiPe5rr9LVmmAsKPVvuua
MKZKEN22hvbUZOfCa41Hz2p0NH01bmVeCIHR04f7MSzytyIdGecnahUuQ0tR50IzRDSAtWihwW/S
HAZtaxb8ROnjqjyYrkmYsgQdREpHIuKMkH496hEs5zoUW0/1j0I/6BdfE6yFXgziIh0zKUHHqCev
oVG4a6Mb0aLWobnNFA9ksh6lCwGvASFcMtavdRPs1DwS90ntC0e5I5ua+IEmdLRMyD8GtQzoXizJ
SfVS7mZ1GXp7TQ/kTRd70cEwAvFshC1Mw87UxrU7plAg2iwn9k1B1E/bPyrFHLMX+FpCmTx5ehGv
pUDJl5WZy+u6taKVFvTiJjB0felbMS9yKbpiPxcMgiDq2Mtl25VLlBIe51qP2CBt3n11qA6KQQaI
SGL8UR0bLIv9tAXWzaXyq5NHDcZKakLsDapxqVRa6tqa6QkvIiqCxybENKwv1BivZLkM7TGylHVS
WDgiSYW+0kRBheXg9cjohM7v95qfQuMdK1XaNSzmBZRBRDyuFy9k0ttfBr8WPsfUhPCriL2w9KMu
XMmRgX1F75KFO+hQYrQoHA9ajsNKrSoGAEsdyc99IvWnTGpisLQyO2Sa7h5Lz9AOWTXES+LbcciS
h35OR4WZbyNFe0kSEPJaXbXjnoi7KBHNdVAJoNNJiCFz2BskMfqZtpBiFByaSnZBkzXaizE01s6M
c66psbpjrriBaOd5VbZbSWO9QbhM4UARZ67BRVMC5bn0Q+OgtwTGq5RwxCoL1jkzxxRPp6bR7jLW
MRLpyB9YFJZf7lXfjI+dlKlbqbPKZ8tyy2ETVZoYrgIhCUToK1l6CktRZP6umP5DMMbAg5mYJ1+e
kCtLKXSxsc6GARMYKY9cmlcpgm8iWdOwSi3bB1lr1LlrueinkqgeUUd2TV7bk/HVXWfkw7hV8ohD
RdaLwF/FSZ2z9VHmg8O5+pDO1TFPVp0qJ7u2tgY7ynSsBgRTEFetKFXbIa7NK0a10TnwK+lQgFyR
INR66yKP+r2V9TAWpLpQpjgUs33438ydx5LrSpZlvwhl0GIaJEEVFKHFBBY3BLRyBxxwfH0tdtek
atBmNWuzzFHe9/KSBNyP2HvtLunVfq5QIqa5Fxprb8izB1kqdhJRSyzyXeQbwe1vURHrmDlXPeQc
jIVJYvW9qyYuhSmf0QQQecNqbm4UdjUn4QpzMvZ34yh6a+WHg7oxeYJxPQ4II0nKJkO3mVF5cDMF
FInM65xKNMM/QYWW/3huEqDazk1Zr60oJUqQxyQa6JE0Gocyn7zXsZPeG7f6dIvh09NhdEcuyEQO
aAsMtES+SL7kMDAlFiAUWbIyIOZ4lr+tqN37ZZSkPooM2nvnuy+1O5aPgWo61p3CJjsyjSr3PUzl
tM+0OZ/6oHd3ASOOy8QTepTJ6LwUqUpjKxepdceJGHw4yh/ydTtapM64+ZLsXOU35tVqyJx87IU7
PkZFy2MYDGqbDGN4iHyNmNxz2fOpgkCg0VnwLEZlmz6Vs98lV6tq/OfFyZaXTGag7XMNJ7ansF01
2ie4QBn88EpID7j9zO6wjkr5YnONgTSfu+qdEbr7qIfWeBPwVTd5g8u0SyWRGa4necuLaFzXjq/f
RN3gfXcjJuOGkZTHNmArVleOuVK8GvdaLkkWj/S0H2YWRm+smLB8OsSOrxNR+o9pawfDPsr822I/
qOFMeDnk6tJvS80eeSGjJiKN1io5xikj8j20xmQv66Fg7xXA7Al6YgJpRsFVR6FzaRInYuMJYF+X
VfIg7Uk+6ywlQLEaai457bcbJ/HL97lb2n3t8GysCkuF5660IYvPTUtcT4fhiKHLKMdT7nbg/S0z
PfVLmwKJ7i2eKCdz1XG5nWpkZHbuiSM+oVrOvOJZjq5NOU9U/clmWoBSzJ7de4fm69jouTiV3bhs
ogxRCrNa8ZRmuvwLp0HvA9FP/xIDtnmQzepi0BR9ea1qVgbdSrV2hAVjI7e64Fm1FWAXNkwcKRXX
Ax6EJeBjuQsm5Fpyf5rTEGF0VHmex3bVlm86FPiIMrrKkxZKfXmlZWOER0R1VzLJjP2mmN6LsA2C
FdwIqKVhKfCztUl96VQ+4iowFKZ7p5r1dukg6trGLbpOGg7qz7k5RDar6BLx9E7l0QLFI1iutmfK
e3cmfM4UnFrQI2me//cjrOe25j//M6/6vyVbb3/b81f9K//nH/r/MNQa8On/a3R1bSugWf9tdnX7
B/7v7Mp2/wNJNg5YIhBNE7wHY6j/yrjmf7HBSsEXcEE5mrdB+X/Nrjz3P4hwizxeDmJNAusWMPJf
sys3+g/TtE2LyAwU8hCK/P/V7Ao9/X8bXgXsrQn0g+BtkrSNpvR/QvgCy3BTn8S/VZ4M1GzDsRRd
XITmUVhPquuZp8BPsx29bqYgTmx5qJjtWNhmA0DMFJH0sj9DQTyQA/XWLlaGh9YQgUbiz5CX3VhV
Hyyn0/mhyvc5/olCEnNjE2mI67ckjKukElk+A+vLNc4J0RKIZ1aamtX1SeyrsD2N0L2Grw61VcFY
hYHKV/1ukf6qAfCVDDkm97u/vdJ1slEOZbd+zRYJS0/el4pDiY6ImnJA9TH2TK4+54HbA41L2D12
/VszFo+fdfrcaZqM+WRHT3mzdeD60dwEOAty8gy68KGRZ7LpfXJRbLk15ETjBLnHRpUtTkb34LW7
IEq5t9YBQ4zE+GyqU2Rr/hLdOkMi3ND+t8F7x7/UHi/Kf4xAqEFc7b5aRlNuESfjbki4bDx56HEB
sbhLOCtCbvYxOwlj28NpBiVMkSrNjzI4FuQUWeKxW6LVVFDZAtOzuRmtv0DuhsZlizj/KkFyh+E8
jqUHNeGUCdBpI0oa7tKZwLHbgJEIgQXoAh6yAvJ+mhC+5TLE4kfzrJU5IItx+YxFX25r561hJSfs
DztFx+7skzTWaKSdMB5yebQDmBGIWt23vP6OHJMQk4MXVOscycLSAlE1pktv7POF+B2k8Bk6YjNC
2TZH+wXOtCQ/GXUtt3RGxkByV/lsJwE/JKI62US6uTM/wrwOJEAVkl1dc59zo6Q4OaqsZ5MA8nSn
naeJ3t6v4FiwRBayOrnaZwe6HByc1ybrdP9JB8mqIj9deeoU0SjeJlNMzmDgPdIYrUbrFj5Q32Xl
PVFwg4Epcm9FRMWEz1EED+cF68VVZePD4lwip1tlHSmd9OvmeJnFfVio68JGKaP4Ixp2s/QUtDgl
ACzVy3LXC0B64UJWZvuDhycIYh3eB+5rkTxkjOZSdNZ7rC1O+EmTW4f5QZErQJwf6dDO+haDE6qI
IOlhM5tNrO1wK4tl01UvYclDQ69WzIw2FwCNM27JSazayDiaN54m29ccPEFWiE3jkPLVp3sj34ku
uzoCQy3YptGH/ca22dQoENKvwNn6aEII6VKnwVz34WvRO7hbSawbZ+CT5Fq3rwsuqf6+6fw7+yNM
k3M2zys7Z3sNAr9HdQxr6lgB0K7sL7H8OfZLX/Fv1CQ+gMKQJftxa1srFsyi3nruyrcwLktCXTJH
xgtuunDZNNEud8Kj7PB4TNPzNPw4EsUm5EAFtTXs1+5cbYOs3LaBeDMYL9bKvFOg+DtrY8yXvPly
o+beRPont2GBbo042EVU8Dimz6I8DCS+Lv8CwuDtBMFWwqMX/auch0VXj0o4JPOxKOSR6vi+/fYl
yQv8GGR6zu6R0i0uTcIU0ycPlcTYiLi7jQo9e1c1suARZXJiXDRBJwUJ200jDlWbb/P6T3ESBQTd
OeJgziUMMDt2OuYm3T8ZQIdWEPoJPJxdtYFKc0jVy+Sqg50hi6E2QGAXOZfaz+J5oUemaHG96uBy
XKSCrntxTokMYpNMercU+5xRPARSYePLocTGGJ/LXSKWfwXopjHAM+W390JO4d08ZF/K2fjFbXvO
hOaOBpcBShCRFmr5vC5DORL36uKW8VE3SKeDLJG4TFNFducwwl/XnTwsVnDyoOacsS88T3PXba3E
Ad7a6qsQZDZQKTKrDtVqWX7chRRNW/vzNvIMgQ0B7whwtdB+N/v8W+WUfZ4Rxmk0Bwfby19tvI3b
IjW+qUoBo6bVYTbso/STl9orYboG8JZ9UXm7xoNWq1DHG0+6pACtZKRAcGAnJuLPVmgKKvaxqKYc
JuxQPK256GMzHH8tuXh3bY3do/PKeV9GYb7xo/yp5OpifMf7Adsskcp/bzVR73bd0SxnH0zmiSQw
Q/K72vwvLcxox9FehytGu0hZvP7qLjsjU4wDI0UOejKPewA8eVUAOkAM0tcUuB39Fs4OFRudj6fg
wa4MgeZ3HdXtIWtm8gAHLLLM/dFf5H+yR/7AoBdNU7Weq9ZEx1z8yo0e+AZ7YghbPY53hgb50esc
QRAZg97bkHzM7FrpqBG1TNXVTQzmd26Z7KJZ/OgNnIhss2SYY/WMbkRHNWMQ2qXCXGVh33/b+fAw
afdf5qbuA1nP7UqUBpIoQSjARNF/GDvzd7a49fqegzHR58TM42FAPxYgxHRJFauC7jz2wR+HW3/n
WyLch/nC+ZZNj1XeB4+jqM6sccHioGK0UWpcrCRQzEnI+Kr0NrcRQFR1qDatTmJasnEj5uilnJv+
gEX+s1DTP1vXM7Q9uHSWusGtLT5v/Swnhgi3J4P+TNEfdEP9KhP7ZTExVHg9yhpGunPBGxBJDjGn
2c0mZ/IQZHqnOUm8yeXlcLO3viZYlc3NmpnosFWFCl8YvjHfSXk/IlQVAfn1WWaOwOwqcF6h/ZoG
QXYq8iDZJargABy++zodDzYZKZIvhzDOBvrxhACdkY9VilevbatT1ltvkxeGayNKqBmsel9J0e+m
Ta9lepek4H4zWw3ryXfdbThXZy7DM8TK7JIshXcurLMYbtanmgIpmusvr/fVKgzbHw+p1IZhA4cW
z+hMgpPwcD83WXvvOCqFNctEYiid6WLW7pNOS2/nNwB1c4frJSfgT/JM7aPKJ/6RhFsGJ+GWUfp5
QmZmm8DakqLD/SZpRyZEHgdP40MfB0BING27OcH8N87cx/wxvTZFru6TIn31gxJvwH14m16Kxh+Y
3E93XVgMZ8Ef5kYNVVzgDCUiuKAG7NsDn66Ii+AnWmA7T2yf3IK8S18N957hDLGMpnvac3VSLbZB
e4jrHBdfEX2JMTzbrtoyMb9Wg1w7Q9He9M6FvXMBLCTARSkFO3aOE5eRbbfUQkePWDNx34AAtdG0
FuHKhnRWGajh8/XN5pOgpwANqlAf18veGr6WDqnn0R8vsgdwA9ut5sT0iM1O2/7CgK/KPjPrmygJ
x/p1okuUbQVFA0MZ8IxPYf1k5EFMR3FhVsmHvKDPSpv7yCTssvzziYcaunMNcDSnXsJFlNyUbqwQ
rcOAqavrsn3VHrq0iVX4lABvnJoGTl1+N1jul/aIN0rng3K8ne1MDFGTnYZRUkfHasg/m6H+MhzA
bDUPL/nAEfJvY4hpxqkpxlVnvYn8Q1fM//n11Ain7SgNQA38vqrF49k/UkIzw3lrqV2HaIkN/7Nj
vZP4596SByyY4iq78tkf8HPy9Jv1AQT/ZlQfUonHrLjMC7aPZOdXNQhNItNhYTkZWnR+diI0FuWC
ac+u42jGvjuv5ZTdB5OzaeXBWh5baE8TcybXMI+uefSt9tm1kK56UXTVKS4K16SzPnua/C+ke6xF
TDJpCg9gBqooA1cnsRtK6XMB7y2HNFIbu4UXm9qn3XYYIU3vXZFkO1NOkFUnLMoJWAqqOeyptedw
h8Lkms9wKHiHGlpukZyyoVvVyyWxux2Lj00a7O3sX4bt2OWToYIz6CtmOn6Th0oV+9B8MLERsvq+
Y325htWYlbGDTWzmt6pmJOO3sHm9XuYfhphYyGi4Fpchwu9ospRYaJJEtZm5xZikrX1ma9GmEMc0
/VIinkEldNipKTsrwCD1KnTbUxBuS/9NYiUVlDYPS/Y4TgZzvhfDZo9keZxyr4lvgCJP4wiMd8VV
l9S3F8baVzkBZcQHLPmlR4zaKjzPojxrd53XwaYMwp2E5cfxxPQjSC9ZzdfbwYxxAwKfiuV1JIuO
exkVQrqSGN7aBHwOJJ+g3fc6u+Y3GeJtm8WG0sr8zfB/OJLMW/YK1k7onFPvarXXjqQAw7ia6WPo
XtUEXDwwkTId+sm6j3LoQkRR5WDKnW1UOyvTL0g5BSeJlUeW4VpMP35O2I2/qgXRdzQATCSL5LPM
yrXN99kFEys7SdVL7PDSxCBhyKJOSCtmc1/qJwIjlTsfHCKW7YzICNkhtMVCGmYbQ87rDrHjEJ6Y
dr+Ftxn5fHSMY5ChD8W9Og/v3F7ksbL59K9lQ4c2nDP82CzEjAKAGGhh0z7xMhbsE0sEAj0jv7pm
dl2/6+ZsWcuefqcNHvKRyApi76L0008pCCbv2CVfIxRWuk3lXxyBwtU2GXAGL32arQbVY1+M9r2d
oVblqSWjWlbvnlAvrsvdEDgASy62hfNXM2Kywfp2476jvSidg2jceMQD1NMQTtS5cN/9ep2Eu1yp
Zzt4RhexcuB2R+DPiRR0xmJnGLemAb7IxF51OOiueZY18kOgJpVLN4qwUwY5XL/uaTDc5ySxtvny
b+69s30L7I7ZwPB0W3FDRg5/Vcd6TTgl3AzCySB5iIJhY/m7kpEEYgaSiI+1OYLSZFqaMVb9XiSq
0YG6JpfJOqODnaJ+NwtyoRlBJPmus7ptUQSx8MkB8Krskjo1OuT6OgO2TKDKZe2lqT+mMIT23u1Z
F9/1qX2pJzACOUe7lQYbnQb3fVMf573D4WUVl9R+6sNlh99uG8h7ZsFrL/PpJl66We8NMla0593b
ME3FFhQKpGICA/xkFdXGqqKHrxVK1b594liIjV4+NXhsTZjXtaxjWpRXgsn3ri8eOi5mJ0Q01OMe
LV81EwXYBJqZZZ9iDn70gmemw6vOJns2J/lS6/I9Au9YZeIylnHAVFj63TYpEYlm3LpkqAcIYKIO
EWqyMq2bLyVwP+uQr969iMw4BZyNVurGjYGg2NT6pPIWpxtR2m607aNiE5ir3PNeZi/nYR2oJpkJ
pSk+m9qBw4fhfuQnlq92xUUD5TVLjB8dws6LGgTz4UMeLA8hLWQNftIIPwrzIY0EWu+f2X8mN0MU
pAuzsI/MFz/5q3JWk67LaR9xbshVV6jY6aEStmP7oHL2PvqvJ5fIThla0CWk3vzdFe4m1O2+G1D+
jJmI/YBCttrY4XzbcI4bW9+8SFw5zKyzEi6wNzOunSHOxFMqL1UOS1OAXQ7Ue6jry+JB9ebRi1jX
N8VKNRc20GS5BnuUaSi8H/N6Z07myr897suZiMj1QM2hHBjZ7qFqzPWr5eqH0m5iq/koIoOYoO7s
5R217+8cvekKPygBYcr9G5gcNd2ldaa4ToqVnPf+fEgnWjb4KlVJBj2RL8K5Z5xCmtkpIS4dkK2q
EIfXbMMBGojs3nC9DyuLzkkKKOfGyr3dZMSR5c6j2SNuke558XZewNWJ88uzaxLFaUzRCjGa2nvN
yfwTlNi5PW4myoy0Bq6LraF9CauR4OeSXWlseWLXZnwLJerPFpazz1ts94cAi4kK5vs2iLiJ3FUk
zyTY+xyALkKf36px3tt8ZxXRoWyhIBM/bBJmX9CNdQlJHdALuuwh0VcnExywHK7OpfPqY9vYT+1E
r3h1lvapM45DcWDuvuat4JV7zBPSz3GWKPEvysZndocrZ9LroXMoFf9IKExJL2wz/U+1JDRkyTpB
kZ7jvMrxSqACe8r7F+5RUbwl0b8x+JcN5yB6rm2wlFqv6sY61OM+qust4zWfJG883n32ljO1EQvx
Hibgh37epU4b6wURRC1j5LdYaqYm3RU5zNCn0I9Tl8yFGPKDzIBxJffu1ZeXdrk1moSppoxH61Vr
q4PQT1XJuENOzTqc/K3mM1oBca35xGeYdrV3tmjugnHaudAWFLFmjipOeX2T6tkHHOmouqEbMJkY
Sg4P7Kxdlr8qhlV5cq1H++5hacUWVQiDxOehCk9F168FyqwpfTLtY5iN8c31krubebH3cpzizpH7
IB9PvA13jv5JI0o219p2vJyL4L+cg3YIRKnZt1jda8nBQrbJNN4qr3iRDzMJGoFDTeizPCsfymSO
bUqVxoy+y9FZexKeGdss7ZXxYr5ZSb6pJv3dZ38VEBjbOdBWbgaBB4PmVqq4ao/NpI6zv9zZ87PM
f01zXPG63SVgjh3TRzmB1U4lm9pGbmdfZ9KT2wzNJl6NXLorw/8IPL0mlnrjc6xqJoxDBaoMRlcq
dtpDPtHAPWUmoXXx8LhU2T6HaZYCF3EBUSS6oPWH8qnGQ42XYygvBSrMOcftTCpXwevWZu2DHsSj
D0bKpSWt6+ScqmL1PQwsDWszOBoN5qwpZgxCbw5rg+OoDPtV+9ty9HEtSY0S1IFUjWBKyb3ij7Or
XKn6rovyGInnKmICMFYMSz1xkNU2n8qNp7Y+NBqZUsQ1F6/1WfABud6ndXZC9rUKx8ukYfoB9I/4
w9HaxXAGVGzuGau4yAgZ/6CtZqh50jho+hL3BR9YTsdowmLXip0Km7tJn7sbShsucBv+hDCr9chk
DuuGHvutS9yKuFVR3V81v8ls2RXZuDaUHY9MeIuKai7Kd+G47kzIE7ylo4FdehgpFz8WnmWhv0sR
bXwsycr+SrFVNcgiA7/eBf0OmkDAXU1MS42pktjQ/s3wkBRVlFDkivI1kHQ4LSZDuB5/QzyxzCvy
4TQXl1x/BcAle3SFt6FvBOtY4RihkOcVqqm+S7r2Q+MucQjuxjtNAgGNPkzD/WJUqzB49+byrgD+
1pK7VV0Gf2+wy5hy1rszNm1QleNrAUM8Vzz9w31NidG3x84/2ZXmq+MKDi+m7jk5D1iwzt2Q7Dry
CuUl8YadTTwzKeSdhz0WFAx/NzM/VwYjphRW5oAvtD75y8UkbCBFK0zrNFbfbv66TGwxnWmnh2SV
jbwEcvxwood0Me+ctNjQylDMbCtoJoVC6xTcF/m+NM89EeUsdBZT79ASAD4hvXVsNjoy9vVJa+o7
HAPoexTZ2oxn05lsa/PYG5+WaFcup393GMjBawtIFeW6LNIfZ/itomdJGzXWj92k0ZZ+Zf3TIv5N
0bidSgohy9m4jNVC5ezM+d2PltUwEOyTH/vsYKZ+nEtSzJx0ZSF7KQzjXieYdlGk2YQseDf+CTOE
gElN+DTgg+OiA1iN6UE1WEIXb8VcPPNOSDrvihbmOOosltoO8DltfQViD5QqTqGyjrCOPQKsbbXN
5+RlaFXcBN1GWcNnSy16G/cSIFoz/VyWJ49zayStqkGBzTHuEKtq2IwB8O+wVT/5ZXX78e8sr3zK
A+9QWPhlWZuhlsiou1I/RzpQr9QUR9kXuPGTrxngIP0tY9vqWFMsq3BaA3wUIfZnjNgdrrMa305d
/HgFQMywOQ7GqeufZyoZR6OjTXO+n0/Dy1bVeHTCLmYwpClRlb5KZ9omptgiI7uNVLgz+jdFSoBq
5VpZ81Gq7qQ7ge6A7U190SG+kAFTR09cxg2IlhY7BoyYulAWHLwSKUlo3GXWR5ahiwqfsvIUAnNY
6vx14FkKEghQzUNnXZvu2Z3/qb7do65iZqLXvYEhnO2MSI8o61bG8Nd1G93DGWTIc8/uE8nPQ4J5
uxIFZuYJL1i0sTTglDcdoFTcWe/J+I0uIlJIR/Faq/Slbd2n6n0RF8mZRQ4KkHL1UtJTw++8dp1a
WT1+yXk5TO6bDy1RlCO5LuFjunxN4PyGFiWakPeKCWZpVGthDRvGuFqZfOPKuevq5yXrNtaCSTvU
4mM2l9cqYzrmc6cDd5gauesZBqUI5mz9sbS4mQSHHFdtB1YuJEagnf8ttItu8aqnS0SSmeWvtV0f
egvMeoU3r39zCrZQfvUxMZgLiDAwHXUfpvj2lXyqPAtl5nhACcyEyjdjG9WmXZ3DoDikZhAj+CW/
7d4YjlGYvipqfo9z0U3eBC3BOEP8Rb/HtJFvX3Bpp5s5gIoSkV1J610YB42Pvpkx2FrLuqmLF5dN
HNJamkFQk9B0B3vaNs21KJ/Drt2g7Lh1fzE60FUJ13JOEoqd8DlrEDab7jYz66PF2NtCSjf47y58
doLEd1MQniarRA36sAx0wC3jS5o/pP9xlhrrBqlTlGyK8KPqEcT5L1rM3yPB3NG5wcPpAIuS/tHB
rc+Ada3UoRuOSx0wpm5WFd7kHP3z8BIdhy67IFeP7f5qm/NK+0fVAwQwWW8nT619ya2MwBXnBWWg
deepjLeSgo5hsPorA3mRZUOcSbYtlHpL+H/3pP8wiToO2IOZ47DXZK6qbFl3/Y+UxUaE8ijofRZR
HAd/nYWEJWCly1zWybfj/1Jwn/Qe6QijIknrflAJmhm84UW2sl1m2Te5OiqipdjzOyw6Vo6gGVF4
WPNdan1wEe7UNyeBLx9TgjSWba4uc/Scu09ZbHHhWuqHm9jILmX+Ggh3LUKSPN8K4GXFVRMcMVzr
1j72/h0p3cMuzfbg+uWL5e7RntjJrjS2oFtkVK76GpAT8w//C8Lwd1lb8WxQ2WVuLG2SAgcJIRSc
V+bnaz0yC2/qrdF53O+/teUefLS+Fuk5eizeih5NM7UTmztGusHDFF7R8mH5e1pqQAkTZs8+njjf
h6U4NTcdQacfcwQEvSy+Io2Qqm8JzfHu3NpeB3jnlWEzfzwvtr+5LT7apbypLoFccf+pbl9SbLA3
PJgsHHpuWJssu3qu+G2eGh6MFD+vmx5yl6UuF3wjQLX1YEBmuZNztXeSD2P58xuMIqD4HRpnaWfv
tUIWLoN127MUtTgG4FYk/j0aMSZuJHq0rBznkaHedQ6NrzR4QqD/6NoPLqSRKVyXrLhly+TTBz7o
v4WSyUGFKXyJ8SU9BqOxLrXeephprR2Sb+53OGzJr6nfqeY3dRG8ObgoUuvTbHOMC1/2BLkC7TzL
5G6hcyvPQ3FpaARszqiAB2/BPxk01goNMz07bWw3fXbll5+TfggyEfniSkXDOq2GbfBvsDOaYMWH
/VDIn5vwpscAZ9g/5OFLS8C9RB6wUYvBZqtamUThTfYx/wwSSOEtBQsarWo4t/W/Fnn0FBF9l/0a
PZdlnVyjFOv89M8j+2f0CJh4zQLzNIBvHHi2Dft3is7ZYr1RfSMvkStp5D8BctNQwStjSWsUjDRn
tt8Zt7o7rK2McgLXFBc6+1TS1f3XJnhJ678GZKtILjXjsNLRlwKDh+aWdEssjJV/l9WS3vwRLiIm
KQK15V7M2cqC2iEqY2Ni8Vjc77CT53CKtgjHnltPE9Yc7SMn2JnjfahedJEyOmCWQm03RW/It72G
7+AQ5mFcMAOWZKo26Ma4XXvGam7FQpMwFgd1B7U2apWNmxnPKDE4ATgi+Vlo56buzvPHUzvS1Aa4
/yt/N1XnoGs153qxywjFs8d5H4ChTCu1G43sCW5iWE1XNRjf9hChvR4Pi0m4lj9sh646LCgdLZNp
H4vWoRabNNy4xHAbTfWsRPEbIPCdaOxrXcfe8lupbdZ/FMFMX60upsSe0/1iTIPNMt6FrIwGd74Y
UEv88NUjCpJgStT9GJuYtPX9yYmSN20/GAESeas98g8eu7JiJcOneBuX51vDwEr+gxT6GCfTLrAB
dzehYujV0fjQ1f9RRu1qu3upIydGNZg8jiOjvMTt9l70Yy1EQ435VgwEZoUHOTu7qZMvZcO0CvFB
Mb5hDSG3yfgNDEeuwuipJatiNOFGWe4lT8xLOyEKbPduUqCVloRyyn47zJC6dX3P4B1xsfFY2Hov
RbtPswrKIaUjM4G2s7aCdCw5ndtg3E/ZxflpGfriTv0KWHnwtfjt2RRU4Lb15KQwIit934/ib27i
KkV4sfjbjqiTTC5x503bNMyOrc+0Bwlq1p0ydbQ5zlKDvFmAOPPMXtKb/L0zJshZjq2G30PWVNKi
Jr1h8gNOGi9S6xzXjiXZxtYLVEdOKUsMT+E8fiNxXB9LX0DU5PcpHhfBBVM1TPL6h4BrTTuM5JEw
upLdpnWcGBCyW3iMyhFbFRzQkPBzhB9jPT6iFwFnWm9NSgkHOI3h+SubITX+x/dhmQ4Fl5Zl3EAI
II1L1DqG+cVCYF0TU0b1ue/QDrGdhH73ME3V3Zh318ES9wSob9Ax70cl6Sg+wkkSBkVkZigwyhj2
vKl0u+s01bR/Q9/QcFctsnT/QY1jHNjz1UC5kVx7Q92BmEEUNqunMos+RJhS98Itn14QlTN3Q581
Tps8BdRFdcLD31oEStE69u6xZq+IseresofP+ZZdKl8ExWZeOPv0rucIGAliZcucbHy2c4v+ncnd
NYw9FdNaVwmhloh9bIhApWp+3ew29x6wNcq9pCQzsiNlySTka3N784hn0XLcL8FfiHypaeet0Mu6
RXnUgHLxCWdqEQfh7SPq0H5F5Ld2Eqi6DapagnmvllLrRlODbidak6QdPoeSHITCWvsDq9Zi2wEG
gAnPVu8jhDLaCobRaQpqojFWYxvPzCxqKgE0HhMPB7Gkg9FvtXzAD3MqNXZRvnfXZe9Lc42pUiG1
SAihy4m877B0JVa/M25LuNR45dAk4+vqW7e98xSX4uy5y9FDdYby4sgXcrYSHm69LkuYmPl4SZOd
JLk0mYKjnacbz053REOvpAS2zYieeQhcJxRvA9gl3CA1qHPR+ofOhrVWp2vxL+SBHFEG3lZFTNqR
BbXERr8ak32phtvlzlghB0SWV5sJ/VYUhI8NvXlCql9NZ4gbZN0+9CJlH6ru8N3tDc/ge++eilGv
ZNswQPhw3Y98oRBFVpub62DikVrA4dpHlgyvAcWvULhRrVMZeHfVqJ67ocESm3zbLm9xi0Uvd9Wj
UcLLk5RKTuNvJTOY2jQ3Qg8HZyi3/WicZ01VRBCYKkGKIAq2qZXuptTcyMJeYx/FH0QXzvyit+Og
Wxhr9NM5x9OGJ2hvpAxzwiwu6SKLuBlCKvGSGULykydjXNOUVWX6YoBy6fFz0J6ur33UbLvMWWGk
ORTLT4mAbYYpM7TOe1LsFfst7b65xm/HIGVGwRg176Gl/5OrM1uKXEm26BfJLDRLrzmPZDIUULzI
qAHNc4RC0tf3Eqet+95+yQPUoQqUUoSH+95r72NyC3T7Z7L3tsXpILlJ9s9oAiIZIqKzXozRPEyN
TT8/fWxiRPMgYjFbpt46rKNjGwP9Y+xtoaNDym0OxBAm2dFB/t2hjXOgt7gfc3UsxbBrFf8tB5R5
v5rw2cqMQ+MSflwlTPYfZvEUN0/W+KkrmkKEWQDIUk62wcSy0iaCL7t/VHPw1y9ppLAzUMrKkYek
+qwT0IWD+5yU+pwY7ory8Vpj99SYeaZgph8mkU9nl2nof6VC/zSxY5saw69RM4DxDou426QSJHLP
MMjX0hwHEIqwmDWzfBwVtYvHqu87Lp0e86LTYRXqGGBYEP7VfvKzo7Veu0BVUltdOxY/NQ2cE8aP
OWJZ6H/VZUwpVeGRmZ9yu3tgQXXdZ2GAeuwxW8yjRKMyRO8FUBis26vyAXEod0M8wESb7mpun9s6
ubqjve4n0uWALixyRihqeolqEb8H+rVdcyJm57MfCZpvIge6BCa2UXTsNDuHSg3r1WXIrXJrzK7z
RnP37rkqPeeJIIFn4PDqjXCfQ+dPnIuLTJKfQx/Xb0GMv2v2X6sQSD8e4fYgkoTurSQxOvMmqHIT
vVGou4uQKn7C6gUizqLw5SGmRljVndE8C7DrtJe3NgHzFXLQwZbuh9J4Y12nHK4mb3Y5992mWBwQ
ObNiugrFzyoodn6d3cNBpbupSxnTs8zNDXyWaqZ7NzKW2iPUKApWgyiHzhbZPkcs+SdQBhwgwsaf
IpT26xCXiZNV3H6l86vORXLKlIowYuMaDFL/i20YaxXuHDqgnHwckyjjpbdaYcSb5y7e50XzlvD8
5j19QHcShJstZgYCVikn5yTfCnM+SXg7FzOh/ef8Ca2HxcZjJu9x8TjW45nKh9SAlIekOXoRXvKe
TjKz03Kp0NHw8BeihHTgdt0C9sswPlg+IWAxYQFOtq0tC+1ZduyjNzmOOy9pjoJ6tvGIjeaOofPH
JJ9pvH3Gwf4cDTo6l7EuXhwSnRS+udcy5bBYvk4Om02XZQ/tKIlFyJhXSf/3IFnCvNHRb4XXE6NB
Z40WRLjRRoWsJblrq+FsqI4DmZMN/qFTqoh8DKW9H4asYqA5qp2RZNCUUSKuyGrhXsu7zZD1RCbm
jHdGG+tcPHEKHnvaj2hQbcpLZupe0e1i+7lFktzC4iG3dmWOKB8tVEnmPRFZdzLbEYtl0x103dFP
GwdCgpzceAGnNuE7BEBO4ra1uLEsOANb17v1JtqFJqleRpQvU/yQMrq1Y7LWht8zPbcyI26JfT+r
6ASx/4X016J52gbYV3EFLYUVzUJ87adwGtYeviF87ltLpyTMLSf0pZ/I9u2Ire+yk8V0hVAw2NbG
HL4KzqEdGSSD88OO5UFLdmYHVd9TT68rjH+16BywTa0y99MA36AY8xTgfVyxCUAvwUWsOQPZjHph
9zWxS/wx3x0Hq0XMvuRslsZ46NPT6H6UldzVOI8i9zcAE5YTdDkhad4o7MG7uD7ju3BVx2z8DX32
g8UKn3n7TO9ofa7HFjv4vDOBtei02WACZwIAK5yGeeC8V+5n5jB7kg9ssF3zUjZvi+lzEP1x0bHO
9amOgMX7pKuNq9Bg1hPgMSWu20Xtkg4cJKN12ZI0w6+D0ST1L6zbDUO70s42ufjQYqLT+FbTtLXz
BVSJfCV68UTHxOZ9qGjtsjn2pD9I4PIjkZoVgOWSq4ZjaZNWZ6v54ggBd2OVTqzuGtEBbDXv5i88
RT8/duRa5Eu6jYfO/dQgw5lSMve0hipOx4nsWlNeRHqmhUHKqkevXuTTLpHRfnT2mpO+734M5lPj
96Sbu6tk2nmMtmsyOsH3t9HA8fMIQmhLEb8Og2Zf9iHZ5PbaofWc/KEtui7lBb0DCz7pJdU5T/8k
GcwPZhoDVoD8o2xQAdS3qH1YBkgGAw7kx237WZcYD5helIzcRLG1Vb82jYG5F3KEtN2NXBpLXaDQ
tZ5aG/57SAtXpe8g6njH+X94V2rEz3W7U0O6CRDZLkpMf6KKeJtpSrvmQ9NnWG2blTekyLbpIDbv
WX9sQfnI6JRh9KAJ1ZjnePhrRfcGBn63GtjstHUdQfygYO6ncW1gqXDPGqeA5IzezE+GRLudFGQT
n/3oxUIs4rPeVzk6ueKlzIDkc0RPmudJb53u99wio7fubfKnBf2OyAmdUa6vU/g3Guitxg0O5Ipp
0jZgh7W1S/IECU+obKeDh3iyQmj8N+yhOS8aNx7ijpO54cqdF355BavLTJNzhMPh/RUJB0MNBp7f
giN8W50yh3BA54cY9xHbmUr6U5Rtk+icZj8q7GMux9Dc2qXNF0rQVRVwbDrUxGmyK9GIMvFCRnDH
SpZu81TTckui/eyiUHaM48hSosSj0W59UG6E9docWfpgT95q3b2bsXfWZDtTzSp811H9OmqyNaGx
7kXab5dbZ2bKnnEEEq3YeM3niBOk29nj0o47hXQ249hcoe+bql1pvXf5FxstHvdhRzY9NWzN8YS7
IetXZUtpZwKFO9r5y+z97YdDTOYvgs/2D3SXDfgF9Kde6WD//2E3CEncthMHf+ghROKh3dEu6NOx
uQf1kz+J/mD2nEq6dvg9aUyrtWWSHje5xdEPUnNTM6tt/YrDFiehnRsVRDD0mbEhcG6VGrJ+zBn0
0WT5awvnpzcbSJgnrMOFcqPn0IU3qZDLps6rkYabRtNrt9p4XOt2+pO4ZfDaA5vYRHH73inGlGld
MxBQglYNU/M6oIPsl/txDB4Ybbs/lPywqswn4s0qN3qkNRUYj61XwSQtfofRUDBAY6kyHIlTybN8
Ksfhq2ymNw/TP6O05R18rAuURan33EddsE8UeSJx/9NksPqrbGFDAurATcpopjYbem6KBd9IhLlN
LB3vSrFWGtXMLTbb26R+CB57hx/E9kmiiB7NlIcB+UTIv8O4gsatxUQ6wBIlfo25OFTVU5VfVDgh
92TAFJDGvffFfarzlwkTkYfJvrO+IvKTmRLtZ/0l/UMHMNrAPf3HMbLHlMuLJtqnmH/NNVJXD+OT
Ai9JIw4pjfYGAJZy5TlPPUKSGJtSUkBoIQlwfA0H5yEMPwx8Owa4XQaLy+ZoFyT0Bs42T/Slc/ht
kvKUj8hP0HHrey2GamNxkJWp+Fl01sNcMj+XHWfmOQrXrts2SGPBueU9+rfeW3ueuSqMwPxDu3Xv
uCq/QErIomQmnLg/JqToURBl7I9emezi2nXPxZg1e3b+N0n+a9Hqm6tw8Qczb07ce4csN8I9lXKM
b+kCIuQBqsyEp8Zg8zM1E6vcey4kpZffQuM0xLiymmY8hviX0X9zXrFaSLUzBE+dCf9eGNklYszZ
TCzOPAtgcOg1QnuB2637cVdM8WvQDPXVUl2yHfIAM/RcXAJb0bpgNP4UOQ8MsJ7SQvr44noM74ti
CzIF3i9tQXmU3q0r6ZWXra4Bi3roCk9mZY0brRNc11Sz/Tg112JGfo48+pC0+a/QQqBAQWzuqemO
od/PvFMbVRsvCVrhIMeXX9ZrYhAyMBCSCVP5YU5DzCHz1+SKkfZrvjF6d973ecs4Oy/+0sJZ9DjI
MnlsGajwA3E1MPmYr3XqEgqa3vnlUqq9AJSlTHddxP7edYhnPIWALzVIjWbsuWq5nBy6J5eK0dxH
ic9opqIhgce9WTg1absAjjq/Ws+9Ea7jLKbJMRAR09FOXpxfhmyW0wmVYizGfseJmkzdPEGBkRTP
GDEO6CWoIxB+zi3ShLpk6+/M+mclsyPOwFPssPPFyXCfRs+++F7BhWzIFSeoXFUlOnpQRymdjcpH
Iz3HTKbZ+8wUucNIZkUzROn5+3OnFQ7tiPx5GnOmg8tLXhg9p/Xlw+8vfr8Urj+dMgvQFYI2Pvz+
omwBXPT2cAvbMDxx+NAA4JcPJ+Q2YKpNLIxevbBBOSKWsmam2YtKnNTyMvrR/M/L99f+++n3n/7P
177/VEr9f78NU3RyCrpTbXMLrj0u/2kaIsQsZp9lG8Ogr+Hb8h6aMW6FlIKPlGG7PhutyP79oSh9
tN2h6OQxaKO1muPmjPKwPv/zBybLq8CtEBTTyWg03jhXwFb95wWX+yrTA9pgC5tON3n+6fuj5j8f
/fMpaQNHG0WekQ3lGZ7Mv19s2yR/DvwFZ0snP7tIrmjMumcmavMeaXRUTfJsGQb2wuXFzZj12cvL
/3wtao3iCGaHXnrms9VK//z9Eed42lA5tACPfobDuWY1yQrcICVCve8y9VNHtimB5Uh5UUUAhLyO
ql1tNWQlctUS5TrnYMzTjvI1dZm9audsZPb/+zwZY2Ig3/77P3x/1/f/qiqeksj0qu0Mf+NCD/ff
L2puuvNf5TNoikR2/n7Roc1J6L+f21wD5qOKxoGDf2E/RuJTWp11dt0KW03gtwhaC/d5HoI3CLfo
GTiXWIQyVKX5ECX0P4ysexhsoszMrH90bJkSH1l/WPiCUImhUEfYEuy15ADidmNxjTWmVWWFp1ma
KJTx6Gz1iCLLMbPk4mXWJwIdd9c7AvqXLWm00sE8f79g8OzpAhlIH1TTnse0hGttGCygqgrl1lhH
fmef4xloVx5L1NGIZdBK9N944jj+EUdOyxAuH84+Ay4aVtTxVaCvcCONbUKHcZWlePxEM5w7hTCm
NcTTPHjiUPrzsaw0soJ+rI+eT40WIjRtvAknck47zkwgeVT23vVmBGOiJb8oLnxGx+qWRQ6YZg1Y
IzBeY/Te1cCpAkJLsrcsTmxozWHUwGfDA2rsB+bLW3sOd6YxbuDVkHBRpZzNbM5W0rBucY67Twih
V3NiJCeLUy/oKoYLwSR3shXLLCN9qkLaZv0si0sdt1RjZX+vr7MviRkZdLJNXbr0qYmmMShok7Vd
fwMx8v1Pu32E+SES7rlq8CLodH6pJmyDE0GQND2GF8/AzoI05ft/hE2Ubk0Om8fKQu1i19LbuwW9
1iGkozNhSgo4z2yHNm0Z8kGOGZ0IsUsXguui1/SoEW5RzZc/O5GpralKgtxLStDMNrxDuUAwKoPi
1G/nco//Z76Hvoxx2RIWNsn5pwhn/ejhhPTRtOXw1w4W2rRkzr7qIkZWbZr5vW7EdZgb+433wgKQ
0MBfmhlNOiZYeUpatbE8iWSsyF/yeuyRci5a0yj+qsTkni2kwnAWaQ7R/8/r/prZk4EAe3x1yy7f
9cUwfaT4Y/ym6u6xzJ8mOO1PJh2iJjWIDTaU/yQte9hbNI4aLnYCR+zRCVvv0Ud5y9nQhpD9n68B
DqZss1yUVGpUN9ULhJBC3kk1JkLLzsGn0Bq5f7/0JYjknH/SssWM58xPbt5sXSJrcY3WnFj7isvU
m7HYl03YXcbUznem7GhrO5JYatOIz7TIy31t9yPDeDo2PhuhTC6QleILFbawr0PuOQymUyiDy7gU
yUq8hwXVXFHONNc2poqomybcqqKjq0KhvevlaK18q6wfWhlUOKDcbu8tLbW+a+trFMFmZmCMIMbF
vhLTLN80Cv4KBX96tLPiKpe7MZ/RPs8D4g9TBWgVpS3btafiX3ZO3wy0lHnGNokRdbSYz1aEz0qz
vxgYw0dHiYuSDi+WEowJFa2Z4OqxpZwLM/XvicnUFPo8gShI1EMMhY95kcAC6kx8ucvf1ZZWsHEd
5y5bMk3byukeLUP69wqo0GCIjVaOOMrJH999zk5MUn0elx9uHyBK7SMsPBSAXqb8u++5/VPuR2+k
WPlMphj38G+IQKZr10iMc9pmWIVUYNFJneNrplITWTFj3jZ7GFUizkP/1HcFfaIyDB5inK9nIf3+
nI/TvMJSG20nIYaHom6Hh9GMH70YPzdvtbMppyR6sPM22FpUhJvAJH7UQLlDsAsAx67wQMqFr42c
QvY+jnXW4Fk/eq2HrRMcxcDajBYdcnPQPdkKo2kovGsdSuswag3Sqs2gcnrTy4AU/1K4ND8yZW+B
W8+fTdC8aHikuPNEezbSMnsJOww2tEx42/Mf1EolbHN7PloiHzamjRKlNcprwwD1DowINMxLEKYW
1qwR0FpVunvVop77XqQil6Z52WRIGRLryWt75yADzREY2Z/CS4jX0O8mfW5L3m01+vrsOml+LIS/
jUyUQ26HkdCZ6sRcDT03V5DkM+1gZmBDDO8nR5BgZuk/95ePi8ewtDrReUSBqcfkKo1L78Y135Ki
Axyjtvmp50zAFUS2WQ3PAgqMATKVINnWv7XJZFy/b6gwpx0m6mzcuGmcHijPjxru15ntq9+2je9B
m8T9jXCqOfQsXLcOytW+CgAlEiVa3PIkiW/ec1ybxi1msYIdRCqe2bR8unwtoLY4WBbWhzCiXQyQ
2EXXY/tkLfGSuMBhk3QW/zzR0+BcA/I1jlIhoh/rh+8HbtaMMbOSvzYYJEYQOEiNQWEXD2GChCCk
1eMkVn8zdWkeOm7OFYMw/EBieI2y3LpxgLFuAAqoBqpyIUl6e69w0gcZyRR9aZr981EvXTq5CjEk
bf9tPEZMS11eYEvmb/bUmyjFLKAyrmcdc1ABcdJZ61EKXIADJvVxHN5HFddXnSJmC+ii5TZIENwz
6TJhyR9GObSbuAn2dmblNFzd8S6n4KtPfOJkAqCboCwGkUW7qZn+EvQeb8ze3kVwbdeenZYbkFw0
fvzc2Qoj3bVokQ+MwO42Y05UhAJ3e0REjBNHDEA1FvuxxiwVhMG5dWmu2J56z5rd4FfJl7BaFD5N
av8YyoANhY7uhA/OlVF2wK+dnQoXsXKfu5i12PrDHkFChDx37zvDbir1bbScTVj1QIow+qSTe8cS
9dQqUiOSaA08y9xZglNfI8OnOY1fCpgO414jlT6l0YfjluGza3pIkboiWwP/DVN0msru0DSWSXTy
iC9MJjxolZMKVpX5NnfdbsjtnGYZOffF4D6WpAHMQcXJD+2Wdg6VW7WUsFO9KxlhlfbiCxiNt3KU
V86f6ioWMUkbYNQxqPk9Hd0qrrRvL2KR4TKNgbVJM4L7siC4OQ1ncgEx7qSHCQPdbbJzdrhWHMsx
Zx3u7jSDAZtIfOjABTx0fuvGL24K2iQn/d8+KXBnGE7pOlcVo7LyFegFTbhi23Ay9oJKoA3uM7jf
8aeVFfa6ggxI2G90DgfLOhiA5yEx/RrijAhGOpLCmNuLsvWbGaM+a8z5arb6I/A5bUmAV33koF8P
FLpbAWApk057bAWjQWdBKI2Y3zLXfYJGHDJi0sa69P2r4KnZmqlnnaaa5B8mSjQb8ksYBs8GoePh
OP+1Ulrv9BoQeyUKDCaI0J1RvEGW8gHF1t1aiN45x5N9FpgPetbIR7vWRID1/QU25kNchd2rLgak
G1DWtlPzGAazv2K9c2+xpJ03VzVdeJRjpwKhKbu1RJtWgg1NgQMAMdz1UAHoMybHxOkIUUzp1vqR
R761G/5MLLAtU95dQpe06YgOOsIM0hhMkip4AhBZdo9dVhg/RZ/urUA+F4l1a7qu3RRlfwIshny3
scjBDV1+XJ3dKNe6A+5y46iEPlWmgHwCCvek3fllLDRhD3gZL1Rtr8pOHr/Lv++iLzJlfjIC61dg
N8hPtEcBW1d7BhAjKiF7rxajgfCjYj+ZU4paAE26myoUqfBUjSBjgFXW1xHZIGMquc7EtLW8Qe0Y
t/brufglZPvqJYAHIp8AJA6oUGQfAVwP9yC0t6nV1AcF+or3J8RUwyl0EB68l2n6FAl4M1+Mv5AI
4Pv3Qrkemqjb6KRdmtW40xoAQ5qfG12tooLHYhM4rn3op9/m1EmQRuUTF3xJg2Na5YQ62EJZfOic
DF04NsK90/u//Npxz2L8MwcuEqzpJG2r2WPc/gmYzNrkdeNehXKxo0+AU/VPWRnxRrQZAjPwy9NY
c70tZ8GCdX8NWAybKTPSddAjeiRfxkXPlaJExS/SksZH0woMz/A8+vkMspfWcqbuGIWtVWGW78lk
fZmOb6+KjFyh0qK5VQqE9xmS8KhCmT8zm1OoiwNW3E0oTXTk3H5nKCA2I2ZpZ289h4gt/LZ2U9F5
/xNO96ovftdWcVA+fq7K5E01Sjdbl67ZbbuMQVdREkuJhHwnrE7AI23slUEzMYFH5I3kVPhe/mH5
U7FziBRhqLrXqkcSoNprWJoIc2SNBkFx+O+NlyYnCk5mxbty1WtSx5tkolvruNZzv0TteP2Wbqmo
C/kuOuuvWeriIjF7hxbboKDwhCtCIpnbFHu3tdV5ApygTNAgTgS+uei2kjxOd8jSrY06RfrVI2jO
n4nLEH1wERTqmMF1QE8eHyULIPSNdZqnp0lmTxZlaVd/xb4R7ausJeOPgE8vjP/aefmeToAoggRz
FF38Q6KceNuEUHmmIP5ytDWuhxwbvGOYf2v4xrzV46fpGz8qXSEGr5jXTFQynpVc7A6IU6idBygL
lAV1/cfp3x1Pj0jL219tSPEeTezghtl9TKSZgUP3tp6qUYWhK2psKuJhEKgzaIJFJL6Aw79IRsT1
lJCIHEL2MOZoN5rDQ1WCXGpX9YvhcUJXgvlL1b9z4MGqM7F/+vYTiI1o8+hW2WdXtDh944IOPwt8
5On3OFlMh8r/G9ejvY8LOk3ZwrrnFAkPxHwy09957L1I39uDsX6dcoZKbV/adBYYEpotwxQHZGKe
b6Q3GKc8S34Yuc/YUmZUMMD1VIIyv0b2NgbubbEWmZG1c50RqnzUPWaWS6sua/dp2rO4BHRZwwUd
0VcTExRT7LoGI71Wy8+VOke/wW4TFKgPxsR+dWYaY55Lcq73u8tL/xQuY9+5YS7LcT8AZlCIbuv0
7StUfNB9A7lcFTDkcSS5J9rolJUhtVESApwBFcvpjgGw29jFjpqKObNHO9efsOFZePTNHHtjr9sN
4tFn+KfnGOHgEMxQESJJ720IL3SdMfaCxs2N6UfTYpLvkoL9RvMPBt4M72HKkKVwbimi7rezqDmt
T2kOoBxb/yO3EfX41dYdAW6akmZGw49WRun7OMiXia0T8It3CBLRbmPl72uWLa/kXIQjH3hNunKq
8p57/rVGEltx6BfZHWQ3pWbNe51VnNrKJv5TdDwkym+wbohLiwsAPEdxSivUmm3kHyLzCS4NXMmI
Ha1HReXQMGiqZ024aWZUa2X64mAmf+JkJGEV15KTIm3n9LmuKiTnLHNoWM32E6g4tVxTPM7ldKqE
2GdVlb6kaEY1hzCuZAtrXJP0HpXsLuxKoHqGVwkm75jQXeIxZjgrSjQcsMWS7TSBOwGfcqb3RbhK
m23GvPjhVN0BoeqHEE9aNs9NRb6NZ3fOOlD2Gl35cmFQJnbTdBpq1p8ocg6iTYadiuqaKUH36GTJ
zyAPSYVmk1r1fXUuOl1uy/RzqnJva9vAWdxpfBQpjgUrGlA3A1qjHu32flYcqKroA7N/d71od3Lk
IrUw2MUooUDDWTJC3H1+/kxMAralUu6FIsvBEWFxLOFRu4b3BBy3WQdZ/zeNYHEubkIsY2gUG3qF
GXZT1zY9ZHKPmkcgqjq8GXn7u8gmb9c5CjpE9MyUBW/YeM3pi2+UYpLS6vZKy+kxw/Jw6JbrN/gw
bsyRg2gSZicRYmc1vZckcC+5NNA5jOqrLbto45kDzJTqN2xohCOO365HDMQrYTtvliXtVTVV5Ek3
1h8lizvSOUljEbYd8M+HHOInLO/sZjeiXGK5dkbsvfFDEheqsvdiSkqQSWhuJme+AvajXxaYdA15
AKBdmhu/w8CK6/fsh8xBYXPpLkX9uRBVtettOEWvm6XCA+LTomCBPZWaEHoV2IjJg+xlO9QOgFH9
VV0LeiNIEhqjQBmj0XrmeE+hiLwNYTNuGR1wI3etf2RTPxaN3Z2NnNkV3IO5Ki4Nt1Nge/qQj+oC
XvjRQhDnVP67GakzS/NZxSHMbwZyIBFRuUGPmiznmU4boMPEZufOP+ZZdfu4lA9F57/lfg26pdpn
9S8IxFee1Y/2G9FDb7LCZYOhqeQ2a8Q5iK1rkanLFOt7FRFPllDvMdl0KRcx8/Cb4z32GaK4KKhw
yyiQPy00sD731rOvQQM17K4AFD6wwdEeGczqZtjeb903n8MESJwJ6c6uEFDXzs3PYn0Cv1+7ASaY
7m1ivMob6C04b2RfM2FboyKszqC+XhvsGNQEhf2gocnM2tzDUp84BPZkHy6gCkBXOJ2c4WXumx9o
fMpN1VP+J2ZL6NkcyFPPrk5h9oH2DGhH7AA9oG10DuQ4r7gAL6jUwzIL76WdbGqNi00HDUxDy39C
MIyQBKXFykintxCrs8tCX8ibtuxXD+Q50xF8dwaDuVkBHMx5wjmnTKiYDeRWSDAYpz1NPXF5iWGA
ZmnEH//izh0rcKEqIsV8HiA4Opu5cNozRdJbNzKMhwezrf3mR8VZsckIYc0L8uo14BW/SGnk2pjO
8p74eOvXjGFMOnHPrDXHUZNQ/M9OzEK9VL1PpdGxFvgFExOrRYxdeeY6G9ti7UGa3wJiSVDdketh
AEOcHNhhYMMOsw6fzARHgWf481r3LmHXPR3dWvYwzFqUoj3CuI6udU7vdG15fHM/hIfWjgC2kAiQ
qMwCBRK8leaj9iNqRBAkKxGSeBp3b8FC8bGG6LXv1YdqkRh4ku5rUe9IFzmYhf3c2+P8SGgDfieT
755kiTjeGfdjL4kvXGWFZz10aX6OohGVsSTGjjnMrSGgYj1qgZikK36b2mY1hXWrg+KNPYMbOQ7J
qDNGbsbOO9OibLdO6N2sVl3t/tXNbROy3rAJM8LlAHbs4iH9wOpF2W/WTxENh22U+Ve1qH3rdOx2
0E6fZQ0mKSxspJ4RXfGpF5cegGKECGYfxhbatNL8yGZG8rZvHcl8ZyLfmEceQpaVDPA7KRhNUkfs
AjHQxIDFWvbxHuq1tW3oWBUB5uXI63CYRQZX2B1wOLhEBzQ2e3UwF0/M7bABhVijjKImeDHiRGDT
j4QE3iJY+13SFqSmhHTC/OOFlItbbdOuFhiVnTknRJQ+Ol2+Zh9Y9IhFJsnM7IZuzwq7C40w3Bko
EIXCxG84zKejUefXviqvfcjk0+vL5paN1FZujwg7SBv3kNGhKmJ29qRTmAuARpkpzp/JTnZ2XolD
1NKWV0xUZ0d9ZnUOrOqxxR23pnbBZG3jYIyt7Fym446zHyl28WclIkSvhPTWFu3XegZjV2vQDmFk
bQqfgWSV050xS8YfYwmjIpp3XRm/FqgVSJ9G81+px5JNOi42TYkGDt4YA/ZzGYX5th/QoJpJ8VIF
nNoQpCJTwtYNqNGfh3NiYkCJfDiMwqvuMjf+iLIx8I344zoOmsfZqC9Smx+KNtqa3I1plYXm/fsz
SIH1piJliSY4zFufUcqqT3VxiFkyI1vIVeAj3OonzI5xEbOke1zoSO8sAoPWTcFI3BbZl+w1CFq4
dj2KeqjvX6AnkbpZwbyQHw/obYYfympOFHfVwQsR/GQu9jarQdOUkJG0Ex7KWVHdFSx2xuPo1aYs
283YMdeWDxVwMINjvGxXqeCdUzEeqcrRu3qQD2Y6nNBEHgfyGO7pNH61nEypC+y1b/nsmT3egShC
nd3443nKsYy5xDBtbOi0iCKRBKVsTMvtAbulAWuzcHZqyj27kB+pkuPOgA7QOaO5lvnwlc7V2xA5
5dYmU5oTAo+pJm0ZO1xjUddrB1ClUyD2yBDzhNGVURHjhyBdNNo4IFgWB/lXiPi1hPh06efqo2hI
ZGdBegxGLz97XXWJghapHcTBNO/KK1OyN5KziCZMEghC5PXZtFKpX1DodPa8dzyuRlYS4Jza06UK
coYaM6fQIDGYpvDI1fZ0LrSX3Skqx4Lu8DQSVy3Hatw3Q3mgjD4bEuKDMQs4/55MNvxlNuI+3KHu
QZrJoaYd1MOI4dkHyTSn4z5L+Ytde95kto/vtlKbIUVm2ZQOIPyQ2yyBk7+lx8ItUp4G4dOaSdyN
p+B0uBO/iwcgoVNAByPcWKWvicfmguCNguuvZvG74bkk4CRh2eX3EFX3HEnCQI2q5oiEwC9p5uQu
CpwpMxbxGKETu3zKqop1oNRdwDY37mYj1scphTM0j18TE8/VqPpg5zF/OBNBcS8yN76iswWSk73p
MLXBh5NTJhz8420MLQh/R9tPG9051NgttECGayjHhnSvsHv0OGM2qYMGPUyS8dKY3Pz82VOiUR7B
4shh3fKja2STFWWVjeija5YFA7VOTpJp72SYDdv4zpEwPThe++LVps1MLNk7I0uzmvyHoozvJSlR
DAxiOvchR9UWzJaKs+Jf1J3JbuVKlmV/JRHjYhTNSKPRgIwc6Ha6unK1rnZCSHKJfd/z62sxE4l6
oXjwhxzUoGaB5x7Oy8a6c/ZemwpJeWzq1yp5teuOUCOOemYxPvIC+T6X6t0NuI+2gOgyRisxUaXw
2cXrpNK7tlD4O4v+ofFwlC+ETpBcdFWhH2LmpiKSZsjnjHnzic1MFnnlpekH+vtHK/D2Q5m8zpwt
NhM5vMRSQRSZcIbORcGQs1EvtPV4MUvYiWJAkFX0P7O+Il2no1GIWH0Pjr9/mNwWnHM5H/HMkJ5o
I+jvy26XFou36QrkvVSez1IRsJKAG9zLAHYJ3/0mCb2NQjQ/amrscYitvi0TkIMcrgZMC7uMDHOZ
9MMhozW4cdok5wjcrOKk9W/4eCzT8E4MNksrSlC9lmz95kS7ajrDOMisniKblB20p058VU2MzjUL
XkngvVxqPAYAOD+wKyAshd9q9y/0ILbIFKAd2z1x16n3PmfTPYIevJH1vm6RtMr5PqOPv9XWrbEu
WocSaRZQ7C2yAs11SRqCFwvQdxmsvHYYjnkQqFPIPr0IYvciYkJBmUV8PblKqKs4Lwtii2ZiZenr
wYakM2Pi4iW3KZoOc2cxBQ0Xy+iz2bfUuJOHeKyiTVCn/nmNIN9OioTMyuSVenEFCQKObaeGX7oC
q+Fh6rPHNj9AAQ/OBggaUw6HjXQW51RjKUJOzi1RyUf/Xsfll84CA8M7WA56TB9rRMhj3rBQF4CT
0OPsCIFCWg1UaPQNhd7uhmgI4HmKzqBXUmSxKF17Fc5GyYu3jDgfhQ/DDUkcL0zavJLUS7Gxphww
UB++xdhFOIPeZJGm5tS413Yhn4YGMWddSx6FNkQKt1FIBXnZNa0gRB65JhJXTAfkxDD7EYzCDjIl
4w5MohcotnpEnHCapj4U4BaOIlRjMkQkY/mrLT4Sv7KsfKhhiRXSSk69BC2A04e3kLcoRKaTh5rx
zHWnl6wggEu76bPn1s3RbcM3O8ZZaXES7ttdacPCabpqOCeR4CqY9XnZrAFblKRpHQJQCH/0HHcx
GRW/qiacAGL5L05u3spUgbatrm0/+dlHqKBTqy5AKGUb9pCH1gG9NULroK1EV16xrDL+GRpEGgvM
lTQ8x/3gNbiH/BRXTJUgYKAaZCOHqVIL4y7AXl+DRASFfHQ7/MvDaLHr44ht6BJjVBuY7xoHbsJ0
vXilWvnft1aKEytFKSxc97Hpap+XqrNNlL1bwWdGbsah0QIDAVVKIIG4fxtbg3AkBa+O0GSFQ3nq
Zucr9oaPbs1Fi6qp3+iy2tNRRBVtDi3ETc9yX+kAvoVEtfDZQToHZpxrZLEh9pgiYCva1u9W3F9Y
TmmO6HmuvbCpTgSG8Lac4dYasPF1FmXa8BMRyImMCAJow/gdC9PjImMLH5KFnJ3oE9qSRTDXx5yZ
g9qqizSXLkuDK2QzTBlkrOHRvAyj+0nMOOvS4LO7oiCSTd5bwBZ+M6DvSRdQvLgrHPSLwSG1l2hT
FbSGRmTT2L6mvdsycKuGfMtIE/YdTf85bz3k+UpgP2YMgmDAaL444Q80PXtehDogPsByZ89MYDge
vqBmwC3sJ3qMuXOfBDSSckr72qewLpSPl7R5nTL88qOyxVZAZvG4BdLu8T4mwNyMC+ZMfRVmdrZd
IDaq7U8Zx8fDMgc/e98Xp64/n+AdXrSy2oOCio6qmz7CxktoqhlN4aXYGB0N96jqUYmN6WXGzDyb
pDnUo7hOe4MFr0Kd2aDN3XjpeGGBLuu6+77pWqaTcOu6ytAm2UABP0sQEKFkuaGWdCQUApBeDfm7
t9vVHwqzjvzGB9PgHeys8ZHgpR4em7l2PfuW0D+AzIH/zqxMLZhM9bN6ZvFqrR7BUjhZJA5tu5bP
ZgmgDFSUkdg6YqC7BpA6vzlw9bdJXzMTtHDtC6sPiHhaunO2HdQFpBttHVO8FxX/QJQ91vRLaWgi
0YrjZtNbHcicoD6HnpiCLk8v4gGTZ0otzIlrhBND/dlRJB5H8TlacNUKZlFugb51y3rSzihuZMM3
Pi3QJrCYeAuHMhV7u7qhJN9glRzpoq/FPVED45uoWJXTvPczMJntwJYCtvqOLt1l5TPD9t4Pi3s8
cxqDZS6cDiovy92YT2or2WnFA8L5Iu7A7432a+5NwPpBYLiIxgoqOyP1FABwtb9NJv/QLOB0Sg4Y
uyKxHseZSWvx4GBgv4H8QM3NR2pRdiC+xiV/IicvScvPbtQXMuRqmXIOMygrLkT5NXRp/AlaWdZC
p6wLjoVlTiLG/JUhzjah7R3tcL4tJngjAtHOmQZcWtrFE3sPezf5OJBQdORI7QlfiujN+7QUFd33
9qGL6/sGORHwCkBO3UyFrHfuOV8dekcAga/zlR9RnDhuUFRx1M7i9ENZAyfUhOgKxsplsCw/mWna
M9Iusdgzo7exZ9PkWQ/GKU4E6WX72WIWUI06DmzCN27gw6+Fg3PmyvI2G096Bqvtxdd2gpljWJ7L
6GWy5NEdUMlJm1NyUfSMPtf5EVM1ZYMFwr/AzqKIXrAcWjBTTPedPv3e0Oth3BBpv34cFV4ZOlk5
SoqJdPTyxWaF3Lh0nFj362dJdafy8AmWyfwYZ323mXpmltEt4fRv4giUfjL94ldcZrG+Xk3A49Re
AuF+qLsQtlOzS2MznC+FhROUmnbmAmxewvFFEwN4huRtLjS+LIq1VUCkT6rtm8ZcD5EBGhS3j5EP
V9TcF9H4nkLX31fPa3wUEgCAvLryrogwembTWW1KcmZ3vfvMDCrQRI43S2fdWKBDEbtQdq6vGIQn
PalzJOw9QkAPk42hMz8Wya9K4HZGZxGuZQSrnvaR4Ki9OEiOhKGOJCX0VA3IT9jOGy2zrRXFdETj
4txZ2azp+0TN9dAWJfusEQfcEFExLcxaYhrP4752gGsdODRByZKef6iVAufbgSheZLFsvbXT2FmP
IqsM7hkqQWFbRkeresiyCTQ51F7JlolNFJQRh6YMXZyD3cB4ThZmElu71ABFdxL0F+cB75Qzhtlm
rqdLE2Z3Ya6+8uVU4UkxfOQxlclNExkfGBBkdW+kQhtR3mGHjbev9lrCy8xlK7r+hLV0PagDXKSK
f/J998leGOJpUQ+7xPuwXFB+RtVXoxA4NML+Z+RQL6iG4hEBPNamgDmGlKbijAzmre1RM9GUI2kA
jPSgNF2aETY1fLQ3N6W/hP7g3Q/ZNil/+plROtpG45DALqAirwRVfbZZ6bbXcG152U19Q1MCIYHv
/so9celPxt9T48Fj0eB4boEuRAs5jrV680K8iVhwJQZWDks0oeaUooSDFSougCNNdQry38+Yexf+
u8WUfTaeW9b8GTnNUxKpAwebu4nkkEoGeGPdG0b2gLaKCmnkA2+LFGVw7IN+0G9p6AwIVxl5Qp6H
ioGkKZYUQM3DOPfOsiKwDsSV+LBPne2UDzdOKusbYmL5PVFzzOlxennbH7JwuBJ1R2x1yUF4HIOj
r6qPiRaBNdOySiKNKLjH9JgN1yXGLA7vE/iAwtqyf+FORSqOtku9BzLNkd3jVhoqzrqVH6jpPB4S
8wERBrt2oZsOTNHalkXyEU3WbVFm94k7PC0BsgFqwh+lkeWuY2NWdeoc3cVH0pj0iJR9l+G1k07T
bTETtedEhe/kBMSrit5IBdLwZopLBUYVD13gI4XEuS6wOULNn8/yDvdKWwOaNkj5aWT9CO3Fuuhd
6wFRznsErXIXjsPzHE/0AKIHG/Dtps9xZ4j7ZaZQoBB5LGkOArqjJDBSblsmTYkvy4D9IZ9Nq/Qp
SNmiN4hrSV8SL7KZqQgVr6zvWv8qpubBadiqWwGRJUl7U1n9RZdyACmn4jXx4S3m4oUo6ZQhSYM/
bSJnV6v4bnCeSjs7X+o4vUSUv+mDncACvUkxdHUt6HxrfBsc8VI03bWbuo+tYCM5xM4FUmtIoeV2
woLKuf0Ny/S9aFD7tIMEI6qSnVOimSUnc6u9noOksK9oEwxbSc1lF/Ng7d4tEVYU1w1LrjUVj3On
qgs98j+oDV0Ib7yOa/TffQgXf1HBTaKwj4cAlbDyQcgUU3rf2z69VEqbU/cQGEqnnkZ7bLL0uS7J
rkiqmo3Y3uD7i/B/EyTZwMbB3oKzbF6ZEpCBhyy+9GIU7HiAmCCbCSoEHJK9uvYLIjuH1ZQhawls
0i2fjUvhY56fQgWKU5bRCSBMwfXceif7G0+TcNTTRFDYrLdkQVIwFYKT/Bxiy+3XFZTi1xjhbG/l
zszeI6kpcHNjikb5M5LHej/YXImqCOp1lKOMH9fjj712+irm9Mrkpj6T+Xw1IAHbxk1CEVe8I2jM
T9JgdGkou/N5wupw1D5Ksb0HhXdtx9mjvqcmaM7BmkJAThAvEh3ll+N1NXU3S+ZVe58tucN6x/Zy
wfpvqaNDkiaC9uuxWTc3c/hzcNJDNwzOlYLT5ElM2H7PGm9H6ORU3BxFnXyJMj1v28csrV511EVQ
tvqbMuAn5ePWNfqlcphuaqSa2yzq1sJxxQt2zHkgxVcw0gKSdbMVI9GuQQ4FKUQrjrBu7/XqHgD9
Y9XDYQITTZQrh6uitnaE2716aU5BZZwuuy4r9kXfye3SIUjWOwI5+73vK39rhPNcCWvbs1XbIjJ8
SGyqtJL4py25z0hehhkC3Ih6C/knthtd4K7OfyV06bexr+XeRcGUrlI8kc+/iEJh49FNP/t44dlR
RDhDwnnKJHnFAF1xLK9oMA1SbLYrcQZt3hMPsY8OjtK2vXU01Wc507AEm7BmB1lHgj5hMZKl69jv
IVFScaBflAtNcfCpJQz+o02p/lB5tB5L6FkX+J6L0qs2KBoauCjtY1WaHEUryIiwj7d6pTtkKJxx
xaJOng2EVqt+UDXUEqycPUnpeZ8EF3nEum0nFquSp/SZz2YkcFCtBjGd367tzxNHvofjTGXLgTtY
Y7oFxKHBnlM3mG7jeDwfk44C2ErxmmPS7RddvdaV5oUU5MfLVH2Go/e6+GTllF5Me4/jcyRylgiV
Xv4oachvso5FoHTUx2xeErAXEjPNFqzWaiCTP8H1JpsJhdDWQcO/nSwbdQzZ85jyIMflJB51dAQn
8GhbAh0w/UXYsfwoeupd7W1ZLo+sevPWCa3j0pg7Eg8XhQHDNO4BzoR1FibpZbXmmtHbwEqf+Q/U
9NE4dgufprCogo81ASXsFdo+A4QI0JSGHdtJEuwnkPDk9ZDVI7DW0RKnT/UwZQVbmATufwu0k0pg
p24755cq+y/Fi9gPuedvRfpR+RT0SS3aZCgp4gCtIwfDfmMGmF0EbrmDlzEpFdjPSnvPGhKwr0VT
6YuJw5Lr+bjcaCi0BdFPIWoJdNjOnnR7IPthYe1nh+alI+2DXbYCyoS+WYZaHkQIXaFcnE3XTxvX
yW9U+KzH9gdolBMR7HVSP1jBF4XFG0fm9xxgY5gT1Ja9TO0SlTz0ih5fU8WfeEqeJbFJ8BJ74haE
UCBVACAY0l7niH5QHFeE4VrOA9FkpZefdImPpYoq5ldZkdnA55x2K++0fi16Zu0ZfdbgoZ7TArgV
ivQlfKtDJJTt7BU03KKHom/P+3VC8fOT1fS/QjnDv+ahlwk8GrQ7Z+qXX1lvonL0foiTL5XI6jBI
G+GYm4LHWDhzs3T8yJveu6LIeVT4Ai8QjmJCDsjUppsCp9jD0EqJ5AeNMyZp0sjbLACeHb24ynqe
OEHsvaF8RO553xq7wyF2Z0Tb7BfZf8kJL2idksrhrtnCFR9btoI50IMg//GOviYslQbKwnvi4tPd
hPInF+QJwGukcRU605EazC+kTbsifGf6AiO+YnBW9+Tbsmb9jXpdmO9Wt0uUzE+LyBDyvHTuSFMU
UpZdHWPISW5OFHWIqKsyJ4QRiBfD6oJ9Pj+nvOgxW+JrAUMKlNjdkCGw9OmNYSLp0THmMKWddYLH
9kmSbdOn54PJX2p2BfEUnuYlfRELU5I17Uv/pZEcy8cACoYTvacW69BHXXinKr6tX1QV3gjxFDqv
jLiLkVUwgwEEn5HOoLlAUnPFxmibVM27B0yiJdlxfMIwS4BfPzyYYfpBm35b+auggp8IN7kfi+e6
5in0HAdU25xAOaRutslRHbDIsDu1D1OHeljsnMLszTW9kZ1SICUyccvG47UZ3J0f3ASUMk3o3ipI
JYXDhmFVJXgTLYg+OAUZOOM4v8fBPen+K3Rogw7Gmc9GEnxGI45ekpz3MnpSFRgHNqo9T4YT6UuJ
6ppt/JnTy0Okp59hm14UKTrO+qaXwy8pHgRxR8wmZ0VMEnvK8IQ66np3sx1yRpnPIsu/6ourmcTy
/zc5qz/iD5aK8qv7HrT6/2saq0tO6v/+j3/n54ef5fate/u3T9Rm3bymyf7jb7RHs88/ZrGuf/3z
re3+8TfL8/7uCl+7nnF96UoqaP+dxWrBRvy76xoAPw7CB05r/zeM1RL67/wJXTrt8Fe0rf/232Gs
IPD+zt81nu9wwFYOhpv/SRorl2cbQvJQcfz1j795nmvbjlS+NL72tNa24s8/3u7iImz/8TfxvxDY
SFWPuj+P58h7ivoARnOR2jDpMzOX+CAi9VhG+RTtuqJhIf7Dc7r5r+v8W9HnNyXqPP7B9V//49UN
F+ZmXIcJS7i2J//56i5WsiSbyDALDDB/NkOQ88aQE0DU6sPvLyXsf7mWIwwnX+EJj0X/+522qOtV
tXT9EZpBpPCrghpaBAY8+KceKQc2eqmfcHZkf5EEQDnP7bAm5QelWNrsf/9beHvfbpsF0xhp+AQ8
dvPk8/7xoRsowcbui+HYRRC4DHxsAHMm+uS214RWxOIWcX6Xv7+oIA/4+1WJ9pXKE4o2jPa/Pey0
I+IU9MpyHNU6X8a6mL5CRHT4hOa1nCj8Kj42zowmU/pFsrfFWL72qsGsGc0JAt7f/54/eQgO70Hx
Koxx+Jz/+SF0dR0vplmmI+pu57EL2YjUVAu2SYy6oNWTA2C09v/iot8/d8aUkkJK33EMEcRm/VF/
+NzHJRK0Djv7CAfVyvfs6H2yoboVj0/iPBx7GyXJZhHLSoQdpPvx+3v+1+/dUQrqBAnLxreF/Hb5
JYwgnwXzKpQIhgs870BWhYjvpxWV//tLifV1/vPYcpQWPGKlgJ0a+W1kWx7nbFSH2OsqPyX4cjTe
lZv57QPJLrN3lE5SXtSMivqyrTx1DjuxAFY/RyWEqbLy9Rm/rqh2v/9Vf/b8NdHOgn0co158e+kO
Un5/zGAkKsfvbp25MrD+M2xzcdw7nzQqcR87U4X5oU5l8Pn7i7t/8kg8oV1HebanhXS+Pf6a6cZ3
bbUcE39xzLbtsJEzz2mQQ61YiAFwrRHxqFONwVfeKUTtrm+BeiznOHmoRYDER0Z9S86I6gEuuZNy
rbOBgHZKr3VAs3BS/medOwWpzy2JgUAvKuDJRg66oZaZo5vqYovTXBc7Fl5WN2UD4cchBZewBMuQ
LejrzvqSQvCZX3r8b6Fpgp0FnUWHp29kD8gX2zUOpEFmBIlgWT8b4WghH5xj72rsRtyxJRWhhyH2
1r5J75fmL4bQOjl9+66A1djKcxzHVcpdp5k/DqE+aRY/tO3jiKIowpuQ6z3Qn7jyXx17urM6c4xr
8daqsXz//fv7sync831jOz7GRaH9b++PMtqcp5GmP68Fxa7crX8N40AzHxCmgmk1kSO7q+Ws1FVW
JYIENxYEjs3GdYLzv/gtf/ItaW7f8DnZTKr2+ud/eAxO6uupXvr+aHo79k9OlJJnbpHgQhh2SmpJ
hxeMvAszwZ6drdZNd+HQZhy7e7yLP62CGLUAf+1fPCLP/de3Q0gjtkiWVSEc+9vbaT2yXAa7B+TM
CPSJWYhjYjmR7ODTbKxMU7X2qwRiybBKJXuSKTstME3BmSDIyY277srHuNDczygbo02cj+5zRUG8
eEF+bm3sAV3+6qscgvfarYP0JpYzuU2hrGJwNr4odrUXchrp9Dxk2xZxT7kZU8CPWwSxtEUAXaib
vCnJRWhQMRlocAoSJpQmks8jQB0UDhhV03bAPlpthoh+HQry1PyK+rnMyFcpo+e+hGB/NuQGMnbl
YG5JPTBV2YI5q7529XxXllaLjx232LmVeThqh24I5XUSZRLNZuhHxTHOKveVGnR8L/KE4kWtBKmc
fh/bw3UdirLfx9pXkpJuZqPZMTXMOD6nHrJ0k1NOLZTt3v/+m5Lr7PeHoaVd29Uu+0RbOAq9uvk2
ZWOQAogMwuCc4/OlmDMqcd6di0WPrhuHSQeIF8+23XYp6i6qnD/bJLgi7Gpb2sgcFJ5v+rbH3uEb
1BTbJRXUIlku6R8c2spczCHgt7j7qzndfJvU/+tnc/N4o1xFuti3oeBKCywIVcpzQaJKkhIWoInF
gEyxSTQoqqhbz4hx9mo1uGLIISRDFP5LTfZpVibM9zX7ysBTF61Oaft0yIpxi401AVZ4Tn1yFsvL
SCznGD3JuCHgJCGNIdbvs3HgeKCoLZV7blR+2VcW6Of4NFL2xYVpX4xtfe1RwxhzpEIY4cuzzAcg
Nsku3tZzj3BNeXv8S7Dp8vMwlzeqidJNVsPkqlg5aahYp5SSDK0m5ysKhHtVQYzZ6iV0qUA4j3VM
uYeW4r10k1t39G/pbwJenFJzKePpmiLlE1s60ofGVhwkeYpbciO+cpPeVD3gjIgCHb13eRlWxbEI
ursqn88he5FPYNqam0dSnCbQsVJSdPftNL43JHRFzfxS4zrPlvLFoXOkS4Lm2uk0OMWP0K33GJN/
lE50bQXUBe042uW1uW5qdRvb4pnC1sFHQ/r7D9f5lw/Xc4zHWqAFGw2+3vUL+cNkKB0vikZXAOQW
ifMph1A/LlFLtayfbVroUx93n4Tdr2shmXyv7lBjFWKc+/2+zvRwSiuzDHiDOa5QO+jaq7hjgUTy
obrXqKxteRWVUduex11B7ACeDG/Nlufkvomc2f9InYEXgdLXfoe4M18rWonzLgmHvj0zHomhtFdy
BoZR4aVpc/PkVgGmatbP6Pr3T4Ij2z+PYH4hTVI2GAIJhJTfdvZ0hgCu+CyO8dq7DaeePp9Ks33e
00wiJtH+8fvrrTPCP80YXI/DEyuxK9jiiW8roqsSJTosXsfJ0qAMQjH8KN252SI4lH9xaPm27nOE
ZXryDCcHQkm44LdbCxsHEEWn8WXHdkpbIGHZ2IeyTOWWk2pwz3YreI21h2Ot8FUSHaALW87m9/f7
nxvE7zfsu1ord/0R/vcvDVFGgfob7Aa+j3TcTYUYzp16FjRsa4R0eL0VCtp0iTU0MA9NzL6QuivI
XY8qyobh7N8lAsfr1ln86eb3P+7b2rs+IQgrQmjhux4PaB0lfxgFYetOblF7qPbDIuZcxyaFoKd5
8J9/fx0W6j+7FLYqh7XCoBc136ZcuuZLQutE4lmXwEetsUaBS5zkuGvL6gErFXSLDg57EOTObTwg
6KRpEe86iYBgrBZiG/NOnIH4bPZVYMaNnbJyz0U/HfjehjViz71eTJodhI8txa8VlC7gapwian/v
O7WhKujqZzqu0QpkLfWz1VvyvMRPdMRYm58GW/lPHJ3jQ5eDWkUSV28nLDUgRke57wbvvQtxoPRR
MxAB2aIzbXyiO8fcmo/DPC4Yrldqkt0sNxwHzLFEjLqfAdXfhi7EFscQnQRVqr+Ykqy+hXHxHJQj
WPkmqf3zHHbbtS+yAo/GTPBd56zcEBk2lzWOpWqbClXvhhYXQZmX1nszlXRh5jUZOfS87di78qFb
bDC10UKfvy5d4II9KXQ0S+0XSTPpQ0gkizol2BcqbDPxCWrnNnIW/F0wY+zjPGu6HzSXMKfPWiNK
9EnuluP4sy6NgcoGd/RH71gRnJrBXkmaA3Z9wsX0a1Fl7s8l7oddEGCg9ZQTLGBheh+nlUI8h31x
V7r4iWNnsi5gi0Tvg67NKYQqvu9NNN25eQxWKxLnAXyTg4zt6TrHe32+epfuoIzhTsqRmhpar7hv
8BnuhzZd16PaKYhWyJt9Cw9lWxHzco92DwqbMc8oe4ZPPUmBW8sQjdimKBT3GjA/WMNM/Mqh8b2P
mrC2dlKfzQhxwrWIksPb/TVGhOoycGwyWUg6FZxbkNetaV50zvsPPgnMBbb7hXKofmxtMyKwtvBL
KbWMjwUot4fAoTBtbIFBtCaiUgXxQOJBhjI1zuLIIAlavCt7wJiLZsv7mgnzJZFlhtXM5EhhGSzF
Bk7CL4Xyi05NonZIEoaXZizMjsb9jMHHhry/oJHUqHOxhSK0czMnvl8yFO2E2F5bXp0+4xgA7FsE
rX4bRfcTRAnIfbYB+OUj/VFiGkC1PshloIeEoOpsapPPcJCU3T2XvPgA8GAdZjOhGJMkxACzka3R
DU3WZF68BsH2RmtWpoLyz2pniu2fxdAh7E4dWWGW10M1bFMORvslrcmxGQ33lgaEVtbzfKyD5onv
O9oXgYIdSU+lHBobkVtbXEgdyofEDbsLxlVy9Ko1yYGoOVk44AJku7HtAC6E0Vdx0z8kMy+oyfQF
zt/wcq74nWNb1k85xy9UuOUbZg6DHbBixNk+qTe2qMAcAE09OHnWP4wICcKNihekukHVkh0lRPMY
dXFwCZdQ0UeJJITMGRyEm/vWk6h5VlQiG9zri3xv4Zuf0SAJzi0bS944UaA5k1kbmrO8Z6xKVLTb
rI7fAlMlzz4+3FXitkpsYx3OzyYIHexT0HUBRRPDSLTXANKO+uNmaKlzohDSkJQKNd540kJ/MKbJ
GgscDOnKa/KzUzx33g1fIKqilH4O5t92I2enfvEbkAdVJ4dt3ia060yYAOLA8wzOXJ3lGOK3GrDR
ie49bgq28xe+QSmPfmH+iMbxYwqi6NypwELmUD1eG2Un22KAQ8oUikLCFkTuIYEH6KucPRggeG8N
Dz9HxYFtpWEXgzJu7f3hrr3OEE7TOydguG1SnqlIcP/HBZBPsYDX26o+I3aqj2ARI0wTNwJsCCoX
VdVXjvbEldW7tBncsmzPqUo1u8AfFDvc6nG0Ace4NiymyevfrLFfTrONBBe1ZrszYal3PQfYI9JS
QNdCQYiXro8d2R8vOKe85KIMn2bqb9uBTWoDVj6oL1KCEbbMbZgmhYOIpogncfAN5vQU09DlnOjs
prNs9GcuYi2vEPPRNQC/evCll3z4xLqxZOFMnpAF5VZx5cjih1uEF2GEvJZ4KZq1qIuPRTaMEIdB
byQhDwUAxOUUWXSyQ0yheUFycEJwVMNdbNrGmTZxIgK0UYu9g/IGmk2G6Tn1UdKARtT8YVoD6XbT
6poCP2GeIQE2OFU6mrgZcjLRA8mIVNEcGkPS7eSBT+SrH6/4IusjTkGysfqJnxbFLelIqAB+QGJl
Q68Ieuux+2Gm4cTB0nTTOzkIm5IAJ1lkCHh0GcN3z/UlNZz6EnqDvW1D9wZw2a0esPlFC5fOI3j+
3QwwIh+d5dVGRLVpWJKvVvflqzNJYnJ8JGy5JR87mgGk4LTBMWGGpiaBFabreRNzNwdoT1ZB5MCV
MvW2VPLVnvWXF1kwCXTzy+sgbYBy0JsxGC8mP0cc1nVN8d5orBq9W73UHrlligr/NhDmZc6HkM6e
+VCBwgVYKQc4H9zcPLTVfgB0J+H0gj4x5anU1lfOGn41jR394qw9OZptjDRReagFaAwri15ZpYNX
iY8a/fLYDDzEMntPRhiQfeirXUTRe8sGB+DQoFC6A/9FQtcxoRuv2pkhvZXwLOkaom6tHfXc+d0N
x6wWm5z6mdQK9XQmL4Ic4GLgToThaBuiZZZmd3nA7BwgQNsjtdKnztX5UcR2eJqq+SfRbQacBho6
38YpkzsQ0XVlgKPknj6SeWDfQmXkwCUANQUDnYZ0VtYZckFcfr57p+Rwh7z5KakskCIBfxQHuSZr
zTdrUfw0jwTO4UyJ+NAoo19biQwPTUSWPXy2iWPQ0mxZErlNGsoDYJAd6spbvKHebo4J4ohEhrow
K8WOehrShpGhYFeX4ECIuwZeFOdQuREg3y710p4wg5pdpwBa2snk0DMOkTILapAN8QFzYzhn94iL
K5yjRHexuBQ2rv0ox1bCJAtRorI/QmZ3Une8U42TZCGhgOBNAg1YYU9Fr57TgZ6wEcmn1RWfxuN0
Jsp5wCQrh9tGlEc5osbpfJsObOn8FP0sPuw6FRjKEiy4GTWj3rg82aw6N2wGELYClmjIvwLIvGa7
WIDzyWlkXuj1I746lxWTk6LnoTVQOicoM0FmhY7MOSYmfWrtKvzR+uWrRyXpgEkC5qSc3l3sbuT2
rLrkHAFxHCzOVT+E/Lc5gMvAgrI+iWhLVfCld4v2wLmjRLA7fVYjUwuTaHQPj+fQIgPYeSkWpEKG
FxgZiDAZlx+eRv2Sli6egm65z4OF/8tYH2XSop/PoFbPDQa9uCmuzCJ+0ihGTVkjHwEWzQCS7WGR
lB8WU8bb2FCSSyB6l66zfg8w5mv03Ozr+302uvVGxn4G6ZIZM0J4erJsLi3auTnFighU0ZnyEDa9
u4l7671COI8IbgjB8BOZ47m+xzWlfZdy4uXfxcmdLf09WgRA8Cn9oqLm31jK4b5MDfJaW5Oalk7H
JsUw2pajc2JvD0x1ZH0qreolKZhDerHazifmTwUV7i2k/3KRxCvoXAZIGCrSZnDDOnwNDCjNAfsV
tbs5MkKCTVcnD3kA4dDtccLVPnzAZolubVM95SzOm6b3T9X/oew8liTHlSz6RTQjQRAgt6EjdaSu
3NBKUmsBkl8/hzOb7uyyKptlv9fVrKAAHO73ntuD1fAqWAUObiW8DOWD7rGydwEiunCpQ7QZ/WPf
hT7OEoRBjdODeatB+E6w5CZ4Vmh/pUeGDbCbBYQPbfuAolthARlBNe5HmCZAxomelZqoZ8pmfTI1
9qGuyOQO9Rf7TpF0dwxL+aFdEp0BaP1UkfjZ0zvaqFmLbasA28shbO9Unzcfrh/MNirwwX2rp/mq
nfCw+O0CKh71uS5qFNbYxNt92uBY66ySLSYoQ1p70+g8tZYoVwpET/Cgh064FANg/yjL0t1a1m0m
ixQvU8/BjpYxI4e2BupRIkHYeHZnBI8hIy+Y4/IvN+tpA4MBo8Ig8DMq9DuG3NsWwhZ88AL5rJ1T
n5X8l/1hIc+7KGFH5YO8QzpRotNvr2Uip73HIY10G46cdKuqG45i5KfHSEX8xpbnJiFkZxkvsYV5
JckGkJRdHx6qzvteBvVjQ1cQF6P3hve/uNPS+rGU6UM6A5kvmNid5s58YBDqnudQ3rYDUnS8LMQW
WarzSIGxyLEjxOTOABPD3eO2O9cOr4BwLDfYcGGu5v3FF+iMKrpYiFxcdv0yEbumwIjnEHJ5pWX/
BMP6JXOKOzFxJoMBmD51iHKh6OTEuhIVi7A6afOLXALkJJXz1tbtcc4H87XRZk10i+Jrvh65n9LQ
Ihq8o1nX0TfcYBGXd1W0IIRJaE/38xqlRooigAzVHFUuMA9pnp5c/Vi2C4C9FZ51XwTexCSH+ouH
XR19v3+DyAGcKFigQ/RUzkuHx4OHwug+L6wbUQXXguKQ2ilizSFhcxstVnKqfHvYN9DPrmni39pM
bu6xTT6QWZ09l5bb3o+yYZ4kGU25MVhAjjkURZR8k65eCZ/Gr+S7H0ENqrhxHXCqldy7tVIvuUG1
Rzyb2UEcT7Z5uhafAWb6qxAKBaafmNCKdA1an4BC+HEx3NFFJy+WIBYMss2eI3GM86Ye9kGVQmmv
PJb0OBjIjOEAg8AtJCrTw2VLPLGpuZVdMvn7kTSJy9JDBO7nmj/QpdG2z5YAtC6xJib7VQzANXDX
7iR73y6PWK9c0SJ+ql0kqVR+lGREHwh6m7twzUkYxxTkGxLQ/QIGj8zlAWidNbZnkVvWPlLpB/PS
8MCh5KYd2Ww0MK5NRpTGwa7URwrFFeM826+vRhaNTuXb3C9xBDY+LB/Z/LIqLNeBF2Dw8btLMRTx
SbKMebq910wab0rFRAuT8HWTJb+yVaqElKG5I5ioBr+hejTQyxX7NwwuSxlkmovZey4y5Ii2D8Iw
jShx5qwyD8GjiNLvQwg7xO4W9KJB+M2qRMTfL3Z2gpInMrV34Ko2YYVtST5e0+yd0ruLaIfQm81p
oAY5iULQiTdCoRUce+I+ZiVyqCjTVeJxtvMVPRQXf+Q5ypk24fOfd/2wYNxggnJPUMcNcsz+KBsk
Wg22rFbMYO9a53roV4FT173FMr0p4+SV1di/aRpaHVQE7A79cKmX9g0ZDKZSEWfsZ/zMoULIPdc2
VWp5v9Q1S2yL63QKSd7KFMlP0fQFbCRWLqLYUH0m81ZYIYLbyLYQImOf6MvBOhWlSwoc+mnyRLxk
X2XRm1Fsl/HUfhtb0r4FA5UNtXVw4C976YaoPsbSujRRGwM99kheTF1zzpIqJEQUNa4/GudMRc0x
tPTkizUDjJnS9jKxHb8NtHzOjTej3hx5DQfGZvSpCMza0Bq87nyLKmmAPYM4uAKghqmTWGFLLMU2
7WwCLnRhdbdTl60nJYmXKXeXGy1JiUxE8BFjSQdvWjEiGXqk18PoYW6izWASb33vFTnlxnosgwiR
QdYA6cvbF8qMB8sqv0+pfyNX6CUv2TOwvmyfNT5+E9zEiYq/lHb5zUejux1KG5TjVOFnztD9OatY
PwSisaGrBd2SwzlxA8NVWxPB7ndouaO6ehkGdiYUuR0CzCkmT6uwn1wXhXAUk2oqHKvd10McHEI4
/zxTAjV8w67q0MnvW0hrRVjfTiaIjrmYMSRFPSMcs7zl/WTdylF3JyVoB3kxq9usXcG+ibKVghAt
c7KMxyEPwJPH4klKwuhnqXbuPH0t4/JL4GPhZV714SSQyufc/Qa0TwDvpMXkjVax5WROMyxDUl55
oCuhfpFZBPP2NkosTgmZ2Ed58NW2OmArMPhCWn9uAc53XOZo33rTj1FV732b4Q7r+stYr81HQwjM
AtzmEdm3dUhaURxVK2iyaUn0KHK/rd12D6XmTcvbarpScvT24dyfwwFDGai6B2LnAlyWJOssvL9P
as7fM6YpTLPqH/iPbXzcaXWZYYfdD0n5jmgZXI8/3gval5vIrMFHOeSsjCKxjAEqIDwJIIQ5FxFa
ERsipgi7qe6G3vnezetfSpLrOtK+5vtDIM0obUjgZCc8nNWn9xpY6jryyhe2kB90uO4si6Ki0Qp3
QIDzMnKALkejN5z1pKPdgtSKNAdK2LF13jIfF0nTgooYSFYaVVGT5VkX/nEqW/MS6S65Z6vBhJmX
aLY7CZ7eA9bQFiLdN4MJHtpepoBAY57hgnjDBlQylLM4qyWst0m7JDeuHO4M8vW93Zfqf4epxD9i
bCk5YKMw2mWR1ZBahAgXVuJuwmmaavhARlHLhQ6loT3OOCZM+tjGHbjfhrxAJ1tuoFzI73mA1H8E
y3GUFYCfscjIIAuMw8GgdR9YgdNd6kxPPpiJqznOYcgl/jcYWzUhctYRhT3Ha3g4S/GK1CLAbN/U
d5xSbvoq+RkQ/4xZyjLU512zTwESQtRZyGYdqpk/a1/6ZP41xVQVDJOpDAoO1m42TKemV+3WeHLe
WQzyd2PRjEe0Xs9lTjttUctja1pecSBip2Bq9C7oUuJ4vIoyltb1brXr7cMhvW+88sNF38nBDbsL
gQwanz5H1MDLaP8sGCOzYnmIwuBi1LjcDlYib0AIN2d+Kbdg7fK3PoiluQrvraZ29p1x3wHOAH8o
hYf90sUgHbdHyl5iQDCs7SoSB08IxRYSyPtqN/vx+1KyOSZNOj3OOiJtTLvDQywzOnLonUjUGecb
BIrzHaSAmYVU4jzwGRYDME3AEYWvLD9fdZSJbaeTF48o0WO3YFzIO4Qr3Bk4Y6VGQhKwFjdjWj3P
c5eQKDaZG6kwimrTn8m1YDDtKotuxPJuOdNyt5AUvEUdRW7uoL5Slzw5FUgUzARY1IyZ9xo/+67g
dAY+lsYAaWTdvRvo6pBnqKeLkCSpRBCCXenx6GYq2NqG+b3qIF8jlniYKl9vk9rc6AbEXjuR3li7
dw2K+ENKnXGwDLa1DRxjYCRJGr9lAwJufnnv3+psIsmq5Sr23AkewTxPTx2N1uveimrSntpw22Z9
/FxFdK44weZPRRIypMFzu+/9hKBDuy1Pi8eLpZQqz3HLTDYtk/xE5z68J2eULSeQyOuLpgbc3eVr
ZrZH982pFdluMF3v2Qc9yqtRHydjkwTWMoXaV+gofqaZLG+FWuQrTS6bfwcAYBVMvxydtJDJq7fG
meu3eRR0u5eaRAQqEjYselKDrjgyiuQxDJqfDAVJ6tX/m2bkWzvpIo2XNanwaKtTAi9NX3XTVdox
557iGTU/A7DvkV3Ld8NXdohUGL0vNGoUFriRafMY2mS0tvJW6q7ecxyMr0URd9d1KWwCwauRlwlu
f2XFLX75EtzYJAH2AxwSj+EYBQS7MvM7FVNELT5M+UePYpKYIEVaK6boZ5NW3V2sbH+fVwqvL32t
U4hpHgE9aV2Rabp7CRzjSyLx6BUNfGaBHfIUpHG7R0FF8G42ZFesMjj/CtReUWH9ctDKAPEKsTWK
JD6G2C/woHljDVaamsbUVrZnqm4d+imgURg3yU3m2cOzyeKe/kUcXcdUzufBuPnNxFZVBCRWe43l
XlPOdvtsof4A1SEf8hDKDk0oOF05vDZKckQKTqVe6G5b58CnV1RjNzgpv8oPJkCcX46euxGhkz3b
zDroQEl0DHTUv+iJDnE4dGfS1+eTaYHdxAnDyNxqfiKpc/e+BASR2/A3crd08LGoZ6dCzeIWtMgp
Tn/IGnbASGQrsn4KeYV5b2eJ2j4tlhbHTBFCV2Eo2ZQ6yUkyX9PG+lbtkHTwKoHTgupq9Qc6BqSE
cGd3C3Koc6OW5WzTrcfDUtIbX5wJwJBmyZpAl7TB6s8pANc7qJq2QQHDsR8IpEuYsrwWA1Y8On/0
Raw6RJDgV9m+5w8e7dlpOMoFyXGxm/QUucbmFV/VHESivEbCKnYj/TXOP/1644PyQXYCsLFF8l01
GhblYgUaGf871RBWKI85l7/2luNCdg9CjPYpGiUngcyewJhj88PlnD1DnBk2oEmaQyrW6i70Frwu
hjicLIlO09Kqmz5oSBW3QKz9eSS96gw+jeVdNOkQvZB0++J/BSL/GH3PArtWMdhkX4sCpoesR9Lq
2Zkz1oujsuKBtpCO/iK2+M1FpQ4CWkG02rRjf1IkFHHUWqgtET8ob+BsaeYr+GT5kQSUdF82HQCW
iOnNn3/pbxQXBPk6fqCojwTyv38P+WOTRdnU5vY5b1wURHBeFSMxhhtyR3UrL3++2mfJ46opQEiG
mk8GEnnZZxWvXWc1PZHROXcNjDWWBSQucUnHhvyUjcUg+4HiQ+8p13fG5oDYt+3fRPq/uc3ak1Ly
wgoUhXoV1v/j2U5VxSfvRO55ciP7YBhinCaOzXdyIuV5kMX/YT92f/7hv1GbIJPB44BKOMDn8Eng
oLArotVP5XnS7nhbtqI9gyACTLQsPXOZuvUL2FpRgrcT7yGpVjPk4L/Imn538wOBn8fjHdPQWj4J
Oqo+BFgvHLpWJHfxac6LXewrl5hKZk2WeyDLt3lhNKKemJyXkKwpz9W+RVER/uV2/EZX9H9OgYBb
gSPkk6wTUgaeSK/zzgGN/RfQ1OalkwgodzPYP1oK1Yob+vMT+M1j58gpOOAh9PVdvf7//3jsMV4r
Ir+gwvT+7HIesdeZCsEVYsjyK8XyCF+q3f9/r4k6R9G7Rx+PBlJ9uuGtyXTf5rj0U6uNrnoTV4ST
cvwPN4xf1vxAQhRotTqz8a7+fOX/vm//vvL6AP7xa6ParQnAq5wzrnf3IICHEUnXJ0ckxd2jCZC+
6AbABN2lck/eUvyX5/vfm42CWLCEIYu3Hf1ZmZ5xRm/6unHPdlznJ4Y9+N5LA0/PJP1H6znTdQK/
6y+L9n+XsvWiOkCrBF8Kbde/f7MPKSDVHJvPi4120KKgf5Fznj8Q7+P+RbL03/eXS6FXCpiSOopr
/ftSbb4k3dh27lm1errwr3nbErDKJp8S65ykaXH88+NcV+F/70eerV26rBq3iwq89f//x+Nc6tGI
nA2JWZEdEnI54JDfpZx0y79c6HfvDTdQrJ4OFir56Y0tVaW6pCGczSosFC95N1/qciYOZJbBheK0
2Odrs0krEJxeqvu/vLa/+Z2OI33flpzneX0+Xd4CNoBUUjtn+h40wpDCTKxQoaI38+cb+psX1PFQ
KSmPx4if7dN6XKaDZg3qJMlcAbRa8AlkYYiqRvtfkdFAtsIACjlhRtdv/3zl3/xEgaZOo8DBM8PC
8OlRQn/FNWw8HiUsM3qeefFdjLL48v+/jO9RTQTsdCx3n1ZYEYFvjNoWypqrEK76CGnmUz35tveX
3/PfT0H5iuY6sZKBS5jZ+lX+49X0XbtXuhLqLFuvp19MG4lZKhcF51Y6CHpmf3Ly3Z9/3e8uGvD8
PAVjYN1T/31RhTEM1V+lz5Mnmus8H9vnPPYR0Wd6zB4t0wv7L1dc/4v//gJpzWrfXgGvnqAy/PcV
5aLCNKpDdQ56tz0UyiJ3jnbLzikkxu815SyZ4YhOIzyXv7yr/720tl0Hf89qUsHb8algsSIUWOjg
9LkuluGRRHb6ngp6Jbm99oLVt+ipt7ZkB0t0GnFi/vKA/7skUIs65BDx1krMlZ8eMDD3Wcaz4oXF
XoSkKnxf6tz75s3WPdkYfDW6tQ9IkmqC7fGt//lB/3dN//fFPz1oSKkcXxG/nwMTzyg84SM2mzTz
OHIME1vYX37rb261Yys6M77vSmF767Lxj5c5lHFUpqP0zoNMxSWZ4hVqlJsEcMFaMh30VHVPtHIA
NC7ohqLrP//a313ecXw2FLl+Ts66dvzj8n6kLExAqXeG4QALxF6K3CYuBvsfMUxaPnY2jL6rZYis
ad8RrvgXwe/vbjaFOad3Z3XziU9rBm2drkNn552lNY5fI2Uzb8Dw0sI1Cupl+MsX9d8lmC9JYx8k
a8hD3vDptUZwPTMvn7xzWyzkOngqvilS4jRrRk77Kp7easi5f3md1hv47694vSY+1XX1RXn4ad/2
4TOJqAs9SgRIo1ChLGT5Y1Es2f7PT/J3P05RajqCpX5dMP79JOl5R6GquZDXjSjsSiprvHZudG+K
jA7S1DjPHKqz9z9f9Xef6upZ0PhCWTM+n65a5mRFgVSZWM/kNbZT+kGgIDdeSfibY5r6ue1KzPqg
97ZJU+q/PFDWpPWZfbq/nB8A31MW+SzQn1bJtA2xVdHTOovWhTLYOcNpHIGqJHaRfg8GVji6ckPm
wTZp5mfAbcWlLAvG1KXnjxvtY6Ha5EUZ7TxnCI4jvdrnbnY1aJRSZ9epQreywZsNIqAfEJVooiRn
HTTvQ4rSat+E+WvGgP+WgLSAsQkYx0KNOVMBTFdisqcboka0oaEI5c6CbAsXTIWSUqoyWY0iDnBe
4r2EPRNr4if8Um5Tt0GW7wur/0gVyAw0Hb5/mAcJDdIav9lLOz9ERVgxKigVMjQAPIJBsGONxWa0
KTM22Bl8RkNOg+1pSIOCyHKcFg0Oy6ioT4OZEg+nCDYOkA302UBoMclDv0ZkGTPdaCJ+2TPwbjFK
Ap2YsZ+0JcFKxSLIYqrzGUhHWVnqDcYXgvPKmb0boP9+sHXzkGmuiSz6TJEezBMwUQYFXduOMxiL
eLoN+iw8Deg4MXSQXQeIKTbRXTDSWNpMfdylx4YZ7HyICGS6c1w6IVYJKmRppkkBL5tktMuHUA0H
OXTJ1753m6eknIurGfGcALEVcxtj7bUvI0HhHVPFgP5dwkeH9moRxfNIn4GBlQ89zBdTuC2XtP+e
WqgaNm3SF68TRqw7EFfquRiL/J7Io7nZNH5h/wByFd9nMHa/atnJS1RWaXKDA0qcvWoNlx5GJJJt
aSPidZjPoTpl2LesFNOMl4iww4bY9NrYr46gzE2Qu+GML3GyYq7gPoix7/deFei9FwZBuIeTWD5O
vCIMDWKbCXgyOKBchJt0mFLrxkKjn5IbL2YNFxl69L72FvLop4FuV+PKN8DB/rnJVHhfSYIfXXzB
iKmxrG/NWPGFymYRx7JU/vd4yeSDzrVfwC/p9VPHuIdh7WC9e7DTrscU4jL1fxoymbaDyuatScJk
x99VMJREP4wfjBHmd9adQhzRh8fB3ZyH+YLaol3aA8Z0tDYRUd7nxA7Kn7xX7gW1egYUZBXNu3mq
36uqyghkgMv17pZFS4ceLQKjbGYbfD1jPp0phXob1qsxOJ9iF//x0eS6fFVRMhBtUoOSLLrWZ5Y5
RVjUkK7or5XV5ND06/Ei5zAgfWmU32HLo2B3Gj38sOSKp4xFMeaHwbPpT8qOIHg+jc1gODvykrU/
RS5BIuZZGcPv62RxRaCueAN6PJ5s207ucIlll9Rn3rSZalyUk21VX7KEmUxnK+uSpCqCXz5XaF4C
DsYocNs9vN/44CDJAuAIoT7oqMN2FETm0cLST5/E4eBMskpc3eNnXi5mGVS7W/o5wZg41cs18S4N
sLI+zC5dR0qOcK1uh4/W6/Ydj4quWmrsbksVl1I1OlH2xtGNNm46oH9Dfqqy9zwl6olGYzcDwyFF
2x2C4CpEBI50hTGAaHpwNPUkR3kVJSVKY6wpV7HO9DabrfjoA5Hdu3FhnZgrJqwtnsFa7SwkTngy
P2WOLL47nc20JhRp8DOabIn+CdQkWgMRPNoJZKACeloAvc0DD82mNb5VnG3PRePTGi/7n+Qwip0z
2Om3lEEGOvkkC85UZz5xDqHaWeQJHMBAfEBwj2E+TYUFEBnV3HqKRpzlDdf2pGNmL0n16ioSv9zQ
SS++GZqTX2cN9oyU6IMZVS8rXBBb5lDzYRFXzP+wjddALe2nBb6EqH/zgkgfR8QB25Lu86lx4wbj
BFPSkpdzR24zaRzl0J6ZVKFbXzMuO0CUc/okOys6Y++Cnj2DK22z+CbOx/CEib4J1yw9ssqkDbUw
SSQSSpVCm26kS8DPkCd3CUO4+8Bqmks1jel1olE9pRhH9kWL/NEM0cK8LMaRa7HCIQIVu8HFpRVC
SNi6YI3ijdVbxNizRpsJZCy20MQD4pTggziMWWie/G4JngiWcC91GAJb9cPwbHdudqK5zz+WU/jd
gmx9GIFsHD2Gu4RODQS3NpMtthkG7qNTtN7XbG5X11Baw+rtQR+x0Y63Vkzej82EYY+Sc9wGi518
OPmgn2OWOE68rkSPFvvirlAYDZzc8GvcAf0xsKeZHNDAsR4LyTC3CCYbaQ+2xtxeeExkMCOcS6oT
ezJTI9szz9FAKHRapepjXEBL3jsxM7QrHTflj3nqbHh5OEapKu3o0fYhXrVxA+Epkepkt82dVRAK
bjGJODYplrGNsUWxFwg0dnh8/Kd5mkCr8dWSiTppArZoI1PqhF0c/LRjsVwZG2mgXiOghFiajyUP
BrElrQTMXdh2u4bV80UnBkxBpxqSTU3b8KHxB4iFMFUYfM1WtnFFpW7OqahIq6F5/p4SQr0deDYS
9FmRHJu2dE6Rv8R3S18Qx9TDkNq2TiwRANt0rad5ztj/opIUIQ3wrGwXderpvRH7lA07HSfVEyJ2
53UW7CycJ0KQS0Mblfs+kSjwB4Tuetbm+yKoj+NE6Z91ru0dCITkKcaziNox7pZDRvo4eSLUFaFX
wn0EWybIuSuCB+p5Z9jMbl+el67Xx3rOm60hd4W5op0BYuA0n7JLLenz4HXEgBDqoy42zlQCP+xx
kZvST50b1CTMyla9JZmjxfQrsb38nHEeAe6X/so4KgEsjJYXp2zZao3QFvIGj1lSPOgtuyVBQYMT
vo7Eyo67cWlKIj7ZE0ZnskgSoNgx7QQ4Qrjeggl6sU8IFclmn1o0yWnlg8GuYdTmlT9eElXFL84Q
RiBTAcOikn6pNZpziMpYI72hgENqsu5rkNVfMg2MtjGLu7f0lP3QWY95u8mXFGFPGl8tCkyAbeJ4
Kxa/6s8LglG4m8EQXDvdMuMk8qj/RNiFLK+EQYKqJGhPD8K6I7cWqb6vUx8Ra8t2HJl23y2E5TiE
LDwh8uE5jLnTvLFEOfFOJUO465oFDaJUCpgkRQUmqTnFTGLFBGJmNksgE3bLe4RsJ04zOg3+ciUJ
PWUduAc0EV28YwruFTi5kXDuuybOoesX2rpaBwi7LPfkD4P67TR1ISrlNYPZXaMbsNUjs2HyvJcu
OTKDPQuScHG/nZdEFPco3oorqeNyVdf7DAeLZkeRuXDeVhg4sLsUV/xtLYLyMguaZ6KY6S1Vd8Gw
+Jj3/bfcr8Ondu4eilEkrzRdad/PC41DUL7EQuBuaA6M0pZ6v+o9Do7Xlg9pMD3Xc2u+x9nkMj/G
CUyUE7TQYWNiJIoa0OV+MWR51gWz336ea9CWaU7Aeu5HI3JzL2E+JCcs7WmW1kzfW4WcKprcW6p8
ku/S5KWb3OyMTWhvj+a2cytkDISuXxc591/0KrtnzWf7qzJ9dG1yWGrLeo7q6DFoo1sA8U+uBLEL
7TzdohDN2P+Tr2PmnaRgXENb4lG5wIHFgKwkgbCfhu1NGU7Fbq7xQOKV6++wsPECT3b/MEv3aRIE
2jJV25d9dPLL5CX3nQfeu/RI3BYSAd/bmkpz3HbfhxrOY6+LC9/9ZcrktCVG5qcjzRftWF99Cqit
mMBvD6PksYwWpU4qXxmeBvjC8/aRygYFulRhtRWdqO5DQQ5g6amEuLMBs07qp0cnyCsWwvJXaKEj
toNFkRZikDy3zhcXR0Mf2uWxDsd36Cy/OMhCwAgYQlrVGYapQva85Hu3im8NMmTMYjVomP7VMwRs
IWX9mmc+A3TjPkjS4FHb4DFYAZwLaQhW0ewnl+Qj1hcWGTIP9eCSrDJitu3TvROtTshi+i7T/pnC
6IlS7gHGOEByJLULvniSn9JrtegvFGTXlAsQwn2hjhC39A44grUDc+jdTnyxByxI6T1ARYmeNCZr
soLLn5FJo0J8flNPXOIQ3/nN9IT1hjJG5E/Szr97Syn4dkyy8y3CiqeBU5+d+TGbXy12Zmq/2GRg
7BD4E8mVqVOqnLd68O7crj6aBDbuEvDIGk2F7k0TsebJwBaWqXecF1+XOP0IPdNunBy0MbSjB2PB
sx6nlPBDk6GKkvMtiRHBtq2B5FV5hUCMmF6xuBIPAHUXzCu8rqp6tcP5rpzIY4g9KotBxk++A7A8
RPS6UcYprxo6szu7IdJ1ER2mahA8CC2RNA3SPuAiwMxnj+21UxK5XnS2S61XXUep/FVJn/ROoa77
hMyvOi4RpBNfc5VVQfWNfmz45HUpZmOVZyd6J8F+ioqP0ip/FrBH1ol/9FD6ILHHtN5rErAA/hDl
wU8kt9sOg4euK18d8i7WoDAjyl9OYA6ezXvYhcF5qM33RoHnjtnQr0B33fdwadilipu4YkEzfYpr
1qVu73KkXkWP+SIQ1rO/jGyvpZDXXeFcdd2aJl5+6Z2o3+BvbPYhhBKQ8XP2Zpkwe4WMAZFf+y+w
dDhUhvFzZKLvmSy+dlqjkmi5FEfTS+Etj0Z0dG9GRqGFIzZL2dyQBgsuuy5RS66hE36R11viBwya
RZu/Igilncoqn0JcXpAy5Kdq8h+hlMbUPN1bMpOE3HdLfd8sPXx2U+V3fVTdwun6APvCf8+4PyEg
tYjoZyAovo8zMGZMDS2ezGGObyXhGPgc5SF2UQREKiONxV7kdkYA1aDP2HQutrzR8d6Nr82OqFaY
51IuH3VE8qQTx9Dz4f1vQPntq2S5N1l1k876miJ053bBBcgrsM8q+1HzvnahSY9yHFo0pYxlCS21
D8Lp2vvEmar7Ao4JOW5Veg4QMJ80R48DMu3+HgB18QKA09kQ/x4hTXGGH2VLNTUF4IWR4AX5XlnJ
GU9xin+viD7IX0CQQhXFEOi4FH21D8rkIa1qHCNt+gM/g/PmVn67bXpsq51VzyeaUEeTOW9VkXzj
qNWfnWja4ys4ZwLcvESKi+ycWOLeuUzV+vCi+AKWBE19qggkkF1+VMb9mib9xeqBkQZR9pjYZfHD
ypofteGWtnHk73RPxHGLwBCSdgpStPQuc1juY3t5sRoS2Mh5PNY5L6aFrNOqJP8QfQGKdtN0CzAr
bJC0CZb61LnEDDpUzMgre0SMCecGlWN+Q0SPrIfaJLasq5q4VZQgr6pX957VP2DG3GlNhUC/5ldZ
TWTUSpM4p2QcX31LXzsF+mz0ONetwmwQT3faN1xwDr/VqXulC95edx7Sl7jig7Si5HnO04exa9J9
vDK4tT31QL3U0ZQDleNgjmlf3xIxWZGeFL8OvO82y882cpEU5p11JQAo7OrUeqp8glYqD5EdglVF
MEJTFc9ZCkzc4h0pS6ACMwydugnefWsEmDAGlMHeRwVoiVnHsajro1bTa56EV5MZb1m7vpnR2a0I
Zia8Vy1onAb6KZ6eEWerfZoB6kl/eRx9xI5eA6oXW0OTMHJJIhRSkdHXhSleM9fgW8kCWj7J9Sjl
QxJb34VuHEQe3ZGpVHJom/RWD9HRAa5O9sYvWlo4aPPM3EHdvxHx8stOULdbLiXzHNZ3wsV/0SEg
7KpnJy+8jZAiPqI3IF86sZAyre9tG6wZDJoDbM19lZJQL9xcg0Dr3QfL3k2SDzrGxyz2L0lV7OvI
AwaVcUQ1Un5UMaBEO4tuSVa5VU3EvlnUjy1vE8QvImBAxneo4HaEfl/nCW2XMXDWTk51CHT0DcUj
FaRHCE/gDwhvadG4M+UBsu0NiPOdKMDox4aoiJ5VSCU5DKLJ0BUN7oBNn+TIHU+6s/B6jhrFO+j+
C3zfW3y/r4ub4u9qq4eZ5iUJT9dZEz80obq1l/FKG/+1zrJnQrzulpD+jje+YHQkAcJOj2qguYPo
9Q0k99XgzG9VU79yjCLAoSJaJEiWH8vsXaWTMHxi2dfejS/k/RwAsREmVYV7z29eGYivzYGzcUgM
Kgf5zYmiw2zC9gqu+aUR7mtI+4D8QzKvfO+Y2/VjBZyT2A0cmLP+2kIHRzVo/2QPflZOdhsPpM6k
ZN46Ho4UCrPXoSDVOk6/dRgaNm4J28ICz8GCihaowTtuiOnNfaa1dEfcbWB5P0RTPjPm36eheok5
B/hpWG8mH+BuGdasKXEXYJKqDV0rmd/gezhFkEgHN7xG4GttYVXe46P6CO2iumY7hl6QhTdhUaPJ
hhQvaC87hjVbB9Cyff2CV+xuSSIfI+psXsOK2j/0KQa8MQL8MRIi7lIxRGEGRisOrx0OWWwBUX9d
i+olKSxMfeUYsEfmN0HNcoMKyex121xFc/+OzewpGhHSFgSIl1bMd4Q646B7zCdjlBxnnd14Y/Gc
zOYs6qV7ICQmPk6Rf7Bidd8nApfhBFbY8Jo4NumWrVyThS0I8P/D2Zn1tq1k0foXESBZxSL5qlmy
ZHmMhxfCsR3OU3Hmr7+fzn3pOEGMe9Ho041GOpI4VNXee61vheaT4jCk+FZbVfl7oiBvo9qnOsLE
BkVIPMNy61YIASAVe5jATNSOhAkByuwq3S5sKyTzM9P5XY8NyfEhlcmKoOBokD8kOlw4AzxMREwf
A9dELN7hc0GoGy1dljCaaOHRHAkhp8yG3oDFRLnVJ30ZmyR05wq7/JXu+3Wp7H3jILkru3m8SYpy
etauY2xp0tZLZJUEoRghol4z2OBLIAwhDMU20VNx08/GbRiU82ukCV6eY4eQU8cdNbXsQEiYwAZ2
roJSIowFLeBxdL43BhHf9COZYbzemb+YexOdc4RhhGzK3NkUSV6eekOrdWjZ80MiYWjkFVgPNclp
6TWm/SguiIRJIY6l+Wsjxq8sfNFT97OKUjTJEt9M64OTtxiFyya4C1m+zDGKwcPyngElpTlhK6y7
TdiFDxZAc47Q04ai7RJ5fmKrG7HGxhsqjWuPlM+1kmWxNXmIYY5069nDPeOYFRVk4tJ3oy27ikXV
b5Mm2NBO/KALWLM7Awsq0+AyM82iFcr+6uHSk7t4huG024NeVXFxTXgNRLVgdBeODA4yaK8os3EA
VeZtVjcpWcDhVTlaL30T3KZVQG91SHcWSnHILbAmrYABBhiHxVQZ1ymtRfSxGNec6pYQvXNiz1jC
pMcyfTkNVeaJ9gsDBkltomnqT29WkTwZArdhltg3CIjOGMadlVNbB2QjR+akuL294aWq6IXhtDpN
uGi2+eSR6iSj50TDgEjEtE7L6WjSyUTQir+kj+3n3FDXpWw3oiYaOnUOgXbu6nk46rjbsTaMO5Qp
zVb3sDXApkiuSEl2Wk8mxFLCUluOl/j6IcQgL7N+QlrvYUWKrJ9upu81dmgr0TS3dVqsmFGviKU7
6dx44KD8a7Lbx2LoV9ZEVAHG9HqZZ+LshPPGmdK1l0LW0wN+xYwcrjE4ejRhhTGRXy1eS9qV9GGC
+lYXuG0s3Jl5Je5ymtqE7OT+KfS6LTPao6SjsjK1h9fOxBXQCH5sxdZsx8FapPW9Ls31hId9wcxs
nxmKrkRJ7mg8fE65e42EneY8oe4aeiH5BPVh7HJyMGNlXIVDQW3GYUestMb21ZV5tWmlWR7hFiY3
tfDYLE312vW5+dxZFetyKMRd3BKwl1TRtB5j3MpaMhipiNB+4rxFVJjZ8Tc5VXuadIEXooWN000S
K3ljGhuTxusqqrhxSSoIjh2iezehrMzLNlyOY/hOQ4m1vY/GramGuzrVnKUTK6HbHT5FBF2s1Gxc
s+tHJOnoeOGlPHUBfkhBH4l2zZxsAeEQGqotqc5jNzSPYXc5JGv8Oz2NUO4zjW3UX5e0H44KUTte
wAuIvYE6y6098nB1VbbCMNHfDHZPBm9Vyo2Jgftl1vhDBwAlW05C4VbNyllnVmYeHES28IDn5Ll1
xvmUGX526EipWhSSBgp4p4Kj2QjjvYM0KphgnEqq4Xu7rutlxrEcqhEF7By4UBSajoSlOQuJ4Mua
GVR7/gPzxK+Evbh2sRBObmau4A/j6XYR148ZGxXZ6+HW6xOsWFj3KApVvCEE7ZVRBKNwgCcp6KfG
2ZkejAFIGJRTNRQbBw/MEsYHi3dV3Mdhmq2DJnXZFo0f6GX1dV5GMWnfo3GvOh0/SFA4S4QcpIgC
uNrSoIiWWdhwsuloOi5tJ5+2hVIU10zD1xKjFtUvlnPiMunJ68y4SXB6Pod92uz60EnQRtJb7uJS
bMEPkeJbuC/QCyWWdTpjTs1NCdvGXTSN2107o+vgwbZhoZLIvcBdwHPimu+Ad6JNqitxqJXZ0qlm
ak1Yww/bnohgIVN8E2DAp8LFubFh7HzV0EwnFzwS2arHcTwsiibpTzIwiWpBxbyociG2o8W6HQZ2
TgxUm2+jyfisOUbtHQgx+LzI87ViEpmj0KGCUOFLC53znDPlXljMquh3EEjnu+JET7zbGmbwrIQx
b4a+3/W0a5ixGQ/a8dwVpla/Je1R/WiwoRdkJ7XxMVHE0vQGwRzVcFVazSHKEm9VS7VpDeeo5jxf
T7JZtxJCoDVETPFJRnJJWyCn+Noq+KsVU10iAtZ2V6wzVufNEM/10hOAQP3Yh41ploehgnSQmf3V
nNrFEmT90YTssXCHaiXArKxAkgAebsjhdvo+JO5q5pEcBMefllmKGrtnphbAhyr/5wyzqtbO+6yi
H6ldjmtX9Sf4ZkcdwK8py/nol8NH3EDRwYJ5BVatxQ9iEgooYnSqebhnl0mXksHyIpI0xuro0mnJ
cAAHJ8cp90ZNdCy0tgZYF0ORSbX4xeRVUMHvZcW4zWtxpZ2CJ9qh0d72G0oCnpvp8vBUnNUbK9kT
DNwsRUC0g0n6JGg/M2ZRH2/padbv+A1uQLM467gNGAjq9hM7z9rhstue/wH6Ytv4zc6M4k3Ucv73
Z3kqh4oCMr+LTHpWVR2ZeO5sovnC17jN7jhe3MNHQGhQsYpqbD9i5ruZWbbG7TAsu0EfqezcZzkE
sEQr5bKUcLaN3Qy6rUtojh7wyaQqOSQDgdFhWd1abn6TtcVKutUDNKTNEPg7QsBOmWRiG5n1dYcw
bCEBgiatwufvrKXZb015SY2nxljOLqGbaZE/x5b4gIC4NyjvnZwlFimtg4TCO4mG7nQD5MWVyQ9a
GvsgjYEHqfKGmSOxIkn9ao3ddabStesOh9nUP30h5EZ3LhRFgzS9kDoJaJhgBF4iPYg8c1PB6STf
XkBhsud1woN/CjlarCV42kWncAdqcjQyr3zCOd+vXUlBcplPAPG9yQdjO/E126KBAJI14Ja6u9ro
1YI98har+A+Q3fdOltwh4rqpk/yXMdKSCTSe1Samu5+2x8TjlObHxFM7LoZliTFiWUj2gqgo3vqw
3hd24e3IQV6LgHTFwrOgQqvmVWjxhsqHZzIlm6PtiVksE6hY6WDv6zo/9kXGUBZaEcwQitLGawl/
NpfQCcplPhCqo2cp2HBS2E+6u54rCf51YJuCYbVreupR5Yw/WtaccPDI6KLcXWQKpvqIPSdqHoBy
PWD6Wqpk2Ie8glbtb6omlfwhpkr86Y3Q8kRJS5yOKtb9iPUYvzO+QzM/eHn5psnxSzFqTXq2DyEG
0QtgaV/13vVoRbcxXjFOu5usF9T3DIkqi7Vkoshd2ops6SE7NwSOwceKP3vboA11ASqNCrMScBBR
6kNJVwll3HomW53hhzjHcXzO6f+zeqlNEDo7wyve8iy7ohagd9AP205Xp4sPAXpKcEv/6K2u+3OB
e7eeOKQY4wMtrp/4oN4I5zzXlwowTaJdZAHnYKrLZMx/nId+bxf2wSvcA0vrWzWJC3PHxX5cnAkb
sy6ao3nVeeFT2JFgXwOpSYS4ai8uqNIDORoY71nQPPnC4mBFUyOMOd5ncXeK+N3DyOoEGoCpWDua
y7ZsnzX6wNLrfqUh4/Gs0+X15E7BenAsJsYuzskcLoKf17eRg1Il0sZ6ttJtGoaHRg36xkbdcpzK
6gyjPj+7vX6qU5eXTiEJ8IduHzFgIR71RszUY0QZfTDZuTIRMdjh8GnGPRbGdDj5gFN1Ne5cle+I
kDOJulK3kd3uHcWRNvKjH3ZNApAxQHwsImc9wApeda03Hwqnf2O8RW8Bw2rcW89+VPaUFlO9rVtG
THYTTA+8I84m9Yw7HXYcvad8wUvFhE9071UJBO7yUFeIkJypePQb/xX0Sb3WCdRHDJP1kqau2hB+
Oi1UUz2aqvtlNtWPJk435HKD+Szc05gPP6LQfXLLBMWGoq0/GbCJqCCpjrnwXDzKY6LKa7ZEKK7n
aQ5p69fFi8LetOxleocm44bIyA/fna4tV500uedL6Xo/DInRU8ysnQWofPpzNdKS4NF0Wu5u691j
yIYCCIuP5xsgpU839dqlGGBG73NmTx6cShF5Wds06HS89FPUXDHDvLadPhtHH1FkftbKhizQ5D9i
b9j60nTthQNyrSuLKxMwY7dAoWNt0856Uw5cKDxli8ZDsKDpoi6UFKDPmRoF9iXUkiJAtsMe73a4
FGOJcHx66iDfS6poxzXRX6QmpXBsvaY58ccKizL9mheBRRL8B7bvSrMcp0ZWrA1QWnBGQblEPU1X
Np0rT6iDJZs9kK9D22TVHv7ihwjDG7dgzqgNMqJTYCqj9PN1OuKvlbTlM3CNUCyJJpBsgSijCYHP
5MGECRm3BoudTZ47Iql4chZ1W79I4A5ewkwtKqV1mGCLL/CVdTj+rWbJ9BtX7ejGzME5VEzl8Gb4
5TVV3yt49HfbCJ8h9QKk8Ak8MixdbeqaKaxKYO90bodBuXjNIoQ/MTIZvyMBVkj0aEmb73IPRI4D
MXHq7HoLJO6gNA8qNjMCxfPxKc4i51TCjWTD1/jI+YenuxPNGSKonV/K7w8qBbUa5r9aC20grEtr
ydFxVSfe3o9mrLuUjEULoCvO1vRJrEMmxjeHScUaZ+0OMdGJl4j2WBzdtZYAHiO6PXXSKYzUhzfF
P0a/bAnJEmB1jLd2HlpCTIFHFQqoKoMQylLQKGrc+Wa0lk1MBGHQbEr2odmLDpk7Oat8CgmY8tnN
acAcFdlf6z5MXqkurpAQ7Q23OBXJNK9gRBgLRVvF7KaHEQUE7t78YILHuPCLl24EutTsSNIqLGXR
7YO/VNXD3Wyy51KLxFva7Bvq+ne2m51vRcUyB53ObuU+hZI5tFDjSVfyIbPCaZE4cIxo199VrMAH
ZCJsFgwz8SrTX8glZZHBxJh2iHmyI7c4i8S8nZq+2XGU2sksuR/s8C5rYMKarB37sZ627Pe/qpCX
RsdiPdeET7LjnCfmLIvaHw+Bsp9wFb2w/8LCHnG9T+J1DMrrPs7uCg3WcmhDf5P5zsLvvftZZPGh
TAveJnZS0zSHdcwpb2lx0kvS9C4r4l/skWuvyn6Y8UzcWwuKNaX/XxTDEvyqvyrH4Srhr1m0bHaD
ZRQrtumfdkkcctcjI5oYpkgGu8u5ml8Zx+cXODTz6ZGBbzzn18Ds6QH0+a+SWJiVxS1HdgZBLfCi
lUl5T41+Rw+Fhhu4MKTT1J9sPTRYwRd341OtYa6Q53zxqfGlJ+p6dKxyc5mcQwJCDmSON4OKbw3g
/XEHxkdgfwpzwOapZgxm6Kei0iyaQXDdoldYmDRhgI/1v6rK3Ke0pbxO3Mx2dJJJZ63ivLC3xkj/
y5qYODoBABy33JkF0hLXTa9TtIoLmTi/sHHfBcSgH7ohurDnFNtdw+TORjbG68lvAnFDGiE4elHs
LX2JaIteba9zLmAhuls1Ab7MvB+DwG2wrdj9sQaaxuAChL8VGkjsxmKFXogebkAPSfojWlTSBUG3
wEkjtLjyYdrSPKT94q+grayH2Zm24GGng1UDeFOOc+XX5l0MzI0xiL8sungHsfuJV+7gEIfIiVLd
2FXzjtP2upbWjq3L3xFfvRorpCFEbF8nF9ZFDOF3YZbu1rVxdzDo2xRSnhPRdayQYmekPD86vShS
aOR3hB8WgI6024E66Z0XO0gCgGIt8sISRiTWfjo2k9yyJmFMHIl595uSXoHBMw8TfYv9gR4g6Bd7
1AcLkKjV4bWPSePzyHWZUr521Z0BU8DjKzP/FFXGfGvX823thCRq1LCtzPgG5MEWPi+vYq7eK6Ss
uxQ9Ody+6NGfI4JmaQDFNXrYSMEEFus2FdFe4Nxb8t7v2wLiRCSn9zmIqLaI907yV5eWJ/DV7i6S
jDBsNBpD0x04xWWLOJHr2mVW5QMWlBZ/szyWdXff1elhgrNGTM25sKyzngcORYTOzblap+mlIhSv
vQg5AAfjvuVUyKbNOefCGzRQ/2R0hjoWprYYbxgu3GYdOoLOTcTiwrrAmL2qOP0SREg6Z678RVFN
B/zFv7RlX2vk8StviLbAtV/9drguesYDPCP1ouTxjv0IP0vp76KUZhUZ9isxgmnBkU6VcBkYsnTU
p0CnEBAgiV3Bn+UAAa4KzTX0ZuhMi15021AwOMThtlG5LaDAZ9vei94CMzlZMXod6grUif6H9ugn
AjHcZoxrtxGV07Ki1faIX2qCRGhviUm/6sB4L9Qc/gyq8ljIegDX1SJZC9wtZfTGhBezaNEoo8s/
orUGOh3l/C/FiKRSk0MeDm9hP2js1CidjEDCkHJcMNFNue4G91ehq3Nq1ie/SHcdcRZ5y2qA9e0F
Tma6GYey2jSCfPRFWtCtbOrqLICaMOuvXpkrroPcu60cKzxMWtyn7HQnezR+IXy7t/3m1krj45AA
DCiyyrozxvzGG9ofiD55An3OiVKNLHeT+VYKfUO2BLGXJUpBFWynyroCQlxxSpySq0pEj+gAexCc
fbbubQJ6VWoQhuvFx7HkZWEoW6AODj9zmeVQnE2J8hhYQwY/lmB4yBj1zIkmzPSn24MPBehG1RXI
+GcbON0mcOpyl2n7mNNAQiCH1CSfCJYmWgD5x41TjZjI3HltGHLbBMQh13XJsQKAnNmysRaCI08V
lluaxJCIh/oF6g5jgZbupQEzaZ5QazM1T7dWgA4EtTSw4UuAKSyzS17jEK9jL1p2rf+AOh4WWUrQ
fXiBIfeqImveyq1dmlB5+zC3NdoZ8pg8YuTiN7stN3XC/6Xs+0enRPUA3NW5nIFi9B0e3ZisZLbq
yfMgLOjouCnINVhd2nU8KnAMR/fQtBpyCzGUXIVhGeJbQ4uAGdo183NhsG939nBn10hvhnGctllr
bd2Ik6pjE26JruQxbcy7oqGmnNtALCU4pwVDJJg4EdILQxxrLwWBbHActObqc4zTu74wPiFPlEh1
cCN4TD830FHXlbB+VShg0mh4Gcz256CzR6xB0WJCwzWHEGQm6yfJM5R3tv+OOg9SFLG0Ud8CUOHC
WtX02ufkxQYNiZqxZ0SLxHeZnKNLPNQBt7Wn7IW8VL3MEsKUHZcfseM9CHd8ZgrDw8c0sQdAi1Ka
pdwxp1cRZPtexHT7ouoN5iEDpKoLP2ZUDQtnlL/ogFU7Z6rf4PvskfK/yLj+iIVz6Pzy1NhqJ9P4
ygvtOwoLezvTQrvskzsMMNT/U/WIeIOiJxCPMm5CjqWDeQzaaBv63mFgtaVKK/fkeN0JEaza1uwX
k09T0uvL92BKfwquaV5KpEX9sFGGeed1aodbbd8zhofWQv+i1u7O8gmY531pOqZKSCo/ksZvoe4k
+Go52KouqVbxmPyMLxTHJvHyY4ZPZUGeFBPSS8KyzGqWFI96NzBgq4qL9NjQVoayNh63PWCpOKCc
JA9tQxQqlUoenDOc7YvZpL6Ecb6CwlQs+4rxcpV9DDTe5qC8Fy1/meE1Z4vCwB/Dl7gmxf0SM878
dz8jFT0DAnii+7M0FOe3akw6MGXIM3rfAyHaN1dm12+t2aK1okdUa6PaF63Y8aAOy8AHk1rYb22g
Dtrwzj7V+QI26m5iEWeIqy7teW9pWtC8GmmRbV7XV7pq1spGDG3RmyfuNTk0l9ZjqhEcAc44SXLt
FpmLkGLOpreKAaOM8pNwjBNn73GfSNrBNDe2xcREoJMhm4c1gTCg0dqhUGRBwxcbH6gMh3c7Hodt
YKfhQ+uHBOc6aYKG3L7TzXg9xCNktCG4wHWQK6RgESoyP3p6xjPUt9No6OFGa8tPQdzwuzAcT4cR
bvmyzshKq5TfwE7uA4auuGV4LszqI9HS3URWXi9dQjDfwzp3TxmhNXe04VEp5eE9ZOAB6vFIjrFn
6y0G5nAFQjfaB46fbCF1jXd+GqdHNGmtvxoampiYXmHUT1ZX6PVYwjoNZU1xT/JkglrYPCZmiTuK
OVyyijRdrpBR595x9fBIXzRa9aEtntw+SA6ZUyLK1Ej1ItuuX8inzvdD1/b7JqaUqO2mhSdVwD/P
AufK6odLFnjXl8g287JGk92kV4oyxFl6RZa+a0midJiFDDmrpHybU51vph6AcafbZhs5Tf1eBui1
FzMMX9jEImDe60Y3aYYdMLZbucSaklxlNbptCiyFl4y4TQg+iYPqMbr0zizKb0ZR7rrm8LJpg1Ge
6sn56RegTb2IdkpWAE2D9V5fo92nT9aoV08W7QZMpsCBbTUISkWYbgCjtEsJRhXqV++Mu8kSP6Hv
grKrCTkxh7rluWrGZjnIAQA9Y6px1ZRtsdUNYGtWBYbpQpVHWgHuuqLNvacpqTmqRz3jQmSNtBDH
+4yBzFqyH64EhrIdraN8C0U4hb1tCAY3M5GDXJb2xkOywFnarzd5XMm7FFfLJk0dIt+VdWFz9pdp
TRd/qLlG7DD0RsvuEbE0OQzZViHxj7e0n+Qd5PTmqh5nfVvEwlsKUnN4OMvw2pgZ5JDDCmM4AzOz
IHYAUYmToQMuy/Z6SoL52u3HjzExs6MrSu+isuDMF2UzU0eHtqYt9c3ghMNZpqS4JXWQFwt65BcX
MinmzHZQUf83sDpUAWXjAhhIB6FotryDSU90hb+rZDXsx59GRp4P/JtiI32MaIXspo0YZqC3NpTI
l558B7noCkTThscY2MwS/WmkSj8KhpCbqEvv3YoZhI7lfJyrOrif+A2rKot5e/9tI7Uu9IOvNk7v
EkuEGZgQ3a82zkpyjsmiWu0V17mm+9wFW5vJAwfcEZLeGZFDf5zgf1w3lu52rGbNA6c6/4edaLjT
1ADW/8dXErRpPMe1SF/g0v9uqK0UYoymLDxI5/gMF5QW0XMTwpVliexL53WOo/q2c43hAz2Fx4S2
YYRS9Il336ZhRV09+an65kv9SSEAxGniiTcdoiOFebmM/2PXLgxKQafpvL1rmzRqCXq5rVqriBG+
Nuzs2FCIKfz3rfmLRdvFLq34lwmNwP7ykaYWBP3lkb8X+Fw/EVRwoq+D4kiu4TcACfsvXl58xLiI
paXIODW/eOFbIxYmyj1vP5exAz/SMQMOYZ1mrF+W1XCXKnIOgA/gGeLIEoXvhT0Xv1h16ug6obi+
SJV7JiQx6+Cjn1OTwllnDV6Yvqxp8sGIui+jyrsqvdHbZVmTvP77Wv3NjfyfE1qRXkZ85Fe2VY0C
CuDW6O1zu07u2LrhQwD9RcAVpeuonGdcWqgpoe5V0RXDU94m252/uWN/eUg8MB+EX3PblP3Vk80S
KoPearhj/WCdlZkj1OoIpgK8nCztvGi/+by/PCEedCePwTDt5j9elBkNh4nq39tH/7dGnMduG9U4
Dwhxd97/fYX/9lkEp7gS24rlWeILMEBSJOeK0nVfA/QD8lzLeK24D3t4nXP4jb3cEn+uSviGJB/D
XcVk/vXZh3wryK/x94W0U6zcnvXYK6Z6oPPUThAFtgQiW27UWA8382Uz9eibLwy8SRhj6Yjz7/8P
hgGdbdYlED/CUl9XpTpSKLe62N97daeeKfi9cx4UyJZk2OyyPKrJTbW/C6j874d+WZ6hp7EGwARB
M/KVReJFCm30FHpgItJCLkar8zaKtvSTSOb5tonz7hMBQ4sZlFChK3NGnQzidxLHRI76jC8NeM9Q
j/GRVBXzNmZhjElwEOrObxPr1YnC8C1KXamQS1nmQ4SlO9+gCHKjLTlwpnMLeTkQe03iVUYKB9ra
Jz+bkCEBDQapH/IEwrHXFUeeKZyiV7Pp+5MnfZwXllnDhbEie9hHptCvBC5hRTQpezLsT/akTlWi
Y3eFn9UNNjJ261OLI/k82Uqck4x3meiwKZqI0OiqS9yan5iHpioQ5la5Y950adjeTaj3II2zr+eL
gjpI3pJkx58b+kTKJUMlFB4JVRnD1rGOrwMj0B+dmAu1Uq22+//399GHeUeOpE9ItvhvkfqfTQIj
Hpdr4CTqpbGLIY10HYY5STyOh7Bomu/ARn9b9HzwSw4fCsHJ+8oQCVurY7pu+HuLFQYwbkwrxkIO
QFY3JTdkfeTkVnbSU2xt+sA31sFsxd/EOP5t7yBXUfim7fzH2ri8yv/zo4UV1Rix82A/RKq7svHX
f9qkpWKoZmSybN3AW3eGw7vbyVTx3Wph5ksxd81FK6rmm0rUwIVVhMpt1zq53S/Dwc2eHWMSIN+n
XgULk7A55iKT224HbqP1zW37C4rF54aB8KBVgdn7y9JWaJ2L3Cb8WYcIsABYuCF8aq+nZVoXIC2L
YJLIVTWcfM5P6Hv/vbL+9ePx7GM2BhPlfQ3e9EgAaAp6xntbx/T3SNNYxAAiIdkO5pqE8fiGyWG2
Djspv/nkP8klnmmylhExfeFQfj3UIBSNgKUS2dNa2UwDL4yYM0ivbI5DEymxaQz64viuBSf0f//m
v36yY9sWlCPL5mj1+0Pjj3PN5eyDvWYudcW9JjFprtAAaUHwTNDL21agufn3h/65PXPEURb7JP/h
QKv6/UOtevS6IidFSjoOQ+God73bOeOEWURejsew+Aby+eeN5STF2+k6pGq6EDB//zwcR2kr6Ugi
ng36N6Mv1TtOZkT2iA9NjIN9NDMJHfxXmzLN++bH/om/4SjiErDJJoopTn050jU95OWBE/++bkfv
NUHJm+9szQhv8++L+ue5wLNMVzFoZBkCxvXl5fHtWtAAgg+gi3p8xW8DQC7NmR9elJyP//6s/6hE
v++GHiAa11Qml9VS/pcrOs1eFxkRmQQNtX267MYpux7GikaMtcLz3r3HnUUjK+Cpe/Q7hUOkSduf
dR8NjHeSAYM+CtvyvR8iB19k5E+fjMO7A9leLQQIJ/Tv8HuQfhMpcm6Ws9/Md//+BX+7WmCCTBBq
Nm3Rr+cal4p7cqgeAHKI/mdCoEXE1HkenoM8AkT97w/7y/Nn2Tx4AmqUQobwpY7KrJhQJwCKe1Sa
fXko84Y9MVDDJUXCnt+tVHXRskbf2rN3Vt03G8Pffqrk0AITk9/KBvX70x94CaYaj/IlUmF6Sigj
FwVHcMb0jpiu//1L//JZNrE0nud4PNL211NShdloTBIWbNn3JVOfIbxjROkfSKILvqk0/nyv2CBI
y+XdujB0xeWr/M92N5Bfa7uUrXsL6e7LPE8NWrmwrb+7edafqxV7kS0cE7KfS03zZbXyC6uEM1mo
vZsyjNm27BAOuSAEea10gqpyadWh/IGXsNLLVBCpiSwquxnE4BoP2MaUtxhjIajMyIGDsT3aLgLN
3JoZKqZz80118OejxpflCfMsxwXp+BXSV/OqBOoCU1MqaBArosctEqPbx2SHbSDcY+rMUK3aKbD+
f99667+q6rdFwWUqSD6McLj9XKvLhfyfO8I0PyXTBKmVkZrBddRO3qGRRGMSnDMUSBLQ6S/rXqcf
OqsdJGoAKuwFAcQ4/HDNgn4sJmFfJ6lVfACXUC/GQALUSoYdwgyBF5bOjxnQZYKtXL+poffOiecQ
b1n2BlkfTMzCdMUd9GG85tGAU8aETYAourWuc2If/EVjRPNEIS2J7hIZfWuCjRh59HGbPiSu3Yld
ZqKGWnDQD0hyaatLqjFN55Z8+aDc4/vt7cMcGm1yaxKPXiAn0y6DAtPqb0zHJikKMxoYctMHZYG8
0/5sy4rSXYZ+/WKTRVfsEtxFEdz7GvgR3Z0ATZ4NxyKEzL8xu8Y2SHySYto6hPGQr1HRijyleDDD
c52hDZpRVH+KKrdOhdO4F7tTTWSsjrBFF2PbnDpYJtHKYL1B7pAGnUZfmM8lNv2ye9BTS5tWTl5N
aJlwyeGDEXCV5lHurmann5q97JL40DNeIrKRTMKzmQw5xpAkoe86aOSw5LNG3FFq4emXIQIst7JC
f0zyoLA/+C75FREoVCIdLKVjN/fpL5Il5bwuaLTdTJg+PseABgdNXAnYY1ZJ3q8ZczfZuqlT9JEd
cZVPZdTrU0FIRrJUeWNfXGmjma8llKpTWqTImEtxocVDooCfgUHbS6G+F9m9YeUDQyf44h2B0g20
H0cWFeJ5QiqilRZDj3DYaoti5fW9fzDp7Slqk7B5V6JiaACPeXj+91vxx+Lh4qlk4XUgcF8ae18W
j0IAg3PIacM6ZhHVlWdecmzaoaKtrKvssW2b4ubfn2j9caTjI+nYCQi/4tJC+rIwynSK5DjpAFcq
DvMVhnByvpwOTVhQBIDP/N6ZrsDYYpmMxzj/dLFyPnpxqJ4GzLeEgMkxuNJxzn/NCq0wYIkA2JBA
H/08enZw/Pf3/WMd5+t6NLw8Op8e8fAXvt7/rBrKa6bcY43asx8qWN0qM8LNGLeMAf/9QdYfm5OL
ZI4jJV0TGhkEXf/+SVlHEjc1aUC+qzF4C6f3L4QE1qbuJQowZVJUZDTy7TkmI3bwMoJe2cx7b0H2
4wiQbhbFi4MlEaWgdE0oan0XUu1SIhTffNW/PDUuWxqbtkn3yra/fNNiBiNrO2l4KLrG2RLbpJkm
D2N0n5PDBUTMygm5/PfV+ctH0kySLu1eYXONvj41cCf6oJhDEnE8k059COuiseZbksRBpfsi+Obz
/sAm0i6jALDZL2jjcD7+/Wb4RVja1hyEBwYAhMIhijq6s6XP6CWetSq7heuMiB1DFpPBIUXn37/2
by/J5eBABxl6Nb27L4eiYuhoro0CzFao+0MdJdmyapN5WRQ+6mgaN7tWBWIbXaIKk5JoxLyNzA3S
umI5AeS5ZqaRrizSG+nTLBRZGnkcJ7fffMlLxf77hgpWG64jzytVC+fs368RKhfhFLEZHeA1JS8z
wfIPTsRutZBW4H5GTehsE9dEihZkBmy2KjDkE/qe8GqQjn0YWgzpYaqTb854/3Uzvn4tTlYX2jdn
PCYEv3+tNitw1cGvOQTl0D7yD3FvuQMnjSbM1EcUA9za+NbYn/8PZ2e2HKeydd0nIoKkSeC2imql
Ui9Z0g1hyzJ9TwLJ0/+Dc/VZ22FH/Jf77BMbQUHmyrXmHHOsk+57uXT+qfAN4yf64+QnDnnxC4iF
88b2Yf6r8ev+9zWWjgkcGco0Kwqb7u9/W1UgTWrdJj3LhibW1ifm8+faBGLKR8d6FcLZdLLojjGq
7SGkEBONSRswUqTdjyKTGhVJiR4EY6/rPeWDD/ao0qlaYy9jtIC01dhivAFKNcrJ3rgKFiVAceWe
gkEhFv2adDOC6szqIWZGpM8j6WSqRe87HnVJG6bALisg4wMwgKVLXsxQT7dzOWZE4WFDel7mhd1c
yqV6d3B5oAq1Yxd9hJ3VTLqWiDl4B48cdww3wf+C0iHaqyQpv8dRSr+/5jM+9UHFgDpJ8xrGHB2U
QyntkuidieD1rRJuSuzm0k6SuzK7O09P5QMcFwEBiNLkXxX0f9ddiN8efdOA0AHcTF9eY5f+VzyZ
c3pubRf4SGLDOEg9EwiChTj279/MH35/1153P2DCnsvq+fvvX1ZJbCzBkp6DlnbpEFlUEg5ZuEOh
g8fKtZ/+frn/dv4oeE2w7TKA90zj7cs6Eo2Z26NnhcTtD4NEpCnt741p9CUQrgQhrumsZtu5gHF1
9PAi49gtS8LuS0hb7T/+GOc/xT9/DC57h8Ynx7z/bKWR7s0gmwN5QgFhrTpCp94Ytn/K6QOsMc9l
fZNi6qkOaiptTDmATNtd0+Bv2TNMGedd1cREQ42tsrwfHN5G8WIMo/HudhP8O6x2GuUUZnPzBxHi
aCSDps5mJDARc+GyyZF0tBi/RE7OM+9vYd8Ys4+/x6Xq8SjtFgJSB0uJR2/2o/Rog6JL79EfVBrf
qSK/li0DllAsSrKunYhgkneGKirH8l4nH51KzTnMK5cBuEibvt0i33ZvoXnY6d4xUrchyqjW6gC+
PlbhLCihf9Fu0WR7/eNHX1spXxZA9i6OedQRjGG+tnsbWwGGrVvjpKu2vUaca4Z0B9VRLuNTVEbE
VkOy3ruiwnU31+rS5dSpSzT+68P678tOl9Nkx+Y9d8g4WfeP/1M6QS3DMg7Y5lTzlx4nloUjVqd6
UQX4s6X8R2H537qSq9HH4HBPm5ta9vereZFi3DtDphwXmPOR0oDOekm8q8z7fZG67a53nV9/f9T/
faPXawY2m+A6yvO/LB0mZpySzCWOlESa7s2E/E4sntVdx+lkp+nc7VTACcVaiah/v/If75YykcrU
4aa/biSFwb1VmIxPUKDgUZpY18oSHFaNDQ9oLppWmXby9PeLrkXP7y+WhyA3oBdMQbQuYL8/Yldq
SGgTsSW4Gg1razBf8rdGYCE7/PuF/vRc7XXpEmuXJnC/LFs95+h8pNA+K9sgQDKTj5iOp+8SCwYq
PqvZFqBuoLPA2f/7hf/0WB1miZgBaRH95w6jzPDcZfbjc+zjugaphIIHPOdhyRH9j5ZKjggf7H88
1v9uQDzO9b31rLUP9vUtcrHl9EgK4jMGYPQls64XlpC1QeLVRln/q7Y0/3S9wCM9gJwdREnWl6c7
alQbUbJEJLZC2dm7AFS8K2AXbnrXsmy/NEjaVsWjKtQWBagjET0PqjqA5q7gxChtZ4jM44ipOVVq
Fea66PiVZjG9aDfofo70j/tNKmFVqKlt8RlTCvwy58Y92bKF5RqwtiIDa0z/DPc0eXJkZ0EbHNMp
g0RugAsEqoFh0XAKKptJI0wMF2eJMLQYYw9Zolw+2zoBQ2k1NSLDcQFo5Sx4oDErdEAo5Qjp/EoQ
kXfpM2v+Xg4B4gstiHfaqbpBmSlkhfpZZQksSR/FirOxdCXvBupuQn0h/BZuM3K0N6qVvE0SMl5M
wpFwTAJZfyMAeEADI8zK21Kcr0RYX8xvLBFthGDSlHhXZgzMy9SKRxmb5jqbymWzmoxl+SOOVVSE
lhNYT3xTbR2yAclbAuUX2gP+Mouj1qZ6S+Nm5rIuApoDaConOxG2AkA4yRSJ2nWUYrDqEw1bMy79
CBvi6LzmRTa9RNS4/nWEMq/cowdBSz5WVfUC6dx3ThnwYExoZuR/54Bp3PtsyfjBe3eGRzoKfV9w
0yYydLQrO3ofAqCb6BPC5SwkRjAscbg9pwaj3k2XI7ramzSi3iRupr9/in/YPRx6dQQzOSyyoBN/
X2waUJgQxyrjRBasdUiCyXviVFSfXdUPO4J2kte/X0/8d9vkhE97EkUGxxribn6/YFeNQ5IjNzxb
GlKHDTXiBBPkyQz0cBWV9S81kNpkrWo7ZL3nqEkHqLn+v7Qaf1j6kKWYFmkLa1CS+2WNTY3cckeF
SJNhXtQdYg3y8yqxkvoCwnHFpLhV/b3XQYxhQXvRP9a/Pzx0l3mDbbOpWRY14+/PQFHP0DPE32Wb
doYTM0leiwUKFbYjEFQMx/v0H33yP5SoKAy5mlzVC6b8mr/AUaG2Ywbg56ZoyTLMJaYVtybuLHWN
0KMnvAN0sNQZRybkrCrH2fz3H/5P98ydsvKyjRKx8eWJ947tUBBROKD6J29yAUMxgJ5vt5zOJZaa
qP5HotGfLuhZMkCt5VGYf13vadEQ2uLr+OxaCZ6lmCjIwKmvixbEUb4AX/j7/f3pxXbR4zDmQ6CB
6OlLk2+FiHlD5lErWNVEp6wzW70bOfO+g96zrttSGSWYjAnicF0ZBefHvKyMHQD6+UaITqa7v/9B
f7x/+v/rEydb5GtdWIq8MUXXxDgig2hPls10jLT9JrK0CAneJobu79f7Q9lC45+eF51/BFBf57lF
EbSWshTX6xsIe6sak5O2aaXuP27sj+8ytYMpJb5TwQHv98/HA6+F1ingVVqZ5aBR/OgNpjpp87Gy
ilMygGTYo2nIfo1Rr3PweQVd4GY2s+of/as/LCMMP9chNtPztT3z+1/SxQ4bX5bQm5k53YaBa+Bh
awIrIfd0MMzbifdzv5hx/IzetZv+8SD+8AvzKTN/xYEkmft+qfw7jgUTuggKRb/6NQy0F7oJYL7u
K/q7tGv/P95wcNv8tJBRCI/xv9T+wjDLCORufA4qS93mTLnhqleMDxkBQu0uR2vbriarCnLrtiX2
A0qHhvMw9eW//pT1J/5SI0uLvDLkyOtPba2P5v8ceiDmo8Od3fg81Z3GNph3pMz3JenLrLqvanDF
PXl78/2IPK7iMGnhiq9dFznW31/6P72LbGQkv/AeEGzjfVnK/cFy+wj19NkzQU3HfVGSfBCZd4hm
04MyVH02gmzYFrhtd3jglk0hOgSaf/8r1tfs69OwXeLpBD1Ageby96cxZPXg6nmIz9bs9Psgi5IX
D9/plnv/V1Tqn954cnxwwtNcYUP5cqk2gmk3NAgMkgrkTT9ouTVwpEM28cZ9Xsh915vTlZV6zT8O
nn+6R5ii9HRWaRX79u/3mGmmPdYMsWJMShOCSDO4zpk9lrkGp+4y/0f9jobY+sMxZe1s0kTksOKQ
6fb7JQs8WYmQaAyhVk8qbIVXHJjiwhQK8gyraaKgW5mYAg5rLlWoDG2+Qli2gKc7GGUiQu4NkO1U
zuTo1JMQx15BqjX9nJFD4aTPdYbh3XNLcZD0D25ids7rMfW7xwH78zmg+r3vq4JyZIEngaG+d+Ap
GjAzwWVi0m8KVf/E2ZJTQKMy7WMDvsFo2LuoJWIJG1Kzd7HDv418KLcgnMggpihtSFMunXLF36TO
QfrZSIuxi4ytYcHRBqOdTo/VJKKbpjIGvGagT78TiZ3fQD7ng1fZtOavRw0w7AaUsd63dZ9c6cZJ
LmkL+6cbo+GSIf04KiT9Z3/wHaB0cV/fN+kK49edgTEzxWjXkzQ0u37xtPTOZ5ZE+VUaofgyoXai
HrVmfeXQI31kWDoBEYRkWw34+woDLw//WO09hjb7tDWTPaPW/IZ8mWoHa/jRWGDhKNtz0N+l3qeN
95zU4GX4yAOUeBU+kRBQdLQZZsye1UhzyqCl8XM9Fr7oynPvqU7s72026guMAnnfe26zKwwTk1ma
ENCQ9PVPK3Aa45j5pnssLGN8VJFBLoWs54/e9EYkxykmoXbp6l9O2xu3NKXEE+IjvemG0r9OmnZ4
BJAALaTwsWsVwydSei9UMXBmapORs5UMDlEN0LVq4TxVk+VeOdr2rkergb83M8vGudQEu2TAeEf0
QL7naKGOQYm3he50vZ2WJtim4IfCsVLzY1TFzW1hlPYNCTTGt8SJli2ZVCRnJrWoDlGqlnNfKudp
NIX6ZswrbYp0kLulKJI92Z4KhwlojxmixrkK1BM8nfjkeBPAIBBQbViBbyMWflrFo2V2j/HIDdWc
w56dFz/EAM9L04MRI8pp3ttVlN0xLxXGY94A3d12s2xvCc8Qu5pEbwzCUxR6UYYVJWjxsKaBfEg4
dMbgvEu9IWa9ODmBD/ZPlux6XpI9C4ZHd7pnBfKoeuABjhiGY1EDT0WWdeWKNH3hiFv9dKETbOUM
O7FGX3AoBeK+LMX13WiX1uLQrQEKIvYOCV7J5wq3+3PsYSd1oyS/iXm8d9DH4CKOMaQ6q8vOlTmP
Jbt+tWynFhhpEDHV7iqiezGAY0+bwOFWpF5+70twfoHHkVtMpXlaKtFtMzLTN6XXk4DszdNUX1By
d+yb7jdn6aHSTv628Qy8Wn15l/cNo+vYEJvCsPxj5E8edFHiuLKgb45zZODOsKDGyKKPmVe5j3C8
33MTC18NJ4Oe8+Lv3abeI4l6bBDAb9oWAi6QwWg3lsZ4TUxCfFxHjuGirZjZQOWf0dPx1Avm5TtW
vuCdI75zk9rZYIbE2qqHwMf/AKs2sU9O1vsP2quM55RDxUdu13O6q1RlP9H5FlCuiAi5KSGO8fpq
04FxBKdhp/GyntQcON5W0ptuiSBeEhKpe1JGtrE/A+jTXTfEe39IwAKPuYyLDY+rI+fKSH9OVdNf
Mkd/LzUCF7NzsV5lPDSsT92uJI/9kpQSTEHNXyPuzEy3jz46nulSAyyPSa0ne/rnMhOdfjTwv9qX
zK5dRLujMZtWdlIx51JSsmOQMDtyluLbAKz7rWsmEfyuIdHfnQYFBtw2ojec1h6xaQfoK2IHgGTW
t3KTu45B9ACtDVAJiXmJCzaaXTVNLuf+AChkNndARK3Y+wiSRj2hHZ6pqlTxNDmN+zl0Y38PaAqD
kt/W/L0FnmKfGNz9goVs07Ev3iVd4T7Vnmz2mBbnx9QS7X4IGrUjmbM+j8FKuzHt9nsndNVtUqcy
Qigt2UcxYYVVAx+0Hqbi1AAuIPVejhD1KL4kREbDYPCMXmAT64KIFimzgs1QjxA5PLzCa0ritU/M
F1RfbBG30iBfelM6qn7L8kGeJqPqz2Mnu7O78Mca9Zgf/QzhSdNaw1PSONQomQBe5mAo/4Cc38IM
iMvXKGMqxls9Y5e1mCzewhTvnyNl3Pi4W4GKrynifKQZPRezQ3G9DEXww5gMgCqYrO1tSuENDMH3
bpGWBu8lqcxnWkwu8C6+vixHYUhukgGAeoph4Jht+1DkQXHxhyq/uCAFjw1wy28ZGpoXMfvwuGZD
Rdhj7b5p1vDPGlq+s7xkgE5PTe2iku2xc0exVd0t7F9Pnc+eg+7LuOpqzzsnsz8/A1GJjrOGfN8r
d+0xjHN+zDC3+Xu69RwfXPzVfGuz4V+PQZLSM1LGwe0K/SAMgalbReoENSI5Zth62RLi+qlJfDfs
qxqMv9tRfxZgVdOgN3b0L7KzJaP0jKrBP84rs32HCAVy9hRlhKMxkd1beb96yJXABIDAygesmQdh
1w/prS20cZ/00M5h7w36O27g1oQtKDF28HKI1wT1JFk0UwV2sIoha0Z4DT0AYIwn86LBdt511ws9
Rer/sjzaTcFnMJoXMcXxNagi65a4PY7CNW6CSLc06uI64m2Y5KkoURrxMNKQJI0nG68LDgRLglPW
9pEcNvNbgt0W2LHuL2lR1A/9YE1kWdX1w8Aw+FvDIIhIqRKI9shn2ihSMhCKd1tRDmAIO8PdI5+D
fBPP8UNcFB/xlC+3Nn2EBx/4+q7XE6BaZ8wf3abpXvUi9GUmLyXs8tZ9JJdoOSAkxkVd5eaPWsIM
SO20AZOthqMptH0yCDjUYZR7kOTslsmU1pW1JzqLZPc+kNB5/8fey/yLqyKf6VyyfktTcKW0hp85
xf52rsf00hCZ8pSr4ldQAfABWhccjdGFExSDn10QXz5x7nS3uvCGnZXnsAKbhAx3kgcPrQ8fsDQ1
TXxAXzv6w0x4q7Tc5ubUb3LIPZ8B3IDdXKoGBbZ09oM9uAcLiOL3iNJmIyC17RCrIc6rsG/1i1t/
00rmN6vZCK6i281nv5/IOUtdCrypT+fbZGUHtBYbTktttxsZ6VzZtfWZ5950pNm8hqS57sEBt3gl
zU681562Kd5MHM2M59sszFtAWJ7AlypQ2sCUM82jY3fGbUNnH41DNUGUJoABk0xIsSjfveHJsD99
eOHNWJBe2vZtSAwGBPR+gWZWFTZE7Jxdb4QTUUxlaOXF2jZvacNMZNM8jFLgCI7LYO/Sige6QJbY
0JT9LnJa9zryR2/rKM/7GDOvuJgdqdRlZ8V38RhFtORdvCzuXJkns1RtiEQnv0bA5G0XCpybepi7
/Sx70h0wrAOTcLzu02FvpJjQVXVniXH5WGxJ1ObA6+3PRY34nrbgkoNVJCPOhxdjtekbwgoyyODV
fFe2gBXgVu0PUqhAKsaT1CokfMNnSa4RdW2cRKQvxBNCz9SdK/kj88jRR4s98prTABusE3mmuVEQ
4bZjW1qS5XSOLz14gWKTCx8jWW5xlMRk9Jb5xfJqQSxe++PmixGX5EjBVCQnZOZaGBWh4QKlIxJQ
QzwIaiz4mhBooBbWUF7caPB2/Bt2MNCv73HpkOJMhtSpkFi18PxU18LLrFtPG/aRd9w56sp13oyU
IXoX5/JNd63u90Papne0rIpHGUXq1u8Wd1cbln3szK67tIDWzq0Sw5VvzCxnir7zcx4bzU0Go/eH
DUIXlnTf4mkoDA+2+EToQqtm4D+JN95XqkHrk87cg9nN5DBWRNcBrpr67m6xMa8hLwVfbfDObsHr
T++akK5k00h3fEKx1u4o6s1tCuP6LkZKyMmE6TVe42orjKa6a4a+fko72zjAcrDeCuQu2xFoyAyQ
J4JfTWvjoqBWXC8c4reytZzvSdytWsRx+FZAX4HF5hjTqfeAFhRz3r3bQYoZq3Iby+I2WOANo7FB
zGhSz6gXOwXSsGl32QRseuYlBuvYLiGJhNX1guTwsyBW+cEFBfUgE2/ad16RfivHemRSIqcEr7w1
2gQXtGrfjaV7EbU33QsSVJCAWgFrDFhV8UJCpdjZ9Pye1lY2C48MOmAUrNASXVw3oLZM6u9Vnoyo
UvI07N2sv5L1kt0bKnavY9+q7k0M5kdtjOOPRMW42i0P9rRwIj5zsHwGi49J2hmVAsw2NpYXiAHB
seo8Xgijrw6kUgL8SMvpNvERuzCuYeLdJvEMFF0ALUqFBSYGy1K7OuMgBkFFhekqQH8vx4mRnd5S
8BUMo4YMMdAk8nKbIK2hRVNY2a/FdxA6GKVePrx6yE+o+i23I5mm53BaDLz4ok38s+/O8SnxYJfH
egJ72soxJS4nx7DtReMtAuHmNASD/habpE8asgW0akqSqiyrgYCzQHuK6WJcD2WvWT9Ka9fCNgCI
P8tbMDftllwm62eeWHMoZ6v76Kq6vNL0QZ6StC9OSiZDSGbGsB+agv3DLTNAQ4FDvg37RGnrnwyx
ZhewD151UUpEG5ae7+I+EPvGI4qATm50XCMHOYUOJb49YkO7Lb958NGkqXTWXgIIUMenvFrgDRS6
2ncFwCWzICSsR2OLcxctMMFRyiyHbdRWNguuabWf6IziK7evBAFQBtBwCCjVgUXWueIeyF+zPeO4
LEAMoqTWPxbQQJeOti+iD1We8SrwDhuus+sisLLRAMZ1TuwPuiHdoa1iYhqosYjF1DL0EE+H0drY
IA9u2vaLfz9zMD9Mi19d1ZpquA4q+1mMxg/BaP3eyluYuaWZvxid5T+NxSI+FuyV2xyC0yHmZrfC
SdQmLtPkWxYnqOzKEVrIEPRXsex5P6HGwKX/H9UNrF4KwLdM+ehbYPojg9GJpNxXgnkIMRw8Ynwm
W4B6HuMXMQXduwfB+iE2ZHNpC1myeCMeIvKnGJ6hu5MNPcML/fRtw7w2RsO9T02DiBLFWNMOWsBv
GhkIlbmjwFSDBoIAMwtOkABa3ZHIBWcl2QvCssJiytU6SS2yHR17b2cHSwMVw54+WH417NzWulqs
xXmqICzs4UMQnzDr3rrH1s7/kXHxDb7dOrQ5qoRQKNROSa2va5C6BN6qtmPxttJXM4G2RVc4ui4j
zv1RKV6gy+Sb2gKkZJO3sCHq4bVgIr9DRwxgP6nfiPF5NIHpEZPWX8M8iCE7TN98Wk8Ikx3keCoX
IVnzMpzzIth3QFY2OsvuON6xteTivbAUAbwxPCBHmWc/r2/6pbqHBfJRKvSQVGMe4ueN34kHy59u
JxPeMKVNs13amey5mHwcR1lumPgkmHhAjHYGL3YZNT5GtP6AvkqhJwEfB1fwYuugoiobq90K++aw
JxCgMC+GgMxKXNoGrjy13KZrrF2Q+e8+5d6xCbqAUIauOwRLsTer5bGoyyy0oNVzEPRYk5YOmIn/
aIv2Oc3slywmf8eN0mg7zvzOLJjHKPPfYK78SpqIuNk1vzwPeoKVmuqJZOh7kP2fDqJ7UH/qquni
YzPj+ZIgwHJnyTcefoKdF7vPQ4c4nyH/sElNCOzTkvR7dBkfjLZtWgnjR9PlN42dF5txwIkXFRZZ
A8D++DjBpk35KxidcTs3FclzGU4GKKF8gypRobabN10XzxS6YVC3/Af8ifxvH5MT1KI4ia5T3/wl
YyKmkzJd1+H8patRQFJT6oMSpMC0QkyHKcl+5ikQ5m5aJGQy/BSlzG4HaB7I5kwZ5sr1tjEwnU1O
whW2Cu1v3aI6taXphMY8/hj7+NJKkgDI3fGPac9a5Y1tDsrOJuU47evrYA5ePd8AEdKa8tTVGcuW
p9zuB8na+qj8WrwyLGo+x8iv0L016khcOBAzrxoce8tkdXyuPaemCWnke9kGDp4TTiX3hECLW/I/
6l00FUgI6qa/8q1pRbMVCB4wvtlXS7rYt11GgtqmL/wBUpyUZ1/5ZkhiMnYIUY7bMVrMazfJON82
lVfcMUwVsNkDAWI+IxILeOVO1u78LdDtdFUtwVKRRpf2T9DNh2PDwew6USR3uWOhHkcjzcftMhcD
dCUn2trM2OWGXu8wbAzoNeeFWd27LOzxataG88qLjxjF8KTaCpGJ0wSMFjZ2axwr4I2HqRk60Gv8
XLhaIEi0rXwa8fvdpCVC+Hb09Y0a2fiw0OUgrMp0B31hvldxilaqtYMHYk4wkE+MXk2sdc94yM03
d0jYYEf0hegqiPIiwcT5GWdw3HrD6EJfq+TkE+mxFYt/ZqgyhWQXGBRY4p5C6Ad+nQvcmmMdecRN
ip5jRUQgNIIO1ZPBAzJ/U1X2W5uQjGeUATltvniwByCNHn7DjT05vzzD/xydTF47Li0ndOpqO2j1
hgoE14NPbiDo4A2xNFC+WW+3ZT0BHRViY3c0z7C8PMeJ4YKjqb7puchxsvjFyY7yt3nUM5R9IS5L
ifDQ8lC4Rkkm9g7PSCsYdxXoIBOy/QFrAXF8pYTmWZW3kV9w3BiaN2/wfsJfK/fN5DxD3b3vSspR
8qaln/ZQxKPj6C3HrHdP7tAy/8uOaG+54Xx6IDqFSgyytSHI4q6z6nHslzdPDI9Dat+aA6CAzkgv
gxNcpjG+x9gE2rWWdyWLHvDqagyDdupNVmRQ8W0MyxC8EwzCUf3Mi/ZVYPo/0GqUHFG7J4zabwOH
FXw2yV77K8sZPUWY5J23Aw8udn69Mn0x5O2JhbAeFqsQFGntZwvmdIsUeCIPznxYgP8dHLd+sTqq
2pqEosQrrH3Ct4z0ubGpTkzsZBfOn96NURvOtc/R4s0qquhOda0TLl3gbZxAkUivWrkL8MDTsvEl
dMnhySkTEP92W16MfkGHW1YPkQUl1a1HIgrNYM9u8z4M0be64OjW4tnajHV8SwV9Z2lRboxlPhSE
+4Z5xGkwJXAKyxVNvr5TPo+i5zyxwGL8mXoQ2JPA9J85uhHpuqTmidmLi6J2mJ9qqeuroVZkiAWD
+0jbSlwKPcHSTQYduXS2veaROoo2CdzQPR2seN87otxhdAObqzQtkjlF4uT2H8D+P4EgiQ0ikm6L
H1gcFkuT4sNCD+Od1I+1JEKSoL9ZfhWcSqw0dNJkH5Ze1W8ko54tebQVFfsS81ai4hQcCDfeWN5M
CPTDvjWu3LSkZl5zjm15KST/QaMmGRO3dnGIkrI5u631CnO4OWrTVnsMW/YGXS4Lb0rHfxgqcy/k
xHxo8i+L22M3q+tgOzjgPXv0zydRNo/9snxWQ/1euPNhMLzowepVuVOQJ6/yCjBZ/j+UN5C//Rgp
k6ZScWvRWmOGNj2AHRy2DGXjq1YSNidAk2YW50qmsd/pIMbPQYd5p/L7nuiKmSnRnNDYZVq/HGOj
eqvwsl2NhZ63xGl+4nAmkg5K7nHSsQiBg6+dDBCdrhqI9xuB4ceyU/ucn3frOtNjHnt+2E8uqI3G
VGEsvekZJX/7rL1k2LtGEx+GYSxX2ihTOfRF24KO2A7KMNnpLAb3tKG8beCsMsu6Peo+eof/HV+l
k3zS2AzCJSGdtl0xKxGF3gNoQUVyRm+/FaPlkq8Ha9QifxgHM7rzuc9CYhYnDp1LGgpSN2O0Klvf
L9orKE0XYPMBw7/pSbgGk7+xuk0KbgnOw+pRFJ846dpDY2n/4HPXp6Ur4h3NQdbDQf4ce4v80skk
v8JHcV2hhX0Ck8IQNikTMtTn4GmJvV9z335aPd1dwscmdGwzzD+ZvuduaezXdojBueTYkUmzd5Q/
Qx7MJKcq1EiiSkzsisbFQhN+hLtLi1aLx8yvbNDKVncNm+3aQlATIoKbwzSmArdaHBRFz9hVgl05
NWpdHlMMQ9AOEa+6DC7bKgilVNMuGhRNvXG0do3QZJUNLPYlaum9AF+2kTY2yWFSNypvX7Myj25E
UqT7qbCeC+T5mCQDteOwlYaDZIjld7W7G9CF77x8eWduyilOdfOBx2DzyKzs0Hpef8j1EO3J6VW7
cSDOtTL1Fi6oeF56AojmRgUbS80d9tKcbC8l3p1sTrZmmjo7pVr/TEAAoYENjTXYfZyquvQHqYfk
Jvn2h+0Mj1JhVReYcBgL9B5HEx3tc7y2G5LeST2abSCZUgsqH+IQhmpqQDkSNkoMzIGOqXtNQEhH
U9ACtGq4O7Cv8TVb2KqLJKo7AzcP6ho0ZVpaWWhD/YG9HpfH1K9/BsqbaKVFBHLKtVqWC131OBt3
vZc3zNXwzsjWno+uTbWLLeWKvGzzaHiDutQ+sP1ZmlteAgJ+fN0D2AddmhoNBnFekQ1Tiw4dJD6s
yquZRWVVAkF46E4SJTQpML2EzAC5mxwZIVH+xJO+82QOWN62Eq4k4blqTtzoGJ8knxVAt+ITinWx
ddG2rfy94igI+9tleZn9CtyyOiNzTY4N0Wsh9B0gs/Cww17QMwAwBhYCwek5nl19M4HLVZY17+P1
UyKxJQ+TJRcFx9I17nrUcl+22XDMSNO7Fj2cpMmEgj7mnGlU4Ofn1BmW+0n76mrpC+tilsJ8LsuM
4W0BmS6FhIURWZItRgYTtiK8XHuh+u6U6krvHKhCd5VdUN+bsgsB2hL83JL2pKb6Q7QLaPC+rttn
mpQN8HGAeASzLyhmLYbiZFwTYbkwvA7HxoU3btG2rSy80DTalp1jGLQDW9DRle8baBso+Box9Xuy
EtUv1vfiTc+5uV1E0d2SvV6fUKHM9P2a4QA4Pz1xaq9OcZvZz6l2nLeiQMtcxwB+G5Mp1IYkBeZ5
YHWZj5CaSCuCrcmzSLdrDTBGcQcd0Z+BD8so37Ulcp5IOfSLs0XeMh3mfWpAk4wsKCGojgQ5NHt9
7fOS4BeYT/hKmYDqKsOIjXhzM5Q1uz1BpvQapuC7Jnxt7yZ1eYoIZtsQZk7Gnum2gGVyJMETXTef
8dd9whExhBw9AnbmRc4qWWFqiUkQxNdN0xDm7zj3u5SYHFLiyS53isghrM4Bdw8GizpCtOAcxjbE
CXIz4mUpoAez+lgEnNF+I7QCqxUxs55d3y/VGMGalHQ1OhEHG9uY1nWe4cOpoNl55KyVEK/HB8Ie
HITJIDsIuJT9sUgTlm4ZXzoDC1vrz/lVAuQnnFTX3QwN4ZcxCXOcqjLzB62bZLsACWG9csowsReS
DtjQDwEmtIeFqXE4jTrdeYOlzkOu57NacAWnWdIep6Rrr1EyZlc6Yq0Hs+l5W9Gwg7GLz9t4QsKS
lL7YjARN7HqlNL5x+gLmEhdMkHJnYya6I+Ei6WgeNMRfzOQFkcmDy7tIwaNuFSvbnYsk5JG8j27f
OFkAbV9Rfk6DOTAGQ85Nsx+1DUiT5HpKSpjH/dQDA82yLHSX7pktqXkhI7k6ua2roEQvy50u3O5b
lyTt3mK9vamWkcOuatuPOVfOAZC08Zr1SDAiW1RXTUkAhKWm7MHqAIqakixiydHfDKr2Lg5KFwm3
LvWuCFR7BZpdfnPdKL6PZhLb2QwtFA9IWd692v9/HJ3XkptIFIafiCpyw60AZc1ocrihJplMA01+
+v20d7tll+0RovucPzKvFAuUxzDesALbqoJpnrp7c3X1N6R7VSRMSg7N3BUH+AHjgQ2oYAnx2uxb
0v2I+6K39+2S5hdJ6OG2cGica5diuGNjFyf2E3o9ZrsFonERANy3AFKfeWWqY1PbrIlkAocVjEnk
xIyZFDPY1VuhDfOBFxIyrPQK8+zQh70ZVJ4cqRFZ7zvbUf+sVHcfK40qC7b6zLvrNTN+deKC8ms1
CIfoT99hrR+8mJpqrxq/9LjxRwZBo/noM9UeHXO2PksyIoPMBtgfpb5e8RCWz+6w6mGrsnTf2sT5
V4Y23Ft6T5buiohsQ8xTWm34GKtDN2oa8bTmrRxo5BNfnAbjbUNg9YR8lBaFarwzxmIi3DdPyIxW
+aszVPI440w+j7TK/CmXvnhArwQnts/ARzeVpqGLoJTbPHet1t/rYJ0YAQ3t3qMOh5jI2v3ulLXc
W15NRo4xWjmdBiTPyjmdH6x6Lff0QRHOy5sTVbrhXqphMh+xfDlP6B6oQctUD7c7rHct7+RRg+8P
Afj7A/Yvwrca2zpSygsDtVLc8VE3ZL1ufAZ/VotsGOlCy+ujxnD3Wq9ufKxNoT/pShvfJEIqLmzL
BPLr+h04s/HUjgaU0Zy1HRuwdD8o2k233jROj924TjxTRBHbdbSzfSFICk2qMvvyoTXObeP0J4Md
WZsnhmetN3fwtQ194V4FxJE7jya9bm8WN+ILc035x8Ns9rhQ1YPJbYHvAW/AjE47ac+4auzr4ov+
yDFWPSGEyVhjh8LGUtKnMhR90W558BQtNDeKX/Zj+lSDeUVSHyjQ6ZuBjg++xqQg+Pa4BygSD8bY
+T9aPNZnJclWZhQ1OQRSgHMzQ9dqlGX3oRb9VlhcZS/tIrIIRWcRldIuHriiGMhF7conr25Ywhzh
9I9y8dbTQJHiV2mZyzdp02jeCW051F7DbV/Y2nahz2w/Nn5+Gk2Lyye/ldlJR/zpRTVdmszRd1qh
jMeOq5ekoiGDFzXp5B30Fhtl6oqzbXbptQY8OiHesKjlyHK6ot3J+05oAzhyCBZRIW48aadb5ePs
1Qim4thiIsz8z4Yj9LSYRnKxZtfYNJ2xfhWFbUVJ0vDcjTh/GvJ2el3Ijn+d0C7fW2aSU93Re/Wb
by36dzFodBn1bSqjRqcgLFGqfze8NtlJgbRhWYbvvFHT++Ia8V6bcvo026awXq2+57oeUCrFYDYp
p7oi5cFwcKqa5Enu9IEkzU1rK06LDpEt5VmZHTrpjL63cA19h2c6uWCulj8rYiQHcC7DY2QmhJVU
9pRP7MrYKdQw+UdjpgNzY/OkQi1JgAOxKs37XHrU6Fm3wBwrTULEeOWds5ryzSGPIaSPx3zpaYOM
Uoa296Gc2ZvjbPmqUZ18LCMSvGku8f2sM7WV+Jh/5YqwEgjGKJlMzfrsW5X2YCJ5eXdR4B5nEu9m
aqAczh0Ra9d4NNNoHemxngxr3FvCMg5AZ/reH9v6boTp2RvkhFxy30+COL6l0ME+fla51T7gcx2+
tDaOWSgs/bgyu4W1yeZb3VKA2tVaQp1VeT8IPTt74Hxc+AACQ9V3d1k/G4c1tn1Ow244ZWaafFW0
nYXNpCamrabaDoJEVsGwuiVsNzl7XBNh5xVkoBOCWUZspOzwbuOMx5LIn63qVH0hl8IiKF15/j5P
lBMJvXB/iEhZsZiZzdUVdncRdlxe6YZNTgJmiIGwLPnchyZ+X2Vp7XBX+tvKW2qir+ZkxI/RGu1O
MW8TrWkvj/rq/l/kXEMLuSAvV0cVxXEuKxgYDobHHlkgbJDVT7uZNBE6tWjFjPyyTqEQ/PlJNeSm
p6oYL72B+ZzOTIN2L0F5n/Sn7tNPJ6oEPNVBPQkpkKvUOkea6RnLuVw1quIhdqIG4GMXT0l3pabL
I7RKA33v7fYqxPQ+k6x1NWrf37lVDQo3at6rXtnmG6I795zUbnWyvJTA+Syul+84c9sTPy/R5oBw
uPBtT+OFqb0nOaIQc3OX2PyROWSXdvV0io1h+pLt3N8NMwlqzVJYTygl1mM2FkgI/LgyQ11buh1j
gst1QZB10aAmQZyVnG0BumBPnSBmYNJNbsccgtrRLT+qmtg8aEpDRld6c6Q50y0xtat1toNMqiAu
LefbTnOac32veVw8rT5KsmcpZxlre5sQoo2OSfoE6xq9fBx4/JsG/AeUwYASZEubQxqCQVnG0ni4
vawv80pJdeUglUGu1s8bD1/t3aS09RS3ZnJZ0Xw+uWuH3c0hkuMHtEiHF7Ua+9/NShJ4CfUH0SQZ
xIknovBGoxr2LCv7BvsXq0RtWVTNVw4ZCtRaaeeZUMkHN6+LP3IW1SnTdOpvpxGInGi3kOujheUD
og3sjBQOImRzbU+/7rjv+tS9KnOyOXS4HK4IvzGkp13lUfE7N0Q6qerHn/v8C9MfrIKppPOvdRDg
AyogwQ/qnhSETTGRPORls3xcRW2dlL3M56ailhIUcHgQueMxqQHH9HfE53sfgirTsFm4tAGqSfMv
8L4fevJetwJutsBXPpQvNrYD6kqrYjlkrUEav+jMd5PUMIpftPKYtj7f7pYALupQ6qn6jQf2cYDh
aXgrurgELhsQh7Ktp+OxdwVR/k1RVjRtjXNqXJSl51bICJostNjiXzwo1WR08lEMcorhrOOzidrh
V0xNw1kwmarf6DetW6Cqkia5gQKG7GQmta+OBuE582lqnNr+js1lQeJlF3yhwsIlNGrbwial13Wx
5keX/sc6Eil4xmPt08YWwbkjuUa83K3bJlfL8+SOsx2WqABBZ8nUcMnBgbWOiJGixLjuKPGgK4E8
wDCz2ZLQ94o2OSS6B7Ne56LvIXrbgsADh014IzvAZG6CRLNebKevvm1V1LS+O/5oXRbRClq2k3Ky
Qh77Mp15V9uM1S+Jn2deBnvfm6qjB2jN8A0PQy5nyEuSgi6oCBAwQDzcusnZ0OlJQ9MENle5cXfK
W7F+Tpx75GlaYK03iQd6oHSYpuksmwbffLJozRzBw7FLicE3edKrrK6NQYUNyB2r447tEqttn62k
WeeSTJg9RG5P8ks5psZLM+r0Q1dExpd7Sufr5gSXTcqZTk1AdcLDAw3pAlqvvHwYRyJwlEEFYEvT
dLIL066Drmty7zT5qFm3qslHWFVleuU+H8cmvleT54GSVDp1uVC6rbGZ0rLIybkwDLZGWgniiMIJ
3Yo0IgigSvlOE/BkDUh7mgGpBlH+qiDMpCC+5YWose4xRkopdpYxddAdjBB3tLhl3T99SYURIJQE
HdssLSrLqJiMzg+aUXIPOU4CHWpoBeaHOHcJSyzXFUIKrrjTj5rEL7+xErP8Qz1arvQgZIuxhYas
kaLVClxkiVVGBYsv8iVwUyv9rLBip6zXZLvtmZxyP7rlw404BbsVw1oN143Nn7TJwJwdi7qrvOSa
o8gGaey6lO7EMpErY0t3cPXRJR2ChBiZaEGtYJY38oWwL8pDwTlMbbp1MQ4W/wqCycluECWLnWAW
dOk0b0fxTnlC+67KScG5m2jPbzdTY8AdK5DlWMj6XCeT+To0le1Ha65JEVR5X6W7DOhGwc3WQt93
wM/j7Q5lOM5AjzhwpVr+TabW5Zzn5aQj/u4/C5PDhSJIWdobw3Bl+6APCPlB+uzcuDPRD9jzYb5R
rlNgiqVlrUF7tDhIflqnp7eLCpDcrt3AEQ1foU2VzrUkfTClI5YOd2nuxIxjZ4Pv0GsCi4zIt7jD
Yr8tG9/vuTP6jo/O7ekG8v0GRbkT5wD5PiEA676HTT359Iek28GdrfppWmly2pPcU3iwSPHgnlKE
skPo0sEALM/KTLTthjmq0LSNPfmrjmJdKVrfXC0ZiHnL/SLe1ouM822qJm15N7s1dg/eXHtI9ExP
OjHq/wxCS+fjE69yrcGdnSmu2TZQysShWysK0FanEfHvis0KXXUVo7fQSfLRI5+Bzzoi0SMhBy6B
rcBHrAFi2+JeP1Vr5vldQLEPnffBghQoz/DIxInHu2/UTQQXyuqO8cH2EcO1BnQcGc7NLyGNIBjU
GW3sTK7+gURrqR0cdI3ry0zuEsHjc9PJCCd6mT72ZFgZB4++kWmDIidzt/kaa+90Ysz/+MzM9l3k
po7s16IplDRIVJEubPi4Wg9o6Zr0jQQApS6rm6duZFL4kvNXpfRrGJqWVyeq4EfBNqkrmwcoQan/
Cnfpl2AUXUodrbTG9aMnjY4FzlL8hLh5pQJaMy3uIoAjSO0cxdUudUdj+rHWSWHFV6y05Ef1Po6L
I9lO03jW9CIb0YjEcIx6nBuhqWtdcTQ9iwEgMGpwze+Fx/fsz4w/hzadpI/kxfU9DOyx5f3G4Isb
j2FP//RHKV70vEffiZ4tu3XIxEu969VQf6F5d3IKHql2ZHM36LQtoNHsozE1GhxQwS4btXy8GjUi
tpN/9oRLVVHer9K/MlzBdhQ3P06gaR7pqU3lto6G5oga7r9FphS3TTMdoUGK+rE9z2ApBkwp+S0b
0QEmI9wh6HpvmZUlTlNWgqrqU+JPRxf8vt5NSSnvM6GlHYUPxLxzJ6PRxKpUM3BLifJm25KT6CL2
uLlkfEKXqA7NYue3Wd0RydSUDfZ2LXzj37DCw51XTQAeM93M7UdjJdKhNbaRgHn2ZH+jfyMXF81R
Lvcmx0nzUc3kOwLE0HJcv1SlYY+hR+mffgdj0k3UN/h+eqaPna5oq4hxQ5SGKIYnuudc7QkklQO2
o/zkO+uYvJHVxjJ/AO9BbNt7UEkUFrVDR7TmzBbMnoQLyVLKvms7f/5JiGikJtefagO0imI+avmI
ajFuBX0483e+O6ryiK1qHkJnsJclyt3bxpKsicyCNNXq8c5EAUvXDJBRQY2ZRm2WZZlT+VDmQrlo
7y35Mzm+OW1MDZokykGwEPO2UPbBWLIP8i2dXXHx23Gk5dxaKW/w2054SGVJGTp5mNII4RfaAP1S
QDhSVFuYGVbMYhgOyDIZYyCjcHFEk1HKNawG4AZ6ibiKurLydaR3iCFDznm9gBcYjDwalT1Sjpqt
NzELUl6mIz3hS9NCvmeRtzR9diLcp0B5U/tLcU0NJ14elG/y1axXunrrJuu+O1kLM0BkzqrUITq1
grHK2iSceioYP6xSpgpuZaznKMaorUJUKqSwjwTeNpF08mX+1BSa55B6WVhNVRV2u9WHrGHwl1QB
bUoiT5GiOUXzL11c+3UogS9CqTy3wgjauV5YCGseI9qkUYzJysFnAnTKcQoLrheHGU33SKP2gnjR
11an+C2BMLU/VyV59g0L3OX8ViCa6YEeZdb4BWy0SxkAVbZexlagg+fFUdZD6WRA5n6zgop26HiL
bdmv6Z9nmjgNslHFxa4uF3A2yF0bLmaUU/fdt0lHn1ARJ9AbmFd90oSIdDrkQ0w/oCDA7NnyJuND
JVUs9mViNfFW/19iO/ma/+YOFNyHOSMMZi8k6d85nXEpZ2ndzxdMRRTh1CgmCUHqmIR2Y6UnFQ+g
jiEHaqY3hArVFJ9mNVB2vpLWFb+wP4nmkBWx/o5+vTc/F1IL/YjdvxD71VCVdtRiwp42aEX1p5Jc
zEOWaOpZcxGqilhMT4qs8++pcsQvV7J68mwX7UhTZQNN2HgUDjNpH+e1Uwhd64zQV067jLt5qFzj
fShU+Tqk1BOE9FaupJio5OZatp3kX7yiFd+4fsv0Z9brtO9K6sopNByvZpnXrzlb2VYKzoCIkibT
3hYD1qINLd6zzc1bYrZYFu7XZepipOBG4oSy6GP4vslCHV3PM9UIAh4TtTBSaPS6lQZZAkNJ1H42
UJAX+kRhFgc6L8UY8X26EQ0URe8y1ii0MhmXXuy5l0L0LPIjxTU+/9xai0PfX9ZPWVEXsHGdNrnK
MacrLEkS14LEGfrvMo/LN1Bzj5JgWSM3WX0TMEI37P7ooAxfd4Nd67+W7SevvSfmX9kh5zqi0bfu
DXrftl5qKka0hajcBXXBa966/a7tW/1ITgzBNeS06CpkzyVSFF9q3B2qbvV32i1bHwBr0K7k8DWP
CAPLEHRcN1FcG25US8Qeq68hm9P5AbezPXTb0piMA6h9caycsvstCL+NbJtUZeXZzRf/FcwldI7a
5pTp2XCpWGrvTcYAoKzTOl8cMURE6NBQNu+65aEnBI4VjO7zL5Tbm4WgPzt95eTeJ+65QtWV3jsY
8yoWjHIyz+k4H/XlMibyLl7ivSooTPfzpzXJthlvl9mpdwclnuO/ukOz6wzdh2C+dRGfVNair2pD
B++unH4duziAf92qPrfZzC4Nu9X1W9ctPoq+ODfUfDfl/Zwh7VAehKwMfOq8IBDec+dqa0hjM3Sb
bnuAuaFjjURrON+/xoZaSNIPbyifCtd/zeNi23vzoZ3eO4vhrlgiSrDvYT+fiODfJt36upbFA9/4
KCuWsC/nDKNdGc2xeBuRTHUNKu71WpZ4BRqx1RRY7dju3bl/Ing+qtI8qLQ/z6+hemK0v7T6gJJq
i49GBC47Uzgj1L3LzlU0uKvT+Gi29mPvz6+YmL8thmUU3TMiQCNa3M8a9e4o02s/fxVMLXlmbPru
N7Ze/J7sZ8OqzqMe8zf1wSqKoMkHcJ+WdrAXBfYrtIuUxFsb7OWT1GSwkmc9rSO2Yfew+NVjjaxi
QxhnoK89j9xEki2rsENhA1C4gXDZDIkIUNyf2ZlzJuiV5Q2/y7wl4Kiyrx21eiq/wyMSIvLatGXG
yiE2wvqShJIZqRdQB7PR1wdrfDcMhJpUQepTGfhQIsIBbCv3nPE7lyJq7KgIvSNPyG/fTvlfykjd
EXEgha3W1o5fJbhWS9ZkiOwD1ErH9EF6SZAlTy4FjxkzJP3LeokmTQTONG3JSaVlNewr7WpO+bdS
9DeYlnXwb5/DTX45Qj93A+bxuliRz2EmQEY1iSc9fXcGlL03b3Cdfc6dc8xqcUIOcq3t6bHx72fn
U5pHOf9OmMEtHbJlRVxmhrF+wH49tgwBx0yNuI/xj2D14nEvxD5TWXhTOs7FndHk1FyvAE9iz4o8
DGe7O2FWjZNPWj6w+xYvHKhgtl4oLe4wCnFC1eM75iklp74/GN8pl5jyW4zfzb8xP60AChZu4RoG
vt62/i7JzsXzQic3wjPLfHBR/GkdBXJfWvxhubsuvic0tuHXHWZWJAXLPZx26T+VCZpe9NxETtMx
m2/QElR61MQhohQ5n5pyB+uzWocW9qz6Xs0g185ae7XdPbWmbRyZdEWWxG9dZUY5I5dL8sglYVj3
0r8gIHPjvxVtmQiGDDz2Qxq7WG36/FUur05zXebXdQ2GghX/jnfANzacvG4eGc52dvZY/RHXvJXN
vSxf4Wk6da5VgOMsyj7x3KsWRVPAM8jsU8t5T+KfJ65ZAi2vUyQO45s1WN4vTq2x5UUQcJibi2hc
sNCoJnIg1cExMQXeFDpyy8lnOXt6JgHWac5V2d1gGtzSGbqDH7w4enNc7+16tzzQ0WqkD7aJxsem
d9pP8TBPCLI5T8cti0u3sfs68LTs07moqv+FKt1oBpKHjLKaRn9ME/iW2NZRVheXskmPTctPSnL3
tWYWTWS36/jNNP+GXhw/pp04rHoc4cK/m51XQ/uUK267JONFLvfS+gECBAqa2dWb9wyUnNsltDN8
r0sbbybMwBxB381svKU5I1GZnDvttxFutGZ3qnBwVdDdq7m7EbBNxNBCbWCRaD7nSZDadDhpdKK2
yRjpAM0l77PROLu2rbeGnvw22YjVVaevvINzJ7NMQH2mLvb6+JDOJeYq4yS8H1yg4a2EsYhFBL24
ZbJ9nMbm7Bj/98IGVd3t5GBce6pR3dQ9EN//ihX7NovT9lOGA5cq2A9EH598H+PJUcG8kCG7IjY0
UHkkO5w+Ua+DAprLweBVdEdQLBTT6XjuSwYyjBRG/ZaBzM06Iyl12zbDItfq1uiHgKCowLaHLRWa
4Tr8YHk+uPpfO/2l3TWrkqAp9XHdE+5DckO8GFyu3AoFtPxa8p3t8HoQtYO6Wmy7dE6Lh1mlhPUW
cjQN1GIzCQKOXjre1VrWeXlmJad/29eWhnCUdEm0CKKgmLacx0m3T0hbaz/9TFP/dKuHCmnyZHUu
TbzW3V0t1mY+aWOJIcBpEfKifcptvfzBMtrIg5HINo2w9inyohOR1P9czyfUkCMvtm/t3ZNP+ACP
s9KQvCbk7G8bD4GRPyLpFK2+cmK2iD4tDC+L9mOb+vOKd2syRq52h+be8imzvW0+rJey58tNHF4g
IJARLIHQtPLLGMxnvNz7ekIY46/ipfap+sIYVLcNJbelQRKDtka3OYw5udqw5+hBtbYGejVUM1M1
cmy1XgyUzIYw9lVgzHiTPDxUhW/tyZg/l4ne/mg+Pdd9bP92xBptFF1m0vQe4VBPea3uMzd5nT3/
sWFCDhryWjBd4QbzFHH/g8cGNKFtSkYd/4H2nGjDsZv7Bw0JvKMZGuukvp96M1K6+94XTR+u6LcC
Yd2UOHOx8ZfOCuRqn2fLYEe2ENHplvr0soLqNAwPdMi2G+kahwo5I3OycXa8/rszXZR0JDQMC531
1S0ScHQRkCVoF2n8UIfaJyijxr+H5fSFeNMXqkffHdhifCIo9DyvPeNZKDYlAqAN364jiN/foOi7
E94FiTzNwZORUs9avWai5AiibWYzj90B1pTnn7ePOtwU0MRTbdkhEgISKkZ70y0e7yUQwRHRA4tw
k95VGryH3d1nKfnBDlXYhrhjtN/L1twP0FybrOmusdF/6rm2uZkqpHFOXWvP5PqZymELK4qoefhJ
yBWzNBGJwXsjNAIFVo0D4BFc4NMxC7YtTNq2vanFxLrg3w8ye+ctDiZcKWZO4AR5YYlYQ9KMN6j6
MbPO92CFRGgt/SEpqZFrPv1y3I9LDOTiPKIhClasFzfiryfmgnVLB54c9IyHMJ9MFzPSnNE/wUNA
1Mta74aeq8AHr/Rv39vdD/j3GTV8ME3pjuiPSNTLnSvjL5OgzqVL7RB6K5Cm82fwvYTwbTZ5fIDQ
QT3WhCI96MvBFe85Xex6jebc+kSgCZKVr6ErmEMw1nRxFYFxhv3yrzKnoEELh2jlkTPuRqsHeCQj
0n53iKUvU/yO+2zrFWbguPM2n55HjH+tGI8FP6jtALp7Ya3tbXEtim4b62NApCh+ohJhdQpIcEiI
0TNpF4m3UPtR229F0gQ1TSwrK5h89MZvha0WM4i2toFWvyfGVphFAB1Bgso2QRmCjKMeLov73jDD
EbgTmPKU+O91Srlzsq9UF8yMkKNRBF7F0aHIqCeewfpw4n17MxfGVxDl4Gbcstx3Qv2DYTzaGSrb
8uJq+lFildA6+0oOC+Kog18sO3ua31f8YrG23tcGNSzz1vEZsar1SYIu59ObI7q7AUgA0WKAOy1y
8bgmo41Faty3AqEYJsfbz9l/6AwecZ0+Lu7y3PNNYN/C2c8fUjnPaib5pEe5btU7ocmwa42jFDEi
OmbjhsyJ/Lk0fytclwbMYBEiDCJj81t2nxngxvKi1XeJG5Ysi56HFg1BAPyjJv1owc7l5t6Nmwmn
tuJ8KKMGu1g6PHfNmeCli0+K6jw9mKRKDOy1U3NnmodUZl+4kd5yEzVgaT0IKY9F3tyx3I8kwSwt
ryuNIx18c86CUb7Dqwv1msn94v2IYe8rFI7S/3NJlYnT+9nAZqOmLc0lgdWgx2WwU+t9Q6leS46k
gy27apAXIpioq1M6esfBeLOYoFFfRYRMRIUOA1jcpQihYMN8d4g6PejXvd+cUfzDsVKxHqdh5V9d
66CMa9Z/JOtdkrdhu5AekTgEzq7ikV4RAEXuQJTjlMXGKaEisEIui9xdYkUWQYxQbyFl5Yc4/m6z
FwEwWVbHfoI8sL8myCMlIBVm5AfF0fHopHYj8pWG8sFdfyf50a0PdcNuwWU/cGcg+n3Li7OJzmJ+
IkCMWCFKR7bwhXq7S82nVJwSEM2ecfi1BkhOOTSDVj4iWZmNAYwr7HpKYEJPRlUd5diqDdKQzqo6
OWOUFOxeQJTnmRQVURIBFTbvk7jwSx6dSjix0v5+VUe/OECnpfopR0GXnAUejyy/r/Jr3fFppL/2
/NZn//JXNQUTPiUzzG+CuXdL/ULG986JJX7ruRZayPCW5jc9qOJBs6Nxeq0STPg76nkW43vs8YhG
qKQ2N296ElTZfeOaB0IXPKs7zvNmtt8qns3yU1sXUI6yBVzcxck+r6LZ+5jWo0ywtpJBdeH91bWd
Rou5w2NGlfHSmq8mXLeCDsSSGJk5N/bOdq5msVuADteAkAPq4jP3TZondJkelw4B707zUXoI5T1C
uVgI4mOVfZHXu9G7nabvRf/pFXdV9YqQa9PTk0ORyFJE6EIIoA9afYmW9CVuPvPpD/hBp3cjpX2e
A4QYWs5brC6jq+0axs2muepDZBjHFPOIstYtCHqQFv9iVHLZbm7+mmU35wfTfnUYgbORUgREp2X+
rwZjdoprXR5a2w/c4itBxqHqaQPBc/JnjS7VixFHZXfCe8AseUtLIDO4Q/M5fRkLAvQ16PzzjBZS
MHZo95k6WNUOd6nrfymIrKw81xRiL58O25UcL1RzscTdZ40TII+LsLtXkmwabKOZftKzR5y+ZZ8i
HL4X4qEcflXTb3VR7AQz65LeIdtCmL0FdA6RPQAUnEvrTfmCP+zaU6lR4JSjSzSwF9De6ZLOx7a9
6M/29O+mZMby9OHHETNLO98RINWXFH3h3OxgFcxO35ZYP+aqf2mIj7Dzd5Fsy85BZ5VEqrRDy8Gi
wd7MJ7GZrTwcyM4RI/1J9T9j5BMmC7oY96XVXKzq2RXLjnBwoqdsbFx/CIJ35pJHHlIQr0pprPRD
2jAInue26c40pQlKL/QZQInwMwOFJ3l+eE2+Un2FICEIWWFrye/KTAL+ptm9NGAYnWrnUQ7PNQbI
JKMlWc9Z3W2nJaZ4ftX+5TxovUVoXn8ktvdsZZ/YxDborE5+P2z7FLJ9meh7EvsFHWnMWI/anU86
tBZ77xn1IaMJDVFfWJRnA8AMs3qfv2k+RXzaJputvbrNSqisCNH8K4YqGKZ+m87L02KV2ORJqFK8
wZ2rgoVFNI3tULaPbutxIrO7JOYJaRinC+IH/QkBFjEjeFfTJsg0P1y8r85+Tli6YQD5h6HKxWLH
ooT1nXBDbhB3ignBkQdMPccU86pFQy42xZ0zVtvYeCyz9BbdDU9K6isGImQ58K9c6a15tDtuucrl
45fbMvEvtbWz0zvfOPTkDkEv8WfdE/o0g475TggDSPdMSfmS2qxaudGrks38KMx4s+a70d8nog2r
ZH3QvAdDX79sZAlqvQj/Pk4fE4s0nXnhuDlk6ojrndH7c8req+lFyi2hjCuDuGne+dOfRVO6l8wb
Z6C/SIMYi5+N5d0ARliH4qi38kXi8F9n/wO5Pxr5v875lzjTBkMcQeW7QvO3tp3uLVTpRZHfewmL
gsFdib96ZqdrOTwH9gabPLUkn6JbnxQYYmj1uAvsN3OcNmoEDsGROiJiVyiQ29Mkv4rqbQHJrfR7
zdwnzCKFvE+Acm4ecgI1Nt2goYtaDrkXXxtezpvFM8bjoDcMIujne1qmvYp1ijjzHP1TPHu7zn1V
FLm0Fmep10YZJknFsNj/QC4frNl7ToSzcfz70SZFFNm5R22LGxPbA+2lLy8xQJhk5lyYYuqi2FVZ
HLbgxATQBJCjoTUM27LqIjaKoNHtgHSWmm9R5y8PAvTULdrHrkRTx0kh9GehfXtVj+SE4cPDYVmD
Cmg5AbEP0D2BVl3l8jyTYeXGWmiNxQ4bzyEBU26BDzTl7rLl2msgRh+5zV+n+HTTN6M7N0j6V5es
8oI8ZxoDhG6eKrIFIbH2xvzqz48eo4vqiXcvjqxUIVkUpFwZewkN28Ys3TgXugORIvtajBfZvSkM
h9kBATKmD04o9gX9tloCB9JRqWb4MNZIojjoveJVyfYOQSeCgBAwMWl9N+ZHZR98UsGm5NObzl12
4MCA7cXXP/Pbb+s/ClLYMFz7/3F0HsuNK1kQ/SJEwJstQQD0RiIps0HItOCBgjdf/w7faiZiYrpb
FFGomzfzZG66cT5xzbe4gletdKF9YlPx12SCKtA0e4dUZq7Krt13VntUS+saNdFJqOY9TgwVMaJN
XTkmZINd5zqV3dqSEl+LUcUtcrZAJqwVDUoX4ptYAe0KlZlJpG9mfS1yxjNLU9MVGvtp6pm1rOVf
3EWbuY9eiQJ+4IatkUKs9+iZMcH1ABRgCYNpNgHEjXogGcVuqhBElUIPDNSzxGy8eDFeorLwTfLx
SmNy9hOHRpa4Oi2jvtzrRDf0t8QkbqlUNUvOet4pz2TZUhOP0jBVSUTrCD7yOPadDE+XlDbRb0gv
dH3MKyuBIivL7Bck1UyhbdlnETvthiQWX3/c3p7VNJ9V9hTl2wWBaPSrVP5TUNF6ZbqlU7l5ztnh
LO/SKbq0Ir3KpKoqeMUrMFsluQZ2RDbDW6ti+3DwpQwoP5hXdVb55jVNk6ueAgWBAukZdY8RYFQC
Gh0vDVAEX0Hwti0GD11zLpTcMIzY4hqmBR7IQmMrZBYkQEhnZmr+UCu8OIWDVq5qDoVF8fCI0c08
vZxg6C14qYy5Qj6oeLyanPO7X+rCE1K7iSL11lIXSDzPvpcJYazJeUmU8asvy6+8xsQXhem5yvJH
EnI76OT2YtSc46FW7agF+KZgAjQI195KIZ7JE6zCPu1oZ40c8WGn2p/RwW5L+2/wQmTzE/Wvzpez
0VQOgXBGorz+URhaGwnVAs4Xb3H120A9qhrKm2a2LYWqfkeoXu4cj3dclr682GQ7hjcRFiesN/9S
3dJ3w8ThZMJXCmN9cjuV3XFi6TXO4fSfAIgqE6fFXf0iEvk3rJLLYjk0UFo72DgnnH9rYI2/QIDO
1PLg2e2uXNQbtGUBXXxE0sN9hXFN1vH4DbaPyWJfl6EBnIcVFL7NZ/MT9q4Q2KbTy8EwLW+idr71
51o4n9FJUEiKehM3tC0CkHudFNQBuTbQZ0FjtHT1ClTecUGnziyCjNIUMgOTQVtpZXeSjGQM4nHZ
L4U4WanGnvPpHOiSbIsNACyI3d6thZMp1rCbT8Zuhj7mKQ58R7gab+li+BR4ekJYJ0g7W1VyHlj7
tqb0bLZiUZHyFY1UhYBlz10nEe9pk761EeK9pLQfSTxtYM6dlpFTSyjPlYnxbpYUUfQZ8QlGaPNg
zCp0TdWD8fun4DQcJnK3mDG8PGs1VzGiAIN4shoc7kJZWv6BJdxawgmwhP+VqX4Ren/DtcEMH01X
pSIxBmEJBcAkgdgSmXXKIwho9pfqecZk5k28zHm4b5Fqe6BXh5XO7OxKiXrPOgB/oDrpGcfS5urt
9JW0+iOay5ukh/dGtO2uTvu9viwfYdfshqgL7EL1qeAA0Lc8Bf8wUBP7c9BtsSpnwAEN9BlHEL81
DH8Ymj0xfa8p0h+oi4d4xNfECi0FPOeo4ou0KfsmXf6rUdXcNELiU3N8e4YZOyhlEnMZtKUV+LA3
VtqMse144P32YC39L02lL6vsX9qZeG/X2PWb1Or0vYK8ooGk9ZdYeS8bZYclwDjaWU92BgeG25rV
nX+nWyoamn+CrtCHyrrQyhuosvts1vt4ke5tvdzZnF/w2VfrcF6CacI8WeKmXEXV9JaX7UWxFu40
nM+Ejf91DCwrm32LFk1boUCvK+EKM0OgQAA06FZtklyTtMMc1oU0JqXvuItoxuzUFzalIFzaC2n/
wziq91k1fTOHgguvVljR3kyH76zldg3Uld13f28mc91zWYFgjNl4kveKriYrq5C2MfxaSEDN2rD4
50uSS4XJZqo6sMBctrCHe6nj7NWBuktT+q0XkLYGE3DRDfwrZuaJuFrBwt4X2miuEhvFCbnZ8sxB
f3HSoVzjcEHcmdqb/oTVhkRSeCuIq2JNG40XTZUI5h2S3fOgLjQHDcd2MF57FetFM4CQxemSuBSi
7dsIG25BvY9mxntSWgRQpO8l4itfq85ldGzVpwNXrNM0upG3e4f48d459Xuv8GIZ2XlKrYXNvxh3
fYwskxkbg/ZdTB4U1xOUXPEPWc/QF11d6i5qId76/HkydfqOct0z1nkyAE6g6zzIYcZPYmHOyMPo
FqLGs/lyfpoB54eafdkdN5xJfBVRcpNsa1d29tGcQu6KSmejdvErLAbtH93CH7yn0LVRKlnUdL5m
McpHljeI5ltBy+iikqBFsZ3Zn1aGvMVJ+qp16fwsw97btZj9RfqBAoXkQMZcYQeDGocevCJ6u23L
lBTmIQRRkU5XlSG91a1DT7o45dUrUaQBHWrbSMXGNoFN1iFqHtSQRHfJLEFrltdxKXYheUIj0X6m
uk39MJ7XT/EQNiL1v8yvPXp8Ap9V63/wYvuSiEPYLjkQkdI5JXV5NWeHK7P1T6ruhm2vIi7RyRJ6
wrJ8wgVuAhFqyn9CbL8Lw6UEkx8ogS/nEp7qP9zA6yRpgiljX1Ly/EQl6RtjYp9/xEx1Ir/w5rBR
sSPQTbV9TAxqr+CV1eyR07uQNNQ+LE9Bp0Pn0vroxVyeIaI+4E05uiaOXksu1gqX4wiNJWKhsoLX
hvHqRYmN7dQ0+6b07ZruynTxYYCuoRsitbBBU2/QpXlpfkjWL6S0dedol3TRXjUJkddU/WgxA6uv
Xchw35atrK063wm9YCPYXsqeEBW5Wweha+EfbHIiU+oYQBa+a8XfUlmrTvtAXL/a40MtiXYvDCc9
xyDqLJ54vzNbjjlq8KRQ82I7f0tHH6QXEMMZmZ0XdIpySrO4mqLns7sGIubSVCfmS8q5AE+zU2wM
FJxjA52RjLXWzN5R/VOWPwGUCCEdL81sfk3yyUx7t+zfq0pZLeZ9ScFifkqaL5UsPAtxGOuJnLEK
4awKQtw8EY99qhbIzbjVxte+V/ZywzjMFQBativJCJBJjU24PcJfRRQx/NBqjgPTtxxWJ0VP8FWU
XCHrktaG+C0v4I3UmoXPMl++5nzGopmcFx3zb+Q8wEh8JwjXct/sAeO+5glcg6i9Dpq661Resuxd
5fLU2RG77sSdKVRedZZ+kAj1lsDZUkHngb4B2Gba5lrlnZD35FWddRWhWOoFQPPps5g+qY3yUjaT
k/kbWn7fc9rFWSCwvPctWe4EHkOcrxMgOm1lb9oQOZUy8wLSXmJj2hZnq4MRLpl7XJ8Bruqg7zk1
+aVVY+HT/rweMAPyztwKftAuyq5WFJ/CCbuYkq6TYfilAhuvhMae2jIuUa6t9VYPIELsyHzC2b3C
bMUTBgfboXg2K4Mq6bdkYLxSRmqYR/tOF/VxKnW8ifaZ53Qb2YnKUBheMfE/VSu3yi8JlCwnTy+d
M35FiA5h+mLjQmDTgtfrH79Bk7moz48kyk5UYd71+SbS16z4DvXPknhBh4w0IvbEJXagMTtUFFfH
lH5nGc+L0n9x9/QZcffydIyzxwxRv2AjvhpzsQnLZqeZ4BDrc2M/5vxFhWUqios8aOs5Mhl8s0Bh
z5LhR4htc2NUxtVgMcFYmQ9Hp/nhdbJOYwcbnnZI0p9oemv67tYL+eo0z4tkCE3t3gzJPlMuuYNN
TbbKL6T+M4zXOY439mKwmpdx1Urzjmv6CyAkViREMui/XJuh8Em8cOH5IqdsjN8yG0jeGl6tlZ+U
EyAYxxsszQFzFUyN+CW1qk2moVUuJvNvhhW8g4BrS2zR8DMTeYcchl6SYVlPFONZtwEEz+JwobZV
4ZXAt0UuX6m5Lpd+M4wlaguSozldl06FJ/CTjhzp+rjODS+fmgCD8r/Byq80Y65FH69JA0Vov3FE
18Q0brqYywamioEVjCK/WUgU2FVXkvhL7WRLSGfQZI8NGMJd66GqYEVCUQL3j2UeMkzvsjQlhQU7
GV+4eYBch3l2lxjbNG/XZbzr4i+n2wOO4a3EagrNOx93dlp6KiuypnhYMKxUR/EsHfuEktJaFtTK
F3vPmCslmfcBr5DObBHy5U8il1ebC9nBG3s8AKXu1tBQigmbh2BvZeLMAMSkfLDC5w96SyWVcdja
p9U9hVHfOhQ/A6Z/sy1+9oFhlCXEBobMLU+bXd+F69AmhJTIqgt+xK/MSXeTbDxGM5YxXd1IjDZ6
uhOG7mvt65y9pqTDpPwas+oPv8zmnNpXsxV+OvxzSuMgy2i/+l1v3m0FI2gwAoxhxoWf5AFTQ0Ak
8GND+JlNPgjzkydVS8KHGs5rImvbxfkhHMiHadUfDo2GTlNRd2XKXsb1vCqQtMhG3MoBKkJVycOO
ilD+7Lo/LTT1rYyu3obV8xiY10mmBKla/6oGG0vrdcz/mvHYqeTyCK+DVBTf4Vys4o5VRrzvNK/n
x6ZJ4weNuAS8+KniSsl4Azot5cvQekgtuZM14UPGSiTtobaRitjK+ZrryRjtychiXAU+bIxBVAZm
52UxXt1S2TVJxcnMFeU8vQ/Y2ZbNMm3G8R+kolWpe3m0n8SNgQqxu7W+B9qo2bAovm2d2EbaSK+p
a7SHTv8cyiDG5jb7zZXpaAXJcTXqX239LWkuvKhh4BjiGBZuEflE3nPg0xKd4zdjOsFKZB/Y3xwk
S0N/tbUtTtc5IgnhpuEubY6Nhvh97Ud/HLam8a1OO5vt1uAL5auzcaEStbARh+1XPVJOVXoGLTew
tonKfWKT/YzgUXwIzFjsychBNCoxYL9rUh7pP3NeO+UHcOOlCGCjTvpFSg+WBAhvHXYog4rqlwws
w24WWwoZeEP5shaAtB5tn/lEaQA2XLAdgerJ0cjZmEuXnhDTP4xBFQZLhwzzkn9WbNfIHAXq+CWU
E4UBp0mspcHVeBLT5poWdx3Pi4VDZafQcJrDrrrxVLHPRTtseKLuLMgaMW0j9YiiGy4HnXOh94r0
DH0TYELSn+VnH4HiivkrJK8gznwPXYkBVPqI1YM5fZNLgxXDUmXyCCV4qvnX1SjzHC4olI0RCIj2
yEWdXD89tdtS4FPjB+tvWOdWulrvzU7apkvmzfl4zjPlGkuvMrDcxLw77ZvK8QiiGu6R6iGyAwEQ
UrXqYXQNxZ+jfTa6r05vQnmP+MrbDl4AEvJQ2PZGcykMT4dIqgQVTorlpYbhqG3GyVfUHcrNYGaB
kfAeGRDytBfe1i8kyZ2FR/BQ5J8KPRscl90LcpA67bk5MVq3yqlmF4DwXWzkPhD7wiQavzVVqjd6
b8KJii4PF14QAdlVDYYQwk5uKrYGH3Z3NFlI8cux8FuS3g5maPGgGlgw0G+MApGnV3vy4WHGjtdM
rIt3iXqy4gO8SOHgLPUj0EKZO7dkuDdWeZibo1qBFXlGiinkhA/4YI1ogHjhNtb3rIPWU+rP/VHM
q4zgYXrr9KORfIzqq83zXW11uDAzK8UfE3gjJ9oMqHPk9+Cm3Q0HgVJ6rb7K9aOpPOLuz/rS8O2T
Y7VNUNe/JJFjzIfZraj8VDui/65qdluahwDM0lCNPPIQXbuxOFpeNPbexFYM1lu+Su9EdnLmHw5N
rgtj7+Yst5J/in2L2Ws2L+TTk+ymfo40ExffrfqSVoFhH54kCo6nASEEnWZjq/sh5dDeYZjG0b3+
f10KFIGNEt75tTEdrPBi9AfWy7xXOe/huO3kiCTqvta88o/LNrlPrd0Li6srMPEgBwZHxrsJRLJl
QFKafVTgL50OCmJFHiJm7Wi3xQ+A819Kf1pBU0Lg2F6UBEX9YnUnFXAydkvYtpHbP8nZRD56fHr2
VRRbfXybR0+RPwoT86JHZCJ+8pEQc3AscRXgtUvYM9xpxUu9HBTb7Z52tyMne7bsS+u9sq/U8SnS
rh68Rd/kBn8jZtjD1F55pAsMscq5L9kwecL0DeQl4c7lEfZGr/jchiC+Gsm2lOBDwco+xpSMU+7E
Gk3Fj39iENXmizaicrHTWjUQ/3DVDlxMXYPlRccCbmXYb1K9laH7TZuQvmg1CDWqgui2WJHJxK9v
u3HvYsJji86LttFxrYLL2IZUTME0mXZp52G61wpE0ABABVUbAC65z9E2uBmfTxGzKFE3bEScHSXa
yR8+tWe8xG3qxUdWWjD1wYtpDqE5edy9MKW8R/px7qhr+ZNhSnKx6cgPUlvO7wtTQfdeaifVebEt
3nbbcDrKYMjG3mf77sKiTPkswNeSWFACSc2Ik2TFqdPvHfzYBSyfHGsHwLebbln2EL9cI93m3aaF
0Rjitu9YRGaysc4V7ZSq/ZfZ9puwouUgkV80eaZAp/CQCI9VR1EQEefDKOwXbkbPI0f86gWQXlMR
OytWmgAYBnt/m49HjpZ72zHVO8r411eSP+qUzRtaK9zxiSEOm/gZvxi5nJEus+MhyKfQL7QZi2q1
nXGmOM8d5ZSuJtv4tbmMpdwy57RkmjsOTuJbEIaac1vbULwFfU1XsyMOQQSF0lf0gd+4v9QF9RLF
akwOsfT2FDgme60/MQUUfvhpvoPUK0mvzozGCVU34xUp3R1tryTvOr9ZTMv4ZvFN1FtM/LLmkjTm
pXuwxVHWf7X4aDW/unQva4byct3xkpn/ounfVH5jiABRv0grnJ74RSo+X+Ydrri7aXQbd/GQRN+f
2IxxjeUL+LNeMkn4IbavaJPcGvalqYvVWf5GRuHrBFjeSF5x8IblNQZ9YJyXR9KxKvbVwoXpOgo8
bD73mxAMEB9Y6XW4y34IXhl0Gx9x0kI1rVbCMz/K2UXQNwkB/cn75NvC9oxH8G4jFCkufrLG2jdI
kY/hyveOPw5zVfMZWty7r1w+UQ5K6AIg2uvD8zpggcVYi7vkm9U26vaMFOwlElL2+whsbLSR8CHt
p2jDZUhB3As0xp90G+MoWfi1+/0/DgUsGBRc9WsuHAaIy3pLz/j89H8DZJCP6Su2O5AuXDHnl+IP
J5uFvlqBGeLbjpS1IsPE05repN/wKJdrMHDjTjALSq9cZFQcH4f0wHy08LJvMbWswE9B2EtX0Wn6
pFAigPJh8yOBJd1GCjoKvXEXMZ36hrcwafqN/T195A+staaL+/qrxWxWrtJg3AE7hE5Yfha4p2H8
oUzUK/M4b/N7z89sfY3xkfYwRhbWz/OyyROOw02JMYfNCsUDJzJl8Ta/QIeCX91hmn9P/6nNgehD
Um61ilgsi3B/JvLuUH23ztWNsqPPzdjQuJU+EomBKWCLi/5kVJcpcC4wqlWuy9+ESQYi33fF9js8
tKioGjMW8szL1PvsxSveArhza2AxIO+2Cc3t5+xmrvm8nDdno/6RGa7/SCksC6zHXXfGHo1ZaCTN
euGCgPFWeS0/Q64pqcfNYVt+R0zVv/ErNgfapo1j9IsxJkYf4h8yrW2MdawXL5g2ZvkC3o0Mr1iF
ZwdO+890sjhtc7AkK15sQNKZTjXtrdl1prtwGbf2eDhUrCugcJTVfCOJMBiXdI/tUMFxh7QQb9Vs
hduQSDoGoxHkKdCAA1/e1oBudrOEZyePJiERt4/z69KfinG1PJpv/iPC5tQ8jMnlSi0e6hi0FzAR
ha9i7TaDsd0PrNrdTD9XrKJc2osihGCuxdXqiYt90bG+BZ1fnJwNi2vMwTwgkrQi34Y/aG96HXXO
LgqN6bUQC8aV9d5+W//YKrL4fv2/0NvnVCtAbWO0oZlGwb++Sev7cIUeqFQ+whgs+zjzHM7jF3bt
yXx2fnLnK3vJhvOzBbxYUU1A+AWWqoty9McbnmtV6bH5La0dN4f6EwHa+c4Vt0A4j3bEVJEkV8s7
mScp+qsTX8w7ya8f03NcxPq/0vfTFETDpTfwo7vxpsj9pD22/GnR1jyxP5ydBAvEvsJjuq1+Ewl7
mpthNr3xhrZvya3cF7/qe/NNkSDpAPXHJMmAUf0+Kn7Mo75FQG6JWkDDY4VA0d5iMii7Ra6uLeXJ
NQjGdG8U7zWAaX3m1DJ8OsVhHXcQNDk8ybUl9p+sQkkyTrbGvsxkO8hD0bYeLl76hnkUH2hRHLmn
MvY1RCbIyU7/K3gZjtjpKWdorM/B0JDSvgkMcbcLyOdCWnuIkD0g8i2K9srMDmlGW1eKgtZtrZJk
+8VKbiwIRXks6Ymb+LL/aO1JE/yGtOqUp9m6KQIjPEj2K//Fav/Jjb2CSwpE8EsvDzBi1mbncLtk
aOPhVhhP1ogApbpTGp/5i+aAjwasI+H6yrOF8ebAau2E/a1Pf3n8W+JGkbRXQ4cXUHwZNFClga6c
pO62aD4MVol15ZMVj/qj7wBUHqEBcK/56TdYUsgzcHJiqmN0GDIk4eJ5+6ofeg9upPyH6xGc1a3E
qNzZf5B+6JnMgqzT1k4I5IHsy8ggOfxA8wYsGAZxwzDLvTvd20TzFrxPM7PT4DzyFrSs3T2EuU7O
OT8/Yw7dyzdb1dimP6+coIS7e4w7ayTjkKNxA/lptY08baaGsBcuC0lhUgyewEoKSiIN0P58YvXU
8E7lf9ZxFeYTpxjznHUZyp2+AH+FG9zLm5IxFTAcBvScRsjmlg7LaXqisFvxHiv5gVbBgUFGNarX
hi7aoqLhT8fqC9xPYTWs6Qj5TuHl5mcOhDjC7j4AlF1a/tQk9W3lqk+HTpYercqtdUyOiaq6ob4H
2cASoN3AZGF4L/ahyhd7WJQtGfj1NCxkaDuiOcBfxhQes81jRYtYiLmNl1x/6BA0advjypgfM1Pf
LZ30UrcNTjuOGpIj6zpMMbnLouf/a37opCkdwd2NjbsJnXAVa2wYuaJg6goI1MsAfZZPsCpP5LSx
HQYVcvZinLSq8mJ8W1ZXv6ZMdJUkuzNoBn2wN3ZHRwJMTNBVaFW4nyCKyER/YlZ2OMwbzlvVPPfz
t86bREpx00Gcs2T8eWRYZWJgFs09PTIvCilXHTYaWs/92xqLdyPS/DIuN4ry2zf8tZJu4n0ef1ub
y0sqcW3qnLco/TAjLtAi2YjRPEoO3g2+UCJdds6o517sSLcqaW/U9zxgSbsRQVxiKzxkrEoriRdp
CDAi7giGdQpB/5ysMdbyspYJzoLhsX8x1aNePr2JiXJsqoRIBw+a3AZN0ewip/YMFcJIpu07+Oqy
hMmO57LpDEw/M0Jb+UvTDIkfNF079Mc+ce2UhTtjO7jWC/gFHUpQfYO1sG2o4+AkLQgwODBThmVn
S/bOXtKdrE13XYXCF+rHLmy3jpZvTEtsnEkFJqmcprJdL2CjKdglV4Y5htQDWNl3DIVriI9cHXjP
i/qxhLM/ZQpbJaZwLKYsWRTgSzNTl6W9mvR6gUjJ7I6pzTm0XfETDcc8e8udZjX2L1GBAUdkB8h5
ILnRsIGRs8tVx1Olc5tKdHZm+AmTRJc4KaMpMDQFA7umgTbQmXfiOD0bIla2GbT61awOjyLs1jma
siNP16EnidhMXMDg9E8t/jkCGz0cCP5U5/wsb1Ex3dv2o1D/cQr4bWSts5idasEq+I2wjGt35U7r
iw2L9xVoyrcEp45GUUtWMb3Mp2i+1uo1jSRAiZgGF7PnWVZYRxIMp9fvhIuC252ooGyfHHTFtAb9
TcSg7w0GZbp0eFoE7RJTS1WnDSJpVdT43MnH04NJTdVKaaPAGpq3cCp2sjLvxTMpYESoy6Ojksgy
bZJU5b0vnR8aV7ZJngV5/mny87aGEmg8qnmJymL6ElmnMVcgmlP00sk4e0qcPf1TN+uUg0jopDMm
k2LXVvwkiuSQsl0CLUoMF2zHZ4EaExCcVf0mG7dWob+AA2kZFXa62EMnMBgFbSASI6E8CT2riwbi
NdLeKXpygQtm8eG3Tc1rq1Fa2/Vey5VRglQbNi3uC9uLYd+vbJWTqaemGuZvvQsZq+zEOiqJtM1b
/ah3yTGMiuPI5209wqg7spVD5cYYxU/J7uTcpfrNUvsHcMX7lNK9bX3lCbqQyHmJ2atnSmOhwKDk
I2NTaRKlpP7op2uKF2dx3vQi/FfFoy9q/CFY3nd4WS8g0yEeiZsCNa+BFWPBN1TwItcq7vKldWVF
8+rePM3ovjjMuUXggSMuxqyO5VL5lVHKpxDnjPEDq6UZGbTZtBjIj1Jh4at19sK4MfB5oeAJ7WYo
o8pAcHMwwKTr7BDNEjm/Wat4hunqOo9zEagWoPdRh18QHyKV2x6FPuvWLILBjF9H8DDYIx5mkW7p
Cv7NmNzSmQpIfm3SgGbdoq6Bcn4vHXsz2MtLg0M+t/AIE3ylNeyssvVsUJdbekTmuHotFSK+4Imk
mQqR+FUS0w9fk12uMGeV4Nfaq9SOHffk7CxJcFRZuNig0CpCwXO8aogaKOw/bQ6NebpRtOb1mELD
KpjVBKFa9SmC5S6ucdVyOGsk0gCExZzxBKYkqG0pyAj8TF246iuu9BmNKjrJNu5y8SMhimhU+z75
MHuWpMWHQ+zRFMdi+pLt0zR+S8WB9mGeKGWTE7aBDxyUTM549DbCRtRgl4LF0dVZbdlD5ceDuUv1
N6hXc0w7l1qRR+GjxufEABhhjQdPtYojieGck4JuX+xwXJN4IyY2+XUCCSGvHNt4MxETeL/t8qrZ
8PZb1+JiFGJNcnBdjjPmuZDoO37tTN6bKDsZuIZMzb7THgu66PUr+NPnA+GNsBRNwwnmWFtHRkex
vQ23TSQv1EYCeiVqv6q4Y02Af+IFysBEpk5w+1YKYrZJc9BImEHQOhlWu45rcZL5TFIHlz0nIuuO
lYOcSOQQU0j2QmvE2oDWPDnltcJwYThPs0kK33/yEznZP6+L4W8GqYdtxtiX/YriUPhq2QI74B8p
303qaDuubPtapatIXbwhfirtKkt6Xr0ZqyVeqeZ8xIvsjazDsnmm/AxHJbVDJj1HsbzLezRVxXJ2
LYqI2Y5bXAiw8+VdTAhxrFSfSzkRnpnb3tD+e+4OWaesa+eYWJxgrHVKk110lb/ms7TXlOrY1c5b
VqePZZy309CtGyU9CwTyIR2PJrqfIcO66UGQEtbOlvxuKfb3kHA1t7u7DblGZYwY8WnmWry3LXGN
RPFCpdbWQi8103GXh9m2nHhpxZ2bqZ2xLjAmtKoZpCHnoF1z+27tLbaTXduJdcayjH8F/HGLnpM1
9bgP6Lz7NMmxgQ+bhO5GmfNlLvttzMqWQMUBsAAYLetiquOHAeeFhOh4ZEXxtIuFWfhhSgL3cJbv
zUFlxRMVOxpQuWll/aNI8WKTb6yh1zc4D2H8YZj/iJ6Sumj/CW55DnLa/yuPmfxBvBni0I06ZQvJ
ADomAl4GQBfHhZmqu+VJr1iq19z6aVt+pxnIAkanqPuS8fNn/e8S8fQufEEwUZC6m52PhnnxWeE8
12zcK3yhEJ7jW/uM+i1Qa+DrYObxqaEmWQvToUP7YxGvToj9KMeUkvDHogKZIugpnArH6avtxQqP
YBB3NGHxCepdvJVo/nbtoaVeu2C0wTfl1Fwg9ZP9tCZccN25cy0+whDZzYaPScIw0bZFa6518S9T
vgsUHYWgCSgHDtKMbhtTBahKDAHBZYiNnW3yL4wHbjTIifbaNBqdGob0ksPI/yoamS//lDgXMZg/
ixKLe45X6zFnQrk2+HYuSVXMrjYPk1/Pc3sqaGZccwvRcWyNGEXrUT+1hsVGcrCiNzu0cLZbvfOp
wYhDqVigeSu4w0ZTpXSAbxgImKcXRSI4iukkxtabKaO+Mxph0RyOY/GlqPggGnj/20kkb4PN+A7D
hYE2T6JAbdWzQfbZK8zF3ORwXU+ppA+f2L1Y5ncNCnq6qEe1QxfSwqrcDTGvBat1IkZYnbE9mgbU
33Y/VZgejeVaxtEjNmk4mxvzDV604vHZ8GLRaL3AresAzFf7+wjGGGs4wCtvqaiOMzLV9BRKil6t
hdPBadv8kM+G5o+meHavWzZAohgeI1av+Vhb8mMR6adqcp5NXWvchnla1tSamTttohCtaPWNnkfc
6RgkfbTgkCWKNbN9GHhVO1qCEqc1WkT0KTQPMWVdpwQ8IgUy2CP1iI6ZdJrDg2xNP6lVaxRlPAGq
dhq99YPJIlxaSiY1hKEBehfvtLYzNg7tiqu2601CQ7XwQqUYXQ0OIuF5eGBlPJkBJaUFB6qmmDcr
C8kZGmaPKlfKJI/E9GeYrAklYKNBA9jqTA5dIpmnWJBcqSoikN6/wv/BNFVIDboFBlQnaCJl2ElZ
xAkr6VmAYVDcwVLnl2bJSLdjtUaNzHU9vDgUP7tiacNAT5wJRMkUkpvL22KdWw1PShXCT2ucexaS
n6/ZiXtZnfAZpEPNjWUidtVqNjUJBqCgvO2aq6KOS401jbC1FtrVyZmSZPD1jncxBlzCIjPXIYLE
AydNqHjKMqEF8dvf8XPpfsilj/dM9MVfQLIXcLFr8GrysiT5brsMAcgGnUaPwz7qsQMkWII/snbg
LxT8H5maxUcdahls+66mma/T+MLF+aaQTQjevTbQfEMOZRHz+MoBgD4SFfWZr/JID9QAKwfy5qqV
u3ci5PXKps7Lk23RHWZyvayzTFRBWeXaHQtMa43WnDvefV7YPv1zTfqj57H1naYKHA3ZFK8zxzxO
VsZ7MSfVTgMTD4FSlbblCG0rH+jZHQCXYiAb5AB6O8osCMv5w+my9lZKibGnawqsF29JfsBZ4/Sb
iM1SvaEFkjCmfZ9h6TSmvPixizY/08Yd7rHsE7HX/+PoPJYbN6Io+kWoaqAbacucSSVK1AalUUDO
GV/vAy+8sj0jkUD3C/eeW4/RBqEG8nQSfh6ebzJ4LCGefrgaD4nZOzUDxDBHLucYmIQmLC4hTof3
tCn1TRuynx7bDmNyHnNFj4ruWo/5VUXVfw4eNtEJYu+bFQT+0iEt+Ujk91YbzTO+2lMrB7l1Jntu
pfz0OzQ0TOBh/dlH9FBW2I2LULqQQHz+2yQYXZ4GVAO0YgvPr+JFU3XZZQT5uOij9jHI8GTBh+VE
aVHMEP94Ao+F8z1kgZViCcAODSis7W9tbfPucCji0tKyv3ZkQ0NGAY47pzXPHcnce76AA2zOY8wc
yihJuLTsF3DxsIH9NwuPXh8Bse4K2BOznpw40heEKp9+Ir6HwnqRhX3vveRcTS0Mb5H4W8Vo4Cct
wvQph7GKsZ4ff0x7ZC215y6J8rOW0pWvMWnqKxuc7wIQY7AsUJWsvMx4eKHbQ1ygA0h9vVkWbfqQ
vv3hQbhJ7DzAjmkOiNfm0AzAEguvyphQy56vt3NqbRFY7dYNWkSkZWRdjTRwzpmDY93O+mdbjBoU
OcRfnY4P3WmpnvoYVUxM5hN/2bAodXatrQwf0Iv/iBpImbZWbMyDfKI9V/7G1QGVKBM6HDX8tCSA
YDYgsdG0pL0mWrba1Hha1uUY2efSZSvFmyKWJEsFO7NpYEHZ3Xujd/W2CygtOlIfj2WYf8GTqAki
zKD3g37G/J58RYadL6qmRoeV8dTUgq82EXzJLqFQFeg4qzp1pS/wp2Uligr7CgVtOg5K484C+beV
3WiC2DEx+fb579RPzYIj+wUvv7md+jY5DT1j/QmOx455EUHXNGu6p5crfZyMr87OXO7QAbJO4HtM
9ScQPx5UiJBkmyXp7/pq6lChxo6ZMY8KLIZXSan9i0b5T2bOuOni9uxN5kuaTOsit15TJP+3EpPR
ThcdFnrT7deT2SDDnZwdC0XngK6Na9gPdlqONlABpWXCbbpAW6TxmlReThCAk5/GRv8y9GCNLSNn
tutCvvS7r5Zc7EVugPHwm+y5YOYm6R4WFHEdlZMBOsls4KYJpDaCpO99k7EclnPaj+/7PKDwBpad
ltAnJP2OCei359LRyD4/aYb2I1T1imGkQVZHNAfDlWwjUv8pMDkMvGFAGu47D6/GmjgNQcteEdER
gG2fzDQH9hiJi6iNzBs+DdDS+gzgYM2KZ2lYWAoOIADST9GTQaxBv3BMplKINDNAM1VI56CjsQWQ
fHML6lqVtjciN5yFpZP/1zjNV41Sf9U0w5vtCn8HiildQlmLcE0jpWVHjCRpxPydR3jaySb6Rsru
glbyyOUoymEFxv+Ie5jBF0QKNJxRXl0Sc/b/BT10PLMLF+jDr3E+Eu6hNzfXpP1HNMVYqbfehdVR
ExUDR4/9V2DVWCZpam65hipA1c1rLMFkpaMtlug78eF3Pq+Pg1YLHTsK/whGUzGfDWMf42opVPTT
EvaNCIMwHa2c8h0Oo7kvjf+JyUi/xFR/hg3nrpnjFADPHu4ypz+S5sdJV2QIoB2+i65Lad0KdYrY
Jx97G5QOItu3kF2+b+kaHUmpXTXAKjxD9kwBHqLoqE3OehLOLRq63yoc7rKyGXFkLBfD/EI5Jdlm
T8+mpX32vJTLWB/+jMA8Ef13ykBuh5n+izpSvAa1hnCoQGykWladnAn/8i7TtwlxDhAtiIi0GM4s
R/7qv6IwNDpo3ASpZj7JKDhYgvG9p81ugeZp6nJev9QnAbMgY0tFEajvhnSUcbjaFaKnvm3YnlvT
Q1a0xwLpMxtQ96nFUg153axYNw80/+OIEs2wGVGr4dO0WCUFpAp35F0xkqQC6Z3TBJ0eJSYyByG7
axYRDxGjNiFm5d3GcLrrOvGTlMEHf79AFQ6dsy2tvWYad8urCxYtrrFWlvaOxiE5qwG9vBztGVc0
Sa5QuAsdxws4lOjN7336neE5wOwfev6LK1p+NU76UA0uMY4mfbtZuvmd5Md4p1Qcr1NvGg8ONIon
VZfmzY3a8WrGNHSlGA4A5KGG2n+6bAgMKOHRQFtg8QOPqfm1rIyUFT2vVtIZWao0bQrONWxobD3v
rDmFc6DltTe1QGTbq75ZGrObEBEmpvQp6LOLpXVUBrNJz+wK7IHGoSVWUFrFexa4aNDM7BHIxN/o
SVOtW5t1Enij5Mntw+JIMNi4pJZakj9Iw8HZbdrs6HmSzY018v21WcgGu6b4LIL4U1guSXWJUazC
nLVrRsagI2pIUULYZD45gMXiYC5e/Q+TOr7UxM9Ys1GFXcI6KR3gu8yZRtzRmb1NAn+T5hfDBiSL
pKzh4bOHd+h0J8vg6UMA3Lg515lzDMdyj8NmXDfBeK3j/KDTTSoZsbnmaApT69Q01auFhaJ27q5s
v8ZJu/qIR7pBIi4cbuY0bhOTJN8xx08xRZ9dOLG6zre1nV1mKnBvEiZRxZRYaiy2tQ4fyogghgz/
83SufT69ddz+/CAUO+imISlR9qdjuemi4FMG8QHi4KtfXwssybXYkNa08ssaJ5W+bJvDgJxgMgn4
DdgIAmCojfU4MHPXm18HkZwUTwMojtz7IcQMtuFzNyJ7Y5YH0wN691pPfyIgfq4N5qt6ZMVL3GTH
jGxHZT+gOi093bqJjiJj+GWbd+mDv0Gy4B6LFfXltk3rpWbnR3TVZ9c4N+yOM2ejMTnT/XRLhctq
3j7lLT6ZO4Qe5IY4jlZm8y+V26LYUhVegvTO3j9S/qdhfrfqqyHSL5GfIEmXcPIZyxOzpsXvEVg0
raU/74cVwW3/dGYoHsueMbNvFd2ATOhb1nUnlwOh17HcFfW9MskE9MQmZkVrIf4ZkI2L9uYmR4Pm
LkEOSVgQvXnyNoBVUaW6ZPCU8lSeqH2XKcamBss2/LhlaUG64FXg7Ntj6l0MqCCDnuoUhKUoaTsF
xCK93Zr6LqYL1ejePcRrw5GQA/4gwpCdfWDssU7PFPmrb76M+mvMeyqKCou5Nv9q6EyKQwH2Y4ov
WonUBDhReM9bm64sYmr8r249JKPtidecmSGYbDmtPUttvVJfynlSbyqMmjPhFrEfBV5p4xCBYzMh
d+du9iHEAchfluhRSYhjj4AcSvu1p3Wl4zDZOt1L7B4mKeE9/MQus8oi4BEBlza8kIPG70y3RzEU
M+GFUo+R6DET/DOMckatA7DAgRsfFMvr1PvqpztmqiM0J4bliP1U8cjJ8KzYXXSJv1dkW010Zuib
Ur6eq0y8jdaXm8KtIdT9G4iG9Eleixju2dahya5efbV7BkKxvXBYJkZ85kayDcXN9o5J27OIeO3H
M8hj5D8vHue74fr85v2+4ACy088p5ncxnaOVg78kMVx7B/e8iquLVoBTQt8ism8izpfk4C4iyGEq
b46T4P4xv7SCaspKNi4pEYOjnSd1c2ErTPkDlkrrvDTUp/GInX/8B3J9k+Qo6dSf8OjXGV128MK7
WYYHv4cC9DjFLCxThlPAEi2Ti4p9v2c9yMRGDxNvJQ+g3b66o74qooDOzf9/qgncF/LmN0XEJRds
rQxge+nsJll0drCJmuijqQo0i91nbNfLxNbXg9hU4clEpQZHR5f11gl5tEmiMIBamC3qKZrsMOwP
0/gztHdpHwrJANa3zv08AyEFUbegmVXsozl/49rfdKrdsYHg7EFKbn0D3b41KWYxvifN+kmHVyIL
WCK/KINaeXpKOzQD6gH3cIENYtV37TMpVKYA28hLQ7DVh8G5VEb8Gnm6ncp9218cLIS6/VtJe1eJ
GC1piyALt02F8CLXLkwMVoLZ6oRoF3UFkdJsoXq0dupQOopgPvjAOt2Rx6GYn3Sh1n5QLyJ92JJS
sQcOD1dkXJEuuOgYEYaII/REO6rmPcDN0A9/A1ZHpw7u+Js3tdSwgnNuqLc43dvqpYftb/tkZFc1
U1CTXZC/yjtwE+gniD1BzUBJSFXWszBBKE6NlVcMRSP7qWvgeOTnsH6xgZsVzq0p+i1c0oXvMLjU
gM/lTNWQ71rjT9uP8EyQS+nhmwiJwp4CFFMe3otqkXqPtteXwcB8kNbSEOUmVkwubP+As5gMQDAl
hbYHsPyc2C0GEHePiZdRBPkb0lpm5kdopGehzZxJKp0a1VP9bfL3J2yaNPHhudWuKaFQcfhF/i+b
+52ESRAb9b6x3yrwY3GVnKb+lQwzgsF/EXboOhdUtiuZYqgKbfhNubvafjFoMlOcoD0DOmaevrkH
ROFFp7g7evAy5ZF0mVbtSbmPEQSpa5P+9NFDGDcfOZFL0Wqeyw7XDHM1xLgpli/gQOHT4P0W4Yvp
/ww1UYHVKqPZUp/4PF0fLR3jc2b99vhvNBAHya8Em2xJPsgtih6jgQb7TZqngGG0HHkSD46DB4TD
zh7+bIIIJ5YN6za/tOXJhZMFJU29oveR8aFwdjrbSOdlGt77/jX0kPXwVRO37ALbg0v03PgfbfOB
7Xnhly9t371K55J7vyh2yEhYjCMMEhot2hF8aQqiL5tS95IRrDj+6yz+qHc6AplqsEm2LADG8rXw
fmZwVoHgLYK7Hu/LcRWjKO47qiwK4lJz2DNmlxYfXTtuC93kHKHoC1AKjJ9Ffzd0kljT57BeDaQM
l9EOWDH/mnwQa5dl/+qReeS1BsDa0dFQwFKc9gfpkL7CN4dJQ+v0g+NrK9MddiN7Zw6wdq5ECSbl
CacJ3/vpetRRrSI5PboR6uenxPvV4UTDNe7FXjW7ynnrK6xIq3IeteAEu2n2zXA2KLKGYsczJhqA
EliLxoMgb8VN3pT2bSdfApGNt26wajLzxpTVxFxF9IolU6K4vwjxmiAgip1XAmVXOn4QI0dZyZxH
lC+ufq/yeFfAoBbphwLmG191CpBxR0GYcVuF/ikc0FMnR5P19NRsw/jb0Hft8BvYgHtS/iRwunog
Hx2CtTQi96rkGCmLcJW7dNRmUe77EsU3mJGjmbG1jbt85wZoI/OwyldFH4OeRuoa++6eIjfGnQLp
zG5fBp9hjyfg7f+P3AhN4o7JsvFRrIaNWCkih0MGlEkU3motWTN52zbO1ehQJ6Ao1Lu+YgutQBKg
3gAOSS+4Gpg48wWj61cHhVwp8j4D290WNkLsinrZhAvkRETFRYhsMP81iGZpVQ5agQuhNuEKYoYR
zrWnz3bMFzp4ZgLfvjU9RU6/6RJ97XviqJnIVAJrF4bJQdDLuLa6TWNw7oYOuTKyA1qXleF8m9OD
JA1GKv4BaNxrimZK18etVYstOYK7jpXnUke9m3dYybpwQ+owo9NxDcOUfCXadm9viPQooIQ54dEw
IAtk0wpQ4JJDCVR0vUzztRDmwpksMn2CTT/lT27wRW4Bf+lv2YuLU/3YKIU95hWyjhx4gQ7e3PEI
Y+0DqM2SgFvGztmzwJIQ6vVHTHXmtO/m5CJDnK6DtN6KSD9hoF0Ybf4lBFtV0yVeDBG/1msEOsd8
bKqvPgJy2IXRrmzB7qx/DLzalVFuaLNeXWgnTJlW5WDD6iWuvs+9baIMggOnZQqwLpRbD15Wkt6p
nchU6RiiV7t0IOwYP0VRvqVGsfEynElIwwwIAHgR2E1Qcsr62nvlpc6ti8kqTXA5WWibmYE9N+FL
pPGPTotZvfEdrufXwmn+CHgH0TA+AzQ4GEWxnrigvNzemka5K/x+YOEj32VkHUl+WpXiw+dzG51y
JaLqoMY/At0I+VgWafPU8pb4pvErUHuCigYEGOsrCDsrMCcLgQgOSc+61aEi6ZcWK0eewx9R3tYy
LVAyeHfQLouSqyZnCdSEpwIFZ+rSdNOTIr5COsOgKo44y4r+JWAfriJ9aSjJhjohaKlZE3ND6LTX
EQNYrqrR31at8T4gbhRM5hAooGNGCOtQQ7TaQ8f9i/LyYPkR1Rw2HN9/S+bxgqutZkYsd9SOD3AZ
dtbFAXKlAjw6HfkLir6WtAtSkMivO5KctaiIELEq61IBvBwuuskLmgI7sTaB92fGGAamN1urNkg0
NgFjhxSQpO1NLyEUjrxpdwKxliOfFQdKR/FVwcZNvWplhc9j1+6MmljgJv3A88qImFoJbNBYsx7g
1APeziKeVNBvx/1yveoSI6YG/9zT1jcIuCnOHaiJnBnruZqv+pqK7U7QMrY6tiEcNVRKAwO+iv/P
98BX80BnjljLiNpHfhRhCOAJyW5oYgap9knabEH1LcNCvIvCWUd490rQFaQOLbPe30gE7MTbGDs3
TxqefwQRDmRND4FvaV9kCfBvRHsRVN45tNQpaBJqXxBUCFtIXSD54NEgGAXvIQG5CxgSq0Lmx9xN
nomxunWjs8tjAB+6x8CieEpqhsFBNabYvg2xMAyiCBzYe5ORIwz6i0O+9WYwGvbD+U8SEBH4VOZw
/DjE3SIhT4tSKq4h0drPHoW5myvWstnWxwvsOwR30soha7SGU6D+hvbYo8of2FUmVxM3MzolZqnw
1YOdDN5qDTJ2jxcqPDfqNS5eVI3tZF5f7SrWqQ6avSr8cPvg1omPIvsN5LyQa8+phXw6r89pbl1H
JwRvv/a4YaPKP1kjFtGasIXkavDTOInYAkRdMzHEmhdfRl+tHecwtn+GjXtj/MwUsjBdPmcd03fL
2cYk3+DYiGdGmj8epBrPaahBQov4NefEAv+n0upnnQBDmD+qtvcdC7uFHSBxKNGWXLPq2AVPhees
KldxWlG85o4WMdFFqBv/pGn4ALSwDrBImozyETN8Glp873P/KXbNLTC5PdIXrmT7YbTVMk8JWE8k
UaJo6RrCSz4ICIJMpWMlHY5RXKxbqzpYBUnl8dGqD54gGWdqnssQoiSzGdHufYtbVDDftAakydBZ
86p8svqRvgWYMp7qdNB4p3FdN+hf9ScPQ1xWRCcvh+IReg9PelddYM90vNVQyb0jsk3aTM/wH9BW
RhvE2dsBJ6hF3+TWHkiRQ9O21CpowxN0oP6LI8g4rz9Yn6Em4CvkTQ4RnEzBW8vQOVF46wiSI0tj
nRRfNlCAntLft68tZWXiaSC3rnn93nnrDgC/+d7DOvZYswzc+iWyTC955O3VSt5rPjhl05s7Gyf6
7N2PFJyhDm1QW7oQdIr6ovRrBxe3sJE6m6+x8UaIHVTDjyLW2FC+jxRGdcsnZeLtR6xP5ZWPy2j8
ckNM6P+q8eC2xpJtGtLr9Zh/DvU1hEJi52QT3/zaR3gKfGtvJGffeyr1G1lv+AQhMmPFQa8QIsud
tPfIuXr2c40xodaZ17VqVXiIs+yrzptZdcEKuzhZKyvSagjqoq/s4mWANg4kOFhIE5gMi2Um3S1J
YR4/cT+94z1aDhgRkV0WzW5AduWqP797o73rGB2DIgEfhXrP+QOy3DksPah75MNKrbUmfn3ES7x3
FPNPDSEy/gFV9UKjxZbgBKm4GBq21TnzsELywVjOwQsL8JyUdpHvAbeFYo137d7OkG8U1fGx1r49
0rp8ZA4L8lT5ur+z4snUbnV8ZgO9qIb9JHK0sYA7oBAyyl/EJkw5Ey4wHR/DNjk8E5JHhdqvdBiC
IFmlc4C9G1rP5ngAT6JmC2i0HIdu05It39380SHIj4MJ1CGa42VDuKs/12tgeTPbWjU1MjqW+a59
zwJrNVO3rIm/GkhtF2xyikTf/QcxWDorBKRpdVX9Wsp23Q4QtJblpNXpAruvSTR0EX3Ne74/G3AQ
rb/dzdgmI7sEk4GHsyFB7F667NZX0TQDoAwKt3NDrDMYXoDqu6DJwufaBOnF8jP4033bsbEN9eFP
ZocjFD7UkYgvh8jftqGNsEH+mnhH02F21HYvrf+U4P8orH8qYlFLRIDFgCzvxN5PvoUDi3CoyCeO
VoHmkU+U7mu/3pPVhlqt3U/c65ka0aATr0JxgSsWzQlznYp3FxsW30RatEcBKimTBzWPFTN1i8nt
ik2MwdlbOLj4anKiOYZNynfGwn9e3601rBjY9ZZVPhCtN7GQYF2KntsDwWhh/q1RcYTURR2PvNZ9
1vmjTqKvLq62sTp35rujiPcJcbnJm2k0K23cJfASCxJ2m+y3Ffhjsj8BYdIlBAkk040SZ8ki8tkG
tytHTG5qTgzUwQAmK39QLPg63kuOSpfCC3dUMIe9M5/ohx8cAGPA3sS1z3b2RtA6oAWcJkB+NZ77
UeGAeE8cQELstjx5Fkhz2+lHMVsvnblQ55fPnxNZgfkAouSTo5GhEISC2CfrhqXBhP0nfefiy+v6
2NQ93L7g6M85o/OsTf60DK2IDuPq5Qymyk8L804k+nEEgDeqJUBUhFdPoHoWpnqvU/OpKhx2O09S
vQ4VC22WFH382lj/egR9VR6cC2rSkLPDU5gIATuN/Y9l/erFPWp+qRQTREk9IQeFICjPvcUBd1sx
90mPVv71tnaSbDGH/MUiIsHC+iWJZfRCqvDqy0IYVuApYANSpC8dVENPc1cAhr3M3owWQn/UG25w
NqPv2AdmMLv0xpNdPaXad8H2wDe3KZV4Q43Rr30LnADqLFsCjI/XIn/qOF8LCsSGarR9lEZ2QLbz
OnXXQrsRQfHOZb9A4EEVipEI+kbDz5Dcg1SgqZnTXVKcfuIjGj1uHKa04qUOP9GrLSZlo6X5NxDp
XjGcc8DPBMXardlXhOR7eMy+dm1/BvuXuOwN3oV7URg9DMzdGnUsCORsmtZhRJvsQIkhNdpkFmNg
d3PH8jZGPbrjHr1fz5heLiLajmJgpEghMGstI/+OyXSNLddhEjKm1xYhvJvdUgcdn4IOgMWsrHy8
6QnG2WXsBNyJrM0T/bPCdEtIw1PmvRZEMTqsMnX+DOR81ZBsHVJVELIx1t63Jl9uumkaDEMD0xCC
rsb+DzAag+CvQLZ/fVNtNM3Ymz5Lh5HZCLryCp07uuulXvz2PmN699Mu7ho3Clf5YVAniYhUYfdN
1b43Hm7ySAI4W45dL/22OSF4Zw9yaqaPzvitHBql+XMgvoFScJmOmPvz54obu8IAFJHolKhiXUuP
/yyfv/p1YhvXfEpOZuNtir5b175cFPJuGtU7EZ2LYrK3ZIBRXKMiJbpMH6N31mKsGIY18vqNmQ/X
iWwak6rIju76MJ3s7jGI6durMGPVAjbAb2w/qvYTjODR8P9pPm9scGQnqBXPjoaR0XwjbBhkzbCu
MH/lKDTziWjr3DoP8p5UJM3lzz5jCM319lFarhWwrZoFiAjVpoaXGVF3Ft1uGPuH4JUwhQMq/sd3
5Zp8ZwQH/1KGWG5SU28Gq8I/SPk3P+l682jDZqXGfD2YMKt8f2lo7ars5+Bgky+P1VOntgUFBLto
EjR4RWASn9tiV2IUQMNwRAGAaBTVB7jaaMJTFP6b2EKkWDojx7/YaCXLCHib+aoYMPnz5pUcdBTv
Nja7isaurrPPsNTgX7CvgumLHpHao7YwAMhtOQ8RrBymdtDjH8CbkEU/bg0qYdCvRqR9QN/aaSE7
P8sNbqOMZgkaoW3dDzDfdext4QjTz0HQhK9SVvpuVnmClXQpM6KJkTwvYqeGi+XC5aWlStW4xVsA
ur9eIjtmF5q9Z8a0cdRnOr4IXOUE1m5155PZ8b5js5I3F4F1M6HHT/lMUE9rbJS1HfvvvYR8agT+
+5TFd43IeD/VSYej4tSy9TjrhJLXxn3WQxQArKuD5lHlPzlWiaHo9319tIm5o/tDBEUeQAGdqcJF
HOSSoa11JGBvl+kGwGhrP0HcSNNmn+CtSAvnO68jzCfNqyzlsIl7OuwymLgFcvdJr5MdqkPMzkwM
ZFP/X4FQ1McdKW3JxQ28UyTTjZ1AHKArBN7PgrhHrcgqhqUxaaZ8ksNZtpywemngKJ3KX5EbN7fE
ldKBo6P1LU/WjMjLUi7bAPjBYG9TYqwQtuEuKd9HlR+7bjI4sZto14pYEpWTYZ22ceFWHdBgNvNX
xIbr0C6I6AguvnCZNIc/TTqenXxeo5E/p4v8NezTQ1iAZ0qR0OXiIu3BRoQs/uKpCHYliyKjio5B
mCPe9j2YY95rhxGUk8PGZxT8CdTUK7erNr6aDmTdEFvhnsn2RVKGBq4efE54OR7DpoHUXHlHpBnf
o4PVz3AjVOr1T6whD8/hdlpG/g/R5mdtcYc6I9T5pGyR9dG8dSyWA5fRIOQZRCFTeycz45ZU5AVm
nqT7K1ZpkB8tODmrgXBOjG5cNxlZTHl2YxHANV1qqD4HHFY99y9tt9ppGtsPLyVtKRpuftozVcyQ
kvQlXb+ZMqDGyRLp0H0r7RrVVJeSGnDDPaytMj18LXT2q7XRXJsBvja89xpVkSIfIrYtFEnpWSn5
PgKYJChwIKtr3DStve9lu++14TAK8Seq4XsKjSsZltfUco4KMmLCcEL3iJ6tvI+qJWiwdY5Scsco
0SD0169xNTzCSr4ohGuAmvHAVQIJbIyGBvm6V4ZnJYpXZZJar3i/XPLgeP6zGXnAyGQkac+yvoiT
X3mduXb6AkwgwaqSK64eOGiY8aN3CWh8+iT+zSQVfBlOrK+z3KT2ak79yHS0cOOd3pFRE43m3dX8
kvGwsSkwO6PqA+eirRKikxelMo4Yfj7CKML0CuqV95AkvHywCZ/wTi7IQ5PeWGYjOv3MLrYCloHr
1rvWcb7IyiJnUGFkLw/gll3E6KTbVuldZ9aZ6KGED+jcap1rQ7Fo0jKXdX6SImyUnFemoIeAyKE7
NrFO9azJK1hkitZ7H6xknYcvJS81mtMKAVf3gZThTSdeW4/dK0S2TSGdTSkge4Qzf5HEAJEebNE/
ZMZ8a2YlAHd0av9gsNWnD0e1564zvwHHEa+K/3s4cL2RBfcjVIA5knClcvExsScF78stbQ5IMKq6
UKumcL+82c2XM5mG0VmvjTQ7IJUizwfbzIhgLx3VMQxQUbEPJuOjWAPShqaEcCOs/b9MUnkbJRMq
5Z4DUfzk44Bdx6XmwVeJj6zLbmHPAtGZu5wyc3+VkXwHiBUQ7n+QsLwnavlcm8h9ayaI0J++uzEd
1pPdXg2IrbK9lI27tSMHG44CMZrRixDIW9sAKKyO5TBYe2U46SbLLeLTPPov0PuqRAScxi4maQgP
AxMdg2cD56/jMgDhFUOabaxTSVCJxN+IBhmylvdRTE7G8xevy0AHADBuPBcMgrDeatu9p2I6Gnyf
Q0CHY9dpuXeZe1DTgnH004lrPfk0Cc/WkWe6lnlqNUFsBbEYYZOulUp+bb38w5MDzmCCXBRaNHB2
UW3xJQXEE5VPZVN9aW64Nar0B6nw+yBow7lPvqKq3cipw4opPzVDXIdgvlTSdG60+jPjuGsxcfuL
THt3WrLjWl+79C4XVG5mf25VPLkjytyR+dxKKzIBjax/me8i/tk0vdj4lnfvJzTRpOog23sx4EEC
8hx/YanMg1qQ020lyaTh05lI0KG3Y9FfcX1sQpU0q1G4xrKJAGl3HXepVA74Ks++oyMl+tkx84dZ
4jmqdcvfqLj/tjMs/sNowizIWDX7obM3FS13NIAryYxA4BU0+aPDuxOF/0LR30nbUhCB4mPV2GuD
caqeS6Qpbo54HrBrhVZp4hxiRGw6w1MxQfpz0IIAMDdILNF4GzyvJVEFE1I/9opUBQPuAa4jPwKi
UrevpBKVCJ55tLyUskLOGUejgTs7pD82m9iC/RwFO5I95WJsWyaB+anpvGEdhEgjMqRUwBHtlWQK
2Gv5P60cAF1S9Q1iofSJpRM6DhwmePqWvsVhPpUMtZlJxOY6E+EPSiyE6wzoIG0xmVjYhBSgKDtk
zCMHDfNnzB7fc01kQNyuqX4omhKqcmfhsVib0kMklSbIKKnkKNEPtMpEDAivDh1k9PHUbXQ9Yh6p
N4b7W0+SbhVrSXTLcQaudVuLxoPJwAyuaJFAiB2cob9bbssJ4Iduan7HcZxkW9wWlsbOo1DekR94
vM6S50salf+ExcbOyRB2Dw7WfGFr9kYMuCbGvHpuVdfo655EoUPRaa+6RRQgCINGfhZRZrwOORn0
RSbD3zQxjS+qgfQWDF23FaqBtN8iP00CuCJ1TXcpEb0EER9SK1s6cosRRaY1amNEpGHxOv6FE0O2
wphf3950OGklEHedV7yLov6E9e6YOmV0tbIaMo3OIRHWBRMIVkTYukE9em7MiDnxXX4ktndNJ0y2
wbq1NjBQXkQWfpseDIgiljMkl4BvzdY8wHyEZroJ93dsQS1D35Rj627TryzW5DJLUpy1bt9sh8xQ
x9Yb2qVjU08aYcBure667FNNyHIzqdmwgRAkjT1pknmESF/qfAsO8efLYbCaZzgT+VeppH/ybGuG
MuoAh7Ey7VtlouY2I5LgQq8E8ie6uy4JH+jkc2u0W9FyQAQ+5nncMprtMS801es0ZFfNDJmih/oR
M+obYKhloxqcDXSqPRQVoy9fJkc/kX2rCMgkhSgc4J1UdKR57PCht8kmSLv3JC7p5DUNJK13LIgs
qcHQ1YQHK87B1Vi5H3UEaUFjiTv7Z7ilJkBs0SXUvW0zzsCDgingFLgAa2AwpcawzzDQ+1X0aGbA
wtCvGt15KTGG6PX4yPiIV/1MaUKOj1EQj7wMOEK4KhdRoS/1hOmINSVXPfyPovNYbhvKgugXoQo5
bEkk5ihS0galYCHnjK/34W5mymMrgHj39e0+PTwDAUp4n8TbQaZdM6R/ApSjwX0MTGQO9rYfiD81
CksBpeKNzubuYsqTK0vlKZgUIEqYb9k16Zu2FJ9kUxhdIq50SrfsB63GzqwhGxTivE35UiZD28tB
sW318Jtd6sy2LD+HncLmvSRA2TDzjEVO8KZW/YWKqCwXbhr25kIX6IQYYY6UBcCvpXKiSr1bwrCZ
k/kNmd0LDJZ/qmFTSwxDY0D5MbRvxch9Qi3nRs9+2lShN4G++jTW91RLYFVgVFP1zdDSd9ZUNHxk
21hp70qXbNKs3iklAciE5Zog4vSN0u6SUy47oqtoMYq6CQUM48IyGIcuwYDdZf/0Lud6uPjT1Hm8
yvHEpxe1FpyuHv2+zm7FSM4KckIFCsxa2Hhig8wQy3IkrLVlGfdOUbuVRWqDjU3EyiZhMQMAVNYg
sabaMLiLxnJPExNgR7HWbMIpOYTAmRii4GPRT4AizPeNfGLYBfH5tJj32IZJC6jwYMllDmJ6slr2
1qQhIduIuDHioCIym4zEc6ER9Lq+SfkD1IRaTkWcUMX2SOsjAkGafCZ9/Z10820YrQWYesGEGyN/
T1ACHYWschooLxajWm9zXUQgtLgnWwLYYEpwqBlCsFFTvdjyAvs0JuigNULKOmqZhFOZ0XCRg88u
15NtXQnQyCuLBWeI/KoaKhDugL6cekH7Gfpn0/EV4aDiRJrHzEbZ/el7U7AbXTU2AM+JeJAy4OKK
TCmmQJp5VX2RyacHBZ6FhkPWtHqgNCaJJ2UQpxe8+j7F48FQmmmtlTGuqirSwGJU7D1e0jiKHGrP
Z6NTFKPpXPU4jTOtc7tJv84ShT1WHbjm0MhIrjo9a8Z5obssrTXA3Fx65IwQrUwHCE66OJQ38Wye
tGHyaVHa9ou4bfKcQF7xqseed2ac/ZvUflkbHRZw/mcaOigHYyPmszC61JjpWION70Q/fKURD5rC
dFhW/SbRKkeiAAicQgZYAsZ8oxm8j0I6kTGM9cb8LejzpZ2nPcadCM8ECl+LzMJ2EEvzEI0fkpxi
yE6ODd/luQ615KjBdakiWnCUcSPRDcpWW3n15skmO4JKWA+a+qbU/HyMtqpsMZcg4nMBasf4p06R
XsHOO2EeXZG4NDRr5sMlTs5pwznbjWwJxkxrnYWBHPkVdS6JMAoFGoa+pOFdNDbYZ0btnsz5o1c6
yFy8kBvJ2lLF8C8daKVsyXkGLf9ikvwrpOyDFMSxaaXdUjNuxXWOYW4m6dfLHTnKZHbKpqeAI3vd
wTf0YFwN3i0v9wqMCXgvHhQI/bWo/eVfe9dy86Z0CBqkwDXR+qewFqNxa91HuCs16yhP9PdIHb+g
jhDvqjQkbx7KUzy1m1QUdoBlxK01zf9URfN71sR0KdKr0IrO2CZeY5ABm4XMa19KrJBBPkccJtj/
z1ziW5fK9xTGYadFG6yjNtF7PGbJH0IdTl/jHqX0bglUwGBcOLTh9ClNfcAUHF1kDcOaDsuzr4mV
S4B7w0JhS9/5g1wS5Cn3FjQWLhL8ePgchx1IKt3YyIPggUf5ovznI8XtS1gcSlkA7UGZBlJX0AsX
LEuGrH2LcvssX+TAmt0cBYsfYMS9JavcybDYy1fAepbwq1Ep9GCxAE78s8NVsRjixuohs6nd4BGF
aJB7I75U4MRdoUB9RudiBOvRlhvGIB8pFnaXhce0CIZjwkwedOK2aDBS1DXBOBwtwTlf5hr5LtF9
YjAI6CSqgKQEUItfFitcTgjEfEbXei2+GTSU5CwkdAgLQ5F6Qy4gHWvqSTc0zQmt8J/IBIlu73Xd
qw8q2udq40+EeETsq6Gl316Sh7aI/+ZQIsCY/nX1Pz2OdkPcX6spO4sTWCPJxNfLT8kV8deKS/ah
xZZX4HllWsSuCy83ArMbQ6P6F1EYOiAeyTX+mLHelKwkLB1I6sLslJlugZe3Ih2jzrznxeI+iPhF
C9Wv6Ldc2vShJ8F90bUA2IJ15CMEoJpuQayvaiSeMjRrdprKqc5FbrVc0zMkurhpv6infUEpnJGb
wJjlH6WBPVsBjMDzds56bVtP6kfYUsCxIEBmc0yHKBv9ovoS5tZANBdgsljbMlHA5gbRPipZcaip
myaMx2xOEcDx3QmrVv1XgMfU8BRWd6HHvQsWYCCoKamfQzbe6mi+FcJ05ZbLQ1Fqd6023UaVH0ZC
8ZhAlmLkbG563V4mxREGYidd0L3JvXZvTWUbqPMrq0lVjOKgs/+YvP0UEaq6SpMukTTDwm4VitNG
ymZPpILBpOQMcxbe6XaTmSoZFhjRJcdTlVoHIWu3VavZxKS2EbSWOu+3gJb2E3e4CV9g92qcT2f+
VovCShrM8avMMT419gAg4OlWYTFvSrxdQ8tfNC6hRqUfrJ6X3iS0dsYmRpQg3xQ49HQBeGwpbcKA
NXdt2poZXHWaXpw5xoueaZWtY6YYJW0vJUzCM2dNnC++yuehozZuyoyHHAGwWnCX03cEZMsmPmST
teG+pq31sP4gTrjm0PUGrb2+imCN8F+SPomykzRq1732JaGk80NxAhzoUshrWEbXxVjeGJU9ViKo
lnB4am13Gdi+iQQVCigzZTmBZeIWgQ697RHFTTDZYzzyjGXE9SgCoECk24wJEvoo/pDtc0N4nbkV
8poq/KEqHVlCt5nOMc6sAJ1ngQm0AABvhBeGWvesBgt+E4Jfx8XQ0DWAXj2Zce0UhvgPaYlrK3kr
Ar7CNpZh001p/I8k37PWC5VePVlw+jT7aHMhdMo0fgQJgdYpQrBFLkZjGtlQG4p1FcsW1C9h0qmG
jRzRgmQV49dYFNE5p0tVSGrOh5liB3KPeEsJoU7NQrmB9VUbjd+Kk1Ms80dusuZq+StYSPF1jplM
CDmoD1EiboRMvg4VlINxLvHEMu0oBud2KWDHiGqhvpLPhvaA4E0xZRhFn/OQwkTPkZLh09jKq6K6
EvBvCiWJpSBBbIkKGlMqVbhIWnAus8Uj3HVSyfuswFYYxL3wmKZQaoWpmPZDDG6mxGuXxU3hA33a
WBb8LVrLlRYDqiBWHXceQIy4/Suz9PJe30hEG9YN7OmpIJEoDemp4blzJYEF0UC62ZayPt5yF//L
I7wTQV+EXjumgo/OiGvPyH6SYbgg9TEzpijRtSIO9B3FOgbtofPDDOzWEgxMjHlKweCgbSpcPnZJ
yHyl82ytZIXdNZGXGtm4Mhk3kPDrlOankRgCo3HLMP0aKbC3RRT9pJ3PlKuQ6FGqTS4eBC6v+aOr
D6HiLUZAwJrVY/5GV/2q5hZSMuCPPRv2F+P2OCNgMlO+QEU9hvQ5+atZw4OICaA4Bs1PE+3AeBHU
/empr2prkFyc2doVDhhAgbPVXhRMU3TU2SYRr076Tom6jtNVbi8RWD8En0rfGO0WAM4wP6kiq6oT
zV3cQWeSftnnNLqgHheVXdYh0jgDKzoWT5WIYfo9lZ0s+hmEA86IGmwv1RJmdQybNyF7/SdfGN+o
ENMk4OgNTxPBkSegrKxi5DX2BnmHLIz4XqLKzkScmLDU6lN5Y5GFO0LMMEfbAh0pkBuhFoYM/Bie
HCU6JwoCCGoCgXZFwlWzmi/zjnRKyvv8jQ5Idd7k4Fihkmg+/Rxh5tVsCht30B1+8v1GK7HjOnWz
HyM/+eX/2NHBNHsLmUV9XVVv7PznVzCezKyvVRSFu52xS8RtSBrX8Md9TLLD4i6wzv/AdYIU1Lgc
CXYb2XB/GXQHuk9B1Gjl3tA3GbHUxKOmhF1DVHy8WgUE4g7JYWyoP78zXiaU9Fm/enLXeizIR72D
1B4f4S2pbN5ZO9EMlN3Uk0IFBZMphhjNZpJjkQ2vQ6a5/QyYDMR9H59DIBHLd0snIasI2c0w0Mg2
tUWkiPj2jYZ5bg9Z14CTIE9Xneq7FI2MK1Brneb4W1I91Oy+WCmDE+UT3cBOrR+S5rN7qDcpOkXi
hfr18czGanrTszUfcw6Yxhfwy8ccW/sIlxkbo9xZCLlN8B1ciLS59j7RAYBdB7WgyUGqPuFqZem+
Xg7dWSHsAPelfqa8M4Z/qX4jJ73uKlLnSoPfh60N/+i9rz/z4irpJ9Fgpx3/TD3OueoQJLx6bSPG
wcL46BSTvQgIdmttdmhzktgdkpWLr+Cpnnp5UH9GKIoYqGVcCeuaTDQIuJkr4bMgrR2BDV+nT9ZN
S2jn11H0xOpnfpCm4kjIcxx/LKSIoCNl2d29ezYWjbEAo1fqb3/QOcbKNU4pjed6Uww+6xRQKeJg
89uDkkuynC2CgjfP5dMo/rXgSYlTTXZrkLakJ8SFM0a6cwHTiPmUSmXwNmRYG04fh3t9W7gC1lV7
+rHeSwIRXJ7VA8YgcMjottavceIzMvx7fQ4fCiQRPGgeZlrJWvXXADfLJyumGqoq4cTOxr9PtN8y
PeUMdRlojRiwl+bX6erJJqd31tPxbOMIAFx2S7/rdKP/K57kvMz8lBxfJzvvQdwp/JXU0NH0/te+
QV1XTQ8aUPEX0azMUUDB6p1fFhastrOrB5bgvt2SEGOLdqPMHS1rNDiYeZy3Iw6vh4BNZbGR+pPI
6XDhYTcxsFoC9nUFSiC/Lbw+GFn4iJzIeAkw+3Hrjk4ChnkkHIkXbxd9UTai66C/bBoNmLPV2c1u
AqrFE9wMKCVKmVvBRsWksLEOXdRdtFfoc3hq0LbWJqt/EGyXKLDjfUNgU9zxwAvtVxxtuSY3EZD9
dbRneVg6Kr5+YNjltqYruv6cL9PgazGlIM6L1d6vWYdj+OXxYFQSBT+if17Fus71fIcrhsElAVPJ
1ASLB4sFrK1lhRfy0/oII/fVgwAYJKWp2IYJ1V6B22OpmCFeOXizXxjt3BksO3d44pa7WvLZ5ilD
7yRF43ayTY5eF905Wus0GhUkKJ7oI8pTeOtKvoUtTDDNwBlJPTAzxB4YPLiQY2Yh+Hpie2rHvZxe
tNmrfuCAEmkrYTbhWC63MlUFOjZS3DSrbD+8/mW52lNGWsG+AnO0MkFTvx4PYbzTRMJ2gA99uJu+
VdrngzWOaC0hHoQvaSXscSvhohwSu/gp5J36CZ8sTf1MdyWenmhNtBwbY/xdL/byzt8O5m8ivBg7
3Q96DbC95g0fWqttStNdMO1/03SYTesFEshWq31LPeI3Qj3gX0x5WObX8M1Ij4i411tf3YNnrhjd
n8U70Spikfh4VU4kjpp6z7DxirC0m2g4qR1Ph0L3i+pNA3XA9XcMoVPHOQdU03TMi3Hng6IpR9Cm
tMpjux4/DeG3xBPb8Xrh5N4DwstVQmQvLDIuA1Z+ieYgrRnn/o/9ECB1bCRq9jfKG4l4fBP8QVTx
tP4iYKJ9jV/HigtbQ46ARNkzr33jgx4wh2LC/FXYuhrovBMPSn2X+AiL3L3OSnU2nwp2XfZxkiNG
nHnYui4F7mqqZHis8hfMGFnS60cvONFk92qqKf0OXA1u7wBDJI/+RQx8HdphzCXoozU/Zn2fT1sh
39aaU2X7mcuihv2IZ/pLIhlqbPn5JJ+syUg2EU0ChUYNNNunGk3/VyIRwxUopmiydAXq3ir1HOJF
5UmvxKtGz9t0LZTNJDlRv8rnLVLOMY79GG1fUb8kXpfacNaT3RwfBU6ubv5uFWro+3tnKshJr0ID
h74cI3CUlA6rXXEYt6/uiJui/NSwW4S1xt6HFGi+kt4RG/OH+MYEofPxhKN8CP9SYliQ0bstD0P1
B+6lCg/qL5JYgSBITv9FM1iJhAmYtlCp3lT8UL80G9Wjq0ZbRFa6JcjavtZB3Ndn9iOrCnk/t5vr
+LT+BJjp7Sm0XOMWHFs6cat9/CxbF7JVySL2bJnHUFmpPY7TFQ8BAY4OOEu7qzqvqC/LBqJ6qm7k
5ZTmtpK9kTwUu+sAO+aRBpvW5In0oLkpFUFWV9gN1FBhYAJ9mTvhN9rWvCH2VzDEvvWzKz0kfaez
RUh2r2uW7Mflo4elDCLkN15AYKwLAhOzS0XMwuOleXV/SPstGwdTOxTSvmx27QehMBXLGJwC9gwh
mPU1aIBOfpTjp2jeMPhH3XZm6O0+5fcl4HhKb7K1rTRuRLuk5xG9DbBkokczPNp3vhat+jGghoh/
+XlQX69uoGhsusfG0TjKXczL6Yr0JgosS73lLdQOxEIR/DtWH/K9JFp4wo3KgGR8kXhRvozgatCE
c9LorxOeVb8F5ic3G3m/ZHbSwbs4gIAVfrOML/pfa7g8Hi/wnkBEjkkylLficoBEsVLko/pqCV6u
E3jz6qnGlxxTkAkNfjukB4UXbMe3kH+V5ik235rjDI+GV43ClMXXxlfdE1RhBzkDyqFCcPwO/tWL
vsYMqGr7ItvV3aYSmpX0MF+3CvTlfWH8sALkZKFBckr2prw31C2Jw7gssYXD9d02w0Hi5cBFPwX4
2Zx6lvWFi2KMBj+bLsZ0uXeBH8c8MvpHWb9P+naiMCRxaD7FqggGQpHv5JEyTqMBH58EudArprci
WjM3wZeoBvvlR5DvJqva+BECEDBsC5sWkIHZjaAyqL8ktykFYNnJ6URGokn94WuwjkzMRKTwtI8E
bRd8iPBmbPyjOS5fi0jASY8JGduSei61nQzaEqM4WkXY/lRd7sfytsQWPy/De0S0T042U7izFuJX
aO/de4kyMp8SPGn9Fxtn9NeGdYpLwvjFZpO2iexj9CTLEivyWWq6VWWtqwd5YeZlfJ+sQsCGfxrG
N8DugWtWt9XQVsSa90B60F53EKombgWuOuXXkI9VhenfzvgfGVXkPSN4yzqn/Gqjswqpn6oKY95m
2FMwEiBoP6yHYawbLKMlh7Qf33iwBpK3MHI4XWQKjpnd4+GzC79ZawI70o8Ww+Bi3QzpPlVH0lDa
PwP8A4GoDW+rYQEGJ+7VPxazJXdAiOGEhlit81HSuTt2uZdd68SFd0zqgD0vB40UewWfcGyz060u
PDBZzGPSy3HtTrzLBKRmAYrNH6jWceFfOFNqa3DI/ZTGhTyyTFKh20sUTtCeI+9nGjdeKR5vqR7E
qantwJDFcKgdpJm5TP5itpUNj2kFBlP4Xgh/i+iC5Ke1l5qV8s60ICcnKTmqAd8BFSsIiNNpCn8A
jVAd0EqP3rpawV5n2Meyzh3bSCi9vcvEfQMgm0H5JkYP6u55K74Zdeq0krRuqztzoGLs6vkISzvF
wCzN3y+RLInheQPRelWJ0g5eok5e2W0qDbeoHaUNCuSD4L0kmjM7sWgrkpvHNnOh8Eb/1orZ9eUW
CEeGNJZ13vwxJHdeUGoE1HHGFMdT0q/K4JAHn7SqYraxDDtrj4MCyojt2fvIicuzB9tJYzQDpVIf
BHU7/8gNfLBdKmwnZg7qVkMbAIR54xKxdMeJcxLbg3ZTlXXMD1j8JtZKmfDcXKbUL4kThRJkHLvK
bRH4+J3+LnN6ikjKorRvZZvRPIyvKC5D+C5KR5o7BuVEiUIrcc0tPtGpkK/B62DIR9TXe4K9Yubj
A131aLFO+0RCkluLUBLw2cJO+xjEKYN4fxLp+sawjyTa2lXxnNA2ywY5VYkYTGem8MMU+6pEYQ2e
0qX7a+kMzIdD9cIi3lhv3/B0HKvmPAm+Ud2lvKdcicKk0RtHtkl95abFRxP5DVMLrbGeNHSrEazt
y8c8Up8uLCAsKkwdvPQLxVjXfFRqo14XdbfPKDA027sGgMtqvmRr4byAyp7vWgwfuKeLixp8FkF8
UqTCDyXFrtAnTejsK92sL3NCS/d8S9UvQzPt1xJarARcJ9lB78iTv+LKWILMhmDgrxYQPp9fw+RV
73ajBL5SOqsEJGMip2BKO6B8ZFYWMv9hQSJNehhN/xcCb8vmkyp91dORumCj416wbIQh32SMPRbr
XOtY9n5oENOkIWeU7Uok7hyLf0K08CkLfrK896hkdyz65eQqvVbzqVLg7wYGPU4lRkXJRgZb6cpT
r9WT2o/3GVzkqk2abz3rWRvPF2KuPPNctau+x/DbsIAS6/x3iKpNWkQZl2/tmcQpJWZRxu2BSl9J
1z/FUHuAc+I6mj4mzPQ4blSvreTNAldmMLFDRwFvczBGXbPPzFeGPnqwxaSAaSRIO8vqhyKIZ6EM
3H7q0p3aT+Ja6UtUEKS2uqp+xH459T2wG8ukHmocFdllaSc/emiMWdLh8aeIiGVAEdGHPDBCXmaz
9V8twQFzJHmWdJVifcrkaAeE7iyMgytgZteaHJ5I6414KkLkerHb9TzF2jeeGIq4IQywqfoZo0Mu
VnzsUodIU80pCWOqzt25gQ+8LaDIEhEhBJw1xWpCbM/y1I9fxvK93m05uwCJOAGu5Vm8RIYdfIeS
uO9fJl1YCCxvkU/bTaVSjXiidkWSkDFhQCzrkW6nuftKJs1Z4DHIMIzspvjq2ayQHdTOhXgUxpsx
vOnCxyicMsErUtpoLuzua/0UmbtscHp8UC82js9loyrflvlcztclceOkspf23gabFDv6BIY8/6Lu
CdPSViYwRt8nbLnymnIPLPVhU0oW/HrWq5gYaFFikSKk55jrWCq60E4wpb23yNoTza27nDWrdlK0
XaFu+Bz3TMWvb8yb2DIpMaj922zdmv6aJYNfqLcGGW3ylNrV511rfrXdcxEckDOxwC93B8w7Fp3E
FMEy/CNMz0DgRz0C7r9xr+EHx8ol/li4fM2NCIuMY7MdgZG5y7C2+O+Wsg/oWzWSjV7bOV5P6NBu
/UVP340VZrSipPmz/gP9cq3e2QEBj9YPdeUJo6deMFoiwGzgAP3pB3E7nfTteNXEFff2zyRZ07vu
EqyetuUD9mK26dz4OV+0W7WR9uiIZ6Badv/B3MTnWP+gnec9uJc7sgnmuv7GGWjP4CnorrTTHRjZ
7/TAeucGq+dJ3bsn7oCIO+UfniKbmQVrxWl8GMpaZgBe4yVq/6LWiRju6FrK6Uu1yz+0E3TdhdDi
GrvEJ9RPSi6ta3yQ1EMOoiDZDd86sp9r/iRfyoFg33q0i2tu06HgGK9pEZLgpXOUQ2/H5+qafY47
7okukQEnuQX31Fd2mKW2/YPki3AyUTy39QEt+E39rW1lJivCobhc0z2PhI3h1jZXyEL7+SDtQeWt
6SqKVzTIIxR7KtVS0674jgHw3NGXzTsbHNDyCBLhd/7d2JyyN+Fs/DbvVH52G/EfnGNej9qa8P2G
xM9N89GQnsmFWBwR6mNnAxZ0q2rL7EVUz/Ap/ZqDG18mg1Lwxdi7y5E2cESe1RMYydbVLox/dKgU
IP/h1P2Ed+OTLeiaYP5bdDPttjhRZ7TNN8Dg/sJ7PLvzu+w2Hh8ytzyIm8qBEp5Xd8RNJNrgVJ/H
/eiaK5ORQnet7fg7HdC4IZfyXvC6Q/kR44fHZbgbI4fSsYKTdqW75ZY2b5tPaL+ujvWZoMVZh5xR
rzFWbowddSaa0+yFGzMZv9Zyna6l4wst8cNPW3vJr8HNfOeY33cH86c6LoChaCFZ0XJnW2/JUWID
iX6wCtjHONqBIsmT8ImqoFEIRwvLBZES3eWVOd43MLYdRGfAHXhPFn5UHmlIp9srNu7MyCa2uLbc
/i33F+qeveJZ28iNpGbLPTWlOreE4/xYmKsRRRnB7fYYX+ngcRguH/WPjvjhoqA96Wj8Wd5LX/RG
J/rQ/+avdl0fWEWw9ap2wkM4hI7+OZ2QYJz5M3ZiP/qB6estNqYzl9Fc2tYbfZcdyl1NWGjFD2QL
a2trHEs/fwybzObw9Rim+E7XtPV4XLeQ5pJvPqNHynDs5LIkNmZt2Q85ovfhXXIavJ1r2rQ3mJDZ
rrNd+TfxA3ey3/5K/6UjI5DWX8v7tAeexdLy07R/zJPiYfj0Xy40Z3Gsi/KQ3VclDO6hG558RI5V
zTV1TaxR3WjXaGNecPkt7yy+4b29K+/KLTzymNZXAvHgdBU/pv3Sh2apuIot7fhsYFrdJsd00zjT
SrMxCWA+cgs3ukH48qmwdCI7+mPiYrfIJm8reOE9v2cP/qGruDV5MWlu5mrn2Wv92ufTfKjejX2x
Qe44dB/WLy9zVMTZWFNt7Va/CPB2c5s21S1fm/fQAagBRRoDNDe2N3NDOf3fq7FgHTuWQ59avGJ0
cxGLCAp5fIQhvh6bU32NncBmUmTKxsqIEaK3x5/xbDmDbzhgaX5Ln4DUe3XnwUJD7lfTWUKm22eb
9EhMyNW+QSXtkBP9YINRClv2CuVTd3onfO1n/bZep/74iklvFuI1PMcS2e3DJDuCw8+JRSh2v/fs
s1mdi5tGD6cdeswa1MMhEVZn4i/jPvJ1rj+/hFISukttnmdOeiZVdkSfBn8cnEnkqMWu2pS1+1Kt
tsOzHQ7G8KBZDIUXsT24o3XE22kX/ys9Mtmf4YH0LlDkK8OzaYsnZHmuWvzBj+y726kbw1g1u8Dn
t4WsexAuyMNcnOm/wInObmE9+pnPl679k0dXlllsEzzG+XURubx8E+A1Ymfi53Fk7XEEnskP/ba4
sV97glMhQzLs7/RNsKH0IvToDeNYAdfS+tCHli1J9vaRyh6Hg/HOccqNbQIDgt9Ls9nd9W89HzTB
wQQlq466Fbdk6mnGwLbFa4gWOwLFIRrsZthpV561YhduJPxdLr4NEVgS9zuEpD9+nNAmwsiB1rQt
nOGfgFo8+CMysbTOPFTjl1/Jnu3cnmrEslXkwNP65iFfc7Cthm9rnSFkf5V3E/rzdnq0Z2NLe2Js
YX1Zp1eldapNwyUYE9E6h4WqH3TDobv8RBIeyy6vPPmOY96HDg3Yuz68JEBOD9bD6rprbSghEQ8v
4q0j3xQKQlYs4NzFx7OcviErI4wyK3vhFy9FBO/38lidp1v7qVN+wW/JdGT+jLBSEXUO8ibYC8SJ
MLB/F09pl9xGZOP1yOdB5qO/IVDxwRW7H9aE9q2//pdLI2l3Gdm283EnIb/bHAwtbR4eF98YSw0R
/A3eIa9WfENyp8TJPO1VlnDkJccjs20uw5EjA/1wI9vdJ9clPqnTrTpb7C2+NIkl2Epmoui/xmw1
O7hQs3P+ULdh6OJsSLBoEhJ+RK9/9EqlVK5uwY1yfUVbWxWnktqDw/hWrnHOvQXKSjsWp+ikn9u3
/MDOjbVi/sa+C/vLVHu8T5H5xHO8NzKbe9+1u05OuEa5ijzVQ7f5wL6yqfe4gkkCeaKL/0ezZz8/
FyyZ19aGR9yFhoyf1IVWPUzrypu8VLTFZ78jZzm/hqYVjSZMBG/Ztt+U9+HCVffecxxSLcrB95Cc
JyfNdXGrvXKK2Bu5Eq/NxR+ZHdcpj8XCckWmTn5V/VpPgCxBtJ2xZV3yqwHKiWb11G4vHPJQfk7I
gKuOoWOmHHodI7KEa+69HprpsuftjDb0w7C2FnxwqYHH6plzpTxQR/06uhWUhjfmGwdRh1ee4PF5
2Gqe+QO7a/8qcSGrd5+O5i/5M3xbM7TGvXGNvnk5aI5Kr9Aq3YGltrtd5oJLwUfDlPsJt9BVtly/
ZJOZA0Ify/dz5eW2ihXZ50FY3pAGIPPAFGRzRsnIPd5QmORzl45tYpm8j3cW08q6VBwUgRwNHXjI
yqIJbFXvRI9QgctJGHnCuXsj845PDQMFwQbQghIb9RWQeukZvkYOXmUbEsy+RIfxIcB3vkp581Hp
lr9B3VmNNn9/78GpuQD//5pfR2dzIse5gy6EJ5IZA6LZiocQQhc/I3fyeYHk9MS8mm65N7BdRYwK
fmi5wTkpSZv2N34vFk/9BvQj8FJYsu8AyfCF5WQbivE3v4gzfy3r93TH/teg/tVw0DENJnY0+mZn
9U6EAUVka2APkzcZe4RrIL0Dp+ozizZQ+dkisnCKe8x2dsIL6W1kdeI3R9TirvAoC57fF+i4rOFz
e/iT/ko+z3dMibBTIBEQdKh483IhW79yAVRoU6IUnRdUbT4aEtujVy9vn65pI7rSx6u/M3bWyZ6K
ZDo3empSL9j/OY6Gr4D5m3T7O1DluNpOLOLJ2BvKjZS+StEq3E/DfBfbTYxBOuI+r2RM1vmWB7pB
WJuDctuTK1IkyIs5x6RMR5c5bZoGnYr9lVYZK9Tz4hpZB7SRckSrJsLBAgXIkDZJa7pYtfA4Ftdg
9PivWfw9FD/45GcqNos/KWKaLG2iQpV8MFQydCv+rzPG2Fp5wKMkorpPsnPcHtvpGM+XcnlH21ln
hR8Lf6mGycwB7yoMsJAFz6w5oNizYQlnkVM/rZa0ObsIjZprStY009XYaEtz9bN0/dsAiSBvbwHC
sBpiNMjghEi5l0LZqune7IW/l8OltuZbOOkwyqRVDqNsYIWITw05VX2PMlIQy1lmJmr9seG6RVan
Ow4sBCkH8kqx+RApy1tZ6RSRqcl0xCsCIsqIz1Gzkp9ZNLalWH1aSv25LAh2jZXjV8J5mEt0ZhM+
2kViu1XEzpNfsikOmVCmK2A26V016SKf0U9bi0RVOywaPglMJpZQHZUWiOKc4tMUe+VXNOB+GZMi
uOBPryCT1u0ke3Ck+JDGvXCkMFP5yxT+dJJVxwLuaF5Pv4IIJFGISRNEwbtZtc9CpHxZ6N6GgFrW
ViNMGsklpBMJEkU+7BPaQivakmIFh6umNfgVY/3LyFn5lubolTi8VpO6AH2aOw46E5eDMuZOD7Ul
iCLjS2/Yiolz2tt0mRV2Pei3gFINUCYDZwLpMa1jJOtJgcxEMtVW+xbG9qWASpg+qRaKx3PGz54Q
PxWm41YUhUuic0qRjvP7meBWs8w4TgKOYzNItgs+16k0Kag0L6mafecyakiQKp8D/ZBC0l20at4t
oIr0JET80wKMoPo8YZXkHVCSeTtmkV7tTD0CjTe0VF/HrK0sa5tSoRY05ndC1leiQGWShn+qMj5T
aYDm/J+j81huHImC4BchAt5c6UDvJMpdEKKkaXg0vPn6TexlTzOzEgl0P1OVpTLMjZUXgPx7r2Yy
kwGAmXE/AxKj+f3rkFsLlk8CvUc6lXAbmWOHX7WFYXgCItyo2m6w/kk+pjr61wk48lzoSjsjJ5j5
Wy9Fk5KZKzijmktocmMWQDhTLlweqpjNWNJYzF6uo0X/bmuLVDd2ffRlCLKRSrntvA7S5mdL3lhk
PVVCYprB2/aDhbAVPAPEr2iiyWDXKdSroXxlLldho+xVeD1J7SGLDDC9l/gEfmOXMQGWiJFNR1Kz
2Spnjix2MouvEif8qLvAtFzeS9gnlsPrUfjosAlijyAc0oi1xRobI5QXm7aRXX6T3kfWkwgjUfoz
AWaKgwzMA4NtorF0qmnVxUTuOWKZJltb/MmUIzxWOIXLl2QcKHnOWelux+lQaBuN7bdUUSIxM5C7
GE+Gyu5YBO8VR4rOFiVme6JkzLCsb6BEjzKYAXQegLug/Ge4MR/ChPdAL0pflu3FSaDIlJFRLJEw
f5RpzFbEvXC2neph3FajcuqJocf6Fh8zpbwYtrJq9OYQ1/VSs8IXfUA0ymUpSDfLsvBjtPQ3VJFI
J4Z3qbVf2Ic5uqktUve9KXFw5/+HSrFt4A5g3H1LTXKLexAMYGkPORapOldJnMY/PRySESKiuwuo
SQLwg0FrURQd8uoMTdjMXyeI4V6Xbkzon6iJbPE70hMp8ymB5jQNvW/HLb8dXsDW+RHYhCzoD4T2
nSMT0haVDbJF4rZOWsD73yUE9FFAhuU5La8lP0BqvVQEYaL4pykGYGtaV5xTWYNwhZV2onwO+IrA
oWKf2dkJ3yF76cmcrt3M04VwO1EcE+TNCBaLJCkuCxk6S0ch7bkrichjKlbQIcfatnRQpNhbYWPf
g7xo5acKPx49R96+gYvbFNKA0rMLaG4C4zfIvION6EC1TxqNSMq6bWpJMP5JCzzFnALF20xDqmjb
kqFbCvSHydByAlOdV2cVkV5EfLamfcZcrU3F3ZsxavPmua14SGO+Fu9ggZTYWJXZl8FqgEose3Q1
tApaXEaDdsfG9aJ2aClKUtSpn7tPK8Ty3TxUtgYOadWtyhMb7ki3YZcIuvMy0mXkx56uzWAUzeur
h6xEM4NQmU+Ne05BkawZ+4zVVWq/xQkSDc6WpP/TbfDJ1mVezErUpnMCOXZhel1RMplIGa40rwkW
EYXiVnHaLx1sqNJnS0OjkEhhULPvGF7ycJ8OxatG3GLg6du4R1hQ8LUYrEvw/+8L+FR1/K0xPWQU
poc/KuBcJ771lAyD1aG3PynMoCAvMAvfGXR1TlFdagiMg8gxwIGBZNE4FNexi/EKPfXJ15DFKeIz
MoAWNme3gVvRnuC0rtUStpj7kQ5ihTEBXIbFezcysErKCdsz+WUqtjizVMAPMFSV884k6NZNRZpo
N+1KhxuHZWL7ksXVtR/RoWIIkSL8ck3KJ8V+180Wz5pEXGFFp4T6sWt1vHD4pc5E23EaKXADZ1m/
wF+WrJpeY8mf91B4dHEsJA0PVmW0uVF8KAZ3L5P+TdO9T9ABfpS508LLsE0XGSOVEPlYHr0lZg7t
DDsm2G6Wkpg8tnESwF7+KHviGyyHQORwm8rxCJLjxczHnzaST9MydlrO2QybewHT8eDITl31XvNa
OTjXsLKZonwPk+rZB7STuhVtVOrLAoBJQ7cw9V8JqoeZyZqTMEFOAkkNal6vLfIRJeMjsB2IOKor
UAHyaV89lEGYdu8NZCwZMnGN6wgp7pGQMCQwsyXIBm6oGbA1f+iAKoOerooA0kMrwjR77qact/dp
hf8qwzzFrHcljnlvsHC9UobB2G/kJ0BapGnlCnABffGq5xLhzMp5iIKYZIGtQ4pR6v5MIKlU43VI
EYs2nFZ0HCW6D7yPzd3kAxSbsdkj18DdQSwwSRdNu5HubWpfbOMeBX8hMVxcaMAzWbZamPN3zGvB
/Q4Coz/CLJCAGhsd1n17k/dyztcGsLZPPJ8A+QD5EWOv+FLiBrY+VA/tkQ+gb1FTwQ2UtKhFpwsM
Dj5TMFpBl1N1sTSIXyf3HJsXwcSZikkf4EZfRvZIk/cOkygwwBIRjjzHyvfDayEAE2Qe9ceyHUF/
XklZo0pZdRJZ8r4Ojrnnk7SAh6Jg14jWdnjNOXRz1pHmPvuwsz2Y+14eEw8O7TLk+p+elf07yX0O
iJWuflMyPkQhoTM8/kZb0IR7OhZHfxtgDFpLpdyY1iVhJ8A+wfZNYDIuOCveLNv2FX5PIVau8RtB
10djqvksDc2W3INknbTHwDgS9L129INVPIgiWDQFwQLewVTeK/OejJj8t1pDeNEBkGxf/9MZ4uYZ
oY4oX0Ib5SvcpJzHh4ULLCqP27iZYKclM5DWm6vVgO/GWmrDoVO+MF3O7OVx0/MhcmCOaHGtfov4
aKKuLCl6WNGFrA44xOVPiVCTjnKiSyi2NDI1TLU0yFZ5cdFYHSTHKNzqNE8Z+aaEL+LtxljzXQMu
rJi7ei2GW3NFcPEKw9iir851ai5pmdgpK8NfH1L6B+dI4EmeKxLEN0Tb2jwLcDmGjZjWmf6aQWM9
1PwYFOr0duBQFujzjB1KQ57pduTNY+RXr5Xh3FsHpz+o1ownBYlMVZO9GTv1X/wF2iS4oQI2QzQ3
cMJ25j48TR8R6qAzdh4vwT11xtMxnuH26EyoUVUggyy3ybQFuGNvcVGV9NCM4DP4Ssx++Xj4sU1/
uiI1TnxEju0eMTalpbNy/2X7/B1TB9GiqPggAMTrTt77p7VKbCRya6feNtobPw8aIMSmnA46VcQX
3mk38om2wsLgCqwJi/o3R/SyopO1ff4IgzSXj5HJK/jMaVdDL8M3jUeI1KdF5fmBXGbKGjcDkXWn
lOQAPOL1cvwU1/as/VQX9xcsO4vkR3Ti21FuBWLD/EJ4283+J1tI08x/wz8ETARNHdFkIo6YLmA9
ml12M7hmfWxH3lrzhw/4t9ZKu2owK5lRHJF8MxIeJyTzX+y8p2rXUe3k6ZeiXDJ3ZWZr2a4tyycs
dULETyb9v54QAvUzT/a6fkwLysCFo+5nahXl8mI46fjYlh77GmKBM1hzPqtzsZqQEDBPYWj8Raq2
/EQ02Chr0pRRCHmLWT4wrACia8p3RjghePFyQdSTABe54ZAV2ZYYQXjje07TGUC6n53t5wquI+rS
dfERKusoOebi1FibKtnHua8o10q9EG/OMCLhZAp8pFpQvxp2v9Az3obPuUJhZZfuQPTp9CQqhSNB
12fM1Wg7CxIOXN/9Mqy7waF4VkfUKQSgghRce1sSpykoY0IlfPtfKHzeExYoEGxZRoRX64WIZLEk
8MHXPmbh9w/7H/eve2pHZSdXzJBSnNYM0RkoiY/kEv0LbvRc9T+qfRctvkluxZIUzMJn4A2Zg6+6
jxf1H8JNOjXi/TAK2jtj3zwNwrSh+MWbQFtmBgJdjhH0JQoIrp/2jRMz2VusGJ4l5QsZ6/eJGjpZ
ATraVZ/lH7ejxfj+GX4TpekjqrqFjwxC/79wG97KTf3bqgskvbDUr+o9uACihYh7Rj3BkK78HLfG
zkW+tya+Ub3F25zg3SU/jbPOdhFlMXYxsaY1sm79Ln903+6BrDEm4h5KjwVCQM4VQmdIrh6e9qXe
iRMOA0pXlzQ8/vmzxud2YlHn3Y2r+whnaiH7AO2WYChdiq2x5S+ggCnnoSkZjESFUszSiPn6xfiA
8PbGZIX/+3TUttMdgZ37XrxWp+yv5+ryLYwQTO9hi/7A5nvkh2ZNi7fFYUx88FOwcMshsfeLZs1H
8TU8hK+ctFP/tL1V/MU3qr14r/C87WIHF+DIqxpc6w11RXQgnu9GFRJ+N3f6Kc9etu8D81eOhOmR
svUcMfeszW2AkNQ4JA+Hu5XGnQeAZ9E8mfuBVg0TBc7lNSV3ygG64h3tflCiMWcgTwP+YMByc2uS
aLB3r310tKYlMYibdO9cg23L+qrcV6/ykp343Q9sDGoODnSuF57OGHJGscCEwymKHhVV94XY8130
DN8wwc7S0+CTZY6O8ns/HqMLKwRlGR7qaVX/gBKD3H9qvu2nghCU6+KTRKdpK5+MlJFxGdVG8/Pv
/gN3cYjEuFwXt+p3hjTvPdxm2E6uw2wKXCDAjk4pGWdQsoNT+Cs3zrm5uFclAXi1ZBtWjxsSWXnk
mZsDBpyclRK9GlRpzKp++2fCwcVRy7yd6IpHiFZ/0ZJtSyR2gJLNx06jwb5ZRIBp3T2zU6atNmNG
6VOoGuNKFHf0WDJ/zeYHhxHHQo73JqFN3EKoWJGAS4JSOR6h0kS9uzCY+oMnw4Lfare0W1Z4a0Ki
sDoDWbXveVsEvol3tztfVj99tGFDIcqNigLhQez1IjQ5iveJ+8jkH+S6QA74JoBqbVDsTK4PMGbV
RT/QauNyY/V83emK+PPZvcYkhkVusrJwJ7VnO/zrZrUK5NIvMe3M8DITgTsFMd2sm/bt+mQR8J2j
KKW0Ynzuvardi6E9ILCb2SlI/Tb90HLOCA7D8FTD2YYg1+0y+xLhEmi5NYfqXrYx5chKY2jNhGxh
ttZ6aFVGTbjV2AWxvxlNpMX/oPf6TlmucGMPBVuojtKRUa5MrrhlBYs9XSOqqMVIh0KENWB6DxRJ
NXQynXfoD0g4T4p3r9r43BLppzUPzXgFOZcwG81zxh/MJhpcHQZdmRKE6DTWnfgBzJIPB0etV5nR
rwrSKvoKdfFIl22U+BE0uWz/aMuc1B/p5irfKrFy76LGJ35oeCdSgDtXUK2h5saYs2aqHT3dAjHY
h6ttlRoG+lof1xWDzDnHgHfA/lat1xwjc+C3VOL11Yy3SKZSlRs9e2lv3TOxtxTig7qOWGGxdWsG
KHykG7GIEKegPHhcxm51LLSbNiE1ZeE3A9fw4NkGp2cBjB25dsTKCyQ5Oa3hyNGXB78TyQ+hma16
flHs4pyVLKZIASfmeZ/VnwakdCtdyWhag4b3G5c+3Mm3qkeeE1mcKfqFRj5FtZfMbduzYl4NiBDI
fKt8FfzMvoufMdsw2/vBjwrMnNva2tEVBppffw1H/EAQvzHKIc0oMjQlfnPzXhHYB8zO5omJbyCq
jlbKrtqoJLK8sbrmhSv/KR/EK+S3HG8WBAP3hSo1/fLsFS/9yLKKhvGK6BGzDT94vAt57Jjm/vGK
s815GcgcfdCrAFJhNoltiVyY2ai1EKf6mN7affwQOPIo4w7UUsjAyl3jt1tGjJFBoDaY8V094gKG
6ICiwnkb3rGfZDvlbjAQx+vzEPrK+xJYEm/zvnwrfarw4axurZV5w3vYKQuuNDAW+Cp9e18czD2L
FmwL69byVYJtzu0m+Oh8dJoDsKkXcWDVhUgxp4LE2TDrfNkbTBQC+YEVFCjIvXgr3tErJU+J28cW
i+EPFQFGf20FoIcuI1gwMEqipXrLjojM6h/2dtmnyWbk2rx1fnqac8uQrDGicRekpQVrVGIIdFu2
CQf33Px08D3P7tr0dXWLqrvG9buIH4RfcG0Q91Rz7X+XPkZ7DEIXZs2sSyvc6ONSXtHV7CSXyxtn
3MSzfiNRE4xTjA7dt9dQQBF4cSXt621+hJNQP3keHN98sX+y02yQhATXItzQn7R/sbnxTnm+7j8Y
BTQL+2Z8ks5w57nfcKJHHaYrPA/zOgf93r5grrLWT50fobhbCHS38NNX/QeceyTBfnBwi1V6VI7x
63gS7Yonq1g3wzJ4UPLfJOiKS3MONuIKK5JGclefXZgby/LFPCXc/095jtA8L6Mb68HkaO3JkMNg
iW/x0gFx+CTtAwrRhlWVsi3ZzC/0f2zDyR7cBSvEN7f4qjWH7kUlwH7ZHjEjKo/k9P+H8KnTWVN6
TO/DLry0eAzXzT78YRTF+ty8pduREfiy3k89wNNljXWDUUlypfpsHhbxQuCkKXkesXEA2QHx2pCY
FPzWZbW8CR/4OOO/7pae0y36XMYEkMVKXsNuvBmFdW1Mgv8Y9YSUhhZUwKJ0z+40+Qnm8BgvQyQ+
bXg2fWkeVRQJgav5RjI8SvMUBbdaKpto/sMl20aL/jAKNjo9h1MkRwVelSsQkhsgC1Huue2bDhBy
LHY6Vu4OGkdD6Th0LFA7QaEPFbc3qrOrO2+uSDeBREqR0M5CRys2acjFuqiuJS0UsKx5+Wm7a8no
ER1HuO/xU0LbxVPoaCkbgU87JsiDhy7eVCpi22PEg9Gve8h0aIqyj7DYCuvcpg6eBA5I2qqa0JFV
e3dcXzdvMeKsMNt0tH4TPgDvQhOZZOuI7sjieluNudgk8q2oGP3KfVXvVYXm6AANyqh3YbtW6wf2
e6kvLeZzcFEUHie5cksFfzwA5m0S7bEM9BaT7Ltqgmsgk+LSpRdXElnSncNyP6gMKvajjUkPBPZS
fyCwpuqepavaEmBHBbCe3tE8ZMOumOFptwhdFyJGYObBQLvk7BTHB8e4lsF+Dn6pBYpiH2k1wAEi
XUdWAPS6zGjrnF0B4lxc1EuQFWng59MGQ/2GgFGonR/ByBhzQxFJI4WRj8GDToHkEZ55ROJsJrOr
ZZpzsNnGu965nqAqLyzxLbQbpp6SZWuWEZpxMCngPX9g4oDQhilJXz3T+KgYeAKxVxnlDdO+BOfQ
948EBR1hFIm9idStR7yrG5N1sHVA4G5aj3GQZqAuNRL9t/VGkiKaVeQC+s1D00/mjAO2CZDQFcQx
GbV7UZ7Iz1i2SKwDj7XOkBnsVyICXOeVrxn+VJptrQJNZz0D3zYCZ6CVNr+oWX5HaaOTa1o3P20/
yWelgNIXivB+U2IHnl5QVLu+562Iey+5FnpNWEZiPkQ1RruuJZbacQT4ArsOUMuy7B1j+RePo4mp
vbOAQZkC5PRIZe5YghSw0rQwesms+CAiJ/DVgQSwqhhLbE0wQueIcG8TEsXwUg8sICNZab9D1lbk
+bYE12kUiK1qdhtdlEhgIixcaaISMee07mvTjBjuC1AiWhk11yErOO8ypRXMMxsiITRdN49O1ot+
ETmoq8GKe7uuLIDgT0UIYd5DaGM4tF/BwLNgNQY5tZE6TmzjOf5bfVLeskybp1sFJDeGgA7W67QN
P5K4y8hX7Ou3Jq5UesbRcTcGAW1rp0/dS1xaGeSk1ME2boKIrx33K6pTbhnHlOouykgyDO2IQZ7M
NaJgXaumFk3zJHYPTVswI7MK/VLZDYIlAMeMaZlWcY+6DJn0IbrFgZdeU4OQEFszlGIp4N2x9arN
LVHlbABagaV5IMmnj+DRD7GWv6hZx+SgZyAnWjy0zYyO1JNm3EkvhOJkjQ9AyUPEpdYBqMiy4rUd
IoeGTKOXGhNGG8QdlIewMVR+qDYvPvQ0AX9rJTU+ecPsUAvm473QJAp/FWQwg+o8/1EEjyTigiHk
H1Bn6tJgKXXpF6bnPKNhTK+ib3DdjBIStB4n1CRS9aiuRyd+aeyUNksaxHsA8VDLr8pSZlOk6Wxr
qPJeoVIlaNKjaEgN+hP+g/MkaTLO3bLscTgG7Q4UiotTnTXUWy1KhcFjCixPd1vMvhM+xyy17dOY
19FjEsQ/pkPyG6j9z1iyPBVmY7yQBsV0virilVG0dyPs9MMUuK2Cn1KW2YqUnB5tecxpkSf2TPEj
FfUzN1mvTRppvVXcAGYYFH5XysO4ULejrpX1PiKQ4AhZktMqjsGm0v4kIwMEvUjXrutylZoGw7+w
Zk8F11C/KpYMbnkhmfeVUzneQ57kda02pIQ2OJGDCTAS+1qAgz2rRVDU73x3bGRUkNa7VAFywvTY
2JBZGqxqN4+vofQCEkFT8E/5KIjX656lyUYFfiBr18JrNjKZUH2BshmIPHtVI+ixSQAhnse/ArIy
JxVatXruxjq6VAKYg1P0HhP3hEgP3c5Jhx6ZOojamE5lMaZzjDaxOSQ6HhW4yJjCvNmD3g/JoVP5
5r3RNp59reVPLRDkxWs2UzcMKSTzlnLWU3tpuiVsiOvR7pAttwrBcCoHxZVAdnF21LQ/9bGj7TMY
+JhLMeGZUd37SlDW6DF53QzL7ffSJheutt3uYFRKeyZir3l1a6NAtxLpzsHz+hbd/YinEA4Wyhdq
1UAnZI3JnQWoBoQUyW9A64xA6gwDzeBj1IAmqYPGAMKhp9acxCVxzJ7/DBlJT1QK8BR4sW8aGX9L
vQcHQUYSI7XeI1kxGg1klARxVLuatTwA3Ti9e000vECPqz0ux5YHqEJAIouCgqGNZ6uODPVdR244
qj2yqx29Lu6NLMRZndDOBGyGVwMbtDs3gOZ3Ldh32L2ki7Sdtuv0CN0VOFpzn9pRvxFJZ55yOZjf
g6kj3/QcfNX9JNZ5NvbPuBp5qoswcJhbVx0yPMOl7iyc6d4ZU3Wy2xGi7JijkUqshLaq1bZuU7su
Mg10IFZZZ+cyLQCXjwJ+g0xno1mfYVnVlCo9Zf3AhAk3JTgZoJHxNiuR6k09fMfINIlMkCr0sMgU
n1kxMkYd9I9wSIN1QpDXelRHVCxBh303DaMSkzDC+c4wIWV08CKaqobDJ3Sx5+hkkJiP0JYWZSMS
XNFTDAdK6SgSPSAWgT5HCSbSQGMYetciVCRtS5T199ISKNd6k5OzSYl67BNizLgkKAQrRrbdGLhI
7MIigvVNYgOoRcm4rkyViyE7m509OehG0iBDQEEyDiL9q5qoSDZAtvptaGcwPwpy3CxZhDdFtdH0
2iTHOWYw0Oo0sF+4QgToq6Ew32EazVga22Ua1MRyWOtdmJwGO/RQ1aSsegdP2geqXInZuUgv1DBs
L2vShDvdYh9iJ7DQRGexiEx6nYUO9VJ7HTU1dSDI17XvhXWzqVMV12AGGSDriHlcwnaHOOCM7CoX
AJzo8pQE7E0XxrTKUH9RRycK0pqospEIBnrp9wbW27YC9IW0oQBMwDQmRmd1DCqBdK0Xwu+TTvpl
BZmXEAGFU2pE7qcPrFC9hLdSpFiMejnhPUfCEjFqy9zw5EJ0Xme9gTWgE/Ux71os40UtjxCweTUn
0njJNe/V77QI7vC3kocROOYP4e3NB9D3cKcqcPpDi/pbUBL4gYb2qFRb/q7hsjT0rBAHf0ogAh4+
+NILrQYIt0hIqwoXVaGXEFvb8FHFuYXxJezLg1Z54ZseiH89Oqi5NMOfmKb86dJjfSai/rMxrVHx
HaOnU7dZoIyk+qQ49m3GZEI84zbKNyKOI18jbWYTOy4T4riCzKWrnfcgmsnbV0b15VqNdyRdVGzN
LuyOph3hw2o9liVMRGwRPKJychm7uB4JpI3hYmYbMrQFXa/pK22oZqWj5/FJF83YHQ0Zd796zbu6
LLWUGJsBPcgfIqt47UnnKw6tctX2Peg0tbPopjlezkY0ecU2gIWEEzAhj7Lp2Pqo4JLiEEdXQ4Nh
rlB7cdFRe7Ag1PEotq3MjsFk1BtTFuq1KGDPsdyLUl/3iKGcBATe1E1ZeGYDyRPLoNJ0Pw5Zeup1
6O4YsTkmIW8a4k1hpd2uHixMNBJJeRFn7WVAg7SwJUmRPN79Ddiwfiv1pvUdkcd7p+sZZcQ9rUgV
Tg8pZcaLkcU95q1+RBaOsLMtGnJgvSQiHyMO1qppeWsb2jjQP105Bh4wkjwOwm1tOe41zlmIQb8q
NgNQ6Q3f/bxBSJovzR5a4BjC2k4RgxLdtXq2OLlymEyYFfZY8MGPtv1DGFXxZqYFfKx8MP+ZcWmc
iejKfFQ76Vc9MBFKTdGduKB1X6sBWrlp0q1kX2V7r69Tf6r75tVOR0TH4dAsLTCo6JwG76Q6WrLP
zDo5aJKlqtP2jG1IJa8pvodpEwodSjH2zHe7x6cXEE+35PHoXiat/y6tHpOT2mpPmK3x3jYsbW9V
c5tj8nuBiXOeisU8sNRdpKKTrQsitb16LSoSl0od0EylgMcwErNc9ZZukz1Tzq2ATvw0usZlXCga
GLE+uHB8IEKJ0Shjd0UNEZPCOMSJ8lAHw0O7VqfvXULMYKK5ymHQk/w2QQRckmLxIhDFHBo1DNeG
kYhtMjrKQSXCdVOPOi11mdrme+uF4QfRrsNrikjNV1zXeYbRSE648IItryRcWkPyVXUDKtxmyMat
J8fgD6ajdrGrecnt5S0goTLZu8hiN6PTOUzYJd0+Y4HXvLLIDtSNnpWD3po8yeUwcK2wyR/zmAs9
lJ359ERsX/LJ4jUP2Y2T50nni6VRuXhFVRPblMEAnDIXySpqMFWZaB5taK/gUGr2PKoIUxaNVaXc
cwswP1KMxFnXHpNAdDT9YWj1EfStNaMnjQEtBX5lzyqbQ1iiS42tKNjbSv02hqM89SIaaPudyYG1
HXa7PAWhFobgK1XN7Dew3HVSLFPKqLHPfyja9mgribjLt5VorySI9X5XRaDS23JwbySajXAo8t8u
r5R170zub5KnwldBix6qsNf2zExe7EBJ70prDdsuLWiDNW70W9R42bOPk4ZJqYemStKwlkxxm78q
bEIEu47LJL4uoo/KiWEv0Ah/c7YAH1GD/BzQhb3z6Ewrh68Uk4PZoywzZ9uMmXV7QijlMSYxYNXQ
pHwYaeEchiJilU9hPyLqlWCMvBGfquzmtYirzaO9luqJvYdtX0urjF9DWq6WZ3FjNVGI81kLXoMY
X4RiBibZu7q8TJqi74Y2E2dTeqyrYrUCYqRC9BjEdAgmjXkWoZ1gOuLs3TXVyWL/qQ73sCmGD9ul
TbGNqfD7Eudba85AldHQmLOZ4n2ybRJwOqLWQWGzipMK67FIQwYZ6EzaytrcAF7DmOTa2rYyC0LD
NDX8E0FEUlhUgwEyquYfX7tBswW1qqwM1n9OmzJ7KRMc7x5D6JI4i2XoWqSn2qZAiJaXH2atJNtY
nUxCuAXXpbSmH0XLx9e6ZEWaGxKIuVVMt9yG24/PuuksBKoqIJlh6liH2gXQLi2ox5c00529bD39
ysV51qU1/HOTLDi5MHOZjY8qGl7KFmNsWf0PCcLwDbVBumG4RaRopGGURzue3nnGagTy09+QIvYC
5ItRdSILRJ9CTBLIZ49F5I13281YQap5SOoNsI6uDZxT0EXmRzb0+SHutfDkqJ22jQuJTDPO5nAC
KgNr5Y4kt/Zk1K+d1qkOqtFyCDSoPo2C37CyxurTHcoYWOssIbaCAIeyAciXE5mxwQgDhIm/4jr6
T9e34pUT0373Gsu7tI0A4jNLtvO6K98osiy/LjscfJ5jeYQQmcXDcM3orBqItNpQQCrNw2rTV224
KRN12nqGhZkGNq8sVkonQTC5cVp8uH0tkR/lxjfnOQOXUuq7MsEbUqaYK4BLMFZuNC5c9L+Yv008
u+Fk/uY0gssxJSkwHnp7V40BLr28+klE4a7aoQRHKJr+qZiEkyYxNT7HL7S0GoBQIF2eam9i82kj
TqobFs+6HKmvnfQArtr7s9XQeiie3h4Ct6owuEDFIO+LlEu+ZVg4NpM1VVOMY+qJDMNrOkDomCmh
QL0bll4GEWyy8X7ixDIOjCCcHbkOGFtdj+SM+tJ54UtmdX9GVP2qk8ajQU6brJIemh66malAFeqx
NLUT4WeNuiycdjNU3I9OSpQkmOuF2gk8Y8aGSn2ZwrwajOQ9mxwW9ippcVAoCVNF4sHZtHHV6ZW0
BwqJajja1QgiR7a3XGm/Cw+lS2FvHIGzcAqNW5G2UOd6agvKqHLd9TEBWH2drG2WNBpzNbMOzjaR
8nWSvFqEAiyNBt3QmAeXJsp/Ah1RKw9ia00vOmE3tsZhprgQadR9CquYr3A4KuF4BK0Apc7cEi62
DjBwWBWCT0uhEnR3rk3aeowXU9c3mlPu8C28BiLaNR7DMam9tza+08nbKecBqaJQIGAYNTJKjbgH
xBK660eKdkqmlqunP3YOUs+alcOYEs+eIJcarYYmiBVXCBEx6K6BzO5lhmVxZPXGis1kmSx5R43W
uDWNuc3V8qCkuAWditG6B9kT2YTj80pjGQJ5Qs7Q2R443o1QP6hyeiSmhaYwXga29USd6NPULL2p
eSnmFs1la+VgJwnHTYvo18TAxsRmwxyh/XZCdwkLeMfoiwp21oUE/aXBNWCkzSUL2z1N4ItmVH+2
Ja4JwgI1xUI+pHd9EgJ3aYA91MSK6331YY27IMZj1ABF1dTLNC/QvD8jnNF45a5NO7BG17gxfLIa
8SwzXt3oIKtE2PoKKiYJvxhZr87su4NBanT23h5IRDIf5POE6hWMZI1lQ7Gbk4oiz7OnnWOw0ySr
o3tlXAFTw+QN8FYDmonpQ7Pea/Vp50QRIVHcQ6lRsmPjriFdwMzctqSvd9PWpq/onDXmEZZcZF9i
F9GYNGTD31D9VjDVnFuaPwBGKt7BJbiBYONQQBs13a8KNZGJjqkpjc+QZbGae5BQpkXaAI0kUFNN
Jt8jRzZTvyKXsMxPPWYCbd+mDLLYSlW3jViTX7Sw028KaFRiF6m96qwHYibQ6RpLla7eC4I8qF1J
v5M/BVjT6KeU3/bEBTFcYonBQuG1lRqiDfjAz0Rnc9VJtsbxdlKzTx2yKEX8uq0CZN+mHyO7E3h7
GXtTkxDKtrR6JgMeC6sh+6dEzZpNqSrgWaIeZ0yz96z2qAVIBFkbF58hqekRzDK2qv29AIxC9aO9
c9AvIsJ55SApnlkDAKobLLKFyqeu9acKz/zwH0fnsd2qskXRL2IMQgFFVznbsiynDsP28SVDUWS+
/k29zu3ckyxB1Q5rzRWhKhwYRM7+1kPVzcArtZGaDQ9HW93tkoIa+LHhQOMqoks8gn37Af69xYaz
skAw9iGqjMd9lj+o1N8S3UZosJIW4imNf/0BbxHKB/n0QFs8ogDa4cGNh4VPtRWV385sH0owIBHb
W1mFW7vInK3Z1WzAgw0lCa9ytONUKjiIGGA2uvyba3GZEnA/+InOEV+n63X7BPKwJ4fvBNZCmNqr
0GC5iczO7xLWqwmxorzDfojlgCyvmCFGxjXEuJr2ueOaC0HECdIdgpCxAQIZTLHjhIvHdg9FUO59
e7gElPDD7KwKEwW431HjF9OHgx1rlJJJtX0m1vBztuxzkMhjYOKIbeZ+3wXDpo0ZGkz8bjv6KgKL
f0PmftIZP88PxB83KQIlpt0dgv0lBbqzlsoTx4hseLhJ8o2Md3Rrbgtyh/IZM7j4jBvQRFkuaEhm
DkqrNrCDstEAEzsrzJZ5OB/JLX7Mium242XY4pSVJVjrxDvbvuSq9OxXYT3UoV6PoIr7sXcdf2FM
oUZo5h69tmF57erLkBMjGPVy0ffUXIUodq302TLXGjElYQaP6CGOvRGIWpKDAJH1DL3X+57MdCdp
WEoHA3TsXo0x2qppYAvF3CgZnYdX6F5jJZQDx2vsuwxm4wBmJ91T2Mt4H5U1hPT2GlYw33T70Q+g
cMdseit95+yo9hCSKkjzCX/fCduG28NdczL9Vlb6FETyuZ3ily5ojr1L0BQzkV0DKDhp2cGZjvNs
p8Y+DbJ1TLNOxbBzjfrCrOHk+EiqEpKaSd/0qxppp8KAqcLoJ4SpOkD6MZ30MxfFa9Q7bynBGoux
bLeeqXZOi10pHHeeSE6ktq2Yra08kkdMUX4OlBc8p9WzAFI4YThQGX4ir8x3pBrv/R7QLXXUckCx
Wfv9KnOmc9+jLscg1PLscJ8ECE4zCRKQSynow43DvZuz8UwfahbbR5NEHiVjE/KT89cxwt1cqVtM
NiI1gLdnB7CTPFYLo59/5FzxaTmvlc1cPCT024yckkmsywwxXNkjGSm0vbzRTqH+odVBYO1EG3Yv
G5I0X+dOHWjMr7OSEPgQJQtG2h6uzBSUsGe7t9H0TpmLM8QiMlIFFxKIt06f7vsUCpauTo2LkEDF
26IAKEeFQX+194py32RE7JTwZpr5kfD7IAY0IYsufY8DxrETapp6Znis7K8+8c9UfhsGZ9/MpJe5
Y/9SQe28ZrqHebQLAlacTIDWTZ7/OBxfrlOvgtA66BhdQsgipgHfTl1fAdh19AO427V/MshuLhi+
MTSRfc9XZfMLJdc8UZokrVfrgVinQyZAbwZMEbnV1JMt0YjGjFZkWf0mE9mARq9vFho2GqF41U/O
g8pZ7bo8/jBcnC6pGRxsF5Ef4d0jEVmLRlJq5+aainBNrXI0jGGfRyQGlzwpGTlvdPzftkGAEjl3
e2IEqXks0tqz+kp4DgWRiV4AhjZrtb3lRz/5gLEKHxp3WVGtqqj4l6fzhQ71Xvjdi2pC/NcGlLIB
J4SfoHeOGVDkikQ0QuN2cWYtVPMcTBheowF2kCOuMwW9citoDRxkjv3hWtN/c1k+5xkKX1IxdlVa
jmAn9Y/dP7ZKk3MgQfcgG31301CclYb8Idj+LWOXiYjuGKJGYay2AycJH8i0zky+I4dhEsY+BglN
l9JH6qMdjOc2EavKQVbiT/aunhKqEin/SPDKCb3i8GdBhrQDR0aTkOSnrSe3Nfv1MLuXLE7pbNmf
j4/W1zU/gwBOVBDBYE5crjfffmj4HR+2Y3W0/Jz9nxquY8HA3EyMQ1dX6D0soEYRwlIJVbtJ2ftq
TAOpgG4fFsY2mDmQ68pe29B/yCk6JwwoOH2a6IVexvoZ5o4rs+HHLTMWqT7cFHhGWZT0TL7UU957
r6lvbrGksnToh28mfE+jFeARi4x4RevD3Z2odlma6Tu23qWVQK4i/nyKgrXrqx+P18+L7A0ZrB8p
0i5hDi8S788ydsZ8oxgBgT0d2rMX4L9PMUy7LX9a6jN4waTBjl7yqs7jUZrIR0X9+Don9zwYD2vz
gHUrBuUwpOO7Tk1jVXjJ85gDqsriM+3HryiSD0tM2bKv0APXVPqZIJCG/9M76W9hl/+NjQ4YAfe/
rWyeHRcfAqFwfF5CkvGgKGgfcG57eOpDAlwnXODkUYJdQkVLcQ3zYNY3JgfnqRmMReEzAnogQMtp
wB0zz1fXMRH6t9+d8todMy2L39A/5Tmaj2xy2K5Pu3AAtCaYdIUR+kTVXcaRW1xYyWcJbdEw0GyI
+swD+xRl1luV1ZCzbeNiRbNFpzOfyVksf4wWsRqJDXv2RSvwbZsKWabWEsGJNx97G1Nm4wYzALx+
m43mobWto4Ul0QQUTNP96hhAq0KOcFujB08q2eMALn4KI/rhA0ONipJTB/PJMPJdiI+08XBMUspM
brY1jQhts57+mEitHXfeiERa3NKPUeyYMu0xBDYhkV0pfQ81lpd89v6RUvrUVGLfx+CfvJhKKPcf
Zu4Jx0AlgSbQO4MVAUSSxZ29MkbWi9pKv5VFS2xYpnwKZkYT7ENxG2TfYa8AuTXiRnz60YdPt9RU
ONk4bH1iD5ghw1adHthyu3lzfWSds+jvJREzunnw/WsXL4aDkYFx6tL38Lv30t/Midmfeev9VSRR
o6VNvE41Dg0NYRWkYm4Nydr1EBw3c6OPVdnsBdvCugsB4GTGsbDBZrpB8ZeH3rPB9HbbivAzRdxD
svNzOLd343EUVVP7TgbyXiLi4Il7YsHAURAkbxg2gXWYQXIlUuIXYxu8JWztTY84vmjJGs1gipCX
WM1E6hTBdYyDQ6iHD9GWP/rhZW/pXUvVHFn+P88QVaG3jSczdw4Jpaqr2HbbCuuPeQmz/IdtzLFp
me9o5hZwB+MEtF8T6lWCgDmr8G/q6YnD7OHDtyAZi/wacYAvPAxnVhSdzOBhJawR+Sj7rgN5C0YS
zAgKsFHmzS2iSmUorA0totJqFzTtUdfmezq4v3mT7I0QZuSUvucFxB9pcEAX9q+JbUphs2ylezFI
VmUlvGuH4RDm487vvC+c42tdGV/Ka6onr/UzFDpt9NFYYJotaK6L1H+slGFNjcRcZN26aC14ikRr
pjZqaugegcdIvS7FhukT+sa2w8WIlS3ugx+v1/+MQExE4PFv92qA7LSkrKmQxUEKEEvDdYA9Mn7v
JBpiOYt1wy7bz+tXFbh3Sh8oMu1An69HeEA5mjqSChYO+YQiKI+y6I5si6xFTFwphICXSnsX6c1P
uUa8OBTRb4GqUI8mhDgwnLiuFGUB0gfaHhxBbFyPAaZZq4juLupAU+I4TO0PKajh8/hhqrGYXAXo
swfmX6lrrOqUWCLyBBLPYZOkX9IOvj2RfkXLCZ5ikcSfbH1HuDPzNELzKpdOR/aMlpfKLb6JS/qq
LH/LqPFXDD7IRvlVptZlmrv1TBGTKPRYMr5IF3CpVlfHqO9O9JZJG4gptiVp/SQdZPeJ262rbi15
cL45+URtjTuzaQ9mMBwVOr4KYGFIdLUhnH1V1Fcvf/jGsGMKbNfzyBShr18SY7oGCHw0cQaoSdYk
sCxT0DITuqQ+aFY2vZzmwYmdZENbumXaxosaX2xTfba5eyJ6dDvj2YyUIFzOOOpmeme8+uGPOMUy
eloaQdQYBvFiQ3x2KoFhJYc+k/gXk1DEkGiahs5fRXo5j1gSjfqa6tFBJGrsM519T0n42zisgJME
5IQXLNKufZvBZhdltet7imCrpyUuFcagejgajnWm78MR0gdXHMzDcsCUW2jFutcVhAWat+yRf1FF
p260z/lgHkSCJteESxZH+4EqnbXGa9jjLy8RhiwTDAx90zxbnBmFHd8nnE+jSVkSPDbtnsl56WE9
MS2fOBCNC8cCBNQ8THSKbdaeNdEahRA/H0/3aE31huDmZBvA0i/zDMY1Rh9HZW8pMxzTpSIceVCQ
GeFzHHIiTVs/5mNI4xfWMuk+b51m67TybLowsGovrz9S/vUONqiBpLKj10Hxm0wMFWqO9nPKPzOu
Udu7mGJUz4mUjaVA0U3jH1juHzdEcsgF2P4yIeXdafedQhRMOGfOkMJ4fObGjX6PZInI7A+tLxba
VqfZqbFkojyC3etGZE8E1VoLk54mZu7zf0mREOXNb/Fj55Y6+hZ1ZJtm3wbxOGLscYH5sH18Bxxu
Q9/gkpSdcU/prrz1Df2aeEGZxwisQ17VTRTcTAf3Ikk/HbQRSZIB2MB6EUKWwQhLQ64op+ZmOk+G
3hLogwqCKyXgXhuH9qvrhjvZJ7uYfi7rh73HQGKYnPCW+Pkun6e/sR5wH0rmLGkbMPapkIC2LbL2
h67enO6jtDUjZe/dkjHYjD46ocq5uOXoXGqfbX2KZZnluAVCaQJ4MkcGQuD0nmrkmEVtH/IaA5O0
8HFO/ldXuRfH73fJVJ1yTClSZicuXfj2KSiWBIZLFM//4jQolgR8uZdhBKHHO3AgWz5Z5yXuvTIw
dtEIdbB185NtAtWxy/wyI6UC67CNTPa8DBUXlWDoxcSv8fIv0ZLA3EjrMObuC/f8k5cwxCxRCWwM
HRiHVOZEDAcwFlureGPZp/ax8J5JRbLZweN4F6o9p0T2EEa57bL5M0b/w0GMucHWdrMKHMxi+RiM
G9cwloHpgW1qNcB770XpafUIuBdOAM+msdZOjb9dMT+NR/dStOI9sLp7gGk3YnWwSZBVNigbydQ+
UuxRFPaUWlqLXewjm/a7GN62hYId0irm8glvAW201iTcdgV9YUVGmDKPMijrL6QvK8vFcUW289Ju
Vf7MusTbwvHYh5iHfRxAU1BfuTG+qNc+RyuiBghuJb9aGn6xrwPZ4yVhHW0RjcnZzkrU5T8Oi24c
RwlZT050zasIqaOh5CZWucKLjIatl0yMvdGsluwLqNOmlyZrh2OdePVG2/o9c/B1ZUaMEwfJO8nT
fzU9BrggMoWqLCdStyTfaaBxDmtF7GpSMU0CwLEZESYDSsZslG/Q1a7NBjVAB8TZ9291Tc2Z9ZW7
i5vgTXs41OIAzQjMhL0zmeu6T/+yhh1LEw2Ag4uryNkiUPpgk8DPquxbijyMHqFeqRqGjHB6DkOF
Y9ibeIGLJuWTRjZ6jYaQP5rQydnXV5kRg5Nm+9np79LEDFbn9rdu0VJk5QbBIR5bYdz9zH+vwLp1
BXkZsmrvtqv2cEamldDDwVbNI1W9yIGftOXKc9TZD7rnqmNbM3o41LOMUlxr93XMhlfpRqQ25V4M
V9Q6SY9Zlm+bcCF9T62KWX4VM+feVHF49428JaZ3K410a7BtSCJmHbSn9G7DtCt9iUZ7QK07duEH
B9o6Zs6OF4NMYs1Pimilveam9RQP/cVj9kWUlHPqOrMlZKkYj7RAAcCaxidRt/wupb3XNmN7waXA
T+NcygATeklwRKCdNX+r3rOIts8onr7dYPyIbBvydThvCX331z474pUVUynP/cnD80MutskQSQ3o
QDmG9rPRG5SdCrI8774162Aze/N/c/JRTcFzDiYm8UYWKjMTfEk0LFoXhiKua+6GlOMjHruDy9hA
1yw5S8zWVSE/1IwpOo3ST4sS1IwTyRXfv9Il7twcpPbUgJoL3HmdPTxfcTxET4XbZFvfMAG4zdAc
i1g64DDEcYbpLCGiUyKYT5Rd25njFlw5WYVMYdiwobCmIEm30CI460j+qDJvHZQeIImqKJaVQFqb
FjhXmFJSqkdIZmPrPTfEq9V0d/3/QbsVvY1TcpShuDdWGmzNRO/TDPZkeJorWJ6MDqIgnVa01s1/
Ety6KNWtzzEkBsJhitZcakfCHkJVvsgDDtbAN/58v8cuTKJPqBXjbHb6TYowLUK+eI4Sj5ohZMoz
llYIklu0rMtsD7kyvyHoWH86wv5r+SIWdhh+qQqMX4CNMPEuXZeB68Z0qN303aisFqkEGLbiQU8k
2G+befM3kbav6ejzcHBhxQHf+lh9+iVmFjfGm6wf9+kgfI5UogXimJmWYEHgztEhfqSIhwVCO2x0
U39z62gX63LXBPGXalnKsOZ9HuIRib41sDA0BMRs+6Rk9F6wi9sWBur2OqsYOfr1vZelJH8hsdbt
NOzqx0nnIystB4iGiOuWyg1Q9tob0zcgViFEj0SztWP/YZzobNLhYqYCpZ53E19smmVgZSbYdk1z
69vhnGBMcavi5pQG33Nxb5vpqfR9Iv9KjItJyo4ehvkiJ5MbVqF1aMVEVDxMqBD+yuh+pLn7VD7o
PxIbhob5V9X9M2f6UQnoHw6RUJEcUPbixfMnZ5dVMrpOlgAKLF4zshX5rqEjuvNBkuOT0VtFEquj
FZfHviv8Ta3zzWzxJ5nPE0mQRvFjGBP4b3bQNhrtVZVDmhF2QCyGHF8yRIzdVK0npyEyLASSmvXI
A3UXJktSx39TWb8hI/vhU0eTle2yFFgBiOssiO5p57csYxDWKSYYYfHeECLSDoT7Kf8+sTLC0yPE
7tErdNm4TXW6N8Ym5zByLl1mXu2KH7HsbIoMjj8GsEiEmS1mKGRBLHiTylY2SJiXkvnZqm+9F6v5
P8Sb3MIJNkOloJxSPFAe7FxyiMuI4okx0rO0JrpEGjlp5YcY6Lfnzvjg7G2IeCaO3HeGHh/o5zKQ
XMaK1GNybQKnXCLwRkA2YJHHW+aCEEKItfEEXZkU6Soc+cVzE//MhQYUypYqAnHRDMO6ccylH7CN
0fAaLF9vAjX8lfm/BvCCsP2N6vW+NkCZttFzy3BeSL2SHW/wDKFCBM9U11hQTUGhxuPaohYircI8
dqyPkqndhw6uvCHpP/wsv3QTKsWSuoP5RrSto/m/Ouo3Ajl6b0dEPBIjmtbRd2/FOL7rMl+nBhkO
dc/IRHWMIetccZ6xqPQRHXPNwlD8V2re2brEsS0aKJPagqDf4+2tumZdSp/4MDygHdSMsA/OVa2/
DOsxhoqtg+1TYWb6LGwGcI4Jv1gKZlxWbUGjcZvDmISX2TbuQvE6T3JVjkxuC1AE/khq88hy3f+q
+2MSkQTb5YXC5yiAdxwciANDeW2TaYUaSg84pLszPTgWMKpbsKx9/21No/qn4kr+otYRJIMOxmZA
28eURXd/OeK4F+SuNLZRmEXkvrkVzFn8JQDactnfcmQ262wIjbemrKafXKaYe83CaE5FaJhfKZqB
ozvO437kVLvYfdLeR3sEbjw39dJQBTyR3rExf1omnitR9SQ3t1a1tpIQOrSLFTwww3APJYk7I8aU
W7nsh2QOOKNP+u55xoKzTjUa8y4o/zNdka1ZZk5Ye9v4t6xc/GUVCsOmK6AztxbxLHH33hTAb41x
nUicJGlMgGVJKvZSGAFIuF5joJqq6rlvqBWiTqObgvZmG/BNBkbNDP+jMXhPxvSjRT53SqXGjG1M
NKf4ZNhqws9g15fs+EA8Fs982g0qce6xGDly10TTsZtnE/ZFSppthU8pf0Q5lwnUkKqgbrJdSHgR
AdicMQqmYapa9B81IzXJb1wUAUGAnnYdHsKhJliROJ6uc5lkstSncbMe0oE4T9Z8Pn+uK+dnc7Cc
+OQ5jz+7MwI6aqh/fhbA1q+MCOqnaSTZtGyHebpEgqsUMTVMHwohCVePEYKXPkiXpkG/iACO/Nu2
M5EsmJ8Gp3QRUidOBuPa+rFCaX0qE80URHUMxC25aci93mYlI3+RzuanGqkjmHlUl6mwXpLGaddZ
6z8lg/qykcXnvbMPWv/Sg+rsO0bzWeX/4tzB3SOYeqk53iOgfA0LYhUiDBKjMzxXRV9t6E5gfWiS
7BKs2J0scLiLTxfJwGQqi/Vz8UwX8TtJdimuhpHvKFKt3Sy6JO64DxO4m519y+fwNov0K0g7iuB2
F0f5LZGI9wg4zzZW2+90H3NBl2tumWRrojCNTXtDf3RS+OO0VG+lhCPiy7OdEbvSs22chuppRuCJ
rvajcOxn0yr/PARQGI3qq2hr+qya817e6pnRe2rZb2EmkFbZF12CGspsioQhYT/QdFd2cfN7FTR7
J5FodOzw3qB1I6AKDjXgjiRoAMVPzrQuKdBWoQiuhmGEW1/5t8Fip0pf95ZF47pv7PehJwgmaW4l
ZdSic/A8mzknfhqRH5cgmT25zJC4mNjjzwm+nERJG11CrxZZiIpkKF+4RxYh6xqLdGftVohPbFa7
9uMNq8KUISxGnbKnBB3ctU/Wl1YFX7Q4GVkXUOMaSxSw/yJp/nCUyMc2197ERJzGHeRau78ajgah
YyZsxiyzu2VuBxEqTu8G2JERobvJ/o8+NcWE6qO3w0SwymeeTCux0N+SuVR03fiWZT6T90aAlrfs
gx9V/pbPZJcF/X+kFten2m9fBuIcGTs2KzRekBT0BibnTgniCTCfrVLYkqI0mA2lIMAMHqkgaZmq
9PvElqtciU9ziC/oUSk3Sm/fZnl/QXm6xDkYsDQmOvPRwZUmWrso4C/Me7FqHMahUepf8NohLjfK
eGtW6d8UcRLE7QCuq8Pz2jrRUs5wM3IcCP5ESVShBxs880t0+r9OUGtz4uljb4X/Ta54lhETEHyQ
GDHnh/HeKZyVayq4vKAt5l58JB5/qlOeXdnjj4+qRdKOKyOwwH7Y1kdgoSTxbLTMZLMUPn8dsa2t
xeGfR/fObWlShn2cY5AK4nP4UJQCXl2HOTjvOvOubZpsnLFaM43/HNQIQajGDz14NW1Fo4YDxf+6
R0g+51gcTIHLrmJGZpiGt6uj0mQW05o3KzRQMVVl92Q3vPW5+bBDWM0l5eCq2Q0MxbyMeUzJTFlQ
Ra1NbS9tsmXcqr25LuALifhL8BR0zFFYwiwtMztpJFbKin7cdDqVoWJzZm3SxIEB+imhbbTOrg67
v0rW6dJhc1AxtOXmfs6xnfJ+gQoMfjKELa35bM8w0snSmsv0LFCdSvFVUVKlEcCpQAJacR/hlqBX
wIGzoiQG92PCCIgIfF8KXPIQ/iZZP6EJW1MWrdsWRkLoLVLP2rT+f61B3KH9q5V4FWiIUu+bHczj
0I08SADiUCpvAwvxUg2Yj2GMGD5aY3uEY4oohi1gF5LfQSwaxghuA1jcIyx54FNTCeraHU9tAQRL
gHPgKVIVx0FHCJXTniIds9GvV0nMlBZbZwxbgKFYQJynE1inGhFTOHz7ZPRRcSxsCuHYAzLLL6v6
8NufSm5RnOouVucWRV+AQNau9UqLfj0pi1wB8TMYlPsBd6jprPtKPzegCXhaNwVejqxuF31aLF1b
AwB+4WdmF7yqMJoj+mq6fzZwLUyPDxn5poaWhcVn4UtzE5crVO7QocBT0iWgekd/ZB68jFik3ts3
3jaRr+zC2IdNG790GeCM6xzud3v3XTYY6l67aP1txCTzCjMbxfLZLNU9npaJ5jG1iSoCIcNqPWAk
YB+KGPtB9ISYN0djbQPUQPjh8h0AOFv7KJnV/FoPX4rwLoFrfZpRqfPXoc7dOLlBvqnxHrrVewS1
KHpwZzi1osZbgj3chNQBrDu3RG+js8eeCbaiza2NDD6xye0eidxeZXx76gRx2ODymNiBRcK7CBRh
GXSQGXdnLmyovlAMWTxUCELJf4LU5i6don3yDRKU6rsgcZCdUkWWbDTzic7ZpWxN6JveN7fztvAv
7rSf5NGCKuegbPU6aFsF2Yo7H1NzQGZwOlzqItunemanwRAm3rfOlzUDTZmLfTp3x2YyGZ2gq/oI
Wby4ZC/5B6Nj9L4K0G1k02vO2wkjxMPCYKtDCwVUvur5IqF7+MR153BbkaN49aXW5rJmFyqGzyB9
U2XH9bNM1d3C6OGzUya10t/OIDYy82eCEcXj94ATARmISAUKahwML5wyZv/YXBJD1utt87Cykutl
vVmihAB9jMBiiupaQWVC7dCW/3IS+/jC8sczHIIsgzf9X2+9xFScDugzWKxL9pC6ew1j2hzAWNp4
iHuBnXP6dTVMyT+EXAv0Wou5GFhiPxAV5VZCNdegt2z4Rdj1cO5Hy3K0qPG6J883r4Fyz2PfHfux
O8bJ30zz0KTzakwgYnEZ4XQjCTd6ThDuGfgbcBNv+/xl9EgqTFnmu5co4imisUPDwDOOxI7I0kx2
jFxxMwOAc81rAk+YVzkXfyl4hUmcBERm09ZrhY4ioO2zJ3+rhgji2fQSdMG+Mbjcm5dIJaRpwVhN
WHmCEy6IfzZy46scg50qbtTrZ90C0mFW3cKniHv2qG95+k9FFkp+VxAbnFKcOcHbJIF4IQnath43
FchnpKftnhXVYY6Gj0EVf0Uj1jihgchGZz8Ehjm+TglRZZieDDRsSEnO8/B/OmISKibxkGAYRUYT
YDDvj2JkMaq/KrEWTsMcyhqWUxz/6MbZGHH2Fw3VSTgAo/lIaIMW6O3OpgeqHbnLPA7PY8r0w62X
6OkZgPz1znCqk3fd/BmzOGYoJUZ0u4vIJdbU3I3o6oo4Ok6OXHuavWPyrzbQow14Z53iEkmCYBIK
laD5kW18HIDm9oxinC79N6fTRhCOLIsvq20hjmUrr90Heb8zIEe45kPMDBnKtt4CWH9t/0UJc5zj
YOdQYsSpIp0sXNsYkPmx+FeYD8WmR9EbO9hgr8pI13b6MoEU85l+6wE7TvenWGzbpbdR7r/R/cm5
/gUnhDs/M+p8gXqsopc8NrdjdaYi4eJgTy3vHYLtvP8oiwtmsdEhTnRVtpuauTMP/8V2zl6O3gJi
bW9cDYA1op0Xc/aAuI5HhuLwLKrFLP+b9d2snrL8W8d4HUmjc5JVPIK/vRbsGwgJ0pStOcR+j6FU
xXwyiE8SanUCZRD+hnqdYTrJgC0uMmTHW2MtW2b12YLgXSSElSskxiGJuda2M1k/yQC8F4TdCLkx
iAi4u4j45HLEz7EQmgFf2KXwuuFL0lihfd/VMmd9X7OrcPYuxedMdb3EiwBvHtxFTKUdDFAC2f5Q
ecvonwTQ3bVXk+afRmGBfsWnRHe/0+i7SL7LnJFuohYuc+oyBc6yrYJTCJu4cR/JrlA9pp4aa0Qr
1LhPNX5cdCWKxU7AV51hOwOXFwFxIRO21V9tCOzEzLYiC66WZl0Yp/o3Jtlk8rKnh42bd6h2pxXm
L1xxLCQowyt4EQvVJrtUoiRjk67xVM+QASpINvEcvDjOxk9/2NNB7yyelTI3oBDWkjmGCPrDgzFt
Wp/W+F9MGIyD/xpprhz3ESiX2jlggl3N6DrxjnAU8cr3EJxJQmOGtmkKJMq9tQzNbjOggRCgEwzc
AIohnxW+RxF8axEQ14ibit4NW4rFVpRqNX3vPLYfhQaE1usdqZVM15yQoDEvYa+k+NUKuUvr2Sz0
i/nmBxMNZPopejJ20Y7YIw2mLYtlTLoo39Y6Hv+EGf7TaI9qPgHX/CUDEa7Ua+Hc8w71N+AEI75k
nrMown4/Fk+qPs7JW8BBFoOlKSVEuQxGKpUX9vemHxfMCcuJruS1t2FV24Da+JbpSpYjgyQ/ZUQH
szTQ3hkUT9ECuYMJgD+1JXteP2yNVvvVa6gDgUM0ionvjnTcLDwPbfPUFJ8a8cysmpNFmvQY3VSV
3gtj2CATB7u3ldx02HU3aZ3hUyKmQRiIRZmtJTvsQuxznU3mxv8MJvK9QAliBlvDZcsoizVnSQo4
0f5WdlLBtOrjWwNXwYmKW+kV5xYnn8/wyzPTm+yeG5vc4xIcJf4j9IDnEP0PtrGTMj86CTk5sq+q
0+fUfB2dfw5FeFO/axM3rXxu0g+MbIxH17k6ijZ57gg3dlNjawl367aYImkhEgIJs0eakWuc+ohA
QL6LibRgIxUfVsVbkza/YZNsmOyRBZAH9wF1MA3+FpQJgH3qyIhZCYEWDi7t8qLm24zIqB+rJ4MA
tqa21oXsy0XImKzv45WVPEfdexn+hxivtY+lSbJaSowmFrPebzaU/ase7MNsPjniBgeG137YJ1W7
NlHJ956xA06/EYW1Ff606llyoHWoSCU5tSjUtQzfp9TYmLO5d5liVvXfVH+jwFlnmM0aezrozGRr
8dFGN784PcrdCFHdPBDBS4gh+k2DFxxephDo5dvkWES0ZxrWq+alm2lUREDdh+QPMslCQGVQ0S8C
+BWbJXyWKWJWJu/Dy9gjFWMMVzinliQq4f6b5l8o+nvRk+yEtKON3xpSSXLEkz6rDA8jQTKzF2wa
7njgCY2p6R/Q//uafzKZQN3Zh0BUPgJ0ZLLN/O4p9eDEjnm1d6LbDA1N891NNRWceVcgqgrzuyXU
D6eLf52ZAzoMLTeWZPn9V2TgR9s30wfcNH3Z5lM/nmUX7Rk68isA75ZPSeGfh+YKsp4CbaHhZ3f5
y1zzbjrQL6F4++hHUSBnIxPFAefR3mJVwlHgY/zyv0nSnO1sHxsYcjIMH/6IaVgsSqt+tf7H0Xk1
tY6EQfQXqWoURuEV23LGxia/qIALytIoh1+/R/u2tXsXLkaa8HX36TImY9b6hLpWNfYLWzzSkUyi
tnavoTinxDxpRmreedUDyW9mozmvNu+bGJF+qA3TTm7yWdYfDTcsQ8G6YuurOr9rvkXjo09CoYnC
iD2Kw1bwyFFA9W/cbFpGETghYQpMWIGPeN4EMif+VwjZ/DMjGw/lgiRXBXLexVPhBWTTSA1WjgKv
3foallMGgYfWppqIgOXY3BjjrSKglw5T4F6jzSi3dwVBB7LkxAi53ATpVUCw0MW1CRe3doQTKfJT
m9sGqHjZfHNnraNrpa5kKDcVjd4CmpXwS14nxRe2i+dQXjCkweltoEqxmYfD8hQcpYtXAa4Sf97S
TlRISONoKfjEk+X3PL84ahPet+TRHGHCGKlfaJuZsTsksaHAGXoMmnubHvpyQ/ZCFicbVzMmJZDK
N24j63bajiLfms0TSoGVf+l8NhGu9oFva2HwsnQ6uHGxTogvlBGvGo642vCalY9pzfmo7dfY5vdJ
vtS8oiEYX8HMFcSaUUjfxrbwveowQxeeGa5EBf1+DvmagaZejx+QDy8r8JGzycsMX7+iDexI6QsS
3s7jkSgyj/WwXHWYYCOcjDQK6E7/m0VHIUq/R1yecNdnKVQB0gcg23SXEpB0RPxPTNoEwlMlb6rc
t3Ts1DH83sJ6avOcKBltTRyxMyD2gbUXOFxGmcM1mq661pGvbbGBjudwWqdL3ECQwflqR29PBNk3
2LBprYw1by0DfqFBCHB4Bo/VPQMV2mgxfmfLZWN3hkfO0w+mZIOnt0rsmlAiVz9P1TtOK3TJhwpy
qpDjOjJJZAM/yMCRC5NgD2kkQZ0PAQX26Xo1jPOnQ3XtlNPWhAoSJN4lluc0ePkfANTCQp8rCoyt
jaHezBk/AmffwDnmTOaNkM927B4T7uiFBQ3nUqgLoBaDohtaLXETHmxqCDzyqQmpHgTULdbBNUNH
HsGTBLkPWkD29plDAeTc7MyAn4al9GLImxUCJ5uB5Y1WABjV84uio/7CwOA1+nVYfYezxgd0wP8g
gOrUY05xFc4wIghQ2JOBl0yebVtGayIVHqP48GR7GUP3rGoexyJeWlGG+rHONDqw0uwXAtBHHCT9
Jl9qo6Mc552GG3IFXABbxMB4DeMKmVqTZTayFuy8eG4reR0HMEgqoBHFgxfYIOw4TYR3DhtJS7ZV
b8UWo+yi9btHMQYfpLjpjERRaTNz25nxQVrhPsHd4HV0icKkAb7oUXcnovyCaY8XLj50Tre1vIHj
pLVwaef2Ms4Tb1JN8tSrJyj/NvbLPp6PicyIcuQVrYCGKjZdrn0y2NmVkgnvtFgBJpv+sNDhoEnV
uLBR/VthEjFTOaEuUC5M04xgny93Ss04Gro8RMb0pU1MvhxKtDvT+nLItmKP48jFEC1nwyYQMhI3
yRSQVeNglKxYebqOrK8eQrPeB2sTK3PJ3ZZcEOWiyrwiVF6M0nsfxxDNBttNZooIK3oEXVfD/jsv
QvYw/bjMKQkqyMkfvOGHgeqr57rfQTS1+IowaLpLxmvGR5di7VyFHhNlzAaPpBIuXPX0bx4G2s4z
2sLCuvmsOhs6BjEzr6JLc8Bo4nYpHWett5yKyBrUODHQkLMZAnlqNWthaa8VLHjEmbhyzmUkfpBH
tw23WAcHVGEZ4FiUP8Txc2VrbBKEOKg5sXSmNKRfxkDuI1zjpgMdArds4l6EBtGwcF9GSr7wpJPJ
wHcI/CcSlE1rHLbm8FHm1rHrrzGJBUvxwi7xIL0XLHbY59uxuo8BrnyiUg4aivYvokdbs7MdQ/av
thaQO8GU4RR1b2DyDMZ77dZ1TZiFydqxeTLdgVY4p30PAsfv4cVhijYQH7HmwmB0aIMwkwRD9HTt
pXMz4OxHuTxrGfdi5t1R9kLUYj+kkCK0npMilllzfORKtY7r5mjIZwFbA5cnDQpULOB4ibnAk9Dj
JGIiRHHh8j7TqtxnVrQtJ/UqieZlbInjIqo31h4wD1E1hupAMBOuf03jbAZF0igL6AyLcMMa63xJ
w3oj0507TUqcBLu1Eca7lFIXroacWIZTx0tbVsxs7I3Gb8M1nM3UvPbtrQ1foAl4pJK5FgbFRY7H
Kb4azbkGJp2BlyqZVFJVNNlQ+BFtkVh92AzbCpt5ij9HZ9A45gPzfjj0+JkT2LY2JGnJcKu3vhQ0
jOpVxxUX2M0Gp8+mGrLzzGEx074X7qOLw6QejgkTcAT2ByMHg4+DsSmG7UTVC/f/o6q/Bq3d2MGX
3bAsENSF4zbHHA6TADjyTmcMQ3MElyFcFB0kvgg3Qy6nz5nhsUWHZrcEPUheFSXvau3HdUq9DZDR
dpkbLZZ+wlhNS4go4vbDILfQfD3wbuCWeHbn6C0T7SUnNbS80cVMXnFBALnFnidxX4vuuSA0LVGD
c2fYYVc/utM/BQO8r/6wyz/YEGtnBeeloq4ULbghEZ12UI6wvOqKZUiMGxpjVnHBS2PsdNz2leE8
KW8JrMzqalXbqf2e4rdqIOHduo9aTLDx4vKoxY2Nbds6jd1nGl8i+NcYMh8S2Wy8sOWbjb5u97s8
EcCQ27Uk3mcigACSIXDQrTrpvYbN0ohnFSafMgdK2x3+1Sa9z2PZAP0Nw6NlqW3Ymr9DkuGQFKfE
iV8bRaNoRjwxDVjbKqOb192Yb0fDYsZc6XAuODiWE8cl1lLmaMMB9Ma9VfZZ4W6IGGol4Ne9LttZ
Y/LnwMZkIXduWTBeXWhzYdAaq4iohIbNCI+zOEeVTjrT1FgDxEaQKo+Yy4qsRDfqN7OErRZNlGMv
eQrzZEpFTFr78iCwMBPi6BPHlQB3kR3BRXJyiuMtChOn7bQ4pBqCr4EV9gHSBqTlrDsT0ZUrOxU9
YSlIWJZQsINpq/BG69AvW6tr4MdPlfYv1Ied1bY03acbAEguzl1kmLiK3ggzfqvAWnAgn7ax2Phm
5y2DyLnqdTegBAtKiESlBNQWsP4ZxHNpBqsxlbYuQ+uJFMVOFvVnJSFmmhN/Jguf7REjUR78qXA4
1J3Efc2aO9DqE4fTrgH53hXmq8zDSxWR4Qzs79ZsSaWVL2nZf4HNG/ddG9ByK6pLqb40hrqlHPiV
Y24kM2rz9jM4K2HFD8alSGkt0wEkh9PjPOX3EqOPzOhvV4bvqGjVjOMt5JdPiHEdJBwihQugVy38
ex1Pm24mW5QgP2qVryz2zEx/MtymI8rDBD+LcB5kVfFpZNAHGutYj1QIJNFwUwykMAGFF2mbz7EW
H3VYQ2ZYnPtKLWM/RDZYFIKxehmQ1kmMa9vZJD+0DaLdQQvLv5Y+Bc8Nt4IXPcFFydiecV4UoIzz
KGurDvc5Eh1ASSentrsiSGlXxMbd/He2uy8F9jNOByrYglkBdYfJXCEpdW38IUxI0zUrtJdcq85D
1MzmcSP1DCqBHJ6qHrO/aCkwyhOz2mtG5+fphDTZlW+Rye6W1H5JonVViiU8JaHhquVAn7XdB9Y0
jH8YWLcwy07V4JGXTb8DDeR9hMdrTiliNevZOWcx1y9LNdtQo7JAC6zrFADODZbyI7oL/XmC6+KY
1CSW1aXp9ZFrmzHxVfF8NhEH8crW1wRtyaJDXpo0jVugxZSY5y5pT0Wdf05WtCc7jw4zvHuIiUHY
vGUpLeoapkByTQeZJz36gMfapG1rh8bPICQp37nmny3NS2zWVzwJ1htf4OZkrAFDrm76CNQrIrLJ
vBW8sJnrGT0IBJ37Kt0URl/ser3+pgPynKn8nxGpoxEaZ1OfrHXm6enWxbmZtPkb+ZhD6zjL1G7Z
9vs/7G9+aBsf9qhhPbBPZYtSM6rAJ7PvE51bz2iutiuPo9KPYw2nWCsf81n+id55avrg0BjVh2tw
+tWixgAAzzVrGLQ31o6tWw8ApqJDAJfcEvlr7TY8AJAFZyd+FHH8ZeYTQ1J7rVN7oSX2vs+abSaY
9DkBtkmZvE89n2BWWDjbXRMEZVj9Q6MmNbyoLvq11rv60anis9fZW0cYn4BFcmJIyScepMMYqrVm
6Qv0+aEPCNiEL25PpaaHSbQqky2+n3XTp7sYsLNXYvqnHrWspg9cVes8CF4Nc6lLcA/UbJKktpgW
JAFyQs5cJqi1dRQZJwr47uAjjZVde+tc0VDTsRIC+L3iGzzTNInewjmvV4AWknLeZR73t1KHOs9h
wUzSY+NlA7j4/DY27eMECV2zlyBbAZXXaxq/HPHMkYvKWYLFn9OSq1BIhWQaCLppgkoDHfY2UEXc
tTYrsrLB64fgmbPpNo1gY7r4qFRyj8vkPEXNwemdZaoLc8VG3XEm7zGKrBcQCvSfd/o9j/rHTkBT
t6xNaUW7zrE5faiV7sXnWlBUNIQCLQQmFkfS+FM6NdYitr44YfRoKvyC1aTjVUiJusz6YzuocxbE
2Zo4Iaglz+TIb7jxGmsoBSCmNR1mR/undW4NmqG9Dp7DX8OAv0Z4KuljPoeyOlkxd11jpgmkJ6SP
+/hey+HVHOifKKEbr7ABfpGbO8MNPNtJu7SEdt+WjtSaNfNralfvBfJ1GdGDAWDkKbZiLDL6ulUo
9plhHzuv1Dc6qyrEN4zxo5tgkUzSHyHpBpHmsAkVOa1U5Get7fBHomrhKiAsYRXS2ACH4zpQvQ94
yJhoI9Rp00+onENM/8IutqcafddM/SFbelG5TSSF/YJrtdrUzANw8KQMu8UXsFlqDGTYvuDu71d4
xvk5SO2s9RKdaupowiprUmWa9h7lNSvQNJ9Ug9mUV+yhgEW3In/HqmJG9ZZ34SVWnJt0Rg7IGull
tMZrNXL2KiVec9vs96KOSI1pOxa+vevWT3NA5ZyLrAvYaSnO4ePa2ykRoRST40ZmxLVrQoh+BxGE
HaA91hPN4Oa41vGRr+xJHmotDTfNnIg1oaelcCa8jYETU83UMQNFejKxZWxwWkLw4V2Tdo2d16O2
pW2fo9jhTO7AJeByloQDoAMpbwYdyVLjOtYgPz+0ebhtB+RwUi0cJG2OXyHfIwqZheoB02Dacs0H
MSCOx+XwIgc80HzHd1mj1GGW2AaCRquomybko0ackzCn0SoR1n02I8qNlrkVA6PgiiebE0z8W3NH
TF0TJLI6sw/QXh6DJDTnBiYBsMCC72YkReaXnlYsWML3ZG5afsDizY2QxGKLYmjPmPOtHYxEaEMP
LtZgGw+96F+tcmbn76ljCHv0Wc72QwaWTpyCLt+5euegq3OFDSTMRoS7hPhx6V7isVhy9IO6hb22
teIB6NM8/NNj42uOQJbkc8J6wgejD+N9ZOFqKieExcG2aqjkrLCEvILaYTkfHB5Ea+a/UYYQYnvH
9p28SGG+jJAxkOjwDUo9/xsTYC06RDheKrS6UEMe8IaqW7FTcAGvOCbUPU3UJdKHYDt6kH1Obbr+
UXsU2jg5PMixdt88t30pSifxyaKc2jIHajDlb6QQjrM1bHVZPDt6vc2y4Dm1p2ermB/Dvrz15JUs
uLOQbT/AzF0qKX0tpO9aHxDYHc3dVDao0qAiq+m4T2ET7Nqi9AsR3Sdr4aSkeCMT97Em5Zx7nKng
i/vDWLMcsedV3POIGvxBT9VWmPovinbvoGdrHuZ019k6TpuBuX7q7iHbHgsdUAbiM5tLlvhRtegk
S3R5DDWHnL/HqI9S24kP30tpJuuXhElnPmIhvXra8FNHecHEQV5E6WAo5fYIBST9oVSUyypjh6rT
jw7AL5dkBgDjmaFZ4I8d/GKLy4nJukOS/S9mpyFTkn+Ta7omQfBhDhQXuk3CIuz8Nm59AS/6Av6c
Y5l1sgMysXHBaDNUlzSFNdK713GiqQtkPU2EBp57nj2SMtgPdECUY1wziDcs1r/cxIagBoIPIapl
IPCfuhqvfNMoJpTplnw/55ekxx+VR6gdGTdAc/J2KLt7OUXnOutvuitJeHEyR4ZY5RF9Pjjynior
PVpllu+sjOpPu5/OeHULOk3FHRbC1jb6PTD/azFPP1UxvXNk5pPBQoQKPwS0WOTAOotpZeqRdlQs
N5xPpTZcBZnhd3i94b0DDryrl3YAr0I6ieO55DhNubI/6jCvoTbnJ1NP71NuJo9FnNarskMoal1o
WBFIZjCRl6nrrI3NGIVlhzvfKJjsaB47zqwRrKS4exs04iUW+ZckiUWWuOG6r8QvNncUAtnuy2Zg
bDfWOyllee+pZSbzRxJaJXQwdn3WMvsTtH02qt57yn0fIgGiLMN7C4t1Z1dchZhkrpoKbbPTvXvS
kEiKMZo8pNl4quZhSfpneE69Dy9y2Gdsf7Twz2QNcKB5WZvpHUcWct8M07nOy6Kl6f+YQ12VO0FE
iTxa4euB7xD3N1Lzx0QbbkEhjoElHxnTf4ajeOFQx8pG8KszUPRm+HEBOfIHNTGJnGb5PbcUcEBh
PcMA+UdS97UuOILkFEkNtf4GvAQdJaT0ww2avyJjMvYADjKC2pRah6nvvyPHlRs2qW6HyXk9UErJ
WzrSetVNGw0iVx92Dostshj7QvMQ6oQFGqNlhj6YOEWofEjWWqtgl1nVqaiKY+wBgZBMSzndwtko
Jusz53a2aaDUMONPuMBwraqqmSSGjZO2d6fPIKf2k/9OVo/mGlduaw93GwTGD3ab94SfHATMC4SE
RwuKnmYYw24s2GoB4/tDwjgy4hXqJnb30QU7ULzoc0pFG1y9XDmPtuRyjBWYC+RzEHQssTSxxPUz
GAyCaQZTn1C7dtzzEqM7i8z91GEEIAkB6YeutLYC/WYW4kmZFu0Uk9oEnLwRLOurndJHM4jfeQqZ
MggculBvdGS/OaR+L7X3TmOhkkwvGeN3Tr4MX5J5ujiOdR+6pbRAC36ZjDH7J99ot/an2w4bPoNt
6gLZsdwrS8BDXBjEBis99GGutCec1E9jhZg34pXYMJOm9KqOtWPXMtrwXKKrFQMkvzWwZiETqm0+
z88pb1/m4XvoEoKCoT1dmF9JIGeQsdIaE5KZY3OyTdE+CE1NW8jc5A+84C3RYKYUHj6OluchsG1S
H0a2temoXTgzbGH7Oq23vQYvftbnL3dwjpZ7kxFH5yK2P3vw3muX12VnQTvkILUsfAosoUDng+xO
SxdwhTA5BAQTOWIxciPgjO4m2FmibNYOoP6ApsBuzgjDjQ6wsSgiZUzKXhxbq3Ke26gecX6x3Pb4
aDiDKsEkM8ecb5jeahRYVLRhKQ6rEVaIf/NkLUqo91NIM1hpeA8NZZ2IEr7XusgxYte/6NsE2sj0
lylmtjg85jwMq8hkott0RPcNUCYm7zfB0WSlhVxIg8z+SKmjXoEt3UfwQqk440OTGKJ4zSnqiEPp
G9iZ+BjVikMMFgPcIWsswXLT1ql5aHH5ZqL5ZyfRP2FlC5/+Xof0ffNnfavu/IT5Sh1TqNYslQ39
sJl0Ft/UvOszdtpBBf+MjIOsli2UNDfYuiOOALCzJOo0HAduvAjEFmmRaFj6hBoLPzGOMov9uLVn
TG4a0KWRjkL06wWmtPBrlE+fM57BYqFUGeNt9qhEGuVzMgE1MQLewgSKHXwymKnFLrbMa1THGzUY
t6JTP3iVDxBi8Yqp4rNpxLQ8fn9JjWIS0fxCJd+ceruip1g0cvVip5r0dSzng1e1b6E5/nYdb3Yq
vTsg/0s+NNQcxRFWlnpeyf5/OCJHvKYqn+mE4P7Y+hKFdYxRW0koQIJxSx+18q+hk5m/I/dkioli
jrKC1j2o9TsixqjR7MObYFA/Bbv9KkbJv+X5eIozp4DjRTMPOIUfUNzP5Bv/wN98d0MT0HBn7ith
w5L2aGpJ1Nkbyl2UFD6Xca6hrXwshANlwmvVuZJB/RRF4gwG65JHNTTPsN6zS63NuGZ4xtcmPnRv
W9y7UxwvgPyf2NCCTemaewf7M3qG4Il3m38e185pxLBod6j8xciFnVawuqVNE5/ckkt6c8JzNxhH
xjgc0AU/Q0B/OEx/tcsGe8GNeEdGncbeDeipnrqagsY0l6fUGln9He+WgEAg+cwaNJJOagArPWp2
UW1NiZ3T1PVX16mepnRiDE5ROIw6Ho0ZPY6yJetHs7wbuHS/7a0D6A7m4rjKdkt2aWa07ecB8qCH
ldEqIQzGKRMRAz4agCwjbym00t+m2vx0eyxRWSUvrqZ9KK3SGWqq1k8RMR7ipPyCIR+jZqSYOQmj
hsNNG9NXJ5oeKuXuTQ7VM2leUn7BPQmr51jOWym6r9gyvibKIFCPJfN86ycZoxvmnxt9FW+q6I9g
LmiCjsTKTYFHJnTtTvOmJVyW8mUjgbNnllsvj9eV4pif9USC6j6+ddIgplgAD5GbRlTHYpy2ToDq
YPQTU3LiiZ4jL/VQfrV9BGot5G40D2h4oKm6ZH51R+MQ6CMGlth4n6Gz5WawiXJvm8bzaxKkNyei
26r4djUMx9I5zmlymRhjDg4dPB281tG+h+AeIWHRvuewOdK/mM3Yf71twxsaqPZTdLyIBjV0GodJ
xEGMMnRJKbZIhOZkcpAWsSSFLYL9jxi+iGdx5Gz3WkNmFFwuAZQDmwcdmCXN9t25zKdLMhlMUdXb
HDMWz9l+ENirMt8ps6GcvPt03eTkzelNUVMVOPIgY7Fp6U3P0uLYUUPAQWOfUdJRV8ZbigrbUEwk
mAZTRdv8xvNvCkMbJe3JY6yrErrLqPqdFkE6zehHQzvbKlf3y4Jrm+Hat07HI2BQfzlp0SWYw7eo
7HY5S3SV0w/cEG5V5iHpOeQL+ACuKfyq/NPLrxJkaRmm5yHF/9VUCW8gT+qmLJ2z5xh+0uk/0zT6
Dmc31+F+W+k13Z8BnTfcYJvsr3OtXRmljLOWEf8rN42HVlm3DFNWiT4Rz08eg5OgoseXB5RYw7Vq
Ot92+13ZjpumtMnrTphJrVU1GC9TOa5V3mdrrSO3sdSNm+0LZWxvcTxd9Nh7KcP4HGDxZvl99Kji
RvKFVKPBD0kObqw2VNjcg8gDerCQN1iTqU3L6DBQLaWjstMvXT2NuySnatAct30dwak1pK/3yF/0
SDxqBmqNoFZ7jObvnCI5AyMKGCbMmXVUr4K4+maNfZw9xhPNyOfgONNfko2/MnIy8F4aGKSEBuwq
xmifw0EK4V2fWzSEvUkQkaxE5h0dD0RANZZPjJE9P+37sybdz1nl9Yrsz83NSR8b+A6DrHyaSvz2
IRWiHCYt9k0kFc2EqlFDCHdC0JlzM7/zOHx10AZoa/C5WeEPnwg9Ao6kfyex4MKKxEd08Mc82dgJ
njHo5mcquOK1VoNXUAzSnKi7cGV46IQ6eJj6JOJRZ+fHhFC6G+R7+MlHs6TzDdSU0YG+MKHYUotB
IKegYSWRag2JHlsw4Y4YNvlDFYXvwJXZVoVtMCzX+JMWiryVwirCl82UWkCZYNgQ0DsxQW33KNlo
9YpUC8i9lED287IKz0wvHwwb/qQ1cXiZTBdH1fhicNapdayUc37gAnBZ5mWJQ8xs9BwyQo3PmeLQ
aBCJEL9aE/9XUoHPpk5KrJORMV7a8H9wEGvXVqZAZcLgx8AUCEqH9do4pyPXp5p5S2VSHZVhytTY
yQlxyGO9RJULERAk4u6JF7CPT8rQj+E88AlT1zwWe5tbx6jNJ6NeGtKtF32yXwLbOGYNdoHZQ0ed
y3qNbQAdy+y3fUqZLI4ChExZ0QZnl/3ObOs/YrngCws8CZVgNzR8eG6nvuofcwkBoqMWYq6XOAX6
Vmwbl7p17tGMGBRU8x4hYzeC/WZe6DMyoU7CPPbJXGxc20NjMvJfeBerzkZcTKZXgZ+j1aJwbeGQ
iWvg9/iNUFZXTgC2P5598H7nOWiuDk2/jjV/IUrtdLd8hfPdkSqu98aQPLdu+wvOCs+3CCgpx8nK
48QOjm3RPtIstWlF952NHMExx93TGcDwaP4NUfTh4TS3c7nlfEf1fFrnazF57Bx0oQf9oTGBS5b2
cy1QhLr+XbehXViN8RLO48k0Y8hIzn5pEmudrn5oaKDAKaifm6J2+WssfjKTJsC40i7C7bDah+VH
kJo/YRMtmu3SY6icGxOfYNXozZYQHheOFI6rOV9NUdxAt32XJT9WxUhlY/fYZ7hC3D2nfGqbNPeH
wr71wBDQCIrwEtLxY5osx04MgY0EhWXFZOsofkIvLb6nOvvVPP7+iUcMHkwvkcFFRiyTZl3Y0TZt
pg0KDCit9C4ZnmgZ1tcR9+GQE0L4a5bbkOXV7xK51Y6mo8ire9twGuQO/GRBIGtBRxuGBi08JcOV
Trsq6X3yDIfGrh7xOd8LCztKxNUUHwtSwbyhOIu5idoqGBKcjbFZ5nmB4JOtU0CAI6fwVVfDxI3M
lYMMlfTVoYlY5Uin7caoPDjlfFOW/p7o/dniD40eMm5lfVT8LkvbQ1gNnpI0v0REauZh+JxH6pc6
WXDxtCYLk4D3xF31Y8gsX7T4C6ca00GHOp8Y1l0skUDZvHW1vckacuNUJeK8IPBlphx8jWNsmNga
mQZHofWIsPtqhOXVdOU71XAQ0ehWH5kCYplOg3ELJfonG7wDaICrHkYE7qqTZmQvc8IxL9BuJa5Z
Z0JYGPMDQ+edLYdrX/S3QNY76KIHk9YZFbJy4LkZW6oytDDfT8OwTxhYeZ3BPkH/4GDcpVVg9ugY
JrSHTllUo0QHLcI3IepbA72jyLUvmqE+FEMHQZeADSwS2TpY9n/URpl+cGi5qz676kN4Twd4I52V
X9uiWEdpuapwHSal+G096LOyMSFvYTnFSgmvka1BZ2qGU9mmAW+iKpiZFh6SFhKuk34Q7CGg2be8
TRgJYKSVybCteXDy2T6FunOOgulq2mSrpPMXZt5Ph9SB3C6f7B69iGoGC+NJanHaIhPoCXrjADCW
EKNBHz2KITwhAi7N1/80NT7pmF4pGznOHX+DeQjXJU65KhyX6sZNlBJMoD4RB3cEE1YFp4zvaYUB
2t74BNJ6WxGNL1wGI32wndPxbgUICH2j9kPrnLvCOoNu/ErQ3zzu2aUZHzWzOaXK05aSGywlw8kO
o53Tg0B11TZItWdT8MiE9N/GpL8AljwMzBofUjapkGsMpn26hZKEyvRyI1sNENo89TDig2d8z3Kr
h5CQ0gUJplezTVtjtB+xDQRVDCCWzRl7lXsghhgzschfZwdF3fPoUMHKr7EEYTnYOEHK8AYaVWV1
OoIGFQe9Nr8hnx6nklFUMqCCjSc1mP6UTW+jsN7cMbky1VlH8XCa6mEjCjBdNCnS14ZTGGSYM8Xc
3LnwYayF2+rSygcaLaVLAP3GepXtMleI8Rd5gDw3ZSZBbPaMgtZlbsUXiGBqwTZCkU9k/AG6oFxP
7lRf8FiEND1hXDAN/JA23vejA7dgJbBtX2dYHydGFEvYa0w+8Na6P0aJkXxm3f6lHc9ASjbIuWR2
767DIZk+XJv8l9G5LB7KWaK4udlA15hbczNbLPBSEeF3QK+citSVB+Bj9mUQjngLrSigSL42XAJw
E3iBEAOVAjiCm4q3IJQ60YR+utsF6j0V5bZkrE2UBnvvBC+Qk/3M7ckjw8b9vDEZ/dTaCtreqkrH
V3IXfoVvNCJcL9r24sZPOn3dnS0uAvvobKq98Ig9Du9ZifTQLdBfDD/W0pAEGZx/NwZwfobqwYvR
Y/B9g6FgBwoeBiCWixObqxuWMa/54EKDJdvaEStG7zf8ueKFbZlAYMDIcxsccf7g9eKhyxnzeeaa
JsNLQZ+4LSgZVPmrFiZHInUHK8v3fQBCmXe40wbOXfKY2ONnPgCPaqxrzxsWOi/KDQ9xhWw3sF5C
mKUm0J/avyadNwVoCPQztAjaEJlKtQHV1f03a/hOcoxt2Cez5lPiW8i8V/iVvoDy4kjzBUvWuvHa
31mfTsrKn0JFHm+ON/Rp3WmhWy/DMhL/O9l1TP7DczX8KRHvGr0FJDKu9PqMfWUlZwolSqrRS4/T
JEL5A+aw40ShMibNBzcY6POBJK3slZvcoZcw6aNhVJUbMyZYJ70TXswVghNWszE9G1r+IqtGHoKe
DUUTTnIkxu0nyfSeArR96TPKWZUSi8GF6CCxBSbIBIbbaTob5Xy2zOqYxGAFBkytPI9mclc29mAz
e7OwAxyTJk1oEI3yM76obhtEQvD0hFz1kCswk43Nk4vTjkF79j3E2a8HiAgEz4gAbXDgJ4D9MIy0
rMGw0O5J1fXfc59HyPP9cSji/Wxb07FOjW6DZ/PCNZ63dflI7MhMAOvWz3VUDV9u2XwZTf9jjM69
rkHPRh1axxQSYcMiaw/WL2NOAl09yARd0Chnc8vVS8LOjtNmz1WYVVujh0YVUUCxZOLcoL8joewd
CQm8dlucl65r94+e5kXPuEG0T3cY7IPo8tfKlOm7q+EoYestj1FGpdJcGIBUDRsAIou+KZJqnUfK
PrRt+UOd1c3QFF4TV2b7JB7tFzTtX5jc/zKReQA8EyiXXkATMi1nTUn4n6RUcWASPBxrjuF7lRcF
5HTyQYg/9qc29Ckj1RAO+LzQhdkmE8zw5P3VNIKeVnJkrBkAscfH8F3GNL/DFTiyb6oVBL0/iOL2
G/cIvnpWuqfOnX+yePyLS/LKrnopTIqpWB6wp42cZ3kVtxrWvV0+dtrHXEVyZ8f/cXQmy40bWxD9
IkQAVQWgsOU8SKIkauwNQlKrMU+FGV/vQy/e4tkRbpsEC3XzZp5sWqq0su5eN+34ZOKAUuReJOvK
oNmngldjVc14y6LgB3oeIbHEZxbhUjEjZ1MxkHtgCCtFMsizXfNY6ra7SKDM66JivIsrsD/1MCX3
9Lok+8iDHaSyU1MtaA7NDTDmlc78Vejy164d95L1xtylwfg0SiWxH2TFPy1HTqvJMSwMJc79ZmAn
JyPCEp6DnXNJefJdFwvK0kS3mAU+nKpxcGeM9ElCOEaeqqqzx9fG65BtWbVwYvgVSBtATO2O/q+e
VVnArtRJmx12bkEq3Glf2bN4W+oXAf83BrE4CIqY2GakLkujNLHs4OiETr0tIWg+p53oj35AeRsi
7zVJFV0TESgF/h6/yCZ+bZfxsw8I43ShcB5dm4igAgXCdXTot2nQ9uTPVH82aQHYw2mL+T4CSryL
5/hMmBpHCmwJsO79cq9r1W2wyX75lps/zL4NFDe201cduAmPV5dSQyfemxs/vF/M/GGW3MDX47gE
U4A3KVyogySGxAUyXO6dFhdZbjO6zxKD6hTwANUx0G43PMu2EJDzc/K8vXyB4cuas1FQ3QpKtr1o
ab+6MuXKMaMszH4oX/RCGgzi5oLAGDzH3W3ZE8DntOmIOjoLmx01MdQ51uyv8R3djkziEg3yjxFY
UyiyB0AAJnUfE9jamJKKWm9sHQIbwPONM15t/CR0Xeq++xv6uGEgB5W3CLQh1C+al4ir4aG04npL
reM3YPWAspMG2k/G/bf3G38biyJZkXWeEesYGt1IMxglsdx3tSzu61nHO+20Ln646k8EdxZ2vaZi
aRk4kuOCK3pghovXIBIubpts7SyPrgGkxa0z0YiZWLhlNW0FK77aTea5wcrY3afXlZegRMArBbl4
ICX9wRejhIqpvLOTO8U+c3DFhb4gg99orDlJCs+8YQuRTABVh8z906lIHtJ2aT6KpezxKptP31M7
2BznocjZf2X8Mp3gbhibT0si9+cRO8HKIn2cwYI6aoceyNbGiTJAG1whrl2sMmWlFVT//AVq+Ai0
bMX62Xnw6v6lw150yOv0iH+L8YgwOlAx+CI66p/HBUcxQtQvnsOPujEf0tIvjKpXFgZiVaHtYI4H
BzXM9IfbmQewk8TTKG8g4D4yPxA3C2S+BAJff2MamHnZ5II7aVtOtIYOoAeh+jU7BcgEacKSO8U/
D2wRE29PL6OtyeyamPDJkOvToHIKE2/XZxzlq6owyZ3Cib1iFHS/RSgh6cwtzICFjh8oWWKLjYpF
qtOxfpje+ZTua4mVdBD47INCERqqCpygqg3+ehbVu6FzeylqNPlldptT0C24VbI0OXnO/IdjI1zZ
Df92UOusj5Z3MoH2ci2nmHBXXa0pP7qyCXlrQICsNc828IH5kwGQ5W85f3ZW5W2jGVklQYY6RTHz
h5BMvcWtqTBHpQ7QW9ZqgrYxJzTW2lBst0upn9A07V1EzQZPpGJ3aeSx8mWxtSZePKhUHm4wh1t2
RY9RjJWAAiOyKFq/Dcm4HKRSR+5gPCXd/IDVoiarDK2ybhc2eBUY87Z/xP10l3A93+N47w9div9T
e5HhqVDWLiy4zdF8wV00HQsg2tyUAjtxdpwZ7h1F6+OuawMNZGCJ1LGswuouiwaxr6bepwYjx1pQ
1zNob0w5xzwhvJvaAqefxd/wJ58V2xh7bz3BfjKibnBAaZvoLPNYjwUwoLBf+dXOdwmhmaogVIKz
YjcEbnjyl2rZRnbKitixz74OqPAMpoisTox1ADe7c9ONv93x5iePsh8nZ2PGGTVsHVPInavbeQ/H
ma+cjnCY/BKbK+kMno2kb58tl+ChQNjJ/enRI68CwadkAdcXYMIyW6mHXEv3t3aL5oj3tVuTWCGo
lS3FhrGVPMQ0KjxLQX5c6jl5dsLlb92nxApxi76MwxI/eXbDi8ncRq24D21OC1zCECCTfcOkxa2f
VEVj2dzTAzq2/MTDWOOPw4eaaPWtmpKOjqh3/0nV/TgijfdpG8KrocxlRZMyXE/Yaww3jmb5muZn
GUBbyUv+b5rgZKLtymxnnaHYiWyMT1lLO6vXFGpXQ/tapbS8bIlUJK9e3YJmTF1CdU7wFseS8iqg
D4Ix7mYMmvNwb2Ug8uGNU4vBSUKz2c4uYOEmvC0YHtP3tq9gmVcDkb4Sbyeh0c+hsekAt3z3dRCa
LXRgowgz9K20Xyfc0MBc9UADl7D5ouaNybDpiDx4Eb5/COVbr5HVBiAn9WpD1Z+cMfj06nD4kjXY
di28vy6rZMo/3Ksd6Y8ZfNOKG9wr9mQXiBnETTllvFIwkN9TAouERpfQaurJVrPVlgfSbdali5pf
50Z9LlydHvmznvooeaIVks2NYusniNFfGUPbnZfHBxrpvrVGThsG4BipdAAR5jE/FHLD0eDk/5Ii
mo6qDK8uki2wIpYGCvA8nVjzeKXlE/gt8KZjEU7kuTUghRp+OA5f8TC03UdpO1DEBoA+JegKHpJv
LxnZMjHA4uRTMObp0Nhg437TywRVNWlGvBUSc+rEJp+qNwM1QtzOszR6nQN9QlIbsYSl9cEUNK5V
AQeDX3kPEy/4oiSjMk/EGCrTxJzGWCiw2bDqzvvdnEVPWeD/hBST4kNYoBdnISdp45DP8vSuUmVz
QEmvtgzqoEsVtWrdED672gkRQmhCnIxf8kYbqdoR8/jROe0jtaouip7Sx2mhwSgrSGQ1pAI3xieI
l8sau/HEXbDSobUt3QnYo2yN/6mTBam2yKI7EMH8ZgHPvVWu6eg+0q/L2KjVPBmwsmXJTzMqzUc2
Qi5n7T2dar65T4FDaWHJyosvjNjQdxU3TLuvqmvlwjqhiBJH0xSdAfMpzqSSxbwJsVXK8Axl9eSy
dX9fsGYDcWgZf9y/xN2oKO/sBw4Myj0UWbUcS2TLe5XbFEonHcJz8GKHjIw5wPsjfFnIBjFNmEBm
y1Oskm+bbvCnaSFzLEx/xbAN7ai3UcNk8ZINNXcPMcLyGUObJUec/JFyDHcIEiycbjHdrM4D8pgA
VTIvzt98hDjqucbN7Iz3DIDfTsgCPeGtB1TnphEMEymcegpPRZlXpKO8S5pnP0pytfGnBlEvjVkc
tZERuLpjVIGqrpmubV5dFpSytUhd/wdGyB+jHRyV8zOynzkomU8bShvgynLMPTRj+93k8WfRz9FT
XHa03jj9fZF2P6krXsok/mebktofaG8h8Z110PUkfZK/Tuddu9x+souKAqOheODifXOc84WxmLoU
mFuOaL08Yra3Y1HOQqhoAoqPa/fkRd4PL55oT1wcixyXsU0YwI1o8+mtR0kP4uVR+M494H2C0yM8
jMp9qwf/o/TB3sw5IOXRv/f8ETc1tudVN+PONr5Po4AVwnIL8/IriwnwxiwqEtN4v2JQ45H/KZqp
JkqxeZGAMrhVObmpeLKifNiXc2lgkNkE7d2CIiE7uU23bF1QXEx9CJ0O9Hc+VeUJEoN3tKDuH+al
pmzXWjKSqyF2bqKS2X7GZ54iU607qwTVIQQhZ2dCm3EIN6g6mE5ONX1WlfcHzeJfIqhvvOFZhIit
y8DN1u1uMNcUswOvNbH93ypNG+necnF2uDkblij1SpLJ5I/sof/ICqKbRLzGOXjSs35oPCK5RmFk
w9/xN6ja0/9A3MSpnj1q2nDrABEYkvYLI0q8nkxH/6IZnqrM/+uX1H8IGZEQm5vm0bIN+1CBspLX
7tW6VXsmxsUiTjHdEYe288y3zCAj3PhAa9EhhtW/HmjdwHif4gsXdr+eK7HsymmarhGuHNbsKllj
NkfZ0NaT0oG966e2ohyK30GVN1/YkKrXZCnxcuN3QbGhKVREAxxSHTTHBBtvs4JsnLzZWa/hG1vq
RFDZ+QoyuDmurni1a39+HUZMTSuHnsRN5LXTc0guZGUVbCaYVdlv2uC0lPI4nqYbR1d4gFE9z+oP
U04NGXKtvGLgEFuXDNbmxgDcWACZyWRgLYHxxjYw5HBJrAKLYTw37iPq9hPprQnHOdntIMadXbIf
W5nKFr8Lfq+HdGxJ/sDJZSvXSGiAalAZn0MdWkDF6R4KpGXBH0HY+5mjdu/2rvtlOfXEr7l9NB05
GNTMlp2Pd+tS45RrNd6QIK0STpW+XHhPuS3CMQ8afx+8UOnP14xhlEgmDtkYCz8VduVwbcxCRrAp
MWiaiO9DZWJ4imgYYuOY38eGyj57juwr3lCKMiILds1cESadUuvZ66lyTp2ipryJjWW+xB2vkqHZ
sT9mn9H7BNioE1iz6n9p6V/YSuFBKJLMO6qD+W8loP5gCps9Goa1rYaBg6XBzhKwj2ixnmEfDC5z
kB1K2Z6V7b91ZQcssMWPK9Si96kNgQBmI59cAjahdeHhMH8zLZsq24w3Dntxm7sLD3uEcSdoP25z
bKkt4GdKpWqq7nrZh3uUdmeP3e2BEb94TpjeN2MBhLII59fJ1w0mQDpa+PVuZJh5h9ETxUno23FD
BJuoUoWU64KAXenA++t7lLwM1U0kdzD7NAEW+0yPZ580BPUCmMgaP41YX4PtdIX6pRTUu4ONTSMK
hUSwmZ17t7XDfd0o9YI+yu9Tqd0icQ5WZFRPZJOWpyTpPy2RvJcWWQtNugSdnkMB9cd6pFB32hUK
WSFH+loVQPVZugpYzqKnKTYiHCJc3nZjEy+bqG0EbUmkhgjHpODbo3+WR6OF9C3/jp8/fQUxXEc/
DT40EjNLFvpXkEf0fQslmFgif0Ill/c0ZH/Et4iLbY76u5wdCKJI+Xeq9XOo5LWvUxuZqchJrqfW
2Y0iZA7RWTi3gwTPj1+fZ9F9jY7r4SMCjs4H20MUjr/zhuC9ibqfuMnqTRtO9KCyU3vsvaa6kzq4
ESZUeY6l1x7szAZj6mJIySynYyEigWdZrL+HJev3fdMoF7XTtc9jZxc7LQoKg91y3tXW3Ly05DG3
LSrFuiwZI+se/G6KpS+RM0CkoCNLX2PRsPqCWqZpLM4q744UkJgU/1Ei74TwQTfESomneugdUDIV
UqGXcQEmodl/ho7pntzSq24VHMG2kdAwyqga2JtH+cGuPP9DWS5pGmHsS5Vb7QnfbXmYsrY7lqCJ
iPeNel1wpcXNgG+tT9zgYuJCQ3ms/GuaWv2Lb6viGNKEumc7Em1l42k6RPP4lQtkv+dtzFUF17yN
U6Hru49ZwqbLcE3CEgkp951aPAqqrfZh5bDVJbJz6Jvk9uJpMEIgZW876stCL6c2eDG/ZRtbO+MB
L5kjJEpL8HFPt5squW79mJrpJmXxpDEEF3dzrSbsNyQzBY3Hm9JEH10DkihzSXzxr6COqCNgI0qC
UXmxEE9MqpcyiPQ2mZe3wase09yqIe+4ISCClt5B9mMkPQRSwFDOW/aI7qYcqbiqO6TAggDr7OMp
nfNmo60uxN0JVR4w5vOs3a9hxMxFWR4ZBkKGEIOGp2HSxznof+xEt+tO6oupGURGXW+gBmdvprOC
p9AnAhR1IwZQ3bYcaOBXO0TrvWU7N84oBhKefHaldtt85wO2HjDuSElOmu0i3h1QmAjiEXTqd/mY
WNtOt/GuYG6+8YYSECxhc9cuorp6gzs/dLQPuPhqGPiJqVqwWiapJHWVon7IdBRcc6oxuB1GWv6h
E4U7hUfvCyEIvNr/SNaaH96RwAk1Hp9dNNBdQwbbcV/0mOD3CsmNWdsB6E0HXHdeEHesIH/BDhqz
KW3JC9FJS4gTDmndvy70iu0lUaRDGE4vKlok4OilvArRZrBiKAnaV8b6P1EiD7xJxq1X19GZcc0F
WWKF97bAUpYEmbvJ+uHSkPhb16wGTnhRskM4DQsvkIECxIScbIjcvHI6u3prlSE1Z/k93z5uAc/i
G6M5Bl0HQ+cl98JwW9hghP0S/LyVIsO6HTeEqLLIwLj8egPhsaezWO8nAgirExpnWzvKfrJGtth0
SSQHnY4A5HhbyF8qZvq3rpP/Sq15WvukP09WetM7EKl10A6bNvPFuuET3UkrpCK4KKipgwyBIBR3
xV5Efn0hikQmuMMIy+U6JTDVxERdZXys6TPY2CUvQP6p70kc5+wyvP6swLcS0KrvsW+EK0vH9kl4
Gcwu1/F3ocNbt7U7+nFT9Kgg8F8mNdwpLfvfwvLjSzF7+rVtC2iZVuvAVcnpp8UZGGPbgplDxpoS
4mSK4m2EhKf5YIk31ANnISErb49UG8OW9B6ovvN2uaFLw2LCvY/r1oHi0smzMgTAkiwA2hHmT4OS
pNOp68EBF62HOnnBonslRcfWEzQBlRt5wldl2TQZGr3cRbVoV8o1v8lU/xNBHd3RSX8/Ux9wxTU5
r7no5lsfpDhAjv4QZe1DGBE8Vuxmt3arsDrNWcICa9FboYKZblGboK+DkSpHn9uw/m8O+QQD32EP
uFkAMT/R9GfdRGungPFkd6fYTRkNenGauvCVtQSEkSz1MfvQeMjn8oSf/Vso1Ia0s7NjEmXPdSa8
d4YJ3P03eo1RUX3sisFZtSxguS4GO6sFah1ST8V54IfbxehvmPzUcku1nVilvKMIxXvlt+2eyBUp
Oh+pXRPqrfxbos2U7WegpEW5uSXPWez/g8uV7jiZ7ygp/skK3zkESw9oEnzPv9oNf3lMmUnVPQ0H
8d4Z6Yf3TP7VhIjnDDc28a2l3+dxOh74XOq9RH6kaM4tDzysI/oPO1xwVnrtBwE70pajFFfQvJEU
MWwKD8ZEOwPfVlC6Xdns4BfVe2sMu81Uz+GbTHqqswac4KOtLXLdrf2cGkWGgfcYBuS2KB+bYHjM
y5AfAcczAYvy0LggWCwn/+q69A8EzJwUHocLy5l2U5UutU509LwOtYtbYGiqUzIbdW4i49IaBw8r
98Dng//49WPX3dcJKiq9PuY0zU2/KRDIb7NRt2la3DED9cN3LvnAfRXxs0xvoNp+ivU1lUvF7Vx+
1TgCjiIjDmByCLijXXAftNXe8Yr8bOnEBrAFIj6aiYOV+p2eV9I2U05iZy6ds0s/12YOtX+uxpgt
XtTQEx5gn03rcYDsUmy9jh+b7aFWcy2Fzl17dx5yPKFv/1BG3bP0wgGnZv7pzSQcxqGuNwS2nqMg
VBtdMrbOef6W6xYAtF9/T6r6MiDaGL+SR9c1gBZyFFb3RrNJfyBO9Gsdg7gdJvq13Ez9jkHyT1jQ
AdnsXZImhM8FyP3ZatBDF0M0DmRXtM+ASoODh843LIZmHNpPKEyYPrgHvgC4+lRjr/cJfleWfVBJ
UhQXNgKsKRKEOrQGZXYKsuJR4mteUdGLzh8g9vd+cM68mw+e7fWhCrH12UuNATDvwofKpGSyYpgv
dtNEu7ZNwElDabBKxphCPolYILmKBMtsK98zPP9C4ewFOIStoiAdP9EDR7b3C9UfNyR6yFhooN/G
B8XYmj0oiod6Gr/JUQEYATFNgSNbqrLqfpre5SNlj4P5eTgWWb51RfDql406ha7izxqQLTuF096j
UlCFN0PYPbK6Ohh1M+K3gb8JF77NcsrfYnTHTz1HNbtZDP0+8br10gePUScChqlc/GSLfA6ohnrh
dqHfKQPyd2pAlJ/pJtriXGk5M6nuHv3wPtVFuwHHQm1EpN7YC5E/FHWwYSzAl9HmwcviyfeIkMdK
RTSXOyNmmqzJinPSMaU2QcMTxw7mzpbYL1ObE1PIvrxT2XihqIILA7qSxwmNv1LjVoR1stTdbxl0
zVGzMNkFmQGS59lM1631BzvFDRMMCwItEqdNBmct5HkmHElMObQp9u2xCg3ucpfoCNtPCrfLc197
mr0t0Y4P0kaqCO2Eyl7Rv0JbetepBP0R8M9kwl52SxBOd153o+hCPNhl5dyt6PX4HkT5GLsZYKKK
K0GjvPFQWJo4XYPLWyygeSmbaBL/5LvIpVj2091Shd90SbOh5GLArIEBrppYcVtclddNw32fwZeP
oRqLF26tSBgJWbtsMidaXZJT2yfvEHH/VhaMHMdWz9QC2c/cOwjqU6lAdwDUGgdrsuza+TlQ3t+C
GxU9Jrzb5lDc+pmb4bOekHWjPkGFTWmeosZL8Lh7BKiNBxsxIz9C+AMzTGqhbmWFteVEZnvvdvZV
eyReJsuqG97TZtyUmlsEfpH8sVHwJqNlkCAiDZAi+zEz6NigM7bjOLybKj7IyH1mkKHre87lecoI
wg1dmW18IigXL29+3RnDiy8qb21ZAYt++dNWXOmVTVVHyyLDzfSr3UUCPrhLPCdnns8D3yc2WEfr
rARGs5R3IfkLHH3F43zrHSqtesS1VQ8s5lC4Gl+f88ocjZcnO+SIXTm01pbVYLGDujyt4g5onLjV
lOo8PomkBH+YNBC5MkQFzBfvc19+A1jZFr4fPrp+/cdMCwanCG3mpP2UisgEEXoOMFs0U1oeVQ0I
YGn65VAHEQCxYCrNI0M+u8wuLaiisMfvMYjbe4dCcczIynwZhZLOiV7+WQxabx5BNWYSwtoTpP8G
LEWwbUBK5XnVbTR1PfzMyvaQkq/Z0QXKvaCogjMD+nBQxpijA6mLtjosw2XpfNjccChQLP/1SRXD
qcHnWNix8zapOfxIWEut54IgSCdNfhhFKx8Y0SlMLKigqGPcfEWUWHD5fIudaWs/panAOGr30adk
redEzYv0b2xyQ4tgbMDGTtZsALsxZE1IuQfwI1RomzbdIt27myYWD7HsP2RaXnN0rrXA0n0em4gM
XDrpw0QaaJslcPASlfrnjn+3zSQCh55gF9Iwpw5gi18LbWLDyrE8BKKozrVmC13GvOuyPvzsexpp
ZGLj/M4oTy9yqmj4Hhxt6D60WT4W5NFXNP2oy0DJCUQb4xxE2n1VS+aeEpxgBD3cB9W2JfKMXb2y
Rzs77DO5znXpVSZ6esgcLtBxF8SHIlYVdh/yx45gF9mpQO6SqSXolcqLLJPxHM2t3k9wTul/8b/4
AcN6DFEvO3JBQygvwo8PKPBfctLPmLSffRH9NRbBvWYRJXIs4B97ofntNvjnHTEIUYTfU0/tTJw1
zmWElna0/emZAfqHeXXayDnFs+/KLQUt1tHBPLWNl+5gB/FDEnPsoE2nd5aX/S48MjtbVEDHy6I/
YczBk5e15NiRnPBC400dYZbH8Erfe0/IS2wl9Icxx3VR2m0ilQeXlPU354OTPbc3lxxyIxYZh1x6
xKW9EUNHP1ME+mmA4nFPMyIv1RhsbmPYxpPpoDIhfXVc+0lF6jHD4r+FPeKuqjE8TgJkroayBWSF
fWjkSevARpCmZ93eiUa9LOn4HmoOqnZckiMOO2yHkLt54077OlA8M6HkBtVw6yi6ejsF5ZUSe/pE
MBDf9q4oW4L303i7Jte5/62r0GdNHp+o7rsVjRG17SM8+zbr27rpKPXFMhKEzovqwrOXTaeqZv3f
5XQZIIzlqzbEyDFG5P8duqQCX9M2mGj/ZGndrcXYXDBjOWgT85515t2IgEUdI7HvduyuMsjUdgSW
sC7d5GOwzdXLqvnObwLoMX77V1QWOYmbYRWdM92XC5JcV3f/qoEN02wL0ASsjhFnQVFX+LfX3RxQ
5BPG02X0xn07JfNdFc1P6Sw/MQiifoZ4DHwPWGBW9vx0U4DjEcRxZNuOlb377HrVa+rbz3GFoZrD
DgZk7195YrBX+HV9YRZmxOCihr6LGwRMrE1oc+SvATbYOK3mGmf8P1BT7yzE9XVWz9tpaBhQ63pc
h1YlD72cjza52VXidmiKWIXPWU0oeJqwYuJAui0MWehHNoOjkR8NS07+M6t3B6rJDT+SrOfG8g+Z
4XguoQysmONp8EGlXrFzuymA6jhl6jXrDNS6giuXEfCCEmBKmyBHbfVuZoa8/qwgGSDWCuaGpH0C
741MQJgs4IFkbbEQkCYnv89vhiA/lT/KdbDMDAaYhO1+9Kb8cchrr3PFMaNltK/75pmdxocnF7zT
S26vU7c8A7onFzTOmy7HariUvoDwjrEoJA4uvSmjXQdtyAus+0m131UePLAbwVHrmDuzjLgLs+lS
6a548CraRGkDYZPG2prmyD9jWHxWoXOpHdAyctEcwllxskIgoiQ+xJYVP8JVR76TAAzU86XnOdL6
dxLmIcoS/koE7mmIwZcOctoXkSpJkTQHl6sJ7RzUc7jmR/rZS8q6hzJ453foJNqm881mldTj4vIa
7MGNhYZZQ9rRW20r3HgWhUyFMKwclvENTNk93difrSYf1UxsD2/WqGGOvIPx6tcFOhEiIDeBIqZg
WdE04lGl6MVds+1nfaBiA96u4Ehsk2BL4vLRxJjXocWf6th5WRqruUeahiJI/ZnDE8kP86x9+0/Z
k3EsovGSEGdwvRmUMOY2opJwVqHnYAPy2XDgs5hMnzMeJnBDQ6/axw61PhgeHHoPuKfV9niprfgz
Gc2b8SKIkAmegHTq/9V5/+75zlVHywsQtDeSznfkDYoNULmrtWCKHTRa4lLN7qFwNJuLMJFHy+0f
TOLtjYi/gr7kd+g33VHGHZ1VjniJbv4rjJ1oQyb5h0hJeYcFXdvnVv5rcz7yYyvYK3g64qKhIoIY
dn8ft+1PbZJ3ztmvUXBRX6oCaRr2ekaLjEL1PSQx0HWOesIn/ID6lD/ZwQ1Ivosy5cF+Z1oKN2mT
93SQDPSP5371kCaRheeFGs2YPfIxQn4+NeSbNsS/KK7O2Gj4ppsxYTsPyGX3RvVf9pxcccDSQtH7
28zzlm1hImcbkAZaY8Tdau0fdaqSx0rZ3knCfdqTx4HXH7B1LHED05OZBXt2BS2G854hRszvAIz/
OT2MIqc6zm1k7RfY7wfiRt7aWWJUJKRINdzOeNihpzD1iQpXXs8S1f1rDy1SiOu9GgzzjNNduvF0
8KdGuboMpfVa4r/ZZKPztyc9jtUnv/a4hi+BxP+gCoCPy6w+uhihBn/s/N7F6RuYMBTArPCA7MP/
k6QR6jA9hzgfN/zXYh+MiZ2wD+bcyjTqejwF7Sqv3Oo3wmNErQ2LviW+T51ZnR1d3jfo9zyz3an2
RnnUrJKZ1mhzGzu8Gn4/9W8qKQ5zAYspCeVp9CWdXbe6wttXKCbHXw+dDQEkbrfsMqlZBIvrzf5V
dc033YL0l8WmflzqBm2lo1ET4wurZlve2WLaJQN1UJNLd9pIFHpltTFsjtH17mrdt59cpA5Bl9Y/
bd4bCuzj6WlwfBx+qpLvYulpzpL+ckpwvu+xFQefnJn4AlszltfFsfI9LAL2W6bBA5RQT1B2BPu8
VOUAiSBmRvhZdlBRIPvXpnlBR6PSDksi6lyh8Nd7fGe1kfMul5oeeafT7xkghPsWUhAVwJgRLGE/
MTK3P1PdI+Nlqaj+eJMjttnk/IyFbTZNJsj81tSp5pOnXr04zI7BqOpfk2FvpUTihVpK+2SQSFYM
z8sv+gGGi4nFTc0iAFKEi43f5LH36RbCv+O6D/iWz2nahDNQTrepfyg8vtkuIVUyIELxrGgbHBVx
33ieX6K8ys4+W4Q7y5X6CX830FerIgRX2U6C8SfKvpyJrURcSVj7DciLQvTBRcU87CvhTghjrNJR
CP3YxpXXt/2vlwvyF+FgqvHEJMhtVQ5/01761zJlHBvGycP2Q0Vx1ScLji8yUylcOHQmdkI9kS3U
ZkpneTAdUGgYxbyUW/AEsc3chNxIZgJjLuYQJ6mpoqgNv3X/ZglXhaClOZ+fKDuM/vAC8XHbsgAr
qZXMJB03PvvdnU3dX1yxDlN2ZIBQlUQflbVhlQrpOzHIbdaTZNX/KG6luYM/08lZ1wdd+LfcnBVD
rCh6997MNv7G6FYKbzv/ZIv5olSuxgo077RrLlhSxCpYLOb2kWzAqqiZBhgVFxKdvdPvDNWMG8YZ
faujLICrEpDYVTHYqqBNGNwD3DTcvec0vrSlxXAaJ8tWRfm04v1d8fEi9gVQyAgukVQnU8Nb/cWC
FBnJgoQ0atM5i9gpcL5YIMTKbDXLmfV7EbxGftB/zXPJbSXhtrfEt51wk5zmennriPUTOz6WOkCv
jwJ0wcV8lvS14rZu7itdvJvI08cwiIPPPnKYcxRBgUdqbfHYoflyBDtx8le2xBpl1oXsvE12hCLI
1ADlh4JGt7JIjMi/4CoxdLoC0+qYr8aWdr82Dn9at++eJ7zClB7R9bt22qk42HDF+q8cJCZU2LmC
Ge03xVjty0ACFOzxi107M8dcTprHDAwcN9uu2NQ9JzB0D6KaC50AYzGl26GjRrJsswD/YH4fdJ7Y
gC7ZmziCwRqTC2bTT1lOJB4q7YHuNfDiVQdDVFbuvZ0oeIqFhdyfXHLF/DHWkB6NkK8itrFjx1ls
8dqlEAXzHTg2wfqOq2/LOtoI0oDYtaael0nevhdJx5TbIk2CH6gNM0Yfk/YErtfyLUH8d1sWJZ0H
mVd5jSH22WbfUDjugJEiA3u288xGZ36ZTNhjZ/S+Bzt4J2CDCTJgbGIB2d/IDyMBSjbiim0KwF7b
20BdMMjN6kPV47Esca81uvmPo/NajhXZgugXEUFR2Nf2RuqWWvbohZDFe4oCvn4W8zgRc+e22lC1
c2eufGosdErFJ8EPsugOYoDBSMxbk5MmqttIPCezjd3N1iwPI95rQDcBab2c4RmmQeAtYSRo5k5P
gTzblI6YGvpAfIj4nhhmTPYzmLpNhPiAUARMwMdnuFV1AzCQ6BI8+rDeKZU/t0l/BUAzUb5LzDVk
dqZMgkOUQNTjEHLL8BfRZqpzXKRac4Ww8Q91BtsEnlw17C8Sq+kxmsU1NwaiDfi+upwoXNZVX5Vo
6QPyvFvJcxY88LnMXcqeU823zK66pQdpWUqlX4rpeO3X9S9bPbGJLQ7VlvaE2JqGq9b5Z5bnfxiZ
tkq43J6wfmMmTdRs9WsoxyUeLVPSllvPDSEztM3500raNAAMa82QE2qHeWDMiEoxMzT+U8ZobG+D
tMCVGHRYd7c43qYnyCuIuI0s7HsUExqSeMLWb26qaJLy7T7AGYVPvHuYzaIFI5Ob+h3bXUfYF9hk
ilsp1ZgFS77gaSApHChodoOzYOcTuzV8Z+uh4cHViPjJjJX3IJzkZ5TypR77B4YYh4PXdrDrcERb
Ne71Oshhxvo/fcK6Y/Ds/JPAAc6ePn+Vpa/XtSGKsznZyw0NE2y0DIp2x7IiR3ZZz/CxL07jjK8B
F6EjQACcXD3TNeolQlIZGl+lOZASkGTp9qNFNozwcgWcjVXmkZBGROsRHdEoUKNBLbymqoSNkMfe
lh6s9uq27BzJ1aYbBdVwRUSAisYE5yneyuQd0HD+KS16vPFWmkR0cXn4uA9WRYrBLwlwbzge+eZU
1vnNykvIClVjf7APy6iHU/zhIa19MrQBmjkVD34UG4Ywo87hn0ZWuHJY6++4r6XAq4vqXvIO/HAb
FL9e23l76qbnHfVK0W8m3elbh0H0IEbcGrlDNzF7cWfvNz75HaQRKsFZWPFr026wlVmU3ye4Af/1
hFgeEXWaJ0eLfm3HBVter/JKqkywy+mdYL5+8a2Z0kNEx3bn0yYPeDh228eyqLvnKQ7Kq88iED+E
Jg7l9FV2C3nEvPEJtldTJssZ1CEoNJnh7OrYwtFUmQVtD6HHgVOn3CyafgYVr3JhXWe3x5tW0xds
rQoLsMLcz82wEQvZs7AC6wTugqLicQbAXzgGe6MWSnecdaeZkMFKKYNHUe7H2NVgNzoDhqdaaZtR
vo3OPm8i3Dmm11AH0c6BH7vqy+RfNdSwWRYYe1QsfPVlkHLVmK/jDGZRqUzv7DWw3RKNoJwmldpL
4d8LwjfIicj5s0iZMEr5omuaU1OWcTIfFJ5jBCDVDmSkJH7xBH20dmM6CWKExHRgyM/TMVj5Iw85
z+AaAGhwQZvjttBxfWxcABhyIfYVwtaUx2Dzbv8fJd3c/zPx+G+cKnoEpE8TX5S9QaegOi6lLipJ
Ki7JxkJvZFmakCqZ+RGw6o6LNeR2KLFT1dFvkNRow/2jKqcAM4NmJ+ex0aToHed4WNPO7s1UfQeJ
HTxTBld+lMviqlyqObwx+5rK6dnv2B+q8jUtdE6apeftcYwlZtl+lyYyAJpMRA6W+3URG6CEDX4c
npc/8Bh/b93ulM7EfP0pRi7uBkzsVvHk+uXrXNSkzJOo3+Kl1HdBDiDYU/wohdPvRR8b6yDD+sn4
Fb9YlnrVEX2lqA3rUYg3buuKw1Fk0SmvCDuwoMyKozBCNuaKwXrPgJ5fAn8hcXXoFWlf+TuVWYCB
86G9A9EwrpXBc5sfZv1RYLmnfZaHg7aKH7uK4MlO+jEkSoefVX2GIdJSMdvBA3DK5JFi4mYzjOlz
WsIRY70EtXCJ6mpmnENs63BvNvzpfrL48qsROdz1hn0E82Edx7xWYbAHYgxhN14JlqmT9YBR5mkO
ekpq2rndU8AcrAbZ/1al8VM6MGxcDz5nlPBd4w7ENSsPz6E/UaOlToXHPd4roMCk2vrENYHQmxcf
TUJcsDUna12H85seHaxyzTOLHQgkdvQ3IH0DQS8oXdeDdXHSHskMrO/Wb4xjpVxjZxnGsx/in9U+
u8tRLnhly0q2c1BfIs9ZIM8ZHRYWPQwDD8Eef6pjQSce4+HHpcsSyCKZTjcgq5l0TI6mtl5Cdlds
9/RrOBbP1EI5fG4shp2s/ivm7r4J0b18P3/ECtIydFLiSQnvfugmStxG5iwbOx3FY5r+IJypyhOf
wg6aw4RvnOR2/F2KCoC7EC74tvIVXGC7F36niVnhEdcBFYBNRLC/DhGtOC2Yqj2q5j1kKTzNpE2r
Vnz0XsLUNFLGlf1locS1j9vthA0SZnEInkM4xsWxq2ufkvIvfRc8nkREXwDNNin+zKf6z5hCeKMs
2TH0WAGMzenoVll0bL3oL1cDMLVKwQ0F//lYGQNY79BOGfq1PvQNVKtiRsaKkzw9D/mUHhKFLgyI
FJhGWCtoH3Am173p8RGIMjgQ3D8FUTiuABJbPIhbH+dX8e40PRUJTWPtWfcJ9HqirkX7MEdOefF6
73tu+Q0Ug1x4BQEycPPnZ8xTeHXfk7B5iDvLvJviwuUO1XD3sWt80ivDHfAatqr94HZEeNy1nB/S
Ct5HBFSSADrL9Uo3eotPZDpRNY8dlPmYftoseGDKRF1nWiWbKCRLLOGdMtTXXdlU5mYql9KUlKxD
slho4y54q6dosVai6BLeji5uwgDUEmggYuS+4ffLLn1SDw+pVvmdtpMn3+PDyLHVHH2z+TfoUrFy
9VDtwjhf6yTIr6UrG2zbdNMTtzY/m5iGGsu13MfEG/8Z5YD/o2EX1fQHxVOG7SyvGAYcrR38lCPp
xZu+MhHWnEAzow9ItdyI530WccjkvW4YyGP3IdAxmSLqZg+mYVivLq3hBxefwKpI6h+tF8Zs6XjH
ISi+K6og1tCAH2si/lkbfDlsp7Zct3hOFxL1OJuwy+T+2rXbX2yWuD7tFm73kDd3RYZNOhiBkyGs
tdVSprTMNeM0WGt8JjFK64xnpgFhB7zJWMLK88apebCKqXi1pD6g6EeAT4biMTYs9x8zdbUZmnY6
WGRTH+2x++trLLpB0zT7VkYsEuPaBxlIC4HiwmpmRKmMzI7X3FC/GE+6lTO6P1ND83jCN2+bSOO9
9ZLk6Er302aPCRTAn48e393tiHliM7rBJ11V332U0LfioVZ6uKFQ2epXt03lXeH4euuo5X7dkQVt
I6lPsveTD9J3Wyvqsd8Hc7vRba33YT59xeygCJtFzTHoSu/KxuEMvZS2J88I9ypEuurcWOA1n7xz
nhnGypYM+VJHX75yMPM6+h2L+KPT+N6h4ce15xPzAH6V4hRGMVYgzOO4SL+Gwf9CgWZXMtHfE3R9
dfGEw47I8N8DhK4rq/f+mBgNBDAVh7+xHeuL63V4V7TuN9yu3TVt3QPXnyGGK6DpvinYYSSEG3Z6
8u9kL/iJu3QuJDjImFON0iWbR8PIsEl4ieDTkUzq0iKrbNkCHOZ8Agh6kBS7Esw/S2t8LA3nLQgq
NzsagSuWNm0t1QNfgmswBfsUTxKFcLCSpvjJLhbmsbHPy/TONuJns5JXkbnVJqJGTifQ0IXFM0dV
xjXm3F4VIxBimPajnm9Iisj52Dbj5NWiTsUtKw42m9yDj3vVAZO/BA1gkXcxGsKUwBFwATSEAduQ
rhhuC8GihqcOYixCgxbBLZvjD3+2TnJBHc/ICA0//LynCbcUP37GTxGGwbrKoWJD13Vncxulw4NT
Jx8iI2kVt89c6diKleMLtVSHsWARhymMx3C1nWmWlcBicf/aJ8cxt1kVvweq//yfPYNLjvzZoFK2
mhEQUw425s74U01uh6HDI4YJn84JzMvArgqqhk9ppjQvfl7dzVjWN/it0R5x4q0XS+x3OYYMHPFw
dlzWnBEH7AqjCFZD7iz7bqgJKJcYBj+QISnX7ibItU76QO/4tac/egCEjyBgruq6H/feoDFCSHa9
7+yC/1o3OxQJ97l5Vv8IYO+rXp7qIPtXtsOzVRaHjKWFB38OSFD0ahGTzQRDbVF4x8IMj3rwX626
AJVsAgMadA4PI0vHrYtn98DxyyWCC8BKmJPxIKrwEWP7dXbU90QB3YFoW0pn2cgzXD13pif5XMkz
grB/cNpCrBzJOgli8h9kZ2iCRMH2dmebKwew+ZrN0x6fi9hMTtJsSSqnO53UNxJx/EvJl5cVLzR0
hTscVPyBMzfa+iGqCGfQJAV9PyMJVqVE6CbKyDeU5dAY0E/udwQ6540n9Bnj1hV7ZgwY1v1AiTTv
fEjIhRx/XJR6O69rsmmUNHkodCbKoD94hzm3/iXD/O4MkFAGnCGGZ/y6hY946dZ/Zh2FW4RUOLCK
98QQE3zipH1UbfTXptGzKjzW5MGbSZfwemHLyXA5QfilrWy6o1ONKyPAaraRJntMhDwy/TNJPqP8
JhRRbKaBsTgT+qlIWS7zDj6BRzP4hZh7k4LrdmIG4UbwGkUtqbz2M0oIdhOI5rWHWEc1t+C1GXdn
01bfde+5K5KPf4YiIuA06fOYcDLbarF3JlDAJvXmiCnbOc4I55OxcwNVHA8KoasYZYgoQnqP4b2E
esOVlk7kx2oaiSMUWE6EbbG20svLyewn4rQAsrudypeLs1N1+yRBUA1r29lOrJluZGvhXAT5u0l4
MfIrlBoxrw2nfauEfRG2s3PctiYsNlyJwd4nHTMXjGe6+Rw2mA1PnVTY5DXDknKNiXhH1XtHTzXb
oB+Ye0z4Z/0Fi8aTJFdK1uM9tpxtbvgn4VhcWBuNpsxDLvYWu1w9sjW0zCv7zss0Gzelyq3FdYx8
Oq9vfDFCOCNDyGHG0/iDjMFwsyeWjBiF2duogD9eGVvPYAEoegvUochJ2JbtSYr6MmmEUns8NxL4
iS5fSPI9uarYZIZdA3Ft8bBC5rDm8EBnoNpETtadO5HewsrC4teMnPPchYWa7/y6lGudtXccZ/gY
K2JtOr4o7gOGB3HGWyhQaTR/Ni0MMd8Id7oDcFBk9UNiJrc2sB7ZBSJUY3Eq0PttHd9oWth6eDdX
lhqewtT/LpTkA8p+qF38Sbr+XwFcoYvlA1mjaxdweAQg6p2A8lyDHFlLeVvL3yonVFmuzDgSyrUv
MvopgrMJ24Lv6MWJMWrneXohabwYB1m5TLl57zPZ7inD3mj451uPjFs3+1eXWktavrZxaDzNqfD3
sdvxla++a+XTORtgjppN9tTWdJaxfS5KUvQJg0iY6H1epH/uDJBQBU9c1N5c13sx3emXpMqOFm9r
jQNkXs8jiEIzrN5l1eNma9vvwHa6z9lLuMaBWuSPifZ5I+RBwi7fNJKtR19H8QUxVR6lHl7Bwu2G
HE9HJ/ipWmZ0lczlnGsN3PK0eB4Q2Z2GMMOg4yWN5d7RAxltFNtfIC3BOZLdzTNyVuYyObboweva
C6iij70LfxtgyKr9tiIaANLx15vY6oH8bbdN5/2a5E5IKt1Sh/+xPb45I/h13EgHnCj7ajD3FMd+
mYZDaCL/5rdxN44zBCw+uwIhci2r4FGZcXbI+njbNnJvELAiyvQyu+Fr07RfSRT4lAZmL662L66o
oUmk6t40S/oD++mM3/QvwSiHx8GC49bUW0sML9OcfUE9vIYkFpZeG4Q96Z0BhTzkzaS5waavCYMM
bpnkkhM9mCK0kdJSb/wA6W7w9aU1K2a4KX6Ie4emFJ6+9Kh8pEgnGPzjY1aNl4b+Xr9U6GbmcDNd
djhhpj4EOO01I8HHKJ0/L4DeG8BRPodE5xwTL2A+1ydlFtR18Z1aNXb6NvfUYnNN3Mam76/gjWnk
pwrTF9UCEZfFDnB7dzJcrHN9SQw6cSNEipiFyHixe4PVWBL848MvVib+5wQDvOfXDwNXB4wcI5XA
2Cc8WAq+ZcBcc+t3MAX06RFtKmuDoyG27tMhe+kROSl+ABoGuOMR3P9aJgnQUAsybnmK2vEzlLQp
Oq75MCl9ji35MCqWHnF/AHz+s0ihNIP1uE2c6qKNdFt0w5GLzEaI/Cvi9suHXhqkwnGHBBYVGuAx
uNDSLIW+EB0Hc6TCpO2eolFAv9c4J1Rzl07Bd1Yl3JIkwdvgPZEsqOX05PkU4Fk6OER+uucbMl7H
wEwPbiuNddQl4RrI5tc8Lt4+O2l2BR/GDgSPswqQ0tciLwq8vpDLJq/fNZnCGcUFWM/Y8NLy3qz8
t1A0uw6OBGMIl18m0Q3I7Y1UvKlNOG9s3MpbTBu7qC9fm7x6KeicXmdB+eKbyLNOFZ9EAOGoSd+w
PGGjihy4CQheWTPvprCCmEP1iT2VOwLK9baGZQdG54JZ9LNzqvU4US/qT8adrPnxpcNwAU6H5uN5
vHcJFmdB5CDIFb0PEPmBYVxDBOZ+wIycN/UZWHC+Dn1HnpsiOtujgwqZz3sSwp9Vjx0C7xUVEH7+
EwXZdhjlm1WIDRvVcK0xka0mWqFI+Kp057Xihdw+DqeSz7P37zJhH2oAQzjn05PdlPF9FNCO5kxg
QIxCAdLgf254wE9QViFizTuvCjYesF4v4Q9QBUuRvFBvOsq34ZRzjrkU0Fc+z6rc6R55EtNtsRRw
d0QpNnqQZwlRZ+VKATqo8RknF8Q0wY68+klHiOR+9y9L4iPhuLN0BmDmPsVKPcZevFAUWAWmm4FO
xc2WUIk9OaweV9KfeHBmnzqeX+JJES3hIrRKl86DUFjn0BCkSP1numuPc+fFxwk4dD+G7zPmGODT
KtzhocDi2lMLgdS8yZLi5HfiL+s4zsvw2JfGW141kqZCbLTZgo9Rqc/LBFk9Du7VDZi0YSIHbnMD
YnMMDPcdf+6ZveyjhxtiXQ7zi+i8CQZV+iwgfJTcaolvnlD5cAkIj21XWW1G/C6yjD0Ar8Mz2CXS
zJNxL0RwtHun2Yh+QAqPjyl7/WKiViIOGMSS3MFZ3vhnXE8Xuxa/gWVd7ar66mdS2yHBwqLo7LU2
3AOH2Z1dM9cU+nkOQ3GY/7/cA3Caa/WJT4G2S3/Cwsq/Ci2XrDydr82lkUv/C3ZWxCRzQ8fEY5OX
pOiL35AhSaeIMx3ZzzJKnwbf/QfQBgfsEN10Gp91zN0sUO2L3/U7lM9bgp9v2/bsx/C9/vCNYd8L
JNaV8iTK/MUUKYsGj7uklbZAEOmAnVRi7v25himNP8aQGIXYfpcrKtUO85DfeTV9zgGqo8f8OaAF
MzmEtxlYOy0unAg9Xxjex8Oc+r94Tl9rmd2FhnPqWFtwwcMLZNUMhdACMUX0yWs94ICeNNW9YDxQ
q1sCM5i+2UQFiINCHKgy/5Z5xDY1Y1mouZZiH7UJY27YKUJQKe8CIR4Lf/qKnPpCs8JvzfaOmTXZ
JFi9LRDsInTucTdh+S6LH7gS9WoiY+aW1lPqN7Qwq4CSk8UYDYSr13Bbueidx6G6E6lzJyiCmEtG
RCfF0po0xzqlC3hqhyeu2o/aF4em9h4ju4APxy0iA+KgUwyqGf/VKhqpLPWpxWiT+KsNvGNmxTcn
G04eRLI9zW5MiHP6GYmKl5DIM37Go2mTQm0jp1mP0JTXI7CrLJjq7zZgoIsFEjeCxRmDz3AfC9pf
cnf4Eg1b2GiBFDZFLfdBm2GcbdWZPcnvOJRvkK/IWVSDz20lPsnO9cAa2RfA5f7aTqY/L+/Cc+HZ
ezvrngn6g5XPKFhATDdOrGPjNYolxXgG16V+Gk9OQgNmHJxttOy+tFB8aS9I4ASujHl87kV/RQjn
adOlB9uogHQa/Z+Jj6kPsx1MjwPSxCsA8XaVGjj0mGH+JZV5sRaYv1jWLWnsbWcpPzosqComtot1
MHK6B8PoX1jOXWvXuFPe0jVA8WKrui9Irb9Nb2NhsgcKq8njA2058D2Y1qYRPJl+OO6ocOZwTexL
yD5W5O2fMHHkBvSOr3TdXANzIh+DJ9TxkQHKNL9X6YJaB6BfJCfdlV+D4/try6yDI7GSFltUzJHn
rPm0X7Gl7LSyf5Vf5DtXVeEOdutjXrgt9lwydBFhQ2Z/dPEEXvua+Cgdx2EPua/h4evVtyFuX3AP
QnPQUUVHSeVgUEWDYcew0bbDV5cnAJUG8x6xt8Q7B7tY4nvfjbnYh0UAsZZqblmUJ49wfSAMEgUU
HLGy2PAEXY9u/6MyN9v2LJB2LI5hLMFz2zdmiGvHA7kPyZ2TGjhQ/b8otpxJ9lXV8VMVlpeOSuZe
yr2czR2FCe0mC0bwCua3JXmSx9r8yQRbFG8IgDmqds94eu0W4LjhHem+nFmfkB/WabT3OiwksUi2
o9XDJiB5uTXxS65Bfer1kJCoKeYw2mmHoInF76yOKGSc2vSA1v+SdBk9k2O6G0xrhwjzXgXO2Yzy
TTfp1zmjTbQSj1ZUvATW9MvB+hJM01eWWVhDB9vZzxIas4AJqkL7bojzre/8//wtyy0pHYU/FgtO
OHBxTetnfl7cQ/qezJNPQEidvaiGpNyQvsngXFjWv7SEdoe550IufZcXIfc7WrjirLzLHO9faWZP
vmXGJ/z+3PrK+CHP5JWdxGNvQ4fksNr2HK6r2Td2+Wjvw776MHpupFb8F7vOfRbbnIzDfi6LuzEz
QdQQXAEC4H0OOX18ZPlExa1P5o/Ylzc0QB0p67iZQ4CLyvrtJKf+mGNbWbwDws1PlvDew0kftKiu
Tj7UHKxsT026fIui6A9QWTZVg5HaISObtf1zELZX3KB7uGSSPVbGljADihMje619fLAPolH7DKdL
lZoPZg9xyOrPKq4+ja55cEYHLyfZOao56QjERKyLO0TnPzqzNkOY3ukedoznRk9tJ+qVN5v/woYm
8KUQFHX1Pcc0O4/u+5CK+jrw2yazjJTEcMqVnJg2WTMaFXKB+GmxN0DL8JwPC7Myf8GWOsDjYMU/
HSWO68Sus7WXNdcZpRtvGkcUz6qzV8i9ituvSbmYH10BaaqoHVQG5rkI7Aan0bgeLOs5RpSz6njL
AyTe9y7sa+oOHJZ0LC+8B4ze4UabpHQJLoCUb3K5zhVFECoNO/wzU46YTEzID+ZTbroOBrJ2x4wE
ZBcNMvTjL7ep96zoZwhjzXA/TcMFm7pBfyojhhX49pI8fDVT29wFA1zVWlmPJivBoxP68C2hdzw3
bnI2O/lljPJsFBNNviWIinLiYRzXIMm8omVng490au+4ViHYxhuXiJ87zTvHwEcnrT0Lvq+pjX+p
VElxefHkSEGe+ETmVwOyMmjS17Sqx2PQ+leYJ3Sk8/+TWdMhbibEaR3dVGZCNiACy1WXbl63W8qd
Ya+nIbSGsDLOpREek3EmauDSa4SiCwM1fjDb8ebbwTHwqSLrq/wcctNftzPxNKB4b/GEfNIO1i2D
QJ9X04cfztdEWR/4nQ8FOaYVnYXpehLdk86MN8NGpLYVnyg1vuBtXFKNYRR+mays8JbDTY36pZUV
gBd+PHVowVBuCepy8hOMZ/mArbSpKNTMBU0hOvzyUsulk3MJbLlEweYQCF/rWf/wKdONEln3OPd3
UEWqdbUQxMlijcxmHYuRtu82Q2U/TVAzNq1BAxGmah/DJy77+ol5GJAFb103ugtS3Y32Y+2+gKv9
wBXB7Om+k5z+skX5688RAVb+9Yabu2z/sZhFwKQCNayD25BHH3OBWUVRdecuX+Uq7J8poHgJUFrp
UqI/qvOg2xPh2GQzcKh2rGljsMPdYPRIicFf47Ogm2K8FgHzo98hfXasHiM/uwPR2JOOZo0i+Ygs
sx+JXvSncKQHvkNmGEqfZXCtT17HrlDKnDO+/cV2gzdn4OyaFcNQ7Y1EqJteg5aHza7pWvKN5rEc
OevGWKQbCik2jdnQ+RqmJKOcGrMU3s4tFKxt3lavrlSoqF6z1e70Y3bD21iMelXC2eQKupgIWrjc
jcnDALOKWGPTMDGKCSQDWe1lNv4JKQFkUHeSgCu3JvcrmgjOpyMztBpCfEN+QqMGBWbrscZHMpv5
hxGbxy4E9gw/Zyr7V61iMI1DuUeYvlaOebHtngupOV0d20Pyr9B+XYohkPjvQ20hHpIMQX9mNFIP
diORJVLFV4cKwrTXb1MiybMPrPBkb3y4LYtEiIwbVJ59Y0EhCIpTCcKV3G1AH2Fpn5rBPFEfvi2a
+Z7x4GUoY3b7nJgYtee9RQgAD+tj2ThQ5ztQmRGJrzm3/+rROhEAmNAl5nu2dkCDPGeVlt4bhmvc
MnHwHkXl/Yy0SzUFJiDTu2v8NtpDy/+Q3GImUaRrtzdfRIXzUhAz9LFO0nUTnWCzHMY5fMuqDsWL
4gxPoJ76JwWVc6V0GG1k0G1A05HTyijUCxt6R/odl7AfAmATT1RGdKOItrry9q1H6tTvKbhtc/cp
xn7KspHXgya7muHxQDtAhUdHbfkI2Uu3qL3dYL4GdvPtpNNwCxOaf2sV3GM4BAYJ99o1/xFo301q
PPgus2ZvhKegkXCM2cjAN01xNKB/tfO5olMDKxMlXs4M7DdR9SbEr7fy8+y3rP2bkQ8U1Sl9H3Xy
z+uDHb1XBzoaLjb7mL4gjKzYheqhovhb0dVRivmVll3JGy1+RNY92WoY72yLKG5vGvWqdSf53CXV
a9/yDjmDz5wBbIHLU7Nmwn90W0T9DHKu46kf6rj/zXB2SPJb7D+xdZl8r62eJ1GsM1hYnfMABfsY
0PQUeOTbhfJ/o4LNfjhTEwoo33DCt9EYHhKKidBPMWmMzZHC6ifEvXjT5OJO+tkbhlxs2lP14Tfi
if+YhHHYfabUZEQWrRNUQpw1J0biTg+2w2q38eYESn3xZgXDrwTBSVJyBFQqFxBM6XyDRibZVJz7
Rhin3sH2gWWu2Y4i+zJjpqLJgsGQsr3GLpgdownBvNZ4rSPdsWjy87e2SN89K9E3m1zlrguS8NA1
GJ28kp+eVaIyRxOkRkvT3brYw+4KtIhDrDlzjbp8g5D/AB7mqpMMlSlppr1pRQGzYu8f2tnuPwyF
pXBR04XXNYy3Zn6OOt6QTsA9BZ38zU2dVH4CYCEJZEQFg+q2EKUNOCK12LcdUJ8pFUeloXtUhFcv
SJ3VrpO8WiNV/F0j9kWXIqC7iAXBDn8LSPKpbD5jO4xx95gvKNzyHrxEs7dpMx0BsM3PfS0M9qKS
4HlVCOuQT45kFU5T5pH+k+JVpD165Ox9dSTTQLg4JxhmIeO91tsYK/Y7NGrrDDpvOnhB377Xju4e
Wz77G8Wlij5N0TzZw1zuB4ei2lR35MmC9JIiX8FKo3EAd8OTzer5WgxlTcmRz0qVdDXTNJBcvp/C
IMdXYvUqhququFHmE+1vQdAVh4FRmnfMeyU0pG6+Un9web81SJn9YLvxMUyZJFm6GCdrNqp7isXC
bSn7fehMv1Sr4xdI1ZtsJLWqzEa0gcdvJBtIk9ZEomeo5LSDokU3Tv6i4HVizi5JUrbPNeoK+Rlg
jgN4vG3rEUupIL+IhOdW0m+yXL7n3VTte+VEawoz9nBf2QWOtlg8io236d1Olms3iX5om+xOGC6o
0bJNRDsrCHG6KLu9DQ23Gz8mihfnpbyziXVvQwu6mXDC/pg5pXmjzLze+F4H/ZmVzGsVBzNyKh3B
mjYYrvac1G2dzjcjzYCH5dWrCdhn5RZugOjmMsDR2NQi98Wv4Txeh1Q+h3SA0XKH4IqRnypE2SKX
9AY2Xikc+FApd6DAxQDnIAHabfUNRZvVTDeMHF4+58IYPnGOw9josVX0CZrxnOnyTtVu+uIQVMYs
MnDjkcY1K7jUxMoU4CuKdxh+HPdmczYmyGZgHmNipdQ+YLLjq1CghzOVfreOxlABHBPVUoX3Y8kx
nJW6308TV7g8i9iQ9jmc3kAcrSkFjNCp0yCQRhqdhYSthr0YWCjNrYErxZ0/yNQBwRmSC9QAeoWE
8xVKUCFjIOeTZLVPfMfMkn0NYeHezRVpY/8lMxNn4+Fc3usQDT40RtZypda7Yh70yotihtLZtrjh
u7RW+fWLW8mzSZh9W5fdU94VHwRX53sweK81CaaNNXtA7G1YZrkwsxeZjM1u9PvkASifudUtbIua
RNkhR8zce0kAljgk9WA79pcDjnrrWeA85GCHP/AGg70Rwd/v2NE2YBwung0hqENSQw5A1BghQnKi
81arnPrwmH/EYXAiY/xuFt1zNc3PnqxessYZ9kZbNKi3qaLnk6nfLt0AFYJKjigbb11rNpvYlRfL
G8RFKJMepESQgTeoQeuq/Gi0XnYwO+6AAU0LJMC5ICpv4uQqNBREzNIp9sdW73HVhGuLbc6W5x77
opZrRRZCeorjCdy2uhXYRnz6DIoIz7abJgYme449fFAF3bUu/Ie4fo4iBxq34C5MQF49dtK5cWhn
W1qCSvzZzZXXu4QzuVHM+lbX+SEH37iWaXo0w3LiIsRiLwTlffbBp617BwRNUKOduK6JJUrgZztI
e5Bbx+xD/nF4LABlbQu5oLZVTq2Nq95QT6d7nVbzIanyYV0n4fPY+RTGmjSATIuVfk775WHDirD8
j7MzaZIUybb0Xymp9UMaBVSBJ129sHnwyXyMiA0S4eHBPM/8+v7I3qRbmpjL611VpVSqg4Fy9d5z
vlPi9q8iYo35cjorPnIN7r2G97MlhnaNuGcG8ETa28AXjSpe5DejWTHvRLBP4USM1lQ8wkutjnqH
9wRb+RPBvJyJK2EtaH0Q15eakAdtLMQUXAzbWrYgxXkb0dtAoiEKUwa61aEDMrZ0g+YDSm++y0s/
W5Ze9C7qrtxprmbAZnOaO8O09GVjZIR/y/DJ9IG0+R75qcrJux+JrX3H1CiPcJ7incasioQyAwGQ
E6aAT3say4gl+e+tFiHHdDRcemwuVe7bL2KkjknheQ+xmpa0m+fo2Ly8mYKOVMoIeoIsGXWyO5M7
R8k81E8hSuBvtqoEMfY65vosG29MqEsrtsdknbuQk/toMl4wp1i/aO/b3wAL/yk4j+yoysI9/gV9
LzqYHCiNy/smJLAJujlUo9RAEIrLG4sI0s/ue9RzHtoCxrBvOqrQdyBBXYnq1MAEkJUVkQBObHLg
VDx8ypfeD2aC4ll5eOuoXu2gw0XAoRptjngzM4DVaMi929btmALEmoke3FcEh3W2to+nsL5lPuky
93AdmD6tq4iEtmjDRUqYTxxL+t8C6OTJ8RN+dAMYA4fbCPBcW6tvTtUwBezN5mfhRCMT7Sp+HTpa
+4HeNCctj9WhnCoLZZSN8zcaPMmBX2fC2GQmh/DISKqDrY2/jdASe2KmGtBnI+l7NUgqfOJ5/55X
UJMKRvE4URpi4EiItx/cekC1ZLrVty51+LebAgIEcdqYYLWC2s+s056aFZicZc1NtIDUvHouIAiG
oOwBsbw0gB/epCVHaQmi5M4J1R/8c84mKCziA3TFucExOCFWDD7ROZDYRTXhRyC6FLXnqp80uS6D
8KMdig+J/XYfmA5myqbrTqLWbmmwtadQpzukMmZXsGXSjRlTzmIxey9GiA5B5jJ+cRkHeYQFLd2y
G75PuW++8cBB0JT+tNVxcO3oIfk7XqLO3zQ60R6UwdTwMKg3DKmrtegTuYFt4u2K1FcbC8QJmkmT
Hmzs1bRfB/ltRGH+HcdIeoslh1Ov5uZQUPAu7JPeCfdNBbtTVWG4qwZiIdjm/RkQDlb4mxNX2rEj
e/XUNwXDBFh10EzYUoB7sRoRYMFQPNDMU3BfjXHbM8o/Sa1Udx5P0J2kO7lswezwQ/fHrmi7YyHt
4BfDciRoJaLBpK3H+6llYVpOiX5o7I4EuEk3AV8hMZuTfenB5vnErpW3HJ+dZMoe6lxx+B4l1aeD
z6RRklN2TpYSgES1H4Iart/o++9YLsN9b/ovA4HOe0WG72MdSP4PE8cmpLrcQn0kVNCwhxut96n0
uoHeRpKnwZZHgH6X9AWlTk231IhGMWvz+2NqldX9bOcF6YZhz+aYYKOhvmfIS8CTYVfBOrYnorTq
KkZK4OLE8CxfHgueQvZaTQ6HdkyoaqEmHyIn7G7bxjgpvJzLqTcKjr9YIQTwYaoQbMyDblhraSAs
CiydcR/9XezODYaO0rShyLfk8C6FmXZH2E7hwqP+R00pG2ZXWYoqt8dI4xWjwTOlOeqo9M44AvXk
c+Lr1PppmkBVCHSfU0+jDyUZJ5PQ7yDJw/jXkMofBbn3y9aEnq7TsaSUjaw3Jp7eg9GIkI5Pg+fH
o1lCRK4VL2sqKaYnKKSRLbT6rsK83K26BB/rgiwS5Ww5lVrEZKE24BWtydZFewY9seZtixBWLPCf
uzc2H3TCFgFl1Md8TFCnDxhPS9yNEpIshKQs3qkS3wAfxVxrtpQRw+a/yEBs8h5aPeLcFMjQlL+U
iMkHmHU5kONVF9UflZa91bK/DQv2iCkmxyQjGZpYy1gciBlnzwjsrqR9Pxnd6d//+l//53+/D//t
f+QPeTLScfhX1qYPeZg19X/+Lf/9r+L//a/73//5t7It22Um7NjS0JXuGLbDP3//+RiyBf/n3+K/
eEBkj+444jE34ttxjow50heRGb3AiITq66upC6sJXQLFck1dF4b+ebW2Q9vdxzI8+JYIyCQRkZNt
Q5M9byHGsn2t9CF4ur7kpQsUBpHign6icJ2zJcu0hZddhNGBbwCyJUKkmMWRoooEnM+gWFxfzb5w
gQYzAPYfl5vpWJ8vcCh8zHxFGqHJZ4JomLnaq5J3P4X1hEBRn34zUjGery/qXljUlCauEN1CRG/O
t+Bvv2HM1WObT8IDo2KxKiJescpk7FWQA7o2wFPi7fWdD88jRGwUMj5eX/7SNVtEdhq8BAZzZPPz
8inmMF8L85B5OyEVQkOc6dM8R6MePts+BhM7Vu3u+pri0s8qFTwcx3RtF9nI50XJxEII3mjRoQsY
JW9rQ0KpxiuI93Wt9Fi+Yb/0fxroUqErxzPuAKm3f+/TpTiWfWi804Ykp6fiAGKjPcNoThkTOT+/
+DPn3/v89VKUpJALTUvpUnz+M6Nh4DglkvhA9GGzzvso2TDao22cMhRxTWmjCIi6XSmUtUJ+Qr5Y
h37ScSn62dLRlgyZXKUw/zbX/7BLv9lfz6hhoYW11dntMwCM2JM/RIcQj+EbQNLwpnIHWSyaupjE
XRCoDBS+FdKgvb7wxR/OkZZrW4ahLIrRz3ekQwnCIM/B/JqZMe3Hgoa6Lg69bAHSlnOCPDy1Y6xR
YeRI3vGs6qSRWemrKQOalD71prLoKmpJ3n7x8hpyvuyzn0vqAhEFPXe2KffsthBI0gxm0AWHJFJ8
A0fXx7I3g2EZyvEpmKwO1lcfvXKgTW8EpppmhXIXrLkhh+Tn4DfWFqpEd3JkhSDbQNaBi9DpCuYA
rga5pNYeDZpRh8GJ87dCjjoYSDy5u0iY/h8Tv8azHlIrNsqaWcKRw9GqAX1pKrHNGjnTMob6Z50S
fFQCOfpl2Ao+SDLY9lNo8QmKxUjsgzKTB5ljJYkgDCC9ASkChocapm5qSqXOzfRjg1d7awT+z2Kq
UA1pxCqPo8QhWpXlPbU2MV8Ks4WJHn8nnQD0R1HKGPWFyPynNC/VPaf3AlFFme+7xs5f4wlMY8Ww
+ZvKxuhHZbvFe6gTvAZPSLuNrMjfIfhGMYO1pVu1U2xvJMfZnTV59k1PbBuHYWmt6oxUS9eb+oNe
GmLlOPhuewuhTgxP9GbCF8IUyRRYuQ18kZD0i3jnFzGZcVpTPemQd7BSQzfw98JQHd/0WoeEB6fK
KNc4XfIXNiptZ9izR79SxsfY16h3dQJ8FYNxL9qaVT+OC5zF8QFbm/xRWCWOUqiFIMdBoaD/7sxN
2dboPTmwnKy6ik5o3lAgeYoMVp4Ga5H3BjgToCa3JOJ4z66etKu+kPptUmW82KbjDwVJ6mX16tK1
oPWDU/xnr+XdNzUWNhg9uM5JXQy/dcypPn3lCu88JRHa66Q9cuKOtgrYxwrVjLGG9GD/ibH/7qok
RXlGbNyTzA0msN1EBlsHTwlHuW9Pt1Y8jE/5IPu73qok5VSYfIevJ44iBlKAIRenrhY5yaM+dP5D
bcTEyxfQbpZa1kJI4DjMGSWN6mxPqGiPEsyL14gD4kNjxLW27aWRgqPHgYsQM5satGhzz9vGWreI
KmZlC2eqUc1oYaczCSLgk65Y5q5UV2Yk34C7lHzEMIRkxbLXtH7nKd+ZVqKZ+m/0fNub0PVQy9Ib
RMYWGOsGRTZ5xKRu0qZUo1omXtLU65ZEi41sx3Rji0Q9txAL77W6mvY4B51925XTe5UZgKu0gYA5
jJTtxsPacu91dr5OB3eOl3QgKiziygyxJDW+RoELE4YGmGvFjLJ74nogzFnYOid5zDO3v02L0fuV
jzXxGjGZGBkJTbfgVL3taEOsDRGCuoQAGESex2ArAE8WBscVu2UsE0Jbv6mtlM+QFqTjW12jII8L
NdudVWAvfax1d1bqA0XyxlASXaQl7dwVad33tEbHGJdNtpFsFjwubbxnmm7tsNb2d2Esh7dA54Ks
Vurfpx6mCNVB59zR42je8cnW8dJpPfrVZjFsRow1TPZiMnN6Y3TJmcZcEcSef6sFzM15ZIY/higr
9cWn/MKnSOo230gDgy3n17lm/Fv14sIOzdImDg+GF0fxqsGFAbPYeQtduBJWV4m3qGYAc/0zdOG7
jBjJsdDKmZLZy1nZG0QjZLUUoAqR2TrPa5iLZE1cNirO6wtdqFOYRJoQs1HU0Jg+uzoL/U1TQYY4
0OA091JhtgHeHe5qg6zU60tdKK6lpPgEY8sNtcXZNRmF1tv43LiRU+rgdkyV9ZDoJiWSF4nnQrjx
/8eCCrUa9ZcLotKZf9m//3JdAJEYldHBlaMCx1zIJxerM4Wf225Hqxi+qB0uXSD7jUt9zaZGSfV5
vVHapqKpT6Hp1ky5Jfm52Yb5RvfBm2ij6vRKSHLXb+qlp9Pm9GCxnOWgj/285iCKmsl9SP4i+Rzr
2BQvBoH1N6NsMxpTIaLYmbJ1fc0LzwyPpGvZqEFNm4fn85q6rXdCWlhALALC7hOdk+XKBJ8AeNZs
S/XFE3rhripbN6Xh8NhgED2veTJC+Rr4kFQKw3SrG6NxmCJSY5QJf5XcE+f9+tVdXI/ztE6RxVuv
n91Ri8lzIg0jImJGugteEPhjIX1eXKbusiVr6ounVMwV5VlRp2zDYvTvuqaiDv98O/OBgACXmNcD
FUvxc2gNz0EKnycm1KrJ/BEyyk9WQd2hLsuHofsTU7f8YkATPRlIEvj8lX5+39LjGr/4necX8h9/
GFuDFDzSQp0/zwrQlBxyb7bBZ8N2cCxtS9AQBjy7pAOA/O0xCAkO8tO++nP9N7hwYuTFpdR1XIOT
hzHfsr+9uYHbwduAxILO1C5eKz95H2DbrRwxWLCuGHaWAQ5C3ertdVRN5Rc7/qXrJh7YtQw1nwTM
syeu7iqztrsRmtUY/RYl/ctxNgUxXgymm5whHAT90F+nPaLE69d94W3mzMjhQyehnL3/bItM7aCH
qOjzNveAVgV9r5VlhoD8VanQa+Xwqu2i+mLbuvA6s54k+9Ox6LCIszMg8822NBN+5mYi1W6XdKPx
UtXNIGcYrtV88VBduES+M7ZFohvjCMM625Q14jTrqnQRzvbERcWGXq+QRhCgLGntTWk8rhEQfL9+
W8X8Cp09yTbvFy0IRxfz2p+fJw3LBpmbVXyoG+k+tZR40JM0RvsAs7Dsll4bIMux7I7OZpdw2Ehh
rnd0vQEsLzyAjodO1+18WQST8xaYdPv21//CS7+BsG3mEfgVhdDPHjnmuKYsaE8cXOgIp7Zx4aW7
YJFjm4nj9aUu7G+2cC2HLYceEN21z/eCyZCdZy04ZQAXipEqEyj4/KjMemTqlXHLMUf76st46f4b
UrEuDxl73Py+/+191k0YQAMA9EOCjO7FrUqL4LApIVjv+rVduo0GXwvDZm92lDp7f+jRkvsGkO6g
iLdY5Ni/76bAy7cjR/3/eVfJpjQzFc0Tdihr/lP+dknjgOMlGfOIj1EVrp3cHkGwJuUSdWK6IA4N
u07g69vr12dd2JpoiUIcUgZNAHoUn1dN27bTUxj8h9r3gbPj4kTo1hJOXyzMohufkfvZb2GclUy9
2h7Foha0/LAR4dnoPy3/Y8Y3AdFC1YQTiECtBQq9/vdQmJgqLAUhZJFrWnqUyPEQ1uu4kmko689O
SMrHAogdFsO4Cro7O4iYRcQZ8ItbC1oHcZmVCUnKjof5+AFg7DGvnfDWgjyAFYrMgi2nqXo+mZTa
azhEnYstL4X6iA7G51XzshozLzFCCNRSjo9kzc+JS2OkWDjCNVduvNYpgTgBVPuJVTp6MJO++qLd
fOHlcBgJUJ2C+VTsh5/vr5+2Vm5HtX8I+4HRCrkASD6IC8nzjMhBwrG+eGAvfOhcpBz0By1XpyV4
VmwMedybcJq1fTIkKC5yGWzdphfrdvDcHeEdDJBju5sdWMM6Lpzg9Yvnics52xddoJz01iUvJV/5
z5c7RAnWTXAGh1Kbjd+DXqCGIFDsy9bVX/3Of6xkzQcpKUwEjmfbvqCBxIbv+gedvKACqMlMb2b0
wBG2C3WEL32AWduLEkTcmpMjtypK3t89mAlP3l2/6gu7hKsolqVtG45NofH5qrt6qBkA4SQMurpD
tToTmNSEjgJoQ/vFWhd2PpcKmS8eb6ty9bOPawX1ywMdEhx0NP0PqhH5z8Lv/dvrV3RhW6DHjCRA
tyxl2+ebUeurrIhFFh5IP6p2hNWl9y3cDrA/SIG6TEdYEsC3qCTJqNdXvvDCfFr57IVBhtnx6NBc
z1srWfNWm4iZzXA2+xGI69gv15e79NPxgkrSHuet97wwbE0nzyMajAda2eY+Q4O2LPMOc66O8P/6
Un+9e+ePrMMzwpmVukGc1+WilbEbGdzUWEvFriM0/G7Anb6qmq5dNZ2pFiVv9k0boOBoXUK8QkDh
27gORwwM+EkxXP9pBiJuvdncTATTF3vHPx4tR9cNWvB8xTn6KXH2UWW/jYOwT/yDR/vsLi+yDB1X
MKivjgH/PKCwkHJdtghuu0PJ8Pl9KcqAmUk6YT+P6kjxvooA1Xnmko0rRQu6pEzGWyd0epKbunx6
DSpUcMLMkje9SifCagyQJZvMaKr0i+/hPx4HyjmKZV5ifdbIOWe3oKOP5Ux42A/ExelPfKqNDRtI
+AI3MdhcfxyMf2zVf61l8e/QheI2nH16A3sYrAQ4xAF1gviITOkdRBQ1DKCrXGLWDCu6oq3LUESl
Gl2G0m7V0XPT4JfhkPuO/mg6qK6NAUs0UPEKU0Oz6pImlK1otwV4L+xu+M1ctXtCFOjkCK/09sMx
4xRfrDvabyn9PXep18CCEbgDOkBK1KoDASIApT2J3uOLB+zCFTOys13KdJPSzTy7u8zwYdOObXww
x9TH+TFntSxGJ8KVlZLt2S7UiHudyKKqfnXpO79PSVw8Xr/tYr6tn95Ch++jxYjQdmlxSONssw4R
eUyAdmg2hCWBdGnzEQQyfw1y/b5JmDmngswBgz1oW3po9mH+vcFFon8aYq+5/rdceNp439h5XEEV
a+pnex3+NqS9pKsQ26XQUuaTdE4V2qFmofSheL2+2KWbb1LCGgy/laIT8fmlc/OywsJfxAcjaKp2
5YD4NOFAZF7LjLiJHvzSaZ+c0aveQBf2J0QY/RefrkuXO3+ymJxyWnD+OlT9rcL1YLrJ0C2SA4wp
78YK9XoPKV7RGgQ3cv1iL2xlDLuYuIMcNnnDzn5ko2gFoSR1ciDqLfzhCzSryyFDc/PFLzhXGecP
k+JrTF+Bo488H+6lje7kGt/+Q6UHLrFPRbgCLqwtYJKOy2ggUlVU/RdrXrqN88Fnnjw7Dn2zzz8k
sZajVcdEYQRlYvHM9s63BGkJUmaV0ky5fiMvLsYJiKKS/gk9pc+LFUgtC/yVyUGFosjWUEDDH0QA
0KdHZ5f/vL7YpUeU3YFTAJ1Ag1PQ58VUV02t6I34kOvE2KUYrp4sX7fW2VCV6IUrZ90QY0hrcKgY
VinvcH35fxQ97Ax8jRzl0ijiYs9ubGbUGJANPzngzW2PqONcRHoc9jSfdAe96vtFLFxCN8fwq47J
hceIw8H8m/K40k84O0LXnkbshu7ncLZqDlIdL+hutEvBUIYBZbLqB9ElRzWBBLl+yZcWdudixBa6
yTRi/ud/eyX5AIaKTkFyiDEHrOJGA9hQMusb4QUwksME4zSI3a8v+lcD6OytQdfPBsx4wOK5Mj6v
GmtdV0/alKC8UuGeQ4xPV8qlN1oEJ6dEOgsW4mRYmUWPsA8fw85zbrLOerj+Z8xP0/lfYbqcHCh5
cNGe/xUm2Xe6DxTrYPRg0bGn6PrLxH50CgwlcBTbEb7h60teuN3U05IZDGczl43j84U7VdsLvH8p
mdAeMGarQBir6+26F4QlTsHkLTLADPv/+aJ0xlBUmBbDEnn2lXHzmlwEr0sPbiTN5SRyPGIyabC7
18UKla/cwxrVdtcXvbABWxJxLDWOw384HyMkQACbMBHpAe7RSL+zhqK26LWifb6+zj/lFY5OhAGl
5FxUs+efPUu9gH/v4WVjpwefY00KvIllrFEtxMXSmrqWMYm9HOrHMWXMqE2wgkiVwp66JD0BT1Ae
ODGYCSzk1/8wQjf++XxR6Cidjy6jrn/MGbIuNGXZp5zUEkdvFsmcOuYn+Cn7JJtDImQxgM8htRP5
g18oVC8AKvCMIJlJvF5D8kjW1iYfPOuPk5YuKPGh56fzPQyqgMyOEqYUzkBBZ6gzR/HDV7J9aNH3
bEfe+H7dVX6xs/DHHD2pcOAQV2H9cTELAAmYYpwC+NpHXNBEv7yiVTUf+lZ4O0cWgBgiTzvVwFaw
zE7gJ4mDYCBe21Z9kHRbNy1GdGSUIpEP9F5JbWqkWDJKSEYUAbb7a2hE++LQ1iEqs2B1HAtB8gEt
216PEEqfy7Iut2Ngmt66aTyJqBbOwxaIwrBEe27+GkynHjjv8MsuksgbD+AdI1xHOGtAa0YTe4XX
D/BxhszG3ZloEG8W2KOAAlSR0393UgxAC2OonN+IIsDFMBUngKJG0bEanVHfI0GWq8BWwQuUGO/Y
UYesINH3KyTk1UaI2XvoeU10EhiRn1oyxwCaRbHcDGXaPOe1N56w/8FugdgDOKkwegGeJBX1ngOP
ggqYI5FcsflEH2NbVTcBt8FeBQzXH7K4Sr87reluDKMleoJqVV8HcWPiYLb6575LYAMxnAdd4uJ8
U1vH1qCqDKoj93ZQzCo8SL/7kbGx/urgU3gixSvft6oon5vICvZ2VbYPplt43xgohEsu19qTINOd
OFk7wL1QhveNYR8k2+pDXkDyUqE1HLRQtHs/TFMy2zvHqtHNiOKnkTVDegpdKOcrAphirLxBWD1j
m8W+kHteTwaHkZNGS3BmXa+CyuP3wFIUQgXNvRsHsmexGsd0WJdU16esTsUpwBJFOw54jrN0GcpA
ikmc9K3uzbpY57YbAmWG0nWTeZMZAdyqGndvS18z0Y5Ofb6QyMOPviZdovaCYqcGmmo4/JlymUHf
7UupD9syjJMfpNNWj9rU9qBV3OSQCb+ARFrUv6U5TI9gLrobMxBQMJIEiMuSIBNM/Zolm2grwz44
uTj+ADqWut1Aj6bZQX5pp/Z+Syrlqoabtx7DUBzNMpD2Qz62Rb1G9WKsR1qQGFdc0dz2A/1GuD89
YKccInhgTcEN4ZzdruPJf8vxZDIoaDykXk4RNHdWZouTi+InXMrK129lVeU/8BUZySM9XLTrSRVZ
7SKcFCE2deXuA6y1KHfbsrtjbuuaaygvmJN9ZHYE+vqmh6TBwBFespvI58JwWizNeieR3QyTHTx5
bYFdPi31klZr0P+phEdo7ZD3FsaywCYpFxHn05SW5jPmBAqFeWrpiwjnbRHjv45TIzrahUQEU+Z9
vanqQqDlSmy5bmzUU7Rj3WKJAsg9iFSXHPadcQ22lkhBshaWeuckL2FhNxPJPeS+o0nqnzWq90c2
9nKCqp6InUaaCuHmnFfJhiosgjrT9HuQ5QT6IadODwBgs1MLnBy9s6BpnQQ9gDTb7X5mnhPesxCW
6HGYkxMAruc3nhdUP8i3yv0lG9/0kkI2wG+U9hizHZy/O46n/rGyxbhzSt0MSDhEX3NqRxl09Kwz
68bOBrF39S6+NUogb47Q8qNrtcWLH5OeQNnT7CUpEns8msk3byiKdYjN68mOJJRCz3ZuoUyrnS96
PdxqbTbtAs+O6EdrYpOZ+RxtgKz2Z5vS+uk161vR2oBlTXz1i6mPOnMhwHPcuLjud7Qz1G2XERkk
e7zOygaFANU1mwMhTeuZAgguWUBQAvQbPwmGGYSTE8zYIFTzVqYMl3ZRA6TLbVT3iAKMYCsLkRyE
ncbmsgATtEPw4zirHKkF4Lw2bQ6u2WFnDKPGsnf4VAHRkzzB20HciCLDqGoUocYhlheqmfuh0fQd
jfXwLgVZdmiCzPsWtDUfhdby+YK1HAQhPuu9jfUKhySKK+iYDv1yUtGSuJy5/8CkKsYXz+VgW8cp
0eRKOB1uGh2SsjA1bh8Cgm1NO/9UEf734ud9c2M3no3GMFEvuL3VvT7l6mR5I+EpIrSNXzMwc6fb
hbbMOy151VQXKQ41Xu2v0hJn3MxockjMq4j6o5OwG4TjU4q6mKRkBqxqyfksWF8vGizjr3rlrCpV
FmNiemPM1KjLP5eInauSKqj65FAAMAlGnmtz/N7XAiMFeYianex7SSZx072IMVsL23nV8MkORn7Q
4uCkufGyN4ZbvEtLYeS3Wad/8Jm+z7P4pfXTQ0+UkofXu6dmgzZizJwF98PNmh+jrW6IyN7rfvmW
jsX9iDF3OyWI1gg82EW1+30gRDxpxx9e6ZOaGlTm0nOtv/hUsACmddbjj0qy+t5I2FDC7D72tefa
9AgA09eR6QJg0Y84Mw20/vD5FLKruu7eSDE/1b6kHEK1x0OH36FZtVF+S81+5+XmBi8y3n65mmY9
4JzgQ9tuZZPW52v6TZrbz1HR/Tbt9kDANOWzvGmTZqdwBlVT8Qej+8FsSTbMw4fUNfMFR9fvXk6w
Ry7jk6S1CVFiP+LB1svxyY2GQ1zb30p3+qiT+L3UYn0BM/W+qIJyGSm5h/LfLICb3/NGLeu2eBTB
SIicOI646IEFeMRGYmh35+Hd0B/hqr1MmrVptXqNDRI1/oinMtSao6mJXVoHN6ob11GfAw+wbtOy
3XuD3QNAcm760llpjOCWUY3tyqrTxy6NifolEUUnRg5cMVUZs7oIBnKAUyrDat+6AG1Hu3usRbKq
cmOt00okbVf7LhKgYwnbPrbF8tDK8lvXvPaFuSYo7YkQA33pRfq4tmJCSSq+3RpWbD3+MTXOcgTD
naf6A9o9+mKwcMDWAAxgNIdn931ktoRTT9s2cfbW4Ewmv9yAHoOBhCIG16jRJaRJQDdHjyv4Wz3q
giUtgFssCjn2TPNe88Zt4WNtJHv4Lm7Cn2jg3bVTJfEa4/luRAELL2o1NCRMOHo9Z4BYJ5s+LZ5y
cWjKaF/PNq4RvnOs86+K40NHmYbXEXtewh5cJUzh/foF2P/SBOEhLIGSuJ0Tg9pTIJKboNd+hFb3
p7PVbz/QtrWe/x5nvN+Q3JYI0hdBZr2C2sJXKX/o2bhvnfFQDuGNyYUjIoScaxl3pun6SysPb6cg
x6AEcyPvx0OOnT7oURsCIKTaj2/L0sOQ6e8sMezrznqGFruuh/4Qg8C00uwh74PfZIG9Sko0hgLf
kT08gLxd9y2wWQ0taNVtTL3YlRKqeTrpKy3CGhYYe0WgrSW1je/Kvd1FzdolUhaO018yF9LN7C2S
hhUwgk3kBICiHPiWQc4JML6p+JCTXfbkBePWcfz94NRbgzOVbApIg/oKgDi+oHn/HZYIlg6dUd85
2vQMXpTUNXPdVNAkY7vfKWZETitgm/Arj5n1rqnonjCTb64D3qE0Xkoo4Eri9ZGFD1TV/yuEg8cl
x+VOIZQ13xkBEJs5fPTS3MzkKCIGNkY6ffdA5lXx+BsMzDpA2ueK9CMJsgfNct/Z1JdVZf+0RjhX
gY69mKPux+iU31o7YgBq77W4eyhDcBZRQa4nLlV9Gp9ruADY+Iw5XXoz8qIRtFU+jrF2F7hgVdCO
lDyzGWHf+UoGeOlAAiRDeWvjqInK6BGp3MHIOlhB7jKK1bHk/UKPgmcYzoOdVc9eDnlkqO5k3t6l
YfgceuLAiOUNvfLGlNpjY5Ov54ebIcKGB4yg7JL1TCcARLEawCx4Tb829PyPXQ870p52QcMe6yTp
m2loWyreu94jXHu0VmIUD7GbrPyoPsVzCBJ0MSJd0ExPAYJyO0LyM2Y72Av3BXqf1BvWpk4eiE/4
eyeao9EmL57irjjFvp7wrWWOfxPU3HorlGJfqyIGlljeIlC4DxMOB37YMripR2c/ka+30IlH44pj
Ylvco2jyxzAlHQDPILBxYGIVMitqykdV6qvO1/dFGOzyEH53gDN/1H5RyVDKdfFzQMSEEbRbw6wB
fKCu5jvMj7yFN3gXkVIphmorS3NpDQZID97MTOJgNpMNvsL7YSQgzZjV62KOY2s6IuDKk5ER000u
zgRJMBh8wuQalPqyfygBnzpBelAkTU4tVpkKmpS0kmUx4cCo6vSpiDPiAFxrZ+OJzf16j00EzEKf
nYKs/yVgHQQKBC7pkWgddBgxQtu0OY+sDpLWGla6qG/80DyZAhiW7T4Fbt7jALRgX/acYwCqzAxp
k2ewJFgmbDaeGB4pFnfG4D/oYbDlo7iJTWNV5tn96IVPiDE2jducvK54dfV6k+TZz5EDVuRNu9RJ
b2rXe4H+ri2KJt9kU/ZDtm6/Lh1tS/7m3vObnQhm3+3YHgbdeXfVgDONtDhpRt/JkSXYd8g7jHCS
PzNLTn5sfsgC4nVroGOnt0KrYoD4RB7uolDBtyglQybXyXnL7uYtrarMGxuD24hbv9AJaWvnz0Wg
2Uu98B4jARrHIoRYmQdUCuay1PxN4PFVDIYJ+6K5n4NVauhxkR48ZaVFToUmAdkMSHuT9ZgYzYbk
BgpKsPt2jEq9LAtSnXGJTMMaZNupk/6xATEn9OFo1oR8ATqIje62GIOdNOM978HKwPbtKfB8RavE
qm/UPmcDntz2EHo6LYr2zjRoy3VW90KK9baa0nBJtMY7B/h90eHn0OLmlmDG714cP5Dz8o2TFj7f
tHubSlAVg89wDYFBns9JHFSYQcR4R8XJUohuqzdylykbttwQmasMCNvSz5lCRZBmtnyRbqs8Jv/R
Ik0CLnAkorWWhlS4c1y0Sf+3fk1JvvFq/Q86hPXQuMeq5IjWV+wEpn4PdfO7I8b7OrVecYuwxxvW
q+yd+7hEgN3a65zkI6T+uy6EPxYxRC6lRtuHEDJ25DgpboBKPxHtSfMb1oIghGgVYGyw8wJrv7Gx
Y31r9NUb94/FvfXg+cc8KVZKdCfstR/V3KGnR1Rz3KK9v/H17skkLy90hlfj/3J0XrutI0sU/SIC
DM30KpFUTrYcXwiHY+bUzPz6WZqHCwwGOHd8LJFdXbVrrR7SZp61J403ctVOPnujZ7H0W37wa91k
h8lZPuOab0O/OP+GsIYr3n0ygjso5vzHO8BT2xpudV/utIkoHUv0nqbM1ww3a8Ns67FDxhpAka+S
tN9B2Qd2n90RY+usVBcsv2Y/il2n4LdGOttZ6jtu/pxPwzv2u6fMicdVnU+f0lF3leKcOGh8XMls
1uJ3Mg1oUbPR7yrrYbGnDMNvieuaL8yD+HwNO96i3K4P3ej4szT82STIqenQQCrTpZljVLcUY/Ox
hAcPO8yIArebP8cuO7e2/ZFlQIc05azI6L2O8FGQFLS9FPp7NFW+LOLXVnYPq8O0S0LzVRjxD6vo
vFzAExh8l4B9eIj1YBaRI1X57+WD8Jlab1TRXmO1B1//IKEYp4jNqEtJmexZzIiLso8DnpRhDTz3
C8bbpo2GkxJR4PfJP5bAPuaK+gFBkruyavVWOqXj5XyaYQcpvOEgAiewZp814k4qfW7ngB6nH1Yj
13rvvtmPdzA3sF2XgTYzXOwdmhK/1i6WFdLLfwO4iDk0typXEaL0Ji/aFGqRjO14JQvntigg1Z20
uuLmuVlmerM1uTJNPBCFXm3ZnWVtmsUaKGfZnb35U5UjwSkdZ5s7NFcpXj6Ttnmry2rD/sC1U1mA
7/RxaxjQ3ys53gauEDCPTb8fITNxJWCVfPypJ2Sqc6fyclZNOiQSWrl5KCdzVxXNyR3H1wkAmaXm
MH2dzSCzo1JjpUlrw+OBX/6H5g5V9axm9UtL6gRdEXKxpq9XRIPvjl7sGub1utZtxZRd2zTecc07
9MXS7KcOujfVoj/bWrbK3Ap1bXILJSbCWDHuZVmcWPbcpwXEAgaoXqMAbHUyZ5ejn1k1qnZuweGs
sIXv7VTAaBCXwq3v5ZLe2CynPLP6w6KKL2HYd7bo7sb4AA7iDGHYlrPj30OXVh2oUEMEDR0X1bDo
Z7uA2+PKx7+yx0M00ogsLAiOLAatikeCr6waAIZ8NbVaPbWgCtYtzEPR2Z+zlgU9NkAvtJOdmQzH
sMXnM1Zfuc6B7hjtpzCaO0fgtBU8M+0cPWFX3FdzwilT108Ne0yDvgR1gbWrmDUX3oN5ZdnYM1Oe
wDIxgn6ylbOwUjdwivLdhn/K1gLHFcenzz36VFWU6VV6mnSWGRdZ/in8fJlIYROb8MsEIL0VGG9f
aatt74BdL+9ZUr8mavYmWI1czYDwGOfETKcoBzXLOAGv7nwxIw6wUzv7kgLZmgJ+eBqhYjjVXxer
FyUyZGB1S7vSe/toDo1njbAgnai+ZgPK3wfst1EGG0xIfVFxN0/SjDzO5YjDQOMcSsSaDcBLDSdL
VUJuqP07Oq8ADgx6KuQlBtt2cwRV0crC3HP18UkxMeZNVfODEGHTG8oOfPFeIeayjrqOTTvcQlaq
YHKdIeEUegLHO3q4rqLLGE1XVZn/kcHwYpFvhY0rRfZBNzh3ewl3XNwrGJfstTVK+NwsEbwr9UiU
qlgTmz0OrB9WZsJfKhve2B1p+CRwD7V9k0P3UB5sFQu5eqP7dWGHZCt4a3dpd0oxEhmxvlHYpwti
ozikfDnmlMtqUn1USJ3IpFwKsP5rHd9D3qlvXK4ufZRYP40lrr1JrWbgaqbEdeCtmMDiU3zT9iJJ
bSxnruqeIdL4mKSGD+d53zO3RXzLhfYRvy4/UwasmXRwXgGUYTKCe4VtxmlMISMUqucuKo1z+lal
7M7V5BxiS1DpsKvL8stjQdabxYIKLH4rDYhGk5P+9DZna7lwEWGTF7Uaf3YA5CC790rRfsTQ0WOb
0NTFy62PgPFPzcVEVhO3znqhSZGThlLB3SdzDBm3md9DrT7qpdyIzqB2MQMFfJqxyHjL0Ipv1Oz0
R3fJPnLH/EXNOqxRYIQQqMjXdonlEVv/oJ1JATyse6hjOQ87cqp6zVX5SIP9OwkNm1lSsuGV6VlA
H5dMv6XJPASzdIElRUcgGWRpU/tOZ4DSR5vvGt/2NKNcrRwn8yqQ/wk3fnZHQZY/nI52CafEpeSP
xafstQMZsNdiQEmPHG9hQ9866EoCpi+M/M7M9rbTb9IpOhZ6eKVZfdSL/q/t0L+ltnhJkAl2hbMH
bkTNKX6rJJQAymkzlXyPjHI+axKIiCwGVOr51mopScsiiU9VB6gbSBEH8DydRiV+1xXznymGb7Pl
ZmZU6one4baXLrqBkW9EC4Gpy4I2Vm6NU95SvR5WzJ+QbQFnlLr0FmUGzNjT1EHoIiqMKl11T1P9
mdOo8BCaenkLlbMQ00k4gPj7Kahks14YM1kuLec0rn40u9LXkbBf+1Tbs+B45Ejg9dw1zPrDHkmF
o36WdINxe2sx9TPlRTLqjH6YqDUmt4Yop+SSU2ACSTKWbEOPJOCZOceh8YNQl5dZmsJHif8JOrgr
pjiI4GPzQ5FGYNHlJye6Uq1phnlMmpwY4J8VQW2FOpLWSrSuwumSsHgJ/JKO4DC9tSqoEBxjym7A
dTOSR1Mc5+RoDrxKhjSTVt7sfGGxGHoojqHwlzXut6jhge9V2Isp9BgqwNraW5Hxb6AIIUio77EJ
pHTs408ly9t1JGuqKXzGK6fnUlITKi3njt3TPiu88tEg1qBxD/p4mnj1uHo9nybZmSsxWjx+Le4W
awTVvFAnlPjmfCBld2XOWW8VND5dkN5WDocnaerK7/LoMCdjYNQsPSV198PF77Q42nOahDhrcwc/
y0TFO1V3NjcmXzPLG28dHFFG9QXTacsEgsFtqjfE0uHzEFOEOzXAmaDPaJpeS9UNvGanczrzWrVZ
FeA5SZeB93rzIueOK3RZrdOKmpuFrSc8DgfFQIYa9dYTcnO+0nQdWsu48eX41efkUFudJ3quFkCS
/D4sjkIMxzysdsAePJi0kM/t6zJqF3WSr2S+uXjqN60rd06VvExF/mY/InYLvlhVMwHe05GoTGUL
+cEv7fHMutJ9jng5NS0Xfr5zlMA+MlMvZNrK6j043UXfJHZ3H+m9lZV8BZntyRgPpyvtk5r2T1Gb
/SYxJOAwXf6lYbbtUY8kuUUFENO0V9Z14ZyJNXp027FGo2w3y/CWAfprNZjh2GVxvDjPWvOR2vm0
zphXQjW36Fzw34Hf3kPtjzJuxSNJQlAJ+nNRKpepZjJsxLxyGvlTQPLyCO0ong0K1U/njKp0QaCX
L63G7Ih5J5PXgD+DmaRfqsBNbeQW8ElgwgKhEkwBBa1aQ31vu9SbBpBNsz3e41C/KzXosUbPj87Q
PkGlPM1QCHLYQ2ZIiVppU7SKB2UHc2RPkP7iOM0HKyTrScxPcZ/f48X2WCN/cjkfcC7s3cw8lroG
uHzwLR3VO8bqwNK4BrjxfijUl1nQkUzrgma+Jr6aFKyOSMddjfWIW8b/M+Xqi14+UyKTZQyRvOej
sq1lw0mckLXnQ/u/GIABYMx+JOY3piybenigFgsR2GNIvZdbG31CUenyb9FxXI2uxUvIDthqHItX
SI07nca0pdhbOxlvoN6eOiQEhpsddOnuJ8n42jQv8DmfQyH/dD18Lez6UFXiXBfzpegRibHmZfOo
Akg8miywrNto9BgVbq2kCtK8elOjyKuN4diFYg1+bTvp/V9jEa6ql+ktVVHaNbZ5j0IY5GMF/Atx
4SqdezCKExOe9iXiuFHEHHn4qxfANpHOTNfmwkmlzAY5gy/S42+hKgm4LIjy1GIbyYGoQN1v4npi
njG4t5EYe6UboGRxMq9zCvIV9Vy6FiX2J11VGJMrXHnxhiZWjFZWHqQQZ61ngpAIfhlT+6lGLeVL
91HQ1O4GvJHFbJyjKtzZ6IRaOXhVGvr5/GDT6+IXFhx6wLwUQQ6pT8PtGjkUl6EOzTAsedXZJDZc
g3lqPNziuDuBmF2JqrnEBv3joTZXdab8qC4bLEkc7ZVWeamV+pc+2FmECA+GJFvV9HgGifht0PUL
G/VeWi+7ql3ohWCBmjVt5UQNCvKIghRb7dy9MHaN1shwkcfXdAeK6jLPlM3S+O1UmohlW+/iyd1S
LKMk0hUyLM4dF/a243O0VfESTsx6p8p8KlJrM5SU9Ynp26n7MlTuX2+k3znzqSYsttqC3t0FB05p
kexYv/0RenlWw0hdizy755MGXDQZvjPk20CAPwfA8iodtKkSQRyrpwoTfGHrEM6StyqJb4sbB8PA
tlEqEHurZf4JMPEPL+2rBbAOQxE+G0itEzBvB2XlI9K2KNH28WSAx/uS6j/CHptwbNRVMs9gHQbd
I6T9UiSoWfuYtGFLlDJW8i9TgSFr1zVYQ1giBMZ2buW4GGyWK9Ecda1b1krtVHBYIP/9oa33ZWwx
a2nrFw3PnGNFB3wRwQD2jatTonj0/z6NFsKhwyYAo5fL0NVByFIZpUC7UybhrtR8+O0m6zhVuoqU
bGHcL+B7JJcYtmSQ1kzMTI0ekotxI7pALGAk4wCXkD6KqGCZtL2EOo9JZUEL5Ph9UQVjafgLbUhs
Fy7foPmg1ZDYU1zoSMZH8Uqw8tao3H9mifdZXWnIK+eo+JbKsAWN6KeCrWXT/ZGpQXnV2GRxbLpk
rnshwocGrv9hjPs6Kl+1o9FW4qXKL+3AiNiAlIsA0Z7hPZiYmMvWeFgrODFZNytwc1ZoqjuOWeI6
4o8U4A1l77ZuaRwOXH66Ir/LkPjlqASIehhfw3d23PTEdP1ERJBDTGEYZR+LOH4lphMM3ewpocmm
ABx4qiCMVV6bsZFW0RsbQUFIdBDOYzzWbdDkTKRJFHB84GMrIv5lOh7SUn7x5P9ow/DdzgnfwWzd
R9GmrWF98stVV5BRPywegUyzdoWh3Dn0sEUUG03mfuku19CeA46ogBDLdiy1K9wAqrj2GOukHnoO
SQdGlJJ7RpQG1hQHbAevFR0gIyKQtk1/zEoCqx8JHyTfce7s+2X66orfOgN+4yoCS0O5FrSPuI4k
r6yXMi/Jzy4lTkjzpV4yD0rMwaTrBV8UdGh4MkY8BBBtVZDtFQPewSiDONGDNhlPCxGAWlSvSzX4
iTJ6rkDKiQFrDUO+g8BmPEEJ37YFWTMwGRwz2D8riibkD1s6Nhzk9ngMcafQaDfAMTLCtfv0YI1m
ACdr5XaUtwt9A4SMJ8khzQrg2o76N1OpYdSVO53olpWoz2E0/XUK0mNQem0KDGR+L+voBIVBA08v
/HHWzuOiP1UAdPFdYEBX9Q2k7Q0EF5Dw8WFU7bPBXNpnagl6COlw5+J16FGlcacQ7a3NvmHpnekD
hO3oE+N4zmztGMb/ylE/6FDEVjrXUx2aZq/M55mLITOxT1N9oR0xXUeDN41sTTxn2TaEESxR0y1u
tZu6GhoiRRob3U4+vlNIJhyBXE77pvtAO9QEBFhakob2WU+5nzOYQHrwN/XOZ56U4b6s0kDp3EfL
bz9rxtqcxcktrGsm2qfGUE66lfN66cprHnbnKK3+NRmNkHnYIGLj2EJC6NbDT7zAzXX7i904gWmb
ezKOBI0+qhnFE6wZYzDfFdOuVhNXdhfH7co1+7vdih8a9bTSJrQdzj6Zk6fIorxRFC5YPe+mHCDN
a6UYnJcOfQ21tlEgUAZLpXvWneplVMN3PIen5WF6FvV1ctznZVTYv4u2A2qHVjMgiTIkB0M0x/qp
jaMXdjivBi1x3aiPpj7eewrxpsY1U8uLsVirlEzmSlJu9dZ8ITe5x4q1imCHPfo9aiOfQ5yPtFAS
Tzc/mrC8ClPuZh2Kf+d4WAJesqV7UfXsaakdBBH2nsYvo5D6eU4jGiHRC3OTeeVW/Udn1X4p2mCu
9YSRB6jGKN62Uf3MlIzXm5rdeAn6ysjoeTJ0nnxFqzFPtV5Esq4L3TfcZtVGxLzDwGfrx66UHgHL
fSwxJkrX/CYliOpooJ3uF05LFy6enVMVOhSbI5VHmJrjwTZQs5D6A1IcF3ywNJGZ8dFamw8zEq45
p9Cguem07TcLcL+z4h4oVP1YK1hJhi3GYRQ/bGleOChf2WLuRoA+Wyryr743z+hktjZLHrLFGxv3
87wpCouvBN1ivTZPQ8QVt3DLpwXLWjFmT10eohQlY6a22T5tiq0UyZr26cYOu5YAQw1hFWMASyRP
rMxd1VLbzEp1tEeQ7zN9MctKVopSPucJHOLafGLr6DiE/ZkWN7SHxrgRfyJiY1bMDVzeB3WZktHA
6b3qgBAx7T60Ug/KrGQQoKway6B8Fpu0GLxxKJ9s/KoDZ5msuy0G8mcgVGsdz62ZdNeoRCuYMn8r
sWH5qjH6Y8HbHrZVx8usSDesQZGDBW7iHgrTrG+6s4j7kOXujs1xd6M6DDv4jeKgXhxZ4qQDeL9l
VMPPRo6LKzRRlP93LODdwkCf2dFbD0MSf4mFkDl8XZtHrpm7b1eT/7ATbaKiDiygpass52R4uFAQ
stGjOTnxtOt05hSj2EQ8qMWPIgABa2kgJSkLQ3+Topk9VTTvWtQy16AUahkegIm4tHkJyyteKdj/
8va1o+lWuuHbDLaat4hvc/52COyXur4qxJRiV7/qJlD3rmHsQLsGJ+yi1qultTZGou1y4tGPQrmt
+1sPlgL8VkylalytZvS16BOaMxh+2v7IOmar8okSnV2lYLhHqiGmn6nlWJD6+J6aGy4+zLYKvlFK
FvkIE/yorjy1gAvO7LEX30kjaC+mx8bILlxsfAyxx6Qwd3o7LWtbuWYNx0uDPcvD8L0gYcyebHjr
K2lW8Cy5MTalds4egbXM4RZmM4FeCwLmcB/Mazctl9Z0d+qgrNRxCfgLQDhByV7bVrOqdfKwzoFI
1i+XhutM3ADcdlArwxnhBUt0j8YzBOVdKKlFCyI2RXZiBA6Ryyi5AXMb1WtQ/5lyV3TNh2+9ztPk
QDyZc7hSPxVn4BtA4b5kiAV7670wmCNGWnzRM5QbY32O3DmIsva6OB2DrLhaA6jauotczxXTWn3i
rsr91eDuOxGNGTIKNcQLtaO4pKb7HW2R6R+vfS6uUG7Fn4wGu10nrUsZjDY5+i1CRfzRyyz+NU6X
fYFmnk6mDQqMsPScvY9xKSG7zqH9r2VFbyusMBKAdqtafg69wz8r49yo67JEPF1QKJ7stLIHb4EV
lx8ktgeCuoqy7LWh1vdaDmctGAxTq3AcOEgAKkGTbMnL8nWIhhjr6T/H/TLma1hYCLz1rQjDf7X7
iqTOgyXtwWza2SNjNDPquDWPw7qbu7O1UILIXkzrIuaXAJ2GLv2vVfX3ZHoMNGV3oEo6Aal+Vcn1
EjalfRNDAo/nSwmiXBVw12RC8Nx6GPvsBXIgXKbU5cEuhGc38bmd+k1jDR5BY9/GQjsv7pNGW1cT
WFM6Qw3YoupXc0SnaF4YA1YSMLT6bdP4gaFsb7KCEyztLlosyVRiK+lF/8q7naZOs+0qbnR5r1dr
OcpTpCrfjDwwBaCynywCHW626XkZzwoTaJXrtCR/pdA+QBvgM/x1aecXX9qsfjSuDGYmAYMzglRn
eimn4Zqq+U8caYUf92hoU8agZvTnMtztWLAfS3jcLGZxuvjEZvk0gR6jL27AouCWgLDAi9xZaHG3
41EO7aVZuAKF3BdZ/1vTVQ4IQ3oNg2lSn0zaDa5P80YhVcJlGsr+cpaa8Wb2ybYq3APrSr5W1l9a
Ij/nUiJQys88Qb+SAC2TY8PxCWivHDvbhHN4yyflJeoevH7ePMmMAhez83lMatTpC2xH52tS9MBK
kp2VcV2ztXvsKK/wJahKoif+Vlsl6bFh6CuVK1ErymBc0Dmn3U9eLr4yW8fxQdGzQDI2+ZVEJEqc
AehC3bBQoIFajDdOGa56N218E+NG45Zn16w3rA9sulR5nmrOlzaNDmNFaV2Q7qZbMMzEENR+Hc38
Jwoa+H1zIe7rccKl52jkAc65U8fV4OlZt9XHAWI0bTaTesIyLdjC6j8jcii2GXSX8puF2HOh8BLm
AZhxwDZM15l5eqNTvMxcWrMBbm1bC8ym/CqiepcbRAEF6W7BANmotJemYykgcUAc6EIeUuiCXpwN
XPxDcSYmGuQ9rx/Y8uS+3X1KzqddSEQj8bNUsj9F+Mnf6rWcCvIeTCUX+0jn5553QBFC4zpD9URG
c5kaQoA5beomjBO6N0Qw2Hk49sQU3MW9OUb4kbGEl0TSD61kPVjhvz4nQz+Ci0obuVOz/LRADXdh
hebzbRYOqUFlDSxuF43uwSl6n7AvgxO6Dg4vZ4y3h2wxvIJHYk0axDkuFQ39yr6NtTxYsjgmRrOa
RlKJufwWaf7i1OnMVKMt/TZCa1Q/RlfY0cRSeCLNdglTIrSrnFbY9WiW3NrJ+VIxwxBiAtI93jg/
grFtvIFoB1B4ymdWgxwsU/iULyEdgME5tUp5HQaHZT+InrazrbF+67mGqgmev5PzZg9TxZ8XDLfc
bjsT50pt+aNRnGx5ZdnqXldpxPeifKOKf8SlCD7h5Go6KtklAjxa1yYJp37Ay8DHyYYDo7SLO9R3
NLsQX+N2rU2MCEP31oyce/2EqjfmDBqcIqjRhsrKvYTKe2XZG4haRG+aLdfMxGPhLpDzfB/JxCwd
g63IVUesFgVUmTUSc/btFGL4cs436phdOj7oJFK3hYWVs6UbpNScuxanN10g/ocIVou1vTk5n4mr
3Yxe8Ugy7vuesCAipbRFdrHoyVtGig3U4pbAkQdn8ioqwx9187uBnPrw4aagi1e8tbc1swRsH/5k
fDg6QXfgaAzQEGcyQTgPE4OPdGw9aWCtqMMLp8mmyTHJU3tPU7IDIRvI0dk0dGU4hb2JzZNInV5s
bWQWXbc4XOyNGFrerc0bJHeWOphzmdQLwzCv3Shd0/nDXxnuwVJ7zaC8i1Q804LaQMryQjffuA81
tW5iQ+TPhfEHGDq+ACnRsL7axo+oXUEZ7A7NkSkNQdn+p5BE7fp0vs5OEvQQHSNR3XPufqtBikM6
SnIw48mF1KdKecm74mmZtjxgyWaYHPDVZS0YMKt0Gu+yNz5Nbfp2IuYgA10WtS2ICid3zUTXzAID
8c3QZihhYwsQ0dmtlWs6m38ToTHAwSCMrWVGd889XbY8NaNV7lSoAVUNpzexD2Wr/do4ysAzEZB9
JEnDIdrkSC1obFAPkePKmeEwc9VXeZf6qlrf6lR5A7XgZ025l2m7Q4oIlq84gek797EadBpennH8
TRNjwzG67tikUed0Oyak6KDiytU4M6Mtnfzg9s5VDx/hW2qfoduPomux+Q3P8xB92Cmi5MFC0ZHt
NYqR2uk/S6ifzEsUeli6+9aY4lrG1TnDIKyjHE7YQcsRXOvgY22XBSxT4WGOOhKAI0/01EMsrfhe
0BL9zsj9rHGZMwdIwfpWFQWBgy6BXkbt9aNzT7RyF+nh1qKdy099Z8LzPVj01e124JTSKKIJ5Et2
u5XMuBe0R9emIt8TJz6UxnRNe1pNObT+Vsd4NBzZsuDmYcZ0AmvrNNUOdOScfb9SU+6yyz5602UG
Ex1anc4A7eyn5LH/ocmb00Zr1exvYd9zpWx5QEISFnEUMr8e1tCWmHlP9IHA66iBLXv8QY9IXxdj
C2sJRi5Em9qWiGGjN3GAo+PZGIGa5Gh/vboqE3YFxbwJa3MjCaOSnCGO3/zlDK/nGNp/O/fFWmvE
AUYvdgNkCSbLMWtqxL2LFnptgvJZSyIe5lD9YpD8s8cnyyWlQXaPv4d9N3P9mfrnGInsryrHM/wL
SMuF77YDt23xl1Y84rwlLiGJgaSCIgWQm8YQVs6GyJwYyoOuyy4YAOK1rvwXlxpX4bzjsIiQhDrI
swgTYq6Y6PUl84s1w8B1uvI4TOXLnFkuDT0b91L5OLtay1em7lHV30p9vJjkiurKipihjXsRWfmm
1u2DG880IJ0TM+K1UiiUoHy2RU0fQhgowYwu249oTTD0dAFaiIPkjGEmdNZ5k2HvC7lJTeyRlYGe
hWctVD9xUZUeYarN1PaYWBx6ne4n8AN/bI39kCeUlA/fcgNUAvfGL10QRoVgV4bSOlfaMq1lUm2t
WiNhn2Ao5tLG+7p0WXmzWTh8jL6SZWQFyN3Edv0+G8WrLRle5pX+lFLj5nX2IkZMxOyE8JvclYWB
+3d5xm0jvNoq1CBLGZy4lWfrzHYqgVWpm9dKlz8WXeQGB9HjUzdIJbN5NDDNHt3nVO8h48S0GePi
2+AMJ2blJ9ySQDSvXVv7iYvxxPJ+kFrp08D/i8qQGrhXgKvmPiJ/72K5MyOkldl8scP2YsUlNxDz
RjHI+alz0moWZXHk91n/C3nsr+ySTTtmZ+jaT2NDml7Y9ZvNsCzXaKixye/p/K55dZ1ixjM9Celu
nO8sqwRlO6KTjNjgqXhc41T9llZ1UpPixqTS6+bsZkQ5n1YFDL7eMAmlA6celtR+yxw8MUC1t4WI
Do8bUDgbF0mCv5Hqh+4iiWa51B7Ei8XpgE3qVNXmlyYV5GnipHbOH8qZ6roIZqx59MPS/m6hw5gP
8jzF/M3UpVmpDoCbCdwHUkFT0O+oOczKZ3eQR3wV466AL+sT2tJXSdW/jGOD9kTQ1M94FVQVyXRB
oK8t/kX8OCChu31VxhslrA9Wa53xKx0VYjlpo5B/MJudHlUfDSoGJgjZ1hT6bYhsjBuIaOgPuEww
1eGr48dUH7tzVlEdtCYGIlM7f0U+bJmMfLXqdI2d4ktZxoV7ZqbSw5qqnZFS7umSd/+Cc6lY4LwN
nXiP+BqsOsW2vJ6ra5zHAaKBP7a7MEvn/yowq2C4jJdSY0dGYcIFqPw6Riy5laznGk1orGDEvOs1
yUhz+ebC+lKK6hmytO4p7XgNDeV3nsVr3k9UQpm56ZhMznP711a05XtVvNVG4uf0giyEVoohWV0u
m3tYkoOfu+ei5YrPBs8Tee7OX+IMHYoiJh9ypw1UyPoZMA2WrvEe2aW6VTOmR7Fc3kXRn5sQ51ta
vVWFwgZ59s0OCh+e0qVBpRZA8Nx7xjYaL+vEg21wCg25WdRiH5oS1Zr20g/5T9/a5AXCXTH0Q7Ck
pj8Q13nWas6klmwOs5wmkNg6dsU0OX49DduJfoWpIw1PJgrsUFYzlSbqAMdRPJmWtE9sZOpL4rD9
UIm9LrqnJDY8bZyQ2rPKKsOc15f8W8Zx0wy2To6brWiHdfxBoQO37OuY2IzNi4ELuOBoDGN+Ahg4
ljS3IrdXamN45iyfFzt6a6H5r+uMF7Hsh41eDYGCQBcXNElXjLbzMG4Tznl6j6+VKJtNKbnqkarb
8mcQo4bJvLFYVuLukf01k1WiuUwInRDWrKdO56XevbdtdFBZbWXwLfdpn/ljZLLat5w6Quahzjyv
imlu4d1MckZBQlN/U0JZs1qdC6YdoxzeRE2dieBuXoVTuR/D7KRNw4bTP/MKIjewCvyobP6lj9SP
PQZ4vv2iNmquOBzXvNZs9ND8HuqFKEybHYhvviPaOGdx+quaMz6G2d4XdTihdXabA6FXP4FxR+P9
kQ+zH902jfPc0g9aMb7NRYegx9ikRv+UZYOH1/xsFTPPxETnL3+2C5wTEb3xJPFMi+QTUJ6NAOfP
WdcyjtOoUGuDbKahrBKVeA6rvW9CD4OmMI5IZHzBAIoWXKCTvmTa6+yyOH6yI70OUnVpn8la6GyJ
5ry+ePNUfOd53pHSC+Oool7jmtwGpVVRCVod2TbCat7cdKcspeXX4aj3Hv9Q6lz4unBbcUljdp4e
cnI3q8Ruftlc38M49Qcl3jZ6alIEG1upkShI4mFP2s0NkgmT7DC+qFZzs/kWAx5n8qkm0U9qON6s
xlvxeLHR9Ph06fzpnX5/KKdYzS/LLcuG48pEZ0xgN/ty5vjqqFBsQ+L4bI0ul9Adn6pauYiZdo+y
WLz23IOt1hWhwdEvTRInU7Kcc1uc6FhBfmSlWagXjGzo6OlYuCz5Iy1o1pE+NaBYBfe1lhIHdZaL
+HniljVl8aVig0BmzIiJxIu+3FYEObFxv5S5ssKAuoUDu9Hy6cAix1vbMRAzTftg69Ojqb1tFLZd
THlu+zBQheQjGTZDnF1Ly2FZhajQOo5gU2QL+zWGfkkIDvDlzl6thUHQMppvQpItZnfgCsY39HWN
tYbCzL5TF5SjYfXW2oipYGWLR0ubPKPjdjgkL61WseBrqc+DVT8+OVJVMyK9QW7Shk710HQMyQXw
Bzv6sq1qp8359j/Ozms3ciTbol9EgBEMutf0mbIllVSqeiHK0nvPr7+LPcCdEpXIRA8wPehGoZtJ
E+6cvdcmqhXeTNCyO8Lh1ZAuSQuzQx9qjO3THBizIWXzlQPjQ2YXt+FEH08E2m1nJn9oOiTrYcLR
WWBX6Fhk8bvbvRNsnFKtxqrLDumE0NzpnqAGNyTg0S9kZtqxfu4LET4XTY3CVCn9iDqDsavnwQ5T
gEYphx67F8hD7HETbNn49AKrmBPdbnmWR7MSezNuPjsNQd4pChCnzk6FHDkWyVs0LL+UXr8RU0ag
YIFLJ671N9DE/E4mWyhkWy8NP49oLdYj6ptYib1tcpJ1hb1L6Y9OHedzQ32zkHOGev3J6ubM9rQ6
IYDYd/5c0Oubfu021c+8QDLtedNuEChmfd0nNFbzmxXiLji4FE+qrr3LSo1oM2gRmwZvKTPvgHpq
MsINfvrskeD73xDQzVVI92+dBb619uORRLeGnaaluq8my++qoRXTCoK7fFdjaqgeUkZJ7rOYU/F8
65T9nJElx7nobWrYEfTOOpbtoz87Z0G83eMibTd6n25FTBpN6twVHNywktLri+rXLHOwCMGw9IZX
o7VhBnMA6hqkSDIh5Fp70ADUdejhLDncknf0s83C22YcDx6+VkT3d2OQIvt3iIHT5+dhp3t8U9NO
+um3JKr3eqrd5nQ09gFbAfR53YuO6HtdAvhbmV30w4zEocywyAbjWzSQm+J23baO9HJVBtHr2Ax3
mY6KUcUD5Jx0VuPZ36EZ/vJ8MmfddvxtDsYXtn7ffDkCV+nDu67qDmEknruJ8vGQ97/odbX4/IY/
+mDgIVMv4KFB0+BXokxY3JUYa3DQ3YxdgLtBw2prV3i+YD1TQ5k/WK+/r2W39TrxpcH/3+jF3q+7
hyLOh3U0EtbRVJqHfoRji1dAP3WFQqpT7kpzRBDVfddR/aX0hkwW722ZeY+R5AsJRYV51NZo8ZAj
zVAIXpLC+Ey+11skdUL96v3ArxPJLKMLCm/N3gPrxyReAyMaVrJmayDh3/TJLd0jWpcEzW3qWTsV
ZuUDqhKKGMN+UuKhM6PbOtWrDfGkd9T9b4Qnn3SXk2pbC3YhuXVys/hzr1q2WGPxNNXBPvTs+ykl
sDVFglYVFsogGkbmOK0bUimxGkE+HShU2f5NUBLWIoxvA1jorWsiREImjfaUAoXbJ5+c4neQI62B
kPHVCHA3VyiCOfKakbuuzIlCR/zbVVm60XP9ycNUvY5bxQKVIxCpafi6s2ylYzUnpxqlV03lXLWU
cWd4Lx5F0aKlIq/wQOmHSDL385hlX6RFe9KLiVlG0zJnuEYF0emZTkOnKt4qdseBkCez1laDrh4t
MiYhdd1oCSOvEz9Gld5MLkgSZXwzauuQK/FrtNPXIdT/lB7og6y7r6PoVkunt8xpH/m+njWWDrOM
bnW3pyKkbSe8DLHbPtY1i+2kBfdDK36Wvck7rQ9C0szOvK+BSeNd6NNjhdhmBdX9jx8yF3Ba54Rx
g8QNYbROg7o90AE4hTXzoeu6lJPR0U0FXZl4W4M16jB9r+rU3WiV+Gl0/p1Hh3bof7RM9zJP7thK
vthO+qiF5MZznKdd5j63jQZJrniwlLHmdEhRiqqkObVvXkL6u5MeaNRtBtd+9K3fbp4+kCB/EC1V
qImnb7D9CwBCr5y++5JL8VhxTkk9TNBD9i30mzuJBRunZo3YkuYVQTs/HJvAJz/FUls13yI720JA
/OyFEHOL6o6ajT/PgXeFNz4bpfG5dAHV+1H5qI3jM3v0YR0CnF6BcaDugcdUWcWjYcvHLOl/ODQb
dRU9ENS9AwVBQ9rGqpRMDdHY6Kfjlj5xVd8ajf3At3LrF2LvSyu8cbwO1kDYt7tySF9SVgM7LvaG
rLeIB9aTHW+boPzlTRVv3OufieRi7+JXv1JksYbT3XWyw+dHJ9IRxWnoEaIX3b2FZmzbMy+xEaZw
gNBLFMNtEhBm7PGlpA6FjMBCg+R+0yjPapV8MlRZU4zGe0/2Fn+Ipsd6FaKiZpW4d53uS+ISplPQ
YNoB4PC9aSHsmwU1X4mYOqHNJeMHp2UFIHJo7XsoO9PwFr8FaT4jogmsIyFyjHxyvndafso7yN41
O3uiT7euaH60BTUiDJUgGvxmn/rBg+3UDzmTgTXmf3wMVXxhDZZT0d9abffZ4OcrdFeNwAfaGDdO
K7dVRJXKt2LMoOUBTzt2RqB2QflccQjgv0CSGPNCKb+ZDYmahn+HL3oLfBvFJ/4FJ5qxFAkerKZi
IxtlP+q5vMGyhHgqOAwx2AvffXP78MuQag+JN23x/R1HI6SBTs/HG+8RU73R97zR7f7UOBQiZlWQ
z3xetlufll+SIG4lenGFxfOYBOpnKbKd3pI+zgA2afrplXDXJuniOKTjTd1Fp1iQZdkFhzgiGVeY
D5VgcR/rektcn4/qVe20wHyKk/YLjr0vuMSPgSK3FGf/Pfajg0jtTWkBeaNLHktc6o7qXmvTW5PP
hO0/oS7qEm8u3/RS+93CwgjqYMt3Oc1JmFitbE5WkOFKgvGYvJ+IXNw0BQG8gLH4C/rZHK0+ZRu7
oeqq52LvpsWRC391hwTvRYl2XtIaTMtD5P6K7PGPrYf01fy7Wgn4WXho7elmkPrbkKpTmDoIkoyD
B0unyZHrBsNNFHGaK+IUFZj53RK8t4lfbmcBoAXdQXfRs8cqWnlyMYrJFMlVjGYCbTFq7NpBe+b0
/Hytue0MgFps4yZCyXV+tU8fWHXhQ25azFEa87i7Hvtu+48EsNbHdUG/1Jb5J7I6OeZyYK1IwfVo
ExtVcF9E7ZfYI+HA8J+bmJAymkECHNbUNSjIc2ac9NdI8zHP4z25cY+hnx1HkqG2k5b+AjFgfmFE
B68eoVFSDi8Om9aVXyfEzFrDY1nyqdr0aBy32ApOh35EfzUsGHpsqflysw5lgv7GoRD6gX4/uxDA
lBz9SkejKDemiwfcCnCp6z0zaLyxSvdrmySfo9GnTcW6ppcxT96rV+wO7/PwTQ0F2XhiY7Ye3p3p
MdOm/VCM4OnHozsbjfHYI2dosGxn7ZdQKA7Wal1l6goX8gy7DkyhroCnShR27vznP/+bkko6fJdY
uopPI3qudWFQXKdOL56zisngMvPmDIYRPp5usvoS/iPlgkvr+QWw2ohZ27cT7Ad6JvmYGxyTmkAv
hQIiDP49hZErAm3VYaib1hKh7lsV2MeMsHqSA8ity9W47Qk4eDYjh2nE6aw7EquaKxc990TZiUI2
Ia1KwJt8/0SJidNlEoHg0R3IObG0Z6MYTc66sr39v3+iUPh1wyF61tGX4RhZW1SI0+P0pFyM73qZ
9Ce8WTU7mARGTKsN/571CDKVk77SgVrCpnh/awCqBDM1EFEnJBQSjaf4ZJLSe4WNNGMql2Ak0mzn
zDR3TvJZMFJto0+CsgAaOlZD/glGA2K9aFZpM5l8H1Lf2aSjle1bkwn68vMU8yf44dKuPvN2haPD
635/g1lW+XN2aHpq/CC7bSeikuMQfYbyyS4ddUQ7cdXpd1Qe9EOvp+M+m9jFswkbMMO0PjRx5V5L
JjnDygWhDiUM25lwTH0xQsnJdDlZhukpdjyBjIPqBYQqdSfMfEvD7HE0+h2+eCiSf/7907ChehoS
6yYD11oQqsowxXzmhAzYiP5KbjXJQQ5DCrRy/FaO0GInB79OqvVkRE4t5dgos6C7GZr22Ek93glZ
Jlfe0JmHgd2Abx0n0Py/eY75a7qi/U4KSA2luNLb+lPQiOHR9bXuxYvgxDXFN83VO7j+Vo3Glgjx
yw/kzMiGnku6K8Gyc9dtcXGVcCAKcY+cklHAqW26CWi4bu4l5dcr9ynPAGTnJJE5bQKRrL2MvKs6
YJpN2PNFlZ5NUcAayAYP4W1AK1P2TiXmtItN+BNpT5YijosylS8mIc0NKkl8qfU4hRRAXUA4WlqS
ra6GCt1VPdAujXN5cN2oA+KSRvlOWaJZq8ApfghSIrGdmGQ5wXC0dyTB1y9iaK3bFAtudeUez94i
/GfbUjpBYcswDWcysngSUJgLrWluev7pS1KkDeWNQX/RhxypPGGUV6ZMcYZXa0th80XrLunZ7mKI
W61tqh7pOegoNtLER4c74Vvdtmsm6GUSseBANg9ZNX5R7DQTo9Soh90vqrv0LUwadzoF+RXdEXnl
6zoz7fEkDMtyHEWq1nLdSGs37prGIDTCbPqHBFDFOmoDTm4lwgLlK+rXKfb8NMKsePm7/hix4uhQ
2vmmbRPQuFKLKWYwStFWJgEFrT3GuD/ifie1/o9NY3nVmSHahpbh3ddNcJNWlIbDKyEkHweWYEAL
GnDUdR0+hfejOukNLcgMCF5WTePnW+M5Rf2zF7GHfjUYny/f7ceL8YzZ7xHTxvKsL5OexAhMAmen
M+uX3EPdJdQ0NB8VNEC418uX+viFcymw09R/FcvlcsdDJM2Uj6bvHMsES6rlKfOR0oaxywqv+p4X
ZbMjkmjcXr7omS+cODaT6VoH5w7HcTFNaQYF22G0XWzrEYhIAk7WKhpytiLIJ+qmqX9WRV2+YEyX
p0hQz+0KeDYktrX3hI/76Og6ms7VUFyhrn98GkhuicUmQJ59Jilu799yGE8DpDbd5qWKCdEqkSe6
NGE+xDLungsbdzgHJnbal5/Hx/fNZW2TtgqvHUD1/Od/LRkaOqdRyck+ArW1N2MfWE9dWde7tgGA
e/lSH1cnLkVdew5FmsMPFlu/MIs6AbHAObomku1m9vxx9Fe7yavq+8wjlbBy0piyhFNCOcyMK3Pb
mTtl46KYQdgrwPtcPODGtHLplD6U0sYu74OqANpY90V2D4cNkcrle/04jyoSLUyTGUsyX5mLzcGk
5TKpsM4etcqtjlThxKNDl6q8cpmPsyI6XnbuRGayLRNq8UiHIm+KRgd/O43WbNAsneRbFbTOH8Oq
LW8XEj7zXfSx/G5GPargy/c4j5T320EuTkwpV6bN6zqLiwMesHvD6oES17Dg8g7lm4jDQwz4EnGa
fWV8nJmGmXpNmMAEAzAVGvMA+utLdUu3LOxCcK8pjS+i5AtaYFBK3YoUKNXFYpPGCK0HI6USN6Rf
0PqmVx73uTs2WX3YeLD90PXFDn+soxzvF2qRKezctyhxnqxRdG+lDZRhQnZ35XJnvtj55erztMAA
XeZlqol5OOkMl+/HFM4qM+T4o41q97lP0+b35Zd55oO1iETRmQXmUN/ljirq2zzN6IczD7jarUkT
71H5RfftX1+F+d7iSMYMYJPn+/4dVqkNWCkZ3KNVjEa+QVtVeHvEju6fy9cR8/hafJtYTbgZvhlp
s868v5AHFaDuqxo5aVQ3u1aaP8vWL16pGru39SAe6UuiCsKN+uCH0Q8YVZgsyFzfXP4ZZ+Z09A9M
A4bNBs60FyMkNcAH9hMjxMTt/FRUA8ahnI2kA9NQ8A2d0FmZVz6aM9f8Z1tM7h2nE1yB7+/cCnqT
7q7vHtsegbQ9G2qdEbtdGY/JFm73sMEPq65MBWdW1X8O9Lq00YdI+c+f/zU4E7OKXF+P3GMYj3lw
B/YSi0xaARQHZ9PXNpl7Wvms9QnaPLuiJrn2B1WqY4q0FlcT5ahn3xkoMldadqMDH762i/s4lgAJ
M8VKYUoORstiR1vTus45iB6HAEMWXwfp8IisgYG58vPlt/5xnUMoMwdyzsl/LtkP798AdD3bqULN
OroRKhHVOIgNsYAOdGUA2Iw1rlvRofyBWCHuXQ9p8+XrL4cySwHAZOor7G84mC7zyzoSVhw1E889
ZNbmhl6vblMkLP3tv7+OFGyM5+2bjYDx/X16QC+KaRq8Q5SzbsP+a+L15JW0Si9f58PMb1KhkkIq
5nxHzsvp+wvhUwuIGnDANtsQ9ujRVHuvSQE300/ZybpFhZnO2O0GzcmgHPNT0yGu/B9+BDMXs/A8
kD+Etfmd24iWvtUJTxy47tyu2xvpa160S6HvY5KzRrx6VZ1QBG46jlgIexQGJ9UU4kqp8J9Cy9+z
2/xA2DWzgzUsVxlqsRTiNuraTMjkhF4a/d1L6RjNTTW0AUwuWI9hkP1spU1aOZoNlg0kCyHOVjTf
M9Fres45xaJWNLODJicwTvAsVRboK41T77XHtlwy559KiVGxfKk5y2jx7sY8NdCvqOTkZcq+d+2C
piIiEqmS9Jty8n4vBixPRecNayNJjEPTgfOWegRpJ+QPnJjRmtaNfc9tILSo4PleebGSr2f5MJXk
dKVT5YUSv1gqemYnBJlWgkrKezJqIKplhcEmDfrkB6567UArLXwSafcHj5D2VipAoU6eWHd5wIO7
/GP+WdI//BhKCgahXRRIl+UsM2nMoiq85NSWFTL30k4pdgOcGukd95HxrFD4lesRfvtLFyjUOSUH
qGGtfNf1nlDREhowzoaWsOnCYxZb7LaRj/h/Qh+w+0pDy/WLo27o7KqssLAgeYYxrF3NS19wlvQ0
MmI/+RU0Knm1gjxCYp5UP2swYrD9BmaylRdOyCwGO/B/XL7z5aQ5fydk1zDOlbRNezmZOJ6DsUtq
fCfRFGLYrqJTZOOcYjcCyTGW8G3IUrjxSmXQ5DCuzTHL5eGfy6s5FF0KR1JXfT/FaII8wUJ380Ol
K2xkwi42PsfELcwKbXf5Ts+NCJNzp6Kqw/WcxaVSeD6+KahYJtKHM2+gBWRry/aOKQU2rXWtLnfl
essR6DqadHOTLEevHrvPMAzRnrqDtYsHn2RaJ+6v7AXOPkpOeI4Q1lxEWCx/LitNWk46VjXJsCXi
ztljLPHWIlHTr8uP8sql5LwS/rXriESa9kMUTSCXEsNZq4YBxdgMZlZXNl75Qs8/R27IFkwT9jLC
eKyrYGqrwDnoHss4vacW94pToBMAOJQ3lnNlYjp7PU6q8+FOuJxa39+cCHCsh72C5JlI7UEQHj6L
H7uTW7v1rIWUV+aecw+TK9GAIq/Y1a3F4WY2GFSwCLMTrAj9sYIjuos06d/EWm3+yyLTPNocWkCC
nQoCjmWRCRZJ5amxxQ7NVi9ZkYaY/SQaI8JthHro8jdy7jH+dS3XeP8YLaS1YeXL6VCNMALQEk7d
nVE7xSe3sVHkxEoBrrx8yfNPkkohL83gpLoYAVVOvISfohUlhIyCUQupKXLqeK0Zyv2Xaen/eZL/
f6nlgYq1lwMh0MpTyUC4cckncnA79YgcKfARkzOBDv1dpegaN//DPVocMCS7Mvqji69T08umjv1u
zih0rJ+x2WraylTm7E8Ia0Tol6929iWyebAkjZZ5d/3+JQLV8DifRvqhlR0KZ6HS8HukFIjGsVRk
ggyR9nj5iufWI8IsLb5TxXHBnt/xX1OL51Pm1/VUHhBeZIg4jBx5meZPFhkVKbrotQyl72HpyUNi
SqWckltdjIAZL/+MMzdO0RfqlSksgjXtxQyXoE/BnzRTIsnX2voQ2ghERK+LIay9RaYr/5frET0p
XVqmxse6FZJ1zarpQqd1NlobZPa0netEb783RRRhyCNFa3/5FpcHVj5hQvmIC6cqy3l1eYsuQCqp
jWVCRIRt7zIfOJLr+f6XmAoB+jhztvhgErx80TOvl1MQd6jjzCfUc/F6GzAwMTuc5GTbReygZVYd
Ijz2se26a4dZ3iEzDJl+phHd1JcOcvEgNbrp33/Xc0GfxZIiBYfTxShinREhpST74CLVPmilC4jU
wvYsMil3+BuiH5dvWy3rIvPDpummODtI/naZsBmBwHXo/2WniC1HvOqNotDxd4byZjB9NLJkW5kP
hiBbHZBs2nylPt9+If83emlsrG6gUofwix9j3V0F4Wx66PIQrVymaXCthrZD8IQU2HkavXh4Eugc
HqMEyuVKpA7O3bB0CfXVTBMVDzL/ihDVGkDwJ5HDml6VZZ98pXo0xduyq9x74gus01CIzN/4sQ8b
dzA99ITQSLSNn9tzuFKBWdscCFFdo31DU6P5zuHyE5vn6sWGnDMnBXmK8/bcZ34/D3R9V5MOGJHR
2bTDV1tPwVZTbJ3VN6P9dYhE+TCBDtnEJBNeqXieG/uSciMfCGF5JEW/v3QJuGLM6MCcjHLs9ZUH
NX3Hygm4M+3Sn32alVcG/7mR+PcF5fsL2vaU+4GovGNO4/GA+Tl99GNi6ZwYro9bTdnBFK135TB7
7gFTIjMcSYcNV/biAZeWIOUozApcVpbAxc7Elm5SG+XzztDD3NvA5y/voipARRUYA2rkyy/43E2j
1bBpXFNEZ2i8v2k1TpGfAM8+YfwXIPRse1sNPxpKRUh7tXo4WREMmivjfp5ell8VPXLmdWQcDiee
9xc1pgHcbMKyrVotvYmzKE/hj4/dAdRjeC2C81z9xDHnBiLFerYcyzLkCGzJDeskPQn6iGSADsVR
aazUE3Iqn7pNT5zeIOGUtc6c89Q3RDLo3u3l53zua6avyNHM1l1FBer9LZeT1oey9cZD2DiwGsiI
KpsDfldCOSqrn3DTopIQ/8NzRmvEhoElTX0YQlVVKccXdngqo9HdmaAYA+Yn19nhMsLKevkO5ztY
vlTaiqibKCSwK1oc7KoKNq80k+BUNxroXglD8pNf0b7dXL7Oh2LrPIlT2qbASwl97ta/f5Tgg1Vu
llI/VO6Yo3SthzH+mnLSojvNtKDt4iqy201IaKe29TtmD5a2IYz2rGmNvtXxalScNJPic9+a7neB
JeRau/7cqLIsl9nacthKLA+BPYC3NlQpP1GE3lrzXeculBphAEHlbmTRAuRMnGstorMXtaVt08uk
oPNPU+CvPVvbk0Kjyi444ds3upveGgS2BSc1XoHcJeiE28B/pUo8vF1+IWdfvG3R3KQex8UXE3WO
C8AWDXlbbVO2P722HzcVresrA+ifLfWH74stC+IvNvz6UmAz2f04BMRtnbh5IPkDPeHPpT3a2uyK
pgNVxCYkjySV1otEs8h2kaPisxx9P331STgke1eWOr75MYEexo4M0X1r9zh02mJoozXCZpKhLH+S
r0kciJuMSJ3vVSQhcbo1iDCoW6YTbtuybD9hDIPYTqQmINY8DrVjMppVtS8CPXzA8eC+eo0waOMi
M3q10a/bW4njFqkaVQfYTi1buisL9bn5heAuXaceSpPZWp7zJkXQSTIEJ5fohD2lB2q0MSjSSM8b
uIwg3i+/9A+Jy/Mo5HCAKlTy7tWyGZipqqQ1b8fHIdG8fZH68qFpWKeVGQUbdur4vGSvbwEyp7fQ
Y5HGpjUgbR9ULCrXX6kVRS9W5yYPJoGsV1byc+sLu1o2Dq5Oj9dYrOSGpxPIV9gBWwcn+Ek1UK+x
lxb9iLZ6cD9ffhJnLkbVjH6+zlQ7iyreT0c4DckChQt0QkLL/O6DhHbXFvk6APCALl3rip7ZMLgO
m2UWNEI9EYi+v1zmWqHdRIU4tDU7502IDbkHW58q9NKwroJ16dXoETmb558nQyMO9/LtnplluD6C
WRviGm3Z+ff9NcsYKW0b2dvaIaVyTBKfk8C4y+IbITT/qUs4pKb8/5VdytmbZiOKEg0uOsvZ+4ui
g9bIAoZiYCFYW+vCikhVHvH9JXV1zG0nOLh913/qIiJuL9/umZOSS5XmP2X8Oa3+/ZX9kPlA9Y59
MCYZaNh8FESXyourz2YeQxDv9cz8Axg9SHjkXoyHLuCMcG2wnTm3uEjF0VNQbXBpbi1+hfRllMAG
OdHxtTg9CIm/tHQbjEwdrBOVdlthBaBn9XDYt/iqV7Wh9F0nvObKrvzs6//vLxGLxdfxhrGVPdNX
0kBin8I82DR63LQ7P4eQ4QcTEFH2N5dfwrkhRjVCCYYyTZ+lEsArky7O8BwePWcIsbjlTUiqgmWC
YsP25l7TIp372pg+KDpIesms4O+fdgKko1dKgFUn3eBI2Sz9HGaJAzsMBctQhCQmduawzvh3kyt3
evbSjG2TKcWmG7O8NFCXuPB7by9K5I1z5IqNrXMkhOrgIOyBtj+AKJ3i3sA3Cvzk2hno4/XRWzC0
bUdXOvLSxedOspRRidzzj3xv7Z2MIwAqqds5TzVdtWKr4saytvZIZLZOOv21Pvq5q9MrY4VXSA0p
rr1/8Lo1Ed1it6jjdT+3Dlg06SAPdp49cpBoHxs5eW/x0Jm4ivG+Xil5ffyyBRkI7GBs5BksbItH
H+GAdyriog/gIdBDSHLR1d2QqQGEFe1rGMYwWb+gd9DkteH98fvm0hZ3zY6Rg5i7eOqEBEx+KkJ1
KKmWFussUumwshlQeKC9KPiUOjoZ5WkoHgx4Hx00S6sGRJBNr2GTtr9dEBbEqcf2I8xNsUM7pl+Z
BT/uLtALonGi1W1SlVk+myBx22JipB2cIMSXCgh5OLZ57O57h9is1ortK6LPM4c2xNSICGbbiWWg
qnj/KVSOF6SQtp2D3xviNghms00XYyqdMGVPNbKOnF4vFRxUTvHsOoynovp1edo59zky20o8KTYF
I1e9/w2Zp0fpkOj1sbTLqdnC/dS+NyVkRsuq5drOCMJx6VMEO9/saEtevrj8OOfj2xAIeDgpM/Ut
i74k14ORR012DFq7uA/5Dkri54CYINVJAmIP8TyqA12S1rjlMRBpqeWY+Vd5Qb9yL1Xt/BjguGDg
G79CvbEeyroKp30/GXEB3y1oya0sKjvZhlMeewBjY0ccilqXV1aMM0+RUUWKNVuGuSu2GNTe5IRe
iLL0OJaW+9yB5l6VuKGKVSOa6Qnfiu6tBKjgdWrk2fHyQzz3GfHB0mnBbcPHtBQvi96ygEuRXJS7
03gX1STy4N4obzy3xs8pHK28i+nQb4D169sAotpJyci/8irPDO+/f8RSDdnkdWuNLdVW0/OcT7ln
0eJH57EdB/hEVxaQj7MYmjld0FulqsQMutgpWJWUyRw9cEod6pCh8OcYxKzWCBXJmujRsT0QD4Ak
vCvXpYLKaHh/PpvVejTt0eshz1i2fQY5E2iwoZ/6UuRbM/THPaHdyab3aOzaoz5sNDua9jkOst+a
QzJGI7qv0TiYn6EyT0c1VdXK6IEGxylgKjMW7pOMWpp9ZOaQC2tYsaQy5zr3VV7VDzET+TrXiXeT
wg+fMcQnz2kQq4NbeyQDm/F0ymbcJipFgTh9HG/SObArHGzqWun4LYrZpNqddz8LuzYkF5wUVu1N
W+GRn0KCeFNsrOtq7ADbpKX6OuWCpMmqkkA2gHkIjJ+boRm9Y5XW3QHgmEYuV1l+atshpClqjHzm
lkMiYpfO0Zx+pZFJY6fFS87hdu3PbmRfBjDo2NppvycT3EVnElc5eDClZcvaLwpyYTOOMSeP3AEo
Vna3JiZxzi0w+hc5aNkLqoH4h4lpn+gPuxtPYWYhBCqCKtsNNHD6DREBOow28G5hbzrPdleTR2TU
vbgPNLIJe/IeoenAGmvYUYHu6Mej72Xli5aD6W/Hkiu6fn4Mi6qtQVSA8dFJ+iT50PvjY5WGcjwH
mI82ypHSKXfomHpsqpxcnuzOmP70zljC45HyTsUp1BxaxROIlkDAwvBzWDVW+oxpqHxudQm5n8L7
97Gn/gmoo33to6b/EYDFOHGcL3Y5OGjOc3wanhU36zyoOOSEcX0kxbPf9IR0b2hYNbd6T/Bigy1+
bfehN6yKzOv2NMz0/RRnRgpp0gwfwaQP28qguMsG0F61Ruzf2po57ERHoKPZqOAUh3X7RKs2Xicl
TtPQxIhPzeXoDIF59Kw0PQUDnj04Ibfo+iAVmJiI1ZxgSYwPoEMxZj8KpH5vacMzL3MycGwVTyuS
8ajkmkRqG4VDvhIhXZieIc9QkYufXI85n/U1KA5Wk/1uDWK8ROrN/nV+Z0j679bN+uLRJwL62HWa
89PQTCjtEwfQdm0WbX/rG4TWan00btxUcz8ltkv+haBhAFuNsJk48Hrwd6o8QZkdVr1WdvfOGHpb
3HvfR71yD3kF1xQjS3RsK9oauQNVdaLncVTJoG9EG/erzk6zB4Zht3dqPJoVch7gqzk5XYSnPSQc
Eh/IRrW45Qk/MCMif+gG0yBgZWx2taVg8yTk1ZCd2pEEUZs4auSMsZ9t1qGmN7+7riQEB/XoqwZX
Yg17poYwbg6HHI/EKRfB99qpf6paa/dWADTPHMhmkL3UdrbwpkfDV/o93qSfQeS8BnFOGLEfhMek
qNtdCzdh1zARlMgIAP1o5Rie1ByCkmeQY+JM93/G5JJujMKzN62XNVtAgd8Ksu6f/ARbOk3zOUDS
LIEBNbheFMR3ujqT3OZkGa/iviBalvoP1G9mOpbnzTTBimbrt4XpBd3WL76DkenIC3bg6tWKinMe
Be1t5LmCGShLDnlDgXZFA+AlqnP01m3ZrxvNgEQUjd69G0X9Dwvn+wCI0SG4smvqTSfGfhfSrd07
nadtMsKzNkUcEcSeVeHjoPVk9OGds9aDXyO+RIe5g7v5W9l59KjSCFCcK9tNVhhf2HuJH1MWew9B
GhJJpunixnJmGiI5gG92XyOZ8pM3tBmwKFrD2wTmaKyCJOYQqAnzziqAO0nfaNZtSBxK74bl0TM6
RVoV/xFiYAqicf3hycuL6GESYbz3ywpNXB14pPfF4HbrLq5PRLOKp1Z0/SnrvQqbNUZzN88xyHiN
v45D8DmmyVks8+SssoVRBsg8XIu6/GSnpCBWrS/Xmh484b+W1Uzxb56IEjHhYjr5LyfqjCfsXvxS
+NNH1sWIJGpNbYnJNk6JMQ9D4Tn2N7/vYT8HCKf9Zmo2bayATNLRPRDUR7LvmAE3LFuxNbP+hVKo
J1Y5md0IZMiSsYJJHvQsak9kEla7dnCRS/ZWuDFIhzh0ddts6slTN0PLR6KmoD4h8OdM63pqi6lv
2ml93a90owkPaSKNQ9GCc9HiUT/Bj83v6BAnJGsIQPOg3Y8Vus/NBHfuYKSi5x+HHwzn+R3xWU1D
RQwYhmeUbC7HGAP0lUmO+6aYyeZOkujPqkfEoPJiIqptrJ+yFuVuVRpyh/Y0OljFYK+jyayeDSct
KO/D7AxDPwIlF/X5xtGQtK8LpuqD0TjNenKNbldqfbnr8xBQaZgb4JrCXNuACyV4rhzEapib+k4x
ztBKU9+ilFGbtCPjeQTEwIjiudVBhB1RADlBlfrHnApomAFYFQOycL4WcdDs7LGpXrooIj3Lh5Xk
mloGZccFUEeGJbhlpX8dxSjeqs5NoXf1z6LpsltEBa984uHj5MfNZ4ec8KNO1NvOovP1WIks36IT
T6Bu4nkr2Tmvg3BwPgkqsLchIIgnlYr6rckEe/Is/D/SzmtHbmTbtl9EgN68Mn2Wl1RyL4Sklhj0
Lhg0X38G6wD3qFiJSnTfxobQ2ECLSTIYZq05x5zOaKZAgIKhD47Ej9f1DrhDui3JjT7QdRq3KGUz
llZmqr7qiLd1rfJrPqbmV1SB5FGyf0cI5AEMeUyg4X9xEzvG/d9O22FgRc8or27bkVwhqEDtoUgD
WshFP0agReCz2rk1bdFRjSdSlz4JWzR3STXZO/rDA0nAbnEzzqUC+gm5TrlsgbOYWxvL0ToObJ6P
RTQo3tByxm2oQd34cjb/sUl3PPe6KvfR1IwHnNz2F9I+7L1l6GKf9q44oGGKTkD+ofcG1FbTOhvI
xho7gPiIftgxNCIgVhTSy8ZPPKjQ3NFT0OnZM5tD41FLW1Kx4sghlC8uSUSLA2IhJ5It+Y93Qa4Z
u9yda9jJBPhJL5MnQarwYwBfBYY4nPVxJtVpnhszRMtEDxzt2gdCkgm+ESkZhxnVWN/sCpKrQJ3o
A2mwrkbJaKqYZzq3sB6GMS7vtKLWHgeLqBXV0eKfx7LfulZvhToo8VORuDbRLMSjmrED8KrX0xPE
fXB8IIw3lK7bfabl5m0mzfFLvSBf274oTpknzPt2ZPtTKzfYVoFtf3Qnh58WRNUjInFn5/t9c0hG
OW8dydbOMucv0kSDqpk6peNprFySDAt9E6eFfLAHO955pq7tMoBLkFkIQnbHxDzPDQlv5A3lu3bO
8gNzgPyKtwuDQVM7tBlNuQ/03H6KmgJaUlPVHxW8vV3ejPq+sWyWlc6CCA7jmOQmfSItsY2h8VXq
mcORcVM0BESFZRyTyxDXw0PKWWI/jHO98wgCr6HsGhOpcSBIVJtZX5UCE4VcYAnDzt3hphgiRejY
LM5GDaN7prkNdDoBCU9GVeggidypyhm2lWF1H0y2G3dZbvqPQz2IGyYCAu/5BnbVQDJm10DCzQMV
/yAfgA2WmdvRnU3QFNuq7rmi7aDvpqCIDm01z3sxIIGv69w5FrTgzsLR1MmrEzWGk+n3gDIbIEqJ
NTPhzL35Sfle/MCYVgco1fXtaCsGh0cSUk9jeVfqwoD1XYNcAi1NZnwl4i9wtjE2UNQ5oBcmT0+W
1q2hE0wqxlLfkW5d7XuXU67O+ZctUI86fki5/QAywYHHMt0lrWk/oBzDphJ7LPJzp+8CvQy+MaFG
CNNHHR4P1CqCfMx2t8iij5OPGTNnVd0hfx9A3bLpEA6RLBrRe0dDm/0PWpET52EVFGLpjTxn5nJ2
iHPGIPib2wYp+I0zUBgIaf0vuZgK5iEoR8LPxcwsx2N8SEziE62g6z+RNheIjR2A7mzwrZyzTM4b
hTn64LYZ0nCrzX9UGrFieSadA01AoP8aFP+lNoN6KnAXrv207Y3C/Tg6tCaHqGn3HnDbfUYR6Sij
8nPf4VlmS+XfEHeUsvefyr0T69Ehm9OUPZkH6E0VHXBq2Z99xyFPiChZ4FoW8bl+8kApwz9Ghdf/
QKUWbQc1EXghImBLc0QqfQKGajO3siMtvoWqmHW/Ca5wD34vI6h0wtkVlSt2A1PG1tP4yiyY5D+G
sUoQgTGTBbKaP7FA02zUhPoyFKzwueqHR7uNtQfh2S0hJjqnQaWXjxJXU+i6uX1wq9q70+RUPMcK
OuTktqzhJuFiRh2lgLjc+gkDu8vqCGJxyhDuUql4aMpKkkffkQhfZJb1WGWpsUsg94UJyqWNzHOO
jVGsbuqUCFaj46xYWWX5i+NTsJknUX1sDXizQg2kxthQjEFZAd3GFX4YAIG14QwhnCaG/jXLGns+
emVQHIRQ5AQFSEvID/d271dg3tY+8D7QFF48fD49jFVVVWuJjq+WTzB1nfigg3366oOFvE9w2I5X
ahAXqj3LxZAr6gBr0LEvJYq/elN95Y95XbKdpykoZjjSbOqKoLfvwNHpJ6o/yQO7thlE6QQiCya/
2PZDIH+8f8tvi6UoeQzMHviJ0dit++Ek93jOHMAJ8VrWHekRiWLOjn6njLQ5Imuqrtz2pUf89/VW
d20oW/Wwx8SJ85H+Q8Uy/hPb4482i65JL96W8qAA4ET634oaJdHXz3cW7AYx2yAbLME62p5Ibhfb
/qOiQ8PkrvfHViV47YT2698/UuQ7Ov5ppCz4VF5fuCucejQo0J8Ttos/6kw4YgewzvbD1B2LD3Js
rStVywt1NJZT/BhLIW2pa72+oshlI1kA/GPiLLuoyhM0gexxgmrrSue5HeRyiI3JhLjywVwYPR5q
O1dH8oZLfG2BCcgKD1KyA8967XlPcaOqOxQG3pe2b1mEBJk37z/a5dGtynYv2kvz5R8qta9vlIOv
NGo2mecukCkRY+4hYr86N/ZubKvq4E+tc0e2rH1qKOldGbkX7xUVtYXxltb5i8bgr+/VZokPcqoY
RzkZFYdPOZh7s+/cX84Mt4sT5LUZ4tJbfTFto9kGoOKtxpHbZyiVe2ZIy6zELmM3/8TWt3uwnOhr
XrBO9wAlD+8/4AufJ5v4ZULyF/mZu/ymv26ynKNscL2mOPcxlteMcJNPOru0bTHa5FG/f60LHyhQ
Bwz+OD1cTJjLb/nrWlMwZV2W1CQIQRvYUMchm63P2TQSGH8A7DvtlW/n+w492Kf3r3zpLvlAYdEs
nheKr6+vDGunrkEtB0d8DbQpZ6LvYFPOt7Cqp+/vX+rSNE+HEvvTy3SAivD1tahbFVSAxviMzXYM
R4gk/1g1iTOuV4unSCPd1JollJJSeU/w/bPDQFHhSk1/6f2sPxusYrQKXQYSpqnXv8HT1DS3KWok
DeSvCgcyU/O9P5EP9x+GDxJJ30PzZNqkQ72+UMd1jJaNw2nUG6r2mcvnylELK/eWDcg1PtmlAUS/
DQWfzZ29we6ge6wCc7K84+xM2W9nnNqnOaslJemiqTo2SGb3Fa88oinUD0DJr7zZ5amtnqq/SJhc
jmq03dajKG78IC9lqx2NoR9wjBgWEeMkD92nXd58z/Qx/ceq6FOFbifbeJdNCfxsVRWC9GXCpUk6
kTVn0Cu/6m0nDsE4jSsElNQveNuvX0HQlqIVdHiOSlJY2oCCyb8RVbA0Ygn7ee6tXiMrazAwbNbB
MP7MzYLgT/yb068WBuUVxfAF/eOiX8d47PBjApaK1z/HIQe8QP2cnpJUG/ptNLVLykkwzNqHocmL
6F7ONV5+cIQTSZlo2f3HzjHy4cMEj1FHBqpnH50ROwm5kYzjPQzyWj29/8wurCrM6WgRXd4jA2o1
HaDoDgYgA+lJq/zT2CidTadrbAfWr2PBRHtX0Pri5KbF3/OquLKELn/5m1H0fxdfq/wrIahYEf9+
roMkeibTotj5hpV8HLrU2+smtZSiIrfi/Tu+NCtB2kOBh82eP53Va3Gn1BaZhmHNJBn8QwtU2Ng0
nquZG/LV2u+R6QRPSEn632nepk/kyD6WXXJNnXVhGvbZoCHIW5Ts/MvrsdEK6Y0+jM+jB9nyqBMG
A49ubMCYB9fEGhdmQPR1GCIQJiFDW/f7CMMqDGH64hznxJyEqe2TwumXWn8N6fDSIV6/T3znC2qF
nf0bi0xrRbnWG3QmmrRB+DTHVPTSoNvpRmdv0ZFXJxkXyTYfdH+TtB2Z0KMrHrqyME5Sqf7K6HrZ
+r35OVi+UAjBAWTf8voZg7WjLdL2TP0qtp+mtFS7uDIpuWteQcldIxWCTOFcLMmA9ezvoqRBp1dY
f94fcC8mnTe/gwmJzg+efOulIfvXYq9Y59uqtoozxQ94e5Vd0NvMa+kXIfsZOd/GUzOl28ps1PeS
OPtkyfOL7grNJgjNKxpiehvbLf/UVVPeTaonNlFLSK/cVsIgTLTL2Z7EfUrFz7XtaksehHtfx539
gy8KJLXpFcEfpFL+B9NL/SuT3KXBhchRx/PGS8cZ9foZR1HS4wXgDFVSw/kh9QDbW9BlTrV9/yFe
mipsXMionhan2/oZRkaSz1Spo+M8+oSW2U51B6GYxs5EpdmxJcFBvcyvSJkvLLJYj/7voqtdqDJ6
jO34Mk8iLovPeQK6e/QSf2O6MwxJXes3Jd3eXd0O1un9212G5nrILNoqDPYssXxPrx8rE4bQkkCL
T4GVk0ZfRtYYhH2ca+TrGUR1hIW7NA7/vy66liRUdqQpZRD8bdOY+lKWpbzTOEs8m5ODnbfQ1JWZ
+NIc6ICs80wfKQIi5dc3GXVk2aYzfo9I1fMt/1aGPp7QY4OF7cqlLq7FDt0eBim6MfOFGfrXN8iG
IaLq4eOPSoGIdb1v3jkYEk6NTgkNy6CPaXlwlwpvuumLnrQ5lQTh2AnKeI6vAE84H4squ/KzLg0w
KgKORbV+oYKuNqeKzbGNqTghyJ3Uu3CgYreUvouH2bJiEhVa7QGCYnDU6qr9L7MjNDXKMBhOcI2t
bCCq03hUJv7+mfDgTYmhZ99xlH0GqpBsCXKg/2vX+sbXC5QdmdF9h+ZkP1h+7F/xBl9ckLFULYd4
GwHV+nSp5bav/Nzwjw7V0Z+TOYjbrh3NLQTQDOlHAHKj9Zxtg1LqKAJPUhQXV9+EdeGL86CgQXUA
w8/m9vVg7KcZ08JE34c1cv7Kp5cBaEcMQYXfsRMqtaKmlDK69AYBjNd991TFoBAeBUoXAoX8dqKU
Hlk6PQmfYvQmcVCDnJVd6r/IVOueogq1TVhXfZ6Fyl7EI0jHI/xqRjliM7JtYsebJkaaQOfiU4SB
8UkgkyLmq4ugoQoZRz+NcorL0PDm8ms0mLOg5StHoji71t5aUoH5SPqeMwBAJ2BFVuJ+yojRWAIy
U6DchSijaUNmfKAfYvAYNfudiJQNr6oR73izqqll5LaK95NBTtNGWB3wGkGZZzx1oyx/Tkn+icQs
72ekjXGxVW6ejzuI6fEtUNny4zBpJq3DAWfuRss1a7kfiDjb0ZlzK8zLRpcbJJvIiDpifM3M6gvS
LtR0GyFWTpZ9CdJ86Xo/89kjqqLzlFZ8HNEjtZ89jut3eH79aFeJhMR6YlHULSo2GzJqWgWYSkiY
cfde4sjpISXkMJizky0ruirvz5GX1iE2DkzLHCphj672y9RrG50OF7rbTL9XgsQvq4i820yM2Jmy
3qWhNF+TbF1aY3EnLfiiRVW9Zh86VlIBDgKA3VRCfibXiDCtKhmt6sqUcOk6ARZOm+kRWJK9fCJ/
zZFuM4+qpftwxrcjPyK/0AisVpgErp3Tlm9pvboFaBiomrEPN+3lh/x1oR6BrVMvXAW9yu/jWEg+
LNsuv1qV635HzdTx9stGPTUEc7tHK6p3euEd3n+Rl2Yd3AIEjOM0Bu+55iya1VhFGZme59YtvJ9O
VOxyjzMjMp3oxnN7+acphPZRdSaxSr5TytvWng3zypJ7YTgFhsv/mH8Xr8jqkS9k0Qz6kn+cRmNE
iBYH7ufERJBz0BHSk4CQ4zrfqCmIsyv3f2GHEZi0gCFcWGgY19iOxNQV2dBucp5nC4qRY89jGDSu
RTySTbgMhMRrBcyLV3QpjCCaxy28BpPY0jDpzkRsFdvM/G116fw5yk14vPo0/OrIo5dXVtc3IHBU
uQiSKZVC6mHbuOZ3mKM7iQhy2nEYynTXejSS5h5wjUgTHd24GZ3srB03ekZKKeVcim5aZWwqOf3p
qHNuo2pu798fdRe2PPwi+IUYZNDPr72XsXT0WUV2evLJjnM3Vaa85oNqu/5LpXrTvVIbv7C9eHW1
1XeGnFWrbZNVM5U+jvfejaybwOrQFcz9fCjp+930hfC3VcUq8v6NXrn0mh7kpU2fVLYrTk08V7Qh
zAEMmjUdjNLot1lAiSq3BC3oofeuvfUXcNxqegkwhJgB35MDi211270+lVM1muLskUV9M7L5OeQa
nrYgbYZFHNnn5OsOpCKxt94kVSW3I4nr20pL0RIEBa7IGiogrSjvl/AQLZQ2BWfGAr95IHnUIds9
TLxsPIsYyVHbLdwyre1DiSB2N8satbkm6zNwMCus56A5CGBVueuBNHQk2cdWRdYTJY4dDIUUnfck
sErW6GCtqUKf1dfivkFosouySjxJVv89sph8X4iCX16UinzZXENLmOZOZJNhmcfbydLsbZRp3yY4
kaEm7GmTRVX8sdCVezAJJSJ8F+Fcxo5mbzqi2KQIlviZlfvZjlFoYO3Obqy6gIOQsMRMdIpTB9lA
IvL8yZYBmwxp1vdkX1nHNBbemR6dfmgQs4dl25Fe4+EvaoyB7KUhtj+bdUmykNfuAzH521KMxgb4
7HxM25o0S5vwgU3uxsm3hB70raE8Hwh9TyK62ZcfYNCqFDWuHu1R/IiNprT8sUmpMo5Fy3YlRm6/
MT2t3sOsr2+dwUKH5iGqRJxJcLyaHfSUrnZDokIRCgLjOUILczdXDYEnvg3pTknSnXsxHRVVn8cW
UPhXi7BeFaZA0+eNrSfWzoZKs+lqURF+F0fsjoidjfLp9/tfyaXpYDnhBRi1FgPy6pg3I/lLLYlq
xhza+q5RM0QPU/bqNhiBG19Zdi+U+gI8eXgUAhe75bo6mjeysSZpaafJ6LBgN16OitIi18d91LrA
vKdi0IlNZwM4IEyJ9PLb0iEb/crneWnF81kAWHuZAfnj9doP2q+cpS6xJUYFcb7Kr9IafZgt7E3m
NtVPTZmknuLlc67mQlzYdnDEo865NHhYb99s8bV60Jf9DaxCWe3KypluXOqtf7JWxv0Gkn19SorO
Ehvl8ljCIHYJ6JJgNH7929cOs5wpijMvKZH4418/AxNNHeHYKYgutsMibLxY++PYbesxNhUnjn9/
NQbZwrOlDKivbfi6IzQ0T3l8mroAn7nmyQfVO942GsZrS/zbl8uSu8BqFs/xYsx7fWPljJ6v7Xtx
0vzSQQNCxtM49/5HDh7fmHWKR99unSsVqLfDmmsuvHtQdZyj1w0ew2yQLBmcHbSAQ9nolEFIZCzh
fiL4sEAtdvXQxJsJYMZHM/Ov9WEuFBZgkZFhwWaW6hdWqNe3nKejP+Ap948g4bvy5Eo3+91GQOND
AYAhPqTgMlCtRBTTH/nAfBQn03CYbB/1Yy9cAdBwKP5YAAO/ttJMyyvr8IVtLr+Pl0H5F3IRl3z9
+7SJDAgblduJAMnxNBqZEQ4pWXroqmxUxGR3Bcz2G38umudUJM3WwYd0Zbxf/BFL6UVfukVs7lfj
QkDEKQxNJOcoNvONcEmom3KbtNheEUPvY34qXQR6k1DoZJqeTKjpaozQpXHC8R6fFn/S/LReP4jA
Jl8QXlF2Sms1pJtJeO64i2LWprBwKoeweEPgW8OZ5f0koN6Qn0aSyq+N1rcz/kLI4l2wCablsj7L
Ia8mUowBe/ZRld2UDgWfNFdk3/nqGmng7RbsBcYFvYXdL73mVXHJs1PkoYmtLbngxUc5DjYiW2bd
jd2U3fPsEeyaOp7gGeBU/vdTDvuv/3fp1fuGO1RCSenkCbi83PXGYEMH1MedFbv+lRrtxQcavPDH
kUc469QJ4nT7VpdNcBxzX9U3CYH1CNgrvSHoGM32cOX8f/F7f8GZLKc2m8bK62E011Rbcoezq+sI
/yt5auZzixvDC+Mxbx9BqugPM+AT92NQU7g5RIGoNbxOYwyiomnkJg2Up+P0gj65ISAVes+/f/SE
zaCH8QNKi+u1RXWtjKggaifTbGJ90/JT3VMyt/lIbGvdqM/vX+7i8/j7eqtRRsRf4fg9z6OKvC96
NFTHNMfvmZRBQ50cH8FiS+B+7e9+Y35Ef9TfdMSmQXC1sFbZlZ7dAD3yr5xuLy1EwdJ1dbCELhqL
12+pL/nGZcWszDz7u+4KF15rjvJ4kaHiMLF2hld5H688iuVWX587oNzYPodOTrnLju71RQHRGZ5K
MVqNRq9jRqnY2W6GeKrRVpdDJjaeKfWI4GY5YF/RTESnY7oUO3J7akpqZlHMzCcyMVxZBC58I7Sh
WQYcJ4AIsWZHydx083qgzDxqUUsMIv6rTc6x/95O8ms40Etz/VJP+N9NAIqs1YAAc0b9bG7ik0iE
7IihZGveEwODncjnvY99rr4X8m7G19DLZwTSyr/yjV66XTzQ6JWQuNDaXs30QshK073ZP+LMcO7I
0Ux3uk+CfIQt8MrXtrzS9SvnwQLjAVdHN3e1gZc13Gg09c4R0EOkwlH5WbohMx0SAUcNWxyaumi7
zZWBtuyR31wVsDbxMJaHBmS1pisjcbOyrOWpWj72rWNGrhHazVB/1xeZZNh3bfc4DwPoKMPPYm+X
z07t75xai5qd5jn9Z30os2JjBrUcTil38On9X3jpsaDFQ5diuC6isdUYsAVB7KNfBGxwC1IgA/RF
Crb8HUaK6EMlC+PK537pjaM3pIpmMzcDBXj95c19Oc2uFcenaKTDsMMpkPkcvXu8UymsPffKW7/w
/KHWQ1EipwVDwLqKQ73KqIacZqQz2129a6ekKMPIMuP8ypu+cF8W5SLGMA1WAkWWae6vQqmnp2iX
Sr6lyNApy7MBJcSprR6meLy2jl6ayC3kAQgE4ElQ1F+9M2eIiI3mqArx6g9MnO4Q4BI5z6lBFG3t
fI5z6sCu12ubwU70z9DRp02vsWkrAfmH/eDHd2COrz3oZSSvRjoZT3TIeNhgGNc6uQjzYIVZOT6P
jU04s7IoA2CiiHGjEqy+a+q8s/cloVsHaKcW0aE5vlPpmbkWdlUe/+kSc/7W69GYnxee2/da1c1w
dBzMdMepc+anYpxpqUwDJtldg+vv5Od18nnqRF3trdqMgIgH0djjLfUjgNQo9X9KsioealMNMVV4
B78O/YY43dM7m/7oQWOMYdTrkH0k0YokxydtQ/++zYInyOAa3t6xTH9UfTp/UppVexu38pp/Dwuk
6ImVHrSKg5xxLc9KYz2D6o+qpxTECy8FlnbrU/Pr99HYZWD0GFc0XxY+wZURe+nTgG+CyYup10BG
+XrEpippZTCY/rHTrORnOub2nwqR7O79+eUlZWo1LjhncuJixWVRW9NtGi3CP9cANypVM1W3jV7P
z7HjNLdTaSU7v02J1e1x11hh0AbprSez5JeT12xMVG01ydatmUoOVqUZ9+NI94qZO5bNkRZ0X+4C
Pu9nL5iSgLzquvxQLedqanADSi45kRcSFP1tkwXtHVGacF/rxukXnE5bYxDDgJkh6vHVTTe40a1B
arp8jDwzuNFlmrLuT5QmrjyOC9MtR1/alhy92Xa/5DD8NU30WqkFfh54J82VU78fCXX+SSr3fCet
0tRD/ATptYb6y8q2fgMk/i2INyaMYB1HYMwkSRozXTatCjDTZCmfJh6aBDfhZKnpu0WTkOS3fGEv
CSwYYp8YneDwV1hLArpoOn9X9sakfcD4tyTLz94QbID6xufcr4wMJoGXY1nKtcR9oOOGsyx25uHo
8ZF6B2nY2tIgzupfcqkrgGzU/vE8jYzohmYJLx/G3DUh1QVBEdITRraJyJDAw/W8z7dNkoqNkqqf
VLHrcBgnyumIsmaby5LrhmnB/JjYiFhJEB02FQLMcBDq+f3Rf+F1L3hMxj2Pnt3c+hsbdH2W7UTV
EMrVXTq6+XGuy2CD35xKbO12V1bXC9djZV0UgsumDsHG6296oCKmjNpMz+WYOOSG+hjeEiPadYky
j03v9leut6xqq6GFxByoCgX8pVC4rIp/D+dg9rpAUKhM0LgegJiprfIJMDHzMfo6zoDhaJuVH95/
qMtf+uaiHOiWRhyKm3Um6WDEw4BaAkIg7q9f7dgQ2mxXtvaM9qK5lvJzaZPM1MyHs2Q2osZeLewq
kolmwVE+OhkR5gioTm6D12nEoBQ2+fgjb2K1Fcb0D6F+j2lbXZPqXZimkaIRDsYpkX3TGmTkTdRg
BlVCT6gJV9/aCIy0uzZB13ylBXUBP8h+DPXdoqgPmDBWm/G66Ey/IL35RPO07zZIUbBMOHrvArPu
+h9R19ktoSuYOT80xew/B808e1s50mnfF11tf3LqZiaqM20X7DNIaDcs5rT29v/+9fNNgbhFj0SN
dPkG/hpzQ1zBxUPRcEqgTTwUdhMnAA9g8Yeyr5wrY+1lg74ebHy9TNn0nfEBrPZaAMV0QlHMCNtr
yvyYIsogAn70k3gHcke2h9zzazuMtEjn2FKY6uAMbXFIqOHfV2roOF/ng1jU++O+iHMSjSPpD8OB
rRLtK6kX1SevsYwvXTq592k2Rh08apaqQ21E2Q9ayni3B1xzP6OeRu9mzPTqZnTLyMPDDqQeK6sG
NF4EwWyEFh28awqASx8bQ3+ZLsnuRJX4+ml3udsavWUQQR15AHDs4NHq62irYwb98v57fRGtrR81
45s2IFMJJ6bVZGK2QZb2s8xPhUNheie1mfinsrV62jsUlOl0O7XS9qyb6pefVR5BRWLWzYNn9h5k
AVEHj5mdAO+zZ7PT2MjRwwo9ilk0Nb3IvlWpM5wtPZp+mYC/PzvY50XoDXnd7MH7CHkrE1gou/fv
irnwwnS1jFM+KvKAOIK+foIx367D/5ue+fXdTwgl/r1yh+KXQKTwjd1H/MmYa/PMyhSgczb9nW3K
cVcHbb2v66khc2uRjjoWltid3wUq2OiDbm2tIi1AdJW6+c/gV94+mDxri7l03sYNYtKNU9W1vUGm
AqXVpah9hygiJr8RDEfYEuz0T48K6JeCpV7tNBvKwHk0RzGwGbcULhDLOPUiVwcwJjiF44x2QAjf
3bofE+HeKLOb7tOpNJjzSbAKrSmWp6Bqh/MwwgvegNOJv7oFBABfxMFdbJbjN6kL5ykeuuxzPYsc
6MBQWF2oVV1HxVE1ThhlzvjswYJFvuTioZzR3O9yKbKvrVnatzb4F7WxE+Dv27mru8+DzvYPxFVO
loEUvGY6f7BP2Ww+J6VtPc6el31vB9s5CX0JHWDO0I9UcE1zk2lUuMYEjgA2W6dhmES6OLNj049W
IPwN2VbRdxP84y16w/ihjJOIurfRPSSdnp7ZyDZ7tGPqebQFfWXJyWcOEZ1FW1W76Y/SaDOxzy1s
Sv9YE6YK25Xdnkz1ZAyLQLTzjVkM1UTws2HF9wi4BhDavD1TNeWH2TSxNL8/CC8OQdxZVNM9wgnW
7bR5TA1k64F2TGFrbrgKHEawg/fobbSf71/qgrIcKBkjHYkkVd43gGyCi+PKn5zo5MnRukdSTs92
Qpm7CVL2jv6s0qPjjvZeDnn6kXCWdkfojtwrBVHjyk9520WkVYtuCDXpwut+wcH9tVL0EtAAOWB0
z+02V3u9KVpy+mwQPRZsa1pfWt22+zSoq3lpNc/6VrK6AjdpgZS8/1subZT+/imrtdWcO2EFdc9h
i1CooxMF7kd039nWc1JwQBLoZVL39RXi38WLLhh8zKVLsWXVvKTUTdhXFaCk9Yd6F0dD/WCxidg0
vjPRl9dViHVOXtHNXNqCLsmUZM9CNXwjTZNROlEkIRSX0JroEEv7kRkl35cFrasUmEf4/oO9NLR9
/MkvlVxU86sdb1a0wMKrMj43tA33nSoS0jUmt8ZCgfP9/WtdUCmxAdMX9B1+KpMazOupfEL1mQUm
MdlVhoPrkMrUS8PULCZAI4afUiQXtDZv8W2X7AOMEm96Cfq02eigvJD/x8r6EtA5hIuRJ1S83v95
lx4FMkcsFJw1qDmuDhtagX8x9Zz8FMu+NcOm07173+3kdPBwJl2Lvb54NVqEi1WFh7JWpTlTZXhs
TIJjPw7lllfgnnOCzffecDVw6eKlXrYFHNnegv51NQ28Fw0NGOxIgsMVsttAoHrfmJqWqf/yGGkX
6dRsF0DuascnMiB3QJqSM+wb/bsU8OxHukRdCGVivvKFXuh0cg26JvjyaJ2su62oO4n/Nf30pNzK
3cayi04yZ5tn64QpZENBGFJUZYiZkFwPTWH+e587DUdOiotZ2KB+uZqWfKeZdJN160haTNts9VHN
dMB9pSOpAJtRXvlY/eXvW23xsBthQrEpt3C7q6+V4o6vj1ntn9Kkb4k7bDId8i6+7/vENoqPhYvi
KJQqtuIdLBCwEOyt8y9k3RYfLLbCzWZQ1WSGSAu6BzGRLR6KzM22AGzbP0lujfIo+qYJCzsB6lDr
9nOWw2gpAzYsTrNJfFHsXRnfd6VW3YveHpwvWVzWBjobfFe3ft7X3u/Bn4W58WtC7sLaGrMfU0Ug
4rZX0wITGYK8gZkyxNlpcmjPg2oazc+9m5ufWt83yzAopeeDzOibZGM6gz3cUeksf4+51+NobD3x
LXtO2YlZsLT21G1bSInjfKDhwtGxtuvyI/CT6t6xMmoFwnUzUj9lnO0yzZh+pmZmO7sKRJq/iewl
NbSpLfpEPHKcReBGsnvSDq36ULCdFHC84ljukgEx1VYbzNEL57pAP5doVUPQFWeLYOfWQ/vZGoZx
2lKCyn+U1fJsq0DdV+7cPTJC0P2NEwk9oULbezdbC+nk/ZnrwkL197BYt9pjsE2G3UbRiS6Ktq8n
oR3itNKeuP3P0rcxm1BG+fd7Io5ujEN85ISYrKWHYzskNN0Hgao2zh7yThuOs+2Px4KMvCtL4sXb
o9FG3CybsDcOYOUlDV6/BCFVWWj6xjFnQtyyRLX0dVw6VXzpbpfvxli7Kqxd5vw3HxxBWCyMDmLx
dYMt1w1VSKfOzsDOfIcoqMh9qPo5/S1JrrdDb867Jw6h8DqNfARj9f57vXh1xHLeMsehA1t97lAB
SFAYp+iY02OmoGjbqDbGprmh3MuGsEyjbTKlzm9EnfaVtfrCNoQll5K6h9jI5fD1eqmuuqq1cu9F
vDZWNzWwrvpBa5y8OY4JMe670Sz7+T9cE48o+qZFdoB65fU1RaepXOZ2dmpS0sDCwfOHpy7L2GxR
dsn9sIDE118ZW5ceMZczfEzzpHis8QvgKzHrt2RxpqrsmZmMZrx1Z61K9i3Yvj+wlGERZiabL1l6
/Zf33++lh7x4yhFUsdPDIPv6hr3BLOnOz/JUFF77tawMMreCxp7CwEysjVUm/dO/v6CFGRc4AHVs
a21D9ruiJRpCz86i5kwRthYkROKKh/w3QNb+AwTC7opo5cIKvbxQ6hE0MZYi7utbnGhV8Fnr8G9Y
KY1d5HTOzSxN+5MlC2dJ7upm64lEnobClzSib13qlNdyNC/NH0vIEkJpKp5khr3+DRlBDNgrCu1I
zUPb9v6CcpPULtK4ebAGO4zT+hrl+dKb/fuSq9tmR+tlyJlzIImzhHLpVs6XqEdrdWfCnRuOnSs1
8R9WAZ9njM2BOAxSe1/fJmAzJ2scIU6ZAysOLGnc/db9OhWHRM/6MtQHTXlf56aqzJ/vD6vlAa5n
STQ4UHCYo5mvVtugykPh7gYVgrMyj86Dqzn/w9l59ciJtdH6FyGRwy1FBao6ue1uhxvkz54h57Th
15+Hkc453Rg1mrmbkS1TwGaH913rWec6tPO9G9zYx1LbIgJykSAu4tb3N8jmis5maTV+pZbZiDE0
YWlrQQCfswZ4wM7kuzFq6Onry0kARrixFhEPgENxSzaZH6CsPhHXFbKPhecgVa3job3j0v20d/rb
Ov4vTXDMDEu7nVf5/h4b9FMF5kj2sbSpk2PXk5YDmZhK6ejORh1Uj0IE6mvad+Fr3E6qc7L7HASQ
raXm45wEA9DGZjL7PQbQ1tN4+7uWP39TC4g7KzCHJoyvmZOxz1C19ihibKyFMQePQVOIA11FZ2dB
2HjhYBnwtWNwQOSy7lQUehorVdMHl1SFW+3F8ArKcymc8JeVpkG9c7WtW8QiBeKf5HH29avVFs6p
mFQNwxvthCo/9HOuG25Yy+Zji9Q+8i01yhUvrWKt2rnyxmzB/M9OhUmZh7xGwo+Klst5E6ZXMxzl
e31q2/OcoerBJEmn0RyMnaG99Vx1pn+61xpPdS0isZSZcFiyHHwm5eA0UJ4PjlESRO0BX19U7hzS
thojWJK4DF2HpZK7mgyB6gZE+gJJ7of0p43f9zBmcB2Xgvm9RenzCD8Wol5DanNRx80hwz7rtQVA
F0Uun5QY3mmH8gZw37znjduYuWxABbrKWRVEvLEa1iwaeO4cJblGTYBOoNDU8ZMud7uu7M3rkFGE
53ARxa6fOBzhSWa/JnxcxXzQjlX2JD+18qycPp6Kt14tObH/70KrOVLvQgLdpKy89mTQUeG35fYF
7/Vs4ZKRQe1+fLV/UuNWMz9ya2uZJyns8J/vp4VUaJUDLlLydVmar2bcjPAi09CVBNhRuTSaQwdf
j5K68q0dNYAYIeesXgxfOqxsp0IiFnkk1f1sIsm5AS6WDrTJYD42hbkz5jc2IpgxdBlTKbwOc22L
Z7nETdyolq+UFWIxkmYPUoAzxoRkfYFFMh0bC9OAXS4e5ZBjxsdPausTp8zD8kyHkI31aqARQDBw
apbDK+Nav8/yrCQMjr4EiIz+p612Oxu9rfHGp6arPEZ2BOuw5KGhWKoHXeMPKHagsKsxKA22Vm21
MwK2xpuFBwKNNzWfP6Zo/Nepg0RA9a0CuL9kRdNZM/rpEMSl6n/8CDe26ow09pKLrJ0JejWNxE6T
zl2n5X4DoPdkUOWAyJwQk1Cwhw985BbzXYuR6aFXpj1+z9broyTLesyBl1lsGV1vlr8uD9RELQIo
ZvRLh8wdiiACLLwUpc8SKQnimhmtVe3d8dbTZf0juWKR4KEUeH/ZMtbsSIb/5iOhTX+XEHNmt5Za
+7msa1CZmhV+CvNM+cx+wv5ChxHvu1lwbAnKKTz1vHNxKnSloaITV5GnaAnQ3LYtTZKBsyL8BJJZ
uSI80u5spaqecVFqN0PUzSspt8UrwKLguZZF96zASH3J1WD+CgNe99PIFH5YphKc5zgi8KUOO0/p
pPxoIIVKXKvDw6d3s/EgokD7pbatRWZOTTDmTM9tIf8b86HIa+Wx6MrpZ2S0VeMmdBNKV86q/m81
S5XY7ebBvptR2j1O3ahgJowHx02bxukvmAct062sHEhxYBWF7WHwwlBBVO6UnpQslmNaurLxEudJ
+8wvEz/qYMyMw1A1lLNQH8pQL7vwDtiyfqnGoLxT9d58EHkuvqT6BIcvK+PzWPXljcpW/9CMSX4u
mFiuxeCQtDwr2PcqvOM3U1R01UIDtyD0O+2rjAmVkwWyrTu6zs0TuR0Axz/+EDY3iRTDUBtwhKN0
v5p1i0oeBTAAye+DvvpSSXoSHCsNa23E9gbRlhZ+LgZN9eygzB6pYUiPxmiWT4lcj7+nOg30nR+0
NUwRKeFJYnfOUFt/mY0p6Sn9Oj+MadSFHR3CGAfqUWmKvabUxsTGQrPkPbHGseKs5lGaqwTIZYjw
dW2sTCRHsfq7M0X6eecRb/S+UNXT9kGMyc7lH1nemw++hghX1aKJfUPHS4aAcDLKgxR141cjjQr1
1qdJqBCQkeIyMcDhkomRaMbLEGfhHml0g6rE4op6ggG0gEbXtRjSRIw51VSy7DJam6UCbD6R5md5
iv8Xyt2NtKARSqS4r+L2bgIXceyKFsLIdItl5e8smP3WsjqPG5nRkbUXdOip20nB05gMNFGdNIXk
DKEJBzVpNBVqrpR7/PfrBE0O+oisEgyTNae1SGOiocw5vAamOjwOZqL+TLH5nkKrmP/Tu/v/11q3
awlwn6MUi7Avplw5hFNuE4MxkjITYAkbtFB4MTbaQ25G03HqqIpHnFZ3UC8bnwT3i/mJxgTqzfV6
z8zc6HJlIFwvHPElYUf2MnYG+6TE+A+dJBYIPgWYWkjQ1748iPFaIkdd4isdjkBDaJlfZXOK1TTe
U6P+ozZd7fc4HlEug+PGN7i+VlVUNMgHpn8Z1WN+zUBF20dZbkf70oR2hZLB6cvx2IaOMt0EqyNF
gI6sRNOdMOSarzXu6fKo9lNcfLIByONNzdDxEbNSWqGnBZYynT/+kjf2fYgHF9gHbUfAmNr7JbQJ
1IiyhSJdSH+xPg9VXXhp7txRMTbORlUCmbFZfaZwCo65XeyVvzb2LHhf2fFxlOfgI6+mKwTVsVyo
Q36tG7Nzx8Jqz5M9C7JQjMytB10c5TkTtDuG6vjxfW8NQKTt7JM4zqryWk9OrsUY6BngafYCkeeQ
ZvEd4mJ3oKixV1X8BwWzHhVvr7Xsnt5MlikFqaGyUQRQjoedNdeK2R51Ra8EeKO+x2RNuop6yFLJ
CV1UJbhHbSLHiOTI1RqBvWokT1M908wqRTD2567Sy+AQUOCpSL4iWpDMp0Rqvv2HJ4S4QSZTc5H3
rn61FLU2uH879lUET35nJ9UT7efkojhZ8vXjSy3/1B8PaJGVUljAurDW3Nk1zOJK4phpS+r0Rav1
muRnJ/NCpTAftXzXer758rkxxvwSu71GnFvp2MptIE3MgGpjfemUeBb3vRYmv3CIDd8/vrmtJZkz
oIwue3FNrOGfet0W0wQE/2r0YxUewcpX+nHqo91At+VjWT9FzBF0XEED6TRE3g+zMDCTMjOYRB1l
VF2lNb8jjAIyL0eBO470Naui3SsQbL05Drc0uiiVLILJ99fsC16RY9YjB1xah99CUZmvUd4qbCPt
VKnO5HTl4eXfP9C311xNWaJroryjunaNSpzrnq70RH3rOiKvnUVqa27kaVL9YF7E1bX8+ZvvdpqL
3FEbyDiZrk2PXSi6A0W8yZVTqGNaV7FhDhYXrZ41MLwU8fTxfW6N0jeXN1bPVrSKaIVs5r7jTFC2
qHgmzwFOJssdAmHvNUk3b5bdHCfwBYxnqe9vtu97ZyJ+Pb0CBCWwdgR975JdJ4PsDRdGBOGLgiTB
U5JoNhovPTh8fLdbo5dKE7VdUnwpIa7eKmE49pyUOaR6U/5Sx+ScBEIdfDWPnPMkCu2AeeU/uKoA
bwOBwJxmE+e1Wn5EQPG0KyGpY4zWS1KZ7bA+TESzfLUy6p07e7wtrTfS06WGyX7kT3yXpsRoDyZd
Q7vWaY03zmb7vykh9OhaV7BHwavIovctAi+KOzPJ0cEST2W0x9HO412x0fI+388WC7CeuiqnhUWe
sXrfWjRlGkpC7LoKSKRqHJSjGSrRBb+QdBZxmZ+teSn2VPlYuDATY09SS5K9otghvLzJP3/8+v8c
7ObiVKZXLi+G2bXprEymWYOjGfqSXoM5XjJdCOXq7hI2Wud/fymQG6xsOMrgNayOhxkSz6gb5uAy
9gWYnQCWt0RGldM9lXHa//74Yn9+Vii5UEYtrBHm/rUvtNVqM00zWPIt4I3PMsmqT4iMqkcifQiG
jCKr95dZxg/mxgSvXA9V8R9ud+FOL9DZpb63ut0+FM6kmKl96RHL+4HOnk4VmnTEuDN4H9/sn98w
xVsCcDl7o76hQbOaQ9Qwp/YAgSNBD1O5FMub6IZslsR3sKVEBkbB8Frn9HF3LrwhnePKy2e8FI/p
fa3mSo2upZzOtEJiRs5wIHoynQ+j1QePnKBCrN42YU9GXGv1MYyG+Itct07odaWuDW4wKKF8BMUA
5DA26tA4ffxUtoY2xX2GEfVGTCyrp0KMX1DXPJaLUmvtuW/l/lznZnNskRbsPYflPldfNc1yFiuV
Ojo01VVFzGmsvJn1AKm3wfnKG+VqCD0Q7eNr1oCBdKcsNr514COflSaikw7yaJ5duHe5cvz4rv/c
GSy9GoN6PkJNhYH3fizwhQOVjCqchwTUHUAJvcjLARoZC/z3oYn+/eWor8BzZTJDkruWuqGqaso4
oZKWJXWK3EnLzqSgf62T0D5w3NtDamzc3bKj46PmIdMaWc2eTTXKAeaKgBwMK/5lS7U8X1szhNyX
RUM2H02pCPcILhvj6O0115KiHprE0OZRcCGTS/ohzXr0VzMT8k0zjGyDnee5YZfA1ob7Cd/+cjj8
xyX8ZvNj4razc2HEfmKlKgmHkxguFbG+uts7pOu5bGDFE/yoiPZykZj1A0GWofHqoPkNINaPpXHv
NLr+lI+qEhwUAxDIWdEDjZCvuurug6hLlYMSzSYHH6rUnUvFEx5GFyh95VuaJBluV1rpDiNoa6JA
suOwH1/sNhzR3w/LPitrEw2a5EuKGtmnKBGO8hLpX+bQaH44oyaiA8VLDTjY3CsGAupQHz0nixLK
dUTmXYmeDr9CUcLt+fH3skzDqy/33Q9bTdOE9U0jSeXgg+SimC7E2M/i4pjwr0hJNFMfibkgTKIf
kfOXUZHVOy9845S6YGj+75OhiPH+yUTW0LBC9/BTDLk4lXKWLAljU1scrAqLq+vgcQ9JhrW111ZI
9ROdeLiUcHZK+0y6rP63xKT7VEHE1tEcKmFxwYIhowRPeNMXHuNeW/gfbPv6kVH2R4jFJp1z/OoX
F32cljPOmAsObB12X6/m96ScKQQOC5EXlxLI0bPcZASVcdynjJG2Uy+gwMmpRVhk6GCMGKZTi0t7
dGMqVT8wA5UjzlQbDbVTDzJi9qJ3iIArc9m8qUNCBl5paE1PqF9vmFfESXhhJsJYvxDiPn+xI/hp
O8vH1sBYwjXMxQYJK2y1fBgDSwcRVCHHHc49dNw1azrlNRly3GBBUnwYji+x3qiE62o4uz4elhv7
FzhNEOuJ/MH1uOaSWoFRZTYswatmUe6/lBpZvbpdd8qZVGWzuklNY+o+RxOH6OvEMHlu85SKnXVt
a+p7+ytWz6AoYXarYUtGem3pL/C1poewAf8+ZIRafnzDDPqNL5HKwKJbXjTE6wdu6QNIfifHiNOj
mtbE9EQs8N/8j0/y67kZ2aP3BGR4ZSx/DsKO8M1OcRFqwX1UlP/RW6XKnJxBWx4npYNzKZ3VfP5u
KuQjN06AQ49tbVtOtz4JTZfaxxW6sl8qJH2WAKRtOcCy0lwqyUy8vCHlMW4bPrDxGDTyZzuzG5fY
7dydg+lzXo0XEiLBFszxTe0Hn4yOL61QfJOYcifrj9MYP0WpgKpIwHjTOi9tUN3G2riIJDk34WS5
SiPORJTWLnXf2+hUPizrX2GiO+48hRe8Qndzmf89p1SBRfSci/KlrvrpgX/jE7trcm3yip8wv86z
+cm2C4jcmpeGdIXcZtCufeE8QYGpLqQ/JG4xLDrQpe2e9mgW9PQut+q/1Nh+gQpK8h3GebeJHXDn
agV1E6xCDjGKIBvlaCkkCY4StBoRvNqI5JK6w0iqP9dGDWHA7F1hhc5ZF+ZFciRSrCvxWaNZcBkt
McVuLmXFIcuryc/aOvjSSPkD9dibQ68HJXrykqQRqgNQF3UQnGRhHKW4uCrOjFasvjm57Ed6X3hJ
BAtQztpnHE4nktJvVac8oue13Y4zq1DksyLUFtzD9E2S51MYtZ495GeiXR56Sz41/fTklJVv5Hnr
UiI5dYV5cab+PFtxRvdZ8XVzctxhbmvXFPXXxmxPcawHrhpZxyavCJUNMZ5I9gFGOWzPULsNqSoO
ZibJd6CM/idjFZa7ynygHXcyQFa6Ed+IBHbOTxEy1hPh8G300pVVenG00k9FeKdS0SvU/AZ56F6U
muraY/IzgGXnasrwa06VoHWhhvlxhEQOmeBDWBs/KDmCOVGHowW33BhMb5SKhwqlPJPBz7rL7mPi
xNVBkPLeaMd4oKFqzVF3bozwko1Nw/MiqTZvbkPpuMqkvg6pVXlDYyLAD64tinCzSE9Gjhwmr5pX
Vls3qOhHojRH66qewMoUfuKEXwk2ugWx/pwEScUz66E26t8GQ/oN7feshK91MD8X2NEgdXzSa0Ie
6QaTfzxlrd9n+k8AqKdg1I9hNyR+XTkPkg4uwlLL2Css8RhTmmX2/y3PJi/Vng+9Znm0Py8i7InK
jqJTLS0I2VC9a7J+8OzJIW26PdnEfJOT6TVmU7K3VmQ3mpG/d13oFVND73Wqs9NcEcU3qMdQsY5z
OB+aIfPJAJypA7Sm5vMXPcrGT2E8n+n6/p3OFkwJUp3Tsf5rmJqLPPRf5ka/NwZE9nP1sxP1Zzue
vyaq9kJI5g/dIGgrSZ7T2fxsdsb/VJKjTbyVqGq+Jal5xKFG+EtH/HpHcpsTebJUfzLDRLgY605l
PRz1VD4aXUwii3qoqE/PSvY/BLKjhx78L3muT5mAdiHTfo9C41aU5RP8kXM51z/LVrsTjUpyco/9
rG1PpFoD1xuSbwOwkrNEvOQtEPNj7cg/arWFQFk0T1MqPQ4xG0aEmd4SneVObfpD0fqXIo6+jUP6
vR4aVDO2chiJsW9T69NI0jvnUW8IyoOhTV9QyESenjeE7+IfH9V7M9Fy9gXRk96YN3MiXLS2ky9m
PEtuUMoHxZ55QcXIzG0RHNqlzCAEMKApG2+ZlFueYlveIDt+QMPsQLr115lqYBO1yrFW9Ccpsw6V
WpwTaTgOTDBjpv9S2vLOCMF65VX+F2HzV7VqrtUoeAf1AaDsI2FQP+ch/JxULWICMBWhXt9YPZ9i
yb5GMIJttU+ZKutLZ6m/5M75jBLcpXDuqlVHnTGzJpdkgFuq0HBti+cknZ+0ID5PowRDdTi1tELd
uRBX4mDdLChehnG+mDRxPIwCdJvM8REt0rnuyq/yJGcEDkQheeHBLVTikxmNP8Myf1TS8j4w2yfW
3E+SNB6ysr/0qnKXyto9qUm/Osc6A9m8BBlklMY6lob43MeOJ2LzEMrFY6aO1kHR6h8IT+/YhvUH
nVfVE4hqjWSctqn8rFqzX07ya07S7CM4CU8k8sUWwedI4nlkwxcxOb+Ktj2mav2dDNfvTjY9Amr9
JFv1Q+5A0StnhELKS9OrZz2KJ9du+/IgtFE9pk150tW88KQhOMhZ8bUwSxIhyUlwyiRypQyTSyHO
8UTweib9VYZ9SJpz+Kms5xMi7YMSG73byCpEl540DsMe/ShpPOiiR43qs0uk8O8Ofw2htx7S9cKt
hm4gEj15KIrsgq3kpgTGpW/6azMObI7KQxmH9HSKk2kUR22Ib320xEYzt4ZaRJby8Ao32pUNaWRV
xvST9vGBEj/t2FjNjwQ6fEaV/Jl5++zkgrrVeA2CUfKNufbCxLlRJe482yCfOe1R6gftmdSqmyYF
R5bAX8msvAZy9t3utMplitBcDrU/ozp/LSvZi6buuXXKF9qMr3mk3VNmPk0ZU/lkaLciJXp1WuZi
6iluNXaYw2vp1DfSNZHGZ3o5D2TbfyOD8nHShSAcRfsOJaREeIAst8tVN7WG7Bi0teeQWXZCr3sO
7NFtahaBMPhm99Yt763HeoyOYQihNewfjUIcBXxKN3A0NOi5cc4M61WV5qOaBZUX1JC2a+1MDpAn
mQOgAlWTXQiHxPgWxp1JM7EBwR0MozhZ+XxW5IXM3V0JBT6mtuor9LEaLEYlQzjR81+OjCyK1HOw
XXBrWlk8zgYzcqIeyrJ+pE/9w7EkvxsDb9aIJSavUEbqQ3tl9GIn0amMRz9hRN9qmVj0eE4lPhbd
IyfNDyXpzpHErazIjqmzGWXNUFxgdOqkuhj3TaYUvioWN4P9WZ6ym9X1bqQzamO+FaULvk2J4qp6
+FcuN+NhsppDLOSHnnlLl4KHgr6oGeLqhnPJkVo6zaOiU5hXv/Rt+ZtQioOkZZ/TSlyCqcQbo973
bXerFfuL0pAqHU7nnmK3WkrdwcTk5dpBeNX1+HcgqX6fD4dssegHnXbo7fnU5dVdbMefezZviRW/
KuwPmnIgK3vJoZeTejo4Tn5V9GHHH/HPqXN9xiPBFucJDVGc1qsyUiDVPNgAYCzHtazzYmLCYfua
bMDvOvw54xGmxfwKvhx0KgJ/ufqho4tWT2zEkhgQeTKkO12hjTK+yaESlZ1GrRq3+3JYeVMZCc2E
IdfnmS/X3S/Q0MFRN8jxqrFBswrl5Bh0gEskLKQ3E6fsZdYa8XXnkLJxRIEaS7V8kZb+YQXCZ49z
JIqoHavdcBKg4TyQxvG3MQgqt7XaYa84sFFXREJMRhOTjkMa0Kq+CvBi4RjJqT9GVSwutmkX5VWV
e/yyoggcyxN5Zn/Ds4K+rcdPpDyblRVZQFwI1tj7Mcs7X40JNANU3yg2y4QnrMZEnxCYTgU6uKgk
1cTegNLur1xISPvxuHAaAtkmyA1Hs/YARzhKDkOhaY+yhlLprqdHa15AJSFDQ5tmjzsFpo2T6qJI
XIoSdDHsdRurbixttgjt8dUpNCGJ69MnW+Kzl4tY2xmIe5daHYrp6+YjTLPcz/KpKQ8oywH7s16w
FOrkHvz98ZBb/rX1QwdqalG4tXHcmatmKCJGRZSdRBnCTCBINuigsqSFnzovKmYweoc+zvdUydsX
RatET2hR5K+GnZQp6pQPY+DXLas8P288VgmYCwQUsqcYUXYKwqbbea4bJQ9EWBBiYCCaCGqX2u+b
71spmj6lE5hcSQNJMpeWKcdawgDDobJ+gQZaXPfkFgSEiV+KJRfq4we9efmlooWCSFtISe8vHxU5
6p+qCnyj0tT7hj3tXyPnMOCSMKgDPZe+tZRZ8BJRouVYZAU7oKalArp+0YtAnqoaH/ofegUbdgUl
fW4fW0JnnwjRCMK7Ra61133dermLhBDtzwIoXPuVRoeuTWwlmd8OVXuN1Fr1hmlKLlZW0GzsO7Ix
UEs9ffx0N6ppNm0wBFqL1J3+3/unu2Q0iXxsoVABgSXgLU7P0OKWdr75wySK9WiEUAa0csr9jy+8
9VhZ25ddGy4PQJbvL0yvYBRphlmVLOaQvV4bQyqMA1PY/+EObZMMNTrMKnX7VWtCsrUBPpoB7Tvp
jN9dlFRfxNDS1A1zywi8fjJEe4CjInQkfo0e7azYW8OXAD0DDTrSegRW7++zrfUOwDulumm0OKoM
ijnP96hq9PCSW2FwM/ouiY4xwSpkks3xyVYmsTOCt0rZuIIBHKPulynkrR5BHMrsXCQkf8MAjNrL
W5PID4TH2LC0WIjyyhYvItSvrJtzJMfkf4ItKqNDUyEGc8cG9GBJ6njv1rOhB1ebHKbflETa1rWV
3nEOYzSPxvePx8fG10AWB2aEpX/HUrv6zd0gNZWWlpQ4276WvBbSx7OioBi61rLcf0+TlDpCzoKV
7cw3W/uZJQUEiSQAuMWI+v6NxemEkkwb+ODz3PxkDXlAXcOaj4OB/aTCtHKUspENTieq6SfhNRXl
jHovPmFjMaM1SkON7CuQMv+80jeTLkgR5LZDBHQWx8lxpJjndpUYz2GgRzvDY+tJo7SFIcQswAS3
6rTUXT/YnSIk354l7SgkS3qojKjy52roT2UmvqJzN7/9+7f79pqraWccLYhbCvrectkWuTPkuldl
4JhzDkYSeKj+4X9x1VIudm52Y74DA8qHqKF/xSi/erno25a5t8uuDvaIT0rlxIeGcAZvKqTupW05
VYVp3nqVkPYaWhst0qVbgbSSNqKGzO79sJJHmB8GEg4/m6LvsdrhZypHw0MVpj/jzZl3bnRrAEE9
RQQgI9bCHv/+cu2UakoRaWBIzWy+dkI4PpWB7FPQGMGOY2/zUsxxWMQR9YFyeX+pIp/lDjxo6pcJ
ahlXJz5FOkgOrr1LjKt5T9yw9SD/+TBppKu4GVZ3po7gKYCzxFcQxT0W8V49tpHB+Zqq/8lK9Z2h
unV33Bi3RYcUcezqcgFxBYZAue8nUZRlp9RJSfINZKtNzwRvhj93PoxlXlttN7BYIv9V4dUueIP3
DxOCSoRQSY/8PKHTwAHPlrQ7q2ysX5Pd2Cfqz0XtCtkab1GchM8RFiq/DZXpU0kRymsRpz5WaVTR
GEtV5YddiUS7zKXWQKe2JG8Ic/OFwq+A7dI7zac86tXHsY6TX+Ggz8alJVPKdEPSGjI/lbS5f6XI
UXutFsOL16A2s5OoHuawHUrXMLvoDjTlT/ILwtTNcbHgkWvrc2eqjQ8Bm6CuMJq9aW6ry0jBZD7w
YcpHXcsb3wGRGrBjjhHQVtAdZ6PPbVcIDYEMPYy/4cSNtRdICpZWQU2C0odAn5GnUnanyUK5wy1f
syUkeNCJgRA3Ezh9Tl1JQY1gqK3vyTzkD1bW2d8nlZaTw9HzJoGZ+apZfV6eEghh9zSYo++hJZFJ
o0k25DjOsTBmPn6jWzMOKz9MUc4/IEGW6ffNTG6WIQegUWI5qdnnTMFkuiBUf6sZNDzytwcIGXDC
yTxvdlbQzYWMZiWnEzZ2pHKsZpw+bTStMhYOnd62DwrKn7PjRLJH0zd/GhEWQG1Wmf9CPToCSU4O
RADvpR5s3v2b37A6PBBkX5UYfCxEuBi1cutBzmbVK4NJuBM0/tOcT/QGk70Qx606CefyxbJMjibC
jdWcZPVTKZXVGLNbyKy7wbmnRxF5TUGVTO7m7NiDs4DuYDn1t+bYxcN4+Pitby2qy0YeBSknaBwF
79/60JXJkM+DdKkdqz46xWhWbmWnxkGfuvaoKV12LnoW2Y+vujU1osFZDAxgCP4QMYaMeamrjfBa
mQ2RfoWBQ5biMpiQUjXY32Xy3nS1MVsh+EGmroCZQp37/ja7Vsyt7iTxFQdc6w9U/48IY8zvktk4
bmTa6VlkuyLrrRmZ4ygyHNgH+CtXMzIwG01uGoFHA6j6se5N52bEeek1c7d3+Nu6FCqDRUIua9hw
V7tQdj4M0CwBKZDH9ddC1jPbyyXhPOsiSqKdrv7moH1ztXViV4UEFdNdUFzZVBZXIxsljbZxT0oj
6vzfdhwXlhvFM81GOKHGDxy71BrKrGc+IT6kM/vLx8Np6+NlEQLIgnSNrfDq7bIC1TORGtE1xPV+
qKpauzhzdZun5zmPXWtSk0da5cnnj6/65yBmHMH8g51O5DQqtvdjahD0i7Iyd/wCA0x46BtzopFi
zx4AYiIMsSp8+viCf75kLqhw7uZy0GfWzHwBYVpXRiWGV55X30Hz939ZZdaGHknR+tPH1/rz2Mu1
OAsuSgr4DWumIZQT266rIrnG4VBrhzoD5ecOddT+a1AR12EawL6Oq4yFZ/UQcaeb6lykVw515g+s
vepyT5qr1k1ILZuCXN0J8xwaebgziv8cNFyZ8gU7zyVPcG1eyZGmhERQpH41yFhHs25I+7tMMbrF
eqHJ8+PYV1XmliSh1i9q7GTGzg/YfMRLYjnzH0LutdLSiGWZdu1AkyImycsOYjkivbjM9yJu/pzi
l7oFpQXmvcVguvo6kBhhIo4LyW/kMjomshVgOp4UDAJWc4mqMT8mib6H2t+6OdKJYb4SUsxzXp7+
m92ELTmtIudG7tu6aBGTqZLBMRiRzF6pces1vrnQeh/aqqUeJiHANlsrBdy/QFztShvh6CiLNmGQ
JDpSkenO2jjtvMB/mhjv98Cs2HgfFs69DdZjdZONNFqNIsCoTaVswYkzqzshSC1ARPdDG6wB5KhG
t0o2XpVuECRHIEgA3Dh6Qg/bA30H+/Xjr3ZrSnrzg9YPw8xCM44qLfSdwZAx8SwhIV01Cc2zR6O2
3DEQ0k7daOtFc+ogqGuB2CE3e/+iaeC2MFK66IrXkR4KbiJpODXAKLSdC23NfuTDychb2SVS5Xx/
oUCRJNl2ZgmhUKNcNQxTZ2H0NBYLYw+uvzWm+C4xg9LDg+W+2gqLqja1vDB6v4YjWlyjKDacC0d/
60cyRIteDFzlp6RUtZ+R4uxFIW1enGoS0nNO4Mj/39/nNILcnLMku3bz2B4DYc2f4PfMN7PI2put
EUnVpUC2JMEJ4+PRs+z1/hjONlSixXNLO2V125qw2r7KReij+k0Pzqxph4mq+hFaUXGPnGCAi4DF
T1h168IPN3eO51s3TnVXJ8ocoCvsxfc3jpbAsDnRZXipO+A5Mb4wGvvI5lClke5dgjLppgQhZbIX
aasuq8z6znFaqBxkKUP8Ubun/dtNVV1PfhGrakS8taJNT3Wty8EdYxsLAnz42TjMItbiK4mztXMs
c714KenCC0KVJu15CnoEHOhwHMeVp3yCdl63dXvSmGuTO7lS+3NpohrDmNsr37sc/9Cj3TXhHk5k
6zPhdIoAfAl3oX7z/initIAGWqXhdeqs9GlO6uYeDj4SDEfsafc3XxgaU5YukAX2uuMR206hD6UE
ZNAmGGISNO8qu+xOZGOoBy6nHwK7IwQBLPj545G6taRhV2HvtVBLKEC8v8mchPt4LlAwGZVDDoU8
mCcnGGp3joUXzchlOM2px4+vuTG3Lop69ioLy+oPx7Uut0g7nR6zK6FPj1Y1ixfAc6Wrp9ULleZ0
53Ib75GFE3QT3bHFfrp6jzipZ/iygXWBzgXTEH3BjD+maozGKwep3gMZbEzjby+3tg0MkomxRDMB
tE0NGdYheet3hpqbl48f4gbjA5cPT9CkvkgLeG100QoUZXD1Jt8u2yx5VQtLcpBvzHGTHqOciBHy
npYsLl2ndt4RvneMstSMCLwqp4c2dRhPqjMG5s5SvvW0OQUzBRhoA9jUvx9QlTqGYSM78bUKy3rh
rmhqdhqaGYnZZErYQz5+DBvjV2XLyTQnk41Gk3R1OTbsg40SGIyCbF7GKplO6OzjW9nLzmNXpdUh
B1D79eOLbtRZaA+yerILpKGOf/L9VU1AoxiQkXAO1vx/ODuvHbeRLtw+EQHmIm8ZFFotdbTd9g3h
yByLLIanP0s/DnDsdsONOXcz45mhRJG7dvj2+sa4peUWF41v4xYxWvdUw1/yaXvxJQOVrMuGXWnC
BP73R3jrKeM4vUp7IN+BjfrzEywWDT5zRSapJZMzRRB0HJcdI81r3wkQ//s/vYrorMSCCaBNjsju
NUsGBRHKbIduaGuyyRdVLq3BwJgpUAM+AjhptJR5hWIwteZAZMg3A1SQnoTV7pj7Jhs/6MPYjvGQ
NP4Qor6SKHd7vdDjpN9m+2x7VXlfduZq7Ium28p4NFRSRcYm3bvJL+slmBxqwb3rDtt75iFvxF3L
vYJyfG4hdKprpPott57zpk+s3kLdrCoZ6ya6WyWu+ziOjhN7W+GWiSFRzHOnvfP6vvHc0iBkRMeA
wP77NXGUZ+UtdcMxZ4B5xGzJILoX7rF0kcro0yweZGZo7zSL3vi6joFqh6eGQu0vpHwvas+ZOFeP
vd5jx2W5m76/klnZsh3MfYfoM2ZYsp5mtZjvdMfeiPm/X/r1OUNHytS7tShvoByoPiyVMcTb0vss
QxnVVNAkq4DO/Psdefua8C1IgdgkfP3rmmWf9/NUlUdDs1U4tOb3ch61F23TJUo0O9n9+3JvJH2Q
sOAAXIMCN/jVUdoDGfNlwdy3LDfNucldY4uwfadkKHFmQZyFWgoPYLmBsyMcrihVh0n8+veHeCP8
8l1JvFBnUaa+NsPRrhaULNomx4SvfzHwSnpUmxrjpfDUOz/pGyGIPBJ/ZfrcPMivg+CSLynuuZKN
AruC2Z6Mo4T+brJt+04IeuM7Xeko1jVlYLRlvyqMFrsfrcIugRLbW82zI4dfFErrJ81q5pf/fPsY
A3Pz6CXg2f26BuvZl9Lyca0otmt/l9R+ZQZVV28PllmLdzqpb30tEi9KBEowJr6v8pKhzIumaPv8
Rqvs5NKNuhkzANbi1utE/O+v9cajiZSGDSHkHrT13Fe9IWdWEtWgQN/IFo0jkxuR67gw4oxz2oYd
SyGejoa5MTrrnVfwjYgjGH3iHmFyefv1hUlnXbcl2b8h503OUIDUMe/7YTds6wRUQkzBZq4fE8d+
j4z+Rnyl4XYF0DtXHuBrW62V0LqxMVfeaAaiVpVNczRUSRYvTYYEIjHsAzr390YAb3xbij58S1is
p+T9n9fZb8eJzGekv6wnHuHdTXeDPeh7STPzuV/rS4YJ6YEhNQB8Mt53bvP/sqpXhzSiHnb6EdxR
7trXUPjblf3SZsnP9KHuidw+asDHdrZbttFqdTXS/w6l/NgBWZpyrasjdn3qj8wrpvuNZZlfzrgM
cse2QC7ZlZnnd9Rkb8QJPhv2zP4VnWu+xr8MemUkWpfwU7DC4x61Gs5FyER3eM+L+I0XymNCTD+d
F/g6Tv3zJpS4mtp2p81Hx8m352brut3iiOFeGyfzv1fYQEIIsJzdNJBfg1HYOs7tXMLq0I0pP3fe
aD60LYoG3aycJ9wr1l/j3KkhyBZjeed2vvUtr6ioK+XuGhBfdW8G3ap7XQ3imBKWP6DfW9DxzG4R
9qktfv47brz1011HITbNF9ryrxEZSprs7k9NcuzqdnspJtRGbGf1xnuQ0DfiE2wI5pakJQJQ2av4
ZGeKyYM3o/TpsjTEJXeJnS2fJJzEqf3UTpbBstda77pMfpp7+d5y5RuJgs/M8Cr2I1zorxtitsKa
Njf65VjMtTqZg7fGBG7tbM8iidx1st95et68HoYRGGdfWwuvBWrOkM96vyze0ZJZEfgdAhi2n+b0
oDJpvZSd3A7//h3fuiCbs1jhsPBtUTX8+Wb4sz5ki8AEmT9by5gd+jo5iNYpvAhNk4G6YQPM9c6x
/cbDc63wKRlgf/ydH7RsLS6pWSRH9EUrViMUUwFrPlr3Th7yBmMYfCk+y7TkiffMdP78dtpSeTTc
ahqn1uxpIKKn4qddePYlNa3qlBiePEk9aS8lXMzsosRUPfmWU8fJ5E4PTbr0yI6qtgp8e52e0Qax
Mlqmto2VXO284A3jv9cVfaN+/L/ybdq85KevIxX77VIfwbIf6fJoD7Y1ipBN1sfeXM1DWs7WPm2L
5qA1Ig9ReohY4STz3pHxdxzhMzAzpmoGHksZ++ddm/CWcvLOzG40B0R7nGSzf4vuVNsOZZ5luNh5
bZIHpblirFWPPfenYcvhqWnqtg3ZxePXbBpmLl7hmFMI2cKao1WZcxn9+9l963OyE0eTivkVDZxX
z+6UFbmbTN56zHFK6CLdH+uP6YqCK8ATXl/fuS1vXQ1/gmtDjDEPvb8/74rXOFWTEYCOGea3T5sJ
osE3Ou3eq6rknUv9HfQYlpESsYGExpgg++el2PnI3LUi1wQNs75wh9lUxpMpACNMMKdfe3Y0vw9k
4TYv7OrV3/7zfYUzRXbGogBisdcqJzEkCmRzffUR1FhoqvL2IEYqhcZP7eO/L/VGr4pF8v93rddG
eSSmuVWrUTvKWs+em1TrAqqw/mPVr8v3zQDltSbQtlwUKiFjWTzmMYjcOTPub0pV64d/f5y/c0NO
GSwUXVTcNgKkaxr3W7JUQz8qaUuReDfskzVmp8Wrjtfn0pcvS+1agTTH/4+dGWCfTCHolRjIJ17P
KNsUZYaWpvVN3Zn9rq77ObK6yf3lu4aMzHYCLLF2xcEe/YaXKWt3uT3lu39/8bfiDgcdCzMuQzaK
1FffHEOkqnJMqvBSL7LjIp0syNFbHEZn6/aOEtAshg2YYruYDywKTjf9lLjvPAxvvGE+08wrtgKh
jP66JLArqfp5zrIbVar6bLpVsl8U5qDC7MU7b9gb8gpUl79d6/ok/PZLS0crE/i2GDT6bf84W2l+
qUw8rctpSve1m+dIzdgwwqmjZW0ksBpYYZEc1uxSZ23x34uhPz7N6yynr8TASHH0j4zDE0i8G33N
qPaKsWK5ve22MG+85KHvqqvFwaLsx3//+n9XJ7xnV4kQCat/XTj482aYk8YuYy/EcRP1GdS+z83Q
3WI/EiFC7qJ2WZPRfu9Lv/Xu+6jw4YzhYI4o9FW+avfS3lbKE5btkzJosZq7r5yli/o1MZbAXBft
zkcpeDfW2EkFKGCGqBym4oMDe/s+9Uz2qf59H67f889aifuAW5cFjpus9vXB5xed3cjWKm5GJfAk
6GoGskE7ufa9VSZueyoalD7vXPPvXIhrouy+1mYcu6/tHXR/zdMVf92j9JT7Y0lSGvFzNrxnwvLW
u4UVCq84CkDBLOnPn1irtc3Df245brpoxS1uXOzM01NQVgyM0hPvZF5v3snfLvcqnJg5C552k5dH
8tzNYCpf5qfZcudL003o4DL7vQD21m3Eh4HWDHkLWvlXR6a1JF6f8NregFyZv0+yEAK10OAP8b8f
kTdOCCqBq2Yb18a/8zPpJ/42+qABpbvmoRjs9ibHeCTIs+WbnBoJJS2p/nNdhy03ojqmcNftkdfj
RopiHK8QtYFkdYzISQwZ1JaWXjIbset//3rXbNliPfn6MF4fo9/CYl6P+eZPdJ7KqmF7tdVHPQ2k
rFm/rbTJ/Db722QCH8jYefivV+boQwyAdBBOOWqTP6881VszeATY45gmVQyb7WkydMgLOmQKdonF
zWra78zi/35IyeegsDEM5+il3f/nJctqqXqtzTzUzeV4FcEiWIcK0n2lW5EEXZe9V4+8MQPnisB8
r8UkcdZ+dUVtTWphyRk8q51PdWCrIfngJkL1Ud17WnG2FjneNtUmdnDLqq+iWLn93uwPP5dFnzOW
nPtNY/+r2H5ttZU80151UFuXq3yavHJ9LqYaAqmbZprczVtXlKGSTvmeKRpPHXfmz0DJsBRBFeIJ
CLB/uQuqxDCnWdcwaqWjGM3mld7RLOaOmV4b1smE/tLp28hIyirGuiQP1my4Wj9neqjXkwXBc/mS
QN7cw01Su8ICeVexVh7gOG7fIOhnY5P/ngdPzShD5urkOswuk6XV8PNV7iUvjGRPNe4FUwK9ZWy9
JfbzpvzZaesU5xukFK9PocHh3RCZveZFGfOcczX5Ki5y6HNZb8id0kvYELY23zcdS9vOao43Pa1A
/qrNnluUyKcqUfphAPUW2Gvj/bTYrQaBlSeAy+1111t2GS9dXh0Kmk+HTaQvsnN11uX1Lgatvey3
BKkCBhreAwr8Pig9a7l0dSqCMfflybD75aYDYX3CEbVt4k0MNe4XSDEwCmD9xve/wjeR9zlcrShP
vOrErnERVO7sBeD7+6DXigWE3yQufkJurGV9Hzno/n+amaOTJ7KF3iF5D4eqHHcFeKEdEaR5XHwT
X48yT4PVsYcT4PUpbAhARzkOy7ORW/puMdb5YGaM8pbOsXbjOn/Ts3mIHQ/3dE1T153aqr6f/EZ0
YTa6VhG47tSjJ/RhgwV5vREdZQoqYmMEqJq8Py9YMp3ajJs3ZKV/FBMm5Ws3OWc0ejkj5yWbvq9z
1WOZYUPkYF0kYKElDQeNJcjQSu0VwNhkiKceU48AFoR+XHz1UcNPEh+FpbtrDQkyZB3X2HGT/jB1
3opDx8z6uQ6dvZV5HiD6hOhRluKuLEbjqCsn2bfD7MTbnKCRLvEGact0ONvAUYKWWByZq6/u/M6p
g65wnweMlyP8AEvASt140Bw5PbmrldHUG9wvSW8zqipay/pUTob5pNb8fpZ58lhpZnHSsRfe5d16
Whw6LX0+fvM4Tm6mEvVcVppOrAqETp3j8eS7DNvwiPFWkiFTj5rM1AKZS/24pnNzHBuGkGmj9cxW
SzdUy4T9yezKgzv2AnKKBfHHWFv7OLA5uksnK49TuVp7ZII1MLdyjYXrLudyxpscGsLyQr+Qg2X1
DNb19f7zysF52w6QgwJkOl+NuoOBg5G1+TFr3PVYbIuI2Iwbb5IC8lCJYQ8OEKPzQfQiCcdU92IS
Jeurz65wIIZuPWxsHtxC13DDxejkxR8W/Tg7E0ScvBVnnYf6Phu97W6qRH3LM67fbeviPiQ4lrKr
wNJJkhv2c2aNedRlW3skNvenqTPmELbbGvdy64K8ZY1KyeJz2drgfRCXxJvvtT8bzb9rWeC/NJR+
p1EjOyjd+Wazenmqev5Vz+qHQBsAdK02LrDuJiQGW/5KoL16w+KcLs7NouWfWLxxz54/dTuhLGOX
sj73kBaqv5Sa3NhbIwou6/YpB8b1VeDoe2AWT1zK6vopy3PBc+1m4eZY3ekK2D8UJlyTxsu8szKn
9a6YGuPFXc3upRdedypWHyPxQWJ5kGmfcX76IYvxcz+03oWpkAxH7iT3sDZ22uqt4apJA+YFK6uy
sf3Y0xvyu3+f0G8cl8j66ddh/MaE+LXGVQFQ9zcQpcdxnLyHSqViZ0hKocz3W9ZY3PGdXujfqRat
5WuKda3FGZy+KtH4fZwJq/btiI5Dty5yzUlTa0n3o8wKtXP7InEfxeiU72zLvfU9aXqAQCMBQgl+
/fPfciCp8DBxNGc7jj7z2DoXXeBklnlTJf6L5pnDO6kyosdrbvPqOKUFgiv3VR6HWNr884rDaGso
QoTLFaFi4bmOD0sy+eGwDf4OmEkFKDiVV/AZ6odBs094hBxAUDc3njsBi0uMg1en1semU2AlsHsJ
iwr4WWI36XfFGC0a0u4gV28HI3aKKeF5LVFVBB68NMfB8Uo1yMoyzbm0NSfp0Jn3TutANh81gOqj
ffSuAaChCRmwA7HfcmKl5ZUh5+wF4T+bTI36Vs7NacHUiThZcpjqXhF2Kyj01d6eBwO4lpaHmjnf
rW41RNAa71o9BazVrh8lcVpj/GV2XRmkmqwPtbzuGCTNfa11xwQLcP7pT1/kd14Hm0LkZlSb474d
qxr7jZSrwXHZMeD8XnZ16UCr8zpWXMCLxQ3UjQNmIfaBD+P+qitpqrArXQkLpG/J9ywN6K7ppqMM
Nl3ndG+53b6oXnjItQd9Qt27mGX6Y52dsojbshxiY5jcNPKVTi+wBAY2Oo3YiWFuD0Ymar6llVV5
ILs1f1xzXuFYk5nbxxhcdXy0pbr2TsoTWDYZVzhjRYWk0yFzfLYtELF72thWtAnEjIXVVKHS9OZl
SV3zY54sVphc3ReZPJeYwiRfLK3LwwoJX1i506M9j9DZcz805xwwgvWJoQlsQa3jzJRW9tErW7xs
sqZ1D4MloD6loAXnaux2xrbMsVXpN5pn7zPkCpxPUEx6FqVOc59lUaXZ5HjsEf7QJ1B6A9umxxyi
07HeKlbJDK25Q6ODzToZnYn/Bh2bAWbFvqO0vR1HR922Tf+57qfmmRS7vfH0vNrPLr0uY0vyk7uh
N84YMNJy+7muXrZX+tpHA/C7XVH23hWlosHS67ZuRybQgLow0X43LrgwHuh2Oc/tFZdoWZAIcT0K
ugrNpMZAdp/Zza8MiC/bzMoLOujy4Zro7AHg+ODd0VIxn7EclPtqVctOamX+WZ9brjfb32cSzii9
uuAlSBZfVNbzbJki2wnWLXcWbkhntWbefZd6GkTXTKF7qs2IXXA/VFtmhMoRfEE5tme8g76Yer3u
PGsqGx7YwbjLjUbFpp2tz25pjx+lmycfwOh9SrHgO+L9DtpskfIxmX2APpvQj1ZleHu3c8pHzaJm
SPVsiEQLg55S2w0rk4/X5brzCUlE8XV2hLzTfUaNTD+tXdb54nNqu2q/pSZYMzfTVhmJpJlJjidz
bg489GUTqc1DAKyjkjvhvKKfKlfJ0HZXSGdNsfIatzUmjU7aWh+crfBjSzQQzBZiESMyQJLS7O5z
XZkvWrKZh6rPup+dUdRLuE6DHrpm1lMRZGXUdXR14ppXLg/yId8+pKaeDGHDA/jYWTmCsUpsZ2Nw
tzuhkSmsXTo/JVvahPALsofRT/N9JnUrzK/d42QbAfWzIobRe6d9W9rE/oq3h1bRS7HnB7VYy04h
gvjmbX79QclsiwfTKnatNqf3aWmlj6nJlreZqC2s21R+T3AiPjlq8m7lZCy3ZjovhMoCeqVRayFG
03M44YcT2BJWFo4M1V3RzXbUlblL/LS+btNUHJw01T74Ba725ZyaF4uViRPlqBuNwARvPDbWfhRM
7cewtnr1oKxk2LnbmJ39opeRn7jis14Uy40seaiGyZh3JHZFmE1V/ThJtq5gZpF9D8bK7HUsN9B4
ZsMrqIYx2pquidZ0qcC+wSqIqmTcfg5FTqrJxuDBXNr00I0wwZXnZb/c1rzoeprR6HQW+yX1VHWx
VDuEmj1IipWyyn4B7/mVVUt5Z/DMxPnS1LHmOnm89e5EKeWlj8tm14c59bUOZfmkq0NJryLuHKd7
RJUToX+df5bYZ2U4gqxjiO6k3zdpKm4Hz190Sn3sOxIxLEcooYojrHsA6+I8j3nnx07RlMBldDkF
tLH0nWZSRDkLCV4I5Av48pwSYwOQL1kVo+Vfvyf+knKEOnMTZ65q8Tqrmx3BvucJWsbupso0caOz
KVIEhfSscBld/wF8/HgoWkCy0m4MJxhKcygDK+sr7WAodKQ0FNadABjwoVb6aERVznZBNI41kux1
HKOJ4glfiNU455bIzixHU0gASLaroG4LAUMUtCw2wU0aQaZMQ21YYGbMzniT2j47qBQYvFwOB1vT
1+IHc1h5SLerD+OI0ZODbECZt5uTbJ/xzjS/zLU3n0XCvC5o7BzNHIOyKiztdDpIe5xiTcPAQgOJ
HeSlyGITn3QkxyXZlKB8i4YurUcCAsR9Zsu+Cn3rOsIHsVfGTu/Oj8OKqX0uyUVgdrXXWrOA/Jd4
E8G1XM0Xd9JyDWggBECr26QXzn0nbsxWNAccd8qozBO+0NAnMuWlUen3LM3K5x43NXR9DnmInpLx
MM8w4nm0IffyJvY2LgWbKpIAA8n9sqAsTZKf6Wb3t/Q39jQxy0dwrCQRrCTt0BR/hldd7yfcRL9L
X34xpvJ5MJNbkUGUc30F3FCdm6I42VI9V51zzCYlT5rRivsEYPjaj7xX1WFay/FgpsWDq1QeNo3L
hGkYXqyJ4xZbZSfQaiRfY4/dPCqSOGUpKsjmbG8U9geKiWM68tSQAHA7ckn72r2eQp0DfKw9ZIst
ODk6JPsboW3S7W2XleWTpdZLP2lrqFsZjpbpp1S73mQM0IwBZt+0xvo6fx2WdA79HrBvalAXzx8z
xQ9aeN1HJxcf5kH7WDTzuNcX8+I4oxVUi5eHfa2hubPnmnEtb0A9bqHQkjSgkX/n4D9IR+arV1lP
wkqteJLGsbMaWJdWpGXZrYUy8DSihxpTqwtNPWMFyFMq6Fsd6KHKRPJdW5suwkWzulQDDMLacJM7
18RJU/a4puFvQc0usn6vhiXyigbcAH7Rmr+Ut1la1xjYCG+Xm6XYD8r5XOhqTxm5r0HyrT5S26V4
mKtmlwnndvISg52P4uCN8mu92V9EpZ1mdsbuzaTqdmbr3FLPnZg6r/vOhCKCW0mYT+7HIdNoLaVf
q0Eh1YMxfUksfF+NAm6xOyiPwNg/LSOYY1m13QFDMWBA7p5x5NmYtCCbOGtVfxRGzW887xU2uDli
1MDDe5jQi7ERtPFDJ1p3VzviPhuQcqdi2VsDRWWdpw6/Rn00m+rF9ubHnHopKCDr0JHg0yx3Q+7u
dVF/Rfu07wvrQfX1k22WO1yhnohiP6rGDlciHUk/heBW/xSANxFD/rQWgO6AEu67cgk6c4iSaQNG
Q1+l0VCwlWnssF1PZjuFOWFHbw0IhkWyxwHyji9/V9bjWfPyH+yhX1bPDr1q2dVJ9wN8/1PmGFSz
ZAFdsvey/r7JNxGgu/yqKnVkhf6OpfJ48qlRO3klMXtsHerZA6fvV32ZH71lmiF9e+7OsLZzU9FB
HcV0sicbtGhVwpMn+wVIL3bkCtXBrJpvoC8jazPvOO5enIr/fKvT4VIvi7OfNaePa0XbbcmO7eze
KB5Lzg77rs/ym7GpIurr3eLTnqILmSz+bSby2DWhRLJgAJO2hIC5sRm5ZNWh2obkuqT4wR9JGnx3
ejIcWYH9rbfId3gInHXNg4Kp5I7hr89WtS1gI6fHxHd/im2IXfaP27qgHJnP5P/xUHg9TZj2c0sH
onSyS8viVTh7xsMs5r2fiG+2IGDbIvGiXs3f5DiGmTnvMuS2avAublV82cxptw32kaP/YaQDlBfl
7TQ3+CzklYjyamApZSvO2urvS8Dxydjv6b1/X8riWzYm7DZRIS31haVtGaYU7iFaURVvU6V2fmGm
RBCN+8PyR+XV8jA33WdfT8ZfmCjhIOF1fTQ2TDGKzn/M1jwStCJDwKvgdBWPFoYpF4+0PDWKL3Yh
PzRt8a1Q7OcxVDFac4uQ8ZOl+OdOExEzxKhtM6wYaqqgDdlQ5+1H4XypmaGz/meEZr/8bBBY732R
1EFvVSBBV+bdmR03rRHLyn22WuabjU12V/si0GbeZpqPZpTJMVTTVAUMPGA15GnPMdqAKTNZkqsN
P+ylKSCnjx+bfu3IuutPRYcVb16Q50HJpCYd1Der9vWAOZ4ZDLXQQp+v4o3Tsbi+LN21MaynB+jE
CductR/TiIQ3TruNmb9GAO+3oNXWS9Ki+bFgtrIVUYRgzO/Hijolqy+LXe78kspk636wf/Y0szkB
7hLYSpsWsTWsd6uS+a60urMzVp+lRTAmL/4JdjThpOkeW8uesS+jo2LXZNKzXn+o6BXZRs9L7Hv7
qmpknFmZuVuz/jlfnMfOZRw5cVwB0Wi30KrUtx67GXqu2sm2Fvrn6wgta1ZR7wzPDU0qDt3yFtzi
GEq0K7FfjIcUHFplt2c7HyLU1EnUVfZ55PPQd/PjfLJrgEj9cS36e9NJCpDl65GFX4mbzHrw++7I
tzobUPd1yW5AkXNMLH3W7NXW/CAND+20+SEa40hZoaGHhFBoNRTCvUjPUG2+rQmaFt3jx3UriKUl
NaPqJT+Ph0Z163zO5uU2cfkdGIC0MYBREeMaD3C9tyYSaW1JA3OAvmvR7L+lHNMvasR2V46ZczTL
5jzo0Nn1uaRV6N4X183+sT9cATSzbD4RpYOlNXZgHWSUqOWlqHQrSj1vvqEp90sY2oBxACsYG6IQ
S1+fmQWEae9+KoZ0PM9yNEJHUEfpFeizseluzGtmW/nu+pTU1i2eT2botv1B2dASq0GovW41fSg1
+iSGBMtBO2iKDDV97KW/U6IPbMxh2lzdIm98lnpBEt31eqCxpR9qQnpB3zk4I3gcZA1t86Bn0xlk
93mmQUXCebRsNpxS7ayTyAL6VXFiaQ4N+loFkATXsO7tQyaUDPj/HzZ6Tgd2Nbtg1rEAGez5w+RL
yr/BFlU0YQIa2Fr+mQTlUyWJCKWw7xe/L7D6Xd09XA/Ckxpv63k9CEsRtVYz3sz+kgPkCCrfCUvd
DmZU1p2spsNWpvuhtg7QcT56rRfWtX4u1XRlUwesruehbvQMb2z+VopqVwm/4UmGio81l2lYUZVN
z15bfDDNdVdSYzgkl8HkIz9LeZcDozKQga5yCQ0xi9hncnXIyavL2j6hWtt5JfeR3HENTOl+zrXp
YZDGzyJJP+IiQlpgYITd5S/k91HSOY+ZOcWcG5/WheKJ/nEwY/UZkqM70bwsZ6WtHxQJYyO1R99u
p6M0mVdsqzoqPeXAk5dlLIGQY9hqwv3fcJ0fLQaZywPUn4/KainLy2Q/rQsv5QSRXJ9jrOwex3LO
bwUyA9A0VCp6nuI2LDh4c7/u2MYBGNPk40Xb0g4DYk5294qiN9veiSp+TOBCv7xGP2K2/snqbYOy
sbBY1+yO/Wz9MNx6PjV0UwMxrlh85/eFak5patwxHjuvsvtVFDONOv2ysvfDECL7auG6G5l6+hMd
x0l2mx7XmncvVrFjcIbzUfd5HZN9X46PbT3Cw9a9b7DUQb673+sr/n3LvwhN83crOYOjUkxkt/FL
Wts5ORAHMknOGLm1+9QpLRy34TElVaLHbB9qp/yipDYdHTbD2XmVY4DlyDWTGSp6LelZsK0QbVV2
bCy6bakanYPDYlhhjDeWO11K13vaknQ6lphoBKLn58Q1iPpj+9Q7yw/SPjeq/VYEjAB4tLZHezU/
bFO5V3N/NhZ2uwzgH0EtxYemGJpw6dSzcsvmokz1pNs5vAG7ftIIznScNu8Ku2c4Y90q9iY3KeVN
bUo42fOyNyTjID9LQG0zrB3EuP8fbRdqzJfWsc8eKXoGB2myhjyCg3CsdZwjzCF146axIpTVMcvZ
e3vO0YapeEleplo8995GetnEQ9/dKWf+VArnR2FVP9jrvtNruzt1FmucUwOfust2aurDHF19zAYQ
PYaaNd4S+KMvTcoyfblQvd8p2/1ilTYTmurQjjXvm62fMDO3g20ZY8Zj9z3SWKIIS9Z9HequjFzm
R7Xexku+7bbR/TQN1lcPBpmY/dPWzvtev+4fAtKf1+JCZAfytY7mvkwb+lYN9nJuOtwPQMZa3SLh
yg5bUmv7uWkuXtVGTMfwE0+RBjl9GfuzOGo641bLGQNmStRVzj4ts6Ob6kYgJ+gT18cD/PzzYuX7
YpCnoRBj6Iv0ohj9BCUDitY294NJCVKhYig0Zn9e+uRlLe1W8exW016k2w1gAPrtjOcL3A00T+6V
44T+KEgnzAMB5NZzhsPQLbuyA+LV69hirYv/uei9/bYRA4wa4+Q0rvJmp2xnn2hpHbBndqzca3vO
d8li1huO8bBvyxNaPtJ1LbawhTCNIVraeYfBZORPayA1bl3VFSdBioEI6j6ZVhq3ySMYl/3cebSY
t71tu6Sl06Vdx5uiEmcDQIZqEh7pdV9RE2TSpv+xhIUwLrkBFHixbqvJY/H2OlUriBpje6hXUey8
tNtbPqT2VdbncaW/XmvfGmNyr/VbmFnAwobplvd3n9Hf9JN2p+HZq1Urs/8yEIm+q6kykqq9yTTz
m70le+hEZ72ZvhjEx/X/UHZey20jURp+IlQhh1sCzBQpUVk3KMljo4FGzo2n3497NeNV2bVXU1O2
RYoEGuf8serfKpeHesX/UEb31IK84XLalHHHwevcFe18cOflOLTmOvCDc2/KtcmqMlXltszd3Ugz
4pQT7N+PZ7Pv94Oh35l6tkuqKrJsbdNL81iqxKCSwI6KuTyNY2lEXVnvKuXtmlbui2SIbk9mfRp2
XH3hkuR0B6h1jTstZ/rOtDLdqdhsL7KUKmzn9urZBU8S9BpeBTufQH0PM3HyTWzvh4SLXJoPsunu
ikQ99HqMFlj/nDSt3xRDkq6qZvgxOoTMCyZ/T0SaTvgBTLQuquucOVvXGs6MCtM61/NthcZljQjQ
ODkN6XRTYMIjdGHMd3geaRej68G9jynyxaK5XNpsGh4rYuUJz5Tb1AXZ8vN1SsZW3Y/buEmfyRYj
70bcQ5KeOjuFMFmicW6PJEltNM1bmyM+zzTXX8eGrJqginTlrAqb4bKuNo1c4pCswx1g7zpZqnPV
C/iVgJ/g7PSK5Xhs3vUkpvfA0J9QsEQlRmdtLkLfnHMIGqBCAJqYhGoOAO1pztSaWZT8f8T+azdm
e3Ja687Ip/iga9QGJxj4Qr+0BxZaKj7yMYYbSoKMo9R/tAdZRyQbMQ6IQAfGKEjf4mmbt+JUy3HX
6ZxncCV3xSA/227+0WqLWFO/xzuo9Yy1eLh3huDqjrjOU1D51FXcV8a1cgLq+LjbSjkfyAU/1379
BKJrHJoxfQGurE4cdUBvRl+EFFyFE/PLalg8tk5Nexjz+dNJ8iMKC2fVNP55FuIjCXzgh6Q8SqU2
VScuyRJsia3YBX22FQBj8FpTBN65nUt+o2mO16rRDrgL33IuDDCvZS+woeYFA2Wa3FsJg5rv9uZq
XqoD9Hu1il3nzkcCvDgOQ7fxkVk3IADag+oqyi46SwHkSlP7aIyhCGfJ3N+2sXtAVbnXAlAYT78g
K5gZzcqN7QzQuNbJ7ziYAP1jIuQjycDvjgqgMbfOWYs6oy7asCClbyW19oKw5H20zB/tWDjPdtnU
DHs+KpN+LvkoCwYnt7xWNT1IOtl+0AZ73ymYL/yNaqf1RORiMk/OUQTjm9Azf5chMYpqqwaqc5ll
bZDRhzFQx0TcBkLURLA9jG1A9BHX2jpPsid9rN87VP/AtrqMCt16jWtERI6RhMuSnKF/KGDJgR+U
RmPVkvpMhaiqjHpHT8uD32ULU7r2ouya3pse7cXc7TyNDh2nKdez1M2wnXQ3ahiMgVQcUja6bUfd
b2g5TL1pB++a9sOyn/icI582J2T5knISEnKHGJppKLjOYhNqskOuR6ne1ivKMgId3VhuyzLizXcA
tM888Puo6eoscpvyZ44gNlq4g1wIMURT1o5QrGe3hq1s6vid+O0qsgG5QjMormOA3KVztHUh2m3p
iG2ZqreaqiQrTU74Xk42E8xqqr5ShQpB076mRb/oXbJXTfYa1GxcmRmADMYWD9h8OXbm9OVkASJk
ITfKDKCg7E21dCXok/nZUDlyF5eD8anq6Yc08lCASDiyJTDbrC5YiF5knp+GVJ3S3FqbCyRDgnKa
xNlm5VGMETZKCwcv3YgUP07W/0qlvHOgmA7C527Vs59Ba20dCkJ1u3k1TJJVkywPVpUyjz22f0JA
79BNbFonX1tLviMH+YPSL4YbSaNbStMMoikKJuijq2X+kTrNB6H/W1ye16JtHg1zOkrwuM7Mn/sJ
WdoQrINY3LIw5H1SJo8yycpVZbZbt0wPolYKGJzWFiN5UhnKlLF4rhpeCCg+CX2S75Rr6rAEeVjp
2cFru5es55EdOEc7g5opuvGxNCafpihNRZ3RfyEkZwnJNIKyY+Lcnb78FIP+DtzXHtuJQ2LyHESW
3EeeiwsiSH/afkXIVCqjpE6Az0argRsWw7lMS4BoIz/aS9Osc+Y0wiSyLDQr/+qLfCuh/XMjWU+D
Pu9rLX0cm2bLIz60NCyPtX8nzJjfsLpU/RIZarnMWRvSVwWgWZIKZzbYnnzzMAbl/bD0/9TsXEiu
9XDQ5ZezjO82CYCrmhbMbUG3LMdpvOkTf10kYxb6VrCphqXgJ1TROIEuFWllrhxz+fR6IAj3Tbid
E5UxaZD+8qR56ivo4czmPtnrVM64NAyu6nnpQt8GChdm8hE0YiSBipKdGV10mFYJPKtWBdtAH940
Z9h2Qb6rG+fcd2PyMdYtOHm8DzT7KSACIxIia3Zwnae4R4jYm/HV0SfCKvx9Qm0KOl7C/bRef6tp
rZkLTjinQAaA7PEgSlAHLRHzKkmbrwmCYrPE2p30ppd2IUKO2ZsusuGR7ruLZav1WNjzaS5NyHjP
GNdT4B6bXESj6fxTSCTCUj/yuKIrZzjN4hWdOSCcvVTgb9qp8+d3PVW0H5uPlBQb21gZL44K7hd3
QfpSHkCxeEySga07eRQkyWZ2accLqq3baU3oJGozNo4LJ1JfnXi6mJpQEbkoeBZQACRWf0/NYEDX
LC44lW9BoE7UejFLBAZutyTshInuPG7clRbYclf79ptJWM1WgqABCD1w46+bWNyJUZ4nJYYwsWvv
jb/KlBNcMBnfokzmdaW4UvXcpX3BcB/zmgWgWOJ6XQGfDIbB4BCIZOVV9KI51UbM2rm6pd+bWvHC
069ZIRnfuP1yGfvuh13F94OuvdkoR1buIt8XUZ+TbLgfZHxRU0Dr2MSDj1P+Z1MW73XhbNCV3S/I
VHZqpFH7FnTMXjyWVReWs7Gjx3ZD7/aqdW9wwUK7j7d8tqlxJaTxLqGJmfyfyClmk8lbXQkDiOwZ
fLyaAm5naDGDN89RKd56W3wRyxms0UB6LwugWDPYTdQkt5Yvc2/a/Qdd2Qey8vdzOfwjF3EoG/3n
HN/uVOUQ8c3GbQeXpCWy1GIPShehc/bU/NM2Dnn07cCbLPQ//haF5S9Wlvu2j09Zk0Qq0D/JnypD
kMjVkNR7kdbHNE/vlU87l2dNr2CWIyQxsuYRNtgQ5T+uprNjwRj0Hcl5MRVNemq9G/bAodqCMMXy
cwqma+nXrJwzxa4elj450V9lhaYVf4399Or23Qs75bF0ZNSlA9Cas0+IJXGL4cks3bDx1SFAhkM2
s9y2qkYP5D52FZeaVRz0ODlPJUuHnx8cl60mjtWz62eRJcfb8Ge9zClMizdAUNhRnk9brjEZErJ9
NzjBE0fkGnZ230lxR8fTZ3ejInuJz1CKcS+M7hEB4NXy+30isl1sqcitxlOyyMgYqo/Ecg5WzNLn
uRscHidJK17QD8dmNLbTyFKmjc7ey5h2484Gj0zXwu6gMSrVhD2ZwKRy/tJtCji09lOY3mkxqsjU
5gfUiDt/hi7oilNfG5vGNXbIaVEzCBjQ+OTbxnPmO8fFRqhJpQUIqXCXcC7UpR3KTZHqp6AEhOPa
LfP+bkTUitDhMA/W1QvmyGucx6RPoZDnYpXr3rYbsmM7VuuYXg4hxhP7SeiTvjOJnqsCpgT+dhb6
vFpgquahYK+R1HjV6E0p5xIESeg0iRXLYxKbkT6A2BaVFoReqh2hXqNmpvOQzjgL3XRJmaat0o3e
tJd+sJlQOR3aLog0m8M8U2VU5DHht0ASDVIXvB4bT3TPg6cgQLjZWvwCpSqPhUrutYXpBc9REfEY
BhKQh2Ist4R5ndhz0by6u9nNjmQnE+YWg2SNXM3lP0XcM6fOx2JBY0mb8C2naq3UEBoSgPkGB/Ys
uMDrh9KZntFjnNjo9iMGEEo1jp0Y+7Beyos1anexl53KadnbgexXXTL+LG1w3qo88SXug0I7OQM9
aiO4stdxOsSZcdIA/pqMEj5/uadtOlmVtMoMRU1dmh0/FhIVxqg7G0pLGKL9+CnJ5EjIuv1g6OVe
aD0D4FKftXnemlL7hVr1AxSXVZswFCERxuV90J+EmSLSN6CjdYhaEEQeFhtD67QN4A4MiVrmQ2N7
18WpV8oySxphy9CdpxAWc4fwkqtMc7JVZXOXaqLdz744KSGuVB6dR4JzauVBRhhnbUwfPDlXKwPQ
vrYNdhfxogtrn/E+Y1Gw3jv+yqa/tK/aHe+E706OPyqjjpZevs/LsMv19AwzQadwjPO1QG3qbJU5
gqKKyzxqkZ6Sp+1rp9w0t3Znn4vCDJUev5moD3LNCPPFeWkaderMYtNO1iZpmbaFNuCgZZidTe+x
QP2fdMnDqBm8BRrVKGIpxuUHaYnRUMuTiwr3LOfp6NTUkCJKuRQ5HTXZtIH74kGX7dqcudBn33A6
7c4p4am51p6sTJ4TB30hNYwk1lG9mDOQsl15B4iPI9rTYQfLY8DJj+CFqXouXDYhahD3MoMNHj3r
R2URrjfyGkcQA7qvhxdCAbZxH6x7C29ejZwh0tL6ebHdszV1d/7CkisMFQ16TWFi4G7LwDzlfhqs
nNGy7madp/YSP3UWBIuvtaegY6sxGzKWZH5xBq1a9VwXRp/qYe3G92ymOzoQD1Zabgc7+NGZ6Tpo
tYtLC7KtwTiJmJ06wDFXn0pRYBMZrJe4VS+W69GuN47Hok2eEk+c47Q7zoV8G8A9PQBN2LsHlLci
LFoaT428eySWYI/Aa50XLQwrkqMssX/OnnvQze4hT4LbBbrzeESCgBIaEtfsKpNFhZ97JU141TAK
IaxY+YP2XJEqQPDJPV9QshqnWwe32HpLhm9aaaxBt22qsouNWbeMUfk6SdGqaU3WhDq74DbRYj1M
F/snFWpW2OHEE66I1CzM21UNu9uveZxtu9wMB9Wjv9bLo+qm5jEV6cbMWNRnd9wny/xlo0yJRi//
xWVDVesw3NfKiQxPS0JvWhRUH7OIY3M9IQQzN2Di04viYIvshTDtCeeJn3YaCSmSepd26lYa2o71
Ei8XbWzumxKALrAOU299uRh916XLMOYa9aaiTIEFYjEu5A8ehET54WiUpGbC2S66nJDDAplPfgYF
S7J41EJjctvTV6fEldziN19aJ7kAFs7wQ3J4hdP6GGzrq0BvdmbaCAdbFpsUivUE1TOsx07/cYvz
y/z+nrall6VH9FC5BqfbGDJhhjOpQgwbBi2SZXXGP40Mr1vWbmqcYftpfUvLa7Gwq+mtsTPSFCmT
svVIK8XGwrVkum0Pz5LdWzmU0dClO3MazaiuKIOu2g2yqhdCoex15uY7rHe8P8e5BG5yh6375E2y
QZTAwx/FrmIGhLygFQ28V9F6OTgWTZpTM6+Fyl51f36ZtfKX2ZqfmHQ4OeuH1uYcNMnmSobiurjD
Q97Pu9pyXlsQYWQIyXpekFKV2rqhlBNb6QMVWXgVhiAKJspyJ2dvDd1zpWKaYtOBSnE1nZvRDtG4
buKAxvDgf5e5PkxSsozh29/8kmVkhiM2mlRsdSX2mkGlRDJc8aaG82wda5P7ro7dzaJMQg/SZwxb
qBHeKTrACKKS57wduNQ7p44yzWQtLP1k06A/DsfE4lE+Ns+cCFi4fNqnV/LGItr1reIr0OtPcqDM
06STSam52sBV149RbfdvxPe8ZL6MI/QQBuHZVbppxzrbtLF4tRK57ZM6XxOD6kdLBeK3jM6mq+Oo
7dB1CA/g1I1ZAuKBvKH4gZ2lQSGqfyKFPJgD5/SIh8Vijv+IVbyezHKXtWJndPk/FgzRavGld7fk
CKCbOIsqxuetMERxyccsXeFwOHSW8zWPNKci89hR7+ECE1uPLXe0P2GNKp3sEGidPGoLg2HrEsKb
jIK+K6Wf/Y54WL2vntE13fUc+yvY/8swT8+LT0WwhQGMBQdGzfIeZ5wRaREMUCYK/rwq7vtioY1e
3FWqrMLBItlWLOcC+U6Y0K0RJq4FvN8/0ebNX/WflsFwqFTpRjgDGCaXts81ISlgUGXxGksT2MPo
PiwnW7vVLRS4jdD0rJxJTKCfhFgCc3UIPcCCqaEP4HnzW99dwuef5E5yzAN5cHrEgnWGZQtaD62g
Cp5Uj/HD9UFC3JQee71fmz7CkNo2PzVRP7pm+2gM3bwmLelg5VCnZt/JyJlSH0MOWu8hFQ8BGnxa
Yd8IjxtClwkny8t3TpbrWCrnDhVgGEz0iLEOPmK8AkO29Sn0fdhilomwWtJqoyBSo8RJMrZSkMTA
KhVDmlx+wNpaKx1N1pmgyquF8HRgoIs7OCJ9gr+QrnpWRv7qOcWhQlov6vmAXjnUVbtNjEGn8du4
FIOzzjM3oh1n3HjI3Iu42qbFFA0ieJ6nsjt4xvRSivwjL6ZfWYCkzpqCA9F3E6yMscNz9cLqRUdL
sQ86cEQUniuBPT4oTZS/3UNWj+tKDDuROYfSNluEFONFdSYaCXdt1VrB8KP3UVF5MvKK2mYLyi5C
lZva8I+OXmzpXf7KG6Mno9LjE8prM7JBzaPMTxEhCL3ekqaehYtPvpBtGS8iNg5GMh0zQ0aQdohw
NbxthZDLteuXh3mOLTqd/WOiaHLJ9CI+FeUEoazsZtMr92wzYjoLLcBdn0hocZ5Oo2BmTF391NgD
ag761zNU0ZlNV3qRPWat8WrW5bqcvEPpu3cegRCFZptI05ZHrdfiFXcOdBezxwGUxQ0ZZEHqGZYD
JP5cmHd6w+/TdvYQIhnIV4Omn/wWUsDN0GIFTdCtzTlWUeVDq/e+sZosyUqzgLIQpMJPd8FyCmSh
/cXLOWCl1xQ7SQkbVrkevH+Zysjyh096ZTaltCOcSSQYqoh6vV+ZLI6xl2eh6ljvZtpAmmSqw0p2
V2XlTDeWsWuk9dP1YqI2dF1F6RRU4URX96pOpIO2KtYiHg5V1A/GeE49C+678mloRnw9ZSAGHhCY
yaQpu+ldNPUPsP2J79sdVrT+PLotxUiOC7PYu87P8VZujqMuWxe+B2zTU8Jc+/qb6NVTyaZCBNI/
eJu2vukikhMnLcWIn8kfcV9FXjZsLavdEMRHOdhAFGhcjZ9j1h+7IAGtT7LiKTaWBwlprmvGxh2c
U1u65pPU5cnM9YtfguhlgHRHvh0z4tPfLSli+jnHkpBYvDPlJiflaC99mTzgdb3zeDQD8p64utLI
0gl7xp56nqf4a7anRyKTjtnIHWM2Qb5Czc7SU73zea2xwxaRIf32gJwzUr484WRKIZCtF8aiZ6Pz
L3NKQ4ECMyWtEii/oAfMlCLy0FuBiMX6k+FApBIgzKJkx8Tn53wP7LX7DGvfuui7R8seEHfZ6a5c
tIPWEYw1o4LPzPnqm/1nqVySsHGGQBPVTn+/TCkBnil7l/BkHvZuRZ5rwxJEmkJkBDzZaLW+6mTL
jB3W+cF8K5IGfGgs5MqoDAmlwLgl42ZnKHmJoab2/dDknDaYSmk+PuldtpM8zsjoSFZaVWxLq/4g
PPwn6WTGQarMDwNzbjY5IneArWkrh3IHXfIxFPpeBvmVPunstUobhb4vBZpL3nuSi3DZ7SCVRtA/
bT17QZgynXBrv5ma/T4IxJHCy5LVkhjvNF/xVvLmhJaMociIN+VQRGOTrZUhdqqzd4OpnkanIeX4
5oQmDGLrt8Vzb/c/WZFfe2Lg8t55mvJxXTZTvyJc7ogAce+6yFlgXbKutSIraZ4cLGXIAbliao0B
WFiVvm48996zJ5t0PnH1e7eFSsdFwTB7slIUmv0QnOsUZj4Zf/hjw7+Cu8LItpqz1F7jR4R3ZyGI
hr59cXMDrrJyOPoGSKmCnvUgT14Sq/iVGdUVCyTtJLK+gsturbjeB016nlNMsJMhN2OPGMddytcu
J3/dri2WRTV94C/JVg1XF5RbgsaP/aHEziVVyl9q6W1AmFMm6ihiFH4zJhy7v+PPToVvhN2cQVc0
4VCn+JziBzJqVv6SHhtfAC+m9d6rK8yuQfxIVtEYNob5nrqau0Foa0Y8i0Inx3biCxb9LqvDyeXP
g/7LyDyCDaxg2y8VTtf0rKWcTYR8/HAxxiAYrT89z4m0zOoP2PFtJFDjEe/WFBK3/daRXBa6dI6L
As5GsKWqIHkPamDdynBXZYXc3xt4+uYA58i1lZ6+8lDClV1uUs8PM9O9ErWCtLlCSJEF1rudiC+3
G9Celpa9Nb3OOBm5JH6H4PsQ1MhdT1b7gJFdRjNj76ZFEQAFaOzHIH7KnenkE47SFPhJnKwI6TQ9
xl3MV4c9eW7rSLTNfZWLjyavspVQrIxT0dBkz2eo18Nb3i3BOoMkMvm5q66oXpvChyV07Qgi7y7w
QccpLNunsvzsLarq4Vlo7PrlxMOTPbuPlNas49pdGC3yBy0x7t2BhpeYGmlD38Z4mbnSspVTYrKT
uAbQUDY25lrPQmI8bnsrjyrbWlATxC/1nGCGBoD3zIZ+YXmSvbWbnSmyW7SmnReNDEpdmqAyLn9p
NseAIZJdZ7v3YnRGPnXFs9iKWq8+QCC8IVxoV1wGfL9ISDRDoECZDm450URo1e99Z2+J+eJzJga4
762L6RlboxmL9cwJWjnNAXP/xnABLq3lvsOFUFvWeaYih+67M2vPptacX6IdB25OuQFfubRC5yd5
8PbqIUPgZ8ftZ2PZa30yL3WyRMPiehHXxsVJ0RPN+d3isj4TIrvn9LrgZj0tfaOfWFCtrfB1au1r
VGTzB2Fzx1bqD4PBHSBd7xizdBWeeOVdvGAqPc0++682+8wwlmKnRjxTVfPeKOOLg2ETK1WvHQkg
GE+iio/miNwhzlH55RZAFc+xtQnEfkRc0UCuo19Ss/XSamJAn45pCMrp0vJcDL2quhKzQhFhZw2I
AX3mHVbv8zQxQhXmTCRdav5a4uFAEZgbeaOzloTvIRxImMV75LINg3YykbdP5xBRau0KBevGnY1f
0zhGsjdOyZzdzcp/IbaDA6TH9jKnJJZyshcop0QbIgD49Bt3b0IiUZu0JYbhbC0ugK8WDWX13Nck
8iYGWpr8oCCYV9wDa5Wbast9pkAKWLYULoSD1ah3ZPvRTG23E5tXLfUAWXqi1XAHXk1GJqRDpb5D
LFutvG654+pPcaOIbFMTGgusgus9JdphZedO6ATzIfDrS484tpf6yU31X5pX/fTq+qdr9b84lJOt
GYx7p+ih/diiW4cYBmYKE6q7/kIe9uCApsMwnvJ5xsn9pZEw2VXaWmgaPAS3RiF2Ce4kduSjrRVM
buJW02qHS9pH5BOcpFOfXQHjnAWfg/R385Raq2RgxkMs8cQidoGKW03Qb4RnpidGh/sltb4CKJ5V
KSbUYlrJ0qNDRfQ9lAmdTbCDqK8Hfbu0UDdu8qRZ8rMPNH+9tNVrLsGxrOIdedB5qdqT2ehrmvY4
8LkohiH4amtqDoiZwJNWlggHG0wWLTnf3Z7pARis2IG13Y0x1GQ1CIofff9M2Kh2k3LfofQNyzH9
ikfEj3WHZlYeEBeQQLE8Uqq6JizhpNXk6Nvmc1yXJ5QngokcrWzAtV3PQKONDXuoA6UCc2E6mdEi
LyfIg1NGmCgAZr2ddftQTtW14r4v6vYyNBOeY/ngls169GaosfZGo6aYl5ZNOdvPIF5qRTzI1cm5
OEkfOY92dZpSPHwBgqrc/JT+DEAm37UsuTNHzWfX6D5saCFVSDheFFiy2zhl/+jP2luKD2slE2jo
3IOySvrpY8j7H1Olrnaq3Ql/3hLbtBYyiSppoR7H1rqSvfZT7xAuccG/kP1Shwva+ibl80Hha6My
snjH2IPpCVYK3lVBas7JG20mp7oCm0xN/ZwY6TEY4mU7eJzNQ4tyzZtqNJG6haC6s97LjNOhKCSy
ZgpVTVVmt2gHKMMumx6WIRsPJJEVBz8z34LSeG56LA2Dte91+05ZyKrJ5wfaTe2PpMQqPjcISmPV
rX3akyERry1r8Zldzl37k/spsIr8JTXp/yZCBbSq3bq4AiLXHfc3G7/jdILtpyz3HIeqiojs5PSs
xkb9LVrL+L/ZWgQLU6xGxjLFFvbvAX6tF6jJHfPk0PWO9UJBom+tXPzNMaJIvDp32JyYNnt8NQdG
ASDFukr1nWdIY+H+VCjF7FzP/rGEoz1npXODiUYjSP4S32DewtB/TxkgaBka0PT5RIzbn/8r16BJ
8D4jdpWHuBHzTRpllS+tqbN46XNpxUjJuwKL0oT+9Ks39Hs1tfbdKPTh0Z61Igu7Op08OKMEiDW7
oQmjNTV7JGMFSEfryJc+D/QnnwC9AKK6A6jjp/yotTa2toMxx9NforiMb4IaIHqIJoEcIr/895jM
1tHGiRMhP7SUlb4Nk/B3QVAIVtm0Z7N3tEzOYZETkImUJrvBUySwIA0qi509YrjLVFqUBKA4i/fp
Omx9K1G3FmhrzYb85+yMb7Is6JBwA0Km8LqYwW/xZBzPMw7qsdwTaIOXx8XBEmQWXFvmrs3U+9Rw
LD/9+SW/uSrpc+Dip2rKBe39LWsqFr7rSJuSIkibfG3EKn0yCY8NZ21wN39+qe++iH+9lPNbfkWA
Qbvp0YTvO8OXeSTcalb4qQRWm75ouiokYS4v/5KbcXv/v13OJrnQ5JPqdCTrv/9+edx2yi1leoiH
ItvWdQChJSSr7YgqV8reZKPNrec+1/7W0PHdJ+vRAupTo0WDt/NbVFlMG8ro4mw/+EkxvROJgvq1
4llum4v58OdP9ptDzKSijOpal1RS5/c67cHmwak5zHKSXEy4nIzQYap5bbP5ywVqfPtKHreSQfKJ
S9/Uf0+HqjdBcZI8O1StRAxsF57P0qZrLxWE395IZta3EgSKnCZr2WZaQooBKpz6EX9hcGZJHaa1
CQNwz4TmNn+5wL75xC2TYqhbahqUXPDb0WUIWXn+0AT7ksFmjbvPAoBqy6/AUN5f0l/+9yP97bqi
occmftu1+dyd32NnkslGUeDPe7Mp7F+WphmHtuzTaw0cm4Sl7qcfdl2QkCnj6WDU0njq2qRDSO2M
mUepk0oeU71CFpe51LxlIwkTiPYb++h18STWi2y8ZzQxI/KOPB3Gv3R9fnMrWhRdmqyolCrwn/9+
jWiHjaZA4rgf4wEJeYUfqoTyGmWzthRKhLDvm7nc/fkq/e7rcQHQ6FUwXIPZ/L8visI1RYrDxB2Y
sbZJ6Jo/a3rNtF7nhXb982t9k1RL+qLLoxbXIMHzvydZtmmpyGHKir0mEGzuAl8C1FLAmKJldHQM
jwwwYCn+bDWXGhk/OsgGqxTst0zlX86g7z5tKos8m2e/a9nebzdNrNd8LBVrHwDAVG1a6VbBvSB3
wNk7bV+2Nxdb+vbnD+CbR8mtxpV2EAQkXKC/fcPZUHRtacywKD3RKqp3kadlVU6hQ6dOHMMFobnT
30KKvzlsmamZHDz7xuCZtz//1+ygaBsojSLT9oZrFjZoz2xgBVZ4Gn2ZPPqy1UgLqhCjb5vZUlP0
51/5m4/ZRmETENRomLr5+1E/x91QaIQh7Rt++2fEP9O6BntejVp/G0hwEP/59b75bf/9es7trPzX
b0tpWlVA28Z7YfGuwMz86ddsdCmJ/CJtLuMSO6+oRQnysBkv/ta2+t0Vbt8qOC1+Z6Khg1v64r9e
Pk6IkWs1jeDjzsBMY8I1YqiD0CEINBIx+0DlITJkrk13s1UMbBHzsP3zR/DtmzADnYGF1FGwj98u
s9YgCYqPNzn0eTUMzzwzmjttMYFpq8lPsVz4RdMj/qM6KjQnP/isSwP5umbkjNl/fi/fPJpsUjNN
quxoxOFO++/nQViGTMaytfa5k7aHvECdBNY7m9n//27mdQJmCaYJnfD7/75ObpgCja7u7xmR5lAr
hmLnlEJbpROpMGZa63/5jL85NnnMWB5dSYxnxG//9/UGJlPDF4G9Lwl888HDg/mfivRGKAG/04y/
XNTf3UQ81pgGmZhuAbb/fbVmIWNCy2JvbysBC2LqdaDCJIvbf3QwWTwX2Q2E/PM39+1V9K8XDX67
impOZ12RiXXwUbElb35Pv9vGqZaKzCCEuQYSCxMjkzYP5hXr5lBs+v/h7Dx6JFW6LfqLkAiCwEzT
k+VtV/cE3XZ47/n1b9Fv0pWVqlR/syu1bpFAEOacvdeOjLlYTWXezRce958DzsnKTujPkvoDSZds
75PZmvJVL2IqEF6d1Sm6JdQZadbmW2FpYEVUFsFhsDQc5Xbk2WabIF3ksJq2AolbHYWPZI6PF5br
c0NAYdFaVjMDJdDJEKinOdYd34FJYqE/pY5GOWBgUKzyDkvypbex/LXTBwB0Frw9fEddnkLeoU8A
1dJrQMKaLF4REH+fjEmnNoDiG6cHGE1RFCtXZGolStt8bGP6DKjN4SXQ2W8u/Jw/yW4ffg6ZU/TV
4N7DF30/InOXnUjnhsKrR/aYNLMautLAePJqRlRvKz46vAZfYIvx/eVlrH3VhtTehSEVKX6gM6wN
G9BOALJ4wrmPqO5g5AQzrGBfkgTBn4Dp1vUK5Blsi3uULv1bUyhDrlOdZqbEJn41OHr1Reij6d8E
mT80x0g0iryrrLt3usmft44R43YLYvr9686RGHMbXZEYMoju0dEMVBtYIzMcMG3qPEe2PedrUUEQ
pLI3GMdIFc3bXBbGc+rOBeWmkOzsiWPY4rfy/fRK9qJadNxd3zK1E5SFo9pI2NCMUmoUZ+kp0jsb
4nRXoSt6SyOwvsSP2DUSdXz07jpxzfrVsfEVHLI4GkcPZhrOefgrGAlkoFFEq/PgsVEDwl6jyRa2
pWnmvxpBBWatUxn9WSNqNLYR8EBevtnDcJnMhkduQ23d2jVYBV0qJFRimmp4W7gAbzmWRD+NAVD+
hq+2/6kKtyQrIJlutNxBTdgws9UHSbnrqbU1tAVjDf115fSdWe7jznavrTlEpT6O9bj7fM45t1pY
AJVsWE3CUKcJy1arT3HnTsExrRP5XJYd0q0l/d28MJ8uU9fp6LUsLsK2Fzf96U5bB8qht0BBEOyq
CUh2MKFqFTZeuJFq6c++a2wTHBN1w8/v70zsJkugY3Ao5PDLp3wykVt23HMirHwP2Fz1TcuKBOQQ
8Oxn5ELuiNR28R4OMJPYnjRKp5rr23kP7m7EvlJPHTYj+jzfrCQRd2XSRl+ioTK/OKKkjmnp2bAe
QjS7G19FLSGxIo5AYqD6U9+1IUfnaZUk3Adpp/077pPbYoSzqZVSiZPbojYRTn1M6gjbdYraM4pr
U8NyqKjoYCJo+keVOOH95w/zzKII+dsQC3DcgXO9zM9/bbX4pLLS1uvOm0Ugd5SRjEe8xfmdL9Uj
C/alvMIzY3PJ1WFvx3aGxIPl5/x1ObI84K4BBvQ6t0V8q7e1djO1A/jrz2/r7HUEySpUKQSJHic7
mazrzAAFDLflGjkWxxprYDpOFx7e8kZOvgDXoahFTJWliKo5WdwzTGgdfKDOG4SOIdmUFgyc+U13
tKJZpUUbUSB3EkwGBTXzwlZTe2EF+bB6GjrvAPWt0smRsPSTHxCVPlNxBbe6LjvENI1PDaKeLevL
QLP38fNH+mGk/LmWZbJ3ouYj/gSK/PXqqraQIRGaROjxvpBaukpLUdZThVgPndVMd1UMrODza354
wNKQhsVxnv2hjiRjec1/XRP1hO/Pbukf2jKw/vMTRdtN9RM1mBYdn9NPtRekTU2jw6j8q5pc2EtF
4w9PmF+wnOj5HMkU/vBRWsMAoLCKIq9gvXhG4AadjFrwLenY0+Hzm/0wn3Kppf4EF30J8zydT+s+
akK7zDQv1uvy4E6htgHPHK9mLRr3SuG1DOSQ/Ov+Sxqm4LtnU2TzqO2TD6WM9d5ttSI4ZoMovHDU
fkQk/LwEpWZemLY/7j651DKvUcbTKRWok0v5Vk0Kt1W7XgG/HRUt6kmo32jPqtK4s9AzrCBgu+jf
0BXU/tAfgICJnYveZgehSKw5918KzTjzdpdUO4uoQopyljyZjoawCUppuqEXGDJ5RHFnbzTcw28W
e6cLn+pyd+/mCp4uFbwlAHM5gBgnlwqTZgTFOyaeKumJrGeG8WqIcygkQKAgCg+YIGeYCk3rVBcG
1sfSJlcVLJU6RRP6H/byGP76jKQc6d+owPWgwsX41Jpqu8RWb3KTcFEzb/EGW1gM0yoOcWqKhuam
qjYxh829AhL5UOiJvzM6XKqfj/gzj5+YL37Z8nGRsXLyTIoWvLgtTXYQsUbGVRjP2o+YUtomSKtf
n1/qz/M9ef4OJ2iLxg97IgQW75+B5ju1li4dY80J5lummiJZZ/SGxWKTQbqmqgmo5zw6r0YUut98
34Dt5s7ka6/a0YVWk0Q5B/teGxBHoFN2VogXqEVboT4nu1nXg+hVJKF80SNt+o4fj7j1qKfrOdiL
VI/xnWorKibdd5+iPfJ92hPFv+7IeM8sdsxX9AVocp28Z5IAq1xLGpKku/ENZT9awHoCBQKCbV+F
BHc1TW7tP3+wfwLK3j9YIqRtZZg2b5GOwMlFIzKilKNZ6dHRJNhFaJEOMKHCILrJ8unZ0jkNnXY3
TJrPmKrr2Fg7oOZuzKxU7q2TR8FPrLf9A/BXPOno2cfXWCjb32XNMNtrv8ZBBpAUqIAdRt+aOgQ3
GhaGxCE82ikMRc5BaPq7ltSuqYBblApEJUoHo7QhVqmHao+CgXxFidMShaaLsgDziM7xYajBGM34
Cl38LB7nlyggoVr10TfAzvmhGgokB1gz9VvLROa5ZosE2c8H9nw/QdzIdllvWCWJC75PR9sYxbGH
n/a16mJMaPDL+3TNQJF3bSJ9H0xrEO79QGGHN2Y7yVD5ZuKLRnjCQ+bKGbWunhScpvr40o7543fG
Asapf4kskcjnjPdjnyCQuZ2ynlxLVDjIpeL5oW8R5mKtdS7M8h82XhyqHeZUOlNUQp3T+Ma0tzLZ
5HN+nEuTur/eO8toaKGE/2utarmQTV2OhGgOAqeJYZEJMMbSB83rfDX8nIfSSrZ8j6FXIgR+LX0D
PM/nI/1jm5tLslBKDjs0XJlN3j9G6tmh6Ko6Oo5Olm7NMrR3TSN/zp2OnYCy5LVf2sZtFJGDkbmv
iB2RfTgCWaeLGTrg1MhSBxN70JL6wk9bJsr33yBlQRLUTJ199bIdff/LhqogKSaocfNNyt62rtQO
9YDVbEZnhO8i7N8uPIql33RyQUPxAmD2E4XwoRw+muFIPJkeeZxk82I/VT0H+tSN+mITaYWTH2CQ
9m+aqdX7aNQtYHW5CYtoAvFqHAxndJAz+2X0I4U3KS+MjI9D0DSWBZY5nnI5oUrvH4YlfAEuL0H+
FJjFt16EPQ0C9k/j9sJD+LhhY9/PvLds2JaC0smBTdBJ6uoJPxPJTbFXYJ7cTsMw4WkHloMRsV8v
raJt3ldfukENYG0likeawhsbMehxrKNibRFbsR4UwyJYKDlONtUXNh7nHofLzpLjlqUrvpj3j4O+
alNVGvAo+ofpUwPHsdlIUc7ywkLwcYNDS4qhx1Zi2UmZJ4+9GWGMBw4Ba5qIYGQOXTltpVO4L+7Y
iGI/zLW8t5IG9X9RpoW88DLOfAE4Qqhrmo74c1x4f5fIv/OxDmzHmztKDsfCdrWnURf9uO4Gq6zg
eJffPn/9HydVdrNk91K+JhDEOe35Z4BTJ1MlAwJwv/LiRTs/xiXKtSy9VGn5qFyRJvukpQ1OjRRR
w8lI07TOKBN7Co+VSsPbLrL4iIyy2rkFOjAaAelVR4P1S1i5PggY0ssi5aQ73CTW1xrZDnbVInnJ
aghtYsk+GDCsAWkeu11sRu0WNS+Sm0LY048ZROjWgudQ7TonDS4088+9JOo2FDqXY4512l/A8pcZ
XTdgUR6MGdyfHucvCpr9zw6q9/U8RsOl3PMzg9LkNMWShyxJV38qsH/tfBsLq5+ZOTlG5mwOdkM1
JCWwz76NN/xE2Aal09lvBfozgkUoHxqvnw+SMx+fKRXZ0kvXjv84UUoUDhUjau3Sw4EEuctK04dI
d4cLLfszQ5E+Ct1u7FmmwWbs/eBvY5hLhkoLL6tG6xDlVXt0A0MhANK6l89vSJ67o6UFikJ56SA4
J3cknCgJSWUwvakXmr9LmNbnfQngGVBRUS9i33kGeNOUTt+8Rk79Y4QrDqDW1tI/WQRxgabOVsG2
s2Hh4inN4bQSo5Q+sBsSCv9CDdMOZsL0lCJuesx0hIvf+Q616U5gUe1XsejdbG0RCQskNUkGY51Z
pMQeXVJEvwKVNq8FQBRCTIuS+DezylIOOmMJ8dPQojesgSRYff5Qzoxr0yIaiK60MKnynEyx7K5A
f+Dw99ixFgea79G14ZYDqjYk5bpWNhe+ozMHOl4B+xCajose5HQ+GMi9iPO6MbxxBCxzl4aOO133
I6SglSyt6WuPOIQtQMPJJCYrrcbAmgZwDMtY1Le16lKydGbMk3vNyNx0p+NgePr8kZxZG//+haet
DZdRALyvhPfWchwynSDfBnr1quGzplGv20ihJ/d/+Az4zC0KqPTp7dMViKpp5nQlk3ELyghfYl6/
6aWmHUsJqu+fb49VxtGl4NQDIHb5Sv6aV/S4HUnDdnzPaoxxJyr/SSZ18jrWbrZp6xaI+fDvxT7J
vpr2v0M6q3KYR99fM6UGltP5oSmPM+c4iCDBflG6d2kcqAsD+sy0+fel/kwCf91eWSMOQkGoPN9v
G307lKoeWDqi8Uu0AGSBEQUj5vessaydRBTTXdizfKz7mWpZU+nVInYQp3Inqj16Hyfm7Cmn0w89
R5pj0ugJsnn31QBjDHoZ17bNDLBSHQa2z1/umemUJV0RA0rOKWfakwddp4xZHSyUpzgz3qHlg7so
RrIsgurSl3zuQSOhoCKmGLXE0r5/p4Vh+DZ7Kd+LaR1tMprXQFI7AIVp363lQJ1s9tOazFqNDsv/
cJfLqdCh+0qB9WRPMSaF64Q6p5mSqKu16ol9tmGZPk2NjXXj82udWTQ4LYBKtZZTAxvm97eJsWHm
e0+AYCaWxOY9u9jJ0mKc7Qua549JYnwkf19peeB/jVw3avymjUrTK9mFA2nVqu5a9/NsXpOnAT02
YHca3I4YX39R2sEQntL8QOYghvY6Ze+FosOGiLgT2ewSn8lWq7jS40BbiDTTL+E7s3bdaahFVsxk
arrHvKndIxgc3j5/Yn+2jycnLMV3vhRLbZoLp61qFLJlGCIj94rWxf04hDJ/8KsaKps2TJRJJyxK
032tp2F2zQZIvqZaM4TXdPGhnScdcLj1JJHCrZGULO7XoHUQRpm5MK7ioZmvQ2kVUDTgRd+0hQDR
1pY+oy8r9XJ665qyv2LhSpt1beXlr0DaGQwzHRhmZOH7LTqfGknBWromkUhmazsxYncdc3AOrwts
tTFRWTVDVstUhr2jsJobQrhKwyvLtvxtx4l6Yy3KdBCB/vzcN04s1+wO4WeaiohFxOqcs7e4aHBG
BHagTy+l1YtvZG7E2PE5Qzn0vwVS23LJ2bkwuQuDQXL67DkocbIjFkuyqXo/iIa2CgDhFHTiNLCf
FWcddD2wpBb3gr7mUyKCdKjvHRJijp1wsXOOTfgggoaM0ai0L6z25yZDig6IZDhDcIhbdh9/DWkt
NhowlC6pQNo8rqCy6XG6byYSSOEj4AaeY+CLURfQTauqC+2BMzsbNq00fRyS+ThWn0wSlsizWqNr
4Flgya/DNs8P0dg+uEvCndsMsff5qD9zOUssumJakTTWTju7tolYntOM7+lG2v+2Ddl+BTvjPzlp
B+96SsNLadZnpnqq8gY35pgUd/60mv9+tj3FsBDLMC57N1jTeC09XCb+s+Uk8YWp6dylmJyoztA3
pV13MtXH0teMEr2ul5TFeCvKvgHl3Bp7lLbywvJ9ZvOFak1YjBgXXclpBQRWgp11dZ4eky6F8ZK4
fVBt5qR2yYcCfQtIfEyCu5lta/vvV+astchubVr9KIjfj1VFim/MRbMjp2Af2qcbQHwzSnv8rauS
8m40+Dibi4wY4QtLzEel1SI//evSJ5twszJnJSK0PRRzXzOl9/h0Vb3XJ90kyguGITsyOOhsrm7U
XJYrW++n58+H77nf4PCZINLkReN1OFnnwrQsRVi25FuRr3KkPym3eYo5eNJmd1fNvn2j/YHAqIQy
sgzHl0zm5suFH3Fm9loG8/8fBxFWnfwIwJ0chK0cHx6u041ekoBbZpXcJQVZgnNafxcMhG/OVNib
qRiCvdvkzqaebHWVKjlciBg/M+qdpeXHWZrVk7bx+wEha6OWQSs1b2R1uvWhJP9nka23c1wyLD+/
8TOjfglldWjT0l+ko/f+Ut3Y901AV8SbsXQCD4AxzeZ8U8zj76IY8LePg3GhBkTjjj96slQ4SIKZ
mFkFhDgtrScqqAwpYQ3KUj/iQv1Jx+M1HNsNASHPZA9cJWJ88cfpNXANL9caFwVt6uUl0QZF73yv
AiSjM1yXHWxFRYZRUwANnsUjukt3bwLfRaGH0JcEehCQGJ6xzw63FJy/lTlAsw4Dvdf8MUiCqXSR
t7vkwBlEIQSAt0oFstwkSDRq8uKuk+AACd/wjKG7Skfj0W2Kvcya40RmCOtZ8bXVSYYco3RbiuwR
4TgmwkY7YLrloBHE9VVuFBmi/sJaVbnzEOI9WpEp5I2z9dBY42EgCI/EiCz8NgNu3XBCOA5GXy8S
Q07+jrVFBhXsB+qdNX59Anqv4MpYqxEWEir568LSbmX3hCxkb/REzk4E3xNGmt42WCdzyJKdXqHn
aT2g0JDoiWaGk/+L/JVfZdPe+a28sjQXIIUio1uSumcUe1Ipf5pzM68DsowrF0ujVfhHLU+ObpaE
L1lZ3skFFiO6l55kCZxB2Hjd8tVtiwRur3t0sfsJsstn6gmrYMzIUSmHDYvlr96pPJCzO8cKvblB
YTfp+pNypkdtdp6QpG9r3Vy75ME45GUYU014bHrfpOHWoQUpSAhbjWb60szWk99PNzy620qfbggZ
2RpmutVpteaafApryJ8qAxMZmzcyh6/L1gdMdWg8B41+RVISsP7sTbNh3Sb5ryzNr3Ia7HMLcEzg
0W9s3FxpCmYeRnSejXs02yk/NfnRtCA9uvg+C0GvFvONlP5/thl/SUBG04l701p/40hywEf7qbRI
uNTD8HtE9I4YgoPulAjlWuvnoHdXemj8V0/A1/MsOCTFfJ8tcCzkPZBCtC8+vsaVSbxeawavgwWV
z6mrBwuoW63J/2yA5OzubioNyHKPbGwdm1qxjhZjIBWQbdov5I3idrCKteHEQOr68WZZWGipPhRk
EiINBCBmElqRaK/oItf1lL4uxSBrGL+3gb/NFCgkM7htBnUAfoIT2F4nqXom+femDou1aU6PBeTb
VUmwmT0RGzV2a1wX+942bjQtqldAzrdkzu0wGhAc0XqZk/EN52+VlQPMd3dU1zcZqJtJkAExh4c4
ax5kSth1594wSkBJRvvWMo5Zmm5mJ7/hbzxRpFIrtiPQJvpbrZA/wnR+ERqqmjTf6i6pLuF4V5EW
riNA7NCl6mP3NnbVNspDD2wi23RAUB2QmU77jrorX2VBcxuX3Y1gGK1Uo9YxUeFK646DNd6qTNAS
llvoQYwLrf+m3BASc7ppZXM/pdPadoftMJSHgWbM3AdvtVk/TwFZB5QaQAHaxGKOFsJ3lw/F1o5Q
px4auiqAI3Y2NTuQK1tCgF7SQru1tfwVyumjiGZQ0+6u6yW2wlQ9DJpJHqdOZJm6smNF2G75a3Bp
qVfG+JSU41UE0xqoHrRva99Uy+uwnK3mk4DYGrcE+b7Amb1vy2Ef++jvRog/dvE4UwXxi/KHqeG+
x33zVUykKVXVocjnL5oZEm8Yk1xVFuBrWr83caz709ZltnDG6DZw65RMP4R2NikEBtlNgDHUU6gN
NHsJLEhToW050xDrVHd3wzB/zazs+9hZN2PZ/dcW/TE0Y4e8iDZkajWBgcqDEyloKc5WKBzVSXKo
IeJhzX4idGhHnNVjbXG+pyFdr1kRn3I7vmtr40WM/Uargx2tdPAS4Jx153cQxCRbEL+RA47rYmKe
u5Jdql6rayMm2LrMyVbq+xczWuB2/sTXYcEtnJtV73SeDbkhq/u1lbsvLc74yDUeePfXVd4Ma9vR
Z5JMeg4ytKPcaf5W9iYoND3E0SHvh4g4sTHVvkWgIqO0qtdybraqFMdCmEyARnSYAodIoJATXLR4
mkNojebNYJNUDRk9rgcYGNVGqOkIuvtGF3AjMYJdpaK2Vrw3TzozsR0xREBXCw+maHaNTe6SH4Ze
r1KPt7jBkedV8+RZPKtNYal7PSNmQ2R1sXHT8WjExjFsiysZNs+J6bw5QUk0Bj00FVjX/WACFibk
lxAWqCAUm4EjQfIIy8EzcUZWfvEgRc1jhg4VO0cLunOe1x444G+83qcEvBUQUMcrTIYwQvTB1I5h
F6UbDslX+Rx/MzLDWM2p/d0P+5nBrP92tPS6F9kvNacCqHq/m+DyoO5ZDap/Gwe8BU2trfW4+5Gk
MrsmbRMjPbgc+HZeXw+3hC7dJdV0FTkzoePVQIxpN5OkNsIzUircWnp5FbvWWqCs8OFog9IC/jWB
4UmD4oijbgV25Ls1Vv/hatmQNXSgWVevEJIdLBaNrkKOaM5y2trdAE2gn/VdQ6AX2or9OLnXXZy9
YvKGqJs+l+TSmXOdrjVwa1dmQjYWobo3qTm8+ni766gnXtWGCpxisaN8ZKKZ99sN4vR7f+rviM5e
7oCk6qK5DvTfskx/Drn+XZbtoqBR68pqrmCkgW41Dy1MOzafWzEsmtuqu20zoLx1Q05VPMMp6nBm
gwO4VzrYFxdiowsDIRJEYyBf6tnuhF9DKV+SCZCGxSpU9oBDRu2AdH87WtoBgBLRaTPIRK15MOwB
kOdCbYFi11vOoc7He3pHimJmBTJKuzUc9Nm5+QsZFitafj+ZNLbJIW0r6/fcN1fTsLBsknvAyZ4+
IVrCP5EEL02v7pw0wmvvALmELRbPOWmVGvmQbbcz/Hpv5+ajjKad0ZAqOMybkW9Ga+Uz2ejJWprh
TZZBXmybu0T4dxWJY/HYr3Uw8UmavNaVehjhTvqms4ttCrBudzeZ5hZF31eovgd3CVAn4AbPzq0N
g0ohUU9qY9fNdbSCIv2btM6fydA/19l0baLvLbsZg49AECOC2yL113YDtXSIzN1o+M82aIysJREw
QRKdEnOa+Xe9bIBnaERjzzMfHwmfIYSVmvxWV2cbRBJYzHrufo2M8hsWqJtCWY/w5e/8KnvTI2wV
sJDJnUgOiRa+GATb6t1AKm8dgEAevtBrgr+qnJeOYDTbdb/U7QQzBfyTH2FoH2u/W1ld/jR38g4V
xltUGTsXkdam7phftVzbI8NYlCYwnAENEAZMn5mmg9sARsros7NCZwl7RA6hWkLEnqGDVtEJdOng
60CrJOAj2QCi36GXpKGk/8T28NsxZkZBmD66brvEZIQmr3OArVKMqzByflHHYONQ7JJAQLibj87g
ezBTrkJFuwlc9g+XluJ6dPU74prBPIIEmADft7wUDu5rvHS/ya1+HsrhYHf2OofqPaUEu2RgG8iy
7p/oW90WJYasLn/NhXZs44YgA+tm2cuCemTY2vOBfPjt50epj3UYFL5U1fGVY2vH0/r+KGUQx1GO
uQ5vcM56UG1dqu4rKILDVFnftLHCJ/HvF0Qe+qeZtZgJTo6JDTU2aOg26jydsDRyWJD3k6LTz7+N
oiC5LCcl/kI95sxhHREYLmEqMpSMlXVyTV9PzBbJsqC6HvhwF/Oq9lK9MHeIf4jTgWaDC6vzqVnM
8kgkAZ9GG4YXCmwfz4/8CGp6AiYCNZtTq6OQoe3GtWV4TuuQAIiLNp72cRrL8UjBUc8uaGM+1hKp
KCMPpHe76H3tpXbwd70r0yUpvZPlFaIHITqwyvV62tDyb62HmO3S1SitaG/mYbwfpRNcOKL/cSq+
Py4vFW2BhEGgOEU88f76bT4updXK9EBI2n1OpI/rN2CpVXbftK5OkJgWclqUqonBF4TSqTali0AW
rE5uwROTQbMpAPa80SCymq3MIpcSvhGRVd21fa1IXDKSZM3QxsSTTUMAjz22HfJ/QgH1zJy7QcMg
UnXjsymrgJBJqYJdqJIqWhcYd4jN9AWL1ziUfr63kw6cfdVifgY6H4JrGn2NYNahSXuHJGkCbdTP
BsrQFyQTsB4Koi/kApUnpGruo1bsajDo9aaPdfdNi+bimQZCTDzf8uWRidOn8kK55dz75X9GY2FD
vsBI8v75GizvQxSatkcCZXPfAJt8ihDfZQD61OyscOs4XjYKAkHrEcljkzXJl8+/ZJMrnL5hJEAo
ouiHM56Xf/9rhLlRWIgwAoGY4z93tr7ozO+iE+UlPfXHag9lpUVTzWSx9M5ORhKMyNaYkojKbe4U
D77QynYljTR5mJcy4aox5/5ekBZ5qZV15oOlzGPSHMSXsLg/3t9fGUJOaf1W81pHfwknQ+OkStbI
ruOB//7nRykAY9sYcQ2qWqeT4jTRy+6UtL3YyJz7FPTqkwZm+fD5VZZmxskLE0urHucv/D4m/Pc3
NFWd6fR0kLxJ2CSWjyx/ZZkHN5GyiCMh5nOtcWw5JnpzyfBwZqhQs10s1oo+L+Xq91fWQoOOdmJI
XO2A7VfE1o/PKs/7/ec3eOaboBzows5AoEZ19qTwLrKsmeVochlbn8p91uhqo09B/9ibGAP3jVkb
8g01r4y3OtHspLXzRn59/hvOjBqcD4tZzuCTME6NOrZNoErX810qaabtNi1rrdk4eRpDY+3QDP/7
cspDZZbDBk9X+XT9nvu5yPpR2F4/IbDGURq65IW4dYXgJpbZU1CTR3PhmmduET2Q7uI7XO70FMug
rDokyYalJZiJ78TZjS0qx6U54xvafv40zzToEBqaNNr4OPgMnZNJJp4IGCDLyfK60e20lT+McptW
WWivuCIRK20RtNkh8qWgrjG5CM6sDkA1IcgkDlOgpw4ATjYx/4dHgBaQbSpx1LYlT1bXgVMngvDI
8lozBjjdE5KVpSTx9U1SXRjU53YviybQxMdMNwn3xPuPJ4952HMiLY8aoTyIFOS3mqdba5TajVFp
4Zq9+8zpaBKgpWvkpdNkbz5/DWdmDtxg6GwN6ErI7E5mDiOWlhv0peXVafazWXKpZRZ+H2QB8NJi
O74DVApmy4+tu88vfGZ7SkEGzwHkkcXUcvJF67zdKYby5w0VfeNyrstfhRgsotIANd9QjJx2n1/w
zJ3ShpfYK0wUpu5pF8PJm0b5FYvNZHbWvJn6wP/lTlTNVpwQ+m+2XhQmRFbNx3hga1V24X7/9D1P
5mhWO/qvxiIAQtD4/mWbAdBjCvkWaqo8tdYgrq0ninzxtJ4pjfbEsbWAWE1iR0N2Ja51MHSyhQNY
AwkRA9UotppoOkibYfskB0PswpzD9ljq81c71ZDJaWNNMGzlGk/ZHFWP6WjHZLuRnP09IRB8141l
mqwap8SpRMo0MShx8CctkdwQaY/UdLh08EgsRP+zoTls0ZXGJojgTKSeNmuDF/qThM9tm8UudXsi
/0Y7KGeQl1Pm3okg9FeNpUietsiKT3ZOOmbPQ4jjvLFLqDoEhRZb1cv0Tm/pQW/ETI2EuHfouKu4
hDS9ThKnUdf2PMqfg79Uk+cismGb+oEc1wH7lWMWp8m6c4mujUe4kIID/DqKkuGeFGltGxcwm6a4
tO6ToLPW5KERRZYb2XGq8vxL2pXGPio08w0oiNpRgQXB3LfGTd1wRl3ldP3adU5W0q6oNHXhiHBm
tKOYRd3PnLKIzU4+M3ijztSOzCqQ4EcQkTQpwE41D60jkhe0AMP/cDBCF4RWQ7c5/rGMvB9tmeW3
3ShNy2Pqjg6pLxjmuGqegFPVe4fsr3tcrYT0xNiYKKSYG2q9l/TcZxbthWtGKxXZs8sy9v43jDVK
duH6FsLZvPjpR9La1qT1rjqDiKW+nAMP/1BO3QzwcBbU7r9PbZTgubYEPIY262R2FROBNFap2+wZ
xJUB1nfnWnWzS6au28Td1JHNDGnXz5r15xPNuWmdIyncRhY2dpenq2hCCpGFzzE7GoBY9umgBOY4
Bu4oCWsIFWJNUuzEG2KCHlRtRQMDpta/z3Y2mxRJVVBnA3r6/rt2okbXqeRYj8IfAcTOur9ySjyy
bJZi504awPxYQIPk62Agg7+wip4Z72j4efLYeujiOifDb0EAuy64t2NrkJXD9+0T4qNmuWDQAYq3
vpZcWEzPXZFVjL2oQEj8gYvi62bOKtfAwUW3eh3ISNu5dmeQzGwDslT9ZbGCeWZ8Y5Ni+WINY4d2
an001RRLaXbp0bQGSdk4MTZjC5FcZlZJdp1dP1UW+SWNaI0dsgbijP2ZVlfvlOG+QLlxO0K+JpCD
rkcuYrklkoDAYL1P7tCgKrJDqvTKceR8cOc5/4YsLqYR6NAETIqUFkUaXOlRUq2dUv7qRxtxgiSD
rE4IeI4a0waTTBKg1evTbePq1W5oFU7HbC48Q6spd5mtvTOw/pQ0TopmoZ7JFVmvYb2yMnIys7lH
5UcSyLhVFXmqTT9Ahq96dWSdMr/HZS1WQOvNfWOEGYYFRaKRm1vX+UzJs4XGQRHSDWnwYqJ8Co04
vg311N1T0S13c2RohPPNWXNPCaD3EmGPIDmIpplTeNH7ulBio1Xok0hFiDaTMQXXRR6RNtZE86qq
DX/X66DKspBQrT4BDlcNEzWgVMBzDfPfhRb86ruwOdjl8CuMouJq9OvkGNWZfl0bQbty9M7Yawgn
aWjQxs3yNlyBumg2mtDdlRhTihiVSQjPCIsi8Kv4WhuZqULSWXYZfpG1kn17sM0RY6KGyC0OCP2Q
adLcx5M13OpFutTZFoa9PlIDse3qOJXIT/dtp6uHeJyj24EjzcapZ3ObJswYtGza6FbVAZ+i3o90
dtTU6TxNwh6YQixrPdqdiZIgjaqbxJwGwi1sQYz1yIRq9pbcRnbc0rlTzTqYM2ihlHWHfa9jeiHT
UanjOFgm6lA33NTsd1aaPuo89N4NdtOsO292EKv1XLZIVrMs4MyvX4kKJPqMAGMlSUtZl6TtrLPB
vmQ3PLMxY0Xk3Iq0dFGXnuwE7SYt7Q5XObmHTXSTsVG6khSDaJJloX9XZ6I3VoSb5YBvO6O+BPA5
M2/gPJQozS31pxDxfpFy7SDymxJ13NjPJNWoIBIp1YB86Fbk3M5vYWagW/h8hfg/zs5kuW2l6bZP
hAj0zRTsKYlqLEuWJwg3MlDoUSi0T/8v+E4+0Qwxzp0eHxsEWShkZe699r/XZFNG+Qb3Ffarfs7a
1T2SPUQEsIPYl+Ke3bBPVk7nu8OiU+zuS2FX7RUwyaVLwoKk0Eaax6a8nPz+p6Xjx1YKXXCJvwKD
c4qTubodgdqM9M07580V8XANRPYXp/ex4HU5SeIkpSnBhvxPlwWDWUWuTH4c476o1s3ceAmLyKPY
EGkmWcs8AzdZqzJ5QG1hfG89szPWqu2nG2uwA0y5qq/vE1Esc86UpbnxyDleYl4H/X6stO69i6O2
WMEutikQxZT97NLUPAFx5PmLIPQQlmUOCWudi6z5sNVtUrignUXEWO/z3/TCeZY6B5MQMl+TE51n
f/yGZzuhykoKbU9Zpgqgmpo/3MJ9Z3znqfpOxM6t3rlOBxxKkBwd8rXNLOwoUGxfI779cObxu6bd
+ttgOvsVjEVyivx4OWWdV0ERmewTAcjBIZ9LZBktx8DhK19Q9iUaHP+7MjInCqd0apyNUh1VShrM
kqEsyR1rKQiX3veNJKJGxcWd0H16Ha2ZqpWRNj0zeH0s4HOP9ogXrZLjE/gq+wh/q78GT10Khk9u
49ypl3auLnkNxsfasyImDNNYo+FpvOexbcxTp6zuyZw5d12pYy5eloM5pzbUaLzqP/6oSnqTbVGy
kxMSnGTZKQIl7GYzVWRmjkS07FVMGfX5SloWyvmtOjZt0eW6iPrPrpmzLrqGhvkhqdLmKyNHJnv0
R9Nr6Om/wt/PLnRWpGE+0fLGDTAuuF3c3bW2kbSEULFEb+ohy3/mmSazENwduHbN6/4mxzWdu5tE
Q76NTYQ1yykqjzWK+js3NryfEPgXFJtRdQ1hifFMys5sVvZ6cNUgNloOYwa9QU8XP1cueq7Y8bJj
rpGiuLL7NDh2OtnqaCfgvTJGngpe9oVFFIvD4GpYS+l1BJ1ps30b09vf6l4vUBQwc6CSnfT5ixrc
Bg16mkt0wBnrGL2gw6F3wDZ7Gxda/AchJ3EhdVLek/kgPKbAgckrPTWH50ifArQY2cQwQ8PtXTGK
jlKPfNS0foqwat3HRuWSPodNzEc9N9TZBtRe9erro/qTwIBTXz9fCP924xYcLbGLtk+7ker14+Lj
fJdGqu6CQ1/4/r7p5mabzjJeE1swXenG/VvKugbQSP5J9i6OTGdrLprK2ib7FNmZNL0/TcwUnqqI
971IjTdEJNaWECD6CJ0VioA66fMbvbTiOSkwy4JyvxB/z25UVGPhZbBNcphwxkYvo7ncmzkhWFcO
CReOZhBu8QNxTuBdSBfm45W0sZi1MnKigxj7YJNFfb0mzNA8UR8Qixeod5+220F6MF1GssYJl4+v
ipyXmeTZY2c5C5AIGNPyjZ+dS3XSuoY0aKdD2oDcIw9qmSMjP1GWz15bEJPWxk8o80iWnL1NZXe7
xm/zK1/53yndP58CSijHJRsAwPnkFMJHJSuRFUePDmuG+cCJ5D5TifvsZ9C8toPdZKi/GjQsrITY
/A5VlKHaBARU7SZXAIrLkrZ7UpGPWovY78hHbQTrG/hF3dMKSqK6J0h5kL/c1OmfNb/1ujX1rxrW
tBydP97oqrVcAkJcmaMnEaqgLVYPDVzsIYvlsaA0ec0wL9wmPlFQuHjcP26UZT+VTDUCt3EDI9f1
M+M3Tmlvl5UeGXrT3AVfbMHUMDTJoavhntp1ExaNmxoP1eT56aYecyIDVY5sMpyHoPmhY24Vq1xE
hoAoGpRPcyPSEiSIbg0hVmzYnnrqFeQ6TyQWIkdkUyE0MpreEhKF0o0aCcXbu9mSq5lpTa0RD0Py
FHAZaHUhzSez38aalR8jw0jpPMW4wch6VESZqlz37xo9cn+nw2DqK9wow4szN/qfOsj8eh/riKYO
ZAk535s0skay9ZIyW9Ulk1SrGTk5ymSKCIbrrTQPfT9Knv7zo8kjyZBX13EuQh/4+MC4tgYHpeP8
55hK35lEL/0uEFO8fX6VCzsdhi94N+BncCWfd0x8A8C+2c0OUzKP9MXZcejyKXM/Zm3w8vmlLiCs
qIDZbRaQig6R7OzxU3GvIkuq+TBPcFuONrKMIzi77m3Q0/5tQKXyxKjHO7pB7t7P5tA8ke3kvvb6
LB5yqx1++WnQ/7zyoS7tCSiUaNUs7ED07x+/5tj1KmcwZh44xpa3guxjQn/6uP2NGdxfJb1siF6e
1a70zZ+217erQbp6GESa2F/5JBf2Yro29OUYCFAy/hXL/89BwTJTDvVZQ/wdpqUvlrZotIrsrddL
77tTmIQZ0nPYay3NhJQ2JuKfDgmoxUHYVqjmDewavFOvEeEvLRCmf9BoOKrRSD3TeagGpnJt2N3B
DIgCajvHvovzfNj3WRZdad9dvJRn4rjBiL8Eonz8KTSPMrxpcD3bNX3JPCGPLK/qcd8TcXFlE4bk
eeFdwHrHZsIEbDE9f7yYmTTewtixEOn4vf0nnpFno/JD4h0u//97qhbVZVyPi3yX5HhFYp6aAro3
BuZSqCRjs0+mwflDnLqIQ0QnZk2ocwb4NLKs+pCno3bIiey7E7j/hlVAf7tHnj5590o5VDr9POLg
wx4GQCw328pcRUPsvzfpEL3rsul/icFAPTdFmfaqGSXx0pbSnLvCqb1fUuvanA4mmddbSQrJsehs
jRAg5J0j/gNOmiHQcfe+tVvta1An+kOu67Wz1TOqwW2SWQVVYm9zgosiff7Wz5YwVm7ubHNvOjLx
WGWqujd6mlVxA8k2LycyWB29/Dbm0AIIZzZUAbewjX7TtrfvSqBsj3PrTu/1WLQ/iqzriNoSQf7b
bI0g3ydaY3fbSPeKrwSmz866sRP7NzWWZ68iL65mGnAuZSrpy/qLLHzJgNFV8avX8tJbGWNgxTvq
hCXnVW+nbkViOdG1rZZpJEMGA79TNfdehxxYq/WT4w/4OnxXV85eqxvvrRxHspIqqyuIbnaruQjr
xpW7Okek2KJ2k4IWlWZhT+SPwdWsSZRXz1ZtMCtoHWFY66KRxRcpdKGH3XIQvm3yCTEmcX1IZ4o8
40zCHNwn0YvGcBaqosUG4lf9LjfaKbnRCGwhW7Mf43iVu3TH1wUjOHOV+HmPGtUr4m4rSAaU/Ftm
xMBo8NQtSY/NfEPIe/KD1oTxiJvWeh2sOe6vnHr+n1TgrCKx6YUwFF7ACPZ5V8Qjql5jQqcdaiso
rb2yrep2JtqPsOokNhzsCGBiCTK03C/eQKcXOlfRJIy9Zk0Sy6qnJ15kyY3UZlcsWTn0yCSRZGXY
0gMY9hy0i5OQIr81sdcSHFco+GO0aPjhhiDDxcLUE3RzPJC2uChnGQSaTKEechLFUgZVwifUvHT7
mXporP/05RD80OLZI/dr1vtnI58c4sfmpiBNJEA9WhFeHa1wNAXuOpKz+gMiW9LMy4QKiDicS4y3
sZ+h6rUnh1KpsZppi5ZpuilTu6nXczkz6ycQTCPzq9ejH8Todl5IQTBP8JAT934ETE6+L0ahm8ru
i3dM7z25lOXS4kjkXxeSN2FWRCzqhHMJxmtb+4UBXld0HfuMZfQI36M8ZmPo0qV0c1rMAmPW0TNv
UOz4mxrK8xc91o37mBFkju3brnkV8Woioi8W/l7LMq3diVqjsWHUvniQQ1+8ed44/Ono04BrNoX/
xc3r7h2Scyy488F7ShIvfohLb3qX9DL7dZrQjV3xWi4Ja+oEZQ1E4Al2nzdnoSTl7XuG/71iJ2yH
YVXOGFbCGMwhoqiubjgS6Yn3fbSG6kvqDv03y+6H76MYNQ90h0FYlRWQt4uMAUDOajTap7RPn0tP
EaZH1oT1St+j3aBfQR2LonBQoXSlaEPLbgzS5wJuqJ8nKGBp4GRks5WaOJJ1v9NStK3j2JbsHyyV
0I9REjGTOyqtZ2vVSUEPE/p65clxiRJZ9zARyZLrDQ9vGTR2gq+FDIDGaWBZw4kQNoT1Y0ICXRYk
HfF87GC3whc+A6t2nJ/AL5XvlC25WkWNn35FYZd/H1DUf6N74WEqLkhvtQO7JsSIqQ4eFzefdhQc
dRSCuTVJ7ozxmxK82WtfC35DZ6XUYIuVRRmehDKFVkL1BTtxzdEI6TjPidzw8oNrLgTP1ZVXrXGh
2FhqMOZzPPAOYS8fX39tXholQnTvULJ5x6h+Y7KXbRTgMz/Aqo3BraEE8Hd2mqlb+M+KMNey2PiV
gcBpjH7GOdNMlY/+4+dV0MXPxesfpQCdHyb2Hz8XCeNVko0po0N2mDHs285/g+uMqefz61xoLyF+
oNeDXlZfJGIfr+OMnttTonaHKPfHOywJNu1Py0LeQuxurnqxqUqnra9c9cJhH4ApjQXwPxSc51dt
raSe9XRCCVEoN/QdZa563xzQNTvFqR7GB5gKFZ4pb9zlI+mkn9/zpR+d2aCt8xlQhDMn/XjTMGOC
duigImia1rY3pZO74yrRBUPhUeZypnSITP29aEd/zyk6/RVgOR1YgU49PWq+NRovzpC6MQyollce
+VnGNSbzXzHI2buIwQhv5+VAQqdgqdv+pwpOyq6mIGNe30y8P+QtjSLcp8Q+6+sWeOcNA7UZ6/7o
c9rdfv79/CUTnF+bRQExhXrQRyD58dopcchTZcrkOI+1fFWxUAQDoKV6kn3j/FQ60zI2cOqijSKH
T630uJbpVvJvTduoKvuTEVRVuQ6GgppKe4xwSeT9LjZdma7dsdDyNaqMyNigq7BJa9Qb3CCE4jVO
WI6RuvH7BMpQFHts867VhoVSKep8GWBc9SHyjyH/EsaWpiIfdM+8cBB3RlbxvNYRQeWYGNuGIJ8m
bQUqvGlBhcSDUYd17RLws6jq/9iDPw8wMNgB2cWdiQIQETfbNPVnka+c1oz91Vgx91HkaxsQR7Xg
izCi6tBiLPtOaVGcfBwmTAhQszUrnOJEVdGwKeS2dSOvXpMCiGNKR2scMnBqxF75ikB4DckRw9Yh
5oWe+A325VpKABmln+p4KoOEL4GclObKPnfhMV+K+4XuSBoNZ5iPv6jsdAw5Sa4fcoTNlI89bI1s
8pmOlk31OKSt2lUcrZ+uLCT+1X/Wkc3CQHa0aE/PzkxTGgkHwIl9IFAejWLiJ2azbvU81hDGjz3j
tAij77XVe+miiwJ1kWkyUzvb0aucTHYFle5gab4PHKGrfwR1k760HpnxACbll89vctkszm8S/M0i
MTDpp52LMnn5dx37GbGVhYFlNfPisj8Wnlb9sGRH4zyIBH64YMr8ZzdlAHJlK72wUSAkBTRk0h5Z
MKZnG4Wnxsnysy49DkH1aNQ99VdnxkjWBf0ca6tpUTmsIhOpDfyf7ItGSvUcjp4mH/WqePj8u7iw
s378MGfrLKc7BpU3BTEY1c2t0wfjngSYaStLK/1OnUL7juPGSgtGjHG2ZPTcZBKnLMkpMSajQ9LH
7rYMzGtqkH9PubxpiBgzkM7DGtXPdvzSBsdbKsPeN0TVEkNbZ2m0juwYBw5MEq06fP49/Pu4eVBf
WA8I7ejXnQvoJ8NFNhkXRE/x9e9QRMOvo5jXFA6hhryvXZlr13btC7cIBRgSE8Ifh/PZWdfArnS9
DCJ82/XS5kwtiRlcBhp2KDN+/vz2lp7AxyWPJB+7AthcaEwg6/jz/3k3EWyTV1nLfMixo+Q3gKB+
BaStOsYq9U8Quq/9ev8+YuRIob6ms8tYCsPu2fXmaHkF2BoyLj1eU5iCIRVVDllrMNepKQZ6l021
KfTp2tD63x+SB4o+OSaERXmtn20mKenahcG7/1CaXoqnPZHA8dADPIy2IwG19mruN95YVdd6QP9+
xaD0l9wVB+kUCuWzX9OaqTWF13B+l7hZSQ9SpKPnOgiQjSWG4g9kWsxb//VnXd71REDguWAvOYdF
RV1XlRpj+qNZ19YxsTAkhBRpqDeGMf2Cpx9AwedXvDCypr8FkBROD9xhYlg+/rJuOmgFk3DtMAgn
pZWOtghE26nJKn9tJW7z5MZB9qPMB5D2CI9OmnKS514a+k7zpH9t91rqmo/rmjErwydKQk6Wwfmv
TRZe3mejmR002Vmc4LV0ImwI1Xe71qUtRFjCoL+3RY2kJjId7dnrmo7SYTLt+yHJdKSqmSQgt7dN
dcWS8+/TTXocOwpYEiSLEAM/flGSqC9VtlFCV2oSyPUodlLN1TZtYMnd5z/KpUst6SoWkn9woOfF
OY1VolllrO0NNQwOiqzIeRN4/m1kPQb2vc+vdmkJ0HFhCVAoIHc/P+kUKTtjw3H+mDpesc2l+wYK
f9pMWdQei9YYd6IYozX03yJs50ptREbUcgIvfo2z7Jpy8sK9A95kj0E/sZgXz4YNlqTtIXKm7XEp
3PVfFUEq/NeZmNwrP+iFBxxhO44SyEoQIM9pn1aXQTTuVHPQa6tLwhFp5l0+4PO2ctKhXLe8dmsX
Jo9QhgFaYpjj50Wj+HEJ0VdrZhNn3NGOUkIzWoLSGRnrcThbZQEgI0Af6uTa/Tw0+T0SO4K6cqO6
Uohe+IL5dnkHsJ/yOc4feAHkeuGRJvgSCR6UwFfKVWG0qFGo16/Bsv49RGMgIXCTr5kjPu7Mj3eM
tVUnzbqPDx6TBMC5Jk77rfLL2LuyiC/cleORYsUzik2GQuPjhVrD75ij2+LIPq0/DHR595M1dnf+
FPnrz5+XC+tmseTQawKMhUvm7I1kw8xDteibe0fjWI4s1Hm1+8bdEQvSPXbY1q7ouC9cb6ES8eWh
AGAkcXa9YNRsUXjVuI/tYX7uvC75BgG6WLGumx8jbbz/rFNf6mj2HuI1EB2cv+vx42FAqDQJ6snL
tpwsLPT+tdoTf75cVJRXfrp/WxG82peFSGFoMgYxP/50hj6P3iBEfGiYoa6DqhxXpiflraxcDwgr
VvbS1IsNAi65jiN1beUYF945nPMBWrLn/B0tfby+N3AuYRSG+g/NQ7BuZWNAd6q0PNpEHWPlI5hu
hqx8EsfZBsQ/ql1AA/1QDiqDJzjTEw4zJKu3Et9I+p9ZuBwYibRZnH3Ipc+/nBSGVJTTmz/GetQ3
6wpWKgpep9RXQdlmV3bEf3+JxZZACbcsa3y9ZyVPYwh9KjJT29dk+YwhOtVxPZV0xRH0Ns96l9Y3
ABvijembxXdMUvp/954hsFocjOQncWI9TzHSWyG8IZf+PrV74x5BsXv0tXJ6xIt/LR77wluPxAMT
KeQy6GSLOiuhUW0jdK70AjWZbYZe1CUrj+4n7IT4xXYzJNCL8smC0xXSGhhD1Oz9Xe9l2Tc/qOxr
d/5vgc2nQfsPiJtQNZ6Fj4sQIkErbdgXx7YUw476etq09L+/tA0ZEH5fMScYkp+IKq5lt/5ttX0s
uZYF5juLf3M5vJ5tL7oVGU0nMWKk1FzmxjDJ0VlN/I0ljnmybnLKKkodNalyjxdoHlZNbFIKD900
fE8iRiLbAPOPCGesDoyGe/40lLU922EaF/zVuOr8lM52nyfXsG18KecfHbAnwYVwGLmFs4+OeyWq
GVPFSOLJAtL0qLgrdWbDIEmyra3ktMb8ql0pzi78UnRwEO+wdGjZ+mcFSkTuqoxsiwO2ssebJK5M
Zm10lHwnQ2/SJ/dTNuurrDSvecL/fcUFTKLomdrUx/iWzy6cBlNk9bkdHzSnFPuK2vimZs64Sbr5
WsLsxUuRM8MTiAIAzejH1RhDW0+ZdRO9EczxzpaGeIQJ+JoPjXnFEnfpSqx7jpQ4RRzvXHQ2C96h
qWyifU30VQZgaraJrSJU/t3TRHRtr18+99mCYaEs2IKlt4r8+uN9JTZ1bttn/t5zwQOvfBFkNQYI
pyyuLJILt2UZiMxgXxNWgI7z44WcRMRpoxpke6PmbHtl6CmtNtme7NkQ/1nWzWuBUILl6V3qg7Oq
MtAEjUNitg+DpleYTJpiY8Za8RtSUX/njphpP69/LjwANLvYn5ECLefys8UhPLvv0mzODm5n7KrS
sjY1AtWVyGkO10bfbCzGhD/zuth8ft1L3yknL4P9msKEPfvjd6pphMeSlh7sIbqXB4UfNZyN2f06
lOn/x6NGMfD3IWOj46H7eKm+9JqqlDI+utNgh76RvmBK7l61Ih6fP7+pf4s73jw0hpeTN82x88Qf
YADRnADD3E+8ju6YmOZrWP4pXNmigSI0J1cW5vJWO3sC0HLhubUWDDFSz493NiExSzPonUdzNLV1
NaEDCLTGOkWUO9tUN3oGANa1E+aFuoICz6STsswzkBp+vGjiz8g/6iw7tGjwQdDlyS5PWtCp8Lwf
jBklKy5wNP3SePOC2Hr6/Cu+8NBjPfQXJzd+Cyr3j1fX2k7zkdgVx2rKhre5iEp9PY1OZFx5Li7c
JQ0qe4myQtLpnTPglZkRh+Lk4pg72W1aJTNQa9vditEyQTM6/U1hjt5zHVlMtj0kzp/f5YWnkgY0
XksmVkSenO84CvQCAyNB5EZDa/69zKQxPElUlxh8ohT8mz3nhGnQgrf/iKEG8fn59S88nejjscDR
RODoYC8L7386klAR+aN4FEdGJx0bOejKH6aTNjvLSrJfn1/r4r1SlXFK4f1Ll+DsWm4PhwpN9kHq
zlRvPZrJwc7NffMFO33d7i2Aq8MpF3L+2uSVfc1FfulW6U5xYMDBTZl8tpytfNIaXHIcWMrBWKRO
dZhiLT/Bs/GuVOSX7nR5jWA84Gll4zu7UyKv/QTJzoG5hdiRWDygfNPHtLmL6BYkh2poy27bSKMV
t7QrrSuLio11+S7PNgyHcxGGIVpfDvv9x08QlJ0+BIxn98bsINUqRxVSGOzRMK07v7oxnfZUkzsS
lnCYQqT2NzF4nIL+91C0GzYgnvmJYBLkwcFbntJaYpoNhF0cLaJBT2Ot1rFFrhgwj68xhbeRfYML
xJwXmCCd1t71UPnq1TfPHrYVQYhd1CGLrZqV1Cr9kBb6E0F/J1H1G9X+9sf2YLXGYwsdt66L2zHL
V5UlN8ng/3Kk/t2Bh7RqSn3aDiVmvVnOX2y9qNeEKjsbxFM39SLZBd30s9OB6o+6fLbjfMN48tGw
xK4o8j9agmhrKimU4xy0Jcrb2yQLjvlUPgIcQ89lqLups9ejOx/Horh1BNDb3D1GtX4bLBHqynvM
Y2drm3BbG79YaTr2difLRjhhDQ2+qExDb67Lm9hZhMN59qQxwtzMJmDDES4GZ4J5rh4nK/u+oPVU
VQFapCXtFAeVTuvS+YaWa58I2eBgqFdzZL/G44g1Q38UUfdQwlHNmmQz4FhATWW8eG1L4k80nFy/
XfUy/UqQ9JuFbSIz+7UKin0+NiKkFaJCkeJrtU2cN2KdTom1dxL7FcxBtnIqSwttc97QuQP7ytw6
aLXtYOmnLgNqlo99vW+T/gnlVwMZzXvqdbIqJE/rtiwDH1uot84t8WiQj7Hzy2Re5XZAAheE38ZG
LtNP8zb3QYhWXoyF2Rte2jH51mkO1FqRhZ0x1Qezd6tQlUxv58oeHjKpvhNy9M2uxgfwn18myIxl
NUeHaRGO5xlQnNTAbQnSlpOVuZF4kqvOAjdISzcjWKcroVS6TBXNMoHJX7rtto5gEAMn2izvrJUw
fYHcqfgzo83d0BB6IT3hm665tyKvgNTKepU5OrBB+Nzm8Bb51VeVolIL9McZoQsH6bXr9kdfBkeX
z06oYN6EHNVWfRLUfGfRpswmlzSmeetO8mtuxU9j3Ik1XkWOZqIoSGXgmYvKeQKGMzkhdIGTlUV2
WCqeUhysBho/+eoM7XYYqx1jtv4JSX+8rXA2Loe2X0MwmFzFFoRh6ssC+0t4TiFI6ObKsqYT+MYH
Y4iOaHHy58Kff8QeOiCFa2HlIDBd67G5CayRdLYJCV2kYnQGEXpEfGarNtI2nrTw5fByAvBLgyVI
0LjV8jGZk2BTeEbDX1EaKreaYaTiFy1gKOodTh3L6bU9pPViTQKhfhMBiTkZMzRTPZtNNAj6Op6y
Yjvp+rx3amLAQFBCyiABDJDfwuRxrHyLxZgAZl1iCZBS8dadfupVn666jsWPLPXBKMS3yjbuCTY9
OkaBm8xAqmDyH1Bypfn8Iqx4zeALnaHuvTi8RrdgdltUm7xWSxJ1DXsCSE9XajMixHvX/firQ27b
Ghh2vUq7+IuteWv0r4eUT2w3459cJI++W6/NaLSJ7LV+1aZJULwzQCY13A0+7l9xmqtDUtYmGl2c
ugl+b0Rc4tnODZtBkEh2Wa0/ADOt996gE05YtzP2bpDMdG+2XWU8FlV6oET505jViZALRHlG8VvO
1poc1EfmGLdxZtxEMYZihj72ClRfuU7n/mYi6FRrEBxZeQmJQ2khZK5VVKS31VTdzQUcWwoHYkN6
6yTcXA9zNNlhr3xo5TrfXNnWe/bgX2Wd4R7u0tfWIZQNxEXUWs/BmOoHOr+rHt1u7DOrTNAiFFw8
NHkTJJxbUGK07or0wXlFc6kJrRQ9c8m7w869buMwkrpznXrfR8Fqju0N6pJjtoTBGMGwVYl3g53j
V66mdZ85B6vps3Un7d/K63eUA7thQmvnZaAmA79LFlWXWPL0frZRyksj2uVufiC/pEbqA3JSxelj
A3UYvdddOeG5iJAzy+bBL5ufqenv27l/gLWdhC0AYdudtr03U09H/c8IWWGQ9l9kNDfHFqLuKuux
jFla+zz6MgayLGpUhWxEtlfyVSc3daY95pE4OO783Rh0UNoOm5qao5t5jH94TX0s07g9lp79WvaA
HCb6LKsZRdSW7O0qNMpWrkrUkHu7dh4ENtu0yW5FHLwCyl4lbKRO4B1GFkeYlOKH1QOXCYzmIREE
O8rqi29Ne14He+iFD4xfXkmbe7DVdOKh/Ba05lvvGc9VB0UegcktCuW7eC6fyJohesHJt7kjboba
fNDb/rXr2o2CgwoXS1VsbsktkTcWfhzXXqPk2ZrmsAs4mIQKHw9OGl1sR698EkW7lbn3O7EjeLdO
vDftrA0pdZ7GNhi3XT/s/Ky5cX1FM0r6q26wSbqWxs950l862zwhAGhCfSrHdeq731BvPpOEDq7P
4DGfO28A+a7a0K5tNoeRkNdAGiAxSR5FtcssL1ci+eaUgxVq6KdX1sLRJ2OhCqsiS1dBUnthWgXd
anatGDj3SIROwbE3CS3P7MEUE3Sdc5La2VkUb7Nm7LdFWSRvZgFMyEn96JiM5W1HebwdB2GEuoP1
PnKNZ8jU9c7vQabJQaahX1r+1k7ZFMsebdJo+r/zUqKRIpQ5JPliq6ObWiNs3iPMJxSwhbWdN62i
d1mjUNOVhoTXHFHMEoa4spW/cPP8rVvULzhM441m2c9m1b6YMrbCLpcIIQIWiyWLV+GN92ZbP+Za
1q9Zjvdpm3WhtAAARRbef8AwdEtKD3tXEyPj0oDsJz5KRddWxt0StEVTMLlRunZr1fprHyVTmJjG
bTV0ztrKQS1RKd9JNztknn1qGufBMNNvzWIZnbWbXkvu21idYr0+abF279b1A+8x0hIM87mL22md
uP2mte2f7uRt2cp30Cm0MBdYffPe7m7arry3y3hrJkMagp3meAnMFQn+Lupks0bd9eIW0W+qG4P0
OudHY1VPTipvcYK9dlp+AmtxT47GmxuZABeNd1lHx0zk7zKgDEKfCJjZ3btFsatjUNS5f5ehyERC
A34xk/KN/ejdIiwahfH0ktusKN/oAGCU6pg1+Nlmw3iZ+VBlMgJDVwWVZ8T/REJ2wuY9fI/t5ueU
CH5SYpwziJ0AN947zU5XppGOW2uOgEUTguWzoWS+/2SOwU1k9O9lUA4bACv6yXQHhuB295b4HYtA
h8YBef4u7pokbCYom1GxoKztbZPUDpuPC5qpd3kZ4XatXUZlFMv9wJssH0ukzRCEZ8MqNpPJXNQS
szropfMD/tpvrIBPquzG0JKxuy6F8bUHxbReFmzo49QKW8J6VzS9bi1DYysv237d9kzImorUCkrK
t6ijTWpY9e2QwNd37CfEvadGk8um4X3HmNEBzPB00heHQz03WPWKFDQQXXBcwMekMqNQTN6BLsMB
pNyT1wwW5kHsb0OS7hklHdIAbINsJrVSGiAnb4qGDVtRuYvzyl05WvSrdxexezT55BhnL8RTPLhF
cmAj3zZGe2pH44+YZi8MBtSCLlvAXeIZvxn6B3tSqvARmpO1rZF8rZ0ZQFXuQR3JKgYHMbN6i1DG
0GyjYT208ZZfog/dJn9xEJOE1tQPIa9D3PLKAlttg/TLLO0kXfG9cnxkns4XEEVzGDndzmtMZi9s
nCqSxqGxptdo7OUJ+Xy1IEOoC4Lqrkn4n5STLVXRM20wK8T9wB6qqSeHSidUsnqtDCdZRb3bbZH1
FAg0x/7eNXqNCXdu7JRlvoMqaLcWwvOdJuz72S3RiPaucYfgpgmVJV8trypCpwx2fHttqAbg0UUV
UKQn3be+Bqpd5WkRCnf4WpK9Tp01E1pG8dNm+h+31B4lct9V3FfJDufSPhuxtTJBmUL4b/thzL+6
ef8OvpLUkdbXt0WUGKGNB7YpGLu4VXmQKq/wGBH7g8MAVzgr2rLFY9xp2jp30NvrrtI3lV4ahxYb
Ez83R4FKDMk3kZm5DDW79U+WOxWbdkq9DQpXDmbj4MOfCfzoFQO88cC8nB5mm8THafTjPdqg7Bgp
u/lu1YNu3mq8fYIV3pBkF4+g9jsPxWwam+9z5v2m/59tBY2lnYoy6xTYUnuNtdpcz0OnPxrIAL8h
tRt2eZqZdL6yeUPMMOtYmd7Octtx06VTfxMFRZyFJumpd+MwCg5Uht+XENiS/h4WULfJvH4mbqIb
/XXyf5Sdx3LcyrJFvwgR8GbaDbSlaVJ04gQhURRswdv6+regNzlsMthxhzdC54JAA1WVmXuvjX/4
Z9zpdb1O615Zy0kxLKASeXeNJcndqagQ7yDrkns42RMH8lzXhxMUlfZWtcpo22vRu8X/BxkanXwU
hZPc2soQ/7As3FwRVfirkSrUgqS6DaucwntNDEC2NlHtbY3CHne623WbUgmTU9LH5dOUWMV2Rme4
LSuIFooZ2fdNEjkbo5hdUmxScTDdUIUro9mHBhGPbzaRt8EyhefC7B6sOco4x4dVMOgRmEeCLf4a
epff2KLHVlNE9A1zCuJdNdXt7ezNY9CQkAL8aMJ7YxjKdE3MJwbilIPi0HkvWMTSgJ7jdKjUUg84
1Xo3aGE9kHNl+GC1IVD7GIMHZh2lCPS4a3Y6HtxAV5EmzAwQdrNQtHUrDAGsz43Y6yOLMHDEzU1H
3zuL5z7oW9ZMQgSTAG7AL5MKdu/MHlCxoomoR0H7Sx3jMWqOckchbKMxHtJDG7sWdZ407mVbQ0Bp
S2THZVdvrEQMfPeG7bemYq3y3nO3amUmW5Zw42n26nbTc5I+tUNNHmtENkUyFQOCYs/xTRa7g1br
ld+UueNTr5XPsdRNzjr2fOeier2Ls4Q/Rtp0IGDXG3uFftPJceJ2bddDd+wT19h0pZpc9VNk7r2x
apdbtU9Sa9x63amVXE8FLQbZLTRljsvUO2lf/8QrYm6YE6TXiTvkWwKsMc9IjYWchSIMSneKg8wY
snVrVK5fFW3B8Sot+sNUcHgp6Mn89MI02yM+MvdKaigbKKvt04hc5jXpaokk3LamgAa82GSjNh/7
WvdWcZgezCb3rUnRVl0iOTDV4R3Lme8J05eKvJLK/CPtxH70XNbxbLzlePDb1evHMrOfsXdyns9v
uPKzPcq/tUUUCtEvhN24T4qs/+aKexRVCqZfoRJpxfCMguVxKixQUWK81xzzqXC9bm200aM52pty
VO4oLBp2xnG7xLvoDT7Ilg/KV93irz2w/ibGxgrTd7JBHkr8hTJND1pTnSI7uTba/q2Zy2DM69Pc
er4D+HpDmrK66oiS8qupMgiVKR91qWyxPjIW108I3OFTcPSLhBeEMA/9zCg2DkfRNXPq11yEvjoO
uS8q7Ypa5naIip+5FqPtq/f2qNwmfFpqJ5Y4kgkZ/RCzBPG2woVf6fV0nKS5c9J5q3dokGrp6H5i
u4+K1OtVU2pEytqH2RYPdlcGETAfcn+mfV+GR7PRO44yyS4x6ndHpRSxLW0FSHKL+gl8rbR+NW5x
Q/ilz/jPXUVWUa/VEXxMY7SEZ7mxNw+rRNPD12gEJEA/p5nWKexGX++9Jy9Tr+HevjghkXTWOD3n
AnKY54335gStQLbwYQ2xq5P2vYx62s/6VTNaWB105AraOB602XkYRPzkQJQMsWKulGgKQsu5VvXx
Cg9okLTtL20Aj9kTArkimiteRY79jl/haJSjn2gUE1ZDa6I0FeANmUbyEEmjmvbYuN0fTxj7vp+u
4QFvcMqdYorBlTPE1trUuMfCzV2ejLNUMMmbXZJ8opZEbNRm8YCyeF6YRc2+WmxjzJnlujCdbFc2
7mtC5ADPON1kLaETfU1xq2wGi65UVZ7KiQG8M+PiGUvlGldTv0pTN8BafGgM86AM1o49+FnodD+Y
XxAjGvnkSqztntrCjFA16kzy2UtoRoZCQCZ1hiAbxE5IIKPZ5ANmuDa6+qBH1bgSigpBXTtWfBkc
1ke0c1QFMOBfcOwGhTpuXCN5bkb1IWrinyQKcV6QYouzMIgZW68UI9sWWUb7tCqJdYoL8p88QJhC
9x2jo6SjoO2SAuCaDcMpL6k6s8DrrTvJqaAviVJiA2lFvYRRJeRXJGI9S4NFRx9e6H3dNpkWiE76
5DKAg7edN2bzP0KvfXAUe1e2bmCP2rPu9H/gnx16BXzeWNxIzaJ4i+7dKd8MBLutYkaD/L3jD0TO
72lOCioOxSNRV4WPfa/AZWLSWYZLxZj0Fbn/CSMoGbPmVZnowdDnJ0MNr9tKfVRYStJcu5tCYiFG
99qKy1+1mm5dlKRBZ80aSxZjRpvEHl9Z9iSwFs9Lt2T2mh3IFpOEDwUYQvXWZO7GSPTbOXR+a2ET
4GQlS0WT1y4n/C1oeM+vcg9g2+DdVqJ4RZ/JOw7whDSY5sQwf/EdDDUNnOyqW2Ik0TLcKfiu6bld
d/g3WdzrgTil/K7yxiIYGvD7tjr+MRU3WiPFOulJ1mDpEfGuHSnMaOEeUodDejn/hiD6gnSz981+
FCuRZlDoCnw4FivFTV1E+S6bo9ty9J5dT/nFsTXAiPQMceY5D/NN70WTbycc2DvaiUXtXusYbVe1
Zr0v6h0a62bh23nzWsXNfjRQQcmm8I7AtlgFDFhf+Iy8daY4LIdGb3Mk1Qh0GVrVr1zievrM2JQR
M9UBSbNqcqM5i61RHcMY+5ui/s1oGK+szrnSm+pvAVgwGtpHzCabyhu2ljceYzWmru9+ESXLf1Se
8qRtACOZytK5w6/W3SZKPAeVTK4g1pJ3QhAIFJvNkESH3NT+6oDJV+4sD1We3OpFuLPD8I38H4IQ
ZnnC4Xk9EAxi1eHGbWKxiSirBGhkDqe/vEj6yL1WXeahN6sIi6LTPZOGpUzPWSeOnjezJJeBXpJp
VGNFB3pyC3WV41a9HnPS7RzIvp7p65W+U/twB9QrMGybf2wc9ZAyZETWa0ntPl72rIi+DVL/obL2
QqIT1VEVGF3gOtYfK8YeWxczDXyxRQ/tT3S5++ami/pTKrQrPRre42J+j9XSF5orfOLNN4Qz7QpE
AZD1wrZnqX5VrCSAmv4WW+O4lbp16PU49SNp3avMLVryx1YMLIj8saHvCBTQnf1QWgalYSivyJS6
nidl6/A3N07Lom4lL3NOiiEAYaZF8fAXwvG2NbKjoPZLKUbIATwmoGSInsGvIGROQ5z8Qs8U10rp
xbSGyqssh5e4kG4IC2k3uGgwF8YS5GHYt8g43Cs7l4RiuVWA9uGWxKqdxGHDo9afQ4NPTuV0UjkE
cfX1j9FJr7U5fKLlvqFa/R2lzaFpYo91N3832+Qmo5hin/bpwgSeol0lPQIRRdKNSSPy+iwa0OFT
qBHnE5mMp0zisqbfAwlmK4Vom5IDVpsb29Q00MKHt8AErzyrQOxha/c9r2WRdX7bPhNHeGUmRKAN
6s6xfqiN8qjiNZfRfJj1LCBEGjQwQysQmsFQOs9FXS8An/SWgEPemcUTbxDTNOxSzn5e3QeyQicd
pYdu7F96m76kOt5XoRkIwjQmwjJQVOCUVc0Xs+a/JkjQb6LHkEVLteuHdlbvMVSkqzqOtupSAw44
ovR5R3jbvkine3bb+zCff1rgyOgiboaJgj9JHzuz2k6xvSOmY9U62lZrdPzpVIRDfkGN9G+eej7t
XEBICKBVlK3nvlSYLwC+VC3cZ71Rb4V0qk0nZ2elm3RC0Go3j/aEcAGVSozKLKXkUpcWGvBGHxDi
n9RiDiZchcjIzB0R7jfJ5vvR9xf6DewRUPGRFblsQGejb5NtDRid4u71dKD/21iMbgyaCZ3Tpus6
bBI2gIvGpi+UDYimFmqWC0QQTdjHGfCg2R1RceRoM43ueBc9g2g4W+IIVbzkZHRTHcSIGvfkvNDt
mryLXIgvJByog/Eqo+Ow0eKeSTjCiO5L49TxYbT1YmW3+PInjBBHzxXWWit0a22kxQOCyX6XZFm2
MpcTp8scCMbc8j/BBYYFKOoL4/EvxDsL9xdAH1RAIJdnQoBRzaJOayxoFYQmHOamVp8YV45BTZMr
kLGpX1ADfPV6frjgmUDXTFJAwmGc7QVAgx8KKfJ441Pp1zNNWmLcDT+zJmY4GizbQcaqL8z8x8TJ
1O/pWq2zqKJELjlDdhNmWSUFofP966l/9UtZhuZgLecXQxzx8VURo4BMETLdGMuRuXFCqA5kBEXz
IEm2CgiYsGHK7aSegXTeLcuXyU3d59wGyk8DJ20Lv5kyDDV6V9OJqBC6Q6NhnMlb5yZNThIcK8K+
Glv3ZOOQj1ZTKyj79MK9Ne04PzguLQufcB7T9L+/ta8+AhRM6qL4B6h9TsHKVL0wPZePQCSV2Mg6
ywN9kqOvkTWybklG9B2I23syg8qNgghm+/3lv3iwJIFDcdc8Z1GLnanfWrdHPO9Kb59kqAGRILjK
j3xK0+p/1/F8uM7ZOz2gRC5FY4U7WNP1zsN5TspkwdnYc+jnXPiAvnimDucMvmuopEsMz8e3JUrq
gsMhz3Rk3nnt5ikN7lbNrgl0oaQDYbzqs7561mWHQlvttP3//kwJoGAVtRbLkXv2srZKJa3GLZWd
MQNNJiSxKEeg3T3Jb99f6AvGE+4qAo4WY5OO/mr5df+jjmr7sZez6yZ7ZS4ksp0G5mDdgtSs2Job
9WnmFp+hFUXRoVOTfl/lHIQ2UUaa57rDeHVHWGSd+hKruntjRlXkHYDAzWIX6h2ZZ0oa0ZLqYFUG
mdWZ3tpLwYpTb1eN82K41RofdE65VSZxt/v+1v5hEM62TPC+fPMI/OC8n9uooAwhEkimmhCPuNnZ
MWyBqDB+DZyG17Tt/yIEe0b13hzQz8+BMi3Zn9PQc/6MOLKVnMPXRd5He/Kx9Utg5y8cV4vhHqG2
yafDx3O2cykmwZdh6maHqczMg9TUcF/FXnKFAG5Y64NWw9KRI8SVeDRuaUbSL3NIFvv+EX2hF4Pr
hgzYxa+7INU+/viKHESj9ukCQZ7co8uBCbmTmm9sdVJO31/qH4z27NeAt4wJGR2gC+v3bIfQuFhs
9UijZnLv6KkpGmNpBVYrMLAmI5/WmZO3rkF5udKRI94BI3YgeqfT0sCn8P6L16aC6Gbhid00JLw2
/gSNhmQ5itKRVLWYOF1Psf9g4TB/TqrRaQFWzdlbtW0V/snzRqGuCydXY44kJRWPEpN3HCIj89YK
aPd7vZ3mG7au6ncTN9GbDsPlvbYmMp41+HI1318ykVieVghNcOaqr1Mo3TcnFPI5zBrgTASvVxPJ
yRkHU6ZzVHmsLvcZ+05D6ndvPNPYEH+dZqjUzZTOjNEwL+ix31JywrpAIMCE3Sjo/UWRnlNgq91r
VXgjdW3LtM5V8xM99WcgX+5m8Fx5k+go4H+Sa0jItwGhKrAK4gbXjvSaOzvJeuEzLcMm0lYEkTcU
a4Rcd5i2jnQIkFuFoOyRGyxSktKpF12I0VXVhd3pq88Qkx22NKYCpHGduwPcsTQ8JVblHosQyd8y
emxVmJNNEq5CGJeyeqJzw0oBzd9XrfGutB8bQzTbwqAHbRRNus6ITH76/nXEScy7ff4+cjZileXU
Cq7uTMBYzVGVstDJfZ0ZCf3wnDCEvkyz7ZhW41tHqvtPs5IxMibPqt+q1iGjWKvK6VDSsf8Fo4gG
Rpxy8Nmk9JAnlFehSw9kpCJEt+Jl1xDtJrEJZ6ucV3WrWC+8Ee0fPce92TJSWkBBwG5WjWsL+HOz
fSMrT9+4at/Re57b6Edp63zxoznh6HCyOQP+pURZYKsZbBGZu8bvsl0mF4VKU9hVF9F0bW7AqSJ6
FPQX1iL36kMeRT0BiJZRbYQs/iR6kp7qtp3eSs8W9ONDu+f4xZG5I9r0eUJBeEDh0j7N/CXH3NKq
fCVHt/QBLSUBSeE0QFOMuIlX6U92NTZHFWgBzWZVXcu042PlyCSDoqFdr+cVesMyth+RPxE9GcfJ
S9d1SB+MPn9oitK6MrMkPGltW9iBY9EyWc9wTo6aRrB7XA/NzirKudk52lgWQSMGgw5P2l2ZKB+e
AMaNV0ZppidFK5Ed8PhbJon2wOhQuscwS9uNTc1w1Zdm9l6G3V98q84tTX/1aAu4cXyz2Xp265kk
eDFve5q5r4mThMe8A0xH0FeZBQ5ffrzqIv5vrAygoF+xVKzLVsjDYDXdHXy/dDukIa9unsnXlnPi
FQFh+lVBOeTSUx35ShVXu3Gqydku79NaN4h5Uukvym3vVIbw7bHrr6OI2jMsUFn1VjyTeezFBIOn
XvYD9iaJF9+//l8Ua/jqEVdgUYL0e26jGcKxrsyMLr8YTKPajuhS75D0lNdlJlIH6lKJcBDNvT1d
Wg0+fXbwilQ0/ga0LlgU5/mcRAebeexRqet4Ct9swgmfGUobf0WjdHQ8E6goDLpQkAnLVGgD4p1F
wujY6QWl9j+Y8ofvf/lDgBpoRMLqOs7nj3tf1ymVnbAy7Xs7XMhqrpif2zTidN7JcZwB9OpkKI+t
FIL8n2ximOdV1qvQIu0H0Z1WzL+YG5J07W44IahpH9H9YkHNavCUK2Ko6Jv03tw5QSam7oXDY7c0
kNwY4aA6GOu+hKJ8YT//VPZxT0uGAg59egRUxB/vqYLq79ZJV+0T1HgMGW3b78pkonNY1vfY0eYL
R/9/5e35Q8TcY9OX4ChDWfXxgjiaVWarmbHPR30KfwnSiJFWAuxuboaebJOlA+29t0QaR2i9Qpp+
IkXXarCr7wpNNzdVKoAho/LopmCcGHysRuK4e4bNIg/iLpLRqmpTcWyMFDc68QiFcqEwXE7y57dg
2S6iKgJruRP94y1EgMAaMc7MZyB87jSvc/0yMuPbSYlGv1Rji1wXynizNy/heT6dvsylaOIVh6Ow
4MbOTkTxGDlTVdZ42RRm8xFCM6Cfdn8aR9As33/v1nIXH+9Sg2yDgdPim1sAlh/vsurLEeR1ntOn
8FqMUGMEIleZLbVfCSNRpS86T6G13A7WS9dm1pXsGlRomRxIKHOB1puHOHSsaa0Mofab42IFf6+h
gzdK0KqyHqLXaixhsca2E+eUxPGcsunE8ojqTP7O85R4JX5CI16T9KNWpL7oS2+4IfhKFGaFksuM
vTfd1IzxNsutajyCn12y6B170gNbs0e2nNR1/SkNvYQIDrSL6KTn/OT2gBTDglSjaczkcxSbY7vy
0rhW/Hm2beLAhdn8HsahvCfEp/xZo7x6CtVoegebyJxXH6voOUa9ml946J/xSwv/RrdwNfELw0w5
e7XAauI+lVq/T9K4uk3VatoSxGGC8c+SjWLgY2VQagT8veF6tpcky0lF0YdnM/j+5//qL2HVhRiz
cCvABp79JQWSH2uIYalwMrR3eercVp3b3gBAI2NFTxiX5Jbhd1r8oKm9hhSMvjGK+IuhDp/fwgXf
zBuoYl2j7vn4FrpkqgAUHOd9HiuK2IBb0hCNAo+siPdzx+zCD/D/pIyz195c+FuLed+h8Dhb5JF1
6pBUWeTNzmNem2ZJz1kLEntckNOplg457ctovLCQkNMfRhjHH+a8VVVfS+LAYmbQYk705wxZAGrf
Qa/Wbov6IWvEW66M72qSouxrF75mYmS/sSxXv6JSY3o2d9o2LRBqeUnZ/zQIa1iBh5wftb4uroVQ
zL2VDzMC6DpDn5eVxNVbKunYNIH3WhIpa7LB3kRTyMApbHszaU69oY2YMdgY233ueP2maJEbRKLU
SCGc//YQEg+I2zKk6AXlxsqc5+6uLMw/pT4YV6OD/FOWirKxw5LRhBHWK5fj15HyqCd6Husig5RQ
3+SGAZANBTGI40J1144LflQ3GCTXYcohD+3uimiCbF2A0Ni3ZNb4bSrBSmW0+sht7G5qLW2feMrF
2lCzN5LP5pXXIxgQfdwcDYE+rVaVvw5sYj+LDXlrO6FyZw/IMo0O90NP2SZX8SDvvMURUeDv3paN
vsSS2UmgayXy6TETayHS+phX0bQJcyX0E5eJV1XrrV9P+t+oCKeNK+14NfcCV0Jhu/eI+/LjCDOf
qSBODjTnLsMwpuGYRu3b3vbI4ZElDgJwysldWA5I2NWa0VaqZ9SWYsoYI5G3hZYurNbtEHVXU2wV
QZzhpCDDzrqC2qr4TT9om7Sh+ur5z5lax9kh9tQ5MEskeFrOWELWMvUbWdAwtDVk5g1Dq9xm5ER+
8PQ4EtR2zwB+PvDos/sZ7syN7mnddphDm7Fzbm5rRWRPoZUztHIJuUksMu2zohpWVsLodsgildV2
itZ1oirMg0t2ZdY+XMzCIaM8cn38QaMPWmDYlpqpMMeW6knpEizBKIHhDVTaiSYyMbuxY25Tp+sw
64nsHsOKjeXHUW+8XKeXqzguMg5VI+ktRCPHkkyMCgafriKtQ9Unnzluvjcgz13lpvtTunRXseMa
Jzg+TGTAGaf+RD+N+bxdbQpZOutEJbSZ2xpj9E0aO0Vjmg4gGNvaZYNenxK28auxiZVfSsNZayUS
DOF80LFFjFMINBMfmjof0rrrHoUjvLUmUa8lS3Ip1eR0P5CEsI3Rge1rOXs3gmiLwAJuE8gOkjbo
32S/gJR9ktSEn+gADjiWzEcF8zxr4qII4JuCQ6BEuygaNPjZeAGQ4fQvUeRR1TnImFdmnb+Cr+PI
l3rV8xw52T5PMoAhil6vGb6U5YoOxnALu4N/LArEyB2zZgC+ySZrZqRjDuvn2iMyxne44EqL87qn
ECn0fKs2EpIUjcOQMWc12vG6EcUQrejl2fsSgeBacRz6B00l99CICbZwE7IkyaN6tOQ4+cQGMU2c
3FF9DqOmugbdDuSWZsVDU03Rzshm49FLp5+JmlCLSiTgL07dw2RkXpq/xK3a3seCdKx26RZMY+eQ
i0ti8sopeH9YMkffI0D2qp2AozQasKBRIi1NrVz+svrM+dVKb/qbqi02JD1nzBp26LDgOVG1EjVS
6NV4tTQtnwrHazeWHqtBy1fpT6zx/qgMD7VpISysNPS6pdChshNeR9MII96c1eVBCP1l1DjHycLT
UI7Q4WsK5oNMo4YtIpZ4HWVUmlKhKF85aan+cWyhBMh6nD1De+N5aKY/DW6JYBaFhJzgKa8j1Lst
g/J660HzeopKRe5tPbNOFlOCU6voKgeT0twMDL6QKdrJWolCNzDiidXEm6pgRNT2npJQaCwaiIpR
OrNno5rVfZs25ZVJSAdcj6HzNTSlk4/6Zgzk1HHRxMp8fapJxit6FNlYR+O8lwecIa9z7xkbEPjF
gfe+3GLTCmGDYxFrKR9XpVupK0JxuTUjAso8QpxQa9U9cd4abhQCSBmTLTN3lJa3SjnmJ0a4YZD0
kAlXNgE3mBJk/pLFeGb+9/MIfU+6znTrIB6cm717xwlRNMThPqJNjCzXVnxbg/YoM9KSPGMo97ST
mHCGbLWsGfE6DoG9NIKd/Pu/5FMhjOvb+xcgsgxOOCF9PJE0fU8GQVZLHGAoWAtDr5pjqpXwr2iH
jGj7tFh76sLZvHDdz2f/pTxbOsDmEt3lns0X8Gpoy2TJ3rs2Jg38Q+WT3kbF3gImaK2+v8flbH92
CLJ4XIjTgQgBEjq7R/jv0k3ghx3amfiooEmpWDe9RCd64UKfy09YJ4Sx2Eh/lrHj2fGOJdus7EFr
99EEhEGtHOsBJlFVwq51wK2qoXph7PjFU3TgAhG8ASYNAOTZ8Q7bahhHXeTuexMJGIGxIjMDxRyV
nN1P9tWF8+RnMo/J6/qf6509SWqmXng0h/ZyMjIEjV1mnEgMC1UcSJ1IVnR+TULJhSL/mKpUIBdD
TvqdNwMjub5V0PWH+iTcC3/W51YmfxbUENWBnmbrJBp/fInjLJVxM5Xzfpym4SmnrcdpCHxJ5LeW
IQXa2Uzr/STBOuMTrsc5oAMZ2UK0otvMOFYoRzMv+hsk1tZPai/9KRaJcoxb1yPvs6lIAU/I8WHw
FWXACWwEKSJIC+H+QTvMDrEwsvS1W6eM/5LZnH+zfYqUhZyDXMAaF3IIzuWc4GIiKu70/dv9VW3j
EJhjMSrjUzbOI3NKq6S2DxEeJNLWOfBE8Xqc4Z+57BsGhx5Ma5XYdoOFD1Urah+tmbuZo7J4uPCH
LG/b2XfmONQYgH+IRmOc9vFnwDztxUYvC/AjRW4EMT4Z3LudW1+FVdTvwihO8u2kWlgz5ppWUxDb
iVbu8G2zc9GC9YqNbih545cYii+RLj5/mzr8TpLFGNUyhVHPXl19ou0vB3YttZ36A/Q+TIy6Ym/y
1klwdOGS+f5pnLVVmEQTXEqPETwc01/IHh8fhlmIQVfm0NrhaE1wqdnVPsI2vW5n+qdi6Nhc+87Y
tGi7Ll36/DNdrg2KCMozehlgSPrZtYuyyCBopc4uGZaaIJpMGr1WMzBgqCKU4/Tl2nrwiTVSy0U1
NAyUYZ62IXUN+XzS3KA5yS4Qoc6eP3OGZbuD6YhMhQL4/Pln1GACc7G5k1GOLrVhTP5oGVEvUUdo
y6CjIcfh+5/gbHX8d0kXkAoPYam2zbOeD8DGfBaYa3eK7NRfFoGKa8y4GIXpwV1YiM+20f+/FG89
+B1qe+d8Xj3H00TzoDF2kqHCZvJQ1OnaP1xzdB+j8N606TRdaD5+viZWKkZKjHZ4siQQfnzDrHoy
FsnTvEv1urpysQM9FIqtP6QFIj1n7JsfIW6pSyPT88Ett0pPmixAdVlyOb8sT/0/A/M0wuI9MtPb
MZLTjmPL+JGSRZ8JSfaABKztUozG2sIBgGo3Awc8M8NITkqo9MH/+vuSNUU7ZdmSYL+edy4NpxC5
xUF017Iqvs9T7j0nSpM/07Do/jfY37+b/u+lzl4luyD5Oe5jdTcS9LVpWHJvhlizd5UXQ+v+/rY+
fykcjRxmEyzoOt/v2e8qOrpSuVnLHWWQaZByZLTPLuCETW+V8ichDOElbMoXV2QET+gEtwh+S13e
tP/8pAS6VUjeTcmcySv9aBrLbej0yh0nxmHXA6G7tEJ9Whx5b1gEOI4xBFno8B8vyB6STz3tn12U
REWNeQ0+u6+lToI5tZjVv2HHWX+DKgnp3NDM9qU+3Ocbho25kMbAHrk0Bc+ujxATtVyn97tlllhs
hmrUiT0fk8dlMmEGVNgEfX//q54dQnmDOOrToHNpeKM4OF+M9CY1Zstuh11Ye+1vdsriBi9Ttfn+
Kl88WDRvqrpMdFTXOf84XdDq3mBm3c6ROf3UzG0JlK9sOBVtia1Hl4LitzUPzOmiC6ewz8sR2B0O
vcCqEdyBivz4m8IMcLQ81pn8U6w9wS5J/dyt0u2MsOzVMZPyV1Qp4+P393uuu1seKwcN6OfUEQgh
zxuc+NKk6hJlhIp27ChL9WJ4UYWX49YYhv4qI2fl2Qut4XGhiT+jRSRPrSbA94V8WRO0A66mQ4xq
zMDMAyaBuDFlVfdJfYmfvWy5/zkb/fs7EeMw9EPqAnHr7I1D3hep+diMu3FWpgfX7ZY8D8eCZdHk
Kgn1or6N3GRcV4rqrow29y7oZ7+4PlIgDYETIxAe2NkROQ37Ic8J7dhN9AAnOpELjaCIZnk1uw2F
bm67Nu0oYyYcoi6Zivp9V6WXqEWfd2TLZADDtIdzOgOZs3dEjNWUVbbT7yoj9lD3xw6mAE3ROUMr
4SAujQO/umlgaozYPD72zy+HDUc6mYce9IVa35t55d0OIZ1MKjNyyFmg/JHW8qqCgnZskJlc2J8+
fYxkN3GfpNQgMHI4dX78IhqdXDjBlrw1p7zak5POtigxCU+qHZ88WDFvllu6pCmJSyk+/+R5H143
j62ZyTaLgekCEF+ezH9W9DCzx7YfPG+nmKHa7MDjzeU+6to0QZzpltVr5Mz0RdCFac2f3NDbk+Ja
znG0FjtnXDpOtDamNt/1ujXqO6+FsY7Qm3y/I2KQVr3jH+hbop5Fc+hF1tDUTPTU6n4D4KInh7kC
veuMjmzJLyPuykbkGiTSsLsgT/JiEXil8zO8nRIySv8HEmOV+VhYJ3MXMvUi+A2Ne7FtbbX6WaS2
/ofqnkaS3mJ5J4pWLd4zS4mqQMMetHJVzJtB3UpH8ZEvDKMv27id9zUtPk+3bglZsQ94i/aKSJaW
GAas8BoiXUWjXWxcUzzIGJtIJQ9W+poTMZPjWOxdhE7ariRnaEbaghhxW9ZDTx/LqaPBlyJNquNg
2o3jC8t1fo+gBoDh1umvlny/l8KQ9kOE0PdPV5DGx2dN+qLf2ra5Jx0zfs4T/sZNEQ5mvs6g7XBI
ByOpI7+t6fUik+iv1UIm0VWLJRepVgT2cKe0dIim0a1vwRmlYm+aGBok2ON5RfASI3VCX7JbV4fL
8LgcR68j17KR6mbGfOkU+Gk38zzaqAyNOe4iZTjPDJGD2uTTXGeHuRo0pGp4pzp7vETb/7SlLFcB
8QU/k/KD4v7jWzzmipmP86jsiAPvwd00qr5TwnK8Uui5Mk8via5DwnphD/20SC1XpUyB6kMzB8DY
x6uWJql/o5equwE5/00fDkm9ro1e/QWDRL1wrc+lGhcjAIhakck7x/izD3VW57k28NUf8Mn/iPWy
RbSEhsjDSrO3W8VYt4owic3rw/c4RdiAOT7aJY4W0v4ewkuowq9uHQnF0kkBO4yG4uOtE1VYVk4c
uztaF0lQFI12O+Gb30e1mV24809rMzfOb0NyCVp07BJnG2KVR60DXsTZVaOVPAx9mdzEsRWfGsGY
nnTnJrqhi2xsM+mUT9YgYdN9f3T46uXiNlEAMZsmvfbsyYcSZh+0EGdn163W7HHF1XKDojJ/r6ci
+dsTDZNv6ySWF5u/X3089OsW9St7zKdtyZE4JmzCAQ+FrYzHaMpicut7M9uHY08qN5opJuO6TI3X
rmCMQS8lxlJjm8o1QFDb2NrzEo6dTWFLRyceCAz435+Mi64Ao42uIuTUP74FXeIiC4hLcVCyOP+h
Om2xKbUsC3qJjz9Mpld9TusLr8PngxzvA6MhVDTL4QAXzceLqrYlnFkjNBhkrXvbV2kSWNP/cXZm
220rWbb9lRr5jiz0TY3KfABJEKRIqpctv2DIzUHfA4Hm6++EMuuWRWmI1/fF58iyFAQQiNix915z
zYGfxRVEktqyvXLU9RXEw5NGO/oqykfJVcAXQAMhZx4aknm0K3VCtBVhAjJKPz+/KR+8GkuLzBLi
Ml/fJRNge2ZZjrHrLp16Sj2t0KNmHQ3FiP6qpch+IZr+aDh9CWqR9qi8JGevBzBpUcemHPiYbWRf
aOorIBkJ46mH9XPhRXhtdjsLFuiChjwL2p33/nyZzZVppnwHaEUGY+onefQ9060SD0xnoOLVARdg
vVjLS5/wjD37i952X5qht7d0DihXely0pJXa7sIdeB89EcOwuVi0yZmciM/ezzqqZ2WK1HDvqGUK
naUAmrhDqWdczUbLuTDDXz1eqobhwVpOzNvPn7fJfDu/KeB/OQ8v8gCSVm/nYx21RddrCjRMxSi/
kNb/ZcDad2szMHaGM106gn/0vNkIMNFmJSKXe3a1JZ2GbGzC8UsdwI3F4XhnBh1loKg2Np9f2YdD
cVW0q9H0Tgbp7ZXh7oU9hR6n+9IaUXACXzMe1UKCZWe1op0uzK5XvO35jSQGX3J+tD+jtXs7HO5T
7Yz1h8TJI9ARLidVX3mt3hlfOC3BfxiFIkJPBzP8w8liy/HRUSnzoy7TRY4OOKxvWoIs0yp6Gwpc
JgTtaTEATqWFurQdSi5wH/EAB9ekfD4QuoE/JPFdc57pI2P4KxuUQdlkeqJ/L1QM272xEdmljIL+
wXayZHv/5zJfs/S/Rdy5FOXaoJrRbpRG5bpUhOYgyw7GblNCaQjWlk0russ9oBwU25n8kpf19JAr
udK4wRxEwDvjsLyt48T+QbkiQXVOK/KPIBm6uzaKCvx39bFHEk4LeyC1N/SWzluz7dcTJOwcjXWv
Hrra+WJbkvgrBmhA17sVCGc1JHm5qFdj66pAIZ+fiDcr2Q8ysxh2ZTcu8WYxB9lSccxQXfc4YUNA
MggApmmYcjBHdF9vmrY155UJWa+4smjc0w/V2Oqw25IU8B3t4bH6iM7cHHefz9bz9xBsOnpPTm+g
k8lzni8DhplrVGLDDK9PJ/Ft4IDbDkgDzLtOVjdGBqj08wHPX49lQIM3nmoBSy9NU2/nqzM3NRaa
I3GBWoNvaHknxyoVe1QH0h9utK9D8cJbMqMBpV8+ym9zhhpUPVLzlnxZT8HWhiK5KhGG32kzzUZB
G6RPemaWf/j6vw5KdXLJQqDsss6KlCNbY9lLHbt7IVA/hNR+FVLVKwV3wgvX99GtNE1iK7pyGey8
HdeOxHI2LW1/bjJlrUZWA6QzVleYQ4g/XK6XqwKcSemJLDNZxbOrgujY24NhSH6Uhw2F3tzwTLRX
dLdx5C3mvP//GY/ijsUZm5TXef16AtZuJ/lM/5KkgTHsYYyfnFqREBgO+UZjWl24l+926eUKbYvo
CDcNFu/zqKwwhqzVK93xiQx7SEj2hCRmEK3zJLdCk72EA+TXLhgb8CTJ0kc5Sm1+TX66yldZ2SSW
1ye9ivbb0GpzpVqSXl34iOdL4PIJcSzh2MQtWSbX2+mcadjhtKkk+UUILyMRoEEGjK2f+w4Ddbxh
m22aVuHj56/rsn38vr2cD3q2m4mqoNfPtvN92zS22wx02M1Dpu46LckhHEkvwdDkNI5ZiybDkS+k
1T6Y4fSVWrhKktYFeH62uVFmazSER5YPEYCltiqmbauW+Saoxks7zAcLIfEBIRpznEqvtXyU3xeL
RHf6ygwtX+shNAd1BilPJP3e6qzeVeg1+/N18M14Z5emJzmLbR+YPt7z31UnGw6zodJqSD7/9vNH
+NGVLTUlVvlF73lObbdyPTVHh5EAXNt7Zwbi0w6J/gVu5uSLKvpDL0ebKYPkgRILwS6FwfMVEMSG
LNUYF/lZOmEbnZKXddXIGamFIgVbyWmEQ+znl6gsub6zaUqxgSgWAr9JEvQsldHQoIl/JLBK2mqA
qvNPNcB9lpwknggVrVnjHAOnULZuuiJUxZVC2txY27MVgDgYtSZ3MXOTvlNQTp4+/2gfvLVL+YzI
jNo90onltPrbvHJiMVazmQNx0IzwcaRLrnGFXc/HosqdI/UTw1PjiF6Oz4f96KEju6QyZ6K75IG8
HRZbI56B2jNsYhinmVYh6PU0BOJ7na4GYzDXn4/30ZvKDrsYqIHMN87rL71lF7AIOXT3eV6elH6o
O1cHrTG5aW7b3z8f7PyEzwzDL954dWXVURWfPW36y5Opx2PZh9fTEFzb0aG1jfmCdvmDW8go9uIx
w7bAofTtLazYJew0MtJ9mIpJcefa7ArXcpL+C9vC8EOf2+TX59f1rvjLhTFDNDwPyF/o1rlPYj6Y
adIDdN2VIWn1HiqEOyQSzKjCkL3Gor2iXljYVqyDh6IGiE94kV5Ycz+4bFpMaFdbtnp655YJ/duE
1QoL6sTQ6D4NVXW/VQLOxFAUpQjZYBlFlZs7Fbilz6/8gydKhMZGzzLF5nuuh8/TSdJrVUG3izT1
VzHGEfgRLbwwbz66NM6TXJjDOOz2by+tHXSpYPePdkqaTH6Zzs2xMpTU68G6+EMd/qkKe1kKlxQc
AajFuv2OXVBEiUwvoiL5lBNv5ETg6ylU+7GK4+HoJKeJfD/8uDborvVeu7AmfvBGktwwOBHK6I8o
Zb+9WCfQG6WDmOv3RZQRKXQw1Ce5up3ZrC8sNh88PUoxiCCoG3DEPrdgaeYmqjsyqfsiqvR63fW2
SYMGMmH5wkDnqrrlhuqcG2SabgjUiEffXlTfd4mwlVDayfkoPyn1BGgaqbvf0SHyTG2bQ6lMbRSU
nWFW30dVLvftPEaHOCk5yzVOFtykWJYYdKqb2EfTy0RpjL0DysJIHOWCDEuqtVZJAiezau7uoiC2
B1eRyZOt1XnO0wtX9MGUpINo4VosSa93Zd2qFFFK65Dkz3opbvM6iC23ZxVwfJrxo+ewDwDDfv6u
fTQk6wvlXPJtVJOXp/nbCz40klM4oQFTRkTZknqkra6OKGqbw9I09ueFOh7aUpQkmOdMRMvF2UJa
q7i8AhruYdROwc3QtNHziBAYuwdF2U/KaDwP9jDCmxr7C8vKB9EruwP+q8uyguLzbC0jEWR2Y4tf
TqQOVrtXzFGvSHVlwU9ThXSXuGiCS3BQuGjTCCFKaS9pmMNeeMYfvInogLFQWKJYVT8vTkejQHei
mcm+yU3tyo6qYiXZZvedwuQlp90PhuKh8mKQVKMn6zVO+u3ZloZEsdGJpZ0jynnjCAQcVma0j2oa
JBem0QeBDSdPCHR4CdMkdb5ks/MOwWgm1q7pi9tiRFEOE1xDk6yG4SnORwRJUCfCC6N+8ERJGlLl
Z1DeF+NsCXdGTcudRtj4SjgJphCBsZHFaNxYgez4g9ID7NSG2bPGttgFplRemFCvicKzQHNRoy7M
IwzuSCq8fXls6hiCQ32+M+14trdxCodWycr8Sykq7VYMdLOuKqsJxSbS656zuJb21xRB9S9TKacx
xG6rclYw3iIfeFpI7VGJReO2vQlPESgKpBQz0/HJkJCQXarJfDA7KAlRB6CVhH3uvD+gwvtlpHWw
2GuVg66mMcZqW0llA4SQk09y4V59MEHoB0e0Sy/QMkPO1urSJHecBxNm3hieV8f4lbHfzXPYrdHZ
hs3GKDvtr5aS9v3nC9xHYRRnRtpV6FxZGpaXFfD3t0CfRO44ebRvIJ5D4HTyVTea6bYWg+kD1BpW
6CgWC2plQmYlRfCMHPn2wodYLu9sprz5EGcnZ1mzsCgGU7ZzskRfVW2rvcBo1tbxoCmengfl2oj6
aVWPzq+pGup1XEn9ShTCufDGLBf77nNQWuF20BpFc+jbmyE1gp27E9YOexXTa7u4e7CMtFspbAEb
2bLqC2mKDyYZc4htemmSpSn47LrV0SgAKWn5XuN8qy9eMAGiK6lDH9WxDWibz+/z8vHPLs9+dULF
Yw/61nnjazXi0ooIycFmqQePh46b/KojAvvSTn0OGlliDzLsFOwcE2kFtbu3N3KyrRgNCTtzWGX5
XRrr0UpgNLOOgqB46PvphI1tu0qi3j5ZNSiJqVYtT+2scVsN4cOEDhVvLk3xQ0icu89vwnJPz2+C
Q3JoaQtfugzP9jknlCa0NdS061AygY+1Oi0ckalC8S+jOzR11QYTm+qFkml9oTX3o9uyJHOproB4
kukmeHtbqNVQKKXDat/UpXHU+ADwSBb7VIgfvfEdfkEKW6oquspPsX+Q3TlWwi/kVvLriB7GyE0q
HIscEaEVAP6IDD7Mk/mSVveDWenQIUgxGk838mhn67YDpTrKhi7aWyFTkyZB85QgN1iT9L80UT4c
yrABJFBdlNn2394QJRhkpOuVuWutzN4naQZGFW4BKrU6uXTzlzl39uA5My0RpEwuHfzN27FipdHH
2ZyTvW0NeACoANYb4dBSAyx3DQ0kOVKa7Ndtqyi0flpkzkoSIZ9Pvo+ul95Wmi8dlU6s89paVfdU
ZnoVrusot1/KjN54uHapfd+UVqDc/elg9LVxdltaGrjH50f/2Kx6HFzShTwY5o+jDTevAzMfw4VL
LumNXgOzt3eXdCv1Yd518ljOeYdZC3IoikdN7HqiN3E9sFUobi3k0WE3C/XuZEkTdjtJEhfxPoBz
qnjUd8p5rU1AA6Bky0V4XcBrqdYVOuLRLZHzxreiAyG4qTPZ+TJEddMBCk4ye8MZOEojqM5hpWSu
MRmJdiW3ddH6RmzLre+kgy2tyn4YxkdpsDK4nL0eXEItvl9KgGdhaMRSsEgJzoFt/PKwl6em2KNx
Id1ez9oeR9Z87Uxau3G6Rvh22QQ4oFgX1rD3+xQD0xVD1LogSN9t2ho5pBRV8z6mdxvoqpF7eYYI
Nqlt58rQOlQNn0+l9/EJy+VyMn4Fa6ImefvukKIE56XHGB4U2fhMgxrwHB3I4lM6qiyiwipgbrHi
Nc+fj/t+x6J4SHKHVOW/qmBvx+X8bLWR0sr+LAegwDVk9GKPqVDW/hl6hA2LhlSZPiM4l0sj9tni
oAbpNGNcEO0DrFfdzmpUXyR664WZablpmkBeElT+Kosz0OeX+EEExkPkUEulCG0Orcln1yiNWAgY
BuIJzWLl6z2TMunPXJQY/bFzXnFW7FHd4iE3kVq6LmhR2H7+ET64y5C3lmZgNpElbfD2E+Ds0rXI
N2a/bzC/RsG+0GG0Ii4v9ht9MHGZQQtLkQI1s+nsNrfcgDZsxslPowoYfCdUOBxNpV9LXWVpK45C
6SaIazyiC1l/pE4TnihMbhH6kZOVuT1anuLpMjTpUZ0qGqTDLtcN//Pb8cFrzTygUxdNLIma87Jr
1YIfb/V68uvMmj1Y8e0+0UpgeBK+JQ8qRNE9aJpmrdRVdmHo9/sDXbq0JiwZIptN+CxA6BMt1DKT
uWBqhEBDNGNsAXLNWU1CMy5M+VeD6rMlm8FsICTL4sWu9PaxA9mix0GbJz92au2ngTImKYFaJOjk
3Doe+SPKyuu8te/KMbsXXb+ZKhzp5BEluzj0MnTAGo8NI0BonoXAuDFmoTNs7nV3GOZVW2qHfKIe
5VQHJcvvA3W6jkfjnoURQld+dHJrNc7Pcz3umjk7yHOKDk13k5w53lh7HSNXPXuo5dDTxv6Q54Fb
yO13PWzwFoMjTEcigOsyOClp72FFwWH6JcTTVY+ktVFnK7urrmd8L6CNr+wpWUdtvx1FdWzwZFHJ
YgAVG0Bj6taz1I+XWgrPlZDLemLSJUBMT5iHKvbsQeJZYOc9zCmf/R4D1l5zfPDEyJDoqSGbarJa
Rrpzr8Z1uMZfSPE425FgKiGOX1i6P5hSsO+p31CThjN2ngZse8z0gmIKfN7+xDo0s546HswGDSWp
XOMh+PnL8344dVFkIaUmxmFnOtspLNwDBYkHzhjjPB3T0IRWVNg4ss3Zy+cjvapJ387fZSSNkwxx
Koe1s/kLH8GUNBHPqE27cjw6Q87htVfy+dmAHQ/c2KkwMYmlKY32VYoagGLSBAUGzZj2g5eCFsI0
g9brFn2bQwVezgyrdlAlzBBLpTTADWg9bb5WrdCZTyaVTh8mm7ORTCfP93I4iftQGMqjCsFCdim2
dbfJ1M76WpMMeKocPrBW+/yiP5hYBqo+svKUAJhX500o6YBFLPatg28KuIXC7srWnbuk8o1Iyr8S
T5u7qSfoamus1SqMxoDINO23XI2Km88/yvtdY/kktKSRL2cpN5dl9LfMgaSkFYUkZdGRVLpAHCb3
+4FT26XcyGsX2NvnzEAOh0k0jZyd9LPDZKZrc6eqgn7MlC6rSZTrLk5xxhrLmyHHXk+S1E0+G2ss
JK91oPp1hfecPdR+Zit7tYW6QrT5dSrylzLLnEPfp98/vxPvNwyDkHeRj7FnvM+0Q6DArklXB7/o
9Tjc2o3iYA2sKPO3Lq+T2OudWAOwSpGGupAdXtLCf/AgCJKoWVO9AK17fl7TJlQjY5IOfhuYiRfO
QlCEkqVLbacfnF4RzPw2zvLq//bAkRyk+WBM2d424gD3sLr3+hIXiiGIMLrAKC1k3wQuntSk/0sH
WomevDQAr73EWSjroim2etvObk6DxIX34v2yQyPCUjQmWYcQ9TxAzXSY1Bz5Jr9JeSFytrUj1BCb
1qUmuZC0eR/DsKyRKlvACsz98ySRHVSxgY1mvu9yUDJT37D9tH2Mbe0UHU2MyR8+n13vxyOJyrpN
kyTnjHfhiBzqcu+AkvLzYYh8u5vv9VymU8+Jk81Ya9ofX95r6mu5l4Q/6nmnFEJHksYxeGkjVeVD
7ITdPcKiWviTKkkgr9hDndWfXiF2QipFKhq9gbfo6tuJpRH1ESzM4a4btf4ukKX+IIP++pVZavjQ
S6wvF2bLBzG3pVh08BHvslET+b8dMcahJMMMJd0rUhnvejXBDyrVF3ZQUO+SDkObxUEBTGqFlZNK
EBYOWv/j86t+P2VR1i4NtpzQobWfF7CTDKWdoEHAb4UqX8WKg01fNoDWEpX5p2HlawxivGY+SGKc
R7S6GOqpjHvoT+TOrw36adxsQNVkV5iI/+FVMUfpLGGZZqHGfuIs8Jmw9VxUOrpnginb9BmGPUrE
QSpt9Wz9p0Nx+v5XmLEcKKyzDSjrmVKcknWPMjUy87KLHhNTpH/h9HcJ0vruHTTRItP5vdSKoJuc
t4i0WHQCV8p1L2yQcgpOUV4OhnIF5re90p3GupCsejc3eBdoUiT5RhKOrPzZG4H5ZD+HuB15UT9K
2CdbQKmmBms/tkjv87v4Tu6wvHM0+dBpSgiFBPnsNpoWNP8iqLst5TxcR2PlTteql6HoH/V0bFY4
C/dbfTavQDfQumyRYek9Bccv+rl/hHODCbU9lOusA+32+Sc7vwmEdIt0kFiSjixdPZcAYSBOnTQa
5ytiLzzUXQn0Oo51pLvkR8rD1aXk3DsFFLd8WQ+Yniy3SL3OTqfQwJMmj+1uCysQWoo278cUZJeq
5YVbldOD00in3JROUTgceoUtze6rvSjb4sISfO4EwIcgpqWJD7Umck1a+t4uTwO4iLZjC0VkYGcb
ybFOVZKVmPMSzrY3vQTwTy18XUu/diJYN0L2pCw79rm1S81uJSgWr6JS+ZFL6SYdc7+KRl8qdeon
2aOkN/tOl9eh2d6aI8DE12f2nz/G/wp/0WOMg1lZtP/8b77+UQLVBeHSnX35z2P8oynb8q/uv5cf
+7//7O0P/fO6+lXcd82vX93xpTr/l29+kN//7/HXL93Lmy82BTWY6bb/1Ux3v9o+614H4ZMu//L/
9Zv/8ev1tzxM1a9//O1H2Rfd8tvCuCz+9u9v7X7+42+v6rv//P33//ubp5ecn3vom/TX9O4Hfr20
3T/+put/X1RMvNMcw5Z2Ah7o8Gv5jmr8HekZTS907i7TeUnlFWXTRfyQ+vcFFEpsDVwDMMCSHEca
v3xLM/h9ZP5IWCGjZqKqf/ufD/bmEf3vI/uPos9vyrjo2n/87ZWs9b8B9nJy4hzFXsiyzBmRJeTt
dKuaTvQAA/pVYzv9tq81F5dAa5/huiG7Vix3m7hKq5fWEAnWVU5lrTsO+qT9AnwBwbd6cyKLe10L
q2vSw7vMflwkdPrcHOIqGQkXcXxzG2VU93KayJS60+8qCiov54hMKmW4qqXoZ2NneeMq7VBAg8SB
UIxBdS/npL7siVTyTMHKyrrxprHC6Qj/P17JEME8TTjjNuqM29dvBm3tZvncQJWs/xocp7yNpQwZ
fZf7ShknV1OqEshQssIn09o4YSMfnbhQPTxINS+U5e/FkF5Is2D+8rbysNxf2rPZ6mlp4FjM+vT2
/gIrVzsq1GIFGrB0zdEI3Dxtg1OjqgESsqreKA0aB6kfvsdGmJ2AfauPkRi+06G56mozu1c77Hka
wLg3FWn8rVrn9lWUBIHbFgon3RYM1GFWD68/WPSz/lCHR6Cf2uOoPtkQna/iMSg2FeeQL3o00oXe
1LcVbBJMGetpxc1Sd68/+/pljo3crmxRxtjj7TwX4SYrx+X/ZB4Dip2rLI33pPnqh7R6Gsx8WGHo
l/gKPov3KKfzXdg6K6002muDYjm+N2NRfcn1ID1GIT4kcpAX6xZ26M6ZMTZxOmMAqleMTxCiYm+y
M83Tp958pHd5TNPoEBnU3DXNOpkGDs2R0QoNQ1gsKWORmp4swF2FYBHh3WtrJDj82s6Jv8JN2Kv4
CESGGe8A0EdUFHi4SKebkiOLHkzrOufoXA3ii4EqeTVoarx//bIMcIfsh/FWi3QQndqIJrKSpWNt
YCDrRPn8TSwwRBuyTpa3kU8iJ93NWlluQ4Tiy8XOaa6eEpzsscK6Cnsr4rk21CnaNtoXAqm6C37Q
WZER2gxhHz0nelP7rG7mxkjD6FlavPCiBBawAY8681Qha8dB9zh8tVdxjnsAuI1hbY6F387GcNKx
4rmR62hV9bp+RBr4XGmjwF2dCjKCcRWjJIRqnsxOs8J0oFkXoBn2r49y1s1ubWHE55Sh9GuY0sdE
rndWPY5IezvrqKEpOI7KeE8ZRN2iODOuXv+YZVGtcrOc1oo1nvQIa96OoubRiULjQA7bqCv9lOfd
cOgg9WsIdFZDl6FAClrpCAcgALZU6zget+HLKE2HItLsXRQ71rGTImMbYxfmTmOi3+k6KqnBqq9f
v5IygayJNLYbRW271YOuXstDItzawOAclmX1bPQDjTx1Hh2bDJS35EA6LfFED7L2GtOBe0Gi7SRk
S3FFXA7o639okdpel9m8aiqtInEyHpKhqY+90ua+s+SUomY2l8Ot6VoEfYcwMn6iOteuSjP7Mg+5
fNT63lcx1z3UurgHS+/cIy/Y0TjxU62cbkvp0VxlzWxcT2F9Z9vpSz2aFpwDPsRoTgIEgn1vpLYr
jLI+VnXZ3aEKAm0HMhefRGtuvxq1E93rwKNWCX2FByGcR2E5zVOC2skzSi2+agY12mIGeT/UWnSv
NtWjUg13AUoEJC4lglT+CGdtQiWJvatK53GFPtXtJ5EiZhOcDQjjXBKX1o05ztbNaJjgavsQ0xZ9
9FHMzHtTL62jKqnDZphhfJMZDwhMGuVEv2u1fBHXspepsjg2ZmDd9AokJmWsis3rL0yalORyKFle
wwKyyqJo2uHGHj5UBje6MGJs4Uq5P4zl+M2WQ+eGjizLnYvR3kqNYt+w0Tg3Xak2pKHHef2/fxdm
CKNaFb+3139C4QLHr8HUr0RAMU7VCg1SaFE84LpV74JZLVZpauUPjsKl6mnqvX4zA0i+Lem6W3FQ
SnjaafZtjjCZef2/f/3dyLkCNL18wjjc6424/avT4mOWWuSQkdatGqwy/X+tyE7bliupUcfNSMH3
OV+MRE172DqNOnko67RHI82VXRLP4IqzVHITTDLv0hQrmGbuYeQZYPzAkaXrkuVyFZr2l8is5o1k
YXkJroglZIRptzYDR7p5/aMfimdgdcZ+jE1t00vqFmbAHUTG02QtPa36o9Q5xVq160fRXnGsWhwt
569tad8menzMEY3QpwV8uttPWXTVaiptWdM2qp9qpbhThLR1cMmZLf6qNbdz1HpTObsZ2gXRLDrC
lEmFe7OU7uHtdmI+jnIGV6OoXfLbXpQU69xs/H5UPQemMCXyzZQ2e0ktyda8qEkDYVTxll+lKsm6
0FlYBmsj5HBj4OiSaHi3ViYuPspKxqZnwtpYlZSdFFpbaDqemmnsWMZqzljhy2k/sA3IQ75r4vw2
MNuNoEiZx8G6LIrKxQX9FrPgXYDTO6jebjCuWU49rbG2OGyurD7Y0aR5JM65o3LtZcFwjETpV7o3
452Qj7VXUdFVxHQk0HMxBgFcF1CmkTYJbS7YQ2ngXJso2nZl6GMMuoF9tNEEHkToCQAEHUTmQHQ0
t8uNABVyA3J81fe53wfhVW+Z4EnKNT4YpbVRu+ceJxp1/GrMSB7jJ1mTdgVMWCKHVRznG2Ac2wgy
cyqpFGSDVc/ChUmWl6WKhznYHGirThkOuhRttVHZdIm+jXFvGGaxzjK+p43w+wGMAOK2tHBXTZrX
S6CiHf04j/p1IFU7SoMb0NuYvCiLIe6RJmGew3jo4HYPQQE3NvEaKD34oh6CXmbfGK+kKXtqSvsk
knoxdGKVMVdxK7ywLjboEdaOVnpt3bjWjYpxQYj5u4QVjSpcU4uu7LHc9dhEYfkmmC55ER+cMlhl
lemamB0jV7mNtWYTs1ph1Krj7ANYBzrFktSYt6WqeoqC7XM2b+vQupXDdtPB4MZlKHJpXPgWMZrM
3JItDHRqPfMsCMyqMFe1gs+FjGuUvTO6+NQ6zMmCBgV6zdjV16HlwMsBexJh8R2KaxVKO8jzjb1Y
9gr7rm6W1lkv48JeItUkmWNjsg3WxZlWjlN9z0MCa3poV8uYTje5vWbhdlyvoSf4WqVvA5gwQ/hX
l7XfYptCWxsdKqy12M83Aee1yKcA+qMeMN4pStdWmzW2N3u5qraSIW1iripSbS+XpJs4NJ6SsD0u
vyV+gFC9FUG/Mao7hbb9mZmTWcuqF2KZY9DZZ5yGZvThWYMG1NelhP8OfEIHeXOaqF4QSvei+lm3
th+JxqtrWOW5vm7aeLvM57idjkXXPbWydhXE802mJrRDRGsqcMS4G+qz+xg4SMM2GgztVpTmdvl7
UibH1C4PgEp3tD1hwSIfI6fZJ33ukZX0eloYdDlfa+Z0raMHV8duv/y3le1DPOo8vOWgcswLe6fp
0TFoxj0WF5sCuqTQ61XDo1yecWuc5ApYNrD6zJ72SntYHnIQZzuRV2yA7UodooOWdX5qatd1bLx+
uEHFK0mM+2oGy1XlT8tamDvTqeRg0X6NFHWtEanaNkl+K79NMRQlFfU8DYqregXe8JE6nQaLuFRB
t9x7k/JjWc+yK3a3W30wN83s7DDzOACsZhXrVzxXeKzGA0HbqtNxI57SGyUVaxla2ohZ1KBqN4aR
r8rU+aoZ814bk6sZ8+Lxa+OEm3pOj8tT6CTjFgrFWjWN7VyX60CZjo4TYx9cfBVGRnBBBDrwY6V+
Q3NO6o6V9IONdgs54rkNg1NBszUkxcegLoEty76tYhkb99csEgD+1W0TdbzMvDhhux9tzVOmxlMt
cW2wYIbFi2aF3H/zbjTseF1owSkKmjUwomOfSA9lug0qN63iQ6ENuAdYa1kKdku3ZzOFe5Ql1H6n
YzIOd5Vlw/2DkV6qm6op2cr1+cmQxS5VlCuNIgst8qAojGdDmBh7dSu1W6vtsLZzNcSrBnQaLlxf
klQK3ayOv1GNpjAkZyzz9maYpkdHe2zT9DYIxFXmZBx1uZmD1W2tEZt0cn8+qJSTHVsro+u5V+bX
BCO89Zj2hzgcnzvmLyior8VEc6xerfD52VutfU8B4DDAwyjCb1p7G4TOly5CNGdH12ZRH5vavMqU
ch+ZID+d4ipQezD5eficS8UjlZp1jO2WKzd0v0kVP62/lEr4VRf6Me3nHMqvrC9IS1fXH2DnsyIK
PwtSHwXmZKQz8nyVVkHbeqxQrxSTvo3SKXeb0LLWamgzSdVbUcbrOqJkTxD1i1j/EGTDT8cU34w+
3ohJVK5BWNeqvIXS/A0nNZpV/FCTTG5/evuLQv+hls3v0Cd1/CiqH5yMDpKuedXUbXHgusVBGgeC
YsYtXKcSIrO73Ko4JripVnWrwTK/D2Nw344nVAW3YSw96H17EzQ4UQ9+3AKosqNHJ9I3aZV6RaPX
rpDFV7ORC3esq7smWOFtXbiJNR/CqfhVFeq3cv46zcqTXMHnFU3zrevDQxPJL3EptqY+PNH9CfE/
KI+UTh46WAtzlHhpXPkcs7dNO28Ug3amUnsprfBF4/HRE7DVQshzcbudEdgn2H0wqVa5pF0Jq/5K
8U24KdYfg3qiFe1+jJ1n00w6t5aKffyzLqOrpjK8At/Bih2u4Zhdak8pdmqN7typQ3KSyhNth3fa
lB07J8NMIPkp0nnfN8Ffclq4uP4c2zK5MWjRG4dqH7MeloRnrWMcEqcnSFH2o/xgyO1tokzfizG/
rkPnzmD9G6x5p1aYg1sED/IjMe6a3rG1o3Q/NWw38e56ohhOCrWz+5V2aiv1CzYARkfwQGfTqPCs
S+MZf4XQKnCNHr/ESfW1tsUdc+apK6tnRSIeHyK3LrOf81iddIm2ir5rfZMXv2CHFwWnaRLG1xwj
/LjCdy/BNf6bMpnfesfcQ237OeClSs5oPqXKZKxqG8+hOvbnITohQ41pArLnIOF5Sz9R25JZ+tlp
mbrqUwUrOhsvj0z+UeJRitF7VmFG76x1nlSmzQ8SsuOpig400W/xkj/2obYlcByVfTqNKqmj4jpO
nKOOusuNHcmPp20pDeRAU+17bGX/h7Cz2LEeWdP1FVkyw9S4GJMnVqKZ2Vffz6qenF1H2i2VUvUX
ZDqX7YgvXtwla00bNEh2Nho+0XQT01i2R2y1W2Xcg9VQnetCZaXlABbUj+pEa3J7UFTsCyQqD6b0
aKzAHcVIYIvIBDoVzDXh9bdeV0TQIktMUmibui/JaxPnr0LU/b5m9MR40mfm+6IoLvQfm2u1yyTj
E7r0Uqmaq/WR2zButQaBI5JnidTGjMO+YtUfKbaR6j5I09m1xv45UqXDODevejRehTJYcuUiFT17
74cRWQ6FFszSRwincoPOmY2rkgUWnCMyn2MTmTL9KI3pAv9tBsEag3kmUg42m6ttOuQ2+ew1j3Yw
IymdWeUfGQ87mZKCTbB2+vT/3dnZS6ehRMmZZv07s1Arh2RcEg4Ve5NMRJ+gBJgVnbCoqUKYcZ9F
8YgWNaKjhIsO1kw5yrVxhSSulvSytvN1niPG9mz4mMu7OmoBOplzJZobpegSO5yiyl6H7zVb91Vc
bYE4rr1RXmcO70GZJo4xSs+j1H2ZBS9CiI8opbsDOnqfmQm7zA0B2S6KBAy/wDHHEXsZDRTIdFRK
RoX0j96Gyg6z8oOYRiKhlT0dTI6aA/ywVvRA8KlgXOWi2fAk7rUyug3JeJboI227dh9Hsh8Nid8I
CROBuC3kBDXqyzhotDxmB2uigLAwXpuofIRE+bFCqpD8XNXWrs9C6k40T8q/BDYhSmjQz8qoLbWQ
zC2JYC6mUsZiWxZEv56Srao8t1HhdXS0rPUXBnJXyRLPwlJUZoZX0CpDzKcrtTm5B/Odykt7lll+
QE/fhmRxEN7pntjtpS4sA6OW502GCAwlXrkd1tDrrdirWdu9clLPI2AMGfXSO4fYuzkU46G3uIVN
CSAgRP6yGLcxjGxJQwUgpAe01uTJNMxuXTAdspm2jybWns1Zsjt8PNlYnKyVGAixltlqbiBrbLNU
lAvRWQoLvzH1eyRUZ8BdP036IMYDbozEtivkpYd/Kvt+sfyYPSeMZt3x6vZOU5YnaDxvniffKhGM
iImrLvpVNSK/qlsvZQBcQ+GvrEMfocCRuVNsPyvBfJkl0Yf83TVV9ztJKUYpxdGt3LGKiH1M36FI
k2lQDv0kbVOkZpy+ROGQmlWgDtl2VnGryumTQbz2kNMVIx8FqDMlVg51nXwLOomXguQVOpWcRILp
BUVGBPWfLWZTUel39RAHYS4GWpL4SZi/1Ncu+Zrq3J1/IaV2ccpSoSkbzao3vYHUjoXmXY26zUTu
zKBpLl0tx+XRp07rjywTRkmRugA4P7ZWkFr6LZFFEt7kFWknUN9kRF96QawwsjSv6vq/VgpvS5Ho
tmK+lhCorUS6X5h4BEBchGxm0a7qoJqpVgB3oB5NC7KOyK25w/dsBVZj/mX1UX/sRqFjGnUQduJL
ls4bqzb36HaddJLtIYzPal97mXKrB50qleU3kQhQW8d9u4rgwZWv0kWfStol1YV9mMv+WPUXzcie
q6U6gEheiKrlgMQLJ8aHVWRllOuAoxAc2HeC/iKeQ3+lcYDOImccUsAc02nT7GvsZLdV0UqtzaY1
DW9Vo11e58dOaj3qroAwWLWlOvGKSn4V5MJRMwZoRItxbo4baa2+qID2+pG+O7X1O6qBSEJy4X2W
Q4z/zk6jHPoTPCTX+tGJRKl0s3B1sC29hxRftZ21TxOT9tihPitUdee8MrnyQQDK92yydqKTBfN4
0XBzkLoQRKxli/bTtZFD+MN5aML9WpE0pc6s/fofd5EPuQC9XPNt2ZZfk/ZpIMkW4QEN9ccU+n3X
1yjvCbZHmVmoy9s4pffOigFFabyRcxUtHpB9RLEMob+hGVKBoNEe1b9WneVGA8fk2QKwWBQqI2kZ
pBWati8/U4onQTV2uJeJrZIAsZTQ5SHzpJEkieFukdZv14p2rEuasNrMtQTNnyJaOfiuBuAyb6qN
/sppCk4yi2ZrTtHIl8HiOJA/hfpnKe/4q2kMd47UTbRKkTNp4wtqhaBSZh9R7k5BYrWMNm1hyFDJ
78+SYEkFWqRVuvMkZLraetXFnkYta5MI6y7pw32fT8c1Dz3wwg/0FtRqK+UfDsjFZuzdqyu1bcL6
goAqd2KgRrboXT7HtRMR51pZu2F8jNJz6pDvtFua9DGKOEsTOZ18yOBkSUK1Q5xzMeDpRLMC68O9
7zsnMbWdyTtUVRJLULzrRMIyrdWWwtaODCkgMnMnavlVrSSi7crMHxHOKcBP5aL5Uhl6RB5XW5pB
yHuljIKU9yRG1kVsUZviLcgL9lD5koEGGFJ3kgoZMKRk7e3sRf6aG6pOrUg+lfNT8RjbDGv5bIbZ
zQbltprxHhj7aVp/G47Kahq/0wvtLGHoAbhyyO+2RQO6m6cS7RApfnw66rRgarqAYK+lnQNRt56i
PgmY5T/LKTwgPTxBjhBt86VuOw4STq4L9iCst1YNfauuT+KSemn2ix/DicLIM4hUzFHtkWZ1kUB7
1JEGhgGKP1Q2xRg7yjj5kkMDdARBI/6mnXJICANgf9adUOBXNXnaV9WRRtMzRuFTHTn7qW3p6nFx
wNTzkRBDNudbqZfIrBROwpQ4BHWlhImBsotWc+zac7eaW4Tk9O2lJSvfPQMOTGCKPIs8lK4oWPVa
JxaXoBSjbUpu7aBRL5BWgW7uVXEbV5GDsdKPQQQ0AM269XMKWciUIg1wz8HCiViAlKn2schtiNHy
jIE2MjOf/by3LgKvlpTOzOCJU0a6vejDjtPuRu3QsE7CJZUZUkvIM60+ygahmzQpsBt6AgWhZn1f
pg5naO/O8uAaw01svSw5EKX+bYWV1w2CGye9k8Xdweg/chrYJmyd0G7VeqTG1zO+s+pHp7lqEJ14
unKAp0sQgFcMnVramua2MKONWL4L0pOYPovZ58ivbvyEsnVZLer32AoeTTsTDbOWlDipVATmVm+X
HUvxKqIkmSkubuGkcuZh43NajTvmBk9vRm6DChRHDxHpGLq62mVQR/eU1ONpTj0OgXqy78KXIqVs
sDSOI/OWLI1gfysc7aY4sC8WJC4ST7ozp50Q4wW1WrsvVvwKmRcbb9CVe/nRqNJHno4sSO7lS1R+
9MKr2mytcJ+q6qkdV9fof6cimWyt7DfSYpxEY4v+F/7tL0mJnVG7N3qSMm0/m6GDR3irijqA1oeG
3mKthRNormzoO7nv3/Ji9uIE3J4GExCk4UFV4zHbSEm31VlFcqreY+G1VZUDZzEmgCJxJlH4Muv1
Yq4HoLehfS0XwKpQcLBzn7I1hXAXgxxGMS0Ruq6Sk9E7OZVdYIoZnazCNc7TLRIB2yhA/wpHqyun
l/tbSjqInXH7F+y6E5DdIjG7LLaYx4sjdxSG19jeBksN9Gg5KEiYwbMBl6p+J0f+GILUTaNmbVAx
S2wLlAJEk8CzTblSpXiZ1EiHOIoph+ysDUR0j2VVDq/x40sL7i1rwxX3l+kUa225ZW21h5aZgcG0
jXIexcU4F8Pc32jW2Q11shkKSkHKDDizgmY5zG0W72UzdRRdY/SSJv2YQaxsx7jqaZJstbsoxZlX
ZZxoO1U4kc0gHgyYEmiRhTEQ9X8zT+FvNykHoM5XS4iWjZBk6klUYykQjO4P2pL+QGlZOKtHy/6f
P7aK2BG909VMffzbf740lvZBGuWrTir5NZ204mIILwShfsHiaftylt0GMdH5ny/JFNNInZmxW0qt
th/QEVp5JL3mKKRdjRP+ecgOvN8maFoiHdA/qoEZZvD2SxTGTkpz/E1qEnA/BM4eKd/irW71W0ke
8yZJSraERl4+uhURxbrybGg1oRx1uEbHfGHT0CoTCVyto6ut2/xk9aF2H8psH01h9G6Mz/MCPicY
NYWUnHFbR+9ZpiSIdVRmnOW77ixIYu0Ic9J+WdkPhX4TeOKcAyyaumcaRbT75+9KYN0gkgumKQMu
wJ4eHLdA3UsqF091T0Fwtqid00/j5FFtJz/X9X6QB+3JpKrL1tuy3Ser5ZeUEL0JyAL/u1jsX/3X
/yuyoML6EX32CAX6p3b5/1EnN5TDG/loDI6Ar9AZlIQ9V7PyF0rqBV8lItfG5PQX1aH4BShU1m12
UDBGHtbAaKuA1noIRjm/FOPKUJSFtGr1nQR2G8tPtEz8X07zf/klH5eLK4MAGAu9OHz1v63AGUVA
SiROVEAoURG7+GWiqV5PQo+0N1oij/6a8qJNSXjKhge1rbf1OVOgxnMiOvf6SqeiuRBV/5BM0Jl6
LRcisx1dbX7aauQ/MPNwjzjBnVQD5wycsxeXqXX+58ua9r+F9Pzfb8C/dIT//EboMRGgi2h4H36M
/1S5UIdpJlUeiw6ndvPQIQc4t92jwrsSTrMEm6BUAvM/Os3A0OtkJ2hG64T69JxRwcs2oWs3bqxT
qct8UTB8/R8mt3/lnv3v9dEAjQ0G3S8Oq38pU8fI0kZBbgmr4WaD/c6jVyp82ko6oWXKVvCPRAI3
N1TBPMTj0youTZDz6Z3++RKNofffPzH54ez7D93VP2owlQg20sDQAf9LbyhRtIw7B3xU66TJGyRh
dIeyGoBix/VQ1huIveEpzXgyyHCsdEHeRrGYuUWUZwwtU70t1V2r5KdIz+ajBrnbDoAYmtWIL1pD
50CbTsbtv1/zfwphiYbhQkn50hjxkKeSFf+fN1kmm6EQMy1y1egKrU5p5+r8X5FliE//P8kUEnt0
UiYmOET2Ciq4//w5GKGENrLK0BnhlVM4ZMlZpmuZn8d+0yo8Xp0tiHamvWaRI4E0SR/lYCcNY3hq
9/VOE9xa/+ZU1tuxbnql6g3Nqcc5xnLOsZb4le43QlEUkUhibqwBXUwV5EXqtGHiQH/o0kZN/iTl
bDS112vNtk9jH4nfq752ijPjMKPFzLixzNl59FEmXyZm/Wb2coZ5I31II2rPrGYnmXt7mUa7HPkJ
vXpVpGyHTNsZMYUJ0UcSy/shDP1ZfbPbgXm4Eb1xjNCJoY+o3nXKR+M/LCO7wQQncmH7Q6eLnsqY
s2H2rM8byfrKxUOfHZKbVDildc0gMXqqdaa+Y5aZX8tyGO2orp+ZeOroWIXjbrby77yT70rYo+UR
9lbbPqdG8Sytp1bYRcOtqyUv60O3N2CKrQzBXvlemiCWknDUk/6gm5GDUH92e6G4aE0muSWZT47Z
OlqqpU5HU/YmQgOUNgwhjQptETvCoriqfM2GwVH7BzOpbEXKo1XQn9nBs+0IZetNWcjZevFLLQ6m
eTcMyxc6/cmR9bSz5edEaTbz8jKJbLAFv64OS4lqPyCvikTXjJHujfXpMPEd226HFsjGw2UYz7r4
7pK5bCtx+Y6SN+nLXVPfBR3mVezcHsaZrNBNnJSssuW1WpXwzm7thGt6J+HqEkv9vQhfhXC5NGK6
W1UjWGJHKs+PQ0fBZ5XPlIdXvVXYSg08mD1p00WUcR6SHBgb7CbrUwHISeW0XSCDENDA1fUEm7/J
rFMIqx3Hn9p4smpqippzPb+krcAws/G70nLCunUGudg18ejS5OhanDVX60mPNODoXS42zsMLVdHs
S1abgb6CV+ZxHOUzQoawrcIIjOt9VsC0iXERmidZ/uiyn4G4SSVvHH04VoblN8RKdFyjL7d/IWml
RXrMrSAfrqRX2lFmBUrMB5I9LWCY7VPRgqOLDjyBrUyXuoEuGeiVLGl5Wq5my5kYujRyNBW5w0NQ
kcZupr8u7V9M3buYA4HMl8iofDOKbH9aPgtSL+ryba5b2w/XoKOGO2K/riWauKraXpEpqdUWgjZT
36LqJ4quhpXZYrHJoj+M6KZ6l0mHk4CaAXiVF7W5ZARkNCIIloJGASbQ4qCAQ4oq3ZwBF1yNpkVO
JbuYklJK8bYG2sEa2HNdXmTiu7XEm7stq7INqA1SR6qu3rotv0vFoxpWiBnE55lrMAzdLruGFuNf
gSKMON7r0hbmh+226j4EVd7zYNoEeNld8y6oXJTxvS5eKLoEaVErv9epYE4Dqd7R4sJMuzObH6rN
jfVSJp2TpXd4bzeuj8byKrenhUi1hYWmFomMe+xZxnbhR4LotE0gFchR0NjstdhF7rGZs/elWQj7
zjwVSEdQ/+JHx6SlOkjaPJdEscRfu4Jy96ca7k5RaWFkH46XX4uCY6HDYVR/DMh1VaHa6PNp4IW0
Dqgp7XKFHWTcXjKnkwZvXlp7BVmK0Z/l5ZsU7QnZtEOUC408c4h/LRLVUSBwlvrn8Yx00aaVHAxx
s/Xc6H4y144FCkOSnRtqqh3TVT+MN7X4azhLLajF5D9rOk2x7pYtD9HFRxnHm2epl4aDehp+W7bV
0aBT3aLhSQJci5tXiAb7gTqGSFxH+TwoMoKJ1LeG54EcqWQRWWcqJxsHT6xfKC/yGsLuwPLE6VYN
H/3EGzVRBJnVHhkHhg79WL2AY+M8rjFDmC81b62AS0hZGSS+MgRjvH3xIriZjHTlIK9vUpk7qowS
9Nw4oo7HdL10w2+V3itIKH0Fig1Ve839SXzCYdTbhK/ZlUTSBW6rd43tJR/2FHdvTe1i5zi9SF/Y
WtW64UmLxsMUHceWp1LecMR2rMxwouZ7FmO3yl8Ng3HRmN15ZYHrdiETQzj8cjxoV4WV+jWB7ZOb
fc+T2CPuY/XIsp2swR7Ob9lXdNbGIwnNFQvXe1yndoaxb2YRX0Zwtvi3HMC5evBoNGLtsBzGvtnr
6nxb9W25gD+RgC+eysW3RGTCpz7ZpOIZpWasH3QoCLXhOEupikCdvZlLRDlcre41j7+a+dnq3gSe
4Y5duQCeXG2RY44aofXoKKPeGByIl1s7rfu5uLbFsz/QD5X3E5jRzhReshEUdT7GpI/q9Y9RnjUh
kAfAHdog6kFzdCzIfBNtoy3cNnnda1rvogJ2ejYykTubW3cdVHJ+aFrYwevxx2wu8RQ7Jjcrz0Zb
BKDNlQOGW0edVYYrzR1607aq3gbSqibNZWJykxSx1U/cZLASDQayAoQVI9mqezlPlGnOzmoxF29R
OKSTXyJucJCRXseBd7Au1d9Qsu6JUEo7uOSbodQfgjn7tdmUvmqId1XQuOWS4UnZwE+VX5Je26tc
GPOEPmVeb7AZL8ArEzp8ekwAW92ooMwdZsVBYKmPT9G01TOvUGrGAtjVG+Y2DqGjlfvQegxkPElL
j1nTbg/IBermo02lm9hfZulXH1M7RZ0tvLfSsJMp90WKuoi93criWWL0KSPXCFdPNJEIucrDkquR
J9ht6narEtyfWQnvk/HcywnBS8Jh0q9RF+1kffKr4ldOQ1ttrHMKmEXhTceiivjDXBkh9NQVzIVW
qQwJGxiBFA2btinZWQBpkyKArffdeqYcWV0kP257hISo9NbwJReIsDeFA/0Znou8sZNtsbHerSeS
YirtZvJndIcwKmI12eMQjPLqFp/ZSZY2BiAu6Bp5WcQLXJrMu1DFzABJM2PKZHFdkmueWt6kUVE5
uvgHGpoRqiWzo/xN6M6K1HFQFtxpwv+vt2yYpT2sR3F9p3sapmMNTddespOfIIPt/LB+GfR9MwlB
nohYmiE+h8uE9LEa2P2acMPxibqw6G/MvwYyMZxZZDhcbE3JbX5yZo89R6e93PsCpBMKNuzP9Yey
9p6QQNoBO/QwI8GIjKAVbAWeMj220U6Kdt30C+G1/vTfJKzksr0Ir4kYCOoPkoCdLqbbRX6n5sdO
hQ+OpGQH2a2wzYuRfAi5XexcK6D5igd8FQYsiLDomWcWrj/rm9hiQgq9jnmUNAfltS43pQh++me1
e79S73WEb1xwFYbsNhvPahG9LbB76vieAfPTDgdmNTxo7601ZT+spXnNfrDGrNNgbdEvOZwks6jV
H3KLxo54D5RB2yocgrqGF6Jm2xN8cT6LrBxj9FJa26hQKbD/XB9jhf4M6cfz1eWR16K5DWVgIGKx
1TfECLZtpdcxbjdZP/JdlKfJYruzSkdp7nq5uG35Yq3CU9ndRHm9YtTYJNyNRb8bEwvClCUnGXGR
yK4+rpEdLrobVe0bCjB7mA0nNyfHCK0dZhKXXx4YdijcBCiYsodcO+SWYivai6i9CvBsQrwnouoK
f1Q70wQsF/UOApXWC4uQHg8rRKGexs9DjxgS1Vy6j7I9gBlqY+wteve0NrSFt5BGvlmdByuQKxKh
Lln1NqOqXdLkR420XzNVPHa07XifwRPsZFgp7pUIGkU8EA8uW0QxV19Jz4VJpWkLZ+GrGEVg1nRf
19WddpM7BZaucBPVkyn85Rro9a0df/uv6jn7aH7je8lZzAyPalbv5vZ11jHx7Pmhbsti3kPaYtTZ
5EXtqKhi805CmwpJrRXeWqp2aQRZsTfH86CCatApCsc/jCWYJ13WluECQzZOXuZfozpFcOH7CIZB
yGfq0mT227o0nqZ4gcSZy4vK6TWJVVZBDt7SAG3HAqmQFsXyroVOq3Oh+DE8q8q9KhUPZoywhUyI
UCXrvmcVSxQbJrKI6FF0qtlVomCA+iqNb10OpMNwq8gi4Wc2mJDYrt3m2bb28ov8V6xVIBA0ty4W
os4DjORGr20xYWJmFeRUoAmsjx/teTotLwMZl9Uty4Gt+s7FZOj0q1+kP2hbPJAulwCVTpfQDAkE
s/oJA2B4aDI/ZZfs/qJA3xbHjEC15jQdNTq1ZRex64Bxq7lGleVY4kmCk8Wyn72mlukpkhv/yPT7
TAUP7QLtkO/Dl6Y9te17n91ih94CRz7LeerOO56dqyKOHtzSSbsn1mWp7nOrQ9L7KCAda5gy1KOS
TabGIO/qKGAT0jXp3GE+sMTZJjXwCe04bH2Qml9yh+poRShK8DwmJ6l/E9Jn4215GcvakUsvtAwP
zgzj1NAbDJm3WGdvQQWSSn3rRAuD5LCodzNCTij03mpITpmZP1JeXqV4/Wig74RZO5jmwiYzBTBT
TmssE0lC0iEq612F8q4iW8zWhmjfQ6kY3WjYsJwXo1y8vBG2prGgy7K25bjch4nF3YBNBHa2y9Dv
cg6T0eSHeQ6weiMhS0w3bRIkpj+mp2r5lkaPD01m1YMfUj338Qk2LnGosnUXALmJetS6t0R5ypqf
sGCucvHDhcZp7c5Fy7lmh8o0pzYjQZTiKF2Q6t7M6Qt01oBXD/L8sHabsfdCogiks8yZstnn8eOE
KhiMcnu6zaXurUGNSRyOuZ0jL6t2mn4QDT+rTkLyLLWbYrip63am/3Hx8JuiZ56yuzl/5EiKx11p
zMe026zLJURkagbsJWl5S48LyMj81hRenR/KMVDhgqKgWLaTshcab+QIFeIb9tjVYRMXkeCdu5IC
Oh/Rh1f1Hn08HrOHFGm2a9Ouq+0qe33igsCrwiUq7rxX8bQjcjDL0bTy+OP0caDYqILtxDPOuTZ7
NjmeW9s1JJ8Z2arfm595H2iSrUnu2O0KRHG5i8ZU2SDjKnKIS18RuHBQiyMXgtmRC9esLcYkWd9n
xb2P9nO0L4ddpjwBhijxLan2mhWYq6dbjmqimgkIQccj0cdehqt98QRyoEN7wPbYXYFjYsWVdM+3
rEBS/5rxVodfvfiK6z4qNk3vM63nomut32Wzk9Cis+gWPnhQdDJC6Hy6P93koTA8VpVHphGqiHlx
59yNy0Bf8B+4QSOQeuSr1WE2fY3QzJYDmJuurr80n03MxNS9SjC+/fJdh+/84eHAkPRjNaLs3FN9
bFS7ZfQ6BogfloC49DkRco9kOCvMMuyAM2SlO1kMDPuxuC7z0+OwbDUBlxZGG0wE/DBrde35x1Va
pktXxPVWAt5sIsGDY2zfldfuGeV1KGyU5hWuaWwCH6n1CkKF3CK5gU25j4WDvlGnFNyoPqDwkNO9
LmwqaW/VgZq6PtVc+I605pzVPBAeD1DUHwTzOUISXKp/RvahrudZfeERCOX3zthzE4t0yz2dKFuu
L3MLMbqrxkODCGW108QFIxHUWz7w3NmitBHloOF7LYbJqQUZhc/RsTBRf9jtO5AIP381H/8btPTC
DKPtREQ+8zmWD7xYLa4/p+8BXX6ljZ5hKGOcDyoisZYAfwM0i9RRV7JlSO5UfzY+lfC7HqBhgrF7
mxiKMY08mBw7HSY72aMDkTKnWJ5yy+fWWF/yJx+VJNkipkntgkJYMgLWDY7Z1dhsSB+wPITireKJ
mDVWOCRvSjeK9RxrvHZMWvgtEKNwN1hal+W8InE1A16VWDrJ40HHVoTbCvtLE1jYAWSHz9rlM4Fb
H60giY+WvfBdcbxvkJqBbDS/suZKT2qBHvGMt07H+5C4vrHgg/Lb0Bap5usYNSElbnLlhSHiCBhQ
Tke2eC2Md7Jf+1+3FmyTo+rqjRw8TSc7ZXvefj5Gqo9N6bFE4vDUzPNYMsRvmnJf5XSr2l39uLlw
+qh1EnRmhVuY+D6I9EI47Vfi1sR1UnrV4rS9O8DKxigofFYmlChFeeG50Vo4yLM0BjJwmOmBnxQr
LM+dcSaeHGbThUEWvcsXmCQ3QggDIMiVsGMxSGcgWp5X0iazowqr2jj9j6jSFe0gKJgaxFjgRXwD
VBmBbDiSdSSyIRUQerv81ujfsNABLeSOougOJ4za5fEeYUJU8A5ksB6k2ANORlzMYU3w8s5dZYed
FOUcZ1qN2QuTEXJuG38PxHpIllnp8BfgaSpzYL1l3RcYFE8+DghWR5QFs3SrxDOoivDdcUTJWFRs
SPv4bTlpX2gxkGCOeB8ASmk4yTw8tJxkcSHhu6avvC7cbPUz3JqVHX9JyHwql17jBLYJ2u/GHWGX
mKSAZJ/H/MxTX2OzUl0O4MhmXJ/h5mG4MtHZaG8cqhrBo1007raICXMA6DEY8sfjO+fH9o+ZtI8d
rfFJ62GNn9nl4MwVt4t80XRWjgEFpZuHbPIq7dLOh3i4tPVOTNHmH2Bc29fwfYy+CKW3e464eznb
6bqL6ut71i+U7dWRGyHNlZm0Ru7n1dURa/GGJRdp2FR7/DvTrmdRdprkTA9yw3hFaFnqSIaBHnTM
vdbUL20XpdtOxB+RGmlxapHAepModU6rciBCEUYzdW0c5uQbEFlcILVnszBvWqtzX/ts3RD6Xpqo
cfgyJYt5UhE5h11yytNQcImEM5hkUYU1R6JSOFYhj1g+0mVfSY/qjd3Y71q+cSZi5BoghtMyyPjM
QnWmmXGw+3nbfyx4ZEZHZ2lOL/G4qUJPLDfCtFuTl2a95XSgIAtsMGZdRfWQZ6kr5Y6InXG8R5OL
pDEKx8BM5JnJR6k35Ribd9ROlRN2N5NsTzG8rPWxKH4nkzDgz4fgqmr1wEW4WiuB9hCYnmjspBnB
ErwSo1aFV/adCiN9A+j4OYU7SbyGjVtstcBR75qXyTaiLAgCsHMo5eapvrYR0r6bIWAJd0mqG7Rj
pm7c/iga9WlShU+sOIJXS3HtimbtKxVPvyteFbjDnkV2JBHJK0KMi9sBq3Trl0HiF/yb17XbcbQg
LR5J+qRhhT9kNBmpPm9+I6Ku2CyGAyNIsegMt0Pj913auo0v34CP8jdkpcT1G5fqPP5aP8gispf+
uw+ic/ipnXtOnHf5xvBnfqBDW7/Xe/ocq7Z4U354CnTRUT9AjZFkrrmz0h6d+PpN3zvGkUvZ1BgU
+MDv2g8XpJ7wPabP2s90DT/03Xo2EWgakE/cAogFjtiEXZKKi6zIIaMavZ+Seohq3HFCXOoKg6u/
IXBGVV5dsLj8DEB2KAwshK5exWmGA6/pwQwgWWr/h6PzWm4UC8LwE1FFDrcChHKyLcm6oRzG5Jx5
+v3YqnXt7NpjWwJOd/+pyzWAAd64LmxTZg/he9Cz91DSroKZHTo1rU89sq6BpPdTaJBzErcwKUJE
5N34N6Nj6ANwH38GAOKYroeUAwK37VCfhvZkt+k9yYxdkqaeUdDmG86UVMi1Lbvo7+atzhq3GyLg
tMhpxgRmgLFFXs85Rn9Xa4lDSjIvvBjKXZtz2Qs1UsMTkRYausJlv9kdbNPtBBR0sX/KZrZPD7+F
8TKF9Ig2HEM9zopGuEg1fjW1fWnKPwdxhJ1UiJPOirKXEjcSfzRKUa2uEulWCVz90lW65l6Zwk3q
pF2qmHbq/2mkENeJDD0Ftti0BkO3CqCdApOlsD76dJWLCvnVCHwrKPreYtw0Bf0DY6M9l6Gr4RsQ
ombZwObk8b4S9iqiNslmypm+HOFtvmTIkVYT9tP2M0Ns19j0BPK8mdc0SSn9i+6qpTv5K/9p/AU/
GNNVqFC5eMzkgYc3rXynMSnwAQikLb3aKf/IRpbN93dMEeu9JsxuFUosfvgtkqcmk/OASbe0/irV
q8v+pOQtpTQ7YN2MGv8sKf57JJZXXUCe2YRXZIK7KtfeQnoLUa0dNj9RBKp/ZOHrq6KS/qmG/i+Z
5l0stpyto/nbDEu1H9lqnynV+6yGa4QJ1Mls01sW7Kn/05jStbSwpjG+i6NR7SLqdx32wTFs2BIq
hZay7k0tOYgttaYBdSbeCdQUWQDLMGU7mmR7HiYCH5B070ODQWj+SPR3MQDTkvoFsf8qxUdbYFRu
TVtOE0fRSy8qT7EUr4mXp/QOXq7UG/RQpybT9rWC6hn3Pr6bTz8IX7Efonu3tsZYuiWggA91Ize3
Ef5nNSfQDJL8TzeF90Zpb0jzkPDVH0rnfxZN/ZbUCDWmueLk3acTY1gsbLMBgGfUxk2uIBC2Zg/f
vTYQqxIbyQjZUjhYTbjm23kUPy2KrByryOMFIkJQnb1gG1gZsp8XU0fbMbPPTjERZcG6p7VGcarA
llV+xS6hbEwcKFsT8DZq/9BJrXSQwxlMr0Uh54PBkfptV6UE1fq1fEpvw5WEpigV5/UgAWRjuRwi
dGquYR19sOO5glVpiWWX6kM6pW6g0k7WP3KO0YKOB/3KqqWRQ20BMNusNIiCCdVBYLzTB7ZlDvON
nSfti/3SxapOKr+pxUPW30ffBLlQg2qRVDpCTqNH5uxvltCM1DfTeGvSv6pJ0WQQc298G1GG/s3k
m8dwO1qxAnEEHB4vzfBlgmFoEdVtmFfLurjAwJkjlfCVSugEFt0QQpBVncNGEqBBCI7MUyB2t8ga
P6inMvkYZEX288oyPkxeBJof7rmdKleKl+Xx1geW8bN/OLJkiVFcWQ01XVLeGzutXWDzXnDgLbjr
2snWaqJZchNbExVAaUPau8E1OvJsAn7QqH3X0l+pxSuJD6PFvBpYFiQp52SQ/6ukz2Te0roQt6JI
KwmtarelDwbkiqmLjTe1GzqLXdA/B5ZyqKOCmHrEhKI4XXScjeJAujTFCBS+E78V9WFRmrvhrt8o
E0Zuy9ONwqdKxUlnTD13OJn0FG+nwA1Qxe+BjqyaRK2ePneAjlUhV8bmStp2Uh8krEvmziiaP0Gl
lUp+DQxY0ymvun2bv2r1sBYlXEQ82h9Ve+imV6c/fZo/+WrV13HC62naBPWq00uVrqZ5wjmhZ/sC
rUA6ncrgSy1+04EcBOO7a7Hcf43GhwEIMTdwNvmFJzUjOZh6j8JbHc8D6cipJ/0S+6sPh669ZFKL
sg7nMhqH/ioq5zC7VdO2y/Y4tXFGkFiTYU7T4IpkbR2qdxYwiJF8tmoHxMJh7Ad+aQAsRNXkDqUO
m9jLfi3pwAGBNNrNfealZWoxzxgpLIgv/SDXey275cs2MnQij045x8qJe1vRvtEbiBQJcXoRCaBV
77rBgQdYf0yACcPlt0jepuYWzNu8etbsAsBYZAX3BJre/LJqGNQvxCvgQSnnRCCexfksFv8k7acp
fnN6r+nUgdoJX03wDMxnavyUOiWaKaTemLR9dGtq9MiVHx9gXpN/B7B7wnixBET2zHPrxMU54v0I
yK8Rgo+ku8fmvcFCF4Ln6slzzL7i8I7pXhhPcb1lrfmnkZvszEbbMBZOObzlJIjwcOCcOAfSpzGd
oLSa9jCjrxmnRzB9aOmHXp8C85IZFfzKNZVPLeTL6Cerki9yRLx2lrFt5g3LFwhipgfOpU2rfZv6
uzr80CKzkbI5Y6QSrT0Q2dYvwdTtzBhcSfxLg4SU6K8BT0Wh0hUxt5vKK2iGI6c1rVpwNyV6d8Qr
zdixiI89mgBrkfAo4ccTqkO0qwbihZhap7M0X/p8/BL7rxrJRJr4ti8e5fYwSR64ma5xyAnyv9gn
4WR4aCL0y1fcfuahtC+W0V3O0DjwSxR4SBK93A8Lu600jqJNGEdHmw2Q62SEL42bAL28pcHC6Uyc
oeKRmb8VLRybviiemrQKTzR6Enmiq/1AViKHWQdudlJ4EgRAlKqfv4Z4p4zBZ12BWXKefUhV6prq
bhwwRV0qidkwLBziSGyUh8wr+lNc3ps2e8+K/CDWdbDuGuSNaNEuvtDisTY7XEmq4XtyIsV2EslU
B4NYBsFCHDAP5pVJv1mmzaLC/y1P/1op1YCTZPp3ggymH9XsOD6hWWuwkJ4lKpBmQMF9m9liCIlV
mD6EQ8+1mzRXz7yuuFT+QxUI+IRe3JcpoqVb7m9y9eJH70ryHfXEfXtKfNICHnbumeCN0pzk16Da
hKJnNPfEvKU9IM1wSzhHY3cYum4rV+oSSHGKytK4+KEYIBnvtgVYiD8exlzfVJATXVWv8BZyW/SO
WhC3WeWOWXEeptwYiFRwPG4bjrPSV1R3aoFrZZ8S1icA4YEh73Nf2AotMGL6nMMyegYJV4itc44N
84hJDoSGmpqBiGKPYmvT2kgCpyAVnVE+V9n1x8CIvB+L6loXGSA/BmufC1sFvZMz4KxkuOMBiRGS
QZ8KmhotXiUG9xQcQMvFypG65iYgQwCxsV4YeWf1hSjNIkElfGX5IsPwwTHI4JgQKRtZs0FBktA3
BYIGNSXc1foWJDPaovrdT5OPgYz29CazURcomxRbv94LeUfQa2n7+PfF19jRfI+IuXAwIhvXndIp
cJ6uEr5Sx/wt/kU97Q4GSf1juLIeipqh7HxDfFkjdg2/SFam3nxG/Ggt005dGm3kADh2RP+BUrXM
hl+lxY+kHJX6jHTSE9aRkLHZUpXR6hs/SstBwcBwqCX8QlQxFqbYKZ0Eur5AK78ZXQCk0Cw1ffAV
mkvquypdZMVc6wAYXf+r8+TJIUMN23KiLd6FTzNJADV8Rrb4ozfri5+z5EX7VWb9s/A5AcpOVVZC
916S9lETrI1cIWZb/VUx7r1xD5pTbJ7ztDupI67rXD+2mOtNTbzCTJ77DHRJfQ6BDCepeywO6CAo
AvphPHtij/tHH0a8swj0VrInzmnLgh95G6ndVslkd+H1VfYxjoTYdVFz1KtlFYUs/4ua4ttsgm3e
Vfuq8aHmxepqSpiPqpjchGivclEToUEjIdgNsoKe3H6azlNQsybL6H/aMLYdI3FkDC0ZyAyIDXvI
dryU1Bd+8MQ2qBVkL9MaZEFds8pbAvMrZQmbyi51ESICGgA/eotwoZa/a0XvTcXDWUxYSviypuSA
ra2VQfeENRD1UPES6/Jh6Ju8Vd1ZFo5DTVVlD7oC4mlzpgTARphR5nJnoEKpR+lQEKcQWNk64oO8
RA9BjcUELgqE5SMvhyhrDIoWOsBUfdNjiT6+WeEuL7nJ2g+90p3IIB9cHC5V0791obnjnmW1FWFT
Xlo92w/U8Wer6jbaYa1AnLYcqjU+XQuacy9OzObbEoiDoSNshpVTdF8Do9FIpibznNKM67glTyFK
YP8QNLFOBFF7IW3mqP5AJT7aGeO/TMEhVg6nZDh9CkTZOdWfnvjkC4ABpn9+yjCKelJYonea+Nnn
xIxFkiticiMuW3wnT99V+Wiq7zzA0hDDY2jzjdSFmyJc2QxNx+RTk6M6JZcHwVRdOhJzeELrKjIH
THg9WjrQhqwxiW1WyQuYRyiPsfyn8JSXTDWEDq1CJAEWzwGNIHa73viWlq4k6p0sbx1rqDieWm9G
j6j1lrNoDLP43DZ4TXmgg+kVyJU7I70o262kiO95pHnhREmazfTbz4Z1EtM9hjr66gngSZ25U7tR
+7fo6eRI/WnQU03ErUnh8IOFHZjDmYzxJrQa/qtiPyGS5Fsv/5+qy7qNbQaFQzSNnWCtZE/CR1HF
32MqfgTUSJ2byGiuas30p6tMOrLS/paNG1uoAQSYa4u7ZOLtIW3BnjiUQp60bk6uIQtVSovQTMwJ
iBE/hEbTXCuyTqUPTjK5hRztseBewgKVXgKUVq19/yIXl3J8DLRTivLX3LPhSyduTlHuVfrojR8w
O85V+a9r1swfUe7M0362aMPmhyp78HKCRLv6qtKN1WzWYvEntLtxPqnlXZHvtH6Qfw8lJtioVXYy
p2XQ6I7AKZv+TcNr5hMmJuFknXYhZJjwoebhjU7jMubt06e3TUMmpSL+LuNkLxTvxNii9DARYSok
WyWPuSaKJEY5FCELdWSjBAnPuNdrKzTXQcOfuvlcNpu4UJ56EuLMwo4KENURo5g0yEdA9eUcS2z+
Pub1DjcsO5Uq2yDeOcdG2i6hXE0EgENPbvRvS1QZlCOHE2bSEAYWiZmKFhsGPBBtkTtArlE8jAwT
reS/hcOboYR3kUNTqic74GIrOtCqOZ77yvrQmH3juPmql5EctZte1sQIJchLTd2/E9DGQjvdf1hi
+9LraJOifR7f4s7LiPQw6TNkzuCMy7ocWXPjLs8S7UBWwQoVvFYVr29lkFw3sGnGl495hJCWj5aw
oUG2tjKfD8vF2H5BGOyBZOtq4Ewm4VLz29TfWpBBhAzoJmAIeC+AIMJpX7aySzwMI7d0VOV6TT7P
VVJQ6sz6MeiLn46xa5kIdM5Py6/f84kVUp0dGpt8BpNK6S6G/3GIKCH+6K9xzVu8y+f5IO/TY7Wf
BchtLnB+gN84WHsS1o60vsMgLdX0p60Kgf4qe0iJeG8IoGxy7dnwSfa+/Mq1cmqWPLPK+lbQd7J2
5xzkuKs1KNNE/hpNdCxyDCLcrutqeGQ+MrAcQLhqVwlMvF+jkS7C2sOntTAWc0d8FGoMrItscljN
HPemiq2VUoJK2v9F/eBqyEJ62PGCaQWgg+KIRF4HVOmkQz2gwEoi1IiRRWUZXoby02T/MCmtsoEY
Cf46QIG3oA6Bj4K3RqkGEgJhUgwZ3ATETSOQXmW50VB4PVSRRfkMIuRoxjsrXg1uc+IyN0WK4ZmR
KKU0kDa7Cq3wjoT6d2JLw9IGXVhQhODRNZvIzooBht8i5CpyQh2oKg6OkeyvsbN6+VRtw77dxiE3
VbLx05Z0uX89p2onkguRwQeKZ2Ue9zW1Rp8/88Xi/VOjXC21n7beJuwIMxQ6hWCASMTPDUYhIf0i
P+bYg/GOzIadsmPjiGcO/nog6kxM/+nFY2o5DFTbCg24wHuqXqLwHFEES6QEUgvSyu/fV6zhGVav
kqT3QhMaIKER85/5RMKQpLtlTILStyTQJEy/Nv+y6wDiGsPxaS6uGb2PgLZkO0r7qN1b1l0qwBpE
jtgBMDrYKbFXC1iFjyacWHylBwF+83cqhk61Hl0/77GAAeCEi2oddWKC6jRf+fxYAbBGzP9CxNOV
fG1xPIWID4A2XKQJ0GeA+Jx5koLubp2iKOTNGXdS7JXJXkHAM1Nmwpx9feIT/5xRw9z52TMn+5bg
XUpelC9b4I9VpH5GEAYARsWn5u8KIiRkcGgchw761LJ+n2WH+V+XjqN2n5pfrjCl5poNN1XaIr1i
8VONUZA8mWZdGfuJbIzquMhPnLLAgPlG9JUBGiEc/NogvkSHXKII1hrxahAbGDXVVraFXtlZ8nxW
9cGxyDUyPY0eHkakQgcAoq88FeKJGi9hLOGl5R9S/iGYHFO8hayeXXFth+aUkPQtovXazEjheqyk
7A6m82LccvrpouanPrXrJyTHkHklqvGlD6gZ1DuCWXx6qqVtatWfqjnoBClaR+rJDM9fR4dC9MQl
5O06IOz085Gz5KC9S8Z9+eGZALcxGqTxtc7SDEd9ecRj5xJtYqsIr634e4rerWGn3sYouXRWedFr
808o4FRSeERd5cWyTeRilPFf1Y6uZtw163dsPhssw9kg5u7YGjOs1U8MsUFkHxEoWHvLcfqXYIDh
gPEb0HYC+AZxk6YFL1o0aQKUbYgbZombF7+S6k33qYqkCtnSrGyc2ah3eZpv1yYMu0/qioAIUmRp
GzkUK8Fk0OXp0BANjpb1Yufcvm8RqRxHtpFVlDdRwsd6a1uvrbbieCOI7GA154ihXvX3gn5QLedX
0HlunXxct8l6EgkvIE6RxNLyJwUMrYCy8OmDYOnqU6qekfoseHORcHBSi9lP0yFyBX80wuRSogTx
Ae0sgQarX/fVysT9PvHdaoIJ21Nem/VtklHAFH3+nAyCHwbxp5uIwTMZuVRhQCzTnZAo5M17kHyL
8U85rHVT2meT9a37/V8q15tA0tbmVNgaEmaw3ZqcJJO+1pjBxXvpXJnjXfB97vlvlZI4JsLKMdBg
ihKZDHTeKs1vVHIX1hmuKOOTsFVI62DYF1n23srSMW1i3K+pSQaWhrSIWyZwmOFkmHq52JW6Sehr
BJAl+vWxIifY1qf+nwTNNHS3yQqemgak7BdeOfQwLXXoWlP9CGoTaHadx7fC2AsWDDF/4PShBKZ/
yxqGPHKKDN5H5CxusGGrrC1DFBe9BDFc9ektGX585Rgqt8G6VByOgUJ6QEVYDjRhMHhEsbodDQbc
0/+NcAoQn+EQ1tCFTTlq0/blx1AQeijbTY/uIy7/4bP+YjElgxZABvAZKg76Nl/csRJglaMzhXiy
gMxpsuZe2YdFd8KhuetGASzgJmJALtt4XfA71nrshpP1IRQix43h0n7uFZJNLY3ZyJKIwIXRcaiT
mmEe2bBzGZPgUki85EZlSJN2aumFPSZAY+rtsXOHviOZiTwBSfpVBNqAPoRNoTdypiLUd1qp6wer
xBKXyYhq2GaN/DAhs4WnLlgkG4KMJs5ky6Ak8DAVyPINUphUEfA8xToSY+tGyhBvS3FfQW/0WeTl
Wncocr4badRqRLsPy43YhTi/xSiGMyQiPKrIf+MxfkrYFPVp3EoBvDQnywBTyiob/O0D2hS8QhxY
cvkzgkqHnF9xnO4K7DlgPBKEi4b8U2dgXpBzixqJ6hSIqH+wivG4vHkpCDZoumPivB4Ynily06AD
ANMzJBxdEyE/xqLYbgGUQtoZf553oghRzRFsci8MQblNcq9X/obR4PyB3soNQGRgwoGRqFUFfr3M
mwjcm3sgoUB8C/zxpppEDfo0CBkBhhHNTImIK9dm+t1mNfgPbYkAFQ2GLma7pizv+UDAgSGdO6le
z5O2kYmwmbRo70RCcc949U2PVUcRvKE37J6cS9HoXL9V1jrdUp2RjRraHRUtyP866XPhLBLpc5i3
RngLJCQfZnLws/oVMqiUJclxiXDKfUBu2e3j+aro/UdFeIGCyMG0ToRZH6y62wVN/Bl11YYijeHY
NkZkNEiY1L7fGw36PdIBRZofUxbRfowsXB1XrK0bacJ061RU93R6KMW5qe70WVKI+lKwq8FYxTy4
yTa64VKU55c1nzLlmnCXmPNZk52EFEYLWfkx5vKy1kJBJLFTJQ8UY8K1+ovAkecOXkzvt725Noml
PEJZf+a+N9WWHShe8L8kUHHarfATty71NVkWsbQHY8lgIImYSQYNBvHZ8Zconn3pWJhOOb+Fv+iy
ObJNFzjLHYj6uJsTNWh+4Xyyqdr6A5+iLaH+ulg0dsT3gHjp7lDpq9heGrVqZaxQrphch+rUffE6
iMJ0WLxFrVrJxvwGi1WQJnf1o+7QzMhaqpi1h6SiCcmZkGp6fWLgvDBSH3rW7Y2yuHQyQ0DEbaeO
Ag5/jG/jW5iPm0GtiTFh79lsTAfCOv+0KlvHaR2v/XHa+7mS2fXIyhbcRLvGoGKaFkkRUjrerDR9
JgKJ1GK1I/d8MYCIPCmkZEZqm3m1r4E8Y6HVekRV0mCg/OTYW7M179uai30cJ0hvxyFGxkNDSkaM
IMueAMwFL6V7lR7T6w4kJvlk6Nq9RpiiUoclLcEi5c1xwrLl05aw4bOvFdfirYV4brttqx9G+dRg
LmC9NIpeisTo/yX50K10t27OwJu22BJfCT7YVdXGAETGtgQchDhvGI8q/SPJ3XYrXgzxpLRbfXYj
4dRUl2wRBXIQ6EQYGuM6CdboClZ42PTUjep9RZtA/2CiV/YJk7PWHGE7hzVIwLkWQSPiLg7nrQjF
3wc3ucfCw4YUdgve/fZmTtlhQtEyQigHtULSPBSirxFSRP/bfknatzSLu1LEtTakRyElfCrRbkaK
CYHj/4ioQy+BTbL+FxlZgcFtgPhlIGMAQeu3ZFK2lwiic+4fI+F5CarWBFWm0GZ3RTePuVa7KiqK
rGaWJ6/Jij7Mq2Fs5/lSEWxjfiPC3GTTJsNGLkUltfaeLcMkVgc6bida3gpRJweCuQj2b0VkDfA0
AKBI6pbP0ZU1SILb3omA4yURvWl7bDRiGS3BdH2vsMwVqkO8uaK+YYXyQZVN8l/CVYKCRMOkNfmn
ohS/JrF7CBVXtamTr4AbhbcNBZBkE9D1QwoyArmWrBH1vVQBi1VCgZVpY5ZhtyL7CR49gXNOVMDA
RQERZ6iYYrfq62OOaTMhQBlJKgBrNOFcW0kPNIsJVwCsHf8gQbWwJdF2tG6GdSOitxdQDzph6PZP
RXGbv+TG3ejrl0l6qsMtEF3SrcbWM7EX1cotq9f+F0fWKGxAhsryJqfISjGfUtu2oBj0TNADQDdz
bxukhPNPtBYefY9lEsO2UzWnProkSA47xHc/XfchF6egPPHeYFRh44LFnlJUfGX76LWtPl5loAx2
UbgNd7OFHZ3akiBYGl0zd3DZqgOIthdXn4HACkkTx4wlr9aldGn9ryI4inwdmFzzQkrUVq9APcJL
mf4DURjVCM/ke5CREP4hECjKRg6K7dusjPSU0iaSd1nyhmhioUOUV4WXuUTY/jvIO7zfefZCsB0U
XpI8ErLKayRpt2YmpBydrOV2NaV9Jecga9GnjiTR8N8F4RN1IaqAONw3I8q6f1Mg7zV1dljZgYtg
hVMX2KlgNMafVr9rB23ffyuVf05qcNv1cCs//fGLN2usnzBJTklqTFxd02YTSRtJQ739kzdvce3W
4lqeXfwLyXyM/ehSMtL2OsGSy1SwGfABwPl5LWBUKBwx/0nWTE78OZhuOisEYF/CJ5moABKL/mnX
UuElwJaCPKeKphN47kDmOnlfbwh8tHYVP9e86prTG2krm1ngLIk9Cmj65KtsOHXrJhkTxDoucZI3
B+nRXZvC60Lw7G4l1uvEd6vSA1gkS09GIOdkhD8T03dZC8y9mDmwLOCvabcUKodVtCBCib+P8D9z
siLZQQBQR6sSIU67ptPN+I+OVF5kRL6nqPbMuYlTguMP/gsHPVP3NLoB4Wk+59xfU3CYelL+1Eka
KiWwe3dUNgNeNPE3H+gAviu0hj6wDvXXz6Tr6Phigwl+T1v8qWvBJc+kh6ZvpFzB9F3ZMzb5BUJr
49c8PWszdLuo3sgy8tDKDXAjmQYLKo6TPjmqotmjb+2xCnq65K/N6p4pCBjfCWkAcJ3j9XrxBHxS
jhFiL1Kh/GRIbzqD4EKW+QCrVgaNrH/UWBD16reStuX020SKp+g71uw4KbFmMc1uIL4YpFbzSE3Q
L3mTrtezfkbM3+fvPfLR6d1ENA5xZpyBQoHSpB8dVr4Fkw+CmRnFTD+VCqi7CWEo2haW+E9CWDKG
jtl9T8gNWom0seo+YEpQJviaOPTEzCKqvEVVTar0gj6JwirCBBcm4LDyKuawtiDjG+OJFCrDG5St
c7TNce8p0cxcQmjBsqWFEJcNkj+jfDWRxVmwaadTxaKG0HZEwynVv0IHN28LtCrEFrQaiMC+Qy7B
WhcySmqv0mon5e2iOSU3VlvRDivNzvjMMq+KN3ohk81QQkHSiBQQkHjp2JqGSqjpv/GVz9uqSbxo
GP9Snxc7bXDqVQKRiv9Kzc77z5HUVkQ8DCQiQYYAzT+kO9+GhDQgOMUPMOmzitPglIycJazdQIpJ
zJsaVSS2JsklVPrLDEkoiRczPCrJR0bj11GglZFN3uqvgSKCIbzkObc+amCYYc/YMqI6/+wYz8Rp
qwFrDvKZBVDgFcGqH3Y96tDsM5hc9AxmfcBsaQw7BhWQf5HvLCmoX97BjUx5q5nwZSd5PFMhVdGL
pF2UAoxJfxa3oBlvhJGDfT9MeHIQ+W2ARcb8LAxvqvbMQjBk1e1rB/ERSH8xb1NpnYVkMpwM5TdV
/8qSNKbyXC7BiYx7iqrbgna36DwkdYnKDhAh0Ucqn2nzbPmvWPtlbJBphfHmWBMZA5shWBvl1mRb
QZ3ZQbmveqTyXt+gUvMm4wK8Rl02sWsFthLcloFV4TUPrzH8EMIXPD8whJweNdUp/6EG5HxLC9uU
N4yaBemh+TaPmawOsX5BYRFa5yh6RJQ4/Bdanf5WfWB4HHqVwBKoU1wdRd+dsj/0esRUWfRVkBkC
z+szVe+kviIxmZRrPZ8gooEEjj4wjn/EbgvZAO68INmSi8p1FLZxQ2v/0IqjDBnav0X6NSOTs0Pg
9CPIh45MhplncSu+FIIDB4I7d+XoSVwA3+X3AfFG54PYSfM3cU+IxOEe5wdL8Cb1WMVv7PCwiUHo
YUDi6qVQ5luKECnhHfktX1LJXfCbaLt6fAbj2cDPi9OoN/EIH4dkx2oME94WWyy9RxvcjXrLsd7T
PTOwMMvQ0q1UdvhwqDup5pJRwR3gYCfCXh+LEN2eiLqV9kfaidNtzG9j+q2XjyCq3awjSGCDC6LW
NyrVYroM6M/IReWtY79AQGqLpw0700LIwm/bv6WmpwxvWf+BtpNMjmvVr33N6yo37knz8gLfmdry
yNiREC671VkL1FKQt3pxyvJ/sf6dE6srb2V5k5dHyzhbCgMvcxMSV7dk4GbdhbVnbKwqrw83Dc5s
vT2mZVij+EfDUOKns8zmmyzedXIHkiSwVZFtMuP6p/REF9Qhxv4jOS8MXPgMg9AMxYZFVQlq+grA
c7961mVIzoDQ7sEuqiXtN0++wYHVfNskT0QEfXIiCS4K11ZxZaYNwrVvXBuN2FgiriyBe57NJ6c2
4RBtaD+K6jv2WdX7GmlJdXEHCauol5pNAp1Hi+20xRpdY5udO/+BELU0v/pqy4PfKVuZeElpbTYX
UXspw9XC7P0K0C8KNFmHtPhAJ4DXA0fzGdUtFlvc2bNsYEa37nh5UTBBfQFQNrMTMjLVWlkDnETH
oo5eMWqysHwa+mznHc9LrVLiGNJGazVQGAaj3wy97hUldqmIDs/qGdQj1yyrTcU9AXM5QkRmxUbi
eWWUJLOLhLFhZdYsacYagqeNUQ/gfWqgSVI5n+1IDr5kVq64uaa3rMVqnjl5dbT1PkI9AUBuMi1p
H1jttYuzYl9EGpkGLOzBUiUDC+NjH7RuXLIBAhShw1urkufZBtw85qc8zhx1N+yVtjy5qjaRzs8e
uoHYy4q9OiwPINXLrhldZhOXG5BOGaHCn+JNAx8TY/wDlbQ6caeFBLSHWFibLPSWb9fXEnQH2YPG
ZHPxcSZvYjn41CwQ13wm0ajzO0BL1KWp0i/KwIr0F8YHVjJQwUncqorINYxxo3b4KaELy4M//isl
Y13pkPZNRykljCIZpG2rcUEOIn67w8RQQoanjPYzylrgBFRezVMCw8WcFURI6gEPM4oBsBI95byC
Bm6Vmyheg3kjwEIb7L6dWuQYPisDUNCy2CjVvhXKDoEFzG8FpRpND0k2Ecf0wP6laFuQBlpJNWjN
QyF6QwEGJPnZIp6PY5Nb3mjPSQKAyt5r/VscdUdtfvKZfIn5QsYyMkORjrr7DMPfJEOO3p4KdFp9
0a0KnvnB3OeqgFqsPQ8x7plkbQgKSiKvRRtnmuT5IevvMldCDKblh1ZeVyzwiOdnQP8wZuiTj5H6
0rvfSNtZTexmEVNkN6vguVxk4x+R7lqC4hBiG/M/crnjpL0saqvGGkQW8jGEEA+Q6Ji4Uq5Navdl
fDMt/6D3srHPrVChR541ZDXPoTQHHnpP5M7/8GcLujO6GATnCsf/ODqv5VaxKIh+EVXk8KqAJJSz
pRdKtq/JOfP1s5iqyXODLeCwQ/dqNitazX17771vgRvH3FOHev4GefGe2NRWlrDk0UThmTIuuoBu
KUMU1rw9n20VsjKzQi9WsQK6Koj2spRBxQzHWd+scGdChEw19D1beVhTCLBtGsKN5q2k5qtlckwR
TS3j5rOgNWYDLGuNXdpo7vv4Ql+F/J6NkdePRIDsp3uvTl96y9hW+kfU0SINHpV+hoqshP2cTkyu
8I5J/7rxxXqUFd1e4HNPmBUr1yqh2uOFkYh3Q/gnqgz3MoO6kifhod0G9F+TCjzn+RdEzHNxt2G8
t41qaUXWx7o3yVDyQcvWS7ylurSiXemCvcBojTePxRCBy+QXx5hUkXgaERw5E8dOn3dhTfBJaU83
oynw2jfpmY6++Yp6R+Xi+78iyl/+fQCWZABhEND78tMmBUvQIPmsFkYnLuuiuxlAK2xq2d5c445M
8wo5/RFDnSmcuPAYXEnLmdWC4+YnZgV68szrqyV5a81/ufW7UWcN1w/xD44xGHWjRgMCyF2/jP7F
LGwFWRGFvmA5HmUX0Jpa1mmmF6b40tgUKb9J/pPzaRrZfhwOfAKNbiecjsgPzWJXCjepPuOcTdKr
CJYspfNX15n3z9KOZvYxgffAZjKJCEjIYYlPwCNAuTdKzqxh1wH5ZoI740rQXDS8hKAhyOvp66iY
yQZMTLP82Q9fovRhuF427L1QviVQDPSfjk28kt00NmNSX89hIR1G/6RWE3yDGyr+y9JHH9kl6wzP
JVDDJxEweoK6n+X+SroRR5rusGx4cJGsPcshvb5PI6LWv/OfSn+B5ADtfv/RhieoFarVMRGpdICO
1HsUsyj+gHScmuZbY4UpfWFYlN0lOZLz7CPjIJ8pPxRrPgVMyZ8ZPGMPP8H/xv5BwKa4pqFyUYwe
mrMBwxVz/UOHlwtzBPNDrdD8sP/kERrt4lycm4f3IL2icrxDeKPYkX4bhGU4dWKg/ZsQgQbRB3/J
OnHwFfMsIQnTtWmc5r5pQBeRk9vtAt22g7zUr5f5buFvhKP8V5JJpcyZ5HZ/1dTnbIxJDoXbfVMo
Tn/r0VUj00dYizt27lHgrvNbw3gRUDtq+bM44LelXYcMxTIWlgrznRkDyiNCrd2CSey6XOSbeJcv
hjn9LzOlaM2Fbehy1Ue3itbxqdm3yOTmyaP44P9+en/EVcEdIpgTA0d0GW11X5brDMaaAv5iZUH9
M2wBSf8+uYLGbyWbYFBQoICQo2VDb4lpiCKCsV0grHhK+fCteC3kW1ndYSHIrXl7ARD7jshxWvCs
Gt4qM5k1PEjGTGHNd2f5GzMEWybdJjDI7o+8aZV8P35N5bMBxAAeBZRRjPw2l0nkdJGS46TCYjnB
BC2zvZ+A5hokFivBpfU3x4qTYKBsJ6dXj5SsYxS2Eifa3gb7h9B9ARLnY375wTZpHn4ARNTR2luH
3VPxoGCE33HaeWuS4RZaLpWzPQMnPkr5H4BBXnHR1q4e0pVWjQVqYCwCJsBueOUJVsW71Ts0peMn
+KmuKTw+Y1a5J9S7eXrXkiNrN0tdWtye7kJtFxwBEqJyY5kzszN0BB5zBhVsaqjufMIt61VZbrBJ
kYHBej7/GjndfZtoI2yJTGX5ueNPEa1L+mnxz5gdgRmtQMedwtuQHfLFKKwY/nR/bOqZzLlOuxuW
AV85dmk/vUTppu5Xwi9cOjqUGo91sPHQjlImDdPEDUfLC7rrPDmwsvrFSVs9uHOtnblkKEQCSBFu
aJGU/qp7CBw21mBj4sYViIhGJ1KN80sFa8PqeAYI2EbKQReO4ZjvP8hOmEUFpFAls83yq0JYOxWb
Kyq+3NsEqDMlwH8bSqUoB/KzpNGrAABL27Dbh9J2ACoiO9S6E7yt2dftHjF02bxc7a1mjuWta+VA
SzJcomf+lr9p8L1n/KUcu7N6YUXGDBXXJmmyyWxhndji1eYVTtC8qI2cEwJRSCkY6LWX8pvPo7Wz
JSu3FuqEgpdqr2wISezJ2gposOfxP4/GhIErUEuKhoOHmAnT8jzbLiaVwrf2O5yZ08rsF1Dsrapt
9l19Cy93y1Slnt0LAXgMYQocib4wzIdUSpe+3uxLA41SQXoDGgEKueHEu2AY/qcTkTg2Klvvtz3w
hC7/wO0Az16ozKAsne/ISHX047x7/v8HoUgxv/voVkca93GEtRLowR1NlYK5X/+Y7DN2bp38ZLzH
tKAXN73u+/OB8TcST5BrKrd+GHpbT2AU3MXF1eBBjbw823WDdsimOQipGlxlUUWEozySsjzJ1KGA
+Zo/AYELAqGUW5grnUzpZ7GC6EP2m7OlT5yHvo5WZNbzpWnapbgVqiLZnsKGVQLHERUefYAC5MJj
/WIFlXooJOEXefKGRBFHYK7nS48mfWS1O8tZswiIxNMKiMtYwyxI0b68FzIrl+q7VIOPhrDDxC6t
/LWFOTf3EmrPsVp7xbgsk3dWnnLtUcPhMQ+JdU15rUjdg7lWaRDfviLIRRkPVfovaiJE8DvFZVpI
Yara6AolhhsuDFwTsshjyE6tezTLR2ysy2F6JGqRZ6tjqFMxuV2r/pXZxQCjItdowHaNgUCeQWNi
AazeGGRa9Njf6wtbCS26D/VlgMVgx7gF+eWFp856050WN9TwUf2TM1JrzATpHpO2+EqcMAXaToOU
JnP5iE3kotGHUI2NHlQM9h0pQoOegAS9eJRMqfJt1bJ8NbAW7dFScURiixGm3sd8WpM4ku5Lq9Nl
Splf5ae2PwGOZQSOqsUE0d8S3LHFDs0KaUf8MKL4KScDvABGEf2ejztyOk2dtwEiY9CTBd5hNcC9
wrjJuo2NTj3GcIEcC3S+80aTZkU0pYUhDPWv7ECD6F/LSI3/R/iKXc0bS7iHEtQbuEUvSZoc3rp2
hs3RAUPJXozJcdF3BEH078w8oFDRdcBcW4ZclflUjF1AYspFJ0YrPmvhyRq/dGnp9UI771LAKncm
no+W6qWxrhN1JiGcbkUmxR9Fc8l2JlulDZIcACl23T8bn2JCegn+nd9K6XgE7hhySLpKZ8iOkM41
pc0RObwTjtTaujPfUuI39Mme/Us3F017aP4GdcvPRp9q+k9ENtzWzKMQLInePsR+yU/Gmc+QhFFg
Gr5haxTJRggOmrChnxoK0o/tInZKYLDYUIZl7h697g60znWfEqpe9vLoFVCsP5Ih2DYtCFJkVI35
ZSLRC8jq1bxvF0aQ1m1NxmhEIXrKum5mgHoOYX2U24dHvq8mXQXO/FaGnxHT/C0MRnfMPkPUrJMG
sAMny5MDgb2mtynPnnyThz21gspqsb3rOKgFc9MKDnK2fJKjwjMAtQMuSDpE+H2k6M13iutNDa9t
dTSSXSTs0MqnEpqKbTTeMEqSDaQKzPLnsNZRk+ELI49rU/n7TDnD52urM7msYrdhINwcWomjQduQ
BYSmomxPkfDoN+S71j6ux2XHtzLYC0Y3CYca3y1euRQ1krvU6I+r9C/unqL1dLUzLypeZ7gLt0W5
awBjCPBaodAwuwKOQSKHH14qRqzBMv2BFlTl89ZcMZxemj0ma67P1WoYH2LI5TChkZzD6EAwF6Kx
IjlPXmCghuDDOr0CIjmiFD+4yT4Yd3xCcwzplCyW+l3h4Es3Qwau9JDLm75gLjwL99MA1ZFRBPBO
T4G2L5PcQQfiotseNZgOq0kWKtcNkctHfsyU06D80lH1rWMGvx32nn4dtK/G+02FLTEFrX4c9Tek
C2ioYE5Q7zI5tgO0RaB3o1eFE96ZhtXgOaIdq58EqEl/5RHDD5YLMw9ztnWtibqiR2JLQZvjfbjZ
ffGEhtIy1mYHdnHLJyeOzPvsYrypLekjW2glQv5iXsNjQdXB9E4WlmTgGmihZhZDxU8TnwR1Y8Xn
qNjhtWWZZkvigdEtRmF1JXjQP4iU/hvLcyXtDW2ZwnzMt4hsdMlZTE4TVOOkS8K5o1jTx6Nf7s2V
J+5dY1G1C4toCCqdJt72wHCxZ6l2qO8E2ICEVEkLfZi+Iy87wemQ5RffwiifeN5K4ZPFG6NGHtLM
QyBIGGo4JBIoKV19UskQxtPpYLfiLFGrXdHemd9WA2UDjfjRb9aKyeR8V2MAoxUqMgjqG2btVfCy
RGIsHEzycoqdymEcFYc7pOjzkVAJi2ntlYM+iK4NRQVDh8T9ggOSyswjAKTNTR1R3HKatFd0w2te
udyLbuggxeKZc8Ujpq4AoB9+cjgC+oxIcAq5hc/UMSSVRP3tEJHlxhpBihit6y8F9zLrXfUPylMz
LElOnqvpUhvsAadvpm9d5gwKxGIYLhyuiJrjaSox0qE1iNkDcW+mh6npIzobcbC2HEHBeV+RsfWC
OTyzHpqOuzKljRpMoBXru/vQ4tAqFqgaXvCUEoJuzSW0LBF/As5M1KletEZ7o6HIEjmn+Z0Qb8Y2
5aTyS10H9LbNbBHpXrm1irWE2M23Lnp10vSlG68oRWOLOtxGP8V7uA8owleIJHx9mUY7Qms6fSb6
qFhYcOwbij9xIaGOienMEAlB+SCgLBDmnvnu/4V4rDRioLyPiTQiIPNoPmq4UBDl7Ra8dlAzuAap
T6DY51ik5tX4O5ro4+V860ZJts9jD+GAwc4vGz5q/W2zR2P4jL7HcpLsBOqRDEbs8vUMvb9+98Rz
4LoLX+jXju8T+Al8YssLqcp/dHaKAW2TVmNI4t3Ll8/0e8iRGq3ZMTCa8EslgKzW4rLXJBhCc7H6
VKh1u6WGroc/asZErGSXFLWBeXFbd4afLL8ZgGnpn8R9fY15b7mrKn6aJB+OzwDPWbAydhbtjD5e
RAhGksCKpmfkKFkYequA7Y6PmXtX6beINkJt55QJ3lAyAECRsFXqa6YfTPRzOde+Zw7ahMpGQw2P
LTZnsBlQUo/BJoQY2lkW45c/u/7NlH0uXcrhd+x+/fqgyJ/QfHlhDGb43bOGzhVgQDF7nR9JxKP6
9qRkKbIeFqWj4e16dG6h7CKQb+Db0vbSTKIq5WvoDPKIUmudZEhf6Tv6CKpsijOcXiBtaO582BXD
R5AvFowq/yVxt8fpGwcWWi4LyihjIRmkQNHP3QmYReNYsrsQmB5NiPMSwZAP4h2N11KVvIWoqgtK
4jma2hk1BgTdNjWqhZg/OgrApv2MhLR1efQQ0bqV46TTYZDCwJUtV4F0k41QXfi8FHcpUVyCQTIU
HsiieBCRoQTivLQY09z0/lN1F/jt6TBhaBZVhT8KBiVLU228usIpFw9l/VXximYkhpA8naO55Vzh
80CigimKHF5cbUzLxBMFGX+VrLXOELHQzhSwZvExyuc4wJIe/pkgNLNe3fZU3k/euUmvQUlccY05
5yvo45X0JdXXcvhLkh+Zk3BSycgWqcCMdF6tOjqKsq58Xri+Mo+J/NDYhVf4BEydmDpbqWfodyWF
xJfHyEMhe7nTofQQ6n89Ha8Lq4tbpw2PDXTOBBV8zoRFdv91sbWXGuhcvId/a0RYOf20bhGbdsxq
alL9KXrXNIcLhJeuGAGOQUxSqovqPXysUzjbvXyPdvEHVWBvw+pw3Z9IOYjmP4H23if0AqxjqR7J
FFGSLxGzaRAweTZfbvaW+h/yYhGYv3lEMTL89TJGee0ZV/XcYlMG5WVwL3DGRZgWNU7asbgO/s+0
jeJ+AeE/y1VrLoSWY0eydSnQnDR8nP0vAOHiorNcUvELptzyAyLoUP7p1GuHIqytbgpELIl9eY6s
wjdWkDrEiiq5O/RQQ2v9mMTrWNgr8kknOzH+aX1/kWAIj2uY4MgCgVXkdq1htLAIbmTuYpprNxJm
ISpuyiZRoR0dPHo5/J+4uTEVoQbAqwSChatgwCQpsduqmzIi8xTKB8zRcDdSHI/tx6s2hmajy8sp
3QP3X61k88QlVM/kViqwYUsIdYKVUO5kmE9KB/xOP4hIgmWvXathZBcCON6aBPaymHe1suKtx5I5
BY2aolJw/bMdIZeGNhjuknQ7WNcQVn32lcYQqD3YRrtx2GTN3oBPzIRkwLkR0ZBxQSao7tg/ho4R
X8ytcZruiYAm26/7RQkGGJDCUKSLVr5LnB7c54L4PVaElGlIWdB9W/0D1LZLQawsh+xbKsNFLT+A
08f1xqRv15/pgCh2/AoqjaXN3ojgfIhcvjzh9vg3KNcWEg3skTpdt7jjA5fGnolzyBsw5nYQj+kk
5aQz60rlaER/lX4v5KtqlCiVk70Ou0i1JpbPgGAsYjcHmA7NIFwt243ISyPpD9mpqA+gkFmb1wuN
h6RKvhsBYWHq2ZhBWvUnZOLbUPlKGg8x7iJhWEv6X8lRZliQyFBEE2y8TC1cCuHf6H67HGJ+9NFh
GbjRr298yGzYiIPJPBA2l/irJz/MgIVpgYX5WU6WIGSdKRMO0dPQTMHT22JAYsmqC+kkL+kAzZ+3
SJnj8V/jdaj/DJNWr7UuuX9qiAAeLkr6KtNXwFhnfBmuE2Kij4gGPlc9apZXnNgZORzjO8TihDaE
oInS3SvswADXNafGXxfqjZaA46ftrp1u9ygOlHOV4H76BWmbcqT5/ak0LkHqyO51LPeKePDA+MIg
kror8pIElY5wfvO30uPXdBKDKdem/3VNLj4cRmrCrQyTzvC2OYGOQ/oUmGy5Czg/R61elghlSUyc
K8DoWfe59c5lZuzCgEFgvzOqOc0Ng+d0CsTVLhpT+8ogQeTetwzD1nA6IQaJrJJ1OkWYt0yyt5m+
Fg2kDY8sPZICWgUPOxEupnyN8SQV2qKAs0LjuGb6M0I4li6AJBUiWXATWAuRdTdyPMVdiYCD2lXJ
iJmcM9k8FVNkN3b4pdFDi7QtZRKkFOLKrf+hZZxBK+ADojKWGuYQS8F/VNrKU2mI96Cxi3jjURIM
8H7V4l8TrEl8MLVDkNmDvi7FOxmhY0xVS6A8WDlE09oCz7gOd1taYn1ukM5hLZQczdwvLOs3G0SE
O7NEpeBkj6Nz+nFX4msZpW8cMzyr2L2PAfMxbdUnyCHOnrTQUDpbRNjjlPdtFXg/F7ehMzTORfcK
qLDdynRcrdmI0lnG1FCI8iIEGyq0zHiZOTeowUxpPRT/XJqgblMCWudFaibPaVMnN7uYryFnjyiK
b60DWlSz25L4AeEpK+hd64Ps/+oDd4n2NtPvNPmSFAwtHua7aIWOu+DwHwRv5h+tpDgJaUUiJEnA
pTbLhBov9ffoDfMZiq64f+Tw9lsogEFszA0PcaU5zBVXgkzHG6GGLaoBvG6Q1PX/amPfWwpqdCzn
I46FfYeHrNYhJ8JIc+NXxq3lIQyRryH5rOWUzbjxWYxpZknr/pOP/zoA0K2mI1n+WAZP7qTnZ6ie
5JMkmYW/yYVAU0NCFDeLMl5NC/GueeJdk+IYCM5MznL33HFuFdUj7DVgJpSk6EgyAH56DdHUaYiL
+amwh1lsnc0xpWMD/M2wE8tZSrqjVt6q9IRXYt74WAyCjS6uJP9uND6eQra12FR8HZIhr7eRDPN+
piu3gU1ViAA/V38ldsYN4uC82iOJklRwGQ2/D5QHT9yhWMyoyoQj24he4ukAn4SKmkS/YB6hU9To
9jRhLgmQEpgJFoh7yGmduIuItEyEEJgt+RIxNvuc8xZtrQ+urc+YTZLnMpCC3jQrEbUgNmy0nxcE
btOaFr4FNb+7gR+2GuSK9fC/srnCHW185hcFdzYDMRhjBJSRdOhA84tKCMwTp4o8mojoVKoXk8XH
lIjSCHSdRDcUbMGi76RGEoij49JE35r7asZz07+q6l0ETiJv5f6cCZcox0LH6oaXWwibTpwoqnSt
1cenLW112A5IJRMCBURoMKUxgvneGDkOUS2YB6lKXwtFLPmN7gajOnPpI0lWVzV7rjZf9dixKPry
HeM9xXqxYo28XwMMEU5a62HRxns7I7n1oq3mdgSmLpxMdV6VlwuXuYlQ0rvHkrkKsT8mwHSQQ5H6
ux2Rnay1lNVDtfAtAKu2WTvgWWYkaxrsTpeeuStIXWX4m4Ob6SqSc5tVgThMZH5BDU616EczlVIs
oQ7rebFWeH90kSQXkhzSjeeulbDDDW9HJni/WZfvdLDgFJjK1fOmNvQpgYYIj5K6yQCnK+NPjvZ3
KJlFIGNHY7pYqIgtchoQOXRRk/5WIpy5ELuFxiOhEMQAxT9GnrvkNUu8KysNg9UmFg+jNd4aV8Dt
6Pe9eQSGPMN1q1fppSi+xBwAZFU4oj+9KjEduhRHFTo5YUuU3ywrKfrTi9UiOjr11bMKfoVmqjL5
hgds2qwR+m/LwpFBFkcJduhLze6YpOhXeHmzQCkwyerAYOpn2v4GMaUjUg/TupQkvGBqYKWJsKY7
64TLaJbMxhH7kelI7Sps1rW1jngrUOSJ37NsdNJqLwzbanwpRCkisyV3ZDocSjTs/ONIDAyBswL0
UR4nGh+iItRLC8iQaqYBCxHS5cR0HxLjZy1+64mTl6+E8BTClCRrw5S/Jfwy3ozdIc/XpjTlHr0G
jcbUkTrEejvT21QBQ2leNeV7Ol7bZG+GBJQi/A5/ElYnVv/TeOqi5YBUo8NQHxVw9vXWl1R2n9PJ
oHjBDQ/9LGKAGyFRqCqN2b67bLCwMCLiWK6UnyS/t/kzH2MWqygZAOu2QHsJRkPq2zBbSWes07NT
aOaP4ZSxVlW6dzZ8BZ6+EKdIzVIcAIzX36OVoO7D2ewZa7dFZ81Hr8KOjc4s7yO7BpytBv1RFTi/
xndTvOYxfi2NIaAczzVcp5p5jQR4uSZweFjHPIOyAMIVYwz+cughsxFdkbeLqVot/LAF7WNHnBVL
MJeA1AxF7Z9ftEs9/GkhFGXDzReaWQd8t1NZ9W0N/WPEOyx5A2r2AWpqjXrT7ZFlMrXKfn0gZR4O
Obqg/AmughE5CjBGQX3zrwBDM9BL1cHRDB+zKnEs3JskyqPi+FWGa4pMSoruJSjhQNU3ShU4CIkZ
EOVsIt3kqnWUwJTgcfdoiobUrYJR1T3JP6LCSITXu4kvglqLa/r/nU8YZ6sjSghQRZnNPQwujfoa
UxzC1luIkcZOlelJ7Pccs1KxT3nAWP8JIWpa3KmheGJuTTgBRZo4fCATCvXWjH/rY0neGsZnJscY
xnNIeICmKIDfEm6m0Lin2JHC1eSGpXGG/8tHqrxMN5yL2cNkxOidpwpQ9K+weBa9Rv+MjIXHQac0
LE5V/q9H0aPqW1l8SQEb4ncX/4xpBuJul5oXhCjMIbwMs6xDdHtY7emOKjpa/a6h+h6TKXr6qYzf
JIOk2Rup1FZpnMBif9Q6jXSEejyBlSLx7Kv/PBwcgpJNerJZ9mjjlorUR66/991xpmEqEaJ3gs9A
/waLIxncQgvMmou2t3uERIQhi/uu+xiocaaB1abjMFaumQYHlcctpWzdkbQ1Zwsz4QNSJpBuzuD9
wNaeAHu0CmC4B0Ob2em4FdMrotNUfVREpGnEX6483OfjCcMrpZw/E8oNZ2kWX1ve1+Vg0ZHfvAbj
yp5xadPdFHYPEAOEpdhdkEl0wR8qdT9fznxvx8DBrR4xrq0GCC2KzELScS4yuwHZajp2ZoJx9r/I
DswlZPndByQB0SQcSK3A2MC7WfExVXchgYHuoWs+AWC6ZHjzWc91JpoNqX9V+iAG3JZV7MLkIJk1
W86Kw5b/XUD1rVjZNFQPGcILhTXS4D5HTpMa9ySF9JguBwzDCWOVdHjmOgg75EXksNTxu7Tulfll
CMVBrEaY28iVqKsk5p5EGnqkwHmEwK1B2kf5GRSE0tg0AbCrfJ8hNYPaRthV1BN4PMCOxIsM4kO6
qxLPDjg2Mvx+Sn5uiU9hUJm0HwnxO587sl0WTq50bnH6kYZtOVpq45vAtqvjNYi8L5wF5JnI4hZR
E+4me2oTLIhj5c6miqmaHRST9qoHS7nddtwxqImM5CR2TveT4Xz0EsZTh9jleXFKbeOqVy57Jm18
zO/J9ygs0vo8jEtbrnYClHwfB6uMlcLA4sevphaAZEMwzLXzv+gBYWHHu5r3Hzp1Yq8lgo6xtKnS
jYk6T4q2rIxDpp6ZBSTTazdf865Ktb9OhMVhfgXliV3UdHkGYysB+1Xqm5FR+SaMtVKScpJvsX1z
M25F90C95unbzmVE4ogFn9ROV/f/6/+GDXuCJr7mPEaiAIxKAKfWrHAZGUejk1fQQq8hTmejg2co
/+kQB92JJFJR5BPDqYIC9wx30RbiHFi91X3l/kVQH5Z86TzupFCei80CpBwIfGHfoM/E/20nWbRU
VAtrt7tMgDO6NBnfcQ5A25ROpinbeQkHsHXRgafzrlOW2DlL8xfAiDPisw9uOQYXhBGxeSchBgzV
xVdPI7IMXf5YMbWSI54b92TKuPZhC43WRXa5JA5sCp2ZEnFm7MsbiIT+SWL0Xfs/sv+0cuZafrWV
hV1Y3GI3WpUAGQUiKguM70v8MRarY4NlpD/WWFI+Ag05v44qfcXKUu2OiklzFT9alET0CroI13C4
corqgBuDYmVMc9QWxd2frKOx+a6LZyd/5SnRgUcLfbvsXQvEX6mtdSe9JuxBWpoBML3Ys+XBW1jg
nVViu0T9ajeetJEbguJZoAXNT1mgiOSATcYzKQ6oi1fxGM420wsGIswiJFAQp4JBOSZhUBnrc9wl
C4k5j4gxOHOakvCSs8E+DlcjAQBTI3xYEH4oAWpzfxtyHIWlD9NllvnBPiRqoLYtjLhSAwR+7clQ
AQVtrjXNwYjMWS8dDPgwI1ovvyyXjJNWseWvmpjjhld9N+/+5YYBvQRWX1LZSU5frG+64J/JLr0D
wpZUD5FRTV7eai53fuuip5pGC93YhqK5lFwcx92KOEPGn+pvoidzBRKSl9KWogabOv1ZgTCmhNQe
0N0pDVl46NkgRJW8kLuK6BxyISu0Yp023MQ23KDpJJhIcI96w82U9fdEeSlUUHkW3iapYN9q60kz
gXxB8bR5bn0QPk4S90mZkPf+Dk1bVD50b14447BjBRl73EXMqqoU56GT44TwmcB/PGUTITXwMd0O
DdmB2RnntYTg+IyPT+xfekhYG/BOYQmPEDodN/se5SA9XEdkCBdu2TGvFsKLiJbT3Mujg7Eu0nF9
UToHZ0zoCtUzirl4mYqg8N9lvuZrN7xv0rDG0a7KeSv9VPJeQPod4KGPHLyJpuTkriMV63yAZcnS
BotF0dxNERYq5RbY5107D8lEC3xSj7gpbOrxTMOa/ZSStdYfe2k1WJs5OqeCTTBHMvgDdmrsOQRV
mW1yRjaa9apzEk8XfuuUHqwVzD6f/it390EIspe5v4hQF+8MTXCLLCbj6ye/xAKIwlPU/BXuQ+5u
egP/wqxWWvIraU6dA1NZa+q2IfVX1IiuYEaDygyPyV1HX4b2IgkfrYr7v7gKwpeEU80/9EwMOvPh
Q7oBxsvIi0OyU746bxOFK7vzM6Jmv0dCK2V29SMpKrlO/NOz8s2FnOCKyGm4FJTpVJkSqPEJkpv2
f1Z7Skb0JWhY/ZiZ2JY4SVugKRx4e7lRByJNUVnQcAeh7g6l/UBTD7ol40mXVzWWYA1QuweBzfDR
LfNqyLSfAFl2+PasfVvAFgzuLtFzgvzKsldZXSyCaCrXqUtcEQzczasS/QnaGRIDaWEbNXXJ7VNW
GVy4Rgd4NdkJicRiyNX+6W4Mhv/hI5eJi+8kvWP7fipcpcT7aPkzQepsUV57bFyZJ9eRNuMIH2Jl
k5FJGpPfh7KFD99KT7m81jSiHBgeD6RuDrfeWjfDLSG5brzI7dLX9pq1jcG5s9MJbWaHzHUatZ4X
iKSGZ4OzfUTRaj70+KPBELLEeF0zf+8Coop23UupTj10hfwhZ8eEiipfScEmKc9lc5Fg8RTKrOHo
lq6K/xT6Y6jaA2WV2i47AWBMZpcsEk2E74P/GIPbFDXnZncx+bQ48+vyKhu7lG3tzFMPHsbMtP9n
dOxNGmZN0OBaJ8NS2YvPsneXs5B8SpcsZXInirPK+tRvkS4xu+s5abv8kgWTmmkAFMQmOkBxp534
QW3LzIrNMl/FSQ6flFpgH5DSkxiEcpiV6YES1IscTKZhSF1+YxaFCoHBXY+7oL8KPHHFdjI2Y5IX
yBW4a9q/yCNimA3Rw3DPbgoT5xq6n5Z3ni6jIGixkzWEBXRPtbq0O6nadOwEkAsDmtRji/WpE3jP
mr1pGl3SlpFL8uNL39z0mnIvkeH4BjBhp/GfPgvnoT263pXcWYVxgBk98ceCFckN8ruA2NTTBr2q
v2V0+9aqAYemy7amO2UaIan5E+Una027GZhnr1RGZ7gZe23fF0/iHKX0BBGbaBRZP9FVmOaut15e
+faEP6K4o3A7DMhL7EkOJtPj6w6romm1ITHSk7OLRWJ2wTaegdgABiw0SDIpkbPsWOlixMwAODfk
CJinVKMJsrPsCpdh1hPOIBqoVGGuprK/kLxHUQXHWuPBUjfwLPz+17ehDUF8ObrRIRPXyJXodyZx
c65iNqSjW1bIoCI8L+WCLhHxjsMeH2cbBgZ6pbJ2ePOBoWIjCFAogAuxbG+sCBE5EAYQPVgUIE+D
N8v1xQgc91/dXw/j4FSxmmzRpnLfVNoBViPakWi8p+k+sLb4olO2fLDlPfzpW7rYJNslbPIzpEXK
00yf9DNyBmh4L0Mz58BJ1pWyYlE+Ha1HD+Sez0tifBtEqUh4KEINYZ06s0D7NtbOZddbJDxO1rKt
z3V0F5lJxPpRD09duOXut8cJlTnP4WZqfDo67753LF6Y1fXhOetBUh0yz/H8NRFtgrqb/O7gDrGO
zvZCvu66ZRyfG3NHeQVcez4lOfhzHVhRvK06Ptx/GgeuN6c+9+KljzgZE0+K/SRhI7gkA3dgBC1v
LfWYWucEWCgFHAe+kh+VYduNThcvxYFwgEXkQ6ldgAclVVjBBIhlBHkXogqfQZv1JZPKnFlfGhRC
PcG1BVsqxzOwIeQIhQ8qZbf9MDGwkVUyHWwyPIurRt5U7BWrAn7jLOnWg/UQaFWG/zg6r+VWsXaL
PhFV5HArAcrBkmzZvqGcNjksMjx9D/rir+pzandvW4K1vjDnmEz4G+PuW2JfRk8VgI1RcdVhqrxr
IR5cvqbGzfOni+JEo6gtNpQjv0p1cXTNjfNnpF41NFiRyIGf8DS2nui+FETdkGpCXJYhFBZbeYza
n5xh8yHW92KZG4UpL0BFLAn3yT7mOoO+5S4Nj3zsJMinfN6aecvq08AMHbE7IY98PAQBs9IZoc72
j3o69mz57BGpd3pgHlUZF6u+C+dI4whgL8GaRo1PxFFpveck2mY/Y39WHPa3M8HsHF/D1mTcp19G
dntN4s4cBBhas/0MC0sur/XPkNwXyV6c4mg7NBMTJ7JqPDM+kbfQFjg+XpXsYTQba6Rgr6/1QHJl
68/iI54qv6uvY4TmCdgZak7+V+k7uj9zIH/B+eCqYMpTLytKHl6Nu4cAUkv1fHQYcDoanlojp+mn
kw+Wf5fRnyahJQu2entpuo8wuI0qQTrYJnjWmhYnF8PB6K1OXxR8i5J4dt0pRxKvTLDSPK3/HZEN
OtaHFGKr3Yv8EkO7VkE+J7HmajicHA58qpyJj8qqCIMMPlLxBZeL2L4fs/+QDVyiO9p1AIEWmVAa
B+9SGqISHrkBJLqq8B/IV5aUGvjqz3D+1Nlqzq9h9EyUsz+xRzNwjqTqLm9m1KH4U3odeNupxIjT
vuT1teVlUfRj3TwE7YIoYGifVG6k9EewibH0k93vJvO67JQanB32yCN9b9rLGGPDIo1YVfgQDZzQ
G2REsrhitg/oLaZsryBzU54F+QRDWJIBTm1uiJUYTvFnwZNuI7KDDWG8dixX5KTzDePXjJhIuayO
PLbbq0i/tOKeygYol13tnBVuEDCQTPoypl4lzxH/dg2ktOXiscOH4iCn3jjWbbbZ9jDyrQ3gJEh9
mZ8FxHelS56TRYbhBViF3N/K6nch4EVgtrBKlU8FU3sZzz7dDtIwBfNVzMGfP2flrervLapqZbfY
9rfOpYQ7kiJDIMqxXDSnULgCjvcq/0j0WxcCO3wW0UZgVSr7pUE1NCQ/vjvHB808wr6hHdSzaqck
jNjVj0bD28JwzfqVcNeqa6okO76WxVdr7vNpD5NkUM3zaHzpI+gTcqFZkaS/ZASiXSDAJlP/RTyS
tN/LlqbEfjoS+rkct7eRILBWYwY1of2hXLb8rDhFrG5Ym3byIVVOtjlt2SwC0sDGjiQUgitnlhO8
2NFdVN8ide36s2KYmUbbEbXGUFg8FegdTiUhpTQHZufSwE4y05sBwaJJmjOptL7ZvaQKREtpJaY9
5b9iXiYW2DpBgvGtVDdLXqmK6UB5qCa2AqZdraNeU5bt9BUGpj47hHZCq4j8jcGPQq5ddzbE3kk6
VPGXlmgqItm1l6x+YZxR0i53xgf0Jgz+Mes5/EWY/lTmVmzC62OJ8FoP3gvnFFZvlfKmEPQkXxEZ
ZdxraYdmGwHABjGJZu9Dw23nm9X7zPSZqsHSo8JRil2WvqRQX41Na0JSQQahvSaLxCMpXTnerORx
G6B4MPhqDlxDscws2u+E38z7yZTJkAZ/O/yD/WhZD7ORVxVWhaT/ZfVc6ZcaB+J8a/6YMNP8RmiB
taM8vrY6f4ZxrqX/WYXsVf27OsP8eU75sFZjkHkSNlRGatN3G/nG4p+idmpZ4CwadMkiB6Q4qt2j
hxyOmYL1K70mnZAen4v2OuVfKL/I9r7ruFl4gvrWOVQ4QXsR+1EbnbPpYrCQrJcdpXIvLJzpu4ho
B6BBIvyalgGl/h4A4JUKnOS3qAUdh/3b2fRMp6GpB2/8WpxOvoS9zpDXFb4ebg4EhmIdqBCJOJ9e
sBPOw5V1HBCvcGB14acdeLlu4M1hKN2N62KIMJpEfqPsLCvag4/Rw1OmcmgUzyr8nLT3WmzTko4B
SJZDBB2bX7ARHF7I+MggeqKPqQos2linEKj1bNxGXBE2x5tE+B8jDDsFLUetomPWlBYLwArZQYf+
rbGYqoVsQ2SAXjbjfZw4rC2VGvCM6lMZ9cDWFN6xhkGanmPK92b5kLA1AhpEuFa4YZFFbmGs+a32
nUcYwFEjxdlBmn+XnXLU3csXmgNXOFzSKuJoqz7UDnld8U2rrFWH7Gdm4IB+EBMRjTPIMJIGLN8s
v0uub0RgRC4f5Qgtcb83I+uoI9eMGe3OcFFbnc6IBKZSJ9v4tISHQ27NIzY0OE1qGqU0aVCeIhu1
XmYHsV1UbDOWWJnpCelv6ClWJIYiXthopzopXmrzjwe5k649wqSMOSv7qrD6pzN56RdrVsmucBeS
AZGLtyzsSPhghaN2XlvvivRC7K4fqV/N+LCCD8RkKb0cQaCttWhH/RhjCasQfgpJ2/UCfHvrmvVl
+UlT+iStltZSyz+TXBf9D+zfafwCqkL9Vp+TxFcEUVn00KVY+EId7hxletbWv1x/qY1/FttpNbzo
xrASNxe9rTL54Jmj4gIvTBkxb3gVfhCgLMxHfKYMND4BU/y6w1VKvmECkpk16kua8sExyFdcjKGa
7DsxDF9SakaWMKjdkcdMdyXAFGoFXzp2lATshZIFh6SJEN0u+lBnF/PKARVGK20wDbfsbWufqvCo
ko3W/BkUV1VzH4I3IqYIH2BgkUyclSp8GHNdLDWUjhbNjKg12fG2Ngl6bKMJjhtnBN4d4Cmm9zhm
jnL1F9C7pyM+I8yL7MoDeT1ogS9waZo8xI3KIACqD3eyNKH/nn6MDht8imxILG8MWi4a72n6iDMY
gBzWy2lGShQLJFRhl9x4RstGRv4pazDhvct90ctHlaBWLg8H5guBnFL1ppjRiwP1/yjIrXJhWjKV
BVtpEGg6TnRp2RzFZD6jCJONTbOXRw7kOCQLTZDDq/p+VoJxIqug8Vk+f8gzT+g6GqCfDSjQIIwV
oIUK6UsDMJVfo/pj7gXwy5/C/GPBEk6OV5A1Msu33iLgkOJ4MHA9HMP9iNAx5TMW/Q50lmdFTG+K
bZSfhMJ83XiNBIKzFLhwh9keInKvTDubA6LiPyf6Dy1XkJ18VD0FFDD6/NyN/LzVeTKyow0fZNwU
BMnzOMMh6tuDZewIBk7HHdYMo2MaveeK7EbQG/6oeDWxcE4MWDlXt339lGMLsVfj1d3VDtF9IXpg
RqKlj7rm02detVPtbjrZwt5ICKMDgiBTDKdFxsoLbSieNVm7yjJmtW1v+dYEF/5b41BcpDUg3zX9
IPUOBAGiRMA107m2V2n+trtTta2wdanSbogWQcECSD5r2UtuqX5DBW1YwHbmR5ReluQ2kw9vCp9J
9M2aUBuurcOQEqAmVJPww6Jsrnh3wy5YFxy6NYuUujkjQzCydM3fiaogg8y1KDbH1sNIJfjsxFkn
5pXkM97TZVM5W/vY4p6oXU7qif/zkvXvi4g461UvV7j8gicLNCF+u0U3fBw64APSqdE/6vltnG9Y
rHZZueurHQ725fvEfElPrnwCWN6SK5V0TBQ8auouI3JljcO0YqSRRde5w9uqPXoUVr2KjdDrjQvj
z2get6Z6WhAToFBSkhT/mKgGnew3HMZ6v8Ui/JFFhNEH287GA90Ga1v2J5zgC2E12UwLTOkopxut
fnbOuM3qDaC4JtvZCQt1x2PEYTuEY5h7TCF2/7LIXVCsAZZO5gUTY5jGh4INIfwa1EffceLDtn7Q
qrFJGuiFqp2mACDJrsTQRA5SOAKA61PWvudzzA+F9uSeObjrYtcyd9USfF21+0J7gzyN/L/rj4EF
KwRIxog3A/akwxCJIAgaO1Z1DDhs5rbVCWGSop9y/GsdcePGBR8NtC7CqKNhwx8qC8hc8w01ipwz
3B9AgL8g7rXwZ6JNSdp/BKY31SkLnrV8yhTW9ryRwDIAo3Pe9PCKTh2G6DA5IC5QWbAkvGsi4cmB
Kn3iywjoGzSJgaeu+Qm+uHHhsE2/iElpqQmBGHFT2Nmea6wiQcbHB9ztSR02m59h+B61IzhIh/oE
xxbi7ZpIS5JqyGVP34Lq2Crf+qK+G7eNsq1iCjGKzwnMYEVyGwkaGsqKc115vNZGufUNlWrmq+4O
dFFJDcHibkkHc9ykms+nmR4wdwYDM4JiW4+jOwxkRk3vZUf3TL6BHhlejIxgLIk99DUSYrpn3aMd
/M6g7oQjZd/7pP5W6T7GSRkfK95h0raHpnAt60YR3hFunm1rLLVBovlaNfs4X5ScKeaqQIhh0ftU
NqLQdzGdcwWULkvwHmdOiuUnyWcf9sdqmdM5hbY3q1tmbhYJc8aNIlG3W0xbiGXVs+uiAxMT+neb
kHr6TDhz8akrz3BDVlq8oLaOrhTZq0raz729hnH6jmyGp0eg6mTKhKInxRMR2mQ5AOi3k33/IdqV
br8IZoccxEH3rzjmZeCXBf9DJBaZmxmHwmjC5GPcQ/fToUh+DCN7wpF1cIzWiG1lGd3L4VsRSJjq
mFUoZISO+Zi+7dQLRjKqJdcGvtXjF5Pr4WzS7ZkapTfzNbGQo7LU74xPEYSeocheF2LalMdnhURq
Cj9akFKL0497lsXUgEgAGa3Dv8fkey4fCZaogWSKeU4Zu/DXcrvUaKXy7z6qaZOAFZSMqjnuuLbJ
i33m7YJ3G0DQvrUK9kOnRBYSfsV8IpR3uBIwDxAVDW5vtfylsgpPswpjQn8ZQ8B56VEN/GY16lLN
2sDPRw8N+QAvTzNta+eiNfplHs9SyUnDcl6Jyr2ZWCe4U3ZwtIPuMVY6PyCGFJJ5mFzZf9lHpdZv
AOtJ2OrI17AIa9Mhv6S6eSwEnhbhytZ6yP6W3BggT0J/x5XZgBeVF0lCtHKVil3qLsT4XTn7Zlmg
YHon7m1EWihzTW8n3GrNwemwuZAtvV0s8uB/KM5YRDmC2AxgEhiqiz0efb1nPRlzxG9nUMvchmDZ
k7vZ/wzRuTRwEhoWEzR08G3mdkh9kp4nLtwpFZP/cq0M236eoKqeiV0e8bJ6cey3FVtPaEo8oFTz
2kN6pFjcV0Covvkw2AXanV+yXMNj2XFPvRq4fKWWB9cnFbkCrQO9PWFGfZ6prAcWUdJfje++A7V4
qHhDmHJyIX+7A/vY9GfdRvtUcvt5U3FUJNhPU03xRkLek3hWQce8EvSViqdZ415B9FbB5Q4p+DTL
2Jjmi5Mgz+XgEzyGY/9sAYagGaaymsKCXlRfJxWkwfhLxoA7IudchuoJ8ShgqFxzEnScaOrUTTGP
JzjoUhLvy4MKTEeBHpspBKBb1YtdLHAJUBm2RsBMybRycgeG/nPLkCjKtn0qeyJotulUbNn3F4Hp
WzWxYBm4c4HOoyfABSSgF5UyOLplQJKsIIGZyd0pToH9HtCU8p9NEHeRugTYsDxT79rF1eiooNxK
fKYVf1uCcj15mlw+JoprO2AzlICrmfWWNUPD9E1G9Bz86N2vDo++g79UdeNThjcXJqavUFeoL3H8
ToRk9S57j4xubtzyH4EJ7RZIwnwuzkq4Ru5L31qzRv+2zodddQGKKX13GfZut9mapwzJ3Sr8ItlA
84fP2CGWe8UHhZ4TmtgqOmqckHtWYXeb/QCKDTa/eKTwFP5EWKWJx5Rv3Q19owqPa5MwNqVF5iRZ
M/0YXBV3YbFnCWTDgKEmR+bnW7+8strB5sM81z/c9BIlsSe/MftkHU+R4ypMNtbgg+x9+db+YgsJ
D/am/RgJ8lnh2Q0oU7kMAaBxka4XCTqk1r1pefGnD9pt2nFwdCbDrDU5pCMWBg+Atu3nHisEE/O4
K3+VnvqNvQlQCkQgtt8rf2Cf7mc/QFvSF0juDf/+S166zSfDU91LuSuuolyjJGI+4zFL0376XXZp
JF8lGgvxoeHp4dpvjxo20X2kICfzy9UJk4Pq6elK3hcAnvz+X7+tGxdHLVHQrvQWv5IqyMVd3rDJ
zu/y21jvGk5PukFaN4qQd1YHAsPTt1Nu9VfyBYoIWcC/assv+2Kd22rNbs7pVxLtH++Auwpf0eSo
zIDcXCJVx2WhLY8bSjDlGwIOf5WOHELfm/m3bnvcc1Rls+KBmeHpiM1DWp9hdqUHFU0NUlBuSiqi
9Ffp/bgj5Y6zE3uzSjrhhkqdgHiLOQDWlyY5CXGM8RbVGK6QurrNsE00iF+bYNz4/BCJeVLkW2Hu
HplyZ/OTWZveBBxHJARZLaCbzD2dLmJcdDmeIUaIGdl6gNcPx8KXycAW4fLVUnAAJ+vxPzhsQrVU
J+0PJFsfc7fg40KDbsKYMSLPIO+mJgKpN9SrngON6byMTONJghmUvhrxlxS1ZCU1vHvTxWmg40G3
EtSfIYfb1a6Bl6kjgBVQVnxXNni/b0XHjIkDSCeelb1cgz/K5BPStUOXn/0eA0vMB4TvCUzxOSEY
NkD7hnRs+UeG8w2LBT1A9nzJdNp9XOlJQU+/OKrGdJtEx7p4JO/tcM5wFoEiqOdbW+7BzozxZa4/
2LNlNXoImu2ZXkctrqwM8sxC2svc5w6OmlEP5zAhj7jt7BQiABswBsjCuGP2xdTitFhWOF37Pz62
LH+fDLdOP+aBIROlkMx7EJQaQE+WIojYSij3WiTdBzzRuAX4aUpGEDnq8bEmsaB0p5FvEdtNvR2F
4/exeien0F0OLn34nNJ9QwU94Z0IYvloBD0rqOC3QL/j9MbDFNLk5u3gk9yhJlhQq6XPeF8Go3y3
bDbNajOb0IdqRXYJpfSTYHholjghjcYAvxDZONsYgqLP7M1/uBeJLplMYkF3GJA0w5sKb7HxsHpi
q8R5jDhsEZna7Y9sH3iJW2YPyEGDDyX46Ju7rKIBQWN3Z73SQ+FVD3nGa21+jYR22CedDzeUHykx
EvZeUFMmt94+lcMlpRKc8rfcWmeCAVl3cPJTrm2G9C/Mfum3meD2RHCD3BLnsGNCYF/l8F8tTa9+
ybo85OthND41r5gBUTjD/V7nM5Gg7OkiH17gvEWCsZIFbkXU5ulLAb5gACOPSWURzqSxjDSTK8xL
B2ttytrZqRzzElrjTgXkJs2GCS7TpioDyjDACN+FqSYYjBTQ0CaYp73YgAplk8/0rs8W0nfDN0gt
li8J1ZVUI/RygFQYGCjjyjhgsHAH8+DQMo0HzhYG88fCOjMS7aTDiLZDVfSNZtztJHiH4LmtMvOh
JR3HFkuAlgmIO0olo1EMBYyMUBiYGfVHBLaXGSXfI8IjWwwC+2+G4TP02m5TMGJD/+f8A5bWv6Co
nMzLeiYOUF7bJEJ6MnLUg2vafkmVjJZ5Omk/9btCB3fih6Vmjb/zN9hMWLnr91Ba0+tiofmEv9Z4
7qj4Jlo0TN84P35xlbc/5q36JGBmPFVwmjqvwLDL6ETsWLmqb8zqBhVoFDX3mu+vD25IFzA+N0v8
+EoqN1gQA0YAf+FTfK+1LwQ5KSDsH7N0R5PqbKUetKVnWkPBlMy1gPtOP0n1geXUp1DGW5jfReAi
c0RpjzHjADqp2oRig22PY4aVmz9TkLxBKcmmvf1J5WJFvwoeRtyBlG3Jxux98n6Ql9SMkIwTDm6B
aqi7THQ6JkQhRzZOtbYuFF8tfnm3gZvTkFGZziat1Lcyrs3c73FymGw/qTT82LhMwCU5owfrg3wS
6rkdc1Wkw1tAE8TFttNeFZtk8MqAoQW3Rnd2MqRZbmKtpx714NaegSv43ewKxEDBwhMpa1KCkPLk
oRAfcN+6xNrIaoSznItHv/bSr2NR6+J6NF5DDQM5gugOoESDCDULKAhq8SA7jq0UaC6j3mRtfhCL
RqhzCvi4sE4IzqnDq98F1BeUjBAEpbCHKiqRFszQNXfgEoRIWZctJ0dEgXH8PsvTVpg8UyxSFTRo
E7ITyyKGuwIIynqNsRy/vnQGVRN+MiWzQWZI/DEyy+Mkuc4aKi6MOcJhfqkyw+f6ss1n1YysLiWe
bHql/G0aTwo96cLmq5ruVW24mSq3iUkEt70ABZw5oCk4az2BuQzZXmyTZ4ptVc8QWZjz1ux6Xifa
Dx54yHrseD+rDikVRSIZNjAWsltBAZNKUPNg3Uoc6dNOiYGDEGmTlq8Vz5m6LHbRiMnRvzH+1hx4
eUx+25TAi/4HV06L8sJo7jrtZhGLg5yUXo7FSAse8DfAxRwTPG6phcqjsjWPjGVYfm+6ovs1z2Hf
kujLUkYOymOQVgTxTQAaZpr+ZY/0SLTZA9B06eUcyhIWb4yfoYYsrz6nMk4ROfdvhcF3OML4CrBk
tgyAlQ4zwHKUsmXM9j1Q2Ynam8ux6RFpUYlVdNm84glL/JAA+HoyeRm+JljjDjFTXf1dczkNCAJm
IltkYLQ6HPY+tdesbqg1/nTKO2Pi03yE8PhtHbgrOLuPAmrG5NKFrMsEoXNbRc9NNxe7LlKhF6ME
w+EsA1nHk63kphdCV4x1ay/XBu/3dCkXbw71dBjMLxG/Uj1kW6aCLjPOa2RgoKiBD0V8eQmTgCo8
qRgJbFItKuBnigHxn5kc0bKD/qzsW2X/xEza3KLGiJilB2fitUCb2oXYJqraZ1CMXFojuLbA2olm
4N3BzVCByAsRLpWsGrJRZ/2GhX3A2JxQXybhXkSpx1t9MOPYMxY/r4qEOGISbiHFN/bjSFGHH8Ci
ZrCl84xf2WFC3mGyBOSFjqf3lJK3PZM2ZlphOiwVbN8b3dWqn1L718gI8UfloTXnmo2cGv6zY6IN
8AprTKYmTsTY+ZtjCzbw0pgALunusdWD//jI8GWa/KBM1mnUvSFz3kMAHIn2FTHurELmrWRFi/id
PBKC2b94yoL6N9U4q/Il0IDS6s0HFZnanO0Ja4ilbSnurPVz8k7j4dTw5vVm6Et4AZlhrOyGsEF7
IETD6ndiqexQCchKsFbnzJVEw9bsUGMOlDLbd5RHDIu2L94jVlrltyistTT+0/nVG24CTp+Yezya
57VOgU4uEh3dR9H9SQZudzY1RaKQXbBgIm2SiBB6GjuN3AoLzkyJy1USQD/QtaPnKs3ooLOxLGcG
JRLLTAsGTG4RE8jjNqQnYzxq2MZnMLgsNXYTSOxmWeotfnvZr0sXS+qFasJqxC2MD325121gaQFb
YKSMHgPsbc+qvW74TMeZXpkUH+tnwsJQ2sbK4uGN0EdNrLHHHt3SQD2vYkOfw8jVYjrMpvQbLvKY
UsLu05OCTEW1FtPzF5EaHoy5kvspq5GAKKmlH9RY3pHdrr+pNJcDR5md0k7IPZYQ5S+kcCd0xY9A
AAyterSMFy2WlhjogMEM9YQzzNuoZDnF1oserfrCWSoM69CitsCcEJPCXFs4Nmy0uS0YWLl0boaS
GGt0ATg4LZZnVULjSOgyXxB7Lt2Xm3eZwZUZX3H+jdGl63ddcUvkTUJm69pqY+AwSLfN9CXQjY9G
B1OS1eama/EeW8NfbWhoh4sRo4XaXaeFmQDZ340m+VwmjrFy2sIvakOBDjb7WYIikJBbGLk0hpMh
fqUo37E0YRo3iGat5chT50BJXUeSUrdVyPcYdRoeMXS4iHiKULsWw8QUgVOszbpHygJ0YwrcujNE
EGAOfFgX69b3eGcNS/6KOw0Rlp4hDbuMTWrtc/HejFXPHINQd0dqDhoJcKwbgd7a1FgphXHUJsW+
nIK7OkZfRSheVQNfTlApADakrZI6PEGRR4osQ/3e+YskczOVxUQvWEGVYbEsZ8u7jKip1TM3m5k9
kvHnk2m7adP+dxZW5mURXjTVHn/HsGLBkrLIRz+jjpC9iQxQasr7xhkccIYhftzKQpLCat5UfAfQ
+Qjy1AHKQuapyTidVygZzgKnvUQxiXKkb+/2TFWVYVRBnkm0I4gVhx0d6/3M+mQJteFv1LRL0J9I
3w4rMhiICLG/spnCr8NLg0wtzPV1EGdboFeDRsPygwB/rE9AbJvkTq4cmwEMhBtzwBL3ibSKfogQ
GMgGnAro6qLqYiD20zIUY8lpnK6OCjgwIhZH+afLm5blsQptosqDTSpXiLWh7ca5RZoO9UTpvKBc
PNejD51TS7/rRf0zVP4SgOjKyVVi7tVuC9QgDveJrGCCTeGGOaflRlFfl5aOMTbHcmR8DQU7cRvh
+cmQtFfBxV+g9SJ1iCuhkj/lMkOjVZt+3tvoTHrpmzEZLuKGBB7iHGq4OFu8W0gNY7v5bbfGmZVS
pTJnI1GVKe4On1w57BTOiRKFrNCfSfouJXe4GJhbxMoHxWEIKMXIshkdmeZ7VD2ILZ7MByjNZAbq
QEZoReExktFIlvmuIQJm5rCVm1vCiMpKom2Nod8L0ZXbdgn0J9ROMo6poCyxzTaQ8l+xEcbRu4j/
RHIdzf1ATyzweFjv3BrbJIu2iysq7dHKRLUrVbt6fCZoC0dE4r16HBieau07sQwrEmpq82XxT4bx
VsFj2q993PX3fLwU8zWtfhgHNxozI+zcMkmUKnTjU02EYPjHqtY0hkuN1Iy1iXmwRwXNXvtppdq/
aag/nFJGvTxtzeQ3m+GI8F8gXeYhekYD4RZJXsBtaPedO3OHt8ObXt7GpTBfBMMJbtmI9qoMnBuW
XGAY5mluYrI4O4g4isRGVB7n9GZKPzJ/bLENMXLnd0/3M5+hOidcYj34ecI9thGaLhDrmCzIjkTg
D3TPwDRP2LNVdW4znlDtRlrrjsBABPBa44Wy7pyQfZ7dUxi+7TID1JkoRtJry4hZYM+D9efA0kDn
Lsk/WNkyBdoOye0zB+KwTPJ0fFhobtobZvgCCPg4/YvSh0oQan5P5xgbmeGq6qNmB0AEPP4I6VLj
6icZO/9Jso/eeQ2Vh67WLrDNwICDNW1nsc8sBC5MgMMZI04vncXyGUnbbPg160/d4LK/SkuYlQ1r
TlsnvhBspZMfWCuU2NZebOrmmXQ42KVvslW9OZJXGMwDIorUXx24bvdRwOskFr7nKJGRu+qI3cga
RudNirKfkQuj1feOfb7NdBMcsJkeYpb1Zt8XgNYUKAIkchBFhHoXq8rUPYbSBw+zwfPbZEyFd9hc
hGztkfi39iNIzhINJQsqOeErDpgE8IWqmfALWUJYCFUNcBVKazRKMRmrrFEwjUoIKOKvEt+RjO+h
NbdMi+fy08ZLCctQsBnc28EuJ6iFINCaza+rhp6EX8dxFTTh+QkSiY8T20LZkDPOxvQZzjtAdCQY
pMmWf5DwYSC2tqbQM0sf+qLQ/CUXLPNZNMPmQq3dBntH7ET+T6F9QkyZvZNENeYnizCi9MD6bwp9
ke5Sbv96m5BtMrJn0azvGSZCewybW9j/ukGx7cz4HoT7YfhgCG+Kq0bVZvDmAQ0efcxKDK/xm0p8
VuOLQkBh+RHVO/Ky9EPFN7UsYRRm7THXWMVTOtc7Gz6eBHXRedWRbBX8jj0eRLJoS23H+T2BOFdw
mWjEDnCPMBPO0MF3XKYgW+URHDy/eY5CvjqnCq/OIeLjVqs3S/1rmpu6zJq9gvpH/T8MQHrRpPCy
8gG+sY1geQP8viz3S5eJTov+ZA7woG/FtAutxzTeJsI8EqP57g41NglMfjHQy5CbjmwlMK0SlPOw
+x3s8kWJ1aMYUEIJ46rTSOE2s8ddlxAFoLq9fAtRC8jJW2SyG6aiBF7gIc+cwy9+Ss05BULZyhPG
8RFf9iumnkf1Wtue3R0K3AFafjZwjHedO8ivMoAWEzU1YS9MR+W90Z6k7mFo0KJ2rUP4Ksca+vbo
TwDYzvj2bROXCxSo0Aa7zyU4o+3Pyvgl5u+SbqWDsDpelzJdNUqnamNRraMTDiYZlMBSP9KpiX3L
nIdhG5HwFYjmtul5orgQ70HBUdYxbNEI2smp0eJnKzqW0puGMLu8zqZVYaYyqF/BIi5j1TAj9UY2
0asgpeKQAnFwLDLsF6udFcx+FCkDSdN67UuZQZmotJsMZ/igchUy75ezGck9bD5H+l6oW3CTGLYm
CEsI8OYI3w4J2X8zWL1S2aKfVpP5r0z7Ozf1azQYz0qb+FSi5rZhP4+po3wJgT1SkkMBKNfaWXdW
0b98h9QbaddTPpqka9TrotxKT/pD48kEcLyHr33uUhJrAMP528e1zyR5UDa4GYLaxzMipT52OEeh
zPd7JmWkf/6/fmAqZzoe8CJeATLf2dDyM++B/WAg0IBGsSIeXcywaJgJGyMrokgI/nNZAMHijKrV
UpTBjkLRh0DJRXceJW6mIPFYhU/Nny1mL9g2DpWzQxdTvQYLgN7DJELB1/Cz2qvaJ4VN/nOl2iPZ
FTO8s+GHK/gROSWWvsbN/4mvBLJq5aUw7bF87AIYeJM3ITskpogMh9X467OfDwlDfNVbv7U3ea0e
BHiANTouNk+IvsCpJMeG2a5+1eyV9pTOJqhCc40NnMUYBxoBiADz5YwwkZX62qn+/Ohe2KSIP4zZ
YCVqgXphlbCK4CFdMWV2mKu7/U/1MAQBkmvwF+wl//iBltYjoPddSp7soiUIB9f+yN6DD61bp3v5
qn0Sx8YfZzkufwyobxSgI6sMjDO0UeyCa0SeGDJ6mm/8FP0GOA9GF7GvvxUZRsMKGxYfFaUNrXmC
Syl3MbGMT04zJH8Acdd5ugFDojmrCXQg5Dx0wXDUeCymZX5BA4s2YN32PlNeoS9iKxvIT7i15tvC
abW9Ct03JJfK5V9zlqXiCg3XUq0xFUZdxqoPkqf1REhpzL75RvdqEKz4FZ907Km/rDJb4WHhsWjG
U15K9lcsh7jtwHamLwIFZucztBV784PChhVD/oUhfhdHLGoYii7Bk+m4Wnb1oDvIy25u1nvyzhYF
NMXH8lo8xKfOQBgzOQ19AsIVPwK4V0oMoqnQ11mUZnxljPuZ0P6Wn3wDSvcPdf4SpBhjl9tQalM4
C+wvaDU+EMVH7+mf9gxfwU6295zIyVWFKo4TYKlsyVhy431iejQrUH5hZwmk7j1agnXpUNYwUlmY
Ag19GPRxnHrBmhEwWSjLF2DS7CY/XC7sE6J3EA5oj2FvwXhdD/zlsPvRi3sKQka+NShNzEEV3L88
R0hCyKJfG0wkeUaJt3hHosDWsDX+r9Z+xwOzApZM1S97V174GzfCztE3OA/LyqfpthSPnfqQgAle
LfO3Nb85aSDk8S7/f7BrvL8ObxVNYOeSh0Gaqw1NHgEuEcoqGbSepG8rRvyph9xGrnxUDDXKd+3L
ZxoTlt5C+TM3kb7jpyMF3YPcGyLMKNWtRvdC5py1JsJt6r25u7JXaHoP8/FmsdaMa7zWPGfzfA5U
BNxXJX+HCYAmUCdbii+Ge6DXdq22DYtjSu/Ujj94DP75dQbgmbE31/GsfQ/5Pmnvcf1aOhN8E1Z6
bzPuHDtvHzKhuusZft1/TJ3XcttKtKafCFUNdDfCrRUYRVJUtG5Qlr3dyDk//Xygz8yZG5S5tyyT
BLp7rX/9AZIljJjZJPtWNyd5033PNoasUPpmFd3PleJL7nhoGB9dWpM9DhDsBkZNXoAXFXPDKfyG
odjj2mWjvnksihA/qT3SAqs++923JshQEue6xLgO4TDUbO01TbMFQYDe0pudRPzodj97Gz179GoG
bPEr6MIIv6pdYi5ehZ0x+lB4IzU1Y7e8kG0DtrP6UD2k4TEa/8bQw6Zul9owAoHw9EzYZNeAgWx6
z6MEg/6flZBNJxkB/w/AiXZSX0LmoNJ0UAjarN30grJBd5jIz4/D0LMiR2Rn2BaQWb1P0ZuX3XiP
t0AMR7GnHcsqUJPoVMRnm6ALfPUdcKA4eHddViJoQA5sNLPtC/sFmZlPE4gYtmr1d7XFjlHBTADf
br1dC5rYzV9C/kaZCShuQUFk2OB3r2ODUg5O12hwB0uvdj/cC1Uikc2GP11B0Gc49Z/RBDZhnGqb
D8PPrIWH6/QwZXS8ycHSUwuoQS3bxq/o8SkBAtaDwtyY97Wq/2creZYNMrs4kL/SGaKIJOSutfJj
NERnL5YgmBHGMwMxh7Mpn8Xonmpom24JKb7NxCo75PSSX8P8x6cEyZPmTi5YiDXRtkIIkFYcM2WH
Xidx7fuma/GcGGGctNHRkvmzV08txd2IaAiLi2bs8GOoQRmKZOu7CeqgEM/jPMF5Nxrx16mS8zKG
56YMetJDsQhK5uCjzCuOWQe3mJzhS0oNA3MSgC9EDt+NhFlheuxJwKestvZ1oBhc6R43MZOiiQ2o
M+s0EWfl5ugr7NqhecPxTfvFTwlHhSJrlwm28xwJ0pDNcMIZWfeayTTKzXyXJEgMxqYxP/2JahJC
wOSGKU6tLl4AAqoF7uORR3tUCJHvJoO2qsl5GvpX47L++g5aGNKM97qOsQGV3Xdoqv+KOD20tf7s
RTbuuxS8KrHz3YK+vnBmfC+Ev3WguDcjIWS2+9QruZVB9iupP+QcgrxYK3ZFNohfM5o1MPcABcYf
yRoSUDg82J5zdm31xYDEfWxkhbYQJXPS+HxFEd0fbbx5MC4mznUsLnUYUQSF+HxkS/YCN3rU9tYn
KSTwOfgClm4dtPVDaokz8bMh9nJYWVeAzZYe0AEysHKK8q7weD8msz451OtWSObjlB0qTFjA0wf6
gS9Dzl4gPrL1B8v1N5agklloJw8BOBZEovk7TIrfYRl+JbPbHt2crLQYFw4kk3MzVtC8qPhavFLv
vGU623P8BxtcHJT6GiaWCTaBA+HEd+2WxQE1G/ebZOx+ajv4Dif3kpTbdM1HAD0MqLxYZdVY/elJ
JEVYUhs5wC7OPpx5bRla2qGQgV+mnn3bpZjrx0vQUmc4JUyK2ayHM963PgdH2XX0jQhfOCPZyaCG
9em8hqy9dh2suXUuU8UwYDtU3MLAu2j0Gps2Vie3FROByQj5fI9RFFqKqxSEW4MLgFqUNhCpcnsC
LnEcsR2SegPDcRVWuP6EzJyindA4XneZ9WdyND2PiyGIwV/QZPy2PkTYJQOG4UX1O2wD4iskPMbA
wgIh6F4HW4DwNUy9FICDLGKXXJ1ok8BUHReYoqZZB14lvo5j9rubvDszd5/DnH86bfhhHPX+VufB
f1k2NiehvLPdBp+xVzCaXaiAxnRgFh8+zpX/5DEuIgoP4iKQ3zYpwz+kmXwVNaxcckhVT2PrEH7n
QmQQdVUwPMWzNC4+c12ROMfYqrAj/q477U2xPMf9vpy8zcgYrAHDF6Op79P14+YuISYqVocupeqf
mcwmFtb+lffiqmYfDneTSwXZ52J61OXeqIa22qbUaejByiz4E2Is7vnVPvobFo7zsCjcD2oq1LzQ
2LhogHXoBF58zJG+/oDTH044B8QdVgWFz9zT1+WjrkpqQgz1w9j/3QdoPnY24yk2PxhtftD+tcrQ
UFBOC57LhFBIfDT8ssYRxK83WV8+FTScIobFhq3l4rxFqj5OvfmVEOE2KPpSH+oR5szQIN36Uza0
hOxrX8Fc3Fdy+FsP8JfNURTsH1X2HwaduUXv3tjoTh2JWCjJs0dlU3gbd3meDAjX2NFxy/7X5DhM
l6uC3FaCpmIMCk08lnewJvQuBU6H8jj9uKj4nrReStv+D4D4NkibX+O4DVXyHldOj/sDvCJXtXCe
jcCpHi5BJCBGpjkEeXSKm4zRkt1xOLX6cwiMuWd3IlCHcRnKuxkjjdWGLXrRXYh5hq4pB5lgaoE+
J0SYVNgkkWpcbtqOEle0EVi6ta9m+29MieraHYrBxD1VOXNTS2GTGCv2qJGDnFxFPDIUidC0BL5l
31GbKAIufOh+0YfQWDCXAx4MFgaUMgclb1rCnBeVfXJ3cPQNZwygODbF+JYky8+sXq7+OP61ScXK
x/zYRwo6B5ueajhyjZ39DPKyeg5DOJ6L8nDwWJb7kZrfc6a3JLcee5fRZaboWzwj9ZOr2cIDFhAn
XLjaqKLwUA6QIJIvP/enH7aGpVSzVU4MaO6FgPU3mfwQFChsUrHol/WVCgbaqKqc9m2hGjxDDYg+
bIB54QD3JOLsqsU2zArdPxF6L2uQ+V0lwnFjgn5N/eSCH12ZjPJsqnZTer39Oo5Ndu5F9zLEerLJ
FY7asz/M4urb8LsylKB3gQ62gxtPP3WbvvfGL//G+k9T2xsv55EaSj98LthpN12sxJ0Fa3/u7OAp
sXJ/7UhdfPDYNBgf/t+LO6inKmUrd4Kcgb4qMRrU2fcQrN7KXWC+W391ED/XguYv0HZ4zSO0cqOu
k18DLrT1FM0fBEk/2S3Ip1szsPSEgElYVnawd+L4rQ6GM+VLeahV4J+LhsBh1jITD8/l0bQXuTMd
7dSQkSASTRKFFjWVU8XIPpiZdEWKY6Z0zLMRLkSKocKwsTLzWkdfpjzgMM4xuzBBkz27OXqteCHb
UxfDtwPM1VZB+Fa1yOlmXblQFSwQvXJcCO2GBmVHtBrrG1gs18aElenAQ/qWBMH8CXcAchgpb/Zy
jVOOYO2P0yWebZLMeukeoEWpU9w5gJBzZpDc6Ii5fUjSEjUxMxXnrQ0H75rF3n9h48XbzsVruxg6
0IhuEN+Z64ZXK0JMDZ4LaZAK7Pl27wiJuhRVKEFHvf/mbsYFSeUSuJsGLOkmZ7PknOV1rIOzjl/L
tsAcb0pF/rwUk/Vm+5h0567z0KU5NhKwUA6EbJ0jtTTHappbmEoIxMbOtt4XNigmsk1x9GSJq3rs
E5VBqKlo6/mub8z0YFWk/oxuCdTbrxkDlTVkG7+uSLXKEEH3YUjOTVrspyV/BfDP3ssmndYYddrT
yMpPc/nKivKeEq/znrpsAaSmdWoGjsEqXAzkJS6eWOedaZo92l5TnqjjANLYNmEpiG8fhn0I3WQf
VDHDbEEGLG87fXRnptMtxMh5VA0x4UykfLRakopwEpiSVXemj5sXGdIOV+p6e9H55J6nrfcHoSNp
0DNURX8Etknex2ycP90xuWt9Wx/8aOAWu07YPrYc8PsWFPV2e7CKcgA/yyHdzokv7itW2TGbv5zB
dd50373LVj7kgkmQCEi276P6mm+suqbajJKOA4OUbady4QzFxibAZgpPheaR0k2xby2EyWlPgeQP
4RSQ3ozbdJnow9zydRMhKi03OTvNmJxNU3ZI1tZnTk5t+WCP+SFHFyyXPsBqor+6QfkXXgJHZJhD
+q6nOfrIU3Fh0js/F7EHpGIF/tsqxxumzqa2tk63uxrbAzR2K34drJ70oH7wH62FyXYLaenYzPB4
umJH6fGrmovlbekIBkihnpliCj7L4JvydXjri+kwap08RMMUHkZoe0MTZQ8KR3iwZA16tT4oEXiF
Pdt5eReB45gWhn/l2E8NZI28dYJNuPDFJHUAg8DDVT2qhu9urPPfXqQ/TODAO5sSBKlIPYlrproZ
2/McUZfoiV5oqLxlC3En2CiRFDz3RjTHSWUfwYT+oi2c8Y5Wxn1EX1NeE0CwMetefUdVL7WDNFNF
/nQpBkVTLGom9l6Sk42RBQtbD7xp6U6XvAOtRwrSPSHicu49q8+2TgYcJEfpwYazSdpRzrGZGv0y
r//C3ExMFpSDIU3LMGK9dBRZ21ZbH7bntGRZdUy51z+FznxqU1OAOBqoyxIjtdIhD2KZfEzpuN7X
PlDy2ET1MaN68tlytmPh4wA25JSwUGKyQFOLzNOrkXX9EEBPfUwsmAt9yxZilHhe/Q6zQiLsWy+d
JplrkEzYYwSAZ9fiX6vHgOAb2m85RtWbNaXVg5bNpscx+jgLm5heOHaeWxC1nsbLrnF5cyOsj5c6
wndmlMV/Y/hXsBNeGd1mBx/Gx49UooZuZfML5fxdkGu8wvtInvxlbjFaaF5rv8I2y22tn1lgGPV6
02WYm1/JLBtYoISGJ54BbUw0cHSkl+KxLSEbZFFVYrUQdnd68Yqt5Qx0Vh6wU2M3etfEBPEsIakT
dVMlF05B8cz7f3f62Wb03sebihb4me6CJLixkLSosbORDk2+pdW8zYgBB7TLYIvGMRGKWUfBlZI7
5ib2ecFS9TnNqdrtLq63foNdjExg9fZ5aMi4EMMT6pbw0NSQFz3bTR7HoPMuYVW2G4sy/sew1GTu
zFFOQOSSo7xqJN6tHdGliUE/lXt5eLpd0h55l+whNOcNOX+3tZBVQM0L5akOwsPtpyzV4m8DDFM7
WGEuNjioLa32eruga3GYiawqXGD2SDhvSb3yKYQmUhYem9WX77qheDNeVO4SN2I4FKdMLwWVm6Ng
wCvT2/hFJpDYEgw8Zt3StkaEXrhL9ah93tzgTC0awuklqfz5qJ1iL4p6fE4bgM267K5hIcudHcH6
SbuA47yHI9pXDzgatGQ6xtHOyMz+Fi5UKBO/S9fbGh1oWHdpv3WHZNoZt7/UHQFNfdD8spccPle/
w1Y53MkJ8wYT/2f5jtlVokLLCHvkEgUZ0peFz5l7/uc8PPmx3WB6pdW/iz8VzzLrcB0TsdrQEv4c
PdBzl1z2ny3KJse25u9lJvlSa33XeIP8kKsB3FJW4zFvguZ9wMEUI6RBdPleO6hovPVixvwtin08
eMcm2HuYBuxvfxKdCNDdVNl2DnGjNj28RbDBf5diahCkpln01w+c5eSLAyKwrR2ILzn1qEqxf2TF
xtZhzRiB2OiSC8KlmUf3CPIG7D+usES2YHj5/zYVSmAyxDKXTrgYVkcZC4/ByRb7f4eJj7sUBnnb
PFzgOvlhkxw8kzK2MYBY2C3QmCXOIA9OqOQBj015uL00WRJvGicDGymqo14vIoszsLsYQmWU9yMc
HO9pqEoUT2vDFwrtIzkHpdH+4B8T+ISEyQt0YS6GwnACrWkzKmRseKdl5UIki6imI1qJiWCLAEmN
Z3zoM02PyJj4g4Ht+sHCLdNzNUh9YXnPCo/y9QX4TneNhqHd1mZI7io17arA64634rMWiws7D94S
y3mF43OCItdSuBz4cqvuGtseAVjAT17YYuS2lJg0TFhH9KWbfJR+BtuAOnkDct5V8AVdgfNZZdCd
3V5aGG/vhjY/Vx1vEk9Kaor1rtFT/v+Xf/8N9Z3b1fDWZ4H/zIhNYztl22VBWKfGbvlxK5sW+oMn
NjeqV0Y+PZYYuF3jUZNL3P+giDpvEviLt0TafVC0O82x/FZO46pi0IfS6i8GTtqmyyv33cvldMhI
rjoaD6XFgGOmyAI+cjbjzJyieBv6eO/3hiq4HEGrk7jAdTCM//DXqx+pD9809wQHTNqyMc0RZv84
2f6wMkz1Jzlsu7ppz6mP5XOmolMSEbpHgorYlxoCYNBd62XGWTd0GsbYTXNx6kxhT4/BMS9CdgKK
IuurLsp2u4ieZxD62s/SS49LXT0mXZgj+ynkW6yJYHUd/xkCLEh8xCxn0LjORJ1P8FKxuk3JJdhW
lo9g20GmKmQ2vQiXAaHnJpiKGWRkOhnVecxQjZju7AYZZ5ifceRLPPm61O1fY7ffWIXvXMYeWoU9
NNXm385jDzx1SH+6KHpKjbDuvLqLt0NuM9GyQFN03VhP4WhbT5Y3hrs5a353LV1KQB3x2s8A8Mr2
s6OjLQdxomYfEtQbaWT2KsZ+ONx76Zw83yrOUmJdCbJjoxKifZ64c7cT25OyfcyGCVV+5a/G9Xyk
R8ceriBBDFPCnO58lVDpGYWCAw74sNQhdHfRGrO1tT7EaQlnsMmIaIT9mWSefSwWicFgpkjmG8lV
q9aXnHvzU7DIt7Ahj6bv8VPKVs9o7eYjGURucB+lQ45HQa+hdQscPzqV55gqY9lATgLTTntJkUYo
hndiCrISL9Hp220ZsnbzavawVvyyWwQWy9kfp5DmLBro1bcbn4judyH02VGtdRBxRI3tQs8aVw45
0jUbn9E0rdHfuyVfwTSv4r3bB9bdjMJp3VqH/7e/OqH8HEQIt6SmxC8lpqiLaVetiI8JS2QfYtuc
+hpDpFs94K0OPR44+X0Xx/bRz2Z05AGzTXcQCWl/TTM+WnF8EVVPQIi7jee2xDCCXqSui7+w+czW
ovYCI0nVxpg85+5Fdnks2ulhLjH7KJbm7//Wgn0qKQi7/j0JMHUuQAaPoU3TlTm1vFedg/S195iq
lhQT4aJCgspF/hC4mPY43UBGaoRpUtwYWmo6rE3L47yflO/fa1QEXqqR4qrs0dcdQo2EmUOkBlwe
schFyCT6TZwuZ3rM/mJniBDKnNsQQR4gmVITsexY+2iOvvAqhT6ax81zUmenYCKMKuYAvu8n/L/z
VZ3ZTidls/imIuu+JFP0AWk/Nbb9iqw8e04QqqyGomHQICbvGxzjG3Lpl/khV6FL8IZtSBjSTDax
Ce7BXJ4xZ/sV0Xz6Yd1g4d8hBM2CEccueKl2YORbhX00NVUcbEqbEA8NHItum3AWsDEd29QZZeiC
Z+cOK6JU83SxKLiTXLPQYyqSH9IugD+VJPrJoUq9wRY2wyO/tJ9yT8IWZdyzU/7q8t5GzkGlyj70
nYP2qKpTYuUXsZ7+9AxR97aE0Vmn6Ar+/S1Qic8pLYpLW/P/FrZUllpfu8W2RpOL0om3bfsQak2v
1QmI8i61IUCOQJd3/9q7qoffd1vwC+qFPTDQLm7ZQbWK3ft/j30rp3s5D3qfQuH+11DjR0LzmeS7
25nS8cU8lKvXoPphJrQ8lROPlyaGDebEw2eSt5oDC8u7ObJxlXae28wn2QRkkFZ8glucdROpK5iG
u2vjH4kUzy0mSTRehIaYYvZ2Pcejp5Q+BVEbXTyoDr0VZqdp9sqTbRmttrA+qz3e/dOTa5G09K/E
bZb0IzbN27/ljHEBXjUtMbJDpcirc7w3mNykKHJU/zvWbayIp0QMG8uxiEzNvBy7Ak892mBmRMY2
7R7Y5AhXvdy2PYXurS2fhrclwyNxGp450ZrnmG7kyZ7DvWoJW5tz9ZOkugh72JE10rT6KdOwObMB
uwSjWOMmbnbeuDCXsdE5GlwKnPUI8p2BQFNiFbKBR8kv0/3IemPYHcoTLaFgR26dvYkX9aELQONg
3lVFlmPcadlHu4/RTuH1icEKJD7oB9Bx+MtgCoDOdMdDl3WHW3Nh5eHx37nkhpT0iBEfpnror3MF
8fT2s62aPuYhAbBwR/95ZBB5O5dvl2CAeSxn7NKDzHv/3xrEmRXzn0UjJO2UOJqQ3SP0cb/9t7sv
JUThoYhmQvjYiSLX/oyifnhxs/Ty79Y54+ZWtf5v/boo0T/oSZfNUTPBnVQvjv36y2+XZnTpXddo
StdNpyMcLqo6H4LlElX14+2/YY0jt1GcXVL25TPIR/OQdExqb1CE7H2Ej4AOKzuKNxcI5uRqYkYg
59rZ5R71h1V5YqPiGJVAX56bIs6fndKkV9NBwKVX9rOheBcu5WWUdx32sQPFtMukGIAIe0zxUdQw
yr2+QI1nSb/beTMDG6yscEHE8WLOyVqdjDn8K7KTGrvSmUe20darVS7uXpR19s6m79/lkyG7uXaY
lTTa2YaGGWu7qJ/hIFC8F3UoMJ3I052b9gxe6+4pqRkwZHMjj3kFeyJgdPSQ2vU1Mv13xrTtPDoI
PFrXzr/aFjuchmlbPpMyXYp6l+hg9dEJvgqEFoxA6YVuACNFIkmKUOoOddkeb519D4vnVuQwVRkf
CDExGxsxwHYB27njMWW/zFMLwMZQebt6ONWAwBtdWkR5ri+FIy96SOaT0f0Ar03ivBy3kgAOne9M
0QabqUSc60upD52VnK0Y5KQ2ZfBU+LZzdUX9Ujn+yKSY4h34JwPLFuOpxas8ZmM7mrG4xjhkXSNM
k5slksdSDIZY6BaDlXVS0NZIYOOV0qJU5P2I68nFQ4Qiv1k6EKD7siavootcpiYYphFDVf26PeFU
rhO2AhpDuwzSV76KmdaFEw3/mcpSL1ZlYDXr2IeoG8Cu7BkB3t+O88XtMZJKkB+VVQBTZNUGqzx0
H27PpaODv4y+kRGXTbhtNBrQkgjRsxO6BxcvLMyfG8jnPtxjT7U2fnCFPFozRnqqDpj6KT0QakhZ
VOjF7G7rWc0NVMw1GjTKsmynsapZElPsE/Tnx2iGI1P51EElsphdD/c1UFV0+IdK297cPJY22mad
TYziVfSVVDJ7dwzsJN1A8ncCuD431DWEfOfMZs2S8ddUMdg/7DzBnmEFyWGS+TolH55kxunvwKCn
T039eFc46B07ox/k3KuTZcrfTj3XHAV8NZinnZdC1xtYxc3Gph8/nFI1BCfAGJoFc5FCz1eF3oBR
+KpKYkR9V2nEXeq2iRbjkj5YI37wQNTTRbe/I0sW2262YZxaUNwaZJaE+UHz7er5nIN4oatTNLy2
UD7R8E5KZEH+RTOfX31L/EzTyXrUudfsFyzXEy8Kn9xO70wt89eihdEV9i9MVa+FJGqFlYqXH1L7
qzAB/syRNTxFzTCemAZfkXTMxIWt/1Yeig5is/A3VRoivhYT9LAMtm0+hhSGS5InGK1BgV5WQKdf
8Z3bn3wHqlbiuBczQc6mVUZdMzgoXkzjyIdygiy2+ORP0IYzdACf5txli/NkvhVpEdyPE6Kbdm2v
umQiXwCYBFpvvRaE1loQLh0fiUCbacQbWqy4FFjF+OP2gzrzsksWa6KCrC9vaFgzI9CQQWv2PwdY
U7EgxhqUQ5URcdOhi9AS0n51F/c17g8azFJVzOwqks7jOjoDosIFzuP5ooSHn1HZcWqCMyOLFQQI
+wqWdCDo8h3xMMhaI0mj63BKHxXcv5tWlP6jM0ONikTgHOO5WQG7VxU57VlrEh0dkw33tfUUUcr8
zfzyO+woLCg4/c3U52RCqwDpUUsKVTsWu0C4+DLz9n6YoWTiCDj6MKqgQR81sFELshlFVB+qMbUx
lKqj06hYNQlbj9PRvnrFo0My7tOS+QgS5iC9x4RNv4TIt5i4/Zh974+P9of6SuARxCLeCC/q9kzE
cPgxNbm/AanTtwIjCef8KIv/+WJFF4r/1OoDEBX2YWBfoZOBMMuksd9ZQ/tujfnybSV5c61LCdti
bYhyPxH7NngsB72OkTVcopU2YqkiwD4gxFKeTIV6HqdTUE+7AfgAJ3PST3zgmXsq8RIPtV6/ZynF
fBPQB3qqIhMcFP/BDUlXZcIybPwKwMFrMPgph6S+znH4Mkwk0MUT8wqf0O4iGxogbsTeQZ1v0dRP
F1T21akPi+Fl1HLjTo69tddTDxJzv2s9vU88bjoAmrxUY88gyKHql/14r+Obo//b0NTBpsDEhAw4
rORhEfzI+zLeoQ2sGc86BGxgU14WcXz20K9XZePTa4LpNB5x2xyQ4c43v9h6u4fbr2p7SGReTMzk
3IjkxAdBDlp+OcsA2pXyDxec2PvYkf6ljauBXC/vE6Q3e2uYrFg6Se77aKRbwA2Q0hX+vA8d8jYK
mTyYLFEZ9VsrIcZCND5W54rALVRKlrH0oc6c8jS7BFQU2PLKIe9+3L5SyaPHRNz9Wze2Te/OQCwn
Oo/uDO858mPbp6DDZIrpEDq5PKkOGD7+tC2Qb78W05EUCvZTSW9cESNeVC54GelpssjR+qtsLyIo
iHaBrM8k/fLWzz2xFKM6hFq5Z9sNrgXkONKXW+dUuHhz3t5TWXQ4Uvp0AHQe8snLkLcsa7MqVwP/
qfSw75CNfZQkDwc6Ww5kKcBxbXGCtNKHNoYuqql2PzrcGsm61PtMtmprVS4fq2wmUtvJnqx9zFju
+1y1d4FndXh1OsUPmeZmm+BFso3GVWG8zkxNJ9NNZ2gUndarL9nyDx27YWJeqMetGF9Sd7jOfdQT
HAp0elhf2iitllIi75sm2Fr96vfZVD3umvhpuBXHih779xo4eyWQBDuYZ5zLNjZdc463Sc4zva9b
mLOBI8JdbYGzrK3NOGKQNixDCb+f1DSWtPNW1B0z/0EfOM4ksQ2OtVMOWureYYwnQDLRIxg2E/oJ
KcWpsmJyFtcpRUWxjzS2bDHIh1M/AtXDQgifhhDCODGOCifmEbIbfmZuKdW2XE+6CSNUwWTpMEjj
HLTrtSi0sYtOuxk2bL/YW87v/txSXbw7HhtbpyGlu30UnVy0shNl9b0WeHqmWck+A1fYTv5UtUbW
Q0bahtqnJNq7zTYET3F2tT5xJxBHN3azABBE0MNVmOb7orH2Q+Lnl2GlqRSW+m0tkpZSLB++Y2Xb
Asknm0JILJePFczkp1e072TL+vyQvUZiJl1+mVNnO6ZV9ln3etN4rkFBaL0h9IRe7hPSOy7dkX0D
JD36xiYBQIFak/IBOl9IDE5Sou+q7T1mWd1hxoz43ihYm3Mnr14Z+psixw58wTg3Laqv2LfOIQgZ
gFnyUth+9O0RdqHEeK/ShZAEBoYwzf+s9JRNo0Pi0azpBa2X2HuyugY5rHpRvrl+jJt24LZbD3P/
+6nQ1TYmFJGMShjv6wzBeI74DuFjoIULa3AwamKrHrdpBNkbpy9GxutmWpdTtHXXUUaXT/siDwRl
BiYoUa3pU3RgNkFUWgjjifeSw6FQ9NwdCFwzsX7Ca7vON9vS5gwVDoHi3Jx5vU1JIv5G61zudqmd
bqtIJKnTpv4Zw5rEgh2ty2IrsCxnUtx9RyLBwF7WpUTzteI06Bkwz5P9lfkWkIdp5k89R5j9+l59
d3usqqoQJ9gSoKF81Ln2Xi3W+wmq1X7RUIL8vMbNAunsQa7DUZKdxz1FMWM77zTo/L4b+hEcbtgP
gx8dxVD9dJcIs6ux8h6kABjtutp9QMPWPt2KuwFP6EtP5JfCavilxEZ6O1F5PMZzrZ5uR4oiU/TR
eCG8icr5xVf0UEMT6OvJfrFdKNojPSxsX4ukeTTjD+2SEnqDifuxcacQGkaKszkkasZbLfEKEnJR
kw3z1xCQO9UmdB+t5W37srD3nXAveKhFT3KEXnb7AsrW9l7ymcPdN9NjCP72CWe+1O3Z8xDU3Do9
BcXoGGRNx+SU+sYZ31Uoq62bx93emXxgX+pqi0Dx+xzawF1nde0+bBHy6fJhdIL2y2hmmWwy2Otl
0n8y+dhvNKx5bYUgfbdKb46mOwUMdV+smD24OGkwKz6QxQ32EuuM3s7+G3ljDSsaae7tSxnHka21
Kedx3zvRs1iizSgcgS9eSIx0XB7+gRQLehh/snA0BxUTKmp/joF5F/Pvpkl+2pOLzdPaO7CVh/s8
I0INcAq6yDLrjbT+jAL39Im83cWn+CnA/mmOvWYjOxy+qqx6HrMU5xcIB0xXItjlK4MgmRZzwJgV
BHclBlpxm76qYvmILMSj8Cca9P0jbf/o0N/cNtf+KUArDtMSk66wlh/BAiTBE7o6RLaMew924Am4
n1srC/NfkPgghQ6A6W75q0rjB5BZ70dQ1+dmKqqPlR1ie4F6ut2/BqdcTxIvvLiT3qjlKoKW3ZED
mvaQLaS3xKPvLeGlTW3vCgLIr+3GclNqpOWwwpbDCFq6SRfsXOqgwp6iQa/UZjFmpwvkWRVB9Lx9
hcKmfgd6BtTMwhosFOkUxFQMtNk0LJXi8RLAJpBePjGVIE8rmxfcQ/sluHgmZzRU4o4ydA7ecX75
MHthtcsiC+9ejCA3t7o69Q2mIjMqJ0uGxd5dfhtLpv8avbSu72flWK+RwizUGWx/U3vDNa9L/xzF
Lmm3Oc4yyXdT+ONTUCM+Xxo4YwA+VGnwonGRnfNHY2LU773fHqKKmqwExbnUUMkGYUevjkNFB2no
KdKl2kLggsWfCdLZavYXXxFv0MDavOJZPx1bM3zjNjze4ai6HJIhsQ7y/1B3Zjt2I1mW/ZWAnptR
NM5sVOSD33nyeZJeCJdLIo3Gmcbx63vxKrq6MoFuVD02kEjAQy6X34k8ts/ea5uHzraGLcssk2wH
T8qiAhqjzu7pieNfJhbndGu53GD7juN4mQzZTi6ej4G00tyl4/fAe2coCp4nP+ZFiNw7GbF7Mk2j
2VdDz+uKjkAvKFy6ovSJHS2fd8wZlJpRChO5ioKhGN+B2wU7b4aq1w3mtI2CXOAGfba6DPlYWYrc
LfgGRIDAC9Ylh25wrAy8yD+ELq6H2DggnOyJMrwrfEExuI1uFfPujvOQlcXiXE+ATJ6GBikM1ZZF
v4ipL3Dj5lWm5bw3Bhp7cKydxqmOTjLpdqlTHnusQ85+sTC2Fu/xfp7DO3Msh3Onhm23LCjcWDeb
WOCID2uh96Wh7h1FJvD6aXGq/n4Qw3iyaLvdmoMJIM8hbJCk47ZFis5Xb3FO/NnV2fgQe5nGKgcw
OqvNYzWU38UQZ3cSquRS6nt9R3cUsp7cgh1vA0e6xMWx98vlWWsHiMjLVIUIslB69KFO4uG5a/N4
3bT9N58rwLpQ42shoYhOlpGvM50uUFavOV7fytcbWWxl1bbnBHG9WShUwOwqTpGpfM2M4Os8D7wg
Ni6x14xV8DK0mD1uW/YJVO4s98oySOezbU0nUc3ha0XHJdaxbTORVVo2mVeBDHXx7So2zmHirnO3
IEwepYSkE1FtEIS44vYCdyk1PPuCtMFGqd5bVQkX2utSqFCYm4Ixt3ZjGqb0Nxj84ATJuu2gEHka
zr5hDRykc4u3cTl9C5FvyNptr0cXY6rKla6ZO6+XdE4s/p3j+4/ap0jKCKZVaja3Pv6XA6if5kxv
CpwVNgY13DMXdNIL50WMfMuBqtW8KcOhG0/Xl7u1rWwN/859Mn6kmYtlt4ANLjy0Bvj/W99so73l
kZ3KUppUGH05n4UQYbUVGOtMhtReuPqboGFtHYyZt46sLjyZ9jd79miNjkh1ZUgVx3AiUOVYZM3c
1qShjXXHmuy1wjK26BEmrJ8wxRk/UbB5Vtit68wHaZ/LfbnY/oww5HDtS2o+bCB3E0IgK42+OBml
bm66xOOMXIS/j6lu4Fv3yBkEcGKGb8LOERUTvoEhcc/i14BtgGUZ/Xg0oXQHlbqvZMNv45f6wOdy
Wjlu/MTtr16GCHnS7vwx2ACJ59KoHqYxiW/tEtv1b9mj6BpwwcZQP01DWWwTPFavNrp/Kiq2ikki
z06fXn4vaJRDYtSgyy01g/GYRCKCRxGgGrt2fctbrn5qG7GsWMnDLa+UMOVwh4WIOsFYt+c+mn6V
A7UNEyH8x3A0X9x8Nt9mz2ATjxm97xYjYxZ9uAx2/ej1l6oP3ItUdBUMAgeM4YrbjAaAoX/ucHe+
zz0VKCNmrZur+YVX4jkEi8c/7qIjjfCrLCFegg7JgZUb4b0Qd18q3Rw2TUg7i13dhrB+1WSitC13
YDZ8uzBLh7uhzSf8sGP0jHiAg32gsZnTRn5V/lxBFl524e9hgr1ieFG3Joaip4HPA4WE1fvg4GUi
LcCw4VvLKGw3+jEHI2wpAm5pgb+8aw0XpEGYkly2Qf+jtm+VQ7Q4m3x9LCsi+ddbJg5DILN+AiDD
NCHoUQoSgeWU9hsnqY6bhSIy72JhkHE17wc9AmMPwldpDO8YmTe4AuhCGufgFF2/qy5rh5scAw6F
CU9JMLzEMdABiB7uUyqzFbgV1kddRmzXb8fDWBhf7b5nX84AgrmEBzTiitsXLQlU9uAkITzM6zVd
TOVc1+DiTfMQjCnbPdQVXNzqrmoJxGez/1QR1GnGcXqcRH2OFX2Zbod7q9KDvb1OwQWd5hXWUGru
UGXm8iOJk6MVO2AeZA7gtQv6IzNMxgH2YOCZnpZ3tYaBAEShXgxXbWrdmnHrHWoH5cvzsXxc72o6
826NIb6VrGjhD+cYppe5qokT9iyDvVk2GndFywCNHTlcG8avzKM4SYZzCxJtgKDlRcc+w69jm873
snazQ6FxTNupGb9XeYdEAVrNcMPX2knmYwTyBcAzVSRX4ySc4nTNofJHFix0LtTg58I2fg0seb3W
8qDqwYB+aK25fCs7Qx2Ttn1pQuKRarbst64K8O2PmqShaYOcWcbU69hwvT4aIQvluUzyjZsExqtq
bZR8K9n9/nDbJTQN1P8LmRLyrJEJ5GfZ7NQ2w18YQ3jkfqv2gYPF73rUoWiMcFYeCOz0PL7MAgCH
STMMJHGzHLZs0flqPUWUUF6PfsLKPxoew6HAIVTw8RRKTWtzlPXXEL/szQXBpnzEVI4pySXq+nts
KDODztJ0sB5ToQ9NQxwc+tl05FO5nYPRORdMZtvrm61pfCo7enxiMz1ag4ATBcXoTpcqxVTDfciK
h3k7L9vxUno/rs+O1yAvZ1hmHp1hqeZ0GQKv/likneq3EuRhtsVjT6XO9XrdpjS8/la8y1CyuHC1
/YKLvb1J6WpEchG3bWz4B+x4PQIjuSkyecuZBZddTppaokEFQ7g1a6gFnpWp8zgWzt6Co3eHHXja
QLOSJ1XdN0biPqqELbqvg1thadiP/mdTWFQ5jRCY8wY8yeCRBpZhsA4mj47JXD9I1g776yYWw9qh
qR9CY7wH8zZ9a2T9CnfqzMRVfbWqCm+mcrFt1zknNZgyjauiFzKHrPcpiUc/JIk1+N2xnYqCGbNs
gJaydgjpLs1nN3+PyIyZcXbWIS6cuveJSZCl3FZdNX0jKN/0GKgjhfyRkg/cDXNvPMQp8iXgs7Zz
jU1lRwFbT9pD5hywZyca535oevJ6Vc0qiikqfqieQ8qyT+AinZveC3lO6yURUz3Z8ZR/2h3RWIwt
SzSaMikupOnx+laY4difPJvVvJjH7G5ELqCgQJ7rFvLT7/f7MCfGEUWSloUo77ceGtLft2qcnvlq
5mWt4cAR6LuODty/c+wwNh6gipVy4zETYd5h8wBp7zIDzjiacYetWlYREQvQp9elCOJjeUhSc62T
nhiu6b17c6Yeq9BNH+nOeFg09HySJfzFOjroIOF5KAQdNHb/FkN0nPLkPkofjDiXd91Moi9TUNyl
o/dzVdmrwMZOE/pJ/0RCpGUBRUItE8zc13f578sbC2AczFhmuIk8E8bu741kPAzKSR9a2WxsigLv
rv8ncVRqnzbJFml8kxtjstX4cbfjrLtj4FflYShpVglJH2GanM7Xc0ZZR/uiNOoL2zLOXObElJ7H
zsFp2Bv2bZ+8CLr1BAaX3rZKNCsmNtei376sNcrFVJRrSb39jryjbTUghGuT8PzkYCDojX7XG3jP
ZQvk1fRrdpTDEjzJE5W/JUV5H3aJovez3UqBa76Sqf2iKpA30ZjhLgRlGxNVfSNFkK9rhw1OHgYP
MmTBc1WUnDBkZxvjOMKZxcEAhpgdR+Zh4s7MTwRJW/REPhkSjdMCpi1l8lz04sXxaTwvJJaYFWbS
fHpp+ti6jwP3nkyIebXuY0K6pX1irURrP45YLvasXtO9tiPkTzziFZuvDYcAvU5aI3iMM01tRjhg
8SJUeZMEgDkmBwWns5NiBSglfG2BtHRLBVvrVy9eGIiLW9o2QFLp+8dBjQ8CitFtAyhTGyLG75OA
n7KQ+cIQHnPDNhmF5vskRyI0cCWuGjfJKHhmBfT0ydHAlQaUokSG/iWRdnX5+9jm+9ZxaoPXMBzi
t9atxjWnSW6rLa1x0zwD/tUtR00SVYecizfHCQzETcj6jQ6MtKaBta5PQolLaZt0nFmEOWl92g8z
KEmXKh3A1yGs7Byo5rJFSDlNKZ8sl2vBL/BhaSHs989cMWG6dabbn82lnw0bDQp7OMl1iPeZDx2T
5Zhk3drJren8+7N3tRHtdcZGIOyq5CHrMWQWnAdXyPMz1IKlq6IyzccxjZJj0RVvqpiTQ1Sn33k0
yRNWIn3TpwJ2iedXrz5682Y0RnztPbOA2WkaV62UqEkwuU9ee58tE19Fq9DRCCiyGxr5GNBPstxr
3N50zpgN2gc/yZuNkcsfAYnVR+78bAdtM9sBKeS+WpTRSUtvWoOtYk/jUogg+nzm9NACsG/r+YS9
EObOnLwn6Zx/OmH5PZYOT4W3OLkns6eIpc2bU1cr55xq8yQGihII9TXfA1a9eZL9slXtvzm4Ttwi
9X76k/m6bBxokwvUIZfVQwZNPL654LXvOVfxRBU4zdei4U5A0poKdpBzK7HsBInWKGq85sUb2jeI
shpnqpnZ4XNUUwJlV2wu51Z5J4xb9WFssuCtHxSGZSdOvpmdkR9DAWC67wRo/75b/EqOgPkoyws6
errOTRb4fA5SekKb52BBKvZNLjbOaPXQ1kWy9RwqeRrI21ELtauDgHCm6cPsJX6NZEBm+P0mDnwf
LK/IyQbF/YvN9vxkV+QgqGslA6zri+yj/i5rJeyuwpj/Hj0aA4vodWVH7gmVlGa5HXlWCFMoTVQy
yXLfWfhBO9OS79YQIEVlubqEvZzfoKgiczI5czxf90v6Y4i7s6crl7U50RCl2JZh2nkyfeIhJUbS
5yA0i2PjoHfpPnYwsJT+bRGTSFm+6vO8OBeKNAJHU/e1xEW69hy2jFM5SEAxeIIiguVO4Bt///Ze
4pzL5ahuScyctuCFURxYCvlkyi54ciiIlAlnoqKB9+eq8ZLQQSotMh12wqY5ttH57a4r93lC6VdT
RAZMST4Q1+NTSrkxIZgS0Ewu47vRtMZLz+aL0ue8Of8WIaLsQ13thNr16egIs5PT5fa+TJvuZAc7
c+qGTbuoj1yfgUPF3W95G/QhGAoYNe3IeNt3e2l35p3rhK8zK9TXxA+GkyB7QIZ5vGuMrntWuI1u
hrKe32IVgmDge6FdcnYcYwPHZ4v5JowLLJutvWWbL74qiRzb5eZ5ivXXefEhDrbABghg8Tj6bf9M
guVDY8/c+FlLGN/tjNdxAKbNwv2xp0cBmz3xqkZbD9zpoa+XGdv1vJUPBrDGiBQW7/OuAdZWWpuI
H9p73YhrJz+oq31AhBI4bwNhw/LD9C7MGzIvafbe/kBvGy8ZhozfOow9Z8Ra8tK9IA7Q76BL4yBY
yK3VQAYxwW+8DZf0X+K7JVSVnjuSaixIi3H8yI3hO+MYQf62Hu89cl+Zyuik4ulzFxUutdQvU5Hs
KOUg1mM2PV4XlbOW4W2WlV9ZvQxnY/BZllNcnLvAJPsJpGbUe4cMs+6BHDpUrXmPSJC9OhXb86bP
+91VQp5piOg7k01gpoBI6bHf+Zk/rspSAaIci/JzgMQSNUn+GnXtO00A843bW+o+DQx5IfzmrVbF
6DrfY3A6Bbc3WPtUeAS1XV/oq6AgvGnvE7PFl7t8lZk0XdpjdnQmq95wUcy4SYORM0rzKRpL8YId
SO80+7wsFPk2lxC1E2q/JtbPdMWOL7Q1fYTWQofCqdL2L7051dDUyYsv7UvunLym3CXHZuNxAewl
PPqX3sEM2VB8h5P5AT8oaurwnLPriodjVryw7KtxzCzJGGc9zI94rmSAz/oWGO0YsWi+cw0wMPvR
/TUZT7iPNx5ebzRmPetVW2E8VlDOQF2hJY019R/6MgY/V+oubV5OZoNwNtbuJS5+Wj6JM37Zmira
qncfHUSjDaoM4kUP/KEB7KbzAEiaTzLGG5JjxcPg8spwCZ4yZ1qCxrIvWavCK0m2qWvsGweXjduU
3u2cW/1B6O5JpCgTgxPgtWj8tzqER9AUFE/NHOdJDnPX9AsbdPlgrMCcrL788W//+Pd/+xz/Z/yz
vC8zQC5F+49/5+vPspoagDb6X778x3OZ87/r3/mP7/nnv/GPi/zk+Ff+0v/P79r9LG8/8p/tv37T
8tv8x0/mX//7t1t/6I9/+mJTaKmnh+5nMz3+bLtMX38LHsfynf/VP/zj5/WnPE/Vz7++fEKE1stP
i2VZfPn7jw4//vri2Nfn6ffTtPz4v/9s+f3/+vL4s8LjKD//KH/9Aa3vD8wfcfmvf/0nLr6/vojg
T88OHSR1KxSuaYfiyx/Dz+ufiD+F5QaOKQLSKZbvOl/+KLhyJX99sf/0BcazkHCCCIXwLP5SWwKI
+euL4f5pOmbImEkY1LZwKLpf/vfT8E8v5/95ef8ouvy+JFnb8rhM68sf1e+XfXmcru+4fmCbZuAK
JzAFjkn+/PPjURYx3y7+R0PUGipzBaJjoSjPc0GIQiVpgNrBKHZKTL8n75nRaBXQspjgYkCTj6Y0
fnLGpqERQnCyWzUlFtN5GiCu62iqSxjmArrWbIwMMIaybfsceJoSTqLww4uZWr59m1ThS2zMw4c1
kFKrXRvbdC/H9rvBGp93chgkSj2lDP9Y8AKfqZNoJT+d7LWtYyzpCv9RDkTC2RdBBv67d0e2SdOS
EdtgjmzLdYKiMu51S8G0Mw6ts9GVnL9aUQdamp07lUqzmKivGeIGsFBcGzhMhOkvrrsuTblJdI6o
9yXFc8Uu9aI038l4lHAwhOXMJnioVt1ltgDqv1wDQWeVqBUImzPk5DmFabt1+4q606aheGxX0XY1
bbw24Cktsnqplp1id9rXgz+Hx3S2EL9uElFUzI114KUMX5zkPWLkvQQDhkPXzu/jFFXqJZ7xHW2x
t6uMOrG5cp6kNIiEp6mPdHjj2a0afgRtYlgw74wiYbtC4m6IbjmOzg04OqOWgOAsezJWEe8/mhPd
uU8wsbq6yY33XnDIPWnOLsayrxkagbGlyPsUPLNnL5ioXFT2QP7BigJF5ZfTASWtCCE6SCscFWvQ
mLKLFFqUWfdg7IJ5VOwVMqcZ2545q3fLW06HfnAXTIOv3k2vWYipZlEMG7ujsug5lXmpP5Ut+Mzc
mLniBnLDvxBXD7EKhIHu7vVkW+tIm+Wn49VN/hnkXqM/0Kyp5fVlEtafDrNRflFDDT2I8z8Rox3X
mMimYdHygiPr7qzb1hU7ua+95wF0dqA8QcfBlQBdFydotmuaCWaFM3nWocO1upetCVnV9xWVsDWr
ZbmP5pHUihVkcwNjvSgIxncSFO7cJGwPc1uQR6Dzp8bdEHapdyRuMZFwNObW/lG5uZV8DkkA64Vz
N6KnTtjJPNqZ6ggxYbRTlzFhAF+hQmbJIeNgnx9NzOfBIeBWXuymKiLFg2ukoUA9SgMRweY1yWLN
FZvrrWUb8HntIVEATzpfx+Z9XST0tHBHlzD4xwnsWWQH/S7sMwLHGIewlCJ8FRCDccz7A+0l7mQv
ugJVNFMmlvk1d5sO/lPa5lTLVZH1LIOiopjJyacpNThHZ176fa5whd/TFUdFQGsYeb/R9jyhbTVa
W9yL2+I89DOnLzbH3nqsPMAAzaDm16aFJLXpfX8wNw7udYJZpG2Aus6wk6KS0xVTZ6l+5JbPRyaY
gsrZ5V0/v0eFEN9lZ/bPsVGz8tX1jAyf1FrsbHu29K51YX+71mC1H0EY1OkunTkaYA4DA8NUoeOK
Ggt0dRsBIyBF5sRWrV/DJtLzpvBMKOkmykl/j48lD/YxnSVccUSlnS1mwKJ5TlOHCE7o1JRmm2rg
jS9cL3U2qdFjIvTH1KNjNYRIvaJTC2EkKCL7znQcNdy0Xhj67KEisKFFRIXpRQy6CA5th1DLdjsl
+lPYOXMlXoDCe+f44CKReXEKtBimAt0kbPAbsDJTFBzykfQAbmL3V+17OTj0WbbjOSCj4BCalw3T
qSRQ9CaAWM979iqsadUcAOsp8k6ieCRunV9sbyZl1Ht1TQUXLhIbZLeC279pYN8Tm3Jdqhf6vFLJ
PZ4QH2hRnooZnmiGs64E3JiNwxMv0pQfjHBqcBBzuW53yHIZcJLU4lKT0/KRnRInhrCJGxBfRjj1
GOcyy9LHuW6tiIOiGdfHKWxcTuB4zntm12AqcqKnZclyd6jn9MAdbQ62fJwHDKw61/igWXkCNW1q
VW9nzgfhPotJnF7iHiv8uotM0MfI8emzM3Kb2AxJx28OZKiVB9cc23QFz6Skrm3AC/6T4wGIybbx
VIxHtwQeSFcC/6Bt4Cz74JbnD3c5Xurp7Ni8qVd4bhxWNLzKmM3iyRIbT048aMNywG0GVeH9coQe
PIZPGQ7ryopRCXhTjI5zGrXn0+1ooVKVr57dWQFN787UvfaNkZr3RqTHfN024LsubmAlamfWdqQv
zmxV9klkRYzaUzG406IGhiPlwiRQQt12PtqGAKMZdZYTPndhS1gIZzpPng17iLySlRrdjgtCLI5u
W5vJZqTwAqwDlyV9KgW2yjMkuEThV+R5mI4YAnR5m47sjHD6GlUXrjJHLFimgFmXjoiKvTQ7Qbok
KaAMKXa01eIQ78OmukQl2dHbfpJBfelcHMI4cv2uvQiKEOC6ajv1XzqgFoCzhsj9NaCKxpu8buA/
4SB3xGKXquRzJHDqHAZmeGqHI5sobYspqP0pOtsMIHUYYbxB3OCCO0zIFO8WmA+IYuEQxUwGqil3
cSsxakOB18Ox4bBDy6BpReKV/bOBX2d0RxpcXDFU9QWQMlvw2owEsIowwyxPuFHHQD5IhtcUVrFB
oPFMhtwV1wMhHu8yzTnfG5thf8mUmcBHYBiAyfzfH9T/a1P4XfWz4FTz86e+fFT/H4ziy1zMkeX/
Moqvypbh/FF+fvzn+Xv5O7/nb3L3f7qeidXUtwKTsdLhj34P4MyMf2Lj99zFccUQzuT79/wtxJ8W
IjM+Lc8WAS5I/s7f87f7JzQoOwhZPIbC853gvzN9W94/D9/YZnGJkRywXRNxVrj+Pw/fBhRFc3H2
bw08wGfQ1B6J7ZPpeJig2S4xnm0qeEA3mHuSs2QWWC5Azwlg/nM/kcAfkfst7MqWYWD3lt3bVM+E
7gLWgyp/GF2aPAqiMMU0mKfCDO5itvjv/o//9IT/fab4z2cIARTkXx9HGJLv4WHwLPP0mOE/Pw4P
vz1pNu7pFTdsN6JVyWzFtK7xlu0Jf9wXlnSOcYyDS0fBRVcQ9WtBNdLQZu+EJ92dxtZPzDc+unl4
tF3fWomRbo52hBBhWdkv3M71ie3RDVOiuZIJJGLfCU9hKN8pqhVrk95bJov+kifzOS1btbc992TG
T2JJe4UlrL7Uy4s7uayy654CPG7XN2mX0d3uGRbYUvo2gx5oZth/l6r5Vbv6M7EXOT+LfzgtgE6v
o8tmwB5J52T1OCXTHZfVB9+OjbvChbk2EQdxSqd9N4L+xX0PPcP7AFS0l2LBT8b43GMLCKNF9UDd
BUT/cDs13ndbefaWiKFYX2oHJo4bTx5NmDNyqqdeZG2/loniX07B5XTUpMeecyKI1WzIKCz7CowW
XJ0i39iN7MPoXqbBJBn8XSjlruSwtq/r+RnnZLx2Cqr3AhYAas45hYTjqotJG4dtptaeb27iiBNb
UE5y26c5JS9d8qaDmVrsnDs95suPhtu7XVp4gUf16Ri9vw8OJCm56obNxR8Cyg0G/Za0ahWEk3q0
z5bOdx16IOImHAnW9yuoiHd2GN0vLgdKnJF6RsaCpXcsQ6oJD3RZMdcbzDv4e+BlLl0wc6dv/GnQ
uy5pIFV25zZSL62fn1HHIuzRZ2+gBtce3uYBmILlQJAyc8dhuUcNVNWV/jKgIFOCnrshswP1xUlI
mooaM52NAY5tFdFQHYOlY4MdcWlf9dp+gHD4VekIdaxi6cIMt6eV6T4R3OPA14Dkq7ReOSwRRN51
B5lHFJoMWNTQAmGuuKrGh+etFA2aberMZ4EH7qYReX9HrMi7cdGTi6yS9+2Yb1tDYQxJKr0r8e1+
9bS59S0PA30BbdtOelp6c3o9VF5sHfY+vJXLn4OVvyijrF/1LzdJnp3QvrcX6TuiYLfLl/JBTVO1
NZlIqQUJoptARvlRiJyu7KTu541Z9sWxQ4vdQ3LiFhuSVCzZmLt6RMptsgFgcuP+kgIobA1d2QXH
EPAqrydAS8gTF5pH21twuP4Beypm7LtokGo3TQQkZ/lVOOGlFt6rbMUL5/VvnnVr5MaKMBx4LvvZ
a7ILcE52nodh6QZL5Kpz4asmKdw/awbqNZIzGqdw63fNa1Q4H4S4Xtqq+GGacEq76qFN+73U4t2y
qnsiNy+xhk1fZZolASuCohD4n1pvT43QreHzbDcID+Qe9nhY+RiELAy7HJys55+HaN0j4UGDfTCp
g2rIsRMUIHuo9EXl3sMoUSO4HezQ8Q66ZMklqMWQ1J2YIdodmZI3K3TpnLDbx3YmAkJ+/9OnSIaQ
b18XrxyoH4bxW92QPSldexuq9ojhc50v8GwbIHNmWwumndJHIcrHMsl2PgELJ+ZTOBaROJRJs4j2
7spMZh9+2jsILVa1VvAZ59+Satg1UZWsUuurjIobM56GjbDM5Shf7OfQv/dyj6LAJtpEFNMykZ7y
Ot0z+33rh+oubzw2oZWmHiHdodTQs8GRqlWp3vte+zwaoOth38FaLTuzXHlcf268aTgXHaUiXDG2
ZVZ9b7zknFicKYjXfycVCDN8AtJXQWK2AmdxRn/zfe+zzOH4NEy2bUnaQjFCbgj4GivTtC5e4jLY
dre2XPo8a7+6kXb7tTZBeteQq1DW54i2Pe+jnNghxaqv902rg7WX7manip+ttnhkOAMQVhrZ6npn
FK5lHzJnbG/KwFPbtKL1ZwS5S034eMwkJR+9YcG78vS4T2xoIGWAihUrI95i7DqVJWe+dBz6J7/k
JsIiMDwraDYQCxLuqTFB5mleloQ+gaPO31RVReCY+jJM5FnyzRqcd22IZkkSYCGCB8NDnX+odOJq
2qjkSY6Rx1ZrMPaz75QPlhqMG3b6NjiyOD44nTjmaaYelAX+rq3GQwCbeuvzaDJAqnQqIfpNgNem
ij4bEbJ/T/VzFYj7a0YZQOth5tR+n9NSl9eVeKgC6BYQGMiRFr19jMmIb+jvs9/Iw5zrZpZH+C31
ztfOOYkM/ZFFgUkQdwqfidv5zObkUPomlOtWVcOdU+kO9k6pvsVNmq2MOZ8uHZZgLAUEAiliobW4
qKY7t7LtLe9hht+sp3FLy/kkusBfpYrqTBFEZOFVzNWpEsl37SxFz8SrHysAX8fcbDWlKTSqsNQw
jjKybruAUCJx54JPqvE8h+0BROX8Oi3s8Dkzg9vRoe2njetq12ZwNRp9Lwcs9o3jentYZ/WFc9md
BnF+n8qAdopcPPqCq+w4zAbiyY85KE0MhrX1iGRWcHJh75xQNZBV2IjqaV7VXUJVUJ0kxyaQjxCL
E8Ikclj7jWgesHkSOCuipd37wclm51TM+B5LyrcgZnPCcmxz1zdO82pW8dpAFnKqmqIch2Q/3peG
y3eKad5nx6Dah2yQ6yRoILW9FNUgD+RdWEAXNjcA2QYbTZy6VAGgdwuXHaikjeX3z8YAFazBMgmJ
kqqi/Aw0N4YM5nNX7BVeadRQikEGa1X1Z80+lv/S8REk/F50QUL/RfTUTMU+AVaUgniH3MX637/1
ajjcsbkxPLVPOpsfRoH55FBpAaxGBFJv0pmxA1YZ6vUWtMIGd5jYut204zF1N5UdHsh1YY+h7oS0
9j0xsEO98GPCslsV0HnotEFCjSL/e2t157SaL7ElvgcV02RY/SiWinGfzNpa1eVREA2Euadpd6Ko
PmVpBO4cFHrS/dDOAHopqZJ1FEByTQxwfEolNagQ+LrMOWjhsNS0daFj77UDTT5H6ZNQkCkbULFx
p7FBpHRLhEBtsO749Jkhh4jmVlTOGcYjBTmgUqva/uWoGv6ov2CHnezAe/S5TuAvw2RdN2P/rGW6
d+YFsj6SLU0SFNFkF9BTWrD1BceP8UuF9NOZBkqSxpLgyKe8QmJNR7o4KiNfxYN9tJLgQMqWynbT
/IHJ7QfKJYUCKUExp0gvk4B86VXGjWGhYyGcg1Zov802DU7p3Vj8zKPuoekqj3Cb/wIc4RykCkUb
z0AcT9vOrbjHeCnlbG180wv/ebaYdcsJih/m/a4qXzMnWkqt07fRcB8E5fTNVL8BAKVYIHKPYoo/
/MdaYLudpBcirkYfRT8+jSY2++bVqtJPmfHLqHB85rhz15bT0hmvKRAmdnlx2SOmA7dARVCPXkk/
W3mSCwTWKmWQ2Vya7ShYQGOq3syWnlWioqgL+LLoB+jNetlM77qMX7cgYnAjJXq3nUKaMzRfEWVd
zd5E9wpmNWSXHadERi/FsEwPwEPVxgMFO/lrlVJZ2vQTlng9PXqO+0DZQHvoKTdp3K1roFsxkR9t
pz0y4cm1JQKHdw2/CQsV+1iF4cb11a8oYg1vYSynRJNmThAtpG2sOf8oDWneFAiYEib3gQugsGhY
X95OTsB/kH7yOWFEP1SxhV4YPNvTON9Lknz0OnA4aXqMumatLkyO3No6PK9je8aVlT0MPYwt0QTe
umUrctI9t2h8AMGbtkHZtSQHcETbe6IJG4GNjJbssD4r0+weqJ69ICPeTFHlvGdxSf+pDQi1azv7
XRnzDtfDm8zm6kILor6vXPutPPuqjN4yJeKLawI1un4ZDRFOTA4mfg7ErMc0pQvdV/BGMMX4znib
E9Zu3Dp6iBA1jyGCDqxKI3wIEdpWaO3TzqycYmt6Zr3+X9ydyXLkSJqkX2VeACmAGQzLcXzf6XTu
vEAighHY9x1P3x88KqtycrpbpKQvI3OhkO6xkE6HwUx/1U8rzgCPCIF8YDvM2R8+APmxn2CJu60a
fRBxoqV0zbyMrNkMDsqnqvuZEAHau0ZP81J77W2/ftK9KXt2GZ/EX7phx5cxdrUX2ymfBe57IAnO
m19i0a7EwIc0+pklmbcDthPdfMHmfPKIDKkUy8H9sS6QK7T9xZBAgQ5NM9rIsMHZ5Jk7N8KdbnIw
x/FNtiMB8UpNhTXLgxQXU3NNoAnP2mNnuj8wB4lFmfYf5Bq5RU7W1p88WEbapH9YTDSAeUftRbDl
hZ04mwpcb61GiiMsUC+FRa8XhMRkX87ZCNT9VKve8760zkBX06XotbeSyCItDAWHDemSI1xolo5Z
pxk2RmdTcqNBGr/vjpg4shCnsXmMBchi3ASX0UyWxC/DbebVN423ER3QXOIxrsQndrxwfMKtadiS
9yg9MGa3rwMDVTsLSOSt8zQON42fXhDQh+voUS4Fxp4udjCzq/tfzbIiW0XtL0H0hvvYLa/TEFyB
JkFcZecioOTjvlsLTUpk+aXbnvjBdcd8rkisTU0ufePHGQVwcA9m1wgpnWVn4L1j7aTPaYrrzYgk
COF8IrAWQaB8luFr7A/bjsrEM2MBNo9p5TE8cOov6gVoVyI4gEMgqI+g7HA60OcOhpUXw1lpNVKG
DIZ4E8N0XradSLedZsl91ztg/HxDXipTf9AN8eDOEkwz5Jygxuoh5d13xg5IqqBE6dzWpmZhjiwo
5/PykYOtnA2cPWmpyHh3HMGfmJkVhIUIlZSEWBDKv5Or/MK8DoadS3E+rzIkA/vduRM4x4wxSeid
aqw/ruMYz0aKz4Z3ZCtNUKOt34H/uia+e+1E1x090xs2NLOOQQOxZd4Y98jmgAkLmrvL6iubSAbi
6YSRExvpiu4/tpIeCT6qg9lWj9YGrBgO94Kf/ffvUbIZSAc7PuIWDFb06C5DQRHsvBP2W61f+k4X
4r6xr/eHHYvgPbHnR8OlP9tlKrZ13LhbGV1MN5KHozFMVL8tRo9jFHoxuSWmAna0sWT2a+wG4C6T
BYsM79/CS4cLddLuCUfbDzzi/UrXniv1rNiBL33KXhZWoluU/JTB7/dcbTpq37A7V9L0lrneADTX
nGRdYDuh/XFqdj3zrnmrgPYEL/4J2yA31hFdChYP1KSCLUKZvJupYDeYMPSKTAgU+JKP0WjC2DBK
WKLleAAEU25b2ZDrmTrvas9HgyHNfiBHGic9ZkQn2TrrXv3g0je8UMgB8+9rb3fMu+4gMLg7r0Ue
YCc1kl3HJp16N3HIYh86LAmTGnP88+jmkAvhZOe90rZeqrqF0eryYt8vTRtrLWMhOBpVZO7vS0Ia
iOhY0X3lN03yZNEe57nO6X6RG4S/GSbHpwhhDLtJfYVD+kaedycR8Z+Cguu/UkG8rIaUrFYfwAye
6BGDEoLsbTbEgyPD2mta9vP+/SvPqB+1UK3T9D0fOPOEdtguDLN9sgNXO7XztZNOrGVBxrKUDy69
J17A9wmFTMsNjs7aoB0LD+BEXVHnQaTjWet6XOI5nDgh9XMkdWg6TXQarCfUdqeTcl+1zrQIiNch
A6FLpLr7PamHQzxEFKKqyn1gCU/ZDrTmMdee4tkaTs6sO5QelmjbrHe9k3DaLh6lF4BA8cavZoaD
Ff6ag4dDYjh26DTJi23DAHcpav/WlADR1WQ9WbqZ7oZ54XXo4aXPYF97xY/7a8/77I3xpXy8Z3QY
zi68yQrBivYcPt0VBmOHNvkh3HYpzCrX+BWYVBjoMw/u7tLTtQw8jQ0DrHTSneMCak20ZKuziX7E
n7HOMrHBcBashTGR+U+m5uIN8bPIDbppQzzadVFE8HDAwbY1hAO/8beTMQz8nmnE6Eg9wH13rxyg
OYnkO7sNkRvmddukC8FxAo5rCrr54PnmMnRbmrUiT1Fabns3QaYu8SbvKAXJlCj19rHDXvQOfi7M
vQNmDgvBCRCaQalDVCPHsMKTRAfpEyGSlcl3Jx2Kh3xMtgyZhkUx9OOxLJjvJ4Xs6HLEsnlfJdhg
FR9xZx7VqLI9d0D3lEy/kkrqJziL72XS9GRKwuhYEO7Ho0ufsQ48dBnAU1tmPZ0lfRN7nJblN+kl
eCoH1JhK+KDZ9N09VjYX1hfkM+7retLY64r+yi03mWKVOSFNg7InbDFfTPcrRmNfHfXxTa9A3Ywd
tgCpRy9SR5+kIefoU8ZxNbgP0SHARaZa9+S7Zrx2Uzak6K7mfgoHOIw174OufcxqIBxlJHaK8o6t
7llqZQRUubXsTbc9NCdcvVq0T6GnISbIakWgHZJdYsE8m1kOfavWQcMwCfFyrigJdWddOpQb369G
JuHcx61hJCcFezwvMZZGGSMBI/3ujMPcsNeW6zDuizcsbJS7QA9rqObuv0tTUtFCOP7Zk9+MRjmL
ITJqhmvmh90XNdGfjG1KMO489K7feJVwkMDfW2L2nV98j6fOODvz9pgWN4aM6C/zSygmWy0azv6/
X1Gt7ZkLND3Nm/OWQota6kdGAlSDE8BeJhx4uP8guHqCLRcnDJmu/giaAT3VFfRjmjCW+yQHyVGF
CC8MDY6lhvB2N4+XvP95++XFYej9DKCRBtJgRhg1IIE3kcedQpPanvSbA6E8MajmrCxrGfUcDz0l
fqkZa1POyfPc7RMSMt08ATfbXey3kv5QuU0qO37QWCtuWlFB/TCWXSUpI/DnEz7Hewq2dIEpCaNl
HdZvXlwPz+7em9cs3zSu2KM6ggYXQIZbhSDzEAqSBKM/3TAPbu6bl8G0Pjiot0c0fwq0yPeu79FH
loQ9IfL2GvTPfiH1VyQziwudK0glvbdI6mj8Efc/MSCJVYivBewAVae+S+isiKYF7ig9vwWjRH1X
rbdL9OITp/IKC/xwFVHJydlCYK7TaTrcb/gk/uiCggAafpdum12m2mGrY2s4PM0SPouOOoPFH069
SaFqghR/cPGaEKRDSmet+yxAxnuqqLbU5jEVN0YqNUJ67ckOZhcM+bFRGtCEsq/EtQ2as2IkpICe
n6bme5nvG9KmsdYOkk2SDvymaskvvSL32NFARNPOa1WJVQwqOzSKx0Yrnu9goyru9b0+0rVZxAb/
Sa+ImBVkdNDaEZfDPAB1ElYMgNuH+8ZzjNz6yACFnQDFK52lfdZNdsnRlFd3c24W+O7JnTePmhlV
e81HX2Xg/RpRFLCOfa/Zh9iXNAbidG5zW7eFOKHxey/YOy8scOlNyzm84cUBoBJ774jvKPrEp7Dv
k3qs+8cMTYoSlek4TcOPgNDFPtSh291z+6yqM9MLBEVQGvAZNEz25ZQGO9wUCJiONe0JJtnQbGPE
RNyjEOGZsTePdAl++T3jmdrAb3vfYhhzCk+V/GcIANe7htpowMpCF4hpT5ewgi2xbVNKS2MIOYI8
FNjx7Ja6mJKVwsPbDg8GtBfllf7bfWluygLNhLD1CTBCtyhU7fObXJfCrs+aKKinxV9WdUP4cEfX
DEPab0stg7FLh45gln9mntChi5PWikYjX5ZFdLh/Z4XyKU7p6ye/968+oibeC8XJj97blsrQ+1Yp
dp0t5gL/3GzM+b1ifjJ7Ow315IIVp5i3CMZj7DIMmeyiuKYd/ZAWRjriEEC1sf1mpUkIZM7M3tOU
NX6dVVqWlDoJPeRGSn2n457TqfmKrYlGvXm/1ZOks/HQXbJUkjQMObrW2ZGTntwk1LaawGu3sIsh
xXrHNq4owzRR91WvQ3AVtOaaBmWjEy0RO6d/tfTCCmA8inXe1lTZ0pRB1ojETKzAeW6T0sDYP2/e
bQbdm8FZR7ietkqNE02l6bGqA8mpsP4l80nsWtO+hWZV7sssHFcmLWrbIQzhw1Xe0QZ8RyTa2RiI
gstG1i+1hpzB8sEYdL7WNCMHzY3gidwAh/O+h2eIp6OgFO10IoTQ7iso+UulJWurM9Sr5Ly8GtKm
2rXqEzVHveTzbKKaK/9EZ5d7ghkekCeIFg6bvRZ2zd5N4/Zs6iSc1XwR1DHY2qCAIEYrg0k7N1Uf
xUevOMZ3QbLoS1vsQhgxa+71wa6NqC3k9HTf4gYNgmw3XmTRAZYSistl/u3kfeQdsyVvGznzKf77
cbfQ/zbstg1lYJt1TVMKAcXxb47ZyXctkriOvTYmtRsGY7hWjA2UFT4G1kgF57wX9aX7EOu2vUqx
nlCdzg2Zdiz3dP8e9fmYJrQKiCjzK9RICR3lOBZNeusZS/37xpD/iYP7/0FztqHwH/zXlpDzt+Rb
H/7VDnL/C7/9IFL94Rp4FaAz2ya+ax2j9287iBR/YMew8IFgvTZsZTv/9INo7h/Smm0Nrm0yCWcM
j4v6T0O2YePjpt6MOkkbK4dtGP+OJcT427sLAzZ7HlNnp2XOruz5u/irH7twoSXA1syYNxnU2QcY
+MU6HmX5qfV59VGShrGoRRzxZ+u58x0+n+2zZEgqTf/yov1ntg5eib86w+fvRBhSYQuX0OdwQ/6f
30kIPt5KGyNbKMCKJwszR0JEwutvY5UmXwmEnlvrq5YpTpSTXWvzGjZlAwVLIivQStx1T2kAbOC/
/7ZsOZtJ/uJYt+z5ZeaGoIh5uvSM/O36S72I9j0xDQt3cOyIEbydTifK4fLd2E/pmwr7mgN9Nw/1
HLrq4wn6UOn0dOEBsl/pnSCaV7HOlrYdsrFDSgtjYrbImtZalwIZ1qSr3dfrYpUANU+In6IQjMrN
OYrCP2zRfyhApMDTMBLckcFsYl+ALWkeRp0pJvFU49xbmb7JhKm2FKn5TzLRvE1QhgMFZaafvTRo
bk99rIXslsb4NBIZahd4OBPy9FpNcbwWrAJhLlN+P6jG/Kxjrl2ie84rB/pnAbfb63UdfOi+Ra4T
uNtxskroYWXClink9MP4Ow2ZesjAPqVo8HtctzLZBF5IBSGgbLtcDfnYfvbhiM7SUs5zM3SPyVzc
G8ZSFEBAF300Tu+sVskhy82WbsF4OHbCyHBPz3cCpk9LM4bGneBtWra1Gj71kirBiavkkVOffSqQ
pBZOoCcrL5mCE3s2ppkEzZkQ1REduiKz37IaJuxUTV0Ew4UiGuKb2VMOcjInj+YmX/qEe9e0InHl
eGgUV/rFytkR7ud1dia9gBO8tPsZrmkNsZcsklwRTqa7K6jlQ1dNCeAROYbqxyQI+pWEBrHn9YtM
Cx1z79L5RyIyyiwEQGe0YyaLVm1mD7ZRpOUHlx/hQ/g4Jcko4FjcN7cqznpsf3hh46Nl2mAm2O2V
jTybFqmmi+TAQMlrhFtxwQiZ5onG8Og/Hyxh0BMG6S8kwBOhWuBg6IiERRN/GWMTGhZQgb72H5pU
q6tlw/va2DCcSyLKJ2tylK0WWreiLHzPZW+gtIsZ9FIulU+QfFkM9Cs7JZZy08jCR0Z8TfER6Cpc
YY/W360szF8INrL5sC0RAGfF5aQCwOXL2jImfhdFMka4IxChuadqxcUPMufQhn0WLlxwHjW97pQb
4Vyx5S9R2eYh6S3fR3WCxZGVgI7N2mq+PNePOet1WFdol1LFu5Q4KrE4sGNQOqSXxeRndPXpIKfQ
WSQF1gIgqk31re/AuBBilToxqdfcTraGTLsvn4vuPRYlhKARiMhM3rKHQ0Tcm8amLiqwoSo9/kkm
zaVjxoVGbw0EThsEqxRgYtNUBtdST61KxQyftAeIDJq868zrNrXdMI5MTLAuuw6bO7tfQGdfoSet
rbLiCM7o4APrt7yNlWrxL1BmHR3jRaWv7bx2D7oVaa8+/Mtl3YqS9hmnXGG7VwvbxO4D1qteJ5Ae
aOwCRjJYQVvPUXjs+GxagfT4pmAoGrmnOjeLR7Pu7IvSZfUgbFRlGuPCR4Ribd+Y/CYmSiOBwYZ2
eUZnGHfkvJu3RIV0o+Oqc7dQLNWanQnnvdSIpovRetEGhna7j3KBudZpomnlAp84BHqjAV0bSGdL
VIKNlyIgD/SJ8UbWJnzD+IucQ8Yq+9SHMvsRolF/DWXmf4eAaR2LIfO7deRPQ8Hs1xHEmRO85MRT
w2JcFDVC+Dx0YqmrMAuvndAqruRcgn2UzVBi0zKn7zFginM0pvVngSyPo93RXEAXVO5SP2ZGH2Bn
BIU+VK4tM98vYAdP+osHfGXViowkvilwxPSl/PT5JymccWXjrEPOleVDmqdzEbfhFazEKaLc0NIF
EiWcJxshJ2xeuLFvTIWps7YJFE2rccjYfNq5/u40WEWR4ylrYe3BfDHYafq9AgmLWdBWQQstbZyu
tVnal4q6Sfayo52wqI7IzoeWJAQUZeFmcx45Fhs5yeKAvd7ZQFDqrsJuvZ+w4Ij3QPJCrbB6eBG4
+8oQAGehb32PAvBBuAmSXpw2Oyqcug+yEMZXCuRzj28gJo6riqtbad1+GhMmeyFh0WUhxuiKy74V
SybE8nVAyATroyosgD6zTy7+btc1RfwchlVzVEXp/Uy6IuNKZwvgcCgYvZQSthAXE+Cy/hXyeB0s
e2MWgoEvp++jayGYU4rV0kwSGK+xy38TYkk7oMdpPwhdsQXOvJA1Ogt/Yeym9FfAMjHLanhwQWZe
Ql8z1u0EFmZ0VM8BvkFz5w0nrB/EbPDdaL1AJxykCxa50t5IbmvZeqCHd1g25kQxXS1N3pwcqpmC
uHS+m4si9SFySk2Leu6GlY2cXkZDvGiKKqHqjpLWkvcGBxBaGpi/VGOk+48oBZK2bhtXBk4t2l64
iLN20Vh+MrtEMeWt4oEMBI3YtX4YPKc9+03cPDrl4Ay7URB5iShZSGhGidNfdPG1r17NVg5vwTCt
G1gD5ormZuDwLZwVml9N7k1ao+pzDLbxFVeOuw7YLfyS3Oluo6P732P2qzuHgAFH7TQryvcqqdsn
qiCd71Psm7dmREH0CZxzKwN/iKMx8NWjYtDEYcpqCJM4UwWdnMTVwgCGeoa8PW4iLY/fxiS1Tm3I
a29KIlELpvjWOsVCQDdP15SH2BrKB6ti0r6URVZ8mYH0LnnfgySqiGbj0teh23DKS9cZTSMfsvcc
XuYWsXSavJbLnoH0hiOuCw5hlNgKs4JQoI7NqsyqF60uWRRs/gPS2bhpSKklJ/xO3a41nPirF4Wz
bt1uuFh93ygayzlK5xOcqizRzRdDi/KPutbCE9FyImhRDKx1oJVj0xqmOpGXIhAyg3+2ssd1g0l/
Mh50l0lMXtGjHDq0mGsDMXx0r5hwG2fZFNZ7YLJd6Qet/ijGWAEbc+v80wor8U6AQKfGAoMBYQ5g
9QvfASssRMD5Eiupf2CDRPX6VFXdowqj9BLFYfoNAgMeqLGpnHpBhoQgDrHoj7JwxwHeZFrtk3H0
N0gc2dKOnOxT9Xn6vRyT6VOy0dsZIAef6pBQBrFJ6uO7MO2pcC2mA2kZdzX6dvKSU264tXXUZS5T
fuLF0LNnVUSPPn0RNz+1Ykz27RjP7YBWMeySMtbAO1gdAzWspHshSNIbRlDhiAht62MSg/uCrmHT
dBVFhxbI4IqWoAT7G7NBDAjAehg+LyAZWxFn8JT9qRbajBLY3h6JzQWPyi68l7bRnS931PKnmNwG
g4nYf3Lt3JBLi6KqBx8jxkrTW3NrGCXwdIuU3ibJZX3uEbNXfZPr+kMYZdqLpmmUjTUpdT40zGNZ
cuORcHtlgXDEPxEsNMPpVqQrLMjTQu0pz3POGcc1mm4wfQ/fs3J0L0AnCJbZRr+L3GAOWfeG/d7X
+N28oi9/kk9snwoOXyx5mQRcEjiYzYbMLpHgGhrRpzGfvmE5047hUBgN1cijuQN4MhzDrgg2OSIr
FXWjnixT4GXY0Qf23Axi4cl1fYbHomRKFgStOk/6aK/rQZClG1mZjnEZkphLkXEI9gSp89Zj+LpU
QxDtOamO23wY6GzVuRg53vhnFwvDylOUzC9VZQ87LwV8kZoFDivSb5CqWOU8EKo/FHwTVmeakXy7
CpETpf4ymlbqLio2siywjWddG1jxq5RBxYPnlfFWlAkSOfne9JG9qXaWutYx7nLUpcjS0CNQl02U
YqRArmVUBD9l29bXXEP7I4NaUCOYa1wYdnRMzNb+ABFqbQjq5/tUOXKv2Iw+Jz45BBNh+AxEvr5Y
5lg8A/Lz95ETmNfWwndGgo/iwgW7OPqVy7J9cvI+36CONbtINweFwqeVEOdxAWxzJw/2RuxUKGdl
ThGCCNHPDM9pzlmUh88kbASHGmiEIKpg575yJyt2euNE1MAJ1ggN9snzVGDIa1orfjPDaboa3gg7
uNUxMdslUl1KXHGC61RSpCW8YAZnavygoRfreNN8zTkLLxLHQlBSxymKARLr3/CTwoT2R5vUFNoj
6sp3m4Dtu+NLs1x6URbvHbu21qEy0/PUkgIjYBSveSuI17Zp3F2V4A0H2JS+eWOHjZyx6pc9ZOHZ
ZMMF/25E3e/BbDZ6qy5BZucPsYnP2Q2EESxy6YhNFIzx1mqmGCp2GTxq7GvJX+rjwLCTiauOvX/X
uLytY5AT2MTyKVt5Y9j+6GDq7jK8Q0cLA9l7EXhgPEYoJN2gqDJQoVg0BGkvTP+jo7DH9GqXeDV/
y2n/FmHg/8/gEgmhv0gb/xdE4GkO9P+v//2r+lt26f7X/iFWOX/oOtl427F0Yuecff4UqwzrD1Mp
kHjMEbAvGH/RqoRAj+Im5FqSgJBuWnwXf2pVpvWH69iusjHJw5Ge/8E/k1X/UIR+wx/+C3gA6tbf
kj8WaShsJrojFFEqHIizWPMXfIAJ4cYBHyIWoTG0By/qt9D46WiETbMhsPlE2VXzkPsNN2t3QYTv
wXSC7Hnoq/w4kdWkHEmMny2PW3054D0ReI611rhO+lDRbGZ93r/qg8jbkcLEIpgl2q4s4p/AWL1t
X6fiAMeXVaSjN8anH5AAYt/ssyrVnxqHjvYxwdPe35+GD8KYSi1r37A/Om4qy5RmmwvxFQB2GX9M
r2hR0xKx0bTWof26eL4PFJNawrnt8nxrmH74lOmG9lC6/dqvPBzefdJd4pwZqu8GNIE4uQ8Wp/G4
bCHKFaOjPXFjx5tr9vopr7l2+zYuvzkD4wDqQ3RQiWDprZvuR+oBZme4onwwXVrJmF3vgBy6saJT
kqS7KJvGQ9W9pRIVxsIjduwGuz/SMVQePNashunxb+5QBr1q4/YmIw9cLLTDjUl+JJa1YCulnqug
eSsbLbiwE1Wk7BlLQVGz95VGtsxphl8QmVJuQFb6gnt5mWq6d3OqLHvptenklUoR+ni/cxXvuCJ9
JMrT8BptOrdNGCYoaxPWfX+zqadUKre34ErMpR2Sv3W4gS7Y2QBeSow6u6YTVL654Qx4s9p1ofjm
MkE72vMHxAWmN45ul8eA3e7aMronOAZnxk/e0/2DI4wHzrMD6zesMpPj8zLscH33lXkD8RDCh6Vz
YvoK1JzuwN1zGKeSjC0/MsuwSW6/6YIt1APno02eUrdL14mNxblDwZhwF2I/E0HYb+VM3GoB92hQ
JR7ssJkhR1q4E0M2YNvRX5whv9Xduu3H7laZFqUXraFWZnDOsZtcpiKlptaqo/daDzcJMdFFSqr8
NTTmdMugm8wP+TKlroUf0jKpjQHEg28vWwhevoM5f6hps9xpmRlpu8Low0fOLTWvggVcxh/fWr9O
j8KHwCtk+61PaAsP8jI73j+wkcyO0Awz4DXCmwtwKKxjcVijSdB4ZWh4SexekkXpu2L9l6/r+WvZ
xxWSXPs0NUN1vX8Af7MM7T6+AFKrrglO/zqxzpVmObvGQB72RI+b5s8PgWr6Y4EV73j/7P7Evx5j
dDxD2362XRrukz7YhbO/hEGfdyzKrFyMtjNtlFdL5ACr3sJqGgDzqnBjBql5rTQDOoGnwULLwm8t
JI5zlAh34ZCnYCinXVFAtatKhvRaeVDl+aIzPe8a1YZ2HeWwr1PMNqzIiNxRXJ7qWr4YgTlsy8mi
QHp+6P6h1Jt/fMa7cE7nVB+TE43U44wu8GraTBatj/72+xpUBeTmja4FnyHHDtatPlpBHOhWdm2m
F0a5HBtszg73z8gXErMe2IuWdab0xf1BZ/4zrcW/nRUE3O+PJY0n11VE0CEysabhfvd0DNJRBltA
g4gN/xcJsnzK8bTRsNo/KhJ8/NamcpO0BUfSOx6xIcBo//PZ4Z/PIi87hzzNv6xiHC8xHRZnwk59
6D7CNn93FZTtYAyogSo8MInF3DOU2uwaaSTI1r8LoobpmcOBfWyi/FSSj76Ull2uBRhSWI39NgJ9
+930x2M3BcYH7WzlQo69/8yrZWzoC7QOrT5Sdxtm9rI0PnsmMhCFJwd1xYCupSVDubVyCrSbJh7X
niLcx5nCpddzRq2XzNyDMrIuThhgg7E5zgSe9EiYkWsiOXrvEacyc1v42hYwI4cEaGNhpbpnEAZ7
X4PPfX+oAENHQ5kZHHw7DnduyusP2j48ty1ue62rmiWlDGJ1//JfTzhxacBu6PBiWcExGiJc7KlN
FPEvn6b5ZCDWUuhxj5PQEQ1RxLHfHA8FlQSoRLNrLlbeZNcY6fJFKgx4WJeLlTka9tHShyUvq1pr
E+1M4AxW1HR533WdoIABKvihc0o4qyRdVk1dNN8cDNTjmmgG7ozQMMZTYI/XFABFhDkKfl3FcJPu
JR0BTDNt7jidd2i6xs4WHUZHlJuEU/L9U0OTN7unjKbwM5JaMwIzGPzwkBviECBxj6v7Y1Y4iHPu
md2aVTNc/n5s/sOYvCljdbkpRaAEsH3RlLjRSMmRzhDFOVZBTpEVdcDcth9klM8Wg+bWzZXpIXuO
TWNVdDMHyZzM1IJffZ8lx/uztat34De8fuUF1ac9Iw31qJtuIAyX3E/V8/0hI+bAZJNNTKA0/CYC
qwDQHipetpFyruIsoQQ7LQ1eyP32Rtk1mdV20p96ykK2lhun+0qGRHq0QFt49XSO8ZecOe0ljyad
u4sAigIKIl/eP6RDFDNRKcft/Ut45YeAKfqJWtbXYkjUe2ogW4UFRVH3L1HEz+loxE++pS98zU8u
5Fe/SBkk777JTQL3tLHRICG+R3EaLGoRNCSZ6/4Z3OLvx4209A9lFher+99yu6pflpnZkAWZ8O9m
oXbBWImbqygJS8mIdxlgH1oewncoVAEDxHbYug1x6sboEAfs9ioz+smNWNvpqhoPlD+RteNwRBFQ
Ki7gRpODpQVUjziNc3N6hjACkvdXKw5E7tuD70zgSrXavbRC38djkdIq0U/jMicFvb1vq8aZd9fz
7DADwlVpGURSFDZbVXirBAX5mPo5JQoOCj1dLs4Cpkxy9F1uonzL7X70Ab9bYXP1zEj/Zul6sbTz
kcMkcapLGI+kPOcn4qJ9dv2eY3mmTxfJNmhddwRxUBbc5yqfrraQn/fygoQXZW2ood5gbxEvadxp
yARVvbnvC//15R3xfP/D92fLqVEUN+WbrKQ6A0yQupoO+9USwiCdwZV/0/V5yNDW3ReuZeIZeHxH
w9kKG9C1r7CIRI30b61kI2tjY/o2Ji0BMBoBHjSvknuRRae4IyEdOpN6pwzz2hpN/IsI1JpW0eR7
zXRrSU1ofCPjWm7xxdE6XAOXA4feW6rZW57sD4TE6oNsYXz7U9ocLaQXHKx+fxJ9YW6t0p3ONCh4
m7hI1EVIO9nk6fRGsHzeAIkQ5SAAIJhN6lvRR7dpoNfbKCPwNNqYYu3v68cQQXJDjFWcMd7puzEe
20Poq+GocLkjcBD60538IAPVHbtCjRvlpOGNHXw8CrnyyxqDIdyWV11QDNgiOid0EshaygWXwwgh
yiDonwz6/t4WlRKF9eGrveRtQpl2U5ANatQHxQgqoneHksNs3dT7KivlI3VKcEiqUf4gjoPE2vuf
Ze5rq5Ey6RPo6vhCb4q/YtUiSi+oPMnh3hwpFcSnPJTNmc0izk5ZEPyL/Tf8gfU+pa+gKOh7Hbw2
f0FHjNGyfe0ngbq4EyXZ2vzTkF8TeIOnezth4YC/dRvMk/cv0T3EMaCBhYuSPxImoFMcka4Y70+b
wAVizn8QizZaSaoyz2gfirZgSAg62TGDmekj74huHcvcRhLgTSpdm9QfPLRtC/ARYmnS7Ug1dEew
5WoTAmNcglV5MICAXu4fpvkzPeZy4o04M77HT6l3xc9OB26OuR1oSY//aQqrL5bBn1DVtDe/oWch
bKP6pnTHW3OSGs92V6NydKw9WUTzhNP42p7L36Y3IJi2ndfahFqiaT3kU3rLSUcuaZt0X1w/NRa2
3fmfQrIi6m77JZ14S/sskYdhNdA6xLBcjhvL042vUJNvidUW+1qyOnC3DlaxO+oXpg/RUfZ5tPGS
qHh1Df0V7O3wVXvBucM09B5XZJ/wBHanzjHic9B5asU8NP3AJcxEpRy+ShF9V0Nbv2DRnzlJOMRF
gumt7spuBdKLOjWzyz/7nhUF+Jp7zqlgBeCtvuhWo9cxIZjNcpWf4HP2T0YlH4k35Z+dsPQVcxRx
YOUmuu7TzTY/XsZAXQO3/+oDFruo8byX3k4PeSTjb8otKLl2aOFOfaO8YZv6+v04FCTmCBYI28gM
HpLetKlWSpJvQtd+gk8Lbr1NZLOW8Snzok+zysRrk6chpiLCEVlqGa/V1OjbJq+AdM7PZh6nGFOb
FaD52Tqt2DVDwjjevwx0BVenhmwxP2nRC9XodvCYYET7D6bOazlSLduiX0QE3rySQJKkVcrrhZDF
e8/X30F13Oh+aLVUpaNKkbD32mvNOeYIUdGnsFKOLYIlbtPCCIgnj4JY14TDmsZmwF2BTUmDrmTE
qOxFsZFPQ5gQQiFr0pnpfOiNCKMv3Uu3kv2Qi2VynAZSmu2xabf015I22ZhWdzoZgDkbAoEZ/van
AUiUvcgG55GQ3Mp5kcpnCHrfU2dMP0zjD5o8N++VpagOEDZcPwyDTxjFNsSxWL4JEm5Jq9ec1jDz
02wVdPfJV0IH2cvHKOqhiippzkN9nawu/MDcibFgIeWY+xYvWa38/vt71WJOCmMrueuxRNFKj021
QIvGqTgcicOTjzgaDA9uIhqIUV3wuWvhm8ZpOjQrTJbtqYgrVnoc1696tq5vsSJijBi19iGWq3jf
hc1At7mTjxVvKEKM6LXFyHyZJzPdM6OazgX5Efte7KWTKkSdb4yNcaxSMWbUoSRHq+0UmKBqEyTI
O4JYVYjhUMvyiFnb8rOxjk7qUlR+16ZQ/JS121UZ/hAiQlWSsgX1P1/++zNsDE68qt0tLbT80TTi
yaPiYpv+JMsyxORRrhfY6bdW6csnxRKLJ2nBT8Z56DY0tHkUMsTgojCRkMJriRVlP0W6dJzpyQY9
41VfWEftMnSs3QimF2IQUaLoGH7fJW18z7gSvwTQAWeriCZA4udIbaj/kKD3FWH3fEs6a/MIFsWj
asmj26ysjPBPjH1JIPMeglfBpLPSgsQklwE8fnJBY0KePFT3h3BqI0errUvSSJwACW5BPMHxesKd
MuSuYRW4jbNC2a81a1rZmxbLfvyVz4pwTVfU15LVu//+eMBYEoSz4kUzu7be5+NHbYnvWqe2dyFV
cNxMFO69Gmcf3R0EZBGoYJElOezSfZzIDMJ0zJCzaXX2og9PuqSue2L84tzpuKynfx9g8d4m0DcB
by7zorZvaHZn47VXtOFKQOR41elY73UIPfa/P/vvX7Ce5p6JjAW9J9/8379oWmuLHjJYjolooGyP
boQNFmS1Aq9ceGHevy//fVhw8us5S2pVReVdxhl9iTXMaxqp1v/+iBy+eD+RxLha7A9gj+95Kc/3
lCMsA9gQ8/72Z6XQD5cCS8i/r8gIW+4KcEt3FNba/fcf/PtQpYAPJzW7/PtqQzQA2IbmY5gY32xF
aK3Tmqzhfz6UTYreoEZf4vZTWxy7TgP9TXp5sopQC+TRplHaAwRJf6VBJ8c+C81AmGrsnL3aOrzK
nijB3utrngR1YGI3mm2+76LlZIB2HKUE54xFQiW+VWt9Jhx2R5pgHl8T4KhIlsLqw2AcrQbQVIz1
OQkHTKE5CJ11r0jJTtXdCLzBxH9m9T+DBiGsfhQ+dcTLAumYdUvFLja2ydea9pCkM4C4jxxCXDvf
SfcF3FF3fxgxBypvzZxBH72IeAo1oIk6pMzMeMEuSzrhuouHlxn/WmX+TebvnEU+gZiHkuE7L9zU
XWRldiKiPFikW2/P4zevfwyJq2yvuvQqE5u48TuMenaF/sVYQBKLn9vLUcI3sHIebEy3yz+V9b0u
fv5VLTNWxJgTPxKzKmeFCRRlrw7NDp3/HryFLQDKEatzNx6JhnUHI9tNxmcLvVivPiwyA2esgUxJ
I2O2le4zBlifoLXDE1Mx6pf0d1SS6Nreo35wcq7z2GcO13rihYbS9la0DDKxN9EJuemxiAYl9Pm3
iHGxKfoHflsJ7UIknWp+zrAo4PA5OYEeLWjWiOa5bu+6chMxH7IFydIrcYgGfv+IN2owLXyMf5Q6
tiz+Fsq9yaEBEKkoafSJyu8l+dJR96jJV1EwJsfomorPGbL0cL4pvDGajCiQs3M+30O8J9wb+fQx
wRMcIGOikdn1tW7LJPQU4YeIXn7YbgC6VoNyE8pvhbOj1XC+JYyBeGloD431QwBjJexLfui6yn9R
U/5uqk2sOE9jv9ohMuleIFy8ivYRjojxOxK2S5gCeZXLJ3yxbkZOGLRzlBEb4eVNt3DMIyusi2Om
ESxm2iNButvtNrb8rIzcnQpsQuer6WlsvleoklzBZWcteCOcAg3Vj0wy3VfauMgD6GOjKDJIIqy9
evLwTOi1l827yCa4lutBRostqfKf/phA41TcTLAVglwqwqMcGWIwASKw8+y2U6XA6md3laOXAWcN
PZ2kd9Qf8i6wBXvIb1KrRnIOid0GhQHzpmkPSL2QWA8ot8Jxl3UuJv222Meqt1bkfLi46UmRH33N
9JbRbTlZQimjMU+XowmEVzmDlPaS5tchggvjd7+CprJFIOk/0l9Uak7wiMRe9ME3UK+jU1xwannk
tXEua+RHSG1qbZfsnINnAVBsCPU4dNmlkkkJs/uGXWhvpTtR8GeFs6CfkRIN8KObCMI9mwMyUVKj
hI23OqXYbvSfkOg130WpAN+/2mXD0ULXFHrK7IuCQx954zqYuwb33+IRQiU2D117yDAohUzsbC6E
1nhmcSVJXOe0MbsAhy3r1ZKemtZZq5siBeOfjNyzxe6/K2j8boDYHc3gobo2QiALQVhdS7Bc42fd
9XbWPESxI6r3aFOd3dZmMysTgLOrmjeZpS1+UbSHfuEtjGy9uw4q5rn3RuDA5iiX0QB1s2gLvf/k
SSC9PXxaQcT20rNBqm5KQuHO0oIaHZb+w1wE6TAT+xKdYX7WKBwU06Nm1ueg185LFJg0nVX0V46F
dk/4E5VHVbj3YsYkunF0wnyyfUYwNAPjY1J/onXa0SXmNrcsDzEsEx2bKX1o3FqJUGhaA3YT2cDG
NP1qfemxz0LMlGa7k9s9S74uICXag96jAZJzZrWOKLLscTrxWFEodQSiEcRMQHxCs2Nm1aRjRWP2
rJfPCg27Gf7xSDFBLGna4ftkkpC5pbArxfvA1tPPaEMTSGT6vkOhlF3VigMV3r5gG2tr+4F50XTQ
1Ud9qmxNvKvdxyC+TbBICSkfb/F46WQvzJJdrX5K058+XMva57AcArGLDoNytPRrkju9vFMSZwWE
DT54LR845bHik4YU41nQ0Cel+ZEejtPMJcFa9Et3lJEon5f4CNFe93BwdtkJWWUhBFq8EycGChdI
Sovuax9jGgil0zWOlbvbRIFQQM5t8Y6bo1Bog/gNnJrpm2cXKQCJ5VYKLXkvKB6nBtYDJvVaRAEO
3NVpmUwR/1ieRDrBo7c5+rHBVB7+GBtkLnfMDjQ3fG674YFmWDcHFlFP0W67P9Lv9JEd5QsDNElV
m+ALZw1Z4XzERgnHAcrEbA8za4XoFJmj1p/rckJMgfsCMqufTH5U7dT3vnmckXZCLWSxso7o2lPJ
JRgGAc6859XCbdHa4zJLO5PyqxdUZusmaa+hLUIyys3F7+rWN6ToLilLtOO4VBhUKohFtDP7ogYh
j9cDyriBJEJ4uttk4z60inVHSyvIke5sC6WjFl7fdHaoc79X6KgdupStXerQ5aIXVbyIXbXdUxb5
YpxrBUM6qCmDDDyf9GtK/bjSUcbOhxN8PmMXVo6lwUM9J48dCN8ghc8h01875l39ZUU92A7k5lSu
hj93M2bLXL82s5Ue1Q3UNoFktzVDy/e0FzmAVNwf83dkxoHBUZkiorQVcITz/NQjeY6ncNO69FXQ
lV4WEZuz7UfJOh8VgsJs5OfZLtnNmgQF6kVjO80L9TAIqTdK/Y3ZqQ1Ym+7L6IY6xdJnhb03QEBa
BVpmumwFbLt9UX3VQnNdrfajIq9z21D1SqG3QIU2kJnnAk20Ra28CU3XBv8+0F/7mgvzpcp5vxHQ
wRqmH65xqOw1dp50qi8KcH4bg1NQsNfNxD/A18oV8ZPEvgHNWeTn02npF8Fp2WTXUT6aPcnF20On
29z0ocGyI40kTfJ0CTBg2jLehQKJ7vySmqupgGlRHJraDO7Bk8K3cOu32iN/Fpp0WVguq3GvMD2K
4oMi4/CkoBoTMbazQY884ABvmjgsgWoaXwBLhPWBfONeRBZFU80j2cDeSjdAxvYsugrh0vfRj9ww
Tj+TddzFpGVGxslMjmLffbEUD46Ey33pQxpOI1OC/pOgY9x+Fm4yXWeklZdIa7Sflc6qcFhovKED
EozIjYSfGieEzMytBHxsCrbG/yyg5OIq+uE0UDK9yO/N1mEhr3DIkchoQ3JRb/xsIr/9MrKCVpf2
ghaIUsUDOvxC4z1CpzmmSk0AceevpR/pEVKZ30UPXwwzPU2yTC3Ht4RP/z5FN3eiDX8aUdoiusso
JbpDo6+3UXpW6uSOP+w90dt3Qg3eEcBdh+VNraRn86fVmieoOJ+NzlOMTEtInuR5yh+ArkcHUGq9
LTBQG7XvFtIU2VVUoTFLLDgOeHXMM5o2FHlA8vwB5x124dBduDAW3Kgc1pAk030yRRSNOJJNZtyB
AoaAZbrOOmYGWmtygrtlBeOVTLOKHWHBAtpv1QVa1xMtpAcbUglykB1PHRUldCRaxoR6MExAnaCS
D9J3On6F3RTPLyOxNi/9QObo1A6uOU5j0IZPFWRMBIdDbVtRDcJ54LtVufwi91K2OWC7xbxjHuAC
wc+EiwJJlefZ7oQLfUchO0GbggbqV+LVbHG3SmeL8cPTBvwz5X1tAbhC3IEkrOQ0RLOma37XaHpH
5clVkch0bZwpm3xI0nZZfiiK6pLRhetvPBpJiT6OeKRun84XTX9JhoJZ3mMnulLoidli6+lfK73G
bUOYzxGQGJvQPt1yAhRHB8YaP014xxdiyYChvxMzgZxv8ZZE3/PIV+f4EQK6PduIBrndHYXzeMIK
ZutUZ8tbXPl95Y+Kz75i4JqZdmMdqAl1tfiWYLxXfIGLO9xQkI08XTg8gaP84O+zoOFJbjS5fF5N
pEk7Y7cDpk9FfxVAjQu7hlAor4OlUzuan+tYNNYlc7AEg3bNfydtF5aeKR3N0ZX1nanxELBDUl5v
5ScbV97gTKZ6cyIKKt58csSki9BeYuXK5B2NfupgJh0G0o6PZAmSg9GT4yd5c+WEKGRZi+YXytk5
dDINMMmuRelNcypKW49fxPSS6CDVgbQCR1vpmboVQAIqrMaNftn9+VtCA+2Z+HqIG0HywG9qKPjy
eeu93HywmldZIgTMyWsnBJRV+QTZJhXoXBfzUQvDqEtfQGiG6gUq2DL5quB3wh31cwqTgGqvvxqU
QE0P9+AByqFlPFiUdV11EsezYWJk9aoKFJ235m8g9mguSYLDs17q7iS6g7JHBGKue0s7lB1tGEfT
9mNDAEegcgWAqFHSaFidPPJRu8iPxgNZXX62Vy69j1rkZz3OR+Ou3hhJbG/SXsyZEE98PqfzCfGs
TRg9pjlpaUDyqVlQ02JtifXLy9ilJ/SgarxVI1QZOqZQXVd7mY9MrwHTXMT6PG+19FNZ/fS6eMDU
TRM/5e2gA1VWDWEpFWpjkj/ouhAloCPNAC02Sg705HMvEW+I7N+noNZaHuuv0PzMTBSyARoPOXLk
4tou1yhlJnqlfgePxxK+CB4nnZD6LEtPouANgHvylz59J8aKkhWAQdKc1u41zXDmahdUnqp2KQpj
pxRnQT+L2UuvksNI0dmuJ3MJqvJLkHZD8hsb5xI62nToSThK30dxZPHxKEUVWhONHW7Hle55u3qp
wfk8Kvft8JisT4N8AG4RkKPqLM0dxTdZLAhcjcvMhezbQG7uRf+MpdLOcscQnDXi6bc+xn8RCner
f426G1uyi4lW/R0S6kCVO/y3HbKdRBMx2c8AspR011cTLeJfQXgS2hRL33kVHCF86PIfXRDdZX0q
aCVkhHMfYJVMxCERHb/oeMPlbxFxbbzqaLKpBWVf4nGtFVcBRcY1DeU3eXmfH7EE0TWE50GgIdpe
RmRHRbSNVnFS+V5bHzG/dVYGgr5fC3b9LyLO7VFwVC5Ix6dMzEbRqcQggvm6XbfDMDpRcSu51cL1
SeY3IJnUKeRrQjsoqff/+VnIAoBxorF4yCgWuOvZ6FXSGjmaYPKsXFPyxcKfyGcMv4vlABTGSfM7
L08onnkpfP4fGwDptDTuJd/UvVbhueT2mxwG8mXpcSCpa0jXn5LuLrkbWU6LEWHVOeq5c3zpBoJZ
12OaeUq3V6a3ViaPfdlNkQXScN/o7wigdvlwiI09wXiNzMIJ1rUNGBuzmxf+Kkq2VL+Z88HqHIXZ
o8z8PuGNkGiojBLwhKWCHUQPzQCu6hlUOr2xLG7EZRDCPThSuAip5YAtZeUaxp2Jp8IrtOVdQh68
b02N3XqARvOOiolcnC3ZeobiQK3RulIiNNwgJmC2drAOnQx0enIhteg0LcjZAM3Au27i2qp+zVk5
LVuoV6+m87kmy9TqG9gueVK7a14+VDU9sFIQ32VIussW9bt6jaIfcBdcsaJ1D+Vh9SKrZgZyK+kY
T6P6KDNTswXiA3j207cJ5sfrSIgjsek/CcybXQlOgL4z07sO6K8c1vYEhp7tYPhKtb/2YC4EVqzZ
y6BXP1Za0OEYvC6ZyPmL3CWLHxa0L/XUvuDUo55VJLpIjHbK6d61NKXIvyEOHdTAjE2J9qgQQdeA
t6vM9Ivmf////19XCkl+u0x92v6gsxjSkfnngcgctpZ7vIsqTpwYdU6CXnBDixgmsYqk0THkaUJf
TMul3hpnQxwydR8u8WRd1Fa4TNQKc2F4QmgQIL+81RPmjZVIIv5u+56mlI9D7jcXCnMrLmBunyia
egwSBTeQb4FgiWlQdIeRosFnHJLdQRIM87NERkbV3GRztFXlnYHWMH+SjEw76h5zYEThuQctYGSn
vvB4p5yw80ZhsTOQqXr0wASXKfkbwBoO52fTFO2GT5XsuWluSvisMY3KbW57yz704TNuT5vIlujS
NbeJC7tQ+azQ2U9Kz1H4skq3MA/i/BkSdVrUGGMVW5UJqb7EfEWZFFt+0lz4nki4CPp9cRWvER57
4Vope4T8m5utsWFhKNFxBJzVlWzCo51H5Od58uxkatBZb5N0NWCMkSNxoNV055tYehjtcFpM2lus
nXCziPXR6p5KnlbdHfOTGXmiEkBv3y3Wru8eqoqhxkPPltNGhPaFh5HTmvgqI2Cspi8Zn+is2MN9
bEDWHcrELfKDaLI/f2fTF9Hec/cgdj9mctbHL0yMyqzZsECmyOPHMK6oJMrR8KBX+95k95Bv62gv
RWBKH/EYDO1vafkLP5ZXxguVDqAtK9rpwjNxf3xbV7nZUYw5RFh7nK8vwpIqblOI0g5rJanCg48Z
4mBWSrHrTFp1Zpr0166PrF1p6hqS4Uy7jIhT5JUZ91Rl2XGUihfB6pZT2rJQq3KExW4hUiU34Kcv
1EiqeW/bBJ8J1fAiI0uTYu05t8b+RxUSDHRSu4uVbDmABE4Wa77UdbTu9XIE1Mtewo+/RktjHtK4
C4hHcnC6BRltVpp6eKyKeXyHvcpdl962nLT9QAhyKEfjU6NOe0g7ZFjBy1IxXA4xaEiVIHa9J3AQ
mi/xLsSsj0QKWuXeQnvgQnsdDtXMOUKylhQpsm6eREaXg6Z9d6gSTQb6TlcWd82UahfHuuytXR55
wsTG2E76uxomrprN3UuCESxIavNZHFdaJTiW37ok/2V79sd1XM5LCSS4T8TZMygzkatAGEiPmg7u
jR4Eyys/taJSROWmo9/ijqqn/F3N8JGUMg2tDsxniQYFtmvTIZu1NIFgVeUJCEHQEtEOGIy+QNfR
xpQT0aA/q1Lvorh8JFzlb04pqrrBrrK6B2fEtEysa+Hehkn1gHbDDgXjaKESu6j5QgTtpp6zS+Mn
m+LwmgvP5aRW1w6Vy2ysGplJpSdstNZsyP/iKdL2OFDouJSGl1rcEoI0N96yJgJDshTRBPO8Ppmw
qW4MxrUk6D1D5bTrMBXaY6HSiYtBCBkZCjmsFFmssw1F9Weor4gGRHY7acDn1ssWg4lIEj8ahHKk
5UmOJXbsntO/vS3pM7rUCuMHYyGiQOeZTOT8Jqos9CLyMdXyVF2nplUIf2fRkoZyP4eyn3EmyHJg
9MrefFmb5KBmj+h8WYr9ScOpMYgnq6G9UHavExuDOnzJJvNScKOxz0qUVtM9xrTo9Km2gc/oMDWH
XjHPCYaPYcR1Z0SkZzVlkDCCPnWRYR7RC2pKyj+psVPF/RkOdegsOUFFUm7duywMiRkw8yPereSQ
ISdcRH7Qvw9KP556URP3BFatzOsVd66zq9yO0n5F2ndCOCD4Qx1xmJXh8Bf0RmPt0mFS9ZdwmZzV
mgGf4aZEtWcUDojC5xrMcE5+liwgYsNi38/Hfx/G4VXNiByMuuosj4p0FMrhfz8YU9QxB6tyt90a
Vv/9ICc9XdN/X//Pp/E6IR7hF/5CVOYqVTIfDG6hqJBb9gmiAUeQgEyRFI7TOjtm/SWr5c9K5EUb
95I/WEYwEwF07mVINVHfP0lZs7ykkYIcdOresZrizydohdgJofCiAoTNmq3XDfZxi0kzTpSIuOrA
7MvFyfKWDD4Tmj4hDDD0JnvJCVgzy2ovpDmmdUUOAbDmUHWl3iJ3Oyqhi6XseFC3iXVSknc0RCiH
QsYEI8jJsGcIU5Gf0Vh0LUJWAvNdKCr1iLuJHHI4xaZUvs+CLB/4glGxm0RQ4VRZnN/KjgHhOl4K
iPTNUNr5NhWH+Ue4CE3kQRkOkaUVj+Qrl8eho99i4r/npNDg1dJ0oNULN3QDtqs2gQxmiWk5s6BG
TsgY28jkICHp8Mj2GdOgVgMdooVDHOxpRTFLg0W6qFM7HuVGIjZXf25SOlYiM/NS1px1aEpXSOU3
UmxrLprVg4Cs3yrJXAMzNDp/A2hc+r6XHAmsvx4R1jUvtGzEmYaTOVm9M6oQlWt96+WoABUBWx/z
MnfxwscXBn8ngi1Mz0DcnBV1fRQa6V0aq8FLsarbQ4WSVe0rUvtC4A/yQAuuucBOdeuGgqQzOBmC
0VxRrwCH0miILKY3zfrqezmhzSjRG6dARcyppUgZGIyPEo03J48mRjGyXt6YPWGRIUF7UL4FwkO9
rmIkh13sCNUt22E6Hzab4mForMgxN2qoqpvfs/DFSjS4ZT3ekyTiPKlNvriWP/Q0pUAdzeFhXsxh
3w3ix1pIJ5wwyZGgxA9sto3fi3SjqpHQ335JBVBr9d0YcuWBuap0CVVy35WZWYfSnhWc9V5dmrVT
JMt3PesM8edGDWCCfMPfmB9aq5sfEiSlhyrMGPT06vxQgbuoLUoeMaOpMM0VJy69J6NA6tz62kax
hyDVfEAiZj6kHZwWSB0Jhx0266Hz1AR8V1637a6wrNDRNXPA1F81R7L7XoSvdB16h7QbYlsUPKff
TWzeFhUgr0bfPsRKxDnR2unlp7FtgTIRhwaTrNJ6SjW8PdGfBtmuwH4ZRYxdUjC/mJQr7VLmT4pa
7bZElrh4WKJD1sy7eT010xklki3qzFBLvwXRhCz6ULTLfhjp+81K7mjUAUkIbcbEF5hc0cHbRsOM
fSi9hvnnUtzzdPUKS3V51+1Y8bvmjeAgGaRrl7tqc1g2g2ToTGzWXSACNS5m1Uuoetua9EUkxu29
Lf2FW0NlMIxWC0vPJDsqN7T5GGtvC+MjYuh2DYZZgTNZfN3QJxi3uW4082hk5rRgBvmol5rXpMcp
Fg+souVystaVTBAyX86pzCt5TpiM9fqnmRWFXzUJHp7pacxky1Oq1l7ZtIz6dTFbWxSPVvpWy77F
eaGcP8o00MRnFrVRDEbzItOyyB5R0sN1/S4MRJGRbPPv7ATzEnN814K5fGkNfELZXzK9JhxB+D+4
LTbWXneK3GTxzOQ5z17Nzh3Tg5AcIv0rlR6G9JT0e1k+SSlRm9Z5xhkbmc9gRXdIhNQC/QJC2+pJ
nMqdDgXGYJ5myE9j+lrUiHVeE3NPR9nWweYLDJVr6aFqznP22FoXg5F2BrMDO6eTHTq1d+ctv57A
BcrykBw7Iza9EfduKyO2mqj2GRx+Aknj/EXjhH8u2wKcdxtTSLkw04ZFOzLtV8xtlDkQImW1R5ka
YwrvPW1Ii4Ymw8PKW8C7cNQaGBw5G72Rm2d26iMZoB2YXFYfTZgRS76EJ9jAdjM9hLQw5fAejSjw
jq1EfkfW+pLOhrFUm7pv3Rtaf42gK4QF1OElsWwRUYWrDAajVlIGk8OSv5sirQYf8TEnrFsn7CNy
wosDjTX4MnYcLTtxOIv0tHqAbaEA5AnVHagbpkfLX4cVIy/PpKcQj24cxqp1WvVtTgMGPjsFycfU
cFcX814xkO9s7Xxr+A07c98QEmTIzwo/Ew/1uFl7+vZARoVoyBeRDbsj/kJUGLjuZRDV0YTsA+b/
DBoXCUSFFCKvmqCJbwBvbZ617V5sEirHRuVK8H7H14X2H9upRASQOD1CkyHfi27XNRfPRXjtTBzT
8m84oFKANmHAnhZvXXyXOFAvnhQDV0bmYCanpXO5WQCQU89PwxnHhd3mwikeLtHg1BBqZ+2cczBW
ZBz5EWWqTFO9u6umeW5qKMW8VWLol/MUqNwriCIzUIjMeBibYBJTk+pI53+kXaKrlo11yjHoiMh0
alDcswol/ryQ0kMaAyGIjfSni38N/nU6kjF+m4m2dquhDSll6h56T8nrEqE0UPDKVDWXDUlMcQTd
wxRsIi+IQUN9NjogVuZ++yaEAZH8S5IjyURfE+OzqG7IrdrRT9/184x6x2UrqQs3oq3Dy0LrZBAi
u82F1TpGtzrSIvF6hq0ySyO9pkzl1oBoayB9O0/SaeiCERplDyLqh9HcLpWWfazpp778sUDJNDSE
pV8hbx3JuqF/IdkOZt8zCBRPjJ8hp7gmpaZi1x19dZz//E5JbJL8Cghm+SCxeGdJBNu9YfyE7U1f
DzJXTkm0HZg3uSmhQKc00tkTatDaREVYuEjVwEq2ZXi2RVjTNUE2ev2R5cyvwmMHtFi5Zv17ylBa
IyxLqr8UzPWbZiUazt3gd/pJTmRHAhRBLBCYW9tAGaS2Bc3OLTVqZb39EKWTYOHMybxYjs9JmTpc
9zUK3Rm2Uyy2np6eLLXCb+M2YsmUYlumafLIEdUT6WSgBp0QcEvJ4tY+8WqBzdGNBFPf39P8VVoP
8hyTV+QSm9wc4vBSSsw+wK62b9ACTON5ZCLWdXZKM7F1t5eSntFmK8kD4SVWva/Gh2I8sACl2jnk
rFreY/NBnknyekFPsbaPmnZu1Fd0K2KPnlzhaTtU08ECxt2kwG+g+XTZPtFvsKrb7Knl6yQ7kgoK
4YbIvVB16vVeto/JLxOCFRoBwdVeInmyeOy4SqjiBPCh1rEKf6Lwng0Y9nwzBmO70Ak/d8kx651S
f2jZH5h/xgizgrbey5yg4ZH+rcVxQHNgeJayrxCMremjPDKF3elW0C2XxTp3rd8057LECb9Xt3qS
u+OYb0FfQdMFhnBKJQhvvzBd5Zn2zW8cviYGGQlXuu5yeCbsDNX5kD7P9c/FXF5hoMTzs9Z+a8p7
Wl8op3r92A6KDSDTHsJzlJ2S7m0cmTi+lBp+RZ87ni4EneITUqCouDfjgzyA7U9uyfgUE64jMwIY
zqV2TqSjxJs+/mSAW8z5TZF9hqTgJXYlBNfwyAXgNw2Fb2mE/d98oC4qWeC2ZZ48Ax0DJEWubbEt
W7hbdqGCwGZ4ibfm/pErzPx9VDAzPc1lMOtPg0Wcw7coXyblltTnVPVKkfqzRpZ0lokbVM8bCKlp
6IRRwGyzpc1wt2OoFZku2EGb6IVJjNC2XJXoPc/fZHzEZr9FfTlCccimQLTuSsn4EYvenpOhUfit
4RUTwY31QwyHK/tTWtxgNe/RYTAOU3PoipEn+1rIp0V1aX9ziMpoLYTyXzPwuvxKfgnVu1bh/Xku
qQG6U7ciWBlp3B3E6jo055NWHvUukMbnGUwcQBg6grTGmTeHrxLz3fYQtjSP5L+x/O3mV3QRMXyG
7NBr2k4St7slrS6CKlJ1PM9Z0MNuTdRdZi7spD5a08V4nqZXWaV+o6H11dTA3ajZ4LLnTol7sQvM
2QPZFRd03nRCNqkInkLzWkoPY3cqWn+tXgoB0V8gZl5h7k1jryGsw3xnJ8ioCLDoAu2isMK3GJJL
Rp6gmNFK3CQuINnExjPaLSllhhzoEo2ur5qbTPBqFw/N/NGU18ICs01Q1w0O24CjST7NyWvDTpCk
J2KlZnR6IEkdq8b0ha+MDU47ttZrln4wSBqInQzdIuFY+Mi1TperulzqFWbKJR4/C7wD9ELlPxad
ueMtuueGU660sesnkfchvBXQZYv3XDt2NdvjroLsnlwG1DdK+taq+0yGIrXcjfYoDv4QORVSr/jK
Bp0n11S5Su0R+cAyBeEJZZXVA4cj2oaxnRYo81c8faCZRUvKT7WUt2W+WChrIleZydi5iPqzhdzH
OHDBRPmnSz64CogAI8Hjt9aLayJ8DPW5IOrn2op7ckYX/Rll7vp/HJ3HcutWFkW/CFXIYQqCBHOm
SGmCovQk5Jzx9V7woN1tt+tJooB7z9kR5aSgf7bWP4m3Qp01SABvdXicu8fi8Ojpy6k+pvKtCuZx
+UkKjy/t+vAD1N4u0yv/SNIvFoHFCXD2qdIvofEhzDAXC513nhI6R24xFyvXyxzZMh08EtF0wu1q
c+PJ+5jlqVQWZnmRaSO2TpV8Z3HkU/pSsh2hWxncn7znJw3bRT4hran3nrVVwmdSX9Fc1cGjMxZj
fqlisrVOXXCSxu9ByPE+I5vsPrA5LmjTc5BHxTgRq+qG4lDP93r0oUaumTEx5htKAobkQuSa3N/h
Uimg0HMfAdcjUR6c7WSU1/0hhomtxGtePbLht/RvHPIQiCUqfe2Wyd999SjUFEKo1JbU+aCjYdPm
a4mzlt3VPOeOhI+YpLH80sn4rZoVnrK5wA8h2smEEA64CI8mKIUXQSDkZHRvM/VBGt6iilYV+EgL
G80UifyV2ig06yP5iYQMIrT1ct5o4gPFe8b1Mpyo1uH3TE1YMgdvL5k9hugWE8vV2xZ8RrlSrS3p
WVAGT6aaufHEeIukpnA5IpsphD2Pcd8cCmaZPqMu8zMnw5KE/ZEFmmfB+AgzGjYhD/44siK+3ktA
POsFewKtmbFEvLbjeciOLApFtI4ZP9SdNWR2WlwmhJfmsU4/ffPNxcPBaJjPnNGN6wj9K+JUubsN
yS9ZZxwliOPgjQFVmoD9Vt3K4kfL91mXm0l0SUnsu+fUf83HiUFl0Fmzznx5rvxWveYcLdJHU62M
DsVlfmZ8uWScdIVw7qMvPSGclIFA5bJW/mKE7sGSJ49TVSXbiEHKq18q/2egrUy0OoSHR1T0cs4m
KHA4BIt7jJI9pK1rg3TPgFjmCaSKkT1so2erIrqMxRcARZRt8vCnQ5WQXpt611PLYH1a0tIAkR4u
wkAE+XLqf/14lxDbRx4du7OtsG8P+drKJGfVR8gHFQ+ffNExJoucgmo6WIuBq0nmvrQS82Gorlr6
14IunpFKgLwKvzO+ME4XQE/CPGwpXBmjZ/dit+rGiMNmWo8pNqHC3GkIGfgJxEbZWgHVSQiNeq92
w/qL1qonJSj92pR814N8wQbwkhrizWvjPRvMJCs5NBRx9rxeMVJZMzAWk2nidbN4aymZH67koNpy
ai5CpKV6ohCEivu4pm/PR9hD3Fj27jSDzDDk1jXCfmuatWbqghC+i2FqaJcFCu3UUIQxpQAFFZ0b
d59qQ3dXs9WA8OPaoSJKCjc9TzzVofXSFINFaWz2UX2tqMkjats6qMajqmyq++xK+uykO4e86BOj
+UG18ph7Lnq0bmvq6yKl0f4G2V5VLKB0AdmU/OGBAWsRNyhYs+YXJXNAVp8yC1F69ttwZ7S/SG9d
BgMAywyZXvtJ3m7bnPSzNV4Ro2BErlDumhekNj07dmQWR8Eqm11Co6pWqgPDzwYSu2tIEA0vpfIz
Ym3AnSFRfSqWawI2DSjVkiKoIDvWr5xWC93Rb31HFOxINB1Yzk8VnBQk+LW4y/uFRoYLXV0m3Vjj
dSpvCi5mhuoauU22JyvFaZn3E+MCWM5fmfFDJHPhIYbVfErlzZKNefznb6rkIDRnjYAzkaTc5tRG
x6LeFdhO1fBsjFdtvBKaOSJA5XH12OCKBzJeQdgZFs6BUY+xjQj5vsmpPFUhCqin5E6kNY0FOeIP
VVhocuTINY1UOMfw5kp37i5E20a0ZXEtFrPCrHTIO021bzXYqS1ZvTsj3QDcldFRU2ENvvTujhRZ
lm/Exs0S8njYUlSQYKkaXPXTIu7R/9ep6BUx9IOuVP2+w3wLqTYeDU7M6dBxFAoKy/UKd4Eaws24
A8GkmI8pbEIYjGjMXHlO91Ta4jNKpodoIATsMmHAOY2peGQgRGyHyi0/Q8XRFGLnDXYpD8v/Cfyf
k8ccj8xIA89V/8xEGK4davQo+RutrTWcmKx6CliT38y8zQBWlP1mxJA1M1CTnztSqpo9Kc0WzU8J
+OFXNTOWMBV3qSKr6tQIKNxXScKwRsDwJRnAfvZGcZRKmhGRJkFInnXjp1T31h/ec/4Z/kV6jjlq
ioFYTphSfeW1Ll1xcboK6EKeTqLv4kDWBC7wW8+ML9/l/ol61CtRXJDqeYr7WyBt6UMpgcHlZ8cM
EB9MtllpWaCvEv7xLlietvSQqZJ5Q8RRzxzcUzvXUSOplcYCsSnxY90jkdyMmWU2GGs/av3yasQH
N2n8SqPHHLWslgcr/xfRkBkHS3u2TYjWG8V1JV0m5hVtx7rCJ6gPx050mQnbz1nqikt2UWisGcPq
Z5AUt+hZF/Bgb5PsmHklh86+7p4txFUWrQc8AiMmwVMt/Yl0JmTIrqmy4J/Kn6l4trq3Pz2H4VFo
91luHF+l3KXYYrKW8Y9OlVZAM9vapFm6WiJqyMJ1zlUWrqsSTftGK/dRwaHkJqND5EjDJo200Nvk
zSb23PDciOtweqbeA9Q9Uj/leG+1V9Vy5eKTLKhAdnVjnQjnhurM4mww8niHglbVdMe1wxgnGTds
PZh0dA1LHDziSpzbJlh6SMstbAyaku4Iw3WUnwyVA50N0iofCmhIaGDSmBcWBefhGRhebQ+D6nJz
GOpBqNm7cImQnPgaww9I0GYZa8M/gkxpSefxH4OIw8cwHqmnp2SrkhRQeg4I9XDIYhZKgvy7zBHr
g1FcSXlgV84g0dCrMndnok+aN/HKhChVEw2oH0Ygs/rR1VqYeM5wW3FYewVnEyjqPW4v8ijhHDA+
DC1dLJF+LGS620rtX6sgwrdN6nur4kYt70ECA/OtzkktCpz0fskQpERPmfqSCXkFMdqbLGVtOmr5
1mtMOzVwoWqUEqwsnR5vxM59i9gi4POVyNWhU7UhHEIaW1vvdyCuIhapQHyI/9JKW0AhVxdToOGh
fJi1+OcJqgseMn8pxHdNFdKS0lEGeSARgm+AYiNDs8MNAFkg3UvwaVNmjcV264dfTHWw311j36cW
8h81oFqBS3GNWnzfYl47zCCm/5ZShNzflH1TlWfiQefQ5SjCU+F1oBdLP3aLD8FApKEQPEDuqjGt
VRnbBLk3iGFWXN411C5bGS8yd4+T5D8CtwsskS3g2xB+fSt2CONalpmymMGw2jq1eByKo1gdqj6x
U2ymxXnysIUdI9WtrDPzUG+6lXgY0LT6GdHo3LqAxiPhYb5+LcFxRtg4vaf+mwtTNuuVrugINhlM
eNGSmAgs/tsbhlVILWknMrYiDyk5dvnce11Y1BwfeDq2JeU6Qes5Ih6dGvUq81nxUbZoss/4mxcY
ehFHHUnuRCk6IfjO+XBWMu9XJLw0yV9NEiFsHc22l3J8TVhdC4oatZdR/MSzHuRZguNRougE43cW
H0rj3ZYvMbnGiE2B/3gA3VxpDpXPjnbT08dIShQd5/3eiylNAuzIOCe4CRBBWkDxFcicUX57lLIP
orFEm2TH0q5TD8kop8hhcT0hARilwunDrxKeVeZxAJPKjWVi3q1j0qAbC7hrGR1Vt0DyRV8uXvd/
ZrXWU3GZpvT/MaRk6h2NAMm/+FwzzAJJ4RYl/t5dU57L8K1xKOBMYepnmm5oGC5vnNEegssAufuc
ZE8dTWm78yvOIoVkznAibG8YKok7HZxAcUMQpVhwGvpP0cHVUbAijJbmkeiYA84a2qePR2xB3pG9
MLi3EM+v0ZtB7FZr/vecpLMqmE4CAzilWjYWBi2/WYafXfrs0H54refO3YIQMtTgNbTrbDt9J/f6
jZjOfQnQ2YJ/gIMDnfqm3Vc8wfQQdA21q+usPA7JetB5QB56eWfR3uDI4rwsyjPUA9YYwBGP6p3Z
kpMyIpk/ZMr2s4vMsNYSqEehGctRjFZJQ/gGShodfzMSH6P/NlPByZu7QSJ916UbtaSyEaILJYvo
hNKzMkc07N2ytb6m2HQknYgjaCVWoRGXoJZ/d4N3MHJv1RJPapfIjssKG+qA2SnhXycwmzmBx3a0
/qmGfuvqnrnfrzcDnVMwkVjqyCWhIOURBAMON3GZ1MGXphIDj6aVxE0mjB8ZrrzQLp5Ke6MULn30
Wwn0h4Toq5MOKe8acQmbtECYbu7E7G5UHh3ydO6ixtKsDX8wuagVqwF9NIoIgI9PVQ3eFEVsJ0tb
6TI+RLRk87c2xeSj3Gp9cnRmRjMDcvdihz0J5DpmOIKhHcK7NHd+MdkytiUzyYiSMV9UQkQ+HsHX
WAN8QXFmh0RtCY7UebRleQfGLWKK0dKpq5L5LdsonP+p4O+gGwSTVR/pNrqoxJB2dSNuR1XgvKbr
lQ5mkO6WRa1KGyeofkSxwN5BPmB+lHzskma0GHtt3Zrk/9XoFBEyhGip1XwW6yOaSSnGExkSlEdR
j04AeynmL7MmayQ6d4SXGqghWQVGcvp9hVuH+d0qTcdWNflXF5sdJySP+U9DXyeOSCa7OtbulTAu
m0YhQUTeqDKnlMfCOiDtnpE22krtsn4BJVWytqobyQZik2Y8fjjWomynDI71/Epi9enZmMCbs18S
I2xj+DbrelGK3tlqC1C2GjX5l0YSl9YWLMez1cJq9wiw0EIbHYwORbCYHTt1ufc5kpG/K5xIlXmb
nVp9EjkzqxoG4qLRzBtxZdMi3zRWy+fnBASMZMPSiz9HdBt1fcHbsbZwuyqw/dQP+0rySZrYgVYI
u3QQ1Qv+aer3GhFs0KS2kQCTwruSz7swu2fUNW72R3nUItUHpzM4MkLs+OSI951wEWZOXPs1NIVc
t2uUDyoEYIcQ7FZ0ybWCgRTbYN9DmMhwmHBUkF4el75cnUzpVuy4wcLc5NdE3ReItYKhED1Arujn
oc7dGlWv531FVDaO+Dpjg/Jz5SzUeKr6bUTOpGNFlP82iGCziFfL6FGma6nO5sa35tULQ+fH9ZqD
Ph4TRMRJT75Ir7vg44Q+oKoW3RJqQAEzzeOPokGALAUHA8FJNN9p1iG2EruTUfshVpRp95Sjr4S5
PogtkreXKWcZw4Ktaf3SYiZOuUg8ac1UPhCQ26WHaJaJ+wYSmSK1knUv6pltWco3sZbOTGvNOA8q
obcH6kpPH7qRlexH7zbiyCcjwweHucy/inK2doGMVi9RnTAM7ATxrjQP0D3ORQPrjZnVe/VfUBOX
ydbLjC5uFRqXQX4RU+YKbJHpUU+bFL91wWmvNPQzm+SV4H8DxgocwcT1Eb1NHLT5qerjZSIsyapX
mF4iLgYVOorkMkhwo9pr4pbI6EQ5VYph/2JFckSN8D1NGs+o2QTSxhYZUADpAah/bQbmrPlA1kh4
IX2M9Z0o96r77o0fYzq1KF97BNRpsDP9b5HrMEmeaXWItJydUYhQcVW3xIBC8OngJbZJlB2wOagK
ip5TgeDi7ULldrSYR4LFSICAwT2rHNQMP9yUU9uYFQsBqTKJQdqpzPCk43nIShS7GiERxve8k4NR
WSmEeOtqNFxJLFToA7iX023f8g0xVYZE6pjDLW5fiBEFjJjAPei4K9zEX3UvOCXfEfsx8x8NOwvU
SE6PwlT9FjWCK1XSrPi4rX6yZZOGc+JmvNlG407R5NH4VjqtWBHBGToaFlMKOERyxzjxQ4Pytu8U
WwH9nHyMOhslmCHbiQivFuO0pI0MJa5u4cttxL6/EpO2sUzUnlFCMwh+e5d4soBVPkJePSgIY+dC
VgbgQSeSncuywRhqExFk8xK5VoZZCqWuVLhTUzjkLqut/DZV8rBSgZipKjPvY8rysux4nqUpPmho
OC0QzojRc/JL28C+HloqNpL0J+2PjL/fKVuV9D11n2Z6oYoGlcVeaPe6iOggEdtn4+MKLMO2Wg7A
NF1uAaJo8cy8jfcp1Y3NWLW0ysTatvM765KN451E1l0qSXuvF4iA71E85E8rnsi4+eK9M0VzMZby
UgmVe5jK35lszHAzr74nVO6AIQ7Zkl1E3TuaE5+M1rA7kT0rGodPsn9sqSFAi4wAvYEty7Hs0bCq
2+rwS0ckWtLfhsnH0GCqZNOZcyqnSl2zl44YFdg84sAABKFpQxx5hbzOs2yF9ABkQBQyFQBzwED+
qpID3J16+cPTqa78ugmc2qzufqSrRzBa1UKoJYvauh4IGbE+xwSFTfTraWtRH3j2PqLyPAhHrNma
fpT109TuQz/5J5jiK68OBo+aOj+ThoizikDMH0Le16Q/aLgnxHUxA4rJ9BMN3SEtxxsDQtJipiOe
l2UdtLRxJtVBF0V9Xyx84ixwhnA6WuFIfWuxqjvEqaDl2ntIzhlG4LeVHDPKK8RBto2qhq+59uP0
oSnhvhJRq8hq+jAROawGRXxJoZwf/DpDg4CM5E2MlKL0yyH804iErcpVjlmDKx5b5sMcd2TSLsQa
xUZNhFipWwToxc1LnEN5Zazm/djKyA+KgjlmWJNYS1xBEqPlFYEHtGl8RtyV/SB+DpOkc4j1hqP7
4UaOvyie4NXyhoaLkO2mq0KODMqTFnGMF7VQRxjD4TVq7K0wNmFV/auH8KNm7GrzV1TSeV5i5ZF5
7Pw/n9j9cSP1jd0dg/oHxLJTEXiUjDx1kW/VKToUqKvc1tB9TNvWhsxW1Adi/cx9idk6KuDS9GjZ
aiQExYb4Oar+Ok30HUmu29yTF3M7tdk+fekYCqeipIZoYggpL4206St/OmSK+Rx6jtyy0ZB09cig
a4LBCq1MsXCmm6ZlpTZNLqdaEJ+BQqbyGLbUY3jMdSoMW0ssId+ZaWNvpfI5uQqFT20usygSf+rL
6woQzHMUPHhGeRa0Tx3Thtf4Cx2vAFmmLJ8C/kLXktZy+8w4qtJZrzx3PjG7LzqWTk/5a0jEHxIe
vejWNm4YXgntoujW9rXYLdXwbep4zwdTwIMYsDl2wjMdyrXSgEXiK21Zb5OTooDYTe26ZtFI1eYR
DOQVE0vVmk6XsB9Lw0q3iJVJ76Mg/JgRS7s0j/RRGgUs2AKFXLPH0AQLj8qrJsZvvw+WQt4ZbhhZ
h0SST51Y39AXOjlpP77v2eNSDCuYYrDskjQR341G9JPlueu2BisNslHIBW0hN991tMn/eik+tx3G
rHGk+kYpV6JK4Gad1r8F9dXDB4nDXudqykXzbjF/UqTgMiVHhOKcnA+j7XfJfGwtmvbaVp9CcMGT
Pz7zYPieRotIBmFh+nvFf+q124tHXvwFuzSYENOBKpwUcrSi8ZLFP4KxD4MMWfumrNy63fn6OinP
onUI+QqiG8Tbsl2b4Y8UAdtn10HZibUbmDsV3PNY4SrrZaiM/F8aGN+j/q9iz6BRaE46AFtqcXTO
FrDkR5owylMSt4BGykQ8Mr7y2zPoELknhdtENW/WKD9i1f9ROi4qbsNbTQQk508IKRN4hiPV/luN
GpWkseAtBl61kEz1xwOsCoL9KDc24clh/Bpg+eXTSBrywLy2XUzxT5GQl7Kq8muH2fVEY2hteo6K
bw75hclGC4gbv8r4goieJhJN4upu0ltrpNirhfad8SywzUJIaS2/WM3gS+nti43aDRP5Tu70m+a2
xUgGOxEbzWcQSvtEpXtrr0/LPj4b5MKELy1Yc2gGydZUruPwIgNnPwm71APu/Q0tR2iIs96S94lj
UcS0OMJFbq34Yk3XaAD8epoJwVv/gu7seR+BTLQDIgftZXrifYrdtNv19CgEBxhuGG9S+lahjDi5
54ApOwP5Ku3ui1ZahP50qmphR5rd9MZNNthyD8YWjNpplIc1RBvhTCHU9/9SFHOFh4Q8mRc2Tyjz
xFvCCcfDhmjtQmMPFw9xcYRjujIXgaP2mcmzuSIR61V04q9Y9ld+6pwXVSf8gxCIRZDs1H4VK8sc
xX1xLtgz/Q/DP+n6u9JXRfEnCDQwP7KQbynZitS4BTslOsAHDm//XHh844++4LC7J4qbCidmJDnc
68Mq9rbxgGyC73HV9rN/V02iIxlxpyGkKJn+O3LPSpKHDRILygA4yfDPZiq7tdQQLm47Y/YxV6/0
B12Dh3GrAdWzCWGHBpguP6ID5EcV/Na6K8QuaXsNHpNJASusSQ7WpXcSYKOiZBeF0F2Uzlm7Z9cl
nAE6EjFOoRBV8SEHrp/sUyiueQ0PdnW7nIpdUJ1D6diI4FxroViEKEX9Kz+zrx6D8qkIr7a1aSYK
megK6oQWo0eD3cmCOLdARiby9eI55QeQOMxPkfc0+5uGUC9eV/EahY6oXUPjG+qdOj8rfsLICdKl
xmNEMJY8HhsYWvm3QTQCyU7uFJqYtne1wo2g47QtzIiQbTtepjkEXTmO43QTcwL2YZTDT4/ZLiaU
p0DFjeaMKx6DZntRxKeOSyxDL95zEqrJNpYPGHPprTcFsqkP6ocgXzvzEPgf9fjGFw/XudQLy1GQ
0lmHqbrya5eB32C8+hAvC/GrqUqoiYTWjV+iPlxWlXHthXMg/8k+wIoSpU9TdUrwO8MK9wT6iTYx
4XcqSNbk93Px8Brywh2og4umh0r6S7kC1jf0nWGAPx2NcN0LBz6yJnWLkICjfkQAwj6VguTZBPop
yQZ4TMmRgc7jaG7Ho36LyiRFX/AIR5J5S4H2MK3v4L9zuxERqbmGTAYwBMXCB2ljijtEdDusmlA5
jIC8ttJ85V4IJHEGdB0m0jH4NUXcAlp8VNXHMJI/ee0mN6j2sbm29Bevl2HR/px/Van2Twsl8AEw
rL4J0RsmRxC6zEQmd+/z18QOAHBVBkePt9InssAo/1nlP3OKd3GYXQtD/1BLLAVSW18igYsfvRBd
nQazg7zuzFcZpWswQ+g1dE4ZxF8IiTQpt4LUEeMSwDKW1k4V+d2u/WE/lreiv6tjePPDmnAydHC4
VsdDF2wKZTcGOET6YxFuW+8SiYgZECJ+JzPfgc+gALasRmKb4ilAB2NBF8v7ZdsniKqDL0rq2EOJ
t8PIuNXK4rtP6J5BIpqj3MnwJWT+U5M9ZVFp0beg9/uwtIKFoIWf9Fk6rWRxgDXxiwpyWOd+r1Di
RL+NHy57uaqJvGTLzmbuOkHLXBeA2Z5SAof/kU5CS6QKnujzoO/BKUb9OoibLnOLfBfjwJz/1SWi
Syn9Q6kVm5sYRT/gEXw84q9MUHHn9uItMFvuM3y4dq8WR+RVqj3lGBpyxhyjJvZHktjgIr+SFlGA
rgfuntfa5IiaG6CKLD+2RD4EC/XLoG0V33V/F2B6kI4USH8t9Tyz7eVikq94gcqKSDxHw7lpOlgr
5jKhYoXJv5U240SS55IfUGsPecJ+tM3zjc76o7Lvg9GtUyy/JCbHayAhDTlsr+zNek3NlvIwlYcS
bgt+Kho/SiQQVMjaDHyQ7Zq4jLoPiyCEVVxIzkIhpnySQoSxNSwP8TYY/ta0og+yO4ZLYDe52aW4
4AN6BbFW8KFxnfa7sXnBw6EOCWJxn9bencIIwBqYRjE23knkowO3xX5lf4qmfjJqwKKW8UTMGKbQ
JCJb0s9G9xVrhOAiHIMSzalQDxxF3XHNeg127OTiYU8bRoTQK0lB+j64mryxCzpWEsril8K3kR75
6UidVBv0hcQPrqe4c7g9XoQFZFAP0ZnAaVx+jpLc7GlXY9Kfl4VMZc7NNQ5XqlkQ76gDJ3OQ3ab8
nVoEGuh2IG977zR4TzlYikE+S3u7EdV6s+ZG1WuOR/yqTJ7lQe0uCZJ1xGwNUlmfvQjhmk2yg2sY
K/HlZ4jeaxtzCHjq8DDgTea10daavzZfrBRGxm61QXCXH/qonYjWluDYc6RHh4V5CoMlbr02/FAO
SUEOpLIpAKNYvUgztfDpnYfuA+J5jBe+/CYgbVnSYlF+4bqQhxsU+G/iAeVTP/LZA8/n2o8/vWr/
1lU3vfqV5U9RX43zb3nkuBDE3Rj9y+tTkB1gTThn50/JLE4gGOJmMivyV3484Us9cyDes6r/Ghpn
rlKWp3Pcws+uBvzmgfIUkEDTA+mdy/4e/AUEfrEXt6e43STjI0ezkzQ7xidJE1zdHP+M5SCTQ7qS
ACz4CtlKo28lmjax/mfNQMonLR9ykjh9G60IDVUlspAIivfXsvWqqoMe7yy80PI/rrq4I8bPs4Zb
CImYgpNILpkvUvRr6EeJFAmgKBpdIV3D4pG0f2L6jfYexYetWr9MDvSOAVkVq8SnxGWYFumP0X0W
1suT/vzqwH0naClZ1FwoQgqDNXDT9128z+QYgV2T3aIK0aFKDXwgrJHncPfLw27kfaEzda2ryENM
sgAaD6l4xCMhSXfsZLMKHwEkmunVb1uR+/ZI8qU/3uZorxqwlLCTDyFfyj3tNkuAgS7gGGqvyE+r
AXHE6GjJTKfaQPD3XsfD/q1jTsIJrN7b/jxxB1a7VVBsSgM88ShgJ8qDa4XaYlpPwlL+LDo4RET6
HuhURJS/Qj11whcsG6cmyENFpB6+UyTgVf9edHIBpTk5KIapkkW9BDLQ7wHTI+VfS0PkuFdURADq
LalWpR7sWwJXpSEMVliCH54Wb0DkPvTknSIpUA5AO4otlz081TUzXafqD33zKsnv7UidMAVHafuA
1wgJI2wXOjBQHEejdknTF1LMgcdyT3pUBjBvNX9GJG0EUKoM53wzJchcd3HULwVQ4tr6S5noqCgS
O8KP0TTNmiuMJUpE5EQQsgfUOoTUZClrv7wbGgHK4WStQHE9LXcWMYyn6Q8TIVAhZ5NVIvtlTTKN
zBVjrbqKY1OsaWlM7aplzpfdMFfrj9FKfkCnllX7nQ7m7+zWsdN4YhUkOCtqLtAtSP5p9vAjJBlv
1ttYX1T1t6hKCwSDkvKWBtpEPUZxnVwtTySsT8wRBSqrRTKb+dhw28I8sNk5veSgjpLkYTawLlgC
cpq8BQslj250RM7RJ+2nNEspPY6ZDHMP9tFtqQZLFP+tPHe/ZsSuaGQhKpG5avBA27pC8NwYjK9Q
AUWUJuDnsvGTGZNNS2I15VogQc/wvxrYEj5EoubawloI0Ra3RQn+ZphUcpOr3uIEAQDD8CibPO/t
w7VMLq0qfyUGWGULOiSaKmeuCOJA6u83rcUnOuW/MuQaFYv5nvkE75gkHKQYP3UQQ4oa/bhKVeMl
1fURT1prjCUFozpCWhzpwEIQ2qNp1xHVXA2aTyOfEV0sx2TqohxLicypiXAydS71StuZevAnJORe
t00DKRnQQatZH6XaCIyT3WczshOYDTEqhT0qNQ20FrThlAhvbJoPL0c9K3ZKjGaHQGELTEHGnEFC
j0GWaSnxOIjBh0CfdYIskVqprrduo/elhfMBIqR2qMnRQmBpIh9B1FuH9tdFoBfUhRfMJ8Eembfu
4AyiVHurCFidah/8vRAsNy06lkAyfxQ4Alqj+dqtfK+ivHMtdTZGVug6gjIfdtT8LjxvpPUjb3HO
UskUsjTbpVHcgLwvUz0Yi2aE+ylTGtDIw7W4PWfdudwXC60eH0JWXGjLlNaJ9D8c0DA2FJF44WHW
RIP4C39CQmqaW99CdkXTx2/fRCVYFxnKQ8FylwCPUreMe7JMHpX5gtxlTJeLZy4VlLFOkKINsVdx
nP3yqGbYQOL8oM1/oW4K1pWEfGhFDhxApzy6yER2Rdpn0oXEZbLfTnXtHIVY5LQd1YTRXL+Vg3JR
umsjH4zSQgZhbmWfSoUZwDOzkWWOG6fVmIVSZu92UJDclNfiqkJHZHFLrAutV9Q2MJDq/EhQmVLI
x+lVlI3riOqxnaWUYRFeogVVSxiZZz48WZbdYZy4K+a/TWI9dGtNmmO3o31J7r8rSFtRqr6JIp8S
cgAPavmFXrKd8A18l7psjyTBiWciYQYctefmb6AcBEuOpeYHj2+hVH8149W8k+6tKzI19cKS8tNF
V//xRxTVT8zGKu+1EbkN0uoSf3eJkwMWFpyW4jKNpbRBpyXToFhW8lKP9133rcB+ahFjVQ4/fk8t
KAlmma4EuMCRsQs9sky5pEAh8ZXkJOvAHizHepNbdGqTtz7RL65l6prlidDqxsHkNh9Cgx2OI+/K
d0BdWyyezeLOF0shVDjmrWlTBwAx3LFUmGIE0h2VDbTW14BMJZJ1Ub22TFM9Je5Z22BzhVvKj5qy
KaUd2Z49C7xQIZ3DXVog0P1LGnKkLllvkIUcc7uaLFPnuIeIEzay8DeQyakG/0i75SvDsedAnNBx
MtoWRSMOy0zgG28Z2jS5QFAhIZNfgXfJy2b8alr4hCytLVeYkOTQDavDzOW7jJKTSOFvxlk1I/jz
2FYRNCL/UyBBfvhI4T0DzFSGtEUwwFjWFnRT8ScQeIumEi+H6vMLmTYaD9jsrIjjr7byFybPOt3m
do6MLiEbqMTQG2o/QuIw7kfVDwLG+WML5d/SwJsJrLG0fDKjSFfWtBWyRD+H0hX5/REZXBSrvgsc
LVp3KtY6CUI7vwfwxSpzY6g0WJk5ZUSMF/pumA44hSLpoCp7dXjWPHEWr4scPohMtAPrxhSFLkeT
7kaGYGbVyeuy2yjJcpo2gbZDreDbDdW82d4btkL7p9V8SER2KXaSf5Q5tsZ1VuxQXubdrS83Snzr
DfIBz6V67fsdSi4kjAbeieCMHblRviQmMoH/1KArgkGxyb9ERhtZ7xKD7O0W1EC/pNLNxM2Bc5Xy
MLvHjD+lJZqXt+Whfv+Wqv1YHGTzpGd3T/yPo/Pqbd1Yo+gvIkAO+6sq1SXLtmS/EG6Hddj7r89i
gBtcIMlxbJmc+creayPz3GqI69WbjL9xYBTDhVM1so628HqC1keMXy1QYL6g5UEYHcUxtxAVwr51
t3k0S7kX8EW0T3W4z/JE9RXBslN/+BPcApgxiHnpvfPgXuJySNO7X5x4GcufxZi9yegs3X8UTLZ6
i6yXdZf984MvW/7LfGi01KW3sDeWevc7JKc4vMTGs2vecJThTio5IbHXCmVej0IaHLhcXvtu9rD8
CGvnD+fAeCnZvwMIWMBGR//VCj5hrCY9tgUAxvolUbY6L2rpfo3jWVdfubvXHSaMitwl6f5JZctK
xDWeaFw1TMghndwxFtvEP4nqszcffnTVxRcPedi/83ds/zD7tmfWrMW/5zmlxxRr0va4wgsS1znq
yOnRzwJv3l+cWxeeD8vxERR19mHI/mZmN0J/5GJN/SIxGLVvdfHKHFp2N85JIzwHxc1S/2jQiMap
ED6ihtTZan251mdefMkioFvEHXUS5lUCC26RRyQjqyL7JtgkfAByR6TssC7GXMf3aNqvMLsfuArZ
res+GTpe2eyr4MkSZhdlFx2NqjzK7Gvsb27PW4JJ3iZWd9ZHa0SDMjNO3G1UceEeoorRFJngBY34
hSUaru35eMxS8A21vQhpZgMdg1f+CJ3XwdqDx2EpsYgBMeL1D/JpERgP0hDV4qhjKGlXOuCh4C7M
fhHn6H12ttgVSGiZFrcslyAAjUDh97LfmaBb8stU0/XvG31dK4/o7CD7CyGQXFBLmkQa50cjPlji
zJbKXZflKgK3Xe83wKb2DXreYJ/bXP/bsmKstq3i16J44JmJnEMZ7GrYDg3k1d1U3QSvqs7pvh2c
HSyhJj1q/cHPrq825NMUNSZyruCkxm96cAqrQ2MjSD5BnGicm8p+MwxOlv5TKhvF3uN9KiKPIePa
WGA27BlKDlg7PHPi4d2P9naCqo1iY9zOmhWXQc+6KNlvXDRSSTnzO5Ss+XEjXUgnc7l/iP0bSChJ
Zqh1yuQthMUhz6qL8WTVE4qYnM11g6zu5xpGYBvtQ0wPNTxooP6XhBvuBfkuR100HgLyoKqdzJ7U
jAdQbM9O+wD1nj4GBPr5Pu9fK3am0QGDo9DhJa5D80kRjAkqabetduTRSnyunzPfMzZrJz77zhF6
XNetQPXs8I1Z2Yvd/YPKTpuQ8LtAbwQXMlrr1knuM/ukO699usbwI3wP1R1bMjP3pPUIxl3PIAie
q360nFU/7HDTKGKtdh5yWRKwEFG20ZbxHA8msyV9yxkkY7Zm2zjGVrZBgwIGAk4bSiY/O+J1Ffod
F1tvUPV50RphnVhaY7nTELe1HfZ59J2zJZHHBG9aZWBkx3NxYJSs6Rgs+muyD8HL6BO3w23GlrTB
fo7ca11xTUltHQe2a1CLqSAZgesMWoAXZRcj9PcD4QxBC/TKmsqPIpAoSVL57AcXkKe9cxS4NtAv
MDJMLMVTACfR7wCUykT4W+3xTaYs5Lp0Wkfp6wpb36WO3rrg1JAXUTGbAXUZOIVnz9E+kFSyVV6l
63nLEdbql5/ZyP+RL0WS1lGp5qS9ht9QYriflej+hmACD5wojDRl1e2H2nm1aJGlQPWRB9AsSv7U
4H63eDaRIlNxmNo2emWuqHFfYpXobp0BQv9aEKs7tRoh3Jm1GYQ5nwARcLJ+CwMvWNGL7uhDlOaf
yijQaC6bkm1ec6ENPA3+R+qgKI2/3B670NCPcK2ScJ7+hJ5AXuuSZo1Bu7kj3++qo96+k/npB/uu
2Ef92lT1bJGz7pdOVXnFRJmV3ZRwtA5a5qE/xHyAL8npO3cTOy5jipiHDR/Zrio9VCFG52nuRkMl
bS17stjP6L/73By2oQvOFhtwOTnazoarrxvbKe+mm1Bl/mLUItmbAl6e/5sr/TvwQg7Tk2jTLaYy
U+tPxcSfaXDZdAmYYeebJNMtUkDUHJpyd7HLrZC8uT7FZwAGP902NFYkMQ3QE1XQQe6uN/9cODUB
klqDueeIMZaVapOfE3HEP16MXqd9BRVjYail7zlGX11rXnrMq5Y/LppKP/nVtkkPotgxtCOSGBUp
RHkUYDwFRf4bVU8GJvqMk20wDr2O6YtlhQ6T0B1KdSCZNZcq7x4Lan98uBOO4oFf3dbpDgGGt5S4
U/1i4sDEy5MrG1WJ5bIFpbyM8FWqznsS7Mkc5BFnRsjiquw/XETfLEdc6Hqur10VQ7E+J+27biIk
S09LDjdUDn3JRhAocfCeNbekIRTgakD707GMHnSieGAMpvuWsamBmkVhrGvC3Bp3rty2iN7nPWGy
6dpq47qUZuD5NBO8uM/RhmW/xAzR45uNsWPL8YEit4/ekKBh0cyyXWpuzfBDZ2/TO+ssCRFTX6Mx
2KaIqFJGLUCoMjZDnDkK/eH0EAHWQ69UPYPbHPYSqRzIxB32OXiKm4WJPyBqv2Kbbx7AN3lyeZQ8
BiFflKF9SWk7y17QzqLvKtaCBhuUH/EzXwmqQRp7hnU2cFesrSc+zCg7UtZs4tllKUnvZUo8/GuH
UyJJvqC6uIbtuq7f7bbgFAMmugsFu66dPfHcKvLFheaSuzgk8YZ3zgd7Mhao2fgS19B6dkNzLZXf
ihVSYe2K8NB1zHG2Y/C0bGanQPqEQ6+TB8zuWh+HrIH8IW/anQUZDOuWXh80Tm6Z6EyVv7v4Yxj/
suANRipphqR40oJphLz+Fkjlxgnl17DpUCsqEKMtroa5/GLXVB1MbL4dW+p9iAexYDK6MJ1bUa4z
8CN9uJfVm9/vKmaksG4LK4LRPNbZoYRiKpJkUz1QKOlrq1ozd2W5UFv+wZ2Km6vtQfH2FTuiDy4G
P3gPM6+fmf8y3fgaehBM/81lzqLgVYo7FrosJKxVmW6d/O4yRUeyKbVdWN80hDVZ+ikMA7Aikkc0
7cGpqttjqfR8b6G97Ef9s0Fj0BIRmt1i52rGf6lx8F1mtl5BDhjqT5aovWQN50jOS61DaODb/aFO
SEGya0iKaMhTOTs/XSzR2L+1O9ydBXvxVZ+9KEGGzx9ZoN2g+8U/a8pDr9xGug/ICarfMKraSxCY
qvnLkpG+VV0P/Qk4PWHr7vCRcT7ljMvIfaONJGOPNQgjR1+uAmqa0QTRTiNoBU6zH1jRmKb1VNIM
1ozwqoiW0swlTybbY8k42x/GTxxny2lpxJ929W1ZHjeq9D1KmlgH73JSwRKpL2KWCdyCkhP9jvbV
9tHDbBmSoPmByHWI9Jk1abhr68tWwYwjAH5kzim3oRI9M7QuJjvLbjVV+4SEF4mY7+RMn82ULdvi
F05rgB3GRxKIqVNrtu5occcxOdu39Tcbwb74Q5OUJS46sPTSuFhhkfGzWYshwVT2Qwxgo4ZSWeZu
cBgsl8n4uKRmMoNnVv6iqkDir1THNL45FP2af8CRgQadphzOG2FTa2c6lOpdAZ6KCG8RWBaEkY/I
X0DWWjboI1O+tUY5tsEPXyMB3TC6aMDkl+I/iWPRQ3cRRUTIPWrySLVJXWU6v4Xo08Qf5jkJWsls
GcXFauwxW5Ey46eoHAvIQjFN7ptDwOAMK2rGb5UjvrZNDpRmmfDz4Ra1IuaY1VJnLKSm7yWKoT56
tnzwdnBmqrTEdMZyH5Zxtu4b2FI6FoSkhkVFDhfT6Sj4nWE9OgWQYAWVO2c6PNHhMKMDcYjtSKwH
sM6is5DsXPP2JyUuMvX5WCQOMCNiUo2Bn4HlIg5NY1emynagqA/wxCotqxMKHFp4MNYFL3UL+RNA
z0bO4MgKXTy0CcV8iYtuqT9tu9zXeroNgn8kVvoLXXFnnte0VLnLXHoOlWYH6TWNZoI9pXAhLwTG
pg2s42RFyxG9mTYbz4GRR5SGJrtWwt3Ir3IZCT6d9ntUzI3k+5WouSs2VjlH+sCYqcJSIOuKiq2m
QzZ5wa0VtPBlN53FhOAx4rkkLU/FXgYMoNZyPlQT6WkQHHpiHIm/ZLqbrQTvnQ6j3bkjZ92CmVyR
y7uCwRCNMy4SqkJmgt6yzRN2ywRVIC/dbhMEGfmK2m+aOgFK8wD5K5g+nbSVgRAoxM7qqjCAZ75n
jN2C/1cH0YdZ4b9yspsVjHRuAHQboTCnp6gL9DOpdeq4FtA/WSFLT3NC3l3C9GLD2sU2EUJj9pFX
uyohNRI6jq7bXtbxu+jUdV4gjChgbtRj+BOrPMcBN9fQ5r9Z3B86q2Gr2ZyTiuebBmwqR/BDzjHS
kjd1zIHyGf9A3r0IkKiVuGU6EwdyBTYLcREzJy3O2g0IPx7MpT+9252G0VU94zpb1MdqXTkFXM2O
c1Q+iF8FCggNEZnqsQN03YANhnecQsef+CusYJlIKOzjnxH9qW29DuXFWKsFQ0fR8ZtUecgnTB/E
RvUdv619qR6G5i3i7XaqfjXWl57hXn2Imakk6XfV/6GAUgZeB33DCtZPd9Y+Zy6XFH8ESy9HboN2
II6SzU7DXyF+MQVrSmPz9AxIMqp3FK45yNOxcZ8CETmtdRtRB47+nr3mZLFMoBAT8XgOc5B4GdbD
BAsohaCtrFXyG5iH9dpAb33oKSZU9DHjDr5IEOEYD19NJFRwI6f4tUow9c9DEvRy6rznpZ3In/V0
a6cvFZlFlX6Zzu/oGtRg83jrVWmfLTxXXSFpPcqoGYJ/I1mSoHWc24TdW+JwCJxwZ8JE8EHZdKz+
BX/A4NeURM8EXauShF5dKOe4IfuWGB9TwaLI53T3be3DtEnQ0S8WoC3LHRh9AUH9CjsCycrx04nz
BZxr1I/kuuDZH+ILAKuFHjNaOI1qjf3GWeO/39uwB1TqsJJRhx1n8zu4noX/Y3kKc22tM9VN8nhV
9iY+HRtiCUSEAfYrMgUHem/3VhREn1bSU6msyNjrkj3siYao7c7a9+Fv235W1jovX4YQG/MC53LT
QnrQ9VUVVuc8/Q3TS4nYeWwvY8gZbduLEj+OxF9lOO0BcC9xCxrrnOio4Y+zop/Qd1ZD+uwA0UVA
zztPhdGkUh9xjAVmt7RKn52xPU+JOaDv8rNBwtX6Cd4drN4VKyh/H3J1JDoqTrZfNuNLabyMBBIi
912ak7vU9a8Y3UTFYeuHIKasRVn9SqpvAwVyzPfuzqlcGbdRgV4/N0fvlBu3If7wFWhn8/6UTJYk
AFVOLp9GwocUDyp78Fmp0K6aRSJE8FNhmunqaz5eVayhPc1B0A0I2d4aFt5jQJKYSN51VLGdWqxy
O1oEgsqLBIGg8ULXfIaYHYyxhS3g3MOiuRJ9fCQQdKvR10xMFnGdUCLv6zhdzeZZiZ0pQyuWEZ1Y
wvYARb+a2SI6wSshaAMDN3+NUHHc9KaGeey1aFnFtmwrP390TSXd1MexPq1SYBTEt3WYMnznXyWi
pY0JVZOYQVAR1H/koIqzLkz0NuaKoMeexEAdstHQ/UYlmXS2szTVny4hqkLkuzAYtmNurC5N/szr
5pXSXkkQc3LB9jQ/wBZLwCNC2RmYeaIR3D2IKNzeJthOuxYERnG59SxHx9myBjnlwZxX0XFtQOSD
c5V9JLTLXYNTGTpSYR2Yu7tBtypA/jBjI7lL7R7uaHs2MzSKYztaBkjpzGpbagWfdsI4m8cDDKZI
rirnS0+dD6+Hu81svmLJiWL6G87fNGyWGv4PopHi4W0Inums0P1sLJVZAzqvuWdhS1IoPR/qhNl3
n/NMgL2S7nvv4pX59sPfPMCv/y6JmjQhhc5m7vivCol5hMZRZyNh2NVKcqvXHTa5ZLxBvF/quFPn
LAxccGxL/gakIOD0ycn5YI3etuaqhAMEgYfE9G3POwoWSKP8SJNp07uS0pnxJq+p9UC+EU882XuI
oZA2rfCQ4zt1GxwYTEERJOR//89w+LJp+aNSaPojgWn9vdf+lIhgmZ805V90QRkQroj9g6QBJlWg
Wpkf1IRkJfx/N79dpuHNE1X+GYlsZzfDdOx/zotsZby4AT1B3K4q5GBK+sc1VGr3oTpO6l5mbylU
SVhDEIpQW/ADp+G0NsltFbS+7vipmtZ+GgElU+IQn1ywbjJxn+n86hWr80y2OLk7K5OptNg1GcpX
PBNRTolQ2HU/wvIg07fA+XFYltRlDGj3s5jfJDbIdtBvnXKmffYD2TYma5ebyjBeZNwwKOQG2IfO
8NS6VUat0ZcKpuJLydo24I4pGCTpnb9qoXH7/ciQEqZ3eXaSN3bw8D9Re7JwkruQAJT8dcKtjVER
J7RHzmhAyaXrlw7BGjoCQQ1Uov/hNQ3rh12gR7HZixDBgjaM8XmDymwmH5sOKxqA6AlD+pIdgfYX
zpUvknnVZ7AUAiag2o0Lb3BIoCkoIpOHGz9YJ6W9ZElGAhdDYuehjyfcP1WNqeurtZhZVD8zEI4m
Ucf3z7Jk4h63vtLaXNc+RsD6twufbdBtlZb4gSlbB0jmHPGO+lSpdKrIf0xXovKpkxKCokdqyASV
bTOnQEqsycZ1VG6QVwIqGBkQr0nTYS009duFNSgC8qWJCwJ9iIkcBQSqE6cgdouOqeC4NvB4qPbV
tf768BYxdhMEx8mAvM69E9w0QpOnwUVAywelUxWXB5YjwOuIBgD06psbru9a3av6gRjhjYN/3pm+
4vYRFiW/ZdZDRA0GGN7vHQIIqimreGPc0NrvhXVrabclHy5z6yj8ipS9YBSk8LHOa8nEBZ/KDGlb
+t+j8V7JR0EaQ+dihphtm1WNT7nbUN5DJ4C0SOa8w2BOmbcYTH1iDEc2+DGyM1Nq46D4GAXSxHin
Ph0OQr+jviI0096Q7/QKgXyco5fcV0YlmYURv+tXKfq8PGfbBFIB5mdSoEQN/+wIDWAJ4Q6AS4DC
qsIeRxvs4LNJ8o0NE6aTB2SH6BIK1fxK8R43CBaDhjzEOWlyLxR8gPQWTfvp2CxO3VWGcFNJDkrd
smp1SBYgxOVBsOJgIoWZaBmpDfVDRwyKQHnPpr2a7KWxqQNWPmAAEbChsQAE8Frz3ZssxcF/QqUr
/onqqZUUMgxeyQpYYeNftDwMGnzEaNvqMETdFSnMfCpAIrjhZyAv1asyekJfJWQNdXc5q27Eb8ry
3RB/jgGlR+HlL5KmQeLIv0Vu3DR4zXhC67EcFJ+lKw+Kf/Gjr9Qet2K8y9+cKIXI/8LAVqLUmd/s
RCJTzT4mThfbHFeyvBkqoxVGT040niuUtSOmkn6+2Ic7ed70O+WCYT3797h8V1hlwD9Bczo2ewVr
eoUzZaTOnTuw0McOTybaumYFVNESJ86un84pslP9n88nVDCxVIr3BoL6vOi19F/Oz6C1V6lOtewA
C/g/pCDeto35qlnxH7pVpwUSkYiLFbTafnR+qC4fdlq5qNZveS9YWH22/lvN0ztwXpVUN1ExdFTn
pjeNeD+wo0HsBOERh909KPqXXEmZCBQ85Nh4sDqzecmHu14fLUySyRIXxCIFHMQ8k2U7IBhVqOtJ
MWjRrPeAPsckgsKGlCdUSmu73grjagxkXea5JwrnYig/E6qM7mCg7mcRbWbMjBTJ1ejQu+bwQzth
ves9z2iFozZFmOdG/nemUjfZRNYvh7R69sBZ4r1hHBvp0/ZCo4NRyIpktqomD58PQzKjLymziqLa
dmGGIrbLDqqVA8spm48BmbUwg2hr2HBmLT3s1mnRfbbImmHcGM4tYx880tZzV3zl9WmYuA8wbalc
I2s78tdxxiYWGpvLmvWfilBK69Ho+J+55CTJmk1WW1hoQ3Ssm1DgZSS+pQgDtp2jCQuBUAOkwDNe
YR4wpt+Oj1MQo4QTfGTxxEtMuZaXzC/QzzJFZHaoZ185RG8UX8rQLZzZ0VT0y0kpKPvXg4o20w7T
t3x0z+TxKEA7sLeFSPMmE5xR0yuLPmdGP8W/rYYJzZAUuzOBxpEbQ/3TxpNFShPC5wgOq0TitQiS
WeaiZtFKiBZuQma+tc2EsKxicSlwHVe33mcwNchZKQ0eG4VK4vyzAgJUY57r7qKGNakhwzYuUEn7
lcFyFXR/ozheEf6Ew9aGsZurIbmShBgBsumVD6eW/2ySFI3iMhpvmkr+aE1IQ9n/wG1gtA1vxoGG
ok3mWiV/gFcFUkfAkLoDVBY2KhdllHKYkGOjNcYd/YTqT2/xfOwI68gChzUjyXjMETM7fWHzookW
Y2drbXqwDhRZ2kZqwLZ7JowL0QdHOZuUrOldPPrmbpMJ4YsrAumq+E4N5rZMAcYBda/I2A5aE0JH
3aVLaPtknzXt2piMrS408AIhAR3S0ghOQbnS2hDDC4UdJhJ/P/wmNMOzeBXRX8H+0XrzELZcnHrq
bJIheToONLVxPGQJPTGrooOosZbWJBUYm9hPj8b3GAcMXnUvHoFmA4dofTKsJZ+caIeFHWFtyuS+
pH+y8I8Ct2d9YiwzKqkhJaVT2D8D0U18W7QShYYirpoXa5bPWlKG7SfJmyInkLoK+k1dV1esoPsO
dyGORcL4MM3C/oWojiax3VgqTt3S7VkqcSqPMx6ya+458e4c+ol+70fzTfTuk06wgoqvc9slfrW2
SJNh90PAn5reuzhhBvYdtMo1q5OHoU8veYCUvRWbiHW8/Qya4Fz0bngyTI0+ZN0UHHaibPvTCD0K
mgLFrk6S3xgidCbjTcenMj4rRhh+e/LzN5/+JAtWfXxFvpcx83XdD/mn8Uf4sQ6phHrfJS91TO+g
NYtM0Txl/EZXkcGd7/WvbMQBZCogPAr/A+QC5tHmhxUYpU/PD41H/VAXodwAq8DJXWFJalXlZIyK
QUqxWJzrV7s4cNgZR4RsZIikgFuNbGWp7EV//cqD+W7hBhSLAjgy8oqBZkm2MZSb5n0vEQ/m1rYM
jnbwD+IBhL7XBIwB2YfRbzXu+ybdlKkJ50YycuZoIabiMuBFUIfrGK1KubEs1pRrDVia7Z8jny+n
XiFghHJloUzX+EI9gfS6a/61cUYghGwx55o3HBRznZHuii7gtH9Pp8SDIMgzezSokJV+Z5TIw9EK
FatSX8f+0a3fqIQz+6x30OTsh00U3YSSAhuJmKs+BMIE58bNu2YxePweB+IxIVXEvEU5juS22k3t
SwGBgLLWiT8nbj+NOwjGX3Yue/vS5QBSqqyhTCp6YAs2QiBLUlZ1VLKY+/6Bd9S26nhG8QjMvdnb
NNVVtGlBzxPs4O6UOXIgMle9JRnIYoDI0lwyVWM8m1rxNvlQyIacSPPRQmjsSrbDlksBSRvEH2j3
Oi78GresJbWTb7Mlzy0CkEfmQmruWXhqIgtNcloh3WKvU7LMsTZ1W1Fbuh62pfT6SIbWGwwCsXyT
Fi/DQhx5CWPWVsaeb9kvzOECmqWMRYAkgNDXD6FfvAQSDUX9jcRKGMe2CMtlR0UM/caLud+TkNdI
15y90mUEp9efVQ/3mZVPhyVPn2cFz2SoWDYSt57QeceDdFbUWD2HYmpR1UUdaqWqnu7BlO717NGG
0RdJNfsG3kOzRCfG/RYRA2zns6FWP/KDHaeo3LdpsM0wzimo+Xpl/EzK4g64NEsL/I8YGxwRnCyL
oQQKgzFFAR35/W+YoaDMLHhH2qZQkq9IpkdE2DuVEzzW94gOk9Fd2cJBv02BzRiFcamNHNW1u4Fu
FCGOK2/RREhVZyNO80tCiIBWzadnsAJGkiBWiNe9TTPSfCSTBfBOZVXV/0y4io62TwlJUlW0qjvG
TJCzgS8R720PAXHBCETigk+kAz2n2JLtYFkNqypggGm5tkF+JGPEVHNx3mUYFDWzIXEFg0Vhcg89
ZRY9/FS5VKg1WkLAAjeqObGGZNWFwTHO7yMZVDgvsEhl8l4oAykWzWkIRkIGrZM/hmTLWHt1ljg0
v1FEQ9loGCtjIknJyA4c/18LH5GdAbQOIXFAwNY1es8GhdORMJXnqqdnd7LPGbe8obW8amxQgSuQ
qSfI66J2KtYhely1MY+JjJ9RbR4tHlbTuAVNvrEQZZD2xN6TOx5Ja7oYYttTdY2EJBS35pdqa78d
elG0DTolfqFisNBOrTNdhmxamhDcMT3acNwtDa1BVTIWAc0SEzBTReNwHywq/li5dljhCaWDnyf+
Tcm9JMQkXkUn/YX5lVIQomRUV+UzI0gK8xnjETvBNui6Jy1Pxa72GXgJ53OsxBlPNEIx1fy2WG2U
iNVZn/MRdp7vokkaf+iP+xq2OuQi92MWkqIpCnBoM+VOL8E6TWv8PTlwZ/ocXjbYncEpSTABHp3K
E4zR0o2FlARRI9us4/iMYRdheLPpXX+Dbs1cvKKVw80EGkfuHJZ18QoB0tS/C5BYysFQ6H1+yCFF
mKcY6coxXyzb7jbRJP9ya9rhy2a++y9+EHLATJpRGVqCgLFY5V9k9GNBlRlf5LDX8j1rH/BfmnHq
fbonrCGCoZM/Pv9PznoDv145m/lvE4zNjScIQKvz48LO5MX2iwOK6+9pcv75k50uc07NtbnWHRjN
9QBswRkIfkDIZrLE+LFbtd0P5vRwGx6CoB//meOl+FcWrxGBv5R5aJaWPovVCi8I73U84fE8OArN
8SokJGX8RihC7xW4L2lrrjW8/+A7p5H0ueVkHEbakJAsX7EDnwXjA0+cp5F8oDwhcqnZkTmlE70T
OeIiQGwdsD/Nh2zd15B7m7aA+FnuypY8cvCGhee3cx+mAG4dBvB8U3RyxqedKvYVIiRYJYYzFr4J
w3fEUu8VQsgqnuomEyX8quhOCEN2GRr+Q0g3gPVu6lx907VpWBoDO9h0dkKZDLHC6LX00Yev7Cm6
EPsOZJsbr6c7L3bWvO2P34sI8IwREMjuu9WtipN2b8RUFGZf7OyYaXVr8/x3X6zxDvp4QRG/zcb2
ZxDghppUnm1UL4Q1zGpJ3gA0d9hSAZog2zGv9nAkZQWdDE9A33kVz7RmbodizxPH/ybG1MZOShwI
L0RdGka9YnzYoIV3F4bxiMPyJnvzhX5oFeynCNNIzy/Euc3exgAaAPaiaIOhpTfPmsQcvFId9s8r
tffCmH5k+OstBTa2th7JdS6/XO1bhhQX/ckI95PhcQ7UCl5sHJwbYZztFMfUvAONzxhH9TC6qpLD
u8/jM/JkjQ63F7GnyzXTWtSjKvGgHMi4OYjFkMuiYU4RLgFSc7NXBzJ4hf+bMphDSSoZoQ2sMo2T
WTya4chwug0MWEMIJxYW3q20hz+y68QX6cmS2r5XfqP+pnMg7fIWdwfUsrL8hOetUeOZ4qsTb2OH
55SbkMjF6RufD8PQJ1/DTk41mPH8bdbTtg5iExPe5lJiHTeXPOVYYUa2vdEFcgz/FUKsI3piZZcr
iONPM2pleiHwgWmX+gHDs/Q9yrHc9wiqSR8o7gyOUfi2P3MsQrccVOw2skfH4OPvM/LmX+fehwBz
+tiYrINOQbie/KsCow9hscTv3eZgOJzJW4xI/G0KYHTtzErjm14O60J9Cwo8Ni7GMlXSv4lCHZcy
vxn+JrTxtPLTrBsL7xutcuYA1lq6cg0SN1HohKudiZydSTbhNZm6CSCNGpSW/RKa0Mqng9Le8DHR
grE+nifECUcXXzJurn1d3IWj/brFbyQntm0ICfAiVQxwXxXMsu52SB5UcVBmgFSx8GQVSbAYgwfi
TzVgPTtcwVyX3y7lbytlgFDFfecaM5eE4/4oleZlFuvlIOfyEsNVHxyms+QetsKol1NLz8BeMQiI
1n6vMOVoZodfnMoDaZRanlvA/uZoLvTCXTBKXpkz0KHPD1KUdy3rXialvldCXp163MQAfh2AJDyI
OyN86mO9zcoWC3H2oSrVjj2hztxHiuyWiaHxshF9fSWKH1EEnz3pIop+cVV3i+1Iyd15vFltR6gF
Xeo8wY5cjZbE11Rl4KdGc2wXYgkAfgxeXmK3uYLeO9RS34WMEPs0WQ0UGNIfdqoYPUPpnv60C4yC
FBg7IpD+OaUIW4Ku2QT2RHzWm6C2ChOc9vr0iDLzqmMX73ABNaPfI1+okLGUfbtsGu21M+F7FsaK
PdM9I3o4IxGeoO+1S1YdBiRWK9jjHCw+ZuX1lBsdX5jBfurQ51GwyPRes1hU8fcsAfpaePIkXS7w
CbhKQvuagNGPjsWc+ZqBdRCpXDUzICDjOhYcYe8ZY4mE/L8cj42CAbjqnj34mIS+ZN6ezY/AoP6a
wibAiHHNslU7gxGki2PJ0tD5NmvVsB+pJaj5Wxa7Qij7vBKQSrpTvUwllygopzrhd/3XVOFHb6LW
T4xPg/o5OOjGkZBpsiNDwN0IHUX9mg7Zad4CZ+aRFNucFtfqQSDq+0LgnsjcddAmPXZndVXzhzTC
02IQGfV4MNtHhagc2UjSvejtNjRIaslbvM3RG+LLFU1tpf+N2CIaZMz5jSlnbRB2A0NIjDmAPX2j
UIjpQFJMMu1mKrt6FL7lqb3/GwW9N+btr9SVP2A1X9IH1HkNaxbDJQzAWvWUGPmwoa1q5DXSPoz/
mDg7yX4VsFHIb4nyjDnKhpeGiiwln4MyHwY6KE79xWen5rpFunQVmuWYlFfTMJZ+pHmGS7iSj6rv
099CJuH9Z6PAQNUZknXCo0g8NKj+GsuPclAr+y1FkIeRbmPikGpBbFa4jSz1s3MAl4ND8P30gH2u
oxU1/vyIAZ1ReXknj6GhLC3NeRR44YIE+5gGX4stKY+SrUgLHtFaVVkRts5+UxPimbEFncRfXR/N
ePhygeEGdYk9A5Q0Ow8L6boRhtDC/ENooFeGaNSvWz5Bp8CrUpOcETOlSRE3koVqvE96vIFn4gLO
8iv/V8NUZ4QRAIlGPTvvWeyQ0opuvkZzb545Fhax1p6NKbX5gYzvpHG5l/NVj+O+Nf8j6ryWWtei
LPpFqlIOr5bkjI0NGOMXlTFYOWd9fQ9xuvtW3eJywDgo7L3WXDNAiIth+s4F4zUIXanFkRsmbVwh
kenXZWLQ4eGWTdMcjD+tN+lceWwRIwquBrL8JFuuWKJqSmR6W0EQlr3BKsB9OAAjZVDKB5+0uAHA
QdB0cJhxExh0X0YMfocxALCjMgDygOGMBvAxwSsYsLO5trr3JhuzGoOysYZ8CrOi6WRaRqggcbCZ
EtnCRZoi0qsFtO4C5lLZciwx7CkwQGJlkW/j+NEWzyonJGVaelT6+pyThLuDKgmrIkWkLXRbC2iU
u3eFRtHJh9mz/YwLFaHJ0QrvmXdRwfrdaBbVtypo+6DgNvGMfZYMDEKks1/dx+ZSYzsidP1iqQ8h
LPqIJZKCL8EpPjE8+FN7z5/nGflCL38NUUJV2bhq7Z/EONxlETxxhcRhVw5w2/cNpxtJ74PZZWCe
1WTXodlV077S1vm40X18p8ovAueQomB6qj1npkqDn22FtUWI0Z+vbCXgTgXFj8p9VdIz2oUkHAl8
duXqELKfpMWuyglEaIqlWeW2/NQRJUwBM/q8FwjFQmaOmexC6CxcJE30zlhkMSKD34man/RxjETz
XSGrNutOSltYR8+6P0oZ0WUiRFLW0cCwbLm8Z0a3kQNYsh5CmPqu0SoE2m8P6yqS1ZeAW4JVRYVZ
Mi0FJcC6jd6x7JhapcX4mVUjQIQjTP4SZwrWsPpsIc/vEUWZDHCR0E8gYh626FU6HTOTMXrW4+NS
Hgtd2Qahh+Pmr/psFdh66i+N/0MVLhNUWCKenLYmvoLOvVmHcK28ITmIXOiaN7lNS7jCtI0nmY4K
z2j5I9GwBg0rChGtc3IZMhd/Zhbo2nEcJUd1I0ffdXdqvbMRn1AZt9SRhkcxEMtEIr0ZzZvQvzbW
LZq0BQqJlKKqp8dqAoDt6Kxr2brhVOrFqzgki6UCkFTg/zFYG32e3GY5x+apkvqgGqNjlSczl5aC
1h7iMFQdgrhdU1Yh1vk0sWP+UTUpJw+DabzDUziwOXA2GWavwMkQ5AFBOUN98d01tGaqW6jsSGOM
2K1/CRnjyYkIylzXrynG/GrXBx8ZWnxLoNnNax92kQErr1QJABuH51SnjglnsVLJDAsWGtmwNGNQ
l3UNajI+02/yh8WINkcTLAV7fwQcK9flrdqMNyGIz2l9scrptRxlO0ZKQOU/oZBpgi98xF86YiwE
SqxQ6VYY+Z5CKfjxqQOjIN3kE+Hnma9BMow3UmfuhrRfRkw1cviSuXCemD1PAZd7TsVYoJlQWiZX
3akOXhLFOKrebNlGSVXLS10QYXewmRjixcfCbUaFIxKCIj6nMOm7FJHXeB47x8s9w2W81RnlbKNo
3Wo0cMNQD06Xk3QpYoPfE7Cekz0mNQTcGaitiAfCL6WwsJENUjcsP4TCzX9NSJIWxiJB/ZaKkQif
06+WrdCfySikFhCPqYEJmLGotdrJeuow1qazwCyR0osgqE0mQRv1Wa7FXMNLBwlXWysr4nJPkx8x
nOfm4mD28i0EcKFEwQsL4AZKJF0pzW8LEW4kcixfpCrbYvbI6cGhXs4Tznovm1i/GVmIV9NK76eX
hoYBvf0B+5y94tGoBvlKVeleM1z0OvWg6iZ4CJaQIxwCRi979DHstdzreb/y8YiHaLVSavwYcoUZ
wMjthdTWB5IO2bNKcjSXfSV/9dNE8ZCFLv5aNov5gCGkmm3q4o95vipi45HV9ac629pZU7Kuu651
UJSupiFaaaQReoRJjShefB0DARm2TgrGq6oHT6rXtM2wobPwW5J4s5qyt7Lgy0yIYOgxtSAtFF0x
npmLEv5bgVdiBW3Y4+9RmqPEkmEHxQA8lOHZVhK3NUS9gFxSye9tq70LjHe7TPitu11mKbWj/oy1
RpJGt7RqCYczjUWM2nbfwyVrob6TrQ4etSAHJ/VPZUeqOi05E1Mm2+LUYxzbQQyQw1vckMVhkcVA
C6kIbBkWy6J8qWmsE2pCXekOvXnR9baiNbjUof8iFQwz2WXnbLW85ox4t7T/bLzeKRHF1hL+7ukx
mnIGY6aL9GllDomj48whERBihNgoIXbKOhN7YpRymUBCXHzPafoLwtRbM59IsqrRudoe/X2IB0rl
zamoAONjeAxoo/n8S0mnlcdn1chOlnfSmFhnnzqXKJRAKuSL9Ok3YJL56BBA1hsXDxP6wsx3JkPU
auZLt+21J9UYO9t+lYv6O8w8s8XXg9D0FfPIz24SlhI9NGeyroZLrXzKxvjWq4yIan5zMtQrrlio
q2e/PFb+RcDdJ4X6d5KhjUuh14eWtxUb68VvYvhH9Mj+Vg2Y2H9zy7URsMLQTehD8D/80vFygk1D
JzdkxyDQuY4M4N+qxeXCJ7l6EpXnKGRAiairu3Y5eOKroukqvA/tQlb2hBc8OHdhnvROYu3XId80
0w92vI5kTC6lEJ0xK2c0oGAcvgTqR2WZJ5ixrVNcUDwGNog9uqy+V3CJPSYTXXpNzPIza0lBypXg
Qr4O7Td+nFF6zHvsa4aUSYHwRm62xpPteA/MKLSQ2y+OnXIg1MprnzorS1yru4gADnIMzwG1M6k4
y3xo37GwflHYjzsPGDN8IyIMp4HWkRTQ0DRyEdxwPDt1leNVyiBAWnqiCLcJD61wOegCgkrjTMHN
8h9hXgtZICiZyIkS3jODXHxUA8sB10k1xs4ygvRO0EJQpKcGa9kMs5/uj2TmbRuG4mL/lbCKRhJh
0ilCpzlHJCJsLa0QAAk6ISvRbshjPM3bAxYTVFB2A3iUYXKXE/S6tDyDHSHeJghU9GarWxAs6Vh3
sqZBjcHDSC8OI3uZFgDDtxVentn4qkfNdxrSohIOa4XSHT6EEacAPmh+0nhm2zFggNdq5I/5PwXC
5WhaN5gN+b6lvqsilD54vGNEg1duvFbjdDv0DaNnD6N/8wA+jWtm/JPgh1zH9Xc0wsL2qZpTRKHa
uJyjM6fhRcywsvSaDQnRpoS/fS5tcXB+EAQNoVya3KQjekpmKbQnSjKUOnPgs24Ct2Ou2WuVigU8
5h3PvlXdPhec1gxXZZOseuwwCkKvhiY9qFZLfNnnZKE1KTCkN0NGwlOfv1UZg/gWfn+Wv+GI8jLJ
rm+KboXjSs0MoSc4PZzBGFnDO/ys+JhHzEp2H2gNbxLCjhCyC/im9kZONk24yqiq8wiVFqSqaccY
3KWYZOCY2QCUKW1Av7YkyDxGUk/QJAmlMC8WPjpFokNMZjYqrDv95kepi6q4yArXl5KVytSTgf06
h1hQdMJyCrR1qhHURnZGFn0xbZiJukGG+K8Y4CN1ZA2RZJpN+7YTSqfR5d0Srruz9DH2YsWRaqyZ
sjrMtr2mcc5qxoVpItCgxhgvDThepiRx/v2OxY6+5O/bvy/Wb8hYeDvqDRBDIuNSa46YCshSmm0x
7sTMKjPegnHCgUcoM+Kb+e6/fxpleZYZHfcSg5F4fsDfu/h7KMz4BMr8xsv1nBbQOjLrpUed35Ja
Nfk2TkwiP+d/4n1L4oGa8r7yF6IbGJf+PUMek8s2Yp8Lv7gtt12d/O8Xv5H2iiSRtlb0s25d0PmF
KIMRyYxf/v727338ffnvbaWGj443txwCedoOErIgjt90Cq/iBA9/NGlf/h2H//5uUASLfGJ/l4Ym
ElxCSmO0pE4XeseiAYdlziCM5LUI/UjKsSooSzEilbSHJVPM56MZMmcIPsOc6dZ8t2jmlOO1e5ka
HC2a1ASuK6GjTyBdsjIc5uejpOMIzV8SgTFEAgEliquJtREcoVJDY81UDQmNFb4GGimE1SzPsSof
SwtpH6oetbugreX5EHswC7NGjjZRRAnTC+3h73j/fYkV0JAYPwI0KbRH2vxeJjMstmg1UR3GzzEa
kLIEWicDG8pf6v+fAhx3Tce3FtW2ZfAOi7gqtn9/+XemzQbO1hjcaqVi+hUO27gkxjojPjgRlM1/
RyYNEt1tFe2zz+NEcv9ObibhmZwqeA3mTtTLHTHf1bAt9ZRszBZJqGmGXLx/z/H3JevIzpQs1q6/
f5LLYwK7zgf/74veYdkfmVq/UCNP56yneNUMIXitat37bKq3gmnU27/v0vmjoM2XyiRw/UKf2FnZ
tizE+SYwm0Q3/e+uMXWG4wMpQMhuOb+o65LR/Pe5IFD97yv/vXw+tYjzrGpZhOL/vW3NNIDaYqrs
vzupz6p96k1kcLdz/qcfbEQrf4P5lG5DhfiBtGDd+nuyQd0FSblWoVuAKWE9B2vlIPbpiaYJSrp+
FjmUscjS9t/nF8I3xBDvRdRKblOxVHRY/qQ+I3vuPAihF3GUl+SiECowrFgF3swcILrscIUKY+AW
w4P21s3KaAksWeEb0qrXWQWGPV/bf1+UiNww/EleGaglErWF6mhnU5pOo+IOBT4jvh4tsw44LWqO
Yo8MQuu90UlIdl95xwnWTLrShSWKfwwMTN9FyY8PIPllk+EYRF7DXKuWUEFMiZQUp7wS45r7LiNv
UnTnoDh6k8opzRWOaCSA4PJkNjYwAQ6EhOLJYHvMAAn8JlZMxQ0AKizJDI5i2CidAzhOJOcGNtpy
kvRq5KC0ZfVX/lBunS2CkaRUHLaGYZUrhzgZEpVrCmMLLyS6dD4UP9rWbnS7Z3Dhc80kNUYpuHzS
+idwI+2ECS2lsTIbKQpE2Mjgq7jL2HlqQ3pTuwXWIxrbvDP/jO2LkopWR4eXC0mAqb8N/JH+jCjx
ATSAPn7wHkMrrqEoxOLLNuhwFsRIBDrIGvZA9nAnfGqfDY7cuAq3LozxDLzaEQPCedwCJwOLdY88
EAerMng+yLfBLFgw9pg9TDbNQXX3EbbNZfSGaT/vH3O9aLIljlHvcKz9cCHQVuPKQDQbw1pKL5sM
sYoCEVIuM4rKBVaIIXBim+xEeeMMFw+fLdibUATml0MbzesYz+GC2X8PHkEm4FdzZ+SvjYsMAy+A
dRsyXvhjPWGaNfdZOpAuEfzR8OKHhECBIFjmdaGN+Xd159Bh3CQYjvDs36l9IFzUP4iEPMHpbhaC
APRT+EdjsuXbBOfAG7R+ATtL44XIknlKTHvBjQ9s42jwX3+ROyrE/N38qworaVsWDhm20LJO3U16
GQ7MHKNdvxnuPeaca+i/UKjlZUPGoB2+Z5fsTm9L/8IH8B7V3Xzk7zyAN5qdtWdE20E+3HwU5JkV
tqiwCEpt/zU4T8/8nX/lSAOsRVLayZ2TypXA9VDd57nRZHcXBjYj+u2F+tBu8mOoFtOTTPlSnv+M
x0yX4hC+csE1oPw4Ns4/wxvCxDmKHqa1qWIZ7hZnHs3b433MUwtYjxhk3Slg+HWAWx/K0Imx7sJ6
ZsBhjYsNPlKvO39hXnlC/qC6k55StHueWzCJNuGdYYZyz84QAGmJIhiwd4vQ0UX4ysnhk3L6efOc
9JF3Be5vH8wHfxy/61CHkoV6hcXT3ZUn/1OvvID/Q0eUzr/lYvF/wp/m0vM5OeADhG+b7o2DIJqb
qmFy+8pFGjMlIY5kdPkG81qIrmjTcCCk7dWgTs23KeBccpGT+Uo2sEli2bkhFPAkrCbptWzWHhaK
YavdAgoBa2G+JRflxCOKZ7hn5lZfk4uOmgI6sasfzbdwMz70N+54lhTc2ueDzueFD7+Hbim/mzjw
n1NrMYKWInaGgL4LBXzl7IqxLDpXjuwXO0L0jKHVZ1vxNfrGcgQt/4dxNl9V5lBM97CGtccvQUOI
hJ0D/wYptgi8g86VI/FVsJXKevMpetjaI/neGSLNc1kbeH/hujaGAmGPeO7IA5P9pjVXsdqo6zxr
A/oWDAk61+Lg3I2Td8SfhbPEt90z34sP1iHtRFLw1W/7d8LmoLdYj8pl2IIk+Uy20YnPikCEcg0P
jV+0HAxDBWiMs2gEUBFq4qJMbA4NfYL2wn6yweaemRPvk2twQcYMfEloZovxPcP58hd4gX94rHOd
3U9LBaddQBaGT7VjDCyOcCIWCie4tK0SmMDmIsDQjIvLjVqF1ELjN2iG+CBjKGPm8UGqQsD1PuCk
8AarPv6Ma6DGtOl/rBZIYXK5vuieucDaFpNkZiiulCIbojOwaR8gHWMmhGXyLCkjkoAVHSshtGjZ
ETIxGTO1MLt84+QynYNvbF9MxgCWkxSuho4i4wh8prdhIZ1yf2pQ40fS0v+pxwaziBqFnpLUyOom
8+zWsKC5bcNX1u52YzzNa3dhnUd9t8cNaIPD+lW/NiygxtP/YQ/gGptXk2d0FivHe0jP2evTiV/V
B8jBa3HgBoJ0OPNw6+W8KMabgu/v3GsQVjFrIW8TjMZmryor9Eo4/s+bFpuIwcmOLtYtDKBN2cpJ
BO+pXZQI0mhzj2BlSQjDR2I55UN+yy7aqWNb20yn4DKdoktyiTdU4Vw23lF9+O88bXRBPpM84azg
OANMi9cqrFvsMtuXeASmDMVqGxJSs3rDXXTdtAjzFlhR+KQk8XgukdjBXQAATYM3I66bzE2lV5YS
gjBueYsq+q36QAg7wmUVHHjUBlxOZhm2MbB0d7QPFHIDsduA+fhyrgRcwlEhkWSLLxxiW8gNF+nC
VoGwMZ8XOIy9A0ddpl/90QO35eMfvc/6OH1IH1j9A8Vni/YId69md8StkNChjskhq3p1z1DYz+us
fp0u5Mji0MYaygeCVrqDuNu+s2V0PoyHxMoRmiNad5ozv8DP8ke5CFvpUr9r/J28qN+zs/7oNZeF
Eke4c/zOUZ2d+y7cPOlGg0rqspTJj/kgs8hR9rLbBPdhXMgPE5+xI4O3JRUFKd0sVQ1V0Fv2FJC6
oAl86NC8CSZiaHGsLLXeBDAQV5bHrLkiGKxrdeicY7A21RzTga4rD9jFLI2swP2DFm1QzVclbQsk
JBPhOyaxf/IENylv6m+9ok1rTDGyFaXtSdPGep5IKuYzm1ZnygdFEppt57eEGWtrqVanlRn0nFvN
UN3GwBJF0sxdzquzI+rFkq4Hu4uXdm1Ax81totwgUwNz4BURMyAdFk25IDN8a677jQzds1t1Hwi4
APQKp4sd8lJMPLGRl8p2+MCptavvZAXA77b0xV1MygOzPep39VuBJPSZnIBIQwiP32z4MsJqd8hp
IRmAof9aTFBrWIxP3e/wgaFDchJx7SMpiNZ8+q3feK1iWOhUxpQUsd198BzNh/4NDQO7Uy5E0Evs
SLRfCpDyrTtNv4TFVZ3T3Kbf1Fx44dL79q/NjcQj/TPloo5u6iekxe+QygRkH9KLuOg//Teev/9U
XqsPDlLn280vckiS2HDLgKaI5T2HhHdRvAhfHkEmk4NUKceZHUT1F2S04dCb8IohECPvQzeAEcn8
BuFNVL/BDZUClRCPYKDW8wFUIHJkjxDeGOZi5s1psUW8/X5H0os5yQWzX+sTlj0FI4w1kdBUyJlw
iiGVLLqruAWmu0F25n6l+kJmzkbD77hZSbRFTvFlvXf0u1gDIVV8r+DgiXb8iWNtxqElFfM3J73v
U3hXZoKNE/0y9/LOAOQzdEluQ78gNYKESYRNXIGRimcJf5N8SNISX5NfHgIhKkcoVbim//eQl4mR
1a+MUA/3aV5SixxmHS1CH8EWP5tfznX1MYDPkBb5zcXW6LTcC24EHV8w1K+9G+EnMq5qhC6xE2ob
X18p/QZ5OEeTq6kU7Bhb93Gf9C5nRWZ2HO8QT8/+zRy62I6YMxdOC9R6IxICLDYha28xJwHhc4R2
vEPAjonpwsLrnW7VOOK0rtzF93DaRRXEgQV07hBbAMo1fa6BqcQifckKFJ2p7+Kf8DU5xCwZpGWi
d6J8o67KkjUF9ISVAiXpZrKmHz+5WUXJwiHDAoxiDTVO76tIxwfmblH11pO8Z9GV0UihfqOAp3zS
cFyx++tIfVnB+9uybbC2CLeuHGTXTJTfmrji9AEKy3IKSY3dh/cXZE7ZouRdomKl7JXNjanYvbHO
W5DxVxaGqF6KLTofZ96YLrzD9LW60/dQ/lEYU/nyjUKT86So6J7iyMY+/4LKcwKes4rl1NJCBv0z
rUw88Zfas6OdCOfHUEMCBNGPXSnzeNN8i44nuCPtIdsTA1TqVj5XYGONRnOetit2LpC8sXYrACB1
/jqN2Fg7NDdkQeKUDP+yeLLC+pVDQVCMHDeHXY06B9qWWjriI5QX7HgYPBhkPfPs8Jhmi9p95blz
a+l4nbZOKoHc0BiqFQqyh3hsIQu+BRcSdSvqXA7B327JV0td8gTQKk8FfQ3t6nikU2hnuuxcm8Fz
gTwC0AH6WEE8hMjjANGzXfM+OWXCjbIuIcl6lhpRj/INLjyoYcZZ60TV2eMmos07M7/ErNaaswBo
kSAkQBFa0AeTt8juQY0nlo78lj+oUUOJ9ErKVsb6MqQ4zFt/+AdW1mChc51bc2+ig+Ji/Ym+071Z
ijDCjr6ls6ujySAM/aFTOXoQzigpGD8pxWs5BNpGitGHYVkGNSd8bRXYslFudPtwYLoYsQxGFe5x
ocGLtAbSXImhTrbvYoN8d9G6NXX3U6rCM9UL2TF7YVcao+hoxqDjWIP1guJJK3VCBxhXnbCONXlZ
duC8rZ9upBLYqwngbrZ6ztXZUjBKzBZduNIPMYuibRG9RyGzB8FAk6ZpPgVvzErdS1QCpTEQQYwS
Rk7bwyAUnatE6ncXwu0QUatqjA8L1V/2AaO7XMOnKBIsWwph1vdFC0eWPMeptTIXDwIhMCEhVyqB
otMcsQNVLEzQDpUTlWjlEXY3llwkyYQVe9kA98TZhB3kgjf9mTVEz6GrZR1MLHknxLxAEzF/1iaw
BqmF0SHEUJrSCwS+zwZ8cWN4n3g7Eb2Bj/PCIz2xLrhaMk+tHFFQTuGfPcKEw4yI3TnDQMwkNIrf
gPIqHzo67yay9pDGz1ZP+IIINk7aBjV6dVMGeGIeXCym5tJRwzFQrTVYCkS/uYk+WTALvH45jdCv
Ao5zMFHI6MDORm+8+9KslCqnXRPNVrgp0ZCDlly5siaMfcnAW1BysZ4pT/4PyiX6u+oQkAxI1Tns
AnrzfJc31xmdqdcqMpTRJWCDtBFrWvf4QrYr+PLKk4UzDlZUkswKW24eHFJxXh52+0FSkbpWl8GA
Pq0/+BGNFwsyvV/gSKOrq5ilufRJCJp7/BxpI6J1PHtikWXbgsLiDZkt+9aFp/SqYa5rVI+MNaRX
wmw1CmvFDHhHHjUoujS0eYGw7bAYn5QSrs3oYWSjp47gS+OnvInTqcX5WdPcUMczrx0ZHHeoWBBa
LsKYgmzw1adkNswMsGkRYjnbcdFxqsiU9GrMApIGMjR02siQrq060UbBPXQsf8I4GhpM6gGAJz3I
7wQ/V1b7TW0hCReq9D2ZjocKVTo96pLuH3BAH3bk8IDLcApAjObu27T9uWhm+0GlB1ygA+M8GZSC
XbBKgbvR4GLapWElwoaKpby/xXpAMbutNABh5Soh7UaIYxcgT+bf05jSKcLDsqrFxqlkaOsjo1kt
NlGCmvC+0cQtOiywN2kTGXAAuYHFYefnXzLk8ZZz0pT4uYlTi5xkws8zFFZB4JNwEfx0FXJ2vbQO
6Ss3W5avcv8wMYJCYQKR6C4hto7RFO9K76joO7opdgTT23rag3UV5RObByFZrMm9YLojMt2xHFn+
dO1jgiiHPK50kzigQjLbYylXn3Vt1eQCG8uKLjNw58khHZk5N5fkwWjTMX4fow+vdoEtLCA1jaGZ
yxVb09BFexkqsHUY9J1PiTaw9pOoinzKf8Gd2is4efWnoOpMweX3oZLIAQcOnJdvmu9khKK3kfOX
zlhiIFm1S1xry+ZoMEGgFIocGNON1g8v2jACBbhs/B4hYaiGrG0HBUVAlrSaWgzAmiTfw6f60HXt
3PZQd4sEnM5H+kb/6Q8s1JqPe71Zx/S4Mb0giQ4qWS9KgD9dL+LjoRoKjrEh+2nP6FvTVPbMu+h7
W61A5xEWhVPveUrAK+HENUMINNVBdWku3JfF3diqV4hAbOLM6kB0Cnk79Q67XvVEogJIGGDsAttr
C7pIgLf6JZyH5CX80JG0KPkUbnohfK+KfjkIguYWQ+4v9Q5/jYRDjnISFwKQII+pGXxMMu4oz/W0
CVe9aHx0Hpndqo5EvW+7e1jK/nqQqo8sgVeJgLfVkA1NQ39XjddIlwE1GpS7uDbt8GAAwyKOAp2K
uoF2S7rBX7p4y01SEOfBOtIJrlm7tPFcVgDCAE9SyhVEG0RRDEN7SW3CQtw/wJEArpWbxvR6qctE
Htopcu3hjGN0jTFqY+4CEY532a8rAZSlFhHVZeK40dJhWVaoV0qqA1ZPaaNq+NFLqrnqsv7XkPQj
sZv+aME/wRgdCVh9KaQq5/Iwif8mz6MF0zYrw8UWC7ASEP5KSNlWMrGYQKZX7xKp5Yypr9x/AGaq
8FaJ7RqmBFcm2KiOhnDCN5P+aziPkoglJRVRK0G+Kk2F7Jwy1je5KrgCcxd6l0uifwSIZ+EQ4nFb
KS5Tj+BkzmaMBPBoWIMHcBdJXcb8IZN7AugrptgW+wd2ctFp0DVt7VXcQgFGMaowNjAzGAZIZrc4
V7KY7QSfsKQsPoMOoHCYS2JYrkz+qVZsVk4s2Fk8+Amlm6Riwuh0T2hb8lV/wPIBk2V1O3TswZfo
IF9BnYA3uwulJjjLRURZ9H8QP20498b847sEVAN4z07FYslZp5SlxOUrPbD/U5JmccF1iYYe9Em9
5nv9jWpbOPGD4QkrA0AfuctCes4bHi6ZlHt/FaxprnjkgwrWe8vluWTmjf+UJA7wZLxtivWg/wgO
FLdU6PMoBZtpXjFwmaDwPrnNAJnAfwhQAhrqLu1+ukRrawsQoC+ZSYE5UGPxNqL7eE20JQjDPBhh
Lsg+jdbKteItwwCa//zd/6L2BncnahTPMPBo6lG2OsptUN5wLlJdjjf7Jk+Hmww/5I0yoOHY8hjw
JjqIeO9vrGYp/E4rsMLkSV39yTILdgSeynnipXnPM1B38t4AXNH3Poyb9YG4QbgP1g69k4isgm6R
9hyBLEaZ6SJ/jD/AksIvsWHP4eztzVd2oDlBh95SWWtnbJFIWUK6JpgzFNmpE55/5C1fOOaUp1te
FdQYwj5kfVRdLE1zNc/yw4mD2ygPO+hgvn6eD7yFW4ZL+cHXOV5OW872SxrJyruZ8P93m/OsHDMQ
Ga6x7klJwlmVr3+9SuxxsXBAuHRYCbg2+V64MWJhygW6Rm8gQgZOUXM5pjT3EzwFky6OHHU+Nz0X
a8DmBSsY0QBXxXG8Uu1jlsxoO1VOltq/JjSaWlWgn/Deq28sirQYMHbdebseapCw0A7VJ/q1tCTF
YsH0E9MHga4YZINDKuD4OW/fEbQM1vnv+oVHKLuaoKBuKWE4gkAQKQHNt8AID1opQ5n5nzG13dFr
qMVBf+3hMzmmH8I5Rd1AaQtNBws68O0CqHV+dIBgP3bVskKinVDccoPpwfCBF++qg05zlKTsCp/2
h+8NxxyAmOCFCkzSED7Dmzp2fmRsitE/Zqg8iZdnO8C9a5FkAkM1RMey3u4zsjj9lPfLM9om1kSd
v/G8CIeymVsGb4j42D7QT02xVTTlo5cBmXv4rpuQ2nplFhBnxwLALjc3fQ2i4ND8cajB73HV+sQz
iGAYy1+H77E83w3CDbjNwlu/eJmXdZyzceAGBx9tUf8W8guyIuaWAKv1bHTcipdJdNlb6qWBV98u
YxQuisK672RuyAYSZCzazaHddPfhXjIQp/3aY9JCSpzFznKAbMvyYjxpnZn40AMzF5tHLz9+A/XV
ZfLDGJFfak+xXVHPznM0a8UjyndrcqvzvzKO24zeUn2I7EYnlg2upad45f7TW1t66lf/p2E+w2om
1+sZfQgXeHsBWpKmFH6xnJjAj/PiyJSx5A7gB3Ca582MJ2Qt8d6sl+zCVs7dwi97k/gym/sMOIFj
RmtD17lAEfGKheK5jeqHjoLG1oOfocs8pOyiS6mgPYu7/1UdokP5DvTybp3KPS+ZuTGgM+goVUPv
HNCqM3di4EmM+VN9sKRFk8ssaVnZQO02iOb8Z0tgO5sVgyR5lihji8zTFpfePJZTr+o1weBwWR00
ZhUEVPwNvYiXWQRnBiWb+J2l8aRsNVbcjMvN5pz/zXmbls0nDuv3UWKRbdbVaJo7o+tfdEsomO3X
L6zuoeYyYeiiDe5ArCxB79CDxwoWJ0hMF+3VOzLqSrLZvYb1mhGHV+E4hfkWQwrwMkbS0dlItlPw
YtFWsCQQBpC5HW4cDMaMRaqA8i1Gp3PbJXrTs78attPWexsfULiBMh4sQJyBf22MfEXw4nx4Ow7j
eBVu8ptFUF3tsvwwJmNJYqPpKYG5ZMBvTYdzzBLX+kBfTmECCvE049WjWqbRolrmOOBkOF9gWIay
3lFNz+j1ZDNoTNEM/M22uVoAlIr0bUDhyD7JyecviNIApGK2+wdtMR9nTMEfzhkzOCNxoVd2dwYi
4zZkvpideajwlM0149PW+sbeAfuVvt2Ksf7FCCCGkR4thX6tpi8+fjGAqzP06Uq/QHEijD7WOvpw
fMf6ZV/T2u69+Ig2pN+BJ7bfCf3QmpeH43Y2yoXyAdVPoYRB0DUspl8WDfxsc4gnvl2+ldgJofv/
lL8LoEDwrw8jWmhf5rn8Tl5++jVR6p96xZ2Ci8xCPVgUMb84RyMpjj6oIntX7V795jOqP+Lx19Jx
Ozzg3htAKyGtMrRnK5HmYlEYDQcsMqqcteJH3yUsryE+A2CxCJLWRgJ3EQdm8KAjuqSab4KDJeMn
LxNFmdk+00fIT4uM1slk/hmnmIEZOy4hAyALEF58MU7UDe2wk5ut3K4YuNTS61C+xv4rg5jmVqPU
lc58/txBue8YW++hX62t4hoA6dGy8PbTeBKlc8wJZcYekf8L4IyUBecqn/zWBZIjC3T3Uoh23QLJ
L/Cz6xKXqC7kMsKTFYm0Acx4xHdVwHmKwQ0A+wDq3n3QHWLGEcqsOAvezL+pDmRRAAnawdkcWHSQ
K/Aw0HrOBxC+/C3pLC9Oby1l7ajna6t/4RQSvxM/gHlQT9bv3pWrSL8W94jxu6YtCz5zt/ii5Erf
ZT4dRRFXP0sqlyktCoso33BTQgtFAMV0MoCgMpcyU4DwjbtjvurBbhAzspfP9zosBAkEe4PJBoUE
ayEP5uaS1RlHYC9hqwdR5HYBZeS3zOW46ajXWBjYMSCseMOSHvGkvQD1UAI0nguqyHiaIR0xLRhC
P6eZKmtTKpRXeoZ/mCSMFh8lUw/0MY+R1VcVkT+bM8A/cmwu5Nxmk68YceBDhiueHZhdtlc4JzQA
zI0Ueathzkh4kGSPj9RTbT8b38aQU42/+fcUhrTkWO1QeMhr48f6we0HLpnwHjeLgesSBuk3pr0g
7fxAhJm8BlYF7sLsh6IN8xxpqUouGL/fLafIwYUEsmsYEnfgWN269mgi2UCxelr030xEEGVTUFn5
PdaObQEZXrxW4KaMEnzQ/fmaoFxhCjE5eOgEt+YXTJ5xCNfCaGxL2QWxx/Qku8UPsPiei4QjwAdH
dUaBw5gFpzGc/3kVvv5yhVA1jW/4sryGD65UnCmag3WZ7tYTDkRyGC7g8N3kIpMl8AzztQsDaXQB
xpPFmcK/uRMTxOBUWsmIWF0aPXBlLo/pf6g6r93WtSWL/lATYA6vYlDOlmX7hXDazDnz63vQ9z50
Awc6trclSwxrVc2aIXNp5RuHio1SgJKP/pYKmUvGb9c0f2K98SusCNxm2Jt3HyXkMnjW75x2SjqQ
5tJ3A66IJeLAZqugC865Dw2IWT+BdCiHA2b6LdgqDsh4m6AnIfp8lpnuQZplq0V+qDgxgCcLD7LP
iPpRNjlraYhgyqVKH//RsNB9UwE3HlwUCglWYLAeNiFIHv43oBAtELcHDR6XP7sStPSmW8NR+fvc
QeNQGzCz74kPIMtE5w+gn8G1ALMsr+2x4SKt5YiNNCdBS9xOsCH0JzA3NYdzEjE6OjaR4Iij/KHj
ER5b4b3GzBoZtwjhyAY4bhnjtA7xuUIL1LNHHhkwaiGwEjHR7EiAHDgaFEwu0E84Y7+NE1f7+yfy
rBkmStS88HSIHJcY6CyzLYGZxS9rcY6z39nYatsJdyXcHkhSpbMAHmWyhMMDkvvOQbXRUtHK+zRZ
zzKaSSdDfqviO3joRCe13GXox7YDQtyIWGXaGtE6p9kN92w2BVIlZshYneLWHti4/CojYzXH9Ob5
wcbNaFLycydQbirubOUq3lBksSLmoovTrjBCTHV7/V31cT9YMRyCtT83XLVr7k4KQRG0VrXZpiGV
kVGJMW/1wjDGQF+DORqpAKggmg2zI+A3Sj5p4QQwTGLojL1a9sIWTD/C+ISpS/TD4IgtOvixruGN
J9IoceW3r/Q2FBxc1ezXb/R0dMcLWUFeSD0Uc1HrUkOm4paSDhELBQEbS/8PSgGLYBpvWelABpnE
cDNQZ9CB09Nhat+9iQxYDOYYNhVKhQsIJlk4hWRow+wQrKe2h3dq+R0sba2mI0lVJhSZRtcsCMmu
UGUXjIQX4p5i1CL8WuWaaOL4q0ydTiNCLw6ZreSfvFc+QfQiXZc3+I07kblZKgpgENWmnOV4c+gb
TMuQtLI9RjZHkUM7AhVCpGOMxgisAjJ1Kbji29Lvv1YHevDM47giv6SC4RahWGk4lLTejdOmG4wh
WRwUNG7zUpxBTOOXexMs1tYsG4IDJyTKvYR6E72cxHQcdsEK1QC/HE8OxAXeApZSXB/YsRcIqW7t
Z/ST3oqX5iXBH+gf2xEnjVI2WlXvXBPTPfpe4N3S5lOEoILk0pUrPmkrbfi6+Xsts19PjWOqhwa9
uAVvgrZtxnhNRk2ESysWkVnsZSJ4ms0dzEaLYzA3aDV4HG71q/5tExe+him7VBIxdh+NPciAWZ76
pRfbQV/DIWVtLU00bLDjlqEzizOj0TzcVdo5k5cxaZ3sNfUudWeEpwQNHqPsylq9/JK8Z/KNDt8q
vDx5xfeVuzGQ3RwOe0t8GvYKriJRRa8LDTcInOreYit/1MVBMFyjdaDJcu0TXLN4Ka8SEZc2agTI
dE5GuA0lckMi8kq5dHvjh2kc7tnCxfrRTyj3c1u5VKWbP4an8BM+0l9WAxaB4akDew42Ox3fFV/B
vdmbJ+WdyTOvFz+6vfBi/UA0ph6TfVu/abwsk/XqGT4M7BqgYOHvhkztyP95BQhaBW0jLUi1ij86
cTlYTJzFfVp6bFbsTBROo44ycsvqGI7sDW6B+dEI/Wkpq4r2SZhHPa87fZ3Ey0kB01tOFqcpPc/R
hgtHex0O1MuIWwMb+gDjftYkijHzWX9AWmARbsxlPD2y/JLCQUq0hCHvKvhGeQm94nex8g3BM5Hy
27A4FDQ49/+QDTi5vAD++NhySgACoAcfeNLyPNFcsZRTjMFRYGM18fjcs9my9GEkxXpotisKciVx
h9Jho37wejAR6l9deXB0jEtwFp+8LgUyx4bhvRBs4o/kvkR7U1pj9v3FwTMuMACeqK6ES3vs9vly
TMNx4XAMX/mjkGxWe7ITntVXwqwDKeYLVAOsvCgOOevwSJi/KyvdYO60cAiyZ3LnSbwwJ1iFL/QV
8WtcSBhwxDijOhQiKYbnFlhUMS71iK5spPhixcwqPFVjFoQvEYSCzMkfJXOGDwSojGKxL2KcB9ww
2hPGFLLTzATIbTprHYqbYAaedqHhMp3zSb1T3im8AYjUZTmGtcVEHJ5mgSchmtZvE8sJnK8drKcX
sYE+PVUckGEmpSdg47W26w4L5sgC9Y934U8eK7GIaogJO033P4w6We8Yio0MvYI1hWu5LF3gmTCB
RxVjqPV/JvQs4+T3pPkprPHaW8bkcDgXuHPB83KIEdSqYFr8nLqFCpcZCaVu/ip/W9fyFfD0Jf0s
Dn9oJGVs8UK6B8a4gkdrAeoXXeZ/VMCQCZg2I0/8wJpx+oDWizInWbn+W/KzABMXzIOB5HInU9gP
EdbQHjT+OsSjQmpQC8IEXctQl/GlgBAIpo85I7EndIbg5yF2Kq7xOkJTbWEDgJ8TaL9Yo7vUgyO9
Cl93jrovr8QU+AtPJ6TtkVkAHdoW6j3jV2NjJsKIkhqpI0ABvrcMLDBc/Z2PCob7dCb8ni4st2KW
I1305GopMiWcDROH+5ZVkowr7i8YxobsxemFKx/6RzxujMRVkrVYuRor4y8G72aDZRo3h51/1Nxg
lA7U1eVSIdFmmiR1wk2CNcJ7/01YZEx3Rt1HizPaAxxTbmxKbu5AlgwMgZL1+FvDXuHeIxON+JFw
uct5pzCXwnS9fNjK4+Y0ac1Y1WE181Ef/tdiw9Qu7Rm9c8jgnOhhOjOdoHi7u2CvRyWhA1xbqC+X
nZKqgcuqgWPOtQkwE1xTayG088PlxJ1KeQ1BG6Yi0zWKhOQCRrQMEJV/zFR+qDzUN4AgjDEAVRlS
wwMBQtG/AQEoOGmwKClo/AeeCU+ef+FCNBwImrw4A0OEpwsdenE681cxfe8ykrT++W8UMdwly4a4
IA1sltvohy44W0PA5374D5S+INWQ7b6pQ7QruBEvHzjQMyoHYE+vnOQgXREFAF0hHAWTJvB1iA7W
6FJXFxY9t81Eg/r8HjIR4MXwkl5EDPC6KQ3+xgz5MkKg5OEv+Pd2IpfX5S8CxEPX483ynHjBfXG5
AFtLdrTezAN84H0cpWcXqJ4loBGO2LhRlAMjU6DxfPp0ChjQo6g84zSxGHmCijC2uLb/gFyYbXM0
wE2yC6gOOCQUnJuyA7a5EcCCwoADzktzEOly4ffnBlF5ttbAtcWuGXNAJwVckLacyFb3CIaHb+SX
5yg4gTkmkYvvD2Nz3UIlsi7g24GkZRiPLaecv6aHjvVvglhKg9TA5GHAym8sJRFn8tKJJxi9EDm5
KCpcKRlJyAio4OG4DGogyDM9XvBI9bv8HAmMeCGw8Ztxdv8pNgTP/ZVhdOCYe79x7QQ/XF6cToAs
Xo8PzYiVTws9iOuiEPHaXFp2LivOhomZHP1XhC8P6zGAMCbKAJ3LosgXYCM0cy9cFwnihL9rDtiD
4s74R+tvBmuuc+jHzJ6he5Q3kFfhHx/P/AbuYnUzv8W3QruNACjfTEiQe7BigvaX4J0kDvLh37is
wcmWtu6bSS50neU6lxxm1bT6jFcmkhtcGr32H5lvIATyMoEAGWXkArhIWwn0yMemCY22/FqT2k/k
LyEX5r+UmSl1cuLREFL1si4/hYd1DF/l5boyWKhgSODkxijuhbWEzM9OWcg+YBUtBbyS4TrjAzJV
tJ7hmAtw3GjHBoP0ePm9Kvr35AD/D39s9Dos/Z98MK453g1bBBBGcUBlyWe4zicm0Iu3bLUU8MAU
S4H/yh0BNWfHt7wxngpYpFBMuHD/ecED+weXLq+UQyLm88JHhkTCVA60ihclBQjeWk2RzhzuZxGe
8JoVMeuu/s3Yie66ekNgQzfB0eUw8n44AcAl/FD85j7mX2pebRmIgI9wNvgZqAnHfQHir9iswnW6
03bw7niOhBshi9J5+oYl+weidG/1PxkKcbbmT/NM8Jn0c/lLLFusUn8rAwQp7WMxd/4Atb2nn7Cg
D4zy+EcOGB+Dr+l0eO3WcMgdWIQZ2SF+ZR9kyIRc4lX8Ht7AvjkSI5P+eunR+tcAT7sAACq6cH0x
hfwDZi8MxrQP6Fh09ox+eBLQABAtgyHeDm+xZ6tn8rLiE7yln/49uiRg1MBLHCAuNTQReM8uR9Ra
xQw3QlyLloF6+cqaaV15xpn9nIvqdf7HCw5UBJPHFzyDd02dQELPlU0bX89X8z544jdvSD5334AT
/GF+E2VF9MIrqt/FcqVynJByLe9t4eAjnltBZGOEuZw6tgXOTYOT7TI2nOOa6GR2wRp+v+AuTVO0
DDnY0ZdO+ZdimHqQUjTECuMRwYp8HViRaJBvkXBkhVwGcGBiLAifMvZNiImCn/ivX2MLWNYmzizY
MysEZPdDQYKOw15GlkVZuPRqcLU1bt5D9QJ8M76ypPlvOvLDH6oBoKXozfikaRJYlvBVUCEeuDRs
PK8ggMtnDVC/l2kx9zUjB4TRzFc1lz2RJm+EFR+e2ld2QBo0msPw5n/TUHOxc8dz3NfNIT1hWNGN
JBxqC9GwnDRSdVNaUOFZYjSjj5CjxHTKLpWFGEarW+y8x2trcAOZPAO3oQSL4MDRYCis1JklT+ni
lGKEIi0o86OeknEuYzk6Kk1/ioiV4HT39D4dE+LZl/01VkBwi77yoIntOtC3WTqpO13vLdwpzOqc
YACAr3anvswiAWwtr7XrQivkgFa/odToh74xF+U7o0lNJZte9hlO4Z7FYAUSnpdgL0u4HPI7H2E3
0GKr7WqJGMW8I/mUDLIllTjwr11tmfu+gA9qWknzmQrN2jJD4TXThnXZ0uRF49DfG4wez1DDtqVs
kreVStwlSnSUQIELPwK/K3pMQH2x+S3n+U2K1eo9kBrEZ0LA0Zaxe5EUogv+HhCoixvZQHyjM8Ox
4ox040yWHyhWaYfVVtiWUaw8irL477foT/t93YSgr8UE+TqIxaOgq/0TJDGadNy0xjE44rqG5jHh
wgtEkWD7BmNeM7QsOn9DQKLNtxMGlVfcW0sb3hzW2MvPyuXBaihESzNWvL+f/T20YpU4ZtUk/+dn
c2ZNzpxASvt72t/v1VkFpA63VqpTEepPqN2bJF6Qqf5LQp1d26o2bce6mkgGaLW7okcGiEX4WUs9
GHVaDefMF4fz31fWmL9zqkRUHf/v512p76w+a4m7NNCs5/Fr18GXxfqKPS/Uo9e6A8PNiZjdSMu/
NtEAcVYTa6yfjAXc7NCEGkp4KlSf6AqhXv99N5KpOJq+8JAjOOgztgiYSRuQX9Pqo1Qj/32IOoSE
mmLuYNWRwDq0HpZB/vsoSI0X1JD4/n4Nl7QhqgFBstDYWEGlu+BFQBJ+4NtaWyUH4i8eecWcYNKq
cmtJiACDQh5ZBwr13qlA8FOcax/GkJywEYhe8wqquCGj7l5OiuZbwuXvIWozFYElvMqOyL5+MJq7
lofBnXr/7xtdzNt7WVrsRBY1rNKio24KQ93j5Z/uhwBvwi4p8dsQiCgi++OqSZG6qQypegSV+toU
6XRqlu8iDKQRaJrS4e8f51hklazxYJr1Ud20WRBtDbIEiCYVzX1aj/06F83kXGES4Bq9qt/qFEg4
aiT/NeowYOsi/FCTSL4Ylj7e8pRrpjXRzhR+qSMNIx8B0ukPXUFRjfRqurEv23z4ViCOG3FffUjB
1JLBqFRPoGMQc1xrmHZCx5mr0rq2sYlQ1rD6c1clhscCVBw1RW83oHDZXtErxNGSUW19YUwOcwKb
V6jAPfxhMK6tlRjXAY9IVSvLTZ9zy1e10b8WERYyUWe8W31teIYpT+u/b3NCpvCVTndZR/6aNcvN
rUsmcIlUjnd/3yZWaK27qf8pwvoZpHjTi4qC8qIQ4E2mo/SShhiPC8GAYNQnHTnhepFykRUkO8uo
/l9E4lB5w82/wFD8/Ryo0xoDgJuv811UdziztiXk6aSpT8bykOnkss0mIFhuyGwxy8/0AbBy9fcv
Wars1bCOP8k0WfdaOWFj0tSQSpXx0PdKfEhHt20xWc2kGdpBn1/l1CRTqswqkN3ly2gIz3UJaoh9
G2HBVXkNw/630MLkw7BghWipIuBdju8LlgIFYRjyg5E08UNVRSIu7IkjBg3atqjjS9rhCAX7usTB
upxOOF0FmKP5cE0iK8c3jeiNqiB/M+ii+h5GgQbFu5xY2SK/w5pLDDH+7FFlDFb5BZf5U46k9iIr
NEhTOlFRVjW8SaJ3L6Z1zeoCv6zlYVRibeubNOZN3IN/Yjbw9yCPOAiIy4PZcPFxz0KN1r0JasUJ
L8B8jWNPf/QFRWT0bJiHOIjuRhL42yk1RbSLdbw3FyQpt8QjJlD+Lksx7ykgGiM8yyG2QuCmwgrm
h49sHFc0XR5Dt++j6DwS8i1Wivjr6+23ToQsJRHYGcOudYQJkiPGLd4mVsAQuM8lrk6N2j5QodiN
7bwWCsjCQzzKxK+Xb4mqlEDtjflqjmSfF9YkXzKu7VQnDjbrsApT8GH1kkYWEaRY4QbRlbwfVFGE
BF+D7E9Zs/dVWE1hpW70rpnXUsA6mBuE33Iiiy+cNAlwIMqDD3/PoxCnsdDfKP4cnv8eYil6546H
C9vpwjVrKBZ7P9N/hmc5jeNP39BPkhk4XafC+G3DDqtyUTa2qqW1R1U1oEHUo34XDQEsekykNStt
tS+XB56+b0f5aVZl8Cgt08J0kgjmJhyEF/xVTwajQ4RJLMpWGHmlIqavtVWqu7CW9vWUfze9EJ/i
fFqIHNI0UixQtgQzQ22xHK4skPImqVrFLbVgeM/S6joqEj15i0AHOi9gK0LRWdOHIxGLoicX4bCb
ezk4tVZ8F3MpeGmadD3pCro9A6yGakF7naJiC+kTfkPI2FCeW1B9IYZqrOPwlGdDsbY0Udhhk1Yf
WAsKr9Ra4UYVBOgTxUQw98l7PJUd+a1YG6cxgUxqHg2X2qf9a4VaeCG1QttMYUa2r6gKLyW232kT
3KWR4xwMMvclVyrZb4s+4TibGioMCzJANova3hCgAeUZN1Vb5tlJh/EPjU0anOZeF+p4CuOW6M3l
QRyU6aRb4j2X83FrlR8ZRNuMaIU0K5U3jfD0TTPoFgQLbq+wkhibcOneOJ7wkvuuX2v4KipBR9lt
+CYWIGJ21cb+ZyiQuUWMRzbmnEGhCgxi/5L5/vdQYFpvimJ8nYbsIwmRBzaCxGU2BdEZm3jI9kq/
+/vR38M4SxjzZERGNdOgH/4e0pm1L5Iw/f37Ngxqy8tqEPIgSUgx88tHKjX5JRDD/z4oYQfES9Dc
ps5rf6+J2uzefW7y81yjwICTC+JPiO1aD9qcWVvKUIlOSFEa8dh1entUOjN1IpHZnhrL8lrFhw3d
nx7iGez/9yu451S8QbQxBzM4jtXC9rcUyxPaDkqY3uHnoKTJYjKmzzejsWCaGtpZnjPxllVlt+3G
AVhw+UesB1VHH3vBbrBG2cvybNK5Ll/Oy2pUdDEsuFKVnEAV9dNgqMm2GStlo9f6VUrh9TS5YULz
m8Ie80EyIKU+6C/pjBhtCgJxpyklI3wfIlUeH6geuXUTX9qLaJifUg/G1Mn+w+gTgpQGaBFzUJND
KAFr90YxbCO/TPbTpI/A5kYGvY4hI5vHiCOnhhINAcQcKG8s5HlWdM8xloX93KVkNKvVKZjyTTz4
yrHomRsnFUIARZ7UYzMX/31IGjGjsCI8Mgrn/Ci0gBuN0pvb3KcdEGgkIk2uNrUC82mafW1PMYST
QkeBP/fNw7LM+FeAJtohiAbTMVepSldbNFFxGJPIuI5qFXuRErUQwPWz0oXlPUka8jDLILkMFeFR
cqniQ6lOg7QmpAJRJKiYTs2K1KkuPLYj9TizHk1wOIr6KE7OqCrq0efa3qoJrcgclBZMF11Y499n
noJE3lAmfQ1BBo5E8Paw+p9q9qtkGA1MGUbrhjGtXc5I5gDOQjEiO7w9T3r4LRvECPkpChw24m08
ZIe2JtrFkmFJl90Gd8WcgYd+U0CmfCx6m21BJDY+PnbXyWtBTDQ23bUsyPdSyVHVvnBCsCsYQH9k
hbkilsGIM+u5/tfjXwNnYwbypXbKU/0zDvqvslOZxUnj11wyvDPBRalHJdxBTyh30PvmOlLfDt9g
7u5iJrd4HPZSp68AsqX3FEi7ueCG3VbrLPjNBtbRc2Q+yuY7bL5jzB/GJ1qTLnnE0pXM1VR6RNkt
6K9y9KqwvabKua5vZnawjBcqgBI6Dz0FsqUFGlWgLaypf/8EiSB/n6gCgQ3lntReSoTFFYWwe6DL
oFtT04LTMagEockOS4VLtbqQkpsDP18IZMoCw/FqLYOBrWU6vLz4Jvyz1iBqxVsULS+NSXNzEBX8
runD7XCJFQKY3maTBwgDZDb9cBL1s9otPjDWoyMnGT9KLPfwN0PLJuywMNGA95nsbHg2/yiwWByT
5o0nszJk3db84XfoGOmwxxvODNgtZONq+jG/xxsV7AVEudwrMbISmySjzjzzdnIAveZgyWc0eOiE
4PkL9Qm6LNTl4cLfxvYMiETHVLwpr0XsWp+g5drkBgIWqr8gjLxhLNyiA+wi/Oxl3Y2Q02AikdrT
D34MaNm4ohitHQV7vPU7/qTwC2kWC77YLvcD/Endtm4d+RkEaK9UzW4YbyFHE+H4e8MbsBCTHFzs
hgt/CbaICY+ar/gT+JShDN4Uv/plvA0Bhs/MKe2ZGWi00Elnjn96M7+zi7HWjuPGugWBXT/l9/FW
/OInAKkUAsjigeNwPEcyodcF1g6UirxR3NEQJODwhS1hvolsAfYK6AxMyFuxBtPHnW0F2TfY8bZe
xuv0o8xbKmzl2AMumbFjoHrJQcxhaE1Ybq3CEoqNrSrOeCs/mX3NOmHMzpR6xRtxif6s2Lm118Mb
rtF8+IqTz+fpN1wFBmoKzQPuG+RTL59l1OJca/AbQMisu+Q/a7QY2GmBj7Rr1Ji8Jtxdqm2Baz7e
kPPCQo5ViOSlxjVQLxDP4UFBD4wdiNzsBnZUHfN4m/7rMOyE8fMi5y+cm9hwYIJx1XeRO2UeQwI/
wfqPaM1tWX3r86XfAUOSpkRQcBDsjNTFe0qqaIE8ixxpiCz8AVLHWRZe+5lK5CEKqFltDMcaQM16
25MDWXjEn3bpq69dYF7D37tR3hEmheckvONyvCkkOFSsiIQMyiZoYXJErWW1pxRXxHybtGc/97gP
uOEIK5XvK2IZEt3WXyfyHFfFr6GuR/lzVM/LSjauudQ0yS1hAbAMH0ZYa5XNbYs+oD7BZeAWGL+4
9onKxP4e911yL2CHY09HTDfXcIYvSbaYSVk3hMXAhFP50NKjANlFdMN6L+IJgHTntf7BhZELhPTu
Duy5IdIBpHBHIEdQPDCWKMu1VD4t5S1Ut3Hl8gtcWPy+xjyvMEh5sXFd5Vxwu1ctXh6nCb18jL7H
Kp9Fe+4iGDroHPB+KfhS510xL+5OBllolTvAJ2O8F+8VDQHRSh43KvGFzBFW8r8+IulsNUKQgqpl
HEvBDpjaS+5c7iLxTeL5XxITucHTk1d8z1e6fsGFK+nOKdM6blP/RdPPgvwFXx6PX2o7AZ9AnGPA
zJEFh08VAofoTvAL4jOG4NHIjGrLuxF7zJLnQ25C1i+O4T15EO+rgGoFWEPvG5n45IbcCFvp9lG0
M7jocmPX60fpqwONJk9ADn/E4rNMrxBFedVKBnJ6MgvivK666aUR3V5xZdPFML8m+Er/8ETrMKTf
k7Ine1kPgd+4WzWMQK/tk7QMMXZS9Vx0W7nCXMTgohTv+mEm0L3/5U+gSisKXPwerfbBSS9HSB5X
rCgTTl96K0nsyD+D7OaLnpBcqRyL0ku1rbFXDtD+0vDUx5giHuvuXy8pfJT3Ivky+t+u+LTqO+dE
VfaDRLToFtvFKsUohlOkMACAK8MYiCk0OXXNQYBqZVADoUSzVv6r8OweHErSgUkxx8MGDwwb/S9J
v3KBcZTxnibXNH3TMUVQV5ib1e01Md+08p2+ryovPmPKfhXsi49q2vX1HcYl2glSqYl3TtJTFv2i
ylY33L19sWmpcqZbOH3Vxkun4RDwMpMbql8Ak0yfCQou/UQ0bvUK88jXuXriZz/EzCeOIyFA7JYd
7pGLZFwSDqW1b5MjF30FU2GCSOaaZz+8gRIzTYo/DQSCH+wlOllkR1XARvhpqFtjdmTwknKrSTdl
+s319QglMiHP5XMstrg9Y9+5+HCawW8U/QjTt9phvrzGEtmizCBaOfRKNjiMGUhCWsyYYQo5LQMk
DOovc+gZ1n65nfyFFSJ53J1SYksCvl0uUWgzI0pOg7QpALiPX9pz7j0KPnjRl/gZxMhcbP+FF04e
AwzWFANN5U64Vi5eR/G9L79RvOvGVpDefes49o+yvaXJxuxtlgkChjuiE41/Dfcy5p8f8XncpF9E
8bBOVFj4wCeLV/mTO0gwXkSNsx1yf352OE34DiKQnNn9sDWY62gnTh+fNiNj5xZSWqqXWt5UvVuE
P+mAh1Z61RbEyq5Hqr/hW4MNdLNMj8pQh0NiGge2l0bxBtB5/n5VHPBAIT+XO9fs0ezId0VYiNke
mX3CU5LdGiiZqkfHvYo5EOmx5T5GGnOTGRot1mmQcGwE3p5FOGZ/4eJ8kcNdR9HINR7AYcCuoEPW
YicnFkeOup/bSbCT7xIN/wr7BbFEIkk9Gguu3uwII4xS+gh9K+rQZg6ArAFCt3E3jbuh3+IpXFFZ
jgTFuuMXwXyhfmzVzfQg+QCBjzYdYhLU4NK07gQ7jgIGhzzY3yQ9mlg4MGtuZoIU4v4iR1dr/KdI
bgOrhxuzid7iPnY07TWVT3FPQpIrUj8LA8MSwAi2InZ02oLSy/QTR9EMEC3uuoG8tnXRfHTDJiJx
kbXScgroQKgB5bdJ2UVYf/ZnL/BNYNhXrbuoUW0XyCt13pY8vxhhuw3GDcEuEMJwVfAveXsIi2/O
NkUigUir6uERbZuQTd+zXOqDXWCPIwvPhCDcHMOO/mBANEytTRFsl5ZHVBerRDYLcipGqEI6ymDi
QMoz9Fn/mSgwEVtESEhWxp2RsROQYBsIm4CJf8KugtUOvhtvgvio+2xd4nojlOsMulGevNXyNUCD
nsJ1tfIVg4ojc20cXrKHrN3l4o7oaYW8G4OBf6rwK+sXGYUirWf3VrQ3M7n75bRS3lQG+gGElzE7
58LRSG5iGhD/jXVfKTomROQI+wMB7bcR7MNpX2BCqTLgKmTBnYG7ZoZJBaSPXP0Sf4FPuo/mGsPT
vU/H+St7ZL/hHREY+7T6Xk+OvK33lqs77QaBzwrDLXc6jVvDG07VLn6z9jAdHky1fJX+lsJzpTwx
AtO4vakiSEuFrRh7xlP7Gn45FdqzRbN7nDfzMz7HgmP+9ngvUXFuNa/fzvThyDNw592WjJpgdiWr
Eafz3hu1dTK4qeyG9/E5Ep1M20mkYbOU+ch9TWlvKBu2RV3YmJR/qpMdc+or09XZzU2Pi5SvzX4T
JC51F368YXcS+y2lL3WOpmIH4+TQ9thKcbAZUFetUljyI0lOG244yyXriqKQ2GaLJXByqABV9Eix
qyf03/F7qa8FUsUEO8QIoT/58j7mQ8uuAFOOhQt+fnoqoh1e2kPJOrE8VsmF1diCJU/6FsIeyTOF
ddVvSFDAKTn0uERm3NObRQAJbRpnMqpdQAq8z+jecd6iQqTPgzYuVpvZ8FgmNREz7D2/RkwWW25T
PPDYYFKAiBxVATZTUu3B3kVbCt1VpasXj3iAZY1LNSqQgYLPEdmA0k5USWhe6/4O32OoLgZib0Zx
gBG1fMZW/l28g0BiJsaIunuDvzuRrEM+CoPxI11EyHmHLAjaBn8KBqOGOH8rUFENR04h+y7/RL0U
dxg02EEKELlUvZhH9NQ40CP5M+GqwczBRszNl1xEFCGIF6Un6SgEDTaccvMQGucQvzwmyew6Zr7W
kNWykpbvuMRpZC6YTko2Ir4zP7yisR8e2QcdHRf1+EX3Tfq2yYQgxl7JFl7NcMWkM8PvP3DoywDD
sW/gJ9jlIObG/AB8k76haTZQ+5BJwS4I//ggsIbgNcMgajUETw691tIXWpgCrKjGOQdZsJHQbZWu
mtsjmolhabL4y7RNtInaDSyPI0LSu645Iml0B/kTa9iIuLNPZfZMaCL/AvJJSVcK9r5wMlviXEgA
QRaB1nX5T7Vc7UBVYyI5giiKP1QA+X+57USdfdP29QsFItVSB5qpOT0W6g6bEUmSItaFoKGDzbVd
AHlF1F5I352I/Mrcw0+94vIWSPu125gVGMk8wpUdCwMLKBgNj7dassl6xYedQlooKKhcxKGkoFTC
DXNr7jXLR7lgB9QKysr8yb8qaa+/a9qa/cz4Ysnh5rC+2NHZ42ZoFAhOPvVPloP64v+bGGBh8EYD
2a0N/D1wSseVf3BS+NtI1riCEUnC+FhYl6v2pbzM24EBn2ftm4859roEcwmb7RQO+Gea2yYvV4K5
LbEKyR5n7h5iKcjROiMxqnKT1G3GLWeBIlgDXghQIDktpgeLLYNNhKBIVXUXvtiNAL/okEgaGIln
o7yMA0QEUP9AH7iTHerq+E08agLqYofAVPbSZDj0ZyVyhCcgtCY6A0acKi6XMIBW+Q+S/RY019ws
kzQygkQbJTNVLvr5VFnhOTAgcC3WQWzz7Ijtu3dypHALP9AtPrhJ5MStHtUvnSmjL4W1jVwkBDIF
1C87YD+FiGAyjHRD81piN1etWXjoQDBPbFHv1vdO+GeS0Kyt69kRUY00LCxgiV6orWUWpF9+JmA4
Hu9niTLcLgunBI4khJaKsFz75ErnO4vIRZHOc1mHmMexCGn5UpohFRq59HxmSM12aneQZNVuraae
HDrwAkFEoLeJ/mdnbrnbYNS8CL7bpIt/ExQ7KG6+9YlYHS4NxpjYS6GgxFcYgAnhwdJn1xuMMljC
2MDF0cO9thUOSrxjZayJ3xhhQK5z4bAIcBIPuwVZ9DLQx9gtYH2DInK5IynpMGlA9rFiGcUsrtPe
RZk9raet2EryDmKNRl5pstz8TM+RkWIxI/jPXN4tMu9v3iTgtY/gZoGS1tq8jeXdZJ2JUFb5u4v/
B5WNRzvvD3us143mQJXLpwhgsVlnfEoTzL+l3SxdCQ1MJg+0AOPkjMKONRZHFwfCUJhsUAM5BYQt
xQYbgwWkJDs1+KxSjyULIpDiu7DV8mRTYLpMDcjxAdqc3Igk4wxrvtV0ptuslFWReFHscv6GC1AR
ajLKa9YjKmH1HaPSH5GtA3o0p9iHsggqyeXzrr4Hv6xY/BSWBEU2u2UVbAZ1WUxYRuAtf7HK0YsI
NTHzrgkHG40l7P9r9BHfq9/udxg2yld1JBahPlOmcN9fW+GF47U39v3Z2GuHjDLFFQCXiLajXtuP
L8NNOqiEtdrNLTHs3CvvxlfukQi2GTdI2IFjzG2RuBRd0jP6YNFLPeVJiPcxPldHrNPZybf9Mzzr
l8WDlYHxL8ANDDcOV/SiJ6bTydeYYELSOdbWuciw1FuryU6U1oS+jZwVY1PDyayBY1bCWQctpLP/
F410B5SU3tzizv4VVXbduC3MaFh4eG3lxK3hOb5QgpWQKBr7f1k6r+XGrWwNPxGqkMOtSESCUVS8
QSk1IpHz058PnjNld9k9drslAnuv9cdJRPFs9y5+ora4GPquxyL/iZfugY2PSBEJiwjA/aVvfVM7
aOZLQtYRCdiYQ7Dq2jTLC8rOQPRUAByVqpvwYuSoj3Eb71f9s1e+ovHIO52zZACWbU3rHk7/5u/x
yXTHwTVwMgCOonJc6ZF0BZnJcScibNdsAfn44M6YveS9jOKONGeiQrH28CWobm/YrbpXYDwsfFi2
JB0izFmkCDL0MuxUm+1iYlChTDJxVrAHbpMPSBzEJw8GVZQXlFQif/1HBRAt3FIbIEYRN4HrBNO4
UzCXxPRVP3NowbwXAtlgWw6ZygUZHSrxIHYf9NsQUqYqyNk9gUzJ9WnRPSLY6KVE6gcqRjI4UM8W
bIZCDQTgJ3KKNyCnCIUnZzZXJF0OowOCsl3+22NL664t5og18GPTvfzEcA9yAU7JzMdd1fGwVtfq
imropbrNiPUEW5sPc8w1dJ5Nv05AWZ+UH3GB0t0tvJ4PZo0n/RNXUvvDUrLVxRq7+F/7Hh0TAhMJ
30NEyeJkEhjjm4vN1pcjj8d0irMJBSOWe15SpGakbwCU17fV+jFuRPtwI/c0hnDh0i7G4ACs/Rf5
vG/spPoHOyx/9N/cyYxHOD8tZBz9U3OduPueH0w54NY7/jNVH3b/Upn8oyc8DI0cqPqBGJhaCAwu
UKwKrMo8vjwcEY6dJx6O1m9O+S27jGHrl5fx0j8zt4Mt8D3r8CmBkn2wU5vAuGABH+335mI/DR8L
HhZrs7//L/CDjwP+GNiTSPHsn/JJ1KzyabwIr+ovA1j9Xf1p37Bb71yRFBwBvojxbvqUgKatQ8uo
K9rmyjv0xKVLzMcb0/SggSQT7nWEAlCIvmCGIgOEKoMOiRWQmZc8U/9xqn6aH47K5T29Gy4iYBSF
kBNdOL7+L74F9Z4WVHcjwEp6n1/jj/VV3Pc7ukCro/FHkzACIMUuyCP6lV5RByN9Rq++2vm9f9V/
4Jm4mziHkaEyCWcIps/rVQfo4yW7M+rEbnpki10NEJWT/MG8V3wDeOi/vSeBbRJTKYH5OXzT0hd+
0C/9d/LMyrTNgRh+PE31rIpjCTaTjmFUBbuFE0N3Owzq89PwItX77Rh9lv+00HyV/5uSyGqr4FN0
lso9Z1aGzp5yTkTDkBrW08Tv8b+3+/9xTKT0KJhwcQRZSqsPU+MTpXehEhYf7YX4FAC18ldLXKYm
glQYtDk/JkzdbHignPUe5HpkWWJGGE4sSylzHEMidjAMwd98Eh1XAtYgPhs+TNAWKJEXNjlWOgZ9
zmm+WL4SrXtmB+BL0RmmSGWlDXTcKyOevx2z2JcGZTeiq9ypK7vV2Wr35YWJaXnla03wgQHKkZvB
MrB73PgbWomFxG5OFBkq3MvkNqbU8j1F9Kxy2v1rEITCTpHLtZI/tgM1bMnQF/0NGsCC4A2Y7DA8
9E75wVcvoletn/rf5aS+DN3LBB67mTe2eXB7y2TbaGxL9aCJOVyHF/FvG2lBVJBagX3hSAH0AieM
QnRMPMFJg5pz+wKVEsHpk/zHvJkyrDNd1ntIJY4mlpyI25ZvTPPfwvNdnIeX+ryCX7S7/BAfykt/
J2wLUSohOoiAiQ3UnyI2H8ut7yK+//a4kA29vhW0DVkbnrGSut3b68NJlD1zsIrcP36qLwVE0pOy
zz04UMsxX6U7oHb2E72yjV/Wu/qCVlLgmfszvvmQFn3HkTn98ZeK+NTFfh2HQ+zzLCaMuHhdzBAN
VZO7WrTnGOpY5FRfRZSJL4+vBLSfAH7iZ58ZvLP39oNHrb1M874gHRoLQjjeV385PjyqQl/VfzXm
EdR/mNZzPy73NewqUuB3foLwKu5d+AZOE2yYT6bkcj3qwEpO4S/xkaur9LUfDlANS8Q7aD3HLPgV
Ryu3Ojccf9GgT/+pvoSf+LY6w6tw5uGQSCfzxzC7PE6cgOVd/je9Dl8tST+4Xvim/ZPRIgAxb9/2
jZ8PFjoKEILwZdxlbC3wVL8gY6ya9AJC53nLqfjQX9liZPJORaf/5ZPPFBbR/mJ+EZrJ48C3wnxt
a/xgFHNtD+62C2BmoWw2WL7ay+jXH8vKSd68gF5mYPmY2/kYyA12qh/tmG00pcY76mXfGz38q5Oe
89cBwfBJQHy2Lps3QWLUZHGvbicLSShAN9ihSFsGleEwB+7AO/gGWsyjCyI8XLkxUJlSeSexM2HA
+RBfy7v1nt7+oz8AwxkJEYUjOA+kH3rGY168yG457761OwIYHYCP4NCJHHDigPbNW4Od76lTvIRL
9Q37Hn48HfR3dPhRoQicsGjwQW23zUHcbidcmYbCbLC5w3NWk8wmGmgr1QRv3GP17GCgRhvnpYDR
DxaRBrLHEwEc/EtYOGV+6e7wy398So+ZUPxms+U01whJH0Ll15iUhn4HKPcBwz5tf23ii/pZZao4
eVvzGTPLdtgxeiLP5NMYTvVH+8FdOryA4Dz+QHmz7sC5DseooL8c7abfV2AQuNKMLSG+Ge8gZt+w
aKIZmuQOk2TBR0ZpceHTrmsQJAUegwz9SyWl/XWiu0ZDtBpQ0PWYw8wItfTw0APkMGQe6/jiM5tZ
iiruRDzkD5yLB6QY3Xou+EQY8wWaC10OsGQ9oMtULM/ovTrdx5X9AAhSkdPzvB/EGYGHS0ComAb8
Vraz/mYRW0g8WOeNHWXYwQCyuoWwu7p26FtacC5K+hKtxzwnw32nA2p0N5O4pIIvgQAZ+MInFOwP
XIW5w88w6aUkISiQ5/uxtyXE/ohFymu1uvLM3o31ac8yrUN2jnvzi4drSsF27IZu25waPS9f/cJ4
mUR3Zl9kUsBz0xLwcZCk/fDgMeabTBfMjiEqbsgPAvnaXtqWRHeOCYMkBseKXZnphWbL3o/4ZW/r
HUyEE7thoV/3rCncwSvyiunxpWB9HFlysh2D3mdz6+LrqvAwbNnAu0Yk08OJize+H6W7QfO9XZKw
QMjFZEPcMVxz0ankEWSvIB581PGWHL3fRpAhslMMgMWi0VeHDSrJmbfS2qJ6cBVVv4mXg2S1Lkyf
pH90uodEdC8Xs1v29KVNOJWAZHP+zOr+UOW/Bq7JBzkVaHToN7OOo9Sek2gK2vJIefjfaqUnncY/
OoGDFr7AbLCi849jgqaOYszV47iMtvyARVPX1zYjcYY/SZlMS6rrs7/BIE8DkwTfJFN7VmsB/2Jx
eKyuyEc12dv/nYJDza2BrPWrFO78O2vHZYapyFJP27ERpbt8+GxTkyE4e+lIACT016EpLcbfU5Oz
MlgE/IueqBv7TTXBWrhZOiVEO+6qQn17/Ci26kEtbkvyI2GFHRkvDF7nGG5PoT6bWvlFyY+TyaDb
ASqkHNiCdrS47pu52TQdom8s4MCaxIFkjf/GamyJMRlEDrigEeWLxXpVqNa9e6i425RTbXJQsczr
cvcKOzrStDr0SCLyPsXJgHuHuAClWi4JQll2uRbkKUvtac0IjiR4JQOKxqMeK9JuFFgI245p32yL
0alrIL5cD6aiu7aF5bQp6ENTzsCGiquzSUVSfGsiiomLn2TMIr/PMQjhBY3YPERBduqOwNmE33+w
UFbOKjtF7al55NcB0TkhPtgdz4JOPtfUddHdEvNAn/OLspT1XrIcianxK0YDCvYaAJuy4CSUkhnJ
7MyqxEkfL7OPdMmuTMGXW/IP9HZL367x/DdFf1+IOs/S4bJUIRpAp1yIRpOK85LhHqWrZ1ERnwHf
ttJNl0W3UnSeG8yBT7Lw16pfaeIlEUKqY889MChvPTV7lECLt5goCG4dTF2kBmk8sbQ4yAfwhaa4
GdHBHD9W8VvK7oX0PB1rM4iqL9RwA2q5TDh0y3vOSVNUf6qKuH1vtWFHH9VFxYEq+RxyrMdMJax4
BHfAJWOcBagjs7n0xgeCdB8FyILyG2chAAu+ikM3HvX0kjKjcL0oXr7FGNgAz5gW5NSLgFpBWMGm
UVGfTNFjBGRzpUPVYOEtmKrAmQClVxhmP+nJUAnj5d4Iry00a8ei4XcPesdcEW2z6C0gRuKxNX2d
OPJpP6D8kQMdNHmxnlPhkpjkeI6cyeimidSuLj0Ie4SLjBMRMRfxeCuWx4HOe1OKkGxgXAKiRE4D
Q7Kvih95viuPq7JRdzVeYt1d9fMDI3AD4Uplp00jJ3XFIYT6xPmk+Y/yW6CBxLwmRrDwMRjsRbQQ
w/x2EzIY4ED3Eb1qLfBowpp+7KR3ko/nXSa4cQvH9VxaPrHblJpnsWstp01WPtspHsYFORzEklOL
hzgh1dA4r+iG+PZYV0u8jXk4PTJm4R4GX5hORpkAeMoYavJzKnXLXpOFj6LVPBPUzpktqDKviDkT
KDz0deWe9R7DrSieywdLUO8ralg9qHh7SnCRJzbDbl65vJoxakRvvfcXRQxnUosKmyJ0NiVxuZIT
K9eU1KOZxzroKyIWwV0yeNzzJsMk++4c8uvM+/TG31p9kLX3or0DyeY9jA86lLv+CFbLmxRXXGmP
usmTr/WHEQe5fICzlSp/JYSOKIdu39wkZkuJiLLbsHqDTYO01O/SB60t5y6/ko40Ks8DC7zRsMAw
7+ud8UI9Jq3nA1zanBHiZA0BE6cGrLTyHitV70MPIvAu8jPjtsl/HC6/dRUeu+GgJOFDcRV574yW
m+b+GEMVIRwLcv2gUGYdH7X6rubPuvZudiFTBFc77bEND568Hoc8GK2zGPA44ruQgTJIPUq/BCWk
iFEb3EgOauFYFcRUewLVOp1TW/4SnZrCq2QeEs8EV2idYnEkOlJNt50OWRoW0t58eJrhdhndI04s
sSAg/2WoasCXRDP9md+xDPFuivJLjptMCXjdpuaUWF5DdRU3AaMOoUpy2BIuLN074s2lq5GGpeEl
iNYdsJJYYZOMdOiQfGCuQdU76FJ8ys3lJqDE6J9HnnqISwRJ5h532z4beG78svowDD+W7w+qEDo6
GXf0UFeS7vfNVYsCeSHy+ZpU8L+7thXeSsl6ra6LaSso4IjBVGyRwiqi+dizgRGRH66+qRNN56V5
UFtnxPnTYTCfaymsBscqIQ+8eOMjzltMW7bcZHW5ixQUS/wPRSU5F+Z3FGvXBw3Oo2sRTgZxDh0B
RrRvFAgfH7FBPnszPtERm+bscZKj/+wKqLn7zHVhIYSBzXN0DkWc3+DRhYfCYBWCTvQt5FGUuXZU
GhQklX4oAwXzJHeY/6golbuwjsAOjwhuBRn8MgrizJcoPUfmiXAu4MPj5zn/bYIaeI6Mkauoq34s
qildHdVVniUrHc3oqy2vRsK4AI0/gfWlhqPrz+PwzKG+ti4nraEHyA02bdXkGUvY68dYfxONC1Lg
CU+E5q+1x48zPAarMwXIa/QCsbeSa2F6RutbzXGc36z8s3sV1/MoHFMlkMRTZtzSRyAKp0y3W9FJ
CL/VT8J4kppAw5fCAEhUOKvnT3pQbcPhZU97J0vc7YzBCtOcFiiJ6hDph1IImuY1Fj0rfaliDh9i
pSaLUmvihMjsi4999iIw7a/zczk/p/XvjO20khr7qJZ/dR+U21QcJ7tsPiziUTF9Ubg8EM3iTKVF
gMKGA4WOi3UaOxudUt27VGom6AVl5Tgkjqr4iJcSJyJeXDk3E3EsTcPiKYnrxRCHo5Yp1yaQjGNK
JhW1YczRj+lMsU6pYt1A0O/13TNHN4Sr9UDMPv/ROWv9d0OAl3FBg9asxVEp/Z4Di3MRMVhlN5IX
BdjId5VO3gz/poOBYgGRSAu/TfcGxVaw+Q0UMS0mcBHEKT+XwofUIzfzePwWhZHl+liIoA0Fy81G
+rRc6iQlok7M6O0hHiWo6jyYMMiygQ3aO0XX1eob45sF0Gc1kKZ2tR7VLKhkT0gO0Z8uLV5iCkeT
BMzsVi8HMTnybYwgZq1nQQ6V6U1YEHm4r6oYMIusnc2zuLZXSfvVICJ8syDONMwtTDUuZ7Jh3ije
FFN07yGHTK2CpqJPwWbrdKUrE8FQkpFprCD6LRdrQD2yRcmCZme9DeLLoSr/dxfxa69DwNGM2Clf
PNpYmwb8i+nvBTKuM96kCEGOLaXcF0SWuQAcEawkh2bGb6R8fGqGb7L41zgYnpDssMeyB7PqGTH/
IM4+f0k+ipcqO2sPjo2uq9AlRDkt0vXuE0isY7FbXZQhCjw7ekJ0ouTw5zYT3x1DAUKbBN6cvX5Q
HAUJCq5MqLnuOpGR8Air7isD3CSDHkRuC7LXYB/txqKUjYzEd7KCjezcZmdD/H7oFxOGjNw2iLUa
UGpcb00Z73Xht9YBRhs3yl6XiS4TtAlpsB4iGfM2L1ZZ3GeGi+k4DyfB+NTwZRpnHDzg/h32pVw+
jzpJTv5DvU541MyNRolvExkgsRtD71V3i2+U4OvZNRu9Bu/Q25SxZRXvHdFqPaWzEOiiVrh1vF7L
hNDVEcOFNgofvW8GFSyTEsAHLwipNOFFGt6GawskC9a8FudseNsWmkwAqENvIB8Gsv3/lvi5qL0Z
/GVefxmXysjBNMcwV+o0kt7xl0hFqGwxLjdNDc36EKsBH0SVvrPRLwXewiO4KDvTtq7VGnlHDgGe
EPdw9mMEatVC8aIqb6MNk1vpRVMx+LvcHCIp0Byy3BnDzjL81vBmzhbTYFHdCu9Oiw4hR4ox7MNs
neF8lHNmPZUz/UC3Ubml1ts4uXLjYMGN+Cg4Wz+yLNSk0ABpU0IdF5FdxiksCF3peqCTQlMoX3p5
S1ayMCuYa+WtIWIG6gNlG8QwmhpuuchkTH1H+9rtHm2odW6Mzhyu8LbGr0LmKC1jrjNYr1p6Xytb
l0/18NpFXqG66uAjdxgbl+VHGh0xCfQapbAHr47TEBw0VtweuwuY7Vf9ATLSPtOyTutsjtsAeeAr
dIL2DW9f6XtI8PE+/PfSG8iNejdD7QLpwmlpZAQC6l4B/C6xPzEGqiTNRN+DRUCoFKgpSawDIqJB
zP+qYJR34BDszIt5YQsBFllgO0lavoAgIxXh4yhxMoDzoY9vyX3aoA3KEEZeTvWYHBPtAkKjdR8c
NCNVu6YrTM8D8Bu85yRHX494+jRjgi/BZTv1o0KqntAKphqHTW9GIKnOszlIflagErwN8oel3lZQ
XJIDpvFFe3woM8zwP36KJwGQkrEGUGSqTqZ0LUiQgh+WrjOsgQWmPUQlloHkWCxvheXz3qAklKtD
zSFUEiAlKK8W2cuMZL2D4mEbfETCB0moAM8iOBpiFO7a3Am4OOQgRiwP9nhWk4D6AE07FuSpMpV2
B7x1+XRFFTXNgUmB4OP9MfvsGEBapbivEm8ybFkPy/G13JgBLF1T2E6hKp8S495bF8VwqEzUf6n9
YNx2BfTp0b2arwTUfmdbwFFtjwMr0ZZ3EUNZYwdRQcMPVsbOFiiiT1pLNLiPriYV7oUmYSv1sbmX
WpABHNTuMGL1/S40ioe9nIZ0xBBss5B01VnV3xXlT9dZLL8SwiYEcg2OgFLagmvqpXuwWex7JKmW
3arebF458ETlWaxfdCNEqItX9ZHzLb1VC4XZdlIHSXYXROJjPJTMOpPTHIiRNyYOKv2VtZH8eOAC
gD2du9Xh83uI/hgFaubP8xuD5tKH/B7YB6WZ8eK4yOw4J9YCUQqm1U/j4/QAo7Fp47QQ/Zaxi3cG
xxHv515WWDHO2eT3HL2idoysfUcGXbkHNaX6plpMAt9JZZ2oDkPIJDdoKg/yEFqdB8fbDWGy3cU2
XLYuoeNzHlSQtF7beh37MOMaMIzCUhuo8tWsLyOdGiMlOxsYnUSu1h7N/ttsgGe71VfmBLmjX8wH
oKxL2xwHabt1zWsl3zt+qS4wDHcWrhmcrGHCZGnpaYUTUpprB6E6PbyucQbjTZtOqXXgNB3w7gkv
6RgOzYnBg0VPjU5ijmE2HEm2THcZgxytF5LnzEPwEOyO2uHpUEToq118nRWwSpus/giozBAPGJPr
609emq+9DIkrFWnwKZICqkC0sj8jLhBP8/gukB22wgkjTVgaZzR/uyaEmUGiK5HWtYSKQeAW7RuH
B6Lo6LXWzjFXYXVDxzDJjlXbaGCW8fqYXf4izi41jYHd8zxxbHOkWPndUs9D/JwiU0t+UapO43F+
vI8TVAFrOvWg6HmM1l1ST9ecbZ9qvd46gxsiHhjraxYx3nE2w2qW8ro31Fs1fE3YAxR7FFxTJkTc
W9PTpH7qxlUs/Vk6lLFHruHCEq1zFrMT2sjj0r9mXlzRYnnN+2/5K5LdnuD1IXz0P0vhScIZSgg1
QDVtOiHDdKb+XCgMNIEeeboFuVu90D+FTtEBt1Uilg1SO91ZRaTFyeF2hafFbvcfwpEltoYehy1I
CFtUlGv5woDTpwc5/jDUPUYYog5PefuWMGZoF0UPNy1BViFuRkjJuyZuSTP9JTfWEKOFtJJlg+Jd
PyWYHoyjFYdtcli749hd64zX8vHUQyJq6Y1xkPUdz4XI1Zd85NiDoxFoOfkbof7AO2TlsBRu1pxj
Wj36b02jVzreNksGsiJyV2GvL262/A7Th5bfJT6kDR4RDmwqa3Fd4kBDFgTYX4aLeLAeYOWXOPLm
+VxGdG3sy9Zp4FUlWsmA6PetfhybYJN/1S40Yp4edbKUOJjX5W21XrTOTsgKs0vence/Pn2R82cD
2XA0fRKdUE6HTWwIzh6FsViH8hbkopKd0+lP+8L0WlQyqIQEOyWxCJmSyj8MeOQ+GvvaCflxMMXL
ikZbCSLBNsTTkHNB8WmR/Mt9MW9ehZxicIi6zEWozt9yuG1wAsV1mscvLnDaBHoRwCZWybEq7QFt
AvFfIET/aTBxb0f8Uk3D7NQgafeG+STl/yT4tN46pAn6w/SgWR96BX+S5nYCnG1A21iF7MXRq5Ff
DemlEjZNU7l+Zn3FwRNBA2hsFAb6i1DWPaX/LY2r2Z+T3JHnfalvFXOQ1NF/+NUSGs2zgdjtAdem
FP+iCQIzDZP0LMaBPn3MNMiIz1njbY18629Klh/hJJjQyEIWQwT2DC7TH8gJ7KXC3ItPUz/UYUMC
6iph7yfSaPoPEPEe9HtOUP2iPwwvsvrY7VWDqigPq7BOrJFsLoQNdiLJssT9pJLMRgXNXeABAWl+
TLeMPUnSv2L0hV0aQOIPudu3zLeHoQpbCQYSBiAxQOtBdBFWpwjicj5pktiPRn00cHf2SGxKRGCS
DVe2q9XnbMHtHVjYsDCndeemP/WASQ/uNN8y3OphazyKpBlZu+kG+pfOx9gKsR10k4288VH4ECRd
5zxoMFnsNWIV3ItbYZp41RoecUKTa6L8uPwVfOvfFZKxiFC6iosnenwzC5bmTW9/Ewg3ljJAinV0
U4a5R1hQ9dT+Rd0r860xICV6Bx1K1LCuz1V16PvgKOB0Z3RyqtTv2rAow4Zkus7LB+KZMa0Y73Xb
BtWy7YJxf+8s0B7kkAR4aj3+13NUeJ1FG8B7Ij4jgJWEFzPGdhJqaMIbevJO6uiLmVuovqgcMB0U
wrnPX/ToZJD0NoRAVEt8N0xvVRDlHha6cWVPn7Ed3ZcukNbj1Hi4LHmiGWDxxDEGWRW8eVgTt6Ox
4B6bNZAsdJOemXgaqZP626BsNAnwW8+7k+D+xvxMBhLOM4RoQWo+q7I3p7hmvaUKmrcxunV8saZ1
sAaP4gsTaGchkfg6GpwpXuwhQGh7iIR9b3qR6DUmCmLwkouEWbZdTyqBDRHA/8/IXJAOoY4EcXXG
haY0N48d2ClAffBMXhSUocjkmsRHawr+0kj+ukUOulF0qthcCrrsbJTDIATr9Dqpp8YI8T+WpW8o
vpSe+RkU9rBPku5miLh4TPOvMWLgPw7WToAnRinkxwuWao9hpo1BPzfod56YcIIK2XPmZSzVcsAl
kTfY6IDqiINyuopnxekfV+Sk1Wjns6uXoZgdMJsk5bH7jMDjO5eFHUoyWvy02k+mM4jfXUazVSgZ
YWw6aeKAFbeE7HPhD24Kqzrv+4n2ZB9xrBIfIAANlBBQm7hIfcXwltUr5DBZnLYDXHQfrSMScwZe
EGG5dNblMKlXERRzRIg3Y385KMJx3mAHN6I5bvt+eSVrGulEdC8+aZXTb2Xkdjlfy5LMDhDqqwp9
w8fXrIqf7QXtE0MX9ANVOEP0+viEcefVwqxmJS5TWWYxtLEjchNDm54bKorN66R/WplLoeM0nGiw
IZOZaMZeLI9lSW0u77Q4hPBPQ7FxtUsRlKuzDi66KzilJTD7fb3ehPagED2sD0ep9KQ5VBHtDrhY
nvDYUfdpG4OL2itez9wjcf2rsOE008uYfOnyNWpeaXecNc6JYIwPjEqp7kjDO6K1pj7JmoPoOokP
fHcAeJKUZz6sKbQi1ekBIHuelpeU655gaQUZqpMWNqKQCKcXvx3hyYEZhR/N9GOnvWW1l04fJjnc
EbUEpSemrGgHqQ1FEuSWz3x+FhqH1YD9QiPZIGELuFob13nGuKdw/mOxI2212Vcpm7In1J6aPNfV
+9R+EeZRswv3jhOpV3P2wf5hZHiKwUql9aDlobOaEAd2jT5DdPMBjd5wLwE2xpLETPkymEgpDQ35
ajJTCpHK8VfcTqNXT/c8i/AXLGwLdGeOpXlMCapcbY6XbHVYqdik9GX3+Ccr+YuSny3Nd2b5lnM2
E5OSusK4LdDF7/C6b39yPn5KVQhkNsJhOCnqaU8ydKRwa2acmA1YxyOXeWUm6UUd8W5VBmKgpZT+
FaaPmoTKnCY7ThagjINGx1J3SObBqtAomjhfQWYXoEy7WvYKofzxvrJOfXPsK66KfSQeJzoR12dm
PxQsI1qV+NDGJ5KEBJ4s3QEV1eJTOXj8+kvio4MfQGUnZ1IcNBJ67zSKy8OEKIf1Ii88tQ+n6Hmo
T63l9gDr6EdfMXClioOjI7XCRTtlFiPGTR5R8Lr0FOCpRq85TQc0zrkc1toBPtcbF1wQp1VGQpFe
5uwuZtST/MMyacrbf7imyJXft4AT96fQfxflPq1IXoFpfaU5tjOsj4sqSDE5W11etJHUyi/oYbwD
ZbLfz/ioycOhLpdex9rNMC68KMh2EmEIsmlXZKxWQaP4psq7T3cA4BPKfk1ETIr2QXmYzKRTFUrm
D64KWH4F2GBekSOE4gJT9T63HPCg6ZZjob8UQFD2mLVKagAy7V81hCriBO1PIq/QmA+EuzS0/MDs
0iOx5djjzCSifzeoR1E557y57cEYjo91X8w70QjKgkWcd4Ie6eoXyNnoduoCUOCiRymKO643Jje2
T7gNy0D7Aekb6KvHZ87lWyshAApaPqu7RgjnWfZIVcawy4Sd7VHtkmhOY0IFHozPyXSM1IXBFlV8
SyGPG5CcqjpVy6cZCN0+561AWAH6RzNBzD8QMD8CDil8eZAOT+xAiPG2CQP5hqWj1nVEddOxbCph
ikC2Q07119irY+7E1bAhQPT5ZzCd3vhWzSgsVTZFarsMFjuFpytrrmpnfRRDw/SDbFekS9sGhOlS
fx08Y3Kv6UrkExcuiFvPdO2C6UuIWrmLQ6ReGdYcfIKbesiOTuiMpn9jaSFWjGV0eKBSK6HWD/1r
nSHrroxQQI+Z4IwQTkKgUjCLx4fY1+W9zzgJg1W/FCBXtECsTePXFGGxKTMZ2pLpYKTQiTMAid2Q
wKf2F9Va/hU/oKNYH/i9Epnqt4AwivAz0GhAeCnC0V9wtBkvcY0PWg9EFjmy1jfdoNYdl+Fbl45q
jQ4R+X1V2TMxruu+zXZkFssxOpXBx7CDUw0vJylGDkpAtJ5zfCsKdASgIh7jkyof+5ne8dgp5gte
FgHBbHEdpHdkpfM3rh5CXvEsUn9QsCvHlie1PwNFQSADi4cbXS8puzjP2XmzcaWg2GQvuEB5yCVh
92xDfuXzQCBhvcdUgstuIx0V8SJEyNOuaeERZJWu9AUD47J/oofE7d6j6KVDM0wl74HIE3Ufwvof
vdhrDdEc+4e1N8t9IiMzPCqcsPlGZ0Nv4ZvV/yH4Eegap9KytleMVNKBKhk9KKWDdZ/IwlYIy+bt
V1cyvmhJ9OpHaMjQCyT4HiAdW5QDgpfNsNkMJKeaYHlFBvQ5KtWZHUsi6oacYEbXX3Zdqo+eQMqq
BaNIuIo0SNnkwZuNTWg4Ifj6N9ml7QvJ7ws6CWgUtb2IvSPiV4BYArYiniN2hsJmJ8xzzIAJiTpe
1mB4dZXi2C9hRR8fGfbdASkerZuADfj3Op8xATrKRE6FhU12RyXkiuH7LX91V156rfJG+PocdhQC
j3ZxCoifGPli0YV2yEonUy5MpWb6V+tnU3Ha3mcIxhpXvXYJpkEYlN00Q2ByFsJkEjtCz4BfrWex
J0z0dSmRAJyAQRMqCXtU6376sNt3AkqtmuFB/RctCmliKFJBQ8y7SQewGbJYoc8GCOT9V2IbWRj5
hfwrWBnAurTWT4mqhujeN6uNF4Lusw3hYgp7gsHC2AW9Nqo2GrDc3M0A2BnVfqGGbF66WMuzSb0q
tgx5rxMY/F7QD0m4QZkB3mzQrqKFg3a1ipfHsud8BsUhq5C1vEX2m2OhJGnLnzD0k9gu7Yw384/7
UkdUgTmQvGjWNx0X8U4pCPJGLscDTytvkGWHQQ969n7CJgZyMFHtk5Sk3tKquID9E6CwR4qar2ec
H0g5zF3LvpTsms5poIV5oFleYPlJRsGEsFN0+DVpB2d4QY1KSl6+evrjUOOtJOil2Hd5wK7Zxofp
Vs1+toY6kgJyNmRHIXUX/buAf5seA9gsn11gZcbl7kb89oDwcxvZV9nwDMblM4zm2N6Z9jLhLFN5
ZFl+uzpifbIWylRtg9PN8HTJhamBoxDNPXJWaHZd3xdkhJwY4GM8fojuRTvjXp6dNC2uUyw5/ebX
jJ4Yu1Hcip2TfHB7miKNuN4YnwCZbROfh86dxGjhowQpoWpKX0ycfnMVIuA5k/aKFNQ1ADmQmCkO
f3AuVelxfHzu+x482UmA3NGv/R9H57XkqNYm0SciAm9uJUAIJJVsuRuiXOOE9zz9WZyYiYmYf6ar
qyXY+zOZK7GH8y6zaxTsiXovdZdynzF4wmNMxW/MLteSYOzQAYQMMjHhIGJ6X2p+d3DSiK53W7m9
KXJgZOhYiVxs2NmjzJZD3a6oAEMgYnstc/nOeDYgF5dcuYQnHBPGK9AWUQI2oHuCBXBc63BrIjaK
W/4odB+bsQEFeDHzZLsm/TQDV3Ffil4skvHqolTEGl8UW4kYmspGC1jennN6Eh1G9agXTeIPYQIk
Txx6vjG4CRSVxKGCpB3a6RyooKvRSpBsTihU5hWdHwnsRte/nqClHf1eEr3r9WujHnKi4zrX5KZj
R2Bga/aY/5sPfVJ/uqbeP5PPeCL/7gAngJ37COABwCNOr9m1lrNG/qQeQFNFnEGcL2uNJ5o5Vqjc
ILnGmIcZNAUNShmd/Gc04ljJLLgr9553m2lhdmyUkz1KOKaEOcV+IcCoxsWJBQnalKidUUYydeIj
a0cbeXAmOeuoEvq4hrUbKnwWRlyuzL2slFFnbf225fi3crr6br6PvvyV9txfTCl2OgRwFA3kpAnu
lPCv3c4wb0U0wBsUqdzxar6ric4QabpsgmR0dS9Vh1kAssxcTqRgAtyk72dlV+V4h691900PTMk4
ryPvH14pRtnImMYnZk+U+eRRnExQmcMfP1JF8FrdU5XTfRtxzk9d9CQ6C8W3KDp90gVjPG+lhYZN
nbLCBWI5wRh7/lCO56j0UGHyHUj4PBSvuDGCSnOm2TtuN96HOF/1t26EVQZ23HRYBA+E5hUG5hcr
XwZzTJEAofSmg4R52rusl/h6cBgNP4yZZJr4fsMyTf9jKRNre9Zozc0KMIuqr+VpfSjJesfLtbpa
yU3dDG/AYbzco6F0oy/lNrFlpOIgfgtT8uBm+pHqTE7cGaAONSETLIEoCKq6LY3lBLkMO8BiK1iG
223tTWdLRJq7QZ3Ndq9xgVgGYqQTk9RGuxl/LB0656wti76YByFaTmPf82RjCcPVg3sGkPgR3EJQ
fgueduN/RZaLsWPhd8aKtyr6ut/0gz0EnxHvHxYmVqVKs199VzfpgxX29IikzQ0gNbNE/puIDgk7
K2AL1LYMf0MVXX2pIALUu8zGbsGWegnabf850gtvmht1WhJ09/4Vk9tP7aXUGpy0a0Advb464DbF
Kp+59ak4M8B4gn9gV3YIL1rkjI7uI/JwhVMoUZ9ssl2yUz5BIiGsrb7BLKF1Myg3NoR9HrAWuMXP
fFVgZvysxjBkyR+L5FLGMMmFqsE9m3XXjFuD/sLchcf8VcXxgIsKdZhHKJzshJXLdORYeD0Tl4/5
I34ZHyZ/SQBtiiSJi3wswC5tS8d6MX6sG0qf5F+8M86Jy7Ij/D94j3A+2XQpSjYLSemb8tVmfo4c
glkqvTDdEsEO7xBLju0fMhF69kn1UBpWbua1X8xAen85Z6j0gVR9mLPdGtgAttK+H0iBk/I97nAv
wYheX3nu1NcO4YiXXdIX0O8pbR9Z0RjpN9Ubgc3hnooHTEKOmGXaz19ImWy+wjf1jGDUchLHClD/
oOzsnca2CpfZAZB5RFVY+tFLOPI/huJD7xd2fYQ6hPjVCJ7n7JWRd3gkaQeTw4bCpNGOilf9suGN
4ApVm+EsP1zeAIfSwcuO4Znj1q3cyFHPwH/PCZTizfgX/4gPHAJUEt/9H9Yl7JMrVxLT4AV/jZt4
skO+oYNna/wo0w0jyUMTlDvJa3fjkfHLd/pCdtueZORj+ej5T+qjcoWb6YYvJPOck32yY4y1G248
3L/aTz1vWKrfL/V3KG41Xsn/U6S08/QyX/NvgO643RDxMzV4Nx3kcTQff+Hb0+vIR1I+4gdvE58M
f7D0MCBq791ZJQuVX1Y8JgFTkoNd7ZHv2X0gvwl74WDd9VMfjPxXdpu98ETVT2O0JFBfbhjoXvjS
vGofXbOT5BLG5icXQH6uYvenKFhwAqKxuKYf9anZH4UX3sXwgjDhPP3vSKpP9ak98Zb0/GHhxmIe
eV34GT7Cx6uoW5h51jI5zC6ZxzcE3aX+w1rBA7hQ8nKLaw6ah5C2GWKKy6uhr/iyO7OTSd6m7S4e
waOBmmOetMdChm/fBDcrbcev6It2tpzXjwm2LWUuwWclz4vk0oOa9W4Q6Dm5cPKEaw0mhWax+PFN
rkSsC+GrEh04sNL8BanT54wiHCM52IUSE687sGupQHniPWInifUefADjPqp5/rOIxcXo4JMS3lBp
oTPUAmRT+aW4IVJB0q2eTcZJPEolIMOZKJ9XBkgYiqbWmZo97o0pdUgvND6iNwwVbFlHye/iK2th
g0AArmhSOeQDClUchgfuuAJUULlxl3esnEg2Xmn36V0Xy4+hERkb7Q7bBlu9Kb9aM8r4IlpgUhir
XSZXDiNFps7E3ogbpFykgGbfg6KObtbkxOYJuDinCuuDkr610hbUMn6ADLgG2alXQIueFWQBciOn
2PcIPzbhP3yxKG3RFh3RxXpYAj2gJR7e9mA+ya/i6/O3vI5f3KXH+ZK/sVkgaG1c7/rN80/DtR2t
Lp81Qo0VHrNVcBkukbpaeewOz7vod+9jd42CFqzXNb7HB/1aHDOEdq1QghxgkGcm93JUck+WxlvX
9+9KVupOnLCeTGrhVkWkeCUcth/dDQQa51tzzwKUURxpk80CnXNMVDwTeSY61QUNcdBR4u2Vn+XX
Mpx4Vx3G0yoTWDPQwztbcE4veDaI4OqrzfHc/VAmM6pofRInXnAYwbIwvnOf4+FVCF8Ql6UWtodN
h5vNMT8wpO4QyV2nd4mccfxmCSPjrfXSvYef8+xgA1mxJ4jrFjrY/fNeHQpM/jhrZ7v/RpLzOf+b
Dj0j9Q1WkeoF0/5mkUhDJQjXZjqNWCx+sP/lSiUhL6p8Aen9H9S8t9rr3uNDrcmQYExgMsMHIVus
0uUN7+VXsPqIt7RX7Vd4bH18ELgzvfKmHmBh7ec6tLFEnuS/YS+5pBd9j2/FUXxD1/0TqSYGbh6j
XF9uCRMR4IfkSI/YNuZlYjyT8CWHE1wNSQLzK6q+1ZB4ED9/hiqGgKNjOCz1LDqFdc1Krc1IAH2Y
uXCs9FZyo0R8Y0qVSY+u/qzNj7YkD5ITYJtKpDM7aFFHXhjaLv4OqCrovHd8oYx6Cm07NU5CYupP
YW0wC6Uzw1jwKL62zjROaY0fGx02wjiQor4RPyCis2hTEnT8Lz3nLIB37D+mzXI7Q34Yk+W2Ze3C
8yoGIx4fbc0eBqpsOgzQBpIfoRcWB8aLYHUlMaioI1TwcgF6jYlV2ZOd2JzH1YnXuRPea4acZVlY
XioFgJhgqFpcJVJrfTX4PHD4KoptVTJqDdqHMlawUSFbDaXRrzTtjSpoLM+YogYeDmNLuaXO3JDb
YfLr/owxjvDEDmPxr7iy0LYXVYb5FDfF94zgjEpuXvTxRNkGTgKvzxnzJSIiwN+kO12M/JPtRzPf
ROUeqfdi2E38sxfsYaJXriNE6msnJynWYaSDO0vHGpYeIj2QKlyy2pUPGjfLOkuoXpMMLuUN3UkV
7QR8QfRE1nSblhNjobA8t8uRJkuDmKJth5RPaldybJJ3BOCaB3y9+JkBsOmuQi+jjszfrNEfCpcM
CqTxQ3bqRkfUaZk27csCDKfctpY7o9lYrjwllU0TOBAnyvHFmf+DkSZUDhViPFp99ZDlByHeY+we
Eg9JIRMjxTiozJP6I6tPAWMoUwGtcFvslTX3hhMC1VxjY51wa/3Wb+VbTDiZakehDQCBNa3esuV8
iTQaw2HPsK/nsRA4Ljg3ZE+UPRkMXa9Sx77QAulADbQjIDBccf6TKGso9avOwyao8qzKj8i6i9aH
SeU0+1mCQmQDenfDxDQePhTlTUlPPWbUojzQorLCpXy3BG/Blaad5j6wpmMoHiSiutZNPbAst1W9
R/8SEVwzYpW/oNYEHTUz1QMyqx+YtwJzVNkBavg/mEPAfMHOxrG8z7Uzy6x/fbuv22Oh+sNz/1QQ
iO/IjKvvrYn58MVSPtL6LOjBVOwmSHa5U8AOzI4Z5jji0GEHsvj7AQeQ4tJ7S/Di8QgydTZufLJZ
CgftsAwXLq34t1FuLHyBRMoPLT0n5qUeWDt4WvY9DXcjYSh57ruTSQkc/ZKtYfR30mLYjtNnZ6oH
43rIApH9PrF9VK40RDOxz4daPgk5a0lP4SA+Rb+IPtdm2VYj22QeCBjLml4U4ZBU97Z4yUCPtFci
bdb4bmbPEZCv/02d6Zk9Io8nNtINbveq8kMwgrzHbjSBDgtAZXVlMAnnGloMuYJ75qkL+gUWdECG
mPqRFo+j9a07Ms41jupLjtXO/GsjfLmvcnkUoAShb8t3cHCNAu7BLiNZRTpoIjNoeyTRBuSUnxRe
OyPCc1stoNXXZLAULZULMTmH6NQSWpKtJxY+f44xmjRqunJbu3X1wtdDYt9gBEhlO5MI+UBfXHVx
m5M5rGFoM1eACxDObo7xn3QWs2OanPritU/2ZvfQYZ/xuJY+HzdJO+Z0CPXL8/EcHDQ85qnGsrTG
tAHXXeP+iFfI3ZDxkjMdhQ/emnF47YovOocGxBnMqTVuddMd2Z2fACrUONangJj2f1m1Ic+o0gHc
IFolZYmHJqteqi/T3AMOMt/HfX6DLHOaOYk5sd71Y+lAC9zQ3G0gNZzIkIv1/0HSDBp/59v0aOlU
S9sg62Fb7SZOV7jJkTtQvtG48u4qDhY2g6EumLbRMTIQxk6FViZDCrpZE50WZFdzdsxbvXRVcmba
mUAsaB64jLftfUZFhIiE0Sp3fDFuak+zJ75Zzl4KwyvCOV+hc6XwRfMLdBfgunwWhZghoTWm9jIq
v8+jXguCI5UANRXx1HEaE6fXOgwFnlgVlOvUvC/VpUejKtBN0qkTYQjkCGXI4hXMELSfRL5g96np
uDaM/hgMNfSySIQx5xFbDY16y7oSMQ+VI8OnFYgQb4f3hmgkeSuHlIW8lkyhxlWPTqnLePiJOFR1
cxWXEvobB+xWnhzz+mRZOzTbTB+puwWCfnnJ4XnuoI6qJcwyX4UNw5C82WHEY/mae4gi5n8QBxE2
IFkwpLM0Y1VaPXvm18obeFnoy5AnuiD3VCp4n4s1kDWo6m4JqihcLQOMHGzKvpTRHio3Kkaw3J60
omI1CuE8AnjghxdFxv5JRdP8zIPNYFvwmD2EqsvCCjkt/5N/B9UzNXv7pee26rNhPBm34Z1/Oiuv
AkAmQbponFHZHoxf5QPZGMDYDRHdo7qVHvElu6VHZU/eLOpsjnf6KBpdrLAbXOjFeBErBEUvnO6t
QVzOiWa7mXYxmAfwLbBlzqPksLNQUZCGQY0U27Kls/K/uZ32q2I+ibx8E70nRISpgW5uQgRF9EZM
Xj7RH4375SF/ZzeZt2hXvxCKKXDCkZq6hoGq39yCx+lUnp9X4R+PWb3PaOex6vFYdB4vPD9hQZA2
uVaJLmlL3rAlu6QwGyXTKLiQ9hTd5resQF+/7bmQ3ijIuUC8jPXWtXzTgEYzmC19/rXrHg+m3cAy
cfXcGyOKuj+FVG66U365cr3GPRlJJgzDcMtAVv2/vEekyU0ppAF/ifDRjA6q88IH7k9T1G1u6Sdt
gbAH1Kx+d39rCvEn7kUHK+ONS155HS7TF5X9TEDoP7I/r0BPJdPmdS7xCYMYYgbA38VcCQWJ23aB
EMEHAqbqFNiYgT1m9ji4/OrFJz//0v0RTsQhxL8yeQvBEhG0gOq13ieLR/s5GuzUDzObaiqPFC81
sxT+R/Ve/Gg38VL8UGMyelvb2394BRl6U6m0vraPdy2bvvUnx+M+7ldcQfrgoxoxH0DXs2zhlxcM
IZBElu0WpSwHCQUsOnP6d9qg9eECEgHnAK1UaBsGYEamxXw7nl4D8XVSyhn+E5qY3zyID+Mle5V+
UnzqFx5sNOyahujBiQwwJBtrU92ZmOkgnkH7UH8hA2QFsuGBh/+ZVogQf6kuqVv5hVhA0yyz/bZB
LpOtTATzmqI8HDHuQBP6rk2XwopqjWkViwKOXxF7F0frb80Ij7vGBJBLUQNv8G5ijqc53SVvGig4
xKIvcsWQ/oS3WukdieeKIEV+GZRNP+JnE115NfkYzWP0Kp+WMz/FwYflzPvn6XmNrx2DwtmtbOIh
kXCTW0TGALwsYI/brLGhnOEqeV4Lv/izUANstIca20ZMD3/i9qy0FZYZcyOi+QTURLfywyhTR/u2
rt2cmWsPJmWza0wiLDfh9/ocgdakDkU/gvE1Rp7mK92LlJ6maSecx1saADaCuFa+94KLw934R4Rq
A6bzj1eRB60UttORMyOfA0wS3Axxfcb2b8kEwnoJ6A+iI3lieG77MZjiP8r11mP9riTITp3RcDNm
ewKmiSNHoFr9yCtLboMvjyGA8hM3l8WtIhwtwpnF96qJBjeMP5mbuN4VKqsW7D2XPgwYCYSdy/5K
Jo6OUDNzVxtMlDFdQ1lyEW5ZbBsLcKJbwoqR2Vv/4nJH2wdXZ2O+lWwWkSB0z92zLGwSfgh9o11e
iGlpcGQiCdprgA+Qm3DzPuFowSgOBCYyRHxlvyQgkW1M+AePsMoYJPdm2RuM1wQwO+8UnK7ezZR9
3v9JLYUz49IdiSsDC/SQv2sn8fCIdv1Bg/8TM/HjYlM3zKT1Yl+Pr01GebDVTTdC/aruO2KpOcag
uA4Ob/iTEClwJx9MGnSUWQmOXMQwh7D0+b/wsyPuLZnuwpHBHo/7Rn1r4w893P5D3qliQbFcys/Q
vJfL1QyDGVZ+ulNRKvVuqfuR7s8t8XaBkQZ1flT1Y1bumTPwtU8yn+m+7Lbh4D6jfdhj+9uQ411D
dnsFfIyeUkh9cq6MwgaEALsdni20VIRSrEqYLYgSdBnaAZgQdolTiEjKmjeV4IIDZSqFqJVtitfy
Y3ks/38YbF2Ass3gVIT1ippgLXBbxxAqmF0jdWGnv8axZwLlHvLlgyweUstZn1Hg4ciHADQO0Ea2
i3Ey/gjYo9nISt/oPbTbNXV5frWUU1g1G7vgkX8eK5ra7mUkOSALQhP3pGdAXUHEXTmRgtjMpf9D
XUL7DH0B+fDEIOqCZampsRkyA7ARuMvo6ihEwJ/otsVgoNtQyTMS+sWBx3KgNdwkDDCn8rQkCxJY
77mLZz9G+Tr5HanVtHogKdYYSluFdpY5oeJ1g2cJyH/26XDE9SslPyZXTpizS8Zz7PD1MR4wSzsu
Xby4tbrjIeGC4QexqhkHFpYbzoex2xF0yz6qjByT7QOtJ7QJYDClx6ybhdPSYPjas8rg/ITLQmXZ
y0B2EBi96YIN1k9ads9lF1quUV5lFE+8IFA0BCZP9mQ5PXTg7ERnh+YLvZcKoh0CvBDwnPPZixMy
CpAzF1IjZbSnaVDhLyiRnyOFe2mEHVGGJRYByabwG5KHEF2lho6En0yLC26FNh6/xh7NTqnimvAV
GtH+ZNAlogyH20llBeE/3zE/Z8XOC7jWH0Cw/2/HqH901kJwEmTalB272ycHPZ9YuksGl5e9OVKK
SLPfVj6dNU3vEyVMFvD564z14hgT/UWDTK4fc/2lmi9gqUk6b83NWDE5OHRAHEuv1eiRDol5fw6w
ug8Rlc1aUzgJrxit8lIcquRcmi43bo0DC7SdwDNfHuXZY2I2xCx7/A6QRfHIidpIghQhR+QvRD90
dssRYt4z657KPKqXsqc/f6sFTvhAhAoYQl7pgtnwBf0szEQjbEn7kUs/ex4bHJcsCQzAs+ec1jMB
7LWypCHp2nyI1plrPNbs9Hkq5rsCtnFI/9WC+BvyCnQR6piecdwk8jTwQfBeMj6zLiOAiBkDnOyO
xbusH9UI6p950KaLCAsh5jJ3RNFeECn+ZJjfnSVh+mmm/UUukW6aKim0upPyljw9NE2s6lXm/Uwk
AexLnv7/TAoZwTjaxezis0V3oCLfmB0rcuYiYCMaSr6QHhi/UCbN7lwGmICeva9gGaIMbp2UWY7u
NcDyW6IfEElhdyD/fcfThTiJj5/ts4w92fBSJvM5nwB0PSbVB/A4S+zEJJij26DvMW3cBln5DwtI
XwRWhvhki1iCqXvcQ/SWb5ZIgJ9DTKeQODLoH4ygAH4ip/ynYP6DLMT2VF3/rLjaA6l6HLZuRuH+
luTG0KgVbGraoNDOuoouZWvg439yVO0Vk1QE5jsNXfFpKo8RMR9NEphMvaXySJpX98F3rD6PBsAT
p4QRmDpV5FFYMYXmi6pSxjA71psQWSldbOXD2LOAiY/1GxtQr3twOOSsc53hIdJgThMzkw01OOsH
lCPjBA16wUdWouKcWox8XaV2u2WJPpUm8osdw0IiEPkLEetTNYWn0ctfbjnaLtaWnC3LlgqdaWl9
l13THU5qMD0m5ESccY84oveM9j17MjJaaEgYj8nxR5u47TfXlUUsynwQbKQU1j3Kj0/MmlA+7EE/
5wiB2CB+wu+gh3jrPlVk2huibnuHERgc3Z+OhQKz+s8JXpDPb2HpG8BTLq0HCOXKk+HG8VaB5nDx
GQIoFQf0l65KO8IPUMmBYIi7wVG+4zozAdiu5hfunLLz19WBcJ55OBCsoT0xF1t6+jU+2MY2cM+L
OOMASZyXzh0btrQb/pV0BGn9fy9BWAwf2/NE1VAlGBFt6+9Z2A14q8xTGrdjJjIiZXyEvWPxxfDB
ESnV+2uIagY3rxCo3qgvyxlnbaOeFtTPIeIL608nhmuTz7W/LGqgDWUAr+DQRsJPmHboO1pHkww3
LIdfBLjVXtWTzyS1Xn8ThWPhRVbJgXz0w6vVH6kC8OUTq8Te1gQIApO6ZMGdvCwEG2C0GaSghmxg
rLI0urw8wV1FQUfIPJEZvkyKDVia0uMukzVkkF9L+lsvSMB2Bp2YdmvUaDtN9yKjZD2pHCfZtjnN
1PDiTpZPRkMI+ploJ1KU+J0BklNXSmSSkCC3sPPgQHZ1WAZ8Q/nDQqpfI+Q/RAb9Fdhwxl3UBPFm
HdQgwFNtq9+jRhSlL1gkQwj2sTsL/V5hcpFvZnpcZc8/GOOCNOwL9hox5SlTDuKhkKvuYLYjQWXH
kG1LgcmKm+j7TGPwdNRgfKEjEHij1zaCwm8VgWIkXXEDe9V0SV4evd7wxfk3LL06wp9/eVoHGWxP
u2vYoybekPgcjTGUp8Zn5ToyZX4ZwbXgmuPjmtbcCAY5ZK3gKASC5MkxeSGd35UnsbqbjPGL19ny
pSbA0VBGHvbTGlbxYflrFLdnEyoLtpEck3GdHTfTfRHlA/QRAmnh0VMWUOs4VXJqk/tY38zhNYHF
jkLqWR6Yfcn5vlPPI+RTQT+g1xCSn1olMYrJ6UEBYIsfS7y2z/uz+E6QyjFK3VNaVyzQUdFYl7p7
60B5jOeB6ITFr5qtxvoyPGXhQ2TIijkCc/9P2Thj/2bKyTUzx6PUdG+TAAOxiRhR0zzGeMlTPvzf
p1jFNsM3ICdERSheTrqNIAW4uDjWBIiu25710GTnIfA6zSHEfNq1N25d0v4W6xrnXxMwDKzhNG8d
2Xf8uoTUkKqyHEQVp+s+rz1xeWXHM0zHGOoTep48UNfAOoa0bPKMTXZL3qmS5NjRNYeTJGsRfqzI
e2gGjFxe0lSjswMYvRQayKxblOWvOmlZT/FWLdMIXD7/EBKksLVqeooFOkZ74oCnFWyLtyiPqRrD
hgNBEagOY7RjZUPmgEpLI6goRBoWjzxL+XtlHnDBpRUjR07TyZ3rd1Gf2aR7z1d6rx9UnnN/tiJ/
2jWn5LcUELo4A90UrMLAQEGjUVkjvmgIP/Eb2JRipm5SxHNT9dtPtxqUJFpYgtCejoUEAU8qcPY2
claLFDEJRhDnnqiRmfJhIXxfQ+yMZbY7GDKsy1HQccFKLp4QJL4ohQuSnSgBBA9RFhkz8j3N3rAT
UuAD5dbzFw1pKJstb5ketfoqVgIvvWeAPhquBQKHrFq5rb7AuBmpGeqk7lUDxVIk9gL8m7c80q9J
+FLWd8K5Dckvs8MzOZpANMiDb8odQV8W2z6uftS8GLEFflPmysLOmJxqIURuL9/lZJeEVyHf11zg
44/ariHvuK7pXIffybgk1Kca2UDLtdE+a/rXyV/5CtFGP2R7/f+PoLUtRqUKjD+a7ueaPVFdp/SY
sS47tIcpR6bkZfI/5jgaQNYQHH0wYS/gBWSJ/Txo82aGmMsvluwAlPNUFT3CQOL6iFJsnEo/zeO5
g4fzDDQEV87zn6k4EXJVGv5M+AQOmLylDEhhQOdg59mVUoSkTl0Tx0R30CfnuDsR4mE1gaa8qCWS
I2W+D514k5RR39UJ79gskaiSLK96z5aw8y0zf6nhC1M8wuNmhkDaG5plNGmNV8AX/UiPF4Y/jJ1W
Ql52Ykqz3NhWJfLW0Nl0Oq0Fpx7JGh4+L89fKvOtW2E8u77xnxaIO0dMbMmCmEUSJMMi+gWfq3V+
worYsLlpoWToSDc3ykXzx/18m1GTPXdR6Haf7W/0C+t4BHMXM9A44GQMe4a2bBWYzHw+gViYnoV9
t9wJMKxIA7HZUe0iQDNIjvQHQ6+KaXXCAuhYp/dh4KD86iKflWpC+crK/5tXjeQ2li00nFiNi0Oi
eFyE0nBJeJB6Or7NhFIQvbEFWHtbVOSLnTiIkGRR4TJ0TJixM1uqKMNspTxiyCpQ//0wTeUEMtZA
HoZtLt2SDsvht26cCIMP8km4XRh+ybRWTunkszXFAc/0PcdOCXeju1mQuPSdzG2woLK76HhodGmX
dMvrrBKdMMItkckuzrDqR1oFoMRCfzV2QOdkk/5OX56bWR7ZVj2hm5tN8ZBqynlJ7GCvIbpnjskw
9zgtDiskBjflh7VsTQwQk53OnlYfyop2mgwa7BeBaO301uNzn28dekGL4KTd/Dx8RfWLhqtqDmpc
fE+Erg7hLQmD8OpsFbuRHSlSJO48pG3cgjGGPmYjH0r2/uxOo3zrdCqdNXyhV23eMt4MndF9Rc9z
7IAG8UxrxIoj7sVdclm+W9MhWic/ZtOFMwZvN3E34CpbdozL+iKgUZPUIDEBBDDm8jOZsnyrVGu+
Yof/DtYH9E1UjplvoukwMVUxRsbxveWo8SeEMYanledIPpjkdIvojdl5b/ljZCsUxZn4yEIhZsBf
2rMS3/PWzwikgu7zMuU74hwFVjY6Z9pOkvcVlfZyDE1YZP6Au0ND0e+U8poAw/msPQRkXnzOBVhO
Osp1FSconoKC1GD0CTvXMFNEhComGgXLtrTNpXO9uHF9YtcJbAh0Z7pPMhb7tzJ3+18DKR9OvYFy
2paQ24bHDgZfeFLWcPF9OAVmDDADI8iWU9egCU0PYUvleBRDn4xHTfRLqBcAoYZjzW1SYEQ4ER9E
nBospMrwFw2DPN+cbZEz0H+QdSr+xPClWpj/fmUwOGRQ4Mosi3K3wEPPYoiHB10IwhPJa6qgAhK7
uGzj8rOF5JhJfusp3GQ8zzwjkuKWmfahdzQeQwIWewhXEq1p+ZGER3sKzcRpY37k9Ihr1rAb7OEj
08uZbHVPm3fDpwSJkpTzp0OyooN/nP0wiwpudwo8UJXURJAehXnXkdmIFgeZB6yiBHXolmkrUUFQ
3VsLxCa4JI48eX7CE+95kfOz+dSkXR2xGEkHLIaD0J6KSERmZYAXWlZoqCpFP1YNfjYOca5pdEi6
jHu64SNNq7Hc9k3I9w7hcWnFf0Y5u+nTQig46P+UTCj8ZlJRiuFWKQm/dpvq1MnVG3RMfBGthpGQ
gifp5haobftXjcPCBg3QdTbMgpvIHUSmNmhkRqEhMx/2vr6ukZDxWiLO1TmmkJ932AuQNvMvliW8
Jrx5pX5QoC2wN+PZ0xe82pXoWITyzSghKpXnCzZ/WTM9EhaxO44YLpcWd0GXCxnNt3SI82U8J7OJ
Sa4LrIHU5Kf4Z5K1BAksSa5UTSmJzbL2minnvPxsugfrJhOz270kBEGLj0Xz08uv6si+sT7W4dGY
HXI/iPckoxQGiabfM+UmWCCyGWWLgUESS2tLjCo5zLurQEckVx+ifh3HW4ntkepv7Pejda2qV94T
Wefp3GUHNbrKEgO/1TjRY9LBqZ5+pwnYYV6xWfD57lX9qhcsyMIvtWRPuY+VuwpTrlUYanqj+bC0
YFr2pFB1BeTSV9J05R7IRKAypJgMIQlYkNCExDQY9fieVjuTHJV/VUrm+TakqrOku9IeBhxYxW8J
xC/C3RxaDvNnBhjbJtKQ08k+RydCp7+J6KrEjL67yrL40yMmgVD9UitWI2EOSd4E30iDOTKzzxto
fj2da5TLLZO/b3peErDg1cjR7yjAW5yV1TVKM5oQRqFn/PE0ThHyUSdlFqppWYRDQvSCIFQmS2K6
TzkOjOWzzKHro0YkxZiph/4JQ3NuPNmgis4WS7Pn8TYRs0AwspVUTFP0by3iEKqeSFJii9xHGZv/
d2s9qFiW0yDeKwQUYvgvociXxl85deJ8r8RvY3oWrVeJFNeWrLL4zBf8bK+CddYaXCKnqrlxuhMk
VsZ+C8gHfWNf9ytynR5Xr+k7fNPgQh2CBtlexLbO/BAofcDvyKOb1iZdg0ZImEUqXyKj4AgG6C8d
zzzl359VCPy9IowgYbVOsB41ILOcxPLBwLqbKUgvKWKW8dLIIKFFUhp1WFwsm6runGMamj4bQBmc
/QNWDPBF7yOGXz7CJIKUNF7adJcppyT+icOzycUilb+1gJnjJCgud3MS/ybaSUFPO5b8v9/75pOE
3Er8ltewF4VduABUExWEbn4P1O8zVmu3QGdciPeaFVXefTDEqKu7VrvyyFe4dJD0nEw7F8pD5LVN
4n9YqUozbzZs6JOyeIulrvcak21gHLMFFwCvhPNbqAnHqJ2grrYvH8u/rn6tUqREnKYVlgdN/qhh
w0rgjoQfnAYsOEOCIppA0O+zwaTfBtimg2+MxUcu6eepyThbj+3HOJ+G6rRUfzRFCu8AdAQmMyy6
43zXj7uu4hp00/Q+Dvd6GXBL/HsWpJOkQdEEMtJAq/2y8lMBaUA9jhQFTU7qu7EJ2UZiqa5IhOYw
TY+d5kvJXT5nxbVSOq/n566R8cPyDYjS0vuNJn3p/YsCt8ZA4PAey1+W7GWjX7SHHopfE0BWiFFK
sbPopcDkzz/rieyRjnUMqL7nsqmMjxwxEShOFRj9yMLiEWbJgxzGSUhuOpmy2j3PrpN0lPJbKzN6
/krCR4a8rIveC3Z9IMG6e8z3gDRl+SxOEWLA1CMzezll9wrT8chfqB5QH61Q7RwDT7OXfKl/8Drw
uclQlaHmzNEX/CijvzaKPyU3VB1VRfzqtjixetPNxwBxCbVxXlE8MEd1V5iTdc2zb+otBLtULh0n
Z5rdnuVPFiYxqOCnbxQjUWgCeGGFN5lVLytnnkeAjv+Rdl7LkSNZtv2Vtnq+6HG4w+HA2HQ/kAwy
ghEkg1q8wJgU0Frj6++K7J6ZIrss67Zds6qyzKJAQLk4Z++1PXsfFbeLfZGHWzbSOfQ3RW8kO5Tk
6P/MgTzueB+Ddmvpfc8qi4F0sm7tapuh3J5otCEwxedYXURopt3qwonvnZFFyJGtzzVRX0jq1Tor
Nl78g2BTJ98Rx64PTNvNdMx+J8vP5Hs8XmTtY6GvCrzxmj54uxWAsRewP0+zjZqml7T7+wEUQACl
jtwL9Vkha++BM3KLpLqxPsJwhbdabI9cEICJd2e42eN4Ho6gOWdEM8yjxXOevLggsVMqy3R+dgnb
9OFxVjeyONX1ViNz03vZY2ROzqz4ypO3usBWV5+2+fM0bzpWPV1/r7zHrH91xWkaQ5m+Z5aL23pj
k/5QBVSMhuYm987KbDwYcitUoHYkjj3ImXWw8iUrHhF5RG2gvYhnWrQF1a22AA/iFfZtpPyb1AYJ
JyzukCz8cytGcTaIGtXrs91MDGIFbjHZbUJcWCxP8VzGonvq3NMx3LJ6V3Bz89s0fs3U9TS9ymyX
Yg4z7JtHuKYgYXK5Z6dozy/lDDP5VL8wbjXlWx/T5IcqDLHM2Ylq05m9615YjaaIes1cgs4iWvvN
fYrCyWbYCcRN0twPGAuc7K6JAJ6dqGwdOruMxfgubGlQIoYoTngWqAA21XEj7+gClurNsa7naN/8
qM1pSBMIQD7dvDOSEEt9ApKkc6HcPdkLYnXHxqT86M8/7Po2bcBwjW/aPKcjCphTaoS9vy7kRdzd
OcGhylAmN114sbjbCtCcOHNpr9GmZ7asHgwIQp0/OsEmH7aq3vUQ7KuPMXuZl0tTP6QtWN4fRXFu
ljMWXSajuAFiAdoNjMLPnuZ0n1ETQ9vAfrin4eOue7yB0SnBkcZcJvTSvWnPCEcAG7Jf9Rnmu553
OmXcQWSPloemZhUeJ3yMEn0EC0d2YWSF7zq05Yi65bl0ViQuBsEayj9pr+nBFMs2OahftLwi1dAD
Ru/uK/WKotEvznn1TfERQeEL9l2OWGJdxy8B7Jks4U+75awOzqMfaUVMohQsitp45VgXsmH9RR54
9Do0b61hfWWehvwkby5iZ6eD28B57/JPg1U+eRTefYJOt2F9fWDtbUIK1cRw5ee6cMELXAcgzrEI
U4awUG30O86B2pPV7kqMoxlGgnpBqkxNfszluil997R34XJaQ4wCU+5+PspjTuctYzUTIvA1zZ49
SyQupqk/yjQCDze4AbOfVVvKwy07CuvcJsiOQpmL5sVqiBIOnmlgL839WF6MwVlXA09HKUICEgsc
ckPgZiy7NL2yTor8h+3civwaeWnC7En6iM9NhpH9OcKria6pNHttDd1y7+4mySB0niXXQwt+Xv9g
Conri0e/pejTR2znPRmwTgJoTldvPkerKr11u2P2RZTpsYbXTQi49LMnf3OsNl71LPHpkd+w8tOD
+2cdlFf2dO+CV2zbMzU9N8sZrdVW37fWHWXzklUto0RzYs9X2sJkEA00qK8Fxl31ETrHfHG0LwVy
vOKEk6nDrYAhDOB2oBQP/wRl/qoeIYTtm5H4MPyQUDyppDREAzJK/NwjT+VDtsCYeiphOJb7fCPb
J8a6I39ZG//SIBoKEcTbl0t9ymPsjrehfhvwkY0eMZnHk3sSj+eO2pfqMqINitot6cFtC7hvx059
yBu1sHRa+yx7JEbQQ8YS7EMgdok5GUo0sOeITQtr38dIBuB/qPMxP03sNRtE/5UP2bgWEI0t4lHh
AQqPjg4juE6e3X7Yt4k5T6/oanfgIzA/IwqmXjdeltElkFE/wXN8gwGwSh+GiglYX2aY6+JloIj8
XPVX86ElRFOp2+SCGFLokZsiROYGuhWf9YpHLWvAZR+L4s6pV+60d4Jr1kiFepL0xdzLAVDEJ/eG
C5rJ80FdJ5QEP5b5eWl4zXpWmsWFxFOH9yc6D1M6mrucsYw4lFS/VOm+9tCHgP5g1R2fT8t5slD9
vZ7F20DiwXquiddEt3gooEl/nZnj7jpfdjNKe/KMcNh3xw6hUWxz+axphV8XptKOB58CzoAhiWSp
ZTUNtDCOsvpG5iwhH5q6lzg1nqi72AhAuQnjK/vcSD3T/6O66VFNq485JUuf8tOluZkxVTy1DlCT
s4Ugppg8hNURzN24IwqMhjiwkd/+8h9//6+36T/Dj3JfZnNYFn8p+py6SdG1f/vNkb/9pfrH/968
/+037WppHF85rnEc4diOUXz97fUmLkK+2/4/nuk8NTUzkW3paeWBCzieP/GceMimMlJwCBoE2XcK
kyQtMMvboNuaGdjtEUV/m6RkB5nCnh7UEq0dfdUS41A8VfNZ+xPUIeKrAdm7OFYF7Mg/+eRSf/nk
nu0pITwJ4Vw4ru9I43795MGox9QE9PvTqK7B6x0iw3V/7esDI2WwaDsgLAmiEJbcoHeBBc9NLrZ6
EmRTlKoJfoy+otEwLuz6G99CimToXInuxnCCfdJcDaln9p3roMyDO3/iqdA/a4fg6td3QJqv58Fl
d9lt2I5WttDGdb1v5+ERfVLlZCY1EY5uUUH0ih10MDLKh/1oMBGFLXICmZXOdU21XzTjvld5e+FL
Y13WXuCzzqt+1OlkXUbeqaYFscvc+DbxvPncb0MWqkrUuE2GEc2Hv/bs0bo1bhFc2nNBNyDqzJ/c
Gu3/6ylJ31dSSaNdo1zn6ymNFJWC0vWBXLvIbXrl3jS5OyAMduJtGGTiUYTO2aim/rZuCRYrwn65
9KL2upqb7CMea+AEBiFonl5G4khNtnP1v/8p0gxKb5zc1ya7dbPO3/38z9Lb7i66KVrYj9nkDFcB
HKaTthtDVhjk29VlRXnQIHMfBgChYx5j/Gmndl1WLeGbebdvBMpwB2fbyVL28CC6BAefodWmrTl7
qAzPz+AgbaJ2xnq0r7aJOsjcbWrHWRROpM3wV1OUgkJedu4PGc2YHIR7jhvm598yTejZz4fnP768
v+3P9/mt5OzjMOq+/fXvd2XOP/91+Jn/+Z6vP/H3i/itKdvys/vld519lJev+Uf7/Zu+/GaO/s9P
d/LavX75y6roqJFd9x/NfPPR9ln33+PQ4Tv/X7/4l4+fv+Vurj7+9hsJi0V3+G0hu+ff/vmlw7jl
8rL/zzB3+PX//Nrh8//tt9Vb//peNt9/4OO17f72m2X0X21fOr6RWjm28V2eXtgAhy/59l89qX0p
GFN87zCu/PaXomy6iKHwr46WSvi+6wrP8IMMlG3ZH75k6b8Km5/iN3k+w6hve7/996n/cwj+xz37
4yH567imbc8YELc8WVII1xHi24g8lE0w1wnSzGBKh51idDitxAHbzhN19LvL8gejvzyMLb8b/TmW
L5TSQhrbVT4A068vqrPIsYwcojZkWfeAadnsy4w2YZ4AFKvmerdEEM38MWLznR8sP+azmrznsqZE
kbjjnZ8RD2YhxOgCuABJhBbY8rEe+ap9Yfv0FrSUpeKcnEIzNsF15BGEE/kytY+EDFhK5uIjsbP+
5ten9XVEPVxB3xYMpJ6vfdv2HfH1rOLAjbhXBMeOo9DreIZ4JGqNHTWxUet0i9V96NaLdr8+6r/c
N09wQE8IrbTv2PLbUctwrLXpCu5bZ6eUoXIq/Q35tGXpeqtfH8r+NmtrIx3H00I7RvOoGvNtzpiz
WkRT03OGQdog6ZP9ykqhFbYDhZR5RlMaGvz3k9OCrM8wmrQdYOqx9KNXmcR4IH79eb5dcG20cm2X
k/elqw5riq8XfJRp3E/SIpyYiW4jRzI4hXbrZ0Q15Xlv9xkWoiw9/bcO6jOzuDy2tvQg53i2+nbQ
eRRLoiNivT13dD+Wxu52pVNC8o7mdEYG73lHTfand/n7pf/HYV1heLY8Bojvt9l08+j1GU6fyC1G
GmMtOa6u7W2jVtZIqzQMME2IWCLsTV7pEKibtOjVpBPJ4e24/HtX/vBpjHQPT4PtOh7/fL3yM4bl
1FYYJ5mN6c5nJAG0rfceUdfeBEtwFiG2+/Vl/zq3659HNEJKLT0GPfP9iJ3lDGSp4aNNe5roxoff
tvQtoYGwgqjAWD/Soh5+9GBY6QQs4uHXR//2kv3j6JLDCpc33PW/vWSZUVOmugThYJ+DganqcaRF
qQIJw8zD2//ro317rg9H82weLmM4U59Z4evVFfZQJTqvzEkT1LAv00jt8oSBkTbgIku4tgxlf/JU
/9Hz5XFIXnFXu0K69tdjzmlc6iU/BLsJO/5w9Gyf57pIzq3eGd6KavHWg5/X234cmk0zymxrJI9g
PVTN3aJC9+LXV4BlKMf73RTx8xr8/vN8e82yeCnTxXYJ1gVHs9jFriyTg3FpZEKakEVjk27aNj5S
8jYmz75nIzbm+Kv9qyreFPMDueh2+lRV4jL3WIoW0SaZQXz4VvTUUcePmwlJKRg23p4UTr5pl08E
cegfX6fstu9IlbeHk8x+JZWjDezjUpSrFiRzGeRvLiq9uiAMxicuWd0V0KJCSojDiCHKMTlZMMNJ
GA6nkABRZdvncZNtBqdED9LeuGzYaz5bjT5U2C2hHJgFBFXVJpof0ip4VXG3iQpcilWDvUw30RUa
v/dpiiZaFRLpudNprgnmiXLxkJIL+ArhTHfU2yIWwKkefeY0GWY8D8lMadgJrpjzz5IEYVxebgSV
krG2z0DAJhJuv9WvkilfLXRQpyE/jY3A5YfONnrsSUPS9l1fwedkt1xQN+qpJi4F4mq8xS37l6Au
gWkIVNfprsHTEtOArkp5E4TeVUluxCAANU5ZTQ4KwtUhQ7IrwK+gxqrhKBbouK0mPxnSct2kGDCX
Hmse283ZUDwMm4dR2Xs3CF7C5q2Y7lX40R7aBXN43afqSnfi0eIbOLFnb0DWZzL0hWn/3GMmz3rE
SG4YnTD93vzJkym+LV7+8WS6TD6MRVqyNPv6pjhRUY6xhY6xrYlvY9NeRPn73Mrt0he04A5bqNB6
TySdzQKQBWTPLnCg6FHKnhE0y5fQoQGEvMsA5dLYqBxuwDjcWF24DcroNB7uuv6xPODDefzjAQsO
glG3e0v8LQL4ZOyPNRQjmsDBBCZrleM5rrCsNPXWcy5ccyjBvzQzOmBRb60G/wJhvQq2OQkMY/UQ
TGtKkiTLtpuhIvs4Rpvf+xAAzSdKFQmaMsRfXcQeYotAl2ew7jE7evnHPNpv6aESPHn9HUjnt7Cs
L/vZPynL5wgXyaEu2LgA5YviOCFLOvH6q7TFs1Bh7hwBrPUWcbM+vie7uVBVgkt/CnYLZGETQX4D
/8pLf56lkEp43rx23NVxSq5I4r6zqqZSVXWQeh/7CcUYz+xxFR2gd+WFO5FeEYEVYm+1jzt5XYvs
w/IP2TjW2a9vvvL+4Oazv2XV7XlKSXabX29+YoTX87h5XD8XnU5NbF5sTy19EGiLIKE7K93EnTjx
YussUNVT2bY4+c1toJL7JkXxG0HZKJWlj0oMd2ZkYVhVwbXMKeqONW4aqRjdLPfMLpy7aCCUVYDd
7tv8euFeLNl41qth5HWXJPnBkhAkciziBoUBI8xqru+q0CX0mQGuu7DHQ7ef7n4K1Mzm3tjk85Hs
W2IB9LYEIh3ZktBSp96Y+jxS6izQiFeDjAA4eF71hzJX2YBwM1lXjIcgzzDh7xtDTBAxgzTguuvF
fXSQVnVpRcaf+1Tmn4EhYJv5KvAanuJ4PUNE7mzrIvcJTMKS66W8+DAPiwHcjaZ852NvZMdr5dhy
XLrE8wFnLPcu3tZ0Cc+pNM5Hg6aY1tMEmoLLrMN8ozriOFoewPFComAXCKyzJX60wvlJEiwRwJ4t
2+J0yaN1WnY3MXPWHNIIRsTxxi86NA/H64wav9MFQIutlORl3/4xwohus2jHOHdLM562g+PceL27
WqZ6PEnimJRtPeIPdcJba04f3GVLW6nzEQ8HxfIZddZLqt9tXJSgH6hotjm4TKj4S7frDh0Ij/Pp
UP1gJWysiiYw/TygwTqtX1hHQcQJVrOez2XQ7ppgU04PTnSluZaKNLkOLxtO/jGubNQND/gcEush
yTVKK7NSwN2r4MAT7EFAqal7WkD7Jw3GQugRQ4V3ul70jTaGJ0djoYCS4YDQ471v0WnGORMcotsD
m8I6DZ2eEiIwDbWbqS/MUXYX4+ttIdXpq8W3iJ2jgWPPmxZvX1CR+Zm17AUQ72WvBJnQa8T+HLBw
uI5I8jOkkN/RqDhznOjMBSeo+QkX/HcIFCbsiZlQoD5j53KMa+jDaOQp4rruJSs8AE8Jncgl/NQx
U5LgQ1v3up8IuyE4NcvWlY9craL87fnrCH8Z1TeywDDZzwjGA3xt2MXjli7C8sh2BpXJe5I/cc2O
SPM8tW3cu/pU1jVyE3mj6+K6n+2LjFJ3VOGnw7cRHqQl7p22wXvLB0vaRyU4o96RZyENWPjOE6SW
MBPbhMy1CcJPW9MEsoOdRjHq4MefUBCGUbqJtLtveSCA2g9kh/fm2XLfY2x+KQK4EZElWpnOpcNM
KyOiQrvgzh9D5CNZ1n6Uy3OeASkI75r5gtLRkZasfRRCqm45HrV+zs1EO/lSo+pcCpaJA4p5pz+r
Otj9bnjrayqNNZhRf7l08VGpniWAec3pTUWgPJzMHIW4UafpfbHTx1BEVOU1gwcUPCphKsYMgdYq
oFY7TGrVk8NTifAmEDSOF8K9Z4X2eDH6jDUxMSz5k6WJWKUpniQWaUno0WZy5eaDsg0aM7v+lbIH
9uuy+nDw6TgJor0YzSL2IwJzfXRbrXcqnf4yidyPArffxHVI5gtNgVJ30blW1X1iC3QdZMWPKKvI
iota94oX8iOrA8iP4VnWQj4bx5CnttIvY5VgcHStXcG9TQ4Ni75Ds9XfBiG5OoWe7mYY/VODRdQx
DwO6EZsZxVvybbvU0UkxWg552VT7M1Rhv55Q7D9Y5voeGwrqIErZ2vtWCem7ehrTjKpLlwwDwJOZ
VpQzRVe1Orh96wUKWLKkq9FGqNGVnl6HHiFVme4miJW+fcCbx+5VmpnupOtxUvz64/3cVX5bhfsU
ubVgK2K0+326m6g5xGagieOHot/2beuc8v6Aww0b+ghFUJwnBoUZOa+KiDCpSFlSMYL04SOKBIyM
BYuH0ZbZhHGa84qHEmGiBAg1ZosiI6sfb6mBLn+ye/iDveLvPrUR3/ZPFbnaFNfYPwX5hD5/0A1U
ibqbX8nMdphwY0CqSRa1Du7U0GUP18TWn2wY//UjeMJWji9ZI0iHnePXdUJUeyEFYw/DaNJXpOc6
gL6RUp2o0BHnxpbZtV2r7MlKCOyTMWiWX9+4r8sUlzqhLY047CCNoygffrsCflZ5ljvRnQwmH0tq
J7ybyIF1WRc01iz7U4RJACnTq9f/9nEdT3muTXdH+679bXmUW4HjhKUFlzeW2Dw8PbwYh4VSH6IA
XlrPwb4VAb1c9Pj0/3Xk7/URL44drE3sX5fZKzeutIh7WVz7fLD8+sztqJyxEB2jN2Xi9PFPDn24
mv/7lvy82vSzPEdKOlmCAu/Xm52HljW6XorMkrAWeg8opO8yFLBWSJydcc+1DGDi4lHAG581CU2z
dNXm/n5uf8SQowQphhMM5p51t13VqLLTC2XIdBPeqiO4OsDiHjSXCglCWtCEDzBcgHWPaSSEK/ZC
EKldAh5RwrI2WqLlsR2cUz9uT5W2tr4FCxhr+ji9J/F1SYRUG8tLPyd/BzWYUP7lHEBKYd5e7BYG
04iOOtmOA5JYgqIi9akR9Aadv+1wO429g3TDRjn4npT1RtbI01UaswDroDKj2NZQuVGT1DuXOPCM
dNu06XcmNi/wfSmG2o+x9DHKIfMQwFt6c/vrO/GzMvKLO/G9OKd6apJzeOA31qqFJ+UoMof9WZ4L
I+p399BK0xPcIt0wlLbZ1K6oXaX3v/4UX8f0n4+DEZQkD2O69MXP6vfvepupyd0isajIpsqiz+r1
zbEVSUmVrtKrXx/qD05YaU+7h1YkZXTXfHv0XEuNarCNOamcttknRQFIRTmaXJN6kA0qV8JYuNvq
kyIHhhcvC43E4JaRJfnrT3KYqL5ceUcKLenoMocJY4tvAx7qp94JKZydUHZXF8ncdQ9tpg9pzWUO
6glTzK+PR3PjXw4obUqPxtg+xcifX//dVc6WXAYs4CTrJ/h2WXdQjkuBYKFC3tcmDTSNoIAJFSUJ
OUJhnxC4ZqUA23Wbl0+iI/ngojG4hnv4a1LbrICaVaP6+s8ujDr0aL5dGyXUodMtKZ5TMf1WW+u8
vDZl3oe4QbJpo1UHBkCkXUqW49SjxZvJ/WKRiYZsOhBBDfF9jeOUFFvGUkvIkGOGjihbhjsRDxNN
xbGB7KJKv3jIRTDPx0MVtI9tg/zWtars3etr1KxRn/hIt5TDaquZch8ctq+KhG2BUj/cLkzvCicL
3uIWAwA7KnmDDXm5T4oQ4nUZIKSeVHnQv5Y8WPGMrA7faowb27SP1CWx7xlPoD8iZOTNqsYAcV7s
YPB2aqXwA3XNgYk3hhGJtnbSYPOoilvPr+jXaGa+d2eqULoPISk3oWWX6zkZg8s2qOwfDsFwq7lV
yatXec69TDQ5K5VS5NJ4CKSTuvFvZuWk964g5LYOoVNU9Lo3QxxPj2WdOrs5gOvV2g6BmzTiV66q
vc96npBdB1wADBlc52N/JJyq6+LyKaINftEwikOVKkpSXe3kFB1Add05fkn6dUsfHnqqRGS5GDg8
8YRq0fTA/u1ihAu/cHSBEyDybsMSIVpeBTAigkmI9zpTjdg6+kBulCI7Df0ouw5k21z2ToSQWut8
R4hasamK3FwYK623pcV+r88m3lCav/PpqHDyc/6xOnErr4yurRFfrja+XXQbE9WEMfQSsxuMub6x
lxPi0dpiZJ9sB9NzqpYB5Ymep64LdjJQ7ivtjfCgbdG2g1TddFT88tgPxk2hojrCjFJa71EpFgTB
SdnbJ6qKsUDYfUUupSA2NG7VCG+ycvVH1y/1azO4TnLcTHhCy2aKH1TmHMqZHmD7LO1Q5EX+4K9d
npsTiUbgtBMtwK2sFKsmG9N1lvdivbRKXlh5hTBFmxb/6RJi13fAB1YNftGgSe9cR7avdgRirWqt
hiVUE5/puifdcCa7IdByOA9cFx3GUB1IGaZ5Cnppw4r3kRyFVhuQ7KqTawX+oxnmN0db7ryZbC1e
tAcWI5/qCsvbMGkWhSMUsin2Oc0+Ts1zL9H4hWbwtpMJS/KILU+d1KxoTyzXApItM3mWpF677h3c
gPT9xp3KMiQ4rKjpXVaHJGaWREvsw6qMcM7EnRu+t34HuziRQCpiqwOs6o1MqXk/Ag2a8JubmIgF
pn53I5q8v0umElfGxOXI0piMrjSQ26Qu1XFTjc2ukB4Vt6jpl7t+9Ksfk4Un5IjFIfy/mSULHuhF
zdu5D3nARSUQKM0tJUJDb3ldj8TDpbPMb7Kc5wzfiE1wmGWcezEgXGnm1tvVqVf9aBG+0ILorEih
1sIatDSNfTe0fAPIkaG860OAnblxkcyyFtmZRhpokba4KQfR3nQxNSySNrJ5PxalvdZLbS6jCK3I
ceZ40y1hOs0OTWq6i9olP+et4gF2DnUb4Q7dbTUTHZhJO1iZiEJhHBUYw6ooRdPcB1VbYrSNrJcB
UT9h3RzdHTySiszQnYzSZjIIW3b28WSvndxyHsc0CZ+pwg8XhSVmfVR0VOvl2I9oo9z8uRkMldNa
6RF2eqTQbgY1PCB/HM7KosOIhWQCSVae43lPQV3aPZFHo7FQjtlhQA2Y2HBU9sILyps09al7+3oS
z3pRahcJr8Blg7o8C5JwM5ZW8d6wr07BbSjc9dwYIG158hCkGNnDwoN5lgaRAMhW1QXxwTkMiSgo
DVno9NvqhewXEePlLVVMeaCLQv1jcBbc4HpmzpmQatOLb/eN09nnCeV2iuNiGB60EtZGFEJu69SF
IucFSw8YLCeuOB0JgJ9MMV2Zuuyv2SX5MM5FQ6t3ccsHt4Ad7FU5e1Ddobr1m5s299CA0reHgxVm
IWRPVv9YwzoXX1iu+wtdT9hlKh8GgglHMEOsUgji7Mh875qiPx0HmYPJ4Zk41SIYHPBEAwkogQf7
SERJBQllhr43uRIC51jAr2vU4kC1FN2D4o8olBtA1FXSLA+dzSdP9JJRc6eIMVJImoPLIpjK6agu
dPI2G7nQRAwWdDW8KerIdgYbVVa6WNQlA40U00184hq94lZYRY3Rg6jZOqqWh1bNPhz61qaEW9ho
orxoJsSYNRZXsMrZbIREEFiJQzco7Ind9mMbtL5FDsrihfUmkeHIHE+2VxP3EXlkWOrbyvdaygsO
UteQDIPUL/Ru6DA7xq1trr3Fbs7T2i6Omff0KtaB+75EwXBjPAbUYaj8c19AVhKLTO8jt6zu04ls
cjud6lXQIfseZTc98mrT90kO/GeVIq8bIFRKpBUwQhbnSTcVllSBc72Ph4Ko3hhAS2A7hwJRKB88
zudYdi5Xpmkq56VveQmkadlOR1UMba2YqHll3AFCFZH0tlRbdAa00LsKXSKsajJkBMRIMlUE4BHX
vRkgLbQUuFGps40+9ZJiGwGUyRjhO2ap9OXQ7bFseeIAS9f0p2ogC/1FVV4tDgwj9HIJqrUHmfbH
g7XDbyPUpnAIkd5TqxPZHYDjFo22C/H8Pa1vJ4H97KToCR7G1EiFDBxHaK0d57lS92H7ASApg0UJ
TTno905G+MiNGwAEtHcajK7CBLEANQntnb18pPqtXLa12STRD1aPEB2mTV/L45boDdsF5BvSonDb
R8TxIyAIRTSics86UJhJBDJvWhcwTw7TPnmZpl0VjFSXY6uuwQocxzUeKpVd42HA5ppsY3GZhi9p
oE54sE9M3h1n8Ayd7mrJeNUhlrYF5przNhwIRJNAq84Taa88fBI1UTRSUqFvGi7nk4R9SscvO7RU
nfXoX/aJ5gYgXk4Z7ZFgzxhbgtF6W1hWH1X2R0QUHJPrh4RxmUzMZDPhLvJ6jH4E6R3D+cCSjl/n
rZRVnBpLP/g4pftx2CJE2cdAUmUWUlB+qiKXoLH+QnUNjllz3PO62HCCxmrVY1GkOcaQdSHG9Db3
CO7EoS65N43IH2eiZ6SdkYoicN43l7rNbnya4N3YXidU+JZgBIM7bdP2QMcCqdxypVnAz3W/q0pQ
D/lLHrd3ed48Jp6PjK44c8A9LsFDk7SKfOFmF5LrN0Wf2YLJFv2pYJFnpuRMiEsZUK/FqJj5/ZmP
bySLGHyW8kQ7zQqlCxG0EgYajlWi4Zt9mD/YrBcyeDdF/4PV6cpz3/s0vND0jTWL+m6Epzp/OOl+
FldRSRMDl4SpXQrZDV4/4gNC6rEjPQfb3QQa05cVXoYlJLuaKaUgsidLAZN1wNOLSzeJ7uw8hPjI
e6biej9X6jgprEuxbHO2t4uFVRfQYQmTpgqssynT48VB3JkBj3Xa9C0C3IEP7TRMkk3DFathxAeE
OEiGwtjf2z62Q5/qqV1Tw34y1XVLsqugJK4poXqEFLiqWCXQFMu0Ju/ZXC79QTHpHbkaQwdV/ap6
9dl3pIpRaQK+KV3cfFelgIYQD3s+8pEFsyh5N+J9isErHbiqYY3afKIrmO2HiWorsA06hKuFCC91
KGq3CCVldBU5kIIiyzmLp+oiJ4BWhgO7+gPe5RClNp/EGSg0zE4qvKcwcd0tVPJLcLpixnM3rJGh
NjMcolQcswagfRauWvJI6Gh51FxhflldB7riLEtBTyAwLoOD+5I4K7T18UJyZYvdPLC5yOdp9LHY
4G/LderR4f3s4wdjznMK2T03TuIwh/gagjV5yme2w/dqDE5bPPcFo99z3JFSSI0cgROTIT085gXP
g6beCcKII3JDLfJbCHIdQ3nXGYLPbdDw01Y645E1cImDepUfGBDudNwcRgsA4IpQ1PFa8mhFCeR2
UK1hA5P6Lu8epticZNoHeWIAZdEKdrJdJO113RD6A5pAkg4XZM7pyJqfjcaqHRoMSRZF3BytFwJl
epOTdwrnnhU9BsV2HzaHRM0eeRterCvXxCdlhZEz16czuyxWloSEfebVcuSJbSMebe/azyFn4KfB
zJwU757YBf2rhi6DmyPcWjhAbe/MEDbkNgNohxUCWk46PBHDOrIJb6DAJp+8fGVRTGzgpNPJPJ2A
1Opk3ZNWryCvnAcTaRURUW/XU/xSl5sCu41VxyewVmLiLYGFplCIxuSqJhrCX4eMB+zJU03UXXsp
6xMvia9K7ypx7yRhd7W4EdlzSatURNuwuJ2Z5EOyC0a8COHBqQ0CgiocKnkCNul1WzCvxyg+ahh/
S0wrQnMiOOo9uihGwqD3O55BIuLY8/QD2RLPhbFhofMvfSuZQ4gML7MM4BNJNDPJPDlZnv+XovNY
bhzZgugXIaLgC1vRe0mUIzcISWzBe1MAvr4Plm/edI9EAlXXZJ50gae0VbVwAAz50dUN34L01dVf
U/FcpIw6KpQIGDr5eAZUBT4oJ+JTXe1Da2fjdX0I9Tc1k2JyQQXzUOa/LDAWrEieiokTpH3TgU3l
wXvV/9UED7Lxxb3zJKryqfTeOjs6sCOF8PqV1h++ATDRI/KToMkA1wdgEpWpJy801tlE+nVg7spi
2lqIBLwaewOMHTe8WuQ0laRyGzhpvOA3zw4D0Zs+s4UB7FD3r4sVTvfomkXHgdd2wH8AS2fTBM2+
V2QtNr8VKLqB9AStJm2GSrQZHiFZrbnxPdWc5+HRMs6CvZ4afzOQYNhwCgrMAUhUznapE98TnVjJ
EVEId+HCirajaWXZ7+ls4iamKfPIUEJSIw3QMvK5Ytsb6BBiwB3k4NAzx0MQAf65sJ4hQ5hm/pSg
c2P70vFdOwoCBzBKohv1L6EkEoZqURi7wQLJOpkrX/5FtQZ2/b0tvyz5T/k/BRgo+vAnHU9tOp3Y
TFTDbPS8hy3kZgIb+vl7hE8Zu4hV3+zi08S65JQgTBja9gXBPTH+ebqKCBIyMQGhenTO37yfZepp
+N8DGSyOC0Pkr/S/GNOAt2NzmWUv3ezacYOLkY4rt0w46yDY4VajCib09yOWPzX+2wZKpA7/TJ/T
5jGn6ER0ziU7R84ahyCVqs/pCvRj+AsiG58pLlgEt9RPlvawirsfv2b9S5JgPgSGQTmzlcacbwl5
SyeFrn4gEo1D0AuTvdTNrYZkk01cPLy37bRpaVqcZlrFWKR889ATO0Kr0yHEKjyOKvtXuHcLyxvW
yIa4xAF+YEK8WjozSBbdcDIIu6VW2kzi5tq/EvRUB3DC5wAxOJai0FkV3Ws6fWgN6+IuLpdOTaU5
NA6yCjqZuTbR1x5TtaB6jQWjH0wEL3P3VU3jvnKeMy1eWw4EHZIhp+AtbfKlIcUZszN8YnehTMCo
hkak8sADATaluLnNvzqtXlIwlBNg81irSYI9lpm3czCMlyDaguAY0kOh82OklbY/pQEz2VLbOH71
oHFBZlonuvs5pPfAJmV9utqdcek9OGEwZlsmHDGxd0VGuwSbMjUwnrFIRQoEne5LyyZAg1wx6gPC
Gt3IGgH4CihEWD7yyvwMi/prLHcgITe5TVJqgxOpyU6xAI8D0Te8DsirMwJFQEkW+4AKo8BGN5E1
7OLX59Jhi/fU6hB8o/4URNcuxZXfud7R9n5tf1gOwEE638MZxyD6RZtsOCzTLoyfa2IhA5+BHgtN
Q3x4Q3zuW3intn6uUvJCyE+qHfddwZ3Qic4yMVCLrqGMx1FTD2t9NICP1uSu+livgk0mkUeM2Kew
NQWzZY6cu3S0Vh5qgSSq7oMN1UpY9rIX0YeT+L+4isbhos9lb/sLy0XlDxftqpIa6LmI57F37zpy
nkJ9Z167LxSp0jAVysk5kW1A4KV+KJRNQY9tqqtxK3lqqznOkZH7kxLcmQQyVFHPHr2d9oyl9lUI
mzN4zusGzBD5owQdGFFxTkmipfCmwJZviOI2qRPjltH3JjTt1Bp3KhMs70e8lsVW6Ee36fm/MaLK
/gk9JClaONMIl6jBs6ZclQ1O28Tn202A8p6Y1q96ca5BjrYElegaTjcUlS6nKXrSfdWgIewp0PRp
a0Ols+1jOjLtotgtLKrexDuk2WvAqAz/ZEpqcGdxhaVCoLjQO+AHXbCO85DIOq4h5U2gerpbWz4c
jb7EKzDKItRLFj4ysdagWwmARYrCAhbLq2g8a/pvA6QH0+EEL2fsKyIqHc7cgeNn2sSsChE1Liwu
dANde2K6GxR9G48pVE2MBXtPJtsGmCpiK0mB1kBsjABih667cPmdMzglPvS60OPPGQ4cvH5J73vs
XPVpBdMzJiYTJQumw3H4GPV/aErgzVu5R5ZNd3IleWGE/rrO3Ux5AzKukF5e+jZ4dAVuHyVee+lw
KvA14APGQuuk0l4EKkY0yQ0Ytc131pTtkzlq/ybaRI8vyK/d9z6zDaZEwB/snON4dOVnUIRv2vSo
3Y+YwK28vUR6vFHwowz/N6vFu6HjD06zAiaG5evEavjfmELsi8wx1LqVO2yR4f/FsBts0Fhtc8P5
v6qd35R+EE1BuqjqzqYcE8es8YBjuy8zWM1rEkRZ5i4hJnhuq0rvOeQR9Qd+jbolawWd6WHMozdm
mhsPBo8XuQypyBRsSZZQhDqzhLnZuUk0JdRqi1FQA5GGUuY5C+29pydiq+l303afNeqIYYIV4Qxr
URMeqhjAVOH0nKBGSQPo/gFA/Cgm/YyYkj7+csroZrUUbYhtJw8LSgJ2buQm1BXj5QD6lodqq4q2
TWc+ohZJFaAYHi+8knW3Cid1skswIPH0iCib7NYDDFGwtYwQid4dd+AhcoA5imVe+2drqAhkJ7hB
PTc5Dk+t2lbmceDAqw8DQdQhb3c+WmtHZoukcs5t8CM7Ev2qB2Kgo0P2o1EQaoRcKLblVqjvAY1E
Tq04cXBzqbyE1NGudrHyal+0XM+xfGKGuauC7pH55XakRTKG+hD7UB4rZ1tiJZUQeLyhgPNvtuU+
L/B0yr6LFnUB5yBVzi6Fak3BAgfUYzgkSDsD8OelDO9cjahpjaAUV794Ug/WiKbqI7FM4caV6pjH
7o5z5smwSRqwxoNk17DWAucrFPm2bdlyPw1uxKQmD1se6iz/EY6hX83Mm5MLrH3FYI7kvhruHRoj
zOCqvphuUjz0oTUBhHnfyBljcmWL9NH5fMyxRPGqwbIBVdM+CqLfnRokfOPgyTUyk4iHqFTvRg5u
BPksr1lmWgwzOQ2EOXYbI4jIqsvCEKgpyQT8K/8GOyo6+nu7OAapMs8WMuBrHvjec5do8mbAG8QK
Htuggzz3u/KNj86p1m6ZXfxRrP1O5y3xfEpXSEs7raRwMdMe1WQ47wLY8J9HK8351eP6Gji9eWlc
O4YgIP2F8KpnIxpI0Ystb6HnxTW0GA7xulSIX6JzHfi3xDN4uS3Baj6oY2B+uvvde2B/qi5eaBL5
uZYwimkTEOPmSIIRrkMLapPrLxwrfxsJU1FWy62XTIcwB/nB8Zm/ElSLPh2Nrm2qS+LIQxNBhEzY
+fyU3jxbCoiU790Pp895W4KSbX4u+2saeOY7JnB3YUC9WvhV7y3gPZ17BVM/YjxSGil+9zQdNx0S
xzXLsaMjuyv23HueTY9mmsnTcbtN3OAUxMUlcgm7idvqxZq6kRkb8WbeJJKlHUKDLZ14N6ZhRmZ2
PH7NPoanIQgLqOdwCHodsU3vxHR8HsFW6AYBuNNorPU5oMckxMnkJPNJ+Yn12jmooabXG3GCibR/
reyQyINmXSv/mlnOpyqccwa5d4itXR0bN91MwXAH3KXVTDposUCC4np3chLRSlp5LU//9QIGKEoM
UFwT7b9wxvdOM+xVOBot8Uu02HVz6J2Io0tfuZ17LmX5LCBbk4KiRYtYApaXGrg5bxhg3KtuWiZt
/UhaTMtRVPckhmaPthLv0vXrFerAclny6WcxvAZZoVQtPOurIgbLC/mXvSglyTOIXtxQnlKOokgw
imkTkLguiwUtSgmwzGOF7gpuDlNmcZV1PBwyiVxP1L2xm8asvGhojxctXSboYJchc14gpsvnRydh
G/yk1c02oBNka6ETsYdimbEWJz+LvBENVmyMEfQAi8yrxCKKXZY5A7xiRuoSByv6vP01OyAhtiA2
JaUTHNL4MSgjn6nAwvqwPUCZqkSO9FKEygOLWfTRvc7neDZXWeQODfVEFIbpZLA0QifIR3icDl1a
ZsX/ajHYDDXCtLq6Slr5US+Bx1gkNL/oddiTGlQGnDV5KpX89kq6BCotL3Ahv+YOg99G9pemnjq8
vCy/Y7PPbyry7AcSdWTuE4GcBmNosXbrXufUFHRBy4krkClX21rHppC8v71DioWM51tv3hnG997O
4FAgG8m2g5x7aqUsHc2ISwPpm+my76iUWIYdEivtKMmqj5ocodGwsYUkV92GNVsnDnC9BGgpAI7r
2Hd/To4df7TJCHd2UzWshoRLLcrzs1XnRxrbs5YMz5C8jmxOvktVPtuBdtaG4sAqDahGF67YJW8i
QK58zX+xbrx1UH0YDARfMh1spnDAo7yaYUTm9bdAAnvQ0s9eEJkx8GeMZmWJR8iqybHDg5VhLtGC
EOoL0KJQGNlaJOiHOWqh3yXTunBnnHuWBJyG+b5s0ucCXH6amis7IAbZRz/b9wc5/ul2hoFGf05g
qKcgy8DLtx9xZ6tjXxnj1vTkb9za3xGOEqPEx1DAefRqgPeB/WQNlF9Rc2sT63tou/3QJGccKd13
Ekcp8SMeqnXp9jPWG25ZTp+U1MMXUqy6XjWu5G/TbLAAQdvKbcxweK+NvYGlpyBNcbQP5jiuoylP
GeyzMIsK/To2pUYeQ/5bkMSK6oC/1HEnuA6et5ZBd8kZeKKhbpHMcEydq6wySjJ5p/IaM35gPBx7
2r7x5GmqalyOyZ+M67WF1W6t+dFRxI1zZQ5SrPWqc5adT+mS2qR0OAypULJ0Kw6L9KIp7A0mtIJa
GneXLEwN/rakuXBRiJRCUjuF/JSd+PFcULeJn90oq55j6cKmTdBdu5UkKQAs8PgvrpklzRJzVRO9
WXtnoLDndgx3ForTpYurf5k1OpgZNuGJf/YUz3U7utdKiy+NQvRqlHcJlOE502MbnbJfs1QRzbfm
CNC+TVuGWKeCa9nqH0ENSGOcAoAm/kz3KTGmN2kwzH9oupvx2KAKj5haYsf9zGdURadASdtJvfIz
38bba7Ks9oCz9P0aqBwfhMwGcH7WUkhG06x6UEv6VnwTUcP83GF0bx1ML8zUwkjqS+ir6cPMjI7Q
vVJA5Su7FQ39rpDmyffRqjmGWAa9S36MxbY7fVcUPtkwHZTxoncvPoM0UxOvKhiYypkrFx0eE8dt
5cqrqJBX9xfQj9scWxMwFKIBua9SPWC+o/Vz9c/2Zm0ry76GMBJXCYoCbj0kLkPhoNVmVb2S3KdT
GF01JA0LNG6oNpKAjlT7lnnnvicyeOltaGYRAmPPmllRPkuZbu0MBKuERLaRkOgmXHaqu4Cyu9NS
cv5mu5DFcD7csUwj0VO0xEw/u3inFdmLlb9zNJKZWZyDHqlKaEfeTsT+1rPgHvZRcqnL6hBZc867
s/MG0nSC7iVnzDiCrFXZcIyEtp9bKGx9YPB8bjFmKEAoGjiGqGg+moEcKizTGTy1mkVFa7x2IdTj
DOCfV/qHaEifRNOuRTMdm8HiiB22Dk4vTdq3zocZWh5tTOR5pS2y2FramOoMbMIxTBNhGcuxDNYK
vK9zFzL54jRGWshaCMaVm7yrpDlb7Lfzd2IKMwJBctC9MTqvMSZ61tjm9M82OWFw2aS4ERMTTZ9p
fWuNN8/cVjPoeO9xV6txFygDTci2oy4mHxgnTALjLF40Fjx6QgRjdnD1T5FDoEJuVeVo2IZLUrz3
HHWZ989ykDXS5Xk44qTaqQYRDB1qPI8+vHtfGmtB5WN6F0kojQV9bhN2r3BiNTaaHBqAoTGv45Q9
sK7ymNeF9RfZsPX00mMfaHvmXz0ZceFX4+GwqMHtIKLCWiGrh1HBHxtfCvE+0FAK1dBm23urqPca
n3XdYL8er970JqNqWcez6WeXtBSI9bflvdkqX5jMTtrEXughL2tGvZrC6cIMkl1tYIImHZ2/9BjP
pFfb3Tukfg87OXvnqmck66QAELFurrk06T1BrFrYRMDw1iZJLACh2msDzaJo6yfBTjn5VMalLdQ6
Nfd9xuoEI3QYf/mJRiDTI6UcMFn1i+ZURluNaXzG3qEAFwWfZztO3554ZkGz0Qa66F3AQE6Ge4f1
nvVHJJzHCL3p/9xmg6x7myOW0flUgDqBfudhw0XxlAHgVypflYxy5DkOiJKrk6UMdgSHSlUtLY2R
FjMzKiy+3EI9igHRmbyF8U/vUNKz602TY5biyNQYFLIIwALTXxlGE87EqJtlmwWXpkMhkRMfESE6
cmHmppglXfZgLb8J04SnrDoV1a3GP4BTZlky5zUjpkVM33q6wblRyNMjVg/gPXejl+SAJKtgHJbN
PMeG0UysS+2cI/vD1LZV3EJVwnJDaHvy1jgf8Lnh6pXOhxw3+cQjRhlDHE1n8dHhh/PgeE/wiLro
r2Kk3/K6t+FOJV/5+DNxiOgFkW1kVsX7ztsUznekkegndF6Dra5IQTDfQ+vQOcwPwJ9o3XOieWtm
w4xPExI6Yu7US2gm3yQlejPMPPuwqxNFz1rPBKl/6SrqBXPmmFp5nTQmxwCxbRq69xacG7/ZZDBb
NBeZA8k0Pfljsuvkh/RMdCZEVFyRCMBLs/aefSuDNxOmmyAdMQ+W5WScmx7uT4bZw/gVQMNcN9/G
It607sKEOmciezPQQC7zdjjhbibudORQzVNG1kXfE9SFh5JgldCZx7HNzqRCR/p4oqNZjiF4GsXu
eODoqKbi0Fvt3lK52mV1dTWQg9icOFUxv+Q1n8ydwskjbiJsioVkW2kkG2Ok/3d/Y0XurnzSRkpC
SPWJj+8V0UgUEnTkxQTflgxA5upkPXvDQtb3Y1I/ZxUZXxyiClNwiR2vC8cVr/IKyccqIZOqsVFY
yJ959K03n5JTvG5OAYYKKbaq+GYgubckNDm4rtRI0AxTSNahi8zu2x3uusqvJsR4Jk7repZ+1cHG
ity1TkC3RgmvZwDlcpoJYDJRDyOj3egkR2HR3aAM5Lp2F1nKk5m+282n5w3PJccCH84lQYZldPFy
yJA9sF9oSvYQOBDhbbBdHBc+U2RfY/+TApEcf2o8iMXgP4VNs9Ujc+2DcnKG5hyWF5YZNVR898VO
b9IiixcPVSrpoK7FyDSOQ7Zmvq0P3lOGJrEAa8m4YhmA7S5S/ak0jkZLP/KhxEviyye6UWB1u6RB
1WiZ/BhIer+bGPXIiDBTcSmK36bbasnNIZiDzVl+5U3M2n5XAIzUxs8u+Widcu0BgQ+iU8sqyWfc
XamF6/302o83v9/spItPLQd6pAFPjl8Ui+/BJnxnZSGjMs0YI9hdB9AT4npknVOZm4FBeEuIqBim
ZeO+WgGkwnxNpnfVgfAil48EL2TySv+s0vocc8oSElaPz1OGcky7486Fk/8Wag+z/qtRxJEw4E4v
KY1V2jvbfGAwYdTLgNzYkrgbYGl9Aa+PY0y4DzvY0Ryy5ichzV8VrEBbBH9mtak71obeOYzWonqt
mHjbw2+EqqX+zFN3pQ3so+uHP8lDzfjWxmKE1oaG7KnQ1nnMILxk9z6xfHljAowgkARDzjudfEvT
P/WpJPZr3n6S5uTAqOzy5zEi66KyFjVyZqu7VWwYHM3e5+Kg80P59qsDYDBhyfuXhwgisq3RfCbJ
i6+fw5YhVvsj8XwzZPMn7znLmFllgb/NHLXPaLIL0XyZKnmGTELn7RNHgNhwzDCXFUQFJ+5WN52r
I5XO0nbtoYLviuQ1D+P1yApIptpGjQquiYZqn1P+WudnaX6EDYER9Trvn4l4yXR4p9Wtmd5d8zW1
P9r0B/mCFZ70+dRt70M6nIPkF0cUKWg3pwJPg2vUQJQDhN+hveGGVsmxaDe9z3SS4M/hXeUIdbJw
A26Hz/PiTVdukkVNWnMFIVj33sygIRYPqUGLUTzYoVZY9C55488OefF8Fw0RbAUQAwy2LCzOCe4S
63cCrG5nC9vEhshXMoXgKAVZ0vPNXBAjWOPhNpZzTVE2CMlxY1qKQ/2Ri48eBjLQu+7Sa79Zso3q
f5ZHDEZ96V25Ev19sk5F+SqnV8Wel0mwxQKKufsi/qW7Wzhy3DLQpKPiZIKTYXP0wJDTdfbML467
9+nzbV6Zg1Xj/S37Z0hEy0YK8KRnCgUioVN3I/V1nlYLsgDKZD84L72BxGqCRyrWXfJwy/dK7A2C
f5Gj5GX9kY33VOvWhvHC4MNhi9dUsIZjgmyYYPoPrTolwn1qIE372rWsD0Xn8awZkAyAcCVrOTfR
XFWNnWK9Y1PafTdGBqyv/ZzYH2TmEcfqk+VdanNY9GTLhpW3HBhKNHHBkXfwIwICsrskMLgxZzUG
uGYKZhyImwlHf+EKnoF47U9EiUE+RxGkbxrAnSPGrIxCNoVdoMRyZIKWAcB3+2YfEnds288yPg3O
oyHCYITUHObILTvgwKKmRHgAll0PSJH6cocKl+r2SvwHoanM5/Vk4aDPzyndSFCxzA/LZUTlrHFk
oernGIgqlsImTOpgoWS4aQWt8mfkBbs46jHOQmRHz0cQGKPZwLrkw0jiSEMfQgla7WuKVhHmi17x
IkPId9FmB+AyUv9pKs9JRLI2aZpOvjWCYQHL3wTs7MchexEuy/bcMGV1vF2nYe3+9NN1JY8Rf7wW
99mn2hnvFd3VBASVQTc/3TsnbEyT6QyPLlz3XrANgz1OR2aJV5fwM/JVWZkbSHvq6eYm+DoRgmrF
CrPbOpMngwV70FNPGzB16fyCautAOXVROfNqb61y5qddNRj6hr8sBN6r8qubcwR9/+LUxldSnCaR
EWFIDlOFcyly1uSCtPVdqzhxlU04F3+LhsLR9m2FYgPZN8JkVnv9tGhzNB11nR8wBKxDo9mG5N/0
kITjbCCOaoKIKYpukeMGyyzc1cxYbZSEDrOk1DR3QqpH5aPsGGN/k4YY1gEpKDxtKLB9b5lHRIiZ
VnFTOYjHXBFG4DIGXsWeragFm3fbh6dO/7yr6tEnErnOqCqi6lcKdw4CmV4zWHcYCv5iSz8PTl68
IG/TtlMuj76bvjoZ45MM4/eAIGCAlyycNJ9lea9Trp1GUBd5WrwqMEAEEDuExJAMpafbiHcgLMjq
mbwPNXpHpq6y4XyLUFkRPIiR/aKF6Fp7+A+IttBbTetgyOAz2wsWZSwHAZkq/LB4S/OWVOfskKaQ
JSrdX7u5nlKCef/cutk0HoHtaXuqSfWqm+ockTvIEGrX8J5EhfWJT+nVhoY+NsRS6JRmXn1inYzD
Pjj7DSLLCgJfMJhc8BM0e2mO5IS5b1nEOWnwqaN6QWPl/TObYt8KxVEz3dtEveq9ljGQxLgufyas
cy1rZclbaPILeCX8lezJ7jdZzjV9aZObnSHenHneEJO7DnknIXrgs7veZPu3IwhlHPajSpfZFMzA
9aVVWN8izpAyRaQdHiyDENa5lwfwwBKEKo/8Q89acMLg7oqtfCl7grDBgxLIJvD2MPme2NY/DWxo
Zg9C8zYxDVcDu7IEZoyPaaH942ac076H58LA7lBz+rOllHcU8D2qPG6tsbVZ7y/K8rnGZ1MQXsZ/
8UAvoJFtEBIq1meLihMZqMwE+/mOnlGMZ/QotvwmnjcM/ppqn6kPwjjG7tzYJzAnRXhS0w5ZZpW8
lYw4x43XMxFuqk3KhAl5Rd1d0vbLb4CAz4umNVMwghnClPr8Nef4Cl67fmv4Hz3CxozQ8pN4ZOjU
xhdlrBEUkjMUyWPTHEIENJAOmhgDP0Ejx8Z+kVBq+NHk+ETJE7BZQXQ6jUd0IWz2JmfPcMHP1kFK
lCla5UOT7Mb+VaifqjoH8FSIPqXq/021ZYTW34FcEE2PUkdBnLxChOWRZW1qGG8uvABKoTncrwWd
qS/LO/8IykqHAZ3OO74P6j039yLckNeU0AE7RCTwuyOmbuy32tsZjNK6pUn1Wn9q/dXsvs3stwvP
JOCy9Db1djXFSyvUl+Ofst90733qN5NDgcp535HziPUV1ZPn/RnWtii2uXmlRc8ymqh15toEEy68
4NYY5zL7VzcM0W45wQa90BaGhahml/vfHfrb+IHlI7Wu44uf+iQ8IRZVzxpSxZRp57dJ/AZECX6k
XkxPNhJPGwRANPzJaESOjChggPBrP0Vo60zz1aK11SuDZadO9bgyTK7qVazQt6CbG/NFlP9aRKna
6QmAPB5UsoWbD8RY3oCy4LuAo9TCV2mBo4ILPM8B59rOJkwGgxESG77IGIF/T1RJpy/GYI1cl54U
FFuA7CN/0EIpUS7n4FltHfYrUX3CGQJyEjI3UDRmREqVC5HcXXfhtWdVGMs+uwPVRAf0IoOtLk5k
8SXlI4zAMQ3bRj74tfAgaPGS4BsSpb3qbjbnTpxFs7RT/lPxqimf3fIUwQ0wnDtTGtl+YcIo0IkR
/2qfai5UdgY4+UKOAkgd3BEoD/pJIsk7kvnJYEbrLk7+woXBPgahrinJJ/VOPgX4P9YYB5OVa5ev
ZAhrQxDaWr1VIYtT6go57axs38UcmcadOQQYk8ndIiOZ5lu6fLH1pW6wNthWMBMYB0NzyVyCM7z3
xrmZzA0IQRoC4vwQy7xCQpc1Qh2iJuhK1NHIvgKOvlHuJYtndZjEfbLfpvZCLHzDUC7ZttkmRZoZ
sXtvyRTwrqmJSINqjv/NjCQ2TknMIIZ4TcSN6EG6rdcw7YPZ5GxtC+b3TqRHPdlT5bj+MUOQV5Bn
xGRGPhEAHw7gj/9KdqMlYnekqJ7z20uU4LTo/q0Ysw3gqEWbLoBz4FZcxu1XUd5i5HSTf9T7H01Z
yGyOCYomu79lBC2Xaxfn3HzUeESE/U3BOsxP5MIp8xHTpgzlrhBymdZEka+x1PgRCcBoOYzqRYzX
cOTRjgryK8kVSv7x2g81JoiHRWEe1m8D6tA27VH9HxLGy9FtThBhPNCk98pdsZPM52Z1ZR9FzsDu
o5AlfgSsSMx1EkK1UOcR52egzMYYI6ty4wyYCbaWv0XQoecroFmMMs81eYb9xb0Dw4nb1w7eV+LA
3z9EzgbtbcLlUdTXxFwRhGm7T252Qt5WqNUsFKzXuoka5lw2J5xeyyQxaEa2rfrreGqqU0/zmeAv
lGR4luPvSOKQ5PDNiP6ugxGMxtZoqUxOTcnwLIXCcbdSe8n4xSbIUIycU7yXXAmfXrxn12L3x8zi
vXTgbBCyRbPMI78hBWGhkKbZu8LmE9FPob4dGKTSSbv2Z0h9NJZbO0ZqjMZZtc/J+OMjK2pAgSYd
tqHB2yQVzKSsX/CDIUAEwyLVssrsl1qqz4kBWRmnc+DUqkZH1LcMrnt2oDn5iZbmImY2V9K3Lk47
G91tcyvTau+SUaeGbhUM6dKsSQfymIGFlfh1K3WAVX/ysnBpdwcMKap8xOySES9ARSKG84aY6A1P
27Zh+m+xii945sxqmzraLvFc/6mbMtz/ZA0H/hvBV0+GjmyPi1wHaTcQXZJhBBYpyaEN9Spr8jIi
i36oF30HwqB2PgzT/udnUL3HY2jjyYnADig2Avo1JdB4woXN7pZpbqyWLZke6GOoPvYGg/3SZgAR
OOvWBow9fLrSX0acfwmnt3SSk+uqPYvHdU5+e550r2N888UXgq9LzKQlQYEPMZqSpYF4Jk4OQ2s9
3ZlKIUhg9l68CmJNEslOzF+UvlpQy6KT/xL+Jpj2GrhxZZChE50DB/yTSf5vw/oEtKS/mMx/tIFJ
kx0izs+M99yx02Ug7iJ7TEKubIaLIzrcQXtTEdmf3YTYbzrUvE2diyQ0TjZCw9PixD9hlmys8hCI
34ni0XMd7htYMZDBnJkwJWzkli4a1r3SOfoMGAbuvz4u32UKj57EUwqflQG/y1Q3o9ZXxAjX5HgO
zPdFQs8TkWrNlAkK47a0kPQItkqpGV3tWP3iX91OIFg8wdjRq9IlBE5Fx9HSwyDk8ozX0pKvcig/
G9nsB4A4eSdOTTAtexfTfn5UDdo8qEsVwh4P70OiNnYQbHEnr0ciAAdoRRVmUoEBpDGTfwM7pLil
OFViU9CbavqrXabryD9W1UtUvmY6enqiKhETX8KwA8IXQo34DmW3mKK71RB7matFguEAf/mmykdM
DNMuoxvxyPHtSU30k7loFVuTxAZ435sBTUWSmIdUEUDZp7h49WMCjCgSwWyCJp3FXhXVbBBh8Ac0
SaP3F1G+Yf+3mCYS63o6MwILf7SIlGs7I0CwvST2RxPa265hY9iqFboMFKHhE1bMp1K98XS55T9E
hg4TaklDo9fkjSK39bpXafzqhY86gNbaC0n1C3mBYEuwIKbAIzWG3SvWX2IETYvYdr7vguwjUEqC
6nlwsU2EuvEDrn1XEUib1FATczZcjClzbBXstFvvzXcXgfuW852jq990eXBIw/zFSRruRZRP4IH0
OdCecshQN9WRZ7abynKVVhsp2TS4Hgz7YKERkVGVVAPxeQT8pWUuiKJyGygkgOa7VR9Geztw4Fn0
hInFPEGwvhhixmtsYBJ2IAo1V8DOCHNwE4utEGxYGeiU8suq/OcwS7c465HvMpDV27XVsRVy+rM/
S+VBMngeW1AMWX0gPuzCWUhmSon/rVWvRfrhdvXa8AsyKq2l2fDklzVpgdWqolsLLfOW5+7V8Nh5
KU65wP0mxAbxJZV+YDFzTDaKozlBWh+Sg6aqYJOIaJNq4ckyWZXENM9JFX6UwtrPbaqTnkzjDbMm
L0e7sQwWaj5G1PEWTe0yYsZrMXjqIzT6x/+EnVdT5Ei6hn+RImRS7pbyjoKigKJvFECDvE+Z1K8/
j+bEiTPLbPTs1cR2N0XJZH752mJIdl1PNMGcZVAHcmuhwncjZ7yz42HlcCsTiqp7hljZGZvJfPZi
/syx7WtacRgAdSCkeEdSzhYFOUDHXMKH70HV1sNQEscvACIQ52xG2ZNPz8qC8UFD897Uv0wV7SsW
RZcJAhifCTbcupG+HKl5DecQH8I/oyRee3RwgO5zQymIxqkwlf6JiN6FPaAyQvqRDI3izxS8Bo0V
nbFSfFae6SDisHeOAw4hCWtUa5FLsIXobUpdVGzuk+G4W0djDXf9kb/QE84F7Dd2uNKNRVFWjwNx
8V6loYHmNwhSzmTRm8j0WzgEz+TT0EMd73wjfJg8zvpTHWJFbM+t3R0z6AsPciykR6WpnKPB8tPG
zBw2wknuqorCk6YnuwHkyAmmk2HJpwjMETfPxiRyRqcDxoyMc1cGmxY1m2jNXRIOxMtFh76C+aRh
yGjjt4ySpDH/DMggGyISkZ3mFBfNfeA2s6L3qnu8YAltKSHDQvfmY1hCEri1Deg/L1xXUHdj7t7Z
Qty53UOCL7LM1Uklzd5xoue4iI+NQ91pO2zA1SCnsjlodRlq+FrS6Zizo+bdtpFslvHFUjXxOaSX
4oW31WaC5lUN79cgVx52rmBQG7ePluxvD3YRbISURxt321i8hdPcrJkz2OQ73UR94UfLHlqkgK9x
EjpO5ioOkV4Nz7zvCF0tfZvdQF8blEC3k8ZYnwJyhpRx3Tddchc5wbqoyIOdWk6TAnmoGOAWZJzs
ROp+kBZEKR3zZdnLqzA6Wly0i6jBUwa7vZk2C4cqCpBBgY/XzPgvcDBEClWM8VH1n5WsqbgUFROz
VXx3aU8aeEYBOuQ0UJhXoelB7uwWIv6yyr7aAyYae4zG2pOeKuOxdeeNzoYEICHp5FqAZiVKVNM9
WZo2rbQetlOL1XthoaPh4F5Zn60+21F1+yVLs3OsN0iIfULZTQ2iceg4BJbYKjOt9hdVYWEs7po3
z/HmzNAeWJChw68+/VKhfe195E2T/u0GGrUdEVXCg4Lg0kZQAi1K3b2ENMrKXiyKHozWmRDGEPzt
zbFpHuxW8GGP9WfrOVsroYSGCaqJur1qfOcubL3XJEnvgfQWkcRo7MZvYUYdCkR562hXD4f4XeDS
+CuH5KKqFhoIC6XbZsfB2rjBi5TVKih+WzUcf7vU8dBbIVWmGv0pus9zR1YEkgG7ZrxQyWlwJ5wK
0a/58VUjgU6lM7sVKHSnBipBYlP4qzz56kdzmY/N1ldXs6ofjLR7bOv3yL2mxshpAw0EZkaXOo2J
f1/1GAS8vV3vVQIE43wb5lZHHevP7Se/ckKG+rK7msh7DfvaGlSvFqtopJSRBRjTrqw2ZkLpJ7ly
9aJrmQ+nifwYZtSHNCbNrxpWeV9WzH/qG/U7kMz74MVPuXESYp/raDyZ5EpEnJMlD1MPYZwlK8N3
SCJ58n3cwPEqxMeiPNIly9euQaPcPJfNY9ATSHrTIoHhAxF3dshM7KsE7VT6IlZkDBQL3P392pEg
W66FcvC3n79n8VXnZUjDnZbM3GJ96Y3oDHV0MomLtWT7Oo6HjIOpLbONMIp1zPfX7HNAsTlyadaM
W+TWq7FtNq4OGF8MV8Fg0MU+7AP7LfhGpMcnjFRYWx+rMXk3WT4yfD5jCvPPaDa4QKE+vCMMTkJA
kMI0No1PDjMWUmecerCVEHqb1rkhTl2OPU+6+uWGa0V2rvPuzb1y1MM0VBqBFgXZC6mMcB4UxjF5
cRoOgnIZSfdFy6gsdbA3g2p2LghIROiBZGnrHbyoDU3V01M4TEuAmu1YQLcEwbXL0RuwXueZdrB9
kGnML1UYEt9bHKfY2ceYY5oe9RQrmJq0c84BwsCi3R80puXIfMq0WyBe+9kZ9BhPJmgwSEi8yCgc
70k27zDpzwu2MVbMwLPb+F0Nxa1BGGGgSdGbt7SM3gCzD2ELtV/pxcajAoDXwHkabSp5MVaRSPQu
0/F79CUOMWvHIWrFD3kIUF2vc9UAm1XBq+qdj5S9/q6z5PfA6c3NdHbEwkpX1UyO28n0Gpnc1nvZ
mQR9qIZOdua/Vj/1pA4MSXtW6CiaRtv7ExSehlu2Zxr0dJT4WO+wE9/NYtMiPxJTeZKleNIAJUZ/
TqTJiZuoT7Io7/O+PSZBv+gY7ZX2ppFPXKdQeQ+D/pWxOvf9V4pZPZ9eBCh/557s1H6UdrhsTeqv
JUDoXUR7urTTU0uerdFGYEqfJuqiYWCic6IM7rnJrxbYY+FhHe/HnY5piLdvyZi1dhleegb/Dpwn
Ac5U5bgnHGLthyYbLNKgEg8oPyd+cO3xTG3JU0Fdue+C7XqUdjqEKXTEvtWGfWxKYHSGJAXcwGMr
mm6POGkf9j7qqmJdS2QKvKPxkBwsod8IUrqF8Nk9zgszqlbUHhxqL94M2ALciLSXJNwEDLd1yZuO
vKtMIt6a7cARp8z1TZjrOx2AoTQBAKt0IC0pBNfVrviab6MDqGlO8F5IafsVdohb6SavpV8/Bg1f
qXa6l9plF4FliGDjvCua2vsqno8oVhesA7tONi1n1fmoeU/gKRZ1P/0cp/zWBSbD2XQd/XRBGMmw
7Nq0XKi0s06EeOj3Q95cHOm9TJp1P7g17Z/EEq3adHjD3jArctZeUXyFRQv8PIE5aoy5GYHmejTA
NpBTdKZTztsYNeiSNVYfaefLu77hEG9M6UX3x9d8EJfRmXMKGmujERva5enK0szxvhrzh0BihI0s
/6UzdP/BLZxnkeafaQIsQhJJC6sM1W/R6rIwhucS5JsVzhgxxIC/dx9JOt7LFvOYzOgrTxscx9E+
EHj20OeTPg3xH2O+e0bjejRgpaQOsC944tWh5Msg686b/iK0cRFCooG46na8MOA3WrnFDk5QzcTi
pmWgDeXC78q3VtJbmr0PAKxSJfuRRiqWxTyhTSWnYi+mi02DNanpyKXOmWzYMUf0ZG8aAWjopTmG
CAI7jHah0H5z2LvzIed8M9xVVbqqzXhjVP6hbfRLAVZWRcMt8It169OCSDZZILG/lrumgHIHm7LM
kR/B2MJ/N1Qt8gt8T436jPWNmvLTnHPfc0qzatpgzornDush9WAGx8Y2v+Y9mbEacqCG3Om+/Y1e
uc5YkfN0OVBxGBcCCgWxrzacjZwAgCjQjp7wj1NLWKOB7C9j9k/WfRLQDxlvCWxfDNgqXB4SWczx
GB7HGf0QYfct0Bwoz8N5FS3oQgPVKMEJwkOvn+eA9IE4bJDalrsxR4c5kEjIEUf2jzxqVh3rcR5G
cBvYNsGCcko9bKQBhNXxYMPak1LVWte8BMI0vko9W8Kqb0T+Wdvdpgzkr8a/Ebew7uQpgxYaZ54m
eJkcohUANOkjQ1MbLiSQqG09Vkm4JyB+7jvAUB2dU7db90Df5LkyTaIEtPVdW6L5jBk5Ismc9Zkj
7UA6T0ki6coxd7vST+D8dR9s+zkCGeeoSbgleUmAxuwclU+//TpGCJTwkBmG/TDARxkaenAufTUG
uyLX9+AHF5pszk2Kkh4HV0ofOT3XO/b5tCLMZ2LOliheW2Kf8ZSfYT5RT/KbRfJs03QPoTMF/pcP
fFpYvJm8rImmbaRMHhKszWl5G9h4R/Mguvwc6lDflnlQ8Yg3l5DcGqTYliuVX8PqolEbEo3yrqa0
QUe35HXuPjK9pacoJwfzgzLIQnUYAY4S0IJREZHjCeYb8LeM/DyAC58Jn4H42HfewZXfxvgVcXwp
B/ZSYsfR3OcUGXlRyJ4NRVHQ3a4lR92CZqbOKGyMPX6hVzNmxhMujmOOJHP9kelfmhhiJHTxKtew
Ot406vgPtd3Y1DsSPNvoV0CAWSn6p5bHT5ftU0jdQc3fp1W7JIApyCDO2/41mn8cNr8En4mb28tk
4sgRGufR189hgSC0qxaUBTOCy1XvQ0nYRJIGxtYgdMxDUhIWwdLCvexqzh1dVutKS7cBhgUHzN43
BoKdAS0hQgnFXivEECIYnhrPJ9CBSpb61Q3fiQWCxHhJsblLfTGlMNMorBoupjmfvvCrEZDLiBsu
PJL52oE7RTqGTf2xC2TecFkyJn3NmnAmBGuoYS4vo3l0ac2aQRzwIVILSR5EW6+DnqAY/WtEqWBo
xspwK/qLyV4FkjDRZUyDyRIAFQkpMsUXF9ajbu59jRaEWm2yadgPOHUc+JjCaWAwjngeP8KGhs+y
xxpjkbiU7WovumHjCxcmcuHJI7fejOH6BrB7mzMEGewvGROtrVdb6di0aSKAa42FhZwnAtwYCXCY
UhK6Bc6e0PvWhP4ltfzesc0rbWH3+hBfMi941nArWuBWron9XhjPWly8ZUa3lA1dGkrsdO2zwmqL
mYfjB0RkI8ajjXaEbF2CP2MaHjok5Ila1xFARAgynCT240QkC1Z3ydmcgQXXAgk/RL2GYrw4IPkR
7Hzep7tBn+XozilTc2qaX19ji2tjY/iFoAxSZ5XEcp8q/USel+sRNUWYN4JC7zXvRtyJv2SBjEtz
aT7cBpjAh+q7856a4QrJi4SuxUCEnpnonNg4Ah2GszwCuLWKl0G5HcyHWWjbIm1MOgzDb35ZLsac
gR6ncnzWfR/cPgKaMxiq2Iw5S2QGBQfxC/9K9h+CGHAvJtsUlY7xZngaAiGOmGjlom6NvQF95JFW
CMjZX2RcLGsT+XGZrunyPQ1ECYzJS9nXaBSYpT16fiKQIITJgkfUJ+P9OfIe3Y7FEN0hqpsagZUP
IEwvy52HWodOpi0q4goQNPbYQg46qQksLwwSVICtHAF36rxm2Xvr3AvuIPKpUF4CXsKaKA3GEvUZ
DTRkzN0h+jPO2stUfxbI1e06Wzgabt10o0j4qlEz98a00XhLvHWaX2KPd7MiyNeLaIyJH8z8HSzF
ynZ6yERdZgeN05kigTnyFNK8vYmhVf+KKWrg4lhzMETK8wnCNFnwym5+GAZtwRl0JYyrHQR3fXSR
zjYKvor+DZvLxKneEPcsNMX0ksAYkfyfvxkuwAUNZ/LqNC81mWPxxR4ueDT69kJvkdSw+DbPmLF8
wZaNQIKdrudAmn/ToALdHXuUGyPdAYYCs1bVNY9ekh7BK4gN0g9hv0+EGatt5x6BmKoiWRGFNUck
GdNJNwXR7c+E6IV3fYY4uw/m8uuFxqKjs5NhJ6jQ7TXt2RM2Ja8mPw57fnh1sictvJjBfUziSvth
45bPn20WrZ4iabd7ttylxf1RQER4qhc554ZU0ClEWj5ziEUNL2pS37nmWEkFSlfIqOWoPWCO2aaM
RYZKNg0/TUlEF28sl9s8vYUNVCJpCVX/yjjnJLgZGOO7e6daWDAmbXdJx19CfQZq11tovbcqfvYj
JMhynaNCztVltmVF2i4JTnSyNsMpZQ0ct/mEr53i3x1pU5PPefeSxgdreCdJw1IXy38teSGro8fi
m2uXjNRN/ewBv9E7n8Q7Hf1GCPtJ3lW2HKiG7UeON9WvuKPkEl1ggjCO7mPb0zY6Am4CAGCRDpIJ
P07WjvNYl0hY2comGPp2VmJpdwVyS5vIJ7Wr7Q0lbHcZJLti+C3vdUU6Enk3DrLBF+kbqBbx3U3E
31UXN/zCD9WghE55w9GusWzpnJpxvfIU7bV5CUc2KZ+M/hJggMV8RKAasDspPzvIHZJ0BnIDX+kD
QVzjTp9iONXiMKECMysAF4uupHWQ6Gu9A/MB1pl7oxHRk/2kULe6pN3q247jtTeInVJb23yxjaOq
nrLsXmAaTHKOA2uVf6HM9+OXfHiomvvQ80gU2VuKUZcRn6zG6dJ5v0ZyuV2GFHOX1/vCKtfauC9R
xvk3V835qGSn9RcLiKT73fXfSMPWFiixh/Qux1bKrUJIOasisjvTTJ6s1l5adfvcN2LlRO5xBGkh
+nk/a0t4Hsp8ujWOfS7Iw4Cifm0sm1YW89fcCyC09KC8OeJFPowxyUYBr88l54Y5KCpMjO+EmKH6
hxnGH7bQNI23/lhb4VLFLOM3FWGR6RgBHyfQwRAVXSMfMwC4iUjAnNeuTA9TMc8pj5Y/4DN9GNOr
xuQ8t/cYHPCjPOEVvbOmZwHo10cEwxqrkAa1ODxq0EfFdJPVR2/gOEqeSsyOafMW9e+ttoshzuwa
ltCeM2nOU3/TPLwSBtkT1clkFiNxFfHzuNLddtmWx778XaAE8idn2USvflZztH/tpztlVvdlwfNo
Y9D2HnAIuVDWekrow7Fgc44mSkxo2+B+KeclL3ZjhFM63yXjVVo3p9MeE0pNcmQQnfhVTOzuvG6p
GdKX5eLlJmRqbyFGFV/O8GZR9gRARsBViob7WMj3MOTiYuyK+/ZkOuSkaSfcqeGwtRoHapJo2Yc4
NJB5AQh75wila+oLNrpbaLKd0NkczscryjNcHQTClk+1qFYCNtikZkuioYjVwZph5YwN/XNuBSlA
B6KKbidKw4I3z/vVJJs4fbLIgC6BnXX7UiMJLrgTIGbLMEX2AtKhHXBuc9DkfIa0yfWfLZUuSmvf
QUTm8wmcsUaQ9C7qHCNGd4PGXNLzu0i4lmXpL5R4tFDF5HiMSLrfmyk6RtwLbvbV5NUuqoMjgev7
1LzXtG/dum9hHh1OJ3RUg2y4Qcj/42No2hdIVIc5pxmKX1c94kNWe4Wf/7X210EVrhr3YZSIZ+Ta
G+dyeTbvNbwgUv/n0L8Nbb3MK9Zwvik9igtz7IHZ/HU0Z+UVCGlN+ZZY7sKIWQ2HYeHgwpcVQwtB
DC0raYNiOnPypROfK6879EzvJFltpoTZRdBWWpWQacR2MGONZXRnVE/kXh1CubE87nqDxtzHJI5V
C8Oenyliu6wdOVGHkSA/LZIr6BXW2lnvjawCQ+lKyvSB7qiFit8Ng8QLHwDIW0R4oHztMcSHaZv1
aQQ/qrrHiuw+wEVLsxel7ayIxSxoVEoQulWxv0qxemlQvjUS5WE6QBQsO6/ZzGNPDrg5sWQLLAIG
PIkze2youbG/GfqIlaoxc2ZPATV5GTE6SbJXNWu4GR2jLltbhrb3LGclKJgTcwpVbdBu321xxULp
TeR2Ix1LkdJ35rpttBO5Uasa/UHUBcuAAtQGQSddRoYRI/ZF8dTpR13eCpACPXmOjZ2WwdxmLDOA
Ka39MeDRE21Nt+ipdLlgFoZpoq6gxY0pWZX4Owd+0uAmm7IuD13Nfq7M33U9nInjRnDIqByPj7ny
iJPBu0YXwCHMtJVLkX1L8GE4nDMeLRFqOyajfUzQCcvVNjC8vQiOpPFuVbjDdQspYJDoSAO7ph7N
QV/Lwl803Lg655Smh2m5Chx34wTMc/6HmY5fUwKOhXQnKyH4Yssl72lCSBQXgXYhjRVOxXJMNMBB
wCgXUlQ4FPAOoeVrB62LcbVXCjQzDZu3jJMfxfZecN+7VnHp0jKhbkEEL4TC9R96WbuEoupuBAfA
W1zpibEQZCKe8ynOmLgEN8anWZK1sIRMyRRogIpsckGLat1k6rfBynktevIBpD6diDz67bkTgaw0
q/cpT7rW062YRDOxnyRxemdoGn1GseY79/jLENDZsYDz1TB6MVgzVOSNstHkIuuRE9L0JG4GVMx9
cPUKPd/Ibs7fKpKEVWJoaJY3rBimLQoWHc2aKP6DeK9kTSi/IOPH0dlFfawOayuPSepL5txos2ib
dWWa4VkHer0L4loLZqu6v4zcUGwEZsU3yioLlCqjDQYzJvUl1rx1WWf3lVGTJU4gCV7Wunog7fxg
0HPkR4iOQgfnRvrtJixr69aTzqLKzf7DyyWJrpoVqnuvqnpYgCJrtxaF0SAeAit2FaqQhBwODASI
TilliVZgo+i3wi1EQk7ulGzVZfTVuMEDmV/qtusOJf7as5YbM81WseUnba3fMzvhsCBhZKXJYkI3
U0b7ps7ik+Eo0howGBdrM+JaFYkXLglGqp7qwuIe2Q1i4iKwH/nGhP6lBEvhH/NnjrUXw0MwjvNm
WCK3xO5BXZPqS5jLpJucTxBVt79zPQGG3JNCLUAJ0g4Kq4cMZIMf432i6STJlmEZXhMb8JXHAqLx
f1PTKovTZu1Vr9hboqXIu2AzeiWUa+zr96Gge2FSIr9EmvSgMtrKZ+nv7ZMVaRqxkT1wa6YStsIu
kASwSr+V5Nx4YdSjqI3c1wpg0b9rvTzZcRvCqx5UHlWXboYRw/WY4X29deVa6b7Wr0I/BxMlUdk5
isjE5NQX6aahm+chBfH9l2Id8x9dL4IuB98Ah3BNnf/96HIQBqa/dKLcQ4zBrXB5MNuk/a26bhfS
9+xnzdq1upWF97KV+TpvI8J98EghKCHd9uQyO+gtczSlyXKsngjZfBnRxf25G+OfXRxCRwXmCNd1
TGGZP37HvAgmt+wJ3A8kaEQw+DjRWKWovUZpSdjNv1Rx/KPvxNaxiVq+pdNDbljGjw6rYMrDyWMF
WiK5ih4z1uFdoc/8NdqO9Z+/mSF+VmnMn2UZhqG7jmUZ9o++k0JXbo5Dk2rcuJutPhix1+WEb6Ag
FZsXkYgtihDTdW7OlcRFj/XN1iivieJ8JdwZcy47b+EYZfgvF0HMBSf/UYDy12/m+jwYAPuUgPPn
f+sjsSbPG9zM51zYcEpnjpQtuy41UA6DY9cUuzjrvWNYeehCJsRMU0vNXyUy74E6YInBWNq/Ss3O
X3sjzg9OHRvvlTv2HGkSMrct5OO61+arpJryt9JoiSyaY0gQ/rm22cMBmAMNU/ocsUQRkVWTQkBs
zmjMcEG0LVTT7qXi/tsdSjxAMvOa6UCwHZqOXKQ4ch20kp4DDTlArj7opk+gkmYHyZZ8S8aILB63
LuDUujSz5osqRHhviAf0G3++w/94dtm1dMdzGXEIbDD9H8+ugQxDly7dXXlJdCZsO1lA8pJmIdZY
5ED/UnBmmP+8a//xcfOf//2uzd8mjcGkydT3CL8qBmLxWNfxm61ir35kqcfrPlxSOvYsy2MbEgJR
eAH18ufv/ePxIVBIF6Yt6O3wOc3YP99ZKl2ayFaFhxejCjlpUja9ThKsmDVm+JNZRs2lannu//yp
fxW4/e2p/etjKVHXffIoBD3qP55a+AfPTsLWX054jycM7I6xCWt9V9gBbQckSjj1znaGDy0j7t6z
d01gXcdR7qdwOodjeDPmEsO4I2ihW9dEDHGo39J2AoT/yLn46unFWgTTvq66N3t8MqgnjBNwG3vd
mnPUHnnCQKwkUtNKSkcF5VdsN8uaKY4epzXLG6Q0/BpBWnMBnjNqS8LORp8QZ3GXY6FoyyfCZNau
fJLo91PYk9qsVjZgVJk9uv7SG8pzn10l2wTw5TLP4aGMS909gE7s9WDbzk7ZqYIRPo8A2XQcJ7if
E7KZEkir7KErDgZNJQSU9sNDDCEyltVq1LylU3U7KzjorDcxXkOiNk9duYucA9QSYH5XPk4wU6PO
goMyyjARm7m2fvFR2/RWfyzZE/58J38+yX/dSaHbrPiewcL/18r5tydZJ6Xf44klhbYw4TR01Mzk
VySrsSqylSbIFBNDnRx6d1SIMU0EVu2I9NPyEXdlvfyXLeivRf/ng/X3X+fHQs2zYWR5gsIYDaQL
Xi76daPgQAMUDR9NFmsr3wNZbToaA0yAsiPx0PTR5b/zKjFwwGOMqDXs6IRvMSZEbvAv1+vHOvO/
l4vaLHqzdDqZfj74XQrELboK1ke3AXHjmqOcbDNkH5pFz2vVW8m/vOHWf3YCEphhECzj2bpBayLz
lj/XRP3tDmVabLQiJ11ybLzmyYwI7eiDUTuWDhnhMrD9c1D7kh7VEkVOrNEqO/mJQ45SYD6m1Fbg
yYRPdWvpoiJKQEbKUa21pJdIjr2JE1OjNr2warBf8iijNAF41rzhXEQmQIsn2kM79MN2ilK8kdLV
iAojTdiq5qnLZcI1hwkZZCHqXxW4Bj0k9VdbOxhex3kbVUoB1efZvzwoP2q8/roowuBiUFZpUhb+
4znR0smxZe64UG02ZnZjTl+RQboSJAptrKKda+R0Uvct7G5/fmP+2+34+yfPT8jfbkeXjAzoVkAt
kZ+HCZ3hSfYmbGJL+2ykuTR059LjQNQkgwvih/qu+ZfNZ/5qP14RW2BwFqZrOzav7n/+AqrRkGjU
s/HUKYwDYTBktGj0/Yom1Xd//q7/9SpTBuk5jo1O5+fTbnoOXsw29Zc+7jZDo+nAmPTTZGXvUlJv
EdrIXpJkev/zp/7XL/j/n2r9aKFUqVYqb8j8pTI6agJKt7skCWXneiK7f/mCwvgvG6jNuvd/X9H6
8XYloxkJgRIQZV6JzbJcNAaOjcda8WQbJAsW4GcDXMd4yzofhO0BmeLdiN2GCJaF02jrhBgVluk8
kouiBY2XafKol8ajqKwWGJ129YY82s77S24XLCxJ4b35u8OIE+clwOC9Y7LaJ1cz/khAggISrUd3
T2X3chgf7a69S1p9odngQ3P6y0utCkqLKyKEqOPWyZhzBeAMlUEwIRBNluTfx6o6h43+aIp2myj+
clZVGwkAYEf9MrQiQhOf+3pYp/igqclxgM8IrIK0R6hFzsfHEH21BhmR1qugCqW5htpbCKGSWQ+W
t+nCpxIBeuGe/ZaisFMMW19i2keMEUB3U4dBEhaRQZARGqcxb1bM+ONubL+J8ty2EUbOejq6dn3N
PX5t1Xw2eXLKC7gK0pvF0CCrhpe13PYNJJg0pHck/zu9tA9jGx1TCyClpNijjCD+3aeUqLFMZRc9
ze96+qjbkWif0FjFo4kAGROlBAFKy7d0Vof73T4oJdBStzQIohZkr5ult5moxwh8e29K77npjLei
z3YScNS1WirygB56zsTOpXJaAqOTpZm/upVH6Q/URflLqVn99+qYvwMvgDba+STmJgUn4GGjle92
+5LV7aEbsepx0qAPaaPIG3dSuGtoSNXGD41O1XdfAzDSMhSbJBZdcjnuBoFoX657qqHIgW6IS7fI
H6HCosCNUKoDhZ4LI7zRzYU5YdxkDEe5MSdq0yUGOpilV5uDeVTBIaM58vrmQN0oIPJAaFy3gf4d
dYU8fQsa7PEXBjEH2iXL2D3rxK5J96/wLo/KBikdEnx3pfM10I09IV2Rr676MLi5evOckE6uhn1C
voZv4HncRDCHHpUTRf5Z9eT6A1lNpEKQe7+q1W+fIbnEFu1O7y6h6BqNdxnIsbLP/N6afchJBwAB
xxdL2ZZKj776JMM7VZtK5x0jD4CVlVlwKXysfE8WxRFW9Ii/epElyE7wZg05ihSMgyX+OheDDOme
1aw9jb4VVUrWwB2/unp+TBGsLAaqfSiSr/cOlJvRUh5A15T4irX7ybtMRGX4s9WAQCHYb+grrT1g
B4nCnQRhTpulHb91VGXgJG9NUuTPolzo4yWG9BKkwFbflfhWtnGOMUDLwDlL0jJCbTWihFPZbtLg
YDgZVPrnkIB11ukHPMfSIGvF74tbTIr2NKHKJGGKk5g182o1Y2yL7VZepyyh8SJeVNFDX1s3pR3T
gLKMa2VstIDwVnmM3LdRoTZqFo7zTrzOIp/zz4dPqtWwkdTqUGM69h8xj9XlY+NkxNavXX76hKUF
uZNiGSGl8q5r7IWT1OjJEOvT9uIEeNRv7rjpsmmtBEPYdJmYvT0vw+L0pkSzlC0OWuQKkYOmUQYL
rcQGiAmkVTOl2YKs2pR5BeO6aJ+0L+ViKrGWRo6APf6YkMKPkLWGd+Ctmx8WGd9gwCJKrp3ntn5U
1X0iTynqdiFhNUZSLF5xgG2DZHrU/OmYuPj+l40sqFLxeahhjpTfbHKyfaJ/Gcz+687he2Amwhee
a/3Yh8VYC9XHTM6mpw+nAvPNsz1kw8HyYmyhbcWTEKbi8ue98Z/zp2kZJl3JnPoMypJ/nHPJIePs
C5i11Ilp3QRz3eMgjY9Et+xdHPWff/40TpL//JZ8oEMzMwdMrDI/p090ISoHjggoiITOiaf1FNF/
gRNbUGXAuS3lvep2gkRtpHk1LezHyrTfGNn3DqNxrlB1BzuJlYL8ODPBrwvyGua7Oew/LMZt5ZEN
j1PRwb814lQp8Z0H6DTqaUU5JqYXOlCQe5ZHGT9kmAQMFBQV6VMh8jajXEUCC3psHpzZLM4ujX1E
iSdaZXnhWSrJnqkRA+hQOl7yZWingRhzopzJo/CxQeBqQsqUgq/qguKlAOE16hNrpqxwUrOnCfMW
RaTZo8L2ne+U7AmZwX/3+nMd8BizDfoZY1BwKZkCBstaSH1T182+lcm61qOlU8qFV86+VNI1jkH2
7DQEkiELcOmyZGmhY5ErWHIl0NUTwJAQk5DAtkOQhyCgJiYVMXK0uc1yU5OmPhzNNR0PFnRvNmsB
K3IOnkly0DWflY7lXhmAzcWaEJsFZRc+XRI+F3JvIGkydGPds6OgnScFpF1kFHU1hb4qWm9nwZEn
8GVVtNftY1x+eVR45Ng3QwfLEQE847EK343s2cCrT8/akEoo3VfyeurhlDk1t9bClzXMvjSHFLPa
GY6jcRnlNzVpXjIgVkkJKjKoXEWkqxYFNgiRfM6BNinbpg/x6BYofBKUfBA/lgO3P6fRn72cwAty
Fz0SmLuCyPwYWQ3kbxhqd/pwK9gXbW1tYaSjpW/luaxWYl144xYdNyE37wotO7WG1AYoxrfOvC9y
nPv6xgnnFN01fcuL2rhE4S32T1LHMYZrP0EjNPC3++p7yh8sbqvHa2aOn3XxmDbRHImMq+2X6VqI
pE06GNYMZegbCDZah9bvLPoqwncx8ISlxMRsbOyhycFJWlL8kQmC4en/Q9h5LbdurN32hQ6q0GjE
WzGBmQqUKN2gRAXknPH0/4Cvjtd22Re7XLXtWloige4vzDkmvzKpiQ/N8DnaV2+AaE9cSIf0aJQP
OVoZg79BrIN4Hc86K3ZJZNCU/Wgs7L3ZD39v1LfE3LGGKMzHsDsbyPJjc8FmEfg7Y82H1CsBOd1D
KtHxS7CayJ5r8T4gqAksNPef0rw6+MtS6kacIRO+8KiBL1KsEI8qEf7jquKWvuIoBepzVvGk4JxB
Ei/AXWzafBV1r5a3Ue3nBPUa4iw7BnMYHtP6oyquqIMqkz+O1e68pq+NAtIo+nFUmnaKnhUOYP47
lq5mnAD6qoh0w3E78KbX1d3rX21sJ8lv4J9yyARWsEIm4ePowJWWVq+KEUEFkhBzkGMaD+QoPUTI
mKfkNk4qGhYiYGBZx9zKtjHwf/Pgruv8E4FKZLuS6QUMKAvkp5Z4S6KtUYcfcvaukXG0kucxQWLA
wr7v39o8J8HgjPRtabbdIu+7VSf3dUoiHeqdwGMUhaUXJ0Ny0tqS7M8nG+lJ7xwLyrFySNcFckLz
xnI6U2xi/HCoG7scEVARvYTCxJq/ENSPo57hw73r2kfAAkrLUfAiX5qjJ8idr5px22t7LTwy8qW7
ZPqDh5ALPUkFVjS3lPecksZTzIVWgDzIcL1oKCvQCY3PtbpSjbsuT9YsNoxWFAAJyvTGYGxM1Z1D
My1wSylvsPsNhEnIG4z6Q0VRZAWvNa57ZCCMBjZj+xsHqAJmvCAHo5dCenyP6okTBM6M9xA3vx7P
TUuyTzG9+shIZ5lrfGz8g4R7mqCzkRnE3A0kRtU+WfwZOQpU5VM1t3K4edUbqesITB2SrwiIZb/T
bbLxUto3BimRTDDikvWjtHhiuwcPwatUBN/lNhT6LqwvBASuO5ZYbe3sDfZsjlhbGuknvK5Ulj1M
feW9i34l1P8S7zni12J4HoYTIn/MpyBdrKXZXZBX46Hl2IVVgr9/IQyq8JyNJ15wtXB2RYfiIUTk
gYtcr6Z10zXbTkVECUt4CHXqFLjScNjbJw3VSKTuo+RuwO9AJvCj2xLtyuPU96cJ0X0Asr6dpUzo
6PSZuqPCoHbuNav2Eqabrr7oHOO2o1yFqV1bOqagaR8syMmedeOJ14KRREtGhPpLBUyncrAhKCgZ
Oh5i3plJ/AL+P1YS/+RQzWtrpIzGUW0gX2g0ZqgdRRDv5cS+VXR8bagBY2j57KTDKnkRQ+riGtwR
55Lzp6uYf/ka1I71AEoZ8jxrJrEW7ZLWHNu5kfgEDISERc+YROVQaGac3oNuAv30d+Os74C97fDv
+SL5q+HyJJTD4n8MXJVlo2ym9G51bwJJR1fzUCOW46yX/a8cDr7xFQ6wex+Ft2iirU0FaQTEO2kb
ieNT54ZH05VXAv0V1EmWOn56UDusB9ZZT6HthgudtmZoopWjfGXNTZBER9PNsoOfxbnX/aqDhFXL
cp1biMo7oRM274TyVfKizIUBPpwpBiXOXTkq34rYtBpy0ae4hrcbIjt8JPFmmlyzeI3F2eCNlabb
EUg3l0Xly6C+WR2XiH8yRqYCyXT2/G+Py14aNV4penqvvkhBXjZIxc5DZBjjn2phnHFaaHCCOOrj
Xt3605Ovc48haWvfGrPGIo/FGOGNIeRllOO1h4+jfow+Fr76rTCbi4UqrtCmnR99iKLYcqczTMD8
TPQ3dtX2NxCcXHaFTKzQ473mxcduzj3zsvYnwrjTFHJpQJ0vHXxn3YsivEubPjdJRqcDOwu1GuiP
lhKemOCHCLt7v6nUy4hJNJGLCfU8Ju70otfr2thFnBtliH1QQbWPQIwi3PtEr4P4+5csJmKpocc0
eHnsMEYzuQ3UdQb4z1n1CMPiVRe8EVLAJb8JkHNx7Or+u1M84tpZ9xpkG6T2ARycIOHQ8D574Nq1
Dr2gDneNf01yJNwcK0Zub1PxYmUV3tV8EWELqTLvRa+ASXWKW+TIzbjDSAOlqXsLrZOBYLzBR1JY
bqxtGYZ43m3Q7zI5VsCyp54LidBfVvVBBPZxnpzgfssQvnaoFHVJymrtInlgmkSm5E2MOz24z/5f
7Pz7US51o9uqliuVW892KIBEJJinxjnloI6FIls1bH0Lal1kHLsx++0CB+ZJieYHOChdlopu019G
yBhwzIEsiAmeobHvqFGJpzOSvSMBdY9IahOEdkwqzIEcpHjd+ODRnGU+lsuo40xRLrr91bc2AN75
gTtNwyrogYBkOWMMGkPCqJN3P3wPlV8FEmJEsKpzzsqL0fx41TX0L+38RnEfinqTzjIZKN64M786
Z1s7JzkxJkJmRExJhgbJxl+sDoco/K1KXGfbvDx4Q8kbtR052A1ClzDQhpQ/2kibvRmjANnl1ou8
VYeaLW6NT0Ql5HH9SISUyE3lxtMyFwwwvBV0o4PvyvGnkf5+arLHyAclJKL+VeQ9EpR+ncYEhVbM
nQiercm2dLFaY37G0ql/T4VrEss3+s1B465UIxxk6KKAibENjg+QPStytZGI18F3m1zT5MULvr1i
Zp4TrH7sI+OVMek+K5PXmDrDmf1KHQJa880fn6PymlXPQUOo3ceo5WTSTKtEpeg1vDUDuAlZnOZg
xMECWMHkF+pHOhJlxylrSG3FjharIH9W/lmkeJMTdVVw4LC6AqYGkmRGlyl5wfxlVqCGN4aWD7aG
annGPyBUrxDiGS0AB3QjYdAfwHjvk3pL2BdOeOk8ej2Yy2krSGSqRvtkUp2pARrepD7HQcav+jTA
Zk7Zy6nDV2KftPCzCXjM2heQ1CjiPzv1sw6KddkiDUYcL83gaaIra8pqIYXDKPHJsD96Ui8Ula+a
ueeTMDgL1rF2iQrmBcucAcCJU2DIkHusBXZMZ4OurDLYn12ImTIs4EOIpz7j4kXaCwXCrlziELOY
mZKBXsBi4/AwADJBkTAXyT0oX2vrm8V+iKiJ6C9t7/QnEjFK7xm9vE/wJxrc1DyEM3vqEPFUFpOL
mo9LbWEkC9ndVPOgMQf0PhN1n8UH9CK8QkEHp7t+a81d09wm6wn4pp6dZvoqkWkyfw+BNKjvdseI
4oK/rLDuY/acxGcD0AcHG2eh8hrmG25OYw6ZvGj6iyngcux4NcjGCrW1F28KEo4nDRHkwS5d3d6q
aHzSYZXo7wHviPqC4pEEVPz8QHNC616N29rP0bFsiOEgmEKVOxzRPvLEIFjnbKWp0wMkpHBEkjfA
mYlxS+AqVNbjiJdV23gN5eWyxKUqOEZynqFiNJZ9/Sor8ue2BTZmEo167022G688dfIq+0vMlG66
1MG6TtHFqtCFN5n5o8n3JNnaMK7ow4wfnmzJHlGSdsZR1vQlKqwlRgbCXGhznlEnzNzwmib/qJAt
QJ61fgaLkL/wI2FVFeODQCdcMj0kZKHg+TZW+gD7bKVnUMMxzR5tWEkcsMMRAZuHdIubujmB6/C4
zkH7UHOROQ+NuteBs761mjuKZUZeYr9tht8gXBEgG9m0vyJa2s67aVr4D98bb+enlJH4/zaNToom
JgMuJSJ/X02AkRerOPIijcWh5j6Hpa/xE5ZBTZlClPSOLlwq4KG3HNDKWwTqJVe+vX5lTCev+lDH
d3o82qJWktSyN4dnPMeecepi12KsHO/qaOlPj7UKFuPOyJxLffjop2chX2S4mwkb2b5IPhAdJ8nG
+2l5kgAjYqTBBUgkgOjeqU1He2vX7CAf62hnCwV5I/chADe6u7XnMLy+EeVXk7RE1SENGn8QWCvx
jajIi9/87pon805wr0GQ6pJX2ItJwEXsssEajWcod0XjVuNhal8reutgbeewyf8a1fJN4WzslxPq
WuSr0oSvfnNgAXoHHbSmvi6hYy0N9K+EW5DypMcT+HUyByA/vPGC9w2sPH9PnpvZgn2aVxKPgBUH
nI8I5IKDKW4W6lpGbfEmsl/88tkO1zAXVeEWI96TlYLYP9up2iPIttqiuoaSrm2gNesTIt2H9qrr
S+J/xhBeauxqYF1FzO6EQCfzMe3JaGCUlICP0RY2rgVOlQTd9bCIKde64pSMW/yOXbr3RjKnVmJE
jbgYqy3gNsM+yRT8E8uY6VzNnV38ZuMCRY4+DM/qtKF5KjRM3X9FmvZgXh0+26uXlytDPDn5ktLM
xDWZNI9atgmNRxOxD64qZZf1zAD8fa1/m9TA3Sfx0nxa90a+RkQk1nuK1tx5H/K/pL5aQmQ6+RF8
XYDwaC26g4BBnobgczBsvlrRteooSOgxzwxcS7LZVRhFtAfdsOcsR0kxl6Kq8kifb5vHorzm2VH6
ZyU5eUFCR/eN0oeXdxVZblnMzcJDRnipcqFAD8If3ds4CfEJbsQ7pLwg62/MaCl6xrD+IbJXEX6E
pn9jGYQFZslRT+gevFsSfs125udMIDJlraxK462joxtXIMekvfN13n80GYuQdUSMO6ffM6Fj1pdW
23Q2FHALBD9q+RwgKU9fAdPZ49IGTQM1molvDFphxRtAaUG6YmTyPx6OstnZ7dJv6ezdoAcrUjyw
EwOfQqgLHeRaKTYFUEGqPJRwqVt6b4bPo7TS6d7RnDLQVg++2EgE9nTL+saxHzRCAr4qecrV8QHU
Drjp6r0Hq4I04OLQDFlr7A99sh9sl11XxZQSn2Wy6+vVUL1mybeD7JamYEDtuQ6cHff4kjkorAhz
fNT1lwAAzHijohQ2grUbwDBSZUgNVeU2dK4DxlrtYPSfGJTMXJDXgFwClZX6wIGVxsee3jLMd6b2
YjovY45mfIdmtFM+hH4wwqueP3NzpKEb8Qtxd1RHp7tLIr5gfw2tWyjnOjwb5WNZ7HE3APcdmsVc
q1WLiqLIahdB+xxiC7DNXaQzQFqk1tGqdoV1tJ3qQbP2WXoz4rXgBsNZz3gS963tkpf90Kpn7MUU
ZXq8M7jGJwTqOnp78o8BbzkX3fxqIk7uy5yvbONrHE+9/mLpq2H2Tqf3ClSwsZ+guqUbj8ZCv3XD
s80scngcE4yJro3kvl+R9i14ZKrswzaWNaPIZsOXr5ckZ9E09185ky1q7+GepISYvovsswi/w/GD
SrxMT/n88B5wnlVQy1NSp4Gi6q6nbkUNaZPTyViP1U4v3/pxqWr3tCA8MlnX9WsY7ljf5OY2svdA
0GZPqedOgu0L00uCzfB4UtngMO7odswPz4dDvZTTzRDPHlYbwfvihvDM8fMG4u5pmzlPr9/0Cj7o
Hfu0QfmAqwbgi7+RU9xqc9+ZT5byPgZfdXyYhbakZDWbSpwsbU1mk2fu0AdM7LSUncG/bU+TXGrD
hlakulcBtsqNbvABL4EHTGeYB6BgWpY0+MjU/rkxnlJrjfmNfTk69bWTf3btNnK2Y8ps+yNg0dtd
G+tUiVtuHrX6pDLAh/0S+i886sTeaJwyGTvrLHsi6V0dsCrPBO6wQI/o5uWrnOHnPAvC/0C8EQSn
nrlPki+bVDK22Aw1VuwU86rQtw7Pv1kvs0Gn/99UOZvcYjPx7CUmu9qF6b2b+rlXdz0/xJp2CXo0
p38ngy4drrGz1rtX39hn1r1Vr3LYW/knsexL3+nBqi4mc9MNZ93zCSa45uYv5wFlu+wYK+FeGZ9b
emtLPZsmpcVN7cqdMfQrD3ZORs1MpNJw1ZSD5sycsoXy5vdUJFtfXOvmnvrPAZU/IOIyfY5T6BSv
DZAtMtbQmjlkDUgiAgikMQi2JPaYWHlOf4TbjHG84lrTm48Qx924oA13G8hsOQPIhqxVsA0rp9/r
YN+n24QLJdfXrUbvzsq+MHFxuI1BNTHvRHiWRg4fSSPS7Zh7d9p7HoG2goFF8CajebAe2bKsYeog
WeQbKY0tg7t5Z1yjzUbibVsQbcFg7Gs7ZAy8aZufJHpCCoESxAoegAt4E/tMtzC3mrqJkq3XEIV6
neILTtkEV2MRnfziS5/cFDhAG9zb4VdM8CbKRSEORflC/zExyWwk4QsP0zzd22IBSIg9DvcpSV/g
T7QNAWCmWAEhcSCyFx7d9RlEI/dib5xIku0waheHPnnUO6DvyxnRxypTpfjVqieEtMy0+hw5wXKI
UdUv2HHH/VphAlHk5ybcBQjsIQrC2FTQwfFc0afUm5CsXiiciGJJqTBXbE4AGIKJ2FntyZfcQBvP
d02EVnAhhgu/koWDlglfVd8i4ztMuUKWrboUxN+J99p/7LtPchhXOo0+aV55+Zim6xyb5lD8Rqy1
LWXjw0TuGS5jAIze6RtohCe2yMG+zi92e/H9Xe5vHJh/BjGY3XIOV89ecyass7zQwp0D/0nXYTJy
mMdvJQ+/tS7NfWWDwgADvIm6FSOOqdYfiADFTV1RAaU7tdhk9gqmIiwt4MnYTbFUfZQGSJVdWr04
PIue/TB/Ws2IpnJ4YOhciGPbvpGR9gwiCq0GQuIX7EnEP7GNfdW0T4PhnnxpzB1X5kwkUVh14bWk
tuMRPTPyD8INOhW+DF/dynpvmK5i/Eys53nc/Qc/2eG8zMa9SWRe5qbZHoxbRU6VdcdziGmKyb5N
mTrUI25vCp6VA0QOylhvPEqCaPKetcii8S8FBBKBsMbFnGjYBKm4er5v5DZj5ZjzQIIxtdju2NVJ
R+I5r0Fi+4gqRwcBlSVXrVsTYvtQm78hOdIDUcigdpSDrpeLTNtp9rESrsHMr1+r2ZkBTcFF2XIy
ZXKPJLSq5XsETklF/+o96czas/AKDSLNXV8aa22iYT6H/mPARBqYch7sYyyOCoc0/itGloSI5fmO
MGPMU0vQ9XYNl488+aVAIwIzoKOXKi4eNSiR8u0usfA6YgXVt0QPk5n44BvPLVEHVrEDrzjTAJjD
9BFJr4i3mYoW9lFN6dR/upb/7t2mj82aawZ9PkfhUKr71OPY4LLBPeazEMv8krFBu3SCX1Vcvemk
q7eYnBSL6PLEDsDq2cs8DFbCbyEEPLfhs2iJ2SMIoYp+2hLjtk+IedudAkYUVWZveCSmGK4+IA2r
BIN+lIS4lFhsltV4HeW58p9ybUOXFpWvPNaq/em3O2Nu4QFL0BX7d2IpF77JCdcWVN6IsRSuLe/N
ry+q9jQYN6k9to3POmzCMh4tlZrDcjrDNwBbnYUfPjM4T9lPJW974+NHl8c+vDXlkWTqqnmOxb4M
fxvrqQH1bLN1IbDZ/GFw8tdFh50ffg43DRnqJmBfeJhq/uJXx6T+Lp1PjoiRxBwAoxh9dZawV+ZH
cuIHZusCnqt8IQaJhJNw/CkgnYpDVGF1Kmh3LFT0Bpc+Y6FzSKdeSFarPxQa2EOWlvZLbl8G1xzo
yQO0DhhyWLdWsX4WyLKDlixS4yfvPDLFnUdLms/5uFXN4BTn+qZodr0GwSLhHlF9LFkl1UzopN01
JUuV24Ov8Sv1BEbsooNOMjbtfTQ95BoV4seDCHzIs1pP0WjOa1l8BqzK8pzQPkP4KuTA0iRVJ+nj
7mIrHeKkUTj5ruo6c9/SZ7Szlz/ZSOdC0hZRmInkcdQJs8lYzBjM1eWClEamWzT4Vln+AIxsd9jj
uMQa9OTgl3TSKmDpQHp7scKONX44LodI6txduYUyplkP5njSC6ak2bnWNmpwVVjQZdnMpFnYTrIy
6Oit0HTVhNWE8ZskXwFa+gTbTfRgJ/BRQIrJkEUbSWNOy+ipQQyUMCjDeLU0a8B/CvIViUbmPlj7
kbNSVM5etrZKf4SZD1u90horWGUtQzJfMGxkB81i2BjR0AJ0TPgtbfvNw1liRI4bhV+hUrs8pat0
IrKeXxZzHM03yYX5OpfGvQkpn/yTlbPakY3beK8s2rLF/8OgjTjOQpMvIG8EQDeMVfc41Z+O4jr/
JYMWsyzy7yLUv8tC/tDfBsSVqYnH/NuOlGGVaWODHxF+XhBLACojvKIirPWbpfDGJENA5xVVQDm0
uqhdTOAzCqER1fHf5Sr/KxzlL4XZBNCWauKz+kPL6ThWZpOUaC+7Gn1bJ52a/Jys2LAxNv5Df/yH
oQj9MT/KkUyGLEPHwzQrZ/8/FbBOHEhc6Lmy9EObWsFpFEJjiv7j338hMct5/vyYUfuoqlQtRMd/
ypzB3EyIvgtl2Zl48QmTyRR/USlpG28GXQRPFSu6Rws58sFUWTQTHZ4t1TTx744Vav8hfP6HT1dX
dUfTDE06lmH9IcsN8HyHZYH0CL2OA2NzmqDLkOGX6Lr6H24e4fyD7OhvP+wPnZMKeM2xmznbaWDu
LzqHeB5fEoM3EFX5ZWEWjtqU2CpYP3nT/NRjRearf+gSc2VCqfE6ncpqYMPJztSqLBf+54lQ2dkP
yjnZRoQudD2wlcwnmKpJloZv7OyU2pOqbwKKm34J5lKT0cI6/jJNpsueQTyXT3xr3H2ZlHdhE24M
P9+YzB6ctFr3ag4WF8oabF0BMVCRL0R9Mto9VRF/cdTydTsPobCy+ExeKxp4DeIK5DOzBE39Ehsl
BXq/6cS24TaebbVRdYMexZuPE5C4KTUFXMriMISHWBMUlDnmJtOOXTXHnr6pCCMjWsygDtdDerMQ
/utDvYjpME12TJOBFoWyskBhEn3phbFKCdcTItor7P5MsiXkcAmd4GirDLko5U2HCYKhY7cpzAd8
+0t4hgBn6NJYstqov0JbWbXej/TU1ZAizmTMy0wVCgg7pBzOEijthgNiYHRTVB96MMylFXONgaZ1
b7Cj0gykOM1ZA7a8UmtsmIjqewtgSYW2UIONls4oUNZ3sDMZgVRxyXiJJZCUK5/6bwjTb5RdK806
qBqfzlS95oCjHxQVyDHAwjmtQQKf8elURG+eKq4vms70MSuHsyZGvqJ4TgtKgSgQF/0yhSTNfWad
4xpVD3MmPdQqg3QGl17V82talxTFS5M0n0kr5m39suqiFWSHoAWFxHesUaM1aXtSm1PTNyjG0APy
5gbYZbIbfuil1oYr9KlrwUclbW0dMZVOqBkA9sG2JLFHPCWVq/AIxqwR84LKfoYdEK7xH8fKP5xe
6AdtZLgYo21V/CFdpMLq7LDgoKwKz6b7jsgWrjCiwp0DMNJMoqEOhx1dGqP6FGcwJ7oGaKahI3LH
DRSvndGv3cLS49d//5tZ9j+dMnhkDVMaqDXwlv39YFXoT3O2daS/Rsa29VgHdPJgDqh1XgtcsA76
CvmoMXogIFDR0XgM2PBlQQoqknjQMgkcavDbRFeUwrVY/dbzVkXikS4RmL4p2quqbb0CmMe4cKpt
ENauRshHVgFYuKsUhdN4d0joRgklsnRDSBr5UjCh53BQb/6QiPPApI2SXdkx+fWx0lOP0ViTeGxk
p5zIDRSHNf/sum0HOSMj/qLJ1LXPn0TuPOXbXWloL5Jl05lrq2JVwfTbqM+KsNaUGh5YV8kgJEbQ
M7NKrBkk1qo7htDNAOgJxneGPNFQ13NOQDH7xEPkzyw/SgBsudEu+oApWojYpxwuCLy75F558/Y1
W3YV+9/2MuaI+RNkJv6jPR5k1y6zCTID/1EyJ3BgrYtw1uTFXsCxwBNUDMHOAhrW63LR1ygVZvy0
B7f+Icgh2ku4sg4ztK0YN8SSSuMJOz2T92cL/09Au+a/F4OzKsvn0jrXJNKE/a8JODxn3Sq9Dzst
9grCvyLQr5FusWuF1WNKt2UAPGRHYI+BZDtNlkKq3yONrgQuVZY7+3lVC23ex+fP4IGUoaPWr/Ph
URkst2hfbfixvjEsM9UloSVl0W0JwFnWtiuPFX4dhDGUBzabURZGE9D6pW/uFQOvOD7AQM5z5NEx
l1J8Bw4d7+RfMhYqeXsNMp+uVUfGTAOMdLuFL43F6jEoP2I6xsQ65cpexG4bfOhAg6ycGtb+qBl3
6arY1ob1FGRPxThCC8swkHrboj4XRXXlG/HSm5KsMvuxd5q97awrPnG7QyZkXjx0QQ5bLOvg/CTA
LvMY8FmwInXbLRDocQr7BtZ89Pnt8DRHLhfoahBk6LD2UZTZqEsaloT0ZqwHnKdIow0fzw46zxrf
km1eG6KY8c5KalBEeOWuMJlR9kMJ2ZAA43wgn1OJDZat5KkMfMdmsG9VgdLZ35pIZMwe7J+cF0PJ
L2bxRWo+JSaaUOwsFUI+IdY6E2wvedesra5hQWGo4zaC6DZycZLR4E3mfYnOOIt53h5S+Yw7RfV/
bbbAHDuykyiPnpzpnSHZxNKqpV2x1aWK6ZTILml8S/2bzPCtqfPN6Fto/w8gXR5CoH6CNandezen
rpe6DNdRRZAoc7nW4O6HRVVxBuDBMPd1gkUO/m9fbUPLDclyV6kf7BI5oU1cG9MWG5S3x5ny1jEm
iBAEJ+JcZN8EcC/I3KjGlY8uEv1IEA1E1CJ7vQwE0xo4XbIYZYgzq07peoqXoXxOaTMG7b1NMfS1
SO6Fd67As2dMiw2eVgO+G6RfH92kEX9O6kUnn82TIONbBP8QEtd1/4mHo6vPokM6xApqXFbkNOSM
j7KaQXnGLXXLEfIJSiIFrU2KK9neW965r5/myHrBCGNWP/k6zJmOLhjIeGguY0PdaMW9smNCHsVy
Nqo4Hs8VK+AgfY/ji4bsDDUjhpHGDUpYexVBZSw+ALwSzKqm7NblAZdJ39lsAt+t7AuAlqJvCTGJ
AZD5yNlKthgVNAoQEty2Rrv3tfgBf/lDpXzqKA6qYc+FBDQPP6rK7D+4SvwYilgE6UbHbNycRgTp
uYUOXP0cxV0gMHbaYxwesmwnBny0yBs1HlyxS5TErdKSqTDsjknfBgPCw3Jcx8K6hkN1SsTLDFmF
EboiiwbpLxOeEcCLjgIRfpHmExOgVQh8f2sGQBCgkaCui/hkIA7DtcnwpOf1QzKCSoZfx1dP0oSL
U70EwJ07Srlkk/V7zWRHORGftQ4Y0vsWGi6UAV2yitrvMWK3gpl0B3GXTKnBZ9DAaJWtkb0Jss0A
zF3XTVTr21TZ6v5Jma4FGvFQfyLI0UMBxeQcb5bcBi2EsRERVX6oym3FcGw0g2OCJqRDY6AUPsLn
92hIXNwldftAIDTzOlglPbmXhuZjuNZWogSCDGtIvxZom4KMvT4cYMxhWX+cyO/yE9fCDspXYRYn
Uolov1Gvs90uO1ICW7KybcRz0VdKhFJITaF7iNrZdifRtxrsc6ZNKS5UvDrLwg/ZEWJJY5LfRGdP
cJVDnNH8r65rdmF1i1hl2XMtilxrJoIlX3aguTpVcsIsJRLYeyZSiBHExRiCgAPwzj5RmQwQTnKT
CWCBlPoRB/WCTI31vEOYdAd9qTYzILmGFj59xZhzq8EkFRG3KyIclSkpqeT5zm+fapYXKi66ovkp
y2ugkccS/Gi+49pTxWzgXaRv4KsV9bcvLr15aeKbAIvTtiQDAs/FiMO6wJ8RpMjqQuKMvG7Reacg
2AqSEv1+xxWHmghvY1c/MzgeGcRALwr5vnRVPrZOsbHkV1yxuhDIZwDCRbuQQqwqCFCI3zqQIYGH
CIgnwKyq6yiCRVa+dd1V8nlP0kFMQFJI6bb+r27vQ++XkIo0+QwA6U4wl1vBRRddfQrlZnbG80zi
eowtFuUtoinxGGgCIupTnuPeR0yWpOSyzm4a0sdgTnD5fgq28BhsVol3EYzda4bqSXGq+UY0pAiw
jb1wrjUOQU7mVMiEKiSHFORTJ0PaHPYEBK4oarKtxHMCjd3DJTbAwO6hZOP/bgaC31MShubeRtd2
hLg/xOq+pv7B/qcPYhdE2NLNFwel6hxEIUfqV42H2EiH5aS8pWpLdE41uxF5INgFFjvTyCEIBICv
GNZlr9AwCOUAnjo+ta26suNDa3w5Ecm7GBwJ4hDxHTpwXXe8U/tpfEEICxT7pCYRJotmj1RrOwY2
+DMSVkS4LWPl7nUhZ3X/2efdt9YfMht4mP6N7i1Fmu9TatuME8Ux5EIYxi1ALJxW6J+Cimxsy773
rHiwRq6m73+vrf/XzItjWKomtiFHpez/w7icdt1UWmpJYWfGjIQiYV9qP6n5ULPoEFYTAXi+yN28
UOR/0G/+17SkY1qaB0aqatlS/tFudF5bwr6CQjFWPQIOlQvPCNCnGZWTuHkkzfW//6Zixm/8fWzC
D9Q1h2mQodrgMf7eRHR0CrIAFLC0hNFWD2XEtR1VI1tKGYYlXzI6aAWPOuxiRd+N5iyZaAI/uBFE
5zNMblij//tf6X87Lv5GaPaYnFiaNPU/2xo8dX6dwunIuNywK6kmg+yM8/Xff4ym/uMPonnSLZOp
lGX8MQNjaxDpHUFAZJPTe5jTriCVVA3wD1v2HqEX5lzDjUPvq0kC14zGV9N/dJLu3TdZpRmKOEm1
XOq+XHtDhzvL/5aaAauxZlTCSLVvm8fOsJ+KsMNYx0hY10dUmFA5ZWWB3yzvNcrhuM6PA9nBfpuc
FWQTHR1TDavB8YtVpszw3XSRGc1XGHCm+O0mIGbHtsg8yiYm3B2p1IiyFZb8Avaqkiov6FLdquef
VT+QJcvCyp8Xa09Njvy5uzUtK6DUM+9ZzMaMi28yQxcetwkDkFDRaQi/AhQAfBKYHQOu2sStB/1V
hnQdJjGOyQWU7UabZkCzdcmK5pw2J2bsle/tYjvacrO6dddvWzTqua5Dxh/jtYXXd4pAS8UaG5b2
1GnDM5jft7oGmjg5FNcjeQgoGZqp3VtmxIgj/rZLbHDdzARInGlTqskppdAsiQePjRzXI42cwRoW
YFxd/XhaskyYT2vQtzruE8+5RCB3NfKTLFV5UOpXA6+YpiYQ5tZx+RqU1t2bkBYk8dJk9z4yPEg9
txDKhy4il2SwlwBfnRejA+6Bl/TOoapuXnu3kFVDL9mo/jFXsHMBqMPFPWEp8rjOTQJDCZBaQwh6
btnzc/AFv0lq7lOfT4Lg9T74Um2Who5L6NchpOctSF5S8rcpir/CpELi6+ZKue/Flxex36lVV8vC
R4W9bmF1q8rZNnzXbf0zknjcz6UoqsjKurLWcifGMbXUsHOYcEluKZRqmbULo7j6zVsfW2yJkbaY
0AARBjmt9d5amIkKqMIJkt9MK264uvYlD5nDlC9Owfop/0fZmSzHrWTZ9lfKco4sdA4HyipzwOgj
GOxJiZzA1FDoO0ePr38L1H2VYpBFVlrmRJcSA4HG4eecvdf++vEz97ZVyaP9xxM3P5F/tIKjoOtk
HdVI2+aAOYPS8krXK+eh6wYUHj3e0YsIbMi4+vhjSfp7Z5UzDQM0gwUK4g0Do6i1oa1aul0tTWF4
t7NXZdEyVbW1djcWEZPqgSDP64ESBRDm2BALwyRR8l5GJdNWP2KUXT7qCA1jXYOrNmPWgQ7H0L6P
qJbYGbrqEqXGIiHQvkSF3jJEnc3U5Mj3KbXNRYzOyMX1bOBjtsie9AjkZWH/xqL7YI3TgdzUBasR
yLlfgus5nisbwfSzFmDrqslV8pGUkREdajcVQh5BNVL2zSIjPXMIGfrE9SIf61WeHyrTmVWt7vjN
675YUBiVzQMwAGy0rizimElGlsyvCvKaVcc8IrnxzQ4kHtNJi/8Mohd/SvjLxJ9U06nznIgimwhA
d+VSbJHWCLzZIAclGJH6rBv/vNS0g6wYp6GlsaduWUwQ9jqMGtFz0uDRwU+k/YxNlgcsf1D4r3Xt
OIRfoqo9nwRUSkxlrskPEKcCY0jDXdOqg5KYGGg6S8vbSA8jvfFj0L7mbEg0+g1+rt3Rylja9Ldj
sPeI7dK8WLYAbkuaXZHZbcKUTFP2Cl1JA5Lecqd+TrV5U2S0Lj2ArWoxhf3Wb50FUnjMQeEhg7pe
V0ge0HXMkQZ5fS+Np6r5WdJ86hzuF/M2pw9TJNgKnPsa8uFUiBV1o8XNYwzQ8lAhCFJzXRNtYkTX
+BbZ8yKsLwrvng5FWl3Fc4cEX9BI7/johPvWrPByqaVJn7rz+2M9XtTyl0aP1tJJa91GpIPq1Up6
T7gbMgT/oUvVxDOv0ez2WLUt0nAy2nb+zI8oHrwKiHEeEAP+zbLsTUeofN4My04AKYZa6yDBRqjl
IDH02nFnhvkFTmZ20Mn1iNxPgPusj128wYwTFteEay3c6km0eLZQHTJcPM6B2epJ4TtV7oaZgeas
RX+rV/uIPXy093OE2hej/EEjr7ex6U1XvrbVbeOJydzRUOW6ZqnpKpQps/QY1bnZotW/lxMZo13D
eLEiK4PaxgusIyjGfTt5F/b4K6eb15f5ZWt/HdWtNlGFDAKXbnx00K3U8lEEZE3nWIrmOEHGk3hV
mS3Q12kb2BckLDilwSQetRlUqtyFSLW1LVjtFAe1TI9thGYsTMFTYUKmL/XJ8vPeRgMQEkBE3LjW
m9FUHmSmarMOAg+9ERsdKStHaMfqfOz9/s4AC7JFkOUdk3yGXJkzgzgx23XrGBqOELNf2JnkeS+9
fl0nRnUsRif+5o4BG6PRjy/tUW9Z9ptkBLM8CsqYseyId+psd18OnfhkNX3v2whTSkeH7QsN62Te
NGnFZDK1BBAohnpVTB3VV4Dt6eOT9s48z6avzXTSxcCvu87JxlS6ZWx6IxhIh/uEyYe07geUWVsv
KgAxZJYLP75JV1VjQ4rx8E4PsWqvKkuJ64+P5L0tOc13W7gMSy1Qbq9fWnHT1S3QIkn+VZxd91Xa
EqKbAdZydJ8eZ9F+siU3533n6Zb8zw88eUsOlG+ul0xymbA54LILsUltwg5T+vtH3W/YTmSIk/QK
Ebgce4FBUEfskcF1bWejfU6wJ8IuUDpl6YLaKWuE2Eoj1qWe4xtrvVnGkdHMDuniHGSu9lDZk/HJ
t3jvrLmuyxU0pMVY8+SsMVwuYRuCfHA0yTatkxzhvNkGMZOn6JGhyX7yifMN8fq0OdQwxBsaFu8x
mE+vrxMnQhToJJiDkrhIxU7uxCJvapqWjdK//Lv3hGvZpsnXg8rpOC+X8I+NjE5gSkDDY2YuE5Fa
CitCel7OQ0KFXLFyrM+m229OJ7RG07QJgrHZvujuyZfrOsKBeovXTa2lPc7zsBJHs4z1q34Mk0dL
+baLvhbhClYKLcDWbw30rMbI3Edp0gHg0hGHpl7vPhJ2zb7HEGkFb5Be/GeYqDe1s3xZ5hhJUb7N
ELbXlyHvCmBNfWStRNEE13oKACaIinpHqzWGHo36rosLNq8DIxnfQ2Rr2Qomb5G25qbNWxkvxlDr
2E+VRIwnlr31Brf4OkWtOBRmEz9I3lpfRJQ6z3lRpAyLbB1O1NjTdV80rFY3JSvjQrf14TBYfXOj
ZcyeijbHW1+0Da0FrQ1JGZEQRNvE7g5l2U4Ht6jK+zAs2mPaNrTJS6GuGpDGz9Rdk79kkoSa0s0r
5PRWpm9drYHYzNuivK7b0vuqO2n+0x9V9olK481+WQoDo7HjcNkNzubJGmjlntXZMSO52vezG0pO
88YPxvFGOCVWaprOR23QtJ8f39vGCYDXM/hU+JguMBY5CzdOPtUTehU1PNerJguJlFaJ9qPI4eyu
MlP3cE4SQGtSpGzaQoOkUJj+DysQxsUnRyHevGfAqup0Xxxi8dj5eyciiriRvcFBOquhUxFCOEJh
9Kp2L0pL5CsQGM2iir1oVYwJkUF9SkYCnlX0Q7XKAKRkMX3o1LDSmo0efi4jcS2EcBCY76eyLh9G
xxl++qLRz1tpaWs59DgwSCt2LqqsQjeIUgSTiSfZsVOXXTajtA5G05mIkalLXZ3KMMSNsibCo7/g
fLaPCDw9RvtFvXcDmt92EhvbSsPnkiVmghaRapCkM2PtGiJem8DNS5T7cLWSUccf07Fcx7JhSzU1
MVbBymYxAaRAH4ghVgrRCkSz96VQE0B/Jw8eXM0sH2hqxPc0dauNyPuJX6NUWV9EBn5arTK0nZUN
7WEylBq2nufOOHuhBh0Rqu/i7x59CVB+HK+cqmq28EvicBsrZ2SSonv5psvL4WsSWPU2iBEyprjU
mVWavn0YchW7m1QnviKKJNo6Q/Zat0kGMG1T3VrkcLe0+Hf2OAXH1A9xeNE0S9j6xeKrGn5Yoal2
+KcjMOKmYnaP21eZiNf6XGYYs0xlLvzYLB4IsqX5qkuTRLjKwISSmbPUohiYsw1tJlCq+uRN49Uh
xLDoPJ1iOEtXveszQsTWz56y1gdSNAILXCYq7GAi/CyukkMVW6wXaTSuG8od4uKSfgvsqt1VZuje
qJQSogiYJAl3EPvaHUdSyDyiENNg9pNpDhWGgplD+zb7SeK5/uSbMXR8TRJmkBZxz3g3FBs5EKi4
CC2DrkUyc7/LqWkviUeDn90HYKHGXKFwIfUN3fWgOWB2Kv8+SFMEcf04mg06RaNoeGna7hcTbL1c
xFNoVBut9vwvWRyZt9FQyE/kS29fNq+fvJPGmJaJpi5KlnDT8bUjXEoTwal2A86TmNiqMD4RiL3/
cdLV590xPbKTjyvLSiIznYyV3RSbyk+jfe9Ew4oOKenjhrb6eGF5aaG+2ifM64rhQrgWvFQt52Rd
SWcMO908EyfA0FHfqXnAY0j1VbigTLq+dlDoFAMFd2Rq6MLl0PSUp+PUtTw4ubnLY0/9EF7O241B
GIMYp0M1lFdltAiwf6/hfXo3PEaZBqQgbC5HC2mBUhnPQ4cVypkcAcXA15mqZdH3SZFrG8Z9ikUM
eBJlSL4iR3xamYHLb5BQlAgMLjILQN/U3Q994z1g9G6Sxcfn5fVVcG2bfbYtBPhKxr7soE6ugqZX
beAqtrmBwKKkTdU6G4tmkygf5arGBODjj3u9ur/9uJNNbhmqoSW1QccJmskbI9OdfZP50eO//ynC
Q83osH+3XXGyCyW2wKM1AXBEK1zM5Qwkmdc08pNb6oSZ/vvLSNCY6K9oMzvy5NwNqet2XQJSu3TT
bqvJ6LuXo8WyMqZMfeFX26zkXubTL1ALU5kJhE5VoGUbFUkJ1Id+UJpiCfz4y79zRYWNGHLG6RP3
cIokNQKDFIuqQwhBcvO9k0ItIj46NkjhIeSSvoMnP9mvnEwTXk4EGk9kLLbhgEKzT8530SIjAjuJ
sDb0p+/Z3IwOQ/nd0UR9G9voKsohR6tTN/YmHqZ4mRhevCQaB1m91qn7j7//+0cjhCBrF3K+7Z4c
jRNF9F1N3MYMxvIVsXn2ImiwOkJtt1eNkRTD2aB7xqUR6+D6Kre2VgYp4xXpsgBZKqYDnzxjr/fG
f50ejw2NkAZ17YuU84+yYZB97atScEXYxDKkjJ+o9vsvo04REVmuv0plK5YNSPvDJ6di/qr/WvRc
bn7qdZvJt+55wmI/9XpXHrVjl2MqRj0IcaFjxitHXn9aLEr4H33DNMdnLuiMwvzV2779gGhHoi0f
SOQoJMmTHx/OSYn79nBOtpi144SoGwJnFU0ZouimYlrO1nq0fvZuUF8bPc/PWTWiuFGZwBsJKoJd
Rg3CxavHqka71ftIjoJh4XQmLWwjSavvdjc7t4q4mF0oGpnFdMebdB8URnZtlFZJmnET2iYJYNxw
n5zguao5Pb+u4+mezZU1DfPkpZIlcIcShSgoCaBmdnHWlWcCqrPN2H2c9iwZ1aUCBH/Z9y2WtTr1
8Zd/fFKtuQZ8fQyuTnUI2t8Cd/xmFepjTURBpXmr3HfBuXh7LeIxJ5Ib53SG0Ey/npJhk4wtYAS5
KTwi0+Gt+pL8pxcxbbHyIuy2KXovPLhlDJuTUBLCOHDZ0ttznEOJvpLUXLa/pJ5gk+kK0jWzs7nZ
LdHNsGv4XU3+54/hv4Ln4ur30df//G/+/KMoRxUFYXPyx38eox+qqItfzX/P/+x//trrf/TPy/I5
v23U83Nz/Fae/s1X/5Df/9fnL7813179AR5d1IzX7bMab57rNm1ePoQjnf/m//WH//H88lvuxvL5
H3/7QWXZzL+NGjf/218/2v38x98MncXhP//8/X/98OJbxr9bqOJbE3178y+ev9UN/9j7u2063vxm
Y65HngO/q39++Yn1d17kusl9yIaedxE3al6oJvzH32zn73RjHMujpUbChzB4X9SUvPOPzL8zAPWo
sWzbIGKELdj/P7JX1+hf1+w/8ja7KiL6JxzN6xePNGfaJr0KPoyqVRAy8XqxAew9TJ0cYBARp8Gu
HGaeCyOsmCIY2DlgDq8ss10+TyoGEaMxcPtyP/kAHuIm+uqVerdQZlhurby/LkLvs/3m2+Njm+k4
LMd0i3SyIE6H7EWbBJ3eoiEE1SbGEawxIA3yw38kPtKjOs79VWKA/vCbPFi1afg9NRF+w31nDNAT
xmMyio+ucRn/cYn/OpGvTtzr9wMnjgPDNSB16Zkc3Okbm9y7fIT3SDnbmsSPEcNlDvTN9Xhai0nS
xUjlTnoGKGo5fAd5C5tKQz9SIOXqfXS3royQ5RfJU1pXEFTQofhBd/nJQeqv17qXo8RgMY/xuPnY
VJ30onxT6JOek8pEUMe01orMpcQmbyuatAEgJaXjrrA1fLjBfShSb6PNVKXGji8Vb+CbdtCCXeXZ
AEKZ8g79VHwJEv/CifWvcQAgWzSOYsTtAxNP4TrrrWiXZMtoC2Cd4Z7pKgbioQ/PSttQW7hPCcOT
uNjW7Rguolro18PyeRoCc51GsPeyGCH5wEhkV2uMknUp66Ojdxv80sDVLCu96oc50AqjdVbJ4djC
euJBgbgnSSsRbQl6RJuIttZyxFCyxO84+ZRtWbgAXnvwxWAcuJSM0FsyIGffRWeiy4qS2sHyoPnr
dijNSwY0lYZSP0auubQC4BIVVd0qqVsmUFg0La1oEdkWON4Rpoadpi5K/uq+tWgKwJzcVr2dwGaY
+rVRtXPJCuJDs8xzhxRh6av4oLw4Q+QGn0NLSrXtMkXKmf5gpJD9NRfPWwimmm9N3Z07Y42gytuj
K/M2rufG2DHL720Gtcuwx2c3BViZJtitAztqlyOZYUFq5A+hKEAnT/5BYrJbf3JTvX53/b6nTMex
dMFOzSRh4/WSQTFAaq2jByASFmbeqfNUsEdsbbnnrTFB741zTkJqLrtiiFaaP/ws+gktW9cbXz8+
lJPX6O9DYY9m4lWSOv8/2TW6xA9lgRtqZ4RK73SW4bMs8zY8beuiN4xDKsmBzQccRv3UgPj1HwiQ
Ji/PA45gMGBDjTWZNNh7G4lVOVyMBbAjSdMmrZ01ts5fWg+nKuggYo5lTTZ9fFdNQDN7pLC9JMpY
Z4OzRAbXkRlo3UYOGD+tV5/sV05KlpdvKXT2K7wOaP7SX3t9wlmHlK4G6Kpe4DEAQ1l70G56Z0LM
HdoDDjU2wTunOSBxwwAI5gdFH33lFnHjTK3++Jy/uCj+tXX5fTSGbpi8r4TucBO8PhoJ/8wG508o
YfWdwv2nFUqmSlZ6yXKZQlN0sIwXAeP3lPF5F5U1JakfYXpH9oHLml7LvgxzMnrLDoO3/OTwWMD4
/NPjwytHt3+uj61TqwVGqNZNNAyMVv/FKZS1sZDcnznudJQDsIsptg7ERj06FqZ3KVmJ2W/6y6nL
oAKxajzGhvjR+ll9Ofte4eDrmO3TaDuNeXjJvb2oya/a9lkKyYRQyweejx+t0up96YIq6AAoQ0D0
F0ktrsKaNoQWIZ/VDpU9FI8/yyJjYYOmOKHIehgG91rw44Tm+FcEodc0MdIz1RfqLEBuPro0oRCE
r+kejkdnwsAzNedlmBpLVzHVZfhJcQZpKZIG0POBaEcszAQB7qu4BWU9lY9F03gr1y+8zZBEBPOS
ZbxlzPjdGCKPqPdbPirZg84DuDQK0gwiIc5ShZolHuEr2joSAVob9cJsnHOKEfOoj/C54tKZJTs/
YiMP9txvYlWw1C9NH595IZia6la07SuzPrhtdSdLpe58rzsG0tuW9N31PJRb02EKEk0kM6I0AaiY
fvGDBoxIHXZnY6AmbuYrWOgdDzNI97gU+gO6ZyaMqX1ValA0msw07zEG9kSb4uZyIPWXbVevlI3k
yrZGneSYoVxnkdKXftq6WMbydVgBT037Zik6xa4a47YHI8kyPLInQdU05MHtxgGclnarlaK7bNT0
PeWsr1Pdu4wq/B+5SQzwVP5w2167d2R8MCeDRS4ov/TcTOiuWtQ9+GEFt9ctq+B9kxuXrt4Yh9a3
j0nZ8LmmHa29hm8VdM6mlLyIs1qfDTtlvqHuNiY66Ja/Ym1lRFT5zo634NKbYhTkExoRdEDLvoWW
G4lK8n6xHHx4Pz0nq++Hwrop2AYQ1eIGZJtDrDMy/DIq6Py9N1zX80lzwRHZRvclEKDoOn6jqeRz
6uv1LigbVOCqbo5GUV8NBjAON5nAapQTpxSsUmOCL+erBxgPhgBfO+7MJEjDBY47LDY6hrLM24Uw
iNcEB+mICnSYLZKpbxTueS4PDaQdi9XprAsBIFBk/wpwziPn4EMyiW4tgIVIxM+ZLzFEaIOLbaHT
gn3Qu2eFjxgII0AK6qtnZxoHA1aEDvxNQa7FkkgdsZx8xCg4maEla1LtaCjRQZ8afTFhVIJmkaw5
tRBCVIVgOggBIvkEZbvWuCQshQABVf1K6nCn0OogHu9uDA8PgCbdXaK1w1VHAg4x4Wmzw6SEkMOJ
umdhXwg/JGt6aCgR/qeKeG+L+c6LFssvCig25jobmfnnf7QgfMcfEHU3GrhydPwMFRdBBvXIKyKs
CgFIcr6Xks5dEjf+MhoR5wQRyhE3hHrxyaG8s9t1WMxtk54vB2Kf9CRwWBkFyxDwtVq3cCPF7HvD
QYCaCx9xd3RY7pD0WT6R10GXFwtTovEWbN4YRl1lJe2jygWoajAJYqBAGL315MdoIj8+TPN16+Tl
3UQdY0n6NdQyb7YmwlUq6i1asRgWPcxzDuQNs0MKTaNrBRDJsY4GL1n46562032wOmN5b9pq+poF
5t3UFGy5VPPMgBPwQm60j27GLiGNbChawruNgfj9rppfFc1/1hEvu6WT1xVNXMNkcja/UeXJRVb4
GJsmgpKeZaol45uk2Wkyh6Vq23qdWRj24HCQPK4jbPKCb41WHrKKvYidw5QMim9+jF1Qs+oO9Aza
7rkgc7gXgXOgqA87HJdaFq1NHoelrGf5UhfeJw48nc7Nj41dqXO2jp/cLu9eB0efvxNDUfKUTnYs
mVMI/IRusCh0t1+Wgz9s29Q8xn460coHDTjo1BmMirQzgdN4lbrOkqHRc1nnSw1fx0rjd+PMqJFJ
RNaMya6+BV1SLCqfrEHfHsJz22m/f3z3nPQgf9895GiSTUZq3Py/18+bI0JVD0S9A16C/pAWvrml
mXW0K9IJJIKdkSDqRODergMPPSFJ1jz5GETcIL36+FDkO5sYKktdp22AhoAx7+tDGdJcG2Xa4iZu
U51hHXQbmJJdB+UWvfu06kZqybaJykPvEmup5zg1IjITt5SV1lqGYpmT4XCr17Bwzai5w7HyZcJN
iXZUxbehqG5qUZ6XRu9viogHEzT/iol9vWvKAqecPxE6gF0tgb961jOCK7JmJI3W2xZEPC2Va6d4
zyH7e33zbQhJLYiqwIYKP5OF3elXmsAkBQO/dgzI820w7HTHU4jZ5Cr3mqs6Au8TtOQtD0Xr79sB
JWLZqn0w8Td7G2VXOmTmOmygw0/pImvS4hBk5Y++Yk2nWSiu6+E8qXQYLl6Z3MvA2xH7cKdovpwP
HlYjwxq/lWb52d7XmnudJw8r9uK5S01PAibDyR2S9WVhmQjszur5hTrb3NvBqA9ZlyCIq5xxxSpJ
qikgaiVrxRLS/7KnYkW+DVMD/O5ZoOHIawUEN0C4JLJ6vHcgQgv83g7vWN9+lO1w2c7gicSZmlVj
gaxyeyyOVca+oMmFCwRqLNedeZjKYWH0+A8YZ+THNsEcY8H1/fhOtOaV/fQre4iYTIMWlcsd+fpO
9FWaBpEeBQvZuSjU41kqGOhXgFWuFYXZZTjoxaLpKgbGni4BS7UEZ4XozxN2tgXvAliy6D6RrEO4
Mdkpdk8B4cm3SThs06kh/7ywLrSsClZFGDZsuLNiHw/owseO6MNuoF9Jd8Re9SIPd8TsENae61+0
Ljceq/6hDszqk8HIS9Lc62+MkMHVac3SHabcmnsqf7x2PVlqSVz0JMRrIclTCUN1IB83U6Tvra4k
2Sp7RmXboQMAbe9OORJutiI7WxvTh4CsKdVOj5URelchGcOHSDOdZZ+YqCIjKzx4YXSnBfRi0m7y
9wwwUaMjEb4aOzY3cgzMTdLq/UakeDW8kug/EVarIvNBkfMOPjIhWZFMKDd1hHy8n0eLZqkMQpiw
+/eQC92svS9qE8S2ty5VdBtYCD8KEAm98vtlTnMMqUhz8A08UG1B1OKkg9tT6bmnp+I86Qn7mnIP
BKwJikp2+me17Pw6Oz251OloRGze1Ix1X59cN2SYUEUDMScTaGX07aiCSpx1gXAwDFE7Eudlo16Z
bZNWB+TXhbVj9vWthSrjk+3CCe5lXvBtS5pcZDoZTN2ck11NNirdVBVXeiyC6LrCBcjckERzKPu9
FtACqPstDqCLRlBrlz5YXLaLm1R7zryg/WSybr5dWzgYbjqUeAZkFDF3av+47Vpt6pq0DdlYzZvT
sQa6k/OkrdN5HcjD2t9PSMbCFAhNYQ4OMmkEhx35eMLJp1vdmEspzQ+4D9t9NlD7izCs1yRRk383
VP6+rHQeL6f+Rp5fsNFixOIaWVsxiSabj9cMc76IJxd57k3PsrL5Qr+8aP/4Kp5OFl3RYubw0I14
OUnCrXEeOHiQaZJfib6sHkmN0xs92zohNlgYAefx3LcqHN4NPjG4cbPtNHqmCKe4Nyyh7Ssy38Hy
jNeIXMyHjmWIfHjMn0ZOvampXwx2rUfi5j/5Km/648KeO+SGa3nMZ18mAX9eFdMeCGEe+SopsuDl
qKPrxTsjDqmVzOjjJPICCF7Vg1fCPRmsBndQ2931Tk6Hk02ksHPtYPvhQ64UiRsG8EIVxhvFzG4f
Z7FO0kggAOSZSM5zBuxe3l8mkhlr44efxRsb5jtfhg6/6UqXZv/smXt9izklqti+pZkeDbYOhqEo
yN/wH+x68Jcyht9NfhWGQKmtC3jbdAyI3jFisnnCwcUTnEdXyfATcNlktNWTidW+iFHqNFyQhaFn
BHzjsWkSuIl3+SyP0vUiYZsAC5TIy6tnjPeoh/z6a1qG5hmPecYDT2hWl+jixnS4Y73YCi6GBpVR
MYhmO5KaAurLmlNbnHuhQeMy4ss0S51bX2NtmETdAZcHN+yQXXueV9Njl2jnym/KIwaCJ7cr1K0M
jdsRpzzarOqW8Wi8ZIejdGwezjR054OCeCXh+0EeGiFCm9Sf9KLdqT7PQ6rSNoRYU6f6oyZ7GMdd
dG5Kpa8rwWTYRbTF7HJV6Hq2IQvsNozLK88jlMbRdCDiRUl+EGM4iWpFBfmIz94iJKuhPnfy1lxP
MplAqI8I4eHGofRIj6JqiqU3N81s5qwXUW2CB0YMv7QHtsjm1GZPGjv5NAek7jdFTKLjT+YKHqTl
or9kL75mDnDmm5X9RGQQ7aMk60mko8uJFJDoZtutrnKfTPQ8UAKIS9lgd9W/jK3QH+tkYJCbVvet
3ohDxOgik358XmfVvSvokw1i+Gtm+L9WPy+qyJOVgum0jp7Fmiftp/pFmREyUI8setLAvevWbbTU
FPJRacfWssUIFXt0XM6IQ27qaRuWZnpXThr2YoFDNqnAIkNLuLMnbuDUh4GgA1q0Jd0YmXXMp0nA
6bOo3JmWUnTOoGbiAGp6b3yKcmsTGvDzgoQwEpInV8Gg25sg7WYvbuYdIrrti9yjoV2lHu/SYfgV
5E18bVQQ3+LWbQ6ZtlUy9Hf2wJ2BZndjd727SGF198lQndO23svGxnlGN+EysJHUOWO7TgI9/+5Y
ij65AZ3Q74C2uCHuilB28PsbbEydpm19YsWZYn1pC08d0ZAGKwO5Gvix4G6abOumaufzNTV7O6y1
x6EavAVsCLixPUvMlJT23oxybxUj+fs6ho+TH65U2o1PjuFXZ5IB8VmImgpnsge/WUzXvpsZ5xZj
g39//STNl72ja/C61+XJW43XVpzXpkk3Fgz/GaHxYhkEkccCwzSo7eYbG09IFSL1k+Eh6lLtcqyB
x/mF76yyVFRbIxWStOxil3a0QcxCiisKpxmYI/p1D1ZuIdO6RJsUg6qJD0n/bA7Ch52ut5+8195p
LdtM7NkMW7heZ5H36/VToX/oCAtk+1+ncGKb+Bg5zZc8Lr7ibMAeZcXYqSJU/n6lIpp9PGxILOEu
pP7TaGnhtagbF0d3svJwpR3wgheXmIWv0Yfu6vnqdKmk9hXptwA22HpspmRlDiVAiDZcouuiKFX5
Y9dY303epTm0J8gP2M/9Vn7Vgrzb5aj8zwb61n6f5DcWYUdNJtxN4tcFNcYk4NCqdZUDisdqZJFV
pp/TU8yuHa9VS3YmBFvLYVXUab/6+D4w3u5uSHWWdHWlLRDVnMqjo5D2ax0zLhX0NBZ9Xx/jWpC/
OyWE9yR3iLX2GoFom04TR19E180qqvs7ux2eEo2Dzwxv/OTV/s7uj0NicEs5JxkUnQ4Kwi7seqsD
nDlY4YMau4ewZFCgiM1wE7IugzIEod4nmHo9jPudhurX9chAgRnAgZEp8/Epst6+nVGCGPNwnz4b
e8CTt3PnayKIkpSmiUG/lwOuQZTm/UNA6zT5mvtZz2ih0ld8GzDIc5SMS/MW45+LHTKvtpof/khr
SrAGwomjjZCkoulmoOF5rQxnNyUeNSjvvypLiXf1M2pKRbjFqFn0jeG35ZG+7PIaS+xAcWP6Fg42
bRmL/Lox1XVqglHux8/kRdb8rV6/AfjW9OwQzlv4rU5N7Y2jyxFsFzcGI/CoQtmNcQTKGGDixoO4
T4EPnx2RNW0xGxJHnqVkuE9gDTDe9QRBFUly14wivUgDeziLaG2BKwDP4NlxBSSYDUYrngw4SJ3b
2DAYGPQmIc6rxAg3od2SzOuNeBLnr0d0W8f26ZMWn/G2ecpXRNVoYFxHOPvSLftjO8w4I48ArmFd
9OWTLumqj05/OUwkJkdzq3ycxNH2Y3BZFa97NZXPeOCL38+3VkAXDypeW8pr21VHEgf4ZuJvok8E
DSc6r7kY4vmUUjdxBrC+mSfFUK0qJ/A6Wk6p6O7pQGxCXaS7xJwwFxMWGmA21aOIDiNPYo4f4awd
h7sgjR+MeYpOKUkwNBLcJO6HRZ/YzRJr07Bq5XVcIJxMXehmvad95YX2CYfhnQdZsq7MU+B5ZWZU
+npZ1qEPeqXDgzxOU7CTEaTVOAq9TY1ac+GoPr/MQsJVpsw+m8UWPPX2avZS4vzdW6GyPnmQ39Gs
cDy44WbxgeSin9S4WZQK3HhsUFsPRnfGG3yd9HM2BbQTZF3GuRYiqUB/DlJbETzam0+RZCD1Uqa9
TPq9iTGdTNcvPaCPl5l3upySwwMjSqPbZiZ+ovgxNEBguWszTe594zzU4YWkslowR3/06YtsqHaI
jc+AFbDxKXbt2qqC+1EXdx8fx4v05PWDj3GOFj09JWpodoCvr5oz6rHoC16mVls9+pOXEklDcMXY
k3FDxHq+MWuDzq9wSZbvQqxhNsEkYUUV1k/YDyLdwGsjmpvemEc+FG8bqH/rdirB3yZDTvdGeJvE
q/BWMfba6MaDZMMjpxxye9mfodUCGV8JtUSIkpEZ2H/RNI3mshgsfK7WOZSI4qDXgFGarCYgOPO8
XZ7Zt52ZXI/zzt3oycEk5xXol1sSg9bSo83LO9cHYlcWslnFPv4DzxfOstLgOWe1pZGnM5nrj8/k
O/oAzqTHyoIu3/TcU0EGshs/CjOGM06ewzV68KU57IW/VDXtUtqsxdJWFp5yomRmOGjcF1c+Fceq
qkP/4NvAgD4+oJdp0Mmlpb2DlJuCmVv9lIySFZHj9jrU6iHumDkSAFEQvjN5LTFximmDNJOYpN8E
NLo+r9nJWMDzA5cR6xZVJEDJJ1pB4Dicn0GV9ztqt+DawnWgNKL9YpU6S0ldxlA/9TG4ZHjuu0Ft
E825UqylSZvsjWY0t05hkfZkNTWamxs0te71GI5YdGPtHAWvtRo1Gd5HWglyPS2+2R6gcBuU73WG
IA3CVxdsROhkSz0Nx+XHp+iEcjCvtlwrUC6wayDIvGk9xdFgjLEqQ6juQoIOtf1DYxjRQRcGtPes
ZM1grzGXIdntNGJhyXub1/TQ7lJsECstHNA9QfWrZXkT5P+PsPNYkhzHsugX0YwkKLeuRXhovaGF
yCRBCVCC/Po53rOa6rHuTZllVVaEOwXw8N6955L/DMYWh+3SmrWAmxS7X9FYentKl2DTz9FfGm0O
GTrRt8ClfGJKbz/YOZtqJkmuaYvhY1Amv4wFruZYO8EuuaKxYmkY+Zehe8EIn7VefzFhd0b0VR2y
4hocJKvqPNozcuTI5BuycN3HMeA35nTs7vp8eYWV0ezDFCxkFs2/nbcQmDbcdx1wnBRkvfBmWCn5
nGwCp4eF0PcfRb9VJXOCPnCBJzIYPjtu/6qu2LgiWHHOALK/tmJzEjpQD6FUGzdKXxfX904kuYOd
NMifZI1ANiiAaWUQxkuKCJE/uQRTJHSmzjSg0MmQRqbCvD25xXu6fOfttVPdtGSA1LF987//IJXt
P9/2/6cDg1EPcAz6TdY97596vMZTeazcKYX68WhnTHWi+lc01p0cnSuPgGz3cgLV3hA23PZUYbIm
thpFb8S5IcrJz0MdfkY6tu51AwXYYCnKwaG7yUPVLHuRzur4r/ZhVMlhFbldh5zzv7lPnOt++n9f
7+sMBJ8TQFPU+v8cBiOQcQvtA8JF8AkpGCHPsS07DFRufZEHe4lOYRI9DrMFcCU3t0yu693kUqv6
l1SCsOZjYqWj47s2S/OBJrG6qfPo5z9f6v9nn2M+EzCvpriM0U39Y5/LOlbDbuBxqQ2u2sAyL+mM
GkgPEczgKgXbDpSH5ntdkefrJ/uaN8moxFr3NSPA//xhrnvZP64YzmPbRWbr40z/5xULtFfOsapS
ThbWWgPw9lX9XxZd59+HUywl9nVLvfbXARi4/3dDJYysaIohxPG42OC/OFj2UHe53lrinqBvobdD
Lb0z1uR0I4eAF5MmiQ17R8uSxAMnKf/Go05uCpEmN21BbV25AFFIiQCrUyv30AtnH1PE9SvBq3qT
7kfKnJtgNr9KMpPq00Gz0iqEmCJx6SROMylyuTyjnmOQMWnwgUpPRE5MYE5ToDdWoODz9MzLZM4s
YrBJYZuhQVBWiZM7PnVJMdzMppe7sO4gX07ic/I4oTg91VQtl3Uel1+BoL8Wt3wA6fUk9RW7qeRh
88rOOQZzvunt4NVIwhFUpU7ugjJV62STTQQ4zHr6Fpq8NWBJgrH6xvNz72LKfiuYipPFViVbnzJd
mCo7USalZ5E9Z0uHiAjRFCZtsoNDnq4sqUIckr17HCz70S/pVFZteulrzmx51hf7eHare+BIDxpW
DHKIFDTvfJlrlBpDX5RkCvDBS5/ApgFZ10g8x1hDWY5mr9i2BdPFZixYv2WTPabBiRmkOo7yPKpY
3o4VkxNrTJ4sY5PebfK7Ec0TxIDOuoQFpwdtJ+3WKzznLGVHe0FyPddph6HUL/v4hpeCWJKlvjD+
c87htDjnqQYD6Jb6lFmK4DwdEZotUqJTaFSdBEXTqWUBTsFl7w0cLe7jVP231/ffV5nrzigEGGcH
qWkc/UNDYEZTT0OYZmuOj19iTuWdt4zvbRiKI0cs8Kc/fSDn05gXpKYyocQqVVtEXXUNXnTSwOL8
KiK2mbKVuTVftX2cCV2yabu0KLdL090wIM4PE4KXEw9Mt5560i+8qP7pFKJATohRP1oUC0EE0KQN
if3pb0EIdLcAss/B8h5bIwn2DZkK9qeD//oY4lc8eL17K0MJDAoG55TE7YMV+8t+bE616zs3rugv
9bweci852X6TnrKKeGKnWFaBUQi57Jy5N7aju0QfwyhLTt5UDOcMpPeObRkIUm25d3muxZ2Jc4DI
/S3YV+LZ5qy5xRjZ3C4gTtPavzV0CRFBGX0Ewf5QiuXL7sy8T70cwGvJq40BBV6k3+3ZlVd60nKn
MOOXCZAu2Le5T+FcGx91IgKovog2Hd/wyobYud21bacJei9RKG2KeBkP0oHqMjWXAgDvCvvwRvhq
WMfpXNHFogWOuIog+9abGPRDA6UxM95OCjNh1KDMFqbeVVQ+NAmnja9iiro2SI4To+RMO/5ZcXiE
+YMSuirP5RSQ1+ylxGnptP4vZ3Ws8f/WkAjFdYWmMwSpm3riH+eSUKf9XOQ8T0oPySpvjw4+r7Zx
3jq3GndDB2x2mX+yDk1TZCtAoEFabKXkrOJV4Sua72UtOkmpEg9HMaUZL4feiSX7dhu6Sko6P6EY
uXZW+tUkBdMtxTPeZOk27yyI+A0j8RZQeOw28D17fe8UyRNl6C/Yq4csSV9UjaJ+Ge7ZyPYWzcNu
Ag2lEpJy2oUgcZG9BVh31skHDavi2JegXmOfpk7Mo8+UsIdUVu6tmbuQmtZaz16zU6VDpshk/XYd
o4FgYdEIkHqVAEpsu2Y8mtvWzuvIuAiJuh6ysYUU7T9Q364AYR6irnqawpr0wYwP3wdEc05Wsa6m
5yaJ/7hz515jqKFwJajX8sD/CYHqzEQpwuwnwreAgV0IzUl5Ed9C4dt2/NVoc3mQDGiNYoIhpr+S
HZ4T1TyZCuN9mWAkC4nHQ8l6vZb2l+r7iIoIxqiVAZl+lsjEdrWPxmxYikfOPDNCQAGaWAHJLBKc
LG2Ed4U2Xia8j65Sm87R5uhzHXtHmI1pupzmq/05l4u/T0GX29pqttp/ank4NgkJnVHdRus5zoia
ttAFMrmpGVeTUEKw6Vj6+2EOb3UI27RO3VXaEs1p5+knmkYyZiwyYjWblOLioJ2JV0zjzswxT8PE
QHQk+BYnAABoDBZTzUxiYcvfOMp6ZwX6mKuYPPq29Na9QW0R8KeCwGmCCeAWBcEdAoDb3GuGbZKj
JbZIu8xBi2wKKdp1Y2V3mWt9MbQ8JwCwhowfw1kOq6syhNc3yToOkeuPXbZs4MfO9XAEFxawe0Jv
HlPCs8fwaVEF6YDy28rceyjXgkUVhFj8l0CnBx6Sjzji2ybOro0p/fMKpHAPFCjpJgjaVVUz09K/
UxcTxs1yF2TZJoc0wreNEfeWb7YAblCBB7ZsSMI16JP1ENxHwBac3Lroia86xFy4xRr/BPl4KAwn
mSDl3zjlReRxs2aCBpta0PKUafF3ahsusFe/YKjtwvTi5vzXYdZEMAgCPbMsvUud/CtemieZgJsO
R4YrHbdddDwOXHmga+GDkR6/hZJlbSLel8Ikp8RQL3LUQ1++iF8X9Hpk2vPQEz+E3x+n3QTY3Wmu
HGRNdkT7mS31zdIjMghByxbCf0ydisNPdC5s3TC9cmjaduRKWrRnofpeaQ7kuLu0QHUFjssPrGVN
p+QQTv73graB+nVgtBcyq4sHjkh3C2vidShWEjdP07BOPhaN6cdemis2G+RxW6E9aeSncWgrz5L0
Ml5X7mC21WG0DrMcK1Xg3yQZb1IdXV9lOf6NSV0dwpYr3kNjg4NCfZA8urp/5uW55SFMt2Gn0PJ4
w85KiTaRHjfDAsaR6v5LoRfdtOYPRhrEYA7VGhakn2W60nwdqe6bPvr1RV3RFs1AKEf8cFENG2Iv
alYTa9X6xYelDbelegTkNNO3jr8A9aYx34fIDW+dYY9ZFQ8+8T3w90uos/bfQkEWA8T7UWX8WiOX
XVb06GgLLL1pLPdjkW+TungQtlzYeJDJIFFdpcuC25AkenNATlOhPWiOpvD4Mon5cjuuIqkcb2FQ
nU3VfhlGdCsp3hyr+xq6SKypyikYx99UsWJ17kzUNb3lBuViUnCjx2bYR6P3x1d741vjui4rFsy0
IA/WOYV19hSX6ZOOBFbUjlU+MpzfIBiAElS/dm4eq7B7rZdxO0YW3fuFmhZd841ryxsidGosU1z1
fOGcmMT8egdalBLEGIS091VkPbgqPMzTNXJgDqvNRTUWD65NSoCGN+dqhxiTnEec5ulqQN/mIXjk
lhL7lQOCWi9010pkQw4TfYuh1xrNL4D0ftNUDcmjFSv8LowN4+droEw4cHsT0sG9In0IinurmfAW
WkALyqV8Up11v/gVuRE6gX/i3xEnVWxaO/NwGNbf8I/rFT3DGLZuuG0i84NjF1y1xpFB8sh6GXjY
nFzfW1H7twVbmNhEpjjeiCYqJRy4IgVt5knNw+kpKfrnlgV/NSYKKYZiRNvTZqc39AMzBvBQTZwW
RPfFt8q9jN7UEAPdLtH2ZYOlEVkykZgFOEH3HT8cQEPsFvCop7PyCjaXZgdVMlwFGc9MGzTkhaUQ
apWYNuOIhioiIoKcTeWmeuUTYbHOwpQkGbQsxcjNgptMUoH3ZrWQNlu3+K2MQUgvWUzJCZjsEReV
20VIKMFq/+sf/C63K8V2WShRropUN0aUjsv5KuV5ppL+CcCxrgMK5nXqzFuDt2JFlf4zqhSr5FTe
LJkgrc1C0aqaZWcwjoH3G45x7wxbz7IbAhVgwqvuNNnJcxbxMPUIVXxQv+sSsA3xeWTDEfA3Le3G
kPBRV9ldmNgfrW15rJMduv3R/6AJR+e0oOMKuIjNSr0xf3h3ZuxTmEUSNDuR4l3aD/nwRWQGccIQ
QTGPd9OGrWuNDoIqh7ZTYQfMPmMauk1c3vmu5nl2UnzPQIdbGiZ9vzCc8/JHD5xsIt/KiiZj8hpV
9mdreBidNJv4Ie5HwtsdzV27KSL15dFPspoWFTSmjTHu3psEAZ09g9X3jCLCvVoTKwAXtMcRM2jx
1lfzZ5wlclPN6fvUps/zzObv1QA9B15sO3FhMVeG20ULaXJsYgCCjNSePKUz55G+FFqgvfOAZlh1
SOoZh1y7roflL1ly5G+6kMHBnFYBuS8kOntrHeA8XFx9NsVkr3oft2InwdEoHaxygzqOcggVKm93
vpCwMVMizCL+bZX+sGP4lkly30X4geDFcnj207t8IN4ElwE0hfKxGtuE2Hnrt7SZvGOaGOEWssvp
6hyOnb+n4HsqBoGZpv1aJvbJsmzeLQ9eZ98RSerK6EX1mOB4/bAqTV/RBKdr9P16B0usIk+kKIpy
I4O7QaZP14iQoplhqE4A41OPcS7j3p3bU8M1Qf7UowBZk0GsnGC8HePs151vqo73L3G8ve2ymvEI
vAWJZm3zsX1YPMIFE38ns9tNEjr7iocUjU4ZwQZG/sZzKp34LY2t1eCPAXeVe8hx9pWWK1Tk+GuI
0WJUxB5tFou6J1btsY9x4Wi3/JrAVFkO33iscqoqBF3MQwjLmNkk3LyMVzGfjSO6SnJalIRQxNeA
mZA8lHKgDb1oxComIEerctimZH4clnbZhXn+6HTlRyjYQ6OZKPHK3ma6bjeSqnLlp2HKWHae9qn6
Ta+5tKEoHh3Yy9t4+fG0/isaae9ERfDVHOAy8mufVzktkEeJdW0zzlhqsl8mQ7oRtSJQyU3szf5m
6jPqF0VijZlEC19UOLtQsqKxoK9opNAsbrzPCnldxrDo5EZtR+IF4RS9Xa+rOh3WzhzTAXAeCg2c
1TAq2QY+kCV66tt0goWimnE/epV9JJfLl/oAP+fFhVubFoIcsMBXu44oXJug0VQFuxbb0IZDY7+t
pk9obiWSGE6U1jzuqhHBET6YHFXIj06z7E4rHeEMmBaEqEgvTUGGL8i9dY/tRZNxysybcETXPU1D
NF1m882oON15NZxW/Co7x3HzA6E5mzgJm6NfpJeRU+rKncm1mDT2ncADE73AV8Wk0Ky7ZT44i8j+
V6ubuA/Mxd/igNNcUubVivbULeyRV7pqp8AhU2BIFxo5Yb+2o+x9zkmYbWlGuDx0soyzvSuLn0rz
0NO3JwXdMavB/pmSUG2BlXlA2fzn2sjfPieIul3iG88CrSW7G2UCKvZryGIf1PtpUb+chO5U4Xas
M9C+cYtRIrb9O3+xBldWeKuhfE7K1CadKR6IReCJaDC2zYl+N1VCjmPvPwQp6VvQI6+cZHXp0w71
GLc6JLuwCOMnCzDayjgsELAqsww3/TB11CMzKjCCsduhGsgSRpoUp4SNVTMrFmdoinhW0cXufjFX
JhwXG/DDdAxZzbKCSTU0wZqX/bnyQmJkmvDT5JgIZL9Kqx54i5sRquxsG01+nF/DxPXG4BhVSPoW
Px15S9TR0oT1Kk8So9F9jXFAikNdfbY2wWJ0RJo1kSdEmhLWl8bVuvKdvznEc7DFwPAtyXI7zkea
WrvEYV7YjPovTBHJXkCqLtWEzfPmwHhb4ogLWVVv9TRt8Hv2uzAK2OWS+ZpdcuwhXhG8l65C4sjL
NnM5ApKeiXvmPgXfsOMFqXaj5332VdxznqRwWRznewhpUYVzAu8sJ4fbw0bH+Dx7Wxzzaxss8mUv
ubCk1Iz6ahdkMUIh6DDxSP/0KYnSZowO1bIIbnv+oYv8EPiFXnnD06zbR+OLlt0xWQ/+rBn2hPiR
bWPd5ASwzNDzOG3iJM2y9oXDZEAiSIPLCPuTqQ42WYOplpynm/4S1k6xkWFyaSdSQAf236Lrrwey
zSiI2+kMmRbp0GPsWDmz/7cNl3aVKRLz/EmcC39GUQLncz8qs5/HqT1IlNP+0j6QQcOWRKpdafGU
FglmH92qiTrTMvv8Ui65Tb5KXJ8qNwVgE8d/Bh6tVRC2ICdbwfeq6uzAvZNMgScaUYsHU1v4e4Us
G/UB1gKb7UAbJJtSlAjJo1tLOfHF88ZVDVSQzvEbjlbutshDmH9ARpd/tSua5nYgms6QAW9m9tLM
jqs9EC34OsTczSDMAOTqjXCngqOy9ZK6Gre1Gz9DdzDrxJ+/86K7T7vl1R3zct+jfSVZEWl6Au6f
0WV4G1J+0eJmSDfOEOw8P7kMlcveDhscW0jMilA9xZ29oSwn1Z3/uJhVWbf7UQSP1kR1K/M7BobN
upEd2bxzfxs/O4KTkTsh96cRfpg83e20Hl7ShkkdCaXk6y4EuPbhumlpc2a8tFphcs+wUh7ciqyx
oQCGISuMPMtThVZ8MzvzF/GL6w664YpBTrEudfWdl5bcZLh4LIdupDWKU+SZmsJFPmrFTx491hBD
2oUYpn0Wo58V+d/By4ZNoNtrvDdBPVMDZsZTl0lzEPfIKQHXz7aPq8chBm+j0vRnyeKZchgeTavS
+SzCrzHs5Kmwks+O0+fxmgrmARvDH6TpvrbDAxvmZ3JtSZAoIDls+BwSvXZP2/K5r6NvVX8tHcVy
HS+fk0oeqOwJ0evTU4swYDfIZ+ac+0A200oskNtBkrJ9UWpF9ImTr1ros+cX06r0SC9qh446Z9h7
taQjGRJQZIkLh6qX2p4n9pcGi2PGNaP0cSVSZQ6XkOOyMJa7xeVEKtxzKC25S31mMWHuXLreeaBx
RiYFKk0eE7xAWXhigcRBntINDCU7hPiF9LYakcFuMgIu1osMbpVNLpKq7lTifFd4m/s+/Y0bRh9e
/+DZRMxE5VZlHK96AiKCjpC+YTVm02cDkmXNn8kCxH7FnGsbISd0Cu9eWMsDPc9hR+jnF6baee+S
cFfX1p2pwnvlQAaqnKhEkd/cTI1sacOsMT1ey2wC7LnVi9lGKTBFJ8m/J6mCTZenF0COa8F4iX36
vjfeuZpG78Jk7rJwukBHXhxVXBSna3S2StJLbUII7cvGh1e3F3ZyW8fWsulIpotE8mBnjbuiHir5
nPt8uK463V1r1+OBXZIxbhgZJJf5MfJmuS/Td56vUuzM4nCK17A0dKdfagfiEaYi6Nx++RvF+lf6
kqfXYc2PM4OwpsY2S6bFikjNR9awb11Oq9E8JzXdg6qwafyOLVV7Pfzm5XQJq/CgKv1Jp8q99bzi
OynGb/rX9oEwHdat1l3QZIOptUGmOYazv99SPqrE1muq9Xodc+mX6gPhHkcQaxctww8Hz2nneuOn
2y4tPuxUnRsjmnNJuYkWEAi/8hcSha6cEvtve/3bdj/80QARd50W3FKY8tpWa6a0uPZ7+TmUOrz4
w0x1KtoQixns4L4yN9VofU5XGo4I4QZYfa8x2HRXHmz+6iMoC6tq2QSCd9eiaCM7ttijXmBO3kao
696sIpVbP/Hktuw3xljdblD6y7Vbsh4X8j51IOh4J1sn1lAfLMFLqdjbXJ2TjXTjaPpgJhheereg
IQY3B+dKaGNJJ70dVQxRZcCFe5i9gd9NWyHr4prPYbalHAmCNO7DOITWOW8IjWwM25lIfEH44lys
TD4cipaOcZ6R3JZmzFZR+ytWcMMxKu4v7lyyrWbUupZrdp6Ghc+hjv6v/UQfXFtX81XbyUeXjCZQ
gS/eNXEiW2dTNG4DVFSMRN1mI1WIhHDq9yldMGJloxuYmzcS7fVSsRigKMF8no8cWEqTP8w10mA7
tRDcMGpqq884MZoPQVDdGGlgxhbBcay/ZL18U2XbJ39qTcWZHtT3ZHjTHPi8oadvS7vuSRVCodDA
D4PVavDI0KfgYBiudOdd+NLRaU6t8OS6+tcEOYkpVoV3EqfYmpErrZSsodGhhmAX+O63Xy7emmBL
ytc9uPhHtoqbZWb4iHJdR8HD4MkHmeGmiZAo1Ygl6PMRNWTXdDqYrfZqObUOCTAynh9jTx1Dh5VY
mLnaarj4qxmCwHYuJIe7xLoNiVN38vRuHrxyZ9kk/mVtSR+ybvJPr/bztQrLl+IqBuqL7t1aJxYh
G8JykL8LSkA/JojXv6DSP/om/BmCZNcQw7F2l/wbX8aj6b1he21PsYm0NzC1EU/KR4d80paYOZed
Q/Ze86cfJ8Y4xAyPn5AZqm07M7Fj1ChuWCG3kd+a9YDv1fp00+bXConKyQVSe7rXxFmUXXuIivzc
CQ5EwxR426zfdi6gu0X6UE3MaqxodTaZx6ykRzgXVsEpWLK7UunTQjXCBKSaNuRXnEQ/Xi8yHTJ4
uCQ2O3/EPHzEkkpNl0TgWfZ8oPX+Knl4bt1Wvqky+GSDCDYMEO8qwVbRdrxiwTJyfejrwsAfiJEM
6Xx1Mb4OzEIZAGMUkMGrLMcLEhNQGKNXb1t9kV22J1CeRnTBWhDQOBmse12nL2X4k3j2KsYPwDwc
pVtYeThxfCoIHLz0i2HM6SS+sae7KE8WFtPa2ue5ffBSOBV1i6irDa0HNXbNeuz4DdGc/TRzezsK
be0jmwFG3eFbQbqVY/knkMMaqr8WCOqdbeVfqU2HuwaBxGtwXwZ1hebbm7b9ZL8RZTbvgir67iDQ
UMtw0l8kv8VAgCLoovjDxPY5cC33jFKHnanotl3o4XeZPwDgUewV7LKafXyMCw2hh3z7jkSwVRPS
ry3PSRs/+f1405O64JHvJ/ndrlUZCvmGktDDPu1U2wghVTuEL0ua8kx4A3PlFx30Tw25NyiJfIAC
Dk79aZIRKycyOiZ4jEJj7zNFWrVtJiL3Ou/U+oP1isQY/gU+ZQxgre7hDTlMBnDirdLePkwz6lV7
GPTRV+AK1Mh5WZY4rfxaYgKm5Fw1Xk6/Gjdc57n1JhNWuVGu9TJTtKdx7YMCaoAp1w4zb8W+ViyK
JDnaJazeLj+wSmmOaDq57GrjRGYcHu+9wyIDGYVJaLubI6AupJJvnIBZmH/lHog+P80tGTL51fZm
hu4clzXKsBRZ7wSuObsyHzOSXumL33mZc7GF+y7rQZ0zK4VKSCSs1er7svNGLG4hyS5Q8Hf5tLC1
hdVuspVFKklwHJ1LnrIqO+kMO4QdE93uxYqXt6qd6dpPn74Vk+U2+3sbjuROe0xz8sn+bmkLHhwT
5TQnMdsM2XBiiftK00Lij/VvIF2T082sImmuKn5jPiNvvB/0/JXUUgN4giaHAmwVVF5yi32CbhTw
64bs1HGI34zNBiDE59BZhPLEpX1mSn8IqtQ/NHiXQ03qJcSp09xHP70sn93oUvHvA46rsqF9koWc
pFx1lKO9Rw56RA4N0bYV575H2Vb0e6CvOWgPesx0jQjFbLOtl9iP9Ni36RBj8zmQJCGolqJzEMzZ
xZqW53jSN30VWvtJSJ9dGu6nln/83mkwVgTfOie1QYTLLZkHH4bUx4YTDSwVXllMreT7iuivzggR
tD0+HcM7+mYu20mETvaABtLet1nwkATZDsI1CSZty4QhsAXCoZwD+HzH8QAAC63rTTdbxa6bJjbq
btg7gJ4wxsbLLlE5DjZ/eI3x+TyGpXUTEwfYtbZ/S1v0MDj0aHx/eXOjcqYiDFa9YH/ugIfv0Gid
pGWQ7qnyRRFvtC9K56VftHMe6c5aDUmX8Gp+vUKcZaOAulx9hIX5XGzxHVcEq4SgRSAzfWQlMW8e
badVDdMgGHKfmZf6KmZoAhRaipnesQJAwwjt4CpOk14aMMeop+cism6svN2SZPBcxwyNo96itUXv
Acwcz3RMGYSgH5+Izm54v1hycob4JnKLnYnFC+48vEvBJxoJmhBj8WQyjiolDwsXBvsORZPT/Inc
6hX6UM+m1YhjXwz3bJ4MlTOm6TqJboNBAQ6ANUViKci8aD0MPstCNBwbiNjrUtBSdQvGp0EWbHwS
oWXzN0LjAeicWLt+Hn6CvNA3SQP+A9gglv38OtLhzLm8mKL3Dnm6FREDbq/ECCqEhccl2vUeHQZM
k48DIpu114u7QfWfuBHv0cDgbrUXem6zYRTGMbnNol8bMKYTfpYhHV/Mcbu56X4ZjzHNhd7gtOI9
ttWwov34F+LETYwt40ANROfRxeBIqgGZk+UxNMLfqis7zDAYDiCyrUdPBWRk0Qtg3MpGrHeQQl5w
6sU7NpBLllblDsQV+14R3FNwnQ3UsVUfufhFWUCYUDAH7Gf4dPW1bxs6nF4wRFFsRotiNJ8eGJ0B
xsq8/BlmAT7m/g7pJF2gf2FYggeyo/gSTCq3KemW21JPLzkFg/SgUxEx+q48pNxOM5i1cul8tfHB
poheLSPmOs/QjMI0uS0d5R1L+EEhY/81HfwN+pVdNIpfmVsuT5u7XqrkSTLzw4aqSSa7bnWZ2USW
VMSFzbgFhPUou/jgRCfJ1g+8pFgVGTNHTn6HqPI/oIj+BYZEijHW+YjeEmLvxWcWJKJP2BFYwzSw
JVFeaGd98H9DM2ytv93SkClPhnlsromyGS5f+PdjOjA/l3QyEliOHudQnVRbYSirSTagrVfyr+vg
hbduP9hGrRmAYdgyxU6I9y7rnu2BRnSOXnTlNYyNqjL8SHSXg4P4WzfafLSzd4RJ8Nzr2TslqfvV
d+mpLxjSlI350gKqZFgcjb6QCcWiZW9z6Fw0hZhU5Wn9WeYGOpVDrm3WeUeSTSure0Og9tvwZ1Jc
9x3TqUOQw2bxBEG4RMxQkRR0BOdgpjuSjgej1EeJEOAopGpWFSXc9Wd4Mi72aWrtA3e8CR0Lo6b3
7XjTngyCVdf6PRKSJt0kPX8/y4tf7eE8HIiOtoruqY3PkMOtvoUQ0ODosIl6i7tz59j7fJH3vskg
mtt0yrNwlqsxFCWmJDEQUF0+tFa6GehyrkmiqtfhwqkliwSSorH7ZRP7RjnmIfu99vCYNvifyIBW
VW5te7iRW9+19pKI6t00vZmAeIfJ4WQ2LOW+7b/FxHvtkMkpyd9BgeSRCyb6J0b4COKjjd2O3Q0E
sUbm+AVtj4BdGCoyXp7nyv5J6qsDw4nWMpzsx7iyzixV1Hsyf4V98k7s6A/myHpPHia8rrcxih+K
gXaRjaSX3EjS2TsSHDMSXZDT8cJVrRK0Jghe1LS6GES0e0AHRI6LH+ZPDl2X5DoV4ZiscwB7QUnC
Y8OcEwpLvmE+cOQUy5GnvbqYE8LdphlfUpaRirG0vEeTB2GvPRZ2SS+cyWbQ2dsB9eIqGFWxt8Va
u3RCvDhldr+I9zxbzij6p1VjFQwwg+ghnKij8THQs5yYHsakTQTom5j7ZVt+DjNuwS1WnhnwGeiD
V2XDfrHmH+QevV+gd0sKtYOBE+fRcPC6Cm/DjL63iGhIpQZj6DBz1mV9iUuIJiFxBrKh9SivPUJm
3CcMcIYRX4ObuZ31iYDL59IZfUYSBFR4SfCQGmfjDwMNtEh0lDRiv0TBDdZpFLOTWovJcAOz5Seo
mh1qZ1oCKIA2gjTmjY4X/paYmBLR5ZxIUoO8Ou65Efauy2PUYH35Ab4w4vkC59lDlRK1zysDRnLI
O7ZTG01t35VggSIYSCE6N47QVNHulchevEyMwuljOZ+cj4jaYb8KeAGnoTzFSIu2pmVuJGv7tZKJ
3rH7r2bDWq1bRjFgqirS8Io7OxGvrL/73oHoVtTzpxJxgR5rIVdrkykeT9bzyUcLSyyopNMSPY6i
mfcJihFOpt1M05ds2HJoCKEfaNIhhvcfhyzknLvwaKnoltKsZ15QxrsuNhcTaJiBLRXbFL9g4wKP
QgzL0uPcF6+6G1E+yYaPWnImuvpuz52aopOe3ivcQWueK95kuiMrZQcXK1nsbRra2dYQ+sMvozne
fYjSt7aqbvZNSZpRgYkJEF+NJAlB4ehIloNoXnfTQve+Y3JNCLyq1RvD1XTftkw2ronPpX514qbZ
UchhwFtq+oYtcqo2KA7oUXnoXfSUdcBe0ls0oDyUcK2ea+JMxtvYgMLlkOVsDGid/2HszJbcxs4t
/Son6h5uYGOOOOULkuCcJHMebhApKQVszMDG/PTng+zudlV12B3hKFuWKpVJgsC/17/Wt7BkU68o
2mwdjSZKMdXObUiKNUcnDB0sP47NKSlsPT5NvLdRV3yZWvQ6mN5XHnIkMlrWU3VSPinMMhscv+8O
+4VRR1CRnrZ1EhMqfekE6dQEA6AINvBL4ZqHfyyHPxVI9uA8s8yInHy5ooKBwvuM1y+ySqBIsVjc
eG2/tYseV6JTcEweh3CBy+J8wX6r1ZTXCD6Docdtpp9SppqS+skuX7MPs9ESqodMlOg9fGpjMCr4
M1irNpSSt0X95kY4NqJUsDSocLBxDEwwfHBpHti8Tasag+yW+hQ88mZtBTAW+a5tVwbVYO6p5mWF
w943ZCG8+XWr9OTA595P6KuEmR3H9teQqH1vpmzWlSLrNL8itRjrrvh0MwS1oV86sxwqwZ1qKcFO
3W3fGEHBrhMaqWMeR26PpcnqBvobSCxp2hTdwsiTw1Vw/KJTx0Ru4MTPrZvJ33brg4k/g0Nat5Zh
h3C5hMBjnrwnLnMGPcT5lYPRCjdvAdu+LW+5TM9tbE+nRusJDkd4HEw8WUWp0R7LYzVt2Izhd9H2
bd8h7tolbhQx7xDcsJ7JNjsURrnMszixWxp+eS/8Bm8cJ48ty//kjDc699MTZoZwT+L/0el8AWEE
g8wAia/oY9QSJZsrT3ljleRQ7jCoQKzJOErT/clem2R6YXbhVkRIUM6Qbki6cRg361cN7yqvP+pF
KdSP2BAf0Ap6eNGTvonw1tmNcyhoTViNK0eyHAb7K9dOVN7FY2Ks8hqjQisUDhPMBIHRiesU3g0h
1EoZ9wSG9ETD0dAA/8HTgVNB7UlOqE0xRp8ZJqxcIy5qdJxhkaveBMUHFJgypWWLkEK9xi7xGpb+
dbOJXK1cjRZCa2sIth5Y1QKi9zw4S4ic2KQ3nhqbo63p941KmzuQ/UeMvxwCBTt/rOlvAsZm6WVN
YHhKHQg881m2P2Z3QLbVUaadanyqJYcO0Hm8jO54s/qx24xYncCwthxDzD1++gchsDNIHqQ7R6V0
vI+M4ZCqIAqNXbrcel5zj4PhZLSP/hBt2sb/ttAOuzTQBwyHo24OWxysZI5nen3CbKtLlIqYKimq
pvujpvk9M3LXgtj2ma4MVNax5+vBreBMwbTwNIz+OeP+LzrtaWb3aHcDGwmgGynMIa/s9/pSbg/W
MOP4wZkEH67DFnuVpjjQcLo/pyp9bcErUCkt9E1aRFiCvOKiwdqLbJ+NBjo0g26809wwYwl/MKLu
hz1V2KwWwdemQgXxsvzh5PN9FI5wtNI6GErCybM1++uR7MKv8YZeO1SRqG/XSVE/cTnOcGuQckoY
5TyuHEwVzTdXTe9eeG0dzl1NTnqJSu+iiXyUQPa6ZQYct4rWrYyfyHcYu6xmDZBxsohjA0FFai2Y
LV5WwI4cLPlVRo4jm9ppV5SgaTJfR+mWY7xN3Y4ZJmQRnYe1hs0tP2la9R7FGPcdjq2I5UyAPEhZ
TWX8DMg1xfBMR9XeYgIN5hG7Q5hZ7bFy4nDVsMamqgVHgm9SYXLAT2mtJzN6nBRKkDY/u06WbBS2
2prEHE90sbXbygaMC2K/NMw2yEaeK04KSA8T0L1ysXPkmg2HJpdMuvku6ynhpYZa25tNyWfHzL8w
WsNNSeV3dLgnD4N+h1nvztWqaz26bxzzfsIbxsnD4m8tupmQ4VjpgUw7ul9L4gFa/ZzHxlMbY/zs
LCi5WW7fezJhzZqoO9xitHNHTs1hB8lXjIhPNmKtMNXOxya+0IS7NS9gv0uc7kGyFtpD9P7MfPuH
64h1XNinOh2+FVmiNoIVNQcE4jkGOjTm6E+++eY44kNfcbTHESFsGGDGz6bq4nMm8w8nRH50cbbh
Gxvnm+5nQXNC+/CuVSapW0c58yTIWd1L38IJJ3Gf53QCaJ9mCOu69XmWJdmyrk2LW5zY9pNDrS8h
iZ9SoM7YREI/e49HoA3asMD8HAzacJy1yt9F1AL3bSMvtcyfx1mvDx3D7eBoP2Jl5Gvy+m0ANAdF
QFYfQ22aJ9Ro5Ffdu4L7sE8FLB0tGZ29ZR2gyvZ4HllV9qLvT5Eqdvocg1BE7i0TCqV6kGDEgh+k
neJiKmkZxh3DHQS+ybZKnCu4AzzDSwa6B657Nbv2OmBA2pBEem4JNbDxx2FFxzYt1JkKuGsl27Zx
nn59AWF3F7R5fwMcZzrFDd8Gy8GtG5rDgShxFcwtdPCY1FmgMdzOXuhcFghBmSmMcp4nN8JmO5tL
eovbFpW36HriTHxrZc3TVo3WJU2VuPdDcejzLt0JlpDbUVBuPzuvqWvB06RWHaqvtrj88XJ4qGwh
Li0Hiq4cc86xiwbkqt1kl26AW2PTqwI1pYKtGnFGKjxdHXKTO2neFA60c2Qi13yNJmEHRJLw0HFm
Y4vYBHj9l175ed5UMtz9omxWWk7RPV+KMZpn+wihaR3qqbVpJHOzMGS8R29GEUsf7Vy3ggxa2nrq
TewMbXkGAXtuzVF7Kj81TMEBLqDw+AsvmdaXNM68/RQPjzEqyk7Mrrt1GsgaUurigEv0LtFDnTFs
hjlQtwnRdIw0kENdtrs8hfy6YZJXI0ZGSpypMR9/RDpJttQlnJTgEaukfhBLLcEsTZxXLTe5sKDi
W42+D9a13siMnR/5hdViHVvR0SYPoTHqgdu1PBMh8mCDBF5aCYb/eE7kLgwztBLLyLd1STF4lfTn
Utc6tiyIeZVy2CRU2t4eHO4Q5TAHlkiKp9jX1r5xa9qBz7byP2RqwIFOohe/aEwSwcZ7P/X61qur
lw4a/4WUMuqP595S5HnsineDnMZHwt6Ip/DOIkaMF8v1Hn/B/Gvb+wm+geIrtrwRivy5E4JQI1SQ
fvS4J0S8rQYdmlzQCEpJ9CPl/HuZS8YC0XG5tLDdgnDAmj8ZIU9zxtk3gPCHzGgu0wi6GYMpI/TM
mSM1LNaHcZN8UFJ8V2jLRD7X3smLsIv4ZrXPTMN5HVS8RrILv6x0fNMSTpKOeW+Z2Ep0YtSrqTHE
1RfFV76QulFNsf+PeXdpiCfIJYaN4m/v3dx+aCUdJTUKvsFkcHQX6yPPMOOKn8nGtRFTyN7OZ5jr
+QvfmX5B69sJAQFx9ry3hhUtk/qKfR97LWw4p7JkCOxT84UiWGs9piLiQ8abyLDTXlxFdkHcqPxQ
t5xYKiWToQri3GsDJ2/DFYpheSqiaItJtUIZHKh6sqwnZ6DHC+6uwibWnTVzICQxaFTkxqh+nZcE
ZvlAQqF/YYKEpuc2pA2c4jwIFtM1hnCrQhTqngGcWFe9zykj4bQYjdZb3bE5rSBwrqrc9Tccv/OX
Wdlr1w7LB4kFTlEjtquFzHZ10msvlFdufIog5gQPQaizcyQPw5YPAUfbk6n3HueUU33XLjOQ68NS
qFzrZGBSmDgJfteW6IAb52yNlH5p/Vxe4xK/SV/ycBiGMtrTC8rOq7OKTchaJohm7cGItP5OI7+3
i0aZbfzinLqYwEOesecU7hWGUU7CQ2j3QRkVONw1kW+EWT+4s3idVXoxijrb9mMNTGz5lPrEn29G
gg9u+JkhYkd+Z5wi48uDwHlSuPnmDt+jO5jGJrNJ4HHrag4SHgHS5Lvpl+aRDpAg61vvLceVXRls
NPUir7dhbn1VxVjf3LYn9edaWjAORYtsZY8PXcIk3Z8GH920yvTkhghDUjxdGU2YHFGjxr1NS0qo
O8kDRpCz4bfDigOJDryrf5pM65RyktnRB4phZ6B6INKMF5Je3T4DcGA5g77DJL3Xf3FUaACyWKvg
6cjnIJymzxoD+x35+HKv99IO4oRFft/o79Ii8r+oibbdp/dp6YqViPX87LZzxtFCtlsvjdKDgH/F
HBQWOw5gfZAksr/zOYpVmq/tWAFxOLVYXCm9P/UeztKWk48htP3AZ2EvMMk3ytl4lZ3sqIQQgbk4
2fnobQk3YKSLvOr8i+bZ2Em39ZwRyneUYUg3QpOZqorPIKAO1Vy9F/3L0E/yFuX9pTMgGuGFwafK
+Aw6oX/lw5A2cDNyNjODXFCAy8WVSLX0e4XGY6rFW7A3x6StqxOfvr3TdM1BWewG7NDXbiMbQEpC
pujqd9xBCmt8N9P+Co73yLmIyoMWlrzW2h4fojt8UhTLIUmeEOA/kjThKpA5pYD4KEsn/WhCzWTd
zfVEbgX91y+/ubrxDIyOj2uevTWTso+g+pHgnDvHqIc7XCNjELqL+tbiCOfWYt60tHjXBU/yCXD5
eeaZvbcnGe2Str+g/qXnwpvKrfTFcbJq91yUGMBdtMUuls1JG4CcYt8s17BAqDVy5GOaZNOhHgzc
pmNRXPVvDrXUGzS86UxTXviOJMWaTSPBUYk+fmwaNsymHO4tS0uPLhymY26z5TIVeqNVZBrGAIJT
SVgjJPY9E0Z37mdsDPE4RHcdVIed35F4ZfheAbLpqDIoksHfUq1IhZb+Uac5G406HW9J6B0KYvYv
RUqMkgTA8tgjVdNXyXNutlPwq65EZex7TLGQ3BwWfRH91XdIDvE6j6tzzC5g5SB4rAqinKkaGBBK
p9jP5lydktz7PjI0bcBQE2rxKXgcfApqQP9WG6z2lCI4HOOgHH9ve1KNkGACpXfp55C8JIxYxK6k
sQZt/E2Z8Ga7OLSCCREW30nMdG4m9xQ+EVPkbMdHCQAJJbsvpM5X3eii2yXWzfbVeOkWzFsVlzjx
GNZdzrXdPCUsf70RBwrqqzch0VOi1R/z5y4rta9Sk0fZJD99X3QMJBom07wd3rWJyyzMjqkHK6VT
r6rORhqSWHnAjvnSiVWwJaGJfJjyaKOR2+NTwSg80d9blo+uptn30hnRSASvEDtSskg9H3HvQ7SA
t400nreWhxvcb1DmZPJkW2N/tfgJnLq/8u49RQ1CkdF22B5NUKCGfWm4q6+AyHzDCbeh0736sHhg
q8j5xpbbeNYm9S3mWUs27DUmvvA6julTX1f+0caARrqgY4/uem8s6zdTjqcIzv38Niz/a6oMjh5h
2B2jLKRBwZl1on78S1hauZ1qDG06QY4fGuebfia9WwxeeolU/01mM4PxRKNgh9x5skpY2jBNNhSc
ig9MOIdMK490Lk5vQN8CBNwZKShJYTY8xsLHmW+n9L77rG/Lah+FVX7WBaq84YIlkxE43qq370qE
y/uZ9dtZBy3jINR0CIlRwcZwERodnrgd2KvGWtzmNnPgPH7PtNTGtMnuVKsWudD2j5Um40PeE1mR
RwC5PCUVWL2Z4W4VG5QDiLZ74zAe44o1gbxNdXUALvkWFll6JNdD8bBS5RbH25lTPj91nhtbQZnD
ynUr9HeWNFrxIu0qouqLmwz7AZJgcfuaRLNxNqCNSyabMitzTpIWx/2qToOZHisdaaLTvENSD/7J
BGdOqIRanTh6KJXtPHXYmjBrFVtNFBMAAX8+8Vn9zDXHPSZYpnNHaryE5V0e9o/tUhpch3xi226g
lsQqPmajoIQ6vW/CCRoGhtupybWjRoMWblPX5VVQ1SWbdhYDy31u8Ha4FhzLBIB8gSyzlwUCa5To
d+PM0oG30t2YaYO3zbC/FaLDojKhxlF5stKNkji59AjtuumTVqOZc/bEH1i9+bQy7WIe1rqEYKsB
YN3mHksuErr4BeNjkZrfuS7Y5yL7J8KaNq0qAjuN3bXqXj2LdCngJlQGvpMVVGqaYLr4p8cgoTeh
fXH6HwLIxDox0nwP5R88kKSuzVdYkE0P28tYPnXQCHe5Mz1zXNO2NqGtzcAGZQ35nZwvwPvtNCyG
F1Uvw5Rx7qK4Cgb87vBccIdbF3NS034uxQe8ZeIvwr/xeEGG8ZpuF7VcbqMxutjj0/rkqneXxN3F
ExPCbD4dJXbEZQpO1rWtYWlgToIGuNV1XeIugZnoxtO7NshHb1rcFu3IjgwhNbewdeSUoJpOnh1b
HnZ6MwP3GuCx/3qkZy4L0U4Hh9KG+1n/dWRiLMQp8OINXESRWyRcZCxcdAelLDa4XOlPLXZTrr4N
HngJ9M2jZ5RPZkjLm95DtEWPR0nXo1fH4zgFzy1/8phQUPIWvouaRLiXualOXaXEg17i3uhaEs4x
fgeO1NyjSrYoclLWebITpFICAiOnhc2YwMEBDvDrbWs6nc2JVj7WJR8TPropJ2OQ9U6i8ZHGPnUq
k2FrAtp/mHReO30EAy0xRpF9W5sUXq8b3vg1PSbzo0ZF+2jFW2SoHtPgZdQn65xU+COwpsYXfHes
KnRKWYY51oLY8K40QC02Ord5rm1z5abhc9w0F+5DvoV5W0kO+TGnmHXlaBha7dBBLKYwj4wHtmsi
7z7HJt88VRmlFNhXkxH3lJmUwdTa2ibEyLWzZ+WcVZYeelp6tLo37xs6vdbVdJycxP3e4wazmw+2
g9OPnHT1QqoAx8Soy+zU0rgRwg+J4/xspFq/rZtXWeftXUiTDA1XIQ8ahwV/ZuLCKtPGeSgX/PIk
WrBSBMkmQowPbkoglEYdeYZh4RtvfdsWN72K0302Gs1ix7x1lEQ8Di5EwnnEs1SjUt418uSZcwDn
F+/3MscI50gvifHNG1g+afyFeP20+3a5fSS6UV/qZFCvLuYokJ2TfetjLhStBZ8r1EMqI1bLAMnW
YZxHNy3Kj1qSvRVDVnyToTg2GTAcfYzul870vrJ9aMPUuC0HlX8PQvpr3Q12dsPVqYQRnJmNX41+
/8LCxFtKjTYBzjWbPMQf9v1R4TMsxQEAs/LIUTTd0e3AjQCDQ0V8IywJJTTTsG8NCqqpfQt6/3Wa
daZIfJeV8HZNB2cykpPB7s26uKChV8PSNsHza9MyeZ8rTBhBqxRP2jof/sNP5P2lqsXFSOSYnoBD
4/u6+2faY9r5RlIiS0568zgK96r5JElYdFoAP9bp6CKe8vg+aHTIZVqx5VYtd/xotW8nQLL0+uLT
AhIWgRgT685I8ISGEpFBdmj4SsHcLmbzGQ+LecRsB2VEG7VdlAv7GlFkflBR+Qr3WxGi4B+axfrd
zLkLTIlVnOmJPHqH1jbLe5VH1TE3uQ4okMlP7OE+PMyVR04mbGBqcCp96yPcQqGPJufaUMe9NrGc
bXLXiu5ibQQHq4ODqXP9W29lI35VLKIZCMe95Ls8ikmcfv1Rx/xQmacOqiazy3L0vkmn8YLVma11
6Tu3mbyJjYn/nEe4rwyQ0/SgBC2nkVNul8adq2YvgHcm15R/6Feb/dTWswo66TxxqCeoglOHk/jf
X5fmX+C7vIuw+CwBsdBcKnH/CM+q0HwSJEq5Bnp2a83G20dLNSQRkrMWkYoIKZQ6C6/YgdBqt23M
R78wzIWqSH7c0qH88Mwoe7z3GW0BsCG9kftouu/I/V9C6kEiSScjwhltdHMMmXB4HwrriQxXv5Vd
E29Gq3usuWc0JrxSx2xx/is4fwp3njXn7VUXww4Oofcf2k6M/9fl67k0Hum2DtXN/tPl66jJSuCY
Lm82GXlGm3I3V3VH08tk8gTnNjvHaKtuZjGADj7Kt83x+D+8+v5fELmuDbyMjmSLSm46j/6ECSc2
qQ9ONOB4a1JuPpEGdBb3ERBf/XnxM+F8PTdZd3bHRn9t+/mFxAUOtXH8IjX+QjLcf8/d+PsoKme3
pOygX9cErAdAgAfchvRdz4J4Guo2xvB8DS4KSpTGAD5r3YsU5aczk611LUqyBojiFj1UZDuJn1Z4
3oiUo4svg5/yTzz3ME2E9DwmA7iBov85cIYPGHlhzaLdFBbBP5yADGCduuAQWiknIR0ySLBlY1BP
03AwQwIrHS6tmTjmxq7pZbJ9ooBGjeYgUOg4iDlr0ujPmXyfIry0FpHPdZqQzGl969WLqUlK+b9D
fcnQs0hrZ4Qou9Q+lzexpItp1TGfr/CXVUiQROEnIuUzMcGUuwDVOw8R4yPIFJi8s35FwGNhHLOP
JgRO1tXeNwpOZmdwNGJdHJY6JwHPMlFun3W8VBM/QJBLyni7PMYYFAJMKxw/6HtNbcDBLOW9n1if
k0A1qDOxP7x1NiVPEPjR6ys/0KXzRNobyxCkF7kUlSqVr1M1Rdt2meajqDpjbD0TCnvIDTDnKqII
Fzzcm+2RAFruLEzbLaQqXIMt06DH/b7zMHJiCWoA4B3dlLy9M6LDJx6oCpF/q4R+Ww7Uqeg88D34
i0LLHbkUekLtmnOcRXFLGm9i7TPs7dn51BuIPlFfXQeXIuOmeLH0+l1qJO7GAYqwics/6ga5FjZ/
ryDFg223ugroHDMnYUWKAXpNsYYz+6hGA++cwKA7Gpc6z0ecnXG+5SQ6di4vrTPtaAOptmSTsDFC
ch0tiAC9XbNA7tBpB9pxyGtA6inzuNmxYMVNTcsDz5jWu5bJs91U+S7vqIhCegzyFqdyV/O9eX45
P3AUmx88izzulCXJETQz3sj4qYCLvq8qXFqVpoenWvB+jqhPW3wXJR3f4QjHUUAVkulujnr/RM5U
uwhBMtsaykPl+PldFM75XZ/cJ5Vwj1z0+qktTQAQhsmc6qRcnu2IplFIxJcsTtm62EIcbENEFz/m
sk+t6i0xwDwMJVJoZ6+X26jPQwooqMO7yvE7K7FcVdbi/QLUukTtGPMGQnKJf604Tl7j3n0sFR6A
cHKwXS9uCj11WLll6upbGAUkppigMK3iJCPryTSG+Cri/Gc/5d7ByxjMora4trQrokDGa3sSl7SL
q12iOcBZ7LjYGQamCAkU4UCMdklnY/H2gcM6IZ0UBY4L9m13U6bDeWY1uWU16QSe2f8gxo/tpkBM
ogpEUJz51ec9ZpfOArdvKcfbepgMjIKuE5rjnX4lxqk/FQAMIBAQN+g4QRgSSYXOgQflIVWMsXMW
Yglb4cRaO7n4GDrbvAM68qwNmXcsZIbVKwKtlcdWc8B72VbjgRb45VJgqGj7qd17HqMQxpmIcuTi
Y3QayoFw7MFIQPDJ51DeiobtWyhN40wa3bM7h92jBVQ+z3+qzpQHmWnV2gvbW2JyHsORwQHNmZ+I
wjenAhcw4cqxf0/KrYvvKAv76VaFDnbuxCYomLXJSQ7ttEq7erzXvShoMU48AsnomiS74+nwDGFR
3VQ9P8wwibgjtgetnDkLEzJZUue8gl6Y38m+emeuACMq7Wzj6tFj0yYfc1nCcTQ/zGU9hl5LqiGu
NkXi8IYNCZAE2dBI1BsZIhEy8C8oZJWOd1XFzJLStDay8Qxc5QEBrMvXtjbUPYy209Rw+RZOnGyS
EeWWhpxi3Y1FepAlu1uci4C0NRs1quSxokMk2c0T/YW9QyINB378SuA6cG2Q5Ppo+ntVoZ33FcCn
wkleCyc3A612uaJhScgEvwagzzgoBHq3NuCKLGovf6qXLstFav33z9/lGf8HPOny9DUtjkM+ZjeK
7f84/AytN9GG3SeYuMGYKBpAAVhnA5mQxtgTW7p3JCPQr7/zf/2h+0X9/b/59feymtgzxu2ffvn3
pzLnP/+9/Dv/58/88d/4+5383pSq/Nn+2z+1+yovn/mX+vMf+sNX5m//53e3+Ww///CLoGhlO913
X830AN4pa399F9FXufzJ/9/f/K+vX1/laaq+fv/te9kV7fLVIlkWv/3ztw4/fv+NAfNf3pzl6//z
N5cf4PffHr+KL+wIf/k3vj5V+/tvmmH8zeRdYlRbjhuuv5TTDV//+C33b7ZlmYKjlW+7tuFTwVGU
TRv//pvh/I1SS9wFFEl6S3Xhb/+lyu7X74i/YYVGnhQe/80E9tv//slv/7hA/vGW8Ur889f/2mXq
/jrr/N8LydN919EpzwNv7FkurQ5/GiYNLA163qHLJTIdtlgg3beWv3nASstu3J/Q5HXDT3jGWppC
exYVpdS5MDjZptGTI2xCHaPpRtOGUw4mNqs2jW4/6Xr9M/GVjnrjmY9O06Tbaap7jhi2xqYQ3rTy
flBiF6/V2GYbW5Q5fWGKPHab1CU+Y6ilg5I3kC79gQnIJ1JrmCMlSOj5Xm2xVqv1ImWjUPsRYcO+
bgFrxf22rcz5Yjea/LIww+4hoTL8OXaooedq8jWV+Uy/McJzGPXOuRWMl/0kzIORRQv+i02wMY3W
sx16QNeYHvdd0rqkeRJrVxr2dBgwS1wRbQgjxQn3sSHx7/RFRpSytre2X/R3oUjByY/DdITWXr+6
cV/9MPsWiBmrrMOY5xZJDosnE+WBeyhaAC3QDO6rRPk1zufUeDHrWe7cytQ/fNAQNEZFDU53WkWw
86k7M8uTM3RBGqYpYwpMf/QfQIBoV+KQHApnatmOkSkxd7S5tyhr/rqifw6bldcIKBWTNTPgCfLY
/eSD8qSQXq8ib1/U4AStoe52cSs57I1SPUyWZj3GTWfvI2I1LV0RrXiPbM17ADcg3ig9HfdSFixI
+oyXsyU4lOdttZnEnH1OrESoLYmm77NnNPuxQd7TSuHQwdjgx/BUVT5Uk+ee2T83PJJV5eXYGSp0
ykTv/AuaRM2YXuCrijoCFungkXrXyvrSWz7plE5RPCfD8jv36ulpaoX4cIjMPNe6Wd4qrG+kBpHm
tnXbe3sebwkvGOPA2vZUdHLqssxBb1OtsAZcONHRK+ovq27CXTui5PuaiDPaazNZrYh1ekPAh6dR
2xIMJsA4xZRSe1fN69xb44093gBLZ2Heq6i1glArijPiuXuKEQXYKtrRd97dntmw9o+9wcK3R1uD
k5YRbZy7cAGnJF8JbS0pvjKg7Hicyhsueks/ho4qky3LJyZ+X6hzOcbhubOccN06NR/MrLQCD7sw
m+gi3EZmYu4jeog2pav0XWsZ8s722mInpTPhzfdaVnpReN+MM6wATUS7aNbjfeWQ6RvDovxwlDHc
EqfWX6VLbkQlYXcXGR1OlkRHXsMVcex1bFerao7sQxK75bFN8uaSYeM9tKGIMbamo/qRdDyo115h
Ds9en+MC4KP5kvopw15BXVe05fO8YDfrGaU3VzVSV+T1DoNGiScXNqL8dNPa+iYx9I9bf6gGd6Or
vGOFAoLoDuxC8xF2Ck9KlzWSpag1mIciqqGgQNMtvrSOY8QqyjALGvNQfcvhJ6PgYoI52dgzSWPQ
h571aVywSYqG75HliiDlkUidc+IWYrF1IiZTxQbylP2B81xOwjtlpA4yrk9OF7Oj2ltEcgpjPJXp
Cm5Vj6Cee+EjX9by2dRb7VPf5g6+I9igd5HVKBZYZlGvHVfvkqBQOpAox+9vE5bRXTW2ybQ22FYH
TUu7fTzJ8jbwgrx5WGv060RQ8NqQFr40FIaeFKyebIXMCXBrIJKB4dIogSoADM0cDKcjrr1elf2p
nXF/AlAnKpTmjSm2lV0XX9KKmqMDYuYnJKr+wck0iCZUK5Io9Ed95XZFdqUFHvidiza9YJOKdggq
Ax6J4gP3rHwzZfbg6MoROLGQBDNUCEubcn4QF12lseFa46GMZlSunJEL7y3+8nquPEDHURGzIMci
czRLQUkgBpGTtJ363fUqInc2JBk/NDqAjjUrGNXWw082oto3m0fHc5xyr0dqMc8h2e1njLLM4s1o
mfceoMHnKcoLXLMLyMAVEnOKMbjhbWBl/GZHmbo1BH3ONMLZb01q4mbQ8PEdhxgXRdjOCuWNFqsB
JhLnkr7uH51qNI55k3YbbJRy30Vh9o3CUyfga9cPmp/j9tfTXrgbQw3ay2xoEMiL0R8eK7+Q77xQ
BneLaW5+gLVJeaBK8yuuinRXSWwj1RhnV7bBJKOdyTvObtgtjXh9TRC9yI5zJNuNEEBEkorDOvgr
99S6dUMhaLEkXPGRrmSzuB99Pbaf8MpCd5ss63s3QB8z4yz/Piz6MD2B1c6aPSwFNIm2n3UqknuS
oD65F0VrQaq7HO8aQqcYXuKJXKbQWawy/GsgDsYJLgHmlp4zQD88s9OFzhH3zANrGdEfIONWx5WS
Atrjy41aTOa0ZSCXCcsMVl22Yr1DDIL0cPw4MxpjQzHc6FpUeTJizi3tYCLZeDHmsTgaWH5+5oN0
rcD3qzLAKjjfU7OgOoKoqaFWAuQdFF6B9rRKcKEC6UgN/7FNEuMhIyuHQyQTps+NgDAO1zy7EP6p
oQwBSdK3CKHxUyoMrLQyZCmcqJHG3ylZtm5jg7czQy8lW6Di96kusb1WjRyxbJEzX3jfhPS8alAP
OlYCvhebTewab6H+mRkWyFewq9MtaiRGkKSuMVnQfv641Mei4uv9zqX6JYVKW6kbySJnp5tOiXSE
qWHkGrHc5dldyQcpkF6OU2qZXNMNz8Dv3pQ61h4MjKER0QRKgocdOzYZp8bUfXbAGnb2Vc3R0QND
PJglRtTSGB/JDHSvdoGLnsm32XAaS5Dlo+Rx5JYHmCTyX3wMz5em4kw2IAkQ+ZQ48EtJB0BfT+JW
K9BdWcr8xQwJ36q3or2r92LbkcRYDyimAf7QGsgpqRSEt25mwwKX1dnN+dyLfec6A6UeU5h8gStl
3xKaGQHArrAAUyVJD7HHkk7jbch9AGQkZ4KHo3EwKROvws1AQih810d92FYtCPDAiuDcVbLw7yYj
0gETAi2k6L12KRYdx6Q+20S4TyNX9QyIKvT2NOkUz/9D3XutN65d29ZPBB/kcEuAUZGiRJXqBp9U
ATlnPP1pUC3/plD8yN++O77YXrZr1yTSDGP03npKYKJTo3Z9y6MMgZaOfr4Iw4GeWRTcxWCVCkca
3TzHZTGWD7UHpTNpoEtM8/jwu9PkYWLepNbvWLGErRyyYZ6U6Qgl2tZ4M6JQgCCERxMjdvoEjIz0
XivtxV+eJxU0baxwl6lGc2iAqKyV1nMRbYQSQQ9KoFD5FE0+BUeps0l7F1EAocerSxqWaUFwgFRI
6Y0ZKpLR31UFeNqbjJbKMRw7dkcmid6QEOjqqdjAw+aAdgFQi9QowqvglxiATVp+qQNA0US42TYD
lBjoi0tJNGnsZ5IXvQwZZSIjMP1frQGSnz700CD2U9jRwvhUeg3Abe8ZGxc2dsCqWE9iFlESsrWc
I07APO8n/M7IncKzTV1+dUVzQMtDPYGynjH01YJpMdC2aDtIF1c0H0OPkdXg2VIfk0gYCkZO1c+M
d11h5VAHWlV4tbyuoReZTOuxaNJPsIMh6AtbLBRcfmhXJMqXdZwfYoozoq02jY4OSvaBdoUUxo+D
1GLR9dEKUxsog6JesZeSDGo9EdENOTYZ6E+xn8sTtiNGzTB2In2LOOz40pHOTLG4KDQCRZahUwUe
wh0z6lWTpdmjq+cyIT6ISqVgoM1zdjCAOam/oWVpyHOSvJZnhukFTnbf/XJZinXbag18Z0NuFCut
MUwiIpDS0ZflvYKlI7mCyiYxlXKkUJ77Zhi6uQ1MQ53cK3LyWoxIG4dGSImWxdOWOAYBUgEUc/gY
z0CQWLgeoto3f/myke9zjDCIBIix55TF16Ukw4apXdoMKecl2nryqg/YVuUy/L2MzsbLWFt+Q1w8
mY7DIKJqpMzrwSLG3ecDKYpTC44iJNotuJEAlFitwc5PxfShJX3w1vPk8XbsRrZQmJ/QS9RBwx+Q
gpE4c4nmL7CGATYtm3zeW0gkKh+oUKk6G6q+NQKAQgI+5yZkA+/kcWNEHF+mfuHgload87jSo9fS
CqI7nQU9/tkwOeiC0pibUDR8k8NkOfaTZc1CFLkIpFTks5A6NrlloxQPuAx886YbyhpJpIbSu1tE
pRnr0b06pL4BD0E0AuXBG1Hpyqy7dPyUj7aVBod9YbusYrV8Q4YJ8FIsIArDQPOx9uE8UVEXeGTv
DXFTfS8JFlwUmklXc+D8vzbGrMbGH3I7JkZ4j7vsSVdB1lHLE0nWbNziVx1YuMNSUaepA1NVAXfp
WINh7cpI9HP4GkqIcxctcdS65iOiVG+FMyZASxGq6kdLSM9aUQx1Iwc5cDTIxk9qoks3YS/pEW4w
9lIEkQRLULbq2qXxAV06dPVX6MDZBBHoH4mplV+SztNvLA4hL34/ChgpYXFZG45o6U/La1lrZYm4
Mo3AGPrZCoijqujUh4Qyq4KzI63eaLelv+icw1QdyR98URvij5ZQLuMrqfRf61+ULSxJQuSk6Tpl
Fcn8jGY/aUpHgkzTTVEfYdCv0I6jye7WbHJHsOkCSwOq6JOSzplCyddm4+d4qqxTqFHYABPWM4Wl
nowncs11piJFS1wQNMO27A2X/aVFYgAV2MtjfY0e+jOWbhIsLyuiIonqLFW0EgcPHoS4xxqmI5HW
ug4DjGVeuYPSuWEMmTto0kVURHOWwShVbQS4TNwjZ00JfX+iomL7q8JJSifBlHFLyNg6vNI2nAVr
/rk2Q7YkUSFPi9s4KzdVpaS5WCn3w26EhkQCzyZaJneqoy763/5vHw7JMtoinkNbc3t18HMP8XTw
qaV58hBly1d1LZf26lr7Rt2nuxtvgjvvVn3ItsOtufF3ISrdhX+tX/u1U/rPNcPOQylNp/Svd1VX
OtIaI3mPeDZbyIWd3wabYk0Z5S5f6guW+a30Xu7GF8gCV96ksxesUCLWSEUwJWtWJe4xs7XNKO+H
CQ5S/LaynQm6oQs15/Ib+zUq+N9X+J9xZq34QIOe48fyHi0gS3OYfAh98MxO6vflYc6+sSeXM/sI
yeOAYNfJe6PN6B0CA6Chr4VXHtfZQVRSLgm2Rt1kzd7QWhqtLvWUfdJ+gOexvF+Xr+HsrTr562fv
YKRrjSqFyj43lB3RpgyA3Kw3roTizKLU/nkimk4P2qA/oIqzOWTocur/CSeHOzrCy36Dq3eVbdlD
LYSrb9lnjfhLDZkv2TgZbBZjZvg5zIJU2cfbehs/0C2jegAHQmH7a7c2lmNbXXFwIU3kSXi+fDvP
vuEnQ8/ecJz+nE1yJK6EhGrNMjd3YeguDSaXy+NI01906Rpnr3hGDdoANbEf9jj2vA1QLYcdVLUk
hI3ZCqzB0+UBr13Y7F0XRkoleqTsG6DFYI8oBzoaqgG9F/6nK2MVIPxTJKJOnI2UJ3wJvqDsa4ei
ureRNjD7tvHNsGIB2EOidy5f2Pk7eTLedOUns3CQsHQqjFc6xg9zj11zU2+at2nWr7/7y2vDnf2c
T0abfc5iZQQ9esN9EMIQps89dFc+aOnskzoZYfZFc/72Ywic++AYbxU+tmrd31hLwx6+dY7o6De5
7TnZtcV7+qT+eh0NUaFqQOOIrvTXmwiFwqrVEdExddhCe7QsiNtmsnQBCYY4igESYHL6IQC2TIzk
WfKvZU9Pm4NL488+BzlN+ziy1H1kVo++N+wwgq98AI91ZC1aDNkavciOVs/ld+fsrT656tmrine2
MSOuOveMVYhcWciQzpCBLnT1y+WRptdidn2azA4FVJGsskmfzZ/NEFERxHogly5ow85Mn0M5H1bI
0Xqq3+pAsnaXp1c+jennzwdVGAwxhWzQGJw9VF0vQhcr/l5x+9huhgBjrQD5qpVh0V++vDNbEu10
pNnjowNvxpmh0wQQ4g9TUVpCzQyE+VQUpV9q4KZvpU8+IuQ878rIZx4hIhWkEYZoiCoNx68vrogp
vkWrt7fyEYhUMulGWvlFTWB7dW10ZTBZP/OdANRi52OJEtrVz/bnyWRDyabq+9jc+4BJYlI8SYfa
JENsQzLbpeNIALW8RggDRp+gIX7tgoPYDbbRZyEe9q5ZrcHyPQxwQpk8vFtrOJZQqLqMjASUb9bw
s5SUG1GHFaEqkLhwM2W/csj8qhXsOhIfqiazBSAvnvUtiN8y4YdVHvOkXqTZsDNECjcSiN4EB4xr
weaGsI6Wi7zCVQkPsgN/I7dAKXJclnVAjBiNijzaJv27C/tg1BRbjC1bbzqgYHj1ff9lKIWnpMDo
2rPN0zVjJfMrsX+TCUdkBRwcPxY3BZL50P8p5veFfC/p9F0tyY5SI4KC74E4xHKfoGM1I5IwjTJ9
pd6x4Jj4aozutgAF631Dr/tewYjpc4K5QA8ingPfgGSObrNHuh4q9MiwOw7RWnmUKAIlfnzbatzk
yvzILPAsde3ClNOKjS8DuI1zSmjSQQ1f4nbYGGlHgh6ZqGQaizSIhKbY6HoN/c94wCG/yKFvmamx
Lgzj0YNZg/wbAHQiPWbuT5cGBMbPtSZIS+iNzthbTg80Lyp/GgMxDJ0cPblTvvGkL5yMJK1B5ndx
13TWA5hYnGfPhfzbgHI+JIyMtYc0mY3sbXoJZPYb6A8erV1mbzpZnD5AupLAq7K8Ndp3xf9tSQfB
fSgqWon5poLcRnaYbfpvZv6D0xYRQjxwMX8sFGEJJhdUB0SenDbGuImwdVWpuU/SwQEv+0SnDeep
9pBkKtYFZTVBPeSw+R5nEvAovXAXXmCuJXAUVIGXnrTuxG+CuxXT/LaBPBPkJfuSig1Ynj7J5Rtp
UveB56496WDlUOC7hpRBF7EWVndKUjyEb4ovOzItqBQg/AR42MpqcZdIH8TWLj1qOHoV7qv+YEbv
DUUhdOJ2WDZ0eFSHkomNURTbg7ElQcKZ8qtyKJRqR9uACdpH3ob/Y1E0tzKVyIoOZ2YeaTCCV9Xs
JKgQZNEjIcbITiXXRqlDoYUIbFPalGnzSIPKGcNwI+kuzYDi1iB8m1r5QlbIWsGC166HQERhrJiZ
E8E14I6O2coPQhJ1QJV4hb6O9exKOeDc8kBEsUxkumLpqjmbxZSYPpvSG/sQdOKKKu02Ulr0+/0j
CSffWkv4fnm6ls9OY2hskeBLimpOGpLTPZOP57WKRXPf2aNikzbursEprMd79zkFo7nAl3yT3Uo2
OZR2sLLCpfDo768dn8/spDQU15RujUk5P68XoEa0zK4y90SfkhxlGNmzh+JiuDJlXxnFmmVAa3UR
mZlm7htZqkEqVklwR2PTvXJDz48yncancwsi+K/30zWmMqdr7dnWv6i+siqmHu/lZ3ZuoaNkpIu6
blBh0WevSBuQcjdocPYAv+Na8bUX2hM7Tb+/PMy5lRyYOKUFpEUyc/rXKxkVi4J/au3FVndYSVZY
GNaIjXADGfJr6g3Pfqf568tjnnv7Wbyh+GiaaRCN/nXM0BcstYmFfSryuXVa27w08LrpP0xIfoSc
kJQB6+jO5VHP7Y5ORjVmb4YvURbOW3fvhta7UUi3Qt3v45GV+fIw547OGnUxTdE5Npucn2dXh3pV
KD3vCUCBI9ug0u+C9Y9siyjp9donde7k/GWs2dnB7eBJ9IOwj35Xy3oqC8Fc++g3lk1aGdS1e3XV
PtFgfSiunB/O3suTa5w9Qb2NVXrL3lMjBFsx3FhaQHZUsL9yJ6+M8unDOdl8DW0Jsz3ynsQdLG+S
75BNL6LddD+NNYyTag2s+vo9PffhnTy/+dysCQJBHJqwr5buGg7HbryJXkjXW1AbdopVuPNWNJSv
3E/p7KUqUwoxskwUfbOv3UDX5iui9xRvk6do6T56d+6KRv8KWSbFAfUuvguvnIWuDjmtGSd3N3fN
YlQl78k4AOCW4MrpK7YEDpECGzLx4B2yw7CvH6jP3t6TK50dUlxQmi7olie6zQowRwGA05ABHh1Q
c8iE/V5+h66NNk3kJxcpy8NA9IL3NHSl42NvVGoqFGH03YuRil0e6lxhQmMmxVdD1U/S54tsCEex
IjPoqVoOS9VWbtDNbIiOXgjriZ+3+B8eIHOMZKjTJIqSd/7O1FVWxxB8n4A6ObAiOIMZq6lSR6us
XEDveNJvopW5vHKVX91DU2Xw66iz1wb6Cv0dqX6KgWFJyF9Aykj3XncgfPUoYmoV5XTVWO6VyfvM
rMqWwaSfwcSiQoqbfSCKjLklHqJnf4t9dym9dp2NLnOhrpKVmi+v3dvZayOJ9DVMi/8r6pjDgCx/
fW3gvQ0SzLKDX0vQ2IOnSBAducasqDXptfVi+uUnp/ZpLEOiVMDFsTsjluPrWKKnukPoKYeQK0tX
yZolcUXmwoIArc2VZzfbtnwOheKXJRd/oGTOF3vfG2MjadUDKI9HcQl231Efb9fmInuM91QMrlzZ
tdFmi5OhNW0VNerBMj48jhfWt8tXMysh/bkYSee1AENj0qH4et/6cUDrIasHNMKb9KHcJFs2Srvq
yj07exEno0z/+8kE0upDKIuiepDidN/40os+Qim4fCGfzcb5GyCfjDEtDidjNL4pxYOkHupv+bZf
eRtM7bItOSAKXgHpEJOwUR8G3ok0Waib9ilip14uigdYXFemsNkq9NctnT6Lkx8iB3WYl/yQ6Rge
pbd1vIE2ceVq59Pkn0FkqkciRRxcCLO9gyZgs1Z15dCvQDqq++kgYrzoC3cxlo+JEzgErFy+v9dG
VGY7PySNqe9pCq/9gMvjbhqxeyQpyTaru2nE6PV/GJBKuG5ITJfqp2T/9D5SUULMLlsHqhDjKnmS
X0h1Nl6jdbkc4LyyHFzdCJ57cicjarNLJKO7KxWgVrWTb7UHfdceijvfoYi8osRDNohD4tKVl2Vm
7DY/H+TpmPMpeVTryhCtg3WAPPXKrbR9cEnBQn+mN7kUbPlgrEfMx3f5Hc1SG0bi0n9u80X1SjyG
0338l6X6f36PoakKWRYSrfavb6/VmGLagtfPQrqwSultQs36+F+erIGSd5qqFU2eXXMgDmKE8/CA
nY2S31Gnk69h1K/09aAIuHVvqGf9iEACYRKjMjksZJC3V37DuSkJLcb/9xvkr9fZ+4U5+PwGVJ07
jditx8J2nWrlPhDx9xwvASs6l0c8sxrSecbuaWEZ1v9qA1uhPBZRah1oQqM+IR20/AiMpxp88uc4
/5VB6P+f++ch/5Ue6vLXr/ruPf9/wAJksPb9n3/7bP5yAOHuCk7tP9Of/rf7xzD/hYxDBTagyFjV
Tf6nP+4fydD/RfVhcgbhwqRxwGvyj/kH6Pi/qJJOzi7qB5RbJubCP/YfQZb+JX7+RbqqspFCYfHv
3/X4Z0265P/Rvm5e2KxIlA6U6V+Yk7S/Nkpj3iU1THj5FeW92w3Sku1xthbqBtY5DAugEwaaKuIB
+Ud07jhmrcBNduTlJcnm5L+98Gf//CnEmuqPP//4+Xf95z/DB6X2/Ocv+M+4fwb78//wn3G9Smv/
+TWfv+PPf/7zk5R+ktlPf3k/9mV9OP9D53/2ZPQ/QxrFtcn969w+3WPDxCVvqayKtD6UWUHBRx1e
AUnuXmtjdNxCA71E0RB078k798+zPfVyfe7+/rMN+RyHLS/bQ5mdKPib2dwWg6Kz6kJoX3VZCe9d
WVlVKMEWBEbtxiE1F74mL4dP+Eg90cmH4pA23i6upQMR9iWWTHVVtuVxSEuRfrO4VhrO6+aIpVZK
kxdR6eEpdTtfqo+F4sOGVrSNoIi3ShSsmqzcWcQPhYDcoUW8YjRV7QQtOcBgY48Zd1320gfWpgPK
3e+pS9Um9svvVWf+GAz9HinjphzVHzERImQNC6+aRFDoMNS24OLUntALpSyuJSt5wfcJ9jbBXCO9
Qb77lgmqcmW6PPO8kE3IksZRRfxbNZNKY5u1Xt++Vl2O8K8gyM0FQXetQDjNCicHh+l5mRIZhehM
VFGhRDh7L/KwN1V5COvXljiUhedBz7WM97AL3Smm5FcS1j+BuP4UDBElXhJjxtf9rZqWMEGtVl2D
7vgN+6PFvyYOC0tXAJ/z2pPLdJvoLVKBMZF3biJDHRykBgxmBjAb+3MdqdaC7EGqWznMtXZAMGEJ
LXnEVvyAKyPDBAMigH+4oY/ws9ObO4wEwAgk9btcGeGWHfQ3QoVw6RJRhpffxfOhAM+PCmltdZDV
ZegCjm7xs3Wj3I9S9iOoiBaX45tc0N9cf7ir4bssBsSZBDegCRWRkqruIz4YAn9q/UMTrPtM1Pdj
Uhz6pt0VyvDQ+m43hcQ9+J78O27ftaJ5qPvqB56lYVkU0Tcra3Je1+BIROxLqjW/L39esxPs5+OS
OaWLFAZMWZ6Ml1821xlWDiGQRnY/lLPYGL4m9g9lB2HBtrbXVmzp6+Hon8H4N1U1Ncit81qEJOWF
Mfhi9drtYlQ7WKDt+jBu8s2wwpH/Hcz0lp3vI4QJx3q7Ovq0A/k6k5gyXct/jz7fjYa8DpmfSdUr
Z4itsjG3/U5cQYmzYbPa+ZXP7ey1sh9STZlQLjZ+sxvbt6qkRlE83djuXblVNqTO2PVrjRllE2zN
BW6Ym5haoUui96P+dPmxfpYC5td6Mvq8rCzCtJBTYiBeISk74jLf6ra5Lp6adb2BYeK0C6Td33AU
2OUa6ttm3AEyd4h0WabLYQO4bJXecSJwxmvbRPPvhwAqRdQm3SCQm797Pr7L6wZB71XRSe7DOhq9
KE0FpDgI03XiiyJa6vZhbIqXOBwxrRNkVXfFUciMYJF74Mjd1rwJ3RymCEDKxQhQAxcJiY3UvWGm
0SQlloE+jhOp0oY096PcivIulRM4X2pEMqGoP4VE39DB9K1Fh4zcbmpYxWAISDASewBCvW9QtkLJ
PYxSvhal+DD4hrYaUw+2W4gxIRVIUCqS/icv2y/ZL9a50O4BwXSLWgCbleT9To1MuoCwwxa1iKDP
lO/HJEc5XZrvY5dptiYoXE/p35FC7S6GanwqyF3TKmKfRWHA0JHrWD+S4U1I2mGV6bArICoQUF8S
oGaG6ZOgFA6HjicD6wUnu++lOdY34Uh2cenLgi3KWKnKsnmuEvj0g67oP11XDraXX7PZGXb6oGnP
iAZ2a6QI6JZni3PoSr5axU30OpWldRtq0A0pq0vrpV1OArJcvfJVqV/rfH8GhPrGCsY2EfP57Kvy
8HlFnmiEr81obcjmDBax1QrrQo1cO4/9354BNz4T3Gc37G+1KGvxKZU3tUb4dhclBxAdtFJLoYdh
Y7l3sY/pAjbjQ16Czxt7ms4+VPTOhF7pS99kJf8dJBGycInut2Edye1LF31ZfegadWED4wzilv3Y
5u8sPLumaOlca/jyRmPcR1HyYgr5zzZFq375trOHnk1kFhMoKmZk22fkHwWIqlxys/C1LUO7TnC1
wPy7PMTXw9Wf+3w6xLTKn9RcXNpFVqsn4SvxFWBskttx7LdSHjmmfq01pZ6ZEnRF5iWiLvZZBPw6
VkswCpzpBjBFpNyK0H8IoxqVbSuFwb2nde5Noshv8oRuheEykcxdBJhxHpXfMPUuBsuwZbdvboZQ
CTDxZ/l9JxBRZHVYebye/87LapcI4rx/QVi784b4UAV+v+t9MsQjw9QfsJ9vw9aKoTzJpQMwZ2+a
OL4AuT4qUQcXkEP3QudjxvJFnHBZkwvmxSQCCo0X2CG12h3Jbb3t9qSwXn4On0vi14mcjwtEqcx+
m6lrLtzNC/yZuZp5r3KtxRswUPkSfs0IihYsIc6jhTDtSHKjHzjkIDWyRC2Fp1R+R/OETzFT+1VR
ENBVlgPTD4nrmN199slhxioQ13dCVLvOIBEHic/yNiPL3nY1CINqidBhHCmkg7YRCBzC0tsR76xa
buYM+phBduylhVbUELXjmMkIPKhYN8C5IpIdEguvXBRuaSXziUq+v6vHFvqpKt93Ka8SmC288fkg
4c3X1HEb9WiKgCxcOT3oZz4Vuh50sNC7YTrQp13xyXuska/OjxX9V09zCY+JmfZfU6VcCFhxFIKi
NEN4inLjdURqGNbVis0o/imDDAJlnTP7czZwCPJix6kt6pYs9zaH7fzu9eUeDgoZgSRx43Puu3Wv
oubwQm8VaO73oCUsKvpdZPWDREBKgJkdczVgyN7bZKkGNQI2u2/uOmPcmn30YJnZsTL8IySoX2Yr
LxNB3gnDhL7ZkK0K+b1395UIiRgXnQvkbnB/Wvo3/FHYrMubTujIrSZZT+9WJcGLaUm4T+quR705
XH4dZ/YK5gWOYBzqIWDoukJzYDb/KnGM+QWw3JEJ37dpgLLPxRm/wgncONWWvQRgK8G+Vu82/jrR
fx33kx538hxhZ+MFDRjXsNyFYNS7OKUBiVbH7QGLTQIb9DoQbpBLgeaUpBXQ1VWCaa0pDHvMQVpI
/f0IbC0tdTvvU4yR+KoKz/G5jJCwPQ9ekRxmj1WQrVVyy6taAx5LG4mVWXZx8nf7gRoCba8tdqA7
IS84KYwrEwURL4W1xym/MBISKt30LldL8MjRqoANNXE8l+No7KjLbsUK6zaMy50r9t99v5q4ihFM
8u5OCMTviuE/5JK8YtVwLBX2UhMToJeC0Wwc8AyvvQfTgXxOOQWSS0LdakojMcTGESRSPsgIvfys
/zowyqIkIRSgYgNCRZ8/6tqVUlVne8Knw5cdactkuNGi4EqP+a+FZhpF1dhEoPmF+zcrj7q+WWpZ
xYO1NHCMFA4VkuNL+ryx/D+MxCRK34xDqfFXM7vKW484D5WRsuim9yonivyNl4iwqOIrs/a5W3c6
1LTinbytDRkWApAH4ah2sg39O+fIrY8///vng9iByQ33j/VXx0IqG1WNLcE9amO/FoH7Z0S4mcwY
l4c594DYcFGD4aOnizzb4lWuVPkFqJkj89CbHyQvqTGFOwWpBme/318e7O/jKK8DZcNPfilFufly
F7fMiE3juscRAli1UJz4YD2xuKw7EHXfU1QHlwf8q1oxjcfqgGRKFM2/q0twD2uZzdRRa3sZ5S7E
k0aRXmRdxDSvyC9mQZRYBy3w8rDnburpsLMXRPYSk5ho0T3GaEn1MrGzmgQqU3PfCGvrr1zj34fB
z4ucqrG6QbXuc3I9eR0JvInINJPdYxTkdJuE4blos5yCud85wRjsraHwnnE495xskOzi2O6of+k3
vgpgxiuPZF2KWF/H575RlmY2TkHmRLVEsbzWc5Wtcr+OoAwim1xB+WVxjRH4DmM3Zc3qjmS09yBv
3rU2vDVy9syBTAKuOgDMv3xT/1rruUyTogLTyVSZnk9YQx0Uua4N7hFk0yPslrUWZP+Vjepz+WMI
gB6iRqVbm6uo4LYn+aC07rExIKmm2YOmXit4zpwX/4whsdKiwwSB9nnmOnlahTaK7mhU7hF77ftw
hF4ROy5Ns3bZPPfvYAEWbEHsa9qCcx+CqVEtVyUNRfn8YJWRndbpZu8eB4CJIXkng4Lo2IzX9fg9
HSH+1lc+gXNbCZo2SAwMDebbX2fHrslbMc65TuAxK2MDHKVd5R/NCrP/JnJCeeXeX7vIq2POvjvK
icT/1uU0pky9iwDMdEHGMJVJpCmio/wSoAlcudBP18qXLTzv5emFzpa4wNLcRiWS+xgj0VkQuISk
GUSFmhkAPgy+F7WVoYUj8cLH0xNhmLevMvicBXCYN7OAhMFici8WYfrgheZjUfR7EN3vxHW7a1er
PpqYGhKxC/APg6NPSpSnhtDFtFVb6R+C6n5kWbxR1c5OJP1ILhPMgKw6jFqmbeCEpBOPnTiHwv1d
mBwltHz8UYj5N093yQ+OrRuK67SKMLP7QnuXEB264Nx9aKvqsfHyb0kS3XIAholIvupCIJqZ9GmT
tJDCckIILAs+J6gpifXYFWaJX7MmJMY7AEPds3xs4cSvvLL6DU/rJ+Vdb+ta2ntft+qCytCq6ZN2
YSbFTdaMx8uTxbkl+vShTJPJ6VdWEpkGBMY9KsKbgoO/AduplFdm3rPLGQ40FmeRgyRV96+j9EMc
S4IyUjlADTUsSXL85To/kq3s6B/X9sjSmT2yLIH1k1UJXyzlmK+D+bh76iSQzWMkFGxA/QK3Qebd
BrpYLHJN37YC51YYBbjvNShLzb0UddcIyue+sC8/Ylr5Tu6rWjWiENHfwzZG7AsA2QNmrV8sblCG
flO1i1aBYF/rRZ0bVdHQnOKbp7hIVvXXUSHhiAk8MfPoA9WCwsKpS+2hGkt3SXyQy+gJFPyKvNOV
X5k3taD+rH3UFuKr713ZLZ15rRTam9RlTPCIbG2//hAvhDVoKYV+rIt9N+wD80NMrqxB8pnNw5cx
ZpNY06iE12m1fuyF5N6zLBB09EBqPMrjN6J5lolFAFRakPQ6JYYjaNfGNcsi+cICEVM+BQ6f/Ozs
hwaZpLLIszTim4rAbF2IKPWktgh3OPatu4Kk6OXlr+7cO8pvZ7uKMJDvYr6A6lXKL8kb/aiu9Z3k
SAvf0e4HBKXZw7Xv4bPGPZt3sTEgC+dbkFBDzV4KSh+Sa5ECfqyK+66On1UN2D22jUqEn6Pimspp
NJDlXYr9LhfDe7H9Pmr6sqy+lR3Zi1SnR86aWr+gAGOXSCsgES/05oc8KgChX4lnXwRRtuw6RCbi
uwe0rqO/bODb6WJyLVx1FQXKAtI9aY6YGL2XNuNcCsVIxv9T00o0iMDWSIHXW2Au2WNdgPFOh0es
PCuZ2IgwTh7N4eBpwaOgxXCKm6cu5DFBqFYI4MkTf50xc9c55Rlg2JHUrEisX9KLvQWTgfS5OGp1
/ybnJUQ+SMHk7Vx5mn9VY+nJTv18dG4AAOAtfH3brUwSTKpO1rEsSTquLB9dWGt2i7gJb71ceya1
4qMmMTUojHXeRf/Dt3Y6+mwKL904jTtlmEr83qNRKgu1IQ06knaXr3JqWM5eI4gOBopWJDwS+sSv
F5n0CTMuWgdiHeNbrRs3oRfZkKbsTtVtuc+uXNWZXSzlPlzLnIXZa877pxkUx0yQeg0Vz8YH8DyK
1wquZ+YoKiB009nn0Z6aU0aqNDFNOaq0Y1vexTJva7WviytWlHMz8iTDmHo9eLDl+WKUWC3whtFQ
j4a0EHe902+rNRFruLMWydbYtWthK6wuPyg2jmdeyKm/jbiEphtHutmz0mK6cRJ20yN4UwI9y0Be
S13TO7C8QjsU3A28E2FjNJTx/UI6FiP80LjUTEfQUrKqfmpgovtceOCdX7ViumxKmjplHkNwxmyX
ZbC5U/BvWTqyuxqFdx2VHTucEe56D64tTTDDDVK2HQ2i/gyLDKJRJsDBeCYIu7PDatyqoUJ8G1ua
1hvQ0uI3LDU5AWlGlyCVetVxm4KvKFXJrDCEVaGQnTrUu8EPPTshImMBFfTDt8Ibo6m/iXXUwlYd
YZ71H2LK5DCCreH8ZRIN0bKz9DV918XEyVpaxdyPcoHQOcUeJaQKbL7fii5ZQqja5FIA0t3CoDbA
3rZbub0Bcm9rbbrmrLDKSdEtvXxckPsQwMxluVA8R+30fSlq6zxyEZRr1T0QH8cwi5ey6fE2uk5u
SitdbCgexQUTJ3mR0JCMZSENOBBRP2RxuSnkHF5tsKo0NVpBLXwgDot0ub75COnB2Y0JSYzgvswZ
1WnaHgpQRTG+1TT5CF25oT8fN0ud+BgQatjwaH7ZQdtpROqpU3sxd6ppM83MT8rPKkqISEsxRRl9
9daVxocyHWZhRUaOV/ZQ+7ojsRBrxLV4hlN3q3T1jV8IWAjp3WHzLGCilXc0FJc9XXM7r/Klp9Q/
8rCEGqZBGPSi8CBVHnO2LN2WWgO0nLMcNcDRpqvHJsgPvsdaE8M7DH4nRKyQNEcGMr2Ft9aQPkTX
vGnDLlvlhfnRGdqwkIDFj5Z5r7I5XsPz7G9ka3jzMqqOxP45qVcRvJD16sKrXQ7eSZXaai7HdtqC
k+p9zaKyYFo3pFGlKyrJxlPZyKSLB6TfdYp4p4TWN0OCNR5G6rtphNAu9fKuGtVVX2b343TZVpPR
cxGDVVZmazBbhEZAbDBi89lSGtdp6uBx8FTyEmTprk0NMOudQKqil74SyXvkPrnLjDjFUuRLgr32
YGbVhxiGrwTYvZFLQJkTijClV3657qNYLLrWuAUCTgHcTDkayrDM9FKMX0KP+PVCk1ENqG8DyPtl
l0jhQoZE23ldvlAmppqI+zlN0vdiCKee8UcMI4oPmjSAGkhjc+Nr1ZM7Cr/IvSvvUzBrZTWsavgu
JKzZgu6tzGTYdgHnlrjWybpqgUZFRKZzaibcuiz5ubX3rIkAZaV+P3KAtzWre5Ez6zbPqkeVdBsI
ZARNIdlaevDxS6XauLq5M3qg65a0TrN07xuTkrm3+D4hynlBfvR7uJOwDZdhxvlITnXaV1oMfc69
sdTotrTKhg6W/zuHLQ+G7X1Q/PvCaxdwAm1/yEkq6DrQ7+rSj827rMvX5BAU2yLNNroQv+R6B4uy
pFjv7tW4nM726s7tjWdIZbuxA20rKxAOFCl9VgJrFYr+SEa0Kq3lVJV3bfV/OTuPJcexLdl+Ecyg
xRQAtWYIRuYEFhJaa3x9L9Z7ZpXJjE72vcMqq4pDkDhqb3dfTEjshISLedVD3qevfJqvvEu32HHb
8l3qiRWTiZ4uqwcjGdakJXIWoZplPhOwWNmtf/KVFBt6vvBzTInlsO9JnrZVkVzhFkCZ1ZJCp8Vv
qY8Rmb7UcyFUF7pws7pWF+akzcqGtEK+g0VUKJBQBrcHmuGX2EUnIOxA0HtyWQb/PRSJ5/nUZdkt
5fRRFTRnEFXHyukUgHIMG8Q5rDzZGLhd6/8gUTuIvM/CLFzVS2yu48BlSHvUkxmJP5yQWX0tsJwe
JCAy+PyXpoJSQkomEXw21peFUoLYmj5Cjj5e1L1XaQTnRDtzCqmIDCVVXPAchEoHemBbDZM8bX0T
5AdBmzMCmxwlL10yPu1CzE4s9SXBn1zTmVtCACAJ2IY2lGTEDZAndlqTvBM/fDa7aj0O8D4UdUE6
4rmU9K0ewMMc4o+G/1W70tysaJuJX17x4cXTrtW8t7KLNl3DWiXLTxGXQSs0l+BEwnqvSQegP4c8
+NlEwaL2O5peQKaxqMvKFtnikuVpZfmp09UjhMDxObOEWYx0wWjLw1CwNIcVnOSPwuiWfkt5Nowf
QI/OTFqDRpTvhxydW/TSSNks505KycsmZ9E1AFIFg7HWGmh4mv/QtTs5UOcTdigWlmvMHkD2YlgI
wWuFR77OIQ/29SI3jlNhOkkgLkQfNxq7QmsiUwFWq4Tl2sJuZBGkrsTxrLWiFYvhPA+rBX3V+XTN
MTbV4xC/CqCkCUh2VTPY1GNMP5LkApmgWbh+SMYOlUAzOHW9rpgbnQV+Z1rmrTeLiH2G0nwM4uKQ
ZAbhiTFrRLKADYkKDU5hlTmEwy0r9d3QAWlFxUweg9WVNNGDEjLrbK21LURy0Q7JHAgrfT4lHwGp
4GFeuAWsQsUw91Om2qEou+Dc7IQoDr0iWNtEy119mLV6qtpLYz2JQ3IIMI4TnzuLMmFFG8AZidJB
BboOwvKY0Y1jvSVDfbKHa9aCIB1GNSW+BBBgLkKGIDWdtclM+8TW2onNT116nuW2Vx/++OZDzK38
8WSoL0POrFNphVnDauSuKAWfI9JJlf7maL2a0atCi8sKlGU0qCs1f+tJoDCHda9lblObyzhu0MFZ
CyPvDkUaO6EazQOxXLTVuB1iwI3FhwlFw5CqeWg2L/yKLr44kl/lhTdSiu8XV0WfUVn7VvacvJDm
lT/MA50k2O7Ts0S+gsExhGJvcIUqeIXzhhmbjsE8qvW1wJ/JyRlQleQI486u0pI9TXgpongRiOl5
6KtFkBDaXAd47j1bzJp5okN9JzfSG3BXcrhrWuPcBRK0ILjdjbRSRSBIbTELhuiQkglW59pOKnKn
4vcmRfkhDI+Kl7pS2W7k0PwRc2iJ1WDnSeMy0kH26Mmm7cwHLSInDYykAGAqJfY1VgICJfmYnri9
0h/TrHU7YZtjXCgKzIg8Xib+4Mh7DCzP8arc0YezEeYzvXkWOfJFvD9DuxQkxCfRxipO/sjSqC+F
5FlMDX5CyRYI3O4JdohNODOEUlqiG4jslv6+gDZDvP6muCLctGfPQwl1vf7K4iwen9N4Rx6ZPeSw
FjtxLVjnHNmNBkGOHEynm8jXY8qaSrdQ1BagWLpJhWSLZHhPlf5N1SENz3Jl15U6XeIvIaexQyMz
4gFVpVxyqnSguYilMA+scl6q3UQOcgV4plsEQUK/VsF05kcnVW1fZSNnl/sA6rDoJJIeRK7gsc6s
4n9b1xPgq/BLD0hKTOem0do6dOk4rMjmTpITTYpktNa96pFlTLZEaoWq3dAp733JFWrswqGIeIyb
CqG+gUFnhm3NOKlRHTtD+qPPH5oUe68Wz8V0PDTFS3XVphZZ92Tq/ZMnBsRYiDNNHMlLTp+ayfQd
VnffIWVFYoaAxJ5SyWORT3dCHQq2njSfql6dwYN+JjqqLq/tUav65mtYprsisSzusjSSvbboydIF
0hUIqFPCHowr6SgGnd/e/4Bk5+S8R72YvGXJQHQIWtvWXHtasxEp0xpNuUTdSUQmNeJY8j/8QiHr
AE4xFLO3IR4IaqkGVNLGtuB2AIOdT4hhRm9pn4NfgcG4iTh6xsXoNOS7pf28jMWF0Q9Hw9LADClL
T2EoadgowKPotp+4b6wVMXMHlCEtohW3Jl6WvL6FbBwqNdkI4xTbVWTOyrhvXYusjWGEDF4wv0vd
IX9o1gzTm9dHsyb6yJpiP0AVbRN5XlKDhvXASXN8Untlk3XId9thYZT6WWg7N/KAdjT4T5SPsDXt
Cv3PWBTLoG/moRRwIcL/ImjumFQrTahWHqq/ru+3hsBpv6LDEk+bfPA/wozjvUk4bPaQ6EeBdoik
JKTnCOsiabZyUbqBtkumIJj7eS8ht5suvL3lIiZ9lr2waR0pFWNi3MEIq5rHVQeKOFht+Wcam7uE
yMSuVuZYlEqG8Ddep876MnweZZC7smfBa2MLdEzSIUKj2Zi9sQEYiLAnlc6e6f8MpfiHUHc/EmXY
+UlQ2nmvvKUoh2xctwcp0NwgLQ+GmWEPjWaeSBZRhyJw0at+uwpF6ZKO5H0Tgv5ObvJpGtFzdeq0
LL3wzUg0CG4igtwWPLMontg5OaJpBDeb1Xyk6gjfAfIjbljV8VPlzVMMBJUd5xnFf04HsZtHnNKs
hmuH6iF/Fq1UJNInO9eh1LhZGX6VA0gVWTwEVrjrTIAledm/Gua0DMf2MlTdnpvoSYrDldJW5zyL
Z0Wd/xwE4SWzzDOo4NPUJ9AZohO85pOiBNssk7ZE3EtObRiI1ZhwoZnsW9E7G0r5ZBTG22Qan0Oh
7eNJe7CsYaFbBdr3ICQWFx9ao72JufbpVT0rrWy86WKwr3Pvqi2k92n+qHD6p9yBbTgDhp3L4UdZ
dKMTevXOCiBHWEnwEDfck1J1OAh+9qGOiGwtdUeg/6EdkRNl7RcizudSZT7oZr7qo/bs6+aJTPh3
C7xeWhtfo6m9hgK6rAy/yl6zvMUoWnCoJP/S9HQO9KK68psJ5W2J6+8ttgNDT4dFNqbSTOy881CZ
7AVCchaCjqT+oH2C2iPaqofrQc7kdTDIvgNicznoXISmFIxKWTzLXM7TlItjqpoGk6XL5gFSSii3
6pc+Ai6wsqd40I5yjtIkLUNvhwCAdS1KDhGKs2VTon+qkE91SnChpvQ6GHnN8XI85mn0YHrauQg6
cSkr/PXSk3aNWnLk9JY9Nk6IFpgdkfI4sdVhm9aqa1DyQAROoSCU9vNtVk7EwMiuHytnP0ceYoUc
Nog/aZeqBEKJG5U6lVyEI4AdCpHI/jVlOel/Kma/DPWRzr0EGzmr40VscItIuP1qyTO7O3qa0dJt
RUxl7pvwh4O8muHI/+i07tho2WqMvUVUVWmr2XkXonsR+MYBUCGhm3QRsfAUO70h6m7F0m3TdofT
k1qBbSieRWVJq2b8Z7zKhDXzq9XLcJApbjBHScU2Wc1hLPZV6vqS8VI2FCcisz5DG3qOouEFnuGp
qqpZabYnuRreVQ6kltgvVAXAmyiU6yg3r+nZZjezek4mkdWWThLqr16svOiNsMw1ihr+NDyaqblp
p2tSeNoMq6yTVsmkvfSJ6Jq58mkoyOHYeIDRF2tFKpCmKwNaqHjRiPJzorIj9LlgW2ZxlpHM2FIt
LqaKC5gEf0Xu5z7VrJgVu7E4z4X+CYXV69S1T7Voruuy3Y8lckQ5zLjlwhgC+Oht1JQlTmAZZy3a
6IOh2ugrMxoV3aIviy94LB96mO+LKGopjnudm3TDlxlRu+rjZB7l6L3ELJw4hRo7/qm2wVW8yEa3
1XMie/RJOdVR/UQ04jZItY1fZjvFZPtHVX4h/nQuwCPqpfI0ZMlm0PjhMh0I5ZRHy0QxSHZCBClE
XMQAuJDZrrdz8sNmdeatKQuD4qs+VYHjud7j50AXItn6KM37SVoUeDQco2tgMnSCyh6VzcUqnZPC
1hLjxAFcrsSzKIY/xYwtPuV8wUK+nwbvLe6MRWZJS2/EkDMSpY7sCeEZwqvILSVS0aj90cmzSDJW
TBas4jWOpqPXIFKeaDnaOce+NFXWAWwXO1CiVWtwGSSkppXVHfBSGbEYcIQ6RL6YD3VpG/RCwBs8
+l35orcWUDt/4vDn58d0zB4kL0AwHUo8pEFVoA47gOQ1jJ1CtsHMuDCgdvXgXUTofa6npU9JCS0P
yNQDes5rZhkNo5zl301q7vXKkHz2VUwYcMq1X4TSJCvDz0EGrNh574DCYKOPwr7zmwXUzfcpKXH9
+HBDp5bC2mToSFprjuGSWD5mpX4s8exkHaptOTlIA4dmeg1XWIRYkzmuIFMONdGWJO+VMuIcevaT
N5m8btheU0tlwmX9DqfAg1ybFCXCQXG90TvivtoKU/BgBfGlUrAoB+pRCgE8Kt5IFB1RSvYQK0jA
qYE6iJDnQ5rJThfUP00lJA02lfelObR2PSZPShGiGtZqbUGmVOla0DDmdUt2Ztk/E76ewxVMU1ua
cCdMyrgxtGLVYU4kIfGUqnW9yTVwl5KHgp7OeNaol6Lripnm918iLQ5btry3Ua8OJFR+WR53jiKO
W8ju8QsU8sxuJwONqlGclamkQgVOcwgVy84GT7a1QFiHk3GwRmGmNsIO6QBrU+o/yN34Elcj2X6Y
lLmpNFuvTQ4auf66xxmqxG/H3SIn8kXFXuCZTiuDcCjE/mdFpQC/WYoKcxIc6Tp1o/go4JlzCsSL
FEomEt196MONSQeoTX24a9iv2W7c2MgHRwMfXVkKZ4a8fMtFrV1rAelyyME9NN6SvmqE6S2RabSU
yBIGojXKUOtdr2/RIzAl7Dr3ucbVs1RL5MNQKZe4yd7qQqOxa23zJONcBeyHDY7XfAKTsKAzu2Oz
zOceKlkbeqc7teTo1EZ/niRlH0wk9qVygIxBkB+bjPMjbYzezouW+oLAk8I9DaryObJU18+pB8p4
tLqhJ5WA7z8Tvbde9i5Do75LUjaSzIikvPWTRTpJe70KT15vcOMLlHOnApaXIiRYXfzOVcGpi2TE
pM6I5UiWR61qK2MIdrEPcsSn3AYBMoTXKiI4lidbFwGVDKPvop1c9Zm6ofJ5ydP2p29pky0OrBlB
w/okxAAKenoZM/BiYGOUbhfGRPbJUvDUpjU3ZnWKZlMGKlapoves6166SHn2iCdzxLqFqpu11yjG
MJ+jbxfcqmcTzpOgXvESnNV6+ioL5adoDlSV0xep9/ZWIel2LmWnpKlfKAT+GLmDjqRy2mrCSSVK
1cfEoGEdxK8WsLlQnI5RV7+Eg7bjyz1LES0MreDLHEcTO77ZPHpFcEit1LKNTiFosK6FZS9y7Axl
K6XF6cOFimsoD2HqJGzB84CiRaRL0SJC7unqUhKDZekMmyX8qbQsH+iwtTQm8dxlzbJQuFbpVGqN
otfcUht0fEj63hCiwmGB3wH42bFHdMzu6BHa2VPrKeCauVPE3i70+nNYD89a4JOJGIZfuR6tcjPP
dnUmZbw11wmveMVMAUj3XI01ED6qZ5qZb+O8XEml8dB28ks/Gqcut17LlHkcAlMhGZCQzbVfTk9e
WR4A1QKGS1+FRtxkZgxqzqBm1kJqLsVH0+g8J0izU6nnrIkccvpp08f6XmF6Ln2YO042Zu/GZFiL
zjMuYZLuxLRd+/owMw1YorUxE9pkNzWU1IcJ9EW5Ga7dmjrvCbg0aDN7YXQaROujNKZ50eXmrDBi
ldxL+UcAdsgxdITQYDc5pflEZaoZnRZhePI99v0xa7pFnqQZjfBemfsTqx8E9ZMVJsugTjwHMyzB
7TlOPLnCLjW2e7XL8d/0/bkg+a1IKVQBsPscZbrh3vQa5OXDVe1PLRdQnhYQ7t8iPETCzNabGbs6
GJG6XC1S1sCfN0zf2CZyTQcfP5UjdeMWatkzKmR+We9V8TsiyUySs6KW/a1LR0drekbyS+wjlfIy
wk2E9nIqe0+j/QPW0K+eIs8vbNiuLBfGLPAxkTXeuAAu09uaP63CWtiDHz4WmbYoW2mlaaNPq6ba
11bxQyyHTVMJL8Fk4hwyBfpzw6bSxa8EuZYNWnrexSRIdgVzOxT8B8WbIttsZINC2fgEUOcSdtZo
Z8A1lmoeZg6YtmqZkwypVxm2D84YNNti2RXiInIScYLDIUMoG6AWF1BJ3MmiksPi69tKTfErZBCq
FIE1F0pOCIrSUrbT/Xuqj28azjouFjra5F/gNr0RYvhZDSqw7ZNLC74nk2J6HyUIsq+/t3/vjHJr
7zRQuanczZLLKKtukseLMk9m+GnvyPm+EUoaMi+Zeg1HwtZ5429OpojDrhYnF4z51LuxwIwPUzXY
BgRA1UrmMs/3Hz8YdmqVfjl4GTrbN5qiqdLNTBD6+JLGlwLylhZ6My19+y8GsTRZRdDBFeoWBRJO
Y1hzFo8vlnWY9F0jP8bd8e9DfKdsRdr97xg32jDdVyW9qRjDjO3yOdwYm+Fi7LMN5SsXdORCmcEz
O9wTh33zXuA2xvRuUFhAU37z9TEdSGE1veiiVsoqNrjdCtZKHqzF35/u3jA3qix1Ssa8UIXoksH0
LNnEE26jRnQvSfQfp8uNHMXEPqsbV/iF/oc+JElAkhLOFV0GGvhcrVLLaZXSsIU8eet1i0ItGzT1
5H6F1urZU9Jg9vcHvaGd/CNQRimsqMgvEG/+oTOUaNtPHCjii7qIr+biwBkucm9nFy7Bjmc3Z1w2
i+RkrcKHex7um8jY/z/2dcxrfhEugeuv8Iu80PdFBeaWGV08swewGjzq0MjtRte2UUQLVMS21WT5
hyB2F5JWd6OHqLaW01WQVSa61SZ0JjN+STOUb3RdhKQ8tCJH61omQIbaxbI3lac7X9c3gh70UcSd
XCVvBOPdLBipGYApDq4/WExvp4vsvPqSwlVFEPWQvWbKWwPAcqAsCKry2GXx0gg818/uyIq+E+T8
9jGu69ov35xJ3m8WTddpsLMO2eOVi5M6dGTgkLnCInf/D0yEb4SKvw15s+6PuYBGZuDHorkdPOL0
m8VrwhieOJR8CZotOcFGXGrH4c46892wuiSh+zOwAuDD+f1JjUpMYS5b0YUl00yOpMTYSoFPDXra
nZ/2uzkPp0klVEvHCn2rf1OKPqqKUuJt3Mlr9HybCKW+iFTExeZld4v0AQ3XHfnnd68T84Cgq6u2
6o9sG4uaotp5/I59TeB7jdjunvHrH4fB7RLz6xA3wjrRkFo4ugzREfsWL5vAJu/dIWhcWOgbb188
3VNuXV+EPwfU5as5ReWxbpboLJvExFcU3s1FuJQ24eKqkI7n2urO73X95f8YR9c1DcMPEJnb1YNA
2CiUNZWpOE8nuGW2sh0eqJ47ugsSoHajc5Ium5/FgjPhvfn37Vv5y9g3m99Y1HHYejjX85m3IxUT
Z634ql3Qv56Tr8mJH6VX4zU93EuCuDfszWToqdBNPszgSxab6DJzQFjVutBObR/dmQ3fvpgGoQ78
jtck1ZsfMTQ7Ea63Fl2CRlslZTNjAb4jxfz+zSRpAEEvTY8/wtQSs09ywcpQD83q52JOKLTTz2lF
uxwc3PukqX+Wij9eGAIrODlcQ6tuT65TNVo0EMfoIv80T/5S2RjzcCYQeHis58bJPybLbidutKNy
7039dmX5d+Dbw6yejNXgN0N0qYjOG2AvEiZJF865RnTQIZ126rJY3NtdKbt/M0FMDeWpzA6PSPtm
eyVHtIrpArBi177vYKh/av36mOj1nk7C0aDCbo9GQ6qzYWgoy2rJKa7RFvC/bTVSf+aC8pSk5a6R
8peYDJyF3PrPQaSCN6BVM/X6ez12F1WtSlqrfsKFJbJo2zfKUkyEp0SkgYZbgiJMXEm2WXtubEJU
6LupnWXEclxLXLljlkHu1JMZuiatbj/M3EDtdqqYgN42D9S7XUPzj2lmVAvFixa1FcOAaIVxFk99
tkbSV6y7odQhKFgCOt5+TTHjqdS9p6xQnjQKsqI2SOQ4e40TQqGcJTXxIrWnzbUMAX0aKVt29HVb
+F8EqB6GeASIy2QeohyVp5E4Y38toorTXqCoXwdkpSvBi5zmD7IxHPwqReoCl3eMkawFVEuQyUjX
C5pqd57yVQYE3/eCTG+wR6lj5ORODlExV/rBreT0w4dtDkmyvXiCvNUT4ge8bDgEY3T2hnShX4t4
iSHsiEA8BujCdTlCIQexuW2vuL30KKr1PiynhaRUM6Ez9+GQwjEtJ6zlafJpDTXov5ZmVpW9kOBD
YSla+LVOv9ZAOeD1A4G+qQLM3HwzSsmfgVd5DwJt1o/mA2ynWaAHhyaIW9uYuBgPMRGMU/9YY5TO
tYTatVjZUzn5FJzL0ham5lXI+m3nhc96imgxKqiVt3Gw9XwzcFtgB66VX+v3rNs8Z/0oafHJKJN5
IinvYjMhmSrSvTjAss9Fb9slNOQlNGZOQ0MxicoYGcaw0wT6zUNlvQYqLSa1b+fFlM24r2szGeip
bdX0rIbC3FI9oPGj7qlAkg8lDbOgmHRqtjp5YU17mmSEeOi4hAS3Vtz0CyOmnlHXxXOElDGFHOoi
qdwHSoX2nSArs9CWmuo9Jlq5U/XhUPUkKnRhcFKtQpmTa7aLOtisg2gc1LJdDBLucsm8WsKEjdVQ
PqkGdACh+C4n2bsZc4IR4fM2Q7sdJuNYxSPRAxV7s9apR1mbthVWVVQto1uMyY9AzumA1yRwDaNF
EqM4PchCdOoNfUN6WuUoYfc01e2iJ7/YbuIEYPFVOTNmBc1G5F+JsNGb+ERB6hJrePozVAJ2SICV
pUw9wg0/XHlN/lgWNV95QX3cl4JZZiUifZAWsqx+baOk1qUQhEU6KgdKsqfSr39Uk4RU6BxP9TLL
6p1Z00DCAE5x+58eqq58KIXHFzr9EKz8kGXCFmTmTLzm8IvBOvebVz2t33U9dZWh+tJka1nr3kZB
izVGgWLLKoKtxHSHgpVJTSjc1dYWwOhFn+R5ZUozANMH3zC8WZGhoSl8YS+QomHjqRl5vPjBnIKl
qY/HCQwfaWl8GcJSbcKnnKUNrPs0TwoSbxvzR1b5ruRTZM86f2UVtBXH7K1M4iMV63nZyjMpmnAg
pULvSnmx6/rppRqVLVxWKndGuvC6iAJdPiDjs06tki2MzLu0rTU5HKk/Rb1/VDx1rRvRstGlE629
h4gAonlQBQMLQlZilBvHWXZV1U6t6Tl6WSPPtjRpY+rxh0IkR27XZUNYmW5+ylZ5rP0+RWmh1/zr
HvWbYWWruKN02WVVMjNlwi2SNDEhHdBXJs0gdisBPaZUcnFSwuk8pIg4J8u/SKr/jm/1YqlDZTNl
i7nVlVektuiviRPLl8JVX9jIGlouMfDXqliq86gMaV56XPzZbPd4TF8UX3iqOka4RvbY4NrCuS91
qCTpe8dyeBQE/zAhBmmnwlilyGnpQAXjTEBTZMSiabd1+jjG1aOmt92dk8x3tj28Wxxi8PhyoDFu
fC2IcD3DYve7mD87F/3hIl6MBwxspGPdvyZ9s9VzFMXIckVPkH59c0KLGimQcpEKPj2SA9j1TdDk
i8RS7sBdvjljW8TD8lzXRyIB8PdbUVMi2fc9kVv7VIsUCdp1hqkyqL3jxN4UCmIz6xsvckqdlt7f
z93fnAwtRcIgdDV8ybj6fx9ay+q0VKMguXA1X6e5+V734uXvQ3xXWyIDQb86AA1ZM/SbxyuQgLep
nCbcWYqV+RnO4sV0JuBs7Tu4qhbKynOyxT0/8T/HsJvzIackkYsYTDULRsLvTxYBLw79wosp+kRo
2hrmmxrnb1aMaadODDQxymOkt9tAo5uS9ugBy+TVhGZNTuQpSuBYyVqLvD73yAaW9He1VpZYGEBJ
i55gq032kZKIYIeRBs/dlH8qRYzKdBI4Q4jHeigQannRS2mpFZA8BDE50txkwDirSCezMXYeWCGv
QQoURaUjTB6lks6X+OvKA/2HSyYLP8us1GatqSKvUPxzbWDUFaS5jAIozoW3O7/SN8VTS9E4F5Fd
RQz17cQiOCbLY4OXMNj6r+T/vSK1oH6Un3SBg4Vdv0T74bV/EC+8oveiHr6bZ7+OfXOrbZVOYmmT
4gsV7rfG59gum7HTVv6dnJFvx0G+xXtOOK52e4aesIhokVTFl1KuZ37ZfNCmXdQFkKi/f5nfj6MC
dOFCxMy+efeGqQmKOCV7Tfa9pUQTbqqpdUn9/O/DfDt5TcoNVFDJubq1v0lpLshjWccXQX0vsBRn
CAP+PsJ3KxMFWmLXrzVajO2/T6K4ppVZmWV8iepo7zfjeyg0hHZXRy+q1iWbR9AgGJWie8a+775A
YhauITcmq8Ztgu0gDlKJm4svEJf2NjN1RPGVsm4q9eXvD/jdW0/JluI9ycg4764f5JfSm66xu1lV
GF8QZ4Txh1pqjoTwNnvqg23U/fj7YN/9Xr8OdlNnoMQudUHBU9VknlxtVhld/PbpvxnEtEyUb6QA
385jeqJFmGiU2DwCU2oMQlZm3Hkrvv91/h3iZrpOmhgORU4RyjQLZ0LX12OLDZvJ/S+ehJ1eo6JO
Ee82NIQU6WYyIjm6CEb3oxqsy6Dkr38f4ruqBckSZI/SV1HZKm5makrrkFapysozl+bIzdda5NRz
3S4fiVVZCh/1nTLJd68AOcWY0Kk3m+Zt5HyORl6vNSW+9KSs9tJWSe9UWP+XJ2KBu3bBYIneTNlW
7Cmh+9RXG7dzlW06kzaBi1SAmm5/aJ7+8xYOByTum1R8MI3/wRqP0QNRWGqjS1uiwJh2PtW6ULsX
yvPnG0d6AksBhVy2KEI7fp+mvWFMUP5IOmJX3zdDeJyGYh2UyZ3V4M+K3O/DyL8P41d6HPNfkMYz
EepSCNtMz2c+WzPSmTtz6J9Tz+/nE/4SUQQybQeT4Kublaf3hUYNzYksmSGmT6RROkLL6VamvhsK
45DEwaFQwhctbZepbK3GiqshSUTUri1lTdcdDYCOrTLBhSR15qcilHBgcvWBc8bMylLC/rK8OIh+
sBNG690qxK0ejYVbhTpuqR6hdIiisC0v7dA8dgan/xHV0KjHMz+dHpurr9bsaEb3Rb8yZJrCYUpE
RB5gyKX5k9Cxj97BiMduFpUXWZ4Q1KZHyZPzuTRyYTOkMKUyoZ8pIf3I5EZwrakcuZbReFLC16Ab
123QHTgnvYZqdQii+PHvM/vPiQbTVqKSrBEjwGZ/Mw2KCDt47hEnM4kfheUqyb1X8rt3he2dXh9x
Q9cUrt/fFZa9IkhJaHzG4G9H8Tki7DJAYmQozt+f5JsZLXF2Jq7YJIyHbN6bkaSeZ0m03nrOlGyF
A3AhS8V8ys0dPsFllUoSCp78kgNEt1XelipJROTJw2BHfnDv/iX/WYbkw1wnIc5xKAN/9FXMKh/0
JLeevV215R77mnzEe1LmHWGZbXEXLPF/ONmzOrdm0unoPZTb5lXaFT99994J/5tmJzZzAJUi+cGy
+kezU/aALlEfM5/7dbFV11juzuW6eBiW7xiPCChfkG857Ck+z+9yka4Lwc3k/W3om508zfEY5DFD
VzD7hsea7GbKb7NgWT4I7j2RgfzNu/zbaDfXUCP2LVnPR/O5HQV0DdpaSU06Innq7QY1HF3jWjoQ
0c07fUptU8mkj8oKpx+F0YOrzpovRY+6ran4ZEhL/tMYgNzN1XI6GBU+LbRZ5loiroMUFl9Y6oGC
+M4U3Dtv8TdLOFmFJuAqWsMsdzcPUdVGYrW8WM/d/P/BRJOL+JFu5Xnu9kvloVyOi3vYyG9unszN
X8a8nv5+Od2R9d6G3sCY1Rw/PLAstMSi5ozHdIWTDbG8nSzEc7TTZ39/2H+oLrfvx68D30xZs+vF
Wkp0gywVZQ7weGft1SNO8Jn/RHL2DPWqPW7Q/h0EFw/VuLk7N757QX/5APo1jeGXJ7dQ1A8xV8zn
K+vNmCcH8u1pajvWQnbHZRbdeeA7P+7tFT9KpiKmKGY8T/7+amdCY7zwC2l152u9nsZuv1ZDxmwp
IchH6HNzWqviUA3DfLq+Q8HRf0X6bPAypbP+2dqUC2OWJHb22ivOVbPS7GQ7WDbOSBv77x/jm6Sc
a0rlvx/jOl9/+XIzKanwe/ExGld0qPS5/lpcwYeej8t7K803XywMHWAe17h6Gr+3L1Jr6a0SB/6l
N4k4CCrp06/aNcq3/4jqyh+mR/7LOLfEqyoOcjWWr4miVmeAgp8eWgO1pNadR1n51P6HtPNoblsJ
F+wvQhVy2CIwS1SkwgYlWTJyzvj1c3BnMTbNEuu92dzNtd1E6Eb3F84J8tU0q1c+bBe+oDCySWcR
9JLZrZ6tCIRswDHRWP6SFc2eWnBPDIQthfYrser/5+8nQ4GxRoayHJXPXhwpFvqxTgzhlBLsCUnH
hPXzmM5X9nQX1um/Rjl7LyygN6NYC8KJ7tNjMHcbjrBXntO1IZb35Y9XT89lWLsos08KJ0e7meX7
cRA3P7/f/56JeRcUUUQrahE7O88WJyrFYMQbhZOGM3wIgBe3gasrpwmqAaAyp+uuXdSFef3XiMtq
9sdV9dagtfnAVYkmlRMt/Gs6dr4MwGCiT/FpF1MRoOeI6MtPvVtSbjCY9QjY0hykkaNqM31oyaZQ
lO1cI7ennad1JXoy7VRIvuVeCxGGhI5Wtb/SII/ciFpYT64QnARmuuFkQwozEvdqqN8PIhFBIF0i
hoOQzM0UiKtIlbbCSFu1pBMQhIqLalzu4eKV93qEl8YogivnkGVWn61zf92Ps9dVBOMxSwAAT+KO
Rs5dtB7AcImba2e3SztLy8QFg2Vbgmh0/qSpngnjutKFU994+g6c8cofHMHrndmhPh5owvWQ+sVJ
rxJsJtJoiP8c6uux0cO4koTT3JElB3GU0XBV54YzFvr/5j1WjeXS9AvRe02OU6UxB+FU08GdiNVG
GwSnbw274zhTdMJWnj9/njkXZycVR4BOAbr+U6lpBVBBxrwTTi3fCDv2rZu6sq59BK8Ncrb3bDBd
qzU/n69P7/bJIb+L9Qd/NwdrumU7VLLLc8SSYJHMopnlTUi2iunkCH9wt1y3+l16oJb4X+HHQpM6
P5oLUjeIvLAAlZNHSrl3DaBov5gcKhj+F8vrnyOdrRIhUp401WVmhY9NtrCOhZatf36Ai+fsn5ln
SRwX0YTSB38e8PSHopn7mtdTx34CjhUohhw8mzTVtH2yBRZHLTj+KbebfPnQifFzlE6eNoi3xTSu
klB+mRqTrl4r3ZnGuKvn5DmD4dR0gWea4cEadcMp5nan0XdNgxU9JblKY5liPpDd9Ayxp4ijz+iJ
FJ5VK//988VdenH+uLb/oHx/rLJKlctS3nD/wi4rAb9B2hoosf95kEsbFotEkqgSuJP18/BjSzGC
r5g9NPjUqlw6ihq48/1joV0d6UIF0HIIpaSJ6nXSdOerV9lqkwKSXDgJMcwWn/4CTc6gZFUgJ9Qb
5MAhrUDBdhLFicZLQDazCqRrbEB6xeIRvNSvmXZndq77uVMef74N/zqG2FARoaQWivWA1e5s46ZL
Shi0QiKcEpL4ha3ItryeV4stWwls/UCbq5t68+9sKznZ2/9Umv1/93N/DH9uQu/CtumMOhVO0/AR
Ya6ejJMyx+shrq5Myn+nv7zgxy1dw/NMvP7soDHESprJeUcYi0VWkx9osrHjOF/54+z8fEv/fbP+
HuksBmhOylDDhfRPAxBbkfKa0Hgcy+efB/l3jjAIEGnOqQqnjPN4cF9XqaigXztpVK6Y2iaOr+x1
Lt6vPwZYfsAfkxDjWBBKGnEpGm+JUuzpZ8URo8FOuhLavjQQvlG4iIsC+5+JGMpZAHARZJPapzeK
kdS2lI12loINyLRrSMFLg6ncLZm6Xt7583xNRZu1VlcVt82me35VIAF0A4+epy2oEdv81TrZ0QCF
8r94JXSL2lQSyypJy7PdcF8pkZGbRMZiOTlWgX5TyXJim1Pv/vxWLCeRv/djZAj+GGe5/D8eWpmA
JZTL0ToZNBAsWopU/FSsu3mGT5XEq58H+3f7vQwGmhEYq0li6mzzN4c1pSZWR1/akKwh59EAPm9n
Ob0Pxr4BdtU7JS1lV6bxhVDJMipLBo+Kpv/zxTQgv9anXWWdlh7LX8CBt4SbCCGugmeQFBZ7XwTS
8zOtZ9dKGy/f3P838tlnXddLzFx9bZ3K/mUSqZyqRpsi8ZUqUPl7zf12aRH58zLPbu4ka3kgyVxm
Vny32WvOnaXO5ecHeGkysLXleKLzZv6zxU1bgJRakVqnvu7ht3SxS/rJyydVc3lXr0wBeVlgz99N
nhjoXo7QMoGCs3ezYpm35Ng6UTh9qx2lleoo+2Ra61sqQuk5bVYLwzfcBQ0kP6d5id+vlb1fvN4/
fsHyQv8xO5KkFGKa17inXe1wQqWHODn41a4zlCtT49Kr8ue1nn1UzUFups5KwAYHAryfx8DovVrf
DeGnLhTez0/xwuEI88n/u6z/bvwflyWOlLjpWmidBpzci4BR2UQ7hnXG3/oqOc5vP4935S6ei6Lb
dvb7SmC4pPgOMtACce/o7ZMkxlcWs4tT/c8LO5twUhD6Xd8yEjWcx6a2iVB66POKQ4pRfdV7mlMd
p41M5ji6MvSl2ffnyGezT/HJPokwE05FDaGt1209KR09+P+8k2ef2KCqhyCHkn1CiOVUw2cUfodK
sNX/59nCpSiMrjlcbxotH2cbkoDKjH6OLPNkzXu5velTa6dEwY6S0ysLyqXbRvUZQgaVXSuIur8n
GFG/LpkboI2G3D9TdXSvZ5nAOeQaE//S9CI4TzvjokanZurvcayktky/6k0ez0pNb+cu3qd0hVcC
esdrusBL12QBU17w+zq2ybNrirSxlghjmqe2NdyhnXaBZn40YDv+F/fuj3Gss/0pYOGhLoqacYj2
W+bTQLlCPF2J10gXrobWZLTZy57x3wYLWfVh8QyWdeqc6GP6HWyQV99UN2ZJyH301IwZ5T9c2/1c
OACR4fxj1LOJHOYB+I5lVPNddOBWbeZNf7e43RHRndLb9CH1ypvgWF2porpQg/n3uGfvSRIIug8e
1DoJlVtvMy/w1G10CJ6K/1qDrqHML+yH/rrKs+mcEVFRAxCIJ4sqcKq0843YL1Ans12L86IQK4a7
XPOvbJ8vPFFmt8GEW6wN/xSGIJyTqlTPzJOUaKh0Apdiq20AI+bnVf/ClMN6tZSkKZw7SFX9PeUo
NQZBOtENWkqCO0ufinzToQnoS3uwnn4e6tK6T0hDISWOhWLxUv09ljIbbaaFinbCwzlMrr6mGvp9
S7JmuLc8Yw2bFcMv+y+SuT+PfOEJqqpOMYoOmxT9xdlFJoutuRB0+TRQipSNwrsYdvfU1npj6dNI
YeoPRletfx5zeSvOtkWEHzSK1iirXeJxf18snvCgEnNFOcXirQ4uxa+uqT4v5J/lv4Y4ezGL2Cqr
oZKUUzQD8cyJMld6RqdBJ9w2SK2pkK7AX0NkGvJtITePlEzNkATqTT1ikOn0DuJ68W7k7WwPmnya
zOHx53twIVHFL6S4hB5XlXf4fE8hKAMlrLT4s4URHfkU7YxbbS152DYd88ozvrQo/DXW2WI0t+MY
jiVjaY8lm2ob9qSrur0XlDaMGbfb/HxtFyYOWWTqDyxCKTr/+fv5mkAooPr2yglAnmIqVE233ijd
D90+Da4VbV0I5pA4Ym9NnSC1aJAF/h4MwAwNdOBKwcvQniwUVe7KKXx3qQq+TEHY1JJxn4vyLoGF
6Bp6YsA2zb4MOXgTYrEHsdk+DEl3n0DFmVr/d1gWD+SoimuPYLnm83deoSx+aa6VqRg4+5ncE03D
R7Q87sFTndyVNuo225qr8P7aoe3S7phcGgHSJdz9b/nLf+lZ6gCVUzCED3or7f3Rum8HsHul7G/I
vJPWxu7pVKNQA+mMkLFWs1e2WeaiI0qulNVdWK257KX1HlgMKtjlbfljrz4nM7J2mEqnrjt0bW73
jWEn8BZ/fucufeZ54QhysEUifn2ejR3CeJarSGAhwwy1K5+MVePErulK65pExhN6Y1LA1271xWvD
VLTs/Qgn6sv//+PaQgnMYy6bMsmx/X9phQCa0rWU9qXlUlu+dTTfEiM+z8UK4NrRA00yNqTBm5G/
5ARS8PC81Z68yijzze3AVa6NeunSgB0uE5jiQcqo/r40y5g6CU0W95P1qd9CzMt24YpqOBfOlJt7
tJFdv5+XLpXXdqkYYp/7z5dBHutqjniQp0ma3rqA3GFsXJmJF85yGhGAJfhLpzvpoL+va5oymbpS
hoBDecyM8UWNxd+FZu1oHbC8n1/KSwshJZH0jWgiQYfzmgghHYYAF5d8kuTBQUYmxJJdkreIyrdg
+Pp5rEvPiy4RCovVpRzzvIZHaMpRUsUOBOGUfWdi8zlL7a8xLX//PAyR8gsPSafMQ0Tox+frn6zS
KDGKQWDolJiwosje/0qUUQXz1QKeU35BLtpGuv9h5fpzDRzY0oYjQPxN3c6vSdd+gxprwQ5JC5j2
RRWAz2KvrwzlRWjlAwKGPRVUKx0gaioBrmMXadPluC/VYTPU0rvuG1iph+6YJeKdImT3JioF6DjV
HpLgiiTwJzQ5T7cokij7m6FQPD8J1qKZvE1dmQIJl3yPJe8DuDVZN6PyMr817TFCrdgAoM+t5omX
p/BSfBJORHGX3WT1Y1BWp76L04cYdJSnKaFEGEfzvU5HyNTxD8jYtdaJkgHAHxBIx1K7pnFiq5XD
wODlE9LUzNb7frRJ63+qETmmXp7XC0gZotMdKf9bGQmkJ2qVfBinRkV80XzL7MdUTZtXfpiujDpY
p6Z2OxooDmIQ1F2/YBHj6aUJwiezRCY9gWPruyolna7u1cFaKW2+HcF3efJyyF7DElS9sbAmmMHB
OppRrxjWDjETK4jfgYarp5VmkJYPhec5jp61ofklJcFNqOQHWnC4LoPEM+X/D6mCD83XcGmFta0X
5YuvJDdmlm31PntCqPYQCNZjPBi3fJ+QN010sYXyLlPSBy00H4Sp+sj8HoCqUY3ORAIfpGEn2NXA
4j1V5h2vHeyEOXzhdPhcUk1PtooKupkmSrNpOWmEVLeLoUTZVKabbtEVlG51wHDE7NnA8e2pFuau
sQ1OENFW5hjTNxcclQAWcCCMLor0z7z2pwUQHZPhlr22TZ4Uo/0YZfpg1Vl9y1Gi23PQvg5gT3Nl
HNHIhG96F+5qyJCFr8ieWaVYUGq6wWhPdSZRwiMl4Tlnv7eKghiaRWkmXhrUn2MSuq2VJ24Tt14r
6Y9VGx8mokcTLyykOtC6UqO5elxYbq3P0z7S2cGkdbuRaOGMxpGGXjGxxUgMHD+k9xorAGKawDe2
YVOyV68k2sDpeVakDFZ+pGEGaUYmjFpiAYnojpUDjR5TViFLK0H9t9qpUUN48v4BPTKdTZ3wC1/H
m9YgUMAPci+bVeyVZfA1JdXsmtX8n7PpVsgXu6zIP5Hz9+lHlgKHFnNtpYiUGzcUp3hKT2gqAKwN
jVBdF5V5H4P1Q/Uwm3ZeTbcog96TzngKZZGgpLCOBWuAB453OpUglmZ6QPurqu34/vAUldAVRj1w
AmliTDpu1+msPE+TisMgyydXyKhu1zCy0RD2O6XrmWxmXthyUD3GDRaasjkqSk/7b4BCUsskzqjz
MY5n1AZCgcMtYE0ohBAsrZ6jpcAPE4Jet/rm0I7ZZ1esK02kqqYPaeOOkFhUorFP9Sq0UbKtq8zE
cK0/VBYYMqkOT3nZ7QrOvqXutwDoJ3kzldqOjCt7rVbe14lwA2k/c6Qi+ZX05htPOHRYSjch4AZb
6QsmOUQd7sGLEUSiY3V0sU2BQbv7UtwTliVHwHRy+mTeCkZ8pI3uCwsmNM9Ju5Un8VGETEhPsGy6
6hSsK4MGoNZqqfrvB8HDjmoTUXdkDpiUBCZObSbrTrUOmFc2cPvuukTawkLc9lF/GKXmsRtTV9Xa
d1xeq4LTo1OH+p2gTiXFTcbkDjME/VoRd3KgGm4Vd8dEM1adKB14BVC+6fVjbAXQLk3f5mkfVRkn
Z640PQDv+VkwIZzmHEYEXZycjJZpXCLRnvKn78RYfCXzuz5mR7GVOkQL/Hwt0kI3zUR8PTPyzCmw
gLNRLSJNkewIBmW20izWB7HqIq/zu8dIpeVdMLt0I9TlC/Sn1AZJOrpK0N75s76eBbl3Lbl7M835
rhxVyVV0KM2zGt2onMVh1c405EcygM0alcQosFQEhfnaJXlmC+IoO37TPBuT9WnF2a3cklyl9Bdr
gr+vsGd5Zpo8GMb0y4xpRB7iDS3MgMSDLdf7JQnWlxKXz3pcPkxW+FZ37V1r9IaLFmNnzfQU18or
ENUHoYqdImQKRjkty+Ig7XtKj/qZUxW8wczLtWFd+ZlnjeIN6FfosVp44sN5G5jqKWVS+SZB/1BS
o7U0m08ZC7iXRxONE9q2VunVyAzsH2r9YYbq17hgDg0N8j06HpQ/pVeM4jEuoxOt0+5YTL/zpUNT
DlgfWlq2jRalRZi+4oLhQ6Qi/vF7lrI5Mieb3rN7KUqOQltELhGiB7UVgs0Ews8L5UpYd61xLEsL
Oi8BmAM90W9V1X/QltnayEfuLRkZUNtq6PHoDrcFCqjtWJwyOzbnPeF3BD2W6/NjUsC+nAcOKJRe
U33Yzr61K5XJCcN1X3dr3+9uhp53KzamV9EX7zSMJmbf34LJ0mn7A87T7fCqrAMlWNHHQZg9FHAc
9v2D1dX7sWciN8AY7L66bwV2DIX5GRvak2GEH71fghTpyzVT8VWbU8HDumFBsmtOIHSdLEjxgPib
UDBdH3xjrQYHFmV0MtnKsNjBt1hDzHlHHfS9ZAUrjaZyAT6ITH282rwXmAzoX91XnGr5AuwGM9zO
MWovZbqNA+EXwjFAhNVBGV90KKeaou+NRnFCHWdMH22M7LmRYpd55ypdvUJKc+tbql3SCVHim0il
Co/Y6MYiO3rDRzw7YUgcbGs61D2sTrDzCVu6UuDLeAyL2776bSrHbHgdKyQT5ZYachdv2YouE2/i
BxucmHvxKYFJUgXTJtVnTy/gl/QjPEGAjbrsdLFKDuOhi+tVoNZvFgGB8FaLqsbO+wpNbv9cFURC
1C+97m5iShsReMHibW3IyKsZtXJetptOuC+JNqrsv3JhgxNsO6BI0OJ4kxjwk7EaAXZIHaWPkQVr
G6V9b1m1a5pkY3NYRTIVHQ39Mlb9kIbbuqHiJw83EHdsCZvWZKQH06AhpX4ShH0aHTWLxFwlOGIA
PWYniMTC6FS2/I1swVeuQGJQ6JnCzazH2skiVtTApEfxLWYSD4d2Cu7Y/tjx+JEhUaixM7Qqe6lp
M6WDFzXNqp0i7u/iCbNsP1yA2TG6zOa1y19bISSL4NulWSwWKdvAnqgqqLUk0Y1oe5bA8aarsns2
RFfSXjt/NRYvDVugbtnKUjbZip9jfhNQ3FJZG2EhAMel22aSA2MXuP4hDyXHir8mTbrVk72BEgcT
Z6nh22hcxXwJMNYskghI/AYuud5HZtRSKgA/WlWp5qkQ+CWdU03aapTH321T3tAqjyvmYHW/GyNz
W47dA3hYM52Q0M2eX5bHkYIqGZ1xkGqnLNecuT91FjXwpuEIwEPNKNyzOruwwTaJNTi52R7jtnbw
Ac2zdieBF1bres85y4Oj99jr1osqseyr2SEVxE3C+m1PfraW8hn8s3joYtq/1WhvUe2Exmq9kNvT
it1OxpWW+UZNO3fEgGGo6EhLwNgsB8tpwYjWBsVHtCWp7CVMHAzAXbzWuNcW/1TaOaL4VWk3Sk71
YrteAt4zccJOurNYqqrlKASIRhif5tmRy4fUuK8WDH5Mwzbfsrq9FYr9OGKOd+MYeZBYbgRpN84f
bfiutDtdvWV2dzLes2I9jXCLFN9p80e9pMacZb9RFK/mJ9X1wPyEYx68VuE28L8VXCzlXdKv6vGm
LX5LzRe7q67bKdpeHjN7rDZD9Bo3UFhzyVWlcINgZjZIg8SREdj1sCohvoV14IW18duaIjdtDa/v
n7TupExYlxDeBD0cLMvrYVmrHGXq2ryv9IfA/C3ryl3eaUeLecMTdHx0CZU6nlrDv5XMatNPql1U
D/IAZtD/ZM+6y/zkKGXTqi6+a/NTaYVV3tU7v8i8Lo12FdXmeV27U8/WLyTgEKcQS0KvnTe1flsl
9MoFgy0Er82MdGdsuOvAMNgd+UVJPbGx9ml7FifecGa/SjIzK/qVNlcriT+r9nTqhTlN7GHHhkJn
m8XWwH8OEGCJbbU3012ov/vTXWe81um8zsZHIj+sUrGttfG+KMfVQKFYIxSuWIWHJu9sy3rM5t6e
hHlr6MUz2IJ1mZd39Sy7acpWQl4JUuoU5ofME/PHDvrOWqjzl6ZNPKtGqIONSgpvM8X6wKlyX3px
oHA4QATAISWe8GQWuRPpz6PwW5CepYlYtUTkllAC99Ie5ucp/mW0h5Q5p1GzS1xdmcdN24zk+9kQ
UrmB3WRxsoU6Zof6RYmRGkS/GuFXIereXHwZEot0vq/qlZSIThk/i220SrTcFo3YxVDr1XCkRu33
jG+sixpP8wdbZr/S9wchfpPGdyXs1jVbYv8XPb1UefOypvq+yHeltReiTLEnCS+D0t8NIqddeNiW
8CGjwYHvxg5wpbPBHmDlKPptKtwW2KJGYCWF+qL2j4Bpb3Ixvc207djAzzJ9L1Jnp6JhqG2gnoz3
qto7Y41dihkXS5/SfJOMBjRfN1OOQ7sb84dOPxZ943YWGzRddSRz8DpW1abB4djej/0qzVnF4V+3
vtPhGS5wUI5sN0R0TTIV7iDGJRTEvR7t66WgsV88w9xoP71XE37HjCZr/jKr77Y0PVSONmWHTpjE
XkZ9B0fRrBYdU6Wms/Pm/ja11p3/zZl8HeuL2es7kgW7FnqXXlYHHuovNZ4JzgPa44PVRyyalboL
FmeGMNbrIoI21FqOOYL2VpnFCgtkLVW7uuaLkDeOjkdHzBJXY1PYp7yl+OI0k4U8zd6iwl+pRbUe
58qz4ApPprACav6EGWCHYmHFvpYqCp/Pc+7MZs5+knyXAA5LMmWPYOdKS7sETjpwMDWzFSWnEGi+
mXVpPXRQlRTLt+tO2akgtMkJ4gN77tFBy2Bybb9tV+zJ13Ps4xtJH5tExFIf3CR+CFJzMFyCAQ/F
pEMu+427zkZgsVWS+ECIaiNNKCVGYpCithkjyasL5kU0oF/Dvo0r2ibPfJSD+lCXxdqcRk+XUFLD
2QKYXKF3yLcIPZygBedF5KKTJGfqTVbAu6F4KFUYpzPPQXurVd+VcmsvD/VN1sbPrSoeqlrjkKGa
Jy2en6tEPwQItwZuT5niPosSBCrZfY37wI7Tbi01+k2mKO5c9ygalfKlFBskGJOnZCoKPhQtaXrn
j6JnAuoxovk06fndbAxewwEk8etTG7YwqdDWTqoBud18FgrOLOb0IiE0VOJpgXJRSy6FbmVC1BNe
U2QCi0TKkFL4w3COzMlyJQVLpFiDxxJdkU9alz7JegXYlRCYDDhfTY65EW/HQji09UGPUjdhT1Ji
nYglOtGS9MacqfGaNC8HtrXoJnW0IF03ARQjAJ0jk1Q/5cJfCyMFhV3JSbxNnXJmmpBFKNHLKNqH
iuFAw3irQOIWRZVo1HfW37byRz7JS/3Yvhbi75At1UTUwZSPWvhKhsQZrbeqfWriTz3FspL80qio
K4X2K/BHeONieKQIlHopc2t2yrqfinWvIjYpxWw3ReW70IavkYmFdkZDs/N9fTe3SCOiaYuOJdzK
ddl6YQFvd2o/cUIyowgndSp1YCwlGNJ0/caqNU8b3ws95aQNptcvbuUAHW3UfUld52+NoPaymOOr
tfxPmOQCXqf+dpzY+GZ7oUrsxpAcNeGGUOPJO+QkvewJYuBO1FDQ64UqY6uoH2F5IswtclpJpPQt
Hb6y8ACTbqe189oKpdXITMvq11AfF4Wc3acsnruou69Ck428hqBQJGqgs61jJ69a3Xqu0qc2NA6I
WgaEeujKYp3aBlV1B/9DULYVb00tnQqqUyZOI1IhearvezkqAGrdqX5emaW8jShHyxWcIc+x8RQs
3jhj22ALGdJ3IxWcth82mTk4HOocKSyfKelxw3C6l/NyozR0JJmJ2xloJ5G8T1q/jgaMqFq5sXR6
gpLfwhAfFME8DlF6rPy9FD/k/GG5rjdNWQCUCzbFGDsqxYxdsC/kfYJUtOkDO0971vabOc3fiHlu
moLql+GIcmIrBuKuaKxVx5641CcXX/OqV+4T0f+N6m+dx3hF5+1/RX8t6qHq2yTmyQckJvY2gu5K
pG+ZELQQmbbOWq/7j63wJhmfGfVXfXg/wUOTRH+nC67A9Jnaxya497kReZTbGqJcra/2mqitsf12
FNQj/RD4Cgonv1O3MvwA00yRKxOllrJ0zynwYdA010dwkU5ErCs67KMBmP5zNhirWrlLOh0X7h55
mDvU76WxbLDRsxbMwW5q16FPaMUgWscj18OD3vZeq6qvRBsIxcWFI3Wig4TP1XEPVVK00pJq20S6
22j3JV7TZL7Vc3HbNjdlyYnmht4bbBstnx9mZ10q6yk0+aQLa6F4j5P+pp70jdYHz62Yeb1cHZOq
2KFZ8P3qLdAVEIo4f6qs1nClgLWTOVsrDjICIkRrvfiyJpmKc3Zq/a3Wya6/LJLYrY0ccl1uwlDb
hXD+0zq6U7Nkk3I8GJB3djzdEHLdcAhD3SEk/zAo7aaZKJSEXGDkaN5oTvJH/96qt322aztcCt1d
RYeGSJSxxjxRNsIqljEiR1ABBa53OlLXtjejfp0QSbVUhI/piyXEOwjX6yJ/bcRHrHfoccUVpuBV
lGiez90s2VEpZE/Dcfoy66cuek6obk9azY7gN0YWwKwSBYlUO5H8hDgY2GZq3UWhbmvdjT+EbEAF
tAfhqgnLtY6olDV7KDUnZR+aJNWD5Zus/PekCTgqcPVN/QXKOqxfumBwG8Qa6Aps8nMeLR1sy/gQ
zew8AzbJt2WNRiX/KFWQhxZabp2P2KYcn9DNeBlczKpj/xAEblV9FcZXkFDvFB0a+Z0ELyJ2dwqe
ZnR9as2HBCZiiXkXPOEq7R9ni7VODz/SwNhPyxkgHN0U7B9xdcykpCYawmyks520zzf5nNz2MNKW
78abWdCER37qK1CXPyU+MNmdPo32wlB+o1DHpqHLz7kfHRMZp6P1FhEuyshXgC1wKlVE35yv20l9
IBT2WcTGNplV+J06sbibNr2L8FYabLOjTLdTWX+cYuFWapFEtzPH3mgXGSgp245QHVuVWd0Eeu4m
eFHN+LnMbshzOkmMx4KdnpF3K0CYm8ynI3kc6PTAoGEHYfbZshgy3PidZug6aV+kOPg5CzbV/BKq
RyV7rukeo1CNgrWidZSYw3+W5B9iq62N/rtK3tPufSQuCrUOK+WLLHQbudSf5kJyJ/9xbHVv1MUP
CYCrAsB0MLXtMNX3o1Y+VcqdxCciHU5+Ht9lSI1oZKPU6JQo7KfE7GZJ6Ji65ABe9brkV4XBeVS1
o0A4t1YShDSzLeSEyUZo7cWDUJ6mSvfS6pcZfisDCEbyUXr/2Mg1ArRjQIvWTOGdfKPNHTY6KfI0
7bEhhhdYw40OhlTuZaCarScA++yDGpiQwq/hKCKoGzV+9YmTLmDCmMicSvwpnx0xJfYEgE0S03UD
moxm1DF71NnWS1OJFhDOjfmrA4yLSWooC1fzUzaJzaYkuyBARKKVwAa258w1tHc59VTqMyC7u0C6
2tTD/OhEtekkIMEUWbE1ZJlqzAZPO9GfDXmW3ElaeHJPvgZJZJdVn/2ceAaS3JpchwlxqV/2wne6
SRvrPTvpm6qvDxVOl6xN+KXD8wCchS3dfJLDJQ0Ut9NB7AmQjuFEMYHVRl6glY/IMZAEtKsAbTcq
Mfj5FJGMq9FqkazPbQNysk65XdBJsxDvI0iOtyzp+AdlUvUWAU1bUaNHUbKiHbxUN+uKA4eSJ6sZ
cPzxXTPF6KsvlAGFF05GODR2qzUO6vAXuKA+J6maZt8u/xaT7ilgGZXN+KAFZObI8sDIajP+AjyZ
nSInAbZNtot6FN9UaraTlfSjplBV1/zEmQ31dhymG6XJNzSbijZ+e17rDAlxx6kt1DDOFRK6wa4q
SeNm0nPQlh/xEMCvlBeFbVk6Xanvzbx7qZDE2eogtw8kep4DpQMbnN6B2LmTY83g6IoWj09hGLL+
0SPJNzIsrSWAfiM3OHPZrzWOmOMurvv8iaaS16qga6Sj3cAo66+kw9vedImT5OTqUBT2TgvfhSVO
glosRxukDx3nZD1xequK2LfmVJLiOeP4qtLv0iHkIWZIGrQkf6eTBxFRiMaN6OlhBXijVzgtZhx8
OAXW684aSNFU+qM6EBnT6vFTpv5OUXu8WYp8h5eFYSJ6xyby4G6r9/k6F8SnEcKOG41VYRvs0Be4
KfxfKf7gLOcWSdd76agttVCkPdVy2FS8wldS8xdKAOi1oaFINZe+ovOCxXYY21jNIv2klhxOHH1t
rGi8i979N/+gP+YfBbftnVTclYqKa8OeVYpIs57XlsGwJpRMoGZd9ZT615hMFwQeS23PQtJTaOT/
RyCD59qcCpi4FCVbrk7YJ0JENuYzylGSTgpZ6AZcMtcr68GVMo6rYy9FlP+HtPPakRtJ1vATEaA3
t8VyXe2lFiX1DdGSWvTe8+nPR+05O9UsorirAyx2BhigozKZJjLiN2cwn8R1k0rtFcVBhmFrRt09
hpOYbQX+Q9Mr5MrmrRpjIhfhkpcFn1a+6jR9M+TYJGUE2R/fkkl34WNwIUrZ6xUgxL6S8SKXPmNe
fBJRmy0LTAUSTKm8net/N8evcsGdQ//w+g9YQIgi0qTAI/yDYZkDFTURdfM+CQECKcphjJyYlkjb
PXCN3tIcRdXDXCM8LQBMLMVEIg1+pqZrfyB/Z9Ot9HAtJM2THBj/INV+5PEK0W/pg1KGQtkLeiTa
rnP5OnFMBrcPZDrQ5af7UP89UrPSIo5kNjUFNV+4q9QVUOQSKo+nHcpXHEYo8RvTNjobldupZqQE
iehUO3xq671yFHblTsKeb4u77u06tHdpGsHdgXunNmOhI/sxYDeGMv0Xd3QEGHiugCFyr71dXxtL
OFvLnJiFKL6gBDhnOLkIoveCbo5OrtgSFNpw396W+IgB2tnqG+9J3xfUEL96iOpQMVs5eJZA9h+i
z/cliA01EIwRfpUE3A9/axLDchfuza0GPGZDzoso9IYUorv9i1PvQ+wZjqwwFd9oJEZujdwUivYJ
e9qnFub59RlegJAhNwGTYGJR82fmYXyzpysdiI4+HHE+looXY0RQrgPzMWyvh1pcL/+EmusSyaBr
MgOrICeQxJuBjq9J8fn/F2K2JJWqNrUcg0rHoNE01NjUafLaolg6r85mbA5c1Oj4j53BMNq9sh8e
cH+OMS0g9d+aPM9P7c4ECCo+4FGba9v1Rbn8wSxIOqJhAsebDTEaoAMOMR8s7QVQH9nXFp/c7pOo
mLC827XBTn9tfjnwoALBL2oyYrOz5YGDFfXCgAn1kNHivvdOykMhAe1Gs33V6GL6Y1eCzfk6WtgP
KlbhouMWwMhJGEdBP8h9tFNwCPB4fImQUTvO0OuLRlpcmP8M0ppNqaL3nTZEDBLHyjf/F26T7+5N
gfuZom+sE8ap9hqCXVqaV8DECjcuhzZaOx/PzjyVGi02VNEZBPl7H2FnqxYTyEGmn22Y9zIiQi4C
EkaRv6Wj8lOKzZ/XB70AU0VA4Z8fMGUFZ7eFTIEgt1J+gD/G0kbuEfEThl+WJeBH0Ryux1r6ruex
lI+x1DppjA4hP6dukfuP6nuKOiDyCpTuq/Z7b0q/6XfdBuoasnkhcYTpIpHbKCjOQAj5GDdKlLCl
lic65RgcMtffR2r26mlrYS6Hp1BdnizEYAPq6lxgymjy0mota3Qy8ZmkkXaZutFoXuQ4VNQFWv3J
g96+X5/Sy883xeQ1bqkoQ5KufhxaHDa95CXcTHJR0nWnucULuqTdH65b212uVWJx98KINRQw9rPP
V0eaLsLwGEFq4xf/EJ0mwcPR9o/y7aoq0eUn+xhr2qpny7JKaWapGrHqbbcTNt1h1A7mVrzRUJY0
N8JJPGJu09crN9NC7jSFtTQVpod+ScXqAj+V864XEV2qIbXFW38b2fHGOKh7Stnrw1xcMmfx5rsv
0ao4NYmnHkwcytJHyto2MN+gQyC/2or7bN+px+qHfAeYYb/KZbg88BguGT8rR+IEmpM9pWYEcSv5
ooMbMYvT5pX8ZfJIU7fGcwiIDyLAsVphDi6Q1T8GnX1ar+hCEeFokWXUbsun7BTs8n1xn9gm9lqP
2QtKoQfgCnYYbMpvcmlrv65vmaVBT+5UE5eCtH++TS2hqMLGkkfH7LGqV95qV1y5SBYjAJAhYdUW
/NK6oi8KAYs2x8qtBzdT38WhXRnEAg2FLQj/BPlgmZ0/3/h6JrnFKHDYTLQJ7zY6VaQf7dFCtkuy
9WPxuTuupsHL4/p3TOOCR9sYJG9TzNNE+fT38b6WdpOt5DDRBtONyc319S++FmcbNTl5wbas5jzK
hLEdncD9mgjBJu9WDPsWrmBmUuPoNHnsQ6GYHaFUVbO6y+oRNVtpn+/7Y7WPH8r/yLBscQL/CfXn
uXh2qnVDAHIjIZRvfaGFhXX7igjL0rEJQ42FAUUN4snspmsNqfAloyKDQetrVEF/eXe4RK9kg9Nf
+ZifMWPWlK8ok9DLnHcXS6M/Sq3Eg493UJA4kvTFVH76Fn4+YLyvf/+lWDIkM6Jxo6rzr5O37VAg
fMJFQN3VlO+hvcPqSjd988Nfk8tZjDVNnkRZgNNhfsFlujGGacS+5cUQgmAezGKrQ7PQgU2KgBSu
D20h36QwcBZvWi5nyyE3wqDsDcam0WbYSHvfPficwd5Ov+uBux8EOkD7NSr1UsZwHnRaQmdB2yh0
h8b3R2cEPasUj8ZYbxMqlRmObdfHtzSdJFy6CHsaNtl8mYRj0w+Q/iWnaBs7T+Ot7gLc0Hgng9gU
0Va6Hm5pYJCnNd4nsJIgJn4cmNeFVdcYmeRUIriFvNpVIx0rqBN6tOYsuhQKmWJJZe0vSIn2A07c
HtAvR4/lW2vk+R/nJSwTJXyqI8q/1we2eNbrlD1Yk6jNXcjEpxpoak/Xphtz4nTSjgn2Al6D4j55
yk/YydzG3/5mmaBlAAcJXyBSvtleSOKCvthQi46sdE9Dmd9R/v5s6OHJCpTD9fEtrZNJAQLKofrn
IP744UqhcCt2Gg/poLm1DPFXJWh3feLe4XV3F4549l2Pd/lwVyaKo4QNx+TNMn/LJrmWa20tig5W
ha9m6L55lfSklFa5r7r+liKXBrXh9/WYC9RoMFQGBL1JUEzV5tXVNMbsPgv00Um18ZhEFRb2Q2wB
F9cnn8RPmdE8+C6ENV6g7YR834sRjVljrWqxcAN9+BmzIyfRx9YD2ckFgalbhT68QJv/L4bKpseC
nSNbvBiqG0SVlgVG77Q/3cMkRGl80u9Ge3IxHo7SCn90aUCYd0AgxZ1GQ7nk4+LpZUXw/C4YnESv
fMg22mB7yN49Xh/TQp6OhQAeOwr1aboCs2d6IOlBTRrfg7UwNmgxbz3IKYX7RXF/6zpdoVu50tem
ceEuJ39EzgnhUvzA5ivG7NQyEVy3c6Sf4HQftNvQ2kvJxruz7ps7/ShR1IIe5Nrip+tjXdiOXLTT
SxmZiCnyxxk1lSSv9d5rHdPIYVuATzB/Yw6WVK1Nc/h6rIUxEouaLieppqtzkqyEG+NQQ6JxqvCo
aU5agc+Xvv2/YmizrFUujS4oVbNxwlbaeCkmF+g/e+BTr4f5k/3OsiJWB6UxklWRmsps3lLfCFpQ
GI3TyIAIjTDvNmA4bnHRaGj0J09lBfMxyZJXU2xuRTl6Sjz1GPX+TaELB6vOH8ew2WNmCCOzOfJ3
eHBKyo4n6c2gJ6cgGH5D0bzVaOKaZQigwgIsmeQFnIowe09k8+TSaziOQfW1yqx04xdYryLztw2V
Dj/TKnoeo4AjFuhdP9LDrcv0MS9Tf0d58TtckNsq8J6HxKPfJPs3YmD8UhTlrnfpNRlaA5d1/Cq6
7U1rgsOjf/YyisSvIVip2EB5vvlEcvttcIfPYzc+QLGDK4VNvI3HK2aAOsSZGGxz0zewiywJp0Ph
OyjFlU+94JLAj5pKLyo2GTyMZrm8iVUlTWu+gfma34CMAPOkwB+zhzcSqwOiqrb12mzVvfeTps+3
9k3SAXf/kcQVVurpCynC+S+Z1zCVKhbMRGRlN0VGO9mJRMh1KWpX4fP1dbdwAH4INFt2dKqjrDII
5As/POOuoz/+FwF4TWDqTJcHevnH80CKjJo+ltE4NQLDrQs+fa0Pt5QIKxw4/w4x3dhnOWki5WNZ
dYRQPutf8htli30Ndftfo62d5C0+Cauy14ufh2UKh30qAcwP184qsHCVRAYlvKZSuOvlG7W3cGxd
62ouBSIrlZDuQiziQveGV1LIKVBAQKmhpuE7j7N50qArKr1d/0xLR+l5IPnjHKLAinVvQ6BY7oEL
/iJvtXN5LclWptNyfsrhFIAOmThpfc4bcYGRaHQ9INRAVvntnvx7HHEPwKB2/gEiDdQEClhYkiZ2
vVF/Sgd8Xh+Ku+YFGtOhRgq0P6xLmP95l138JlJxBI1kNJsvdv0oYZ5r5C38kQZjwoY0qpVhIEUp
KBDXiDvmQ/8qaf5b1icvkyTuwTIF9G+ylNpJOKBtJiU+ViAwLSgQPFd1h+hEPxxKpXvRCxzAJHod
aVfugk45uIL3rJfDS2g0tpL2v9Csv5Uy6D9xa6hbNQ4fBcuF8FFZv8YWpXlB5QRETP/UWtJeQFUA
Jem3oAlfxN7/UWByCKwpuJNV7KWg9f0WoC4Cq0G2rnLLz1FgAcTCndQOK/1Rwi8KNFr3xR0hhLVj
fSe5APyyuPgsptpdAXuKG1v9jhr3ba+MIuBjBZKpWdtaLP5KBe+p6tVDDZoM0Kv8LkFJSAPh1eVN
tWFq3puxe7SM+mcVl4+QpADDCu6hDmMYyMVjEtS3uH9/bkqIhtfX7tIm0diMqjjVXLFT+rh2XXjQ
o9CWLKo+xoH0dyj/8F33Ewis3fVAC6m/ch5olv7CfM6NSK5ap2p+SAHEXvNTDuY3Qq9c1u7MNv2L
W+A83rRpzw62XIEj35nEK0BvgvoGpJjvCj3bet6apOPS/j8PNc3xWahUkbVA1Ail13c4om6ydqK7
r/bI1mZwdhsoYxSrZVdP+3+q3sZb6au7dffFl2nHN/th6+G6gg2ZJaw6hC5IMCl8PXwRdRNJVSw8
Pg4xRl8LMQWOOPVQ3tCGLzaYUD7Ldv/Z2xkPoUul3jrgHR5tre4obJuVi3BxlfIMV/kBFqfMbOi4
TJF3SIQXEQ7hgbORAD8ZwWdXXcmK1wLNrsPedT1J7AmE+dumLR/dWNwW40PpByvbYXHN0Nadkm8a
w3PBX0UshDYVIN613kMof/HCT4b7fn3HLSjOkZ5Mz3r6C2iwabOPpidpNyQNz4mU7tzGikD1RGG2
E4QRQ+yi+la29Wckyl6Q7PT3uTeY23RUfchj5rMlVbiYCSMo+gB/YDP7tPLblp46579tdhwUY4RC
Txm0Tnij7AMIQYg7b3C/24HgvfF/B4ldPZXQqygGr3a4pnHPLy0yKs0C8GQCHpzlbUrbFZY/hhxF
Oyp/NnSjH+Oz/8mjywxo7+ivrKmlNPE83Cw9oJEMmzEnXKS+JNmXfNUmdjEA21KZtIFQoZml3lFX
1lWVkHqDTDwlYf6IUuPKW3+pPcf7+98x5kl1JZiBoqfECCE9o8cbHJuDKPCU2VhI2Dp8qtNah15e
2oznMWffyTdKLQhcno9UTjBDKeRTq8cw85ICb/Y8M7aqP9F6kxYaBAwckLOPPL0OUg5kTerheVQm
tjJiuFNinmhZimN5w7KOQIvZQ6i8hyPJhiHGt1XhkzOBm+FVJX9VXYRRri93ZfqpF0uOLh8ytRaV
9Pk1C6yx9FE6aR0/qVDuEGARYPFz07Xhdy+Sv+dl9MoHfENHfp+QAu4KVf2lycZJdYN9Au0L24rg
h6J295YXvUWa+qgOPCQRZvqiDbwKy4Y83b9Tsr7AUM5/iJDpRLOl3MVA47ZdZyHOU+sSgxVXRrZ8
yMBx/5MA8/qeHc39mFXYEiiNEziAMz9FiHjs22NkZ9gAyvv6ECGr8kn/Ufy4PqN/GqQXM3oWd3ZS
q2YPBdsdWZA37kG1QYzLUCmwG+xurF1/Ep6rp/49h1b1Gt+Hr8l+AsUGv63vax2ZpYN8kuD7v/HP
Nt8waoXP7dg4ggW9LK/cm7rkSK3055UBL6X/uKLAs0adHlzjbKINF4WPJBiml1qP7mtxSiJIqeDj
N809aurHcicczFsQ1OVwwA8YGdF+5RBYPLPPfsFsylm5Y+1B8nXC3Gz3JhzTTZ6Me7VNP5UINB9d
E7mp66NeqP4pk6ogqDj04i5MRjKh70u173nLA0kfjU8hxBMXdxsg62ON7BNqrX6zUnFc/KL4TxgT
lhNs6uza9JIqMgKhaxx8bsz+Wy0dRfl4fVgXISjOoq2mUs5UUNGc38ylL5VZndOIrzXsUiTjiGfw
vmmF/V+EAadGt92gZTi/GBTZa6tmAk8CkNlEZUPahF9Xs7IsLtu4jIbK+mQOrBi0E2YT5qpwaZMJ
MTLdpwpVZzO1h8dhr+yGo25tr4/psiXzJ9pUITXwJwcw+TEV7fXeHEefTu7Ufg+O8Vb80tN8R1nV
1vfV42SyZK28JS5vv1nMWbYSevRBS4/mrvFY3kDZzA40gb6VPPluIH5vxWPaH1aGOWUFH863Wchp
CZ09KjjZiqDrGGa59Z9UkpTkPv7a7DHs3Jfv8ko6dpFBzIJNN/FZMLEP6dhMjfiudKLgVRJ+Xx+N
vLTgJYRg/++jzQ6vXkuLsdLLkYakBIuyL3e837/Bux95M3TNHjUXsEWFqNhA8k5B1L/JPRCHOoRY
K8VOnuh/BKYgxyXCJwtUd5CqexEZic7qaTV2JSUFM7jto+Y0hH2PSES5ZrXzp75y7YvMjj8DUoln
eM0EjIIvCkHHpxHxmh3E7z9Jg5pgUzyN7+rX4NHbrsKFLlKh6QOpVAF5gIEUnvfio6KDvBSBxTDS
KrkJM+/d8lJv6/nhjZXKJ1NB8aVVENZJmyfDN56lSP7kkg/VUfSljotPelG9hPKwcjovLRtKUfgv
4yhHPW+WoNViFosxOnxOlMibxkLtYwXFf3HjMGzQg6IOAGUBVNG3uWv4sTI4PsJFTbYrwRRr4nfD
fPLWTrHFUHgqA8Wm1Gqps/2WCgPsnlhjLEaEQXbwVJrNj7iaXiCqqdq9sZY5LW0Jurz/Djjbc3UH
G2lwmTxPK3Zl/dlVxq2X+CvH5eInMigZWlwChJt9Iqwwu6CAUOz4bnIfRniTVMbP65v7kmrBV5o0
zXmag/E0zdnUUULSdQ9ql1MagFk9RdvVkvLVK1QuG7k8DkNAWxcFMSSF3C+jMCorY1z+AVylBp8O
Ydk5rizw+iYg8+6dLvefIhyUN37W/qrF/ij0IyJjfgFRIAYHqkUItbXtmuHwtPPnJwPQU64jSTUM
GC0fj0/0YAy6klXvxLp5lyQ4nI3xZ0ODGIj9jLb1pM4uNA6M6/O+9GnJOq3p42pgp2efttRcISiM
oXc8czjW2vBYmfnap50u04uRYShH7x+YFnX0jyPzxMGnQFhMy0fhWB44pPv8pREgakZUQzdo9Ozd
3IPHqJmPtdo5nmR9911ObeiAfzFcC+1U0wJAeNEclUhkBGTrese0Pgf1a2H+uv73L18y0zI+CzDd
yGeX4BgVoqBEBJgSi5g7N95a+8lIKzhEN0K50ezyAD177QGxuHjOwk6f4CysmzS9r2VR7/S1iypg
7r5EmfKjzZIDMvavSZyYsMGr3fXBLt0n52Od1tZZUOpZmEYqMfJNYv/eCahDKY31U1OUfSaqq8S+
pWi0r3QOO0pdF73mKNN7PxqDaWa7nUSLKYCf723G0OaR2CeT3PQ+PkSD3Wv29XEu7ZGzyPMOtN/m
mqqkRK7Fh9r6HkfhyiZcSg0N8hrYXux9gK2z958moEsJwKQj+cW4/aU7eLvI7m1x37zEp/iwxkla
mMrzcPM6TC/WketZhBPi1wxqdDc8FDXCxmsYiGljzzY+oCcdyX0+2aVlcx0oveDqLdbeHUbNftv+
5CXT202UR2szOO2reSgLvApS9pqIQcX8HKsbL6vCtAOL9y+np+I+OgT29H4Qv66Bqy7rBrycz6PN
dnkeyG0yZn+iocjzoH0W7XFbPfdfq9fpy9GS+Rn/7rblZrJNwLIrfhVujO1/vSqnd9I0wZNy+Bx7
EdSB1chy0jm0DlE/qzzoH5q6BrZayGjOo8zXPuLVrlwJRAmC8WdJXR5g0IPvNcgqV+k32G1rVKWF
zWZYqK7LuBcBQPqTQJ8dKkrrNZbaRZRyy+4FHtgvTMtXEsKltyZkEtJgapEaAKfZdiu1NJew9mBd
NtWLP5ZH5nlbav1XEUhHOxjvA+q5xyZXwg0IDPQidZp717/e0kPg/DeoU6XmbJxRWBVlLgXd/75A
uy9qb0+6+T34b6py8YMM2ir5sU7DvqiGTGv3n8HPb3zw+75BdYJ1c1PfpPvoIB38Y3yqVqoTa2Fm
WyQuDQjvMuMbTsFROpa3w94/5oe1MMvzCJ+F3EIG6Dgfjj4KQmapxKngzaKfY/3UrW4vD8lNVkiF
nYgqwnFFdBq0nD7EcI/6AjqMOmLHjYepatg3te2HiCWLQkObIAh/X//QC2cgVROyOrwRFmBgTQC9
x2ib1gnE1954ycr7Yc26U1mMgcK+RR9C4wic/vvZWjIVxkNdrXWkNngL8wK53dwTtmgMPXYpLXXq
vt22z8Md5mAILAbNY9hHN7k+PI5ZiHyfgMyL3n8Sx+B7aQqhjUKSh4AsygkWb0Z70MpuF1etuvMS
lP9EDKs2An/cVitr2NNXzhAwyJwsTp8HZJMAFL35Vajuuo5W3pAUmL0riPVcn9eFc8KkTSHxylJB
M8wLbH2ReCjJ0XN2hYdcuzdRXb4eYOlS/hBh+gVns0o5ADC5QRuvg2gyjuh/6ioqbgg8b0wl+yXU
3q1fJq9NNfwOWuGx6ISvkTxhwDx9xRpl4b6m0QTKjheSYQBg/PhLms4f5XpqKNaTZMyAnZidJZBu
ex3ZrEh+vj7whZ1LNJ6U0uQzdeF8YWiCGIN8aB0te0T28b4x0x+xONygiHujh8a+y2MFNvoaNGXp
VCYuXUyDfiYvrVl5B4mQoRWwwQAAnv00Kw5gX73J6urYW+aXyK/e/ZwyjYVCYNB+Fovg5fqwl+Iz
3gnBMHlWiPNXrpE1daeLXv3nRK4eqkN7JFfZNjfxSbu5HmshXf8QanY4umYn1Z3pVk41PCr5EUgD
qhDaxu0+5+Zga7X4F2v5Q8DZ+wC7FFSd06h2cpTw7bLp8LsIwwQd05Q2GLDwmvdsh5WqoaCsJ7oq
WmypHiDIbD2bo5Lsr49/da5ne0trVA0bDaFy4jv9ZEFHrjf6pnbkzX/A0V3YPTz4OBcp/Zsq5/DH
3ROpKJqTcfLXD9IektyBlZRuXqL7ctcBd0B4ABXF1F612Fs4oahUkshMGuHk9bM5l2JDbmQrqLlo
9d8JNeZwizgyBC+AOfK2tNc55X9qFLMsmJA85XWLQ/GSC9UEpWuNZkU/Sz21LyjERUfltn5KIJW+
FK8q7EBziwbqTt/HJ2WXvvnjpvguIizxJp2GrfQFHbgtyOT1rOMSQA9o/+ynzblTYd9aZpTx07RN
u82ftGN7VA7ZjWeXNmTQlcth4UIE+0yTFGot78355aCbrlfWHsurKKOdWwwYyxQKHgzdGmrnEvo4
DQtSNNAnTsuLd0fSpLVvBv87rOAY7pNDuHe3aBlpB07pbXeU11xtF9fVWcjZ4SH6hdWpMYOrDaw1
UKaVwpVmzGUEVecSgQEJ24FEfLZjrCQJG1JwwekRGfek/HPlyis00uUQnPMqigSUZmcpixdHqM8L
jeAUyPc1goLwZ7q7fsgshcCKdmpcwbG+aCobcSVYvtcL9Meo5QMeL8qv1yMsfH0VjRbw77gfAbWf
1wy5RAfBcxPBga40eW6l++DkP1pwe9C9F7e1HWzX3p5LozJU+L6AJQ1A/rOJG5USyQFwfZgiajjH
gGDS15oUyuX1BP9QZ+swNO7juUcaMt6eD67Iddqslze93CobHc8CWzDF5KESpdfaC598SfaRcOte
YhULh074iYLYq6ea6DT6LgpnHv/WeuZd2yqoPcSgB6Qi/yJ4Pcq/cfcsZ8ChzFI++N1g7IEKklX1
qm6rtfKWiCht+56V7OrIxw2Li1gdjhqH6aaILWhvA1Ke9BKxgRG1x6BSlP+64sMEUPCeeuRQAebf
dVQGqW2L2oUBfI+M8EYS1kxDFzqQ1HkopYPD5aV7kWUlsm9hhREzx/vBtL0j+sQZXka7agtsKf2E
UY9nq8fU/q9RcHBLMfwzaLPSFLmgT0s4DDZ0uFzUfhw5MVAGRkSvQ7mfWtrK7lhYRgZ1dB7Z/MPk
SPl48U6g6jYZPBe8nzduUsw14KZX35I77TCpcohbxvelus236WGtHjr96Y8Xofoh9JQTnOXuBeqk
8dj7rjMCwYvkxxrJ/j76tTLAy8yCKJgWTvkq22Uu1SSNaZn7Cea98nPyhqjRN+Q0+x/Yp9xJtvG7
/ZSDPUNS6C8+4Yews8HlcqZ6KOhbMGLCnVZUdmMAGVdl1HvHv/mGPKthEFLEm3ozHycSRd2k7t3U
oDLZBpvBuDX247FRNtKzH9hYoJpUtKMthgrm0d/FdrR2wi5NMbQ7iIXQjCAYzNZQk+p6xLlhTGvo
yAPrWf1uYnIunVB0OFQ/xAf11ltFii4UFWjBnEWdzXBRhzxGRkYd3rmHYNiGP1HJTb5Etvy5Qp/X
tt6R6gjvW22b2mtLd6GFMAVHwE5SVW1iTX+c8kFtgYezNR1d3bdQgCZ5gF3xbqAwumn5n7YXtzkK
GrEtr37uKXeY7xvYt5PuAcQ1/vkxdqKXupkjdkzOGj+lYLDq01TGnHI07y90ueCO0evjLuNQQglh
eome7VLd5Rk0uIHpTD4me0TBcX/5pH3NbP0GaWAeX+VWGTbZE0ik/Vr5dOnuxjCEBwE9BQDB1myo
GKWJSR5F5p9+grCpNtUXb4dsNXIIip0/B/s1COeUNc3mlkwEpC4XqkXaMButmbmwclMWValIdxHq
8WJY3XT68J4JItKpWOKsHE8LqcJ5wHnK3XZaWMYKATv4A7ZsyzvMZHH6YoTZi2b37+yclYtzIc0n
EfpnkH8efmef1BwjlHoGYioABX9C9i/UjfgL7XTJFl9wTes3a0jcxWklA8N/eyqzzXP9zIrFzo99
RmnI94Gq3AVN8u76hyhptoK85kW/8HJlgGBkqRLQpb5oQ8H598uMDjaT2m6928LODtaOXH9X3//V
yCDCi5NVLeXD2dnr6QX2S2qvO24JwgW3IW3AJqrQvvmttLPGeKUosXDUmuAjJvVI3jLqfDfmHAnY
dXW6o6qjZMcR0tqe+DAoWbUFXZavrJSFG5qNz0yyHdCvmQugaLnZyIEqaI4u3lc9SG0chFovWLu/
psNyvukQFNCJQFNdnb8zZEEPS38cLD7XuEcTujkIDzhEbpOn8Jie/oPTe9rF1wLOro4QIWkMSghY
7fKbzrR1357IDuS6yrQXzG19MjeKrWE60tryJtobK59xaWLPRzztl7Md6GOgKRV4O+CaGN7IQvc9
lbH0adbCLJ2f5nmcKfs7ixOhaSUJzWiRwKonVMHhL/2xC8/uame4wVdv/cheWqGIDEzrhcRZm+sd
eVWbdHFYW472iLDcS5qCRcSndIvrns0O2TU/eHPUYCW2/V9UgyGknsWeDtuz4Qp1PuZBQ2y8vw66
3d1jlGM9tHa7a266z+k9rporx/fS0kWoBVwGBwAv5NmHzGIFGMxkR6BStxq3JeJSeJgc+h01q8//
QdKztHDO480+qCWO+GIIkeWMP/Uv+iHzcJnc6naIVgUcKyW8aca9KeIhvZrxrEWe3YxFVVqJxcvO
UV2e0eGvCTWBM6R3ULQNphGWTZXo4D6stcGXturZgOdClmnfSK2ZEHaijygUpLq9cJD/e64qVOaJ
aUk5BX7jxTMowv6k7lLm1W1+RMi6RUJhiy39YusvHgYfIs3OHsk1VHQ/iCSgNdrk7h7dgyMSBV9k
vDhWVufiNzsb1Wx1xkFtelYZsB9u8hcRZy27B1kK+CTf4Vr0JH9V3rujWa1tisVvNon+ToIj2B1P
P+tsG4pBFauC4k5ZG2IDwjfkVJ6bd+9VfIrurOcCtypb3Ia7yNx0m9iu12Z48dRDmfPf8WdTXBhJ
P6SDzxR7285Rbe7/+za0cUZAtZ51mr/m79GPlbleOvfOg87mug3FQk9DguJm3OzwtBhvikP0BRfa
QdrGt+1OoYpa4xcOL+Xr9diLn1nVaJXjr8lBNMtBfMntuqEndC/EuAxEyPUOQrMprGCF4LQ8s6h4
SaoGFPRCItjqqxFYnmw6/WO/D1tbPY0v44/AxllAPk2PTPSjVnKQpSIMGH2SfxU+BO212cRmaaxk
QZHwNXF1HDbdm3FbvOePHlNpj5hyHDAMq/AjXn3kLaXm1KaBvDJUsq7ZiUczxsR12sIbHd5RJ2sb
zvrd9S+3tFM0WAHoHMF8uEjnOhjVVT+qvGFvtH1zMNFerG7W2duLGf9ZnDmYqHAbS1B56HFNBUf5
fbqkpFP0a2rlYA22UpmePsg8uwLuwuYn4afqPps3zavEuA110xEplikCQlENIp30LqK31Je312fw
D4fvMhqYTJk2qHRBlk8l0xUKZNs5bIRHDBh28rP0U9onu+gZnyX3TksOQbvpdybABteWX2m1rz1T
l/bfRAuaOgyAw+b5q6TmgigYA7sCd+Q8yw9FDGc3WHu3La3H8zCzY63jC2pNPZq4UDmp+FIGv65P
5eLfp7eKlro8tWRmx0gUZR1t8dJE5eJkDlgFriojyfLS0jgLMf33s5vB6zMZA+fqX+95jkUsKF+j
k3HMf2GoSWY6dRipHZu3k5CR/NVob4Zsu1owm5KkiyVz9iumpO7sV4DUFaKxb0wHvzDsvNQNXkaH
TMAJuqZX7z3Ty1+5EhdXyFnEaerPIuKR6mF7WZhONSoPTSoc8tCyrX5Nl/5SOYI0BiyfgiwmhxZO
lh/jhIVeRVhnmk7jA23lSEGeni4ebxvvFN0mrzhv76o7D4FXyXY35mPyhBKoHR+m/jnebjfrRd7F
RXX2i2aLdkRZ3YwC0XTKHl91/VvYrMgxSovHzVmE2f2g170QFTFjjm/Gu3pvHjCrOfS3vbcxP3d3
k/JMeMDSaautHHOLh6pOIxdeMQp8Fz3rAbtta/RCk8fViFy+cvRO2gOVlH26Sz4rK9EW5/Es2Czx
xzg+SbQiNx30GSX120CCcX33Ly7RswCzUztM1BHdgcwEB6pjlYe1vIxZsrqGqVsKg9a2aQE0h0A2
r5cUUGuQ4Kaip8XpIdYse8ibb6ErfL8+mqVFcR5mdtBosleVWUKYRsNXVUxe8upB1N98rb2LwpVY
S5/GgKqDOBlZygXzIsiiUOljwXByOihCjeGW5VwfzTT38wPLnLSB4HVwOs9ZhL0v1KGh9IZj+NHt
IFLUD9ObttAOUa2+A6ndpZ782CrBzfWwS9/qPOzs1IJHbApRNVLkHoVNYrCVZNqFRb69HmapmE7/
95/hzU4tqpF9hLPOlJ1En8Aely+6rXz1P2Nr9Iztcgb7daNKtq9u5BWU6eKFRAMdhCnyCRyb08yf
Hcy5IlV04SoKk6dulyJHHzzDsyU/OiHU9SU4TUgMca84COOiGHPID6Zrr6UPiyfY2Y+YZ2eDrDSm
2vEjhON0kFDSxyHqNKib6D6/ZTreJqXcwtpjd732rF9Yu9QtKevTSRG5OWaHZ+QPsdSmJrZb+Me2
ib7z6jVF+oWH0YcQs5NLz0WhIHXSnKLCqnsag3TK5QoD1bX6z8KmtxTQlSIgIjL2+e1naUnt6+Og
OXWQYJ2aek+pmeIYPN7GxfhWdWmyu75yF2fvDzgZJBylrlkiEYemIOeoXzkG+gJy+BoYKw+utQDT
fz9bnlbtjnKajZqD8/RbnneHMpJfro9hafUxaxPC+l+DmO0+EwNVL6APTAKd00mLf7U3CEpu/b13
6E81wuyn/hCfSJC+/j8Dz1IDP0xS3N0JXCBtVd6odrTLDu6NZaNcux93Ne9lf/cfUCyns392mjJg
SzEmXgxqgrM8V8WcWdAiJlU8tTfabXHwtxMJQd+37+uCNkvPV+uPoCWAL+yP5jV0wBFdVQm95jSq
+lT18UNs9jTR8vat76mARq3omJ5QbksEIDxV+x65yDeEef29M7Mt2lbewYvBuF+f+0vFDZAXWBfR
P5y+O42LjwtLFtF/HdVM+4P0al/kk4I+ChaZ9aZ6y/cTAk24F5ypywYBiyRKhCPR3HqPSrdKi1rK
oz78ltkBURdZF9RdzQydzIN0h5HeS48BAZ6Up2C/duAtnUYQWCfqAr1j/v/jwEsFeQ7JTDWHBGGL
b+tQPo7DrqzWMv5LISVm+DzQbHWXgxS44/+QdmXLkePG9osYwRUkX7nUptJSWqqkfmGoNRb3HVy/
/h5oZtwlFKfg6WuHHWOP3VkAgUxk5slzQuww1PU8M1xjRhJSByvqREd5a98CHmzuhq2+SXbhSno2
RLd66ZADXohiDIDXkKji1hmyaV0jwDoTUFk6xkrZWF7tZTW+aOKLZQ4WtxVjywxnoQHszXnCsVIg
TzplxjFAgGxaFBqb0a9CqAQGhaAgtJC9AU4OThRYAc6av75W1drZoKbGEUSYk8MmUTE8/1SE9XGW
ICEb0KPR1pbgwiyFFthUdFDTgv+Avy+klIKqjSLjGCHF77V9b63qtHfN4qmqRQnNktOHHQDJgaXQ
UdT4fkTjcEoLI4iNo3ULZFfxVrug3kK9BkLSBxmuw4t2s0hvcMkmYcx+2FmEUJu7g1kyj6YJupkj
yalnaoab54frLmcBqv8nOAU4P2ibEMK5nFFRisDIdB08B7jmmA0MvOmN9bkZSsTeijhMlprAX2CY
v+1xS4JOjNapOdG/BMWij3hXbdikGcbaxMjZ5e3DuYCyDhAwGvv7Z3G60NWiHzC7C04F8EVUlVOB
GPD6/l3yrsKhAAdhA3aCyWPY+W7DABQcndJRP5p5RtekIO9Zbb+MXfmY9fohMvRmo4BByCuy+mdR
030/J14JyXQFc32+PvYUoLU+d9o0Nl3LrmUHgI8EUxIq5LSHx0jJMU0Cscym0I5KJ2rjMHfDx9zz
H8/c1dkGdVpYYUoaP14eTFeGWHfVIJMVTRgueSE8ZEF8C+lM/ItzenOgyUUcJ4hqIOaT++GQ5uaK
NCr6K8frX2NxPUwsg7VX5QucyAiKPAhlS/pxMsJdRkBY1UTrvu7862aWfB3mpjAFDXA8Yzf9vm1p
UaeBqoRYUIjxgyLL34tW32Oy8bFT0F/o+lNRTyI5iMUXIRSWcJZxkhENOatAFbRxltj6UTddUrmo
fFtr3U888GqG/zFdKfCzm3wbv+VeBVot7/qSF3f2zDgXN3uFSpo5wHhdf8yg/4yVh7D5jSoE5rAA
mAP2GMRwfEKdGwPtUEzGCqFdoAbEzcdTRqTN9aUspO22xfC5EGwExpl/a8TmnMvlgGpt31rAaqgb
TSagctLwxi0iUNQ2tdsa9SvTYhNs4mW4YvJYcEeIkICP8lWWNMprA6Sr5rEOqdtjfEQDaQC0ZCC2
3dQv11e54Ni/G+PudoL8QW9iGGPwv2rFEkkILN3UnrqatnhYRaWrP163ebmzbG1scRgyv6QWtqYp
UhsZAuCkPipG4CcEz9P0pcAYb5JpjmRu1fGP6yaZC//uwSBWiw4Uk+A0WAPs+1UMtKyvMwkm+6G7
m4kFYm5FFUFhFuoRGFP/In9B9QrdUy5IGkYR91OIoAWGpdKJIIM5hDtWCQGwex2/Rh4bPg2c9iH1
uk3jJZJjJUIR4KUv+u1XcKEzHee5hKaSjpRQWaHRv6L919SrtKZrkJe3sjAJWJjW/r5wrhAzTWVr
5AUWrv8oj6pbvOW+tZ0P5V0Oqkh9Cz050Ipb3ghYEOSgdzZxQwidCL7xQirCfgVBZoA+DubcuI+c
V/Os9JOGX4GjbGOZXgtcoyu/klW1rsq9KBtZOMeAj0KhBvKSDEHCfe56jGmi9oZ2rOyt0o5ehpkU
q2tuVHj7ahi8ILffbOBl/vVR/maV+7xNHOhmDRa2I22Nuz4L7gsh583CbflmgvucRl7Gko2IdrSy
4DW0ZC+F1KFgGQtODjbwQgYXmWVdlHswFlsHDPh9TNrJpeRoVqMDfj5fUe5JMwiyjsunBVrP4NZB
3RrSfBelnqGbLWuEEsax1arR0/puDTF6zxyUxDGofrr+gZaOBVR2MC4N9wbeF+4YhrqZSlqOh9gA
bNFNlFPA8vP8VsF5AQ9E1nlVWiVOW0u1U5vq4F23vrRUTAIAzaQiOAIH+93TIWTkAAXmGhhr58oJ
ab/Rp2Ir2elLZZar67bYSjivqiNEovjLiO9RgPxuSyvk2LYyZqtqDq2WfE5GvdV7VEh+w46tI19k
CqsXiNC8YkR/VYrzGNGd3jVbzF0kTg3hh+t2ls49Ztr+tsNTMUTAEFF5yDQoP2GqpgURaVsJ6HGW
nBTzFWjXY78wBst9n66iWdSXkXoEKcLsQc5U29h+q+w7D6Vylh1K0vr6qkQmeZRy0hdNUaWSglwq
l7eARblJBJhk/QpaPMMXw7EWnqDG+Rp5iPJA8rkBaziE0lfB5FsFGO9DDMJ6zeTn0LkJ3f5H5SYv
4J7PfoggvQssUzCOvYXoBkQuLgAMtdonqaXBeCDjmoGP/Q3gnv8MM/nsB/VJwV44EzFbj0SYJZn6
9un6bi/cP4MAb8+orsHUzuNO1MokEDSZ8H1TtD6syNHHbK0Ne52MgqO0cPtgycYDlQ0AXUzf9WpW
ZH04qseheZ+VAzE2kS7oWy6aABYU9PaY1LoA1oVJmVilDhN59qSYkWOa4HOoBetYuHUG5hP+a4Tt
6Fl22WpKNsfhoB4bo/Q0u3Ul0CL8+48CcSIweSIt0C4uHS2qOW/jXGVO8bOq+ps4jp8MKu8RSwWr
WSgdohz/y9bFbRvjAAI4sBWA7/gzinxtlSL9St36Izk1frnNH2aXQfhUJ/KJoCW2ePVA7mKaAJOh
K2VybxKaUKIGWaLiCQpt+zsovGgbhszI953tMIAGw1+GqaubjiiiL31HjMCr6MThTJr8G7vrUfvq
uhgLj14J2SKXF3zFpZftlyrZ3xb4k2LKQFxNsFCDwVSFurySuOTZWLP3HQakjK0tyAGXzj+GHmQE
ORT/cZ+/H02knnIkySmuGNEdW/05dAZErWbBupZcBpITRk6MfwDI+t0KKJzq2cwt6PLNoa8CUQl4
+VYhT8ooYoBY/ET40XgZMBYInt9aMiuQtAS2ctQwlk4N05nbdPUbV+3MBPsJZ7fZ1nK0SwDIO8Ya
XY/VvCFh/IKCxCbRDcFVU9lTl3t/GGjb40XAOvgXomPpXIOSDQsF84ulQ7M62ZJgBoU+wdysEaZr
S09kh7Q68uagnNxGrrZ90m+VlOyh6uvmBardU+6FZbkaJfu+DCCQAnaIppxX6Nhvg5hiaqmOSqeT
Qb1GU2lH9QoyshrGnY22iv/1xDY8BxJjwFEw33MhnxDTeqoiPEqPmdn7oNJ0rWEQHLWFtylMYI4S
E1nIhvkXWwt4KYUAqnKkK7JDq/qmAyCbrkVBePHeYMQFg7fQgsD8+fdDoEd21RoRLmqY3XRJ5hD1
MwtEfJKL18ZCMdpCxRDDi1zXojaCKB0NuLqQZq40fgJS5TTzm/o7cdaGR5fx8CSXGhCxOtgkrXFp
ihJt/CobG4ztmMTRelUW5CkL+4aaFnoHjOrAvGBVsOKUzmhvwlTyklTbdnxKYgHTzQIKmA3I4d2O
iR0ITvBFiqEN2ijrVeWYA5jwDoIqj6lJ6YY7aBjxYHIOxXp+u+4UFvwOU7cA/AWJAiCWXFSasqTS
w3hUjjYeERb52WqiCH8pmq1hWYD7QrcS09DoD38/chbkcHppyJRjpLnWyxj6FXhP5CNrhmPa23TK
D9N0y330GOCZDeSsJMY6L60SL3pUJIGdhTfifoIytUklz716NJ8wXa+6peyDG8Mz3ST3MFMyOHj2
rg1BzrJwCyCxijwT7H/I9vhsE8A2BfNXeKJBFMVRx9sIyXNob8Bh5V//hkuG8AXxiLJAInwBNhmt
yhghjoe3YEicwt6g1bGzJYyRwFtet/SFMeb8Oqo4v0xxJQ7TpFKQWkhY2rTaQnPyNA7lvpqVW6is
tU4SWM9ldQ+hIr+a7J+Dmh/TZq1RG0IThqNPpkcr4OdVaFBqeCb0qDTpeyhayRlUpSWMiB3anPqW
3bnK3GxL/RMCqlvaPabzDnR2TpuYbk2htFI2vhq1Tj+aHqp6ECZMV7LmQTvP7xXwCOjgPZxMx4JU
VgzsQdp4cktdy8wjwSNk4caCsRI3BzN2KnDgfL17JHlN47iFIB+UxHS3f2jX5Tq8bTHhD3FxV5cd
kQT9pR9CBwETGPBBEAq+GB2Mc1uaiNQpxxIlvOZT6TsgyJp/7exgBGmFZQPBBZYGLkhkIG1T0qDG
jS0td4gHd5TfCanW1w/TAlgCekRf2nkAjKgXr6ugwknLZUlGhanZx1q4jW0tc8oycqkKwEwfQhqy
jFeFOZBH0gKsFoZW4Hf6eKKW/DCYdeJBQPApV+1dGA+BD6X5DGJDZrxNO3unytONLYcJNMuC0ZNm
Gd3DdLwvs0jgt7/6Dd8vBdaBSgvrmuOffLURuGA0IkYNDXOAg8Mb8yZ7im+DAkPztq+jEWtiUQ+5
J3mmJ20sv/dGT1+rd8NNJNjRL2/N/RKQKKPWCk/Ahku5EgbQq60ypfglxlw8p4F5kuLmkE/1acoH
cExBLtm1ID2uQ7bX0WslgMiapXlpFD9o0ObsdMtvO/tWarVDltkrPa9zF92s3qnMYWUo9BaMZP5Q
6o7SqYWDP+k5NGxH7fE9UE5WUuAmpTs5U28tkpVuUEwPrUH8DLVGZ27SCP+Nva/l9LZVlbuYEUtL
ZnkkjfwH9Jpf54KCWjq4z0j/qDUWIJ8ET2F0W3q3rNBdNlo58gelXc99U3lVD8l2uaHI5AAHcbVG
E3jvhZYB7hdD8OGFigyb/6pBQyWzSxUQcsdOsx8988a+UY+QHoao1fZrjPaNaSLukt0dvQvdp0oM
YLwMW/gJmPiE0DOSnItKbB5XnRZLsnycgHVRIUOsOgzr0q0YYVVju9lGPNOybNNAIEGovsTeKaQN
5iSAQAAZYk/Lb4pWNMfGDuHFIdVB4QNYBCar+NdhODa2mUWjfMR8omvNIP02jMwZk3yTR82H0rVb
vdILMJfYggLQAnQB+4j2AwqJYPS4aMAOCvqGGZ3645RsaV75GSSQtL56kqrUDQICkqRhG9TY0zxY
9UonSCIWIGvQfkO125JBMIUmG3c75wyKiIkkd0f7SZ+c4JPV3iQIv0H5wIQusgHOGzFV7kKM+mb1
a7bhLO0DXFyb4OM7eKfBb54pdO9KN7zFIJ0rfX6hNkTdl38wCRIP0B/DD/FXhyLFCLtI6YAEVN0W
k3O+rGFMudyiKeyoYJp1zLdaEIu/cvHvx8pSkaqjyYfreikJM8Vj3MR5x9bJmmsYOk/WHV4D/Sq9
BbIbw7SlFz9RVz2hs5/9iAunFON+L8Pz9x/BbtfZZqOSYI9Ep92RGJLftz9HSGLVnegGLdSSmBkm
G6EjbF7oNVsdEAyK2XbHimAcuzsqQedSML5mKoBvEaRO0GPTIcbeaYcqkjwpgUJoRr1oBBX6VD+o
g3WH+TjBM5Q9oi8/ALBB4J4DuQGP+Q4ikCUrSt4dtSJ02yjwKvlNT/Dh09GZbEUQ6xbSCiQseNTD
gbCCMl8xMRsN5RIjg3jwNnzsfG2r7tiguA6iD2CFvKn8Isqp94rPQq9QUERdWO25ee5LV22V5W2C
1TYI5w0efuma3EuYiEGQ2ogKeMplPeX7YrkXGQmbgYwNrPWv+fuIyfTYz9e2a657Jz5I7oe5lsGq
SNA/EGzzQtH0u2WWfJyd6FSS8zYaYLn16Ta8izf16DDuZHpiokFMoqxVULqsV8kuuxVN5ywe9PNd
ZmfuzLoUzyD3LmGdeuAB2Fq7CCuX7mxXB5B29Jl2UOQjdRCRKC7MTsBFgwKXwTxRM+WfwLMiGRPI
Lbtj+D6vaOXAV2Of9T+0Axrlb4jDBwjmwI89X38TL/gPmAWuBbqKCtrXXOUkstnbe7YgnVUHt7oR
b1XIozkAxApdCPuTuNv6zRJ3foFtzdvcNuGpbsmuf2D0ZAiI75OnOpMz3YjGjZcWBmERBBt01wAR
5w5wYRtVYhgQX0tGxZHTGxK/yKmoiLrggSAQCA111LgZ7zS3e6rWYuAlJLglpe1k8toI9l2zkzDZ
GQhxyAs38pstbv8qqc5KNYKt4Ed0q64nP3KT7eSDY/W239QfvQwfJK3zla3j2X/9kCy0DZHro4uA
ERqF8XxyZWkk/CoIB2HbfgILgD9vGAlI2zsJyKp+B4QJa8gmGAQZOS5fx4D2aafUKaI5TTpnTp8k
SDD/zoLOTHBORlWa1KDmX28UlQ0svAAx77GRP8kjj9etLR5FkNIqBmIninrc7lGtRpWB4mqboN2h
Hc67RlwlFI0VLx6QMzMsgJy5rogOylRbuGCl2ob+2IXrSJVfqNFvyiGpXSMxkUTIo6DNxI4df63B
J/bfxXFXQCZ5Yikj81u0BNEOKCIywezMUkQACA5lSuSXSDVNbv9MtY0L9FkhWPkubcpjvEl38IzP
9TpAN6uDFsm0TZ8BCHZDbxJ8uoU+E87imW1uU7Wh0+tohG3GOTrcKYh+/U9EA4gnZ37fCaVul7fz
11q57SzzQpenUu+Oegl02Fx6Vff2O6fRUpGwAyh+Me0aD2nXJrhiR5PW0PTeNajhyfIf140sOkZQ
bv5thJ3Vs7NYBl0PvB+2TVH2FBo582ePubsa3D2y5l83tfQuwyf6ZYvLctJMikIjhi3AWyekHOaq
KhzZp3s4SE/yQRLffmiNQ1YpG7zD5KMqO0L+6csck52T//4IXmHCrGstmHSVvRua2GGHRfVp5CAd
cNV78y7cM94QOXKYrGm3ETE1gDR96RqCGQxVLV3D3+bCXTeZdNaZuKqWGIxjOwA7SoXnWU2sB6i+
PWZqfRdkNrq9Rj1u5jxbowRBHdT7Vkk3PdGqeeq1rPaaqH+zdDB0mKV0awdR7TZR27hGhe4NqX7a
kHqg1XBv1JlHU7Kjkhw7CI4A8SmOptYAWBQgMlfiF3OM9tnY3TTG/GKl3X1a2n6mDzd60WpuSzUd
g5AyiiyxGrj2UGznKF6VtvUkK8Ouk8hLO7SqQwiokQLlviOan87BdNP0AUZg4nQTWma2As79U47G
Q2ubrzYt9loQ36mV/lNLrTsIb3yUSQDULEhTUbYLOyeMqpvByE6T1sauEeX3UmVGfhvOhkfn7g/0
+57t2CqdZIwxHtvaGKiPwGhaJl3olna56croXs/zEnrE0ww23PCjS9ojSn6PamdtVWXKXakZqpVd
JdtxzLfaXD0OmaU44TQx9K49Yw47xu5Pg0cSjW5sBQdS6TpAIqvyOSGQQaymelW38mcZdYaf1rHl
JxbZ9Ha5KiepBOLCHN3r92fZxZ0dHS4Wgh166hSKcNv6GKB6U27ItvNwUXBWVU++ET7wF+MU6kzo
zuB4XTTrNMmmTaQiiWSkfhYES6BM9oOp4cqrt+KOkc8U8OQHRQBg+Yd1/rLLXO+ZT9JA5hz0BFdE
Xo+v2srYWAPk5ZCmAwcBajjJU3Pnt7YWQgusqM367JxJdABQ8qLwCl/MAsMtqI2p0/hsHq+/zf4j
KoSwT3URjEEk+rc9LlrhbHYowsIeyXrPoO1nN2WlUxJTcipNWF5ajFVn1rhYBTIvSiQZ1uS1dTBW
w+0Mlk2nd3Hy3eYAlpY70aN++RuCyRkuDnjRC859KPMWttyjDqGv58iPb8IdpkzvQRM7+gbooFjF
+/onXFwjY6CCRYjq8WmE0tWNQWscmi6uvF7f6bVIt+vimwFQxabRAHoChbnMN0SLSFMTvWm7l3Le
FsAuoDYIqFrq61Rk6bIe+GUKhV1UI9F55SsYc1KqhNGKvKAy8xyGjv7S3uZr4zZ8Vtz4jWz0k+3Z
AmTGZSWBGUUDW4UgKGbg+BGGYRoIrcaAvrS+vjNU1rdCAjEZLilcR8eE6Og3j3RdQDbWDQRvgwtX
w9nm7sM4F0lSKjZ9CefZ+THOj3p5T4y9ka5tKFFcPymLuwucIbJ31ra/oPMd7R70MxAHfCGHZh/1
bvKVxPvVDYg2CweQTuW9OSQHSbDBS+fn3CznvkulnjOpgFlTH5+kNPKnQDrZabhXu0LQePpCvX7z
L9jPc1tcdQRhDtq/Y9K9ZNAjXOm1tJ8koKeHkdzKXbCfM1COqFFyPxOie7qqQSIw7vdy2VBXa60Y
YnTzkzVmmt/GjeHaFnQi9LYaHGpWCAVtDy0HyX4sgvk9KavSje3mUMgS+KDlJ3UKWxftOsvL6RAi
Ro+NmwMl4UPOb/Si2cQ07KwebDru2iQ9mTr9LJppHzTph5qUt2EXu02uErD4Q3JDs+LMzYmJ/r+V
HXDDb5pJIhtgpfEkbsr36yfjwoewXcNMLVoQNrCNX4Xks8AzjXasGVXYvQTG+Fg0wb2ii4LqRYoJ
E3CH6B0BLaJdtP5TK5EwL4ODXipv1I7W85T6GbrX1xdy6X5hBhB9RDOgGjDrzcWzHmz2oEHX25ep
yx3Ak6AbAF5e3YJCEh5rOOJm+mgkh1oHsjh5r8cBTCP/WiSPIcoY1YWpGsrl/I4a6bTOLLt9iQr9
UW367djGD21oPNaqgcau/p/ra778eDAHOAkb1cRoB19kzse5D9rcaF9M4zMqPovy8fqff3l9v/35
PGeInY6F3vT480lfbxRI36VB7xc5nnyf1w3xTRKEFoIqOTrfOkpW6H9zHw/I+aKdcEhPDVS4W2MG
hJd6SWi5Rvgszak3av0fTSO55QAO8rn0zdk+UHP8oJX2JPgpzNSZH/nzp4BmGSMzoNu5oMvLS7VL
c2opJ8VoV3FYuEWlr8aJeqMRrYf+hlbGTRLojmaXz71ZrAXmubDwZR4bgEOMjI31D74/yxo5LGJ0
jOeTkna3mlX8aOAq3MRKkLNZduGAABIvwiQOvQy8I12qvw6lPLj50MeunUfUK0Yd6BFagvdTL31a
WeDo0gKRt13YpF+/Em2z778Sb/9pTBJpOlm43m6VgONrNF/mqBd9DfZO47/Gl0oFmhroyPNvnCFs
kLkVwXTCrNoKKKmVPq5HE4ywJpi2izWQMyMVPKsWvwATxvjLJBe08DO0WpXT+VT1EL4CAcBtHGQ3
s1GWjhxIt1WibLQgE2woV5T487OfGeWiV29MGL7Brp5SzXgPVAMjATVE8yQ6qL7U1r1rp0Uu6MHy
mJO/jDJQFtAg8kWJeMqyINXzfjqNr8On/tncx5t5U++YskO1Ypz/aIveBa+l16yREdwZL9pO9VSg
Nq6fea4+cfEzmJs7i0FS2uMEVPgZ8i5Yd1Bb61bD/n+Y9+AC0Z92COCRtoq/vmBxhDxNmalmN530
9bhv7us71jmSfP3e3gX3stcWju2J9pgvflwYZaftbHHm1BcATdPplGyrLVscKwuqK7oW8nAvntuz
5XGeI5Uh1RRTLG9wg0O5IWAZdMDygqFG9h3TB+3HBMGIdBU8/svUjl/jVxXsbI0lJmODYGQbOwb7
MQq9KImOsY7J/6mef+d2/lolHyk6qFdGdTlNp8qIjig5/Ygh/zzK9mYYdT/t6dMgEl1cvJpnFvmH
OrXpHMf4glRBbpxBInNqnMICJIjctqijXb8MfD/jYjOZRzzbzLCxSTapA8x5MrQaWncGqwrEOrcF
/J0IJCW0xt29FBK8XS+17HiOHsgyV5KOVmrvKz6ItnMnFs79Cy7hF37sbHm5FsV6pOOsTC5Zzx5I
8SWX1cqHFQAIG+U29YI7UQlSZJPz6HGqxZnZsZthgmB3LFZmB2ycJgoc/BP04tNxTlzL1a7MypF9
ut7r7kCwBkkI9UNxGydB70YVPM94CA/smZigRaBC8wY0LvyQHmBLNVIQrTqFllJuu24Y97Np/qTE
+KgYGgwcOb1TyB3xehtDBEVcdg7wOIIYzROC/vkzmIALq+8yjMv3E9vqIfS2MX5yUhQlus2DuaVP
ozlCq+L6v8+z3v39vzz/f/3TX//5p53/3TqXW5GVv34DnkWg642Dup8UQfziG/OQa2eShqz9g+oF
/pr77g1B8Q59mPwUHlVQ/BG3uzVXTATB8MkTyAVBUUDAayVyu/w8+4VdLrbIpKmKQhnyk1YqrYMC
zlNHdNWdku4nzVBcq+uXiWww5xL6RqremBLEdNo8ulOlaNs3KPUF+Q5YEq/UDM9IkyerbdYDKBiz
nO7lZG68WSbCki5zl99edNxmcWFKQ1eaVhSbxQCiyR+5P25qjzjje7n691oGf24RhIxA6Y3iB7qq
38+mgtw2maI6x/tRe509e5UDJFk7uZtC0RV0j7Ib/QjuhG6Vy5wuzHIxA2PIqGW1bX6qP03bSYw/
wo1xE3l65ciQymq8ulsbjTP7jduD3WQrCCEX/o5t8dmiuRCC2VHoAaLugkWPHt1mq/Fn8TPcxV+a
4qoTyI5dOcKXzkXixFnlQsk8NMmcRVV+Cm5VF9CUXbqmjrazVtGOiG6caIXs759FESnpirwKsb/s
sxpb6JvAYvaEWaqIdV0/mGa6SC2eB9VdfFQujEwolliUfVTDmV8BW3aHF3oixxZy7SmQi4NnHoxd
8yg7klfeFKMQh8M28OLmnH1Wzs2gNjXZiYGz3ACxF2dOG4kwIzzS52KJnEepqdbNkgoT9AOzIcqW
esG6WpXr4qemr+ptCfBY4IoJ80Sfk/MJZqHa1IppfupwXkyILd5M6v3/71J8PdTPjoxO5t6QkyZH
spPHruJNI6QqIk8t3I/RNcAHviohVvlTpJtw+Sj4fi2+gviZXUxlzX3fwu6wg7BZgxYEhm2K0wh2
bPm5BmhLKPxzmXNwJjnvEwNzWRWQM0BCZazSHd1It/qKHUsRLlzw3b7Wfra2oqmnSZVhKFMbJwg3
rfTepYIPt2wD/gzTwlCe4LktcykAxiYtcdVr1ut9yyF10Q0CpAhfIP/r4P/Xism9YVIl0FuWg3+9
unGn18qJvUqnVbend5kf+eZW9Cq9LHp9faZfNrnYpIM6mqR9lp/6VbiBjtAhqjwd8iUqkD4FBFBP
oFB8/q1b8MsmdzSsOu5su4KT1tfWrrsLaidbBQ+xGzxhLMupDhoE1h1Rgn+ZZXAr5QKS1dtDktsp
c9cMFaZsqlOw6bwIcgnZOv4pWONyIPq1Ri4QGTScasbMjeMfb4qnyPvIt8mmYn5rfd0U80uXHvmX
JS4MEaS3Uwaw/skKMRckBc44Ri7Grhw5wrSLecgGzQlFl054Vrk4FA6VqQcU68s6yXIaO/w0W/ra
1eUhlMvCHUi0KcdhK8vBniaj5VVVDVllEkAPq1M3cTc9koC27vWtEFxTfqK/MKPBpCMOM3IVRytf
czytzOHtuhHCjue1DefiU0jk1lJJXpwwiZ5sLNBMrvouGNyGVKtC6+/Au4rqqC5tijwKUa7O9nmm
7yYVAAml8c0o8QCU9jHl7hpl+KSE2YGM8lqbladUH17CuN6AlsqbtXFlDulO76vMryX0K/oakoI0
yp10LkpgReybXm/vW2pu7HHegkF5B5Zr3U2ktt13WnAf5vNR1XIovdX1M7hMjwljVB/7+jCNgezm
NlSO+z5pnCxRXuvESF0Df24bG8/5GOebZK5ASkcI9HGjvvEKGwxrw5xUu75CwcE2mifDClJvatF/
sjCrcX2Xl/MZ69ex5sKxJIOEFJ8lP6mHeaUiYI2bYF1g/Bap+goD/279UMAl5qLp2H94fvzXsMV5
4UwyoqnJYJhpqwEi9ZGHCNE1kwBlWlKN26F6diM9iDrpgsPLY0gNDZThVZizw6vt7Aocl6zcL0x9
mJu7cnotzvn2s0mH3IQbZNMnw11FMfMC2DiUVfUeKI/QEnpefnCLj2sW53kroyNl1MNDsfq5fJy3
mQfTPqCQTnoIto2P+HaIHHxT1Lrre3QVBH7hHx4jv74p541NmqPsDVZJRJwGUPl+E2+ldQKqZxFM
ffl5/MsQ54yLsOwjyD7kp0LHGGx8N2SCl4jIAOd3NWkaSZGz02l+ZMVdlj1cv3dfDK7Xzgf3wA9i
eQh0FiYrObVdNY5B95koihOYcAcmbcDOnuM/TW3qlFFQu0VZ7EkHGFyMTqZehH+oID8tNKXzmjxe
dwa1NmiK5k5AzAdK6cmw0RgPlTvSaK+1afsQSIUYuwLhbzqOG2rPB9A5fJDZ2BooQzp5kO6ULlvL
sSnqPAj8uMX58SRvVD0KcCxDDLuhPYtsEQSAWxDJesV9tCLg4Bs/m3d1n98XO1TL3Wr9/73znJNL
C5IYI5RsTqYCcN7WKp9nTbBMkSPlG6iYAUgyC0+fk7oG6PJYrNJ0bT7GezSv8PifbyFn6A6bPHF/
qwABTk6MgBFwDF4MBMkg+KuaPi7wtoRcd/CJUU2UPDsv9XO3hyhP/BBrYCBxMfklfO2xY8of43Pb
3I0fUghIYlyDuTlGwszyY+3O/Pnl69CHGH/Aj2/anbAcuvQaO7fLOYDJsvMiAi0pfB1pnPATaE/I
x9XvxGX0+2iCTO68tsBV4RKVyT+J9SuXPMT5L+A8RFhLoT1TAxk68uYYLdh1DhkkUCyCQinycm+Q
QOggKgMuRs1zq5zboDTC/EWAdQ+uuoO4yeTEG8x9+dQx10UGZfbicYSqyO9coHOz3B2Wh8nudBLm
pzTdqj0UcNqjOvznuktczJHOjXC3FIPmlWmNQYZzzOadDAAyI6/ZfGBMlCUs0pto6GgxV/llEfTE
ON1nOW0W6bGSlyQ7ZduOAObulLt8XWP8QiErxsjxO2Hr3B6XBaZKMWpdhZvaGtp2tKvtmAWb67t4
/VhiGuj7kooqK0JzsvPTpEqKY8zde53Igga2cN+4l0aIWSezA6nX1+Mmeotc9qXIc3BPVhD7FqHn
ll5s57vG+Rgl67Mi6bBrRf08zLKbFhCklQPBS5jd13/2ZDqPXG/DvA4GFZ4ssV7C5nG2R6+YSt8u
VYGhxSrR+Xo4z5FVsaZqPe5wiQu7I2j65bfFjbJm3YPuPjrIooLHUgQ+N8g5jWQA6R/athmS5O6d
3jPmt4/O69/b+//BQ133zFDm+n4AowAqZpOBrzW4KCtiicmDvcq8njr1GsD01AkggYT5zXf4qdSx
TEdEDc8jPb/ewefL5fyIGhOpANcTe4UOfryJntO78hGarS7xzB8xbDfO9BTdiL2k6Mt+vY/P/Qml
QTgWeAOwpqC2NzZg+ln/qQVT/fgftLEFl52vN8qJXU7VhL1m1Y/6oKHtYLvyKxAV0JZi5VuRvtX1
cK9/OYazBc6dkVIqS9mpiGenUzBK3t2r2meChNcW6uEJ7j1fcezMMBlCNSrQPtY+wLBaONpPegPx
b187ys8FBq26G+HhWcrbzg7PV5A6W6FWQKY1VLClgJOCJ7F6GDDWaNyWz9O2WYeesH8j+oTcQyZu
x7yiI+yRQ7BuMZ3hgJ+uYDAOUF2oADL6gU/f/l8x4uuRcbbGZpAqIwhCVFby+k2Kk/s+nwU+Z7GB
cr6PnM9RxsyKCgsnBWrekyNF7GnoaXfBMT5AA22n7P6PtC9ZjhTZtv0izAAHB6a00akPRUg5wVKZ
Spy+b7/+LnTsnYxAvPBbtyaVgzLTDnd893uv1Z3QFMOiieXft9sKsRLP2X5vmaMSefkTFpZIo00U
ivL8WIN7NepNpUtMpdfN9K5EdkofS/obuZPV+H/+3fUu7I9GGowBoWh1BmrVzFPL3WpbrQpenGzZ
hR9nEAQ2R/zyEztmx+ZouPMAgrIFmphuR5vqf5FDrSY4l0IXwUtbM03JO7wa4BRRb/BNFMRyc0Yz
Cz1RAsNTY86zJMJgZU88NeE9p6/ax8WTBZ6YKKMENse98CrJVnIpQB+sCd5knnhKnuWX2dIKT6ON
nONTszMeTiH30hdBz5C1HWqEMEfoQ87NVs1tgJ5iD4ad/ZF2KuiqG1SwFIQmnICBE5l8EblcnN1g
udar/ey+x9QJQ0ATNW+14tn/6tUuh3VArConWoYQP1GZGbLYlGseSwbH1n3NKF4cRKulQp0SuMe+
CMycALxXeL59CI7LkBdWp49a2ooy3mhf7kf/j9xsweXM+RycPAWAztcRTqxlQpI1cYbKpV+ZSubQ
0lRFM/X6x9YmVlJ4E+ZxuDnYElt0GdcsYXQAe6IWaY8HGG0Nhu6iCSSo6FhtEV1NZ30reagturJb
oJM1eeLjYE0WdZMdPmXnoSOCcOBfXfYSYEdmTRmMBi67TsM7hvqUkpOdFnDBwjkflSwMjzqJIwsz
nBt9cO2XhLAKwdxddJY8/yU9YsbhA3759+2zcZ4qmUPqi6c6AYzLzzVog5HN91ybmMHgvaP5b9zI
OJYcZ2FSY42lgl5nh/ReQeFdP1ATk3Fmtgu5C2Q887WklCpjORtYhK/FDt1b74gO+zVtqv0M6BU9
p78x8M9tmfHiYbIIblhWRkVD8OVkj7zF+2kz846k2/5QAb8EOCKcB8nTTLLIrMocrOmYDpqrQvWJ
HVNM/fav0wbB6Z36p5pM7AI6t98JzzEtQT5DpjXYqMUR+12JXKeyiWS2QIxRzyyxaq/aAEBOB4Od
2eZm6CVmlZh+iLvmVuI4XoIsrBKWwURVSBDt1E4VAJZDUx3lZ+amn4o99PYom8bktI/Na2JxJ3Q4
WQFZBDxFowSCBhU963cFGoLMlo5IDUDGjskrfO8j4i5yqnbYWuBPen/FOje0aLnxTlnZ+WGHDzCP
B8WTyR5RhvR8BAmPDD2XCTMsQEsGOgNF3wX7X3BsH4wDDcG5e2VhoRJsSIhZhFrgVLYYjogCrE7q
xAEz9e8+YSnnmXNsk7KwTWpTaVjRhibH7Ilh350G47+UQK6tX1dGJCwAqXHWZfaI7GSD6U2O9Vu9
MhTFsT4LZHaNLp5r3eQhVnbngA4bcViWtn1dPGr6Tyn5uK2hq97jQtDicQpJXklKjzby0A6ukb2h
d20l5Z/bQtYrYn+lLGdKmlpoQzqnVKUzWl9oOF5uiY8I/g9sx5tOW+2zAQjn/13eEolEzxAL6MDo
OEt+ajcVoBwAbkG7Dy3JHEJ8FxgQGyXITQNUnZyDztf1Td0uRC8eX68JddMa+G6lo3vxnv0KwCP3
CPAxE7UHBwQTrY3muGyKe2RaIR/ReNXWXMhfPM0p84u0E/zZxJeT1WyBB1aaE8N813AOPdCHmIA/
EI91bG1UHqnlegp0IXzWzIuogHWDVIw5vvLgskcFnNrFi3FfzqsXA5xMuO3tNDIFHXyo3E/O0Rdt
4UqLnJRZokO08CJbsqMCa5W1Zu5RzNOONnAtbDIg6+M1l3hi5/9/ceKi86WZwCo9S3p8KKrwcdSx
oxAKphYaHCO6HqFc3O4ieM8bTZtkf47zTv1PGS8qeEpRCMFA2xsAW4HHUJ95Iex6hHIhc2GGqhiI
KUGE56y96F70PhcppGf6Amxsq37JPMHlqM/sCW6pz8IasRHDnHTAGVUTG6v7GT2vd+st+LC5VOzr
0dDfsy0nLKpQ6rCcg7MVb9l2OErYD7ADR96WUFK4aQvl33deCMaxtsvpiiYLhTYgCrpiEeDbuxdF
hD9suCX02crcuMbldEUS0boiAa5x3DVbDNOBcDvHLB3mgezezDmt3dXZ+wtzuxys0KKmpRQD9Gd6
h1KkG4J5uTDJw+QCfw+wZ7lHKiAxTdhpUc7hW/44vqGi9U8ZDP6T/l18zoXxaaSARTraO2epfIrU
n1W6TQUe7wfHui4hz9rKACZYCRlaemfUttE+5gFgLZ/BAMJRBN4XXBiWAasumjDiCzaosypW60UP
zQarj95wn3nG8bY0jhXTF5aljwMiNhKEFWPkTP2Jar8pFruKJOEcazU0u/hGC3PSAV+jIxMCwazo
Y1MaUbMWhPj59mlWPxIIpbB4jgq8vmTMSMQmHDtDR6eqRvAnje5Q7BAHukaCQmvPubp1C3khbfGh
AIjeKEqFhuIMkzN0mLaxDIyRgi5IRbIqhFbs8rrNX/HLUr2B8wcA6i+S+6+k68LriPXQRbLWdWfg
aZ010j0XjZSYYyiKwDOvUlOok8iq5No3gf/QbxgYMEwhHZkZgRVlF9AG4Hl15fZj/ruk+T6uh8wM
g2gfl8JPKR0fwpFhAg/s0YDZTn/RRjrHaVWYbZfrniwluZ0SDG9jntLf9HV9X/q0taZoPOha91SB
wsKkfv/D71LVzPzkccjCJ6p0T6XUeZMfnBUS/QBI4qnOgfbhT8qTWvQ/lBJj00ERPdeitgtaEH8X
/b7WyvcsUXGgpJDMmYTUaQPMDIKDz7eSuhLNopvukrYG3ov63inqm1iQ3m5CQHnIwrTX1fRUVsCM
rlRFsVkdiHaZg0M4oRwTuOqbL7/IrM4XXySOqyQKSdahLaJ76TxgEg5mIgHmXbgbD2DQ/BHrLh+U
ezWuvpS7CPeGJqyLyIdcrTV7J9hHD5pTG9i/kBwM0dk8Q7Gazl/KWxjZLhxID8SJ/GxMBmCZsuQl
V/QClAo5BrTbQdzAT/wSSXwSB6V39KEWgIUFAHiAwINKMcsGj9WqtDemqnMqURrsTu4kUwzk3kOK
nJkSqX+1aa5v/rlJuPzZi+gwyBJRCwcNXSQ9GKAUyQNW7BMzlNH2MDLMIvWMWw//HsoA+X+GxVRk
oJl/Y2LL6wAbAUL6nyGA9l7dNxsFH6Z6rjwe+cN3s3otamGD5AnkvFUfATINWFkNM2w55CLnzbMe
1zbnWsbCR/iD1KSaHyfntEoson1G8TuQw6y+wu5G8lqle2X6lYrn299tZZ7nWurCYVQCUfpRSpKz
FOTHoQQrDB3FzRjNKA/1s9anltIOWCbBwq6fbGijIHYTMDKXk7ewTl7kKY5ggwPn9s/i3fciSpWD
IR2TAL/KN+5jtFm6jAcS+j1OnM89L+eDJxAMYwu9FuMaKMNY1D3LmLHAsqpd1tCygQew+t3xX4tZ
qLMUTeBkafBGwzF6J6FNK3oUJ/0upDzKwJWc/FrUQgUNzFcCgBTvJ9oGm3w3Iy4Sj22yHa8XtuKR
ryUttAHrAF0nKZDk3+lesJ9nb2KA7spv8tfqMW/m7HvGfy1uoRjgyqVAb9Pjc9KEkdMFGtt0U/+T
CtVgThHUQ8+lDzUMXjH2wduQXwm9r4Uv9MPP+qJjst+e2bY/gWgGLt7uPpLARnYYWHNBNd3mjxFM
r8meiRO6IN0bYhQeRN41zJK+2Qc6syjMzBTf2JzEKlAK7DwkcO+S6DattAF24kEJqi1oFwarlcJj
ZAjb24q4ah90SQQ8DAhW5o3ra78rjKmhlhVBooNi5gZ1TVv4GT34dvs+zwvN2OcBBvWtiqc4X03F
5XEvBS8uXh7J6IOzDZlAUdrC0FKL9MNnlADVk4kpJknVavSYakS2JoNIoo/sAHhBoM4YqG9LOX1m
vrqXYlS/xcywBzZ9GErtxDAtO79TMZgmz+Sr7zHhDqGvmZbLX74wXnoSqm0V4MqyeqePzmRnoA4x
LHYSmNUSMxvRpsZKw47XClgzmsCBksFDBeKJbywXYBuXkJ11yTnImFlMhkfHzP0/PYf/yli23ELQ
H5SNXiWovoEYxULehKpI4ep2W5gdqDVQJhmoVXSOz2dxX6m0gxbm7wGXfTgj0NuhwQc7d78kV30r
gHZoCygqMJT+6Na4+4I/lG2pNIUK5YVN5PB2sPQ1e375ExZhKKgugF1I6uScg07HIqH46ku5B/hT
QD3InkI2aqZ6XZM/yzTcV4bs6QZ7GSYdKZL6AnQly0gacHKIG1/tLYUIWyqzk9RjmSv5BCa8NeFQ
Kc03qOBvm0lzxKiwUxA7+9ic10lqg90UuFTluziE28IYEYxEwF8h00OfSndGF2O+BHRMgWRlYJwW
E3ruImobQ+TiTT4ESe02A5AHY8Df1hoGTzzJyH7GfmtPLUL99EQxuh2X4M9KgZ87mZEe7kql3zWy
tm/FZueDpzV4VIzRKibBzaTobhj1Q8J+J2AB1FvfJNq5zqqfmh6bBkiOIiZbPojIppFYvX4kbWxq
KfYOibrpe+GJ5o80LDihw5q3uPxCC8c+ygWULx7mpqbqkv1c3lLQhG43HE1Y1/K/mrDw7Hmdl3FV
FfN8UYOrdubSFooJH6oDTqdTahvbficcOULnH//dKP4VuvDxQSKGk9JAA4RK38hNbVZKaAYZMvB+
8IDa4TDs+YhA5s0S7KnFH+AwcJBq/uMiw7UeLvx/ouq9HEVtcp7ydjfp+b6JOOkex5Qtm5q6TxJQ
bTUwZYAqbqO9Xla8EeK17OHynSz8SxAljaZO5TzsTXfE9re1q+7mmWt+IZR3moVDaOIORFMy7osm
hmWImNDhcfCspKlXn2TZhGw6gHcpGmz/gPXe2Al2heR0gNYhzriRIkfihAWcEy37jQJrAqMdIK4N
HtQaS7wwXZynvpYOXXyfZZOxge1QuhTfR/Gabe0JaOU2DnWR2/E0mWPTlYXFUJgkNz7UEEMC81RX
6elQ5dianjrIEzeanRz4KAQrQ8LXX2y+4ouCRkmmIcomeBKGyRnQJpWxXQDCYrL1I8UaxXCPSrJk
waKDb1G1Ko/7ZDgKoCxsiR8WqOLleJVzJ6A51oALm2vI+aO84WUM68EcGLiAsg8eEgST14eljJFK
CBC7Sg+djaE9+Q+z5p4VuQcYS2KyB/U+AjlWYyoAMO63udtvtIP4vyDVmf3zNwP694cs45dmADty
7iOxbN4ADO3WXvBKEMcq2Prij0evPawZ/w1tUgDAAUzj+tQCgbMtqYpAMGWfGp2A1io3v+JI9/S0
fuPoy8rJAAc9czJJhICbd/E507HpAFCUR19lUukA6Jm5dzUCuhxT7mjQ/nMfcCVu4QOqsG8GQ8ii
s6pkqdnSJAab2sgdUVoxNFdiFlcYZVES5kY6n0r3pkMJMqA55+rt0gXOtcebo+CJWzgFaSglOZhw
iWEduHoS2REeIedDrfjwqyMtdKGYGkqyDDeHLX5bOoyf0YvmaF6/rT6VPd/5rFROAUX092EsdwJa
lOBI0eNMjQ1ycxsxQ+8yV8NwHszLD71Bpzywec9jrRpxJXW2PhfmTUijJgTOdoRqRIdZpHkSRwWK
pnLmheQrU9bX55sV41LSVBKjkiBptmPhZpb1hcEQPf1rUQtPUUURyEZLiJp5LZTXaS848zoHcfLM
5AWYK/ElLhA44UglYTGX/Xalroxump9Jq2JrpQH9Krsvm0/OY1x/8H+lLNRYm5ATCFIWn/1CfCu7
sAAEdXkfCsWznABdwgAsFyhzaJTvwGG9mcRMsXxMIVhRrrpCSwSOVeEdeqHuSFqCJGdljBR2snyl
c0elBjxv7t4+9sqmOt6MoijaDAQMNq7F65SpYghMSKCDXUoeAmBom9EUHtOqxOgswMzCFjAsSmfT
MXoLKWAQRsmtaH+vosOlgjnTbtX+o5iiXxrRfyVagQSgEeBGyuRV8JOHiTQ8yOm1mwHTum4AnhT1
naW3LnstpEM6xOdSKc6EAkull6pTWEgvt6/mizl54SFlHSB/dC6so44w/5ALdYr6kWZF0LBzNrQb
1NdfS0F51JE1Ksq5kh9TodvFoKISTn5+Flpxr/WllcpY/+zVI81+Z+PojMFTR4snQQTndAe2Qyzq
7WTDUdWnvGVAh2vdaiDbCKsmdSqaE3kI49QEosaGKQ9ZUZo+yEb86Rw399q0a8ERpWhgnKMTZp31
2EtJ94ov5hnTscbgWaMFnckM2RnYW9h2+6AHJx4DkwngSm5fzYo7x83oOgi55qbnkjVgxL7DgJ4/
O7ct1tzZk96VlpHjp9Z/bguaPcC3TzA3V4FviJ3QZX9Vl2qp1EsRcxO0lC21loDWHkxg3Y2BTh34
07MooSY2FL7bYzLAvi187aEBo1fTtJn+7xvFWSjX1J8EFp7HJnrPNMPSAevgpVFBOXH32nVeClrY
7blCptE4CdHp8kM7K4BUMmSokJXGaE51z+2Mf5eHsqmk0PnzgbZyGYOOSSq14D7BwVhj7NI8Qg0J
69OmWHf7ri4tJS9EO5989FTRdkUV4dBkxG4Y9th9AxABMXlLmmqjDvTYaPWmkXXF1DJSWE1fPsh+
+lCPxiHQsX5aM/erJF2khRVl5X4w2CvyZXY30Pw11wTQLkl644YCU71Y06Vd1iTaIRSAvY3G8yPm
BDqPjc0DDai0I02I34jNi90YtJFFafeei8mnX1H39odfaT3igkCtCExJ/EdZtkQGrcRAvawyZFzl
PdhSNo2dYyy8vxsaxJLznDax9H3yEwptKmc+3d0cXF0/+2v5s6+6sDz1WIBhFki756kStrC6qCE+
6uLZSMD2yHaJNnD0eSVpvha4MHVS2KVUAdL6V+TQ3qNL6WFfyhsPIur3PHqKlTjsWtr8Pi+OV6Yd
JUWks3P652tC89R6foTKpYI6HUIxA50EO3RrjXfK1Xd/8VkXPrWbgNqRGQo7i0pxiFFNN8OIWkbD
ToEeehIJXUnC0qZUoLWS7UjU3mVa5U4iMPgY2HmC9iGPht+339p3C3d9F4s4OyvHKQFVNEPxBXuV
m7lIh+GpDTdg4519EWtP4DkK9RJy9B/k12DLTrkDi+pwplvwW5zaA3WpYI0bHmrWdxt6dbxlNQZh
U6O3ncjOfoCSbbWXutYicIa3L5EnZRHENGCV6nMVHzYffujlo4TGAo04RoFzgcsqzNiPE3LbCTJ8
Yc+0fqca+LfunbGt/7HjmS8N7HHwevLsZa/1g/iN2IXByLCImmuSKbcvusxxOf8fHfwrY+FzWto0
QVz0/9H4Zst+SR/AZLfFByzZl4+z/rUb3+BkfOt27a/QRdYg+n4kTABrO4/dZCo1gLYToAM3xySr
zbrEhgKWqW6/jNlSfrekfyUuLGnf9HkxBZA4jYI11diLRBfgtoj1x/dXxMJ2ptFQA3AONxnjFE0C
z6WjRDd83payMkJ6/Sjm93lhNCu0d1uEvYhGwT93IijPfXFemuNb8Ch4DTifebNf3DeysJdFpRet
OL8R7SVS0b2bwSU6/APUANHV0EGxkl2/4VUheZ9sYRFpR8aqkHBQlmCpvXwK/zmgFG6SzgSlaK+g
lbswhWXbhTWVCDs3TL8zUiExjYrHcbVmLVSdInZAYkWVpQqLSkdYRRHSDYlwHgb61DfZVo6np7oe
OO9v7b4uRS00eciLpAapnnFCtwew4z/8lrNALs3fealElxIWajsMRlmlWR6eu7avbWTJqGRg8NEW
s2CwsJS57UI9sALSPhZoy2xCpZZ20wRSxzzUBE9sjWEPAN8Y8IxI4FsqvwtNw7HOa0p4+RPnS7rQ
DlEDJWwghP5JEMizrjG3Hiqnw7YTRwvXrwLsZYYG/EBtCYuqTT64++QoRN3D90BHM1IT8Dgighf0
QO86J1As4kyo31Iwl+U8o71mP6kI1HlCMYUA6vnrUyohBb54WergZRRRMoPwwh0wqpucHIycQB9j
O7pLrN7kOdgl4S4mnpExgOMbWPKygZxhYQqUrEfBB6wzp+otNkcreUwd5hZ7PTLjH/PZFUDZZc/F
U455CC4C80qHAP5w5sJTAHZPgQZ4fW7aVCXRyiE8A4AzsvuiB3GorLNtyiAPHBiVk5VGs9UFdCpE
NdwBrjG4U6saWyiTIOx6lBFM8GENVpxXRzEPMas7FaA0Cgtje/uBrLxD/EJUUgBOj9KJunAGdR1F
XScHwolpMQDiDHNqf9Usc/65FOSkFJkpGkMaXdxH1oKqKJhG4zQU7R3GWndRRY6dLHN45FaaFTJo
txV8dpgxcCwuTIsetVFr5LV/qkX9JRsb3JsQbmNfOkxiBNiaPgX+vZpo2CCn99kYW30g+V7Hui0Y
ww6EtS4wPj9B17TRWur2ZXQHoL0Ri/OYGgL3TmEN9TDYk6KgClt0A+eWVqaz8POpigeD56tjue36
2WQ6G8QoSX3Qin5hL1qtYlZQF3WXu7JoJlbxz02xOtNHochMZbDlLgQanZaIudoap0B6N0B8GQF1
4vaXX/PJ+MME5zJmusYlYMhAFVYh2tVP1Cg+uy4/BNnwpAfjJqelbSTYM1cxdVL3oJwlJ2DyPkkE
ixJzFJkwc2D/vHeMc+oIVAF4R2YayesrBiWM0FGjEk7ZwfemLdiVrRqI5T5g3ngLQit+7krUIi5I
gALZ+34jnHr9re73EeW4uS/dXLi5KwGLrzekNUYx1Fw4YcbTC3VpAxJpL5bDh7AlruaXuS1h2NOE
0ztmOnkmsMaYgJXfRPmP3B2nqP4z+dq+17BiGzErVQyzDtrJLPNPJVHNIN+pEnNi/bXA5ArshFln
oHsJEqvKUDMUS1PCml6mf3Y99iHKsnLLRPAUg7msbnbYz7ijkn4IM9g/NUBojg2AmryqYntMqLhF
HdQdc/k3qcfQkYgC1IMBvNZGDBxKoRgI6oLpO63AMnH7Pa74w8s7W0IttgNT1Hn0+kT7cE8AR1L0
f1jkm236Wla8jceVEUS8NkOHAwRJGHgTF3Yv6FJBZq2MpAWbvHrZ2GEfumU2nbFqjiWI6jXIo102
Dc5YsM6kqShb1Cjvp148pLWwKbGKCMC0Hw0JvLJpzCAEEg1jPwBT5fRVcEcCjnqsVNdlxIAoVKso
WOPaF+4gFYowDiOin7QpI6aSsCOrekztGa9gF5sXEtCSHH77A2ZXaETfmlDZ+S2wGkdy6GXN83vU
z0L2rnTl3eBrp6ocACRXRJHV1MgBwD97+2uuqBjc1lz5mrNPQL9fa3NSyWJXYJ/lpIi9k8qPSRlw
JKy8lysJCyXuDUawBYwLkZPPEJNxsGZWDN5uRX6Ou8/bp1mz/1fCFgo9qp2vjIavw/6LloBArSzN
bmZbPgUWQA+84f22QIVzuiUYUBwWTZWQyDiF8qaSD8X4VE7kUPl/CoxpCkpqdth5l+K3iQLMuY1O
kf67BaBsiSxYB4y5xh4YoDMpaOimOLWqNnfVuEeMiZDLCO6HtjHxfKyhSR0tNjwxPQr+c+8DWU1J
TNR2rJyJdhf31pQdBmnTzhbfYKjTdh6hgORUgOTfP9CxOyYS4nXBcAhe5e07WEsWLi99uTBkFEat
JrWsnwARMoJJC3RotSXkmzlKLP4AQFIPTekueYoUwM3JnMVVzgP+0seLNKDqwHKaq6FxIohMq4pZ
hPuCeSIWNoiWtVzGuaSfUiz7aPVHPv6+fYNfyDgLP3R1g/MvuDhEL8XVWBNmnIzRyJ+YRkDoFo3P
vTSgKo9bKyVTSvR93aYbOvTvIcjEzJT1ki313ZkUw6aP6RMalZEpdxj7m4L9VLJXrZB3ZVD9LCf/
JdTCezHzt33X/Y583dHH7MftQ6yVK64OsbB8gzQAR7nCITpX/NHYKTWJLW26Tf2u/BJDswIqHrfG
OYej3y+OUl0FlTXoYBf63kZR2RZ5YJySQ3eYUVwKJz1I1swfb/DX3+e/dkPa0vVFcuxXsg5pM+os
6IbQpymOdW323rQPvOSUH/Jj/SiirO1GTnHHn1paf4n/Pa6xyAaLQtCmssdjL9ADDCsBWFFqXJzS
dNQflbgGXWrcWkqo9nfFlCW2XwF0PO+3IdKfLJl+KBlF3CFLZzH0MbIq3mNOIXxIte6lLgZmo/sL
zMhIfPSpH5tYQQEYjkISu07CyCxo+5EzUDsDTuJoMOMuKekWfSFqCpr4WoPu0RoGZTABSeQqimrY
mtFt0MoiYJ6Pt0qVfTBNN8xMGu76tngbhugTb7THDPOI1qf6Icb9Bh9jUyi926ZDYYdUfI7V6kEu
MKgUZBuagCha8oUUoF/Ke6anyHl18RUsc6FZVJU9YDTIosw/gUf3I4rGO9SyiNmFk92Jyg+pgp0k
xpZ2BvRDBaZG4/QGwEq04qcw5a4ula4cdw+iXmDzLCHg5BEbWwArVxRn4LBB8mfWqvqrjBWvLonb
BIG2qRkpN7JavmqpfMwq6Y2l0UffJ05FytEkbZuZYiU+hDR+GYfmJ/Iu6Q2k4blVNMVPTDRTxw8k
4GFSrKvqug/ctFIdLd8A0XxQeUg5T1jGPMc9/XlbVde6XVDVv+9okeV1UqtGnT4bzRfjoXF7x9+B
aGErf5Ze8Fm7xUnwsM6yAw2jDCwtNGY4ZY01r4k+vqJjw9RQ5WV2T4Rh7LHVhqhjpNt+TAEbMbqo
6Xsga99MLY97+zv/KpUpJkkMCVUxoOgta3MAVcvzUSu0U6loTp6Or1R8VwPRLaLDEACPXwdotC+o
f6Q6uS+Hck/qFywuOVSLfnSx/h77w53Q52aX6ladPmH0y01CoF5M+R3pw63fAWDI+JF0x9ufSVlT
98ufvfhMwBYJWVlS45SGJZrDUyxYIdY/xfBJMFB061SXKo+9Tu+mEb+fiC7TJ2QBqa1KqOmj9u7p
ibiVcraVUiV2Mha4oow+H7B2zQmJq2nkhY1g31RoXJiFUkO5/V1XPWIOxkaj1MJ6kCUK7xIrdtik
bUbRVUiOgdfCLjCfkvuNW/nla0PuJ6A2DM0+bRNOlW+lqnr15Ra+t9WwhTdOLbpJQLEsh9bW6sHK
MYNABh4n15p1v7zthRNWNNJKqV8g1RB+RLBk9fAukNSkDFDUqEvX0XtXd5zYaV0R/j7Mhc/0YWOr
FChF5xD3StoA64SGHQSRqdJopyj19vaLWr1NjADICpJ38MQvxI1hAkrVOgnQjaE2Ez9LTMAxocC0
/Om2oNVAHDO+/5U0/5KLiCbHSJUUxahbpqfeqR6/AGqA0SI8BVbjhTY3EJh/+dI1X8qbL/pCXoDR
jQFtXP2UYBPYoX96D/Mpmtns23dNBUZL95zqwMamNecDfg3N3hK8SG8Qmeg+NnOCc1q0LYD+sz9R
AnQP0rzWSY4hsvRzLKV9D04gpI3zZrqTGADG1/pmp6FyjmWCzVC2bs6GbYG4Xu+p09W5FQzVganA
8x5SAH42QLXRig+NkY8iTHdanWPz39d3ySS8cD7c6ou8+HCLiEo0hFyLtTA46+0rgg0zaia31gGg
PCifmh5QM+mx2zwUf8Ikd+M6d5US0WQauTnmkTS0WVAIIPu8SnjgJmt1MKDQ//dJLWc5RbE2JBbi
E08GtvVNFQtDoNGd+Qbk2J2s4Hdg9S+Jx1tpW9m8gvNAP5mKOoHOLIcRhZR2bQUWI4DMtUAkNzFE
ysxpj176LFsxwTp7P24VV/qjWpETPFS8wcCVPcTrX7BQJj2RQT6aVAEGtxHo9A5mt616AP6Qfuws
+U0BLICrnI3H/0P97erkC6WiGpNCrY+Cc0J9J5JSszEMjv6sGt2Ly12ojyKmeO19GZwB2zCgumYA
mJRplaXrn9MM4iG/Y8rL4bzxVWNxIXTxxpsoaMdqgNB5kW90ajQ5MY0Sf/pH7a485I9sNxFz4H1G
jtQlIpBGRlDjRkVwFqW7NnghiKdVTjK8at//Hmw52jmFNUvFqQ7OhoqwV43uBY14Y9Qd4jSzOJf4
fUfl6lEuUYAyzJSpgQF19JvWag3R7PPBkgE5z0QCvMXIbkV3mAwH7BU80bxjLoKCqfKNqgrwLkWv
RVusOLYgWQLZY2NKACHL7snPHNMMvBXTdZ92cbuLAGEUR4LyEkxjcii2BPP4PpCPQGm5kzAUxt+g
WLPEIGKUJfT+ECkvg1Y1l6Q+DuFCQ+0NXa8Xlh5ZizUKKd8HaseJDNYeJ2h7IQgTwRR8Ntf+s1XS
VhG0SD/l5D3J38TooKBwdfvJfIX1S195IWSJ0xdpUhWOxaCdiii1sAxpMiV+iKIcgyHKSypmthi8
oIniyJHmW/U02ijNW12RgZIpNVV59KS82ehjaNVG4pbBR6L+ShgaTYmV+Y/5+F4Hzti3O1kFQlSE
5M/HTrA1RC2mqWuryF8yxhsw+0LXvHWkRUaeJqpKmyxDl5TmlqqWNsECIpX2OntGE60s613ZpJsG
2J/dq5Q1Dxk24FKwg6vBI8H4LOjn74YaYKxo5cSJLbSbTHyWjIexe6jLzAtIbcf941Qbjp/pVjIe
k/Z+qE5tX9yJ/auq+jsWyfakPim0MOuE/btXocnXr6IwyBTIrYoytFy6gaiaIiis+rzkKfRaonP5
MBYKjXcp1qWf6yf0Hj3SlXbjg1uHRZ6PVZ4M/q3X2SkSCXAV73Ok4+hbOnqnOp0icd4o75csdLyT
M4w4yLBqaIOaIa1MvXdvawFH05bhRDP6lZI0iX5qiiMjKE03H7X4cVvGai0Ok2RgccXVoV+8uFCW
geGwkXGhuSPvRofYZIOqwxnVHw9jf+fM4wE0rMYolxIXF1cSNY3y+ViiR/+HtCtrrhtHr38l1e+c
cAG3VHoeuNxd92q3rReWLMngCoIESJD49Tn0dNL2lUo3qTxM17jVFjfgw7ec5YZu2Erup+/QVL52
1lBV3kiIYNuYGl/gyn4Yk3+97PK2f8n7zWKekX3jsuwgnl3EZCPmaX1sDlPaJnBOvPBiP+yc/Hq9
s1RMeFSYboX9Xm91npZFiqPHe0RHv14ZtwvptD8ObgrHTDtSQMeD7RdZ4Lwm9u3nX/inovC7wPPL
Fz7LzeyJOva0FFgeLyPqGlFbebHRXZVanDzUyQWzIxZCFzMAUh5NMRuj+vFqlk6sfR75o4x49b1v
wHn0IGeOKYIKaUTnG9meJs/f+PMQw6Uz8eetgSElIE2WSxPKnzzvhdXdoQI8tkLEZhjpc2RLwagu
9IguruGz1LAUJfFrsYRW5GjTfZ1UNB73IarIbjvfl6lA/+L187f6Ya7/6+c9OwZFU+mmXa5ZbuUW
xp+hhMfBy7Rrtu5xWtxPYp1me/ZUYnb7WsCBIP38Bj488//+quc5ouuwnOglEFrDbkQTchSHrngt
+hsxkvXnl/qAO2ZDxe5/YsR5sgiiBfdxOAWP9NhvXTTqXzRM49DpjS9RYD/K1369kv37JvV4I4oe
niSPQl95GFYIlYTh12qaowuPtPyiTzbFuVakyqFNB1Ve9BVvFlox4JJHLHtoIIg79BwunFofBvJf
3t9ZxMvmnJq9l+PQ4j/mskard9fk3z5/okvXOAtvOeNuC/U3xHHfT/uxjDrBo0JfQP18WFr/+oHO
opq2CrsboXCLsWlfRPU99DMWvRu0G2NgSTDBC3dk878wiVmOoc++11kQ8wsTmdmI7eaeFizJBIl6
DwIxxppigHOZmHlpHZ5FFMDZcLJPjvcoiXc9kjwOqLtCh34v8+LCUvzAYvT33XUeSfrOdGSLV0qu
iqNOgNABtHXdHu21sV/UY4zI2VgrgEZ2+Qr59otKxLa4tm7EwU7yXXDsUrXRz9iNFzn/y7r85KWf
T7Gaus8NZVHEmGyr+ctELwTRC2v2fEgFszglm9L0HnMTjqnwUfW5hkLT9893xqWTP1xiwS8nP83F
5EKHC3kUNCyMyLxaRKi9g7lyUo4+anKpevmIMfNrvDynwHVcDXXoABD5k44NaPRC4ifbeQW1iYdL
E5JL+VR4Fl1abULIRSCUYba/atGnKDbVbmG1N6BvaBxD/WKzfiGkfQS3+e0Zz+KN35lBRwVeallE
+T20Ni2gPb1v3RXUctBsg9TRCtHAesz27hNoYZArkOvsmI/p5x/3wkYNz+JRVbpGRoMljmuIewmE
PXAn/em7V1wi2V/aDGcRaBiqoA0LHLhh09x48BBqmkvynT/Jde83nOeEQPE6YXCO4S1kS0BDwsKR
ib2z4zxWV92bU64YdFFBo9uXeTRcUcB7F321IPEsKFFkMHeLwnxHv9Kk+w7hj2zFYVZ4UUfy4+f/
+97OdhEXgyotjnuz3ai5teAn1aJrHRmP7dYekbyWO+A2L+qbfRwi/r7qWXlS2waU3GvtASowJUqg
0Iqu5FalrYjaBi8hSyDQhIOgu8Zwyo+HpBuj4hWzyEVc7lJj+cPF5hEr8AE2tsAy/j2QFDAl/wt8
kfmvgVVC0TaMSwktLePl82X94cv++0rnkbfwtGaBBkICuD0YkVz3s3thA38cFX+5xFk/YrJ6nGs5
IAqLYHDerJpNsVteoOGuljP1MnHxw08JoJsHriZA4ufM0rCwponbvf+o3deKvVRY0c1Fe9AP0+K/
L3KuXNKi4ccNBxeRLuISIVvQL5KajHFlfB8vDgJ/ggrPNyykSywQZkPTAR/89xXR+2EIIb0MtWzJ
r13VJhxOD2aOtnBvXVVkQUnw/Nad2brVc5qpapPP8xYsgcTDIDQvwpusBlMglMYqc9lN4ZupgwYs
69idZ9O4BWsIJOO14QwpzA5XtV0ee7W2ZrkLM1io6WLDbSd22LRd5rKOBWlFL7il1vfBxUelapM5
U1rq6nZovN1Y2SmrwysY+Maj/bjQpC1M1Pv5xjThQqNowrTz3GSXCAIfLeZfX9Ly81/O3zakdtdm
+CZlrgGWWEvART7fLh8oUdsY2ANbT1w3XPCfv18iB8NDkBrgT6KJGYOebK0sUta3SjguoHNtvSoR
RFLilfJ6EL4JJWZlJP3AN8Ek0VAjPuC1pvvQKpFidPTYFxT9YijYJaLfZ/O28gZrLSeMXWHpsXFG
ylHTehkgHxb8JRz8CnxGtudVdV07+rGm5ATo+xGGWDngMfYXqAi4adOOyFmdEBGbGMOuMtSUyMq0
VkGJAgc5II3UpG74iCM1NKYDA463ocZOzlDLlAxFrcdgYwereBUXzvBFeca49oIM7P5GS8Aky3Ct
QN3baFjv3ko03fdKtkEs9Yx6OCfDOiSlWgu3nY+8svwIcqGQ6jVJmk/2sA+dPrV7oCC9se6/fv6B
3u19EOUt4HOdELzy96qcowQAh7qt+6iwilvdRn5g7E3pXVoH70YNy3WgmQygPWgJkFr+fR1kfea1
LUwzH0tEZz/s8wTzZSNyndZJus54KQGLhUpuG3eFuUxLr4cBi6E0iUwqvPrGoTSSXAN2ycmLyqtX
9LZfnb7zoTGdewkH3XogAFBn5cBTAM0gaNJ6b4Yd3vfweE6Bnr0efEAxITF0mGf7OlugEmzu19CK
2DqN+RbOnEe1bA4BUWU8NfaLM8KVFXXVdRbYKhIme4VqfBMJxeOgJF9NA8yK0kN2M3IccU0P6J6Y
xWmwumMmycG3u03W2M/UwK3ZuVgJXd/MRoFjUGen0R1ApMxHlQCbhCbB7ARxMOYHE34TUc8ZZIoz
4kbADzy1klwAzb+feP/+Nc7nsG0AeUdtsOwxd7NqH3LYd4sudYWGVEsDoISuwVICJDZhnoflR1/c
mu1bF8AVOvbTupwYhsgo/HaDn+9lyFaOcHeBkk+kw+0zB2pKedA+ezUC+6zhneUQrhNLo0KynR0X
xcGEEAXkMy6x1P2l/vst7i9P5kOnKwCXY2Ee/b7Opn6sNIMM5JcgBPcShTABYmZSsEbgoY4NUXkw
9TExinCCJ7l8LcdGdF1CrLsgb9qM3BXEn6NBOwAd5/U2DyFC78/tyXHowWf5ZtKafJkcqOgPSt7r
0f3WTsN9j70VFdLqMDs3n0Uo9lMD/xzsrRsSMJZYFuSR5iZLVAt4Q4v2MaTzx/vBROYY6CzcAD0O
KcTMPSpvfrKw3hOqlB+ZpfVFeriXtmfHXHgPYCzMEQ3aTdPgWQxAl6NWDuJBGKwd3AitxJPVz5Am
cwXk0Gg9Jb0c13YGVlM5ZEAb+t4B/GQ3mlqfrbu5ui9ta2dk6troq2+01jea9afeNprYGfwraNVC
ST/vVhAwrjaCFtQG1qgH7h2/YbR5cwlI+75nuHxBiPVaxA1D/52ydSVnZ2ptCxEpzm5MTHbbGI6d
9wSichmc/YzEuf48BL5PuM6ueHYMlnNX5b4os0cQmXsAEHfupl1nB+5GIoEj0Wu5u4h1WXK4d8v0
l4dcwvIvJ69n67ZlHZiP2VVz2+1Qxa8ZEAhQI77IwHnfJDx7vLNKrGYznEihKffYunIdyuyeGm5c
DxD6AF83CjGL44oAQwQkGr+C3e/m//l6z+qzno2OM1HbBVJxSMkPEcNyCqWBAYYTAP2Xm3rLUfLZ
uz1rEQ2ZaIZKYQF5IHIh6MYGuP4At8NuAdndbCRDezTY98+f8l0FsrxkpJsguWDaG54XiGFWZXoS
6CSCyLLr7TFFu/Rbrm9yefr8Qh9/zl+udFbuEUTgTALlBoVbd0j9MX8AtH2IDLt8tlV5tJv2GsYX
10UIjeYGGkVoD18i1L7LG38+LDI6kOVcPO3ZYT7NrJG8ALWFZd1xCgso+2SPnz/mh3nJkjT+vIRj
LvnELxukG3OjZYQgX+jno+YAubVefxgL+xI96X1P6LeHcc5n9AXg9k3W4mGK58WTuF37aXCnkr/w
5+nnj/WekourgZ3pgFvkm1guZ+eTBfTYnPdO9vhTtbJZhSK1Y75iixMyT4t7mq+HLa+jRRwAzrtI
Kh8+v4OPFiqxLBP4QeIF7/SRQk8Js5knDJ2se9mCzDEUCUbDqS3MC8/60Sf89UpnC7WD4BdR4xw8
citPZmQCoXxxqkvj+4+vQqCLBKoroHpn1TIZWlRTs8weGf1uLfpvIHh0l8j0H1wE6A3bxPci4O+e
90O7qSG8bQGtGEi4FfkG5H0UAnPy+ad5zyHx/d8uc/bGBPxyBwp98sfMp+CCYF/ViFrDa2mXOGxF
4jENcbL+qdVN1BYbR1Tp2EM0WUJUW9M1hV4TbRiUxKADy3BoAqZuG2OqEfuEXoEjdpXVTdzkGdR6
Lslhvacdn9382cpWoxsMusAgYPLGxzKbVq10Njy0YguyaI3b3gfw2yvAmZt7N4ELAlLBMO1lH9uT
itjAEypu7OrG1GNagD8FxtmVj/mgszAOljSStxde9/uRyc87doFhd7B0LHJ2UGDQ5DnKKdBFd4qb
fhxXYXk1QiGQlXI5J9IieBhsf6UJEkAoH5OCpWYAtJ4JNdvqklLNx+/Pcn3M+0HdBjDr94hXdAqc
DYf4jzN1d2wwEkvORwGRtDkz4jozHrAC4y5fxjljQoY5ssZmY9dTSrhatcabZ5g72LiuqAo2ntfe
qSaMpM03OC0iql4d/8Lc/qM9Yds487Aj0BQ97xoNDVpfXUjdx0zgnoD786mK3er18z3xQT4PuKgL
yY/F6NQLz5IHTLyY58+mg7rR20lAugtkqyjBgDC0H0oZYtj18vkVPwiQv13xbFVkSpd+r13nkfMy
gfVK7ELAK8SyIK0V/18vFUAdL/gZWKA/cJ40DKpryqwcrcdOAfbk3PvQqpT0ZDiXcPHv3+LvFzoL
LNyxUF1QXKiY1A9Km0Pn5GXiFnqtVSMjpUZ4LS+A+c+f7/0S+f2yZyGhYnSeajJZj3KYnrUMF2rR
CI7OJWWFD3Ii5NJomUKk2AUJ9lz0MbO9vDUbbj/CgWyKXFE81BC/7TIz8gpxgjTFF1WLNRvya5N5
qYnuwOcP+p4y/LN1SuBsRVzIDp4P4uc6r2AnK8ijaPwuJUF7MzaVSCbmTt/nCm4qee5ziC7CfpQN
KlKhw1Z57faRG1g3LAtlbPlk74xLUlzkfFvnIeQPOru+NmZvY9LxlTNvOiJ80H/d+r+/TP9B39rr
fyXG4p//iT+/tHxGfyyXZ3/854m/sTvZv73Jq2f+n8tf/Z//9J+//xF/86/fnDzL59/+kDJZyPlm
eOvn2zcx1PLnNXEPy3/5v/3hv739/C33M3/784+XdmBy+W20aNkff/1o+/rnHwvg6t9//fV//ez4
3OCvxfrtJS+ez//C27OQf/5hBf+AwI+JyjJEBgTXLeSu6u3nT+x/gMpkhWEYgKUOeQRsItb2Mv/z
D9f6hwkOTbAId3hwo1m6yaIdlh+R4B/w7woRBsFxR5+Z+H/894399u7//hb/xobmui2YFH/+gTTw
9z65byKiBrgJP0CnDFHVPduqUDHArZUBQ6gf0Y2zVWwBnLhXkMaJJQ+2SpQcJj3mmBhmedOKL42o
8tgsRp1yB1bQ6GIIyBZUWEgB2dIG8Drg1R5tq4EjhwxTnjd30nCzRKPJnczytoQRSAaTma/VrRuq
F3dorZ01GTf4C3uzKbe+pGiydXAFrgJ7TyXrNh2pY1j9odtgdGXkmPZ9389ocVTwCoeOwlCiuxeY
zwOoMbFDEgOWrWmRY6QwWBXq+c4dYfzAgmhwitPY5+4tM60YkD1Y4xgB3HKyuo/nia00zMcDzseT
r1sVTWWxYy7Al1NV3eqBgj/hN/u66v3I90S+9jAIg+KDBKmTi6PPJQz2in1DbA2iAVgkTu2tZE0D
0LLDLDEzzMR4CHX6OqyMSE7OV1pBOd/1d8gyf9idHnYD7DHgj/LqhaqBpmf+Q4jmq+S2vYaunBeD
96EqmPNQuzn5I+zuOje8CidoYI8BHGRkbydAcMFZDoQRN+zjzvFTeJ6E687S30vgsZxGaIhHiJVV
Tjthzmlogwk5U/W1r91NRlYVe8tLRdY4/Hg8UwcWhSFQB2GjkoDCsaZkSdFa20yVuwLqNnHDhgdR
0U0HST3ibufQe8ZSQ6mRV6u57+t9M4XoVZdwJp17lUo0PIbFfqPJgm8BgTlUW1XeRlLnJlPgFPbN
U+X0KL1u6sq6K4oKpvCVPSVZzb4PgQ/5A2bdlmrAlBFjv6kFHLgPyyliGk4tYTahfejYKQYgU0Q6
cORZK04NzIJXciyaBIZ7OzGFN64uimisUZhrp4RGxrEo54de2BuDNTQOrQqYJihESGuCLIcbjnso
6MaQvqSJglzHWnUZwHMg13UFBW6wxaokxlvrlUFk73qpvlDbc6IQhpiRrZ/Q99yZaNOCojlecUm/
M5YftBGw7aDmbZ6hZ2/knRn5E/3Ga7g2lUQPkc3xtqtxOpKi27rddEXt9hjSVq59+OAoDvPJwBmv
cg9qIg49Zi7ZqGBVmTTbOnbMqF9sZmhDg4DGv3LtkbisJ2Ddscsbh8SzaRToqWEwHuJsiRodgLFX
013r0UUV5GmGUw3awUYXOwb860RXbDr8z6xGvqrpsO1kGR6GzkPdU4PsZhrrabaMiJT2I52zw0jd
wwDpvmYK/FUNA1cUMWbazogMlfamFRtddNrnroZ+gf/F8AcrtqV30ryHGDEo0AGqikWEw68aMOqY
a0AAMIDnfIEA0HQSG95VAHxbfp26uVEmeWBsJhtWnEaxN2hWrPQr2JvQyRSQvC+wnPqqugJBTqZt
AE8BMXsrXmgLKkPyZs4kVE/AX/QBrJlA29M8PDA2srTwOYmNA0SkjSOdDtTk1hVEaXfCHsRG1NXO
c6YmNdCuhHvW4nDq3GWKOJuiuJeIeZgZeXzbWdU3pbOU0MGM5smV8TwEd2MYDmskBZjyDFUeGQ7j
a2UzDoGmYVcoMW5cNzejUcOsy2ZrRrNyb7GBAIYJ09PerXfmrMDbB8gryfz51DS6iDpoCoZmsxoJ
WCiWzTa2jaEfDPp84jwzoKbWQ0vTctIn7GKd+FmwdSZoxPqGAwkajLoxnsqLpGg8SI8Uy2RDDKBN
tSSu3XsonEqg74OXEUp/kRHKu8zURQq6toRMJ0pIZONBNkYBqV9KZ36YMnVrgdkVVbS1DraRaTy4
nHbk2PfQJiDWNXfDI9p0L05Rimi0lZnmVmnco38NC9X7fvbFyRrpeF1zuTKlW+3d0T5Oed+uiTO8
Nk0DJPcYVvt5Rnt7WOYDjYcWeS8YtFrhFJKMo3pALpyUFEqtftUbaecEAArUBvRE/AZk83toVgns
dxNCjE6fGIE/nMrWO2baO4yDNWz6fLyxcyiAMXiF2j05VOUQpJBhPZmz8VVCkjVyFCLvyDwdhXb9
OqhRbzWGRpRaS3WHubbfTHtP2Dj1QHmxCZdw80YDK68JClXlzwnBP1e8Bn9TYoy3CXXwhpGSjCAR
phO78eZYf8O6YBHqkuY02vmG5k6wMQQ/9VPWw/m2uw1GKNIK30lL2NpiFKlh8naa3AZW3gIkXt5n
DwViIoAr2bpUZbeViGjTYO0mw4Vwe5FtfKWeCmGvXAOyIko02BRIIeHgy8k6X5gX0wAb21bMMSsY
9nHfelFZTDr2swmyBvqHKdSzMcCJ0/at1Groba/IyQgasoJB3zaDiGLKO/8Z7ngzgL/4inPN95Yz
HKp2rDZDuA8LqtfGuIdj3bHz6xLaSkCzOJBvI+NTafyYQue6JtCdngrFUtFad54nt5hiD1GJYdBQ
yC6ioIe3RltFbW1F45BnG8vLb32uGPQBsNYNa8Ny201Ia9eJIugNuFVZHQo9bzBkV3c+d+/bPvfi
aezbxC8zsuknxHGh/bhq5n5D5j52pKVXOhidCJUu2SMyry2mZBJ0ooFOgFSnzMVWKEGnKoPKfS4A
w/TKwX+ePWMNrMi6lmx4tqUBKmYVd3YV3JezWMrqEigtz+AR4YylDHoAKxAW2oRqZqaAwyYNpoQb
BeHLeFIlSzP8Mwm7p0nCznwoiIHjD95CY6nqLTeLbauYOAw1YMdtKaFqhhaC0hBfYG12zEycPqMJ
h71qRoAHC0ZMygI+nT03YIJvjdqFaHUrrqCCCacuPmDkVkwbX6vxMFu+jFhZILoqKuKc91fDVAJs
lLkgqYzBM3eKegMb6h4B3hsSVTsutn+WVHPQ7TW2gEnDcFuQeadDc94KW6Rzgct1boWDHdbNJjMB
Ec/7AllcO8QFjofErVofUVaOK1KiTRPkjruacvMWBnE/yETrI5gnT4EepvU4+dVq6ptuOVRN2H4d
lEHJKgTYKi7LSqz6fDauOGS7hO7KL/3IICvdki41dAMLHe12kUR+OGbefGLMXGcuvOKoH56Q4afA
StRbiK8AdVXDXNvM/Y2Vl9OKQ+M8qsIBcm5QKPzXJcCPSvzWBgBp8tSGSIvctrpLNenyDQyp07n3
ayQdfglKaIMJ//xQQkfb7cxd3bAeuiyqviV9sziW5cOuxDQ4ngIiNqGaY6ty4Os9KhVljQpXgAnd
eXMmIjR8qw03sFuNJtvzVsMZCPi8XdW9em0XxtrjdOey+dBiCL9mJcyDLD3uTCcQu4pAv3xQBxQp
7EpAg+MaHkSxzwb/oB29Mjuc/+gfDLEcgHpTVTdtLJ6Dx6CnZ1QX+ipU1lWXs12lCdu0PQoIf+Yp
ccwtFKNuzawK9oHRb2vPK/eNC9vuRGTdsHcLK1/hvKVxVovuBHvcKzgcyBUml2LvQcRw02tMzwcy
9SuTdIu8u+2uqpHinfTpjEkrZEvqZ9yosRl6f+s2gu20ab/VVhmkIfgG2FIzpE5I7sHQ2WMpdwtj
nVlQXVSFTDLLqJKxDjZM1UZiVp0F1ByBnj03d3ar+qg1WZ/2nXEqe1ke9dwmDnWTQfmwdmjfTA0N
Ctith2gFBExCREzQaLL6ITI9J55m5FltaTxy0chU6KWMmALIH3ZBMtXlAFXEfu9683aysw1qbhkr
ZT61hQSQbnTHlTNDy6mZwAVv2jaVdFqTPnSgy4QwPHrIlkYYjfLiABf0IpVjFoV1QUF2RvSw5o1L
wn6VWVCEFzZORxfpA4TwCx0sIBQyxLPR7mQ96ZXTryXkLhJbFBg0G+JUatQxrVFWEQLDGyTRI2Ps
3pCP1qsaz5ePALQoUu06WBklU9ZtFku1yCiKPi4zddXLDDUC9G14B/XHkH0vrBBqDD3GgLWt5aY1
BoBmBOwAKuAcY9KbTmLLcn6uT6U5Rx3nAiUTeFsACgD6hG6tZRtJwE0ImlJsvJI56OIqgfQ0C77X
pG9j5c43GfdPnE5glxrqMesxHp/l/BAKTtIMijcwRm2AqAyCMgX3ZUtm4zpkU1QZYKPYMcXEDbIi
QC/2EoGA93c+u4aSxM4xQi8WfIBCjzLHuND6NLtBt568EHFaVQd/BHHHz8c7XTOoSYV+Al3fMvHk
9OJ3LN+iL4p6iAG/MGxGaMDtzTm7b0pFlyJyP2RW3Iazk4T8BzHsTesiS4ZFD7o1Bot5k0dUjBBu
WvSwO6t9gu5/iqKdR65ryVWVZfu5ce7Q86qORi3Rgy9/kAeCHDFRHFJQi17hOufwZnPoVVaVgIuZ
ADfBowJOVISVD0M+lXGYY3rZ9cg9Rc/i5Q4m7QaYCUE3oDY1RLLmcD3VvYMEmk6p39WwngB+o5q8
ZwMRjI6BEfuw7cP1yFv2rRwf1QRchlB4hqHqmtgdl1b3MMZtNndbos017fxv4QjfZasx8DGzR25W
YGgib9JL6Z+/FTX+P3AJaeuMN1riZPdpz/e5YidK2nDrT2Jn4mR1XB0ZtHBi22tuZg+hGJOZ1mmz
VS+7Z9cgT31drdwuWxdTmwKltQKHdojzPIC1wDi/iNn5YQztnkMsAHn6iJPG9BLbE/C4JtAHFj62
EPAP7ZoauKnvaLOggSm7IIbQ4GMA+07dUaRgFNKyZYVRHlWnsS2dbchQhhbmmKW1ggKK3xlJ64c7
OGTwbTDBCgmenl0FVTdnxOh0zJwXbvFyPQTgoHg9ciwfjrx0sElUB/B+qZBMxZWb+EEN0iMm+mmY
lafJJOuqqOPa6NhmhFsH5F6ae6r5iVeA9DThc9gZ33q/Avx6rl5H1/Dipiuu8mCpImxxyCp+nxkB
MBzmUUg+bgYfWMRRydQy+rVVDGtX0GefdP02INVXULSh2Uqmb11GUckF497Q/FlwBnCZbaGot41y
3+Pca+r2QebWKw2RzsNlVYKgCZUjanA8ntve57yCnl2G9kxnoDtSKBg72Kg465l32H+jTKZF3s5o
XCBPKjMlNqMrt0YPpWi9MBp6AVQ7s79MPVB2ZW6mQcevZ39EQdE/s3wG1GUhzjb1iD6+1yODLaPR
Cp4rr7Y3AaCUKAPXJvxaomyGgxF6rUnd0gzc4espCAekrRSmrAiwsizTHGU1bGBHWHsAJzN6zWNb
NOYalPks8fzuRwU1TYEGVAUiw6rnd4zZDjamp2MlEeosP4N2p2jWPhpNBg27SLjj62RxsRPIWTHJ
yJ+qipbrzmbbTAT+xoM0XzysSKZVamTODBAosgANFFvWLal9wb7ZVn3yXQEBYUpSA3272BjxY2+O
GoeRNCwUgOGl5+xaE3lfBodnOY5bKHR529kcgU6AfVTs28UY56RpYgTcOoVHaWDc8ILDzsme73ox
JkO3KnPcjK6nu6nyvvfmYKVu2WpETSM2a/GNagqb2no/MvrqFJJEkCE6aO0/VejSoA33w8aAekVd
E/ZUCkiBUOCw5EEPJ5n20e1Ai5v8eY9W0q2CIwyC0hz5Lj4YEZAmbUKfY8Fa45qDQNnTAhjV5b+w
Yd8Xl1RFNrW6xATKyvC8eHA55kNZluaqlytwu7rInrCBeOY9BAM6LCPOfGTbgu+Q9F9BkWnewjbr
Vgs9PNSDka2qVnZpM/B4aH1571iptksdO6JTu7Ed9kUI0A54XHguE5PO2Q5Oniz7uCf0qScuTIb6
R7+qXiptHwVmn3x8ruuiSoa6klHt8BHTHQjroVYSHuSMGXpokrlWNLsVahXylFdulSpWHgMim5UL
eaFIt+73zrC/Zxr7v/YBa8O/iWvrm+ieqq7djrBnTXqIxnthkCUuAnTCalevm4ZeZ8PsH92pWTMr
X/ut5SDb6O5pjR6R19FrSUoDSUHZ4ClHYPDUCqBPgTOeTSm35RqVtfSa6pEqoBnh6XQLVcMiDvJ8
OoB3CP1EkvuJLGjq6bFYz0GLTwk5xRH/PuViBq6VZhvPOooA51hQQtWvsLmzMkj5BYE2AW+DXmnL
uAaSM9+rQcD6mY1Q99LTj6kw9rNB1bapplWt+iC1R8Q2kTmRgeYNxLQUXg2EpSnWBeRQ/ThDxy/S
U5FFVcnvvAEI2wJFzhZ5B9op5kvVOSKyrUVJGrhOGGfZyGoCiO956M8QZFqzRCy3RUAS3XnrrubN
ThjbAAr1CQlD8HdydK97xPlVDWFZgzsylu6cOLNQUa+LaW0FfSJtaPNyA26vVr7BCbYBrBSZ1fTF
Cdo8wdjSjMvBQe1GYAVc1Zu8Q1YHfWprVbuejCDqydVYXsNGBoEVvxhXxgHRy3rlo91FBjkfMPwG
wtkXCZhTel1R5EGDh7YmzlGYh5ZJb7Yq9oj4UlZ9c8XsFi33kq/9nh2AU6/2qHZvOIHWudTsCfYy
+cEy6aMa5RtEpaQFrHBV51eZL9nRCLOr/2LuTHYjR7J0/UQskMbByM1dOEmn3DUPISm0ISKkEOeZ
xunp+6OygcoIdFeidxcoJFCJzEiXnDQ75x9n+jDssrgCgzfCTkjUy672o5kTPaAkaj7k1bG14ios
u+FFFdPnAAnnJ2Nxk4P6HEevf7ObMQPSZsStWhkWSzv4DlCyL/rqyHCOiW+cPeIEsT93kp87JsKh
HMCVKKcyfIecvn7k28rX5XPWiuVOFPqJc+vMJXEj0FMe42wIOk8TQPplG8wG8JasmrPetLm/5fkx
1e0+mLKFy3lr78C3H2nK4BprawLxbU340luyINYXkLOyOcu1mr6xjVwkprsFmUhyf5b558iznxTr
gxqwoFh6/skjgkt96GmHjOcj58/qpywsUCBExOk5B7KpE5iF0XrkeiOJogP8ASIL2rrM2DHJiyYe
Gc+1Z9zVcYYQdP9/BCa/6VpzlbrtfaHk4ruZIjO70D42p74jfRH/tgHy4W57gVt1XER77U5sKrKx
qVSvn5ZS9JQu5GW42pdNN8Q3pQ3z0JRlUD9CCQKwu/NXqoQ5Zc/COXoF4J9eYT+oirU6FDIZIzcW
QZLO2YW1CbyVQAwHvUkxra7ldTL9kJ2LOyRbjqnIL3n7GohOU/N7su396r5oihFz+fJDKMY2r0si
GSv9YjHTI6Xc2mFZEH9nvJdV4pTnIgcyz1r7whnIDNofDzaWqr0dvY7nsa6udVEV17laSTVVTR8l
4Oax5nnHFXyw6SemlHxcAeGq8pCooo20pvTtrUD9n43XrWlOEVHXt5kRP9mcUX6t8ehayTu0NPiI
rhWHqYlFJLXyqVbsMYZgZNCX/GGMS46VuW79bBm6Q8V/9EJz+ulQuS4eo9E6pxl6bzUkvPoASmPt
MaSTvYJdw/kAKRc+mbvB4GynmmBJsKpNnEwWe8dY39phosgpy6uoJ4/X1GYCeVtFhB4YrGrWJMiN
+IHfcH+sTCF9LZfk+HtG2BjNw9wRJcoW9pYIlPRujhOgwEUQa8ZZ2s/sFte259xy4TEj9s5lkqzu
gRxSI+LkRkrrUvjuJqGYzSocRfZeWmgyjWKOfZ2CwXga00C5I0/oBKhugL2SsxSDxQzw69E2Vpfg
EissSkGLhbls96I0H0tzvKiaoxxhnKeurU6FN78Jh2ihtlvCtH8xvAKRc5k4HLH826K9XxPnJVNA
bGVrjMEq3ZshYw51yAMamOX9iX6vzII91EsUMe04PJaDl/uNYBDoRpOwyVRloT57D7aQF2UJbWJo
/MsbArc0TjhtXd6BYmFbSV3WrNzN5TFx2dJqrUchPnYP6U/dSkBlNpTyg5UMh1Z5/UEnVVPnxiWI
LZ9rGU4Fz8jcdUe3RufS5Wl7AXuJg6H+Zq1TAXw2HVtBYXM2dZenaafaC7RnCKxqHD69PLpXRqt/
DCPo0jZAUjqKh0vT0HXVZMxpXCLb7KjjpJJQ8d1zzWUR6ia+KmE+V+OtaUN9xi0q7vVlasoYbE1P
/FLIh3kkmY/joPDhAYK4yr27ETSf4GdvhMLS51JdGolVHeNuNUkLrN90Mfnx5o7nzIB6agaX/3jb
U72l99+wwTwZq6DXm+LWQ9oOCWMh0jPNFhEHyUHrZ7IbJ1BBNvGUEHV8BSbwTFAnEE4VywY4VX0w
+pcWF8ihrk4uI9q5ZUJHZn1A0LQeZ57F2al+5Jn13jldDezO65ZK581tjeFQa4N7GDkyp45HpW/h
p0aHbsFZ2i47UtEEk+apMIdIYnBvH2W6dOGSzHfg81cyEfiamCXtPEFeH4ODEooX9V4S1m32RnTh
ddH83FRUYF8/Vr18SavxRt8U6alW8bal5ic/Ocnbi3hMana/2JweVkjNiynxPst+uRQxkFUtX034
yzju78tFXXkmCF+h5od6za80Y+WmVQh5VH9ZOPWpilN5qu2ZRdhrlzAZzBed3kTL7lu/2a+rHbet
G534DdnJg7CW1Xc6fUY6J25SYzX8TBlQ7ST2RMagy4OBCyTTNifIioR9q09DbSZw1/GOeVOLS6c3
/LU1ArdSU1S7Bn065lQEjrZcWy1cRUsYkj/r8ctgKTYo3XzJcLVbrc7kseW3pRmzb5FVcMMfcGiX
lpRO5pFx3T6alcpJU0CaQRS+rHqXHHpldn7R2fXBbcv3cRvO81rGwbCoz3LUegAAhhJPFt902YlT
HT/WmUYQiP2rsr3mbInsZaPKb7oojGbwZ4Mo3RVea+biY0zruYK0Lr41x6IIutwowyqzXqfGMkLH
GMBuOTQm72Oc5tNc87yWq/2Oxo/Ej3R7bdPCCvJ6YdNIXRyNdu7QnqrfJ3qnaMkl67GIa6CkvVph
c7ofeRMDHpRP+wUHKE5LbeZYZPda+GkPSo7fa6vzQqmAPHN0waRpP9KPuUZFSkmIlFdAcigc2uzM
AfM+1NPRSHsvEo4L/l+5EUEwnHn1SuCMxYBuzM99qTkATs5tm9b3llIvlsPo3YpujqyG/H41iHOZ
xExClnZN5cGpn3kbR5oTegJanUwyhxO7DA3U+EjIyFM1qiDp66BvCoYmI5tPYqieawW2UHjihbDm
Ty03L9tNPWdV8zorGhLMkg1q6NbrgSGrKbqwRwt0IOMfDWi9ukAGH3pd6CD4p3xV77UE++4+7JmR
x+7ZNJ1e3BhddZlrbXORbdV7K8er0aPJaZXk5a4oEH3sRkaYeUhlGdCbUI36kWNPnSYtvq1d9zll
rLKV9oppcwtLVCq+PYzvdZW9mgTGRQWW59hqLqhTBlQ9OZ21+HqlqsBlrfZHkp9Nmd1Kw5EHINVz
j8WmcYmVawvtbAzEBLcVMYyulIeZBcKby2CZZuJviW3xq5MiUPDA5Q5QE3SpZvAHzn1oAC+p7JSM
m+EvlhBhVctPWXGX01bDV1iVd+1iBXPVjqhbJY8eNAYsM7axPKjwuPirxTBL7dtpSd13qm3OhA9M
/uy59Huw6YemDhevEtVdEsnuF+xQOJldSDebluA4Oa2JwUJi8nNMs/T7vf5hEMXl6LASOBqsuaHl
H7PUbIxOBPJ05fi68OwchcXv2fIQ5+KCIv1W334UrT76dVqXUMise46jycApB+jEfp843e649Qci
yZoDp+tx6lAgDgjM0KtYG2nV761tS5+TtQgrEKnQsRMr0lTxMph67BcZ1UVL1t6peuLe4fBB3L0B
XNSqPOxVJFkZtyfmnvXQlnPkahafrDUwafWMsOXPXpOIbRIXPBM2GPRYQDrY7TNZRbE/q9q3OJn4
+c0tKIjFrhd38au5mWGkRq71epkj4cbfxZFiaVp4gYG8kSFs4bePP1YQ12w+bLqhg3bUaHv1pAyS
/XhOuMBDVP4BLaOPRVdbwYKeAJKQmcztcJQ7nQ0sejsOBJXHyNX7IeXBSofed4oUrxq6oCDHHxUY
Mh+gZngoV8M4NMboonZyle8lIOWWjB8dKMsW/1MAHPhSYYQ7GAsIQ/8wW3SlFWnKuFOPn5SN3pK3
LkG2NgWkuF0Q9TvwHuXJlS6jWiQbpb9glpVRnwx46rOjGTfGIp4zCkOQBSHe1aZ3vlkqYajNFf3+
e0uCflI/4hJkYgqVp1H+YOFukg2Zs/lbZxiUMk2ki3gb6mdzoZCB67Kazw0M2ojUJ/SU9Qq184Bm
oD52ynic4yeQtsJfvQ9DnOS1k2onkg61R77oi0Jrn+t2/tgmGQo1HBWZYr7ooN27ETER8i+KKfKX
1ObRs1x+jzwZDEf9fFwW84pKA5gvmNdDs+EjsVLaqc2+PeoUntS2ea21OfNnI3n8nA99gNhsvBq9
3RRfd0U41vs6pTp2FOsbxchOoCQKJ15C9vRwnjPAOz2tA4Fi6mC09c6+WMjRjA9tD7LnYXtptjKs
LRiGbUG1U7nwsTZLcLp9TMkY2FWFQA7DG9u+fpV3IxS6+W2Mk+5I49114Q6/Ok7hYBslK2fWkcqr
tPs4Sz/zzYlK2ovPNRHY+TQ+sUnZOHA56cSDk1OLDF2jDc2N1IE2xSzNp9kEeXRSaDFxVXUVJdrd
8MPYFfg2TXrOZFWXrU6wbkWNaTlJ1MPtMV1xHfKT+WhukBFbWJAs6SW+ZQOpeguTbWOucHkCr2Lq
DUmwLVJF8HHpVLZHCXflu6P3VhjJR27K5xlRleE12JYZm52PrWirgMC7Qyq0c96Wzslu2m9mEr8j
FFkupy33QiSr75ppPSIXPMdtB/u51Q/lZMuTlVkMP2mK08QwOE44Y2zxbFtZgdWWMqQ0FYO/waxZ
hlk9Ft7yAZ6qRZplXpc2VR3cpB8rjulwA4pGqTMpAKnlnCdVEmmJ+rlooOJAzdf9/gVx+KXAoUMZ
uWoRB8csy0g0iMIKlI3Zfgj1LjnEujs2F1rDUNpOD0pD0wHfnvAJibWoK1Jlaa46Lyq/FBsoPuJH
xiekhtBb0bDLMnSxH/cEnaUD7zcJFfbBSIaT22jaoZ23J3Obo6SnUIG3hzfZKYI1n/aTEEjRsMaP
+bs9oN5Y07gMNSOWkeKpOkjGi7ZjzrhZl033ExfMuxZtdTDItzwwMt7LgjN/5ro1dIORMV/XqB/Y
G+1p/ObNpEBvDq4GtyD0NwErjKtaCyhlSA8l70nfk93RtMODyC1qCZ3EQNSjxAHp5QksDXP7lN3G
VnJZtnBpHnLnQzUnJrub58fSgdiny2F6XQR0SY0a7ICIw8A5UhIhQWrJoa84FdsCmrD23m0LIWFR
b7dVuVks7DOZq2Wl+07zXZ8QgJA+G5myyY5Yo31d1fQWMXAA2npB1Vn1laPzCxH8uQGbtUNJlguW
RXie7m+ZgzfGad8d6bGZjDGeUwfl1Cg5Xr3BuoG6PKbNAuTQoBypYnO7SSsUTHLprot8+yb75tTl
tDBWw+M05Tc5kwBtKdkVKpSg8pRzyhLGF9NmYbL69ANhzkslxc2c0RrTxE7h66K85pff+5WOZNL1
4qgeSTyuPeMkOTAOLOF1QBpNzPt4ppvQSCsQgRo0QCbqEGMCcZupChp7HtiR5GU29d+wBHTk610U
EjCuWmjF4b46LmtKsEPsdnxV08yTnYWy8apD2nk/y3W+zhZQwk6IA9D9N3tK99D9OPNxfr5SpwQt
mdinpmPlrwGMLZk1fjkvLys6gBMsjmPATym+oD2y/9CZT+36QrHUKwIItAPgrMaC0s0eu0irhhBO
M72as+8xuf4nclkeZiRlueY9dHCV6a5nUDx3OcPeKWmATnU0Zta6ymM2als4qZpEspggxLKiIVIg
j7eXa4Tkd63uTIcVTQx6FgaHxVL0k8CedC37tFyKEBVtcinYYc+0bzxNRpdGphpQV6UybK1da6Lc
QzJWASpdJqwY9W5hggltsLpFgiIYEni/KcdzpykXhCyhQK2WrJF0NaR1/MspnAdWBmb6YTgZnExl
bT+UG+I7BEgMeTEJPFV9ojH4vvK+AeRB5686BAzXhxbb4hakkGFuIfAUxd6vXqTv/YxyFlnEwZlB
mItRUXtiAqwP+UeiwThLe4+PqLBF8LfBO2e6MW3xthokNDjWi6UXn2W5PFfSwi2vVO+nAglD4RnJ
GT3s42ZqLOH8tu0eKfNioXVOVoAog4Ws0ftDWlnVRWyAa9PyYKWzS4UDRShlnWuhdDQozN6JnIxW
cVmKoz4be7uIDf89b1RkOtLH5XbM+61E+pvVAeIkKmq96Upfy3DhktL1MTSl2h4YfrcHbwCV6umt
gzPJkb+t6qD27yQF90jiWR0FTTOLMmPfyUv+AI1aorphwwWtXQJtYL1Uajplbvuz6mPeEqR88+yh
MxsFJewLcu4ezWSiNWHlqiZatLz0s1dPDVeSLH+29fRlbtGmDlX53XD6SzjG59JCW1IX6085yUsS
1qJkG697rjcTVexKLw7X4SmOFcOSeislTGMcSwUI6pVgkewmmeN9IwL8fqK+8lANoC+qdD4UI78v
zBQe233r5gnlYdVC6QFgzijW2z7vzn2tB8QkP1DwdtzG8coq5HE39sSuKkCHqiKqRqp3imRhgToh
4UaPDUfDgYrtDzVjQPJ/FeYa22CW2wAEW/NToyB3HRA0d5b7JO3kYbNIs6Dg1Au45V8XTaZXteYd
O9GPp74w94topzx6JLf2xzhrBNC0OeLuYtajVBMvHrZ8nl40sGbMspwNd0IJJzLTdT4ULVtzKZBO
qeFdqPnaQW+EKA/hQSHkWWSDOg6YqQ4F4yp7QR2YBpB4Ul7PeGIOjpJW2LusQ3iOXrRmp5igbubU
+o59WYY0AXFBOU5QGP1yHrfmM87N+CKuQX5yAnzCDa4Tu5dRXub2SqjZqoJ25MhCJxYBG5154+9F
B2mMtwlKCHYtbTVQRtfWD22OUTHGzLjS8RwBpbLdWqX85VpxDTJI/nE78Jdu6WPWWKqeZ+vMmXGr
dNM8QH5RyZi9xdkij/1E556YTgmFu35Kp+thYMsBvge1soazd5qrjEInZLuBOSHuWu68lKexqEHs
aGVzD7okmr7knTpMKChBWgvp5w4S3Tqe7pOOzJ4lr6oAd6wbrRJWzd72nA9uyQrNwGAhijZi/dqO
EYYp4AyoljKBhO/TyCuW9KXE9YMCe/+JvsjUEilexkqLH6q40Az5WM3c0G1bPKyS4YuaVn41SXrE
kAAGNZ0zWyHmQq3vWtKFHd2x1HBdDEgO62Ec+tNqovTFCoV1ISZvm1Kl7mLV0jfQk6Dqtauk8c45
3Vq+kRP20GAIgINNTvY0N76164UIrR5/JFn2oJWDfqpQRW87d9KkPY27vaRIJmViBa8Gy1iLE7PZ
Y9tU40XSP2L5jnasNEytXQANQ7+SwXZIFoqUhcPGssjOb9rsxtHiNMi99F24BtRXVJoOjn+eonK0
foktzsPOTQEZyx86hYx+NrFKZatva4kTGDV2A1MM4kYszjEWiXdGR3bVWTDQjVlREiwfBlVEi/Am
Unq3ZznmW+BOxWfmMctTt+D53i7xEeKp27bkVCZRT3WJ9hwbKB9iEZPv25T6Oc4UblMuJXIg9qLG
rI+aUqPBk6gMxsnbymAILxksAMgVE4YOkmIZJ6odO57SDi3idEa0l4SbWWVB20rQ80JcFx6AXLY9
CwpoZAV04SIXNBxFMgBGO3eVVzKzq5uysV6ZzjijGALPTEvzfVogkm/j5QLacToodyojduYQkfTH
0JZGpEEYJhtDeJp9QzFZ89LaLL41dBASUhalrYs4Gc+ptKNJUCjaViDKPC+fesLB4HbmQ44ahe34
I525eswaiYzesOKWTfs+aDpXmhmXwRY7V+lmkC3ggliv3AyxylSwabt+zZgQfZJ+NJofWm2eek+G
c4HVRIxEao0LFJ3TRXLSvo85s7LaTp4GRTfsMAlepYtB1NvBkWTNxPmShk5qBDSBD1fjooVCoEHS
65SWIJKojcKCYMnoymBMT0b7dS5p/ty8z6UZ7GuBxlXv0XIUaWVErXM1ps+qSs8d926yuFWgtO2n
I+vH1Ek/2h1ep+AItN03pjg+b91APqECJW2Onu29ta5b/dUm+n/y1z01Ff/73Un3uyPv/11n7z1Q
2+f45z/1mxvv/w/73W5N/t/td8GvuvrRF3+33+3/wn/b78S/XKAdTEd0u9PDgMfuL/ed+y9dCp0Q
Ksv1iGciKO7f7jv5L2nTX+4J7J0AvPa/3Xe29S8bIYLheVj3WCpw8/0f3HdfMYF/Tw7xoMsJDbKp
qzKs3Qb4uwUb6CG2LGuhdnTb1nPXjM8zTUAXwz4RevVkXHTa9oOQ3e0Yx8YZXXfiC+OpTgZ50Y9a
MNKxch715nYYR9enHs2v50pduWWMSFoWl6rG51kS2H0EErm2s5bnvssrgaCmOiZms16ojmlYdFE9
/UxxG/rsbmfYG5xa2FtpmnsxiQA4DqykCDKycMLvGU1r9m7Wz6L2nbUedqhsDIWHZnDymktKQ0is
GhxQBzPJgnLa4jMKBDJYemArS8gt8Dwn0pcupui47k9ikQyA5nDGzLAeO6mmXypm0Oam4jobXwtX
uZfWeuNlpnGFQ+TGM8RyYJNkwd3UGE659b6qGu5nu6u9Z1FkT9AXOj4pxh66b8do3YrmoOXxL7jO
U2ZqQyAgx082SakhGlRbjvEdMyyFboV2GEbxD2k/1m6g/PeXLLlI4LkIhtJdT5eukH84yrWhX/t1
E7qvWvcy6bP0pMD0RktGSemQJ2zk+Q3KRlBx57LigiPAL2ZmwFVn62DLxCaNvrkAEq9dHjJkcu/F
Lj6j1XzL6/i1MytuAgREkLFiDeshfqDecgxzd7w3Nthzr1rGcCxy9uj6051ICiMY8W1MFR0asX3n
bIPjr87gXOd4z2GGjru/vmnkTSbLF8/BGvm3t/O/Pah/95x+VXb8/RdicLVSrGfj45coCq097eVv
USsj075W6mWHshzXS1qUwGoaiply1n66LqoAzZx+uTGYuJdWOAdWaKk1Wyd/i92A+rEsWAp7DMyx
RXy1odyoSNIGzsSaZ1OkMS0iHEuujTFFEIAl/FDZCjKb+9Q0lH7QlI0WyyuvbKvqQvdpbhqTi5m/
WBWLOppmXpBi4nKTL9vceKE9k/a3JpAKgkStK7slf3R/J51s7U8zPJ2PEgcKzNIJGpVR4WwEsE07
qJHypebV3SYZdDO2o6OFG0Ns5UwDlnXVeHoRDYvJCtJ0HwoP0mPaQ5vMTCTa3C9XnTaikyT9ARTu
fgADOCVLGX93JsAHp+u76D9/MX8k+RIPwxdjeHuTi0s0Hy0kv38xFi6JskuBMTZZbMdZZlo4dk/p
MG8XbaVlwVgNxtlayvSyNYeTzU6cS0YVDFFelAC7y9rDnOrNinkmuZ5189wZWnxnNUuB5tpmakLf
czATGoYXPAbhf/74f0Td/PXxhTBdWzrScuw/I3yE08YkvmWd/3ViCow5OJksUISaaZ47Atgi3hhk
90fJ0bblBnAob0zvYkxbzre4uuswjQbDVJxWZscxtywUveN4cvTp9J8/q/2n69rQbd0Wju4ZcNYw
jX+4rhG+w7qoqcXxMPP26/g5lVH6ZtPohLCAu9rG5CfDUIbCwaYq3Qspuu+o25c7I2+e4rQ7b5O+
HdHMIMHeNBPTMye1BrfhihUm32YI6mo3920b2YqdFnS1GnkVdGBNBWbMjt17a78D2E8RZaOHiuye
E4ZapHUsaZA0kb42PAQ6x/Nc7/QUXdLT9HNcq7ekc5xj6rUPxn6QGmb9OC3ZBoaBdsEs52vdTscr
7HTPjtPTByucEYC1/tCS9FqbdBWBRdRBhx/ir2iB35IF/n6yGL/HTuxPgG3SJWsTd6STmfznE+Bu
NjbtOMNlufDB6BPEDLcJJFBFgfFF9echPccpHNWhrLopNAskg4W5vZV0Bn19VtfkJXXldrl5jIW1
/U8JMP/D1266uiQ9iHEE8P2PCz+zHFYWvI3+12fr4rThzIKMiTUkvsC4miVUMLUUZaLhBQ9XJhp/
U5wJEeCIiytoot57km79q6wy/MLmP75Ev6eRfP0KJfzqfgC4FOf92UU/zQMm9AwcF+JhRxmKTwql
cIkxD8fqvjBLM3RGhOkOpTfIz2ZU9ajH/baMk8jUfsV6uoYSHi2gpugfvt4/Qi/++myOzStjWpbp
edYfGV2OmxG1NgPTGE13zaccOd7dIdSnLix5z5iW5rDDiMi6pr9mFlYFIDuabPD4oo03OvYbMFdR
5Te64AFfS2kGQ4powsm/Jam6nMwN2Nnenv/zy/5HWsjX53YFkTKMi0RF0tn4+7k6eus40OCjsEe0
mo+lfsaBKq5nz+uYwAC021ZMBAZr7YXpqU/fNslN+M+fQfwPTx7JZsRj2QSXmKazR6f87dLtyq1p
6STkTm2eFttDhq44L1plPGFvw1ivxHlUN9pk9FddY0atC1vI5/ZzkifxCCwTbElbBnmZvspyXO6k
nOPz/jACQRvnTg6XhqU6ZtTLcr//RnOo0KuYflr8w0/ylX31+/jAuExaBgGXtkf4yv6T/u0n2Qw5
j3XJEwr5f4JfAEarBy+ylLyZVfPOtHlyYv5GN0omnHqMinXj09tiDL/+/oRh5mAl9h3qh9cxsVuI
cc42wiw/NI7EQ79P1aLFGmHETE5uOQ5BjnsWjxEOqg743phIltFgwJf2fWR/wAWI69iJJStXxrjc
cCiWrnWF8rg/OCML/UJ+wj6glEn3bqkEJX2TH+WSe/6kV160dttTvA7JfRobkJjLYKHgaH8pC9F+
NgyofApcS7X+9HUEOLF2KIe5OEkXUFlfOz7fysGdIZw4aAtKwla027Gat+fYc4+9XgiUAEiW1/1a
L9vkuMXwY5PW3CM+2o7SHo9aWqEv1ITGkGW/1ZNpPGTGFn8fkjjCGplfJxmXPBrSCn4ei4FSNkzA
eP31ZfcLVmFoo573rb9vVw/GxOrFP7z+X+lEf3zxYj/hhblnoxhfVXF/++L51efIbqjXNgt7Qv+B
PtbovEuN9eqq+pVMyUMHInpT1e5PG7zzLBbiRxVKU9Sfx2YYxtDGdBBPuxRTh5grvO1YyNWfdmFx
JuJ72/Be8/1hqVCoHgt+AkaiOehW/cOYgNfq3LterZ6bBduw3ymCTyYBirHgvCTSG0nefmVOLTiN
y9LVeLBGU+waQbta/5jC/3vq5H6oULwnDcHJIqRlyj+uEo9458ZrmtHvi3W5UYOsQtskCXhD6rP/
DMucbkf0Qj+ECxZYmqgHnUVmPsLmn25lY2Vb7Fe7HJiF9vktq6DULbilJpP/cOuhBeGV/OObYygz
WJuljXjV/ePwQaRIsuJS0L46KtxnAxKorwfHc1E/OLb1I7WS203Dru32BXrLNpw98Pe63Xg3cnVb
JvWPv25zi0yBUqsghlFpc8ebpmIGpyJoKvqoLogxHvF/Q3mv78ueXbFsUM6brpLjQI03eK0MjOIb
waR8PVi8ELclj1+v4Fa1aTTr20dis4I13sDImKFQqXGxZyOqBsdGprfRBjxe8AMMgeYtPxx3bKMV
vxmqhvRs1ZTQsDBEeY5TiNDDY1zuNAXmMKw1klBehxReseOztk019eDO9zpK8NnmpjLqej4ZSMvC
rydQT4j4+PIpJ4X1UyqwV02I23lejKu1OZoU5y6yzK6Y1vuItq1Qt8rTaLjGlVN5F/1azTek2zDt
SzyX9c9clCRLFE4wuUQeNA7GixiPNQ5vrwL9je1zOTSPhdbZweag0RkS4VMjuRIpgl3P6EFHRfEz
zRnnjGp/xkGVfVVpb1WdW5eaiTdImxgNIPRXmKkSxrr+NAZ7CchiWYPVHB7SgdFqzvMfWlm8C6Zb
vZ92h0W2HjfqjQ/ZbjeL0/GFIfzbXEDXLsIAJMh6LL6z8W0SKzxTU6MJcWuF4Atk2B4oM9TmY5cZ
pP6MfXLpjCvS+Fh/0i22/oQ07yHmNf06N2uyCaMamjyZ4vPXfrlsxGTTG+nZOIa0aXnO8LFMAg9X
2jZMGGQNVZyueKpyjGHoDvsOPZ/HhfA1LTaFq4fjCNq4SHjYGvHdigrmwHx0RG2+D83tGCYrGl9s
ycevR/7raNHqXRzg1XfbfngjbbtHGuMetyHDxpFi1qiyvDuqPEYZxoTYlSIgbnlA9gri4e0X0rrv
T3j0UY30Ft4R3uAe++zBcHnBEdgsHBs0RP5sUj6BuX9iNstwdLKPBAs/7nFAJ1dvL1C5Tv5gOQ96
SV1MhY4Wf4a55zv8VKQtEH1R8WkczjIPSmNgHq3tPRhSd5GPoMRG54uhM9F1VEy4rfIOf8mU66du
KvgdKKQ2X6+Su5nfmB0LiJwZV+IyvCtHvhktVFmmwXut/RRaKa+B4rTCVuNcrrXqDqY9mt8wb13l
TUZIf8WHzvg6H2r28tuuMqNudm8LJ6kebG3u7vLlvVyTK3ZAlk5LJ83f3oYw97DCrPZmHx2YlnUz
A37wEld68VpZtRe5W3dTkPdxsVjuwJyAiwJRV6RqgrzTzJHB10m6GCRamobtj2LE75gi1BrI6tfy
lqfbIatnZfdZb7+ALbmUdeTFaNniZDau9iz6wB2Mn2sGyKA5POeV29LKmi1gZfv3qiG3v9JyFHBf
j6WMMVBZOQ0ngrZs6H4XNXajmddjkv4XYefRHLmRbtFfhAh4s60qoCxN03STvUG0hXcJj1//Tibf
QtNSSIuZGGlaYrEAJD5z77kvXmZqx7xtI2OhcSBF3AUU2fPzViJIJj1ZEUA5NIAMUpifYA1U90uV
ykelzc5OjGa7jB0NqAMXW3d+JLqG8k2+LcaW3IAt/pL1gR+OuPCL2HysTce4BSN27Hjk8Xea2dxT
On7ytu3nuJpYeuUfYCKlhdby1GKDPbL3gdDU61zAlAc9H6EiCAvJdWAPLP4PI21s1MuncDZAJU+W
fnKYloMEaY7yrYf6pP9OEcid2fAnbe3qFeAlDBFfNF9cxq31LlgKmNrIMcxULfUuN2dQT7i0crtK
PnmttE4jgsoLT4uSII2cod9O+sp8R5s4oa0p1McWXQGutBNyewv7hwEltOlv6xjYIQun4Oi5Fud9
qYubsVjPFrgU/uDe6MSzmvx48gNqGi/gah0O7RSIewsdW66zOJaznopTUNMzlm74YWF2rV+3SvOP
A3rX45DFT8HSXFNn8k64196BrWyXQeCacnW0wUGXDpGh9b/82nvC4YXYGYxXhguIpeFgRPFYfcnc
7CtuDPyQfJFo+O9sE3qBentgaz0nphGtNtpj1dSrI+Bj8mE/1IgTr4OXEP6RslVXT3TNOcDCZI76
lOe7NkaEA3r1Q02CajYJh8XjJPOhZx8DgxeDZpbG917kA+wDZre8LtVhpw7HdnJfihbF9VxMD6o8
MSsnO5al9Vam9V3TGU/N6PNuKLgUhsN6rYzvEcei8JYDGnVi2BwjnD6zOGcGanPZaSQ1XFL6u6g3
8mTvNP6PXJaoepG+VBOdG7LvF33ghlMnSZfRhkCnoRusYju0u9radRXztK4dwzj3jjzuo9xc7h2X
m7u0+B1Hb5I02ebjtP24wPJxVWcmWtkICBRrU3lCDjqMfH2xoxSPmnobqMM5xdaBNespFuRout4w
hB0NFKkhVADVMcWpdGE9SXDDstWHVYPa75fpodaLr+pLVsW8LtuOJU8S3rzL12E8qBeH6kiA9j/0
+oxoYC4rfvTS0pvpJ6AabA4hBu3MtGOa2/JU5S2vUM2lQ2h7TjnL9w6sV7M+B2nP4bxLrHyMvJKV
48JkBIczrCAQuGXQRejvq1vpNzfOZu/RHIyTNTHBd+xTOfOdqa+SCcvKobZWoTt7pxnfFUgKAq0F
9ZhPwYUeuc8+hsvT0NmRPyLN/Pee1pB989/KSqYUBlEvAKqCP4ZoRRkPnh9M2Mzi0nxpXeONQRtz
WC7PiCQVihh4mjkBPpZUgwjLPH/X8hQhhY+CZJbqXy/R/qvZl0OIPz+UT7QRxHSPSvhPMmfaW/EY
TMawnxj97g1mVWeLZilKshnRADPpQ7AZn2e/EOx5MuJgqyX69+/lH+YkrqubAZZqblEbYPH/dsgW
aBsnR6Gxjyea9LyMr5irf9ul/Wle17DcZsSTcneizgPOieW0TZ+HlvsUiWPFRlX7PfreeYu1c2KP
n6H2sd7eFv/SrdVFzG7+5G3j279/6D+w6KqfYTLCUCxw+dz+nzjiEdP12pFdsk9g1jCOnEPTh+5i
UYodkWRD4XH9W603P+nqEkof+sCRNUeRVNp/LCj+YYzo+qB/fRCohs448Y/WqkcitmIGhkM0LRR3
K08YplZQH36NUA4LACwQvdu7fv0Ya3EF+WQUN6G3N7bud5k3Fnd+NvhoRVdkMB6BWlJtbOnL079/
ZWpI/Met5tsoeB0ktTy/5h9tFYwYOxuzlHmYt2THTVCCiAbQRl/2H425GfdXbpRnDfgdLw69ObDg
p6DQ4j7SRTseZ6/VEKXqBssIjvAlZUjiLVSLYwdLA5pS1JdMB4io+jj1+q5aD7EzPw04G4HqSPvW
tRXU3FniD6E6fTvfQd9TGB+Tk9bNQsss03CJeflCxN3b44r7o+EYKvCDWbX/0lbYS7fJr9kcxuPR
ypyLV0JOoo3ekrdNGySfIbUu0KuutnTfELLA6Huqwh4Nm1uIz+rNnrXFeEiRe+58vzloIqG8ID9l
cpyd2sm0xngwWvwyxlIeJ9lJqb+NjKGm1z/++8X5p8PJd8gd0hmmOiQRyUHrX6YV8UjAURpwcdRO
r6loydURbs1IY2V0+5b0D7N3Xqrvg4PcYeSYmjt6nKLov5p59h9ryD/g4+r54kgyaLVN29TtP3tw
dm1VwVCVLRpclwOsIuTAdnHeaFSQo8PsFmbNrnkcTkiQdq4jfvWroOT0xjBtGFbaOLM6/Mj/cYj/
w9KJqajFVIfHng3pn89957ndso2o6ikxYVigXEySBvX/qC8Rk656L0hsUr0oJvrumATFN79B/0vk
ZHWMExw1VmK9NsIHcYafNvK/sNGlSxLM3LJVw8gVFN41mbYrTh3rP2ZSBlk/fzvvPbC5WHVQBZiM
Y+RL6i/Xmfwb6hLfRO7Z6J8BwZ0DXtdk6ZSERGERvtGvkNjkByxUguF7pvfFwVnz4f6zPhnjvZd9
BYuVhQWgN1aEw8k0jFw6Tg6qKrN0nE6sbAKXwnVBaKm2PLmefwVbj0F5TcCIEkXldMM5w9AYqm3/
nOycoW1D9WALcWdsFXVlc1VzC2yBhApiAyei5zDmp1aWXB9lnrZpIIgYqKuR4sjgkcP13Nt41+ah
uOS4r6BgEDo5J/V5FsbvJu4IompsdgLO9EuV5NYEySwhpolCO3msExpzVb6081hEGEGfpmB7UDPV
2javm49EOh2XG6tH6k/ZYGS+lR3MPnkazFe1ghKefp9luPgrOQpVXwtqOJvutstvi1mc53ycwzEZ
ynBeQVm0CLiy5jTQdAUZrtd8MN6DxnyvPCIKJi/p/v80yGkregyFI3HsHNDAY7wazy/970F9Aerl
ubEVxIyOZ3dm5ig0oEF1IL70wjhBEbkjRU6LUi+586idb2BhAgStn/IUOKXkIANevOgboOQW7bTq
9UuXle4mqzUrfaD6Mm46y2uk/nHE7LfftwXlZCPr7TnILtlm3qjEK4a2GrOYNcqWFUU4SLATqoP+
i/qcODuui8XrsEm3NtLk4xIkVgr8pbf3CWL2UE3KcOCIcJyhXgD1BNfptC1q0eGr0+FdMJxywY2w
dAd3EVuUYD86+AAK2Jh7Xyeb5rvpXSDLCV5rJ1gjvkYc6rGJaQJZfjbH9bXIEg5xBAOwkLNPiZOL
89KkmD5FfC15UTfVdEkK6iLRs8hGiUkFuiSfTBoHQiRQbJgbnYA/YaBTigVfW2jvVyvsjEWPBlaw
rg4/pU6N+xSpDwrhqX7e0jZsrZM52/qTaSX981wUUTfQ628GczrZ1Brp1O52Y7CVkbCYv2X2VB0z
jTyDUvhXx16DWxJsJ+TKaBFjEBfYR0m4ANaJGeYAmG08UD8jHeNQcfAr7nDAAuXSRbFHPgsRSDYW
2oh4eQQCVk2cOEvQG2dXUGYBOljAAi1QC/EjoviTr1qQGOhbTLYpRQfx0eKN5GvOM7J7TikBaZgH
kr6SbX8L/bIFGqvP5EWqe0CV9rIZqgP8V9Rs2B+7btsHfYD5Wjb52jpGw1qQ7VLBVfMCy2AGV+ah
+jKShUIgKYB1fwgq/Dnbc7+XIntXt6fug+X2YMngwrIgMDjRtG0YjD1itkkM3KkqwawFdiM94L3+
OJd6cBhMCAiZsI6F1SB4bO2IIOLdVGmIXYNF7Ga54xikvofx7skQwXq0Bz75bGvnBknxvYdwuW/7
T1Nz4WvrdzO0xX0GXiza8vgT4w8DOYtxRNeS7SVTxdnwsTQtOXaabM8ABcSXbqr3aZdRv5CDyLWQ
Jl3NwRCi43nCksDbbtPOTD0j9avHj7zz24P654nG4sR28Fzo6YFXeb2HNX1VM4Cm9ddrJr73K6ZW
p8YxIKsjB4PYPhCsx5h72McApQMGh9Ku60c1HlUjl7zCA5AuQ3Xa2B6Z+bLApKXvkFs/5hbsJVDA
Y7pGS6zjMxir3+MCqXn0dKZ99RqfcobVWC8mSew29n0GVFh9/2OhI1OpzJfA0fqblrVbiN+qZKLr
f3HbgruxN+poSscYx5TO1AI2k3p5qIO4kyuqeWPqVNf9K1w1ApsFfjo9w3PTyyYgXe+d1a4vyeK9
5B1ZfBuGHzHIsZ85NHTtu9xivcFLESk7wTRJxWKsXRbqYP+l0D15QRhkBJ3YIaLs0QW3hf69rPCC
F0i+L9tIlxajfT/Mcp7axuNTUQZuNDMVPaQ5wAGnYqdmIcdlWYOh2s0O4OugNaFyNwpfqnqwN5vD
g1EhrMW1vYV1Kk4UluJsz0P53FSMfOWYtDVMd19b+MdXemobsV/oZul97BP5wvNc+OZ7z/D0440H
RSA7wwjtW5vpeqFBXp3BNjmAXN0tbh7xg8feIwC1AfcPRhJ3IeKxf8LV8FqMoHArRMeHfHFrlNr8
tGKJL1NltPdd+564+nRS990UMydspp91uaSnlCyoqxv0+KlkP9ZykuP+qA+DnMHkuAcZ3u90fV9m
96M5ZIwsvIqLKneTgRIDGPPn2TKbjyGrOroHthVwQW2Gf3RvcuaO4X8OAeudJ5u1RYvbjMsMzAJ3
AD+EYIO4llcqw2srL4cGHK5H/372suJRrG95mQRc0AQno7vdrNy6QLrnPFzrn2qnipvgJena17yi
PFFvZweE/L53sX/gNOoOTtAnJxf/v4uJgboONq7OLvkO7+cdnn1IHJN+seeqAx9ftmcGaF5ogdKg
heGlacHtDMgcVA+qO9W/V9f0WagwSTNGaqYqRRlhxtaK+uDQzhZjiBImwxj8nmqdewJrBkC/4K2L
gXGtnKx5gJ7bMhfg24i4I+GXldjZco3EiuaTXQZvBfYZuJ+vajau3uHq12oXj57I0bHYbVYNPpP5
XqX1KKFhpx9UBTUtS3uuBzqKzu21yEB0vNcGEFys0rG4Je4pXv1SoNSD7ZjagKe9ANKDBnfTNcuv
XOPpunlHw2rm0MeiHmW0URvQ6WuOJdElau1+Ko0vWmDFl5JKkSxbKc+Rly3N5uo0gGvtMctlcgoV
OxbAc8zEnsDjYMDP6IvhKORYbG7WQ5dN8UmdJ17AlVOn3WwV3iGj3Sflhq+H3YQqHToUezd1ps2l
k4WxlbT47Az3KE7qKQuIb/SdY4OJaQei4d3zXrWld38sM9iuFeYsHJbSZRyrukbVCqnBOOglQmZn
Dk0BMX9L9F8OFk+AJwlK+Uyb9x/T9PX76uHEHhoGd6vNRVgEOB+dD7vzdKYcjmGLA5lq57zmPbQB
HxEuE121MNRbxvYOKHaGBcFVd6ABUOzFL2mNTqxuGpg40/Q2jRBcPI95jY2x/EH90qQWgCur3fOy
xu+IJ9LQlmeIGls3Di95y2R1LLTPqbrxG3gwnvkt5cGSc0jwnGBq1+ZU+mxY1XOIgPBbk2o/srrD
DV8xwmzlnHysMiOERnAqrBHS0DpE5vLQuSiA1XOuCR5hZo0VKRTiqdPH+WN12qx4WbY3222+49Mm
LKrmuFEHfGr3Dx1WgkMy4XmndzmC5WdBdJNKjjzTwV5CjWfyCpDtE/s7Umgbcg+aqXykPcRaD7tI
/dvUdiRrgkfLNHEWyk1R1Wto7C34uJmNgD6ufw1MoIfGN+B60bvqs/syr8bFLAvnaNvNiwtfNmMU
edhMvrNUDt70wju7HCVphoXfr7LT1MXEDSDGitStEYjmp5dNeNA/riJzfn1+zbcKp53cJCBN5TJo
7UvR/O6LuZOkNRTOxvp7TFfzvDi8yD19/kl0R7YLeLMcW1Zt+3qA+LXk93AWOHg1OAv6xlfmJ4zK
3UaP+uJUdySXqpq6KMcH4BfLaZELCjXW+OhiPOJmnbm7z7s07GVFMxvO92YwpT8hUnecqpwKuW6X
J2lb+JJfz1A62Mbr4MNLcaUeN/Gm751rfFPrH0/y5DwH4n8+YWq1F0hpVSFQQ6fVSZ09eRH8dKr+
PTd19MFeYRyEOf5Sj6Sltd89d5bMOMINxAhyuJ16nIMFlo4N4Gu1XGixUSJwahwHfw4no4jIU+y/
WKCCd85ovq5U/vRr/g81KkYmWOxcs45sdozgqLeoAw56VCeENfq3jonMhTN5OqxbDtaGd1WR4lT1
YXgegIs36CyhBqpCYx0KJMnbcEy9+EWVmJmsHVQx2rKdu6JAYdj3NR8Pq68Vp0aWGT1BMUmb9Jd1
5xBKtu88C0vi+kUnkSzCLf55Hj3/PIn5p2oJXa99IG6WlU/vx5cgnVDP9C478qQGWsfNzmwgbDLi
ePVJrqi5ZXypXhJz/lRWtDS520esFMV5jLu3XIf1ZXZ4oB23THcuy1klVs2qYd+SLgKnyj+o5UlG
+geOzbCfe+qOHoT1Rh5OgXT3Q0gp5LdWbiJhNTKAafNRKtTDss+xrwnPjEbfz2CsWQPW8QlthAnm
oB3HQz6Z/UNWNj96nxGdNWuHJcv68ziMYYIVZw9gw4LlND8DCelp+9FILO7dWiEw6AHikEkRP5tG
O50xBL5mI2M1x26PPHLztal/azb/AIHjRxcR9TUzj7mJ9rxlstnxujrZfOYxRR7hGBkoL29GxUVy
jvoXGxUdUZIt/sFAQIfRDTmRqgGAEK6Q/Khu+zF59VfUV/gbt6jOyWzJrJnhzqS3+9zK39QzshXg
3iGVvapCCVr5jyy3prM/ncyVoak2yJ6kzvNTV1TPH50KWdG038OnYOYciWXV76zVfT1PD/NIf2gC
zXPYFDzZQ753N/9bScTTkfwB45YcYROAJQZ6ha3SwFDVaThpg8YlC77RxIm7+9aAtzxagIIh7g7e
nU4q+mF1yaoPN26hsLF4ARnT5h8mF8PQtpUsk0bKh1VraSSh9PUQGdk3ixaoNzg8Z+BCi+Ili13K
qQ45lpY2mMAWdsYDMy7THzh7xmrcY73MQBBJBpLcRhNXjpfOAYc0iuUMrxL4eLo+qq95goO/r4X7
Y4Vawj3G7g7wIBUqvx5msOlF1Y1NWz2zgk+Y8fcoRWJIztNUXMrZfiHxoP3S+MFwqMoq7LZ1igAo
TBdNc5Id1CsnUu1La65cTo7tgyiIjPFq/K705AY/CDUAVgeks8zNj1Piawe3gfA1dgiLmoVdrl9k
R0CLQ4lPsZNrwVlqFrYYJqVRYWAHIWJcCe2xQnDutpxZBDufmc9nR2QXlPHpEz7mW9nq45272qgl
OZnKKevwenb+w9o735yJoEoGU/ad4/H/V3n66G0GvMCMt2kxm/2NEMs58f1z02wA13IIWLENjIv7
WbLdD9y7ZMV4uXtNW5mdq7EnKafLVpm3hoka7MbNoOXNfrmdV+xzHb65hMQe062+5Tp9+XBeV7sD
D11nR63oHjur4e/gnp2xiO4sH8+nqS1BmEzrg187fTSTrt2UxfdZyooBFdrngL3cuq4vhQFG1EGv
eqkW5KHznWWIIpr92cEYGtAJVNzPNiypQ1I384PWT8SYVNvOFnNz5QJPhwEPDnYmJ7Q2jbwlpgiL
FWBrcYm1x2b2TMc/HyaM8qGRchNrPimDsGY+zbZg2ifEzNUICHcs6jGqiFBF3TSfvTUQn1uRoYp0
09CEFXdy6LtWr3SAz2GP+EKI1fC2dQQ6qRejGetRt3o1XO10Zw8acMWcKIYBSjQMaebyjDxPmtYV
kdfWX5VnCLVBOK5pxegbE7q+MIay0ZEf9by5DU36FrPd/QTaBDdgJV4945NT2tALtpmNfjxsz7q5
HVB23wrK+rs0HqrXoUM05TkaGV16cqrGzX7ZapyLUDh9IbJzOZTOM2/fFCLRUu7dyfu2aEP6afI5
CtjS+3v0R9njbIAdRlwM9Tw52TBJHoqCgz1nyMN+ZYqvdWD9qM2tiBKiI66TzkqE7DSxn5f7JBiN
a+FJ44B8mHOmg+6SHn2Rai+lMaDJsfjx21A+rk0dn826uSVTL45lHQMpsCoQx0xuoSE5PHfm2p1y
FrI7uCr+3i+qjdX2gMQrfWpMtp5TMYPE1BE56uXwNCMX8vKzpafZrTKIDtJdluOc+jcaqTpcG+1k
1kP6UMabLlmb1cGYbC2a+wzCbJEvJ70ZqvNSVEfbm2EfWLPOcsLeBz76DLDp7q212jgsVnN9Xp0F
U3hFqAnA+RPTij4acN9foLy+e33pv1S9px/bzllPfmUSUOBt63Vy3RvAM+thZWhE3FN8GybK5cod
jTvaEnjxU3pLstJ/BAKQZgzmyGANbtOca6A7MqzQDIKOTUEdJ4fkCLnJ8hjTYECmV3gX9V9kXESm
yKcTjlgPU6aZEhzCjisjzO2q6QSuTHlfHvgO4utGogZV9SyxMAWHSZ/cuIOsk7pYm+WXpzKByVWQ
63K2YFTd6jZ96jdcATP3Q1Q3JZCaEuePtnjTqdooN5PV3M6uxubbz3mgRVHOVC7mp3iz46u6dya7
+ypIoI26xDEiMYCEDDS0uzo7cvaLblRhz4Zl78z3/pAv9+WYwuGWTiM3Gado4R4YbVN79HuY4Zse
bPd5Ts6tGcfPVe7rby37mqBAdZLHlXG/ifRx7tzkjJX8yu5Oaif46Kk94uUeB+fkZ5srb41zTw7T
I8Ojl2HlmoByMJ+sGTmb+W1DKUDUENX/KFqSwAT8FD/24s8FovZ9Xj3nSOifextcYTkTb7O5A2fj
RqlUg/e4IQdNryUdClM6IAC6b74ueeOESbeckilY0aGKw9LEbdQkUDoLNJAPTJ3BOunFhbl4OGcU
5aMZR35G3lsyaPHd4unnIcAxLByhPU56hnRJ/GBGbKFmN/AZe9md24Cjalzy7PLmbp1q9xO0HUaI
4503xdtdBY2VSU83h86IgmDzeR46G/BaXZgXxgFO1NDvPSbgPuY+Lm8124Ob+l9NTeMpCOAEjS0V
D0rsMOtIPv2uN+6cJjPuzOplRBQCssCtbpOwkHjVC3/A6jZ7l6bJdhhWg7ObfuBGSx2x3WVp6rb6
MWCEcdU6QTOAuuM0CWrxnKiNBFjLI2Ec/WBDhmsHmKHbD4fN2f1YaOQgJeZrMxJRZaAJiAD7k3w6
fmt1SXOcPBN1cgXj3TG8eyNwgHiIDp7bGMcgPx1SqlxvuY1nY/b7J8qA4Wlri4OnhfpWjkAF0bNo
yXpGWAFwskMM2zeVd4eFJAX+7xcnu23n0M7mJiJoR2q5liwUZCAdaTAK+H7AqDzgdXPs1KeKOfA9
S/H43ppq6AlFs5y7bTgMblc+GsuwYcXDbm5rbE4nqDiR5aXIXrfmS1tk3yuJgZpRmLOtHOnuYkyS
0qE6L7j7spmbUyeBBt4eewLSMAYojVNBky+mBqYcLfOO/AhxVtXUnLRgIkB5poeAliBvSQaBvCHO
wNWAVoHtKReX0KyVihiPDnRA16GzIMa2vtVSTe5OlMOqOjVkg8ci8KWbc+fOXof7LWBqhvhIQyau
f1/y1voy49nUijDrdPMpxYlOkpY/hhoj+ZCZH3k843IfdMWjRyfTjwZov6tgJhHqAqFKJ7WPamLX
tus325/8W9lt/sdqBxZJvBfBgx3ruG1rJg9SRxUVgwatSbTv8ADta15lbOiknHeNz4NZ1d9YUyqS
hegr/4KFeF8NAUKAeZHWSeCTMF5PUORgBc0d/RvTA9Xbrrq0LTA7wbbSvbGmwheWV2fgxjBENoSg
BuHbpDedxgW5Wg2k4czoF3Qfg6dNc18Ag1o7M9D7U9Gujw1O4H3tP5IAORjaw2j+cvxnq3nNG580
tmGhqIKuA0oxfpl8D+TGfB4dq7qkJds8mjp2wy2jrWG1ffRpLpLBSfuCnLI7GDHhDbaTPbFQSR8S
2AHK3dVq/G6l0wQcE9y2uDkNWoPBwBg2ghdwF9xYHMEw51+QEhx9zHjWYtZ3nr+E9B3L0dTnu8Wv
jwa11qdOJ6xGlGUcNpMuyTpJctNsEaLZf7CInTmTmf7QibU/6vr0q9iMjRrDRpHOHoatHznbunFd
UGXtBAQwsrSmfM+I8K3yiyHKxoLBSCqp8lp9rQFw39R/kd9hHI2FvmEqWLOh9otGgm12wrCre0lQ
n0WpXxPX0q84qahDW+cXa63hotIGBd5BmG916A2okOPeaS/DaHz2jTJ5NGvwtEymu3BcxuxY1esW
ZtoKE02btUeykczytRiqIjQDokb+QzGhS73K/+pZsCjpmE+NwLZ4mKS97y+r9K5v2sXXe74ZCKez
DrtyldJ4Nj9+x4haa6w3ZfXBPwCN3bK/UZXgbynzJzUCBZbEGVYPX5kMDhDe6kPblusdaCdWY1OW
QANh8+egCFzkeVJYSLX5Ae9lYsGG7GnUhg3WO8kS0Vw07heRNfk9rh8o0TzevNCZYjni94jfZP+h
80/EU1WuX0hx4o6WU/mJ+ERUBxwSQb2d8Jo/VZp5aUEP7d0eyXzV3SEWQP/ZMXtvuteGIMOjo+aK
UgdsanQUtv3FcKxXNXQF3I8NXicpRXi/NgMox5DPYMM6xKqONiApkWp8W4Je1mq7+VYJV0J6GOOi
v9nG0kSNz3CiMjqq03p7LX8p/fkSg9WzjIQXUvbYNcQJ2e7s3zzWfKRRUVgyHcQxT2CH0b5nLdMR
uZHm/dkgLEALX2iaf8n99g1Qy5PfL9WDj7b4kDrWtw4HGydP8VPNjLoUaiVtczQUy7tVV/V/SbXc
v8sveDXqNsoxI/gHrVtuMp7V0cTu1RTQmIFSwtwOATdr3D06VKfmXvCnHvvCuvOapt1zlDxpmZ2x
rNi8M9ma/s4uZ7REU8o1mch3QeUBLsGrXwyBm4YgFfFkAWc5b2VR79XsIRaTHW1L+6zePm6ufyv9
6b1eqHAyW/dPhtGj5U47bdcgbNhVotMPflH+FrHBTt4eh0ttyKg+ibHnBTUR5YFELJuyU1yO/YM2
vlHioh3d6ApcX+asTJZ2LJoapEJqvItEmy4Mmm4l+znSLxjyt4JtaGUY5VkNapU1gsbPnFzzFV36
1Btfib1IIObKl5bHx1tq5xGiyRmbBU4Fr7U+vRP5gM0lvrSWf7VaoiGzzu6PpYY9mkEtlN4S3Qce
m1UIOWhP+W1lRilyrRE6QwGvEhwSsqzJZPBsWOMxM6d3gTGEACV9Dl38bLiRNwwHCQUj9FzbLe0H
r+5ZnIvygkYaZJjkVcR0DpEGE3MN7SUNCIFDGdL7JtlL65v6i0Bsb1Zj/1JPfp3HL6P0h0jZIhpH
zgoNspcqWmP5C6PJRl8lPhZzScG4zh2JVMrlGAkModMFj8UKcW9utZOxeK/UcAbeoTaHHkdOcJoK
BB30ki7bn7odJTiVxkVKhrOifneMlT2PnEn5XMtL0UDetiAQMjx+TuXwm5ykJpyr9MuUG0/zSqKx
F5s/khy/lZLfTF77xgIuYjR3Ue9JTUNymUDx1ekpC6cGBTp8KA3IutBOIKd+OqDe/uMEtv6mXXVd
yzdxh6J91D0rkA/bXw5gN3WHNLVTsm5ycTEIfCQMAhS4UXtALz1cW36+fbGMuKZtSp5N6DtqDcl6
IibnRIdjZNmRujxctbCaxM90Qp7p0FGBRkT/ryfnGSQzKjNkN+xolK+A2pW5cWUeJsdm1m9vL0oC
8e9vF0uKgf/n5eKyOLd8yzIDl+PiT1Fnl7K0y6yEmASPIOY2XWmyl+xTVuQ/Y1MbT7r1Ve191EpM
jRJVaZcxYiT/YbplmQe7eHOxjxg/LMTcuSd+L3H8ffE8/9g2bAkS58GUWcBkx7Jobb+VNaCmzRDs
RlD/lYIaVQQk9LGVbv9DbmhCuPnbr2d5XDuk0Jbrq3frXy5dw9LOSPuBxWu7fi46tzmYYs4OxbIl
R7udJh484r8GMi/lMFKtHdR7x6sEB08iknMhB65FUjxD65ox3x6V92nwsGwgYibkMf3x75fk7xJJ
Lont4UHDMYA32ftDItkTFkD9g/Qv1ZxTEW/ncWte8G2QuxyU4tRuMd4N1tWrxchdy8YgnO21uZba
SMWSMsuatP+0VUpt7x+3iYXP05VQBqTlf2rKO7NccsG7d6/rFclH+j158GcGy8tjlvRBWOItOAGl
xwa7bu2phRol2VUvGnBUHg5x/Y+vCJzCP3wg1zRhWhgB9666r/9yYQ1v6PucVZVUN5r4awYnLDkN
LprpXnh8Eva8Q3ZFq1TvOwfaL+Io/bsiYCi5X4pMDgfvFESJgwJlTlHmi3r6rG4DZjN3BGQ9WL33
1hgEIW6Y1Q4OchxwO2mYz8AnjA5cX89k4CwWjTAaNHhW/D3RaZnGrL0WYmFKWW+ogfxNf9Bhi5pG
/Ssnpev4sbMn/eyixspexd5YclFUEUdQQXGQRv116B5aC8b/UhHmSHjisdbo7WJaoB20VBvG7+yD
2E2ApmD37ZviWwFn7zqDBtoVZq29kM7wyooP09gWT6cun/svdTq/Q7kcIBDT8oxmpYcGs3J4MRw9
udMec+cJvND4unTJT4e8U/ZCeXN1eWkxIvEu6rvDpF/vxsmAZui29qX/FSSltbeseXozx/4zs3De
VeVz5wsYSql7R4v+e6EYF7Y3XJvAInVYY2ShB0V3FWzjq9Labks1AZULtjOWNC3yVrjH0+YljzZd
NgGtBKWPbCJlJwbMA/T0YoW1EJQJDYG1a4Mghkrnh93/EH5Q3gmCv3aVnuRXH4cesIihgrypoUkf
bFY9OnOt2Tw6cK+JXg/oY1dE1hSfD5VAh2JM6T0I/8cUBfuOv0DKlST+gfjv4NB1ZnZRy9CtJjzb
ASDZDbSoGKLNwV8/ds26sDCH+GfK9H0qxuNi+oBeE1oq6J/A1XkPMy+XerXGZB42s1u+uPggKrk0
5Cczk9jgxblOdkcMKL2/FEAv0iY35qQIfew+0/yMNJB3TaW9TFb1nvaU8EpvoaTVc48TJ1mbu3mw
vxtk8h1tNm0L/RQTR+1mmxPH4MA+OTBvVk9qeLJDd2BT5bEUrVmf7ib7Q8oiJWBKCzbqZP4VvLRx
J1qHaXb7Lx0vjBEl6N4h/fxqfi7Io/uQw2UxfhN1q6v2WNX3DA8xZNbaXSHqH8LAVufyHxEgJeoH
6J9OZn6atnQKW60DAAsKZrcmaHnQG+29srtXLyFtC+xDk80XzqMon1Pz5pvTsQicOPo/6s5sN3Is
y7K/0sh3BjgPQGc+mNFok0ySaXC5+wvhg4LzPPPra10qKuEyV0sdWUADXYVAoirSnWY08t5zz9l7
7UVIgd2Zb6N1q7qe59tAPjgqdixmo1+MwjSxdnbVCsB1O/byj2rAnJmqt3id4msgobdB18kHJcRS
FUmGJzMMXFeSQhN/nk9zQtWXj6ZBQrH2UBFwndB6v9Xq4qpuUPSUbaJ62C51r6ur3WBU49rExLzn
vLzrO1g2QaARROnjOEV5soh4I1WP1qS5uE5K2FTa6V9inRwfAyXMtpIK9DNd9yks6fVouv8j0667
apq3dd9UnpHQpi2dVKL/SMfIqkmMFs1FFdshI1SJ7sLokf54B0OaiYA/bpm5RdBUg0fBKKv1Ya8X
iBjrofvhR1l27Ob8pMNHLAYp2sfpidJ+q1f6eJslerfJ5uCeofcAYXQVTY1+ZWqVtldwQRgZ0d1M
EAAUPGlzGN6AIid6Vxw0sOczgAvn+0qhDtYwWtlNrnvQtXFMWqi0IY4+1agfaWlcQRolRLDwGWr7
mGrI8mxXvSJtid1LroIqP6ZqEJx7TasOGfZFHcxCFiqYopWJbGYl/CTPWDcVf0P7HIhWKaCmGYk3
ffd9qacWD1ovxE0aPu47yjAxVsQptyzebTl87zuNVgqD9GV2U5XV8zyXX7WMSOEuz4N9TJ7wUsZV
vvFDlhoTEb5hb3f5jKSUOcS3pUit6DTSjTTcieDow4DjJSIaSSnmw6TI5YuHzo+ESidLKnfhX402
70qk2A9g8eg0lYyVwmglZ52EO1omdIPo+Aocb4Watuu7vR60+1Ao9TLStldm1WM07UcAneg8+uCx
a/GrdFpn4vIqiYKI501SzizuYpf6t7Rq2QLswTrHA5PLnjSXouNtcID/LCeEvwQpyq6WkCg2YlVC
OKAN0MVM+u5LrbQcqrqWaZbsowqwHToDMVLupaO2FIr0mrczchpyQht+z+pZysZm1wu3J2FcbDoq
UegdK+A+14qvfkWQsWJW150TKwcOGq5h82ZBhKWJJib0XTleCVF9FSftrox/dlXt+v5IAmEQnIBY
N4cWKkfb5v0uRL0yUB1tJdWu102VHn2BdAkcpN6w01bE77lxKwIiDW7XIq6OQgb2Ipix8sGpxX33
ZWlfkJhwMvHcgPhnHSZG+T5RKf9CAlvXjbCXL6iEWA2zm96hLpaB26/SGY5GHEn8juJ2LbMKsrU8
tMUMcOx5v6yNKgymg6kX1glM4ypPu+hGQRSXiwZITnOKfVbUECDPXjz3aisI9rFM3Zp/yXQk46lE
FwXYHdNmQbqKC30dFcwiZjv6OXe6uWnnEpJ7aeu7Oo+/T3LiQMpGUBeN811ixzuJt5wlH7gI0z6H
Gd3QAlFWM+2I6dzZynl/K0tadEzj2kG1gB5R7qEE+amyxolGjuroA12wgKMKXbme+lgz9BgUuIKZ
vxWBaXpf7RpEdho2GUYsfwqlGZ0PnNWNsS71wHeHzmG4jZh/eWaMqURYNQfPrUkD1Xogjqjc0g/4
mSVBx81gcAXlFyG2HDZ0KrtHUBky6cSbbg6R3aMQErVOlmGQcsapOubaj7oas1v97NzPsqRcVcL6
yajyQYl9yAWiRbVsnGQAKICYJeU4RfG2bGTw8sN8LIUktEDf7mZ29qRVaoZPqjxk9o1Br/pk2OMN
RclwUBRdhVJkZltlqgMvV2PGbAQ9pugcV+QXp4dSJVWE3phbhs1OFBzuIpzziZ1rSkXExZgoMuZ2
V+XQcEv6V4WsVWd5KH5Icb4X/4jWKodmzT5kWvM94Z9KJviRjNrrlG2tngMVfSRrAxiCLyIv0luU
VTHtCzAku2wAsTEOe1TZ5FZPCE5iBqar2s/9wyJOMWL5ZsjtmZu5iSzWSCQbz3k5XS0tsraglxwS
bedaRDHthyB+GMag2yMAfegbSqmhBJc06T+7TFG3dC6ydUUwKs3mDYLX8XoqET0BrDqaKhEdLwM8
m8y7EoPG4khf2nQIZEy6/5a3SLlEVDa5ghRlgREd+ml+WP5cx5N3QB2l7QG9nSLfVneQ6ndLWRkG
EPdbQYafU/r+aQiLgHY0ACZZwq+S8U4hriBHq8S6bVmYTgs9Pvvkn/d9VW90CJFeTOr1iQAze+s7
0rdgIsO4ImN01Rup7SVGzO5O9M9f4Ac8DjTAkc/4krmzN0oU67dZNhP8JJwOi1p2OUbrmYlQETEP
FOp0I0vGOZzC4lojaS8bp9jDHs5eXsSUZW0IwJd6cBTMu45nVrNdFiFGN0I6EoxIsuEWFNJfFMik
Lzf9qEgv2n2nBCI6+9U2IsL5aLCdK30XvlhbVXBfX0fiPZa9DFPLFrQyCjAEPSDsCP7SmeIsTI/J
Zi6nNRJ5Gdg0s31RUai2VaC5Ro9eefl1ciSZUTg2L69u27GKxHF0Wt5mljSmtQVDsJltiFGvkH4V
NUmuotwc4Its+hQxjNWY+9mODeJYJG/xkddhDgu5I6JtNL9iCQzWPLztFtPVafn3TcupZS7RGs+6
QPAPhWhVB1v0/7kLDJ3KyHEOQNbxXRjadlHMRnp+DmFS3aIEbQ2nhTlACE5i6F+bUK0P2HqpBDgH
Ek27tiLKzaWWQp5UDTh+kj68pz22avnop8AMNmPHiEyfNBLeAmtURUbbtitEtl9jJVfYvICn6ynR
JH5WcE4oPJTv4afYYXjStxTbYepvfd0/Le/V0n/s5XpG38qfyS09OEE0DHaErT9VoixbtovFVQO7
fObY1uwg/glUSY2eRNoTt+fsZHLhltPBOPHY9ZkzXlm1vDaqUr82hwBrQcXULNOrbzAzooMUMkVl
hnxOwHGOXcC6Gik/9TkzblUDiVVhNU9KwqpuOWg0dCf92SaIHHz9uOz+gT5Mbt5Vd1Fvdlf1LDG6
FVry5RNUbBdbpWAfIgF1aZSbtnNb6dbVwopSMsK0dDJ0CTO8W6SC9mQ81akxEaKDmhNFJRxWkHaa
dlgAXSOtywM4k/sBT8U+KsdrIg4c1BwheYktWcITQS+jfJ0AoV4AGDORUSskxukudhjZC7zl0pPS
aZg0TXIdMknnt47vwbilx0QZPeyY2drstDPD36fGV0PqU/SigTNVG1+Bkd1E+d1iNTKF7SkyJjBC
ssERwec30+aeELQEkIoMmmFdlrnwBtjVgY5EDlI1Z1f0eqxxXk23plWr8Rp1x8NoRsGxMzjQj0W/
V6Sy86TEGPcLrSHRfRhcSfi4mBhGXSm3fmtZRBiT5dfOoNVRW5BxMBSaR+N5IGPCoBEiZop0NIrd
7Gjn2WgKDgPhwCcw0rVU0mBu/GnTahMSmrggNhEEs4tlel5lbD16CYPBgSrzIt4P1QDR6EBDPZcQ
weBs+t7DwtzVPSHvHOEhwaPuZBwEgwJusQYPWbFyGi6dQPKGPflQ0DkE0mJZV+RAP+WyfgySVOI0
ygve6J3m0hs4Tj6wDwAOxCGENij+6bSwTZYaM7c5dUdGJNxEDFat+TYVoCY46Jrg/j5Mep9S+/vH
BfSR1FhzxuJTJdgo3dTdRx2J4nYfFW5GUtYuibSfHPkes5p71Cos5QaQYHcg6fLE+U4B6FDdlX7D
QXVQX5YBc3SY8lB6Xmc+vqUkZptN7MzcKiUv+lnUfdswUMmmbNPi2EWMBkxeblQFLAMxYprRGm5S
5KfrRlZMcHKBvjN90UUWzhYFhZU3R7dJz34UJRzUVeYWEQx7MtUkZirN+ODEqrbNOQd1nVG/qODb
Tku9ULzleccRfDgsr87SW89jUi3m6Efhc3iciviI47C45nj1AbL1rQayBvLFZNKkyvAVLuiTaVp3
ztjK7IZ5QwhkQlkS/lDEmCYB73go1qPA2iyb/4LVY/wrNn48H4LaqkXOl0xQpDKAwnn8SbKkYId1
fYc+T14RFh3iklK/RBl7oxz05iaEj0rLP+WMNSfqqlF9xiFGfZtOWXKlyx86mRd83mXnE6QiYCRb
ISLw8vvpbQpkxlBHuFvWZ5yIGFTSeS8P9kOscGoDZqp6ikw71p5hN2syQViprJ8WyUTsMGSBNnCQ
crNm+JboB8mm7rFqCY97nOxHvfFGxIznBmU1/mAQtHWYehLyjdY6mD3qyqk19lMI57CKgv1SQ9jm
eM7YoMQ1oOhk9pVcHyNDRbVCj8gVh52Ag4FaZXf0HpV9m+VHNs1iE9qiS8qJR0ZB4XaJKQHXNq9n
vUMkg6/cEMoEuc8o525Ty6fbMIlUAxLL1gg8V2nWdNuq16msAtIZk1zbwXrCIFQw8CnAcUG17LMj
vJSrfERuQQOPPcjskvPYSERoEvubCAAITMFD1ZgP0uTsVCwYOycg3KLROme1nNFtBLCGj1bZ6b5q
gmmYhNx+vZ4UghUa/2oEBhrd4CvOnOFuwEyLkJW0QgfbQZAUV2o4JBtNVDsaZU+pqtlqgoyz6omm
w7jr91h4IzKN7ekUDpGJJLQwrnGMoq1Cd7XrbOM7Pm0cAKJeTeMS5zpoKQW50jon28KdlA4ibTyy
6+lbVSsLxJC57/VgVrcxa6VVZtZG7im4A91napA2m2LQXhqDkcBFthMEBiJYq2L8jIwn+WD4q74x
0rEwBDHz0DUeP/vijYT0pA4RfdMX4A+tZ3K0HYKhR6IpSVDxQ49MGQShfJREgOjJPoL7Lr6tgoiq
Ea3TAj3vSrYaAGedchWP/TYlw5GjFVFR5Jr9TDkquMB6qg8oppoihhuvXzebKQPHBQE9AHpywQ1g
/8857QNPW9BqodWZG3/qqamd6brBUJY2dnWf6VQ3ncQ5kA1kXHOa9uYCBSh8Np59uE88aNKxrluS
oMfgpzSn0MAMjMY2kzZsjDgUU4R74OOJ71OrOz+OrR1ZxMt8wG5Acnc24RYNAquNpo+EmDS8SvMh
KtGBVBE8NLnEfPfiXTDTr9LM6ZbTg8gllG8I7XOoVJeyC193Go/stdKOiPviSte/qlJ5awfZZ3VI
yL2tgsdYtb/aDdLDBVDZtawEKcWQy7O+TUpHWZcNCL0W1NCfJoUqzkHlHgPtSbDdKgczbc4PNWcv
5XiZmzoAouA2oMLHqQnSSCe8lxb5p8JkeDs1A84P85kBKx3c6RuG25x+GXDq5CmuBo49+8X4tjRF
AtiURYJuXHShvbZ0CFS2zqYz7pYhbyx4Xlr5lPImb4w6t3DCH1SHKkiQ9eiW4i0VvKo5xwWGzPXl
iDBWyYEuH34rMXqLW9Tj5Ki9FJSRgoCfcM/VQIg5XlKxwIoWZClUYILu2DgsPzl5QUgbSUubW+mn
NmjWsdBCyw3C5yKwvsSBT9I4GiEKxPF65tigYJx+aa4nKoDZCf2tbtRPYQIddKmrDSERsypaVaQ3
bRa47IBed6WX0d0yQY9Vgfko5LUyEJcLqQJhxEB/lhEoR5MFPZg/0pyKDqltIy+Iog3TixBlkDYd
25mBNs0pTwvNcwf+frccYBvNU9UCR6r443np5x5q8Trsx1uSZyAZUGnIzC6EDCYhOVfkAjEnUr8S
al9v0Xaw3RbhYfnTlVXRcar7h7A85C1/A4zd1dTK5t7J0YnhNJlxGWwZQdFYCX0yz6m6Vm0UKZwP
IP4b/RXEFqiS1rBHHczOK6gaZY1di/HtWWOoAjokvQtm2ltLegVQCm1tahlIgxJvTXOlWInj8QKd
lsSKmF4P5ccMzrNGJMRy/xIAEAtxgKXg33h5DREmBC1qxbm0qa7QBCQxvgK5G93KAUuyOATrVgth
AfpfghnSN7pjVH2yhePNr3EG1kp4Xc0dgQ/OA7SQv0D2BLtN7KyGtNYDTKVL9W/q4XFii/KkvEeJ
TTMAmcXLQXV5CJYWpww21i3TLlgtsy6ZBnehR0LgKf5Cn66NEZBsIDpmuuyjt/Lba79lKfVN4rIT
ybkdgwhqgzX0u0bL7qoZdfSc+49ywNGwSbGdNKZ/IkCnPDDLwYffF0cCAb9L44Tw0rYwHsYTDX0b
+/m6pyt0O4f0+7RKlh6svvkZ1mNybPCSLLWAQ/bzqoNGcx0GzZfImaKXqr2MzL08KupdbuSPsD6J
ZcQO6ZpC61lrOG6Nlqc3TGukfj29zkDGWNigLZwzs9iGcdESowb/OOvbU5CH+2KsjXv8rl4Zi+Zj
qaM7Znr4ETdmwcK8Xv4djdRD3TA03SAMQIx9fxnrzqU6wOTleW2BqeB2pX2bTDphvnJWuT2ICM4V
TuNlYspRxvPXENvHg0mjDc7bcBgqDlVBROPKYNcPsKM9KNA6pQa445xlCuebWD4mJLFa0rjh/F4c
GpTVvKXIhHN9BzkKxkTC4cHRI2IdMde49oCTQCJLYyeZHQrG3HiUpK8EdhkuzQQLgVkYezltlm1p
BWjhs+ueDIabVqVcSWbr0BacWqzJVnZRAhBGSNaTUNchklj1ugw6fRNnTGFEZ2T5l7rQ/wZ9Uh/K
LrsbBkS7oXjuNe2xHKT0xUGGa/RANlazaUIChOFZptshLp70mWPa0iOwMrxMUsrH1SSSnsyvCzwF
WUHukiHcNMYd0+Z5s+hUytTwNzVKQqsIpu2yngwCtrE08TtCJ3PVuWk4Cq/jSMTZjEwJGoucaMr7
CiwlZphmrU1J7S5tlmGyfA6eqZsh4PLn6Fo16GUu67uWN9nRIMx8pRbdoxOXPYnePzrlsUrYPCKj
19DXrXqIEGiYIO3e5KKo04XKeNGKFIAKS5W2S0unrm7mpzHoSVarS8xSUuCRZ7IUkAtbEcp6d5z0
8LyMH5cJqlT2w0aVkj20te8lXtV1XgXIvFNCpHU/PRkTXf2OafmLAGfqEnIMm8XU3KIbZj4ZGJj5
keTkSdZtA73m3RN6naVFFwz4de1u2Kss9de+Wc6rgvTabS0X3hwat8x/aT1GNH5p7CMuiQYSRQRS
CAUcrVhNu6pkjQxW4UFuxv7nWEdoOQLlxYI6q6O51uZa6KNDPkwkIruS6ifVDpMIHyHNoHUFUCRv
Ji9z56tWgKwyB3pcmsnVIr/4f5alRXLFj6KcaqJL239tn4vrb9lz8/9D4BaV9juBW3H0nQlZ9Cpx
iz/xkrila3/ohurYCFYobW3AdP/4K3JLV/6wLEWTbf7fL5lb/47cUtQ/+DcGUV0gdIV3kL+u4Rrh
P/+hyH84hGPxv8C3mCsY9t+J3FIvOWiq0Bc7uqkaqA0JD7iMY+KTDRqz7Wk1K+nI7BnTqR2gkvbY
9qPHMs3UJ8Ua5B2CGhIuJrxcLqRffG51GsQgeVoiYjSksAEadsV+jmbknjHBefRxOGRt0oSlVJk1
A2OYH6jaQbWKfJcgSrubSPfAuae2ZbVyLGFub20FfDD6zusoL6LeNfR0vJOcKDtJreyQc2SozEBj
xY928zwSnGLNegjoRcd2lK4xMuWmSxBI9kQKqnbbNzrjy7iR8YMpM55SzSfgWCg98bdh1xqoIrqK
BmirAlJTiKXbysyygcFE9caRGXGh9ATnorDTZqFEzyxl8IScpG5PYTbibK2d/NxHWnqrso1SK0Mo
nnyHrqcJMaUfiCVNyl6lQccgSoKzcZUq9MZwMMHXrm19zDe+Xhsng7xSOB9nGrnJrtI09C4W1ahj
FMqJdsj4bVT84nFic/ZY1WWVpRDVUMuueB0XBTpjCWVb2jT9aUKaf8LC5WNXpoR0jLZDq1xxFpAZ
UBziKg7uSzu0CFdNShGYQJTRVI/TKmpRl7dGFJ/tJmMUSuFAPEJJSHA+4VIzcul7V0IIXVW9HD6w
+PvhOkqD8YzTLHlWBRCxB4F4nKdw9OK8qc5lIQcbAq0Qbmp2yECgqSRW1HmYqmulJallTbne9CyV
Gp5GIJjxbkDafLSNSKBiw8n3RphurjxrNTFfhSniyzT5Tzy3wEP9gjY13eeGJrxEQBBq2Dlsyagu
RHkP7hNtJkGYD72vQKqoEbghC+FZj64IZiEDElmMJB3quehvKiaxHAad7i6ibkKmbOiYGoYURitU
RsysUnysI8avaBW1iKgHrWAipHZq77Xcpvhzpqf8sdbSlLvOjPLT2Jbluawd+cxaXJ4UuTCOY47s
KgmI4YqcMr6Z0R8892U1n1RalveGn1XfrCSEIFw6I22NuvxTU6r5e1GNz0FmYfWbYgOFcj3etvT1
Pslp1XxOGiVCnhFGjHdanZ19lszZIQOCNGwF9AdiApVOvetM9CExis5sgjCMqnhH0zK3N2gHZXSE
ekyIMH506NmNSh/TKPQs3cvxyF7FI9w6Je5IAGBel7XT5zifccAyRyUHM40ik557GaZ3EwmBnPeC
juGU3OR0k2UeymBL9ymA6qL2IRzVjmnCt1TLNQaW4/BcjM4UXGvdXJ1/WX5vX6rGV7lHF8YJFjlZ
SD5ZVFUUguZlMgbhZY0xdJCcoKNzhpW021ZKCCGfZpqS/PgtzJk5ZE1op5sKe4Ou31Ug/HzzwZmv
zGT8/MHnuRDlv3weRUVCSd6NjJz4dXE7+ropZymfR98a2rq4hh76laPqd1Iw/Ctrq23ig92uSFKR
3I/CJrQLveTLtamoiYbh+WbTeH1tLPhpq0Zc20SKbHjxudl1a+OmIlq92liucSP9qK+iTyzi4cbe
kqTijjvQYvkNpPXB/THWnkJbBITZLl3Ldx/cmAt16W8f7sLhUpd9WduBuDGnbtOBkF2zmrtoErIN
bKEVbsIP8JqXLNuXKxITItvEOqlse69vR5bFIAPljmAYfNnn8AEB2jo7yV/qJw1D2Wdjq3rapjwl
302crt/f/7oXLa6/ri2oWhYNc+cy3lJnZB2ZEt/WacIrO3d+YvS7j4ilbduPhLLiifrlOPXbpS66
aVpTRZ1ZI9nRt8EO+NlO2zb7ett8oJBXqEN+vw7AacUEC2yxxL2+nWlPi40jMYCBA8NCr9o663KT
7YM1rhk3/qDB+eHVxKf55ZBosN7YNjiQlXVD6vR6Kta+Cy/z2vTKx/RsfTTheOvVcaja0D9bjAAv
gxmNKWrqphJP5xYDFk2Y7jH2lF3o/qD35oJO91IoIW5L93+duRxDXGuf3Ku7yCWOei/vMOGsMch8
cBeWR/Tyt/31Y108wsCzgDzUfKzWK/fQNE4+n+VZuqah7Nwpu+zEA7XxV5AHT/LRuJWP3fdsdn9+
IMUWr+Z7n+JCrG6l2JOtiCfMAZDSNbuq/F6SPC37nkD/TMHq/XfnUtC/PNG/fuuLdWyYxihUk1Fd
ueVnddu7s0tk0Q4C/lPo9ivzJrgiBGVtfKq3gWfPH1z9Upr/19UtS9UE1Bbc28WTJ/F8yCbLRuti
7WWVwndbnJL1uKZ9tS7uh53z8/0vfAnSFZe0NFm2mDmbChllF5tGlyGqs1Adr5qN4jWrAtr4tnuu
Tii6pZW+or3r1dsQd6b66H/Qjb9sxl9eW7+YJDQYR2qt4NrqFqrZvnbhbex4tNYIphpPOzCYPE27
8PT+V1bfWCAtClPVAWFpkIl6eZcRDEWWavFMdatwP23BDrryKfaAhKzq22Ydu/a+XdE75na45Tpd
P+a7Yl99ibyPXrI3duxXn+Ri/ZRnX6Hc5pPMgWPA+iBivdNLFdpDlm0SarvrDHD1B0/ZmxfVZAdP
OkdF9RKVb+tzbaSwS1Y5nrJIztZRJu9Dg+mDvGoV8+H9u/1GkUTor467g7ELVPeL35jZgSZLlclv
jLVbHx60yN9EkLv+Z1e52CDyvow1UudVpDIEOKS+P62SZOjPGJS1u/cvpYkf5WJJ4hthL+LbQPy/
LHVGYgJLSAVsRmtiS69TN+BVbdbjjsHqhm3p0bienzqeJ7KavGg7ePTEb2WqjHSLlGKDGPkUG6zj
qPM/WCwvs1iXF8oATa9SjQpb5sWabRdWCjqIj0YsCZpV1KhHEHE4ZXfKOdmLNYQM3ifOLx4l4EPw
9P6dUd8oByzDsBmD68RJExj3evnC+c280GHxBGa9Do7hFyiEgOZutWO2BTWYnKR1vhvXk5vuym21
w9h8bG44cYRnc2ceP97J3/o8ABEpHFjdbP3ySZeRzBageFWc5nm+NuTsZzkRtacUn1oY+1M83Dl5
99zi733/RiyBohePCFl5dDpIy5RN9bLb0Y61HqfSSEN+I90gqt7OLGqdF18z3lyX249KiDeeyFeX
u6hvVX51ZM5cbkg/SRVBQZXpvf+N3niL6QThUnQ0S7SFLn7Z0Gh9e1BMHZTsRO6KQ2+Q0CZV/ujG
qb+/W6+uc7HdV/ZoAmHlOk1N2cNkxRyJScfzkYHEUYet2X51IvUoaKsaqxYJJB99gjc2B0fnAIOr
j1EBI4LXz3CfVhPPEp9AQM56INE9tL65M73YwHuKHxZB2kGbtX0s+65SS9hYFNAFLDpqd3Rqi1mV
vX3/5v/WPOP55UxnwgiRBbV/ee9+KUgVp0vTSOLkjCnea/fZhmSbdbJG0rXJN2Db4XNvP6qC39gl
uCax1GSZ0Ca7NKUOI6j7UlxTDzvPRoaVeI18RdAsvNqPJAVvPV1ICgyxJTOVvyx7CDuD6TJqZH/r
JJdp2GEU6yaH1ff+fXzzK+F8VGCkaKapX2wScZMgjw1VbqM1QMhg80MWa7L7lkyuJSR271/uzZ+N
N8awVVU2LBCpF48S1E9bcyaa+Ad2WlR6ng+oekUg+nYDi/AQHo7dByel31cCcknQZci8ojYPirgF
vzwpHXkJajQVyip1wByna0WL3fe/1e+/FVegiatYmkWf+XKChoC4TaAoM3zCpQclcV06TJDQ8L5/
mTe/yC+XEQvFL19EH4lslkIuA1TnoCMXz6Mf/8EVWMwQH2KZpsX9+gpJWs79nA0KExHM/NOIDlL7
T+4VlbwM4UemCBL38pcvAd5kMlq9UyAO4DSZ9WusUviYqg/u1RvdBoDasli0ZOKH6Jq/vk6exJ0/
wfNiu8He4oLWtFfY++BvnRFObCc3c+He+v463qbb7qOr/35+fXX1yxVT7gKnVy2ubqyIdvKaZwR0
K2tbuPHX+O+vhK+vdfEKq5npdyEeVa5FcOJOO0IK7+99l67gD3L7vMwr+tuPrvrWI28almbbJhnY
mnbxUqEgd9KmTlnmK/qQAZl48HqlOPjgaXnj7MmXI6uaUoU16rfCMiOSsSvkGuf1uf+M8tOTVg3G
olW/8ikfNGObP5Ub6TxdNT/rdTjsm132UQH51m/JmEZm0bcAJxvitfzliWUM4NOErUUvot3Lp2Aj
LWfP5rbefrRU/X6yp54Q7VMD87z2+8tBDAGht9zVIDmMZv+lUpy7udAJl4lI+gWDG82P77/xb5Rl
ry95UV2MU5COuoMHp3UR9rsKr/wKBcdK9vJNeA4+PN698eDwFSmHFU0DnrZ8nl/uJj6MskgwMuEW
SOA5GRTB5gFh2su8lDFm8FzcvtSVvzaiF43o63KT7+UwVKMRTRvpsuzvhzrP/JFVv9oMG3mTbGBr
Ta4R3phEeGzE6x95anHIjhoKrVvrwYBj97IK/K2Z7Sn6AZCm+LO9nLW+GsjelM/5fVs/P7enb+Xl
f1Nc79+z2+Zfy7/mJrjf2m+v/o9N3kbtdO6e6+nuuenS9l//++V2if/m/+2//F/Py9/yMJXP//zH
j6LLW/G3BSBqf52xkif3y2Mm/v6//pwYK//zH9dR8FxH3377Ey9jWUX/w+R3oYCSTQj5xOX991hW
5V+YDgUP/ReF9108HMJxJ2av2h+2bdCKga3DimOr/KG/xrL6Hyo8DcOx4cnx94pm4X9/878eFG7a
//HBuXw+Keuo8FRR6joaM+OLAqUI/BLtDvHyzDrB4kCM0VZpPuQ15EgDe+wv9+WNx/SNq6lMmh2x
gvMflygQvLRVltWFSwrddwiczrkBgLFRJH9Yv3+hyxKeryWSoQzuN/9D3fx6EQuY6ZqpnTMvxgxM
0Ee0hbipIEdMS7c36uSD76VcLppMjS0ZVanC7IMZtHNxPfLzsHD4gdtMkf1oWwxlTQ3xRWSVzqnH
Rb6vbGLUGqz5ruzbNi4p1byWLeDI739v9bLAFR+EYgbRH5WAqugX6xuBJWaI0RDcxES47+zHUA3S
p0yRu20sa6Q5ZLm6yqr+z7bT4fOW1mOWmT/LAOKBn+S3yLUQg1QzecroMbfWgJakkBqRLqAF92GP
KzgLx+uymMJVJNQjMSREzFncUTnsr8k5+yhr8s0vRKvOEpwS7sjFnQ3aGnGYGbsNZFzwt4O1SZQS
mL1Z1pZL7rl6MgJS0t6/jYo44v26nC63kZJQ5Q2lEXtZRCsSVpvJT9w01TUv73PnQAe1Praov29G
jmgrbUzCAxPscIsZmSSsKKru3v8Mv70r4pd0VJq9jBVZG8Tm+cvO0Q7RIKcwpgHl9ts+07XboCJh
aBqbYvP3r0Qfi2YW7V9OthdrAORlK+qnGMeoOnjlJI8jzhY8r6GTDR8UOJftGHFfLVnB66BaNpKS
izrKAZk6YGd2awdxqNxlAdJHywB5KSeZZyXEXK4ctVJP5TzrMHumuc8/eENE+XL5y9L0ZE1gKPf7
aKzV0aYWY+IGWhrvlaCKDmSmxV///h399SIXNVTn+IUd9okb2upPo1NaYen7s0zJVfwPrkPtBIZN
MWljXdzOEZUyPUCa1Wrp7AkL+nOeFAPUCpbj/9mFLh9GNB+pzlsoE54FzDAo4CyUAdkKTQVw4P1r
vfkL/fKlLo8yUZIpEtcKGrUkdRItqia1dvEf3TqqTlyaMq1S8fr98nqpToOhOkYIXCfDCgfH4Fag
q9ypr+sPrvTmM8/zbhl4DXRe6tdX0oOwKeCruVOrHksQJD2ustH6rMk+aMLDLG1zjKbv38Lftj/x
miG1UiAXAYm+bHOgAIq7VI9JT0qK21Ah/l2FEStjGzhJHWyO96/21g9mqxxXaKmolLgXT2GXDEYw
8AUj+kWoGVHgwJUr9n/3IqwbJkUPjWVN/a2RW9adJs9W7IYz9ifSJ2bwRVp3//5FfuueU0Fz6GJ5
Em4sju0XX6VIVFWqjdhtmUOJjr6yK+wNlBWmv5gtttq6Psg7NQaAtTkTEvX+1X9f8cXFaeNSDLLq
XdbwdTxiXeQrFtOmEAxg6dlKssP71xBf4PXyx0PI3Md0ZP6h6nv9MPqIwgebSMdehmMZoXo1IrDN
8khwbAQPlhbdl/cv+PujKC5IGabIMoIE8+I9q9SebI8kXkNrPgi234Cg2QQMjAH+g23sRUH46suJ
EzPHdG4hF2V1f/3lDMJQ8ozwtb5WYFLx9UhM6zU7aO9VvSjJvrWKNtk5uZ0+mLljNCvIdPIp83Oy
fUjxQAtt55UF4n9W9F0yBNpeAs3+SG4NmPpxTIuz0gqMRKwx3YHP1ro6KKNPIYYL16zLRzkf568V
blXIWc5N0kuPOUaAFYHGT+A+dmE1PCgSgCMk5T7WkeSsodC7zaZRu4ExAVRXPQOLykElzwU0osw6
KIkqb40wkHGVktcS++m9ZQNiHOjKWnql4Nwp8xg4eR2CRvQJqnJ9J7kuhrT/WuHdIu9O7YghjUGU
lumwicrAWRNlKtAxSpquqz5Vd5wzRs1N/EEHnyIRkdgH2b1d1R5bznd4BE0DCG6AJa0WnzQN4q6s
VPWd01ewqu0xPkhacYPC3yLca8juiPTBOT3N4O2hKdOGwqRiQkMd5GtAH5kM+lQifqXBU6q4SsMs
sLaKBMqcHHuRY90i4dvYme/N7XCNW3YT5ZOr1to5k/Jbx6G9RU/TIfwZIEThpZDhzL5ybqS49MIw
f9BVs12pbWYfA0sxPMkSUUQKyAGYTP/F3nks161tWfZfqo8MuL0BdIHjDb0TOwiSEuG9x9fXgDKj
6t5DlRiZ7Wq9F7oK4QDY2GatOeeIVsWoF2e/Kk/4PPJTmQ/Acup8EwWkE5p5Q8esS9dzWYyvoVUa
m7ZLH3DPvRi1/JmV6Z3elYjZoB+uwoAoZmqKhA9b/X2UxhMl3bTKP/JxJHg7wZO9LDqZRyDMvCoK
AxwmkBkQrBvKkN2LrXT5hF0Y9GXHBnTnjDw+MoXXGnkWm6ovaVYZ/sBnE2oV6vsoW2dWa6xrjhnE
J2q6O/b0Um1cW6WNlZJ9vJga/apX9G4zOnZLUo98JYmf7pvhKw/EY04HHGna9Yy2cUuEL5HUQ4I2
rUDMoDrDAq4ytmXqHCHH5ahkxX2T++Q/TNpJKOmt9OODJbubiK7AGnTTuFJE/0hGuqRs3p1nJbxq
rYQ4MJs+V4N+NFIy4VmDflAT+Wz6xkOa2hqiTIvIjvmR3NB3fNTXbGuVq2HIqcHmkTPc1Wp2TBcz
TNk0DsfRqF+D6XoKpf7WV/iyAocku6BBE2FQOmLOwnMaDUa0jfLI3KelxmgYH/yyvJOycuDa4W2I
4hJGADE2cFJcsp5HN8th6Uo+DbcvHT7WonieVHnIMtqiWPuGJgHMyulRV/NiraXiUyT1e5k7tqfN
U7Fp/Owl6rI9uLtNQ3byhp7rKh9K2JwNyVwG/k+miVvbxANZTkF8NU69tg2zpCTzJko9s8l26B6U
jR1geuJIE7pOTFBqHzX3kabY1zRlstUYGHq9LvT6PezlZ0Wr8Zp6AC4TGzdUaOdvmkV4k1VhoGss
jaOn2qVe2cFuLKWiExga/PIFbNLBSTCKtVsTG0tP8nE0CVxGA0mtE3GiRmspfKHOM97+gJyvwSRM
Zw68QMMIYSf6leWDY28WMyatkxiGmI7NIETraFrnNs+eyEV0th0bzsFSwd2QTNr5MSZ96w4cz2ZM
Z/IZlO4jC+Qv+OaWNxo5r9GObpoOLWsuBE68apr2gDae57bXvbYJX+1yVtZVGzwpkXicY/0aax/O
hyBbaKrVsCIPmKj1QINegv2Z4HQyTPwoWE1h4N8Hemp7sdOe63AxWiESIkm47q4GRfvU+17eNL01
rIdEeSmHQVsTexndWBWQPFAz47abiISrJgz0pr4MQaGmT6gohoMdEtU3DpwaKGyYL7OO+10g2I8C
Db1iUFtuQhggj+1ImNWSIGxuYGvGK2sy3w0RfrR2fUxbp9kqgwBWMJOpNLedvh5tpgnksPQ5IJO4
qqhUvC1iKOCsVqS4pUNavQ7MV1AqMAYmWqM+82L6FMBPEx0I+Q/enCoqX+ahLZ/y2GbnnILoHElc
QQI+Aun2gnAmOSZpg2L5cNQm9GhKVOdRi+M3KBH2jpS6/LNziuaThIP6nnC8EHJFilkuqLKHAQHv
waLAcTW2yJy9KFICN1Q7XrYm9OYsOzvemLkaEugRTnm7I4Z6+DQTPD5eN4+pvRqquFBg01vhm41n
44kg9TRxQTvMG0JFA+MQJmmOGMBUfP9MhKRTemUVssDCRAh3RhL/CDm6vlBjjcItmTa4q4tiImEE
ey4BTKyM5jAS3BI1HY5wyksw6KehiNN7Y8bHuJrLedDXBgbayeumopoOuU+7b5f6uQHnwaj4N6BV
ZZajb7BGUh9WSGluaREy8jfNNBFu4aYVUUknwTDxcYDC+/T0kUMRQCtLT54EPJjomQfthPukNXOx
cYpBZwgLZdDOca3LwVOY2+wrJY3ah8CY2w+RZSi8SR2gkRbqfg58bMwaz8Z9gMo/HkptyzRXPuQy
abqVlWEHXJUas4I5JbTdmiprgKmNpbwzU7tiH0Cx5N33bSiTzkic1CqAyUtsqJ6IYhcZ5UC0l6oV
lqeGWgIVgxiN+EiqJpWrogl8eNAd0YfwrhvAFwmdKwug29AWhJ+TlnNlsP1JV3Pvy2Y7jPOsPFeD
XSFXTCqt0706sPJunzpGqJx9kmXkayWMUmAxtMdxHah5fjvSLAUwZAyhiss9sF90tWnIHy41K9qD
8tGr49BOqXUT6GVhwc2063ydTmQDvUGoqtVnTK4aUNUmbrWbIMKWD6ksaWNa7gZFP1d2EGI+Cock
csJLYsDibpzZtF47hxlk3UQ2IdhppecZ09xIrUttAqLzSPHpfjrM0uj7YNHOrlPpZIz3kIa1vUGw
WXGSs+nc85twA7Ai8LX6aLOIlRjLHL6RqoHAsvPWZl+XEAZzaMcIe3EAhBIxdG4MJ53kzey6a9VQ
vyqKFjT9CHxuDDyCmeYRXJ4VL5OG4aifC0IZ/EBdB3d8WA4TvMm2Fq9wOOowNFJgQhb8Dq3XblT+
Zz4Yit9fB4pVp8yFgyjOZm/ZoWcU8RwT/1yTScffw+3o0yQI9gSG0OtklxDQCzCIrtyEyhQ8IWNv
xlsZ1HbeuKxvMGb6epHWN+DGiNEzza4+643VlVRT0xEL3ANUFZs472xhz7/NqCnopBK6SQylYr4F
zhATN1Wq1eeAEpqWoJ5VP0FJg1CxHKAVyAjg2rlBIQNtTc+pPbJeka/R+MnE744T9T7PE/Fjzgr8
IBE/4Eer1n7jEhFYpgQmEoxC/ouU1xhC8k+rTUf1EM947EjfVNmMJEFdpF4GB6pzZUj4m5vgr7jV
jBJeQYqzZF/YUiXrthbVCvCO9tbPVeu7UMPJPY5CSwRnu7JwaTSiS2PXKqderKgcqFQGZdwnv+j4
V8WbEtjDlLhOGSnWkWPQWN+yg6uMtwbPZRLtHCuO4sLFSzPxS1i7RPcaEPphgBy0AByNi1G908qD
LTss1au6GyY2KCmsz9c2ipMKtI8Da9OVrcovwLU+9zUJAqIVPiiBvPYzTEliHOqXEDKZ/9qZJnFb
6pA75q4gMcoq3N5Je9N2iwqsVb4hw6dXf40kGoTXvZknpjjMczlZJydq/enT0EuQrBkAp3ndiEbW
m1khXpIBpDK69yENtFmsM+bGkcVYzdUUKRWnOoywNQHSAXQHJVCWRbkzDfZb7GXIaxuZPchN6CdQ
KwoBoh7MzHbc4uFpVeKCJ4yW6jTO1i6tkAtuKqBRqZfGc0H07ywj7alRZz3atorZ9Z/snaEjsn/g
3OrGelVZPxDDqS+NkQfa1pJzDFFwJgzpxTRCEINmEJdEbw6pE5HqSMduqViblUFOV6RrRFuLUt6E
PoayPWadbl5hZJ2MFYYGI11XumXUpxxXFiaFpoV/5sTgYT2FbCjnOZ5ztsHTnPbwClU16jaCKY99
qmoX4FeyeeZMYo11AyQpT4twL2djdI6wkwnO8HwSLACw5W2Qe9MQOzomsononk7vzA/DasfhbRgX
R6xvWVO+0fKZxNhu0OJnQroS1PakqXOeTUl0izCsW3N+PUCeC47NEFv+j8ls0sLLwZCXB1xr2O+I
GydzrdNkeJowAOn0dexKPyZOMcFwNmolxLecEmjdQd4MXshEUJi3HSXcCCsOyKMMegfqFmkeQJFq
GjrkDpd6s+V0JAmeUXQY3UEZpQ5HFrWcwb04VUZkFuSd25gZI/F8XsMV3vE4pYFQQzKfCdeMqw4P
vjPGDHDLb+uwxCgSLcthyf9nwW8bE6eZpk0Z07bVRo0ns9IYtpz2pvyZF0oiCcRpK2UDN8hZKX9V
dTWxk8gWBfmG4HklWmVVxUQUjv2uyHoh363WiX+RNRwWL0Pcd9uUvtsayp3jbyg65udQTuk3ZZ4v
5TIKZYtDRqebYckvCu+IL7qgCu/isk9cffB/RPr4TSnksh9F64eaMKJHjqCIdNRLA0gCrxwceuDh
m9yxc6m29ooFZ022kL77L23E/+/7/i9J9ez/7caFalS2/2z6Ln/9P3u+hvyPRVaNNcxcWlCozf5P
z5duMMcDmh8E+SOsE9TD/qvna2j0g9FUsUCg9mOhp5T2Xz1fXfsP57cokv8uhWZwpYse7996vpc1
QHNRLaMwQQeHQExcSlN7XxUBpdyA4MPWs7FyQ1Q/sN12dVF6lFi2/3gqTA5TUOT/1CZcjvffl3No
YXFJupKXvdgyC+2wJqqEHH39GOrxFqTgNxXoL3Xb/7yGFIT6aH8oa0qdo6PPhsYrV2SWdygxV/LT
P0S7yL0e3V+ma7ud/KjdAzf4TWH68lvTuTYdXTr5v3XPvJ1/Vx3DoOymMWchtkoS0qE8GoRMlUc/
eKyCKxz8XtLcpuRFs7/8psz/pU1Jr24BhtBw5PqIhi4KnkkS5vmkcGklpwJ3G+bGAc7uldabu7H3
T3oqtrZ8TfX59u+vdCna/rPQypukV0i29tLOkNplFVlWsHjsgdwGpn/bjYPQWPtKM61Ys4xvXu3S
Wbq8FMZxJI1LiwGB27+fbtQLOwuWiAjwGu8iJsOAuMjHSB1vyyB9pI/o3IF0/66h/4er4ukU2EOQ
UmraZdeZqN/KKiLSloo5iClaa/p74ncNYDl6vclA/NDBHCzl4++P9cuXYptcFYwIwgXL+fI6ibGF
00rByAPFUuSeHmvFh5YQILH5+3Uua/K8PoYNnkSkvYI3uEwQ/+h9zfUACq7KY285r2R6Qk01IZAr
Py7Mw79f6ustkbBiCKlai5zli25ZxqFplRUdE530KTV6C8PP/8kFfhOoDBpEl516Spy47RUiSmK9
3LK7wiBXZ8036+nX8c5dCDrGOGpJ6rt8YJ1qR6naGTFZv9LZwOcmqg7Womvpk/nNeP8yObNJNU0E
P0sLiCX84t1ofoI7h1Q8L4BMTm2a4hl5B3c+hKc2F9/c15/eDkE4JD+YCEZIxPn3QLCUXNNEWZAx
FIh7PvY7v//ONvB1rHE/fEdIYOlEflFOUvvoSpWUBM65g3ImpaxJdrBQmjcK0ePCAdebu7+PiD+8
LH0BDSGDWUTel/LkTEGq0gQ2L4tYHCGJTaUwYH7b1v06RQhWM2wAS6iGdC6XtVaFRw+smLiYmjof
hdROI8dBcvDVFhihi9tdkHRVeiHlg2j193v8wyghIIJiCUMS3dGlbItYaDNFL8M9TvdK8qDIl9TT
byfj8e+X+cPLo9eKbws3N8bASzu55szkr44G7WOr1GIvickiPChF039QckYiGsRJGG3+fs1lzfr3
hC8YJfRk6M9gF7ucejNgO+rUNQlcL1RIavGmgU3fZwTJaV5T3GakHe6kFTffPNE/jJpFC8CQUVUW
tMslzUrVxgcSlpA9xnkPPocbVYRs2f43Ss0/fHJM77/buzYRipff9wjUb1ZVaA7JnKM6bzN/2GSF
7X/zEVxeRiI459/Xl0VMw+h38WXHmqJrXcYAoQGhXAfUPNeOXjbf7H0ux8flVZZf8c+FJCFlL8ux
A5O9Qh6vAYo3LWZ51HujWqdZ3X0zNi5f0uX1lv/+j+sF7YKc6bkrPzyb2nGunvTq/u/D74+XMPio
qOShiLoU0pddaRIJxiWm+goWO6nwNBDH8ptl8XKQcyMIDBYDCk4jVIoXuxodrnkS52riCaQTJ3Zx
RGaT8vs5ZIl2wpKgr+M+Nff9bFA3Crsg+mYD94cX97sjby0fGsm6FxvHMZ20nHhSCr5NSCBNoGzI
5CG8EiqEGzvFN6KDy6ny992yC1gkysT3Xo55WwyGoPdLwW+ux8b1Yx+vpJ6Hz3nXUcz1R4gbUpKk
Gk/Tf1OJ9fvSEuMfsyFok0uZD44LThsmcEpBusl7qBtw3sc8281Z1739feT84ZND3vN/L7U8838M
zniqM10mTJZzob/IydlUU/PN4Pzjg/zHJS42B6rMhnCY2QwPgWOforKa3KLvbsm2bxMaiGVu/lSy
SPH+Bzf2+/zJ/oe98MVVZ1gPQgHy7uk+dW8Yz9ahqCfnm0Hy5ZNgjaFqgWSV85TJp/fvx0d2DFSd
WK89oacFuczFs2ziyfVNe4cC9LqMkwcSd7ezJb6ZxL6cotgBIwXEPQMPD0/v78TAf764qqFkGZJ4
zT7lceiJCR+LR6QCv9K0euAhPzas32BGPKh5z39/tF9mm4tLX0xotuHXatf0NVm0z45F+TT/iJDi
/v0iXzIFLm/w4tFGQ5eYCmnvXoKue/ajjaLl21C33xzpV7TsQLdmGrBCc+VIIvsbH/QPEoNAJKA6
/eDq7z/ncu/y+9csiD+BjAud38VwkgMpHm3LizZgaVdhf2j66VBH+cmIkkOnfpeF8qdHvHz6Nvsk
NE+XDqyKpOrOmHi7tixPURVsKweHlC6+e8iXkuHltqzFfMEgBuXpXLhGHUMxffQKCOf1+NcgFma8
cyiLCHSl3q20oTVW5WTrrnBGAmi1by7/p4dq4TTmN6D8g+Tz768nIVa1G1q0InOYm90D9EZwEEYW
V/NNS4nHv0PIXFT04/tS3P39fX6Z9zhA2rbFxIDvm2n2YqshZy2mp0PxXoz2SdOzT9PM3v9+iS/z
3nIJJm+xeMupnV3cXRFHWaGPYGTj3nmI1YUgnqyboCX6VXsKlOiWpsV/d9K7uKT+7weaCXP2hRLV
Hlqi1p2T6jBn3+01vqzCF9e4eHKjbYac0+flGrCzC3HbyfBYEQvl6jSX//4I8Zl8GaGcKg02G4uw
3GQDcjHZcDt2mJIv59ayor1U6bO2qiJ1whRoqr11PaqU0Qg54wFvWtq76jpFShK5mj5ES7C1hgas
blpjEc5pleOs+kD6pNhKmcx3oiK4rTIPVdpVa91qg5+FQVck4uvb1ZlmnaVvWKtetQS9jhhwmoP4
qgV+cTTsTnWD2viZKZN0Czm95Wb52I3jfVIAb1a1H7KH82r+9OeHTOjraRrWk5mfU4z8kcl5v4xA
TiCdG06Ksq2dd9lU6zHoXKMJjqOSrNHmRi7dRLest0KUq0oMHumga6t2tnO8C4zHSgeXkyXbXlTr
0CqOTU+EZq08Zua91ue7wa8PZghQTsO4RBMp3Ys49zQ1P+SGdhvWNc1k1DytjS9ePScKjWuEeJL4
si5CHYSt2SNysfDCcDialbxCHL7zrSdoWqdJFKdhoscxRFdysqC9CjJvrW7MXSF8qNhGgy4wfvBb
xAoGf1hSRolR1kmLfiqZSzPRw01/lTc73YkOAuyV/Ijo1Qx5TIqsJfdFM344o/gget814e5m9ril
2eVGpk4oMotNUNcnVG5bAxpfLOP7JGqfNSn2C/fAJHdV73/QJEafFa0tOOQm06dFircyVq4/GFup
9ltHwDiKE0+Sce3DMxnN4WSUn7GirEmh4xSVpxvTyW4HAy+aNJEftJzIcwhcj2ApDpXeeRW6FV+b
zloHQX7wxnSP+4jUvtKGoxatkSbOzmMoSHy+GxoXdK2ozo48dMbO4B5i+NVa7urknfqu0SXbKSbb
2tOrtzAWrj2sw+lEHySatoXjomdMoU3Hm04x141ZreoscOti62e528NebIPnPPo5pjdKvJ35BeaK
XEoaZvHDlKkHMys9Op7kKCfbkMCyOXpWkv7ZgkBeVrXbEXpsZwt1+VT73m/+y9YhIylEr7kfg8Pc
PNQ1Aczk2dHNyvPTbD4ESnosJfar5qVQb4l6XfFcNfNzgIDk08BSmoPJWLBXqXpKO39vxOFj1sJE
Ewjvbkxn15Z3fhiudHkrehgi9Y3V3aXzdVcR5RdD+IsAsgXhtIr60hvGsyEFyBhlb+iP8fg5k1gY
pxWdtfe5RNQGylHb6vAgKlSo2fBUivukf+mnjZD07ReC2GPcWyCzz6b+OJuPBTbUcXzAazjOezYX
0loBOZynh7pMUAklK6mfgccNHC2c+rnp2NyBXNf97oBoAk0brvtWNns7iN0Y+lifbdAN0OPep9EP
f7CAle3zfq8uyXU3UYcrxH8c1WNov1v6/WC8KZpb8PeJuOX4Yh5pZ1A3aJznottwfd32Rvtai+Ga
1ifZ9auQKjwajk49haXYIBYOEIv16KrEXmSbuIMZuInNBzJxxUOqe2n4RstfOOesvRr1AwcXo0rc
aqQoh0RPnMyGWMj+lzp0ID99skE1x/8grYGwxwmmmfSwiTzFGg4QtQC/aRIrn4Ie4BS7FnbT38De
UMgZLvMtSeyT2xrgv8wKJgAf9IhobQIs2hjIVPVmhRvoZ2+nHq7dHeJmXAQ9grUKQgwSwl2XiKdu
Nkkj9w8iRCFpj/6toxTXWVpd6ylfXKHKWzJFN1XoXPW+0rt61CTu8oNlKLcVOJAhnwi2ME9JKB8l
EqRQ9XfNpGsInTROwcFWbRmRhbKp+/rNLMHypQJIHbAkQktj7bXTaZ5m4x743S5urgpfvU4XpQUS
lXij8+ZBVEbdNYnOyohQ5oHCTuAYjO+HWruz7I3dnYZwZ0W0lAk+J45T7RHRPSI4UYcjVIks3QgY
xJv6dhyj9Uj+abjL/Vs9Y5qGotR+aFjV2uRY5uc8WbNOROLWrp/qzlMQpb0V8WbKHiGFaFReqDBN
EuirfmB/hj6GnFbY0uPOBC7YIPy6mgdoYo92sUPIgK4DelxHtuSYI1DBa64E2zibtoHRbmz7h4zS
9wCduRj6q6D/1fIzSnbQfQB/oalu4YeedR+0kTNdG21RejD0XPjAzqoZESkX1kSVMHops2bTp+p9
a06rSUZUoCCAI0hn6Qr7xy456e20NmNycxe4cXUuhhcjeUqSH75225hnOf4sIcbKLe35Fo3OMtnd
9ESVMzkqJJkMj+PEIK+8HFm1z5o42M+N2DUBXIefGRUIJ/SU5CfSVbP/8MORheahDg8jJLvgmESv
ETKJHHhWNLhK9APxlqF7pF52kE+SATrT/AnAfrI/ZbKdzTUrGhmu7QbDfB48025wk/BOBd9oXCnN
fan7Lli3QGyK0vVtLx0+aUb60NOLurpxgudyVDfhrJK2+jRoVyYkzUAPjpxuye+3T3mhrR1ibQle
7x/yfCRSRzDkeyt5TzUEe0O+wp0ICxn2c6mXq47GRlUZ5yGGHdU/ka2OuqH5IYM7wa/HAXYGBrsf
FXbr1Q+Ce9bagOUjudXjaYfoYxm34Ge2aXFtFPskPgQOoGUJLKLFSV7ci0UZSymDnu+jXypPugiu
hlG7k9pRdd5UDbbueUJM145ip5FoXJSPlU1LMi9h6U3XzhAemip+xKt8E+vOEajPfppu25Z5/F6L
Jt7Ko2O1V3VhbctJuzdVCwa49joA5oraGVhwx9Qq92hnmGklMIS3TIcOzWHdv8qn+9F0PMu4rrTG
M1GS98XBsVgIqPunAe9vAvKd/uwFOC6yKtXKcNX83AQ/UnWHOFjA7PQ3KHJWGeF7eXZvKqQpDSRm
Vq/NfKWVj4Nxlvmbn/VeJOcVztYNHpOVqjCPxMVVrUU72ZNoIN4tdV4PisOLj9Zshdrsxe/ea8gQ
NIi3aXWa7U2s3KOIcChsTACzu7FGPA88HPHVpJrX2aynhLcHu9nW9lNS3MppOsRw1RSL3RUerqJh
EpoRuIfnxC9Xai/dxmiui3TcAfY8aGW5w4HIfO54U5JsI7MgKEPcdw1yj1kEnL+1ldpOA5si/7WW
Q7VSoALYGB2GTNt3qoTgxV6FJ1awRWjMQ6vvJ+1gItpKhjcDfSXBcmDGxDZEZyJKJogJtK5ZHcIp
QYvKbrfr1zWxt9mY/5CzVcLo7U9Uce9C8wnujDJrrtYlG23AbNdFp8gK7mp72A7S/NWFLynjsDzO
Kf4NxTm1mQnwRD/jn952oboPkD5CZRD+WUGX1RZgOJvmNS5ug8F6TkP4y9V9Spuvm5ZFAH5nve4q
zWM7Qf7uixGCV+oSDx6lAQG2vB0bG9BaxLzyGPbzBh/w4xRAFFHVt3z4NaezZ6eN23ZrVX8jzTq0
qrvQDtYR21GRtEdqwIdUvTLLBzKz2ZQhix0DVFfO3KHAN1y9ghTgiNg1MavYdotcstfupuGtr7t9
Z55UH7I9NLnJ1CAOchIDfDWyp+FAMSv8MjyPm7JfMHNtKB+6gVVdyNnfkNqfbwAjO7zmlu0t8cL3
9J76TRHV+VkkgeqSAV25g586172VFbhsYCtkrXXMY+OoYsNZzw4QQ4RWGRCjbCWqmqmJbYVT6/fq
rJ7tuJUrMwSkNpnrSELS5dSw0evgqURDFdvpWs/yp4SHYYXqdWH1+xwQa5YoN02bIqOFBlzgJn+y
8TzsEtrMete4akEkkX4aNQaIpVwzDPkQW/0ApPzcl/o2HhFdK+NNZRJ6asenGkhQkD8EKFdLk96M
SZbFpo2ehuaQj+cYXqSODQN7ZjvvM5bH0jwTwX5SNPq9Oe2iuDiao+0mpflMBuGDPRUuFelVbcBp
9I+zLr02fJwLCAETYdIQqufS4jxX3MEpvK+bNyF+FeXOT/tTMAZrNd81TY7IwVqFJBx1iDB663FE
L1wmpecj45It5veGtcO+sRV75TPKylilLwhebeL4gbMlYzyB7DJkz5LDabHUX5Csb1G4edmkP/DJ
PmdpvYFWgvrdcW4dJ78GhcbeBVRoULyDtlnLRUSfj17tb7uFM+Wjm1WCdW0X150KL5iVV5GvuRg2
TXyeAJ/2ie9NFPyVxF7V3ckeXjMSzoqR3YpyY1g1POuSuL4nuOle31MRK8RKgkRQOZlARXAj575Y
9IvtKQP+XqodIjN50PLTlLDsXY9J4471jZGRpRknGL1gfVCKU+qPeqiPTtPtI9jzQxusw4KzSxjs
TXRsWZSA+vI5zlC6lvJe6QFjAJTYWD0G3Cip38ZZedcc7QapJFrYyvRgbm4L/vWR5BQm83WWMAJ8
PFLjfONL3onM5oc6nz4DaGvmI2nbRQKA+QaiC+l45UqIU05GUNX8LNnH6mzFGBG2DK+1AEVe6Byc
co3IkFTFelNa5wkQk4y2yzI/Bfd5eleYBNH2iPwNiJ+1a+LzYJ4cOL9Kt0yvZfBi6pgUdjK46YNb
nb52HPXbuQs+fECdEdu/LAjXaVCvEMuE9XkU7JU5DFfp1iqjVZ7vg3kbY9EFlEIFDrNWu8rtyhs7
hAwYEsRwHovIy4KrpN6PcqNWt5zFzAzmCkrBwm0WsdNzCqypIhTZ8RIodprHNitvTkIDfPcwWF7v
7DU2qEblTWzyRLeHQrtutV3sz9vUGt9IQdcAvShQMlEZJIq+VbIXTg2FshLtAVxbY2dwzcrGq/Lz
ZP0cGVmukwDEuu1Df63bPKbPskbwiD3OkCWP21wHiORr0FPO2K9keAi7m1hZx8q+l5zKOLbm/Hmq
SkAJXmcdMbosJxgb5S2JTtMjCaLrMPwZ2V6l0em78v2XWfmp9df65Nrh1po2qC1rVO5Z8WYxASM9
j6OfCg7D6MrgaKrMQFE9ciNci63tCHUv2juEG9QQn6/aGLAKrnyzv2u75wWhTKPmqKbZESHWXQxP
KNe9nBNrToWnJYW4ehqkelDGzvPNAlcfNPZ7aMCkkU0HgOp19zZRiAGf6yueoT/UKvNn7C5pnY3/
OkllV9XIa/D4IWwkVGxZHwV1gMQV00Yl0yoNvbJADCqJnZgfKaTMKExLPNyRMnnwLc65Vh9a5QAP
2J2rhwaN+zx4Sz8+vO9sb07eBIf3AN05oqEEP0XuNxui6d2YE5LDydzUWGxXASHLw2083WBFYZ98
HCU1eihrHfshdj84jdi7i8OY6agz2M/HA/mExpVag1rq2Y0Wd4UNxmhsVDaFVAUSTqWPg6Ny1fph
VquVL6a1WPArJkhc46FUDwL2VzOR0Jm3a8tsV0aQryJbUOjASTRUbhqdxqD2Rg0H3biGSOvFHatx
w0HH0NZo68ziunYOgVGede0j8c9G1axlycaoh+qVpGRm9N0eNus6yf2PUmk/R0fbF3OGyzVnCqkF
k+OP0UKZmkRHs8vXZCgwc0uitaIrBamQqnZeguqXOg0FDAl1jaO+g1vQ3vfqWzJEnt9cdXV26Kvn
Vr91jAmTVrAn9wBM/S94w03d3LBd4xan9TgLWLbBfV3E61lWR2i9lLfScmMsX4vwGju11mMMwE3U
Cic5xOZep7H/d5w62mDJrTadLeNTqxqCmwbJhCu8s9xMnQlcz1pqY4NPG5/it3jvHPZea32SU+M2
HNRuUzkZP4BMUR9oomhGGK+BjNfs3trBXa2AbtnV66BTSFP4w83Qvw061IQWsHfk5fNoMkFUgXpX
5ooYXFyBnYfyHkDl7M/Ka523We0NybIucc/5zRREA6v3GClEvwyMxtTo1X1jhMkxsmOYFkGuVJyC
KrMGnGYVVOjoF1hjQblD0rB0sVWkxa6JoEibso5fhRPPRzuxLAKdFvd2pAbVDiV5+qhEKH/3TWiW
99koixuqswUB+3lUX2MQ7kAyCP1ORdt66IYGd15vC2NdVM2wVYK6WledPj2ZOu40ZFvGY5N1+sNg
azj4Miv/RbKFBusW44bj+YE2keOP+P3dDqLygEo7hGxB8u4qUOr0Tcu7KN3NYce+phKEeaqd0rha
QatpMTXgxczYra76MdHWRsVbBJNuVw4zRV39kFbUbOeGuuMwwR9vivZ/M3cmS5Fj2bp+IpVJ2mon
Z+CSvHfHwQEHJjIgQH3f6+nvp6ozyCTzZljNjlVYWVklGULS1t5r/etv8hej7+VzQ5jmJciLfuvD
sr7WPUroSAdqrYvEAgOodQV4T/dHJxd6e080Fi7HkoSHmokn/msMiHpETgr42EZZfiaUsrZB/Ei1
kkluE5SGsjGsegIAQxBYtiY5J3QaF6bhM6/JHFkNCDyxAW0jkPE+HYpnQjp7xBbTQMQosoBuL1t+
RMWWivt0qqozpibjJRNq8Wb5KkpFK6rYv5BJfWW6sAFR28HuTn0z66hl5oGM8iZPGsQTKscoTIex
8zKpoDJSkd3iIRvn/XkqFvEOCnTloUoUceoUsyRpQLOQmI60/GU9JfcGtdO+MyRphZ9NcidLCeY5
RFNgKD4opJU2gyBgnlN0ltTmLWgV+SqrQ/VuNX54DOvYBOcvCuIf81QenptqxgU80ovA6dEsbmYw
LGBWja05G+Tu0TfH1Bvkun4zF3tQAonZMYbEGh/KJv/3IRjWZ6lMtF8jyfQru6iGk8hzeyH6FBpb
ZreN0YooOoJR1J2xmacZsC3sQrerKxqJKiegdhNXGsUjamVV3WgEseZu1xIKtJhbzPmuTVMldP0o
7jKkmyRXEQvUk0na16FZ7irYRu6UmbVFcGy9XNOM7XhPMZeVr5nSF81V73FI2gfjHO0TJGjsJMMs
TkUig/zJkYiTtVHqxAvrPg3ZaHBM0LBnR7Mz+8+5w8CBNZHrEtk91tCve6GFeyOMjRMC7OhFToj0
jPMpd7JF4dtlQvNkOaMyREwksc/CoXP0jiZaT3xDd1DBhs8WkXMbayqRCOacfIfeQHuD7WyOOjXP
q2pH6E9BuVGmGm7TTS83m072QbFsFsk9Go7ql0+LciX/TZyiJU9TQ7bqsQLQB6AJmumS8/hW9ROw
WxyTFU+RP4oroS/mFsOwaHZCG7BcIeJkPYmEAQT5g8J3rCGYv2vIFJWjTqayrmfNukPqozduY0gm
E4E6LT/VxMiidaPQGrc9oThN/WCYef+ktMaL2tUTJj+cjyQ+1Uc/LYl00/q3qQlBAsaxWweFUsKh
xhLAsLrkbkCzZZw6Mo8t+siMLqabGdIhlWK4YQdBSfPTUtjL5Qc+wtUnDXa6rjvcSle6PH7ILSjt
2IpRccgXBmCZVfmkx7N4VRtQdCOMus2Yj5h145I1oXsv4kfqM6YD1Zxz9MdKVRI32SlglLoxvOBp
0IuVjUHCs8y7F6usB0Cs2rnFY6GlxEj6CgViO6eUU5Byz3Mv169pnUISmeQ2XAO/MEQIJ31bGa3k
1EQnOZFqTqxveq3SzsfQkfVYNykTq3I/QDj8mGY7PptVlN8HY86ZWLe98oQtQ7pjC2gejHQi2hwh
E5pa3LywW5Cy4I053XgLixAXmjhcQLZulO4SOB0b1ZTCh8pKaE/ruLzk1iS7cZlPH5AxKubXs3zp
K3J2AKpiPAXLxnpD4xW9K+SrrgsCf9hzFWl6G0SPKVBTobl1pCGR7X03+r1A69Pm3ozK0m2FkYMK
QvFR24DMq9rwpZwHFVgnuUxJttPtck7XSVbUX3mEhnqnxrw5l9RXao64nfOe0VsnHtSpqoFBjZGU
XvKP9ZnYolobS0dNTIvCKGs4W8oqeM5NcKcSXZFDOjO7fGarL3oSFdtED2X7YKfaQ0yWIAhEoKLf
xhhqGCrPotRWD5WEjG/bVzibcu1Rfwn0CMmyTW4AppEW5rhuh7gaqSEan5piLQTJiAojM0gjTNLq
IMoQaaRV96Q0Ih/Uq30UhjNQbFuL6EzKrF1g/WH6SD2TXvOrd566mXttD1MFVLpHdxRjG6Sf7Tr0
5d2U+Xp9R9Zk6e8s2GOlk0R1W51MAjrIaAiIqX9NRBC3tAxy3JAUmlXZbCCyrjBF2bYYkfTgolaA
FzkVTepEjBSTrQ9XEdPbKEVklXldUBpGASorTAgS+jSbb1NYiPe+kffJRJ+lzO8tnvIGdpNu1RV1
5lhBMH6Q2I2tCc8k+WwITn8Whdpd8OZoXuAlmaeY9MtdnGWX0bC7XR0qbMAJW8mzr9jNZWzDr9ZE
9UWA3Qb5mUTzG6YrZRGpIqTGiWUJCrcyrX4LREUqYwAwAo2o2UwhnQmn2E2pKZ7MvGTDkA2Sa+38
3AhwDnCap7gdvueYjCEfv4uAUkuYjFIM80WWcf5o9GOtEWTStWu1Av00hvK9kMhgFvKgUXvQchAd
lHNiWpuExj9jTh5N8tmQKOIyzBna2lA3+tTla8EJhEOLP25sGeRsykNrr2vN0+DP+GQZ3tRoXwVR
YUyO2r3ZSDVJWVhP6RRv2PWb4ORVo7gMd9bp/JpXbGO27kp1BkFuM0bTsdWeRtJm1R73niZysadh
4lHc5Vnp+ThI1VKBmQkKRLt/GNvmDbUhnO9N1h1bSnR1KLfEam3NJLoP6CLaNFjjH+UugW5+VF+C
cNso3UoZvrvIupcrxeumR99XXyDFAmhhRUtWmtlnG52pjfo8d91BVcQm0eR3O76bOnljMkEtGM+X
hfAY7P1qxq0lQJkR/pqT9DD4yT7I+i0czpXWUhWJA64mjtIdLPKimyDeYBuzt9v6ipvgfqAeMyvJ
raQWF9jPSQ5Is5fWxUwMS0dsUjdthl5sI6UhQnUAMqVlg+RO90zQ1GzsDXWZtlN/SPqrYVhe0uK5
gp9f2dUYayhbo7wxexrLjPFu9Bk0i7g34LlG5QrSEtnE0dmPoJeorRvw5kJMYmfZDQgwhXSCntgb
zL2ddXujqOh1/b1sYuRhnXL/bPndWiHXk3KT2bBtXdmotpKl39dlDHRHbhzWafx0rfDtDv0J64Cb
Cv0ziX4JMlZSELUmR6guPjCt8BTGOhaXteM1Q6GnvrmNRnUv90e2WIhbTPRJoo8TildLekxHMgPb
JySB6JxhpKen0NaXRLlX8h9XyL7WVinuA2aNhkokn1keuw6bGRukjtC1UOiOjYFKWkdwk0uvW2LB
Nd2rw9vc3AmibQNNXuWZuZK6W2ANFMbzCbRj0yWy48sE/+XXmZlhucBek+zhmVgyOSS4mGiTnIC+
bqPX4hjNazt7qJEd524rPyclaXXyI5Wqm3eXggZZw7B2XkT2aB963TMjhY/yVCLqDgxthYETuOx7
ndJYTaekCNaBPjqQIJF539qcAYdI3aH+nAqQ5oouNlgpyJJbzjcLb8ppeNTxTPbnkyYBEUbXOOIr
SmanwgIq1OsNxknbLqIqUbBCJHlukhjwzhaGnrlq3aImuhW6iYdn7C2qVVm5Reatm28FCRvp/ZwP
ZDp2b7OiOxhFv4oBm5VID7/VSFu1PrMuEJyRAGWBP2/7apuPA21QO53bdNf3772VuGJOPbk7lT5J
z6p617GIFFU7zRgFmIXbap40yXxmzaXPZXfWCifiJ5LhEnavffIsoUxWhhMya5IGFfE9Bi1DTt+z
22NQVvchfQohhCtVRGwIigu6kgyHeCAkeEW1hb3mxp5uM/NJAjJWpX8dltQfyM9Uo6Q7++B55Mva
OMzET8kgrQJxLBiRMwNjSy3Ml17IF4WchEpUrrnEwefNJkVqbwaM6Ilx1G9WeDODa5Odl1aw4YNv
JCalTLg67VS3N3M8IuFX2vY5LvAgiLtTY/vXsY0/EkP9MiJkSmJ0EuNQqkg76OzEEpCJAh2qyWX5
nYtorfCPrBwpNM2CypegJusIGxXfPpjpWyht0+JbtF9FU7lxrqEaelXSTT+fpPpqmy/Q9Xx7h9uL
ah377DDZxyRpNgGE1K7T1ijLibG+DPO1jW8Ylv6KwsyRwsVWfWq8UD90iyHUNSpvoLb4q/RdtZBA
+uAY0TJOxUlYr41+rpPaExHONKDEw7oV4X0L6shupwTBqYN2nqTfakM5M6pbHHm9UkZpLpnERt8h
3dxQT2/V/mMadvYwOr0xrE2qTiO1KcS2Ytgb9EdFAAx1GzKaBuRRHx0FsG+MDAihO+kEWwSSZ4vv
EBpiWCgus8+TUu2HAlwrLxxdongA/u5HzelJs2+ju7bfy3W6scZ+VdHjzP6uZVeSq6ccuysgYl/D
V8h8JGgSnfWHzFJRg21v4TpmG3CbNsLwnQyal9yCt9p251bja6yd1MHeDdjnGA1GRUbDUIryKCbz
qhC/2thwFMPrZTZcO9kLvVwrxt0cCtcODtkU7WDb3Jlz9U7jQ4WWU7GxYQeqYwZ002QXawqnK0Cj
OazFOO/JENvn1IfaoDEQZeqLGd8Ci61x6/1U9XqfisKdu9hTYa9EkQ2G9F2ll0QxVn7zhGjP41Q/
Rob2LdmF7+SGZ4jNLN8IW3gmanYnCWzaJQOsH0KJFXq20XqSFJChJdZ61+1tKz1jTeHW/GolQ2+C
NbG4ZA+b+ZXVcBMOCy+pBKfQtFuq1A8pNUsjQAAaEqpMpmyMYNLQ3KdVsgtw0YPwTmR36QmYyXNe
UF5mp0qavxLgc9wJ3DzDDOEB2qen+l+Emrk2yxiJoWu0yruaLeMx6eBn5iYfz3N99U19rXVMHOiO
shB4y3icW+0eDtdzor3HHF5N5IlUhsOnuAStuolEiahRrQzN85y99zHlIVV034GMtpUbxfJRsjUs
ZTQmSPKmH1RaFj2jggkZ+EfRqPNy+0cxQZkrrXtDwd9LSY0GpllyJWDyrOm2h6eCo/kTg12xDVLf
napkm+VXuXvvIhgFEXPyGXun6L6RaIqreQ2mfujn8BbLyrpSgo2lhtvSeojrbOvPbGwjAWpKu591
lFtADBgh9XjlhPtMzhja4cSlf/QdrJVtbzKDnieAjCeDs1mn01KhJ7crrsI0k6R7Q9r0HQcltZZ8
mUuDauPLVEAY1PdAoy25yA2zg2Z2Y1ly7Kg4i0B30JMcm/Q66cMhatp1PUCy44n7bbppyCXJpYMl
P/XD85TrB1zlgo1US9StfHntSiT0KrKY7ut+5nBt9mlPMmFGj4ttiGMq2T40pac0wnQtTJoLygdj
RYdJ11JHtTtXOMyQzeSvQBMqb5Jromu1j2isnI58G4xY+NytBe3emGC8u/xSbKpxPYRud+0OOfMj
5Er2SrlgLy3CfXvfJCc7ppvwcKsIqA+aq7IW0io+MtV05NizpAd5cU3ydIZrEt/snpxyBRLyUtKe
i25DFTsdYvOYPjGWSKStdDOtJ/XbfzUmV77JcMJuWr2ynhtjlZhuUHJgudW6tRx1NXl89cP96MIo
e+J+y71EMm7rEjkBooshV3vqWiJwV8SSLNmxfQOzob8Pta3fO0yuKHX7M0GSx+JUrzNvuCRuxCZP
suxWJaUlOfqfWbVLH3N7RZHfQftaC7b8y/yi71qn39MzVfwk3ITqWY7IDnYRJW+LwulACLfNmYkB
xdlR21AzLYjxvfTSXKlq4FThure2njP1kI2r6oDsvtr2d7m2wyhusTIh9Q36QbtXY8JQY9xA44+4
XulP2KtF6/AQci6KbzO7spZQkQH1BrAO5WPwWF6ifbAIFR7Mfb7vPgbStCCGUJKp8RGkdmLCyF62
xgCc0APsn+JN847J3S7e5W54o4rjkwg3hDpVXnsrSzd4Ypkw7loOxXFdyjsVRLDB3qdjhlrX3/b4
XuhftX81pzfFvjbNiz2fci4Bsyhdq/aui1wMCisGr/UWV1h6JJOUbeZchjvq+8b/yr/pLkS9pjiA
yDszZuyeR8MFXNKbFUMyJislp6MAZIMyyRww3Mmas5jjwaWZt0wR5HHdDse4gxJarCuXq1tgReuG
QtB+zAFyTU8G7nBhB2Y4dVUoCh0luTD+x3UPyia8V109ULObMVNGPoFNcKg9/1GCLOn5NB8PGXfi
oqlB89s/6g/iMCfr6kOEnADs9avgSf82PepWg1KAXLtmZWwit1+PR2Y8kWOb/yaaXUPSH3gLWHnB
Yp/b5Z1gT+S0tZegRuDbgdcCf2Y/5tv+ikeVlP0ym2O1nM1OVazSkU1ki49TUt7lDA54PEkweeXZ
KO4ieH+wf4nCdKORTCz4nx++uWEYPyzGRQ5MOpATTIfnfEuVfsjg1dJFU70GDxBx5N4bH/StmC81
BvnRBopvcCMmPIic7qpvyv24h+RNhdKw1iF0ElzLYc0fEa3lZ+OJzIwXFsx4UPxVqTrKbbQofI/M
JAwOcHxl6Z7Lawu9vN3Fn6G8GmjiFmEJSYuPUoBlvpv+kuNdBY1Gua+t91oQ2O0FiVN8AMJNX0q0
Fq9Z9lK8Wldo//L9EPOwT6I/pYODe22Qb1rliM+CmnkWBmc6udCHNPZi7pPsqq/wwjZfMwIhaBxC
+rmZ3qynYHaMeeWf8FKcA2wZPf6FOYRs5DY3/c4WK3GnevoGqcaRfYSSG6BB8rTJYyElRNgzb7z3
K0radZO53IVqHIzk6jcfi0k2KWxcL5LWINN4NnFSrkoeB8O0X7G07BAkgD/QUmBlldlnrVobg+v7
RwGzSHls650sv4bBJm28in2Q6We64jwl/dRuHRt+zUjlrRYrcZn6daistGduBuYzfoQcJlRQSXUB
gWyatXoyX2kcoJcTWG591GeKsIdp3gdgixSouTNC1xJnM7ukcIBZkb7h6S24RvhJ44v+sBt2fbhK
UwCsb31+s6e3tjjr1tmu1mr7Ghpw67P3ItjYLoHs0MemVb/NGdl8MbYX/LkbT8M7ND/uuvTS/fwx
t8hCsZl0pK0sr5JX6V4+JJfsubnHdG368i/sQ+0eAykx7RfEQl6pNxwzew5U/i3XZgzMV1zzYh2C
1+nEgg+Tnpq/vFrVzXawr2V5L49e1K+pbQj8uypIX4aVBenspB5SWl3+T9J8TV4RpkMrdqVn6TAH
W/UgXovAY6a9NcxdyBiOsUvn9lBcx7s2+5bXGoDcQ7tPQEFB+WccKx/bEsDqYYg97lF6L058G6+q
8WQfNJMEBubi4LYOPNBh8uyRwya4gkVKv8yjQX21n8URokWdreU921V/38b3vYyDlqOncEtxF1je
JqNrJnH7xT8pOM3gqYbbxDstug13MyHbFXRMV5voyVfi3BzJF8M7dZd4+Dw1++AOT0y8p5qP+Ta9
J/KuO1mDg5et4o7xbsy+Sh6gyoqke7dZoX53K9k/+iR35OJJ5sgvem/qPcV2RbFvLdUZ4FnE3XcI
5LRN5ROi3xiKx6O0q9fClffmtsO3zYnjjT/8glIiyFMNnaDd6Jt6g6b1aL/C6qPT7H+V8BHUR+3U
7JqX4Jf/nsD2O0pvjPQRvK60t9ijZykVR3qWGzCtFZvgJK3G5AChCVXI5/A52Htd3SWP8V7lZ53c
C27imYO9G88txa3sQPaYVtGbLe0raqdPprrNa+5aVNYuqOqBx/nSgzE7jLHQh3jVoUi2wS16MDeE
eF4MsLM7/gHZf0tjeYgWPuwqnHdT51EqjFs4SP3LvJm8KtvNn8a5/hW9NUfpAncTLJvT4mhztMbD
utqGF87Ve/i4ZzpScbMfsmf5yXixz7is8ffzn2jFWfyivgKJ9fId9djkLz0UvBB8JP2LJR4I8ql6
zxS0VY80Iqr9nMmHvn3KoXDa/Vuv7/Xkvqw2cX6OE1gd5rWjayeSneZ8RQy9ZJ3xqHWNF6VcVfoG
bv84bwZMzlU3ARTLLzQKVdC5uRY5pQpBP9kwY7wfoyMjYLwnnCJEqHGnUOAG3dE0DrO9LcTbAhv3
4UEPeWqIYmhYvrqhl92h5WMJursiA8c37O9m4dGZCBrCgAOIgHKyo3P/F8kF9TYSUwCdTbsIuX+R
Q31HDtaBeFH2eWoCLVYgFBTboHoS7NlNbpwj6UuZZme2WEm6WPu2sR5s/8agbdXc8oUpAlHXWOuQ
5/qE6anlIWz9DvgLNSCUwrcdYyLV2xq9mtM49Br7MtUHc7hGdBkqhmWbNhhXnEL1x0KMnGlBWIza
ZsBRon6SxjNaGCY/NZSInm/0oCJq7tEV7XJ9HxaX/BbJnODwxL8DEAJZXVXDjd4iwSMy8CixQ38D
00/k65EFoJq+U5G6MsT7vINg2u6aau/njOU4Zv27urgLrHMMe7LbJ403t/9+mb6rXstfCctn9MJ8
A9WHtrIjZTSjISg7D/c09pY58Hra59gVWLnKC70seRCQyukclaeW++4diaDjDtRhVd2X2oMQ7Fte
/VLft92eA6gTlod01tGz3s1QS/mXJLXuVB4UbY7myh/NCy3cVL/06h31zTBdyurSQZ0GtWjedELa
lIPx1EMYJtPDgudxtL8mnMpvcDyZoZdQa19r5sSkrCQS27NxrIAeSzM8WPnr0KU7palXSSo+Kkhf
gkGE8s7W2kWO7H8L9ngQ7EW6kD9o0jmL8M/jOypvxbvWecOwm/N9AVnNghGIbyjU3PqkdaXTS/Q5
TzO9VJs9RbyOpKxphpE1jeuFYKM7bflaQXsw7hP64mo1vRq2N33x1UsTOibywJXKnd84siy2Q2sX
cyKRbYwddbYL0To0q85+mrjXasOhJejRephaIaeovVQBkp163IKWfjViF9Qbm+F5QbNpUDOAS9SV
4VRx54yjqzUHDbNntEu4eYYrYa196ZJGm0rZ2BVRaavBfinmzTI1zk/D9ESHD9glw9a8zTnjTVcq
JSfT8k3Fqm5RCFUdlrCsbEBnqWNmYAGCVlcTl8wRwFTPVCYYhe9WZXk3iuiQFAOaIFDcUqStq+cm
wxfxAgnyUPeKhBysKw9TGCnrkEplDpPwKFmd/aJLMRR+dFepzPiu9feJLQCMuAjEoUizKSQZziMu
gyvZmdZ0UOGz92MjHcyma2POv8r8qGPKgNiM3rF3bde2HDEoRfQ2xsK699sq0rdtCqPXRdAALFhZ
CiAmOdMsckPH/6oa2/m16QP/dYxVOOcBXEnWvX+PqXi6KWp92EEMal/8LMQY0VfTywB5/FdYWuq6
m4voKZt7mo5+6O+Vckg3eJXA6JT1ea9PkEvSyMhPs+GPO0XI93EAXJbocfmiRYl/lBMmQNC4Taac
2GKN08HIlLzCuJxNINOxXMDhRJnu9CoD2hg6SRwlPWNkT9iRvvFxfHrEstJ27RDtU4PDBw1FMEyU
YAm2nhGmqI03MrOAc6FRa0oIDxsj75kpKzAGVStlTUd9NN2rAefJ3JeBm8ip+ViZUvpCUHDgBpii
h3C48q54MuuG6VQIlG8g8mmHcP7VJaZ0lOEk7QwULS7enxIE3VinxMwb6GQwPHGWq76z0VJ8cNQc
CmpS4sfZVXK1bwdZ28Z4G59GE1kGo464LbZKV6Umd0Oo38ow59ckAkiO50EcCk1SfNh1QbmFoc0n
NYWzRMvDfloozPrUIFAgkTbpZrZ8hcZm6G+dsRiPWawFIDGqkRhU0tBrEAwfqDUyGZbNkjEvSz3M
Bzdqxs6trZlOrgxNz2rxfu+6lM6wyaevYEAX2cuBcWwiWpigVJq9OhImwcS/9TelAGFp/WwhZMHK
itLWgqY+yQ/NoFMZRZpVsevUtb00HBIwplDKiTItMrrxpYHL0N4FqqjU9axmmPmqWNyY0OZFuTKg
4zhDTwsYGqK5Fb2iPSmLYTQaDXNkRBUFlZvWPozZqjQ2RpJVC7Ct1b+sOo03kq8NH4WSS2wFY4qk
v2+Kc9fr7TFB2vUs2tiicxeMrclRgt+ptnN5lKKSJrUrer7H0rQC21WDNKM91lTUFpNm0HSHvi29
p+NkN2+lOmbJpatYK4zeplo+BEXW2Ts/1zv7MNYm/NfQxk302QDHlx4qWc9J5rSBEZ8Fj526sQqb
/qRWU2nvq8ruok+TECusOG2zV6mKU3+qsFvIGdz6VirJ1MN5afUZO4WCyC4LDSVdz9DkwmNsW5wb
YWYtq72IhRz+8sl1WEwNuqR7Ze7GPB2XY91eatdQi9EQwbSSbjn2JhZ7Ui3r58kni5VBDzDoPrXz
vthqWj4Wz7a0KHYzP5n1t5kDj4M0Kfp5Q64DJ34YKLCEkGN1RVqdrHweKGMVLEQZbHJCabo/AR/M
o0ppX+B0KLevQyQ0kX/iYDsoClMd5leWssa8eVBHe90jODFQFilDY2y0FLP01WiO0yMxyDVOxQpO
QUGauyiuIgTS67lKp+0/S8J/egaY2KUvDlakLrPVkk/7Z4l7n1USHJqlDxpuYwEpFkabD4shnx9t
7fLP1/rp7rFci8kpUeyqzHjzZy6dOlatrUG6QnvWdJgSNezyVf6WJPrjrPSZGyL0hJSbsQXS2P3z
tX8aFPz72jqGnBp7sZD1xV3gD/4eoW4JFLZT7URlShtCiNtZkrTmN/4lP8X8y1UIUSNrkKQn/uvH
0wxaiQM25Wl2asw2FwTeDKW9COxiF4Xj7wyE/u6e9MXWArcHG47GD0eEUgg59wfcJjo4ajbtcJcZ
v3lsf3dDhkw4K8aS5mK++OfH1mtZjoMaj02Ndpp16GmbU/YGc/xdzriy/LJ/tPxaHh2sU4K4LE3n
fy43+4cXVKaqlhHIRaJtLHuaOVKDA+LIxSbQTG2t98OO8m9lmkZzn3CMxs3k/fMK+Ztb1ekAMNAg
dVejHfnzLxCPEkTgtK3pwkkJIrWgtz3ix5jv/i4B82++Ax0TErK5eKzYzfx4qLIZTwGOnlirvyxC
gbl4rdKDLm8gsK0tfWcoxX//FolD4uZYEViw/ry1qIYWJ/tK7aRNmLsJBOcb5Ft0mmpugQtKv/N6
+puFiSEetrIGsx8+uB83CIE16ueZVcNZhbRc7uhko+0/v66/v4ZBxifWdKr+l5wnH2XMCAnZMQ0a
5wLGAUwfRNL/fJWfxjGsShvBgLzYCML6/WmT26FGw16CJyfhsYBYOVK/Qy73zxf5S3D3f67Chigw
qMGT94cpB4b2slXGywzGRrubEo4Q6rcKToMy9DvLJm6BFkxqEBHCKYdJARsibBg2Dhu/5VBp9Ic4
i+GHJ5NP9ZXc/fOv9zcfBh8l/oI4r5g4yv3YZkJIjBDCu8rxayXbQlAb3X4q8x3BoZErFX31mzer
/PQoWZxJVMUwmZPhUcq7/fOXiD8qM8GK74NdGzYxMETG4F5hGjsxDEfnaNTSXWySF4B3xW/exV+X
lSZTMRqLyyzfu/5jF5jnUJsME0RA6NaDZnb3GeFY//w8/7qmuISm67rGF2lj9frn26uHYu6MiTUl
KJbL7tLw6vLB+s2NLN/Yn/dTzgXVUDnrbHLn9R8OSxQaePmX7KcVjBnVulKY7duscLt4dIyaGYj2
u21NET8vSQUh8JzB00nH2slefqU/bOHWYMDcMznfO4WWxA7F1hTVlzlH2w4+WqXrn03RbCsglWIw
XXhcL0lno1ZFoPnPT/gvRY1msLMK0n8xmyU668cTTlCe1iM0dMbjE0TGV8xhV1pSwitHSjj/5nX+
ZTdfLqazN+DXa1JL/ViteuqXKH4QK+F2eGkP9LUuzN5bu/nv72nZUhe3UVvY5o+vMDfsPjGgOzgk
OiQ4XSDsNf3podSlxzaVKZzA8f/5in/9DrmzP15S/fP7zHNhZRjAIJGLIJcV32BjfYoYPBlWbXml
zAO+eMKE9Ddv7+d1MTXVFjcprBcpFtnff6yjgqyEibA+3LroNcsCybbhn5WkRL95yiEIFCD1s70m
ReU/r/K/crF/LDL+/Awk/2Me+f9svool9Lv5+UP/F1PLl7P3/29ff3wvmj+61//7qP7fyHLZ/Jch
SGsUbFSYm7OLDV9NSyy5LP+L/YucKXz6FHoGzov/da9X1X/xISwGjzbx3liO8uE1uBr9J8zcZjsn
hcC05GU/sv4b93p8l/98KgHqUfZZgrP5z4syCQO6lU5Kd9DxGVHYxfhoBFChV1ahVAhY1PTct2r8
mYTqcI4GqTsJVVrGNvlc9bu5HTOOVar3JQMqGN+iQmZIj7Ci+IrjgrkDeR2JQLiphjClEFlIuFfv
IvLQGnDjTH9E3K1ABokA65JcoEIUCc5R9C003wg4ixSLmNq8yWU9EHsXM8gmdOVcxZWxbbR5eDZ0
kYQMtW3g1sjQ26tVW8Hj8nEfa8ACrzJUeH9E3CSffpUHa7mbynQbKIP6LeHDLpzchCzT1YF0TqXM
ephH3bAhP7b6M3knyKsh+TXP2gQZG+lqqV1FyK61KRITLW4ZWf21BFkDEmkZCcgJutfYqsS9IDKy
pIJCv2tko32UxWjdJovUkVVoGVCahhjY0YhRfqWiiZ6r0a/eIJ4OB7JkmkM/Veahg1XdgbvowzXH
u4aEElROkM6yxe9hRh/mUWoaHs9DRYKBivYUEUzzgUWY6nuDUZNPN8g22vmsAbevkNUXST/d9SQc
Ppj+bGMxJZdM4vPiLMFMhale5TMqG2Mc6PdL5SUaaxXNZa09w5tlhG2T6UEaSF8+zZY0fqV1Uxz+
H3ln0hwp03bnX5RfAAkkbGuuUg2aWlJrQ6hbapJ5hoRf76te2xG2I7zw2hHP4tl0q1UFmfdwznW0
a+ktpnJIxtquT8VU4EbPIGduu8hiUedN4c3DjIwJGiX8cw5P8+wyxzq0BY7tHKz+paxqos7Svn8K
iQPbBHnh7mWtlgeZxOU5KQa7BBnhSnb5Qxk+t51TXcmcnpGnmhGjSgH6l1E/j9iqD2x7N1gjS/pp
CEh2sWRxIoExInQtL8ATiWbX5C40YiGdx9h0yDUR+3uo4n3inkm6cvcMIN23pJnjx2pwkk85uP21
aXjoIJmxXRbdfW/QoEsIYa4xrja9/eag+/++B3+WKx//1nbGacPGrfGjQ2RXjKbLoJ5X6JK7dCel
8R/BV08PHuMaTMKshnN9F2dOVRKdlRrIF1HoZO+vwGfistJM/LzYKIFc3Ouc+Mr0GJVPGBhS6QaP
GZSvBXSndiDhs/H0sWed/c/ybfunWeblqFWI49gLW1bdRe5eAess28X2mQC7Ca3u5CfpQ+4nzSmc
g+LoMtcPQB7hSmOUN5v1FGLHjBALbuYlmT7nZIk/ihqkwgJz+tsixuZFFlHzSsZWem7a0fplbG98
m4TA8DXlyw8eoMA6MLKB5iKn4QHadb+aHSEfUpDtz2Kura+gGut+HVsWRoK2yXb4lsIT4XYpxpKc
iM3UKjdL1OVXyBTJA5JiUi/9dIoxinaB/tUtujjMSQ2lx3Puy1Bv6po1n6Bm7BNi32EodJ9Z9pO6
OHM3XWbLIQLJ6dKbmr30qEKM1mps72oG7MmIcAoM3F4W9I9QH5xdD0YQI3kcdAeG893jpDNcz2SS
vg/pHO0VuOhfxYz0pFWkGoOHGvjITILwuA1QPFt8YSEv5s2RJRgfSOofWVXo304WpIcunZgVAjDJ
z2ON3DWdkeBPRWo/zHZv7Qo8mBv+ZeOBwqm7BVEwX22CgdbeRCKRMxlu9TBq/PPipBOixDQqXqLS
UUdZyOW1q7LicUmk3jfjwnrWalXNZMiwr+EQxe1WD5+m81Es1D5os8BS5jEMBLxpOIJreHyogmQ0
Pw7YOzVPQTsTf9nhutl42u5QiRR4VxQP/k4Glb6r+BLEvgsbYXL/yo2y5mbHj8zPNY3te+l0sElr
pfbVmCQ/emrGx66ekT7XKb7ctEfnlABGEc9jYdufOMTQ7FZeS7ralk2WdUDAeU8H9ACi6TlkW1NP
jf2J2JBozb4pyYHioENbsPDEExdW/xSdSHZk9wxXN5j7fp9Mjf+Q+nF/vicGyJXJ0/ZpCU17bJWx
X0BZQA+x+/QqvHm61U4MycMErUAk7Zav1dyS4jdEhTnMBCLvPMxUTNkXDWguNvWfaYyXc1nm4dMo
3HHVKt6Sroo/HD+qXlSOFs6gk70RK0dcaZQHn0QzsZ7KSzu+tEvp/e0rtFaN0xO464rmYuO9jdZT
zrFUj236t671dCxFX6zhgLEwj+Z+Vwpi7Ipxng56Buxl21F/tLGgWuBcrOCVMOrgmYSy7DAMidwJ
4pvObp5buxYf0bX2s3hvVwNWwrpqKjJIVRU+VNqoPfhTwg67Mf1u4L0ASgiSd3q8cDs27LeCxVU/
lbOwFomJZPtVRCnKFUu2X7n2zc6ucQd4I8SOJXfGSxXfVT2T455GbejN2Hj6l3icmdenrqfYmS/T
by2zfBsts3YQCDjWn0YTSLbilIWUCYltxpbjOFfAkYY1cFZlOHZddxebAYl2HLRrfyRxWSn4FLXn
btMlJhXB1PrR7kX+01chC7E4WRYe10bi81QDGsjSGxUhnlGA4zmeZ3w49XgKraG+6M4fj37X6Cdb
29YpmFrnWBDT+tg6jfPiuxW/Cz+IvX6nm1XvudWeqztFRCDjFwTo9r62NDJFdwEGwdBlfIdJPD/L
SfHUzilGLzZ2wn7CielBCUgC/ZaWjXOyZdV+Jbwj+xZ/3rw20LbXAKtats+lE1fokFtJSGITOSeh
RXPV5RgdU6EHdPVR84Aaubw1I/ruTWgZeQ1CwkprJLn4gzMUpU1QFWf2EhDtUmv5qjCjHvOBbXvm
Iz2QMnZ2sZ9NH02aeI+FLtpjEUfzyQAlwXJgcjQtGewp+HWtGE4DapEWQcfynRtCUmnX+nv2RTMr
ID4j924qFEQzcOtrW7vijbhZ9Vc3dob+Tsrg6kVpeVYCoJMwajnKMhs8TIANw92pmbp37Qbi3LiR
f9C5gCQRxR285diFMUMQYQTA0bceon4o9nPuiEMsUnkm/JDWeAio+zyu1cfGtKA1AqQd3Gzp76R3
5td+DilUoAsEpyqe40ueq+igciBxwnQwzewxRjJVRpJra2E+GppQoVIs9dZ3bRQXTjUH16VMszPy
+/YVI238Ssz0eOwtPXxAUJqPE+XCO3dZefQWD89MM2WY4eidWXU2Ck9h0GDdXpvO9NOaTFH3IHnU
f1ExpW9QsbNdbduoovLYnx7bvmw3LUTW9eQEItn6eQDtKYHDtolqrF8bsAEIaVq80DLrPnWOdCJP
Y+vsZRJzGNslAALaRDesiPq9K6r5vZHKvFrLKF9BECdHx8oiFEH4+fU+zOVXFIzZwbjdewPpc6nZ
tCd8YZs6XTq57p3KfiUOkuOWLfauHIqvRHegPt2A+qKPPb1rAc6eYUrd8/4WOR66nL9C+zxJkyOr
YN2PJWscWEFPsJjyX7LK2CA7Lr7VrmjcVbaw861iK7hJa3A27RiZPzksubcEwA1dBXkZwypzZ8Ru
wksvfQ90gD2qZ85u6lHTNDDNIY+KBIyl0wxq76qMWq8c75yL2La2MYkYYFJIe+LdVfoCI3d8rKQd
nesRlCZxktYm15WzBYlANGhDrnmxgoVkTjHz0+uoeE9m1wzATdzZO9J+szWekGcW09ApRF2S/51z
72m2PUo0PVGIRaVOj3WcxdupjpvHSMX5g1/q8TFFWX+t+PCqdW3zM4nkKXEMSDm/jV6m0Em54jyT
VvldDjMq+TSPt2ULbEqmcU6Wa+E8FUGbfTnYzl+C0HablbR7syv9HulhH3St2IIft5/cynDhzr2/
LitwdkMqozcz+gS5LEMufvl9Nh3VYNsXE87Lx1yq4mvpBNd8BUkB73zUHwIxVA2iipGHKRy8r4X1
9sFrM/HU28J8eypIb1xqw3cwBVC34rQ6B3ln7QPRxye/JQsX/kkUbqfIGwE0RyjrfKd/HW2wDbaT
t4+0XuoKsw2/ES8FCBJqbWxucY+AXqHlrUbPo8tT5u/URd4/ouL009Da1Wvfp9M3GgDyX0MRn2tx
V2Lgxfnya95jr5jD9znm5e7u3RTLQBwnqSvULnKL5cYqESOOwMM5bX2CDR6dxXS4k5T+NcZV/ETq
CFqdYKiu+J6zL9cT7qlwO5eMsJqNImlPOGzU8kTgVPN3iF33zbJn/TlMsfj26rYjBXegMqzIQMfu
xZIybpx6G2YzHgSszch7ZDOtjEPpPdlJ2a5kik3In428kJRsgaCaG/dh0qp/bLyaB5jPBvO7Lewv
lhRIGoMg/lvr2JpwssIZm4tAgOLqx6sWnodzzQUZNbBJxEYw3I0qVuZSUDvO32aAomi07XIxKsc6
kXFob3sF95n8gPGV0wkIXKi7NYvz/ExgOR4HryqDfy5krO8lZry0sXjKEdT78HQtTE1vCkbOdcYk
e4sqR20QuPczZDsqJuMv/k8WQZcMFstgPon44zKZUND0pZPfogEz39ZSXfQQKRu7sh1X1tlZPD7k
kAupRi2DUiQJFJ1X0b9NknpubPhHXmi5cCkEeW0dplqXgBVkesMT0z5W2ovAJRVDgNbMEvWWT6vd
5gRePlWmED0ud7rlyhLq3+wOVCZZaU4OLcJpdnR1dGIZACCubN4y4WBPlv1HnUTRtsk88p2CgURy
w6GJTbargAm6462HEXEILWc4LSZxCdFWCk/yvEjU07MNkabPTIVoWVTUYAZfTVAt8s+UjYweB4aT
5Wpm9ovQtChOnjciD3XjXl3HJhLoohR7A8pL0TjBocIFQIB6YQ38iqzzss85kwtrjW6Jdy2pMa9C
e+Tcuumw3FRW43SyTBdcapHhdw1LUUhwYNJ5hgVQYSihCwECA8OHY08cTT+j8qpBgoY311jDLkxC
FKEABN+ByCwvFuw1Gjjl/7KyZjqxXSCxiVRhCuZsaOLPZrHSfxZNw5/EHXpuEjo2GnRxvxBqfUwa
YX0IWxfPCYHgTCijWr6NMu2eg8zcrRgoFcgmJin3RZQKvKzfz8C70rwmkrzpSTtY+8bL/qXezAdX
VQjVRml3P6kgtkNn+OPxLnjwV+NqvtX10u9E2LQvS0W8KdSQjHmGW4z1A0oO9XcGlXXxVIlJfWx9
jqNZLfnfiNP0QfeO3tVtPxFGXvHlwYfbp+mAKY5r9KcIk2hYy8nS1YrFMqGzSTFJLGhDDV8QBgTk
lKj0rXitpVh++7kuqBCz+LfOqv7EGn/ceIMqn/ORfloxCCbaDfDP2Xc0esW21smfYEFxHna6Pzt3
06yw7fo7nX3J4MMvhpepxGtLbG+CLK5oGkhgTQQ22ovasUUC0Sx/CFEh/7eewYSg7vAA22Q4vkHW
evZbP6h82jpGEiWtYTZuhnhCOjEjZFE0xZ488X6UZl8pShCEllZ4KOh0PlJLmOfCt9AC5hVTMbi8
tfUkvA6K29j/Z6sc4zRw9RB8NI0VPYRRZVibhHJat7UF72gUskBfmjsgEafEtdBvGr/gnSnsf3WS
5e/uAkdon8QZ/sk2ibofX5kYaRamvstk8uBRDh26ScNWbflmqDU/Vm50J6nbmc+tHRVoLyxm3Z8Q
oHJ7ncDmf1h8J9j71WA1KzcZ0VvHagFKXMbVJzxI59CVIxaMKC1WtgJS7NkZM6RGakybFmp53fjL
dcYsfkZf5H4GecvgdBlG8946buOspRtYjzmYkRu4e/pW2qpoWzYRyk17kimW8hIe+KRjV5yc2M7F
xg1MeWYRFB4y1DvrwZ+6b/J8BVaxBAxluMTO3k9ab2ubyflV2Zg9VEWJjvku+xojHRxcstTOCOJA
8s79OLxOEgGMA6Hn2naoRynRc8CWNUbfcC6Wp9pGGp+LyoH5VTUcxQ4+IqtAwLspul48eyROndDR
YjVXVbP1jcocHONZBKF8VBvkdgiXy0yFq6Rb6ld8ghUSF+HcW1nkae2mb7BFgx+t72Lp4pWJaLAj
zyr4l8ON+uepxLoJE9499hF28xxlz3eRMSul4U82iW+iT5G5ch/6c/9Qx8LfB8ab8f1O8siFyXUX
BIv6CoyuH4seK5pTDOJ7ItF421kDFv5e1uaojcCrMEj5scDS/iFYS/+WTF0OMVqlOXKSv34IEp1M
1+WjaUsc6nVocNBYLrzfLsvmS79M0bOqfP9zaoVMtwq80GmErvunLKxwM5b2uIk08Hqaj5zhCWxU
gbTO1EDtSE/PwhoU9ISbnNrb+cxkgCsxHQMScIjN+fZ0jYu7nCPrmUlagQN+wrOX1APD0inLs3MB
h5N9m0L4W2Z6u1S4VkBT/KmEe9A2s8g8wJ7IVCQW00FobHaG4eGqRYyxjyVEUf/+28opDjEIJ3XP
4jLhz6EAnQruITiEyyqUtI4rM1bBh2168eMuC64LPfbHyOFm7jmcoBpWfrQvJGgYVPVVcu6a2QcA
0xr/dzvyM1bB6Kltp7NpWJMJHlxshW0HiSPTtzLo5CZlvHaUdWvOgFKw3qYCKXyoY3zymjh6XCEL
TIMSxth2cdE6kgLOwHeVyqQ5oC5RJzktwB2ZsAUPIsYdS2p63O9q18k/UuW3jzEgNKBZOsovc2U8
nqvAPs8NQP7KpOYYl0EJutQpMRyQ+/3tIeZbk1CEr53JhNOufLFQ/xjUrzvJEh17Fro7/g2gI+gj
7yHy5a+Z+A4GBn2/jZgL7e2+hozqiP4RLLKgKotLAi5KZoUeVvA61hOCbzVtGfbkxylGjl20ttwO
ltOcOvKsL+SBp+8OhNeBOrQPD9CjqrXs+vC1Tpzyl1roLuOZmQxX9fhVT5W9iygkDmnhw9QYBkq/
gMkaQCmStUdTWh+zt6RbtjXdlk0EMBXPB3AYxrgrZId/wR3Su/RxTI+ZnYk1O9/upajT4epTxa0p
Unnu3Ly4BF3dHUJYM9tKwSq2FJELfNTcrUmk4QdKt1r1Y1bsozGJT83k+Le86nl7RU8cZXRHDxRy
JlpQVdipfdO+Nm6JEyv2gphyu/D0KU8VBMDErh7CJpIvlT2M9noR1jjBlOjKL+55OCKsrApvE5G8
813EbubT+QzJAwwXb2OaEsTXnCn3SErYIBBGg0CDRRmp1xw52q2qlH2IJ088IEFMJgwZk6ifJp7M
Z3dIIrVuJ7fK9xmdJtaaWcg/adL5N7Ty6UfReWDTFhP5EHesCidepPyDl7VyAdO+DG+oMoe3JsDP
PVPlYOsvO5c8URdvLxdhFgGkM/2HkgE0VOV1EDldXaW/5JQGJ0Y5eGlUpjBadxWYVpFZAqw0I+i/
VHcLzggUsmKTV+V8P2BF9OUZn68ACBY2LDNO3PLO7I3PSziqJx26ZDIokcbXSsLlwhgO13Fj3Nzp
D66ugfrHOo+Lta/v5CdSfTBEZXkk7DMa3cZsIoSjPYaKCit4bNXzX6MtjHROU0NimpsKsh5/I9ip
vGtKc2BbGO2rPIMYMI9t5H2Evbb+WfUShC+IMAN/wzeX/uq6GWFPqgW6b06kfKLvZCCd/K28CZup
zaMqtmUaFD8JNLj2asdLRFYDU3CggGVcqr3tzdQJU56aH8tUbb4ZQqbBwOdg/K6GmPpwE0b3yevS
t+hEafTUX2OJqdj5QSDwHpmBI6QJBh8+g121UIwFjigGNJg3UmhkCUW0cu8IuDRxdpUT1KcK6K1c
x4ujTo07gSpe+mSHystPOPaD3v4TVX3xbGVkQzhcxi92DMd4zHu0bfWIQZYgTT2f5Ci9z7bO0++l
HRgLpkv7GCCnLRCzHiIofThl46Chaxq5At1I9nAo3OGSeJZDweoPd5slFxKenkLoj06k4U9HRfsz
uWOQbodecK4SIoYVE8hdg9Y6HlEuF2FtVqGDdTlgQrcaQT5BePfyr3SBfEUOQ5NfBxK9H6o8gKbW
lPk/cqH6W7U49YX2d9lrq/WPZcs7tHMjbFWdWLIPfjF3K5cWG8viuLcYPf2DstLhfelhnqfOYhE8
EwhxKkgEYFFr+MOmGr56FqfdChVkui9pab6YulJus/HI/w0A+n4T0DnfhsBOtqUtu79zn5AuUvsg
lzJAkZeWnS0S7sl/Grxh3LWio5TruwbYEw278zBOlXwuHDm89AZqROcGw0nXPpAetyL3ARxPxc5B
MVWy5+5WaICzkePfXXQZ2y42mxu3AV3hBaLmTLTNr7lnZzzjLwDi2fvQPmOxz0F87pIZ3EKrZnTi
01DNVyfth81E+zavhiCdN7oO1QzIKJbPGW/1y6hs3IsBEhYJ/o3mV2KSbsxjrOrmkGTl9EZ3GDDh
7wEwZBkg7dQZnE+K//CxLrSzt0UZH8KomzCtgP7CdwqRhv24sO43W7cA2sx66f+KFm/Ghm31Beap
St3IjNItZI20f+wFm4Uza2TsXJpTZpXYkbMp7ngjag8fffoEKqS2xaZmQQICxjPu76q4zw2VGby/
KNj40CK+cRrwLjjZjQZOkhZDbgHlNWXNN2cgGTl2aXP6xPkotv9RTvx/LB65a4z+79qRLdCo9ufr
f5WP3P/Af1ePuPK/bKksz6I18WGI3eWZ/10+Iv3/AhhJfgASO6Tg0kGg8j/kI3bwX5ZjueTIIbq0
pa8QHP1P+YjzX/KehE0mr1KEwDnq/0U+QkLy/yFVsxGN+uSqWaHFP5L//ncViSnKYuxaUK95x/vc
Kdl9dJHSb1NZWzvYf/mKCPZmowuwgotfKU5CXROSgtmi/hWgHPiTj3bzNfBUvywkUzyWfqP/pGGd
3mgbBhA6mAJJxWVnXlrLRcVyfAy8PH2JnK68YEpwntnU4S2KjOrVa1UBuPYSiUfOjaytmadTEN4j
4AaqTOM2rzRumIHT2g8Oky0wSQBJvkyiuBDr6GNEtpJdlJXVdgJIvDX90OyqbAZOM3i/ymAaVtU8
/AN6CKLbr/FTT8yVGF7x4xIv2AdFtmx61u33rcFzSxN3XAx2B3DDGBTNcs3sYjmNQ2j4Sd5fzg37
ObAALxRp4u6ToCK5JimAoRkmIjJtwWOqkIEObBlSO3w0NDP7K9tTLEIqdmPWZCF1vfso69Htdklf
vjm6k2cPlS+sAH2nDiw1jKcSH2LYJK/AjsF8dYjcAyIGy8Srt26wTNu+grcTyp4jtJzCdclS67CQ
kL5O/bq7zhYm7rRo/riqnl4tpVk7OhiFkCe271h1ypVsJ7zWAQFeMwqAPQt9QEUNDnA1JP+IV3iH
fPo5kDw24YhahbgyVk1Xjzt7YbXUDgXk1qWEiFU0w45YEuIx2ExclqJMwUdp/5Bn8nMoh1tqggX7
fbFv2/aP1/mbFBcNYSQQVgHzF6dCeOYaykS+JEP8uuQuHAqiEfi4W0vv5zLYkzxH/ACmGg5QoG8K
Zlst4NtVpUOhZNVHTEv2Jhq8V8/jBpd2AbvZDp+HWtmbuhjepdN+Tk5y9Yb+90JD/9sTpYVSogzP
9WBVa7e1/3axR8McLGhd+uyvasZqI1UG0SdIXmJvTi95k4L9SRvryFzcf0m7hQ1L6pZwO5tes/WI
jc+XMhGkwW5u30cRy/gZ37FRDFqzVHVrMUq5RmLgPOvabS7aAili5pi2SsTVrnPU9DEYJ3/PU7+3
YBGkFWSehml4T2xZmgw1K12qBrvJM4gNqLh6IQGSNMmffMov+Iv8l4qWGpaOHm86U68OeaBsX3uo
z4OGDUjaED18BQMdfLQcEW5EOOURk8FEadtT4oBI4S+oTrMYBd53BeDHZeG8nmeWkZQotHK+C6ig
8C+yk7/h8uPcEaivnWo8q6rcQygDHIjTcJKx/Jfajb9yLFMcR3fa2iRp3aOUXAtdvN0cFMLzW2OX
jJaGGt4z+nwKxKYOGgNgdK7XPppxYknIWrLsIrxxWokLhVC203oId0kdlA8uuacQrTxs3PQUu7bu
avIB2P6i+Jcg1XvrMQrT6BvgfnPuS7wPRDcq57wsg7Nvomp5revE3SKdCAGj5elBhUvySXkDFL9A
RfMz9ylvOKFpPJULzBCZjjjpErvvMJTmZW32ZS7SZROmjE0ObEdEv+1ZxzFH9zPxwmeO6CAe5Uhe
BuorvtFYB822ywbioO82r1e7hO0NvswbqcZJRgTRYFoYQqX03+kwokOrreIpo2nbExkZf/eCrVLQ
dmo/cpDvDWFreL0EkSFdZ5yd7Iv6xvYNkz4irh2KAotEB/T0Vk/pUEvrxqKM1eaow71bOd1bBvyW
1IrIHXYswkk64st48ZJy+q4isJBpBqO8U7ZWR4qe+A9akPpoxe34FpIp04LJSttfTl0AE8n77Ngy
qXh2XGs8zHb40zQJk72o6KdjVrMT6iPCx0Jg9JtBKw5lMLuT4JG8Bw8kL1B2p1sXGn5FA6HTLsbH
skGEtYg6Pmf2XB3dvE43XVhYm7YS5uZ2yKQMkvLtUGjv5rGTXbuMKre68Th5RF6dykbj3oZh/2Tn
cbCXo2s9z3XRAy9ZcGM2i49LOprXOXKvA/x656ZZqx/Qi5CAPmsJzIOwkSdEkuR2ekEO1wUpXFVx
QVmj6jl3l2pfWoAa2KOlR8xVaju4Spxmm6cPnk4awcGRLRgDp4R4HFMZXxlweK8h5GawqpW/HgZa
uI6t3ROJRyTJMK49cgOqzeKhxGRgoDYE0gn6KEJM7CDDzdrRe9DsTWf8NGBLysa/8t3F1zBBUA+r
Mtmy4P4r6lbuuhJe95rAUPETeHZ9sIqR0e2SWPdxElKKIqDdmuI03gxW+xZldxunHoeWVfzI19NO
w6+0kpKsIi+dtyUN1J/ezIYewP3jJ1r8i9zWbGuu6wuyGlRU9JV3uQcptYty5AMiq3rDIK07sF7M
L3FADAihJySesEM9RpHMD6oBz+JGT0xsL0394DHl2mUpSEFj5fmHNMTsmLQJd1VVWqAE7foFvRJP
vdCj+JulaXt2Yic8BVBUt2pGIsrQHjTkaFXhfhzpaUUIiKuswMrg+j6wAsmOYnD1uhO2eE6JOCXl
M07snyk0aKzbNFNXmk2skk1U/htiKzwG7gJhRXd63fvxe2r8ezBCTa3Ee0mdzh/O1SrBe9oemiRt
b6nUgLirqpePzoR1RKS5s5zyfiKIJRHxsADpwgM46xiskG1lBbIf1sJrpdLgbRxNXjAVXMr9gnRk
w2lFRJimq3aQqtnAm7clAb2bKXf1JpCcUI5I/Q2fjMFtP0JvCCY2YaK3ed5aHwblkmx8mNoMpX3C
a4gcIKHDYWkLqZIjsfcDARuhS7MTPrSZuq1MDj06WpKFZDxZO1mnGvJqha6P5QdjhLiRx4nPilXx
YLqerNEyQOeE+usmgt75cCeEk6ucjhFPflS8oZLq9hSZCGV7/MM7Otjk2vRiYprWBfAu3Om8GPb7
ObmefM5Jv08F753EhkpGtqNfmD40m8po0PqetWScYvCsShywX3Pp1HfMEDOiuxISgtVk2jtnkKwG
RmGSPJwmF/aBnIvAfggmNT/E2HbtV2ekcIEv7jfflHsBsjFRczT5OLNp2gQ2c8RylmkQWsV3m6GT
eqws7YjirUA0fk/OEQ6pFCDzidxQoS2Ogm7xw1865EtOoMSjKnKylppkfs87xjOMhLMqDT6nSIY7
vP0FAZpiaN3dyEOyAz3E3yl0N/7uHZucPT7Eqwb5/NtuOutd6Kb9FxuRXzIWecQhqMboVdnXkDA6
P3bJyPDrx1a7+VsV0CieRGVX1ba2pxmeJZTICSavbQCLcda/FoPf/vPtqf1Y0olTb4rLhyhLCfrU
XfzIc+JHzzxoBdE/KHnv1xHcFpRcm7FP1dtIofbJCtn6SDs7e4lVAEuosUhAKFKrgRzPnM7rZvuY
t0X/APUQSswyMzBs2iX77ZugeuKaBvMihd+gUnON9tbIdsigicOpvwkvpLgrZHwHFbnxfySxuXnT
QdBcqaKYipX5fbqKMCDesVQc1YrfL76jxHuGgzUatlUW9sVlTufsF0DwhrUOa95863bcd8z90+Y8
O3N2C63CYnmRFcul8en6Tmoy3rNpBn4ma9wKwILW9beskvhRtNhCKGZL52B0YLkdFqblTvIwfY24
Cl4CS0eLN8QHWJFbr+xXu6eYOLu7Ut5C0pIMjJcuyLXZeLOrtD+ZAYIWHWzPyC9LZTb3WZfKEv1X
gE8fpxcRId+dn/4Zezb5VhdaW3aI6XroQwXhhbS+Utt2vAk6YDLrAb19S8yaYkrvF56zUf1ov6Io
LnbxeM+scLgmL9COCLaqGbglKxAAkKaBSk7XgtgOFHweJQxIXhAsTYGKCyRODZclLt233KvLW0Ka
M/Jl40XnyU7naxsu47Lxc+reLJ66U2g3w8Ef/ABNRAeNre2B94WCaJAsT6ZHV87M6zWYf0SQZEGV
QURGHjRHzyGonqDeoCWMSHRHF+vtT+SxU151MksPeYq6BJTrfM5m0ybVexzFeoPIpcCvIGiP0IQE
VxW37XlQHFNIPxFh5cnF9yHRZVZybpLF/afR0K7DfFAb7syMV1Cq/8x7TrRJwBISIe4Bn3nVfVoi
cZ+twesebIMaGDZUQR2EJ/iY9sX0JVKyyEq3KP6A1Q4JLZJ5evVJ2n6ISdM45rwp4MhZ/x4pDAGF
SmHKfU4Xsi28iUI+C4g4LdREByLEcda6fFjGwfnuUjbz3qiT9Thl1TtuOnTiuWNO46jbbWoWj1qa
HNfR2GimZ7vq/iExUWci1/L/RtqZLbmNJF36VeYFYIZ9uQVAcFGuklLbDUxSSVhI7Duffr7I/58W
E4QRU+qLLmuVzMoZAQ8PD/fj5+zSSYfrNbYQUCIvlr5B1Aoixk5LECrl0f58jGuNHk9dHqDbNBD+
NmCdl056BC9opmcPuVWWkJwxnB5Ekmo8UJA6fmvP1LclTaKQK41Guusa8K+dqmn7UsuO32nsKtuc
a+Qeio3ogbM6ORtGWsofqabk2wl1EuCquX38lJ+1uEdUNIJcVauUdKe06vjeig0r48/0Ml1Bow9h
r3OGJpJxf3lT6kxPxFaW3A0dmpFDH6P+3QrxvMYqt63T1xtJKwABDUf8Ohe4cEZCwG0B+g3MMIl3
VaPKj1ojqR/LwjLc8Jh0GDBKLxkj8MsGsuj34NUnsMZF97mfYnM/2Ur8OFGD81ND6r/zaoLr/6yp
AcIlA4NnlvONt1n4BBSRbHnQj+QqyDLlAB8gIYXBQYEuiUNUtM5nc7D6j+1ALZ+uLYMgJx2eujhD
hrI4qfBRUQX0EVI7Qmd/NLUP+iAISMcMgI1cZA7Fa/RzLJgOP1Q8Qrf9OPafpdMwwC7SCB3OoqHp
IVfwOmVKUR5yqgDFT0WD+Z1HLWn9g14g+xLTZa4PzUhT9VFVuphOYio56Gd2Y2nLyNtR9kUtD9Ua
A+UgIFxQL5txCpX92YzN94kOYN9LTLObgjOoJT1oaWgLutbjOG30TuqqrVoLoi2QsnFiwW88GOjC
HcMYbk061x2kQBbCVk0PSfMT7D/D90EL2+YRCCGk3raMZBSa6Rn4UXJEzdxlZx0UqK6FaXg/DSXE
SxfFuqf/mQT9PwAZn4oE0DljW/MxVMVQmWfWFIptlqHrzmxAlI5KbveMw7v6tt1DGTNULkziL/oe
iGjA/I2XHqR+b60MFYrRy8ux1LnV2XytzfNEmSQVq3UN7SeFL79p1W+317a8NNNkDI1hYdsUf38x
iJpaXWwPGnOvCmBgoESnYqOVKzaWF/LHxmz7JhxiqgvgUWkVeU23U5qftxehiP/CfKsYQJaZDlep
hs7Hac8Vk2HpkVXoz8CDP1UPiGIcSA/x9PCjsjV/SifX/MwYb+Q7H2/bXlrcH9OWPCuPGnkPWJpW
pXsmU6QRoxDcT5Wzv21lyQWZJqQQLCuOqRnqbKY1lLoeehtWOB0sqF99+HS9aiu91337keQO+Ve3
vDf+xqpi6IxcyBaMCPNp+x51LQeJEN2N71q/3Z+C0A/vnAea+neDr/rTjrfZGlWHsrCjyqXR2dhi
U0B4zjsXvmKPKpCPPgECxj+cDShg/h1my61uf729vwvH4I3NmYseAdd1TSkWerpTB3i/Vdnr0WL/
76zMpnXPpZzLFbQ2btLeyfHBML/yFl4ZCV5aiWrqhsKEi64oc0dRRuDF9Mehxh5KaUND1/JQxZlg
wTTTze3lONenTlHxCzoQQGTt+dx8a6sh3bwRlQlb9U0lfKEwST3E/E5r6tGZHMMd0+SxV+N3t+0u
Ocil3dk22hl5BikC2zicZKjh0u5eigHyruzk27FZSyX+KqqjcupkbhZ5HhpPMQzgVkn8PUIrAUjO
z0wB4qiSzbEmp7i9psUDfmlt5vUApsjnokl4vb2VNyc/VzcOSq0uNLV+6xmmN/ywnpSn22Zf3WEW
OZnDVzW+IpwaypzvJASGdI5iXHLaIqEZ6JvqvuIPkDlt4ezzoK//ZD+OGwrRHrLE76V/EPa8/ROW
vubFL5gTAeWtU/Qo5rBwE3ERuSz2qQ6N120ji9tLLw0xAgtVOMah395ztKZ55J84FoM3+qpHdR0K
dFjIIcE+e8bv0669d6T39soJUZaOyKVZsfiL67UExE02hFn7RZ5cpGN4nO9Cv/GV37zy6p05eNNX
y+t8M+hycA7esMYWtHA1KpCE0L6DocBQ1ZlfJUUEvOCEiAUjZxXP7GiygiFECiTV/cmy/uZjMgfP
lcFeG/bMWiXbqaqKbZZhI8xoTJ2Oxfb2p1wKcLAe/MfELFRP+rGKGdHmS4oRQXY1rX/FaKPftrJ4
C12amQUZOepswqyju7XffEKV1ufy22vvmYj3lPt0g8T1yrqWfUUXrVYoQmE7mbloR6ddjicOQuv3
vg37buXVlBMCMLJb6YXXCKRO5/doEnhIuMS73Av/6uP9+QEzZ+1PkdWlDj+gU58V+LF4m61YWHbG
PxbEt704Dt1RB0AJkYJr6BPwaa13ZJo5+nRI9aTZddI0biYYAddSiqVIDj/Df3Z25pVmkocKeqxU
/fJqozuHSb9LT9/CdvW4ix26iqYXhma+WWRlNZKfik8IvffdPTqTXuxPj8zE+vWvv/MY2OgERwRk
EvO73ugGubBafLT9OfyO/7F/gfH1nJcYsNeh3ACz2rT32ov6Tt5ZX5WVjEmAD67XamjI3Rr807RF
6Lv4luF5NKekwTgKRCqs6j3UmXfMGlrvKOTQL9xaB3jqno9+tw8fZT/zpx8vxkGltnXQPFQWkFtY
8a7F3f/zi5xZKp41KcUzhpDga4ZUu1a9wg5uR4XF2HNhYZaF61lMnYmasVtV72x0Y2rt/ohAyG0j
S68ZRQP5Kp6cti7LMyto1xpFc8aLxHNTktGP2Grhx+z0s7AB4nJ9VP64IeOyDi2C3giHrsS+xX2E
IILrQnMcRZ4dl5ZmW1zKvNeqbnggBTqAKbi9xMUDeWFhdk5QJIyLs3jNRMejr9QIf0PXCdsg41O/
b1ta/GIXlmZhnNFd5r7gXnPN5kd1PoRo+vT23W0byjVEhlfnhZHZUaC5Ql++xvFggIZ4j4hNw2Rj
/9S8ow/Yc8XNFw/eH2uvnECXB49OdsmAPDd6/wFGMJqPaHPEDgTxRrTREcsaT9Pa3bTywV4pCS9s
xpAI2UaJTfg1zp3Q7Nih9+FP0jYKd9BIIBky7Zgr0b4mn1c2V1uKMxfLFZt/YXooT/97qmEOCehE
pY/97ugBjQmKwOTV+9LsbltccX9F/KALg03MxDqvbb7mKAdTcpeX5ooFwftzHTsv1iR+woUJ2vRK
WA6vDkM10gO6+8PJ946HivVG9tHWCZDrsTMaMCuxZW1tswu4Co9mqAnDTBajn/YRhd0VC0sHTgeg
RMZpMw8/3z2k3XumDCcES6ZggJa7c9BaiVeMLO2frsIyCCZN17n/3u4fImcEroyn2bmMmp/OJMH0
XUYIlgFyBrdxZJr8tk8sHnEIEDAGCSVIk9nG9Y0BK61KHIGs16cbTetz63jRR2WDVtFq6W/piF9a
E+u/8A8mWelldYxkaLWxT+2yDSC8BcpqvgfnTCzrmy9KfXx/e42LX+5iibNNtUy7PdomX66m1+QC
Na9+qnk60kq2q39J/iqe1pfrE+u/WB/Qa0mSnDPhpLJRUUM6pOo97czz7/zz9qKWPeXPd5uF5iSC
Db2mqOvW2u+oBBRxtr0zBZ7JKf3blhYPNTyF4hGtQiQ4z8ZSB/R+eaIcYrgDwAdP/t4/1TIampto
QxeabCwy99oJaY/VvHMpRjIKAq+e7eCf81ysHNoiLgy+2nRgmGeXkgaWm/SB4Sm39Gj3ebeXqi6F
kQt780wLYLUGABB7zUaDs9c9cheY/8SPyX20Md5FG8cbvcnvH4bHox8FEKTvmh/Fh7X8d/Hb/lm1
M8uTUhtiMKTM8SLYr5GM/jDa6T7R6+00Vn9zNnTguciOWzokqm8dtlaPMDYSitxOuTcRMirS787x
/FdB5sLK7NjnrXS0jQJnPX5SAis475Db3ehfIoov0Wq2fEWl+noIDdPRVI42BJizozFleTIwLCNK
IsOmO8CXfsi/Ti+pLz2YQjpIOwCtOJx/tb/WbtjX+Dx/J1Ei+H+m50SQSVgN0kn4z/Sc7+G8fBbP
JHGpx++nINlztVPkDb01zunFKtCl3ZnH9A1Ss+NE5VAs+XwOuufxHa3TTf5eoUEQ2AE8vI9r6fQV
X/NsozX1rfOAdpQ6ecRqycN+9HlYH5SHKUCXebtKCLt4Mi3guqYJHyHdgre2MrVMjJohbSRjcuXe
ViU0Ic+6vAHkDeyw1ezjoyG0mW0rzmG2YO6sHZpCzFeP0r7r0gZNgRr5YcvuV6q2i6cVZmwD2j5N
PFrf/jL73AH+FokBvSCvTXL0JD6f7dQfw7USuLio5t5lKOhXswG64syjocFwl+qEA1i1qvvYSxby
qZ0dMIhiB2YDW3V40oPbAXFh11XRQaNNblF7n/dJwEpqxvnMF07ab2nxE+X6lctlYfPeGJhFBqlt
2z6bCHXqSQjRBaZTHGqn2xwzaWUpa5ZmWUB9QuDa7liK4mxreA5PFULmZuyDg19Z01KJTeV1Cau+
oBBW52zJxxHueROOZ+Zii03cpYGcQTThtM9WJB/KMGy8yQifrD58UClID4q9HdJ80zfRN8akh5U7
bcFpDEdw3tM3EfMTs2gowVaEhHmnu2Pz7ECX2rcn0HAyHe70cxYZa2tf2OZLc/MbVEd7AwZrzKnb
+g5R3o/1I2u0973HCyDzmn+KIN5ARLCyygVHfWN2dghPZpQ3TodZmWF9eNe/MQeQrNhYSoTeGJnF
O5hj4qGoMQK2bjfddy+oqDHbhoolSUHrmT+OHxrU0yw3+3H7GC58Qy4NaFYNHh/G1dujRl9iPDY9
9TDl6IFx88as9dGp2GpytA1BRt42t5AwYw6yc/HUYUxntpkK4+oIZGAudva5+hLJD+fk039nYraV
kwzEJRGhjOHYfFOOWbZh+FLUS9ARu21KFeWxWdhkOZYshpFMsP6z8lmcd+XZKliOukXp8l4+aEHu
J8+ji+BWXG8VZgaDcVP4WXQ3whL0odsVK1fEgneaCleDJXQnRFnz7RVhRuNQn23x/UpmzvWk1vaJ
go7X7YUufjawVa95ugYD71srBuQHWh1zEVkygMisOP4SxFsez63tbUMLZxyRBJxDjGkx3jVLGnU5
DdVK5hw0tuHmlYxAbYfscaZb/gTl3W1jS+ncG2vi11y8qdLzaWJOC2vAZTenj+hmfe7P74rnftdT
n1ES3ld0LuA3KwL5Xbyy1MU9tSzH5CSAwjBnR6FrCqVWM4ZWw9RQg+YkVS+t2ed+nq8qJiylU7gn
qY1qapYBS/LbhcZaoaTA+8jFYxTr1HLSIcZrw11L0dSXdCeFRioMA+uY1fclPTEwR33vy7Hzb+nM
yev4IXxdkPz8X0t7+0Ok8DTBQ0SdVCrRRZXCfAP1g68nyeMxdr5Xtax6U6T+CMFhubc/9mvXbn5W
6U6T4BkGFdp5MsWMQeI0skGVJTr/VitG38BU+kele8rPzIPDmk+VYKi/Qi99gsw2fkfb+jmZ9HDb
6spXOCIJwwAR3UQuEIeLwgfIQtBcR/vKVc0BctgEKp6sYW65hI4sNhi2RgZpo4RVvVY8FZ/reikG
AGgDCnp9rk5B/4KRbqaPabSNvgMq7D71e7d10dic3OoORjpP8iHK9MyH25u4eGLo8v8/y/NCqtrI
hJvxfy2DI1f84jmJvGRruoqHqu47M4gfzODo5/eE3BXj4kTcWPa8oqo26tjj4uIpInvhodu2u/5A
K9pTd+b727YWd5hqGfc56DVjXpIzbAh260ImMiSQtiQSg9umb5TAeduHBr3d29aWQoGqUtyUEYVQ
7fmtGHItCyUxanMnY19247vyNHyT7ewvIg7+79BNQwFD1Wf5WslUhJK1RHFHTSWIdC3FYyqteayd
UF9xFPGfuvpU4i3B/6jvzBuzuElhwIkuOl3Vw/FQ74YACP796qt4cecu7Ijr8SKCM7IOowNgRld6
Nwbh1vTSIPx4/AWXm3d8QqkQzXRtf/tjvX77W2ub3VFVWljJKNYGr4hX9h5aw9m3EKHobeefNzIa
YgfIEW8bXfTHi3XObion05wzLF94SDjeJYb+y4SlheoZVDL1faO2f3Hfq1RVbJmJaB1cz9ttlQw1
KuMTxYYhPO0jR3vSpOkA0Yiysqzli8lANsgU6CTIsd8aOmt2XCdqRVDeQ7HDxCkV4s6HK6VEBXUN
m7eUKyFxYQDp4EjTM39rLM45GSjBsSqNxJYh3n+ApFdr7rGUwlxambmHEaEnM6U1EK9Nt1G9fq98
PB6qX9qDcY9meranUrBtJRdKvdsusngULlY3c5FjVjqRpLC6alT9IkX8WebxYJbBbTNrmyg89eLE
TVNvqKmJGUv6rkdUMfvTioWlhfC+tTUYdxjxmIep7jSOPEYIU4ODLrja6c8MF+3LBvTD7aUsGlJV
PA8PJ+rOlsKgdhZVA0G+TG23kned+ilmCOm2kaX90i6MzOr2eWid1YEEHtXtr+DN1SJfeTsu+dul
gdkRGqBeRT1GhEAmCmOVkzNV/S5mBMU17GotZVb5vPPgd2Ht9UV08flPtjb2ZO60WWjqTBtoMBEL
8JjtB66Rohyzub17S00kYFH0xiwTmTjUf966W9a3I7PBvOb64Pigb8ZduZkC2JZd5pO8taf+Ynpz
aW12hpqqaU9nBg6wlk6fVTlHrdCNdowS+Yk3fCltr5GfuohZ/gdRYU5WK8zL3vJnuTOXpGOeWI3J
D8i7cHBrJfngWMXnlT1dMzJzSU2G/B/VVZE+KsH5DtId407bFVvJ07Z6oCebeBP+t99x5qWTklij
lGETZfninbpRdo7HH/JN8g9Mdtu1PsfiEkWZQegkqrR43roNGZCVljnP4hB+Qjg2aD/2obJyGBaN
AAEFtYeakObMHzNDnxphj5FCkbawjAbxabvyqcR/4uq40T8VKlucgvkjkVQjBISNiRLBkffRTtkl
L5TdXfuLHNCq2q3t2/J5uzAozv/F+UY+WMmZLacjF/nhtttm9y3l/uyu2BdP65/pNZGYr4/esCaq
wOhnvtY7L8xpJgT7Ebz1rvotvLefQZd62bP9Nbxr3xUvpt/5AHZ+a+K4v0seYdtcK58srhdBIYpR
qhBLnJehbZXOrVAvdUX6CCWp6DsyQKzwqmh/OfvVs7cUPy/tzSKMliVUNizs1f6wMagWjbvwrvec
7WkjPa0lPAtXg6UaJv0DVDZ1Z/6KiWrGMY9nroaiyR4TPbvLxu5dMkX/xNCnrnjqwmGwVAQGQQqr
wOjnnUW4ktoxFWSxAi0MWYRXjr96orW0LYKs+ez45f3a5bBwf1u6SteYphgW9VmwbKUmrBTIwCH2
a9yo/RZ2esBU7u72ypYWdmllFi0zRuCyFMkMd2oa2+218LQdcitagXctXT1vFjOLWKXRO/DCicVw
sVoQxrvOZx0Fc/K5e/GymCjHuN3H+nmyDuudzZVFzguZdgMpbZZjfejDXxT8Iz8H/P1XO8nAFEKs
r2NHb2MLpIFn+C4wArfGZqiYQ6zXzvOyS/wxMQtfcTjUfSnmK0oEsNCG2WsJ0HFTWbvO1uzMQj+E
vAX8GHj763hbh56SF0aH47bxIbzkvvH6I5TufvjQube9celIkxKTs1K1vx5qmqC81HKTBY7VMwI9
7ln+2ajvm65fOc9LC6RORuJKYZmZjtnZ0lFkyM1zbFDJPvsNQHtDfWbkL7i9mkUrDsAnm5v6eliq
TXqotntWU3UNBBeQziF0AS36bStLL3Zu0D9mxKZe3DLyMUq0VpSv5cPZV1An8+BPjgOEzfannVlt
ype1e3TpM11anG1fP0ZDOFA8hMW9fm/GJdPP2lbJVXc07JUsZM3ULD5VTgPDKqwarpSiey2UCp7s
KkoeIslu3MJZg3UsAQLebOYsUGmMJkrGSSyNGyz/qr4Y71Lf9ou7aK94iA0cN9NuDQ+wEJ5EG5yR
FkdQvs0LZKDvMrNuWtaYnXxbaWDY/feXCf0TjdjkgNK5hqsUTVU4zNxT1alfKgOZLKb0rOHLbU+8
XgdGxKgCyRx54xxqMJ7OjA9LpQErQPWxO9k7ctSVi0R41tuM6q2JWQRkoHoyh6o24AdH5UJ6juoO
3to9BRy/C/OVaHR9fjEm1LwcxULDWBZ/f3GwIEdJoZJJmFqTz76VohycgKbvN7d3bckKVH7gM0Bp
ILI+8zgpbJ1w0hoYpct/rOkugjUAyrzbNhYyUU0h/9MRBbWFzOwsoqN0IVv6RK40eOdAEaOiECow
svxcfWP8aO9sOjp5GRgbGnlmS5Ty6LGv/YqF/r7wCrQsTQZpUJedfb2pGrhVJNJDMdBSw4nhqpvk
gMyR402igqoFSfDvD9dbm7OVE5l6C30x4AuQCT4gbmO+T5FhWrlQFvxSBbgAhSrHjMHvmas0I5gG
BErI9K0zVSPd2E+ZtDvZ1udRHx/QalrDny54DYUPZhB5Oy2MrzlNdjS6hvwpR7MiMtMvrUWxYnXQ
XTjfm/NmMucravdgailYzdtKABjFJBm7F+/LPXp5zPFvpAdld9SC6hBtbN4wEwQE3vB4cjZwbay1
ZK7C/8z+zGPqk46agyhinc9pIC5q6G+8VhQPIE26fUaux61mtmaeUjkSreEGW0angj9tt2f195Ty
ZEufT7APRclznsQbBf66HmIaWCU2LWCqSDfpnNWbc8rM/zFzZTMPUvu0cg1e30vix722w2hQG/Zr
gn0Ri3SokotGtBaRW3jQGTS5U70YnHj0y74ztihZwREY/Ot7fmZ0FpqyxEbzbsLo8fQhKjvPPCu+
c/qJ4N/K3i+6mSn6Q+RKqjVvqNghcpcdouKvAJFme9yKhkoWrDVUrk6pWA9tWSZoVMu5gvQMnVEM
mkUUhK7Kk9MP2fn7aH5L1WNwjrTgtjtdHVBsIcYuZh4VhYbUzJuGGjKjBkiea3WOH8t50FNLRNTV
/+/MiDv5wi8m1YRstRdmZMbnoFdun3L5239nYxbc9FHJYVm3ycohWU0K1UvtxjPOp5WlXCeybBmF
ErYLsnR8fZZWprnaNx1dRPf8s/vePBceQkmu8awwjFtvI3+t1XWVrghsAow6QJMQubnq1o9xZ6Ko
incDpRu+nZB1+GTF08/be7doxGJeHDkluI+U2ZpUuVJtPcKzuzIfDjwPo3dyBXH7bSsLzgbgQIfj
1XKQHJk/cOtTXJ6OHTs3pDtj+hRpn8x0JQKJRHt2EyCcbkKMZylYmN9wdt1mMPiLxLiEitKUDgxW
aKezX3IHMU55GNLj9vairmO/ODdcO4AAqKFps63L9Lgq5aShjqpQSO2OQWT0IBo0f0xX+rnXHwkM
twHSAG5lnTGEGQBIQaWDBylrq0WToYu/wI20spglE+DE4U7mZWsYc2hIKhtoaZRUHhPow5Mw3zLs
txJxxH68/UI42YUJ8RMuQoFSDI18MjExJoand991iYlrCE8qmL3UYnP741xj+igyX1qbBQVnQFtU
FqXU4VB32/yjyAwgE/yYfj7eVXeheywhWImCtZHka09/a1Y4zcUiR7iNi0mYPZJs2dHJUybVO0J8
fnt515+LxMqmb8adBHpJKLhfmumq1OlG1BbdAXWwTdLU8aG2rTW+jIVb3eC9hM4uzNywec8ZJTq0
A46nntGu4sTEHux3A0SrlcQrMFF4xZ+Coch9Xa5j8p4i0KX00R7+GWhp2A48bXAY/+tVixBMud/k
yAFffrvqHIk4yTITGkTyHWBiX7FPa25zhSk0WfGFidnGRkOdlxV4dFeXwBjxDSdp2qFzTUnJ+gTR
3FZxUrjV2nu7+/TfLW7mOWUNcBKCTz5piQwHnNShujaoex0jWRyB2GAmnog/Ry71pa1Z4xATsWwp
gKzXQxn+HmZAXqsTw5lAUBGOvL2q6/MgTNq0D5EKA2IwC10p4gt1JPYzke+nBsrB8DGuv9+2sbgs
h9MsgrCtzruiY35ULIdRfeAZnbbJovKnBZDQbAtXiu5TVK90B9GG2zavM0LD5o0oEBoiXzNmwb/m
KZL0YyX6vij5wuqGuu9jVArmYvueyt4+gWFaHpUVs68Qr7dBVNg1dJPXDlDzV5zdRXzJJWtM4Jnn
E2rGwxnMWz9FsPC+L9sPLXhstJU3ea76g1KvXBDC/a4MI39MtOGJzmX+9uzRzA4bp0aqqYS6els5
6KxR4zL8WuvbTWwp/YrjXKN7of8A/PUfg7OTeEZarSXkiBeFNgUnZ6t0W8Et4WyOd8c9DI8n2xt/
m19O77N/tE39irm7/Y0XfPfNL5idyPO5aao65heADvMG9UNnfjCHtdG06x7YbJ0zT4JZ/Nz0THi8
4uqo9rrRwdmIlr7q59u1ntQ15EdYM0n1xFkxrnCvbdpESW8URPTuRbJ+nvTjgZqlN2q2e35VPylR
gv5HHh7Cc7vyRa89iPIRVSTVMGiJafN8SYF43zg5moF4r5xvQt4ce3M0Ee1DsiBIoyxeqcVp13FB
jImBrqe6DUZbnu+sLCgBex0ekr14jFJUMj3FPMi6r+t+cYg/5BASutxs407a6PvoHg5qsCjhU/IN
dHUw0eNFCI2hjtOzClkiNHqNdy6oAFFIiIJU+zBZK1u08HlM4pgYBngFJM7T8SzRZOSNzgxkjlML
W7Lj5F6etvJP9GxlnCJVXYekAnL0WL5Xte9Dqjr/+pJ9+xPErl5EGP0I+2E28BOM1vL1LIJOdAUr
da3QgT6HTJOSuU9YgmEpfGsiH20zzRHG5mgrgfIxR7f4RT/oXh7Ye06b2+0zvz+5THtzruPDxKDd
dm1s6DqA8xtEdiOTTcAINgsv9bnVq3bEOcLCRG61JqmpuglyAilSKZgk9v4o852lHGk7ErF4dzu2
LBwGwf4HUzyZPbF8Zt6o2wZxBWD2GrNK+xjh+KAzgeApkdL5XSmNK1914fHKlC9XJNttcfDnbwi5
U9o6hq2ZEkbzvXf2mn/ewbQW5NUrmOYvmpp8ZEqAqq5x4hmbmt38De8xQTFt8uYzkQXIGU3SrDWa
wes8mHerwgNZpwxITV9960mEmjRBm47eklbvZU17RJN6JYws7Bw2mLES5W8TWOYMjgk4uD3bpUjM
Diiebs5gZxo/3E2B6qeb0FP2tz3j2jGFOZJuBiLFVIn4+4vz15YjCnIKF61VcqnqKGzSZmy07SiB
DsrVg3w87stje5dO43El/IiA+PaOxzQeojAfAEPevCYEP0GL2F9OUhMyZ9kclXx3Rl7jg9F1w3Yc
62I7VfEacnJxvajkqQgGMcszd8xU76wMvmhR5qgC2GY3ePD7xCQblY4gNXv1+GSfkl9Fkn2+vdHX
5X6T5V5Ynn1Y6kYjZDhCffK+9x132CbPmSdw/PYXMYb+/4Fwuz71by3O3DW00poOGxbDFwdSkkPG
k1SDiQRhIaKdmH5PwacWP5IfK0u9vgqFYa5fChYEvPnda0WNWlOJx4ejbGuk0ImDr08/57Z2gs5W
IV3tYpWRn+HH2QgHKMGrwzBRLZYYjHVRTbx3QimlqJ2hYj52X+LafqIsWa9cDAvvTZFNG7SA+Acz
jbMvApsD844avpBLgTJsT3sjoJb/0qu7odvQVZsgr512E/pDw4rrLwWSS8uzL2MkMgpKPZbtEfXk
GFmZ/Mvtb7CQ0L5d3OzWQ1+vbyoZE5BtI1e5zYNsa3lx69YbuJc3pdu6gqwNjWA38bvdGt3DdTb7
1vwsgVfMsgwnHd/ru6YUaq2V2yuVFDSJs7KXCyktphwb2JPASDDR/DaEdUdnlORKuPm9EpRBHCDl
8AobhVzBXyuFvOZE86h1YW3+/OtyJYnsAmuIXLoCw6a8K4PxI890eKesGp1ZJsjUnfO0Nru+5DMk
D4w0WYL+1Z69D+ApbJKTzbszAusNPMttziuzRkux8dLCLIMN4dMvm4y3QQpAX/QduiDeZYG1v+2a
a2ZmKR+k1x2qUK9mBMjxf9ob63jDxS91uZyZX4yn49i1FXaqjejyNttEAn/XknmlrmjUFZBPGU/9
AG4jaNeQ2gv9M7rkfz7X/KIpzFiPow7rzaHbRLtmm6JinnrWg06XUA9OmZseYkhFR78Nqs/Wx9t7
vLb4OURPQQY6fP2Wyocu9sp9CT0jeknj+/Jz6549keqW99JehpNq5fMuvCrernwW3OpT2vTniJXr
W/33sLX3yrbYa575bh1CvRRlLjd5FuROSew0CHhx9KtPyvH36bSV87VbQvzc+YG/tDGLZOcazew+
wUbrI0KtbgTfpHXfwzPZbyV/rUF/jQ0kTbg0N0vVzUI7GnHzunvJ7uSff+R+6h+3xjbaZ8hRMzHj
HLIATCf6l+bLba9ZShhsplR15RV68frEvUgGUYmOUHYm9xzV2tq0TVcEyFt8LRDh3TSmdfRvm1u8
gJn9oDXIC52RoFnS7qAZcApl7CWfavQdKm+oPMWnp77pPUkoCzEQz5Nss7rJi7H0wvDs5s9zR21z
BcNCKsoIjC+ieSxw/5Ay58o2fa9spndrb8BFZ6WpYhuiKKLPeQOlDklvK+fLotDh0hPZdNLLhBLk
7U1dsuLwCWlIwHV0hVEYufi7JqLqag/KtiskX0dEMnXWStcLrkI3AFpNnTcl4JXZqWgYms2lkdsI
zdQoSIyBR5ciDXfHXgrv6wSV2tvLWrQHKoxyBdyvV++UaZyMU9GzrMnUn6pK9qNq3CLC4qLOuvJ4
XTKFEggiOzyJIJudOYd9ZlRZg1nM7av6kCKtox/3WhVDo/Tr9poW0mQqftRWyZCZnDRmewhLL/0p
JTVcvWFGLcqlHdVxFOVTY0u8uUfDq2HI2MhW1rfQrEI9yQSWxkuW2eirWYYum9DX7pAsvav3+V7e
HDdxkL8zLKZ7hsD+kvIc6RpvjX5iwTMpwij0tFkwbjPb1xBxeVThMdsjqOE4aOg1H+P06faeLpxs
6gDMu7JADsH8PStXkxTXwP4Q3pY/ddKAjpJKbPkbI0wQagaxkqzzbcZZnkqn1NDdg8RP85H4ADy2
+pHE1TW7dljIHxuzq63KYihWztjQtyMyi+io6d6RyFj5zR1iYFPzVwgXGtoCDELBlibcHHyHpF9K
IdbQ3HF6stPUjQxG4FvTjdR/3WJ+Y2hOcMUzueQS5CvBhfJeidqnqs9Xktklb4PDAsQJTWYxqzD7
RsWkWSWO6J71RH60GS3bTpZ+orqQJ5vb7rD0AgE9rYHUgOKId+QscS7H8SR3oOBd8/kMR7yYruqC
5k6Mja3T+C6EJ4dogbqg4OFhq94uLE2bprZaU3MLNfsCAb/LbR4UJ9kby1XGtUUntHWHgRJboBxm
C+smW866Hlsw1DyH28Y9+c5DE/SwcMIPv/64Wsi1uCBFWIL9jEmPWcreS12bHrtBc62kdO56JAYO
kVSgychkaPfDjDT6MtR0dpocys+DPcXvY5iA4ZBVEQ2uhFTUypdd2gBmUyljgBTGj2ab3aPYhuI8
joo68W4E6wP6WbCQDvvpg/5jcNemEpfCFxz8FswZlHnB/bz9uA78VY2RsOEnB01ACf32AEoi88ft
ZS2dDY2Km6lSsiRJmG1zmUxhhnCq5hr62f5SmbV94EagXhMNVbGyhUu2iPUktUxeEVhmO2hJTtWf
QmKKFp2f5b45TOqJCrxx/Prv10QdhwIA+Qh4qVlMNiennTooQdypRXMxU8rab7v2eDeZ9UppZWlF
aOVScIBegZtstiK7gidEzRs4P8450PGfCTjoo7xWHV2zIsLARS4+crrPaLNxFJCuTlJuTTnbWNLa
yPKiGaa4qNWB6wBU+dYM2uVFnJQtkVjPUddO3Wl6MqHW//cfBxDAf6zMMp2zZrWD5rBlTP3eMdXy
UzvpDyfU//7CjAnDpyjoqSRWbxdjFyfLqjg4LjOIXm7rO2om+yFao+lfisAU5xEaAv7FgM6sgGGj
7NdA+czx0cKntgg9ye6/o6h7dyy77e0VLZpyqFMDOIAC7goSY9IMNh1MIWX2udLQ0DyaUesp4XA3
NOPmtrGl9xgdTJCl3P4LPVNK8CMyTdxjiLbVR+aSG3WTa30J3gAlPfecRiWqPPp4r1GavYNhOPbT
rvp+ziP9pUSgwUHCowlblw5N5Mujqq3c6Uu7QWPVEAAh0WKdnTwJ4RNtpOvk1kfrHwYvvmnd9HNI
it8jwKDbe7F0LsBdGgLlwXNjfqWPkYS2ucHGd8PwLTmHL1XVhe7ZUdaA1sIn53meTdBCX4zc4aoL
ktdyGVfTyJoUhVbcg1q87+u7Ji+A5a6E/UVTVOVtopcGEdUs7KepkpyzKQL8n0hPUjt8pdHz05Sj
B5MvGcRFa7i3N3HJILoqqgj+TN3Ov1diwbrUKZJGYT/zTwUvqljhXTpCNvnOXO34L3VYePnS4hW4
HDg+Z7FMSutjWwKeJFuZfmemaxVuA0mM7SMifjrUtNfXs7ElPyFTVsQYNQpr+uzayQqtmKSMJca5
jfjRRD/JCLKhXTma12Z4+YqsTzwIoGgVO31xG6inSTlmKAij61c/tFCQkvWF3AkSOqa3v9l1BmLT
uURqCa026lD2LLhpiWF2kkHGY0vtjySDMr8f1rAZyzZA5wLeFxDTWW7u9LaTphl3tTFM5iaDNcuX
QFCvRItr72MldFBBnhHTQGXM9qzQ6skULyhZz/sIPRwnvoeSY/g+Kl390NFQDhp7+r+kndeO3UYT
rZ+IAHO4JXecKM1oFHxDKJk5Zz79+VrG+TWbQ2we6diAYUCwa3ezu7rCqrWSDatrX0pwLFKAodCD
4UuryoAIod/gODInmEmktJ8o56LEA1HNhotaWx8PnYBtQ/P2hhks94lBNF24qCD04ugYGQ9RX3np
nCFou5FWr9oSlRdR7mHCRaz61fmrRr8bFAVbRRu8dE59UxtKuEPV+JgNaPFETj1srG4FtkGBCVoH
mAFVMJhLXiKC5AJZ2F6j7qocQs/5NKUoR7vT3n6PYDfSVNLe8pIjeg77ItpFfGbkm4/mX1w8MSQI
H6J4dJbkErrTSLWOBKSrl87JbgqGOoNdNg8bVebVUyN8iChviSH3y/2lVD9UciVegaBXvEke6zuz
npkwKvPxw/ULLrz85YPDvsL+Sfz6K89aHNA6arRIjSdNUKueYTs5R2fmmI9bXZ7VE/PKzMIxVlWT
B3bCW52FsrxXY5tRuslCrS0eKdrp6jMyslt+ZdWmAII4pKs6p+dyF/M6i+A+JX6JoFk7gRGNPT8K
KjepzZ6pHbtxR6V4ur6da76MUITyHSE0AJvFdiYpVFn4fg5INbUHnHLhjSoS4NetrMBC+GqvzCy2
MxiC1JZh5PmF2+vP04sgBDfp5MS36kkQAF6397Y0Kaq7OrJoMFQYlGIudzLW6xl+Gjw0EGGv7U03
duxdpKu0Nxn8VJ8M7dN1g+sLfGVx4WECJZCVssGifFNn3n/Al/FmYBDTPOTvYanZWOFK0YYlCnoO
qkPAQZbRUFcjb52GHFDptt0Fp+5onuVzQ18Qdo7Nts7q/f5tbMmlKFlTZmul8J9D+6XOTAgpW+0h
UfoNr7lS22U1IlUgKKGTtMznGEeZW78k3RYU7mDc0C8n6mIAPvJG24OxnnZKc2sMm+pob2NzYRj+
OBhNBMxN/PmrF8If6ywLM+KGqPXvM6l5X4/Tg8ho3Kb1nzcOy4oxQerGEqmBvWU3rIqplxITHyYg
fRnC8YcRzAa3QQAaaPs/h3vZ3Zr/W/mGr40ai6hlTqSe4ik+OhozN+t7JnEebX3joq945wsjC3ci
lfTLooGV1Rm6yfZNKI/IZadnM6i/zVp1pCHzADPmhtUVoDf1xN8buqxox1Llx5PN2tJz9dDR+v8+
ewSax62Zw5UU89LQwkUPzphnto4hcOvffZTUd/JPIMhCZGDGbYNJEmIOW6iN1fNCIufQ8wOd/6aM
l1AF8hVecb+vg10tFc8GyuOeNqglSrPp9785ntDeMhxAGv1mdC9UnUGnCsVJ+Te/Q+luZ0DlpNVe
L3uqBW+I5hWH9Eh3R996J1bPKC1cGmUiCF3WC2y/amO9x6lN2RhAZtrG57qeozMS4lttspWHj7vH
ODTgasp6yz11kn6YI58XKYqGh9RIP9ZasbGRa5eBS65DS0IRHx29S5+iNs5IHJGJ6qtAUPy/IkV+
5RuLkIiU6redxWvXRv4MXwJ2BDNltO9bV/5pg0s0Tk2/U5m4QLGlpebdtfdtioYYfEdgOVxzI5RY
O6WCBlGlWgpofVmWpb0A66eSaG4cdAzfxbtYmXa0DvccaG/jiK59vVe2ls5sCgdTTxpsCYmaWH1I
HBQ87R3N6cMcedVwLLT9Nv3ACrqBeOL3Eo2Fe0uQ+qBLjNn+oB0kKJayl5xe7r6+Hb2MOFTPDjV8
v4j6fcrED9iqr6+AUy5/wCKOUpVSm7KaHyCol/qzcHVM8njDeRuAtLbFsGVQisCxEo0uyi1F2Gq0
tkoCjMC4n7saXaxgt/EZxX4tTy7dIBhG6PSDVhQR8etXN50TO0ioeP63nObYn+j8A2lXT1uue821
MPMqMjI6BvRnFqbC0G+MSjg137xvovmh0ORbUMMbl2AtgqEnIUjaZIDJb4pGzqgmoZaJjItLD59/
AhplX34ryfPGY23vzNNwyj/LsbdVPV6LCGmJC6cGOx01ObEDrzZzcvIsykWVOk1JOwtyCfA+0JJK
2ph8itum/YdHA/Jrq7J2DXOz7ljHP5M28J9VmFI3AA+rL+XrX7MIqIxCthsFHJebQ25getGNGF6N
9yozC0BmvXhfyW5T7LQPG0dq5Tuz6yij09xmCtNZHCmnMCnIUIyCtW7aq+MuZmhl54DI6e5qt3ku
Ha963G79rVwWQfpJzsG0zttGW2BxJ20Z4eXe+KHl1W6I7OP1ha14VzGLANUx79VbibommBV1GnrD
LaNR+tRIlvJdGkD2Stqsn5Ww3uIiWFkRNEbUDLg03Jpf3/fVaarqqOuaZoJTNIZephlr8zZrKnMj
clu1AnxfYayE6ZZliXUqi8mSGGxzw7apP1SzXp+SLhxO1/duJR0UsDDyWzH3SI3i8mbkaSiNZjiC
VInGwgsUVAtiv9fu2qayXdUJ6xPziXR3fGuLhHbtqwEJF/MWpE9vVJ9nqx78TpVwb93wPVT67KDE
zCdpM1g4e5I2Lt3K2Sdwwp3SqqLfvawgW2MT6SnKq/QnY0+nrCbZ2SG1N6ys5boXZsRHfXU0MuRJ
a6nFzPi934HyO0je93ov3U/IAG/n8it1cfvC3MKvyYjN1H6Hud6/iT6WZ0Gt6x8C6xR/RSj3lwTe
VsC9Ern9l4cy+UtZZJlcD00KdbQfmC6vbfuClEAGid1U7+SyTx9C37RfIJjJdmPQaid5aLZi05VT
Q3ubip2IpOgGLwJHKIIcNPjIPW1rTF2ltD6jala6ceN/Cw1lY2Rn7dAApqKwT6n57YOlKlkX9dxM
t0pHxa2G+MUoppfMTDai4ZWrboNuoNiLFgTFyMUDTP1amktGJNyMBPGl0vzi3PtScrh+1VdXQw1N
kEyI8cnlVdfL2uo1vpyp5MaeIqR23+m07mNnUjaC0LUF8UyK6XCEdSh+Xl4DKzXaUnZywwXY984Z
+mdabOfrq1mLJsDI/LYhTsqrqyY7fRjYGSxs4V3/Xb9PYi8/C0Zi68H2D9MX5ageQLKctzQR1g6g
mKaif0jDhtG7S7Mlg0ylVVS4LUZddl1dHU0j11xHbz4Goba7vsi1TyZUwizqdTKdvcU+dr5jj7oK
jrDxY3hDq/iTnZvfGKXaOOiri+J9JoN2TMwtIgN7bmAGEQLixnBLte5GMym5yJHnN+HGZ1tbEREz
AAvQW2+bouE4xqWOQAY3tkj3VpS96yT20dGaja1bWxJ5OjVhsD28MYutk1Q/qwqf8dNJqf4NLP1z
3lQ+uDd9H5VbZ3FtUbSuVc67QidhOW402EGf2iPUdnUPa5RmdHTVnRcTvLf75+eBQBanTyGOAayF
ozCHuKxo0Buu2uTOLtNmOIeLubjNymLrwVyZMxBAGLZP/APftDgTqVOWeewPHPTDtM/28WEOD/Lg
+iPDRtPBQOF7QiTO9FR4A1o32xxhFmtZJECMacHHzXkEkbH8gFnQNdMQY3/w+p3+sWRTydeRyHPN
4lc+Kzha9caDZCiz3Sjxor8QsKRL+vo3LHwMksPoLUX8BiHRY34UIy3GUbppHv+qkHVharHdfhUW
lSSW2ycfZKl+pykwV9opaNdyI+RbjRroNbO3FMygmVmUOxOAd3Mlvqz1KB0GTzlou/gQvSiBmzIZ
p+3byu02bK7dxtcmF29Pk8dFXpuYbOdCc8nUix0ofeUOoo/iLBnDP9fvyVrVEyzE7yUuigFVmtda
a2AvPhdP3a/cefaKd9tU6ysvHdErvWg8Gq2G5dW3J3VKYrjH3XKS2scxy7M7LXP8P3dmiF3R6BZ9
KMjjFodjruO5rW1iZSXQmpOfV/PO0cNiX/lye6oTKGau79/K54JnnO4zJQFQr0u0pjHIhdGm2Cuc
enJtNBPdyszuof+/KyQiiOvWVtwngGhFQY3aZgBu6dXKHuH5CLivCwmfeRdLen/omtY4qRlMEtdN
rQxvgUwAo04NDiwU5YDL5zuBHjsFgSS0/qAMuFNOqnknIQCEBlX4UH4VTA0RtN1eeG98if5Vug37
a0uFtoJjjdQUs42L6AEi38yiqENhan43l+ZeZmqXcYu/2NDXVsShfRUaZfqkdcGMlb7+XI6NO5ex
6w8/rm/l2sl/bUQs9ZWRuhraGgwGMUMFrUW5B5y0ceq3NmvhfQcAZwURK2UvkDdB+lC0Xzpj3jCy
8swQdYN/gP9KVNoWB6KHDCqDn429Yvzf681EevTrOv2K8qx+X05+7+lVGt9lSivvg7rf4iBfWyPk
EQx/8saqXLrLXbT60hwKGe7dSs0eZy07Mpbl2dpWhLJ2oYVoICs0bKiNFh+rTEaxHoWPFe1ta28M
jofewMFo4k/XT8XqekCsULfQCLqWBzy3lRS8LtspVeVzU5Nsp1LpxTkk59cNKb8KIIsAwRFYcgZC
GOkh8bvcurZ28rboDIpm4zDFnlTgG3eAqWRlF8Tt5DnRpJ4npQgeqlCVnpu2lb0gs7rbuB7DB7u1
ZER3Zd6f0SnA8UDBp6h7YMHjj7od7XcAx9XP9uRLhRsaQ/kY2yoSkkVjnuxSTj9HTkkBkycNiWlT
l8Z9Ek/KkzorduwWVZV9pfShhh60VdZe6arupkyi4MGOJWU/tqO0DxS4381ssj/5ZmP9tONRu6+U
LLI8KdLSd7AfRpLXDwkNtTCex492YiadqxWj/y6u1fyUoVf8OTVkylD+aPvvprKf9xL8oqmbpeHc
wKSW69pej83oCQhWctCKNL4ZyiK6b9VQehrH0jkbady6StpZx9KPczKMJG1/FHaef8BLRq07yCOk
epSI7Hd6KztfnbRTzrGqN7nbxUPwgsaIda80M48Qq7irxii6nQKj4E8rmJXg4o5uVCTPzpLf2f/6
lTm7UzcV3/w0nG7ibpBvYwuXPyad6hUmn8+oZGmXd05+qydycxvWOSO1pT9kXtk4BETM3u3Nwn7W
pgG9tg49FQg7+88So0kfZXOADkil29gVYtKAIkVW7ZS83ZwcXTvkAOioQwg02JsayJybqTP1pLd6
2dzmenjXWtZe7dXn60f8161cnnACNKYF0KV9S5jeTlOtzCngzSB1i2lfnkUYPpb78Fk0AxgV2qWn
fo9aATM9TP0L4br2qNIpf0m+FX8ewYlg8X+/ZRFRcbqiaK74LeRt91R092n4qQt+lOMWYdeaq6JC
R3qDmDEl+0V0Sk1ViQqRTIUZypxhYUm3iLIP5ywsQTs4w78bmyw87JtNfmVvEZoSa5sQSmJvgGy4
Bej8aN+Uj6NrnqWXEoaI9+i9wRO2E43dOGamWz02N/FxS0h2rZ4hKpP/W/dig2Fc61VJ43cI5EPo
abfcx/GTfa73/T76EdAWCHKav+4Wn8PaO04zSyiQKivDe0Bu4YSqycirRrqpBY+XJm2E42v3hRYA
+SogEvpZC09t9/FYRhH3RZs7/S625Pln5/SpFwTtuHFM366GOjblOnrzlLrodVw+CnE04M4UeDNR
Soewu3AH/dv1AyNi7cvzAmBfo4kl5oY0Ev5LC2YSw+zcYkGVPnXJdx4D+KIjV4fl3Ve3cG8rbVVh
Dc0ogUPj7V483KECyakqDzxyIguGfWzodtUIz5X60z9bnnwIbyWmrDs3TXbWly0o1dsPh3XIAVku
wCMWe7lWJQl9K59Yq5+6DLTSNPrRh1vUjutrfGVlcfJl37IGOIqAQB/A/OyDvTS7an4Y+ntBoqN4
5sG5Vw/i/lWwPkdbNXvhUJYfFCSHChABzNGb6k00Rk1RhIQspB9R7GWqHH6KMzu46SttfmrUwToH
ihoe5alWnzMY6TXP94OtuuJKVs40CFrZAJsFiN9enKs8QdpMzy1BrhCctNxVf+Zf0oODe08f+tk1
JS943Gyav41+L43alx84Kg1lznqMWs/9nfNNCd3haboPD9qD7Xx0PEh9EH6Kg+dM8qxhH22i51Z6
ofwAxrrQZgLDQ+378gfkadKTpfEDQqRjeN/8LxFCSaIRquztx2mnn7ZLLZtGF6vW1aqpxgqjzd4/
wqHxnHW7VD/pMTwBo6dD8hIoiRs8bl2nt0/b5WIXfrACITFmDB65jVNUx3C0GNCOKo2BJqv6FPpy
nbrXfdWaNyTJhFNGVFzfDDlm8tRKfY3B2fYZ+jmp4RaYe8uCWPKrLDANwxiCURNmmcbIaUMFcLCE
X/7/VrE4I0Y6DmllYcPRA+phiasy0HjdxOqXebVRixORRRkia2Kjwry7d4zpXJZnxUQ2UkmTP66t
cAhemVocgkhp04x4D+1NPXuZHfkmUm7rqbE4FPJfmWK0hFIHM4BLlJUeqlMWgmBxC7+/18yvXELX
nhzIxcfd9f1bQViIVf02Jc7Jq3OQtKbKRASmRD2RzkF56E89ykzZD+Ul96wNc2unTiiQCPiYDAvu
4l0qtaFuzJY9JDN4nIPw3WQFh+sr2jKxeJSqydRmO8REUyr7Kqpv5qja/4UJvgorQLWGKdrLPUNQ
1u/HgSJlbkbzh5IGxdlOY8gir5tZdXeQQ/5fO8uI2k+bYNAa7Mg3/TkoPfm+OorRqfShfohvx3v5
FDxWG6/qWuQATwPYAkQBNMCEi7XJvunYOcmpZTjBfdd1EHjlib6nKdJsNK/WvhSdCiYs4NyAbmOx
jXpVmHWa0whUncRyzUZ6tNNhA4yx0g1BE/G3EX2RlRSzVNBkYtBtTD3p2bz3YbDJ9sO/EO0id63v
sup9Yp3kQ4G20OYrvbHC5eRR3aQgN2JWyOUaP/lH7cRcshd+tVOvzBFFab3osIWZWvOIvLtCkJGb
9gZ+kkLjFecVrUcAGZ+zIn6c0d/TZAnL4/wXDt4WyQ8yP8x4LIvofsbnkyRSECWozGMZO+EZtKv6
4/o9WDuShLPA9rgKPBeLc6JmkZokBQnWWCXj2Wm7ZFeUU3eex2YLJLFqivYKYDeKeswtX57+vKjS
dJZIeGo97k7pXPafmjLJb6PczjeKBKumeGEZDRDN8CUgYoyGcI5FjUCRA+jIRvNLnFXJvrasrXnW
VUvgBuh10PqGHuVyUUCvMlMdAq405aVDZ1D2Qby+TA7tWBV/EbnQ8jYQWYN5g9LH4mM5dujkck5q
EwetQe5vWHs526bpX1mTIoMKAvZIfsXMweWaGh9ck2byoQZP9lB96ZsPlEaNU3YUqMS4/tn0kIFt
h6Ca2KxF0kF1g60k56BPtfT99RBGUjdnQD6CpL+TIke90WF+0Wxo4EekLt2wMKvIzSadadcqlB+N
spFOBUyj39Q8gg9RLoOSnIwJEN2JUe+2huZzNldg+EKr8oqgsd9pcRc8dkYSfpDnOj+pEbJ7UlMp
uznKTFsMLtLckeYh8MYxkXsv6PXoXBba5HXs9Za27IpDeb3i5SvUZ340KjZbTdFxcCcUg3eqHXxV
6vFdM1qDd/2yi/Ox3F8qtLRy0CQWIL3LD1vogT3NE9eiAobwta5sdQc+KIfCMXWyY5zIoCwtmi+t
mVs3ht5Lm/3rt3UlaEWEMhLNppUpx8LI+jQYibj6Q3BiOrr4Wd/2XnNXHILEq4+wwh6vL3ntjQIZ
BTIAL8Bj/2bNVhMpw9yJpqf0OO/M6L56gGmcwxxRKAiivYPoNDWkD8lhS3dxLcYQqCwdXkR6W28G
I0ob6KchqldC8k6Hc228yw/JsdoZx+Zce+n77QHttZjzwuYiaI9KK5LKiPVON+mH/+bKzGdU4oAm
DKet93DT2sIjKWokh0qANcZEw3eCBh7YipcPzJUZvL9bIe7Gjr6h0BtHR6elgb3Bs9z2LH0X9EMO
+al1NG7gBTpss+epYseWt4ZozRaa67S1rcW7lWpGoY09UVu7s9zolL13Hsp98kH5ZjxQm7+Jv2UE
OxK01eVpZuSMuGOnwi3me5DdjdRnNiHLK5EPzC6/f9DiE/uhP9O4+vWDhr0gEEzsPUio+lY7iomi
9sXRd/NW+3QFxUnlkDuLXg1AOeoPl84jT9WwGFIC5rqdtG9FPAf3iRkFxzhPkoemLqiGKbkVUipA
Wedz1Ur141B25U+T9s4BdYvpow0AYSMhEXu/+DbIY1NGpZchqvCLb2P1JI1pQvN9Ms3OUzPphTk5
4elJTeTo3Ldas5E4rFlEagsIDK8+7BILHypLgRVKKRbLqQjulbyc3lt+mnm12hb7hBiBNyTXk4/X
3djKJwefKKqOeBKEPBdWNd+M+9CA7z3R2XS30DR4Tm15S/R07SNf2FlkKPIQtbMsY6c/RDMi7iIn
anYNlVw4tP+S3wuOB5CDDDEDfQOecnmsxjjT66kHKxI3sXGQemBMUXpblPVH1Zr03fVtXIlsoEGH
mkOBPB9iFfEcv0rIY0JdKZpsw50d66sl+ZXb1M2HuIvijVOy9r0gAYFTkfyfUHdxLiWpyuIgbE23
hjvH9a3xwU6N058vBryECoGdQatiGeTKUd/5BuxZrp4YX7MmepT08mtYb83qr9VgqbwKXD+tLngy
FuEgXJdWYg+lCa7NtB8GiXIdE2Gy/TSiPnSjx0yHodXT0ZiJTNur8lH26sIsTmbuBL1rqZNyM866
fpyZjN1IqNcuIykoGGH6+CD2F89PkfgJ3Vm4T2LksbzcouUwN9FnozHv47BiBB/FuI0vu3KEYLrQ
hEgPg3pvGuxpqEtKaURo+vnteG5GiPWhewcVNEllPfyNMcHowRCHUERaXPu+VcI2bSjsxdZ9LQtp
kn8GYysvW3vEkQb+bWVx6QdNAdqUYkXovArpCvtu9mzXYHZ6u0q1aU2EiK/uoBqlqWmVWBP68sN9
4fVu+tF2ayZhc0/6cP2OrDm0i7Ut3Evst7Y95FgbD8FT9dR46NZ+EEQC5kH5uR1+rZ6OV1u5uCsw
+I2FNmAuaO/yuvwyoeasWflGCXNlghPeRRDJtPLE4NYSn4MsVjgrMWZuaYJbjyqwDtR54x1MAuf+
REDrznv9LkLiRYD7/tyJAkdDxwKEEdMGyzzeH808nhKMp93nKfzhIwmZGdFGqrK6ka+MLKKNQogZ
5sJI2Zi3KPD+Y4ZQvjTtVv6+4qgvFrPwIJbidySb2On9l1CltdNvVdGvr4RG7OV57/VW8WsZCwWC
G13e7Lr4cyBPG55i/aD/b8Mo6VyaMRm2ChohQtF50UNN0whhgHf+ATr4c7oPoNndX79ZW8taOI12
TGOELLCXFTxwColyh/BB/OdxD5+HGWEQAL9Gry9XVZd5mEUGsg60Ig/OpBtuWlhbUMuVV4RBL+wg
NsBEy3LUs8o7dEjnGiPTAwDrkzJMnIPMDaVwB+JoI2Rd/VKQffJgwf8BlHzhAOF1rusRgSLGr7Mn
7cQT2u78Dxoc6+ahv48Qudt4Jdc+lWCeArUupGeWZaNGzyT0Kx3AP7F+zE3nUxgUp179c5QbpG48
VDRs4SOkaXv5reCmr2tmRKCFtZsbxTfelUP70vv6Bm5iBRPCnIkKObYF2J/UeuHSpzrQ/GAeRKNS
O6j7XvWmrylyH8FNdEQQaae9lNFpO/dcc7p0wwm+TeRiATotYjplVIt5Ev6hHw9iqsb4VhzDnbW3
0n12Zx1bZ9d9rs4M0B2VH+Gd8SXZImJcXTmlMa4CtQTi2MUOO3aSWoUQJg3vRgbKs33xAnIuugET
54necNOicmCdtR/Xr/raiQVmwciXYO6jmbA4sW3QSVlhVUITAFTwuzF008foKPRUqi/6bfje3/9/
Glx8YiWrxrx0MJiexzv7q/ozPfg768U6IgJQH7c77iuvwMUCFxtba5ETyioeoMbVKHkAh8xWw0n8
LxaZqiGmVhkbQQgUyOnl7bAlFMnSgG9Hhpd+Cu3K+Wz4sx6jEDTPx+v7t7ocJswAggo6o2UdVUun
cs47tk+WGk/LTgZTgX9hAezLry4dc/iLu6Cq9WwEjtgsn3NvqX5yMtLe+nPHZVDm+J+VRRCQl12s
NCKaysJYPXfUfs/QdWduEMnFRryxfrtJ6iGIhx8J8ufL76NHbafrFd+n/Cw9Oo/hu/QMDOKLUDa2
d/W+Ud3wIf2YfGjO/Nt+88SLzPPN8XhlfpGZzl0AtwBTYG7ysUT6DLZdwjlBwxGPKGC0exGOJ4do
U1J5hSGC7PGV4cWXLMBXjJGO4VrTbttoeLQZp+a/eGpy5VDBbtpO4bu4SSTPlya3GIONk7QyfHD5
AxYfOZrtsdAdfoD8Xr3PaiijdsHDsFf38S7cQT00PnXfTes8e/KuPjq7zZEu4bze7DxhGX0pi/Le
Eg8QM9QRjXYH9CDYtXcIHLn+uQ1c/zn9F9WT/XSqso0lr11PVYj2AZQF3LR0p8pkJXWstIg7TJGX
UiRopn7Dg65U+hnq/m1i4UDbsGuUQcJEf/hP22g4CATPVhC4+vFe21ncGiVPrTbQsBOftUMEvBxs
4UO0z1BuiR/6T0K/RfOkym1HlxH2YJO4bXUrKRvREBNneLmVo56UemrwJutRMu8LXe93qdabG/50
rQRCvv/bzGI7/YxemZ79CjnGnX9T3Wj1MTxYVJ31Q7YzkiPP7u66h117L5g1QuULWQcoZBbvhab2
tm9PMJtBSdfAPIDSeTgGzakP/D8fbBKDHrDxCsCF/aa42E4jLMgSbG3zUDt31uB86Ww5AvqqKG5u
R/HGytZcnQbOH+QrRPNvktfAUCTfyIh/p6E62XPnORr8lhMP/PT++h6uWmKwCEYaQRqzfKW6prCj
KWVhZSY/KtJnyaSKmXQ7X92UjhafY+lFNEFXy42GaH5ZiI5i0y/jsvuPmSY5VR7L2Yu5wejQbLyK
q6eRxjLzrpShWNri0pk10ZivAeZv9tNe+dAcC895sjzRfOges2fn3SbWYs1HApeC2EdwUrzhXnXs
stShg/tvdarXICEII6nD+Vd3yDfLt1uORbw6y+18ZXDZFx2ctk71AYOa/m1OjJfO/tkjWkt34sbU
v14/JavhLdISRNZALd6ykU5qQcfdJ5gRUFsdxStRRqn3Cg2l8KZzo0/X7f2q2r1Z3Ct7C29i6XOo
WhlhDSQKjbXjrUPqJKnc4obi1N38flJ28uG/epi/x2cycnK79UnX3MvrNS/OUCIpke4H/IbUv2nn
OwgLvMzfmlVbq/UJ0Y7/7ewiqpG7QADg2dlmP+5Ep8rfKU/JWT/IJ2c3vru+r2Lbrm3rIpKpfEse
G/EZ2yze1Wa5G5uN1HNt00QED2aUaf03zAOWOfeJHQtJq8IJd6HV3jSGdIr7TTr2teNvwqNDwwdn
8uZZs+q4ZVhRlAgU+aNRq58cPX+yUud7k0T/Vk1yvL5zq9+JYiKYWIfc8k1R28kY4xpihgqHG+t7
dKpoZ3IbJlfeJTsKEhux9uqFgz8EySnyd2qYiy/FzOvQdoxd/EIBBCMAndN/3kSDFvHGKugc/815
f21yEWUmwDwanb/c0Y5NDzRV48m59U81xRveeS3yAnUnelmiVrCsjkpKXUPjDEZHUsfhc2yaxS3V
Wu0mS5pwX8+jcgx9SBknPadS0KVbRP5rTx6lAXpbkBNQKVjcuNmhgacUmB/i+lCUlILbL85UerOz
NVSyZgmuEQWiIjSU3oBJAilkgsUnJio6u3PpgBxLC6jh6I+Hago3jszazbMZBiWlFeCRJe9B2DgD
MQPjCHanZp4SRc45U/oa5tXpL+q1lJa43zJgTEHlj5t51Z+g6O47xmABo03i+qRqXX1AVy5/mJ16
0z+uuSwecobJyTjFc35pSxXsY5oEgFK+aR6kclf9wjIMOxtIAVcvP6bHv7p8lB9V/DK0YMw3XdrM
SpWZVxkMoxjt4i0Hs5F5EaAUUV0p7/+cRw+hBz6bGLEVqIHFQyOZI5x9CbABDbztw+jH2cuUxziV
yU+2BoNW7p6Yzcc1m6zszdgyNOJZ1srgm6LYKclFknCXKck+jeByyORnn5lJN3Gyr33obNz6lcsA
OoTyGBcPWPlyU6d6yKemiChPK2XrRpnzAxTd7OaDNO5K1d/6iOrKAwG5Ao1PAdJ725N1SjkeK8GB
A+Fp5g3h5+qJ5oUYNhCyaeHhe3S2jvFpuMv3/dfpQ3gqei/5kj5lP4ZzTn/2uFXAWLmgpCkET4we
C3ziwqVTEO57tbOFxKTtWoHKRksoNshFtFUwWN1quE8o/8IPBb748vwm1WCaaQdIcM6BqBap/4+j
xN9Kp/3STM0W2mN1WShmC7Ez4KTLyW1yvrqIcy6onwGOYyYq2ZdKkR0aooDD9Ud4xRcIHmnRiCW6
oJB+ua4sMQypySqQuJzgdxYyr6fYGKINvYa1g0NYIWa6IBqi1HVpBQSOJPUQWQDoIGtIZbhHwnMx
GPBIK0PnNluij2ur4i1klAnJ07fz6NMMZZ5VyJSsrdYDnuea48fr+7Z2HuhFWvRBAUK8GQZU5mY2
YvEMdGpyaBRzoh3vf7bT5qnKreNf2ILfAR5vlTr4sh+f5FKbdwnlDiOXnnsr/GSpQ+FaUhBB5Kj5
G3Wi1ZUBa2DyDZ/2JpTwQRTHQoQFUZ74xgiyL3Y5/aiNGh7ZKt1wYGsHnTKg6C0wg0+Qe3kuqt6I
Z3nEVtsGD5Nvn1Orfjbq5uX6BoowaxGjk4oDARWYFWqtCzeRNnMGiYmCmbL+kY0ZvjLvdwXym2MA
hG0astLN5eLTdatrsEFgzLBh00ukO7VcXQd3s20mPvF04UYP00cBVJT28nN0HA7GDaMsz3/Dgc+X
e2VT3IxXcUQZttA8Bg4F/3SAsF2Tn0wj/OhosbS/vrq1Y8K0IJUUGB9ojS2udN/blZ41ghFEDW5m
Vd9naetKdrobhmkDeLB2m1+bEj/l1ZrGSJWbSkTRoZr1btRLt2W+KWu2bkQMndrcMntJJld3XUm9
waCmOCmupP9joGtxfcfWDjvgHfhudI0zuMTwFZJaBnMUgFo1+n4nBTqKX2UPdojRwI07vGpKML3S
XxVh+eJe8XGMpvG5V1oX39cxPGGd8Qi7/YZbXzNDgw6uRKYeAEIugrpiHNAo4w9x6+HRyVXeD+1j
7/+5WhKCaUIzjcKTTcdssRozGZVeiVLo7I3xUUrCO6cOt+BIK8f5F+Ey0DnojXilLs+YFGpDDnof
4EKkZydTrkrZ1aW8ibwpMcZTLSXzt+vHYc0ic7YQ8hqamKpYRPxmKLXaJCNq5VQwKjTTj8J3zoyu
216TRxtFipUPxXljtE18JDH8f7m6AqSM0scISZvWHD7KEFqL8QblrBSDvPFYrZoCVAkqj3D/Tb86
6oup0VIeK4hj4emkihSrz6WiHq7v3sp1JbyHdJTwnurgUvFybtIpKMqGViB0Ke6k2TeWXc1/fmNF
KibI4pnsf1N5CdQMevFfcKDgQU0zV7VvDOvjny+EpqlgMEfY4g0dkF1Lgd93LCTrpy/Z7HxucnUr
nlzbLAC8AAgJYN+ihy05qNVCoHSMoncNLYXPI93YqlUTkCPwF3pYZOaXJyyO6iTTRYxi1v3PxMif
FKXeGC5cK+BY9isb4je8egekXE/1MBY23s+qax3mU+Ipx+lQPnRnMXf3F80QyKXB0grSh7fw536M
K+Bg2INoN3RRCr2XB+k9EcbGERDhxyI8oQ8CuoK/hfzcwveoYzqrklDw05Tx2Yibp7hkaU76zZ6H
D40xbQ1QrnwrckYqYfCMAEFaVvIl2aj+U6+Hg9T6YadT/VBremfvM21SPk2R4O2Z49E8mcB1dilM
uK4ZN9nMiK8UnNUp6EYGoer0H9Uyg/3167DiPqgQ8LvQM+R+L1FRTtObzRixF4VjHxmWvc+DYnaH
aku5eg3VYgs4D7PSYkxnuemEnm3ezqJuC7qEVFn9GOZed8+Azp1x1CNX+nf4oVRuedw6VSt+n2hQ
4BgtgoE37SHo1+NJ7RgmgaCKWb2MihYpiorobFfSs0yr9HR9S9fapcQ0JsE8A6QUdhfny7H6qE1S
LMYob7S569zO/7VL5ye6UgwhhafmcVL/D3tfshw5jm35K2W5ZzzOQ9urWpD0Wa45QlJsaAoNAAiS
4AiQ/Po+VERVSXS9YGX2qtt6k2kyhes6QeDiTuecVctDiEIUi6DZtzbUbIN/+ALmx4ObqQSTTQW+
AO+qi9pgfNvQVIt0MqnNFaW1avT2OQ34/QAxOuQCIBgt8/o+lQE2IrVNNCOypyxNdx3B6ApPxF0N
Tgymm2nYKJeuOpMWYSazOu4GCkUP2y/ATxrY58Ygv7GgiLPWetS77ms6kBUc2CO3xnOLk7seA4Ch
U8IM9AM1kNuZ+0SmD0jJH1tfj4tMHPRGXAddtis8J+psyKqRynwyjeybXejGphgzBi0POwhJh3Ss
5cZXK8fJMXv72xQ9hIVBL7pxiST4s9QCaS14UnxIcALIMMtoSCl6WiZY0SEa11kT02dAklBRE+nK
OgYbeR64kbrL9YW48i1Tmr9JsHligBAkmKc03AlzysGcal0tGkgTtoyuRxI2DgbwI4757STMVmo7
6FFbRPaSUvpnvgH9duCS8ezoCs7uGBEwtxQYgw918DEhUQ4laKi0/n7huHx2QFGKBeQV7gFHdHZc
zJZWdm0DP2dd0CQ0Ym/L9uRoY/aM71Tcnrff1bZaLZFOLVmdnRHupEYWZLBa9cZFwHUw79ykJu7q
xlvw/58u4zQNBjJwa5Lq+3ga60r1LcuQhxRjtdPs/LYzq13qOAvX9We3DG41NCSQAE+8wR/NDEOb
ZsVUZeZm7T82OmD6DFjb69+/rc8eBqVeJFQGIrUTgbnaL4I81cHuDF5BeLba0He2zvheG7I8/r2p
Tx8I9JBT+Q/11vmsFiVVl6UEphynCWsQIzWZWjDx2SYARh2QkkmGAWDZj2vWDqDJ4zrQ98HQwNEV
KM+L9IVaxhUX9OtfeBwPJaUJmwtYyez9dHSiEXTwOBW9yrqXBGXd/yMDc/UjniHjUBPxdmaf1U0f
glEx+r2FT17+RN0I8lgkANhr0+/fBYRuxxzbHNHPtnk4UPOiJu3W5OZCRvNJ9Qi0JhibAt4ecZM/
eynDtL0yD3Af30nWuGAxcfSgDTwu2+zI0myDXblQ8Dh5LnifiXYKqqyYjznhLOjKHAo5HoqyTSLv
ddZf20JdWGm+//3yncSdMINlw2TxJMuFTOfj8jFTELcCDTvKNixLIW6S6lubCH83Ok2dh5mVm/Dr
fAnT+dnTIagGgzLQRSChm/lXMJKCkHeCkYxlEyVDFmOqP2r1Pw1yx9NNER7kNYFVARL649M5fSep
n6D6NnAzDNS+D5rQQE4KiYeFjT5vAJmYqUOq61tgTJ7Cyfk2tMGo3UG9Ogy0q1zI3ShAxV58HQVa
2cpc0/SlKZfQAycTlJNRqB8Do4DsBMDC2SpCP1orXRDJvsWv5DC108rtNPpDV/7CdpwfgLmp+dVk
IdIoCUx1gR6BoDByLL7PFKA+VrXvank9kqVJwvkemZucnTnsP71kGrJixyWhjsiqlNdGubQTTyLj
uZnJ5b9zIHVVFS0TeLJh36m4gQpVtgZvw/Dd2Lpg5cE4WkpCfpnfmogX34CoSzxkb0Xg9xHV/CvM
Ns+op1JSia8wsTVNwyoaVKCKdX60H/xnZsf6DpI8j5izh3m6yqJ6rR+CGHCHK88I9etkld3b50gm
FqXIPtvV7zfYdFe9W5uh9GpTTtm2lvXb0TK31eBjPI9i7GoQF0wkUUD667EeFu7AJbuzc9tzzwAT
G+xO2QqGg7dqbazs7ZJ08vw2n6/7zPnZkIVNRgozDaJ0N+Hhop7TSbA8NzG7YanRJNjDk4m9XKvV
GL9RT/jxBJsgkbtNrydwcxEZf7LaN9lFZQxEtZDUPtVFqSl0KQVFD0Djkq8DrXNXHMyikBcmdPX7
K+SkJvNmC4HK1JxCLDnvTQXVxJ849ThU1Mf8GuCQSIuyQxODrTBOSLiUPX/iGFAjeUOFTCSYcwxi
alc8CKbXBhrrp1yQ+0bLK1Rq093Cg81DMTwYinEmplkgboS62ezlYeWgNV2iwZeesWs9UmM4TYbb
Mb2mBOi2/dcSb26pRfCZQ3pvda4HgS5ZldocVieOUY2F/BFcpgQZFhCkMoQ7BE/2COKJ8nGi1hgO
S8v7iav/YH92qzRVKv20gH39u5Z8LQq58eo2qsuD34xxEbQLodWni4yCIRjxJknAef9e6i7mhrwe
JyRIIyZANNA/+MlX5qfrhdc5XRgzN4sCG0iMEaBhtPntrL7zZmCl7tGuelvYPtbdsAApHjZROExa
uPXxL75KFNzRUJgork4Ku+i6V3plTBtoR7YK4W8RencUnT9nQ8CbqIXtvtrZW6mXIV9rPK5oGOyW
RjY+O59T5/Nf32LmxVWKuWemY4WznbO2u9hooolbwdvQbXeZ7dWd1S7477dRiPlSvzc5c+C6oepe
JHjwaoX6lrsBSVrsHcZtspG7DGjNNY1byJuk183zXgBcAsnDLOxXHQQPl25XcwpNfvddZl4eY2lZ
rvXTBhtW1TcMq9AydO4h9IiZUNSRwyTsXzUvYmfuWXCVhPqte/BUuDQj+lmw9uEtzJxJkpRm3fJx
2gtsa76QFQefKwauWKgfFtlrPzvD79bfmjWWRFm1GJ2GsX7t7pvXzAzF+QTT9uNiO9znOeA9RuRE
eriMaDsZ6Zy85nvbM//hdrQtywy2wbUE5VdceHTdhs7GPANP/TLwfWlhrVloitpDMJYU9uxNdpmv
Jq4wfW1EE1hqKWBYWtZZSMobz6Pm5EHaQl+ZjQfKLxccR4N8DdrgSmbQg+7lIhfDSaVvvqLzELXO
hFOBkwRPOKwKErPDpNHcR+kj3SIi3Bt9WB8X+aumDfmbczMnY6ulZiRv75G9pmbYgJTFDMnhotok
cB7mvQUoytp4dV5NDOr+B7f8Cdhg/tQzt9XV1G2YwHsVr/TWBm/CxKAA074VjdkbJ8zygPDSM8/8
VksA0rYmv2Vv6t20yMDf/QXF4p+PhpnniV0R/5vtI7fkY50ZeLSigYGxgtL9Ur/vsyDJmv72LxOz
PSMGziuSTmM1/U2XklVP7umoR7+/Us3Jj3zYI7hUcLOB0RatJPekkVFJz7NLBdaeOjbWwJQhwIx7
AL+QvLyxnPlrvs532YjXxdfLvH0nAfzM/My157ROfS2Aea+9o0URSdkuBQ2fmQC+CygrNLMxXj3L
zYKmdcdMZYB3RxPlFeDAu+BcHjjwZcC1HQwVLY0hnB53PNV7k7ONP3C7bkcJk+hlAKHhwm8nD2Qz
RkOMs7ZOwI2ydEmexggzm7ONX/JGNW4Fm+6RP4LM5i0LjdpQr7cu3mESLd6HSws7e3eawxLDMfDu
VOTSiJqhv+/gWljUqhhb5hwIgPWST5tWbr5d36/s7A7WKuDY0UcCoZCVhh63oG0C0Y4qhV7e0lv8
1BTmiDAxPqkDznuLDibgByERzoqAb3kF9RiPOEPImFw7ZIm6+DTGwetDD8gDTxyYAk5w17nHDLPW
8GDFGd1MO1Vf1bG7MSP0Zy6mWIvUsXUuGGIsM9Z2kOfZLrHGnvrrj99hjpyyQVeXUf9t2xY799VC
HSOPhvJNw67cFN//2vFHVx6aGIEJ4MM8dejANWwGGdYYQn2xnT0U6F6+Obj/eur/F3kRlz/3RvOP
/8bPT2CXrRmosWY//uPInmrRiNf2v6eP/eufffzQPy7Kl+KmrV9e2uNjOf+XHz6Iv//LfvzYPn74
YYVSUztcdS/1cP3SdFn7ZgTfdPqX/+kv//by9lduh/Ll7388ia5op79GmCj++PWr3fPf/5iS2f96
/+d//e78McfHVlX32IqaPWZ/23SseHmcf/TlsWn//odhfJlEQycZeTTk0MuGd1Qv02+cLxPdNIYe
0ZKZmGN9nI9C1C39+x/WF8hDIRFDsR7Z+zQs8sffGtFNv9Lw98BybAUBYNHAM04YgX9+xw8v698v
729Fl18KVrQNvs5HHzNNpQUogExc3piOxzU782qE1p6byWegUFSxIWIz0rDaWNcyMtu9owNPX3xn
8VICP7sUf1oFFwkwtB5u4JNasO+PhPHy2boA1w67noAO3oGsgpV9kUIpswfBVRI6XydFaHGzFKF+
DGBObc/vDi1ISlI9TwxXU/ii1tpmuSw4czenVmbr6jUD9IrL56lAAVXtWzNSR2hVECRUmGNYF8gt
alQjxVqu4F5X5abbvtuMv170+xe7uMSzy6OVGfrxzbNfB81+rDp5BWEtG8mz130tjepmaLx11XdR
PtrrEpOVFbfR2W9zEhdJsKKkaWLlMu2edfWLHZDQELoVleIWPGrewlddeiGzK2e0/FKk9fOwn17I
VMjUNvXieny8bH69D7SnMFHqoSk/b1fL3vNTSp9T6ywpWlxqzyDYDV17IdqbZXanZmaZliyIq+kw
g6KsXSGr46hCgW71K9LIxav65OwCTwOIJgYMUBNyoM84C7zsmvWW9J+my6xfl7tqL44smtSXxpVx
XC4TLNqbnRzbp6wsvadpBicLx9g6gMpn75y3YRKE46NA4LUUjcyCLgTMIJZCdxLDueBIQpdqlgaQ
OkiAvMB6JgrnaNxOVK79K3kG30T0HyTKH1OCX+YgzwDoDpDUILpGdPSu/tWaVTtk9pNXxfQWuxGa
VulNEJkX5n1zK3ZWtCzHevqE8H7w8z4cug+6iXmfj2GE1s3tJ3MTPHlrsueRd+xiH+hOVE6Pi0Gs
Oy/1YArAxWzwFHHhAjmptwHWP9SdyyMlepDUNoz6EfTm1JloS/uGAc59pWvGwK0dJuwKefBap+JX
QKXIK/TIc2aEaGXofIVuoapxMTSyEnk41CWgFlQn6Zk1OhhXYl5jTPqCeQN1YHdIQ6OnCcT+uPls
d7W6appGbTOWl3Gb1xgjY15RHPuamneeMpQbWrQNbnulV6uyabTHtlLkLEmUpa+yvn+iI++PbRnk
uyZoXiy9BrtTVah916rWWfslOCZsU3OOHEyGuNmySsQ6xd0HpSDP725wrap7WbZQJxp147tvE3RW
pVsar2mrDdseaoZnpW2PN5DcudcVYWUYlI6D+MFNIz1haCalXhoFfpJdQV/TJnHvQVDQ7WRbQm+R
F09U0ep71uf+gQClWYStJ4YAiJ6EshjONE2wKky3Y5uxtNuntmzlus7L/DZ1MnLLS5NYsdVoHYbS
Cy8sVVODBp2qEFNWKvQGb4wzQ5SHDJMDVZwWpnGtTdxG8M92iiKEK4M6DApC0YiqRsD70rQVfO/K
hMG7M+u+GOuabYjNhq3FA3Euk5Y8Z2OvnsaxcFaNrMfQK0bA3vtWPHc6MVdV2xY7AXbBuOqcPlJN
JyLl8PxqGLMCZO6Dc6hGszhrmIfJo6SgUJtwkxhcWU+ysMaQmW4K9QLWnXEj/9HUtIy7vjgrrA4V
0Do74zXOGvoxkSgcDvQCHeKJcP57Mmh0kzUDWZuV0DbSke0uoHLc6LwwMX/psV3NCZQbp1GdUauq
I6uQLHUN1Y9eWaIvOXoOtBMGcqnzqnjqEuynmgh0gPNquNAUIBWhgoQ8izqf0A1PXNZHMveKlSJ8
ZBGGXKQXVlIEF15KgoMGvUraQgc+ArUrTUMzoE2z+v3lfVKwm84oZmgClODhhMBO/tEPlYVrtqom
kVa3u5Ri/I+gYWR169HNHktWrv2cg7IVszUSBO3uApL+Y0gIY2/GJ3JcDAWA6H9mfKDUTqWnhQxA
1MgEy9O5SN1iYe7po6f9pxGMpoNqBNNjc9Awxhgbm2YkGhGTQMkotPUiGsT979dxinHeJ7N4AmCS
YWAaS8Zw+qzOWgPxylrHBwG1Xu6N3MpuSWKV+27w6ZlwXbJWGJbKQj1X3oLlKbw7tQywtwvXDv2O
WfjXpENFRBOEBh0v0s45jhjk6D3tvM3VVo7JwojKx+DmbTGBX8EcHnYLirnzmavaF07AGh9B2oOm
XWTuVWYdC7YQpn2yKYETRCELCTvI/RBzfNyUespHA82tCAJQWw5dzzx6coBjXaaYO90bALlNSt4T
5c1pYcBwurzRiR3pAoFMe7BBYgo54IVQzTnd5sirMNcNwmks2QmvAiNNNXTFECUOA5Rg8FLcQ7RJ
KmujdHd4TkdVVqFVlsXa4B5ftQ2xZVgnormrG2xrlHtdn67cXGfmulLUciJipPVj4fqaHpbIt2IL
92+NwZqcvgZ5gXaaDmd0OeiWt0l4YtznlSWinjtVxG0UlBwz6X4kuguBnG7QDlbr9CvH67oDw1jX
g+527Y+iTNP6qApJ3S2IuVyIfNrEvQ06Jtuwxw13xNUjDwYIWm4rL8hJaPttfd+3vixC2hE/Rw/R
D4bQzHz0u6380rGrLcEwhZ9okBCzCnVeioC8Vmaji4VdOosfp22KVBbsegC4As54grfKMs49kaMt
iwJoH7uR9SM4D0CNU4b9RtwU0WJb75NXjHP/1nMH0Ab//7hjKbdVinZmVEPiARRNkbHtD2jsoKM1
xP66PmoLSK9TfzPJOgOhAkSyieH1mT0p+rLXaihVDzvppmvcULHPrwt64XRt2JF+/Xv3dvp4vo6d
C8wkigenoj0SKPvS6oxIoERoi9tiWPDRp4+Dvw95IwPx6VRvmD1OQR2J3YNM1cTfb5uVHAdAo14M
QGvt23ocVr9/nFkoPO0PwG+mQa1JIBvPNLNHqB3IysE03ao+IweEC5G+k29dOEjJLhYhZrkazGEH
YjQCFRTQPmJAfBbsVwV6VRjOidTeR+91xCwTkIB7EpUQifhV8fj/VbI/TBcdj9+UyRr12LKCva+O
vX3kZ3nMMr/A+WJvTdsMAD8P+crP8pilf8E+mEQtgMdAqjKppP0qj2mm8wUEA9M0BGYi0FhxcTL+
WR8zvS8gMAMQbWJ50RFGWX+qPqZPu+DfNzmmdUCLi+sI3wGacBg4nvWJLSIts+wTDUI0qIBXJtiB
t+M0EgNRR6vYabVUYGMbOELEvEOJntijGxlFR8IO3cEfSVsFr7qTyo2jwRntrSJwY6ZGDMnn0Dz3
iVmsWgcQf0daPAQG4gfv5BC5Je3DrvPRESYIw8cE965bt0Gk2YhkB9ncIFkCua4O1aVd1Xki+IYK
Tclv09xMnmtm9E3E7DYTN66gzDwTnUaPTjamoB11yBDlyK3OSeHlUc/q9lKvRwhyjyR1igtJytxX
kUZyPT+aeeezZ2H5Quyn0nARWVqgaZC6oBridCWDpI6HVhlHQY3qrHUTrYt1bjHrYWhJSjaMm+AG
QyCuF6s85T6omWxHHRG4g4+thi5iElvOKFBsN4KqOzfZ2Fgr2ajiMqgbdZ3b8KOQYieYjYYOhVYl
SegyiLdAxx2gSXCobr0BqtvFOK5Fn4GlpSgvNVEDI1rRGrOYHtAvtZnf9L3uXClIqB4sS9uNbvvY
dtRceRIEr4RloDjS2nLN8OOVJYJiTW0rT3Gl8gCeBzJiRdwOtl5GoM+pjTvgEYP8K+5WPW0wpIIl
PQfuzqr4zyDlT7mN/9vK5lMd+3/2B7f05W+bx/wH+1Avnz7z0yFoBorfCPsgH4TJZ1xu0yjoT4+g
Ge4XlEgmdT9MKAGmOx37Xy4Bn0KUbSLk8QDgnW7Ef3kE/AolMtBfA6+MhCqw/D/jEBCjfXAIKJRP
It0YmQbgEVhXiADOggo5tm5dZleNbt0qaNmFtXJywJNNEBeYkNw0DTD6WkR70Ot6x5HA1XJQEbcw
VM2l+AG6VgCqzHPdBxkLcdqvpt3EhtT2PMl4KD0HoDoDnLKVuaUOORITdUqAsIBI1QpQ4DPMYKIv
qEI/Zz8quAmQuhQoO7SigsNhN3laPbcmxoEDYuphXUOrV/k/eiP7wTmPHVs9unb7DNYfYIJUt62c
NCnKC9tgKLjkfWtFxKkmhqPcsA9I0PQNSwv7lrtgXe2dwPjRWQM4yu2su0AJQI8czos7l/ZJjelC
rbzSwN61KxVJHpLWci9UkkDfLcOAUSQyDfJDY43btU3kOU1xZEMDlN2orrBhHGPHK9NY1phIj6D6
26loZB5bM78mRlzmFEpKgUe+UhlYcA3Q1C39oX0kkCS9MdIBsAyWZEzGlZa2ZMsqx7kXLnd+GKDj
iRymBzy0+lTbVFbF1oYk9abvkc3nGf/a1ZY4q2UN/L/XZxc+AD85HH1AwZeqjc43b6iMO+aVVguG
KyExrKOn+g/SavScAU5z5bKS3ID0XO/AF10DImCPPn9sC3zpsBSjW4dAZA0HGmggriauqZ9L0rcX
pCHy4PaijyF6Y0Bew9HYnYBxcNz7IJ6vBu/IzBbN9B4zzK6eiS2I5I1YDvbX1Ejozmed/6BM7gVh
1yuDhK6Vj0e70fM1lGZAmiFTtRPeBM11OowOopCk+WvVaOqhdIbqsqGNG0+MN7dFoMmdFPgPgA7m
pqsHIB6J6jBZKW3tThFl7QbbU3HquO0F5G4oqhK9G3f6mO0LJ/fKqNFpufNrKjeSpHVI+VhsXKAk
8J5oWW2ysht3ZjPyY5pxK0xzB1MBtOGH0U3Th4oN2l3ZGEbcOSlfBUWKVR1ERuPGce5UAuF6x2Ay
idNuDFaY6Bc7GwDbyx5M93fmmCW4SLmoLlVuV3dDWnk3SUaTBwB1nQcrKBxMs6Wu3AWj7qKpXXmG
AE55wpJmtjWIOJOqf/X82ju3sJ1I2OIzMuxSG2OWEqWQ6Wkg5CwCR55b1Bu3qCeMK56Z1WUy9MBl
BqW/GfS26dagelChbXHsRy+nJA4mhddBpcl5broUEJxC2k+874C2VOBt/qbqol9LYUBjpfCMsxST
yrFV5f1131jtDTxR80Atqa2cuuxjO/WGr36t04OL0syaQYHhUgf85KIrm+TIRe9dZiwFxDGzv9eo
El5IoPaBWmUt26t6sCLfS9LEPkszYq8NlWzRCvEM0JJkRUR0jwOGmVTbsgPlgdUU+aatvWGbaJax
ToZ8vIdy5/lQlbhV0Z4vVproyIvmsXtbz74p6h+cNn8VlQHnl+CU12160Ls2HpzeiIeioBuTyb0p
3GyfgwgvpJVu3Vglx6L7VRrxphSbPgkwxi6ATxKDpT81ickvbGTO513vdDgmZbLnmlRoZOc/iEFe
qBHkqBxlDqx0cpVLQ2xclZnXNjS5Ym7rV53eA/Na6OVZ5RQe0vyhCtaN2w6XgOdn0MTosTwSm7Rt
wEsJCDAIyQYj6rMeY47E815pUydwhOliie+TawQwGMS9mLRFOX6efSTtIOskGa6aVftPlH4WDiK0
1y06G0sTy7OR6bdb64O5KZd819nAQbEVJ+NVHfMxqu+Ha+tpPHMhDgUq72DVrqDQx0K/WdEmBIRj
s9TImWqG/46iT83PLs1Bs4Tt4ml7GQARZq889McsCoe7k523K11rU+pi8y6wuPz519+3QD+mx6c2
p6rZu0euRd7R3hiuLO8ikTxy/SUU/gwdf2phVhFLgmQoJJ5q6vLCR9lR8fCTGr6J+bOffqVbE32/
Jf7dpeea0vZ3z0UZImubjlcp2O+DKnLH4C9Enf9vjnT4WKv/OTbdvIiazAJTfOBnYGq7XzyMcYCI
Bq1BtF0tFJN/xqW2/gUM9agzoZs25YoONtqvsNS2vqCMEbxRrKF5+Zbe/kpUbeOLDkZjlB0m1QkA
C50/E5aCWPDDCUOhGT1SIPimMXq4FVS9P+4KXynuJU1brxJbHzVo57Lk3khcdGo1CGM3YTAWZVwY
rjyOgNxFpaaTa9Pi9abCUEiE68ZYa35r4QYeFCBsVbdD4w7s3EWTAIKYOOucG68ASLo7F/rTG4cF
aAWZdrFOqdXufWU1kKl2xoPMnCA005xsSCMn0ElAgF0sSv515A2kGEcNcUOVyV0zkmZlKpbt+0Qv
46Gm1V5aEvGhStnWR28uskviImBJ1G3h2fJVoRcUoXJaRVhpFIkQNawryapDD4LcuFeBFZs9C2Id
7EihJ1p4bwPNqdQqhgJjZZUV9fXgrj1dPo3MABlC6nhVlHmUx3mC6Cz0xyJAcg56LqefaPhMr11X
ZpbteCut0ByC+rq2wF7pacpb0TQLNrmV8nVXBMNKBrTaVDpJIKHNvViwPl/7qafWwjK1levmErqf
7b3wVIY8QSWXPgRrYkygY/4cwtRradrlymK0hJw4ls1pbeeYIi8PbYI+VeeCxaCYuGORekKDOcuK
jfTd/lJIFy8JkokxI/ZTkGbJCheiPDcUQXqhF1nMtKGMvcSHPqpOnko5sLip07tM5Aj7NTYlyl00
NHUWJWArC3PLz57Q/yrX0kLNDwPOWDvQH8aMNuXaHF1r25m9sUIg0UcVhrVUCOVROyJ8oLEQKAc4
XSVXmT0GGxcStBvL753IdyoZE6rGh0YY4JGzWWXfNrJBH3co/EunsUUTkrLXj3njDpg+TOx6nWvM
u/QhbcoPiAUBb0Mb0fDqfQUrBy3p+ANKiWrLieHtA+XbD31akGNnSn3TlI546M3KBhF7miOEEzRl
G6Noh2uNQwapqfvkvhtqMGBgUyHSl0gs8Q6zdN1A5Oe7gIT9leDMuahNyK5nbqUwpmfI3Ah9KNbt
VaKCtccytbeUSc5FyZ02NHjgH/Vey7dD15kHUlL9WuUVPepZq++qRJaXQ1WkayVy8jpaEjkYcqH6
nAue3eqJXtyaue+jW6vEQ5Wg5pEOljpokE7c4KbJaVz4hJyjK9JfYOSLi1BzzG4Ldk2Bw2TYMYbr
Uz9CcFReoPTs7ByrGo6+3aqzCnn23nWH5AbgfAzZpEaxV5piN9JytY0x1gOyToeKIQ6SQhyDvHIv
eKt7fZRltD4rdKmasFWWerG47qEBYRcHomXVZSl9tCtKy2QheLG7ey/hUE52aXaXjCLVwoIy/9gP
pN8Jg/XrMakkiCwTj736DemvNDVqlz5adJvUdeqokjViAgKcPXInSGJpFr3Sx9QcQfZVdtlW6xtz
33kyS0LVpNqxDDryZGh5+tWXql37skHqIc3cwHSuIwfg6rDKBWbh3xrBjtN9Lz1KrgKXqs3gOQVo
XDB5cBakCLjN3ne0MId4Dot7zumlSoV7yXHQIi1xrSsvayCVW6TeVZrS/EV32sSLBqDB6zBBgn+f
5kGwaZU93GeucIGaSX2j2ttENc+a7bZPUjFtyyg3vnPSYzMhD2147EK9M0E65Oar3uowRFHDTQMV
Uqt67TJdliG69PKxBFdYgqfx60fmdj6kAxtV7mmu92E1qPK7mZvZys/s6pl7PWQpaibQEi+bfBcE
qXFNslo+Z6nvXLqIWdZKWiqNKhwUHlEhcn2HbClZiVF0MjZc6qu4I2a5YkEDlKKW0g1mPsTR5VoV
F1L25wFOzqGqnGpXaVZ5lBK6X5HXmgiaE6zoRU6otw1syZBy+Hn+lQ0OveoM1NaGsWegeYTvOCvG
sth5+TD4O7S3KxyNEqw7buswwPjabGcMRrUrciIDqDR6NoJkobk3MGUDFVW4pRXnQtFvfe0Zj52T
WGshdW0LsRpWQO2U1lvImetrV3r5vhS+QSMPlB47vE+xp6B9Og5QjF9lI0ocnPtMw7CzjYqf1rV6
BO6nJKSFBt6muinImgW+jAFRhUtllmwwXO4HoG5p+8o4VkIm68odjLPWqvXrMWckkmXNLkRfJF97
w6p5aFQOvW8ggHIYZeO+AjIy7GoIlt2ZyheHlLoDbg7NuKSZBM6t8ov+h5YKeZMEfOzDMuvESjQV
T0PV6iPyGc1O9yN8/necofoBv8mem3LEwSJDcFmhZBQCIQk1IM40sU99aVxW0NnkWEGMUVmsyewI
aBxvCAfbZbvMICAnVqzX7lIndbZcK+lZZ3TJ1u4FuzFy114l4BZ5aqGvfNe5Zp2tmlQEZwEI9zFu
kXlQlLb4wSiS7MGoav8+T8cWVY/KS1cGCi5rmtPmuiJ+9tKaDuqtqnG2hd9KESZTthk2bVPsfbNF
kyyrZATqdbFllj9uQBkkVmPathEKA0mcKGL4UVmmzI5QnnW3Wp55YQEWmmu0bK1v0H4116xxsRS2
U1VrHcwG56XmFioqG9OuI1nL3I0GQkDWZXLHXjnYZWu9HdPzLKgJiJIMg1zovZN+YwJnBirBpRk5
UhAVSmVCWy7vtNeW+/KyhWzfGUmhfhWrWjeOyv/f3J3XduPY2aZvxRfwwws5nCKRFEWJVK46wZKq
VMg54+rnQbXHlljloj1zMmt6ubsP2sUNbOzwhTfEKUsAzxgMb1VhvXFmmPFCVRgTHoy1eOhUMfTV
bDJ9fDOtY2otNJ8i6LO60zbYvNqaVeTXM5XHa7VrFsW15DDvdqnI9b7ppTyPXTZKOripURGSFHJd
bFKWZ2OvRbm3RWriwa41vbrt6zK6KimzDSyeTFK3Eho5uVuD8QodRbb62u/mLh1trQ1M9EhroY9v
9WKKYdplvf7dZOV/Zf9ymdJ+IEFs0zTfL8xV6+U9bQIkIsr5RtDK8XlMIvoJwG2Wyg4aXas9zgpx
sYUmUvzCHA2Y22aXljcyKsFUlHpTGjeBElqIIAUUHL0gyxI80cXMLADwaOH9Ur0VwQ/2yGEB4jN2
VNi18HUZSkdNMpRNDQ0Zu7T+1k+qrzW1G2iZI2nAOJbypgWYNdIcqZ4S83EI7w2sIpt43+WRg0zV
tpquZuO9je4kOeaMs5ygzNxUiexlOAyJfhM3p7a6Ly19a+nNt0junZHonZsPBSCP88LO+JFRvCd3
32T9TM2zPrKndnOdPSt9/ZhrPZA56UpLqoe60h6NJtvMRePgiQiJ6VttbtJitqUxMejDFF9LsX1p
1JqIqXto0rHZqMls7YR8LTzhpoUERyZLwFOCe8R6lL1eVXHpdEocXHdyf5+lwTZpak8XUAKTEvhR
qjS+42zQuEExG49pV9fvHcpbGee2GcjTK4tn9sYIU9polQGq2vQK8yLxOqjjZUMJhyMjVKLBT7RO
t/MiUSY3ltPS06rsAfBb9harfe6PsSZtun4Ab5XTiclR+TaDPnOr2Piu5OOx4gJ0eiPpnJGWSqtN
z6bSH7u8y5xlzqy7PtWr3A66fHGMZp79pTZdC8XXA/ah4akTqfd2I000JJZTRyszy8sGlAyRWlD9
1qiewrqEaV5RtTHoQTlG3EdbCGk4y3fCcBe2QXccdOq9qchVY5iZp3ct8w3gj2ymhm5bKDkiZfNb
Z9IlK3Sgzt1osRbEFh2LMqofg0w/TKV6KqPJusIB6a5SR90BAja5xYhASj8OLwSrX7vFkty0DDdC
stwMlmDZgQILTywnO17m2a5RnXfBO4JfidU3YSBsyJTouas4AxqLGz2OM3aEoKOiGuFsWEwGJ73S
Py8hu1orhdYHfw2Kz0qwtZuKntxixLNLAe2hT4rkLmOauQ0a626fVy+9lAZ2qSvlgwGUzVO6CVaL
QeJQ5cbbwkVsp9XUbCkCii6NOxwFCqq94qgITmyJr5NS0gavJ9Xtu9SytSzonVTIABbjj2FrYpB6
Q91pL1Y0abfTVBs9ydjU/jCF3jhp0RztBXNQDrocaM9xqSydKxBuXc8E3HdT2KRvIhgYZ3UHfcX2
tNprmWTZBHOh7gh6k18nYZU9poIq3aBcS6+jL4Je37TUOu1AF+hPigJxJP4Qg9cB3LxVOoHEoI9o
fwRdoD+OpVyyonIUGdV4nTVZC7x+CLjlLSkInKaPrZUEktxVtG7dUQnSXY6A4ltf68GhavTuYczS
EHBdlT2nRYwujdjL1+KsFDE5zty4rP6EeFNq+dPyXOGk1hn9bYS8w/NQtsu9oLWyX0x5g8+nuqiP
JVqWD62UifucwyMnyVi9TSr2tx8OZdneWBlQ1GaRu5mityBLbj4VybKR1y4Fzy9bvhQHyNAKYz7u
RDnsRC8SROBKUqs1eIqKyVjtCMbkl1g35NyVg3EpXHXJC2/qZMFpNEP4OhiB8S525eBHaU6q01C9
3plVR0hvGGVxv9DLVFzRGItnsZKQ3C4H/BXThLuoEuKtNLdUzYe+RsB/tkojs4e20w6TubDNZRlV
H3tUy9o3BHP0E0GNHfiWw1YRF9PT54w2dhgFfhHN4bUksY8LJcYTe1EELzHLdqfM1WMrzgEWR03/
wyylZRNI+FYJdbe8i3IE+Etd5HyfIXZz3VBIjdmiYbVviNcPktoBHzSHzjPWtIdKe2fYkmymt3Ke
Kl8SfWndvJ+zH2RT8TXqPMuWACW9kXoxOVp92u7jbEDtdRz7+Zs5JfO1Os4BUCkuV7eV82y/lNZ4
2/aB4dWjOt3HwBavFiMybdSi6qtl1mpkJwIEFFV11t7bdDb2WjP1tsLsXOv0i9yosgDDJknl10KN
d1Q402exyjHjHAgStzXGll7QmJrOUOcxBppmLzzG5aw/DCl5pBsrRdTTcM+HHwPSQjeV2baPQQ70
3wO3ECZOEdQgx9tS2YVqyncALly4MsBf/DHnNDhppAk0aKYJwunStFuAtD0F35AGlBcOjcWSNWaT
OKvvowcpndLcLeskQcPRyAUdjcKgvOtKDjHgbOLGGOshQ4VCpcCeDY9gBW6nRA4dVYNynJTlrkO4
kzRAIg3RptzVZfp+VVoJzqSL9MICGYcdAIbsBlGobsoiqp+joVeOYsnGojsfdZ6qlc0hG6PSL3tj
uV5zrS99mSWIfBi1+fCzxvdf9dgfypz/nXPSPnHZKA6uxK/2/P+0jvNPxtv/G8S1n0Yu/77MeXxt
XsP+df4Iyfn5R/7RgdfUv8sAylbEC+JqMGb+ickRdPnvMM50HbSZxD8Q4v1nqVOQrL8jco8oH/pe
Opzntaf/AZTDx8WDj7/4J1SO/6bYuTYL/tVMwOEZhjlKqSBRV3w0OIDPpU787U151MPUU8LsvpDk
3qbOJDudlljuh/rvb1oIF0aSz0rtNEyxH20Yycqi2wSwDr157Y4qy+nP44BZ+vxOK7rIAjmIUhnG
H6s/1Od3CrCIF6xWibxi7jUN28UpE5xRF4rGi3NgpWFfKpKnT0H4iuuj3rtDHlejV8+QuNxkMo3m
dU6zJvR7saK+lWnKBDhVz8qOA9AqA7eIB3OmxFZpPnKXQXbbTEutbZWCusxeANqX+Vo9L8m2nVAP
pT9faq3XBMYg3on454ybLlq63Acwh16qwqFJaWKo2sbhpouqrZB2eNLOgRo2WysYZONaotaa+NWU
6ro3wO+QVjBrNV9zOmoqxeVK6ra1Gc7GdpQHwitJFJrcVxMcQtyqK9v+fmn7qXZqzZjSa1PO58Wd
6lCfdkvczItvzqOCISDshJYygZD9mEdVzQgM6XdSapQHKtiUytv3SY7N2ZOXMazcJGtr4y6b84oa
ymjFxb0ZCk1zzPTYohrDTZdel6nYDMvaNSyIqQWUQIuriFhYPZhTVQ1uV+I59VY0XS94cjnL88bi
VcPtkhs6EK5cJ2CsIWapR8yyFslGv1f8rhdlqfv9QK3EqwYlqpwoLyb1Wpf6hB6mSeZwFYlNQO9R
XgzDL9Kc5qkQAGGlM1fRutRD8yh2+TY3myrwjDJEP5acGuGCDAPIaBNMljVvjKoioTarUNZd05j7
B6Tm1dQdzEjIvKJJ4jvIl4Qi2Yx/zlWkjUF5BfhD/2pl4VBvolDp+wNaVVbvNI1UcrvoZjI+cp01
Id7taSk5q1tH5wzZSNQCnl7sd6xSUfiaAIs2/SkxoqtAo6pKAapchBNZS9XdCXE+13sR2wigIEpd
q3tjmcVily5wvsGoCHp+pRpRru6zWciLI9GnNR6aQRsHPzRjjIeJBnsDrIhMZZAPlT5hu4GiVpFA
cbSntqxbv+mb+oexqFJ6HQ78a9uneYchwpKu9TWaZmjgV0s3uQo+QZNngGSjeF7miui0S6ZhLUkv
GrPslNK5UpuOlFEFL3ND2SVFpveODrmH/E+Xw2TTGln2gODb8lAKqf4yiGILRieZY5AwadwYdtJM
bb4x8eQY2S8GHgnWokkvGaIdMOZiMYKpU/aLtiV2lUCeUjXsPBnv8covOqv+QeSnSM6szGm4k6rF
lLy8jUCYmRgTRFcZdvPigzWqlrBXUzPMtuWkzxF6zZUo3SdqlQfg51sEfcYm7WFU6csI173VKMwY
WR8nV3MWcrtbw1KGjjgPsitpTSA6YAuXAHpYPB5yY67CndjEmuDrmH4iV9YIYEbiehKr+7HphtwN
JLGMdgAQc3a/ZJaCI1CRSxC4Nwo0YA3yAhekfIdtJobq01HoQqHywrHLq02bUMJwKadjKeo0WCuV
xlNiaIuwHDNysXm+FvMVI/ajaGcQiB5SAgLuS5E8z/1BVOtYopoV6Wqz6yMsZsfaFku5oIbNYk/d
kB5W65nGaOHODfI+ouivBeqxM6YxpohUxbdixVe2B7UM74hy5GOLIDUNG0PqIg+hfjNxRWp6+H0z
zwsuSVL5XlStFd/QdUq6GytNVNlZhlG4obZp1rSgpnS4buTJMp0+95aCNpc2S2q5M5p+fO9mOc53
QQFhyyGJsr5xgvQFKBq9GvzBUMbUqSU9fpD6bMp8pHlrmFVDMqv+0sU9VDhFfinGivC10fo7QVSD
yU7I1faaUIqRkwbodDsmRT/qGfDXwmM8heYEKCkLiudSiEh6wjKP600sZk3vFeRw8V5dppmYuQtN
xVUHNaReMuD3Y5vColdenRgFVXx+rL5iOabf5bysf9ATKfjEGdDLAx73hXKUykJs51tydyHem3oz
05eWek5pvRg0NPyEDpErepQVZRcgmsaVWipixlpuZctR4KeZmLBUGXlmRF5LfdEKiTKXbli2hVZY
z4mVNMW2r/JqPuTxklhOkgr5A98i22V5OOk3AyXe4X7Ip1n0lrwqI1sDK0JTxlSnAVFaqI4wHeUF
8kHeUpsgoKZLGGR5hKJ/UgDIkVC+0K8kVDx76jxZ8Ro2EbhTMVLpdirRW2BVw9c2mrC4CPocv2da
HoCZfEGO0J7jumueLMFMD2nTBC3oplCqXVVtQiABZlA1rlHk2eQaYj9bZJaEML6xxIiqW128WP6s
JkLj053TjrCXEyoUQ4+bVBcFaU7Tr+0sLh593qZGARx/LdQur1LdV6MTjTK/nmMc+GxUK5jFzLDk
3mBVYJS+GCpV5+VBN+obncrETdPXqexWI+ArNw0M1kc+aCFKKg2riEzORCU4Ko0JMkzStECPq1DL
3VhF0XwHnYp6dBzlY253WNOz2a1WNx09HEFBd3GsxPbcafnslUDDZqe3+mXaKNGcodgvJYLmVJyG
h6Yux70UxU1ih3kACTQ3rVHbiH1L9WRB16XZAvai3ssLL/H1GEVZ7U3GuIj7zDKgYypa1MfbQQR4
Be2lHBfjJFOcBHnYYApXAe5aa3UaHZniawEsWjgI3Bs9hOxWSF5IMQrN1QbdnA7/MwuqNuM5HXkj
nn2smjgRjcTtWkkpriuCYNHOeqEpXvExyyI7EdmtLkHHkF79T5CSNlpVnnhRLFbjTZ9U1u2kpVLy
XLTg0zb/k+Zp0upKE3mJJZUSxUwACO6MoTYKuzw/TeU6Ubq/8BskGr8XdVhjxQ/xMaQNAAAyosGK
tvJDVtDDR4DIkNAzUpM49RZCztuBpM/W1Co9KGpFYFGSa4txc1Fq9yxW/mtUoBFcVuBwyQ0+j4pS
d40Fn5V4C22fca76rZHL5hcOQ4u2WnXIkv5GUrN9UaLcLdd4Dw5r6DPTi9NLAcCYOBl2UIOG/XNs
/ZvngvdviDIJDaY+8gqn+QCXUSEgSzRMcHE25vmm6kXtCJQBJb2RGtt/n0r+fwqc+SPJw3///t68
du/f/3YPbv69/Vv5428/56F4b8/wNPzOX2mmpIPL/qm+KqOrDS6b7/IXngaxmr8jfGKA9V7x3+h/
/TPJlIDaQNlDs4RsUkY/hEX2jxwTOI2M3TrYcNVYdajICv8LXRSEqT9tIrBd/ISEZDpeljDiWNGf
l02AVo81lUJ8MrT+Gs+ggepsAdsxgaog3qdoPGuUrRywndelSSM5vx2FZwh9mygGVFDQxkqTF6uO
X6XS6F2SNTfPl3uEzD0lsU59dC2Hr4CTSW8C29Rnp4vxV34zjIymcn4vlTqpTeWL9Y8+O2bBXhZx
JiMmtyhFht8nVYAo/U3JvrYtvh/zAvtEgxuSuzlQGqDmflkHZBW01gDsYFbvhFHqDNN7Djnf4u9o
4Mx67dFV6/AS6a1DlH5H49VpeW4QwvdKlzgQ+e8XqabIdpfBkLYLDAqAB9ySyu6KcSAY1G+Ljsen
pUp5PiEWp5c9JtM7EQg0O/Ugm/MP6F5UCZWvaRC+lfpWk7ZZMpJ+nAbpYEl0SEqHG1htM0eYKX4l
j7ROi5rWpHSUg2v6uiuS1A7HezO7HYtdTP9Tm+8rFegBYgSjeYX7pKMAD9XrYFPRYCKKvYbk7aWl
hsJHJQJhMR3a4CDQE/y8DM9Kj63yDvzIHgpro1G7KkkzE1100bD3S9xYZ3U6aFJ5mMTe6ZpkI1bg
MqXMr+QCBxPDlfLUNcY7udNcfXluJ/WxCy14eH28MYan0Fz8GPg4h9kX8hfWAm7dsgG6KSmftO4b
oCxistKmM3zfysl2CnQqt6nwVpX8ly5/K1XppV6i02QEVOYb9SYVQJdYY3obtP2eXvQPU+O+Urxm
TXEfo6Q+KvGzEQzvlPCdug62mOnutaECjiHbKsgeZBquO7qtIKHJQ30FGXmV9gMdIEcPVOLWwqv6
F5WbATqpowKAqgWqqfJrxfMZWeAkleJEUPUrmTJBOWxNCaBFFHqVDo5bO2jNjUw412XNlZXfxTX4
aq2mJ7UNmmjf9YSx4NHl6K0i/XZGUU4dsdNfQOR6Mx0DHGMv3IC/wE3ZvKoBQ0OF8qH94pgZTzo0
hlmNTyE1bUBcJthxRcZ9VJ/3YVd4fXjMwkvmXp8vmr9OjI+Dnl80aRF1oqzEJy0EWjbsq5o6aX2J
RPu7c+njKOtTfLjOqgR4hgJX+QSC2EeGGJjanHvCfQgcq0XxIaLiAEHYNsY3U6o2kf6gF1+DQXHn
WWIpvmHus2PTXpjw37776gGHDuB6dq/lrQ9PZWmTPDSpFJ/69m3o7qUqsRPj+OeL/Iw//I8J/jDI
WYShmXI7U+6LT7yiSU3dG2+UfUAjxxa+yi+LV9Dasy8JKa3FxH8FU78Oqnx+M10ILZ1eQnzS842V
3KrmYY490Xi48G7rz5wPY2iyrHJ1GSzbs2GahQRxUebktErCLu6qm+IEruUYG7Y5QhDuJfU96XcL
6eOIZ8t1TudsaQdGNBNpM1S3s2GdOvJ3trxrwHfrcw2IpQUck+KZJFD2ya4sufHh0ti0syiJmnQs
mxruke5fmI117D/NxvkiJ39UgEAkp87vPcnXfB3cwn7Y6veACv0W46vDJfuGM03Jvz70x/k4qyoL
RUpnMWDM4L2sHetlvMv8dJMDkjjoZJGO6OZ+Ul4mqa/A3D+961nlF8UX2RLWcVch4n6Tb3qkeQO7
21wSPvvdHv34gmdpAUXE3BAnPngqPzRo8UpXVnV34cP9brd8HOMsamqNEpUogzFos9tAc74Ybwil
7DS+WnJiJaMG71ziNlxYyNo6wR/OnizRKlPvpuQUjdPVMBZgfaiSpcVBULbA5IHo/xXm/9v86ow5
/stS0c5OO2R3YCdZjKhuBi5YL7wiDXVGiHo/yeOXdAx+d5t9mNSf0O8PL1g3JDeV9HO4cFv4q0Sa
6l/maFxYH9rZETSqCPjUAcOE8QSC+zuUKVp42aXJ+5yd/u/JI66G9iL9KsQ5hCi+B7KYnJIdHXTt
vtjl2/IENS5GK01GC9d8kZ6GU3rRqPLf7PB/jvyL/GaniTr9jOQkbyS/OEoPGhXbvXAnOCj5+6Js
J5krfAm8P++J37yvLJIUo9MgywQjZ4slpPIyWYIen3I0xmn3G8q7hmBRLDee2VebPw/2u3dELW31
fzNp36Ft8HkzVPBgG3jKCZyU8YfkpzClKRK6lJMEG3eW2RPd8Nu8baZLcclvjuxPA59dzkqcmfOk
lcmpGObjqFehQ0RoT9M7rKOrUFecAQWwMg5KXHwlJ5uSAxz1bS+cZnAFFybh0rOcrWRxVoNRjZmE
8IkpaO0CdYfUaaCwoizZHhtHfLt0CP3uOv30/mfXKSDOYVYy3r/1go2K9adxtZp8tL7xuOr2B5pX
+mBLECgO7fn54vC/iR+QapJVCCgkPAiNfv7uBYgzGZpJ/HP4OHPbFGnZzi6vJ49yi0ko4V7y3/qV
U7baja+0aoTzJOor52ttbVQp+UxoVNF3E2bAKibY2dQWSl49/5qVFjS/4CQCTRCXl4JGrdVMKxz7
KszqN7p1MCuflVDxu+Tbn5eA/Mt8aOsGwG8b1ScN6s3ZrUq/oGlmVdbRSsCRuBydvAZkaJFVR4Xh
LIr+PJvKDsEHD3rEG6nnVZaRSce6U6nVtizr3SLMrtRJ23hO3CVVfRgd+zisBgcCxibMhEsxzzpb
n+KA9YmRPV8PRbx0z9VWqmCGVkmx/LiaRobbDPmTvy5OcX+JjffLjXk21Fmoo2dNI2utqh/HJb8V
lQMoMttgxZTdgMyFaVfKJZe7X8+lsyHPvkeh1wnCzrzd1L/QnXTpYXlF+VpH+c4YutdEh7uTJZtA
DmBUpG/ygs6USjM0UXejYT79eXX8ull/ohhQBgKwoK+8rc+7xWgWjknLUI5B+sO00hM87q9pIWVu
n/wopu+j8L0l4kVANbMbZVNYP6ZBA0RLrT5qHEuPJdq8VJglWgMXnuyXdXv2ZGefxjCLMBMnBTiM
YJ6MHLKLOe/HZbgxsLipxRoW7O1smjslk0662WynCnU4kLMXHuOXExTNaGpeqkyxDTud81iAPr5J
39OksWPsxv5ba6R3mtrYMBnstF0cASEpS81tAyGCmLI8urFeLMQvdA0vPckvUQk4ExWtSpIiBJUQ
w/v8qZCGLQol7cZjNKg+Uo1UrCLREYe3dsiddEWm5UJoR1pyvUqmTJmCbIp2nfQKsv6LgwSUe2Fq
Lj3QWRgd4VJujFM1HteDXlKd1Ju2ZeIea8ycxsHJ3dDPn0fjwjxcGvUssIYDE7R1UI9H1rQ99ZEz
hKmTRPcXXu7X7/5pttWzWFoWlHHMdV5O3Si+sU/8hRAXIy4UK+9St3AyRxW9P495acizWwQFyH6K
e95snNDSmN7M/PTnAc50pYg4Py+htWj8MUEAaqiOdCD+einYiKt7HIZso7/QIUHTNfAW5cJLrdv0
02F+NuS6zT+E7K0gDRagjfHYl8cqCCnW0S9Nb6Xokq79rwfr2Ujr9H4YCQWkWDaUn8tx9vRykxHr
1YK9WlbXsRftK4ePBsH+z3P62/czKLcD50IJ5fyyGjtQQ6maMKUZxDA1g58iuPX40hv/Rwv/w0hn
B6Kph0YHjXHd/xi+JlR+tO9rJfLP7/ObG4GF/2GYs2PGKA0arSR2x7XisLhAyFGl3ePc7K4mROrL
/CI5PXLo6tultPzi0GcHSjEs2QJXaV2eQYdArBoiCftDrWJb9jLfPMZOjLUFkWNQxlfG8ApwBCXC
y9YPv92IH6bg7IiJ2iVu+/WbplPjZOKrOk7uhVled9ov2wLdrhXCJ8usy8+LVY/0NC6inztR+FZh
FAIt31Z+yHb1H6g5K79/oX+NdrY1hnbOITjBSBh02ZYUQMIGjl4TtwTEnDmANEH1up67I7huv9di
Hwj2laCZrjFV7hJ8URvkcKLcA/ebKXwFcDGC+abOjxndChG5yHQW94tVPuU9if/UIokxbMU+nwHh
s15zGgr97MfLxRXzS6i47vkP07heFh/2/NyJgqyvV9AqPNA99KimI4blVnf/gT71pU92tv9qA2GQ
BKIP191oOoYfn9Z0ueGaw5XxsrXeb++5D692tg8LAUR3KbIZ8k52wl5/6NIMisfFW/zSa51tuqYc
9XIRuXUyvMZMFal2E08V1YfapGL5damE8/tj+sN7nW2ucdA64DOsRQu0qlPftafy67RX7lr6QKtV
03SIAS3a0pf/ux1nnl3osKgyNNOK9fOt3Ckk1AebYtVsa07i4Up14V44E4n9x137r/dce7cfl6YK
JzDMTb5fhgR+fyBEw0gt2nb/iXfghW9orv/9wzbIBm2p8H5nf/vIp/5VhkPaM2Y611jl0p138d3O
Ti9TjDJd7X8e1Igl2MpW36GD7yTby7W4dTn84aA0z46urmggz1osF/x4ntEzrzlUyLKhE6LwP1bP
poBxRpP5f14tFw7Mc2mzvNZGoNXsdSGVDrrS+pF5sXZ6aYyz86QXKF5NPxcIn+xKguRI/Gx56Q76
gAal1p6wLrgkmfL7EPDDsjw7VoKoUFdBLubzR36DA57shwc42i/9UVyrMcdL5rLS+oN/+oBn5wsI
dszcy59H9OhlRytC7xaGmtNts5a6zOzLkSd51caS/EvrdP3p86FX4A/IeEDy+Md83haVCdSp6rvh
mEaTK1cycSCme8gpTDoUU96XQvWf1421inH+OiZDaroFtoxhP49JphwLxSINxyJXnDoKDg3CFnYE
DFCejaeqexYS7HXVu4rEEUjUMavlXYjUchCjulFqfk2DZdSb7YJCZZc8ReVtEIk3unhNi4oG57yV
herBQplpsMTSbSWEHvXBSfIYWEIrHXpVoTlPA6VJ/SXFkKu50wB8hsRQpgGdp5H9lTq6tB16lz+F
NW0ZQotVeEBZEbtDVoNJwSQEm7n3Vr5Phjf0kLU43gixspfUW/Q3V7FLd8p0T8Usp5ExzKkkqMyo
g0XXzRw+jZoO8V6EgTvaVY2E3hJt+Wyb3BK3CqgAId7U6DuF9J2zVoMvA0MfCHen3wUDAIcBCQXc
mTaU2ezOeu91DMUMC1hf/9h38KKUQ4yngmB8rfrCicX5Ycm1RzjGdpqiOZJEiSek40aBuClGd8MU
gZEG7o+RQ9WYXiVsFn24JoncSbnoBWVnN6rgGdmXJigOZS9/TY3YEa1ma/LvFMISMwowsUWvpbhD
Wp1RKJnHKT+eeGVuEevrJzDRmynR3cyA7F2pzlTNjgzemjKPNwIqncQRGULRWXpuubaPXTEsHJr+
OMtG26mNCK4SGjVfhVzehjLWz0HlAgfc9fqXqDcdOVc8ob5fJvE5LIdDlt5RbomSgGQKMTANO3IU
6dIWTxslPipUKO1CFm4Bv21FgNBVLPrBKDoTOI+WOTUh7+fSVpRru82f8qZ9LOscCHgKDflbPZ4m
dfHVILrBswLGOXB7Kb2tte7Q5aYvhPpLtFanjFdp7h2xb2w4e5ts4Q/PX2FPbdq+8oRs3DTyt16T
bAMt1yx5MFGIqQVxmxuggqG1gkrwQCUDd6cHX6ROpXzJhfEWcRufUpOTa4qTW4CAoTpX8NQFFUpv
/AJG0u4D1N0NaOxmsylRQJvSu7CX9pnWbAqBtDlBRl+bgk2ZxW6dCRtDQdx+at6bprgCtmRHAszK
Oz2jGWc86WPuYHjgtW2P+k21ESNppyuJC+UfLnjowbXcZSvSSCm6L0UkXAWT9rSknNfKbZNss+U0
SY+9+U1MYmfO0oMqS9/CHnJqp+0adISGeNqgluSgk5Jbw7VUCNeTZNiaWLzk8RM0VuDdkt+hylJn
QEL19iky+nfkdexKmCkJ8iHAVAJi9XNF2i1G8S42xaZT28M4jzsAhZDv8PPs1K01F5sArEGDCXSd
eZZ2NWrPZnSQJbxz8YMP3yX1PUq+WEjvQVPdZTCHKwNlEagOQO1ZYvJDMISbtCYCjJtneaQsoAB1
GYRrXMkFN2epqbDWkkx50ee3Qfcs5ZvUhpuyzJwy6CC2hnBBDU+BF9nqmSdwyCbKay7IOOYt/qSe
OtogVVG6WkaFqJBI5ijMD6aLpgb9/UZIT0u1mRH7iUZ/1FADDqI9zx5FV0lreGZ6LeGVscAODvvI
FrU7s9xBrHDa1ERqCAmZfmi35nITcAoYbQDKTHSS4rugHwuwIRH8H0tbDrp6W/tj/jUcIAi9d5W4
a2h+1UbmC8lBrfd6v0NMSDefgKI7i5XD2BnBsJCNjleSMm3yKfdSVm5gpr48nvLqGDaPneAHMJk7
bLzqa93ifC38MP4+Wa9TeBMnN0n6VQpAThVPRfbaoV0UIPbZw1Vdel5oH6nvlniNeoduPjbBQ9rM
dosCyiDfxmK5i0NYTHXnyL1513PAmO3khJXOXnoKdOARBRzwurdBPDvgYD0x7u9Tdl2el26hPFjh
FzU4JBDf29kvFtGGngTcWUXtX+eEzrw+BZCEYmdcQVMXr1WRNL8T7JIR4z6D6ZE7pgRtVU42Vim6
hnCqBWjV5KtjuYWzg4hi5hRp5KrzfZDInipkNyRtO0NOnyUZPB7TW9YwfmYDeHQPbTe0/xdpZ7Ic
N5J06yeCGeZhm0COnJKkSErawCSVhHme8fT3g7r/VhLETXRXLbo3KqNnRHg4PNyPn9NZJ6aGbAH6
GitTXkcUosbypR+Ek6m0R6N5GSpaDgPMQYNpjz5jqYz9yAYsciayAic3e3X7zwmUmsL4o0ug/4lv
4/ocD0w2ALvN9a3re1+VmKF5vnVq9epGxeeKQpc39Ju6qPZS+CUqvlpJReutftWL2zRXuGoSuUiw
MZqnpBf3Y1e/WkYLmYK3CaoS+pmvHahs8Ij3aqd+gZF725i82cPHbHgbobUvSh40RvOcSBUUUdqt
CrGDmSFPIuebnDqlzoiHGLU7Rs8POewGrqScRLM+xcpR0+GcKnJb7vztYHgPZfGE/uSpjeDBjT97
43MDNi8vCBNeQJmX4JQGW9g+N4YY30NasTHDu9ig+GzYzNPaZWHulMHYWeKd78NLIBa7bOzs2nOd
TL5T+lME+Cv97LtQrKhHZNE69SHnq2HJz3V5n4u9zZwpAXDgoB4zJHgM8o0qt+xEUY5j+9h7/iEN
GuhfTxFqJVL2pJrePpQyBwfpWHYry3dWiEtX4aZwm9smwr8A+Oupth90yZ4oWNRmp/Bh1mvfTkCS
jp/6UjypqXaKLMZkjYn0F5hka+ejehTNxlEAfQqA7wbZ3dLXdOKMQRR4aqzgTUrehgiNquY7wycM
x9eOW2lHKDOTjMJKEb2ihLQb+4wO16kLi01eMcIrqA5P3zt0Hrd+40LRCuzU/8unmMFMyFYyXvpM
hGn3eyQ9yQ3XRaAP1QAFNBhSg+whyodN4t1I+Ysu9E7m3WoxCCHTODYy8D9+9zQdUdH+VNs7v8ps
L71NVP/FLWVoLIKTIH9GZvwmbNRtRUUlV/JD5EMdVH2Ha3gvtP5T2bxqCpX1IHupELloAuHo0vVg
DHibuf2ZOvhOa8OtrEanNvnevCk/Gonb3w92FCc7z+rgM/g8pvT8cmb38J9BflRr76Yxoj1MI8eu
Lb97NHJMGX0G8YfaxduWrKRnDC6FhbWzpqpDfoCb8x46FPI8ODmYY6q9fc4HMIZvIjOYDQx+5hb5
hHoIh2etZJwuaSj6PLnqS5GOe7KK/TS9Ltwy5bVBsOmeJgsD5DAeG57pNNkPz292PuQIjAmcJJ3/
Wvfve3+0I+N7Vhh7tD7ugdy+Qca2qUvlIBbVTQetNBNsDIiWduJFx4Ax68w3nC6WtgHsaVoKM5BY
bno52cWwusB1uDGJDXIKA1abb9PI2ropdKNc4dz/Og49ZW/3NIS1A5cBNHHU+bv6UOYaz6ODUppH
Qfku0OpSfHXXFhphUmGOQKCO4DHOHwC+/drQ8DUIAgkcJ4pS2VX4oJFnZcNPU/wmCc/maMAPeDeo
dDIVDcdM7WzC/A+HoLkRIeQzpvxfhiDFR4xcORfjnQfdA/GuLzg+VTykDaQaXn/fqZTXdO9OA3ON
1Ffcfu/aVx9uC897dv27Pow2tfkXPKKV+OxmktObgu0V1oZxpESaBKqkvSVSws2MQ2jkdwCUd0D7
bLHr9mrdHINIIMLAqo0gpQWxfev/KNgQv30Z/G8QAzMQP25GEbKkMeEjaP4Kct9mxHRTNs0hisad
VZt25Hlv8HbzRjG3XqMeAjCwFZzxcR7ZKSSDqZts69zkIV87vgz9vQv3TsyJ9hnfphwimu4zf9eR
lLdqrDZupd5mXguFlmDLfbRvYwOkskC6S6gZ4KOha2Fqz03aQ1X7pnckdAp8dPKnMf4RW9/E+lPq
AXlVmaJPfhKmtqLywPDucXQ1J0IE0dNOYVLixBxIwshYzXMc9urakHeksGlwvv5IXKrs0b5DiJbG
PP+bPUsBGyZlnhvtuQJ/nnk/mxT+jHANXrRUXtBUBtABUjJoPrHHX9aExIrRIJ/xnHMKv6PLjrWQ
P11fyGIx4dLGrDiT9FVtFCU2mlOzLY/tQ2H7Dt/Lca+d2Ox0o6xs3UfAGQXfS4uzgq8f10mjjljs
7N7xDszxnaaSr39fnoIH5biyvqW6GpgJavQTkOgDmFdn2JCZQHohFQgi1c4fJnxb43Ttpt3/Fzos
UwnyQ73iwtysjGdFuuvVBWU1/wiCn6aAd4RJb78u4f171OeapZlzFFBwu32FpWpLZWRb3LmnJLCJ
nd1eOvjP3p11F30aYet01A1DBTaqnU42OqG+illcdFPQByBUAEaAonnvpmpRJJUlp+1ZCGl9KO0G
8qmVU1zc1j8m5mi3IYKizq3K9mygLlLyoBnhzUrdAyRuTiYhJ+KCvKMg4JEarJherEBdmJ4VgTlM
D0RNxlXfxp+K+AArbfGq7KKtv6t2jSPsNbvdepWTqif5sFrrWyq9aQawH+aBQP8bs0Djw/eCLEfV
nvW72gmeyvPwkjDTuMsP4o/idnCUbY2mcfpifbq+7MUAh5qyCARen/z5/ZkW5sQhG/WUo0efAcuf
rSY6Qxesbe5S8wf2DZyGIModnW2uyVR+ClFgdw59lxkdDQHI3G4YH2LgluI3epFjtjWC3hGT+Nmr
bq4vcrGRwRplTZeJrqgovV8lk6hjw+gNjVJgSjBe78JdASqaGyPCXB6e4q80gt+uG51qwvN7e2Fz
zm0MFYDrhtPOQvi+q2MI2XhVWTzXKuPLdUtLZwgCx8R9mDBjBuz96oa0r6kLqN2Ee5G0Wwklgf7n
dRO/Vcfmq+HiqzrSjkxMzD9RqQJzRCmxGpHcWTB9cojsQYlSPuq8EbO/pMrYZ6XGC7/fZJFsJ+Vt
Yt13tXrkrcYob37SQaC1ncz8cLNjBNtE5w0NjZMFJWxNlxxOWVtEFaJIXZh2oGAGOqQp+RY2pJuA
0qMo6acO4i1HsCAZvW2nXM6C81j6rFNxmsRDRPWbL0Mwd9CE10J59oabaVDdZQi+qHxOoLOVgVKD
rmxEpOEPZSCfAl6FcRc5TfMcgKPVlZ53xwBpnrKJ0vLBGj5f38aP0yB8E6Gb0SDm5f9/E9hcfumV
VlJDMAHdOSN37NAX6OMXtKaO4ejC+SvdpO3JasrdED1BI7KXZcHJGdkOhrReu5FLTnP5S2YtjXoU
sgkjCdhD3RUJJFgSHL/68MMj8fQQA5TC+qYiLYh74QXc3S4ZzFujUA+uBkukKx2ub8zSp8UwVBNJ
6AlybM4uaKRBLcAPwoXj3M6lL23yet3AYjZCGiciwgODOapYs0sC3Ymq90137qVbKr52cQrpnrrt
TXiv/RfaAYt9fIP8xwLgaonqPHMM2mRQok4EmCDV+xG+WCbemaBrHUEXbJEipjC+yu03pTj43uio
MoobAdX8wr3pRJ65KeP24QmGu32deZxGCzNDYu0HOhUeNLn02hzRFw9w7h1KnfE2nrw8FyDVSY56
lR5DN4E4AJrWztqubOTSUZmiDBYCHKIhzyOBFcW1FBcsTP0a3ctb6G8ZMed98WkCwo/fGGPobta6
Q4sB/NLo9KMuuqZtVmgZ/JDdWTOjo5Lq28B/airlCL034+3pRhBrZ6xQ8QABY6btPmVWVOJ5FEqg
UJLBWdmDpdh++XOmy3Xxc6TSlUGNj/wcBp9ABKu2cSPdtDeCHd3695JNa3wap92sIabX7M4urY9G
MTw+2C2LTwkDsvkQwHCsnDIEea4v8aMl2ImBu0y9MVQo5+6bw3Edgs8m1yPMVzceXDS5WkNRrq88
TD6mXZMhzHDpJwHK2VYGRdlBuEJSKVK4ZZZsUxrOyNRfU2qbUp54fvfXV/bRf98bnO1hmMV835AJ
P7sNoiJgs6ByWYlm0wf3/ccSE4CSfr/nVHE+z1AgZlAmCSY0PeTPQ9PcwrtRNjDAxltN6Ndi+RS7
PtjjjFQVYAvQ9ll2JXtuJJeS1Uw4jW4b1Ds6C8aP3pFuKx55EdAXBq6Vrwq9NVsipV1V9/j4MWHB
lsJgjG7CpDB/GWiCbLqj6bPg4rGK6NNJXw1pLYlbdMk/RuZvg3w0ApFnXgtyIjwLDItmG4tETgAo
uLFeRsbPJNDN0J450vG6y/z+0x82GETm75eP/CE7lxTPKD1Nb84KgkOtMj6hk7w1CtGR2hotnnST
GSXDyfDBMIe4YnvJXxVJVHSUN0SdL8n7WKNrgy5QJ2nPzOxv7oSNdtAO05CGCngq+rIOnlpy3gt7
88k0q0F6w2s9nu05rCzN9yFnvtxCdgrsLlWp3fXlLXkOMiJM4IoT88fcdWFV6YtckJqzmdENeg6E
U7s237fkN5cm5NkGtqbQCi4mhP7GsnLkrPdBSsWjX3u8fnzkTDeQpE5SuAKob7431LhhygAoNNsw
LNjDt3SX7KU90lIw0TjFym1Y8opLW1NYvfgC6Y3VZVmDLZmJD7dAhK77cv1kFipG75czc7y0q2Fp
6TAhPg72NN0LFOROAAdCzvykHtZmlqc/N79jqskLeGKBUT+QCdaorUWuC/hE3ZdH5TANDPr/BUgJ
So0lO6hPkwWSw8yRJmJC39kaf2MD6SxPtSlrN75ZYDrhWh5t5ddwpBZtE8VW9nPN8OzIBKMaZK1l
KIBUBYqG6ljKEJUeq32wHx70TS4KMIX+mBCKwv9J+f5/pz9/vzY/7u6fVc8OMyrG+F8gVveu5yip
aqDzJ01HaiNZA2PbLnSms4XZ+o2UiWCao0AAZoPJAHmXfVGgUHLc+9XIuvT5V/nyK1BJQts5T/wH
iN4hiqC6BTyB3Ji6PX1xAEejYRuPEHNMZ7FHNpAmxLdgXWFsKdhdmLemetTFNVLzMuyMIejOKewP
wtY8KTeatxGe2mTT/Rh29Xbc9vc0+77nd6K35hCLHo+3T49BhVfJLPWBHm9sXBd8F8WBAT9k9YLz
L/Q2DOrxBtbCnbWf1Ljoya37xPJNuLA/OezF4vPUG/065yZ0pyg6tE57VN6MA4MG+AEc0u12aptu
4n22kh4tR5YLw7NAafRi5mUjVx3OjvIIy+HBsttTegOB8r6/+y+GaBeP+cLg7OqNYlbXDbRj5+yX
ojjQyKuPZEe/ZyqAUrW6Iz3VW31XPP8XlAVTBe3DzbuwPbt5NVRk0OWzy8oD6CKnPDPkeCd/0fbd
rWfTBqnWdnfpk6r+MajPfJohK1dyYxZLz4z26t66sX5oh2Q/Tat9KbfCPvGc9RRw4YHN5+LC7CwJ
hZp7NPoWs9UW7oUtOm+OuxtP09C3axsrovW/o/R8VxnkgPCXWpRE0eu971oSA430OikoHrVdsycl
urO2ya15az3Cd3QynPiWzqozPP2NIM73XZy0fqdSzmyVtUhyWEXYHR9o3oNMsg3V1n+2JrXa4Uu3
U36B1TDGU75fRWNPecqHJZMmkeNjGInT90vWoJ5HPipvz6aaPQqaujegl/fS9KB6sh12qlNNkEAj
3WkRH89W31kg2FaWv5R2aCoHLQOYhPFjtnx6dVXKzAlpB9WyU7cHIGIgGv5FeuzA1sdbdJScZPXL
ueTRl1annbkIVDDWQbppYBWC0V3xlH318WT/zX+dxlvGl8iB1IM+/z9c68zF8qrzVBn1CfpXqMPB
11nCnmW3B/8XUEPRKU+uuBFCZ230filNuFzsdAQXix0rqUpEl5d3F4NkAXGiGvtGrAC3qMfrK1w7
zJlDNVo9oCMXt2dJua37V6H5ev3vL1Q78ZILb5l9YLLRi9CXxQAN/Fvzl+JAXACiAGEJvm0Ev6/C
l0hcOba1Rc2+LaYXuWEHh+lZt551riVqdisWFg+IOuU0sw5dwfyx6+meYCZJ0Z4V7VaAkrBxX/z8
VqFWurJ98tKF16DdZpRUEaV5TyiJAyB/QzdtH0PH980+eKFYTopqjz9j+2/0azmtC3Ozj6QLH1Ib
yZhz7yAgOHgn7zY5SnZtQ9u10bfXF7d4pS+Mzb6KAxoQgp5Pa4N72Cq+a9a2ypzrNhaf7Rcrms+R
NJMIc9tipN2ZpwqWmv4k7EMSWW3lJi1mNBqhnxc6s9loWr6/tG0tCVGu0r6bCoLtMX+eyi69Ldkh
s4zraqoLUx3TWf2xN7tZgjd2VZbzLdCTswLapFTOSPhsouxGL15ECp+pru0E8WtDrrOyqcsn98f0
7IKh0SdIYv97qbCzonjyVTp4W0Ch28ERb63XyMlXWYDk5Tv3x+jMNw0hLxrETPDNrwWTRzdAxUVb
2QX37U7a+Xbs9G/WU70x7oadsgUWyZdP/pzfx9v8xXO0Nb9a24KZ85ZtosugmFua/60jblMHDvKH
/K1wKDrb5Ql03pf+vLLty8HgPzswL8sMXmkGus+AxNTCbI+pM/Gj1Kfi1twNN2uxYDGI6jzHgKSQ
5vx294tvkFFJVqiKLU///FcXAudyn1aWs5QVQyvzHwvTL7iwgCYk47Eiy+E9iqRz8hih0P3U2sVR
ugPBQKnp7brFpSfANOdB8xnx6g8FbSgbtUpJxfoMf6BqVzXzjhCS5/E91BaoAkjuyj35yMWpG8Tt
PwZnLgsdd5iSvNZn2YucoqJ5LzN3weUBlKyiTzrU1U0/gD6MJGsb9mAZeWyPRWkH1fA41ulBSru7
2ILjI4ALGpJv6K394DUeT0rSP2Zxf+Ml1W1Ag6cHTK8J4l4EHRdaa96+5Oy6hdY2xQOVh+osDZLq
QkV3t2MdfWMXVecMwkuuKvb145muzDy5vbQy84dWF5Sx1/r6jKZBjkRTuemgIffc1pZG8V7L73Of
WYNsXCmjLZk1JJpZFi6hSfOc2q+M3OX935w7H1BZzIM3VO71qD/6Bdzk1V2paXcytfwV5/jIQoNz
kMPDPCxC74u+yHv3txoIrj01rs81UTtkQEDMDBHMbddTA5C+Jx40oTTafa/91klZZAue/KB13nas
gt0QUJtKVICSPuhlCaGl2JhELx6vn8jkn/MTMXhrmBLYEOMDZKNvDDnT1Ko+D7J/B8VIJ/7S4chH
JhBdtu8+ekjX7S2F+Et7UwC8iAiyUEOSi37Euch/NCEZYgLch3koxV3L7Jei26Wl2eabTeDGZs7K
LP0p6d7EcSW4LYUamtkMsYkUgz+gTYo8CkE/sxIzgjwLvnuo3nZygxRXCAgaMnrn+s4t3VDIfCma
cj9Nae5MdT6EoDLG+qy1gPOrZ9M9hfn36zYWcimTKv0k80LzHI+YffP8XFIhlazQxAu+6pCg9179
XDCX1McSHVb3oVZuwro6GFa/lm9/dEQsI96DQrhGfjVXmcnj3oPPqW3OHjqJri47USI9yAGwdcr4
TVgeBNP8cX21H33xvclZ7NYKAShW29CVGKkh9ADVR9K54VtX/+89AywZiiT/Rj2AUHrv9RUUXAjM
9Ix0nqzPzT66q0nwi0/paR2z+NFN3pua5YzF0LiBNmKqlM41hFfSkGxQolsLbdM9fR833puZ5Yet
6raBicDPWXiOP1UbXsw3lo1AxbE5kwivBI21Nc0Oamz7sleNrjlXkPkGN5F6qzVfrvvCmomZ4/eu
FsShggkZdxuYZBABcViBuXKJFx7L7/ZtjhcTq7EEaMy+dY/l7YjIjp3t9U+TvqgdUcqapsO77f9M
qsVj5cL9fis8XQRdJFRUpFtZXGoZezXwNnLs7gKYC1SXzL7Q9rIi/fw7+wnX/lTFmkjY3nu85Vlq
aAJfP/c9j6TopzHpTph/XTfyMcSzLroKIvRkkO/OUQUtIilZ1/828ivOb2rr9Z/9/dldMuo0DIeQ
AIGG6GbQ3uRibeZ8MepdrGB2jQKxt8ZAYAVBcS4ZZsqT1G6Dtyb7agkMcdF7vr6iBYjN+y2bXSVz
TJGjSVkSyLqB9GtL1sNoUeyMN7CwnyBDbMZd/his9qYW+hDvLc9umBd6bg/h9XSJGQDZ9Dv3l3fT
PsQ715E/YTdBYmgTbr11OuHFWPVnk41ZqdwfGskKAtYcHit9YyV2ckr26idtX7l7EvFdvxJLFjfZ
oNNjImIhWiQH752/taQotNCPPmcIy7oy+PQiZ7ynvUchCtHKnwNlzHSEgVCAMmeCCAoMpim0pAwk
yTaGv0YpMgtuYDWAxFHMpaCtLdyTShZRs28N7Z4emK1G4yZKvqZrvIZrRmaXxS3NxEo8U7sf+9T2
Yw8YwfPgltvrDrxmZba1CtDudKIYvR8keKCrHzDjoQO/Bv2aBZYPGza7JX4suj77qd2jurURWhUQ
89v1dSxZkGBeRUViClzzbA4x71b180FD9SNkjM1yIrP5376avxdxaWL6CRdR3xPFAfDnqN3XyqvB
1En7Yna//tkqptO6MBFYKoD6DBNi8BzGb0WzVg+ZnOYizfiwhplTtZreaUMhavfNCXFTp38eMlty
f/ewCZbfQMZsenOrMBC8snnzTPiD5ZmjDVqWmZYgafdGbU3D7VD0i677WeqGjdJpJzPWXmJ0DTZu
Z/6s2rVBniU3vzy7mQNSl04jROi0e0/6JMdnHfUiI1rJStdccBaQAxSSuxYChXu/QCj4U4kM1nXv
mLfvfu8h/i0jlwJczZg7+eiKSlYBn73noa89a5+Rp94jzPAd6arQbn5IJ9ghNgk6h3BWrtmeBf0P
tmfeL8dqESKfpN0ThezymO58p7xpPg9O4vjbNcTm0lZeLnR2DzrA6WEdYCyJ3nhcbRKG/Ff2Ulm4
CZcmZjch8FIxRD1Fu4fsaltaBwoXj+1BJW9M2j1QfOu8RsO/tqjZDSjBtwN7JqDrNTANVjVU++uL
WrMw83JRsGoRRCHb5pXcrmAj+Cvcz0vx43LXZj6eJbWexy4How4Pno/UV43ipw+0SbfWetVLV/aP
KVOcZRkmONtGQWD8Hk02+jdOZUPOmx6NrSdvPGAWIn7XBLum2V3fxDW7s0y7TRQtFTUcw4pgDE7C
XeKrm1hY48JcMzPdt4tQ7w9ZC2kQd1kjbXThC6+gXklRq/tnq5muwYWZVjLoe2fsYmh2ths3Gw8S
uX7lrJb9julBkiqTkZLZltW6a3Zu5Ov3VZ3ZkfzTL79dX8XkVvPP1jSC9H8GZptVITjbDZan3xtQ
qTMWYw+1fmA128qPHblvnTIJT62wcp2Wnf2P1dneuUauxl2F1So78yTbhDAaBXK3ab3gcH1909W/
tr5pgy9OqVM0ObdSNlBstccgf2xFFN281vHI7Rv54bqx+Zv536H8z7pm0bUSUy1GqVy/L6EYttNk
R1tkJ6HSDZ3TVi4d2Um/wiG+1tdeirgGCM+Jt3ySrJvFvwKpxDBR2E5B2gxbdRuiAAxt0cbbi7Sf
PMH5L54qS7fs0uYsIvqIKaaFjE2Np5lp2uo2QshJ2OiO/Nl/cjdQt2hHd9uvbPGSv16anYXJoITS
o44xW3Tf1Nw6pBDe+JxlFKf3fhc4QaM6gVkd/8bB0l3XaXqLgHvm93Dsy0LwYDBitd59WX5C72sC
xqmO+5CWr4SZm/Va0pLrXtqcXU3EiVW6XoTLjF6A1E7SWF/8MtogpW1X0OFeX+KH8wQfDKIcymqK
fshKzK5kLERRKPlN8eDRGsqa/q+iV22vk1caHItmDFE0ED63dELa+/vIdKfgq61WPNSleJOZN3Eb
PElyveIlk/O9u/XTYi6szLYOzgKEfX2peFDLwOmUz4WC/CeiZwJcKk2r/molYWX71izOtq8WTE0o
47F4aEv9Oct+SvpopyPi05L+1FjQUAmFff3A5m93SZ0tchbasgFYyVjJxYOQerYvgclM/O4gtIod
SMxgT3w9PhOekb9X3XJv6PJTKvV26knHou73PbQe13/Qh6D++/egRyJD+q5J+uxq+iPTZFKh83uK
x1orN7kBl4XxYLVrpahlH/qPoXmVpEGYNGMAu3gYff/gDUdoiLaj//n6apYP9I+RmaP2TQhlWMdq
5Iy4bYmbHmKktP6ld+FWEh/UVt9cN7i2qpnPFggoN2HIqiyoWdTgpBT5ziherhuZ17b+7TR/ljXz
0yGtjKa3WJZ4MqMDAk3jRnqLXiYQfTnatFGZ52P+0O4OyqfrptfWN3PXYqDlIASsT6e0Y0b3UB3a
nrqSzkx/5OPF/7O86UdcfO7DQetUFAC5+K15ygvXEdN0e30dH9+K7/3cmO7BhQ2vbL2ymtyPYKKa
tjts0r/Kc7OfRn/iTdBulMQJ5b0CN6z7tMYN++GjMDM++9RbXcHwsDqdn46wkF/YQ4Vr+lDC5HDn
rCQWa0c23ZGLlRZe2MuMGnFkIaTdwSGvjY3nPl7fz7UVzcKGzECxDgkJ26nIgFfE7lGRH3WFla3p
+qwsZw6/Cly1FbxpOVXu7bL26xirBwgcVu7xigvOyXvDsBGEUpxOqMUboMsRhB/Xd2wl0M4peyFm
zJh8xgIy96cirjcuxEm6LDlK1v6vr9L37mbOwkWmh6Gm+WyZ2cHnwei3ARWW6t133Zre0HTMV27u
nKy3KoY2UKfwoNZQM8m8CSTJ8eMvrvwX8EZbhMW0XDuqOWv8v6Phb7AFkIIPuhgkkDlkfB1GY6d1
utHuGX8RoIDbyH/VW9R6T5CH2bAqPQrrVMjLjvLH+Ox2jVoalbWC8T78JvVQL3X5yhd5OUWwpnE2
g64CEL33F7gDHBHB0lmADXcRaHCim2pvOoDU0VKFEooknblgONFW4saCg1JVkMQpzaM9P4drFZ4e
lTrK7Q9lwAO/JDv3aO06Rf96/SIshA46NZBM0P5HzdiaBUOoq5Ekr7gIgVJsuyCzu+SLAIWiL5w1
qV3ZzIXo8c7Y7Lhidaw8X8aYWnIN0oMGqV2Ip1xf0rIVCpCsyaDVObtwahT3MNmqhNzhawQnmhFC
U71WL1s6H9qs/zEy+xSbQeIa6fSVDPrABkG/afo3efzpmSuhfW0xM/fzKxqGkU+yX9TRpkq/dxCs
psSr61u2cI84mD+rmVZ78ZVSpMaD/RgrqvXc9Xdena8YWFvGzM3CoDPELGC7avEtbe4r7S8O6B/a
mHuXmflC3yrTd12EKY/xOzffKN7P61v1sUCBGvjlXs0+th3qHKbqY6Z2BpqaSbXxJcgStCfja7vN
UwcOYRRx9tetruyfOqs3onEaigyqFA8p4gdl/FjiDbq4BnBcszJL2CWN8dDC4OYEBPCst/XyUwnW
6Z8tRX7va7WVJbIIzOghyKS9knYobPs2Y53OPzMziwKZa5lB3LEWwdynhgGrHgTk+ds/MzKLAkKb
WGpZcCwWhIe8/jdjUG6M4B+63PwbZJaNBOQdMyWiMOYv62YSv2h28Td5V9rtz7/1XaV5bMKqwrNM
+TDCrY1jNsCgXDyEYHiL9jkbVz47H9OGaRx4GpKEG0tU0NN67wVoCkRRX4fVQzdyW7NWf4pT47sk
DLAM+NtYdRHIK6El1MK/Rr8AUKnuutFy5Lo7dslwGyRwAuXobXXH0AhWLtuHaMhvA3OHbjezb4A5
p2tyEQ2bjJqN6RXVgwikmBc5ze1xe91xPqYVkw11Wvk09/UBjh1kghJbATagBruv7qNDf3BvpTfV
aRztV/IjtT2nXwvCi+tSFWOixofCZp5Wa1FXR2mMTY8WnZD/MNeSiTUDs6tdpIACimlRcvGro8MT
R8ZKBrFmYeY2WYWivKJjIcwzqJi/mJAsXT+ZNQvTv18cfteMbmo2WGjTT9rwUHu//tnfnzlX7w5t
2LfTIfDgjb7HhvQPFzD7lledmialPB1CH2xLgBMVrDV/Yw0aPkS1U1YVc7aGxhzLKrQwYSH/IcQ/
S2nNVeXpU/PuLTPdjykfpWHDEPnvf784Bl0s66QLy+qhooXn9Ldf5V9awyBOeobpzTH/Ml4gDEuc
YtghUW0DQIH+3Pg7y7z4DfJ7V2hRL0i7kt8wAtkRU9iHo1U9yslhr61z5tDDEISJ4VfTOt09k/LR
tj3Uyabcxk8halTFuDrYNB3OR4uQc0Aro0wY+fercruxUBgSrx6S8asZga/8S1srkS3eoYn/418m
5iP4KGCwUyqLMiSwAMlPIXv6Gw54YWCWqKC82GvownAy3rhJwNtX8do1miu3SkCv+QRCmDbhumDB
mTl5Ynp9Kbtj/WBG0TfeT2ex8c9uW90IUfyQ1zWTHq2DVtnRk+qt6LZOAr0aeiv2YNROXkQ/kRb9
DHzpJRi7V1GO6Tqk8BSilFGh9mcE7Vrx+MPzf/rBTC9CxsiYyof2Q+e2qduOCj9YhWev8WAc73dF
Kp2oc23l9KvpR0dZ8FceKB+xM5gFGsBZT6Hgg5aaERdFL2ll/cAogUGFoT4OtbgzqSsrSv/qRSFC
pblDtS/aqnBBXXeEKZjNnRkWXwZ6gOZPnZf3ziyPWZkoLs2PUYg3esU11c2DWno3ubaS6i35NAKk
6J0xIaqB9HtvycoadxTGrH6QxNr2zPGoDmtjwismfu/0Rczz9FDt9bqoH9T8Rijvk/6v65u19vdn
mzUAULQqNa0fhOqoeuFmgGT6uoU5Y8DvS3OxS7///WIJYVGrQ5yyS7TBx9t4N2aHItzCDul0x5ip
iYau8UpKsOwC/zmYeaWEZqPBqBX+Z7Wp3ShT3fPcGQ1DRmvBem3/pn+/WJwgxoGcpDkXjBZi0VR2
b1orG7gUnC02UDFRjLY+DC+laYl6LECWB224ievuMEavSrnK97dmZZYiZG5p6a6KlRIuCepK6U6y
vljbmlFHzS6eXXTRoy1D1slK53JxAy9WZ7zfwKaTFLB1Uf2Qor8AQywCGCvOIE8P4Q8B4cLErAhg
9Z6AWgUm1Mfi2/Ct2fffk9CxKLpvCiZbnipHohjJpBOE78KkvIT4zyqn3/I1uPgVs2ChRUE45C6/
YjjJto9AyMZ1pimQwSkfg4f/GZA2ReA/1uZxo0q1PpJz7rWufFIyRqyEtbR76dNiIduOQ8IW+4GN
TpPNrHD1sH7oM6uxkz52iiR7HQpUNPS3DuEpUy1+qkq+8m1ZuNoMCVFVnmhVqVLO/EW3ujSrrLp8
KIzElq3yi6B9zox97Wov1+OWMoW+mdu8szRzmy6x5NoK2vJB7Tz48ctyHySda3tVWG58Of4BFx66
acwynRU5/RXJ8uuQvKVikFG9UO9kU1S3smFu0yB/RTf7qUnJA7pBQEUmjb7FSDe5ZdLvJ/0pvf08
BvVBlBInTbR4g7oLhSp5q0GIm7v+yn1YemfCaaLKsiEpikx9/v2VE90sij3otx9KTJ+CHJyaYP/o
bfMz+oTuRr9B7tHJVu75ktUJ5MH0JQ98yG5nuRPjl2h/SOSY9efmW/AtPGen6GsOUfwv3dogMEbi
js4Nqur/e/h8Z3cW2Pgst2JjYFexHnrtKLUvXb22tmnHZq7yzsbMKa2yiwWrwkZ47G9jB7ULH/0k
7XGivzDfvNUBg4VLYDB2KBo0AhgEnLPc6m4gK5Sxywe/kTYuZISV95QWv0BTrmzeQnQGwwbHpUE6
JX0AH9SyFMWjy8JU47OVHHTj7volW/SKCwNz0IFXGf6YN5OBvQzLjnaTRY63Td+QLNsDa4VyMbIt
Z9ivmJ3u7vzALs3O0p4aSuvCrDFbbaWddhttg58ZmoDqAb5wi9xE3sVbd7hl0DI1t82mWun/LXxs
L7fVkN/fQLfJ80QRMB94dz2z/vWt0h1Xlrhog1FuGUVjkz7V/L6JodqZyb+W+Lk8RghGe1vjXt2k
jKBzzcNt+bJG7jcnyJhyPXLhP0Znl01WC3Q9Bh5h7a4+irodPiT2eD8RfpWnyBGl7RpMf3mVtOIg
GQFgO1dtruEVUTwNg6Z71rVnS0HNb408f9lJp37fv43MkrzUZXxTFXj064/eIdlmd8Hd/yPtypoj
xbnsLyICBELwypaLM51eq1x+Ibyyg9jE8uvn4Jn4Ok0yZromuiP6oSN8U0LL1b1n2ZEb8j5pcypu
uC8MKAn+/PkWN95ZyNnXayVeS3WKcXH/1hy2Klymfg4w1xb5n0/1z6BmnyrpOhM9MUSgVroLtjUk
As3rcT/54a5plS0dV0Qx8A8oM1BlmO22KCIJ7jXUhko0oQs6KQMdzOCp5vnKrF02Yqb23lmk2cYq
gjjNKceX6kLYT0NcGw5s6LyAkm3BUtUCPi2CceO6wODSMjyPO7tSi7iNm0ZFXKj/9k6yBZ3uVd1m
dnU1IlmoIcgb79Vu1fZ3LexsYRbIbFXKpmqUv2+zm7L/DdfolXWyFmO2EtNxzGo2IMbEOyhyJ7Th
TvXR37ENwCToPqP3aPt28+fnsEvrf0pNdJBgYJczr/X5UUqDtM6xZGCBQqKDsSYJsRZgtlL8kFaj
ryGA7B9UqbN8fa0dvJTxQzj9nzHMFoWu9ZFIfT7V84XDb9pjA7pG55Tw9Y28tW7g2nhmSyGLRERG
HcH6sgBypbC6NdjSJcht2lxn45mthAapqhYM2MbCg02SBJNnW36c9Gk0yFhASrSBhcEbgKG/1x4z
i0vwLPDsqIppVMlmjbHJsKcripdBU2wzX/1ei8fUWZhZFqdlhZanUy+kcWRbcRIXzGUKZ5i+tuWb
zhsIEnWrL7DaV3UO10Y4e2tIsQTB8gah4SLrA2yeASp4HCE0z90aDhtbPE+ddLN2yaxFnT1JJV5V
UlpgD3RBaUXSHRcNJMTXWGArUeaMd9iBtzSWivqUINnpIb5bfKZrVLZL9OD3tfn1mDurw5TwiK07
A0OJPmHPqz5Qi+8yuJ/hkV1DwREd2I3yqcFx4/+guruybtTZUTLoDaznFCzPPIAW2PAmxb+1CJ6E
arVyva3N5OxAMTKDZUaLmSyi32Z+FNqT0q8k5GQxBmBGxMADlV1UmyI9ZVEaEOQ6XbPpkuGRJLIM
S2HjWHegh/PmTtMH24TVXROp+7BtbebDkzBUYKuMXreaOnWC46As3MYYX0UaHDhJ71iXnfzSt00/
+YhZ1ltBNjo/3xiLXwF9YziDIRG8EKdPC18XQjbqk4LkotniF1qt/qZna02AxQn6J868skKDvmlo
jjjlSMA8Vl013auyWHmhrEWZpUxjyNImjRGlzw2YDL7R4Al23ys54FqQ2cJNKs3IUwidnvI6gE0p
nLLrP2p+9/N3Wcye4RrAGMGLdRJO/f7YqdSkrHXfRG4EzF+8A4D4PbTLjY7mCXr5VkactLaMK3mr
rfBbl4f3T+DZoTo0sGbSYwQeUHAwbuLyjay9X9dCzE5Qf2zL0KwQwoCuExJPeFnsK3OtAry8tP8z
kDnCVqnrBkxWRElALOyHDn7ShUthf5n6/cP/72vNc3XwG/oKPUIsb6g0vFTvU2sVBsjRIf7Vuw3k
SSSYQ4IPvSb/s9QzgobSP4OcLcZIq9sG8CU0wcvEInXp6smw4TB6iVUIkvX0IZMeNL24knW+8lRe
Kgao6FUpoOGjgz3XPII9ZmCWmVSdjJYfsjA8FhA8ynCNZDDORoPkF6tWZTgWiotQY/hPzLnOX5e0
gd8OIdZm/quoym0jelyMhmvqzaEM0qsRFrFdVUDyNt5yJVwpWE1bbl7+gPkDtPEnRxYws79vSb/R
mnAkCW5LRd7J4kWXfsk1hV59ZIfF759X1NLiPY8134UJR6NTAaonrXEvhFAZ7a5kSBjztSRqcVAw
l5DRckSHfk42T/qaVFVKqpPC6aEJ4PYMWnla24ZZw8JwDe+whFZiKmjtE2AHwebcNQYYgK61JlbN
owYfVVu19M3ogDKAVxFyxPfwc/C6xqUf5Cp01wSRFpcspJmhaQcw8AVEt25KiEowtTpFCdmHrNoM
EVZp56Vg0PXmUzasQWDWAs6+oizVVEZRtzrVSAkC2LJ0A2SRU8kO+8SVytHN+L/mFSClQ5n4P2Oc
na1lFLd6kmCMlSgdBjvzWoVILTiRP6/PpSMcXoFIecBlv8S1NUOrst5X6lObapuyfBa96oFx6v0c
Zfqx8x2H8pQMvgCSE5RBvu84eLaXRhFXU9viSc/SF0ZyLw35L0mP97RgdswG22/Y9ueoS1viPOq0
N8+y4t6U9Mqs0CwJpecItrpc1dwAPvbQGdwX4m8+2Hm02alSB3CPFyUaJpER75WKgWTfo2u4UpBY
+l6g2Wumoag6MBbzzAgVxjQOx+okjf2+NVFVNBq7Ex8/z9xalNlt5Kd+GJZ6j8NEMtxwPKAFD7/0
tQfYYr0KrFA0y6A2j0LtbMriwRganmHKWNDAlnBXAApCChHC8qujoxuiUSPug8lg123MIIUgeVR5
EmhzkCiuTjE1mva+zKjaWSGEB//tFEC4CxOM5QpTIqjvf188QTgaZleZ8c2ofLbloTLgKhWvpaCX
K/R7kFnZQjFCnWtjnNzIBrf75E/cwoEk0CyRvqlj5/48oumPfd+E34NNH/1sOyjSBN8pEIxC4TKK
n7NgRVdgIYn5HmG24dLOVEIhB8mNRqN7JQ7v9a51TZ/CxbrAdmg2PmoKqm8eeRWtxb5cst9jz9aS
EtGmy/UogemkDZ1Z9VDctqUltqUD/2/tlF43dg9B8VXHm8VPiA0JACljKkzkvs+qhkq11GRqDM9Q
CMvBriuTElunsQMtzK28Jt2wNErU4dGKUqYesDobpVxXtYhxL9yICK4iQWEFUQpS098slUm2Tka/
0kRSMVsqXDViLvosuUlq09bGDipDxb++EoBOmhJOebJDuoA7V13UDlKLkVTmAOgIuGaYs6Iudn6h
2vi/Th7p9rBKDFxao9AzANAPdxEypa8KwNkuiMe2H7Vcim4UVENyznIb0O7ESod820D71+/ajR9p
HrpHn42vPv28BS9fgxTevAZcUdEqwsTO6cwV3D66rqTRTXiQJ7spu+3tzFZbb7LxNj8rG1oZ5Ya9
/xz2In1BVECrUdYwISKqzJvPeWfKkW764U2bNTdJwZ0YZjx6m7odlfcdgS9N/PpzxMuBApuA2jVB
GgaGmDmvYAuSMFViyHuDWrWo6KxCBaI7yd2++Uj1wGlkkKsaddvhKVVzAjsi7ExfAjmpD/EM982V
5Xaxcb5+zyS0ALIK5B5n27Txw6QLKCpk/iBZcvorzAZL01dvtIvT4HuYS5wnbeM6Qo1q6DCSDKVM
odwYvrwloe8YRnsMmHE0Mm5XuLTqBHAwtXaKge1KVdtkXHMLnaNJ8/jz11gcPPT6AUiE2gSkGL6f
UaMumUYPX/PTmBZW0h9Z82Kuqv5dvOkwdCg9Q0ld1pCZzHuREGiipQBz7pTGGj5iajUjuiOJMd7U
vepU8qkyFFgYS3ejRHakWPVbuoxPVHRB8fSB+e3li0Qa+kHya789FZ25A0jZMYbEpQEM3NPCGfze
0UvpxKvuUEXSxhjSlWTzsj+gozswSVCASCAjc58dzUOmZX7FWHvi4WPFQkuJSrfthqveAE2tfsxz
/ZimkmckpQtVJgjTPqgMzp8ASwxHFq72+C9u++nnALSAnY+ONE68798c0AKd9KHRonGF65CPMBBo
QivY6wAaDEAfBk+QHIAE6krVaWHjIy42PFRJge8x5/UuWsdF3adCnPpIim08L7yAoQPewpAtkJ9z
LXLGmOxlIe64dAMleAs7xMrxE0kt7LF4+XnlXx730zSc/ZzpaDw77iOe9FKddOLENCh+dqldFqZt
oHfTit80060wAitOyewgWS3pLC1IyoAR09WJzzLnBHS1nKSK3opTA5nZEmQrGCKDx1M5dTtYVE6c
Ln1RWXpSS3nXtR8rA59S9G/ZHgauA66N8xfJAkStvw88HXW1kSCtfgpejI1JLLQuvcmtI4DaaYAO
3FqX6rLfB59BwO4wTqCqLlHPvFCEGmaJOLWVvsmpYg/DtOCyobc7bQD2K3R7jTtqTBsLxJvbZAg3
q85VU1b+fdQq8MwYNUZvArcz24RUieXOpzoeBzv+kP9JneJIr/PUAi3M4r2VPq5ZvFy+YfAaQxUJ
73TkEzIeMd/nOWJ0hFsISlmTud6vSWnP2Aluh79g0mHLVn5M7eD3yre9gHQiJkMWSCccm3KRRag9
hNABxId3O6m9HL6YcpluSIHOT5F6SQ3xJNTTCvEZkLVi4cVDHlYZkO3EsQIGNqR2pjV/tp30Qqqj
lqNMOSb5xuyzLcRZHLOBpzfEHPTyIYCZfWg0m58HfHmWISpEqACuoVOLYxY1CKSsCztWnXj5R6+e
BxzqPwdYWLyajK4J0hXwdyYez/dxyRGpWGGo6LGyIrTMlqZOw83rJBrttuvcQKa5JYrqeVTUHaAw
RzXkOzVawUVdpGmY3C9Y4tclfZGmjWo8QHWzr09SLCxq6lekRP1Xukq7eN9IzC3Sh5VhT4vz+3ZB
RCRoGhxDFEbmh0Qiaym+NNANQu6tll33PPSYlhY2FQZojqTyOnZDUgi4xBAQJCmkhzLNjtLaCUiz
Y/m/zxrxezSYQYFUYKoQV/z+GQotFGOepUifwu46CXEjZBSvYYJXIw3cNkQ9XPM7SDzJd2YqHhQy
7jNSXlMmbVsIXloyX/PuXJwhFImxwZXp39mBovSKaLO2Bno6gxdFeqP4AEvUawzg6a9cfAek5qCN
GHgUzd9bct61ZqEBTRxARISNn7QEo8JMdkl6x4GC/fmrL+0mchZs9kqv6mJIaRmBHqDpFvxatr1q
rGzYS3jVtJRBFsVYdLhrzJPBpAUsU5jA0xsc7sBj7zUGgS6k4hSktvTCt9NSmWpxB7gIpvKqnfTS
TkIyaKIeR2BWNc/FojYZ/bKkzUmerKpGh3uwjUocFFfsdLB8OKA4o0vRzkFdS1Wt/G+m+Dz+LOuo
ejVjnaphisvA7pR3XX77+RsuLcvzALPzakyihkIqsjmJ1Et5aefNrzZeOR2WFiWUWrANISdCL14N
upGmRjhgEnmAw2/ai2DI9PkH3BUgQhysHcHTspvvAQhU4GcDUa9fqNk3flemZqE3SFjzh0B2axv4
BbEVtvZmWMpLP07q6F79ulaDm9vUwHgOTQxYJE8CdQSdytmh08ZtLgco8Z9Kt3a5gOcWRIlORWlJ
tnGIP5spe4BgvKVtI8d0ojUM5+LdMznj4iSGVPCFA16nJXoL7nODKuiUqjMv6m0f3t2hy++gEuMC
nlWsBl06BCbKs4Z6POoQ85O/acVYGgIXHjLwfDdmKDtYsTdwlGJs3DqghDjFPUSohPvzwl36yihf
wRML9QHkibPJBvpeNrM6wMFQwOoJmsvFqNiJuc/+PfIdnxXwcFjj4SZFujQr4KKZ6kdwNsLdpkA5
e9KvNiHFk6yhUi6xN1McqAL8t7PzBS+3Nmrep3hkQA6HVBYINtfIOm3zTr1jx9ZJbvpr2QLRy3Sk
lZLG/xIZJWq0wGBVOq9phIlRyRJtmlO7hyht+mDs29oyr/L76hXlpKfsoRVW+9A88481Xt7imgWf
ksB34mv0s89Y45JuKQPxy7wfYep1DO9xsqaW/0asxKHxqh754rIBtkWd0k9yoRcvyxE3Ioh0njQ8
KIc4tCg8ayK48HR/lRNN0B8041E2u8BU8w6iyWHWgRO4NW6VChg41Sk/qivNaj6bX90hvMqf2e7n
XbHwasY0MmhlwvgW8hLz/BOaTRAdKjC+bu9/wAl8w7zY03f9rfGgWbInH+Tt2jecPtH8vEWhBEXB
LxGnOYsi6X21nNgHp0j7o0mpq/SQuE70lWRjIQrY6vJUsp6KQ/NzRq81Mahp3576Hpq18KSWPyr/
XyNEJoFRnchAWKOnf/EegiIopzQxMHvQaepEYUX5iZNneRWCdonwnyIBBgpWMQr+F0UuneqGGss+
ItmDPfxiV8E+ge5IcAMDDye8XYOOL84epLMhO4qDjM2fs22VpRyoruZEeGQ1uByS5LHU1iCKC9mS
An82zBvAA2AOz07Kqu1bGhZye/JDYlW0sWlwkwFj0xLNiwSqMtWKlNfC5YP9ZeKVPnlbo274Pc1X
1BzD8hUsvaC3OrO0lXBN8mrhXY4vdRZjloIBPCbl0YgY2m1yDY0EZ7SA7yzeJqgue+EbHfCIlRRm
4ZD6FnKWlKEQwzq909pTiHp2qUZb1Ev3vV5s2rxbgbAsLYzJoQyaJWg7XVT32jJVI10KW2j5vGqS
bhnae62tOWgsnUp46aOQAhtg3NlzTIkyDAL6cdlUQ6RvgytZyR4fTHfYsXNgnnOqNu3rWmaytDaw
BmU6dbghTz6bRJZWcdCTqW7JRzvFo4uJlVbhQl6Lqija5+jXod8yX+59mwjSqVJ7Aixh15cmRFl0
t21KLxpCGyS9lbfQYjiI50BsHbN4kR/kXT3mcYRCXIRSI2Ufuuhcs9StRg2coP3XkDwcULC7IaYy
qdeRednXKMlQDRB3gxAJtIJMT4axacpXZnBxYcDYAsgf1J+UCwZeXY5VI/eIIrzyhdi1hYKb47+j
8WkNTnujN9a6OPj04b/fV9NSx3sSbl4Gxjc7pUpW8gjgWvWU5/XGH4oNClRePIT7RL0LivReU3uv
7snKnr48G79HnZbrecGrIhHHelRPcfVH1uI9KVHOzCAE5h81rfTaJHVXUoHLDYBFLxOoLRn4Dzo2
3yMWGc2yMfdVMJMEuDTJrU+d/kqHDBLEXwc0CCXJWqNPXMK5cEdOkhVwJ4UaEplLe/RS3/SJiaDa
JtgmbnwvZZZpK9uK7027cTWv2pR8Tx152yn2aun48uD8Hn36/2eTrDbw5PYZond2557KSfKF77Fj
mu0IL2vzwxeeTI/mbi3w0pI6H/XsHirQFqW+8T+jVrbJZhop2Rprn3RxfMhNYNSmQJRjrr+YjUzN
jVBSv6gw8OW1KWS0DTez69zWLLxuXXlbBfv2b6f2LPRs/VJfo+MwTS3MA1zFidB/tep+k1cbX74S
dufoXnMEuyKXUMJd2TsLxwS+61nw6RY7+66hBNVJf0Bw9KAcxUm9hh59/612erfwIAbtb/P2WBTO
ajpN8IfnZ4WpoiYPUKuGOsisYAy+ls+B/lJP2edgB9vcyzasvmFH2cvdbguuwsqeXVxIZ/Gm33M2
UApFW2JwxBvkfUxdISytvkOFGEYNph1xXJf+k4bSPNv19ugaW75Zk3BeyHfAMAS/3EQKhyrivDI/
7WklVUZyMmj57Gf0qg1SGz/soPFxN0rxJmuggeOHtz65KoIrw+9sHeLjVbPO/Fo4wVBKB3wEBPvJ
4mv22cdYF77Z1MrJOHYu88ZtHW+IdsPsyThiBKl4E6k7ec0IZuFNanwLOztFaqkVecsqBaeI4mmw
S8cZxq8m9m3m6ewvnqRTOHNSxZPBEZ9v6nHQmJ+FRDnFhDp19qopSPqk14SvPaEWiqmI9IX4Uyie
HZerOSCZpvfk63icjo/sCMNmr/AgOL1dWckLO4dA4G9CSKAGf1EXauHP3TV6Q05V7U7NrMKGLbdi
qdxmm9zNN1Cn/IuISCEI4FtLfUO5HMZuSDRyGt+qXX3b/G696Ma3cjf5G86XjgrbWbDZcchTaLSx
1CAns4k2bcEsCc3wWqyJtS3tAGSvqHBp8P+8QGkGkj7mQemTUz1KFomlfd2Ptz/P22VaOY3knxCz
IwcCtRyJf4DEhLwP7KpUY0ewziHa4xCsfqNpx87OUzLVXdDgBSQZLIXv55sUcFlCfVY9qYk36E5z
EDsGfUahYT04Umibt6Mbu9FprZ/7BRO6DAzb4KmUh7U/O0oIXJDVWCQqijFp5VTmrhlAra/uodnh
Vm5yo9dum9nFwXjjAy7Syd4svv2b+xvD/+dXzE4WpvWBoQTplJ+EKKmVdpxBNCH0uBvgFzh5bcEQ
IEBq9he6o9OCPQs9m3mgUHU/GBFah7wnKGYySdY24JQ4/zTHs5eylLAiDwzMceNogwsu/EayGys5
iM/iIbCrzWqyuZAO4WIGVGei2eGNN/uoeRzQIpETclID14QWbbgJ7cg1HOMwaRFFkVP7x6mekp1W
Qy8db6BTo0gkGxAtnj8iVGTzRC9wR/x3ch17zWvEXGErNojxu6xY6eguwE9g/geahApM0kSVmD1a
hkAafAlqrdC2NJzIjzfJmHlcqXek5aD2oLZHSltU7S40Qu/nA2Jpz6pA/qB0BCAOdAG+79kI7oyN
8BFakf2dXD4HVeWqUGP+OcrSMXQeZXYMBUZdlUbHlRPWkBcGoTuI3zFIEXV2G4Gi9XOwxZtQ01Hh
Q3UAj885fDKC0GDGS2DJ2r5HqbsSdoObvdOjTRGAoj/WTqtLrhZTm2n8NA5iZU4Xv+fZD5gLtowd
EQOUDuXTaMBHVjalB1wgcHABiCiv7KSMb5o4PvQB23FzjapxkWRCdlGD/jAWr2Zg58w+qNaSMGhb
kFC4PlgpG26Enl9FSbwRkAVWSnMDfJwnYF2zMukX58MUF1mcAZw+eqkX6AvCOT4woJz0NOVV8sf4
KtkEsjC7SdVEcqI1/brFgZ4FnK2p0CgpvJSAJAwYt7Q4sHSubw1N2sJbw/bVwukGcJqM+uHngZKL
wwEDxQAxv8iWAbGenbWUyF1cJjqomkl+jCFjpJdvFD0UXSotM2hKqzL7l1gZbjNiAEqpdEBxGQ9l
Ex0yyrcgQtsdY9tKYns5KDeN3L5TFVgrTb5jokhXNt5FijH7sfNTW4QwdlTQ3mL0LggCq5Pff56O
S0DjLML0mc4eNVGXxVzxtfqknsQBbfvUk9xgA2Cnb40v9S5FNza2G2f8sxJ3Wsff7qMpLjY3gE3o
GVwkG6NajXgwdwCBQB+Lt8SFxPUG/M/XeDRAQ4k0q83DrRz697Gq3Pltu5JZXW5y/ACo7MKZdcp1
0JH9PvBWKUtpFFCP47J+r/nmdmSFkzUHWcheC29TGO52jmmMm6Js3J8Hj+rZwujBFVYmCCkS4vmx
PWpCaQuoIZzqsPWgTWn5Q25B6j5Gq0vZCPIeJ+9dtiske5Qrq9YaL8jesrDZwnLeGvwrUe0ygYQE
jxHzQSlvpYRveH4c5Zs23JoTLlUdLNH/hhqqbNhDZdMGy/Vksq0vtbYUX2XMyuWb4bUKb3m3TQNP
iQuLZ17QXjfZ3nxX6HsGAb/kBoqSNE6t0XwlowMRK6us3FiyFO4F3WtcPSX5rg9eKsXr286CkqdN
SLGpFYBPu9fUiJy2z+wUDwuSX5WyrcFvTDMsAYTsa1q9StUV0e8krLrwILD/lBe53NTkV0G8HnCH
0mr4tZxYQ7+P8w0vHOIfSXoFGT552JscDP3npHvwe2/k24K56WRJyrdZ4pHuWEOyLrntUI0IvbSy
jdzJIntMHCBAGb8eOWxLtwH5ZCiUSBvO9pVcQQDP6Zq9ntxp92X4YGSfSvank/GnwPC6jpvS8clO
4Q91sc2ljc4TcMxe4BJnNI+FflVjozR7hccOF6XdgwtTN4anwsWnM54kEm5Yyw6hD0zKqDkVdC9U
eHtXqVtBtTZNAEnDOJHlhim3UPa3NXZt1M+RdIwMyRn0BPB6qL+/qqZrwpFOyz9z4xbmCFYrnVrz
kElvdDwSsdcCKC5KmUdzkLVjBkxXcZ9wFb/nNyo0jbz3xW1O/qiq6iWgZPTimXeGxdh7ZeabsVUt
SeaWPIy7iuIJH3S2WjNX1t6Bt7Rqn1jMGOzMuPt5P1z2uKe9eLYdZnfBILMgMWLsRWolL3xH7MyN
Heh1TFIygS02hjWhLEN3rfMGX5mljQgUM4hpKKgARf39FJCYkXVKiOOvx4cqSvlJ7bKP3MwwFw81
yS3Amq1AfZJjZjVQwzZZazXaHUtuA/1KoseKxceyHxw1qLeiGe8i/562uj2WwZFo9Ts8ozZKybys
h6VAlnlyoHp6ITs5wTO/BB7ZZ06hvcEP1gEPCDj2YzDudTxUNflJUQ+jcV/gMxQqarVAqkRldZT6
51T6o5BdJHt4xUFnsdznefwnymqbdYUbSZFddhGocndZw12/7D4gifxcGNftAJeWP8mIi1ZKbxP2
Jx9TB9VgR0lkeN0mNk2v1YF5nF8pTed0MjwcE+NZrmpbzQDxVWPXGO5gp21lefgpwY6+6KBQbioW
HQI3khtMzFOb346AVvraaNHqVZhu3D/02p3WXZPusTPeYm01WbvIgKe1o6rQEZvAaOgoff+CZTz2
ZDRxRU5l5dr9amC5/ZVpqxvIMNuhGzhr3avpT87vrrOQ+rSozu5M3weWqguRQsj7CHV0Y9d5SJM2
/77AOQ0NWmIQOdWZps4TYUkMtCYtcM612wSb/AGWsFCx1A8UjbnaSlb1lb4eRhcD+yfgPPHlnW6U
oqUV5hL99dFhngqMSWyRp/wOutrHwKEr+cfi1zuLOEt369bP9CrwwadN77n/wAwYtb+snC6Lly2K
a5ORFYC/82YjbVJmIKFHagu/2S/PaiBL3KnSxT/WqghLCRtaK2B/TRysC0JpWijl4LcAbffNE5MU
q4E18V8MZ3pvThAFMgGZv68+KsSY4tlXn5rS2I76uC1CfptIrUNEtDWEcqXVzGny9FPxExSHoT2y
8gOWMmjYS+kKKG7QVZj3rhjcD3LFl6HbpyaHnsdokFHyu63kz8wI3azcKR1oUKpywLL+JRogGXj0
+fNvuCguYGcYXxYiGqhOOL+/z4EAZbAF4ATAtiay9SDwaOJbygA2FrioP4eiS8vni8xHEBNF09kS
NTtjMCEmgeHmp7yhv/gIpSX/XS6vhVIBTE28IfoQdeMOClq/RmuLsLc1OLJVRD6E1WvVPwohjmZY
bcvh2CuNBTKwrQWhaQHyPkJDidgD0LFCPBZjtSeZ+sRHHUrD2lE1AFQ0K3tUlC2DHXmf5ffjdCsR
to30HCxUXbWMrP3olMeiKW05gxR4Ih3jGIfD8DvSmhuzNzaAuNit8vrzvCweFufzMru0WRWKchzx
DVJd8li106PejdVs6ycdNIOeO2bYkmJYQVF4ALxvaVn8yujK3l7YbgpQBIAfAzcDlMTs24imZRkN
cULK8KeN+2elWmHiLxz1Ew0Cn14DgvSixktCqgtcf1MA40adKH2R/lK23O3V20EvbE2rbD3PVrbY
wqn4LepsauFnbsA2LK5OJAktHkPNVIJfDl1rAyzsInQq8QbBwpYVYPFnu4hAcA5vk+qUHmBrrnsU
0CO339LMCnGbf4pfEbzAW0t+RQtiBdqylPIBHjrtKNzcgODNdvAwkj6IYxz8+AVAAAfKm8AAzehB
0R7r8M1Xjn73pOvStjGgoRTHxYaK8j5mximPiVOaEXjYhrwGeVAvKl2TsKsODgCepJNOzyybGHja
JWXaYuYH6paRcku09DkadbwaBDsJ/z1L4S9Zk000soOA+0VagBEkihyPtPgzTXtPxLJXBMxKKHih
SYbEvdI90BZA+iReTGP4ORmvulluhTnYlKX3tJGsOspdrGP0r6rM0/g7PDXsCmojZRVaLX9RY8gS
A9zu41WsJkfSfDTlPjCpreMLKdKHxG/VIXFaCYlyXVq6mcHc00e/N3lTC3hiavu4h4mjJnZDdKj8
1jLMxBZcd5kUbcfYvELzGEzOP1r5qIx83wJNylEGAGUNEmO7QMS2LO7qQVis+SVq9aaCTXoswbc8
hWxanoP4x/chae9QYD4EZRmAGRqidhM6gT9aqgmMij/Ytdl5Cg0c5tcbkpdXObLMotN3svaYqw8M
HDmGXl6kAmynmrYfvFD4rKKdKZnqu4T50Li0zXvNKWUgUYqrpnsroOstk/xOLyfLV+0wJPyqgPc4
M7ZG+V421x0Y0EyCzTvLHV7Ju7RKoDGROr0AB9v0K6xuSJLA/lposkPxbKrV1yQFJyYUNqcQ9uj8
azND4e3no/OrkzLLsxQ4NLKv3vXEgfm+8dSxrE2hltWpgJ4NifalTh67+mZMAABMYrbN8reqEHar
7QlYZjBp2UGW3U6kwYVN8TZTdSc0MIKY2w0kCbrEHXTlOTfgTNtZI5SrfHod9Vcp9GSkEpUc+iuq
kK63vZcaoxVRWPcFgx0iNry/vTiAhHcE0ff+GveRlYpDxogLfo4jusCVMu6J9NjEvQVjOUgEcGvs
sOhAsO7kBPq2IsBSDx0umcdcIk4tjC3L5CcjPkKl0xtUaaOO4Kzp3SOpe1cublgCl/iu3PvDaI9a
bckBtXReeFFseiykh17JH8xQ3ehxvvMhjfPz3H+xQi7mHpS6Se0bTZevutBZ8l5JYc4FRD9OWVXZ
9VjYoMqcdCyUiqZexMUOFIsWzR41hCt6hoKM+VsbQeOvMUb+0pDQlkpq92xLovdSu62SHox3eS+i
dhNEaE7RX0OBPBkOvll2Z3K8nuS7ONrJXWG11Lci3Mc0NB7HPro2Dd9uCzARUFSs2va3z6VbOqbH
Em/Rsae49j+18SoFEKmoJGgM6gAcxFDKE06MM4PJwNDUG0alq4awPTU/fp6py1Y7zkJQEBkUg5Dt
XbRRABVWhgoK4ngN6AAMsdfABfDWC7fdvbT6prr0HZqiKV8QIbx1L+Ci4G9zMtRAZAtPOnWVZTzi
m2h7FYCSEKgz/zD8QTmauuhTUyTyqAtU9rBNj/KwcvleUkWmX4KfMhleIreY1wR8XckLSG5PHJXO
jf/UG2g8tjemjb5Du6d4UbZQf6VWPOE/rP8LnGehFn/+A+b6AvlQDH4+/QDh9cEm2pbo1WnY2B4a
WLAGl+J1546vHtV8W6CHBfUmkJlBw5yVQ4MqI2mkwIQH+DGbKQeZnmopwPMBGpwZfQgV1UEt14v0
0u39xqqCB/2/SDuv5biRpk1fESLgzSmAtmQ3rURRJ4iRRMF7j6vfB/xi9yPRvcTOvxEzMUfD7CqU
ycp8jcDVlyvRMY1OxaBvTep4GSu5Cwy3DOtDWP7q80e5/BNqvqOTn/fYxA+mZyNjutPM7g6Knx7e
BGyPMf8R9dsSuB/iiluxUA+6Pj2Z1vCQe/eFlv0FhGFH1jfFepXH/CamGWFG9yk7dIB9XFEyTWvI
LeQvUao/+sWdZYWu1NVPXvFcUEb0hei5DspNFieu2U12JX6vdDyNkWYUSpPd9afExLL0Skce4rvA
HS2ZDH04tdVNXdxMwatXeHYQvLZt5Gr6axyltq8faciPzaH3f2cCDh3+dx35lEq5LdS7voDOOTHo
zq2GxwQRTdm4TarXnqpg55tO0+W7oKa+Gj7E0jaUTnmMzqbS3w5dajfWiJZ3+L2eBjurbnOd+3NQ
MX9T0+OIW8Akn5so30xKfF/Hz43E/yH+M5Rbs3lri8gp00c/Ogbdry5jOsgYiljYZNzHZj1BNXw2
KfSWabHXs2JDR/4mkDvHrE61gnrW89RTZqv+dJnuzuXvgFpw5YnoZnaHRpl+FAiZzEVCs8EH+nXl
uLlSigOui2zY7AEE4WSRy0u9PoVZDepeaaLnSc+PaqbbkG7OtaVuxrIkmdA3Wuq5U6CubfmrsXnT
grsBjQzTZnEh532cWkHa0h3vN94xP5qH4TjeZg+rNZ2rext7P44XDZ7Lsr9ntn6hNIXEPjsa2xa1
8XHXvcS7ajPbMdTqPgA3/GdlZlV+/XJvw4+CxzP3FS9kWjKeMKYZWs1dkjgT/2xn3ol5H+Zbs3R1
WnzyjdSvAz6vvWLQv4FsMLM2LlhgmuBJXlNhUkbS129kpz+3p8jNfmV7TMTV35wI6j7bacrax7w2
xXDBaC/N9whlgs8fk9PdynoFnu1cESwgBQRP2Uvtcjff6i8QYVeeiNeeDFyO/Fk0IGhYL15RM3B6
klESvmu0TSY2bhYIbhdMj/34t5RXrcauTSqaG8CjkWSE9rp4N1UxNpee0SBAgv1fkVl2H6WOFK4s
matRwAjjuwIy+sITJaHznnhxDfTbF10UT+xYIpLarHyqawsTmLfOhlOp3C6BE41ZRqqVgDD3eOfQ
6uuHt//B0scdELUK9CJmlZTPa6HOi6KrB/RaqAzHe9mxttK+swG+JFvaUP/kbrj912KgrIQPIZe3
dxOasTSocBsq2XIDgydNeBtwbaZmvwJUuPZ+/xhpcWLqvRRbSmW1dyIMitLwHSV41fVil1bJSqRr
64FNrNKsBR8gLs/mqpVr6ACQXhRvcoyh3/t5Z09d6nz9ua6GsXSACKSdFGoXO7dqkzBXpYmp6ypb
yb4H04MEW/XrIFfzWjhJ/yfKoqk+qLJh1RpMKPGImKlT687sUuY9YeCyazFlfvk63rzElqfvu6cA
Fxsl6GX9sDJKxatl9lKPOqUmpt+UCFhFLLtSD0BWz/6WLezcTFz5ZNfqcxRnAThQZpl5bIulH5S9
oiFZN9M3sudKsqW99khDLbebc3VEgeymX2V3X9vPH0Iu31YI1JdQJwjZH5GjAfmO4Yr/BrX6t+RQ
BNmnpr3awrt22vNG4TWH2BqkmMUwlSqTeSliK4CAxgmGopNatMU6LMaiPHSpPR3jVN52gfm9M0cb
l8bbKq5uDBKqrz/ztbXLz1DIIoAssU8+nzTypLSUXREFk9H+p2ndVW+Rv4I0uzq/H2LMB8LHt6sU
iiYlVnpd4J8x8EugdP/7UYCLmaXzkMO45FMnZpmkKUqxaf6Wisc4zOxqfPg6xiWKfb6CMe4Dt0bT
9wLvWStZZwUyiUH4vd9gYvM0mXawlQ8YbjwE+7RxhNc1Esg1nAtAbpjw4H6oeS6TgrrxkBVNQzb9
bto21mEEFV/Y+c46A8Bod9PG+N5TE/PxTlhF7V85pz/FXhw4udc0pmfC45tNN8pzScvCsV7mXl7H
4/8ZRXUnjbYQqtciX1kvBCYF40PCdF6mJjLqnGoA1/MuiUUn4j0wrKoUXcl+PoWYf8KHJWmlyKcm
iAG9Fwm8XWk4yT2w/G28K13R2Fupm2wsd7iX7pQ15sk8bYuDlTWKrA34IRGxgUXiFSgJDlKKVt6V
GAxjW2wrje7G8S1oE6XbdPH3r5ftlQ0uI1qj0AWAi2kuSc6GEow13OQSM8jXsn9tlOdpWNsZ12Zz
FmswEMjBqH6JwqP3Kll5bZS0KsHVcIDqtuJOe931fIDf4GYxS4RVolHVtJXD1+O7pIeBgfgYfNF1
6HraTpJP8Hy0p62ibZTb7pae81Z3ZX3f/a1vsXja1De14PhPaz31a3vkHfCo09hDt3NxjEdhHcE3
DJE8pt0hgVfQct0W+xqs0Jo55PynFutmhv/NaS24LxBYn5esNJRGG5nSSIKGB6oa7TOS3Li1HrMA
6CNevWVSbPqp2n09v1fDzicrtHIUFZYvPyUYiqTxpvEuxSFME7JtHGm27D1VLeI14N5r1Jms+tvX
Qa+ce3iFzGbeCOFDvlgOVkmswBLiXj9XhbyRtGiPn8PzIIfxtvajm5pDOMeDIJ/S10H2j6zKp9Dr
Zbs0ofAEbbKPO6RSTXnlmnlvUn/+BtBk+UEGYFNcWJYJZVHVAVp9qnUuGHUmlSe85w6ZEYCu7bdi
2CBel2O7klDBDtvbPKF+n8hYeZrR7YiHpiQE+5hunDFSlvM9pwhATQHZr4vXpKxCW9AzVx++13W9
kjxeblB+9wza48DhHHjvH3047lJZz6SJl/Z57vs01VM2gpINcXHE9CcJ15pklyfc52iLi6P1qZjS
Byaamv+ccKXIEm2rhqeamk2nonc0DJsp1W+aHGWHCu0jsxo3k5jtYwiceRw+tDqNHaUzf4V+tf96
ZV0eh/Nvo1gITFsEjLDYRV4qJGKR6dZZVOMNpZuDV6ROphgrc3B9wv8bZpHyNKIW5n5LGL01HHNU
7Bp9bkmEaxbk6DquCVteCzdzFnj4zmCRZdLsBUM3CU3i30mZgoE7Qj2G4aiC9hKac/eECnQeDXch
cl1d1OxHTd+U0/d4zLZVPuxUr7rR2vav1q1ZmF+ejvAbTZ6V4JwURGgWk12McSUUgCfvykjf6sGf
2OReBTYa5msWQ+85+nJnwudjiVMoumQ1JUGEm2wr+3ejChCtCToKi8m+NsND3qmnqh19O4qjQyI/
q0K6dgXNV8zn4LMOBlUNCdEiSjiLcSJ6jRCfKk53tOWk40xN89zYmVK8H2zNkfflyuq6TJDedTdm
TtqciC7fZkblq2pStdNdnNa2WuCoJTz+223yOcLiUo10sajUqp7uPG086omya/L7htbi11EuSbjU
9siD5vIpMiwXRajM1DO51VIR5+2T6HSHeIP9iI9CEWKg8X3xkIdbJO3Wol4uyzkq3wsFMV5ey3Ql
lppxkHqidtvOVR0qba71mB/9I5ktrGPZbTN7fJHXNula2MWcWpPSoWlNWOlO37VnsDHZXo5242t8
EN0IRwHbROXmRi020p+VeZ5zyuUCRXaU+gS1Yh1xpM+5Qx+ZwmAo+UQ9SWodmTYUTKp4J+0a+Shv
G2ddcvXaEp31KomFpvUFxCXvm5Gf4413E4lRMtIC61ZO8isFET7jhxCL+RyUMWkm0RrRecoOxrbc
VfvgnwlfZ3pNruZ+PYWXJ+znYIsZFFMKi2MVTHeVnu9FD7iD0B6GXN0aXfytk7QfX4eTL0v7xDOp
l5J10VdYnuhaPU2FWusjwm/Tj/DFuAOWsUHwfqZtm27tRucsdKrE5oSZ6WjZah386i+YiS7zv3Pj
eTFiPwgE1QNTfTdZdp3tJP237KBBAnzc+S3+BgRxjzu49bMJTqriSBv1xnLXBC6vpIE8WT78hnmV
fchbJKFmDRXSdMetOSa25MpvCipem8Ct9vUPmtWV6STUheIt2Kavv8Bq7MWhrot1Q+1mmO5y2l4N
YAsXgHfK21t1u01o7PPCdALsoR0cILdrfKorZ4UCoRqs5FxtAOX0eeBaGcheNPjTXVJpdkhtNEIi
qL01tJUuwBVAE5DGD4EWuVrRwZ1FZX9ElDj6Q95pzLhpKs3d3/h+PBS74FvyOJuiIi748vUEz/O3
OJOIjPAW2QFZy5JpGaq+EOt5ON2pdA9j7bkdJTdI1/Sjrp0ShDEslFtZSBelIU/C/lE3uMnoSod2
v4s47YGJbfC1l+3CWS3sXdm4qoWO/fyvfHnU1j4SG7Lm9XdDkNqmIGzixAT4cG5E7CR4QsUm4B7z
h9RYawv2yoR+irzYLHostmbWCP1dcDB+G2hyPeUPIXfaeCecjKP/Y4AT8LR6mc7V+sVn/BR1sU0C
wTAaCZveO1nUNmJXnGtB3BuCsi2C1FX0ceNJqInLFKhHC3ZNvPt6FS2fp3hbISiB2jNriEbJ8nka
RrrGKxDstyYje9YC9fF0O0k0tw35wnponnRp+Nko+uvXcd+5Th/HPQe2KIzzSqU+RxH38w5Nc0UY
8A6ZUe7StjwW911nW1tMFB7inbXxUIdRjtYxupH32islOuGwNvPLG3bxA5Y+dY2HqcDU8wNC0pVp
PKjo8n49xota/HsItK1pOqDXhCrm5zGqYzYElQUsHGCLtAVddfShQjc2zIlZLiPcNmvitPNxs5jV
GbeKvhA5PD3QRcROFcRO9xB9HjFJ8KX43ouQ4BfDybb6dEu2AQhQWTFWvTjpGSZBYe3yOpYRm17c
dFjNIJQZA5WGP+CGNwVuEHb0FOcOHAJlJ+xmzLqdvPWTq/z5eoaXW3YZebFly6jmAvDq2Vkxsfv+
YUpePGla+4xzInQ5qf8d32KLgrQWvSpnfBYah8dim+oOFmDVBquJfeH4rvhvq2Lvw+KYm6/uWS93
0eGzgGdVmcSw8mkTp9o2mE650sAUXOteXNkDaMD9N9AiBew9QS6bef7y2HCC9D7x/n79ga4cL9Ag
ObJhDVBFWtbftTq3zHFej2kSYlqbHnskdHJUAZUpfwiAOaeQBSPRX3krzMt88cUUDeFWWAIYllwY
VYhj1UGyw8EQouWvCVhnoiAfEY5PrfF3SgT760FePJ75XlyOKO3iv0NtZsnr7PKuTMIGbkaSTodc
8o/VFAAIEO1uah6gO9/EXQmKf0L6qnn7OrZ8ZXFSSJttlsCqA8xfrBWvSOqm8UdICoF5EsN+jxUL
wN1QOSMYtAnzTNspGpifSXR9WH4OL2LsOAEITw7uFk+D1hs7sxVRgpnaM2QaRw/QwjCUH2qevgz/
/pad85VZnI+Hx9ycXzZ7vV6rW8sXh3OmmBgpi6Fd5u1zE+gvpdkCMjvEpnEPA+LNUD1H9lTIo9V9
WDWUh4NkK6drbpeXK9SkKIx61/yAnh3tWUofUmTMB/Le93PtbGqpU/i+Yw45Ckr7HOuFyetI3Xkw
1GvSc1euBlTuFCr+HNTYiCynIUpLpQ/Ktj1HSXYap+i2qtp7TthN6JFmjOVWb0Gq4brdqxBwAXjp
RnHiBbwCfb+8LxAT1EGRU9a0eGgubmGONnMM46E966WPXxEdAGXaoEPlyqmG9kD9rZ3+bS0VWUZZ
ZZXBlOL6v3BCaKa4LdvRm86tV58bxZWaR6Bh8I/vhcTYfL07ls8Anc4wDA5syNgjs2zV5487yF41
emrYns3wZRxpUA9oeLUTotRr+qAX3c33UAgCzaQR41LOtcqr2oy5i84i3CQ0AlS7TtR93+fIWIwH
rX4sc3lHH/phks2XrlI2fQdd+4espiun0fJMn3+IRg0P+5DZbuECXSNMQWplcXNOhM5l9exSr3C/
ntblnnkPoengg+e0hv98ntYq0cQw8qfmnANOLNoZK6of+7pnTMM27qwzClT3fp4dvg67vO3/Exbn
gtmUVr+ACop+W0khwtRQpKcXX8R0YAjduHn5OspySxCFdJTS4Gx+ewm1Ci1P6HwraKDOalu/q1ya
KbYWWbvaz85tqD949Rp98MrAQCAi0kuXkdfcsv5ZDr0vJo1WnwdA+r6v7/Kw2crxw9cDu6hIIMtD
aZfvpqJqdsngC6pmyNGGD88+Ok9izGYXsx+T1n5PC+Eml7DBVobbbETyWOL5NciOKD7FuvI9qNUH
IW12mZ7eFlwfrRXaWdj2DrqH//I8ev+J5GzsIw1FqiWcounKXBRwCDz7mXGe4m4rB2drAHGfbLUp
vfXTHytzcjH185x8CDifIB+Of2kCIxslBGzcOrH9BB8QF+rIrMTmb/SD9KicassOb817f9duZ41B
JIxeok35mu1W0QrzXfMxbWH0VHN5D/H0fQfFf/4x4QS5zmxj/2yVGpLQoHQDv3DUGvZ5+aJlkBaq
7mlIu3+sxNqJKEZ9PRkX2/pz+Pc058Nc6JnYD0GR+efAN7bVVNIRTeALVZvJ4jmqd+CS63sk3bZf
h70oMfxn2CS7yBAb1GoWp3RXp1pnpLl/jjXRHUJlj21xCRMn25KdbqO4OISt8VtVA8S5xuYmNEEb
aPqaMs3FucnoaZYCmph9DSGCfZ78ohDLom5NpBckJBo84M7e7uuBXptfMAvohNJDpH02r8UP8ysr
g5rgm+efTXyzrCl8SYIptnuptKdJOavVrojq26HsV07ri1xjnt+PcRdr3AqNIRRz4jaWDRiq2GoN
wJtGpFYf1HbuImnRowK4spouztH3qGAL2MugkJf1TylRC7XvWczliK5DG75oLSa/ebmL5Hrjo6to
QiH+eoLnT7TcP3w4zlAOU4pHi1zOk/quykPfP4/V1jIbV6JilVY/Mkwv/CFeQWVdOTlmny6UiBFX
550xf+0PXzOOg8GIVEE4mfKrrsJ1yC036tSVVtX8bS6G9N8oyz05lsyuPxCllx70LrNN+W9f3gnN
Cj/q4gnzvkY+xFlMnRn04yA2xBE6y5403fGD8Eb20tewNG8HXdvoos+qEepdx1vh68+2Nkb580w2
4kgzvyW2RNs6QIUvDn925Z80+9caY/8ZJQBnSrZIhC9hEVFYgcXQROHUdsHZR0smN/LtBHobd28n
q/VtpSmbWstdq2+2bZs+fz3Qq+uTLqeBOy0rdFmyRYVZFtJcFU6j5h/V/pc0IAGExIdIkVqS1g60
qwv0Q7TFtm9z3UsbXxZOIgX4tvAf1UyFGiKsHS/z57lYoh/iLA7OAaKBVniKcEoOzSEub/H1gWLn
CjsUrSNQYGa1sifWpnE+eT7sPBVlZ7FG5f0EzsRWVEhjXNEl1uJBeR9Gazvj+jSaWF1xqqAbtUh2
8X4PYgGb1ZMp5Pe53gZQKcV7oTxZ0SsQNUfNG8R/h42RTicF3mPQNLd+NLpGyNO2XilsrP2Y+RL7
MPR+kOuwkjXhFOdPRXUzyvdtvFbOu8xCZnCdRJqIDx3FjMX3NBPJU2p06M7ajMmSoB0iTlQmt5Kc
O4VwJ8UIN+WyU0xkQwgZfL1FLt9R8NIxS8HRmJtSuWCI631c07UiuvwgHpVt5pKGvVb7+NbaoWpF
XzlYGe/laiLXpIvN4QeS+OK9NCWZog5RWZ77Wfeot6i20cseoAePILT9Zu3pf5kFfI63+ITMYugb
Rl2eI42CqFodx4mGXOQ7WVY6penjIzA8TlCQv57YK8PEqhSOHwkWOLhlkmUaXhGmOmF5D0PtzTaY
EbqNmG6MAAyT1z/+23CsHfAkcJ2oq1D7/rxQra4PlcEXyJ59zGm9B9PzQNnHt2k9uFMarwzuclt8
jra4Qfp4FAshJ1ox3KT9IbKeojVEx+X88dbFlZOi7NyxeIe2fdh53lha+EpoyqnRIE2VZE2BZsP1
wnpUsXPL33w9fxerBJyBocAcgLGAx+zypirCDna4kQ+nRLJcCIQRXAFjdMJA2GUlWXkj5Jug8CUo
mSsH3rz+Ph3ni8jLawPAsKfhe3VKEVBTMmFbB/pK1/Tiwp9DgE1mm4PEv7gHfTXqE1Q1BubyzRs4
w/1kbxXYcq5lT5dpzSLSYjAcNJPWyUSSkPEKeeYOZbKtpbds/NH05S6r24MJ6EHYf/31rsbFyILC
IjJOl16qST+CRveS4dT3MPbLaduabylE1Uw8qtX3sO42CYC2qV/5dtcmFhQt5QtzFvheHt1Rn/dw
1uaw02SnPbZWwWCr0rch+vs/GeDc16J6SPNuiTGvemhOZhsOpxI1wrYjb5OBb423yrRN8nprJNLe
i2rHW3W3u2CMc6mDqYBI+Y5Wo6fw+WTJjczSqlrRT3DIfnpThrs8/NpoiOhOJ/F3X30YDXGn+f6d
qE8kdIYj18adNqZ3olnskvatJS/RBOWlLn+E5uT6cbcDzOjmJJ6N0R++nqiLkwnfL44MGnKzefGF
qVTdlCkMMFE+ifxSMXzTrCdfWTlrr8aYKUZ8dtBzy2dPPNQSuasin1r/FGTf+uK5V359PYzLhWXp
Csce807X9oLmMqW1kKIRIp8M7xvQVNcTkm3bnZVCtb8OdPFqpA5P8YNlBX8UceXFvZFLcd5lWaWe
+lrZqHmFSZVqA4OwUzgFGeZwAKZWQl6c7HPI2eB+Nj2ecdqfF1TQ+gPQxFY9+Ulto9CxH8TbpgZ2
asp7ae1kuDY+HsbUovGhA3C5GF8sloiImdxUPdhAUDFSqz2NQnOQ1HgbWOahSnmsfj2lF9+O8X0M
KX8eX5q2up6mvnoSk6c6fEutb0P8gz2z8g64GgYtAbBOQK4ulBwQcoybqaO7XFTPjdSc69y/l4xw
CwIy/P8MtXgAGHkSRQGo2ZPfhzd+PbpD/tKW8tZUVs7xi+4a1jkwbnE+JxOVQRItDpsO9C1oX4PP
he/E8LzVE7s9186wr0/qPXK5syBFFtvBA9qbzszoiR5Wdc2vTiyZKVcJcoAXfrtWpkV5B0D4VG+E
u+JZsIen/i14Uh6lnbXrn423YGOhC7Iyx5dVI4YOfZA1isQ5tInFu6cX+iBTMuTIzCbctEinIgbx
Jj1HerBTVO/UKdOZmbNj+dHsg6PVzZo5zfPXS/ciC+I30FYFx6XP/cJlDUkU61gMmkQ96VhTGw0e
v2X5VI/lE6yKE0Zi255EDKGFNaLCtSOBBgpdQS7xS2fDqNT1MANcdpIaxdHlZjsE8q6h759PT1xp
a82jiwOcYc7lCCZb5OZeXtv+7KKYK6Z8ysO8c706udXa8K1qpTWe37XTB3UrkTcW+nlwwz4fBWWe
mkNa5copshLmrrbDSbR1j0qZPOAMmDmjUq2to2vLF/S6QksF7++L28mTB9X3hzlxRi/0bP5Fwitw
cBRz61ctRbXeCR5RoXLE/eqJdAGPnnfvbMk0k/QxJFzOq6A3oidMfEYv/zW2xW0SJbveLx87ZG+x
PW9tWSzsnr63LJU3FtSxRG9ie5CqQ5WPx3pNAOrybbv4PYtzixKaNFUVv0c8ZvfGPj7Gqi2/lu7s
uDed4i0V/jUViGtLi81D9gFEZ1bW//zFuW8GLFAC5ZSO/qFuvll4FVShtAKRuRrFmMtagBBmv8nP
Ubo2L0u6uvKpF54Kiq6T0dlRma1cZFejIB6H9SNkzovDeBQqfUjoxZ+MMXPS8TXSWTzGGiDg2no1
KVvz2FMxbF3e0GIZoOie+dxjTU836A/Im02ZPRRr0JjrcXj88BzHsGLZerdq2BxItSknScycoEBg
Knrps1OVrZ0uKpP/6UHHqoPY8b8DLYFuvQTVLBlYAr11bpqnpvz79SG9MpB3Jc0PL+MsVARfjxPl
JEcvEZtKrb3YRgjnjJrRyn18PRScA2V+eFwA6tKyVMOQa+nUi4I9RpVreekmF6Nt3nQrV8/VWaMj
BXmOkwtkyOclbYYtp4SUKqfZx3SI6HpmKxEu+7Hzh9GR2eJ4nP1SFrtG0kfJF7NcPXlQ2p7ajXQ7
nvy9sg93Ma9uHAjwNFO34j7aVdvYtIXMWYNJX5A/5xNyhgqia0y2rS8BEoJeCEZSkxvWG50zyLNr
u4ePKKGNICr2+LvD+kYabCxVDRsF6/8BS/r9FxCeUuksv7h8SDapUat+WzAJwQPydm7gFX+qrNlo
o3SI8gQ40rg1iu4OjZVjJCK9WWAIkmr4yqqthAyKiGPBuIYNfb8ZlnuGu2pmJQFfvGAkiU2udqVG
4uH9NLDXm7HruiP9Ap3k1FsU+v/Mmlzrvs3X7uePYef1/2ErCXkmyQKGWSepSn5Xio70pL7rR8UN
+mJbmKLThsHh6937fxmqwRh5zTPcxUKPu9BLEpElID11P4xxq2zRvj+Zh4AT6VvxPXoM9hjtvvQ3
qx7n10f738jzFvww2miY2tKqPYWHCTTYnT5rns3437dqjyx+9Td8bm/FH6Jb/T+w869llvhhznVf
kuoLqRtLSwzEIXhCjCADPZKtONpScds0WWTrY/RznN7Cplo5Ka9dYB+CLoW2YR/mgkYz/TSYqjOi
tR11Kepkv77+olejgKzSucUQXFi2mScjiLwgkJVTDhnBtP6GCYWNNeLDleNRB1JFlUnhdXDR/UyL
pqpEKFknCzVUntA2jcqV634lxLL1mZRS3KtGp5z0stiikbkbpJVG0gUIncOHUeA8P5vOXkpSeHJo
BkpQK6cO57H82H4L7uKHwA0d4afIgy528T3azDQHyy1c77Fcuc6ufKlP4RfbvRHkIZ/Agp2yrNv6
4KcGFbU6YY17tRZmkfXn6SBFKZoJpymrHSkf7Cr4YRprnZsrbybIlKw7QJR035egME1Sld40SQOm
LnBTtD0GUd0XuuZ4RWkz0pW5u3J4IHEDewBeNpfXkkrej2IitSJPmbwKHvvme1RXNkVWOQgPvZyh
XPv29a66MG/BrG2+D7S5SQTGYAlNqjMt4/0QNKcSwkJ3KHfFi/XTtOcL2lvDSMqXa3/GSJJRQ0YG
JrscXR5NfpGZWc3CRHCycoVb+aH8PqvYp6d4590a9OLdZi98mxw1tItH2c0exJvMWbsIL4/Jz79j
UTvq+1QRopTfAfhuq1fYYQ1/EBW2A01z/NRzYrquWiOu7Xzx2vjJ8OAcATkmCVuUyRITeQLJUKoT
V9NGUUtXTZL7VN2ryGFy+W8qv/5lJulRVqh8GIfYuvVyCEn5L7P8rSa/IyrCafOzAT0laQcf2hDv
BKfT/ky0wJUETiy+A/pdNZ4xOOPoyh7K4YQfup0G31W/34fFYJctLIbpPvO/i9lM9Iz2gHeAzXE8
DJMdty/i1OwzOdqOARZGpmibue5qBTLt058GcVkfNaC2+5Vp1J6tLdQl26x+YdqimH/b7q4wvgVZ
6+bFIxYINfrE/rmadm0zAsTRDqOR7KL6octvI3/+bYY9TIirkIlViugo46Mk/dbzUxqproq+i6B8
08snVf6toWWZ6ckWcPE2MiOcxLB2UUqkZoHADyMEH2Wn5Na+QdgyLYcnsRD3bad8E6vOznvkVHJ0
0jp0RsKYYQBrSZ1Y1jatlxxiqUX/frIz7THobpKRPyCKTkW+35M5KsIvdYS2RDW+CbcoXmx6Xk3B
X7l/sQJEh6cX3PlcIcEPeUyRE70ZcO4RpsZJutepPWZW4Jo9yrshj2G/2BhN5irmt6i/91AcNpvo
m5D9KcXNLGAcAciWjMjutBeUcsu6tosu3Ikt9imQQFrzpw9dH8Sfk+uibfQ/LYDUJnrmbYOY6vh3
QKK4UMRzUGc/+ybc53rliNaTijScIQC9jp8MDEtId1MOyhjDoxHBbovnWdohiWz8M0VYrbTpferL
GyG4b3ymZBxtKRV3cdEz0xb6mpk94Dg0mn+rrtv02rRHuLvWm61CB0IAVRhAAOr+EZRg64nlJkhe
rQSnyzjeiDWio5RlcmGnicWtVL60FuaQFQKmmn/bCtpRiYKtwGsABMszEvXY0SRbi+Gp8DvNxD9q
eLrgLXDb8hn1Ntlo6Ioqbb5JrOJYgyWn6W8XU7iNinJP7c8ehFcNU9FAQW60SQ5WfkgwM5KxIGjL
6kmQMmfqg2+G2u1FVEjrDsNyTh2vdeL695A+mH5l6yg9ouzkeCagSU93k1hw20A/4JYGux5NZUqV
DQ5PN33i+t1ke7qK4Lf0wGbQMvh18BXyaNxqvbaJPQys+sDu087Gp+skFG9JAyENimMdVw+J/COc
0yblNRDnv4E0dUMRoFKMc2x1r73RsX+i5iFXFbcVvxVRurFK9KaHdOM1N42KjG8vbUZ8x0TrJIgT
S6t0DaN12wiTtyDdSpNhG0Nql0DhC3nftbjjWM22UfVdl6SbwhR2gF3sKBCcsJQQ+ENKFhax5L+k
umxbo3iIfH0TFq9e/E+ZQ6jmEBmsfzy8ebB0czL/ry8iTBvGP6gIOLFSHqzBNfVDIf3Mqx9VldyH
omb7Wf2sJTd1GaKiHW5D4+dQ3lvdm4XZFMN990D0LLvpQZprf0ZWsJoKtwmILUmB6YFTYPy77W+0
4lvcYF1q3JeNdpDC3u7imyY9VNWbPP026jc5fK2mk47yv2j9nThl8uw5nV96iCuZg9tF574V3Nw4
5qSQgg93OdHuR7R8S/2tq7BeiL0NutQctbsSTUqz924s4W+vIBypqjuvfDK0fGeYT0HcOJJfOaG3
6koyv04+P9Sw4aV4CtBgZqEtb2XU9GPBHFGy1e5mgdNpz+p323fJpPnZsMbMulIV/xxvkbJpoR6X
mGugnEsWoDrtTnphKTj5QdpwjvxapcNevQg/jG+Ru2mh74lUoqtTwyMUE7JzfuxuQqd1s7N6q++D
zWrd/zJb/DzCOfH68CrDWUmxRoWIlTu42lajIJHcNftZMtazhx1Mpv5mbVrXRrmohBhy0gNtmmOq
5VZEFqhZ605dqQV/Gtby7RVbfZlNAh9O3enH8EY8JU/CxnC0Xe925+wYPbSro1Lm7OiLxWksshi/
9kKxmBfnLEmr3I7HfiORwplH6ZapxbU8OOLZ42LVsok3HJZonux0DiSQTiMOEDx/o3287ferNhyX
yTOTQc4MvISuAxXyz99YMJMiaADaMxnaD1xqFXNfNZt4Hx5jh6ZWaOfPsFjGYBNZTnCTHNuV5B0G
/uXUaCpEsJk9Mis1zKvwwyqrgjBN1FCkjSY+WK1mp2pxbynfa7zztGk7DfAqlcPQHsWoREBfdAGP
U5GYbF5J50n/ZZjTRkHiOxX+TMG3tu5dhA4cUwjsoT4N/ZvI2Z6QjZi+4cKk+ibpv4rkXLbfZQgd
iVE5/4uy71quG8my/ZWOer45A29uTPcDzPGHnqJ5QZAUhUykgcmE/fq7oO7pKVIV4p2HUohFkTgA
Mndus0znTUkV9JsJuJB5qpNVeypY0wE9ZMoDLNtibDtXIl/qcLeeIzjB4Ff4Gg5nW8C6D7iGAkwL
pETemRt3E/Um8Zm/daoO7mzPTXjdxTpZQP1Twz5w57NPlhTDeau6MCC2t8HVuFp0YLjdNNfMPIfe
VSGOdQUKrf3eEH6CcfOZ63llZibOfE+600oojOCkNnjTNdFDhbN1vGmptdOtk3fWPcNjjDuzLXov
b2EBGQ4vQ1VhcA7Vi+69nN5N8CjnR2Gg496SPKZjokOZFc19y+6kDSgqrHwUnOLKUW0qp/ihgIow
9pwp4FdKa2tmk9IJ7Huwxbi9L8DktB39HNUXLlh5FiyogkAcaHzLBVb2tHGaOx6ikxgeSF0+kK46
Sdt6YgbcchuS63A7IEbdjkQkAayrrJlmgVJn2jXHuMPhDu4b2ItpW51c28uk911gXMSLIW8rTF0r
lXUDRPIgxW/Zp95AANR6bZGNRmpv47RSrp3AGSuF48Msi6Mog5Qb5yoG6qasHiJW5BUwmp0oDms2
r8T9wqe0AP99tO8c/22YQ0DGH4DN3+hwZwcXPNoNEYj5UGyvwyjnMzwLIfbcPqrQR9Ln5QrFClmO
DJ65mMiGI9TsqnxGla178wXy/Cc58FNcwUx63cGwN1uREh83Ty91qJolxkpXUDae6YbRYV8ZAMUA
iJ3nt66Nk6Lf9HWBl3UFfYp0qp89elfKw2qY6f5AUyeJdjF5KL/DL6WaHgDn4DBbURVIH9FwO5dm
K1wseDwxz+S6Pan+0hYParor4x/2dNcZunVGWFTq9opSEJZAnl+R40E95YNI+xFiGPY1YAnb3u9z
bPaN6sd7wFTgCMrzsuQHaPsfa1hmxJYSSV3a+bI8hZWbEViaBdMKpy/fCCo9Xfunvm5WKaqERdfL
ci/EAkXXYJXwfXZrc6WYhqMlgzmvtQk0h/MGhHaR7YW3tD3qrthWE4PEpzq4Zbl3Or0JYJ8SjxrK
Cl46EBxpAex/B5H9Hy2hEFjWlTn7dV4QA5sOmqqvICBrivDL21sBTJgwoXvxubaN24nNo571uTAh
aPkT3pHMqZaJau5/37P4i6Pch1Pav6/0qXqfB1k5rY8rhTAV6LvvPUxuvajIf3+Vr+7n02Fi66j2
UAbpc0DgFEFIJrtzXbrpiCbF76/0i9IAejC4IaB1oCIINIT76UB1I9pGDGq7Z4TgCOYka/oloVvU
Zmwfb4Hl2wHhtf3quPyL7GTt+gCqCDEhkGU/3WDd9gtvl0KfuxIvqX5Q9uPv78v9i/N43c7AzUQx
uqmfUU8+oX01FsKcqdB3wlTZBHJXU5rbcHqz/ZNd21k4xhnvXoSYc1Np0JProyZRypYG3HpEeTp9
c7vqya9s0JXntA9+CECKQITfCNvJnOm9bouDgdD15JG8cLydtjYT/IFY8Ta4D+WgN6KqN+0ASzCL
bRlBXf37m/yLlwc8OXjfP499iCV/SmXdGaWPChx2Rr1/mqCK624QNm9RfUwHelGgf5J02yLPfn/Z
X9uSuCqwa9CwgeI8WoUfYyWxZVsqujCMpuGlCv/S0ZpzWwPNg5hT9t7295f7iwLh4/XWxfSnxAbd
Gzdqbdzl8hYcljopdzYGeuKbWlJo6mfwDU5/f8VfN/l6wdX1ANPqX5XC3AVE+t7xGaYoZjdKUC9G
66iDb//bq0AV0cFoH0HLin+ROPCWYOB+4bIztVDw43zm5GWevmIg/kWW/vEynyKWJbygMyEuI/bt
i9nDBiirt0EG3cvc6ERmTarS/33xsQrCIkpC2dK3fwHF8GEwrlUNHKCYZmuBghRaX3Gyf93fuASY
vZjwYMb6S+8YeAIYoreKn1uNhpzT5L0bo7/SJHqy0fC7/29N9v98m/5v+Q6aiZhBn9b/+C98/VY3
c8dKaj59+Y8ze+tqXf8w/7X+2L//2ccf+sdl865uTff+bs4vzed/+eEH8fv/df3sxbx8+CJXhpn5
un/v5pt33Qvz8yL4pOu//P/95t/ef/6Wu7l5//sfb3WvzPrbSiR5f/zrW/vvf/8jxob6zz//+n99
7+JF4se27518UfPnH3h/0ebvf9j+fwD0tFoPxgC1AaP4x9/G9/Ub/n9g9A3eN0I7ttBqQ/PH31SN
HAbfws8EOEKB1AR+BiAKlKa67tdveeF/4EwIAcgDRBDvD2nYf3+uDy/of17Y3xQagzVTRv/9D+fj
MQre66q/tKrZg5mG67ifAseChAgeMQtqe/i+x4Vw6GZA3yMhDZSC9RLFsFOrdCb6GUIQaGpuKxGh
o8mVuipta+9Kd9OCWgmpMRGc3bZgOw9C4CebgF9qxZAB/vllyAq+7bvxOyyh9eXSek1mxsCgF/uV
sPSn6vfnDYWIGUAYAMOHjPLTXg5HzSsCGmGqmvCFLB6aQ+sffgNKWNw/Rs5qJjGHHCwmorPYFMOp
KOvxVCywph7CasgjwXbMxKdKl8OdVdfzZdHqk6HIGGdReNvG9lkG0Ckg3jWNTm7ZRSfoBkSn9g1W
Ry0N6o0dlONZsrpNC0du6aCWL7gM4Xob/5POrbfpArDsrirz4PXCSutjwK+xWDzQTgHdakb/2DYt
6fKplt87lGhbBlmYFAdxioEFOTLpouBuZ0wl4tK974uwuzSDOAFmCS7ERHd2E88XzLPobdnLEwhC
l1Hj2LtekumqCmWXBU0gMH2ZlNyLYsHDLIo4bdtu30cg9lnMoq+Nv1Vw0nKK8hIWXmTH68I/xjMo
huDWv8O4z34yqHwztxnUbpxgWoey60JfVBj1psMYQ4BbkGrXhy5SeccMRy3UsRk7vrOo8jOv99C9
LyAB4IuyfNRDEGyERtbx88tJoQ3dFMK/oExFx2iEHqlYIJnpNmTP3eChR0fESRxTuHtsxwsyswVl
oCBpMXv85PPhX38wW39xMjsfg/A/XxS4O4ADQvYSGMhPL8p4ugGtrarTyTVyg0EKP4lG4PJsELuI
7KxehGWClPncBSGUlatqOVrEg2sMq9wdnacXOVshGLh1DU5zX25gL23dWEWL8bEOzqSCE1q0rgHk
wHFaiprtoc7K8jlqka0ybR9DDnpEKCAx8KcY969Y8iF2fOym/Lw1rGsPyhWAK8FN69NWa8ZmXAai
q1RYbrfz3BIj1ymQFyMLiy1tbf8YTl24nbxQIs8q5igrpZygqOMGB6JNkzYNHF48j7Ux1JnqbHKw
WZCMo19Aiwtr9N0TmIfiBA/oLwQfPo1Vf350nL5QhwLdEFJXP1PjP+VLg1WLtp1JBWdOCd/KKdgP
XiW+jXUN3esxOjZmhkymbzNQ15vy6KM0bCTlXyRRP0vmT7sYvtprmg9dEcCdP0VfPY0TkuOKo2HQ
xlsjBkx2oY8KhyzvvjKlOhWxI090/dtsKQwzVPNAWRPilYe3sX9NUf0eagjsHH7+bfJp8c+/lQHG
C/YQwHeI9N3J7jDiGgK8HzStoM2CQ/CrW/mLxYCmALp7ABUj43DXhPFPT1SrIJydxuZpTxoUCxMf
jsa90fD5O/z8ol839c+/LTVGFMgh5h2GGVi3//5jWRAz5godrJaxaPPzrBAdbEHH7qi8JkqU5l/E
0b9aCNjxOPeAw8Dn9tft+6eP3fTGjWbuSvSt3EyREumeD+nDoZrQMBhsKxNl9V12dryXBUET1/th
Eb7//Ub6xNv6uRqRHUASZBXPAxH1U4yYFquHWnMr06kp/M3Slm8+fJ0yR2HQgzhvneLSaeHbCwuB
omVXIW2HL17fJ0je+hEwykBnBDkKohQA/x+fwzAz2U+8EymHDOOR2pBIIlrUZ1ZhziSs4hjV+jWo
XL6dY1IemW6TwR2vvVa5ycSa20nRCTMdiGe15XCEASmEXmT8NU14fRQfdwyEjkApXfNZcHU+N7eV
q50IzDqRUtJjhRM3PHe2sxwcva6Rvj214RBnnum9E5W3XW3TL9pgn6rm9UlhneDSPngKa5fj08sK
ic1V64CVvHQ72yvZLdRLUupZ37jg7RPsgZxUt2Ob1L2+R7/IyYOZOHvf7xMSSfsUag43hgg1WqFi
UH4ijT3vOjS3iqnOQetyIITg66QywY2luzCHGra3d3xtNr6/CZq4fgyHoE+KuZnynwe6RNswI7x+
cLi3JKCfeRdOB88ONmHC/zMMT4HRX4GYfn0RoBMhzUINAxlYaG18XDA8ssoaapY1zDEPtA0XB+ne
uA64Q+vCDc05ntEd9Ht08QcNP7TAurM75d7b9nyEAYU4hINdJ44shw0OgfJsGRcGQFO4N0bAp4bR
+IuDeB3mfFw4MB+3V9FaJLsgC336vMtseXTC8fjPhMm0aDcEo1OeOrftcQ/x42hglIPHeCG64cfv
N/jHbsC6ZFbjcxs5IOI8gGvrZ/tTkAlk4VWV19fw4OzjrVuNBGB14JdT7ULtAR8Zm8mCk/3vr/rJ
W/bnZQGLAi4K0i9g0PmfbtkU9oSyAMLsIyNuql8U+oybsmFhNsUM5gJBZ506JQFzmeNc9IAkll5Q
HRmMtqMOsjcwf5IH7rMlmzTkcVCP3OrjILrui9P4EyDunx8UW9pDNYHTGFpEH5+PUbo0U4PnQ2HU
9jo2cIKnXdI6fXBfuZiP1z694ZPU1xUxfTq6lk47Mmz7oYW5o9XVUOuXvtkItrw2QcvPU9/Jy55r
eJ0Xhbm1FjTbJyq+eL5/8VYB6FgN3EAO/TUUtXZUBqoIJJ6TJTYlw2wkYOKsTetnnSPpbhFjlP3+
nf6aMYD9iloSORfC9YqS+vio+rBaqgWPMOGtjWBtP4EAYQ7cma5jWmYQKQpTGdY26DVRCmAGzzwm
D8AJNQk4XgBSReLKWNUttE9eYw6uCWpOMOOLR5eX0FduybYvoFBecQzTC0x+iO9/sQ9XGbzPWxGk
NpheIGn0IX8AqNXHe6jwekzcUQCdPOSNcwRj64k324iRTb9UOO8jWqQAk2IYwJzzQHg2e6S6GTbe
VOqsXFoHnO3ccqXKPVhYZwHRHChysOHBOYmydi5OlEJMhtpy2TAlrhrjVqkfwIB0jAa1ASgAHX2U
sf4Qb9zajs/Iq/eDrUDS9si732SDsllOAuKlS82PPDY3Cl47N9oDaxyqf0kX+RjY7euKHLjN/L0u
YA8M7XwIVIvCpMvwrSMS/I3FHHvfwajJ0nSLgwOIpepCFkwf7f4Rkrn4xLUHvcwhjjI4IrlpC+Mq
WF9ijAiTGZjY34OU6qBXQ991425qPdqJQs6dWbBOyg3pfwQjspKwUpdCggIRz3kck+PYkJNq7yNo
rN5eo5Rr8npsVI5db9JRiwDIJDuzpkXuXUfNSYTKPBPxC/QxoT+NUy8bQE09WAXfUW90s1oRnugx
eHSYILkGoCWpwlza8EwXuGwHwcijt9hXE/GaW5WK8+i61XVYVCHGqS40WRz94FqwO+vnQOdwF9nQ
SWJOxK7qKnRSZsPexi5agFo8wrbabg4D0KNp1V/rYOzTxvZguNMV8AYCUD2BKnWfq2ogSdk0oC/E
ElWjGXISTw+VnF8n2KoAydMXGVHViFeLKBu+dLObd5Nw8on7KpuH5RBRYNgEKGIbfVhi3h4dh1xM
AqO2cpgS8BYwolW1k8+KvPFxOhWmni5LW8xn4NXSrp1ftXJYRuBmS4UAgAe6wz3mQxLVXWIkjOf7
ijSpUS+mQOI2k6XIGgmxUaegez2xyx4w4STiyMyRE6LZgrQm0dBzPDT9fuksb8PRu0sWSo+M8SoN
u0dO3WmjSfy9D1p5OTVGJhA04Fus/z6rItWkvXPoSvvQF8Bq0dh9j0V0I+dYJIKrY3+MDK8T6FZc
191gn8sYv8Co6doxPlrGQ/tK4UriT8V4WKz3wJ9VxhwuUsEp35TT6lEvvAc0tv2k6wsKjdQ4dbD2
9iNwmVxm8HGF6Zzy9aqa1yXS9ddiVe98xtLSGwLAvVDKS9W8YZDKkhg7OXGEGFI4igTQGY45xoqK
HBj0bUxfdrnX49cw0cfpPJExLSf1Jud2F5eVSRpbQoqx7w+Ng12Oua61IQtfEiKGZVuYxUtbpQGa
g4ltbowEurK/Hjt21BrxJJ5tmfe5r6mzazVwRIu9bJuQ3/ZyAd6PSrSA99JBm4rwBrYfE+BLfDIZ
3DGGHZuCOrOaERxQ6rK8HCHQPPRDnWqvThZ7/C7DlbiDiS+t0fNvgmReQljEYaVNDv0m+iJKwqDu
MuR58oBgP2fC8if0AMBrr0bdp91A8g72aMkcW7eusnwkKMROF6i4ZJLCgZzI8Y56b4WJMUMMvqNX
aKewAbtrEZGgUhfRhEse7CLYHhNmF+kg8GaKurvlCDDbiofWPlqeLBtO6m6lXgPcmtN4JWB73pRJ
46RVV8xQ6tVFjmTzjqqZHjGpzQJmW1ijNs+Lee/WtDhVpN3EaOUkk+vOm9HSInW8qsmZ1wInYRU0
K2zzPUYHogEbPNOAFyeBuupifuiZuHPqPaPlk3SLMVEDZLGgOoZhugX6BSF1EoP/yzyRVSh5gQoZ
MXHrZp0aT3wrOKSpaeM+dsAQYqMBzBEPJyuOgKaozZtZIwU8OclSQh5qWm26ppFnyEL8nM3Ny9wA
4cyasT95JniGOrDc0HF5pvQHrXibcs7mtNUBPA7kwK5mTa5kN0ZJi2FS2sYV8L+AMEZxu4vqxrsK
GviBQVMXUsGxNZ866uwbZ6nWydeUGL/qcS6wG21bp0JFMUhP/qOpZtiDxBbi4DJlE0VbMvT5ozUq
e1ONT8Lo4LoRtchcyuINqb2kg0ghkKaQrh4H62FxABZwbGBbvWEBKoQMENC/IQHF5Jmi37IQfmuZ
Dn7rlniWTM2bCO3Mll7SO2Sj7zKM9PWk/ZMpYMrhM3sTDgB0OL3AXLxbsJwE3O5LWQMhqjoIyaMH
hIoihmpPHTpZsJQOoApA6kbGAUDcEw+Df+3G01bCLAe4aW8/0lCD0QoLjh5oTC+mU8Y4sJqdz2+n
WgRp2DLwNQsOhfq+fKNuNyZkkP22Dp/hWAeZT4Bi/OAk+4VA58PpDhjKF3lZXVq+uvQCmNp6vfju
xY17jf4emookyOaZvTTr0gAtNMGJXid+b/lPtHQBrnQwrrX7E6xTO+B9oHcZk323mtYbCOn5Y/lI
7a7KRO2OufLope+pswxG/wSZjReUK0CQ9LzLoJt6EJ0OTrD1vUCYkjd6BDbRwefqGpXaTndqJHmg
UXGHYnvfoCeOfxZuQELLDI+9HZ/sHWfdAjTQmBoOPIPrTkHSMOS8sL3aqaZhe3QMAfnx5SYIlco4
CU68L+qt3aGHCnDQ1i2tN9VJjPKRr00uNUAxh25C6+rBzC1Juwj/H7Hixa6tSxB2ppwOekv9Mlk6
9aK8edibmvSpaKEQAkZb15isUk3ONQghhd0D8C7tKPcWBliuFQL7PEHvngKZUInZ2XotGXJgRN6g
VrWAvBfDZWUOw52DVjE2snPvy2HYedhKJyZqoHfWNWrNzq7u6xeH/BBmiFKpIX4q5gGqxMBoZ1Mn
NHq/0Q0S1PNiFzhXjUnh5UITwGnhR9T78pr0NHfdU8Mc9wknnsjVUCGNaCE6HFbYCwGKGKSCmakl
AXkSP4tOX96446EURG5QfYTHO9iYq9duqG8VqpnEivoIA44QXea2LfPyUDfiEUieW86tManrbVlu
kI6Ui7vrhmDvO9U782AQIchLqe8nywddx93NzYzwNkd2JmMvl6KMUh9RO3H8K8bg+QxrVJwB0s9A
WYoBKUeYt/hxxdrA3a1GuFup8GFxA81HGNZXANQEgD9OWMEzcOpXTsvvVIX139pqyJU/bo2GJ0mP
nCSmq+mB7cw7B+5fyHrLNwP8R+ZWcleW7aUSGJ4CP3tCnvZcgVuRB7o5u+X4NIDsj96S2Jdd22dD
jdy088t0GvBOtVm9EQPknSaT7fLQA2k/NsCe2ZP50XvLa1zRECkqOfqjC+j0SyE53wKAzsEnAhBf
9wHmjeOVIsQ7kYbmUxNexq0lsdPobddbu6gBzxJMykz6DUkIlK4eMGy+c4C95/3kHhs3KLPZAhVx
yatQPMkY5EAJdYiEwH3ZnZyttML+HOriyV+3hHDsCwRTteWMLEnjlw7qInM19LLMdRfcqLiMbnhU
33vMafcKeQckca/Gaomy3gc/vYvU0WoW5ElJ2yHRHhu2Q5Alec1X7oODVsXMrDGb6ysJ7b995bio
nTy/OIQess+abivbzeTsmlsyqVQDzbArhe9gtFbFuVuRJ84n6xJkh6CXFrLMRZyCLigSjmAi0YVM
K0v+6FGvT0Jid1DALS4qLcB084EwBw2qvrXh6VSbZtNdoenrJIaRMp9tsxnx32R1MgvJcjd63utk
E5jgNklgd8fW9PvCbSPM6CXyO4R5W5sfZZsGVvWuEa0tfaG4j7IG+aADcILo4JjkWCdujztUJVde
1CRNe+dXsIEOvDERmm0VKLBBBWNvaT+jJ7ZmaC9Qfe8T/s0dwuuZI/cZ1N5x0M7pTYMM3iU3M6Nn
yI8lkQVuwRw0S1rby0UDobxtrIYh8TjfFyq4RqbDrlvkVT1YMAddmAcUJXyo+YaglEpECfOUaSwO
gxsvx0HaoHLAPiyIARWfAP4eqX7uqtbFOprDDXfrFK3wu9E/CF+4uSsCeNzoitxpNR4L7WNVwXU0
gTq8m6yftK6Xch9jTw8OzcYedsaRX+DzFvUD64pNMDs31LFPqtpail0J8CGTBtO12ljfae1e19ou
Mx5FwITbS7lTtp316NjhjH7CsBX4+xUhN/j0fgTBN2BgkJRNkfVtWKfEe7e4/2pZU5dQC2rAduVO
aQ2GSBGrMyofYEvbuF1n39cQ9jpVFhvyxYugIKQeBC/usTNEogIAHsPo1ev9jDvOo4cnK5GJUUl0
yovqPiiLixGUmdxiV9AdTdD/rndUeeM2mNOyfEBtOXftc7/MTwxAUWNWARpYu0TGaw88Kk2Gwojt
OYy1FrZ8E7H3ILlzbpvQSZTTMQRSv8w99xB2rX2eC6glLJ69t8FNcpueAzSJmni1GsFpeckYOJyN
IBTNTdZtl5ZDXk41IpFOnyBRsA7EKZyE2Da6FeSbxiQGgK+lK/cAlt0VyjvU9ggDiVLSxHLoDwjJ
zRmpl2+zEw9JJKstaJg3jQtfRxtIqog2J4nq7oAzd+M52rkANhAVOtQEMoWkL4BFhTUAvQppuJdW
kyd7KapcGu+9Im4uXawdxLmi9h54TN9CgueK8/piBtPLQT6CKWmJ0qNAKUB4DPpT3eBTE3RAY7aV
7q0TOnqHEvzWha9lL2UNqrkFLTMXryYs2ZRaogHcZEGiI7W1p4zdzNq8sOGMozsYIOzvFUW5b+rp
2alstIGqqk1pHR9UR068U9lC6DMhst1RWNXng1sQFHwGRCTd7WsvuGmlgzIOqX6zg05elKPqxMPj
4y4sjwXVGMqVdFPPJkwX+DekQrGbiKOhVDrh7YyZ8i5gmD6AKoYoqRlPfQQZOXOWFHyiD57X0a1s
RblZWzF5ADEGTGyXc9R7TdqCNZEhalqolHzwY8LE7VkEvLOUGW05Nl4xXPPAGXcOhzPMqJhC4gdN
OR0BGj37qGmFKhCKoIWfeGS4Aj2I+hTq3ZItx2LPQk8f3KHAqGTIQ2hGoQSGmzBxhr0evANBexnz
YvbcOua96JAtwSnvsh89LFP60E0dsjgdNAkmJE0Se4XKQNd+r3mbk5sFXd1tUzhV0qKr0cMyI4ld
UFsCMJZM3BiwUMI6mUR/DSWxA4Vg67Y19X6c+4z7c41UyRZHqwVOijdYRkSVQUIqt9j1S/1D2B2w
aEGQlRHKhVnTMJ+o9+RVmAIvIMC1ovjWogWfhj1OmpFDlpGKs2djoQSlpzLkcDtjBR7YWaLfwE0s
PBQz1PDkGO/dfjzzHqSp0U2rpgpQRdiQ3e6dYNsyfeWtvh8ktDcFXg6Aas4D46O1JQ0wsf1I5jz4
HnUguLWjRzeag/fowYt230mymUlITxgpPpKpizPLA9MObLGbqPWiu7ZRWQFnE4AHXmcfsVWxFbpe
MbghapXFQ4jDbYKEZd/B74uTfbv2kJQZz1RK9DMgR5/46LKMHZD51XASrAIAndxoZWUtIvtBjB76
EmvZGXff4xLNvj4snl2XgjDlaNS7wXelgVkYFW6rr8rrtiq/iSkCdclbg9mEg0qG3Mr11D8T8MqA
PdvPwbxdJoIwUHyjizn3tdhGQ3jELOsVOU2ZsoZ/a1QLNpPA2+nxCl36ENmYTFK/PY3PGCij/IVk
/pZCKLPp4DREAygsi7YBGBpBKoxrlekw2ldR84qeAUiiCn2UUE4ZcCY4RElsI/kgPO/aqEhdHw+k
GPsN8zEhEGB19TWC4uwAYF/UaJMD84BCr+klslPAaQS/1wvUjcBKO4ETup/btXbo0CIFD3JjSxKm
bFwOU+Br8Ots9HgX7Wxa1BxQaNgqGwELElckp8D4YzOCTW13Gbi4KwOLyJ0FnaakQUY6FDDQWUqs
fe53bbb0U2K54LUo+1bEMCJicK7G9LQHN8lCwgeb429jSH+YwAN5Epmr7zzHzgj2YByYxB2wfWBX
lGI4ChFwJr+LcthGARp34TiDw9JSMABHtEMdCvyW946Y2qKViJcGtI5zaaFiFbMVJ67voORpv/Vj
fa0U5rVYHhAqAEp16T0kjv4NnMjRWNV6r4ph21LvhqnincwjIKBChYnvlJuO9DCIdMxBzRESnRJZ
joW+BYRDYVspJ+BKurDMqUG3a30frddjThoG+TT1N8Dt021st3cuYeqAUq88DrPIu8Zfu+mmSGev
Pw5MweKndeArLly0IBi5DKYzc0I0kYSEZn3B8rFXYPsZskCPBAnMOIcxlhoWphn1viZoT45agk+B
Ng+Jbya1ZO1c35AobPYTyHUwlziBzJcHoD86kywQIEBuXOz5IDl5iPlD0MK3EWgnsXjXoT2iyWLB
ncmv93KcHgDwAaO7m+t93ZKsm9w9cwX+T9k9oqaEJdAAW0/Tdvdt5yZspMjWQU9fCvLqwqsk6cYq
X4w1ptYIUkqlC7BcyrDbqKnegRhcJxrKHj7G2a1r7ltUY40/6kNYDxJhYdiEChLIrWOhf9I6aTw8
xLAEPnQVuoUl1G9DdP6q3tpLE6OojIutsEBNdDzgGaKiOmMcw9OaYk+J0LkwjXlwO/rd8WFhHrjE
x+pwgz2Dz6A/jezkwuB2sekFkfq2LoKUxMA3Vcu969fnGOQwkCchN7fUuk3LeqKbcVxRzt6FDu0p
dyVoydUIN1U/BGKhDpo3MHLpLkr4Jix8IEsC4Seg6A4tz3yrNYloPXXqJ6R6Fvq6yh4AnPExLFAD
2whr0VsbXqGB8wQ5Bgv01MWAIAJWpVDLpVFrRzImbwa5QisByFtkHSWyF2PaDGvCtDIhRQzJbNkO
j9a5EAUOXpjVoypDV8CKsVSaqU+RyxxJxy/NIkqwUhGIUJRjwB9bYLB6FohO/Q0MPtcqQeSILii9
pSIYImE2yjW2OTIFiOWLKRHecI9eFkjtnT9vLcsO4Tsm3wjFpVplromH8VvtNKgkJBQuA+5ZKbn8
f1yd2XKbShuur4gqmplToVmy5Sm24xPKiR3msYGmufr94FW7/l37RCXZWVmKBN1fvyO3InOSBl7n
+g3UEBw8D5uTI0UYZX90tXyRsrhEncDc3AUgtZmT0YvizidrUYdGLS9+YwAHTcPJiS0Xiy5XhZXE
yXaxco5wnAuGIc4PjflpxTVptKGIuZ3yCzAmM1LNBtyKfGvoGjZizRGd2+kpafXeVKI5TsUc7HRD
Qj/weA8FRTmlI8tDgZgdU/eCPd4bCKiBcUeAIxF3lzhNTfXHCGVyyFLaIy2uKe07Hd4XFO+kpXxx
sGK1duy7vsxJp6dXBpq6wuzibpOUvUq2OVuAw9LUF6716oH6TlakhnKIkiKed6C5wUmL9mnsiInr
y/Lch96zO/h/2URAEqZUX3wr+QpV/2sKAveUWcYZZeAGLK2CVfr2Ah9YsnlzAubiNH6VPTYZw/iw
8YNERhw3+FcuevbHQ8I/gw8S1ZMz4IdLA+Qw7HMdSzNH77YG+GtcO9nEAqAr0YxwLUERkIxjUhf7
xixh1JzqIpY0mq3Z2yEA+ayJot1Yyd3sccWpMYvirHFebI2T2NfV/SiQAQVtxIb+5HEWiVqu1Gl4
WfJpn6ZFeGZVOxhZ+i9R6VPZrRx6zTEwiC0B4yG/e0PcyTjp9oo4gqwbzt1iXtuaL6i0OrqCkEHF
6fJV6nufkFOu9JGtrxLTJiGEPPHaN24k5oHyO1kPbLPVMRckbHwpssOtCFZNzr502yGafCiLPqTD
SPTOr2EemTLrtcVk1w9TfFeH9fciMTPFo/elQSPiNl/BUIJJRjrR7b7d22uK9hKgp8kBHXsbuG/A
ZtTO897sk/DqTDVlzB1vvZ7fpqGDQBzSJLJG9GEVt0pkj3JvTv6u18NXabSvVGwdizBPXnAune2b
aZ3m8MvvWv4d8QvQzjOEf7OPlXjCnPc+xqzMLZ8BaONZc926fF+5ts1NXptWpJV9b84fvt+QPSkM
Z6PCeEuOQFi6vPP5s4YoFj0xEKFhgq4Oh0zov44eOA+D3beB8zpY7r0VL94ZIuMUczdEJGnRepYf
qSxJrllfyY1eR9V+4UP2sCFNlbwVqfoX2CxSjSHkNlbDE2UYmChJesint6Hn/vYQxqg0fUkDEn80
j1EthmC7aAFIE3Bk8sl8zhZWxWouii1rS7iFKu2jpuqxeklzN3tAnUF6C73OjfhWCYIUai8cShlN
VzrbLg+eW48YMDdUu9TvxygXZYlLBUvblPom8RD2k6kH66rYz9qU/bJTtblzK/kWHyyZfkhhqIOT
Dcx/xUQMRkb+hIyr5262ST8A7oqIU4/EXMSR57avduFXUehVbAGNQc+BgXWv+GP1NMQ5LYuNodFf
lON84KioyR+tulOXQ+ajfOL6xEHqhrPYxWBXDDT9Q23JeoefII56r3oDcXUOlp8Ajrp+sRMcwInE
/irBjI8S0HijOKBtrLbdLwS6bwwSKTMgcfJe9WYwppvvGf5W+4CXFaJnjg0ml39tffqMdFun6tlw
Q8YVFjcKA/X07irW/MknQcg08i9vgT1wW4XPs60uYEGMimvht8/heElgS6HlTt5gXdoKnqocSOa0
FFaLZOwuDjIa6MYigasO0p3ozAmXsHPmS/+rZXlCyd1s6pyj0EgjdJJTW0BOolvG+aZZAIsHhfSi
rB9go7soqFzYJ+n8U3TW7UqSnaLRO1pNeBpn1e/6FNQqX72EEwFnHVWU50opwkhJguA6LCEx4o3r
YJBuGwmBI/W+K4xzEpO8AB+21WV+DgRglm8XN5aDbUEwO1VDS8Vnx1UpkQb4I0IMpznmJG66SXjo
XePNkcNfF7QZkCBcoDiN94RjSRUEr6MR34I6HtFAmfsKk8UOGSQTFSlSu27GS1q2I3wRGY6bxh+u
KdttZrQU23fVJaude8BEvQmZ8CM+08UjUCPT498ZNrkGw1L6SwysIr3FwWGmgXNTc7TtbXvlsu+s
MlEbZRII0i3de7OMr3FuX4I++5eH1puvNVic1bx6YadOXVPgou3qrZpFte0W91nRVBv5KQmMbuZH
XZOezIk+M9hIZhT/hHD7bnbcOrI8kuhLI4uGKed2aUq5T3L5BgT9aPfWbV7jvEz1GjvJvI1ZjCOz
R0fYzcwJVRzugEHDQyAVLGHz13PzM4IAbnXfv+aoewCe9GEMhueJwbMmeQQdRhHuAD5+f5oBiR+c
+g7BGttuthNafjN/yZr4UXvdZ0b2H1RUPW3oRsCDm46o9RzrEerO2yDy59xUzzPPCmeLH/ydXHeO
Sk3wd6o5jLvJdJqn8Kubhq0r5FsvY7ErM+e9ZRXZWQNrUtzFt44cipxjdCIey5JA1ImDeC4ajofT
kbk4yagRllV7Dpp/PWf/aOlezGpBOphj4J46BH2BezWF9yJC4x2Z3LmdrHDTuyzMtQRgn2aP8bOa
HzVWRas3vWMxAtWRwnlXcclM3ctUMp3A8aKdLzAr8HFGDXB64TwCcnnnOKkyWqJlsgnwq8eWToFs
CB0Kxu9BK6QMefhk5aBmdlmdxDhR4EUGx5Jwhyujes6t/jtIEnMLQ7DrfeeQ1oAOUprdviq43Brg
XvRux1B6/SGZXQ9AEud5YFETvSyPvp64auvC21nq0y2samcazUWUQm7Cgvm00fnvphgep7hptpLv
am/EzlE1QRlJ/XO0SbZ2Q5KLBGP17d5ZqThEA7p/FuZTV5QfLsmgg6x/yarYcuqwWY7ji0Y5HYU9
n1+QMXvQ5MXcDye1GckxOLXV9OrDCQAVVVj3a8VyyHFgRrK4yYPphA8me2lM82BWGhlkTU0jlJMQ
3afXAiQ2NQI11+0jN7P7Xd0IvVGEoFjp1wTVcSygORMyptOxfc69adfmyDwqDgIxJwBDPPWxf8zB
epk08Lj3M3RhYF4njnmuZtcYjeyrqC0azBu8KShOAAd1+bDIx3bmBOT5d25dUdUjUfVYHFUJ0uIM
cEhH/xCmJACNg3dcTLgSzcBVx9l73kpOjOBWoVOCv/l+jW37VHf+xyg4n/Vi+XT9fRX3f4MQpKoV
eEZloa/IY2aahxlWRA6eXRr6V9Jrc19AHHZTeB3jgcTjVfPqGNV9MfsXO2mecwmfHwI6bIa4uHOB
S46Ol50rJ+O40NrlHjsvoTstYqj+kNu8tQbTXCQLlD38/6gMvDhTcigc8DVXdq9T5vW7FCf3xoyK
hQ3CXfOaksk/y/Yrc/SWdE1YROm+MhWmu9o3iYjSLnkPJQBDawbI6XjPhUg3blxXG8FKs82mCSWH
7A8kUjn7Ju4fPWc2NyDSewMZPh/yTTY90OwIaiebTz3kAtaHdazMiYjwJuPMHlxse8wxAiBtAvnu
JQGv2uA+c0FG2jJA1x+8WNlfWYgnoRoCDxqahx0CndJmtg+wx99pGueR4an3oea7ntjbJefJvVfn
n090PTCq+fZTq43Ii+0eZEy+T+b4a1E5MohX9KVNFXKImPDbGHtzKbNdI+t6N7Ych8f4asVgZjbs
UR84xzLUzDj2mjUk/U0aaKKFQpMT5/hR2SSNadiZTTcMfxKFHAlZGJfrlz8BCWGidO4XjjuZzK9e
qs4M4ib71+CSNpW9Frn5mYRFtXEN8a0KE3JekQC+BMm/wWhpAM4RxDlhzSLGdpprHe/9uXknqenb
HFHF+GRpJV2NRrHs/4H1eFP51Jn5uZiZ/5yAfTw0vX0TIFJY6KIl/CfpNuZY/x79+tER096bckLl
O+iDouR2dJ14N4lfSxBsvc4eL15bHtxpTQtLQugaCwneyEndqhQ1VL31bcZ6eC+WyNM7GTt0phrO
c6ZZfzISBSZ3fB3z8r0rGB/gDV7aYjHQIKGQnrHBgceA2DJepJ6fHNz8t+3rch94xQetk3WUgeiB
MbxSFgLpw+K9tXyWzao3IpkT0F27oufvAFZoYOIZtsjbaq3y2NvZX7d++G5Qb47USW0HFyncaOdv
k13qh3GHmHm+xAMZbmHq59sp7N76xS1Zz2oqR70KPSFCAquyV/mRvW05Rq23yL82a99FgWlqyceH
ZAKl94vlUHQ0gXZKbGcbyzY6IrmpDcn3KB/NmdCyal3AjILcsGb8jkMf/hFBz0kG9sHMJCskUrKt
pfXvcDEvZulfA97M3ZxVFtka/u/RttrD2Ooz9U4HMX9h8XcvqIz+dIszHuqwIQmPzsqkosRbTaRO
GJK5fuqrJ0v3TH/6b4jdB0ydL24ClJwDm9l6GvY+M3w0p50TqTbut40XDtE8kgEC4P5HpPHKeOhP
ZXpetCCvjIDV9uybxL5ZzFfYXXZGLqcHPT02JpE1drz6ddPurxi6V7P8k3mzjGxvGlnxNBIGNYDf
wEtVDRq7HMkATnovG5dNtjJ4AHFEZvlxecCRgwy7sw/a5UvN3aZeCXRvF9rtKQmtP4YYirM0A/IA
qUl9mOz0sRHiNTCD9KpLVdOjvryMlVtCgZkOqk11rmRvnESINyFV+Y0WSQkSjEInyaF5qkqeux7E
do7t25iq58LMDzYBRb/pO3hsyvSwuFQu2EsB04XbKXbTjj7c/ppZ7N+TG/4OYi/F8Nciy+NQs+8F
k17fpSDj9r7q3PFkgT+B66Isdkl5mQMX230/dYfErGsg8Mq7zTj1N5l4FAbYqJPoBKK9k68NXyy2
Q3ldcn2PXrl4pMpjD2F9wRjuXNJQkuRl5syvy5vRAZmZqU74ypFoxR64bDwv3z5j+Zwbz2lTXKch
ZV4PQHWDzD6bbo6ox/fv6kUZUbPm5RWu+1TORA01iJ31CJo/6aQ/Lb5sEc0tZBCSYc3mPQFUOfNt
9vVHOYq72cKwOObLm1Rhdw2g8iOV5Kchs/70/rJt+9g6egHNxh0Iq52XdoSF6ZPqQO4MhG1Rp5In
AvL63iB4NauQA9bXbmnICjGz9OIUf6eJBb7zyxuppw5rcG5uGMWGbQ/gS/Ge18U7AMLTYhdp1N9m
RuKzCLLh7LbTFEE737AarJhrZm9zF4zT5V+Ys5Kq+CaMHB14FwzgIOm2Wcrxrp6HO5Te6F0cUib8
8NCkukFwT8rRTFpDMd2ZQV3cxqU7usp/HMa1trWwi7PZ93sxLLfe6M1Lpqs1pxE5UUHeAx1bPunG
8Optt7OBvQAUPBYJt6IhLf6YdTGcq2PV9yczS166IXyy2ZI2zRCCr0J79ONy7JYEtYB2H2q7urQW
VTXor3SubwFZRHEsNTXcCTl2BrjZULhvFeD/pvAaNHdGWRy7cKUd2PuqYNxVbWb/ElaHSsWv039F
u3e88R3YstqUWBIuijxcPKjVPxVmyZbsJ4wp6E42xNulm3roHvq5W0t5sn3toybNVIcuhdGKeCBO
fCkYbWsQRjgqhMmhG/+dl+U86ip9aNK54LZIveOoDz6f7HfQi6dgzRmKF/kkIH2fRnvIucAs+/zz
0maPj+YKqbgbN8bFSkzE3g1tdn2BO7StYvPB8T1515rpQclWPIzrw38/t/2H1h/1pbcDbDnO5EI6
t6R5NfkxWZoaaHhOn90uTJ/DwcBzSirGofN998gElQrSK6vmvm04+oiU7FB3fenPZrI3JtA/FiDD
4lbTrKphcce6bZMdysPgAxYFTgLsDRF0bcdftYoZe5NU3uYsm9EK2u0TGvTWUXgl5iC5GHGwvGJF
+2ysOr7/eVUi3pviKnlUgxkNqy2miNWNDdy5z8BKXgLVUpbljd7h55eZk9Sn3L2zaodgybl3nwdv
aZ5HB8KCF0nL1lx1xX2RZ9saX+mTbcfiyWzLi5O4zb0p0vIUy2aO0ko6hxp9BmJVd37on6seNlRl
epMOPpO1TuvfwOAvk+r87djG4X404C1hW9PIYvk/se8Db/+43JGr5fvF1RSudVQCypXT/HkoqLm9
8DP3lEuL8B8cmaZy+qteH35e/jxUI21J/gLlZY5gg3kdeZUbnsMBL/PmxzzWdQY0tB//bZXuH2kA
9tzicYzD/tGlEe6QK2xf1m9tmbdlAEpFz/8+t47BetWNZ5UW2XtmMjkGA1FVoFYPmslxx7+bdCJX
lRfXhi+00/aPIoTrvsPZ8UuK/s+4vvL1Em5nL5wih5pI2s7S1wpe4TI1QYycPPAe0Wuvv/l56KR0
LmU5vqHO/TJRsb3oEZBGUEzw2pVZvR2g/h7KVsmDJ81fcbLQLhggt8Nd1OwdQIEVtHhtSFLbSEx0
0TxPnd70OyrmwlsNoHADPXBuzs0XTXjDLDfsOATVYBmmfcHdZV+8tLcvszd+EbYNhOwCXPhW95Lp
tLkXft/cyzGP6nAML1V/GmSCOlOn6d6HHH36eZBFc67nFoyajJOnWca4eoJsV8WDi4fLcH6XNa2I
lv7AJGjsa2ys//24YL7zUYy5hvnYC8KsMg0YFc5LHU0oordLyD2FPmuI7M7hgsGIERmAjr8CWuYi
o3CH17ZIES8UyGWWIkI9nly7uirew/gc4CQ7mU1XvuZt3Z8mjDNPxpJdMAkqgG0DQsWf21PpqX0X
uvmT4cf+Ph3tGYqwZXqEJGVPQEqDJlRFRSrfhFuH/8Bpe4WBSZkVW4Dwp8s6FmwwDxFTVnjqVhC+
CVjhbEOHjB4lagMlAXca85b7DHhSOmJ89gn8vjXtvGd+FhcDORCpo+vTnwe7cDCj6xLTQ16Ehzl+
M9LAeuaUn/6y5gCbtxnfmkbU+2pQVBUGuJcpMrRPTn1LU/XldFZyCaZ53PlyqM5tM/w1TbieQjId
EjNA/KweX6rQG1ePCqO8P3R7q6dTx1FufrXm4VD5zoNkR30oZs8+8PfJozOq8Rll4MZIrX3phMnd
z0Oh6/S/Z3WjvhoT24EnRb7xiy77gzcLXSlr61Nl5+I8DTPd4rWdPJQgiLDjnwr9zJcZUqoigHWe
PWSJB0+Y0wFHbH78WYdJJ6zOCa6xTU/+zL7G/L0zsuQ+6Sf3Cbdn8oCC/3tGvHKv0iHcJSEJvAj4
Lr5khTbDyeM84dPZEVYHQ3N+y+YJxWtjxoefxUGtq8Ki+BKh3vcCRY5rArDjzugffbcvomkO5Zm4
APSlef9q1S4ippCBvmmy7D0202zfpZ0iOHjK3v0s+O2WDXVj0uL41mp5Sch2v9jrs7Sjbg1PwEPC
cR+uuv3t++lwQG7v7EMf7aHUpIgUATziOCgTvaJdPf082L7zZqCOvfy8wkfE7Zyk25yl778/gIth
OQTGX+oaYFLZte+N9qAGX96cuJQ3LzOCY1w4321Xn+m4/lu16QhtnWW/qKBcMxCmp95I5o3Ff3Ix
sOBTC53PTAcAQ6o17T+mA6NAbeSXmyCgr7MCEXvnzA9O0S73k4aZMcPmw001pS/lvKYAOv9KKyy3
6QShGLkz6o54KJl0/Z6sP4G+sW9jEHZIu71kfwfLte9bczLv6vXBIlwRFGZ96qg63WPRs/97GVZj
vYfX9BBlkJEyLYQ/BxzSzpO7mq789glTWo4Gp4sPhs3ptu4DFDtraseME+PZQgi9IQwI+m01JU/a
yi4/f2Qa/fKaeahUuBwa7w3s9K0JLPmnCZqXRlxySIA7zx7pdnM6cbR9o4xCP/Y2NkKj3eKC6vys
cmgm0FNQcd+iY27TJ2uoy6ONnOaY9eEa12AXG18+qLTUF4ByNQCbKHn976mapz1B4jaeyBT92ViI
18rX4rikNPOKhplcxMLY1RWa4rZ0xWtpBKy0rJuFzYhVm8UhlP4TxESOCwzusK6ASyVhbQD7UMeZ
m++Y97xnDUxzj/qPhoi+PbBeO1FiFeODO+dnZbIjkLd+LCeS9orGSHe2+dvM+/H+YeDGuPfYc7ZB
2//JB8s4GIucoy4Ixmuq8My5rrlAEI0nPyT0LOzqY1FisBZW+QtBiKGMh9zQDoW5egGKHVH7ceAk
LhSbdsjt9zCO4tWQLvguhfdcdCMSGZl25wpKXwlG4kZZ3w7m5V3q2eYFNbx5KaE7pHCqewIDK3Lh
mUyKvD9ZM3o7z/DEoUnG7PrzYBn1ZUqz+ZCzxEDuxHKvp/xdlD27HFo40Ftwf+ZHcalbgHUTrtJI
nV2J9SliafrucdYcFpXdcrdgA3GJNrY72GfLuLSTGWxkWcYEfqJOt0gkedRBfbBNdce8Oh9sT+1y
tMl3he/w1bHO2ahz1SjyX30xHBWy+N9lQoWxYZLLmUHz+jNaRJUN8Q4LeEuyXmiemrl1j8HSyvtu
Ui20ji5eUrVCaaVw7+sRna1hzG810Mif2rH+e7L+xGgAQbMEqwbGPrFf0AAeUXeFL2U6P43YzxCr
o5UcFlUSjoIzz59ovJaVZf0i7VLddUX8jEh+r997t23f26wWF8lpOvLaVr/PjnmasIumqJAWTJ2B
uutz/21MgAY4Bcx3zLfzYcn6kfaxgqAIsd7EQ+k+z2JmhxRnx5XGUyH9VwfbGCdI/9n2sgrABi6i
El37gE3vt8zBPrMpeRk8a7i1Az44rsLnnwfcKo+qMJwLeU0B+sIEQfb/Nzz+TJA/P0My6SM4+O4m
0T7i5sSNmBXV32IKjl6RFfuhV2TCz5xbPTd7TVdlcSj4lNlE4ms2CN/epxahE956AJhYLu4Lc/hj
iYavdY0s+HmINTy7DufInmx1m3Xv7XNnTWTXnftgkMCzCxvrIoSfXnrtT8fEy/uoBteDX6qGo16X
LGHU4x3rn4uB4Zyaw1URLy828Gj3aZKKuxCNTkxuzEe+yCMJrVm9g3ORx1LWJAgiQP/ohDh5ZRH+
qmS+nOoxo/igoRGMXdicJnGzAgPyOgXAyAd9jwc2POh5gf6qLXNXeqMmPT5jB/S75PQzWbZGOt9y
Qg+42RT/4xEM0EMf/0DIw3AfKBlvEsEkWCE7Og0mUKs16oGDECYf3ZPEv6xhSAXX3yRS51gZKGdl
YzZ3Q981d25HzrTT6fPPK1GM59AsizuaJYFo/Id8tOJHwzeeZ8TbVhb6cAALRKKbi4e+Ir0/LEZv
260vf34WTmwZalpNyXrN2yrbTlzGfOApx5XP1tL1gUpslAXrQ+N5zVnxDtI06K5yuBlpx3CHGuOi
x0GgenIFWtZgvoQtBGxHdtY2iEf7hGaIa7+NZzoPRl2/8fHAhzf6I8tTl7u0rE/xpCBDPchk5a3u
MK9xEcEOPr2d6tqA6H1w8LHQU0xgKyVSIYK/krvMLHLK7oY0JSoUClSq7Hfd464wRY1Y06wOg1Bk
RFuefG5Nizu2GK2t2yIQMpqgumatc57x3MFJBtdh8cgsBh4kl1bOmGlqVd0WeYlxTr7aa/92OekP
aWPuSlpPn1J3dh69NvyVYVsleWAJMTOP3v0bycWIJoQL8bi4nroDM77XQ4ZdffRUeSxi/xtFYr0f
7cS6YGh7R4iEZKOc6IObKo6rUwb4JRdzo524O8kRq3hPawgeOtvy6BG5D8dk+XZKF/Z7TrJ7PhUa
KfyOyjUzfKh9J7kTXVzvl1jUuwZdxj71Sv/S4TABqgkX0H8+fHuArScyfbwVMFI3f8qfHDWOn00b
3wtdtB+uIBIXB5rzNDslkSMlPdl1DDQRB651SDQClnRozUNCbsm+UeF4+3lGOs90S8PlBRuaOjcd
cKfv0T7Rr+ueXCx1rfr3OCuc+w4I8Oh6078k59UPFvDz80mZ7oF4XjzPuu7g5JAzmQ28NNcQSR+o
fGqJUe///spQE+UVRKbgbPets4MQ7ycZxVhXmJ9ndmZPB5IYXmWb6Mv/Hpap/X9fysLlEDmS3vPf
H8lQR7VhJzf/e2s/79RbaZI0RWzz84sxYxgUQucX1cWXjmqkD2GzThUYrCB7iuyQeEt6iftBX0ev
h+LHzYMCSj8uZTw/VtSzkNWa0qs8tVm0fDbd0D0mFr+fbZeP0qiinz/opsrlCqbWlczQ4hwQQhfZ
6UMHUX9t1oes9hHF/e91hQIw9MqbgRn+UwQ+3oWul49DCLo5T7JFmYsCa0mXHXF8X6ZwXtIM++3E
NrrPLHWi6+E3OhnM+g7alIBGqih3sMbb+Z7LmVU6dItNZ2XZHvDgZHj2cz4/0mD+OFrp9CKN+SOD
ohj6GJVgt0/Y0O58N3yHbjcO6bwbWt+5C708ORBqFESOtR2hq6PWKYxjVc7iRVsTvjcIZKq7UcbN
pbdXbXPlfLOOYjnHsqJeTkLxyQdO86Hqmdwozh3HZCBU2vR6sZmT4U8Tl+qpzkc3wttyMq0y2EWV
gaAa5U6Gj8cYL2bDtBgGiKHNbImvNrli13DuOW5XBcl/vEJIdcRw+xr7SE3ID3G3KmNwVao9F33y
0Eqs4q1Ija0F7pcSvXtpMdZVZrYfO0SV5kwKQ++ncue0wa3zFtJuGmMT+stb4EIHujb8YN6fgdn+
2SaEtlMO88Ydkte2KgVr/rzVw4iG0h+KrZ3MHcR/P3Ok8PaDM4cYcHx7S4RSNIDHRRhfrahEi9Pv
mW6Qoqd4yw0I7bw8U7fRAIFh5krr5oGu3ksqQSkrq5K71uqOdVL88Uf5UOGSNvLwltjdW4ZD+NGU
1d0QTneB2/nR5IFZsYXhhzCaE92jdOmsWqUx3vQaxz6ydArJUTb+GlcKxZHIgAh7zbayVO01X9wz
7Cmx+AgE18N6ZHZavXBwfEhI1lvRMxB1Uz07DTxKLzLMPEZoDseZ6SOZr26OigkLanDJFnYscojR
blDes/QO8r6xtO+K7K1vqtduCcAlKLGMOtPdycy81l6SPHUdxG4NewOcdAGHvo0xfoFGBOocVGzn
uGRId9TOjqV7vTrtTZwONBx7Q3XkFGPuukZ8d+7Bc5GSzXKwr01Vn5auhtIm72rnm+2DrJBEG8lw
F8v+byOzTwN7YzQmqj66qetwAE8CBMtkfMve+zPnlNuqqe93k1Y9/rPc2hbZHgUwjZFx9TdZwsvY
Zij60UWihoyxNaTIAqqCq3GxgmMQ/PMm/c0GD2Rgud/tZ1cF7zMoGV4osPdee3elqbJtsabFY35l
N3IWzFpdzpHY412av5OE9AycAg8jhAna+eqD6E+NwlPtZrEw5CeUpyAoik8IVnZGN351o9k+Qp7y
F2p9QfkRMSaR0G528ETdIs/rFVQb+dnoev80lqg368m99Nz+qG0Tl7gFpStKnAJS/RHOexvRkaRZ
CI1mHFHI6lT+FSjrcS7M+qCz7vdU6zyyBaEjzhCPWzS6zZbM+Jo2snuyE+EeRw9PlxWS42/+DQcg
DahhzleqJFWzmI5Y76v9khS7sRf3KV/kzqjSPAoIFcFtQZ7C6MrPoiOOEBk7mpflrbeag6xW7+Pr
VLvlEZ1hiMiodXbhSA60cuWpypP7YupIVJnaeSsdKHK/gAoET922pcO6OD0LK7YjQ3nbJp7fnWGk
ubk6qL45TbJi+x8qgQZk6iltxZgaoyHIQ9RfZqA0eQSG8ZicHCoYiLjOWXSneS3ASf/F2KXOSKbq
7SgxDAeq3k2paZ8KE3kHh7YdAJ29T9RAnsSArbe0X9J5MeBHvb3V9ChoUmvcefOE+dXkkJ+5+9YJ
76bJOHhzBVO3lvVkc/zQtSJeXT8usjcYE06r9zp4MWKm4meSNnCsh7QoJeGrVmNFExBer0B5kReO
H6HJ8UyGF8dzhmMiMQA3cODc2WzimTGgE/WitkyWs0jSU6mQFghB7sTsM37MfW0SGJCiUNIovN3Q
vQSx+kQ0U6DedR5bm8YNlYRwTQMuBAvODldJvImH4Fb2RrYrK8nJFVvAiPzq/1B2Xr2SG9mW/isN
vbNvMOgHt/shk0yfx/sXIo+j956/fj5Wa+aqSoA0I0gFlI5JR0bs2Hutb02jRCalVWSiSS3FecaC
iMoLASC+5RjZAMsYKwbVpRmBrM24ICzOJNwkcM0d0gWObWucJyCuZ9kRcTeB4pbdU+9o9AMVXq1e
gomoiis/GXRXtQzSJHJS/bQswvG4tPR7AOiMxzWc3gOTXDNtOSEzuFuzXODxoJ5AW4lXrkOhZBI3
EPZldWJ499JO/XHKfWWjtOXFZhZT5ax1y57oJrS4FdymzLHrAInfwOH5NUvi2yTEh9bNtkJN8E4W
FAOc0i5cq+ze/QHldTblR6bm22lo7jU7OuhKkLm9QZbN1B5wmqIoneg8wwhxyLboHpLMeimmEJRo
/1A2VYjUxUBJlFqMidry1p5n6c0K06g+K79TPyWrQvG9RO0lC51bKUv4BIFya1pCuyyHOMCwmJpu
WoYjHHOKyLpuB6vHPVmJjZ0sOorYBOogVfXGQB670jGqzNHA0DQeN+RT42LQ461TqPhgWZY53Cvs
Sjg9g4DDQF55svLToxp9ThpKHAVHR58r9p1qSSbw2D6KWfA38yZj5XWjQdWODhRjJCKY+vFlbqYl
hEBSMOcOZxxywUCbMFIltBp9elFrXmkGz2mIhjawHyOFqnSkd8Zt4o/7POBDoRxrRqalRai81Snl
ZOzgDNYT7Ssy6DtdleHon+Mjpa65FmGI+BvqLdvfXVPVnGgjPBOZ4QEPQwQGq1XQkGEQgN48sqsK
QXDYeZFa7ZNiCLgXVRrjKQgfZXgujKp+bmT+kHb6fdgRzMItjWJF0fCMBtdhps7sZNOxy1EwGzEz
dHtqz7melWfqUQMfo9PsFexUCrZFtLrLsPRdG2JKDgg7gDs6n5K/eC/FXN5WKga9Nu5hfgQRI4Cc
RmaaZ16/nI81n9iKwrS9VkUfb8jx3YnUu6Rtr3qjUfeBNr7VsI67xNF2Vqi+mfcSLNqNNTqoHkxY
RpxJ2XnU2xm5uWtVxq2SyNWYzQZjWRAV0UmWc3KoAq6ppo48jdbZOvWNxVGPvTLsxA1sll15ac1a
uWYzxn1pwAIglIeJHseCsja3qM5Rvt2AdJUusmVWCv+pbIfjVFn6AU50tc7U5oNb6bNPXhK7rb1U
AXAcDAAUYF5fkavDDQnj3e87boYGB7Ck2ZsVNVPrxJsdK3VVtM2ubneCu3A0cK3lDCecb5krz1mD
97/WyT8YdX/BPjEO6g1atHgdHbeTHXaapjlFXdS5tdn1mOX6757V4JiiZSq1HoAA8Pd8CNCzKw0K
q047FK3czrm4HwyWKdP37QUGZHkRpnj8/NRrml3jvSEROkFWhjJb2yoI8xxzRJEMYQxFWr4pklw/
lnp8URW2T7A988QRRRcvrQRzEevXfhw+4YiON8YC5xF644ZNsmPpR0hmMhTSMaspBkavaaNnDjjJ
wj7QxFQxBg5rPQ3qTTSZEUqo8DA57Kstxog1h9+PcraRXtRMmCNbXpALqgQUdddiCi0MWLAOTQjg
6eDZMbNIRaANHvu7IeXONLMJOn1o2LALIufRMdbsVCXFMaLA8NKnBlLmuH8iuGKXk5a4T4v+zW7a
dQ3NN2Cks+Z4VfFE0Jz7mb5H+pOtaMVCnE7917J7BWm5GCd5zdbs0xHp5TFv4BPVskSYhrgTbNrM
Olxo26yf/X0fzffoXxDdRc5LbCvfbT4Xmziywc9AvfZjBB9lbL9OZsKRK7sz/XBR0UaYv5J0X2vp
de803zR3H8MljjObfX9THeuyUE6VCXoiLV+BZe968hqd3oHfYXTECpVUHmK868u53TRZcUijjHiN
KdrCklY3WAAy7HsIRRL0QFZoXiJUhm7qhzQ++sduBk9aBlqNJoHeRheExmlGxBqUNRaYOoVxPBWX
VMPAOWD3H2CglCEE7ccZWX4+IUyclAORRkplq1vdKiQ+keJ5stTbCs9Ij7by2M7JC+w9lZMHg0xn
musVoS98lGqBR27JOqXX4Mq3GXIfeyGiZJs4PqB/56bPryvFxMpilo/UMBsib5i8WTa3LZ+cl4+P
kLOGhdd3QScg7/Sofw8UHLzCQkYZaSzgrJD7tCeBUNH9xhVLTSyNUru1cvvVbjKUic11lLW077PW
3xaKxQwjFW/m+CnoK8eq+Ryr2F81x36vi9IFu/uDbfUwVN2ilQ0ebHVo97gNGR4MWMJmc7kVGq/p
OaIqmba3xXQPQGEF7PbGZ69dx4vqcGg1UpmCewMHMXIuQIJqgoiak0pJesp68rPYHbTB2BQUzakF
9UQP0LnWfb3tUm7AecLvgPQUT2GMk6TFuNQHIdLt1vpWZ/swdel9V0qsLI1x1aEuUOkqYoEOwMQB
+Qa8Y57MI+/XpmPatIrZ5EBgcDpUDGp8B6WvLDqs8wVZjSqHmC4pKi8wSg8v+b1i47DDXsb0HUVf
TW+Wyk3AJ1CRMEkNakkRIcGid2jGPclnGZJ/DL+ZA3VE8bGyDuMR64rLp/8aOfBnxi6+KF219QPo
ghaGNAYLjwwFPSvjQNdHKKjL+Z0Tbrvy/Zmfr9ODSaO3cwM+EFJhV4KYNGFEl6HFd5JEh7Cp39qK
84qlNIhSU/ImMVStSohzZRVeOe2Jm3trdcWr7HBuMUW9iez04qQqZ8UWtWxHyFuNyJ1ZxXs2Vocg
6U6NToja2PRnKBjUyLK6nxXd05UC7bjaPwe4UVZT7H9H87hLQtYmW3Kx4DOGLk4KcPk8OPrZlxTs
IWHUFKmEoOrBRh+aZW3+sMLI68vTrNyLmlaRlDlFPaLyMbkrB+eUav5h7oF1Gl3x0BjWU9Yg9plH
StflWVdp+2gCRMhoJ0UftMdNpEkS6pNSPJUjx5pKf1S6Fs9hQbtEimGrOn3DpKPfgg5hZBSQaci5
th2Zf9gyvwunaXDZHw6Qw71K3zvUSQGfrisQMeymdn5SszrfCPZJvHtadjsxr+PO98qKNNRpWUAg
w8SUCkQa1yKH3YeGocRZD9MOBpsgBQ2d6qMS4vykhbZyWgnPmxX71IG11HK4hpagSpsqOpPZ4glL
sXaedaVtV5S29boNShrPVnkzOmhRq6q7lKHyTFeg2vjFKJi5ap+m9YBiH+BAx6eE8UL1ltUihz0G
OpzIT6KtOPGAHUClG+rNjnbqNXqiz0VvE0CU2OSaARpPQeJo9YFHvSERT2BkrEfzae66B/QdANOs
/MFSMyJO/eugYj+yxLsWfltBE7tdTfM8zMKrhDEwEJIXptfDOiO7VHYnOBaPmlBW8zCaa2lxO2E4
WvozzodSY+KMa/xupMBpcGslA0ob+hwzOXK5uezV6FbDA0RvYdjak3jXzfZhxO0wczaJ6RkrenEX
BrBTkjBEtZtD2BB19m4rjbMbckOyEqrvSsRoJmHM7BoTr9QZ9E/aMOXK13AR+TGh5RkHR4s5DZeS
w9tQDOw3VKC5chfmbIJodApP4ziwUtUZlHeEGbFfZ60SoRH2X6TAoRDUGGZKy/B85NbX1I2HNO/P
faXvlIzUi9TZ2xa983J4zWpxLZFJusglr8BZ3Gjd5NJZetAdnHERHBGOy7lXGj1WRwK9gIvCAZR2
xtoHOmTdmAwpzRypVqvJzaeExejZGlSYKkW53E1GtaXMlDPyE0utryITpJgVdLsppXqnhpzwMpfO
Wp3eFsSMZtKbNkeUjBSPD3OQf2JUoTka95jPUpUCh/l+C6BLh/VFMZZ+GbNxUdP2gUMdLIYhduGW
nvy6wWCs4OQxOfzh1a0hhHDVK7RpV1nGbSbALU2Nb1ylHIoK5hcA1kpV4923FHpm1hZ3noO34yYV
yvec3yUQLLeDjrjYHiL6qS2nvFKJb2MkBJPd0iQw+1VlTLrb5NqNVeYfDAtK1+jD+wD5YgCYnEUo
8to5DFaOTZZlA2clbqznukveSvR7EwNNN7PkWZ0YNneobIZzhGV3GAAJwVdyvLoAfUOspStG9MAR
dmwQcxAhp9Kn4gkfGrLq1yLnRix64qpn805KI/TqDkpDaEdPkZ8T91sY5caJ4IOKwaKbWF1Hjt+v
tCCbvGTmgiRx6Tj4ODomACR5pXwwAS359TslNHa504bnysj4SHz248gfXGh6TGymdK0PvjfO3HMU
DPvZCZgnKTYzw6R7FlkRnFBTgbCieoE0qC68H2OU+qpiVF5byo2J8uCAzHpBUzas4l1ESqXzRCx0
7oEzyVfFwuupnNewRnbLwYFW9mh8oeKfVxa7q8vdvkFhtBazKDdKWTZrc6bZOTsYy3umSQAnVL61
di66QB0RFTew1yvM4iimgdtCtMS+57HGw8tBdJr6WQQHjb0eH9ZOqv2OpLlynVg+Jmtxmm15lwNN
WAWmsw3RVPC0LTIeA61f4ghWOXQGCBIUzYh9WPpMWz8bzfCcaRTyXYbmHTMIpuyEXsBEurxb2c4n
oiewMFV95DSaH7JieqDxV9ITlSfQu69lPjHersmGnvqbolYOg3quuHfSxjbW7Sxg2y23a9M540F0
mmeoHftNFz4F4uDr7eMwcvXXabVcvVehzJ6MEExa21g1cmQBuzKJ7DMen36l4kzyKL6einYQcGin
jWHOL4Eu6SyY/qbvjDtLDdD2kX7RZ6BAbdEfZkUcydO9ypWe3FHB/DieOHIJutTRgCVjosSesDYT
0BPeZKZ493vO1CxXB24BtKB6d1a74k4KWZyyPthxNs9WtACu1Sq+GFrFZExpFyzOLfaEcnm2LY3O
Q4JUwWudQHCxWm7BQO4K/nGIuVl5r3NqG8f2ECM5bLjRaqxVwFiwTI3pkWzMdo8fwUelto6hwbiN
pMjr0oCF2ox11+gMIgyXHuxY0Ec2H+pHJc4XP489Aq/OTqJDCaR0PZdaMHq1YzDdHUGeBxbgkyxJ
d3Habpb/6ia5iitbnhNM+u6cJGiPkalgbpe3iMNshO7jGzEJBvPHDQgwLw/1kVKSe1saDCpHmpa0
TFhPEyP1hram5aJA7qoaDid+suHstkVPe2PMynceF14hQXqy2cT476xliBAeM/u1zZVoXzcgv0D5
rKQSQAe1UNhroXNGDR8yWOaTpiW6kSY+CWHmWD4zwTtni/x21vtwLWx7poLFz12GNCOsoOLQ3aFn
x1ChbXrylfy5vZrwSRm5KEGLNc8FbHnPjxZpkXJoW+sox9ELal6kEFgQYlWZD1WjoS+VW9tqg1vb
5rhYRZRYMXv9RTe06zHoOOT2t+Co632o2UdlqXoBo8+bHov5SmmHG2eMCOdt9B1epO4q4tKKSXpX
+xaSdyDCvaqr39OMvEY1+vWoiJZdtTwFoqVJZEITdug0yHadFMGn2Zg+DDyQKTr3u1u09TtyEJpz
RM+W81HXbePQYaW2g/yG/LjnBShNwJOusutoujWu26uQiKm1wR/buVV3fZM8NXYgXqgAAzwY/k1t
SlJz03k45YTruWmdPDHUFefEHu2DswCE9OFeM8pLNmD/HOtPSDUG0oDmGoYw0w4B9pIMuOCkdy8y
VZWTHlZngNHmNm5CpgplyeItE08kLMHOhAvDmrGMJRHSmRju+vRS9AxvwoZ4phhlr6uWTNlzrTjn
d6Jtk32e9G7LTIeTLdghVLPzdpxk4QmCulhX1mFA8E4zAmWA4nks0vpLy/scW8kQLiwlHJMQ/Txb
OA8klq+bKmMP0pV6J2ycE6hKPGegsut1/b6M9G2kW86mGqOtQ9uxnArjOoXUcc+9BTi2eakVlMwp
DVPVkyglneJrZNmXgtaFoapMAgfOB53SIYzMR9ZXnzFyFRhMQkENgNx9T7rqqeyds9a/W6W4ajA7
B1OVvZig2ziODZxf9aJnzl3NFy2gs6BHG5BK01q2/Ug7pD9IGMLHxHgKWzM+GEFhriuwK+sWf9kY
0xEB75riEAXkMcGImrDGtLSa7FL1oqb2iO+kfzoRPq2G4a0Rx/dgyM1tbSL0HDFEpC0NTSvAW13V
9bM5NKHL20ndmZRHpVq0reWxiUP9fgjgIizOGl3EHiFn3wq1nMmhzpPzqWE6tC2kdV3UztUQ0BBW
+0k7Rr0+7wGa0B8GbQN1IQBV1tYPY6tTf7ZJvB2unVnL931RvA6p8FR1kFdYmKUrfqAuDWq7HjwL
RiWX5QoULJ6mbUk6Lhji6iZxuuIJSuVb4Koa4EyOQQhgaTIH5czO0D2GloPNkCuKc/a7GcCdapfD
dchSGaqk6ZgyPKsAztetNazlgTwsDhcTiDATE0fLjB8VXnQdGRQORq0Gazbvr8S03vwqvknUIt9M
DCPgqFYPKp03RA7pGu7BPhDM2KgBOPaQOxw7jqdQsdOXGQ8MSMz6wfIXqMCETQECAHSZBkn+5Brt
pONaB2yhyGQz6vWDmX7Z1aBf01frkFlGc8o+iADwPAj7BuHsydAicqHzz1I4xqbpFikNS0lGmYeR
j9XMKAqmKWlJH9i/iYf2jazRx9wwaUFy9E0T66TgRwsAmlYN89IxoFVNPQQikhkFa6NrNG9IVnCI
o8Z3h6H/7ID5eDJLnxDajmB/uL1knzzOpEBByVv7KS7PsUx3VTH0eFmpmIMp3bVdeh2btvDqcpFa
ISsB8dwlLChawzsUoVuhOi43Io/3A3ipzGh83DHmQzl0LvP9Nw4iH0FHCTs3ZrsRctrWTQX6ZoQ3
oTG3sFrjamwicBLjs77oG5vK+fDN4ktfxBaWDr22pgciatHT2oFNQf3zXcz1fT/nGNNpr5Qp/Gl4
OBGEwG90+lgFO3teqeyOllA2BRNHU9dviEwrRBVtDZ0S3S7fMrRVa0hOJTfNlJUXdPIfSFY39QSK
VPBiRa3aK5kPaCQV+2HU1desVz7VSj9EjtGe+3Gbl8GdZY07vvta4dTh5n4MA00Sgo5O91zCf+eq
MRS4EQwuAlV5ADnjrGdl3Ng1JpWhJ8utFBssOic0KBidGXChcc9ohUFk7lEiaG3+nQ1L26dFKmBr
336vffbisYY31zP82Jg1aO+wcXQ3HzB714r66SQIaIWNNr/S5tFNZzHsY8QAzlec3eFLeEu0tKG9
cywGhrR2OsW7CqMgXSRQYCOHA50abxQm2eDA94Kbqp4PkCwEYx5yOPLkxU9NWk0s2USEm9+jgoRX
y4ZkjaT9wYrEi87oBcGDfm2mMZs3U/I4BGWKLSUkP2IatyBhCOxeo5+5DrVkXZXfhbWDix1t1Dr5
IK+RkXLVIaWYrdpzWqNiAMgB24aiT3M8XE+NBhQ94QzcAQpRTB19RT49ikQcezTMM435behgSZNA
WQLk3Yjqok+GXkfsoVjkFaGsB8X+qMinAqCJzyxo+T+UmmBf7lU4HeUIfajulpaubm3ibKA+DZ9r
074jHmIzT3a4l215naMw6fm+teUzJQ0AFphFxR0Yh2/s+yMX4Yw8hDM6NMCBxSAGjGY7T0CEm5Mf
soKrtepvfEe/USuKDFn3R+kQwmBH1fWMVWQTDQjhHKz1plK6og9Zfkmk0VLrIoxbVK2HzBqfpwg5
X4H1YhUxWmFuXtUgstF+bEOrcoMgBjpoQqVATg2MMoH0twzCOmvxxpGWKO34iOW4zeNvltOecbBn
tFwDcTdo21DHappHwLWalIO9hvu5C2fXGCBX+xyEoPEvOrj+vQFcm+OQYRv335Icj4WFRlgShXTo
A5fjv+O1LU/R7LHC+Np3KgKyAKrpSel4Eyuk4wCGHh11xN9a1DkzoIJfaE+7dkhurJSysUdxMg4T
ksSAoS2KbjfAlnKaxnRndbtSdRJmA9qqKRPwSkknPE56AXII9RUNKRbCqG3dJCUxKSSK51j4+o2J
UigacAW1mvbpl3S48POeNdVXdsOM/0yzMuFaUz7c0sZq6+JooyE0Y/mZMMftgmBH14bwdTqQ+0mD
XMh85+AEqrHWrNDgXFDwmtR7P06vuhLFbMlzz9UJMVGnvWl6dTt1g/RyPKU3M7F/MDP2Ya7Nh3Q2
hKdPUOdwX7eqeCj9oKNcD4fNNFaXKmiyXYS80Ky4zimr3zWfnAKxaPWb/JqRbXWYo+LiADLGnZ5v
7dD5wjb/MoM7jWPtYxLatLMmWEoq18HQJzYjgNlVzem2lj3oMFoERWUkx8bI9v5VI1L7Vg7zcaiN
4Gxg7fIwuqZuXabdsSyNO/jQzZ2+QH4mizxwY+5pkw/mcmRGXEDReSoMB9aPqusbW82lJ1SRH+uC
rDUF42Ces5LgPci2haEb25EypcyU9RygYZnBwW3KcPHKUzxtxwrHt2MPszs0veGWUnE4TzdHQ+bW
tsfF7Clc7itNWSom/bAg7ch1kEdAvsAmMDuu2whNfivKLVB9Z4XwOL8aGnyAzYH3zVkriuTr9MLW
FHVI7LV+l2XGPas+E3hmHIZei32Oenllmyr0PHBeic+cqsijQ6VxBBMIvlY6DNAulG81T9LrBU1c
RY3Uo6qgs5JzYlyVaJn9qOzdmbqRz+QqTBr/aEbJU9yMhzhLaDhlIGEBOxCtET2kNoPDMc7eIZlt
xr7fJlN2FyFZt0Nl56T0IjpjLK7tCrqSE64Hk1sbxhROameYNkDWwAKP9LBzHb6LOX43qX6Oazjb
PbLB2s+jre+nt0MBwk5wH7hqZH+pQXka9FCDSZ3uDa24FODB1zadatx5DL8t1A+yVT8sXw4gsxLa
Ie0mUksLaXgvvbGzwDeWwbed5PfpzJSsXobqGqWOMTpPThi9+wZROJqKus4ZuStyEZPv00UoXVhv
iG8AWBbzaUJcZybO0pgoKgZKzioK+hqMhDsCC4BN9bHBQiHOjcbSRrEN0qUWNKVNQp1wYJ6GYLof
9AiXUHhxAjS7c5LB1Ay9kMCkrUUBT0qa6fqobltTRYw/2eZhSHCNN+p4FkV1hJSIOgd9asfI+K9D
wPQ/ZdkR0WhZtkm0N+xK3V5Cnf+QJ0dXpld+DMpzqqkHh+t40p35MqG0XmGLPxYkHV2J2HSOzKpq
T53NC2VCv5u4+W85hty3pVq8tApKpUTaDKUXmRXJN0cdvgy7CWYUpaV9r5SCuzy6N2pF3IGlNVmT
6+KsCR0gFVEimP1zZKQZbeMp0W/ygH5tXkAMgt7yZMRawSQHaXaJgHEV5uO1onf5uhBqtWOi1VyX
lvefbNioxRQVSMKxV/qU3A4+irjKmayzjzfS++s3T/tTbJslqHktEN+a1E3t14BojQsbNY6Cdk6v
zCVYx/L8onMOjc2wHtQPuH8BMWeu3alskDyUmrPJkdJSYE6HOgFRojHQQwsXbBIl5CRGqN9aVtGu
rhMCMwKIRiLS93FJOEc80jTVGoRq664oS7cCmHRrdBWGaXXcOpmuH7UiJQR4sJirZoHzYE+Ki6bX
vq26sdrYALL/Jn9Ndf4U+W3RQBFCk3IJsjT1X64eNIsgWjSkuqR54agpTPWm8MNj3Crhs8HYm35h
wFwvYyZfYpl5qdPwa2hGxEERx3WRRhWtq5xjkgIY2UNNPbE25dNVAroFF1CAq6oz0KbSO/wRIT3D
F0OpegiJnNlhlG9uQ5M/ZAP+TS9AjCSk25yoLC5anb839fAClHkBAzbSHeuhwrvLJKeT8ePgqGj6
WnLcstZ0HdF023kq1IdWUc3NIk/0AjTsK11jc9VKWdyncXDPqZ3DH02ekxYKgFIsfavIKoMDbKuU
MwwwfgWi4pU5rKyKkA51+cFugGVWxqnYI/pfEmww8ZRJA/MOPE3WAjma/FZc00+e92NvUIwU+bCu
OCcv0cw90wfIgXMX0KMuKf4yW77D/XWuDWSuDpkIZz+cDhnhD7tKJbvZ0EYHJXDwVujht+x7ezPa
0LKaFJFdsBDec0l++Y9A1jTRE4jLPagXRVGx3anqVS2oxWoITfBVFr/S7kfOZKUBSJ0sIgj8rosA
/ts3ow/MB+RBcRUaDHCAub5PRIJNG3Nh0IcwcPAbqKcff4y5qZ4yR9xNqRW+8uRAlHesqtrw6Del
6Q4pLKAfAetV0fvHor0QyXMlUUDtCP2KtoxxnAuwVUryCblqWSNHmJuNLLk5vcCS4r0DXbLWK+us
EdN6xRQIPbxsrpmQ2+4QGgfkdMZRLWcU2WaT34S9ROPT6e9WMVgU9sxipmWgR1v9U5tGddv2YnR7
6GS3c/0BMfXE9ZkRWpDPZymD0nMqxALgBEG9FVV4m/XiOSqiBLYLeKNwES3US+nMfA+6JaTMs22i
exMjA8xGqx+SuVqgk2VDHxL6ONiQ6lWwhCTxeFUtXuh5QgqdKIQo0nJZyVDIR7OBOT+huXbnEOai
oc3NHqJZftP0QKNLHMVubcWCQ25voNzHMOjrA6OVYEjwA1TJ5sfi918f4/8KvorfM7ubf/83f/8o
yqmmTmp/+eu/H4qMf/97+Zn/+z0//8S/z9FHDV7wu/3L79p+FVeX7Kv59Zt++s08+u/Pzr20l5/+
sqRUtNNt91VPd19Nl7Y/ngWvY/nO/9cv/uPrx295mMqvf/32UXR5u/y2ICry337/0v7zX7/Z7KD/
9cdf//vXluf/r9+24SW//PrtX5em/ddv6j9VxzE1JOZS0EI2BFmWw9fyFUX7pzSFxc1iwYbHBim0
3/7BDtWG/BQ/ZrEtC/7B1o2n/rd/NEW3fEn/p0XQkwN33MGcSvVq/PZ/ntdPH9//fJx/jGD/NbaZ
nVbY6AcRqiC/NXgiP1cCUjb0yeMHcaDLjvRkxaBzU51DF+DnffgM+3YFYBrfwY3/N+GnKq/uj3m6
/3lkplmQSQzHRrn78yMrvQ21abxnt9sOT5lXbKHOYnRZcUR3Azf+u4dbft0f4nv/9HC/bFqOQsST
Pt6jIfRv/a3martiq3ikm31ABmOk6Uabv33Mv3uJv2St+lUomnG+bzx/q1fBqr+PXQQXrtwUMamX
63Jt7P9w2f3+8f70cf4Sov6nV/lLCncV6IMeiHt92++BO63o1t6WfILTTr/7m0dasn//6v38NYM1
DzgAjj9e2/Sobhh8u8tVE6QbggC8fBuof1N3/XLB2MJSGaJIiyxig+LLsH+5YNrSydLWeFvezW5L
uupad5PT4KIs2TLSvf7r1/fz5fLjwXBv2KpqO5bOrfHLfTGXo2ZO9WXq7obkM8elwZTt//8RbNPU
NWkb1OA/avQ/1OBqWwssBhffvxfVY0me4vT51w+g/vwR/ec12LZmqvJHzPCyhv2xyrem0ZBae8Gc
9jJckHsc7BsGLLfWYdoXG4YQf5Porf5cF/7+eCxKhmmqjmWZv7xndFX9jqgZZrJ74WW74hZwve+i
F13jeiZw/Dm8JUvnb25sSywv43+uxOVhDQApTLNUIalIrF/uMqJvkQrBUGP8dujxrj9hzGwPDSL7
o9n2EDMBFmEuwzBsu6zP5iLyRkFcNtGNTMzxzYiN/AJaXd/3Aac1266sS5Bn4s7oTQytbHSuoiK8
o4WvwwLnmM4YN36dZ0hpq7x0LBd00IyzElvkepQZWgQtk9d91MhLq7akjMZCDDXlYuMExHS0Jk18
M79NGcpDEwx6qbit1I27WXGsYKVGo7iEkhb7KiOqASmHXdD7Xpm6oldXNa4EeE6tE55zqZcvaHDT
nozgIbtgg48/UtNONoMmU/xWULk/cyp4a/FSqNGLnfW0XAlwk5g7AJxs9LkUD+hge5hqcXrHlNXZ
kGlOG0wjKiJ4arQM+GQFKzZCcux0xzZlaNFZZeORt1e5dY5WwMfr6LbEL8GxTSx+moMgLlSBHWod
+BYtf63xGbfFc8jkrYIEGTHmrRmfInRR/G1NuQa4oqun4aYcFlFyKIeC9BnU39+FmfbfkW2G2YF9
skEmEoxZhJa6a5RdEDKyIc2ht5Vdbjb6K6xP0tBQ1XCWalr5BPaIYMZ0CAm6qNK8RhsoGoA0KjAr
jfYICDzY/2gex2jQGgYQvvFlVlP4FlV0CjEaa5PJIcevrltGwcfAV7NPwtIn+uWKTdDxrNz1ukrw
Z9bgOS01ZCGlQiUA5aIF3EFs7h0J1uGGwAu0GI2Cja0pu3jb2IjPCHYQzquoDbHT1OQE139Liild
LHYNd1LFvHVaVAJax1T5h0VEGll3S3RLuC+BtuARa9vnqS2h/EVm+0qcaPNohcFwG3cjeB4a/RP9
VaAaH0CQcJ2nTvXiw/RGiyui7r2PFRQqTHpzb+4a52SkDt5RlsRDldIj34qUErSC3fLQVT55kOAv
wWs4Sn0O5ggyihG1q0g35dEUpvZQy9l5H9oGBmeOg48DT1+9dEY8oyKJPiZDiHsujggCQq4OgyuA
awCdyY0D4lGN2tbo+Vg6CoWPsgAyKlqzP4Ew9sHdEXD0oNe6djVjiHID4LFMU7v2qeSEBGYUDobt
+YrMSEvDweFNQcktw42Di6bsRjS4Cr0e3anAaJJ/MWtj+drNRnYmx6q/82Wb7IqwJ+8Rm+dpucaO
ncC9iQVEOadl1h6ihkAVX8v0NxlE9YszmPU9Xgvt0FW2YqxEYXV3LbmWz3NCfUH4BDN4tVE39Tgw
0JG6ZKX1FcbWai3vtZQ+WiGDYp/0kipHk2in+x5Q6dBkuhsjr69Wfmr9b/bOY7lyJNuy/9JzlEGL
6YW4iloHJzAyGAGtNb6+F5hZViSCj7fyzdqsJ2llFZnhF4DD4X7O3muzfpkzFyM15nkn4xQdI12k
ZodsN+VwdSTt9V6JMeylTENJvVYUoCP9GIdHKxrD14qW2BFiqO76AS0+HFiQmJeMVoCW834SzNge
tA4KqdEDPANbaocVFFmISTXZZoV6Te0vu+r76B2UTDuH3sE5nUBYaekUjFdVI9cvqoJT2AnwoXoT
AWo/k9ovfxqlFKR2DQqeBqFFMu/UKqWJlrwMPbKPKWG0s2qEdC0TwRUzs3VhEARPxdAoC3p7Uu1S
4IjbpJXiSMSP/hj9TvYMsRf2RSBnO7NitazFUPBiuuY6Ai+ZumglqVTdtTxor5t+lC6wYUw7H0LY
czASrgXn3izeTA1HFRSSQQS7PkNDhMbd4+PmdDzVKTVK6DvNrZ60QYXYSe721LyN86EsSwS9YfnU
SHN5TzkQmX+vBHhPk0J+9uM831pjYniFqvDox6rk9KwK5oKxTd1QLMFPQ7E0fkSDgJQqtnzVDadx
2sEkZI0oJSRNs1xNkoN0hN6G0RD2mQ9jfdPL1XwJE9H0VEPWXghbqWJANR2CDxEaJNXgHI4U4Tla
v8cgPL3ORdYCctWSl3kIVc3WMIPeNREBVHnYIfyT+mgisQ+yqkjdiU9Vrz5qmSI/i3KVbtWkQ5rW
R7RNK7EbjuSvTvd+ls+vqS+Jv6quM44C2nWkFlryMKUgPlvForBaSKNXK7G20/hRlAIT/0noRvMY
j5NxhwY5ceGkTBNpBAhj9vlIQIDJufWs0ngGU9OgiKZvGl6A4EhYkRLZ0rbRIGtXidwU+ACg+tJ4
G0uy5SlSAwfW0dXd6kJNjy9BIvUwUXa/T0pWAy4zf63VZCg80Yfht1FDiQoTdH56VrL5e+h94SAB
TvpdoIyi4TeQdwY0ofntG0qc3EahMfwOgt5CaRDKTtsiOCPMqkvO0EFFXhgRkRGVLY4TZaJ1j4+g
e8jQdr9q3UB+d6AH8XOtDNo5X3lpTyzwYtMlLUdhg7lDrUSrT4uLq7JItAgpcw56JzYmz1Ibmml8
rag90SSXX5tk1n+AqLDuZ81Ut6AgRW8AEmYHnS8RuLAkEWNayLxYVmm1DGhoDjNtWzTfsr/TElqs
VWUNF35J2YJkA2W6rKi8HlR9aq+wdGWHIUqArslp077hAwAnZCKn3kd+nG3rrC75dODzgtohDxVx
KKZsTQ+tMovP7Pnphsw9r17Gn9M6B/xua0pp+dQfql5oKdAADgBlo7VRdu4LiTLep9JEChS7IEyp
aiKLoOlGwQ0UwIQ0EargSiYb5kaVl2ZrT/H7acKvDa9+GkhTE+nXoAWbph/9pLbboksH4iWzOeUi
IP9olpTELjuE6qeSKyw7cMYQtoVhF3eOQZ8LD16XRtumkaurycgA5gUzUY816As6Hq0KpwgONVIz
dUCulJlDcp1DVDumWY6fshUIdQuQL2DI6GN5r49Vu2QzgS3F4VkDesmzzLoUAhXAQMWSdavKS9cj
tQZlP+pjtBNLjUY0RUxtdtvG0o8Jy8cLFsb2t0zna6LHqMmyHRmVcIzYW99B21PIXLLANllhS22w
aSMpgSWENGfTSWbxOvcmeBCIjeW+5mNylvjC9DQ1UnAhCw2yJ6k2lG2jVag0SG/3kTXmPWQHI2jh
MAVlhGFeK2IAJbpg0owJcY4q21lsxB9lNocZlwcVlihT/gMUuhONMfBKpUNOFRhWiPG+bcFgu6LT
3N+WY6pGP4omlZPXqa+r7nyilRTuC0uO1EOMXc2WgQAhb2vDX/nYoZ5Q1GGBneeV+uBXweLx4zUT
hprFRTTY1PaD5BturijiWwtmsN7IBqqNsKcniFTCQHXRFX31SzZaYUe2ZHkfaRqm9HnM2T8Li1Ly
oM0ywQQAqNKjUo0jERJJFrM9zwp8VU2oYisuh2bWd/B2Y5G0l0zlYM4H74mmI+k+EFDCmEdjyOUR
LUh3aQgDyZGkFwxOTzYWdlA8+nT1Y+vZUskfmoNherT4BbCOdU47o5ksWVG5hEqsKtkfXUqKygci
iFMZ6tlQzxdsLzTrcRTJSmSdRLp9KZUiystcG/k2U9szaM3K6TEN/MWdho/INwwahG2noJ+hJ4Z8
cyKKhbFpAo4kOb9jr8zI4C1BntKLe9I/pXbiKz0Kpi3ry4PrsX5nlC5Zw5DxRWeGlY2ZI/OtRbis
m9KDhK7vnLYGzb86mjzeIIzXOf4WqS58jGUF3dDlpRcb5DZxkRePLfVyJ5At6yda6WBThjKBybOw
NDIa3+5NGtqBxh68mJMObcy0ACGq8swfgTVFdZLemxZSxtIcOycj8M3uRoh1+IOUXSl080EfrHib
ZxJw3C61dnKa09jIw3GniQL2A2DJsKLGjKSnm06fPERVu74qEJmjuTjT2ty6YvuuwdQIrYAMBQIQ
oTyAWmLnNLyanU7EpzQiP0U2rZlvRs3tG3wzf2IrC7zKhoCVmvcWEOAm3PgxTfpbkoY0jEo1VnfA
0FR22WpeUFmMmeqcfADGVMJZo5cxZe9Y3hVTJG5EbOzngsbuZ4MmKL7uZ6E4SCEowH987Ncki5oh
LhjKhNZ7/+pDYaGahSQ02jeIkjf6Q3NuXSyFNXNj/EZWfY+r9tR4n6tcf52/P463qjm1GUlkevsW
PYy0ddzqHHfv2WznF3w/7wPn1Hn/z8LM56tbFzUUKWi79m1x7HVmhaCkdUu1OtEglU6MooqfSyeB
KWSkxf9EMsSr7Yd2caMfum1hJ6SN2AXxPrXTbv+LKuWfJZRPV7dureU1qBV9fhO3gMUyd8B15kz3
uNmRz5P8wfmA8ig6OCpef5VR/lFh/7+r2l+Wv/Lbtv71qz1/Kf8fKN1blKG+Kd3Xv/KXt5ePxfvl
P/ireA8A8V+KYUoGEl36vIahUGL7u3rPH+EFlHnF0AKzAdd5lP+u3sv/0liBRUsVQZ4ZmsEb8Xf1
nsI+lXbq95rBg9YI6vtH1fvPrWhTMQ0ZpgnHLks3FJqyq4ob25aAcxQ5TSX5DIZhLORTVxUXIg9f
jBwB2VL8wWmesIsI+mYXE0gOEhZl+SNL1m3P3qaUyt2HO/hFFXpVd/zjV9G8+Fh3NBMhMy1SCZ1R
fzEG6j++dWrNWf6KDzW/v4dgcePMqVs8hc9D4JzCNBvXDOH1Z7LLAR0Z/03rqh4B4LirThQZpeVG
fjOetloPIhNlG2llOJENnwDtzhX13tZaf5fEGkuCtk2sS3aGCL9erST68f39XBdy/7pajco304kS
xLqQO2p9FUsGN9To4CGrwd63OPqQLNXn8w0H8l1tRBg7Kpe1cdel6CDxZ85IpqgHPX3/W1bF1r9+
ir7Ma7pZhGGsiq1zTe00FLjxdfmjKV5T49rqGscw7+hy2WYHzqMXve+HlLTVqvjHoKsvzITG0qdU
AD5BASnUghKVlN00tz/A8VChRRVrDBLJw+IWsJYTiS8zkplEfuUDfFz0yBhT7ITcUdzXXqNdhyUZ
Y2JtXFQ5ANlau0Pj60RadA4oCHt8vSuWagcSTDIuK7y67OqOzfyax/cdjgddj3adOTjTKF6VUel2
crodm/y67WW8Az5KmtsRaZqWipeiiDLPOAJcw1uBLqp9TQDfD/5eiARO75x92F4EmvozGk1HGCUb
dRQGFGjisnw5VWie8LRncXQLiwlSWuGMHBPRWd5irth2kINJstuJLa99Pu8w0B1mfFicLe9TgkoM
CBmpRbpwi9irqy57pQfozi7ID/eGotxamXaFoWHHtsVraqCNCjCWSX8ue5BIEAhmauYxB6laHdwi
y1Sitfw3g5DHpCBitLKarU+uaNPEO7g+SNBgtwoWDJrqEIcWACPRpeF4FoWZG8K0EHHnWiVhg+RH
LmkAU1Kxj1Z3VObPTE29UWt8mJUEcFBEU2PFexV/dJc6WlZ4gzFu5WnJaeMkIFao+3KYjgIKUHQA
SEJEEGclYu/oVzIPu9x8rEhB9E3M/aBE2Tw6IMGIRQ74nspu0nNSqsR7Nem3Da9OLHZ225QeqaDo
dfKL7+fuah/xx8xdrVMNNWEDkm5MJAqwlx+FeNHm/6wT9/dHgE4VnwBFtnR9+Q0f9nuKBFm2KqfY
Ea/zM8BjNnGrV+Ie7ufZ7GZecHtqNZS/XH3JTZYkWTb5hq0WASRKeLTAoDtmmmAJzLyI5Rc5LLCj
S/Ir9j1v5UQiSWN2xyEujvz/gEOqbNNMwnWukLjT9Lsa/lleX1PPwh86vZQBqSFhfOJTtO5JvT+A
Zd2UDfpEikK3/NPNMYUx9Rs25o62Ce/U34hAbCauQ0WVqrPtb3RPuc9u4bL/8+f+cdhlRfvwTIqO
2tc0MixZR24WMbV7IAiE/30/jPTVBuDjOKsnQR0AzGnI/JKvwzvRNR+qC90uyHfaVY52wIuUXoxo
SGzBObnt/+pLIAOFlKldUX9c39kQcVhbp1iZ8VTDoI9cDGAe65fuwv0oNrqtPJq9G52ZP1ncyOxo
t8b++6v/6uLlRVeBEE2UDW05mHy4ydRApmqi6I3fIXfiiF+iJvuxuhlFYrn1fPv9aF99hD6Otux6
PoxWW2aZ6SCQHJy7Lue4HdJ+DselJ5nu9yOtTx/vk1aVaGeKpixxbF5dWEq7uI2oSHNrrZ8ERZJE
FbhErTypTyidH6j8tBvhh3FiMn21Vn0cdXWBVWP24PQYlcbBxij2Eg3b6UTTW/5yEMXUAMxJKGPW
S8fYB5OFsDJyakc+0Gm0G5uvgvkAoxbRkh3dC5x1OofYx0vdwxXnZq2tvkKmuT8pQFmuZ72no0Gl
6Uwgk+7x6i4TzjQFWaHzbTo0F9GNr236fXSIzudrDPbZm3/MbptTy9FXU5bDgqmbisbG/f19/jCJ
hCTvNEFQI0e7pEp/G+/LvbApbzVEY/fTT+h04S7epG7kGXffz6kv7ztrtaGjoODYsDop0E8k2ljl
Yv1+OifCZBcpLiee8MS699X1aaqpavT/VYMV9/NLYiGNzSiURXDuf+bGW17XIJ/hIGR31RCdGOur
56fpvP+KbogINZZL/ngvJTWZxWVvkeDw6PWIQAbrxBDy8nvXc0TTNYTSCDUsbb3EcCQk8UlbmFws
bmhXXbocVK/5vJGbvslusp20SS/rnbINruqXrNzUtZ38jK/1m+8f31eLLY1UNtF84jntrfYRgyTX
FkV/MotrDjplSJ2MqNq2oH8C9QgXDDJWAp5PTBpJ/uLywfMYiFTQc6B7/nyLfZjh3RAnHKiwPflF
uS9xDqADqCuaOghvkQlTDTkY+nT0sQVThbO/v+5lZ7++/x9/wOo7ivDRkskNiHG5nbf+YpfijEW0
JiAbr5p+q7i7vx/wy7MW76VkoIyXNNFYzeB+FMpKIIfQQYl5QYuo3gOyO+LhQJdwIXv58m4634/5
1UT+OOTy5x8mckI8tDINDGmCylHxVUiD+/0IylcfL12mHrEsuhJ+5s9DSCw7rWIUbIOwi4FzeM5M
xMgKTdNMX2TYZC8TXayWSBEGu6kl14gL5tmLWmb7WSZQdngDNOOGTeRapb8f8/PaeqyFdCdOGHLj
cNNV7XlMAkrVjzsrU7RNoJlnmmzB1P+ZKj0tzPKhXU40BrQAUzn1WTlxfdLqfI5UXq8rskwdCdNH
IA00tUOMJ4QsBlxvh0o9fA34n3Vyj2/X7vwbI8aYJ2l48XOvEn7NOXwYtCpR9YjbHGCmv4k4vTSo
JfBPV4AGxVY+sbp8+Z1HG2qBAVB1Tjmr18tQQezBdY+d1pk9c8t5fdcfEW24k1NfyJvShih4an5/
uZJ8GHP1RplEBRbGMmblZi+jI2wSl7Pfa34L9n5LKkiybx8Uu72JXTMAgve/meofRl++Hx+mel2K
rSZMjO5r0LlA/I7V/fdT/csd/8ebuioWUH83h05hCHlLgB4nVTuz1T1RANzX/IEWHJuKCjLAie2h
8lWJ6OO4q1cM6TicIwxEjnkOMa53JI4c8Jo3vTMhitkk13Q4XONAhPUFBRoXdNOmuOWfXn5QbFJX
DtCGduGJF+Pr5ew/N3xduLKoBIFt5Fdpl/71eNbYhS3YvW1cE+tpc0I+WSr7ajFbPv3Lzoqa5LpA
FKStUJc+G40kuIzKe9T3J94aeXmX198EA8e0ZLL1t4z17tiKK0OuqcI4VXCdIMYIk2eMM3ak/myH
0V3U/ujjt8Wg2aXvzeMlOACpC1y5bxFegCDCqK8QZmyG1NbhXP8vpt/HX7dazLuIeNsQmpkTGDj6
pcge28mOIMTlTeYCH8T5luwnoj0t8CNEg+G2nXdaaR7yDr4LXnNFFU9oWeUvn4lmihonNYrEa2Em
NghMqRU7+9rhnT9rr0R1ox2b6+pc2bF2azeGbWzpbwOdOQ8Pza21ry7rc7Ql/onvEN3qrx4eaF6u
QsVDtN5RtITfNZVhRRhzoLlk5JReiOOz0O5i8hsk/W3iZF6Y5qYOdScQn5PwEiQjbp2Xuh1uWhJ5
sBE7Po0RJZlYxunIEhGaDITijexQuoxM4dIuaYGX0ezElr4XgVMv0CHY0PBv0DSSLFOGD4b4Bgl0
GwzQaoZlpatVDxMvWzv0WYsKU/s5zTNCRbgs43VRXOakPovdAzpulBih3UEukbpyr5fSbSylroJv
XUuh30Iso3WzHQFpqlAQfAtKDNZ5I3rGxb7FhnOo8ptSNM5VBA59DpOmE18H5mY8hEB62Vf6SUaP
p6b3Cagk0fdFtqA8MawAfBYVQsbgcis9SQPQO836LRjRjUU/+VLDrTpb8vBQ+80WLn/dWAyYkBIB
76WGdpsPD8IwbeUQ8IRaegWQowGMAYyy82CBTmdPgs/ZUm0dIbv1MwGFytY3KI3Vw1FvhnPZHM4l
9GqmHU8jUUNsdcP73qhxHrdXQ1HRYPa3oljdJmlow1ui4JndRb5F3FfgRCAAfU1xQwmlE3nnokj7
LJ8OadA5OErdlJLuMKj7hIZBJ09uJT0n+F+zyYAcSFuRLIsGoEiBQ1DpBECppd1DQm8i81nUCDPD
Rt+nz7U4umatHRSIDJHAtDZe81p366yyrSY9TCXQk1a3pUQ/S9jIjxzCjNcQvrFu0JoPR/AsxM9m
oG7S+1yWQXEEdpxVbqEiwSMnioDvEm5UOhmeEeP2I1s21sbNLDMj4tgjwn4XAyQjxhASEp7qR2ko
wfKBliuXjM9qm7QAVJvsppMFpACwV6SrpG3cRH8ygjerVX+hWlbKxuuRKHdIFcoUPCNRjhCgSuEh
VC4E9SUxSAvvJzsD/JHRTm4NgppF2e3RPEY9aWFVzBeOyOTwDhodj162G7G0iXS043rAGfW4PJxi
Nnb1yO8e6mMXgMNDziAgyk2tIzW5XSfnDjGZS/KBPYk/QnrzNKDsXIQlRVp8GgjO0D9XWLEEshYV
n23j0O9mYiOGgQaFsi1H4Lx0LX2oWj1vAyIWkDu/cwJIogTeQQqYqN0iCnPwwQcQ9oiJTpLRHala
ofLddupVH8On0BEZCLNXpQLgFQzjbPLMOV9yr7pXHF23SaRfBpLxW2GWILY6tOl0yM0XbqXemMey
umlj8RpcFo7L4Dwc33D5cX7pLwVNfGScuzEYSTXqfoo84j4Mtig0PfTcr5BNfpU4UFtzZpkAkt9N
j5KA+23If9T9fKU1yvVMvPZAnDO2rPseI7TmB7/9KbiTS/VRKurrDt9aA1kla58x+wD1NUHew0Yt
ZMyeIzRYZoWiz7/MBqhqb3ljJSxGbCergRLVVAy74RDKxpkklMgQwFWl0otQtOetCUGtUjpHH5nn
2UKak67qJtqlcbXRk8wbRKx3ZeHlVuZBX7DDWr8hwoG1KCHwkD0yrusNaXV4zxdHHg2mjRXMRyPJ
PVWoLvIJkPoUa3uVxEB0h1f9ZD7qPaqpOC9/TUX8FDUBLvRq3CHowbOaeW1LOVWPjyh5nwk+vaOd
wJvqQyhozfgwo03LoLiUKZrCBS6mTce0f804VVXmQQGhiXToQOAOkRyQSIZLIOZ2IZt32mK2r1sU
SWgYYlKhQcDDvIIhPLgl+sGGaBMlr+EoAREZugukl5cDZJwGIFgrFVuOtY5C5VnqiYbQFIIGoIVB
doZkBLqzAf2o4p0jKFcIoB7eKVMMDHxRWYGvIEy0RfGvCy+pOh5BCT75FlhrBVkQgR6b3H/MA90T
DaT2xENFYnCUWxQ+ZRLZAWnhs4n9AQC3ahFwAQM2Mp6HytxHVr8PwXqOLLAlPRmMkXtLaSGaQWdB
JSRKXjRqjjgo12lEo4QuLu4HylOAcRbuZBzpZAv3gEkRHR4aiQCm5qnmtU8Cy9PQuPMiHCQaVeOU
exqsdARuba+4DTJcX/uNqO0ttcZLYwIPown6biwereaxk6HvaSnIe8kxgGulqq03L018Z/BaaFBD
iUPZtcmDQrBYBRGwMQ7V2DtG9NRmP9JscvzyJQyLfaE9SV240+oatHu+0fhctCDk0ARupCraoNhx
CZzeBgppzb2FXxJePY+WHPNFzqkTQbmE1ZiUWU3hrMAlaQAd19Cudf0v0NAA/znEKehw9AqPPlkb
/nRucLOBB9AbSjaiQRSW0uwk6D45SJcB3Q8WH9BVfINhJscwdY3ESzpepq49a0JoTwt/VjvR+Pmy
dGJQvhU1y9JozaxOOh2ZulbaQTsVdrMnu9JOsBuPDQeb7v/Cafblnpg+uKSQtEfDZynkfDhXmVo1
VvrAaMbleKbsMsx0yX7YpxwqTuxvv9pLmkstTKEKbSj6qj5StL5qdHgGOd1gJZhcKu8epNr8iCV9
k94UzpKi8vb9oF9VFZFI4+tVZRGO8GpMy8LQEJPUToF/AdypLKAZccO/8uZ1jKT994N91d1SEVBZ
FGlN0KPy6iBX1Uo2ZQu3HvPztMFycAmU2Z7c/m7YhsRY7JbemnKAlHCGL3g3vaa24H3/G5aD/+qI
8/EnKKtyBvmrdUEUFHU3DfMZCFntV9hffz/GV9WHT4OsSsLJwDE565ea0K34e6k9AFsZ7PBR3WBQ
9HSSJh6j/83x8NOgq4k6wDmospmbW8G71sVjnCcnzocrS+t7P/TTEKvZ0sZwLSUSGRyt1DaCvnAX
TQDhmLNxUTX9WZMcSc21wY3SCmc6zZumIkzeAtB+oxFNFtBol6bmxMHwi0rmp1+1OhfGbRf3iGGo
K9YSSvm7AK2xbsHfh+gZU24JohMDflHoUUlGWTpjTOI/FqDcGspkFDn5d0CFIGt4YjvakqAdNMQL
MLA3Y2EQRWP8dcT7/0Ky//Nujv6flWT7+qX6KCN7/9f/0pGp5r90XM4SmC3qIiINrn/LyBTzXxQw
qKzrmkrv3jRYCf5WkSnGvxRT1HVTV1Gf6YbEA/5bRSZb/xLxv+r4yfGmouv6Ryqyzys6RX327SJW
c1nUVU7ma/2AWPRta3Zz7+T9NpAppAAdPbHUfF7A/xxiVXRMKz9OgoQhGndyFSdwx4DT+7a41/dA
j7a9PTiE6WyZnScXnNWH+M+xVx/iBJqclebvY/vbnLEby8KoDKHIxSOkbg3AuCcu9/Py/eeQqxIk
Fpu6LMP3IRUPj5Jnkb/U/1oGfb9MGhjQ8gC4nKruvn+b/vPh+PfITAwZQz3fytWaPoYKdHFU+U4G
L2NXsWEnpooipF7+ZNfWno17ZRcdkvP0mJ3VD5Qr5NROtgiFHpozFVZs7Yqe7ITuyZb257rPnz9s
te7LvZDi/5j+mgGYKl1/X0/EqDSmSzL2VnLFXanwvYNlWJzusHz9QP5zW1afBBwmWL9MRq8tcGbF
tInSyQHMeHXiwS+397vbv1rkYfElQI65/XPglHuFrRHMSrRmXsE9PdU2+h9m9n+uarnqD5s+X4X/
0stcFQ5vphkG/PiSdCMc8SDq44tTyuuVAf/PZ7h6i8UgqZJueYsL7CNjvYGDI9G2r7aWO6IxmZg5
iXdy5nx5Tw1oQyx4yMyN1ZQu+2KCugoRlv68E/7IvX4H19SOfmTeKUHJSub59xV+GGs1S0eU87hZ
oX6q22A3nVP725i34a7epuenXtVVZf7fY4GpoSnH6r6uhGZjKtftyNNDP7NXf42v9a7zrNrAl7CD
p+MlnhqGqn3qfq62t3+Pa6FqhqGwEERW70KDucLQmvdxgx0xIRUOAaphkuHJA/7O6np8FWzpArsu
z3XyljczjYYrFUpujuGUDfH3L837SeiPl+bDD1q9NEM0SpjB36cx5zgndVL9ub2EPbxTzpPOCXXh
BnrOBVaPlBOneB7fylelO8QE2La3qUdw0pVgg9m7zX0Kfn//5NnXIneMmKnQA8gppmJcpoR7nfjx
Xz5FFLkSPt7lH2tBxyhYKhx+fpe6VTwqzVBUqi0VDKp9G2tbOPFox9vvb9hyP9b36+OQq69LG0xk
Ly9DClXj+DMnrvYUyWGZA98NsToC9RpopnQZonFHZ0F7BKQx2MQg7MkZ+YXA+OR9PDHie9Pnw1o2
Vr0JwfV9RAjtV4nbv6Jov++cRcJo0jg79eCWV3l9ifpyMqcvgnBy3XstZyFS5IxZR7XPYknZN9tk
q1yrarybHPiuzim90Z+PjTMl0hu2W8bCFFmtY0KZ+4PfziB1WjOjVh8vKlZdaE59g/780jKObLFB
NEXpT10e1eqQRDUJ4e+udUYH0vPz+Gi4fPd+UnqkQuMIe0Fxqt33s/KLrxF6UMgfKmAiah7rgoeg
IL5NLATHlfvXaxzdE/rtCtvM646nDshfvHefR1u9BGbBljUm/IXW+eCqduLm+aZF9DjD8qFk74bX
1tuJC/xzE8GQtDRR5KkkvBjLA/4wReuBCp+EIY0LJPkGA5C/Kb3Y05350GZO8EZ6gQeu8cR9fVdm
fZ6oy7DQok1KOxpkxM/DBmAP/BBKCO+iaKsP7bvdoT/CS3oGmbxZEE3Bk+SmNwqf/cAZslPn6S8m
1KcfsPooYpBvw6jmB5BA3zxA1t6BTDjEjnVh2JJpo61/xyfdnnxFv7zhVHuQQer4aNZgFzkajUQb
uOHkQ9vhm+Tk3G7rBqwo3//46NNTtU+9pV/f7g+DriYW7et5JiF3GXRwqWs56NVRfi0Le+wZF/qd
6mR71SveWjtyUptglO+n2fL3rx+3rPGskVZbmrnWH+VRE4OtYGLPyCG1qaVT22s12nl1Oy9Y72zU
rynC//5+1FUxaNkVMCJgJUqHCmamtUBoiOVU9CVQnq0j2qILbnICj1WjROFtCmwZQFa6PSVK5Ii7
vlpJV2WQ4ahf8C9Z60KX0ZLFSXIrdzkUIjZ1lSq1W2KGW+DvYTWH+17MLPO3EKkYnArozcQSFLIC
pQJko/pT4tgt28TNUekRm6YtLwhotXhOODeDrTg0Y+BZVRTqhzAnDuigz41CAppScyC4FUjZs56s
nDyGRFRr6kSDJPqbcKJVEI8jOIGSaCDSWDFAkIaF76/TrE0+iEm7MbXCuKXCMt+OdVW/jHpZnQ9a
gV4MKGXkgdHtd1DPknFfjQ0V0aIkdjDpRjHbDKTAkDMv6fOtlGd+fPA7P3xo1Cn1KFzT2wX4Avqx
LLrnwIyryzKNomtBmMEgjoTrpVPvH+LeF2vS7wYJVMUEFZ0sx3YkV0Zq/UeFo45bqSOU6Lkrsyd8
zDEJ5dy1llyzODPum8bviSn0Cd0E4yBeReT0HcWyDs/kLtf3Sqep3qQTZ53w6v9Q5KQh0jnV/ZKX
ves8msiyVw6YTWxjCoudaJTZ0fBrZOdFMVxLQSfW1O2tejvNkXhVtKAxzmJfrRb3Nu5aB8sSgS4C
bV7V9iM6NFUhJmyU1FI8B9tvYnNsAqnbG3lK8zApdWOLJ3u8Gce4Eh2yFEWaEIZVAhb36fv6S+pI
ybnOEpJrWJLD+DD3ZT+YdlpUpHtvTbVTaTSVQxA6fDPioyHL4wPBc9VN1UJiV6d8SYnMfUqfeSDf
6ikITFHuup1OLsKx50V1zN7oLzqjkj1JJ24yUdp+a1X4bMCQwjwzhnFrRg1M1iAJH9upDXY9cnGX
3FSdfOn3kIORdGdZ6fVdQDbrhRKr03XfkQcPXkc7EIGe6GSzycor0a/WbupLwzGS2J+hwBg9kNBI
tfNwYPwwCveNKoieLnfTVTTk40+K9eJFOBfdQS4H/akV28mJIH1kN4FQZ/tp7KWbCuR15jR5q+wH
SR1/1wBhQo/UHEu85/er4nUfS1NB2xiwkTskZXWv4siZoZvG4jlpjUG37zBKOw0GKnOf6SE6CIvU
VnWfV9V419PsO6ujYhLJEBS4BPhZJkp8TZqzQ61XCBAMmUXNMv1snwgRZfNCMvdhMLd3Eds/l5xi
8FG9YUTZxpBD6FpB0OEXSvBel5s4lhPgAyAg9lxsfFb0ubFwTZXCniQS34mUGfMXlEAIIfwK731i
xUC60dcVtKarnN8KZH87VXVOXEceRPdjTE6kPepxek/js8auqNJtnJlNZHeUcKV5Z/bhMFQ0OitC
qsw4qsF2wNBwu/K9wBzzjM+0LijPBbmmWQd8JwZO0ETN/Ria4s4ki9NkoxCal53Radu5DEYRWYpF
rPZYFcS2Rwqxe5tCzuYr3ZiGXyHwiEssNdW2yRsyZ/tc1QlsmtK00pxa5sRPBFsKd2Og42PRNBYs
oq+gkAd3gt42kuNz6CmOolgGtBRNUaHHJvYG3hp2Gbk7LGCxbUFk3XSIpGDeWHGrWNtqhmXtBbmw
2PCLkWQzhRzGfJ+Us2oSWG8yh3gZVQ9CxqEu49hwMzWTHmOhrn07FVv0FVUKZcNT4O/wvUwEVh8/
SRdCtwH/2q7nYkJQMgfh/CjrS3BiabaA6Luu9w02w1ZCV6eRukufSG/VbUZ1wrIu5TrS1HoSOYWq
kpz/JvoHWplSagO7nmIWJOJ+AOLY3DG58gS5l2cI8L4qngtwa2ubrKCu3KbK2BJOEAhgKFhXh2oH
eg0hbNNo5KHPgtbkTpl3IikAsLRMW+wS+UbztZDXRc8h9Gsq1CJ3UhWq9IHu305yVAa/LLNWjfsK
Pn1o6sh3EXiKaCpKK9WwkplxcAhgHwjXwIzl3yKcaGKKiI3K7YhMMRIwK5LrHSqjFmE5ulSxTKTk
dWw0uRCz/RLSILkgEQWCretGjtzSSOMlHANqG1wKvuKkkIoBYdewzoqLTJ/MW6m0SvKu/JyAj57m
DjAUg7/fRhVrET0k9017rgJmA5FXFASGCGFIWkg58FLLKjHQdk/wz5Pki+lwJSmE8GEEyfBXnk/W
kD2HsG5BsBOTQ29IGyrF8wMS1K8VwFy5B2U0Z8M/53m5sfKoJFxaCYQRn+TcjeeBWhhQ2Wp4vlsz
V6Rum7Yqjd+SXvcbSPTMLlTj/7J3HruSK9t2/Rf144HedDOZ3m1vqkNsU0UbNMGg/XqNfBAEPAmC
oL46B/fgljk7k4xYZs4xSxdKnIssy5nBja0LLXJvB6MHH9E0+jOLaxWQIc3PG3i/ZG9VwXlpxx7g
pFry9GZO1UzCr1EVM1gUY0nWXtmQ/0cuX/7aOm3a7Js5qedNGE95zJ0522OHMscaofenLgzoVe1U
AQntKg2N0d8QYuJbf2qDFy5ZTXa5dE9L5Zqgv33ZzslbkrZ5m60HA13rSltaIxyrTc7+d1GSk/O7
wPNH5wrf31iIYGl01qsoyPWCpMwz6zxtT8GodPkjdWXGNa8Nc1I4ZRZymObP0POffxQA/uN/TlGl
IaGDeWHqR7uwkuW5Notl+mxYL4j5IjoEaMG67V2vdq8J4MK53Y7kxwj3JLy6Qf6T2k47Fee6noNp
eVjyMTSSBymCbED042WW8I0tMykDgl7PniA1TjIr0EGc/7PS/P/7of9mGqxp/8/7oV2fVX+//suG
6P4b/gdpwP8Pz/YJOA8Ni7YdMxJriv9BGjDd/6DdvKPW79OD/7kfMq3/YHjhMT/0Qyi+rPj+537I
Bzp81x1wodkslnjz/l8oA/+1DWM6ArDg3u5isbHx2v+vkAHpx0NhE7mmpuc5QXmhP2Ln/6JQBVrw
X+cx//vf8r+MJYHnpVlheBvgCWj1hgWAbeIiQmExeknzAFg+vERrq9TSPXOIeusxy7OD1I39SsuE
Oq/KGxSCqQBIz/CjCohzmb1xvhUkJEeOW7unwoMNT96cUezDfAhfU6LC9s4irU0ZxMuLFyvrRnYx
XEMPfObsWGykMjlQrjXWZdBpM0EXJDfXRjoYTSQRr1rtllczlhiQRunE+KuV2EMDIio5kbibS3dJ
z32e6eekRXYczI23afPZQBXWFc0bFyE6f6dQy5o+KLiUfjjFB9nN9e9QNC53RjUAEE+sjqrPru1l
DV7J3hPsxVwz5sk4l7Icjjp1Z4QvY/7m9NKGBJmg5urNgijbtPmi+MAQmqCIbDdOkLrjJs+9ARa7
G2/o+eIXyd21Ua430ZXkQ/LUkKoNEnkp7QxLRJ2eWkuNe4K90zch5uGqJuluQmpEEkjw5vzYnSgv
FQhWarRgcq+6mdvPiqD79dLH3rmze/+LjhZSVookEyFRDZ54yZer5Wf5piwq8rJqNEHgNNSH6RIO
YA+hf4Q/thyp2JNT3PjEntTMPftVBrPo2MajfQrqOn9LJ7e3Vqa1GIcUWOdfjPjmbskqBGOG1240
MwT6DJPwXSW6pxHlikQ/C6RsSCr1BWJLfU69W10NVQdPVkvWoIuzamORgkYoa1Xlf9IkDM+zNiFk
6r79BqUJSKBOJTqysOJwbxyq3sYUE8E1c/cSjI7LAFuiKGuJd1JMxda5IYJ3DntyOkGonSuB2tIc
q3RbCtJfmKhluzyffianFLeZmjNaMhJuJw6KK89zcwEU2zy2iZr2na7GP0XbOUfDzuOjORLlTv+X
nea5IfW8c7xIDg5ceA3Qb/RcXDuTSRQcI5brvQUHfSb/StfMXuJS1Hjh+4EwLJXs/CD2ttpI5Cbp
i89RzEeu3VMyVeMW1Bv+BJ0Wv9Am0KDRRGxtBSAgJBCe2pAMGQrcEa174R1p9YiLspKZh2MafBPw
PcBT9I3ZcsNJZhGlpofllMGj3RhwyE6qoFtr4nE6DFMjCnTXFnTavtN7Ky3UtnWS6lnawi12uVf3
Hk2rHZwdErsQsFrjTDWM3iNb9/YwH4gTHa+yR+Qmert/rCCOHSsrbd5SbwTsVk7qNgO32qYxm8di
SewrNODsICoSPKBmGLcO3eVXNmgOoJGBNDLesgUUZ8ROZOqEJ8IepLr1zhjCqFIy2CbyHt1atKZ9
cOHq0twHoyCe3ae6sFy6tRXaQuKMumW+6o5MxcZbBgPFOdDYUUlnTXeqp8iXglicsDW9B7d1Yw6h
AYkb2s12Q/Z3/bfrAsR6FWJMsavigggLWZoPjQxI+Au9yTE2QgBcJKB77nllSTgGy4CmzyicoyOW
GYV6BbS2F4BsF5NseT4BZ47CWHQfczYXu8LI0wtnB23LXJJX6+vlwyrMOYLpWR6rIVtOXb3AqMBj
xRDQ6uKjrVhh2ypsbp2LFjhPM0TvHj9BHeSUeDUgVRVbNgm0bXjyCmW/D9xmII0Ja4onVW6N0cOM
EXvWNg+H4eY55H6YTY9lS5oDoneUmPYSuIBqKcP9bF62dCfGFv1s/EifpnaILzF/OHq+mbluX4rG
0afWr8WZZCgw8l3ub/v72YnONWWQlGvrktokRYZNY6yXzlWPjqVwIkuM5Je+NoZLVfVIA6iYt6FF
soUIadhdqGGPXlXGiBfT1nniUfRedUIQWNCM8rgg5bykpOm465rbkUmZl3hlZGBMPbftEt4gAaCv
oko7JQPjPH6mYXiazcXaD/k9LiyenKOb+v22I1MRfigG0Kjpm/lrEjU6gQxZ9rYcwDDsTCpjf73w
Ap4My9DfKHzCjTvk0FOzXLNRLxh/ZH2KUJtEi9OwoMFcjGrZOG2RdWS4yTtuUpRPgGOxMY5FiQDV
J7V+lapw7jaO9sWCIBiR0ppPengKXYFp14x1WUaDbSWHCZLwn6YNypa8HlneeZvh/Cl8W98ozM3d
MAh/59oe7ymB2ChwlW9M51Ln4pgZvjymwT3LUxrLeNG20ScrLw1ztUG96P2zgMM1qyophu+cudrG
L836ywAV+8cmyu5nGIG5AkQ1zk5WjBBDKxv5HewSYMixf5J4DG9J6OsTESO+QAqqqq+lME3S21tP
m6s2T+ZzmTbBt02qZLYaksEao9iM51fKp3ofG30F1i2pojAM7CPKbPOh6xMbjko8m89Mha0DZJbu
rNsUqEwxxQjdC1OercEvSUZ1BgA0M3HB5pjWt2wM1dOMx/LCYT+9JrkPXzINxu6YtF1Ndxh68ifH
JnlwEznKaK5b/RQHtAa3pE6qRwXS7CEfgvi1DvOQrICmUi+xXQiiXLt02YfhYm7FMBNUZ7hQlXPH
KHY+msW1VaYj6uj0Hk3WjMbZslCEZyFhRCN1z9+pnOZnU0jYN7IM8b4sY3xakr7/BgddnJnTtrf7
/oOZRWvuDe70SOc0LZ038seA0yZH1/OYAPpyT0z9cMWyigq4ye572lFHzhQMK5jKBJ/BFt6N2uS7
oWnxz0oaJAMNnefLjbA7RcivZz81tPYObJA+hBoippmrlaOqWFuFs5yIZAF4TTboTPivWZFNnduM
soJu1zDIvqRi5s7qu2FTtIEPvBDqzYmjll+jCuNizFa4hUqJlST0XEZnXFSkQY+HeCkEqhflk+Az
ZDRuU+mupCi9a8zAZG03mfoE9TxHNXDsW6grP7JnA1ZfJ5KtTFr5SdCS91hyl+/kCFI4iaUNn7BN
T8EcAqLh/+E39yZ+E1ezpoVH6gDdrtxdmxj1W+lo+7g0JgNEq6K935RtX3HN6KXjvcID8xaY/C86
dm2slild6KSdJjzSX8svvwuCg90RvKUHGTwT7eMfNWJdptdY1eFcjxB9OrN91MDVr2WJ6SXxjLaO
slJ5u8wV+U+VDIhRKkfsIf6mfBwJi8+hb5mjY1XLXbbKoVz0weZFinIjCY92wHmS54P5UTow7tWS
cIYvbjivRWLz+GncUFdKwQVIUZpc2MNba89qw62RFWhC0CUfR4PSe/TC4h2HVblxJSE1ZVAvNwsY
N5N107jhwc8izxnax/E+HxvI+T760glOI4z2V7tl9NoZEvVY7BvPRjA78Lnb4WMQsQrXbW0uVzGl
ZMANVk7Qngtlhj3phzEu6cWZE41PIGzFdygB+7qkXxpkTVO/Y5XqErwnQX9WQBt2FvPhnSeDoFpL
Mc9yEy79uCWiMXm3dDzQHKiAQfvCNGBF2YdlQFRtVDDkJCzSTbw/vKu00JnIM3BKaRf8tfKkXo9d
VZGZrorIrZT4ZObvbpXoxcsk0oGpwpjKFb4fsWsLTCJa1MODAaWe2juYz47qYPqg745Cv3bPftfX
xQpVoEeOXuEHj8ZilUeqUdx7mMmvvsGoNgrHdHyw69Y+xpleorZM5c4OdX/QHlDUxDGyL7fOWtCn
eTWtcr/1LkOWDKAb0nD+XcopY7+V6abYdiN55j0X/GHy76POsZs/KzWwGBqUBdEpNDnuw+HMisl9
GIMMrjzxcOoL8KqIklIsq1LM3SNjQCcijzhlDMoIxSoM1H461bQNPgTyMcfHUpV9h0GglRu3z7s9
lN3sb98ATxKd15PcPrRk3ao++WlBaDZRAMn1zg2JsQwZBLZ3/hLY0GLz4WCOvXVjmvoYlnlObiTW
deblNZRQD9JUU5rLWg7tj0FnMY/i5roOoxnpebvU6eJNGqT6tQg7cnEwtP3j6TWw59qJ6ldMApUd
qY7MqTXOkuRZ+9Q6cZ8HG3Mge2AVAHTFodGG1LSt5W7isAG2SiG6fJpzkI3bBozpye3dDIxckfgY
zbLxt8qdPCeush4+jKwSzsqgJL0hUSfIMQ+03pZham6DfPaRYcxB9ev3XRHu06FLWUcVnX714tg4
B9k0vfTcTw+Nly5IiGLvXaQJDysdKSTpWGabxY79rW0qu1wn7LxOMl2Sp7jzwi/lL85eoRzatf7k
/4QisNjx+NX96k+aRz8ROZjTtLhIWcRynQd9ckaDNkaO8IZrmZDV22f3yLGgb/+CsSivSxnQ3DbF
PwmrZx0m1rTxlqYl9G6onkSVpbuiCuPIM3R1DwTQCKLn1l6LWet31ZXmwQ0XvGOmmzJJXr4wrrUY
N5IicgiJ/2wyS218z0OxYTjXKbM/7YZhnjT8zOYSVtn41/WGfm96UEjIejSq/mjCE18D5WKbzSVP
KYgq0b7apel+tFaP/pBhYv+jaRAfrdK3T8bA8LvLYC9zm9RENnJQf4wggM/SGeqfQfXZBRE3mnmn
Gc/hPBhPrQ3be13gNXqzRiO8FLTVlJRGcwqrQF6a+/Gy1qXrSrx7Qt469LEHyw+1h7+q9flwrNxY
K9VPz10oaivqpDH/jO3d3zE44YOUHOGYEN2cXIaiDveOr4busnTFiOBCxMwAdLxc4S2gQ+rmPDzY
hD3wPgbhU90aIsrCqiGMWMXHjuw8vtI2+xG17b6pKYt3FixzfIAjf8QklbWzXN1s+IIWYu2JrO+q
jKC4WpKXwgIMB9bofrLYcXGNybqDgNIgtmKuDwyESL2B5T3WlMhJfWbj3LXfSWW3oO+6Zv6ukvs5
7CxUTqtm1HgeeeDKp6ldAnEMKVH1u6zdqdgZcRr2h3hsiNjIp4VwXxysZrCfBINmXI1pZT6UsJ3/
VhUNs1rKNPjyW8bXSeD8S8qSJm9KLmIg9KS3sTwTw4d3rHPyoyr9nwrWM05XHkbTTZjjt9nX6Bkf
o1v9nQdnv4jlz1QjOmOfp3V7S5bxnzDiT0XjLly9a83qTG3ykvv1RfcCn8FEXzrHBAlaydMYmzvV
G5EdOju3orzqXfmuRhqyUoKrmyUWdgikUV2AucdU26/EsPw63rCs02BhHUxu6hHh2Zc7pSryveHi
Tf0Ri/1LKZP8EvcK6kxOEIphTc1mptc5Z6za6VWN3QITHMg9mpAsxsti03eeKjdseMKMv6WdQ0Vv
ynfc8RCZyzTdFHOqtgUZMqtl8XAWluoPOyHSWHsL7kuw/MscWhyHHBdVTNjolwUUpcXhFk9RShx8
Uxg3P61f/cmORrDRlhPjcCVOdmr3Mh12bjMdSlttfd2y7eNA9sKnhAo0Lhjq9IONUX4C9O1M115P
Z2bbRaStUp+FN4XXqcGi1msGG/Q4L7onuVuO7Z/BcafvoUnxCzZNEhlTfeXs5wbuBvVMLmix7kE8
f83CgXsYAFnkHawunYjRYDEkXM0K+7BlYlLDcgOZIZ0q5ie+fY+ix0U1BK/m5NNWt6V18pPR2yHH
QfUSl9xyjP8jZu3Mz318LFaRk2KNdS6q2dmdMhqabTuGYoPu/7kYuDDJfaQU0JMHKi9bXiY3BZY+
DBs95ywiyqljrLikxzybSUEjKfUYGvVy5dv9Z5UF/sjCGrc6M6pdH9uwFkHNbhkayLUOmxeMAt9w
L9xdxZW6tmc81pWvnrtefBMLeI+IaPtoaDuOx0JmKynlC6MsEnDt+8S/JbwXGtmvmRvvJqXbKksc
64C9FxZKYCz3h4sVYGbbkWH23tpzMI5PRv6jfaLgO8P+sLPuk7ztPyTJn4Ty4RwYbYB921MbnWWK
Uihv4KgYH4Fp076plFwya36m5G+RaCws2GvDvcx5UJF0SKAPDToku1SGWzttr2RuflBJGGttte5m
zAhd9EOv2EF/rzZFBeKhUKzryYBoCL2cTPo7+9FUDZ0LGSRm2z7YpsZrj3pjVciQxaAjChImRblV
7kDyCWFfb5j54BWmo1yn8GROU1Ln+3wSD7R1bMZ6qTckEf0pPIdHDXTLhe2ZPpSjrAGwT9Aj2+Wz
sAg0af0LSRfrjHpzm7bWa1zBNhBVCStJNs+soh/8LmacEz7NLh5JXunHGDO2cOLXtNf7tKLXquxs
W0qNN1fPr4O2njDffji5wj46/U59E68DWb/PhsPQe57A/Of5v7Hm4uyz/f33LuPwFYw2eQuec5vq
/DjonnyEGi++2HXWnrISP3fBol0rDpP+LAdNAkD94mEvVvE07FhhPVWaoz0xdjbWSbazezcv3kjK
wueeb2fRFCw7l63KWGA3DKwcarEmk09qzvYWKca5JmcxvspmWvvoazbUhDfycdZJ0eznMF8NjlMy
MeOJNPLEh5xQvc8zdXBWD+c0CKOy+fZTKBSDmez61MG1rfdcBLvGmhlu+vo9RsUJScbfmayqmCY0
0nzyen2cYvdgk0w+TzLdCI+4ojweT2zfjkuLp5nGdPDzCRfh8Oa4HdWgDIdd7GKu1R5SvjSvHrOY
EKbGhCb6u6T+yQTWzv7UKNgNiz/UkRckXOWGcHOD40i/JQs2apcR1mqJdbKL1fwWV8l7HIuXJKd0
SegOV5Dji0hYHLa9Mv8VHbfJ7F7JXN6KImQqbxCTZmXfxRxuAo65VtgkLgXNrxkQNWEHr0bR/zXb
5Q/iopD3V1yDYuFD7p8nTVporc9LBmLUJdbBYTcr7GyHjsxcdcpgDBFg/7DyqHbGqKSDXgDtr1xR
i4it8Hs4JsGqruNLGA5shScG/WZk2eVXyUyz87t1IMBFdVBk732LLoKvNA+3fuYTSzbACGjNr7lt
NkGgPzrb2pmeeDUJGOMtrEESBNTYZu0TftXjwo1h2NY5C9N6Yutrgjc0G8q5u8d70OO6mrpvU3tv
sWgxCMbOQ+fwG3x4MNvatq/g/B8gA5TS2HSD/ekQnGF75bPV3XdBwFOCJNKOSSIwyIWU84Qk3cQ/
9gXT56OyrAhz980heZUDIP87TLFzxK784NbzLbZiixc/73bklfOJeFetxMkd7f2onF1qhkd932sA
f5zC9kr4+2mZsmND3oGZD/dbBL6GG1n+FAX+8CgZLBAXQ4PW5Wdz8V8mK72MS/aIKueEkhRwiPXp
KmLTM9TiTZNvFr+cSZjJVgGFg4qzU22Hr4XBdMOX0ZRkKJCyvWwnJEqPqv/1luuYPGblP4cd9hw3
O5n7DGdoIfjlJEmvbds3XpuRpFtR+sGKSI7IB0WAKINZgzlATtHExiK7AoJ4K3Rw7k2kA6w1cpr6
UyMfOq/ch3MczT6hPUgRTLZKznMbL1sCYicoF333kc1Ymw1c9uoSNOxW6Ek5Bwp1Nb3pQP55pLMA
VHS/nZd+r/1rNdYvaMS2nDIrR+EzmJgxW6+TK6MxKF+YGdGfdTsImc+AYjBHyjXF/JqcrEfPc37m
Ml4Z7L7UvJtR1jsCqJNpPeWouaYw3PdoUZnFs3XRcHYhkBqEIHC1LK11mhhfcFTCoxDDGl/2D5KK
iCHIBsUQVeLd3r+uOS8J9d4oAzZTP0VTjXwpfSANbg3xaEOs+UcXzDfhE1BUWI/G/cEMzI82CQ91
p05tZbz1prOVeb42Op6JYNrLngqNnhLb2/hk24p8KTLgIbAwXH4MCJEP83qNqu0sipncMkA1gen2
RFERXsi+byq6Y5f0/DHddqY4X9FPHaQx1Mz0qsgfnzNB4eIz1VtVGX/rQqTyUKj3RYZRF8b0Ke17
MZd/psR91wm+z6I4oZK5+cw4U+nAQ/Cb0+TzZUwG0BlvlWXP6UwE0F6TeWmQPFCkDwaQ6fGrz5Hc
OJ99R8X1XjIIMftlNfU4Vy+JNCMK+U2b1HyrHApN/VXwGSZaHCzdXvtEPYzxdjKzQwsupq3DF5G5
324avmsa61Ub1zs3T6EYVt1rMprPvR1c5yl9nS0WHDQfZtsjsyiMUyycyKqLc6zNl5rK3Q7lmQJ7
00z5u88VI/lhibzBZjg3j1Yyrrl2I217j8nCQeFOkTWV+3YGJmiJm1r+ob87pap9zJN2N0HDY4PC
YeedYntmzhXIcxkj+Qlk9Ygn4qEBEmfkJgMVTmhpEvEVHu6VQjuzSyiQVI4LpaSbvQ0zUWtMGHJt
/hooRVgVqk3XmtuK0Tk/JFvQMtgnqKclX/Dso2YiFf3gQGfh8qGY6auTD1J3mYvtbFvgPPx39K3f
6D0vTSe9la/U82JwFDdTv3aDPt3gJGIGyIKkm9KNk3assGxEX2TpSmPbdstB1fOLNPVae+/hcoB3
h0NQI640Qaz8uhXJkKh/TTA4XpOsF/59cunuJGO7rH+3BJ8N4p+huQ4GG/Dud6z6zVIk721aXFOf
fGB+YaD4R8mqas5e0TlEffxHV+lLoSeC56p9YucPxeCtrbr8FjqmX4+3SRuz3OFJyke2BoGeN1LE
n1mTnpdwPhGYc2XlvEM4G2UjWnv6NMgeb2gzI5L8tmb3wEu3LxxBw04Me+89tbCEpiU/I/Db9CA1
H+CyMfqz04fSy271oupVrrsfe+w8KBYsqbNOMEAXXRBRtL/QwWyMNHvIDaPlqKm/yRNkkphQYrGm
IA7EFbdUx7/aN1/u0nRCy870vsVKBt5bDm4jGvnr0ix/NKV5cjvrsPgMGsCnxyy2e6N8k6n9Yw8A
LSwIFg1zu7v4U1YXsx+fk87akCzwE9ftY2Kg/2woK8bJfQlU+suG0Y/4z85Wos2I9/Hybed5X/08
VSsvD64hM+WdI2CozCXrgXwyX0UhwaTXmffpWSbiBs+Vh7zKCQvAzXCwESd1Ky2G8KdtFegsy7uC
D9stDsZQt1y8Z3LzCPEsHJrW5buLiXwrGKaRnWpulkkRBkiXDGjr1I2i3A1d9ox+4TdL+CKN9BiO
4z+EZyAFRwK8iFWK3OanNrub25j4/uc3J6jfFhhZo1mtTVs9BT5psQFpYfTAAQdMQdTZ0FKxS9FF
LpEH06Q/hPMdFOyP5vwKqZMYRfscZyWtxTC8T8Zb6HHc2OI4Zcu/LuDMiaGr9e2pj53TkA8kFZr0
KwnVH10DBbluKkZJvb1mtIguTByoNmilwyV/l2kYIbQm7/SPxaFdWugwAc/tik5FXp4SVdVHahyt
1UD2ncqnI2fPxaQgda5zAHCbs8sepyizWP2ILbNWulsBKuiZbAw6m2Y15nr/n5P+KWRGgl4yRHXM
zW24JXS4BFeJvyaCdadg6bvSOaE0jvxYXJJ5oVobbq5XrcIOdjGgGUUUoxT5xoWR1c9YQRUQpJQ5
p0P/3zCueamgxarEOxvTdz2RiYACcbCKdaZzhJpqXc0/cvooGNqH9o55CAuLn4ENkdXoqPdcOJ4W
ZcNTPau1tKloGYBFk/+3i/VPmb9WzhlV6Eb67kaLglXkg+/9jsaX1TxYAGRIyeUdeG3JUjCTqOtR
3bbHJjlJnyHiOK8xaq31sNWMnVqDp8lg5Jmu02R488jNjgcmz9O0QwHDZPy7TN9rPiXHOOuRdDXH
2oVBvSJMiyLz2xkmbIrvAxIYg0J7JNpO2M9NuRE1gLvQvMELX1szWWbxVjXnoSbrCYBXXbzKmjlK
t11KMnqBJVqbGhOCUETdSlJN0/nQBdYK/Xc0dKzUhhETKndF7TeR2xvolD4XF0WF8+o07d7juFCE
TIQ8YigkmTzixw4l/B21v0+eUopvH5EK23g+7j9e8pSaF+me3XReLQHQKxa0s7LWZSkeiZWkqXjS
xGrm/Y4ECqQFyuLS6DaVfhypoakBiOXybwZXlTHIte9hYFDAbtAmeLG3N0Aqpc1hNmDg21wI3ray
SBGr/tz3vWNLlVG9wImMmP2PVIoyPhvJHmiTv7x05Suq2Ni5+LLb+8bVKt+yhvIEZyhvQNUPnKEb
3+EqO1XqAsGqFtcac7maV0B0ebBuun3QASN92C23u4jV3Bn0FCGIv7Dny5c/SuA1PYZNds08tI8A
lGyi5sw+wDsJgky9xsura78Hy9mIv9MuPaN4QMfirIRVR5XRRmZ+b2U/wvSLEjLSdXxS3usSpxGe
jLRNo7JLqV/cUyMuYrKpAv76QIJUYpBgWG1him3T5jLE/1wHncFYbDjn1n5F4jHUo7a9xEwwJhfa
XPbYh/DHoGYETn6ZE+fYBdws96ME8XZmseO5tc4vUz3UVM1axrew/7brfmvbchMTQ9ETbym6/Bjy
Cft2tc888LuAZh3zi4t6Xw/mtkUw7/TDpk7QF7Tz1bIWuS6s9jjp6eAFiEAgSErjJWTANjn2UbMc
TMUfU/artCweXCTPQfyCJHrtErJh2b9ZSg5H99F1l2H8nC1FWVAeKhwkAdZft+zeE8fdVkTm1GRR
tzS/eL2iZjB4SYtNZi9HZDlrMxP3mmeFpInlgbFZMghKmd7H0lq1XvDoKr5ewjiYKzDVfUQLsu5Y
yDrqX7t055EXAA3xnu1AtFTTCXMVGnaqcwgw5UC+pu/Q/qUnUqeflIGWBxWgV1VRL8QeZTJz6pg8
4fpKPwMUKj3osTt4fvNndJ7uaaCu/AmThr08/qSSp0bFcNfm8LsW062wy0MHcmY1GAFjKPIy/eGt
HH3Wxt5bmUI7ZJvMwN+8VtWd3JUQ+JW51d5LO1ZpRJ2CTGkRWm67jBUBG24GB0U0O+6TSR1TuRDr
FKFvhYtcJnd2BsWYzWAXcuAXxA+aRYOWgxabVZZsOWuXZYNgrgkaZPZxedOmvs0Of5LCkL1ylYHy
wzn6Ory0Ad1vWw0/ft682EzniWI8MKRCkGg0+4XygWNmtUinYHoOubjMzzDfL6ORXXSSPIZ4nWlL
nWmTdfID9dfrMEtzPbnfEyGI1eDurQXbxDDuCY/a9ESNdbmzde5Ng8k4zqKeIZwUQBprBmxS/8Ki
PnNTHZJePJUMV5CJywfPhIGZVnSIvuJqFEn4YXBTrOdS6Yd+aLkj+vRfJar60kwsLM0kPoyLfBM0
lesxCK75qCiBZoT4aoQ9ISYnW+HMekFcvUNyrTkdGI9Ypr+JsZXs8lK9yT67KslQoQvpmwdpHgkz
pray0ZUwCYXzZcSPeSyfGV23+L/lh5Q2U6SeCzNg/bg45iPmF9ZzSCFXeVJurJkzIe9Yibue026V
U5XHjm5vNfftEelmv7HD+gH2ASM8Z96FfvwrDMKqK7O31lYT31MI/WSbezw/aTjYh4ShJYsP6b+Y
YV7Cs+y+3X4hNSp0/mVqrpmnDvnaGd33qTCf8jm+lip9SOf+Mze6+xArjALlt1HctcOWfOqnJuSV
bJFdfMtGDE+VPIVJe6Q9+MWtwzSXFc0+J+zxv3N2HruRY1sW/ZVGzwnQXZoGekIGw4cUCnlNiFSm
RO89v75X5GvgZYYEqauBQg3KJIPk5TXn7L02E+eUKoR8Fg/6TAxPZMD8dmjR5kxaheLRTH0GsLYW
lOdaA2VPgr4xXzVUnJ+xXkX3leonlGbVzt6TpEqbSbbKQ1bhV0MfXnYnG23LVe+zRhEyH24qDXmA
TvWubHB8VFSfp7hYaUn9HFdS54ZDfsxU9BTDoLHGipcxbE40dnZEBdee73ebRqGg0aC2GwssDZYx
LGmX3qUFoUgR5zu/i0ikLu+6TPSLViTLPld3UlKtsUls8zIYvL7XARny3OOMNT09BGLYa5m6tH0i
01OZVHrq9sAI3bk4d9sVtyuGlzZomCyHbi3bxkLpQyjbmfXKMe8YdP2rphnHllZTT+ZpF5VbBfVa
VzQofLqscSJzXCudho1mBIxHz0hoiGy11ShICKi7zZzaNF7qfEtw+L7sKQCiinTkZDrbE7NFPlFN
jNMX8LheoytukyVgHDmDDJANEX290CLfphyczCnHVkOKZoszxeKl4l54N8mYRFSAT8i/olhFB0XD
yd1r1+GkezQuf1a6vIZ5/ooF8TavDGiO2joX+SmY7I2iydddjiwx5xCjzDFFYm07WoYLnVHjVFx4
RWdd6SG+DHB4MZUseXweqPAaiBcmK7ySo3P7T/3RFLiRCEgP8QRaNhs0g/80TG7s5k2yn0RAbyhv
Cg4Y6ikr/JVZW56ZVL/KNr9mc+G1obk2UsDDo7zk0/e0PH6vw/F6CLSXKTd3vSquQ6l5VjJZWbWT
vPAjXTpqEVGPZqyygpl7+ModvYfuqeiLWzWvyOnWfgQ2ITTSGXuYGEO5oxBmmQSpA/hEINuAfR5g
x+k0NYUpu9EEJpAZLgxDLJOGvZZn8BeILjsMikla7Mm5Rc5lyvl9y/bLG0mHbld+2tnvyHEUTIR0
pggeI4T3qIcjLEiZmPkVzj/2biwIbJvDQc/XbTlM9P/9FlHCpBoFT0zEjVfr9rRBt6Hc10kgU/0u
Ams1FQNPLu3T+9RHsirntQwGWCXDuK079cBO0NrbaWUgZaMn7PVTCURZx3KDaE6ZlCsosSWfTBid
HS2JvfebXsmcWAvm1ClyJThWiW0uRZ42nmphVtKspr2W6T6qoDSy8I1jdXI1x3isKhWyo4OOSrlm
62SygLZ4V2UbGdbQBtImKAsTVlqpLnAn66tMo91gag1dsxxrJTZG7XW2smkLzdZ8OguHFQ5u0XjV
Yl+GwhFb/SFoeZ8I8wjxrAda8DndrVtK3dNGltnsGJ3GlqDLsgVh4sa60bMG7oiu6zd52sqPdpTX
ewn900Jvc20bRDNtbqvuDdiDdrwVI73fqcIUe+6N3Wq9Pq5g0sqchDALAuWu6JMiH6zgD1vjq4HA
+2jOZrSdqqQsXRkl4I+iYi8bFQFmIxEizhoT/4yy7RufZkitUpc3w0o7pJ3WnPJBHSkIGv6vTMZZ
k8uxgaAmK3J9ZQ1C8UlIl3oV0nafseeSRF+cyrnu76JY1XZ1QUbKOrAnpKD4iddYPXswuHw1SaOm
J1nb5BPHE58Omgjj+B7TD40hfQacPHaU8SXiC4a6p0RaCOK6I90ObuRarXd5m0+rDG/nkrbWUC0G
o7d/QTcotkaFWk/KReDN/I5HjLUUmTJ54DNm3kR5MKHHyqs33VenXYmFYO1PZU0d30yto0bIvVvj
3YpZQpvxYESmQB4XKKAAsEf5WpHfpbzDxZCF0nWCpH/XUljbF/lZ42KawZogv2hlKMTy+QGCr7BX
5ttQiQXhfmW0Lcp2WspVowFX6GVpNQ1Qbi1p0H9C9UcZNtv9dTE02aPOp6AjF4/mbdWQ99AV6k1b
VRY7i8zc1bnSL5MhIK8i0AYwOiI1B1jsZSyQu1p6uCRYjjVei7TRTUAhv0O7RPyWyv1bFg3a62TJ
Ue8WRgZCS+j55FUQiAxJlhdZpKBH9H31pdUnMVBBEyiT0nMrtrKGbTeM88qS2vFBxmnlldKoctYe
im2FOviEK5AZYmZAOyGKprs2l8JFrEnGzm4S84FG6MH3p5QKtq4TYS5P+6ESBCGZhnLQacGeeKw6
lRGJQo5eGA0JfZGF01UmBbdTjTcEfuVG72jmktZn7MCbklhb1NW691vxIEWRcoJprKlOJmT9Wdca
pCFdot+WmfrYqkiGHSMX7VGzx9or4zbbpEqvboQ2ETvdNEF6ontDAyQfAgrYJq3bqGFyZx0bPLPE
P0QBNaFqgWAPiC6ByezP5UCyV3oL9rvXpgTD5zibaNvLHkm+LSdLNFXze8EU6+WdQrkEYc8+7nJT
we1WmDdahuJnFE3/Gta9usYjIb91Vd7edSElXUurYjeOu+oUynS3+mGwX4ZJtk+tXOCFpeV3jgKT
o+dAmXpC6Ga/Pk/CeXNiSxj9Uu153pYcyYK+WcjZaraT+UQngDWu8MHsBjUh7hF1soiGfx/6biGr
iP9oAKwxdj9H6UyXHbeJeBxUM1y3fkAauC0D3FU0f2bXZMXX0xC2e0C7+QFPbL+KaH2h0W+7K6VV
aApa6GqWWG7PZHRKj33fIUbNDXMfFwF/eDdmFKyo21J17cciI/I7FrMr6pY9pIJFwEUslzyPhJOf
onaUrhX887CbqQMuh4DmII9I7rZgJRApdtZ4FwSWeG/qslhXiVoce9+CRpAz+BNEV0qIaaohrU/1
jTCnuo9PbVHHUfJQ1kW1pXNj3thRPT6cQQPlgqNVtbHUSbpVunTaDL1We4ZdWdTo+wm1QZPNNDkS
izO1FVUvBcaV1cg39URNNGE/l419SivInPFfovlmUJrdfVDJ5oOf5tFji6yXxbLiEKIHqekpo+EF
aur4okciNsWy/4uVi7AwxFp3CSlGiKHqaauGarnmhQa0fiV8/RUIeYmB4ZoD5fQxTxJPY9t9Ks4W
ab8ppj0ciBBVnYoG2sEkD6pBNq28WcYc3B7rUI03Jkph9lohSJBepUohKKjjA4+vQyWsvkETXfrt
bAW3HUiM35EwurgEdCmtgN0l19uxm7WtCBqxxH4AUCEp6m9YI9ql6Y5LIbc4Rxizr7X0S/Rj1GLy
sGJjO7jzEqwLZizYH/nijDvRPcKm4MsgZKhf9cUZ0Sgv9nABlmIbuKhdgmXn2sW+Wk+P35JfPv1d
usYkpymkXhkXzMa+CO3EjM6/iwfuhC45vztMSivN+z727jKSAlWqYWmmhsJTiHNq2YXzEBTGnJqm
xLo4+LeVrtU/gTvsha8/hFmUXbMrOR9XANwlCP7W/dRPK8pK2zSSqIyZluElLcdLLdWp79mk3OdN
H2BAOAfH+sNE1RbNWh0nzBsR/aOx1X8ZQtuqM1zfvmwfAZ8vu3xcxxL7jK6Rr1nijJWm+U+V3m+a
rkaSoj2cE+xXo6SfCl1UHlpvmckufcvm8SeHZ/UxMVp9k6Y0nGMZK9nc0QwK8te6on5qjdJWa9JV
V+eeGLBJQhPBDtY8GsYQuqniHxD2Ry+qrG/GhgykhjaMY098lVZYtccQm6TXiPb3fvpFpu/1hw32
+C+2zX/kXXbk/trmv//zb74QeAmevy4rFGo1kuNQssGI+YOrlMl1RvIC4nnV6tZVX5U3/EZ90fW1
/lQigPpm0KufDS5dVQw+I9gUxu+Iwj+u59eKxjIf7iI0MDscU0SBqiJc+QaZYiG8A5pBGdq7rm/3
dqe1d3IT5oupMiLqO3m3YHpBkFlXyk0AU+YuqKPqeqxZfAhV0n9B2slXMjYzWgQ6CL9cGzdfP67f
3/+/CUH/+7xUIds69/AxHZLCD2Jmmd+Pqs6DgUBzgGoCxoha93qFA2MYRMlqiHM6Rc3sF+aiMTGC
Yf9jM9S18ruUpLn39Y/67B2SmabAuNUVXb38hgx1Au6TiC06svjeEPIEzYUwA8Jt2pGjfakXD19f
8G+a2r8egqmZpmFiT4aNdUHF8ol7EU0ltqMW3TR+8SqUUHG/vsQn8zD4pX9f4jyO/hgnQgw0jgt4
ySmaof7ALtOp83+aF/R79KNesXWTr97QficQ/nkVlbiGcDa22TsVg2OyG+7PUVXdQl/mV8EdwL1F
uK0ev76z33Fol0Poz4teoMwmIfy+1oxt3eJgVbrkhQblS1YVm7yOexf8+C0E/jU9uArPRnD/9dU/
fa5/3PH53/9xx2zrlSiWjK1kgkrJT1N6r9bf3OB5yri8P9KhVE1RBI/1cgmFIi+N9H63QnlIqlPS
dHTvblpFdhS6iP/8bizVVGRWKv7cyyR6tfJ7tgrmdgruLP+XKFYZfb+vL/HpF88ShQNfVgUf2cUK
NXVKPOqluSXk96g/VCyHNtRk0g04ly++Z7RfRqidx6QtbMBr0KBtS7l8fPmgBQpQqp1ya7xYq/NO
QHLzHdAZVpVmMSxyD44O2vXvUpMv0e0fLnwxLrEoKY1vh1ipHRK9/Bt/dYZPFqtola/Th4SWFpFH
jrz4vwSXfTJmbEM1sUHL8Dw/xIrpnGYkRYt3lAhy2S2zRNqPIpj3eNN03Df1pL3Kfep/g2v8OI8x
gQFrVizBKLIu6X4pLqeAQ+FO2MVwBCYqrYPRkl+/HkB/M+XOkyVMFujjTDAWUZ6X2zwtbGpFas0t
ixO0ywaXYVeMY+q2hZSsU6NpICTloJiyaUhuvr70BRaSa6viTC7UTMGj1SiG/v21D2PbKpOm7FRa
5QR5GPOm6yoyXHB6Pqp5qz5jY+hKDlE2SrozJcrtmrxcghfTtkOe27ff/J4Ps8/v30NIhGmyi9Yv
v9cQziDbsnaHMozDLGUwjNoLUi1d3Rm9IVvSBY77Rfc6f/OiP7wDrsvJj/xNA9IHr/vv52Bx5Lf9
WNv1I9zIgiKRO3RZcBByIK9razLKRVX32Xqg7/HNK7gMzPv9CkhrN1nNoNB/CI8t8BD9nqLahYJY
d7H0ZxeYIYktzvAU0Ll0AFUckmW5nd/+KXr7X+8fzKpBUKupqIywv+87NrMus3j/RQZSoKC5l+J3
vP/6parn1f6v+V4Vv79a2sbm79COvy8SiqI11VHe2Rx3MOiNJvO9oWNjtH2PnlS77lKz2gwdUKGB
krxjDWWLjMGHr1VK5WooxnoxyYHplkqj3sSJGHf44YplFbLhqwpVu2/CEfFvic/7uwH56W8nYZip
XVEF+42/f7uSGvR0TbGb6gqbNWylmwJZzm1iqqTK4el1zdlo6JVkFJhaMtf6lCbEIDXzNw/xkwEq
gFsr1FENmeCIiw9VVcppajttRzHPkolvZQuudhKAPjabuzaoqPhNtFDXepYZ26/f32U87XmEMjdR
iNSV81HgNybyjy2BVJpTp1G2Q6+cr3GJP83N2BzsKhkdUelXus3RlzYXXfPGoGXAljKRS8rKk/Ue
4sZzhlTjCBuO5qo0MkxBBItyctmEfnwPHilwG8nMXa3PMSrmIV0O/dGnABtz1Efyob0E7bn4oNOb
I06K1rkvZQ6nEoQWc44USaepalb4mik2Lr++89+Hm8uRC6NHcNd4lvlI/377WZo3UtSLHZZelNdW
2HihLnc3PCJzGZq9v6JSlCHej/j9dSot+rYpBzTbprqe6tnwunNbEVUwMi+/Nq+UUJs3U9j9473w
7xf07595Hjx/vCCRK3Jk9OYuqfy9rtNQl9ryvrKtbx6HOM8GXz2OC/D0kGmp3wltZ0od2uboasBg
uWJVQ8Y/c761o3cNvzxuJvVxCmXeOXxLH5JLVXWtUwti4YSP9XWUH1EQvFLOe1W7cSNZ9amPFLy8
avPA5vMuQspC1wStNUgNpIf6vT9Z/S+zj4wF8R0/tEBrXPzq2CBVZelb/kY9N4DtMbwa03DVqfbO
5s+g8xK8SyV+/nx+NLpsaWP9dNoif8KBdkTLsY9szvOUodwCB4I7gXScrHlm9Cb6U1hguwCw03xz
nv64XeRl2ZZJ6Qj5O9vSiylXLUJKS5SUwzynoBGneY/nZUJhXQYo12YScGrhtLYVuEoRTp4x5eNS
nRNEcjLJh5GUxMbi62H+2Wv98xedj49/DJ+5Cesk1kxSJAOvxk+flNLGkJ7/8UXMczi6rXEAPc/0
f19ELap5zBV71yRwVdDGCBTNk/3NLHkZ83ueqkwmSUDQfILQaC6u0lG/hUEX7bVraqvaE6I6gbJe
NNQORt0jYWSZrUovHkkNN1iGKjfdIVUSvXOurT+hcKDxvg/JhRjd3lMX7aFcfRfU8MlM/tdPvDi4
Zn4/S6F2jnGEVTyMj6mMNtBQFza9DnyKK9zY/4K6/Rz/K3grPinhfPJ+eR6EyLDIyyzCF59tVxs+
PcNkb7fNSh01lBLGpiVM+usX/PFcwrOHvmHCAFIVnU3l328Y9F6Uk7O8T3ur2aG80wjgbNvr0BbF
EiE5qsLMNm6N0Oq27dAUAJHk2tEz2h3j0COa1htiI309XXTybFNaK7/79D6cIVSWTtOy2cpTlKB4
8PcPjFp5jIIk2StquA9T9MpdtsZ27cmStFMk+ZtK0Men/vfVLiZldW6rWJ2V/VjqXI799VYGiPvA
Rya53zx5wHQX8zKXIlXGls87uQ/HlIreH2+GBbhptbWpVemzVAbRC/p0BRkoHesfUhumB0Ek39Xc
D+V92sSc1b7+FZ/eLyNMZQfNxS4Z1W0O+3LQtD1FIWuNHDxmUp/qdQ40cf3Pr6QxlC226pbyYTzn
qEIiU0/2iLYcK90l4PPhmX59DeXjxs+Qcd+xX6ULq30A5me1LZEOq+5TPQ1azKPCvBnwhG8rtD47
yWyHo4zvZklNWXZUYLEAtxrcq0jxv7nbz0Yt90kllCOiqV8+19IagEAbjCMV3x/+bQDLDogne2/r
XYoFqbHWcReY38wZnyxTnL84/MIU5FFz5v77Y9GaECHDOO5x9a4UjmC4mVZA1VbjVUn8QvHNTX6y
0zJkNpnGGTXIsnj5bSKz1/0hYPHzqocXaCfoAxpyiGwyCoKj66dLfXkuK3wHlP9s0FKzkc+ERibI
y+p2ACA0pxe5x8bR039sTWSfWXdOClZX3wyoz96jSUHbFAov0/xwxIxRrYheYSrwEZFJikwSq6oF
ByJK1Jo9cintw0wdN6OlIz1madsbRgKAuWvno1nrwSu1A92dCprJQ4kIrK+ElThtQ2f/m7H/oeqh
GrSdeAu8ffPjiTSvwqKby/AQCZgXQZGfyjF4+vppmJ88eEXnUKUbCvUH+bIkneuNlaNt2lsghxG1
6TkaRzV3SjaTqMsV+HVZ7S/9qL/uu3AxZZhdxqE7+ml/0ADauL3d3OY64IwxHnuibfthqZodTPVS
fW0SDNqdHharFIrdIrfbY151Kw0OlyOl1TKN7G0+ao+4JrHTlyxEI+1wBRxeoPM3o0lffX3einx4
DcPmiPRtXcT4RDRLueOBAQ2bsUyGReqYSrfOw/5IG+8ORv5VmWejA1GLCcP2qYdhYHLmVnVU1H4e
cJVd20MNwgxhrtVi3JqjMb517KKBFyuvdLLKVXL2b4dB92sch9nrgArDXBo2epjOC7jowdIvg0Nm
1ifdikGAkRtYSxA42JV79K++2/B/XFd4Scw79GPASl2Wv7RZBBb93YORtiyUmMZVYxNUxjfL1+dD
4d9XUf+eacy+hZlsmXsdFMsDElTeKbzKOwNQ0TeT2ndXutihGNaoNglAaLg0P9EA1BA3/dJD+GT/
81vizMjKRPMMJKtxMXm2ia/BtgwP4OGcFoeJFBCr/c8PEobQFSIU6E2w7l8ey5liTGUA4WnNlO4i
9dgSfw29eBVkSK0sfRvYIUS57j5S2eIM6tEItOtuxrnx9af8yUMVFEgEJxkZmu3lljsRFuO9CA9j
bUgvmjxh7vSt6AYuMh7D/8elLFMY3DR/XR7HKUgWOY7Mw0AYBTj2dUb2RZ1+t3E7H3f+PuVy4iel
h2Fvg0S8rMeWEf8QRB+mg2Qvq8WKNqzng71GgPj/uB/WAp2JUGXndLnoga/2gZzD7sW/juC+9Yzg
rIuNf3792Agn+WTxYTsjWzKfscmAuTgCiNRQMrUJD5UPDq/HSpz4wk3RK/tBtZeUnzZZznlzZ8/W
fqBIpxoI/MufjdFczTp5LkV623VYW8LYuA1qkyb0XNqrFt7HxoJS5aQhirB4Ahan/3YqTKkBgQCD
mG2+TdKI9YcobUVutzLAKpGG1bKo6k0rFM8vIBOBLxlmJEVdIDZxg/wpzLw5r9ekV5glhg77UNjv
dbIOpOsIJ4KxAtNTA+Kqqm2IvVksfSm4plS/GyQSo+ZDpiwDy4OTBcmdwMInGVMNbCCQN7SDHA1w
sH+UCMbphYPQDYvA7C+Q0EHKkRO8lw7STCEwShOZXG1rEvRKbL6L7i18IxA7D7ehtK6MVZb7jjF6
oAbBZ5XzvTEvinoJodUxrU05I8ZbyL4rndkv5sGSofjaT5rt5cVKh/+Ebq4GR7nA0WfF60Lyxq46
nElzhApL01U3dByTXYOaKMB4x4resuJWxlJCBL11H2BC1nm82rBqHsb5YWp/2X2y0itppfsPLStO
kJ1S0C9B8iqNPzNkbGzGXTN6VqWNyH814Q+yHMnXDDGcPrHmcatheDJwvYjrgWBwE1kDFptrac8R
Wu/crLsOf7Qgere5RpkJ9sxqbnda6BG5DoPUfozlkyWQjPHuPK3Bd4Ii5tyQKvCgQJwfLAdrDAaW
qTyE2K/I/a7iY5G7xKIIoBhg4QgGz6gZOqBEI9lDqptJT1B0JxtDqz0uFC0AFe/41nM4h5QOXCxU
cefIA7/P9moiKFJtL5Gk8hInN34cwKdondg0XRIRm24VxD8EztxQ2eSYL5JmYdTrCYv/GlP3Qh8A
MJbvMxlO1RIv4mKIHnHL1IkMN3ENmv6Yqw9deD32G8qkkA5+1PGubGW3y1MYCUhytFthh+tBLaj7
aQslY6Mx1IeskNyw15caklbVGjeafd2cAdZ2uyrV3FPNJ+aUK619yucr7J04siPXlDQHmqcDwclV
LeEptbXBgI96mkSbg4U+OlOeyZDv6qWOtH3A5ocP4SGeNxJM1riE3yYRXAGoI8wbkggC2PgNrzSx
xLoB9tZ1wpPzMw1tfgqS6XowfHfEE5Fl69pMsVxiNLwRwX7McWYSRXJqSuB1e1So0YRaj5iIRD/K
+kN8hsRh+YHLhusLy1sR7GIUhGT6tDRq8tDY1FoJrpJRGFVEgfS4bBLkqOgM1WOSkSUCz9EpVZgw
EdkLVda5OWSAsAMom8fdsZPRwcZ4ULrkbKpCOM3Hh0fqKk4fRziOo5peDVOEeWE/BhupO9TRigyw
rdI/pvoRgtnCru6T6d1MIOXRTiurd6t8DqRDCI1VUvHU3fZd6pKdhVhtaYmViCBqF5sQ32D9YpdX
vb1vMuGG/q0FlGWEj5E4EndWHHII4RhK+0cJz1SCS/5YJBSm619AhEKBiS1ZhOO2758767mvbov4
pwzNONwO3IFROUJGXbghYMaRlfVcH4b2BPQC5fMKkvdMsF7+ONe/QrFgoh3ylTIvS/Nds3g50a8h
vK2kNz946IY7OUCZhyQa/kh+O3WbUn619Y3t71JpLQbMf92hwbkg3Wf3Vu1lYmFU+5T+txiW0cxJ
clUi5O/hQyJbxF1peQX74vQ1CqCC46B3aoIIzNM8LWv7vbQPRr7DVeN183Wrt14lPY7Gr5JQCLis
az+4TSId2st+Km8U3GVopN1k2NrVLeKMzDyCgOFmhPCiZGM/ZqkVAD0Pf8WRWJC8sczExDCAqNzG
A4Kfh6hFRVXAaGhdYGGeyf+YRMGqYLCUGNbouS8kO6EDlDl9iz1W6jxVZ1XLM3fQSq+J0C8bbwWE
1YDBqixaXMF2eWzhn87lVa2s8nzdnzGn0loCjDHwGIarqryy471BpmjgaRA+UIaBTcks9HT32fn/
TF8QoS2GmLJVddVHSGTbn6MZr2cR7nFrOxhPvH62lwq5UNG4baAdaM2dYFIpOunKHIWD4okW70Mc
Mn/5moc0YdOG0h5zSTte15oAIVgsbdjVwmxYeWDFYAKWOUXgjc2GpYnpriqVBRlQqKU7B92a07ME
ySe95LiMjbD+aY4vKZL55miM0YZpwbZvk+Q+iU8QlgecuX7/zkRSmIeuS5Bjn+agdcGV4CTcsnBg
fN/r1iZQjpHh2QWT+31qAKtYKviHpSfSYAZxj6ksGvd58azHbqAtjPIOy0KcLbJfVr3KNpK+HkkM
yRYzvuQjHJE6h8axivSj368nutnhY3ybVTfTuMSx6wicLe1Te9JYoMxF1NzpYh8VBDPLpSPs9xgu
0M8WdY8OGeSupU7bO/2b0R05wYUhh3be+o+yfqRnOKkrq4LUqTBoUJvuo34tVdjkgfkSJINvtKWf
/gbijWVpm8k3MRHX47VeXpk1GLlrrAFIUNCpYkYAuudE8o0yLUezcVBjD8xRDaz0KMNwcqcqDPkb
G7JV0P8AcdRD3w8IbNerhZzvMv9K1DdyddSZ7VNj1esr9g+lfZVEu8q4FeYpKU5+ijswS5/6YpsV
8yaVJ7Kd4juEMaCYYJombAzANhnxfdgmTqO7BYwMHxIB9n8jgAza3opoXeHj8g3DaeIf4NacQNpa
ED7SZMMc3Mapqw1IfDmESm/QAVlg7tTGDfTrBjU9E48NOgk8zM7PbjTjoJgn8PiRsozqG+b6MXgG
RoO9M6h2RCGAmoa5e8CU5s1t687YOHdJcCcYnH65t0oCA47ldDen2/5tgNSaH6Wyd9OShJX2qWap
Zqfu4kKMJrTNXpAeMZ/gaxe31MGtQd6SmOLqI3alqF92KYJvTIN9bN/wbW+GSDtO9V0fYo6eV3F3
Pd9rhe9VIZSZEARQQh9QOarpMgD/VB7smuhH62kyPAvMUV0toaWk0nEsdmXp0wECCtSj/8bwy3HC
TfFnRLNYZ9DG/IolNHJiZXPmECbN84hCs1fYbZ3p99OPpvY4bamKl0vn5iQf8HqkdhGnFhM7Palj
Np3IvnXK8L6sNwpb5pneZgx4I1FvshL2T4eK66WqtzYw+Cp9SbVr1BmOn+2T8saHLWTXP1MdgGIF
iD6/KQFXZhur3kVoR3PkRDIzwUNTPrZQZ6qrtvPIWSsSNsAr6gb1MzQJZ/CPAXCKaIURS07ZT+6N
ajs060L3MkLNZyy6eL+RnsOVad96NLwV38NR870Mo3JlARrzBozqhEwhxnf98abWjhplGm1Ova5C
ZASUPIhvU/W2sp+nbmkgGrA3bdk7Bo5KPhMLOOH8VNuLcnpplIcsWRbQzG11Ah6noE1yZ8ISIj5j
9LjK+EMX/GjjwFNF4DIMe7nlAx/7fclJxKSowiaeKVeFFWDfmekAYomCB9TRN7veTdIy0LHJwyHL
bwlkcyAu1+AK4ge2tBaBlAAuTdI4tuxtxnaln/x5MTc4ze4hpOa6cy4lTV5ceTD/6+rOVr3gvs1W
zXSbpK5ZcbjYjPMJOyRCjOmx4mOIF0axx8ktY6qVvXj2Wr7C1otNVyiH4jbBDng+QMHNYsO/qYl6
IiJX4NpeDdPGJ8Qdu2SwbtF1kC5hCsdiWxHntEdJJrgrpW1ggWk7iv7WULYcEQCRevlP47y6wBT0
79LhiuAVKOWx2Ebx0SBJfNqyc66G3oVPpK3t6tAqj8FwPbM35euLsi0Sf/BKlFSRIWGk+BnEv0iX
wwFyV8XDHW4sOmFiF/dAJCiU3QXF+MO08GaQqwXkt3dVHp4QO/tks18OrdsKEruTNphcht1gbzv/
fZ5+NgNf13spDQuVpV5GuDFDC5ywdMl4tWfrqAc0zQfTUfDdxAuiAuv5RfEfO+UKbGnQuLO0TUqv
ra80y2u0Y63fDfMpkxc27usQLVB4HftXerq1+oXVLat8VdvkOEMvGFetxYB+reStAVx+2AW1p4YL
qb1PpYemAVRGS7xuHmPwL/ZRxomOazs44o3lqyBoIxyWebse+EaVzdCcDOkYROxcVmBFpBnEepO6
c7oJ4lOdv8C+WtHDnutbCNd2sBjrGyvcnb+U4jhYy5ijdZNsimhtNdAuTlOyy5rrsXliSyTEAkDK
+Tcs+87DOhj2rnaXsHXLT6j3NLbWY4RflgaLI5inYPjUoC/O/O3ePW/In4LIMZSrFCuiAKcGE3Xe
gSx6srPe9HrY6l4Gr2yrliFYMFUtOLuV/TpRdY6zBvF2xvhq1nbrDkOd7qgdcU1sYN+Ugz6RlBkG
RXx6UQJ9EcExf5fzQGsX9TyZe/WGstRSWWOsd/1bzc0WGJK/uZj1sVQDu1ejLaJSbvsgXyIWz7CR
px86Ig05mEzgS+ZBCpeFEiU3iNSAbo29aH90pQTV6euqyid1L8rkaNSoYFviQ3E088Etp1Z0IHTY
8OouH3bwF7WNrunxP+8k/nWliwJpRDDjMKTxQTEqicgLy+p+yCgTkcIR0PFdG/d3N/ii/GWQdIV6
/VxUtOSL9xdUgZkMKfcFHUmYLQbneDuUptvhzDGSnwMjCWzykpTEjS01S7/u2NMTdwoWBx86GxWC
Rs3JFcOBttRyMIe1xnGK6o46Dpy2T5NNTE0KS74FV6FD2dfY/k/AfRsYlKwyMIhgDUq38IESUCaz
tJKljo1n+DPQDbb1kzhkfrHveyxVZfY/7J3HjuPalm1/5eH2WaA3jepIolyEqPCuQ0SkofeeX1+D
Wa/qRjD0JJxsP+Di4AInT25R2txmrTnHJOVtkOGjdXdCnh2UuFyPoX4dC2GB4oiJNxUKjYM/caWq
donN8Y72yyZgB7R6c+mFty2E0uA6MfA8Q0TMrtOkWRkjL0nCH2fjNweWCSKaBJGcEQFUxW2Xvqvj
Taeqayv91TXN3oPZHLX9QsdUUowUTjSN/kOh/JKi8GhRAVHS8VrwuPJE2HT/4hWgPK9gj8GQo89r
9GlGF3Ds4gOwy/jOMqjBGn5Pg0mPPevVsrzuEaaI9WLiWL6kjj/RJ6LcgXJRIjVdEeedSTlVo2EY
owP0fDD2Xh9f+V3rXggf0091YnUqHawnoiTJ4nxCwqtuCleHYwcvMCwTjnKBuPXleullDhEuOL5W
NQUe8VAKe+b0MrC4YmMVlhUQ9MF9R58G4c9GjH6Sm9g9pS+uhQPu0ULtUZeHUXjsc+zr2rZgMpsI
j36nxN/gXu7fS2agGj1XBpExYbRqhBu3f/Sjd6tzMt0hY2UhALUYugF7vrYMQC9YKuX2EMjGJqqe
BPQNbrX2wqU2AL8s3Zu2LRdGICyauN1RxrLJwV1EzQ8x8BZCDuU1ymzPTB8NOiKwtQQ8svVaim57
5aj4bJSrriZ/zG42lDNokZmdrWTshQ9jZucBouhVtNHKVXGrN9s42g7qr75fWdwpDX9JxpIdcfGb
BC5cKcvoqUw/UD75ykEvDqIvLrsffnPTNfAi1ilxiACsQiqTty60WI2s5QP/NKQ1SHk+wcC2Itnm
rauDZ9loBzV8lNsrQXgxYT90jh/YEJoTiqHahppdBiFYnqIIlqm4ziplQ+QB13Bqt9BH7VK6zWB8
Bjsj3o8RjHHOy/V1od4I44FaaaXvtOiKa0znPoTpPh0oPnP4axd9u3LBaYWijTIwfreoGQY/AHQO
NaivKzUgQ2etcRxwr81010BVL46a8VwTXsylSt+zKRbVTUWcqGgT82xRrAXESq3jQeZUeCX1Sz++
N0jNyVZDtc9qkhi2Un5foh7SjgPWRICDup3BQfJAkm+AYGjGusCOp8PmJdhlr0Z4BCkQhwv1zSMx
J1qm3W+qP2m9a8SDVu11H0XMEidxXy0xq/XWgyu/gHsYop1J+A3RZHq5hiMlGi9uubaeqZkO47HM
1pG3SntOV8egIBAIsnWnLCggZ9YStzH/qcSxubsP9WXCHdwcoYwQoYETNlDWvvcDXx8GUkyXyBdz
EcUxxPdXKYy58OVtC585u2lqpkSf3cdlTBC0Pw4LpJ3mLtO0LWkmL81YUAVzD1Wcb+GXUN3/PRjo
T+EctjmczMgV1pjUriupxF/s+Mo+Tuvr2lqmRrFwCSQutY7SxXQD0aeIDE6mTPf4STTTtds4cHGi
+P5PbEAk2BUgl3G4IRyAKNhNZUi20LxmWby2iF6LOTUWW7zlRfPhcq6OeCNHivrVTUt7oTyU8bUn
HnPxZtCu+t5Rhzspvy57m5fCU5YWcDaQcukx8a4sjcvxrhM+lBxPIIp3axukD+DKXO85Ka46aQeM
GslgUv7u2jsc6KweaQt6LNx5ydoVHVXlEiQs2IDk4kEoucKginXFkLg4LszuVWQdhBRicRktGloq
9Ui80/iW9M++9OD7vHLrob1mnbXNFtW/DHCazRR1x9LlvqQPZM1ob8T6WOmNbj52hCRkzYuvPTTs
bE1XL7UA+jxYSBE9kzS6DqKbjBZGf23lj6V6n4THsLge5RY2+FEVXhIWmDp5L6nu47DEVl7aAci4
pn7uofc1OzPlUP4sJ/dh9NgMb0bZ7weTOumwqPNtkj6DdhW9Iz4y2JBuvFK5/OrjWsnQycs2+T2W
5DTYGS2wCIda3DfyamRNUcjEW4bpNchpcq8JcNtm43UYrOFFErRT0Ovuui1YUIDeIDJTgTu1M3Ia
4M4oL6G3Sw5Yi4CLMBVc8jCgsrVcDKv+CrsUPSiu76/QRSkc/Qij1I7ByQ7cvFzf8eGhx7G1wERC
TkW0gvXJaqqQswW0rhH1NSTOqN3rIM6qXgAOVm4kHOOdSb9d3eXBfYvZOwOpmJEhW6b3JOaW8kLM
VmHDnVZatwKYB0gFAjh0xM3U3AMM5pDVqujOb1fAkMjWw3PPe1y/TmXpcEkLuhzWBH5QDuasgpTD
c7HpN7Yh/KLDVYhrDUwbzz2Ach5eDGNnjDTjnghrAKiA3Lxtdolr5/G6ktCQ2NVHmf8qQ/zwcO0+
ysQOJRob6h0OWCPdRsOtHGz96E7wqMysgmFf9PuuAPevUtCrFjQrSvQ10ibSYSJtEMsOwr4CV6pe
Ux1o/XuhXg0bsb4eCHQxFk22BacDdZhfX1oMbGI/tG5XmHeB54jGUdZr6gj7QgApLwB8LTdeRkXj
Q5VC6cIp/FRjE3W2CflyMo1KytfbRtENaB9EJlmosKYU/gcILdjhbYlRdGDeoFm/MOKJ9rD+ecTp
VPRJLatMeE+KvsQbTah1Tw7uPdJI7HDQctuDdfn2z68ZKIYMjj6KPDnMvg7XV6IeQoWmgQi0iSv9
2H6klCvOD/Ld2oXSZ/Ie0SBGwPdNuxlbqTyQ0n2o9lQMaONGjre11vGKvNMlStHpEk8x6cd0iwN1
feEIe+IcyeCWNglHJ83drDmtRKni+k160Ah9KK0rgNgXBjjxk30eQJv0k59+Mg+XAh6D7FBpw1oi
VKGQrjjLbwup+W/BzP+PT/4XxqhPU2r1Xr//n18ss/XgvCe//vNfmz/xybzLVfXefElRnv67/5ui
LCnEKKOoFDnKT6a3SYXwPynK+n8g2kafq1A7wOQ16cHSrKz9//zXlKSMSAJBmipzx+FF+N8kZUn8
D1Pn0mNxT8VAxx/4J0nKJ2YJblS0b9OF3kCD+HWWmC229BDdB/k6G6ppYEFvzSykNn3pin1ivqMw
we3FbJ8MPbMbthSVXtx4tBEzuh8NBV9NFy54dk4ti6hyJj2lqE11mK/PMoTAIrHIHKpa/cis5kGP
1bsgE569MF3VBAx8+q1PCMzVP0qVedGAS5oJJEDTscBOn+fTGxYVNQVDITsMRcsCMgBX8wAXVuKL
pEbCutI0ELtK3T0OKBdfQ7DYWzTaU4KxVKEZALmVruRc5KpV5c0tpWFmGoQ/9ASlNPWI2LlNCNK+
GPTrzmzKvc61v+HEplF6HtvhXm3S9KGQqaSBtwzvgRUW8q0qtbT5xAFZ50cU1mK0T4u281aJZdDa
g0EKSS6xvDHauJVn4iJT4zyG1EjGUdwEmgxDCdAhy2FB9hnOnuGjCyoOw4lmVR+iHLN9+npoiyqZ
gcvGzTjWKJJOvBJ2DtDN+pS6FCG0eW0s5Isk1am7ekpnSgYFtv6U2JS4KaFAU4pT7mZ0hf9EOwmB
YW3cKe/JqLTgR5Jxz9XETN0HCWhiUh0EcnbzLFg3xZQgxcIm0r0bpZdeFQAi1kTpQARJqrRbahHx
U8mfJKr0TyrVEPjyTUHo76qeQqvqrgblGdVC8jb+SbVqJUgYyp+sqyBMrO2oy90x1wouWlIQWJSm
I2DYeqAV14HSdHYiu9YhnKK0irFFzmEOBGxlsdddhxTu1mGCO8syNPF35rYwx6ZwrkqudW6lVZqs
JRLHADtK9UMzBXqFTdD+EEpNpT7vpcnrlEHpJIKhvvqJQIi3VrlwMKaAsKAwSvaioB0JMg4tStUg
V5ttazQF3eC4NGM9ctR2JGSMm72kVdtGNQTjSu7kQN3rrj/SelRNsb0PVC/yF4YMx2ft6ybm0gp4
mnpUWo8cIcQYjbnF7BrfJ6Sr9gS6aVwPBwtiGmicIcm3URjTsrdSYmoUt4o9/Eo9aUd1i2VukUh9
RKR1PYLS8mpVp8I0RrDdQRHRrMtT9DejO4h3SQRZNYlKYUPMSnkTa2axNSoyEnIzkp4KyHL3MjlX
dNUJeKoC8iVdcEOd3SQKDbHI+qn1RXmfCxy1ixz8dBQF1qPnuVL7iIRi11QCeDglAO0llNnVUMS4
xFUJTGmUH8VCcvo+og/I97ZMQ5H3N0AbWTQ6nT2wnrCSm4M2GhT2OY2QcdUUC4mbIa2UoTqCnO4O
GDjHjWUJ5BuA3IafrSjtQ58bxU3hDrRuiXpZc1M0d2KYD0ufkt/ShZ+z9sNWvWbmuc+pQKUEpm9n
u7pCw0Tsh8c4JXRYycR02dG32wzk+/woYytcyQMp9KJWPwdG1porcILpbWfk+SEnEu93rabqusu8
0AaIlz3Hg6TY5QBAXB5lyxZM/PqL1E/lW0nMrd96ZaC26bK2A+vKMdivxXhlSK7+URJXMiGZ5XtB
1uorSa1+Di5KHFcT99Fo4XFrVc0uu+pDH4GO6HUh3AvqRJEjMKlbos3k8xV0a9WRZosec0UOtL6x
U9XcNqQvr1i5j0Y4KrYYSx9jRk4J8k19Syoyl2Uw8LEFmBqJ4LgiuRDXinIUpAjJFNJfwhA70l67
KIfB3AqrQu0k2ytTtCcGHsmxMWEFo+unfas8R0B4gSOZS0vHxV10Tf9All+zK8ueSAkr0rcDiRNP
Q2kIIH2i8rdYk40rAajaSxCYdqVHp8atE0g/baC+ACVApZZCyfT7ctjFlUfxgsStvUX8zIcA7yZd
kD3w2ypRWoXBSB1Vrizbr8uPrtDfE9FtbD1GseF7Q3KTR3XAf48OcTk0sf48KnJzTBKjerQCLoyy
ZwxPgzfd2yLEdmmewxmyLJ94osR6qscmuRYIPqdhlyZvfB8S7sHQ2pJvgYW8VrobVQaTv2BwCrRx
y8u9KCwoh+TSsLyAlCvSatkDDeR1DHw6sZzuR/6tJ3guuo9B2ERZPdB/BycJVljLkEPgF9BIJeQX
kQk4lJNWvkc+DYG5Ij+wW+RAg++0Po6PpBzBnYUOMeirIJXkN6S5Um+TbV6R8hB3L4JadTQP6kw/
qOw1tBBbxHNpxbkAezz5O7RGNxUMvj25rBMfIw+XUkUIQuJLBKmEtPMQku39MXQ3njrWCNipCnWI
iQTQaLWsJMuyqZWNro79UjTD+95X6fFlVbYfiYVfsiRs3L4zV3xHPtVw6t0w1BZjJftHdPsYdaNK
c5lY5ASWRaU/RG1HTTQMPMoNY0fgeZnVZockzXipPGialRGQoZGYuC6VvL81pCy5USst3iUNsR0R
yweYZH3T9Z65T5R6uBGMqtqbQqFtYAu7xyj0op9EoQwkOBHbSy5suQa39pJLcvKWB7x6C5UjxINO
rOmVGZXRVSN7ITU93O13sUGZeN/UUfGgkix31GO3u89dKTkmCqXDUE6gnY96TLiOlhNM7HsJ5TwN
MBvSO0BiNGEHNALmKOQ2AayjbXZ19KTnqvs31y1aYxAHaFDBlZkdNYGeuZmqtAerNb0fSV1uAI8P
y0oUhb0fAL4lFZ6UeIuX2MtkbxsHeQWSVg/fh7osV4qaeh9514bulUFTYKH0LhQ6zVeLV70hUvTC
hVeezqNfD3e01vAfIdHXOZ/PP22dwreM6aL0VFEt7xecxSUnnGXH6sRqjyH7B2/gPYe47TCOSM/j
9SSz9YNb4rRZSh8N77k3WkjoFmES7pasuf++dv0/DY7fT+7AEzApoD+nIYcN8evpU4qgPpGxePD0
TqXZqpLuTYYwaaNUH8uRfvH54640nZ7nXwj3VQzhQFgMbK1fx7PAY6hCKBzS65oXtZe4Ktwntr+W
d3DhFwga0BkhELI2crVT1/UmXV7yLZ24sJuGzn1JszSDePm5myjAqS8HsXFo18qLTNHKrt40Xn8M
Uz0sOOOpq20N/Ez3AVBYeT3//Ke+7s9jT//+02E/5yAIBto4VGrzLMmok8OkVml4USE0Sm+8cHn/
flv6+qSzH5eUp1wf6c8lzQ+PLVTJH88/jXRpgKnJ/OlxMqXhtF7zOPZgB9uRAz+RU3trqW387VAv
28d0o+3Oj3lqAkGTshQsylBH/rxxn4ZUuZ9ZwmgeWAN+D7rMecdAqamTz7INKn7HJg8AhbWC95AZ
KFDOD66dmL2fB5+1k4VSrVS5MQ8BlfWUMmWQEHZk5hfeye8UK5nfDSeoqOBnh6gy+906trJCjq2D
Gu2ITT4WESKP8EZBlMy9hdSzdxFdmWc+nH+4Uz+mIVIJRHpgyN/IY1mntlx8hcPoy+2W/HUL2Weu
X6DFTB99/v5bCo4b3C5T83P6hj/9fFWTyAJtRWjr8Vq2tF0iNFuIVgsqWZvBvwQhOvG60YXHTUSt
Q9YwKX4dzdI8dUjqxHFdIkqJC6VmH9HLhmp1/qs7cYmnNvNpoNnEUM048BCQOFrRChvBH/SPNBWF
ezKtix0XTHOhC6jDXMHVlxqieNvPfO3eCH30VX4nEN0Jo3dUczR/Oq9pK9Gs8DV6C74JozZ5LUd8
Ho0ktxuM/4gboyJ4HU3FWuc9TPJlHjcU10c950+bjbYX6wLQkzqs+qEUuVYVsrIxRRx/UlaBmibO
+HksomjjS2O5Ov9NyCdmkYUsmOoJpCn9W8t58EoEM0Xi1JHWXo2tWmxrzpdrUyjHO6U0QoI/jTpe
4qiSyVms+lWl9+WVT1TybRzWaDJGA+w46WbjsSL7ZUk8R3DNYYbQ3dKrfOytlVjfdFYr03hUhY0l
VsWhp8e+7HwtjzfnH+fU00ggeHQeBnaMOp+uVmeJsZI7mZl99P7wpP9P3fOfbMCkx/97hNmOQInO
w6iTk3lI793LxF2tZo8pDeQ0ia/OP8yJ1cuSgQyAjZtcU8ZsWZEFNdZbr3RymnEG2TKJl9/HnXl7
fhQcwN/fcSqOWLNw1bKUzBsLldKJQtsUjiB3lZ3ENXSS6JjBw74Z0uEuiHWqG+lwo8fpzu/r26Ik
TVBD79mgkR0SYGyEhIkNklT828FKoqVYkWnmFsKVwKEBaPExEGMAznG7gBNf2XmOJiWVG+pzSWMg
zE5fogG5cJggRGZ9UZJiZRTp0RLih6TVnFzy1pEsP7cjtSzfgAA9WsmB4pXC6qDsBE0ObVx0VEYU
OMaj2/3svPEOA8aasNIlNyPiEIRnw4MuRcyZiF3CFdD8k2KDaSftboMOV4cqXXPwe240wan6/DYe
ESQr3iM4sEXjEhMSd2/yiCI6bNBAuLpoHocWnpNKWCqtn17ZupVApGFJaG+kYB7i/sltUAUjj0fK
v2uj7jYX0ASojRObg0M3besPmI7lol4XvUcDVSdj3hiRwZcoDnD6ZnLE8V3UfkCj3rkaQOQuvCoF
WqS+DtM+evNL9aVLkXgOUXsXKuaFRfLEYgxjBFQWUkmD2vO0s39a+utG9IeiKx2Xw69J6xpZcU40
olhcov+enOf/Hmjes8jAlaeZWDoFEXyguxFS3QXVhXfp1BwHhAHYivM9XJbZwiCXgkWuVuEUEimO
FoHJS/jhl2yq064x2ywtlT2Sujq7yzdyn9FhaHfJZA3I3Sk3JmY/jh29bNoutPWjqvn9ryjTLVLv
jWZvDHm6jKSx3Q1ZYW5jT9I/LrzZ3zWDJp+HGgG2Wfp4c28uu5lUeoRWu6mMfgL8PFfnSrqh5l2u
ymy8RdNHcI5XE58suALZxOaHwoXenG6J8E7bZc4mze02kPaCGggrM42vm7b2Vuc/58nf5tPHnG3G
HujnXusKRxyTY6HeJmXw+BcD0E3hADl1IubHitiSpEHQ8LFEr7ngCJe81idkW3zPXJHYcDj9fQM3
D41apIVWOSR+GBtNb366XOEWg5RhLxQ1uyh0Wy7NX1k/7kSvfQpEwVz8xRN++gTTV/zpXYXrEZXo
AZxGHUhagQ83yHfnR5BOvaUwDIAnTohYce5IpqyAiTWuqFIX1TGUTHTRlWoUR6Up2ps8IRe4NQk5
c+sM9yPL9a7H6WUnOSs0qeSdY3bFD911x33mm5fOcydOqaD9pusFd0H+32yp6sCkQFqtnfQHgINb
jBgUHFPU7sGVPvQXnPWnTvufBzNmLdY2V9pWrGsnFFBXxPpOEfM3X4GLJsew0mPxpei7RwhgT1C+
L7wp1onbFJdxGuSmbmqcCGZHgpKtiSTF2uE6gIw0Dl6SmJIkO7i5FdJcJ2gIryvgH31DRCypFEnj
L6WR8xykqH5rFBkS8KGqF9SU+qUUa79Ho8fF4hN8Cd0vtt1a/1XUprwvR0yZgtVYDnt6ZrtSHC9d
EWU/Cc8twWPKL1kb073RegJhjlZ8k3YGmNSe6ICy4/4zCkWyymQpeJOaUGRXbj1U/yXJfnVpSYhL
TIRabsK9sKOsM45/hN5mu0HCKm0RHWD60r3gTpSIuoopL610LdAeLRlpUkiMJ7zz0Ntlog79VW/N
n2ZfodV1jWGN8+RnUsbRA+yMclV7tM3Eyks26TgONvFfHVYUqb5W2sbdjUMoH6ay3qqoAZ9nUgOO
hARyYr7ififHieeYWpltdbKH7NxoLVvxIsvRoSktB6GFEdOk+kKEOEByUlrq60JAnZNUobkaYzwI
UtEMC1mO6O65uYpRzcAGWtciZowu7LC50N9zd6arNj8kYcAtqyDYJfWvI1pILg5GSMvmwkJxAl1l
TuUcMsToTJvfTsiNXgtdbkEuWHU2Z3T1qT56e6Ial9GufCICkHJztLhM3zx1mECuLdIQh/D/TbyS
1yjUh6ZxaPCgwovsLsDhSp0+9X+dX6dObSYTaEVGZsFdfL7RA3PJY1rCjiGSEx++y9HD+b//1FLz
+e+fnf/9SM61IOfvN6SPqm3Rt96b/WsyQqWstAuCYPnUBv55sNnrTq8uy7uUH0vn1QjjSF0kjWRs
QfaIS0Hp8p0fNiXEC0Hce4V2ELM82A2y2FL4L8NV58JgJ/aoRhA8JhtR7GndyDKdTcubXo1B2PVU
btB3EpkoBEq6bBJ0URReiXIqusDusmpKSKTNPVZD83T+izy1n3x+tlktqiEM2DJYRlPZPLT4ThQy
MGHbXyipnVowqeeiwKBdb3Iy+7oxVr3YkQtcObkXk5ZhJXauW8Q88VCLMSi3CKdw6Izb1DSfzz/e
yXn4aeDZoQafd8pIlSNZqESlSSV34d52cm58GmBeWM/K1NR5MjePcYQRW2BU4U+lcDG0Gk9KNhGG
RPmf6zlM2NT//jqnp/50zqBhGGu0dByFdAYzKNd6bv3FrePzCNO0+TRCxe46xWw5A1AhD52x1zzL
7rt3EVJ1aWLM3mNFEevE5TjjkucpEslCt7kvfyhqs5Cqzs6LK1eXL8zFk0sH9BPkMGiM2LS+Ppo5
iDUNntrJAv+NSB2WWTVsiL0QN2MId8mC/Xp+Dp58xf49oDI/qYRRNdZx7XQqbsm1Nz7n2YXD0OlZ
/r+PpMxerzIQrELoaicZXmUFa4Ef2ecf4eQAik7RAtme8o1Qg0e81ChOoHC4rvMfEQk8f/H3c2ak
w0B1k0vS19+kKgKmcdU40fCGWxfk64W//+RPADLI4qKORWuuThLSCAKn2Thadiw1BQrCTUmb/Pwz
nByDCrSKIw8Y5bxB4tI0GbOgc2qv3eQZViMt38scLP75KIAIZY6d09XWmq03iWqmpGjWEAXI3Qpe
04E06PH9/Binfu3PY8yWl97oBZGMVEewwpdRkg+WFVx4iksjTN/lp+UljbPRsuLGyWr2a1gfwXDh
xzh10Pn8CLN1hc1SDNO+dlyoJXXd3iSG+9jWGB5RJa3+4tuSpogEZKzEg8zmblADLTO6xhl4iCh5
JW/rrwbgsDahoRAxzRasvm9qjrqtUw1vZX1DvOj5z39q3hp0MES6Fwa38tnpRjKEOiSWzqmT4D1M
wm3n+/cxNrnzo8jTKjevyqCypGGK5vZ7/5CYMEEao8GpbNA61eQBngC0C5BGysrb53b0YJa3frIv
cSdb+W+8CK1TpOvQrrbnP8np5/33B5lNDaOWPU2vBqcGNCBI9aLSfxqNemH+nRxkekoJ6DIS1Nlv
RlCn0vsyT5sgZKcP5X1kenlhIzs1x6d+AYitaWHTZy+RnCLbgKbnKNa7osBHIMHRDJNF4L+e/8L+
TLD5T/d5oNk3Bno+FZJedIx7fY9hAYu9g4+IJvBGsOOrZm3dKkvHhJW5UBfm9RQNpiyz9bANl/JB
2flvl+7fp75c7kyEc+H55TYzW5/cPIxC3xIdqycvmg08LO8678JDn6gvWCp1DLak6ZL/rZiRRElr
EqNM3fXQiGQLqzyvS5Y3x4TasAcDD2hBujimovPf9veHY1y2D2TLMBCVeavP8+iIKX7nSO6x9l7L
ePcXRVjIiqgJ/ixY8rf1JOsDPR+M3mlhBuj6LsfXe/4RTtxuv4wwP/GIaEQojfROuGuSlQz/Yafg
5efbsmvLSZ9Gm77io3un2+fH/b6rfB12thIbcd7hE4cX20O6DPIbi/bg+RG+nx0ZAcnHn6VY/Ibn
FzyAWaPVOyVsb7Rta9H8rbaAw8gMsbxLh6IT985pNEoEtLWnZuzsBRcHNKuiNjjtoC8EGdFw9CKU
N2YgX1mSDE0EztsAfcYIU9hbarTU0CWZBKCKtb4J6/ABV/UdkabbMhZ2RvhR6hQayAioqTEtQ1n6
behlvBhcRKJmbHz0LndNsUgv3CROzefPDzFbPGSBmo4+Ds7QF1tJEvAtXmvy8/mf5fsl7OsXNdvC
AALmpeyxpCNH7FAFUXPa5zybPvi2DDirb5VLU/z0YxGVyKkYB8tcolQ2Vtha5eBgMx9+xz+BeaQr
z6b0h2LwKkiWcCKhB1/CD/xpAn5diqcn/fews6VPIVe2IaXY6ZbtyiACcT1urWWz6gUbdeXSty8t
td/3mK/jzaZgr7SC3LoYGYEESliP0dJhnExBoFw6sZ2obH8dajZRzLJvs2Tal5ul9lI+AKmX34ul
v9JXrR0lb9oSEuLy0vOdUFZ9HXU2dQZf0lAJDk7w1Fa2WS7y2pZW2JBWRLyizilX2NvGJcyVTXMl
Pru2sD4/dS/+orMCjFSbbqfwDfc/PFSFy/SYf8jH4tp9MbdQduxLuUMn18hPE2h2MCEZMEXV3jsp
JAX6zbYu3l14oAtTRp1dd4sozNlYWSNfsnd9XHoJBYQFHijieLfKobpWx/vuGN96K+nCln3h0eYu
FzGmVVuyrzV9uSyzGzO5dIs8ucwgSFTxD3Aemm/NSonJX+YIK8CDHBNzkcC4QlUfkMCSx09teAlw
f/Kb1LnGcICUrG/I6jIXDa/rWGNgVnqon11v2NXAqTI3vPCjnfrquHebhjUFNn6ThwUgVksQd+yc
xSqOqkU/in+zYE7UBjIhkYV8OxFrcK+tAOW/e2ie8p+IzdY4lrEWLIRDb8srYi/uLr1bfxbh+WpJ
R1NWUA5z4JiXFRBnGoNpyE6gjsKLTw3wShx197qTVXctRJxY8W+r+HDbg0ss2dVoCTL88bQcUYtR
oMVqUlzrQVFey3WegPNO9A+tD6SNoIb+2i2MaKUkpnBbV2WAJjYaVoIMVBJEig5NTVMhf/rFbaJU
0ZXmR/iTUpzcUo7Mh/xjdYNYY4B7VYATufAKTkWA+XNT1IXbQwENk9ts1R680ZTKQeWuVV+rhHtl
S8FGKr1C+LAWVv7jheGmNePccLOVO5MToU4YTtxX6bSGDvaUJ5YTh7v2rt17a7DHp5rd0PsoPtJf
l5bwb3MXrTDeLRUeNNYztDNfawkJqj8/1DrHiilNpcrkZ/C9cnPhGS+MMldHEF4qhqPaOcp99EQa
8Lbdcn+FaWkb+2wVrdLDpYCCbweM6bGA4sBQpgIvzm+QrdTRr+Wx9KxJbo1WS/Z1XuC0yJsWB/75
pzv1cNM2CECJWJ5vXBW3D5KyA5pRWYP+y9P84AVszKXMKHnaSr9ME86wBEdgP9StqUs8zdpPRZ9e
KMsYZZtTmvpz65v5i1GL5osKC/atYHW4ilrg+2iKMjvA1/8SqyC5sAivRyOEklOF4n0BYZKwbiV7
Qq6O+hmqz7DqdNX9rbuK8FhWgXSlSqO6Ub0u+ZUSK/Q76lz/d0OkASt2W78nxjD8+KdfHo/FmqbC
7jaoz8xOEKqWCJUsFY6mt0j3s0PPd3Lh9/k+FxhCxnSOIp6ghHlpMe1CT1BRtAgaANbCSJ+qOr7H
WHY4/ySnhiHuA4UwUgzUdfMfCKFnreupI7Whk1XSMXPBjDW9cnd+mO9ScibC53Gm6fhpInQDvk6p
S1G6LdPd8A4m+EC0+JX+oBA0cpSWyU2/Se7BW90Ez+eH/rajzkaevoFPIxdJ4TdVDWqi0689t6W8
lIviSuxSqKZhkF742b6f7abhFF4oXipu9HOxRpKbOrT1fDpcrrR1tcH2sm7WwNzs0Abisjv/cN9P
0LPhZkfJqGJbaRkO+NDPbGhSzHSqBtMZ6KEKUiQx1MPQlddJPF6PY/1U5lA7yvreonkZluUHd1t/
9RcfCXENjgGJAJJvmuwoJGm08HMn7q3HpEhXReK+4yVdidXwqDfyW6db21bpf4ey/JQ10YuUDU9C
k++lksRvZbxwFz21AqHTloBWsVHI8650KCPBTdrckcwKC0G7qEqcrTllW0NaVsrj+Wc/9Tah2YN+
z8mN88dsX1L1zpN8ZF99cds391aCZq+6Pz/EyeeR6anC88eeNd/nNfROpWqUhNC91tYQ2yS1Pw5Y
YQPBj/aWla3PD3fyiSbzO7acKVdmtj5IVpqEqImdQscpXQ/ebySUV37bXNqOLo0zWx/IgomrQC+d
qvgR991CrCl0ZJc4HidXIRTEk61GMb9zzKKE8iFeeEcYoAf5Y65utZh4T79PPTtMTOsjquIAw6tH
alov6ZsxJ8nFNdoCEKY4klpgpoTGqH25pcsY+csg7sNVqU6gzLAQLnT4Ti1cSKsMESEyQsK5olpV
G78cavrYYbVMSImpJzM2MaYv53/hUxOKegaqDQUS6LeDY+Amuu7GpdNIMRZhNPm5+yCN+l2lWq+G
GV2YTyfXRxwbpNNJxB2z7Xxdjjuxd61BrZzpWHcdKT2KiaQGgdrG41upkyAiY0o3CZZuITMTHS+B
fhe4QMT4AANTi++FYJD/YrOlpI40B7U3F5X5IpEJgF0GrXcQ4MGHVaRilRa9ugxyjAPnv+3vxy7y
WqgdAaDgqPft5ErQ+0AEj+SIPYWV/lVNBvv8ACd+TgaY/ofvj7d2etE+bXet2gmNzgBCW1yF5oQq
8KqFFnBn1fPoGCXN5vx4J15cLpD0WXkua8qx/jpeoLmZO8ayo8XlT0+CjRkYvbxulOifr+PU5VlS
1SmGTpu/DbmHhzPyWgcB8Ai8CeTjr/y/ODuv5ciRZNv+yli/Yy60MDszDwBSMgW1qBcYi1UFrTW+
/izU9J0hk3mZt6fNuq3LWMxIiIjwcN++l9AaiGnSmq6Qwfd/eV1dX9hfz93N96POc/Td3UwrqdOj
tjvMcMecVg2PLKt4r8WLKSou7Jtnpjv3DxwaYmk8O04fXGV400CH/6EtrtX8FTmQI+NaUUblhQjl
3AMzKYVBS55z8qcreqjlBOsl46Q4x6ciVvihOj5nifjr6xdDOfeqI8xVaGCcgZynA3FYbcOREpKS
dEqxNAPJvCq1pL4tGk2/ycRSpHUnwkisypKNaGD1Vxel/tCN1oStV2KuU7+tnmk47V69uLFwAQsM
/PGVqhDcIe+SQxUhUuEg2DjE43jS1XGyLE2zem27xlq0Csnu2J9+SWonwRNQq41MMwQuaWa2VcRM
PgyiEK3CTq9+pdHQOF9f/ed6CGAm5jcRkMJa9wmXqAt+XWiNeNDsaZmoTvFjTjCamZ3vRhfBy77e
NE62yr9/Pey5h8vWg/ScDtq5nfbj+yrQtNvGJh5elrAcROJOTPWFYrwwF88+WQ5AjES57JMgOZUS
0Y876RDW5bgOIWQvFCH/q4IEzH0pTFOF4x/ktvPMfDfzBLxWAn2SDkFubqTEu+ni/Obre/X5Kj6O
cBI6axOgBgTqh0b5qTSBHYz3X3/+51rOfAnscBagceCJp0tWm4NjwvPqgMN/4lTPIVQBsvfhwnO9
e/FavRZucfzYm/fz8cBaaQ5uclt8QigirConXF4qJJy9XrqNUDBLc+rkJJQrq3KKc00+QGbaalO+
jTmF/+W1Zb5iOJIo/mCSmSfVuFHMp9EX5YOKv4eOmYpaMeHkCw0ln99xBpk7s2j3oJR5mvwJStNX
vE45pLDkpeFNAjY7Yyq+fnifF34Gmd2JRcahv+AkTMkUkcZnST6YZdgcxSxoseYrW8xSmRNOEHTD
SmAWXojtCQR4qz/mSxjWIifDC6MRkZzcQF/1wlxiNyUNrGE+X4aOWEm3qTdVdlOG3+LEOgipcVMX
/g3Mp1uBRlfPFA8lZKOenocaC9GmFh0r7oitUuBOhp0p+qYONXw0Crdte2R9L9mMKS6jZRkON4KP
D+IoYWNvghCo13JdHtsy3bcRbGwcA5a01GA1m3t20SMEUPtOdUxvvOvARduhXr6JDb1ipXXn596S
N2KRTcONmo3H0VBWY+RfYYSEY6WgQ2+v9wKVYT8oHAULi4h2/U6LsTYMribzpYgKaEz+Le4jGDnw
/jT6U9LL37wqOwpKdhVro9MYHHiQQ9naYG0bmRZJ7NVc37KuylFAd57cilj3djjY4d58KwhoJSOM
djF+s4u2X1ut/hBx+2kjL/el2l51NOeMQf/Yd6zOsKL6AYBtJd21peAqOS6alhzuuflrTPHA94w4
R5tBedf0qrzUw6zdtQiaPNPaDmLkdFm8JpAvbUUQ7tCe3VnYbKA4ccRYXkU+qKO4u4FdDViAFgF7
IqCdWS6J0e96gfRbqW0xsloXveJaiYH1Zb9I4BuLZvqzlgZIccWzqQMYS0VH1mAtZZotR9zCYngL
JwAZZtLdhzX/k3reUx1ClRVGH2tRQr/MM58GHPjpqQvdPONsLs/9o7pylU/qoenrJXu0m+O5EM4G
s0O1K1vPaTysX5t0zZ1yojhc4lcCrcBfSIWHKzU+mmm35e9d+Rp2NIJIk7cAAqFXFhSxOfmaYX5h
U/0sKGJFldB/EGpSGkdX/HFTmHq1b4Gzk3U2nqkzwShQduMD596Dtp+25UZfIsB9QEaPmL7ZC+5f
zzszPm15SAoQ4HzKlpGrC2UWexpQ9jh8LwPz0nH7zPHo4wjzIv5+25M80fQGlbChc8vbbNmtzTvT
BmPgYO601NyvV7l5FTtdbiB/0F5OqyErzskma5RjGGmCelBXzSY7AvM4SAtxXV5YsM9kgbmod8Oc
7LT4kRUF0Rob4eT/WZ7wNuNROAR3JAFt9Rg66nW6fxtAY9mA01zfxW5/be2ib5eUYOc2wd8pWyBI
M9755A2CqiqUkS8eBmypPYy7VEyzv76nn+N4LpYWIckixUBAf7JzmFMaSk08HVJd3ITTS07nahP3
jk8z4tcDnclmzCPhEaBx+iIJffL0sL3JlQGqm7oSxmUTuMqyuM5c0CGKrb+wDAKOsVkizTV2yepV
u74w/NlbiSadIwSRJknqj6+q1o6R1KnTwa+aELR5AMZjzIr7Wu5Yi8Kgt4W8S6/6MbHwTa+zx0TB
/8sre4hWvWLgIQV9OKH3/sL9P5MS5bZYFoWwGSxAFvLj9/KbqdGEXjwEm/YxvFKeLCxx7/EC38pL
2qwMOz1mq4vP4tzG/X7Q+efv5m0wqWpnTSIiDaSOO+kKZNxSZzzIwM6lQO5cbPJ+rJMbb6JjzrVR
PIRl4nS6bHvCDYofr8cB5lJF6rMtz7zivruZJ+tRYmStEnKI8x/DVw9j5vvwylgXR0ArrrYy4cUs
4VhiVufKmIC79bFfX1pzLz7PkykbC0VcSTzPesGSeEgX+Z66wW6ua2LqvC4c7KkuLIu/6zef1sV3
V31y7Jd0rysy7vB0FEFStc6A8s9JXHOj35FZiW39mG6mhfVI1+zThVl1bknm+D+fGihjf/KpHVQZ
iAIvkroKqj2nYCPeye1OxAP/t9ZoXBYJuHvOrasqW2CqAnWqWkWrr7/FuTXs3Zc4rXwmaTilXiAd
FKKEjj58r8ZWP4Vkl1SXFrFzq8j7oU5ma5FYQSjUEterLONFdMSeI/peLFCpoCb1RTv4eWn6fPbi
4Z1+P+TJXJXFQK1bhsSHbgGIbaE9Cc7bPF27PQDKywKu+RJO36b3453M1z7xdVUQRaIWMAn4KCxj
Z9oyGrwP99K55f9xcbOZBMVDNIQns8Wk7dwQKvEASUHVbAhQs7QpQNpUqov+udw0q3h5afWbP/Pz
Bf5nzJPpMlD/BV3ImGqLWnag/6/JYumoecklpey5pY+kMedmnAilT4oSs0jCSqlZC3Tyxp6Gsf9W
Kl+V7qFqHr6eAudv5H+Gsk40TVpdJH7KstM67SK+HTazLg2Ylg2kbg5RLi/rn+XH83v5bsSTqWD2
QpIZjChM0XJojlkGckJ+DmMOXANnukyitfgqHaILU/B3UujT4zMwGcLgjHLDacQSl4kV+4N0QOvX
ueKCmmXkQh+FIvxLW6R7b1e641Jd1sfiIX8aVwbah5mzpF2nFwLFz1in+Q7855v8vkPvdtG07hSr
6GF1bcFGLIe1uJkcj9uNDHB1cRk4Oy3fDXZyuykD4K8viIfCGqvtmJBC1HO1XI5l0z9qShhtJC0Z
4LBpEv1w9Sg8FH3orQvMfIcLIcvZ+YO1HOId7Mml00hqFGKj63kATWfZevCrrACgDm9fv8/nxyAn
SWhqUaI+CUuVSE0BGImHqrGWuTyuJ3PamVj0fj3KuY1jTs0gLJvlEaf5R7NUyiTxlANJXRgxYduv
fL2zXIxx06UeS/qFSXpu8yCzrEoi0gUJa76PUZdcmjG0JfVQaICkxeeIY/HX13NpgJOVrRhIWHgd
AwT5bdOVx0bvll+PcG5Fe38J88/fvfKTaGIDy4GvjtMr1diFI5me4dVjDRVoUfx6rM/KV+bX+8FO
DmJlogqT1Kqzk7MJwi3yruEkG1DYhWZr6l24aMoO09xfQigck8iMj1KkBG5dBqqNpUMAlKXLjmYQ
mKarKJkKCxUMatvKiitkZnXh4Z59lzTSlTKlMuNTBh1qhJT2hXYAlZeRLhKxsAVVePGenJsYlEP+
PcxJNCDoWSmnlXbolupWdsyfkSs4tCZt8g3mp062r1b/1ckJdT+SBK4KWcLJyqMZ/RiHjcpclAqe
c1L2S8FrxqUfJK9DgY+E4Ef9KsxNUIsDYUJfwtchjU8SUg/8VnQav/CvxMy66Eh17maoGu2edJ4Z
SEtOvpkvcGrFRJib4a0whj7i9opti1MRj6nL8gjDKnq4JNk8N8fej3nyAERBi+gUNw6WuY3KwTUC
78IUO3dRVJtMRE5kpT+dk9Uh1uNqUg69Xh/MxIMOla6Vor/5enKdHcU0NEPC4cH65E4vYFgZF7F5
qOjhXqdWgulHmslEYJZ4YZE9d0RAXYPpoYyyhaE+LhnYe8HyqnVabcJ1uwcqSegqXzzfn7se/OlQ
HyCe0TmMfxyl8tMymeLwOKXavVFpuxK7ad+qL62w59Y/a9YIYrZ2poW2KNUoJ7l4jKI63MQtLCIT
p6gFsZfp+n2+jPBA+/pBnXnf2C+Q1CGvRgF5qtBCnZXoRhwfG1oTV2JuSUB1GhMg+18fhi1pro3j
TflJiDxK5IQlMTimWmez6dtF+fr1AOdOqei2DWXuoGZanhYLwjjJpF4PjnPOgUpBvE7XkKC+m27n
QLfCU2KHrToaXOuCMOXM+0eMwsaEMSVtKZ/ixVTL6a0NjvCuQkD0yDoBJD961YNXYR/dUOOsL0WG
Z/aC90OeBoa9OnZCwpBqJC0a2OuqIC1j5XtL9uPrm6r8jutPomGGogVQ5b9AP+d58W5DLlU1C+Qw
OmpDtsgIg4kgd3JubitcOuoxWYP1iJ22qElGmOnCF8Hy5XaAtbcVfMcxm37g+zG8j73aibXKkQji
5eQtkXpbYWuvpGtDyOyB1UHTzV3TD9tCiFdNV7sJ+HGzGG/TvP1RBR3ZM5iyKgLFzKdjOlf8VWcY
q7aPaE4xKBE0Grjg8knHOZkWnUKyS7Fwvbxd5h1q9aIDEKgYv4hZX/FdzZe0K28xHXNHwwLO14KS
v8YuUqMm1D0EonaPN2serzEGXQ0NbWdCBscy3XctVN94sBvEOFn2KEaCq7ZbTQJoHcOLneh8h78E
ZbqXShBzWJ3Vm9YUF0b6oMxE8OBg4oQRKm5VhAtZwF+P4o+XKG4fbqpx21RrI7mXsgcxARp1p6Ru
W0PZrUdX6pKFRmiS+607FvFVGGCj0BYrvPoc9tSd19e2ktQPUfdcdzUwjNe2hboLOrmHBxbfjN73
UAYt0OHhGCx1q8RJ2nBLEGtlN62rorPT5j6FHU4mDUVXxtPbSfWjUQOiUkW+woPs7b3+WgG2kITr
Qno0++s0w3J5rxnbovHs3H8dtLtIBNUhtK7u33vZD+x93EAdXHZnlD1wEvN1pWju2Bp3XeO5aZSD
Xdeukgq2s7rC1H2lm8Uu9Fqsf3q7lpQrMfgpK+EyNzGHSRu7kFG2Z6MtjNJV4uUvnkpXZaQHtj9C
LDCLBnCJ5Bja9FCEESoHeZdVA7CDYlv4/T5O5WXVATYWhdsoC+lr4r0pil2t7LxW+RGbBbYI0SYt
RnfEP8IUANj34MW0t0Qc7nvZWqVW6uRg6/B1coRhspG54VgH52HS6dDyn9r2UdF2VgROokFLngVP
sSVfsbouBis+JNXIG9lpNtKNyBZTjCJpUn1u456KIA3ZEMFq0tWGsEZNykAQqukmcafI152+isNV
nmE5SaPiW68Nd0kwHhVOLXWV8r3r2EnEjWTct3HOTEt3usw7OmXFqjXnMi35OgvYquKJS3gwaxo0
HlN5Jw3TW1fpO7XONnlu5U6WKxtDuS4hPBRNjg5lfFLkGleq1FVCEU+1+dWF2eg3L55vrc34QRs0
J8h3qYTndUT/HQ9PLe97iHFlhHF8oNu9so9M3Q2q5goITONIpe5mkr73U2WrgvoQzcSWlR4giA8t
bXJT7YdVDJtBk12j6K4wALvSFYBuk7meWsWW/ca26gEQTWR7Q7qodZ9i72QHGoKSoFu14SOSSdxe
4XpCbxfj29D0nQ4397xUHU0Em2tZywZDB8nvccesHK9srkM4fpn2aHVPfuNtZvvctPyV4PNfx+Q4
itL1AA0Gub+N4IRLjaPTox9EwSK3sNCKi0NF9l7o02urjWLbm8RVJBcbrH4WoscV1hSjB2AvSMmT
F2qLm9hI7tQqu5ezdtFRc4zFbtmZ6Z3cSU+UKIGjF+ESg7utFljDopJMqJSJma9MpdyOvClRejBz
fRFPA1MV26Rd7IEACFpUzaWIvq3dNBxI7N7XX0uvd6fyWSt8c52HEC5Dwby3BJ4zX9Eec9X2DQNx
VW1bScb5/kdHhy3f80J95Ez8hOclMqvZIRqk2unBrtDMyCCwMZUaDVepBelGVEv11qzlSwW2s0Pp
aO9wHlCom5ye7c3Q6gsvOrbiNk23mnWFudrX2+LZEXCBn7uqkCacarnSpAotoUqOvrZUMV9vtR8F
OuqvxziX6Kcz/T+DzIHbu523qvVcDBik3zY7wdadkbMYFNlFvcO5xxXX/n8jiSGQ0UUCNKq5n0RG
DVGbGk/xUW0E8TZIh/441qV6IVw6d++4abOiAyUcJ52Pl2UNVV5rQ3rM8/6XqKWvvkgiEY/rr+/e
uaiWEivpQy7os134qKfmkHjpsdLfSN8DJLr++vPPRWDvP3/++buHUwhBbVoZReI2WIXhnVX8ZK53
aXghOD83DN32Ko0DWGd+Cs6NaMDvFMseL/kVGEcudNUahh205oWX7dI4J5kQkFEdgJb8qEFvhzO0
nKxoo/meW5vK4usbN3/SSTyJ7ZQCuIwTNfnd+fV4d+PSFFs4zrfHio01G17RPlOSNVg0h6ly6hyG
l1nFL//FmIiw5l6E3zy7j2MKfaQWjR4dRzVqjNlCut1oImCmwpBBfkit9QwGt/LsftKfvx753CSm
1Zjyw5xMJoI+edtDYdKtXlXIIDQbbU3gRoN8YhsreSktUndcW5tLidwzb/6HEU8epYdLO+QWRtRC
uy6/6cL915d05vNJZ2LxhGwdSeKp2U8Xl0WkoF4IhRx7fGmjGJdygOfy3hpvx7y60if3SZpnaLUU
9YHwW4chPuDP6dRufB9Q3Azd9OnryzmjTLU+DDZf77sX0qrlEOcEgSc0LrrrbBlDoebIiJ2+o71m
22IlLMerSw/p4iWeTIM4rDzDZ9RxRQAAem4rrU3X2OtvxbRQ15dkHucvcj6ckl3Dv+w0e4G2bBwV
zztoaXZQavp/hf4FpxzMUstlABYLt/NXWevhEeEZkQZY3gGWOsYy8OE2SCj0tniv6ob31/dRiA6k
oFD3QTc53QsaJfWlsgRq7F1HiNOKrLKTqbiQeZDnBNDJkkM2ZaZZIr5G7nlyrzVaH4egDY+NKzrd
ZoqhvtlzKGWb1/GNgAP8dxocqNkrC2krLWI3ohIZYYXn0hn99ct2bu5g/kRRiX//BeN8/64JUtX0
cSYc9Ig9qWhjEK/DFF5Yyz+7QGOsOjM1WWRpaCUC+vhGF5yIckERfjursuJsTURFxipaFw+XCuPM
+nP39t1YJ6tNM3hZr0vCAeWNk8Ao70bss7VuX2OjgkV+vDL67gUsCQDGyUEpe62pkPuGZjv2JYyl
7wjznAaEclkoqyAXIY55q7qIXS0PNnJe4GIQbaLJA11+mze0IcG47JISsvuTB7F6KgeHqs2qsGAl
SoON4f0qLSzEgDC8Q6yIkycxq5e6OEIlJj9PAd1v6pUkVQexDw681PsUyC5snX0fc4bN/K2hlPvI
KG6ETrpLwzclV27KWEfNmK10z7Qls1hJ2Xefc5RFUiDEPn1q3HAwdyWZaUnId6XQ2rLR3bZy7vom
Hf4Spo5msWgDBfq4vxBos0+MEWh840I1cVX1O9qpVSDn0J1VNwlit8mDrScUm1QZFoMsgIGUt6ml
uqHWbRuOP3rQXA/Cr1QL7tnz7CQTb8XO34S6eeWLHhnDYSkoieN7z0PU7Ug07pAkVc1bJvureKwe
zPZXO9GaIr2iiF22ZoxgPbFDU1yVwTPed0sz9vZwGG2YY68WzqSZ0q0sIXIUjnMtKJJSTNdyHP4a
fXxnS30ZySRF6t5bpLoQ4F2G/pFzhRoVPz3NsAfph9npt1ntO0L+TFLTmeTSCZsEDHa5K8Rfshyt
BDlY+nm1MjCI7Eqc94TqqRO+J2W8VQ2ffH8lbAGMYZRH7YM1wkcuK9ayI8SvuTfYck9ij65jGJ6r
CSOgPPshxjyust1EYbD2BsspDd0ZvJRPvx0NGA0RhnWislHGusAn3NpaeXwUhh9SH1xLkbkdqmg3
4dshROP1YK1qTXjuIPgMjbLthGZReXAhZM1pxH4d65WdDyLxg2FrmbeKAFvKYWNjdrvW/dcceHgS
JouhvhlCQN7CdeV914bvFmriYbSz8FlVf/YoFCJxQU3SsQzLlbv6qjTv4gFbhTpdDX7gqNHAMS2D
0vooG/GiqDI3jWFhCcNKFyq310Jg8aSIJvmmHfqtlFuLmsVFAGtOjEzyqVgHwvcal+uwlRZhT8og
N/GAzDJtUxrIwiRzfCA2eqGeWdlQX+6LOnTymJBMmAmEAb785E81/xjEphPm6UzvW5kl3Wmesk8k
Y4GO1x3hTKZGv4RMYQfBtZhJ9pSIrhQGe5nnM1DMV5qCJBmg9rlMOSFvNn61wYtfxHbTRCDeNcMh
6bZMTH0fVd06zicn6s1F0tw0Zb3uktY1Rn4rxFdZfa3Nt0JVVjR6LIO4XQ1WsIY2t7bi/EHTIYhI
6GKFByNL11reLpJKXLRW7Y5xe9RIA6b9ocYCJsK+FpcmN5QHtkNwKjFfoVSWrdS4Gie7Uu3dIIaN
55cbTvmb2usejeYtNl+8ARBqDf7W8jalXi5GZR8XnNcM/wfYndiVwRkUHlbw8fjSdD8wUNhooDJD
Y6QboMFr+K5XniTpsZ2fO6afWnWcSbecwmw6FLiVM+OQ8he2cijYbRO6WoGFuW2kCb6RUnY1AoLF
EUF1h0g4GE3x1BvSd8vgVBoOgIeVKtt66bgbMN2wY85LtjX7fatBe9cFxtrwWrdEhy2lkzNa3ouU
RLugg5+qdsaPIZVuZL9eN6Gyq5rigXZIyqDNukmKm1wixVI1O3OkI9FK3V42v4lYtclB6gA4gNW2
FNDsjzSt4tXL+WvY5BBaEHDkMxpS19f5sPGxPpSoqTWN8C1sNHd2r5kl166cPncFzj9NspL7b2my
yWgs1YvKzfxyVejkf8tgHXnCC+CnadgoludOwmNa3RDKuUU3uEMlrTO02WThWi+wR9zJyH0c8y5f
S4FxacM9UwHQQBZR5ppLN5/8I+keaSNhDI560A87VRfqm0QfylVTG2wuGhZmPy1PiMHJeNq9J3aZ
6ABnlZ248Lk1OmJ63bHwTinI8onRswXo8qhlurbVUrX7BoVx2mSTkV/y8pnDntOwaDbB4zRG7eIT
tktU80AtMusQ1ViGxSI5z++tcskl7NIg8sdYZFK6qiywvIuGMn0aYIOxPUS+sZoGTbpwVj4Ximgq
3eaqNneDnwaTAUnKQsn8Y2qapEl7fWie2mgovqEpkJ96VZxuJCKJh7j1+wsR5pnTs/Z+5JMgKBCg
V6IZOkbCtlIfClGx8+ilowbydfR47l7SAEb9jMqgThPhx3vpy32q0Eh31KN1G1WuZh08zbpwKWcP
Ju8HOTkOeYjgJd/yj2SpF8Jzu0pX0yq8x5ECfyL9EqfmzI0jTMXlZe7rlj4ZBpey0PVTWVEUrAvd
rlsrvMmi3rsptTZ3pbFI8ebvKFzsu1yLtlmT5K9zl1+IZYHQqdQQRfHKGMz4TfaldKNPlXWd1fFw
Iddz5r4TSdNpAfIeQdJpykIhlawabXOMoOnWqvTI1veDhpELZ4M5Kj+ZjoyC0Q3t0DLm5icF5hBY
Oum35pgo09HKqClICltL1iXrZJKujO4vo0owuiEnwnkIbx3rU6eyWIfNWCnDUfd9aWFOnmx33ugv
/Dx6laJUvi4sffP1+3vmaXMymWF3QPVI/J2cS7RKl/xgmo5Z1MJSfpSkZl1wwAwgtvwe6P98YKPV
//wf/vyW0x8e+kFz8sd/7sM3Eon5r+Z/5l/791/7+Ev/PBY/s7um+vmz2b8Wp3/zwy/y+X+O7742
rx/+sMga7tVN+7Mab3/WbdL8HsT/mc9/8//3h3/7+ftT7sfi5z/+eMvbrJk/zQ/z7I8/f7T58Y8/
KKC/u+fz5//5w8Nryu+t2vE1o27+r8/69y/8fK2bf/whaPrfyexiPIZ/G8ujOQvr+p+/f6RLf1eZ
gpqJXIMgAM3aH3/L8qoJ/vGH+Xe6Zy34YBpteAb95H/8rc7b+SfS3yXa9ud/2EDmN1f54/9e+fW/
3ux/PRTuxJ9//lvWptd5mDX170uZNaT/mQLYDejG7LwmzzkB/mSdrKORGpUEopBiFLFs9szHiF7m
DF5fPrIEpF2MkXWR7Crd19d1nIM9BJDcXLVJmKb2NAblVZIKZHE4Rz1Uo0mMYZXxLjMBeztKR8E6
6b1Uxomv6e5UJA7bqCeIbgNBXcRFadxUfpsd6sAMr9tISh5kIi5ih3hSfhR1xZmUjeyaVRgpwTjS
KBOqnnyHnJnkZSMMfceqP8THqq3ryvaB2QMPG2isE7X4MdLyxikjeDQlN/9gTaOKRmya0w9afIB5
HW8x+PId9E0Ce1dRUkmLZ/9W3++u6bGcbTWM/lhMWU5ZHJdXzTHUUU3sJJZqCvGTL975I3rMPo3r
A/ht/7kW2+YQBiHV5mEaioXnDcGP2tSiY1FZ5VKNzfRQynr3HRpM8Kx6acodNygWVX4mPUh5W13L
ZHHX1URBWR5E47VSW//GLHrZLhu5D+w0H/yNqec5Rz/Nv87UMlrXGpZCeTD6RzmPzdAuZ39pdJAa
Zyop3ZEtaGiD1K3VWGbat1qiti2YJQw/3xS9q0DQrJcaKMjByjGPtxXaKq9Uvba2/mDUSzMKup1U
tNo3IcuMqyge9VuPbOGCDxsejdjsH5PM0zf40Eu3RZLqjQ04rnudqjZ/mDKp3YAYS55KEtMb2cON
1eyy1sHHQVjrveS/NLXf7nsjyEeg3pPmTkqRoHP0JSdjb3pLWsFcSN1Yq7ahc+odtT5dTFnSrgn8
6q1WT+MKJE9ym7WGeMSHyDqMQl6u0raMr6RIpeA+1pIBOLuhD0kusTewx0ToNpYZCdcdNdk3ev4t
16+AKdGomgye3YaC8eZ7s1ainFfnuidaKyZRXkNkyR0z1wKnS5t8je1bdz16Iui63oeKaUdYRzsW
/A038WMVb3NRX6jagE+fZI3R3krLEQg7YCaq+7EVbLw2Nq5Ns1VWvBTBfYBXEpNKHIpn+K6z7/oU
0B8GaB7VRZESpLdQXqzXRlSDDSduOXaAiU9PfiLD5ovgmtZuOPoeMbifcLRTGkk+tkGo/4K6HiCf
8JrajaYs40rl3HCaJMiRh41AHu0g1oINjuQDhe1RCDZ54GVPg1bFHJF9TcX2Hzf3lq6qJH8CMMPO
7BfGWi6TcGNmVrA3BiTDapnGx0DuRcGuuwAcjcCfJa+zroNAkBL40ZOZOWmkNUdFChDaTYL/qpHv
2Y8Ta0HaTfUuqcr4HkAdX1IOY6t3O8MPTXvCIP5VlBprx/rtvyq4Ku2ltvQPacMNtkW95b/1mBYb
xffSdZYSPKjdFNGAYBjmkzGoNJGI2ZAfcnrQn2g858rKQuPuiQNfSiAlnSFN0QNglU3+BLMtG3iV
6US1uZfpkyQk1ZMYFfVdVYxh7wRtPNGiW4kjDSN8riNOnJ4By8xqFkusin02GnQPSsgjoAPFqeBi
m27UD0IzRuFWJzGHIqSX6WdpQB40yzZtO8nxa7/50VckbvcpjjmiI/VkesjXoRjC/zsKp29+7M2X
9fsRy2oQ+ouCVQ+y7NBy0woBJHwv9cmcVFak4U4cmGOuAD7rTjTC+MXyYuRLhVVVL75WSlf9kInX
mR9oR3kUycZ6hU8vlRxqW7UWyIz7ap3aoIZmNNRQDvcmTMhNRts6Y4mN/6SGQ30f+1K7LQsv3QlB
Iy+0zBLWooZcoZaa8YA/pXgna2XxhKVcNDm97mU3CAune1Wz4l3MSaufs4TV9yHJ8eOIusBVaQ0v
bE2Ihx+hrja0P4URdSvDIJ2BOmCoHgcaoed8BO39iTLws3RQ0fWkMH0akh5T5kriZLgIv6OftaqV
vZvVmXqcKjk0XbVHGr7z6WST3K6MtUfM84vviRGYzBM4GLIztFpVc7CuJf1KSQTlZynFSNqGoEgF
NqsxmxxCCrVdil47tW9FLujNMuuRGPKedX7kTJ1K1WtKy9d67EECG/OupZNiSBx5MjCHFpLJoAMo
rPEj1eU+LHcGqgpzfo+TurjWsRgRaYAPWUTMrOidRveF/AqeqYQeFtGDZufBJJGt8otoF+Yi2YYq
LqXbWsgnnKCzWIbLN+D0S3Z1sLSjL8n5vTQ29NljEtfBfqvNMXfCtE8Md1AbSyKzmibmL1MiY7iA
DletwihpN6WURtZtrgYSxyzfUNJlAK3DuFOToVDBA5NgJyc5aCNan0Qbro1uyKQQcVDV+Qp5UcV8
8lvTu7dCo9sUFuv3AqaU+MBxmCmjhaOwTqeMhFqFDpQkqjwUExdOH8+mRXxoC1YRitf/S9557Uau
pFv6VeYF2ENvbplkOpW8SlLphlA5ek8GzdOfj7UbpyWmjhI1czPAAN2Nja5dCkUw7PqXGUItVH5l
TYAaYmq1+SnvdaDPPDcd6VhjRMCn7jjKG8UC8A7UbHzhKBivlHIYUaGPCQw1Ag14V2X6fGO3xsgl
wtD7X6YdtC+Ro/U4w+IbsVjuF8mtMjW114dJvU0TLb3M5tB0owDPE3eyGjb7uWkDph+/NmboszM/
9haUMbfMyux7H7XZNnfq5kYblflRGaHB9PYMQ8csE3y/8kzed0Jugb3aQfh2XRc3YStJF1rdlxmO
AXJycIbc3KtG5fhS25SpqwAFunOYVC+1EkFdEXZ6ORs5mg05rQ/TJGooLnLwreD5f4VqgMebWWr7
RGmoBoRN8LVIMsHJ0zidP6R58FwZpGEo6jD+jAyn/IoJEZr1UY3kXW51001VdMWzqFWgzDaQHjWB
ogo4azIPxGC3B4GdHd6XAaZ2JQGk33SrSraBPloPmZElE6Y6cXwd4fPwFbKreSnpk7QdUl0cU5HY
l7gnDBvLdOxtHObVNqASDFHpyqjko8a97Ym3Ze5Hc8gny9TB/FZBQzyoU2DtssBpA3dWrPxZzof+
IpfmeBcOVbO3p0K9hkccHcQsqRfdlJp3atS0FxWq4Bo6UjXvFc4y6t6EcVRQHY1h5njQ8f52FJAt
vIIsKmJ6FsNPTPr2KuqHXHd7jluIkHPckp2YU9VzRV0r2mEgWNRr5Dz6pTjAz26PPiqmsNEPxwHu
/YuUjfpBhR9LjEM48YOHOHxpANx/G2EZvrRqZT1BqLFJ1W6kzlWmtvltxvJwWQ6O8Rvbu/pKGTNx
zPWe0wGOod8jar5V7GC+mpB+3xRBk171cj4ekk6JvxCkNvtwc7pDGqrYHeXOvC3MClAsCyBH9ZPD
bqaYG6VNZz+NSXctMn3wifNoPOhbwh9sjUVb62QhLeb/baH9MW8Q150lS8cW7s9GCoXuS5ZVfTOq
wN5KeQwpX5mIRh7iH/Ocd5smV6Y92pt2o6Cq9BoufZvC7jhIOCs3KsqNjTCYSZEyqURoDpnX6bns
llVjHUVn2/wJ8MQmmRX4ZYpOkmcg5m912IonGGvRdg5SZR+q5XDUiZl8HqJcI/2s4CbdinrvKFm0
KTGq8KjKJp7dmfktYdDJrynq8o1jF8XeNtLAq3UufU0+N49RAtmRK0l8XTal/DIYZXJLPbGgaqbP
38Y8rb4oXW5cjcnsbGzRTQ8RcbgY5Lbwbk2zHLbOHHe7kNrTVTQUScBNlUymgucPbS6oMcEHFNxM
EvjGTYdP7b0xT/W2gtm7I4l+3mtwBy+wqpp3MzeB32mZT7+NOiy2TbuQHltV1fZCaeSvdl4VBwxJ
gqtGi3glBSNa3GAqL1vT+CkVcvlYhxkVBk0ke1loaARNfXxJhs681iqzVVyM7+bvva6oB83O8sQ1
M7ncd0HL+Add6PxoNC4TuapIB+w6mi+WHnCLkCQF98EciYji5W2pXNrzQhkZAg1vdV6Jv5RGUW/a
0DHv0e9I13VkB5e60iqlq+lJOLj0ZQh2jTCx5AmsdNzmujltsPJgjVZYhc5RXF0EwhgS6Iyq+qA6
kXgQHGfljpdFC+Zut8O9QvGFuRFVLWHKfbgLsrrh6h+NF2KqJLbMKc3Jlxj6Q99KHBay02zxAbW2
eO2nBznTmkOcRvZ2zNmAJxLOYXGbzZNUz0jeEOfMhyapuX43Sg5Vdsy59ERFNh6ntCMM1RgBtwMR
+VIa17Bc5+5WqcvkpuXf9GvVkaAThgkuA4DgY63MT0pJvUuZBorBZFJeKb0WbQqtyXZRklGElJ3S
42LubIQjTa82QPnOqp3+WqTUcNjxggrKZGD6ZSObV2ZaKYegjfUrq240NiGk9xt2m2LLPUJ7GIK6
2KWcy9sx0Dpfnbt6oDBcOTu16xrOWz3bOpo0QdU09NnT89gAAnea6mc/l6OGLxqvKDTmcu+PbBII
VEzVK4cM2VVcmVvMvMpjpcTBtpJqw0vnRHD5NJ9i7lxHfBTUSzszZkonRF4oU2Qfu7HPvHxohTvm
U7GfMVt8TijHbme+oa/3Q3YA8rC2/Nc88hxN73UVUosQsupR6YwPUuOg+CQpeDO0oXKBmljlNuMU
fmhilQmNUduHHaU2s+E1x+ZZea2SFZuIZ/GjkYccHJ1aXkqVFt8kYW5hidOmlLT06TtAAlffyG73
kdH3+ziJpyM/HTO9MZC9MpWzXyomQ+zleSBflVUmubwWILsmo/xUduNwX6VW4Da2WWwgbzW/zNSO
bqeuqDaWNDQ+fp4tLNoECXmW1+EPc9JkvJoaCo95lfo4YynPcmWZ/oQCfJPHaeOTXkvth/dOt6ul
rn3gyT4cS46gnRYpkgQMkIpHsJv8phrnWicq3uivlb7KPGE41V3UQoAj9DTzIK7pd0XaxxcLP88n
10LZa6FZ+XEQMp1SfYauWkIy7YKm3OlO1F+gwLJ2RZEYcFCo9ypmI7aK3Cl+4MT5RTxavBsqhdcZ
vOzIVcuxeZWmJH/QIzW3XKdjKXR92JFfP6rTRRMbkt81mn7nBG27D50qfdWtUdx3dsq7t1HaC63k
pUSNVm+2Q55Ly9fTpu9R2qa3da2yQ1XpgOIWms6mxeb1Jeyd7rrkhL4a4wgdgzRn4aGHRC5ckpLx
aBlnSOO6Vj2lbV0ecnsauY204XE0qeHxxX2Te37lWvpsfVFrK9sV+A5pG5kb18XIvjT4gTH0N3OT
t9dc4xN/LKCmc/8e9lUaa99mFs62jLX4oY5FPXD/0QvoDrOJUVOe3pcU2Ge3CpvUogyeY6CWAbvg
HdiSzWApgWuCv4YbtTQLP9CnFvY4gTHxXJKx3pLq4Go8w1IX73/njgfFhMVX2AbXAmPujcbj4rds
xrHu1qIbr0gtLo5loUZPhcSuC4EvCzEJ7YqjXDvAclE7bLmAlHC3Sim+SPU8ugXnARpppOSmUaAU
xcqkYz84TXdqFoRXioKTZBTOYj9KUuGbVSZ+diiGdp0VTheiRfkxT3G9GyqpuKWmPfwaRC9d2FXk
EP81wrSvysq3erV5TpeF1QuV9R2wu/BwiWdcsEbSny07lvJNM43TsNGqUPuWlLD8Wx0Qxm7M5nku
+MVBweKLP/3iSZlcDM1ExGCqdfV9oQ/Rk5VP9f1QBE7DVq2JG7NQUl8l4ue3nST8f0PErYn5BCnU
cv6B0P+NLL9DTf8bsv7/A9nG3uMzZPvxtYt/vBb/C1rI9Bbf/vPX/sG3FfVfOhA1bEvZXkxDTeoP
/8Dby59Qb8BglsoW8jAKD/8Gt3XlX8jeME6AgmaCWiymhf9Gt//8Ed6q/PtQVTX8+/4G3dbfY9sw
7gy4pxZGy7hQkFpvLcWRNzRDClZqOIya4jpMw6a/jfXboHsNIBtYHMHFfpJ3FviIyVG7vyY8/M6J
r1Ut9INI9QwtdSVeJuygPD9rGLIPRf2oVY/G9DUavsrzVVTf9B22zDsH2lUCISTYTPatWf6wratw
/GIFd4Zy//dFlocy5z/rusm7esv/WIf5f7C6AkXwszn48FrMr0X8rr7y56/8M/90eZllPKaWUFL+
4T/lFdX5FzML9jFyW0ADvGz+ewJK8r+YsGTrUYdfwmcgKTMz/j0FJUX5l4UZNcQCrNq1xcHpr+ag
tRRQ3hZY4NLqfyJgLeo1px5V7FGhgeyXGVQ2c3KQ6szMtlUFrrQX+dDoT6YFD4OcCAglbtGZ6Ld0
UVqPkjX1nee0bMW+k0Hh+0kyR9Zsw2YsxotcHnvpiYeTI/mRU8eDF0xzByleWHn1EtRpCB9nLDmn
pkbMDeL5Wu+CbeFgWfI7mEUnNrUh52i/ESZb+oUTNNb32XIg08mFBb8Iu0kiaJj6M/hdOY0NafSa
aReqP4VlPuL32GDGlEcLrNrAstA5lRx12gDqdwigmqZ7MkyjeqggLJlHgDO13Ba8nK4yS03zQ1Z0
criBhoyYm+fQsR2mMvOkgGfJTm9b3tsjuIXs2pDr7mstKBsoMGH7hA4o6DemCDSvblKl3pgYJNhb
JVI6zP/iUTlYNXK6AEvFXZ7lzWOS59qdbUzDfVLmwbfRzrJs1yhw7iW5MW6josFmEJU81aw4rEvA
DjME8p2loeeaO2bVMTeS4rWvdf2nZGfhLQghXo6JKAcobFbYbTMzojCl9rAxc0MbQnfqxhxO3Zxv
FKgDXlrYpaeFhX2hgW/jpBfV2aEcOGHbojU9PdCbh7Cale2kE/Ln9ooTv8qZ0t7psp3U96XTdt/B
hyCuzqZdJu7IHQDN0Dg+DqihsOCS5h/UBvov8dBUexmSJ9SgxhHUgLI2ezEck+N3LAJZ2Vohrtib
vpH6GyuVgDayphHVRmCxi9V4YerfQVewSy543LvjVGCqCGk6vq7luPo94CRbIVJUkXPpw1gR4mcN
LfSyNhG564TpdKPJk34chwQ9XGGO1rMNb+h1qh3puqHE86ylGX6vUg2A6FfVwpejmzfWiKHARkiy
OOoDS8QVKlhPYXbVRV8PWNxnWQ5+V5dDcROIpNjUc0KURe8o28KKxL4SyiygN43OXR1NyaFATHiw
SkV+tnK52uVKHx1kmahOYwb7A68CkRwqe9cLtKGmZA3Hilzg3Uz28fLYdXpeMTyp3BjDzB9TFg5i
1+Vm8aypvQy1j7s/5aTMJgNG6LlEISCYbfNY2T2Jlm3dNF/yeoy/Olqj+Rg19ltqSuLFViQBaJvG
arRzVIJZF5pMt1H7mBAQSaTtXpfs6DgHQTm66IKrLS/LML5Uc22gFCb1aDh7ntzUaAgQeFItrtC7
eU4Q58VDVP6UFdAfL0ZAZG81IcL7WLMkxTWAJqhrNWNXZMdGDqX2aPEKhDUL+xKiRysNjq8NZRjz
VsPa9RFtSB8+yAqKhq3ahGN9tII8nK+TsR0HbxhjeJ9znaUOqHEU3OllZWtfZs0erW8inlV5D3ek
tra4rsqxH6smHLJ4LhwqfoPD9TmiHtvusiLlacsHlUdyDO2iTDwtyHQAmcmY7iReSfPG7oQQDzxY
e32XtT1yP9sCrUd5l6v2TTTVEm6Uid0zoZJaE8N3EaVR7fbtbD+KyCxyFHyh+dMeFKl6tYqZ97bI
51lsWyUfYfVJcVabbgeGR8GriCPurBoXCg+yWRi6BshIeHDa3FK3U18bhtsGeRR5zESZonSsq5LP
y9+xkag2ysGJ5chBsdkMzg7BfWd1eztp4p4MsHiIG2OXTyLkniHpSmz5Q60bITvClBGnMOPhuo3l
Hj1qao+R5QVVBmKmZI01P6qiUaKJ639DIJEUjzocebvHQRnes5kWwppegoLtu/Ab0WExsTjwiTl9
HElAQSJXsY24edYJVK/ctLU6Lbd2kQj7ZlLnUvmqUsfGBKzqEqIdZs2K3cLgvXRvBkqh7USsx/jm
ZJnZ/0ScaqkHHLdLrHsju69e5amU7HuLeoGBqhFKuhcMQoGMjkY32hpSmUxeVw14u9e2IOQC2V3j
mflg8Fq0IeVLu6yPq3GvYUZf3CkElY1AZVy0SGeqLT8M4z6964daqS6bTnfsR+BRHIDhWQz2pqoD
lLdGAf3gyJqKJc/kaSxhpDsHCFsxPf5tg49QQwi7CUi2DQ2NfSFEAqzKVpl/pR5TU8Iuzao/FkGh
1g/mPMNNnaUkiV1dFtKEDXyFV3GDCWvrEboJ1p/MGmpKpMYh758iAalR7KGVDaD5Wm52YSHLMQ/T
psfUKAP2cFwhyGHb19o8pimFYW2WvwZmECaHJhdWdgHoLKzSpWQ0c2hRooIH4BatkbNUOiqQ39oI
WtqF3MkRKctQJbKvJU9B5UKtwylK3BwoId935KMot3YiW93OHJxkfhqbPpNsNxbAfDe2iWNs5dVz
MFC4HrO4YM2gMClx5U14JDLz7HGMe2wp29Tu2MrZesQzaewikryqo/Z0VYQ5cHEaKbO9kXGLmV2F
nUo+TA1DpE9GkTzrXUeZXFBk6Y6y3Ju2y64la7dyLwp2sIitCeg/m1VqZ/iKoY3Oe+eKu4kVbrWx
Ca191ERmcAfykpcP+D9r47bGZfoql+Ug+TKJefl8MFI4nZOKSC5wwSkw0Co3OArrVttP7kCpt/2V
DAJA2pnLLP+S2co8/uCqUPa7oOnYiIJErvMNyKROSU4ChfZtKY1Y4GBh4Is4JixlbhFb9pEgPa30
ek042oE9Y+h+SVapDeqmbobXvKfKz0Gi1Ru50HJ8RbGIzrwETGU6mkk7BsdJhRq072CKW/s0Sxxr
q4pc73xN6yODqBGVG19XUUH6YlO6DPcO05fBU0KkZEVcF0gg+jrAN7S0yJCnFp4tM5qktNeK1SG/
xCQJqCMwNgGm7qg5sLONvB/N27QNpYwJQ7bRMZ7H4TbPgR09UwnUdF9S6VJYkBlFO9Ue0Fg3WmBp
+7hInWnT2NgG+GnX5aNfOx13PALS8ILuKUBQLUqYKV5eDrmzcRL2/g3uBM50aLvJKQE+y+CXo47U
0d7c+T/gKb3X8Cz++46DsJg7u8aN/cRmRFRmw0VXwUIbJAbEJu62ShqW/uetvGcDnray4s12UiVH
ZrI4BFCXdMmp2cp1hdYl8KS2/yX6c3Y9Jy+DpVdcv3jPwPI6cSorldCqLGmivWqwLgbYafuQ+Gwv
ylCIWBE4YyrnYKCybO0+7+lKnvVPV4md4jmCMSK2BLzB3r6Mp6HqqXjQdOuHe83jQkupNzVvOmNn
QgFKNjkF1G+OX3vW7fQl8yM/1A/EG8rN6Ga2fy5D7KPv++bXWXurkEteSpYyckoBQDaG7oJbnSHy
vidC/rvHvPRgXoN+nsRSNEZZWlYysLSDdK+rz2133TjtJpLOSd8+aogUI+w9ZWJiTG3FKZUm0ODU
KXpX6xXuL5k7g0CrduBH+ffPv+J7juw/XXrb0mq+aslEUqhMS7UEXNppmCZ+xWPjzKpYuVD+u5ll
6Rk4t0HjAjN6O1d4b9pVJdLe7bzFELzBMBtx6DMWCW7iD9+L3TkD0Y9mA0tDXgS8i4foqsEsRahS
OzGrPeGhhRcEXNzPR24lEaZP8C5hPUKixCWbfi1D+wYZUjrbGGD6d25WuvOPkaKGWx/j2/iyx/5Q
9+ubzK8us938D34D+PIx3/Lkiy10T+jySC91QLO1JNSBMCZbs9VyLxhA2y9nSkEpGqIzvVsG6B3k
sGpmNTFKrQYikGhmUV/OmK9m1+Ii3ehu+0Xswvtz6uSTGQ+BVcW5ABY1CIy1YDBvBzMbR30gPa11
C4V8esvY93iwWsqzPan/QLH/4/id7NC0pJFJTC4pylKujO9bkko5mSToeG6ratu5gC3opNs+I11g
sBBbZecGchmo9wOpGCBEGhRcoMwT3XVXTohwrYaBbP38SttH3jRgNU1B+0p5zbdnXfnOtbf6cKxm
o8rglYC+bKoD7v4eARrsuK5xRC+8Pbftruzbl2Xwvn+rL1eg3kgSeN5ufzR31QEEfosi8Kt8kF7C
L4IFrrrFZfKVUskZev/JEl81vPz5m/UXwMjVxoCONkGKAZDpEmvn/vUqeN+51RqHnUcOUU8bla5T
a1zcfy57HeqQ5MnyrdnuJOXXqM0+Bjt7ETiHWD8zW/8cW59Nn2XhvOmlY4QijXOGV5thJ9cAaNlt
K/POce4G+zIYww2vRkk6J0Y+3WWwIkXawf8aKvv26quSCsMjVadEn6vfjJJHiPGsNeOZtXFyeeEL
vm1k9QUnJ55g04EfLkyaOYB9YyUggVWIOlI3rvuw3EJK3X7+TT+aNmydCGy5fUGPX52thCK2vA7p
WdWBp9Yv2vj18wY+Hrr/NLBagCbuL7G2qC+Dee84DyQsQks8M/c/2MRYeHgsUB7BY2StmeI4CjGo
JRghJMkxQj0aJB30BZYafEeKan/do3etLd/xzRyU5nKqTAWnIWvKn9om2ibEyBd1evt5M8vOu5rq
bCbIwIgURGW/PlCDIMkmXcqAk3Nln6o85pW4ro5ShqJOAgRQzDrbdYG4KIbyzGX2g0mBG5DNpU5Z
VHXr46eO4jaLEt4+zmB4FnYGMdX3z3unftDGckFHM0UWwekR18GPLySqm+4SU2I85UdxH/uOP/wI
DvB3rsZ9+ZLvxAYbvvQm3BRHMBTioAN4A2eW3blfZPnzN5+z1Hu80BoFYH5CT37fJtef9/Tjn48+
CfIF8Xxr91UMs4RkOmxXQKturv0w9XOH6rkW1kssaomeD8CQK1zCrK+5lp35WCs53Z9TjfIiUaII
njBMMVe3hHgY9bRCmMbh0o+eZvaXujTu55j0hMBZ7lu3ogwvcbWE6p9YF2Ea3sO0pwT1v1dSm7fS
mg8uRUSZUvKx4bLgWbjsAm8+lDL1I/R6fokYwUIxP9p4K0J8dbNzVpgfbCfvGlot8DhoolKYiBUk
yOYhpU3xO5ML17RBz35/3qdzTa0GFrY4GuqlT33xu4TapqFNHuZNlz518vPnTX1wvLztlbqUdt8M
n1XrhdwudpVaGlxYJhC21WzC+rKrQHAGdVfWfxUo+M+kMSxewwCOSzl7dVswSnTmsk6DtbjL1V+S
9vR5hz44WcjQlXnSIADEH2Q1H0ykfWGVEffD8zPvruvwtUvOzvzlZF/twjSCBwnuyVi8rI1DnWTq
8iEUfCDhTVcUGb9A6Ns5KTeQyQI1g8AoX4z9dphqQJ9wc+ZZ9dHSftv86r5j2FNOKb6neuYgX1J/
l9a5dL8PHm7Kux6uhtGJDGBAiybyRzNz21vrKbyN2XnDh+5x8ZHJDG/Y/59sum/7tVpikUSGKET/
xo3sn3XxDXb4mS3ro4Fjn0CACtTBXFxNvrSJik7KljWcidsgr3dBaZ6Z3x/Nv7dNrL5N10WpkCnj
ukH0jIJXDa+64u5vpziYB0gWXnaGbHO9eb9mFSdKpt5I2fKw7OzrL4ndbtQ6PXMCnnbkfSurjuC2
n4lKo5VEaJsJRn0oFg/R75/3ZeXetOwHSzM2kpw/CuH1rSKQVfxQrYTxukweskP62BzaHTafJBW6
xq3wo/24k/famSfD6Q77vtVlorzZ9kZqqRT1ls6h49MK01+8HarsQpUM+PGt93knTzfZ962tPlik
d5Upt/RxCDKvmU0fndNlTH5WjRe2jForOdO903lOeYV5rmocz8ifV6u3i0KZcmxf48P0pI13s3oO
KP5ocvDhgKpswuROUD6pJfwwKWjA0OsDznOUVuFhZ8GZgfugGXApG/hehiZy4lE/j4pI5BDcARJi
7Mmt9bPtsvt6MLd//YF46aAE5sqJq9T6JoOu3syGgbJmjeevGfjdNPpzdB0Qlhnp0R763JnFtSye
9wcINU5y2KFmEdBhLdyct/PPaAbTbjpuEfqAs3SXJvVd2WT1TsWNd5c6LfbIn/dw+YGfNPiHwvVm
wit9CIOxpodJ+GjU9112beOZPDgZoCam6CPE7tY408nTWQglDDMwfETh8AMBvu+kgAZgUKxEXJZ+
tbSXbijPbOenkOlCOmMDXDw+4LCscao24RrQSjznuu28Vf16F/9CyeTp23wbevbGOvw1ZPq+QW11
XaqkznKQ7S3azQpf7n4TmmceBqdT/l2X1rD24MShHVe0kI+SVgFg9lQPYCFPtV/aFkzRz+fFh9/I
gr5lLZswMWTvv5HWBFqMDS8seGkkask6RkZyZos/3f3o0X+aWE+9aqyiCL1ShaagfVWG2SuSot7X
bfocDCEe3fpjVbU/Pu/WB/cXAGDKAjawIitsLbfHbqiH5AQj2XDtWz338JN6EReO/8cvP3HnV30f
nk3kOj1V3je6Gkz0D0NcLI3miekK8CZ2LeIN4F+N161dnzEY/OD99bY5XpHvv11TTqFdVqyvJK0t
z+mVg2xWd2idt10quRUv47JwntEGPwy1WbsY80G2KfIze+dHE1anvAWblHQetun3v0Vh1pSrW36L
uPnViBtb+52Lc1b9H02ht22sdpIKZpXJfRsALMXFB7YCVO3FvDqonW2Volnt+7lya6T3n0+jj9oF
fdNB2yE/Us963zcz10pU7Vnl6ioktVS+lkxrh63BRilx6Ovax7h4/vsWWYdAbhwKYG+r0Zw0EaSh
YVaI4wW8m3s1jzbUvvcIMo6zmDzHzveft/jRNHJUqoI692HuKebqstBg8VQ7oQKpyp/85Ef6glkn
iaJo/y5l2T1nq/jBGsGnknoo3E8brGfVmkjDZh5H1ghZz3P6LTftg6r/0qLfSmycmZkf7G1MR42Z
qTCUJw6cgSFpOpk6LMesy36Hqhk8RTjo3H0+fudaWebQm5M10COE8BOtCDTGHR3TnebcJ/po0Ews
egipWEg19gqPrRW1FmbbcOwIvEF8x4R34kKIagNPbxtD2kRzOye3dhCmzoMlpUn50NVOmeymQZ1a
Lhnh9LUjpNnZYWuh/AS0KS2/s0u9IOtCHxLfmLVM/fvjn9KbDi9YJZDHWL/009xOOLcIDi1yeV/M
8VaazoChy9C+v9SYWLew5+Aq9KfO+H7oNb0sZrzf0dyQRC0UDZ4FzgOHsSu/B8287WySgCZlOnz+
wU/vbiZnJTanKlFkCjfT960WDomhlp1UUESMSywOzOhrb98RbXSmndONFRQUq2C0QWBkJ/h1BwKZ
oRypIGMMfp1d4Yjn1+Pvv+7MYnPDlCJeCBBt1Zk5VgoL9VPp1nPlQaiHzLifK9wWpzMn8gejpqpL
1BTOTEs1WHs/ankz5FBJIGHhGr3B6NKDs7if22GnEnX1eZ+W33k1LVROfuomcNaZgKvVkkS52qSD
WoJlYWQCjyaL+31uKI9Cn7YS5aG+629xuTnT7AdlKHjnaCnAyCmr4dL2votCtWLMN+IS8Fp6rrb5
rnN7b37sdtaZmfHRWDKMzAq0HYq2HssxtNR5VmkoFHawNfQkgquLmM5Kgm4vMDX1Ph/QD2Yi1n/c
4om5hhm0LnQZkAR1BeE/bipYqUbPukryRXQG1PqgU5qM09zyWtAAxVcn3+hMWYmvER6g+SheOefH
EJMPAjFnUhyMJDzTp4+aM/44CEN9IMJrfQ5hJyrjsYM3sl5PuyhV2ntuUBgkhxkKxLlT/no3hNiB
yT2BayyAE8hQHYbMKCxk73lWPs7KcIP7ZHSmjdNjgjYYOpOqPfvFybwYk2SCJ1oQT1Io+z5tVa/F
H/hIVYUkIJmLy2sVaO3957Pj9ADkxczx6izFtlOwoTbwnghqNt9Qqh6gfd8JVT6z0Z9rYnXGIs3E
KA+TKzfFKk9PzC+GlZ7x6zud4xYFJy6whHgRrKCt5kORCzsqFarjPMs3TVBdtHoKRfDr346VpTG7
odixVXBurbamVrWrkQ0/x4/OuNeJBiQxSi7+emrTyFIhVPChA5tZdWWwZM2pJhpxhuQSes5tGE9X
WL28tLAnP++PdrqMuMPhrOYsV6zTaR0Iq5tqu8eiOstU+5IiqAKiNjkiKA+xVJOE1Oca/ntxIRA1
wL4eOkoNZcJfKJsKGrtWTSPROLF4bHvMqh7nVo2QuOKRJftA51bjS6MlW263qJO9eixtlKeWOY3b
SY47cS1HCHs3IPVTuBlbRUo3lpzUypUQWSN5SSPlmP+qff9rxConvGKBkCZUS5m5jfoOmyyZOY2N
bgnR19UU7E/2AUTX6sxb7fSmAr0aPI5lyZ6N6On90dBUI64fM9oXBLzaRsIub2NO6pcmTY4mNsEu
MiJiv/EbO3cmfTCtmdc4zqk6eSGqvppwRofFRSGmjDNJ2xpfgnJTfq2eqKB6VGBu0ueEHW+jnDmf
TvchOEog7DhKalAv1ze/WmC0OC7GSJOM2DtrvEDkB0PFeb8rdGKixjMT/mR7+PNSWkr8GqjayYTH
9c/uNEQvRGvpbqqi1zmT63Iyy2kAmZpMSQkw0jBXo1i1c5DbaQxY1ts73RPxfVd9SSCkf76a/hQr
391clnbQciI71v/EaqymiRxgryToSPMc3aivzf18EW3rxFN2wp/90usuIcxO352D6X/e8ocdfNPw
MsJvHjEpLHn0yTSs4ChTdN1lM8ie0aL9lfIzk0NV+VmfdXKZsm/aKkdzMNSBtvRbM9oY2/ZSvqx/
qeMOI2gJ8tz07GDor++nCzRKWL7nHrboFVnUn3f5T2Xh9PdY7DoRnMgnS0OZswnLJ4qDwQvGceG+
xQ+2eCr2nd8ewud4e+7le7IU/3zc/7S3jMubfo9pOYgI/gaUAt4MsYcuDM+V6Ey3TnaaVSvre7Y+
wXafaSWWd2Mlu6Z2WcMUWRbHgiiUf833XdqjFEoKNIHe8iL/fNurroPsO0b8eGlG7DbaF7PT+9hu
bObU3H/+xT4cwDdNrbomIT9zrImuqTNc7ugevRMW7g//d42sVkIVTfKsLY3E0zdLfgVD3MAo+LyN
D6eeqaB7XR4KKnDI+0Hr27Jro55GskN1UP3cDw7W5eDhl+Cqe06tM/fCc+2tA+5H1Ft2qLB/WbWn
75bA9fxSvpHvKVNKO5O0LeUM9+qjT/Wmg85qw5RBZcMaHyzXbH43trKzUZEhiDsz18/2azX5cL1x
sC+hXy1a8o21rXeof16dS9Sl8IpDT7878+GWH7jeM972azUFRQqORt4m6Q6bwdc38Nq3zUXl1weV
QSzPvIhOa6OsrbetreYieSpa34y0pu/CfeqXl9UDgW9bxyfG506yN+Em8UMPg7vPe7n82NNOklsD
umIRZba6P2qzPllt8l/snceS5EiSpl9lpO9oASeHmQOYk2AZJOkFEsnAOcfT74eolu4IuG/4ZJ32
sNMi06SqUt0MRtRUf7KuluCQa5Y953/8oLRkuocQTBRNBIGub75bP0dZWGYIhInJ6OTm56Ua8XG8
6Pe9rrLNQN6E2XytJE5LOQgII8RtrtiQKkQqyHJxpbeKAKt0sO6VccACgcqIMyWyhEVFA/isgh94
oa1z5oKldLcCKumFQbPZfMpFi4ulJEexaw4tHQR1qD7w99ndkF/Y7Keck3VyX4Xa3K9oCEZiMBKq
c4P70HRMza4AiwJPLx3BESmih7bqti6b5NNyvziBPT/lfvbr4qlzdsyIUpDKILh5kgY2capEPUAF
W/2WyHaw45j7gDGMdCtYXvSpPHQOUOvCWQoHVZf3l/C5TIpHEBaDyOWv4ILNCatCOs8KXvi2JKEA
Y0++7ESOqTuxN+1VNzxIRzXchQ5eKxe7QGe2D6EBxK3S0Rbyom8Pd3XqchH5KCQIi+oQSSqWQM2F
b3za+OQbEwDo4MrbAOD6Nkaqjos4JwxvPjaHwk2/TfvgOvn0V+NTsQOUEt33Z/TMic5LT1oRoGtP
zdpMqFGn1oBCHMw9xHPa/iZTvgTR0/sxzi0YjUEZ1JgAtxqbTaLgtSKjmpjaSK07jRa7yvgt1L1I
ES9kEuc+0etAmy2Cd9OsFONqc9poBzmRFnuWkAp6fzTnZux1kM06MKHyFpbMaGKEdoxk+YgGq6+O
2uPfCCNRxLW4e04dsbo2q9VAaFNkEQVydiW61xFoxHoDKef3I539PBSkwf7ysBONzXHKc57CY08k
JX1oy2Evdk/68NO42Dg4LaSyurVXgTbrQAjUeARXn9oy9x7OgrvpKOwSO3YvETNW/ZGTG0Knuccb
wFJOHcAlqUAsKuWlikJZkt0aamLMbp9Yyz4xB+O6KqBa3snUWmdMf6bquguyVbygtxpUgyGIXuGQ
HFzDlUY5cx6sxwjBRF40Cn7aXV5auJMNUuk3pd6AJCnz4tuCcvV9G2gzbkMFgmG3Cx7eOeT8AKlj
oTCzkp4NumudugrRKmGbI2mgYAk8owUmAQRoReSfF6H7bIaUt9Et6aGX6lqY3suRDsnOqssGvIwW
GmhB1an4A7I0zyzEhinaZriUGJ45h4sKAdUk5Jh15US9q5gWp0mS9qHT9eAGOUAEBQQ9Rtu7H3Dj
oa6PFHo851TV56TNscYSO7Lw9xfYuR2jq2hgULunIbE91Sy0T0AbIxEQr95NYogZyNKN91HeCRce
oecOAARjOMpoSSBetDkAxrFRrEEjUiNX4k/kGFHA7SY5Vy9UFc8e1CY5HAyEFSy13TNdEoQC/u1I
ofrBzuz89mP8EQnSo+6rV/L3EGU17++c1CaNN6qYL92xDSygQ/WbS8PAqnkeZ2ewkuJooqLiyem4
/Hj/g53dqSu3VcOIHfrWSWEEbrIezAyv6mXkJqUPQ2/clAGSuH35KIX5ZxObvEqPr2iLXEoiz31D
EG64AZKjnvrHCnEiUiYku5OG4UOppwhDhRfqPmdCcNnBdrBo6azL8u01y3WY9KLANWv07L1Id1sk
nS9M4fkYL4XztZS6LQ3G2LAPBmISPCmiJ3l0O/CPpGmH8rqpHWGnOalvehdintloBAIeQ8Ub7NRL
9vSqFNEheQu9j3FpyJ4+Dx+UK/y1Gkfz4Mw7+VfpY3LfX6Wf3496dqCr6yn9THq2WzgYihnIoogM
tFeseyTMke4p798PcVJ4BFpAUR1sL2VtHQrj2+9VYDdlKGiBkkDkeHXNyEqOChoIQqRcFX1o7sxq
eXg/5Lmp5PrQoSDwnkFs7W3IKZbSpE9RNKC9+cxBj+C8jCJEgXTD+4HOjo0YBq1FhfLg5vYdUQ6k
oT2TTmBqQbWlgGi6WM9CmT1IHVbrUjtfeLOcHRpdHeSh8TE6AXniZ9VrSsZsgvBx1GK5TiwNVaTh
QjJ25g6mH/yfMJs8SW5Rwpn1VfW+bW8WbUDxIChrtwEKiW19lfrvz+O5VzVEEXxizBfo5fbMwrRY
N+ue5C/MXfE3pb/J1T+te+5HNroGLgQwxpzhZrSDC1v93Hy+Diy/XSqiuOhzNxDYCNAdCjsTXV8T
7W45ujCj53ba60CbpYLHSN3iC0J6qwm+PBq4OmC47r4/j6dcrdVv9tU8rr/i1SECiEmO6aSnduOm
tyZi3a7lKnZ4O7kqAtB29jNzQxyhy+tQdVTVG13pGdfQyP5fnGfnBwyEcTUTXwvob3+K1mhSteT8
lGUAI7XkheK0SnfV9RqJilx+btTm54vhb72YpVcUiq2jpzKkqGVLZRzSJS0urLI14qb0wOT8+xdt
gaJDO+lyVfCLkkO8J53bj77uy/tLNeVzhwJ5DAksyQxgh83pg9WDkGQqeweZOix6ut2g3OW96ZS6
Qsfsx/tf/Owsvwpmvp3lEIHmsRMJhpeG39CNLXmivR/i7BahxbIKU65YivWvv1pTNadsWCPUC4/m
M/rzOMbilJjMFz7OuShYltOjWnFo3Edvo2CNOyGEVHHiLPshQv90LpxxvkQPXs+t7RJ4HWUzXQLy
543VE2VUqxpdKwG4fJTP+v2IqPiNyAl04Xw5H5BHumbCq6K09nZYZmp0pfTiYBCVh1lrr5WQEksv
oBw7X2C5nA219sIwo1mBipuLFsEhpIpxWQUHnaJNLOVIAbZlqvvSgu/q2s7sLp2e63S9nU4FezXy
6BVlYPBeezs64KFJE5kpdzvoyIY1rguosvcTuleNl+GklaN4//5qfBnGSUxcF+nVk+Se6BIEYzmo
YpKRJz0OsZ0NeFu6aYMpAAxUz/qc32ieeZc/ha1rFUA1kTblyLWnj/HjpZRtO3p8BHFKpqFPVm+t
kq6b0WeygJrfCtKskJOf3N46DvJk40mMUOURF78L2cZ2i2zjbRavjHdOHg0UC9NFdpUWBcyvgvGn
BYVtkM0nLdN0HkGgVXZgBQ/ynOwldTzGXXFbJ/qFzPDC/JmbvdGptZTAMgGlaekfTFPYj420a7PA
H9vaB0j2uIyXHCC3xyXiINjGreoqyFpqFOnefrKqTitBVVKWBEb0wER/BGb19f0FevqVeHShCMe7
kqvvRDKGFyd86UIDVhDNd3LS9SwI4zsmIxeO5dOhEGBFCKM8AlFrm3u2s9hVVHORTwcl0XCpmtZ0
Ya9tT5T1HHkdYv0Jr05+TILmvNXkHBS34RnNuFcpWnehfMR99Mv7s3aSAW5jbb5M0dS62KMl9gKK
yJ8tGyuLY3hEFDR+gjHgoHiIi8jljvOlMa5//dUYAy3vEsDcqMI1ZEvxvrrLd8H1cEVTFsuQe6T6
jiZuXK1zKU04KUP8NWL0Aug28v9PYCBSN4Vpz+yuSjX1Q+Emd1geKTedp/rNLruh3nqpDHHSnNvG
3KS7JrL2CJQSs3FnemX9jnR3r3n0XByMpQ7Gz/e/6tnJlSFE4uj4QmZ5O7mx3GlasS4gs+vcedF8
VQk+YmWER8olJYRt1rWOjKYVUBMRWDOk87ehRCvO8kgA9ISrRvHBCPMb+gHOvGQ/46RAorQfrQsb
8MxGh2P/4kUJ4+5EagQxWKk08wbtXAMp26rhElCz4j6P9Nb742kE5AIY2FCo6XB0vR1bk2LtVWRE
yifkV3UNb5PIjYrQTebxwqBeyOWvr1fmEcgxpV4AmDQytqWPAVP7ITXBgq2KV8OhuSuBYCS+5qfe
qn0lPlJq3aEQBWgpsserev/+UNcj5Z3w23yp7IDFFwbhwxBDn6jsFXc02/jCzXPu09HQACi+Cirx
dH87oRJOG6UqhtR4ReunVU0aRJzsGiHTS7J6ZzbAqm630iQp0GM9/DZQV7aS0ZjocpZx7+utvhdX
rea+jj6ZqXYJY31ud6sgTVfkvQii9aUy+OosU6bOROWQaPhLHoPUjY+R2+yLfX6gCSXZ4mcpuZCS
nHC61uXyOuRmaVbIFLSoUKzN98nF3L62h8IGH+W21yVCYpDSVVu8upR5ndnsb6JujrGkBRSKfydQ
BrWVbUFZniZVvFKX6JOVjSj7mpfMi88d1kS0VjkZ1FZOcj0p7iexVl/GufgcJyDJMfBwR3fxZFu0
L3cslXUM253wOuIm21OHMOAbE1E8Cl/yZzoYTujFH4tHy7NuLK/c9TfmIfqUfVKOgY3dkZs5lRs9
KTYyHy79jY/RLxkZ7AtH0dmd82oeNumh3s7aWCv8qq66t6ovjVL5I26g7x8CZz8v6GWAiiD3T0TV
jCUOS70jSDTSKY4Vb/V8HZOv8/i5SS8hK86OCMADc73SR7b15FDJ+sVC3dxuVge4vHbM9GNiNX9n
o5i8A5HppyRwwlDJsWKRk+jlc2r+UnvxEZ10DzimP7uF14F2d9vPf9q8YXeCbcNogq77inLYHD+C
Ind4KC1EiXQHnz5nUDWcb7sLl8aZQ5t2A3gzBV742uR4e8rVwhhimjOv/n/mV2NJv5dx/vH9JXHm
KwFoXjHgjAJO7OatgKdOE9coU9uVRrUq+i00NMCmp/eDnEtCDYwPmDF4MfBUN/eCYIVlG/Tyuufi
fWNiWOh016qX3cW7zuuem9vMM8bDeHXpO10MvM7wq5N76bMCrXsCv0CCEUsvvhiAMDE4tRHbdspD
7aNOb6vDh+Ch/H5h1OtJsjlpDPpSKEghT0BWtNnTcdPkaYFHzgukyfieH/sHrKEhK8xHwYkd0Zfx
OnOq6ICEfESl9M9XD0xO8Ip0GckUt3WLAMHGsqNLYI+l1juZOBaki8un9wd5ZomywZFARh6Gt/r2
4ZeuzokJevC20Wo28kQOcJALW3ydpu00vg6xeUmEtV5GrQUb5wUZdkQhy1d98WJ58dxOoBJH8V9S
UIPf7unaSMDQDDgQWLlRO42aeG1E7xJj1gvjObsoSV7QCpBBCqnblDooxCxZzTzt8dhcy560D56k
hylwBgfHDbtxil/Rx+hmvKRzc24e2eUcWTLtPRodb/cC0sBxGeEWZ6fV1XoeI47sVDrS/tEV7vV2
EceeNrU//3x9vApqbM6XFiPgNlRr2tztRym5D5Tywlv63AJcMQ1IqK22QFv8vZnzR8YCn01N5iu2
w4dRwHnw/UGcuTcB+a9HMciTFWP1duZahM3bUizxUG2DD9i6ylbIVhrwokLEJfsb7x9QXCsJW+KS
PqkLV6jl172BhiWoC9mNcuupzOrVenP+8P6wTtDpXGOgDwyIbgAQWBabFYEQvszFJeAVdr1cK3vz
Q/adVrp6CLgD9pRSnfjQXmNV62cflc5Vfo5H4zq6cAGdyeR55K0MgPUnoKH7dm4nK7AkVWK0VhaF
dxqMfsw4BF3Gcn6KiueolY1LanHnkmuIR6tGL/8HMHPzPTFjiVNswEGt3cMtTn5GGJ1x+SHFitG8
P18b0yF1hUO0e3++zw71VVj57VCLMsBipiQsbhsIWe7R8XRG7Xf4pyS1l8+60tyRTICttsUDzqOo
lmIQgoIXYeEMndhjF9jHF5LJM+clbQuNJjRx2BybxYOtAvwek9GMOGNanX5UF+k6VKTH9yftXBjE
TlAHACR3KnsyipOqBoZGB7MFjKea8a8o6wybovsFBPKZg4TKNzpnFBhpKmyrzkuYK9GwdrFy+Yiu
vq0bl7rapxF4F6/kfHTnIWFuKYt5NGFFHOPXHSxPnXIPbur9qTrzmCIA9zC7iGT4tD8/YWggmnFq
Dz7ICic8Ylmd+M1eu7FAvuNuF/qX1rR0eqsQk64BCncaReVtjipjSq5nBYNCs+HHes4/pPSZqM3e
ZnfN59GvbptvKLmUd+ZVH15d5gefoF+pf735AZvcsqnGZuwqfoB2N3rxfjlga11+ND9Q7vatXf80
7PK7+M58uKSReLqb38Zdv/br1HIwW6nKiRvDukvMX2gp4X0cOb18EQF7ev+8DbXukVehUhm2proO
Ub83d7Iz7gpeVN+th+j75GjH/qm6x2j4u/A0XziwTvfe27ibzKvrChT0cdexRz13ivJLG4uOuFzA
HZ2prryNso7+1ehQc0M0rSFK29gTebkNEO97/3X8IX9JrgDnfL/U6jpNwFYaCkfWql3HPtxmxnFY
ZJaa0uriSpfo24/uINws1+0u3bVu/iRqD015NbswOf0/Tso3oTd3gCjMeVhodPYauXQn1bQt4dP7
p8DJR5N5k6rAwMEWnoEeURiWSxOmEpW+yTXHu2CMMD3/00IfQWD18rDBn5EEYnODtlBus1GBs5ZF
WL8pODvMavKEg9Gl5P9klxGIBwb9HuqKNGE3S79NyjjWZTmxjWrRHnt5lBVYy7LwxciS4LfWjpeE
7s9NH8meCM8bXRoO67erETIznlOdgiUa5nQSSoMRMvBYeV9IKU+UaHgPU93+6walbLHNKSHslvq0
EKdQPhU0RYS886qmvDNwHtYb4a7vIciaif6UhsExbhD5LEXMUt5fKydN3+2v2CxHaQ4VAZYu06s8
1AmGY3fy/eRKbr0z3WJ2YuPA86cfbeGXinUCr7zMnbyVy3BpX5zeI5v52B7jQSyMjc4vETonubai
j0Xm47Tr1Dvd7ZaDVDl1tuokjl/ULyHcsf8Fc+zkft78hM2JLiypGOQiP2G+79xwX/iYtAhfGm+i
FJm60S/rWtUuYAvOrTZ0TyxUQlaN69U79fXZJ9VBlGk6+6jIAqfOfxsLbZz5wlc+N67XQTbjiiWp
FJuAIAhmQ5AsvEK8tGvOhmAQSBDBQkJz9O04RmyJkdwZE9scI93LBUyeNSWsLlwV5w4Di5o/Gx5s
JSW/t1ECETB5ns2JHVTCzjD8pQ1sRfmEAdLfmbFXgTbbAnDHrFXWxIwZim2E9wKo+fd33rk7aBVF
WIE/sIZQDHw7lrQWtDDpmDENdzLJjT9n12pjS75OQcgmc3NrffEnT3Mu92ZP6lJE5foDNMMdsT5p
34bOJFMgmRj4WBhFc8i12rznFBB8itDC0VIwEIBEPO4HrflTnshaDxMp05r0Llbk6iajWEotKSVI
hXYfJjUV0wgfbDa1obQPF+b3JC8lEiwHwDNrNwokzdtBRjqWpoaAQ8Pq5vFJsGGE3QiOtAufjBuS
w5+aNzO9Mh6mdn81XSp+n6bia7MIZC7EVxwTTl5HpQkEeGjqhP5NsFsGp/CHvXyXfQruFg8o5l5L
7PLz+0M+3YNvQm5bfH0ZannZEdIMEYaofob9hafYuQCrAiqVCSyIyJ3eTikcNzlEUpgjWoymwa/a
YcYAMajESxJ45wLBisGjA2oEJePN9svzPkajJmSVKNlTNUqRXc4AMd6frjM38AoQ+E+UzdmLsQAa
PQJRasgdGpbrZZc7Szd4pfYDjVRbU353we8w6+0igqGx+Bfir6fVm7omS+R1/HUWXuW9+PEmVATW
UTqLX/zMVoptDrMAMzKyDu9S1eP0qnkbbpPYFMqgWX3JSGLtatH3WnEMLil/XAqx2d3jmMpGFRLC
aHfLwfiW5N77c3ZuYSgq7ZD15KLHvPlk/WTMVpDSokiF8lNmod3FZfHrb8QA+QPqjnv5JAHEoBXi
A6otNh2sqxwe0tzIf2cYr0Js5qkM0a7KenANWCPsBqRgbAWL1Avr+9zHQBrn3+PYHIBilqV5kDCO
uan3Ujs66Si4/aWW4rkvQmOKCgD3MVnsJkpvKUEzIMJntxMaXak5WHZnKRcKlWfOcgq82ioWS2eW
w/ztTlGsSEo1BJ9spC9v5Er8NiOvZ0iICOg4KEFm7EzFy/V89/5KOC0tsEM1hPUVyIYroGFz4CWB
tWDjSlwNCJMqeLrpyDQYVTd51hVPvRtd0ZX3xuBVv/6FYlrN0v9j69W+eD/8KKu5iUMskd7+1//5
v1quvzFmv6t+FY9d8+tXd/NcbS3c/180ZzdY7v92vXCfu+f/+oUGEI7fz/mv//7HY9l30X899j+f
i3/86y8cfv73P+T1n/rLn13R/mnRoOGVK9MWgrnPKTD+ajv+JuWfsLPoZ65KmMBH1wSxKJsu+u9/
SPI/6VBBI6b0BmoKLfZ/u7PzD5GPgD+gDA3ljn/9kTm78nZL8KLiJ6B/xJuVRhI/cnNIFRLSRtXU
fyqjfsarRVOCCUh0OJu4nxTVIBRXwjAPU4qw6sh7ucgl3n423taKcq+i2/TYKXMB7ANS8ISEGgaj
0HvGtPw0Nq2gUDWOq8IHmNimN1NUD4Ubq1qbOXIphvPoNF0rqghQSGOb33YxKfNXow+UFDXsmC59
i0dqXyyVJwiDJcy7Ihj1vt8LqM4GlT2mABd7e65qPGH2vaLPs6vR6R72Wdo3uptbKtU1RSsW4Whm
Tac9hFg513d1m6zYb5w8dSgmprUIflPHyuQgkzZIjmglEbZceaFS8J7bhb+XrWVlAxpDgyGix200
WbKbtE4psQjH1tg1Fak3doVemsmPqCmK4SCLuI8LgxIU3oiGluHnhRmpz8jW1r3XCGbcHjp1weLY
1uS0F53VyVfJHKXR5mHPqdIubmvVg+A1TSmXXjo0CzLrZhXrX0AY8bOnOa5dXE/RJodGP3FByoJa
AWTPFS34GaZREfATkfByBK0dBreKhlDfC3VudddCM9bhTRy2i3zQxXKyvGosJ/UhaZtxuIYaXeI2
UgyVeIer+jQezF5snheB9NsPxiQxHtXRaBS45kNDo0XHI9oXsilCC6mIpdkJYqXpcYiVY/iUOFan
d4ulNtXNUJWI3yXIUlWuIQbNUzIaGebVJCzpcSrMJXM5tefB0Ya+fhwH3cBPvm+DxLF6UwOt27Yi
3J9KGiOft/dUgKXq9QT1eYr5Pge73Pma3DYf6ziKJpwkWsjAWRkP0wdhlofiTl/mZeC1XvWgdppe
LLwsZleQLQ3Lc18UkHkDSTA+CL2Z9m4NC8VXBI3np1q3RuKrcx+OvqlUk+TIIaCLH0Nb5iwk6FAE
p1vpZoGWiLgnQsCpfquxLC27rg2n9POsqKHu6n0BKc2m4TG1j0KkFrG/zPOKsw7zSe99FMwN8aZs
kir8FWjoth3xs6lb6NXVuP7pyxJMsyeG00hNTpDRxdccPTVj7VvMeDAujnAdSJ1gMYwPiVVZIrC9
aYlRz4cCoH3Tqyw2cWTSpNTYGyX2ZZ0vYMA6pfjBt6b+Xe+FJdrpeh4bqR8ALIZiJvSBmFb4fmN3
bX0UYTDlB6BXLRTnsA9WxYqpnguZP0hROvk2VZHjctgW+mztqjw3pQgdkVKUE09MeHzcFnWZRLCh
o1JXYQb0huS06cpN3NdJX+reYuZWZDHlYyXMhzgVzYVSslCp3KDRwM4L8aubq8nLq0VSAP5ncj48
oX8QyV/npAD2qXVZUn41pMr6WqWFfBem85qEieoNzd37Jlo8UZur+SqTR0va9a2Gq7aqLRLGeDUF
O+3ljrYKwbLNQkWywbBUNxbpnMoj2zYWrLh0lWIeRDcdrLo/FJ3Sw0GIKkG2OfNS/EvUoPSyDGV/
5m2Vw+YUkSjQmrUc2ZGQhOMV+idz5SRWouVOIiwmyaFUN1+TySwmpxxG4Rv+t/0Cm1tA0LNZtF7k
XLYifMySBD0wLzTVovYW2cqvNG6gfdRN7IsJhUHFWwTEd/dCmFLq5B5BwQ4xYskv52VsjuViiq2r
yWVSebM1y5Fv5eqiZm4fzXqzm9SuBrEAKt980Ku+H67EZp6M20Aym2lfLZCxn9HX1SDiqzku7n2p
mDdppOcTL8dprD8t0ZTgI75kKn5P0pxlu4Ln0XSjpfJg7Gg84F5C2WDAWyNEYjbmBGzUyusza2id
eSym9OeMeWfh6cOEif3cqy33SKtOwYeojQLpKl8si20sY7T2DXxYSqUrTqPmY8jsVN5oIG0cgoc3
E2PXxGYV/epaPTJv+1yttVtLKarvHAFJdhg0I9D2s6CIxUFZhnK1e2C92NWMfcsuCVUp8wIWnHHA
4ZmXFnIEqfBVbVrAjWVZFY1P+h1Ouz4yhdlGY7C5LfnomTNz7o+O3JpKC+aqKU2nLlPMHMpC64Kj
blWmZIdypY6uJWWKYOcaKxFkOyZuNxn6F9y83FyxndN+W+7E1DQmm+sUE49yWKqHKBDi6qaKpma6
LoTYBCqe8ue/yBb8TjRdq522UFLJH0YzREMmaYzmgLCOUhy6PDbHK0Qc1lOzrCGt9Lix2mK9DM8U
AUbNztLSGuyIPhlssklmCshdlsqfyqRJeXDO7IhK7NTIqYwiSx2zwefdreQhSv3YbIXfJsJ0/Z2h
lOmNotQotCdNYVJAWJ2hMp8Kbjl+N4rOwLBehQQfNeL8cxRbU/Dapa3MbyPIX/OYqZOZ7qRiab8H
SwmKNST0CI3HjIad3rfVc8CDC9nE1ow+V3E+9o4edEl4pVh5mHlZAHMce0udPdbjx43frDFWy6HW
u6G9BW4f9P6s5SjzhoIigPaLwz6/7ma9UvwQGrO6i/pySG9zRP+KXcazpb1S2sSavmTWJBe/20XV
scBTEc3c10ZdiHy9Os99cxkXw6NKoE43lpLrtReYpaRxRpYm+opWLyueHPbJdNsPqt46Tdk1Xxel
X3p/gvU9OV1ezC0Qq9osdq3U1zWcyUrG8yRFWNlTUlltfCqLAmIUvag1+wVBL8Gp5DhSvaUUs8Yr
lDYKvbLV89IZOyFJnAjNnfA4q22MQKcixzGfK1RaL7HkFIZtqFHYms0o7a54MWWKWwnoyXhCJ0eD
E2mstl1SNZ24l6wYStlSdGh6vyTN///98A8qUO+9H/Zl8bNvntvXj4eXf+Svx4NgKv8kAaHFL4Gw
Bqlu8Jj86/UgmNY/qYnSzQKzhzAP6ft/ng/GP/HLASazohf/9bJo15fKy8vCMnlYWEgzWAp4O/WP
ng+bty7wLDTQIWrS7FJWz6sNHkY1lT6LUl33rQwX7C711Dp2ZQ3I7rRrJ2tfhNa+rWIvIUUckvI6
CJqrwQr2an7VF9ZdJyb3VZ/e9VJ8F8fzJ243B4Xam6G4t2rTS0RbE0tHNpMPeTp74RJ/7sfhq9ZU
Dwr60EHWeyCqvlXS8lW1SAjS5ntp9jujWbylL/xWbm2p+BRr/S6tIq8wNJ+C/L0FdAyXNr+LfjXT
BVDDiz7gqzIZ72/4ZAZeNKtpw6oC/vbxDwlklDtQ27t4bhQnaozsehnIXcXqNg5F+WcYZKOtjerD
3InhzZIWxQdRqxMn7dtbIZEMF5pt/KilknWYhvIuKppPkzwLX5E0/ZpRkHb4EyVnFrroPu4T0561
Tt6J0bBczaJ0ZwRTtm9QmLFTtW4epNQPo2w8KlF5rUi/lXweDpQwPwDoG69kFLxnqVWP02w9Tboa
HJt0nm6LMpYf1GPWeREJzSGgwegsrZLsGo1fjlaw5pXpqLiFNQvHbKi9KqkK29IMnKHVQHXSrsV7
ZygS0gayoq7XpYdcj7nlE8G6qQPRulEKahSVHt3yW65b3mqo6XTWEUfk5RiA8HUbAGT9oja3xqQP
4Lugps/GUPt6JSROn4X53SItz7iemtcyJ7zXcDDtwnSQ7oZh+alNwjdFD+C0z92X8ItVaNqVUF8L
qtocXu3VD3991tcOly+N483XxmJLpfBGYRZ+x6bU00aNkkfhFPh63FbOlH4roxhMRYBqWiXmdESk
3J3LenJaufyKrVNjp0n+zeonv8vG6gGNFPFQlK2ziGN4Rcb5mGfGxzbrWzIdNbGBNBh23Sy/hvU/
lNz0txJs11lurUcT3JQngWui4yNzV4f6A6JFwq6fLWgXMu3ZKMr8atER0TOLxGnj3C/zJt2pYqnR
o5TQJiogB78/I/KmW7Ouf1hDdPTZA/zbtukVkeEOsLCiHUkuu3OEgMuFFO54hPqCac7OZMXWDiX8
7jpuJd2WLfUHTM34trZHn6dltisRdGmFonXT1Wupm7TIG3jVfVajTrruVek2yJuPjSAFXpDn1mE0
f5izGBy1hpWs045+f0DbTu/aI1zRCbQ7IY3CqNl8Yh1R3MycEs1XysHJ0ulKkJvwEIzm4qWKSo1h
VvaLEneuLCSyAz9kN6bTfsoSBOyS1PTkZCp90uwvsFWka4kXkiXy/JTwcHbe/6kw6rhbXhfp1x8L
5ZuSM/ad6NlvubRFW6KX2ISKn4epi0XgY5dG+S6Oa56+PEUXQx6u4IELKA2u/zFfyoqdNU3eFAfq
VZ6Y2TGqNJsiVXcUpin0Rg2Xi6gQSBYQyfdlLDv0RmbJdXdiNw52OCuZbYqGh4PJvSrI5T4LxT0P
idLVijtDDh8B44R2lFXtTjGGB1AQoZgI6BRkT7y6d5bUHZImTmCSDXbRig/dYIul/BHRcL+o2/CY
ZB+DuY6cSYp1e5nEY1XF/a4eUftp4IbZSlPXDupYeyuRv4SL+R2O7GMVIItSTZRas2R6jJLxI7QB
Ha3J4GnQf1Y5TUyp/RKgeE3R69qMA4607CkxjJt+TGhoJNPH9teiCaiX17jO44gAikOh4y0uTpKP
xT4evytq7aRFCPpySuxoURenGqLvId7cTmsIoWuxpidx+B61JWDYJlmT//sWYv51gJ92HwU3JtYN
e7OLAzuOMVkU1GexDr1piMeDpGRfeQcnTq3TNeiAxtsJRvUfDOrjyfSlhkXyPUiwsRJS5Tt9u9+0
Z571APFGMYhxnLirunw5Nr3gzoYy3KXYGao1krkioK8Sb+hcRlMB7xnZNocJe8DUvFa0UrnRrQ7M
FIyKaggEDxzxtyqh0DahQGQKls4bX45dtfuuqV1xyM2ls5uhpBBky6iz2SasNk9t4kc1r1DiDsKr
cWlqF5kP0RWrTrYTJS69IQnN65pKn29GGRaPUejIy5DbGffLVSo3ELjEZ0R4Hwvk3o9pISkflibs
/GESb7DXvBdD8ulFl49BBxJKju7rAAdeGsJf2kF6GOSyI8lV3a7Vdqoq5A/k9LTgKWVF91RdWt+C
xW7W04cux29E7UQYjVmdHeZeuTHTw1hoocf/OtrzBLwr13gSpawPMQw5R7ufXVynO1OsvSkRR6fX
gv/D3Jn1Rqqkf/oT0WJfbhNyT++7b5BdLgMBAQRbAJ9+njzTc9EtjTT/u5FapT7dVceuNES872+F
AfeN4IyfQu7GKTQ33Wrwh4cBT61fPCjUOxuPGJ0dMXYvYqh+agCzZMg865gO6jeV2W5peyduj02X
vnumdmhBf2/bFhY2KE6+rfe9wxrcp46Z9HXhkQz1PXVemCyLQFoihoXYUFQGTqiCmAocP2EXJ32O
tIM5yHYSGGaMyu9lAuV00j5Zh+hrLvUDatlzOoBAyeDDKqv60g6YgRuX5ve6oRYI8E3lDXexJAg0
Nx8oekBrU+8C1OVsU3l0413PdK/6UxdUjvcsyvwvYhf2hbXRfbdsC0urzZxGOTFFwKNh1MZO31yM
an1wRzZ+P+rvbdneW0ZF8ipO/ylo+j1Ns9XRGPnRB8t40ugLeICynam7J2X10Zkeg+2kulNGi7A1
FOfFlv5mJGpxw039Q1wcX2603qe69LdGLeMqE290ot9bmvSn3K7QTjdlkHR5d+/rFzO1w3hYls8u
XR7KJnhpZX4XBtNtvuohRt704aXVF8jKqVJRx1ttBjvRg7StFfacJdt2kzUeishIE0fKIo4844aU
xONYdu3eLEE3uiy7QUrjXvG0XaN0x1Njq10QNjz8c/bhpuKpdIrPzAY+klN5VM7QHihZeBlsYdyW
g3Pv1uTRytHcunKJ3VDnhMFnD8gQVOwT1XVTYGDlp5aN90SLWfvKSU+E7jjbKE3lzmzbYWczFOLJ
DCkAd3rzEAEfqjCl2CDIbpRP1Hk9tuDVlfu5VHvfHd7+AWYA5H6oG370bCOLtZl9Wnp+ko6p96MH
2J8HRCcWuHTZU65AYu1vGEQZN1s7Weo0385mcKb94GQvgNcNbVDhXMMdtMSERAbGZQ3kkKhlu7rF
g5EHP4MPG6uQlkVJlBFhoif0CJquYWHKaNP3/KDXuTuljtDbFJSBAcm8SQv/6NRTl0xdWyfjIH6j
sNuXXvOnUkBp44j+ulzNp3IersDuuu9Weo3MCTOh25jEAIlxq9Nh70LhxDXYfsK3/mpq7z0n2mFj
LUrvOzP4yurhYjfR9zqDa+UGaGFJrskWXmBKnKp/rmZewohPUFtpTNfMT9/aZzRaZHNNj1ltU03n
W7yrnQqoZS8ePBdwNVvFsfXWXVpZzo1RfuKBsjYlo/Z2Tgjmxo/CiNSssbLmOM1uDFnpI4l7v8Y4
nyKzSiZLgPZy3K5m9BXOKfmyw01l+t+lnlCLePZxKvgdNgdt5rVES+rS2zE3J944fXTFdsrIcfDz
/CFrhgMBj/veq/WmHJ2X2b9oh5evcVXGPN8h0m6dbxeJw+Q0iTT0rxP0z8JvLpNnjLwL+q7y4Tw6
VNxpUKOwts37yf4pUkl1gJddfHv86rJlq/uMaK+z0qjj5qTntYyRaiMRLmlCdIaRH3QBqLIQv046
8GK+qKCINvNkPFXDxKFIsKmQjXiYRL1xJWn2WorNZJkvkVRpvI42tXzN7wy4uwkLik0FuLooZEkJ
LtY5v6TfpK1b0CJ1Un7549UYTIV86peDE6jvQIlnSxan2h4Z5J3cTczyYAT+W/obrfR9LkMoEwDU
Ajyr/jWN7rg0a8qa4+Qoc9ON0eSXuWqNGHFougkasZ2scjh11y4tmsgfDUcSJAhzEfjMZcR/9nPf
bFNzr9jpdlPfeQnNzjdR9gd77cc82HIrr4l5nekOJzJPE2ULvU91++vX4gvEIM55kamx5A4mkC1S
RMFwHFBdnNWPPTlmYcC3ECx/GiJ5SHceasSb/zTv+fojXJu3vpyeSglP5i7pTWDmb6qjDiZ/i0SX
xVyEWG5b875sFiaI4eA4xFUW3sQNbHMN2F6zp/AnT0h+EEnmj2/wP6+BsrINzTZZHA0ngmOGDbnL
0701FidzSaOExFwdI10lfKz3P4eQfwono9uZxfp8bW+1M5YWc83eZgOr3uRG58Fe8m2nToZ5a3Zd
xKTY7IKa83IUyom1AVZKDmbcCKIKKvHo++tfAfO4E2o8aAMm0+3OMxBlHEINxN0IlMYe/kVQZRUT
ifisShppsj479l4aWyOoeduZL6Y2Fq7c8S13Vo4vywIZC+y7pXobx47vUo371MkeA40UbllmHvXm
MTRHMIfxxi+pofQjhpshapYN+98xbWvoUDpCAu8+UivW7QoXKzbhG7tfn5YIMNKuLZ5wlUUbtqyE
8Mkp6UJuFWW0B3o2PyAH7vzG/u1984iQjOg22Vlx2v1xwi48INDj+ZvnnWeKR6hSeu7LlSStfI01
gbK2ib+4P65WF8SutTi7sMQZZoUy23p1djO4xfMqDWBZ+7EX3j1FCM5euCQvwComnWWLg8xYYH37
RhVFxUQXvPrZuuWlK69wYal4Fr31urLV28ywzuDY7B0qZRQbPsOs3629qOOpperYKZxvaSNZ7qp0
oCmi/myD7ZqGsSjWaedNrYgX0//yzDrckjh1cFxhxn4FKdoYz6k2LtKY3kzNqx7OLXxXMD+VQ3pO
VwIxii4uLHUqgurFaPof1qUXlfmkYA3Fts4z0mNUJ9/KPGf+XDjfZmszBNzTtrLv296+0Y0LtTz1
UWw5ZZ24kixarKK3Rjh/2y1/cep/maDpVI27cHJpQgs+C5v5wNqFrfo79d6hFj73oaYgdIjKcdP1
3b0HMl751ueai5OVd3Gm6/dxXaaN7SuAimVTWuq9dMvfcAEl6Mr+MjA3FT2X35AWf9Oofa1Y+3jb
9Uas+Q8gNws8xLhD2IlThTciOIR1/l6Lnhqu3OUzkbtyGP6U3bAJDHm7UGyyibqw22TjqGLPXfel
OLTj2iGBKeyNN4VfTrBcRF3c1XJ4AI57asRnVjkCEnZ5EgvB7NOtdIvPYHQ+6RLZ+9H44+fWZz+k
70XIhlMZOxkiXkR0N/fuVxXUfyECN1J1dwvg0FaaDG2R6Z9q5c1xuRTxOGWoVYxe7PvUgqasvIew
dc14CdZbCL0yWb3BjZ1oOC9QGbtBTjRi5H4Vl/LUh5m9TwMC2+DjN47q7qXsjxazygaC5buqU/Jz
wlemtSDO8my/tFm40Zo/PKTrN6UvW6tc9im+PayR10RXdvOl4H6YcrTj1/NEswLHITPw2nSbsEHn
5llDbOXyUuR41YacHz8mrG0khnyTgkG5pOmHFjWKmdO6m7kN+sQYil/Wv696gLmjzvyiLI26KaLQ
0a0hkyFS5FLel7B8SdULhkuxGwKWKi3bl8aYj47NlGnby7MnDT9Rpf5tgvl1lPkbe/dlshRXu2U+
OgN4kW83u7IqnlGEPc2Otw+lV7AN6ZNoiGBbGxdKc5xhdBaXgV0B1AlrX1bM/ErNy44ccQihbtl4
aRYSMv0tC7smxLd5V0v5QKDVtE3wbK0bL7eTdswTAY1Tm/rrnw99CrqLMHqGkvKutYcx8cKBAOvK
/1O4/uu4TCNhl/zF2MwSDouzIPwOGuyqI/arU+O3u8auXufmmnBjeLe2P2zMIrxuIcWDFNMzWXYu
2aP2MRzcpzy0i21n5ucGXcVGtrwFUrovRc89nzm3kvS5JbBPCygiSx6JiJYUz6vv38N53KW28WIG
vHR1sbCOi126REECrXfX6gy1gfXaNPkjNOOfvnGt7ZIPh16JI6/pHXj7d2l46OzWxyDs7zJXHkN+
BN6YnqUc9G6M5hD3H5uGuhmsp3Jp0thJre9GuIdVQEz6JhtbTVBR7Bn1Q7gy3HgzTGxZPtRPgfJj
KghBaV0jnpr5dP16E4/RWqaPus6+u5xwqszbzpnRxBVLnpEVv5Mt6mRJR2DSYXxbbL866FZZsap/
+s7hjMGqESMTOOAovKcui13uJ9MG93Iqj1NbTydO2osU6/eEXCLmWnpqPMuPhS8f5Dq8QkMhLrdV
gsPmyQ68b8vtk2L9U66Z5o5PjThYil9I7C1EFpLNufkjyvzD1isSj7k5SI/rQqzxKINDmqYvJUgZ
1O4tyZkvenFuK/k1OEiMojD/VVm+Jx42afLySGoiUlcWjGJx3/J1fk/nF19KvUHX+7COPTPPYO6o
0zOlR1zccJlD/1TqjCs4JD/Z/NvY7S8KA9y5o74Atn9w4YtNK9yA95bO7TodGNmGvb9kvH0N/7OY
povtFtuGdGIEJx1JrWX6d/LKcDNo9URK2IOQ9pMzFyT99bO9tYlk8d1vv2iyOG/sS15w1aqgf6DO
LqCgxf9H4FzUzndTtyfdm5fOnV6RERM6Z3Ls1+UJNf31SyOhOVVLG6IjXk6R0B9lN9V0Y9Rq/p5q
ND8NxLDISNS2fC9Jx+V1CB1QKWbcsZreh2E+LUtOHdnQH0S/XAZnqohnWg7zQtGbM3HyV/KCbSWL
R+3GZhb8DU1+i0SxkIdjn+RL2TC3vtO/+dEN4bczUakGbMltuLMX/Qu0X5C1XSkAEhqDqmxM9ECP
r2ypiqnqZWNLXsMgmh6ij4Woo7i0FfkAHQh93fgAuI63QReSpDXVw4vXf8wBEbSCwaBdLk7J6exc
M/ytPG0TM3toOuuB1A2cGlukEmDgM7iKWAJUP9ZuKfjwuszst16W31yN+liQQGpw/wSaMMG29ykp
deZdVxQ92Ii7i5b6uITObnKLMLHT80TEADPHcktDXXQQ5nKfzptpHLptm1lvXdFe/HT+ctsB3Ufo
vlSOvKjS3vd1s8Tasvboh5Y4iO5qBqO+XLJjpj8JmfIPCFBfETGs2DGMXdQY5kFhSGTPcFk0ojKx
A8gxxy1eSVVGZzZkEu1DGTFZze1uWN0wrolrZ39zTmtXWxfPzPfmHLoPIykJSbgG5yhoIEm80XjV
lcWqsQZPHIfOrsua8XlNrfvSWr7CIQwv0NrDIxocsKDftoryJynXhZfyvnIrfioprXx9n+eHKULL
Ns2WeGtcdwHxja7yVUtc2oW/blrWawJSMx6cMaoOfuhcd6yC3bMajZ+1vmIBTQ4aZwLxb3Izr+8z
sTdK9nEGfuYQ5ahnZUJmh0Nu7utQqWe0YMYBHcY2mBsZD44yvrh3N1kuxU/G7WONrnsMqiA7Bz1T
8tzedFkqLlURLY8yNfzLFIqnMEkriDHpeTQvQYgCm3jeRfgMHUErb7N01n/LZdqntrAzwmRFLMJh
OejMEqelG7cFWozviCUdhGEwH0EYwh2q7eKcF1V0mZYFPLPS+Utog8AipHIolKj0Nr9TAqJJWzpi
xdPrg5qs5SCjUR2cUhgPlUHATtDb/k/KfWOgb7j+Tqvz9L21Pmb5LI/gVMZuJXn2tQjNO44W+cck
+9KcFQKRbgGiCSxqcFTzWOZmdaY2iONcEb3iLXV7cUsvOvVg5UAt1Y11/eWf/5arztiwA/qsfLCM
WXurQxPgtU/z9da1Rn9nOhjFe/noNKO8LaWu7v75JXAnyUo+nqOulwfEbOPGl9p6bIe1O/e9+CWL
yX4sHeNjzLz6Ms0T59oq+iMFDTxUnI83Vm49/fNP//yyePldNGW/jgZIXvkkeU9GdQZZgBc0TWuj
susvffvUZWF5MHXYP9dL+WXrtt15lrEexUBBC2xn+lDRSnUIyuujzd8l9bzmCQwSZs3MxTaStrgJ
lwbVTR1lWyOs0UwNmnMB+SiR4Qt/RItVIIHqeHtEad915ai3xhK2MZTadCqzR9/YN/ZTV5f6Vpba
3KrS6eI8Y0hjmuvwpQbz1kCnmkW2vDdCNqTVNB6bVai4lna0q5qmeg+E/1N0+bJzDSbO1eMx6lVv
bK1gU6Rr/6iMzjkHnf0J9xLDXVg33I3mHZkXG8fs19spn9dNYM/iEC6IIFckNFu/GqJLWnTpyQLk
Dso2PHu5jo5l5DFe5dUeRAptS63y25GgyHBQl6UHfm0jcLYmtZOwAaDmxX40iplqU2I5BkSPV509
R+ZgIEcaVhlbge73VcPZnCuA6Nnr73k206QKgq1LIPOJwPnwFslX1JjvbZiRpZ/hLhwJtORhwoHl
+JyXrNXhoVPLUQGMnpEfhFcF6rPV1c4LU8fGi/r51l4N8hAyI42rwDZuJ285i8apD1qnhHDbHg+L
GR5WVLm3xJ7+jlO+gJHkeDibPN9PKzjamM3NrSfVL1JbDO12MO0BTxnxBH3RTlRczLYsznMpj9oZ
gObVcJuWmbqtakMmQVa5W8pSdqTAWo+Zd//PK6fmebxR3cJhOoOg+9yUJ06poyFkvS2gMTaOrB4Z
/9U+V+N6DnI1UH4pOp66fL6pIrVfqAA4oPKJTlk9g4Npo90Zdi1uZljWBQTznHXjKRzs9AMw6xQV
7KStoYMteicjSft2YOc1p9uoGV7DLjeee9395bNuzqtuXgesH0d3XoN7h5vk6ITc+u18ydrU/I6q
8WMNuuZ2Rt6cWCtWWBgF49R3PTRcCAaO/jKlYZZf7LJazjnrzEhtDSisNA4LKrOHf34pPfmHypsA
H8EpdxxBthuvAP0im6aNuov2KbWbXRONmM+9NXunSaHTnImWycIPqddhD4Au5shGjGDciQ6Y1iqC
i5dq59ILe4zTMMwPooMlmZwy2Ou+te5zU9zJubvlreBQ1014g/d0iFvU2wygHLkzmMvauiSxFs54
z9MRMe8pEDzXZ6NHC3nXO/qiJ6lRLVjuuTCK6tR2UazXiRqzGb2zhCA2LTK0bHd5KBbwXPdW27L4
9e98t6+PZWnQMNcGTTx72UmldXqKuimx2L/25Ko95+7acfszaaYi9bdK5zK27dbaw9dcG6NX72AM
1u9oqT8toNHOpbwuZpP2T6Jzn+xoU3TSfjTRc+/Z8499ZdxAPNyVTZcnRiq2uWj7xCrzddccIXD9
fYQ4Mx56Sq+NuXVOLl9vrGBAXR63XWDL5hZx8U71UfHYcBm7i8Mr6FgXTK/AH02rKdx1CrYHp9uV
fov+xeo32lDjyWl4iaL5GGTAO0HncVL1xW7QVYbPyrrnvetgp+iMmdGj37R98dmAV+zzSdj7RvT3
eFo7Css1thI9PBKF8zCu1ek08PgnWlivFSVJW27qzZIFT77j3HUDMkPMo2RCMmSL3EmIc6oTewBM
ciGg+PriqNTNZDBX8W5qWYLIjO1JGgTTVuWJDqd865jQyFOxPKx1D2EWbUUfSEZdklAn86zNESH6
REgV/cZx5AANK+9vZQNWE0x+srPqYiMsubAov/qGScpfMwG72b5zKdcKitfV7eMs5Wc1+8SI59Hf
viMggBLLtwh9YjISHkM3RLnsqnHuDlmPiloP0361/fxRVUDFIhvKi5zqLlGuOEyu7i59a4673rHi
1UX764+zv/VH0E+VoXOvhvIwGNImutyVbzofjU0fkptZpaF3JzLzVral+3dul00B+tY0ZfpcV7Nz
Fm0UxQLzJDwjpRyui9zUDfcj4zBsXlS8rwTnZ0G4MVyrPGdW/dsKZBZF69NApvSuH6f2L3/dt7W0
3Fc9uI8tTwop1et647kp0Cm4Ecppe2/ZZnofODn4oqNnoOj1BphVVaQzc0hWWSzT3j0UWTEdI12C
GSgKoQY46MFS0GezKm9oRrmkcllvfIKa1nA5ubgqmHN9j5V02sC61Ns+IlMPvXpijIZOCtU/OmRg
bMxwogi75pTrBfZsH8iRGTb8I6Pyb1kNTJmiIpDZXY7Xtq+9juZpu8zpGRdFE0+SRWUSk3sK0uhY
sWaAtxkPvpx2YYAyRk16x+FNA/q4qCRtfcACJ3oJZ303RcO+64LxEM1pmlAA0mL3NfcZXep3DR3B
scFyYXXztHdEOG/NSZPsXbrFcVnAqq0x+mrzYUtUPOOUEw5xWsFHj5W1CWbnx4LQ9UA3D2W77qNA
/vFNvDHVfDTX5in0+6+tgcmSlSh3qCLmsBnX+RDYrNR9yxVEVpje5ZzC4IKZ3E2GYLJo22qnsjk7
T0uIg4X5ipeoiHuMFzFSZfFA8iwH78SA5M71Y7FwMnX5NByAQnkFsYR1feJG+s0ertUubmHt19y5
Scl8S0D/PzS49EFYjFtFS/Z24Dz4s1NeWsIy47DtPPDlAnEMQMAAGaIsys1mJ+JoQ+TlYyYW2jyN
btfFesxuxrmqdyLctihq9tYU5Qf4nm23rnLvynlm2QfrzlqCDs3ul6rB+gCE/UmpZn/OTXQL6AeY
7Dv15KP43gTe9bbejoj6XkuvP3rMM1flchVrvAiMWAaTJCT/bOqXsRpuZVBDh8gwKaW140RuH2tn
bOJ6hLCjd8Z+lOaymyo73xezQaJEH70bU7k8Bbk4unlpXnowk+N1DtY/VtScVCmvU3actUu949M5
G02dJp0EanDdcVf56JvnXNwtwHE0mTb9rbOSMFrqYb0VRZoEeHTQB5NLHRTNIRtX2uH0oVX1n9kF
cDXNOxegOJxaPhy/hr8K65M/9WRo++HvhMkF2YVzUpHBspPdQzG5kHxXJRLneGOPU2w2IeUvV0bX
dLNTLufX36Ei1LF1bS9x2+ia3hwVfFr8NiuCQrZLjqG2j8uPZlr28CZjM6RcM7BL60ICTb4YcF2L
zBHPIcwM3HU8eCyLcePlMgmr4qFv4Dj7dsTA7s0EEw5ezWvsfQpVfHgF8gOgQ2r5gvrVoKaOxZzL
BD1O07N/kqxzdKHWdqY0dmm/9mR5BL9XG1GMOOtWryzKgAUpyPeQ/eUcmo5MoEHiBumQBMW9GQJb
T4ARuK5esn5yED4WHKt4jKSlnkHWgcpt+dMz0IgBrSXurocgNa8INNjVQCJoEojokAJUbIMJEqqx
GY6Ff5XcT4cGE0Zc1EAcUXjF+DLYA7KicUdRcCwyi7lfUImZNVNSuhM8cXMtnFhy3tww2g2NkVhI
wQKdPmeIV6cZBcHEG51c+d9S2UOiqsSbqixRDWJBMX9KFPRF99Gmyt7kDmXCymmzuBnFne/suzL9
BMN8K8yhReXzRODgjJTDO0uzpYObqfhJVR0+Oj8eLYYCax71KZXj8zw7yENm9eHNNux3Wu30iILT
EE5/6Ipp3c9jpOMrlwTLmh/Q09PKyvpUWW3+kpLgDqoSnrVtT7tRtj8h8k/APNJ/+fzeu3DgRpuf
1dUaYMnU5R4ukigt8pu8aNzTijQCAFmei0mKU0euP/IIF12AZ+wZ6ig6Y2m9dC0PqWfp5Yb8s2ub
uH7w0w98/PqmGeIVd89RTSizpEW7tOIrmurIAwYzkkZx4F+RKINbrMl+5jB7MoqBfXsYNvaYHnUe
pggXqg93gkKz3Bo2Mv8J6ZavdrU7zHeT+xOZ8kEPMD1lGb6p9M2uTBq9euVtLSN9WEpMA30G1Sby
IB666BJA7Mc9Ro/YNef7crXu4TbFtq7QrZpZe6x756mZJve+uP5AyHi1k5J+S3ZV62P0+oUH2P0o
m6yjUAcShGHw1/QyzCXR0ckChqdeIGe7BtKi9s02pEGRu1mh3CfK4YyqLBsRt3F+hjCojrPJfT5W
RnkojnnacOycJm9FDAAmkRvZo2POSFDKOt3UipAz575oRbHxycq/zcSVvrPTdQPCxAU/leuZB+Qo
nHE+5u10NFVo7EEUV3xQ/Qiv6XWBuo2zpYOy8afHCDgTpD2lPSvnvhoZAx1GmKAdv6sexWnRo8hQ
4gMWI4wdf3hBGQzKL9UxWMd3Jd1nwjhWorz/mACABuvdFmrtBj3p38JJmXlK9lFQPzgsa1epAM2g
V9860WMVyYqTyHxvfBRIwlkQBg7DthcK+XBH65VlOrsWgRuSnI0yxW1Pyx5zgnv0aybifLVPdTY9
YknZ6XZ5X/ocX2LwvjTZH7Xy8QSN9QuE9KlHy94GeJrO0b2JGM1rfPt9Dg2RYGVUKK9sc2MZTnCD
lfWkei+L+Vf2O7Mc4Szr9rYs4UN7v9yVuQAXcbzDdX2+WO760utmZrw0Qbsr+Oey/2p9Yd4p7Hmb
LqQEdCwHVpI1RaTRyp+wNaOH/qrO43VEeg0YhEQz3ZuO8Wc0Gc/JMKdizDYR7PVkp/LE/QTafmwr
H1TDbQBSmma5zAxaiY2xNRZmXsaDWPVNXhp3U5d6x6UYmW7pwQ4iVNmWZQ1bA/HNBhNYd5ONQF55
9MDx7xwK18yfvGhKvAp1LNwE35aLmq4wDT6jHhPQMIs7XCR/G0t9lI51W9roWczZ3ZotW4XRu38s
3GfxEGIpLT4cO52fYdBT9qt9WBdRsi6qT1oTI1HYW/M2gpg81dp0Eq74J1ac4n6s7ffe1/roTAo1
UFEG+E7Lx85r1F1VnEaIsdiUfrPN0x4TPiWnSdcO303erftGR29LYFqX1m7XnbbxQEdokVZzUNvR
DVVSW/IkBue7yOHIMqNzNwGM82kamzMGZyN2lui95P3ZoRZ/KohC3a1Bue6gcnUYklSFkyGcljfU
XHFu/7v14n9kn3luJP/5b0f9f3jv/98c+vu/zdXb3v/3v+r/Q3O+dc04+L+b8w9jnX11y396a/gT
/9tbY9v/ItfHo+nIRF8UYtr4P9Yay/8XzzIkUxh6LkH/Lv/Pv435bvgvL8RBR0h8QBOHf/0G/u2s
cb1/Ba7jc5CEONNNnDn/E2cNGvf/FHPzfeErQDZKkgMaOQSC/5W5BDEihFuT7lxNJQtK67Rns/Le
XQQYslV3tXbTI47BeAwX7rZBouJWza4qRubQcmYgRYUs0vLkyjLdmP5Vkzvi11RheG82KbiASVWX
eatqay/mbMYfk3HB4EUnvxfuxIfLdrN0invUrmFDCpK7MEeY/lBtm2HwEsVvsIz81XJLmfQBw7UN
B60Rb2y9oe7RwjUDsvFA4KQmanOQzEtAp+qYrdDqEIyHGUhv05HFR6ncNPAmw9uVKcaXrbqSGy3m
lFrjLS9ytc0jF5OzMR1IB6CjR0PiSAtFapR6qBcB+ePCmJ6K+SV1R9ijLNtOrHQmPWvCrmH6Uy9Z
ASLm+TpMMXnDU5GNUaH+QlAKLFMC6JngljEb7Wehg0tZ5/rsZFxs/fc1H+rkpwUUu6EPc7cEp0bJ
nO3kKqJ66IwpvWhSPSDYR0ZMM98iv4DsgnGsVn3AW/e3GvSzo3E0NMv4FVSSEHViuxJn3Bhy/hte
S5wXPg78M19kGxhJ5EW/qdXc8hgOoBrLMXKjIiltc29SIIACP/PARUfB+Gh+rP4fdBpXR0S+556s
T02ExJ/MLnSYcAchcJ0F4SznCMomP1ltzxJMina0BNd9vC02Zj8+4A7f0a4zx5aXe3GjCPGD4D/O
YXAsdDFhYu1aaOQRbqZGACtzE50DZOucBw/4wNBrLtMbxqx0s6rokvmeGa8h5A10Dqawq0wuQkzR
llCzeDm/6875pXg9jK0ufxkq+91KP0aodOTAf4QzQGSYJst6GG6X1B5i739xdF5LkiJJFP2iMEMG
8JqQOkvresGqu3pQAQRafP0e9mV3Z22muiYTItz93nucnIEoL/TnlqvnA1F1dtMwI2zMEipyTzp6
nOR7IKa3TASPvS5e80bV7IVrKP+H+kgD/q3wTW6IRHNXGe2e2AzWUMvGo9tDzRkUJL+BMruEP7xz
rOU6t6OK+vkjq/zxXI3B/dym/wBpYEt5GGuZHeKRCQ5R0zm0zIyTXTLc6tw3Da7z1o4sms0PXfFo
DX/yuf1NuwYTE5u6IwfjPdh2f8c2I+dI4XRXOF+W0VqRWbYXTUAnFLPY26oiJ+xO0x7ldfNHtocV
aVLVCVC8uWP2DDnzgJ2rDJe+OWXjQOhh+uP76tHyJxmZuALGngVSpVWRwWiSoyt+g7ihqOvwlK6t
0UZD0rxX7syCPBNJZ/ZgYcBvxfU9G4SNM0Zjs0DJtJbqRB6dkh7LS9frNFxLeNB69f+RiT41bF+P
CB6htAaFFSXuOqEdmPqwJIyr1kCy+ax4iXPtH6Rh5EfVuGPoLxU+cVSYcQrSUCJdXwy0VhB5TlUV
Z6afO05iC8NoC++9NJ4wln1tkk+1TliZACOTx1l4MDrf2KwD7w6LAve6qn6UUF8T+e+QBH22S2fv
p9BlNOQkhZeq3tcDrpjWcx5idyK7MZSHoBAUb9VQRW7GAFynfMrb4z2vZmStujl0SoGgn++9Die0
vQhxsnO8SW16MHP6ZHzV44hEWE2MyKqGvcbDuJ1mjIoa0wirtQp4OqnSx2U6O1n7jSMEWxMBpz2h
aOiqwovIuVf4c1GJi6Jro0nIN8GmVHaDhegFeZhtBinf19FUJye65M9lCwOsGbN8t/SROJOVb3NT
ay2Pct7X134eqe8ggpFk9vbj8th78XIrxrciwxPbiB5Lsv9nLaipsi6gWa2b32ww923lPbqG+vJS
cQ7Morn5jXNOx8UOs24rcsdAHtnawnzJt5OTk6Vvg4NBpAxi77D0oAmeWHKy4klFmiKGLsJ6RKOi
K2TEEdPTM53VNhb6xXpqlLif8wDBImNK3orszS6bY1LRkPpZO4drJT5MoqUVL2nCmh3cCaNFlnGQ
yEcISbOHjQI0R9+T3PAYwuMh7l2j3XnlZOzy2v8XrNNustzfQXR3WQ8/r/O6+3W4CMtF1HHJyheG
YnvQeK97BihlXLchIBFnt2QzXi4fsd20jq07O9FKnqOwm+wIRIPX5dOXw7oXCW/1kigmLpwLtpsw
HnCtz0KNbuSP6x6sSb1D5iHMXvtPc0/rigdiP7D8OipR9pk4vyz0u/jxk4vZzFfuyU+nikucWL8z
hE9c8l9KrOPeNwFqWFqHaT5QKMfppbV5bop4RlueUQjIixhhoT5jlFg/H5IIikS/6zDLhgNSCceJ
ihqys3g5yt1M6nJ7hbfeFpRoizEdQdacy3df9r9kwruQCSUkAO/vYhJfimMwHMOCchnTiA1dgsGR
XtWHNTsNM4c1d7qaE8qFjkZTC/fU6OlkAJNg7ojTj8z+nRnwA5c++2Wd6L7Xst33kzFuz3AR5orD
0Y3JcGV7qMOXTBdPFl/ljmntraqrN4zsQSR5uZhCtZe2j+2TUB4GKFWTSyOb2mxaLsOYPWuD4lBy
xg5ldiLjiFQqmdpYZgwWIpjKMAErAPtzSyD1N9/OXsRq/wu8/FHH9o7S6C5p20/H17iQWRW8K4Ie
8ZbPDW6N67YPE3UCb4E6BJh9qAhCWANVhPyFpuncEWRp9ouBz7pA3gpn/7uVBNUSsrIhWwP+ZExH
Pcgc0cokJsoYnzNj3Gc0ctjQaewd1WO5zUnOVO0Xx0E4jeSVMfx2tPnhHPftzmr7Z8Awy84RzAAT
zaSYmGwHuBww8btHH72rDXmsU4ZKNgv3orRlOCI1fX/3PE7JyBTZjBmKzUwz1UL4uGl2uiZP4YpH
0fec/615yQeM4OQzL0aGRLVIHpoqeyZPRAiuu2sqSgx4amSOoP8BjYo8d8Tnw4HsScwvvYpfQBXy
c20sePHgXFER9kUszrh/sJvyObpT94ECmXMTuYzppqcFXVqveUQ9bES6b28iXp8Xrz+kfWqxL9f9
W88L3/OA0Sc3d0Hs3zXYg9iB8m2p/MHsaJztxr0JZnBhj4clasf5ULtsZZcMmCrO9LCXBbIYTqq4
qK8IHg7XMkuRGLIKZktjwo5HweJpqjJxF6zW2Yt5StflszIIyBiLJSJn+yS2yBlEkpsn+WTLpGMz
5MKSct/y4Ovgpm/PNRl8qiVS4NJemQ+VuNBxmsvMv6vi+mQv6fSwim+Hkyr0k+TdH8qzBqNKwTFs
Azo/DNb6hria2gOByXH5ldgKkfuft5yKxbzVceN/BeFa3DHyhbw8hsLDPMZfxGHb/aLFpYYTEjoj
xnKiYBawEf0ST9AfcKOWmykd6Em0lTW5zO8rzASMV6Jcb0hhyuLVRNBIXGSCdOr/A26ylwkGLlEY
odDz1e3lH0owqta0uyQTXiqrNvk0EUUmK7jN8atUOPcGp/hZ7fwwG9apY1xJwLaOUvp/DkkbWbTF
eorLICJd+lr/BMr+t6Qan0Hm9VFKs5yV5ZHa/YDs+sIYKQvj/v8hRv8E8mXFz0AG0WM/bS7Fre9a
eUqN+tMuupDQHJsFNl8okuDfwMJhqdLvYovaUUhRQDNFtufF4iDsXu26/FI6i0MRqAP9jhUNtrfH
zF4cV3uCsi4/jXFghhazV1mP076yvL9Ftd2ZOqoJOYdjZ/44xfqS9rCzYn/9zb8M5WVhOjOS8Tgb
G53XvF+Mu9KSgfFidHc2ehUWMJbBdLBE4sQLGwufIUb1CHTwP/TIGUG3tc/dxLUInArhLOyU28G2
5mgQ9V8/MX5dAuubgAwcJYaekPC3YQVFeHdBiGXq3i/I+NWEVmtIlSGmdLU35R/J/IgsaL3zHGTW
wsE9ordAJKCaaT9Sy5K4aIiJK3WoFU4+oIooul0eBapPQztazMxkzzP4T9NLb3XgTSfEqm2Sy8c0
OOKYDV15Tedr7I320eqma+IuAR+rO+OSxghpvea16+5zUMzcJmN9VJVXRI6//rhLTXXdUC9qwHI5
uOFm8j9sKl83Sx4n4e5LjcHLkk/m7P5Xlu2LEMRHreCySKukH+AdxSsNeT1XDx3fws7a/mNSGEcL
lD/tT7+kbckflvFdbBTM7jo+vKHxmBUKhAsM0E6zhrHMcIpUhRs2c8xT098WkjZT5lrh6AfLvrCy
ObRpLsnAPeW1ehkVZ4Fd55hMehx5zvyYNuVbAWSK5dt4ejdEujZuMzS03Zz0uA2L7qTK8ZYF+maV
yTV33Ltc4/zwqod6zb4t/pxdHOoYByuuc9z1Oj6VBcizbuDdcLPs5o5S7tzfMkvkzpNoG9QSoe+t
L1hDN438kNMitnL6S+PLOV3Ur6sP+4J4yp928v7M/kzArPDeJk7Eoq972jYVTZKuew6YBwwxjn0U
McFkECNNd5tcMz0FPu995lT52Ssk56VBlj1dhyFakh6FP7BOK+GnCvAYXBCufO3K8cD4lIWzljrY
7QgEZyF32ZYb1c2++XrwDg5Li/ZwOcNZj48ok/dtq10CIdLdT81mGCXrNXkUIsJnROoaeJtc58ks
Ai6Crl3xyx8rBtY7gXsfV87KY1WZDw67l8kFJd+DRbi6miaaCuBHKVuSIm8Zv6wq+JN82PYWu8Vo
HtVx8+kMVDhMEp9wLo1kQEkjbuSM2aKZqKbVYMyPBk4YHX2d+ci4ughShTvwB/JEVPn4ZIHT2q/p
c6a4M2CUZdzVeAXCNv/kgb8zsuTdseeTnw0PHbw/NV5t22b5n7pr64aIzGVKn9ngWbPyITtUJd93
H82tc+RzDzn/nu3lIfCRgxQq3s7s0KEH1iOq4NTO7unu7BT4zCtpHJY1PnemeGwEtuBhfJpMjEZY
uOf1rkn9u8Qd/pNQGsilqQJwaOBgmpVmdl4hibX1Be8gIm6tz9ovxkjKDg9m8FrmrCqZ06izuVfL
Ov005voPDssQl4Kxy2yGBIJeCJO32lLjf5rBt49mfM6t+WGqaIfxIxoKjbzBg6z2zdpfYSp99w0B
CVqBp8GeryrxrnUu/wuobR10v2YGe+2XT2y8ubA+6zJO47ngOrSpCdegf2xZ/L7Ez9oTn81gPwyq
+0cVeO961RUzxKOMmT21RfkuV7iHE2gmCI32htMCVMGIutFXm3sQMfHGGYcvS7vcfcb64Hqkcfom
/usE62lmYeOi22uRJ+eGiz9Sc3dAvXKM4TqW5TMO16ubNOOOOvinrL0P00mf6sV8bal/EcJP2qHD
dJBWd4svjJ2kR8YbRtL4qqvkCtelK9orGEW23q+M5/1jaQ/IKA7lkYVYtNvuvxbTCjqOQSA4YdtB
a8SH2qlIF2el3IMRQrYuqt3A/6Kkzq8mwMZTPRfP5R1HPvueifg407ON1lx6NOBe3V/Y0POGfokL
pAdnOHNtwRoBS4DbkIRWKf4YmfidLO5TqZkb9Bx5q/wdOvuW1PMNO+IB0CVJNQhaU2VFjZHY2MiT
L2Tmixtb3zMffl159LvWwC28HFLlHaym/+eN/nlV1XXsnUO+ufTT+M8YlP8RZqVXtRCwBb+y22CF
gDrmPm/wRH5y/EKpdtU9LhBLmO+yuBoL8cvZ9O9kJ/isqKCiGPNBiU9oFNmTKry/5dLem5U407gd
WKk67sba+TLM6uwOWETWECDv2+wM+xIezc4T9t6u+iPi7SPYjtOEnspUgC0O3UfiJnRFAOeFDypj
GvMTu+TvCvFvVZ9++gzKEJuZ9wHBlaRkNUZig2wYWCPDMcs4ggz/xdJMJkf7KQ3c+K6xmn3uD++z
TG6LfCxHfUtSSv5M4n1S7nEmlIcsUr7jyCRAX5O1x7VBE11GJYm51CTbYdNlkZw8+jbiRFA9oeO/
j2jt45Ec7SMJv3hH8sY69QyUkGr+CwbJWdy4H60KvH3ZMNGth4oehUFQC6In8ufPgW7Y9Du6cgXh
wmgnUn1LV4ZpQBvlVvo0mEF7SFbqT/rEQ5EviEwcbJ3Jli0yOXHdyGPHsyZ9ooybwiRxZ5/X2Txb
FAdk0Tyc69tVYDf3QmOR0vRzoco+ZOOeZkqCqO6mZ10OBwhq9JX1Mn4X8Q87YSFGBN5TZ2fGzm9c
oET0J52iGmOso/o89JhHYmjfW8pin/r4U8zuDMO1YE8I20BY9XrIkH8B05F/pKgpQ3u23royuK8G
ms+YHTGWdzVKcsVEF/+2GAHaBNBl4lBN6loOYTCXw557zIuGdpijWLh9BE4zPYDn5E8akj9y7Rir
A4pcXb5+HI38anVdhVWlf82i/c4Z3Z64OfbErTjBOOIfleiSKCPVixL/KDeGQ2G/6salCzWYcUOa
wV+Tex9JtUx3BjcdITrsYYn70NVtdaXXc7RFL++GRZrd45zcLvQsHAc93bl+7ZNk5ldJSqs8pW2H
Mlmv9+Vc3Luq9EOhNJPlNI6AR+HD60dQv65bEDA3lwezccF4GSRcmckla5MfWnioYev2f2wgvPjy
XEZJnf6rusE+ZrEd5Wtz6Si2H/XIyzso49tqsz91ObI3cmYIbOXBb9m4h8aMJoOM1watCYWkqfOZ
E00qbu/xW4eUyoj6FnVtl3e/i2G+dh0nVyzlhdxXEcH6RQ8vMIqb0Kx6Nisyl6TBUDl3iNuRh1eS
D9VtB4nrmQOsignk1nYTFZUd7Jo4Nvd5tY9lfkeF9l8+bi10sUI2rRjkxYBForxc2Cyo25yQf1zu
mVfzHdHWFgwojg36NVLtRAmUtZGuGZpMBdP/2SBqkFq22gczacDYp8i1x7e6SJ0nwQOu1+bqLMm9
8GJ8rC01u1cYImSwSr6dwZBgKnOcbO6IRo9HQdwpbPpK0u6AeO1NeVCJ/MHrc4SlhidR6x/LY55o
8GetC4GvLHP+DdBe6aa3TQEZLra5Jk7fW+ve1dlrvVbqVA9I80Tq1c6yjH29bEh/NsrboDuiAbSa
UyB+56mxR6gnWE4j28XeGmU5wBd//iOLgn8yKYZ9NbCzL3PsMBg3o5PP6EPmHKWNkzyQXj6i8FoH
Xi8ezoUZmdtinyzEsoS0zXgq5PIbVAn45FGelRWbNOJ0hYVXnBkt36cIAAw8CGIJGJ9UV/gykjyq
0uHXlPKuaNKHqaHQnIbqLLl9byvW0U5PrERUPfhVfEVevbb3ncPelYAR336Q8Gfs9OajrhdYk0lC
Anp0DThCHiv7zCmcOl5qRj9HPiAQvs7OOpGQh/K1saBFzwdABJg0aqMe7Wa6r2G1JG2BQMEJTyeL
cX5MjRtTlaid9UeG69ZKc+IKGBeotYOTNp/iB7KNwyOq2UBeVuMyDPSrLH07UhrHDAXkrXaLv8ng
+6cpOFaZ2gijT/gjCX0Y2ZcoqF6ygWQB8XAP48y0evXFzSCo9RCRslEOUa/MEcYBAINC2MkDudRn
KydHBlCVyBhhknPnZU994EwhDwzQ74qRZfqdxdV9LablVpvXwq98bCGMqANefUyQTG01JFNzASER
jEyArPpeSLfHZzKqvbWVqj7UgQwqxzZ2tUMPx0prts1xAPgXYnTjLxOLHMuAcrSFwXr1YmYpStiy
XGZmpZqpKliROxNATwg4fU/QqLhjY/CpMAp5XXj3mok2OmuYensM/8OVMtoVLegdRz12aXHrCO3w
jx38JFpxKB+Nqt0I5UtKp9fMR3C7adiMvKdDij3B5l0dK8umwBWHMYBy6o6IqWnh/gxdMF7KFStq
Fv+ALuWl5gecSqM9jZYxYk9YUPlmfiW7/ARQjnNlcYjIfhiBX4TE5S0mtt7JETZCAQ/xrpnVQ6l7
iyuKOCUk3ZVObmsN/hU9LlRDgKfJ0CsM2dLxBAM5LWCzaqrZutEwIZ3X4tdP5zedbSc5RWCx7fPO
uX/n1oVAF7SnNqcUd3v9xYkiGBkkwV5mAcQx4qFeBze5KoiG5sV06B1vuBuHck8CJZ0V8Zb50mus
D07hfBatrY/ragagwljpXS7Gbs7bh6BGfci69Bd7uTj2dGBtmf9rLBzzcXtmA5ngJfdo8hzEjxWj
dmgm4j4vgUkgrurj5KdveJq2vLntHwZt7EmGw2ja7CttGdCGW4c43Zqz3COmV/vfBSx0rMI8SvWS
GrBFihuUK42Bl267ae8G0fSh45R0pHTsu7JiQfDahJpRAqG7nsRkDOHDRP5OiP7xPvNRTlhQmXUl
o/40JbdB2jH3tWkihx7fTt72f6v/k5EYcjK46d6yGBsNltp6tzoz2QkCNRHxIOJtFTrlKBvCHSgU
ZadIc0Bwcf2BUE9KK8AzG4rC4VnQdDcJg3m3fbJNi0lH8xVMqn9vxfDqpwktPUm5DFQTD78jAExv
ajVv7yke4gtPHXiesgIawrqVKuY0GDSShKG6I6RtDE6lYBe0FOYBTRrtwKBXZd21f4B68dIKcZGk
Ru8M7fzTGYH3xrM9slHw1bLqBTaDPDWW/036l/y6O1Z7HbNosGl7QvrwxLHyf3UUsJNfv44qfsCa
R1viv8En2tvO8hY4w8NSFc9AoSjrDqU1jXs+gr0xxgFSFAe/qNnbq8j0xE0UaAmI/8/iuxs5iA5Z
ZKzhpOAsYRvYSCmcF9NjEOyzlkovFSXLj7yV/A9ZdN8b/taddxZZ/Vb4/ruoGJSjAL/pfrwOa3HF
WP88gkTCu3gI8Bc3XYXPH1p2Vv7Vcvyv7trfBQsS42ni8uuLxdQePw8zLUeu0FUYuY6Jqe4Sm9Gg
duGIaQLcOeblfQP9jpfd9KkJegLznOYmElqqHOaGbWYcbZW/53H1VBjJ+7zqE9GD69QuMDO6CQS4
+Zw3bOjryhnK8hL8Y9HBxVroQbeksRPTm5WNcRybe8aq7A4kA1hKavB5Fha3s83+x8Ze92MvJ4SW
Fjme3O1Vy+KUecNN+I1/DvHf1cxkcM2bufTOqY2hwFK2BRdunOHqpNlr11jHEdnlgn022Nse4nnJ
ZOrBrBB7IQP6YTYv/bVL2XtvpCSnOipNuYAXcciRhbZXZHu2g3zmRS5vnnJejbooTyVXX9g6Whx6
4Nn3iSGBvtP74Je5l1MTln0/XSpUyWM/LK9qdVziiPpoy7w6DwmhABdW1SELNgVuIxQQU+3OeaEP
dmU4DGopxT27hE6RYdZy035TAw0Jr+Zt3PmluZDgnj+8hTqp82InYp77jEq0HowVXlq8OieJlkFR
Cv6tpLhYSbTMkM1Vpptd7RmELOnjJ2969rJsiCq3JRaebX5MaRDDUfIwDBuhwjoyvkenmhi3wKkl
5cWsYKB3mHmcssEWO92Kn9yTqLQ2AXiKI28IgKPZvD2g9egnZeRr+Fc4yOxonKlQ7bLCisCbGSnq
XwzjgbO3nO6jjQURCYfxXlYkGEpaBc3VHz6DgiJw06aAn1WPS31gglS9DEZ2bjpSi6YRq+NsGtU1
2PKE5ZwBPFJ8YCk3SegNbnAElB2hncLSP0isaq9J0n8EppUc88kpotgfn+psTRgWza+IMoxhEBD8
qjgA68epo2r3JFV2mxqjAjkil6vVYIdOS30ciSW818k/Ief1MmRwU5q1OZoTnHp+NDYCPY200Csj
2ACqJ/MB0uuORT+rVo4boyL2QYbWX9R5bst9y419BvJx8OLBi1zhhanfu4dW6DPM1eYUQ9sC5mPj
adQH1Xn9bYLKu9Neim0BAxfjdFxF0vPifVKg7LVz8xDn5RY7XdZ7rP8zWdnYuvYrt2k+mOU5kSa5
DraFxXNy85Pplw0V755YjWMKrod9UZtFiPWK+IAPdctwti6n+TrX+tXomEa5jN8uattXIcEF4phn
cqY61N9UYJJJ84Naz4Vti7Ou3l1YBlMcvNmDQ/HEoW4m+FgTTajatWI3nCR5wLgfgGM54m6gdlB5
R2Pi5WmUUCWfCpndM8YejwBMqtBc6Z3zBC1JtykJ2pUFjYpignTs1TLL5K5kn+PJQWW95aO33iD0
dgxVDIHyWKyXkUB5kjnzTSfS2UvgAsAPUMy9CpweHkx/r4zpsxyYP+Z5v2JJe5y3ctbsunZv28vb
1CJA4MV+sex/sgUvR36kDgPWop26mLXllbdEyhHvhSAKNLTMFed4+SpKFUM2NCF0TQk0IapksWbG
DcRALEuufea1p4Cn7WR+CM9/7xKZn5j2Cl5/JtSDlZ3HRPkYoeDU10x9FrRnkfvWoeX1p/CXR52y
jVs1IzajyX10E5IabiCOKikchihRHI/A6qwBfHz5wAGR87fxi4uYYJzRMJ5uNsv1GLOJJIM3SfN1
Bfc+ME1V94aMd83YQy4y5LkfuOGQqLdwy8JAWWDWM+pHrzFu8VT9zFjV7UWeZ1SGxSF06XsdadGb
TUWI+ar7WfXmN0jtn4R0Ar8vueHGv8wWBfdWGeYCiqH7wZoMplTubU6KGc4egY+xKXGKU4EGm+3E
cjtyXl76x0ppIHGg46of3hw6Ss0c3K6TR1/M696EYId5/slo/b2EUpERmmArTxcF2ZG878AaBhCF
yh3zS8LlnFbaRg9sWQuo6je25+z6lZX3crDJaA1+EClUfIP1IEfUqdOIWVx5n6Twr00G1IFxDia8
PAJpCJ4pT8tzQAe1Crx/VrZtvxhbxGmfJJaXfgYll5floEq4Pb7mIod9gtSI6RzqGRa3MM3EEMka
jlzLnMsh2VVkENWE+UXVr8Mptv8zVOUfE694SGcGPNWyJudcgBl0mbswiqtMgC+A4CIJOhvHznKI
K55QI2Ost2qsYWMShLMhGH+5jPAIJ4EZW5BPi3yAOnmblsV9IQt43y7TidaLIiZ/wHiTRC1xbtvA
gmPa7qUgMXwZQaK3cfeITESxqF0s7HkPGQEp3Q2WaJnFH4WAgfWHXwAWLZQkg7oNw7FDdK+33ecR
TqKZOxjhME5E3ZLcUhX0B1jrR8toWFzBlhii7S22/w/TVd07edqQwBEvBe5qygkLnoB79JycQrRS
fsQmDFid2R2EYm4gY72bRzTeEojTqcn2IojDDA6q7SgrTIdA8r164tg63kfg8RS4tnkHeU6AAErd
U9GnlyJDMJaVjyVF6/LI8fNoJLW/W6n9Vh8DChH8aykti0itWUU1Y1TK067B8NRmhyET2GCQRvyx
upa6vvBPFURab8C36MwX8ZRSUYRyBIUTBO/lVrcOuUMnWYw/QUDVNBRoc7j4oI+AROoR8o2WHXWT
IAPoYwXHwXYwO/MBwOR4nnAOskBNXBvmJRQe+n6Yc5qOMJ4LdZmL/MdXOXaFnEbXrm3Aeln+TuYw
O3ngRyKqmMgoHeOQ+vI+BmKNIY5xi+W03OgyeaUu1vBUOkRiEABTQ8LJkemVrS+/4NIyPIT1MbPe
lReDSwDjibBl435onlkm86A4UQnrthebsRSEKKDLnnGJB2kRxAsAAhg+VRWyW8Sj9QvZWe3p8H9Y
jvHZZiSWKBbhE0INxs3lmZFjU+iJwNrnMBEZzdjHgC3ee8BdCD3seDuyI0PtJvpq/Br3mkkhhgZm
uTpAXiuZEFREMGTp5ceqtcD99NkbC4CTD5BMzwY0Df6lwmGc5oPBHqxjIAegLajXYJPbvTtzNPnE
28gUo3p2djpT3WxEmyYFBm24IV8+zK7UnSKQRawBqXnL2GFSHNNghHiYAPiq11tsca6wVuhKT3ml
VOkBpFpDFJBhdJUer10clhpLml4W+HXFeAhQLNwlNqjKGXCbiTzOU7DvFgO7DTJBQUzYinnXtIlM
XcepC/FWItgUMa/xyk0xaZecIPG1in3hoJAVUsbM2r40ZQVST/BE5Z/mZjTusExJdzitY3zHWs4O
IlzyEJR6JghD0ahZBIUENrsA/eufSsRLmB9RF9huvC9bH6mJ42+S4tnZIH+ea78U7AmInJn1oboY
5UmU9ZXgNeofJy0R1avM0q8lbnQ0x9O3WjPgaQUm0zkNmc1n0P2aJye5N8gLAhAOnkZJaasmC7ea
gXW7tROcb0F+EEl/1PF7lZbNzcuYkEAJeiiG2oCah7jGxCQrnEcN/qcunDvUd4wBFrRhsN8UJCBd
dnkpjkjzxXFZFe6yxmL+YO9nq35tmbHjYqoYkfIs7QizYHlYktdhiWmMzcTBCjOgIpntsQ7MR2cA
HEOMLrs65ZA/J1I/aRv3cAJJTYm834290Pe10VuoC4wlsqT6ZofuEmVBgOnHY3awUR+Su7HPzyx0
+nTN4adj2L+b/fTCCO2naxbnUrfZK/99LgHxf1Xpf0GDjUEp78uuyRrZHZBXP+ighVYQRnA9mlge
nMI69sasqdit41pJ/Ml88Lgzd14P3DNpGAUXAJkZePH08Q1Bo8EIbbrHSgIWJK2TptUJbhyGplb8
Z9lstCspeAC1BA3BZXdtuf3872XbLhbXkWfOv73seFonOlHb/4/y9Sv2FQY65t0sfeRzZS+v4V/S
LjgttngGN0uMzI5r8lQTLp4JLQqIXRooZKQyfqkqzu9cWBH+i18xlgcnYcJlgIyGCEgaSDvntmz2
9hzgHh7jZsdMBZRBG5zYTMWhj1G6doBILFn1mTrpuBNYfNx0eAPfjF3NzBXeiBQKVNnKJ4USCagA
ncPrH1iA46VO/ooGH2CqTuiDV43XAYeBNMkPlksGgmahyij7gTcq5bPpfGs8TpbE5lypa1zIx2xg
KJ0kpTrEQ3nnVH2A1Va8SdUcBik4CJcxWid8oEw/LGwtVVgHlooIJ7tkyk/AdlCHLbKsg49l0G84
whO3uUE//8/fEpJEPD6FMA4+tMRoBhTJWsND4U3QRkzve61/hHZ/PYM6jI08824y1pM9JUx+4UaX
cvyuW/ehh8EfemP93Dnb9xv4ZJtxiCxYBFpVwV1lGXytnNNQvvVsCzNziBt9gl+BT5Z9GDhru2X4
m7SwmYuA5GXj/FNzwaeMd5v/A/QYN4yzMvwLmokKE1xoybbykH2v4XY8uYP+L5PxfSz1crLWmfqg
gAGd1TahVA/rQaLft4lPN0GtJN1VNOtpSvG9xmPx0q1Co73Z3zE/cQrst8m3isMMN3UXVB2IOpNb
sqiwGQTw0BxWULnEac4FfQT/qhQ5hGBfCdftjTXdwmCvU40j39QZ9aTtsQcAyLJz5sllyxknRahl
+7PUaD7r3J9tE78+cuN4Ks3kWwA3SvEAIHTZf+Ji/h7xCOS1Zi1iAfKgaX/jGlTWwEeH/GNec2W+
YTYAKa7VWyrmeu+K+YIHIIO3gPotYol0qeANuOtHbxbJAT7wqW0JEfszGwyUoLlLsmffHd4DfFlR
IQJmBWMGKKMbju2EUxEWDCm9/zF3XsuNI2uXfaHBH4kEEuaWnpQoyqukG4RUBt6bBPD0s8A6M393
nYk+MTcTc6OQVN1VEgkgP7P32ilb1NSI8dD606VjN2cZZKmCGZtX6Wigg+BuryPnQWal2LupXx8a
WbvgFCT6ehvlYoXrekNCGoMnRIVoTMUhnFjpYcvciDZ5d6V5VzGrwb/pfNmdSetRxT9twB+DFas9
0YrG3tM1PcT8HJtedEYjyqyxss+De9Cm8ZyXrKoD8WjoBkpGn+zChAKmCjHVtLStI0M2VoQ3TVvV
LHmZCQ3QDGR17FCBTgOS8wk8fg4UK8jvxrJ4HjvveyUd/+RwsZR8X+WhOrBuXNptcdO1DJWl9aHx
M4FP8N8MMSc7/EAcZuydVGzc8Q4gSbfmPdV5zZJk+nTt4R57/4fPqAgND3pQpUA/K+c2NJBTR7n7
KafhZEPXPUE6gwFu+CMhC+KrskuqyMkPd9EEz9/wk9su+JBwZndkcr7FU8yoLq3XsNzICoQvMhvn
mUmYDrhxwZTR7emZTItE7ArDBRvKGmgXNPV9qdzHq7fs/5kJ7/9Dfx2B3//kr3uOPuPss/jxV4Pd
9X/5+bnk25pC/ZfDnp2SnBGvj8fufxnsfPe/WNw4aB64z5V9/ZN/Geyk+C/bsUysPS4GDmUp+b8N
dvxtphCoZrHGgT8m2ur/xmBnL8G2/53d43qEVvHT2dLDsWe5kr/tb4HmnAGVP48GIIwlfqCIdbiD
UybQl6XlXQjqtvPrx9Eskgt5kv3JNS30n5BcgckHzuucGlx41alMCXjmnmEGAAcMMnZ0hHrCAara
+EDQy0sXx8TWdLa49aYGJy+P7RnQ0H4cer3nOq8/0id26MMzDj66aK+xxWmWo3dodLkZF7hUImmL
0jGBZiDby5wh4BkbMgMaZmHUaqxjTH36y/sIm2EKy+KvwUYSG+MfLw5dkGuBGTVdaTMi+/uLo8jL
Gogj7A4lgSi3PfCaMwPUsRMGwrGhRwTAatEekuk+Noo9a2XGY6HZPqYdUhPI9kSZNl2+b+oUeRSi
rqfIDZKd0h0LievvmRCvCFfNC88N3ei+HWzSTApNwRWOCDIDQz8VoWRpev2sJaHzn3/DP9KyubiU
kMK1FdlpUsB//OPtd8uhd3Hvjns188F1kN1Y4A6qiri7WcRvpmdX73OmbkqDGstR83BQ5JbSzdcz
QyorRFORN3tjoIMrtCNvYj/89c8/47+9C65SlvSEZymufGn+6QBNfdI5USW6eyQ1DUA4iKVY/tpL
GWbDbZUZ1rHuugsJXfkZLzxNrDSjxynvPhur8HeNguJnWIyTcNlYR3+K7j2n9l8G9Aot6GoGx1m2
TaAfLiEGULzJIL7vRlgKpe+P94sYA++Xt/XYQ+4SJ7Mf/vnXs5ZwuL/egfx6tqtsj8eAhzFe/hEe
V6VQWicpFFlRJSpfkUCk6nJzcR/E2VPbOyzv8DmCnjWax6IYrTtRzOqscoGlyqR3c9tkPkqhMWGM
w48pMfObpQhYtZLGXnZcsW6HA5wgYOIrkYmZaM6P7mAiTrT98DwNiXNjRGNJ2dOVPg1mCriSJKT/
EMxk/j0Ui2vNkTwHsQWbVJUmNvK/301hbSs2memw94zqVKHI6NEfPMFHi5/60pw3JGHrHSvOdTj2
h6CevnltEP/oZ/eCajV/m0UVbBsP9gdzZ+ohzrZTBLXhP/yY8g/D8fJjKqm4431sx47z5y1h+kTT
2BVUe7TWeluZE2lzIWbcDLY7RTfPACeSaKLYeHGt0aB9RF140HA5GU8O4304el8hlpjT71u8AMi4
rwF8mtSOUT1ldxhS24cesUANLO7JlD6+Sey2u+tzgBmu/B0r+bdU+r89xv58xrscJY5ALqkIAyUS
a/mNv38+xkXYcj79D1n7cYBrcNj3bVfcKiBZ+3qMhnU/O/n3+Wac1uB45rC9CMDuuFYHYkCKfDx7
M0tTEkJvOp+VitMCBOmgeRxmn4nCZM7g5bxmW7Nzx5QQ18f/cGMs18PfbozlBHQAbAkb+zdR73//
sbWKGuInRL8veI7fGRZEx9AYbplJ+5u87jGveX3zEjn6hLJ9fiil89qMRcx/UHwFhllvEvJobqN+
Rsg5TdVHKbBEO/gMlAFBxSZPuEYxGuEneYjYVZGKCJvDxz0rpyb/jnNtzWl4MI3eZOQzg99FMPDP
v6L579caB7jDvSA9n372zwNmivO5Ik+j2WME5Nir1zW6IiI8zlJPJvMlr4WITThiPYHnG1pybzr8
RskUeg+c0vW+Ljx9LugDRus/nQxLotvfX30uf4n1T9iSMkX88VgiIGu2tSWaPYe9fdQIQkH7du0p
kr2Fq4iOpHCqo2XYMJumgmG0VX0bGxdALFvANbzieivQbozV+z+/Zta/X81MN3yQN2RGub7vUhr9
9WoOMaGbfcf8eNQgJISZtA/tWLDwWBkqHc9zUJW3E3EoAdwiExYlMW5ohciPQQ+JoEfcZGk8syLx
508XHRakK3/J6SmAHk7Nrai9BvxFw+giL4ttP+QOAzOQ+JE1EiYui2ObdP0mMcTINidzf9g2VH+i
tWg8zyD5xe6ff12yZf/tgPBRXCs80Pi9XMhzf1QhkSYu0gI9sG86Y9MzKnSnE35XRJgi8U+oIFaD
It+tAuLFJIC2y51ec1a5q5SMcieCqWzn947fDAdbaHNlR6RrVNJvtx3R72VJyJesE+jhw/QqTYcx
B2spM+RgYS67I4oFTn8uir1oBzKlYvTIcUSaV17GT7nuxLEhpd3OMNdrtjnEsaOTSSVGY8s3STt1
hYNs39vYBoBaaLuPacpuTwoUjcpHZx0P9VsU309kJG/GyLiwe3RXCniClYEC1XaBs6f6AJLPQMa/
9AM+ViwcwIbKZRks1DaoamNVeKYig06N2wzHziqYmB8mOQpNJA3NioV/tpFuv3GzTO187DMRMdcr
lZOL0RmXoJhPIRcTtsUfjlVGuM7e0OWFtwNY0NjV9kWhf8ZLh4iq3UVQrrfoXSrUfQCovMi8H41T
+GgVxkUzU5L1YjSd4uAYS+JdF4CSGoHfD75Y4gHx2zBYyk5uWM5YaYcSgGC1XGzxvmlAe0cu57XV
yJtiYvBfYuRtQ1SzSTTjfQhx989Ec8cDFteBWq0wkpe4Hb707ECAY2Q9eMh/I+RKhMwN+yLR5Tpq
PoPGxGKJkaKI3UVMwLuXiDPF3G4qyQBQ/lfHNqgvfzLZ7tmrYrEeWURJs39LHAzg5cDaGlLadxQX
rNEXjzLH1uIrA6jflofELV48N8AsVOK3lY0hWeyIX6PVvoqqkUSwN2tQPg53CSqI0IEdRRa2OJbc
ONFUvCYMwLLKvhmEfhaRC/ytv3c8l1BPLNVUzv0n8vqTkxLprm4L1A0tKdILagAtEtObkEuY+ELW
tMgLAi139rRc9HjVjbD/kKiAVo413LgZGg6hINKRrmRE0Me4XwmfRgyeJOTkQvEVjBJaGy4yAxzs
pIb1Hti4FmOEUSasWwI0Hlh7FWtlCXtl2eXHhN0cJwO6ArLdD2U6yK3ZELuIaujM/u6tpfAf2+/Q
xLGLqeYNMRHC6OYjtrvbplb5BvXCC0FBH5A4X5tpPtKKbX1T5TvI4FiGumNdVl/IS8EXjP1byIpx
03TewZkwXhQ1QhGV+VvgdySZaciRAoQriVwdKiVyfjm2cVD4aFOxVPDQHm/IUgdnFwR3qKu60zje
mDHaEAgvz3Dsow32u25t9La77DnJ+vDRr3TDYer48UnxIWOG2/IwgnaMq7ukdEnnljwfemf+5iFA
Rrr5SvK6tTEZLly9hbH/jWz2N2UrMtLp4PBO0Bm1zncq0nE3A0P0y+K+M4JFGwHTnLEzjulSvdrx
eBzNud0jley2Y2a6nzmOIRF99Tnwgr6d3VNMqQxEbz4lo0PuO0GOl478nqPZiPZQBIa4r1vJJLMQ
6pmwOgY9iWDd1aEOXGqWtHGezeVBxHPDeLJjVM+2zN0fIsrWiFDir3p8CJo42Th6ZMFnVQ7BhI8F
SIw30oHNG/BR89rXlvNtiIH8RUlKsrM52K+90sRuEBSJNqXah6HTH6psNlBfVeb7TCNsAGF4rqfI
vbU6nE5j6Ip3uPCLBlfWd8lsZOx0vMNEHBopfIjMAr95mCpvuPGM9q0tuuxWNPO33+zm3hZIzmp7
PWqmdpgp3TiUd5HU7cVQoBznLHqhTYAwuLx6E0x8P/MScqxw5vnFqGje41dYuNV7FrKz45DX764B
vWZws+/adVHztPFtOqXM+c0pPSmdsm7sQvkAU3Bb896BvSc00Rkb45iS8VGp/FSgZX3WKgfpQYvh
9IrEgRDrfOvioAqa6jSQbXg7aRt3c7a1Ek3fK1FA8vh9amEWbnNc4VUKuLmUTGxTN3+uSZ5/aNJm
2/h1SjCy6Ww1qe/Phr23IiFfSs879gTVHiejcdBvC/+t0/Ej53z30zAZE1ZtcBPbNkrohRwc0tmy
pnOs82xFeEZMEjpknzUnVCW84lnGZW0Hzv0MTugwJDgFuOQ45KI0f04989WrzOgLTgaBn2TH3kNW
SjEC+cimjAmCRe6WZz+QJxhqWEPQjsCXHN032ubbDGAku0W3euiKojz5k01iWWGLfcfptmPEuu5l
XnxOLYI9j/Lz5FPuPBeG8Xj9vteyAklQiG7qCPGwFkF7YeffXnScJXtU7gQs+DNvPoSZWxc1Qh9Z
HXYzWNF0T84uCpruXi/fq6kHsLVbbx723nVWlfCE69C7y5YP188qmCCW/ZdvNLMBftJ2nTXAU29V
RpWE6Rgkl5oB6O8P2Dj0lpvExGLAH5i4cDAfZ+O2Bg1+y/U+ES3S1PA4sKqYcRfeXL/Xcfv//tP/
/lLl6CQzXZ0Nf4dK3rx3M47bZrJMVnPs2ymdCc5NbZILBt1QC/RIJVJvc62i88Skdajw5ZdUB3ep
qsmVKbpzK9tbAqpxbuQI3xjtaGzJYcjIuRzLi8bGin1Xxg9+yWq6zmEJpaW5clBvP1QGZ9K1pgUh
9Htu4wJAOredcUaKVaFHF+d0LpDKp1yIIkiTrQatueeFtxyWtZh46347IFf+cHt4Lv2cu8/S1itz
mPoDuyO5zjGCIFWhhBiKe9N+aZj5P9hKAUtFF0SFiDFvNDalJ5Lz768SDbgxpxLo8p6HBaN5rnNP
Okdg3Jt4cB2WuiVA72hw1lY04bnwDAzNrkcSIJYOwP6YlG6uH65/bC7/jdfUGNrZ49LKkmeZI5jH
DrmsqeLvsCGsfs0s4T7p1ZvWRnGjCa2mpml+5pH2LkCVqLsd9CE4lHOF5RyWAy+d9EPrRXpIQcMp
fEonu0Wx9ftJVNrTeB9oEmIL1w7PVMnFloaMRfXgyBdhOEyu0RU7Pgsc17IQGoS19X0eB7beafFY
JCgvpoISl9zvLkUHIlOus7R97JVMHiX04lU5dvQwrP/p5EaJbTFvH8zRfdHOQvQt+uYGqrM+N/3L
fG0fWiOj67X66MkqcXS4BimUuVGF2+vjJijjn9S/zMp6E8hEUj9d6fDerPZltrSUtUQMrjgiEqBU
2wgSCzroieXQNNOt6LIejqLtXuymm0mZEz9ts/419FZ6mQZcNGRTBXeeJix2bP3o0qcqRypoCZhW
eKxNW36w4SgPbATjgzNYT52Oom9GZemN3ZiPMxPlDQ7iJSDA3fz+t2vTak66LNEKCaegWtb9W5Fe
ynEITxYCe4pyL3nUQQJsJKNzuH45hPnL7//dKgpzmy6vWQulkuQl30L15ABmaJJpm0UVAaxt/INp
17C/fiU8NW/jsbCPpSHYzXZsRzm5/JPljQhkm9Ta5EXfEYadPwqzd267GsGtiRluFXuoEFE1ImeN
vxXODyUC4IRl5hwoG+P7CHcUZr9ta/TR/aBQUZFyeG7swdzKsh+eTX6G1WRj/SIYAOPGiKr+OkGr
c8DUJaGk6IzxiUNhbvsKuFHDaXH3MMbO+Nh24RH/fHmXWGijfv/qItcIPR3LXZPG5VzMSQB+Ko+8
MfJtduS4HlSS76G92Xe4Me27qGCsshyouDiXRX5tPWP3QvdCitO+qnX1amfjfZsD40SNmtyG6ZGH
OqsqPrELc5FMCDISsdDZrn6BeoTjmJuSJB1uGB1mAdQHAfukIDltiPxbTZXvdlF0vn5QdnL/e5zg
YvJM+Skp1Ln54IJe4iYP93af5cepVp8JdDV+Ly/dD0zZ1mZv4rsVjAhBnA/wqnnNjm3t/zC65hT1
3xptxe9tQKyWIkx8sdv8yOpJXeYR5poKvfBYBKTlTUl2JleHVFdX3F7ff3Btv6Q+V24nXxtfTXeW
AKoRTADgl/EyVZyF7KtD8ZXWCA/i6WBGlb1NOkAlUK/0Sdmj2klQ/Ju5kcEu5CGPRs9tHqg7ULG0
Wh2vX14vz+v3zNlg6+pLwGhQWY6BZcybaE6BwBrj8Kbnmddk9L9V+W7URXeaavCevDHWC1LWf33Z
lF320IbZA/JLF9OXzp7/T58xU3lReeHeXM9gq8cn60d1ezPyssuYSFmzPKuQJS5aRRQPtR89VRdr
Kb5SrcIbuwHKMFGd3sw5zV5Y5OY5r6eXxDKs+xFM2Z4pBvIzmZDTYrj2y2gQ20pzZ79oiKLo6ON/
fXb90/PvZ3NWp/7etAiktBILZOf16k+rdNzKYi53UYluJcwTolIrW1GCLBuIaQDFVvcI2zMdTFjP
8lxs9T7OKTKyxuK9DCPzthBw+tEqHqxOuhAYWxfdSTofS2ISXPDMCx0mQd5V9N+BhceM7GiFzzKG
3CvKO7Nmv0SwGMvTtC7vrt+TfeOdUlwN7VQfxmSq3wk2SrmdupDNULnkN4Zicx28ziYtSGFBosV3
iJA6r4t75aW0DANdSEXbvG5t8h+Yw7aPmD0/aImJw2Dr+z4jhoNOEN5lwY58tOmOjKx/fSCwlPHA
MiennrDPQk0/r3PyYm6S/UhQok/F/TTyrNrkbZrsRZyc0llPH0UlCjQ+POFSesaHotPAEy1S2ygF
vBOdeAJn9Q14AfnVtfFTLJp7I/XEeVIx1qlSFdspYnsyCtIGwsQ28TZEGRdHy0ZlVP0m1+iVoD1U
B4MV150r257EKafbyiZyJamBKPkB1uK26/z52c+shzp98Nv2R5pPzo1ajq50sAdcosiAw0Z86ZH2
MJkqcapdtuiFg/MTwYt1qISCbd1GFCeaOLLMjgAzX/cRyBB5Ws+zf8kC1eAFJ/W2ZuB6h+Rr7dnO
uCN6rTokveF+s4efQ17Ez4QRXmYTi0WeNsgHYCXtsq7lmDQ5Cne/h5aGIDryuu/SXoILxSADI1wy
s5SEHKXMpZdfEm4G1u1e4heXzOyKk2DsvrrWCqFbujttJffEROPKKDQCUQ3XBCXW9JFB+msRnmL9
VS9JM8ZAhlGedmZ3m0VDe65+CqMMvxgfoJkZFsW8y7xQBUNyv8hLiGSIvjgE543X+ndlHRfQIXjc
LBZUzEb2SOyjwwPLQXC0Mkm0g5jEjwpo+un3Ck8C4yxImAu8NLmfbWBq1+UTgTsIqjob2S6j3VVb
GVveHvnC2/nTCJV6KnSG73M0T3YjaOutJT2uT4Jj5LUcd9dXS+hZ3zYlnBIlp6dr1SlmL2fnD7oi
T0vnZDZUtJ2bJo/skIk5kNm8SwYz2VwviKAoPq4voJ5L+xZBETlJIBLh4pft9vfxO8dZu039EZAE
bIQ8r8FmXKfQMsmOcT04wU0KHTE13TLl+seiglLizN7jleDulD3o+AV/uX00s8m+7Y3pMfIgolnN
0OxJxmgelGmU+Amh9y9fzYwhV2nUIi1mBHHyycVb97johqaFiieyH4HJHG6OzPE0Xt+m68rv96UT
lIt2roJDfP2rGmgWkAy94BDa1vRBaqq/GX3U+rYcxXuHsXEKQ3HKhqi/KMCnJokcbyZZzHmSFk9B
aYEFwxMj+iDapbO03iZ4L9HkUXsYED+C+SQ1ycl4y/SNbWnjNbBJIs6DDJ2hmLa+22Bwasv0xi6Q
knsyad7SXymOeA5E2uAyTb6AOySnKGxt+GwYzsdl8nrtLRhBTYcBw7H2Mp6ihDRZ+0q+lQ7Nojad
+hHBfwInJ3wuFhyKwaLshCGs3IcNv1ZLfAKKq/l4/awAfXPUy/eunxklHmW3nQPsC8y/6nRqHsec
gIiAt3Y/iB4B3NJALtiEgpYtZ0mi0ZS8xNbyj7OXA/hRsf5tY0ZpsA5OunMmKKE65J4l+fTVDwPz
2DlDz3TzE5vg/KiI6yJzBPd6wSMI8EUmjtff08kJ4LKyVO2jeny57lgtFd9fj6DrB038otPl1XnG
VMFWEr7G7Iz7uGVCqwviDTWz8ru6M3HzFQunc+n9XXVPWFBGF0O74qEk2DWuS/Bf61lgLapVULTq
AhO/YaJTfPAqWhdCLRzgiwviJEqcd8MGQWkkfnQ7J0a51aD0oIBPHxZXxM5VjLOQIfzu+Ujjyg79
mP30YsncIjsZDA0Sb1f7PmiDMGLSQyPxOmK0T1lFFzkSc6N0k399FiImTauA3aIrx1OOD3dbcRh9
+HSeJXu5L9LZ3qEaAffyrF9GP4tdlUQteV60Ucyi7vIsIeIhcg2sLiOpRyQsaK1OMS5oHG82ZdWU
v1V2hDvY8yCM9st0H6ktAT/mqcwaZ5s2I4DGnYsjdcO80137iubObmQCFuU51M3NbPWvPOQ+3cRI
1xxDjG5EdFA1crGAqzxwmbIWg80wlyxgdYjshgGnFv4KXSQt3+gcgC2GB9LoyRawaESjMHxn6YzX
HszpkFufRtFgL56CY7oMNCy9kMjC7PtsFydYyjDksmSbsr1bZTEOHuLmAFl4gPSMaLhp0J2U0UEU
w4I9QnJFiYn+3x0YVUd7129xFvAV7ILsMhoTRmNGopzeuCpNnSyp3WG05jhLiFE2GbjF07augp+w
v4ptLRCfjqiFDSM7pGYDoCmL4ptCTCuslBFbgfFJW9WlQZx7MnNMMkNAr+VJHBpIcQU7EOTTxFfs
hbcw+jKfv3NB6dHF8HCCvE+CcQwndsJ60QIgSLJPRST0mshmc9NBhWzlETbrrmtbFxzOCucElhYT
LHzs1Vsz6Pc9SOQDU4R0N4l9Ulf51hF4PEq71Yz4mawkLpLwsEGuCsaFqzs6jj8ywBG7ge3IGIOu
cRsScmG7B1zxEEfrvcKi1JqvMZP1WZCM3feMcdP5scdCAmjPe6FPiDF1t0vCCYLyMi92/YC02Rva
FxeVhPBH406je4wjgCx2hhq6mEkgT931ZNcs4OIvmt4PAI3NfrA+c4MTSeCetJEdg9vB6LWAXGi7
hm2wnFZs1d5A7/JytpgTjOLYkG7wWrNYWInGJ2Nj5Cydgi+Fq89WMUPuAjpJ3JjjYbbDW1wm38eJ
rPQp7vZ+Cn2Fg9+E4lXhUGbUX0TNnVUJZOCT3EkpF+aGeaoctE8RzK/dohpt22qHLRBqgiSw4yjI
0c5jhbE5BycrEvhuhkndFFLD+So70HX/mBA8TwhpN6xnb1WVv1nOfDPJ6Z1BHBFi9wV+RMTwcbYP
p/SVJJIvMx4mjIjtZ2JHL9YyOI9dBZRz8bsuAc5ujvo3FuapNuP3BL/YHpglmzpe+rwN2j0h8Och
ib7YaT1N0c/lXuk5EL3AMFaplX7jkRlsyDokDGuI9xXjWpiGv8LMZTXU1gvR9lPH1c8u1Fhj/I69
nFeNWMBHZy1Dg0y+wj+XnrZ2sxezwRuTrcQCs3HyCack8b9DbD8PaJ1WkMG2qqneheMdu9nJeL7V
b0mDKQTUy6Od+0dvCJMnkjtR+vvvdQCwpBTiIbdxXZjDL4dYmMoNmXmy2x/BriwVKHzhMnsXS+w6
gRa7IN1WCcBLIr2enCYGQEmtE2cEswY0LmYZPCmjZ00RclBNGkhjfF3vR/lLDRaBjYb5gTFuT+48
RuAsvnGSKDhYcoYrXnx6YW2uLItNXxnaZO9ZjbtxouAovareyyx/pH8vcJsEFF8LF3dkkoNrymfh
6apwa9t46egS9jAbvnN7X5ksdOgdGG1YLaB6mbq7Y3Y0lf1+7GT4OSIpoQ9G4oYAVPNiHHP2Q95s
iK1ZL6MVFlRrN/jEnq43RrvYz8gmHGRLTDcRlJ3G6b/kChM5z9nFIi0yCrziRXqwR/dWMsWBfZhg
wIX2iT3ysxWYobNx3SegIafiRy/BPIwavgePGhZlkrS9GJOCT4hyIyV1Uzu0hwGPB1Zf0q3YgDEt
smlQY0Sx6Ys4DZll7mWYH3t4CtuWjREEXcNfd+hhWCQVS0h1cokqZ1uEQN7LGHcKQhq2c8wlCV7U
TwFrpU2G3GYecafk7eOoOEUrW+5TAcQHajDBmNBvbAa30/NUkxdJphAYqe+gcAOuThvTSV1fwiaG
j8MciXiMdN0IPBE61w2Ji/AY8+hKiYFmaYFop0CYnEviX8zG/iVs5l19r3hlgAUYPYHiU1E/5611
LNuMx7vHb027eefJB7Z+7SF1yx/KSz4KERfvI0FHS9OMvSudCE+Zpm2bDMZaEZwNA1C9oPXpmXsW
m5y3Y+trzVSA2XENcCpwjBcOkmnTmODWjY4OpmkPVVkZD7phAeOlQrBoA6aHFe49HgE6EnG2LQ02
wy4pwm6dfOgIuoudgikbRGXuu8j+yMxiLfHPUejPm9EBZCgYxOIqJRZ4wrEGq2sf+uwkWV3qhkxD
CcY+GPg5qOzuKqMG6rfYKKTrrfywQkOeENHGILJd3GL1TJyXy7B67OPXJs+2RNDPIGzcd4gb5Dhb
wZ6U1O3MSJwVtgm1SeOCda2fau623ogcvioIfrEW9ojhMYrtq/sQtefa9u/iTAt8fdLYMgZA0OCr
fU2o1YEL5jgPxqaJm/ZGqBpqcjfuBbD3ahL+TWZAdasy6zKN3X7mCGRs3N4zZzvy0/cgGQO4O0O5
TYyoJGR7/NnjQh0GXKepLo40jRHidrxmgZ0AGpUPCfGElLrmfgiHec1vbp3a6SMJWSHPoQcOF6/R
kIaHJhvWhqU9cNGM7PKJaEatqlvAwfMuUkTWFSme0Gg6VXX3kfOADBT9puVCuOsgB3JsyFMc4qjx
arAEOnywvRS7t+vclH0f7bqKrFGWitsR0dWK131dEpa1mvsx2BhkryVyg6OaiU7crJLC6YFSJmuW
2B9sRJf0PgdXT+/v8KnCZfGz6ZgL9kyhSHb4e+9H6U84E6qTShrnEPoDYw3xVWYQ7HTFdA4gHeSw
ASWelWNbaf3XduaFiJvkq8DtjBaTIYxRbByjlLupBt/a4rqe/fohX4QyM9G3fuCwNCYUKIXRx/vr
TttemyD0ZLTzB3HrJxnFcxv/FEtWNwDCvUW4GOUKhZ9N4Bp+CNQqtXgbfcoBG69eZNjbdsZPgVts
lTasbr0RocVco8GJAfT3XMCQb5xNApAMwcLEAYuzyKhn4HWcgPs851RpHPMd9PGRU30xe847Yu2Z
ItIKk51YPaOWvi1n6MIe1SDmEUqbHk52UIL5tqbFjYV5iE3dxpA/wir99ABcUdRSUnjJYuuhURqS
0l5BCg92Lpajlq4fo7F4rUBmr2OSecNeLJgot9mMQ1usJpEWe6eCRe77L3hvx0cowEX6OgGoNHdd
2FH3B+qhi6y949BN23ieXGWjFwvCT4/YBZ6U7U0CBCFye7H3Gqb+QHNzU2Cg9ORL45NkIhfrq5Q8
etGiZqss5Coq0Serk9Hn36SRP4cxDOwuNY4q+o5+6I2aHsHUtirUrb1o3+zYzh5MmJboTl3ywIai
2VfZktulq1Vrg2Lt8vidHAdcyw7WidIYH0KMF+DJOFKCNtowhSo9jhxBENW2W3zuQQPgbhhLskvG
z8kkkNC3MuSQkMkTu2aP2PMlAe3rDnHwuosgR/Z0GoleksRr50BRSvkq2scsC26McOEXX0TXvRvM
4Tb9NAMVaGFIZ0oyYKEZtZaypuR5u2/NstsBeTyFHa7SsOnzdY5TJUgbjzXFyICZVIaNjW8TZwV2
v7CNt+zz6oNsv7xZDtuyLbObc11O6D4JhdvmLvJBlrbLksw6SRvuTp2Ee8fFVVZVEc9PN8EI1D4z
UMHom7TeEWTUu2Rji5WpHjajicMKP5awcsJAh/FSTXm6GgGl8OoRzwoCgQtk8CDtcozEVrjpq+hZ
csguxw0TU9CQXEqHWnNBMhb95uBd3FmBdg6JKh+byNbMkJwJ5J1xGtTjKOEJzn2UHzhDdyGQwFJM
lwTEhaF0eR6d4XY0A3FRJXUdzcl6MiUTnFkWa0gU0TL4YgNcucMhirtpbZgAnYoOjoORDmcrZ04/
NG/mRIAoYVFtFd346KhX9aQtVuYG2uXxlbQCDgQ2RnMHw92Kwm3Tdm+d7WxU633F0n/PQ+QkxBEe
A4Tw+Fn9hnWuPqgmrtZ+TAy2iY+1GKyvfvZvUjA2TE4nuk0jO4X5N6Zr1tkCFiYcchMK219iTYBb
8DQ9q64+K/9iNEF16qT9S9XPKVXroTFt+HEa2kARMAfqnWlXAxQ46nomljM/gT4hPttDxySlwfxe
74xkdFdW0YqdaYS3fdH/sIcFg/CZlmDZeQTpjarMV+nFO3uJwWYVRkYfiX3ILEgdNzBjk+fLiesZ
2wyy9AYc55TqTZCwx6q59agwZgBLcY7wysciPESfYxigRpYQiOqq/zIkW80ZcV9cAyePF+hTJ9Qv
w0QXqgb4iHhMXfzT6hdS5oMvflZAz48hVuKN6UAZoAc9cL6Nt8oKv9inkFlaytvI/t46wLHD5e+T
U9jznpkWxSww9whnV1TgDW7JsRB+viiJrHuoNSgSEJSwexneg7CJbnSnqu3/5Oi8miNF0ij6i4jA
J7xWUUVZuVLJvRBqtRoPiYf89XOYh92Y2e2WhczP3HtuPydsiHQeAQQcTPdAjXWN+wlt62h1cPqT
5nNJF3/nXFoicPaRZcFEITaujrR/gIhAaDQuZ6ietadxykHtss9qKTu3qlePeW7/TeVs7PWBYXOT
JBjyLVDYfvk7Z9Qvnlw4WaOJuJ3yjp4Bx2Dn/tEcQcCRAYEE9o+vAzHlPYdLmmmBVwGk6afQSHQg
kHx+riL8m+voOYFhiaLLLwMdUD1wF6pR09F3ArJSaK3BRmoyeV2rlyVb2p1fEXfpkFqaNt2l6xv+
dDr/GA6V5hRDu/JRN1P3fSIkhbvHNAPMzrTRC43af2Y9zwlYU67Lqd/r+PX3KRZaXqX6mBofwwid
0lRpFzYr5H0gMyiHpF9340rBAJT1/38RYIeyXs/6HfoxfmVkAzgpTh930nj0pDyMEyCdqVjhZ4Id
gmSs7bjjL4Jx0LyGsmhpBA+TQNMi24PTT9PBQtOyVlRYlN0LNRmHFaMNMVQW6w83cFkTNv7C4EnN
70zjmeuYx07nMq87StKpWvYmXOk9Q718iqljifvZVxPpjqPRkw4AcwlZCfsHBuymdRsWyVbuUKaA
T9yNJlydmfJDv270S2STFDj9SfktHyKz231kXFvLCqr18K4yUpCHyAXH3OhkVfhEL3WlsQP12Qfd
KpdsNa7f2nIMRNRf9TA1OxgScVCTYNcJ3rspiS56Kb8roxYb+B+gXiIEthYCL11jHEuQpvG4pt2H
TUYKOy3mVvK26RMUUUflazTHi06WHppjFVoS4NmUcIHaOriuIflrGQ2xCklzH6oXxZx4zxQuBfEt
T5lTvKVD/WBFeRKgtbw7OvhYUide0DXQ8ExYvW20nHldR0w4wMa2OMQpbagpPNxez661hNOuLSy6
YisZMdDX/7JmthjMzCDfzC+i5PewDzBOtxoBA0C1NkNJDYZJC/wsIm80p3iaqtesBx/Wxy+qiN4I
hLO3UYIacEUR5RHTPHcEFmMNNZRfQQw5HSDQjgKQqH5nFzqGpHSg2ortcC5gzEDNEdsxJ0BWLykA
55J/qikqXKRdrtrNrLi25RCHpEAuQaMNbuj63jcL6XwxyV+u0KIQa+UX/IOmIBa2kEjQd7LbyWTg
qoHKuD3MFVWsCa4Qi+mtlZ3clbb5pLXyvY2h2I4kvpIlnn2VUXJHdecdM1UcZBT9dNnDiLYcd7PH
d4ZlgvzwMB157IpiOBcm4RUY6e6V7/3zJx/+LVDOkmTITV8bQcXdAW0C23nZX0buKC/OABil0t9I
X3wRKLJN8vimkSNxMRPmrkNqPscjw2DbWK6at9h7jdRkhl/DkSeUTNdYFAdaVbEDOlzEjQgl5+KO
6OA/lqd/DlOHUlon8Sav4E9DdQhNfHQjBtgMqBqqRi4Y2Ty3nXpRJgk4TdcdTMulJ1mA+XSJ8yKn
GhNURIE/WTaDwRo+0FxDas+92YJdV3B3Mi0GD3WQcw4MGImnKmRYt8PHwsRsiKds17iXrlkDqlpY
/gu36WHBN5ITfBUmelNvHNF1t1+h9PbGYuXuy5Zs79JTgdCMgymIi/HShwFh17kxnHvXopvsKL+D
0rv4HRjjHGvJqaNxdEqi35DhnrPWyY8De6PVmCN3kW26sHyGKKQVChArgM6ZBFMn3ShCi4u4i1kW
1yoj/QnkYZ6a5r7OmZxbnfVPDQ4J3kQRX0iI32BGJzSWGGn8/vNes/k34fcenY65L2y32+kOEUaz
eJ5iO2EurOUnmCNUQkLb53hS9k7ymaMz1/zqZvpof6LYKg7d4D3XIMFth0ZO+gN24Gx61wtJQ9RX
f40mRWcUqRU6mByoDum7sBYNQjtUfC1hQgjWFj6HRSw0+4sxf4mIAEQe0XLf9717maR7mD0u+KwX
JftFAylS3h4hZSMsZ1SnBFIkiYitLhjSL4X3wDZiry+895aH2FWYRX4pSghKuW+hTiMTtgbsEdLa
fxPxS/tXIh4eazJrhoPdRDvqRJJ+amfYIklhXpnJJWx8ZuGDFpN2Rr2TTIP/VMuecDSz5Sh3DsQm
AlMkvJsxw2Kd0YfeNB0sS5Rbz5QNZxbIw35snfe6FApZmHcvTFS1mqvoJBjxzsMwnuLB+BjL8l5A
+d+0HXeS68XbrJ7jnd7x5dQO4yE7HX+TZoiBIE+PmDqcc4GpIGhkswSegxrTY3+311ssZyrJhqPk
kd/YvfOtsqg7O9yJpM0C/5XGEzIqxqX5og7l4P7qlvni+/yGoIYKVOBzqnXnAvorRfRjIaYfFxk+
Uk7r3IwDWlh+Na1IrVDhFCMJSJt2ruXBC8mfItt56QUpwIWObZ/vCgFak8B9BBC26ypyQyrCCbuk
pWVlKxTFYKa6RN1JTka5EvvMixMVtHrZY0Q16f+h4cfSd5FSLk+D7KPzrKLH3Df3huhcpgKVeU5q
91kN0xZtwhTSJ6R7n7iAxizIVAdPvbPQuaLdeKeCGp98gWxAcrjmBkJ4kjnUax+V5XqyvE2j5Yd2
h1RggP1Rx5MDKNM46BNael/rn+LsJy9oydzxkMnkmORjdkeEfpUOc/wmq3e4Us1waJeaMCeFTs3l
2KlbHtQGO/RN9S6gE2IZs7E6Mao2n6hOPDaU4wvBDB32TjW9p655Ub5HdVtFktiBaz1b8SWzIS/p
kTimUYKEX/+TI90KMsp3bkbrjUcpweccv00Zu+3UmuEnS+J5W33cZXyM6Tcu2PHFeeIfhKRIzf0p
Ye0wAKB+zqV64EUlitjj5XRGlZ4L/7nTmxtGaLqllnOkyx88trrMgeLlXGn+bWk78wFpzFEwNU17
/R8lxJWkzZ4zz7ADeLE5eaIxQAdcSqdRuhhBJu/om+zQfGFsBy8nHxSf/8YyEvfV86I7TO76QfXz
R86Eec9Dz4a+1wPSRw5LPT1HvQH1lZt4AHe6HbAS1/FRT6fujNvwuXKYmYhcV8cqQRjbZeKzpsS0
Ru15XpKTTUGwL2sjCuOMd9vuFMKThDcH7A+STQCWdfWPssCHWuC/tijmaY/8N49gRT7WEFha8xGZ
FUPB3trnFrqIRTXHoSPSZkYCy+R33rpzcSm0ig0T/Cykmp5GsqlxgYZM4VC/LBLsh8qkoHDTApr0
9IzNZ0uQ85CBfamoEpeSRE/wLOgDfcWoeBAzYz9Ewgjltkk9/vHcUaNOYBxqyeadx/mrGz/ZCNjf
aniyWpswJCygZ2l+i9xY9piY2D0J58IwsQ0oFX4ENNwN25q/IzoHtCg0CFWs3zxDHhDC0EAJlwQk
bshx9vf+4HwYpr3pAckc57z+K3P7VjHBO2uOt+9F8QxounvqhquNnIvsNu25bBkY/kxLu1wIvgu8
jSzndksgc7Fy+THfpMlTO7ti349xfRL2aRp9yEqo1lzb4UOlLzOLU/Y4LKnnbOzXyog9AkEx7tx9
u4QcPGlrvqDKTf7qmhPi7AcBNF1IY+cmxZ+lycMshRbDuNfez0m6LVs6+o5U2X3cjkRCCh47imfF
fpu8g3fEBE9uSYqp4yAzaWgfTzZcZzIdPaTgI2bAdNKO+Eff6+VhABb7VNoghl0pviOzQGCdftWR
+4xphwNoxjtEx71sLZkRU1CpV1apZN35ZbhoaTChbEEz+ofMGwhI1cBjzJZh7ztQchBHvDb592qO
WlX0lgzXrVPcFz843Y9Fv1ZE/4cSYA5y0w5GS8IjN0kLmKK4dGNvrdCVTdSNMPKHLtljWiP4C0CR
4YEKshdvy8PshEXfP6FbglJa7/kqjb3lTemBmn2/GPNvjNwjsJJUP2/4ATEvylwbCWd+yEBVIkj3
8edhx8Y7fiYsmUwaKZmr2J/SJaHClwSjWUMZUhqQomlrRrCYIhzSsd7bskGLkdfjbW5grBcxQE9m
w+gt/9QpaxG/B3GDi6xjRZO82FapjkaKQTyNuQsXLrgtvJRHsBKBnbL+HrWbnuvZa6d9a0iPN3mF
32YSK5pJWNDVC3qheoq2+gBBaKr5BACuuR+L4SFXC4sN1rnbSteTo2MOXENzc+JUxIkA/n6cwUKU
tza9KY+Fi1myvlA9W0bfP1dksmzlJMytoWsvjLKSvaUPdyunusctdbW7Qnt0/zI0TfbVyOWeTwcW
Jux6qqNms75L2E00nc+bYPn1h5aR1GLyED203jVLB0ZlR8uTN58hRWibPIUICh0L8pJFXAhhB8Uv
VINttMooREnjVqRcpqUBNcr9UKPNlrkcd2KxRzp1qmTsYHHuXR2NTZ2eAQNzstUTXU1MxMS3pi/1
KY7089CKm58vNQET/XdUGCeUZ2rnaW2/G7NXkwxItEKA9jUfNhFl0iuBN1eVlQ+twsPSTcCnuCeP
MLW1UzmggucB/1dbQ3c2muJeeokTwsQgww/7imYofO4lfBcSOny/+RYmy7k6s5HVrln1vc6uO5mq
D2o7oKly7HaZ1C7r4tu00J8wxXuUggWFcNXJ6Rh9WwtLPTt7YzFGC6TG6cKMHciy+8aEptizQKdu
N+5iAo1tA5gqT17SEn1FVx8OevwQxwdnAf1WEK5TsN6BULwqdgsNgZi9AGkq+IYQiil6IhoMvgUL
Wg3xVi5T2yOmXToSXwHFE/0ba8V0n0t6/aUN3Bj6AHzYpOn7kFPkZsV7z40PvT3f6amCpYgmjIM2
J5Zj/OtzcWGL9mC1y90xC508UZYmWAR54gvMNzahb9EKjPXRZRNUvrUTaPptT//vAHo9dAyOxyZm
2mEDuRxn/Qa14tsdl4eiFpcFRzRAz40pPU6d1Hm1MuckhvibeGH8DQWnoSb73aSKRz+XYZ9Ruegj
M2IEQq9uViDjbJib6HUT4kO08WJkcufvbOM82LUMG3O4WLb1nhbG1c85mpeLbOSTGsbl2Lb2wVbZ
LlIJ4MQle5IFtO3CLB6SYSh2BfxnUsQvzhpBNTOcHDQNXe6CaNQwk68OfXMDWgVJPT0+m6Brqsan
YbarEMYHOt3WZHcMnN2dZ1KvPUaFo0LYm87Mi/36BbAFy9PqGaX+c58ZXyC8df60HqtnkYp77s5L
OMsGVmtennQFwsVHVx0IPTtJUwtH6Yc5vi4ssrhxzdj7Vr0pNzR1OcM8AtJN72YK9bz42b8RNsSu
Y0ScEqpBuOPORdCaaN6TmZGrkXmsayNQy+TgMS7XdBiE7dvqW25A4WyYOfAGNPZrbhcEJ3bw9cCD
vQ/GfOnx9RCsR0CNMJFacIGPKfO2GrSmp/IjsICAM5DXc86OhEqQ1eH3O6HRWNpld+iS7B8CETug
zCZoqMMj3ehvDY7kxGrPWoXFEzEcxVMGobeJmSh3UA+T8adbni0P9T/r7IE9cK67jE8qd5clOYMb
YBYr8W2oE7Eny2YtW/HA3hNzVJv2zSILzDeNx6qH9NUBb9rIBqusv4p5RlRNjJ3uP+7Mt6ErUgnj
BVxe0zgsxZYtMM3UwzkESnYd9vIsSDpRvfM/E9uLQ2WggCOQzk6G58mO0KQMoHyWk8nUsUfwRThj
2Mn+IysYz6ZD/uGU7T89fhLeRD/Q54QLyb2RO0Fho13yc/e568Z7PhvEDyKundqC9i09N4gltDT6
8ET8WzlgzXj1Tng8z4NAkNj69zpKi0PC1MXSnXVRD9iUchPL+aNuTj9VineYMWbZaO/1zHUItpvR
HDEz2DdQvRtQgGKFi5YfjeVlya7x15QOcR65lNHrGmuvTfRObrXvi/pJUqj09loweJI8iQHFB9ew
pzPQF31rnb4VXeyayXppWvG3BVkS2Pp8nhxCzNsk+6k8/ZfB1VfmF0e2xQlJeagb5HwFyl7b/+oY
5Tnrd9aphM+BbkDVKxvGjEiA2iq0a+da4jftHfPEgbzJiYrb0p+zIMb4pcWsSHyTPlnssoX4brZt
9to8qxyXbc9o327jsIMOmlZoNFUcEkiXbOOl37fsh4P1V2A15j02x/uQdd92Gf+gQ9qPxFHEdeKv
YuSD6zMzkNa/iOTAwIutozdHt/UpzRr3aVz+AWhAJtb7V6iQahnNTTPTBzZj/z5rONfXeBnGS9x6
HJLFzLvi5AzmCcbC4fvsxszZgAKBrvSbNwjcT3gHkNFgO66Q+tztFpqoYPos3GxmLIvrvaLEQiaz
bH1cKyyR0tfGQ1zJtmLgAPE2nWkyTXCZHqjC3FUj8RUus+HNlI9VoKGgYQiOGM9I7qmRcIzb5cuY
Tu5uLtPlaCa/DFPeYKv+7UjV2JiM0zDpbiPkmexRwCUsl0FkvwhrvyqTUc484yIb8r+Km22rJ/5j
nYpkB+GNXQ2QQpxYgKST5JEP/uhNbmhqUbGdCtoxy+A7iNMgLXbaauAcGZo01bJx7O6XcKCTGtIK
ccZzKugBJj/+iiL3bj/bPimFevtH4DMNIXrTx9j+MSMwL3DTsryUCWb+ZkxWPq5pri0O1N+RMYgR
/VMskfdSc4lBtstLQ5Ei30cEm0GXIU2IYAqww0VM2NnusVs4K0ft2i7E7yhFRF5lPsAhIKgjdd6H
noW6r61XIrqNAfsVD119JqoxPRRProPxPAJbTnrJJ6s12K8G2aIzxZc1M0RPLQ7jknSmIKqpZocx
FEt9KKzF2LC4kUl+HKdoV8mY76maAYX4w6aEEBNM6KNnPf/bNDTEZlNrHL/OXpgvCAkcoK7Dg5j0
K/9Hw/6uW2mMscYaWH+MYHFKAqcopMcCYG1yhgkKUICITrP8gKDDaKz7Y3itvXGpxPcAJYJmGM61
Q3s18fqEs4dch+3gAehrUPbcz+VSEMfNPjQofPdXRvrN0Ipv4qFpGEbjNmGT2lhuXUIwqL8baX/4
1UG2YM5SckSCzJm/IJ0A/enRhsCjJ7RGb65Luc7+8ogyV5Xt2VECngR7pFT/EGI6dD6hVDGiGDrP
gxHL7NkmhS2rsBdbUfIbqexWZ5bN1tUCQqr3zMNJodKQYm/0MjSnqH7SnB9hFD9eb11HSwO6TJ1k
5Ah/DVOF6ELFaXqh375OMidpvCLap9RI+oniMqwjugBDcFM04FT3kp2cGIdTScbCAa9YukP7fofy
rm+JZTha47DOok8LQ5nKai7D0NgPPvreHLf3DjzjXrIzU3F1NnBQcUxHp8a/MNP0a5kecrN8bCHo
Ikhc85Ha7psHED8FATiJ+eM47cKsjOa1N/NjLZm1N/Iw5YxhfXf829TcRjkNGBs6jH/jSSzGleE4
+9cFpnnU1tiHSILsbdzAsSpeCzPbIy+6lyN9Rz6O+KU1roay97cJpmeWOiI+Wmb6vujHdN2ut4lO
PhGem41MY9Y35IptwGmaW69D0aohjwQuF28MY77aHP+o0ebvNIkvBhOS3CIVrkPk09ASktJKOrJr
FiIw5/rcJKfSnuJQDrhcFkuuv+lKBy9LPlM3kEZgLqQRVJh6nYFABmsm+iLDkukhzGVqIE/5dC2X
+l13Nf2ExPYB6A74N0fe3C6rj5OOSpVZFGaj5S0RLE4RoE67IbXbINIjAtxbgkOzOUc3hq4ajerZ
j4moS536mNRpBBiWJLt6SD9THRWzFWvEoCzO89KzlolqeSqa5knJdajOx930jn2A57SyrxHwpbl2
dnLY2n3zNjTfbuU8Djj79kMnbX5N3ckG04A+LL3YqgclZZlkgYjykQmTRo2io1Vj3BFIdOGHAYAA
TRjrAdXtksmetwqyCTvTHxQCoee1MqQxRm1Y4mSqCMm1u5YXGY8m/ouEcC3C0NNCu2OJ40SLk2lr
4I7cCf9P0UORQER5tho8mU4UM8KujLCMi21ZRg90j0DuRTlzyNZkI68GlToK4Y6d2U33G8OfP82s
xpV1SnpyyhaeS4x3zda1jGSNOvgmO+xXr4g05NCjvVyW16zNdyg0vj2GWvyGuObt5tmI7JNq9Wvb
U3/C9wxxuZO5MVt8UVhzYMOSWUHbPEsWGqMLacLAaWzhneAo7tY6gzRjGUtcq7m5WTT3M2eAwFBK
R+qenW3sMQj8/EcJxAgFRfOsOXMSWvlNzCPdD6PUHfqIJ1OS7ta7zVer+pcJeCH7uxnlIajicdH5
fq2r69HgA0iVCEiYDxg9+dvECssaXlCrH8Yyre9Dq4pdOip15SZ9n7xh3I8uiemzX5ydCbPGwout
kiSscw86CwT0mOsFiZNth2oN6fI0PniS549FjcAuKjh+EAnOEreK59jLaTGseBvL+6KVOVIv/5IK
VJKzR6hJZZAvnXxqLYpWW+fbwRJHjo9H1c2r5ZXlG8fqTXSttVn4VUK5zjMlw4SWhO0b5SJ/LYfq
p/xsDT/bzZDjAzFbD1YX73qRIlsQFvHMqkQ3SAEUlR46/IhHhCFr24j4nPmfcM3oX/0ezvHCZyiW
4U332KtBuSScO2bX0z2RYDdvRcJOk+Hdvmuj1YnB2wNz8DSnMcz8BM6OWhpx8mI8ZaRczCscc3TY
XU6J++JVPYjHoqEqjupXZxokwvN4zzSaH4VveZvRmI6++4O/CDs7dKZApP4bQ/HVLzqhSGtxjzR2
cphHj4FD0T2bKUYPz1d/jFWi3DStz/PU5STDgTNj6w+RxSalPDaemjeO8oKqi/hyrXtm2ls/ztDy
lc4cyeCCipgtcCK7epguvHgZ1HvAUM109hZU22bfYkGllKxsFzT/n07zp8tieCRiuP8ofVjcWxXs
KOkePckPZpEYhQYzf2sT81J4GiPf1SGnt6cleQVaFz+gn+a9wce7BsRsELejeWoqAygF/9p3CpfX
yAsaN6N5HYlViDWi+mqcL3SOayxrbhKGM+3jCi8pWIcHjlj/KD2RMkkp8MlQM23cnEHumNYE7rGT
QNgrXrsyEZvWq9hM5lfTVewBNMJpfeJipqwD3sERRnDLv0568y7K3Du5IUQ5IJvlkxN6lzvQcIAp
aaHbqVsEu9C3DSrJ4iFF8BZQBZAUO9MAO7X+4yFx6mfte9RRVXpT2wRYHSlujW/YUYRF1iaZEpii
JfG0us9+PCk0KuBIHtkrdLlDTZ6tO6TizS1USV/NiyGJ9SBF3dkghOM+ItGmcbOtdGrB3ORMug0y
21qhpI+bP1oJJceb5h94pH/X8EPdtUhJ78kJUAAyTwv8D1/pTxIbfKrXH4ZB0DORY40t/uYaglWk
WzWUwolpOAoAsy47iqvTUA6clVFjblDFqDH9W8zRGh8S/fEsYqlHXNv2QLAdA+grZ1P5yAI46CXJ
84AmH9A10E+wjoyJnNgqfmhdS32jISbeR9GwlaQC4hOtAIrPcLB0I7650OgP1urHab1Ow07KSCcS
RAsQzoyuAuSSkesEu+YBi1/ym3U4bh32WWaraqcaBPTpzppc9yC6/hpFubNLdWrivOlfXI1oMlA3
JpFTT4CHtlmT/JLk+C79vTNPcCs2QoCByv+2en3Lkr5gVFD8ZlM3g9vWH1wnw6/vnHg8Q782n4a6
++4ZcSzVV84magZr3tf9wziOr/Nih/gJLtQOT1U8feRoQ4dBZxboPnqjeVzMtWJtxJWMog3ZnrfV
jFMXNMsa+fWMUV0EnnLrVcOHa2HYKbXyc54NphnC+zE1QjexjC5pfIpR32hNsU/yJih1hZ4F15zR
apfE7GfC7IybMf5pJl6xNAnZxn7knfacoxA0mULb9X0kqgZRJHWkOFZLbZ1YRQdTGtdB2jqE9JTV
qTcQAdFIa6Wiw4LKl5jQRIsyD2IGsTTHMzCSUsMU6D/ann5ydP+vMevo9dW7tq4+ltZWR6cXD4zD
Q5L+VnEnNYAoGEYgeQp7beDT+RCx9KYsDlj3KAuGsjmMlvo1GjKQ2EqwkqN3Y/1lztWxFHETErVY
0EFjUjTIzHEd0sDXZmHqVBdURtEePCD9lk+0ZGIYwZzbf3yrexZLB4aV/SAvViNfYvhXNryTmskd
jziVklWjL0TUxUTLDnhsYLknw4GKbAn6buu1hMa27VHkdXGMIuY2ihjnQLfJQikVfhxlnjxB4tAK
XPZsWC7ZeCFp6WoN5gz39Gblg3+pbf/WDNRbRGjejNK9mCPlb27wqx+NCjhpa37ONcLjOOr38Uzs
VoOWCrnJnHOzLs+FztRK+PANPRgpdpmHpW/4gU8ylJOhdCbC/EEU8iQq7R7ZzbUnMGPGmjQwdtxU
Q62FXB2c5w0jltblV2WZ/nOe5LRLbrwjzXLte3+HeLzEejudB32GAOUzVfvxGVUFgEjj3djuHdu9
uDHkWSkR2OozOyFjST4qx8RhoEx8TUuzl5H6HUAPs/zqq4D/IOzoiteSTTpXHcnXppNSGyTGXlgp
cR4MWYJIMheBg26v4+zZn7B42jOrnvHQO80vI4XvlnH+VYh0x+LwBynRv7yBplnWfuh0v1U9vHXu
ku+Wrn2B1YMxWMowglRUNVdoU0+cTbQ6Dr34MB2Gpj2nPUWzjMct5rDXqkPhs/yhOp3OhQKts7Cl
wd3AHoQtqXAdIrGUcUlGPAGF4/x2ykVlUmYLij+XtRpiGxfsFPWt/prMIgEDF6t9azIf8jTU5ixL
GdB2P5SThJyvC2jRApTIi08Gm8AS+R8IzmEiSwUTOyu6b+guUWTmm/ErSjgncWnLq7dGlhcCV6Fe
68m+hLVjunx5vfFBLFkeYgne+J4/chOfzBHrY8whTywJ+nqT4hkjSajHxbFvqAX8qUoetLS5aKrR
9p5EOOaRuGEiPsAH422ltN/dCNQQn9zS77j/xtCt9gxq2PDBBWB1/icdcTPaXppuDAcBNRFXTpV3
l2Iw6/1U2CeynffIkXcQjHR2SRuLNNt9XLLzKMzxWBqc85Ua1GWKu9PAcvCak9URU5lu9RR+q94D
W3EWvME4YAhovQ7UB/Q27908TkHeZYDC1yhO3UlZP6rs2CxmmCXMqQH3D9tYs5egC6yRfFZEAl8O
opypZM+HhSPI+RLHDqE4dhHWhKooQlvyhFTRB/YkZoC8LOFEklbRJjiwypzIZJNLL43wfI4GGZak
R0MXw0qIIl6D49BM3Ytsl6PnatBY8o5sL1g4+Ht8Y0LSNrtXLfHfffo1KMgV4u/efq3ZyqscKaar
4dlK2wn/AtqcVeYoOug3mWLkkyzynQZ77/bpffTxajNPCXMMM9HQmEeT3S3+J/56lnLMDSWZ6rWJ
iAx1ABmNGMSKiFOWt2BUM8Y2R4xhat6Smah7OzPuhWcyCXLBQc2VeyVqvIYF51qkjBZB7qKm7EeL
15oXIB3AGxodCug2O3YGA85RZ23OrBLhKD8hZFn46MjIs9XYbu08W6lZ43fkLAev79+zBvs6w2Gq
tSi61IOP98zGOpeZYdSWVBqCaY2foxogDZjwZ7N8zSqLaZTRUyibB58gN6IY1Upl/rCKabx2zk85
US7jy84Q4IrCfJ5ZaaKaFbeqsZoDPwzy0e19UfMuINac960RwwHj908n9qIbaIpKVYVLNH9nxSLo
Pj6NmIfWUdMXwovrkpCBLVX3JGzzbsdsCbAG/R3MiHkBprC6ZWLQ+0DHKg9y0EgsC8LrXUWKtIeY
Ys++4t7Zy5eIGWxIs3/pCoMNMTkPGy/WEemVRRjpybJNRqYa1WTHmyjN3jO+HrLTAFiAj3gZ1zRp
y+GHkAgiURp4t2xYz6oXl8a8VKgudomabHZj60K3UgicKfW65GmY6sfS166O2axSf6aINWqFIhY7
vtUV7Wlc3Lltd9Kyf3u6czSjwOwT4XHagE8P/ISRTdRMj+Qm+tuoL1mXOwfEJHiLlUHSoZF5dAIo
E6Xr0JOhsOykOuTpdz2TYDXYHGMef1hHVYEsKb5B0WKJa7MA1YX4zfJYHCjWCIDkzHE9H6Gb751o
mzZG3BwmFEchv15g6TPLN+RNq1CIaPZMZQcMsYKBdPuSzewDkpJeNyWQZREeaRr2/OBinUfDhImp
jOZ9Exc3zksVZt2Ms2JgzKEn5ipAOrkTIt22pCuI8ioLEgOwd6OPVAGIkdjgWHx6uIBsJlgeJGp4
bKpYsr4f1E43s3x1W4M/71G9YeooW9/e+DAWUGUWNT5Mk+/W2wEo+mjy6D5nnkCvnCAds6rDZCzI
51qrDEajO+W19jjMLj1TWTQHWN0bg7FRIEHZb+QhXaG3povozDDgvUjGNpWg7enHhDV/hfGtdUGK
pHGgQ+KULsGDvZAntjRhHrtuiMiX3Z3jX7vYOqSae+v9xmQcz93rjKhpI4utr5fkL75rvjDyxtCT
gQ+w0pqDB10kYtM6i54IH8PgazfdcyQ5cmVtkuUTF81l9pabtpq/hnk0qasHhtaaHi4D3FgN5QyG
rKPmIlVrS2PvuV0UGDF/muZPrmSQatPSe19V6QWdrsKB3OWAKu5ZZkRS6RUGJytj6d8wkoseFz2t
X2mkvZKWvMnJsmKN+W4vUX1iKsjEDgZ74C5lMGjVl6tPDujPBYhRe3IsYv9yXRb7Zk4hc6vhQR+d
T5ZaLxi8M4KWmgRvFz8Ts/jKvLo/thhgSKn9Oy6Yn7kw94XB0VUm3nFc8mKbdci0CfVbtlF26WL1
L6+YzjpM/jeNdmSHzy6z+o+o81iSFcmC6BdhBkQEYpuklqXVBiuJ1pqvn8PrxWzGemaeqM6EENfd
j/tfegUsqqOhqtWtB0HTgVf2/SX08RGHsBu3Edu5jce1aEzua5mFVyXBlFU9+TVXM7sM2Qd0JA2L
Ljy8H77ZHlBcbwbAZoylBRIwYS+0kPiWDzZsZzolQQL5XMuQblpl+Jzb4i8cosEZb1JYAaZPqVyd
JHF9iEu7Lo4IilsfNLV2m1LG8zKy3nPUdFeNRTlmkGgvQTBRlI5qe2AGui6XVLmOzWA12CCh9eEX
aGi4cfC6DJG4jlZ0ETEJSICjK8nVhGNpTNMusVl8omJTBhRQWmPserWaLlkDYpiV8gee+gtt1Q78
XTJ+Rj2f8xJIcqgkTgNbvmlYRqjgSv4cG4sQcLdqU1VHpgMNVFIDJoQIaLota3Q7HiDBmDKwGKzK
kqmZPl2GyL8TkOPqhHw3gj91Fyo7F4oyVJocjm4CZFBfdIuexgaWXztmFs5a0aR9+dmmlJITbyIh
TsV69hiY5EvSAfuvHf2abbOdgNIz1T42eYxzo6bYI8mT90wiQLTiyio5bLATP83t8G1GxtZysDFL
AaxgVj4thb3YNxnPDU3Ab7UOPq2kFmMhEiQs1hhlKGajyI2PJWvJHpZKg0mGY0ObfHr5yFyPA5hf
gzmDUzeAL7ub0TMOrXOIfSppvwT9hIMsH1vyH6s5M7AXc40DyoBpSrtzceB6dQ0TOU7zowRSkbGi
c2QvsCmz34rgj/Uet3vd5XcAT9edyJ4Iz3iZST8VRWGw98IFX5UYKzDYhOb4kfoKBGnvtIxIQnCK
roLgS1YzD3CQl7H9UDpEH/LuXg6MNNyEUYoxUPmZJpT1aTEakAGdr0eErTVquI3XEit4l1RQDMnh
gaNyQ16OrM7Q/EhyupN1TTN8A5UF/vbWWQTV3TT2XxlSgVUF3zdBqUgxcyU9sRQcbKu4ZiLB2OBZ
UgYigh4Mb0cIVVNQPJmEG24NH4TfZMGa3FSa9o0f96rC+XuouITiWaWnDlfwKsXcgPHtlLv2H94s
tiNJka4jXxqCL+swVzQO+linlU5DE2GThoXM7PVLlviPyVh9KbskqtasEBCfa3UFkYxvvOT1ITx9
o14OI6IRuduuPMqCPCqClEdpFAJ2Vl3tCfcEdfS3Ptfw1KTxyYjB+6XOXTSXuF6c8D7mX5Y56LTL
FzMU90yolCJiExLWYujYV6ETr/uCuuyJ8jNDvjJCL/zh2BUz0wOH7bEQsxeVhPUgCTxn09DuBpem
gLpnOiaZGq+Vn3yM5II8GTO36gk72vaCTA0jss4gIjyJZ+IqW8I+Hd1n6NQ3MkoJgzQOB6RHu7z6
Gduy4UCOtGFdxoL9ePCjj3ZskTf7g8ZVs2vku9P/tUwNEf/cbMNibUdT6ckl6hUK2D99adwSQ/uC
y70KXWJ+4N0/BpKT8wK9oN6Z5KXaB91wYkOT/VCtG3OCexiWJC8nXIRtQfsIlz4sldF8mrletnND
JasJoLU/mqL+JVfwpPAudFPyXdrm8ptZnULHT0BduJekMycGwsLrK/+jEQR0uYj8dZQyw7sRd5Ui
p1EYmI7sZmGkVFBVS7AQc/ZoZ1Z7UDDGVsGbr/gVjpvjznaKJz8igpdRao64eVOoCgJshlVCxLHN
+AV8BHfBG72DDAWoiA/xaTAHhPVCWTxyzt7m/6GtMlMYAJgudPKX0WCP6kJg42dKqruOgzVShXHL
kpIg15AcU8iTmchOg06itqkrzETVNc846IFB2pZ9C9Qf300VuTrDkencFOEX/ZteRkQWJ/ApMZ9K
mQGow2jUlwQfUCYpxPTfs8k3KWS0z0EZ3nx+UB9Dh1aPmL0pr4nZ/0NipWt8lB49GP2awlT4W0V8
by0ECIU5NgHykkoWlS5NWKRH4wav4RXUOUJT0H7RYu61c7nuQ/3SDPXvzAU+tqi3VEbl8qVYv+4U
/7gxiSji8vCTXMbIyv8qRHOdXH2L9fLYg3V1s/5tjscICjH7nLE1LScjUUBQuZ1ssRL0CIIaqCGk
jHe1Xl6KMuejr2vmvdkD3gDgMBVH1dDfJTyHmzEe7ojz3FUhK2RdGxoFDIoEPb0JREhtHTMz8yzU
HJ5LBt5qp/yWZbOVXACQAK2dJpcQWh+9cRq65SlTS7a1J79znuNy1DelPvkb8hSUNTnHPtIPcn4x
pu6Quk7IRYUziW4ygZ1Xk8FcJUxhCFk4FEHs33GEuVfRyETX5lIyDYcGwN5Y1UD17ZNpmLeIAEA0
Leh9UT9lU3sptfyL6fG9Sf2xmz77VX30UxcdnlEPJDe8xK9DR8RAE/u2GrdthXRB1elc0/zAj4FB
81Jn1p9lc6xGg99E0fA5l/3F7bC7tHKTivkph38hJ8xjugHhQalNbibMgcJvVxtffSDzuqHxlyku
ani+zfxhZG2bknuCHweml0NWrMti0Wh656kJo4vWtVwxfFwxqFratI2b+dil6plP/Dlm5jtq5YId
zeEpZ/GLhakDSgvrh12+j5okauJn0KpmCS+3HV+pJya7lHN/jWdMleQhK6cZ1xqRxcE9WE2zxrm7
zgLwbzmvqT7i3p6JqSigq0jsyw+n10vNpXupfNsLZkb+MmDE6ZB5ix3nzRrtD9+lFhif/2+e5l9G
54zrOIhuevU+wj6gPMTLGmefNJnwlIkluldvdm8RMIUiJ2nJMXJ5Av1Cq2756vb1ujZp0fT3gzVv
J3949rPiLorHfU/QxmpVgf+rfCPliPtVvIGXuhR68E2Cc1l31Q4ZkhMt6gC2pJpmY9aW8aOceR/1
5qKj/PCc8SuGEE3FDj6X6xSSnYIBRjRyxgkwsVgZ2odbAYEdTCgPXVGQl6tq9jZrE6X1RsdNxZp4
aBwwFxiAwlB7yGLY7vjKj3E2c0BJjFdNG97/feA9QjV+LCyuCfQNGaMTmMtyQQWjNBlDkRVE1H+u
KdLKCcTZ+j7q/mZoLEFcPMoqhbm3igdSm2MIa1fajN0GloCODDUr8Vob5nMdtsxmyBKLMD7EParf
8k0PWfSRjOFzzwVrVbYEkLpr2H6bUJOI31ClHRcvhuz3ukMGQWIR0RFJ191A4X1elUczyx+6It6A
wdoH/eCJUbB3V4+Sazw3csfcZrr+5WOqwoUrrG09tluFinmpxHjGsYRHuFIDA+jsvihgcZMmxcQg
tQ0QEqR0MjwlLq2qmu78LiPumgaXsB22kwsEpnS1Zy1GMLWlRKrC5xrfJ/00Hea6vEnAk5ziuq0l
cU78m3AMbfauS38ThuKqfKxkzPUuaD1fncsLMBRvDWpT1nU2FCA3hltvADdIpyckrdhpXgLVg9K3
gxdnEYJqAQeT4j0Mg3d2ZO0IJI6rXkyb0O/IGvyjy0ksoeOhCqz7OJwSSgA9odzfoOGFKao68hxH
fms1jANmBM8JVxeP9tQsAdYouktoOlRq1Li/hYivVrOta7Iyo+0/luBkmCFzgQr9H6rVMIGfuBXT
s2J6dTXukZ8uVQblLgrvh7RO11o+vuZPjWUdFhRU00G0KBv9xJINU7nIYP9RJoEsk3xqaX6fW1a1
t+MHu8jvB51ihXmnYnmRo/M1OODsRknAX37olM9tqAbg4RT4BXlg8zF/So2xWxs1sJaESgA9pHW5
NZ4rlSHDlpAn6Mo5Kg3lM8zB+OIbxr9jPJWVMZwsC1EfkuK0FhmHNl5vjAlFJI4iEx1T1v6978qD
g9MXIiz1Mig97sGETzCbM2gTsMgro+dglenyz2z5eCB2GmcMoavcnU71hDsGSpK1ipXYwys6m2L4
xH7FeTOsf8vpyR1jpvkMszBXtH9WEoDJLnok6MeWqY4X6mFzwiaiV+aP0sYDHm00wbGpsLCVvxUG
ycUNex0ISuF0hV7Pz4FB3kAoyZZ+P2byzr9Rc3jBnl/to9l4MpuRzltSmWZ9Y1nGWR9yWqy/QtT0
dcN2tmmZfnsk8z6amcgVaU5XBu6+dzickmH1+7H30s4/WwJGQuewXHAvhx4R7tIU9jJFVzHLIb6s
1P8LJY8ElsPVNDLTDAb0MT9hRG3Vx6SuFRAm4DGTqT1ObX3tVaXt2Mzv4ynahLa6aVXdbwxN+5j7
9ATN901x0CZdWdlc1+0LHNmldAuKXrmTznAZhCKNlDUnf+jOroNjsqkbMhBESVcpcvo86Fu6CjhT
pObXFAZsHBifsG6kq4iThZfn3Xiwc3EpKvp+UFb3fAOJzlVRGvGxRVbHNYPnzgC/6LSRSR363rb6
HStmuqrsmiAjcKZI9//sMmtXJmLaztC4O9WTsVe6Dbil0QhsS0ZYsrKtqz6f3A7LezhFayEgRvBU
8XfgaeKEpBPlxDfG+fc9j43fUpjpKRMDPTMhDc9M81eFRfQarew46dq849RH+YpeErnG1iPtGvNz
LJn+gUTClo3gYMznkT2DwqWOxK1Xa1F2wQaJoQjFCxgCIw32GQpbvMZprQvH9GPl0KLgWi1PuBo+
Q918altyUaJOF1P8wqa8CbLoR9vkwK+rAUnGoVS3L9s7fRhHxjJ2s4aA/9dM47YIuBuKQh4Qum69
bT7y4BvAhA0S0ln2CBfkqzD0HWQIBkuZPW46NtJVEzvRnmgo+kB7hcbDYVSHcUeK6+ZoN1334YNO
xrmbgy/RpNemHGJsYxR1ImxTSo+0Abr0W+KYkNq+ayg4IuPCaDm+azseL8rWGy9S7inSufSXw1Ln
Zck/oY/PVoQ+z/UEy3R90Ajorqylyrl0wlM/pQdiEV5jas119PttzRSYg2hGpzirQ5Bi1sk5nRZN
xbQ29yVTAYLJcixeoYz2u4bKKfQspMVAw2BQl85a5PWNtMBT42icSQbk1FiGzaYI74hTog3o+Pw1
0fOtl0B7eaTxg63o8MKBJNVbR3+1Pd96Enb0eFTxugsfTHsBRzH95uzSbyQCIZ00BtwC+Naqq25+
ms1saOOBsEiBU1DTvPmUaIwK/GTw4hb4QZuqCY1X+8ZUTnGd9RGCsNnIxSJoSRzqGbJBpNr04ED9
o30CSXSCBelpafnQQfaCA0ITW9zk/Hr2cCJmHHR6y36NBdiPfGzktvfDG7OTR1VRmD7t9Mp5jjDJ
eT2YSspHK2zNxBY4G+DwGSp7rbsp/BuA934lsDjggajdBnw5gYRyHIhzWWm4BQJIi8YCadU0lkZg
xW5mxBvdIAOcFte0GXDf2vYHE3WTLGjCuUe2OcNnJCJVOGCJIOoM6iyaLtzH+NZWITbacCISRwdW
QlS9erBMAHX0WxoxQasyt89laZDecZkZuCgZQ5Ldmw6ptkL1nwWu2SWLdJqG+dlpzfturmBk+Nu2
cZodnYF/Ux/chqlnwe7ekNHvjaEF3aZaz59EvnNMCn2hG0PA5911g/jY438aCNP6Yf1QDO4rTlqY
jH0ovdJDs7MZDEOlgV2BKafof8gSMBhDvbdcOvIwSUmeA83jUJfwx7nuFp2WLjDixpMFt5PMgnTg
etqI+u6DrLDkh6y0GMUVIuus/ZlO9SlsDtSRX2O+FHvDbJ579qh1L9tbH/oM0Rj+D81AoLc2SKYF
vyTGcRpFn62A18LeCO8naJ845v+gaO1UFR/HZriraOuCUpZ8o9DxachfO81uWWtXKEHzJ97CYKtx
SwdsFkfR2oUoeq98lLs62KfO+KOMYNhJPXw1Ij7dUHvRywo+t3K9uYc/VkM8W4lK67eWm3NRJPG7
WhyclYq+G729zzVBGTPR99Zi1IPjysYrahMsKVzi8Jb50Ws+hek8XQGaJxY88dYR1QtS+JoiwTVT
oRuuIsZFOGvHR3xBEHV3Ljdt5L9m5qthw2uQ2cvJZdfBmI/ecvzjzveiLRHqSnufk/GBJYdKNB+p
ZhLkNUdmOCZ/eYotxgp8TiZO9WtZ2idbJ2RT87ue1bBtDclbYYY77KZvOQOEzMCSlWsdrAzWuErB
J1Xds2xn+CHInH7wbvjNE0XvJEFYGQhGY+2O0t+mSkHW80HVCWAwbvzPNSQY34k+YErzRLs2Tjus
Ce91ZHXwGaJNmy1DnxEIVGBlh1LeVSUvVz06uxxQKgOiltlozHJAJhA55kmPqpNyW3vduRwbqizY
WiILPNvxP2XJI0Nn1J+FcM/Xkh05FwsXbqs5cKMj8MJ1hr2dR+IOckLNrF7inwUz1eXcJLRk9DIx
HwIHB2ufDe42BfU1LbegijmcrcoPyx6ovLN9Vgjf3/UzsWMMj5x52VygPzPXmGcs9mF4zWM7WzNj
ga1o0GI4yuSNQia+mQk5uOzGW6ujwyuH/ZHK7GfDR26a2EdW5F//DEm1i4oIiZMP8MJdbU+PVjDu
wg5zwTQ7KFP3IZfQLT1vGChk/GnqCEZzGb3PC1OPyR8PKQyCLErOyu6YrPOq5DgZM6c/IFQ91gNF
erIv7mK7wv1ZXF2BiRbxi8S0/uOzhg0GqJvZSjDvOpR10UR8TpqS5zbad0B7jtk3EZJ30RGDje1F
IkATBME4+1uWQCu6Ug5yqE2GuAzjGaYW/dvCdUfoX7EkPNngqDk8MKALOEIkPjJHX1qLa8Ld4qu7
cfHbVZl1l6YADXyesmH2QaVLwno93r5/F16HGnPEXkZOGlNCs/vKxvBQlS2UztLd19YwbuAnLiBF
BjkoKHzVfe5RlfXdpSbULCYEoMPM96QXEsfHR5QY89ZpSFFV7XsR1d/usgOFYhaAY+dTlX6kaFR0
dLE32kyGNzihbgRtR9Gtce4C+aholzHlTyAMvBlOevWDE5UzlFTNM4q82exi2PkGfwqyiDoYTDm3
ANV/RXSoU/wZZsIoXDcVXJJ2OBrtw8TDycyNHzZe2bzTXNftjEnTzM0kbO6wq5+sGQZ3ZxokHjhb
RkQomHCbXwUXL16armV+kwXnJqcsOW0UCY8sA5anYR+2s/G+FLBFUikBuLQctwKSvxWHIti/QFsX
QRb7ZMha4gFsiQmJ8aXhvxUx351mD9i8ovPohtZ2GL91QeBdi5fxp+Bg6FoaurpiLZpk+lyK4b2e
RxzSzuQ54YCNaqSGPcVrggeQoyPBQNh3ES0Zo8Ky1LTnPImCzWTmr0TG1xbWGq97xfP+mkMAgf83
husuqE+ThVgD+Qv8YdWB40Z05llHa69ssgLQMknJpJgXQHvsZhuuTb/cnLgW6j4kbMdl5t7F0H8T
W+6LetrgX029aTSzNasVf3WNMbcgRtTKcl8ztOFoykMFs2yoo002lA8KCo6RBHdhWHzGVcK5rS6/
IWTN0lUbpccvRKjnM2GzdWpyA6FCGY4KdQ1TjKWlU63wdI1puyyo+CyDt5q+zduIv9y0tIem7n/I
ic9btL523corZd3ZepiCT2YiL8r9mXtYq4OPOS7QZU/lCdmD0dfubB1xzuAgJUT7rOv1w6BC7ntL
lsz0+/dl0ZAZlMAptB/TOL5ZQfathfrPDHhxJRIELeSk1kZT9zuzYxb3avQMylIwwX40PJsE8ddj
Ne2rtPpJQZltclE82HX60TmRYmiawCyka2udqPytGYUFsKz5Ugx1cdAF7I+ctBTTAyd/NeywWTsW
GaYeq/c0PVMgNnKESg7h+GmwDkd5f0/u7w1r4NFfZvK1WXz6Ga9ELa2XXo1sT5pDQSY3kljZx6B5
NRdH+FSMNjhK5kyLzIb02XrASeJzgqVbn/PX3IXeyJHkKzOrY5wj6po+opXDd6TrjunxKtI9y2NK
U2+mx9eE1hYmnwxbenJLqgBlzy17mKMcqzhIFymiB+EyhmuM9HMMp+vYZPGKzjnurrO9BLeSjd+S
UhUJNqbKYk0sgmYrY+uHoqJ8FxKJm7J2PzlQXqeGpAhzfrIfT5GAvtgX3zKDC1YYJDIqfGB2p6+p
gIB0kfePCtYIOqTz4A/tW8PkHgyOjTHQU2Vkc+ngScTwH3lVq2cbbOr+2LorRqZ/JSWeSd6X1JHw
ZnOwblc9ijaccsGnFX3nnAqxyhf86XW9b2zgqYiJepx/mk19b/X0e0TaT5NC1WFCsjEspLii7IkQ
FlCEbOKWzTB8Kyh6//7LECp8ojVQuDFXzE3pBQhkeSdxrwBjxgcaledCcOVPJnYzf+5fKWPcWL1B
xrWqcPnyoyWA1necxxHr012Z4+3XhPOFpWsdN4yYhM11hIHTCC+AiBJKIdcONCgxf9FZ6eHTgsrh
1i81mGSzaX7nFnV/+UFlSRItSMoPxRFhPUvWWS33N24hLnWDeo9LX3N0RtqkmA0bzmPCbC/Ftw8h
Dnf68gPr0tkX4PiJPxj87qS8S5DoU/MY+u3LtPzNgVFlG1Np9tru11AIVr05PxZEeqDXoYvyUBwz
0FoTEfFNFRkPIXcIAskHJeCbkZh1yf+InVC0+ATlr8XNcWUN/AyxTQJLlad0IltoD2tjZFfmFI6r
xE09vZQvA/Z4RoTDzanRTeprOwYfZDwhxEnx3dOPMufgm/xM4WoZu1dAMBuYYmy4DPE0vxE7k5pJ
v16oikjTesC9UqtKvKOS+Kpv+icmWyRTBzCRuRYgZyAes3cNjHSxuzaevkQcfCe/UUDDrJc+hzSh
XbJfincikqBbrP0re+Zqy7lIY/NR50p4pi5LBHyc3H5QIFTGTGkREsVWC8w/V0x75k0QBLpQbtEs
yWXDz3EREhXQW8YJBiRf8giNjF6YC0Xnqt8NufE0ix5/Uzs+qsJad34qdm7tZuy+cNtGwHpBTlLU
KiGnqOSo52PqKQ60khV9HTHM3LnzzdIUveFc2UGSAxolPrAaafQBkcK37EYchqXMX5lGTFdQQeOq
nj/qYii3RCdrZrbLBHn5prL01R0w9/vtolCS1SFrN0qPkNQf7F1uxrHY1CPaTlG8C6c4+Dolwuwn
66DlpwsonGBmhm8ggKwCd5VxPGgjnJDcPrFy7lzjSMMdPA4KiGDDx8Kb9XqtQ7RbtREJV5NlACrN
u5B+7/XMnVXHZ2/Y7WvhpDoQb44utckgwJy/KKG9TfFcrfVOQIhG7tSqiUV6/MOr9BXmFWPvMaQO
ggFVW/GTupSPUXREFZInCcqNY3CoKvmQxPTTMsukjIskFy4NReo7pLuqzudPcDRqawyUo8jht9SH
ch/gIir0Ge6MrA4MmXKedUKiOaYiPEX1V4OOtTJmN9+ypvcavjoRtBc8QxCJUNrQnKOJ/tF0aE/8
w4UpFS40yNfsPdey3NQJ6f9QdhKYBZs2IFJsPlnAge1UOQzEZEHCwK8yDXltMRulBt820/sIw+7K
XQQJ6omeRP7XdrlCraadKKTKDy8gZPBxQ8xy3tq1i+oKngpKkuV140ymgjfJo+Zq2ESCq4rLLsYO
Ze8q/3lgMio6ECHRs+icBiFWPpqYvUQfbrocQw9T2de0yh+5l+CG5VOgW2qc7IV1sf2XW4upOplK
GAfEGvDJdsY5CvFHq5G1vFSchy2m7py1tuMc8GS69l1mGBtaeRm3Ebv3NJMRrm48z5m+ja2s3GdC
QLPq1aot6VxHp51WQXuiahevX/TaRdwsZv83NxvOD60nyPudGb68WgvK3yCXs5rb4psJ6VfRLw5S
E9w1FYEZWYAtBu4uxQMeLXm3fkSw5zpOwqlZTSkKF/qEM/B+BlwHsNrTwg2mgNwP+qCxRK3mRGNU
FUe3NIapbJJQ9mxuD1zXhhwGe2M8VIP5k0neQCeb6MCZo+pOWKm912cCYVZJgtxoVHtyXFHdEZF7
0GKSs1aBXpXHPgotBQ5dBfE8m1h0JlYca0JUJtr9zCh9WPdJ7+y6wAVM50ef1F+91L3TPQUzckXr
mDfTL/qntksSXi8cvDgYD9wE+1eUvVPXai2TLit6jLHomunU81kOcN9mByWhBhhZmeaOdPL4QYVt
uUkbRiSU8L77S3XaYHfyoIAG8NBCgyXmeEqsuLmpqWHY2C8BixmQwlG34g9j7uKfOtavLt1Rr/k0
/7gjitJGKW5jNv6G58Dql6FX++A6I7jENIKJWvZlvRFaq9a5D8iV2i5xJJZQPszICbaN0ms44Zef
9By2wDY88C/2uXTYuqbuH9ClkKRiSmyRTuNzgfv3HE7Te9HPNB9UrXOY8ti1jpo4OUtZ4r//MGTw
1vwrZSOOi9XVaoNLZEIrGyYO5OEcoJm4UgGpszUmmXo3I7O9GYPTkIQBeuBnjHVwpDOwMejl9Eu0
zTgqNqHKsp3TD78904S9NovgYmhgRWpJjDitwBEv/1NiatoOxOVjRRnxqR6z5JQrBtRYRFPexHvf
qfe+MZPj6OROGtRGqaI4+hUVVZMFd0uTsBpNnQpDu9LkPQugujdt0/WCKDK31LAmAOKzeiOtqb+m
udtfY+CbgNx8zvbDUiQYiuXE8e+r4YRR7niU7G2He/8gDSpvq8YKBLNH2MB+WvinEm4LITzu+v8q
lPMAAl7O79vS1lhe/QmU80zexEvsdvklKc5sCx2daGi0ph8p+sotpHIJJ/W/D3025XT655ERtp1c
XYpA1BRO+7LV9v+aQOuc1u3E7MlZ2zHXTDe8DMoC/b78k5Qz8LSkzUnVTeCnDahI9Gi8JGHYriuh
BydjsJYNKQW8a5vUAdgRuWqaUfdGuiAWlsJisfR48tWIc8gXsFMweZjZK5sdOnljY4oPo6XN9zpc
yH0kNZxCDDcDw+GCWmPInaAhou/E+dOk3OApe6iWDa0xqcsiKtW9zorQmk0tvdW9GsFYCe6QW2Pp
TA34r2QyeBIDM0xOTYM5cinYDOCZrbM6lgcdkCocDYziLQevo2gzjCpaE1R3MpleWpn7x/a/Zzdb
sinLH5WQ6NuXrnwMrGS8yIgGOmt5crGtxOdJxdo1HesXrNHTXZw10cV2EtQJMUVfAwrLKirx7WAC
LPZ91NSnHIodSQP+3KkHGZsRKxk4pgKKFmA1GP1x8IjD7X/vPnQUkPYGPiQmwzHLmo5sGvSX/35E
qE7+5l9tpGEG5SrGLLANCoxAIP1/stScXifYEXo5kr918cM05EUu/x7EWtWYg6SR7Xmbe1yeY3xA
h2KYZM1gXWRHNLLIf7S4ZZXXQ/n0/3/KgwTTyvKp8ULQVBYs4BOzaPdDU/3YobA2GfVMnsG/pUuE
4Mxem9NGWlfeTAByH9aBc1TGNyLGeJlEmZ0y8FiiUM0tNM3Hf98RkJsldc3kgdaK4jzrunpKLAxs
YWm893bRrlOda2SEBVC2J56IgnCm7R/i57iv5YYGCb4vGVN4jolwZeq5ehpbav4kpFlM6z6jqBbc
VJiZnkUq+kbZAkMRyKuOqI41tNNb1nH6cNzqnpDKAwd1666w7Pa54goaZuV6Nmr0ZoVCB0e1PitH
T8+UQ4EvmrZYkwF/jlP1aNFmWmnlV+S601ulWzpSy0Dbhd1toiZg0J+OyUmJigGMbOJ7262uZu+6
G0P3i3vmn2QDqKVdB83yabgzuUg9AOfNbdfDHDVcyJFqZB7oKSajHD7Ug3Nf93R1lc3wABnQOnBl
x5yVDOVrNv754byRsEpGshePge+qR0s6XFhU/AH8SvdijStw0FZXxyB+LyXMJ9meIb1qt5w1cymd
QtOPTaA30sjPfuljqIWocYUVqt8FBKc5+M9iBTar97dUD10Zd3AjMSq7BND+PeQiPIw1YaXSIqvY
B3Q3WeS5uY/CwdPtYPogUcLRNqx3hQMLrq/tjTnV2feQQrUFeWVchJHTKDNWr0T9AEDGMAYDhT0/
ZiT7COKDCgAti3/QDnbTGB7rtrSeK9y1Xgtt625IuvvFnbpJ+qGE8kRc3y4KGjUz+DX/XovBTKKz
P836edD0EbmGmkBg/Tw0vXQforVG9ggku5NcmVVRL1mr6KzClN5GB+JgPdFImArJ7WOwT4XkDE3+
Pju2DFuOYsJMEz7pjMlAIlu1N1dDdbCVXe/yEuKtymXBQom7DKT0Dq1Q7efEcTYqoJiJANmlM7jc
xKHBMk94MHZiSNE9RMXMHCmCZSAwAPoL8/424mwEoYpVJopzhvPSpZeVRR3zonYVBHuUSDy42ZeE
Qu59Sg0IxqICiIZ+7lkvdm076PA855vQi4HXEN9mhFi6wcPMyzRAAhjGGYSKa3tVTRFvQyPxZjTJ
b1mkzWKtvrMTkPIOFlwQxJAa2m4f4msHq/hQg5eAtzKsByAaZzxc7j5hH6VjjtISvOq0X0bkPdhR
I2iiw9mBUgowPE3WGRKWTGvKcMyMmQjEVUY4IU22pb03aSAtxppDbeZwFer9587JNo7vL7uT/6XV
2bygtBiWdc1mrtRDLdxgZ1quWrmlubPzxt63qf6em/KFc0TG0bV0vNnBIOiakHoFrwbJFACyfbLP
eBjzODAu0Uijy4RbHzHNwdCpn1jbCu5l2ItyLfrM2KFUgy/KMTjW9022s3goN3HXGrsiLfDHRO/o
YNGKRZ2MEoFLyNOPXaZ9RMv6NzXirmcRZ7Ba3abEuoQTgr4e6vNa9PqLYFrl4U5fvF92AmnxjPN4
fOHHQRXErVPQfDHB7qRdSd7Z+QRtwTpyq0GBkfyhI8SPJRzDpAjDIKkeuSVzsA5CmRxSltyc5I2d
aX+FBrfQUBUQkCFtNwUYgLHFCSqilN6SPjiOffReclDHHA3RgDDD81gWcOdnCgOT+W80Mpu6Sv5a
dqctPAt/jWn3optEyRbEB/Vh4SHSBzKF87awB67tyE6eLkckvMpeJjKe9OP65NL7PJoEGx29eqiE
uHDgLXhr6p+acb2dKqZqOJFKSyNKzS9TKnRots7sw2w42FurN1n4t9YYfvyBEGnTWB8uF7fEUSe+
0fZ/nH3ZkqQ6lu2vHMvnSzUSEoJrfeohwt3xmKecX7AcIplBCMT09XeRXd3tqQrgmpvVQ6VnHgkN
W8PWGoKQZUcyOIB/i/EjhLBgGZr1D1bZ1VdJC/PKbn6tbAuCfC0QwQqJ4JbDbSPtwD6AbHmM237z
gbSVt4ducwX7Vxy7XCJvPc+Lg47bsFPF8wh0Y4CFdfBA0TgZspyy2OFCD2uJudC2Hj4OjoVLck4Y
ukBVsJ2DCTk8NxVzjlMpwZip0sDJ258tJLIuo+i5cIf2dkiY3OEZ55ZVJRwgejwYWe5Nl0Gtu5se
igIQf0XGa4ln18DPmo8jpde/PySboDMDe4aLJxxc7LuwJMWOcZg8wg0Uy8RFkoPcj5QsfMCb7klk
6GXLU1CiBCagqLsnkPHzHejZ17Ap+kggBnHhdJA7B4sUJoqj/ZI645cGk3jXzrwVkQLI6CEhBohh
9qXWOBvNNio8Y0D7x09jZfdf3BSAl/JHypEF7DIobokJRGXXvsqs7iMcxD66I/bL5M6DADaEwCV0
uUb4tGElnnffz3gJQF54xmxPCYS+7fKmrdMfjYDK2EgOrAddg1n+Rw2PsqPEogbwPJ5CagA2Yh0/
pZP+zhSSWnDzy3dgCX8puQBJrCCP7mh/cC3AUHGRQsanyr8C7OjuYQ/Ilb4qcTq4qCskhCqK3FUI
CTePcwCgPSTVoecI0bYUydt0fh0+WqH60YBJEo38GxznoZjS/O4/jxMgs5P64DtgnjVoayZrJKQE
5L/w7vI7yCpVP+ENBToeUwFnCXyPH9tXZQlcMy/Ga+Riw+cIuaPWTV4lwx3C76L3Elo5sC7HHYRV
NsB+MHp999d//PM//+PH8H+j1+qxAjemKpt//if+/KOSo4LAXmv88Z/vqwL/+/3f/M+/+fO/+Odd
8kPB/elXu/qvgtfq/lvx2pj/aP6a/ykZtf/r63bf2m9//GFftrBVetKvanx+bXTe/v4KtGP+l/+/
f/nX6+9SAD14/fvdj0qX7VxalFTlu3/91dXPv9/B1ed3R/1XP83l/+sv5wb8/e6q/Jl8+7d///qt
af9+54t/MFi7EM6IgLQDc/13f/Wv89+43j+o7TAfMEwwlPB/ybu/Ssicx3+/c/g/uE181xbQZJ1v
yPirptLzX7n/gMELfgRpSzDi+j5999/t/mP8/nc8/yp18VglZdv8/Y69+0v+1yjPzbIoYYKBGijw
UfLHt2coV+Ifkf/jU+j9NTBC2WOSwzB1msbxU0zd4f6kG/5V3WnxYqF478/iU2hSjj0cl/awKMij
6yZPYRorbNV87fCqiG2V4BHssiWtiC/Xa+QLNc5fctogCEt4OgtxJ8HJOH2AMC6ohbEz1+vkOHtd
rVez1G/un9U0LtIzMP12kV2RHdT/kskDQn6i1df18pc6bm7eSTNwM7AlzrjuXhPJ7qBmKbznFnnm
EaJQkLIKkDCFxEABna7n9QqXGjT/flKhRNK0E3OFXe6L4bqKNTRn4G0Afbz1CuaeeWumIZBOK/AS
QDFbyNLuvRyQqg+4yzl4T7P9LOQ75UCy1wW6jefDy3p1xF6oj/5ZnwRsM+PNyPca9PMaHvRQfi4A
2OuQULG+aA0eJXIo/UDBSRLWLc1sD/QZK/Jocbv+CUstRuyetjiPxqLLIRMGI3vI3zqqgq7ueAWW
dL7rh+huvZKlcZubfzJuFYK1hxQV349jIz5HCleo0bHz43rpC02Y16zT0nMvTdzGUXyfOQnsKbHW
3zYNE9hwObQkAZ8bD+sVLQ2Xa6wUlQXH0DoGY8WKwHsJB/cj5dCJiVxoYE4+GHc6At01dwEnhcL6
B7zF7tZrXuhA11gwVN6nUtIajwCVNU17RYBZ2kk8REVnVjD37ckI0QFprjFPXZCQI5iOQegBqKeB
FyCZnNcCY62g6WiVVSOtoKxG4T7iRDpZL8JikH5ar2BhMXLnrjtpQePZGvAJjgASIQv6BGpPsNCG
3DQEv2p1afV4P4pToG3Wq1saEWOlgGogA2MC6XpcRSDv1SswwkFbxn0wWK9gYY9wjaXBwb0Awh+W
wMVX0/ZYulVp7/GOmg97mSCjuxE8S9UY8V9XIDM6Q+EFEvig95ka4weAnNQjJC3jh/NaYkQ/1Fo9
0tvch0LvkOwZAVHuBslQbBYZfC+H8waEG6tA7MHd1RPSC1TORuhXTfaDH4GdfrHeiIXx5mboh8lo
o4fcQIuaDiBvD+yLO1VyY+NZGAZuBDhAxJXwbKg5dPCeez9kPXjm/gizTGRZ5Zk9ZMQ4wLDQqxth
LgBBf9ivA3w8WBeNPULrdb2Plhox/34Sgplv8dof5iFABsY/1LFO7T0eM3V7nYFMU5/ZV0akCwro
KWw43SAci+mOQsHqvhl9B4lrnp93JORGdBc+PFhS4HGCFsloveOR28sn1Sgrg3bp5NvXLVJu4gkX
FKjxrnfe0gQz4l2M6DJklEXQKQxTEPMR0jiAB4BpuV7BwjbJjUiHLn0NSV8FfIsVOUAaUYgyQexB
g2DfFLTzILPDVLJR2cJqzI2YH6M0glYH5hpwWRLuZVpb/W1OadfBgkok5D7jnbBvcV8mw5f19s2B
/sbZjRkLQA6PVVFNPRzNkR0j91XEpuZHQ6dYQgVcwU4rQ5Y4wjqXx+2tDQ1h+nmExSx/Wq9+YfyY
sUCMoYvjL5zJg0JYSKkim3XZu0Lu1ktfOnowY4HgXTskNa39wIGfQ7WfSNjBoT2CsFEQNaOOPkmL
9QXe6b2SQ0nXoeUdFdBC/OxllPONAF9qo7GCeGXKJZRuWSABUoZlz+S/ymHo640FamGGMmP9yJXj
wlQ5FQHgbn2AN6Z0r7y8fLa8agqGItQb95alZsy/n6xTmijXS9MZi2NPKcRgausx7PJoY3laKt1Y
O2roBKcWoIgBKO12eqmJhzyvTtTYnBdbzFgpmqQeOYVDV9COfUivmGgp/VhD6Gk8lolGkpFOrox+
yAJiExsjM4/AW7FlrB1OX+aYR8oNXC8EgW8SPqCcE1LAePTG0rgxvZZqMRaNiU1ZrV1cDqA7ND++
AqgA1CqFcJM889jmGIuEG/p2mdYD3DR01MKBEuKYueTisB6lC0PvGGuAS+zYGrBBBClFGhwPw7BM
Hyt63sRyjCUAt6jKIwlCgTY1OHkx+VRGTG2M8NKnG6FNXIgcwNJjChKBJ3BA2amzg8Q/2zqeL5U/
j/lJzMG5sZWOGqcAz2H+FQzfwdmpGnZm18y1npTuyI7LFjSeoIX1EB5UsJvBMzHcmJdLi69jhDTe
KyavExhXkkFysNdHxxruiiL6zPzsZfCswMrcg5ADfLXE1fpUWthAHSPIU/Cj7D5sMNgy/WJbYHJF
GunUnAEWGU7QDvVBbluvaiHs5vTdaeeVIXRvJmL1QW/xV1xvM0i6t5mEnXAPvP16HUvDb4S204mu
TLOwDxwE+LPfgiVPGLR81kuf4+uN5YkaUd3CRIX1k9sHhM2ObPX01coyGK0CSw304eemgkqqD/bv
em0LQ0ONKCdtkcOPJ9VBw7l1USmHw+iAHjOpwcnBAxeeSvONhi10GzVCHjs+WMnQqQtqSLQRqKTA
kk3EA1ym15uyMPTUiHpI8DcZnJmR70L24rp1XQZqUoU3tDIrN3arpSbMVZ+EJhK3Vkc0SLxKR33z
EhLYoNxKXeav5zVhrvekfDiegnze0WE/RBoKNeP0XgjpQ7hJROfNXWpEP5A0GdDOYbevITwMeRgN
BTgfvinr379w6KFGoANyyGiIV8i9LK0v0QD7qa6BdUADYrfk6XmrOzVCHG6o8Bdt3H81gdEaGucd
KHLrTVgaYjO4uQexmph0UNEDd4XOpTdndxAxgjuzAW7MG5Re/5ZZkeNjJN17eK1C5wZorPPaQIyg
jhn3KpvayOEw+lpBDx9G1TBkPquDiBHGgLfloMWhcK8BAmBi8biPeje+Xi99YT0iRhAPLTJe+Zjh
06k6Ml+9DC0rgEufQFhin5qZSXteRUYoF7GkZQVryD1eKoK+se9TKEzBJvh77DhHKJxtZIuXtlti
hHQzASFTxT2cQiGm54TDrZf5RwsqRW5mHSMAKuKOPRUJh3IPO7NpRowDEKqcMbZa0N+gdFakgZeC
ddgMyTeWkRcIWB7Wu3AhVAj9c7WqGwhr4JCu96nrQ705BXReKyBy1ktfWM6JEebCgR9CAieMfcUs
9xBZLojEUyOgxhXlG5NtqQFGrA+a0ZIJXwcAm4FAZU2QaAGELhZit96GhdlsG+FOgY8tNJS7A56N
8tlX3D3IwsNYMMA4AZPkd8XoFcF6ZQutsY2oBxWbqmoodBBBThZ8XpCPmywd9+ulLwyHbYS9hlGX
g+d0HbS+8xX46puhKZKL0rM2umqpfDPwmxG+W6MFH87Yuseq+8UJIzhfF0/rn7+wM9lztSc7q58k
hSClAJAERx7oNUT2RVfFz50XQU8zdc6bs/Y8NCe1QFLcUr6ndaASflcrG+5ftHto3eHTeiuWOsmI
bLxk97LBGX1Pwaksm/AFkAuQ+Iqb9eKXFivbiGgv6SMLR4QxYOFkB86Ap2K4XoLyRCoo+FRpEohQ
OSAGt7AdT6aZvQQUz3rlSyNkxHsXcR1nKDnIcTy8H8e83IFYTo/W6ImD9HK9cUNYqscIel3nFKI5
lQ5YkoI8nQGuQtFWSV1Izfm/zmmM5xuBDxZ/LbpE6aDvJFSi1QwRkhBTpPIRTOCzdmLPNwLeL102
s6zawCPpq6t5co0FRzyut+Dtqeb5RrzTFjS0ViVYTbr+njSQoJm6G7Dxn88rfh6dk0iZGLC3YZxp
yGpCwpRCMCfsq6957Z35+Ua8M1h9AWyH8j2rf8zK8NCn1TW80jd2jrcnkecbgQ7n6jBqwZ/C1mc9
dTZYQiBv4KYJjePGhsjQeifNff3vV0Ewa/7sJEKkFJNFLZwWu5sW3Pyoqz6EoJpFgP5qWm+cUZaG
2oh6K8aVQ1Xoq0zjQBdCP9CBA04R79db8fa+5PlGYENqYoSdI7GAbu2Oqqc3jG+MwtKHG6EsRw6W
oMTl1SHtlWzA4cJxYWJ6Yzlc+HDPCOIEtnEwQMaH0+rFlnhC9l/P6hHPCNzcT5UEj9jak8r7RsP6
PvPF8byijbDVdZcNY++2wdik4G+O8IVItdPs1ktfmJCeEbVA2bLUnqGcBMi/mAVVm994VAbCtp9o
Q8+b9t483CdrQ0TbyJLMtvZYj58mAqEj2/1W/3biAplWghW53pql8Z1/P62no3UN+ncLkwBwd/Ha
V1+yDrrk66X/vhC9Eb2eEb1e04mW8c7aDwcvGK7izwziGsAkflVQenjo9iWgvrv8SX0Iq91Wpm0h
IjwjlOMohmQI7DyCuI7uWjv5yiNYC1RW+H29UUvlG7Hc4x1xHMuw2ZNYHhO8cexCK31OYm/cGPul
CoyQVlpDmShHBV7OHz1Zfgds485z/fO2hX9D3zE+QvvKb/aqcB4Hmn2Hy/ldI/hG8QszShiBTfpE
OM5A2sDvHXbvgnFzBE3L3Yi+hU1HGLEdN6zLcQK39s6kIamuNdx9q0sfNkokcZrzBkAYIT74mvWQ
Am4DQe3Z3iYD1mkHbhHEeiSIr1unvYVxFvPvJ7En+4KFeB1rA8gafLN66Bfw6jMsuDeO+0vFG6Hd
OY6tXAddVbIEryLzlgzr1Qp8Yej0nxUKwghvFXcC2f8BNwoa36pJfE2THvBu78N68UtTyYjkFLYv
DFSvJhhr6CqkVrJP4F8UrBe+1D1GGEMOBvhW3eGyxccdsxWsgLx9DinZ9eKXvt0MYg7T+sgpmoBS
Ti+pcr76A+Tl1gtf+HYTITfGJEXiqW0CNnY3cQ5TOLjHwItoI4QXgsyExVE8cwIxbKkgA8479tzr
PLXfQ/UbaokwFNivt2GpEiOSK96D1MpQSQ0TlsvQl0fPi77ABPqnVWaH9TpmwPRbp0fXiGQtaZPF
pIcvAKmCogH4lxOoE0LO5qfTE0g8hD5IsPEVHmcg4RfH4DfY8oVZbR0UIQwc1j9jabjm308Cvbcc
rLhMY7hi+tC0/BlyqO8b3/l4XvFGoLe9A4aCWzUwUAP5nfK7Qcoru9hK3y0ceFwjyDuon7ppzlTQ
twm8qAfo5YcNvN5BE4KGKnyd1MZqshAyJkIumRiUxAZ4cfmxvMzYeF94Z56SXSPYe0tRGIOABBcX
cJW7UMJN72pQQ0E6p0gQnjcORsjzDBrBWcXRUWMLDXHQR2P2yZLZ+/XiF7rHBMQNAMJC5j1UWFG6
5ljAUfgSOFVno/MX5qiJhwOPGTqCDoXtBiOfQMV/Bnp/zyy5MUeXPt6I9nioZaYgMhxwmkBKiWYV
JJbAPneyje+fI/qNkyY3Ip3FUeRpL1fBNFhPYCu+z2v5CPpZMMDfY30AlrrICOM84TUyAqiiCbu7
GszqSg/HNtl6WFsqfu66k1Ui98YQZCeojShH/LA7D2d+j7ZPkJlMNvakpRqMSKais3mXYILqHooN
dU5uoKoBKf3U37h5LVVgbNgF1MTaoQGzVjGoNcOz5AF2iA+x8n+eNwJGGLeQYNDMxwhgQYU0LkQs
YkiWgmi9XvzSHDIC2O+hrpnWEaiyWfIRaPPnWskXF3qp8NXa2LkXqjBBbXjkVzbO3Cqw8RYIciqu
7bMjV3HbK2+/3oqFQTCBa0i7tqHbW3XQuN4nN3JvRzz951n9+bzijUgOB7iZQgMWWyr66sKvox7k
aC+61Kw5bx1lRii3TlqDBe7XsOMYPgzD9KRo9qQt/8N6A+Z4emOlMFFpto3LYcntOoDUvQtKYArR
C2uoipf14n8//bxVvhHHaeqnUB8d8fm1/ABjqEfl1bBqbL5DDbbf25X7IRGQyYPnIYcGtoBdjN8S
CIukZ7bPiPIu5TBUh8RAMPmKQrCG3Xd9tAUJXuo8I8Jh0+ZVfKjqAPS/GM4uwqkr+Qod92wjn7VU
gRHiDPRMaCGVcA+WDURN4IINt6UwZPXWI85SBUaQj5nWnipCGXC4u0a7bBBSX2iwwNV5IW5C0kgB
HbLet2SQhv1PZC7h4wZf4pqk97ay5WF9li0EuYlME2LWwO1sGTiZ+sCTkV/YbgP1SdzrN5qxVIMR
520O7GbjlEhsTVP52k3DeE0mmn3LxqHcQmIs1WFE+pAoV0HLBvokMaRYoJSykxl9hvXtWXAbz5nr
Pd1SadUXltAyUKUnj2NjN3C6reKN3W5hJjnz7yeldw4cMWQOjYc05NMnuwqjI9y/5dbr/FLxRhw7
WGU5HTHEfhnWDTQcPWg+8LByt26RC3uRCUnD62gGVTGow4A+nAYNUppKeR+qsvzGI3bmudIEo4ms
oICpK0wj1r4kUfMUt9MneCYE63Gw1ElGNEfh2Ds5VCagruB/LaseskgMRuFnFW7C0OoCktlwM5Ng
DVjqq+USeqWzojtv+piwMwmDg1mdroJdKr9ERtfeqdx19+d9uhG9arSAuchROJwxWziB8aus3ASx
zcn/N3Y4E2VWQ5KCSw9G8ymEEq0PkZigVHmRVip0nl0o/sH7PA6hQ6ND4Y2PjYAz01XtU1fCsU5z
7wpOyLBSv4T4fj8G4Pk4EOrox1R9Gzy3SHcl8t3YKCEOlV4VfRip62gAQS6wJugnPjpNhpdX36Fu
99Vusyx58cOKt0eXN8LbJbVrjxAY9kmyd7nTlF8GwVj42DLXSr/bkFbSP/NSxMjkZW1d3LtIEUBH
MUnFeNPC+7zf91INMM1UxOfP/gAvA0B+Q1hskdIZ9RFp2Ck69n5XQOhVSCgG9CVsZa8q8JzDZz0M
MbmxawiSIcmgHa88cziNhawYoD2WaacKLLx9X1Q9HKkhHn/eeYsa6xgQlSOOh7kMcqi/dUP54JPo
OhTJeQdGE27X4QlpyCm+nesQq0x+LWACP3n+bn2mz13w1mQ0TiS8A9CHFKkMKDx7LkLLh6/RkP4E
g31jE1mqwDiRKDtyXBhcSqRWUqhdYwlzeuurm6r35zXAWMJgVuV3pbARTbbtA3ls5XCVGJIjtG2L
85YaE3IXu4mtS+o2gcAzz9UErVPc/hR7Xm/AvKa8MQIm1E4VUdd1ssNaM0DqAsBd6OF5yBPWg6JX
owPXek3s895pTeRdXSYtSEE+OgusbWh61B9VWZOLMdQbjVkYbRN8ZycKYgoQEQ9UW/NoBwf46gpu
9foL8iMQ6lnvsaVK5t9PTg6kTMhkOZizkNLmEDezYLIkdTz8FBaatBEYc/i+NSzz7yeVtEXdh1bc
YlhY/gvYaVhTNecxe7zf+daTsmGQq7p6FBVuypX7vpSF/pxBpxzimWP/Ba4W1a/1jlqaWkZwd7yG
/K7G62pe+xMkW6IEsvHAwdHbOpscKCInFh8vIBU0fFuvcKnTjGDvZZkTe4hwXPGqrxpSK0GSQHPw
vMKNSJeiD9MpwqbswIXq0tfExb7f2+cdhUygXW+DjM8TZLzKKs+vY0jh3LRZY38869tNZF2TQpAv
rCqs4qUW13Hp2F9xyR03wnqh201knRiKeioaHEWzMM+vdOmleE+Ha8f6ty8cdO3595PZCn937Sfz
BucV3jXL5T0OcV9hwvFRt8XWY95SC8yQVvCGG3A5DqyxdF5jEApep0IX7cYevVT8/PtJEzh1yjRO
M9xaXdFZV5lfkks77Hu+gfNYgL15tnHbABk6DOFyUgZAbLXZY1KOI+T7RUnlrm8q6z2M/e4tT8Ax
3oWqe3LtuaMar2OL8+rMOWDEuhIOzo4pTpX9OLuvQWEPOcQiLmE3tz4NlvrQiG3XdiZcRrBohY5K
C5jnNR6SJEMNt4TzKjDie7K1AhWbloHjEMhVDn3aw48rY51/1r4hTEid20yFKikqaKLkc9NmR0gE
fwIh48c53y9MMF3ewjHW11MZSFU2l0Pk/JpavvXtb/c+ZPv+nMFRPZEGxhlF0NnskNPsmtJm44T2
dnwL34jvwrJsaIG3ZTD1ALZCTCEoY/oERek7KL9/OK9vjPiGgbqKCGh0gc89B6IH0FfDE3K5Ed5z
Kf++VwsTS9dD3LYsMbZBMlbTbWSTYTe1fvqeeTHdmP1LVRgB3qSsrBiU1wKc1+5FN92ELoVF0Nbb
wtLwGtEbDXjhdFWF/kktdnRCKCvmEi5f672/9PFG6PaZm3hd5hQBq5oEmsqTel+lMG6NhS7PE3ES
vhG90K8E+b+E84uY7V1r34N+M32px+nDehsWesiE0ikJV6HQT9BDLIbkZOtDM7/o6ON66Qs9ZOLp
/D4bu55g90+dGCRinzM+XcVtysZdn1uV+LVezVIjjCiGYFLouU6ERdq1LBgglD6cjDLL9qvzRtqE
1xVWAidDPykCmuvnvCI73drPEQn369//mzrxRqSZwDrIo7SeDQFNsLlhJWP5R1J2jzUr9nZcXdYV
zCM5g2Bw+MuuYH+TbOVjloZn7s+T/buEUbSVAUu5byaHHOHqAmvU0ZIvZczL8wLcxNrlCfxCbdrk
QaJDeSBNAseTwuFBm3DvzMExglxOVmGHBTxhuin/UdX5DbWA9h2hi7o+Oku9ZIS5HqHtpEd8OA79
HhxOeim/JoKrhymH3O95m6hnxDmkkcIQijh5MCnxnefZVRXHLzIdN05SCxFiwutYB4ttDkopiNFV
CEnN2onfC91uIRnevhEJE16X0AZWguE8BE4agnsg6+sxbj+n8PHc55nlwqiyYBszyn17VzLBdhVN
4T+h0BSiyF2a2MmFLhR8PwiUsSD0s3WZXOqxufqT2PDdSYy8wZEfVpRk3CUa2NcLz6V1s0F3WJhW
JtAOWv6hxPEZ7YhhwEwyhz3Amw7ayBAiOHPUjfge3QQvDX1t7WZp+Oo6tYl9T6nkW4yN3/nyN9Yt
E2rnMocOrqsxrcByKMAnrW0OVRJoP4KoQnh3iCGI2+zw/m5D11mFHnhVqRdXnwgH+03mkbwsBLOe
RTTMJhsjkIHtXsS+lX+WFSX9oZd9XF9Cp3v44RSM3XQyba/HJO7A2IPiqD/5MbTW7SJh0/uYgKr0
pKD1PT7ENgCx96mMLSgGF1bc3DmVo/xLZ3az2DiYLg2gse7wyYWHBmjt+yjEM1rnZ/5t76bFsWd2
+umspUcYS08Mv5sOBmkZVHb5xya0d5h/T5C2PXMKGosOLrMjxHL7LHCmRsLliV3VU/vZr7cuTwvL
gokIhBxPEU0NJL2TpMwp+EOjamFgDizGboIm9XQtwNn2rhrIAJ+HloA35Z9hS2qfu6zjGXLSlrtn
WZ8foro4uC4e1VtQpDb2hIVFyJTKi5HaI45ysqCWEfwOJgsLEIXKcFke3L7ZerRdmGEmUJDYUaIz
pbPAzXXyAsw6e/DiaPg2pMTayP4sVTH/frLM2aEvIirrbA+PO+g6j/nQer8aJqf2mPQgLm6sREv9
ZaxEwErA/dqF+k2U4HXkoPlAgHIDYSApJjjVed3mA9ZCzkCYyMAoRt4mVHkW2MWv0PsMmDRMjZxf
EsLwg5JXGfH2wADdt2orgfb2w5MwEYLWIOElWpZZMJXWMSbxDlo8FzbMIyZ40UEDHF409WHwzp0U
xpoAp4zMm3IBZ8KoFu2VD0vMQwW7hnHvRl1ub0zwpXlhLA0cZbsJVFp2Q6Xl7VAl7LLWEGzOccLe
rS9uCzusCR2EmlqdJCOe0ITg7cFNSAQbRHvr4rRUurEQdAkSpo4mMYTnHe+gkjG5TPPo13mfblw4
bFeSPBd5uCNdcm2H8Eau3I2OX/pu49wxK5Y2YO+Eu2lioEzhRE7qYP2rF8aUG7E+QkkwaaAyu8sS
eqPi9ujXjyo9bzfkc3tOFhLgKG2BKRPuZNrDSCTR6WFIrOcoTw/nfb2RKgi5gGasY/m7QUNsGG5S
zeyLwfe5Fb+u17C0dHBjR4cCrwo5ZHBg26xeaVJ/Bj/xHpIKT3CyOoSW+wD/se4CLJ5XeEVerle6
sDJyI5wjV0RWR3US5BCUP3QwGr4mNVbHxonIJR5ivI2FfmGVMrXyrHHAE1KhEih9OjfKYXdhF972
Tr/ncJ8FEOUW8266KOFes96uhXlsYgqH1K5148AmGPkoqz+UM3MFWpPetDuvfCO+Y0B165yVsCEe
3dsI5j8jr7+cV7QR3SMcAaMiwsEubzWY9LrEUp7z5/XCF8bBxBF2YEhMVVSFu0KKj2EvLi0o9zdf
C+QqnJI+d6O+TIotMM3SIBgRP0GtqulamSB7Hdm7Nh71r1DBQ/u8SyszYt4H3JuJjPs7j1UT3Hbh
BXawKvJLd+FkbdSx1AQj7LVbhqWoHR+c8wneXE+k2nrvXMBEClPiDnZPBEJtURwQmI90NwV8dZ1v
wh0AEgF+Ql3HIweq14KUOaR+p8H2n/pWVfVegJjbfounXrGgxQFdnfXWACn7P5fQwaoJ1GHa+bqm
2ugq68oiOcAXVVpnxqSxqZdJ0roeiWff+cni115WjsMBKupgqa9P7oUDv4kyVG2mpy6Ueq8rCGJm
YfeYhMV9FqpXbvcHXW9ROBcWTRNoiCMjd6RToB4J98ABD/lZCg+mRlvHgokNYPpSJcYyIEXHmrBF
JZ3u4ZxbkHs6JVfjRD75pPmx3mFLdcy/n+yaLNZQZ9EgA6R0OpTl9AhvrM/C5a9Ipnxfr2IhgEy4
IVzdPRsmO+2+ozDQ9iwLijYDsw/nlW4sAZE3ZjazHIjBgKB7UWUqus+F035cL31ep97IL5iSeHDu
lfDyqtt9azflReKGwKS1PrmMPbZFg1rqHvrnCCSqJxXeptt9CNWDDzJRUPRy7UlsnLnm7eitFhgx
PfG4r1vdQWhZYYLqBur0Nr+jiXcsJTuWkfcpFlvkwaWmGOEN+rcDS1DewLOVFAdul+Ul8rtb+oQL
sW3iDp2eOlOetc2+rqI9J/yeOYBa+039C+5cuzIdf66P+VI9xsau+xqCcWJs9iHJnxM3eixEfANz
zgfWjC8zIWhjY1mqZ/79JPR4pl3LqTEyPSFwwaMHPEM9570Fr54y3I3JFjhoYVRMXKI1yaKGQTN0
psBl2vng881O0luaawsRQs0dHtSTMOlUsxeSfk9y9gSpi1+VjDZOjUsfP/9+0klxERdVJZnecx8u
1BZlwO5PYbVfH+qF1c8E4eUELrRZhetZFWod7+HxNUKHVRdJcRhdmqsDDInoltT90ngbgR52TshI
iqbAsOEH1PvvkC/83FEeIfvgXclhi+mw1Cgj4mUcirZ1UY9VIKlW8/5+kIOGi7d39AClO6/njFDP
Uiws3kTV3oPB5UWbdtigVA0vuZY+NkW48YS9MLlMhJ4PrYe24Fztu0x3hyL24IZniRxua3BrWm/I
wqiYML2xcFx3Ur3aE+QCYPAtf0wsvS2i+KF3u++krrbU8ZYqmn8/mclTXLCpQqZr7/92kbXkdZHB
XCzi0YNo819l3W1c4BfG38TqlWIUrfBCuU+y2a2acdi/TbK8UG4H1/rB3oidhcgkRuCHDIaAJHVR
TVvDgC3KCN5BUr1xUvytgvfGvmWq42kyTqGGXelBAVMsMrx2wj06i6r+EgLBt30P1nhmDZ84G65A
Z773E1YfIICqYHnJDy0f7DPnh3H8Dx1UpYEa38d1+8t1PNimpfIlqsmdhESgW5/H6he/7wgn0wNP
FngYGH3/wOBB53fWjyov369P8YUjgKmXlxFKwsypxaF2dXHJ6r6ESy8Pj2FT6JtuivRHIMZpkBVh
fFivcWluGKsDyYF1nKBid5jCAbZ1DYE3341L8tLbWBgWKjBRfbLxNO4q0j94sbevmvoit888UJqQ
PkjZ1e1IUXQH5/ApaXe+aHZndYuJ54M5TBLGoka3zJJfXgRqUlFrsTFTFxZLE88H+R2QSMaK7Qaw
BXiZ3ZZKPtqw6D7v4414tzmAYk5RsB30OQ4Dpw+sTJ7Wi/692L4R7KY6HodqVqycEtbb0nulec9/
QrteX+sw9J+rpvvs9OkXLdW9q6YxGOJOH+uyzZ4ziCXtdRHDCXicHTVz3V3CAvbJ8V16kfrZln7i
wopqogBLSeo015XA00qZfs7rHO+CE5mAUCb1NYOgyMt6PyzVY5wQEiuTzOtD91BIqzmC1juWr1SD
uXOMiqmP72CjvJ18cH/nud/qdeOgIEYall1a5/u4GXq44JI8yancVxzEquZC5ZxglsawZKWXsaK+
YBdONo24RdiShRRYxLaGq0aVSzcuDpJEaQY91jpsyLHJE7f+6jg9oJm45KdtBpPIqIezokoSh9z4
Mfyq7rsm7GejZOg+1MAF8l7mHxjIRdX7ipRquOgo3JOgV2RDl9RJC7uWlx2BT6c8jJMkItqNddfD
so75FS4aYVJZ8Gv00msnc9pL4AHkBw6nvYs8n9QXVU3sF+wKwPAWU22J/8fZt3VXiqNZ/pVe+U61
QNw0q6segHPzsY/vdkS8sMJhhwRIIBAgiV8/29U1013RmZWzZq18CKft43NASN+3v305w6Ebsd8t
Wt2tYL0LhyvYkYkrbVNy43s2Q4rqG4emTzEVmEOf1HHzzeahDq76vo35ghzKqbkCBSs92D6WhwXZ
ybeR8Zgmdg2491suOoRWKArH2iHzag90d+Fl6yzfJ8EWFwiaPUnBti8CQoDXPpzK3PG9TPvTkE/J
5yPGaCkb61xV11SVaUuQbLmQUqbxjkasOcH4akWEqIn2oKVWnU7e9eSvBRRCZZi5G2rHfTJAclCv
9uBXeRgjNiIidwrLJs9KQ1qMJL18EGlUTuN7ZM7tYMdicKaMYZ6MDLgznGGRirBnoziYUV45/wBn
m7IPkY7tzmrAiQtHatEViIMtlB1wci2w7u6+xZs8dBEx5WIWxL2+cZw5SBcvQCu9neLtLV3eTdi+
I87hjQZvEH3dbGN0cbkudNeX3pL9LHGtYBy2gJOkv63rOzrK1D3Y6HHy0xX8lIppak5NhCumpyL1
z4bpSmzmOl9fLBcXXPMbiEZOiVNvU2eQ62pQOky+KZJmu4N6ZUSEOqIOZxA2nByaB/B84fBVIyne
MQiRXbCaSzjPcZnTeriIiNcHELCpLNJOTqdYJ9RXWJvQMPMWVSlAyGn2DBfe6MpvI7vg0pLC4tTD
Z8B4dhjiH9RHJ9O7x7Zd0mKyyZWaJCKv4zJr6WUVck98fhPV69dp5c+tWD9omkhYZusKisEOelwL
UW4gXiPPn5bZ3CUbltw40iLHkGzXS/E2bMn3sA9eYxa/mY3dyKwpB2/PC3GVCKJni4h4aNV9SRBm
vMtG8SWHYQ4k0VUXzRfZdFgXav0R2NYUSF7bxc1Y1cujyjnqxz3X8H1aE2jbPT2Sxrx0LHykiC6O
9ZQVftAPdIORLXM3SfQaptkeWQ471ybXfZRhkBSz59XKG0bkA0ckiW/dtcyQsq1XpGyMVaA6DBxO
NGX7IAwvEmHvcNg2FwP7IWEm5COT00DaIwwtds2SH23oDnArOXPRF2Mbnkc+30IoxKuhGXaL4CcE
KZZN13zF41Zssr7l3L/WxFTI0Su38Cvz7K5b3T5Afiz4dKXHeY9tUIDy1uPfLWMXjZfW1iKs+TYe
huO8ISax0zvwOO8WE+yXVF84llSj+x1Cf3YWQRWhYW01LfKWI4F+kR9Z+iOi3QtkUocekelo+3dp
l1xFtSnTKX6NGoGOVhRUnTRrHqM8OhGNtBuOtgqhCIcontoKSsXriJJ9hzyhYmxwT/PJymtjEYe7
RPmbD9t9vg53dIHiUK/0DVbZANnyt0jry/aZpeHWK47geM+a/YSAgkIRJMBjx3hCENddb7cjr6NH
5XCUCg8RIrSpKOcjxncxye5wGsETxiKTeKCJ3qcLqY+ZQJIoS6HV0EYhjEBuWBRLhTh3VSGEuSn4
DH+5JYjjrxuylx8RGcd00c9uq3fLEvVPS4t5UwEqTXY3R3n82DrH8iKz/fLYh42vRjHg9neTRA4z
ROK+fk/8NJU97EbSEj+7DI+r8sFdHC7wTW5GpK0e2iDEc62IgTpe5F12aGIqXmOFOJEyQswzQguE
zMYiTXBxXphF1mkBUQJ8xJs2zhQU9bqei5zOy1O8rv2LYhwet2GMLbXaYKc2FKvQapca0khEU0zb
fJ4whLirYY1Ld74Gn+gqGVL5PcdQ/EueAWUbpole4ngObiI3xGVtJUqodXS83xu3TMFOhQzlTLKF
3UEFyfydBmCDZz5uvsLGN+IlCNvDl6EXy6fqPy7FuvXXtW3y0ivVn0SEV6wiJ0l/onJckkrVcDg9
pa1f2bVWddh9pEFiloewVfGj4ww8lEgGkhazDvR344T7XtdR/5J3M8E2oeOTw9z0BoZ+3u00Tv0P
L/UaVqPR7Aaati+dYsF5zhACuJvNmOARWwO2VNLk0I+Ci0Wv4nBI9vW89NO+lTPDXr5EL02Ut1+3
Wgx4bCQOzMfZmOE0Z2HziOh58oNzGFAg8Uk4er0qNv7kylCyQyTU8hVKMPfRqHaqasu7apM9PU1B
Gl+6xkXvNFpjjftIhyMPib80uIvfOtCWYBs3T5cVOaI/amLn+A7J6uxgcDDdqTgdH+DZ0T96NY7H
eGETnsE4zftyHlJgfDUi7Y/14PLTJnhYrLHKXxu8FJ7SbELdEJvt2YB30V7lUZqdxnZsKuTifJvC
2PS7ztEmfRjY1Hz9jFiLCgJc9MccRMveLMxEp9kgz+F2gdOwq+SKg3j08YDnK2Y9DiYfy9vUDWYX
IMXsXtjEflF56J5jQ7KnYQ7VFSYAyb7pe3vQs2j2cOCOjizJ/AUb5vo9XYPJIIrCtlU3z/kx5nhP
3oO/9hmIXDKWB/eJh6jEpy0IvRmuIvaPIPAljrn1eXJh31ZD65MVo6CM0etNrCopsy3ufloSqruk
NR7e6Ks499ZmXzLKVRkIEZagWdLSJmGPvzLiBEMHKHKkhXYUblkfyQa3ZlHCjjyDE4cdx2m6NHkc
unLrJ2y93kmqH+AS4oIS6rnxbXErRDkFasf8y8RY/CqbmoibEWHFHPJiZLu99fClbiqEIIZZmRMe
rqfONVGycz0KnLpwG4JFjg7KbL/boNIKim11+i4B/9cUocuc8WWawClsD5t0TFtFRzgvMi1s/VNi
odqgIHKTI4fvZLasy84rDUjyJGM7L9NOR3BjUdKChMUENoi7BpZjquzSju1T+PCUQ+qsmkoE3QVm
LUcdiKWI4ySKUPD29KFp2+ibpPwxgUtQOfMxqNFwjvUjcq3WFTHwdYq9z2bqybmI9ygAc87HE6/B
0N1SkaCAqYMm3GWJn4OSoMSWZ9rTSVcLdsGHfuJ1c22RfV4yt7lpr7zTvkTEMAm+o+BZ/A1RnEUH
lidZ1JbQGPXxdZ5ZtnwsC1ITH20XQIBhQzOzqz6yIfLqyQwL5a1cI8WacyOXLrsfYoT2DoUe5sVc
2zXyN9hjcr+PmjaUO9uogF2Ni02CCumSlDzYUVg4meFif9WAEnPUiNFKELU202cEB7RryTtqge5L
1X7n7rOVs1mUs0Osxn4oGnhmbQXpo/6VdCgtKidqZEsr6bakMjEKRkVQyIOe2TfswuBZ56u+1sl2
007I27pb29gtu9gjFHuXYzE6XHPH3a5Tuc8qYenUHfsaHr+VH/rmAzKUpT1qFbbjK+6Nh3cM8iSX
kiJdfilrPPBrSUYLIzVODAqsEAxJ8GgRPNlhxrmm9R5y38yUkC4P9BxHcy6PPYQnS4V4ti2+INsx
e5Omx+ajfSuGXa/TQBWrhoh+b+26JuCzdN38fYwM0aTgloYMYTlJKn800whnI6SpKN8/QpE9+Bvo
ZkxejtEQxEgGFCE7NVBqT0/dhlD08tN7tH9bwn6cTryLtgskFxzIWlx3TyRvtHhgGsKhO2L7DcFu
9eKSOa4MVm94xceppe8dyEfi3KYj9QedqjU4Euqsf25jGkdfQVGO2Xtou/oSDmtwBQ7U9oPJEFYI
FtJhTuIapC6EdNsrxPit2xGeovSLBICHETuivtL7PnNyu/BGj8uxqcFsuosI2dhLy70Jk8+s0Cwq
hyzsXFq0hJmuYCo161WIyMUBu7hO0Uhi2hWzSz802E3KQHuSo1rHkkJ5O4DXu2XwOLhuB79Fj8KR
yZRQMMXbrsfhmeNBwl9dz01nWF3hiKxFCfULDL3bQOnwinz6Ahx122r/IgRrdcl7+C+0RecnnR1k
q2N9MlKZuVqXNEeBKHOaiQ2hMciI/ZFgl/qS5Q67A5oHkDUjOqbuDK5tBpfCWW7BzjcqfuKw3KcA
7j2YKzV2oAytLieu5LjAywvcPxOcU4BkZAMmUrdhNmxhFmOfPLLCpxqd+5y5vgg3bQGO2LRutq5o
8UJ4gOyy0uQFqYYTOlzEOXfdQ0sWEyLbV39ua0swzmTZJyyq5+8kmKPWFbONx+5sneFCFg7RwOwI
Qwfgbg5GCfySYM+UD4wvNr2xMXXm3kis69M6b5YdFgWr4Wq0Ue2vKaJF7+Ayys3ToHUNENxjqErh
+IED+IdoYpWet3XIyQWQwFTv+ziIxquRL7HM0UbJ2baFdTTH6m54I29DCg33yYEwON0MNp0bKKCR
eYlKlvlitBMLTyFlZr5NzBj036PG5fI6ldQAdeiFkuJd22karhdM9CWY255vL3UQtvO97FQiLpAV
tvQEY5hU3ixThAzkXbcQmUJnEND6Y0OGi0O/Ma3L24pw5gblQR7G7ZVoZ/+5TBSNeAEy+Up2RsPE
o1hn30ePfcDyKxopOp4wwFyjG6IbRCuXUxh0OH1BZbfVqDKYVCH9wn6gZVTYERESOetCQcNMsa82
kfzRRWqw97HOkcrJ80aGjwmgc/ITj4yITkkQoz+bJ+wMbzwH27Ytsm7omrcVFOIAhxsdO2dLM2bx
dAqDlWxv8CUW86nWYo5u+82a8ICMW3eXDXN/MkDA12uUb6n4RtchrV/JlND5lTgPdi0ywoMFF91S
vgHr0JuGlWgh0nCbSDH2faBu82ze3HuAdEIKvkTYQ9BX1axvEllmli/puan7yL91U6b51UxziAcA
vsEVteC4V92+lw3PP5J5qcMndDe1268og9Y7EgZ58ERMlNdXo5LtdMOapNuqbBWkv5fQyaO+B90M
uR6FSSEHyG/abcmILWDZKbdqsGRzSZkbBr2AC+uAnObaECUxOCM5EtZznLArOl0EvKEepICs4iNP
bNofHcivcZUKEXRVT3Jdv8lUW/Sg1BE1ooccRcQKxDw4DSJfOqcdmEqtDs9J2MTrbdgT+H5vWuTs
yekIZlh52In5KaBDjmWXkQBcuSYVLYxnE7oB0Ooys521HIbAAXVJJokxD+9a/EASm+lmbia8l09y
YsdvRqTt6icUDRHXRdxmhl3BB62dMT3vP3cCPgGnSksEIaZ0N5E60iWyKJbute0wu1fX/VJPnhUk
x8J70XjQ6MvUTp4CbCE4E2iZSTqQVzg8eUkrPmcJkKMsXSXUEYRoAE7BOqn10Dk8DV8TMtl1H2Wd
DEucssZdBQOf212CKcQ1Qylj54KGvVqvcmnzZihVqjDvs2BJzRXNw3A5BsZvyRmjwSx5JpTphRSL
rMP1Aba17axKa+Acch0H42cuHiagqX/tLKogW6patpggUo9Q8wNObhw4/YwBxe0YpTW9EZQzexci
w70FkSQxQoKIQbGhmmLtdcf3rBXY3aH/4fO3Wkkzt/tE9U3bFzWMddCE5oPqk6GQovU9sthN2uVF
Osd2JGVs0sCEhdoA56Jn75Ywe603RfMrnO6KXJCbY+a9GpKlwz2JwAF7zCjJorclWFBAFrGfSP/O
VpG3fdm26GXrIlEO9hhlD6vb5PsE4khsi5oGFBgV3kbciQKCukWeso2I5h1Zqp/CADHnSdIX0qAO
wHSYtv22F+GWhHuE0DbtvQ1yJhEsl06MlNSsfn5B+7stFyhsaFiFzCXsFELC7X42kHKp26hlQwrn
lM7E7kuvg1pPezy7cjtTALMzasI8mX6mNTSRsKyb8ZweRZ/Z8GZog5y8uCFg2UuXdOwUD0uP4Dll
s68Cnfj6vZv6JqtaNyQQ17hpa1FNZzWg03pZO6SvTYsD4IAV/JpauBO/5BaP6pdcg9IqqwAI8Iz0
DSZXew+uaTe8bCusYosZMgxVsprK6OKB7pIBVR7srvd56xr+wBUA1fPsslSdnCJiBH6bKnQycaR4
9Jxa7nVcsM7XcVI4I6VlKEl0Vx+miOocmp/WLGG5rRq3oILC0QVn3SftWPpVfx4OYRMJ+pyk+SCb
A/REdcyLNWnkWLlWdekpmWZBd6PYmJ2qEYC34gWF6BYu6G3EwQHWw2D2nmRpv+/Ry/6A+WRwhS2h
rX/0qhNit42+dnnRZ1MvX1iaherkh7G+HniErgvfepgijzEqOhugy/deSllMyK8vIELnC9BEoqZo
N3H0SFejdgh6BqgRYYQ8L7M19xEFkijOXjPaIHoSN7C+Mjmb2qxEDFFm9sjecOKtwZ8ncKGPlqV+
sAIBiRh223a8grZD+yPcF+kz7SEwvYmTQfJvy0i0eplo3m57x0i3VJzFGTmRCOAqwnhF2FwaM40w
3SbtIG6mLKyjW0jKQuhiyYBND8lNWwt9R9EtIuZ0h+WbRCdXRyT9kpAWwak8JX65kC52wZchnNex
KV0GcPOnDbX0yONZZSwOmV0T8cXZddyuOzF0cxU6DaZIodJmaUzJm87GV3gsbLobIWCV5TpkDgfr
UIdNNSJnJP7mokEtpR0mpFVgU4bBQiGwiYundRvz5aWGw03+MczCdnhZVAvkLaC6H3zJBnRfHugw
crbB3PhkmLPWTcENxEMGILCeBq2+5NtAxW0NBgF7zvrB1Q2yHBKMHypnZ+yfR9gZLeowSIGYKa/5
Zu9bSiJ2D0nNNhwxSMqyr7lgXDW7IB27+my3IB3ErvPcqnUXwA8/vZ4ttB75HpuN36aSJFJNp7aF
pq7wNMkffZ4gkKHobbpkz0G7GrvnNXRx9zZf+u5rBHsuVtaNkN3tiMTa/Bl4JccySuyWoxat0Vu5
+7Sdg+lRG0r7n0lvkHfiQi5JCQmCMm2Bsqnu3zeQ5NLrfsva6OcktwUiZYLom5e4c8tw7SOrwud1
TTtytenZzUc9gOuJ9a3jUZ/RccJhnEqy8Jdoq3uz62uC5M8FkEd0F6MZHLIC+ArNzpDxer23FL6X
ezEg1mosgjXv+xOmOylqhWTFSCorYll3zak1c+p/rCtrUlMMmXHhU2D4sBxFbDPQIdDbp1jKveD1
0cd91uJsC+AK9wxbF9YD407i7moQ1K3An/BkPbOcSKXLgKWE9ycMLFQN/Nqz+apuaEYLuiWQJ4oa
sPN9QgaN6n7MVU2BKCRR1iBrOO7aPtoZ8FBNcpELsczeeMYx4NsbAWfDeJ9kjXSvgfIQORYinOmw
7FFdrTiQhy0Nu29CGNliZr9y2t20vub81qvQWA9QG14kCMXqUNBmGEcNzKc7Nm1cYqiCkgFsIwC3
gwbALnQLHTxqqSW/lYy1NjthZKeHtNxom02m4itbiC8A7OVLu7NZvORPUE4qhWN2ipfuRQeYmtyh
OJjG+3Zq6/wjnFO2PiZdQ5NnESY9edJ+6cKHnMxR4GCWCQOEN7hB1s5hHqxwwCHAFE8ZrUiSzvnZ
6tVxPM9dnl6H8daM90Qv8OqR2KzsTkojRzSPhNSk7Hq9mLNvct/eZBGg7vs60da9+kWLFliTiQGn
LSoHemVmKKFUQrL1aZMgopafZJHkWoh4I+95+MmNOwrwkjOAibWfACDLADOlPFr0caRNEu8jhIDZ
N2Zs3O7nntXxeay7FQCzpiax6wmwOGfN0ackqYsZLvMhegEAYFM5acNdOUkPqQYWB2ZXVwB54+XG
w+C/57c9aG3dNazol/xlnEJYg8VO+WE3LvNsd/BD6vtd33lyDeyVPLTYK2TBJgyZqiYM3DcVzGhd
nUU7ib44jT7qYOOPFOgewgi8Ai7FmoeAx2pFSxFFFnO0PqRFhDllf+ZNsmJKxkYPf6ol7g4W63zE
nAVk6SuUdlSefZR35gqbMMXemNbRXKXeYpDpIh2gw5M8Sarus9q7myLsOReGPpbdaUWaekVBBXNa
frslPJvUNVxsUo+YAk38RkqEGaTBc2S5e9MS6ywtxYxj6BIkJJdljjJgqDCLsXURZI1GDsXnOsUm
Dkv/63wQG/3cfHKU2EtLAHensHktCcNnRGhIn76vknFyj9o9FnuJ4dErkxD93XJAXcM+wZjDVkCK
e8wVJ9/HBXzpowhuk3UEuLkYoEzQQAqSJkTVLp3NvrFEdNszABE0M8aDcBp7ZtcnHlL9mdIz3DHO
8J5i02b20m5Znx8pOMPNBRPsrCvXHm/nsFFTm0PXZmNy3aX4PAW1KPIeRB8GvqjVZsgRQ12NmKTG
9FnBpbVfdBDX8qYb6/B1klmK/q01wVi0Ub1Et+EwE3k9TiLu7wZCs/YAhdwE2FcBF73UTNC6nEwz
6PcO7sfojBxMBI7D2HRQeoxj4G+Aa2l5yGaepHeBQ6lRJmNmMUWhaEF1NSRwhS5B8FOQsdY0xCbc
JeljrDPyFXCialHh6bQupEW5XC0BKIfF2nUER+y6sbaERN4/xvkwDuWW0a0ra4P6qPBYpeTkWZ28
AqaHuYSIA9TwKL/DYJ90KYozMobrlz4zqA+FxmAjK1LjBU5io9okOiyDG+xjB08hXjRSwlgzHtFs
7QVEOdl90uciOMDZEs9r41okJm8Nbd62zTm9Q5tWkyKBkIsceznr7Qe2rbYu0xifeIfKjq1nGISF
0Y53CAC8qQeD/x/4UX1N/Wy6XZ3guZFEAYYFxYFg7JoFAeaiwiD3maB+ZDscGy6rYN67oKwe5/gG
d60TpcLJ/B7LEH7BmFMiO71Nky4q4Unn+xLbWw3al0JdX0ZRNrVXniVL9tPZMTovqchwrvQNIADQ
Pnx6n6/YDasxtpGocuAL6zlxqeOVGVD47gbfxOcYbvNAzbphW27gRo2kkIWSdAAGH3VjXsp+UxZv
GC3pKQtl6ooM5bl5wsETtZWYUhnf6gkzj1IysHBJofALBOC8oU+bmeKsVJGy/JgMAXnL5WC+4iyg
4T6WmAuXMCRcuh2duT4vDhyDapgDJ0tgEewWwzoVFDbc2o9FZ4MqOqEx6d0wNn1H1IhVVZYaWIWV
M8pOAu0+SomDYBmcTYfVEIzsgmwkD1RBDgXeSjJivh9OBEFg0sJd4nqJUk/AgsL2t4u3epUVnecw
rqZxmr/Nou7aPaXYFQ9ZGkTvwiEcBuNna9L2sMzoLUuYCTB5nuAkDWG1BY2q4nwJop2ydkODhlbv
DCXvOpxCHvi3qY9RBng/tphQY8wqbrHHS341hAJHmw0jlVUBxZCpSHMnZ6yXrHe3gW3gVKaCDjM5
ZJmtN2yCQaCqJtFO2zeRdWBJwZ3gI+UOdIBiBGlYlSHIovP3BeBf/ulhg0gQh3QHcNGXFdMx2I3z
6WntGEmv6m4bgP9sKiin1mQrUPecpo/gmQNTG5Ax3CM4Zsw37b4GDudSEaCGNL7gaWPqa6fNqF/c
CC56XgDoZ3YXqgStZTHl6dYEaJoBr7RFgsN43goAxkb1BXgrCzjglizDyHa9i1Px1SSLB+dzCIew
GWH5gO15qyaO4VqNWJlsDcJqoqJb/Z8w+P5uQ/x7nKlfmI0p6jg19Ebu5j0/gpB6ZPvoheyitIx3
0QE1XxEX4BIfumot63N0zo9o+HbxD11ihcMz7k/IeL/P9Ut/tTxLJF2dMXgbNf9CclwAcV4xgvrX
NLQ/4N6mvzqeDTCmZXWTZfsQz9kuxawU6TZDg/EkcrkKEaTmFWPa8JSH47JD1YCmpAdN3sJtZSgy
TNKPcweiLsyp/vw9fV7g/3nh01+N0mBxivA/DxIruuLI7OWcx+JuwAGBjjZCCV9YNm7JEa6GsMJa
Z54tJSBfwUqAZMOfRcD/PkEv/dVSjbttxmx8yvYDdmNZNSJ1N1kNngLO4/iIoWian/71PfijG/wL
23IajTcxpel+42LMHuEA06oqVIBxj10zTPZPJGa/z6NNf3VYAwg5MmWjZJ/mPKpmWGXtxkY3/58f
4hfutJ6S1cBMJdmvmQKiG77kI1dFpv2f6BX/6CL9wpecRzhraF5DeotspALkrlPN2gu8kv7M6uCP
Ls8vDMkZvGVM6dJkn8fjDvRl0AKgCPiTx+yPXvyXraR2awMfwQasKgCpRT6tdYEtff2THeIPXv1X
X7Wo0xQjZ1ybaFNpkc0M+bPb8CdE1d/XMqS/2qqlU6gsBCtYNiJj0bvpm8+zPvVwDwpRLoDFt0Dv
cIR6MdGXf/1A/NHn+UU+IXJuM3hHJXukaCev8TiZSxumf5anG34uyd/ZXn41WMtaT9PV83i/tPWY
7QwZ2VDCwj3p3lPV46Ctx5zPRce0iW4D0Wzt19BspIYhTkv5WcSt5k8x3lZTxWKwAf/P2/jvP9z/
4h/D3X++BfO3/8DXPwbtp4aL+Zcv//Y0KPz3H5+/839/5p9/42+Hj+HyXX2YX3/on34Hr/uPv1t9
n7//0xe7fm5mf798TP7hwyxy/vvr4x1+/uT/6zf/7ePvr/Lk9cdff/sB0Hb+fDWOKflv//jW6f2v
v4WfwpR//++v/49vfn6Av/52mr7/zx//+G7mv/6W0r9QCif7LApDFsbk02HFfnx+J47/QpIQHXnE
YhaF+aenVT+gqv7rb5T9JcujGBPLhBH89ieJ2wzL57eiBL/FIgwMKcUc9jOH+P+8rX+6Mf91o/6t
X9QdCGWzwW+DTP5PiygjlNAoYizNYXqJfyS/PNlp6yJU8J9z/KmHOMoPyZFbvV1kkMF4EBwYvzMT
F1d12mAoA1sl5HNlMi+7hrtDPPYQuUEXtj4PKx2eIp6M64Nn6MNX9CecygrCseZUc+bPflXLA+8y
DcHz3N1aeExhcMf8Pgm37eITnIYAKpLpTpqs++kdQYfQyXWfASLfO7S2Z5EG+ZWsWXKI4S4HWkIX
lmgV1H6YMBYE7TwulelVVYd5/FVtgt7ko6BH2c/yR4qJ5N224MoC+NnQlnk6PmIGXR8Skdn7tQ3W
hxVEx/1IJHkKeoz6wO+a+BlNivvJQyC6u2VOwMARkozJDdcBzS5ZqrcFpkmR2CoNlq2CHEaL7y0g
grgEmLs9oLeAdCLvErWWA5oHV2YiNk1XJQquKAeA+mwpxjmAjTGaOBm8csDidUVjRVqAqfU2QXSO
OvML2VZYTteJSnnVioxGLzVhudrztQ+/mxSUzj2ifUBWTFgw1Z/MFwax7BLW9VhGm62n3ZCP8if6
W22LmISTrPocTgdP49hFqSg7/b85Oo/lyJEkiH5RmkGLK0RpsqjFXGAkm0xojYT4+n21c9tZ62my
CsiM8HjuwT8eYzfS7A942fAsqHRq519raFMlgy2l2YqgeFIrKu0hr7qomLuieKOGd/XQwmbc9ZGZ
zpXnM4tquznK24ocOJxWxAd5lmrHiHN3FqHVp71737OatTwAa6ktghUdRisgPUL8rj4qkEJd8LjA
kAZG2bh7AL/RYx9SaqkTpiBp40BlZPpg+n2x7RvL89a7vM0IGH1qOP0YF62zTk0euN2ywcXaNJhp
MNh2YxKjtiUVfHqxqEKjSOsgJe7lOAgwmSZvjTFckDIAXuokW/jbPFrEYcbo2gaZUelupNqu376E
s/oi0rdhHpiqWJUc3+u6dLx/NQqDQdAaYAToeuf6hfZf4qjai8zORjW3nTVTeNwMOlxMdRVTJGBD
JkSxZ6es0gEZLItDhfhEJ+pssm8vw9is+cOSFKm9X1Pl9++TsUwqzlpGXy+szXHNOSRgelC/cCpl
GanRaa3xzgIAX0b28uiD8IOmT7uc9KpEae7PskHInDbEOUgFJodTcq3sSQLvJgvYty36XkBmVbrJ
1IWJTvcDQH3L+JBbnU8/teoLxSs4FuNRidHaswmkCx1CvSSI7YCk9K+2ewv8waoZZxzq3ja8t0Y0
4IKl3y/DV+J4yggM5qUBfVnzNDHvhtlmQdXsvNLXyvlVVEJ1TytCs3lWKyakOEvruePhaKRP1h1p
bxNlu1UAUnyX41hBUiBtC+9TCak3ZzHwaLPGzuom/Qg4kYyvHg8Sj4Xhqc7tGR/brgzFjTR5zEqm
WDJI0tTtvwYdsS2Jk6HRrfs02bTsRhGxYSe9R8vQp4kJiuDzFhFODNYxP3a+TES9I0EcdChmL08L
Ni+lPRhOQCQfXukoTdOytSJ7bGePmYHPHJxZlmlMjR01FdJ5zG8gzQ90Zhj8Am0qTufme84KZbKK
BRnAiQoxoTIVE2EI/4SsOu13BS/WXjS7mBs3nMGgCCdltuIVgcebne5T2Cf26SDQ40oPm86Yc5ve
deWoD+u5soXi9RnG7IYpIbIes0542dVxrVQ/EePoMKgdmCl7S9BqmsHvPSB5DzIQi9au4lpMHv4T
Q2N38xrUxWbE3ajYVjylmpL7pTWp7YKidNt32VmULkHP1tuQ0YN+LErPzrSIOZkni2Ae8oXv12mM
VOLYkL0bThC6Hd+ILZciRnpd0CQNo0udf42qZnG3kpeYS2xUDF/Pia4128NYOILDKitdOTJTacyE
M7mQRUEY6WD4o7pqQ+Nm75uucXCvw6CHifCWoytM1o6082rLY9+2+XIsNqdwzrTQwo1NVW+ItMOC
al2z7VYvAmM0JwNacRO3NTIGub1wgb6p3aXdmq9cl2gbn+Vs+HGl2AnxhN/T23ZycdGkVkYj3hvr
advt0xFdtTx1FtOQcHYb4gpnmFv5NHqJApsUTNejiSmDeeg0K58iY+q1/E1pNpRxmzPY2EITuMy7
I7Zy5dM1DV5LPXM9FWvTJrY1yKfkdhMWWEVOJQdlE3LEV16J8jcW5p9pqU1H7eM+Psi+yZdrljNP
ix0XlinYGtXb7zzNsj9raa7VJ2uGAd4thp4BuLdZP17TRBf6EXJdFh9dDlXFMZ9nBjKmprvbiQGW
qx02lenZxbZZZ3gcmqwUJy2vWyOqlCVWxWndthYjWSD8yKnNVhWAnxVL6oxluJKCKX9HuxAPqSk4
bOeucetoJnsZ9XBJfhNEI572TM8jlqTYbPdMvaumak5cVBvQ6E3vXzM7TY6WJdm3qjPwvMPejoTO
iqUmj1DJxngwKHUZM2MLglqcmYF7o3mclA1Kt9ye/1qQxUhqZfmK8ZLJ7Uzi2JGeN3laur52Q7j4
et/PHXnWFtPHhiGk05/9DqS21roWcH9Y6i+nwaSG0MzSc7QLJiMVaHZQN8ZCoTWPxyLH5g/qxMws
EGIk3sgx0p5r1AVjh6fhmQLNNay4XKrxBUjGO/Zu5rJCQ5QnnsRGhp3T2c91X8FeWwpzYqD5ovYP
Xdas2n4CJrhUXbe8eCsV6xE6asQT3bX46Eq38Go+DaOLyr6R0zHpc+2OcmJWQZ335jsTFIg/d1GJ
HrUcBtZbhk9fe0X3M9KdXJv1z1t188h0WOGtWJT+1GRadfRuu7/vrXpLjgNBmlGiMucDsns8Gbah
3adzvfzY7PF96C2h7cpqye9sUyXInvjKHCTiIwtqhBYv5WJFk80vk1Go3C+iXzjShtxhjSUhPbnb
1AeDxOxHCjjjXjeVc+D4s/nYlvKgicYZ8WACD9lZJQ+cOuk7/CnOHHde9q2tF7vb1D8qrREIaGO6
OpSFwS6fjp+99SO9I5yX/E1ucJGfNVFNB3bYWARQS+PZzGqqLhNa7qkdyxwKtvMemIYlb6Y/5WcT
5gEEQ/ZjaHlut0/Wzn6s220WTzYzNYGgwVjJCWxK6vGdC8MVH5MkthDksZQNSaDmTGHS+KJ43NxB
F2Hp9fKvaDxe8VIbGS0ATHJfHHJn7A7TOuMrKauk+V7xHmSOmnaOWK3ngbv3hXQ77Xte8k6LttxO
d5OmrKiFwY0cVRl81Zb1yPBH288K80XlDUsIU92eidw1xcuIZOxBiVvFwctFHTEu2eIG8+XOIYKt
D0QBTGrktrZrJrzOgSIa6jSM3XxXTq2/Xxxj+Y+cWWfPOGHcWei+VZwU1fAqQEEmBh4AxAFOma+u
qsBwCs+9lFY1RJOZ/RhG2nEoCSfMtzXFUDNjrpshi0Y8FluA9F0/djDvkb6aVmiW/n1WGObeMDFT
Isb/irT+RyaLu58XXGaYQvMPaenmjjO9uU6dHIgPHZM/1xSk7wKFxg1SfyQtjIZBhQUmYg11/qAr
c95V2QSRLRxMRnOzxkaVf6cYQ68FhmydMsJ393iAVTgDzh0FSAbL1gYVcPZQX6tai1hHvLHuan5h
0vlKkV09FK1WvvVCuFBLjEaWEQttJlYZ2Z0TrmDkTZ9/Of7ohn7VPOOwIuV+hCFc8QnNtydgMIpf
W/j/TfqnK94AtMW+X0Y72CwGWsodgalWZQZweP85yXgkJjDsmXkFmOXS2EmcaVeZ6+uoD9HY9geV
z8xifSADHVlfIY5/uBgEzqhL1s6q++FZcBD9V4paBGjmr6JvS7yTQ54dndZ8MTJ+og0O7aFaZAo7
3WxPk70Vh2ZKxWuCVzGwgemCodSYkZaNuNBH+5fes3J2WLtarPnOTbl4ySBQB71Yb84JP7KsZufV
t3okX+5FnRznjdlEx6iuNLN/lBSnRBg/psRbieZhOuNzmjVPY+N+DNQ58ViOnEEfkv+AP9RWqIgP
A7Y06hAv1hOmmzAd5v8aT/+uU/+RUWMeeDq2uSSNGmk95Bo/9fbbtuIh1/37dFsimPqIozDqBWs1
a8f+wzLJ9vOvDJ9gw3VLgOvJs7TXyvrOU3YdbcUTzX2YeO+bjx+lnr/zQXtNvfE/Xr5dl5Yh0BeT
ZT1o5ONa383J/AHIcs1wfpLK+kHBGFudBgBgrYG7aoGX3JfJpcfLIeyvgeNOYtrhATMwdg6futef
W/Hnw/4t5QNpQcwR/8zKizCMODtROYdevwP6Ye7hnkTyU2T7rm4D1262YBRq16/dvu3MZyqre0q1
cz9JMjy9KdI15jui+ty0xQxsd/qvKMVuHJITWhdmvAoqYRCvRZU9rJ3+xQgzkov1pptw8XiNH0D3
7nLTIARvDaG6v7LG7KLaasq9bUEUGL46ual46J3+afLWE6c65/jkhYaV0fC3Kacb/sNRv3q6fOua
9bPPJ+DPsbvkUxsuo//m9dZ9h/PkjIWEZR8+RNI8lF9Oon2ly43J8z9AmmK2yVILcXjomHSVE06E
7CZ5z8Sbh62eAlW+ZG1zVMN+aIdLO3exM3066fMNIGi7kc7kQVvKXWW4hBvvV7wl1YDP2txZ2Udh
EjbjN3mYNgYKQQYTTF27eqekt6JRc/+Z5rCrBIMY5i+iD9lpeEiHhE/rGRN3mNQzw2B4Yv+r0uj5
rFA4TuA4X83IhAYtA/to1GDTkaIJx218GMAm8+ahJMF1s2x4fPDBrvhjM8lNprmoXtKEihMmuZ3W
lAycnueOb9J8GKg/iu576XZD+6Lc91Yc2dfxbLrGpRtUtBm/o5E+61r/YWg8xGmVBRXlT9E1cXKD
ubu/zCSTNrdVqI9Lfdd4KkqKKQm28c1kiU4/QzEVrcjitrCS0KCHiPB8dOwt5IvA27gSAOO345HF
0TinD/Oq4nHxYwMbcTVsh3lT+4VOFfD5bjPf4I5G3CxHL5kwaMSOjrvIdYtrnwqGVyXfO3fWlrXx
6nzf4g/8VH9u1zUc85dtYW3HNB0q/w9chDD5nL9kacJ2zg8NFVPqozvV20HL3QMYZFgVDVZru31y
yAB4dbi3+Vu6WBKoX+6lSpji5xS73mAAGOoFL+Ha5hem7XcYxN6LZGeb7RPB+FxpfjxK44TeHRqj
ihvnn6z/8G3vqM3xkNaxramFH/G+WI76auydZYW2esAOfzvacO66AY0TObpNUOCFX6WMdU8dCuwu
gVoy3DrYb6fhWDS3rrvC1z+nsQFb24MLbJMOasQXk9Xx3BcyNBrjsVcDzLjJxNUFSxxwIa3WX+sb
B8u+eclM6tDmSQ1OnEBEhZ090cdzP6Rcv7w4GRo0HScnhCDfANTMGI4VwlEgp/EPgSlIa3m2MycQ
6Uc1q28cWxHTjyujrhhmCTYuoCJjSYS+S03zzbxNl80/3VBbLF0ngsxlGSmjpFbsMs2J26x7qehW
QkImtaDozFu98dOJR6DNa2nloZHj3LG6bpc0VRamq9cEi9nsZqM9ccru+ZEDFpw+5utLu5THPqt9
AkXPdkXQDGkcRnWji41dksHaaG1sjVMwttOD1rphtk1ESIxH05NUW86Ex2UIm7n8glEKsl7bMeAM
UUrSEONYVBoZT9d8ly+kdTXOtU2JdihGI3Qbm9dSXTy+RdfxT33inCj8d9AhR4qYg62Z9x6GMosr
ydT2auEyWrezQGRlNWYSuH0Gr4wDm4IzbLRm19VICLDoO8Mud07zqVf6ldlirBZ+J2GdvWy86wU4
eptFYusuIlljcsNwsQzlHJQt3/gNy9F0tg903ptfPqfkCVTYxuc5iUFud65ZU8f7Y6iNMAy3u9vF
h22+tGUVDVQlUvgPeU3t5pQx+752ifJ/rLHaY2HxFF5C/TS3Mih9zD1sBZkrNzTFaU6phdO3grW5
G/kXi/nteI9de0+Xm1oYcR0VT+bvau9tzUUweIbvu2x8sGar7zfB8+w9T1YT0i1V0/1Q63HjEs58
3w+PTAhR1KyQZRSBQ/kxGlPgIWS36mloftT8CshAwdGcCvUx+PfSwxbJSyKcyzDcYm4aTO9taMqC
wkrG29JGDh+frRmhpGHzhPbY8oY3HqnGvcXyovqCkH/RnfGsTctpJmUDC1aI0/JCeg4ckPbYGPVz
tk7vIqUIGbITm7lwnvYxKwrj0YUn5I+wFklJgnA2706rV5Y/TNRfLqBHe7DSOspyzgLMQ7IrLmwP
O7f6zT6XfisO/Gq18I1sHfxgzhep2m9Vug9Zv75Zpl/xWXAoDen7xg2SVUgcujPsNG95YksYRJAk
1vqtnrx3hTuY8AUX04fxkmfLObX5k3Oq0jgfiVEh8H7DglryVrwR/RG4+nIw8HPz8Txrjr3H8Xha
2w2HZvI3Cf8G4C78+mM4amQXeOfK7391Mlu5+3qbsTxElNE9KkfcHqa73uIKXRlWWdN+bseLlqnH
nm6sSnBRrkVk2cWhSKZjNfs7xLaogXMMFrW856L4r80lYoUGmKTeJ00850QiBtpmw+9xRYyeGXRY
1zHhPqz+d55koSh7mqQPqpYd3pYgKQUKqTVGnj6ds6o8g77TDGXRYEwl4hPsaeFvachferB5egzo
mt7LYk97btJllyvrZTDTZ2l/txahIJlzHCe1x6RyhwZFHTNnD26mv26W9rza+hu8bha7OYK7J788
vlGjs45Fb16qFOOrogxJ5vt2sinrSiqKrnwy3KUISraAhMynx6By4We0zSC5RsRGl51yqb/SbQ3B
mO1HZ0fozNmna6c9q2V7FF7/mVnG9ZZ40E2nhXyiwE4zKl33Lq8+SJGYwjXF9VHyKg1cupZ6UHb1
Xi+AjbQN72VifvtyPeeZ/pTNdehOw3M7bgexjTjW2tjPxvzVyqvmTtVDs8+k84U++lE11ktRGB9y
Sa7zZCH6c+JAjL7qjvMzLtM9LFOU2FM8Tkjt5AKvjR72vnWBM7/nk9/rw7QnTodbBecgowWHZqXV
/Cu5HwRLDNun4HvSKnPv+MbDLCbGoc1lUT0r0fCIth8LF2trmAdSNR59vWgJYUmPEN6nxFAT9mV5
Vb4TQVcNgcHaqKPB7iKksdp5MEerD5g/9a9Wq39lqruKLL8OqX7ZiHLL6gF+ECu8+IeFJJq2Lq6b
uHUOpWQItaSP0KPHRuWfs2bf2+WX0S97b5lxRK3ndhuiJDUoFmyyXeqLtLjWqzvXeeFejMy5vXM7
5PPCD7XBAhMmGGu+Vmn3MGIFQy5kuyb+dKFCG3/06nWhbZM6VxR0ce2j9H6a3ozsVotkY903+Ujg
SxegyHPiOWjzc7y463W15Hl2K4pVk9d8cg+NI2aaw+rsOEZUO1CnLXExyXTFlH/KBpuyfdlh0w9N
E5Vm/YZmv2KQeWZk/0IXHW5ad6XBRh8jb15bUUBRtzMXDpDD3pNh2m6vkz3eC1UetXKKK3DomwO0
kstf5Z4YlccNviohvAMw1ckGhFknTwvy7hX3VxlU6DThYtS/JKqSsdC8+xMZ0/iucqI7yqKJie4+
ZbP513fr3uRqMbpjJ6ZwyBiq3fi3aUiBgqkLVb1bScaW5tFi+O26WsiGxxALOnUHZbWb7L25/XSb
4cLmRggoTBFZRIeLrTgu218mNqR3+6fJGR9N0YHwEZ/Tl4RppHtw30Pm+gFLVK66UYYDLZTSy8O0
Xdq835VTHmreGMyrs8PXfZfm+QHXWjQA2m96Ernb+m80reNN+NTrDzf/SDFWMHTcN6ZJ/NF9RZIU
AS8blheDDj7x3/10n6gqLJsxNGrWWiCbrzzyKkupKdWp2CjAvX9ev4E5dY8LV4SuKpC9NKTz2hW2
xgoo4XxWyo+TiV8cNycNpm7bgZbU94meXPEBk5tCaBL5Kvzc2tbvGxtiibVh6CxXR9l3ir/FbxOE
FxWIcg2TAverpe2TfI7lJMhS9+PGrENbUWARBz6N+s3rinZK/z3C+BsyU7vRmozY1f6mTAsbOrN6
sEMzR/mciBkam4Of52HWs6zOZyZa9aS9bASLJ0dAJm97xMtTqH9p8R+iIwXygw4eOFnX1D3Q7tAu
HrGhhKt16KdLQyXoIIl7A5B0G5VzEwFcBo2fMvr2Q2Q4Yh4CvZUPzbQXkkojy8N8PYLPM5LFJzf/
ZaJk/gK27xqx3lKu85QrgqA04ohsTwQ16LoxvncdlrDfDgFUAp6NWhIK66UhbgcnbTQyeqoHb9dZ
580wo3pFgcHcvHDVGPJb+v9pxY9v/wl7n3P0u+g91iDusjI/eNXRrmOsEJz2mKDatnkY2BY2er/F
SqSYrgfacEAzuTArPG9+FbdacesNHqzkh9Sondem7ELxLom/XBzdZ19ekYUWAwAUr3Ac1g/XJqQw
a8F60V3Z1sNdWmw/BgOpflk5Mm6dtRd15g96++swoMhrcVYRDEyRQIBDPGZEhmHdInsr2HCKT/57
r5ilwxG483s7Mupoqe6raF0LDhRsae50NtxHROGq/UqM8ghnfmBYEBQNMW9Od035r/Ws27GTNKYI
PrU3GL3WzgVR/bVW7Aa9xpliB6CmpyJnVc7Eo0iX0OnMSomkcg0rSkeqqoXbXPknciqOeTcQV2bE
E0S02Nx70xridq1OK8pXhVdyZVvR6N74h2j6/699lg7uet5pvX7PWV5d2f+xuRWm3OBEuE7tvmO8
3LXT2V3RXbWC19rz7Ie8cN8yaSRBdYt9JqLtzKD2sxJJgWwtPxereSlJ8mWIP3yZTsI139g47but
DzTlHkipCVRnnKzMvmhEikS0u2Xc9DeYEvA7MP3M39vsuCQ1qKaUHp6WsuwvDlECLBRBkFxzh9bb
p9Gxe+1Lt+fbvp2zhLMi3Wed4naDJtiK4s7Y3C9OkLBSLU5mUG7NI+oL7Bu3MRDGg9l12zlLJ/YB
zX5NdbiQn6LTyN98ggrPX26cfEJ7lCPv0ln+59e8cFNPCJBpsIA9LHQuHGOCuYZ+TQ50g8NLMg+p
u7fdMu3uF8NqnECZlW8f9UZM1N/CwntgtJv5XKWb87ppjfNLsAjTDa6uSq13fdKEaLdfillNj8Mw
EDxSkvK9I+7gsBXbEXHlzQdhOcyF/+dXqJuy4+iyorlGnfZM/VFb8Pj19WdPj1gtyWOarvgg/WDV
nMfZaLisF6IfelR4aoVZagEmt6etbi+6Xx4zj33yQzbu8JFSXmj9fS7hsbztBW/RM7vCjmIqf9LW
+gHF+nEmYlam8Zp16cXsb3Ky+tcXf8tqUaWru7XAoLiJIW4mUTxptARYFXabbu3ajlyBfKBzlBEI
zE4a30Ckty/wmFvzx1IW7+3wCYJyTUZ5mafuXPQGU+TlPK/Fj9zaR2Z4N9VSvCGT7BK/xU1V3jow
+0WXRJkkEmnNZG8qMVbRIKc7Taa7GTOyp4MnCnd5r+zxW++GQ5/ARNpVBDIEJIEXzEljt/F2a6Wu
M2dDqZCDevPge+Y78qiM6qp7BwrImelQna6Ebe3w/qmdjtH6tCYQ2BqwRyBq/Da6M0c+j4ntpyL0
Ja5t/p+uYYukI8IZanIFxQ5yNR5Et54YQ4ezZ3H+jvteN5FTP4wkj6csfXJYBjp1mAowrfrK3G1Y
rZfyD+9esAiqLf6VMbZ7hqr8lh7HlX8VZrXbFhWmhJGZ9nSndxZRY12YzZhHm+zQG+jjhhXwC4cc
hhgQmiChDrcJjsUz+KiTJJmn1UnHV68gv131fbMI9IQqdNk2hwQ5wOhJ7uhUx9uOE9/mLVFQwFNT
HP0qvRha/Yl4eu8RslZ3iIWk15hTjuRqX+usvDXq22nEg2Bxm7PmltPI2WXGsk8mGZNqxQg7J5tP
HDP5wocVp7p2XWsMjFVx1ivmLmnp/CFDowKJ8Z/jMeLLitgp1eNGnMwx7RhCcqs/zcWw41L6Dxnk
5ButCjLfe8F8cxPCcLGnHXNJWub2RPTN8i9j6RKQBXqbjbpgkJe16qQOuzlBCdm4V2TeBpAox5zH
MextBgXZ7X9u1SdfFvKKb9z1IB2RmZOr1+r240C0T4BvRke9Tr63hjMxYRa2Y9p0m9mE3qgikhgu
q1ymgzd49bMPOn8gLCPC6rFrJ30/F/o93n7/nC6l9S5vfwCPRuBWHVNUp6UsoGOJ2NA8YEmUr8pM
Q9PV26gll9DYfgseqm5iPJqw/cHMnf/wGY+RSND8/Dop4jS130ZXf1Zr/j0Q7+5nRLFoxv3N5dai
lTu2ZH91bm5LEQKAVjgeZjNSBIbEciYRImId1nJvdQPObOyzoWYZHzMj8YjlKFq0+v0F3KN8Mxrl
BKW06E7ctDID2i5r3rH6Anx1ZC8R/nlNJUdDW29xF5k8Law/PrpDn1zy3uGzMRHgyoVjLBFPFUP7
KBvNfr9282tX5yUZnSYablInTCIc2lEd/11oztUU6FX6M9v2cpBl9V6xVf5od7OKZtVTf0rrupmJ
2hsYWwnqJOFsluWzHElXxTLjRnhmquOQJDpmqXIK064DN5N6++Waq36yvWT98m1WzpIUAFUlq98J
y05o8V0TX9DviYgwH3vL8h9IrtVDrL1/egHxsvmbHtik26KmDy52PAERZ87aa7M2Xpg3zt9KxB2W
Q3oQZZvVO9/s+siPnKCJZPKqW8W0h4sxgX36/xiYgYVINp4FKNpNmA2TdgLQR3M0Fgb14DVNnA2l
cdflZnfdtpxOws7cFgWoz2OAMESy3PCjlMJwlxXNn00IQFxiBo6cZPonm87sdqT3vbY0j3YmSfF0
QZXIcOi9qEnoszCaMTXB21ohW5ry6EI03bmtSQoyHQQ7q2ngNM998hQVs/LmM9O0fifage4aUyiw
70WznI6VS9Jqn6haydDvwJeyanoGM7CjychFWGhbSsbPrdsi5gl1R69epZ0695ud+Q9ky/CV3Lyc
jrNOQdLdqjs3/Wz91L2I0ameS3vrdro0jNO8uZO2E93kRu4ymLCYjH8C+jYzIkC0ueLxtktAs7H6
bF35TFyCRblVTN3e7h3/BVX/nfGQwAxR4nXtMKUKY7ZIINjKmEyjLbYnorUmfMgob34SksLaoVu7
FthigqbpLVQKXFF8fbYeQ2WkBNHZbbY9UrLMJUJyp4qzPS6rAcNYrg0ZabX56hBNZl5G5lYkpOb+
1B9XhFcoi2wgvw5tYUu8PCySoSB3U5uhViIk48qhWk8bDeNb7YzfipQGkhc2odItPUoDlORNlN0i
idJi09HbAM+Tv67b0FknHGXwsoFSKa+kZ+JczhmIk7TzUGWjUWAh11L/4Ck/XWMHjMLTg9xMeHMh
upaRVBMSP64utiGOS9Msph1oyeTdL5vRZnFSWSMQC6u80KTceV5Y6ObnF079cWJVtLN6BxBTziFj
GpL+vSdZzyNk0d8WLFgVYRc1e07WWNMH+9JolXYqDVMTYVrN/XcJLsKfQyxwehPqofFyA7+yeUtt
pc8CpBP7osE6Z5m2vBt8h9RcL93ImLcp6IZ8o6lLCaitZa89a7BiQWnXGQHMvZb9J8e6eKQIqk+u
hQV3HLnkktq29+XAuZ5njBlXUoF2JLCL2OFTG9hJPfM59kVn7bAx3eyLkoVZphzDotwozAqafd3z
jQvJy4jy1iQp6/qaif3tuqCONh42r2IsVxlM6Eez+HOJazxMGoC8I0GCue5UxbzbW3+nRVcjySnj
+DRS8z56AxbzupXridiAhQpYtKgHbOt6L7Q6JaEpparm0S1ibcSJGG+ezO908lkjCDMLDTyTddxb
jPQR6W77CSnuXC0wS/rGnAbwFXKfQTnQ682H7OAlpYF0s20IFkInwx72L0Qf/rc2ZY/eV1gvSeuU
D1te/xh9ZrOGDnyLJIxbOWqmOwvrYujUs1cHM6bLCKntSbn6RgE+nxZJ5jJM8QbsX5I2VeLfdlCM
bKeoY8WhF8qWWolISv2+IoglkmwuuVZ1TwApp+aBMIGW4mpTuBmcN9gM51Oa/hazmw31l7MoYq5l
Ik3K6mExE5OyGuppTo3Ni9MehKuvnbeiXUzcd1pGeFrbR/ZEpipdSWAnNBhETWyRUt2/adOGF0Gy
1Nkbk5cm7YsHUeHi8sGQeKsLfc53qKfVgdzXN2YBUyBaN4tqanSl5UR5kuIYQRkw25PlIyCvY0er
5ut/yTbq+wbNl+xJeJElsWn/7fZI0C7Qe5GAXwMqJO8jy+ufeRj3xLdy143YGOuUxCLiA75ma31x
Gq4NvcnWkwSs3eHoURQGy4+oEiPcEpSEzrTq0JlInUBT4Be1+cblSPA/9y6UG96L40Cg3EdSGsXE
C9P9j7Tz2pHbCtb1ExFgDrdNstPMSBqNRpJ9Q1iSxZwzn/58S977uJvdGNreBgwbEKDqxZVqVf1B
+TwbXei2kaEdUnrjHs7yT/HSPWMW9dmu1cSvlPm1t8fwGad2PXVhBSR+6iRngV4atPDRrMkqh7Ju
XF0NvgZY8HHrKr/h4fyq61nqFo1GARgcQpdUPxp6K2heIiJQTvrzlOfjqS0i/ZupKA0cmNz+boE4
jimPVtGjNFmfuiEafsqQAbodqNKGggEOf6GTV+9Tm5ZxrvaAI5ZmWj4kAbWpZgyMA+z+n1bSKB4q
fibd/L5zay3VP4dZh2RyaGY7WxvgFci9bD2DIIx/gMn6I+cNR4XBjrqfat6gBRFP6TGwYmRIZUnd
GZn+IkkNTzzgy1WyL1swdGC483HyRlqFrm0Oymc8jyBrKwtVR5SKK09ClNrxMkdmwL3SGX7dpiga
SrLF45eb9nMUhkN4GkPU27zEDKuv1MSKo2Kno+iWfrBn88eUgsNWw0H/EMwzJaFS/SNXApvnCFhS
tw/NKt3RYLOj50yK0ZdYoEU8JN2SINmm2pmX0Lo42IqhiExOVk+22SOubBdoriAOS1ei/lAtA98v
7D6Wqmx8gZ5tCcGLllflIvXfoOzKJ0kvq8cOgaZnXemyvZYV00FrwR3MaladTTlQdkqTTNjVs4cD
qRrcKoMVO9jSD2nqoDzVGbJlQfVeWRDLtSP9qZPp04Q6BFV44/IpnpNqX/QKXqFgZxWe7MX3gXrC
Dkzh+wUNM5LjKTyjJja7I+IjO5M6Bbk4wHuOqSej779LKIDWFbaVMADJ2aLIPGpN/SmK7bM9Z+2n
tCpSHxVX0EpLM/NWkOJdAifgyzIHlNWQG/8ZFAUd9BL1xWwekSlE8dNwjVaUmWf5W9+xfKsclZ9M
Hn/qPCqOja39wS1hfOAZr0Ly0qdHpYsWFxRScQxqgLKugVB7uGdrZmfQUDz4atsGBCNT4FAo4WoK
eSt6OPSZBpEzR7yLyiGWPK1HtLDOVeUUtMDdd1lDeyVGS+E1KUSxZoQh7PfhPLhdT+2poPzLgadB
HAAPNgHX/jpjbkPr3c5I4jSgXtR2qB8e0Sk1n9AIENV/4DA/6Gh8maYuBRiTUIufUcTgrEAfsihz
0EvsrdL8PsfW7CuyDviYM+klW8yHstLk3VzA4AZb5lg/keyMP/azLKTyetMdYYKcaw2mPgWh1LWk
quPUQDp1UfCdzFIDJgNiCGq5LF7XUaWiSBREuzGovk1Dz6/RS/CHk42G0Q71xPydGVOMUfrmyY7R
nm6nHk7CbLPE68gBRlHVqONMfV9/plLeuwpZrCv0Idw6CED1TBKPrEgZtSfkmb/bPQA8VGvKUz6E
YJwHVf3TsBT9nAG5JrHCDPHJZFO91FJNtbWnTtHW3R8VHvauJjfvW3t6jNTpVZHi1zio9d9gwgff
I0sFGpsrEsSRQEfiPpuq46w3vFWQpVYAsVHJhQZViqaP0e7TwZFOEwT0T0jYNe8za0j3VhC2ppsF
6qfeGjDrc5Q9ire/VabxIi3JT0ptjKjTn5fK/l63XDQhCqRBke7p06ro7lDwYy8KQUm4zjJqZjwC
QLGXLXA/i9fhN9pr2u9tGSmvVlim72UaqLtUmzAcrOzQ7+ag2fdjaHxB7iE4NbXEk30Ios8Vxn49
l6EUaI9WlqQyh4w+HMsWGdNoJwkeOu8coNCj5Ogf1Vbg/NUwPfGDeOjPdqXr/4oO+hd5zNFsi5QZ
qw59bRKTAtJRa2Uq/Kk7NxCvMtX+i0t4RSW8ZKgp9/hplyFWDndFh4a9CSPFb/3mVOyHoynbbuMv
fuY7p6yj4K9u2LfdC2mrpm5opq5gFbKmlFcd4p5ISOQ+UpOcfvv60MXwSjx5H7rU7Z8kpveCLvg/
vLyNUSIca5iGbsqWYhmCC3hpuBVozmDpioVXQNd4C0Is2QiSjDpS3c2stXcpFrFd2FBfk0+tdVKd
/cYPuKYli5m8/gGCRX5h6dTWJGzVxA9ABtbTXSTkx5+SX3vYKrsLUEtALb1n8jLeGvndwCb0Q81x
NJX/XgeeZ6csZ5PArW+ewz8Wz3SDkzMjSSDvES56oC4YeptRIVBWf1NnGa4iGxYQUlM1TMvSBL3z
criy3EkWYvUxUzz6uqvsGuOUH7CfOJWeWZ4kz/Le/sDiL7wO6BCUcZqmgvazvGJnSyH0IHRyA69P
pXdBR/IRNjQEchoJG8tXvWYdi7FdhxI76mIqTSvXJuT7MRf3hj2ybJ7ilefly4StR3QcD7XLA+Oh
rXeOq+9mL3S5ZsLwkWx9fKgf3h717VYSv0Vn5eo6e8bWV7t3bnOyMGWmdeKDDndxfvgw/6bvFlfx
oWXIW4eF+Io3X/kinPCRvhj6kjhmUsyE0w+gkPzpqPyundF2deMX298Y2kasNXEWh/C5Q8g78LKT
87XaI+vXMy5Ur9x4L+f/epuID2lwu3NMKJDSViPLNDtFoZ1onvbivMBpgzPpY07vOjQ/H2ev4Hsa
G1II9xaSKcNMVvmkzKL484uvacWdHCcZUsij5Ee5AgzJ2NgVyjUp/6+1yoHN8tDEpoDNfBUihYqV
5KbNA/lsI3x7GJyD4tGlZPuDReOxcFDOi98dovN/mr/L0KttkhclBazWCbzkFB/r32mLuvQb3fmU
vgRba+X2uEFo5mKY4s8vvmQdDGZbSAyz2y97Y491/dE81d641/cQeL38y8baFL99vQ8u461mrpIR
7BTybB5VzY8U6X3b03cFmq+03HeSt+WnKhbfW+FWZzhQGty/MsLph+mxPVCo36t7/WhtrMd7Z6ij
8I+MiLFpmKtROQ6FpjrUGBX/5y1OqR4Cq7WOci7kXuB4bk3bvdUJBUrcyqasO2s3aMepsxAgC4e2
ax7AqLrFe1pX6WuIx8Bu3Ct+QjPg3D+0x/DbxgyKg3H9SS9Dry6oKZYK1KDpOdfcyIvn7PPn8Cy9
00+QQcz3zgEM78NAI+mj/c7Z0FcRs/VW6JV6Ba9XHa8QI/BUamS1oQGMtXdJ8n1jhGK2bsJwmIEy
ECebvjrRmsBOIxRMA9o2O3A86XF8qvbLkZeAZxUHkWltL9S7E/p3zPWZLedqGiOmy7lJU72A84du
7F4dSLEiDHlaeeNL/koj3hijsTreUBqxMF0XK/aMEB7Oc8kPY5/7oQ9bw88Bie0AD3YHYGdbN+HG
1zVWp1u2DFJZaERu/bx8yGmQn9rDcLRfQBbUkQ9HAcr+sd3KPa4Vj/46z9kn/zupxuqga+1BDqWG
STV2o48nCPK4ae3qP0OM2DzUKGFO0DDf5Z+C+SX6SJGGJD7YGPvdY+LiN6yOiaXsyhI7Og52RQW/
gpeYHHpBCCk22oj0yzd2Nb8K+ZZmOoolO1xirPGLc11N6AvUmErzlUffdGMahHQiKWnsBD/ccslz
3HLP0xfw7Nvb584mhf5vWCKXdDRlbZQdU5CWFbivnrbkzzmC4Rb+TzvF2joC76yjqzirwyDRa0Vq
eJFyDslnhWLT59bFo8LlZWA+aG7uAaPz3h7aTUgV3QrT0iyLtACTidXBUEqZgURdxWU5JtgBG+r8
rpsk7d9eJkRBj143TAcOqW2udE/CwgzR3IjJkjPrhwM4YZeosgve+Txry0Ya/OuiuFonv4JZmpgt
C/2WVRos2UWTlMjteYsO7ah2Hh3wADt6KDyvnOpghvD8kAGVd53VU57oFbxYpOAo25hRoPWP7MT8
p6ORCFEHVKXIM5vfkAsI3LbS+v3UNeBkQTj2spcAuh1m+nBT6lHfeldCnFdV9Tv840NWobwKRtU8
zpY+vaIG0z3OY2htXF03Z+xqrKvpw2gkhrTOWJ2u+DQpwsD9ZURtUg2bEwWgf7sPVLEBZfoMbEJV
XSeQMbwQNiBNXytVPGeKDhLUXVbtxpq8fciIOLSdLVuRgQ5Yq5O8mxsAi4HpsNNLNPRSH4bDiHqe
dMj3bbfb2gO3jzj0gmx01dnjWGEJmZ/rk0UdTdTJA8dDM8Xdlx+LT/Mf4JmO9SFR/fiA/ZSHCLwH
fYkHevmeys+8A9d4eHsr3ubnQrZIVnRLV6Hmm9Zq4c4zXqIOhFJv+J58MvbVnkaRp72TqIUmrrkb
PdWbjwjn59/kDe2se1/8KvRqHZVUFA0TKgFfHDdLD/+C+qX2Bh/vumMzUNHcb4xVXInXm5Sxgvkl
s4QPyOFz/cmrZZl7FJlFQI1LOtobyTM69z6pFp0R+gn/14DijL+4PYoCoyLouyLg6Gte7GsYlLuA
Fj0cgQFBbKzhmytDVVB3sMBUIk9p6+bqKJ/03hqnrOcQGuEV4CmRfq7QiP/dKeONI+BeJM5UJK0U
FW1ZZzWwKE/QYk24nKryPepKnjNixYlh5tsTJhbAar7Iyf+OskqRM7nB7C4fA69Ji6c5QLimQbN7
aCGjgFIBPjovn8s+dr7PaaRv+NXfHSHnuabbXMLc8tdTh+ESgoHRQo7RFV9NNJXRSMm+abW98SVv
chnmzLmIszoGbFmKWxV3eaSaUGqdjHeAXz5S5DhFlryx19Wb3E0F20390TY1h7atvFr/E7g+xPGh
THd7cNwH9FqfjMXrX/HTXMxDebBcPNIAr4B38+nCy18cb+tSVkSM1Zxe/YbVykHfG2FiellUrpAn
h8Rn8SRw3NbLTHjTLj3kf/AquDOZV0FXCyk0ELYaA4Ii4vR7VH2O5S9BqW24v99ei+Lr6ly2GgcM
5fLrFTPItPQQJ2H30fHflYiTIeaQf6AnlYDom+rHTFbqjR1y72vyvOJUE+YT9voRADeQ8r9DAQdh
4/FsQRnt4mDcOsburRtTVU1Nc7j6VXW1RpMCnbMi5fWfIQ1pOd1TkHaH0ZTOcdU+9aO+t/v5a4Gv
ANyPjfeGuH6ul4smq1xLhihQaaa2OtIA9DgFYCzEMwwaoSM03L2Sk2INOtS/plMNr467xZ2rvvvX
eQf5kULPlh2jO86v+/vi7J4QA1PnlNKAlA0aXolLK8teRR3U8fBsHquNs/v2HNBUXZHRo6aKZFAm
v149eTfps5TxlzdyFGHKW9lIkfSaVtFdzuwuJNkCYb0xxtvlQ0FeYa3K6BRamiH+/GKMEioR5dyG
POamPyX7pQGw+PYJfueOv46w2hRK11Z2FBBBZDnxsaT/DB/Z7T1R87PKx81CnFiLqwVzNaTVVteW
2YwrZFg542wqjYDTQM9QtsUI+lAN/sbw7s3a5QdcLc82VLsYr3kRbdqLOrzTv2R7yW98dT8Fj+EP
xPufwv3W419V741SlTXH1B2Fnunqs4a4RgR6RgoOrYuomDkWJ8mfEKOjCdD4zkGco8XTgqfSlOyK
A9YFMsrV7jL4W7/l3iewZNXmzYP/lLFuANgxjgR4pEneCG92N+TLj3h2+jMNcIDkWr9VsrsfjhsT
3JzCc2u1ZPFM7eUSEKiXA5wakklHghmspiRDYIYQ0G/cmb/eouv1ZGuazo5EkNhYVwgN3M1y4OPi
SyP3TgEARJftVaB0/jc1pzF7AmC4H78F77Y+7koBlnKLyhgvwq+WM5IpatJphEc505cCKjvP/SE/
iKw1m1/rjsty62Ui1s5bI16tafGL4iUPKGmhlphiOrAY3/B23ToZROVkFUYT+aqCNKmBGspqCSM0
lCk6HoBee7YPDi9eekemN7kwAP9ZEnCbTSK0ehFw9SlVsCco6BDQCmxw2j8W8x3y8b+Dl3cTJJEk
QN7VqG2dEFvDXH3NPOHcHlKiwojoD3r+a5zww/y+eRbVle0S6J0US9Pwp7AdkjyZAsvqulYmMMSx
BOWw80CrnicPKCnUHdqB4x6OHybj/taaUe4cu1cxxYF1cZPM8Zx2NlVlhul8x07ijPZJtgtdPAjd
zWDim62XDrelZSl0WhUUdq+DmYC0oPWTzonGDpAH+ONy+kB252KI5+X1WUMAf19SucpeN4PfOXpZ
R38HFxN+MdIeXQ6KhSTsnTf6ywmRCBdU7Yt0yPz+22a0e8vnMtrquLMRvp86zHS86FSdFK+gC6mf
tCcUMvx8Px7zb29faNqdjOBqdKtdCWMOdG/Ipx1d/QxYT6Y5gR3Rsrcir0GbZpd5mILtGiCG7+Iz
aPqDVHCTBy+wT47ZuYBXj7SH2/kzMFNX/getqHspxdVPXO9jqUAVC1Q3PxF276MoylIkfWfRMcl+
36p3b0Zb7V8efGWAeIeYgADw1rE9QMn/1P3U97CCNxuyN3uX7Uo3SjV00U3EUnEVDpVWxAVjaMOd
Z+0CxFth/ABPwWYFWYzWVb3EhyJ2eHvWb4pA66ir5LOM9HjqsKKi0x0flW/pAV+t9x01hOkoudBt
PFpEO6jB37pms6O/vtB/xUYZVuf14tjc6tf7qVFnfUAUzfas98C9UFAG6L+jRezlh+/VT/oIgJ28
+WFzZ62vg3Xc1SGi5T0+WegN0fpb9ouX+0gcN+/7j9qxPIQHFG04nlFRAcYp76Jpt9WdXt+yhAeY
QpWGl5ut2us8pm4lu14KzfImBZ7ooag7EMURcp/KQVbBum3M8PrUIpzDQ4pihi5u23XCWASDhAiy
QC4+9j5WGkf5Q78XII3oH6ynm/SUPgktXFFq0BxDJDDXc+pIVTGpSFjTJIKUdNSOfNv2Gfu99vf8
dwi5QPENH/FARKcebESv3Ok1rI7bKKD1afbrdygc1g4CuGjXruY4SurZbtFv8vDWAylXf+pLZ6Py
f9MBXMdYjRVQFUSFghiiqAjdaCFLFIeEXuxrz9zpe2r3NgzPzRV0k5qKyKpIu8lLEZJfQ5xQyo5p
T2FLVoKWRgO0mJXGrqEO6LlzzEw8E3s0t8YIX95R5foPjKFHUg+it1QYo34cbPweVBeHeyt+WfAs
wz8NQrcMzXgpvBSp2wI1maWssSaris6e3bYZmngjQ7rdCLTXKICBjXMMam1in17cp+Av8XWzI9Nb
wj8KKKCKkGTRf99Y/+uUgW/FNepwwrAyKe+vThnJGeUy0WWdlCFkQ+O0ieiOb8LB3GHb/hExgj8j
BOegCpCwbGbxW9FX6xDoc58VWMV6WKp9Rj/5qY+/dw+1/iVPu118iN4pvv0lBfa7RD9gh1v257eH
f+cbX41+tUbLVqMmHjD6Ykjw0ZKP4xAe0ZB1/30YQ6HVZmNDoOBhcD2VlGrzuOglvO1ROcQJyS2R
05DCzVe3+Hsu8z8xmRSEMPPglgS7tJpMB+ObMdJiehZ7+MPVfnoQFQVeRB//2fzdOUau4q2mLzW6
tkMf3PEqpCK79GvVvv6HD3cxoNWHk4y+SysgqF6YfTGbV4MGlDLv3o5x85Rcf7VVKlmlWtxgYSya
EZNHApf7tOs/LhWNJo1Xlxvuh2QrpvgyNzNli/PJEnOlioV5sbmXlvpFPtPiyX+OPvrcLgJtkaee
5q/lh+5V2brl7i6Mi3Cr1HDSndHUa8KNbvSJ57qPlZq3HOCL79VdvN/CIdwkh78+6UW8VbY2IK3Z
oGdMRZB7rvqgPQzHbjcDG5pekfh0Nybw7jK8iLbK0oIcEwkUaUW08id22LSwYl8ed+lj+mH5c/sh
eS+eqSKQb+jc4SDKridPV6IuMaAfeig2u7bz3pa+vT2iuwEMWo9UWjVDXl9gxqSkVJVxLFVzpDXK
1zI4vR3gTjpN0fgiwmqCDLiQeYoFOwdveLQgBe2U1uVupiBIdf51SA9YbWzM09aoVp8tG2AyS6bt
eH2+uD38lzL54+1hiStxvavArxs6lX9u81+P8YtdNUc1dqHVBIZy34GYF2g8VIAPm73he7uXrJHC
O5V/CyW+6wVgxjmlEhWC6bC3z6L2FXnVg/2i7lVytfTL24O6t5l0WXVIUuHiW4q26rglCOBEaEuy
3A5Y2VkvohFtP3Y+LsHta3PYfNndmScgyybYHvDU1J9WiUcdt9Y4h5Aph722zx4nr90BuEXn2Bcx
S3jo3tYWFlO/mjhdFuk3aAYbMvNqiFqzQApPS8dLIRLaWf2IILEbCY0Vs/b6IHPzTjpufFYxSeuY
SKxz+JrUS+Q1gimBpx4hSi4qM1QQ32u5i2CXeDLzhPca/HDP46PmD6ELJ+FfV+M5IHU2oGNjFk25
xhEr7GKlZmmfhOOQCNyo7KPcE+2LLzh5nng7L97mer03o5fRVtfokmE6sIho4jhemM/O3omq0PxV
vF8r14G68x9OmKsRit90MULsp6Glq8QU1QiVG07tPclH8gug+PI7vFqq4N7GlN655tgj1MA1CsQC
P3Idk5Z8BtOKUy1p6KrgA7wPvGBvvodBBrAAAdGNgHe+q0FZwqCgCKSKJ911vHQgdcVc0/K0UEYT
DRaoXw9SutFxvxsFATr64VQCoKNeR8H0uQwVLMk9YFQmRL1B89NIGjf2w225QWMz/B1ltSJ7ScoE
VcbyEhTREUrpowcpgrirh9M5aNGPeXuu7mTeV+FWS9LJF7trEwaVysE+SGJP7qz3hRZvLMOtUYlv
e7EKZ+EerFiBhZxVigUHOj9S+zin035ot87NrRGtFoMSGIUVqITKdPMDTMTGi+vmna4NG/fB/Tj0
Bug4UyhZE6amHA+hAmqPt8yWB7OXR2yGTHKroXb89hzdOSGZo78jrbLGurDAmaA55cWa+Rgv+gs2
0squCxIDrV/zh9Yqr28HvHMNXAUUP+hitgozZ8ADAcMyKc+2rFS/t2OifWFlZk8FvXCk5uThAdzi
9PHtyHc/qqWBrnfgHJJzXUfuIPQauHEzedHjMnfvVMx1wjL6L6vxIspqJzdoW6jtwhKBBYV/2LNh
f0X+8yEr/4+jUa9H03MPttbMaKYmeEH2wY1Mw1/S4re3P9rdzXUxnNUebiKr7/KAMLFF9TuPvRlv
c8j77pIoGxiSu2fgRajVPsYlK7BLh1BIbO3AVMLT/lfupMBhEe8AsvX/V8Bq+86hatVTQYR6QYer
Tc9FidN50mwcs3cXGoUAStigb2nSXE9NItdly1WMNolsNu5sKf2nWkXXQRC3N3bTvW+mybTpZCgj
immsRgS4sRh7J8J7TVWm70PTWKcIp9QNtOK9RXAZZXVIqF3b83bmIKff/TuS9t9nBJAQ36nh9Q4b
++fex7uMtTofyPjJElVi4dY+etLMVSs5VY7GCffW22v77scDdsJzgl4aRN/redKRs6oUcT/N0s84
/GjBdP8vAahUYj8pcDyr2SmSykGwhABZLOtneyma76g9VRv1vXtfTEe4EqS8SKvXNIy8D+oKDLbt
OUHvFsPnfPoArPA/DEUUnUABsH94fF1/qyyKunIoShuMN+A482Wi1fX2x7q3yAzQOKYN3AkGw+qk
6XPsjoIZ/8EQbSG3acbvSBDZLq6UIHElfIveDnfv4rsMJxbHxT2UBcESTQvhZrirT5mSNe/wK4r9
0GzCc4a3ojeHZr7xFe9dfmSSBicR4CptzZPFTmgqsK7mACqr4JA14exmmVR6jm08owyzrzrFeDWz
NNwY7L1vyyMIDjuIUsc0V7PnDPFkWTWDpUpUgoyJwP2aE4qhOJn1D6GeyRv57L01eRFwjSAtal2b
7JaBBpM5H6aihq2rG+MRiHy3cTjd+6Y8ZFVdVLdFa/p6ImdVnU1q+fRbrM48osGJUr4W9a+FVWRf
QmSEvMnJMXmcY3Xjq4olsnpdGgCgWLB08LQbjpfTlU08DGRpphaoCG+aiCwiMrOxZu4t1Iso67Sl
Xeo5RKTQ8kDLYorjTNOu7uPhgEcMyhRjkuwcUrb/29DWZ0qRyYmppQQ1uvFkj9GPOsj+eHsD3l0i
f3+9NXyzdVptGiXmLcmSfF8lWHqH6iAduhSjrrdD3V3+F6FWR4udqkERwgT2ENQ/jH1Nk2Vku5fj
VwdzvY35uoGDiCzjcsLEsrk4WWxl6npMkUney9j8I0Ia9sngPHnAhi95qspFeyjwyIQCkwJfmyUg
BVZXnSxH0jbac3fXJ8VFw1Sp8threoM8UpXOf8lwN3r4yZy76BwZWLv9h497EWV1tjTBYraqQQoy
KrH8oIyW/plmF06nnRP67bjEn96Od39UJqhUxIKEj/T1553GAs3blkvVcNL3diKf+sz6D5moyavo
f0Os8h3U0ptmEonBNAafEW5XXAij88Y6ubsoyXRA8VgcyessscELapwWvpsRq84unuvpo5r08sl2
WrPZxZappxtvvbs7DrQZwh9UToFNX3+5MsvtaEI3woM90ZzzBcCgkcW8YeU63+CG3j2U6WxC0yPh
Jth1qB6Ve9RQDaomnWT6dR9OiJBmox/jzHJSs1w4qCiqjxSOtLE87vWkDbDS/xt6fV4GvYwlItbE
gFZsrL68gkxyVx4G8ywo8CPInG6i02nbz1t47bszikwMdVUZZNYaZ4A1hCQtIqWoCmU+x01i7ZsR
AxN9mts/nDZJN56Ad3cCmQTtJQrUQGauP7KlZrhKp8ynTLkoB6yoTvV/WTK6BR5Hhl1D8ncdQovH
xnEGPmYOwv/PahjT73gPG98WGqobS+b+aP4OJf784tgsNVPGA5hQjm4+m4WEIwWqq2+fHXd3wK/u
qQBecuJfx0C9KkdrgmWJOHRznLJKwn2oG9/DOmw2jsW7w0HJQqH9BwPcWJ0hcHRqS265BfpOto5I
II/ugpH7RvJzr7EJc82mhwSL7hZBUOQatix1RZizeUiPMMylXfADuzd9hxU8shmNtTFPd78h6w3A
ggC4OKuBNSVqL7I0WF6jTtpHFc65V9uVtlvqIHx9e7rEKbFOsBga+RXKWAbn/fV0NSVOmKrMQ5qs
Cs0eJ03PSWTbR32ehvc4uIYYgdfDAVVW+TGznK3M6w40TKcaShcNYoNB02KVWurtYIDFjkFKlDvp
OxC45tN4CH3JN55GDwPCva77sFL96LwlLXO7enSYz6bMv8gzsPmuR64suYWCnqp4c6UjQoqEdagh
bDgvqff2J76dTdgPNDl51sHEBMR+HWhRk9Q0oaF4vTwHA63wtLJ3GFIFwy6UCnvcCHfnkxJPkMoQ
e7S4GlYXQ7PklJ5rRfUaL32nu/0BnVhBuYb1uRx6mvEOFjRe6En7t8d5p8MmaB48L4FmkAqt04Z+
nhCunSwVqvfszvTjk/f247zX/Hgf7jcVmO5+1otoq8+KVp7dLx3R9Cep30UfIsYY+t+N5/SAe+hX
3rf/pWMJ8xHoGRpwinihrz5tmub1grWkDsZBfNQSGY/94ApKafEE9CX/1wfcZTh13c/T7ZmGXUQ4
ybaeOkc6S/XG9r+TSV+HWO2/Fkk5gDqEGPbDI40e9L9bGB6CPtMfA/5/Y42IWbk+bygPIidHu0eH
JbveDDry9/R8Q9WT2evoLOxRnt3HWYHTLjhI1OYtaXFVzToPA7+jSh9zvfw5W1hwyeqPFtRK7hRb
6/b2JOCMFcctCC6gP2tmnR7XhWbELaq+T71vAF7MXeWddqCFn3vH8bjVwL9zoVzHW63cyMTCHZFn
zbMxirMPwaGC0hO7GDMgJK8Awv0vLTYhj0btCrIHRKz1C36kYhmhqwE+0xpOM84ZxibI987MosNi
Cr0FWnncJ9fHXDma6TCr2Hqrz0/2ARQa/fXmmB/+QqwMr/8Af3kHf2EQEzI9ZTOY184qptzouHiH
EgwlMEftRwGWn3byC4aaHHMwPU/lt431K7Kx1fq9iiiy8osUCrc0ZQoRp/eyR/s8PwlATnr6C8Ac
+dlB29ovd9amg2aXQYfbsrhCVvtTblLFjDTiwe/A1N1HgOFXNxbXDnDwlStvcgLunKtoTWkoMlo6
99Ka/WBM7dzlELNJPixl8B1raiYsLRUleDCSLm43ch1FZBjrLyqOU44EAThdn6khyMVYTiJOhLOA
v9un+BQdmwP4lq1veW/uaDQjCqDyhLhRCqTJEmZWxLe08LpdPgTP8bF4Hzwazxo22OlJQGk3MQNb
MVd7fZx0pYhEzAGEUBW+iiWqn5SzuS/ft9OH7Z2u3L4LxdsIhD+ob4RJ1t30HEsLxR47BUyE0XhP
7WeBVFgesi/jXmRUzcE6hz8a4PZbY71dOATmCSH03qiAyuLPL7YGFYq+T8aKzdglUb3LNaeRfaMZ
uy9lEhm9+/ZOvIlGQsWbXudWpIwAxP06mix1dR3T0fdI71I3kUrtWMCVdJVqkrcWzp1YJiIh4pEB
wtdeH23sCHO024A89FSlr3TOfKyQdljlHoRV9DfcgOFZbS7XmwNVyIZdRF2N0MGpDQsWEfVRkD9l
H4OSJ8sf99VxAv2heun70KuPb3/W2yRuFXWV4igpWr7OTNT+/NdlKLmGn57EcRpvEk23oq1BWVnW
hg5q6vIvtpPuZl75pxhhfdKP0sn6tDG2jXlcH6bRhB1EBFEfMA1q3h/jB/PP9knA2zCjP/Yv9Y/q
sNUAu02wxPcEQi8o3nCv16IZupzEmpOaMtwXY5/60kf1h9iIZIwHVIDfHuDd8TnsBkHsRGhGXCaX
O7CxLXANiuxFMR3KQzZj0gFGX5Yy8yhwY7L/dry706coOnVfob0I8+M6oAC9w+yxxAcF8/tB/jPy
LB83cFd77V63kCF3ogFJ5PCi2GUJuJcY/sXw0ixALRhIiFd22adCesAk5ag7lRsOthcvGHaVvjmd
KgkYVpNEu9b8vDHcmz4BNQaqiDSCxZP1RlPHGLJ61ga+rxAni49G+yK/Fr/hqyU453iZnoKHvHhC
CxUX442pvTd4Tjub1JmLi/xqNfhyCJd5MBecOf8YfYwDj9o7UWrrT+xL7z+sWkZ6EW11bVVaLY1t
TIcueFIQ7SkPwbE8GUIHdRPP+mvarhIA8VUvYq2SuGTRYh1HUJkEID5WlQf6/mEqUUbyoRCh0myO
Jgb3+ItWRxxdtohSmx92dcxCRumzsWaoyvfBM/YxNUzLjd6pe6HDuvlhxY64GSx1Fmg1TCLwhes1
bOfmMow2g6U7cRhOIknWvfJRiDD9k497o8nCOwvYAjUUdF+RSljDnHKOPNuEXUCGrO0dbo0/9sUH
dfQmT6jbxlB2B3AtC7fJCGCzoDCwOWT17pCFwB1sCvqHq1NJqRszy2V+gnroHnHjOeiecfhrwP/g
1hQJ8fUHhplsUYDgjBDUsNU+cXgOmI3eLL9AmuGDEBMVdbrxtJ3wiJVxG4oGiQxOTKFVcj2XoWLm
tY2bOqaK+rPSj61XwvEp81HD6N78tqi/ScmHt4+gOyEd4Ad070WORwH+OuSMy/SYLAVq+0Z4zMGh
Bvohb5JTUaSuWpsv0Thu5ec3LxBgDxryXZQBVXBdawIlXhOOVaY4oOsHgQaXn5J96o5fbdjX6jE6
c017b4/xzpV5HVEsqItz3ogUtUErZPY6B0ZssY/2HTrmXvEZdvlxGLeyu9s8S4TjvYNol4oCw+qb
ctRNJcX2+X+KOriy/Bn2nkMnA3cSLwvd4RUn+8OWVNHtZXIddvWyGwZj5kVE2LxzMOuMUIqn9qh4
UYFZIdzOc5xrWznlvaFydaLfRe2TXGS1YqdQkXndNTPeXhZmHAFOxnnY7IIqOkqqurVybl52rBwh
jS6TWVjwPFbzONfj2GIgMXvSpC9ulhujG9PYfciwq/WKOsUretAx740xeHJ22ZIEv9lWIT9vLCcx
qOttKsDhHAXkYDxr1zyTAFuSGncyllNSnGolOKtZ7GpN8dWJwam3P+Wk8LXlXRo9dl25s1Djds52
ruwwYdn6Ivfm3AJEAVtWoQ62LsPoXcP+tabZk59Vfb80vvGjOA2nzINhDi8SgUz5kJ9ULzojq7JV
Tbwp9VP4+UUGJosS0ibrZC10lsxKTYKfjX0L51vkvdun4u2FivKm4FtTkyFJYkKvty+FGmXSM84o
KO2IgE3HFPkt5/DPuHO3FxzRuNws7jYTDvK6eBdEY4s1XCvOe/IiAPIRZL16V567D9VLtLfIkTTX
+pOrLXmWv/TyNlz+Zn2tfsEqVwrHMGr1jl9gv47spWdUgVxEgU7jV+zHjGccqhGy3prM29LXKuoq
kdBzCZstMW6EzxEiag+WdqwemgftICbVNM8WqjEbO+lmQ69irlKlycgVVeuJKZ+XR+34F9FJOnfb
5JmbnIFIojVjC+QgdM9VzmAvuYFpuEbp4n9k/+XfBJ9cXACBO21gEe5N4GWw1YJtqx5kXEawpND3
bZRh/hUd02ird31b6bKERj1kNHY/TS9ztQH7MdBnI5GJc9LinfUwHQcEfunAIlV1enuqbi5tEcqy
eQJCZb0lH0VVNls97z+Mwkec5b9a+qavyk0qgp+IRn+SSg86ZhRjrrd5J1EHijtn+cVMWf4fe9+x
XDeyZfsrFTVHNVzCdHTdAewxPPQSJU0QFItK2Ex49/VvJaTXxYPDJrrum747qBsKiUyk27nN2muB
KNlTHtGLvzArdIEZltcJ9OGD7mG7MfLiGRNDC+8Z/0Gf2vrO21Urq3ySsJDciHedoPRRlGdNG5W9
Uo2fPl7Ky9NxPtjqeldGJLEJjT9e0VuYEIUAfK3VztRt7dn7A4EnDX0w6FtdZyc0i0ErlCWyN5bD
C/Ta9npk3GbTPwaBYvGAZkZJUhzGCxeyUfVJZzyavQollVdURunXLtZjP6OVFUqJ1mz1qLzzIGBE
eBygEQQjLViZz09KXCqkNynOPdjEuCMKLKC3uiJh5KTH7RDrvWV8O9rKSCkZapPdAEEqNhKHde1e
LoDEIVuz0i5N1PmsVuc/rWWcPhXjCOauGKkrUe4QnZ+iENk+FeCiJ2FxZ+5Sr/7eH0Cw4peHctiZ
wyO85selnwvhVuRvamJsfJm1cmglKKo1GsGXSTvpRqQKTN9GNR3++r/Dl4P+WvgzAF9rBqiNoSxy
vrsdZAgpkAwQYES3KD9AqR16IhGoDpDD3285sJexwWq01e5qNmJ1NTZg2ALjQFBeKn2UX902zN3N
sS5i9dVYqx2WmA2EWoWxxF4V9x1CycrTwmqfYt+G46ZF3RjPWO3b1A7aAM9dPHpGqC5kSPxTu7Pv
jAAJ5tvN7sl3zwlor0G7iYIs0ALnO5c06cgnVslgLAswoC8qS1m0q76YoQbKYn2Lcv6y8CkWFMlJ
EFCiUHjR8CtnJo2luRTJCP0gZFpkgrQZupjRsJmhG3beIvcWO3Tm+q8GXJ0WA2quCIYwoOj51XZZ
WPsNEgH/PDO5Gmd1UrLJToskx0pCLNsXKY7x3nCihZ/M3nbDLlIc56Mtfsab+HiMeZNNJUZToJR+
EGoQ5XfQo3+RvSLYepTecVrO9my5kG8GA5FQ2/QUg8V74wAVyn3rGMh0qrst9+jSZQFmEhEvwlLo
lphrNFdRKyVT9RjJ1cgqoIveoISV5iXUxT9+z985E8jDQ+QUsQKC/nUKxTDaJGks2KsWqtJZCXFQ
cIhekbaI3ZF1j+VA7riBNMrUDRtwjndeJggD6jj7MsTh0Hl4ft9aSIJGqDCB5lV+SPvYaavbKiHO
x9PbGmR1qfvEpOYEmn8vYpDpsrQvpdzu2tTagi2+d5kxG1BXgyfUgkOxultxEZt9xDSRDBeCb7E7
lAHS/2BK0VxaedJ+uv94ZpchDxwWkYRCEAv+MtVceWIyA4QDTNkiUSM018gxOfRHtPLiOEK96mjf
bt3r9ZFEEwmSBqIsDTg1GIpXTxuLlEwfRbatYd/n2HarqQg/ntN7IxAZGtkggNHQlSz+/s3tAqNo
ZMYU6sUZkY3Cm2poSrjSwM06+Higiyy7mAugPmjhQPJQv4C7dboqyUaeiDhZPbTAmGD14tYRNQTz
udgrfumWp62S8MUhWUbVDDgHwIUgy78yjCnRekpSZGOnoZrd2o6Mu3G0ya5T89s6b085ND0ds5yg
1l0ruHIG/z7E8YNptAGnxlYmaG04iYyki3B8iQDBQG5ltdpUYzLvUUAystlle2BUkAWxtMEV85eP
W5CYy809H05c1Tebq7C2keelXjVWfkXvJmVLafIi+4EZARwiGEgMzAsEVOdDDCOabSXojnhxrDu0
h64qBDQNNYjMwu0N7kL69VOq9vu2tlx9RJ/OdC+UsNFxmjiTVCG7WTrmFEEwXL4z8yI+RrzdsLcX
aPHlGxHNCxwLRBNl4fa8WQZT43rRFvjGCLggEzXQwgWJ8A4sh75bQu1O/g7xjY1M29oKrsdc7XTf
JVQqJVhBkzlVBBhCLAUkbx8/vlTrOHQ9ymqDNY0qeZ+ImSl3BpwXy9zz6iDn/7CnFsPgICHtrwme
Ofhr5wuYGEnPe/jenjnQo14qR92QdhXaUTd2Spizt96SGAd0rmhVFznKCzx1C/nxPm9t2bMpOEtq
9S+Q55ReN1uNg6LoHS+3EKPvrB8GxLxUPPciOXs+sW7QWlsvJRTD1MeyZS4fD/GUuOPUbzyKFyHo
z6n9PdLqsUqz0WCGQIvodwKYmvjFpyQkcHP7T9sMPVvTWhm9KpYLOU0xGE9mN6nk0snLfi/r/NYo
NO/jI3gREImZCRUnNLigAwm27XwNW7SQESrFAgInKrXKztrHn4WoDFQBv/8/jrWaWFKiRYHlGCvd
I9S7E6GeBl5WdrfNaffOBRb8jiqOPCwGxD/Pp4UMc6vwEuWQQb1T62998UStrSfxvX16O8bKVaI5
euEMLVWQzmz30hN5Aj+9fd8fBk8P0p1+bE+25FRPW2nUd56Fs6mtbLYd5aC+0jGsxtqTZCpONG6G
dltjrEyG0vddOxOM0UMvUiCHIIl5a+wFJ499qILpOH7dOBvvGY+3iym+6I2VB+eSPBagF/UyqPEB
qfiDHrXd2Dr0RCDq8I3gnFi7+cQf7NtNpZ+tjVzZ4VyZmDFIGFtglpCH9LoQYOzQBE++GdoHFYzU
NNhESr27xuLVNZHPhUuxGpURKzWHCkc030+f+2YnaE/bXXKlfmGGMz+PYX7YckgvODnFbV9e+l9j
ipV4s8o5mTX0iGNMoWnUOOUDv0dHylUXzhi6AUdhkTraZ+uYHobj1rl97yE/G3xlrstZMzlKwbj+
V/xzvYekJFScHqBGHCiH5Gv+WUMvjG462u2/c7QI+umQrAS/1bqpjkKIvJJz6McK2FZzP8ZOd1fd
Wa/Ce2sBVdevhhbCa8Dg/WPUjVhv1KvQGSN6jC5qWVI2og5g5mK9JygsAfAvOdaj7vxUkYo3JaQu
zxSKWKhTikgY/TBrNq26qY3EnOgMXykKofmeUcdWnSGEirs/+qV1VD79cyI+IgNUhdgKpQkEBqDy
Oj9UHRtTUmSo01YGK9EJpNq55XSk6TecMvEUnfsXwIajJR+tuALvs8b+GyZXaTqqKMQOFTQdreaq
aYtAtnBqe2gEqYyAQc++//j0iDfpclCg70z0SeKlXBn5WR06wZg2QVq+iCOnJ/kIAGeba1qQtgOf
rju7GYqjAW99hlbgkA5XKJyMzVZW9t3JoyCK/RX6SOvYI4uTKGo1bRLwpvtGHwpHMxMwpDTfdF7s
4C3sazU1N/yeS8OIFX8z6MpENWlq6HqEQZWmDCfkwHVI3qMfNgNc5ONlvjy45yOtDBOSfTIQQNjb
dEqvuW69sIHRjdlc+gQYA5kTdCeClRUNf+fnNK5Zm1ZlOnmQNqzcaGhb1OgrCOt26PD+eDqXr5lA
9aArDNR92K/1lUj7SMsIqZBq6OW7FG+bo8U8Pshp8QlV/SbIZEz14yHfmR2aJmSwISpwwS/K8+Cm
0NFTBdRLlD7J8a6aM9i0rQj4nW3SkXeFUJcYBZm28yXscDmn1GoRj08g4Nd9MNhRv6WO8SKU8Qj0
FOLR3YLYvbOYbwdd1yPipkwgAIpBObiXS3ZsqIFm15vIelbNdvfxKr6TcYAyHeA8FhryERWvy5JQ
OGe2WaSoUU+nXAXOTXj7tj/1T7NrOfUhC7aSHO9cMh393qKFQVg3dbWmbW13HAj32YPm8m6kLCw6
+XNvMq/L5n/jjMDhQBiNo4L7tHbrTFlCqgrHUq6qqzLNuiCZ2eTUkboFJX7voGAJ8SIs7Sfr2oAh
z1BWn5Frq+rGUcvHMd8SwHrvVIC/CTcazPyIAFevTpmBg0riHAYxSZ6VbnoYwAaQSB2QdOSvKbL+
jaVbkr4WYF7438p4IHjVcrxvYDAkgg42Yz1Y06WK3NcZlMX+jUOIxxtkMOj1v2QlimZqDnG2ZCoB
tHQzXx+c1skd/ih4IvOw3/K+RcyweuWQFP17wJX5zajB+rz4lRpNvyjQVRC5PXprBPUnfeNJfe/A
vx1s5QcqGEvvegwmzbfMDproh4Teq3IrcfTuEXwzJ/GivvF1k2guS0mSRq8opqBN9lE9b+3Tezb3
7UxWV7er00KvW8ykfRl8xWsfcslD8zHwSrMP6eBxdmSU+pQNh3Zj/daPS8atYapBTOQZVeIMiuzr
4KWv+GMVbZHfv2sN30zQWHk/fT7JBREp88G1QnEQqW/t653QD9N3NLD/2jj4Yk8+OIeGOKdv9myo
pwoc/hhPD+muf5BwCLGClWP6WiiF017Q3ytQDHNbEAMGm5GCsH8fDb+yj2zOzNwU12C+gbzMM0Q+
kKJovNJYSnHbAhDvZF8AdENLAJwFBXbMWh0giYFhUcrAMlNqL5K9r3MeFJG8S+zZLepvJv88KeDb
b0aXlST4eK3fPbt/D72WHIgtTFYTS83Lv4Y5lCvi2OVmDfzds/pmlNWGShnkVynDKCA/IA4kNWWU
iSW/aL0mIKEMgL5+VTwMT1tVuotiD4KStytrr7cy7nhDxMCCV7gBni85tN8tCHgJIAP7xj4ZWzwP
79qbN1MVf//m7IJLp+85x4i1pwTZLvOBJAQ3NSBaULy/kWG/wy26mPfv55sxV6+SYcV07IUBEvGl
Kvr0BMag87orC1A3Kd0WZN6apdjwN7OUeBXNpjg28R4NpfNVcrCvTR9S81OwAES+xqd/qub7cytN
xGDQL0WeZDXkNLSpwii8ltaqv5NK+1H0Zu/Ydrrltb93JWxQSeA6wh8DIPR8bizSUf1UbQQIWYXc
BBhI+JcCSCrLSdqqiZyPL+C7lx/xCGgAkC5H+nU13FSRhE8DALVlPQPxBi7Ca5N3kZsxhV1LaGwN
W7WDAIfcI1kiRUgHjSi1xDHbymS+Z3XffsjqQS4hS1DQiqDpGYKbThlVzJfywnS62KB3tlpEPxJF
ZYeCqur+4zV4d8XRlwyANfIzSNeuVryT4gy1CxghvdE9aNf7tKhgbfstz1cY0jPLLgi/RIeZSLQJ
8Nr5QIPOBpO0qupr0rciT6z+WIAC7M5WSu16MkAIu8sloEsead3KyX1tMzvdclgv5oq+eaHTgfwb
utCQMTn/hLRB7w4TxSRNycHyzxh9qkoDEAxVqr9+vKyXdgF1HhSFUXJGpVsU987HsoxYVSMizz5x
JtB+x67VZhAypqEZou9zyoNt3NxljWQ15srUdxWZYwrpOZ9+7j26Ez6kcfWz8/N/0RcpftvZhiKA
R2IfSS6QzgDtuHL/9cSyMjTrwLYvxXx0RlJ4CaMrhO7SytlMXl7cEfRDIj9tgfwb9Xw0s5yvqKzH
E6j6kwrjNVAtJKrTuKmXhXHkCgiZ4rMDGFNce98ctgLES0OxGnu1m1yemBITjC3E7qzPFRT9jCu+
726nnb2RY7uAJRIxFvp0oKcM4M4FY1WXNuhoK+LKz69kPNbMA0VB6hZ54SRc+tFzdhjvBEQDRO7g
XnPwrEVucdRyd36YBttNT8ZpIAdo1VunOS9vYsgPgnRjeEli5R/bT5QZke8AGgfhrADZnm+JLdGp
AzS09KcDe9S8Ge1oDbBnxI39Td6Gi+N2Pta6nlSYCeNNMpS++YBE8RfRvV3vLAWJXNESD2KvjQv8
/nhAPOjgDBbZr/O5zRW3ilTGeMrNHJgchw28p+CC8wSIHWDbzR71i3d9meDfA67O2NzrttUWY+mz
jnhgjRLIT9B9eMUp/R5N6W7wFH8793EJK1kNK9bhjTvRJI3dNibmGZmu9hdEkdEBYT8pgeqDJ8tT
B+bK0Hwvw1+Z+f94Gf+TvvLbn5ai+dd/4c8vvJzqhMbt6o//OiUvNW/4j/a/xI/99z87/6F/3ZSv
7KGtX1/b03O5/pdnP4jf/2t877l9PvuDz1rkqO6613q6f226vF0GwZeKf/m//cvfXpff8jiVr3/+
/sI7hk6r+1eacPb7r7/a//Xn76Iv5z/e/vpff3f9XODHnOfstf5t3+TP7K/1T70+N+2fv0OZwfgD
zY9IRkH4zAB/GI7C8Pr3X4E2G1QiwjjgYP7+G+N1G//5u/wHmBRQRRYiDIKrCnDt339rePfz7xTw
j0DwFY2VOuht0eXx+//9wrOt+nvrfmNdccsTQFz+/H3B5/9t+0EMBXgfNDsWQAMqK2vWzLqS+mos
NO1et55G+zS3oQWLXJ665rvUfKmaYFJOsWk4eP+i/r6cPxvse6rcV+WzJh2z8kqH5Fyv5o7dvSIT
vJOMu647mdrJjq7M+RRRv1cPjQ6yvihyWsjwtNxt9kXkGPyG9mFbeJbm9sWDNrvI+Zvw7+Wbhvjs
ftrX30qCvB2KE479Gj2ldz27T+GOQ59Td2AuZ3alX4Nuccr4rst/8Xz+/0P9u2i6+58P9b5+XZ9n
8QO/zrPxB9J1gA9ZyKWhPxMUAH+fZxknHQl6wNrQkw//BS74r/NMyB+AJaLdAPUsdK8u7tqv40yU
P/BPAZZA44rImsGZ/AeneVWTRTYWPKHwTJcxRDl4ZeptcPerdtOWLrMk9kAn63aM5zycx6zb0RL9
jhw8vM4MlilXUSughIwyuQaS8ZUWOQlmhRwGQLBCChE/hxp94zYa1xxqF0OY1OGbdf11Fd9evSUr
8PfVEx+LBhOB9gbQFnCxtS6ohU5slqlZ5aZjdlMUaEHs4/wgAxB77OXCDkcIEHtDOt4OcW46VjRZ
ngXuOOAub0eQoH/t27vITKC+3Orflnl1EvQ1wZnOPQnwtpkat7Rs4pDj/0kH5tU00x0pUrRjOsaI
EIrCcKDW2IW4tzI6NI5ok/IrCcVdOnA77IydlTZsX6rKjQ1KMFcbkzKIpORHo/bUSYAKcbR0gOqV
OiggA0CuxeIEvH1p8Qo/PNvXxtDttLgGYZhxUkee7hUrp8ckjmJXV+onWrHeVVqZnxCu2vekluzd
LGeD27TqNzubplCLtTuBC9lT/JKiMvl1FUFmgtohEu+l0yDiuyKjTNGwWlnehEpaHpkT9AgtzdFI
SY71TMjRqIqTWquxg/bTxJWoVeyHWHd5eZgjqN6CUvRzM7FvYD879K1N/LSbzUOV1RUWK/Y+3vQl
ClttukDMwuDiMQCyaxUf1mNsSmB2rFylbxSn7CFU1FU88qqENsflPyogmMeWy4eoMspj13c3A9Mi
txps4kI8M91FkTw6LKu/yDElxxZTKeYq3g/yfJOMk3o154YTmybYlNJxy5c6d92XM4uaDgqZQpAb
VfhV7FdZcZyBRbFyE0Vr9hytpdcmSZNrQ2UOJORchgMZTim0Lqf+rmlSaEVbWRmYknHNi1JzUrVz
8kw1HLWTcr/ieYtwlbkfL/KKd+nnV6LsBAYkQPWAK195Qr3a1JPKaeWO1XwrVeABySrNiYxBdbVJ
Tfaj/DwnmnrIOmDCxm7PlJoco9LIr9squ47Rlw00Zvuom8N1nutwySN9szh2HkXjG1F6hqUUFx+9
7kDDnntrJog+q1zKuWtNwsNvumfSFVFQa3J21ZoqWLAQTzsjrqTEszjIJFB3Z+ZVnraZvyzlBMeV
WoiZkjRvQ1rdqRr6AZhW+xur+c6XglYGRhXlGB2Ei2ujakt6w/KEI3EK/LrGVNnpYMwd3McrC7Ub
zxrHFyMGe2ZcP8RlcZiayp2NvnbGKNb3PR1CveG5k0gVuC61qvB6I5Nu+hQZ2o8/dYkcz26XYHtG
NQ7rimoxPvl8UcdGmlJtjGDdG/rX0HTFJ9RHihp4BpZjCccvbQNqVV3N7TBtexmtDXPjjJMOGThh
p3g1SkHNwTsPgWw7rd24YNqB1TJxshn0+p2dbzwCCy3P6ouRiQOQXjBHIwYTF+6N027mCdVsZWQu
SDR+VEOpfYriE1G6ayUfPA7yAzb1X3o9zT+3CgAhU5P94NNowUTLLqUTOvaVRnXLnkPd1zJelbn+
AaA3ZK6VHKhjR2u7G12t3OWED6ow8r3duXFjI5/ZQrGsMSvd7yhPrhOGltvYoo8ysmVypDUhMbjl
NKUaeQg/LUeL8uamiItbaL1NAdOHT/No6Xd2NpDboj4mBLxfShcdFOsHoWZ338Qsd4iekmOsxszJ
3VHKki2DJBJ7F+sHUwpfGe41Nv98/Thvs1mreubqaJ8KcwTkRyvRkaQWD708YFNnnILO1p2kzKtd
AVXzMjOsA9dpASKmznZmZbChAtjU0rSVxhbHbf1x4EYC2BrOOiSHV4GgJtVSRPQCaFrWxyHe4Hyv
x7R1GuWmZ0ob9DLpr9BmEVgTQOIzQAcH1cja05Q1/dbDc54yE/YGHchoOTDBrQnAgbyK8A1z1GlE
5cK1OwkUHkWd3MxqNu2lyf68/KntZPUojenOKKfpulWV2JWI/JlkbeUsBwTVqx/DBP27NMq1Xa7n
iT/Lle3IU12Cz0aCtAY6ZWlSQ2gdibtgqKSdzsotKD9uxeWmo5yLFxTd27g8F+IphNqNZaQ52AVK
ToO2jtmVlZPDpMt7NdZAFkQkG+V4w8IZV0MQipCjSsrcM7rCGcUl0Nr5S05p68e8qx1tIJlbyV0Z
9BFH5ml0jUrnh3yqj6zrqkNKs2MD6a7boSz2JUkcq7TVI4Dgxr60qzJY/K4cXMJBUmZTIGW03TfC
89CS5BOxshYvov5Ci/QqHXLzK8TNhDPF/Mp4buoowWWbbDce6Xd10hJXoeZet/t7e56tG72dlSCH
rGipxy/9rOY71WLwcOLuCpwYQE9xTdsnWZtco4NQMEd3spsP4A8idqoGUjW5idmaJ7RxBYsnZphS
+ZXb7Gva89ivLKTmsyZ5qEazEawgnVMTpA/kGPWrgRwnqUuuIa7TZ4l6kjLL0fPoRGF4Ayq1pTck
xegr6JT0ap49LA4qZDaT6zRqbsD5CDQQT57iqdF3dqI8yRSgdTKilkttSf65QMlchLXV81NmKztV
YoUL2OGV3MSQs8uZhXxuwa8Hlj0nUw9m1lK60XuoLLJ02BEphhtYmHeaNRHPtKsXzCHez/MY2vJI
IceYxZ+Kln0plIE7OdQbw2WLLYNL8HQtSG/jDYs5+75s1TAYJ7B/Hwts8TCVkd/l9hRUhH3XEeLe
cimSw3boTIeyBuMaZuOlM3lsIrU7RqPsG2TwjQh7XiTR1fKYAF3XooezetRA2A3tartFVy5X1FCy
IS7G56z2LAZWnVStdyYdgMwlPHUtBb8+jmeo0g19Eyy2Htr2D3Kr9F7eFp8TNZn9CqTSnj4Sf0g6
O5wiU3vo5vEKmgP7ZoymAJPtujp3CjCA+HbfRs7U9rY/1raxy7CSlNSBaSXJdUTRKpY1BbpA4kk6
UQL1B56aiVuhFc8tx2oPAkIpKIsUveK1tes00CV01ojNaLpwHDkCkrKhX4YflVlSV8bNCAcRvPRy
6qCVvfA6icuBOURHvdJbpzbm2I0sEuO1mkrBl6Tv9XxIvDjSsLbVi9nrWucO0kE2EkQCRHlZvMi0
L9AdZGpe2XQge2RD64CasOAsmKQSHzNb35XGAOBVPONRVPMHIMqCuFLIcS7hzYvLPWXGoYxI2FjD
aaaEO/B4lF2SU1xoBJVHYuJCGXMbBxbXit0SQkqxtFNpQcLBmp7Uqpf32azc1PkIGpHI/qvvkZE1
OEhO6jg1IGKJGG3SWB90xpdWLz7xsrZDrbHulXQybzKnSxLlKp1rFi6rX+qFN5cFc2ZSoxVWg7ad
VfHnbO6vuUF1pzTN2rORd8N1rFXfqs3WNweyo7OpHdKSak6n4cKzWvJUVjxqpfJZScGks5y/cmaP
9iDrfjRpucN4gRvOmibUaBSkgNfPTVIdBosDb6mUNyMFXrl7qjLzB2KHq1TJWUBH22eS5Tdg8net
iBgeKSm80CY2Dj9XZzT6oLSh68QnGL5MVz+rYxzfgF8xhsoNgJbXyzUNNAAfXFJngxehfOXEmQ3+
gYHMR/ulSmQkhpJ0n6iz7tNomMBF7S3OL9gHyRECFzmqZxzFtIk/ICPmV5ABuJ8a65pK/XibN8Xo
RJ2VIsUk2h7rKgvtdnDqvPi+LP9iyebICHpeKfdmGYF3hkS3XWF0wRiBwyqPDI5viHJQshnpcOoT
PqTu4jukeecvh8hAPssumzL4eZkVPhfXwNJ5iYEDTKgcsDgceEF2y0mrRTyrDD+tc4V7j8ZGy0+b
9FsDDNdNiqcVUqF22NDiGkz0SGfZiR1GoPbaVwCGynbvao0peeLFRQM3oiZ12hPEt55p4PFGENnt
udkCPKoBz6FA2CpK6n2Sx+xQVVPnZnofBQTyiC6imxuU31Q3t7Q8mCUmecsVSVJ72tXgq3OrRN1J
PeL95SIRLd7Fml74nR6HZj2abmlKB0jFNfmEJk+I3niGUid+DYyyv/wYgg+0avTcDBuln32LdgFH
1pCmsCtdru+tJP8xpYqvZwPo34rj8v4uL6ZRjqrbE+pYk114+jyyQ2Ih42GiRiwBUIrultRrMLto
TKNgsAiH9ELyYNfz/GsbuvHeTsv+OEb55FEccxcRlZ80tH+02rp4KKaXlAGez6f0c0Lmx6yB50cy
vUMa2VZd2ij6kZZG2BvSVVekUA0HZyeMq4XIKuuLYzTEjY9M7eCU+m095/1+tjjEVjv7Jk0+q3Sw
T/3Y6aCYi9Q784uutrm7OJ5KP0B/nBaGW0JhNJBkEB3XEt72iEcHeKygCGJInNpmhf3L2/G2SfRn
GucynCYDElfpPJ6SkYGdmCNJA1zsSyKXQ2Dg2qhJHRjxHPmaNpneYmupDgm5uWW9g8+LdmSiuzqP
xqCd5MEleY8AaNmqXgOAK1Z4kFUsCtO88iwFNpH2TN8VNgz7OCiNU5VD4etNUe5zcYXMQt2N8WgF
lWknTqJgpsaogxhFitxmnuHOZCXcoC6UWpo+ERObPFSJm8s1PaVynIAwP3IKHua2+iylMnkw6vyH
VhTuFCeA/sm9z0RiYInQlxNBcIHrOs+vsEJwZuxmn0Ir5WBRdDZxDVGo0aeuoMV28FJM+w406C5L
6pcE3RhB15uzP0MwbJ+W05e8QGw0W/PNlGRGuPz2JQnAJ+4otc6cjEdwDcuRh/KghJmF1uwZ6j2+
LE2mnyDf5Zuz/JWbZr/To2ynzaPqFN3Y3kdZI+PcIqtQ2oaTTzn3dVjnkFj7IUlTV4lhr5d3ssy1
5NhH0UM+kn3FGvVKJ40fW+kAAuM0fpir0cmbjDus0LV9VtNv8tABgZ9lT12OVytv4F1nBghqYxW5
yLid70ikgIcvJ7bbQ+9Nqrg3piX3ipnMvq2ja1S1KHRRunoPuAcE1lmCHgKVZTdEcQf6YE5E22P1
K5g74/PyZEvKs2qj5IjkbjAju4AHFVpCQwV5t47OSYCuHtNZfI3l+mYWBdgomXZqOo6eESv3P6NQ
rRk8VMqBLCZ2fE1KVfZNDaC9lCahVoBEQGLCezZwy3t0kAcSFAYCRCvVnktDfQPU5NGYqashk8Vn
PGxxYXGPcxDkL89lHA0ksIDScSLNlk4/7XY1xz+4rZUOijGVw1qzd+1pyvzFEMu2HoX20F3XDawl
AgptL2zqEvtDtOmHFvfSiedo1EnT3v+ZYrXT0Y9yBXVhu+wdYiR3bedCXc8OF2cMeu9PtoT0MLO7
IyE5ggaNXY2c+U0Pxbo0gh55Hg23yxusNU3t5IUGRkjxOJGp91WrU8K5Mfdaye2gVX1Dr+sjT26j
XC5Oyyf2eXaF8Ao1FXm6EQnXjPMjdJhz127A+FW2TbUfwVws/KwmjezAThWw7SvgOWNZ+zhMdyry
odeWMThjVjqLIVmyB8tx5zWqkt1MfcSsyCQN8RVEzBwzhhtVAAh8zebkFIkno+3oTVE25kn+tDg2
hCfZIVL5X7I9y0hAJrcm8o170lWx00P4EId+sgNaqNzNOdX8rqlPPSpGkpVX+7lInFjrDzSSvCzV
84DhPLitTqZTaSWZA5xOGSwbUKWTU/Vm4SlypnmF0iPRa8TUV9JytxzBoa7wWk08BA14B47GColq
JJ/bXkcuGhT9sYM8NC4ByS23x6bshyaeD5WmnUxkKKIm5yelil/KGX28LqcJC3pkNRxzzNkXfSY3
yMI+Tn191GkVfRqj5KRM+qM+Rt8kasYBR/ZEcQseQzKm73XgW/p+pzYdhxMJhWyk6CJZK09mUd+0
ZMJNotiyAYl6Rx/s1Net1vTbAQAL4xtYQgEMKhm9IdZjVTHFQeARQjgPudSq+kGyGNyMqMe4kzHv
ZK1vHcIRmsVN3LmRarqKXL/wBtSjs1HuEf00zgCFtYCh7DEVsxloXV8HdQJsWWNNTufVZFD9VB65
qylfu9ZAop9nnUftTjlKrHZJWkIgpkIFHuRXpUfrwskQObrLjwgu6zEz5oe8TdxZmZO9HEmaY8nj
09jSxtMt9QufFd0dND31Z9EsReE69gA4yP0rGmcRTYJJUUsfWKP3jpJwyEMQYNDgVlbRZDj9bLuJ
2jM/MyrZAY9B54xa9RRHLD70ZUedIgKkqTS1EN5e7hKrPliNhOpJeqUmr1wTXJb/h6Ur244T16Jf
xFrMoFeGml224yR2/KLltGMQAiSBhICvvxt8X3qIO+kqhqNz9nSWfPTxmx0Wqzw6JW2THlKMiRVT
FIM/jzJFJPCKKcq60dYl1tC/QzDwFc7TeGVmBugqogPeCVJgf2abDd52PiMn5ITH4OT3noPqL5oD
hOZXELptvoxRFg+dhG8Ddo2wunW+E9yWNgZ8hzFdepTnIlpAiqghLNfVXyG5za3mPwBcfDVCsCxY
xilTgH5LJ2aFxDCVEyyCbeKYgqLxPtJ0MUdi0FmFk3NZJflTNwv6OcaWfBiikw0GPHUDO0geBBm3
aFgDa65xD2LV51lsMKj3aQ9/TjP+4S7ihufeydOZjNiuyf7Ek/sbcoGZYbSiaFqA+Z9130HbFALZ
ETWSDCknOCgx8+uEFMOahvmw1q+qW46u3y6nVbWHqrV/GXsKhylAk6m8LAnxjE7czKdghAYNP+77
BnlGwr3GdeIV3Virp2BgCHYVX5h2+ZWiQx+a/jFudVRCOPavVk4mbEtyw+WmXWZNPnfYl6RawBt0
KFs/wu3wlndnIi0aXay5i7B2LIibqkgj/LdHfOBi0ukVip+HdgIEmcrjXCF5FIghhvnq1eK7LA0I
ABG6GGtZn0XYg5OFP9Yoj0KzPAxMXpj9ost4xJLE56lheYfGIdO+CIuA8mv9UNHm5nmOewP8+RIT
MNfkXK+oEqZbv5J5K9qGzlkXRy8JoZeo5+3ZpLgxiptzo3SJHPxPrdz4FAEk8r1hzfCykCwUAA0G
l/y1UfhLja7Kkyl9lZ5zdKumjNo/CFMCmNeTD9PS31VggFql9Ey7tctbjsRJEfyKNcqwXuefbuo/
ERxKtGue0WA+YFvD34WE9phaeJBBsmtXwl/iWXUYkQNSJAnkxGk95ob2YYY18vhQffR79hp+QIMP
zeh2tLSPtJZfOLofeVdRnHPYXex4Y5/5CfsXGtyrjgNxXYEx1eK5XuH5Ey5xDu08ocedKLI/3Oh1
8MffmojDEOE7ijakMBmwDi9JGxRVBdyYWZXLCM1976sPPxJxCVQbW8owC3Q9rA58sIi/RI+KYo6u
rA7T35OlJ4o1cdxh8znGk9PQ9Jiq+jZQ/hWShmdY6P6CZPoDavBZq3h6EEv6aeAWzKnGZJZO/VfF
salyCaAoF9E45BCQmgxPM81q6gNjdJ0XsG2XpsW++yrEwkwtxzhHXPLdBv55rRD031p0MzKRURn1
nj0647XFqrNChwgYdvhboHzEzgqJdp1YHOJoEzqxvC5zuFxD0xZyDeOT7Pu8nz2ZAZ13+NewlbLU
9jgGkClCtBF33G1Ashhe0aJ4TZ/RqD00SDCe91FR8pLRVF46e2mARGRUp24RdLC1jvQXGPm51IoB
MGq9Eln+Mqun5drTJkBTKnEDV/kWm9Cc0L5/+f6L76sGBTL2S7c5IhrnXVj/gn3EMl+5OrsjzIA9
ZuW8XwSMIuF87LlFgEWFALOhqx65jyxlH3XWJOkbm2oXZCsrZb/mZPDOYxA8od/AAoMB63HRSF5I
gq2/yRI8AGcuA7930ZQstgQzDidBC45bqKfUoOLrLh3yZOEs92cc+INO8nAECpAE/Vc46UfofLUE
VkPHps8NFuqUuIlY8G6cUzvzDDXavrSJyzOSLgIbLd+6EbveMYOL2yRmkRlMUbg0EuVNDxUGKNhF
YK49TpFBGSTruSIUqcHT9BdKM5tVyXSZLMiFTv8Ajn2XgcaKAs7xxGPk5kiFCaspzBkb3ny8q7zy
xSXRrD9hV87Jkc994Kwnr++/kgnRFYv8WBr5c9DsqyFdVGBDj774DrbOQo/BM+W7iHBHRnkWt5Es
h/AfkE32LJIoyZsJjQawMnYKZXMx/AKsD3RR4GCZfRN/dCkqmhX+D5ch7CjVX1AXvGuL3YKTN2yb
z8EqhetYdiRG9aWOvlqjlsvc/yKMNldaP7qEyhw48VrOY12OTvu+6q4qIo0M15jOJo9nfew9Mxd4
BbCJkvsmj2KK8uH7OImXK1c8W6ACyGbPYtiO7DPOSgSBhNHvEZtPsyme0Eh10UWlpEQzjOoSgi9f
Kn2TqQsNd4JPHaVA0S0G5Aqq/XT5Z9c3x1XpGXL4l4VeVugAyshGcGJJtO66Y6rw6/ZqAA5YCAUO
vEX8nbwmSzzdOknQQVbmwQnR1sQIQssaJwSzGv0G5dFiXaBCAdXrLUzpRTm9LhYO+TxWYPKShn2L
lm0tk7iVuGB+7jmDl1krUUUXzbOBrIc5iJ+n8DGeTkM//eW1/lf54fPST34OqeKrWTFC2HD6EPG1
j1HfBDPQX9kuOPlLKRgWts0DEKdUpiNmlBjklutmXZrxRyECeSeO9XJ3aesyHmmfxeiZc/+H8OiK
VwJAhON4HPE4KSsbDyLI6LHG6Q/+uEapoi55qAebLVFdHxpGxpL3KfowFbsXWQ+fZmLrAUDxU6fk
fIVG7TmpWXe0Q/uLW+cHl8hQkyr8MhDcZZRXV963sNol6wfapkfa+G05p+o1tKLPu0bHxTKJfwNM
OWjZXbe0FiKOcMkRGormxWmjYzMhlIM0NoZXOsFihMH9aAxdj06iHtI1d/yoGFoUu0YAHum4+pDp
mSL/v6Q6Qe2usMmi4qUOPirZmUynyFpa3YkBGaZLxnU6nsBMn7zA/rcq/yWsNdqZTT5ZAQQYqwjF
CvU6qUaESgDmq1+aWV1CNGBZymSB+X/I8CeJrK69MAskQ9US01gMKnAzDOleDktnwcEmLBwtK+34
dDFx9zhjB3jR4kXoluZPXbOzVFWu6rp6jskTOJlfXj3LC/ZpZ5Ns4zzx1yFLDUf3rEZgoy6di0bF
wxHLpYJCTUPyc5VRdBE1C7Nx+1ew4M69TtXz/kOwn+RFN7dgVOMEgVB/Ttp6fdr/y0FEmDbacMw7
f51zhcbmadz+MvBpyYgIh1MzkeApIGv4ZBvQbcrDhrfZzlhs3CY/e1vbYhQHyxhaxQbCKuRY4hza
Ru3JbVHiSPKAFS4HRRQy8BpzQXG2uZjW9BDzTSdCKT2NwAvzFdkrdm27I+ygrKnCs7/ItzqBrRGl
ymAIrFTZIDYd56+7ZI2M832qN0t65J20j9RESTb2AfD7QOKRmHtkifG3QSPUAF3JE5kstgm2C7LW
Nya7D5CIvBPfIJGPvntNKErSMq/DuWtmyK+5UEfuuKzgo4pK1Jx0xrHEV8iPFhV2mUB8RDltwyhf
iS5d/NK32qn7YAFrjmhxYXwJ1uloVWAP3oqOOAAdw3ER21hDnWLnGqyvTg7g+3TmxDw8rd0/Pejh
Fw6mXXu2jf/dHKCVoa06EAkFExaX9EfrrX+mBt8a0BymtA+MUVEGygeq5tZCkiHmK5/m6BAs1XxM
K1tO0EZfyPhZDQwi4DTR93Wu0MHXy3nVocl7hSavpxO7nXyWRufY1gCeJ/pvhWM4l2YYy0qjERcG
5THkXn+rnd5gRyTtLmOMjx92bl0yd1FP/gADgVvHSJJDxlkbpcct7/7Yav0LzRublFMGFv6X3mse
+3Zhv9P5FQMBGLCQrSCymodeiM+hxdBP2uHNSY19DjSe7R1WkpjteVX95iweHsLFDwqX+Zdq9X9J
rsldqlodY9L80wufC6elmKcSk1zW+TWlgLl31CQdozCf68oFVA6GpqZY3t7X5mHH4ZcYCRCeqJPz
jkfsqE/PIJhIaDMfw1AhUbHzuqJx3LsYA4yXETtXdQgCcEO0vW7EI4zti48j7zCoL2MeKq87Sa+a
8Sms/H5sqxqzgw35yUNczqGXkN775q0xZPipeXLHHJk8rDjE0Ywy9NMHwk9iQWZVS6rx6CiQbWsg
cSTQLwJo/dqDOqzAc0NxW8NS9jCpFE+BM7WHKdb6UEPFd2t9zP+VXW5oyeuLrOai3R5mEHPzE/f1
G+PeTxojYsysCxwAYfoF6BurEWZ+3Yk6GYBWaKEZUH7fHNAh4ZzcINB0wusZLGhvoNP7hKopOA/o
zCEmASXeaAHigONEpyQ5twwodWtMXYhxxlNcv6Q86TId1FhVZUYcRy5gjP1bo2/OVApW0C5LWwoZ
NyUiztMskiNeQuj9ZJQaXL012/8/UdNgUyrhGAVZuwB1AJqRN72C3phNt2+hogD0ekxqkqmQpqf9
SZC2+k0RKXQZwJRqZn6giSQnvSkpCa7HxUF0hrQeyKy5CfMgGv0DsFhsuFzRCizj4pUpCm5u+kEU
TMRt3nQc/bwBeulEPW7BAhU+dquVrmTIKl7A8wbusJ3e4NchLoByQmJkb4bmQHnyD2mhT3XiTrc2
6gCexn0IzG97xA2OoU1rFRIG1yUnh4Eut4iv8yF19evYCwk2ocZsUbvPIbjmc2t85EpI9aShQrxi
Pec9RLhEulpyxvraOgcWBr5gYv2QTTz+scGifo31NTUH2G2wg/3IxuBr0Gl6jGeznJjGF6lpc5CD
rG+Qq/5J1iW5e2QBHvbGVt9/xMrRJhtNZL/FVcChVCb00GPaB4ZNKxYdiZARUg5DduyFd4qnhV+E
E3UZxqUTXYQ8KAeHaIO5/yli8XSXTQEmGdWX8ObQhNmO/YHRlZlccaCvLcRS2PiT9P6cjRvGm7zX
oGqvwkdEiEiT26AghuJQ/WgbhyjnPcTt0FcmYwDXCWj4Fu5nvdjmCle7k6bdFaM9Hg+SPlIGo2tT
d49mlSVSeUw5BV1ULmP84luApakaPsc4rjIVO49pMHzuD42Zt6zXSv0Cdv9aTd1vYrE8/PtNGAg2
zCLooITjPMhlLS+hSe41G6DyUve+fhlbEmwai9dwiOTFbDUE3sUqCyC4Pc0AAXIVhK9BWiG63VnU
AUE58qADUywpAtYBq/4fEycjGlIm57qsOxy2cRiiMQnBXsIJkxY6+osN8M6VxNXJpd14bkFOtjwk
GN0wc2P4jo7YrxZhIU3yEC0jywZJ/wqOV24HtXsO8YNvxuoxkOtzHfsfHnrfe+Ixc+lpbb5vEkBT
7xjYCWsgQYX0G1sZrs1PT0/9Q9wPn8HITixt/1gB6hsOiJeYGXUOlmg9dLPn50ObJsUY+tUT0+Iz
9S67VGFZEX4xQOhzS2vEmk8rQtxnHWZL5fxrPEVPa+o/Q2eypAHwSWahGemcrLIAB6pBzodW45hc
mEke9q9Shak4VOhgKpdjJoPzovSV8nO+NPFJAQw+RYN+a/GuPXtRWi6qH2DqgfS4Zs45DUDmT0v4
MPPRuSZO+iH6+Hl/CqDfiq4N7958Ef206OdVyCG24N3farK85PoiImOBe6r/uiGM86nZkm0JSOwZ
Aj83cH9i2bSDqzn1kPKGkNqYujQUAgxLoXJmtdsXDhwgYsq4syC+KOW/9ERvfQARkEp1CVsuv/rk
stcgpCxTqPfWpYgSgXzbGoOpz+Z/q+VfEittcwX1GJpu0M41pBklSKo12zu4/UDrpB5KsEPntlOP
e1MiRmc4R7JpMoMAhQw7pGtITSA3TLseIekarFiKuoGFmZBgM/rgkuWrsrT64+JV2qWIe6O0l/n9
uJBGfXlpOj3ZBVQJCbGcIKXPXegZQJN4a5xmKkZjoisf+AjQC9hsN+oyToEreCtlCKpu0N63VVSm
xu8Q8ije5nHp0FQjnDgJSSmj+o+J+/36Ntqi/k5zsd+rDvFYp9pU51CmFpxw97yXq3WTstRBX/RY
r5GB+jAAP8Dq91F3rkCdIL5Kicz6zet+jnwL6KGMct49xrAenK9/VggU0NA5qKBbY5BEWDIdNTZ8
7In/hyzA1FxiTrZz+mwaEFhDB3IDtl9dGmdhGQIN3COd6k9m3Gxgxr+hyNypTPndxORfGjvnqQl/
Or6FeiH0IXrlMoZSRBmndCtDwAKGMAls/WmiKWioARXXhgYcMzqzkE7Lb8ZRcXdx6a7ai1znR028
MZ+ByhwtorceTbOJQwHXmxEP1tSjBcXsjGApWVD63jr0385Pmo20l3b4nFmUW5i8sSx9uFXSsANL
4qfJwzX4Vg2hoRDe0F/jEQsEEY4053pC3FnQO/Ys3OpOsMHn0DrOlGO6h+Z00/PgjIHbVpJHYV/9
ZQygHfPhBxiQkxSAqwwJ2P9et+IKmTYowE3MrY0G4zG5mG344pT7TTAB8CZLwl+2ggCysUNppd/n
VTwe959vR6D4b5QVADAT+vl+X2O0JochQRwI1B+2QHIN9hHaK2+uTeVvtglxmjoHT2GNartT+S22
kbQNix/DObnoCsLcYB3EIVibx/1PRB4NPfY+HixDgc4wkDxCVQhLhPPkFI9LfcCGRUmhn5gF7zA3
1U5RezJEv4mTACAYaFE8kcCb2rszL0e7KucCFccdOvNfQdWSUyWcp9B0flFFHO0dVHGhbevjfqPj
udG3ZAY1E2yFbq7lyVeLyOEzSwBkDWcu/Kls7OSgyYQGEg/CPmXtrTfuDUcxFR9RKpBeqecWyK6C
wjJCA6lgMUEnjLTokbwJ0b0YeC7ufQIZmhrn9soTeL80MqZxm2GyQDko2kiNOSSBw0FG4q5pEBYK
l3G3bqwKrWftAuJoVXJ1UIvvbYMnEWOZPNiOXFjFq3wA8Ffsd08EGj/ssEcN6D7SlTfpeQgjLdCN
px4f1KQDcmtGB2s+ZkTeJRGH5XhrI6scXJCXT8vi3PlUX9jknV0Go+7ea/ROpCCUgWpRIgVMiPVz
F99bKD1LEbIbllxtXW4Kw5AbGnrYr6rXtiJz5ukxgbqUO2nuIgkFvVfoIt25g8TCC5dLFEoYk6h3
gpTiecTpefGlfG2m8MC0eq/Z/OCFE/8+cvF61wXmuqiEEAyp5GGnsnDZ6ap37HSsj/tpRjArOgpB
n7typmkB4kYLiFw0XhmP7QvhofM94nSbMKJxAg/KXvu4T8GV6Y8q4gb4DbkBxyGPafMc8UjkiZYA
bMlIihHY6P5GLkLjTUpyEUT0YT8xu/PqNPFxr+ZVMxjM52S8dEPKjnTurqGqgQSS/mWfTmccYEAY
KXRCNqV50IoP6+BF/xbSIgQ24Pq6V679HFlkjHwTAZYaPS3+x2tyjl2F0apeSdn2H8CNg7NRFtEd
Bhh7wKqT71cMIiFjD3s52MW5KF+IZkHEjxfNpZqi/7BAqJwcc1YNS/JZU30y4QJiQdgwAx4eQqUx
2qyv7du6jgYHTZ9iaD7OyyzOAaxs8OSACK87aJ+aCk1IL9KlZBVWE7msgvazql6xFdw7Oikm4yGG
GBfPenC0U31vAvW8P8muFCdf4FMBxvrBVqm+R63KQW5rMkD8Oly/iW0HGLzxzcPuh9pvAmylOXDr
kojEv0JDRTOXK8zseMWgInRKf+hINqRtfHQCIG0Jledpqn8karp3tetj3x64yJTN755XB4ddBQsp
tv+jommZ6AiEQlBDHdeSK2Swd6kT+l1bW9dxSi395728NAnX+YLo83zRoH7qpsU730NKOoh3dzT9
yRnd4KFrm0JuApeoFZ/JpurFtkE8nsZPy76qxcUNwAv1gX0gyzmYAFVvyEy7dczJNrXvb2rM7Zyb
EEhfkowIysMOE7S10CaqbdoUm5htUNhbq0c/m9n8m1SQ3rcGjWajZw7lCNqRpbefrVAQTEbA+QYP
YFwVL8eWz90XcHlsRNz+qV/IE3hIFEmC9peO/b+o5ZkNwO2BDFsy1/8rtm8zpvJX3ejlHkNslwlM
PGgdk8Lo8WN/xeKt6d7OlRVidWaDD4kK9DAI0MK7hS/Fm3p1n9ATQzisBLbqNrDRTAgyKoZkJZlN
+XJdqJcjF3W6ADh+GxCYNkbVP+hzwf3O+FPDTtw6SJcLxIQXtcBw5nhB7kzV8MAIgtWE91/luFB2
G7A7+4m/Ak/I5hRGP7YAEHWsg2HV6R9mmmBp3aybzPWmtghk9Ay57U9uA1C42E+Td5DBQK4LgY8e
2qeVN/+BhGnvQg30ILo2A7lCjj2Rvwa8sQc7CAIqHjHEcXAJtSNLnnrNycWImlWB918TNwCMoING
x5fwou1SbL3hcCbGThPdLSUQX4WwcvL4q4caaaxsW45xi9NcUGDOm/x7U2R+F43InU7dOA95TL23
sAVlAzgPrvcElNdokJNtAY5jXgQ2Vs/gpTrXI3m1anCMePwh86GbLG7OLMDWYkIGfwnfAZCdTZe1
+bA2gWY6D4dxAg1Rc25PU11wFYui3TTMle4gxqctQorC/7qZkkfH1wBjIPrRBtEGBkI4OXfpEbht
nPcG89n3uCiG/zcakrDPSDnhk2jeIQGBq7rm8hT1nwqpt+jb6jYfRQUopcNC1HXUz4te/ziBg8Oa
AJHyEz+PAlO/6LAIhUiLvS9z/PEQtKAx2aYgIHEPNsnrfrS1dnMT6PCgwvadWDg2Vpe+hD52AA1K
PBgjSsM7fC2D5d0WKlAg6fKou3gojWdvwbykl1Utb6MQ9QNaEo6tTHir6pfwArNUeu487mVoV6Fj
s81hhIT82i1xLlari8AH2hrgbFIz5qthlUe18OcFpm7WJljMEFHI86fpiLjYHz4K8n3s8CU8dt5v
ntNUMyZKCGeAPo5H0WhMzZCm+lRhkt4Wt/JV5wG6xUtzkWZsCgI7IIoQCiuq602OpYnN2dRR9QSv
Zxw99HJVZwUlWpY2Dsm8AKqCKKkfPScil2+57675h5wKwsNpdsk5QjzcRYCUcELIF1nwCeTRLwcc
oZhYQbGAs4IccCFbkUGnNnMDDVOiISnyl4uLy3hshJdeKNQ1l5jFuQMP5EUlaX/ziYAjBx2ODuYX
l2r3EZdTgpnz1cGHjCMDaQ9fx5S+MxK053rGEYvHDz55lj4YgUM7nasLXesHPZIuc0ZdlSzuz1Q2
ogQBb+E52MxvWxM19MN4iTCL57F2YHfbpuU6+pgBajwogNGH0YO7nliosvuuKfbfQ4BanIcKAuH9
qZnNyV0hoVRd8v4NkI30M6XyyCBUuu7tsE6nC+SZTpEO0FWsdvP+xwpSphpkLZUVNhs8QSjYnXcJ
YZ9W9tpOK7upmT5zd5mP0o3nU+vRt9aHQ6CBQIj49K/nShi9Fu+0JNFXk7Lguk+b8+o/DlIkT52j
DoNr4LFoIKCuSPWof4d9oJ72pygYCZSVrkDfrqHfTGjfXNoEcZAbWNn/hrn2HVKJ5GXiQE7mqTsD
QhlPbASqMMt/jrjafmLQwPPuLAAzhilk8UkYQp4JXdphYDoC2EEiLKPIhn4xlxlyZuHMATRCovx+
XocOjHDQPNiRAkGt/E+zGZ2HCTFZU6AKCD78wpjmuDLRXAX3n2H+wRQBwdNei5imhZtU4SEgUuUT
0qSPLbovtK0UekIsFAFCtXeqBk7gU9tUv8ZQ3bvI5/f9QtfGUHhFpj+EJ9hvi0ScmzVV3mymU1Uz
cpVoUXKHsheh4scYKGkagk6JHEiENhySzRGyWtb5Zbf2MjiHiMYwC93+cYeuXQ+rqXh/ToUGnhs7
c773cz2D8heKWACDO55EIFUAmXRkCB0Bjtyu1yoCX+tx+W1K1GptMA8sYO7r2FyCFiSBO4JLaCWq
qgtJuIP4/hPzlvPGlAQS6ogILu4zjaA820vs/nW5di8z+MFyCRz3hL3eJeRevIDBYD5VZOoeAPv9
Vg7JcZPsA9SfFooEIQ5rFzT3fpS/1ha8PDWnEB/3AqXQaz1vLT1mqFLTqn70g8+4Q9YFE+1/tl05
dFmgKaj3F2o2BB1tJapLmuYw2ACkUBP2t961WQOyr3CAxpXGfPgd5PJ7e8eNB0WEV+sDNJQLzEuk
eogqcUEqUH+LYSfN17G+wV6YgvuQEKusiPAdf0QC187fMEEI8d6ZBzMcYOxJ6OA0pUOf77MJvIq5
SCPnWm+CKz6AkNqgaApdZN5C2HaaGB7VwMlhgvizFxe9fXhAvwa/XkEIvY3kgr/VSy3u+DtsHD87
uwoUdbwsYwez8m7H91kSnTkXRZXQ4CKbbzfGCJ1g5g49KUBW9oXbRktJAqg7YicAhU9v+wWAoIDd
938aJheaXY55Z4LqPmZt+gSd/AsxCb+Ypb4l1IbXuFri694HYCIQVwntUZ4kmNmsmLoLFLtXzjmE
4fvzoKag2DtQSB4LzzcLBn2zFhWLxW0Nxd2H1+vowBMD3hnvCEnWl8EgesDrL0jVBnTcKH7YOZP9
iKWuO91nePJBpjRRPsz6E6/khJevs2deTzeRQkpU46pihoOKXqOlIRKaH5mwYocHSIsqMkbIQojg
1PWh9YbzduCo1HjP+jpqv9tASB9uhI30OK/uLdAcjOJGso5Q/kTru5ixuQcewD/Cqow17pKDPkPU
EKFjDsK30R5SFBoG6gQwQD4brz2n0fwvrSqoI/Ec9VhQmtN5TZ7lJm33cEY2VtXXXuAYoXbFmoow
OMqWjfm6rnNBSTjcIHkv9vaeUawtDxJwdSxZTztWMA2R9wj72xNYf5LtV36iPqhTbFszLsFJ6jTs
MNUQ0qhp8Q5zaMQVqgR2XzG2QTICRdncB+GZ2uDf3mM5yu2PZqZDLt1hhBkeOWys7p92GLEmluXR
KpdHvNxZBYTue6JR2vwGiTieQDW8Q1AiwdxEwBHhpy8j8HMQbM/QuwqUEwQEuoe6jq6VHqC7EhAU
+ZBmTvg+sTnuvg7srfkPOKf/i08tkOIRnOAKPU0wYWn64K6IuYayJfTX8aJojGwBMC/MaZ52gGIy
jn6aq+lRztj5tWqHld7seHnqhOaarGjEd+/fQgz2JEHKPioSXaFoZMVa6z/7WdoBFzvZhk0FXcA7
sN6Wwq8ZpE3ArXgb3lN0UdGq/V+kO3pdqUyCA2vLCkEJC8r9J0n3RQac5m47Hnqsgyqwe9K5pAbW
/HrIK+umgIOfg0ZX0GwDthOzwi+AD/FJdRopBznkzfCBAEDoWZVcGXObH2Fl08O48S9jN/wmDuqy
Ge3fynPgo9Oo9hWE5BBUdxPkM05bhDZ2QXqB4x9GD4AkWq2DM7c/67H/BCUZZdpdTknknrXFjRGz
7dFqQfHeiFe4/3m+9g659fVfWQ3HIcFbg3PXfRFD575UmP06AFquHElmSIWma3TnO8WGQYTg2QvX
aM6EC6ECWBWEohDAxTaATQ4t+nCb++Zjdw7IEXdgyxfBitOo2H+pgjUbsnXlXgfXr+41oHSQqSjB
21AxqeqHht0bYjZYiBeZ3muSYLDbNOkTzHKXJlKYwcblfbTrT0bbBx2Tdyw/A3GesikXtH2b06mG
lmqK0ECad1sJfa6m2h6ienwEwHpZcSGyuIsRi7xi8vPnAICg48DEj3VyRy3nGA8N/GV2lXWOHXZu
6VdDehPb5466IBdxWsx9egRr0mB2WpDJ20b2yrSXQDTcPNd9Qx67v0HqiowjGpiF4DaCcDwYE9Mr
+9kNizlLh+HF4JBFhK0POth2b3UoxQFumS9KhrkUrQuhFG5RmF79ZsKGN1L1X3C+RMiFpOkNpqHC
VvJl6K09qiTMYz9JXgK3U2cQ7w/7uapGmVxbN30CK1U9AEZAkEAyaLz9BKRZ7J/G1b2MHot+7A9d
b5e+xF147cDZ3oak9i8R+R97Z7bcuJVt238573AA2GhfCZAgKVIk1aSaF0RKmUbf9/j6MyC7qjLp
PNbxfbo34ka4XFVSSBDRbKy91pxjKqVrlI3igmKJ2MTBgGfkiUHIXyWL6D1M6S+kqe+l5nSLsJdP
nMl7MRmxq1DJrbUA/GLNdOaiH7XZoFYYkyeEm+8IQJpTj0a/DKxpb2Zl4cydFLEfZPcZSmuUaZhy
lJJIGLmjiTssUJ5lXWtSfncaT2jsl/JbqVD5inz+Oi9euY/tqW4w4hsLJn6QHyoqEPwCWlzuLVS/
ei6LRy1VXtOpvI9xT3h4e6I1bSt75cdD4QUiVRALqxhJm/SLMqoHRa8YOlXqu0zG0bZV25HfUm4a
yejOzKXVS92rzCiVfK0N5msgWfsPxENcajd5TStkZoVFYY2eUSvieqX0or+ZZ2NfNEivginPWVSx
uktyhuFpkk2HJHDgHvS5Pp4cLGRMbWImUpAV5lAEp3hW3pV2QMmYIG6oJ27kQGc9MmhbhUy5PyqR
vEZybHbbQmaDo8r2ewJNNeHxv7cmR2iotT8K0DpsnqzKrPed1iP8Q+bBz9WXRBTDQWOGC8duE01Z
SvkEe8xhiCKADZnNDRukSz81g2fkWUbbrRq3mQhpAGKU2JozonIFs/cak35yow9t6yij0a6bPKsP
8eTfRTttqbtqM6v2XFVc5WFS4FkYkCer1sXsvqJAKjx8K2IdS8qNYTGrTFpgE8s07APElKflY+lj
P415ubplqDZsUlma/Nik25OsfJPPzZAR8Vj2kNrWuJs7OAsaUgLTGqL1FOu4rvqG69a3/KXWUG+l
IEHBGGnBGpUvRoeSTn1aav1J6kvfHXTz68coUIj4u4nYc5/o/ePHQEAaeAw7pSkPrJpu0fLgyXi7
XSHliAQMdQfF2+fejXB0NFK3VgiPDHycvHj0Cp7D4E0zm2I7i7rHK0bTLgdwS3pL//uQ8mcxTVhJ
TC42Uy4UfMCbJf94b8+IdEp9hoMgWPqrKjvlmkrWcZnffbjoFWziHxtOo/JPBt2zu5hZ/vI6q0Xp
Dct0UEQMTrMpFRu8JAeas3iKFuoXKyV6B6asCi+SbZlkBdXqkO9blNsMrFGvtvGzHaepFxs4svP2
/ePHMnV68pVB3heUt1nS+Le5gNDUB6qyMaq+h4Knym9AIwiLbZk/Vzl3Cj77MTTYzmt192XA+eBE
aX7vT0xr0TCzcKTWRkvlFFNg9+eue1Spzw1fI5jcNl25FIhlO2zZydTcp0LXbo0uUddDOxsOStCb
Ag3/0Q9pPw+jMrJ7dT2fmf4ReysXpCr1m6axDgnDkGOtDWS/dsznMr8h5Ese8Wsub2dMbt1FyTwr
7/ZNxAXWi0HcMDa8mUQR3leSdPAFPZw6oyGndV17nnQ+eu2b4Dz0O7+BW1KrtXBbonLXwhiBY6fI
NGsx8UgiNnj74z2HwhrTfzX0zAaQV0B8++N9lM9N743Lr+Td3THP72AMMPYakP6sR3+2T/OkOGJR
PGk8tSIJakajWbyVwPm4EJHm9QcIwpIvH+QNYCnGDsEqXaup1SBQxLFrjCg28zRIESOuzAojWioj
kGeilezkBHtXaOPJsPu42mK5yIziqUQalJu+fMdl+0Px0Y/xHlRjuVek9qHuLewcvLTwJIt9ajGu
mp5rq51OllzffVTKPn17p/dtzIBSUHqJP5ibDtbkOpxRLSXh7wDcemTiolgXOCY22rTSRulVUyMg
WNiaGHEyvfqv/9D6fkGVu0IHL5wX1JxwXKFDiiUPeGGn/AAUAmgxjDUveEdtsHQ0mUY9XtXimOVD
gc+F6sWGzHumb2u5Q2sg7pjkyDOHWbkpth9/yz9iKD4UGf9csz5/YoT+79ih3vdiwW4217/q/0Js
qLJQiP4GsdjUX7+nPxJDP37gD8Si0H9DtaDa9nIhbUY4/yaGCu03OOpU2rROBJoFFdrQn4BFIX5T
2Z+xsME7w7S//FDzBy9UtX/jNUHSFcRuxSDZU/0ngEVIdT8hjYA+AoAE48g/UOBQiV8B4GBO4H2Y
WnYKosYDVS6GmlEaWZ8NSX4e+nyed1JrA7RSoAfObpbY5Z3mmxBsAgZOnsKYmBVUsjtChxkpyLWl
3Eb0Ud/scOp3aqn39MVaHrYko182Z0a0YXdgm8yeAmVbUCLtlQi+Hm+3trgJGvZ861Ro/sscGjQb
cMYjl0GpQi+/F0yCcP8zyN70SVtu46lqXjp8mtHaBsfi5kJQPcm5P7l2pSQekRUMVeIhPBdQAl38
a2yPqrJ8gXCfbXI5bHaVPLVfoxw2H3ugMAxd4NnpjcpsCcNHURy0tqMxRu+EiqLMRv29HiWAYhEO
MR0ruo1IuMlkWm6Ilcvm6M+wLBktFx0G+qlgx6xOqrSKcEj03xm++AV9elFm61Kq57PchX7BENvO
yRblhggo6VPsmrmpmMUZHzIy7rjsNHI+Sk1EXiSMIN0pVc5wCiFySOXQTvumZRMf+DJemb7sLgi9
lRbmhgXmSzRw80FDkAUc2/mzOls+uKK6CVd1Wg8jG3ejWNuUepzcPJnOBMOjlGbuZ0JXtJrkm136
mKCjOm0OjSFYirl0bbkSQbaAJzCVMy4FTIFdQRbIdKYk0JFkz+gPuyI6wQRcoJMh89E6g+YuDeZT
qop2Ywa9vGlk1X6IWz7sSh+n732QJNxJtjkdsgKXOfvKAtxBTONT8bHGYRRTX9pAtw+mFNR3WRzk
0FOYmj/YixwxpxtegNeMtZcx6u2VHWjf/aCQ7wq/4FUpTcamUaX51NvMWkLWW1onsTQit2jicoUF
sz1I7OHvZUyUrcR2VcsVey11cve9LPxvSiuKozxW+sUXYfhQIWValQIQjw4r4K7369Cj6Qz12hYj
me0ZytzW19nrThUC4Yz9SKmIbzyEQAoWFAyu93hV9h21uNZ+sRemUZD5dLhqGjy1iHD3Dma6UusQ
CYH5rUvQrU4G3Kqu5+XYhLcRRAhGMj5VadbdT7r00Kf44PBAYC3jFqPNjd6jh6PlIri0dwk7SfSz
IW3cDtYCbjvJ1YXAQKYKnLvVzGYIv3M5z7QKdestDEoe1wnIRTfhlZLm5i2J5/e8i+iFxrNYtU1g
XjSNmS0bn4eiUW6QCDzwGMJpk9WXWG9Ib+jg8SEkDtelgtDLwA68snV5r+A2dzpp6BCQRNAs2npw
WkWhTAisZlUHoLMa6Tv14cjzGEncWBgfK3wSD/OIvBgmziO8BCwdddxu+yaJPCTIiHhtM8elRmkb
jhi3W5sNddEiaLFJl9vm2YCHJCM/Blur5pR2HpHp7TNdKqrqTsh+eaOnQ7LhaVDcnJkyLsom24TM
jFwV/Y9aIWoxyBd6ot81nAq6b6RhRM9hFA9OWkIdwOUuJespl19F0tSbdh4Q1EPWRICohzh+c113
Q2aI7wgqOmQjscGAyx+5MbpKYokUyBETCKFLv+uFWm5YWYmv3dLZNV0COIatOgfze6rVLFMg592p
jdGDB0VzSNr2d+S74bLXjY8jGA4364JsYxi6sfFzo90roiBms+neRyze6OJCqfSMqWQcZwDTzVoj
PXbCCumdcY/AKjUZ/MAEwcNO79ZBoKA/wXztcFrTJHH6MGbwlsrjLpTDR7vJ2JbhW4QsUpvdKotz
+A2Njs/TlDtKUG4zudZ/n5UCW3TI35umuOKy3Lqnqyr0VdNPyGAmiSSQ26BiZ1cmQ3qoNLUMkT6G
xlPWI1pXBzu40dFuYNodqfrYwTMnLaPHCEM4jdYU5l4AWhdqZLXTFIq2yap5eTToJoZ64BdIWfRa
xszlunZUJk/z45A5jD8CyaFh09qrhiqs3EC71eZ30csaEiFFL+66IIhIO1J7u/4O79ZYG715HvEw
wMmbgr2RWcD1FCwgucAcrqgBs/NJrZ3RoMkQNaV87JNCcVU10vnoWjI9UFEjy4Buh/kik1odu5wW
u6PZo4RKW4wriM2Nd5sDI41W0xDLK9J4ccJoESgcpuXfWTCP+15ftgRVmU/HasI/tcAxdSRyY0Hn
fp+och4T+RCoUeEpUiJipx5AbmDcM+HPxnpk32WVyLMtjUc9/NIzIWN1UvtOhnekQA81HLmdLJXe
S8UQI9TYGK76rAenYVh9vI5zMMSf8V61vxYlVDekeVKdC/JMrziLZZskvpqI2uFGc+Wv9am/CY7S
9+SQ7dgUrHPPV/8obalLf81N/5mmuJRBwlAIoUVXQQqKaVyVQRnEEUXqBZZjkBzrcYBl0yyKTpkn
4OaH4vBXFf3CV/0PRXI5lk5EKzxTaLZi+V8/V/Q1jRud+rx3NM98Fi7D0BsCK07/PGJ3ORJCEuB1
8Lt107xOt8e4iT5JYhLhH5cAc0Zju871Cezi7ep+mmf113Oom7RX2ayAFEcxe3UO/ZH96mSmI59L
bHDTecGNsjXX877f9+vAMbbDzadRVksIztW5/OmYV7sjmQFaHFoc03ptixVvgFVy8V1tVdXu5FLs
ueZn+7Gf6bkfV++nI14BShm06GocZMw/N8omumm8gXQ7jO5O/gZ1dpO5wzbaQUJxSszbn9BR//pc
/HyGr+CyjPHmJgBW58iZOCaNji3nyz+/OX/6eFdYUT/staT3Py7iSLxi4wFA2mAp+Dxv+1eXzlCE
TkOIrY6mX32YPiaUN+nL0VnyuZQSHtwm88p1dCaKdsXpc+BDfbKw/Ora/XjIqw8X6IxlkplDTvto
q2zh62yMTel9FiWu/uo6/XAc44qwjG0mrOm8EahGqra0agjUpVe58l0aQWAdHFJqiCKjRUIbk+k8
6WfIjngdIqVd/R89lmwVidomm0K3rkGxsxilbpJR1TVrOl9kpQxf803i2a8m8WvCyVCUOd0/Xk51
84djKlcnIMnkEcvRckxf3ahcTwzwq2wwNp/crX+9hwwOo7ONJitFF9dJdkolyLnxaV01a9qGzNmc
8S1x3mcH/IdA1kU5/MkjqPx1w/zzIZdr/0M/ZsjmOcXntxxSx4hdU6txgQmDcXB8XvRXUGTCwdo7
batPTqry1wX250NfLbBAnlskgx+Hju7UdeGR79M8E7NzqD1crU+alx6V3d+f4s+OebXAWnpmq4nG
MSPz2baekg6hxSdX8ZdnlIUVpYJQVF77P59RrYmHMTDxneGt7m6lnm5kdZskx7//IH99Jjl5vAgV
yzAxq1y/4dNObwemD4gepafRvK/aT17rvzpRKoIBRYPvTSD3cqv+cF80Qq5MOQAbkoKpqKWLEQxu
Gn5yC3x2kKubj30v0t3lVIWoBKTCcIB4OlL1+ven6qrnuLzjDENVIVHCaqMz9BHL8cNnQVtmNfge
Z2fy2ud6x7Cct5t6GtxhF+8/i7D+1eXXNWHA/KbZZZlXn0mZpY526xIYUwSOxcQE/erTPIe80MXD
Jx9sKa1+LhfY8PxwrKsnCAFeHZYt1KYlQxXVgCe8kdKE/or76dP6q7Xpx2NdPTlz0EeaUnGsATGl
je6U+qtdzc74BZ2OI7mfvdx+edV+POBVZQIur1ZaxAoO8Ik1xuA9jAwPkggf7/OjfXbVrt7eVsDE
DZT87DAM2LSK9tia6Wtgj3sf7ODfX7W/vrUNHl3dtEyhs9rLVzfIlE2TmqqRzIoLXtUDs7HuDq1n
frLSLU3dv9wclOTMwGzE/pgDf36Cs34aKWGxltZu7y7BgJVHSz3cxRvSxbx5LWZW2e4pXH8aYver
k8k7jAbsEixF1/fnIyfjPBmaiYZXgwzmkLYQ0sNxiZJwgwacj+O/k0y48dcWasBPTu5y8q6fiB8P
fXUd1TrIR7/h0Jl0rqR3c/jskfvsAFdntZ2KmdxKDkAJhDfNgVp832+VC14wh4GSdsBm5f79DfNR
XvzNh7quv3ylTGy0k8v5VB3qr6O5PAlr+eazteuXz5xFIsCS9WDRpb66cqNWma1ZZDwGB9XBaH+U
1lgBnIlEuHgffvIK+3iHXH+uH492dbHiBJRhl0FX0rz+wDT3Dbmy4TZutWOwCA7NXJmfZB7+4urZ
skIAqZAZbFNj/Xxn5gMmW8kim6JkSFiSaVLp//wG/OkIV8skEEDozvOSfkEXLbHvhuH5k7vhFwvx
T0e4ukY9/cvEqGHP9psltnFJjHfsdeNKXu3lj/rLnxX3PxqT/e9mYP+v5ed9xBv9z4Ow49c0+mkM
tjwOf4zBllkXayvDLu0j/07lzfyv4Dz1N2JoSM1RdIWWCLbgf8/BVH3JJ+POYwSm85AtrZI/52CK
/JtC0U+Wl4VNl9/7j4LG1I/F/T+PFrc27xVmF7KBNIwsWu3qNkSR0wZQyDZaM8r6tiuQ8q0zPU79
c2VGdnDn22Um35mQmkFMScybv2W0qfNd1EtjeBFjqZrHHiRVvZsxQY2vUY535kLGUx64GET79aRB
it1GlZnY+7pP4g+4lW85Q1/QYhJzEZbPiZCQhim9NuGGa0ccd6ljITpMvlnDaFQBSgUjkhe6glUn
myKABfWkJ1VfwT1oAv8GtG8l3/ldOhcvSlHPMjLQODEe2jhscNxW/pchUUavhSO10YTy1oxx47uj
Be39Nh4wCP9OTVigBJyCIR+2o1BjGoZzKXplcenFM94pIY3aJi3LNrhp7UFpXjXkILM3YwWXULyF
PfshlDdoJ4uqy4BqqGUGnrRopKJ6FplWQOIxp8h6nAw5wLmmZV1yAEuY1hjxNBGcya4dFbgKWiye
GBGYM3tUDOnxl5msJH9rVq0p3rKSXck207FofA3hd0+HjlFi/QW1bK7eJGFap68mpozpvrc419VK
8Q1QInWFh2xCJhDYYCmiTk+V70jSu0xGX9TY9W06EuKmLpgmoVI4KQh9Wk/MpqjQSDfKnIhtY2IR
INuQ7oW8KxFlqO+G6ZsQn6whkCDjVtDPTrOA4hJuIkkCi8WcJoQD2eMGyHuvsWy/KPhiS4W7ynOz
zCG0wAOuN6LvSCoyuz6HpAcQI6APkjRD+wCWPJFxBKuxSoxZ3VjJN9EF6gSfg4FVeiuLiRQQQElR
V2/soTQYpUSdYveKUwqigOfDXOjcyNA2NUh5y0wGIzMYtrk440yI9Z3W6mq4H+AjI/8uzUS8jW1l
D4Bg9WQEXRnZYV6fBTL//CQVwRw/+TU0vksloBXvu6FLrZ1CKNwM/WUyx+ReV4e+vOtauzY3Q9v5
ceHOtj3A/ovkUD8YZbxMEht1mPoTbvlhvDWtsSPtVIEI/jsIPQHEXQ7jiDAXyLRdpOCuLrpoYrKS
SwYM+M7LQ4lBHDA3ZFRG8NxZQa0E55BwbgaW0MTR6QeOiGjZK9jGIKW1w6knWiEnmVIwmBSyW+l9
Hcr3MhtTdKU7OGvJsNZ8I552ZVZOyKEIBfW/Bgrx9ZAj4ympt0ZhzDuGYEYQowsZ0U4xddsMpl0D
j7e4KuNX6K4VEQZaIheZIzrstnurRtFziZSMG8QdND+r4M0GIL9W5VjUBR9mQtSbTpJlfk8lK203
uB/D7F7JpJSmuzHjd39PrRn7JELHJP09MK3Kfi4Vo0p/7yNLlk7mFCTdZmYmmR0ZFavJWdIliflT
XaLiesPe0OrHycfZdEpH9smPXdyn4kHrRxUpqsZhcoxDzH2OY1io8b0kFdws1tgb6UEhW0H+Fi1E
MXuVFknc76nKyUwwfJagYxJpol8rcqrEx6QcUTgKX4IGP01ZGd3kg1HCSe17pcOallU6LSFJzSb4
4hDwvDwzmu08E/PeO4iEtOYunyVDe1KR4E5PFspQ66S0XZw+VQU8mPu40Upw75WRSdOB9Q4EHHxQ
qWNK3KPUu1MGoB63ZiZb3S6J9bY5TlgS7VNr4OD+KoLckG6kqcyhPplthotalZrZPIjBksatr/Ms
njNN19IzqsRldhuz1wkuqLYYxQ7x1PuPVljYlafao25tZHVWyWGJU0uDGaSl7TpIpRzNO1rL5JYH
ZMp2nSj7AT+OlDN8a4UogmedSAqsAfEQj1slNLvpbCJejG+kiO3JbWYMQ/KqzI2JUQPHd4FINWb6
6oi6i5sdPvxYcis1UfXTaKRZ4fT50BGGslz6bkiD/SxEHvDlJrbEUTP6St+nuphbmKUNVnNJF6V5
ImomwLrQI/3m7YK+e9wPcxQl648a7P+XRP9FTtmi7PmhJF1ii3/KFb4h0KUvfiyM/v1DfxRHqvLb
MqFBy2NQ02jksf6rOFLl30gZEzIRTIzTbGqnf9dGGhohSnITyQ5TJDpb1Fp/1kbaH7+P75FlQWkl
tH+iEVLoxV9tEukcG7SCCJTnV5I5dlUctX2JWUzTWMgy6zs1nH3I6uaWrnL52KlQlOfq25whK7bt
oxaV9V5Y9nQJrET24FQkq8WF1KCcHFs53sgS/CS5ao41y4wTj4xbozxqvKae3zLNSL+Y2iGWE4KG
/HRXmbeDivI1L44Yto3XLFOPvTLOK7VBAxQYwIk2hoaBNNBCnB3ZMrJ80jM/JZnLDnYQrZ45Qd2m
7VUU9Dhv8a+KtZTW4Rb9OswFS41vP/4FdDhbKWiGmlCaQHpKNaEUc/bYrFGF9Af84/QODUy+QDuI
07zIM75Qu4pDwKNY4xQ57DzNAhkXb+cUd42k4L9FUHQi/hlZdFecWubLbly8qH0CNg/2sD2i1ptt
mR+Ca1KZ5noi3Au9PdlyY+17WRvH0E/xwha9fVIV0kraWtuUsjnvrIhBr00EFOyDchcMMdSr2TeP
6bCek2TV9gMIu9Y3V8oQ0Mar+pSwC+37iF12EZZhMZPJVbI6Yz2LBNtvbUBQwDjhJOqAHaBVas5p
9GVYeozp4DN9hvlP+pSM+xTQipFLq8nsbsjV3RR9+aXpjGMCwzgwzH4LBVdZKq3bWbUOk1SZu5iX
y8h0XujghCbFjlaQfca1YWBLU0ETOFYKOVzOClSxedkRGiYDkqxTlB5S162tAoeIGKgrM1Ejl43p
ezLg03r8s7JWgK9niSwH0oSae9UckNoQ9uIqSvuqoQk1WrE2Fn9yZqaXqUBo3GnPeVIgSG4Jwh4r
DdI1RTN6bShPK8nUHrWB+gttpbJqwsJF2zO6SqgPbmaZLyIoB3TNuuzy2mPQMDmTOVza6I6kXUcN
/K1dpC63qFuqAOlFinZt3CQAynNQJXovHRot3U2RvYsoIqukes2D8T6Jsn0c5Tv812cpPRZdeaqr
+mTrJbY+9PbRsGom2Sug3BVmuq+K/taqLW/u8LBJYl3o2iksFTdNH2S58rLLrOf7Psq2lVXADppd
TZqws8HKa1HOpYdQZtiMLC1vHvz+rZ4qN9AwcQ8BXurnUK5uCqLURGFtoQGuBQ4wEOUHAdKvJiPY
UIrjUId3ANiPVlud5Dn2jELxJjt50knB402FK0L9ZuXDxo/iw4jtOop5kIdp4xftSkVUbA1QFn0N
YIt6E/jZGi7lvifsLMGNnJJugtLnEUHZXi/sW7DdNyMRXLKeu2Uzbufa2hUi9tIx8rQ+PlBFbwwV
M6PM8arS7cPXMcNIBSwz5zIQJ+tNkIesbNraSXVjk9kRRduh67fLl7IA4kAnn/shdBRE+QjnCa6b
3LoTDvuJySehBPYBB92WWAsjEd6CVT+A2bgsX894/SpSdJk0e1cSrGapLzBN8OiD6+gEsUpoKfjv
DK4BDKt93ERLHoRbh9FXKEirsvW9aAQ9ytc0cxGzOH2PzTym6FKpTWn18DR5WCtRja1Mu1+P6UY6
lXjsIC35yLok4ENBBGMDjtBypYsx2Axhsd0spyP2Z7dLzS1xKusk0c/kpaXl1o7yI07sjT+FMHq+
Ngr3ntkTwzUDXD8is3a0EV5AE+/i5FUvI66scpPM+vPyVyL6uJ8x6oeaRspltUUPsga2TwDTTqrs
7zqDtzmMPHvMjkLfVejE7MrehyP5KG+91hKyl+zNPHtKbPOeXSnEimBdzTOOlGGDftZR1P5LNBhu
DTBbIP8CeEmS08FS+ItafJUkFI6ZRtYJ2uvMOADlwQUKcC6uXXPGKRnNbtg2rkIiHdDXj9OkMuBs
5iO7CrhREUufvQvS2ZnlEFoohrB5l/KtVkQXI2pfllt5Oedi1N2hPJva3TjZK510CRLU4nxTgTBK
wnvFJwjOqr04FidM0tgdzC3bstuyyI5hD7dOO2kazmcpvAT7yQ5vJhIX5kY7zH12nqLkopvqSRKh
B0tqG4R07qa3Av4qGh+EcSizgtvA8uHbAOjoJRz7yBnAaRL9t+5x+INaXr5sVhnZNtYWHOZGVMG6
hR/VqdKR/zgFMNs9W1u2vvaxYrHgWQaduWHrDGht9vxIWpfBDJ5euMtCvPz/DiUpk90t8J41N8Ku
QH9f8DwGs4a5MD3yQt1M6sGGLGzqmWPGyce3lQTXVznw6MtHNZE8IkXOtT/cByMnBoB9nxC2YRww
TB3GWHdtO9shwsHTgmKVaJB02ksyTJhqfLesxFEaYuYG9RQqwRcRZ0c7KZOVGdZ3RGngFvXCQdo0
TFiXmyqcSHa0i32odo9pYYNgMA42YTyEarpsZdfA3ldJ0DgMRzwsOZc2sfYa6bdA9d8UiWiu0bCP
kmwchMG6yclOy6eKEcCAgopWwdlHq9Y0BC4U09HAXWrJN9CMyQ1EmfcmAUEq2/JFMjFy3Fqd+jQU
2j6x4nXi3+WJ9iIp4aUIk3OblS+BBh51oO5IoztgoxGwUfooEX+OWxoITZP5OFuVJ4/9F7mw7kKZ
5LSicvOAW0ZBzRJE5CDd1SMQZw2ozp1pczllaW3NhCUoXLrwm9SyyBKyCUHYJsNklL+lZHFXheYI
llsNZeO0brTJtRpqICwt/iytSGAa1XKNrxqUj7yV+xoaXOT1fr4LpHI/xPAX5mE3GGx0Y85jzEJt
SU42YJIoyhthLfzBmTfPsG5PjYpTjoca1sBi229gTxqbRBHrpJ4dFYCdvasnC6CgcjQrFqLU3096
7NWdtWsUsYm2xEwtvafNsjIHEo0aIiY7PhIgJidVHzkphOVNK7W1Fgeggz4UWltCD+0iytGtUboh
AqQbkK7GQHPiykRAi30jDoDK2aSHkzvC1wldd3r8sCQ+OtJ0FAISzLha7gKl+d4hXWwAu+AaXy93
jnUgFxINNhk5LDG6sjyajt7k+wlo3/LHpFYJO850rZepO8na/RDm22qcjqDJvNjv7vJJytzEBlz9
FqbZGQneZapmdVXZzYOe8jtLzCVFe0+n6VENpYuW44Lv33VDWqksBqECMDhFiTbA8UNbGXxf7u8s
T85ZX57mLnzy9bOUYaLSpHUfTzjWorvEbu5iS38La8/oEyCD0170MCBmTKBxtlfs4NAbng54y/RD
r0xGKOA+0Sm4RyKMmGm1B4IFSKE6GaCmOmLDJP17BuQc9oYieMfL9or23aM/0sDC0G5z6xUEuhVK
fMinLzPcXEVNEKkGyDenHfALr5sHEBD9vR7wDjaCQ6tMWJvJnok28SmGMKg/KVF/B7sLtOs3wCWr
mCKwk3H/WytF79ZBrB/Coj10DXXNQRVOestbFiD9HqDuSUyk8vInT/VBqmYywPRDDcCYnPBznLcH
nkaaLeO+0kZ3VeuqsywQM1EcQzbib9AOWtx6dpKv627eWjxAs3BVu9xKRroKlRULc6zGxPENe7ka
d/1UbEl7f5YMc0vIqGtM8mpQaBIXqNSVVSUsj8TxQ6I2oN36B/wfIElCEhntuzw9tUMPrNz8zkzi
y6Tlb1NUPpAg0ac4f8dY+Tbmz1VbnDWTO5H49aOk485QtZMqYfcfjeBLGQHz7UjEjZt3qDBblDHr
bIgv1ZzsGP7hipo2RP0c/Dy/0fJhJ8/2gxRxEhYdN2upkAKvnSUPzfvazHgzYuPr+vEo0dHIIX9w
Q7YVXYoxR/ws3eG0R9BOXqwffDEJW10NTXBWCYXoyuZdq/M3SM5Cre5UzXiBqf9oFY/KZN8b9JgN
CZeuibGt7h7JatzmISRX+Sbl24RX0byc+tvlRZg1zSONaJLG9GG+AWXyWLf8xGi8VI3xQt/rKdGS
5ykIHsqhufet4FY39nWqXsw2fxZFdu7110jrDxGu7XCWvwXDAxzbvWEPPAr+F10EX9SM6F8A78jM
15GdBKuk6+6Xb2DofWT3UeYJ5ec+aMY7P50ecyIhB4skqvSMdvxZhNN9lZXHtpwu0OSQFB/j3rrl
bD3GQ3ZWtO5Wm8O73BrvaX6ecvX3qZAeJ8+c60v1JETyOlTJW0d4dglUYqyzYy/zyCTBw/LmWv7O
5VPY8uzokr5f/qyhmPZG8L1nZyG1/QN8ywsV752esJXSMm/5sVzuHpcfSyb/ETo6DGH6XAT7doPs
1an2ktrJOeAm8nvjJdTnJzG0d1TMz2Va31uxT1OOFBcJ00k17PzqI1TvEfruYwSEodNmKtaI2xwp
y9BCzknPBSMD7DL3EH7UcFximG5Dkm+L7mGM5ifVqm7HEoxYar00tPT1eDupw1NGVCJ6aLf2Wyrp
95YdYNIXrxMVZ0img64/p0a3BsDu5aN1b+r9PjLTN1trzjbRnYF0qWr9ha0zMWPSYxasVdGdl5sC
rPJjbFkvy2WUsg5jwHipVVpywxkc9VlXITHn42X5E3RTeuzV9FjWXxPN3yp2d993xi1P8yMzmf8m
70yW3EayLv0qbb1HmWMGFr3hPAeDjFBEaAPTiHl2AA48fX+gyroylfZnWq17w5RSIREkAMf1e885
HwZV9QxT7xCJiq19d/ezlKdqu2iz/ubl+dVtwps5cmFVxhPkq1vdJFfZfqsM5zzIYm/Zwx3P6Eeu
NZ/xoKAJG4kgdzLMUxT4cXxCVvyG3flVYZHgzN7cchsE9TkK2kvcIRlzPYyi7cXo9DfNJUReOyPj
JhTJWM0H3uXaPakR8Mbhp/lDZVF9aPTPURWeBu+Wj8kV5+inROYHPKl3EMKVrh+r3L8//v3Gv5CV
6RrGa8uJnE/y5AZwG4arzpWtpvYyuN+0xDzPbxWQyVmF+nWKwzfGvq9W0ZEH/sZI55M7yAs+41sq
wlvT5tdShrd8sM8NHLemkI/LpvaCu3Tai6W0Z68ZbhqfQLWb5JJdCNxCstRehFvvC+ZYbKs+5h8N
wVbQoX4Vmlw4Uh1kG92qPLoK3DlZO4Bm3TgI6jNHTesWQJyKS2yoc+D0q99e2Tp4nqS1+zR/ML1h
mbzOpak5PolvadW88pAYgJlV2QFB96cheErlO2kOEXcZyVl0eu7zCVBR+JrNVgV5Q32CB9jeZiHb
O51j7N1Lp2vPbubfja4lTYTjMp2Ly7qlovEt5Y4kJvMUZZTaTPqmUFxNpzsTchSk4i3nBh0EVwMr
KIHtSkuXqQyew2J6HagMIG/cPc89cW3uJa6G+eKbryhRh5fGlp8wrt3mO6qzgqt/1ovyIzBTqsFD
NS4GJ7j7ghsmy65GP7zNRz+OhM6LhpaO/jT/eTR59zDX3xQpOHZxxWD36lbhWrT2ypPDW+FNb4i5
F26YXdLIfzXJqh+lvBPCvJPCXedElllm8wKo5Ppow5tyTb97zVCiXeip9nkkzmvR1isXVIJVkwPF
XTphux5Ff0sw8Oe5IOhV3uTPJvOfCbF4pzOuB1dpDbjkSY4r068k4HwepNjOTwdTfdX14FzwT2Ci
a/V0X0AaXbTsV8PMW8ArOk6euGq1fJ2PKXLdDytlK0pnxnPrV8cAyspnnK/sDuIYfffDfK8ygl3I
1DgUrcvnHF7JkWbDFBH+qt0xWVwKwz+B3qmzGu91fk24xHGWXFuVX2uZn63ZKE1TSo/na0B/m7/d
yB2utp+/V2X3yoDrszUMNI3Sx+9p2kyMtciXbOq3uGnO+OF2Ufo+0djhoYdK3SFBWxGr9b1NCK2h
No8LNthuePHS8krgFM/LsfrWUP5kunF0scQtyJLE+e/uKuXuTJqKUbMOmgBuBkUhCYGytwgEJbvO
BSE33wEpEbIWLc+U4CJSlYTxqUy5rKkH54tmCqNtzp43rZGqYt6yPOpqYzzawRsJQIbsLq7UPucd
j4VQbOf/Eva8KrJ0lebauuihOEUs3+64y0iOK4rDEDiLFDu0Z7p7VZZr0rf2sT3sNPzt89JZhtGa
3ByYD4yXjl7/s8vzM5gwwA/gwTX7JNvmGFtPowk6VMjioEmeWw5bnDwGaKdz2F1AXdguSyUvDnHh
WujMZ4WeSHhp8ZfBGdqYlbadsmIX98DBi/LoJ5S9Hh2jft8J46mgezb/c9x+BDURqzjEF70rG0rP
bRVrWxWJ6yCAVlfvZkEHwln1irw50u8QBeyc6iOyXpRgWw/snu+5rp+tMCLeNd7qTQgBhXYWV51N
u3H+tqTgtGTTQfrFLnebU6D7G55SKYSYIScEiXjsNFh6Ia7JVp5q8gY913+Z/ybrVEiIBe9ftXyl
eN2Tul04wGvlyO6M7RShZwTKxdvBqFdVCL4sg/xqDrtirCk8L/N3Mjg+8Vslo8p64djBunULWGEa
MRjDBnfNgeAVHFMnkbGYagdlaz+Dor6GZfYji1O1Jjxlq+FdXoq2fwPLrp9KrFOZ6yhyE07o9g/M
4mlKdQLRU15/NSAJLRKCjzKmsbHwiMejEx8rte6MitxSeGBcizTyQY9UFfnnCRYpEB35YqwZzZbk
wyVW+WIH/g+iImqMaq2zouO3zGz7mWT6epck/r2rwnsbbAIfL2HQ2uaKimdrM/LEFFwSgVQQwW+T
Il2b9kvQDgBbup9dTJx8sZbeTAPFlgn6m23uSKImI2sQb9XwvTSge0zC+BrjyTTK+PPoO/ewTXal
jlvNP2clLSJdLj3fIcne1C+ici9ygDxXZVrHINPbpRN7aa0I0jnZH5eU+T1rk58hW4RQkbCatUf7
GjH8W7oTjbyWj2uBT10EuXhzp+697rGJCRtJufzwnDo/k/NFcWHfE4BFy4oJMCxN0hJdDQCj59FX
NcV6ImfdKnz5NPgcRNq5mBAHMjFwKbMcry3laaSNuwVBvs6x1DNzGWo0EgyNyFSdb0OawjsmdrIy
k5m36cA1C/ihlAw4eyrucTuMC40wcTQfdDQi9c0qwDDZEcQ1A6Y3Y2RC80OGmlWS5WQ5NTX7wJr5
JB145rJzNNSESc3r93XXIv931M9hmNmIRrXCC0CfsJqWicXZm1KCWxz5hTT719Qb8OWR9YQ3EtnG
qzOU1TInMYMHr1qmpjPhIHVfiJZxwYWBOHAaH2R16S1jTvWyHO+GA9EIS+dFb8fv0u0KeD2YPNBD
LA2THmFuZd+5KmfMd7CpeX4ZDjoLJ5t+Nvr4qqnWW9QfhZ7WpDu25sIk7AlPpgRjiUFQ0f5rB3G2
+/Qc2zPsfraO//fT0v8/cxaQfv3P8rK9/JKNfxyj6jo//2uEqnv/QrQOz8MjFZ8Rpceg9Je+zPkX
Q1WiF8hYMPHCkcDwnxGq+y/h2wZeNUT7Nv4D5q7/HqES28Cc0xc+uQj+nFnz341QOa4/qmwFO3wb
CZuwLCEo0uc8hz+aA0o7ryeJkm0xlaa/SO2P0SjJrQqx4NO0BwtX5MRcIcQQG7dwS5IGMAZnBNG4
nfXmiWFpdMO9sZBZDeGPlqnjP4gw5y/ujwdIvohPpCiTTsEQ2nKsWQf6B8V/MoTM9mKTx40Dnzux
jITGhkfCgtAzclErY1myblgLbfTWfdAeojL51hZZd4/hBu+hadQbOhwhSTWjdSCjJEDOaRn7smp/
/uGUX38p8v5X0bGDiAvZ/p//PU+8/3ykvnDZ+ziIBRGjcc7/fKSZmM+gXYMF8FX1UYYuQRGjOpcO
mTsRtup9EjbPY6UxCpGe8zbNKU1UfPXSGsijBrVjILZgYDF11p7TUjzbWbaz4NStmbqNn5sQl3X1
EbSK5oJjtzdpVi9hZdpHvcPvukxyRjjSH7/WJgD0bA5drSPD2QZRXJCx1HZPXvsuLMd5UXVC0IFI
z641esegc1iNyU2IVjkbFcPViCyFcrQSfVYeWuX+1KTXXW24pM2CqhTegDUNdy0harjOpg2xYA3g
+qT7pcz4H42v8+X/+/fpM9HnlkE9hvjxtzM/aUaFKopU0qrSnoaOTlyaEjTjE2+7ST2CLeLA37MB
3cux0E9xY7+M5MrtEl0HgJg49Bu97v3vz/FfdM6zfcYUhA84s/+XW+fP57hOGx2QFfZbk37ddWg0
dSKH5FOlJjrcUmjnQq0Y4Ti3Pq1+TnVK8HvWj5/zUryVnS7+wfJl/OXmYNVgTE8+IfJQXMK/iaCB
1yL8yROab2CVidKH9JY7TFwGvc6pVssPqazpSkzALJMb6NtWFqpBWgrWr7BGw+tReKbI5PLU3pe2
+PCGwX+3krJd9F35Da2jc5QK6ivlICF+E+M/2qcReinihfV8pEFctdmxMNN4819/1Z5uegQLISBh
AXJ/+6qLujGYuxAn39bVJ8trYAnqY0d9H34tifNSpFkQnNCNr17wxRq09DgYRHHiP3dhG9vN6u8P
Z5Zi/0eFy1E8LN+uZ5ioelmOfrsY/TFwSmSWvL+fF4CZ0Z0a3KPXMRX51dKTq0//fv/37/mXtU83
MH0Yrm7Md4DPif7z1Tb2U0JR7RIzVRavGmrHc8ksbVn0FreiHLuJs2jJfTRTl5iL9BANG5/Jr0kg
XfZuZ2F+ynTffSYT5N3Qo2Af6fTZc2KB/mGVfjjh/vj1cKRzAhSCHs+0XHOW/PxxlS5GnZ2iRYb9
aJtvYRrTaiY84qzr/Udb6AS1iIqCuB4q89Uq05UCYnyjeRcckq770ESCTaG1hiNi0zcvSPl5RDXT
OkU5eG5z89BVfXkReXPz+k6xxLeHRvrpk6rUJ5+652LnIWxfqZdvo0Ucz9+fBgwtv518nXsLKyfG
cR6T80P7z58uHmBYpSaa0KxJGWwTHzdIs4HbAI1LxgSx1qP7EuRGcUdLHJ48jQgvUVQ/xJgbz/Of
qSou72FhaMfSLaNVaDLRHKIqISZE1ldBKlBXm9E9LZ0f3WgkTFkmUG6AdDd50x+0uPeeO7vx1r5W
vgd+CerCST4PwdC+9J67nVJ1DEi8eMVswCT41CgPQ5I7+jurgyPqkM2xDLC4EfzuFvc8MC/ByOwd
Bywx38bAc9NO0x3qio/Hk4sUGEWa0lnLg/JUhiEfz0r1fd8V5ktunxnRmK8ZG16EOtG5zGdm1LzG
EeKmFsWU02JAXLir2qE//Eqypxex8A0EFLVq7Hs7ei+k5z1i0+gn1L75hjRk3aegIkhKkzdWzekp
gSGiAImSjpsgO0jr8lJ1orwwXj9ZKeHcqieoZxpbl/GLAh1rK2PRDlF4DosOTEgzELdEjP6e9LJg
IUn84cmNJsELz5Vx8wnNOXeCBRG6DiHWIFFWlRlYe/T+JGQ7VnLp+7hZe7FAljJffGp+sSf8GV7a
vkjDBWkYOOI0hghEN7rFRBJFqLGzNBypkwyGYzUajGHM4GjkMwKvcMQGGCQ7FLtBMzW/1JNivBpQ
0Ki6iFaJT/hFVYgfFGWHwv4OdehzacjyOaczcswdyFqocgbc2oa7hLpZfDKa7qntQrH3DFYAwzZM
ercBG9oKJoy0fpS9WZNCBfG2mGR4KmkjJ6LUjvQdafzMvyphhqZFVz7L5KOFxv2C6rmjjzIvMLae
R6Ap3ea5GN16h3rGZigLyxzh/3voRQpSdTM9SwsgTavXMVSwwjhIcAF7tzdAp8iRXPcx+/6Iy4Qt
4FdFNhNqo3tGHPCTrzW7IDD3xlT3HxYpUgvTlyD0BASFpOurUx2PX6vSdL7nRQ02kO7zfCN4thcy
cCcXpSR0SGTTVnEJS70iH/dRCFlu7EIzdEmA1AZ7V/b6axLaJOWoeQ7oePnaTohfDoPrxCkEM5XG
hPWWwAXSgarCkyX3pU8wVU0jwyk844T0kDxeizmM0XjNzvcgXFOssqrNNdzjr9au6T5rXmDu9DBy
AP24zlFzqk8xQYCnjlznTUlQ87YU03uI4v7QMDrZqozLNwbhA+KCOaLphzY/5n5Ughx0AjHLcCBZ
ZH4BLpVuVENDNwyKbSstG2YD7y2k45wA4tVcwzLearSmF8BBm0VnjhOME/VDn9lsqRc6CNVcuWy9
onnlmQJy3W6d9eNvPcBFiVk6h8GXP2IDMEwAFmgdk4K8oheJpKDE3/CIdzYNo1igSLbuPXp6ZMTT
1rKd9Dy5iphGYwKS5qB703PCmKI5urlvooM0u/wlBaF2V/FTaIWk0aY9Bz9/gpApid92MCK84Zxr
pJfHZHhcwUww1bSD6FMR0HnDMKEY5XXfkokAMHjSxFjyWDlXNUO5wm5Ok8HItLNSUCt0ZPc479s5
2clbIHOB0RFvywIkInK0N+KIP+qQcFUC769oiehba1WPOAvCdutH6xp2yMGLpsuDezaVhUCtJBNG
xqTZhJLaE1nHrtUGZEDwV47+TCMIvoXI1vcVmZdPk5Mfgor4wyzRPid9PyyV7harHjX1E8yeeDMI
EzSY8ggbG6JTK8AyDAo4dhrqw8fjV20eDZ/ssX8HRpKhqjzX0isu1hjRl3s8Hr2idXYybHV6nUW8
caa8f8E6UpFymr5WgnE1d9+HC85gUxvS3gKQDDeJC9uDuItyJ2zStqqyD47N/OLqJcqvWDC4tYmf
6yVFt+HyYKLvHdswbMJKs+4R1GyrR07GbUPa+Bw5blYm3LvHAz4ND6hStQNbo2I7FnaNmLVL6cAo
/2zGEbFDMK23uoTakFZMfuP0Zw0n5RAmo1zosR5fRBm0oKzkLdVQmlAYESM/wFsGD7NoydK9WTVd
jaEzm0+Bm34NWpZyiXyjtKtiQyRdtY+6AU1P1SCC0ty1gJ/QpmX/4gAa2cDdnePY/TzQN3TBxs+x
9qS64RKU5AO2OTe50UZbNLlzmt+kjqQOba3HnifS9Pb02HGhDugW8cxyjmmzt/Q29URnPiZmUm6f
erteoiFpuvSDbvTc6ATiYBZPgj3DttLMC+ig5jniibpyR7fcdEybTxakKKGT5j351coP0PDQQIKC
MCiCjHRTrfzcHzdgqtKYQFO7GK8ThdOG5OwdcVH+1tE9LOJ2ER2quM020gsOoSvNW8U+aZWFOj4H
ILfbDip8RzBh5KqlTb8Toi8vJFypZTH3S8sIbt9k5GpnQl456WaVIqIqGWuoBOUdMwM7jX2MZ81w
PpBs056q+cUWboo1XqmNPnjtzQ59d1PKXQy0WSMLrA168zVPKtrbZvCUJJLKzq/1bWrNMTVkpr+m
JGP5Q3hJinHBZeg/DUnbP3Fs7qaV1XTXo/ipIYu+p4urw0H/OlA8LR9MY4bw6GdpW56i2ieMO42B
PUXTsQ7z9GZ31jq2RHS3B6CXUw3tpkycDnmQJjekoZ4Hmx59yhP9xauDCsZjBiBErzR0f2Zzgime
7FNh7JWNbkPUXnNqQvsbRqP8InUNEUZn3duhDFcVsWvPkxa+1oXbEt2W67dKugPJrzodUadIVwGM
R/hzbqMvcFFQ5dlykZhpeTTmf9ZBubNMOim3g2q1Q2vzN6o8YOKDf2vZssqCTgw6OJAekfT2uHHK
DlFwLF58ZkBPTTDH1pvtvNok4XMeA8CIE/PVSwd9nVU3pZz0eRLuvQujfPXYDfQkTqAHBu07DtVw
HVregioGQWY1QzhVPX3KdWObxOwUn/DWTN97VLGgsg/UNhS8eLaWYNCwgc8fHSvHbZwbHr2V8RgA
ZL6caufiker4FExITABSoHOKSDXwmYwiiKGVv9FoM10cp+V5Z49kTgYS+EAfLHU6JifouiAnhBUs
OhnL29QGGvffgGjJmt69pP4OA67YGI3P1QRzJNn2TkOQuAlOq4Z/3aTcuvrMTpgyhUs9j1+V6t5N
5d+8oShe2vlp1BKoieTXI0vr1ogohC6AfsQQiLRsKzD2HX6tf9hHGL/Ha9FrcwxhoX/zXFwTD8v2
H1pZvkP/wtQx8cFtPQj4wQywlLyxywO5qKnPZqvqY0Q4el1H0Ki9FkNwkLVPjxfi49bStsLntmu+
Pr7wKDbMQ1059h5l/DbJpn9odsy7yz/t6XDf03dxOWyDVfv3fpYx1CILPOYStcoQuVnk4xtTHOza
3G3PZRxcrB5uduoxuC2tUV3/ftf1iPL409v7Nj1Oj1dTx/Dl/ral9Crw6YYbyEVaScyoVYxn0Q/7
Zax3M5dDNPBhahQEpRcek9hvL263qb1tROA9bCv/1Lv6tOs8CLTsThitzxAZ4QI6DJLY2/79wZp/
ObWPKDP9YUTRhfH7waIUt3qZMLHDREdxnjpqAbN4UmV/JNONMPsovdVGYK5iGfavKsWnNhm4SKly
TgRoxkvi9UacFhSRLJnRahqsdmHkqdr70oIHp9ne0mLscRiq/vsQt/kdYRL7mT6IN1Er7I/GJSLQ
azRqmAmxd4Se6O8/4l+iC3REzsIh4teiM23ov4fDDZpK4Bp5gKzminJSPCnJRaSx5PkDEuiykMtH
qL/mtox4wGYsbREk/5Bl85em4HwUNheGZ/M2hM3OTdg/3EMwi8net9xpETU6TFFwzZIAR4Jg+8R7
BkHJvuXxcEgm3yC90/dWgdnUB1vN+FQHNxCJHSwacfEPV8BfOoPzgZFN4zqzXcozHn/+hwObfMZX
mAXRLdEpO8mcuaTRFZdwIDSDjMY7Y65vHRFDa62IQRDOLLVOpj3eDwvuhGuW//BN0cT/7f41BLo2
EhI8C5sWCYK/3UCwLgunJWh+YSQMjspy+6vHAK55lNXKVsHA/BrBfGi14gOb6Dfhu/297fJuX/hI
ytFt5WVIA05UyUEaWXZAQdvNQ65uNymNqP+seC6SQT/7db/MMrtrUCYZC7pz/qcI9WPagT0L8S9e
YR7+iInzPNQoqVryXp9IAMyfHi1w53MfqvICoWAk93auEGzNwh9C8qSMdeeSRGmye9wZj42W12st
21BuD7QCX381l37VxLGnE0Qca80zwoQPvttbJmnLlnowsNc8eoXko8Sx9ZI6/tOj09BMMns2vHex
/tXdnopILiqt0l+g04xr8pIoVOdNitLtryhq+4XJEP01RuJaVlO7D2AZnQJgYou43gi9tS7G/FIa
7Kr/vRftI3NP0WYvQCal60pJGtiNIjS9aWHbd8QvLyrHnSeYP1t2ZT+GnkmvKEAhmX4eH8swlU+9
x3KCW2SfTV25R0eXv/GlW+y/4lTI2+OjCM0HvRWgLDRYL0Abmos4ItQ1BnF89CTR2GYf/MwIVNlE
NtHOhVZCe/JFfRPQ6Q74ixweNi5ELUsPNrlKPmq2RT+kqSPVcFVEPK21tBKjXCtvyM+N39zAJY9f
SDlm4wJz4C1QMluGTa5IEG3wOahCPgPpMBV7YpP2/doMm/E9HJN+YSgdyffkREt87sXzqNDShHNN
rnvFy5jT+mAaijJF0C3i/jYo/KkYumadzUVQ5zJgLV3gkKMvz1brHUFl10c3vKFIU1dXZupkREIy
4/EbTDidteKWQ3qil0t/LgAgdOUvDIJ+XTauJjZ6U5ivcx/8VDtI8IWjoPlF/ue0jKnI9G9+pVfc
rpY4qRI3Hqy24dDEymI04bh7YvYXRTBxGzvjsLcaOG522zyD3lk0fg/ScrTBTbsllwr4W9+QYCtK
GtpMf5tvNYHPr4SZh5f/9zt8v+FiStpqqfm+f0WKygaxV+4nr+24MQxvAY4w2T3eRGjopICySC7U
8Rmg1rAesvIHjDMXKFxMKq0yb4+d+8Cm9xBZEyUnbWLilDtG9yKzNpZVfvGNqVjFeqJtA7NHZBGJ
YR/VE2rjzp6eiMgOV78W16n04jXpoW+paRXH0Yv2/aCFYGEdY9FEQ8YNqOPWsy0dgcRkYwkJ+je7
Gi4qtRoIXQW0ayxYOXO/e5Sxc64kJBH2DVgzMvue97NVyde/1wlCiTi1LmHCiyjjNye01ckGSjtC
gLkFpLHte71jajVrXGKtik9Tmp37+RJohtTf4HmnANCd6MUzJTC1QhI2/uCqxRCzAONOBwWjHhKb
+/HvK6F2USHa4FrLiEoijuWiMFLvWM3nNiCZHHPdqfSHbi80cZaJh7p3fhnh1uI/6Lh5wincJgaK
uU5k8haFLa5x5OirCX+9Alpyfry0M/o0ZLvMqDAz9sLJY0TJqNKc/q7GxGWDmmAdnYsVLaeDa7aV
vS268GfeuerMCNHY697GZvO5fOzMvYnxy+Ox7EiWiUF5iOs1jGla0m4eR59P4iWpy3z3+B106RSH
QTI/M4N+nzT4eSzDVZ8InT5UBMWvHkvtNAQtBgkdPhd9ukPvIllEQN8yir0geRipVYW+aWzgno/t
cQ63WXazYG2uY9JoNBYPEGYkc2fRtcb28eat52lbn7ONGt2cTuCYthPgyXiuzyBtPAs7sQ6QB8mq
82Wyq8Z67WgMIAXJxyxbgb0ozObsCeBQUub1VjFcW+GAHbdUl3gKrfRitT23e2h/eXDI0APll3Fy
v0yuGx0bnI8LeuwuznowIITrOhtDJPy/sQ6OWQAJxW46QpJUZ66yoCr3EUrynbRR9pj0SFZGG1an
KLXblSw6dGYZdqxGaNFGa+NxxXWd3IrSZRvyKEYelfrczYkzU7smkqguxkvVR+Wypk1N52C2VcXR
i8JtaivuhFqO7UJSUzMfMO9CNw8BdS74KoyTGLKPY1eOnwvYIcsRJqqWKLEm9p9Q6z79Iuhvr1Vb
4HOq0k/2ECDdSn1zVWCH2tahk60ILzCOtNyfHkVSNMxES6OGcjW0M01uOlmDlWJe1FrEqZWHI7VK
FmE9EDnd+c9lqEvkMGy0EQ4B8fMC8WzQAsQhkNcnP0Ot89hhmrlIV+A+l9noZd80/LK4D1S4e3Q2
2tmu6c9PTr/q3g0HqbdrVw3IF7N/68U7CrOLaomFIcz5q8dV9CNTL2PfvxS5kl+0ZLp0xXdQuiQm
1aSSa49FwqwZgFtx0X7IcaQY0dvi2rhIsAonXdqVYBA2KQcQm+m/O515G3cJ2NcbCTDVsgpjY9qN
tfP0OKqOz33UCayPwizdNCiTSHBBs5cYFR95EN9cWDuH1hz8Y8vGjVAaujHIcI59LMKj21foiTt3
3TpNeB8lXjSeAdMHetEXgD4QEvJnazT7LTOHHt0WHlrXi0BjQruz4/grwRM7wb3yPPIg5jFRtTVq
d55jRtZLfGADfo/+I0jt+E2Y7R5Bq74uBoTVmhUCb2ZHhW4SzHSegPHWS4uomHr4MrEU0ljVoy0R
3AJkGnqBFtSpROj7/Bjo4O3ZZ158qNu+3yHPS8eFicwDSjOhHroP6ScdrJ8Z2iJCCnnOM27ErxeE
wAwVQYLZUJ6cGbbeOgmAXUOE3Z7bIf/F+WoigjlKKuENGgJnFYca2d3z6haKcjlGHcNNilXsLCp6
GjOveSqkhSUIkz60z7cYjeZp4MZctKTtLExnTG9d4L+pLO0/RrLElxZN4Rf81Ui8SvVqC/pjVu1H
97IK6ucaKr32MyT/g6c0BSnDUndlVWZ3mEQ57HQZV6tHyyTB4T/bx/vRrT6yCrR7XoDilC3xf+s8
L+myjdEVJd2D2DotNda7fZ93OOf045AZik4Wo7G8VAqqWGZv0nkx6eZD63xJoy57I6EoO3T2gFYx
Ds+Nq5Uvht0etH6oP3Ia0I/5m26O4cqZnPLs6rW3DP1+2BekzcAmc0MTMyLND0ukHxNFw4YqLV7I
xk23yVzVVB1XlujqfwpbI+vhr7sJdhKwYBw2X+RdGX/eeBlWnjYW+UGLPoY5srQN/ErsUimw0tba
g8imx9XjUQJoOo5HR7eXDjijPSvZeDy3yu6+ajTFP03dNKPPhwL0RG5dhkiJ0+C+i8TSsEHl4Rcp
sMXhtlX6dFLkEmE0rDyU4I6zCcdcHr1cxHta496i8Ry5evw2M/p//wF7ZJ1KXH7q6ilkA6IDVCZV
6GSBMdhIP7ee3JxSNJZGytQB1mvZZi9Il70dCNLiZaj9ZIf7ViMXGjMSzwdM7MRnSW9cK9dNAZsz
oWLPU19INerxGpEOTWBOdXfy6HPsdj8CG3V92VGhkllTP5tjRNYfyMpJk+X5Py9xnqCyGnGfYaOR
N9OfBvDtmNX2PjoOrBvd6H4jxAqA6tjBqZLpHg4qQZOuZ73WHa7TNBu3YV+4y8euztY8H+0ovJN0
inW10NXRjAFSPbo24GSWxPMhdPenfhc4rYeloNNfShLPtlowXvWIuKfHRegPgkieni5a4eRfHnCy
xwt+4PYcazisRBMvREbv6j9fD1OsL14NGu6xAth1dKopz/c4QBZp74+fbS9xALUjRACfC7ChRExa
tS9+lKoriFjtm90IgHNGUD6Xva2OBnTIhYakluXPynePVh5TKTr96pyjaj5W0vwxQvC4jlHyLR14
RHWWkT25vop+jYXoh1+Y9M0bb/WpzElUCMnUePQIJiWcS5R0z2XuqfVAeNqKuwwVtNs0B7dRO9s8
9ZmlfW57Fzd3lhLaPuIpDWr54iau/6mw43dbedVelAyHGWnSR/XxrxnwXZdOUr91jXLP0eBy3eQ+
onFaW3vwDtMu8VtmVI/55/fQd4Dqzd29PO0wxUWjWLV6QsAmPdlzO8/Sy24MN1EprLufVDPK2E+x
8mKgmidl7KhXjqVFy6CDA44PzXgtbIKzJoyde0YJX5WSKebjoX0iAC1Y+MW0LS2tJdCgS5/pvk8j
/V2tx9FQNd3WT8oa4F6v2IfDitBz+1vPEglU59+18eiL7teGKhos5M026S6LMnPjp2R+jzjrtQML
4hmMwQ/fyYY34cT7osQo8ZglpwQp3ivPeZ9ihZgr0n9m0NZOTtigpxD5Dpc1XoJCuGIrlT8c01Bo
u2b+FUMubTe1CGjp64bLUOTesR+jfsOanV580g86vU7XAHTao7DxF9owK+5Us9VSpSOLZtnYz2Os
zDdbNq/4v0ceb7q9tbXgnmqB9iZU8O6m2t2P8ulzY5tHFafxazCk+iFGR7tqUrGrGbW8lBZb3Ykq
AwK2KK7aiF+8bV4npFM/BOPtvhgdnvBMNDQZez90hwiRKjgbpRNflWr9FzTO6MpXYmraaT2Q6rcZ
tIS5DS07hrZJdOsS4e3spMAyMfl7RKD0qVHsrTU7tNdGg9vfJ+IZ8yA8xNQjLHLwAtIWnBHHCg3E
FYypGA1979D5z8HkJnWxRi9Iyy6r/y9R57Ukp7Jt0S8iApeY1yoo29VW6m7phWiZDYknIXFffwel
G3FeFOq9j5GqIHOZOcf0d6UeHQREWIBRYRD9Ts1YG+nJdXuCNgGOHIUrAZltt3ipDmX9q6xEzPew
fBZVj/TPm97zYlOHqmnGm5MXzzqQXnwfp2u/s05rxSKJfGZeNhKbwlXMz4wlcK+GCegocrlmNbxC
lOkf1lq8qqLUR3TwPlZaI6DTXG1wOPfLtu96cqK2JqnnHSOBkN9J2751rmv9qyicubMfG+eccn/s
1yIN42HBnaVXP30u55W1Ahnn+/uP0nEVu856PFtFo9FFLAyJAde523NiGnO9Sys3ITk0GOlxw+xE
0do9Ly0DAlgU50z5w7fGEb+WjkgkL+iTF7Mf4k4Q62wOTk0X0KqzqpHKNj3SC5NRRMK+WYTziTlO
jpNOo9pUBZAKAhZZ6Ut2Hpogmb6y3ocpdgATfdhZd7ALHcQqT4LHrJJ+NLN4BYKCKKbNv98v9/sv
wcKKu/Nv/CGy2+j347csxf5vyIqVkR1+0NBAcbkXcJ7jDvtEoXxwU1gZGnlfMeF76NiqzxZehsGX
CTMoaT0IxmqbW4psccdyul1icBraI1zCMKz3UliIFdCfv2wAxz0XeX24q3HS5s3ujfZGqbqfcKJi
KU+hyxpwfsI5uJRUbrvFzWYGGWn6ai0fKiGTUxlTGtkBohwvx24tkyWuzaCMg7mYmCXNySko1hIr
kRFZ/ehc6DhcmAlQX3TQ9pRGguVgXyb7VjXFq28QKtykHcAHFn+7lIiZxzEt653vIivLCT19ZG42
PLgJppECa8MYDOsX9ftOkbj1Q3ket7MX/Dc3oohTYeKZR+qSIDnw/li2I7j2fB2bztB8Q+SGC+9m
Zq385BKuI4ve7NLXRf7pCvvg5ozlTZWQ+U0pNqd3KfCSAA0KsCS7Ga6tadT7nAbUmDWTfq/qftiM
PeK0e+2auYoyMw94JwZxGQvMAdv1oKstxjf3+KuAo1kMK/hekOgU14Wx7r2q/wX7Eb2H7RndwWFU
hFUiVC9uYf5nl7K7DPN0CbHmPnIrDU8BopMuTD18nPqdOCX7kYQ2UoUnC6ez8IAWzZwte3OuYDyU
QkJqWFi+I1wm4Xbrz0vWdjTVsBen0I7AioaXxc7exvsbPFHP7BCEkeFC0vuRmJ/1dv8dChteQTWI
a5YNV4+O7WOu+kOns+Xg9wkY66QKb9nqJcN5EKI7zL7jPKPjObZ2Ot5swFCP4boyUUrtR2g+n/ZW
aFOUrWe/zj6cOnlpc9sjnqxQsSXd/EVu34BvDAXls/g+TgNEulDkr/dfetLMHNe0nu8/DZ3ncub3
n52Z+VFjqSyelg2NGbIo2i+TsA7/fq7zZgUkoX82kxqoHPoPLgNAVrY5hKyIEcjTNz+hV4J2uP2u
6xKDFOxsYrGqCGFbaRzgqIm3KaAsmIj7uqrtKF7gH0X1ZHw2Y401cZBGsltJYrp5c8vrIPfm9re1
07p5TcPs313Pe8SSYR5ScnpxY7UYwv+3KrzfyBsMwmq4oVhw3suDLkHWNM/Lq4VH/NleSkRFzfNE
TttDoe3kxU9gC1rdm659eUrnEBHddrooi2WV32fVhXS+O29p2A88JBc7geBy/wTrySMEvvUWBJvx
QpLW36GkK8l5m+fFWF79Zi0erS2Z9y6WGwQOm3LJ33pPI3lYCe52+zU4WTWkB6f3zUOqpHiBvixe
ZptxrD+HLh2QRVTc2KYHxBq7qoFaMMuuO60IVB7dirDpMg/jCSxN5GqjuDkDRIhwzT9ZEfUvw+yL
vfCoSE2/Fm+Obi5mEnCKrSOR9fnyk7DsLXWZX7LaueaDZvK1OnCy0tQ79th1x9DvXibXXHcMIt3b
+GFZTftukWXYDfX0lPbl0XN09jZtDaFYZM7tQ95sh1XtqQsNTBQBm5c+kfu7lkds1yzxFUQGs+Q+
pKG2rvdfYAKpk2NjsQfWdtHzY9PDpSjStUVun+Dz+TdXwiakIvkdLetwIVolx4XXcQwUQ+3Gin+3
ZW09ur6xnP6NrbdJ5zj4w0P239zDR9NzMV69ziCTrxK/NMrTq7KEe610QKpXZb6MVgno5NWWCy5Q
K2RVNInr/Zc+t7/EFLSclna1XJqOfOOtBrw/gE6FrMJejPyceQEnScPDhLybsLReuKdcc4e2huhe
q0DaJ3/sROwURL+QFvm4WnJ5vP8uaM2DpG5iGjZ3u/thcP/F8hjMsTdpIssfv/Ig627QsqbHsdc/
wmEt3zouK8qb4dUHmNxBNH4qlXfwW2yFYGr+/NNZFjNNPo5y0Dg2udzFXK1RPzTsT3t/ORQ2RvOd
8jTucTuP5zGc4rxPx2/s7rOrtgeMMZB969z93EqrvcYEsCdvzSLhkfmPHeT5cVEJJ3g9fzqDGUSl
165PvlFNx8ypJiSL/EuJz5yoOhozWLVbjG87fiSGZe6bYLUv9x+RPF3TXjFUbplE4miZX/kqr/m2
N17TwmDKspIV3yF1T0f8jWDlP+qsXL6NWTKfpoz0al9UzjtGjYfBLGFulTX1x76zkLbuVMGpW6TZ
X2/Kv7dN6P8MR1blg3TyayjT/n6PXgeRz7tu05Ns1yo/opG4/1joDLsvXrvOod51pfZ/kH9ssc2U
Fr7+enxZp/FXMgA6quj1Drld1M+tqrJDqF1nf/8xcJw36Yr2RnxiHy2aZtiiHv42QgW+oNpcd0NB
iLxLqmVcbcIZO5dXxrvro9iGO20Ht6hgizXmGtOlXOBhlZX7ygL+01jm+uH+j4gNF9GIdhOmciX+
/eHxOnfXsu7+/8cmEHDlfCNeQkCBrhTdj9Ad0CetBkrsFQVTZpLFUYVMbVVFb4ZOrLEFHDoW4t+S
YfBeuFz3959ktRbfGICH4He0D7ouC1feDKZJT2ktf4coE5BT8ID2baIBmtqP67Je/d72/uQV4X2D
/GtY9fjqBSysq66Hnl+py7/wbDM/9eF6qublL6jfnOnLNqWT1uTtQ8oOzsXBOtom58L94E5Xrp+a
wwYeIjf7/cqUnRAPFDX1v0VmuY4C7hUane24BmD8idUc5NKUuSdGesvn7E7HRbTqcQJwIuYqBTVV
qT3tuvED1yQoRA0juVGLopEv0PjltKwNCyFw4lkFMZgbYzBt+Zmm8xP84OJkTdOwp6ALHyzMSfsQ
w+yXJ8aHrqqX77rXNTbOgM2Orfb3QoZBH5wSdH1P1cjn2tekcQXLcLmftRgZ6FoFWNvNBOmTHv+/
XxyWGvhTv4QeDC5wRnq8v8fVMqvvqtTTwxz6pCAKCUTE53/UyuFXblrjlHKMm+0gp9r6sTKfijLP
B64z9N43dxp3pW/Fikcrw+BN1q27tv+B0P5mkpj5Zhf9s6czZJRjm73Izh1PLRmGeNWk89zJ+VWx
YY57SHP/3gAwyPVzn+ru5rLA0Q7wm84Zbyv4yWcvq9xnVJug4Gp/BxGvOrvcsZ/NzNO1dud/d6nE
/1YkSwNYl1YIak1C3KTT/x7mAKSvzsxq31gbXMfKZizzH3JTynlDVzzMWRDETdN1hLeW1kO1sObp
nORzpk2GtQSdSMipOUzJ8DRs+3lPlrdy6FGjt14X4Vh7yaqWrBOjU1fRGbSXm0CoXEbSQjmU833H
PHPIPWAuFoIWSigHqzIzIB/RRuTYGFHWul3OfrgCSoWX2Yk5/Hsb+sWNglF1By/3/QfTfPInO381
1LivtDV+o/Y2X8kwO6VpYN/uB/PiJ8Z+qkvYCQj88C+ZD/dite1r/5RMwQvDx4mVj4SYsPVafF5s
XhtCbq0hfOZR1JFXLcX136TChGD+Mm2nz8x9dG6WrYwUbzg81UlNzJ+XvLqmlf/gwsK/0bonL+Re
1s8OlNkaXRpTC5Jp7zt5YrRb4M/DS9W0qBrkpL7KXJ4bzc5b6pwcOXf8vhStfnFWFNuGRi3tVQ54
iNV9Lov5VOmugOYTOs+O3R/EuM6PiHk/ax1MV2NeMfYktf9Sk8uciKQ/eTX+pHD756PH4IEF0vn+
n7r/o3wpgBoApsWfPmskyTPd72y5r0P4lCYhm3aXiXVado+KvfoRZXK6vwv37/WT9PBfWPjKi9bT
SO9Yl08m9VaD4X//r2nfxu/3ZYy7aPdxOxZ3FJ8cU/7aRmu14Ce3xY81B5kqrEI9QsgHVwBk8Eao
ch+viM3j+7RV53gNEqbfvGYbeYSYWKxE/Wbym7uOHXDNEzea+cIikNAPBrRjNI1FVJVUpXfJfDYO
2Ql69c+kd9R5WTzIXZmTnDvmXfukZPAihpI60ZO/F0ICXhOM8g/4+p4HRJqXWXXTTU3IJZkCH/hk
v+oSrVHel2t0H9APbft01z4apoI+Z7kN2kaK4cByl0cT6TO3UZVeKHswQnj6he7ov6xgj5Ig4jza
dvt7LSzrKc3KXwoI7c5vreyXWy/s17gb2b2/19Se+zrx8YEUOArrkvfDEorrRDLiZXIXQmjNFuPG
VDvxGLx8NXocH2sEc/tqTC+VWJiZi1+jt4hDXlivG1EibzL2O4PH7g/wBhMiOJvJeArDjPGPRQxU
APtDj2jEayD6UdBkn4ghi9B9MgNofSH6ytWBk9zQZR2Y4D+HDl8lM3iPU7vtVWw3k3+q6O73o2hF
vBqrjMMQj43LTZFMIZEHy5RR/2EVEHZbH1cA7LEk5zh0quMsihKzg2QilZXTfoFdfqiNkiZNfmUt
C3BU5y/KUytuIOi4y8jOwzbZ/zeZ/YOSFOEMEVYiU9dkXBDCB6/BeaiGIh4G45N9BjqHwD5JvJDn
NCnY3miIp0U4RCatuxcaEQtmkPyGwUdLTTlPIztcZ7gkdt3Ek8yBzylminX5x2qpr9biuzIZDjsM
gGOENzPrq9/Z1CF/te2TmMX2UHaQ+tq+YBWiYz0FUWe28zPjpr29DmBZ3E811z9BfFUkVZAtD4so
ID0Xa8jvPvlbh/NLIvXv1JmqrcnoaCYJ07Ogoqb9k2cmzSEpjYYJcFhD6dl8BokRHmig/2YG6Ga+
w27JTgr5G3OS+rECl1mWn8M0J4dBMiBJJeSGfi4EQ1Zcxqux/FcYbnsNEx/CUwBxIi9oY5Q5Xz3j
dc19TKEWnp6amHfO2aDbKaNikRiWE4Uj4DI31a+B7eubn9EJohtq9rNiyTIvFYxIpPfXXoTNkV3F
tPM7+X2bsz94VdFGmi1ByhgocLxrbQAddQKUHm3InHcMYSuuUjHkn9bqaPOclTKJvS5kRjhyypiT
HR4xI1tOYZ/RJc1BFUaOk72M0lXH2fwNM/h3bcCkQLbjUXU3Mi6ow9YV3rdk/e+bqtqRk5GcHUJ8
K8Nj/dvzJ3hVfU4YjzK+crOK0cXRnSf+V+NVLuDjClRfR4OoKbgmeA5h74kY15UFk5TLZR6ZV2V9
DljWRQPup8UxleamQw38iwf6RYRXNYSoSla/OKf+/L0sIZDNHlUsXIkaLUUbYiKp7SRE6iaPaTU9
GKtlEbGw/E2KZLeUzBvxUIDgEww3jRUPQeLiBucy9oQ73WpAmTC2QgO4HY9Ns3PFqJ8Toc9BtqnG
K/x8JLrsfRLVd+wRw8jMWR2nBuoZpl9vOFrKhzCvj4OhO0onNjM2JiO9NgWhG7UJDzXfgDVgQkW5
94r2VtgT0d81QvOlL85dLTg6kVZYnfG2tO3DFMqz7PpLn3I8tZ1ogcqWrwN/YQS9nAx2p9Id88iT
4QKsbEJ9caozehSG6NhWc3z0/eDhXxDtIfjTWGnFbG7mDCK2IV7JBYc95S4HIOgkOYg/Isj6A+4p
ct4ZZ3JSOYwYvdHZm16Rx4bRnYrEf6MC7HYA1n43nocuc0LMYnvq2dLviWkBTCkQnAwGHCov/BmY
02alkc+6snJ0/Qlfp8EmxYIth84wdHchyCr2SQuZGNWfsAvWgxu81u2Gml+z6qQnEc2am5VFSa+7
q27FvvT8/VJnQMxnB2taRUc+uiaa/lzsmBi/GTi+EEbm70uPJHJMgXQrr5MHxYoj1sr/QBnvPwm+
8xUBC0kLxQPfeH302vy/dh7L2Pck4uFuhqSYh+cwwCqbd2MXoyrBQppDKAby3s4oUB3tP3iFA6Ct
YVRl1Y+bciJio6/3oejhsmjpRMg3HCzkvxj63NayaQ5+5qExTXV6NSkxuBiAUwao5wU0xH2d9cca
FK63hq9ZxsDOnC6LNNVGze92DD+fOLPMo8sXZNurtTPX6Y+N6YKerQfuONt/S5bSUV6gzGyM+mYL
hH0MpdvdnFnDIW0kVNVk9gij+5X4bbP1PkzxNDbUhr0rHP0FVssSlvspY2FDa1qxF6krZLrT0SyZ
cjVsg6IKoyZ0yQ0gM7L4T9Jx3IWWD7DHVTB8kkkekwA8nG0yjQXT5ABHHR7LgZcgcQEJp80hiPTK
9sAzqpGrhKZ+mXrrUHZMPtP8pILaj8ZEsI8uoOk3Y5RUiJdQ0AT7SkrvhsmtS/8zerQByULZnnIg
Rd1kE73Tsg8Htn6oyhV8Tujt0vzTBCe9Kts6cgPq3YJO7U2q4Qf2vCff8T7hv7wjo26fwqACMsGD
Q70MKh7yhTe/oFb6QX74smMX+MsxhNz3KeWrK4pzlnriJR+/Rg6rSDXqq7KgflVZusvwKMatHH/X
k434iGCpvaO3tYe1fpMp44w8lLEI6tdq0QYt3jQysZa7qUctlCBznaWyT57q330f+4wDwWNOntYS
6q9XslN2vdWOvBp9MSN4GeXDUANe+uOMFBjUyAlsvOFqOZItV8Ely0VS7hyNooWMzr9CBTg6E+sR
dWJ9SI1HRRtMCJMqd3X6zl/76trmfGhzWpeVoShTO73Swk21qvmKpB0xtgv3lvXD4xVFD2ZxQyMB
sDtWJtQcG/ZdAA4ZNV8tawRMwwL4ULaxtrjflp5JSDoPZzjNpIXm+S8kWah9DfkwJ+EXch5Ue97E
JxSqS1f0D9XIgdqXKcqVLyEp4gLPVzTrvwNfffDkv7HdL2MLTQnC0gw3ymS6z6ocIltSp1XY81AI
4iZdhp8TFdYxoJNkLsk1iizKGSdoQ4l8hohOwHrbdvshreqYVTxM3MXhq0wq6xGFPJKg7lu7ksWC
piSeHfFsFdPVQSL/ra775kCZilg8+ELiFGd9EDnm8CcbMp5quhhDgRQT4Ru2WH+PxA5WV+sB3qrl
g+WVNpU4cQ8A0Ni3au3ts76EU0VmzQ6oIzipAMQS+Koor+bigewZpj05S2xFMAQZXudg8f+Mqvlh
TnDUk5YNsdJTbJtoJid41qeJySLOw+EBi3eyMORLQu9j0Fzk7lJB3Qv1bcwnNEyd8SHGd9uF/R86
5guidWvn8tqjqT60PkVB1lBD4HZ8B6gAW02SeTV2+D1hk9CnZlDJ5iL7tLhwZd5cloVay8UiTfUe
20X+2o4lNDxhsqrHmAZpnyfSUExVzbJ9NJaz7C2kdU2JtTzhXKT2y2SHX8IGh+sNAfJTuNOSlen2
Irjc5pV0ecb7EIbb5vQt7SNb4p/bTKhMpt+tH+wS/KPzaKdMjVcWriLHcj9Ri5sGVrcuKdhwTd0N
+GZIswMydC7z36WJBrOxDAt/YnCYJtOL2HfZu9zLXlxnTh+0/chKQh6IOpp3QwLKzar6Cx1TSN01
4vpu/a+EaBKGGRymYumojMjmlLV6UXb6XtZed7aN31kbG2NEqgehln3NzToPEZ6J0zCOHy3MwyNj
cEqvcuGlwVSN5KCFpaLeltAuDxIjjITCFblhVu8MZ3tYAu/iTVtFXYb9lRqYWC2WJzW3ep7S1vNN
EZxsdpjokzaClfxtqUfzaPnWCVuEcUBi7O9mHgcUECcFivWIdIE3QDkHlm3F2RuATcs/gwDR3Fn+
0e1GK8rsERPRyrtkFaZ36obhjONUR0vOUdCsHqgXK26gLpaEIo31JU9AlxJlt8m2usceOTvTC3EI
B9s5zPXSRITfXtkkMPgsZFQJBlHK1HtdF+Vpxs20JsMfMwtfTXIMDmVjY4NV09lJuk9AAgzCHKwC
vu1b+3Ah8g0DuJ/3l8DwRURw6y5nGFGgs0Kir4B1Cw5TB3DyvnKGn2VYG68zOzQJN8Pzf9VVH/4w
fURMg6zkTouB3mXQ+6RS4uiWqb+3hYJ7ACY78ZmpSdYvaQJDsRKJoguy7CjB1rybCYva9bVZHAvj
6g2w1wtHhvvaQK4lmIoPA9wJb42dxBt2cragkZkJQQVo8OylZsKMRMmtxuPEV0wmTxjXKsgOnk6y
Pb63i26I5wtU0++B1jw3PjKTbvIuMnQBuk9NFTXY0Mb5I83cAqI8yMeKkzUDNxJX7fwV9mTRdXlI
+Hj4l0IrO1az/8zIfzeUYORls0y7XFawMgLruedQJnqB5qaDytGC+eXjvmWFP+2FTl6CGQViqQhV
cQdBgkO8oj6BrTZl0KdWBEJdhO8EbIB2/rQBs4slQPvOyms/I2FiuJYzT8wo1KE07USqUMnZ2H1X
JTyqjmDkWzkXhfmuSnnCUlDv8rpwSFGAPzC26Bx3ZY8IBREg0HKr2EsXrfmE+zcaCvXTyTA4sRB9
cjFsHRGXdmiEUW8wvgd6fLZR0KZd/1Fj9DzQqKCwyRn4YcSPe1TGxjLIkwsXeBxoVHVQsTHkN/j+
5q9MRAPpQaFCyLrl4wzN2U2ge82T9cg3uJ7GpUOnEH4XVH5n5VTR5Ce//F6fW1g8MRtjsZ/QQm+a
TVY+ZYNwszQEaih+DJgnXAe2gugy/oyO40ZMwNODrY/2VNtH5dkRoXfgn9eZZh/zDD7+hdHvre/T
a1ctQ2wabv3cLQ+dgc+sdzO6zaFIOdIAEKRm7TwMfV3Hjmr/NkP90mAG4nxgeeLXP9D25VA11x8N
Zwufmbfzcm8TM/O12SS+UynxyKpXQ9hrJGnnuAo5A11zYfSZHYEx0e/7jhtjzzs4vnvSyINvwzhn
hw3BtZeVdV3WiSP9iv4wOHmauIDGJ45AWVm572fFHPursK2W85/RLAfEwNTEe5TrANq8rSfSMsdD
bk5vCbkED5lc3p1VLDHR7ZaRwad2Xvx6XBlCZkQv97naeyufkXQqC58B2YkITRCZo/nq3N+FLaaX
1vC+I+9zrsY6vpnqU7oYrn0EVyw8kXiokRW6kRwC6rAIhi5XrA53iLTGnUv00Q5xpuBIcFnYL4+z
NiqYvSYT0aW7aCv394h0spgYMWZk+YdC7BtT+WbHcqZr65CFHJRLIYgZ+wSEjSDLbMKUS/frpzbg
gzteQJKCbPNV6pI1KCRaozL7ZzRxCL6qptkJu7gk2ejHYdWv7LTnn6pu3kL+5LtJonQakUIrIcQu
+yxltcTpiWCVXtrsBYZvJnSBR3zFJ7aVBDk42XfZIsEQ7uAcauKxIixsoFmcWLfOoYPRs7QdmU+u
99owjY676deKJDbOKhyaFeD6vtOnSev1yc55o0NBLeyqV9Y/uN+CficQHROoGUgeqem7VK0X+8Y8
xLOFpw7cTGRaFReL72x1LaoHbKERU3O04pVzLYevvC38B0vtrDpRhzWZzz2K/j3S9C5mFvC4ZsR7
tSK9eJrkMPDVkem16UW6RFdR0+6mvPvR6v7dVeVhKW3ejirXh6BXT37aGJQHy5kzFeqk1J/JmFmn
xih+schNL8yYYUoSytWMEGMbZRvxKrR80753QWYLYyw0s93qg374oXU9XLRLGESZ/9WlwxsTahqG
We+SEt+67L+FdSPiEsFzHJbm33KyXxnz1hHd3Ewv5aPxzn95yKcPVQfk8li6zJNWxP/RAHxMwd/e
dxOTjNXNx4vQxfcmZyLUlCSPWAVz/lwZSSRXzSuArMqU5bElJOfqdws5XrC/KZzEaajD5zyb9nob
W3n+OB/sVAi8HYPYYwZhlJCjXHAnH1SzU4DbnJkS6vVmVvpEGrqzI7+Vse3IqIkGlHWPqfNItRsn
fV4Um0cGPV2rj2pcm7M92J/I6gjCWDsztpzfcpTGyZFvi1+wLcrnd+R9f1o3478j0Cy5zEnksKWC
2K+Akm6tj+C/Wytrvwwr8s8lXB4XhW3n0en5YjVKln1W8h0JaTOldjCSO9OvjZQ+sFnbFRNuhMGg
/KsR1WI3g9CErX5HiM1pYLm7U9YAZ72MKJ+DiADhds9QuMUPcDX9+stW5YPfli4iXuumR/Ffn5UF
qofiydNdyFBzV2dM4+qkTHbgaRjXsYmDzvBzrh66HhUiPeWo6G+znsGXT9OREcjKNCg5MHobjunK
RlPI+kH45W0av7W1xEI6Ge1pTNiviUqgY2/WH57Ks5uoEHxYuqSg4P2EJYBXMW6D3OHgQECmlfF3
cez3MTPsA/03Li8cikHLgtfCjrBz+H9HXnOjh0wQEvOM8Fj/zBJ1Skve/AqleXMmNoN88s7Ql7zd
BrM79kLMhoKhfDCt5UubrXnRQf3FMMYE3MC0uLYW8B31I5K67yI0nVOj8p+208CG0fOvUdTVnvkv
b0Gv3zVBsA9BfnR4DXP4MXE964Dp8XoN+8FGd5J9MGm0ATWCRkkkrAPFeP4I8O6/bOmeV9awnTUX
18REjaALH+Z0aVx9sxs/CAk8ma2b7CdjrGPPJXtD4b/jkHxFZ2XsDZ1+TebkkmyU4lDkft3XIDTY
7pkMtOsBaqP5UogxIauI+I9wKX9KKBs2VIhxoXMZHSw/CQDB3OdZ7GrrOdd1GfddreE79zdjyJ60
0fx2EeXTx1FFBuCQOXb/TDDegVdwhS6stD4yf8iful3NMia1lX0kFaxi0LSlqWOJjbQYD6qfd44a
x3PloB3DYPlW+tVyMCbnA3LnArJkIgGGUrmgy6XRYUiipw9l9D+MsiYvZHVGjFuMAKeyekth9Rej
Nd9qQPQ9nJ1VYAQZbbR8nvOnX8Gg4Td9gYtLVJsjo1mFICMc4mAE/nzIflSniC08HIWVjlVdQ10x
5cfoyOtSlONJ2JKCLzcszrht2l2M8jkgAC3zUSQNbMeviRKPgw+zmc9qpJ9XBTOfbrPzK0KYwQfu
1yb5yvJk3AOjwh6XGPIyr97r1OTGoXJ94DstJprcWl/BPT+ryox44PMX2MNvg88cTi/vy6jbN3yn
8NP1D5wMzQOa0ncPB9UMo36uk1ul5re0QVvkdckb6w0aP/tLzszfC+JtnfGr6zPmU+QZP+jP0TJp
5nGRlpmkGxhSk0CDZd75kqyMZuy2zMYij0DAcL3S7XJeL3+7xIpMO3fIvDFYdqifZMYxOyf8Kqpy
QG6jlfypleyvU84nFa7QWArF1kCaNXm9ZVL8+4WPeDew8onTJVmPukp/N0G+1XzZHwcP+tGV0JW1
HR4MN/CROlAj1x07SLW1c6wyJ6FOa9vzzRfVsXDo+ZECAoX9pRy0e0pwyVsIQRPz2bPNel839s9c
/50ZAuym1LRuvV64TH0ifZAY/5qd8T9Z0fA4C6LT+s+S9ggDJgafpet95iENd2F1u8mhfRhL52ed
OWTvNcnZ6lgzAfNnqsgctl2oAov82Bg9cZamtHmb4OYh2Yjl5GYn0nKYBvt5jKxV74PV+6ZGGxV0
QDue1mY0poyA0zE/OHrumQNP5qktt4wfTLgmqoDdOjFC5CWdXO459DRGhCXeDuiLEWVD/EYu1K6D
G/fK+TuwbYBp+mumtdytZh9TwJdPmhkp64qRGn9Nz2NrMupCDETL5RBz5U1M6WcuDOUIIpYFIvT6
3SH5xTU41PLuAz4o9id7xE8/Vt8TY+XCNxy6PW2jtw8smvtWX3wz/ztkSUliU/1FZ/cerL48I5kF
ejD2r30YdEfFIFuaFjlgc8B80mUwNH4tLjx2kxNdlPP3aUGjZP/NxPCHz9yK/JxxeC7T7meLltme
k4Rmq1cRTjmy/XLxQrJYZGTrQZLpBET9yEoJamcfpDF/0J/CZ3nhiPAj5LhScmu3kWjZxn/5jAZn
IFcMRw3nwLZS8Hp1Zvr2I2gZMgubvlh3SzzOPHgmTZjJNDAT2j34HjUSR2UJ5avo3JsjKAvcErvl
ynDoQI/7M1kGOHHDT0mmZow6kBGIADqWzPTXlHeA9dI8OLD/5aYBAgTpI4Zv2kS9aLg6xoRlouE+
kBfPR9vZMpJ9FrkBQxICn0AqZe7bGo7lJbDmDx1kMk6L5sI8rYy6ChFHNzI9971DnyzeTbHcujLq
iUbEWrFlWSjl+qNpTu0NEhfbMXKwM9TUfomCrOtXtR8tzhqRld/lyOQEXNIFsQUpWyW7t7kGEfR/
zJ1Zc9xIlqX/ylg+N3LgcDgWs656iD2CEWQEN0l8gYlKCvu+49fPh2B2lZKZk7KyeZkua1pKFBkb
4H793nO+ozBkecFu4hC/1Kl3DTLhV2EEo8HtHDQDc5wVtoy9VnHV1zkbkhbSJHClRSOMQe7S7vNb
IWkVUBMNy8YITjE+n7XsXg3pmrOCLsXxJOKVn9OEt4g6opMV3JeWsWWy6226EudCQ8kY6qngVF9v
zTxVy9iImfyrT0XQA9ND5y0lwmYsk6QcYLC2ptmJaj1klUm8k5MQ6hFgiVxC9iuXIAPfWjTxbk+2
Sb13dTvdi9R6MILcRYohaKpSfNQe9myGBcVryRF/DD83etWvS2esmOJyIfosJ0SAJ9uOtIdU68cl
mMt1GphsAFASFp5A3+9hqfcU/XnboS5tczrr/SSASvT5yOGL4hNICA/HasAkrVvEzOWWYI1oCzQB
v3EOYqhHeaEzgtLO8jk4t59S5JO58uL7Kk92vWpIMqpISxsLZz/QAOAg71KqAcNiSYu3bfJSTFyV
kWd88RX5pu7cG5zbKFY14uzoyxxxlyOZkGK/Kgydhl5+AoqDJQIe7Mqx4wWHXRJX4ICteN/JOSRV
1iy6cBlM6bGrSTZjEr5oK8ihDUepZZ7SaaMPGAxxsnTguqzHnN9kz6m7GEgU65261/D6uhV7rDPc
ZpaPNEinUd6gbAkJuad8Hr6RqTzs3JTUMTNnml+bnxBeoNm02/hE8wbShsy5yVICdxsGc2lDn7y3
5jh5lX2LcKDrpaNDMRjBS6FpbUM+fGeeGqEQII4Uw04pyaFFRJ/RtcPLz0Ha55vq0rrhp37WJ5vO
ZTK0HBPcFnXUxfVN72Ilkkl2Mp0s8tbqgdRLXeU3ltJmIFj5PXF7sn54SVQPU3qTQrRJ/YyWsKt9
9QGdbkvgSsRWdztckbSeu3C6Ub53rxug+QTAsmEsNep/O6Qb5M2oREEBURCVV7kUEbp9YK6ZL1CO
LyY3bvc9NBcV0EOrfAcx85SZCzt9HeAFkAfk0+qK9Bq67pyP4NHXxHKSInXfjtTAijoZ3gSBIym8
mqYjO7n1CmYXRI0MqnpEgHMjLFJPpglMGMBDe5eDCOO6cQ5jW8+gFqIho/xSlIG10jJKbb8xXshK
oR9677SatqHEURtWuUXVQcBtpb4ahmLazBI4Z3Se2I/zPTYpCAwlMVKQHW4mVgTZUAQLXw17cuG3
3Ti+cZRLFpPFVcvpRNPq4ehm4w023jlEelybFWeQriPNImUPbnBFHcZO3Lp1UW7iLnuUpUXmojPd
Vj0UJ9/t4yU9yH0aBSDRtZEU5XkMqdP38Bt53wYlpIxCxRuUAQ3ppDelGYwLFIakUEvzgHeRW2GI
vbXTDzuz61/1NkWIWeQ5GibrjpYj9SY9g1U6iNWaefZ0nBi0kTkhN5TBaCcgqjRWJHfTU5LpLz2O
oAdvtogM8WvgJukd4LPbKv42JP2ZVkV3LCxaSEDuMUkNCRYbmjqIbw454OxNqWyTnnnwOQJ7w8Tw
Sw8SE4ktSS5YmOhvGNZ3BmqkKPXBnakGb0s+tQ+tRjxpkXuKyTsV0itQcJLRjK75QgrnKYzC6sZM
6ZUmunjuen3pjKBWsqZ7I7E13SAN0dgkeFH1F7gzKFIkeuquesliJj01a/RkcQmHCYd0F3yzz720
K2dVozVJBAs0q9s6Xxvl+Fg7usVZgrokzjgHeEWyDDAxGKlCjdPVtBIxcPm+ymENTo+eHwDnBakI
fzZodHC3BR1JB8uO6dOeQbG36THCswOFHJ99HATJG5El9hIl14uW583Km8RGgbHiQOw/4pxFWZ4k
Jjs+bnGdUGKKfSD5vSJr2Uee6gQMGoRd61sVYhjwnAODt00yi/dHBh1N0F9EruEP1CXCEd+1DzK/
r0DE2M02thGhob14ceNOWzhTaeJd1FekIk5o0MSsBI6OERWVY8mNHL4nMf1fo33Q/YqBMJfzUFYc
qnTpX2JywvzpLtGicUsr7qgjfFkIVytWIYLYTVrfF0420v0j51V41gErs7fBNLHwWpERK6M2eFKs
nTn5awY05kqmOg0AOa7VvHdbbdodHZ3T/mBp6zwCz23D50dP2EOTGVMtXRuaHa8IwF3kHHqZnCHx
6F5hHM4G2SZfuyO+FgrOLS44ctMLcwwPYdKAqWGC7HRTsrEPEHnqm1Lpz4I2I2RLH4kP1WCHd+yI
k+3ZtaiMWEKIZcbPXwn6zVWXX4amI/7bQM5O+VDQhEICHJwIaHFXPqd2+A20MYa7JgOYqs0mEhr6
5cIcbG2ndeKlmwjSeuhpvvv8MJ1vevp5StoXnExRU2Ulg9bd+vQcD4Ne3Es/3XY4SVnwKvdmyJuz
EA3HU1k0WKntL5TTJeqTYxnj2bCSGD4CiOJTibR1UY3drVa06uCbJs5sqzkVeN82dnQ2tDMB0dAe
dfpssnZ2ktppMRVkIQ6+o2NxAwasBmLWiKt1N1fOBXnaSLWqgIi5jBEHkgxUfi4EitnYBymIjwNV
HNIk+DoDF5wcJlC9ASiyXPnN3RXHlcUde1fC7JMOnlvi2YeCbN3YmtRoxGgcgBD3ytK2do5M/UWm
7G7L4QmVpY2UM2XYT9Pl8aoLFXMEFSQhcwv+HF1K4N4EKOmXPgpxBvi09K7/jOowvkEF7Cyu/u65
dzXzlpuo5zKcahx1IdJntGpPyJMA0IJ3rTFP0RSEIc+7SGUWkmU3xRHrs+s/5pUzVy7d6wBiyNSc
rU6de2Hfqi9osA2abAH7ZSqq5fWNkKqn5TohBUT6CicSwTqxOr3VDqc4dNYkAIl9heL1qSZ83JoK
c0ES1YwNwmbpB9ANAqS8TwBUOA9M+n3XZfduC9LM0Lrl9ZGFynFZVHV39PLIYeeIsWWSTP/YuV9R
M1N4Dnm9vVIHqJvDFcATtQ74EYH/h6qZ8Uzpyk9V7ldoHQ0s1xEpJ9dPzArz4QCR/6yGfjxeJamw
SszlFSXXI4EgxEOSvaUNhFiJhsY3Ot87YBLmHXb2auVBZcEqNIYoHQV6ys6IiEAu1bd3/FpqNuaj
Rck8t3KpdKjmcRZjRaRZ2oJWmTXcNDXI4NhcPb7XL9lEkydo5Fa01XlilvIwuFuC6tDHRpm2g7q9
1wkhuc8ZAi8JqmCGqWELtjL7dP35NkEi4Er7WQ14Fn10SFJLtjY1TkeLfX0lx9gjTKM+H2C1Ayy6
vtpOTR5Mk5yHMQbMh2MXPWHmhBQWxIhMr/xevcOICYoDPy4bNTVpolYR7a8d9dRbllNDwPRgK8u7
cetr5Fr4joqOfZc89nXRY2J1yY3GwbeJbUx+3DySDazGNFeVj6yRX8xa1/dqQESFDMR9rLN9Ndvs
WuDZ12yUlGiXddz6HgUSKHaaNMWiSO0R8XR8Eno9kGFLlWLmNnjacfCWYcP62KOH07pc/TYkEqcb
/d0WlNWYsislGIVXQmRvMwHkpph9jRhw4EZMY4RGNBhOgMW3QV2Et6gUUZ8G8PitKYnve9PZjJGA
czTZD+JqoqzT8i7jT3WFKjf3Mog+xrS0dVW9th49YtQKwSUTxClbHh9dZDFuGcJm+jxEVHxpf86C
rngaoVPxJg3+Kc4+0xbuT/0MzE+MzEMG256H3v6iS5MTTDsU6bJ9Z4jUIj0W3jieo5Iyu5p8TDfp
eIPdvb5UJsXilZ4kAqtFqpejrE1S8rIzxFYsPdZNOv2m8ffrEbckBl2uLiQcDzYkgFUQuPmzQfSa
53X52TDiHK58yoZEbuYcNj1b3PGporFjjG0Wzk7TfCSz86TbUI3EMdqPZ1j8jDPw1V/xMGGHnMoK
IlITo470sCuRhd03vEGuVh0NJgvLEPzYqmr0r3Sb0sMYyIHwleLpCli3xxDkYyLN28orJ/Yu+6yp
jHVAiuRmrKull9G8GccA+WMdmRjDekHLtCPRK/1StQPnx6iFSwMLqEeZuAjBjm3IbzsW+OAOsU2s
Q+66ycYUAKF9M6iWpu9GB5VREjcswGfJvHj2QF/fVKQJ66KIJl6gjeQTX8PVllgFMA4k/eZlzg24
c8a+26HETTkmz0pBMx2PNb2qYDYD+5CyhLTv+tmsC5o82HgSt3Nva8ZaTwIO2vNHQj4ahvWYrjz/
Dm8Ig9tbjey6TTbjMbGCiMEqThlO8U1beUySx/6Qm0osrqxeCjt3kfV9RphpZW+yGl3ev3/a1/VX
cAf2XdUy9uDwnOwSGXxFar6Psb2HQ15tTbqQ6yEX4OCBgd/yF5vYLW+uuOpyjpvIQho2abYn5e45
D5rNFc9VmSjsr0S6IU1RRjTTvG4ED0NmVIs5M/C6IGKoBH2RJRsS4ZAOFBx/iKXgkJw79KwwePaD
/45Sy9N1mXb68brZ5qH5TbVBB8kj6o/N/KXV8UBB4xa7qL5jNHJkk57X9//5kjpfbCPX74o+v+/p
JVAv8S3T8r4VPUih658mGWUU7327aXecCMbP0nMq3NYNcoSCi0CNprzXsnpdNlX3kjXUuIgJ5ckn
QPGIhoFvdDQ0FKI16p7nRiBBcIbxszJurC5w95lN0uXkp9HnpLUZ1VoaJ4uKcD5RzhEtSfet8xz5
JbTLY6d/HkovfINog45D0KJ+pwbVuYKn5r35eoDZwsIBQLrNs0b6rIMU5Qs93s4ucdWUg78RMSoA
E6nhlSHTIBBYCDrr0irbGe9oPKlRPMdpKk9V+HxdaD3PTSCp1Z/tKtKXrCnu3VB4PInMP0NTVPcG
GIs+NtcQdtn0+zI7ISq7wKTXVqb0eXEzvVMT3kuPBeSA49HbZSD91ld0AoGC52E2uUXRWOxHzQ6e
stG9H4Gw346lCJ/aUNBlsyOA7vM35eyHU+zozVBSqk8s3I3SyBhFbX7KB4IWhcDVP9XAm7UO3Gjh
CRS1NrEpTVIN2z7q40tdsBjXJh3dkZ1uH43q/p2NFvUQAHx/xqskWyQi0Lg9WgRh2d2FFVZ5TaA3
AJV7mTL95n3DL53ORdnOsAqjn9bwVAap44oWm/cPB79UzqGYz3oZA5lIMhvXNmjIOiNKnKYjKrdB
uxkCHCtof+ujb8KSDGNSjofii+ZnAzQ628SxAoJQowpZpNwouyugfRrdaU+fgoNDy4jRjsvwFZzB
xWbFOpaYBhd6Uzl7XY/Ldd/b0FGwna/9vBpOZfL9WuGk7GscX+E+GX1jEywq4pv3/T2P7fGcO8Vz
ZyqX/i2rUWBiDETwQVxnJO4L0nduHSMy7yNmr5NVEEWimyNlqW/QrGn3llsxrWmkh5dhtOk9jt6e
i7Jatq6XLEMMJiuGxwcdRdVd4+XMxeeXzCzJubw/BUSFGnqfrthJ2y8+jYgDZ7EdWJe6KA5aNGeq
oHI9WIH57GleshUhc0e0ATDx4AoVKO13bl1FO7ZYGk/AjHgv5x8iauVMcswcspBfLA0jWhp7CEtY
/vERo6Wq0m8mNIKmbvNHv9JPSAAtekAWf6KAX2o44x+znrOVFpnY3Ir6GFlZeYfrjTMDtwNryfgZ
jzcctvk12biq2k7jsIbdfUO3QByL3Fr1hl4dr9yYVhW/I33ekWTSiPSF2ftkLPeomJnwM75RJZ29
gmiawPxWMxLgtlpfIb8xEyHZSPPS+QXYglTtkfncRklQLK8YGdFF5tnvAlSvKP3Qun8HKMLdwX/0
KtjimgZTUam761MRNNmLbYdvjWXV09ZBizGXdhLqs1ofv7QBs9u0ru9w4agHt3+CdEAIbxR89ZO8
W8amoD8ZWu4m1pmnwK/ZXjGpbRemmzaW57wldM+eYwcE/sgSAzYw1Gi2y/9+ZME+02EAzZmb24O9
vwKMr6u+CqiVS9/eC5RIeClDUDwlzGNwgQAea8rJ67mt6AxjiVgC4fh8UkNM5a/rJMy3c3AE5ofw
uw7SL0f/vxlSSlo0fnKHCxll+wze77ze3Ed9hx/KtpAfls2w7iyG0d2VOyCiZN/HUBTRnIXr2nQj
ziWUyNbsNYY0wECjHF5rHVFLFhtLQpOIwsk8KCfv/6nhDKH/Uq1EXqpn6RAK40ah2qFwUM+dEzB3
NbIXkqvjYwbCitWozRdtZsmVmBGYCsPSjReW3wYT79OVNjlW6Fj0sYH/mzv2w1g37qqqvpPLiCWV
VOqjVRiMCUHULmk99gxxOrS0GP02TmpGe83zHhXEobuKtaecGVjIUfmnHX2XvNfd9xQq3h9KdMQg
Iab1yFbmZqRCRK5FpdN7KImuR4LCsfU9kSPa1CAx7Qdxn3kmndS4fC3KUWMMD5dDgdNcVGw517Xy
umqyehZZazASvgGjli85CJL+1kOZcnIaB9dnlYjgBlGvTwg0oGxlw0rqNenCujJ2uvC/d7SNN8mY
Mly9Jvv0R4Qo6c5FzrMl3vcYFk34mDZHKvric2Om1D+VFT4CBLHf1x2TC2D+yWa2eoSTX2+c3DWX
3Lb2pnLq7FCQ5luTXvhggkMpG3Kx7KD6hivzKHRm5SFG7rvec75jOjNoxFnfM0iF59rqPk2h2W6g
MNIa8EzvMSfmswus7YSQZYkyur3LG203gNEDAM4klNkRTs8khHvtcyBLAw+pdgtKbi7gtYY4kuui
4usOu4VqVty6061vTAwSWcl6m6u7C8ZtVlJUjRamZxXQ8c0ya98hkDma7vDiE3h3Y6vJuWGNjCHA
MPNKWGMfCtYzL536x9rgkOok5jPLVvRbmLQXM00dtCH+gcnauCro6u/GQlS3DpftIq4YnQ15a6+u
u/085KbNNh6vz3lsyF0firOoyB+/poFcU04k7Pv91Oj762amZvt0ZercxqSWGcS0zBkk178dS/8L
aTEdeEe35w2xnXXoV/e56A0+Zcc9qKS/mImxK2ereVkYl7rXMAFY3SE08II70xFkSbtGfZo+jt44
AYqggiL4eqFmuAiEI8lksYNyD3HxXkBnPXDDoIuaWmp0Se6K0rvq8u9vxImndiSq0ZYsg7M3txTG
xPuOXExtMFx/o70qN1Wfq4RcE5iUCqfu0ibJ+cCR8muH3IbROGuXJmOiqgoPtd9cVQSZc7BCsAu9
sC8yix7wwzXwZnxnNouxnNRWsCJMlTEYxlYayF21zPRkHww1mXJt4p1aF3lR6cTFufEZyRpsGs1y
KGq5wv35GW0liGks20sly+8TAoR9gjaQfct3OMkFq2scSupqTH/JqtpPEdZI9kd/q4gHIMC9o8xh
moElAVJ64QXI5YaNng/jTiuJeJtZbXdBld69I4mVSQR6EBOyBgh2PkDHFa1BOD8omeaoVWg7wexW
4GAN6oqpSkSGUlk+WfEY0YSjI6KJ6MAbA42ixct6/avRa58UdJqlSgX5XDYn5NoNX8ou2yZp8qll
xHmr1eoltugLFhHrfiYe0Ab2T6oDEJe3M1H0upDQsr5NG7rCeq6sxzjST2EA17/JFBTwlND2/6KE
Nfx+QIJpiQfHuw8GZk63lnqdHJo1yxjJXYmLbGuUFZvPOfZuXedJaE+28VzJ59p8RKGyqAxrYeO8
NyWiamoegzB31ltSZJaHTOwICZYgVpptk+2cZtXWJZ71l7G+1O1lbvT+l24EmU2rSVFZmHe5wuWu
JQdBqAR9Xv958BV9j2lVUnEN+BhD0kgQb5ffoQyFU7hHWLOj2f2iu7NgtiIDoB6BbZbOIpC0OXpC
lkpZP5M1yRw0wDyIOP1cN+YDus017ix2nsh46Af3tTCsdZbDFZryQlvGvjrXRXM0AInQw+dZmNEu
wSvq5x1oPFulCyaX31AoPZFNyKc75yE5mdpLO8KWb5jodeP+Pmibhauz5Ude9cChEvYRU2Pc0Y2b
P9Y4LsCRxfhHGpou41rDqo3cufdiXO0BOUWQUoXDZLOUTLAmchHMVKx9gagd5aYmdVLGHD4+UkR3
WfWTLFXjYzSxoSspdMFw1BSWEB9ja7OqLNxmiIhBr/JVT7vrdpy/xM45rin3S3MsGF7xxRYFXyz7
9z9e/85vSL7UXWQwFTr4E93bg/RLIAdalpDoIHWsR0rJy/uXguo27zn2/DIHav/vP8QB1//8b/78
LS/GKqRZ+OGP//x/SR6fH+jHX/z7A6++Nl//9SzmP6wzeKvjpX2rxvu3uk2a61Py3/L/5Jv/6+36
Wx7H4u0fv3zL24zAtPs3P8yzH0PCDYuP6f8eKv7yNX0Nv/7pB95TxaX81dZd03WlQr2jO4rwnv6t
bv7xi2H8OueMExerJFpa6fAgGTF+wT9+0ZxfDdvE5cT/cbLjyibItM7b6/fIKddttJ26brBekWJt
/fI/L/38Hsvz/nHwVvz+5x/DsE13Dg5//3f73wjHthyJkUbJOTWVkZaw58ScH/JQmmLUWmy88VyW
mfUukDJMWGP7CfiMCBw1gS6zNB3EXpcDtm1FY3boCDLkHAdom355AGqjD4L5iG34Jbhg9O63kORp
dGdV7DlPIfDsOll19hSm30M3VcXRxDeV76o0Gsdd15Mhuq3y0AjpjBMMddMAtkLu1UkbHJUM/HpX
O3nCeNYHX8783TItt8RtY2qEOBeuXoEE0YNoo3s8aTrzWe6mD3WCHYAVJsj55Ra1KIRNt8tOfVOE
rFaxH36CHG90M9BIy/Z5bebIHFuPzqWBKrzHgZbaIHTafnToySdDSDc70km50NCKkRRUVNhTLyP6
a2gelABpdfHsLq5ppGSuVcI8Snp6EShdA4fBohv39Gmx89jqlfweo99VMTZEIiggAqLabwtvPVgA
3JhizARRXMoKtgmcSv0OaGI1bkajwOjBdG7kfG2Sc6DxC8uVMlx56ssoYSA70bW/8ey8fYl0y7pM
WF5tTpRANfbdpHMmZ8PFo0EKb/zFCNpcbBgD6Omthfx/OjIDJUfDqIHyHak7hLsLiISrDh2yRHRU
U5p/safApNlKb7/uF0k6wUPxaM1vZTE6CMG7npqiGoHO7+xc4EzVhUQIOFiVgEjV6m3fr7LA1r+M
8DlrpmRAoPb1CJDrYgWFgyxUdHl1SEilyb6UFXPYrZdzfoJ2KjDxmOx6zfce3V1AHmvV4qvyopRS
Ffnpcy/DjjG1YL9emIxM029e6GntKk91iEQJwC9xDk0DFD0yIyveuVoKKN6OUYE88tY6xbqppEVn
kM5cdBCFmTW3kee2NSEqeMKWaay5b0x2Z09SBsSU9KgEpw58eLvYK3L4BrJ8EbrsMRflaBirjKMC
0uspBAdrZQ384sAs8pNV1LDg4kAlBuIlOI7UjAxFojVKb+cmt7QM55mr7oFTB2KF88kw1kgvE3wK
FqefBeDtod0zfeTuYK+IMDRarlGgd0y7ATR5N/mko4KKwjxmeKPrrTv6frOJsh7VU2aP/nSeWZxA
Kt1kGPe1THCBpl4PNiXpiLs6R3oXM7hqu0ww9h909bUOBOHzWm0oLOV9NdiPmtFE91RVvQTlgNmf
YWEKOK+2rNJeVTg4JJ0Rgor6peWXRfVaghzAomInoi1vuynMVHfS3L7SCeqFubwIYjE0dGuRkawD
t+/kuNUD3Ldnxc2QML6vpIuII4/zM/mZIZPspBEDbewpDqzpU2TZcqADGSXNK8h2LtEMB1axdBKt
qNc+L9FcmYHZDpRCLW88HgkkUQYaO9JFeMtq1HFpRMHS+UxzkWphKmLSY+GvV86IbHOaEypPUD8Y
bfkqglOJ4DRs1z3oNeztiE6oTqzBqHcj6Aycfbky3prQJ+W3panrbxngBYz4J1AuwQmA+Cw+TnMN
GXhft+aCobGXvSSFqQO9jGK9K7aKfiL6BQd1GS3IWn+FWEg/IA8H7Maxponf9CbQkpPdFll6F9MS
itdYLiYaCK6jEP01CCRRUhWigW6BXGB4xY9mtY8z9w2qTiHdyEdNXHT6jni39A6sLK1QnELGwSOS
KVqPFVr5m7SvpstkWyMLQenuRnx84TrKUeHvKO+2MqCzZFHXznRYWkk4atOsvdPoudfpl7BmNrco
ayBMK8/lV91TVyNerz3Xq5ectyauUvCy9spXwfAYw8NDoJcbExYQ/IIZY/DAUPUGDIf6AkFOsxYD
qWARsSE2Tn2lFbm+ExPpdMugi2JvOaSqDe8D1x/fYprkTEn0WeisDBLRvwVlkdtI4GdVYxMPUQ68
dDKbalkTYV4T4BjqJkQxkRanuWtI2UWoSAwyy0fJ7I3aBCp67MF1UqmNya5U4wQ1hXNR+FsQV0HM
UcXuz3bE0XzZp1H6TN05vCRYPeF9+O2MEnH0DoypSIfpqBX28JiXANo2FA5yAgdMKNLWGUnrXA41
fJoV+GSR32DtMx+qdIJ9YLozhsVD4FvPRBVSRFEyAEDvGyuQqJgMSHBgJZgbj9SpTKMbl9FwozmE
FDF3fPHjpLyrpMkS0egcqohB6rmYBw/vGYJFPqaF4Uin2+udLNhL9BCdIOpgtN9GoaRc22lRHiGa
JPLEJo/cg4SkQn6lDaWq28npPfOsjbVep1CfJHQHPx0Ll7SrUZiraByIrRUT7NkTanGC8UKtZlre
96gCTnxAVXXQyLroP8Me1d7c2EvEvoj8ED1+YKXDMbV02haVRoYfCC6UrXhBJ5R6Qndx0IRsP2c7
IP96ySSKMUlBHxdaQh5Wr/Uw0bQyYqwnBcLzE6gPwBB5xGll6XqttB651jl1ehxQ0BS1eRsCzXMM
AhUNBjJr+E8Nfhgk54RX1AlTJ4eCzUDDpJrqpBGOqfOON9oIjqw0HcR68G33ZYkgaRmLIjWA1Y0o
G6YmDpiZsZ9DShjGWOzolUmF6zNSapaqGjmPiAf/SC5Lh6pF4TvbWXkskuckDjx3p8UmDZvWdEu1
66AV+1va0EbxbNCPoUxzwla+NiNELfDG5axxUwLYnBmynS5SyXABA/IMoFplVKVotDs3oo0/MXmF
huvbG4S8RJuBXUzQIBlItR0yj6KIkbqrlRJ/o+U3ud9s6KH4iJqRsCukHhiZaq09Yr+o3+IYkMut
lkQDPI1G8E6SYx/0WIo5hACV1ZI06x6KADjmqgL8PH3yKl3RL7Uw2diLivBtMiucPqXT6fAP5F2E
l8KnI+azRW7bsWWXFWXpINjJTWK070WFHxzDLm/EGsNGZD5LfQCTGRIybT75dWACRijt6jevkjh7
U0/LmZNQoGivvvDlZ6zeRbRpc9yeNHEKbMBs/JV9A+62DnZl5yTeOSbyrbpFSAAlGqaEHD8pwlvr
z6lpNulmDMbCOEwTfJTaDntsGYnXlpvenPeiqhiG/hEdR4CsoC3q8mEM+y7/HoCMYvRRTm27/8+P
YafwG6rH/HtzPb3961D1x7PbP++Kt+yhqd7emtPX4uO//P/wNEa583enscPX4usfTm/Xf/9+GOOk
9avrmNImgfH9EMY3f3Ulhx+OylJKvvmvQ5ipflWGpHjWFSqc9x/6/QxmmL/qpnJsdO8mBSxHp//k
CGb88QRm2/wWYc/prcCeDMvW5+//cAJLYid3gqGgt4PbI8T6KsU3P0XLo8KdFdoLUKCATwvzC1/D
6LFpnviPrnnJ05vCYbIRPBskGjsZRUH8k4bEhzCZ+alR8ipiZMhyM2z7QzRlrBt1h57CeQRgEjFt
o3O+MUGbNuCGfviU/uIg+iEE8/dHcg1BBa2EMOeQ2x/eBCdLuRF9HingU1mSdktwAvnUZqKWf/9A
xvyc/33gvb7dvChDWrpDgwX/7h8fiXKSqMtilI9TY5CEWelgCaG1Y49K8pCywMBqsyjcPmN6HVQn
Nzbl2WcQskXxgGBiCIx10cYN87GISh0P6SI1Nf17htOQ6JueqUjpE+Q9uFO87sGqcB4N1YJqvlng
IbZWAeUC0JWEY1xfeL2x+/vX9xcvj9hVLlyT14io9cNH5tMFTgJfl48VMBZncDgbJ/cFbUHYspZZ
/CQrWc5xQh/eTeXaOnEhyuYU6M6f6w+fGwt6WvRBJR9dsxoAmyGzQSMCuC3p6KI3ZXQq2jrao9Ds
qoU0AFfQRK9OBOVMOBiFYR3HPtOBU3faJ6eztTsfzforVyKMFpfAFQPvx96pnWavEzN3Q4fepDma
uWuKcxzmiRg2o9ZrVD4Ub4uwUP09I0D3MR48a18nuXfD8Vwe/v49pv3y4UUrBzKJ4lXPL9v6cMdy
2ZQKsIv2OBikc3A3km/D+3uqCVofTk0tf/KZfrgNqdPIDAK44tqWZbjGx8+0twvNNvReXLrBPFUG
o2cMCWeoNAs9zy5//9o+3IjzYzk0nGwe0YAV8PH2KOwY/q5mTGcyJx9MS2PyW71QVP0k9paF9ce3
8PowDlUtHDCL/zkf7vceA65Visq/iKmjJGw0HQmA2a///sWID2vr9WFc2lq6CbLZ5v//eHmy7UL3
z23/opuB2OZl81vt0PVNMQeds5oGri5zIj4671tMdwJIfUzYm6aK+Cf3ycdU5vcnIgAdO46hBNqu
Pz4RdxJeGAxGcIlIDxzwEmmg0WadeQZUhRhXEE2yWMWBXdy6mdcf3bBqfxIOdo3++uFe/dNz+PBm
4Ev3GpGZ3nnIk/Ap6fTyxkoIz2BCvcTLQNpFECXHvBmYS7ZT3ZwlKqJjHyWEqI6D85O35C8uajaV
f70j123xh5WDwsxsSoaVl84sTuxxevCaoEhLvOEnD/TXr5vKkqLW0DGgfljx6a8OrQkw/R5DClqp
Wpys7BC4aYJ5R9MW5wxS/doGB/HJigYIbHT7lkURuD95HvPb+6e3n7wKbisgG7Rb/3gJMCYcRIQG
+pyif7Cq/igzrCgarVMwrM/BYM5eNAY+fvmTu+Cv7jVuZ1dngiNYRD5sCaEVtZ4xdM65irHbuDI/
dRwq//5O+7Akvl9bpkktZQmFVfPDiysgdPcBpvqLpAeVEjDpIMVWERZzUEEsKnPl8PeP+Nev6t+P
aPzx7SQgfKp613fPVVF/cof0vrOo6f/+Mf5qMXR/eFXz93+4Ro2Oz8vuAQ7XmIq68W6ITold/eRB
/vJGUMJgOsC+rc+DgB8fhDNmq9W1rtM+9nFx2YeAFACIbPprGEw/eay/eEHzkisk6cP2PGr642M1
beuWPbKbywATjywaeI/Zs4cQ4yeP86dr3WS24dpskPZ82TkfHgdUXh0S4dWeK5pKYIVGawb5E38U
O0/YobWN1RkXLhdceike1r//1P686vPoirQeiaJGIhH7sND1UhOJjXb1nPiBXDR9euNEKKug5NGs
20+aexFu8dXNEfmP7kX+H9LOo8dxJE3Df2gJBD15lVdaKivLXoiy9N7z1+/DvmyJIkR072EG0+hB
hiIY5jOvSYq1fXNzGnQSBtPUBaEzcdjN9P2krbW8SC+TIS4liq+pBMwVOj1avrrYh2J4Hydu98q8
Fb7e1Q3DsDwvBh0n2SJnme0kNCzjkL46w0LZizwkLb26InFN9+iCbzGCOXmJ/iIbAYzQ8AgB5Xsc
uys/4maHTb+BuFNV5WmPabMjM5SgBgIsjC8N3q80TOGwmUp08ogO7892YSBN1gghBMU9umGzgXLs
fTtqMNLFgu+1JU1xcYFuMbkopbWnamEodhFjkesZNOtmQ3UkCjUaVa4zGhqGdEgfx+6lMikw/Osp
MQ7LRjQtFPLL69OJiyJ4dLX2LlncpxDXsV6pkxEleKK1/f2hbm5PoBKcS7JbGo10GmdDYQWJ7gRS
z05qZ18CuXgBTr8SJc8ykamxKE+Zli1reHMRv1zPBjkyv81xRHQo85/waz+LIH9MO3GO8Kfws+F4
f0a3IdY0nmboNFstXiBj9pXodCZmJLUJhgiA/ytAVmOwrRpvj8jta96AkGlk46IW9k7Bfvn+4NPf
vj5512NPd/xfD0VRw10dLF04HVW+HRAgfBHIEXYUeIyVoeSFsRRyDm4VW8Nfe36HtyNgUxgJwkHO
D/6dqvSHytPsn67sFZ+7PEZbswY4vetgExxNqMc7VNG9F4lkdN8rI1xCYYZPFCLEO3xY7f1fr4RC
KUXA8uQuMsT06/9eCSgEYd210SUnxT2mUdRT81SQspSTYuWqWdhglGeEoHSiyCr/uR6K7kWlD57n
Oth9g2V3J9sS0zWyjWqU9eMYIneEblml/bg/w9ujw5nRTC45U2GW89cFN+EEZPNYOn4QwYzygbsF
AvWC+6PcRAXIoAlyTNr/lkH5ZZr83+uIm0jXgAJwCggpW8ijJw/XMbSPzqWuFCsXz8JK6ppp2OSz
tmWr8zRJ6nQBU8RUHQDqP7VU+1UNnFVjdClXdIW8l9O8WQnfbiIE5vfXkOoMd0B12xy0NMguErrW
6ID3z7iq/q6UCZUSfC5r+CxhtW9N//n+ui6Nq+vY/tA4VVX0Fq/X1bDVAo5frzqlUbzIeOch7dQ/
hxm4oMCg3ZS20tciAhdumePKfl0cGnikypm1DGue8xZjVVm+JLB1RU7RFtYXIun9aOFSpPY7OiBf
VEzOkNcfVr7uwoUB4ZibkTtRs9lQ11NOu8RFa0QDmN7VT1mHsligPyEf++n+yt7mWfqUz6uyOmET
dHNepnDLRMtQjRXO2EK+HNRjiAk7wK4eb5qi+jA0OdzctxrbewMhew2FjPs/YOHIcPWbskqyr4OQ
mV09QpTIeCDLd/nHzxJdhOdKhG9eVmO5tFYCWlhTUiphmeTzQqccdL2mOmpDvtWFyiXijsakon+i
HyFtmyH/dX9St6EkPUKFgiiPqEo4OZsUFZhSi0IIEJiQ7TXNQ+S7gyA2gOYScROAMxDf9Gb8cn9U
ZWktNTp9BvmcPK3m9fyMqABZZ/TVRTyEbfLJ9WV3R4xFp9fvv+ZF8DWBL75pSh+F5lo/jL75Ixlt
kiTXdUxbp4ftm9+yaPyjjRJQNqX0dtSA9yioHtUEGVYwEocsbt+KQn/xg/7FHGr/P2wHmCQ8EVT8
TUudbfuOc06rJosuvmw9xer4KY2xNPcxsaDtc3+5bk/2FHMD1ZaFqfIwz0IdTzeBZte9/9aPTu+i
MRV8TYdT4X9u7Ncqe/Yqc+UWu72wDfCYKO4KmYNGHHf9eQiJW3gTinrBWuyxjYp6H6n0OuEsgOH0
UcNs0+zl/hxvdzw7gUIkVXMiD9OaLaecheY//Xd8UbKfPfzJvBq7je/Z5/vjyLdbzyCO09l8XCZA
02YDWRaAmrFTQKYPqvQmVeVD0xmferXbC3QLhhzds8wvP9QCh1s4/8U4IrWIGppl4KHgmuFWKdun
xg5XymcL35irjY0EVg9o5jw4L5F0bC0pkRw8SXpkH1G629dxiFoNxuXnCLT3oUxi/TOnCdVdLBaO
K+syvYjXMSZPBwUCXg56RXCsr795nNodmF2ykCbkRUbLNszin6kxgEygZBRDIMPDz0RezTyS5q/U
d26DHsYkyLJAJmqaOQ/m9YSGOKA9y0kLtz+MArpyha7r4f4cFz791SjTr/gr6OlBKAEfV7uLXWWv
vo3xWwSAuzUORm+vPMZLQ9mGmHC2gqLY/MiW6ACntTwEF1UEbwjyfA19gGSG8WSEay2ZhYeRMoQp
gFgKejJi/gDHZuRVLcC0C7jliY2h/RETwaOQvIfBrI4SOvqyhrZHUCgHpc9xdQ0+hsgr/evF1ZAJ
04nwqDLdPI/whMy4b1zv0oftRajti5rovyTEg6sgPN0fSl7YLgR3U+WMqrsl5gGlbGSWVZCLOIOZ
nrQw2XdevjWt98T/UrYQJfBySdqXuPk+FgdfHwigEVjK18r/C0eWejtoUJUwnfrn7JaUAeXhhNkP
Tl1WyneXBOFZw43x2QsC36ky2dihz1k/dK4E2xrTk5UH6PbpxhBvajjTQuV1mNddqYMoGHTJozNq
Pk4Zfn0a5QFjF+O33SoPVdn+lDDfuL/yS2Pa8tS0ZtVpUs+mnIewdejONo5fi2CDBMxbVilbUzV3
hYa2RBG/jW64VtleHNRQp+o6TUeme31s0wbRSYunwzEEzDllRC5IAfhyHjGk3RlyaRyRLLZJyzx/
f3+6C48SeQStaQT0LcDUszsRMS98J60yvgTCHfDccjEMUSX3mHYQye8PtXBhTEGtyvU/re68i4CW
Q9wg16g4ue5/b3QErka/+gwcpMMTr25W9s7CxBDfMCig8V9Tenu9pGpSRYqm4nsomtE4ouUnbyQ0
OR+trMjO9ye2dD1RnkH3W5Xpv1MOuh6rtCVkRkFrOXBCqi1ouyNyiGc7yMCz6O9d4f0UY/WjLHon
1vkFSvcBZx51ZcLTl5q9bhbVAoCVJoBlbZ5V8+xETVLoo2PHVm1tm0pYRxMhlicMTvQXlRIclveI
mK/MfXFYnlWNb0oVzJ5t3QRpz8rzg8bR2+ElSV2UsCB6yegdevgvSX4MWwlSkKZt8Dp4Mj30nXJt
V8AF1zHyiwbJ26CovQvd8PP9X7Zwg4KEmH4VUZ6izF97JHGlqJN02QHfN5yaACUp8HdrFcfbUjnB
o0GV1lSUqQ07vyIh10YJMtujo7nFcKzwC/5i+L71DNQRtEfhVdsh1up3ENDDTrPafC/KSv8QGEm2
8iUW7hBSNxsIAdPmvpxtwsAcYMWIobnYeYr8RvFHtgso1qmFfHUVPFVWc8Tb+O1fLzJDIS47pay3
BXN8j+DiRJ7qqIjcPSK/pD7LpaWsBOtLi8wzyDtEO4QjPX8ICou4XGBP6kTo6GZ+dUbnv6TiETbf
a3Eoa+kBZVdkNsW2tcTKuVq4tniA6YaYPPwURqeL5q+QShZFFhdjLBwlbn7oQYmuWPjDNfpj29S/
76/m4lAkjYLaP93W+T1i2nmWdn6jOcmov6phhRBKnfHuZKcwzP7DfgHFTEGDV4fXdV7Axo0+VT2p
DN+YX+00TegdKy8TX0a94uIwOvODCqgIuXo6rStLuhTdsEtVmqlgQEhWZsmxxHduUBHQnKEs2pei
GYIfSgYHziJKPoZQ4rYtLtLPIyp9TqXIHQJ4xXhECTTeSwERTz8Y/WvoIvF0/wMsXGa2zdMkJloQ
r+LsMkvRs3C1qlMdVMC2olT7ia2bbxTN/A4kEYw+MkT/YUSD8IpzS6g1f6ZMeEK1hTW2YwQKchgw
Okv/s5fJn2H+vPkDKtb3x1vaYjbniLNKGwbi0vVu7mhwj2jIKU7QNRv6CLgORj8msLyPANn9oRYX
056uI0Jm2KKzC2nqokbdUDSOHQw18kpNQ4Butz/lWBsPalJ/EirqA/fHnH7+9SNI1R3sFjVfbWJl
zT6g5Aa2laHgc2nc/iPEpldLUhyR2If7w0x/ZjYMgSnxoWVxH91k2HZTmygAVOUFWO42CM4xIiCx
iq9VTfXiQ5h+auWVfXJ7uyMI+deI07//6xYKQ8gsCToWFwhIm6ScLOO7TV9iOwehHW8Tv1i52RdW
8mrA2Up2OVrYfRwbb2pRQQm1tQ+yh4lY49b5ytRuH2qTCJQiEw18ov152wkcE2R7OcovWqlr+9Js
pT0aGGLlaBu325E6D53BqSoik1rN7pwU/VKg+F5xabQoeuwr46vfjwk2pU39WPpGcJJz0IoDUrbA
7I0428RQIE7YeQwfu8CnDAr2DgZPFz3CmynPrYEDHnZu/rYiqNuEeYNgEQf8O5SX5kshi/DZqoP2
LZE7e9tp6MOFfg54z6pxAfZk7BRDsO5RDWuixazhUKDjcCgk5GbjNPBP3ZC157FRrYMBGw8mCkz4
uit+qVWOGDceQJ8Q8U9/+3hUPrSFcF9F2wbHyBDmx0BCmFSIBNfzRDf3SWpaz+jcZwclwHUZth0X
WlpoL55e6ufMl5UvVhcFCEphQYG+QJ1fCuQithocuQe/RNYzEerwIW3AqMdCT/dKF6Cc3ZhrDY3b
q4kqI7k7dVpSBG3+yMOOC5o4qvJLgKTBvmxAkRZq6MRd/j3G5/j+CZ7jLmmuAtKj0Q5ymeqzmIdL
MO3yDuGf7OIPKI8bSoXO9eAGu9SzfttxMwlCJMYuSvryFFJExDzNFa8K4iNHyze0R6PS832TUbwb
8S53jAEVlN6sle+Fi8Ygn1DZIkuH+UtgWud40KCsgIR/0WWj2WLZi+9tg5xH6dXNYSil6N3XoP91
SJYckQNTjnqXmCvlR3XpnE1R1NS7UWX5puJutqXhamp6oUGv6Nts8AzcedAiR+cpmnxPsy1Pg3Vw
czfZRUSRR99VEAmn6nt0R7t77iOzfiGBSz+qvY2kr9SX3UcMl7Ewy6omeFIsVD2LLPrciRrFSszg
+dOu/t4YafQDkz7UDSM5O3UFGuZFlQ2/h5KmkYzG3g8CD0h+pkBXyJIynD862A73v/jC9jIUBbic
Mj1/INavb1DIMXFnqIH+pmXg1Lr65I/fIDIeuHU/3x/p9nXgHbfIBSi+ajQ5ZyMFdjaYWVSKi1Qi
4o4e/D5T6u+ctE+I3RyhQj1BLToniZasTHEhTqaZAgSePpVKg27eQDJw8mt6q2+pWSTVByhO7lOh
jN0ZnTv1tbILbT9ih/6OuC0ywuHkQRdleMUNdXe8vwS3i80PMZi8whtJ4Wi2BMhPohBpexVnGXH8
UH3DflRqwqNuDz/vj3S7qwnYQANOmTdpyLzPAiIzHOWcRogRFu5RRlYMGkpbrTz4C6PoFMCmWpgq
FIjj15sn0Cs/gKw1XmpZfPVI7zyEIf71RCa8FZ8PNoNx0xWXo0pJLKTEnRKuA7if6OCZw7f7Y/wT
Tl4HLrx/6j9VJkLvm0JqUwbRMCRmiG7GY5RAnK1xLDSGUybiZ6t8i8UnM8YcWsnBloeIXwQPo7tW
7LpZS6oUAI4MtJCFBcds9hDHueGFhT/mF7yGdDK5MX0r9XLc35/qTfzCKLx2Fg1bk2BwHujqsdZq
fdIkpBju3lPEvvbDV6vJV1LTpckgJkBqOMEBcUq+3hhDP9UF9NC/uGEmDkFZhE4bRfZaWKvwZ66+
2zQbWrN0jSCV3XQPvNA3fEttU0dBLLzGQbSq/E3Y2e+gQtvaf6rwmMbtoZbqZxVp2cF6hnu/ienX
qQZKj96nBveLMvkse9lOxl6M4yho5IEaNizEmMfPWL1NDsHKiexqwg1YOoK00oX/g6S+0rjZREq4
RTHoAMH/u2Z+yoyPArVXlLK2iPj/U35O/fTEX4owP46wlYnf+IdkOJnxyolf+rImhMQpfVSmdtr1
kjc1OrNFK2wHZ0akevqinVwZ3KNfNPnKJlr6utR2qKfZU3FvDsrFVkxgJZ6VjlJF3lk0hX+KFTRD
729V5aYxxdcFbvgPNWFqgKrXMyoqogk3qoK3LKyIfMZe2mE5BNhTSTxs1D+5snaoy+g4RaW+hUOl
2vfo/ngZ+kMgx14xh/e+YL0QPElGjsHWOGqPo4fXzVDL2t710IO9/4tvrvfpB9M0neJ14L3zohdC
x7WiBpbp+K1SI88j3tzROEEO1jZSSWRwf7TbhuY0HGkkjTuGpal5vT66HacDcYXrxOnUv8/kBiVz
tDXe2s7/g4gzHNrM7p9RqUAhFIbLq4q00gegKShnCZxkOmKbB0OtMeyCeu0+ZlWUfLn/G5d2CqtB
P4xLXIMVdf0TQ8PNo7HqxQXphRfDlt8rUz7fH2Jp0Vnu6UGl3UAmcz2EXXk2eiCh5dC6xO8VT3U1
c+KABCLkHNwfa2E6xoR2B0M5KazMCyGocWhxnKmakyVld9KUqt42mWasZH4LJ9kQYHlMwLYT1G12
ksc2CzMpSy3HjPRoqxUww1qvMLamPPYrQy1OSDURlqWNSAN2NlSsFPZoxgwlF9K5BFjQluq/v5f4
/Dw5lAQmcOFsl2aFbweJ1muOWQHZLoX+2x2TUxr0K/tgadUmVAkoHXmiFs72AVi9ePRiQMpVUCmP
0oCWStxgA45cdLu7vw2WhjJlXpwJfcotONvVXmrWaVxkrjNYRrK3WnyaC8t6bEyrXJnULfgUFhMi
JDKFTyEo886GCoWWBXh9mY6HV7m/k/oYfRYmeKm0kJdstLxvfYa4cqma0cecf3uqpXyt7ToNMntm
4bFO7CJSIDLQ2Y9o47TBdTo0HKvtnqK0mjxlfGR3Q1zZ20etTS7/YX0txSYBBUJ8031r6hxXELe0
HE3Hk0jqi09YO782mfXr/jhL8wK/MzF1SbCR37q+OiDR91h95PmFZhjYQNQ5fnpuhbt4tWVesY5+
7P0BF+4qMi2ovUyNfHN+Yw+6kkiWa9uOjSUmgngB4j9laH5OpRHxzkJfC5BuymPsHotQixkS78EP
up4gyulSimpLelGUr0qTvyrmuUjrV3Sx0QFt6g197P8yQxpu3MSIdBOLXI+YSCNBa+IagFiz4q1P
MkDnfVBe+ooilp70a22IpaPI+0JKKXP4b+JZNC+NdpSj5KISBMhYWSFUE559tfxw/8stbhU4TkB0
NB6z+dPuq74b+WjNXDS5frPDtt7EhvrQ4bkjcu95RHRn5XVfGnAilhFOUJWgBHS9kHSK86rEeMdp
tPwpaNyXxkIcAre/dKv5DYZfZr0CRFranPSCTHgtXDbAia5H9NFWDT3btxxXG2gcyZ+ruMHBTRLn
OG5WtsnivcbFqU91YuY4DyElapu2FGiW02QOkdhja/zITXMXNw9Ijyfde42PqpwMr/e/4uIUgVhP
ZTTC5HlN1cykeLIda50xG8+UbbB01Xbl5FQhstP9oRY2JlU73jtZ5xknOrteTU+g8wzhsnZihPP8
dEQOW28cvLLilcdoYU70N2lvT3VpqoTzExdCPIzdTHOauNU9NPqMgK5MkZ57F4NjeEHZ2rdbuFVo
joEdBUHA/ObgiNisM+RjO80BUxY8F6anX+wQrYpcqSrYJab3pI0igHKWe0/5OKRbmJ/6Bp3z7LGP
8kMZpehatmKbuFF8HKmWfBNq7O0SCEVrHLiFU2QqCCAI+NSAZubgChnTCwRsM7aZpR/QtDzmcX42
IXVjO6celbDUVo7t0menZ0V4CMz+loypdYD4QllSgQb1v70y6+mDiIOlrMF3p5t79iSbRPycHO48
A2zy9faqTSMXkV3y1fPumLuT/9ikBJAkCKhQf9z6eYzIg3SOuPLvb+ylowuUgkqxRlDCLGcbzuz7
XsPyK3yrUAz/6LW1iq24rxZvvDQuHjtlDgVfVGl1rEt8KDYKbclPeVm6K7Hr0lLDvqV4KYjCbpAM
SRxUeuWx1LJlftcj+TtySd/VPPh9f75L54sgD5UKGqDg22YrHeldF8lVlV2Sut5hAXOUEnXXyiHW
yTLMif8w2BQpTxuI9uc057/6WQU7E5U4Q3GSpnARd2i6Y5XbA25DeBv3MRXi++MtxP8mWiPg6Wgz
UfGfvTK9kSWWVhqq01QI6KZhheubqJt/Xw26GmW6UP6aFQo3bt1UkuaUCK/n5Vuif7o/jaXT8Pc0
ZnGO2aI0rphRA0WrejVN/LAKSu2KqmzlHGRcbn+nfXCi0LDyuZZScCpP4NNgnFM8n5fTAj11G26d
0WlqVNe2cYMwUtTzmGSiK38a6DccU8SVzlVkB7Rt8CCMMrs4xRBwcJaxhn3YGv3eTtLyXNrk5Ybr
l//+Wed3ARfk+vtHXOZ68bXI9EovTEtHzb0PVY5Bs9e/Air/YKrtSj1u6TMgskKXinR/wn1dD9V7
A092KhKnstzfgVIedA1dOTk6jUihRU3zp68R7R8KZaV+u3TL65Q1aXCzk1H/ux53wA++bWNDOGjR
HdyiB+tTYZOc4ByHFv5bG3XZyrlZHJF4GvALmS0R/fWIrqdicyiPoMp8ZAYRIOmzHxraZXAATHcX
WVW5b/U+XAlfltYX4rM5YVOY6RzLlplAQvLCji54vk++RUgrmOCnStqhYzZ8HUz97GrWU18kKwMv
XbUTgoAqP0WCm2sijxBKTQauWstV829y3Yd46va0bSWrWDlSS9ctoQzdToNgG5+p65VN8MLoPbkB
VxSafzpqR/iDjNbWHGX5VKW5vDKzpQuQijsQAmMC6s1TW55rTamtTnFc9KK3Op2ic5d43UowuDgp
sDNwpVA+ofZ+PanObUeV2r7sDEDsrcz7GCYwlSKo3LjRycHKEi7OiYLgBJ6ZOCqzzdnJwTCO1jA5
E7jf60D/EBXd9/sXLkJS/OR5AEJqSfEXfo0Cwe96SlGBxXts+bGTa5j7JW1ub/TCs9Brb8RR6rVv
iMjj75DTGU90LdlS8HJ3CO3/yBSj37qqlTwqreyEGU4SEFy9Rwq43TbPQntbhClS4xL5aRFlX6lx
NDvRqMqu6pVqM5g0X1stwwtgmPTLo59ej8JvFeXRAXY+quAeqgNakfV70SofiX/TQ5836CZq1bgL
LDt+qHBN2cBL5AvUyUdMEKCSh+i0aknhPSkhiiS2n+bb2iiwC8gNY+cx0W2uS9rW7Fxs5UoVN46g
Szdp4hvoeoTJbkQccYNWv47baYxFQawW2yrwvnRGl25tv/2FLP4jfEgXODqOb6PILdDqSo3cYPLd
iqmMgYxMN13L//IN6yFELm6XFJLY9mMkbZLUfguNzgn69AuavG95UBvIewTmVmvHB91ufw8E02cz
NyV6ZMMvHDK/4TFB67qrf8Wp/NXPZIieqB/1rW1vA638YjWAxzMdy2691vFTjcXnAU1k0PT6MzXn
R8tAViCvOrrVA0YlYVa8WrklbfqxR2rP6spNYZTFsdXFhxzZqc0w4gCGf7y7GXtI2JKNOypeNRIl
v/Q9qUYDP2sz24ay1u5tN1UegNEgioKD2CY3+ATsi5eyNL+HnQ9MCf/h2NZx5hI4noc6njZu+A6N
5GOW2gKvGcrIQVo+K3C+DhGU3LNa9ukOneWRelxfnYs+/Ubk/dFrjPF9FAVgkyH4oOnDk1Shv9uP
wZs+1OLs9cOznUvoziqPXZY801KqNlWlZlu1GoyPeRJ8lZOkurg9fp+yiJJ9Unrxm+zb0SnpLKcN
w3DfW5Nbtx4gMJz87Cvzwe2ky9T02gfY1zNvJmHSCMNNXsV32q7NLcqU8vH+mVw69n+fyFmUlSCL
i3Wo0l7q1sIEuP/hBXiY3h/jFqJI83BSLpmK0yQf8y6TAlbANnNPdyYmTe3hYtubbziNnjHS/Uzb
Hxphbu06U+wploc7rGUwXLXf5AFlZXC+Kz9n4V2yKBBS9ScKm9Qpri+hSm9jKkyJ7gQGvu10GJWj
rceAJ7C9+PeXKswH6miQHyYhudm75KpEsUVYxJewpn1YRcj4K2m0MsjifKZa5FT0nOi81/Phkerz
NrVVZ1SqA9IQXFX2+5gq7ytfcfo7s8sbhvn/jTNtpb8CchM10qiRQt7zKPlmIAsVSeMlcsM/SMX8
VnNlFxUINDXYpeDvekDU+XD/Byw8HnRrwDRZ6GtT6J3+/V/j+0ngemCD8HrqATBszDzKzm6eI6YZ
ZvQ5yrLatZNl8P1Rl1YX4inbxKYqCuLnelRX9z05s8PS0a0WbFrhyVjZRpgEHXWmuYIrWjiNUFME
mJqJ0Y+44PVg45BRl5eU6ILZ3B+vYutjxbuyjEtj0F1j50M0o+s42y5ap+t+i/MaNSYcfdND1Ui7
+0t2C50BvM8IYFaollnKPHIxGnmQhtKTsWpDQysML2DLR25TWuJy/UlUBeDkfoOEERiUlcOwUGb6
p3UIK3QSxJtDWFq6udhoSzgi++mFxLvYDB3oVbU+ZWXyW1G7TxXEwZU9srSkBIO2DqSdjvM8dpKi
wi6iyBsvYM2jTWbLv+Qg2N9f1MUxaLrRB0BzD6rg9daQDVGM6MP5l9Jvg0NIOQWtMq9///+NolyP
Uoi+i3k0UwfT9h3whYHQ4P4IC+dp0nmZlEppoNxGtVTJlc70vAvBiLnNg7jbU42nFy+N+spOXxxq
kgudOm7UpmdLZgSqSUIdSY6B0c+Fqqv1YMKKPXepJlaGWvg6HFv2nDJlsSSV1+s2pCB87b5Knb6t
AZeOZFtqv/JUL2ztqzGM6zG6Io/C0Q5cB6HUT1WTflDGaIer2+dC0dttKvXbzF6jdi/Ni4IdKDhS
c/O2tCSsUUD5Nxxk85UdNnLmTjZLaWX1lqqDCPMg9A2+B2+SeWYMJrTMi4aPlFvRk9v7x1DrD2rZ
OIFknl3LeylK6RWB4wETWf3P/Q1JS5KFmz1sNl1Kk7SHWx6xqOuF9QqlMGywBk4mi/rZqD31U5jm
ypbHINyhk/Vci21pPUV18YKaDyYOmgzF2Rq/ILD6W4Hxjci6qR9SnUzGqNuGmw27v1EZn9LsD6gd
zf465m23sbzXrPs0ovixMdL0MUXJv/LiU5cap6iRMcm0IDjhO7WJ0afZgedEuC7ARho3sI2m5urB
6PLhGCHCvZHaIdgl6GsgBCf5W115GeQm+ag0YI96P/quBN2LNxj2I6CjvA3LraFE2k6WcwSPzMQ7
QjeunptWCeDmK5s6E8q7K3fiqU5EfLRPusAVm26VJo5Fa/9SXpNhl+UJKCQxErx/SV212Pg1hDTg
zNWWenFzyOF2bopiFx0Ha2OOF3ProVBPtI7NaFtBkIgOlB7Kg4Xd9saNBD4jeWPsQ0yCtxaIbG6z
zRA8dlbi7kjmcT8Ynn0Ek0Qf7cbquyY9h5M4pi3HO9S8JFppjfFZ6iWVlEJF+BRY4UNg9z0Okaa+
HcbKPipM8IjpirnPU8XdAFPIPgdKZ+9FUERbUKXxdlDsYaOLLNnSEA932VD5B8mwkAyp7XyLJay7
wVgVdzNFx7UqRVM1gvcvSA52Y+4qSFOK4B3uufwgqVp7LAa33yaFLb8UYujOmSXanVKnwx4FXojF
ZWjsmUHyDqIcI12RGs8iDqHBQvbao3oTH6widHe62Y0HyhndDmySTZ28xxsqyFjorK5f5caLDx3R
wQYWVfU0Kp04VF0a7iISjw/1QGHH1Dx03etY2uQqMsIeCQubKtK36ugHD5gBaI5VhfoBcI1yMCws
DlPky15i7AZRHDWLnVcVwFTwoYl3APvd75O27K4P7WpTW0P54EdqvleG3tti4wu8HR/6fYHJyJlO
NTQA33Z3WCGgRpCb4YFb0z97TWLh0y0hFKJk5U7pBU6hCWCbjR4VQObqbtj1muTuu8EYvqKskqCE
L7k7JbXKrV2CktchisDUwGwjRLp37/VResoKi/KnGqLmLtXq1o94SBIiDxzHY6zdatfcicx0N2Ev
8B7TE/+ARFNxbuh7o3eqPlk5gGJRZv4HOLQ9eniKtg1iyTtifto8VIH8A5sI7aOsp8aTSRVtA2EK
jkGQcjxxDthQ5nA3eMapW4maxTGAu7IzIlG9BV1Q7DIl7bYp2PmzNYT5NiY53OSKZ+wsyCbbpp28
02Op3yu9lv5qqO7u8KsN97IUBBszw3zBs9J4i7Rdu8/VkbqIleUfBer72xBa815u6h5DAaEdx9yC
b9xU0XMDRuuEpqv/EnLNbkapQNQnYDPghhpsEAG00fZpvb0PJX9X9C1+1R2o9W4w/S0AlfpUmyLZ
FE2X7dGb7o9J4GsnT0ZlwcJ272ghDLRxO9xywlDRzggkeG/GiFNTmga//QoRZGOw1U1cBjGRHh8j
K9E1stt8K8a6wUwIq95R4Emp1SrEVSCJe5j79b4oWjaGimC+amVin2Vi2IURVitlapknta6helol
qoEJhAC9ilIsWnz19X/I3NGLjdTUQZrcqP+kYiUeWnpzeZNAo+oWm2Ie/esVjj4BgsdOncVnSu8b
4T4N4jfAzZ2NiZAURith3q2gGuItf484e+WzpFblLhqHS6nWHyR2DJgWx00sR9ew5LOGd8/zH3WM
Ios4dEy94Ybvz9mkveZae5Ur7P7r+E+QNH8cFQA8dCeJ2qB4XD+OSOMFOf5LphMUgNY2mqCko1CZ
dLTRwnADUKm0pyaChkKGPdSj2U8+VWkTY6GSjGdPlM3BiJEUtqsCZS3e5Q9B1psID+C1Ig91sjWB
gp/VWBoi0iqvvtz//UsxIL1c6OlUvjkLsyKqYrljY9ut7tRj8tuX0ldJyl5wU1nZJ0spzwSgnTSt
BNXaOdRDMWpoZWmZEJ7L4wFNq8bejHkCwlK1u4JyVpttGzNxN03X9vse6MCz2nf1wS/dcU3feXHO
8GxR7ZrSyHn/WqozKxW57zp+ZUubuinVk5tb9DZEaq1EbsaUEMy3B/p6MBOpqUwQ8evtgdt5lylk
kxebrF1sbAGwFEHflwxTl2zXx3WhPytBJP0qA73+YmdS8W302/p9lIyw3gTBkEHSCZFCwtNsY1qu
9Wr3Y7eL0zrdazD9N3litaiwId6bhs0IfJo6xMYuUJXfjIVC3KAYxUlCZaGXrYheNhbCh2EIomAj
Mhk+bCXG8uAHreRi8+NqOLnh/Bkm+ZcY/WE6a75GHTYuZCw+s9Tb9CEgvR12a/m4gaXqhVsuRJ8n
TQsOFQXYS+uH6sXNexOVjtHvdonc4JXa4KOSpp70aGhd/qYiI+cE1KBeg8SH6Abi4RAOWbdTscCC
Vj0YWH967R8eRcYaPGklCV4KaIFAT8pnsgJTaPZRMGJyNSXLJQdYB8GApEinMV399gv1mMlJkLcY
oCbV/NnNICVZlVJT7S6orD2iG1zwOiN7L5nSUddqNFXGYKVVuDgv+OM6fW5ykfkh05MkGXkCOGSy
96tATm0C5d+/Lxa6ZUwILAbMlKn5eTMpORZ2rxgONXsMTbPylyjFUxLUGpsu3bu6depNw99q0hpC
ZnE54VcAf6MsAzbt+iTVDXFSb+nZJR2Lr//L2XnuyI0k7fqKCNCbv2T5NlXVkrol/SHkht57Xv15
qA846GYRRWiB3RVmZ3eyMpkZGRnxGuoqsT2a4bNJXmHLqvAL77PD/akuDQgsbVK8hz8CSOHjgBFg
LglLiOE6xtXnTsVaXU5s36rRxhMyRxTkla7Z0tLy4SbGD0/KG8x1YuCsZAIYuyhijPdN8qJ74ymE
VZIMYmGDLHyagF/cMMEKkuAvwnoepCDi0ew3aITeILAls0aUagSwrOBd+OyHRX4Zfbl+jbLK/zXU
qvSsZw23qB5q24qkprSrolQe017tnhqjrzdibfinwkWsvyR7dXqBl3dem8Kp0/P8EJNS2Uld+pu2
08KnAG2fjZDKyX4s8U/LSEMd2oX6Y54P7aZKAnLxVFsr6y1+TbQGJzi7Abtl9ojN1E6KaMNaF7nF
+73JkvBZylzkFZsyfoyU8ofbkeHe30FLFw3/yP8/5nRe31VkJ3eSZgD5ftHz7BVG7jHIxM/C6K5o
9y5erhNZDC6XzGDzowEKt23p5HtXLeq8B5dr9Sh0Jm/TvHCffDlvtkXDc2jg72LE26d7WWjrh9gU
1ya8WKh4/0tm2VkPXTXQRaBh8pCHtpZV/4XS8FgW4pvUyy/4yP8q3WE/SaBhlbvG3Zj+4TfbGJUk
8lBKTf/XXX233F2no47jDZhFDKMF0lhXHqVOt/7kpuZ/b4bKWgGBLB7YCdY5leuQ0phFpEmqHyu9
lIJTrWt2bw5HPAQxQem2iez98mLhvwIH97IP/4ecDQVjEAMyBMEbmKeI42OkiCTdbUBbrE2Cr61n
jdtEivO19GVhRSf8B7QMIgP8iY8b2OuCpB1iaAZaa6lHfxDrg+4F7bccObmTXgTKyoouHdL3480O
TFeXahUOonYhw/8FxeChVlOD5q6kOENf/Sm7ciX0LZ1QcNUU48HciUTfjxPUhaYPvcRQLhl0RbSP
1Vd0fHJ7QKTi30MBXT70JulakAvOBvL1FjRRJWBSOIw/cck7d734GkkYud0f5y/5Z34I3g80O4Fd
osmZFcfmJfTlON5LQ1FcrQh3KrOQpZ+43IMJxsvzT66I1QPS99VD4MvGE0KYog1XMt7nZNzPJKP9
pm8BIapJrJ5QiR5WWjlLL0eaH1O3k4ojrc+PKx81cSNXE5kRrb3HwczeqHP9LPL6ew49syz117Iu
VxBNS+kRoM7JVAwM8U0jsNBKN+NZHlzBt58BPzwUpGAr678Ug7hgwITR45Fu3hY9ZPIyz5TgWjTe
l1KvT0CZjn5svXmm/vX+p14cCvEeVAqZzE3HoyjKTsCUKryqnWCdXT2KnCSlY5sPsruNNdddCTtL
h5PbE0FCSIoTjujjF0sS0BlohVPD9370sbWBgWD74g9XGbfeGhlycW5EVUUC8DvFuo9jmbiuDLGV
4sBTkzDAD+XpWtr9YJ4SI367v45LOxFVEDSXplfaTUssatEfquPBu7oiAA7fHG2trU6RMX5mts6Y
Dju9MVZyy6WtyNaHhgl5nhLO7NndEAzyoaMfkqnVSfWNYzexLO7Pa2WMuVl4V1hZp/fIuIz55HMW
k7S64krAXvpObAgqB4oMaGke1vK6aUQXUc5r6zYuRotW+tAjIZLIdXWMQnRH709pKVzD5kZUAsbU
FDk+bgs854aKu927ihQHd2UeDFOuqR10Pt3K6i0OBYkCjC1oRFKrj0PVY4UFR29EV1mIPdusJl3q
/LsVha/3p7R0qmhn479BB06+acJ1LmAoAFfRS1Zn214zrpJL+U5Uwl1ZygA/inHlkbi03fle3HjM
i27SbGLCUAM1CXv/GqflF3mEEuK16Vsnli9uNDhyYJ78pFmznlucJUg9FOvpA4vz/Z4hKY2RbNld
jAz1/0DLUXoxKvkZPch63yXieC3lYE0rcWlzWkQrXuGgiG8lPQs5rakmahdkPp78VH3FDv1YGOlW
aqUv97/i7VCUnyX9L1wGu8n5opropIa+VlJn9fyTIQqXMB4+tYlEJ8o1VtL92535cazpA79Lc/sO
THOClew1UUJEUdGyeZF1vQXOrq1xFP/G2Y/ZBGOB4qRQT42XdsfHsVKp8yjYaPS7jRro3VvrN7DC
IYpH3oYL2h5yc5fk3QUGfk5dx3itZOmlakxkAKYy+WFy9SjRNFW1x7GP6F9hBe7JNKMeQTfQPwfx
gLSsVP0hMgFhtsXgWxycJO0qpxZsrBySj2F7OLwJ+bOOWRVNMv6puvk5Dr+UkrLNqO7f/5K3UZMZ
q6QJpCQUdedoIVnQwlSrMHjCxnnPc+toCdK3+0MsvJIYg5YqzAdF5RqYvvC7L5jLQ42/bE6TKS44
44B5TGVThEq2DYdUeW2Qbr8I7dj8yKyo/wlFtTw0RVm83f8Zt2cSMWV4p2xccEOAAD7+Cu6gOE2Y
5UVCeABhJzSdJKHxt6NbexuzG+ngiTRj7g+6dFB4m/HSpiaGQvcsgvdFhb5SIbYXOqnfRHPYt617
lUp1D2Djn32t9Ck5QjGSOSI/OL+cskQF+KRBLwTFk1i/W3GH1/nWqHcjjb8m/TpJTdyfnXqrroB7
Id+VzBYEOwfn45pq7aQ0SMfnQoFbfw4EOm9xJYn0YAdpAHAbSBGGayXCg0I+2Fkhjo5F409Xzpje
0XLqrbZpbB2DPyfLPYH/dyBqW1mL0mcl7Xq8ZXEoBgk/bLvK6LYRQlF/qgZ9scrNqu+TX9WjYEpY
zseIKH0yRSHY53IETleDvhR4tfzadoAsQ4Vbxy6HT8DFgv/EMGivEOmS74VQinRhW+/iSpn64/7i
LMUtg/o/kXiSsZt/DrWPZQvQU3sFAHSCFXks/ex3VCb//Q/D6EhOacQskPWzkBUNasR6RWDd+/xP
n4c/A7HdlumwspEXZoPfCyxZKLKTe9ZsmCFWIsn34IpFUXhyx2yXu/4BibaVRHFhGArVcCKgVE+c
6lmiKEQ0Dd3SHC9TGRv+W4FXTo/fSolv6r/PiAta4pYG6MEmmc0IjQaYt14TXDOflkvVq5adD/6L
biQrHLOl+MdIlFTJeRhvrioQy57ENZxG1zQb6E+X8kNb0fnWRw1+o+5UnbeXlfgXHWRsCaVs988b
BLjTpGsB3hYx3VkI4toKpWI0NNxA+i9C7h/kXPpVALW4P8xfl9DZ3ck4CCzxvuXFNBc0gAtpeWAP
0msXo1UidwUl8t5MnzTY8Y5QKd5zHwQovunAQqNKlHcjDfVdI9SQmpK+Q3NlCDdtLMqO4HFn6m4Q
HTXVx6M4KseVnGLh1uO38mal6428/rxzUIaCVjfdmF4Jl/i4R/k5MIOV5/fCfUOjmPg4JZ+3qgup
aTWjIBjG1c9FW+1KzOuzIywzAIEGXc41m6TFKU1oWLw3dFNUZ595jMQ6ztqkvipWaE/piFmspApL
+xi2KF0kSPIAKufKJSr4/0rrXZp7VvsSRc0+IIamlrRXrG8D9QVWGzAUHl5KsrKHb0uPQAMn7AI3
N1TNed2qBTndWp4SXQN01VpQDjYYqNCww8pmq+DduLKXp7M/38s8VqkuA/SFszlbTL/N0sEKYvma
J4106GUgOqFc+qC8WgBorTHQzjIFazOY7biPRTV8FL2YmyoI5JUotbSL3v+S6bO/y51KXa0DV8U3
SMqGr8hUJdApLM8uzfhcRB63ZLzylRcisDbZ/E3XFss9T5N8N9aLkWYlPEtp3EI5NB8ACEXPSIWI
KyFjITn6MNT099/NjdKEliZaGVx9TSs3Rp48pwOmgqWxq9YeLIvLSLGDfg8yRzcK7mLehJ0nJvGL
IRW/J2VZHN9ePcE7wOb4QxNqrTOwMp42JU7vpqaE6IThSiJfKU0iINufBpUg31mTXEa/EcNypZm2
vJQ0s4jv8q20RKgVoVi6TX71utixjD1EEhq9rgMPbWV/LMUZbBlRJAD/yaNhmvm7mXWBMVTRoFRX
cFXixg1AZrFJV67MxelMYHGqHrgIzWEahRfCaW2wRxKMEkW1xj/XQu/aPYYksasc75/2pRlRDSd3
RtoRjerpRLybEYVNNWlMgeASFc2xbaX8OFhqtXKQF7pWJFDvhpnt9rCC1d/qOJBVvbcpklOBzNxY
A3aKq8eq7uzGBGHXdE5hfdettW7ybRWEwVlHpscj5KYeb0BvE4Myiq+RXJjHrjLHrdyb8SkRheyn
oQa5E6q68TMEa7SyukufksRRRTmae5DU7uPqaoXatb4V4nTV9U+i571qafsw5NKDP+Iwfv9LLo4F
n9Cgo8wtNc+FIas1QaABCOiqrHkx5SzYcWt0b7ybhI3fp2vjLd6IGi7CyC3SyL4puXhqo3tlIOf0
rA9t5zn84RXPZnBBGTCyXkaoBbW5hsFaitBTRRApAe5CXu0fVzTAJd2PA7BFQSyOGzNWwWT6k7bx
mnr04nJiYov2z0QOmZcfi0pRhsD0kqtfpQ9JrkDTKNDu1R7qVcbu0v4EdfBXPheexrzYHoH0aXyv
yy5DszHDfZlvuN2pftTqxlvTfFgcixcMzUQaFjdNsMpIeUm5iXxFwu8QFwp6D81rontObSSnfPSf
ZG+tHba0kvq7Iae//y7EDFXTFIrUx9dc5olsiLnlCPT9w7D8AmVx5S5Y2h9UAHgTIu0H33oWz4Ie
0KQeFJN7VI+ben1C9+GlUqt/P9iUNIjRBBSDR9Ts/eQJvlxZTa7xqmlOdZ08mw2geCneZYBw75/r
hQiNlPTkYje1mmBmfFy+RBHyNlP8YmL6Fs5AZ8ZGuXulULxwZaMNO6Fc6KjDAp0tm+UZac2tjYi5
a5QnIfKsPe821bHM0LWVOrIOBhY+K+/dBbIBV6gGVw9IJbqb81doWRiWkARmdTWVSnsFwTY8CGNs
brTKhW4TyeRFSEOci1bRdhhRiVslCFyoCEXpiI0un7VRdLdJnncrneKl1UBZCaIiHpE0bGYZsGh0
Smz5PlbZRoEIxvDiKtJLo2uJHYnhBTHd3b9/YgCKxGwoTfRJZ0GtlBNcSHIru1pd90f1u21VVl/v
D7E0pXdDWLOcrFZ6ObL6JruGcZ06aEGkTlvUHkDnNN8MUpG+9CQjK5nM4qDcvVDX2Fs33TYr7hq5
9+P6qosNMGX3QRUKRIAPrpFDOndXjr6ycPYn4AJHn7sWCuhsE/NQEC2sa+urWkdvnvssWtFz2o6o
eRa/rTR5RNMWucFd3UNmyIZw+o9jUyFgHSXWBk6705c/XSE+jHmq2UqYOmWU/AAaea777FPYpsfa
Rw3AfVS09hS4TENDeD1hDamripX5PHjKOZUN1HoxdTcQvF+JBAv9fm73ye5vkrexbjqJedKWGn6G
2ZUWsfighKHoqK5eb+hUDXtgB/3BLbs33EakbSVoIxSJHr+keBDtpqpGW2oGw4nyAU0yFS9bxarl
h9jw/4crmnc4zwwqZSAu55I4tUCDQg8T5Zr4pbDR/SbYQPEoN6FHknB/V/+9hWdvVQpLnFXqqiC9
5r0YT55a4VAQrmqI/p+WPvdN4aT1sDXhPBCPKTgNmR2CXVOECJ57fBqN+ilQwu39HzKd0PnvoKIC
JovS3C252QxE34dCnV4pEDlF6h9lE5qJlCedI5tBRH7rO5buHYZV/8eFMwYyE3VfkiE4nvMiu+n3
HjIYYXk12y96WT65/h9tGJ0eueWh+HN/lstjUYqgSwlYct4nbeiNtxWO6ldXqLUNp7sEwGs0ezdB
uKXUMnGjtsFqPWKhzo5tPLAkLC4xxZrXIzJh9DSjzOtrF7TSrlBR+hFHKiBi8zipVkNzTZ9N3avs
uPki9Ctxc+HD0jplVBl5Szo5s6vAKAe5K2F6X+tOP42Z6GRp+g1Kwqkw/E2git+CRgKOrXgrG2ph
qUk9J9wy1USKp7NY1vZmUSZcgdfQ9+q3Ohn6XVm4AuI/qRdiJKJmdu+pa4rRC6ka8te4OPBikThX
0696l6q1WQJYvh/dCx3+8qD4Qm//tY1wy56XLg2ulYtvcTwe0xOkgALXHPrhD6SpzQBDOdQP9dBu
NeGpss5iXa6s5rRas+NJTZbnH2p7FAnm6U2J0DCKFRM8QuIT6tWofa3LQfzWJ7m3FqQXymdoj3E8
aH9TPpvfQhkAZSPLkuiFl2ihOZbsp1uUjKwntKQFSIVGsM3qvI7sth3Hz36UJRsxLavnXhytNVjI
0rubxJEPaYAfpBk/20ay0hqhFYoQ3AvsEK0xosg+VJ1dFqayldR0tD0xUmylwEJGdyvvSarj1BkK
b61Cu/QFIM1MmrSTztg8iy2qsXbbGjI10rtns0iO9HOOXma9/nOEmognaJ5MnZQbl02MBRSDUJBe
csWz2yq8ltlZ0Z+MzoRHuZZwaPLCtkJ8E2kwmsc8vWfBIWlQC4EGFl+NErIGWtCpI5cR2Kwenu4v
EqPQiSI8ZzpFC44dAfIVZYYcXpeo22YjjE4r+vpXvcoUxNRbM8ZBvHJ3pWwEhR3GkXgUlaLeZO1Y
b+LMaPCtgawJS6yIdzqmMH/8tlMe+rxMnJ788cEAuF4h2BVlv6qqC1CEia1k33piUdpNkXAjdFrg
CIOr2RiDNp90FwKfGkfID3Q9fNQBnzhHB0R4ilIdD/FBbPfUTXoyRXRvvLpLbMnCYLHQPP2IDaK7
wQ3T2FNbqk91oJv7+99yacuwWdAmAamFDO/s4VNEhS8paN9eRaXMUR/CuaVVhR4Sq7ZWp1keiguc
Jv1EfJ7FPbfvi9gS8/GSpOrP0MUm1cBrIcyt3/entPD6trjCqATBIodHPhtHNVHTLGLZJzXKtPNo
pbY1Zs80NWDGenH+LFZqtBvbIl150CzF2ffjTr/rXVw3DaH1R0XzrnIM42eKhLtIk/HlMKtfVSpm
K19ucZoG54+mOB6A1izqIG2ppWXnC5fBzd/GzD3WWv2c5Tvy9sGmIPYDv9Pt/ZVd/ILUaSBxqJAa
5ivryzLVhZRWQZjLxbZyA2jPsmDY4OW7/yXCg8CfZOwpMtykXJA0oTJ1hXTN6xRRdtHxfSQ8klG/
xMmw89T06MXS2Uqqo6y5e1zZ1ya71G4E+A74f8Kiq5hIzL4nLkaBlZfWpe4VeqhaPZwzNRGRaMqH
X1qLwkcraMOzL6e6PYaJ9Z/caSj78J7ZlmKBZtqQqtdAEIJXEAPCXq7E5Ch68LCcQonrlc2nLkTJ
KUNHYpci4Y2GttsHGIuUinEZhT45eG5ePeh1VB3ub4Dp6Hy84mkwT+gvZTKgAW7ycUlSJVakwm3L
az0MEMnCbNdl7oNF+WLsk8fVfuBtXvhxuGnS706U0SRCpbdieY2tSngIu/oYDOreDQEZ6/3wwzeN
RynLvukDMNb7E12ou05DYzYFgnXSd5lVC+DDm/4YevI10xJHRze7i34rseSINSy83yHsU92bbHb+
+TMiWcyOA6OLYiyloo8z7iWEBqTYAjLQwF51g05xrHxVtfs2UjEK2DNUSjCuBIv5cRTNqys9h9J2
jcV0m1fGk9QJezHST4Kvr+yYxaHocepUJ8AMzXMjkluzaNwWoY3GFJFH0xzR8zP6q+HXXApWBruN
T6SEQIUm2wu4sfMbxsOOopOyNiQCy2dXNB5q1FxFCY7g/d1xe9gYBxgrFye1pBslz0Au5TAMQmyD
wxzXvVF/ENF9uD/G0t4nyRIJfiRyN5YKMJ2SNFdK9n6U/ujq5E+aiNVFFXsYYUnjZJLXOari7/H5
uT/wQjo79ako/f+lPQL2+rg7Ii5XvDYy42JKwue06pw+cp3Rd0Nb7IqvRdVmW/wOD32g79Si/ior
7sohWIgyCGBNhQYqlhQ3ZmdvNGSXaCubl7QvnKb+pUvoIPQ71OpiXK/uz3Zhmd+PNS/Z0aGKsB9K
9EuWag+VO+JbUbZIKihOl/anXrLOmVm85OaaCenCuWBcqsDQZtmy8xaL1SZg56WuuwZSaKLO0j6P
fXdEpvr7YKyVJRe2Kzc2iBn2EnJqc1RFlEZeEGSAvJu+AKEWlOk5rLHtvr+SSyETvj5+2jyDELu7
KSGo8DcGFbVB3pmTySl/xP0uK1+QNneSiQ0jRE4qr0mYLXxBqgZTSZJ+Fe2dWcgUElUQ5RKiNOos
2hiqU1NHrv5Qh8Sj78hfBLG1UnKVl1Z0AvESZcBbUSj8eERiz5SqdLI9MHFTObpBSNF6HGMHIVH1
2VWqagMusduIapJ8EcVBPLa4UG/oRaMQ6cf+Y4SfBj8yahHPzPyD1mT6seW63sJi97ay3OsbYQiV
bY/UfKRIsdN1Q2LHrbmmxrgQMaeWB1Fzwo/ewJSCeOhiaUiSqx6Iz41oOP1w5g30dn9rLGx22LCs
E0rwEvYUs4giKELiqn3LgeZeegTJm2/KXom4SQV0Les+2t0fb0HwWgbNMwmkUcm9tfjVg7bOZbmS
LoMqClcVpSxaG7LyjN5qstNCOX4xQxPrhlhPP4vYiCailj6UUvDTU/XuUPnUNoPRT16TMZMfLV1e
QwovLIiGFhkIMWjs/Ods/4RIkshpGjeXUg+/64V1FJvyd5nkO8uqXlbWYuET02Cd2B2T+QKmUB/3
apcFhUBLXrw0XfecKNWLVnV/MnPYhZUW2JUu/+y6ehtX8cUShW9d4Z0rQzpY+XCm3f6zyxBKWflF
MiPOskh+ESVl0mrCxTyxlgrsd4uuTy7oOx4ML/5m5cFr746PutW9KD3Vk0mQGxhzg8JIWvXHaPRW
aDZ/K7Y3vwFTuKkvRjF53sLsmxC6RCxKUE0H98pzovqPSKxv1aJqdngzjdu2oFaW+mX0udGw3rWk
VN0V3mA+d5oVbORxsq2Qc+GrgaD4F6bZnQIjqp3E7/XQjmLK/kNqCW+j0bc7uUuUc5lp6WnI5N6p
W0nvce4c+jcxSLWdC7uOOg1ayOGQ15s2cIuvkVrjkt55aBr1UnHNeQnujCEe9nlfRRs/zqxd3oxU
mdpMaK5mJ+GC0o6oH1WjFOzLboiA6LQpfT1xOHaCbz3ko5J96WMl2Ahy+DqMkfU4+G7nSKGw5na2
uOdw8EZznOqcPhc4o4E4lqC2s4vv6g9IkONqIXUZEkZR4tzfTMsjAegnaoAXmpeOYTVg0OK1ysUS
uh9j2P5uGnevRWsqj0uXG4ULypuTvAkEplnKrOSG6ckVwqotFnE9bOhMy06cqtSuROmnILmvkhUf
Eyt4DMds5bpZyIc+jD2dp3fPIE3KtU5QiWbUME6kgacsDL94sbjVq3xb6N7r/SW9UQSiqwTsivI0
SRi1mrlXi6YnhYSLkPqceulTPTVVsIEdLO80RJ80D+UBz9uSjG7i2jtVNCvspkfnXZf8jSrFB+yt
VzILdX7d8oMMkUwJlinatlwgHxeg04NUQM+mfEqS7jGN8lM2tv9VWrVNs/AAYnKrpupntauRvPJa
D3qLLDkBkH800UAFRaipKa6bbSaEHOYfX1V8kn6EufnaCNEnGnm/Ae0/SZa7TwoR9dBEAfvJw6sG
xrwxBARjelMpNm4L77cUgx1e5D8izYCuqSHe3DsURTy7QlYry12nDJAxG6BwIlXtfwlDo3WqXPoR
xsaaTuzyoujUREETkLHPdmSN63KvJ3X/pDY/3eRlDNawRwsDQAikX87pmpyWZgO0sq9kCXz1pzFo
y61XKMa2aNU14uYNPmFCxyMfAW6LEstkVvDx46ZjZrWe6buIPClHyNHorAv20ATEPQgdY7QnhQPS
vdHNH5hZ21JyCOtzZK696eR5PW36HaRBqDbJbHsQJx9/R1vD0EBHxzrHio5c4HPUXA28rFIySsYs
cxTih4McmVuj7x6byj+Uem7DuMJiFW9W/tf8zsb9BTUGjGkQ7ay///3Ypl/4G3nWHAJp5Wq/sR79
+5NJ6CeWIyXcecYdICLvNYJonQeK0f2Rnzm0o6Mid8eQVdg9m4nhxFQt+JlNWez4o4vN/fRHg1fw
r7bAql5wFHWFiq5MW+P97fr3h/FRCZSk5fy+2VoCcxiarHTPFaWhNBL3SuhNfrUMGPLlep5T6SA5
A32ithYRMrK+1xMGxnsdYb1WQ+LEJXSWdBd27i4oPkNmS63K8ZG69BBe4y8j9gAmy2WK3MnvXBC2
bbbWZJqH3b+TUBFrIPqAG5unKWre13WdSu5Z0r2HYLQkp4SickQy2duAqFFsyV3JSuZPmfmI04l8
H+gVXSkKvXPPOuANe/DGneyXG/QBbTetznFs7KOx/xF56fF+xF8cF+jyxLAnS5wfQcrVXe5XrXvu
a/9BF8bHqNCAi9boy6TFZ60dDujCnVM9XCOUzfPgacITQA5xdKqsJEkfJyy1se9leYrUqgakwAzo
deuezusgN+O9qvnD9v5EF0/MhIZCIJ0WxA3OKx5MAwmwTjgnsILxYIXFxMz/uFr+mqsWgozxWP8C
COCeajdtDmjB06zhPUQRWodO4ym7Ss30T2oddz8ro4EH5TXtLvAl/TlOkGzSUI9cKWotBUiyVIwy
QICyTPP+barGEvxFXzirbvFdbsafbV889oN7nDZFy3mGffw7zuRNyxH3R2Pb4CqUVO0m9P2Vg31z
JUweqVBNAE6LgKjmBbZeN6tK7ET3rHbhN/gJj4KvrLzdlj4RZTXqarxZMKWbv+fDrh86GDXuOfL1
bpsFsrSpB7PbSICn9xVMmg0GprDDqPQ5uhBJOzw/abilkvXLxEvn0FieZlOw0ezAgKFYyi3P50YO
D3Lv8qxA0HUre6O6srMWdvLfy4OfDroUcuTHnVzVbZqNiumykwW7KyVbBTfEpeCr8UppeiEsgbqi
8Cj/3cRzyfYmyFDkqUa+gabs0XvaIWT4XyXHB8sUdkKz6oG4EMsZj9MCYoE0e17r6OPSTfqB7yHm
5aZPjI3uuT+o3L2ldbYbXfzprHA7pu0nLTNPRSCvbP+F2ERlghb/tOEgHs0Wtlcyyc/ERjiTBF1T
V3gqJNMOsOjCdyz7LjX6l05LNqG+5ga2NO5f1TAQDciAzZ/oOf3XPMGb7hyUhnVRzUTbaq4a7mWj
Uh5zniObAoUvOOJBF5ProcV1P1RN85pdoWRexCrqdfBk5khzMSpTmo0WaREUpEjtvvdCz3M9DlfO
29J24sNO/wLJe4NVDpNGlryo8S6tVh/l2nzDefupFOrPQqP/qbs1Rs7icJR2EZ0DSXXzMlTMuhRD
knTqrdanPG3Jt/WLmZjHVrD+KHK+Alf8W1qaLyMXDOxYoDZU06fP/O5KbYpRlkp5gH+r0w3IMm2X
pbWXHIMOyq/RleLBl6RJ8zRGebvv40OFR99kWuU9+G2qn+jFNzw7WnUH9jL+4RWU3UPkDs+FmqeH
PNXT16hGd7DqRvmImu4kN92pmON08RZOerdxzRENRyGQtmJsao7m9TpA+t7cxEqa2z0mPQ9DpdMe
jECl12Mhn7wMgxAgyMlD1hix43ceOWlIbcJSx+YX3loQ0npVdbcifjW2KMXmeQyS7JiyW797vNwe
c60xHBEV2RNPoXgXh1wOwlQ2aMzKsj21HvZlpbu2TlazHTtXwemowQ+lHuV9l6vFZ5R5h7fMCIeH
RqCwkUgCQrkVhGslLVAwirTM0awoPya9ilx1RsAN+lzYpLHcbHO1RfUiTtIdSxfuLFSIf98/Ggt7
CGEI4h8NukkhYtaFjGQ6LnEuVxewmraCS3CNDnoqH1K12bRc4vdHW7jzkCyZKssGwBqach93UCH4
ahcZinCuMkN6ClAlPsZNHx/vj7Jw3DmAk9sJTTIo3bNRaMckRp4D121NXduWUSA9KoGabXxd/Ffo
KEkXiHo6K8DqUTyblzJKOvh+6lX+pdK9U1nWsAR8fd+0xgo9dSGCfhhnVrawGs8XtYbNm7FhyeXR
cCLBl8c31HunR53Ci/v+Ii484WB1syWmhxymYrONAc26MaMS7SZfLS5jkybo5lQH7AO+JqX6YkXF
Y+utwTAWP9wEGAYOMWnbzO4nMU70TjbK9hJrRbGtSaRPoZR0JzGM17rvN0Dcv18OzjpATUa6SY0M
JW4kk2b3uWkx2yrqvV/A92sbcVtRpUFoeBsk46eu1o6q2J0nXhDP1k/9qtno4jq/+x1TMvQuqBZ+
4aJjThBHWNZ9rMs4cHDUUvZIKzSTDVnm4OktPSWGIfy6/4UX0iy0UqcuAtkh/56tdhNLUWn5nXnO
NbfYZ60lbrs2qJ3CF4h4kKFXKBv/1xybXSAmyoAIA8J0kXgKfpwraK8kkGvRPJckIEdDSvB+7gGG
amIqPmaJVn/xw2jYmJHVPut6EaKlL5mYGDTGtvNdydGGdHTCsm42qScZDqdCf8AGUXqSzQH3NrAT
WxHc7V5x+9bBArP9z59g79LkCDfGSvillaImsRGVD78AX0psHaby1ioQzhe00tqjWr5vSx8/QABq
qlqCqQ8CRwrUnRwP0caIRe9Qx0ru4JKM77I/1vYgyvSOQcrZcTjCdS5bpCzraqAwMJqP7iBEe9ns
gmMatclj7gWpU6jNeMwqF0nnSEPLoOZpwKiNcgpqNb6C3vUeg0qAld81AjcM4kc7PemUbZFY3dYX
o3HbUcl69WrLPWBd4TsNVPJTO/TBVujc9AH7nuYhqaPkkvt6eXIbNbHLygsfqK0FlzzI4k0qAKTM
ukrAqrernlRXLbeq7pP3jsHnwgKJJ4qCsosTIzrAIpe2fjOmOxV/L3tUgAsqTTBuMsMrHr0aIGbs
iYB6YkTBw1iMN5k7uhjtDQAH+7DdSZ6c7gKzizcITCsbjFGbJ8n0hEMjKT5AQKndj3zKneoO1b5o
4Nt3gmAeoxpFerGIzE3Q1HgcZJplN2EuPHqoqeyGRC92UWcadpLhlhckoet4aAUeFXcc9wm+aHtd
mSzoFDFsnSGPFSdQct0OvahfeUQsxWbgOxAHQI7dZn1k2zLyUKFx7srioA7dxWgjze5qyCoFUvBI
Hb+h7vYt0KnH3T/BS/ES0XI2CIMj2Da76OSqMiZHG/PcV83Jd/23Xuk+ZV1c/WNjYIqVtLzAT4As
JzTPIkWUB36lDZF59i0bQ0bIfv6aotmNzO/fMQA8EzXI0W+IEeVYd2xr3ThT12pq3ia6F+YPGjU5
OwQGhsxdFziB5JJklSqHnTP3XGepeI3VSDz8P87OYzlyZcuyXwQzaDGFCB3UQTJzAiOTTIfW+utr
Oe8bvH5dVmXdg3sjSUYgAHc/ep99vNIZX+149D5hD1/fW9ObpMrYRkCh3fLGlJgEteLUJxq9nbuK
slJEExxDIVs7IUNaKc7dZEzqsW6a5liJmhnxE92v//N2/XcK1/63R5Sm4N9UvR3Xgrtx54eWRGMk
aCwMprFjYIrSzCEt1P9LBuz/Ap/IJZVdp7h1AM3g+v4/v6+zBnMQNB4y+zeNDLN77fJtP/Zix7fe
l42+o6lq76bDM8M4jzlcCf/z4/53p1PyNQOHlTR1npSbf3tcZxaC7Ens/D+cmv/Ge6W9QtV4Tkla
9Z80GpNgzIWZtfZ9qqsPC/OgfX2aX1y3fFNEYE6a+v8hcGD/6a2g3kzXzH8YMJMijrsA1Hmop0QD
hzEph5jhBT7qK/tfZE4GjSzQf5pLonUy0sxvokfsP74NiAKdMgxVfJioKh9JDzNaRFlG7Y8yzpSO
FkdN78a2KSis2Ewa6pvhy2vi5sR4KeWq1mMTbPROXgoHbDQmbXjJV1s/t2nPIMNN0e/MNv0zieyt
jrXp6iHjfmeu3tVQq6kKmObpT4M9+Fq+tPs8I0mwDOUS0gnQ+Fo/aikzhLrlPe4d5TyaWhdRk9VD
Qdej5dfC/HZbk4+UXhlQb0ujVqm1d7UZMqo/QF9uWZLmF6bvGofaXLv9pCrzoUi8NUoWXT1NvNE3
nNWO6ApuieoyjFvrUjBi4uqdY6TDTc3X4sJ8uGkf6xoU/WC7jiOUknvaTsuwatM4qhylCRo7Ebuk
atfKBysqcA7IbmMp9DvRZMbT0v9U5WAS3oEIT4HwWR/r0LVHB0N/oWOt3BdWl93D85YGdV3E4UYC
Psqp+0ZpW2Z+IiDPFylGUm3pJcqnbAhEpqqn1Rjme2XbQnL6EawLxmUlzRQaCXwkzcp8DcNLu+Pg
5edqHq3InePsqVy9MsRudUyTmYC1CD19FMIwT07favfgUa1TN1tEauvYRNMWN3ubwN8flrQIrc61
/QQo8zVV5/KSxa3mi8rowljk6W4T/foEtjA7gmBZueF2OfSlbhOuCzcS8+qFntE6ftXO2yG2tzKw
XIYWVUtVv9jZtO5Hq7IiYxV5QcYeZrNwM+Pyo8+UIEeFwrMXdEPItNVmPChdPmlHrSnM5ywblp1S
jO+anui/GIG0BNW0er6XtEbQb727y7JyWgKcp+RYNoSOfp2u76Nix4wiSdV2H1fM145Vq/hsa2tN
YPaL8c/pCscb2Nb7sWjWXax3M9PbzHmXaCsB9WbOTNFMRvc32S7zZlVGs0Uppn96VvuMvGaumWwk
whUZ1qICvR5j46loaLMbrLk527T+BWAq1SD2RM82mO2uyhJWOyvtQzNxLvvCNDMfsmvtrSs3UOMq
TIKiVRxKuFWWvZdebkKMJ8zEN6tUPWbzlu6XTFeCuPf6fTw1ax2a/Vq/VCWALF9r+zIs6QD1ey9e
fDIExanukFzo9/rQgbHm3GXtvrIZ0csqxHN6gaXYz6bFb6BKX9qa5AHYsMEKShrymT22Mxm0RaGo
cvfJ2sBx/0jRDRQZxfVTpeBNpy4T2cibaEdsrg3PKzCRPP8ksOTnZf0yF+gNZYnIXHdthRPYzuEU
Z5GyfsjyHZORpI5oDw77OUEHVahT4A67LG99w5TtugegeIP2VSbvQvlTjCT9qh3BagXi10kfavtW
5p9axkQu3Ed1M/1JqXejdivtm7U0B236ZbZOoDVq1FAxtL0VjfvJYKJT0WdXr6QE5v5ZmF8sIOfj
e7kn6oR6XgdeetPNR0p4GzOkyT36W/IZj5SiVxu/9HXwPuY88z10dkkpgiRkOBjw3JUayOTMH7UP
Y2JIEh1epsdw+SKoLaZ3USGLz4Doa7+jB6tYh4ARV0Hc5FGVKXiwMNoLAeMrHKkXL3V2PH6arfhL
BQmi5YyH6K8u+7yUflyvIU2ZPhOBo60t+G9nuVmUx9QdYkO5VGl81u3TrPeBxsdtwdCifNxBKFQx
nrq8i/VszyE4WDPQeCb8PWvaoD6ILL02oqp91VrHKB5c3Y/RlL4HRtmPx5nTJ+7LDXHUFdOnJ0fF
8ekuU97ctYZ27emHKWLvS3WYeCNTeO3SNz4N73dMI4EHsmgOqT5esUqHmgfWlO7G+OQombW3Yiku
qd7D8DR7T7lWRzm80o0H0n9GW7eutZs06xmQdkXjVnKnTMbFYme9OA1UY7zIJmu7yeFT78/e6vxR
4nKnEf2ShaQJo4rkEhqO8uLMZagb4o/RmHs1W2laUHzCRIZDD+K+G8TF3ao7tUUTaulDxS0gt7/j
3H7ObQ2SwSxatZ52TH23tjuPu7WMzxwajnjKb/Sk+pbbRSMIdcc7QuPJgVKT+iIL5xYN7kCD+Q17
yhA3wieWqFWpQkPVaL/RAVi2T3xMbUSUGUzTm5Mdp4/0zKh9UWA1ysS32hoVageSd5T55Ov9ai0R
UylCOjYPkLL7qBsQgwiBmh2pz1vLfAcqwe+2IkryYVfXZFbFGmrWsUvtYADNPBflfkgnRo1ou8r+
og7dc7iMROyr1WEvmWGRDTCprIGYbpp2RRQ78hjlwGCz2ThZQP+3vtyVIAG4K3lYqbbLM5rln8Cv
fHn0YbX2ncndjw3wqFG13qXiMWb7ntVYqC/L7wa5fdOUvckA9AWsgUNPiQeJpkPBPGnmiFr9qIhQ
whAYUf9bsebA6fsANVMZS8h1ctrQ0BSG/sub1hAxzqrhQK8fvUaP6vydq12Q9F3E85mTGa7Z1d0e
0WssEosxuOMBmJAcAL8FLrva5ejqQquCMnYZIEuEiDWUbwklOUIxV1EP76vUGSUjg/rsrBJbS/pW
qyM47YxfVqvCE80YEd42McOr3ZJA9MJXEo6MdTGGr8aNDxwF1Rr2dpVNsJrFryhWF4UySOinNvl5
W8uae5V5v5xmlqepp/+WEvChLzAtib7r0tmT+NpaMcOqHI497gY/UgH6Ukbt1LNTZvPNnmE0d7qL
k6EMepgZNCRxla1oGK+97tasJgR2tZgKerOTelJVVu/CVzdcl/mOj+hdxdKBVg2PqtpH2RTv4fs/
E01Co6BHwrP28ujJ06Csn/KhUwzbOlpP2+ZcnLjeIy7McSp8HjFe1MM2iIOXuAG7o/CCxRiHPuK8
j2BeS+YS9/MnQyVPFjyhlOyoLb0T1wUVo+bJOfxITKVXoRVv9AeOYI5SCQqpOuWHlHcWEA7mnzEN
kNgyP1aOpSVSKTYSgCFfbOc5BsXO3WRgGFjZQRG3rrb3xrT5wEdMK/Y7boFh9rT87eImkWcK1Haw
MJnTI1sASKNRcTztW+++NX3mFzGFxvWrHo6LafhYGeJbztMe5mR/iy+OUgWMgzmwPbOzwpFKUSI+
85N8WpQ3sBV+yGACdtyXDolMMuuRS3Tpq7c+murZzn/n85nxc8w0OCsZTo8cP9Nkocw1Nh4Vi7H+
sT0As+QZw/bw5kUQILoSWeIZdajq2oHBkXK96/mlQGZae3lci/FeWpuNcy5XhftgjbgnlpR/rzwx
H/hZkqp6T7ZQ6j6IWKU1RQIpke8M61gsME0MEmyzOAoyf7+J9zndz55gKOGj035R0/TN7Y3Iv9Ey
uV1K9T5pH9ykx5TJUpihq5/Sevmxi3x7hZYttFc1SQ+dp4e8b1Piw7qpfsOkb6k/65xuj/xb+icM
yHQQHXfpmdD9Joo317iXN8bwGz/jOeV5LEUaypVV1CqaKJ5wtzVzTeFvyrVXFNGRoZQ7GyCdYc1H
RQfdke8chBpB8JRsN6VytuShrF6lSuSXhen63fTdJDCzAAdgckA0GfFBnsfqlf/LFKCXfzMThyOo
HRXG3Mu/Sz1Rr6pPNRq9Lqw1WHExhsV+37Yz5f6rntmP+ACJgyt/UDLhO7n1xL2IXL0SzN3xvHm6
7RTVehlFfViTBtj6gC92cKwKllGuvzJ3qKyMa42PxifrjL6pnEpTHrQ4Hqz9Rk4Ee2S4h1h9pmkr
WNIX6f8ZRffLqpMTLCGJsquMnQfXh4G/7mgiKraEt1+oOU9rf6/MK2M2D/JRDADCUl2gAzgbdOzv
AFFfhrrZ16PxAfIIVNBNyl1+h3DxD6ki+tZ9kr6Sxq4mFpMsjeXMkZByXLehV6qoulwew4k9k+Yw
1fUgLuAxW41HD8Ycrwbuyd+3PH/AhCbm8I8isL0wyb/i/NtWpJrn+dGosHAP9ico9yhWnIjK2k4a
OtQMa8whlr4ul1rUb7M17t3qvMXWS70BrFwP0k/gQX88W2vHc0LfLe9lLPMXzpCGK4EbMOlGaHqr
dCGdug2GYdzVVnaEXkXCMaVYtFlQmXtte5VrKqWVS1GA8vMuv5PiiBJL8DClC1gs0ebspCNOue1H
IUrPslLtS2okfhYTlcFgyJfThMP/f0Te+GwY8MQ1Y9STarMNeujwKbJFOyjnbop4/vGp8K6heeFT
y/i6FJo8ySjtzTbhZyUHLQ89kgSXhsGG8JNaEyzyasfFVa4luyF/aoxCHi1L2f5Kt+9f68TLQPgi
qc7lE8rwwsUgs3wC34C/Ml1WukAdVRBf6a3PxqwZ9jxGPVzQQ+vs6F99lp9k4wwTYPWavdgMF7bB
fU0Mi2SPcBCx42SHuVEEQ+5CMoyTr03Dw+zmpOeWszb1b55zgxdEQ5b5dunrtDXk0dt4xx8majJs
+W97iXdE6vvFG2F8+uLw8n+5ixQwUMF9/btw2j3jK09SaXs46xPeKKrZ711JGbADfrCXOpmzx4s8
wkinlGlWVehqNDAEV24JSXTpqm6F+c19u557gu3w1UgvhRjvMjt/KgjYkC2m8spwiNVfu0/OL7LC
+1k3WpEilEKO/WybHbJzVC3p4004+O2QHiR3PScQhWmUIPiy9NOxOs5RCfXe01xsJ65RK94fXpxU
/9TpD00Ga89adFb1gvZ54y+pWkYwJD/zzwms/yCmQKuSw78sCt0pH5LkXj7PWt6aoX1qgQZK/cOv
uFNWQNoPNOQgtJCDjtmQJ1CbtrPXh1Lu6wfeRIq97X7zNmyBTSoo9760RqpfPC/rLG2a6byyuDwe
FlopDeitd1mqXDLtqYq1g6f+WYvNZ+4sHo/LQ+509QzPQ8iJRtQRz7j+tNV3DCwKBbGXJwkX8CzJ
ceQCDONeGgZo9k0odHhDhv7hD7HahFKUOZ/Vjl+vkI9N2o0f0JXSbeJ3E1qdJ4lX853Sn18nJj7B
UXjz1e6tSDLiesk318rHkzSZMWGO9QMFLRl0n0sPdULpDTrzBSwpXlwSt+GfyFqa8nj9RDa5gDxW
IO5QUXit6TSCmnqNUXtO/pvHo49rQzX0ReLPs3x7Pf8C8SR9KD7hdr/dbaQw8i0NHgn+n7iRr5JK
hmeR/rpjbzIc5Wv4NF+JagUJIffEYCOS6Vb2z9IB4ukg5dNBAE4rVSe8L3wcnpEh90FBKmGNn03N
lbsrv0uuGr4eakC9s3HRSXvNhOTSifPsIZDaQ55T9ohk/ccILRUBd6oBoWhR0wiLdebzUm+McpnQ
ohK5xW/BjfsD48BlAJTiiQ/GQk9gspPHRdpvxlslxMeOBB9JAyzbE//BJ7cDDlHd7fFBOBFSga5Y
uorAOZu1aJozX/q88vSxqPIZuHukeNVfWB4Zn9WMoZD3xiJJ189qTtLgta6Q+yePJ1oJr61iaezs
J2ACNyL100A+RxoohGZuFTJQFzQt66kXqMb6qiYlYN9H7Z8jITd/xIfg24UHCxxmfLAYX56/DMNt
RkEx027PfbHQDbD3lrBcHmQMDPfFMEffrrdjqrUELWZQqkLeAKdB7jgf4TbUWj3x+bHPAgQJ4szL
kGTEDlowriR8twhz/8/GZbgXXLTPxQMrz85kJr7Vj7WR7iyfJre6RywMuIgQmMXcj2YSyMeFzSbf
OnnS2WLeIYPkwjKYK/m5WPW5mJ6caTqmi/4nn+6yrPmx4KOFN9dq2oX9qbbhRuPn05g9udhJ8PDh
3BLKPa4x0+Pn8eRONPRTSST1JKzsN74NAiCdnolYVq4Kz52tOd24LT6RXvnLCNub4lyJc3byqdWW
cH7ZWbMV2al9x+NxVoztjRgAYIT9hs+Gw265LzNgHRZMOol84WKRnEueN6bXo3H+Mbwq6p/VYJHq
uAxgELymtoKrTVEXBcWHNIbFc56TTJf+A5ASXyow6ZGyEoqNE0P4w8e5sDISSxeNz5WRSXP6syz2
nTxveE3ow9iK6Qd39tg0eA2kCy8VkiKFdtlJCZfyEsNoImNdK/9N55hcJvLyvlZYTERw/5pEU7EG
forgQzoJLHEx3UntbvMueY2EY4MQ2Ev1NU32Lq+No6M7T1lqkFV65KhxRcbmboHdZK/ywKJ49ckL
HWy8rnd45stPdg7xl3fDd5TjFg6Dd9+Zz2r8uTDeXErq1BmAxdurILaXmQ2W6F9HjGQhnR5kMFHs
MrXhOjcZo3YuXsFwQfFNRi+HcDfk08jwPSkkz1gAGThVKf1ipoq+/Tl4xr1JPIqyY+SV1Njs5JTk
R5mRlB92xsSXskGDkvz6RYk/pZNWg+5Du8gtxJpw5juyN9nwLF/mXJ/8PrdvRnff4lWB8W9sIf2o
SYfu7+Ax2Zkpo77Ue3FN/5z7sc7t3qLWyIXkiWCb5eMuRvlEFEIi6JnDxjYs+nKTlrBZqzDNRcSd
FJCc16QgVAbEjHR8O/gMAzAGf0QpFKTvfPkkxFl195HoLuPkDfBv00+0w4AV6RwWW7fHyvZm8UVv
d1BLPeiIIIthwCHM0Ry8PXKQa1pK7W2TorLiIoKu5SUVzD4bh/TTUqw/7DyD20MZtXHqnMpCLZe+
1Lt43c1C4qWbQFrbh9jTyb1+9bVyjmP7Zc0J1u2bEmsXdsGJt10LH0q1aOjb7lIvejDhlfXd+lLZ
N6COvl7WrxqnCAmY6iuRnVr3ERXYyK2Vb8WMj0wXIL8znJwq+ZBeeVVKQBuUQqN6hQEo1JJPubXw
Cj0Q5h4qL3+U6BvoeQfUFtZQ6qu4em9QIbX4KxdAQWJkLIlu5uHQSV72k3VLp/SIFpArmSliNxvo
cKWG9g3D591LHUxEIuWiUjHyqnu01TGUcv1PSJF6rgyOVgu3h45hv2QCumbFEZUH6R+5ihn02D6Q
SVGyJY99/DmkbxS+GKK+kALtZj9enCd1+dkZEDYX6R+uS+svZNuITQIvWx5KXRl9OcNtHKXCIS2n
mNEEElEkf0RWkW9NH1et8UX7DvAwjPPtaAKKN3HJJlSIQkbA5dJeSf50E1eyXlKZjzgkDs1mjCnU
9Oo64eQM67wbUBMbjnkhy1eWFUkLjgIYthhQixnGcK3IQI+t3JrZd5GfnoxdO+RBTYDsNHkWxKTt
1MK5Jx8giPOr9ZgXiLqUtWrQ9yU5Vx9j6HS/E83bz+RT0c0JYA7WVJAMq1GIzpKAzygi+KcJuwca
FMhC0Fzwk1SQqgwLVmP38ZSCXleDRh+iSZ/22qR//tyftUXjKkLhONLF3vAEnDU/ScnxyPJMXiod
RlftrzIWLPKwrfo7qRqlrpDKtI8zWbqYoOMMjEEh1u7hg5j92dGgSxY/Twv72NXqXZaBULhUlHCx
RDQ0pY+0I5dSIbQ1EpH+kcdVKu55flgZgtyKvyROUcqZoZ/qiTbpfNkrLeNkeJWPwtnRkBQUoJRo
ssaWnh8KKnesqU6OctBuptHI76Gh+lsqNAJ9d3hgt3A4oCU+bSad/8lzIhMtP2kK1R2OagX4ZnAh
xkrmYLCSc98TYgJICdxmwNBAyNU9DVV7bLL+6kxGYIHCQe3Kq8DN6VPRO3N0WJfY6UNzfJnr/tHh
XLFzFXU8V1+jLcEc5J12s+viHLdWSEZvlyim5q/z+KApptSFtrAYdsf2ljR6599LkUlZE1WKC/0H
gSqZdbF5D5ihkhMzxOa9g9edIKxeXVPUaM7ShbVlpiGjIzTHHUI9jwMEwkXbHePE8fXGohVDJ9nZ
wQumzb7UaJUYZcpIHcmUcICMv/JdhW2d8vQ0IWEyA66l8a/Ysi8D6fTZri25yigTSlvkdodDXHq7
JXf/GhgnA/tCJGRQ4V+d6qEydGzotptBauTDlPgNHQN+30os1OLKrIM0io74KAECOHrFzLD6J00r
bYKrOe85VrTWrAdZLipw2CYcYctd9pJis09fqVRJgTbzRIZhsu+xomGpye5zZ91La5o7jLKch4t0
j6pRu2q0o6jtJp9AKh23NM8LcY3c9Vi3wzmndZPOzVK0p2Ry/nJ3O9341Av4Y2PBAK1LZbg74SWn
oehCDZ2iF2gIJEBvkouFfpEWC+YMKq/vqNVKfbWLbd8mwx3K8EodoUBrMjH5Xl+mhwXcqzP/rtHS
9Xhl+Pje4/Z60m1mepGqdVETv+2NkzT7yACJDIAVxB1WEMN6jZ2SNTmekC7vE3sfm+VzkxhPdeLe
Gy7T0zP3sk0ObBBNYNVKIJ2c0TQBmnmB5qSogZQidxHAOEpr7UqbyEyD3HSvet1DNw2PYszBkCKn
ZRUOrvt3qn4jDa7n+QrnLW3xNSXQ0sFGigLDTW1EeiZwHuPAEx+jtYVNHWBi8/PPRl1fGhLzFZWD
Rpn3GLts7X/XybuUaBuN427qXqbAzGF4iRk6QhFljLqujHISl7AZGwN2X3ShEo+hOs8w3vZ76ftU
kNPR6HfT0vbmqHPCILvymOENVjWocKOkIl78IhXAoBhnR0nzoU3Wz6q1wQm8ys/LfaCB3K9IERpV
Kfx1TYJUF3vpchVZe5c55kFXx7294UnkxnjXO3hYedF3fqFRqiQDHCfNYTYo/Lk4NdIy0aBvWA3k
BvToMz9FJOnj2DIRQ3obMd0prrlRIy1uw6rZTNsbHza7fWsw3EmLs+VqyVtGP6pEAX6OmhPmQj0C
zKLxxbibcbNsayJVJSJTT//Omb1PUGQjgWmaf7ltHqlNeaaj/65l64uecgBMhNIszWD5ktQD/Zff
w3x3GTm6GpWNSoNw0OvFcTCmsEXSQpc8pEHsC9/xdcsqqtNLYmIUKAU01nZKWV4I3o7xVhzl9yZ5
EgkbgGGnH4um22mDcpcs26EaLVLHNTNQGZ0j+2bddXt2mf2Ey68e+mm4NXb3la8e/nSFKaQokJmE
ccl4VJhaOZYefJr1R2t0TtgnXRVQ1n7Z+gFwSH5zMsqua3ligq3cs2jzOr4c/VOU2xNMq0fp5MSb
jQmira8zBOPTmvZLZJbum55LynHW/GWm68GD5dmGKUUqL+hLQwvLDnkgN5kErql85Zn5IY1gYWlK
IDbvkrnrm96ND5ZR07ItAo/yovR1BkuntFmE7MfP0XXVYd87fGg2Z/A5eEdwoN9VenYr4/5B7d2I
3bUCZmZwcUp3tKSKc7kMv4E1BXQ53W1Nm6OXisq3NBzopuS4U0GV5eh2a2lSrp8yp76V43Tv9UmQ
Ox/VnHVMfAanoiCcWIkZrJ+/5NvXUvTHBufWQe1pWMtNZ0Zob2GyVaabo8Vd7+cQSdmwqW3VuEKN
Xa64juJrMcYXw45PAE/3ooUJqZlbGjmSveVKoNDw2Zdv07j5zkKogxaG/AAskwjcPEPNuNVR6xKw
GVr2OSTzXp5p0Mxvlp5GJoFUX8b71FV/JXb6nCzpXUmJQy2sX3qSvzfucCmlCsAnzTUbTIGtvsiD
pwzmTr4RrQQgOw6rKb2io6VnmFWvDpyb0k44pLhLjcw6Km7EHc5NIhGtmXdj8poVE8l+HJZqYnaX
JdeFQGrEb7Kp1nnucFa7jQGVKuNzzP1GxwKIlI2qOWI/tiMcO8TmWAZvZWaEu1GMXm8o/WpmkCWa
3iZW52m/M2V5BYrE8Z4Cjx2RLpGyJITQ+OVQ7cCete1nORZW0BMDaesxhVp8Iy9hCwX2jxr0Gujl
+ndpMsE4VQorNPPKCDZD0BOm9NeeoHVJ6g8ZxmlN81dM3nvuVKFABGWgV7ggEFZxnkE46Zsemrh+
imijVVX2MwGEV3FHjDOTgQ40PEEcW6e+rJ47dXnJiu6aJfU+x1+q0OUgV0Al1Te7sM4Z975AKTma
1g7uWTdUOCnc7VFelK1QcZydfvllK+UVwrlIalZrmCOah56nLdGwaTpd49VewQZ4Y0F5wDhLp4kR
bpeKsrmqV+d4yE+mcKhiK2Xtt1R4iQKGJ0BmSC8N3c4IXBin8YS0PoFX0IOhMloyT/aHVxWvaWle
sJsn/KKopqLbGuaRZqh9b40nqaq1Ot6JjCqC5PeKcy0giRsBmySjPoJI3wwP7gS19gHDnhc97kCK
o0lzbawOUzMW+9YcOFj6qF2EplWhAmSdiid+wbgIOj/inmNYjfVxXWIlcMylvSIizUkrFOcPzILG
WXMIyzZvARtot8bvlRHZS5Bbdv4+0tgV9opehpQoNDocAdc6jJmhVDbSKuPMS2BoUMfmeU7AnEym
zyZTgLaL+dwagxtyWDtWQx8CZXI8aqvSpU4rBtUTkoy0eV9LUIVQR5g3T1QqNbr4O1O9j23ux19q
1xXXwlrGMw2t82MMNOZgVmV3WgAyXgYdn3EYyETZNgB/JcuWUBtVaradUQUin2JwF8awbwczucyb
4wLrTmf+UOhRxvC0aEpLEamz6CgPEooHALHruzztyyJcVqRxHLo5MJwUPx/unCMkJ2+NWoAJnJei
2etWswFlnqq08LWO1EFtLNulSBDoLBfjvSEy59Quc3ZKgPkeu7zvwmqJC2TOdM/mEOM5r2tpHbxh
sj9sThXNcnEOpVxivnVL21Fzs9L45lbr9KSCwHyEdjzHj6qUp7ROHHbEsEO9tJaLFi/Z0S2qMSzS
NblxCppojdfMT7VSOax4Z+T1bdjx44YO1Y54edaHmFlgbXtxl4nGiypxIOpQ1OVpdGsr3vUKKCJg
Sm7zZKvLSBbOSG4W+NeaoChNqFeI8o6Oqbk+2uZGXsIYsgf2ogmnfOj9Xov1ndq5DrZ0rU5Qe7d3
aUFgrKUpeBC30XyiOy+EWE9EzCOxyAmCi4hLhzYWZxwhxNWBfiyWEeRzrR/NKcueGAkyhTFx7XvG
gQrAQVFQU9r8Ya01/dKnjhcpyToH28oUaKDj82tjOZBYaYWowId5C7kSGht1X/Rmh7zk+kq6zpsf
8lagUPWCBoNSz8IBOHQ4jsUWdvDsP5JP6x9iB3CPTvPHrmGC4kWMrntbp4Q2j6ZkurS3NSVEmHqs
fc9NWjAAu24eNFJj5yIxq0jJtPe0L9pHo4mtqNnm19wYwCM6iRJpNHZEQtto3EvIQY0TcMNumFqO
TkN5x8lrZssOJa3bwlx/ZVrGNIgcx8CwEiqqXk1+p7W7XeakXagu5uZj+K0XY9WTu6JCpxUIyEOb
6dqptJIlhAS+eNaQXuaVVRaumNmEleUsgOli9WSMguJMRkY5HVMgsmvd0SSirpfNa5uISvZw9ewx
gwtH897BKC87ejQ/q2FbzjbETEEzNnlosoPBMi3qHpLp4dSr7XJWJZ3FptbTvk9AZVKG11Nomuq5
vKarR9uSS8uM0UziusAtBG8RQoX+ARYJl3C4wTdw6hPKaw0gbqABbvHuxoJ0dQdJldgs6s6JSYDm
qGs4i4EBtE5j7TvY2XfYduVpMeiFS9W49CetTaSv7/E+pY0yZnEFUzkRgbXFR2Ma4zG1lCFKnGmD
9151iIf7SZKF0JNaby28dDQ8u+P6PerKHNbC0K+xWYxPYy44LwbozGnptT8x5vyb6oXYNV7XnNS8
d30GL+WhNqU3NfFueYsU22V1qLLGjpykGK/N2jQ7xpZRgDFb5M5012CKkwnsKxOTexQr3q+Asbmv
KOdYlX5N5iUN454eo9werWASrMGm46ENghMO/TbRR1e6F80ai6jdGvdsFPFAhXcwMTqTRKSbGUmW
2ZvDTUm9g4Cl4mCbnOVpJaVqDbUZxBlzPAZOOKVcw0Zu0RRWUQ+hG5PVFv2IpA82+YcJ8pEtJSwC
gq9G9eZJCFNchVrb1n9tetLCsuihKVEAd6tV6YKQTcAKliV9wJhAymtMSdGVMg/XunfP5IVzf6us
lHBsa8+DvlDMckE/w77hRSXsu2HuLijjTBPhWC7iKHqF8r/rpbuiAAQvZm0IhdEkT7SobRGc49W5
IpsXCEtvjsW6gP8u3ZoqszVadKxU60sMARKuCNIqlmw3Z+5rLezhHcKQ7IYyAlamJsB0rEQP5hah
qUsOpupN/aHodQKdJcM7qahaYJYXX3GBtyWk0Xz4yocoB1tGapApEvcjxAlBbBPoT+DkT6PVreHW
OMMhcZjA60CUfV8OFYqj2bZDYxPug8f6yDJ9ekTuwVYXnfcSF4WKhy7UZyPtuh12d9mvawPdxYYN
St1tfUtRtb82fDBgoKYIGwlonr3/ouw8d+JYt619RSVVDn87N03TAQzYf0o2tivnXFf/PZPzSWcZ
EOhsaS/bhK5600zvGGP2oFyqsD4HkaJewtjkch+3hU6zURJg1MWfvqpzup319/OMQI30tF34rQVu
Bc7hQm2LaK0VoMaKJIK23rl0UqhHZTmlWRos4tGohTENQt7Uk3XNNf5SsQ2d4Mrr9nkRRMEiTAYA
OmUISwDG+iqLWmriE2B036o0yHd98xCP1KqSyrAvZYa4V1YHzrIvU+8aaDm5TMra5cSRN31op8CF
uhtDSf8qPr1+PUUv7hwnLldF5Zj7Iui71egTcXeDUW86vem2A4ioW6hmYEbGvLu2sa2u9QyP06Z6
QX/RYbwPLZ26tU07l1zRUxJmwoxA98JvblwlN5Xag70erPZ72BXxSm3Q7jHCXOV2vbT3SocCZp5p
5rlF62nTJl1zY8wzF6pzqOyisJ9AFsH2WqZmNJ0AkFPI76ZiWTg9qmGdxmVdFUXckRrpJffgbgSl
RYIHUZ/0S50XUVFZR9SQ+6M198n958SfdwJvphCP/kNceUN0MoIK9ezcs+HS2+jAWPVBwuLSS492
6j4UrvPTDLObwNAwo23/hdiD9iFtBplfEdlwbPNtOx8tjf3OhbtzajwnJExT4m0ScZ9oqu5vvTaj
G29wssdCHWp0AmkmRZt79roKK6RMWv2oVLbx7fMJedWFfMvkgcCDAhgxt0E/iX+pUFBfuq5IMuek
66OHK4jDDRQKWkyN7QCOvEmpbvp6up1Hh3okGqhXxZ3SuyDOwrXhTfWm4ShTeKTgXUaGv5IYkpLX
yNVw7trbqXPirZJlylqPSuo4bVQujMxLH+vG9faUVn4ivw5+dKZZyheMqI84bS4iX5qFFKlFz5l/
R+ZQZnEVFHXOHCwQKbqXMhxNev2603aIG/Xp86n8iGyJ3gya3iSr+jspkUKrjCmZ1O6MEp37ozSK
Yi/6UdzfV8kpG+kswbS6i7HPh+/ZnIdfcD0/Ipz95/GvO/8/nLaqT6e+jzvvBLMuWKTDdIDSBEiI
y1QzejCSrwR5PxBMcMHJQ3IiZ4fo9oYCpo0ug0uK8Ny1XXI7GCGJS1A7XyyiJqv0dn/CEEQYEFKb
9k6eHzpZEBlB559CFVQwtSPRbSuTa46yMT3JBqqgtN4Q7CH3858v6Mcj/N9Hy/f/M6O5aSdTkBrd
OeOScdE47g+t0r7SnfholyIrgFgVFTNIum92adAVOo1KeAjB+oNSQD1OkmtiKC+w1b4Q3P6A9QgT
j8qbbaOhSf+Af8czN3rhaXi0U0gMWDnlD9TbtnM0f0XufNtkChvLc9CgRU0Na/uWvT8W9uy7hnRx
ARCAbi8XWCZ1NZTdEIUHlas/4ObjxThXdzVAr88X7YP59Bgj3GPiFk97O5+u5cf0E7aCc5Nvi4mo
eUovcTU+FNwe/N+fpNEDSdXQu4cY/IZECn2MbBjN2nOKxh3Qu0MNICSK4URQaPz8UR9ZaXRPbfjN
CBSgUPLmWXRhG8uh0YOzYZdhu3CKmcBxpoaul54NUx612RxO2FpJIVjVkLzWiO0G3Oc5ytogS1sm
utaAbHWb51IdumWbDB03Npmx6zInP5A3ITwXxdXaK2ZqizV3DfmoJBA04Sk3VDnBMgzQ2lSr+WIW
P9qU/xmZ96aZIpEtA9cb5f9Axf1oSxhsfOlhKtqx4pX/c47nZMidSm1DiDfcr6TmbS3SZkp/MvTq
i4X6wAhzjP/3UW9MRhb4dtcqnnICdrJInXHl+3Ss8gQ+B2Th802hfTR1hurQQwLFCvTY34yrMKPQ
qS0UXmDYRFm1nmMK1u1mRndbjQZgNYIj4+JOA1WWgSOaAPpZPpC4sPji0Jn6eyvNuP/3Vd6M26R4
VbnN7J5c30ov9hSlwtFUllkfg+yBSQ6/Zg62bk0NMEDQDuwAQFhP4S6+9tT8GFPqW6Bho6zr3vaP
JnBe0CwBhFyv0GDW6gTXucm1u68PQMO5KumtwFs6VkyDpbIk64POeBCBq52Vh9ZGMWv9Upuj+8uv
cugouhdswI5MKy8eCJgjlMK9qq5WZUxdu5oKZ13PRbEpGpO+2UkBgySFzPf5en3gThBTwVnixjSL
hjP/bsMpixve3nBOdVlXCxG8tivnCxP/QQziIV8Er57rExj2b57RxFaL2qZtnaociSfy+7LazmUO
IGSnUtmf+uwwB+7q84F9FFT/89Q3QXXcUFmimGSd6M9W7dueGxSIl2gmDwCIKtWvV6WjxqsQpvw+
9ysSBC3jwvHzt/jo6NHbyjJNjVI3lPt/p7fsJh25mjA+90V+qJX+G5fbayvTn9s+DqmMq78+f95H
kQlNknSiZgRQkXd/c/wypSv8xtXis2IGoM4zhCwhX5TuttXq8djUesKtNvcjbeIuw3oAKkwnsJXd
o0ryxZt85HA9NJNxd2IJ3mrahomalWljWScfSD0o47K8xgPVgG5VcTnEFSN3iSpKAOkXD/7IAEHT
R0aaZ6vUm/6dcnpujTouMDgHuRdwA9n6a1RfWvSQtS/b773f2cgouLANWVsNTaA3y8vN6JDk3Uji
BthEQeMlUGtq/tZxNIw7Uk+0mqOjM9fVF2N87zzkuY5oINAxE5G+f8do+nGQqd0Yn91iOg1DvkcF
atPY1aE2vevn6/jeQGgqAYWI2KF5xDPfPEorELtOKDVDjWoX1uAWC7vPv4jOrPcTqYvyhi1CzCgf
vt0sau5pda3Z/skoUDmugA8so7BNb1yng0wU+O2yHzCUdh52XOa5s74rKhLQ0Qcni54/qObMte/y
bDC3wVC5S7343gwPNjgsKlnmoUUYbuN03J/bkzGvqySpqajVHhd4RR4de7dBy8GNuXDQzRy0AtSV
eurM5dSo5XbQI3OnqDGQHUS5swGhWHdo4lvUx4+15fovoZu/FD7oqAiS6y3ptEflr0KROeuXpvKo
uAFMyw5QjapY+D4VgFlk9PEa9+QtSwP4cOYg55iqJpBwx6u/h0GVpzCYfBssZVmskhIS7efLKtbv
3wyGCX+1+rpLI4K3hmkKuPSPUn8+aVazScqZlD/YZeie2HN9TOPuFOv1F5ps7zetPBJdfoTsEIB7
q4pTmVWmIAqgnibuZnK//G5rXFxO0aaPo9+fj+6rR8n3/xNcmV42hHGdqyc0vJvbaA6ASkU5VbE5
xuLPkfmFVNf7Q0JLCXpqYOoY17sOaEANqMyG9nwyLVpIqDqVKvp+vHw+qHdLJg3hcJOGp2uIuLxV
I00r1bMb7rROUa6VN1FeFE/1BJQFyZrk2Hp9vR3C2kZlNvG+CIff+1J5tIZikoNSMqWiN3au8NWk
dY26PGVRSk44IErlrjowfIL6tm4GdV6FXJSNRfFF6PBuYh16xpJhAMyga6NpvbE+Re11cdHk5ak2
Gi4vy6BYRSoXf5/P7AdPITd0iPgtEeB5G6BoQFXoUxsVJ9/OggfVL4an3kNU9wur/d45I02LJjmR
uCVdg94Wf4Y05IjXcXrSA/QrJ38zq84C8h9uio6fZqGc6Kz9UA6ov1jtzuHy9vNxvutNI6rGCIrT
slvUK9917jZoZ9q2SpWfmjLW1EXh2YgajPhQgLnIEodFGzxzDeghRjBbN7QTdNxtn3gp1tbKgNiq
CKZw5QwHoKz3WjdZe3/Uwi9ipverwUvyPwR8qEgiB/Tv4W0CK+oBRkUIPdOTGKBjGK4+n4d3IQKV
NzQyHNCEZK7vtrPbqarfaW10KnyXmnLanmxd9xaaRa3+8ye9i//kSdQ1WG0Soncq+VUSx2GmOclJ
qUd33ZSQTxFczXahGQCntyouS4b6C4/9zvhJXRGNRg6Mg5jVOwF8pwjtxO/1c6jFxtZXoAt2FWQl
F8QULuX+8xF+sFqEBWhJgbFQaSj0JhTpjdD1C0TyLjpIuDCbt35tffGI94YPCXySE1qIYVs5o/9u
iIK7iqErzFSQsCbUySD6o2kom4wNvdd3CC9+1Y/ho1X77wPfpA50oOtryACYOus2QtBlQOOhgelM
utp74ebzCfxouf77sLe2lR5io+am2dnxbaR8y71vAqWxcCFRGf6fFfDYG/95mP2msNGAFaqd1i/P
tXCbinqq0D/opmPdtuEXRlXT34YYr8+i1EaUqlvq2yK+O9L5yGnp7ZTYtJlzNXQwxuHWMNKnpB/h
jXCJ5MVc1tpLTTHORdOASlK+mNyPX8LCaVLLpNvkWweiIALr4/nVM2XT9tr45bhPk0wBj/0w9Ct6
u+RLkPJ3kAr+xgA5bpJZr06eR3b4+Sp/dEzoDWkYTAVqk28jdgxtZuttUF96tP+7yLw0ZfX4+SPQ
OXtdv3/COuacbMSzLKp/WJ43tnOw5xSArVFcaG6wQtMfIK67LIC4eE5AG4twnyA2khXe2XHaAwia
la4VK6scftezebKK6VdUZ7e5BvzG+13wR4cclh3XaHgFd2HW/OUad1tGPoD0+JFKz77R85NOzw8o
rTn3kPWtlqFHDdpq4XkjKLXyD8q316T1Fk2YbpJ6oHEA6OC0uI2yDnWsfP36QnSkFtVQ3+2e5qhb
TmhfLBA3vAbgh4PGXgLpWjN7uynWswWpK62u+JUciG9Ql7+Lqjwb1njvhAhizzpsT8geMMGTo9rT
t8Ku6wJAeHU/Bdl2NKf7RvU2feg+U2b5Zs7DqgStHofNKmvMfT61a1cHDUM1Oin9XVOqS6Uqrnjt
XykELisM06UCVaTohx+9Xj+lWrhHnXtZpuUpBIHeZNp6SBVYAOpdBJl7zqtyRcusk5Nk380oOscu
/LLMdBbgQEDo5DTBIlmlt/vBU8f70s8egDAfah1wLj9OQuRcwdnc9LO5NQGc2kP9ZIgIo0mLLWbS
WioITdJgfmOV3l2qABoFb7a27BaJ0mz+DiL+th2Ke8dQ5DvWLd8ZpQZ7N9XDfRDGt1be7wLbwB8N
3watvI2cBo6KCZ0qanfB3P+IAectZtolbJtYW+pQVF1johFVv26L5jGJwUFGrHBghXeQeDZDVK/n
rmQ7eE8JlPRVM/eXhmMeeuFF961nNdRudLtY10goNG5xVICNDWqwtYrxaW6LQ5RCO/RLc2UBqldb
BLAa4GjJ9LspFZRlIcr33b6OuyMajgcza85jHmwyaKJ1Xq9j0MRJCbrJny6gIteyaIqd3ga+c+jD
7sDGNlt97RRjyLJM95md+stucA5uBbkZhZoCwfIAlerF6EJFdloQzNrRAWXiOOWahqH1ws3hOmd0
nxjc6DRM3ctklr8bK/hhg76sfP15rLK/GnoO4eD8Rhb6NAnuY/TyfdwCLqzbaN/r5rGEU2IBKqNP
zYNnjdzQ2WvNGL91dSt3vst0HgRyxFaobtMi2Nb4hgJtG6dxnyums2hx6P1QU1Py12MEwwPIITFy
cuPOVD4mRT/1BYDZgRmu7bOX2vTBoYcS+fJ3eLEO/eDNcoNtJkl28d+mi1JIdltU9kNmznd9FF8m
iwplaWxjO+1XgxMDY68qVGYUJdDuixjmhAYyzSi8HygmBYW9aHvwyak3xfcOLKNjQtFNn8KzMqn9
To08+PJDdlN0IyJKYA314iiDrDOSmBKaJ98b4qMQhg2oL+H8a1BGmpnbJUo74BwCHThKdVeh/OCk
vLDjw9+jNULlraA/rGLIdsRya9GNpcvWwvCHfdUIftpZW91zGMBqsY2DYV0aZ+AlkSWqV3r5ZwII
1sL7q9FyQJnoCCqpSSC/wV9HYkfP3Dv+KrbU4Jjr/QwWlOvLsVqPuknttznIywZOv3LAiFn2IyVc
NOP6fctulR3R0sLH8r43mrmynfiFERaIGcv+QRXF0PUtr6Ji9ZSKu6hJB3FElIMKiFK+IE1827rR
KrGStdPGD2oegWOAh6Ci31lo0bGyk3VmO9zNBasMQaO0MTeh/wxc9rkO8x0V1qmKd0kxXUCzL7pg
3BDHcDW5jAtyRsBkev07t7TjPP2e0+jGBU04GNUuHYRI+6qPIbOqWxcl3eewThDbQgARGi6XWMaM
hB2ePI7rcw97oFD+hpY01nSXjDFBFyJqqrWtdUuD88KdohBT7cZBJCNf2OgVjZMliyyntFf6rZqj
mIXyhGME39q8PWa2fwD+v2y7cK1pv2I/hPiFPn0dbkaeUcNpRNAUpTbtWSqKzKL8QfnzMKXYPB3l
3WDi/1ggGz694vTXIo+3EU7IQgFIVIt4XbWpEOZ8oo6HvOuAiuWLxld8tHVsZNVyHd1qPbmPofTb
kEz5nfYJaag1JRXAI3xqDD7G8dHXdZZ6+0hdaBk4V9rCovd3kVXt6d3EuBUFKaXJXjMzGluJ2HVF
P/aLpfh3YsOrHuvlIX0JnZdELECPJrCmSz85MTpa2rZsNfDiQPkUWzYwjRaWRvMns9GrUY1FCqbf
xpE16bXlwyyyZD99STl8Cm7fRoBb9gwQiWuQ31OlX8hwVEiekwPVPs/rI7595VT1Y6D5q2D+pUQl
1iExX4YmH2EBj6umGc5xWO3NOIGhds8xgJC/0RMS//lXHML/noxDOTqHgotiqOVz5sCJTJcBpDS9
LV84lKvMQu9T3HlLjxpj0G/tqnpCR3Elp9Pp6oWauDc1ZzNJs73b8ItgqWcHV2fdpkp/SRXlhnxR
ipCrYrTgZNCjYARcHg+b17MphkN55IVeLTxDFrfUEQF1U7sSs6KKQ9B3NVYB3UQ9yRYykyZXUQym
aKAadP1DBT7KKAGHdt1iii8Bh5V1l5PcGCb6IA5oyPAguzVmj3OODyV81YpAIYXmBMbtQanaQ9Zp
Ww21EI3apSHjEI0Zax9D4U/69NVYwsNbDR42lLdy5ljeTHVoUA6QwAtfhgnBkBxZE30np1sD4Ql7
lsshKAbIFdB4hpYfSzDLW6ZHbF4bdFvuqDYaCwvI94U32fTTyRsEMfaT5gSwAMGEA2nSeB+ZEiMx
XtqGno5Yz8z7nWkC+E/3qf3bsV3pKLK0x2rnFfq656cpWCw1LUCrLr7ReRs/QJ+BE+ek5YvGbFCx
WsmOtP1hrUX1T56tBY82h0p+Kp/sW2P408QIjStdzHzZB9qHXHj5FrJi6RWAKX9OprYNuospO3hG
/cqOgV8n5UKlGBuUYCt75wTCi3BtRtEkx5ceVTYIiPJtnQ0rhn8vg5OHoth74qgM0GYj7sI5eHM7
7fW43kBtQn0gD/dTZuyNKPmfEFeGWjcOMl3fKhD4elgB4rxoFRz7OjiNc/BLZzS8T6pdZYMa9pFs
bR23TxEhhzy9dNJzZnprsXFGX97EKtzRtjnI5HDQl5Wu7DKWUqbD1uJjbUJjHN0FjZPQNjFf97Yc
2qYQtTZdxDYfmB6lCvYz4hWT3reLyotOIQ39wBc9xB5d0As4WKpSop2mLaK4+KPOTxgWpjyD0hkt
sylbmO5POR4RHkDmjQ2lwVGhio9EmcVV57xyLMKboITrzjIqHWDHK015d4m+M7Lhm4zHgogLxv+v
/GTpTn8hJh26woDjCtWuq24rsOSV8AyTdDtO2SHGr1voQQSdd6y8UxVpp7BrMAsh3Fn/bNHoeYUW
21kHeZ/PvbZKG/84eR2X04V1h1b/37Lnqrbqg+eScpz4caUdnrrZZmcU5r2cI1rVoliKiJDBspdM
KsHqRoUJsIzpPzixJ0DG32WBdlAdZ6tRn1BsZ901xc6ou5gOzEWGc57WsRvcoaZ3on3Acohgy/WI
PjS5ca387mfkQSismgQNaKQ4PY/eFl78OKT9ufCMdZ9VN/J0NwPlD5cVKPqdRQPfgjzF8EICElre
ZiNcDwJ7aGW+KXDN4LdvK3cgp69VGL4upzoTVmg17njYyZSJ77G77lc4Wt+DYkL7jl+ku9hD7k2n
Vh2PlkPKNKsRNqjbdVY14I36i1oL51dpHqoivbAFr3nt7Ft1/tYMVb/u7fFMh9mdGDoXq2DZxsY3
6MwTp4egHI917z8Njr8NvPk3bONtoQ0OImQkRnM2LwZ1+h5CXMBN7Bov6BZ9OSFfk5/UoN2bXbjN
G5HjAbPuO5s2T+/dofwFcvAG5O0mK8M736+2WmNc0Ihe2Ub43GCvgPZthopWl0wisoDOPtG9l6Hw
TwHJ5hSFQLLtPVirbWP6SAJCJvO05FAlnH4VORXZUoRB6aKqKKoOPRjS8U8aZJfC0LaUfAtevaYh
SHrfx5XEqYQDbf+olZT9aCR/lw3JQcwlWgLfi9i8t4PqWufJ3evsTNEBIi+CcFzhWP1Bnw1lSUOG
O3gX6PUVz0mBpopqbFsHTbQGmkuX2beeAZiIgc6GvSnm+U6trRu0EBaeWsFxC5e56/2tgupg4a4R
2luZYXuNTbx8raHNbNQB4O/gu2yldFLXIVtlDIobO4sPY34B+QbaZVqZUbmZsbYNcnQVOjQevtIt
3LWcATP5Qa12KSFuz4KU9nQfzBdMK/eveqit+viYdS8Vghuc7o5qCEbCBrhjTzYEW2stBscgnjVQ
sJ5Nfj9FGTOUQn/QPqUpmnC9dluQRKf5slYgNrcmoelmSKDNYmvyCdgsryOGklgK3vXSzg98qNhh
cb3tUUyJ+BIAfEj8pOtkcn/GhrZxWFm1t49+hkB6N9x5nbONBySriKDU0FlHbrAAwL1qkFyU0Et+
ZiIDjBAraPHMRBHiHJGD8dhQvkqUCyoGKVQw/ezqbtYQnA23noJ4Fxdv2JiFLKHMkuU8ilFW2vhO
/kzQGAPGJy8oHw5+UqbFj8426ZMfvmgjOb5cOlJDU0Vlgz7mlftA4E7Hj2extRJVipdOr2rwKPtB
KeJ7hk96IAFNFYxH1JFkRKyCSa1BQqJZV9ZVqm/lyPFlJMsXDpLUNehJPDwTOpIcaeVK7HEd6NxT
1kfL7Jc0O1rV494iadDax8xGVKuPFjpeh9lGhx0ODuRhjm0WfeOluFw8iD/NRi6LEjYFOmCED7P+
nYe+hlxMdgADuvuZhM8a24/AVjF6esX8LoeHOKPs6nlk7+5eQfyvZMVxgqb3XTwvOIrXPImxyiT7
5vDq7owgulGQujD/yh4t/R9NI5x96hxpjY/aGckPlX6qw/TzNbRvZXZyJ1nSRDE3tQPKyltejm4r
dKG7QhJDSEtdWph+yQmzwKYQrGwk+FCJ8ki2JMKDciLqsIuRnJAR8Eaz5kNSfmxp916NOVv4KsdE
+JjDADaI+ZsTDcWKDhqqB50fbV6HdJwOF2nHE5jT5k9dXuVkxoG6ZdvXk32TcvNbmeOFI9Ihlsn1
BSTVfkWrM5FzmOJpZ7r52vPVTRo+R22/jXDCurKNoV4qIc1lZB2YNgmb5aiZ3bOYyNQ1N22sIEam
bGq1Og5QTjXZtyip8pMspJxTyuVCAn19+Z554UIQWBW6XQyGxzFE9k49J0vX4nxPww3BgElAJTaJ
a3ylvGNM/LchFzTYBQrd4F07PhXEYymtzJXuG5uIubMJUOXM+5r0mB5mlEX9FfEVm74sxq1ejUux
O5LbJdzUc+9doao3IfchcQeKrxwo2RySczVwY4wAOU4+y2Cb9vWvqg+3cmh0RigZZMO/mb3XVDF2
djJHYuzl395YrWTo8XwfmGgoGMauj3giWQEBtnyInEkxtmwZeVyZi6x4KSFgVflI1ZDS0I8oap8k
SiHWpPEB1gph3FDdDZZ1wEbKR1iDujQoLiSQmFqEJ/RwU8/hMSUullyYPI++ad9sC2Yz685EyKmS
/V0zPlL4DdJte78bb4whPvv5I/nPkWh8WVEJsMRp9RFaG9aG14xKZSePet1LqMKJbnMWHg3yVPrU
LMXYKO2lpivuWMab1zjevlpoUcDGW5QY80z51bkUW+8MxMEaPJIEpbNYTWa/gFXvAryRtx7s8Ea+
15AWIan8U4wNr+4n3jLxtG2M8ixlYVl+g7Rq8tJL77kIecHiJzDjDNfqHaE1uRpHkodDf9ywf+RM
8EfMGoldQfbgoBN/iIWUn5JVlj/liFa0PuCKUR8od4ECY/Tix1K0gCSoUdE5NbxC3sm2yw2bj2CU
zc7oOse+1oG/xA6JVSvIz3I0Pgb7iU0taQ58lyXWsi+0Oz7VUMdNgfviK5aOKWLL9MhWDCHWQmye
/ci+K2k45XffsNIycYyAp5F1L+SImRT8bEdUIn8Gw5UzEMffQieVQ2Pjw7CdJhEV2TDHgErZcgyw
m3gVsYMKukfqs6o0d50JTJAyAm8tZ9BWmz14SCmP6B0Ctnx+aFi7EqIaBbqlXSoIalDC1Hc8BvNT
Fxh33gnT3/xJSD2YRVn4cqBjgLqR7S4uSwxIVxrQN36WrHZVEmtTl8cn8t5G9yy/xpQqXn2KqOiE
ZETiVNiFehVAgseR8UlRGzKBzrPYGdJofkGnWpBozrLz0sPrs5JopTrPvIuRTVubCQ8JTyvrYDg9
Gn/OWseZZeOVX+XBPEKexMEz0fMLqmQ7ETjK+8q+xU5T00A2K91IoaaKyFzIVvgSBMajQVaM+SpV
fS1Jf6qgIYARaJ/UWL8vse/i7MfcuqQ48SSxd17qHHy330XN385uyTr8+14J72KceT0g0j4CyAT8
OpbfQjSENBKnWmv3siZIzS0rhz5hxP552+wiukIxiWLhKMhMek2nlWcxOYM5bCPTWxpELC6hUHoF
oLn2RetQpe+Shuh5Pq4jssPJhmWLf0Cu38DAyEGWuLGUdhNhe+tm1DC77q5Q+nJRZPQMsKcbFQqI
yf1LzGAKszy3YYf2SZgtStV6PVkycSxL58Xf5bzJ9+GbI0uOi7cZTovazHySupxiszcN1ILVNSvB
8lRqtGYsvFJjMlUztREWJmh+1FSirOYPJ0wm326pQTaYu+lU5umtbr8aQiZ9DiA7NuGthHyZT1cY
oWnRwdpRwm1C2SNMir0etueU3CLPsyV95OBLta+ekOVnpiptXkwS1+q7wX3WKWh70RmdpCUc1EMz
sPUzhpO+FHgww1Bv8vHKrEuMTMV5iVOUmE8shbg2hNQPsjVRatgJj7VEFEwG5RAliWVTrBkdepGE
oDwkh19rDwN2TPefxX3QA2svp48C3U1C1IrOwgowtlTnZFfJ4mfTPV0XF71vI2Ztr1JijBFxJ8Ol
NQHxl157NwFwankwgSHHUzZpizQ+AmxqZG/sJl/5tCxpmF9CxrJ0NnBtcYR/XTk0yXQjMx+ZyQXb
Qi3P1m9y5s6jj4D40dr++T+WnCAuvcoQxKtK2C4+qyHiS8lcWVGJcPIOEmqUbzExFQgDjXfEeCjt
mYMvNj+LU2pTPTU6dP3cZ4uqUmKiRO/f1paz4lFZxxOVFACbu5IxFCQVcjRHGu7wSdMwHKkrjGZ3
UdVO4jXce8D+EbNeo+sSOQhEsVIw+JbsN0cqM2wUey4fjKa4NVSa/WTlXm0fG+LWAjuXBDaXizgF
YiEv9iRSLSkfeEO+85kCuD3kdMiAytQrv3wl/wai7jxa4UbMuiK9YJRHrwLxWF4VatlsFSNp0Jkb
tvI5RKN8RXd/yjr51Jy89EUyJIx+SQlJwr6pjDa5jegiIYXGnQY+dyvhGAD5tUvuICaesUjlnqK0
odlXrBFokrUMsoXBSQOmPGnXBYVPKVoCceWRAaTOLGyOUnGWqectWb84fM4JkiQ4zcl8iKwZL6HO
KjZHMbT47Zx9x+nUw5nujMoGIN2rgSPpYvcQ+PNfsvwtbnC2lTViOrRI+sUvDPWvbPirttqudTnF
bHH2tcQjkmKlvn//GoYHdEGAD00OmGTZ1kRRX3IkCXLK5l4ielW6MOG7Xk0MThz5unVH8s7LyYaD
6iG1v51EC3LOwA/SV0eZNo3+U0IH5lsK0BIUuG14dTiSieZtkGdbmvajZR9nru1kx0jMTlwX0s6k
ovFQwagrkGNTh5q3ekfZUw7XbF6ItzIRL9B+sYhMgsSCHEeJriSmJYLVmdfCPfNtso+miCT4Y3ZM
/YhYLSII0hmbouF8qTty6F8y/DnkWoU2ljGi1z2jkpeSiEuFqip1USUhaKaPBusjQhM13a9dpokH
yvGvCZEbwycYcV9jGam5xtojhw6TFhHH9UmxxfVJ4sVAXrN9wpM2ggPNPptTZ2220v2JNJUbnNK5
kSMmNeKps7YJ8Q/uUuQbK3MX+7yGT3ZFOi/P4/TJdmmCv3XnHrTYvJUkQnwX+Qy48i37CQG2VfMa
LgVyr0EsKpky+1cSSbuMLkHYLqhwLLro0URSKkdsUF7Sm2aJBSQK5TM53D0EeDEZbDkCkJguMrL8
eAj0H5bqYB5pwLfrmHFxep05SHqg+ehLlDaW6Udv0CSdLST1X5uerP2DjQIEJs5D+YhFZsWazr6F
nr4qaDzEdn0NBlR3zbwr0yXGnSQ96IAifGgM6zxw8+026lJeSyODqSS6JkIMMNoWktO58leyQRml
0abbJnHuJJyQ8DUF7TDT5aofnbVByVq2sqSDVrshZuOugLdSaB4GLX6jVOWNw2WEROTsI9qXrVQ2
kubQdSK9JmFyLMrvmVEgK4xMpu9ty0oFLUvIXKJLh8/hpwQIIHNV9CK5R5YFXb9W6rsw1aQGwhSL
k80Da90Z2p4AMi2fUpj6k0erNNpwUf4Rc8Shs0i3TCM9QFG/SdAEI6tfv2YFxBVqVq3k4HDo5MvO
XO1ltZEYWFOJKEkSFJofyFWinA+K0DRAWNeQIak0u7dqlp9Sk1tbwoQRMMFoI+LOfJXKi1gVJac8
glJ+qjaI+nybuOOUKhiWRnJ5/oAzI6hm3DM7AhfO6dNqayfJZzKQeHIBGgxc8zj6cmTl4B5s7Dl/
7BlwrgTbjrIV4SyRK68bmn9ld8ubk82p5KSGLb28/qg2/QMa6oW4Mi0hfmK9///WNSg3srXAKkvt
hHeQ70sYhA/22zPvxV/QolxJkZtPZXPm032KRCZ/45hE2mMbnyC68Nviv/gqLo4X4i8dynlTg2Am
apQ2EVVVoOPB1SIhCzvIolZXElTIOfIHYyOB3WsVSUMgj8i+3UiwSx1Fj8hQnWInUbjaJevEIiCO
T7JD+Sh+borpSvSaVlfcG4ifEDfOwZB/yseKQ+Jk8xVHYn2yKEnY+RWJ1HlxHJPUtfioornniYj9
og82sLEp7MvtULdotXjbpVelLUgmgGy2R3rPbx0TX0kmA7qCuPb/D75M8oOFXpDDkVQCBkcFlCAl
46ZrqIW4kVKDaQf8h60AzHhg1XkBTB1+jf9K0YTP5DixsuIyMeEQRpFtAh3MIsimYX40Qj4JbZMO
W83Ek3bJImLplf5q5vZGZQ4k6JEpx5m91mQYT8e550ASuMjH8z267K5JICU8o/UD+bFEO1jimuAQ
pyDhd+jVy7k48erk3TZXMd1PC8tHdEEszARJkiE30ryDa5P3IJ1EHMHODsCkVBh6p3pImCPPQT+8
fJKSTPezM72Tgd5Hnz9zi9697hh2v1hN/i1XFK85FOkVoReR/Y0EDibHjA1p9t8zcAFSx5iDO16C
SSnzZhsUTy1+LLlmNndyxQs6FIsBKyUT5DB49iXFIPmD7oWyXBJGS+BpBLfB/6PpPJYjR3Yo+kWM
oE2S2/JW3o02DLW6m957fv07KPXbTI1aKpo0SODi4iK0154xoC9/SwmyLGRVmu50wMre7mu+pGEs
6r0HLhBb/qHHnRWbP/XmVgKBrPQQf1jWedNvxYEL+R1j3ZnBBXhE8ppymnkCViTagfeQOBJLJqbe
n7Mrzy4+BTiLnm2LDNAA8S9seO0jluQ/1yxJjJmcUQThUOPFOMnRzDd4okBk5eLixExp2l7Wo6xf
ZrnwHnAswuWTvvVrcU8E0Iz6R4mSzfEqG0Ysg8Ad2JPa19ETtVeOLhkrFp2c4xRZ8IO+THsGbVQu
tk+7hQ94EvyJHCiy58qhXhfjX+WAjI+IMCHHJocDZ0UI7qLIiQmkgRgv33/EujYAdHSbEy+ancgH
Y8IWYHex8gwuKAPETzIvrGF+y7//W3Cy2iVxyo+sSpcNZxutuH/8vX0L7iUoFQ8pc5EvY+Ewjzyr
raoNCn4/F5LH4cKSyOO+DuobvJ84cjjX8nCyBOwAETmEr61lP0UkWzjVlPs2wiLr06eaYCGBMMDK
nQjHZNPoZPMrIApWMXuF+/RRRFn0m7LU5WeL8xQ+rp/uP7YRhEH9oNvF3idvmRTIupJG/efDW421
Uin+SvdGifJWVrFAbrJoeUw5RNI7KIPsp9lY1iNMkoqVwrjKhmSwxBOQoWNQBOjCmItfJqcMLjNI
CNtSgqqFU4nr4Vpi4URh0+D8M1Fv4R/FuQJulFXOMSGzeDM24G6D+cJK5JpiU3nLCH7bMJ+SKT6m
LrlmTUNH7w8HGFdxKmJ6llFNhfY/G0YK525Q7xapOeJiIBKW4p90wHtAY5IB4hF5UPG5KB7eNyXm
kv2z5PRVLdA0ZSswYRIaBkAHSTifJH7vkjN+zh4kiv1Qkz2THcjbDwpciNOEvRab6NeRfuH8pu8x
i0cGUIkVH0xvI2en7MvbuSJ+v1yVWqqV5lukDFX7H6MuwUWGRxcZbzUB64LBEECATSfYpmLseSOK
hDcyyZGHGiIBpsTmYoL8jjnlbIOOxQlLDzCsmsyKHIM4AuVEiySIRd4cgQz0O24XkqfKFgAnIril
zC8LnRci/GN9J/PkBi96dZUyeI43jseVhIecNRhxG+vBq+J48l/skG780pEk4u4CHYs/T7Bqws0Q
61ZAASH64X4MRegzl5G3Nf3uwTa1I3wl/hUDIddi9QlNRsuf5bjmaqwBCRjFueCBknxcj92CK90f
cjOm08ajrAAvv/DBBKCDLHCk2MegJ8hgkAHiJNuNu42/zPZl+KEtyLDzh3yLGfFN+ssx2HIppN3l
8Jev+GSw2HqCJgnUiR9CMzECtfzfsS6O3Q0X12QZTtmDbJKbE1rEB3GBIHOtxN3EsVvJImPNNRDZ
QBFcbNrP6uUVWY03c8QgsJ8C636hW7wQViQI5eWVYu8xqHJkdRM9vMH6Tdotde+y7HACq/qYRfsW
fVMJfMRWyu8Fem46deaFmU6xQNTiVwaC7zpdudBzEycV+4QdEcxF7HmAsD+6Yvd2HRwl9YyfwJuJ
LcChFDDS5XiRnE5Q4sTod9jfnoQAA47xL8AK5DE5ZQDdBOVimZT/vHBe051BHNjx9U+yiH1EqMRj
YRoKeIPcRS9s2Ak388WHXAs1/53whybVXbiELE0+xuLC4ma6R+NVopD+ixfEFRWoURbrvyP+58Ul
ehT/xMbVQUP2IMgz74Xd4Usywqwh+h7v5e9+loNjcaRk5u4W/1N3KycNq0QeGHceIE5GWE4I2BLs
qgr+Rqx/S0wn4ILEaBIOTmC6vJNAYJw9Ez1VmHCCNJLDaAQK0YwJlCvQJo6F1KtZQEqoKkW8IAaM
BeFteCCGWbgxyTVCsYQL8lbiBhSRveHFxQtl30hUAMjAVPKU/8ZOcimCHVVKPxfJh0Qs/gKFmR0v
Zla8R3E5+DaPwNf4L7cTzIZXZMLXYqtwAvkgBdarYiMnSMSdxPsV5uPbnEW3jcMzcQbRLeWGTLJl
Md5cS+z77L4kiDXyD6x+7ARflHnhsK0cqgn8xzCBYanePDLIpSTDZ9SprzqsEB8rJXu+QHw1MTLZ
q4KMgYLMbASURW8bgoHhfqFJcUBMuzQyEmG1731DLLO4jawF/gSYODXEFfwXI8jJTaMhMWsymbLv
ZKJYEWK9fp5e9qTcnycW/MBqcVclLmRVD5R/avg59lAd4MnckLqfr8s5Rg+MrvyNQZPhVFfelf+R
3YOY5gkLFKhgrZov8s+Nc5RlIxPGDmAjgLsfbHS/yUncSD5gV3xdNj5KZHT05DfDk4OML1fn2bkY
LlgiRCU21biYVJEnO9c3zr1pYXn3VlvfC+NKj5eHWzrD7e6LjkZccPRCa3iXI6yjeykr78dAymPK
ySIbikCOvKOQjOa0PHDyi7kRMIpBsAGVJQvGghQEaeZAxj++WVW0PxJw/gB8j+90PbqExOykIbhY
0jk7ODFYxT8SPaeulM68i+PKnpZovZ+sN1xsP0tO3IWBwUDxX51YGjw27NC77d4VlgQzINtGFglw
KIqz+HN41eldP98z3Dy/bGg2j/j88sB4wsDGWCxxbNko/BHzzG8wx5LRqlHGxpfjZoOp36N1KBMv
CQCf9+N/Q306ivtueRNu7HAncRJvL5Ca+Lo8j5h5MXuYNXxE8dZYDfyfRbcNC/eRIfCT6NIHoqd5
EK4Ed6f799717GtphugfaUexegIwcMdbbs05/5xZVO3IEYpOITxV0D0OOgH2G5oHgbouA+K/HEwC
iUc5XhyHgg+tdNkvQfmQhe1+WfyVg06r+Bay/QU/FnfKxEfCrdnKfmIqwGhllgWRdR7hnBB1MeBY
6aQ/yioo6ZDDirTpnys6GfII/JLEGgERWmCrKBpIdt8LNuDgCy8NkBHZIdZXMaDpmxwwf6lBVzrA
lf8HkFY/npx/TAzZgf49gynHv8T3suUZLfEc/21fms081eQZWG+yZ/lbD2MV4JIQjdeWt5GknhzY
0I5lYvsiO/tecnWz/BCW4WoBsOjcDhXMGfweXXMWXxydeFMk8M5hoZ2z/ntBq5Dbcg9ZZRLBADCw
1yTwlbDtn1vrQfroY3J5OMNZOdwvVXrpC+dPY88ftQljZcpOrbL2EiEwgrIkfXf+pKh0nzbGTuAi
B8aBgi8pyRQbuD9yf0twIIaK5YFoKnahvRM+kXzbm7U/QaKfZc8TunoL3T/w88gNlHp0czpaxMkA
H4KDwKM3D3ongY68Ji/EZIo1EbeaPmsW4sLybkyPSV5AUrQd5a402UFR+J694pLXrZw/YnEckEE5
0wzgZ2lyEpj03/ZeiD1lekiQCLCRar/4iVxGi3XXVCeeHVNKJepdaVJM0/xKdFo66TCjIbbx8OIU
sA1dKBdE9swlXxDjLAOKjeOEmzm3BGIXCO52MTLIbGs5uUOqZ3iULePEdpGv3MBM4yieDn/MhTnK
iGDEqNdW/1s2gXyRoyvCVRd3Rw4d/rRMfhfw4tjIPC4G9NnHmRXOFY9DIoLv3wIkPn/suqxHjmX+
GMEFuGYSfH5py3JkxC1iHcukU7jN+OFay80xZOBeCd6EnDfwtoMKrPk2wGJcfiJd3kMeqR5fJAOO
n82aFOvEazfWusdnDuNv/k3gTLMeT8LkEAwTCyFHMwwkHGTsA+uEB0PwYiO8CAkQJNEvoTgrWEBT
5tvAm7/ZGd3e9K2/pgvelszLpOy3boaMZn1bsDRkQWqpueO4GoNnjm9yX5jxG5tNxoLDQCIhsTVt
vRnJugm8J0tE0IXazQ4tSJbsEkUa1YDCXvnEe9/93Aioh0s9GYjjf+tsN66u+beIKjQIdBHrZf7E
1DM+tpNchCjEg9/sOVPNv3IF6geoyrnhfhh+OVMmNCVGqiAYQUlDThqdY2DpcnVB6mRVSCwBlM/V
U/2WFyjSp7JEjFb75gUk9cG1+cO4QxW/+sNdxJGRW5OflqhQcpKMudm5F/bIZL4j3EA+7EM8NgHa
BUGZuweZTr1eS6SZPXnGuNccfKeBgjMq3aqT+OhcRXePejPzrBYtvfHIuXcFVcnqBqE0RSxxwV3F
PiK/tZV5lsGTFfnjPzI1dX76l8CS9S8RB98UeAopFIlHb4NIrZRkciWHGjTjRvb74tOg5BaN8rY8
dHfDyQRMa9BRn0xtzdHCpdLpl5AsWPmhNzzbJNUEe5OhZC278QMOFsc035bd3Kh+F/h34hV0cH0k
bYmLKadmoQF1s/vYyaO997tizz5gfQ8dxBgwDX1RG7G2GF2+weUkbO3N4FM4Wq0FHIwfXghLonFp
N4BjsBgH4mRtjjZy9gbDE4klfo2/LV9J3W6fcADISMgrs+tJljPk/EkJADahIkDymWGsAFpYM3Ig
CewnX2BcJBiVN5KjsdbvxMgymMItbL7ctJAjn4e4lTdgnbm6n2nrwbIvTLdk3pLpM4/3XvR70vy9
IOY9grxZ+MztuU5OtZ/4eHJM4lJyMRdglQ9lOKtqQkFY/Sqz4sHBU6RDCQ0FLhxomBeT9SuXYE3+
eyS5zM8lJGeLhA7qfBndxHFq1VvJqJsCvUnL9oACoaNt8uKMB8I+kFBytLO1O4aMawLVYl5asACf
IhgMLWZE7iH7/GZodDoC0zAcl1eWFcEgBR2kaZK1uAoUQhj3qJc/zlP3bFEmgCIXO1+CNlMtH27e
XZrGvwtsWtqlIblD+Ipenz2Q+X9YXNpnZLMGpkcR3NCpz7Rl51pV8mzGwbsLvCWRyWSPVzk4S8s/
2vPyAdlpJyYvobHrNFKHWVKt5/gj3S7jY5klXLfZZcH4bKfzfV3P46oC4xJ2QD3pj8TrJo6k89wR
0no5KnwMmU37VvTw6bBuq03J9XO/31et9ytz0/c6zT4q+G7agMirMf0XGMGLqdGzNc84Di29vbeK
5aAP+t1A05TVRLctGuOln7ACKDBo0AZukGvejiXWMfWiLWyjIz6rAFWSM2MK2i5/ZDMZze9JHy72
3GVUWTnnto73BAXTjFnr5n5HB11EdWtrW8FQG4a3IBbLlfxiMfPtIDHv5Ti8CRhOT50yYKJ6GBKC
NgAkdi0lZPspp/sVmjUS5GhpoRM8RIdMgjf6CDPrnk4dqh66x1G3Hwb0Wm+HNSGwoImC/yQBARvQ
z/KO8dAx7ksOx4vOdqX5t9aqk4SH3kjVXA6OHGveE2mw0RkfvWr+z7dxPXRoaxPtoIvmA+WXX405
PJM3lXnrSGgT4IzUnak8/gLY90bnv7Q0gTEpmQC9GXqoCzOVkFgfxq1xSncv5xJWRlK7Nb2q5WU1
DlS27FL7dJGIXsKIGkr29jA3J3lPyQrGo/Gf7JB21PAd/0oAn4MxhelXS01b3goTm/Mdy8t0nfAU
nLY50eCYPP1ZMFwI+S9W7ON2UR1KVBhSBlxar/kynNl/QhODIMVaWB5rypvFYxdfQrApsVz15BxK
Ke9kr+njIDBHlC47yW8OTfyUkxctcUsQNsjO+D2L4V5MM/mrivboGtWXEJMXxOxACdNtQjVtjefl
5fCgXPUdCrMQJSTh1wZ9pr1gmVImeYiiVy1W8Npo5YyVkzRQl7gnKPASmouhVJmF0K5W7XJYg8LT
6CsYWTxcXs1XHpW+C0d6nKxMkDh+FFKbYGYC0gvrghent6hue+C01TbSkohCRHRJ9IGe9/TcBU+S
0xK/R+YsJW8iJWtClJFwlKOZJ5Wcu2xAKQ+R1TySERmnGX2g7K6jQUyTOTyW/ZzW04MOtioQnrh1
EsMu5EXF3GmUhGCYOCFpaHDo4ATU9OkWXAZjKxvBhdFCVk4f6S+D38mak4ysGDvS8R1wqL8MJ14Q
OWCJOVGpO3cZrA7OZIVHPLb1ux6MG0GY3CX/bRo0Uliy4pengkHoN/A6TiGn8r9USmn7W0kHcgrh
DBtsJpkv0ieu27xlIyXhPRmCHapaq2R4qiD3cNTumhDax/JOKmKAhBYZ3ZNaxo3ka4NObQKFcnoY
4LzPhYrZDywG+oriF8BJriESCWwVL4HAmHa8DoZqI8wqWYSz1MZSo88Q8UTdUH0LhCUDJ58yqej3
3ss5PNoxyxREriu/4GQe2iY6E+ixYg8NjQ/wjojshKfgdUjPuEXcyTbr2/BVud6pp9aRwQi8emu3
5QsDqafpg9f1fzX6H8ZM3FQPOyhfgsH3Abu8958Y9QW5esiZRUYMERwWzOmGT3Tgj+SPZQy4hwNT
Q8CsNj8Jii338Izg3SiLi9cEf9Cy2rg5/XOgVh/FYZFFifIJ5QbBYWSJReogZAOuJPxdPuQnuYu+
HPmQn2Sk07x/WqxJcsKsTRkOOYTxQPiGzD4femPom8Jw9rfb5OZ2Hl9Ch5XEgxJpZn5D0UnVn+zE
XvdGdeQFdWgHDuwZLin1oEgnHduAHmfUqkJtO7eJvSudE1IBgltXXfEQB/2RtkZPAmcG3nyWb2g6
teqjGijN/I31tzu1l6UaLNfQbW/1lvItsKC91CIkOey5eJZXlHgorXQYVOWbkI9kaAakqU5W2Mok
RYE6WCAhmFjEETc/rpO8nAN+Lb/XO2pVc4AchsLWhboeXdORclCiC4g11CqrENspI80Q9TFeSdR/
sxL+jbiijTWog4ypxQFX3eFHiOsh7AyZU0W/oyYH+IJ2TXu52ImQMl+6Zyz7Tgw9UwCndCO18kJU
Sar2qa3pAuU648MIVUeCR3g6PLhg8SOZmrxcrrK+Zevx1MbgPjptdaX07CrZS1lB2VRt7bTdaWO8
54AxCaZUv60c9a55gPzVcAzpc7srm/QcDLQhIMESM5Zte+yw6Q7sGDmPSCLJLnRpiIETJMknOc+8
Dx5HDh6dbLu4jpy3OfLiWjG8O2raQ2LcWhN3a/1t6PT3EqwEFfA9cLM3abDa6IKiop1MAo/PCuoc
56ioBebqkD9lTRJOMs0SSfJYmFJhvQjQx09Dn8qa5mtYZ0ZF6Ig4vqQF6SwGNiHMbPygoc5vtCyb
Vn4tOBUqlc/ipY+EoDcjod8V7V9cd+yqV7uf4oL9TCPRjKVpgidC51owcuBw0N54eknQmnm87bgP
883j6mVyz8PwQ5DSX4He3zfs2kAMj0D+6DP/7rKzUzjHA4X1/Uj6INymrQpWenKVBAtLLFUtYk0k
VdhnDIj8q8whjj6j0aryVvc61rUrITGPIq+eqlusESfL1icZHtP+l0HTVfDNscUTxc38JBWTRusf
4yqf6H3UwuorqBeEWAwk6hjir4+MUjnSXYul3XBSiHhkkXhHYoV/NsVxwv8m/Z33YjSQgVoROTAL
Ug4BjF5X3wNfDSqLgTUe2zqABE4/Vf+7oBNR04MfYp74MnMoO1PS2MwZYdiP5wIYHBDAAfslKv+y
2TKSSZXxFdNeSKUwaF1KM/Y8Qd7cPECUrcKYTs4fEPFZeCMiV6t8aU+1IQ1JQeYqylPIUrTp84TD
JJtgqYiUTDiASeY+wlVO3eitT9325Bf9mWNDgXDwVlKyKeGkEGeFDh7n0DF8BJkGn7LZqgphl/u0
5RqtpyqsHjiAdWP4sDKDYoWK0HAoXuj1A7VopLtuCIEqjn9XiFPA8RqJCLV4SwklD+vQX5ISBu3o
lhVn4hhWxDpahjfIqVfaDut3pkExxZ7gJUhjVJa9k+jdxiBotaYdsk6L1rQROMo+pWXHOcxpKtz+
hYP1GGXukXl/U1g32RI08zh3TLJAtcboXyRjYOeALs1QHkO7PfWuTx6utE4h3ZK82PgOc95tCRBX
sR7aDlW4uHMA6kKfVEziGadidK4e8PoczeULXdDgv8XjL9nMjTNBHQuT4SqPLFI7DiEmRXVUVLMw
i9lC4DgkqswDmrRlZh1vOnu5IpJDGZLnT9TDW691SS8FdMqAWiC7d3r/SEuprT3TXH0Moz8J8rdf
wJHOwQ6gAtP+a0MaCW5EoE4NmSKnNT4Vp4QEzqYZa3vaMHRrYwK6Werpqgz3XkCtMaNtbRJzgobK
H9d+Ix1rFoii+CbTEjzTiv5v37u7GKU8DDHi1fN+mrTfvV+6KxdTLd9wOSZpXLQjaUFOLNcRLiqc
N8dsn2adnjcdRUxrw6c3Eo2Zx9yD4KxnL5bmHQnFIPoAUSVRSp/XkoypHlJJNfp/E7O63HBydpU3
pbu0MGGlD7De68NI+SpStDS+0TyfyCk66Qt97WK6tdZFgrx09BhWPa0So+HZjzA9hWPuCOb3tPGA
622GKXD5fEUrFxqHkb4WGO3ZyXc2jLtksNmLOMpXakuPXZNYa7TIKKQn5wpsj02mQl6AibYGdXEB
qbB+KGqv6nTwwcchvpMFRp0CxxXido1KD/6AThETyPYNTRPHfuawBoQWZ04NPaC1717qjoR0akux
ABJkpPrMd+yX8KfkGw3tbuJh3rmDeSfZPVKGfRDuFigoYiV0yu6FPi68MxfHXEB9ROHRft4JMNbT
n0n5R8/zNqIh0tv1e5MgBwQtRsNf55ZJazSrTmHPB4rdsD0pVb9UBok1Rcz1LOGOaU0PJBWaoLws
wtiob2C6sI8Xteup4gAJM2ic0y4GbZuHm+NXOM5eEpv65F6SvN8sQHLC+29H/+a1Cj4u+XQ6DTEX
FAcyBZCv8Y6LS0+cig9EFMNA3KA+pcnQC3AvHzgmdvVfA18znWbgIaj2BJNAnmu7Cg+AThPsfEla
8Q5BgCuBYCB8d8aWtkO8c7DQF3IwaZ1eOY9tci75lbBl/eLNbo0tFLkKKmGLI8AjYHMLB7oLmrUG
ASZXt/2JznDAzpIEi3/FhDWCjOIdJvBo4yr8pMe9JDNYIRXnGGOGyZe4WkApiYIWCiytH2cMQaQd
OOsuBOkFu+VuNzQbJk6fbMvauiYid5LAAvrhHglTmCRjIDSf6BHvJCDUyZhqg2hJeLyyhggfiHn/
CoVHzlRZtZSmxt9gQxE9onAxfTAIxbsKjOKq4XcEocOwdd7r6rrDH9ynswSNctijfLpWHAAqmPZy
KHFgCGhd4LMtaY5wC+8u0YUEqewW4lstzB9SrTxFc0ObOqxI2n8HNFtVVK/wLGIq+UNIS/zACFcG
khCRRlxPMQZ2nqxvXY7PA/zf9q94lxICS4gru0zwPZ4gS8YbBkDcJvnceVmui4LwMM/bKrLv+afU
Lw5R1qO2pGpQXTyXftbOfhhKNe47fYVOqWNu/Mb6lIYJO6/vz3NuvjV2T3M22pkq5Ab08CXRw1+Y
5TfBIbq239BQnMZjJh0VY80Kdw5V/BsL+zbo9Xtszp8Oe6aFuUiTGHa//pfzDNK8uq2dVsDb0TCf
Oww1jcReg6479WF8LXNquOW5tTZ7jdPx0XAp1DWK4i7sm/6pa90zDLA39g56RG3+n5vRLNi10FiO
f4ufN8QdeoY5lUaBuR+zeKcFAPq0igid9m80lYi3DSNPjMFo3Vinr1N9dCy6viE/+yAEsDanTFqZ
rKYKGQizdDjSQUVM6sXxXK+TF3zQ4SJfxfV0EIdEM5FpqQxzN1l0mY3couvgquj32HPvNZUNSbQ1
ly1rwFPpfgAweaKT3FuioW2GjLe+opudu+0kheAtT4Sb6PlA4/VS44/bIvpVhg6sVp531hJ7Rfuc
i1u4+aZIWQadl4IbaBw/FlokHpykxbwTuzsnw6bynBPNaNZWUz+jXPF+gwTp92gtiqKMHGL6PL+4
Km5XrqbRXXcxMfii85ZgwqzLWJf7yEl2CJfYq8iZJ0Rh7OkUjLl+GjG8AKrQW8mA22ZyHChZW1u0
4CurkCctYXvrAbubtsddEVJ54ZVbD2yitMhsd32IqJK/V612MlPz4vnltWyzD5PwuHYVhc9OTPM+
5wjMtaZfxUOTeoDI+QTjtb1GvX2Uz6LsgCeJdL3g4pXT2eoKf22OBYVKoMDDBNnVDE6TD3c/to4p
27gp0LZQRLp4rAMqKxVersrINXJqLKAefabOCAIf3LkmR94Pr3M3A9d4BwfAibrtq+eF72rQEc5p
6nxrJfU+cKPf5FjvGiM4tkV3md3lYFgmSS9/u3TNKep6ximkP9pypwE746Dcu9yijcwBvogGG63B
6Lpo5VvzOVfoFDnGc+iZZxfxt8ir620bIVpjD7RZ9FCJFassExn58Mp1+hBid2ZQBO1XSebKbqB1
9vZ0jNplN4HRa2wrg2QFHdqvAXpzHSFETnk0+TLKVIChy56WnbShcCmzb+3wcRmC1yq7wONsc3AD
l3DRap5AlK+13ZMHGI5xVpKLQv6FPnH9yTGdJ8JtI6Qrrk1XNau+0vb229BZq8NYn+l1S51g1H+2
UU2zOgp6cavsCo5GE1UIRAZHI7kfJCCpg0MTTusl7D5gHJargdkwZviaQ9asAJlOPg3VtDG7c1Ty
l4OdrColsZKYMTJ9n1PmppfzJTCWbFV0xZ9mDJGEZaTcPBFoIHjtbbPemDZVrVbUroOatnzF0P9J
8+FBlmY1pY9+pcJPYUFLomoix7pO4/rZqGKMDqzLzvxGP+uUBMkeGT9KORWOKuGXLKJsio1Drqjf
akPd5oA3/vS5/lpz+Ft99rKQ4OxK76XFcMYBihodFarSh6+qwGXMPD3TkPUlpAWaAIkSgxkWbBzo
puKa0VNinXGiBXO8nXNrU/QdOXMDN83oadFNi1XxeDLNajdVaHwI8E8nG5rKRmpYm1b2e9StbCf3
zgcjXBeWkjeji7rJqwUx5PoRWkHpZua67cPhvWqomrW6HHmJvD0MrnMxVAk/0bWbnSpp55CCE9eg
WD7OF5Ay+myL1e+jtGq3vXLOYl7TRT1Iruk2ueRnUPpaZ2MD84Sgygmy00RnsG0TB9HOB3MI7ObU
o1y3tQj1V5OJks/cHRbbdc7TgOyIOwffEkt4U2Zsg9bsd6U5vIY0tafhBLS3Bn3eeWRCytHm3AEy
iGaamo/hcSAytRckX6bxO+69h7KEc9ukBbgtfdbWcqSUuneVaW90h6L74D1Ol18oWrOEh/kQeykc
oF6N63gwqAarTSRrp2D5HTQWApSgob2Zv8quH93igdgJ5YfBu/ddw9/6Vv83mcsa4RBzdEnq0wM3
Rjbxj/hyyvSmY04jRkQok7MT1zuvG47DINBlxwSmG6kmmVq2Go29gMMBPkyXRF/8Wukl3go44NbM
OiCptvEnfe1rwewcPHcwUJRs7FoSkTRJozVwHd67CxoqGQeS3qgjWXQwDkZ312jtzlceRFTPoDPs
3JmbNMlfu8bLNwRYshR2scZFFq+Pfzmmpf0HDqk3W7qDJ8gieBTvYL5qw4NaAQ7X1KiLq4VaDnug
UoJ7suz2BcZJ55VHUsLuHHkre+bgRVgK6KqOX6bIF1bBtIpi6y5rhkdjoL9oUz1Q8/OqBctmCumY
UA9vdW9BW7W2kVNoKw0hrnU4JH/CBIhc0uE5hXgfZfsX7jiS9bsOBhL57JksLUZghXbzKm7TL+Ui
IIT3mo4eFFSqAbQ0lmwSq7OQ2pPWTZAWgHpmsumT1vprVJzSuGRljnxEHz1DiZGXyeLXLAEU6Ito
FU5gIaNESXa/6x3SUEWJMJF5jPP6qoW0woqsE9mtexWgm4UsE6WJUQn7yKD1hP8+juUdvWghpEOM
cazD4pWnpIErr6l1wNZGLxzembEqWaDkZR8dX2PfI13IY1i4w1Wjn2hHtY5QNin6OrrvNNt6LVoL
TnY87erMohAXSU+/KXXq8Hdt0+/4WEbyMjLWKYnHBt353Kvj3VB6dIHOjHCLfutLk5P/bH349C1o
R+uRJdWqGd2H0d6i8x1tlXYNmoz4BS+psY8tqp+Z9ZxaKVaUpGFN6J8hETaNz/wF/Smov7dgeRUP
k/Ghlv6b5yjpKM4mWttxf68YSqp48nvDAIjSU2ROLBqKBduqooOLgh5eE7SH1reLdnNkrOeqeshb
f1/Ah2Y+CzMl3sQ0DmZ2cTQiH2ITs33Iqnmfo6HtFR8Dd3KW95Z2jfAXUL7pmWX3uqAqqhp60qBB
mdvGoRhpH00nW1bAvuzN/dKiZKUhOJgg07jk66p5WvLk4Er8MV9rH0/aRWNsN1bf8vJ8TM6dn+j3
Hd3iA22hSg3NFaCpjpgzd958fTwkTnb2tILag5xW2o4OVj7bf+YaH7JEMgqbSNvts0V/3r50143x
OmGpWqe5zP6McYt2oRq2GvWsoWagc4PQrrmcY2vZ0ReNnmXzyqk6mh6LDCzqgtYhjY/T0JzSdgYn
qb5bP7a3ulZuSWc++K3aY5xvQ8MTNtCdRCe0NrDUGRxe7bXiUHfihyAfnxN16Mqr09jbDlfQSOl1
Gkq11LzqAdCjEfcI3IZTEEaW2viVwQpAXdyzZ8JB91UfNNIbye8ezt6gF4+VUe96JPpWmfU0BxPt
Z3v3d1aS/3Tx53Qk3XDxXfpAOLTRDnhfnRosTttVHYTruUaNztzaWHSTdLSsk26Z90xKJc1OIlIL
PuIAPRuw699jyLeVmSAtSwvknvhdrUEB8fkXCltSxF6hI9PpAa3Zxvg2BwlsPnMPp8XPgXAie18N
zStO9ydRD1V5yzal37kfvBSJi65h8RUOIZCriEU2a9ak5g+7JcjY8yRVEmSWQby1Er0ItPUmF1v7
7AFi0ihqqKkdIrHBsNZptO86cBxl3WfVVLCQ2uoQJGTwO+ORjMTnNI/Zlj5MH524aW7hnCONwrol
oBI6fJzSiCJvF2ycM8ssj3ZkP+ZJ+l/putsUQT/HGk+0nNq2hf2wjMW+6ou1TVvi1PFPY5C+mIXa
zk28TucKaLneNi4ORqk/R52+D6v2mBlCixz2Tt9fUz18ot19S2G/STp4iMNd6lkschGlqIlEYShO
HDEtKFuL2pKmG+SE5o2ZJCmcOfgabnNcdO+cewZSZxS5kdZj2VIgThy/nqLimNXzxQrsnOh3oVR4
fPcib0fX3KOTwk4SVR16T2iHBvzXI4ylkzswTt2eQ6pUOt9z9pWh3qsZoRualWz9Qb92pO224Vh/
57Uqd0ZB5x8rvRtDkzg73bdxCKu0L0mUAkeaOfS7ZFj8lQsO3jNLlHxtLNV8TABmqG5/zXWDloG+
QaHzPazzxzY0xrUzUAVr83xdfUiU842w85fNW5Ga3yZGffL7eKuzLrTW+EIh+5NGJNsxCnc6e2c1
e9o1d8rtxCT4ZNvtVNvbaX7XJi6KjOBQfs62T0MyQvF6Mcpd35mPntchOFpQW8zUx1P6mmvGn8ZR
p1hk0WtlPAAds6mCfRMkd1qLeXOy+SOszYT+1Ii45hbK/BmVo3n0t3G/IkOnRMedaU4EI9Yuxovp
hZcl4FCcuoiSibahDz0infUDBJISbAswyoXHGBT4YqY/YdCyIXztNWm26Hja3pxQWDBsKK5EWxBG
ko05eS92C+Ok09tzAxHBtQUsYQZtM4fQOiiqOGs9ezfSdCQWRh/4P69fHBoXtsmpc/Qa6oL/2NXF
nRU13j6zzDvTWr6WcEZHOdqwSOLUJr1/4Bxa/A5glQLp9j7XtA9Uz+FNvi2DRqn2N3m4HX8tLxGl
v0wSGp7xZGBl5F+WSaFp1P1Kmbgpw/1If7FNDU30+FjWjYHXC5kZBlX1nbhPnQtez0mRWE/8mXw5
JKDR4MVhdDIpb3O3iw5ktyPNAdWVlATqNHP6JQua49SfUjmkNbSGrNbYd+hlUJZ9HBAM5HqcO2Of
7To7PeScJnwtn2qhSiIpetXJawUVlYAlhyiPoHoybYj3WE9DbYLjHnP9LWygEeO8JdMO88N53aOX
6XvgWe6rRlu0vgTpVwcxuRUQN/UgjCI+XgwBkbQFcjrkgp07HvTnaQZOW0UMyRBT0742bgDTiaHg
1yO+yghTOUhI9HlHfeLxuEs+sfhhnweXmsSeIlvoN5uhDh7iqeCEInW0WNuZgeMSWeuulzoB7AqT
VzewfxfEBL6mHyeV7Tuanve9fpqD5tHmbDBi47lxivvGtI4Ax28q17l+MH8apAgnxXYhZXKRu6hQ
f1yq5Vqm7aNv569uDz2AY8ogoKYrsnnfDIxjiwOi1ck3Cdt47dUaAKDeF8doYYzCYaHIIuve5hgE
2a+jw/9IOo+lyJEtDD+RIuTNtkrlDRQUdqMAupH3LpVPP1/2bIbbFxAlKfPkMb9JKgBhhga8AtXM
Af/alWeIe4WjOBwy0YStlcF01EiW/EqES8rLiWYoQjx7taO5gXMU9Z+tLLnbKN3JDkkCbWJMXM6K
apD/akbpn5rGapgpRb8lwmqwxtgZea3fHQvxZKNIH6ARELK69knIlExLrLNEOwZR+mEIddbH6d2b
i8fecr+YTm8pRXl/OCnFSkJIq4EVOLesplYP6h75eItpUD8mVxXinLj/SvvqPIEddanRLDn+LbBf
X6KMATOoZZr9chBMtSQgw2Y7JtHJasxQnfvq99PURiUNXe1ZRhvXA0A4M7JIARckQ/SCMsqtW5pN
4NhHU+/2dBU2tfQQoYck6Za7sgNNEwQAW8USpq0BylP7VdE3ou0w2O7VY4qDbOauleLIMwzRl/yU
c2nBjwb60jKFWOin2/E50txNlSktXe+OTWmIZOchLmmWua2H4OX44TfjrW6S08RElmKFrmVpPrVd
9KiWDFqlRytVUmfDgTZGqLZhGvm7xnNICVnIIg3jWFvb5G1FCcrJzF7/f5ZVtTfTHrzbQgoL0jrW
z7Hsdthr/lHhygNkJfVkvVBE6OQStO3u/jgbqJDm2TaboWJY/c0oHH+VaON7JNMvNxk/MMC9tYPL
wH4+D2O0Yn2gxtBSWJjbrJgRaYvB18bGtufDUkZh8Wa1t6xxb82I1Iglln0lU4bBVkk0bihMyJ4k
3uSGNaAU7IK5dCJr52bNR243SFPVEToQ4ui1xotf6xtLJyAHANUW86Q1JCW6dptLjDl47E9D1t88
drPbo5Ia1b9gnsKoKS9emh6XYKDfPZ4jNkBNYqJedAdi0ZLauum5gDXSXeVFgXXqGR8B8UojZJGm
TVTVz2RboBwoNRb75BB/zBxUsaWdp7x/krO2SafokDcwVSfzT6xHTzqMEZis5ZUB/AXoEhCn5X3J
+53WuUctth5TOg5J0qien2oJQJh2yrPBId00bFAzQm0J2Jy5xEgo+ZeCw6CztVs0aH81s72NVnFP
DOtTXWXkBCMoXC1kDBZUX1dg+JXigNJ36hNk+6Y93eB9tgRUCP4LiHvgBMy7V2p1LBXjUum9JwWC
Gm57axaCjTrmtGY4Fst4ALUKSB0eXyVqTD0RDTOYkqTDfRq71yCD8GrRSNO1i3pBzeI7NMGGXZfU
X0vtNSuZTTcRzZegMj6jZKDikscpclazgQVGgOOHn6w1OlFkaHtNwEkVEjqm/xaRqPaVzwpu9yMO
GVmOda2fzskmL5YnnYK38MZjWY1PTtd5ayNrb7lOJ5xgu0RooZpMKIcOrQDw6K63j0vtrxPPJDTe
T8qgdm2YOqutlsd/D8umflCL2nNsurTmi4lhhzE7L0NJX6bGLqRtlYoQU1BYD/7nhMlEQIpUL2I3
drpyvJA79axLXXuximIOg6r9cMFmYgW9y0VKeguqiwPZ0S7kBxmTiRHIH64xMZFlofzqbCoFH3IW
a0s33meqMkoNB0Q+VVyoTiyHT9BJEXLKFfqrWB4C40ku9TEmkyNpizdcmAuiz6uqH70AtZIeVLLC
n80Z5yRQBFYe5GoHkg8/C678gtUCiJJoI2NK6YeWwpuSVbIAyQgCVn49Pbl+uU2j7BjIGGlAk6ES
+mf6r9pFON7zURkHgGDxQdHcOeR76l0sPwqyBFysvnUAKUKw4TrkDjiA8H+ZhmcOWrWHBrwo5sG6
cqNlEa045ieLCEE65KYipAhdadJYq/2gfl1/5b8p9U/+TQrF73BfmBCtB3QaK2rggXqwzd0t5zzX
Hwg83CQ/1tTVA1/4B32gNSezplBXKFeRNMi+ugjkwMfxlc/eksf0lB8q0fWohuhTWE+U9/s6/53s
h975EPKR6/glXqiiDPkA42BgaVIemJP94XE79PjUU1S/irwdXVWHcN6BtyD5CWwjHLBFWAzsh42j
Tf2hPko6uWHWINBNhZdbp5xUfCGn5RJ8wKQdNhaSEf7ynQBQGIyXbETB0QePNhmbyRwPdOfWJHcl
st7dAKZFbCPjqzAexoLugfxDGa8WRfNTYTvlWu1zi4Er70+U4JT4/BD00zfunVWlbr3Jf1ugyXwH
xmWYNuaq56Go7sSIYXScPPMDPMyJKSpfXFJI3shEETUS7RvN+qDMWGOWtk4GdAlLmBB3tAIIY8hL
aJ+lBUB3ZEMwke92keDP8sJLWhXT+MpLY1FPBLPZ/mtPb3n1yrRqPfIiXRpBeettquFG7ssP8hIE
R5qrDFzuyMyF/oCclLtfomcivUohiaz/Xn+17rsPMlImRBgE9CBaIFXEPz3NY9JOPToD7j1gv/6p
BaZKRLl40QqV+sae/QxuATtN+j7qlvWLhAirAUAj6TQAhrSjguUOOy9HAMl4YYhwjL0aieJLtrin
pJ2fNAGwns/R2M6dxggjwPlDm35y0nz1CGfUgrqn/xcn78AZ2aCucey139LfkQsPJuxV/8QbspME
LZwAK6R0z08K+4f/5hZUZ7VnOatU9dAD1WzcKOyQvc7UJkv/tcQCX7x2BaNsKu2U0zagIm8qZ9/X
0TlQeBRWai/WPjwSfJVxmXlnueQ2vcpevrEq+XwqUbIhxTkzKFtqgdYcTyoWBei5oAYP+tEOTWmG
Y6sERWuUURX0jzfJTmrcP7w33DEwYnydPOsUjQGQD0gmuU6zrF/LuTu0g67incr6VUClM6N+nbsY
OV2C4LDUF95VP3nXQlCC90FYls2NF53o1Ykvtl4gC3nhBf5bs9gkaUH70+bBzY8YPOnR10SZq4nl
7Gvzxo3yvbpB0zJDbSxv6mOqrUupxYdgrAjqiUTSkiVtEioCO+hPVay/KGu+/ktGSIo+sogFKmEB
ssQ2yPXApP1B3aIiBkvIr3aqcwRck/2h/le3AOkdX/meIOdiIbEqaiJbB/NSBUj+H5XdcdV/z4zv
qEj6r6EJBFJsIQKH/wJX8gsuiinzv3pTo603UNHyqdVe5OqqVoLk6MDOUT+ulnsAVbEv3zCJRVj0
2W3qA5dVW4p/8eg8nE5pNqi+S+XEl3bIL2OVQ2/oSOw96Y2MCe3R0mk+zsxbmfV4LnzatqFhmZ8k
4u1aFECWMkmJ4+qjmJPlIa/Le5EjleF514DkGiTxbxPnjymyTztk5M8qqDdlxeopO8KDM180N+sY
H6E8lbfBsBOaaA+Jy8PtbRMKE+ILZJiPsxXcphgRQpoIq6pDX9sEUuAnaDcYGj8XF+lZdrBrCpeL
m3r64y4YbC5eDQVzUg1EBPUDC9O0MvvohuGBUUqIEIxi3sHXR+U1E/qNRGSfT9UOVe6dZi/bbFg2
sQmfZIjlZYGSXYLPaus2jCqAx23EpH4+dRYZoohpayZHzM04wx5ZKUynjo3QXqPCpAo9j8S7BRRa
nQjwSkBkojP+4bu2174Gi9a+bQQ7p0jDkWXBWzdrBpUu54oRHTVIhTOL0dJxQpPBVpW+HW0AO/Fp
+p0FBFGLaT+SJe1VDj6tke7c5HB4aPDl9CU4+Rxa2LP+Vwf2WrN542cxMt8juA8EeRAWYTM2TOod
RHZ/KgOEv8040P416iDUovhi9NPO8F6NRP2lRH75zHPtyT/wr8LKNhVwoSFzdwNbFus+sCPQ1Oxu
Y7MeqyA7a5Bvusa64pi4Rp59jX9JuMS4CLAwAb9tSv7igNcOq7OntcE5WNFZBdkfFoFOfUYyGZ35
+MV0TRZ3p/aJLd9GUk9qIkIPWJh/j8FJ84sHhYh0gWyGrSHJ8Au8sNGvgEg2HmndM4M/e0tKPj2z
wszbUIM6ogWQkBfgTg1AEGZ+q8o4QAHRwcnSdR28CZIqbpbf7etH9XF7JKstzzyPsthK/DMrMt4h
gBFSP1oUCFX+m3CEEpuPrAYHzkdaNJQN3m7Rxm8abmgTmGBgAirOFJgY2Ieg3OPKu7ZLnwZtoQ4e
avy9xiCh0o4Or6YuxQ7v93XJGVKQknNMosEA4YAhPGnDTNgMlu8+Rdk7+dF51HXBnDJ4izHRyoEW
EFU8hg7i39HD8lNvir9i826DAVny5cLtqYfJs/Xnc1pzuBfxOO/GIeiBEMc2KiMRoq6jsTziOtas
E8vOdxU92n1qJuN2avJdJq52pYd5Uz0BoNp0y0WQaRZ9E3r5J6mGsfjrKQdtSxN02dMmai0L9Of0
HbTLb+IGGxYg96yypbgDLDomFzLZG1sU/ABNM40RnjbPB5zMyMIToJb14gHaZb14cf+H+1Fr1rDv
eF6sXLtFb8uYrVXSzGgWFxd1PXXU9J3FtDDYk+qqE7+hV+5mYqMJ62hJJ7TRC9PtZqc2FeuOq3oe
h0cco+FhPgW99wz48qhwm12JzJS/8ar8jLc6YIFhQx7SQ8dnL8/wzFqWXNULxqN5zgzFO9eO/c7Z
L8Hl6UrhMP+IKQrsMT/2bAEzmo4QTEj0/HXBeQSmxbur2DFQLpWWHi71C6+JC4wSeIMvd5h9rVOH
WQZD2aTrzgXZNgjWo1zg5Qnw/9yuadHd5bWoN5vqYUmAtmBsqWt2M6p5FvLCOPiodZcOOY/6J7Y9
FbU64DolvJd08M9lYN/7WPqbcm7eWVC8TR6dzhajFvA4KDMrvXPaBzT3tOAkWaoq1xzq+OR5ICQo
PjmCYJcBsKstDah+9CVIFxjb7MfmZWqQWOO5GO+c5RN5vMobHD4n7UBzYQZDxmEh3APi8jBZw9Vc
cMPRLRV80HN30Mqu+LsW4njzb9KpBMjDx0D/HaNuNyzNPkmPjJXPckjPBTtogMBn8EgobhGKt1/r
oUUHdFK5oTpUPEIUINFth8cbgNMPE75m1j4VlByGfewNlRF0rkqSEoqAZpre0mI+mOWPbb3zLQFz
WcVRFU1URPey4aDeIu9FvQvMA/mfCK+QVJMmcNssMcK0n0dHRl9LylYtvcMEPbDQy40Otrrp5gd+
mkftTyPCoPix1N69HmiaOHjLGHgl9XhmWUsIg/CflgXf+ndh519LQwUDncOBJAQ5P3Emch5VAWUW
PiKL7sGu39QnS8SJTTkgzPZPiVO7TgunWR9g9Em7wFe86/qS1eM1xZo9WqbPwqUeatsZApoTvZul
9z2SpRdYF+X6EafmjdvN34woU3M4jU3WrMsA3Rn6I0DfgK1Vg8qqEsYFdR+d7WHYsepmnwKUoapt
wwTlqSVsw4DJpYAmGRjW0ezIUhJ5DeaFdi4oaF3f0c2/wfQM+fWkdXfqXgbQB7Z/z6GT2AzQdQKD
N7zhfWaDluqApbf1YWnBGVk+TaC89N+Wqb33o3/L2iy0+ON+JLe+9HbETXBQUREyeLm4qQWN7Mcy
4SP3aALpzxrpOE313dxCsGvAMjIQtBnwqSwmxiEpzsYzPlwrFVbgBqwHWrM6ZOtI5Bwp7mM85bSW
nw2woWn/40uQm8zJqIRGUjNmFgfHy7fqQZDmZWZyzadr4/piTbkKpMp4pELWGam6sR1vIPqFXtzt
/O5TbW92keiMtYpLJouPEzbOERBwrkOCTUHu/dbN9NlRQOdVBhpKilPF1gyofBhIsiiLpXuy6SHF
w3MLfH4Sf4F8gI6fMNZgNNd9qjKEn7NIrAlpRFYSE6quVOIu2PQ7FfV03zxmCuGYRM8kFTYZqipY
QN5Qd7jiIx+PbuUCqo1ATOZ4MeJ6CdLk2Y4ATFC6qINK0sDt+KWcdkFRvaZUOTMRq+nATmi6zotx
bzaMGBXB7dn77Tt327XdH3YkTEJV7iVRsNGT4DKmYPA7/cyRUghMmZk88l3DjMOkwvUiecZddK1a
EXM07as6k2TL1Ua93gVjA1X9l8l0obDx2IfVcph6FINnUe4sBbDjpan0IKhfqYTQzDf3s0x3BgOY
1Ps/D2xgmAI5Ak9Zjd6PxkBVVQOTY75wnO4lKSIHo9qlpObGkt1d7e9s/AkK+y21njxGzEQoNV9a
eA8q01abOtYHeFxEcUzeoEuRcpjQxoqipF+NiUb7pGs7h3Ep8aCztKM7kI8/4Sn9oBUBLI0OpE4N
Gjs/VPWvbLS1Z8Y7urjM9ll/VPHcrWb3Jy/HjRWLEEoNXkADpocvAXMfhABnQn2EcKdR/qgjxknm
jWW9kyuStGlIJk8V2rHctKp+tWn44C5UUpWU74xJN7UXh737rYI/fMkRPWG3Ua1C9Lq4aU4P3pYr
jD0JDpwqxuzdU09k1mz0wspxw+YpNUpCFiLeViuds01tiNh/N4J8XWoZ/Fbn7pLLRRAhHMp89hl3
swOJt+GtsktMHUwhCHsouw+9Lh4WeYbF8BzQn1FhiO1k9M5VHbp0ZAIt3sa9Sfdf7kYE7Nz4LdJs
TIzTXUxTR9BJzRnyqw3ICiBRU0tY9XWwadH0ZavOaDxmLz1cohkzQPwTyBVJcwn0mnB3ahW3pRdv
7OZvqmkfE1I4RWH+mQzrxZLVcTDlc2uVLy1FPI+CK0uwb+XQACaiQwzonUngiBqIFj9LpZkR0ZlN
c0Vwg51k4ozJfLicnobYlStzxo2CXl9pyY9UfgKr3YxcfzSm65jeLbXVJ/kFprRZzQRbi+6VX6Jb
ExPd0k5HcZLJorUcMogiKtmOHHOFsOl9zuY3XTh/I3CXBLBnPqVXfg31+BzHKfIDdfemEl7ppA8q
IVny8a5W/1wYO4Cfz4AR+o0WiA2LQqWwU4M80IjrAEL5KrnSa/OuwvAYP3DKI3a5Llo4DhyfdA0c
zb7OMx0mzsOeU73CASDgoaq0ynTMR6+ub7QkR8xHmY3RZe7mkdFiMxCkm79Tik+ifKzT6hDh5+lz
9HjjuxzrT1BCKPVjv+NBs+onpLBr4OB+YB39oKK/BP4nZkYnq3Xt2zBGoIPMpiCelO5JX9IreUG5
k4MOPE8c2nI86rVSyXK+AxsqbTIdPLoJpCPAvSivawQeQgmee2B7tlV9TmKwR23Mtk7lTQ/mNzIF
XMvwOrYWb9z4VUkdUBLjMJldqYRKRechyUToodl9rDm+mNE3BUatDNw2hsEm61LGb5A3yG8A5tNo
XJj48DCclDraKI2rqct3TU/5wwv485lm9NzNn12OGsvsMGjNhnatylM7B/c09CyGNIByRQmNSHm0
ZR6CyjQ+DEE37aKU3k006+hwl4pmD8fVz1tyOHfZ6HVBtdnFoOCG8ndeMCEnZzEFlIxZbA05GmHS
lPeI7N/IxPfsNi+qkGrwFpoC4PtWNEIqpUNPqjjvGGegLIUwgwMMrs3sk9nIl9ozwYCD2S6QComb
4Io1Yx2CJ0suWirFSmX5av7QTc5epY/zYAN1nW6eA45C2Bx+dv9pVOIbc8Sf2qwf4y4K05qHmOeI
aUwx2HbrmEcTbVAHacdipDK0oZurmrCnw89UCe0GqwaLtSzpcW4zJdJcIGpBMB26AJM7h20kWu2j
1ebnrutoBQQVeajTXzGTRshWk9HO7nz2NyAVNNUhO/n/yDxQqJnfIkqUb2rg0LNV1aslBRGWFN2j
F4jt4DVPY45NSCfkeLK0NGx7gWRD9SxtPQOplwSPUas0OSTE38ro7fVSIpmgDe1Lz7iWJp25Sa3k
osfZiSV2sTp0t2RyXtLpt9OXzyBdTmq5gsfZjnME6CvhAJlTHwqSCB4MEf0mERRC8KXeqrCt0BUT
EB0s7ZmFoa+BU7gOlnrIcFgZMxS2Ac5tnbSWKxRYGQK5JiCKpfroJpcJ3uJv0GMAlyT1z9Ylw581
+WXpBUAKG0hRMTt+6PqMsNsqefD86Ksp8EnXtSeHg8Qkp6kDzBEaL7gsJceth/t8sOBX7IFLhCu4
mzkYpojLDb4N6ZVZdKVbJ0x0Qp+tqOvzeUxhD8X0gg1bBhtDY54e+3Wzrx2AFgmZD5P4dxV+PNk9
1zRJYm3ivZqIXgLUXBUOsK7a4JG6DzFS1UDd0WSb2WnuPOAoCNQqdh9Vd8HvuoPZ52cj084up6Ha
U3ntAVqiho397MXRlwenRJnFikV6ymu3PwHT9h4RskYtjcpWZmZ8C1wHCjsI8nheoEW3PXiCTGE3
C5WIgSmkYcegFJDshLqAMy4GvUhAaV08rZuJbtLEhGyU2HJKP3qiMjhDbgmlHDFdN55ihV4c/C19
mXfdw4OuSe/xkr5ZdvFbE2lXRdM3f6RWBWize48iso1N43HL6qlUKaGOBMo6gh09w+QGAlSEgc3U
i8QCzNHdVidqkb0HM3sGj2q00Ia7NvU5gOmewS8xWBtcZEz6PwzjjkYmv3NtfhWoBeyXWEcqK0cy
oK5Bo4AJK+L26CnDDJdh10D912ejQq4UoT6TpCu1f50Xwvks7eZUsIw1TAHrZngLhPtauBTcbsqY
PSmKDdOsW1+B4fRzBOYH7zWz0B9XD7TMW3a1dqyiCFOFwjjr4/iGf5d71ZcKzLwB3V9r3oU2fTqZ
8xb57VM0430T1F8BaY1NEtVNFRtPR39u7oxr20+/iW36cH2m6l/UzfLpnQNnIWcj9LpOhG9FJ5qt
Q7dy7QXLj5b3xU41f3xAxwaGk5bfQAjotr2LE0xp9fskaM6uL7Ffb3cWJUpdzQ8QUHYICT0sgX4e
6SwIgyRRzX4K54AJ1IegVRBk8RF2wRmUStgxfNQLMBmNZXLkDLSVS/3kmgg7+eOlDsyjN+AtNzQf
jodVkG/ORxUtKt/BTAzId0uT3vPB+o/ti4Y8wmrkEoEcvvtMeusSkws0DcoVUxXs5mYSmnlEIxZu
n+qqA14pATvKON30vn93MXzeVMg4gOsT6LHVcJhs4mCKx3VrTFTkqBP1ZaBmEqAg0V3XgQo7A72e
FHcgmXYoLi457tJqtBJMqP7qEMH8juMoTrO3Isd7QJIm6VSRK9lyanY9VJbO2pijtjbA5DEkenZ9
eF5QU+l53ARSW0Uc7eO4eqxyy7tGdJq/XZGdZtu4TbPfQfGupgMI1WRtgjLC+Po9IxXO2+y+TEu2
h1donvCs7o+FB2GpF96DyhUWHRpSMYGnX6wF3PjU3PuMqYRfAaBrrPq0WPpJG+LjCDz/NGbiwrm5
HRgmxUIyh4hOMJ2ZNxaboi83tqyIRNN2KYwBzgEdSmrRwo7OYD5Jsou1qbMhgTrTYkZDN57NsyE6
RgOm8THDFkbbHwACiWd8tpzluYKvuHITNB3bIEl3Q++oYruL5od2ssGlmDALqhlCapuoEZTI/duo
GmFSiKtZkr6KZOrfeqvvdsno/zp18VGVFq0CH+0E5A+TF9/oQc4YOlCYkY0ZOnBsADdDLv5dmhiz
8HESu8Vy64s72f0L8Gfa+By8yyA6rhDEW2AmGYaYuvyrgWHZJV5cXtMlSh86w+/IMm1hDBuvWOQ1
SqE0wFsjPPuQpSpTonjWaEtotPOynyIfQfgBY4bAzO7CS7P1Mthg5ZMYabbIijfjnIz7pvC9U8kb
PXo0xEAy5c0tqOFL2Q2wcbtM/6RWZv4Qbeutm8HPF12P7ntraY9WXJlbbaj8MMbKHLxqURzj6pq2
drdKgYuHycSc2oDM45gjTb4YZnYF0WldixhsfoDIoQ2ooUiYq9a5hcda66ym1nweg7kmdi0vmDm+
zDDxAD4Yn2XOLvT89jD32YHxhrty6+p9rIc30t29h/AHw/d+CzjqvXIytBfAAOEwbrsnLWD1lBBt
j4BYnjI7ILPNwibAxqcjlY665pRM7s2j+y2SZgOw7z6kQDcMKJ/IXO27ogVcQY/fpRum58/N6IX/
ysIE+rcKPKp3qU0Zdjxs5GLpb2UlUeJsNNUuGu7CsT5ZxScHIg2iW75p3juzG7/nWRxqgfFHl1hh
O2Z1xSxW7HzwS3qvIe3YAG3vvfweWAzoDdUbyLNr7U4zosH4otTeFXU+dBG9rBr2Xmlve1GcjFKb
grXWwXmZkCUdOXTQT++Prjcm0BoDym+oy0Zbh0HknT3+2EKAGD19BK6KYDZJQBr3wBFhxWxBAWuP
TiAJxK4Nog447s4LxrzazCUgNyOjYPIyA/RskkfbuYkTpq0zKkBlH/9l4UFwmHx5LM3auxglnGk9
oisoEjuD7dyUg/dTJh7DgiYrdDSwmiaHcuOlzmX2RQLaCtMvV88SoFvdwl7NFcTDmh3tlPdTysMX
QcRqHPS9SFFjlRNxevS3dtaDhYf/5lNZGz7CM122mbwUZHzxbROl/IQUMEMqLHcgincCqiHq4T1j
FxIGwPxcQ/1jaiAti9kJq4Cp8ojIVTYlHC1duDAa+6F1MDOV18qZxofYDbWyMtfOuSg+M7DlFpoY
SZ3ePN26OYgRRHN3Slutf7C0Nt0n0KJrqW2Egz1wALvSyqiyzLK8Vouhr5TvQ5zHxynQT3MzfHgQ
mwe6ziQ1tJ3LOkJUv3VD2wKrrXv1zc89UoSBut0r09ccFlzAodv6waWNsr/S7p4j3QbeRi6hO+5q
Llr4322W7OWQfE+xcZ8JQ+iuOZiAuf2hpLtqI7+neYjvQ2GzJgf4YdnvRn14RL3gYR6C17SJnuIa
I5lZ7iZkjZape1sG6ZHltwGt5vIK/+g9EzBImmlYp8UCzBeiUZT9GWZrzU2EBbopWlu96ojLAIQF
ShtYJaKCQHzmNPqa5/jR0ABs1nBvsrn7aQfnYXTE1bdLBHrKi2PZbzRcCDilMR0zs3ixfFQvR/FV
o23WZEoLOH926dTpdCITbRcNJdIv/FGeBjn4roiMjfpaTthcVYv+4ppApHwcyRYruAApxffRmkkq
zTxiHkhlO+gTvGv0GKW90lvIZUNcreykfi5je4c+zCYZm10wGz+9lVU7F3fuExTbvSaJTXUK/9b1
91oewdfOD/acWUhyLiBXioA2SclkmcEm5qbMlHivIoUdgwtnjkw1mm+rmuIR5amMYYXw5VpSEprO
GCasNpnK9dQ1+87sQyDl4MwQx+x1MvtpFfVIYHBEGX32VWQY5ARDtPLh1MYuRe3o3DrK5XSON4DY
dyY+FKltHmwvfzLaZZPovwbaBFUB6mcRkLIoRXjbyDHj17P0NNKh2Hv6YyddniwfxpjPDDKfyqp4
LwvKqAVeEPqEQwyXCB2sJWs3ZYoRWMCMoisumim+Cwe8cmFNMF4KSWYi5KaoASLOmr4RrYQr7Wzp
ot9NvKJrQHSM9mnDdFe/5XAB+Kx8IWFNTdsosxmg2ePnpBnXWaRPXbwcaAadiqnfu+VCahBNMLQj
ZrjqomVAe1Dtxqw+ZXpuQDtL35eKUZSIo5XJ0MmPM5gJBc2K1nh29AxN7ZaKVNMvjH7vTdq8N34C
+MM/xqxvp0dyOXF2VA9b9QbsynjsdAcIv32xdfPJ4mTLZf6RJHIvhf/QoQKs+WI/Bu6mKLID1o84
ZCIOYNKjq40fiY8jCM+F4VducXinHYRz5BOKlKbUIh79Hh8lb+rXYF23xcQSmQa5nafkakfJn9mK
SAUZ7IS6JT6KLgu9dEYMRT8lsRum8bxnRoK2Sz2/0rY/CV2WGykRNe4QNFwTfmgGlu1moul4c7ED
OSSOdrYMCN6jc41k8Sjr8YzRGZpKPYlVOhU72zRRRrFpa7S4pTcOs7wqHACf6828twnBS1qjM2Kk
+Iv04HP7ERI0LM4Hp0fPxwiIC25lvWgJR4duD8Vm1CGdD2PxZS/iZljOW+w7oa7HL63n/SyOvguQ
0zvS+3iKG+tJq3J/G6eHxVGqPAeLShH5QA0IeEUyFL1VPlMbRHqVq4BOUWO8OpkVmoCFgUXu7BQP
13TZOJ0V5pb82y+JXDv2A47yxrpum7WZ2QdRj4c8CQ7liIyZ6XzFwZPTJ0i56MWtG2zGYaCTqw90
FP7Ug3biU8gJa/PWRfuH5cu/S6DjwkBfhjGSFGOoGTMiw9h5NvreFGCVKebyjP5NkuMm8u8Tqk3m
xxCO/fne1I8+qXnbdmuntDca2tWWU2Fr/CfOKKdRvPin3LaUnGzm46CVcFunEpGAcUPWRKLqo9ji
98BN4uZXehiRa2p/tltT006tGA52bj7nKPEt/usyYLievQ0ZrXGz+tNI41SDzUE4pS3w2zF3ugbi
b1qqkPtK65npggtCtjv5qKHH6L7SFDUyeKrj1G24l9HJcH/IeuWEuotx+kWAbVsuNoh4FFWxBgyM
eW0Of0dWcdNUm7akuHeYR+eLhQqcnkBQg26rHmZqAWbKWqR6uje+6Bm1UTTsijyD915ejZme3xwN
LPm4XccZHd00XWDiK+4qWw9duk5djSmu7FxgezVMEPTCnQR7eAsbkz+V9t1FDOLmCNV+3TqgOVQT
TtP+kLrxzs+aIbSStr3YA+y+VP5N5XCKEfhUb3mQ1nM9eE9J2dqnJFsuGWM1r46ydcky8tP6xeno
6w1V+5gXPh0bkTFIyjNa105jY6o4Pae19W2DQ6x6F0P3Em/EZhbezcZomaExIAaztRF2kyEKTOGE
7qDZ9jsms+Fsx396DSSoBfKFPHFq6BO3mNxFEkK7F9qZf46NjGPSWLB0nsogTFEFcBjm21NAE2nQ
gegXR78ynrQmYaLJiLAd+lsjnLCbk5ci7V7jzP7TahNZqGFiTwJWWhfRY+/oD1MUFLxv+zxNqqM7
fkkfoAGdCAhyUBc8jmAKBFE6DD4mQb3rXzI690nkHYYIvFTvaPshhqes1TQv7OfC8+DJW6QFdjCJ
lZghKf5H03k1Na50a/gXqUo53OJsY4zBpLlRwTAoS60cfv33LPY5N5vaDLZlqXv1Cm9w7IrdhKJX
YtGecDWIfoENWc968Wv1UBflmuO64F5XG7fgRQVgQwpDcjJXgzJVw4dzPBKgVEug2HfWpomB7w54
iC0gJ1VPOZEz8Eo0+97MyquJC2/d6MDT8cjWbNRP/Hwzt0j8FWW2dZAQ7fCzhvtvGm+0leNblDXV
axjUP73W3SojBzzpchkpIaN1nXMctf4W1cJz0w4G06WRI7krjyPqwSBY3uHqnPxo+QDshj5wMn5T
cByqZb7mbTSu9D59s9PlX+Vxn4PYf2z6SlTpjfSWFYkO1tao2w/N9sNXZEFuzoTPrsqfLS1/9M0E
YFizyxCkuU+pvUzlbCqdAXDs74D0XNx+oQZZWoTiGeYFCIUw6PGW/tp4bQ/It6X9NLlsB9UuAAn9
XQ+sijE4FCZn6X4SICw18imoEeV2DGm8xXOiCjZtWv+ETW/tHHKIPET4U2u0tVU7q4yshIe9y3UP
csfow0lZ7FORpUfdia4dRfpiu3/9rlhbIYBOHbndMVxHHtg5f5qYKTT5FsQHNGhG62nNfZ5TawNh
9cWgckPRecacxVzbRnMaguKaWcXWAYEuWZ8DZzP1s12Q6WfB1VjBtPo9PC0wSUP8ZmiI+liwY5cF
paoxvZRL/WaaQNpmqyM/C5GQx8xqzlkeTN+YJwOLfSv79ujE4aONQk8bVIhKZ91P7fd7f2ofKwdc
tE/PYsX5WrMq833smx9i9kHxx4E3kvPU6QHARu090+4lKq9ELSmur5ie1yb15JStBerBWNr8BvRC
5HOce/660L5843VBt4tIZ7rVJjZFywt9kiwiyjIGG5wN5/SFV8j7+yMVTYbJ1HcxQ+0rDkUBAA0p
jNi1qL4Q/p8P4+yvdQ4H3b2f+A3Qwpn4Ei/eJjE0xFgQT3uo9Qe5e53jcZO+lINhOAan1u+71tlV
giEogLE9yz/xJSLnkf8W/UG2jW+I8vKPXER2smtBqrQVY4pBfPi4Jt5qNK4F5LYSwMe36fqnsPoy
CrQzEai23vh1ZqLx6KBm6ty7Y7SeYK6NPEHMT3oHWq26JNzdzFf4fOJRxJyat+UCGDdR96I5Vh8q
98UKvzHVorp7BuvFr7ixGgdVZmPcNh9cBjUcOFn8g5Q+j0KGmPQXxPFh2jj9OxceRtmm097d8CFx
q2M3YVxSbqsJBZ5s25kgHDsauciHY4VMDyMV/JvsO/7ov0+bc5Cs3G3FL+WxdPYZkbd6Of9+ynkY
MRcd1asMcrl+oDLAlncVWYc0ArgkjgcmvHLL5NFxpbytnAn8QMjqLuefy3Z4cTKajdV/kD2+2JQj
Xe/V/zCPe5QDOxjmr84PsfydsNp94cXyQn6I/aGsH1mSWbIqwksVLAy4vjU6Qh3wjwF18glcP0+B
5tGpLgOo3PpRliMZR01iLfvadSKmlds4gVwLomeWB8G72/C2WBx81bEl+TKPvLHIOqd08iRHSmrq
OxKgNKK1iKQ1L4n539r7z1NS3qd8lzsgL9IG0DDTP0DyUPrJL5EQj/E4SnkfFp0K6qNsDD5roTrj
8yUKyQ8nuYJCVmj1FVQerHjDvo4MNFkjdeSzhiGyZ1ubv04rYgA5jdwbbaZlANqEX/fMVeJFgJvf
Qz4D1upXRvgo95BLjlI2V+jLDeE3ojYr35EHzf8BkJC1INbsmv3o+X+KHnHnDnkZKxTRroBsMNuW
/UG4CznnHAkZt4xnDTOZU6r4fb+R06CZmxUZ74NF8OElBVsjw/wjJLfiyXGf7P49T18HzQLQT+PU
wFwkcGixJWsvoGcu4ydCvCyFjMtPm5Q2iHNUznjjxUXvnPgB4/haxTp8U8xCuPRewgkcTNkQXEuL
0WEXflaF+dRq7/894BgbOhWTcvPyiK8k+ClZHry8t991cz4188Co6HUyMmzSiedKddCdeBgsqGaG
IdZgYKIaYEpAPaL45pU+Ut7NiPwi23CWQMFMykJDzTiPPXB+vr7Fae0Gn3XyOITXzGd6M5t/dZt0
x9Crx47oEI1PE2AklVtvKdRVvQLA7mrzYVY9niI83gFUVon6JZqBBcKdK8u4TwJUJM2Bge4wfnSh
AVKJYGF+y1Ouh28YGF8+woSFGZPkjt7FMHv/LuuAfuduBfYF5j7T7VoHPURnNB6bDzsJg3XQUo32
zTRS6LnBHRqLcCmZyqJt89cJ+1saqAetgHRbkJh4TfpjtC1DecP/E+QL4l6KfmHQaJ+TnSPTz8nd
TBVggfhfXVXP9M7orBbzpVbMasv6ZWwZtE+xWe3qKn9Tk/WnI7Vs4/7iuelpwGOLsQSCPqo5OLO5
KlSBg2J0mP3mIPduNmaoPoHxXtd0t11zOJkkM64GPLQom8fMRTgjQZ5IxuyZ355Ra1j747irCu9F
NnRvhWfTzpADVijORtN+SvVDMtp/+9D509FJFSTAOh3qe9Ec74hGSayPq1aNr1ERPelT+qdu8oMP
l46UNcExLc8lWjsrvbTom0zg2TNrPMWB8ZDo5pE0/jkw3Vu2aBdZSAYtjt5vcDLRwiN97oPURmU4
XCR9VuGwpoG8llgZpfqxq33UkdoTY47nXkufbIXcBH+HjNITGmrnKKz37agOXpzeImFWFSYahqYT
X0UrZtHHF1fpt3ZkYpaX4xlxiKOk235IHC2LV+UmF6r4jiF3uy+C6K2EOQDwxm1XSR8/0RI1QaZR
+vlW89XZ8bcd04WjV0B7mK3ZYQFS+ecsmF/qCG3/YriFdLyMHKU7hq2f42SQKXMxXTXca629GRnk
lFGNm5B1cWztzTCXrzTJAWtANXA4QlFPC0Td7gLnBx2hhqdmPs0qe4wJv52fnHNmbIgnQfav9U/D
WX4Cp34YXR9E49heZw7WrLX3JrtvnrN3ZOhWDgJvQRPdO57a+F5zXLxl5SO2V5UUu7N1Llv7VeJ2
OAGlUvR3mgGqRZbQXGYudezT8TlW9qFphivsKcDaif1lGePRjeZ7QDb/jD5/1UMDMgAG0H2N4519
H9UUWlNMezRe9ItJV0kvy/veVUcXew+Y4/ZeRcQUPUQ8kgQy6Q5AvN7LWL+GpY4GWYN4xnSkgCF7
tHa5yt7CRf3tVX8JWw1S9kh8NmsQRugND6CSuUudjWakQ1PRHwUS8TRiUIGHwKnOcdZM1UbuiV5j
2r7kZ2e03kYTQ7la21dTeAwGcjyyhCFa3hYt2FlBeM3t+qKl3amdcShDMKvoSDbzBlUVY+eHw2ni
5G9mDbc/buJiBfBMgog6KQ4ZYMS7hY+yVf8eJDWc4mTBmD2iF9lv5DnglEVbY0XEXU/ehE12iyQs
P/XaAuIgvnLL3nVblGGyiJ4XO0pukeFon0yMeswNgQw7XfJHLeNhUv1bpweIpHrlJ+O1+1mfD5LM
qsI4uuCzErYmdhw7BPI2Nnk3Lh1Uwd6yGUvn0AU01FvQE9Gg3hD4vxl2vE2c6iuYta1kHU2cbyuX
LuXAbbGNt5loEQXMPSRE60kFkS07CxVy7OeTi+QneoHamsH10c/aW2FPz77jPDW2+aqm4AhTDCU1
zDBVjcWcVp1b28ZYi1uTuANdgT7bTxpMTN2zj1PkrVRl4WS1WCByWdZB3R0Izog2aeWLg7rKlMYH
V88evTF5AXy1J/j/MJ2FT4SanbfQLCiTbTyUJzoNuyButTsrnvlXGgSuM+30LL4AQEa4QLIJSEFr
zbTQySrcQ2TxmIh7iL6goAJC9SfK0B7IGrzqac9bY7+VBeUZyVGMv4vWf8hdGw0JZkDcwZDPgynE
znOQLglhuAYhkSMFrGqr+7FvLkFv/wDa3tlDfrb96WRF3TYIePwq3ihayfL0qoZO3RREV7di/OE4
IrWDtw43uosD6txo2mUizJ5r+pfNdBMRP+3kThZe98p80INkV9sJ4TwGA24Cu2ya8Uhd+C4JkSS7
GYf4yunbj3ZZLohdwgtQzdVXwTZvykuL0rvl9Tu/1/fNNOFqnSeTLJqH1LPhRrIZnbLbuBkAnRBt
wZHgg5DuoaZHnTrFMa3b58pfthDIvDvfyV8RX9jDzfjy9RAWW2Ogr9br0OO5ktSLacCXxXupeV9T
TKdfWQZhpf6DNNbBNPyjMaab1ATlTyJPprdxLQ8lqgRJO4EgzlQd85R+VoDRuI6Lp6MkZtBR5uAM
G12medsuwCuEjDSpmBzGGQoicnoY1cQ4XXGuT6gUGcYhQN8MmjrQ2hSNdl4LwB2Mqd59dWnyR2Nb
tFO4C4dia/jdN7C9g6VozJOSwyyHWBC/2P4ABwZztzh8H0NUID1I6zmAD8/r/5XkVbU9oIg4dl/w
w6lc8S6Sg8CzTYay6U7+sqny15CjoFQsfeAUj2GP1bAFKq1u6J1Q2EGcssNPGjggpfRbhsa8rBgJ
LgvnqrjrxTaqIHQzaY3tAPI8tk23webySZlEjybLjn2E9EgKQryILsMY34M4ephHSrNM3QWcGr4P
XthGayuj5WYkuO5E4Z+ymbA0Tw9dlu0lRmt2fyq1fhvRaoipGVRPwl506avvpFdlFo+e1n7WviV6
pQghWevKGD+9qPsxBgs1eudriDHdg/8Z+906Lcipg7ZAuWbx9mmW73DKwkB++Fdm4WnwCUEi9kQo
AGSFvVi40Tz9Kw+WbdLDBU0wJa2gO6Zlu1mIgG2tHTX64nHhfQxB/A5cEdfcEgPu+anhIUa2/Th7
hkv2mzyj1HZQoXpnyvnCU91M47yZWnVcCPjwCJf1jAUX7chrPMPmnQZyYRW8eYufMBQlI0hIcscJ
adNEO5MBbBmABPCDh43PGtIM9A1K79CitKkondw5PXhEs2lhtSWL8Ve5UAKoA6C4Nl+Lh+Si2+zq
KD5ghrkd0+7oCSytdqonWwKFRpONTYGA57OsSJbLtlF0HHXv0mnq4GbzfSVsuQz1LYSWG94o4Nzv
R/sQVh0eLzodFGxi7spgpHld7OWQ+H1CqfpYJrBebrLsorSm3h/o2imDhL3gKadkNCpPDn7ifmo9
gnp59w9jAlpoC4Jbxqvqe+0u7AswdfQG22VDs/9vqRkVonkDltdIO1ptSL3peE9lLJUuXOJ0RoTD
iNtXVI5Pul+ARTQwaSmNZ6OeTkvq44G2YLqEVL0/ja+uTb/bNzAZb7yIZnkL9okpV+zVf3PNeTRx
xeDmvPkp4lJqzNAqQQ0j9+3tbOrbXrpVhVuxXZlyyJ3VLErBrNTeAfAc3bB8dsQwSIMLGY7ZCXvZ
fUAU0XRqB3cu8EbUSxoU8AYm5w2eypM+5j+mOXxrlkYR0X3ZqYhzFLJEsR7g5fVgnGzL/pNN2aZF
u6xxkE5OxbKIHamoD7COqiN03L1/9IFeK5WedE/bJVW36ltS6rEtnmSXLKP/tLT5TxJMr+HY3qh/
gQzO17I2j/qM9iKdO5fWmBU6F7lI2VUG/FWLxnJbqi2tcNpeJMxUBAD71waBwo+4Pj39q9fB54CB
KMkDBt/2OrKdzUipOpORSMbM8cHibeB5jVCF2eoB3rQzng2sRNsv1V1elA9ViGfjYjzNTY1djEuD
HC5+Vu5nPaObF15K+l6yA2YzP7paj76vy+kSP9WevfEAFzsleGjNAlnXQL9OT22bvQ36xIyqvf1G
bnwmJShMec+RX1wCO/sY6xnEPWqGIe17XTD0XtfAD6UyzSGXG9EDbQWKzXxnsimtOHlKGRH3iI57
ZDcVtYZfl88KiCIaljvHmA6aq86TMVwy1ifiDt6uqMe1lGZZXn4XkbsiStCwb0/y/bMRKR2qHZOq
v7accxdYbONo77UdridLjP8kPq6Ffz8tw0dhWx+DjTYI1O0wGc6DV3+rFMZ2rrfveoMmkhX05d42
tVebLDZs6wvDlm8Ajy/Ur7s2YiSH5voDo5hlHQfxhkV0Q+XvG2GmmzyZGK3i0ktf6p7uDHGC4Ax7
ct7ZnnptOBL0vn5rsSmDtw2tlzSHvtx11sZvhKTPJNXbIDNONcujSqzz0Or4mbhvlcXX0UimqxwO
O2Lt/ngs2/YUTvHZZQVnZrrXe3s3x+PDiFpvlMHDa0CZcnsQT2PwDMA6NrVvNOwrUvbuAil7FzT1
zq7GrTMup9gqDyCUr0VvvDcTJ15Nsul1DqpExXTKGQAC5QZqxFpF72HTRZD+Qu3e8MpdZmSbIJjv
KSIPZdkc5YNRfdkM3A1Rn1Y4jab0qzpZt4Z9bwPvhxtIShfpB1l/FXJvUipLVSnfSE7MKfQfEiNx
7qJcYfXm3LrW3OaLv+VoPvfE+MkyztaEkp4LWTvXYqH8On8zPNpSpHtkDaRIAoN49y5WlDcYZ4af
y+z9LGN8KBklJ5H7Mwg3RAW4NeG+Qtpzk2poyaxHFaMeNZgIViXhmZZoT0dKzvPZntdinjp0qJvn
Y/IzjEm1kYiqtGkTmM03dM2bdNflHI7ZtGi63NXa8wyMsJDWHefk4LJQXSU1F6eAiZyA6qZdG4pW
XATTO2HEz3Shg8k/H8TGZCALNwH1txbnEZ4n3YLDg0kD+cuhUxWX47VKtLfUmy4STpY2RtPc29td
CKO8ve8WuH+sC6npZdv4o7Aom63B6dA5ILuKfxZi4vTPFy4SB7u9k1XfiizNNwEJ18D8aZZLI3cm
YMkDda3qmOUZvhv9R4aUquqM82x3V4D1uBjCbqUPzQ3caYX+J9eXC4RISqUG8ip8+ZkObBn/1l2q
hoFjapTD2Yb56KppA5L1dMsMCNq9gcijh6Du7bfK8WDycSW6SsGI4QmN/0yxZHdm9NoDnZGwKmAr
ms8w0x4ToYRIzBlosGn39YBCuZAizIN8nKL1Z3avcpWLRxHFcpFTIIuTh2JKd+44os97xS7Mzzps
c+q1jX5XlS2ribOr5ln3o/4ibWDZ1lMFSpPZHEnPEW0vYgp9GkSmMGBEipq+az4xUYhXeqKf6UFO
o7qzMvYRMduiwVL1/wr/24UZg/41OOP0Tk3GKgr/aeqaTTdwfGs0HYEFLwx2eyh5EIid8IG7IieC
3DCHxuxgmVjn/JVvYiO0QDRYAR87SzvAJDGmKynuEb9hMI8R1aJXBFpwzAB/ctPmxuSrYJDFwohi
bVs0080iJ5K/a+qPvqtPLgXxrHAJiOYjs847OUHMKMQPm5YLqHweAX/ZmljdcJCTCq1aWCQdLrV5
jlpKdpC26lgA8bbLNeaaq3ZpfhMzJwpwM0OGBzOt3P6QXaP787qiZ9+E5alHFFxWCbbjYdSeyrQ5
2AHCKKQm9D1lb2k5r2UMtTwjdfqaLZ/DYF2K1Fp5fXdAVAgkMLKGAZzoITl1Y7RCKY8O+D9ZKar4
UKpdywJq0nlT0RkTBAFosDu5dew+kcHODIPvik4e1yaiy1077+WuGixJFKfdCCYcNjLMOlhUcs9k
WxOx7tA3+SdHryQ5Ml0JEJSxZySkKhQnmFmR4HYtZibht3yaKtVfvpPkbHRbzWjY19xk+fBIfUnY
QHZrY7K/g3I8KNskOIcoHCDur7wzLyzmZmPguFuRW03pOTS/y8bAgy5eMw0ZI2M/9Bq6tyM54tQ9
SKaaB8Who1A1Q+DjtEGC7taxcpO8+01kw+4mW6HnsOzzCaAE/tNleOgXMkCWI9+AdU8siNEEaXYm
PXRg45bBLL9v4Pw12PlRvTpdeYu6576poHSNeGM9y1OruB0AKLcywaEJiqQsNACggrIsiEc9O7xI
h22utfy/r8lQaSWPSZqGskY4UxeKIQ+X56Sj/YloLptboqHFBI96UFaANXzGdnf2G+PSArh2MI0J
iw0LJrbRLAaKUEt67jF2bAH8FcVTDDa8+2jCiXzE2mQ6IqudtgZI/CAhx++8FU9G1lNmWAfZPRJC
GIYpnqSC3IPJ7koCU+8NQDE+5Rk2FMAjMFqIzGciChSLW1v8k+c9kpB5JSdV+Mkwk//6PvN+1CX8
d9ZRRK9R9qgov/N1Iqylau7NXH2KDU7tMrxIz0EDEHNBXiKB3kSOI4tXJ4TIQaPTNWAqFJKf8hRk
gzJ6mZOO6TgTcjYo0wqPCsROWqjQ35DZ7lJnAlpJXUn4ySPtzghuqRYBs3WBHzA7Zfoi9yBLjr6N
/KlYSVDFSqEkm54DqcZSKrc+UX07yQdSI6wtlgU+N7LkK+pkCVrLaEkklENEdoUboWin696RuE03
6obHFzwj+jt8bYcGg2yzTl1Gzh6lL/txDg5ECPgPnMAtu40vGUfRTqKEBRJDz8eHurLvmUL9hu+K
yRuFn6zGPJ1Je9ozKzepWAF6AiIByF1Ih5lQlS3+o5QKrD953GnbQfeCgs3hK8e+3ALDeCd0RCUw
f75EgerpGIOWRCHW+ky4+XWBJ4PEL7YSu66iwpFDKu5ndj/NRg9hxIFBsUR+WvZbMZtrax/+75b9
OkG3k9ghY0WeXHeTaCN7LB4gi7NO+a3Eg0XKXhwAu2eJNibvFcN94D1qclmWD9C9Y8DRVUxfg+i6
40HuwIIgNgysWVkoOQdwDjomKqGlaRUDyQzzxnc4T5eM5NoernbBX/MMO8s++Mz4BKHyf6tG4h/7
wKWXLs/PcJCIDB8kmIQgpJs4vjgDPE0wTT6tBmkpuH5zB1n4XiccA3E4uq31kTHTcZbPppdtYeTt
KzGrmL17rj+0gNguMNrKS1j4D/5Yff+eKIaCXfeuue4qcFDfdKDVQZH3Y/P8GxKce9Cje/u/4Gp1
sYg5TOsMhzvEild0eWgtsd386SHLLpLMcfYa0WsAGAwFq5Ns9Xge37owPRndK8GfC0NKZeOi2Z3H
/Q73y98Plt0txzj/LHdI9uNQZXtW1WKpnQeGF6mE3zhA3okIrYE6PCLiGkBG/kYWIz8yCHOSGgR6
DN4exBXtaC9NHxkLE8h46ziApIgZw9zmlwYje5d7ifngUbZZSlNNXWWLCgTAjO8JNryEDQQfBUlg
XBmJSHD5MFW26Ab9G3AmcAFWS745X3mthBUJyewSlmqelFe7BDbBSi4JnOgAbLQCYcVI7YOAFhKf
7/AMw8E9SLUmF+As1YrtQFcDqjmPjo7TMFQ7fiU3hW9oGu8h31URE8XeWQKaZ/8EAGJI0dvFfZQz
YCJ4EJdlhTnBuw0Hj/f6XdXdq9gAz213kqgeTc1Dz+FdcVw7hBQiHvVjsJEg3LAJtOCfNjzpeXuz
cXuB3Pngs0TkE0JdW3E6ShyS81Q+Sb6ixp7X6bvlibertXkbBm+zg9hPYwDPuqVglRxKU5a5OOYk
PuZhRGBnHn8t2BLMpWbIBNEcPcwz8ooOcqETirwiNcZuJGguA/kVnt5esJ31QUqIQmMqO2vRQypb
mI1PgJid5ii2RfLpiPyx5nwz/otyHZOqDMF73ivV//I+mc2NkggjSYi8wu6M+9aOL4AyMXAJSvRp
sJilN0XpLbzVDXjWzcSS9qH+NNMIlpJAxaIz4HWorl1bs/3SkgR0nLY8MFmHDjCBvi0eJIxqJbqY
1bcc9p5DGRQvu4paXtZ9EnmXIkQhmPUPPoy8s59AI5YteXHE+F0/WFl276VIfLIfJJQmvXPk1JBd
a+cRQA0yGT/oBPBxJzEycLCxxgyNN5VQB/ZKTjf4iL/JzNjYFzlg9KLadoTzmHxYIkpqxKQvQjo7
y1KROKhIJ+RslXBBTJIPlJjD8/lNXu2MYTVAWcliiYoMLfcyjYrpGuY9vZoy3dZId1hus5aNpLBH
mehxymqQaJwOoNmbdWfDus6cg6w0jWGcn5inpYeuGxW/iRGKy6uI3RtwYGT6rYZo4pN3gOkh35Ts
VWJrAZSp4l/ksbDnJYDJx6LQAYsddQOuXEIuK0IaKxMIe26Q3iy33Km2gW5v6xqtYBad9FYJ/YNi
3wT60UsV5moBCKKaLAXJrNJeqZ7JWdVcikQDGV2hO0Byk05/2hBoUoikJ9skC5c3KjzOviUAr1/8
kxNbzp9FFVtFNm54uKhwakpuQcj4XYvhv4n+gmCmSvqpWL462bvnPcnVAnG5rzz/MSU7Y9J3lDTF
pzkXY4rhWd669q6yWG0SzHrB5LHQoFx011pD3YfVERvFC+8nwFBJvTUsXiSxiQhxsqBAoG3lNrGx
W6oTiQqSMloc7rIGWdOSlnoMQLq5usoSqAlhnlXsJM+RU48J5RqLKwkNFIvX/57Z8LwomB2kaRzf
tQ8mGTKz171ILGYHy5fUo9ffixknZrTwUYkuUfzV9dbh91PM/iypSx85B1KcvMo+CvJBd2Dszkr9
/9gkOacT2zuj8/YSjCYq9o4F1+MOJo871PCen8I1rF88NiwR20c3z3lB1Z2KbehOusYdlFtVI+YZ
O7+3rfLm7aQrIM4hGSCHo5wDQbms5RMaslE+tBH6a/HvNxDSeOYskIRuqe2XMKqQn8S7D70YPBKm
8EVylCBIjtkS7COTmN04ZCHRa2NpBwnoZpfisD2fKEWBMzxBZjlI5iwLO5ropnDeoqLLLtLNTZiO
16ztRGrzyvBFUI+PXvZuWu1G4mqh+yfJLvP6LfS0H9/XkRHWhn3LR82i0epHJ0m/pBU0NR27BV0u
QM0QIRkLiprWc9IQRxodD6A8QRbHr7TbojlMFYv+0gfRK3pZFwgmxWoBhLJC6hAySAR9tHEiBVSi
uw/b7i8aZsSQmfO9D0fnrseCCJZFxpvD8tfL+zrJFwT9ZiS+w0x7Cwye06hm5F6Dzn3omwVwfqnI
qz0Q0bmLdndUohO3WEZBYe1/0X7SqVR9YtgMZayMioxEUr2NRnMt4ug+dyya+iHCu2IpVODXgEBZ
XGApmn4q/PvQpFyah6Qp2vvYgWyV+uqU+JOHcy0SX/POgeXHeLFM+Exd4+nhgRgE5l5Vi3PIZcOU
E1qbrRdQPnjtcp0FYba0TrPSUxP1/ZEobaLST30lVsDiV6P+FIWWA82vtrb/w2m+ZyReWKeC+DOa
kM6H6NiFf6GhdSvSDB3kXv1RaeVpIuBUYLg0lBJWKl2elIZG91gBia9/GmyrgX6Rwis6gUgvdGjV
uhRAs1t9WTaUH0+bgYnasevunDbfAdfGxqnWeK80m5/yhmcL4v0xCIEU9w7IwLy+1hGwHMlYew/j
TxQBX7EGB3Rpuq+NAY6+HjknKtf8cUbILarBpa8uAnfnGtO4DRbtM1XoP2tj2yFVizqrDdkEuPP9
4rPl4vlr7GgrTcmEEYebgppLqp3rA4NgMhWh/oDSiM8gvM4Bsi36Mu01HQGfUSOkt92tUM1LH5Qv
Cz4da+Qc78eQh+w0OoV4FzxFQnrK6KijOOe8QxS6GZn7WVTVRzmGxdppSg89V3ql1byruvgNsSPc
bbPJoFuWWjsfYhtEsZekLw6Zlf6ZLf8zEUnZPKA74ibpcEwQoKOWREQcp8Nb1KPZFRnaY2+ir5ol
RbedOcTgutI9NOEC2EjSrA2lPuole0VT5w8jiwe8A+mo6OpT84tXfYpMmETTNavzxypjeFG0n8GM
0KGh09R0guRlzFH/iPWEKto042usFYyhS55kNtjdXQeWPgIGi77mdM4K/ZoPnBqJoTgaR4Td0amx
pyBnnU3ojTVoc7X607CQJqgqfw5VcI/FFoI1evGkd3jkxY1SR9M0ro2dRuSIYHmGvmqOnYNrYlG3
l3wwnqsE+nBmZhREyHcvvbVafDsj1fPPoWE+FloRnxYLNFzaIS2L7u3SIZLu0qhv4g63RND8b3Nd
Gq/hRId2zOjt0Tj6Kn33ZEYtbmET+gaasn8Q9qDaMocehk7HLDN0jGNSMg/Lagckio+EV+qvsXFj
brlYFsEU5YOY5+fFenhXLqCgBlTraYo/NRqdbE+bbpPlj2R5y7Xql7e50Ggdwyy8c0pqgLbDbLOO
1HYI5u8i8E7JXEJ2CcCOx0AwfH+5D3rHgJql0xYc0IYL4q8o667m6F7rfgFnKu5plVUPKN4A518M
LKenOAUTWOYRjYNCP5bKZVbW90FxGW0837wKelBhc07jCEQbbUTcWdUBxkdwop+nuNKJ5L537Ofi
ogHdQYd2piwBrvWI5XmzmlCCACliOGvoLDhzq8TZxQtUg7II820OFAyoOOs2C3QYcI73rRp8GzQT
j5RgnsGVgtlc93WYbHXlTaKe4Z6sHmEibiuybsimkcn9y2pmtg0Kgl3kPBia/o7TYoaIlgbSfvw2
y+gFJvwxtmKUfxm817FOja7jBt9awQHhmgBV9PJYVy02J551bqOppJVOUY+MA8I8vfmncVEYSaGR
38Gswe0mB9qgxbRll3yhl46LnI4k37qpW+TyAyMD3r+kx1k5trQRFqg5Rs8sHBUneCDBnWXM/b5I
tUdvQk0OeGJuVCzmSccXVOcc5TTRqjv0W6C9x85JgKqFja/kVIUc9vDwXY9MvdBHepPW4nGUDoVl
wWkOuvfGwyDJTAa81Tvaa0GKmErc2/O1YMq+JZh0XxoE53XbZ5SGVaUZ28gbxtdmCXoyLh1tu2S8
mbWV7DybgEdJgQD4iPjAbm7dsiRg9GSUmHDp9zMMDia9EHUGfxJWXxUfNG3KGCZ51ryaEyu7FG2F
sYUduiEyL7C8weRbHK2Y2k23BT8hxGIH1NoMBH3spe6hewBIgCbgc8O1FABD2+DLnFjJ0SnTae86
TgD8NQEog74frgOrwI8YTdtzW9Cxq9P0PkAMHLUDWCVrZRt/ssZE7hn86a5B5ZemXr/Q9NP0o90n
E+M5M751etUdEl23dkZcLejppM46L3F2TWiNHhYlqXqqBfdmb47hymlL9kJQkEnR0WruvTFVCiTE
GJ/iMMN2vS6qPYNIhmu5WaIa61bhLfaMlHMtN6FM4PRwbDKrBg5S61+Fp9wn5bTR+2C7y1dg6e56
yRHKKk2HqjAbkr05D2CLVOnqX4mbRZ8KsZu9C6kS7wKtNL+Q8Ea8KJ2RoHZziEcTNjjoO1k6Hkig
hq3W7BBstHF3ChfQVtsa3ja5UhRkj4UzI7gxDkL7c3I14kY4W0BAy6KKQvxUfSbsUWH+VCZyZkVa
1I+2M/LUphAfnpolfYZDVT8NnQ2NxA7S6TqABwWhlLivU6+17zPd4ktlJnT8e8367Ib/sXRe240q
WxT9IsagCijg1cqSZVm25fTCaIcm58zX31l97svte7odBBQV9l5rLpbW2sLy7k1oRkQIzHxUqLTY
CQ1bX7b51Zv75bvsQuBaQRsodqVOeCAUkJ1lP/csATYtQW4YMj2oItHeEhCL1FT81JOgxTFbcJQy
FMH2bEF2b4bkSbTQAgzYOqs4QpE+jMsDWTbtX7K0UjDejhH2q240cK91Cie3E3mj3EyxdMk0TWd2
fI5gsJOkBUx3LM19kYt+Q68YrYsaOPcrlNWQ0esZdXfdM2+ltUEAWxBgYe+GPr3Mk/yVRGGuiBuM
n4ZKYTyZCuuXWNKJvltPSXrKs7X0pLuRY/xpQ8fRBDIgMammrKCXYFdtEr7gZZ1LPWno2R9UKBtp
4AYD6dMk62TRrncJs+SmVXdumsj1ZJcGjFJ/fhjbj7FRb6L7y0PBhfjUj0hn2lETKh28dyzLp7r9
nTOwi2P05PZNeJGcu0jK5UBJFDk12GkiFl1rinAbkoRI6hc2gXOSOFcwXeupybs7adDIZo9XifRN
qB6c6uRTXXvn92I8f2sFFTTffixY2DfCNg8dPRPo2wlALYbgT+481zj393Ok1pzUp4FJns/JcLnz
WPITOR+MzNjaSMcEUBZ+KlUCuLC3sCmgAM5Hm95041QHsyO4bXDvq/nXQkbRUq3wQTAOvOyUKN/d
ZnkN+3nj2SRIgMfNi9eBfSPdi0GDWAi/qbl7jkMYcEs6CuiBEKoC5d27IcbZVhLds6RaW35HnsQ/
AhgQ15LDYfIqgXt7AfIgG9CxuzJsyrAlTSMXe+FHjF8T/OoUE3nDobuH9JtaFnhMaseq3sxQJNnD
h9s80dD40r0l6UWE8ysPyYVihIjS25py2EjbPE4uOckMNfLAdvqTCSt+jghjsMObxsvwGTyDxDI7
da8lpEHHIGylBGJgdX9lQXuqcv9o6xCH0tdCzBvi1e8XFXPYDlb8CBQI9B+GzRCqd6WaJ8KPIJVa
90jjVpqCKbIO8XoMJWv84dNNlAv5o5EkODnMXOSrwOK6W6Jo06pko++g/u9/8mtcDnBVG/7Tolhk
Rl/6ZwYwKgocWg5w6YYutjG8tf2y7QMKnIBaeqRkHHZZbq1NHlrvBXTMhDs3dLfJwn5pwZfw562B
tcWOIWawRR/5SBGMIZFjSVpMcED+1UjrNenFazuk15FjxDNfsyw8+RGsZMcmSBml5nwEH0tHFkwk
BxXrxWaBzMaZwBv2o1W9n8f4RZbOIXe8l9wcXly0okXmv88h5VDg4JgevAbkcFuDtg6fEwkuxPYr
6pI2r28z1scwguxVT9+yXG5sArJt3CT+CpbNzhXB1odrkSVHSDcEFIB06weEdlgz+osBLWQYvHv8
LGfAKFR/qZTC07P714Kg+bLjjQaTyNr/igt4D7Dzy476h26ZiX4YajJHoFH0QbDOeTz6q+P0MjIn
MkufiPzd2MT2pGjDpyjctGP9Y3oJ3KwJLfQCTECiZum4czd2MauInfCgvO9OvRBi/Oj22TVx+hdJ
sA+3Wvb2RjjpS13mPxx4V61Yrmy1oVALCGqQi/UjkeXOj3UDpP4q4wo1x4zoEaIhlr48ORZ29USk
6M5RWIlMD11TsZs82kXqMDXWt35ECS+TpCwZoEofTXffW2hDF85A3ZWKAut/+47YccWe42yTDSPT
96YCLJlWZH5ImkjsEMeSaFJydrkvmkmrGZOM1NHtHhkZFaEyjM6FStmgS6axdeP6Snh0AvJ4WH/l
DhwF9mGcVu6cCkiK0dH2A4nJZ24Ga+8wcnxuh/5vnR1bEZs0AkIgkhe3CkwaXlO/h8xZpzyODiUA
Kufuy7SqD1x3nTU/APJ/N9IZAhBewuAQivadJYI3LSWAYaLT3G0B8Z64X3oGUCVYcSwH/96nsrhP
oycK6NtOWJuwS3d8eIWcmT8Ym1QIj5xG2wd7EGd9Ifz13DUb/nAbl7jBhZEK77FCW9yRTm48O3FD
Wb0NoW+MqLga6wZuGWptcwGIBMwF+hYIy43bg4Lx7ezNCj70RVsWxwC3j3UUDwEU00gUJb/EYFN4
5c+xM/TvbAMHSiuVXzeh2M1f2Eg+3orAfC+sGiyApPkkcsCoJwTc1UVhAfjNw+Y7IW/Ezf7ay7Rj
ZDZJm+Fku6XgXvmW2c1fM/NFW1cRfjz5yXIcU2OfuNUf/hVH1IF/1batDESs1SEaksOVd+1MIRnc
OTtTM7/nS7SJ1yYjsGjgwDmPmeWsW5ZG/ZrE7XRUmM5Mhj5sb76ncMjUS/1V6syfUcTPpOy6iHi+
H6Z2087gMYg/QpLNHwMn7VU50KVNiukeXKuXTisX8JPOIdY/q0s+HI6pDKBl0+XdQbL2YgCnFxuc
VfUV4RK23TNjpTFztIztowvodh2U4yOuoId46ElYqrdj6N8cu4I1THJk18gJgVijYxnMQE/dnEuP
chpv0ZweG9oQ1L7f0Mf4AV+YGoR6a6OxfqtndA5N8jHkvzrsDTztyuNvmxnGU3sbU+bNfLyZzXvM
/eaG6LC0SZhAZaAlgbfU1FrGrqpf4hrbJJoE9uuJY24ai7AIvpin3jBCzJzjYP/r4RvpWCN4EdMZ
H19g7sF12w3RsgNLcfaXCVE/lMGs9LNOpFx52V8WFv0xM0p/WKc3RDaxDohNGjLXJ0c9twQ90ntK
ZQvLhvQr/LW/Vvblw4oLWBycpF3pz9POlDthv/KZ+jDZDshHiu6jV672w8rWXUdcpF3nxG3clwJE
EYVYI7+q9hfUGwskyBibuEHbe3Cn8dOHVMf8Qu/0kRs48YFGLz2ksHYDq13rJ96LjrBZ7ANcMTcM
tM6d775HA7eQrB5kGfVIU7BFTMz0ySh1GkAxzq8Kb2OtCPFALUVjQ/zlf03USjr4JEwNUJxH/ZW+
XKCZAcpluzDlYgPQG6eqXN5ccN40U/Tj+veEeVz6neVWTeKql3mZffEBXP/XTsgjqr/HVGerpxu+
gs0vP0S/avrxktDEEf9fpIjDU2lN3tUr68vAAp6rmxeae088SUmbudh6XHEDXsixuvOiCF7gfrHd
w8AA6/tdX3FQPWLsP2YUXVyIaynIX6mHWtwawK3QIMzLHpn5nTQxtdmCtjRBYhiuiQDd6sm+T4aV
Hof6o3GfhohshDTc8hFikq64S1xADislA3qqr1jf2oFRrUCWLhEdb6CfscMmIRB7Ef/+G1PcDtZ4
Os5UhRm6fExrWegyIdrvSRcMuzU7PEHcOq8Wd4ZbsASoPv0dfxTq1jnGmlHPL/b1Th/Lk/4W5VPg
HlDx+HW7EYyiiJ0s0gg+Ig/lvweVUeln9ZogyeIE2/QJbeNIi2FBK7rBQ269IWqPSDItcbBanXfk
pXdIPw7M8LDUCEk9ZJes+uZLzgzbZy+lcHgnIV9IneuOA92W0S4S3r2dDhsUb69MTvqSLYOZs7vm
7M7bNH5xEN/iWz0hzIcaHT+a0P1Hy0J9SteWvYOengKZE2BHdbZW53gB4MGMwg1kWRP0GX27/DcZ
VKOJOY6nzqSnp4GxWyhMtwCedNmVoJMlfQxrQinnEuc8K2qP+z9ZzgnTrZkExnZmK4D9sKeJiYOJ
wEUyXKJ1bTWn1mjO1gDPjZg2jdJoGd5dTAsrCR41+J27ylAzUwf77jMnp4t+EpyHHF4FJGoQlTlX
eJ0e4bzQkYsoNHXvAyr7ekb2Ous6VCNL1baqc3yTAYoEk2/ajgiOlzl5jJQeE1/0rE6ANlZU7Xa8
+j4z+8CN9UVQrvwcKI5lA0IeP5lOBrXs/UBZeqZsg/CtmWful0PEbjVfqj7212ZhrAbhHosItx7Y
utdgIMayGqPytavq+KGfp/LPAtOMAHK3pacGi4JievA2UjzCjL0Ll+jkW/FTYA8/ekIYMIdwZrtR
ikc+Nm/xXH34oUu5sZEU7vOOzKuxI0E4Oqo0YhqxaaVEw/2gk4CXCZRda1dnmba/tm81G88sycik
eUXdTVLecbyNV3ZoElxAdfnAQzeMGXxNjX7SZhvRhelJIBfPVAIItHXpKLikYiDcvJPecKBv/QqY
8w/lHg5JSNioTiaUJnRka/7momg25hhsMRyOlU0q+g97OJrjLoclj4JnBnzIKO4pxb7pDR+qijfL
sA4FzWP9/VOCCb/E1gf+nSLWvqEAf5gsdvIi7L+k8I9CWWczko+l350pzO8k6FfB3ihtogtZc8Eq
S3yylk28/KYl7qY294CIWAei3IkWZoJFwunRAHMuMvjpfQxoyn2aZ12Vo6GF7g2U8LrQpQFsbJYH
f0nAscoV6bWgRggU8YoXUcbrrIyu/ASTXx37PQ8pWev7JAjrHUBqdeNp9MzXnvQHngtiqWzrsQvE
zgAyBKq5nHDzheuhmXGyxtqIwek7prT1VOeAvzLDuEHs+a5zge6gLU7UcrCX5jE9/WlPDWuX9eRL
ZFX90qvoTdUJfAP/RNv+MytqkET9IaqGntCA/OZn/B/qDB+FSwFJDM05cAFyte0j6WC32loeE8wo
1SAuRQ/zAYi9yxEePM6qYdJlMF8o9jwqyll+aUcLAyrN17W0Lu6UrZveJhDHsQB8LopzGuHvhxkV
/52e4AkoIuvJJlIJ9IebUsDr0BGVqHrj0llX6IuygYSmSdHmZdQDYeh/JrermPHzj6H3r2YXIYwB
3aiVtgCP+9F5gqUZYWpMUhuQXlgFfzFZBfeA+G8WaJSxU/RZfFL+givGv2NqduexqzYO9jnPmkEi
9Acft7vnOsHJlM6L7uJUAdN7Ge6rIEE0XtlPJXcr6YcS20178RsGFOp3Sp4RQYmlRanV/VO4wbun
8j+zmT9S6ttqkGpcYUNDdMZkZwZvUz8/da2WwaT9Q1CyFSprn8RpJTvk60TiSBz/tVDXwaQWEy4d
0hS75czfXowJX20qjJD1MWInB96qKw6iqK6Kk6Joa+g5Ba9okZ36aJxOgRE/ZbX7V6XDLvc1xiCY
qLTC+Tfj4LY4/SHO3F1CfBUtMf8oM/MWWhMJ4+7n7OdvgO3v3S4HJILE34j2Y4tDdrBNzr1Rzmcz
PJJ50BI1hoATjZurz480ujaq8R58wp9YnrLxTiz22cOdvdDq70sgZnQSOLW8BojUaCBtnSbe638X
g3cKS4JrDFcgoEfTlA1FAuZ6PgizP7WR/MLE/+tZTnPljHjIJQpTv+nf7Nw+K8EtLk0cQhPSjhp6
sgnLmIfcu2KHrekSK+cY8wrHFeS5Gc5DnlqXuGs5MJCQ8zBR8XhwGrdiF+IN+IuRPVmmuNmkCtxN
1mggXGObabbqu00JNHE9+e17+WMfuqTgDIKafdO/RqixIFi2O9exH1wLILbTxuYVhcp4QiPgUl0S
V1A1f9q5egxIATQ8hqhDZEvm0mMq/TNFrrPlzq9eGc4dFXNKX5Hl/c1tO502FCmNz8kKXULGg9R7
iyAlGXJZBUqdashWMXWThE0TUS9Ui3jF0oGxRT1OxS6zJzqcKdqNjGViBy6urZNqeJGd8nXu/I09
LOuxryXiT4KDNG2wsNc43Xc+dzM3wSYXEQE8Ag1e1R8Sb0Guyma7k/Aga0fy6Tr/mfLrTdgWkSW9
/24pTXnkIWsgQ1iXj4uUZ0ro2xJfk20THpdJKIEe244TlC2iFVqtRp4GUra7usU81Ia3ggYQ3I/+
YaqDjnBaP82AhUU/qVVwtJiRH9BvMr14O82dBNUegJqEIh8j5GyIJAwjHynszKaWkBNhoSHiRFeY
1Cft2kPVzxnL4n7QGhrucAk6HrLnFgML69pXZ5nUWCadDmEWAgU1crGVb1iE/1Z0RwhOgFcBhRFp
Qjh2h2J2cR4G1bzzyiFQq3oJzdXg5Wm6yxq6+i9hW8/IaauPxuiBbTso/3pjntgUJMNCbHluVDSK
XBf3Rqs8dQ2yzDxjsFqmM2H1EJaNBZVrPXAocFCERJhRTbaKRuzU9cavElNw1od5kWOsrraV3U/5
NkiTDkFt0+7HvrB2LlycNxTk1R+hWzbr2F7YNXWz2FDA2PisgkgNBHAHcP43JTwsOK1lo6gmPYG3
DXciGoa+mr8p3rn3kQzGbYv89QCNbbkLu0idZdT+tpnz1ds01NoZZ8xgwKWBQadbUWwyxxKBpxLT
q5U36lz5CIHoHwzrEXIfNFKvZNBGKeGJGxxPzdoEmnkIvHBEM7DE8svvfdECDlX+FvWMd3E9CwGr
Kchj8oYAI58bD+u8IdmHN5rAt6Fhj4YuGtobs2PkpZgUU6xlge8F4NxUdJ9wcNvYY5mvFSjRtYk6
9DoPCYCANKRxQrrz6zz3vGFlIh8LWqUs+NEv0H7SUce5hi4b5qhvomLTAMOGh8B+jBIsXNwR0fVE
l94IA2e91D4ZyNFa5HjCOkdG1GwIRHI90mbmOO7WjmGhMh1D+1K7EMTjgAKC8EIqfknsfcyTQjNg
Gck9ihl04X4fsKgNOscXbXYQE4HL2YRNvRcbjL06lGvwsPXdUEW/hF7TdbE9rJYj2J1mLMSPHPLq
udTimoka7ckIDRwn6JYs7IskE2eqY650iQZUMa9G5yt/VTmR9WsvmY+4hzUQ1jpdedNvDmHtIb8D
brEqCmj6rFk9mSWZsF/5+AvrCzN+uST5YxUQjETeh/dCupq3HmtLAsUacZgZXfxQ2m5CGaeIajQu
EuqzK/3POq2HZ0Y0Ntclafe9l7kMptIlJs5dWkqbVv5j+fClGnKV76h8IvKky+RG2wWhg242DTXi
ersD/xgNzbtEr/WY2Y3sAbh3y7M1i2lTDA+LeaV/RxnHtVMQCR3JRvPofRpg1CSAyn41WmTAZ1zf
zjJz7MR5KR+TStEHKYHwUAdQb14Q8u44UxvQY2hq2gZDzIokEAbcpeEPch7OfjUSEGLpsC4hra3X
Lnf1braz5NlZ5ulTwmb/9rOI9zUiqg/KToePzyA2VKYTxqJJxId2KLNDEsfTvnbsYiPiEU24EbR/
0poCZWMhOUpHjvVxE8eXsKUj2LDEwY9xuvtljlI0omUy289ChR1s1Qla9aiLLmadxM+mIbpTycCG
ArEs5yrOFJtlOE61135LULvulFektQ1ROWJpU9o3RB2VPaF8ahx66pPj+sODH0fRsMsSVRWrsGqh
SE+NSTOEa/5rlCIO1oHrkas0AbPcttHoPxmi8X7LNslv5tztA7lQPl8iKvSy2wR5BnU+MpJybdaD
CfqiTnrgNyaFB47153ZCssWeSaMMSULBTds3/q3H+yFRNbaScvTY90RmsEh/G8M4f/ZdHwDFFhJo
XkocIh2WTZkPFWJCLJxOKJwd09Z0Ie/LehCtSzuEzCdOFT2lHHuBzqCazyYKxv1sLQLPWkVLMnbC
UyaESR1JTKQJYfBaZe003EdRgfZg9vWyMMx2sClqZMqg8t09DXC44JXHs81Tuvdzgk1dha7JWTBB
RjG6nN0jhRa+AX3jLP50iug4Xaaxx/fTFN26A3awc1yac3ZfVzgEMMD2/eRcCsgP26GY8B45gkRY
h2CtMu2bb9JCaDeXGUrknEyhmPQsii6aoz/4xW7sJDUbTmbrcVQ2u2P1g1a2w6je2Ng8ahsDS/5v
C+hdMyOl15NSchCmPdIpCVWN/7SqTv9+B8HzKLQr+MLK8ItTmeQxx4TMovLdwrxAY7c1In4HERjx
1bLn5CfhuUDkLobqvXbyYW828XB0fT1/kvL7YI7xn852S/qECi/9EpUXg5mE2pmMOW+60XygRxA/
VN3inmPRzk9JI6n/LBxtNwvVC6gCVStekc7RYMwLODq9M96AVycnKK/zERBkBLZ6MmieImBX1rBc
pO9E1F1y9le+RfNUkIJK584WZ3cB42N0ltqlyew9+qWRnGXZip2kzb+WvF8rQpcw8y6oJMOYzY4y
QzSlHgHmfo8wNLRlS4YwSj02SAH90zwzDmlm4fOu8Z0OBtKiaYFj948cRDB3Sb1Ky3ZN1D2Mbygy
NityWlcdCTEZ/dl//CC9VXItzv+DnamtiO18q/IKJHUcuTlEWZr0PoAPGhr004RyUJOkMAojEcYk
vpHD55uht2+ISaS/Ny+ntif8pmwRYFEs6NfdSLEA4R4EohYyfcIRbx85DsRjm5V1sW2CMkhoQCDk
QMyYrAj2u2j2rSnI8QnUH+LWqfZVEBG8BF6uJ2HSsQMCKp0NOXltqBpqPx22tUVVvOHhn8banc5t
Ggoqgt78xMY337reEG6JZkffrv8h0JKpRZnlO2pHZ+8MDU4iXqTV6CzynVdWrU3pxwejnsyHcozb
bURO9HqUtkc2JpIzqyzpVLjk0yHFGJDyzEnWfEVpm76kcgg/gpb8NyfE7uwlkcWUIfxT1MT1q3KQ
NxqJhB1HyQ5wjDT2Kc7flU/rF4Pw7ID00SUthuf0bA7ucOrcxsNmxGS1F2KG50UFkPZ/n8ab3rUN
uNVeWTwjsEIlVJTsWKts2MW9+tCgYaQnu5AmaUzWsVV5D8rt3me2sXcLDJjSbvDS2+CXpvLqF+5e
aS2fZfwZGkXNLGahKSc7fvCTPtpEif1hBulnWYOZEX3x7gnwfAjWXowF+lLaUexPMigq5j31/KfM
Sd+62v2EkH5s7eLcifhCvvprwTm54c9RsX47abcWcnzmqfJNJfkyZBT1cX5yLUSCwZA+FlLtudQj
53eashFtq7jdLYNJ2IFf7SY7fMwTVm7PrrGu97fWTzixzeCGoii4pTNhGA3s+SScXu0y+lKZ9yKW
7ksDqsUS7brBQozp4irrD0hoLmosngrawACa4ESmt8UM73WhJAghraM2Q81wDRb/PWvHM7zv+6UO
GMzTnerrB20WL+1Ci9z7LWIkUnaH8C0Nm6POIGhgX2DWJVwBCptqmuciqR/CoLz3Wu9+DgKMsC3u
fhJi/BJ2FbrjO+myuXDIIO6iwywRtfNj0GStO0GjgxTPYIj2cYirDh3GKjGpChvzc+1Uv6lTvrCZ
wKDkT/dGYV1lU9HXD876Lk1h/iiYL/Aq95AnupMiz2Ju6zNtyH3QNz+tB7VvSKtjHEho2LhvIHTm
5CL3FLynxEH7WfVnXssLwqU/ExNRVJmsKdETk1ZIuzf6Soby1Fce75TNAuIve43VzxL5lLXGQXT2
wZELijzyCOzkGcrPbhqJZO3ViMinfzbBEHQ2NnSNzCRXFigldO4ZzEOLGtHo/UteuUciVq7BTDEG
bhM+d17siMKWkJivyTkHFTRdzST8dqS2SdbvXRUe/KTbiw74d+lhzyuA/TW8v3HF6dRR0WNHFqPT
BZfWUSujTlDDeNumjo5TKUw4wjAsYucWlRbA7uENtg5p2cMZeCF0Y3UpLfmMahq6IjVyZpyUwn12
9Uh70fknTsHuE3WobgJbmDBAmZorl7gres+PVpS8dsX4mejosTK8Tnn0OXbdxVLuB1ahY9NgMCzF
rUv7rSGdI5BMNovVS1Ln54ooc1Y94ij7jb4YJpVdT7ACAsAvNPKbsEl2Xogf2zTOHar8MRyvS2lt
rLLZeagRJ6vfB514aBqHs8NAdTEH5beapfqY6uyJofeWslGC38erSVqHVLuF41LYOOcxznbePB+i
wb+YAa3jcHwM1Pw4lkCm+Hpb5uTeoL6AHG+gFLEnrpIYPNjGLOKt/evJ5GX2SUweI+sxQxbNSopM
oOBDJOTi2TOkJp3PZtb2vi4MGvMozfVNYHrJ1nUZPQs0pkAvrY3O3hUmsL0o/zHxN7m4iFT5WQ8R
+/3+oynFX2Qaf+264y7PF5KMEKuV1JRy0M0wMq1nr+JYWeh4xMSkJWXse0ksHRm1RcOwres3GneX
Lq5Ye+yNLMYvvDVblpL2jts5Pie844c6L74WbmiZmru4cf99qkHkRM6Tj6YY8vi5EH+lLr5/6sFu
aXz2BpY7ckoHYnvo1m8jNe87l4OwKMjwEfLWuAJrBvDvYvmK0Rre4b7dzJ6JG9jtWCTEA51V9H/p
LyNwRC6tQRgW2Sdu9mzqoMu23ik1EpzIw+Bz2cUEcF/tctkQDoINpOxJrrBs14ObAIW4M/G5oOCq
DkMDfUshlCFCw6Mbw+BYL+38GiSxuIpm9PAzUn/QQO2suniWu5urabgFWfkWS/EqCxNXFXaEBrmi
qHiVgEGoOb6mWsDg1ajUvcy77woadEFLYXbM+3cP3V7rysLaW2Ve/thqdq+LhwKBA6Ek6ljU16g1
2xdpUHDa2EGgJkQX8fibE++15Vfm6GfQbkSWj/VacdYpmnB8Kem+QFROIH82tVT3eeeWm7G04E3U
5rIhmLIipmgWe9eb5cEl44kyCB1Fv0HnGdteva9jq96VdiV3qgmh9rSOe6CWEu5JoQ73MwqEXRi4
Ct2gQ7/XTJMDsVv5NlFKr/ZjitawpAmEDvs19Npx18Vs96e+ziHCTKSst1JtXFrAz1HjtyvfT1Pd
lcq3Mu6C3ZzaSG6SutGZ4d+eok1gpw5+KGAtO10RfLZ9Y9gkfZcwF8c/7EOx00VD8iIcUhLuatwB
QMAsNNcNO7RPs6GYZTh1v3Zdi923omMcu4TNcbYdCAuxvdxa0zAI0awXoXxrVQYZinViJ11942ae
Vj3gmkvFYMCNMOZVpNVubUYuYliN7hEjOtmKoeQgM+VGc+pyuAKrtAlA4gd+lDn72PDs/Zzhae6k
1x6nFDfDGCxy23tSc5yN7jjbafYCL6lBhd+gcHLHRrxaUKqIMsdoR6/OpdxapbeEyzOxH0XBdGf2
bwQhS9bT1q51bnZvpfgm91Vlr4p5n9D35H2p53Mc9JQBffjnlKmrb5QYCwlZdEtxDBSLh+nB2Ptd
8E/0BsaqTT76EfFGQp+pPgQqPSI7RPhPLJ8Cudo8NdFbYiwP2KgYIp+zN+0cgl3ZaK6q+YzQ/06X
CnOXUjJt+vBZFdPawPTT9GR0oxSJALcZcsUH5r9cCz3ttOnKx6nDc6/2Hhyd3HkV5HdPVMW7/M2O
Ccw8kYiYBBzobNIKCURORvBphD7n3+38vNjfI9euyI8jEmIF12Fj4tMcMUwapLLyaxK1zwmMqPkI
fEbCknropR3BhtylXn350bUWxAidOa7jNmfdJ+CbvGCj/lExIpl/f+Esbw23p+b2ygVob/TGXc7M
V4rWxD0d/frdqiMKS9/6uucF+Re1f27XLCDJ/ctfr/n2In/W9WE7fqSzrX8eF9ZIsZs6+05fRBFn
DzWVb0/62yZMQUo4W24iPxYBhL5COquqexStf8AHfSDGHXnOa27+5ab5VQV+/gnV3V2JYbJs7/lO
AHWreFRbrtEjyJAL1mPBhPmP6kEZZy4iN1AfDuFa9PqSuOU8m4aDT10OelDE8YGvU9aFu8K95B99
rU3ERQBTfkaOwWVjGQ0ptJpEKc3P+kkzvLh1DjgwQ1Cc7XdTTRFEvDPmtLCFkam1ClH6xRljzZfl
bPT5wyTdSHdD7KpZMYQYEKD0eDaw+1c8tnb6nSMMDWjf9Y/g1sbpV8IWpM/YK7OroWDDnELiVoIc
8WIsfMaeV4evU3v9Ydi2ieVjIaLU9Mh9AXgkbigpbGIoSX82iUYlwlCO6JVMf88j1o+MCXqnn2CO
ZUwhZvWZIxY4qHxDEvLKBZDlF4DgnHsi9hqcmZvKx1zDDyFz6r87qqL5XT9me4Yz7IJUMP9yn4to
RhnosB15CDymZ2OZGJnQE3EcxbziDBE+N1fJZKWLz+v/Bq90vwMmL/6Jp8kIYwjpu8uz0b+Ui2V0
8ZW8WwyNVCgeA1ZSNYFSAQjCd+HiGPrXRSKD2LLLREiIyKx/Nab8nrft/z8OK8NdI32qyFfMF0c9
7nlVRPM3CdKrBQ63LS9dmlNPYS9HbWlONnpe6Xv7qG9HA4rVqVhj6l3lDWc9K3lsfohc5G+SKb1B
p94NNse7+YtPHg6Uevi2tvH2anijAcjx7MkJrN1/o07fWv1+cNFcfiE/+SIz8Db6wkMhEBxiGyKc
kBRWMdQbPf4X85QarmYib+1C/oTNfi6a+mpQC93bzIvzQFSrYQTrWQRosTkcksvXf/XLglvG6f7S
0TwUrb/LjPKgZw6zwvmksxkR7AgaglBDmqPuD+kvNJPuDyflLabYDf+4cWMf/cYCQba/z2K80XX9
2GcR7zJd1r6kh17cV13/FoTsrJnQ/M4gPQgpiUc0ZBK2u7oyPt24u86V/+q77akJuo3d+bfFrk9F
YDwYhPImy/h3YgwsRY53rfSfvJYBblrdvuF2L32/bklSQapMvaodHtpuIgi6/9Mj7qHdT+JvU/0J
CvnuGHRkh/IVe8936/uEv1rdWg9zsYwUPGeid9I90YybpuWszxULp8OClt+HSj4OVvVgYIQgJO1s
cVgbq+Wxsf3HtJabdrAheZuXqa2uAefTO5IlT4SBblAo4wWjmfxvBJA5YFvjUd8/SXRxSQBR3fS3
0qZZCUZgB4XD1YVXTDFBuY5jpe7CYclp9dPFIz+HFjioDYOMu5pEPWoVf7zYuoSR+xV77SfmtU3F
/IFf7hyG6I9t0Cp3bY7fjxrdU2RHVGSro0XnTWQJepj8XmYZYSPt1sTxwdtJ32EJLBvNNE9qBFrs
tGpHduvOSaKdGVka5YJUrnVf3C4kF4rBIsrqnv7WZUi8Y9s4GxKV6aThjLLK9tTXJWUQnz4zTz8f
/S1WSczPIHYrb2fl2FsBZ6VkF1DIfvVb65B7tH86PyTVGXZMIF8CHyFVnXIYQaXF4hE9VqlFx7Fq
XoIGCKSdQRx1VVYSG+twI+dnvzV+E8xKa8K7ma9rXbSMyJxmDxkn06mamt2coFcubO9PkJEHO475
t4FvSH/ZTIYHe7BNbNQUmfNty/mvAz0SjvIBss6+8xD8zZl5TdhrUFow1s1s3AOpJ0jKeisgmNT/
4+i8liNVti36RUTgzavKW6lKvl+IltTCJwkJJPD1e7DfbtxzjlpVgsxl5hzTcF9yhW5as1BjDWni
c0ObdLAGlD7e9BEQ2/z/J/eHdS7NJ4Tau255P5vknJBjigV3WC//fGwBJgd/1ZT5a5AhCZ3Ui5Xm
kH55OjKfZW+eP8aIg/vG+CEmi2QHtK298+EM8bbu1QHsGYY3AlDN1scmhOuj4YIDyKsgOjpe9TKF
xntcVZs0XH6N6Dhh2wJalO68uNmNioIg5nVbPlBhG49ul1+tINkhfLsGbDm9CMZnIJ7mvN5jlLo4
YXCdvfHgQXgM+/BM//Qkw3oB0vxRqXE04fkGZI2mtN4y8TYm65w5lftein3pO3/d0nhFZfDTmN6a
xdzSyx7Z0u39or+4/tsM7y7BIiB8tm3QNrzB345ltpVjWWFH61e2A7q7ng8yaH8pdzeSYrHtEKcq
wNlyiargWY876rRQXJbNzOr/P3iqwTxkzb5mEQ4ezPvSkTjaA7lLktGz12Wf2kZuDLOQiaO5Nqiz
y5A7fFD4oxnjf/kGxwUKQiuH7xdhX4TS7JoDmzNt7zzTvIKKYVgXm6ex8tkgQfhOB3myI9rJYMlM
Qx64/O4hdWGsjVUvQvoQwt2AGp7BfTInGRBGWY81ioEHU81r151uXoSaLGk0wpAgh6vQyJfKYPJW
uaQuEyPJ0HAy+ifhpnvZRle7kBwujM4adO2QTgbsjBgK0ohZozdGj4yw9iODyYgEEuKB5EftAxDF
hbcr3A65AkTUlGHuUCWbwHCeagPxDk+OlyG+U2rH7BR833j1pvxTivIlsxhXquLRK2viJZySXNfQ
+d933q56s96X2cwWnu+pJzxpQm8sS/Szl1J0aPybP2POPmT20BF60Se2MKaQmMmG6p70tzaymEjB
JM8noP6VewhddShxToqhWbXyrnKomvzzTv9RGfa6VPIQhi/kC+PkelCcnvX0NLWYQNHc+WZzlWmO
JlbulqekNT3WHPkJhNxEJaGiP8sfI4Yu1pjqvDwuBqE3Ha+PAaY1xAmU1/77XPGXcLDH++nGDPGR
Bf2ZuG5sfSQK8LoNHbsHHSFK/lW58VjW+llNxIf5r0Est8vXWBNu0c90DW6HF7rA0ul5xHYmmxLv
eT2XbNqJOEJvPvjmY85NLa3k6PqXqu6vkmCHhpGQ0zErWTg/EQuBsiUNgV/RzNt31HmbvjahGIDN
sVC8x2m5Fj7Tn6G7MA0/B1KfYnnFPXqKWX46rT4vOXLUsxPiGMbmIf2UZ6iNmbJf6y68cNcQtGYZ
ZBtjBHnAYZXNMLvInHowbZZYXBZJ1F1DjjjZwNNI0F1LJlfIF9ryXqUhwJjqjxSIexeqZjw/LxDM
jDPWVvXZsqojy/BPe5ifwlnfE3Q0o1xoPdZXRZEUT96RrdaJe21V5D16mR5eRkT2ToFe7rKkbk9m
eSG895wo+5ra+GZZoWTS4JLiFloWGMSLuWSxyeY578YPsJzvQ2d+MARCxYA2xHibEjLXJ7Q1EOc8
DlQDnJdGV+VE3dPQVdd4eR3YAW3qsriJ8e4VrAJV8+BI8pVyD+5D+EDMCFNsTC5VusHLjmLkX97T
02KZmvvwNo1YaZrlcR6q8FUNDJ4wWqaoXlHAMg6KsFg17FdzUtS8ON4kyFvdqc6Qw0PTQLa4fPEt
9QkDaog/NrMWnrYiztm4/+1SgNROCuzVvUaD2PhkcA8ajIxhPpPNu1Nyid2eqbzxlMb62KbuWw1f
dBpc6MD3wLZBztXbvrw7cAAjiCk2k/oKFi65ji/Qdp8ynGWRbWzrSGxRfjAJJwM1CyBgLF0Jbnn+
PDHeCTiez4NjM3XLaKP/8tQdRNemD8trk4I4GPPpWkgYWVyasXgb7XcYZLQdh7kjoWyad+RUvfSd
sTVH9IOVRS4jikI+91JpGNRdPbdnSxDA+P9aNviLAOkhHp2dYonrcgpUEYu66sKduu7ar5D0DUhx
gLTw1fMrpvOXrHDM8BoJSoPSjvbLJzG9+EFPb0nh7RpkP8gCqVPg//n13nYYtcTOnnvkf3IfKex3
b5yP+VCh87aOAyBqanJ9WcRYy/esqWWsrtgMPHYRgqIHttfEV1VocvAwZcG25ONjcWPWyU+sbYaU
7CsahBU4SEeqU55HwWfm6QWdfPj/yx3SnQR1UiOx92g3MCma62T+qproD5iJEFUYi3gcqrX7kgXW
Nq/qD4kSoEfqY3PaoQ8hEI1kDQm/dUYuG/6dioY6MVXoxrp3nmjFPcxM+rjcxzb5GXZqrZfDpuTM
LRZr7kRRb0OTCRmvWjUeLN8sKDIhHKPMsjgs0zG5OSg7KCH0K5vDxeH7sPx1HDJYbX1JcvfBBype
o9HKmvDJjzFykMdd+uMSmkegQYEpFpk/4ueKrT+uF6goJgrycja/A+FvsS2EQJ1Y/wnDJ6ZCL+bH
conGEDs6G/J0HbbSRkwlS4DQq82SgdHsPjWMN2jgP2oUv7krMvI/fLUDfr6Z5pJXi2F7HvHqRpDt
woMGn1U65b++A20ZlhXsbv3kuP4/kvpoKc0QDUWzMQToVfq0LBy++CvdkxRS0FDR3CYuzraxZEJm
WYoplFMfkBVe8CNvQqx+cFYM5HBAmVIbAZYeFUNFnBxR8pMIJBMZ3xJYh0NpVF+uD6si9OJ9oNh6
069PO5BCCNbjx4hwo7Ud1V/NjEfdJawC6oXJOLm7l5F+jCHFb5pl5dR4dzLM90GpT0VOfrlnZDFh
5KiIyoQGRwV7XM3vXpKfC/xBoAgZVHqT3DF9/4T996bN1uXYMhsuk+mnGPTN0AFyH/VC7juIHFDU
LL6CPW7Hda3M1yZGxNgO5UkbBeEX2cV3zZflOGWz8Cn6ZGM17hatJV/GcHKK5B1T11GSQRwk1aXT
AGE6Ns1WRjJ13X46rfpkU7/L8mKvrN5flawWpd8RVEGBTK0RnxZOWkAb5LaUtLW4ySZe2Y0NsZIN
eK1ooobOueKIhDI0W5CLotOccfjjx0K+DNEv3suiOTDpZqdhUVdkW98qiEkP90OYXG3hfw6Ly6dG
CvvQwIVem541YMmALVLaBAIsKr3I2QxhAcOOBtOO+xApVzvDefAArCbi6mO9GOIBnleo/VVLZ5Q2
wKl6/h6uBxGRetKo7M8sM5GU+xHrcuU/z1CuC6vj2LDIsI+8/tykIUydCEiisyqn4MXGXW3p8FcQ
DdtFPamP3rfs54Mx2VcPFVJuJR+eXd6LMhJgSJzvMoWc05rNxYnTjUdP5+pwDcz9LW0UJcooXOhs
5Q8sA3W2ivkrjGmzizZCC5g3JPYG4kQNvLKj6s0LDSJcId2VBYGSSIdpshl8ZeavaeKKRB/Ch0j+
meQg6ahvVmAl7pL9lcpgpoMJiHweQVJn3smQ/Zw9Z9yngvS7THtfjjlu04S5JnPyYd1IAPQNhTF7
AbW22iJ80Mq9hwhG1vMYsNdLTjyjINjsG9scIMuZPJldwynCbPwsTKBAg+y+M7sJdykN7hwwhu/Y
xAVwvxiZN6OxBQ2zicZmOM2+sV5GCOz7V3phvtidd42EOupqvvTt9OxysntR8xhKdA8DDRISxVXa
osGNIFpos37WSbhci8rDxFUQzu5lf/qo/wN/du8CNDG4XGEFwacdimvv2icPNhcTRpL5MvXHK7A4
9uQ/EALVE8Yaqu7H7oh3o8UquesjK9h1Ub5PMHhmWQW4CVx0lzjh2rHAEczwlELjtcOjgBIirXfd
IiYfiX14UKIFnhCqs6B67jEjR7V/NZmrorI9FnF2yjnv6pAw1SjW7zHZrWXfndq2+q09TLg5Y3ZK
ZOtR1ywvqaZlLl+rlrdK43aX7NSmut7HTJo3JEnmJHWOQFh4uaZsItYpa59E6WEWxxzsp38LWd4y
/qgMvGnBLBxInu7Ya5njuxuA8k14SblgKbkIU/fdBOoPMWxzm541O4hzbbPSc9IfgwI2L4uLPeLW
pxk1S+435ERHVpkkFsueUtVVgIstRZ6C3zloTsZnfyxvMWZFt1DIHmw4zu6MFp2oxuXbHUT507nJ
v9Tx3zJKJiqGhlvKqDj1pZEGdDAs5UT3aA3dC/ZkoHI9hrjpxS7Kx6z2L4mPU5LCtxEeMU7uy8JA
HfPgbfkEHqNsC4yY0+BMh7i3YGDRcjEid3ckdpx8yF80+ms8BtR78Snz2r9LCZP45VECz6xQDziV
jw6u2C/FJf80Tucd3o5N1cebVNqrpTle3ot4me6gC0xrf0/cx8YFqGxl/WrEHMjvU57IMzsNaXhx
EVkvul/MewZo82GoAJEgv1Aj8cgmqawFG6iwS61VYXOGTrzmvoAby0GQ9vRL9AwzjgbcUncjtWG7
sy9W6cdSIjuGi23a56qbUKKXSBcwPUE/Xn4PWwOA6zy0eqRzSh9MFsu3pcZX+dUx3uqEuD38g/sK
pNXiqAhFdWmgJ5107d/NphQ0xw3wyvGR6iXUmtkRKnbb+cmpLbAYvQCHOlM3ekm9ibWzhe6+skFP
e5W7F4xzbJrYuWj0T0QXrqFlTZr7JWyyfZ9S/MtuY7Y/ad9A/+rZK0f7OIsOlqu3wCnKEPmcdjAa
+7QbUpn0n+6qseRxCkGSd+9LhUvxDptrqapS+HnFzdLJpx87W4f/v4B/6cTdaqZB0yY9K2sS34A3
JfKEkwzfx9IPJmW4cfPhIGxzI3TzGdkYzehUumh6rHvYHvz01hOU7Wik5wF1jrOyIvnjZlDtlj6q
DanLljlERrFa4jLgcU9+xjC7ddGfpca0Kc8aDAbM3cFRvGM04r/BJ6G3GulQ2cTeA/wzSYuut27O
0Wj+8p8RFWDzsA2NBJrsAEExOTlKH2JTDI6FFxjkFLWX3WUbWXvrin9o+YkcMseJE31gJJCbbPos
upaKU2eQ1VWZEc/V8IgIp1plCnXJQs6I7Zhl9igC3B7uW0TS2YOxMFTDGVhoTXkXGjh/JfFayPWk
427FbO07Q52nRK+LBJM83Rm9SrafR8nWeDEah+lh7LILc84XPETwDtX/XfnSsmECv060S4nkLpc5
/+vZuXrmcCZWZA0L4sq4/4+f4wugV2yt9xnuRRCAWrWK7fJcV+Pd5tFu6xD9jXlQ08h8x7tZRfzU
QxlhrmVacu2n1i63x+IBHtJVYZ8IhuHqDaARUlSwKXMijbJ7eaLYyT+YgC6BWFAYmxzkFCc9cVMW
GIIqYg/AHqGigOnFl5c7Zxl6b96Y7TCaHUo7uDEXpSjO/HveFRfQe6/AgTZeU711gAmrVB0UALHl
HBnicg8H76eq1c0sxDPvEpd6TAyYNra52XzD9/rybd4LPhZ8lxUX7Zr/bIXYYiMQmAO4Rej4T2fO
RinvmKN1oO8NOkw0HR+IQBVFcdGT30Pc9JFXguF+h0AocRlI4w1fTpUBge629/5PQO3vc8ib1fJk
5abziHWUYRwv4DKRmW256zgZEt8416n7yFyFSkDt3Up/dt3wqbP+zKX6sUxoDL5B5apNSXHr+tHR
CfQJ/cFvWvLkW0ZxEh5MEJC021nlPkGfxaqdsc3z2fsQf2oVeP+yUaJzbKvv1GYH7qVkqcdzD5jU
tbMN+2Hccc0tDg0aejCiTZb99D0TtMjkiCLwBY0T2QKcijUVS8lfcubwNUsyI6HwEfO6UYJHB2jW
V0BdhLkY/2e9sXp33Vr1PyxqvJPAdweVnUOnOiNPyikHWcHR7dCXxSPYj0D9y13KGXfRV4Kcw8aU
9MO693yGTyBqxXtiSry5rD4YGw/8lQJFhk0QRiuhFlPNQOJrRk2RBsPWouMNuei8PNvFVXRo+VQW
p4Iv2lNgAfpxQ8DMMYAsnh6toCYKp72UWf6d+hjzg8H+wUSySzga7Z75o06+0A3sdeFcKMpX/AlY
shAlwdFtNPJDqR6xIzYOKu9yHBhwx1vf7bYM5A/L1xahMn4QsbU1LfffICIKAs8leglvpDs8sVx7
XMZcy7VX0HwKTt5MxZu4RB3gs5jKcPSY/PbL92BqzHSdR86Ni5BV+gtjpdxGzXSP0vpUSg9TN7PS
pNt5RfRkLR7SMIMe6/Tn1FGAhiefslFctNnD0zN2qTOgqnFXlVXHa4SoNJ/5vJKCbZIeCGeA8gug
MTa9d8Nt/y5T+iIL6HWtlV2NlzAlKFc7+XfbZFjyIBBxUNZx++VX1QvB88HD3IGet/VmssKPgoGg
EyN5C9DpsmKAr8XvPhjDqmvy7+WWNXrvk+d+jcziYRb4InlPl/WBM7i7vg8QpAyAhjpkcBHhv85y
wYzzyRyMj5xosCAtztSPQD3B/Vqpz/AZaqBuAHcRcLhbcjiERERJ9Wgytitpa0YrProjigCuV2vp
A5iu47UJ8A/Ad/uCoM10maGl6ux9MPmMCAZgdZ2tMZxTcGfCA4TNqqAJi43TN78BAhluyTuuns3y
67nxhFzKQNsFGHrV1OLQT9mPUaPb4ppUTfF3cJiGWSPfit2aH4byr0k4n8pWMvtDRlqE14a3nykE
C1/HdncSC8Qy4fCYbpQEGDwobX2adPw5gyCEPCcy3lj5ituYIlrBebFOR3C6MgUopoBT22TnbusQ
N5aVNwQGjVuV62dMY5/LMNGRtrHcAZ1rHk3DfEpEsK3bhjID3Y5apnW6WOsy2kWOvlt46/Nu+ht2
+XdUD3+XfRtEjZs/6WMYDM9g1Q45Xu46Knc4v0YAH3KP9nqRpgPCiDBahJt6hoqWcp1G/cnJi5PS
5RanTwbzEN9teGjN9h3x2J6AO4yaNsk/TmvchOie8ta7L4dPxLXCG3EanGhTdiGkcpOYo5I+sXDH
XzrSl6CyocaxSOTEXN5Jn8MlSMxHV0ts/wK0Rmn72dqYp2PT/Z0dwHrjXROKy5dLfe3brzrkdMr/
5glgh1SzjzSaCNMlcg1OQMtfag0NrtiEhgqpeJI3K1iiTHSK3MIZ0SzijcEHdmoM+7Z8A3bXHbQa
n5enoFnEdxJrC+W+91pE9yBIDjnHSV7/qsF/IeFyAxqOJXgUb2bKBT/OD6qtntyofG9MEay7MLpP
83DsOvk4kQBJS6WZpk6XMWsP42BbdCHR2ompXclBmh7IgL62qv6wrO9QzZdUl58zMw0BVqpgI26H
IM+tDzljg/CTo6jpjOLgE1cxKGlBCeY7LuoPi1TWHjbmsoGmVomxC/vluMdAwm5YXID/vw7FsJ96
dHusA+JmumkZnmM53FAJzAQXqFkf+iHy1uDFHtqe8imo0BpZ9TWfikuaAIFtv2wui6a9x4mPnG4w
LzURG3GYbcrGOvl9/Dy13m70YxomtRlib6dN/UQnceDLxCTSPzn2+N60xW6QpIHb5V5ivvc8/Rl6
8wZX6pNtjr/OZN5cTNRypn5xneSXKDiBHIIkRje6jpptWxuTsxmtkzw48dtoQrNRO0w87EgjwozZ
OaIZ1bm7AftPwkkYifGvaTUCPXv92bBW7Ez9rkzjXzFyuA1leu6Q70jMCw8T8yzk9Fdhc9owFXs1
8+qcd+rRA4uAMQROHMiK0LGOJl+akAjGhuxaBs0lnuttW4b3KXVeENsho5h+prq8JQmExLg5tHlE
Vef+w2MPZ8GldXKFtSHWkfLWcy5RVx/Rld4Sb3rNHbxn1ItRD9XKkW+TC1uOZh8tkqvykXiBLN0s
gqsW7RHRTQx/+SM4CHIKwzgKezh7VcQ0QCX3qS+WrA5VParCt49lT06CQqHWUlh6dfui0FJXManj
QfB/9MeliQkfRAXSu8VbmBsQyuZpHRhptarD8RRM5MDNFfrd5Qdwsp5qv1pIA82Zke7E/6rZywlh
cOghnDtmpt43bUZyQxlvcqOH+olsQI2PYdxBiumQx4HhbGy4jNiWNVb7MVvXrbN41KNXzx7/Fkn/
Mk/9NWizt75XT5UTPgGLjh6kO52Fbq/j4uZI4Y6n5U6nDYxE5sWigNao0z94bW3mKzGnS/YeZuNd
duE/Kft1qpbxcYGr2k5cpqL8Vdd1gfx+JG1AdoKVXs4NU+bhHzFO27REIQvEWlXZyS1nppD42eT8
mMdEdy2R72Hwx4Uj5bhyS7W2q2cQ47ZpLFEJYk9Mx25kZbsyq/nKw0XcCOItxEEjj1tOuySWgbHv
oi9M9sYoTpYxH62SCYLRq+2Q5M6mnKKacNp+R/OxDUZvw8OjH2rTOSttJ2dOt4/AEljbR3o1Qz8m
QI2NpD1hfl5bjXls0ZblxtKQxwXlSJVcrZk3avnisMSvlrcLt8ACFHtToXOuUvyc/HDtoq4e1HPr
Ry+hUE+Oco9JFrzSiyVPbpXPgAnl1ov9ZwtHIS7109An31Pbfc/a8xFahM/CwmJnO1/uSG6Fb/yw
Gz3lAGb5erLLnManSnvgSYGwLEdqh8Lh2sTQYjMLb7hHKhtG8+azm+ejMxX9eu4UYWehukKG2dqm
dQDfIHez8PcWF1M/oxofgCeVAHckx3zvnEN0M3OdZdumnd7LMX/VbkHm5jQf3dhYxaDDXyqmfqu5
Y9oP8NOCxezuEkdFLD6AHUEV/hmpkLnrqKsQAabO/GcSwb+8hKScuuZPC/LCk8FjZLiPHSdbVEBd
jPNPlN33ukKTIhGcgSLAijCQ28suDG1L/KZmdYns7JiXDlGbWj5VDSHKjdG95Vl/bNEmLS9q73mn
rPB+OwmDPvFSUJZ5j5nAO6oJoT+Gd9zBEMgrHjJ3WLp24riijIJrEV0l/SJmdOFMha2x95H1iNY7
TX60sxXClNbsV1bt7AUQH0tz6gAw2OfdTLmNNXuF5+3YM34SSfkWCPIMXYv1EKKzzu/O3RAs2V39
i8zrt9KpofVOz7kz3PKoPENw6VBZFhEmPMs8TMCese7ipjbQ+pXlRxn4216plzhHwOL3z0k3VftF
8DHa5VnxWD70vv9PJ/N33FVPdWjtPat70RwEfgznUpkbjKNvYa9PfmS8qCogH02flecRNuP8DfMC
rQSm4xaAQBLslN8Ro+C/mrg8F/LYmbBoMorYzHQo4BP5NprBm2EFwJKrnyQV+wEfpzuMGw6XleLV
mSA8Mgn2f0cem6ZLj1ZBFiHQl3UlhwmNrQ+F0YVBjqzLW9VNhh4JzVOVstq1QSmhikkWBbqgL9Ec
12Nq/vZ+shaGRxK0Dc+jNkCvZAbUhEZ+OX3vQWW1ntjvwjkp3ZWrLZdKwn0RAe1GJIluw85XuZkF
Vdd5FX60KQomL1hk0ADZ0HjELatdFkCcUCm5cf4E6j611NNkhu4qsp0dvsLDNC3m3NikkQSWQwbo
WaTBO7sH8lVyHEdO99Z0/r5JGMzGaY0aNXxSrbbRlXrbSbWwg7VkReE/D1PETF0NACJ7iNzijH90
3jiMYtp+RI5jbUfLRDs5vk9D+TLbUfQwoAZXNvEjy8NgNcbBsPMbReO/LiqPo8z/BBYAZjPCymY9
llV2HgSTsXB6VDGbq7m5VUawCVt9Hm3vE7zzoZXNzfHpXnoPsEHxV8dGz9TfeUbNwMPgD1927f8m
YXRFXErmfJGfQqtcO7ild8yWbzIS157AUa4Q8dQuMvrSZmiDp4L3BIZDmV2yEZMo1RN1+bQNNBpm
qRL0ynIARxaG2xTrMAOF7wpPROg4d6WHYA1dfMvDcW+bcRcUaB6IqUsK6w9UjRNwXwUSVRyCqLoV
oX630P35Q35wCuRwGLMA1ExHK2q20msgqzfpPZMjHytDMWezqJE2Zbw8ahv/0aLkqLsXo0AcO9Gj
DD5bzDyixw6UuoJEOKdRefOq+pj35SHLxHH5PMtXX6PnQdb5g0vsahXJc9x2r0SyM3AjF5HfDjXc
PtXhD9oaCzlAfcEf8BtQamWGeCQA+Gv5AUxtjpasjmOvfvAAEmfAsAuoFtW0U4pbEdm7qRKPi1yV
FfsrOtiXhkwLlsJkzfKxm66hrSc0j918JUOILmL5/m2GOQpywmR2fN38O8v32ciA/JqRrVnvlxG0
Ia6icdq7SDGbojwPREwAnXgq8uqI8eyUWf7LTJtkV/4hjOSTVxYfycjozXJCa42SAJTB2LsQb9tF
MnU0ZpZjjOB5B+I53hHYsa+wwqD/HRnCZQGOAph8ghlapf7M8IEYrn7xPmx6bM/k4FL2jMUuzeez
9JzT8n9zbf6b/J7YVbkpSrXCHPaDYu0xQhQ6RO21yJ3fpCTExTGD7LURg9pxrN2h103rLrHeJcTB
TyuUHqFv3rBOiuFjjrLF0fFItglu2CBWJFAjagTaFsbGsUK2UPDnLbS6aMopbPHuT0mMzzL8yDK5
DwoimPHcOka1GyXVctzuipRfYDIvxUC/rGBpmcXJziB028PFFdWT7ZRY5+sdP3gbdTOW8HQXDs2T
YVp7c4Gt4W9cdwFOVsD9QFBH1OlZcRoEa3gvsT8oan4JfIAOAem18R/BO5BSMGIxQJvKtGL6chRF
PKfRX1swJyOXxUEKUDwaVviJ4vHXlVy6CRucyhhXNk8qMtfzqMNdlaZ/ZsPYW4wV4zw5hkV5GfP6
lGDDZGe0Xf7VHNm65XmbXiFyD8UhT6ZrOAaXXI9fHVwD2LD5ZvkBVVA8SUuz7Si/bR5/p8kgiVaE
DAv7xlZ2MYayvTUrfEHidex512LRomZAmvQwkB7zgBX9wWuj7dhnt0mFp5L7IHP7hezLMC3sfwvt
qU9h9U9Gbx86JqlYoUHF2QgiYXSw9CjDb6sQeDSno1E2PHopyDfXz++FnqPt8sersKP05KANRcGV
n9rPDoOFKoVd3YxHICjZTvvin8yBqgCH7a3y1k2zuffH/GvkNWNwvOL9386Fu+2zPrsYvvIIKJN/
KWEJJesAGrQByye7BiCY/xkTUDxB3h3QjhxMzMvcNnV+n1Bx8Bes1rj413ngAaLiKkCUd48y7++c
0O9bgfVTt/M+QaPHjoXh4CzdCg8sEC7BYiHEAQhcAtQEIkUtIIp1zAAeBCI9M4n2dgkRoU+MY8Ka
HUG9PtdO/UIHaO3KOid/efn8y8+R+NJXLA2fGATybyTqJUqD88hCnCjnqN3oBuqOkmSat/PVx4xM
6Pk/aF7xzkjZCTEjzrcuNNVVWZEuY5v1dzk6cJzb9tJmZPEV3qqbGeMWgFaY6yFfa7MgRu4zNMRH
wCKLDczC87ItriL8XdTyqH6hdmCeRKQpq0kda0HcWEntxIXaplsEdrCqCubQWTuwzzaHvCXbMAHC
31aUM02Xk5892V9xQN4DRKD+uY9dEtlrn96eAlG9Z0Wz4N9zdpQt6u91aNojYURcrcjqlKxu6HrL
jRU5H1h5aSSD2flUnsnMxDZB0ZlT+6SYYu1Cp9D4wfNoQ6QT11mcjxAxmuyZtJL2JGbBLeZF0dZN
YI8FXY8UfUhII6NT2Q0mdsbeNJMT7b4+i9mIkU/VzH487J+1ZuoMVyXfD1o4pxSEIMVRbW/j1GVt
JajPmEgXrnuvdFBVhNrq5qWzg24VW7CnCyv5U3eGvWlrJi9RU1xDzAh3v0oZZAvPL3DyI7PS3vgU
jEa/M3ULLt4Kyi3dHNCIKUF4oQEyzuyWiHWaFCnpprfxiwEYBF8u8ocwX/NAEPHN0vOxTWxeOgo6
pL/I5EiqABYgwuLiN368EkuoNKM/Z50lcJnnuej3GdFI6zKNwLqbWA2i1GGzyrjgpoQgJ9GyaAJy
nd/9Mg1gD471EWxbBpWg0vvZ7TC0WrH73HZsrYsqa+4k7TmQVlBJmDOO2S5moe/MenjqChGuGCvI
1WQCeeDaYdlt23Kbj138FDh9u82tqXrurCG6e0b1C/rlX2zzNVQi4vtNlCSNGqFBApto29d2hR+x
Ax5hZzHbQQKsoOJiIegqzSph6Ia9XWXuyZZ9sp+jwj+pwc7PujIjXE5+vkp6Ya0rQiW33aizcxZi
Kqwnkb512Hn3rQiwC/g9SmuJ38ydKHLHIe+/mflO59z17AMlLFWko8HKWS7bIXfMN2ATYNiGmd4H
qBsfymlqL5UaPryYuQcaQHFgLUWfLgVOQ0GOiMndsnbMBoEwJtkDYTn5rtFJB+xX4b+V5JN0TmPC
6khKHHPKPHl9bD9H3ly80bVh3WDLB6DCHNiICGT9lsK+UteIqCMsxHAhW7DCfeohrJ/BDHRsmkfD
ME51oqgDxZg/dnhMH5KazHETWPVbHjfOa1mbTY5KMsoh9HGccm6II3QsWpIec+yt0aTxrBwEjh/K
TNWKLuhBeTOae8TU9BUNYWejUGo/jNMRJ+FjWtdo/El8KlyAjF2zdRFEllWOXsHmJi1cSMnMY95t
a3wqqwZvds7o2Jp3E6GwhmQ1M5jeNYFeBh0z+ParYGckiL1IZi0oeAa3JRxRUEgTg+wST6yzfM81
ceua6GPuys9mgOow18wRugD1DUoLoIGt+I46+Zv5M1JHApCLcMQCgX6L8RU7Dq5dIySRqjE/nTLm
o3iE+84MAJQcLkQa7VxmxnRr97yfPgNMqD6naZS099CqN7ZXHocG27/HF9kH8bZDAxWmmEGJmgxl
/9tl6S1vi7Opi1cAXR9dHHwA+MO5EsQ7cL3YltybpYgk1m5FQuK0AdF1tuV0gx316npMs8pi20bN
cTT/4+y8euNWtrT9Vw7O9SGGZDEUB9/MhdS5JXUr27ohJAfmnPnrv6fkPRi7d0PCHGzA3lboIiuu
WusNzsM0thsnC55DEP+uWS0Ko3uqRmS/BzKBbq7fhRS76OZQWxaGKvogy9nb5m3euNzcR47EnEzi
BeRTfPIqOHhRXH2NJmIdHWSj12nLzK4AWKBw8gNtPcD8KcxeQxqYKiUwx4IuBKiBjrPZgDqyKVz4
lXbXVs69VxZPMvX2VQ5fUtf7l6mCSzMEL71BadKi3j7C6sasEyvR3N7PgU9ZMQViWKMbdDEONjF4
W12aRY0ot8Lbe89R1d/JQHtsYuNxKnocEeNr0dZHp0VQrStJdaKPBfkQj9HJgCYBPRR/CY9CDniQ
ekDtDwsYbDr1pZxfRTJvnXrmZDPv09BcIWQCfofjJgvJciXZNe5aWH4CM7Q98ciLfiNge5xVMS7U
4MbJ8ujQY9SRjIecwtESVaYUbV1/N2vQEGqVwIGXjBtTil0wD8SVNTKXJLtJGDqPKZlex8UjQ2+4
CIs3bj/mpmiNB7+zG/ad+CFPUPgeISMvrHFcTHkeL8i3IK1RikNJ5TYqJvJ8JJeoysHT7c27HAoM
yl1+jf0JqrkjWRoNxSOsxn7WU7aSPtdrIzMBz9F4WkT6RVMhCayu4GYiySWQ32oIK6pxvFIqCkrR
Y905YJIzIKtlCIsyfCwS9h3lxsh5dVm52J+bOSyX4jGMiiOynsmF6RpfHYuzCGULmPN1IBZK7bws
KfclI7Mtr8pjK7PHPkRYOXWg4SQF2pW+a0OXcF4NPceAoYIwoEMLU3IrLnADIKPLyAD7TIaD5MbN
6GpcLiGB+uZ2cL1LJuAXlRgPJ+vGHiyioTHcm8At2ggcbjrOPWQvNH00EZbrxNYAuQfsYLmOMRni
+qPkVYQFMzYzX+fmtYunYa8PVvOccKMU9rBWamcq9UpUdTPoIzjUbL5LgyS6nODpLUO2wsiBaNyi
eBqZDsxTDTWz1kwX3PUM0mKRs8zGpkMd1+TylgxfHdnAKEvA9w1O+zI3KMkmFsziXlmDJeTK6qa7
r9jJQVxy5bP4NP9OdgGxgl9D0GOPMgFQAU9/MTTPAkNGYQ4G3Y0ZThSVpJ0tM3AmczyioQj2ACQ2
on4s0GDr9hJemZru1uB/JTdBZN8eQR7uMhIX2yBB+1j1sGVMl4LKRa7Xe7SXDlXeYnKcrJp2Wo6G
uHLT7itoNDaPAcaLXzvIIH0PkXJpIsyixPCWhB3VxmzP0Dw3WoB8OmGRCdy8lcgmNpmqE3Rf/Wj6
iXFcyGkqD+yWR3vSN5gd/6wSBG5aOLh4znzPgRfnnYZEczfO1K3AicVcXyrNew604G0Ky0Wom/dJ
PeGLoh2oW9y7Q7uLzakj+x8Ni9JCQISc48LKxKVHCrao0gcrHO7IV4L9K558RdYo0pupCfa2dN6Q
9VuYgM2A/1VfnFTfx+i/yGwig4TW0yzv0Ri4bqgZuIm3RiT4rmswBCcnsVBnQw9/zUxr0hpuVm+q
lkDRr42vnQ3fm/h9S1wGOAe22dJVwKNw1m+Css5wRuan63hThmWzUGNEaP4EwvpOE9PCMOYnjWL/
2KFDNgr7ECkctW00V4GfPwRzdee54ZeuFw/22O1zN7vKSLPJOWFrh1bDfpFjdgo9dENsfAxtuTdb
7XJOZigPHIcVXCRW9dJvfV5WHd6td1Trj00PQAaH5BR+oaRzVwe2Ui/2bkElPVsCz2USu2iU6au2
By3V9kfIWz+qbpM42lvFsRPYOYVVlkaOJs4r0v58D98liapyC9qJZ/z1V+shylQ8wZG8K+bpbiqp
ms5+3V3mTgwkgMvf3gZpoNYbn1BkWFBzW85BHgv5rUI0L9UxrqUANQExqllKnUEpkdMbNZjwXn0x
ist9r92OKdbqvBkOvGP9hgmGC7MdM87IvmmRN0x+KMcSmpCotfIXEhnqX2Jor9RMG4Fpt6DdeGpI
pKsEelRfvwVZt1AyNlYe7K3cu8gm0NV3hvcaacnSm25589znxJOvf304/WCT1eFiQnoR5PLbX51B
dR7sACFjcsdn4Eig5U8w85R2NgrRK7U2w/bZVLXDhBTBbU10w6cm5P/5a0T1MM6/8y0LAbGmjJep
MdzzfjMyA9AsanJ1/JhkX+cvEspMkBUxfjmB8e42/BTDIsBOsJpjBoyvqU/OSTRnOeKGbzw2sSip
XJ7bT71rHrMop6+k6lF4vJm9o0jwJDI3rSxALW5U544Ikfv6Ff/SG++H6wPhKjWEIY6uhdoLL8I4
aOLASUV58XaYvldF8T/zgi84iADxrLkIFn79EsiWCzaSGhKy2xcacojD/npKPpJBabwDFqeJ8eSW
2MNKQnQkJn4NKLSBzPnOT6t//xp6Oj50p7X6i3lOcyOUJGZMNlUXU35Hf84D8qXxgxoX2q8hERpP
nR1/Uf3CD47sxoKyBW9KzWNp94+MkktekJ4SvJw68hWBKVe9MhbQUDlK+umgfp0BDio15371lFoL
jMCvfzBPtfKG/++caq9G3YAQUsv71jbXfFUjQS+6V6frFWx6k7QHe35UzdpOvKOlwb8dkBLhJ/l4
XpXHUNNNLUL1tfaRtmmLjuVP3r5znvmRCagDI6+B8uSnBnJJnTve8xNUvxLqkHVBZj1ZOeN4zwuF
gbc24kG9eoQOfYH6PV/NZ2erXo4PUKd/RE6X36ZQrF4MDa+1apZtQzVSNyZX3VWSmqu+vS1RfPWw
R4AKpNat6ja+2Yto4WAIy6Ay8d3YQrKZgc+hPwIAS79V7MrMoKwanhl92mCutcDcLe2apym77w1q
IBLZkmsRXZmekq3EjXjA74eRZkQjPgbLtMuGncO2r9zkJh+pE/MAc3FA7HiRzD4i9/b6/UGC/hhA
FSmilyaOdgY7aDTcBxXC4YSHUD/9b9OwEu6TiwUdncskoHPJbdM2kvpwpPDrcZ9M8pVJoyZFNNfL
Xkkduo8R+4waQbqTt+A3mc+8P0nQnTq/wMUxWdQJyq95MtkIJoRrEyyw7ajm1f7CL/IC/ElvDSwT
MXDkt6vcTrap970fr7Xukc9Uw8CnGNmvsekoqSHEQe/XL4Xz2k7epgen6z6FlFbUtFHjGXJfjo27
AHA2BCYMvCMUGfm6eiWt7reqQPrXE2j+pcgT0Nh4AmIDZU+XhY/WSH4POnwM0Ek0nhwQKeoT+T4g
p4U3RXv142pHQk1pJHTmuGOOolmrZi+4lyQHC3/HU7eD2HY6K38m2wt5rhvEwQUPJKoZ+y4Et1a5
RYG9IHKUMOeSG+5VQ1y8b9jdEymMCw5r7rJIfDAFBbhiRz7gmX2BxXjEs0I6B1QPCkKJy1DIYAUw
JF2KZX3BzKn3kUn538gWmOctmngD9xDV2Zh8+Vur38SFhQk02XiWPwOk/jLzTeJna2esL5gzPKpa
G132PloelaFmbN4X/a9Fo04dRp7djZ8KpgF3OrlS257aODIc1SXhCGs1iSisIo/CcKq1jHpTVaIm
TZ4n7TD3QmMxrFTIPa6T4Ur1JIOjpr0UB1aICoR8Lu78LxOUz7CbHTM3TL1LS9/rMfXg6X7iGs5D
sBbUlGLTwBhArRqWCf/mVEsJzHocMUsBikwceFmPP7m9wd1Ur67NFKGrm8hCJZNZbTXHUQG0qhue
hy8Mk3hOkZHUuQuhpL2WymuxSS7t/NW2fyQlhAsEAdj7+Fl1fo8gOTiesThdTI6lXtu0bl33sRne
ahQ6aVCvgOzr33g6Joo7wzPMV5xNDaUrvpYznC4XV7a4PqVyAnCUpdcDNlTt2L/2ogilQ1DQTXsT
GXfS7b7xPaycL3wB8DxqMGZe6cNM8IR+MzCSwNhwJd20EGoEX7L0Fgnfe/WaPMdMDosehgHDb2Uc
RFrxVlSAXxLAEiTGMKwGGX89GltQj2TUa/gmBLFZvUzNYOdp66w1Nl738OszIqNCaV0/ovt35SnF
U+ItNcc9Zow6Icz2SS1GowiTpXpFS8OSrLtXH1128atXOQ8VTbKhhcOytqjNDbl5w1xTj6OhF8R2
wMtyehg+OEccnZqUez32olVPPobMjkDTcKjap0iRtmOEBjUTkwhnS0/Feav6jeEZJRtJ+MM2C0pF
FoYu8hEBhEU+4AvNFjf4yU2MPuLcNzdl75IPxsM3rKf9+3CyYvDGZPfhBZhg3UAoAguIass0LBlC
S7wxMQlowHqthJmiYfPcpai4eocpvgY3uFRhpN3AUMzyTee12AytJI5EaYPTAJFW0t2iG7/nc9Se
wGePVO66hkCIycc/aYPFZbgNYrfUxxjWtIJA0fzgexNTBOo1j2YR5fBQjb4pvZ2vfW3kM5EFu49X
mLBuHnFBed+XWxIQbHEqgFMTOPFfMN+64GjiZZUjSpa8qR3N+M5TehU1sm2QskThyBGvOzNqyhwT
LDfg3mqOto46qGEiXQTlm2ezN5iv6p7YpCE18Xt2bL4NzQCSCehG503lIf7qVrxCNn2ttH1R+CHE
8Q5qy7MhqpAtepkLdSzwG3XarlPiEPTe0Lwh0fdOOJmhDsY73ss0o2Hnkr6IcG4a0M9xxW00UgC0
2TMGUii4B/WsN8aAFlTTqGx5B9vBf5BVwLToWTD0k1o+9RTBsutu1SGVC9DxAMdsuof+L9HoY+Kp
Y01teXS1GtaeByh11HnXgYbnAzYwyF55PRphdYyIznitpsuUQxkFZ3JRAFobm/lI7w4ZgMluA1dV
hX06Cp0WfRvq2TIy61XioJlf1u1Lr694yJlve+4jBPAldBbwnQKldEreAFXUdoHLwsNsddvCKA5z
B+5VXUCGYIc9mLpM/YrmAExil9BchgHaYO6TzY2AhnkjIkyGU8CpCtrncQRYAUKCrhJEEtKhbpFG
azWtwSBjk3Kl+qAG3UGQSR8YUl5MLakO3qMldFLdLCaI1C0hGfcoJhSfr8QB1IkYQSCp3zdAJFkN
1O5lV10zi1X8Ed0OnFEV4m7EFNwwKko9ozRwF0hIJrf3KNqqLYvZRLfxENaI80AP5LVMmn2LOTuz
Rb20CgAQ9UVtjwQUqFp+Z0SZQn2ZANYfmwvmJD/ravkew2oYy3umGlNeXXEEMGGmSB2aSxeKEQi+
CKkFzmQdLTJ+nd9jOJhBrK6GWqdE4uE9s8Zep0bCML8GkbVkUasEgaLNoCFD6Qo5cbGllwlVQvdO
rQ0Vk9m3AdoRxthAvMZV7X1XVi1ot3U7PuoQQ11uRbwuX1SLMCL2UU9HmPQ+ZkxU+pnvi+BJCZKy
TeICgFOGuzQgYjTjtqQgpZdKkIMjLHlpsKqauyfT/CpadSNT8aPqdSaKiqO5wdi/7i58rAoViG7f
R6kFJThvcrA0PAm7MwtqR7O4jm/ssV0ZERQcQr5qfB8ck4sKQCpCg9TZ+kYBtbXao5H91k7tYhLN
fhwQG1OHaGQi/SJC+a2ZS+jfUrHxyOJV8YRDJvpQZAbiqtq1fYLQU9pSvq89dETiYdN6xV6vrKch
jh/KVvyU8/ActLBS1aiUeFSoJDo3vqsE4aL3kzOUCEmzGD3yveCL8aZ3u59BI66oMjcMHieZNHRK
rJDQ0TUlAjP31pQvWz8kvBoeyEZD+nOhgSei3HNnTC9MdqC2ntYlNFdw/JUyPcGNNoSwlCh/2IWm
Jw9Gb27S0ronq3zIeyr/fv+VMs627rT28v0GBfG0COvHoSy4No4rjLGOCC6TNkdLF73sZ0RcCVvq
rUjrfabxFCCAtmp5qNmhu/qmi/29Y43klUkTqyOzGB4mAvrOuleBIfdtQFjusRNUi7Qkg54gsDJv
s0eVisl6YFzcb2ogxRRjN46uUcPAPcCIuXAA1rzr9VlRepdosh9yu+wvvaH6gs7sbYnfn6duzDVX
7iygewz3qAYAcDfZzcZcOEW4a5glg9dcaZTcoNLDysHU1Zn8C1fEVxzbF3oav7QW6rD5sG1yhNfB
hrAVmlhZxBl7EFO6bwaXCnV0qQIa9ObuRtdBi8U5GqpIA6cs84OvtbKWRc5Y0VkiLgI9AHRkJacp
/Y6rEW415Rc0SGF9uuXToDnf6gLmBiWV27mRD97orNVcU49v5PD334/kKfgWEX9OOsh2zp+fiEjA
vnMWPidzXiOFA0bHA7Jvd8Ez+OtHFb8WFbhASHxxVTdo9jr7DtsG8L9Xlgar0ZYxwjkoz4z5YzQb
D4U3HVtVuvA8+BMKaNZDCwr67oj5FjWHxgJT7yPgUUoItg3lu3DqOfZHSILpUkfHBu8gLK16cTWT
k76oUlwl9D68xtZuPFLT6NaVY9+rK+msLJVFQtE4myvlKbtCmgEJlYRrdXawRXDsFImOfdNmH21T
uS5RteA2FTxgUsIdRbBInWpe22NYXpYkM4bQfna96JtLXndJOHMpZb3OSZIZSfvma0FGctK86GAT
RTiPC2Gwl87BYpxYcSRdQYWxxzTEDlrsP0JpeckaVJCSyVi939vQdcz7ceWa/UqdXkM77DMCa89C
ulcv+2OBY97Gn3VkGvNwI915M4vsxfJDRt8cAKkNLVQvijDrPOvkohLUON2GhEJa+2gXi6898GOA
UZtxRqAgbq3dVGPzEoyvgeHBLvY0JLKjCt9YUd4iyv/d7tuvBWu475M9QNsNsRQZIHakqjug0AKG
BTtqJ0hvzPgVkZ1dyznSOPZRnYpSb8ghBA+qUG5oZF3Lfpej4Xcx6t6V5xNewstsAhQZQD1HyrkT
fa6LwA04hLNlQyqqZO/z22av9gKXfbpGqERlDyqQj7GpPcou+WlApHIQ48Ba7hCiwjZk1HRkuQ1d
d4lTwyqU+s+IdGVmeOgcpTs/QLNCd18SMd2lWvPixxNpff0NUApZOQx+yhGLUH/fghgCHvBTzZAk
aR6E3h7S3LoVOQTKcryijn/QG6T9TTIvACsTLds7kAOlGW3CJOAyIte6az6ZnCqpEnm1UdWFEo2g
wpGzaNar9UDVTGDpHQJ9vaTYe2PV+Y/RhjFgwKyqkJXCuW6pvd9Fu93YyG1J/Kymqw5XBcPM/eC5
G5f5ORb5+3kJDPYwzPFt11BzcxDCJ/jIazjcFTPLBfc1E1+0eYwYcrtRHxiXwbemx5IrDK5jBaT1
SgU+Q3tFU32IVnw5TP7lNOhU34xnvSOiSaHFCKZ/wwqTWX+VRfOKq+BWzW0zNq+i1L6LpfuQ83VK
WtcqA1WxkzllyLYRfsuj6ssoy3VoRysKVGsVLHKl0i4niywfyRfPmJFsrjnntbsRMoVrU+4tUYn2
MpTYR6AEzVpNYjfFYtERx2AoroCa7FPA9xdkxsEdCfcWECNIbq6fkYRkGlT6QQ1LE3sLzdZXdiDW
PaiAAe28WS+eTUS4LIHsbkv6vfZXuABANgJlmlZL4Y/v1cowm9dh3WzVmKnJPXKyp87w2A/Bpcta
LCyQ4H2+d9nxYpC8KgqXjA4egsuOxd90miJ+XWT1sB1xzApzc/feMVayVgGGUclv6JostDh8UXuL
CXY6S4wlNK+F4czbJLSvPPwgY2aFTMSO7PzXkK0bGIpDIsdetW16jJIQ0cfu2nTtfe7AAbPD6wHi
2KRlaCIjBswsIBqXzvCAvRN553xlAu/q4If6KPawBLauoPhulwuXI1B9T0W+3SxuBBcyXTbsx4oI
Vu/wUGONJv4P9aL6EOxRebge3PbeCaKrosHfkjsuZ6i7KKPpQWUyPUxH+6BYO6F1NTWY8KpXsUvS
OXZMsiPfOeX8lvveTRSE23QKjjhYXvSeuS1DTr+5fRKJhyeuv1Ervp64c+hIDwMOoWBKDdjZ9SHh
ypggAKLSyygMBBcEEHuMknYC0kaiW0gc8Y84yFaeGDk4zYV6Bj2qqJNiBGUkKEv16xoxCBAhX2sE
4+O8WhtAgsdOvGKO8Jg1eA7OwY+01w7BBOStscJnHAc2KEjct6hymo7MuDL1h7QPviSAXfo6eUB/
fsd+sYmlBc0GozG8BsY5f4CHfW249ragMKR2z9JP3zIRfbEz+6osp10MOWXggFS5KkfJeEXcSqu5
pkKITkXJDClUFbLbU2wHg+otAOQeuxnjr9pcpyIvca9yl1aJnIiao+p4MoPuaIygMtjMvZgKL1tW
BFQzzMprR8lil5gkNXzTZZIXIvo2YGiB8OYCWXzUp6s9mloQPajU47HlVlDF0VtEUAaoUv1D1UJC
QvcxGtdzpuAX49XQDepCHwKDlylqms2wSzmQG187qG0U7QFyoLX91Nb+UY1CR7at7r11gC3K+0AK
VqIFYw0wz51rUwUpXHPXD94uQ9yhbtGKQ+UvYpfOsbxXO3/p+uBpSESlIrxqUv1bzGAVobs2DWrH
qD1kUjwWYfglJnEYWG5P0BTuIPtthD18c3L3Tjd67LfHfSrrvWCrtTh/It4ryMS+QQjItIDpsLeP
tnkHId1ehqm/TTAYoFTm36hcaNia8PbzXcj2FVjNQZ0Odo6rvGXw/VcENh8dN1z/q5mGzO04Me+j
0mN3nrdQrVHXmC7/FcapmUCYme+rqaSu+j2k/v/Pf/zHf/+/b+N/Bj+KY8EiKfJ/5B20hyhvm//6
p/PPfxAVqq9uv//XP11pubbJPUN4hi6ELlyP7397vYvygB82/oXIRhyNMFeODCReOWmp2Te10008
hMmWYxvF5ccNun9vUOi649g6IAVhOsafDXIjs4zcw0ckaIYrK0UDpsc+KCmCb7rXv4E6OnzcnnHm
DYXueZZpWIbugVz8s0EZp3OSVzF8wbaq9v5U47CK5sCKhEhBYt4MX3Vf4xoxh+1rmLPZRHJmZ6h7
rOuJcZgZZfsqPZZX0MftV0PvhuPHj2id6RIDZjv2Pbpj0jV/PiGsoK60zCA+os6/0lPzAW/OHx83
YajPOBlnYZg6I2zawrP0k24PXM0ACBQUt9yKHfLvPae1RvDaWsae6oQqk1lldKkcMkiI6URV3N6H
+k2l3z95FP3MowjGwSQz5ViQJ/58XRsSIGg9Pz0GVuItMRr5YjmJs3NibyJh1+Uk3Eb05QPvUMz6
OjRq+Ul/G+fmoDA9R3W560n7ZEoA+YJYrGXZUUzy2muqI6Yfy1RDVbCWD44jXhzR7SY7WFmUSJTn
ZVAHwGkpONv+tQu0pMs4kqNx+3HPnBsjwSp0XJ5MmubJGPVeXkY1K+44Ct26nvmp7+DQ/Iew9/r9
x00Z6rNO54ONdKtleLrNfyfr3soyTprYB6RPGhW28VLizd3CZho5O8waxPrcz1+7MbrVBTmLYsSY
7ONHODfrHd2iaduxPFOePEGfQ+uvWtfFERmJI2LkC691yk92m3OLn870PFfYtmOKk5EuHbw3pJml
Rz9GYE3jKokIaFIeinbE88Kw3duPX8o4N7kd9jXuIZbBUj5pEMeLyTLQPT1aZrXJQNIkNpd1Cucj
h7gVQFfwB28rgQv+e/PH1XXXcNiche2paf/bXh6lUe5aQUSqA1q+bOcvjdO8TFQVPn5HeWbquCwd
SweRgZTISTO9Ow5TnIU6F/bpywwgXDYuSIUWqRhYBYOzQ9Dik2E8t2AlYZBQ+zhZqZMto4Ramldh
H9xmzrA0VLyqhzcFW5M55lTfob58/Ipq7p2uDsnUNF2A8rZuncxNqXWxgwxxeiza+h4D4tsoId8L
kf0hiYYnLTBvpVXeq8vBx+2eXZaeLizBgpAE2qcvmgcaqtIQSnoze8K3ctug3ehl8RJxjYOv0k6k
vAUcJQMzpSnRVp+0r6bnyYtbvLXBE1iOtO2TsY2R/B2GyAuPc03ybRKmC58yq6+n2TLvixIfG85v
Eo2WU92IGZZFp2cOmRmpvyVWk3P9lfKTJXVmn7A4tgAtEjgLNuw/Z3WZJsXsu4V9zMzqPvS9Vz9r
ok/m15mdl/jAZOP1hKVb5km3O2jyyTzSwmPflGuIrNdjj6HmWDx83L1npjFvwYHjSJ0t4vSgt5M0
L4wcfw/0WfOL0s1/BgE5R9dFNZTqy2M9JvH64ybPLFYERmyDLtQd3lBtkL/tCTWWrh0czPnYVdBZ
Xe1aUI/C3pn6DGSduXjD5eHjFs+snT9aVE/0W4tBbyPggwDdsSaUT8Ye8rizQ+LuKk+SDIREuFe+
FvowXH/c7pmt3uJQt3VdtyzLEyfzBBh6W/hQOI41FmydhytxnBxG2W3TOvykqXPLFAUd0xMO4oik
8U52edlKH7nTKjr6A/m7iUJI3rXrgm1eXdJV5JBD+1NJAov8LVfgf6OPf29frZnf+ljv2ijRlG5+
Mc7XkDxQ4Cu2HLaLEvfhCeG8NOpQTiHf9XEfnxtbIRzhcqKaBufcn+1OblJLROqj4ySjfT1OS84J
PM37XVO0oPJy3Ikqe69u5x+3e24WC5sj3JCOIWzzZD9uuizAozyLjipn5mLn0nQK5grCn3gVA+kD
DntXHzd59lX/t0mhDvrfuji2wrrvIHUcc0TMHRcjlMgp1lTLn9TlE32HfZ5b+8jVvnzc7ievKk6C
QNNB5tvAN/UYxuy4UXML4GFvcNNUqSIvSDcReKiPmzz3qrbO+ao70iJ+OBlVp9RgeeGsdwQ2gOpL
tu3QQVSzCNvzFS4ryxyuahNnrx83e27BOoY0TENadOBpqCRSsoYo1oRHo+S6EVbEZvFQ6esB4wXz
Ar14Epcft3hum3eIeokkbOnJ0wDJQIowzTq2+cpxbubJfPGQZsm4e37Szrko0HLgJjB/hCnN0x6F
7laXAPaZr2P3qlLO4YhDVVob94KMAHntJ7SZDp1rHFFx+GQ0z7/k/7Z9sjdgPI3YeBGwN/XB1hbZ
TxAmbyqF9G/0peOYpm1J7g+nF0q8izxnHOhLSmfX1lzcqRwaLjs3Hzdzbjk4yA47hmWz5TonKz+F
I8+3IhxCMEyqxXyMPAv+bJk/T5PNoTniWtB8kjI4OzFdYndiAVRBTnebgexAMFaMHqVMbBdz9INw
p3D7RVLon50kJtvIacBF2PE/bZ0u94YMZpAIRkuvQd7DTotiuRJEuCrJptL2HZQGmTSvirDiwzio
6+qTHefsafb7M6hn/G2rG3JseltBH8PRw1Xa2GcZjvKuC7bFCcnHU/NX1e6ywcuxgVzemelnC+az
bjiZtDg3z45bJ/BmcT0GmwI4ncI/fwZAgxx0zNXXaucK4iyWeP9OSoJwl93PUBcnZCL+7AGj73I8
9Swm82xi0pyG8RLmK9hd9GbAjTYlNmF6vpjwPd/21ZTeDhEubh/P9HPrltubLW02RJ7lZOPPvczw
Gyg6yBPAKUZkHdV1UtYDpbOPGzo3vV2LFiRN2bzzny9rZsHYwsNlSWn5rmmNdVYOvG5yO8bik6bO
Tq3f21Lj/tvUQoV6ClG4IVCpJXqx7nXu+XsVoOE1fVMHzc+h67FbSJEJHveccJ/sHufSXpaEewuN
mdge3vaf7SOQCgUCQM8RENVlkttvATBmD2AV/JADgmIIWlOT0/rHUeLNxga9jPV2l6DKpHnNw4z6
9cd9f247k5KMh3BJPBFD/fk8xpzIjOzcfNSBfIfWRWo/odhRousUti6Q6E82abVsTncXz+bSJUyb
vfp0TjUVh5suquSoWJCG2T02Ep3Kj1/pzLy1CfhJ5zp4dTinh6oTkbF0g5mABSAw8iELPSm2AgeR
j5s5N5Wg/RieZQnXJlQ5GUpHVuiBpTK/DfCJnW4BDSl4EHBmsDtcqdHPmGBSIIk2fvKCZzrRIYGs
c19zuVqcZqxngVdSVoqCOznU1NnCR7HWfP+T9ztzN1T3M25qwjG4rqlu/m2l1CIbhgTr5yNkaljR
ebbHN2zP4bvGTxdUYrP4uD/P7AIsB4D2pikkJ+zJdSnVoLV66QhGJ3SeXYmsBKtSi7Jr3GCrT3rw
zLsRj5Dio74gmP0nAaZZW4CuUJ47JlSUVcW+gkEOsstZtkn5QN7gkwP8/f51Mu+58+qeJW2GXp7O
e5RROndAs++2q2T4kngTyoKjV8ByzV3tHj/JwQeirXE/tHAMaAIB1bz3qvx57kb7sY9aLNySqOs+
Oe3PzCSP3Z21aBvkXU+vjW4RlnEyt+BkOYLetAiPmzy07O3HI3tmQf7RyslMGpM+hz/eageMZvW1
2xnODXrfch2nRvBJGlmtub/1828vpCbZb5MWgncOglNX8m7RBmmXNfS6Jz9ze7Sn5WsEWx4Z63EF
Te7u43c8F2H/8ZJqo/2t5cLI6qySZnhE0RCxTyj1pX4JAWUhNRCvxeOQxbdks1ZVmT1/3PS5QXRM
YlHbNTmvT3NFBppivSx1ebDQdNkUOo7cPnpWnwziue3OY5pI4hGDo+v0ChE1Vq4HMpUHN4mPg4+B
Aq+7yrRmZfryps+rB6jVu3FEOtGoFthn/N/3I6JukuYuQRHb3sma9fUEbJ6fj8dJOLAp0qs01e5d
1zmESnaxwkH54249t0d4qlMFJSphnO4RaJHokKRteWj7EiVWq36wyLNealT7ZwAIYW19Mnc/a1CN
828zaETTN/RhEB1bmEezbh8t27nJi36ftM3Kbmfzkxc8M2VVtkin7GQReVHz+LPBuEiDRgcscPRF
iUmHhUXmIyj7XJovo3Q2BOAHRTSzo/qToOPvb/pHw/ZJKsOL9NwTapUC5VVgFQp9wOt26OIqrsHH
w/j31eHowuDu5xBQkyU6mTahLXJtSLPgqJemAMcr2yvEmvLL/3srDhJBjk6sTCXiJIzyUU7Cqlli
FRmBOUSOJ1roSjfx41bOrEEH/Q1pkjKgNu54J5sMBONsdKxBHlId1dhYW0V5tBowcEja6qHzcY1t
+gX9cWebw8qx54eP2//7Rv578+w1f06YACRK4+OXdIzs4oYoG+oc4C+ntutPXvTv27hD+oc7Nrqh
6PqfRqXDMDTpaEfygHzLRVGSUmOG/IJn19mzjBQO/eNXUwfDnwcHIZXlGqwD2yLxdHJGYZPlz/i5
jhRYgl0hAMuCyDTrYjU4xvrjps6tO8MzHQtxNo+b9mmhsQucOrUqczgCusxxPvBKKhaJjsZGkLQ/
xsHCyEDrDKgZrrw3LYeieESo8MlTnBlMnsJDygABK+tvMVCFlZxuxE1z9JVUINh8fcXsusTRw4QK
V8gjrg2XXTJdBdYBJaJrKBsdXAgyAB8/yN9vICqGJsaUgDAkgfvJpMJMZW6juDm6hcQFMbMsNJvR
YBeIBV2YE3If6Yw8AbYn5WcDcQaK4aASpUAfgvmmn8acXZKl6IwO9sEbjfKWYqgPyBhlKqupUFyx
cJM07OIBoSbs9rI+fYq0HsRjUbXmcYptENRtH4jLoU/trQz0Fvv6BqJDMONgqneEbL7ufddbW3nh
tXDwKjwBAzSy9iE33r3U9XBBCeKu6CQiAoj+bQs4EZd1mDHiXP3W7ItIoCR8UNSVzRdnytGX8YMa
tNQkX7vCTm8lCj+QZJF4aIVU9PWW7SdK3DUO2eW1W9Tpqphqc2GFVbvIo0QuXPYqyDOmcVemWb8a
5rJD+MHRlRcHUk6TDW3XbiJxXXg9MFA9EzdxAFivdJr+qk8r/6UdQpy9nBROou1BaajmBf5N35O0
apglGrSePIt0JCKkgy1WEyPB7g63dGV+lcfI4XCXwGnRjKdtlwzDlh01htFRPRmdj9ATVs5XdBLM
JC1pYeA64nZ07fKRa4+/K0xhXeod/IZgNgdUjMDleZ1VvGmxWyKPD0OvHPCIrEecm4mMhouYjOjt
/yftzHbcVrIs+kUEOAf5qlkpKaXMdA72C+Hpcp4ZnL6+F93obqckSLjVKNQ1LgrlUARjPGefvSrd
pyshauIYZCDW6gVgaQsp+YBD2K7PNL637QXxi4ZN6qpIVEj0nVQ2fSohKLgZVIei99aOJYcXH+2S
nIW4Uy1G/rLXtvHUO1cdTb/cjXTVBhssNC7mqIU+r4kh6nUBZzE42VCt8rR9xItxYdYTS3Mqf8nk
h+V8TzUAaRXuQ3d1H1fOZ90VLAdTN8k+nj8wU2mN/Rh6zrGYkAm2D0on1BKsK0uAtURrvLVnJvXm
9j5wZT8COqIbLsleIgPn+4ChNwAvAkildSP8faGHAxw321yWlibvbPZX+ofMB9EtiWVhM8afhxev
Zd4fANVOPnhjLHuGvj7EuUUSZ+OH/0m/BAEJHupEVUkEfm6s03o/qRMEbYllMeuMAGyPGxwyfVj+
+wF0p0ZcZFU6/kpnDYlAGPFQ2bgmVMu+b49Kars4yVs/b7dz5THLXZFjg8/lqu5FpD0LBuFxMEcn
XVAbCc3Exz676jHwxPhES96hPFAs6qu7vv2CnpP6DO/Ozv1nMpwd1/wEQSSJKYBq62xQtUavuB7w
E4Zaw4VRx+2YyvGRulD8iyoiQPNIDzDz6XHX6aLSW3jCzBZOXtVvnemVC8+tx2UZZe0JGGbxUGHn
hPe+bx5iArrYVvF6xCfXXzRZ4czNADdwXj1A2HWte8yoI38k7szNp0FhoISqjU5XlHdiBlduJKbL
oaQRpXB4hZx9Tr2jBCUcyUb1qoOXl5lT5Q0jd6Eq+L20SnXnGL5yT6Y5k6SGq+mTMPHz7CHsCHZB
VYj2RvB+1CLJ9mGV3ov/XVvkXDkQ6RBR1s3zOIiX1NRsxnp40vPheQQGlsbDS6iZ29tT9F4z0/76
11NKsWOyhn0RnWx4izi5y6B4cbU2wioyK77dbuvKwBGgJ3pq6Bp3mPN9SyFLFJRWGZyGdmxmqhsf
TMVKFrcbmUb/bL5b7Iomikm2EELynzvkVraTiJ6sjEjz6CkGgj2vqNEi+Od2S9x0+4XQYfp4Zd8t
69ov7jR/ZTxpntA8d5JpyZ1NDtmVTpnZQ3CKZI4RYIBPfWLt1dQf7txKr+zMfzckzl4YShIUIG3J
dLWR/pgkySEYQWu6/iFwwA9qdtTcafDa1/urZ+Ls4RY2paa2k9CmaspdkLdPrLO72ZxrXw+9Czd+
wb5MSuXz17OtOKOIVg1ObJSnSm5qNOnTH2gUhu9qou4NGxnMRvThspO4DxJSUb4BlN7wh9a8Ff03
rDv+/YRilVsaYXgS7ecPVjNk0hie459qnnO5MYDNwMt51g/A0lzKMKxm3UakiEHa39m7r+xr0wuL
y42tTTPqbMT1JBHe2Evx5AV4nCbIgXBUU5yfSuBYj7Fl3dsL7Guf+O8GzzYDHhd2Z3IcnKxS5Lhe
ROEc0ERAZafTbiwDWmc7ZNh9l7p/4J3Ub8sR2KiZlmLb1u1InTJ2NU6eAk/T8e/u8dmc0MG6WOl6
lerzOAGKSPWlvcYvK3uEwyLxSOzCg6JQQUZ9hEoBoVYUq7ZwqQwBaDHTS7zOIj/O50aoFEtbqv2j
3fbV2va14UXPQhUND+5VbusMu0qZ2NOcAhFeszlBBc4L4wNr2hK8QNNhqJiARrJUcCs6qJR1VWEW
7VA65oC9tSGEHHSuvhvNwoZCkbF+kLY0Xit9eGw0+RQjfF7/EdeBotiPHSVMFTWvoCHAQ4m2q/lN
d+WM1wIZXInYSwyev1Oa8/OKiOI891NXsiJw2vO7cilr77dD/ZKu8QJm8uGM2OCEgCNtAKLCzO7k
4a5taMxCfgCaIfciwJBir6OKOrB52erfg761l2rA+LWmkfz7u6aFTMhA1eySHDmPzuaiM1xMYQh+
m0C9RMEK7zfIyEPq8e+u6mtry7I1AkMW/yB6+XlYi0wrw7FPrGOE+mxGmCudN2324Sb5D+ki2bm9
h1xbWMScKZ4glGFRrvG5Nd+LtEK0qX1MHFkto0jTF6JSnTsDeO26ie7TQm/J8WcQ/D1rpiJXWPYu
1nBJ9zKquKe05XIMyq9g1rDTs8QjRWebsLRXZm7OMO5dI+M+OoN+Jz57vbv/9zum//2vSwXvoYyV
GEWnxlYc7EHAsHll/nJ7TK9OTFgLwiEJhgPtWWeRNVAT1rJZKYX6oEss0uIa4qrxdruZaycSsAOL
m4uKIsg6O9Bda0g6PGbDUym9Kd19ShrYHu1DV/oLLRH/4MlKnN+M78yYK83yZDBJH/AaAg9/tuzD
VID+GmVyanRMbw0HCXMaFDPFDFcyVZ6CQD+AhX4c43x5u7+Xw8pzVkdiQAoDQdl5iYcpOi/KK5Ny
xG5YtNr3qVKWE/h2I5e9oxGX7YRsAe/n8wxFl/uV2qZlfzLsMt/ZWt0/DBix/UhgMS7cQKX4z09s
bydEhCdv0EZ3NrUr7esEHxxe7Gyt6vkVXicKROVO153qFve9KT4SlD22lgPV8O2al6ELgFrZj2yL
89s9vzK8PKVRw0/1E/qFHL7yzVbKFut6MNKzOAXlOWxwd7szey53NwToKqVCf6rE+OPzAiRbDXq4
DbuT4Ru/bVzNaydpsB2urFmYW/GdPl1tjaFAlUfqlgz/59YGYqdxXfndKRT5k2RtUIqWztvKegia
e2+IK+NHkAfNofunJuy8rTQXaTfEdnuqA7Xb6ah/uB/aBm5zfb64/akub9iCpNgUZJl0h2QNP3er
aEm6Gv7on2CEfBQoR100lR7p9j7vl03g3ZmTV0JZgr3MpOCFUrJLJfvYjBYQEM2bQvnji1WJhdF+
LW0zOuZF2a0rO0oWdaJhloE0/LGckD6FohL4q23vTtevlFlNv8Wh09QIObzYPvc9yc0oSII/zjrB
Uh9zDVCb94Cf/Bz71k2liYMLIJWHvZwnIP80imMaNziW7kRrwXyOcsn/YE47KrobvgX/vSgmsPuA
zGIXekfCepMvGb60gDvu5VMujy76PTVARA8J6Pm+a8f4okeWLo7pKF41JOhqZN6RElxZLgjPeQMT
TSdlcz62EeZyeOmQjk2skTJ645/UTLD1jlbWkD/fnsJXbo9056+2zk7iVCl8kyLd5oQ3/Q9Njbex
CNMZNlD7AGuYGeHmQ6k4ME+qX1plUyiH7cbtn3B1QP+7VpVq/4sArYgwGzQzvT6ZCKB7nBiTuzKm
K7s584JLsioY0Iuz0qjGtGhMEpeejxHbzAVysyzSmqItVAazRo/CiVidrnRfjDNCD/JeEPrKF0Vu
TH6J+UIi7rw4xPUjaMOYbp7yovCBc2IoqIfPSlotyqDakDI/uGSGB9/BZMB+KAmFYV9P4bKpPLaa
fFYiLDNrGd9ZxFf2L0oqSFgTCEHfdX5BshVDuk7i2Rj9hvm6Qvs+9xSLknMRlEvHxU/Ky8b4Tizu
yowjHcmNjK/BCe+ci4sNv7Y8HA2m4DR0GgnyfCZHrZ0XjmJ+kJxRNsLJ2lWTJs3eGc1wUVT8nKLF
tev2xLs8Kab0MkE69lKylOcPJ41XWdo3qKRCqT66lfJQ+fmmN8I7H/9qMw7jS0nsdDKdXdSExqM1
SWkGY77Uj17Jtw5V+X67L1cSoXTmr1b0z/uxMnigRXQAl30tHwM9/aqEyjtxuoU+xMtRGtsCu0Kr
c95t3CFut325gGkaDRjKR2daYNPq++sy39neYNd17R1Li+LA0nLYQ7p7waXLFTQ1ItAfkFS2LyLy
BpNTOjnki4RSqJmqQbGevEJiLXlrZWHcmRrXWiOFTayY2jQyKWffzCyTQVH0jtbKYK+X9d6xMbmq
ilWl3yuBuzY93KkgmCT/VMZ1dpAK6aChxR8KNz9cuIZELqWu/lALsb3zlfRr3wmZLLpgElHIHc9v
YWYyaKEnuT5MlHcjxuePfHkKBd6FO53H2szuebYM6s73h19hUCQPtQrmI1Wa32lUfy+ipp/ZMvuI
Cu+LjZDRra123Xbde+xbh4rHVdhhvJ9oOOWI6imR7qo2zT++QrbuzoNRPGJm8aoxIbkwzKu6wMUY
ZBpmRdQ8xioBijp6rtsJBhZgbmy8BFELvyiwtrDpV3UfYGmh/my1mkwu/9J73bFtwjfDt999D8cy
xwZk2kkI44P1W9jY1+TlsdWsj0rBVc/V38c2R4ysbBKnfkavuYb6tFQ6sp3SwZ6IaxJpl2KvYo+O
e3HqwHbHHknvtladvFL8iGOjy0ERP7faiMu5sueet1E0/zEa2+fJ5Mn1wx9VSmkLDkeQbbO3kSKD
YQIA9BFpnTgzF0mBy4nnYh2nv07NwyRaFabxUjdgpC3IqwHsRUwh9zgnHKA8GUT0ioJ8dwLt1Ne7
OfKcXSesdWLFy8gV3zBpPwW4zQyhvTBLanvG6ls2im1aaRsKeI9GFYAERRzkJzuGE+vJqNIwDeqX
HQwdoEL2TFWsfxwrfWjy6rtUrGVC1YWD2DdvrReov+HCCOQBV78HB5RyNfD2KqNyrngUzut6sW30
0ZjpQNdFXD5PfdP9ZutGQBrcfNVMIIW8WcKhD6iywmWkMvG/zEADzjJy7zixRhtVASDRynhrK/47
CNuntJE/UGpqs0FvAUaVxRDNCnNQlpT1ZotRm2xBqrKdGSBhll2VOWsAgLCyK05UL8FNH97F9CBm
M+fujlVIrXwUYVIvC9vCjMpTvK9pN4X1UI/MrHzQT6bXqr+TYVSAkKeGgdNxGS4iT3HJf49jjX2p
Em6zoYYQ1A5mO6udWIKAqEN1rwsnILvVFVjV8XeWYQKOHAOvx55PMYau8xgOXgB2xcIQK7YmVQGq
Jxy5Un3vhy3+60OZ1Iecy+Az3v7pUkmUHuSmoX4xrMhYodn9yEhz6ua4q4PuzY7FdrKdagd17Q3e
2g/GN8sugKwkx0bLDp0eYH8crPUC36VK2/WhWEWcOmHVHb2QGtiofygm4rHn+h96r8wTMBrTZAhq
+1SV+l4Y9e/S7w9B4xxDo3ntU3EMOVpwSz5MZKJ4KB/yOvo5fdtGagufi1ur129Z1n4P8vhUJvq6
dEGT1WL8FbNTDw7s2BQS2jwqpz3EN/NZWYYFHHaoE47brjUnPkaDvXM6bFwbU38Kk/QkTYJDoufy
a1a8gG0bszc3+O73GH2r7m8StDDUVX9bWC3BiAailOPux0J7cDQFAwDtW6aOb4MnWVSYKFpwccNQ
32HCgEcQ/InMPHWBugBg9CUwtHWDes4ajONgxq9Nrj26EuLgZAWj1iLDD3T4qpVjMqv84iD14M1O
nMfOVym2VdO9KfSDYzn/OC52/1a8IZsLkbfRH0wRfXjBuIdu9nNohnhmozzQXOvkFX7CUpw4t/ZD
ojQnHaMlz4Y/KsLJxCTY4+KQzKYf6JfYCcmJEmpsukTdgET61kXWaszzpZFilagIPMSbQbW/EAZG
cqSturL9gUGSuqpTe06xAphh+5uFzY0IUvjFZfcaDNEiHpztNCEmVlhXVD9jJgn+kV8CTXtSYwn8
SNtG8Cqq2P6nFt1j4rlvvu4/SsYixQ7Wz9LnIu2x8wYJPAelngL6BPeWOIcelYsXACKyvXErvHaX
hvqf/48sum1g2F+MJNmA+HkmqUgOoRZHzxBb3G+bedWinAGcOW8DjD5N8DVLJt7SMJPV2Cq7xByP
phKs/QKNTypRgQ9z1fZwMk98Nir/3eHSMw1b1QmsX4dxS41eMjNYII0WfLQKfnt2xDJvMyqzofPi
qGZCMGws/PF4885xb+pgeRCgMHD0sQw0wLdP4strNy8uktBTlQ7Vb+f3TgdfPSwHxvGIdmfyxc+g
YKpsLKPbkHE0eP2YTlOubzd65ZphcNnmAUIEgQqVs0ta0+ShY0aVc0Q/vjPi7JtQ5BLt6J3A7tVm
UDLYtiB4bp7fBbWAoEhWO+JIEKI0UIDN0Hvd7smVu5lBCuB/mnDP8ppg9cinEGk6YvIwz5ViH9jq
1sycjRrdE/b9qdD7nCtmtHiCM3J/ZBpnV6Y8rryozSWzk3X2q0xS5AlKBFWrMO1522ckHs063EDk
BOCoZi212XG/tWIr/hrnlLtqTYbTvqy4BYAsBBIu/fGXbnj5S+LV8a+UeNhuiOxso9qEjgKq3A9g
lYBDQQvYFWHuLvqyDTcwfOOT79XWvNJi1Fz2INcFzsZ3XipXLohUcnCBmBxVprDA54u8oQD69UIL
GTgIhpbV7MZ3QljXpr6F/w32KQysdZ78xk547DH3/TM9mhl3T8IzbK53S9Ou9WQqEkHcTmSeG/zn
nthu2KtG4/knYXTjYyt6a5cX0FTnoA9XBVmBZeZ5mLCGZvxMYti0Ontrubk7Oa56D+5osFM6WfZ6
e+Ze6b2JARDV0Gi2ieKdzaZUS7SQt6B/Khz7FDowrGHcznMTh3g5LvtQf7vd3pXFiDBQm0JVfNGL
USC3o8FTMpQjqlBjw+XfXwcFidqWNOudPe1KMR7l5f/X1rnaIDdTFoYa+ScMJpvj4IfNg0XmY6VW
ZvGNJFtF+hsHIDdw5boDWboWuoKP+qD0Pxwb/y3byeWqirUaT2nsOP9fA3GuTBChKOEIMfATjYIz
A89rPb2Tsbg62OhxyDMR37mwPNIitUAHIJSjEHA6Kzv5VoPTdnFxvt0XbZq7Z3sSyTu8xBAcUJR3
vkotgQouUFLqWetgwGA3mRsiek8r7xc0SrjfulXg147Xbdy25jyOxgIWoQljLQ+iRWG7E9m3sxZG
bTczKtOyedjqYockp1zllXpn5K9NeW0ydjFUgefNuWJv8PFoLYsAmXsZfBSqutOiZh8VJrQNY61n
3Z2z4cq6J6n5v82dV0MYhdtVYMqCUxJa2DK1lj8fQ3lXdT49/y8+AS46Js8NrJLOF3LVp+hoGnoV
DVqNgzXDzKM39MONwOJhpnIxqzQpITgNRE910qx69/32NLjWU7zeSBVRm3npiBL1zmiUOcHu6Ro7
JcDvB66uReq4pkwV+mxb2POcRUHS0u9q3fLFUVV9YO+l0y1C/HKfRhnKhZfDdZJG0x0iiQdKksSv
xmDzounRTd3u65VJBPPAJRPPfYkk69m+2YlebUbPVo7EK1e5rj3YLS/OuFIXdqY8Ablt7u1mV0aX
eC2lmiSSWBHnOc6y4nE2VoN27FMCk4itTZ69vJfib6oRvBNT/QXZbiNGsbIida4W8ZY36V6V3mK6
lN/u/dXfYlp4qZmkBbEY+nyWabHM2iBLgpNJtgErQ7vDalqsbzdyuXvhnoiAacoHcgU4v7eFnZ+Y
xVghrejMlyj3122gPRFUvHP+X2lGV4l1TVkjfq571hcfqwpe2zYeM7GmPk6Ixi2u9eaDN9rO79s9
MqeI5+dFStyOQNef2auL83HrZOx5mENax74x0kWSGjUFZ403w9lzPBgK7hIhknTe6zpYITUu3O+t
Wvc7vD6xybVBxbQ1WS1XM3Dwla72bUqHQd1RO2+jqcQ3Yy4ZBCKb35EJL3Ws+mhZopNcjGWJDMkb
xsfaxSq0z5xkrQ8QWpw4TDchBQVzaIraXiYq0SSniQ5hFSkkqupxZYdiWPq+Pf4T50mEHD2MHg29
CL9ohRvimxqV29ujdLm0pnoRNKST59tkH/l5cmVSM4WrpNox8EoXCFOXHYZBQo2dmEjhWpZd/m81
nlO5PhONuYxj5YXdT6qw35RlBx+lMACWZV636vv8dLtbF2fk1MikjkBK4yBJOutWJPIw6tSCAmg/
iGYK2F374GKMVYfFNwRDMKz+/flPk8wA7s2E+qcanM8jOQqkt1OxGgVdrj6zBrfnzWlApuo+bvft
4pORrkFsSI0V+kcDXcvnhpoqTTIfG3psD+NFoTiLvNEQk5rroIm+doB075yplxcOsqqIp3mNTwk0
LFg+N1hEeYDNgIWzmRdsO2IFcb9Ko5eW+FsdExggbqx/nZQKWvXDMlbI9mE8fxGDmMf2Bm03Lt3A
4Yc7SdLLGyfllowCJwO7Ik/NswHvPYa27Rpyam7+VchycqYPtK1vJAD93BYZn4+hIG+laJ87sfZ7
7GFaYqcsxL7UwOWFMja3uM9VqzqS+h1NqMOYfNp8+HF4iLHR6ZjhclP7PGY+RAmGVLVPRWu+RuI5
nnSPgXLMoLQzfFFwL6hwcUpMXwgn9Cm4T/35eYNVPRAi8y0UVdTyLuqiBE6ee/md/ftqKzZWPRo+
Deizz9aV2+Eu1yhJdJroPQpQl4WIk2h5e4JfPPCnrvzVyPQj/sonNTqG5ZDUvFPVgTEBOzN6PPRx
BgK99x+0JFTu0Jyr4kIF09jYTGZUq5xSVfliKYciEV8aa2cWdx7Wl9sROh5SY1zXUepe1B+g28T+
WhjDqQS3OqbeS97KeR7mTxqh6sZ1GM7ghdrTO++/a18LuQ0qpqk4kmfn2UB6rYyiBkvCHIx7FbyL
ey5f9xo4+1JShrqXKDTgJ+C0HWo4doVVVndiSpcbHqM3OTwzdKjBzrVYmZZ3cZ8ytXV9WGG9tRD4
yWaehAh4X3h2bfJZbOOT/ArczPlm11Rq5VmiH09DRXw2TieHf8zSk3lYaYvbs+/a6KEdIuuHnoft
4Gwjl6ZtFgXEZQoRnFnjyR/B0N1zK7vchzQVQzT0QriOmhePxZYSxCiJvX6idmyIoq9GX2J3NXmy
U3M3HOv83rZ8rVdokYWDzoFt6LwOlGqmVM8hbJwco/wnyRrgQW6eLqrE1XcyTmDmmXpzjDo/nXfA
nWaeNniLFuX+BlZvvm6K0NmNQTze2ZCvLUFCTuiDuBeglzw7LQKzb426CoeTTLVvqktKzjIWmkmg
Kw1G1H1+k8w0QmzrSo1+3P7O174BberTxRoNyLlsOVXMbuDmxYioVMU1cbuqTG/JJe+kqqSfVMzi
hyC7c/2dDpjPBxB1R6SvqQowkWedv5lMCZQgc7vhpLXdexBEBzmC5IkK9Z7q6lJ5wHb9d0tT9//a
ru3RqSLqJoeT5YxAB+CeP/WIeTcNgQhIUrq6HmHJL6KeNCuYPb3AgOn2AF/tK/ONwItNzfl5tr5u
1YHs2zCcesgDVmoeBnsAxVXfs5u/8iE5sznXefhj9HAeRnJFWbSw7ccTbubZrDWs1wKI0Kh6X4fa
MWejKKnRpe77X/dO44iaXuCTEv08XZCOqdaZCrZSIXUGexRp5ZMv3OBhaMQ924wriwSV5nTlZ74i
i5kG+q9PSZqu1VqvGE7u0NtkIcRJWuaLYYU/zdiYW07+pNjRU9DWy9tdvLJnfGp32pT/ardSA0QB
lRxOY9b+qmpYRNNkvd3GlY2d2kZ78nvgUc9K/NyGtG2Zk9QBplCIcanC7FrYkyGcogGwK3w5rm63
d6VPxhS0IGzBSF6URZjIlS2oMvZpEIULsLV6VrPg9+02rq29T41Mb+C/Bi7NIH15aBaeAsfYla33
JPFcCq2OGvUU4Ir/a3J/p2R211Xencjelf6hmnJJYpHftrjufm66kFVR6542Ij7w50n7mANnu927
K8v67xb+dP6vznVWqUfIjkYqt4OZF4czrTVW8t7t4mo/poAEGzOz4jxVYEY8qoPOiE5oV+Us0rV8
IqLe7smVNvCqwmUM9xTBUXy2rlxC+5TTdz0Z7Vg75J6MT5Dt8n8/w5G+cpmcbPcvKwujpgAWlhXx
ZPuv8kILMRik3LWIiseusp9ud+lSjIwea5KoYiqLQB6l/tn3d5UhNjJLHLF+3qXWFxOCk10DVzTk
0TQprWqRMHW5drBLfx751hc/Mxa3f8OVCYKLrAnmgDD4pf4aKGFeBQ56oa4imR6M3ofayX0l5b9v
hwuDg6EGGwjf8ayrahMPPCAMcewSgKW1BExTa60z41Ha/fujDI0bzo1T6blO2PzzqBogDWLHKayj
OUrnl67E3XNThcbCCe864FwZPaq1MNWmdmuK/ZxtiJoufVxs++4kQxMqd12tPV/95sju3j33yi7F
rjuZ+2kMH3Gfs5Z4F4Wl5zAxOb9VbBHFnhzRoQweErFoQVKYVv+id8o8ruU9RsTlyqNpNHyTK/Ak
8Tz7dEOBqrXoXfc0JO6misKllr/enoSXZyYtYHTsEBhxdMqAPn8xp/XyASmheyqIKHrw4kfwrYZP
RBjksHHKjJWXKXd2xsuzjDb/XK4ZUqJ2Z71Kw4YsbZN5PFK4h2TfqMJRAJ4pGLre7tyVhvB6QuRv
IoREIDwN719bcChtxe7soDjZam8CJuysV8fs1JU3dPomi6R1ZzAvUw5UESJNdChy+LO7nF0mRysc
1crq/ad8suuszW3r15s21wwcBXGCKYanNAy3MSDKnGukObLub/d4GrrP9+bpB2AqihSdyNL5FShX
lLqEI5CctMAOYP1mw64YZAS5XaA47JNy7rfoD283OhkEXs5U/Jk4SfXJZ3P6z+ehRgyJEjSsxLGm
UmaReymE6TIb1iM4vHURm96iivxyMY6KcehSHfaxGRXrYkB3FfCVFrViJNsUjdysUFtz3cvqrcg6
A/Gd8ojf8bGUeA/74l2AhA0cc5/bVTvLEhQaonZ+d6Ja6E0hIaY1/1RUDj9YY50tOyOGHxRUwabx
2npbDcVLRu3/UgnscjZ2/KMmWo2Kk6Iz3oPztNUaTJvbEmvAwZ0RWd5E3MmeB7/4zmEEtxTTmllF
0GWOTVGybIrxta/879OPk5317GseFXqNc4C5+YKQCpCwVrfzQI4bIw8fTF//mkf2oWkHuQUYNiJC
lO2sqnMxg4fu8sDwrVky8Y/qqIn3JJa3udL8SKp6Ay5NnVXBJHW1qdDj4DBnwvFfGs98LkFFcfS7
WFvYa7uV770dfK9LgbCjXRVp9RxKbA+xs30aM3nsMoSEjTu4MKbjYzjIB1/hV/R69GrF9jePTGdd
Wyur9hZIDbaIfRYozcGItlAgiyNGROtETUtq59zXobPEXGssVL9dV81y1fwhU/dIUmpuKN6LOXLt
kWH5pQ+jD6lCeTCb/L1A+zkz4cKiObF31DtEM6RYS93sxoXRN85SLaPvYRSLXwEgYLNojh6h4dow
vgXquFX9YC3abBXDwlr1Q4/WKevnrUd6YjY2uYobWR0/U6Mgl1GsQRGttpmqefOmwBlpSPpX7oS7
ANuQuZ32uB0V214OH8LnycVfPY/C/I3M2nfqZH51eF11nrEeS3PXVsFLkVHLV4Eec5N1FsTtPHc7
MbfLQJnJfqhmcee+wEfeZEE6T3WPJCpRU0Xscw3BbGtuy8Lf4985j9xqnnTBKi/SI2bsX4ANrSA9
blv9Hac1/CmNpZJXW5heCynSlaaIRaoH70k0PnZjvHS1YqcW4S5W053vBQjk3HmhJNsSaSb26jPI
2/Mo/8E+tMAyQKui5dQYlp6zqsnmamssDei+ZaDhJbXNLbFUE38XmFN4z1nG0t76Uba0OuVRxMVi
CI2lmRlcg4qfkZV/xZdsWeXBJghSE48pJIxpJaJFpf8zhtbS7Y11E5uLsdeWIID3GInMOmE/a1Vm
Em2HLDLa1U5LvaVI7W+5qbxiyjQHGkNmys4qCN0dfGKJaR3q1CDH6qxV6ueyCz9CP01npGW0uUc1
CrBvjJf4qW4w9mQrql+BSzGGKb8OSvJhx1BsTe+tT/KXimkjexjttTHDvixATVsazgJZ9LxU/W7W
ed7MjaL5CHWwHNu500l4pWLRBEWAinb4hdF3h1B0LLVnp5ZvSA5osOp/hBH2foNHlSNa4a0d+ArC
xPJ3nYh5blvbSNQvXTM+NL4zR72xwEZ8jtZ56UI5NEto40r51ADZDhL1KJEjD+xg8GoWUWl45Ibr
B5V7IH5aKzRY7cyrQvSS2TxOm43uQvjRdnkU7TWvnBy5zDlWfGu3rbm9lttKjY8DYaA5ft4+28I4
N+LkCBZ15VAJ0PfBO3TduSf090GbisJj4NnyTY0DDysDdL459K2Fi4+Z1Q9zKyc/0kaH3vvZ+ehf
u12HJJN6vWUDo7Uym10bY8xEB93mVwF6zDORqbqoTqNmrjgug1wxz8ulzv6X+cXSqJ0Pu+sZb+0F
k9l4FntRMhODtY+ks8FJbJZr1jNUdCwRZkPQ7eOe/cf5WUXyQSThsqiR3vc9yGcdJOCALl9oDdr3
dF8EHu4F4Ijkx1h3LGSEksrb9NdYADddlx2wtDexw1xglEQXfkm0Zt6T6FLHd9DoUzfN8GnaFQwy
rrZfzrC+6/n2EhOIRo02hZ+9WtJYOjJZqBBQDfk25ckSLVm1oXxoswEeurU3IvUHUYh1O4bIzDtn
VkDQnJGaOnHFQwavApdF5+y61oPNL7NB7trVJkPRKu1mYdJ2xng2ZfIQaenXvpIIgisInO0Pg0NJ
T8wXL7V+ZTZ8AQVpaGOnB68M9wF2MI7IdmHkrss2BfcyzqfVGpVi7lC2VVBKmarqYQKXhn4xc612
hwH3U4Fx2IjMLLVGFHPFW+a/FJHPRTDxdkqjYEycdiu/e071gvn+szTLjcfBCGb6QF2zQ+ltVM3U
SdLgWZjqWlFuzIhRPFsuVhVJ8zGEBexpzd97tZgPyMVgiltzaYs3PdV2smuVGaUjcxMjSTLWH3Fj
AP8p1qmot2rqvOeGwyUiwx5EXwsKysayWsoGopfTHqclEcBENSeia8IE7rv02ObhMynctUnVgBEa
T4augCKv4wWnbk8iHaZvmFarPnhUte8D62SallWNJKQE4s2ZrdN5K3zy8/cojx9sD7Zq2G7HRl8b
LTKZcdhFONC0rvbRRu7K76PpIjKcKo1qCvBBuhk/cai9Jl25imW9BJjyI1XUdVyJWaD1i3KgkilJ
iNQWy4GCBjxdxjCYGcg/Q69a57aC5FJ9aGMDCns6t2DJTpM2ZD5Pm0nHjt+WiK4pSZ6ZddPgfwdC
Ni1PcKIeU1MuKNiiZDUoZ5HI1lJRnqPcAwL0BBl8mblgknP0hMz06df3Zrx3M7kzCg70yFnbBqV0
Elo4xTT9z1orjm6jHBw9wYemgVA5LoIg2CnERzu+2fSbwa4vzXw4umn7VQ6gW8l0+WGxUhxtMzCF
KBFYI8PZKq48Rr36o2q9ZglUmXPDX2elyTWmiucia/+LpPPabhSJougXsRY5vAqEsmzJ2S8sh25y
KDJ8/ezqefJ42kJQVN147jkIYafJQbD4ev9VqdHJJSYLC9DjzH+8RXY9n5whTQPTHY9rIy5o84WK
1SBRzyHSuJNyKTcIRV86tM8UPUHmO9IC1LyDSE39tfOcDSBibdfMwBq6aj0uLqouGoD9etY/G4Aq
h350YVrEZ1kTrM0G/kipwt5oun1SzMconeZzMRrN2aihm8hIXiBKmbY6czA9PMA2z1EPN/mDmYCb
oxQ+ArDXqFR8FY+nKn+WuES80iDUwDKtDHCmCRpbM8BYc0w+hNWEHnmK9E/K2j/lgqa4PbzPVnlf
UvfVQEt5NaMLnMP+xCobQx1WXvcgovHRUWlo6hbGc90UfM5W423kFEHijGcZXE1qHZqVTdDTqLoS
5HbzYGjDs4ZXKPX8JYHhb3aKRtu03ETmcaIt5JI3mbL8dgNM2XH0VRCv53r+hlqysylnxqBYLr+3
9ew5TeKjaXDrk7uwO3WKCx5UmQ/EofvZHhJt4zCbZWzqdn1WI+2s98mPNxkPTqEiiz0AhtIbpmjw
vlH6hWLb76yqb0qZsi5Y465VUpSuO7o+c7qbULyghpT6UTmYN/o417RLr6TupwLhdr1Iz0A0fI39
PDB3uUQGxMmwV/QJlozC/lWr0JN2KrSJ8aoie4ErD4UflCZNF4aENNnNiIM7tfowTjS9E52galxg
RG2djm5uv9NTrYfzw84aX6clLm0VeHtAY14ePeP9NqrXlhK3+JWW6quI7UNbD2fVm57MyNj2wxx2
c7d1M0cJ+8Kyw0IXZ0hokJmtAg/+AnZGiZhv6mT45r+KKvwEw1HDG7FAut971SE1RzbUEhjDu4fb
SoS2GTRUHa1bpEtqLBITNGX9sjfOrfZmNz1K9WYwQDGEEbA6LairYq+4ycVrlUO5GEdnFa/SuwvN
xhqJQ67+IIv0mRjxiXTvDdTzcxKNoaKgBq6UhCMrZyBiUkoBxLABxgTFHvxQq/cLHcXRVZEqjuJN
lyDlCpe+bg9fbkxhy1H8uC9DRC53DuejA24G5jRM5+S4qghkZxe5fGVuMck1ExgNQdnHB/kW5UbT
S2OEwM/a1lCnx6L/GTPYLNBSk34mSwDSwYhnjeK6ZnB0KvVuKqNwZoJfXeddZWd+jE6BmkCdl1e7
GmkNiECZuHGY/kg5sIX+5BA7U5CGNRmJ+hzDFLld4HZw/eEk5IrKq8tvs7TqRcT60bGE5QtE6Ivh
JtfS0N7oA/iN92toZDgAdpreO0gX06HQAmlpkLtWqPDOBuyf8H5zMQaLh7aBR6xpN6cFvNKmSfrc
18blkqgMyNisVrSqYSpmljMbniZ0pHvvM8/jlwU30XbWLWmhOMXcPLP0PHtlHmxvClTT2KPWc43V
6F7i4qzKjoMxMqoNFePvWdhU5ZY90wMvdsr8Gnwk8ybLLd5AiWC8G11xgJL/V65nBwNU7i7XfE1j
f46jo1hJhAd3PGWqiRsc7gv0in20BkJvAyi2th6RDqHiNq9NwL3TXkcvOwE3XlZdWI62z/zUUf50
OpJkDFefG4wexXsn63eVsYaGmb2liZw2QHSH1ZS7GtRdmC7uw5qad+k5YzO5IsrrT9atiK2D9COg
R0iQqd467W4xmu8qHUPmfVgxoi8XarPJ20WTc29bC3qFOXDZcQve182eEc5AT6hi+rIPHCCRkzY/
JnX5Nmm4ExtQEM/fRFpYK8xsFsVdb1Y2a/cwsz5JzhaKq4chsUEr5zuttv5yHmM7f8mS5Z70xDjU
I0YNHZCsJk99jTR9S8wfuhz5qHqjlXsDTU9fW9tDXxNIfzIWd9VdDlQ/z6prBF1kH/iTwFKMt0yp
7tXcYWsyPuJshqj/Mgfny1M7XwB+WwljKtoNMVPnbbOEuKhDNkznBun01NVvbX9hl2pues1nHVlw
cVwTPYxH8zuHxgyxn/3o9jBfMARprx+RIplKI3XwmdSCg3k5xnpHuswrKQY7VKroqA0zkmwpheX4
YKT5XRVUALQ39AjOK3N+megeq7WE312vYY4u++TYl4IAnuyzU5KrAKcaw9si11EuUu8xjthYOvBK
Ds7icTDT5HFyhgOV5L9FlDm+mur7xOvh6YU2DpaAyG8iA8pl5o/WPHP9eV7u0qAxiPM2W1EKyosw
PVsg13CbnUY538+iJsQ77U23CJpSe8mz3A5hYDnKHGBmyVkmryqvsZ1tR2Wi7tQdliIP6qbdc1qC
tom6rbxIwfYKmNY7LtCgtpZ4Hc3lM/MUJsmBRXTe3gONQb2OTFyLXlz0YnHehO6iSI5um34m8/zZ
Ctvi7OePwxrfCqxy2jWhXtXYKvMXnvytfM8c/KVBA5tp18nJXiRLd8lrxpz6GGffEQyV6QZq4MnG
Jk5dp3mvMbFn8TxsR0RhwyWrQnR3/KgYqO+WO6sD5a+tgaq1B+jkyfe7S8apF/l3o1VkmR5UckPY
rAK11ew4RuLuLPW3B91Oa8AqvQbN0l2WMt42TXIch+XbQyEMz4iz7mKOZryX77A0Jt+wX7VM2Y4Y
sMn6kgda6yam74x87znjdnUrjODMUGua0bwFJ9PmDBYNh9WsfXfND/O/It+yzYnl04n6IuHgxmi7
c5+4W9OOb9aQHJrcZfZ7ebEI1RFmQDNpZGDR8xXi3kmhqAK5b262B3fiZDk5+QNjuTJdUirSG288
qrN2lK6KBWBu956uQGI54RP/pNUkOjEncBw/MI6iXHdRWoQDOLXJzrdopTG5l7xHTFA75vwiH1RN
hwf5UHk5XScotyvmB/moS4Yc07IYNLGhbROkxnyjweureQ9GOpfjwsL9MOdmCdyB+Rqsm7IqfpeS
oQxeMPWkkEXGg4hHLdJb3xvcG8XkfdeA8K59p3fCztaC0YZW1Zi3jKn4jN2iupmHHbWwVq/fc51e
Rvoex+XOWJJtHtvH1Nkli/AHJTr2/QwD4Lzvzf4RyEIBJa7711rSyY+66JiO5F9m/Lx2+Ss9iifo
tK+1WbwtRvnpDfGXGVvLxl7EXxjFD1WR2swyl3+1vgRnmRFfcmQ0oYdG2TOFr2BHi147J439NA7j
gzNUJ010d4B6F52HLM11byuRSZ3UvIxm9jkMOsH5cJfeUzoo9sm7XXlXy52+jUp9LT0lCbI0K3xK
uY+ckau5Tl9L5RwQb3/tCmM3rPNHtpT7ZTKuLVeaYvckIJbzlyyxNuzVc2zodwpX+2Rt9uk8XJRp
+azXMpAGSjA/XPXO65otv1rC5GORU1rU0+ZiQEBTL/MjMQFysg4p5bhSBWwe1rI+mJZ4iI2ctTAQ
ZmVRfepFh05DKYXZUHlER1u5VqS7uUjvdtPomxzilI3lSDp4rmqOOCpTJRAxBCGuC/sJniQ7lIjb
ZO24bxWDfQgjeQ4i2/fq4rwwWa6wfwT/ojkt6UPT3uYx7R5LwgdoZYhxNKLIrq3hwFwF07sYGUpX
R7twXntr2dZT/6krzWMKd2CXLgFn7zdbjQ+9R3Bvyk+Dlz0Ws3ZZbfX2f4ikfDUNofaYEOWV3WEd
oIWYGTzaDEoDTcKws8rloLRkD5OogkRUL0giPVjeeJ20/smLh4/KivYMs91FGV2KvvgZ2LHwHYfk
eLskKZhyE/FrbypnHe9Yq6i/J1ZabLJaJ8wf40spuqtrJp/U6YPaVvdlOl1sdYFKoBw2OrWnzk01
MBP67+CN80bJ9a9h6d/YyO+gR+xNknC1MZv+FCNnBgZ0JmGi7ttqnYhyjnOXwWMphj0wsqd1omK2
msmtXItrqglSmc7cu1G0kzY609q/qLc9VxhcQQwrFKKdSlVDO/be+hQFx4imh9HfxYrkQ9GDdlou
dlPujVYQKdQGFXn9w7Oqq9J4FuG7elmX+dit5jFGFIGCogL4wwXsr2bMrhuw9OMfGeRX7RJfAXa5
Tapdm0dQMInA6eInKzPfrbk+a3gKuGV8lQVmxjWFi8BNtpOWYSuKv1peMPODE0km2wj6yN6pOXPz
s/GQeGRsg0L5o9bQQGz92hlvEpeCf4meC48279DrB5ijj6Zoj0XaPjEy0flGrD6rcfS8FOJlpEq1
cdCx8pXcPjnAc1LHDSEZ+tXzGGpHEQ62mWBpo2dBoQkQ/6VdvCddzCNfnTxlGQogQs8DUxvDGNp/
txhjsv81zEhCNxBAPdXJcGqYrC5MErfJ2M51EWJsdl3HgyodsGqFYpO5JW3eM2rlQRTVXYY8v8sX
08kqwNw+FQx5bRYSydh18NWDvluWDvI8wmKre4E35mSWZRJ6a0F9qbfozECpp2fOfp293VoSmjWi
OrZCsTeDs2gbSxRvjDc7jIy2MB3O+oFTRpGxyj9l/KNo/XNtMNxfEzo7BfmHPrl/7C42yVvXEH5/
1rYz460yFDylWJatVyWV75mFuoF8803gtfSS6dvCAtWyqhuy8V1GRhtpju8w/TSBqTDT5W5Vxcs0
1A8zIoOuPWzjcdw7Ki6vdx/By7ybufMBpcC19loAq/WJkvdlXkhnjMp+aTQzSO3hxWuax9rsyQRo
ELXq1JCmOFUwDVoo4wwmGJ5UlVrtalGAQZdgYD9AeMELyFIX0+BeaFU+jbCP9UN1Ie8gZOmYZHe6
9CKy8jIsxqHrDHj2WGgdttqNrhHgpxh8HcaETYPXokYJAYLhHaPSIK7YOlZlbBQM5FgDbHPER9Vr
OzQ6LFQpmo05xIfcTnaZQu6wdosImG2hpF1HfpRP+1FF1zJpPG9TrdZ35GbeZm06l5YixdOUCF6+
JOE1WxfbRAX+nMW237V416jYC8fIfCV1OHv5+DGa4+THesVsjfZp58NxdctDQtXTVamhpP1N7yhV
QfYxzgqWwzvPutTilsvXiBA4XVgO7vscV59Zk+05QOfKqx/Grvscelh9y+KpyvpXTCHAcqi3qS27
fqbwtpiPvbUyT5iLh2TUj6267LWy+ZU7kmbcvvTiDxJsygf2F7D0C3Riz8DmTloRf8Sj+qq03baD
hYWe8Usz0THiRJ97W4WWIrtBgndF96v3M3M9mm55tZW+xZEXZIJd+9xhz9JSuQxt9eh0hEr1EG9X
8oApq8/dME+BZuuIEETIter1oV+Mv4uu7BUA11CA4IiqP67ebo2YLC3rqMNR+7XoQMxJ6ObiryKi
DqZziv1VXu5hvQ9Eke/SvIRweTwJJIFWRd+rurjXqvdVV1myd03rpYuKiSaSuZ0r/QkXf4qlTxXN
+q3b2j7698ay4ZsAlHLzQKsRMCZ0yUQ8wqpCw6EfPUf0JeKXQjh/Zj2HKtk7xOZ0mKoJ71BWv3lX
IjiCxLiPVMemn4dblC4PjlX/kYFj75CnFZN2apyJOqVLh3k0ROcT4f54+Rpk7ngYHe1WDVTJFU6B
yLpjlw5ot9vOQ9P1FKSiMMGTpN7wqK0TwgTpyVrQDFLKra0o57IvLkzYX1ciaprzodyXGoWOsjL2
2oCHi8uIgpLCESjjIgBtfZfJ0eBATj03v+zBxybTLmIu/jajesqEULfENo3frZg6u5X15uotW5KT
XAq9yY+lQIyJPCckV4ODh2B+df2lSehBVYGuD1mgdCXTYOt33sKjEtvtU+/Q62syVOGqcC6VIOuL
x5zfY9U9VRrTLky2q854UeEBApW/c7PypBeye1G9rGOy11Bzl7lyy4haLOrXoet/yjF5ZlBvP4v2
pcviU9YA53M83Yeq7muKG6bXDPWkKt7fJtXOUzO3G+zAHCxx9GApmrJR9PqpGYmg2uZvKTJCz+m7
V3mbSM7C1bIGi45nVCif61DMbSrLkKU++ylJrb+tZ/8kffnVlA0lh0YJhRnDh9R5VuD21alczWdX
UY2N18eh69C8HzIk43qkY7LuN/ea9z7rLkhn3NaczrnonZ0zT09qqu6GTHuJXPt77coJ0mvQTbWu
vztlitg7FjBX87s8pysNBn/MLCYwmmeTsjm0TjNtd/E7R7J/NaQ/8kZE7p5ifZVF/cwfYJT3ZfBF
5vmbxjogBe3JBgyT1FOQLfroW1NPGXZBcs5+TQQYC/76t4zUjVE2Tz0drqbunqJcvMekpL2YboNJ
BX2kRlIr7bEW9XFJxiOg8Rtn5LOJ6uYsna6ZzuAgnCYkYgm0RquDDr0j3zXq32lsv9fZvAINPLn9
7MfZgr5M3WzaCVeTDT+eStpfRC6F0KgGOJAMQYI0V4xJllFzYqkT3FlJGYjMYoMMETHWEH3nSgG/
zPIH8qSfLs4gR68IeJYVNci2PZaZfrCs9F519W3E1Sh4k9rSntO+fM7cKKz0pDjo3vicGj/aBOti
lsVva2RYW73NXiea/1OT3OxGe+7Udf3Kq/GiuS3d7u5X3nsuiAslFLllYNxK86OZ1cc+sx6SotnK
MjjBDBV8ayR6hPcczPauasZla8Yy2B/LR9sWn0h/wg+j7w233FUq7Byq1fpooo6bOG4PmTshWlr+
yDtWa/ukmKhVLfl5VPSjNLvt2FzUfvqbWiXUQk1RvPYV1/WiN0Jy7l6E3M/WbYxft1LpGpZ076H9
6Q1iitijGZ+p9DfT7qoRMk9ZYhzKDuKJNNtGsbuRkmAUS5kwLdQ73E/HVBtPNSRqWV/tyhHlqH5R
rnY3fupwu0Ka+Jnrxd1xV2oEGsV0t98YOF2FcEjFNG+kqYR/MoirxQ30mcYXo83nZYXPjPJDrabb
SoFAiSpoR8PH/RWW94gkCmXP/Gmi+pDmq5+S63dV7eNKKMIaWG160GP9FTcrxUgneyoK9TEv6O+s
HmF+ZITSmrQGR870fovYLgM3JlBLhfnhjh6fwbwRj2xXPaLD2e7aitefKGGhgtohu1CW4d2lTm1Q
VfEr1zb82E1+qpHF6xABUCb9PKwcQ/ZWlbSPSuk+5ElzYv4SGocs27hxmQWOZTwIRWzRfAj7HrSC
NpE+IatOcrBPW4q4qfpRTLWMZolqgPpQSMkddzdhNhnMwfn+6gP8YNq2gJEALuuS24NlIJA5yVDc
5TrLPSlLsCptLApF1C0pIpS71KbcDURqFs+ycCbNOGV4l95D4cT7HIY8AiV2wvDieB9aBLeatuyS
rtsVwB1094sW3DhDQQTvFF9UT+PGo+u5TkZQDz20ZdlVTbwPgX61S1S2QFK51g992p7goGVKd9hl
/ZuB/UhgVwadcpEVFll8K/S9AqLSgPBOwwnQfkmjdF+UoELySIiN1YearQToMB6KAosGUsFrvHPb
3CGmO8qnis3hNZ47CoiJH0fTMWqupVBO82Jc5FZD1IZdMIz+2NFAtC9sdcTvUKveTDqFakWEuoFK
kCZLKsFMZ4pvdPG3UU+mbDcSK8ByBOasB6V2H1rnAH0rbYj3Fs9hFUzQouNBNJAniLHSmytNfd9q
61Vfx7OWUmPI716VP9OPvMf1WG9mx9yu1RnoNmOx8su8xtwMk80iazRlBx/Ux9o7dGPpsDcOzQtA
IdzLpLZBQdeUXMfQL33VBuiCVUOF31RudpYcVmMlyiRXyKJ9G/cNLb0y9XuAQKVOlf/RSM3PyhCB
SoBdGVBqDHtZr8J1Ow64sS9RHqHs6UmjBpwEFhuVmQZiq4oKR0rBq2kO/Is5Lw9TIu5V+iJhAsrg
+aUTOokWmH0Y2+Tk/DaVu46N0k3PmLC7XCgnNRcIwtVtk1q70q32C1uCldOtcs8nVDacvC/utLL+
SLQKXyU3lkOCvpTO01T0V/B3fkbFYOimnasWu6nVs0Nl5IGDNoAMLOXW76fi5jTGVqzOplB/Kp0z
kl84R44zByYFiZ6GTFdNQSu+Y92BrPbfKtTdXxjRxsTdyNOB+rQ8egv9AVmH76n1G/aw5564ZXYs
ITtLZff9IxJxvwzdbfkn+u0v/EjMB13RclAHJenLytbDDRjukUeTfea8eZO7MmPjcgr49oFaYYRB
16sHefz5P0wm/f9J5ZP2Qc52Uq+oMMqY2sueKqlcjZ+1RRti4kO42nyZZMgF0Mp/D1MBaCrkulhZ
KCbAgtSF4vVYKcqz9O91BQK3ik45cJEqKwOP8jNfK/1iX9xHkCncS+39xJm5KSN7i9lgGWUZmZ1F
05LzD2t1Kqe01ifZsZGgBqf705TWpqOqwhmW9l3+anfLqSwPiqgOhvGXTbhA8qi4z0aXhRN4s9GN
d6TGVM7ekvVbhrZFZ9+ofXM/Lg8Yz+98O6sqV1Kme6kHnpTNyWqa6U+lfKFf79sZ0rz8g0c40Us2
KLpQskW0YmMioJ9642xXBOXY4by8XBGBV2pXu4ngp7hXzUEs0y1Of4Snbl27+Tt2p7R/AxK6ZUD2
Al9DwONzRgRYSfl/5amp5nvLoaT/deAI41geJ6nRh71ggYSDkDeItkaJXxmg3aIiuTEdFodFrt74
A/6jlva0CtmRe1nlzlYK7SLsBIBQdiRPuyiftH35hetLw2kspi/9BE/OBO2WCYote5AbddisFf01
y3lhSiXwpvTEieqW+F+NveXn/5uWky3vT5vtnYtbx4LZWX7K6+S7WHfp8FLJtrv5YA7virduBPo2
8uc/o0yObY4fMnK07Pky8I7d6olb402P7h9cg2w9q9qu1bVw6cRGSxKa7F/0QYJWgVx9NffJDJcn
6wKQBEbQxV+X1wJmTYzGQqeAS8gbLp36zWvivTTDI1Vcq2ul7TFfZW0/r+KNYtPHYT3QTfIOabrs
+KUkJGE1DetWUQjW0wHU5eI7zqsCGERDtVIe4Q4bJFtoFtZ0GZwwd0JRDVthyOPMco32suEVy+2R
h5AcUvEMIV/d2N4HZ0JLb/nwIveg/JA0VJxK6XtV6ATLnlLalPETPrzhXSK7pCGaOuCfmE2R/coP
SHMgt7jymRA+sXbSpsvnxApIldXiTg90oxTxvvJ+jOzCWYnHF9wcBuP/98e92kTimoGuBEd1WaeN
zhNFnfqvCNIQrC9aYA2mX0e8UNa7aN5qd9jJv3I5Q/SfeRWAVrlSPJnPY8TpHdiWOi18UFHcnqij
rTFSCEyuybr6srHNWmdcC7bvnJqHAsITN/2/6YoMsZNZnJJ5gALXjZpnPivgUkmPxbNVxEd7BpxR
3PlCxQP5zUvQwTDytlloa+gDuZy6pDckWEcCG1SMSoqFSWGBsHqcCs7AlMEXWZ6gw9yWlOcWDKrQ
zOMSq4ck3aEAsjGVV12B3of9hEMu6GTlbAFOLdsjw071KlUHNnNnGxeO0xyLT5nzT3T6WNt+eZD7
7/+TZt1ywEXZ8KURipvKLku+MZ/DrIR5KbaiQbKgomsMLjwBdQc5Rw0GQHnleTJyuHxWj9DuA8e+
pnm3lb1RubrZQmGAvxiO+ZQHrEaEzy+Reeh149LNJPDNh7T6csdCpYEVvU9Ree0WFd7HdNv17qGM
v7w4jLFyHamZPEnc+bJ6oHfYqbEbiHGFam/YWsqrVP8gOJjLeWe1X5ZBX6v58/9q/P+UfdNfPUI/
bID8unw6Qe7C2QfqcFYStBksbydtjgzzZOKV27mMjrgEuaLV/WllyAuT8LJ3oiulywRKYav/ZbX/
HdDommXrC8ZBXkNHTFHF3Of2HfBEJz4s6zZE56Yy/X9fUZIyEjalbOc1GwPk2GQEVGF+4tgL5JnN
7d9Mt8+wiMn4gPPpyYLd8trMd2I9mVeszN2hY3uK5Uat3aMuqF8r7lO/eltepQtiQx41ubnYnzmu
Ubb/5QFmc6pqdmLWdKfYL0pzbVhZew0J1y4DcI6od0HopzA6SGEu57JWN3nXgw57FqtXc/bll+IO
9F4KxnsEgpgNBIY/3JilSU5GrO8w1AWmwETChO2nDTmdYfVfuKKtNtDt6F3T35HZ21oA3OQ1DaN6
MjoBgbX6aPD+mvKI/OepBJKi1d6poMhRKTF61fY3jSzQl/OMoRwZz1cq5RV6g6dceXamFsla+6Gd
7Bc2KirimzF9VWnY6l4SLlQS2ZPSTzJgwmtaN9I99NTQTVkAIHNkh8lIQ6hXGRRJy0IYIm0bD2FD
dj13AqYauHEGhYkFJsaTYVPU2hvtqfukX2aUlUfiNhQLQqN64L1HFI26Uvtha3TghdSilGez32d4
dHON6DuTbJfDFfPy715UIo5TPMYfVBwoo+dvzOKEsnLWONV2EED91XDR34wRCjWqxYh8/DtBnGGx
vKWVAXzR3HdOeZSmrxMz5ltaHs4GZxrRa/aGID5OYnNXTgv4UeB6zqvTr47fsBby+EaW93d00ged
Hiu5CdDMRp99dKlDkVESaeBcIgxO9OkmY2CHcnVsWHtVCvjde8u8ihzkq8h20pm4bCbCSm0QZ3mt
fvm0hndpAtTY2mUjDNlP0qFYONMWfmluVu/J6Amj+ZSMPKTrKIYvj05kU+0xnN/6dFHb6gq07bWi
hkJas/VEdBgkpEFLbotqfLFG7D/uCJ8lJGiQ6LBH3RfHxLvjRmKz20XNM6AhGXXzrbhS3nDm3Ts1
dIDNGAQ8/0rgw16azHGab2t9nN33Zkge8PNp/WYNECVzca5YUPRPhX7iWqpT7yIrvnALzL5XG415
H8KfmbjaQirWxKI3c3KeypE2kelQO5ZfT6X3Akn5Rib2S+2ec6QvuB8Z5WNhtHk5SBPN5fntnwlh
c/wziLxWDzlsRlhS6Lul6eiHX3tWmbj8HtyWRFhTMWLdJoqx5ssZBi2clkLdQpcRrpH2P3JFMhmW
L8QnEd3PmZYR30PLjkppTF+vD+QeY0DgiUa6XDAFFm1+4LALsqrMFl9sWvnuJDvqV2SzS3vi0P+X
QZrbuav3SVy9CzRzWXeJhsGmYqnLug7lg7D9gd8TXMfmg8y+cqffwScfUWTIpKXN8PyKToRIp6Ip
wrxHVvEHdynzFPa2SjaKmSMZICyq8282esx6EFXDg+I3lXxWXns1f9Lae5zKZs/zZgCbN+5SvxIM
Vfk3byxqKM615XvKE3TEjeVeMfUX1En8Bogi03V+1Fj7mqkMHjbjj+R9sccAEf52zfJSuvXFqqqt
BsR4Htjg3lU+KgLdQdp9tra3BUJYzcgWexgnDMxKmX5Q8/NCXs5qIM0oawn7hnQFS0Sx5EdaZBb3
XzBXsOGoZ/+7URMBEj308PC8TfmdnY2Ot0pkT/4qg6UyU3G7biDj65RqoTRr9DwS2sQqORJo2ZQ5
Jxl4/Ft/9VpJDtzqyRxug031R7cPjT7+ASEeU9kV23ydBhCEogZ5PDy6evatloD3i/K4UmCxFkCr
PcMwCVleIzQpWnf0YFdkLMNnThyIlbqYGxiqwXNKvACAApFSZlMp48ohq2vWO7hw3Yz3nd3SbVCH
J11xruPM+LJRKeSC1mNmMiCxNsDPG4BNCfCqBW2AmlMMfevAChKiAEK0SvW7qsRLW9GEV2uX3oxF
RYhAhvGzDrvQAMxJzWQLuHgPqvC2uE3QL/XZ6Dl3iZNBBVctc7CmZXNYRHtY8+QPrB3KFvCYeepU
Gt1SSJhpB+87mcrHNZ1BDfbM7ziJe0sbenIFeG8gnorG9BaV0yRSP1E6ZxyPmve2B33yxFDKn8qt
JZbNc7Yoe42POgVCH/QPEjRp9wcV2G5T82BPTUGJ3aKMg0LBsslmGoMwnUWb2I2Wk0vXyYezmsIR
wAUo/HXCm3JEenW29sMa3dbURVpyehAMPoCOKT+sbp2PUB1RekL5pErTrbMafyvmgMOyij+SuF5o
+zPzZc1EwyosXQDOlJseMS5CmfsI6E6jCAxnzFIdvTRikGqIPq2lBDBsDrOfwaXr261qbc1l/awj
jdS6aP1BxID6VcZilKVquJLNs0/Zcp50xJGd+VUVMwlNlhwTC3kjyuuM1NXtRx1RqZ8N64gsKRMF
sXgcFzGcyihuGH+hu7dPld55zJPqiLZ1tptB7IOMWxmd0OwUC5gxHaXOLhkBI/cU7dPNojeNryrR
W+ky4xQ38V+7wHgZE0ySsh0mTDp6eWrRV/Wm3dDm1zRVULtZ86s7qa89z2013qNuooDQiNp9gBT9
VlEZuSpm9UwJ+TAs7WECvxlaw3Q0S+Nq0hYJXMs8aGK+qgyqXSmn6tueR/EnewnNHltCWcEJqBM+
it6W0fwUPzEWuB7XRVvOrUVJT6sRNGCMHqkAjiajnMwLdGm7WebaIBHtwaQvsb31Emc6D/pYnXTG
IgMaHzFFFiFOaufRKesmFI0c7T+e3mO7caxp2r0irIUNjym9kyjKlnqCJVMF7z2u/n+S73fOpNUl
Q4LbpImMjFS7PBz8ddzXX1pc/ci8oU1luG+xNQChpBhu0y9/1YLvX6FzHTLvfAj+zjSAbPTYTbuV
QkTwK7Wy8g+PWu0GcyAsHZu83Q9NEZ7nnCIS/Y9WtCsg6u+NyKO66zrmo18m+jFmP46B45o7Lqol
KHdymJgo+6J1WBERzp8rtakDGHq9c2Fer4N2/WIeO7891B3KlK5/0EF1yzx7nAsCK6hAJ92Av0ip
Zmf2fcfcWf0bkbyPGuKgw+QBPcHZ2FPScugAgSmfpDfDhlfrWY0NLOvtJnPuNxBS6JxyB+6xjdlI
Cv+SmtSiE8oOXaoTukHR2DLkJHk1oNTuapW/ZukADbkoDp5Ow1gW/lfWLYNw0vQlT/HPQY+9T43Z
3LfcusbOP4eqlTEDKRTNtlhbAYl/Ra9t7s1P/eCC9EDAjmoovYtNiGz3T7NKnhzNslcJmGZaBgDN
pP5BNFyyyPkX01FpURSwiMrnyX1ZHG2LVv0DgqzwTyGJQMu0AQLL/hEIJaFAXxcmPYYNfYPwvuDz
AR5tqM8/17HznoTdkx0PG7vFXBnjBSiVUAOskr5vL0+2aWXvktLjmqb6gzMrONbz9JBPEwyDAL9K
8fQoT9JQEHGH4NGCXs9hWTME7r20dAityXSTTtvQoG422gcW6w/KGfCAsJ76VGpr16+/eloBDNSP
VZlfjXjR6OPRYSSHIdNJ26c0Zaavb6XbsATUM2OP9rWgQtVKWPeFf2yWiAZ14wzkeqUTYust2VPi
WP/swZc2MQYWL0X2ZCAbuinTxIFsliA8jk60pqPCbJQGZH0mNrlq11PHqkgRAVNC+mrtT+jxj8ZY
0tGcRx9x4r00dUSHLzjMgfj3IfXcemO67j6Ysh3DfbaK9bOK5nn28lup4lObuC+M0tX4BZ8avlF+
a3qeAUwgy40MFfL/JokuJR2lgh3OamczUzfEh5tQCgboVsbo3PJYfaKb4m7czMWnR7a/60wYH3Rf
TdvGT/OVZ+b/kMG5GXq9j5tBp83PAZTXnHWoVZ9xoT4H3fnOmNHK5Jvlb0uBoRpbRlMsn3WlXbtU
fZgNqKZXdAdIJdBje1Kq0n3Mxg4ICpamDzSWdSFNv0ZPA2S+Q74V/oP6HtIOlxTAJcidS+J0W2Q1
Poxk2jpm9rFoBUU8LXwJhvns1kMoCT1FAWciH6kpUpud+TgH04XS6juO47t2GSGhzyndTfbwA017
F4wRp0l7G7MEqhlRxIAUJn21dUTICuU2XpxXNY0XZdKD7QTds4oYiLrUD6aVPgQMD1gNVYnkHxjD
0HrPbuF9DNrUrqaQU21n7XCYFj/bMAxgq+x4z5zyz2QyF4pytAE5qd6s+sn6zyzbgx13axiNamXl
6WtaUUfvmkI/tJPwBxM/2vakCX1cfDmBykkXp42Zt0+DTRhhZVYPiX06ZHPwMs0x4EHZOqtcQ7LT
MkZa9qjTt3BFNV+mooTPhhc8ucb8jrN+rVP3XHQkt5a9XG29JG9tkjcqWEzIZqYRPUcsQM6VJ8wp
phyQxWcqNqIeyly2rQKDpocz05NnJg+fbAkQ0xB9VNrYASpa58Uo/BOzcr7gtqframrblVuRhgyR
fvKi7KZjYJoo28GHfZiS5VJ73s/EXA6y8ukQKu0IL6a9NGN07Kop3SotfOu78X0uVb5NEK2BAjZy
MHVrVQ/JiRos0hXaAaJBTKHU3Lii8udOFfSQmhA+3coUp4weoxUdo5fJdm91XsBbWMZxvRCFrSLM
uD6Tlhj9jrj92EAe14bqsx+ZRt2RqPQ0dDfDQoFLtbvFcX/rkQhU6fQYqS5+zuvqEusmwGWhPZQm
fei1/uQpqipdAs/GnZNlbRv1xk7cd4TpVkNXH2vmkCE5ENO9SCQ38E5aoZ5TSkVWr5hHG1XrHGSE
xsYAph1WrjGfDd5oS2Mre+0G2xn1uVU0uG/0Y+/9YpL5SHQm0INFB3D+DEPlUjnNO3bjQNvIFmbn
kwV87DJJJVLJKZ+MYt2nDalbeQrQY0AfgtKEXm1KeouitH0sbP+7cKdvv64g1HNJIZgxeth7a6IE
oAQsIHP2VeVC/CvoQvHetNJYL139zGRDCz5FCDppbAsFwUozD8j1P2cDXeJ2QsxaMU7LUmfNRhwQ
GjbN+s/RDLwj9rygB6eVgFTuqMvJnjNCP2fWP7x0/mW+zXNUjcz1U0+2Ue1rEtSwsd9VER1Tb3gu
s/ESLNNr6/Hv1L9Y/sDxHsdyEyzNQzw1zC5Dv98qXOqL8XSWIXAczJ+c0VtFMj42rnHSsuGlhl+E
BM2mHg3CL0LgXTIjsRgGBRWZfBfp3qko4m/winXvcnYHPaS0jWUhckewiw5cTUhDkGSg+SFHuoeR
uoFVdqT4+SMbYkBf9IzYWNHjTDvxlEEaH/9jxvvVNocdN/7iG1kAkQPpRE2nktBtbVVD0wjPVGOJ
4anJxKYLqci7mnRNEkpTsFBnM0qZYeTtoyR4HEC3dVX9uP30UBCATwUzm+JU++yUe/LJfeiRT7bL
EJzaMTqr0QUi8o/yw6F3menkRvsK0IKOs91ihzsXMn0TJlCFaG4oK7bOPMmhU4n7VEfzbl6ih9wz
/lO0UzBV61UWixkrwMzcwDpy4EwV09Ecma1kTdssBdYAeDC64AgfPaLPyv+DJPttAUdJ0Duj/Wzl
pSgMuSDFizoZhBlubZ8ABd6A8rFICsZmdNCrCntnv0628ZxAmKVLhwY7Kr+DIPpAglnWvJlZvhNd
os7JdtJgXmBNB4gOYLFN2u8Yk0VpkHZZ6WwHbLAJQSzT2Rrdu1tZ+9jA+zJsYrUo2g1JJLupgwcI
1w5K9yEDaiYfOYhnQQ9yEwTwiPQRdAbbwXtkafqfWxtHg0jdxfUbiMc1sfNCg8NArj39xq5/YjZs
u5uG5YBS7mZqIgLc9JTp7XMG08ofSunGB0tQ+SMCE3TZgZ4245Hw+Tx7zlb3OHd1S89yofZkuBt5
X6Ukh47OE9kZHZEDs95oyHDitdmb+9qpw5VZ0oflxwejj166OgzoOqOuagbHKpEm+qxvGNM1Fqsi
GSDp+DtU8YCfdAoIqCgMAaLEQnyNcvJNj6F/Fk0tUxHuFDsyszMu/SUMpX4t+vJIe/qbWJCaC9ab
FHNZ5XoOL2670Cycbhj2trcB7pYsfplBKE0SKMcx/7MXVk0fi8eBru5AH/YNSaLyqrXI4LUVhBsg
WZdhUhbZeVZADuCYyG0ZB6Ito9/7TcDd1SmSUMNF7nuFth+eNhwvbeXRLVUQXrtAJAZv2MKXTQlV
V3Vg3ypnPs5d947YhW3R3it2rjOXRwcTKg/hNlILzY4I4VyWMnqPO9RxkuzNI/z1IAWiK7We3BgI
p/msa1yOx2C3pLNNWkwQkACsBpwy6a2kbXhCN4Fdy7WMCceJGa+8qqFgNc64AfbfRgOEBtPhd2qU
B2clfbTivhFH+EY5aCvL4jNuJouWK3nFKbIK54TMI6wYPAVX+d0kDx+q7K0SgH6Gz0p2EvX6RwWn
CNHsN92l+Ntr+ZUM9iNbWB/M8ljyQWz7L1ryK71vzpkd6NiwZM84IwKm4daEWggBkWWAEJ3UDWAM
rHGN1unIeqPZeUC2pdxFTFjqUYlY6EFgd/Qt/T9rMQkLJsul7zwZmoe61A40sqNawTbRZFHsFIoU
6DjY9AA5bJGtLiEnsDXMc207JPA8sGn5IcQnZAPm8dKxknpLVLW8hX50G+iRHLPyYlN/YjZMSzYY
oLfiJUyQa9YhTavdL7eblgXDa7b0wkUrCh8canOPmNWJEvVgSqoD+QA0vJsIth1716JG7pn9f5MX
nxN6bkU3wltuDgyUzvobOPPJHbNvs6OMOc/OabK6jy5bTnD7SphvzpuYyXLqaD5RcFOmi5Eyf4PR
RTZe36vtc0IIpMf1RtzIVH2WvfrD/KaVM8Y0MEHVbHp3a3JYo+hFn4yTTXbkYU0gnTx1ZDG9AIHd
zgqbU8fUth7StNXEL6OTP6Uwv50cog3EBwwsn7tkpB859dNU0b9Z9g8OLzY6Hz7WseopYRHAytbJ
VLjOR0FiouYyn5okWLUagcRQnQRGbMm05CtZz4trxIc4M5662KHe8Gh2v2VpbOLK3zHqYBtBz16S
9FrEPLhZHpXxKWEEHe0St9LFXb1NjF5EymlNQE1Z4SumucR0Hob52sElZc9alsUdh61sTZmMFID7
Td83f8SA0pa/Cdv/xHzKj1O0xFq0skYclDjytL/FevjHnJt/YfdBaYDIeZ2CrCnpOyXAA9GmnGQw
QtQZrXOvKkKi6aXL4q8FWcel9V7MKHmJ8/wgK50yN6IBbq3pVKYrBCLPsOVDJIRWMjl1giAalsDp
2A0Zfjdx4WGg7qckgSvDuEqqIYu23LAtlLRT6COd8xExlk/Fj+LbJj0/0hG1q+36rWrMT9OjuQK1
HL2et4hQbPIWBlkYbuYR0RFPbS0N4s5DN2VnqzcPwVQdLCrMIRSwoM9vQ9M+LVzgZB52SHSdZ5x5
Q3YVxuWL7/Lv3EUHLd9NiXVylrdRfYHurfniWx2M9XybVfOBUkfLthghbITyWBjBu+8N9Dv509oP
aFs0cl868s8Owy+DbDlQvz3N+kCKA8LsEhtOc3RSXnDxyrxYSUqqGv9k+f1AQfIjDpAwQyWWecgA
8ynmMPxIa+jxZbNfupyCFQIqQbqVa1/E5oNJ66HsfuUiVzRfsyXEBxJx0yasQT5Mi2BHpHVMCTlN
HIKDJ5LNttQM0PHbUiA1hB1knzPgj4yfmGTREWISIdjXtMgN+0nm5FHFzBSB4mlat4455mNVbnLY
fCHxgkyOtKMb64IPwdEG+wnhCqkCMWNtoMAAl+cg7rDlGWdprKcgwNmLPQSDhvZVYf5iDi1n0eLN
A8YWBj2fGPrDgFqVyYUaGSTiT3t51CgYt/QHyjlBVoYkksYu2/K2WUd/L632nU8yVQOaYT7ZJpM/
MeNbvTTXNtH2YmZ9Xjwj5lui6IGxwWC/9M4A6PHxVrn/K/smTrdw52elPDhz9k4+sp/zsVFfY+Ml
SvIBpyKiMSQroOmHK56en8j28SX10gNa0UrIGnxoHcWD3vo79NKrl70O7KGzoP3fayirUVMwaAy2
4i3itus8ofXYOMjGjFnDR3louVnEQ2i8uLjs45AEG4EfxY33GPPaZwSZ87dq5jXO5VTP3cqrLXDO
t9l372UamqAwdtUSr+d5WntkYEnHDEOCbYiZhOgVFY5s/Mmg3YX/uoFkMf/osG4Vob9ccagsk/qS
fKwdYqQf522OyWhMRuXy2ZzKusLtiixqEVEIu7faGJQrAoQf5JpEAIFTnzEvN3pENxjODkQ94RRx
PDiAEr9Fo0UG8G1NkCV4Qc2vdz0rVC7mWk6KZV8iankS4rTQ+wpQ7cBOUSmJ1/foq4bYUwJB0Pqz
fDjeVwmyCVRJq7u1wbHx0b1FOp2l+eAzKMnY2XMNvAhYT81PQ4HwIPfdS62DZTON2P/tgRsN+9Z7
P21Z3mMpC+c5eD94uIJXt81gawGG3sWSyvmm0mSToztmEI2NRK5z8w0GtTMThnYqazea1Heq9Mxs
CcbGhsw0FUDRQ8Kje5DlNoHWebu2JzEa/P0wnzjHpuXtzYyau93tNS4KEpF7CfAlhFX+cGwxpok7
YP1juV+rjnqbH5HDcULhO+Bylmr4m6ESIQe0qKFW1wc54f00Q08IYFXp6ykRkPE3G7TrIvdSc4D6
UEYEERqJKvVOg6zf7fnLCB/PYvppvG+COaFoi4RMNb9oWvIlAWfj0bFbFqfYAnPQKMeE5iklCKIO
vmnQfNJh0uq4D45lSLMGwhRrTHWBxF9YDIgxGGexTIyvY7cLEm8SzW21MLaXQy/R87LYkPK6927U
tyWptOxq4R6oeXbZzFi9t2pCFSrX6fcZ110MYt/Qyq3t6ya8efRohnFyRIxf9L+wU3k+/LGcbm97
X5Kr5OI9EeknnNtUDWVjqjaSM1RO3qw7HKBXNJANnIeSpM+loTZClWZkwiNNA3frYVLtHw2astzq
QJvnS0ZGIk/dERN4LqF4vRxqQgmbuaRx6B/ILLfo+31o5tVwmkurUYavzW1UVGf5M9kxBykMPfqG
F39l8C5dxCTIrItjLTLhJ0ReSIxsRsjUQBWUvxCIpwj9nSqYWIYptS/e2K6NaNzaRNTiL0h7H6m2
9hjVgpaHmRbhu8X2piveTm5lANPPJyxOaudvQ8lWHIGdzpc+2MnBwgwUzi+9lmtmLlM4I32051vs
oWFA5GD6+VX2vLfKdUXoXiAsqKxbjHSYpJOldITS7PcU+UwK0ahryolEcGfVjukPekX7FDNaVPmx
Lad9ZCA1gfmkdSvmquT0rIqJ1NGxljMm79NMR5xT6rjbPj9h41sWYqkY2Uw3ROm8mYSzcZUS0ECj
6X4FlOD+TsTyYqpRMSxVcnQg9YgV4eSFbCpVbRW+48JWNvswON8RAAyPdn8/YpSKuEssJ4P3oCNO
6159ETaFCNxQSlhxnAyb1i+EhwpStIssShbd3511oPFxKyFmEcCg7q0nH8UtcRfy9lz4sv+RADun
PZqywP34IKi9kQ88UYBzGHDsA3JZ/aOEDGH5Tqsqge1jRQIvvk8LaV+Q1ceiy64S1kti2qXlHuOC
T+IbHCgDTIqIEqLggE/5/9yfWGKNRuoMKQA+OGLb65hOGccYd0j9ihU0xr8NJzhVz0HmXyWk4/Uk
hx2IK0uYSngqHqqEljzDoRVXIH5WHltuC34VHy5HqmRGFa6moCUjTfV9xZUy1MeAWcR2i2OV48nF
MBeajrA6KNVASRrXOhQXuZgemoViNWe+P+XQ/7gdQYuySYWSCsQ30F+fICtPv8XFYG8kyW/hDMjN
ikpqVuoZbfm3hcq9+DTOtDhbCYokEgaJ2VrRp7yTnA12dyGacAk1eTxETNZYHpe8SGJkYhiOncQo
nCg+nnKYK+898VkFDjBIT+RNQvZ4JKNyuS6smWfNO0e3Hmhs/xjQ3Y2G/tgyTXNCbkK5f8ge3RVH
iLwkhv6/qO2ULo/FoL0GIy3T0Gsg8600gErEGmF0fYd1BrVk2ZYU7luDaDylSZXzhHMZxXv6+rph
uVoDVmvY/YI5+mu/1t9cuz/7rBsThrcxzttGPpCuMXrmaWRYCvbdR6WzYHhmdM8jyKmpwo9bl/X3
CbvRGTChTuvbaYDqa36bLm9CvqMofc5E7Z4z7CAqYS+Hq9B2lZ/ui0HfymXJOPKJkX3IyFIJ1ibh
ZKU3ZFKfer2EepprZ4kKzfB9GeKHsA1x+dPBbtxTYtL8zcbKDZRwxg1wCFACfOasasQc5NNQ25yj
gSu3iisRNWVawpvupaycs1wQrmhR9/fsQZIbxahWu663GCOzT/cy990lROJYmHF0kCe1iWhHaqFB
YK0HIHAAI9onqZbav9ATJQESkxDnv4UBS99w9xO7XgolNJ932AQUJOVWt3Gyd81y4y32C4dI7ixH
ijaUPUoTD5JoWN1et29NA5GGqpce0YsThwutYsiu2Xp9HsqKyUpUa+DkNNxr5ECpWBALF4VxjeCH
jm5zKGvzgn4QbIUW7kExcwWbgzja3I7R6kv2s4YEM+hw3AJttea01l2p4tBBhn/xbOe5xRGEgXsF
0xFqWrXuh+5SptlT3cZXiekcGbqum4ggOY8V8rWjX31ORvPczBrQanwl6/mMuA9eq85Orb05UNwk
AZZVcM3uKwjKfZsQ+dVz+qhBrjKrH79zP7qKPnlnrL/Aml2kfphRnzqNvY0qFW4KlGSaBpduOS0k
x/5qp9kZwuNKjSOYpHkpxvbC4T0VyKAqS78loOPI+F/cND7hDJcA+dAemFrOgJQifRBvObAGsjyS
p1mAb1kSf6R9TfKnXZDKQjVOO9DpfNLL8J6+S+A7k6hKpM+diclyw0gHQkK4mwa4jevOj1HsPRWW
/aef/deyoZud6hZCce9M6d1I3i5j2/vS/2kzfJo1o2saJMbKGWykVj1aw4NCl+G1wbHwilugLz8m
saNRxBudNFFcIg0RRzXYJ4kHEjC1FixO48DYhKQ0sV3RiuGVJnJB4KulhnFB5xsmjrrOllznpKEr
Iw/cRfM/lRmvfILPbNahhDbZS6f8E0oG1j3YlCVAVIEje1N+vGdUAIBJbRPfzDt35mpwaQqKmBLA
9BSsvRwZmamlJIR3oVsMOSXeF+cCdwy+G7sgUQTcZ6SoNiMmH1Lz1TeKPW4lhw7Wg1dMpgcjHF1H
mg2EcRv9MSQ0SCHfD1IseNXmm/t/fqpV/ktJPYErDV9PskMkdKQzwIufiABK8mTeU/yRxFA8h8B+
4pURQNhDe+MBKetJdqQiptXDVZTktVInwgFeBVYPoAXJLVxDeREewtUo4ukUIfvbSBcNACbBXAVy
lz63QBS8RZH8aigkakUBINxueFEx/BJc8YqlQyMJNz0lBcFAEwLfG07k4bBpmhtu+lKcET27lCUL
cHVxmXwGvy4uAFoCUtzDaYwjHRMPxoIuOVzGgPUUft5A2Tqih5Cait3BHNXe+YhSbIDZ+B9UqDUZ
+YjNDhDpqMIA8bR23dXBT1B6qJdACtkjgJ/ye2X8VnbHBmOYjBfZLYFgcfH+8kdiGPxL0DYfrDuv
Lx9ItpqMpEp+YXjLKkMIzORk4CbLaVwLwYEFj4Nzt6S49+lV3IZshfwyfy2bxxHRQ+qbCDCIFhUJ
aqXgOfxm/qMiPanqeUMOv5GF5xdisuaR4nMv7SKEpEq9skLYbcEkuvLGyWl4d4lreH18tfwXVv0A
Nigpf95/8Sp8kzHHltufBJbiJLBLkqxIBjriksXbWjwbfpP+fJjdkBdZVig76CpKkB3hz5BHWdng
TIowXAIQAxYPP6rjt3spJOeTchwaAdXTXWoC2kImVmlzgqToEGnw3QHxXJjGMyUMQCnLDP8znIeY
dIsE+qiC/kxj0SdxU0bcNM42EQALQpJk6WeiBiFriMMUsKGUe0IWZ6GCjarIxoIU0hX2oyxm7zEe
iN+ToA7pDWUb29HOXzWXuaFcFp7DIdNNmnovBoc1o40HaiLiFeWblJLjgPzUAp6rOO7xdjK8K8zK
m1gXiRsTTnuMWWBSy0uCDgnLKQG0eEk6Djj7dngsgvLYTCixI/SlBDLhk1tFsdI0CpHF7R5kovs4
nh1nObZpsJY0Isumh1C3QKMq/4NlpU3tlPVv9BtupKrdO/6fbPCPuaforRI4m6NEnU/laIxAXsVZ
t+YTD5d6mXQkck7Ig/hv7gwPdE40kSttQfwpz8lDC0BDtxC/KXwSo7BOFo4GiRHY8A7djS29gx6w
584hxZ9G7yWoQT4owMdZ9tEm5Lc2Hp3DLYUgZ/Kukv+wChIUVFFxuaNw0HSKpboRkG9dBoaz+7FJ
mYnZcSyNAxBmj/UltlBjo5AEfjPG+9iFc2A76yzy1vIEnAfGFNHwTkRIM00C6Uf1Up5/g5JrNOGz
Q1eo3qML7F0d67FKn3mhwrIAy7LdGPz0FO1Q3Nw6GLjQMR5Lir/RoF0mmLbI1lEUZnh9HMi1GByq
R273WY5AxBizPK5OSP38kfd1qKcLw1N70NNwA2uaPmj6NykdsqECmfktoBLVBu4Et1SSB8cyXiYX
gZu2qVD5mJmQkC7orf/U9XgEaVtVFpHa8mGgJZE51oY91xTmhMtVkzE0CuvqPneosdJe/YLZbWZk
IhqfWcUI6kKsGHR/H1ffPHmvjkb5Jtij2y93W07Qzt6bBrIrWoxVQ6eYSJ4dVstHR0ELUSBJFZGt
WQvEQiSDrYhpD4oIhqTDRvL+lnRb8FLODe3bB4HYxZa3kDvkFdlO6XXhcmtBjSZtBwBP3H9uk+eU
rAadBHELcCf2gzrKH7RSWQGz5w/FWAwjIId1I9sBkbLkJsmpHg3J6zL6wDrNvYcgXmA9xoGYy4fY
fQvb+STJ0kS46vjavyEIzxK4++ZwqDG0rvFD41MS+yc9N79RD9oQdwDKa/SUxZue/g5eXkiDDTCi
NdHwjO6elIklcJlBHuMoOApPhAHRpypxTibdmAMYIUrxyH05O8uFFpTWK0l4pGAjhRgxTAJx1hPN
YGgqTYkP8n4zexBa44vOnA1ApFxj3zfv6VyIRL8c71F0k43HBOHrRb0u1m1A0lsMhJPY/3KoxlPX
UGFETprG4RCc0bdfrCRGuIZBHWlMDP8WcjVgHiMABTmRsoF6heAMdfwKMXYjVwn7j0QZmY2ko+Am
YqlMjRRYzhOWsw+k9cTtrY34+VG9KQojEUssaapUoPj9HqMgYIgX0+v6kOTtJg5owWXJ+OH/zA2m
Tj7NDNoryAcHVkBavJRk/wLHyZ3/X7jDE3HiOk46/4eN4Xfl8BbjRbK+oamJROF9EJdwKMS/SJIp
a0zkEQFKp+U3ySOOsWIMJue85rYSa9D0dUd8BGTAEPBYPBzZychYYZ0olTfn/Wz7gl1tw39SwSzd
8KhI5PmtdjrWA+rhybNOq0CjB2I2o/Jd7lF8I6Xuac6h8kLRUZ6ci55wSoC4SCJWcjfxy/xMWDe8
cwAhoIEOGuZM7KAZGEWo9FsAbZAKnE40IMfo+mIxJYe3gY3NCfC7as6e/gfUETshVfiG3ozJQ5sf
xz7mm6ok9FBkrihTBC9liGIfyy0he7jgV2RVJReX/DgZPLrGkzN/KdciCytZDQu1XH4o901gdH7/
/77gohR9c7Ni2nnAVAEOFWvPooIlsmKCZchlGbITPY+mDThbbsk8xTzwIuQsrTK3y/z7v7Ogq48R
6A13JNVOuWnSlWLf7taEYyQWU+cq8arcebnODmfcCro1RpYn7hZD7tGW5TdH+UY9fld+iX7Lu1mR
dPNjvinnXJhfDsDfQK8p4AzPwg+Ii0bPOdRl+yiXju/wfT9+Yivb8sknZzNIyxHbXpfpfVvdNN2A
l/PwtH/65bci9ZbQWMrIZL2ElARoEYgka8IqIihAWgMGoSEE8VJTJmgXzjcQBVH1vdhIlWa+5ea/
hbIIEAAy4epjCmSLeIZ8SsQXCvArkT5SnwZHMI3VHobhTrhVwpjglQlcoHqBgYawQzkm/DmB2YQY
sQCQsR1t5YhJeFn36WY0XnlQAYwairZyixYlq9FPLvAZviZ856JJXMhVlWCRV+cLYSyhcDN+B0go
Yd6VevAIdxeQFTum7Sm+mVB3QvZIniweg50EjdR8R8l/2MjQNlaM9XlOgNRC8CkxpuAS8kFpGA3f
sVGZ9j2QpkUq3vNA4jrlykPG4ZhXnvvgMQNDMNfJY0oHfy4Bclh9y7dyKoOS5iVU5hTwehe1p965
16h4KeHksCoJ9GQJ2PVLBM9GthnSAx+MFowNk+dWI4shzwMKPmNK4G9COAGkkfMXvrOpLWKF0P8w
bznouhw1biaHhhM8MTABAtVarHCu/uYDxVOCOEzf0t4YQc3RQx+NU8ED002zrvpw3QP+88KsK6eK
x5Sqb29kdK3/pgTSC7M3nN8stTdqus6YAe4UOBdvJsZcbqRYchC3oaF7OmnEe3AVRwqNsnb0XqcJ
TR7UTDJOmf9BuTykCNVTEXWJZaQKyhVFkhjOEP936TCIdtoc4xD5A1qh7mF0fcfELHuAzDavUwJi
gdYltMspt4fQbGBkyUdNpvQf/yfwIX4iz1BN7N8BbsXudzYV/DxlXhXemOQcs2soC6Y22UHxrgzB
6fp73saZt5DfMJB9IXizwaEAGeToymkSCIYtWHqAnsbZMujkkNGPZYMO55R3I1pbsflCIkk7Y7NM
1EGp/DbOl/i/+pGtx4wE+ZfvmoJeYmzQKwaOcg73+qSg5kBCcvQl8OhxngLEixnXOySF8CIsi0Ew
xB/f3RVUkfu54H7UgNmFGz+HA/IY5C+cGb5IWkptdDuxJxh+qy8+JUgAP5KPR34mRXSIBrmzoLJG
iLQgRQoqwT2TOIRof+VAOgtKfS+fknWbo3etGtFYRFyESpi4PZvZpojeHKfoXS4VB0l4lRk3ogBr
4gpF4ORyC6jmCdst7agSAvKVTN1IKrL4diORjg6wwSpJwbMm2xCXjiNl5AmzwO54kZ7kj+TGVcyV
WFzaQ5qnezWLljPBniURK8f+LNASl0rq8NwODdonDbRoja1CmseQc0sXijoLzbjgx3zBBshCsQxU
uSSykkyZWwgwvxT33KHBZ8gbSY6uO7OAwvJP9pKzj6uVz4PZlvtJ6Ciu5P+Pb/9X85a7M05Etbkg
LwS0DaGrpNVu9uOC7MvdtxbI6jG1NsxTQQkzQUTKLf+CnvM+cjepcHvBCXst5WdJx+SvJh2cF5aB
YGD8HlaQ6jYBgUfKQywArDkT/xGVZYxQ6PsX8TPyDpwjqerL/UXUBZCxxqCLpnC3QfD0ENWPkiiJ
9/y/6OgeehLZ1ZSoiRI4NXc+CmeC6+VIhQDTjdW/F7bT+pknllgJ0yqGKcOwFG14L/Kz2NivicxZ
APg4s/a8gpQb2KwsrvcYEQcUWE6h0Kscwzm4/Z+GiQwU7+TkszfmbIivlNQE7y5RESGLvLXm2gcc
BhMzoDgL8WmpKqhiOYAk3JQQHYPB8Y+apR2dKdnFyPAFQQERpkVUr7F3bvwgFA7eAa9LdwB9dv0X
11TIdXxh7veO4UyBTgdSv1/G4gkiyNVIyyfDVeRv2oMLdTR1fcouKnsOG2QvOe9LVq0KBW8KUnWl
L29ROfxESE0mg0HNy24/rZlE3l9CplRoT5nVXJspgYsf7AP0r+8hUgsJLgHEqvrqOe/xDQEGAjL7
A5TsFynKy/JHuXmOvYCm1HiXtuEP0Dg6qBD126begSDlm26Mr07knoqmvs5Dc2AAwkNdOQ9N2+yE
IpW1AZn1FL5TwnwPo/ZZCuRdMZ3Hns5Y3n90zXepRXQZqlRB++pm/pdkIMzhOjP16uz58yUURQCU
U5oGK8CYezjKvUnLZt8dyy5/TBrjwmF/QQiYOVRDyN02sWO+9pUg/rVKev02BJHU+vZu0x2mDj5b
jERiiiuz9YjYOQJ+8PqQGpiRniQv7Ab/C+9P9p5vBXSxqPUXYGdSK/CyhWpfpraQl5iAgxoVc1gY
A30WDkRQ128pYUNkxZCmSYJjrd77KiRr5JL4jkdXTl3emABwMA3/jF8UFq3paMQmIEteA4kqtCt7
7XNKDWs5F7B+/P6DSUgvyLRvtZF+NtZZ3HAU02Y4WBf6aZ7uZNmaCsZiGf/E9kWmB3MHTQQ4bG1n
H/W0PNqIpzeZz3zB6jiOyXly+4sD8WNVI5MLBHLKlvatV/aqbn+FQTmQPN7LKpAfWlgAvehICWqm
EuvJpGg3OB8S49K7LszmPckrfc7/IR37PVvMOglNJigWNwrc7yhwXqsQ3dIM/9W2xjUeHXic2Umj
kphHE9MYPHWK4ABLZNNhMCO4LQ64Q7IsUoqjEQb9Avy4wL1SW1UiuOg6vzQmJvtoKelELY931u9I
zGPZiEwx/gbz47AKikbOxWvIQADskqX7ajWdJEhvX4sujzYglO9SELVStOCJIytaMtt6uttoG96j
by/fNnGTZJbpMu3ubpsozk3cLUiG5BhSyyQ4ee5IQIVgP1h/ayDsbKk65hBNMvftww+sLd2nx2nJ
IAUM70OMGjZYrD5pa8EacYbK97b59JzCZ5iNV7d9ajCinJL/R9N5LafSNM36iiZiXI85FSBAgBDI
62RCWtI73vu5+v0U/7ePFMsIxnRXV2VlZUpsFA5K7JRbzhGJwQQ5SYr6rDtKD9RjrkEgFSHeRzaH
ZkWuSIuTIkxwWUHrubSYlpZFo4GT1aRIx7vnTn5mAM3S9yKKd2TNxFphUwl+SElmJcNVcjOCWJb+
yMEoZZty3oK42rYwiSRWGmX4VMbpB+mDl6dSWHftuLJpwCRcTFh8d7IIrfGZjIoDnM/i+oUXQ/eZ
/E9Kbi6P3+ZocdP6KPAKgV2Sg5m+Antx7uP/+BzJOqOm3UuohjMVtdELIbwJyx2RlYMEwghCC3JI
C3JcAk3pZvcjqZ+PWQ8jkIjvMEXk2tIyosYnHtGNe2wQTXHBxGb/IvdK14IzBUBFCgiOWGoMigf+
lmvljc/Fd6MfxfQJHIGnJWoazkBXU5vvG/punojs80zlvBMyDCqD/V5qFe4+ZsNNZAVyHgaSX/NA
yY5uL6m6ZjFpZv4GH7QpGIE00VoIgge99x8FSVI+ugO4lNKt4Bvq8YU5fw3JG4HY2Xm8PolSwjq6
OfCUn0Y67m0a9XkKzbq/DKLCaZwS6KoF/WbeQsrZL6AYZyWfapIYcdKRoiHPKBkJaWG2H/zpH1OG
dzr/2sXllfUIhDrL6u0LnA2zo/IQc6H5peifWsxmFYBq0q/WtrxRF1lXqavlAkHsRxSaZLqHy5H6
kvY6ygUN0VGYWBmiTYwVPU15/tDrP0bt3YXIIwtEXwM1MD751tHyZmUIiiRpYBBFsEoYYw4eJUG0
Rekro+kCfO++psWHAEnSmJbeigHUQCyBXRJ6LxRNGW+Tu2Yl5s6vLCiIfay/qrrCPtId+O3keZQi
smLk6YAj3rKXFpUjdLWNAETlW1JaUJkGEh7ZkV1Fh2b6kp4KxcBO6KlymvLb0r/iqvhIOVU81vfM
BCvZRuOlex4/3yrgk0CoshUXmCEKDJpXS1ImXTIuE+ygd8mXCPCy103uh9VHrVLFr/+3pTwyHTm6
YTk3MepuwNI9cP5IaktlTN8LTi+8aHDu3nqK3R751v/4CHyVkkLHGucH0sLGSauNNHBEJYl/7BiD
W9Cr1aG2QXkpziZAmY9SJYWI1BLgTC1ZXMX8sJT34NoS1SjcuKrMvIUTqWDRpJLTgqUjRIIsCDaS
1VNE6GW5Cd1XUH2PU49ynHcUEM4YFQP7lC4K74m92HbVCUxG+viChaPOfjBN5oVimFn0uvmrzvil
8JZSF8KsXAsluix94FZrRrEQyJ//jYrGKlHLvUAMWCXcuciCAdVKDOooYBPWoPQVbJoCvC3embx/
oebI5UugZ1FzRYwHssEfLP2lBrVgA0D1kCxKNjRrXV7kjXiF+lB926XSNOQDC/BLt4GcWV1llxKz
anu8kvZzwTwN2K/UdYJ3oHgi+JqQbFzbe8AuO0JdRvjRsoj0gOkOfeXMy40aHV9KhMuK6RgNyHXC
QGg51BtIh2TM5mTsRoKd7qX0K6A3zGiXJfn/7k66GaOC6O+8c9kjxOBK/S2tcc8b5DYTNjI/uEze
TMuaarIRtJRt2611B3UNbTxJW8mAltHnw0oyNRXlX3pWrVvL2AvO0zHXjYuOd6MvBdBHGNYIXxSa
kg3uFKj2QgqbrrmPNEruwrth0mh0031Pz3Zpmmf5aHmyo98/djWwYB91h9rQPxvXO4cmsxsdklA9
2krS6vCBX8eMnlPv6r+NgifagqNIj6xFZGuaf/W0xgC0KeL7fFH/Zjud12NZnmJ4el0zXkNPp1Kw
0ZR0a9q9Zoj2e9PiBxMXfF4a4qHa0kM2kYht8LUqzn41fxQ5zXHblROFdNsuPESdhr2AOGU5oDzU
snesS9+G6IyhqIZjKsTxk+n2bwL5VoEPzBHWwTaELW2YAKzBaH0uqQ38CDcUPdH5E+mUS+8uv7ZW
vpSLgzaoru0kAg/YKAjiA5/n3gqYJCyMJASejJCGQ57ed8qjWSEEXwfnwcl+Dds8pgiDZPOyHq32
H+ofqKcsKQQsAhN7394OMYbePdIpGFN/VnZK4pkoZjDM/C7H4RzWmFSQgpfoLsr23cUa5i2iQviL
SqVbwZeI3KtZ/yi1z4lGqGmW5T+i9kCHmh+Cad8YRIIB6v3ZKw4EODkNwS3uQ5o5DXmF8I4YqZJI
SMySZocQ+SQoSgAJYOcSnnXpNQrw247VvtAymsd0l+cLwiCYBrgcwz8BnALK8ZmFIx9A1JLLkBpa
4EQ63Sxv2daSIwlSWzE8vGj+/+cgCzaFnTRam9J+FOAZI02KGKIQfEx5HhKLuRAucqTCK2Pz4ZYh
pV+S1QkdmJ3N8+LGb7HXvZe3xmUQH4VkM6OaJ/B5VTg3CC4tUYmyGrziy73sIHblFNWfErmqvS8h
LYTumsBMHq4JYyEcfSNohG2iDLXs4LVJLoFvBJnP56SxA8FQYMs1+Rt8kmeupYb/TljjYmZ+T3oc
UlprUMZibD58acOQXsgjWbT+gayCSUw6Wajl/cp53n/Q7A/QTZPX6FQPcu62U/ogOJ18mN8y7jKt
OWCQUAOQ406lU8ETIrzNsDTtGJ4Ovm/wC/lLq7UhH35wlwJTCNs9MiOGJuEtDfEBEvfJCuDOWIKq
BPWE8XJlvNomw6dEJiYVgcyaJ7wdHingSSpkLIALnTi3s77bShjma3EZ2nQeWSTwrlMxrVzTlDTR
YRlcDEg5EExG2Wa32JGcsnpGeFjyrQqsajYqJm/ae1TfHhoy7aBN3zoC94TAGQaZG7P5zRRc1y7s
/gt7vlaWAieFpMWS+zigEigRoU00JKbINWArY6/kkwiwSRRi080oMPI99MAOMn/OJfB2QK7iKqk2
PP7ER8cmh1VHtRTC5bYxoyMNCGQuKoF7pIAePOoXLURXPHBjVISdDJ8Kf5dTpcPjQSch1fYdDG2G
qIjR9Gukq1N43U4oHFQq6xZwldImxp+yMq3fjvJDxjLlRmRSdAi7nes5e+EVJDX9B017lhrBpkaV
rudUVWtJX0jppO0iICBVPtezFWKGRCZEjlbyZXocfKq++C2XDJ55wQhz/6U6l1mTaGPpDJ2XOAOB
65FY1NQMQebthZ9QO9+cZJxCciXSUHJJvXEfXAHW8Ii0DmUghlZw04TM247juz0jUdJmu0gqU8Id
ZmnbuOMRcqO+BZjjaSmiwOAIkIrzmdnjxn5cprcRFRnJ7mzK+AlKHHtex2wQ2+Q7MOCNtJCQNb+T
SiJz5o10yaVEEQSOOEJfrIRIxCZjVArhqaPW1LLXSBS5MWn7xrsU/i0PSDIKqXnQYtO2AvLRyWSJ
SxtKZeofzRz5Hha19PGx/VoFFDU+qZkD9aOHMQPCrUhJ+cGfJMYQD0sg/GTo907EdALtGkoWwQVF
9kOIUE3K2UjKE7nFc5pX0MvrZOdyUo3+cvAHqHdw9/LCedLd9oOf8qm+6mA5ARO53lqlX2ZgMzrw
Q318l7i/LevD94kUSZQ8BAjYY2tMWZYwUQOm9iRdfYQuJ2rBjipjxjK3yekfxwdelsQKCJKUq08G
Ok8pXEiCzC0FE+Yqu3tOLlzkKmWEW4s8GPSM+ECNhY5BOL2B6POZh1uW7/Y0fUinMQUrZtn22a21
MzBQ66I+DhJ8SgJt0ypmDAHiuKsRBGfEilQBk3oLcYJGgkw0yc6WuIDMDeORieCwCZowFCBh8WxO
v9LHBM5xbbqyE8Ri8j4TQx92faakxALVU8j2pfiSMG5GznOY3fI00n93BvTmKM/+t/kg4ot6bWyg
hq7Gh5FZNQNdpu5XGuxZd+bfTNK3osURso6hULmtHIO8UJZQ1TwpD21CeQ7CSYtpkg7DgNgjpH50
V6sHBwhEi+qYxw8i9j/OnkyGKM9DitLZFSzmhFqU6JxHlTTMKnakwKh8CzPtqFC9it5cgao+8T5m
GL/GVEh4RwKuhssPJz0IkBypbh9uO/wbISGYlE2pz50DJcAQkGfRWiL4eo99+7dQmqVHlbJz0JKN
47+kQz0rvJFcpDWVlNlWioUij85CnCLXpPNAHwFguQHyJLbWmO3hSP7lLvdjlL2R8BdiWwBbnWmR
q0E3Q4aJJEhldnjSsn1Mv0IoiXiFbGroJb2iPpvWguKwELjbBietCDUfKTMFPJPTUO6B44vkgmda
lAyasFGJbvSAFFZ8YXDg73uZkXbeZA3dol5eAO8h9v1m8KDlBA6Y0knc16ZDawjRdBgw0h8e2A4u
TVzsonm/+j2/I8VaRSEIBmTxKVplbXnNKk2PTsMxPEGWYnIAzVE5SeWgI41P+v1UGG94na10gMVI
4AjmMd2rnAcDvWI5eQwd3qNYLJZnCEU0ur/leAJ7sbK9COcIb1lBWs/7f3BpRk7A1kCyuyeJV+qB
yfMjxKinqcWCI2WAAwPUxHYOgfmTzl8icShEbzkkTETTWrfQN6NhEe0uTaheW6ek0ADkZ42ZDZxf
iWACr8wd8EsnotiMOCg4RnM1CxiKrqFLIJRfYTPzZlmVkJofJdGYCutMb6ybkB50XgvQlWKOKAlA
CAj6PJJumjeySYQdJ9IRtYqA2kRzhQ1PahcU7QOv/x59jmtCmsc3SAAQOifvR56rhpSmh22Fy9yx
W9YHXrfwDOVCRyYM86U7e0y02pxSRLK92WpvzTD8xLF3kE9xKDxqaMWyjJzZ2uWkH7Is5Ca70dxr
HS5V6JXKCVa0E/JrKJwSs+URFoVzabvlcaGIESWVUDePsG4e5XO6qV3L30tgkPgvQJccfIBi0Tic
g0ldObLBE7SbeKNHKtnStoLyJJMekv3Sp5huTvLyHJaie6yAIWsUA+LxiJo2WA7JiIlKKCeN6Dv3
TAPKqR/i1S5Cjugul5xWrPi4IQMxqCYGiGRGEnz3sX5YMPwiXcly7QEYmdko48YVnHwaaHAdXZZ+
aOSv9cIgbCUTkynJs8R3ea8hqig2O0pDzC1Oo4OUmEky/ue05Xqg5S+C1Qur1nmXJUGNQXEkk6wC
hJF2Pbg8dVMLzzHNEYUmUNRjzc64RoiDvOQYDQrMfaVeFJ4iEfDpoNCyaUP31hOUaStW5kqOZCEB
mNpwNhmP6O1Jsl1JHimMaPx4DEK0cPgsRNp7HLBaRBrsu8r4l5s1oBLAJkPa+4WKkW5ev3JgLYB3
dLgdk4P8kNt2Ugpr6iBUUfppPSQET5sfa+5WhvK9gTai2tZ+hgsprHP6BzbbbWC2oza8vfCVwGCk
RwtJHkQIAlaZYXnCspt0/YhO4uegLWeD2CG0hWFIwr1vhX8kBwL6CSRUa/YurSLMDLuw3dHa/Sfj
XUJ75L1qULWZE4b7477aJXVTnKXaSuU2MwBwS+g/rqXvBlokrTLlf4YaUYIIIRQrgR/hjr5bRfQZ
5cVTP4sjI/Mx7MIit9aoSIM3cERy0zgg3OWDfRHIgGzHHoOfmfMXt6Xx0LMd+54GtfcvqohXTFJz
usu+llRBzfXJG5Ybm0EWp3QOc2otIhdakfdycslah1CQMj2dmcEzUzF7QRY1w0R5EY8u1KTMMgfN
YnSx1xDCLm+NkhTIQiY+B+KknHySG0/Yz1ioxJoUKhGSBZMdPMZNyyQU6PF4lDDlxc19mc37zu0g
p5WnFt9rr9R/89Fg8pcehXB25TMrlB/SBCo1zBHyB+kr27RP5L8IbO9Q796uXh31CI8vyDDU0jZB
nALhNqMEDsLd7nV3FA4Qmm5vjgv0x0dnJWpsEOOk6oUch6IJGRepI4tXnvgtFFFkV7r/PnEEVpzg
njkcQ6pIafdKJevoxF5OAoQsBfCqGbbhiGJuJ+r3jWccXE4RWaaWUk8S+vBQecxUKQPIGnJ3JvrO
8lUi6Mnp5aEQ7sQwbDN6btKDrmAZcHRKkBa0zgXiA1zBf5fBIYqJNMCyDoZ/0tHz4hMoPllwbqJv
hqxgoN6kf8RYWNs/iMuQHfhrAHU5oPvUPwkGLXcfsdenoobk99oHKEeW0W7M5hczawFUsqMxWqfb
sAPD8E2gX1DhAripjE1eRY/KNJ5av3l2Su/SlcZj0s8EHC2x0AsI30zPZMSNcGWiu5Eu7T5zcxJ/
QueUVFvQpQTJPW3cak38WmA9dY+7B9r2gbpYQX6qSvMnyZhzobYGgm5CEiI78w+pKvKvhCQ3N61N
H+RQRudpq0f1x+wgVn8XewUU8ch7Y09rd1zdv9GZfsKZTA/ZBUifOvKtfVFZ+zmt+g0yW+vcxF0z
5Ma0KH2xO/vTTc0XxdwuZo09q9p2d07kJ+hvL/56Qk1kawW2BwatYYmro4Fu5DeDpCIlHcCAEBn4
piYndrXGpNXKSywaxJJqGr4pjx1dvXZeWZqmM9rB4qlKUmBcUQGMc5J7OLMnGrUJbDfnaHsDhUg4
klhNaLYhIXyuTc7ufjLBgAEP4rS8dqjzoj2n7xKjP2iVGf0UNibjTtfTwQEgpcBon5cCUlDVBDio
ttV742fIBWVJsAcH5KFb/XjSuuIzI501irhYG8vwWFn5qRm7j77M9sk0/6OS/52DBO9H+APbBdzP
Z/7Yyx2wrKy+TKhv3SnNqVmNKQwNtMWSURmPXmpO3zpSZlg5qItBkujo+QttOdEgIDdlST2U7pxv
LDeHzKE3m7GYfhwSttQajJUTZajxVsH3tJD9djqlgD2WSHepAB9d1NiIAZ+9hXOyzJBqpF1MU0YZ
6Yd6LVXHJh21PeLD4oFOz6N2+1caIBG5mvGnBzC8QkQkGNl7xf743OV6clROfsF1OTsrm2GkNuL1
tFZkooSrqIvd/qRLsqpQiFORbola2Nsydsfah73dhuu8UaiBotZPvGs5yqp/rT4xCgHzPM4sSrK8
2WkdLGy2mOc5UGLS/N3irdJVy/7quvpaiuVoGsEPfHcmIVs0tPrxgnDtJ4K/m6ErYRUs1yQPARoR
BGzzfKvN1rvCDbewnS9sgl6sivVejVZwVHX12IGO1E56LBmdUYPdwNRT2Sb3LFTJ3XiVG/1nmFEg
GoLbi8asXdY/Qz3RGfCnZ6NIYQXj6zV60zvyzjbuCfabKvFQRToGI6KI6TP9gMw0Aj7tArGgh5uf
ZZcoLZ19YA32azr4+6UMjikNjp6DvRwxdbCy2Nz7giiF7mBtyrbLYXV38Byatd765b5u0JzpzXHf
YF+JOBNSjX775cEZ0xIyobwMqZAFr3X6fD8ZzNGFNn6joxR1S2eta515a82JcR/Rkjc5neJYev7p
96j8U6o718Z3nxSLCQbsi4GjTgNhWwsgOxlDuku66Sc1hKlJ9xGH2FWCzXYRuDhhNE8OLz2cYOy4
FhAnKWUENx05K2g2tv4cUjagYRecyQ2uE7wBLWBiUf7b3IJa2YxvJj6lgcID3Sg0725C7Gozefj7
jRMkDSPnVMjSEEKWQR5lBQMsCDJLqBbsGmAgGrjQnhenhvuMhwaDAQO2jYjpHguc7A9LV4KHy6/C
HKC3ZtvmqoDf3uJ9KKiL28FrwS8p76N3A1u7pqaXCzK0xeNrpbi6vPTgi1jOpz1k/qc72ujeLRFS
L7N6jctwm1gWOgNLNK9nK0y/MCE8cPKDdyX6goHcDCzvFKxnJ8VQsgqYxqMxUCLrOBO/kUYznhoF
7zGqn4KZqJmaD16yPKqcKqKxcLCNHS957Jb5pFcKXe8EXpRnTOaq9M0ZMl9+dtrlPMd6vTLt1qWk
jF4NWJJW1M/QbDRgY9izfhzByR/YjXnEJRUGdUpVFCMsLSSi2nHRoADY4WMydtfRNZk5yI61k236
BcgBSdYDhu0nrQ+pgZBvXusBdFT0cyjE13WFzW0wOv0DLQ/GD3IMyVzDKddumXAdFYB6PePorjRU
Fx0XueIQdpbuQwfl9XYAMqYWYFsS0cw2sr2ek2017n8GpzxQMKZFdDnsNmKCoHwEGRnqlMmOCMZ0
xuyoi/O6tjd0fyfvFMag3dM7AIEiVyZd6EEpK7olHtEDMCTEhmahT5w57cX300NCI0yQOMqwO8F7
9AEiOcAZ5yzTmP22GpdTkUBhmXR0tXBbGicc3iOyihroUNZTXJn3YdC9p7n9NZFdCszaSQMsqew1
hdlO08mKo+qpynqkZhpmBGcQd5ZWAPth4fuM4KZCYrL0BH4x0G81LNSoirNuhLuyGc7GlIoRw018
UjcjZgOTW5EIVrZLwxgdmX+1mE5rb9LyCBED1JDq4VFJedfn6lMIYx318kRiTE0tT9YNaKk05q4v
NAR8s3uL3Sr9SYltJsMrIBq2GcP5ZMWEyn6dAAFbCtjcwMCX95chy5RpKX4RI9mhR8OlR9g/Oqc0
YAZ8HavOX4Wp86LE/7zMe8wL6ifhBaQk+tJZpYB5K40JMnj5VitAJOAUKeGnkMlRgFqXFE0edMoX
1Zjv1G6+74PuRtc2mQ8hfcO8Hefe/hRb8zOJpsCcU40ysuJXQ6t+MJAEzYFs5Uk7gJNgiinJiRlE
e1mLrVCpOGlc2hHchZY364VOTL/4G1luMVi9tzCfOcWbMJ52TlFts2h6yog6KuyRXa32CKGLSolH
L0ll7row6vd0rqG0drDhly7ctDbEcY9TnBE2vT7e5gK6chNTrE4VJ3QRbU1QuTsJnzcYh9w5zKM9
/ZG+QwJAq459liCsS20Zuff4FP+qpOTwgkTWInLWUhaPkMFaRhhJmG5aEFxTxpiWwfc0pAQRBS05
tiC65bAcZJpMVKFlPXTT3h+sg3QJim9jRANXuB8VwLNwVXPboSnP0hljUBCC8FiyjFNgaHNjTukK
OWoce/1nmd2y0Q3L0NWLVfeYl8k+BdJpvGiQDrZgDqbrruExARGfIhLePk8uLWbCWUrjklBeTfol
yKFcpMu3Ycl02LiRLqvct+qtTWwgOY6Uc4KQqpllqHGHR/n9uCKttYtH3kFOet8O3SliC9Dm3Crn
I2GIJIB4qTX9fUZ/o6cKdujelXX4gTT+feZOhyLuf6VjzxPyZ1/hyUPA0SPYLLCtIFPv4h7fNzjZ
KaouzlL+0dmje0m1kTnAFZS6vY2Cog95g6bESJIjI4Ulr9HF91RgbbHvFOBa1hhaYOEaXRiIAmZy
BIVIrXbfSGLNELP2ZYPYKG4F2lbmek9dDSZqVPpMI4Z0rXHL3yTrfgT9hnX77Ge4ZRPfgFD2Vpl+
kJc9WmZ0T7K3L02NkSVo/ZqWIlrJY4wguni61PxcC7aCkh9cSM0/6HN0dnQuKbCH1EZ11b31PhcX
P3OsI1DncMrDrPt/7RThNpQ2aN5GT+1YfokKUhAtH//HcGCQconvaxZPVBpfjQ5FqS6e5CfrqwCU
p1y+M2t1lO4MuhaXkLIgnkyhisttwASj10H1+BDPxVZiTFH6rDdbOoBlLSowbCaBx4UVg4rslTb5
bkCjROgRwsnpLJ0Axn+S5CKoE1nYyAnutSg+C1Fm5M4Nm4Bmg+sMlrFWCnDBnbcBhkJOjtGx9l7W
zS4kZFUgHpE70RbADy8EhOZNGixi3bFe6eDB6mhXs0p3+YIgZ2eZYEdjf5thiezf1IhfI294gIT+
oOKL0cS//jhrd66HCKfrfkKLd4hRghVI0Epd9RaDIBWcvcKClX6BK+A/aBLUqbrSVxanw406Mvy7
hRMbroE9bTsUo+k9/dRewfRu/GRq/ZuPpg/y3Hc1Bw5rqu86kL6LtK4IQvGY4E7kHJwkfqU+lhDI
42f3S5Qomb+VWREZw8sGb734sHCDmkj3k4JF1sLv6s5C8abf5EO/MPLl4MDF0vVX2SqKqsrsmwdf
09e6pZ+7OnsM4nw/u8GN7xi0ZKO46dIz17Cdwseo9Ga5Q1cjDJqfUWb/N7fa2WqxKMv+icqEXP0Q
iZZmvgXHlxY0Kgwn/KkwiEvXVm8Svu+HocUpl6EmTFwXi+5Hod2JX19UvyAh+O2NQ7qWRpvT5CcJ
KXEYPk9p99gAXktoDAhuzWL9dAEq3Hp8VNP0SVvhxiLj6hhMQtQdYLx4lvCgq+neysJTTILgzQz2
GdWN9MPgKrC4UAY5eoXRx/Om0lt1hksXvNTenQ7biIocAcEUoEjB62oeeRHjJ550W0/XLqUDngsC
UfkOxNI2R4cBU9YAHWbhBs7W3wjpUwZOIj2413QMPFHdc6J67eb5DJ09W9kxckvUUUt568fywriM
JY838LjfUskLJjzgB22TRNNelOx8T62FcCchH6kEBrtS9ioDljRu9BZHFJRik944M0o88yYYuRqN
8IiXjjxtdlisDd9O9CnBQNeSrdEi/uv6Lom1Vz+ruN9Cw2HQyT1ZnXUd7DC7KwekgVV/HdrhV9Z4
X1p3cxTcK7qJvoMacJOd6zJCPdn4dIB0KV2gU0/nSVUPS8owvkqoxoL4ve/Ka6V5O2moCqRUTiBh
VgFXpVYMyzV7PfaJzTzJCXzEnA5WY2ytKVwv44McMQ3BSsA1UkegUuiNiDp4yye7xoT+KmteHrHb
Z6sgSQju7y7yXDzgmwBgoD9F7qfndo+qZcAc8xIH5SSrCi8sZbyjTy3Do3IaSXicGiwui+ihdxXN
V7f4S/MByWPWLE1b+eopuG3sqBh2cnjPaXQmcgjQYWnFNsREbGAIoxUXQlib3fgCqekj8fMnczy1
IYI12g8Ukl1a2xyGb0Vq/7foZPA8Rb1jJCVjwlXuVkUZ8gwWKoIoMZN1HyWHnTTvG2vX59Z2Plr2
IkQAuv28fvEuknUn/U/HSWjNS82dMm2iM+nK3YbKOowWjiPdOJGni/JczhTEUr1Ghrl1vejYxO0m
Tspr2DWbEMtjiM3HNPNuUhlWHlEIlcaerrDleZteZ37H2ppYK7RhDDU3Pej+xXKMw6jD90nMlZ0n
P/YsGqMBRkDZhz4psdED9xSjeAyStBG0Uy95DujdQtsTci9uoDqbyPHSZ2JFDKNdRJL1yoBWTUlg
Zwdj6ldpyPDPSOmk9F+bABSCGrUO1gJxgEHqZHgX1NU/eflLDl3BGZ/oMU+K0SgnrS9zi1Qc0U8z
yC5075EVEAblvbw2Oe1ybBFHBt2Z1kt+8ahAArbkepZtq+NADSwUtwlmOBr+0M2LNMV5U84YHqM5
0a+55W6w2ICKaCGaNroHL0FfIXWq7uImUK66yUTfKutZXMlyssL+JZshwFd5/tNpzIVU6HXYyXVo
0s+6GA+LC1aY6kHiIk6Z/WcPw7sxG9eks47Qmd5Rxnotelp3keagYT6wOlWAXKzkpyGQK+0bpuJo
yjcvhHnwfdZu66Axl1AWF4733A9Ilix4CqL1Hdw7ad9uccg8mnG9HDon+IY+fW1T80QJK78dMMba
ZE/6yLrPEIH3m/BpqOoPo/Nx1gqTP/nWuRNBGj/A5H55dXrvOnUew0nZuz+79X1a+d/tgn6A579X
UX8uIh9Sy2TCKLBSPCWb8scC1kpIgCY0keQD8658U01NCZyod6ct/vKo4fTWW1Rwq/oyzOM/J0/o
cRklIIbGiH0KJ2Gs44/crVBBWwTVgu8nmcrUqOuYDm+WzpBViZsAs93zZ+t2OybicCwoHB+SicM6
9UMbnlP2HNruvtH7baCRDQfpV4ZusMSQBS/hIm62ejOexoocYBoYZ07/hsJE3sC/ota+j+qJ3k02
HarOex7L+DvRsBsa22Abt97FbYbdEFKkZ224azpapZLqM5fDXWeIi2nel2toT4blcCDHz8UUJ+Dx
JodpUT6ViPkHBM7RV98ufjdr+d24ct77NvnB1eeC3PlFz0YOM/5B82AcCdOnjLcYmECoxKpgmKGA
LDNyRk2FtQmssLh0Dho84ZvCw9y5e72p3tEVRDytGo9R+1+cfFl1gmT9J0eV28hMvflkQFXOerVL
bTpDEKNJj+WR68QjES4pBaGRSYQWkBUTSDpv8r+aHjJLSCrBfwnd6X7kgLVqey82lC4CFpKd94lU
//o6Kr5v43GwOCoTKF6faSEu1ikyk7V0PuU4Y7MbLXVMM+DHCW+A3hrVdqt3q1Z1+wmpAbl5zbVW
hdD/GYKWLCvmE6DdSrZschumD41EjlbOpghRkoiYQEJlJ5hKREyf8ZtUL7eTKF84lDEL50gcmb/0
GA7VrT+aNxbOWZLT0hwtQSxb2AzxEj5Ik2XR3LXFUaaHtF1h+SZckc2fY/9JUZPdSrvDTIXQtgiG
MS8wkGoLj1SByPgNzRS2ocQnGdo1YZBJRRxV/oYJVloz6XFE4sskzcqYwhwpLckaYY7SY1sOWLhd
syF8ltrKV9FaDrykJkdupmNaM97Uk552lNOzy2QHMbcsvM/B50Um4/CEPvtVgd84NW4vhguHsR6e
yxQZIHlc8mx8dEIgwctWIBsLevcptmvE16G+1YBWuTW+Sr+LknT2sseQFhgO6H83Op83H9UQ/ZNk
jORWKo2WpHbUi3tRNIHl+s0xdrY74ytnvAkBFYTNC4r4VGtAmVHUTIyNinBEQeqACR1hsE8BsyHg
NklsX3tSmpgzRWi2c6ytlYnqPwgjnBwn+8OcY9VRvSbERrqrO8V4jBh8ofUl2cPtAskLA3f4D/WO
k1yRSTDz/IlUGVFSfi3tl61HASn/NjcBPDnmsvmzPf3K+esmyRWK1Uaqcnl5GkFh6T552zVjS7Jz
umHYtsrd2M6pHQDLuPsB3ceQ4YiQATByCzvtjxCoBp+eF0Iv8U8AZ0t+TWgsllavRpspi+QUmIpu
E/4eznfZMkVIvz2DeEjxcmxB1tygx5Zwq1z9tVmma8MXMaKw5Qs0ixm9Fi1mt8NmDFMZkveFgSH+
2NbGrrTIBAP6QbP7hI5A2j0NwcS8wMCcBcQdC4UV14GCqwAb6Pn6+hU3+hUdL+GtyLNY0vSsGQCd
S3h1JvoW8Q9OLOvMhDrTw+2JDZMuOnTTZryrAHLQqumJUNaK2sIw5r/JnRj3inX3cclknbBIOj/b
jHqq78fSRSxPT89SLixcvGO19w2327X+KQgTrCat41SIOgXJlvbCECHDp2Qm2U2iy8aoifZ5N+sv
bZAxr9IdOMuwaujMbSSwCaVwROVHPtLV9mZ0iVCdVVDyNQzfNXlwv3TmkXSbvKS0HpIWFRp5KrpT
PSb83pjF9wObCw8wKEz/em4SfwGY2Bvh69hDspq76uBk1WUJ/a+iOw8yQxGpNwX3586P8XpPiDLC
nUgaDHTYl23s/ocF0jH3ZzQqzOfB6L4qU73l5SIGxY3VPdjWdAwdjZlkdSIi67F30Tr7KFHY1qAv
+8Nr5Ndn+F+7GMst4aLayfCgzThNV+rQuc22sXFJGwrdYD4ofaEe20RRtPPK5RBxyOaGf66J6xg5
mbeS+gtGTcWuwZ0P1o/J7N7kIZPOiiEUSrIl478VOe8AjEl8poefAw3V5XvsDGCD1dEM63cPrGeZ
4vfC5xSulu7ZSywwdEqckZRcqn2vmt8YvablQhtde+sNhxYVbgjt9Nc6E0JSFyw5kVdgzG3J3/pp
2lpWyXz6CeAHoH9U4y7V0vLeQTFtHNF1VMG67vDyaXF7MJ1NkoYYp5gby+x2S2FDPuFW8kzR37dx
5Smj+6qN/xo1/AlmY6kW5STjhQp+ghTBqx48VAVVtzUbQWALIBnAfA5fDBR19qzm7gNlFi+axxh6
jnklqCoMFlN/qWCWIWGF8BAGLrG+r3R77/Tqs8k8EkcAg2L4Uekw4PCCNGDtHSX8q2F41lrUcxo7
v0DkXyeCH3WY0YTGuVXhxSY6NHbyUC/hKjXVwTPGfWh2hxzS3ES/YCr79zCYdhLFXBwRDLRmlhx/
Czt/wQjthB4/Sx3aShV6X4HWfZekOtDR84cSgOsOS67nQgOEngZ73xG1ht54LpgKjCL9UcKRCFB4
wvU1hmMtMj7V8FQn1sNcx9PWTMJoXYdZs+2DoL1PmAZAKPOQJXUCFy3bZMn/4+y8dhtX2jV9Kz/+
4yGGxVTFwew5sCXLsi05tN3t7hOiI3POvPp5yrOx0ZYFadYGVuxUZLHCF97wxlfYc4iRJvvdZyeE
VtAhkg/rgDYhpKDkD4AVkKO9oJYs7szMwxEMrqIE5Dr7T6FnfolmTKDiFlOQPl2Qe6BTSqTRERrr
EyZP/Wvyzp1T+t1FROxQZCW/0kyuIyouNQU//VmTxnThAYdXOTVuOXvAVmsAQUNsAu1pd2URPowd
hVQsLW4bidZnS4AjqvIGnvgqqo1bSwCV5jcC6Y1+YtZxl2U0a6bsurPnXd4Ot11kPdAk/mGN0SZM
6ROGE8IHzKw+fAKu1xwtWcu31viNwnme4mtsNleJXVAZKICeD8iyJp117aViM1GKsexgBzdZ00XV
XWNFG30QCQDu9WLchiXCWO183YUKTUBxl2G82Jf1brAGdJNjjDLbdmsRysCCQTcrMNDPVikJe/ac
IwJ6kSPLaWPYbQv4O8Mi0QCJsuxyGfKW9gQ9prAAWxZm5ErwnvxrSOOfoSBQYB+GP/h+4CBVGE9e
Hd/VqHB0RQNot67gxI4qo3EzfELGkhw3xprWdKrb2oblHvb5z6ScX9EnJtBb0uG6LFHfgyWMfHYe
NKvOZrlIYVOR8WvcNvxvjZ+/xHHA39kF6ctMA9lHCjuZySoQ8pqgfhlIuF004fSExau3DtWwpScd
IUJl349NBlOvf16WKlwXBQinZHLxpmybP5yE6rJ3W/LG2sJ9C44kbXOtGFvkqCJnPdK4ZKobKx5/
4fqOG3CEnlM/I1S5DFRAo3hfGcO1LlyFy63O2ZGopoRRkn/QtqdOs/JpJ/PzupKHWdy3wWkfexl9
j/lakzHu9b+HwP1utHB5o9eoynJ9RUXF7dz2r4O73GmV8b6OYLBAkmI6c7KQjmVNaH0TDhVo4vah
6gHuU+xmIM15ycZ2X3fjOgs52bvJuPIwpQrxUoQuZnPJgtKhkjB41MRlfoXD5CWxg65YEypBSdSO
4kTcBjfmgg8zYgfpstHHPuUUwDqEy1T5PcIBzbPQAOqxDm90dYMKmw32Tzenhty71B7GFHaonlDl
YQ0RmlCrx2NH9/4wHNSFGH0lAG1fFaCxJyQ8jR+TrnjRXcbtDl38rU7Mae/lRXsdI0GHmQ+KLN1l
rbBWoO7Mu/Q9xLwnDe3lfxYj35Z5ev12S1EBd5mVhh5vpckSlA4UICc8bZBrJO9Mdtzk/JM76bIl
rpv5wR6kl/6DITsyDzwh/EIvBnxtPg80IgeuGl3UJRAlL2+Y0ZrVPTvhhhvUdrcy+lphLSmSmtLn
d/6EbMRkBm8wajRwnhDs03520n0sAV3oX4TEGHmogR/QNJCXI4jHj5gwM76ZUJ34cXplggxLb3Og
Slp/yDG6t9CJj0YzpOKg0PUBfdQZyCNf8Htg3m70ogMDyknLKbFpB8B+U6rlo3LvqSewDtvie81n
jgmizSZZ6/RLdwNqWPRWqwWyePM3tFkR3mkLE/5AncZ15vjqNADS2PGSDnzTAftOmdD7Mq23kUM/
8goAlP4y0KzhbQiTgGSpVlNM2vgdyhp0GbSg0erSWDD4iS02h3A0dLqlFyCv0BMHU4fSKRoTlGd/
jCBaoT2JVTky+UEB5vmF6k7WfNNHftghnx7d8MT4LbjmbQfmmrhcp666E5QTuJgRNwQ00uGnG1dX
3fDMLOt0TK85SgAAtTWpmHVbA0fSjFJdJiRsYwsI4xsSohcSW1CQBzp+038+w+h+bfyo8xJ0XHU3
yfqq2wsJWVtE5dsov5l0Q4n3YVXoyJtAnKfivaOlB1aWERW8Mqe6HJijFVAyMpe2oahiz5JgyNmZ
hXWruxI+F7Ddi59zG6yZjzEF8ePkq1arBCFPzTLST5HGuxTBHIHZn97pLA0VX7/l7AiXYP9Qxe1l
5qAIBqFs/GGZLzAd8t5G89dZ41oFr4nZI+vQrjY1ooagU9fUOPXLgVkiVDctBzAKPW1abzrBp/Su
RVZ5B751wpJrsQRlSjTQksnQp4TeLsRsJYB6oKEhin0Z5nHFogWWIKdf5PXnoUL3SMJIechYclTB
cpJDUFb6t+v3yL1+HdbL0xjZNxUpSt8rjhW2td5Mbvmi18uIIpdu9JakYjpG1SkY2Swjv8WV7L1R
QN+HvkkvcmQb68phBgnSC8dt/rbSOYT2nj9e8jae+ZatUVFgh7FhBueTG+YX+oc7ESLDq55iBNf5
lcQY2JVg/BNDK72yyxeWDrAjKKt71BjWelvySXMwzg2Nkbx4hWp/M+JqAbRKawU/ETzKFhYGUlNx
tRUd4VD+hYVMjkPDhz+T5cJCb5PphvICi3ao1C01KHSICZ/yEE0D1aP+AP8iKJoJgHqJKEK57YwA
fyMLYyxyO+ce2M4F4Dtu6C+h9caI16mNXq2icZGZLFuOjysdRjFEIOIVctcxtfn0V8lhppff5MW/
Lb3QSH/s2FqBtALAhxIDH0wDWE1tNUn9je+SG2ql953d+0R/iNHCKRWFv+vycK2fWHB86zWb9cV1
TW3FpNFkExBBRjVkBIEh2rJPJI07y6SvAUBL5wi6WkS/d6f3Ype8wV4L/N0BulCH5LC2QGPVvr/h
RNeDs2uZw7lHykvFN16krRWeBSVPDzhe17jITCGtlU3bkVKzo3syvCRsQr1+mXYDrEaISaAjcIdn
Yen70X9MDAphGnVRO8/JgMJ5bAJtjx9nt72PfPFZxO7NoMDHSIdwSuGIajbmfelJWJTFTTaGkM+i
9oc7dtmlNJx4NadYfMzdA85/y3fkwr9EntyESnKQu+TAGJU0OTziEo05HypjvXxJ5opCL1UistOW
pnUTZlTwR897nqMQqepqcYb7MW2QwHajodkQ4QR3g4O3VjQEaptY/qJB+ji+/ftf//P//O+f0/8K
f+s65AzK919FnyMFUnTtf/zb/fe/AIbqH93++o9/S+UoD8ijCXgZ/QrL8yU///P7U1yE/GLxP8zF
lyH27ODYy+KpDIPtMOC5mOXD9T8exzMdT7ogvBwLlaX341RJ3qReWiz3djJDPp1Gyi2ZQ0qd3J8e
SH18IUWQaXq+KYXruQcvRP0sVL30nfshCw3USExxb1TgH5ye/nxCfHjZ9YpuE9V898xceh+H9m3P
cjwlLE9awn7/jmZmhFERhNZ96iasSAzmic5TWxNHCaOzOy9Vy+fTb/vx80nTFtLzlGJmXXHwtiFN
w6jvBxTFQgqmhl2jOZRO3uNSsXFPD6W/0PuVIi3XMoWlTGVJxxTv3w4AnkHFzBjv6TJZt60qQvvS
GXC8deYiWw/IL6PgHlf3Tkv4MoYWcf3pB3DMj09Ahd12bMtxbJPs9/0TqNKr2llEFiY+KZBzP2w2
SCAiADDMBeJKgzs2hHzIECxONG/pq3a3icxx5Vg6gfKz6aDcuUQ11AgELZefDTikm2bMHNBPwoDw
1rlqPVrxi1OX+WOoOPZgxLhQqFvk+juvf5rHqCYlJVTtllzcpiimY+rgto2mNina3gGMj8vStWhM
DI24nzBvfnaDvLsJ/Xy5WoTBsmgJHKglmwlK0g7Y7tOT9LbIDj6TA+CW1S/ZauLwMwFYM+N2lsN9
bmbhxhJDftu0eX/VjA4djK6xo0e3NhGg6EJS9m+TV1evVhwGm2poc0BAmePdnH6kI2vUcTxHYYEq
Hds73PqOCbM+S7BJC2XcXs9DDWSBz3ud16K5Oz3Uxx0owQy7EsVrU3gQ+t6vEAEVo/PGtr+HH8VR
jbvOBTpE8jlvtYmk04v16fHcI5vCs4WnpC+k5ZjOwYCp1bWNCiWubfMMha4qouxHJa3qU1TXoN8D
QpVatbhS5Ntc07DzBu6GbdvhH5RTo7WUsMbcJmv2Oc2enRtRMlm6yNtGIZl2sET9rzotkvVYimXF
O6c94XkzbcD4OJvFoosXuJl9DZPHNle1jKP70EX8LhwgnwWqdLn1ph4AYp9/Cjw73cMKt1ZhOPaA
PZzyu6zFuPPzLICV0GA7VAR1eZXUIzSQphvVVyBYIEWmCejKPIBUt1T3DS3hH2boNHczgmbdXTfP
lnbrSL+ObraLZrw3Q2KNDYehi+8u2sC/WuHMP4pRdaszk//xOOC4dVwm33P598HZ56eLV3EayHtA
FqsxawWOpQuQJ7O4PD3QkY/sU5Rnadm+yzl7MFApGkslpotMUYR5trQzlV6kOchfK7XgfbtLfRtk
iXi01YD8JHO2Pz2++HinIfaofNM3TTj2FN/fL2v82tw66TlQkhLskEqqdttbbPGqHxqYdzLD+Mr2
5NNCYeO6GhzsSBCPR7YMlD6W7M0a8A+y38NcJcA0OgTNlqSg3i3VbeRH4sfpx/34tD4ntEVkQTnM
UebB00ZD3aQG3OB7VfqCZnxckbsbuTMCyVP2K3Fdml5EplqQR6AkfHpw/S3eHX++adtsfl+6xKjC
PbiDU9f124zjBkSVRRG5SukghFn9O02XelU2S37j1kZ55oQT+ub5e1Toutz3SiqhHNNHWv39B8IA
rR+CYLH3XpZW1/40+A9O45vPgifcojAHCSrnCzhOFsBgRmLMi4J5AzFT/Dn9+pZz5Ek4PIUANm5K
4p/3T1L1KaL7/oBIWT77D4Wbtg+zW7i3gPWwM3NmHBFxMRzdB7yRf7pFT4OxzbqbtOq02p8Xus+1
F5afOjm5N+Ekszv6dogumSFdIcOZ5p1BZQINAXBTc9guMFzMaA2rzDuzuQ9Pcj2jNlPqCdPlb/vg
PRI3sWlvLFiyFeOXscZpY7HllS2XfQIU5twxfmzSbJcA1XdBNZqHG3zOlkSOqbl3cvR2PCd9abDW
C0Ioq6c/z+HqfHsr2zdZJMRSSh6sE9oJzYz5ovmm2BH3X7Mg/DnEWLTE6jmW4dXp0d4OpsNl6dmO
a+vAmwEPAiYT7lCJKJW5t0NXY3mrCDSK+bPvphcW5VOs2qs+g95Vus8OXqpAIcCiDWOQwFpUe5FX
OKo6l4UpSeEkllm+yi8Wb7orHOPC0iZHrkTASwgQClF4r8T8TWbJjVjKX6btUBT0ZvqEgRzXSzr/
qBYXRKIoXhsUBxALGLS6CVdOvDn91sL6+DX1siEaJk7kODj4miNVcgPOQXTfOZDxxhJXqKFp/E2v
AoXEgp3o2UdS1XQTdefx/yCbswYxK9/f22PZn1nJQh7eH64JEMPlKOSRBCpuh1+9LmMaNpxJVRgW
62Bwn5rZNT+DixUXRuIMP4O0py6sg1bgVN1KNEH53c088Yq8zAxQ3HGulyAO9pOJJDZY6vJqbCGo
ep6H/mnaVOt5qa37PPSGFSDOcLqs5xHPL2hjGrrsfAkC04A52se0lubkJZuj4WvYFxnlnMmHiIBF
C/oOUzppQK8xQMisp08ByrKXlauwPQRy9BBikbkbUrC9/li5u2Kwx1UkaMdhOhDetpA8r0RToiA6
gSm5WJThXUVj7MEh6Be1tkqMyi+7NEY6ulxGAppxQfORoIOyhOn8spMYCL5jFHdlSx2B2xAoiL2U
N5UrCqL4utsSydro+ZrLynLiBVw8xYXRH5MH2J4YNaQ1ti/Z1FxxfyLqkwSVdpNLENxox88dkqWX
aA/7n/rJWXRVE1HSMKBvU5vQsIGs/DYghEUdHF1zuhcWVqWBaeF0qqXnkuVh8VHV7kqH8mxr0Rdc
ZqbF9oG1+LiZ1WGf3tbkGo/lMNafsnxUXygLLq92pbQDSYyBUmzDZBZ8gszr5R/yo+Spy3pj7XZ5
TBdDtqsG3aqbFJRKBEx6Kh7GoUHJqSVL9tyq2YiMAhsgLGxssy65mtsMtEjTod3gttQqS3AZGM8B
VCXmv64AH4HE6ab7EH3jy9KxJYaEAyWTGUUkv7HLawfqIEBtZ5kfYYubT5EQ06uqu/h2zspwpyqp
tl0OwBbaI/VnsqV1AIjroqCzcuMqJ7qtVDKueohxm7lODczbyu4S9HqHwF6tZZeh8ZcNZw5mYygs
zoN14zlN8sWLUniaqFndF2M+rBJoerc4tpprXzbY8gDHX40wHS79xstXTkLuUlET2dQODbm2NMZt
2iuUTXueCoYiYMrSMRDXzJp1FywYa/n5TLOtQyfT0JgjbxFgzdyH06eM/HiUs6l905K+ZTlCHCaj
S1vNfTZSGx/FvLxmYWMgNERJgch82flRZgHlqTLARV24UVOmfnEp9LdjI7pbnHApsjWrOW8AUAvH
RCd+02X1pYlGB8j2ap02Izis/Dq3bSQBOru6GuvJ/umpiuZUndcQ4SvcIMOuuqvqVK7Fwi08pxB3
PWppl4O/5Dt/ND6BJrPvqlR1mzSCKDWERUhzIZxu0skPSARozPaNE1zBScYpu8phSwSg7ecywPNi
cOeXtknklT8jZTVXo7dtG9SX2wYJiKrrRtjHCA8H4eStFgnEi5i4RnbXKK4TGL5fh86h/iVD88Lg
TFgJY6Yc0qUC6IzuBYK6xO/Jn+bXmVhr3aqy+mzGJaGiYRkA0ahiO75ANjUyqm3Wo5oa21X10jpL
cHn6W36MNagquMr3lTRNxUX5PmZySzOcfQvmQxJ4D7CFgbf5/nOtsf+G+3h6rCOhor4JfF2ZMj3P
PYyOM8ri4zAbYJZr/yqBm9LW1nCReMEPlVd3U49EVjQmL0VFIQHsw6XdR9WZKES/z/uwgHe0TZDl
lGc9/zAsiJLEMtpeRNSpxbWRzZ962cAEEv6ZeT127xF7WOSzvKl1GBUvKjOisq+i+ybMAVBJO91x
3QcoMY/BdYBWCRBws04vDNF0z+2MuPnpuf4YCzO6Szjn2K6jM/T335XVKTmsp/YxnZzmxq5BJMKz
y76fHkUcmU7PFMoWprKlCX3r/TAJNeBGgLl8pHCmtX6Xbu9kljZPBQCHF9UAGnFcWeVe17djyCRX
2TeBK9Lpxzj6FCTBXG8wxOzDyR7iyQ99PsQ+GPGjJ5+/j5ozQ9hHNopkJm2CGB/ur3mwUSpALiM4
0/KxoBdqc2BFMPlGWjNd9n2psOSW9xPlOK8hSi+r9RiDixh/+I1xV1WbheZHWz0GS4LGH5Z49BAJ
PdDlUV8h17VI5iIcxWPT7rMznON8qLHwcoKW7pYF2SHZZrZzG9fembf6eJBTwXEdZSnHJ2V6O+j/
qoDDGM48wDXZYwXpugycNzHP5yKyBhym56dpjrenv5Q4rGNSbreptEthUS0mRz5YMEHUeU41hM2+
7yHC99GE52QzfFrsBBuHFma/7O0Xqp32VagMNO6ScHP6CT6uFc9Wjuu4vmVLi5r8+xXr+tLMleVg
1FEC8wptOFbj/H1YXOfM3B6Jxd+PpLfoX5MrlFkCVYimvRElKLp03bSOEvh6Aq0Supm5dT0vqOha
yyYDoPVYe04EYCacMYqt839YHNTTzuagiCNMXTY6WL1I3s/zoKp6P0gskKDJ9C9Tgvh/DzHi9Py+
nSzvT1iG8qmVU+2kC2EfTHAq0laAopj2I3QJwtpLX3yKQpSNK2PFC1/YDTIL/j6DYusIGLcY+ZT5
PUQ/R9Z3wYIJSjOcOQyPfXPqR47tUKTwvMNHciyvXopG1ftl6Bd6xBxFw4AcBkYAp1/+4yHBDJs2
dymhkWseHhKq98gU4gKr3FhcJwUSqiYcrChdeS4Nuf/GWFS7JS0fOhKHY3lGM+MZNLd7UdbyKQo9
51LV5XxbGWmyN0GInumBHJnEt+OPSi8jfihlj0FuwRcap30d5M52yVAUgtm9qYJOnDskPl5eNOZs
YXFBc1ZQ1Hq/c3I3qYzZt9t9KmfcogfsLJeopOvvl+R3RQ26wEtglkQ4+CD+AeElAw+codByGfgT
3HYr9q+bSBXr01N+5LmIlmyODo/cmKl//1wUsauukm27DyvwZEukmi0Z7bnSxWENkb3qOVI6whU+
W9bRocVf50aYT3TZDWPZcy9UtGukFlaKb5Nl2nk5lEWVUYldLBK/02935DL4e1xXH91/jYvcEwHD
lM/7BTkwD5BRdk2UjOlYeyW8c/fpkVjw3VsensOVnwA/84p5n3mxeHSdWBLY73BhtzAhdMvlLvZj
8bmqS/fezf3merakB6J5oFl1+rWPTbdLlQ7xB1PRvzw4GgMgmyJzs2U/WmG2qZRyPstOFPdFqGEf
phvszFpj4qTpnqltH9lRHnU3JHEshJ0IS99PeO+ZnsjjdNnPEMUuxKzgTpV7f6JaefoVjw1E9d7h
NW2W7eFAHqXnTi7LvC8oLcAEnGOwi+O5YOLI7pAml6rtmjZhxWE/yJNN0gmrmPZhEt6BN/y62Mb1
P34R7mzpc7GYeqiDDdjQ8lBJbvX7ZPCRWJSxq2/TFmCa/Hl6pGMvY1ERlfoIclgC778NywxZxr7t
9oADtbOeNnDBa+nr6VGO3BdUejlNHEkY/SGRziuUPg14aPthqXJUT35mNDsuR6N+AJB2eqhjL4TJ
DxLSXE6Sq/n9CzXuLK0WTcl9bPQ17ENnTbKXnlloR/YSnVcfcRz6H1AWD2YtSaraMJEP2CeF2voO
vaI8BF/b08MDIh2vOxuNBTUVZ6Kbo+/mksaSwNJtPVwWXYV2kWrqdt9lIIyA/MyXUCHaMzN47GM5
xP66qozfz2HVw44KzyhEN+4DWgI3XRdhj23POCM25q8eBs6Zy+ZD50sjU3Syqmiv0EI+LJjbyyCd
WjYIc/fW+KvHRepn28zllbBSF6Mi6nVGGzjf3TbqL4sSvY9Varrm1nDr/sqYiuIrPgj5K45GmI+L
JdiqTNHkNkj48VWCEXvuSD/2FfgIHrvG1lv0YIVZPuS6cWr6fWYnKPXjXgTzK16dXsZHjjJJj5sb
mCDdtA+XcZU4MOPqsNt3YfOIRdR9azw5+fD03xhFcYxR4iK+Ouwk2aUFA7rLhn0N3JP8LSs+p+GZ
vX/0Tfi2tiNJ1J3DN7H6MUL1K2z3QGpn5Evmee0kIzXySXpnLppjK9czTV7Fc4AfHfZQaQQ6VTWz
P9pOwMMd3W9ZiBKaBXZUxcq6PD15x9YBhVaXraLIN9TBITBY1uIWEBb3vh93CNUjyvxbDGV5Zpgj
L0Wrj2NGAapy1eFZQ2ungypUj3uDiweu2Q36niGieto75x+/ECP5itSJoueHHnjgRRGUaHvAVPAz
5CnEBf/5UlDAtqjsezQvvcMqSh/HreGATNhHdvNFpyfSrNCClGduz6MzxuYhAwT2Cnbg/RXAB2vi
CCTjnkSbFsOIElowtL8XDfQVCJaenrVjo1lvr6VhKerwpepwpAc3qXHfuWVwE0GxN+jCxp15A6Pa
O1OS1jHxQdJJEUPP4f8bzHr/alMcC9XKdtxbMv2CGLi2JsiQDYNApT3AmmRZT/WZZXHksqPw5Xp8
M5+i5mE2sLhyNCLLqveVGuGfWPVT2Rm3BHrbXtOMQ09jrc9dQkc2l6LJz3SaQO3sD6GcZ8TClGSY
M9m1PWEngSyGdebTHX0zffhR0gNNcFgUNgtjoY9oj/vGbDcZuoLav2aLbpkPcqp6SicYk1x94syw
R05EpUMtSQGBCOVw2AlpN5X4fbfPkLZEp7i9dSeobTRwz3w5vdAPVwstaM8X7AZFVPR+tYwgpaoo
ado99YjkRbVN9ixjI98HiNZdiCHDYLTHvOn0fhDHNgSbju6sAKXxoQYjbQkPZRzavQoLe+/IKl0H
fl8+Ll0yApQYs3Xk/65FTWbZIbYSQcrbpdXS/MjQ7Loy2klb0Zn2Gol84yKK++T19AMeez5ps41c
n2oteI73szKhTAlpmILCULtgrYTcqBqbnwa/3ehco/rjF5AusaguHNvgQOTBfk0KGagOc8e9tggz
p2EThCBjZbAhW/oyqOFMgPhxZTEc20UoXk+5b6HWX6mtnVtGUQeUZodwQNBOhtUNQAWxjqzwXIpy
pML5bqzDxTXNbds5jTFhoRe/YC5Aq9e1Hyck4cQQXiUeUplmhRK+FLfxbDyd/oZv2er7pS09CicC
zVYiVO+wxTLH4RR3cw4hcxDQmMfyk/Bi1ApBX6yCGrQCtTlM2hpg8EshYKV1CGipFKK+d2d5xb7R
qWhjJTjuRhsYLPDmo/rXAMlsbTBXYey2GLXR8DLb9j7rKvzpc6yBHYl8rVHKe2RXvvZigqbX509F
625s2KptgZH2kKuvuStvJTKg8QIY0jJghAd3M8VuDQ72spxmTP3ZRD/7CkzFY9Z5K3dOEPA2jNeh
dm6tonyWc2degtjJMN1AADIk6oWN/2p7xq2WRfM668XkBAFVcJ11NlQ8OW3iId8ZY4luXfjimeH1
nHkUHGobSez22WPxOZGz6QrzVimEplwvu6H6AyIEyMLlm/hbmD1mAHtzhV4Xxjqc6r/hm+60PpWY
nNvTn/BI3E8IQP7MX1xngN7e70O37+ICEeDsUbbDwxx211Uwb5caDlzobSE2r+NxoLkMca+Zwz9p
RQOhd5+DabqrmugRsjRAlb6q4cbHWNFE/zgx1k8HwI3zymX76q3211ZK6yI3iZNm9PuQZY7zB3qL
n07PwMeD6P0Q+uf/GgI6QNSCrZr3vdKGTnL4hmUFpiWnR/l4kxLXWyb4cfIri8jh/SitTfmXAuK0
9+fi0ujzC9e+Oj3CkVOHbpRJmwPsi+Tafj8C8kjN0vXWsHesAc3QH7rsMtPiOD3KkQPHd/HytYnu
+STisICFj1NTgUsXD679S7kGsi8oYe57HCKhFtFD/TF2xnqwz93WH0Ou98MefCWRDkhdII3xYJTp
KPE/xVQOWRT3qjCndLcEA1bmVW+/KjrgD8jxnm3JoX/GBL4/7OhaEXs5QGBtoMgHa3EiBy1J+92d
3/poM04CIHf+OwcXEvriyWr8R9E3kPhKa2PHLZLK5S+vGQdKEQ1OBO3a1BzhGJRP4qG+4w3DK75z
IbJ4DSJfcrgx5dyAWKiQYhkMbA4SbFgmODvU7HZZBUvGmZ7MOe9Am7Q+HvLtt9xCjU4ONEM5rDZD
hFhAD2IY1k6NfUAYQzN2q9tqQqoig2l9EWX1SozpnyKjKWrV8zd/WMQV5iW4aATpCCnZyzeOjTqv
1dDZrDqJqcxkIt7hQdRR9WXg5Tzv8DiOINyjyA4u3LpFRCPsEHxJBEXNHkFyxCwEEjnS/WEHmdji
HR2uWt+JrqSCQGfjjiiH9JeRmT/8wUFka7mZg2kVxO7alc1L6A/RtmuHAaFK5Jbl2GNokNpXmDci
idx+Q4yIikKWPremtuoxk0Ufzsll0iXoDC8+tr3lFru5vaqsbWD1l8olvoOE/NhYo3ERJ8vGXNpl
0xg+UqnZrelhpq2cx7ErfsoaYcXa2RXIx2UzBi+jrXbgZzUvDNqYr+6zrHpQtdwjXv8Kywdmb55+
ksH0UKM3Ms3ymsLJbRk5qyGun4Ni2LsqeyrdBXfI4s50s03PkKEKUSf1xEaZ0P+xRIB08jzY9tYe
Y4h0808fchVIxa0jcbxN/ZfEWIa1J/wYySSExQYQJgjBXWOfu1fetBk1b2zwnqvM6y6g3KOvliRb
hdJEZwAXlzR2WWD9KkhUv6mHDiu+HpHpMkb1wx0NHOrozsElT1e5UyIJh/h9HDSb0yfHx/OJOirF
OsIvotIP8XbV+MxqZoBrJVIYLrjBz+7Rj4esr/NZujiUHSjXHByBZlY4VrhE8aeky1DDQMMUnyW+
9z9/EepBPgetgl91GPSkboY6hOX2OxS42SX/Py/yMSXiMAFPoShuW96HGkDuTnZh14ohfLdax1H/
dfGN10521apLzU+BVX/OZ8O7PP1iR7okzJyw6c6TOQD2P5i/rHNQI6FAvKOi8uCIEivvMYzWpcye
wPOiVQ2X0MSDs9Foi2Gxu01nFuGZpzhy0nN7gX4A4E0L8LB8xJFoxqH0URtzrxQd6ovOvJMlbmoJ
Ii1403iL/xV5vzOjHrvX3rJAi4IyMe1hvRXzjbCop3TcZb1VXYnQRSK0D/FMqYPgFlFwRCTxGiQd
QuZsspoIAB+iCKc/wJHPrrh33i5Xij+HN0yUpMVMPid2TeajRTw30S5y7fhz2TXD3bA07h3mfeVN
Hy7F59Mj6+vz4G5jZ1LYgpxId+qwC9h4TVbGcTftuM51ZStagRE6uz8/5mF6///XKIc9P0lYO0Ef
GXe9LB/5j8eibz85QX+X2WoDtfhcinnkxlb0OjSZhORP2fq8+Cu0CxZsGWSYTjsL7ZOnObCJoOcu
voK4YDxge4rghI5yZyuggONbyFggaBHuR6XsG5FU3KZkN5vAN3A8yiw32I4VkpEXQ4MSRuvZMzI2
Q2VDVut/NEp1KEkbVYIij0hvcTUzno2imlZ2N0w/FfLJr3bRFT/gVCNQXDAQUG5pPGP7sdzDn+r3
tYh8jAIbJMYrcJZxx00u6CuTHwBsCpZ++GE4FTAKZ8xuZkq4KzlxL4awiZEgKmCWW2NLIDL4w/1k
R/WL2y3tDc/p3MOMBLCM7O0VerHwl7uOvNtHCH4Q7Hm04x2Q41onzhnr+vn00jq2qP/+CAdhE3I0
S4xhEbzkdv6Wd8mdE3fGZW3L7BKBrN8tEnUYMqlvp0c9chW8+/R6Kf716VOVuFPpqWFXjXQzMPx0
Z3M6c2YcXc4agAFRkkbkYUxfYjEhO9SNdgb9LbQubx0OSgO5S9S7crP4fvqNjpyLmI1QcVTQ6MUH
Apw0hnaSfTT857UTANbCoW7RtyiWTPhPnB7uyHVN+dmnZsINpGvR7yewqswmFna9PJj1UK7GeRJX
VYBtwIhHz/b0UEe+FfUPSUWaRhdI34OhahdxLseohl3TCvUpMeL6uk0RVj09ypEjzqcj5RAzUYqj
2vj+hbT4eBl2Yti1pj2gNgCPvy7C/FcmCuvGByHw+/R4b2SDgzOVxhENF43kA+568Fqq6+y48aJu
NylgyGpBQcNxKM+MD2DNVnMvVzDPawBILZZ3lHLD5cL1zVvDcFenn+TDpyRvBiKl+7A0yj5cK1bQ
COmavfuQq8i8xTNDPVuxwCal9pYzvZ+P16gey3/DRnqQww/biIVoMtNJc283gEYdQhyA4iUD8Iy8
k1VKf+VP9XMxB8PFYBE+xXY9nSlofFhMrFWCBijp4EN1Jvz+M/dTgheJKq0dwIb5YTGK8KrKjOTn
6Sn9CLfTw+gmABgHUByHaTBkhDkpu9jd4UCHoEMY/hkRGhlcGsKluBotpCA9MSEtkYOi93M4DAYG
K9U4nWuCf3hfxARIyH3WmADGdAgdQMur7Ccwfvf+HH8e4u6xUedYkRBnmLR3SxlSjQ+tWK9jODCH
O7TpZvIsot49/O1PWWts48S3qPvE46Uxj/Namebex7YkMb0LOsIXheGA+UiC17inrN6CS17o+FhF
fzV74l70Az6zVBDUHztprythfYc4TVetsu7Koo0vPES8xP8l7Lx6JFWytvuLkAIPt5mQvrJclr1B
Vd1deIjAw69/F+e7+aaPNCON1HO6y6Qhg4i9n71WRcWse1vjbODn9m3tfizc3aasubNKhIHOcE2X
6GmeX9uEefh6vjfG/iVJml+WO4fOwJviMb2TGzuNlF9vyqfZLp8rr760ImJc0T6I6NKCTM56bFpz
BTlHXOz4pcEn4igyQnO2y+L8UW/i8xBBYc/CIeoOOvvdlOeeO+22ihWkAfsxI3NfTjwefQLG9duf
0j3jOvPWMzmF58l+TqEhChhn0LUYMTi4Xgm9rku2nd9zdkPDyPHLq3Doab+d5XGIEDp3CXY/KyjF
ePD6aJu1r8aIt7LUL76lv5GdehdZum4H4SXq9CPtx2Hqz1GqHWgbMmQPCak525odLtGlsOdftCZK
ICzkX4kEOw5Sr/7DhbXWJi0wnVd9BDClARdWQxk6UMwrL9476bzjRd1M+MUVLzI1GBr6OVIu+eQv
3akv9d1Qp2Fm2QelQeSb35jQfZVGcYhqY5uwf+l4ycSgIZQDrmjJsGEwCCFJQPp4NLF/6tN+dpdP
yxqAsmb6W9f9kVp1ZBvMmAY6U/O3ZPxpw5PQJsqrzfxWRZ+jQjI4l9qmStpbw7jc4rgBEzLb9U1J
uQwF76am52HcEotm7M730QT7kXNOrfIIsNOFkPTZJ44XZDlUJWKikdHsIjM5iAZcuDL0J459j2Uv
T3EZ3cWITRZ7Cqvynhd+20eYE+tPX7kAMcWLURctmlb3J58Xb1NUH0q2WG/tjSWpxoNZuE5t+aAv
1Clix/qdTM5OVNmz14NHdaTNUI0OxNLdMSe+MZCmOm2zJzaxsdvpvvOG2+JlR3NCrhvB1irsl6Rw
rsLXH3xvedI60ojDEHruDA2of7Eb635U0XvuNu+WVQVCQPpjb5s7LlNnbPQ6Sied3NrastX97uSl
6lmPXEaXGWohx77+2rEJBlteBZtFKHsbp5bnmr2m1oDKzdofS/7zHRkTjXFm4Fqqd3ahHeFEBL3H
KyFWs1ZjuJ99A/LZr7BwdlQeXO50mgb6GR9ITuQgQhoXuEv+4eg2KEScQeNlGb19oedMTk1QSNWM
7AfsuR7dN4Z1787cQWxxcSZ6CGAStXARmJgZ0ymXhWPZ/eTFSK3V/eJVt0h3L5mWXKU+HyqwZa5I
cDrMXBWxvm1azEAsR3PBz2jFlgbdYz5it7Pam/QWwo5J2KbZfc03wh/ZMNlz7BvIdmrY9BTBHEYx
iaEyWM1k7lQFsfwGHnVkjOvS53HgV8iYuKxy5i61JjmlbhuqAie1VbymiQDJNV2NPrG3EALe10+9
ILjmroRZyI4zvniDfIZzN2bp3q5NZ29R34MLNz03UXaoGPYrPecVJO7VVOql57QF8qTcWYMHBaiR
SC4aSP/lOmQ0hzVGVJlCVvTXtQ3qUN/biF+UrI8+mDGIGhkE0bzvgthxmFwiq0Uj7buu9N2kwSFy
TPjtw3bq1bY0KMCTnl5oyxqae4Fl6W6cwoTfNWVwoZrtuvw5XQonuFg5UJlEOhrpD1G3AnIXxjMM
+2sZNGjdHvWojuqa1bIRsHz520HXEzA5K09iVu+JK4DHs06VbXaw6wxKnzpzP95oRbMj6H7khs48
IOMLnWyObddKyGsV+2HGespmOC5mD6zaTFFr+uoLPDKf71z7E+f+V9qodxw+3+lSPzS9eCEbcN8Z
84EmE4hgW5s3mWbBVBktHDnJMt/iMqFcZc+EFzqdXdto52dfICbzqQGdJndkfKytyvo82LazN2TC
J25yynaTzhHCdWYejp1tmTeRmXYgaggTZIrwJc5LJ3fKTfpAo97SWt4zwFXwqJq3vGd6QzifSDKJ
Nq9FmYDrwCt/6loV59To0puV6swT0y/ZCBgn27FYUb1wE7oI7iqgAqYTsxfua33YjbbcZ3XknXOq
pRd+xRAwodVc7MbxbiitI8jdk5jivd4J9WoVCvIhaeBgqfPkNFJYfXHydvzNRLOlkw7O8xNb82jj
GSuDbKkEBAx4V8lcAysu0Gp9EXudDhpU3p059PM5ibp+DxEUViAWHVh1GDyXAeLsAMUDRteMl7tJ
WLpbYE9Nqv2IyTWof+iogrRY0L+QmsNsCBSD85yaTNy1ArHdEM/hMjAAuEl7Jc/JxKI5ylq9MXEl
n/CSI6XaZ8NQbT1IBL+oR6bh5Op7n4txTO0dWfZzplsMCrE1T9X8zC6PMRnGhzeFPzLyKa+T4T+M
aDv4iJ2kMs6DjiiMEF0AhW/f2cTF/faP5o4VBiMG9wkP/UivfyW/4KJUMrxQ6MmpcazvhbzghimF
N/IpPxWDnOs9F9YIWDoIdzrBMoSfm0LHjaLwsDCqHVXWF2WqfUqzS4vj3RThqNEMAz9iCbZUSSYu
dYBeTRcmXfFUyNoLNTf9JvBYcJjvP6yJgHNaOoxsApwCW+RtVO8/pSmooCVvPuldh0LU97Wr4z02
xzggnAFMkubUpu69+44W/LIsGkyX7DX3nVPBvXIeRpIZFr9B6EcmTc4QfILGEDAOk/ihArTJsz2M
BIo0o32Il+hFdxfn3GL8DMwlPehxrTHnG92a3uuPaVcUoV4KLdAlaMd8LYhX4VzJndZTRBlboV18
TW67Sb+o1HiEUL3JWVy4J4RTjM5RsgFd7/NTyeD8wkiqakLC7HBrGbRQtbvXS2tPRvhATBQtIujD
sd4t5owwODa5YscgK3guefVQReYqbN9nff1iwq2YudfHMR/XuQcc5r/5wOli4j0ppXK9dcOCfBua
XG2/lM17I5xLPkR7YRlhPZfsdOy960e79e85Va9bFwZyj3jRsXl8SMWUSm6FeuR/WQq+pwVHOros
9OrKvg1St07htw6fqbPs1re3JkIdq/YweKBEhj+xIc6zjYUkva2bsZa7kdZDFeym/YDlEPn1HUoN
QvTppl5SftS4yq4wBWXmKlTZi5q9zug1b4BsN7nxB0fwAWTRiWEevI4U4Iq++YlGnxHo7I9b6S+l
OTzw+NZ9/WiAlJfwRbs3ja8ofZC1cfXPba7WrU0px8A3Hwc6KOtupOr/CJpbOYPblaNvfck9NfGB
m1KuEEJRyWLi3PUfhyHagRFkSxAwaREatvVqEE3v9PoHqNsDnTbQb8M21ZYz43am1x2N8bO3NLSV
AtACWTyb9ZFW0J4Szc7kW4sJOpDJxCNWQCC56S6J81WCG52VRYMydn6qyg5dKBugizaSyGVWqpV8
/ppN1m5NTfROevJr/259E/K2uzXFSLO+/VZz89HG1aGtjLuxvhVwsTZV6++bbjgXtnf2Ca8AoF+3
+VLLvnNBe8h0Z6xXMc4NVDE2d2gL9GS0bX0TX0wftq4Z+qN9mGT/bA92wGsd+eXR1sf9ZC/Pht3c
a351Aux9XF/0iSq8qUPCiqqwbR9lwtaCZP26dbRFHYA3CoCRgOlavOc10bTM3MH6+M9UIzTOFnTP
kKN2Y5/fA6NiMlBwxVnbacTRxsU4dt06/utvbAkUMZdGOAIeBFkXpJoNY8K5xguY/FHf2hFmTrZE
VBv2c/6lR87e1bg0AWrKKEjw1mqR+yQaddC0mMwGi4wzoHWBaa1FoWb2Aa1A9n0dhNL4w6szhBUA
BgmpCFrk69EvZhdFkgJVBv3QjKvIMY0Du/ZhGdFNcG/glNkRyBVzc2LsabcOeBWqO62nUKDC+0kp
xq6ne7/Ow3VplXwkLNbhmsNHZeToMdNrVxWHYjBuGB8fkx538bhM97Oj/f7vtYK1zvPX4dk0TObA
GEOk9PT34XlMR8NsKxObnVtxv/K6bwe5yFM3LeygkrohuSyKYmcpFoAeduD/qP78q0q51ibBI1I1
hNTBQMZ/FkQM8OO6U2B1cefky52zWyy6Px1jb+AlCjLsc/s/Cm1/PV+uICbyiNXZJI2ZcnH+qsAw
oGz6tRrzWzrX+5zP09DND4M49W3/aIlpXxo/g/c/Sv3//p2WAe7jn//5VCz/epJaTLpIK+A+Q1DZ
iuaXV+ecXDhg2YIFYScVNYBR+18EuL8Kaytl7T9+61+5slw6UEDZmz0rmuv41Te9vC/rg6xeV9GC
G10VR7PkZ4DQYkl7Z7dPemrc1Dj9j7f476rbvx6I+Z/vcek2Y5JHjfecAxk2Ym7CJ7Optob1ZA/t
qatOmp8FdBH/+4Vt/FVS9Sl/UY3mhOZTULX/lUl1NWhE8A/NZ8QOgnNenX77OuRNjtNwYTasVOp9
wl90jBW201mND/liI02xrQlUpOmwgGAzOLNdby+NPeb7conKhCUsJmylzPRSMF54Nzhpc5/FijZ5
2iUHkwYz5Yw+NZn3rHVE4K22/+9P7F/vK4ObdJDp7nIFM/vz19W0pLFCluDMrL/wFLCNdRHU0jz+
k1v6ePvvv+vfr6FhuZ5BpIQVjDbVemX/f40KfLaJEK0vno3YFAdGmK3N5GfODm0VGHpJpOO//z4G
8v+q5vG28RGlZshIA9RC8+/apbDhRYy2Yz43jTourn71sUPnBXFm3rpSa/JAsb/dCF2+OX3xZoLN
jnJ18lvYNZqd7fIBlRV/ITETejGNnbwH/uOyp41+27WGM9Y/5sA4RMyJWS7jUZPuvtP1iyads1/W
J31KA622N5U7noqEEbzK6cJpSj5i079f/4GcG3TrFWVihxHjzBxZrr6d/lBr/OfYnTgJcgqdSJ1W
vc9eemFe9NhFcRhj8S7ctVSXbSvuedCZnV7eUpxSGIomPCpVumNq/s6SXqBq81aSkNh0c/ZoopQo
9Q9R/sKADR9+uIhMHtNUiA0jIkHi/qag8OMt8lJr5i7l1QIpHNgrRGICKzX5T07v7H2ZH3Bewgri
RfQQiVhm0LrN1jA/22K5S8wuzBZxKsqvmOpBhEVNTh86KQIHyrtQxcaXwymtky2H/KPQf+wYUdzs
H/RuOVaMUo/Ceq5Z20igH8y4eTVKI2zlV0mzsdetQzfM29lzdzJvb4VZnWGAoPEty3uyWSHzC1t3
eYlz7cXw4jtd2pzUy12bmISeXxc67RXUhW2enVKjhmLeD5QFwYJ1z0vebikBB11sx3uNLSkrSpM0
d41RB0trqIuoeL949HpPfanRMN8NAY/eF2MMlMeLzjZUiAUdi3CSCfAPgKL+FsPJtzErlZQQPX8B
F11YWAF4scnQDz5bO3/mLLX+RTVb5ykhxhpdW1fuiI5SQfU12PlkedPhPkuHIBINI8lQmwoNG4vr
n4B/nH3V3C1Td/Y5rrSeAQ7X+XSFfzJ12Fy0b0e6ubobJg2Qf/A3oubosOo8jTaEwHqVAHq2XSbo
ARPNQoLutN1LNzUv6TIVSEKpuWSVo9hSG6gpOQUoPhKjLYIKNkxUo+LkWujYb2x0AxS5T8TSmJ/W
V8kt4dFX/hv2a9bJX0U97CoZ/7JSVNF5O7x3ugwrz0KuXBpbLwLXwPkMDegPGKskYDAVK4aS7oPb
q/axjK2e2pTrNXduab6NS6t29frSUqULR7Qf9VKdjDF/8czRehiKRl2QNvqkHGqUibb67uzKOE6i
yk99z/iE3drDW9JZE6ZEU9/CKROvA2DVCA2YmPNnU6jmXC9e9KRplheM5GffrEGS38r6DP/rbIa9
EzW73ifWi+dwZZ4L7T0v0miHCXwI69Q0w2Rs5gdonFBXLEYenwri98GQkGTTnJjTOHNX7p2YaWzt
6eRWwzbj4lk9kO5wc1oPaWhGcjSwROa+V4NLrbepJsmttipfnHGh+pIiK+cssPhHYaMDS63GvHhu
zZteF5GgvW+77jMaLe+lcQxqyqls8/OcA9NwpHVQHJkB3kbPZtxuFjmE7drqaYTa9SVivtKmc95F
FqaFXm9OjZ89G34Mmym+KpCkoXSzX64h60PmiN9E0N4srcQVmJ8Aw4cKrK7Wc8qOjY7Ks43DbC0r
To37hBjvowaQtpilvU07482bHGBddc4FKCxO0mga3do4LHzeaGHkSBGcSBzs6AonmBKt2IwMiLT9
zcGS3Qzzzi4pvQKcWL9BR5xGWDGbnC93ddBEl4qsB38UzERv2CmJrt0SACEQvC1gXSskthBd4vGp
0vy3Ph3e5ZIBfLapgv/Je3PPPwqs8F3eUQrogiomEcqLzvhLRUFHrbj7+LWB1qT5Y0DZGuFPv1OY
bJuTrrn3WtaEa95EWicx6QH/N5n7X309/TFqE3lp5GB9d7QHVTATnZBPoNWQcMSIY2M7qx1ykhfm
b2obAxkvm+10XN03nI18OEB6NA99Nf0aMmmw0XApTetBJ+/Xp0gHcc+TKum1mq78RdRmyw4VSOaD
pn7lyn3gefFq9OI0AvWqnBcRPflltV9/96I3eyOe/IDUTLo+0wg3hF21sL/uCE4/NVV6sseIvb2N
PdyaEStEJYo4Fk0eFVuzdJYvMaxadPfwXYxs19KSJa52KqUxnGTsssyf9FVm0LZB1anAWwQbSHfT
D0Wg42wxi+Vgc83xLZ6ZDTjBTviSOL+I01qUXn8SW9DmtCA/Jdz34ZbFkf9M9Cp94msiVyBcK+cd
iDc6ZT6nY5vaYOHylz1ZRI5JDctn4R74piovLpXpECAEbaV/GFbzzEE811RP1vQEOG3PH0Y37kYm
APT5af1aeODrYyHL+so/xkoe+a++LT8Nk9NZh/F1OvMCI0u5ZV6CRcYlqJpvq+yzVuAW+GJS2esj
TVJxzx8xELeAxyKm7EPhfeZcwR8mfskC5Go3c5bphVxBDGu56FXL7BBKW6i1zUmLvXePI20jGQnj
XKpMLXRtPHL88La+8Ic2NN8EYo/WkokHydC32uipjB4gGXr0Laqj7cl9CawttReCtpNxltHwGpf6
l91b3sawy0tf16jKqCZF+XDT2UTpfYuqZ8EGkQHn78f4qyCwjNByMZFRE92AZXESGTiUbFqDtguG
kTTqMLGa2TYRWHDxqTj58jFwJ4aRxQqq25Q5vOWZvXh05yh7Xo/9S7ufSnWv0pjd9tD225U3rW+m
rCj5NDNTHi6cKDfAh6nSxchYLVQ5fjHzOiibDZtW5PvBaBxUSF2OLMkBwm9p8wAqkLEAtS08UHC8
W10dKLtmvNaLKNSns8XAWYktgVD2NfNF8zSlmnVzFrr8PmGZTcrfbbO+xfqc8xyt4mrZ7XeZpl8V
/aStwdD0duryr9KYP8iZuJtRzqxbZQR5PzZeikr0wTiN9/Tdq8/Uz9+8WZv2zH/gK5w8xX4F6qLM
jXqfVG5+dQbUv8z/o4DSnB5fYarvK9+k6jqwqut2FSElmwm0lQXXXzHbUZgn07Oe4FrfgcvPtnE+
LjfVTB9eat2YBcYR2uva2WfPFD8z0NptrUR90hv/rVnV96gjJhRN9IlzoPMIW5nlDBnOQ7sBggmD
EylLUJGNXQWmkWLEK7S33M29oHIWLShwfdC1Gpr3uvU/UGB670jBVntGzI7SoSW1n+fuzoPDJCji
HWubDsW2WFrzYRXInvVUZCerSV5pvVMo0eRLmZZGoHFPuYyt79MYW4vMgiOXlS3uRzPG7nlAQ6Dt
JXC6+8yT45lSRbGpdEGMOxbmcTaRtOtCXqg0j+9ktf0vZfeAGp3Mdo4edfEDI3pgtA2D2D0l2daI
WCZMG5X0RNgqpkeSUUnIGDEmhyZyrB/gh94BgWNZTRomcy2X+sfGsvskpmLO4WZybapisU7tg4lX
ssfdkO6qocyp7vQ6EeEuTv1+Wxhu8sDKHLPAGtGEmBZmxTHmLr2vRMx8TDtNd3FcICmPDDjn2aLd
XAgbdL3yIXn1swxVOHOMLDzEJmO3kW/Sa4a7QS120Cih/vQltJOwLMwCi27UVzk3UwJzxOXZ8eU4
PKq71Mz6txrIn7M1/Cb9lWRzcdAGlZ2TJfkax+RHV97v2qD/RtldvUVL6XWbtOUKMKim/U6Llg2j
6aiIWw+QD2axml2eLPJTjNG0L8rW/ebxlGE1QFox8jXMZxRiqyaTG2rZkRGocsGEzeJS5i2RB1Vu
Jx7TpK1oHGYdnuDWLTdR4nIfyjBj6Cn3JsZ8fw1xSvuCk6Vl0PGSXWhHMcV95Xa0HHzUqgOrVOR3
pJM69eTSNjt7a9ldn3femlMylLVOU2F38b1GbFrUK9Pc7EqDUAJ9DLrM+1rg56xFtVFCYx4CR5EL
F7KrCTOyOYLzO9sz2wGDanuThGY9HMiBbU3kldHUX+GYnZmPPA91sy2bZZfkiv07OrehZES5M5M/
vqKg2iMdp3gKi5K7vvaY2AO7C6fDIm7Tr8MLKMqqZ3wszjmHlufRbB6LSPf5Iv3TqbPvCGfapnfG
QM6cCeOR9MJwHRXGtro4ZXa9d70KFmBPecq9GqlFk1kT+0qrr4uXfKuJ+minsufJZ6Kj6fzvVjg7
HBefPeMe/HzmCh0LEYkaJIuNJiFPD6Z1STz9HUAgnTY2rjTG6HGGma0ftWW5AQN+y/wIgxQzErhc
5IxU0FxeK7cIwVadmWEIikJ7HEcQooV3rFZozZCBMLVf8p7GXVNLAX/OtQI/Yg2tmmFrFCO1Tpc6
69B+ywatuN7NQafmj8yiMbA+T3bzaJnzX+nQX3oZH/s4K7Ym8LW9a7bDhbeDRovtjdtu9K+OmURA
Jbvj+uD8pP6CoUaGTdUyOri9xFHnobnzFS2/HMx9yT1z4zZiPjsSO53HGAtRVpSWIxfBzM1yQWYD
vq4BwlrFNWMxzJG0lOBzUUDVzU+zY241oxyox7vm7G6NhK5SVfhbc7StZ21O32xneFpoZW9is6uZ
6aB7+M2THsMy8vb1Ut4GXQc+MV08FJ1+hg2ggrBJ3nwrWu0lLjktDmqoqk00EOtwfXvZmLm9HbI/
c+e/aQL52EZ0crBDbShnwufLns4vWVULd7ddUr1uhqsa+fhkeMAKb9J/ZXOVbPweSGre/l47jCZ3
PzefDyAXA2YzT1ERX7V+2DtY1MDjvYhl3NcEKcAZPoJPuaU+XWL0R0PbhknEvbZ1f6IBSwE5CCua
Q+nLebM0/4RakIIsD5at2NDFhzyL72kiX/KkZqPY38mCboWU10qgAzSb34vdURaXSEyn+ZJH4zFZ
yqNVI+OApesnPYdyQQuJgnyoOo+u1HBoB/8+d+sgSrxdZKSfJPSmYOajtkXEinBIh4QsFIvbNMu9
9MwvJIXYxetF3C8LjthCNcnRyGBJVQvdCpXhQl+QG+jjVASxIKoQVZBql5GWut6lb31c/vTdOO4h
yrqMaVZGqPdxvvOVZBWq4i40E087ZmW+yzOEY/M0Hugu31ulNd+1kZ+xNIidqZCbFmM6kx3j7J5g
OCx5RPmaKrNTJmbm3Nq1Tf9Oj+dWlR4Mk27CDigTGcjK2skG4q03PkUlcjEH+9Bp1NrAmuRbWlj6
U1r3xgs+EyRcS6TDVKZTZUiaX7DcL8TgqDo0lTw4opA7Qp9ENFqOmGx2rQIcI1cBLEeG4pIdRdqd
O3q3zuC2g/EtKzGqM1PAjCwN9F5xCFOdov+aX8eSaEFmIlkhyaGHEm/V1OiHxDEeqWrHQFXyS7w2
dGNdHQV4SIKC8Jvpaak+Cxy/vJqJs+fuxciVmhEZVm69Y5h/XrnW3W5aOhU29vDQ6sMpq9bjMu32
tQWyjYh6DLNC4Sc+fJL6SbfePT3rkrrTc18XxybFnV4m7cUtU2vDArL1EibF22pfpM7Jks41Tebf
zB6/uxpxEHM8L7m8yjZ5r5ue2o8x7tT6mRkbk0BJbz9bHfKXtnjVInn2OsPbRL33y2jwxFkprx4T
vVd/MMOhi+7rqnzrsvhlTORPn5XRS1QpfVuNLIAzEsh1FcQ4qLQw5zMgParLDr02ZpdDt8O+Lrkj
mdHBdPPPmeZarlthlXmU4rrxpPKGzUpm7n3IT0DfvDvLsU9sOi84etHPaY/lyATIwL4yz+mJ9te0
ib7xx13Ibb/PDS2oiWn+Ibb3Po8fP9LZX52QXbypu/bMFuBOJWtjoAXzokfsbNJHbal30HZv62vu
pROSN2cXkRiyXfoIg/1aDz7hP40kTXU0+yos+TDPicbdk8xEmj0vpdpTYv9eqnJFngJ0hhyfudhk
xUze2P4z8tvXb4gZeiOe86xS83VxosPiDlQnp13ZG9t+boKKH9zzyA38v+XMK89W7sxpeYrHT2OE
Ll91l1y8To4D6+4tlzo95NWklgbCzMORZiDJTdJGCabT+i4mXT3FlBQh6zG5Z9zpQ3dOdNlvrITs
ymy6p963br1Zgf3UjpSpr6D9DqkrNp7VnOGv3FIgaW3M5mO9BNW6A+L+SsjxOjnWEfvXcYWjGKvo
e2l363tb1vPBY9XyZrqt9pIRlyurN73pQ4M1NCICVxbLPk3q+7g2H5QYDr0moEF2pMHE42qjm03K
fes7sb4rPL6DP3vnLE6/+3R6rhhBn+k97Aeu90gm75P13XYJn8olq8NxYdp9HtODM5OBwOlp9dpp
qTG2gnrYmIbazrH+uGgjc0xlmI2KzzmCLAojevLm9i7j3vkXfA+anpxdqoVt9bQIvImOG2oJCaZe
FbtmyrHNU5aojOfMUL/AF5C60Zov0bC71LU8dCqJgkAW237yHgiBkLqqMRv/v2trrquaRNsYap7L
M4jCyF2OJG0ARrbjza4Ij2B6OsTQgweLvV6d40zEJFLuvdLMsB5yKNXnIlzGnqBSHvTUMGu2+2Q6
aLQxQTj3B3Pga3rj5A76XZ+KR40xfc4GeG9aIXFzuL/SrtIY9vE2HvrKiYA4YOq9Y2eXrhwPxpCH
c5fv2rwKs0xs2bzfavKU+H32Wu599zo6yNHHrhdzLc0VSbJ1MpgTbrQtTRzU+rDL+FhVqdorI3+s
uSZ0n2L09NPFpI59tV8ag3Kc/svUBiIMeuWgV42yR4Y5XjtM2ZGn9jjKyeVqgeZal4jXyvUK1hSI
qi2/xlZGiKrjpdPtq73oHw19v1arzzOErnR9LIugM8U8tEkRMPKmD6k92lyeKe64LYJodHnu77FP
z0XJHXRI42VPE7g85oThAyqr9gmDtLZ1Ha0NG4NEK9HKD67Qd+Ioy5aPYGOpYOEiSnXtUabFNu/w
3U1Ry/NwxM2XPKHRkzeLC7+cnaDl9jhSaVm7/VFlXyMyw2qqmOOlUGm4e9mMh4b9cwk+azMPTqAx
IQX6+8eGVK6cORi7T7Xur3E6cJsIM8zHWdpcOZEhJC0vONPPqeedUOledQQnvVbe64V/SQaEMGX1
nfo69XROloX4ymnEbISmXRb4AS2aZlt54Mm77ShT7iHWvu25llwaOGCpuq1LnXnn5L8Tn/yvwJlp
pfnJZt6JCElecWFIqOpuEUxldczJka5lKEO5HyX2nm1pF99L0h8cezjETckGRIN2Vd4vlOs2qlgl
vDSX8j+YH56jPv80eYy+Ux+jlOUlxg5f5CfT7+Ehj+dI51Njz1MbcNvc1lO8iyw+cesjztCM2pkf
WKmNGbA403DdaY0blKRpKrO/eoTgOs7pDkGxhgTSaCcgFhhuxl+3STwKEn464rC1mOF1J9lQHJXw
LgaMCUwykCub4jA1/HXFPZgdGyFYWhT692PTG2ufZdrOwqZfJF517je1ZdH0osHRE8Nqhb2j8vO6
XohM2bHyRDTKxrs8yo5yjO56TPd6lv4QRLoVUB8wNgQ9lfWN09RBK50nW6m97+i7WqpDKcqLjIdd
2iIOp7hpIdXtjeWI1iDw0btlJstxW5p3aU6vaZnXAOPynFevNe2YpKMYKYjaCVu+Wmy6SJZo5E1x
qxN8HVT5FPtiOyX2h4xIQOWqDIciZb/hEAWknd3mCFILjxdb+206WeANxsEbzTtzeZzb7jnLnZPf
+Tv6xj+Yz9/tOTqzfBuE6sWu6pYzm8zLRJlgvcyqXPuqR/3X+kQQftBUHn+VbMOWtrkY3J1F8pZ6
E91y1gGXVl3WHqesOkyaOnHGCTJdPrL3oPYBdztRlAkyPdlRqT2UGrmePCcc05NsGT4Ale+5RyLJ
o2KfsJjhQ9otQ/dKyJzENan9mOXbkfWn3vJaqrw/5k31I5vpp1HUhbQPNyXCUCjzOg1ylzg+t9n4
gbmTLcG6XWJyo4nzG9q1mtGC9t5rtedprA7cbA5i/j/Ozqw3bhxrw79IgCRSlHRbe7nKa3nNjRDH
He37rl//PcrctKsCG/0NMAN00BMWJYo8fM+7ZNBvbJ/gD30OgGx+DJzS4xzOiv4UoYbr/dNBbyUn
jmvafKW1k37h8FuGXjwZHTBVOfMZvObQsFXNe4hHV7ctehA6LVqXOGXD44cqhDlB6qbPddFz2CN2
8MheXfDwTm0Z7VLaWn1d5iDVPUBreEdPdvb8l8+eVnEkm1et1fClWY89h6qhh78qx4gWqPh7HqH3
Mum0BWfPcHYa4w8NqOqcq2a+vDRRtpx3ezyQf/qVse+ncsKIADCpkfGuA0BYxVF+Kn0RUgoaLy5f
MKdHRhONyIyuNPGqKK7yxIchP+nPGIUvJ5tk3i4GKnXSZOmS2NQy93SU92U+axm42SDjl0c9iO9r
z8ZUJ2KDJ4+6D8BYY+c+I8lhIZvorkiCeDFUQ7UchIfAYgqidR7l8S6sE//WS+mkmbXcD10mFkkF
PK11wLsRb9hKoJDbYctds2m0DQ+e4kYmtMe7Hk8Ilzt+rpqr1C6eAp1s+3GuKGKqJBPHWMThbrgK
m7JcWXX9Ou96fgDrtu78dUf0DPCIxa2G9YJFJuAgvjYaGAalBrqA1IPaDF0Y+NhqqA2VM279jPBb
2TJPojVzaqfkaFfxIc2xY3C7t8ir/XWVI5loS7GbOS846G5JkUBkFvxjdSG5dJ1jrM0qoYJD58lR
9aPOMJTqkvJQm+z1oxjEPg857q1C3Gt2/qQ3rr7GiXJPwuctETv0sszwYCs2SaMMgW28Te44/LdR
z6bIiqvS6ldDT4mTzHQul+s9vvdFdugGouvTSlQc3dABNE1LVk2avfXE2VRFee+mMOD7FqxBd3pF
9T1niEwPsZXT9kp/p7l1ip3qwLWZNmBc/wpNOrFc4fcyiG8hal8HhcZ2j1nj6N1ovncDFHtQPZwG
OeG5X3KtnJAHiDS/mw+ErEj7tVFmPHRTTil3ptQgHbDwy8fSFjA+YXiOxZXJkVOn1pUaaRX0ycrV
5N7sBoz6JKnhVHxQyPoAyYiqPbKksjeBdT5nM+HtBlUmLHSKgWRyr7VIz+gs9gNvKHx0q8FCwBLe
eXm5x1LoKs5a2EhjQr48XbzODG6IZd4X6IQHPsVIEuCUdA+mq3ZStlsAOnQOtGcz+YaB2BqGyS7i
St2QckwJTVJwgF0JYpDrzmx/xWSkQP9/NaL0FQrRtVcAzUHgIeXYHuS6C0JzYfvRo0Touh3wEeUm
qPJgkbtJsQQAJ0EcHPld6I310Hawz3Ev4sgfmrdEZVC1p574ZO1nqULWeUvOSpA/QURqr4J4usrS
kh5H1eYbeMnPmkk6uDGD8HSX73X1Z7XARGBbqta0TW6QUaHlztJ14sHQbxO4Wonn8eUZ8ZwW39mr
KQmIeCrtDJQAkmVLaypXufNShLgg6FMS3s5GmMRHOxFTErDcAMe9/XwRvaa3nNwUnZFdBbKFCWqC
zQOnCpoLR5kVHB6kcxAxWN8NHuIsYdA3IsZrqtcdoe/9woOZS+gDZN5tlTTDaqIp9Or6FsYWZpze
c+NSGxROcju0Dh0uNUzOP004dWqhbMzmsjCgbjYEX+hMEVyFloo2mjSKN558fogNNV6BbNIPq9Bi
RIuB6/bBhDO0Fm6cPJQgiMgy/PI02XQlAtfVd41TV28tyacrbc6s9KrKe1JCq7aRr3Gr8FLCB3Q3
3+RBrxM1kAz3rp6JHwA7QJVuxxeP0cIKS4t6kbXee+dDV6k06E/R2Oy7QSMoJ61yBHUO8Ik79AbO
5134GLEYMlpaYNPsVDb+NZOZ0CAuJRdDM5xuqZH6Q41F1MHpxJ1TpHKlm/b0kJt1ccyM6ENYPIUs
CHG6IuF5XUtA9JHCF5yze656DQA6USsQmN9RrsVs8lMEhjPa+0nByfRrPXr0Cl/jA3Lna2waJmx3
rSCIKQ/7jW/IBC62OX7kUaN2okgKucDaN3RIFeuHewes/SrShT+cUIs3zQ0ArfA2GZoJHJgNyuoI
PKrlgF0p+Kicx/lv+hHpde4b08mhdYtsioRRIx/qh3oK7N9JUjVI7uz6vZ/aQKJ9moqNtCf3Nkw5
keE11H2LKEaH5mku8bhtkjVKj/QwDvCAOycID0qv+lXuDcOHhb+ysUmmQAtWseuLfakGt9tId3xp
hYjoWTtk/E6mmQLn+FyiRBVjJsAi9SnGsDPqOvt1FJlaeJrZXg+iB6Wbif+OR7wES9rPnoZE9/aW
7MtiQZdFu2+aiYBxykMAj0Z1eyuLUISwrsdHz4YERqOieUpLX64lfZ4Hy6d3GbmG1y+zLFRrJ65P
CZurWkbVRPg7LKr7VMtbUpwKCw4xTvbLqOysU5Y25vvkFBmaAx9DWmZ2EjgABsCCiVclh7K3xkPX
dm9WDncJhw6/XWq4NlGRjnkZn0Iw3IKPFgaPPeubACW1BXSrZlzHg2a+55NRv8eRhTNm7NPZKG09
e4pxojPsQG5oF1nUI7FatY0LWTsIGyi/FbYQr9NQ/Zok+UMyLWiCeY1CrQRMr2s9zdR0WhSR7y6x
PtOXnUFFkWoAGH1PXFVsJvmtJmdXhc4nY9Ck8bEYiPs6lFD4p0Wip2rXeJ6VL3mU9l2u0wHuWrbR
omnCFeBmgGMdGPXG8KzuPopjqa1CcjUD4CmBwekdC03b1aPE3UpWxYMXTHI89IAS7oo8KQz6YuHl
v7U+6+64qwFgUGQY1IOk3S2dTBbLOuzEqw/5JaZU5ndgnEJPJKMnjXWRJhdFHEd7C4hiHYl8+KWX
mJ6j6H22Osis62YIq5rmkcb1wvEdaBeDi6mW1XblGjJXt0mbGkmPWU37ttTSTV6iTQt0AuUr6Ta8
l0bfyyJO3zMkFGpr6qFY20Y1AD7WMY42XrGn+U1pJnV95ZaefV/jbP021r14xzTKHSn4I8y3YqOh
z80BUcvtqFLHW44IJhd9nnmoK8YOcmj+qDl1/ewLs31Jmyk5qDYt72XJBTaVKn3W6PxCSAi84KSb
Xv1YStWtRwMIsfdMSBgRx+UDt2lsMGWGu5PvxG98nVznUzwDXKucjTK4cPSNqy1oM/7M0OWxCRpQ
fWP5UPtJux6cColm7RZLoxDvNSrd+zobSh0wpK0pMjSKWeXI9NfgmQW9E4eDfyiiZJsD7i7LaDyG
CpluUjSKjhFq2SSaYA56UQQk0H9AN3iLXfc3Cn4aoDFqJOVn+TVRr/LYieqX7jQjsrdowJYsugfl
/yeVob+d8LxbVgPXO42tGH3n5O3Y3L1b+A4z3SMUK63Q44OuTe4BJQWUmWDAaQxiA/1OEE7bRDcc
OlW6CqsAEpZXuz8k/cEHgn1wuoLbuuIo8DZ9hKtJ5hjVwtZwVqQrD6zORgWTkQo7l1MHW8iho9uM
UOp62p69Rr/SD5tojfuhBZeA+OZFrmEkH803UCGdmdRpKCIQITlKHzHlMMl6ETXMNCrK323iPQ2s
IqcINkZjnoYQqpvS1poJRwumlxXF1woIppIGzdH6gGvLs1Xj+Chlek9Dt6BTUe1YofYhIg16YeiE
EYbxCsToBSRsVWKDRi0Uvg9tdGt4EGatYT920wle1dzPcG5sfSipanQ6syo6xinYFLZtR9wCHmw0
I1bTPtP5f4xMQXJ8wAU8Uwe9iV4VF2haMPrKybK7vojW8x+gOLzJdfNX0ItjkDlrq7MOdg+RL53l
QYB6QTIdmii5EZV47h0+obJ5bZthx1dJj1zuu46Wp8xyStzy0a5UC5JmNlcim+qFTf0yh1n++Qlt
CxlgCvurRis2xHmRDUH2rVE8RHUIKXVUaM6DjqYjrFDiFv7w6sta3A6pdkzVE3XFe5NzApNL/Ftr
a0reMI3WMZ96b8CckNbJzzAIGMvIpJIIszXsIdpzdMtmLo7f5A9qtH7B+FwMiN/E6OICEO4siokU
qhNo7R2L5kfkAUKaZj9zbpaRBijXjBj46M8T7iSNNt0j9HxKyv4+LDOa0sbaCLufraw+2lB78euB
mCU3WTtTuuyr8ooCJ1uYrf7BJrMLh/QhLbRdGU1wDG2ECQiRZ7p+YGG8iz6mpxUXDsNhHkZvEVrP
219Bt2jA0mw9/6B4AhVu/VeqnH/IqsFftJe7drB/zP+WMxFzKMJkRawE1C5i6NFy05YFr4izbo2R
w7LLtHvk/mu3BnpN3ZvYykjIA5gqvY1Mukfyh+FfG/UyLWiCtOUVx4fG4RY8NWVzHNzqRo05N83a
eyFe6ypDbkUM6Q4fz4UBvJ/7Dmli1UuaNdfYo2yzlPPVcX+QuUfhYb/X4I4LWVGKOD2diSK/Mp3x
qsiG5xnNw3A0RPXpXJdjne2ySt+wISzrGk/YnBseHQdpeZgZ9uIeC5IDkXYveEdehwEFYywhOYvA
XhnJtJ/i5raqyFHlWDO3djXcTTP2gTvnLb7ka3Mo3yo3nQ28ZR5wFS6K58jqCxoN8Wsd6rtY5TdW
6/N5G7e+yK7K+TfhHIidwKGB5Fu6auPGNPlnKneNofIM0+dq02EJa6QpqWq596LrxgkGwKtrtNpy
8AUQW8BOX3gq2YAbuNeNhK/RJe1DH3vJusucFx9lGR5QzbM9Ikt3pYY8W2q3aCfKxaRN74EI322T
CNke8VPTdPskrFbkpGBS4Nz2dccWnUTdHirvj6Dt0ZgH5jEyFVxPhRFvy5duVfZvv6CgblLv1RSj
DzE7x1LQXpUekcGmXpgL3B0/EuhQOyPodzR7d3noPfvw6hZDN9LeZCO/ll2QbrH7T3axbDLkYOo2
b9RNbrlHiH9uH1bLsjLbmZHoBNohK0N2nmKr08tQ3kuSitUE5O6zQRmWs+HfXFvwCl2oollWrTAz
hTaEtnr+OOx6WJl4RSysit3SQTcJx1GiwOvZdP1IvOftfJCbtAHCPef5GpL4doiQ+scnhGF8LtNm
1KHNBuJqXt4azdwwtY5DVnI5BhztG3I961Vd0bm2rXVkvGGYtYpyA00fFolSHCa2ZwR6szJ/BN+M
0h5N5sRNEf057EwHfqoiyRc7sRNwrJsEHFgPORwUqO9zqAPI4sgb0xxrOT8Js/Sv69pYZLp4dGl6
wE+N9+SvHgzNPWYdwkLolL11O8T+S4UE0XKTFQUl8X7uFjeMh0GALUIW4cIGUD+8WJG30fDkG6zb
3BS3dm+9t0xGNjltFRNPGu+ldyCr6yGFfWXuG3B3H5AeMdvCok/b9PU+c5vNrEG0E0BY9hqmltYl
J9SzT4HhOxnOms8zmRh/sZXeFVureR6c1ypEtGy0uyZ1Nqh+Ft6IW+CcWJp4PZescjMCbwl4yPNf
yKxiuPtOW9GhgyA1BtmdboorI8Q2M3eCq8BJ99zW1i5uOq2tndANrsC5Dthnzt7N+yHITpYZHVP9
lrNkCQM3hEVayzd+W5Nfzz9ednhCx9XaIHpgfnZjOO274tZEPJwH+aHsDFxY4YHPhKxKe9OGgNZ1
tCml+0PU5lOTFj/H2rqBucnFljfHwuCxMtK8wma6NEeJmEqDQqHQNg7E9F0SsjzQWpA5p3soPYKH
iT73rJYE/k+w+ejf9Nz7bev6pqabmYAeLudHkqRtQl+zrlZOaqIVHk6lNr21qbgXY7rtucrDZAAG
rtrbCDpLrqtpJdFNLetOux57yAbqSWvVKo/Gbew4x0or1nLim51afRdwQiVmtLVhCiD09vbGpB6I
2OQN2SOMjh7kGF4xn0mvpTuNFrFTW+vShdwq9AUcDB9/gmjlxvUbqdX7EjFPG8brpnOvvZrKgyeO
4VO+FmO2mTGBzkqX48Bpn1X5T90lcpSu9z7l4xkGZ6ODIHEk33PXfWgtZdAWD8HUCnEwZ+iKX9KF
3W7o3PtId5CuTUTZ8mfo0Ef+n1YAHhesDPpQZfaccj0xxHTV99lVRkPG4NVqKt54Zbox5L3nIvq1
ivKYuC6EZBu0FiXo0On4/HhOuMdsnl/KV+wjX+mDYBO12obL3ZYFlJRQOM3BPsx6qLoKjgW3YorB
AzeTm47qpa1NNADOphFil1TJdc/fE5e4gjD2/LvmPxt840eO6hgwmwazgLHZ3oos2ns8XxEQ8zxO
oJHRij+2PHdNWx48WV/Nj93kYbqhT9sFbfJQPPi6faeyclrr6DcW8zuIZXybsN9BgLiOzGjfsqBC
JqDpyYPv0JiK2ckj/iYeawrJeyqMTdPjxiCmV6Wl1zYFXc+rmoKPgrCK+TnMT9rVkitDPoBKY2s6
9bewyhBH0cCF3ct2N4LWhw9KlFsNEFbxSw1TXo1tsIYzh/wv/qfF0CiDhBDH1rPNA+b2RgOaEj7A
rsEN8RWfOYDpYh57/nttulV6iVAdhRGNxGopYVpRrh1TVAlpCg/OBAcA8KDcjdMPMeQ/k3CA3D3t
KOUxlIHBFfzGo2OW2XtJdhU3PcJkzngnv4mHjdYHP+M+2CNTgRjxWtrOev6XZ7Fww7/lk1oOv58K
1L9N2JIUoc2cKiG2xz2vlwv92uPLMriUNUGz1uPwzjUm2l+Q+BB2IQaCgyHZe8OFBZfbTwpwcvC3
mzKB1G+yt6d2Gi+KKoV8ziuRfYC7RnDgqnhlx02K5RLbtgyvNI+K36sDTH+LxyJEp17k2qGazBec
W9Y2G7vejDtIiUCF+jHJwo7Hh1UNk+EzT46QNOSCzxpReQk1Z2p7pB9YVLRT8BSL5K4L4elqYDW9
ZdxpTKEf49/4g2yjyL9KGn/kthSP+wjRew5wsY5AS5ZjKo75YJ1oBBFWz3k1RtlNa+VPJW4pi2ro
33B39gr2Qee+hICWYqSsiuq+7DxIlXQRfR6xzezwY0Gq38l91Oo07Qu5FUnoLMgjuhcT6rIqXAu0
YVHVbakYsU6hodZl6atnl3IRaP1D3GX3Vu/fWDx9kLEYY6OsfnHtdtES/B24Zr/2kO0sdSukoUYt
t+vy+pkk+dcUKUhb48WVCvOafIK3Er+KgothYU4voZ9hROnQvFF1Pr5ZUX0qbJiKqENBHZvq0NkF
1pwkhg/mE5fntfDGA7ULvZbqI3B8/BBC5Gw0Sm5Tqz+YVCmwoz5cP94pWb7KUN5Q59/hna8WZYCk
I/af/CleRZq4dbNmH0XNloJzLbE1wlF7p7KYBtOAKtzxSgIdnKXvw1et6ALDwOYaRRjkBqSuuq3Q
a9B7/+jG5NnLkuvGDG/xMdwYyn9MtHbfh1BvUg//KSK+r2dXotmWQxacED27ttOS9N4a5cZ2K+BC
ySeAGbBx1PmYaOnsZxBR469Lx/YuGttx3zR9hpYuwX5Y9dvZLKyP2a0j/KOwgrHobIPzLGKtLhdR
4ifwPaHgYNDzamUc5RIYskH92END6hTM68x/xC/sZGY9ZN0Yq7bWaLIt96FyOaUGbj3SOYYFyE9W
6qcE7Z/Tt3zpKgduSdqZV+ItczfeB5b9grry4DcpvjHjfTFw2bTmu3VL9x+w13Cg2sC16Zvq1p6G
YxMWS1trILi6sAnMRrHPeVWJE3ZzneAsvchH013SV1uHVXZd6PqutmzuZMY1959NomsN3Kj2Tkic
0uhYH9vUvCu07q7AEUKfXNBMsUsja2XaBAbaHcbpRr6Rgb7XhtkvCkArcdZ007canpqUEZ1pY5oy
A9FRet9ApzZURtADxw658uyMySK0k12GIwu7aYvFDz86LtaFEfy2J31Rqie3zl/i2qD66q7SJn6W
cfWUY3BDO2kzxPF1EA6HAruiXMPAmNMo45XDhIXPVbgrLjjPNHGPY4t+oqIMNKS573lDmUs/bsY/
ba7mOSZlqVtvW0XuNNZ15ESvGpj2C93NTn2kPnCOXWl6Hy4B6vcBnHFVxNsssnau0vJNYGLNJJGr
mD6c4to8hhG08K9FzRfyf+p9E6RO2DrYl22e6d8Nv1dlF7jjKQqQEW6a8pcfwFCd6tM8q8CDBVgV
/48xlW4jgP+fq8OZcLukyxKgc+lPA8S1MWXR+2j7o7c2VIc0YG9A/DO136i3z30n0W5jCe7AJXew
MYUlNUvX/yUXH/pu5l5P7SmNrlzjobRemS+QNtQt+Xuogg3/SL5fsWo9sOTnrx/zpVZ9HpyunMTG
gvC9s8fsYOOU+KloT4PlnyRKkyi+7TPrsY3G9dcjSabxL8+MP9OUOjbchNXNtvFnIxFu4ASW27Qn
SpDmjhvCdKib+hv/hstVg6uljuWsJZVuOeLsWdZxb/kW8OUJWZ6RUVUjGJzlfDXf7lRgDVPCEu6/
mdn8l57NTAhdKmWS6+gY1tmgXhDTze+76pRpobYSOex4bqwwGWsxfbdY5qd0NpaFUeGc5miTJCvP
fAwaLWhT2/b+TNBSLYLE9mn0dnK4Nsl2KTeNhm+iLtl19kUnF1UxfvML/jLZTz9gXlD/Wq0RrPCu
DkI+Q9RECM+KU6ziU9/wD1+vl7+8yk8DnXmOCPgQA4Ksav4soC1uJ4J8dEND1APVtr3WI7nOqUO/
HvTSdsOxWDa6gUm/SZqeOFulaWVmydRoc+gbxVhrQeZEPKEFKb4++nEsrzJk2Q1/HCMc/nrsv05Y
6hI5n5wNXs4mbOvYmlkOEw7cLSw14Iv+riniY5of4YfcDPyjBeH+/zGopfM9zhuQI8/m67YhWpH8
f4NGpHR4bfIjg6todlBfBByz8IeR1d8k51xuOmywhoHdLjbuFnP9vIYyIFy7SMrpkUzj4H0UBopM
ve/3JNEojfwRO//m0f5lQGFK6Qpcyw1ln2+xyp1IozI767GkveA3wzP+Uxh3cAX3nr9+npe7HJ4f
/xrp7POYc+vrUvXWY9Dl5S4q0xstMtJv0sj+Mh12mnm7oadv4g77+fkF9Bus1C/QINV9uR8N7adj
YeaqVEuDoRMmKvGvZ/WXM4pjWEhdgaRKYkzOTkZgzEmHSDI+opyjaH3QM+uQ6uGmtJwIbpW+DHmY
8bgsVE3XyItfsAlYfv0bLjeeOUrVNDmeSXyDo/h50r5w0p5EJPBqfcNqIfMrvi0nKtOvh7l8to6L
eyNhGTxci8f8eRhnQGWpyrJ4JC8CQwo6mOjEPTH2y1q230zpzEefI5EYZb45VynS2sxzGylvNKg2
gFQeUeQ6yO29ttwhpgRE+CGiBLDmu0jgyy1mHpAsDhM9iWvZZx9eCRsAk5ygeoTw4jgFTMgf8KYX
PdxDx7+RqNzzfPf187z8IBjS5dinqJK2K88OR9JnWg/ziurRDD4IW3uBm/5dgNXlEC6lIjZaQIo2
zkVnQ5RDquDL4AlT2MmHNxtMmuPDf50FKVEcCrCSHJuD/uyzlmLK6koW5aMxQKUGd/G3DSTYrwe5
XOGfB5mXy7+O1mbspF6qtHwsCLieVCQ3nUxQp5n26euB/vbAYH/QQtGFjifS2TLAOZ57csxAfRQk
HKhhAs2o//h6kIvZ4JSP55IlsBhH3GGffUiqzQuBR2TypKf1B/o/JBPOoKNNjh//60BI/YiM1gms
UZex8WVTw750surJLeutNhEPG00vINhfj3KxL7icki7WS+y4QsjzbFFlTInRtb0Bv1Y7afKKVtMm
V2oxWd/47V8+t88Dna2CAtuHwexG43Hs/tB74p85OEhTRd/FQcx/0adS0rWYi4kOVRjcr/6Eo/1r
uWXS9kQrC9xanReCVE5dtcSwa2NC0odYS4/lPz/AT8OZn1d3JJQ/dQV+nDmizQAR/ZrEMbE2p4SO
ku5E3+zjF1vdPDsIsiRIz1udcbYpeIPy4S8GxVNBRltIKKmPEqdrxBo3kGJ66jwOEEwEv57j5TnJ
qIAKgjWiFLjN2aLPapxO7abKnuTsGmS/hN5vvxx4oMkTTjILjbQYrRgwufrd2S8+fc+vx7f/snjI
vVWSrFKmLW3x+SHnOLCPRmVnT2VSIx3GFQL9OJh8Q5dLrI1ZYWZowdJLwodC94ATPhotzJfS7rCM
kQ79NFQohV/0XCCwBMbAdGO6eFsENd1DrHcNNXxoyK4whE8Xda+mfZj2OJE0EuWvDwScIT1RRUJX
vrM/Yv1D658rBCezoHPQx2Nv9lsThxbYRUC0Ae63nXo1aPvbsNOWhu/TMsoR2WcHdLAztMElvDH9
37U5nvj4fiF9iqXazXKl2ZNpZovPrcYoAXgGa9SS+spzxFvnoa5NUPX5hPR5tMXpSGFE0XjGW1y2
iGNqkWxhg/5A/AX0XPwqC+9+xM4ji71vPueLvZZdlt2JkCSKekFl+PmNVKYXab4JaBvEfnN0CS9d
jQQPfVMR/m0UxRFLbgXG8hfFUZjDlbMaJ3oquii79kYNtX6c/f5mdV1sGMqQkrrI/GMO6JwdG5Nn
wcbKm/IptMVLBc4vKozDa5A5eWVV+dvXo5mX+5Mio4LiyHT0OdP57Mn1Rlm5Oj4qT/MbzixnF+H6
GL0XA6DczH1y7VURw5XK2bYQ6tHIC0Dn9dsOdxkLXhp2MDQUXM++8aHdUtfRN3mGdrmAZQ2gz/5t
9RiBbL7+2ZdfIL9a0LaRNl8hW8/n912KwUV5XOdPox3LfTVac381irfJiDvX10NdHkk2A7HjmDAB
uEWdbzbmhJ64Uu5JL3w0h80PvbchmdO2SGBZ/PexHFcoaizTMTgEP08LwpaWhe7onlqPRN80uK2j
6SjQZA1W+c1BcfnecRmlQsX0UxkzSP15KFMaFbJu6Z56XDsQ32GVholUNZtaYeOnYcf3n6cGnkL1
QOoLd8PzLxSLfJ8GWuOdwra7aQgshge3nqx2pWT8/vVQl4uDceYihYCX2R7ybGp5PAUWl3DrZFVQ
jcu0ucXBZI7yCr85/f42kG0Anzrz9dBVZ+eAi4+XPZamOMHQnHAgjG9dUz8h8vgOpTHmn/y5inBA
D2wpJSU+q/BsSoYZV1pcWOLE+7xK4czzropKWyGRP/jY8LhajXVJ8wFTECnVd3jNX+b5P+yS2wWw
2MUn4HciyzLhnBRaaHIa6NdoFdo5OILfQW/z7vbviQqwaJYJHdt5oVxMFHfdDMTIU3wB4xZTkXlN
EqGcUrnEUn5TSJzP689gXDjA+KhgODk+fwNJPSqMahlsmuJfnblP9PrY9f72vy3HeRSqlDlVyVYC
5fvnUerKttMiCzDM0zy64NqtlzvLyhD/dTX+GYcX9CcAk5bl2TiDxGcxnWL7pOoEoVnFlg1rFuf4
WZX09ZT+9pYA0dl7JTdd63xBYHmFcZPNlMoxJXkoh+joPdZ19DtV9nEMYPd+Pd75HvxnamQh4YwM
pK3OCy6tStrSGOepNRsoJr+S/lkMWKQO6a+vB7pAJhkJ9IUjxcbYjiv82ZIg66OLq65RpwrxEpCv
nV3jHrBBt6U8fPPLTdXJWyO8/3rYy+dp0H5hAVJZgGyfo/YIyHyXcANaxvi7+MN4La0j3dA1Jjca
gS1fD3ZRPgO8CotrNm9O0Sc493xG3JDmMC7MU4jZakg26WDuy2zTBY/8r+ju+RJi7d3qfrrjN/M8
L6D+NzLAEnWaPuMynz+FzJshmnwwT1lDXys3EH7qoX799fzmdf5pCzHIycU4QtDlmfPZz16hTHIH
sruenHB+g99l+NEucZp4Z6dE2f/noRzatDq5r0DZhIl9ns+UpFao87mdcH5DlKw07Lx8HFVj7bsQ
vosVAgLJtAgq51QDjzw7AORQ45Yykh8Vh9gjpNxydKRyumVhyE7vOyr+Y4uH9EIJ2gN4TFFoX3xx
vZ9ERmwrxLA1TFjM4xZYE9bwQ+CfUvD/V9hxHo6vzqSfxI3OOX+QBR0ILxJG+oBDA2pNQjNEm9wb
Sf/NArx8jFwO/uxZ7Oyw3M/2yNSowjYnNuUB77x3QyDf7d1bT0NvkUAos8U3w10uRWq5GecE4rRc
8xz3l5jddlbQew+Rn8I+pU42rX9i3fuv2+Ncw5G+SwVi8crcedb/whhkMTTQFaCvI8Ne2iL4CTO3
bdAz2riofL3iLzcPylLX0S1aGVxQlHU21mSi/7HTqjg1E26w7d6yjpr5YUp8XY0Tyg9IKDCTuRn4
RrkOmfLX45+XrcKw6I/OYQCUARjznH1xucYzEFmYnITeoeup+u4awNpFuQBG3dmasW0mWKd9Hnx3
vP5l5hb/oXnLA4aQe94PcNXYDmbooKNUewqhxRjCjFRrqO3lONfOZNo77n4yyq0l/G8gh4uN06BI
16mepUHLyj0/ILrCrb3K1vwTTPA72ye2tnLuvn6yl2t1HoLcaIWFITjv+ZNtBi2fkI6dIncrp/o5
LvehbX+TLnt5vs4TQTPHirXmTvj58qF5K3MZeQ+kxCcK4nNAaLzMYNXhrE7Ey0D6hENt67pgs81j
pOcPX0/zcgHRFaP61+nrzGD52TQr5OwNd4PgNKb/YLLAu8R4YlWN+zAmwsL5BjG43G8wSSLUE8wU
jSeU/c9f5lgQM+XXY3LCJQjdkLlL1A98KlmfLl6X5v7ruQnz4uizLTgG7KQSO1OWy+fhrEIFEpAl
fTA1t3vBGL/aFtEofgmcLrbjpGMSNJlq6XVwkqcirE4DSpyVjHA4ndoOyx7C9qAyC4xPgAWeKF09
8sgyUn1ct3roEjtbDWM0bENVRNeDm8V7SyuCQ+6hd2l42Fj9SoUqFQ92YkrEsq2d+IBhNIGlWpZC
X8z98T8fVBTVwqZO59C31B+s7l97n+3neeOYRv6QZc0rTJYFNMqnXr3A54NUG+4Eu++ArOXrJ31R
kJJwAJg7ozS2IMf4rMawO1QIXtnr91RXx1pD02xBiaJ5lmIFrN6/HuxiyTKYA5tDGRZDyvPmjtXX
eqXZmXiAR/YknHxlVvGd2SavKOWfRmy9in76Zsi/zG8OcODSIoC7Lhr0OPZnWNPb3UNgYYmKTara
wqBx11DCkRnp+FV9PcWL78SkVJmvtxIUmfPl7FweraIC7qiMe+h8EPtpmjXRDm+sK9H+JG/t68Eu
djqTsgYuItu4tKGwnH2UvbJ7YyIc7d6JcUtvcuvYgt8viDb9+H8MxHfIRYJ+OB/Z58/Rhn2DzLhq
HxIvHnCqQ8Fe5WY5u3m6i6+HujydTN0G83DYuMHEuCl9HqvwU7uHHMob68j9qt0j8SHrSf4fZ+e1
4za2desnIsAcbpVVUVLZLrdvCNttM+fMp/+/5X1wdokURHi7DQcY6MWV5pphzDGcX55vHetohPgp
3XWlDodVt2r73lsVdrCQhb2xsDapFzwN7oUO0un6GzLSiEMga83FbKlaG8XgHBNe4p2b59b2/nzn
B0blrqPLQ/mYku7UYcy0UHIpp2RnChvpSw9HzjEiUQaUuIWUMK+rb7IeoBB7f9T5tRCjcgkp5xGl
Tf05RcvkIIfx/qzQA7GpgneefTn2HfIwu/9hJJxhg3AeH3KaCbTNoKIrs9fPSgEbRpN8ysFUwMy5
keNm4eEXj8JVvKQyqQ9DCd/jgwUNaYvUMsQkT3UZ7OmzE54b1PwHE+cRfwcX+YeRSwsrqco3R2Ux
ZUtVEFaZnBXqB3VRQYd59irvq1UXv4z00Pq/jc8GnYcSnI7OoMBmVSOzyCeJHPPgqsiKxJsYEESA
g6lYrrk2GhB8sRv7/ypVri1YpVnaDXgSS/PfjxTn4cPSJJC36FFvJec0aqwnLY7pNNbT+JjlMSqJ
guCw0uPhqDoW2nqubEEgDmU+mRd5c/84zG/W9YdMbrdkVZrk4XafOwvzGDV7sHZrKTIWTp0yf2oY
xyY+N0XmlHry9YRhPul7X63TS9107RpLk28Ux6XXIAixHj2uvQSnABQ9ED//zgYJ2HgUu0hMcFii
lzTM+08E5une1CXzNfba8DFVnPKcJvr4XBdpuoQjuXV2CUbIYxPni0fy+nu9rqqGejCqcwYNugyV
Jfkajq7hQOblglaGpXw43N+KG0tkibQ5OV+ZPMYUVgUbiB5lfpGfbf0rRJR0gFGGK15U6KIzOjml
v81mgMXRkVIycAcBRUzvyejJvgkpRH2mBKQYZ1jBk/Jyf0aK8FYmFkBk5P+DHQHzOEkuWNJQlIVc
yadIQvEiy3Zu89lP8nVKR2RMsrmH7UTR1LUX/DSdY1wghQpd1/2PEFbm+hsAfTBDlW4LMkNTT7kf
VDUhZZScSkU9OtFwHkUD6v0x5lvHGI6AO5NnA6Ej1uHDdY6h9+naBhKqZuzcTy1kP+s6bkXjmVpI
m1z21VVJ2+WlbJxxwcjO36vroSeWxAuooNuNVZ61XLU3yK61lNZgW+vTuH1SGzMhe6R5C4/k/HZo
hOmyLRwDEs9/bvuH+dLIrbZeFlVnslOHQTbF1YjgCIrVg69IwrD7jrG/v8a39vHDmKp6vcaNh4RZ
mUve2e7QKE4N71tu/r01vJrXFLVuFgbNYjEslaMTPdhG/ELC+5NsNwvW8PZUACNBcotbNXuDJdN1
4RWKzn0MAXnebT3aCe+v1tyui5n8d4jJao0VoDCzGcuzWZvf6sJ+qHqQxcXCntw698ILxdslc6hN
w8JMVSASze3yLPj9+kDfZW0D46xcQQcKvGCjBAJU2Drf/5fJ/f9hDeECfDh+NJZwLlsFnV55CNaV
GRdrXAuEtgLQEveHunW9wPcBSyOxgETbxJto9boV6rfRWQuyB9eEi81U3De16ba95H0qJWcJq3nj
bACuJaIXvRMik3E9t6pL3a7q3exMk7mg8zZQdK+K4cv9ad1wQMi/ktIii8C7MstWyHKgh63WOSe7
bR+boIBVZMwfBq19qQz/pXCiNz9RhC6IvfVlpCfkJayNsEsTs8wDxCcggkk5ZBp7ZkXVNvCRW6e2
Si9R6n2JVJ83whvItunlkoG+cR2AvkJAYeLUy9o0zVXkGq3joZqd4eWv4QyiXS4cgoNnFktY5Rsj
aQbenWGoRNQ4aNf7Z1m+0WeGZJ0apQFgD82B4sLY76fpv/e38MZB0QhtZYWQiO6l6bsWSbQA25Dh
nKTGqA4NDF9HCKbix/uj3JgOT5ohcqMy+btp9Ad7OWQ5Be2ugCLic6fk+kvZBd6x7qAfXLhryo0p
/cGZkkfD/ZklI3tFH6q2VcxTR96Z9p2k/hE7IJQT24aTSK7A7Dul729sOgeOIIHaJ0Am4Vm1qupY
wrBygEwMIm6Inzb3V+HWdTHBT3BMeew0QovrXe3l0ExjNzNPSqGp36Kg0GFPVZu1bUXovoP5LfuB
BHWbP4Kn9E5m5Ft7xzXCBV/mxrtLhlrAaSiw4bpNjENBO3QBgKw7Rz1O03gOurfAfTJre+Whg6JY
x5Yzd3/qtw7AxyHFnn2wtQletmXDEneSHDRyzLxDZauK3ruCdq77I81TuKDuMLPAn3ApKCSKT/kw
1CihmNVSyjw5WfZqSeNrOcbZymxR3UnTA2ZoH8vaU5LD5gov/+f7o98w9GQYBJibs0d0PBnc0nIY
F0dvPBH845jqRQ+vslyvGgkyLjt7boq2XDhV+jxUpXGMl1OXKXgLT/x6wrQIlGWF5tHJKQ3rq5HI
/cEq0IUwzEzf9krurG2tMoSGor42EqRRVjGaDXAmDwXsjU7m76VBi9alquTHrIVoIg7aiJZzjQ7o
Io6PoVM5Wy/qgyObZ+6yGsbZqGlpdTe08aejB7TIFqBuDaXUEVT31U0oD/BJ+T352EKr3Y1Wy9ZT
RCYBcqQusbZ6bCG2oAzwqpkp6ixY23VsefLay8J2wfTceCHE0yBsNugWLOr16qi2A1NBZxsnWamI
2jX/H7NyDtBTfYVx5m+RKOhBOxo4dzKE5EMB9V8PVnRmGBa6q51tu33rs4Ju+MHM1rISXu6fsxsu
EzzH4odm0qM07TbrLM3t3NGBDyHR41WRnRz/Z4/8xYMjFcUJZQJr3aWZvGA4bkRiGB7WkuMG8Tvh
5fX8QCWQTmpM8wQ/+WbM2icUTtaaDJNU9A3aP5rXHyTjE4KTUAYHz43zPR8W4s0bxh1cBwdCo8Bn
86frL8gd5HsLdbRPwFYUeiO630O0lO29kazU+f/jV1OiB9ExrTV1sV1aQVEYJ5SljrVX/FOk2Xdv
LM50rz95BdwLunQYIiQDCuUL7yY1GqVcsGNiIteeDQVg6phk1yh0UyK4nmgaWn4JMlI99xDYruzO
+Id87TdFbZdSXfMV1UEh4AJo/Eez3eTM2uj3lRBhm+ewqH/TSvwdlMX9w3prKgLIwcYR5s28xMDI
zAbqEfMcGYkClbkXH9GcMreN7NbHvx+KxSInqZHqneVd67IYwoIm8LM6+PLnKLSaC5W7/FGy/WTh
JM4Nizga5KCE9rrBu369Qa0zluilAAMI8+BzmhUQtQjCndrZy3719f60bu0R8HUZyC3+E67n9Vi5
acUpCiHxWa6GL7XiPyejd7g/xK1NohkI9BwOAUHR5LxVRt8lSV/GFwlKmZPqetaBHoT+wUM0aGGT
5o8kKyc6TihxCP92MhS6TxJc8nZydpH0qSrnGOq/g9D+RSVFWiobzw0lY1EIIyXumPPOo7TJtQiK
sQhgdwmXePdNlatNiBSP3mtvKhnLqELL4/5S3hxTVP8xUJRy/ljRDx5IjU87wAUfi5b1KjupUrWi
NTeFerLYta6/vT/a3Jtjho542yxyNNTgrs8GdRVXlmuhidF5BnIOBnKt2kgDRzCYw9FBpw2emmag
C0E3vtphXi1UVW48CjrlMSr/dJTRvzY1yXbRW7DS1fj1tbLPqvCxaUrIZuW3QQ0pOkoIPEnqtozy
XTtaL0STWzNyHzRJWjjBNxaCxlnsJTgkYsLpsleEUTocu/q5M6Ru76jxlyyJsm2MDJqnVC8hA/Yp
bKtpbyy9i3MXjMogXAUYHSoiWLrrPYB/1RjrSJVPCfyaW9sOvE1g5/1eRfRuQyslWEBeiAPV7+Fz
LusQj8I/t3AOblxgHZQe9VBgxRyIyTloLM929WrUzn16jvQCMiJ3W5J2vn/abo2Cv0EFjxYX0XB1
PVNtiMp8rHktDKdEb8d9juD0Xw3w4twf54Z1xcvAx8TZ4OpOD1Xso2jVllJxjlM/3VZO7X8t8kwU
fiptV5rWEmfAjXldjSe+58OddXVPr6iUWWcIyaCdK7Z6AEBpbHRtYQFvmHJDpCtw2Xml9Km33kHr
Wuj9IJ/Nhn6cUT91Rb+AYrkxF15ZFaImncrVrDqeGxCtJXpqnNRcexkMFKeh2lMWnr8bt42DhsEB
5ERlfJqsRpJzACafpWfI9YRedWLBxz9Ai0n5xYJFTenp0s+X2tVujcrLgb8i+vBm7fEQdSNhmCLr
U2XJaxJBNzyW+s+8lf6NivYJVYVnYxxfreiv8Y1A/8BUUfqnGZjwfXLBK0PJBbmlfbIy43cf5HtO
bILWUvO7KuSfdaaMC8bsRq6AETElPCAkd2cIR/plHaWsYS21AhuFMGUNXeDGH3G1E2s/VPmDn3fB
xkksoVO1U+1y+9cXkFIbVXusOqwA02bX0UYUgpKmcYpcVIKjVNUOmtbVe6uqA7gXoq5+uz/gLa/7
asRJHAvzZiEnbmyceo12Ii/YVZTvajoe88wlgB5XafhY+O8ZJBOt/j7C5Xb/A25dm48znuxxnXVo
1jvczN6TjrWpbKQA3h14g+4Pc8MAME1Mp3iP8OzFZ3ywNCU9/VTuWvkcxaP7XPtev9OA3h/vj3LD
B7kaZWrP4NrOw47JIClzMMxnaioaiFzV/m619EmV3sKsbthr3CuV5wfLo8zeBSepGrjI4/5UCxZm
vIAnWYYAilP8WW27hctxazCbXlXaikEbg/O8XkK102QiMNk+Jdr4AgXT91hti5UZocZUxZ/vL+QN
ZxXYoUUPoIwzN8uuFHraQqEYGic/l2B+DaJ6hUf8sx0LOLFsJdpk45L9Fp8/Cf0Q68HNF6kksr+T
E0JjtpE4deBzEKtDht4u5ONfQhqcV4LCfRXk3usYd58gW//rh4NZOiJvRtAJbHxyA4GN5ZDIlZR7
yDlKNkTA8u8MHpD7KzqfHqgmC3zjf9oYpkX8MsJHY1m7S4XmT9Q7T1QxHivJfas17TVI9aMWK4+6
v9TnMt/I62HFjflw7/y0aPykadqzkVYUU53Pgp4ZYIzAkNiFuvtfJglWjM4dQsRpXj2hIxF9iKS7
8Iw9tPEA63vs7YYheJCzdGep6CA1xSULm4WrcXuW5JgVHAy6eib3vs8rdOu0QT1Hhf+168xfhao+
2XCqab7xqgZLDSnzm8iiEsnxVBFczUKdqgqctm+V9uK15bcQWamtM+bHpCof0swLFmza3HKKFn+L
/gl+pd1mEjemfQNBdO206Ns0zgokKWooiMHf37gb+ePrUcRXfDgnbdRGOHBue6ns+GsL2DdztJ9Q
HR60ArUbxyyfvLg7FgFQoGFceAPnVpux6S8zBOSIAsHk5gNqdaMO7tuzPMSAjSGurZKd2n9FEfod
O7PrHXh+78/31m0UhRmV3KUMhHsyXcfVkwhigPic0azRSu37oOv/Zqb87ErtBVd/FwT+Y1Q4/9wf
Vrl1cgxmiwkHeki37PUyV1Iv99BjJmep+CQPhESuDlqlTcqfwA38rTG+G0aJnol8Hm0ZGk55Tdt3
gPiFFn1vm+Jb0ndLEdSNTxLOFql7MiykzSerbxRuOGStW18Sutz/kej0u4CwejHTsUDqwl8qw9y4
quSkcRTpnAETrU5Wvi8b1D0VTz5LqM8G0q+OyHDjNXTdh0gz94gs319y8fnXz4p1Nd5kenJXp/1g
dbKA6oTWCqjOYp/MrRUEqof1gVICdOBkUxU96Ok/75uLHQuqCqVVNyU6aZnjQZr9P2CPYGHhlYIN
HqwsnsD1EULo25bjMG8uEZya6IZ7cKUmgblqy1hduCW31o5XkW3C++fYTl5GfPG2cIKkueQwo/sr
aK+NR8NyaSsJw7RdyKjcsAJknkn1qdg5AbG8nlcaRXmjU7i/lClq8GDlIdzNIZw0kjTf1o6MtFEj
kdHKW+P33x8R3CoR0LF5WITrkaXcQjO8U+pLWDUvSmgectNBSNpaAMXfWk3WEBcY4ArNDhNDjg6W
QcGKY1J7QLdXYKBBKhZm+h1tD21/f0q3jiRRG8MIiBGlmespjVqeuHrd15cATXQUAyCO89Pk5MBH
C1bh5/3Bbl3pPzcaciDAcFPcvdqHDFcq5aW0zR9y5sDy4K+NQv+n66GmD+PxfziXwjFlOJGNmXVU
BK7SxXkKk7LRVIjemVReolL+wvto//UNEGE3qTXRUaiQAbpexzwqNGP0B/8C/ZaGIrXkbSI5TDZW
DMnh/VWcn//rocSWfniBoxKdPMo7/6/0EUBsWD0n3vexh59dhS15CaU53zXRb0O5R9hh25qic2Bc
Laxc6dSTmSA2H7qrNnyWnHGlN1+7oPnblhsS3oBXBVMk7y05jOvJofus1IrsZZfMd79XfXBALe5H
S7PKqmsQIPLkcn1/NeeXDTChQOmQqwG8MrXJRdVI9ehguozaWLlF+N2WwkMFd/79YeabxjPmkCug
9u2oM8QKesueXkNUcSpzS/ukGZH5D3mNcmfUcfSoyy2KMhWgC98cytNfj0x+lQy0QRuEyH1OV7RG
WINOwFNm9v46dr2fmd6/tE39T24g6GtY+wzhl/tjzhdV8GZxXog+SblPd9GMBhMUgFpdNLdtaM+i
71R2qn7b6/Zf99axluikMwxRGYHE5MAUjWykqEEUp1pOfg1ZdkEG/e3+bG5AZhz6hMjek9glzTU1
kmmVQs6ey/IpVFHIy3/VDpoyNE0NUItH6oEWqTUdK1tPpX9Dyfa1Ony2B3Tplfrh/pcIK3Lto/Ah
oGO43YLYcOri9/6QDXXWROdUj7RPbdSVTxRj5S/3R5n7vIwi0qMOlQJoKybvj6l2ndxnFIWKCqVp
PR2+5mX2hEoazEX51gtQQlXGPUI2S7C8G8dG8B+odPmCq5z1ETU9ApKx3pUXI69pXUtdlBAa55S4
jbNwHWfPHj41jjW9jPyB7N3k1MS6oiKWNUonZ9wVSsWkUIxDpmDs7P39xZzNiQFIWeGGcfUwNROf
YQzrtssLxz2Z6HJemlgL95oWBWcl6NS/H0pgzaltUOWYt0dXVaIkfqbpJ9Vz0rPWaIgK4V181T1Z
3d6f1Y31476BIRIxCg7IxKjYuZ1T8jKjsxSY77GrHszC2SGovCd/8n5/qHnik7gZhArBF/4JuabJ
XhWmhXhNaCpvkRIg46TsvQ4BN2c85tDi91b37Mr6Fuv6nIXGe1OZz17WLnhksxvBJ4Brh0OIblAF
2rBrG0rxQ4oc8i5vtGYjLrZ2Eueh0o29GLGDbyHa5Yq8sMTzwqEw27gvpEhUi8lPTg4SknGXGUX3
NnSBvqkruVhnOpqIpp202ziO0rWnwT5ON0u6z6TBO5VhULxDrBYfHMvtNp6F/MuC7zEzQCJbAwaf
si0R8aySp0Ql2u2Snr81Vvtmom+UOvJhYb/FvK6M3PUY2iRuoYvFMZrRzN8Sfzh6tb5VYukY6/4W
EoeDaiEV77abWEjGN4iLa9Whc/VtWaY/7n/H/IgTXVAw5XUhDz0LdwM1jhGF8aq33FN3YCZ+qJnr
Q0Eanos8WrDrcyPBWCA/KMNjAGfkL5EuuwPpoxwminEtm/6rpQYHd8wXrJ64KdOVZecowjLEvEzD
Re5yxNzzt6KQ2o0kjSgZG6l6sGIhPxEAOEvK2F+wSrfOMY4jZ4XMDWChqTMQVGaR2Jmav5lR8Bi2
6aPUyK+didBdigbHFsfzVQ7T99yqUUm0d53r7pNw7NaJ0Sw8bLdOr3BhgZaSduRBv77Go+92Sl/Y
+RsIPNqZnebFLoqFrby9xv8dQ70eo21MyYh8J+fYVBdPSrcFWiG0jpzaaPxOWXDBStw8pR+mNDES
fgtNS+9q+RvyT4+2E3yqVPSHuRxxWy7E3TdXj1MjkBTk3qc2X+/C2kjQSHtLzLZ+RhcJUbK8TS/3
r93t4/LfYaaUmw0yvERyin7xB1CXsoID8qny31P1l46uGm0pm6Df2fAsWlEAji7cmGW2uf8NN6/j
h0+YnBO77qH3ror8zVbbx8LQXvXCWPvhsHBUZjEBVxEeQlIJovlhdhwt11UBpZTVW9hV9S7O+2Zn
xlX07Dm2+0+AXMiLH1pI3Bfoii3Y8XkDJ2OL8iUuM61w9rRGlECcnvSWX7yhnoFyTjD6T44ba4+N
QSoKHulqY3l9uHHbvlybkqnsq9zKjx7EfQ9DUtWPvYUCkCQkg9w+paRNqWclN0a+Qo/L3VU6Ctq2
HXsLKzb3xPls/H3btoUdI16a3K4gwIZSbX5raXArAA65/5ruC9XXFaxOfnJU4i0a6+XWTF5arvhQ
LFHd3LhvApYFfznRhknK5PoDcO2zREsrTKgXv6Mc+jjays4uaw8tQ/XT/WN448JBliJgQ6LQhd9x
PVbcG4Og/KjfXNMz15qU7VMPgtb7g8wnRImQt0WwXFBznXYXlWkTWpmd1W/BaNmrQAWkZ2bltral
xziTd/cHm594AmABy4Uui6L91KWRi0b1qj6sOXUapKNSUW7CyEY+0oz6LYFeieCU6T/rgMT/+koD
vYJhFGQ7JZJZa2zETSTMTao3VE6pj382ZG1lxMPC/G4YL4HwAnNMqE9oMYVTKy5Z6zZI6zc5UFf4
DysOYhc+g6naKN4XjTujoHID8Y6U/bCVLy3SQPdX+E958PqN5wu4HKiIEN1AKn19aMoU3ielZz+z
Rr00vXdGuRWKsHQ7JMaevvS158Dsk0rbqMi+u+P4KKHlVNfROoz0Q1zFhwx1KLDqC67H3KRCSwP5
EBlp9nEWUyaKXZvkjrg3YfzNyOoHAx03+pCSheM8r09xXaCIYvkRUpnHW7SP5EXQWNkbvCj1Zuj9
F9k9Cbe96D6F9vBeWc4DyOHdYs///LYS51GwIaKCuQz+jeuFz+ARCYu8ROEkbaxT0MrGJyeOi/f7
+zu/QQStNEzjj4I1J668HsUqfb0Fv1O+qWUmZLjNYUQCC6lDcwjCg+8O2bGVFWXnIfa2dLTmM2Rs
TB/OExlIClPXY0dVG5uZRnhe6NVLG8ifs1472K63IVv+q9HU77USfnNy9QS5CjUUW3sZx3Kd9e5+
yNy3++swN1viGwR1pwOHxMxjTjolapqui99UZT9W/oMb0pg08CY0wYJD4qhM6/pGiaHgtBQMNfME
Wp1BVtshy3WJ8kB5on6sby3QhMIh0IMVucpXo/LkfaHE+m/PL6XgGHRyKlQGzewfCcKfnYf+9svY
WMHPbgT8BdwV1axdFFvdTkpR1i1NOkL2Tm8GEKtaeokWKfLBTqO0+8Af4w1dUdrasIdkG48N2DGN
zEunh+lab4LuBd+brsykyN41U6qiR9iHI2tb1yHoxl4rzX2el+2ux1i9QqlX7NtMTfaKGWabynMt
b1VaOvzphaT/WzilUFAqhq/MA3JQL3N2sfrZGrJticAwYmbjegzjNlxlvhZR+fOSdeBX5luB3fvS
+VW5Mny/Zk/QeTWSQTl2clNtB5WCO/pu1b9WFPoPkhLk73HUdDsQhf1a95TyDVInipkKEBLJa1Bc
TmnrDiw72JqVHR6SQjWfpLSzwpWpNuqmrTT/c04m7C1x5CHCX5Gk3WA59ZEGMmWdd0LdXQk151Pp
esZ5RLfsOEo+InpG2O7wMNAO95Po2/0jOb+apOQgpsEEiLrUtLqhx/4gV1lZXdiFtZGdrfarW/5Q
Ih3tv/KzlC5YgnmgcT2cuK0fygBjZvkVKqzuZYids04j06qUX5oYUTunth+b0l64/vMcCM0JJFoh
qKcmRW7wejyrJNFapXp8GfV+U5fJ98x5hbG87tyXOixXaLQudkbcHFLjuSD5I8qlE4Njxkre52KK
ppZuwEvYib62bP+IvPOqcL63fvjkS8FCrmcOLRRdGJCbQdQIEhVjeT1R6FFDTVJ96UJuoNm1WTts
yBTCHeJGz5KfrUlVoUAavOPikH8K0c+FQ1X/a39FfIQJ8xjEgIC5JnZ+INFjyTUfQVdgsw6b5uCA
YbeCdikSuPFgMpKgUlIhyRb0P9fTxQXoHG6Ze5G0clvpnwg2trYzPnl9sNP8Ec+6GGmR81euvFDr
mfkEQOHYWXxB6j3U5yYji7ZrX/Hd+NLKO7Np0lXuSOgCd0sP1+wYMQ6NO7ib8CyC+tGuZ5gnhWn6
w2heCsQGnM5bGUUaogE+bLNyRF3QfrDkKl7lVbvUpTT3xuAZo/mA+iqVJXN2liIrRu80tNJzYNfG
WqtMGgTlujiUgoBslXS99aJYvfKQjXm807tOOaphg/iw3Q4rI8y8dThWw85ALm2j1yXyp6b+owWM
veA13dgJoWxH2y29OkSFk52w8q410AvQLqXuP5VResoV41cSLGWNpw4ENR8D/Ah1KO4VdMqTQ91F
iY1EexOfvE6lAdPToh19E8VfXh0xCjhLU1R+6aiaMim3Eu9GlarxqTHfq+Zg1Tt3+HHf1M9y0n/G
IDIjfofSccYmGcWZgfaal50L4xHnUpDWNF8jhQ7K9Hk00MquvYMB/EENu1XQLrULm7cWkhAY4BGK
OxjliYmiObzVXd+IT0XsNZsxSRAU1dT4VatyWTSWto+VjXyqF5XBznFi8zVvWyAtqfEbPwfuwo7W
1rzU+je3UPp9G2vGlu3KnpK6cC6p31PWippRKHPH7wFdXHg9iGsqiO88jumg7hQPbkAgZgAvna7x
d1JVmpuBK7YJPSlZua2S04+XmMc0GfzXzurrtVNb3SrR7X/lWG9PfmrBKdH2w9GXIaaToZXfRlLt
bPrRz2BpGvKDpgKP91sWtEdDRlmpcIqv0MOQN0nnuAga9/U+w7rALl7nG83xPo8D0r4QgusbXUKj
nYjP3FghqsII93qHLi+9zdhpErWDrP3Lx5jzwKPI088PzNbUiDaNm5cpIkFnxaisQ4Hc2CpCVPWg
45dtPLeBXjj1zYVo88YpEM4vvBkCjAIx5rVdy/wU9Swa+U5JnX/XLZRpJaVfmNgs48LMgNoI9S0R
01CNuB4Esg5Ta5w0P8eDpK5cqAHWRRQosAvhBkhDnRyrZtTHFYqV2cqWJflgGF7Ki2VL6zjIm0NQ
9dqaWrC1cM1vzf7jh4kI4YP/Q0orFdmz6DS6+FsR3OmbBA2Rv3yjhI8FLYkoE5KYn3FeJ62UV/GQ
SmeT12EnR73ypNpB8DzA27+wnX8M08dAg94JfAYBr6PbE0ahyTsllw09zV0SnPQW/Ru4+JC9L+qC
okNcodhLvvpR1ur8VTOH3zm95b4up2u3SdNXVXa1XYLG5lNtKMFLUBXFzs88EnaD2q504CifJcvq
DjI+MX2LowRHlK5htppvWmrpm9LqYGprEueT1LbJq211kLeOiodIfRmuUkWP8QziaJMXSrcj/xGv
yerbC/MXGzaZPlz0olEfug0KsJOTBj1m2viyV5xSJHi0orpIYfKiJNqXNlkSnJkN9QeGLzQIsaLC
z7s+O8QQhWGkjvmq57r0IuX2+A3lpfBTFSfpM+9gtZD9mJ5VAKtg4+gblcl+wAM2ualDnCpdIifW
izQ02rciRmM4kYbwy/1XaRoRiFEEaAzMBbmW2aNkVLbte05fnUOzW8d+sYvgzABzuLHknAgBOaH7
4029hv+MZxHdi34taOmvV9Fxc7lUgrY6p0SddpfseqN9Rptooe6gTXfrzzikVkz4xUjeTZNqRphb
ASL07gvhbk4LVWGlzmr0IRku/bgiOh7SdJVUPkgTSa+/qoFvXtJerdagUNoNRzhASNzn0UFhelcE
vrOtJNk9RE3mHOmDNM9wXvlPHcR848q0U+ehy/3kdYR85g3BJKSCvKh6zJP4twoT50keC5pFlMR7
17wAw16abv6FqF1/r43RHNY0HvEaN4XxDJ1v/3Z/yW8cJFo3OUE0/wlNismSd2FbKV3HkleWDePx
6EUIh7T24f4oszQmKw6OHMsOyoTx9GngFQYxXLFWeS5LY59qerICk32pOyiHQ29t9dpRy6NNK4eb
kIZOwwghWZCCyzhaCxdnRmmISSStxh2lb5Um/GlWDTWuxOwcz3wZyrYgBTHYrrIuTPS/Vyn8/RUZ
EYW+Hb1PD2TKu4FmENXjMBbBExT49RqJs25Dvir/AuAeNkwDGqumltNvoxNn/ziF2+cLt2K+RWS4
RaJTtC+RKptskdkbSZhHTn42W/+rZzUnBY3Y+/szDWjEolB8pxWdyEYE5dcXL1TCRoFkLz97Wqj/
cDuj2DpBlGzyUEp3RWqNP72C5jDFaEwky+tufX/4mff7Z3yaiEFEUQKZnULDKpvC7Or8DMfvytD2
UneoIyQFS3QS+1Xv2HvVOdt0H1o4oZq1JB91a/oiriKhz4PJVbievglNdZmkuCS1XfvrfETMyWz6
vTyqL0rUfoOfF4pLI4VLeom67ubMiSlEIzdPNdWz66Elz7TzUO7ycyWX1XOlR+E2Q6PiEeGq9CDZ
EaT2KnQ6YCeaY4v+3BPUz8O2KVNtg37fuFvYiGnKiY0QsF0sI18EMkP8+wcfqLf6Uo21KD/Lvg9V
d6Rnu2iI0m3GVTjScM3591TruYgSnaqt4W4atVIOVO3qZ1eXx4c8rcHU86EPlTmoz9Rj2lXRytDy
YSCXyP/nz8X1x04eXTn0cpgdObVSnb12kX7Kevs7uilLjB03jsfHRZk9tqBZrXCA5CJJgYKrr8S9
4reIsqDj/JL9H5W6lDKaNriLfYC4C8g2dgr81eTOu1FO0t+zYT5r6qNaf0mNr2jApOkvs33jr/rw
EoXOZmHz588iOXiYTBWKdwAfp9F066B07UBq+Bq0bXMqoGs9AKNWNx4LcKhrKz/WRMfbIe0MOmL9
dOM3Y8QDl2TroK+CLfjkaCu7ob6GD5eS+qDVC58433FQH+ITCRzIc08DlDSxmlHuu/HFqvZ1vrKr
vRYtWNtZhgUGK7RV+InfQ+J1qiVnS+mYUW+kQSf1G/QMx2Pfxe3KCZtTkuWHYKwOiRNt+t7eFb25
zW37kbT9VhvNL7IJhabVbqyi2YRxv+CN3Zz8fz/sT97tw93MUXlR/DIaXppozM4GTt8G7V8DxG0R
LjSbz5+cqzWYpgNc2BUMStDJuVWyTVbqZ69Xz/dP280hRMuDQkcOv0w8ApIqKpzdUnwWDgC3KS+q
7f0R5teWSVCzk8lpUNWZ3iE1MuLQwPE6V8n7WL8kcrviokLR7ZObs1p5Y6hv90f8sy4fI44/Z0dU
7ERoh3K32MIPWxT1dZP0dpqcs96/xErsgiIojuEQvsqN4AY24EB1Xe3Z8mJYDJ2d4/4tUThfIEq1
ohORtiAO8PUXcBaMLgyT5gV26vzzQN1oX41tge5BUmwHOUr9hftyY5U/DviHLe3DlDs1iFuv56h4
8EjvOhpnVlqSBqsqdX/rufEcef7WCeXvjhke/3a1uYYgl0XEBeCA0uz1XIfOtsfE05VTGBrrBt5L
Pd7Xti9+swbpIEvZ2iSeXwXwtJbRUhfD3FBMhp8sdYVLKysjU7S0rllJ8GDvLEMKNiWexM8oD0G7
GElsH6zRWqXuSoMDcJ0qCNOGvSFtKpDJJ9I6cDRqobztBr065nqQf72/SLNrxkcCk6OFBJuGQZus
0f8x9l3LsetYlr/Scd9RQ28m+tYDbVop5aXzwpClAQHQgCCIr5+VZ2qm+955qIk4oQgdKVMSSQB7
r72MAKYRWhh3nR3VNonLzdPcRcO/2ZZBl8Gl/suDDyYr0CqYscF2GzyBvxWQlm5l35AO6Ttu+Lb2
Dow6uwCxhNP8DgfggjY6w6+Srq7I5yXck0juBKClIRz3YUUvHcwkKuE1qVUPhavAw2qIS6AuG7O1
hdn8FA07bxrOk7F+vMA8qMXGAeAHuVfpXcS5QZSIm4vFftVgRyXUUUXki69Z0ncehPeT6u6bLtiH
KE4QlFHMsTiKwUuNdpdCRmva9qAthNaX3dclG/tzH4zZ4OOutt7yYlr31wr3+QQJCQqpvAzxJe7w
Ei/xIWjhwt9hdMu8+T62gcBjjjMmaDs/ey12SxuhpGxSZpqHRfN74fU8jdBddb64MU1T8GV+APf/
bNBoJKZifRrW8y9nherUm717/IX4/sEvAiYP2xYMwOOsV2vqXtx1blO+BvfNis3MZ3VR29Xj5pkM
Z1CQ1nP7wNhyC2uSFzNxmSjiPs9X+44AeZIZXFVlAYtQL9Nt92WEvvjSugS1m07zmPUAZ0LR7+to
+JxH+qpo+EJ43+TGyLJFTOfWA7W1IGoZncMg0bG6kuxXwH4ZxkpBEnYwI9QwLYw8+oaucIDKVOWt
0Qgoc0O+EwIx0CFpj8FkHQ1EGBCGeXbmKS8Ts1cKCNWSWDkwYXOHNIyHGUNnmrvc56kajUxpi5BB
BK0lgqz3ck6B/zaZjvD2VeSVRnZwYVzgRctjIpO2tm6h9UiJenVuMQ8ec8naOoViIC5b14bFqwPD
RL+Vyy33u/F+nJeoSUZfrGjteJPDfjbcu5NQhRduUUmENe1ghRFnJABrN/HWwPmGYZyG8yX2/qSe
Op30uIKHVfNDNcL8kboY0APltEqj+vFMBc162v3A9BGpylOVwCp1uRe99+/mcH8vF8Clx8304YkJ
OhZK+r+VkMSJib/hqpxN3SCJ1KfDL0D1BmRArf/NTnzdRP5r9aP6A6SJn3OllsNpBwjnXzdigOHN
Jvkmz6vNu3yqo6DcpqV50iaKX9eOmoKOsv7+vbP9j0/9P+tvcfnf7z//8z/x+acYtqmtG/m3T//5
KBj+/ef1Nf/3e/76in+e289JzOJH/v27/vIivPG/fnD2Lt//8knOZSu3u+V72u6/Z8y7f/8A/IrX
7/z//eJ/fP9+l8dt+P7zj0+xcHl9N4hA+B//+tL+688/ALX9t939+v7/+uLNO8PrTu9Ste//zwu+
32f55x9O9A9MBeHehGgZlMYBduj1+/cXrH+AGQcMD8DLFda/mtlxMcnmzz/86B8gvFwdllFWQoN9
HcHPYvn9Jf8feA/c02sMT4Bpo/3H//m7/3Jr/utW/Qdf2EWAijb/+Qf6sr91NJjHwr0IPEf0qNdY
ut/69P9WJ1i0kxtkLUGmPFM28Ik7TgRxvLPT65y4sj5aSL08EgtiXzYcTHy3QW3SRCbto9KethTW
hdOyr7bhXlZVUk0YMHE6FnzGWCBQCoDc7CTdzCNUHm1CYwXWqVmC3F4Qvrj045LaMQkOVvPIBnbp
+95+ZoFz69UbAC/6ajDgwxbk1sA41y6BDHEjOQZiSMdarPkIlPUFwkvYptbNbh5ABMP8ftx8mNty
fmmaCJZcrjyOHWo7Sh5sDRGLAxm7miLwbalvnzdrPSk688yLq2NAxmyxmjOvMeLAWQN+nVfEk/sa
gupR+JvjpYG15BKcixlMBSbiD96Kd8PeTed+QZpSeLNI3WlIPLctJFFPwTTsvRW+6k7j+ukKEzir
7u9az70JAp4NVf/N7DcNsVA6xOZ6ivkptPe4/n31DinaMRg+GoQQLMikXR30PoQkmNXv5dxn8/AC
f+wCRn7g0jgZDdH4eG7JJ51F9lYGUqeuIWfhCaieIugqmXuabc2SqfZzLkjmYVgGo8syDp7IGOp8
3KIABVmXsTkoOz+oMd/7mOuip8BiAwxFWvh7j0qWscWeRy6fu1PUWd+YB12uFxmMtQxhCR8Sin3Z
bAeMygpu6yOigiGiM4kdNglxgw9lNbsx7HfdegyVd/Za5AACqEgwznzpSbxHFk0pW71TrptKz4EX
tXunINQHrwdcYzgkCDg/ETx1ML2qol3V1ixxA+McenxTtEgccFym0lanEbhwEhr/nr7E/GmESY1Z
8HO6C0x20zpix7r1M+XgjfqAIFmO72OknzVcl8J7rTsP4TWr2XK1BWkX0oS0/L0PTXE1Jc8APDwG
/eQcB5cUDFQ6RLQqsKIn+6g870mp9mCqhA43jDrJMstPyOCyECzvbXqnlrWnWn1NT7Woj3LWjwMQ
VjFG3WFrREYGThLlWnMRmO7Wt5afiojcow1Jrke0Ewidy9mRsFJpS7eJ7irp9wnEX23a1JiO8SaW
CAShr43WYNbb3i/4dvk5UTEYVMY6KT02JXgaVtr67QA/8HAopODHeXASvpZq4KnmPBPsYC1Duk4K
CW1wolLvrv+LI66t+mjntRTw+NurJmxvLJ+dGKYG+xXz1oQtarvjYJjBZ1oOKCvHPqv6Kt7bnBWW
ds7WTC1ccMQxzfYy3UA4/WR5zHtkkAA9LOJGhos8xo26k6RKrGlKFYxfVysd7Ps47zXNmhGvp78M
It0CcWwIPepFg5BGH5fFxSS5+VTivrHO8MxKOazY/JgeqYfQlzC1oio1KEuprZ/qWV5flGwIHN/k
zxgimgYpKgEqhWbZ8kA9+VAj+x2KWLtHetyQTqtzI3HvwfFPDFRZzutqx2C9HWzQ8OqtZKH1oJTO
rpQP33+vrKlYeid16CfnYh+NJhkWJ7EckVce8hMjhu4EmyPrExNUFzWfYQieYwJfRhjbU7gl6omk
C3sAMafUfC5VOGV92OUzWHb8NVjBBOt/uWLnSAuP+QgS/6M0xwFGwD0emM66qWrrYvgdpgjVWMKy
+ODD3Nyzn4iPbJgAVdENjMML1cLCzSZliFqI2eTYYkYo3Ft4RKegCiXu/NZoG2ttu8NtSltJsxG/
X1vDIpu7O2ODwTfcNbChEtaQGDttWpb4hm1JU7MZWwF/4aN+hJdK6gMi1hDRTdJFuMpUDEgq8tGA
u5iRZTL2nreuLyweHTQGDbzL2r7Kq3p7ZvZOjTozwc/sqQOBs5aZ53TskIksmxw2IThcXsVE8216
aYNzBGuKDl/QBSddgcg6hID2N7CjzGEiXK5b/Vyv7QWWS/t+zhf30NLPMcolNA6m80vm+ynbSMKN
DYfwJoW3T6qmOcW5mLbRmISzl7faSWrew+h538sDrWg+gMMzspc1ah/kdqUvwhjaqd/Y8o7GJWmY
sw8CVicRpIyWAo3BO9Xx61iLUrWqYDADt+xfdfMzbmFqtp9Zdp8jRYyEDsq1vWvt8BHQcip1k6jY
uZuUnWgwJ5Vjp7jxiU9Fgv1kXhlMubxkwW7isR/jGpwAfkn4Nqb2tNw483xuuiWLrG4/zuKuW0mm
G7CzAzxWpS83kRgn/un8/u33/8XQqEGTUizdeAmUXSCtwLQtiFQo4C2kHKcjhC1XrkeXji6so6jo
U2fVuFLNszLuYYqn3Tb12INotJObRBtJH/y+KgmjN+D0IrHoV2W/VfatZpjt8A8px6zFGQw6cSJd
MPCWj7l95jJKzZXNBU3E4q/XvSNxloEnPYgKo5TJGqaie1B8yWLqnybnHqOkjPXPQfeKFQRqKYbq
0pytoWj1HgES+xpt3WKLD9oMpc9lweIlQ/mWqPa5kuhiWp2v4PXrlZeYQ50UTKeZTpmFS9tOkL9g
2JhzFWMB8dv2KquxwZqDJRlhAc65nu62kB0m7R4Gp07qGgcp3Rl3Lhc5FCyQt9bmZeGm8yiA4ddX
jN21GXFk+d8cW96VgRPB3VNPEqXE9sokTyZngjxKpDHWNCbzmE0k4MXkXj1lwhp3ON7LpRPlpgdQ
+0E9ExQlG7zuBUyoHMxqK9w2a6IflVuqUb35IOBwE0JnquddreJ7AbrDGOAMYjgYjUIctzp1wk8k
i39qb9tV1UPHm0z4VhYw5/5MwF5IBy94mKv4vdnWx4B3H+uCB7yxxyLUmI6CuH9mNC7XkIypxx/6
CA8qE7XG1gkaE2PWL9QxKCQr5JqmGnaKiQt4221alQuBLXr1ljQksJcUdX0IR+QI8y/T6a8emRCF
r/ynsfYuVTxmGk9AZG07BkQgIZV/6JU+LTy4EhrgyNWCSD2XzQarrLo+9eHU5v0QvZKhw7g4CnZT
BAI0mFDtSvBQtA9LxEdYAm1fvZrrNF6u1VzkJzEc/LrxFtXjrubbfWg1J6+PH7Rtp0qv6RSvBW1h
+ovd0aib0TpK1/mBwOpLcpWH85ou03aYVvI11dglB5oCWcX+MWI7WIB6aGhyolcwA1HiJCY6SHPj
I7Y4aARkLJUo5+7T79ws5n0Rbk5iR+NLQL8WBTvKEWOPSqcOBixb5F8b9sQsOl/8OhX9EcwkPLFz
qsC3WjBCxcRbbx+kHZKtAddnKCs+HBevPw1KFwsZbkEhbZKZ4SivwAmdwNa2LDDE/Lcq/gGj6jT0
026lbS6tG9+Se7bBSBqOFgI+9DWfjsQ8t41zXPFfJsCWNQw7bNJYBYhEiwZY1ZskBNS6gvvB8AdE
NNXOUI5dlI3iAVqbnSD6OUR9WIVV0fJss6IkFPD9hLymwYRneR6bKFXxV9uLslvXZN7WnRmtQ239
GjtATzHQCfLoRBQ+0/2+sjdENWy7HreRRSzdlMJJ3D8G2Dc2PHOt/y6499CIPejOTWJXQYbaGzPn
PqNGH1n40ItdGD0aCrvIaEI0OE8bhQSJzcvVStKpFY9I/znghUUvgrsAyz+pQO1fQ4Q1LZi5WBJz
6eEVbswZPDmwTA8EypvZdOmyWjuCMr5xJQZKqB8qb8/twd+PbADVZ+lS+FB809XNukjfMxeigRWH
ScuAvVioYvxNZ0jYrFNCVIAiM6R3SJ9XRQsBbiIMtsvO97xD0JNXNXhvEZh6OQ74y7i5D10wZFUF
D1FQyfAo9k8RciQrgFbmU8JZhpnbGtDsoFB6BU7hgWcfg7TbyDBrq2d3QSmK2lo0X4E2iUAXhyIn
1iN2bCu9Xjtsnenm3vmeSMEBTRvyxemTDGViD01qxq4wtNlb0d7Dw0txesGRA57d9TvGWag0MKvc
kGrAds4IU6uDVG4OfAM+s2FOve3seycMxnFgHGMR3QTjZbTonmxg0vpD2hpxv1Z9QsIqpRKlC8Wg
CHCPtZzxtOeCY6WEfjoDjxSdk8Xbmlbm6CC50nNVvujqadSqgJtzBtv8NEKL64Af1Rh+G85LCrlP
YVp5ZudI3uKwxMGCc6hqd1ZQH7X1IpFXy8fdauQ7RfjSXC37dtP3tW+f/OGn7gbMGQ4K1QbikGFf
BW4F/+nfr1xIODhAc/Goq3rnIga66RgMXxlQ6+hmHirAQxklaDkdtettubMhOYMb5xH+iqkdkJSj
SGHmEK7usXee4dm8Azpoo1nqqw8WV6mkamcL/8my8KiuiJkVP11Pi1b0Nw2v85Df25jRTqCgjSId
3M+Jh4kTv3P7uFVRyRLkXKiqAGDkPsK279IxG5Dq3mop+s3Lop4H1GDImKcjYP1J5pX/qjBgMAFO
7I4mRuKqVixdkN8LXA1qpjQiIBDIR4Wy2YI9eo2tYiYPPvz+QHtJ+gHcU8iCFcHVnePE6l/MSHEo
Rxmw4KTWbwSRRpW63XB/urAujBWWXhUXcghSMa/olupialQ5WKycojOz4g9lULr0YbZxk1O+61Be
Odt5oHUa2I/+Nqeee174R0AnnOdfcGeBZoeCyo3R4lSGbbvHgLUwYZ/7cX2e4FwZSRfkz/t2XY59
kPtiORg/TiL4zm9AZLEw0sC8hyjhHWhVZs3KAAVWyNmuaTUqySGVEl3PPJ+CGIUhtp3tFPF7vyU7
6vIkGOrEiy/TFGaj497YPopq0t/ETfy2WCzRFcWRHCU9yo6NIFBGOzfONhUwbkgW6A7NshRu/+x4
P1NvzhvzEpciZrxxMyS7o9hqT2pZq3RdhMyl6PbwKLrtwDQtJiRyu4p8+F1715Oh1BV2yZX4WeV7
1wAfApM+Fl1N7TNoJ0o9qheEznhAXWaE12DL6MyYrsN6N4Vg5Dhd7GSrJLfbogrLGj9Z+NTykOxk
FOfCZne0ro4RGVEfWk9Vv2Wgh5WQBwEqZofK/ZlWgSyJrZjD5a6L5WVCwRl3UWE6WpJp2yHBx8AR
8VYHJ7ix4+CUxYDNz8MIukY2mb/GOFrIbgyWK2wAk25og1avlGBQ1hu8Uzyg3J+z3BvgLi66q1lm
rIM4ycPuLOzPCGH3jPYHd0NxyEGzxBVKYv22Ym916gimt9im/KNtusSYT7ePcuOzgweL2sp913g2
LFy3gR8l2vq60tnAdTK57o1F2Av2hASB9k4TfQsxl6s3Zn4M9OqqXBpYZtSSDjM7NvWEhbLA+o7m
EqKBxDEH2KndVNtroESXKONnnL9askfPM0DcgNxoryvq0M9rd3s0LNo3EHx4VZ9F/mMfLSX8i5N1
fYu9763/2qyurDa6m33/boZkVVtdARO1jDupqhUOIPjlrOMlBBpUc5rZIjq3ZHmH3D3H8A9OlZvM
1/veCm+XPnHWXMRR2q7vK7rXyb6HgGo8EOnvMHeDEsNixbrGfToI2F/UHMLg9QeDsDrr5Rhk3AoU
FKnLYYP7zfHcYoP7UTKvibV/DManLvyytjEXK8rOycFVQfBj3gs0ro1j2L6J7V1QE5guu/TUROO3
6327HaaeHj2FaLW11IVwt7ytK3QP6PsDA/yfhhc4caUjanTWrb9aQZ79LsLJgMRcLG+N02GyXHT8
5bLuRT8f9Ag0axyKYN0P6gYVRm7pAUXxVsLt4mAIMMpA/TR1j3rb2y/OQUzQv7qowQCGruyCsLOH
EXMTx3swXOzs4Kujfjn5O5itliSqMgAzeaTeAg/5fbTDqXvXz+19gHWgPRzyg87q2lMJ8pRuwAjG
74E5U2A9Vs5Q9DVKWmS8/drGOourg6Wc1AsFQtrNF9r1RBueWetVLJeOs5WGThYsJzK+gPmcVOQn
4POJVa8OAc8/hmYGJ6U1di9k7srWQ8Np9TufuziBUUH4H067dAmE1eH63eoOFSPUUhGCDdvZFIv3
o9U5IOEABM3OMNApUdvf6OkKyKJFC81rhe5Zocy3HZbxWezRDsEu+97pNy9xcoU3wtNwkQMFptbo
95iOTzVRGhsXflZEwqeJTs9uN79PdP0eMVZyJ3Rmpk+BYLs8QsLXL8fkKykBD2aIccEocCiQFJzg
aByxVqoZUAZhOTXssPrbkS8qcVB4AIZNB3964UN8hjrhiJcfwZ95XtEyWrCl0fEuiE9bJ0/hBoha
njXk1pvtoKBts3ESsKFv77zqgfntERrJrJEvNI8TjnJ6DGE8x/rztD57a+rNX+M036jpkSEC2UdP
yzyUy6FJqQaJaz3DmTpDeMXRaUeVUD4OaeCodKv8KY2HZufUqtnBjeFpthBfxmDMPbGjA8d/r2ct
El0/4i0+kj7O4lE8Kt1/DUB8iCMeeCzBFK/z+Tx2n8talzbQs7gJC1sARgICwPfNbOUQkpSwM09x
IcAm246eH6HIm1BuL7hpKGADMNGDIe26O48+z5YAJ6fJnPFZNOGu4uOjFivWxifzf82OuBn6N1yO
o8QIij/73hP1sVI7D8DDOxOgQFAcW12QXGMrZ8vKnUada1D71ljv0SVX6/Kwwvi/F16UrVHa0zFA
Pm5cdCa+iaoQO+evLrhjsLaMps8OoEdnemzh8Om3kVnOMMbsDxuG0qvjJ8EcF/MUnXwb4lHcIie+
n6cF1rPrk6tKJEEivb3OJIoT6idDHeR9iM6qHbKt+1XTZ4Oeo/F/xWAjglB3B3/gdO6+OQYKMLYs
ep8XS42JSNQ8xIP11a7tPpDLtF/iSefc9pEJE0SQ8dJkmsNytjkwa/rc9PqwDc4ZNfpldkCO6Otw
TeHuhNTjIThAj4km1wGfv+/JhMMFl8qee7vgNHIOm4OJhu2eu4jcjHX02BhMIdCIY/UxRNH1qNUI
Pws1LwDzovC0kHrYd0H8YndS3LQddoaWv7KwfZaLgZ9UzS8eLTQCYAFkbO9rgwSQiR9waG53M1if
aQRVZCihjzZhh3I0dvesD12cZrp0HVTNrJF2LvEDYLtzLSdHwEI9yhL7QgR2ZAiJ2m0PGfGhn0Dv
RZ49b5frq3NrEjkPcNboWpWYW5V1tB08ESbMqg8MiBPhdjaHLhrQ8AVo6zwZ6ILkWuilSmpgemH3
ujlk70kHQ3neA66YzMvASKob0hx/fwCaWiV9Z526Kr5rXeQwes7Jnya6q12VxUFbEhSjddgXdmXO
ToUwZtUUo/u54sTHmKYBa2Uol6bzC4hJbuNgeIQBdzsdwJqYE8Gjj2DyEj5oaLerPnW3+qdTWPkU
1HL+OrXkk8otH0DNoUBwHUCiNcEIgyHKG8WTfgKD7SVqFpE6CiXgBhuLehgyHgN0kogmjfzCymeI
RTTf++OCihQHq9tksz5MmHTrqTs2AbYgKEvmaj3hwp82CieI9pVj4haDktMgP8ZtnLxdYFoE8NnB
0zJaS0mxDylFs2kpNIJnMh+DatSuAsXqhgUBiOeMPLgOLJHFTxwE+gxoll1KEVqtmyM4EXXp+OrO
HslXRToJsBvnF2mq6hRWIh8tGZ9ARu2PS7jeSjKZXWVLkdj0DAG5/bhdV7EO+A5wvw+Wx7n3oumR
rjOgJApU2FYYvNEYRXBt9qsiV8OBGBBXUGFl9GuwI8y97+pZFA4LdmIDYGggQ4du3WqK+qT9Suc+
BX3Yn3DUb8G9qZcCAvpP+M9woKddeEP3cqy8Q1Tx06YL3262k+4zNo7VrTDVm56nuYCTSe2OIXr3
yTv+/mAJLHfEDe5Wq5f3VmvFx8CwJ48+1UPYP1jhfoTqM/MhUHcbryvtOIsC++yuSu2aSP1IJ4gS
6S97ZvduBhqOf45GLxnWBWxrgvszxkCMAr/HQRmr6WDm2Clki1HFhsGGGulhVVuVzxHPbctUByoG
lYYh4q5q6W4HKpdMRSt2ewdZArzCKRDiWqSeh0tI8bTrcHjyGzB+YjWeqFtXJ7CasXpDryR69MHn
WZ4XuTiw5PPzAQHISRfap5hUXYIHGssa3tMwdkn8CAX4GpgIIZnTCDNQA+yghWp/GxVLjKLdUbBl
34e6L2L3JxLayRcxt0k1BEAdtXiH6zKmIXzIlFnDInLXW5/J6FD1sFqQVfcZx3ggF2h3MqE03heP
/TEavFcWe/wUX0GoHgWfXD2UVytQBhtnCJQhCYRQqVCLuRhBxL4BeF5FOszD1XruBegxE1jgmQ4x
muYenmvVODuI7nHnHJg1DJjqhXAX3gfXVTrla+Ath6HjftK7oQDiHMelXFooxuOk4/BZubimam46
ZsruOu5q6/Yj0LFbVKP7pZx33Ir4mUb6OpR20qjm/OTVX31N4ge/TlbJUH6zqeAVXPdd5xz6OAHo
8Bwp4pVx08Evyl4g4QrmzPHwC9FOSVxO/KJj617aCfus13kUAfKYXILc1Jb03KD1ZAAx4i58bqF0
S4g8qhBzLtjLqBIxx8+LwOsqi6zpHDVtPtPpqDthdl5lI/Om+RIze0ClH4NmjhqsDqtLHTfvxMZI
Mtbg0UQEwNyIpxCpnxsa6ea25xicIbD5EjNYvPka5AAtmiflLioNFv+MSUt1kbGDfR9C4Z27oABo
DAZudc0Mikl+qep5gKh1fIc/xPLrGk83+AOm1GE97KRDXt1QEiDSKCkDuLXqbnnhIS2cRaF0nxus
OhM8UASe9kiAQQqoKUCRX/YdX+ckrDF8nxiSpIcmYLm/hFeiIOhRbNt+KtsUHp78fT+AtrVhZ2kW
98fDiByV6HqBB4UohnnA3ingNrMCjvj9wW1CCxd8BIbrXVZbe0d5xTqXln+Sev7Rydq4D9uM0VTb
VIdpGlGW7tE7NDu30Wjdq8OCcxvohHRAnJAGu5dm2Szcu5UAq6qgNsC7y7MKsmXpIqSreUM6M37p
omhOW5g7nRimr3aFyNN+RRu7bCkj8KuCupzsCdykc+mFeRXAEshap7zH3wPD+PboMnIQeqx2JBDf
s9EhQDk+3kcLAf44EkQz13jWmooUVgBqVUPlsztVIzAjSEGsHutsGY8Es1YawdeJgKKVBdAjrAME
y5u1ZBxpFUnfsroEJQ+FytKnMW8z/FUd7CzNk/DVrSuqGOfJCGNCYh3VdEQ0Ii+wt9X5qrcciBc7
IO1g103irbL8Naui+gOTJdQcBg8DY3m9eWEBnsg7G8aqqKLxUjU2y62lwUDNTENa+wLlEhppxwWG
3tNoQQfoHmDZFkKMTGGAsgayrOZ5StkQpeDq4kIPERxR5hXUxd5nGXRgrwQaZARuTftpil40oCaw
GiNQCnGSwb62urXBUkEuq8yoDB/qFdaAHgM0N6z7msEqJnQ5+gfE8dUrLAJi4UIgyBy4+E0dukUN
L58Jo/Rd6BS4zu1NROXearbx2LaznwdTdF27rv0YuAi1q+BI6tVqLIgXPhDCv4mioKyF/obhEsUl
EbWD6xLGBQN7/sGBS/q9jwYmHSXGA6uzBLtROGXMff8I59o9riApt4qBOxOrmyaan0gHQiifYCKH
hsLd9bHDdhq7Leg6zD+EJiD5zJs+ZTyM7zpV5yNc0RNADvbjBFYU+kB6O8KLIiez8V+5X3Si0m9O
PPs75oKpowbxWamqfjMd+0XEV6hEc97MuD32Yw9G4YI7SFv/WaopfHQ37NmVakCsuX46bDEofdsi
c+K1Dy1zscMwMHbndh52yvYJIDGM54a5ecVqmsppG6KiswL+2I5ViaIYIzQb+WEBpfjT6UoT2xrH
C4xIREqhhi5q1x4vqJCzNsQ5KxyvPTfgZZ59Vm1ZRZo1DTY+AnsBoBGTxkbmMD6E1w9twMg+am58
X4QHC0RPjgwIwIJV4xY2sz6YA1+dZOWYucwYAWzRcuMZ3aXUQyDk/6LuvJosRdK7/4kY4c3t8ba8
6a4borq7GkhISEgggU///s6u9tXsKBTS3ihCc9ET0TNljst8nr+NmuIhEu5hAnc+ZZKToIPZ2hat
E5xFno1nFDol80dEAkGctVfn9ofU87hGsEyaqOC2HcRs3YW66F9Mnu5yP5lfjI+8Jgg/PUvkL6mP
qFenVrQtFNpfWXfBpsFGt3JojjyhSBArfw6mvQm65Uyp6wMSzegugDaZSFmoXASmHbAAakJEt0tV
Pjq5u2/7+peVtN21LMWJMNXmOXLLTR9a4lL0IkcyUx26YRzviH0b915bfl+A19LZlQ/S0ci17Lx+
WNT0W6pcbbLK5Z4u6vptyRqa1zIT8bEI/GOWx8NWuuiRF5C+KPO3rpq6l/pWL+A1LG4oUmkrzuRb
EIp8HYreOYb0q9u2bJ46S4hz0oMOxWH9FJdj/QQpu64MBc6dj4hUBFP0gnEB9HQIxm0d1YCPqamO
TRFuVOfG2UrkiHE9MeyqovMOISjsrlFKbz3SC06tV/2+5RCdqTQqbL++1267bOS4XItpnneYCdsT
49qjNMbdTZrbR9kKqq0Z87v49kc4eh/L5M7bHFpKd1Z6v6jWunduf5RTE6xLx38VrAbriRHqQef2
9OCKEOwJJgmxr3n429/HEVmSirSPXT0P1lbpMkI5G4F52aXvrIsyiVnxA3lFtXbmtZgew3CcHoM4
o8bc8t8WLZItldbzulRJf/VpHboqB//lSspiL8Jbvpw1H0jnAA1RTXKxy0FDAQxy68aB9ggG8Coa
BOZw1y2BR9/p7IERIzoPaxvevp/dt85LE/AxSfa/iB682fqKIEy5tSrMXHT8INMjgcobm48ZCLod
OnZDMV/yKekvDi1EUJA9YOIgm4NdLtU2tG91HQX/YayydxgGvSN/xPres82KRd8pn1HWGCylIC8w
9+gD2jQbtiqy5GnSInsZugAR0RxA7y3VFVsG/mOTAarNgdhYHqqcWLtHRzFmh4NKEd953/pp0PdN
DM6VyRKFdVabC5plvVJeJvMNAshozVtmuWspTxrwkq4KLcy9VoWLrLwv7r0h3ZQq0tQayuUzX5ot
B3f6vmQ2epwSzSGf3x+ocBnTTHNfpqF5ixauEW6gAz7/Dko3iB5mgjcekhSgOsPAgziGjE58ZfIl
86bg2a3WTenoVer4y5k2nvilFv6hdDeo3iiL1D1TGQKxNekH7L5DxTDR+DOA3pSxdMdtjBZtLHeo
9V0w4b59mEfTHq10RNOUO5BDAEAnz3TqW3dbyhLo7gkh5SKL+SEqQTH4lmY/4T27ymLaa62zU4Gr
fN953Ueeet7VgqHb4t0D4E6EfCVmoiNZK3/JCkude3RrO5W25dqpu2o/oSFbpQOw9Zym94VhJK3A
TKa2LrahJ+TB1NNz6aaYXzqxD4YYntcv/W9F4e5FDQY/Bx15s4qkA9tNOwjR8VfUVtG3LDFXnYb3
Me7eVT7CcZCOVB76aXbWVG4Wu6oVLI7b0F3ma4wyvpzscZf38VdX+U8y6KmqWqoQPeK4kVzpq2YK
HkyyvEucwqswi9TWjGm88SzZbboJ3qZHQUG7Y8MpbeZvmOiKV75w1TX2vSoK/57cnHc3bT7r1P5e
DPMbT1CxFllqA8d7lzlGGJI1UGNNZe5qWyWveBI2eWL8j3l0blcOl+ZUg5ZnckgeMV9vF8+KNkOD
fQO3NI/fUUc3Xi7MI/lujEmuDMbxu9sMy6mjiwqJWfCCeU6vLWkcqLLwKvgdLbGoVZnXwb6yMohX
54InlkGqtdGSaROyFwFeSE4De8Bc1RvWD1X7y7rvbHRtri3PQVBV+/qm/CpzItuSwTc77TXy4o9J
v1fMsz4UWppZ8CtBvmF379aq9ORmKpXZYyQ/ztLc6Xg0/HVcHsv0PUn64DHPPpHSvuloTg9qiC+z
3YzPydCid+Dm7DIbdYvtMaCeOyH0SZRodIZpyh8m97nJGnnwDcKDqI+uSJDo9F2a/qhiiUJ3KLwt
GSdlAojoMY+jxcNKA1SeYVzflv0llpwVcfoesZ6ubVp8drOLS13Dx28rG4RbjqN3wUQaAB3WFOw2
nbd2UzDfoG3PXiOWjbJQ6tTpMUZidkU0/JS32gHNZFkf6spsRR7VW5yfNymI13GwQBnE+UvXpc11
Qi4AfySDrWsbFGX5YKN5QcOpIvyYQcXbeXaKezln4n6I7/qWF8AHGl5NA5ZhPGLJirj9+ljAVwYV
cE2AoVUtcbydlugMT0FAVeddCudzbrz6rlTW52CHetfPUbayiBHAbTnHpP0VP6aqt0+yn49VMu0V
xqO7vr5EJhnZ7zAgzRiKCPWp5THJxpM3Po6TnCG4/XDjtMdmUp8LvcDnePpobrKZsnW+XOEG6I7A
MIVAA9kXvcv/eG+XFbX2KSxC7FVy7cKJXSJqGED4erG1qqk7JVN3IXzoXjb2V29bapvOEPk9gOU0
J3cVVlp0oFyMyOOCTVdAMeVgHyFAzqr3B9CiPH4VMedgGiK3GoFEyr7HANRP3jYuHJ40Z7aegZ5W
IpmjVUB2HhqB5qY5IE8C/IyqTAWaayiV5L3H+A0y4ke3JoqF/CBJMu9B18yj7Ox3Wi8tbE+4SfHb
7hbW6IM1eeGuDfVrN82/iXKZLgmBExfr9kfiWjulwvTQZgurCOP9Tok52+a+V65jJzwUVdFuZEiJ
iNdcGJe7vT+zzxipuD6H1r1bHHe56vKbn8ht4adiN9nlE5wBwTTjPN93pgcnEDcDEO3TW0EZ8boB
pBO1e80cdU6zVGNHxm3UCt1tlD//9isrelyCNn60GkOalJnQ61jT3UCR7dFE+N3guG5p/3a8B8g4
ypI4tIhAqwlw8+S9ZPZiX4Jq2Db+8N0dAZ7q2FkJ9cVBTuxBrFHyBNOniKHWhfJ+BeEr+ZKQUfGw
3C/xUfTfcjOEsBWx3BSagaQrnG0198gyx6JEHpkIprsaWSLr8WQjqyBoBEScK7xV+o7jfIX0dzrO
cOhlyHyypD/jqmkoonBWlGuRxSEde227rQbWZ99Waf7m+e9Eoa1cd4RJG8Kd22M38IHwihD5+NDe
yRAFxFJO7Ky4QNAKMtgT1I/k2hJH4TnzGgwSfOPWFCeXYDc16A0LwRFotfJsfCxgre+UW78WKfgm
C45TtQC7uiq2rdv4SAXEHWeX2RQSuju1LkncOidHhs9uPcX7XvW8tlW8SwxpxKGn5KUlJxn6M93O
vrBWQcb65xXNpY/TFxXapHLVPJAYDVbIHGnlub12ikA89D8Hfwee7mLImx8BbYlKjKY9PQPTsQ2b
txhIaW9cFJpe68FHocsgnIJLmsG9XlBSNmnBZ6sKpkvtytex959cUfT3vhnP3pRdOfs/XL38KOyl
OKbMdVMlLvrmTnA0YG5547jLxnL4wKx5Vnc4/YqdX//imLW2bYbbohpDdWCpvzSACqeRgQXZM6Sb
6y3ASRs8Ax3y7RFBIopotDjijFhbHmbwJd05qA/sctzMdOjZcf2rQ963JN3Gk0hZ/ILr3RlNtOqH
/aDC8RhU2VNlOi4vh7jWhi7QbcKkSFLquHJIET/nRbPPlguJZ9PvaPxeDw6bsZD9Ncm+qI4HXqSf
fi9ze5UsbrkzFSaEAgBknTB/3pbMmZcMXT+OTPIngnajYyLQq4JJOn/thpTdVvFxvX0ZRyTRpPqS
jCX8mJd+Fa4MNqHZcbs7KHPETpmQGLbFI9oz1b+oO0Kx4TpU6lIkvEbea+21PBZi2Md9gVLJWbqN
U1hiU1PuvTURXCM2bWeNpXFm6GuvHTPVWQToHyjwSPEyrH3x0hZtvU6iLCEUBDpNh7z4dC4uKFVE
tDN6fHFafsEsmvN9sKiPrsfxgBIl2NjJ9BTDmW2M6ko8LUNDJmf2NeJ0IGGxOPm2s8VZixiBsN6r
7p5NzBseUDvfySG4t8Ow2hobbVDIPrjOQ/QXcf+apqhSGb7GlT02+7KtwZkM10b8a/QiwuX9vOC0
+6lKS2/xvJLDee3YvYvEudhLZlaTU9xEpe+tHOK/HQJxLWw2gNs+C1icC+IG8mZnnxqDpqZY5pei
WRKwVCBlxBfk4bmInjBIrrTq1y1HMd5JwD7ZzlvPWd7TMeQ1BiVgf/tu5Z7aY8vTmKQvlkXWYFDF
ZkN32NEtxh+9E6oby2Mf5ie3cZfNEDZmnffAvXEFuxiwgGdwT5EZm9NgRshS3TAS5vaH7cp+Gzee
XqfpY9u3AYNYNgBE8HITP2rB6w3yLo37i8lLfYiD9tN2NbYiZSVrd1j45M/Ni29xVgAb8ASN2rnD
rZr5wU90CG9FUnXfG6+4+jIKvqLUOibecyIa/TDpNHoBuPthOKguGa4BwhseIysjijyTJ7dMBzhI
Uz7nrXkYcAFsoiEP95OeogOoWIZLp/5Rle7LMBXzYx8wA9WvMaELL2EK65DA3a47ETxFBQVW9TBs
gFOaH35NeYR4mAS19EHGq69vDHrcG6SPrILrxQ8ghvlc8pIA2yUSMwTRyjbIUegc3K56K1MVnx2a
PvaExORrt1tQXjo8Jf+7nsl/8lnuv5qbL1H/XzBWumSd/Ns/DIz/yVjJ7v/r85+dmLcv+Lux0kv+
8DAV3bp649iNHRej7d+dlZ6Ps9JGHhGjbk2IhMVz+e/OSs/7w8OLGTLgY3kiePf/Gyvd5A+HDCcy
XPmGJK4H3r9irHT4tf5kvaXVO4lu1RGhn3Cv8Db6i8v3luViYYHo1v5eHSkDWAWIvQ8tGF+y7rf5
Adk1x6GApp9W0X9j+/fs23f/D+Pvf/7pNw/yn0yd41TQ6+kONxdYClY3ZH01HITd2zghiOZBCi20
9kayHYv5lSMmXe6bQtYpUq9IRcelMcxErZ0GejeWrZj3qqzR1ZO/iJ32TptCqPXYRMK7AfHa1yy0
2k+KVQI2Z60UvnCx9x30YtXJ8XoiivrbKYDasCpT7/42lLN0KGWq/CM2wB/iB1vUvG3jYMJ0Sczb
bH0irnUyl5mbXMmraspuuksjcwNriECCmMB69cFMxFHemDFMniPZ1eoUl27HlE04U+vZl1wudKht
UIUtPUEFUQDrU9vFu+3krc8LYae1+zZXcx4fraQgGVl7MV6iZWRFGYtUPDPkBO/SFxjSY51kRxX4
cYtxtBw+kzRfnq2lzbyzFFSpj0JXCGsSmGXSutKXBQ7o1Q5voh+UYaBvE+3nsCVu5yK3KUsb6qEZ
v7NV+Qc70OZK3mr4qG47AxUjZWI9UaFBkpRHmyTvGqaf4zAnhAT0jdklsun2lR8m7lNV+HrrMwRO
SAQ76QD2y+6nrFT0FY9puUkiSz8mSaqfYg2VvS0Z81DAdUheVqEZxnpjSZFCCmfIwk/+UiFEz9F7
v/ZDjF4fUwdpeXBxNwlEKt4ngdkcHXrEeGtl9TcdGN9fj1ATNoF9M3o535Jxj5i3BgONRICfYrzL
QKeemq5J3xypmm3ZeJ+ebaUQIHRc267l/M7MSP59kw67BB3FmnfgDGWzLEwupXxTNpDfLPB31JNx
QIKCH54L7BfqmTHaQ4t2cl1db8eBRIulT/J934n+oJDwb1FBs05TvLZ1syK/UH29bPyht/fsTvrR
rsti3U5JdanHuIcNQNMaZEO8yTlGHhvgMFAMICCZkVk/JEuzKYi3IqAhB/AlHGxTw74wxiKtRzwY
0LDjNahTg+Q4cB1vKuaCk/Q8xUTnzcdEVBn5nZhWIhe5hCknvW29Yti4vOVZWBrrIPKq22kh1g7e
/FVcD/7LjDT4JGeFYjiyposqQpylpYhPrGTZuYIlOxLj79xVrIvHqkopKoCzI9wgGQ7pTCav67Y5
PT/G2hJ/1G1JGgl2Qx7gAkuTapvGSw3j6cerKUZcV8c5SrrKcFMGkXqAMgtXTYwiLKjs4Mj6O30N
lW3/CDH38lTp4ZHRMdpU0goTAiL0Exv1hrm635VigacZYf4ALuWpatLXbunn1zkzqOgr2R9nK/vA
b0dChQFYaj2RYPUNg0sq0+LYZdSu92mdnN00l1h7ALa9NY0JcfHQht4Q/lRIgwmNGDlcrvBmwDFL
2/IQfE3s8KadrAZHBybfn/0U4d/MvdyJUI2XBbbgzKovZGItJ/jT6mxNXfQtRWXUrhdiMx6UPfef
3RB0x5aVCt+1CL+RmCI3pqzyBztN/APLVbkvY1BS7cbexvUGEIV0SuBqbH+yNi2S2t8u6SC8H/Ku
c7e+nyLa4B0VxBuEefQy5Eubfrc6RmCUVCOIWuzZ6JqbMNrVQahPUUjCV5fUSbQaw6XADlNjBkmM
HdwRU/mpQjVCXbXjjzienLu2aub1FM3DA/07MXpCFIE2WmEkk6e0TyZG8rIc5dYredYtSgy+uYsT
PQNC+Huh56TdV+w9pIH42Brp7Rx+BrLrD0tCvOKcLDL/UiJjSHrIM1rD/pv83b8E4nBh8o9HWtAt
m57cy1ue0Z+uLAQETqIVF2YS/HSR6DTj7z+NDv+effDnrIO/Rvr99SdEf0nDyKcO4Tki7zXN8jt/
jSsZinDDqbmXuxSqe/0v/rzAptbYYdrATsK//5rsb1eM7VPGz+s2Zrts9FrsrHVxIZpgW+/bw78+
Qf6XkRr/NB7eq6/6ue++vvrrp/q/MCPespH+6xnx/Ll8lrnu/zIn3r7o73NiHDEngpITu8XNxAeG
Ue3vc6If/uFT30TxLbGKt7Yo3nP/SOAI/iAYg9wLJ/5bDNqfBkXf/oMYRgY75g+mxdt0+Y8B9n+Q
wEHw2T/NanQ+EC1PnG/oEblGTLH7lyQoPUHVC/q69qSutYY9hc4ZsEhJJdCFKtJiudbOYnnnzkSJ
DWqU+DNzlK/ExkZUszwalPUlYNo4a3dt6dRuEKVQancZQm7l15joBQztTga8MbrWor9UTcbhXuBb
Tb5y3+/rUzJyBqLf8LNZPHTaSkDbgrRKkk0gNSpkDg81/QLj6Yqn2G4zVnDHcl3sFjU72QrBMaR6
72PHcTzRpedpNIjdKGGUEi2/ncVH15/r4a1hDLMPdtF3Zl1aIBk3l6+evZ9ZpeEkxgqryTlz47S8
lAutAY+kz1jhQcYoZRF929JrXqesrRe8npIb84flOn1ZYz8UBGvEZlQdsnBycn/VJiXhbdWh7sFa
5WW0YUagmF6TPGRwnfZJx6jqVg223vjTDjqEor2GYPiBjb3fZD0mNS2VF9JzE9B1+QPbeTsdqyzs
ovUcjHWNRH7AhoNxSZoaN7xRHjfDCpdqbrvrkgjb8Sc1P2E4n3XrtjVMOiDUVaQWrrUURDpt6SGe
hEJSN4nJ9damb2XzNreBCPA9eV2LKbLLwnsRdF9Fwhd+REUZ9k/USzZvQEhecsylf+voCX3ENfhR
KjvXn7fhG7dqkxJuteLAtW48he5t/8wdDgRswWUZeKkmzQhlykLiqeif6HkkcUppztoeRpiXwirb
ifCDnJiuaNXyIYgxroUFESUtF4n9FgIAResa03N9LmOv7Q6joaEb25GvnWrliNh3xDqHOPJQMpEd
zZNDLYRr/7LSTPqHXJdJ9sxwQ1DppnIyrIOSOoLqeWkI5Yr8oJkO3mg7jHiuxYTEfc29+TA5Mk73
JDaHw93AutDtfNqXundDPu587ohEXJ4LXNHL71H2TgvkOCP5KzZhm4+2u0HKNCYeHgInJCXATUZz
MMSg9j+9oLK8yxSWqn3MddGl7/xwkl77WC5IdLI+0RinOi9Bii+pqk7uspqkuPvKkvWCkbSaHbtc
98uSJgiirTmQ4LeIu7qHxm2yaOvBrQ4vXphJ6ALbrWO8xnJE1oQkv+0mnwUHxUq9K20z0NuQ+8FC
IB2Lx5I+imlp455ferIRNTumTVxe2dq9ScITW1lBsXVVYyGcb2IQFcxXc4ZpdoufOxAnOMS2PaIe
DOiwQiCEps4taGgj0GMaCmDTlG+1T9Hqlg/O0DRmAyLW02bhNqhC6lWvNBldmBrmBEbTSESOmS4x
Q4zGr6sCrVOaePfoQPp4F9khQURQTqMUlxuxqa7WAMK4jxY/Cb4tLVKH7UChFZ0SCYCkQ1xZENuv
GBa69IryBjzH7Siw2s1LPPY8PJEH7d5kaV5jmNNLyvbDPHsR9S0UOSrtGa8OLhi3wVe5NLQno7by
M5zEtSITYIzk/KFiBisknsph04nd2nlocuSl26TVzIKsnWTU9l2V0zCUBsH77CIlp7bFtcpDXMkZ
piDq3OVl6gKS5NeOc3OELksxFNXWt0xZXrGzL9WT9iak6I1J5qoi5sguee50ycQ4kxJA5s9Lk7Au
Pzaqbe1y1fOjsORDW6o5X9dLYD36VTeNe0p68q8sy6P8sEgeIIilDbmxz4PSLIcuG/BxBiNpPGzG
hK7KjdPqqiIBqAjRDHfKCfwNS1DU33dBQ3HYROQar9mM9je9S6bCRQ1lV7b6SV8FCLMVidjBQWoh
+dpAJiNvkrlnEzZAHQo4djp7UWH4nJNnD+dfpblu8coKp9bXrOZ2fel01gbxnWr9Qo970+WpjbeS
cDFQSpddEyhUleECKAoX8LN1hQzfapvsNcQ0tjfu2szkzWfhLyHv98UPCevwGWSdQxckovtqePtx
gild5MU9zSXZpF5cF4/haYwr94OGAstFtdfpEmSu94VJDl7hOMV+TmCocL7ZTf69C0y+nCu/xp82
ARO0Hz3KJe8c0b5MDlsecI54VLs1EOs0Gu671AmweVbJWL1rPlkJPq/Z1W+1Z7fWJqCkAZAjZn7Q
OMkI/zhEXVzfDnIJfOtZMW7AzDE9u3rgk5qAU4d6WSEgrNbj6M8eCUFzHOHrx/CdgNTG4zjfz0Ft
4YGrKoxc0GaWtwGcGawL2TnTO21nbX1uFnmDjoO665gEAg9qv8CmM67LJfQV0C+drPlTOhcyfk/Q
yjqb0VHG4LUiBfPiB6M/PGD+tMo9tmGid2Tt2Br1sYh+CzM4CzlKmjRuqrBqhDlJrACGOAeGQj7G
jiLeb868osZSnE3yoHoOIOoH28a8TVPdz7d4F3J1jrCvS3xJw3QYXtsyrao1hQhe9cvN8Hd+BGMa
lA/WKDCI2wYX756wKrgEKzBE/eReq/Iv18uwkPtJZSfoRSXeGEjN1I02+PyiHnAHV+nvxO5V9FgH
TpXcIwL2mmuPKts6aK1Q5LP2sVK+TlUdTV95mo3l+5y4bXgCKkavukJubekXq/cnebGZoBRGjWIW
KDZoLdXWsRaylL/yYonLS29a0b2zvuP/rVOdq2/zFNuE5gST72tKNaM2PnoOnsFzIcU0Y0Hq8nGX
DHSVr72ktgM43owrskP1geHFDe06fxptywYBxF8hfvm8QAt23zC16jPO7zFHxq5s0bxkaqlREcSy
6H+H4WJs9SuP5zk/iH6MJu6fOTd3SXeLdl3Pc+rhExUmzffdJP0Fd/CoUnmfW2Snb+gHaiZwkdYm
zL0W2rIQhiBj/MFyLOdHXDkcWgAOJdVwQGYadU1hWtvft7fJBv1derEA/eK3xi5GHDWqSNPo0tmi
E8/obZAZMMFGzd5n73TIUzFSy5O2vdqsMtu3or1pTBscmrwirCERfmxOuTs2et5MaTDjHSmnwNtG
vuiG76ZI5Lj2yeFm2EWAGm+Em1TvYVqGMItqMfXJ+BlYSr+klfwwiNqD96q9+WHSiZP1gnyURMyo
XLplMyfZhEDGapV4LpQTOlfbNEX04IYGA3XEJi5xbaLFxZDaMsc98KxRdSy1zVeClM7DfA3tKRkv
1InFJeBRC3YoStk/BcFoNYdAZYt6CYYKgeE0TbduxQKs4sNaXFm/kwRKxFUfTvH4GjvgRofalLTi
BrJvskun4EYszDUupFcBz9rtIlrK3MviR73mMYn+CzNOuODT15ELz59Y0Q4nbeFfRdvY5ntr7GTc
dVHkD+cksFKkovVYuntQncUQT1QOar5JVXoHhx8jx1kVvqMendiVyX4IFmCpyFmMuu+WkclaMygN
WIgg94KNpjs62EZDqtsP1Za2C5WdT4L0+Ky39EdcAwk+FKkx6tAuAjh7WWbY2pVsk8L/rT3H8/Wq
S3oYUHKgZJzsxgQ9KC/JHFVPpHQGY7bH2a+CE3GYvk0cUK6dC0jS5Nu7aHEDs1yiJu7HZUuh24Rx
s7J9yM4GSE2/ZQ6NFI8I9MLl+4TLw6YXEk0nQQOApOk5YMISeIU84oRYJLLk4obkY7wGTldZAuY8
N9ZDUQsTPjhV6OSHzrQGH0/KB3g7uRN2qzbr0vmnmONcEX40TNXVGYImuHNLJIb7afCQohjDCco8
1DfTs1Fhbn+FnUgzpDV21VxjTsjhZ+jN6N/aVgZIdKLaKZKtleux/JqLYsrpqF/Y1kgam3lwh2kh
1QNLaJkEJzzAzvxqOIxb6s2ctF8DNeTZtxbPSnbyETnVO9kpOd5P9eQnm54pcQAl54pJDszXKnpq
Bdj4i+5EGJ+Ridu32YEqifngRKKN7ji5QiSRKJXwJlR+ZNzzuNTCJRxLjt1P7enK7L1scNNNFlqD
/1EViZIEl3hZwODB9kB4dYs3oT6OpONkh2WAnWmAkZwWyD+sPGxuqSrRic8QevWDks5c3WH4nRK5
7vGX6rUu3ch+ydysDktEAwME9K6ecAVslJrtDr0pR87TPC6Jv+5jO8cLZ1IiQIRrJ5wfKgjVXrVj
7l+HUhNBArlh+jMzb0vIRU2VGbIcySrwULNxmUci9DBnrMSUtOo6lkjqzkMxlO0HuvZeMA868fLc
EmLYfo5B2AZH2SB8vMRpDHbslEzEGxiR7gb6ly2uulymJDu5oRdbUARNGT+KrvfHtZITPwBVp07R
7RdYDpReEuuhEdE4bsjb8+4LBF3mbKIADjagM689SYsEWWYZY5YtTTNOve0W6Zp5z1Zvst/UauNQ
QYWbl/i3ZqUjbGhDMx3LcrGH3VwggzrlXqKcL9t4S/mMekbnKb7kOer2RQl+2a+4l9lX5px2kd0C
U1b9npwxpJV2yiYb7WcSTclWapxZJ5cLTNpHMHZZfBv98qYhYN6RXxYeivFYI4v0S8zyXYmQHK/N
oElWaPvwIwrrBg2qPS2+tWPwVvC841y073nnpkXOmtJHXBqe57RY8itcdSmNSSiUD6RLxSP5eqln
LztByZr8ORUKtfUK6gg36rXROXLiS0kWFRJHF7LvGCOHii+y5RY+dKNp6ouVIWEgAkJTSryp6pbX
dtMrmkQOaFsse8NnCmhi5RkrGlDiEoPC57AM8J4VuywtqUsYiX8ugu3MrdwobLtsyXRxcSKf0qYt
fNifQIR3CPKq6SvLOzv4nDxVL8eghrkhACCdhnzflG7IIhqLJNLXuRjrxl1ZFmfpxp8zZiiUCLq5
E1bLG9LDaYrYUpphze2dOJuJbbj6FsOP2/jSiNSynssmKK1twPaEcqQcXVKeFtUNyItbFY0f5H0n
ydHNOE5v1tCaqCzLa0mU7tpkfCKtQ0QnEH7sLDB4uHN3hHDY/mcSReZpCl1GIwlDZr8kje96zy02
P1LadSEKFkN0+96b8E2ODIoM7Ny/mGLShJHoInacHwH6EiItwopWKgL37Pwp9Fln71nfF0JJgX1n
78GvE6Qr5AO2XfLZNWOJvcchsV/fi573zqGuuXMOOqdQESxjHoo7TFfjQnJkg7Mpd/P6qEvemKcU
e6p8qBFpmHczu2XE4NmQijUii6T2WBRWfKgJm/PJCtKj2TiCD/2eU6OxzsLAJawVn1GzqeO+AkVP
qa/ekbHBvqnMpJytHtX/o+5MltxGujT7RCjDPGwJEiRjDsQkxQYmKVKY5xlPXwfKvzsZCDZhWbXq
TZopM01Od/h473fPNxofFIRSDepZfW5sG9ITWzQD3lauO2qI6kGr9FfMDa3aSTx5bHcVSqPkzRej
VD6gbp0oChr8mCsgcmxB9faZLCnhj6TjgXPfg8n3gGzIEiG77ZiHuXinAIQF1tOhLQd8U4/878Dz
QrSYc1YLPe/LpPji+DtAyzVtB/wGCVr4FQEgAAFIGN51I08RNmTelPWPSSVW1uuowsvqN0WllgJm
C4NGpEz39NLb9GYvVlepqo5UsQyhmEq7MZ8041bJiT7sBjyZqu+DrKcedIdOrjBy9qiBVH7iWt1M
O+xO2Ww2vW8UtT67OxvFJgsqcmBJHUvaL0uYigaEXG1SAbMt8jaWtgYlVwWamESuFGTAraI13SaT
u6Yg4ZoH/uhmY2f1H5PeC+22mYy2OkZxkaI18QM93LFgYEYEQl6jcClapBiIV0VVT6AHCEKskl/l
CWm8VIpQNVdRJKfpa4dmTbVLU7DqeufLGeK0mfRNIuo693U/jq9xK8iC+qk2QL/Mxdt9QvVJ2gQI
kCopwFbJa4WGbxlFRHgcCBVqdpjY17LdYIWt/oYtu0Z6NMym4khgSy+vITBOhmAcckUGxLLxy65o
rIPY4hoNYCMp/Uh/1Q0JZvQVt3lRtV4jffQL/5dVZlQx8ASOJ7Jok9ZV7aOe6oPf7zQ11dPiTdRH
De9zrxK6sEANScGO/qEOXYBGv4e0pu8GIdEIgihiHY75XkfGLg1XRQEqD45VqaGgzTzSgujLkDFS
QgNLhUKuJApmlFuOHEYlA9x0vhUipVJq3fU8L4gAgSqiqdRHqza0AeIv4GHSw/xNyAmm2gCKxBcg
QGliS01tTExGc5vnSpk9iw1bLPUKPg+GfRYLk/V8EvI/l9uZs0MnggeEleLs+kuMX1OwxpMXPgeF
0OZ+P/SRU++8fccT2ZEOiNoGV3qs/E2zISJpIxnaa1v/jQiV9HG5/YXa4+/mVXwzSf+rEmnRz8kr
WB9Jw+sQ7Sx4fLXXbBmMbhTt28G93NAiS0ZDOIJZTGjqakyMIxZZMr2XVaSqUurwitLeDIWKLxtc
+NisuIfMP/jzeHIzx6CFhISkmgzq5w6RRgh0vfdSx2cfvuXJnsE3GvUHswQlakXCcPRnPsXlzi3M
Kv50TsMPkoyIbiqisWi0UOW0JMKcEslHaS4gyxaw/eKnXBED4BCKx20YjI+XGz3XUzybcbuhQVQ7
i0/XaYZRs50yorJA8Vw35HuxlXP4oIoGQYe400veeuXr5ValWYFzOsA60iXLtPicIv2mkPzzAFdI
M9K0g7UUHM09glWDzX87HIpdcCfZVfCN2nobc9WVEV5On0WryiIFyoGB9kOmVfq1K8IG9IlzuWPL
4aQFlUJpGUEWnEhp6WsCK4h3eV8lTpz46GijcCyeym5Qb7CPEoZt1Y5Ug6htW7xfbvdMz1BtSTjV
4cbH2lgonkQVq2Axx0OkBXt5HfO8vOpIg61MluU6n3unqfMCNDBU+TJZ0kEX+pbYrqOkcvHb04zx
Y2w17UrK0eNQoi15K/Pk3HAibhMtUadnOAF+niYTmFurUaTY0UMr1r5ZXPoREuVKpTmGymqxvQDY
fsojqXi4PKDLdLlIX9lIMSjAAE8jg71YGGppcddOh8jBt1uNjooT7wIH447iGYnwvb/Nf15ucLn6
5/ZY+HRUJ3JqLK1qCPt7Q9ymsUN2AaZkST1J95h7WdxDNpIgMWCy5fWQ2HTRcAXe+ePbv/oB0mxh
xttZlzQNo3rW5uexFhLKuqeBAz7kHNxExHWUWj4AxfiNWOggduVjwWPgcpuLaft3myatGdjzSBxf
n9uELBIBDTJ6p9TSbMdtBalchZTociuLafunFdkyaESXyNIu9zjFwFGhC8EaiGZF7U3R9Aj6+pDr
cakcDR8G+eX2Fp/yT3vwEWUwJoYqMn8+90rp2V5QHA0zWZxyLNCaRS2/69YHYZ93SzYefJLIKxvP
H5u1kx11blTlrchFwBJBtiyPxpJkKYr2NnKiY3Nsb9H7bcxNf6z29d9SC0QS500zFneNZUN/fsiJ
UmXouOKaxBcdXf1GZvpV9MR7LC82LYLOJPTfQ5xHc2Q0l8d0uR7/bhap6/wBZZzoFyeGSLEKkUj6
RyHRTnOQk2xT20dOgmHAVltZ/WdmDIIcsMZoaBGEfpmXqcwDiQJrhDEW0vy+KCPKmaLefC7axvyR
1j71Upc7uDgR8UARRex9DEm0uEWJyybHASF3YKrUK/dUfEBtMAt5p3MHvdzMYkf90sz8M06+ntJ4
lSHksYj3FS8Jo5ZJAgbARqPilZoJB27Q/n/X4DzUJw2KYo6jnpSLjl6T9MLy5RAji5Bj/Y4CNSS4
Zvl0ucEve8p8peDDydxG0cKZi4mC6UkXZiARqbmhVjPMqMzMVgbxfBOItBBVaVxGF4NIURLt1gAV
o8p615N+uPJqpV+xBJ7/kk8Leu4HYYzZURKxzdIlfYp5w+K5Ojl58haTGm2bxyJfMyNca2SxVUWK
3oxzXZ5DS/tgutE9Ez3k1eUvstbIYrjGhiy9T5md01lYF4STTCGJTMFL4a34k579LoakKpiQi2yB
iyOMDLgW11EGUUyXy6McJPG9UMvDv90A/9xZ/2ll3v5PZrSKF4rpV/1ArUQnHlROFkSIk/kgxSCu
6ebwxtswuBelGLB6XNfHy6O51snF/C4UKrhDhDtAKo37Gu9NKhNVdaWPlxvBufFzH/N0KqfK5whL
sU/aG0OvXtU6udfLXTk3MQw81bleITczpcX3SgZMdgpLmZwq7B4RFe1aKT4mqbJirL7WzOKD5ehz
gn7eWgO16LFvEO9CEdo3aoh6pUPndtfTDi2+TT3AqpRRmSHiBq7QTTIOLmgVNs0kdnt/joHk6GS3
/6tRlBevGnTRmR8lOlL5wLcV+R4+LZ6A3y838uVEZNKf9Gx5ExeQ2g4k+0VHgpTnl9FVYPjP2Its
G3OtfuPM3AO8hRSQOhXeGMubsAhOA9NyEe4IRd13WVslh1rEVfZyh858Kp3jlpgNNF3VWHqiGkZc
yVU3jA4hntbpRhxlayATd6UAvAEkl2QrpvF2uc2vl7T5WW9IPA/xyDGVpcq3biBPwAMYnRJDGiXB
8YTa63pbmta2V8qt2Q1XGnA7M/t3D9/51KddE6cCThTMmxc78BCXeLVLKZJ05VsX3JdFudLAmdH8
1MDilC8ET61bpcdrIFAPEgbFeWY5MCHIkh8a8/XyMJ5ZzwbRA0NCzUqh0rK4qJGxoI5EehMKD42e
brLGlQh6/WnkP3Z6D3+ftAvjvsUf/98mff+fK4p5Zl1QFIdV+PNHE34y9Juvo3/riQVJE//rjxE3
2W6FIO1cXva3oBi98H/xRkdNzOeRNebb/xUUq/+lc4NhUVNaZrDdW/yn/1j6CZKE2FgnfGGos1IZ
UfG/URTL/LKTe5POUSLhNCiaTHpiBl/CaOAJ/Wqg1AcfInAplurkqBbtsQhNyLox9+okExxsczBq
SCkDjqrgbdaVzaCkv8RW+REPyb0JVc+wZvqnX2LINMp7LL+SXZlhysR1JiM0z6VSqgP1eDLU/5l0
pyr9P5v1P7e++dfLGkpoAFsiz2JdXRy8Y+UpBOil6KkiQWlmxe0MFNdyy3ivof7nVghmdxJxz5sr
sqqHNleBAilYsAi/J76A0w0tdjkggjYzegaoyL2fAlorXi7/TlX+MsrzPkbIl+C8KmLE+PmCAANE
rnmMCjCkQJkP5SFGgVNMDZGDovwIZPV7ZsHNbVv9FaKP7oR+rqLa1N6ghMYOurXxDm3ak6SFd5KF
X10eiu+ogJ4irW/uyDBgzzJV4DQxFrIkqH2Ug4VILLsymF7CpP7d6Hmxp74D+ps+/gUDyYQ1QjoV
QutPASHNphziK1hkqV0EV1X+FAreVg/StzQfVs58du+vY2HxdsPcmqpLCh3mGXlyIexhrU46UX/X
z2S3nmCrT6O6r02+RNcPNwny62uCq20ZtzujjKkehnw5ytU1MnEyM1YefkST/iPLXzGCA5lITbut
UV4vz6Qv3fecNs/2JGFRZaGRmaaj0odUlZchSODUraLuWrb0A/HM57FAdQ2uvx9tcoFgRpxBeteD
6zRJrvHDtvtI3oTDbVA9oRzYdtVbO2dodREp9eDgwroVhbfGuNGhMicGrInigToUWR43QhXdm9Ht
2AiofH28AWAf+CKYiJegJ1Krkrfqt0Yj4THzHJRwvqJyL2iMBDkjsLbStY+9sq6TtkxTV8q6gyB7
r9hHkVpMg13SxuicTONAfaSE0S8h4SqGkCbdV0DaC4jP4/QcpnsSabamijtRrB7Q6Qgb3/srTcr3
OH/x/GhfW9VdbZiPeVheqfU7msqrpO+vdJDmgJAO0Zg/WDHEmyR/EINhDz6MqiVjm6E+143gBk+9
OMfYgQr31BaaSUbfP2O98Vi+0aN0JcRAxeuXaTMHvSi9EAmGzwfz52kTKpnu9WFpufJsKFzBk4UK
gEMx2WOgMxsE2MgLcZErsn3QdjCy2uQB/hZCfgE4IDCZ3NGbRLDHSv0haMP7OANVydtjnmjCHcIP
SIchpQBQLnVEeVBJnXiCekkZkD2bQyT5ez9o2wic3wQ+ejbnHAX0JTBQUqHbqZgmoeP63psMj1C8
e5iPVLGLYgmu6ZvInxRg1LEBqTh912OfmsoMAqHiZOaxC4cG8yyj3Y6jcadn46+qkZ5KWdgZ5lvX
jxCRGuMQJd2zNWJopCU3lNYiY6OUMlHbXV8p40aR3kVD3iAA3EhaDDAygupbuiI2m4hU7EK/qwWf
X97vgE8DkkLJr4T1g5FiDFCF0HRm5Z3W4FtZmtxSIWMJtRtb02OnplAm0T02073VwOYKS5oj+16S
M0xhWasScGXhGlt6xy/Dh2xSPiKpvibz/10TI7CiUMoJdb0bWnzvQ8PtPHDxdR884ROJTiI0wZRL
9a+oTu3I/KmK0+0EEmfwcYJVpvZaBwWkW+ljqOA2RsbnUcYicorY7VAB9MjRMI4+1tUAQE37fXnb
/nM1+ny8kM4yiQ/qhmbI8jJyYZrgbvxEMt3O6bbJR/cQ7gT712B73+C4hs7aVX4RtZuPM4JopEGI
n+vQwJdRSY2yZeR/puHWu+DZvKrt3M5+1luAz+56ZPLzvfBLY8vIpIFeEn6pZbh5/jtpuFnLt9DV
Lo/gmeuFRo0eASZdJBT55fLZThRZdGOluNQsUwswW5A5ZVfaKN52wYzcyrKjJwbvsXLnAynW/ORX
pOqAb4RjnDzoqrEvdAM0vxZfqREAY8psrloB7g8YGwvYy+Wfu0i0zWPy+efOj62Ts6mVobZEYqnw
wbPn1lXKnb+bS/A1Y6vYySF5J8v2V/+40urn1+J/WqWOk2QY5UHc6T63ihA0T3uDQeptXFax9+NN
1YpHrCf2+BcgZrnO4xcQHqp5kA/tSuxCW2l9+SBOWbgNml/FRXNvpxyPGAepToehg9LWGCk9Ycz5
Taw1R8amsCmbH5qh76oWfwf0dzB24m9UpMTQhEUzgZ4l/hLT9EkToSWXkCRRvft653aK90scnwpF
oUxDcix2ao1jU6T8AaNcJyYbrprtcNDKZ70OKL4Kn1EUHUPze9okjpyFh1mPUc272yDciZn1buGa
pkn9NplKVFM35ST9wDwN4XWDzXRf76OgeLQE1dGLtVDj+Vnyz/davu7jgmI1OakVN4JxlCKDnoAn
VDGmNtRK+b28U0TP6cfZZuE6hA3bImEKxvxOrMTrqBLtlenzdSEzaU9+znzhOpm0WtXAA+vm6UNV
eXadHdXdHO2nllTXeV3a5THbFXtrKziXGz43cUiCETicNRQkcj+3G+WJJpdUKrrIzEvlmyV9l4Jv
WP5dbuVc705aWW5TPUKW0CDf4QpRaqvDVVDfhhSQX25kWVf5Z+GftrK4XcRhN9dQirLba5iCyKYd
e9qmhpkthLjBCD2qAkyeskZxkgk5aYCLZx3t/GRwg8Z3PIzuelXatgM1ilzoKYw4jGqxi7Ebytrs
zu8kVxlAKBrUydc6EzT9HoDgSfonNFU1/2z6bQCJN0lKiuIBZyX1r67hOgWx7wEx4rsQ5mt73fx5
Ph9ulMr/8/n+HEYn02aErIrCVpVdTfpI8xb80c9ORzghJ24mN5vMp6TKsHJgs8ZNlGD4EudOUJt3
MRShSpZfUjBIYVPgxhHeU3G/FvxZ++6LZ0JUxX6p5nz36Kgi9+La+5Ayr7tNUF3zNtpTuKqRWI7X
3ief42l/b8a8gy3YutqsZ5l/18mwYBoghC2iDpeyOzuRyQtyD8vba2ggiPD22GBsCj3b4ZTkxLO+
Nyq/+b3uGIm+sjEvqDD/+SXceDk3TYQ8yxxepahtKlb8Eu8FSj4VkS42ZTvzWb/vdtHBe+q3MAHQ
pa/sJ2eX9T/NaosAqddURtZENJunD0XrqkJmt4mb68Xx8pqT50Dylwl40tBizWkUvwiZRUNpPDxQ
s4QwFLGuluHCw1ELRi3t2u3MyGwIDKcNIeFRsYXu3dSoeRRx8ospouynn4UmOu0Q3NTALeMUGV72
EOotmKePosu3eZ/zrkop6uvHtSV0tgcwYRBNocvh8vB5rpSUYZqBksuujuMmsYhtKHIgAf8cJE4q
r3AJXmBHilkkYqUNUrzvBSeZCOpY1fQbtUAdhSFdN3j4Ywf/2x83f+eTiVzLhUniB//dopQ2pV/c
4t9GjeE7pK3rQUmwC8Jf1c+cvnma2YG6Cuy5xxkL+p2UXJc93sJahVuaub/83c/ccjUecSLJ/jmT
Qejp8w/LECSqRhHIrm9ie27e9XoJAKbf8vJ4Tw1gJU29rfv0A4kVHFcJtUO7MsXPneCffsLiyJxM
Lat9NZbdqt+HPcI13N6V2KCwI9s1WfCgV9kdXnfcWoVtZvzlGeLRI8iSwF+GUL6yEP7c7xYL4dOv
WWx1SaZruUhe2VVGnjUKj7C2vxG8h1b6VVc/KYp+MDPsPr1qJ1Hhp+f3ABjfs9Ip6xsTKDJ1A5j+
VRUYlX+VIfyzA1F8gXyJQA3xy6VSUQn9rmyw6nVzuPKd+N4Ov1fmwty1L10/aWFeYSeTtJlK7Foo
7nXFq/ZH75a2sFM3wq21x+RiI2zNldzWmc39U4cWVxZY5jFxODpUGt8y9UfGVXOlQ/PkvdAhfbF7
+tRkpX6rSW7lA+uRB/Ii6aYZ5CejlG2fkr5NEB6GzkADrt1aq1PpzOZ92sFllAQnNbPITawbOsfc
U8x2NzyHO2/bMD82qNp36TZ9Ct7Xrk9nHsos6X8+o75YT0EOG2MaGFfhIP4WNtl2Ohg77bHfRofK
Drer7a2N8mLFgKRpCqtk2gSN8SupdhSOblIFFKho55VwUJG4y2aLV/CTQPRk5RPPu/qlT7x8JCZx
auA+KbnYpvwIbkiUfrRuMuNabF3d6eiJbfGgrW0Sa192cdaQYRaqoLIkd7wChMtKyW3BRjgEdUvZ
U26BXlmaC/7tdqW/Zw65T992cY7ABpqg6ZuSm0rFjQLScuwO6fRmxd8kZAlDmdxeHt+19ubk2cmW
EBdsR2lMe4XmWvoPdI6bMnklY4YLAPEXWKz/g/YUGA6A94hGL+PREB0NQZlEtiD8MKwhecJ8F/L+
uJGxM6CoAsizdbjc5Nlt6KTJxQzKpy7QIMdKLnJ7zPAS1Kfi/+SrnTSxmC6a5ZWhQfrJ1Sck+bq/
xd3M4Qm1B+daPEldt3Kqz1/l86LQUWOTOUV8qsuAVT9/tbCsTaozRqZn0943rb7Li2cJQ5bEFPax
0DuXB3AGOX5pDvGXSS5F0mFALTZyyq6QFFqV5E64ao0VtSjGuIO2azMfnb6Qn2oqq+YoNz4wmBIj
7s/ym15+b4J7Y6R+q5DdkVLnioCxHu+ieHgZMIgJgn6bTr9yEfa6VryOaVWufJb5dy2H6eR3Ly/X
4RRLRkAtoht05JatbZBMV6BhuMemm7KZvaTbnZLq//rY4+z+Z7S0xceJpsgadJ9WqR/EeMmCLhhu
L3+Rc9//tAn58/fXtHbgotvjGSS+GnJ+38CQk438G/66dlisSKSkr3sEHZIlSZoT9bz+F/t/E0vy
UNcpx5w3YpX1BhvR541YOoX4CgZnAxZnO0A8KXCqqLW3YSjxWIY0Y3YGfmPFLT5tt+pgbIM4XRmH
r0v78y9bLO0sjGJ/xFjODSbtrvemvWWs6YDOzqGTzi+WdoCFQu9LoeSqyBAFL6MaPd56eBKD63sY
fArZ9buEwNrlDyx9PXPpGdli7oEmw768WiSC2o6Z4XOz6ckp5b7TyfJeUioC7y++d9tX2DuJgt2S
FJkq4fVy62cyvbSu/ZGXizKs1EWnlY77eot41pWoKdHj+kg9qI3o/rrA6lywultBLe3Qn53FQ1sx
HgP9JfGoNMXokuJeZOk/Q7zmyuI+F5NXKPUrK+zsNzn5eYtDsgFMOuCuKrpUin1rEmp7srvUJ5Ap
EVgfy99xp+1wE3pcGZWv1+fPo7I4K8eMEtqQ6LvbqwXsPu5aKbARPYDJ+dOPyl1f+Le1rFzBf9jG
UfZgSOk+FR+mjMC2pxwElXpUnEs1pumAIZocOWP7exQEGzTG5Z86f58vG59mcjpA2QWbu9iCOkxF
GiJbomsO9+iV3RJjhCRIVs6FMxfReUD+aWaxDRlqQkBBkEQXL9z9FPyS8gw6IL6TfXvbkeuDjbb3
I3wlKXnTe4zLi4+2qFaWytk94ORHLHanoiKaM8qT6E5l95Cp4jaX1173Z88/HQU0xmjki5bSKD1W
B0UMaKJrlb+a/kGpo5soGu+jyF/Z0KRzvTEhrysUeHHYLlfeMIxZnlStSFKKN6Zsy7ty7207G3RJ
4I5b5pzjrVzJzk2W0yYXqwnwBHUCcie6hvRbTOVrOAA7RVsrpzgTBWArO+nZYvUoZNTbaW4Gs9dw
Ar5MNnYbbS2Iutu0pwyw+KFgbL75dzUB87P6c7vz6XZyw9WrLs06rxbdqsGvXLk3QOziCLXv0sc8
55QqISgkPy6vv3Mn5mlfFxemJKrSNovpK2QhO5fMq8gI36oJBlZUu2rXHlTi2pebPBPA/NTPJUMz
zIRqwCKKdWBt5N/Vg/Azvw14i8Y3xM99G5cWR97E62nUc4vjpK/GYq9p8YpQzJ526118hyA3vI62
wwaxgC25c21nQesUKDjRfqXD8+N+ucmdNrzYfcS28VJVHERXbrprdXpuBAERQU++yglGxZmo5q2F
3ZSP7krDZ3tM8pgopKUh51r0GEf7Wqjziu2gzt7Uor4OVahcBtxXqlpa7ZjBpB86/1ZNkjcpb/eS
QXqDWAG2eHPSAZaAsBZGPr9vnPym5WBIkFiMpGDGNXsin/FgbhPmmTdGR6YNObNvrU/CqsVlCcyc
lxWHXIxuu2RFOXJ2+5plIyjxTFRii4kPQSf0gdcwCaXgBjrKIZseL4/+SgvLO71swGwookR01f4+
GtKNWLxdbuDsdvhPF5bXd3nKiVmRC3B7yHZpWNzFzXiDL+XKrnt2izhpZvHBsgYAXZtHojtgki32
RDN8ct9J4YygkvMGF8lm7bZ89iIPkP//fJ3lRd6SkaLhzEjXcFi5oiwyZ2qMySYAgp/uAVHA8Mni
p17e+g/YZ9n+di28MW/yX9bsyS+Yv+7JZjwC3hYxCmTNliGpdorw3Qk9oFHr+15byWWuzZTFJRbI
vxAAXBfdFlfmonjwC2lzeaqcvQCdDuji6FQ0/O3Iyc97X/RsOMMBKxQif9POt+Pteo2wvNalxRla
VqYC4C8U3aYQDlbfPSALJ6OBfTTM2Ub+kNSbpBg2ckBZn6dcZRhgb5KytqXRxzSgVf5MaDBk5UaB
UYWR4s2Ydr8SWXMxyP3eZq1IGXA7OSvDNM/lr19dFxVKKdHkLmspEGHgGFnPPxtlT/PMPvSobw3D
NvbyVjw0zXalvbMbtIWEHsEdvhFLyQBAp3hSAm1ypXvRnrZZu5mlRM0GNxEsmzboDLfKA+qAlRPp
7M5x0uxiSY8zHK4Fc+qmuMbn4ZWRosvK1ubcmey5rlnomXnNIE2mvPbzGkotvZEGn2bK+KiGUOVw
6BPaYDtZ5N8qXqZeMuwEUpghwFHeI4dmNv+ONcy2VGHnp8lVipwso34/tki4itRLaLndC3dDrlqH
IhlfY4wrMQolk944RfDTaF70Ct1h3rwGKfn2Elt0b3rpu+oIuA5y1HiLftTx06OOEDIurymnSzeF
Hzm6oGygPt+pPgpnS9GegPZt5aZUNooOw7aN8+vJwnW8mp5U9akDd5kFDcGz8REA7K6OBlurJQqb
veEw4onRhj23m9oeVBOZR/Yhhk+1BhAj8e1Q+kvtswc4b1h4VaBPy0MiYlv7Ta0mu5fxvxjTXR3+
Moy/xhx5aSkeACJuxlG9GtMBQomyjfKBH3r0Mm8TheVHgkQv08cJG97uKpHGY2oMmDJrL636E3zp
41DKMAWTXWWqmynvDr2ANVSb7dUquK+aZG9JuDbFLTl90lHjJif1giYVJ8KEuDLqrOlOrutvnlCB
dvTSYTuWw13X6Sxr4Rqi1jYN6m2kleFGmqTaEdIa+Y80PION3JAr8+EWTT1C7x5kPr4O0VPRyW9+
137HW1W0oZsfakXBf1Dt3pq+xUFnan92lbZyip3ZkKjpNlUe4wBR0Id/notY8IWh70eTq7fKRucj
K91KgPrcuwFYhoywDXgARcuLJmoNKiSQotHFmBE9pAtD6rt2jUtbdw0JjnLUffogH9ZeDecuVJ+a
XWztEbo3KyBk6c6I+PBQQC2BZJOSdmhRpwG/DJ+U4+V9Sz0zmqZuKTOhQSTAu6Rs5IkuRoOnt24Y
5NpGhBjZGPr1NA2glMUnYD0bHdLbqN80eYL0SdyruKzrlX5X5dGT1vPvE+wxQV7DXHjR1c4Za/3O
UiG1ef1hjHDq9ZQM1rPA73+L885JMHnqQ/To4nXfxzihGVtzfEhD1MtFt2nD4jD08V3p14fEbHZj
KG1wK3mWQF2xBO9xlVjbuY0zRwVDoM8weAqNqX/6PKHQmsfaFGt4pQt3ftvsK0V0i0DEeDPsdkM7
cWOoKSvoxB0eF/cUIIAosuwWhNMGa4Row90bDDTFE4dyTPGJDTK3NrInNa1+S14o7sicPSoV4WsB
ErMtWuZ9o4YuBGs3UHxnTOXviv6heQ9yxRjMMS1NK45CC/IvxVDLMkZjy3kfc4sePcdqgitJuTXx
Ltlwvc7AfFruWB1VuffR2b+OXejvu0mzVYiZSICOkfLLk+57QJKQBDYGPhyTXtzoBiGgFu66dew8
eWvCjC8439Xh16j9qIRfVLBve6++Eq0PDOQ4vYzxCZ31Jun9VxHXkyQKH8bYxwMc8V7u7dr0Zxyi
rqYu0uIR8rObzMOQw3QFRWcH2Tg7YaCoB1ArbWUPPT+83U6TnuEaHUMMKPNRnR1JNzxyrjHYdHrp
Z6KDJ+3UWzlEE5nhQK6DjQqgGkfDcQIBborFL01qfnRNVm6Ewvw56flzlvnPrQopL8cvskh/5xox
Yphilgh+XO+vKdJ5LsfhXUoMPFhKcQdCZ9N1JnjM2GPDDrdFg5euX72ZmCZCudu0kgFD2GrQhQU2
GE/c3MWZXX43JPkRO/YDIKvnhkWhWtWuTn97SXsTmT/GTL+WKFwYRBPYVGSXKb6pkhXhvlI2oR3r
wYsVV5ad4IWz06DlOVI4/VChEm+6EuF6plUg3CLLHrBI41hV8CRRsGuiPhyg6nWWKXdTV8zw5R1O
JyuxvDMPhU8rYnGraESxHCkqb8mia9CHy2fYqjtc0/IQV/lefVCncu2+dub+hOnOzGsi4zMzcD4v
wrQzMUoepdZtFLu4mVCl4Y1iYzW0VTfyN9Rz7U1jC1ewH1duUOc2QJQ9aMFmFcSX+vgCwGyoBmqL
uBKPxP53j1Xo5T326xuIDMZMoSFxRikT4fXPfUuULC1BvNZumAwbNbuJo7+m6GVov+fC6/wUUf2n
RP9IfHxOxuHOLLlnVx4Ecwwz8+roi8btgI/gyo+aB/TTBXn+UUx3BHAk9b7UXsZZDAfMKmqXQ/Bp
DCkvHV+Apdti2ALWoxjdNrR6l/W/MhLQuWCQhem2aCVfWmP47bH3lVL7Io7Gv6vNJHY2p3v4p8gH
MWZ4z+fBUoUYM6yYmJVpvSkWYf617MpXedKihXn2nzwIrVKO074JiYrtp3Cj7mAUb/MbyY4O4ibY
rUkZ/tyNlwONeGKuhJI1MKyL48VSBvCjkl+71jQ+iDPpkstfLHtOwR2SDFegELVW7/IYQ54xukWr
vSElfyv3WMXE1S5ox++F+MMvm72iqQ6k7k3HbuRFd5anH71OddISE6B4eMTbAm+3j1r5cXmqnJsp
px1Y7AYcO0Ixal7langGpbDhcFx+orphm1T+axNEa6+NeUAuDZjy+fsELfBwSxQq18xkTObUK5mL
uhh6OH1/s8oPwl3bIBu2pZ++6kO9sh38kRt/aZ1lYVGiMQv2F08docbsWBP0yq0l61gpwXWGwlq2
CiRb8SYcpdfB62y2x5eIE/jyQH+Np84zE74FdB6KBL6QebAOCXFM0CrXwPUNRrMzAOhpUSeIyNRy
M9hm+nvDaWlp2NchPnIJTNmmirm4L1JWIa6MxZfH5fxzLMJq1LBa+hfXwmmIs0wUxsqtpJJ9Ibbr
QLO7Yo0PNI/olxE/aWbeoU/Wo4YHQDiJE9/b7598UNhpWZOexygv0R677vuQF9dWsQaYOb8NnDS7
2JVHo4A9qfR8aCCBONJmMjqqzu63IhNtO9a2ubv8edeGc3G9R+2oelnLcE5+u2GSbzJVne0q1mbR
2fV60rH5v5+MZ4tJS11USuUG2m9V7+6KMdlN1feeER3x1M10ebaafvO97lauMHqHwJlhRk9oY6dQ
/lUo4WHEsHel82u9X+y6zRhNwVRIlTuW7ByB9Mwq28gIOzTfcvIwFOyOqmM5aPahToCpDfH7htMt
MemTZttAjzPyX6YvbCws1uZrpCH5djXe6ZFp1wPmvt5R9n5P0rQXgepL+m2Av25UvZdGuUvjYFvB
Zy5aLmKdK+TGhmwyzgn8j6YyA0TtsYlJkZrHskgcLH2OyWg4kVTYonadB90+NwQn4iGjZ89J5vjx
T7wYryMMKy6P0pdbECuOmxfF2ugxVQq2P3+6vujqACJW5Q7jeGPqnQ0U/qoPBhsn58stnZskJkUl
VOmSUP1SpAsnWxDqgUUnmPdyJ+09os7wRZ+K1nda+eflxv787k9L3OLgm6uBZe4alNwttnRDiasi
AcL+6FsBcZ+qeQQAfUud4hUV8C9lYk6bYcJUKCJEGyf5lTLb9hme/FKNVC4mHXEYv7wTcEJWIO4X
XfTWNb4bquOx9PU17cniRggqB/6jjk8rVyMM6Jai2P8m7bx261aSNfxEBJjDLckVFb0UbPmGkC2L
OWc+/fmovQeWuARxBufKhgSoyWZ3dXXVH4qhVBDJ1eNbrnhUuoZi06jJY1GPtxoS0lT/29D1kZsW
xAe0gr6XVLJGvfa+JVRklG4Vg77oOVk8BdKvJKYGLit4gi3WBIZ+AarPk3CT4xcaWujkluoW+TOn
6QqMInPWZb7pCt+1tDVpnyUo421s0nFlLjjP2eIiRuYJ7ot6EEw3mf+M1/iNr2nPRVY5CUqyUv8b
qX03r0XXGnu7yqQ7iV0K+ts1lJ9tX9tS98tqmsu8aTYFhqNaDnrj64W1/FTz3Lx/vkVIHcFk9FHm
jTeqdzehNo1D+soIS+z2v1OgkAVDaSd9Xyxdta+UScKR4gaZpavOeLXCxG2VrVH3VLweQy9w9fF7
Xt2Jxbe+x0obVpiKGnGnHHJ94w0vE06obdasbN/FmXn2VIszUwH7n0alOt4UVYDX/Xc9sa5QIbeb
kBpd82xQDEVcxf16ttcGXayGIgnGyEJM88aPh00lUZGwehqL1IXoQozDNq8iJ237lcvo8qA+e9fF
RxYAxtaWxrD1ZtwETrgx8Hu/4ugE7lztuGN//ZbLDsvZeIvz0xNFExUfxmtcaRvgDKn/4ww5uigX
/fE28gq06PNF/HeFLU7GDndQKWuN8Qbh7kMSvUbDmiTSW7fjXfw9e6VFUhuhIF5JAkPI0UsbKG4V
KLcsFWcsVRsF/Lbf1VJsQ3K5iMTOTqJ9XX8PMO6wauqB0R8tLFaW0tokL2H0ECISjG7ZVgO8YT8K
HXx7dORIoiDfqFFo52JmR0bwTVEGxwDizQXFFfvVtTXv3i8mZol5aybTB8BKAKncwZXccKMY6END
ALcru7rCq8hfiyefhXMMYP8TT5ZI+qYEH5q1rC4vxat6lF3M5GytVC8nD+BA61jiuPcJYyLW2SsL
W1552UUoqzw8jSeJoWcgjLIPtjrf3Z2XtWgbt2m7ksysrGt9/v27PDQMugxLaJ0YJZ0i6gihsbJT
F9nSclUv6yqS2Bq9USvjjaJG2zAWLjwlplHRukIdrjR214KQvghCZoskJFWY8UaDaIHLTZZQ/cWz
TZSpOc788cBtPdQyvOM0BD8Tv1qZzGVz4OxlF1FJRejfECc+3qhu6Z+rziweIDhevaPAelI2oQsI
eq14oS7SxH9GxbSeVBSbU8TtPn7DslTjdIjHkeSjfQlTrH9VI74uvMo1Nf2nWE22XgaQ97D7wjzZ
xtNkI8nhfRtitWwo8k9qEtcJ9plqFbkex4NWo6rSBuq2kWrX6IyNjElJ4mdOI7x2zW+xajYtBexY
h5iGI5UlzAYUNXIgf/r2VtdCO+xePO0GMuaNj/REYNIB52JKwfI4Fa/h9NuKu00W6/YAUe/r7fPp
cv47FcuIZUhFVuq+zOlXPHZJ5sgAc/9/IywyPdyPclVqmexKz524+Ob5a/oHb82xs3j37iXmEPFu
T+adKedRSt4wNr9xyXRDWp1icS2WGeYGSMlON2gOBwaOn5FrluwmjJGkiZbt8N2LuE/R6sXGBy2T
lyp4Tb0/oXTtJ9+q4reoFivH4rISs1x7+iJctWUyYWonsr1RYuEuFMjjpYXLwuQbuzj3HTifVwN2
d3mdr6Qc84n71SwtIldTdJ6kdHzqMHmd7eYUNXDMwMcwsrBVbmNl0Wy+/vRrIy5SK+r/5J+9xOIK
vxdA3iUNvZPEskslcJSOje6/fj3gp7Hz3UJYxDMMc408Lhgwan4o+Q9MR5HQUexiXMs9Pk0a3w20
iFsSPnlGl/MVU2lwoqjfdARpc2rdIWlPYtVDlwvtVPdWduvnAfvduIusSk/CAOM0NlO9Ucjispux
n+EY+HtXOzV3zZWzaP5AXy2ZRaC01AmzmJYlIw73nnxddq9lufv6k30+k2CBIYvPHJzFGikRvohF
hTfyhp999IhpoisYcA5Vzm/DcrLkWi7XTBg+D3p/x1wsE2USIm4/+FFqSWfXdbPt47UzZokw+nef
/x1jsULMWq6BNDEGF5h9H3+v+FKmt5GiJ9G6a7ynQd+H3YREDCZiLe3L8RTGV1lIZVRu0aTCS928
icVhF3sC0UuzCwN1h7xDLm7l0vX5N/77oIslVfiFFiTBwGRIv3Q0l2rjytKDlYX7WSR48y2hE40u
5rIhX6uVnAR6Pd70rbSBTrrpb8P458jH5nB1In0lsVHOVpWG/gASgdQ8qD2fXfENX5a7gArwjZVE
t/gBdrZlRnvNyDqnEb3bUfTqvT9YN6aY3CZmgtpTcKHFAfJxhpE4tVjsK3ymzKz5GbUYV1SBrYU6
slS0MaYq3zeddgf3aRdn+ncsEdEIysJyr0tFtR0G1a0rEVk2j+tye0Gh4ziGPYlCq/3C0+nR6INx
G+Lm5IQtiJ2mmpKVXTuLM37ctmwmSmCoC8qyAq5psfbK2qctGIb5nRHVThyUjon7lmUJzw0gNQNj
9Q0yMLI9RiAf2jb1NoFYWyy8AMks5UoMtWtfatHSqEyoR5UzagerOoqT7IgCcmRC4oplYleJeDBL
3a46cYvy6CZP6Tm3uW312r7zHgUz3YcwSpDycgwp34r59BijLDdLccAtlrQS3REgVoX3DZPfR1wQ
bRCV163Qnswi/Y5kHNMXXkgR2izC5ABuck0/3lTe4HCx4kaD1pc1/skK6YD7mNMFGJZR4x2G71aG
u23b/Qg1yQl1cHs6rqOQWuos3KFdGDiCNaHiBFKDH0464oHR5EhqeuzlgCJ5ugEAco2X3yGO/Jsy
C7mXa+DqzVrfVnrZ2IIYxA7iF9XGRILt62g4f5kPAZd0VEYlE54A3jdY0/D7d5mM3xp+MJtNn0hd
L30sL81J3kEsBRVxF8Tjivq4cnZefhxuiQH2a0sQ8yRRT5Y3nSIsmhF2JCBVNcavSKwfKN894xiH
HKA9BimGaK2+60L5IsBnuhGTvZFNF1097ZN2urAk0x7i8GeKVGNT9gXIue6+080rbMMD8qsRUO4T
FeK9kdaU6DXdbq2GtAe/aVW5a8QmpyQxBJteALubS9S9vp7as5AwvyvGJtDvLJb/suQF2EHDAUtA
/gj9Ex+rwbD6o6jeZrSaK824UJsnuRdW4tBZbF2MuUi5WqWcxjQI1NNYx3bBhPrNk990K3oHb4yE
s1Xz7tUWZ6jpj42Z9IpyaurIlcKXrPg5eMFDAY+vM6uTBIcSm/smc3JMCDMkSvTSOJKh3I8im9WT
Xvte3HeVgZN29wNLStLhavwuNdIVkkHsfTTwVWA0guK0poGiw7NZGDY/cqJmdLEQszHXPFiTfD22
01Mc3ZWh5gqeDi7nQlP/KLRnoijeYmJryyKsAgoQYY7GpYyPXocraLD1JUQGOy5Sza8+UC8i+ami
nwIpaxOixoVwoavJ/iEaTl54Sme1ibDe0AS6VJNTmQaorby2xY0mBHZcKW6AtdnXS+e8XLr4jouE
Qco8PRS9UEWfwN8LgG+mS7okfXHpyVtkLp+B+RxpImpuWN+hU6LPEj9rvkZra2kR1HEn9MpkfgZD
eYnz+huGng7ulCu8g08jwrultMgGxALqVjT56ikURTfzrw3RO9AlP9BA/n/ujUWoE8yumApwrSdZ
htNijYdR8C+wwlkZZgl7BOD7Yd8vb7hZq0gRgqHg4/0JISaxt/W4vRfM/qJDjMQ0NkN1XYU6XcTy
IrLaQwoiCsO81pkMaZd2q5KgCyDA2fMs7sPiJCSJiJbMSSgVZxCeepzUw6Z1ulG8Gj19202FY/n8
Sisc4und10t5ZRUtC3VdHPTWmBGRVG28GqIj7oFbcDArGcinxxiCejidQLk96/h1oRCaYscxRs3Z
rUzdlqPKaRQc1dp6q5v3X7/TUpv33yn9O9zi/m+kpoCgs6GciqJ2+6bdCO0Ou40jtaWNmVWbSgV9
koRbBcByKvjg9PDdDnVXVzgJSpF29XMmj9tMsvboxm1a3RWkYSMW6Uqq/fnm+vucysfTXegCpQKY
qJwy4lhM3IwT9pnqaF54+HpKzi+Kb6v+71CLkwdHT4x0U1b9WCOOJCCQGmj7WNFRaUQPTejsOEZ1
Gfs+T0cFVuh3RmltVp7h85X+9xkWx1KTDGKt9qpyMrKbFu5cXB4V/7XKrGtJA1wpvKiweAe/O7Rl
sft67LWZXgRsv8yV1PIYesauT9aFASEn8hP0v9faR0sc3D+LD4cY7jX0Vc8gZ/k0VaoO+hKVAvKc
qvB2mA49DEZBkl20913R/coBxbcxYjqydiOPuG81OG2XenOIfes+8TJO5yK+VYz+RsO6dmUvLmkO
PKCFJrsJ8psLM0yyxcFRoneSG7pc3UzJeIm4ROk2tQ4ENAt2pigBTK4iShXGA96puzwzLwxRvAiC
zrpuhCx2Q626kmrpkHbqAyhHWqIpEB7PEi67or4WR+3VK42bgQnaJLi44UFevyp16GIjhwhqdEBM
EKQ31RHAEK6YWMfWaMxN2de40iZotvvcxZ0+aC5ypXjpLLweUexbyXPPUz+LSyevDseQSK8sZqDL
QjlRlK44ianxMJTGdizzCxBLma2h9ZGOqSvEJA+9uuaL9MnAmDIAQcdeChaftBg4VfV8yCSlOU2p
tgskcB2D8tLiQAqCGqbFS5ohrJ40K/ngJ5vf+jDs4hBnNcSggAbvRAoHo6XemTAognx0LD1Bw9bg
BqQeW4QCUSXfdll/21lrTO+3V/uYk0LgkUi3McHA8GKJOKvLWOanaX6SWqNyM6vYlWPlTmbf2rIs
R25CgEKxOzFsUWsvorrfV0P8jNryQ4ViE1xfHfyzVSUbIQlvYjTyvg4QUA3PrlqgvwAvKkA4RAxI
Ft9GVv0Y/zu9QCqw3JUeVA8hvBgm7XsqYsKLfnjj6N30RzJAGGHebW2RzLvrm/EFDaejIQy3Xt5b
hNUCfjnniazhIDyh8g3wusE5voH1wqxkFwblM6239tz7yk0xaDd9jFZYj/myCaGg1GKIvdldIFo/
4nG60EbVlUpQlT8gwTp9M4D2Ud1iuqeLduPnw51uJg9CFLKvUlv3v0/YUI4TFAPDwgbpYML7lg3N
7kf+vkHTExIbRYi6of1XTju0k7nTRcdW0hx9AvJD938If/W4hIWT4kScRZzSm64X9hHt/rwQr3EC
3liQohAQvYzzYbBLsT52RgViCZx5r228cHrsAtRofPGbihyinGUbawz2CFBKjiiDCKuq58RD5wOz
eFmXj1Kab2Qjs/EJ/63EArLvI2Lmwl7T8/2MiKs8bAC2itkem2a6DJXbaPCvozR61GOUO4YUl3eA
ANj+gmyG/x4217kfXWUmKu79k1ERWd9cw8H6D5EY2S2GioWI57cETL1oi20iek4cptsRid3cOwzi
U55wdeXJPP02UP7UZArFOG7xnt9kUkaRkNtMkF7hW8S6rGnRN/Ft2U21WyXlw1jBy64zLgVB8meC
m8+/RWtrlfyoGvVuri8Imbcvy+GK2dp7dbershAFzuyIBO7VkMg7rOt39PyoKj0HZX+lKP5tYszW
E7p/jWNy7YqRpG9NL6nthMx/04oI/nSV2YPnq0BMJuWjoAaRq8cwo3RzlUtyXk76uFMW4WQoW120
QnaKeEQQfvohOzzIVqWkBcUMFg8XhSOV/elB/ZVdBbuVjTpnKstAMjtmYjdCLBGXJhSa0dQeymjl
qaBrD4J+x7Ld6K5C+mYPG+KDq+6NlfTpvKM0U2f+DmrN/e53dRhhqtrazILylFwGt7AYLuOT5BZ3
41Vwg6y9HR/Qln5KbjzX2wJj2/IUGGh3W7oo1sr95SyTAcaPtro6x1GYTMuyRdJl3YQhRomhAgbn
Fp65wehoU7vxyzUBkLPTajHUImeEbhqK1ORKIOT+XoGC22zU7To3YYG/QoWHHATtD2ykUYfl/4vI
azSy1aIqk58M40VMQ5wXrQO+gZtKaS8BXjmVN/5K1WnXyvFPE2Jg0ipP+M7a2uDde8lrF+S2YD4U
+WVHHqtna/Ys2sf1fv58i/WOgmafqSZHl5wY11ik32oN2I2wGyQbRC/gfYBQjYkc11htow51uUrZ
mJbg9B6VXhCfmMhIKg4meXEQ/c6dCy+Jd6WUQHskFTNEFoluILAqODq1DCqSJOHEQa0y8DIQYR7h
WYxwSa4/FNhsJ8Vj67tycjn130rjW9b8EozZILdqSatMnG5UVGOka65b2NTfltTNpOKEe9IVcO9j
2TwWYeRgUBJXOQgv70oQrWMUryRYC4z3v1OGw7OMypGinEnKalafhLCwmDLKuKkjBTYaIal5SxGI
GfBn0vBm2ngZDfVj0K7WRhbAm/PxF/l+asi03y3Gn41D22syVIT2NzDtkMpxDDIJdw1Q9XFfno+4
WMRIwndDFbb5SQtTbN9F11cfh/kqo69UZD7e2P8zkI4wHOB5Cez6x1BUg1RMrbRjt2Q/huzoJfd4
tHwdYz9d8Hg3/GeIxex1cuObuce7FHiIpGhBFOmDlqFZHkFvbzZ5vSag8Ba1/gb1f1+KKwkETbQ2
zuQtRAmje3FeL32H2cgTCJM/beXIgnWTdOD98MqQSpxsOBQh6oO1BAkyXqUIIg0+gv/PQYhK/Uhh
Pt2FnmjDHnaw/bb1VLH7wdhkAKrNbDyWot9vpE66k/zHFIK30RWxTVNur8QaQvP9oe6a1jbkFEbf
jSDcG5hJDbrkTCr6wtZVYSX7qdJ3tGhYQ7/iAUyXFegXviC1l6JX7SzNwHWmVVRHmqyXr7/Jx2Pv
nxlCuR0VbXCy+lnHrKhQJqsrKztNiNjbqnfs6mbVb3cuOCw/w2y7jZu5id7WkiQK9XsQhpJBxMTc
isCxyXFuc+vZqqW9EFqwEqsfFlLWhXmqjEMVILsS/hep+GdPQfcXmabZ3Hh5HnRjVHllbGYn9Wr6
4aP78Fhs6cR4Dl85+V67w8YMEdEgteUbrzVqF/XBfyf63eiLaD+IQ41dCqM38JPzE3T/2aQ+xqAe
jQPjWN5GG4YVV3Ag5kfE3NuwSDjA92bX6eedHvQItCEc1PzUtAqCa8FdkyJpZrxIyh+9ewyC+yDO
7QH6egw1JdAqN28gPGgKaz51o9nTDKQjjhLjdqSh4QQNDb2waO6LyEh3ve7TXqtz2Y2kY2/ghR33
sbi3okQ6CEaE/qlYQkWDwCqZh7BGm65LpJ8lWg+27MvTRlGwXvZfBPLsQfI3EFKLTSogUhBvJwgK
DfwBDTiSMNLVaH6p7VWSwDKJBOqlzRV2U3bZh0AAaWT7DxDCruMKt0DV7CvQjy0KaiXS6OYopI4m
Bc80k66iGUU9lTywUrLeUAF1jWo64NyDHCPmUUEIPD2S+qa2gas1e68RAyfX8VD3RYyVhDDeaGAs
of7/+HobLmqL/3ynGSFNwiJzhz+7JmrKNGOoWR4YDXg+rknMs4hIYwKaS2yMO0/P2DZiYXPJwO3B
PDahcB3K2t5vOfendFtr01HSo2+jID53defZPiBjdt0mCaLXr5/2rY/+YUNr7FIV9z1w2xrLa1Fc
jhoplhvMf04pkOke/RkP+nGS3BvFdKgg2amoQiS9uekhd2fCY1jcWYrgVGRhThsn3/Q8qi+s0esv
2oljYPCFFlieXG/l0VPRT0BRJ5Qj26A92Kgv7YTzaRUjco8blRbY4tDZRvZkdCatPcMucx2FFGg4
pe5KxevsxBWXJiKml6FYXDZ+cT+m3Y4WPligefWoJFEF1RBs3czKLqfoWvGiY1jIXIywL5Ab/VtY
t9+ojz/KNXl4D4J5oKiwh+Hx1p+kKoXFgIE2eqnRSqJF3SiPmchlTCtsE1ZNkFU/MNByOQKgKY0r
hbazU5S5RyqFCrFO4/aMY6cXSooxYorpwCTY3nhPGeCodbKN7PIuSLM9Rd/Hrz/3QtySxflxyDew
2btrSj/GEic3Q85pj/zY7rr9zPVSHuX9GqP4fCPMY/FWc5SeeROLPKQKmk7sBJZWmau/+AD1xkAE
zZz21tgdBL0vbCG+j1Nrr7DY3YDefkb/Lm2KZCOWWC02eehKY3hRFdJOlMorsIwob+Ipn5hWbCPA
kK9QXhaXuH9mh+Ib1GSuTrNB1cfMidbEEGrhkJw45m0tjhxZzXei/iRFLUYYrLTIrqNjIjyUcmH3
8nHIoAbn27Dxrn0DeiJ8AM38KVuNPWr5TVii9VIDohY1l4oq9eS2Xbl2nqV6TPH7B14cRdroeZKY
9MnJAlQaCn8UHfkj72ll0czdkGWMMLC/IckSkYpZ+sSixKb42jAxLZsabZv9tDfva3dypk22EVfX
zVkeM78TJ52mw8oihC57HkZqtSMkn5MWmU4OySFVn1deaG2I+ffvd0Gelb5FIYx7q7I1/ZtAcAM3
dtJLEgfPbtsLn7L0qtrjosL57/J692aLDSHGsgBPq+TNbIrWmNgVdBaR59ynf4wNpngu9WVDvhgo
fXNr360RL5VPviMJNLkhNkYS8kyL5a1GgdoXZhGfQnm8GNof/UBpykhwYZyNBaEm2kNb+zsMSxza
ITg0wDeTqFPE6ZPqAfVt/exJ1L8jO+riONjaZlnvakWdy5a3VWA5kPk4HSo8/iQxPIZy7E5iqNgS
7qSpF+9M86VrVYK+vHKZlM+yUg34C8UOUUO9BROZxSGWWTOHeWzjkzldjUoEJay76SaYjZL03Knd
iz4ZBX5E6bGLnrJqgDncF5lrqR0Y39YR0xaLI0y5+kJyG8FIXC1Vm41oQnESs2KnlkZsj3GwEos/
i49vBAi02Kl4IzX8cRWqvRaVCBK9batHddceg13jFocULzZsLk9lb09omg2b3G0eos1/pWo2f/HF
zv7wCIuNoEZCmHoRoIhe/5FqGHrm47fcCxz8UL+pIT0/swAO9n0ssTEbof+osW34AyLjYKuk5m4K
+11bwMQXcKls0XwB2AYY6aAVHWox7XNeqocq1V0MSFUAHF/v4vmOef7sFORpVc0SCYuPboRyKbap
npziElfG9ikyZDcekbZKi83XI53Xn5BUhAHJ1kGQgeC02LhWj4bX5OnpiZvbLd0fW2fnNGJ/JfXW
JrAu9FwBARC6ffskTTdtehDQcUn7AC6C7ArRuOnM+nYyb8fOt/PYfPj68c4vJIvHm2fqXTiLJ/6u
kJjpCThSpx3M4XeZHFoDMaLywpfRKkGmAnFIfItJM/KbKLxWhDs6uCuP8Ul4wZJIFukcYjDAbH18
jE4KrNT01fRUWKgGjYYFzq7CydCHHBldF8hxpXq1KQzqTdq3kdqYP6zpIn+2JugpKhaSwTB6l9hg
QTO0Sc75UJN4y3+d3o/svsPSsPufqznM+fuRFnNuoYKtNqGVktxc0M4jnTU2DUAQpV8ptXyyRa1Z
lwVBYuinQNE+zqpXZ2Xjx0KBeG94kY2mIzW3Gir6af5TiKu1b/j5aOZMUp7tBsxFTKoLJUAvkIpu
h4vpMLzm+kiLJXgY+2Df1MpJHQAUk5ulkhnbpexfFirCcN2N7vd27DV7v/8dTWtOSmsPtYhSNfMy
qQMVbUU9DfXsjhrZMhXDbjRsRFLslXW8Ntxitzd5PBjy3D9Qd+UzCY/xI64crGY3mFTeWt/gA/b3
w0P58l8I635ykFlv9zAgnZIMpPPjx1Zab4gTSy3e0nMQ3Tap1kG1xy21bqfYrbW5F1CEt4yE8Uyd
i5+Id+mSVB0MBqoCMotLN7qjVyhP2aw5mGxjhTNyiCAlqABl5dvWC22FW2Bq5UddbvBWkG0p4LKv
pul36jNb0vLtymf42Fz459lUQBJcIGTs4c3FXGSi14tTkxdkndZvUKQ/ML5wGhMcigvOBk8YRCyp
8mGoWe241q9L1szLanHAgH74+wCL5BrFVAVNJB5AHlqnF32nk9aiyNoQi83dFBry/kpSnJJcBNVP
f7ueVo7JlSGWjSmxNcOpMzLeggu+CU876MeVIT47gIi2MzleV6nILRmIRuEZedaaczE9uB9YtrWj
NCj2vUlRO0imXfjbNcz6J5c1ycQpgQYw0FxQNIv1oaWRPwroIZxCrTiGxn2PdKVwq8p72ul2hmCh
rpebKav2KHm4SdyIAJAfpjq/i9L6olX9K7RBHHU6UhnZKELgCnn+XfVk6kdg3i1Zfwyzw8qSPj8h
50cm21NnQ0p1ebWJ41zzm5xANgSeM0kI+IjDz6B7aVtoHH32M2lFW4Uy2IqK7fUx2pfBfuURzoMb
j8DBaOBTrGLntzik4xBaVR4wa7nXcQFJ3VLF+jeuB9unPa+g42eZT3KJ/B6ZvJPpIJSCfLqSucNq
SrGnqb+re+VBNcL/fRGh7kDyrssy1z7TWuwFCh45ssE8GWCEDS0hxcWm94/13JmO4pgXFHqcGKfO
lW7peSOKqtffYS1x0bg16lwtvYgQGKVPfR69xGDnVRlLCf9+3i2CTAe5LlCcEDtCYLMTpmOY/YlQ
iKnqQ4Bh+tcfaD5cPgadj4+z+D6jPMR6XDEL8QQLXLiPlKdUqFcGWXAK59j6cZR5ob7LGLNcMY1e
8Aq0pUI76ShhGBDCsvuBGnaYBhdyRdO67LeRkKzUWM7D0ceRFwmGNvRBVc8JRl3/8qSfuvy/Xws+
DjA/wLtXi0vwLonHq+lFs1chaqZWaAuy7ObjytJZe5VFnhANnSXIGStHGMurLEmuO1Vxvl4Nqx9q
kWYKgtBMRc8Y45DvPAm3T73gLlq4ovZ7TC4aC0BKu2v8fK3bsLIMF8GVxpneTILFqeGVtkmnrcoE
fEoTsLkgX4anyV+VQvgsONLeEGevD8AUy+DYZBgK4c5SnDTrqlIRCE5qxFLvPFA7PAhtpNIpdekx
F74hRH+vNtNKFeGTU4yVQ2+RKx6XGHEZGhVBmvouZ2lCONUNl2Wjwn94o5ebNFxsJHanTf2Sbtes
yRek9n+347uRF9tRb+NRjzJGbqVjlTrlsXQ8UAB2Fh2C17kwVIKqqNeutasvvNiLMmpFWdqxuAIt
u8/aayQuKboe40C47wTVVRJ/qwTTcZR9Wy47W+5aZ0iRB0v9fYQu58pS/zTyvZuExcYN+jI1/H6O
DBsTylWyndMIcFaBOwv/NnDHCFWAd1gLKyOfZ918eMQWZ+whn39ZF6ukXMWvgpBRAC15nEBcuME2
BICgiXsoJ4jx/2/UjH8/+LsRF6mlGbW+1KjMvFr91vsrK6ttc81f8JNy48fXWhyoMTeMOKrYUNgN
D6a5rYYLzSOT9Y9t/JDngduHodOPvVtO0s7S4x23nuuAik8Yik+9Ol204tpp+8YWODve/r74G/T4
XXRu2wb9NYW4kgrAPegBSuNtnIvfrVZxjIEQg6qDgPP0iJW72ewnXOWFeHrQovA4k/n8kH5y3N8I
k48emLJJfBEqmXmwED6IpRvkwmw/+14DR9afUasCYRVW6C/BHItZQj2KnlXIGJHryz8G8ALWsCty
4ZChnqWXB7htTukbWyhmdh48aQaXDX0fkZTpY7wTlKcwVIDWeWijIOdtlgwwto+edK3Vz4GIX/Ps
R9Xaei/PBaIDNZKHlZX66R55N32L7CCtEjhpLesmwn1TckVHN1HZR5CtfLA2xpU4QUxxKlu+MNd2
56fR+d3IixCFemdVKQ0fLjoIlau4/jF0xi2033/cKtY2yIJAdbZD1EVsiqcwFj2P8Sit4NkuHKPq
qqM7ifsnrsnO7F5UwcTbsZbsrnxUnNQN71Zb/ef1pA9b6E02/N1yhQYXK+McIeWfvYMyjmxHUHfR
ibb9yw43VsS68TSYa6T2WrV+3p1f7ZRFdgEbIQ6QJGf3Yn3sS9ZlXb4m4+TUYb7FVdo2EcbxBe3X
/3OFLRIOoGedqYZvbwx2ctzUJ2Vv4Z1zMR9D3WtxzTyjaeJ+PexCGe/8cy/yDbGxPC0w+NwBULO4
jw4pNinakG+b9qdl3MnAcuWazpOfHRQ/uZIoyw/G6zAUbtF7l3oD+kN4DnvteiwGV+SBNe/09SOe
I8bmnPndDljGbHSExQIzcWTpW20rIl69yR3dHZwWF+dHFIP3a7OyOuQigjdJjxhkzqz4ar2hlXIl
GB344ds4fhiFxJmAQHqBuOuS0B6E1yRM9tzzV177swvju9deMn5Hq6/iuOG1xxF9PVVA3+dalGbt
16tWRokeDjj8dFc07sbgT8oJ2qW+O6THqbnxhQAhqzWo7dtxvNwZFrg2xFiBhZ4ZNPqDF1a+whNJ
w0UITazzB0foffhv5UXTbo2g3Qri92C0LiLIqHlowB/Id/JwE1bityTM7qcJqoAUeLeJ0DldpzoD
mNUBk9JwRC8erCiOGxDgj1qOoNxhKEEF5ohM6NdN5v30FWA24qjea9Fk2FZZ3zZavjLpn4X5928o
f7zDDLoYJ/EcdtpG34U0W6xYvIv13def9pMGFHP4biIXMZYKBf2nOe9JDl5li68Q7wMnkOz8BPgG
Mv4mQAh23FL7I85T8YPPnd6a+/+i7rnwX/hn/6PoCbYX0KJ4JnfdWPkUaROVkbgwt2lBY26Mf+sm
Mixl5/2ZCuUmNEMI2PE2LMjEU3LDWtt2kfJaid7WLH9WtbBtZOAkvrrtEB8EbAmS8xHfVFcUXnWT
n2hHAVn5uG6cAATQpO5zONaQre0pRHcz4BCdvgkqqwW3zUSLf1cDXHUwmuWwlc3pl5kbME4C/nJr
j7mAvIn5rTNC2EftPkwtp0alt85dlNSdbkpvA262hQKVIfmlqb3rxwg3q5eFLNtK4916lrcVI/Ul
t9SbeE6wyy7dJmq8Vet0K5JhSEl/K0biVd2Vu2n4KcDDkccHGTH0Md9LceFU6vdEegryX2LUIMgI
ZDX1s12ldhzI7R96JJdyESFCMVLA7Q9FZNlKZm3iGL+CB9GStpRx3cCPLmolRohGplEyJdrLADzM
iryLdKwxbE6vNAnUluL7mMmNWJn0onbIoZgoKOs6dTl+s9rouSRd92OJFXKZhjd9Vgt8BUgXVXEj
MJUm//wfaee1Wzm2ZNsvIkBvXmm2k98ymakXQmmK3nt+/R1M3O4jURtid9fDQR1UIXNtksvEipgx
ptrYeZAeRYROBXtlFtqCMNpFTCtN6XVl89YJ7X04Ss+9lpOkNHcF0slONpCGnRKFpoHgIQaON4nG
EefqwenF9k8d/N5YDxeXnQKgXltKyei3Pi67oNWSsYmS5Qaizwdpp9wNpjO9SRjB0L4gexF1We1V
wrwL2tKTb4E48G6fTzzMpliYivzn8x8kDD0MNP+p+IatTsRWKfW2bgvItJX0c9Ssk5DFT9Q2Q2iE
Qn5otdhu20xyUgkoBafegzz4IQLTEu1jjz3tiDbcj3x6WSPlpAwTrcHZQykUdleR5Kvq5DDWfrnv
i7Q7aWyozwJmsZj+GVTodBVlePHSxCWut4bwEEbpjyZLdlIX1Vg4WG8UG5P9MACJLnI3m245ec+V
2O98k1wrTACvGJqXua6ee6vOD0KHOivPXUFJm33QCIpHVnfZZsXbPIYqotV3ZdA6aa7+E/vMPTMC
DE2Xft/R2Ey0Ueb9ISoVKqkGwVYy3JsYZfX94ArjTTkaWB7H8iHNKxyHwsdM8plcvcA6HZ6lyLrR
p+gMDECyF9eKZpyOtdj8lqJR8+Q+nmkk0kQ7V/SXtA5jx1SwHaKC9WsY79s2/61KxSFQqz95JeG7
kOeHsFR9x7TS5Im26MLNETfs6mp+k6f+vtIMXNza7ie0VnzqO6X3gmSY90HFsShQarCHNM+gpAwn
SUW2qnb9XvTN3zrt3XarQhYqm6eCWrJuwducaWyCCQWbUbMN6sxCGUXe1zP+Qv0HwDvFFdKeOiXu
vwHIu/gW62gswcFikrjHTRobAPmtcma0rMyiO2uvOdmufAGtf7ftqPaXe7g6xj+MvbrvTzUpJmZa
d9ZNogk67LNOfx2C9jaES5FAea+1bG9VnbDDUeJXMkzeLN71bXPvy8lPMU+OVYE4u5PwBqGdTZ5D
3tDb0EreIOOYkZ1jpT72OYmb/CabR9uYqoNASrOkwbyZhRspTPYymtC6pavRSA4dLW3jPB7xd/ut
+/N9L/s/40R6K2QseIoBbaBV7WRB9Sa/u9FH45ufDdeV1umL4fZdjPCg6BuHziP+51Mrasx7GpF+
jNn4QwyiJ1Htfg/w7GJxujfN1oC2DeE02hLdrTo5/x6kH97q6tpQFVExyiNfNL8ubvOdf/w1OukZ
OZGz/QkvxaegxZbNEv6MiVH5xw1TAHXTZRJuJfgdeboTnRBYBs/51bSTEIaZZ5guX0/YC5eiDwOu
AqNw1BMJkXJ3zppzUv/OY0DUaateTT6206kX6T/LYKNickFcJH0YcxUlcbxWcqdryxop7FdU0Hvf
Uex5R2X0HiswYtA9FrrTd/X77PUPPoAAd8u78eJXff+iV2ulC4bU8Gt+g7rPn9BI7pfs1HC9EEv/
B6NdOAc/PPFqDtE8mFV5z2gtGQZ69xxLcgRPJQWqOAWfFnn5Q/bt333Z1b1zSJMxGEMFrx1JsGvx
5E9HI9HQsOMON7/qTQwPP3G+HvPya6V52EDSwzReI86tuM4TzKVYLMO3BlapGr3WeFPp2AAEcvio
TKKNDt0Rq+GgzLdhtdWqZy7zdb0HYt1mSIBw8er9W+N8t/9WY0O3Zm51564M70Xcboq0JJjwC9rU
2gLXBy17C0rsaPw2fuNct+UxvRs0SqwFR40pQwHJ8KpHJF9wnOnqtSFG19h8noYpexsEa8A7JflD
QekgtZwiQKJ9LXZmGSCOku16jp1c/N5V1i7SHy2IXnEyuCHwnEjZ+210KIqXAQEI2/QpN8XnbMiO
oZLv0uyYq/qusqjU6WhBNCIhU9zLGW0PsLAP5oRrm6i4mc7fRuKtLJSDJstwnEgimMNuRB9uoids
NPlVyEoJmS2t3Wkz21LxR56Ug5zvi+Slo47b4atiGMjixt/mNH4PhOBaswg5NKwp6E+2ywr4yci/
ofHBw9p7o5VqWVefvo9O5yFqYFrT1xqzLtVaX6DtGCM0bkKaRFFisyh8KdBT342x2tPiJKfyHDOG
ujdP1QniDP2is1Pct/utq/PlDfvdWKu9rBu6fErxcyOLh82TOdkkOw+Gt4S0sqs5sWe5W0SrzTFX
e5c1+PR3BoxZTHbncUwvfGn9mMCGcisaqdz4JDx9vbAvbmDvHnO1gWEfESRdFfbnAQuVruJKky5t
hd3GBfpi+ESITp8rvlkIpFcxepVrc2mUONgZBY6RFmFI0PhHlPzTHDgCOauImMGUX4zovpHuQ30k
7Z16Bs6SWSwfZfOHRhd4r2xVDT/PWplklAW4ApUBOrXVPSbRLE2MAoSlIle7ru3JSgcb+eCNIdaq
EqNqa1maxBRVyaFLO5gDW/6Wkv6p4Qkk47vHWIuT/KLOBlgBKapLWvxCsXjtwI+5UdHQ/p+GdH10
U34qrSi7S5OkfpBkujbA8sS2GNS0ouU+bd/gVbx5RLgDiplbdh0+RWWVI3bIH402e2u5BQcKKeTI
bz3Jn3JaS0xYf3dFjulaJj/Vmnw1j8MhKu4yTbyrAuFlwptrV4S/kqB4rsVnUUzEHQH2bWHlD4Uh
Zk4qQ3um3TwU1Z9qarjkF9y4Cty2T86zZuyi/qePdiqw6ps5OqsF9b3xRh4flaa7NuPRRuTsVBad
TSMt+iScM0u04/GpTBZhLjrg1PBmPBnLdt+AwJ7ab2pG40xouprYORLqbdgHjto1dps3e19JnzPs
I9M4cQaKx3ozvoq54ppmvmti6XYozZsQbKGs34VkNsTpRs4Ktu4OWPkUnag30BhW4/bYTa3kjCod
fbHo31ShdlMM5g2nGuWafP5ZavVkw34JX6tSbk6UWOfbzK9lJ0nJthmiJjt1jwn6KFX7hfqYN+pO
jsuFConu/Wdk3UNGp8Y42v3gv/nl4EoNvWt5/VDx72LkV1pwI08vYTSAbbjL/RSnj+lgoM/Ab8OB
r+uK89WEdbc5fdMnnVLPowDwDbXa8keQmPFpU2ATCNuTAEysTIePSj8HTaGl9BAZ6rPYJYewqQ+x
8H0womOlt17vX8uFiU6oMc5f71FbK2i17XOZg3YcMrsNjLVCkF5I7zfimyUj/fH0+riAVrt9OHWB
LuZyeq5Lrrh4FtOhnpFryoc7GCf7ON3SZG090/Lf34UzUhGMWRayK7QcLYP0aJQbNfrPG/vHJ1pt
7EaadnKQM4CKnUhW/5lKeaclG9v6smt/9dpWoagZxvB/lnYXrJM9eT7qwWGIw6tJ+BGwjr6eBRcf
SIN3ZoIaogt+dYLoEEr0SmOrjvEWiwiomjba65P/L4dZ1S7kGp4M15j0HM73JTXUOp8d2diQ9nwu
lvFx3j3L6tiRwnmscpVBwDTtDCm7Stl2G+nNTzZjpo2h/h4d7yYavft1kKpKekYbc1eSh6kz7MvS
60Z8SrqfgdxxxVdtX+CdKoMzNy9i9ArqzY7D8b5hg/9XH3HtnhGndE4ZA7NyEO5zCMXBULmRnv67
b7gG8VWtZFatuLSLFOrBTzJYcDgCgB38+mFQeX+e/ybdNLR3YyttKeZq/kcp9mJCJIJmCNGzB4aj
17/74okiES2D+vxNlekPYs9Fzo9WZNxL6ZuAMZ9lnjrt1E3sy9DzavGfKDbcHvQFHeK0ZabyiNPY
swDHTkceSvaM/CU3GdNoiIESCVPdcEmTmYg155/5pNtR8Qcn1DdFCu+wYnVwWr7R1VEHC5XdmS2Z
QB2eSx+/VlAJgwEirxXbfm3YjfSzQOQgJeNTFkBVs3Dt1Pr6Whi+y1Fpt3H9ohdZAHtW/ZOTYjRA
SuUkjezAF3M6mbnn9zG2K7F8bUzdtTFINu2H+3I5LrQBP3GrOafkv+ei4C8B82mnY3AdNt/GgLqj
/iLIbwM2kZLupiy1RKNoLENU1h/D+pdf4VIs7fX6u5D8SMSctPp3UzP2S2WiZD63weO0pNaN/KAP
t6X2KwuKJ2MUHU0fnT4qHBiDFCwSnZIstf9WqHa5gn108A3/8oacYjQndlM8iMH3Shy/y534pDek
1yDGyW1+k0pEDsYJv2Z+aALesPY6hPxZ9EcCDmRO12F0F6h/TGRzaF/CvHU6tdjJQXHVJONd7Ke3
FeqLJv6lmhBuUnk3d8E/4LBfeWHXWTDtG4vIIhI8yrcUapNjSUnGFKOHuK4iJ+JuS2R6JeXh2Rd+
ZeIuETgkKh1VW49rM7IbMnp+1t92svaswxSwjSa9VWLdjehpl8XR9a3cHgsfw/MXA11AmTTHhGyw
qxfFdau35zAQHwPIwT0MESF57LI3w7jiMoDC93GQQa2ocelOaXzO1WHwMvKrXV3ZgfGr0f2XXBpu
4NSBggjRvtcWjXiV+URv8KMif9cxmEdIurF1yBd2ssUDB+62DlcBisXHIxMJDqZ/WElTcxDuZOpv
sIaR2hUd0c1NpN+Tyd/pbuOShKUws7d+4ACNGMwSzoR1De3Sm07A8oWwgZ+0eL7hBQ5sY5XVk4mZ
VW3mJ0lChQTApMFPH4zcS9NDZbSGA1YEE+gdmnJ7RpPVR7o3ZeZbY/2p9RclvC0afM3b8eR3GLtO
EiQu/XcHuC+J5OsUh+eMTm4v9oPCTqTqmzClxa4skq3t8kJJUeYxaA9Dkn6BjK1Wci9VfUQRFTeW
Yay8CtPZOsHctvdPlJAPmU9tIU+Kf4KJbH5IcCjqNQaYAEzkFEMB9D41Sh4ijdmCJdDIThFVXpKZ
TwKaSzG5hQcNNd2d0xavzgez+B41ppeQoFGCx7KAEzgIrkSLO2R5D7tnJ+wpbM0BYqQaRArlLP7Z
FtMOa2PXnM9f7+MXhM08P1+QuykbOeb2H2dW0NZGZbZTcR53o9s+ZdJdCXrYcHAx+aU4kumGtT3i
ArGZgr54fhgwffQlbaIqK0V1oel11dTAYZbuWvj3sRtn38P5r4xP3yV3pfpNbei63Dgf/3Z5fozb
qE5RxcAVgj7lz7zuTEqz2KB8Zz0Gh8UWKLrBN/jQ79EsbI0lfzojqRMuuEILFf9nT1j4cb1SJmV1
rnfzbnaTq9jNnO6Hcqp24UO40QJ2QQzFaOTXRa6wFy70ajrJVIEYzaqQhXpK5mQZ4sj4UXeTo/kL
GueurZidNvw8pptdPDYbgffln4DcgtLw8jvWs0nVIylFTFctSLdDbtrijXIVeOp9sEdtsW/3wzdQ
D1y1DrGX7rfYJxdySLyAd6OvLhZjofUB0VxFRrp3VZQ3oCiX5hJhPx0Tt7saf3y9eD5vgcqieaEU
TGoHTfBqC1SsqEt9leLrBINAaNJnanZXSdlzbXwRp/LG17YOgs8XAQIt8I4SDqHLP1cXASsZEPal
XX3mmqYX5BeCn4YvuF8/1tYgq2sABnui1udtTV6MmIs+6LwcqGrKGyHkpcny4WFWNwG5LrJ+Nhgn
eMmvSVEEh/oekWJ5F8H1miEt26XXe/IOdiM3qumwVUy4IH1d3iZpfTgsnGBrLfkoyWqmSU19Fh86
b7wG8a7fpI+mCzLG0eCo2hz62WN6U+63NFufL48fR17N1CHpCwFe61/rWkeUSN6kDZA30y6wZEkQ
qX39RS+UMBgPoTa2JdjpsTJXu3yOhqcuGa/xBk9xcxehklcelNO4z5+30Iqfd3aqfJiw0r9EyeIT
sMSg/GaYNK2faeJ1gpTk7SZr4nM89GGINaBEC5NIKf2SdeDlx+GtfZQLZ+m87Hb+4/gSX+lX8QmF
zabedGvc1XuM5iIdo5ZHMx5jWtjGY3m3eF7CW3VJ1xZP4VV7M11t2SVd2tjev9G/n/fdRTaJ86Y1
zHr5fKM73U5/fACZ/p1C+VSlaW7rbL60Abz7gOtos6kklTY93m7XnUeyYlTU02irgXZrkNUSmPUk
n31m5Xmsn5qQQ6mGB9ZvnIkbU/Fvb8O7F9cJTSmEMt/LLwSUQve18GtjZS1ffBVOfPg0q2sw6hXM
e8S/M0I/KYf4jtuDY9oSqJzm8PVYFwADy6w3QblA3hY/oXLMQIv9Rua8Ufy3OO11u61MTyrNqzBV
nzB/A+0qzouwATOhScJssL5acr1j0gNnkr8NQHvzIbjNEWPKgfhTH/zZyduwOn79Oy9u7PgVElGC
4UN5uTqloqgzcuoovPWb0Q0hQLniaEPIhR/CjSVhb2dbd9Ha6GS8M3ASDnd9favf9NIEM7mgKCjo
OSnX+RZNr4pcypLmrIWQvMRwl0+voxRvPOxySK2///tRlhDw3QybiPuqwo+bs7VY+w6FE5aV0wjp
oxqeR7/YQYoGSS+fv37FF6cCNKiFXisTeMirs9PwMz9rxgh9Q2ont7TnQXIjl0SmfDxaV/NBIICX
FUf+JX9vaZIgEwoqZusUuxT/AOBhIhJ1qqa+fIF3z047ZJ+Q1GhAvgV7mukcSRwOdEdSyvgjSwlO
zg9fP/al5fx+wNViA4WV9FMfNueRLvNUkp05mbdi9ovTxtCZL6QpuROtLkSdSe67hBR2ntWW5GCv
3wRaD1was5m52olc+fIBYGP+E0aeN9TRm1mLdhKxE3f1ryHXNhb9hUcG1yiJxtI2reNU/vEdT0Vm
aPT30fRFo2Ks5wdxi0t7KThYiJAICDVdhcG1+oz09rT10LCtNF5FWor4w46/kRu9BtWd7EyEcxuR
34VXjBIINYNI3QdayuoV9zlJsjwM6rMs0z4z24XwPNSPX0+VCyf1hzFWx0sjD02UJozRSkhIQ8nB
GcCTwAdag7j7eqjPW4ApLpkQUzeIjI31pYe7QRXEWTejb6qPy+2521XH7bL85yf6OMzqiYbW1zIL
Zug5KGbHLKSj0rQnOaekPP6v59zHkVYTwqpDf5zUnpHE8KCMrx0Dff3KjM/H5schVis5i8Met2OG
KKe5RLhY+Dvcc5+VYUg8TPNol2hnCE3FEF93mSIdcIqXXKGkaptOaP5Ar88hTV5FeU7U5IYpjLdh
g6AYHUhZPs1j92Slt52BBvhe9m9DpKXmnKKr7g8qAMKmuAYcsSd92gXdldWoh0ga3xqhjjxR0R8F
EZvtTEkcoScf00/CfCwyqXb0LKJUEVmv1WTRVCWO/r7PRn5vZoed6MWJ8A1e5gO9N+yAk9cCv9LN
Y6Nz805EVxrOmSrbvnnWgvEcTwHYKGSUcuTofglfTDrLRf/UqX9GtSJr/d2ifWLjrX86qz6+9NW5
rEYDbzVv53MrTPYoCzvw0E4nJsc87nZdtSWc+rzMPw63HB/vjgd1MU0lETyfVZiJRdVh5/VLQYb8
9UN93iA/jrLaIMdKF4xGYPVJYFf8b2n+9vXff+GWyD4FKx2jDZ3/s1b3jHFlShA4JjJk8CNJpy9u
0oGH9SK3Yy9vdnit25Gr3VvDZscT7MAL30wjy6rDLrMMgAcfX2JbWh0+mul01nXhaYrTBxB8HDfJ
DmTwPU4qTyGaiiy7VaelSyGnbBtktEHH8jmtUMlXjXkVSdI/6kmkKoQ4CVLDKPjfdFCoe7FRdr74
Wg6VI2RPVni7WBrW9BDMUY4fy11Hh5QVPovTn6zRDLKishe280TOU0N7NIImNSCC43zS2cH0loaC
N8BmDdLkOVWB1yVHVaFttJYxc5uoE6T4G+qjflf51UFM6YozAlcVXxBl9vl1E5zTSDtY6AgKPX4T
oHrWwnOkFLssb+1CqW0DvWyUdQ/NwIZuqNQOSdYGyW4YO3eQySAqYmrrGmlo88YSc2wfYS3R+qUW
yU3VJIcFp+4HMrRykDkY1c3BQ1B3B72kqg7+5hBgTTfyqyyoke2rL+SepoBvaAE9JOOhrElZ98pV
qZ50PT1FRXc7mj2iAvmmgo5nt1Z/E/cvHHiPOmhKMxE8waKdBJ9KV+6vKiN02lG51il6mUlDd6nl
SGUEnvSP1vdXmmXuy5ELUHDnlw9Wpdx2dXus2RvyonZ7qd516D8y9jM572yhN10wjhRr7aHSD51B
Y8RbBYwnlhsvy1XwdAGNsQ0A69rR8LIocrQg3W08ks+YRahIFG7UN5Lru7LD6Fd/soxzE5buTM5Q
y15w0nmYZfWOHNBxjh5NQN220erXdTo+K1bsan4CODlRvCGBUW0Bufh6yV066UjOkp21FKb8Olsx
0RpgteMwnQvppjFjVw5fBflmynXv63EudNQjCrfgR0ISISuyHihThEHW1J6Byiu/Rs4vpvsuDk+1
Ji3NVIhZ9rH5VsEmi1QZ3mIwHwPT2jcjAffXP+XSXvn+l8gflzmiMbJBHY+c0TtJdjZOVUcstnbk
z2mnj8+7CrxaJfGJVRjFCm7l4aEI3pKp8zJR9Yqg3cgFX9qXdbpSFA3lKqfmeuNSpL6IB/yHG5qO
puw1LJ+/fmUXrpkI2VXMnVFe4ku05u3pGIFaaT+IXDOrW1NFhMtys3foUh3dxsmksa1TdgT+hFjV
1T3l+PX4l2bp++FXIQy3omEeA4bX+9yVyx8G1clGfiuj/7W6dHlM+L+QFrj4a6uPNoZTU8VdI55n
xGfAF1yx35DpXZp8xuIBYpoAJrVPAv2Gu50BR+scEk2mxFAR5Xlj2OokvPzC/jPMao7nilrik9qK
Zw3DmkHud5k+MtS3amvqbT3P6o1pGsjkkqL2eQT/VmhPOQ43mMN+/fkvXMGX7/Kfx1nF42FtKto0
9uIZpCXuv+be2MU7y0lI5P5OnOYm2euP8o7rlBvc0RwyOKCsv/4JyxL6mHv4+AuW9/AuwErrOQmi
5RckuQvdSqyXRkJP7L8FmQj2bt/n568HvMAC+Tjias7PWBoHQs1Mqejn/SeU7dEV7OF54WCoqgfp
QHJwYN1k4v5VuH/1pKvINciESW4VnnTIf0N7x1Zd+uXvdafYW4QuV/IRccBe/NW498kN+ZZd+AZW
U3FqR9iEclyomH58B6uw1qqlDI+7kXdQ24Q5Y2H319Yu3Vm3wf6Xtm+EU8DAwW6rmnihEffjwKsd
VQkaRaua5SU4vZtdhUd1P7pMOrc/LCkfwyuO36I9YkXZ1px6T6S9lfC5kCr48BPWRdtMn4USGxvx
LO/ba2MXnOD3H007cMCBbL/p5U1++urwM4DGSQvBbTW//VpPshJZy7ksbCwAacNqzMf5O+Eb3WfB
Pk3tXjx18TUOaVNhy+506LeoL39Zil/9htWM98FVmukkiudsWeKKS8xFd6x1Ru/ElOtcGsGDfXVt
7koAMMZ18U+4nw4q8oGb5i5xLVdzN5bg1ktZLYWlUzuO+EXAJvLCHv6JaJq9Dx0oaPtmR0OtjBvl
Y/Or9xQPKHHtbAz/WW7NDHj3TVazv9D1LFHqWTzX6WvU/xE4j7gMe9ncOjgteqZ2pAKMLCjaGvji
6fFu4NXsz6tRiZXludvA41skk43X4O3wGpzygwJBgNa7+YDLEdvP/23a/2fs9bQPu1jNBOLHc1io
Lz2+fmGXewa06EBNd0FzmyXn0LecqbrrM8LVQd1//dY3nl1ZsinvNvoki2kQDHj2CEeCss73UyTe
m6l/xZV1y+Rxa6zVKa1oYYiEj2dVHrGi9iQ3O9GO69E/STdzcP8/W+oXJ7VObRJssk7cvzqxQzVX
lDln0BiNAhpwWve9ac4eGtW/9X3TxRJxYz79DWo+LWww65YJGpJy+uqdDllbjZXAVta6nVfleKB4
uPz2eAkGO+MQnCrX2CPZRxwqNDs19PrIWZ59WyVy8RR/90NWL5x7lK5NJtFKDjAmGSgjKk99jjGF
wC3NnE458XOabeW5L4XnCz//vx5/9cZ93U8AcnCYjPqvCe2WGPYb0cnWCKv4iE5ZvcrJtp6F8Kcm
fJ/JnH+9Ki5HI++eYXU+RJOC+K7mfBBPi71OELjzLNvVfqngm7ZxKu4XDT+RIFBc3/uXg68OhrBS
olzpeDx1r+24lIujIwk/QmR4E5tQDTHUum7/pPut6vrF9fnuoVf7vyrVmqIGPDSodScI9jkd/Hr2
czI2t/pl4n1eIdoi0eLu8Ql0oONGU0st8bpBurD1z+lAPkMF/6+3tsktIY3/MZu7WL4xfMtTpq0q
weUH/e/hjZVArLH0uSj9WjwD1d+jbbKDojgFwkPeP3z9KbcGWu0EXaRZSC+4YDVo3cIBufDUoX0/
JdOvrwe6oD3j8ER69v/fqLFa6o0Sy7j8VeI5kFOsk6JdEzwo3X0qPih0oZXPQa/ZJdigDlfC/8PQ
JEpR2ql0YH8SZZSxOCd1EktnJYlONe0DyqAd/RIudms9iZALQ6N9LudMdAz9W5pubTcXEJUmtMSl
p4wyE+mM1bSVwqYNprKQzv34zZzwWPsr5tYUDYhDSrZqhkhCnSuxAx1uRtYPG5vFshesJzOCKWQw
Kj7Fn2rnMKBMTFB66Zwbv01aZa2/4IStNfOXTLceBns2SSFbCzBhnfXQBlqRU3+Szp0wHZqmPWRp
W7v+smT6ctZstZqv9fpWJ/PfoHEGbPpcBrU7TMhBFTwblQexjR9l5PRGqh2KKfDGfHRacpJV3L9W
+nWptPsuj11xqG/VKnthp/iTNOloh2qIkVeMAXpvOn83BQMnAtq7BCTMkIiuWzn9XnflC97IGzHp
pRPs3UOvV2o2TPj39IN0LiJ1H8fi3qdtsfojzf6d39HHWRrYGmyazF2KRN+Pulq2alemU2Lyqvsd
2q0DlR07t4UTxliHr9fOhakDUN9Av7lgq3Gj/Bh9zW0Q9upIhWHSix/J1LLPV24wC8evh7lwXr4f
Zh1kxlqvkLanOqMH0mGu7nUr2wgj1Qsf6sMQq1eW67MoN2IzUz/Xrq20BMKiOEquo9mvJBgnSnBQ
q0K+6fvofm7EX1Xb1+TzJ4k2ufmFZkVtV6pW7ADu4dJXv2pjajhW/YII3qZviamHXfGsHWRt8jL/
xsc+bcBktJ5vOwEbapxmpUh8EDPECtZMSBMPYIuK9Hvod9/rBp4WLgb6dRqbsSdowuSF9bQbUmkX
Bi2OY/AM+t6zjLdJt46BJWMzrm/M5EvfAEt3gqJFFEjB5eOnHgStG9pZm85Rkx0btdmxZW7txBeO
GwLd/4yxukFpYZtFvSlPf4XPHcbXiRs/Lpc3ODmu9tY+pKfpkKIy2NgBL6jITPwIDQ5zvKukTwZN
hTpKeYM735m6C1lfmfxJ/hiRsNjRYt24OXvvtgT60pR7P+jyNt5dXcQwG2at8qdzRw1DemC+cT0M
Zm+U4eZC2zmUnk9PKyqhxpv9e3GHmfamUOXSZ33/I1afFXyQVeUVT55qzc4YRNegTPT16r10wH14
u+vPOidqF8MiOxv+sUm8sQNOHEbyPY69hvFjQLDS68aV7xtb/ZsXH25xasJWxbLMtWClKATIC1qw
6AIi25qfgy0JyqX9T3k3wPID3n3Cse8kMErCBABYuJnHaS8BUC0AKH39BreGWf77u2FircrMWAzn
cx5jCfQ8NZQx5ed/N8ZqNqqiqlUp4ew5hl2nV6+x+T1WH78eY5lMqxBAev+6VpNNSUUjSyOeIxPm
6xQOnSBO9ly8lPjCLUjBr0e7vKph9CuLF4hkrZP3gVRlqhbGMxYzFPBmIBsV0v5UPqUBLmVBG6BM
7V8BiO0rlnxumaOr6AlNQ1tofjaRj0+uaothgSwZGg40i/fr6njxC7ww0OXWd7jN/VR6i244mUTJ
FPvXoiTsw8a8qbP8QYLc6bTKEO3Lssc4RoXTR+v4Sypk+E9HMmUcXTtBPPkjmE3sCHVNPayAuCXL
MX+Y1j+lSH5FFYVvVeDqWgfCr1Gv8GZr1Cvalf/I1PEdoYD55DcDR4mfVYdWll919PmYTxpubpa7
KWsOs8IZVCcnPLa+dXUQHtS+81qMaqIo+WcAbuaEjVraVlFRV1fopigM66EP8bUNlNuwqK7mAHNj
YaICP2uSZ80YJMRtjjG21XOB7wpPqI3fsUgNWe60u8VvuEymR0USHkRNOKmCfgNn7UYT6E9rYzjB
0mjaaTI9xMWLPMu3fQ/D6hGLFbTNOZCqURtre+7IEzShLHFnzy30hmw0RmkEHiQykgdqP3pl3Anu
iLeGrkMhrCNMUNL6LQiKG71cdMo+BmtDW6rYKaYZV7sCIzuN9yGO1kvj6z/93nIDP37FwCmzez04
mwYMI7WepcdmbHt3yCnfd9FdmIsevYNjMoJl7vdpZjzg8+roSosdp2VLyrGV6UFUhj9VnfKnZK/F
aVaSB1j0tIYJylVCA1Tdz7NnyNNx1IWHBrvQuq92oxI9iH50V+vqyyAhCkr8myYJrkRRdNHiuLjV
7Dqtx7pDdpuytEW9dUc8KbKetxR5c5HdTF3pVXBjhLI5WWLtTCiGpKRwgOn8MyLIKQmUx647zGOz
w9LsMU56e/IjVGJ34hCdlcEHd2Z5YJ1soXsdYnjPpvgzTXtQMtjARe21NZk2d0evSnM3KXRvsScl
r+R2OqeYWv6Y1cVDtkBzdpOZYAIS5VjQ/CVKv4P2iR5MN+54S1wSmqEjr4djmEwZE1cNtBKeWvYQ
MxTQDegdA2unm5yQfbrXxW/TXEOKq28sH8pT2d607e9GNfZSEf0QKljWAzf1pmcdFYrodGV0nBsU
4z3TOb1appCS/Wwr1dXC3jP5MLPpez6kRQ1feqAQdET3NrAbW5riUx3fUDBEj4TzTHBdl9XOylWH
BntwPIlbj5KjTcNPq6iPLbNUTscroti9NTGtBIropran2gcoMgappu1M9R+CLtxLmPfC7HTgxQvx
Z5nhyU11LLAsp9LuwmJw6F/d+8G3UT420r0pY3CHvIv5lPegBYU/Rconmpw0S+we8n8y8xVL4coX
H2f5qYnhPC/9maxuszsJ+Yk1JviSk3VXchMSUYY3RYRHnRk9Tj7N3xIGldHu/7H3Hc2RI2mWf6Wt
7qiBcADua1N9gAzBUNTkBUYymYBDC4f89fvAzJkmQQ6jeva6h6qyLCbDA3D1iScmAwbB2gryr6sA
70gpw21KVKdXUqcBHiyi/K4PgP5pqEV5v8kFbACVyU5NT4Fc3wQolVRfJtm26iKnne4qdlm3h7xO
7YIUTqNd5UVjdbrmQ7jCZkzsIHWJm3RfkXFd5uUWFEC4rdFDn5YW/GzXA6DcoKdfcBaveHCJU9BW
CslG8+k06BehDMZyDQiZlm60Fkem6G47zbSnrtsXJF8jw3YER0tEQxkDduPRuoig4EEe2vREhuex
vdSD1ybobQBCgb8kePrAk1ryXBvCn5KT1lwL1m+get7rZJ2n/NBAWGtsZhtTZsnZzdgO8FMKXAYY
dwgJ9EmDF2oNflt/6uDPShLmC20f8I3SruUBppUcbboUJoXVTieTa6QTBFeOYianM8nOx1U8QsRW
qi0O8n1cXclpbI/jJjCgqN0/ADmmSMzKMmllRNIW5vWoPoFKjASmuhCgVcYssMb2cTB1Ly6JX2uF
D564TSCBOpl3ikBnlMT+WD5OLZRiuqtEGLcs05wxOiYSXWctco9JdSKs/JL/gEwMrB/tIQyAjwKs
UIBFh92m7zJlA6txSx+fAh3blj61rLGqcR3y0xDdjkq/RqgEK+07NM+DVHKjiPg8k92atFaTPupZ
e5dDvqGaTYS7B9lMPVJUDjJPK5DDKzWBb0SXX7Op3HLeA4dUP+bgOtd0umprN2ZPQezpobkqcAAW
ZbnSxePYHqNC9QKVO0WA22yqHSmsgd6SNpx2t4k2XAEiZ6k8c3lqrKYWyHAZ2iiwb6whGlNI2mWc
lm5dxSeGg6eGiWWZPPXdQzQTdyLAgQdlF6YQyKy6gw4QEo2Dw6Ck6zi7LGIBwZzeryAhS8RJnhWL
xLSnxUzlCILY6qCLBbI9lPTNdqfOkm01VopuWDG7bcv5OKJQXi5PIyyX0MErTLBPZxNA2vqmSLaq
gLW0mouV0RlOS6EIU3cALvbTWucN+Nk/eARt5bD16jr0AqwsMG7dUIzYJAS7WtlzpQ53XQJnnJzV
YLNO4EgbOvyhx30bkkOVSndKZsC1kioFZkIxbV3PAAGtNr0gAaRPNbT4chmzGQAy1m3LCHf7MMKF
i1d0Aq06xrc4sOilq3cl1ixFQ67F5dMWTh92dtjFPnwJLJ6qJwbnK6cZNHQN6xgPUabtzmwZIpt8
/AFQ5p0B+z6Y2CJWHKkWrMRYQY0FNCfIuM/GKnwyLF1KxlXdZS8MdmTYAMZegQ97XCOTDges1yTK
Sk9JQHdAmo2vkkrc7eIIJsQxlNASSLweC8OEF7vIfqKnpDmq2qarsmm1o9KnM63+GkGQ7OsBp873
YeqiwfMWGoJohzoyio/gPCyKuTnTALMTeXsAHmvXGqOX8GMXCC8czU0ii23QNo/fj7hIPD+NuAhG
6waIvUIPxIH44Srb0HXvsY28PceVWjYhfo2Drqs5x/zqJ3XLyKgFtB8xTueZB3aYnNJLcytwwjUu
adWDSzUcWs4z0dQvYm3z3bDzz99lS8iqSRiZkjjE63otWY0vtjAbBZE5QQP07EMucsxPD6l9HI2q
dZlrkCE7zMxaQDNVN9wIqwHlxM73ODbd+PUc126RDv4eUkceIcNv/pM8mVKMNMxGJg4a+SFqw060
3BbncrVl9rQcZalQNjEBJsiI2ROih+RubptavZpljylkA8lsmlQPUHaE7jlkndUKgIMDlYIzm2MJ
q/j0LRZrFWH9pKDM2B6QVzmsGTyCRVNV+zConBrULn4qBty6Chj6OFpbkB2/3ytfvWucGQxW2rNC
3dtbereYdJOzZNCq9kA5Uot6FcBbqDyTFp8bY1FFCKoggtxD1B46fqHAF6MUNoXb7PcPsgTnvL3J
908yf4t3T0JJ1BhDgMArBjhCr2JblwDQwdjOlDXrDvGFICMMX4SdpcQy9WFNJ/Q+Uki0qLtUvwrD
8AwO8sslhu4ZsJAU6HFUaRZfSdYyVSlFe0gQwg1j5XX1hsKXoYZwep1AF6Awd5F8kMUEOvfMOG63
BPL637+Yr05DBn1wDbk5muz6/PN376WPc4l149geYIXgR9JzKfpNmN2HyaNe3fHgBeobZ6rmXx0Z
70Zcii+VDa0HCIS0B4iXbpo6goDecO6hPj0V+kNI9ACOBBNON83FU42wQY3rIkyOptTct9CjcQhv
QhdW96ENM5TnhHRkL0xTt1VVP9REi5Azty+qppZwdkAJcgq6uyL4QWiwEUi9YByE+BYwnxGbH3F4
Hb5mSg6R7es6h6Q7k6GGIa9LEM+SKrcjKLCYoC8pWe2n/dbgwKRLd3kTOiFrIfHNtdtC5FuSyxAN
lFeAbjkmbGFRRbQL4zaXH4xc96cKgaskbJYprgg6L+wVa1IUfwhDV5aeW1WzKLo/0ZDZDcOHTi9q
kVu803wejvuYH7r2Mhyzl9FIf8RjuQXIYqVOynWnQLi/LFtkvJASCbHIRZjthxr6pwWSM63GVihK
cZek4ck0IDeSMuSgei92atGvOnM86Hnip3L3I54gsMpUtw60/SBTaxzYtKpm/X4pjTVPjXgCq4Hm
mMTRTYLoHeI9+Rms5aezY57n2Y0QqxcRxFtf493qjfs6hfxCEB9FdZqm1xzSUmF7BgS7BINDheTD
IMsQpWoDvRsjKT5KUAP3jdtmB9ui5+hWfaFWvJJX7ao9J0ZinnkwfXHwSwOa+NgkybFX+bYbhK8X
hUNzqN2rd4iEUSWrsNzAOpGrVSLIcUqvgZTb0KjcxKZyzFoElZEOeesCgpJTyV7jUtkrfeFNcPjO
4sSS9RkUESAfCG4hc/7K0ZqwO2nYGwX4qsJkP3O4LtRJvuvN4sR6ckASEVTPBtRwqgzKirWyGTty
msyTIt91Adwq+C2KSPasD6f3D7NyjJFEjmj2Knuu4P0hEcXpi+aUDflrLw4yLFRLVHmcLO/EEQEU
jn2DvgZJd9F39J7L8V6N8TlFt4Ys5AEVtEvFFJBqM6fUrrQUvcsifS0INW3lnFnPEsL7acoXQZTC
JS0zFawrfYSjJQonesScLqo8aAXpUPBajT0UF1X0VOtZMPKHzl71EXnShkWnWt6K3CdKAswQfFDE
6fsD+9zKWERcuhLXVYAa3DFjex3dcC2GrXFwDk1ofirZLhb94lbO1IZMSodFb+jaWlI1p1GBeRLE
T5u7HodVJpuehJYF0+vaUsmLnoGyDXm0McxtrtPQn7Sxtou6C9c0NUwrbVGO0SblqWoUckFpfEfy
axVFiVhOdo2W+TBfd6MKsp1ZuZXiew3gJhH8zFEOGDOAScPnrthMFQqEKfIUWETU0eT3VfqcYOHM
rJ5MLe14vOzMXQbbjZLqO0FmfJi5k0ZFt4TawhiKH2MSwKuwuOvMyC1DclSa8anQkwewFdxx7Fep
Gm3rGMSgAaoto7qKNbqG24rTUbENaQtxLd3JybhPweFp6GT1A/AgKapVA/O/n+glrPfTIlzEB2rC
jS7WGQ43z/Blt9j0gw0KLuqjNkCcoDhb0i6AXA+HZHy/qbZkm9vnsMVfrDZ4MoNNbr6ZDi/RGWNg
CjAZcJEGygnNWPhYJ3aICO3Mo86L9l1rZH7UD8MsemT9oOo1zHBw3NkKmPFWBrt0tu/syTZsYOf3
laPYgZVvZtS27PeuEYC1flZqetGg+fQtFlEDC6aybyegeHu7ghTeKvWCh2rwccs5OCgtcRMTC8q4
fnw6hyRYAoCWQ9NFGhwkjdIEagwAMcRl1o0fHVB70XzQBFZS7J5LoT6FYB9fN13cLhNrpq5lGE0J
NnRsnARGMN/P6OfM5W0IcOUBeFER3y4WL/gq6QBR9OQonGQ/mwA0hZ3tgF7xwYFtnbPS5AvQx68X
CL8PAMIRSxvLSKDsWYibwUiOaqfaPEbxMRjDlT6hXlg4g5k5vflYVielGs486Zfv8l8DL6MDwnoU
5GqaHIv2xYSTWqKfww4tiabLZ1sGA2MwTQDC4tkAdqg9xcudQ2iR/sTwb2eCvbVKEQhYAifT2Q75
5zLGPJHvnm9xFcp1bEydYuLF+uk1GC2BX3rDHUwDgLO3wqNZ2enmfBnjy3Pn3ajzgfEusAuVYQwk
Po8aDW46JI5S/YxT7UyecG6UxSUnpSRES2kepQLCtj0Z4TYqvO93whcX6Yf3t9gI6TAMdRxhfaTa
j7rBGzzm+c9Mv/l+lM/J5GKa5q/x7oUlCcnHzMSjED8KLNkFfg+djASsD21DOmidw2Xq31V1+7Qw
Fx3tUdXMDOCF5Ni4yRPi+8webwobyxIdK35TYW2CnTtYwWF0misT/aNzYO2zq3NxcQRh3jbwAcLb
XYs1QaLmcuDRB/wbgq4zLtuX/t8X5+Ke0OFeYQAolBx5dRt1eyihytn1mfk8c6wss+QmlTU4lmDZ
zLYOueY2drcaTtBIT/dYqg4anAm6ju73o36RNmOtMlQPoSgN5PtiPruUROaAks8x2Im1sgp3vWd4
cIM9M8wSEvN73fxrnMWsRSZ0c0MT45jQLEX7bqUeZ8+f5HCuPnnugRYzFSHRLSqGgeZar7ISK93H
MGeBgEsnh+UDveUT73Zfit5ppsJyFRtB8dBRztcz/QqSjsUNt8vbFFkitaHRJVnlzvhf5KfvZ20J
9EgEV9pQxuDyBkgSyP1szG3kdaUrrNplfrxFzfAsyv3r9fnfU/gWvL57YnhcJgOkf7DxUrtca05l
I9frfsAQE/yicVUF2/7uHPD7f9jt/xp0cSuM6HPKZv523hRP+kUKgltix7eBBxctcM3yx9AL777f
EufWqrq4I0IsoEYmeLvZ7axZxTf5HRrqbnY4F8K8kXU+BsHEhKzQLBmjw9BgiZJRzCwaukJ0R4Wi
t9ib5UXUlVcxrXYsrl6MJgC4Hg5gUrYuoSihcX7Nx+4CpvadJcu9DP8a9I91/YjS0FGT4HIBvcDc
UqoUiBRmd0PvqRwSTA2AxjnEGyMa7on8XHNkMalW4MSGdJQ7kqT/td3/42X4P+Frcfz1CM0//xN/
filKoEbCSCz++M8df6mLpvgp/nP+tf/+ax9/6Z+H8jW/EvXrq9g9lcu/+eEX8fm/x3eexNOHP7i5
4GI8ta/1ePnatKl4GwTfdP6bf/eH/3h9+5TrsXz964+XooWiAT4t5EX+x+8frX/89cecNf/H+4//
/bP9U4Zf8+rX/CX6h9/yp1lb5Ncn/tevvT414q8/JF35E2VKTDtkhoF912YZ4v7114/In0Bkqjr+
P+BT6tuPIOogor/+0P80IUSlyzI0KiE/os0qOk3Rzj9S/0S3CRZuDOJmENOHOdUf//UFP8zUv2bu
H3mbHQuei+avP1AE/JiZIfabNdJQ/AF0Hd+FLY5qbkQma3rQD4JB1V6TosydugDfIkZPbzeMXfWa
jkEnWYY5ggHSqFW0hR9h7UWBom4htRRsCiVCQxc+Mk6FiqeHImHhS4K1P/OW0zXIVrqv1aiNas1Q
7jpNil6EAem5KGv7Xci63oUtO6gsvUgQyAO88tRNY3YMJ4I6C4XBO9xZ2JFQiEKTXKRbCK+qcD2s
CtnmaZGsoW0MqVlVri8aHTpzUpum2zqrjZdKahuP6ZPmRZpQ/GRIFb8Nldgvo77YAu+dgIce9k4a
MelYhTIwJsOQXGtakW84ROGfSZBoD0xI2kWj5dO+z2vARxKhwzGVPuftRNymSeS1pJejjU+LTlOv
SI8ahVxJng2QLZ1isoJqENvyrhVr0abZZhCK7k28UQ0XabbU2mDlp3u4qRmAhUTjnuYAfzcSrdZh
gcIPOGKyXTIy2dCfQvHV6BWvCvNwO+kxuSsKXb+uYHCTepybgK4kUSIBplaDkh5KwrCp0ooLKg8c
tCgpUTY64/SH1Gm9R9CLvmVSU60pHGDcgfXmBgyVYi0VZbcRskRWQhCUvcMKTALIBOkvrSlDB6Yd
FNiHNV0D38AsqQ4U/UjMhJDkdYSuipM16rCpUMPyOhjOXrTdZFx0mSxyGwY7ML/LouwKAJP4Qo1K
9Ozzil4JUpfrUIXLilEJ4Qewf7lW2zHcBzqb3IjmFUSiVRA5VnD+5UCtVHq4ReWENyAbTOPeTDNY
8BqTuFczM3VknsqeAUsnaDS1s4yZJhEA7EqQGhvgLiDsFkRu0fX0GXxWQE7KgW2iIiqA3Qknm9cZ
CClNS7TbpO2MCyJX6k+SSDEcbgzAe+kQTB4EuGoX6L+Ien1A4GAq0JHdQITFQCjeZSa/1loFEKGh
FSg05EVoytbUZ+w2jyTlhpqZvme9mt0EYOZs+mIKdmPQSxtglADQD8mqbhWTnjRTguXomGkA7Y1R
N6AhELdStUuaCIhEgRZS7fOUpAc6KeNJdGq6ISqtfmRyxAxrNPKpW8E+jEyYvwhkkqDJ82NQ5/kt
T4bhVWjxeEOLokHTOtGLvVoHxc0EkrtpjyoU161+qisbJEyjtNOhqkd7FE1yo0ONvkcy1Qe6HzA9
ORgazE+9HFsQHsIAKwMc1hC+TjUGZ0Ci9g5mX7aD2AxHp03VGT9WFgPQqsHtpAfmTgxAgEFI0Tcz
jr8Bg+BHsxuU+whiilZiAA2Tx4WxqXP+09SApzDC+kWiEFav8WY2SdNDRqgvWps3peEWSY2mSUEr
ed0Gw+QowPocqI4WTwNn6DU+2C2zXjhKmRC/JV3hGFilBhvlvdQKZtN8GuB+E8rWUOfHSct3Uqod
MMl+CkH717LtNEcGJhU0sVpf5wxeuTQ0dDfP8JqjvjroTQizVkAzLLQ9dUtvzdaOO7U8KknQAaHT
q/g67DIpCKCOQNTuaDy1lYU+u6Q6mdBzgNqysnFVjVGbV8UNGaKDXBWv06ijm6UnJ6A6rypO7wIW
8U3TNkBEiZBtzAy9nAZHhStJogQbnLkZG/pXCVJK0MLINxNNVlOoPGnwNt7JjNYuL9B3qtOUe0RM
2UWVUtNlaQTCXWnCfzePAI8M0pkoxmNbnSqxSgL5IAA59ZuOK1vsAgM6CEbLK0+JON9h9QEcEJnk
iKrincKDdk0USd7UQLccIOKWwIMTlCjbiJuLUYqfONYoUHKNuI/y1gTcCeJKVTNgF0a1uZONZC1r
/R6aC8M6NYWE+i8cDQcj0Pw+BAm7H/VbE96eQFDyDKpKaeJkEL9yUgPFeT1vZxKKkF1SVapPZODW
jaF5LYrIfGSyLI4k6Ep/IElmk1afIHhUOIlZJp5BROamnRr+7IwY05oNhbGHSddl2irXaVm8hJF8
ygvJRPk7CV3NmA5xDV9u1mLTVGP/IifSTVck+hXIbT0ObYOvFEhJEb8fRv0hazqzdJjWjVvEZvLJ
lDq+IlV+wrk0bULe1tuSh8ylbTz4PTXTPZYOFhHodQ5pYGsdEGb4U5NIMPlgSYj9BhAc6sZVCav2
Qp7xDFXdcj8vCRBBwwT0T4Y5T/yK4ebxEU+aBhwwNMAb26G7zKYutDgOvM7DidcLT0d3BDshMad1
lo/5zwhoRDTgaAfbWhQhTl1j9K4JQbASXaJweC5IG0huWBkQIWtg1/KUFXV0mWCEhzoz6KmIeCF5
eqXS/jIfyPhYVX0/baC5ZIQbeWJ14UMqjIduxQwwoOlY3yJaE9DSjaSgWyFILgMrk3gOtSJUMj0z
CY3NYBbQ6RNxJ73kQAdWAMyWbF3UsMmyCFcav4gzIFqNKEkOcgI2qTMgGGvhCEPA6U7iMIz9SJZC
mKiYQJzGTLsQEhDPtlGADGTNSPLCYiIlcCqXqmwlm1Px0FVV5AUKXMgdBFOm0yYTg0JWUTPgvpo0
vK+1EuagVau1sd9gje6wUeUfUFXPjlDgUR6ljpGfNfgafsuS4EagV30FOwiIA3Kew0x7INU2ytIY
gr5p1D5SdRhvSUV1byxpAvihnCr4Jnl50Rrc9OEqnG/qnqbUlgKZMy/IGe7EPk0vq56UP7SgIXfw
TRm3JWSeYitq2rqxAtMMd1IVpJtJErmJiKkFH5H15WFUjPpC9CNzm04CjFBP0QqvcrNzEKwZDlB6
yf3IYrHuKiQc+Mj2Va0Hw83zFPaeYU+cqoOQmmog7kOc1DgoBMArnUSakwAGZmt0Gn70Y2lc0Dbn
F0SpxuPUMgkY6iAjlmRkykpCinSdUNFftBWjXi5kDrg8rBPL2fI7kWm5isFlcnMQkdeYGeW5Q3UT
ArippJ7k3IzXChfTNotC5igjhHhtyYRxqkahiAEXH8icmbQ5Gb1AqyirYGQzdgm3qTT1NvhK6m5I
pgY2djIIB1k1nUJpGDdj3ACXFw3aNUVe/BimGk7TIBi3lYB9qTmMDOps0NIypkQ4MI8391kOB4JB
UQK31LVZc7GY+m0pDYAt93pOCwSIcHu2SA4auaJVbAfSBLxa+wp17SnR05UWysZ1NkR8V8rG9GzE
XbIbehWuSkFWlpusqw2AAXIunUIFWnuJUYcXI0/FSjTjcCj0uHaBx0ufOiUWD3kA01QhwAsgCiyT
bETPxAsQtOwBKg4vIYM57MXUFxslziYgiBvgHNIx1y4S6KfKVqEW008lLaRjTcFsyFgt26wa8sMU
AXBN5Xryo7oAJkHqjau3hOr/p5Z/gIj3XW758Jq9fkhF3/7+r6RSJ3+C6a+rBgUgAj0WEzndr5yS
KH9SBVLBMxvMhLXNzEL+nVLOImq/U0gFOSQo2XMdEG13qqn/Tga5QE/AugwibChY4BupkPb9xEIT
gJBVnMF+Cs2LU1Bb3ZHBdNvDObnqncnVIRjkn2un6R+S1rcx4b4BXSANcYoGrcCPxXC1alWFNx2E
SWCH2ca3Fbkt8+d37/t3qvw+NV6QmjDIPA7KNKZmIEkGvenjIKEqhgZal0DzQl9yiNCQTvt4SxH+
AkysjkRccSpS6qkVXrE3RGkTA/8vN3kFy/eM3lfISSM7UCP4HbWl1hkrMwZt+YKgy66v6syELKXK
m/6xVYAgqlAQMo14nRhRPz2Y5kApNB6btARkqA1ab8gaVqU4vUAtRKQxBdOZ510g6ObnVYB/Yhq8
EYEE/NRhK0Q2iBGHvd1D76i+b9z6WltF0NQjzAJU3YKY599gaH5sn8yjmnBxBbxx9mIy1aUk9JSH
A5Jl0GYyXQAergLdaiWsAiJdjVpzbQZx8W9KEryNOW8TlVE8Kkzs5uX1rraZhqimGSkCc+J3IJBL
7rBRPeGfV+6aiyf/qvj9Ggj4iVmGHhIEnxT8RmTZFe81WIS3NwL8DGa6gX5V4ahEQWJAZP39kv20
LQC0NlFrgjghoJwQDf/4XChihjrP0b3vsDdQGaQKiNdlLyj3+/lLrr8f7osVY1JAuqFEzyAsMZei
PrxHboRahxRX2Nqhu4D8/F3oJnaKbnq+HdCfQXfmVN4oD2dGxem2fKkol+lQloRMO3RxF6Myc8wg
35MJO14HgE1kbrDOVxPgA9PN35AiwzG5GI0SbDzo8AIkBmrjou8mNKVpqYzgIb7oHJDbXb1BJTxw
IPrkMdSJ4TNoh4d4w4BccM486cca/Lx8Po69eNI8gG4nUTD29DKXpvUVf6w204q5cCArLHEJo2I5
PLOGvphUDIpqoAGZZsA4tcUiqimb6lhAVKZ00jUFVVzAwgqmxCfDmTawkZrF9QD7PtNl/+K0/Tjs
4j1rUYoqwaxlg7p2vQ6f+H504cm4guDdHnbHdrdNtxBocXsCKqHF16oHdwMbfswPf6Pd8/lQ+vhl
Fi/eiIuyiDt8mcEr9iBnAK0icEzMzfjRKbxoYzooLLnfT/fnwwKJP0C60B+AqdQXFk9FSqVmqO12
LCCBUBKlvem7HhJ4ZBgzye+KEHUEsGDqCeaJDYoxZ3bWF8sNkz5jwVF11j/dqlGbQJq/hb1kZLwQ
cqfrZz7/q6X1YYBFrdls+ymiKgaAO9eT5hk2PyU3Fa5Lh+DQkB1xKh/HO+34/XtddJXettGHYect
/u64B+GGglqLYYlfXsMYFZmlIVk5KhcQNkPR1NGJA1kL8+FcP+uLZfR+4DfNmHcDB2CuIVDBwEO9
MythT/E9ITd6Gp47KD6CY34/Ie5uqKLAzw8FnI9PKEUwP0NVrbblDfwTN4lv7po11Fwdcq4X+cVx
CKuIWSYDosWKvNREh3V3gFLH/C5PcE31EjeprAGVG1Ro4TYHJSyc+iM8OG+ABmg2ZH8OkjDvvI83
Ko4mgugVxzFUzN5gEu9eaaWpDWvgIGgD770uCmHJXWXrgbHqB8APh3MSC1+tHbiBKApCFPg7wJX8
45utcAEZZY6TYBSlE4AoWENtu8sfclQI6/YYgNYVDgGYqbHXxTF8ZG+q6KGUJ0uTLs8s40/bE2VK
0Ako/jPHaks54CmOdLNpTUDmTgr2Tn8DCY1V4jc4lAB6f5EcWHf/20NCIo9iPeH+Q5NqiQ6EXgno
P1Uz4qrFdvUJ/EdjhxzZLr6crwHuKOf26vIhVWVW21F13DwGRl1e7okSwzIzY3AwTH8OOvE0/hiY
xQ5oTquVK5/Dl6IlkafH7fWgtSiqa37Z6F4QZ+e+yfI4fvsm6L3NVCuEOWRxIcURQYW6Aro6qNmp
6msITxLIK2j4Z7wI4Qk8BDdxPTkTIq2JNC5XiKuir2WEM96u9kdDtsMCRqBUnNnuX70jGDBryEz0
Wb980SWP9CLMAMnL7AL9rlzB2Tnl3vczv9zm88O/H2L+Cu+2mVGUQyZpGKJE30ONIPHZHKHM7gwB
mFAokk0RbuQ6P7felgfmctjFOaZqbTvhkAOuAi7RGrCh8ms2INyaMT8JdNE1ODrqNiq0mXUOCPvp
cprHRm0GipAMubasLy6nDFVGsyQTVl6tWVLM3KJQTiqMnLr23izBA5NhBT37jwyFy+Te09raUUEC
acdpxcFn0kFJ/X4SFqgTE+4/H7/S4uIKElkCaBRLkF1lMHLQHO35etwPKwKLHuW23qNNZsnQ7jkX
jH069SDloRgKg8T6HImAX/Nx+rEtQxoRcKXAWKY2Qyq4bn3J7UCI280hELa+d/px5mk/Tz4SFwOd
bZQ1UMtebji9oRLnE0PLaSfdq7fgKOuSnQ27WVt7hvXo6e3AbHYrr/49FNH8nlFYnt081bfayVw1
eb/awdot4O1tFAgQBLC5yJY84p0fZtFr/zTOUi4tF7mWhy3GmXWcJQvavX7khb7pVx4/nAsnF4jB
36MZMOjCGY5q0RIEnFZVYHQUBdBozfe6xzedJYAon2+LvyWPvQxC5reI80hGsQT4hE+6qqIIimQw
0SxEv2edv7kh9Q4snr1zQJoFXvbXk70fSf04X1zL0ZtiOvgA69kSW9tGTmPNZowc8GPIzqxgqf43
MKufD0Wkf7BLnvMiQ5aX565amUNU6Mo8bODnXrD+e3ZPnypq84t8P87i8KUgZOGiB91h3LD78BKC
63644TYqzRne598S3J4P1vdhFWAoKIRoEPHB2Ufpcq2MAqX5ZkhwvV8Y0BYndnwfO/O5C4eVDAsm
cfqzZmCfT9x5UGhiYqngEgNJ8uM0UmMA+IVi0DeitivDLQIiKGAperA68OTA6g9vMUa3O6db+PmA
g536fNjDVB1jG8vnhe342KuNFOKsMe+Vi9zhLi76C3JondGJwbTot8r6+/PtLVT8+I4/jrlYtfoQ
N3VaY8zG1e/5nj+RR3Wn+to9VFUcaV+jxncJEX8P0j7JfeSeY8h+nmJTx4EOWQ/wPT6zUQ1lIkbW
GJDvk6SbxGi3ykheSNJefP+YC6YDNicImURFcQa1PMXAwvo4qx2UbdQcrBpLOL3b7xsfdgiHZi12
/ercPbVwB/g9libDghl7EuXuRYnWjEPRCAhhWp1nuNMBhTYQpY9SYWX7OVIFiD1fFRf6JtrHl821
vkHB1attdRU66Zn6xZdvlxBQIZC84yUvYjIEySmBzg0FhQ6mX/2JkJ+TeebVnhtjcS5kMqdU6jAG
AwZEQWcuvcmaq++nb/6Mj4sUs/fuORazJ4IcoiDzGJzkkLQACx1o7++H+Hy+YYWAb05m2QQI4i5X
CIUAFUBckI5p3BQSKYH/K7aAUCwU9i8AOpCdxJHW51bLlyvz/biLiJ5PpOsbhAFWWNkzWliyARLh
1q9M5uwRM2/nd28S3bU5U8P9i5IOGiT6IoYyxy6eIPtrWOlF76pu6olV4MW3hlf7gX3OAX0xbZ8G
WwSvMF4NAEzAYHQwnHzVxZ1zbtJmpOKnB4JKAAX8kKL38gZvfZcTyCUzSKgnhtWF6vRSwKkWt8JY
ahyU+8syuqSs3kYj9UfgKtZZl65MLm2hsXxVTNqlGYO8PEG3085Jxi2zS/ekU55FlmxoP2Y2BUcV
aiXqqUJubYbCAikTVw4RW6ZD7ylpQRfsgvig9IE3toDgVbLTttm2iatT1vDHFERzN8qY4kSU7bUm
eBi1onfUKlzNHGfOYB44GOPRlKGsC/VjmFeowCPFUv4aNB2c6gPzpqJlZCs5RBb0PL+kHGxpojan
3AiCXVkYAN1Iemox9n85O6/dyJFkDT8RAXpzS1NeXmp3Q0hqNb33fPrzsQc4I1EF1e5ezGKA2e6o
TGZGZkb8pmnijR6AyxBGNWxvmrKLJvy0CtmyC5AOj0Gr67KXC4LGY7kNE3uarH5TpsbsJbMJ5WuK
hp7JGAOOO0ARNOZN0z/pdRq+WGauPGQBhj/DOFpe34/lIdXz4iCrc+zpYi7shknHBYVqteMXor9T
JrF/xSdauhbUqrmJgHDcCLiVbnU/iHtE5TLtTQnVRVBnmlDg4ZAyPb0TfUdTJ/3GSL5JndjdJ+0k
uZAgy/tEE0dXnzByKPNTqSsI5cUAq9q2dfVY8R9CPUmv4Q3OIAD7QT9ZfnYTc6nNNLQOq275g1JR
5d+nOkNIVpCMCdJ5qHY//LCxwAaGatICKdQw1SLFtIVgouUDYhAtpKDRAyjes4DQ2+8oEYYIGnte
VVrozGnWV4LdFlmIwk0UaVGsI5eNc+JVNmZaebLCKkFrqwv99Fc1F3BF6qbAKg/9PGQErWIsuNUX
cxxRM1d6lL2SRj9kSWZSZZ6FiGtIaoRT4vidVhW/AktvQq9qpaj8GcxVzftukdd2JUPAeHfGs7rb
+yjD1KNnclnTgMJoYtN+mwdtxKYS52GsIfVp7h5rXxPxhghaX0WrfoqTJh6Pg1+BWUHLbhABOvSV
1iC0lmsFwkuR1r+1XeRLtpyGoYDRXJEPVMDLdJa2oVbriKPl5ZRuisro8msEHgDBAPCaqQQ41HJ8
uTyYlaaXf2ScecUA9zkQA+o2MyO0Xv0AzbVNrciVnHXuHKPoqTM7kxSrSB8ADSlmMbZlmONl/0eQ
urLSMfuTWv1WGkrdAFCXl2H4JAx+piPhG4fY37l5n4Bt/ZZWRWKAf1T0RngZAOeaQLSWKcS+1qyj
P0rbI39hR01qUSrsFFYVhnb1W2jJ8REQcB3tizats6sqFgcMV1S9VnadkGNhrCMK2iFTW4GNuZUT
6hN0Wv2+/4Y/YPYqoydSOSo4ScxgxK7+ofXzOHzTpFbBErRQKSfhE1lhMBha0bgRkgo3QF/JNN9F
R6IpvFQT5Af0mEqENFNfSLw+ZWKcJDCNQ8dbGIGqZnIjLecuXJmmO7XSM3488n0rCfW2ZomdytnM
D6VSl27AunP8cJCcOui+G7GKdtswN24bo/gQGpG601OMAMuSaqIg6M1d0xgy2Jz2OpwUqFXAHp26
7JDqAoEChBewGICi8G2ycD9Zjm7b6qzACZNmBgWFrKKh1xQB2dfwBCvtSp3rEUP1AZZtq1ogaMxU
cirZVzZsw8fJSvMjX1u+RbM5PhlToaEXJaJMMQ7pLqxjmJyxaqFwFwHASoD5+kZyjEVzkbMKIl9d
TBETcm+kW44hJ5WXCqn8kknIMA6aFLlGGCYosGhTeWhrVXNCqmiQQ0Ejx3WgODntDzuLYmVbADh1
9Blf3W0h8F8M9AWPgYSlVZXw7FerHrUts62BbBkHX9LxuPGPElBywDP9oQh7wQ0S9VslRFdKoxwE
SwPBGwFBw8pDVQx2te4E06uhdZAekBEq+98YyYAe82nZR24WFHvNkLdZFyMW2R+MAuAgJ0kVPUtx
yYEW/RoB+dlyIj9k6AGNSunUQF1aTAFBcCFi54uAh+RjJib6KVrcv2fQoMXQOmnNQzuYH41WjJ0u
q783fknnNxjpWarVNhiLyokxJM+m3qMK89A0kkXuMyJbwvfAntDv2hdIY0ZS/zLjMOGbkx1B9YhH
45GSkyOo4q6for3Z42hJ4uTZO8qPbfHsG5IjlwouoMqxZQs1WpY7ah48FbV56M03I0FQIOj6yEbX
807vcdWNLX2wBV9GPXNQMtsMAUJRoek3neIbvxLBeCsUvXP7WfZPbZ5ZZJDFWiOKrpUB0f6lVWi3
+pBhlDjpbox/CWqsBmTqTtlXU8o8RAU4ybRzdBBPO93oBDiYUBijJn+u9OxRSbst2X/Yakgmetxr
H6bO9Npp2oBkjG6TYIi3kQoYTwzSh0yxQrsK40chy5MfQlNoHsmCKMOc37aqIhwnPbSuZiW0nKEZ
s20NPhoBfj87+pp5Hyv6Dx74EzgDQJ+jvm31+c6oYNXO5a3SS2+xzuqMCpDMRV7i5aRiblHq6VNa
dI9RkUyHsG5fjHyK+PL5sBH66javhuuo6F+7RhQ9XW9QQM0yy4kj6adW0Sg1ikchIOUajbnXCpH3
NJAVZfwpaflj0ZqYcuZ8aiGr7nUM22Hy3DeafBeHqD7ORbQRZx2aPOA2iD1IFxey+lh3oWXLcZY4
EW1KZ5bj4hZ948jGlEhyZb8V7CmXjTtNRK5ZnPPrprZ8Z86Kxu0aKQV7TMk6btNkYwEwtwUl7Pmg
wZ8KYLlbqIB0TSkTgNkHuMA2hbJNAuWXP6Fg3AflPTv0wSxzVG5qzO4E3TFQ9KShll316iA7dRg8
SnH4Iuc1lxRxy21SsxH4PaixuTO7ctck0MSz4CBwyXGGxWzZCgq8GgP9VZPyJ6nBjrjPA+RFR406
GeCYm6Sx5M0wic1OD4RTHY5PXCEQd8qYX13O6qMyNtWtEseHzETkL/e3MqLilHAiG4TfLVi6X1Hb
v0LA8CZzJvsBJ67kYxeX2xaQOn+DBwj5eeaCplmgPgvFafL+T1tF+wEX11oJR9vMe/ZobSGPHxy7
fgxs1DHQppxyp+RNj5vzU5yIr11LDhDCyht1/SZPlbtFDTafpKu2TI6jWN/UKZsj1bvNYIhYd03I
gsrDw9x0j74p3ChlegsK6JsfT9/rmgwXt2bo9oH+a9RrV9VLHi+6hWBnrv5Eb3qbFlxuR11Ekkfi
IoT2lVMXVYaOaPrQjcLVWIr7ugWRGoc730pQlMhp7E9R5SRzsuuKtDkVgUqOgGC4r0zQwbIs/ewU
44eeG2AZx/k6TPu3tIMyioKV3ZbDjwCMkG2qeFrUHHWbBLKO6kunAucCU1WOeV48V9ChcDHFayCe
rR9tSJu+w6kYkX/EYUvfDSPjKaqn21Yk3TXGBKogi1AUJQGNIh7go6rPO/Saqe7JQ4kThtxuSgnK
sxEpP2Ngr1zcg1tREK4GxI3sysrrDT8r21IKTW+yxcqlbxpkLKGNbFBREoFS5Z03IPXsZXr6qFrl
I5kE9kY+lG4GqwaFZ/4Y/DoZuxC25BTvCj/Xt0LfBtdpCAsnYNG7LYKTiNiCvK6kiBeFVn5PK2xw
J1HQMRst6AjodpO/ZGGKnOO0vHQi9WBN9dOUmq4W96dGEr4lQq44Xahgm1xIiPEE2os/8LSgVvY7
zNvesUZlAslZpG4g65thoN8B8v8Qhlb5sxvoRoLHseySu9W2HiJHMAUkNzEKfiotM3XxLKscucAB
Odemxg7b6igWQmRr/lTsUMfOd34qvZpSvxdb+Wns4gezL6fT2AC9krGI1jLj5ziiut0L3/VsvG+r
/EoPOsPxJdpeKFNuTV06yVr7Fhmxw60PMkcTPKezmbKXBjxdlr4YUlpUEUTplEzNL7XFnBgEaWvz
yuGQtOoIBVuUfZUAzcShCPZqk/7pTBSY0HT+gzfwzge6jShwzl0mVO79Xv2Rtrq2VeMKseH4Bplp
5DtrA0BvAQPcENrDYJUIqcXV1o8a34km6WfZ6M2xESWY6rn1K56jaIsF2Y2ZVPIGO0uM3dX8yhjm
u7mfAdxX7SmOjd8A2U9GKz3hMXsTI+ovSyD1s/ZNSel4BS0ioElT3vi9v0OuwlOU6LatlYPSGi/W
oMPVyAArK+n9JGPjGzR+vIfpBEkhs6o2clBu5nFb94Pd93H5I4imXwLYF9wt+oMwIkcnCtKzOEni
vunQPxWQYsqFdNoEUg3FBT/qoG6PwxwcWL8PqezfK0241dIcmTU1edA4zFj16jXUrmvBGmtP0s35
TghBO/Sa8LMbKasKUTpvm1FS7lurzg6tntONiEBw9SQTNS/QxkHaZ8gwGAzkDLfFYBf71n65FYCj
TgyHx9HvsEo3dca7KIeK4xUATZ+rCKkRsR8UdFClmVpO1HnjAORZMDXW5zQ+CTDBHC3T71OaPTdN
Tt++nQ0Oo7LcWwVW1pX6DK/InTTjqQPxLDdyeUxgttp1NUeujN66VM57rpT7SVOPaVU/xVKtbhWx
eUwjU3PHCgjl4h0eyiiyayGiqpKe626ptpsmi/ZRZELCSkSy/GCp/QYQZu0ZJRC2ztAEF9/i/klX
R83to7YDNS6Iw0MUNRr6Z2J4E5ijfGzUvDmOncStS6mMhl4gTBS/Vqfv3RwnuySOrNfSz4WHOq1G
UJNl1mw4L4SNnE2OFjevmjr2rpzLlpNr/lOkgfbMwKHnKLJmIa8OX5iGTQYXwVZ14TmprYOURYqL
+6NT58OVr3RIRDYtO8+Xr7Ou+VNBRkuj/GCi0mWPLVUmEeZVHsNhEmpMV/J9NyAhH9Tz0craR3Gu
DvGo2lHLck5DXMYN6Rv1uHul4OVevRnytOHAdkRyx3JflJRjn/ZI72teFmmuIOqljSZ9BeijOlkW
l2AiThmKroNX1zeBUj+UpgUGFi1d2R5E1VEngeu2ATtpr+veaISuIX9rFe6nIi/egqFQXCqcTkdO
XlSMNylvE7ewQLkF4rEIs5+SxBJDwy8unmoscrro5CeV2wNln4uutGewtUWne7Al4IROeNb4tmZM
VwUi/flcowIOc8UElQKgQOquy6G+HcvZFeXfvVZ5hQSiTzRcuSvvVP0HTKmuEr0QVmQD96U8lJjO
tIp/CuNqlyHorqVAtETB7bPo2GjBc10L25EDMtO+taN0L8EiC2TYqXkoGzBHDQVex2TNrpHI0jHX
g9Hp+pjXUCT6ntxKpiumKFL6wCG+TVYp7FD6LPaNALoBAiB/DKKmORq3tKJvSpMqGUpcR07n6DFL
gsbW1BhZelFFQWlgSY6yfi/6sKdHxUKlo781jeHQBPiSzr3/LUJuC0Xkwc6WikMvTIexaZtHkav8
VpSEFytUj1XIOY823Q8p8+99efKMvnZF7kxc6dO7bsJdXomDzlGK2Djm6dReVZ2B8nJX/Oyq7hj2
xk4VJFaC2e6Ar1OSlOXJNov8EQGf3NGDSuNKLbdOrRS7qMFiMlFvq0qBnojydy6WE5L0ZbAR0vbH
FIgTULfYbSmpw0HlWeUrKpfNhhsFxEZEuqkLNvGirynJj6NkjrejkI7XlE/q1vN9MYY0IwuNxX0A
PpWdUDeDlFdPI3dn6dmsRvQgkxYOhoXAbeuSjm3T5+kN0E7RJoC0hqdVews51lm6mhBDt3ZGaDhV
xmNw0K9HhR5HKp1CETCAci1F1Z43Cdtj1w9QTTPD7eMAmZZ4vNIVY5dNYWqr5rCdGvlWz0mw3SC5
o4U2dtTjLJUfhrKyc0zZ0mpyDDWM3SFl76bzfFTL4B6+GWk1P4kyQtUFVgCpepuQPy2ueZkYe6qM
CFtcS6YX+wYJCKd3LfTdodwmcKHjqHibCgUZh2/a9JZEvzJFegrGBk3L+7K5bbJk32jiSyiDr0zi
3TBMIKzCp16qrzkSbQvsi25sBOFRL7ymC3ZpAVM0/TPA3LTeKv2Z3hbPktjLx+kmy3e4OXljbB3m
CFnFQaIkHDrFcKoyDc2YYnZm8gXbMLSzXgDCpdyqpV9iRZD/hoHlUKFlq1cdtJnxekx/sbBdKdaQ
yhxoDMpviFFeq6n1qxW3WZuDUB836YAIdgvans0DRlbcNlEk2mW8SyaNX74FfZg6cZEd/HJE8dK8
Yhe5cn0/h5onyBkwQIHX3KaS0M2UGgx/0Y0fvFl9leUNTOnDGIrX1PKAcI8eFQf+SpS5q+dKqF+g
Trpq+t0o05MsQp5hecPZRHgdZhc/yBy5/YyRrSffNf9Vb4GrlVnhNBKbKSgMN7YsO09DR+BGFEsh
RfI4OcjCTziItpk+mpy1iLPdyVLncdoc+6baTnN0GwkIcMaBm9cLrw1hcNjg/F+S4XeVIR5BIS+a
wOdxagFS2+ZSNTtmmJC0TpDtumnyFFPigsDZm5A4pe4mSDWPeqJbmae+v5cqXp9bozqOqO7jtfIm
GH/y2eLRd5WX+x4ddCinnpU9BqXAHdzftjhKUcInWVUc2a3JQwRV+3k/RFQcsB5xyqG3m7F4UKZ2
Q6nJTjtetLmOarnpDkl1bSTcuEsN5xLBGX3Tm8b0Ksq4lXGelF1uJ7L4Le5eITc6SnhokFvRKA2r
EO4pnkCZ07y0gZpoGXxTY1PX1gaFGBQHB0ccbs2Eswc4U9Ecc7SdY+GPujiLzfuIs4BbFSeWjNNR
bOdNulV5O+pDBRWBMji2CdzQ2gQcjEVzHHXEBjmuAluNbIqOhmQ6lKnwoeAH8tcoQW9HkmCPMzYF
czpXtuHzlKJk5Fvtdaokex6uUK6PWARF15lgZbdaZNRbqNMmt+YeW4520PdVOqqOLpqD4CadLv5W
fVr3O0OfxluqpmmwVfzfchC/cPDpkt1BDIUJh9ZCaabVBWvgv1SXj70sbjFQC9CpAH8ori1zafZi
o2V1yKHuRSfZTY4KGF325k1+CnYC0IvQnQZH/z0hJ6QAx/AugllWvU8aXKiBi/wvXV4g78bSnHrX
fAommXc3ic2GVuf6h8ZJ+ZAoO2zqHfUdT3O4MxWyd4lo9LnntYQlqgkc2uL5+jEsai4W9ESa2bP8
Z8ifimb7dVvt/N8PAgHc2aLItEIetUoXUvCk3Ro0t2KbIr2hXUDyraEO/8ycDNiBjqokMpaPQwja
ORnjcVi6rfV4pIBvS61tOdRxwVkdaEZ6aA+7/yX0eR11rZpXpr1QDjFR5eq3H7yVReRij2objXih
m3x2Bmn/g2rQwHKYq+FRwCviSUOdWCz+SCQ6JbokdXg2AvgwPMJAAH/C5c+yXFVByOIvu+8Czbql
FfD1Klh3pv+ZLeAMi7ahCAFgtczS1IjDBoMgW7/qAd8MV+rtK5Ifp3Z7Ceq2xqB9CrWM9t1G6o1S
QQYICDyWUcEOu7rvAwVfh6rFfnyKuCP//HpsK1Tfp3grQEHfc6fVBNw/KtmgUJF6daN9j630KOTF
3deh1riwv7HYR+AXJPA9EMo+ji2deqRd4n5Z6uVeB1UTTFiYIxK7FQo3epK2KnKb6VPBjerSvJ7J
T8TUEFEFYCN9AmdP7D0dwU1aJlrrKXKxUxTR9aHZfj3Ec2EUdjHcRPrrnygaCO2aJbreaHFP+yr8
MVitPY//wzRK74OswATDLOVWUhAkPCEi3VLmgnxEbhKOutva0h/uNC/Kn5BW1bbbfT2+lRqXsXzC
D7FXn9DinR9PKrETsaZVGDSak4+QnaoouYql/DTGw7aMJorxGL6Ol9Avy9++OufeR18TNqguppK4
jBzN+L2yM/fBfjr9BwDGC59xzaIA58q+0IkDAVG2Fwxj7CamJ0CeQzHeUZ5MbETcixDnT2HhIepw
AxUU1VF7+rt/3u39OjfEVJxSzQ5MAT0+mt67akhv61I13yKQVC/4wdRyof5OZSu+Fhu53jaNnyIu
gJoJbne7usQ9LSqofH792T/Nu4aEPjh7SYRpYanrJJ5LRJUMxEfjfbCDqr5bALhoM184bT/loiUM
uxNbc/A4nyA5QduLAYULzV5Ah4OWbPop2+YNZWWUvb8ekbyk7A9LSZPhV5IJdNA/MlD9j7koCOSh
HZoM4bpfyIdRML+z8D2tQFFT1vTd6WflWp5xF91Ss6EgugHvdBe+Xbw3LQi41c+AwQHGyuIGo8KX
/vgzqK+HrVGWOrKBoxsdKcZlTuRke32Dc/Sl+f18uPwl1f4bbYXHQ9N7sNKaaFy4ndltnGJreK/F
vkC4trqQKpYstBqZhb0pWsCoVwM5XmWK0MDTNslj6gul8aQVpkCFUcA6TvzW0JUoxB7/M+vCOl0w
W+uY3NJArqF4jPHAanyhpXaIgMEAKmd1olgQDggwYSSotBnvgbGwXkMZc8qvl9LnVcsX5IJjogQH
QH29a9NYSPxRQZNkTmK3BiU799cCNQrZkC4Mbzn7Pw0Pu1w8rw0dANGSP97lB2gkdO5QVrczPCPn
71p/6WT5hIkDXw8E5f8DLEN9FwCBsSFSWgIIO3Ob7IJD4nQbY6F0/Afp7nO2+xhsBcBLfcsYcxIB
Pa9Hbf4joBmCv8LX32YNspcXtYX3I1qdlTisqnLTEKTf4IiRuzzUOSNDAFpO68DPFdrL7Iwze/pD
zNXKp9HTo1RCTCxe1YN4xdnh9Nhxb7H04jr/9QjPbbPFhonGlWVg0LAK5hfNkGV+SDHaGG7DVL1R
5k0X4qIMg3Zb0R3JxPTt65Bnl6EmKQoSmcuza7UMhQr+HDQJJAkH646+2S6lvPV1iLMb+V2I1UJM
0wImmUmIoE/hZdYBL/15fAB6PzloF24Ryrtw9qxRr/+slHchV8uRQn2G/hrVx0UCvwjs4jrfZNve
aT26QrmXkCLD/y0m/HUJSgZsotUhNGOAOsnDP6uzcyav21L/EDzxoVOccMc1OOHhhzTf15N77hjg
zAHcD0UUVNya55IUShv5cBltBuuBDXCCA4zlAxr7zrS7hKs/P7Hvoq2SMhf+yFQnovlX1fX4sMjy
Yi3+AIDAWZSUu4sytfKy5j/lyXcRlzT3Lo11gD+LdME1LBB39Y5/vOQXZ/rtuP8bfWdcoxfkIdPt
pofATezxtTt2CNjKu/oQbS5BjT8nOogb3OtES8ad5BPRR0ZcssHlmMXs602wmSsxHq4yS48NjHWB
8l44eBflmNXwFcQXoBsDj5LET/htQW+1YRA45UdavfvMG3fmcAAUxM2i91R7Eawft+JuUQWNt7DJ
PdCRF1bYsnA/foGPP2G1f2saqBbtJ641r/Dj/W3mLUlQzDeNK2yzjRlf9t37nJUICdWaqi6TRsnr
40c36xI11MXkRLPV0Jnmm3rhbaQPC6tqRD2ObuD1f610Q9b4GHW11LKwrYMExRk71CiuU79GGVSO
wgtJ/tzY0GBBOoQ0jwLBKoowKV3ZleivLO9nR5WpJ4uNfiHI55MEpoZMRkAaTaTSsTpJLHqgea93
XNhoutW67OR9ahf19yT4UWb3ualeWCSf700f4q1LUGmD+1CX0EbtZmCdPpqe28K/KafnC2vx/OT9
/7i01cJIEcHN+oA44Uk9qE5/k90tVElIw48Kad2/vkhkuDSy1eeqUXkMVaxRWYpyDTJkM8t2cqTK
4fmR27jpdQOBK0BNzg42l4Jfir06UgRj6K2+5Ct2sonngNwgQlgG4G7LqtwoSdT/L19R1TCu493K
y201u4IlBXMi844SdXGj5v1eN6fSMdPsdymGxYVg5zKpigYyoDSKLKKyfOp3ib0yxU6eIygOc6bh
zfyjqbDXnB+/XjB/pdPXyYtSIq8yA36Ivi76ZoGmmF1A8tLszosiR/SGbfFGo3Jj/VC9yIN3ty09
4WqRIa9kp8Nr9+KZcfYz/vsb/tZh3o1UlRDAbXRyOMgQ8TQXQo85OIZ9W0BgxQPSieoFN8RzU8t5
sagckgPg/X2c2lIZKyoIrNkEt61ZfS7pkAj9f2UXx2lEtnwfZBn1u1GllZqlHWgAW2qKk5i8Ja1P
Q/r16+935nqjIE4gIQwAR55+8WoonWoEXRgSBajJbtb+nvnj3XLsYemcb1E5vhBwWePrBQMTHMo/
GgyUMFYB/S6sh1ohPRt5JA44lc5+7A0YRwPJGsERugGga0SYR3XoHS2aFDyt2TZQj5K8f1FwOr5w
BTj3MXWM+ZBFoGYjr7sxedTFSkYb08YaLipOmfkqSk8XBn0uhsEmXKqpBubAq41vjmK1iKxRmPYW
Ul992z1FiKFRUGi92Yt110Da8eLj6vPDgOcpD3sZmwxaXuvK3NjJI2QHiW8LQqvtvil9tp3kk5S/
jeIlYZpzI+TtqEG35dD9VCJq2yAOR4hF9AcLuuGWPfjPeJ1cWD2XoqxyGqC8EZYTUfROO4KmvMZg
/Ulrpbuvv9e5hGLB+mZNwPuEWPtx66G1mkCxaPhc9alXsGzrYtcys4Oh/fg60OcSMZv8XaT160KI
Zg1hNSIBVNiFWriJcOGgr7LYxqk7sTJu9Mp8TqrspYvCCxTM86PUOOxZHZwPy2S/SzCZRk1Jiokt
SPGtGimvZttdKRW/ow4uVRDPfDgEdjCKQHxQpRizejAC4JplM514eW/rvRZuM2CfqhOIgEfAAMG9
AsHuNtvlDQkloNmwaM1+G3Q70d9i0kc3/zV7uFTiW1bLKhV9+FHLJe/dBPSRJfu1Ab5WACFL/c3V
QKN9/YE/jxvRJAj2CziI18m6yFar4Ryzamk/dAdzESevfurRhY72WlqDk4Igpo5GHsU841PbcGpI
k/VUmHTrXdT77fiUNl6+Vz2ofW7UeOZDelQ729jK/4HS19kR/ht87T3dT8sJCT0KiBGvpO66E4QX
KFmbr+cRHc/1t4KITOLE24HaIafjx28loe9ezRI9qahInWZAmM+fEfOQKX9DGAOzIVvdY1K2t2Wm
ORbywmVNrZ9mD6rzOZ81qot9L79ERnYy1CcQqWrZ2ZVm7SwNtGkRgm1uNo2ub/Q5vgItdJ2KAfrJ
5fBsDeneaJsLdYXPuVnH+o2kbKK+TAl/NR5QX00IPYBWr2kcraA5ifVeBXKWcbNv5YevZ++v78vH
lY6QxSJpStmEbuJaaWoWQm3k4kmjFH1v0cxuemnIAMYVR/AJN7AV57t0lKutBOPMUzttE4rKEemq
BBjOyHzHFmDYJv+ZNP7vKldvw9HYB2PwIMHcAZQ6FPBEkOWtpiK6DXXr7euf/3mfLr9eQQ5sEVL6
VBMw9dRvdZMlFhatJ4z1pm26Cze6M/cgYixmfFiXQOdelwblcZaFOM3pllHmkVxQIJv62G2WBzgA
mgvKY58zL8G4PfI9RFwD1v0Us5LBIyoDLfLgTpXVoyTvp25r5t2Fc0w6tznfB1qdl0aNkXRD0exv
Lyq/MY5LSedVvwn2HKGbxU/Cnn9+/bEuxlx+07usOooalLBlcIu9FAp1S1DhGm4FDcHFUDGIN5dd
zs7Urj9O6TLl76JOsZo2s0/UBNgZsG3HkE66VtmifFePyGPr91Z+kMLa7riFob/uitNwIQ+fXaZ0
6nVDRCQXZM/Hn+A3YZmP84iAgyzB0ANXdkltYOW6tLwJGOW7EEuWfDfKiKeM1gNbtccNCDXdKyu3
uQZOdtKwu7XF56F3QZ9HHgg0mo7oY6jdsT40j/0djijInGHnAHvnDhy+erwELzq/hd79uNVrutPj
WctEftzSPihKxzIWuSNv4pdIE8qWly6Dn5Fcq9lYre50NppUXyYc286KQjQouX3p6ltjU23VxZTV
69z0fohsy3AVJ/YuI4PO3N8+fpDVYq+MoS2FljGr2+oa6PUm2S7yTurxok7Q2a38bnZXCzyYIh2u
N4PlPA/pSBob7Yh8KqI26bUIJpK20+VtdWZJ64v+kcLSWzBjq+H1QlGVowH3Re6fKRkCJ74ok3Yp
xGpcMiYypSkRQt1OXpqjwtjv0o7a56K+qLOoab3ip3vh+D2XpXR8pyC10AvCxWy1WcMJxlRVsUNA
ku2H1FNhMLjKbpFdmg/CQRRP5st/IEZ25hrzIexqA6MFAAd8BiO3QP8kmsoRzRoASyiibo2fl6qU
Z86ZBYjFy5MrNy+z1a1bHZoukwoMVyvVd3w4IRhC2xiIQL61L2T986G42MsQuygjrDZ/XSDT0Qbm
Mp/wSCIu+n/wn2ML1l7Wc8H2lMPsLQpIl7LAmfXDGP8NvEoChZU08LP5kFhyPRtNAt6ZG5d7YXhn
dt+HKKuNkKdC2JoAo1ilobkrUfQOCuSEl/zWemlwl5nYcxTswvoiyu3sAMHq0d1dIJrrmy/qYJFe
Z8wsXICj2KseVPcLX+/s6JRFK2epFlDX+nisFCnO5xbKRHahZxvdAPJbl/ZQjpsLs7hSVVuOL4OB
YAFHBweR7tUiiUy0G8xAWK4j7Unbjbtukz0ufa2LZ9GyfVcX3g+RVqsCRnitiIK/nEX5Y0lvsvSS
RwrL/1NrnmedgdIYLgWaCHLz4+TVbTPm0mBSoGp+zBUMv+zBDy5cqs58oA8xVknSFyywPhMQfbF6
zeerRqhtE/Lb159n+cqrOfsQZJUtrLSdMpxqdJxipKvEIDFVb3O+F1ttV2bXXcS/auqFPHwp5uoJ
DndzCEgbTJ76G8KcO3FJbUIEUwsYWZj06rUtN7339UA/Q1R5jMsaXV3eQ6zFtTArwhnT3KDmZKfx
rzoVHV3unWrRa6vmHcw2fKM6gPKpI6kPYSpcmOYzV1XqnrxnZFo6MBbX0SWEMMVMiSmROQzP2Mw7
/a9mdHSrOSLOx5e6HOcC0gfjmENXDIiHtdp2BTC1sJAHyxa388bEw81dngGQpqwtoGlnetEvvG/O
VCSMRaeR2tkiufmpPRa0kzFJwmyx0eEUibpb5fkG45wDzlb35mui5N5g3BfGfdudMGJwAveSQtyZ
TvqHn7DumJUmheWh4Sc0nujI9bcA3yXVm/FgRZMntSUhhs96lR4uFZU+b1WUchSRhgiCoyyu1cVi
Wt7hCzDa1sXkCdefmyalZRyHMKcurGL5034lEu9hsHlLBWFNZDA7a5hbZNTsPKt0+UkzfISU+z7D
TV5Wgu9KBKlCH+f659SOQesFnNvxUTeCJnIHS65nW6b3f6lQc274uMJS8qLLhaXBavgRuTBt+9qy
peBeFyzbkB7L/JIV+ucj0QBy/G+QZWbePYPEZk5EpSLIDFsNxSUUky9M7hnI4xKCfhalbAWyyupI
nGITk6ARrp15JR/6/+PsOpojx9HsX5noO2fpzcbOHOjSKOVt6cKQVCoSBEnQgPbX74N6ZlrJZCR7
ei8bPVXdSIAwn3nmQC6ciw6EacBaJ7/wxf//N6wTZlyXdogGRR6u7aXFeeKiQJceaDns5+N5ZnLf
Qz2CimI6Otn5j3K6Pb+HFr+WCQEDFClVlGZnNwM8L1oJ2EMwCjP5IW7kp4x1e8RTK9WV0+AQi/ht
mNlr7HAtYxrcQN3WMeAnmqSvhJgThLLyFzxraywK8WYcv2PHo4lJf9sdICdlUdQxQFQb7QpSbZfw
DYL7chVDaB1yRi46FUFb2k9/YSlFt8UEjuQUERBxXL9Thjk2No67s+f5p9O+nh9j4eHC1Gz49+iA
dgPVOPteBer4thphEIi33OTAHDYh0tvfb9C1Z2P5CMBWxgRUE33kubSh2kxNE0uQZxFKwvU9lP7B
j64+4Quo677tA++wYyG0RXWX3qe6K2+jl2xrXlDqrTWXToulELIBYwvTQ7/khPZj6JNK84TAkjOX
YHf3UkG+ZZJSX6ED6sHOSrNioZBhi16oDUVyJIgn76XZW0k8Cs5xhp6o9ZzAHwUoYF8L8nDcroWq
p2ccg1loCuKQqxA1nZ3xVic5KzIoYExRlrsd+NJulkU0OL9zvj7W8aFAoVlDBRX9RxlrOBsGUzK6
LMoj17qPBrffpyAvQjkSMcCL0rnwnBPZGoVY9DR5pcuf0iuQeWFoCWNAIdNbrGbgS/P+9oPmTXu1
TfsSCmiwQgdksOcfvT2tpRtiTmfm/HWavl0EA5TNQDLBEGXmTaEM2UoG69RH511Y+4DZAs4kalNp
4PjynX01rIjuLxTdj5b8a5t9G545k9nj60YIguRio/jw2xW+Ysh8QqHXCal7yPdBpOhBQIYp/hkK
QNUOsq7bVeT86ZV4/FNm9wZQdROwr1gJ8gTFql2TudWb/NQ9iGILMDYNLIbd6H70YWm6mqAvhJ9A
fCM/Ek8pJJnn90ghTyMEKLDDhVK4ANKnfrftXNwYYbaVdtLKZz99bIRIKfCDuCNlkOVmO71L5Xqs
aoiQcbuFtXApkeG1MnW6haCfBOGpSltLn5f2GfRRDYAoUNM/cY3TAfE1dQm058wmECKAVtRkbzsI
BuoFBMSdxLOgbEJ+nT/RS+fHhrwlilhA8J/YWaRyZOhOFGHQBLr9ykFu12o6iwuJ2w/QZZRXTvrD
IwdRdfhSN4OIRtw4G9O5spzb0oSn9Pm5rI0k/vzbSYG2Yw4ZIQKhC2gJCjcSPDuuMoCU0PjnRzoN
eGy4wiGYQnaCV23eh4bZcSfD9RO3DsT/uuJXBqPSzDA250c5fa8AhUDYCFgUaHTAmh/PR8rrGDRz
PCCw8BwDMkGwxtQGSJL2DAgMkqI+1q40HxYmhnQSxT7ZxLY/0WwmrDRl0mAP2hoD6dyGEMllYSv8
Ujfa0js/vbnYOeo4EDa0kcnATQZywPMjpmSF0cuSBu0Crw8yWDkkPoSQKIJiy5PD1t4m22yLsiMJ
19K6BbwZnmWMLGR7EQ3MQ2KpdszC0SE+KQqokIuC7iRHsgFrOF9cLtVeSOdD0GwcQtzwdKt3AGpL
via5a/HR4iqg0omepPCxAal29pXjIdWhySR+ihIK/Gzim4Y3aLth9NV7tkOOux1l6CCEI/sLIYqo
sv5nbHE7fDsxSpGVPYF/kWtGgQFLPrxtkW95zRiCXwjNr+1a/2Fpf+GGA+gVYQrg2bO8zsnhy4x8
KMJS/4ILPdDRkku1t5WNdZrS4ut+G2WW2ClMs6KpxyjZju/kT3jkIltH+fqnaG6wlaxkoUoBsrpw
R8GrBCeWea7Kaswqt2Dy20C3G+BTLaz2YNWgeE221Sb3wA9NvKbZppMLy5Ttmv3TQg/iePz5bKHF
p9WRGD8PEgmeRGhcgU6X9648hBO0QgMRev2JgtDSMn+f+GznsqGrWoWMwPTvxUzhy6tdlwHbZdix
SbfN17otC28VGutwaZWRUZsnJdIs6mPZSrvIrSyAM8zGi4uXlZ2zdOV+H2L2hOTlQCIjxxD5r9FT
ve5n+5lvLK/30fG9qQ5Qx4a34bpq/+LMdMXAvAAcsOd3QFWUoAhmUHHRJn4/puyNNepKjr4Qu8H+
Eu+8hhRM+DcdH3W7mawUWkmwhJSY7QkNB7RwIPlRQsy+oxZsLcz0Rqn4X3hQTEsUSS0gXU9KA5nN
aNWB+uIaLL0q6lR1Kyn7HBP75/kvt3SxYBgwMMB1F7TO4+nVpT2ZDfRZ3YI5j5EqdI0JFHLXgFhL
SR3SLGD6vp7Jk16YpKeq05gWrpaDDfMvGsT7MuBPf9KDZGlfYNGERsUSjaXSpylzGqgvDua7Ah3T
veoJAin07Om+UG7lUDg/rZWLlpYSXE5EHGDpChmO46WUizgqI/wfFF3iWxLHL4lpBCRJw/NfbPHe
RETowOFWlDlP2ookHmG6aOL6uG1szwTgoio/bRhLbpuNhFsTvLCiskMIRgLeBH+l9RtscaaWMHYC
GmgBrRMbgw6VxMhlE/RulNyBHluZXDT1mnPa0uGzwTBHlRU9TUz6eEm1Gq70pozzndh0Vzh3YxVS
5EpSBdk0yNVa0tP5tV3aN4Dsm7DMARgJAerxeG0phHPUTIRx2hVv40PuxCuwzwXMAtIjWJvgzCFX
0efoo1qJSsgmo6qYTx3xQZKJhS1zEVppkfllp78NWZ3dqnDo+NkTo7lJOgggnp/mwm2NWBVJC8Dz
kKSZ7yCIHwyTHCNwQ8Yk6B1VvaUld3xA3pEhk+SH1cvb80MurCxET2CRjJt0oTCdpWPHzQQF3bFN
30dK73CBrgyxsFmQd8JsDDwIzGyOKZgSJeHwdrHdDIkLOlpMxkEAk/omzTvoizMpuVByDvyimZS6
srKkS/MTbVUd1aSF0iCp0G+VZHQ8iaNDTHTi19pA1raOiPJmFRVk1XgO8PFAYJkfBxO2cizq0cDN
oG1Q3wt6cIbKWLatL9cus4UGDhDr38YSq/0txIWWu9FH3Vez2Aihl89ex/bauSuD3hcIzwAKSRkN
1uAECzcLyGM21KHg3ga04ezAxxo8M1JZSJjX3YU9NJfGAGUuOUrXlnJps6iwewdoFyx8PLPH00sU
Iy2Iiv5UheAzK93uxnousKIQC0PUkv+gnWfDXiW71K8M//xRWJzjt6FnsZLDoCncApcOiDXcNxoL
JhClhESpbKA0/heGAjgZaleI61FVPZ6lk6uZPOloPXYQhoUpikoKegHdUkgld7Qy1pxdlg4BEhSo
L4GOhJtl9gLSaqQjAVneNczBF9p3k/VyfkJibeYnANcmiFWgcmBas/3BYHlBkIBj7QqAk0YjcvyM
56pn04i7qs1XEr2lCUHyDMqjABSirTCbUJkTfaImesWWrgyQlaRR8hHVcjz+hdsDSaw4bijKnlTY
VYMYUo5iE/R5dXjCldmdXigP55duadtBskUkeCCdnESUo1qbQ5cZqHTrAGZ2tA8qqjSuBdvT8wMt
fCP0nL8SHAQIJzR/bjj1lMHCD6pgXPKKJoFkB29sUHv4lVrS//4TgcukfjV9UeuZd9frYYCAuoIt
rkvp3jAK34bX5PkJLZVQDaSpqLqggQ/Hqdkx6hQrLrUUOUCho6iRAgF4y/nGIbHnpBD9TC+t5H2S
nYvIDCId1u5g661skIXrCgoGgrCFvXjqCaYMBOmdKNHhkpA9ziuIwejQ9UzGfk807bVsm70ekXBl
4gt7BmVVfEOo5CHHmsPkWZ+ZzIJsIHpQ8bYn2y5xpcab3uMN1Ij97hVA8FH6E5TChU4bDMy/Dawe
X1x2TyUGNwmUjdADql5FD0hQGM3nvyRlJMaCyRyiBoHBmh3yeqhSWiUTtAcP0Npyyx0qasq7FIBN
GWpBLPuJFkqrqnaLS6sCDiIqOkIE5niGss6sMilGWHdW1vs4VtckLW6VJn89/wkXDiNyfiQKSPIW
sO5yGuE51TA5y4j1q7aWqhtHeoGhFb+rnSz5OD/aAp9fBF8CKGcgDjrpc8HNK7ELiuHgSDI80ivz
NsvQdhDpV+VB2dHwtEvrdoBep3AOXUd4LlzY6HCgAWGiKHDaUe+ZweU4qSW3pPHlWNAbtahW0DVi
O8yeoKMhxE/4FhjpMU/jEQuJMxFttG23rQNYEm7WGpNLH04TokTYl0h85mRlvYZfdGtJEZ7u+Dot
JciRgs6r1SANyGv3mzhN8ykBXywSAhjmnjxzg51EaQtxIOiZHjpT8Rm9peYbg3Ht+EOBhxnJU1cb
tbCTN1LK1kZf+mbfRp/rSoE7lQKKgNFfoNYawJ5qwzwOF0ZfulTQjbO67V+IMiGR/J/5zu3nho5F
kt0TWIDZ8UVhpFdO1Pywc3XlIVyamA6eLVxeRW1sHqxU8C8zCwUWKjV5hEkI3tz3leO29OG+jzAL
0qlaGJNdYgT7UvsQ+b+omiI6Gv3cX7f9XJgPcnEkVgDDQItlXoQemSoZpWRE7qjRgLY/Oj1eWbGl
++NoiNm9H4H4VKsZahuiJtxolxH9qfVXBsR3fXOX79hN1F4ULKjJ1shgEbLtLv9SdePoN8xee7sE
2CuL8Bs62fBNCjHf+K2Hg8n5bzf3cBVdHAyD4h7aKSITmYWyQz1FSepgNYXyi1CYHKbRzRUpSD+m
LWf7zusC1c+vlell7J8GZAlZ68f90yonfPmz/vFDZpsIqBmI8nX4IRCkLq4r6D17cMOp7s7Pdymh
PJrv7JkF2r/J5RbLCo8F0Ayqy4KE6g+ITnqiSDVC7BgtjTUw0uLcDCjaoHEi4xKdLfKoxlUXDw7q
0g6/jpgT5HG28iGXokOYkP4xxmz9KjMyKu5gDLFn0UqA6ndIjBthPAxo0EbnV0a7O7+Y4mfPLuyj
IWdrSaJaOCyj1Eilw0SLK0bqfVbDmyKTfYP8PD/Y8qE00MuX4bEK9b9ZqNIolTFygtptu+eHPFCe
rbs0gfBjAP1uP9maW5CNNCh4po/ajl2vtb4WHkIL4Dt8PwXQ9RMcVO9A6SVS8BBOsMErwLNqUvWB
QEQ7GfWVXGIp7MRYIGiqsiBKnzy6GUR7oEYEXxPVM/ca1F5tvxsRB3LUi9deoaUGFKIyFf19IcYH
OerjSAIJRZUONmrvaT4MkBdnBnW7NstClHnYpqfU2aVUsy4kDd6VCXw2/W4o4hCuVkrYN9lHX+Tq
51RKvZdTs1tZi4X4FPo9QpzJAvXzBODQGtSaTBNaN73xUnFgL1MpMFZ5uEsfF/6v4i2GjOhJ+yG2
CyXRc/TgZOWhs+8GBRehXIeF8eP8Hl4cB1qlYJiKfvH8HphipL5mDy+PKqPWNsoZjPwwoycgxKW7
qYTw/Pnxlvod2KsCiAzduVOtO9h2UT3L0IEgCRzZpMhv2uJ+6Is7LcmUII7G66KVPyCUr3igVgv3
RvUxih33/M9Y+ohgRYCDhNKk0Ic43mGRnutTF6N+3ko0fsaOb2AvJaMfJ5fyytO9OBTw5qBUI1w9
wf30sNaINaMTaK/OhaWaByGvTh/D8xNaus+dP0aZ093Ba03losIoVIlr2W0sRiCcNZi8Xlm5hQ2D
iA0gch2bxj45m3U0UuhjguThNElx0Mf6tqU1jBepHFQVX9GaWRpMAXQUMRVCgZMynRTbjVZQoCoG
rZ38LqvlvYOW392kO03rcr3OVj7WwjJCUBZXnAZ1DedEYaO0qASF+lb0Ta8kpfYLq/LPf6il8AZk
JtuGYIDQsp5X40u9zHW9BOq/9wyEprHpj5/DfYULlQohZAXUYLT1Yc7t28AAts+r+BARps3eyKMf
MAsl9Vpue7vBD1Cu7U1xU6H/B5Tffb4Tmed48d+LW4Lhh2+HppzmgBIwu8yNRLITWFwhvEnt+JAa
ZeS1cJKELblmHsa0bLY6dumOZuoQnF/qpbvGFkLEIDzgBj0h6DcJ3uy+wEyl7RQOO0FL1TbWRnBS
18sli3sVVUrLgIsQ2mGzKyXJJVORdDxa3LKDxPwcO+pR1KRqtB3Pz2shyLFR8LKAswZCHs2A48vL
gv+yxqQRcThj1kaO5StHKS9jVnIolzALHnRrSsviGx1tGTRtgU5zgPc3ALn7ivS+pfaSNjl5TgfL
tW1J9lPN1bLJDNJGtl4ouFBhF+faNewdaxjXjtVaj/zkBv0aHXKscMVYKALH6ZSpidNabt+mRdhL
cKip6rIIFYs5u/NLe9pDFmMBqgZxXmggGHOJHZIOlEKAxnL1V9jJjTnIsEjpNvA98ox9/ct5LLet
r6MB0r/La+SOxXn+MfZcdAfeI1nnMIxdaRJ682iawRARmKZOHdf8Fk42q5gm+nFAh2pCGWCWyhF7
QN4t9RZwAOq2IelOVbOfValCY2ctDTjZrWIo7NcvaWyES+LPv+2deOpTuWowK0qxorI6vUqw6nVt
Y7hqeH6b9s3PlW8oLrCT3YqmDup34o2aF2d50mSJA1oiNDNkTwsBA/CGCwuEfy1Ib9fKUYtH49tg
s9tU1Ql2YYujkWlPBPJBqFUHY5J7ms1c2IJAo0l2UzKt1IZOyt5iUb+NOvt+FsoN0iBh1N6EXpcu
70qD7/oWAugG/0lL/RF+XcH5ZV3anY7g2quQl0OLaXaPjykkAq1qslzN5BdpRF74KH9Wvb7yAi8O
IyAAeCBR45tvl3ayY13GxQLwGfWHkjxAFD+gKvlvIwssIG6U/wwzy03j3CljacRsoIIUQunxJ5xC
f+YDDI4ZHOLPr9zSCcD2R3vJQkRx8gyZePBNCrNglys1aCIEStIRvek5C2HRdaiVVd70aUkBwrm4
qb+wGlBtn4e3JYTxC+pge+h44K3r7iC8JfgzlPOepkBPAIBdzdlOz8HxkOLG+XbMU2cytMnEkHHm
2pvaDEAr6IC8jYkL4GAdQMrdqz87K4CgwJ75Ml9Xxj9dZ2ieIqJHlIGk/ASDa1oNanSodrjSRQO9
KQ1izJkcKjj+dDN4mkAfbMfER83DLzdr2fjp4Li5HUDucEQs/SSjIDwuDLhdW25eat11LJcwMxwj
KwR0Jn7rWiMLGxg+rgSTp4fFBJ5KlBwBfUAwKf7826I7DBJtrBckHTyIBygmws1VTrILmATWvw/1
Px/D/8af7Ob3+7P55//hnz9YOdYkTvjsH/95ST5q1rBf/P/Ev/afv3b8L/3zuvws7nn9+ckv38r5
3zz6F/Hf/9f4/ht/O/qHoOCEw0Lxsx7vPps241+D4JeKv/ln//Bvn1//lYex/PzHbx+sLbj4r8EM
vfjtX3+0+/mP3xQNe/V/vv/3//WHV285/r2Ltn8j/ORf+Hxr+D9+0+2/40UDZh8lEVCnAar77W/9
59efmH8HzVRQbYF8g7a7gGkXrObJP37T5L+Lig0KG2Ah69Bfw2drWCv+SLX/jhYxOF6oLGhgpuj2
b//+YUef6I9P9reizW8YQaP4H7/NXnmwTIDxF2Yf+CUAgc5DUqVzWiVve+6TCpq10IqWmhs4HsNx
cVUuZYbA+RoKr4MQIxdK9ifQexBQInvUG5/wUEe6jgjVH4zikBmyV2nI5ScUT4ve1ZAAE2UNny2e
u28vPkYXIlwqEkXkpadgTZrVbdUocO+W93F7EDo7ktd5de6DytQ/dBsoSgXf9sC/lvr70s6Lm19D
OqqFnjeewtOGno2KPDyXksYXqkJ5vm08qI3FAXf7EMac0QE3zMphn9/q8yHn1LSxs/MezoWNr29K
I1ADsjdhJQ8xITUEWyTAJO+Mh5Vp6gsr+22aX4XBbzdMDarlpBgYM9sx5VJ9E81KByS1dtfUl7+3
Kv9LVPbJNGcRFUCCfUJSUGzKsfMVjW9Lmj6tTGtpw+CAgZQC3K2JCtvxxYkHv7RalTaQVnTJnSBJ
dO+dqyA5JD8Epn7t282z/t8nhTNoOmDGCzzc8YA8Bi5VFt+OFVexEcKfM613vgLxAQSn7k5/iFRP
qwHGu3Lk/YD+xvoTPXuhxU/AKcHFg7AAMM15VZVAdbiWdQ4go2Nuh8pxWX85jnIQgQsUO+AXFC+p
tAoRmQXjX6OKMh+AEgqSt3mBMctKKU2jovHTwwQlLCF0oPv5TvZlRCGrtY3TG89CWeWP0WZh3TQN
ICpnrPGjS+h2unRvXSR+BzCgWx2aHeQU18W6F04IbBuhYAGBIRhrzdkaKidQdEkxJJtaV48LuHju
VnbrwhA2eFt4FBBeoCouLt/vh7B0rGiA1iMU1vfSNRyOIOjleHCIKoNp79zK/rqN07wGL77b0Ziz
U6gBXwzyVosT4pI3GHJ6XQkikaBH6h/JVnbBlljX9Vq6VY9GnZ1L9NgdM4LVgp/shpcpFJ1bAeaE
9/Gf69zOoraTWYqV/7aySu+gPFNhlopm95Bt6DbQpNi1UxTC0Tse6hXywur8ZtcAfNfpqIyYHw//
Pb8I89MzCFsLCfLVA7Fw/I4WVByYbxMsO4VHo4YBezwRX8ZfAgmP8cR6roN35iW3kwUVC/5tPK5M
LerdWNBkB1ZIvSvA/4L1iuWPPvsT44n1mj38uFNRmYJgjqhJz06GxQpU3Uba+nXZXuk6gAuRfZtU
w8oJ/Oo5z8fRgZ3BSw8y7YlktVoxG04YSes3WYYgJoNa4dTXvtVw+iLnQMhBScVJPSAI9Z2lgsdM
pBQY9rhVfK2Z3jkQSF7XKtfZhF02xoeW4PgU0gYY18s8N3esGpUrGXrY90oGP0VwzllqQA1GTfX9
YMJmO9XifDv2GmzhG9DfSVnIbqFSx1cjEkOCqxhCptgCkaJll6xVVzbu0jpDqk1cCtCGPaHZUdpL
A+vg393KOnQWWvqqcf7Mx2LNHeDrPZitNFJktBhtAD4FYPx4A+ldjgqcJYsgp61AIMz3bb8rn9Vr
OWThCD3qMBOSkUG5ana2tHePhp6dFSXrYa5Ww5U6eoVR+FbZmj/roAuUIPf7Ve77wp0Ou7gv6CJy
BFSFjuc5cNnsyKTjXUyhJN+rPqTc3PPvxsJjeDTE7AovrNxWmIjJqQ1ZJTP1ou42NoMYEifnB5pX
TcWp/4Jf4mgII7z5MdQMRvrBNHCtAbKRQMVz8GpzUwNCLi5v6DvDLb28TV4dHUYWuObWegyLn07g
P//9A2ZTRUtR72MbPwBokM43QkH4IV7Fvng+f0I7YGlpv483e6cqhTVGhK6hnx2EcScUjiCxCcs/
tDVvZB+6FJv0dl08SiSm8+sOKRY0elH6R7Y5r+vYxhTJLeRFfdE7UqGWcJemLrxYIeQtwwPK7wIR
n+vwAH4FLT7Ut4gid3U4hErYBFXQBvAJSl14nn9CA3Z4IjfanxAGXP4YAoSODis2+LyEN9KiGokM
aeZxz5rwd1WJBtlg+OfenK8Ia35lQHHgP+PNgr6qT7UsHqPG1+7N25oIvuybhbJToGzrrXQ5Bd2t
Hna/mo8u+J32tUZcWIis8Vn++AHiz789eoL1rJYTfoC+GQ5F2EE/sLxCXX27cszEnXAyUdQEQElE
2gnswfE4uQKXONqm/CvnFHhApw0J0FBKIG+HYbMy2tIN5ZiokVqQgv69SvF9Vuj5VDqxY+43AXBY
k6cSj9cgdNt+HaghHcKMh3zVnfZ0VHR5wBYSpRO87PN7katZSgsTa1lPN6oFcdxpjfshtsPxKgJW
Itr+DsJ1KGnNvhZJlG4qOoxgZ6qrwIOeoENnsNpVlG0B/pOc68HKUp6Gmd+HRLXg+MPJmR4hocWQ
PMx2JgyMSkitACC7xfHYiJOah8m+3a5JjizOFKAdlGPwHU9oUdBDKCfbLLlfK9q+qcYM2WcVu9ww
Hola+lpRoUDK1/bN0mTRbEWzF883CpOzl43p5VBFJS6p0h9CfT8GAuLcXcCJ1RtDKJUCM0TQf107
HaeHEJJ+YCOASAeItTXnO6QOGbqpwmtn9Jni1hwWv4JVV6SBksihw+Gv6yRRUJr6/fmvu7TKgKqL
4i8OCpAKxx+3paY6WHGPkFdr9C3st5+iFOoH1LxTefID30ALBlvyzw8KfZrTbYxnAMIaqBYiu54X
97TE6lvYjLR+zwGjc/S4emyBi2j3Lels1WVamz4rdWW/9+1o7Alh0StTx95Xxom4ptqqO4UYxa6i
tlZ6CLkAlIuMx3bIHmK7uyuc/r6m5bYm8i3i4uyiKrK9yYoQ3tzlwYZ19j2MeYuLLoeL9a4yjKR1
WwjZXI/DZAcASIGzj9qfP3ZJ/IM4qEE6NXscLKf2TRCr3Uo1cze3c7a3KmX02hj0xFGTPvRMS7cR
sfB8D/BRjI3xLtNp5qkN2XNeV/7I1S5IScx8tLz2Ua/nrpkaEO3pug+W8CuJKIeINEUoNU5IWX8j
xelTpufUkwi7QQkkwwGXlRBri8aP1d+rCg+JJB/wHV270vy0HrZNTe/NSLu2reKa9updq8h3aQNn
ODNDFzhHLdPR+6u0mF6TJr2JqvpHFskPRQIpLo7145BqQK/sQkrzAsA1NrqRbYuwOdrZdfazbdQb
ZhS3eFFu4ir/qUIP35ciyU/oGMDAbZNQx/FSlDm8ZorfzC65NqhcuMXQgGiSX436cJmx/FIj2SVQ
ewcdWBhmwgtxrN4riSOFaF8KO/+A/5QPq+07I572cUp7lwztrdwZd+rghJya0HqyARdMY/vTsMd9
pQ21D3v1ys2qOABR6WIoJ1hzSR/WWOebiTQvPbcvLT4IYdIEyx6rHmc5dN7BlnfjJH1Peln3qTJM
gAhbsdfo+oNUlKA3aO0j79owneLA5ib8P4kZ+0kldfBOqAKgM+9h8lq5LDF249QemmlKXSOJbijX
nyUDIsadFuWBPOQvlVS+oBNyyGhJ/CrXEjcD38FVtLiHxTTcIyr4GkD2JdHDfqjBsEj7ZzoY2kap
qOVlAz00dSv2QH+NUt3BARm1zyEkXsV3Rl3c23jw3Ab/q5f0zmXFlNzlag95rj6+iwpLARi3l7xW
Lu5IkYadWT6mOijLTc4+YYvcuVbFD5Klpfu8UhOv1ZNn2Ea+AeFiB5XZ/hyoc5VUsn4ZadVDnJJn
rjVAvaU0C+Sa11cw6K5dlCRe1CxK3X6E9nHXoDLRxQ2sCSE/G2baAF50Mskea9t9ykvw+FkZ2gMQ
iSRVGyxtlcKbBoswZH0B/1pniyWvNyMyWyindY9dxS6StIF8SdqhQxe3pUuTcdqpXBkCK8oKz+FF
7iNdJRuIE+JDgxSzrYo+DnRDikE5H8H+iUi0Axu6cPPRgT9docGnxlIECtUox7CbdHYV92MUthaD
Jp/elisyZnNIKnIOMKYBuEdPFQCfk3JmVWlOqsCbwp8KrHSHd/4A4RTJH0ZW7DhvgS7MeBWmPEZT
XNIu7DRv9xUr1hhoXzSMWTyB7i5IYLAqA0tkziWta+h7dFrV+gl0/w6ww3myDLghmq0xutVg1B4M
QycQMdug74d9mtFr0o/OVaZUoKYNPKAS9bVc5aFJVCXQIE8bgFd3y1hRuK05PeW0ib1kGmDpRtLR
bZN+RylttkRF5lg28ObkCXsHE0/fJ5P5Y+WdOY3HIK4j+lTorwhOlnjtv8W2vLXVgjG19U3oxnl2
qdnBAJDcaw5bQlcaEgMA3EK6ygU/n6S3Wpr1ga1Ivzi0Cl0HBopvdEibG1QS2xD9s4NejjdNrvfA
ezLDY51OfX0okl2b2K+lNsGEw6qllfhrIUNAD1yA7CF8BV2oeQG1ABTYKMsJnRKiENz6Rr9t7Lgp
vTZhiY7D7wwPrc4+IADAcQnJiqtYlXrbswb+y5JW3lp1k23YFNd78HHueTxAoBAyw1tZy+i7FtdQ
VqqTx0kpHs8vP8SQ5888+ooIpJBsoqMN3N4sWh2p1ep5jWhNSbss3xqEDjr06lsFzV+3bW3t0dKb
/J5m5H50+I9hKl6THs8ntBrfmUyNIIfzRmcU7yncAT0kynvasxuNmf3G4uoBXGfNN4cijE1tB6S5
dWV0QxQorXWLNJRsFZuWAcDQskvL6Co3859s4g+jFrWXCu8eB0e5QSvsphvppd3nmVepxVZpzWDI
kt5PreIjsZP0ObW0JoyaiIUqbyxfLcvkwHWFEuxfpyGAqxLLdyp52E5Qd3kqkza5HkfT9KCYxzZN
PeShM3HJJ6WihulgbGhrwutX7sih4Ub3nOVV91yrqdZ5ZMzLX1XNtw7LfqJkVblRMf3qhuxiUstA
LwAjbezAyJVXuJcFRZlvFSu7qkqo6GpW/9ZY1itPkBNUURgBT0Nqw3ItplEQq/V3VvB7uKnAHA/g
YU/vzW3SSn5J2hu9omnmoviZeCCNWBsq5y+poV420XDNeHWRGPmvOiU7JqthrNdgxMJXnMVY6PTC
meDOYTX3asSueCredLjd9uyF2fmVlYNBMGJ7gkAIcjJPqQv1xu1g5Ju+2qbE/KhAZQ9qDWKRDfYu
ge/GMG16B6zvJN7xCLkNKXQf9wQULZlLOm1jyM8I1xAn4wCPt6lueArEAQfypsJ7qpXpdgRb2DDa
QxK/J3bGXUefPBMYJsrNu1wf7glilMlwLjgdYA53sOv0CryxwXfS5ECaftPkF1Y9bYkE3UEDZmm8
cPD7jQsDdeeubO7iJHGj5lfsQGbcKkKWj7s0KT3LAtV0pJs866EUx6tg7FtPKfbmyFwrG54j5Gus
6MPO+qgHOLHiqRy44esQHEoUGDQ2SGeijVJA7GxqrtOiwrMMS5KEDK5MU1c2yAWFgA/EFYJ8KIPS
gT1uY2xKNvptdJ/1ryiuPBh6FBSTtJlyCM2jTRfFittBirQvUl+uzEOnbsv4warzg+ocFP0C4jZW
YAw9/ga7xF+8NEG9B/TO49ghDXvJDcip48luEhpEJdlDM/bCmjaSU22MNnGBGPckqb4YxhTIkV+p
VELptPRGVIClyrpk8L2KYBeWSVqgCNGHBAEZzkteX0ZZ4ik53cOi0jOid2mY9nmru4Z0XeefCO19
ijY8kQElLmKfO+0TKWHnZxCPmOkGOsOBuA9gSRyUHEaoUYxqWeox2famAtyc8VHT6GdLdL/HlZig
tVVFP53aulSV1neG95Yyr654UOm6y2AWW5RPrGwCQ0JEwcyAD7aHK8KRhdMZvJb6T57I144dh6x9
ENA4YxzDApMyCrJ1aP5QYv4pzV/Q5HaT8o70iut0rx34FcwZ7tmYem3OtyRJNgRVfjJUV11VowgN
1z6t2A4RCcy8eZDTJ2OoQo13gaO2nlHJnzBnf+fEmRBK5/6klM8FbVw+KAE1+AUwNdemClF/FsO3
Ju+9qu1+pFDINGyccUOTwqisrrX8vemGT10t3VoF/BUbSxugopfsdUCcZBDhgMjFpjmwnF7K9WfD
cn+UriBg40s199LorYcNfFS+dUYTVvatXN90JA9otrdo4k//T913LEmOa1n+0LCNAPWWdO3h7hEZ
MmMDS0kSAAVIQvHr5/h7I6qz2rpsllPLDKugBx3i3nOPiH6R0G+b/HuEQ5CLT8qTjaT8sAhRFsNN
j99kq89t0B6G6ZHNMewd9LKLOJhVzOMSHhV2ZZgHcNlD6c5Fcra0eEtzXA/DB6XTF5Qs56llm5xP
p0Lis6XZh74X4C2BzatECq+79eiA+o4cQLGYNrlPXqlROzNOexp/GfS4bcNgG5DuxG36IdZpm5kI
h73qz00dfi+wiZ3VpZfkrBN+D2o8LOFydZNCdYqZ+noiSHqRPPmdLdmjD+HfS39ZuCUL2M8jYaQv
ecp3q/dPIjbV0PK9WMMXIjlcCou7fQV+/nVt8y82jbbrZHYjSydkL/+Oln7bz3Djs6p0I3zCsRtK
NeVnCq5E1VOkmib9KVLDbgLjLAdpUb0NPrjYyX0pwteRfC6aXefUbE3qj/OAJmlCY9qTm6rR0tii
kljVaumqhj13vK1c/lGb+mFo6W5sl30fIYs2hX2Dsj/sgndtg6nfxF4+dHKCAU0WwQa7iA+j1Bfv
1EUz/VGM06Z2iHeceC9gkRq/0TTZREX76ZT/ovI+RwB5jXhAqdZyLSjs1PJW7xIKOps2Z7vM28LH
G1qY46LqQ173xyDPthSV5YF0kNhxceGu3wc0utRhimZ/XP1WjSQ7ucF/m0TMy5gOyRZcfIyOEr+W
1jXinn7eofcwTxNdvuleHdtMPiYoBDRdzIEH7Uu7IA8Jp/2PFCb+Pybl0MPGNX3oNWGVUSzSFQ5j
XBYqoEFewa9Jgw9D1wwIOZ/RjE2m45j8t7DLdszdDSEgnEpH2pQT4/kDX024IXRMsSl8vAV6h344
40ei+kfd2+WCrNoBy5S94PMeJ5qYXZIuT8GC3HYeZmA1+bpF5d3J+ahVXmwESFelKwJXxsrYfexi
tYOJ9q9hGOQGN8z93UA91sHac2fmYENFmB4Ng4Y94xRspTxv9OdsM3EhiR1+MsGBSyCbFE5K5EJq
Kcq+WW+usF9GHai9YqF9NkU4bmzoskNT9zDDQHggRiJ+hR+GsHhNYviVSv9QQI9f1Vl9hC9Au1sM
7v2VIApxny8Lj+AIr+r0ucYrtj9xJ8p0a7tM7GBYvDzqbu36rbFJdzEJ2IY4gBuwjFut2A02SPW7
L6b8ibG2uAA9Emck9djPMR/g70ocrCTXmN8a2JhyrMAVlBQGWj2SnC25ZFrVD72V4rFoqL328cBA
Fm0icQnSABuoIHJ8sGLwT7g0wPM3LGpucdesD2nRiN3q6qK6z/APOhrq62jrKNp4S3BIRYuPRVUb
ADITgl+vWKzElWtf030X1pQdcu0zWLTNenoCSgUeKTWhPwdws3kkZmHXqPO4jSdYqV3lFPyi1PX+
V2TEOuySsWfNHi56026QjcGXzTEqOqVynBAmQfoc2YkKjppV0fWp+85Vckki/w20LijdOQQkfYk5
LDMg4OSal8ovdq00pxbs+Hq+NskIp80x9IxALTvWT72Fky6EeS2jZc/q5N3MtTo4OPAUez646Z/8
QP+G9JG76CLGZO3ub/U3Q9d1aOfQRhPmKXCMgKUqYgtj2NwHe7mtd8E/GUDdR1f/qZ29Pw1ep5Dr
ELjr/4vC8JeGL3R5m89JNwP2Z3tzhN4aNzIMTz3GNzyr+OmfgNu/dZh/PPD+8788sDAsiCiT84YC
R0jBxFa6/O+7qL9jBX884o+hcp3zRpoefxPi8L4hRRNxeKEuXRXv6CH5pxSQv5M8/njaH3NkRbQe
sgVPM7s5AYclOuSPRfUvjgdiJr/+cx7H36DvPx74Z4+exJPLzf3PS+Zt7QQKNFs2YbePFCRs7XPh
HGwq/sm7/798agqHGHhAga76J/k4NR34QQO+t7sHzrwX+2h/F8b80/L4r1/nX57zx+skvjE4EvEc
e5qO+hOpnVBxOQy97trjYPOPi+W/3G5/ed4fb9MyzZL7FYLxZXoad+7QVvchDYVR6z/7stxX3t92
218edh8u/GXxJxgcRmTFw9L+3E7fDPma/nOW4d8mMvf1gcDE+D6aR3L4H9NqSF3bDNjEfUv7LXlp
4ONzNt/v+U6glG2j1zYqlyd6nv+31vD/iTT+/x8dHBDMf0MH91ONFK7l2x8ccvxP/6aE5+F/wL3o
bkwDGnQErhDOs39TwtPiP+CWho1yl7LBeOjuJ/C/KOFxhB9BHvIvhC3JIJj8P5TwqPgPaBqgNQe1
EKL4EKYs/w+U8P+83hCXkoFGCC4htN53Eeifw6q6JTKUOa6rntrsoevGYrvGjlVNxvX2L+/l8d+L
+D9RpP/t//V/V/f9aXcyOLKd4QIRwpjhj6PdB70YMXBrMFCZeocs63XdtkwGe6YpPUTjnPTI+IiD
q1tWfRDRZI8+ss029nV9WtG5v6xLkX1AxuxumjGebTlb2HbhihwXSW1UmlQvF87F9Lur+ajQyNmw
qpnC/GAepRuqvg3md1Q8MWr3uTF11Tk17TsXvancjyEEVG38wddZfENcOUcFovLlScO2WZVEFcHJ
kglVOtwxc1cmJmA3dEmkHIbYIQrgDgZg3rWDN8HVxWuAfRSE5DcJdfZI2rbez7bpdyHthiMPl/jY
BWG3QbszPsHkqn1Km5Bv1zlLn1bIMS4oUeb3ySwxDmvJ0MGCRlHGvQt5mU1CvmDkN3zMgwr2NFDd
rRONw8UMHPYj66Niz0B3Lj3rQZQa5Pi89Dzf9DpXm7wYumNQC4HpBW8AskX9CpyqJYF/bouh/uV4
Mpx7OyEvtm8G8oXnAWrpvOvzdsO1Wb8tWvWn3tHkDXxJu8Gfm/9cXGRewsWhj4CU+mbiibzkPogv
El52GHsNcX/hY5YdlonzbZehXWG67k+YppBfE1wmTyFZ4HISK2TyprOwGPIAeftZm6ircpdNu1oj
JaWUFBiGQbfASypqfl5kgmIPNEpkknfjGdmOCJUXnJlSu3lEac4o+SgmipDshGVoDLqZP8E7cz5D
cAGy/po5QGKFJHuF9/C7HdoAk7HOgiLF2uVqp2JBOobFW4X4HDnbAc82iXLmvU9EkaN+N8mPJp37
4ygsYlFiEcVlbyO9bAIvIliyc0J+B6NNTzrM9CEXA/k9xq1Hg1ZnPfLgu2Gjsk6fa8TBw9zFs/E4
mDA4pr5fXhYdA1ALhtFtumXKtybKwqvMs2k7GJ3tFiQ3bMKBAQbU4R3Twyw13wnFFa5FEMw/qTHs
3Mw9k9VQjOQDYFcCPgqobXDV5MivXXwzb+N0In0JeA55cBjCqnczoVJQI/wWxODA8Gu9iA+2cJiW
gKoIpGF1uj+EQQvQIOviF1Vj6SnZ88vqTfHh8e1uaoVsQkBTywirXMs3yo+oO+o7wm89FRstivEZ
pizIR8tz499bNdrxKKbAwkluDpMqHeL2HHee7IxZTLXoPvyI4zl5DKBQiIFCUvuZrpJh4Nrwpywz
8ozurT8gSwvZKXVC4TGTdPQ09KBG0wwwQ5kiKviJAdU53UMqHppU+DsTLn7sh3lC36/bPWLBofCd
++WAfwsfaCqyh4J2yYfE6HMPCwp6GNQSXzLjs2PadXzfNGu7X1fS7G3Lo8cGEptftdURaHyyuDib
rNvEFsNTQwL1NgerPSNZEct3jQTdO8vsteMZYjAIxp9u6OumDDlRT1QY9+6TBEi012v3ygBK4X2y
tD+AvQAMJHQaEF495AjSVkG/BUeM/g5NYR/yueAnKVN3ZtrFJwF/iX00ine+2PGR4Jh67XPA0jgd
wankxOTbwCtkYxUWQJhs2LLLMYM8wjgHxmIuiF6laFm1BgIQqvf11aNMeRg4WTdBKPy5jiQatrBr
sdrnGs23jLplO3Zm+MwhPbukAhTcLcIGi00gDNsQdPiPBawjLo4Bomvoul7aps3wxvXwCut4RNnJ
gTwsg5lwRsGo86dfQNanWABsnKNt2tzXsw2yt2wY453D/3cSHLq3bqH5mSVsAp6g6S4OagzNmnBd
rloHHvnFc8qPOWhMECXyZdoIUAseqeLJpx0IulDGPCKmZgm0lRt1SNYeo30fY7igJxJ8tC0rMJhF
l1tGRe9vM8WAVTQ27zejkORzhCsYkivbcdwFGaI9YIsKNhatk6PJGvtUCzufilaoTYOk1FMMwkRV
YwS5H2NW/MJMUVYL7yCGDokEpi9MeqhllO6Cehp/tHqYoB5MokM6ZwSYr3H5uSPY7lk9ZN+L2q2X
BHhBqieQFlIHQKPO4i91An9zpgcE2AYruXGd0i9YZMUlHlkgyjlQuE4oiNOV0BClAUHPEWrBQKIu
McJaTkk897eRev4xast/cSQRvq5xrz7juF9gJmrqaEBEV5TpCnSb5VQEPnkPxi65QAAWVMlgSbTV
YEBsZz4k52LgmA4BUC8qSLXVjOkaTX8MHSu+4Pxso02farbFjuyvsV1JhAmG90fNAQPANR72PsMk
i10OheC2T1WDdaqG38oYRGUpuWhcRRTUWezrHQ4vjS0XUSD8NfxVTViPO9nE7EQLkRzWZe7eADL4
ucSgKlPVmqn63Lh2BmWlJXsxFMm1YUW+U/X6dZLdwMtFufppkaw5NWNgvvVKzXsM4elRuUUfOgt0
Q2Yz2N5G1GEp09xv80knZRyw4lJIntYVEi3vF2QS7qPVqfc2lnpLkEZ/rmmwPPCUjSdOIgt2RaE/
8igACQzZRq+16oOzo034RuXS3rpOFWdFaFBN8NJ+D3HTVKKLel/xotFn9EfRY9DNgGgTCyFBG2Be
JagbLL6pPAfRwORfl9giapiuGIZ4zPC2DVh4QMWNjM+xDN1rOxook5nM5DbXTQMKO4tBpuzJiINC
dyPfF7adntJkCbZZzOEdkIN0eyhSl2yQqtzta1+odZM2WXbi+ZCmZST8fE2B+6AZ7SYH+w2T1ifm
aKUkBorGFO27xWg/LrkawdcIxza5tSQHM6SIxt3ErXuUgdCltDU6PZDcy95Q8ZYW9eNikuZxXjL1
s1uHut0CpBvfCqFxFllL4D8LhOep4HW8z1hHAXPTFvsKW3kzpY3CCE7SfbB2+VufWVQesh7U75p4
DPFjqhDaLYr0qIuif88nRfdt3YOnr5Pu2gjZXUKu6g2rfTSWLJPZMQnYgtjBNWp+wU09yh+GvsEM
cQWctpRTkYiNAg3loQVO+UxnjxlMwkV9pZOYFPTShGxJbMNTFsO7qhepwlakjI+YAqRA2UM2QTUA
KWf8nsl2zqoxWkgJ44G4sjWv5WFRuocwJ2iC7xYGHTeCeMRvDBSYC4pMI0snYC8Hgzd97IxPtyle
897VMbyu5ZCJE0/C6dwvQf/Cs7Y5pn1LPjyNlmvTresXpHCq5/FfN9dgDcB1pDk9M1AcH+mUN79w
3SNwdO4bhKhNw7pv+nA6RKi5AJ6yqD8vsL6WwA2pqpKe8C3t0vZHwZdo2FptCG6zLHgwLaaoGFXV
ew1wcatB6voyjip4jCzE+Dl30WZRcnpVtqOvYhLRL7qEkD3MTtVfg7rJvtediKuZxrwtXUenN1By
m+fBNskbZhQ+KcH4Sn7TWBeHRlocEzbDS07SiF+RH4SCWKztMZhYs+tYn9+meMWl1swRaLVpyPCg
1EuQ2rx/X0aQvmvC6BGC/nqHOqE4Tq3gz0EyTxu5duR7m6TjE9Jm6C1emuCHTlPX7JqEms28rCME
8tm4bpGNWz9LyFdU2XuSbxDsiDGsEVCXgMTTX7po7qopmvgFXOD+yYYN0EcRyOghArHoRTkpH0k3
9mJjwLc8IJ9R7smwxKdQMbMzg5pOTgbsSKd53co2Gbcp6upHyJjpxmk6tKUiiStdbd0eWzA9t2nT
PakpkM+IJSLPCWvA4CM82hhL+2NK1nuwkkZ5WjmVd4/eUfe1ZXXwPUO//FTnfvllEAh/ygOrYXHe
oHxoDHsbXDHV0AOEOWJo4PQVRZNS1eIWulO+t5sh6+Sp6JPgoHKRH4ZgRSjWGKz9Zl0TxUHZbNs9
HF5BPdFB4nYFhWUYZQ09BNTii511Yj5lMihTQbWCO3Cdwgelc7A6cjdkaAemtd/70SC0qHFFuBlC
q5Mt5jazRZvpGvmcqAVkKNjmNuCctXHzieQX7XZgfCRHQZeFVXEDlfeGkaz7VOHKYF1ERlcFfFza
bdQmGFOhrGnTs4wSu10C8s3SQR/WdWqus5p1NQcuPiQLiW+NL+wBPJmvzth4G/rlUxf8Sfv+RWDq
skfzN25Vl/dX+KSNZo+Sfrz6WQT7IOhAsmnG9LFQSX2Z2zV/m4gFUaCe+Ul0LNmKLm7gA+gB8wfZ
WLFpaB5U6xGQExeo+mAh9wAFt73QZIF0VxEYM4YRmH49VtBmmuqvkY3yQzKu+H5Sg0nF0publ7AW
TRnG6lI0n9pzVfp2Wm6Bm4qhGhaNSHaRdmdz57wFnemwWUTKTqhAWLwp8rU5trYbQZ/A4g32esYc
pWxzzuDGMLoZk2k/5M9qToN9b/V8wd3VyX0++fm5YWOIKdjEDaLDBoWpq558tO5mapUpgRmvbyk6
5mXfDqR/KBJu9tEQyYMg+fybpSkq2AKHlyuZTZuHUBXZcy5m0d0/1dxsJ9GPU9XroUZofTGQn4kS
E/KL1g5kRr9ojRUce/NzieLlAZUOdjeXa4+aGWPRV9fgEmrwGXTZtZgPuSUTeYW1nz9KP/jo2E2Z
XCqUB/j1c1wH+gTTlhHRXSY0pJrVgJYFMG1+TB1BsTSSls+72eJ738Zjuh41+GpfwTfmaZVBHmQ8
xp1R5CD1gP13idY4eCwMnb9KniW3CdvsJzMcnzxZXf8bFokTpB/NEn1p8sgMO4SYGFUiRa2py6Jr
MajTDmTZiGVNWBbCxnLTavSLFYna9CYRjf0xkJllSD2KPFqElI8PSz9EnyHx4SN6tngfinB8o2MA
UiWGtLviPg9KlE++RLkmPyGH0NtpJK4y+YDRc9qNZdMmMMaBaC29gTOUXwWo+Lje6nR+BJssPrEC
vubArIaS4z8BI/cQOXWFjfuhgudH8ZxJEPGq0BWZ2k1jIC6dyOrw2NURPBgZSqaPpWk8mm+aPsM3
jrwI2GJ+YFnr64iPsuNwN/rEsEkc0airDiV1V+x1W4OcHln2lOdoQMu0EeoJ8Jk6G9nw0wr+w2sL
vsRP2s78wULLvJu97c6Nmhe8eJizenxtnxKTa7mF5Bxa0iHlP03izInGoz1huPhD5KgHQqgxD3mi
hk0D/tBJGwYbPbuMtrqXR9WEHQkkIuv9p5qM3vaJih/RF8UXkXXtNZaIci5DmgzfJ1cs27u1WYVA
J3+qcTOB9+Qwa9bL1Psy1bT/UYux23bWd7uhH8kenMP2JPsoPo91CroXW+fnuOs0XPUS+jBn/fIr
aUDzg/dU+o0NU3ICHa3dTjA1x1Hn6uQygEg+lWk4z6BqoH07ZGuMRpIqANagGAS3uz/ETaJ+/Siy
cDw6EiGixK0k2HjHl+uI8j8vYbqXXPnSiOck1frDUZVAsTRqv1aO1ZZWSHgRw8bWqcAPU3toNUyN
YSnJN1m+ShACSH8d41CB/EP8ALwQPD4gi93kd9wk9k0ZIo+KevO28kw8TIBqTrBDiaEFy5ZWlN4y
9yXsfXeD8s4IsPa7/CQjS07YOsMOWg2Qyd0EtiXVILUbUifwzcjaI1gOch/LNAFtBP51oDGrfQz2
+rMnXXO0GFm/pIUXR05m9enSdbyBcgwwE+U2SquZJoeEx/J9DBt/yZ0h2/W+RENCpjMJoubVqoDf
BWwgGimYII1lkq/RUIFoq7Y8Zlleab+ARJIFwzOqu/W8Fq35Oi1e/ioChSzhzmUoFFuP5g+UtYz/
cjMs2auWesT8ksa/N73+naOPfFsR4FFBT+W2fAI1n7c4OGS8hgcaY5wcyS64Mes5MixFxw9cE+Bq
tRXsCaAxzCVDXW9C3pMHGG1hgpDDckesqPA8DE2OQMIgKGhriXcNrGJBC9fMIFd7xMHFFOyUiOjk
oLLMbXM7BY86H/SrCjL3NLbMvAWq7Z5Gmfkjmpi4wtCuONQrSrqEoxXcyqkjr5C6cEQ8NCk5iXoE
ytNfG0CnHe34Q9TgspFMQ29crNM7WAHrtA9CKm7NWpjLArbqdzCd7TnWfBYbhJZRUJT64MbnzjwW
q01QDWLIPA5DWgG9r9FIpg0YuWAedEAGIKzoarB1gEROZshOUS7BPi/G5rAymoHDqzuM3gO3t3XH
dyCU0vd0HbIrQRFzRjEpD1m60IrPUeU8SDFa++ZhJrmqYmew0sCqP/VzTD8KEde3Yeo/k9kotPWu
3ZO4Y3sPyOV5mpfiO0BR9hwMLdvxoMhug1LFjxpipt9CSvPkgCzeALcNW7CRl8M0pXBmAnYKjDhJ
JUhswAfLuUbalB7gao1ium4/oRwGo1oC846rAIci8h95cC6KSVzjIR12gZDZN8zi4nXHyOAeIqK6
TVev00+ZyPGG+ARRgZyGfwvHFFZ9cXosSEBfUpyGb2hLe4DqrcRNLk3zQPMeNEU4GIHoxOyYX9p1
iA8DjeymjszyG2KseIffOJ1w4YO3ZBAlUkUjDw+LF+MDRAldGQ2Tf5pNC9pZZtJL4VJRJWZt4x1p
LP0CYu18E0m/HnD5SAoWj86+w9dgONaeswwHtO1c5SlJIYvKjYqgjInJeYwJ+plxIMc1SCH6FlTt
hsyOO9yiYRlpnZ1GXOe7xcHswRdQLMSG8bRUqEa3Q7TEoC6CpaTh0ri3qwbKmfvurHI0+nOBdihR
1oN+o/oDXVVqEIvbdjDIkms0bZWh+TWZA7GLEtMidD0jqhx93iIxNmbdlTDC9g3n9VyNfqC4tfr0
O2g4pII+EN3DNKcga8oRrbv2UOvRBDSVtDXhF4E2br+QRewlipiXcM7jG1r6SSA8JY1p2QQifJ2b
GS2mdYL9CEFwAI7C6llWdT00zy5PYDPjO/czWPW6QEjWsav0a7EBtTR4XxqK2XoR0GMsVfwxm5lf
QYCH1SfX+Q8TgTxSza2j8JJATfcUDACuTAivWXzoJmMbFSq8wyAL11O6+uV7m0X9s1yY3OnIQacX
Uq82C7jDJ7mMZGPXRIABydxWNDSCeAfqEbBeeQJytpdQPBRhG0YgzStYKLoo9WfbcAR2KbtCPYR7
tavCvqh/9JzqZ9q2UBINdk6ecug3tvPk9avp2+KKjGtzZnNt92q8zyOIQOGKXzL6azxO/Y/QQk89
wa3vTYM0fGEBDo2qW5u2KRuYdnxlckw9VEChrgLcDF8cQ5s5WTZuwIbxFSoR+z7g+DsVa50l5Tis
d/XQzMgT1A3xE6ZU0cZmvtlmc7HeCjHSMicWPjGtbdsN1iwSYETRfR2Ejw64vDpEKw9BW6UrupBq
7GNctzNPdlGrUC9o0R0WqAVPk8ko/i3lD/ASTL+acUT8uVha0PIGAD5Qi/RH7zL/PMDCvT/Enc6x
2/A7fgOGRja9d+y4WotqXiaMRoew6FZxyC1BOAVcg38kMp+/j1Prj6vJ0j1UC9EPrOrpQyxzD/52
j1x3DTU5/G5GeoEexR45T3E09Ibj+veieWKJy0+OwCE3BZT1SBu5gtaOi62arS12I0rOo0mQELbJ
lh5lj8vv4EgOZRegqSa5FcWdLgdPnI2VkrzgoMV8AgpaKCngSIkc76D2yVCibJkFiHaFvHHQUDDN
mQbxigHu/II32eqqbsYlKhVdfVc6NwXLpRfTHO4QrVWfYUIKFUa6BuzSrXOuj40W4pj0U0ofEure
XF6zc5bNmd4ucvJlPNXiI4iZeGBhoJ46pTEqTO6xxT2O5J/IpQGzeHAJWFAthyURiIybaQGJcqC1
vbVG8QsOKqjfUs2/GJPOr7WGS3ems+QrxqCwEZp1Fz9PLI4P6d2ldQisOPu2Gb/X7aIrl7MVnyfs
3sc1wdwXeVQY/rK5gns8XlSdhCC3LwL4dj9+6/DBu1J2Qn9RNSipUwiCiZZT/yjagb6QAcKWkPBw
5wKW3JDo0R5ZVPvT1Nd55RsPs4bRy6NbFhT+tc87xCQhPe/VQ7u0DVYV3kDYTPc28s0jaAvsppMk
uuixGJ7lNIMe3hDWkjKGvBCYMvrBCrq35cHJ2EMIk7XhNwUrvqtM8vqQ9LI4F0ioOI2uS3YZxozf
pdHzGdUNGgOT8rNOfViOqZoeJ7DjQNBN6MHHNN7PsN7ZgvjkT/Ca3eYBRIYg7mX6Hcbkbof50bJF
7yT5pkh6oHc2S5rdmkMIkZocmrFMiBrzBQYDMIgiq74ILJrMaNmjAaMGOgXLH5uFDV8BGPizxPwF
3a/kbiiVy9E0+CK7YIahp4qpZbi2UxM9zrEOn5I7vWwD8Ok+seYzvgTVbFqWug/w7yIQRmJ6miKn
njiQmLYMWD49RyHUhBkJ0t/FyCl4wzK6AoWPr00t5ak3UYLBtUc5nUIe8htsQ3GyXVGcgZezd9aj
RC1RHXZDJUFY/RF3RfeucKGu6NeDCZvB4FLh2pNDsKAt3AIpbr6iA1MnL9p+18xN/NR3dn4dpFQV
VbJ4wQXEf3cLIXvmonyjOE6GGlughH6AfuiRpyeFphuzbu6b51a5Tt6vljrdjTJAjBahvHgCl4+A
/q/D5DRECsoR9Nfzi6ZtfgmchNyDGfjXD01xDcK+P0OUFe3HtnWYkQAGJ6P8BTQddWogMYTAiRxt
Mp02e5ZmwybpkiMg9YlCLgxkvI5t/6OPgKHUaAu+jZmBajWw43QOaUBuCa/ZLwXd0LUdawRoFjp2
j6i30586VfTEYk3Qp6kiH/EiKbu1Kra/g1zlVbsQ4Oo6jHRwGJugAQG0AAxbhdLGPxOcsId2SPQO
o4riRUWG7AmvMUxtOsgR52XQlwAb8LPBuB4nnhg/dEb8iaBq4YBUWvtYN1ieOAZRS2SapRuX5eon
wExw25sw31E34W8NPfliMSY4jRP8jf5H1DXE1zEt9v+Tu/NojltL0/RfqZh1QQFvFj0LAJlIx6R3
2iBEiYL3HhPz3+cBr7oulWIp+1b3RPTMrqpY4iGAY77zfq9RgwDILxjq1Rx3is2gw37IA+E75z/U
S1Kkp201TelzYsbWsWiTnibDwI5ET3uKt9C5C8kdZaqdYQKEGtpoXOlWptzj8C9fpkk7IdLNeGYf
25qyNeDx14ijXxSKuwMgaLGP5Sr59nd5bIegTsJgo2dqcKsVurIzpyLbz0NfPWpinIRIJYT8degN
KKWROnpcLYP7oo/EvQnpdFU2nHx+N7/WXV8cqTrzgCts4hv0ftHHFqpKdxucH0N+fDxKN24j+TNy
LmJtIGIWa18cg0shSOUV/inDEWKzdjHCUL/NYMzf6l3Wf1eVZLzrE9gXnNh8yGgs0+tCDS5kgMBn
BtDWHExvyRDkKJgFNa1RW3hDoOWmidaER1KsZheZZOT4xZBd1HSL3VGqjTuog1Ji074Vtk031reo
47qDUKQ5nGaUqlOdRmugmJab8qA8/73NkyxoJIM4uDYpdhOt98vYTBRwOEFeJYoSXCdBNx4ksepe
23bMMA5DPRNbYFvcFcd1VLUwopsgnJCLDNqVVosdiQzB5NEQmgduKDiZ/53sozCshzTcKL42Ldze
+kaK0D7Ajs7u5Un4oav8S9yx/z8NRw1ZEzHwAGo3ZThS2PFBBPvnjLP/dbO6Xd08rNz//bdHrEVf
6/xvt/izfnlvSfrhr/yDj6Zon8jEFYkSEZdo5YU/9oOPxk+QrCroyPHN5La/xDf+u0Wp8kmVRdx8
loRPZJnvLEoV+RMOgnCDLczoDAm7z7/CR5PFE/rvR+/iPQOybjuFbmstOQEgNvoDbRNIXLiTSBOv
B1N5LC2fnryc3WupgFitf/A73e0CadtoarwTFZQLdZd7aa0dmai2ocA0sZpjUjXpZ9OE2taTsY5K
mfAaWYZu3o+EJaIDtZOiLAlClnyAwWj+/oafVVFf386wNbDUAozLRzJu0uxmKI3Shm/lX3dcPR0D
ctM2kerjOIKhcpkGJX+YhtwdLCwmuAxEKLv6oq5uapn7djiiH4u6aPTADQebC93oSKjHi9FY1Xl3
0WSmys0yf0xQwV2pkQJHxWw5zruee8io2GEdHStCLaVS98TQ6G06do5SmaHDvzgWinGEI/7QWtF1
LEgHRRQvwkj2apQdK8TD3UHrzdrpNfYgMy4X7Q2uEbUBY8zXiUNrioDdJvtOmLDv1EEsgUTIB3an
wzSj31JURs56s7MHETlVmH5pTOSCgSnQqVGFBK5WjaFl5gOdGjpy/FKjxW1gcpaXGjRdYoLCJtkP
sOmcqB5uiRF66eRg9oicHl/rpvo+dRKqEs5BbIklpwry/ThMN2ZpfKWlUdow41eDb1zmUfodBHK2
Q1/fRAhGwH2yghJx8PdjFW2AWaCM4QYAfJwarhKKcLqaoG22pAA1KIhEGHyR2Hl5nWROMYbxVTea
s1ewed4O0ouuB/7d7FNbovUErlaMhLIPNSVUwijgDZLRtSpBc0W7rYfhqik0GVV0JnmBlBcXWclT
GOnXVkZLFiTZvE4MI3yukXDsueMtEih0BjOVY085qyKmbNatcl3ElKRyurGM7NLU6ht0yUighxWt
qfUsLqlVujNmtZcLtLTE0LrJ4mTP1Z3J/F2A1RUrJLvSOW3n+Ui/eBv3zUVpRWt6m5wpzb4b5ZWK
9/UgVyCw2SUFp5d36V7PK25hwH56yWWPvmmlaOixkukWxT6wgzxxDDY2GtU/5Az/Nfv68lv+4Sv9
38Ue+re78+H15Ut+aijNv/ix+eqfyMR8t+GyEWProRqqqSmQYv/ccNVPWMPTZCR9xlqYwHC4f3hC
K8onjG1ErHTeInZRgv+VDVfiYP6Zc77suBYbPxoYwk9FtvmfOedoWqRehgDpRBFOJmTyFm4fKgNa
sFyI4SpCmkDpu1gRaLB2euT4ldKOh2AwjoXUQ9qiudsTNIZFRJ8CngqlZxXdNDhxNH6VlQKOeWy2
C03xohS5P04SK6IryhcDIw5Hm8Fmh2n+KnVD5elaIGDuAROllyEsxJybXOz0kWZRIbiJWmMeEiv6
l2k2vSko92oiELNQsaUFh6kjYa3i/zUZqySBT9yOe3wIsKlJN5kpkjFRaru2LiAMilIHk3cmrR3Y
/lnzhfa5y6PpQq7xbciGAiQ0xQ2pbhSc1NLkG11e69JIy2S0a7JOEPNq9z0e0+AEU2WtaOlzpgT0
KndtLpfrKQuSZ1mpSPaWSqm/FaxUABc3JNeQFxEf8P620pGbSXPDRUq3im0dkyfahGAVeCHeD1Cv
PJCh6yyerQMuOcGmL0EjnILiHPMbDSXkVEKWrnrRDhThWSmqbRmpByCtyaZP1btqrcbroEho5khC
Z+P59xzK9IYbWEtwSORbgdAkj+7j91AYxm0XyJotYJHlZH41fZ0TaIOJdM2PqnWnxtmFMeSKU9bI
upKYv7IUjfA6szrE1rSYDYdeClgYAamvTRcET3LVIY0DqWaP0jQP7PsFA0vQgRbibSv45VUfCpkX
QvBYRRTeDjyRdkPjDFY47rZHLapNF2nvnRlrudOWgYbALSM9NgR0kfISAsyUgbPVfbKCp9vfxinv
zzQGLLDnXNnKKsH001zVW4gYvd1ONL+KKqs2oa6BW40WLYYB3KnJIRdjWeTM0oSadaroUkZtsurT
AOBB4wqY53wxeZyaA6rG/jnQ5UeLEpkuX6Te+9VQH/tEMq45tJFOTGoIB0hOo9di4ViYEjgCbYkj
J7XGLzGfic7JHS0MLvDN7DlGUxKfeDdin7yoQsZ9BQWWi9R6tPtZa7FHiCzbT7tvuVa0KHtHwc0a
zdxNaWuwTMCqS6VWtlpLBGgg1VBOpxgSRTy/LKZm9hTGCMRLBWuWNM4fJNHvqBOQL8eIuHuBLBkY
j9gxidmms/pmPzf0N5I+QG8dKZdhZMLikqzJFcrc+Ix9S+CIc2hh88EbyoyYT2fFQMywcACvv+Rc
qsuix7coaGaPMC5x0zd48eSxoboTYvov5Fxpe6FN5LUsBSGK6rxycqmBit9FMCEhGsecphjH85TC
JRkKEIL6+ggrZm9lxisGDAcfkNWNZYLfi2nXmNo6j3UaEqNbCepBaqTG9hXoDRnwvkO7jVSrwOSO
OZRQd4yD0YWSPSGtc/y2KBxa7/gzd/RZTF8+qhHFGt7x3yc4bs5swqnn7NZR/ZUwzkkYdBLZF3eR
xnIFF4hdefG7CSCWOlEeSOuUbisS/wDr55IqJwrm2Il6PaI3trjmSSUBXkFoLu2l2cH11181+PI4
HeW1W3YwjKRU2ZR4c9iUTBDX/O6xpnvFqxNSexgmWP9gFY0xXslVJoMbtCJ5ddV30vOuZIx/hAr3
8rkSDqVcXbSVv/wX46oc85s0zaDkVLODP1JsS0DDANBVv8p8qHFjPeyEXP1KEBn07AbxT0ZQvJ2F
TQ23NfoetVg3mno1Ei2l3OqkHdrZLEHvotyx+vKZyvhRKrRtJEbPQwihIGZzbYT+kKfT7YxJit3l
DdosXzhQ0V+0pX/j88uhGfiw3UbzQlXbvanCyRPDh0YDJBSi6QYgFHeTWLlTa8hsmVEPjlzX13T2
X+GNPkMlfKFrTJM4S7ZBIe6EWupsoZ8f/DbaVqn/GWaJAt/XvA9mTLhVfbgc1Pk+BrpwkqC44ev0
dDFo30RAlM7UKcYabJE+kRw+5XJ8gKODYm8UkGKRP2sPmXCdIrS3oZnjVBZF+zlO7wRJCtZ129/O
lHXL99mgkAXhMa4Gs9gMsXCV+oZtyeUuk8evZqc9t1p00xR5vZwWG6XBPwl7w6MfBMc0Mw8pWLcW
8w5xcrvxheKzHmWdw9YLmy1TLrIY5rHUFNwh5Lw5GE0NxhOYbmMZV4Gw2JBggRaLNHCS4TPioe+j
qdxC8vhSzgMuUYq+a4PGvycmJLPRmRyCyhD3HaDaldEM2o0azpUbC4FbawpyAWJ14QL3vbnWWDf2
UEuiY4TWsNaDin0xFoyV2cY3LI+9VCZrUOq94qfHxJx39eh/G0qLLlqeylj70EsJyibwUkieqwr6
OpxcDdpnAAt+DundlOIxUyA5QDeo7bYE6SZ35y6N4BeJVfXSqdV+jsQXVYKahMCmSLLbik7tXHJH
hM7tpLKyNRU4gGh81k02PvH+S3zheJ+lr+KXJKd3ZQlL1mjdqpi8dlG5a/22srhIiqyxtLkJJUx9
eilCAmremjBL5tw4JPMMGc9wlA7v2lTHtm5cZbq8CYyBvUK8NAcQSa1pLpqkXDxGsEOCGzaAJCcB
9kDmDMUf3bddhqR1AnmmVnJPN4ANpahuIdV5sNTuUVPomGLEXtnERBBF8Hp604SyH33zU+uIGNmV
+/pqLMTVmIUXmUnCMWl246oIUeN2HBCehvU0LXDaJqFa0F/UnmG73nUzfTJCIkCa4V74QYjaqLpO
DRlQc/YaYThASbyBQLoZUv3bPGNpkerYgjUKFmc69M6QKkhe/LSb2a36/II8zAtLmTyrbx8tw9zi
OkEHTbAECKnz60zYgKNE5T03bhpBmA3QcIotJNQm2BUxikVBor3GeSa3wro1C2BueTV3IfxdtVsT
14JXVn4baPXGohCraCLGHUwwXJlQdlnVBhn9NbECC3JY75Bre2FUe1qK3ZIsuBKsQQOOADZAx7BU
cPeZhGu2cci/T6B5FBaaA5Jhp4m801Isz+VHbGocoBJ3sQ+CYnKr9R26E7G4FMzHIMM0lhRP0t7p
3U7NZWGMTmrlboVTR1aggrawIRILz+AdJepDKc+rYNLXk/EA0f8mUiVXRVblh43DhPEG9XaAzKi2
5S1/8AYKxFRG27RIjnL36AO4C5kEk0rcCCGUceDrKxV2clGPro6EbWp6tBbPQf8acndNfdWuBcRe
Ofw6pdQ+ywHG+Fh5zv2DaNRekPgO8Q5OOZTuTPlSDg96fDNUEswiy9OyyYYBuR4mqll8OTNNcjTx
S6Kktl6w8EIAfHQXptY6av8chvJOqrOVZVEik9oIOxqS8arEFSWnGdEHLxVYclhug7DejsVru4CV
i5MqaMOICEalMu+y5K5McB/MMgBnCNwjVSO7PizWvTEod7yyPLmR0kdzko+WNjwXqu7U882UY0vM
YTlo0qqRdUfpcQ5IIpfT1tVMYQOj+GZEZa+GI8GZliOwsQSw7FsZt7tRd9V5dFFRrOVZXRMoye2i
3gxC7gwRFMIqdAxhkcm8huzCi2xFSJ5UsPpMaCpsP+ZvuqluVe0VvoqjwD9L8FiXQIwsQh2ppK8r
NmPaReRHTa1bhtVONamjhPTOmOJvuMi4mo4YQRfKq3YycbggXwThYHJPL9DJ0Qpo2uRpQeHJIpkf
Q0S/3VrFffiIrcTnoh8gKat3UjAcy+AylVLwh5nc6h4TNUou8x5nLDfANj7mf4bue9er2Za6dqtU
rUOmKS5Cw2MV8lLCQFpVo/Flji0ikSOvr2hETdrTbLTg6PHaTNJt2hkbqh6Hdq0TRjNHsbFv+Fgo
d57CsnJ8ybrrGrwz4MmyNanLPtvLjlAE9zAGkLy0V4E0T07bZobdYDW6/OiRxq8z9fNGa4KNP8HU
hNoGsx9elrlOK/E72PiXIUNJKOjHAFPKzmRyNf4cwRooH5N8fOrSCpdYDNoot03cS6a1DMEQUese
giWu99UT3QxPQveya3tru4AbmdheyOF8A+FyJ/RGyVkBvbEd42cIOW4XB5ddPvbYOc6OIOcj7UsV
cwldII5AanZ1bW3bLv4m5mbiyqHvaaVyMUCkbRKOniYV4dHuM+teNAoHH5rbphH3geCHPGf61S9T
Lp/5qkyMB3mqD2mAoiuXA6y5gOakYFNkxn6aQm5sAQyXA41aDNAhHmJYgQoj2E+L+ftUhHsIdi7m
JkgYb7nJwqtNHStdtlZKsrraGxNveTTWY4W5zuBfiHR8hup+QPJvQCSq633YKeStRV6H748j5yiT
WNgJJXdubDBGcWvrqCgZrkHVYxfVB1wGCSaXQkoT8bkyuLojwbCnWSEbIg83Uy5/myPDKWT5NiZY
CWkuyg4zd2Tx4FMYmhT9KX9uge2WXL3OIjQX9Tbv02u/J4ysvxax2GTxeUY87EQrXimaaM9puVJ6
4bFXtgg172dUB2oBNT/0H/LGv1g4svT3SJCiiFf02zzT0Sq02PDoUmtBFKnowZIl31vrcFC9Gn85
oWOyNBdBoO/CIaYo0JtjUVhu1ud7v0drFeDs1eIshTUHs6cwL0rulJy38g4y8tqQP0/AgXQE7Tl+
TbjuDubBQCrW9lc8HX0SLjQhrb8Z8R4Vz8rUKHLUnZb4F2HSrCXtKc+x2LSMiP5c6ANkTOItWqD1
JPUr7u8l+kPxPhxSwybFFZ/GRvEK9euUvygNtCzNwhcfLm8SeYlieuOkeELUbZEMAXFCimmO9dzv
zSpx5mi6x9b4olUgSEpGcheVE9KtVM+dsKgppwpsOjEEi+AY4NdWyJqOR1ZZQs3qnpqEa0ptTI8V
HeZLPegTzP7AYMYUS7qxXsN9OqAI+k6beoND5UarjC+SUn72Q/imSVO6iYGabyhb/6IrovKuEzn9
zcLIdxIaeLfkHbBf1KM9JPF9jlzQlqQkW5UQTm2h1d0sl1JPZ1t26qzezBK+XCokKCpdNMhtVW3S
TLkbpEJdR/iA2HNdmo++mdZbY9TvE00S9oTCXOfpELpUSxflKH5XRTZ6S4lQDrCF14o31IZpF8bi
ltZoFU5TeWmPqAS+JQ0Z6hqqmY3ZcAwGYnjfdhaCpBahlAiZZOXDKucODDkGaZfm1p0auW2tfKsT
SmgrHVIAmkA8vuvgfKSNP7FyB4MDeVvSwHUDTqVhnJhMZKBs1RAIorO4rORu4XVUVBeDK7vTRhad
f2G0Jb4EDoW1uKsviOA7lwmckgKfph/lwJYq04VhuAGBeguZPmefceKG/fZgPJKqasvjKdrJUH0M
WmdUnQyumK2GsXR6+3FU7+ryvgkC9/fP9WvrSBPfj3XiDMJtoQjzlLGGATWPeKEibfz9CPJijfGn
g8HSVvt5iJPvlCI1Yd9iCHYqDFxXjY16aA3euApW+ACvQ9xIpGs4lW60rR/ivbhp9mV+7vudWJL8
8lecuISIFpnSMdxMZ/LyrbGOdrSAVtVhyV8T3LOZQSd2IW+jmYbMaY22CMjq5Jn7Aoq8OjGauINN
5CBkXlOCukuQT7GVyc6snfTz+fCnBXY+fdU0HBcXDEXXJPnEN74xxNwvmVaOCNoJBwvqI5ta8tRm
R118RU2M8/B45s2eG3N58e8WhujnZR9Hhuyk2yU0pN1oHul93lkPm18hd23ppoqYuVIE0nH9eRwD
/gmgNnW3dNmtZIcqHi9+h+pndMbv+trcUwI5xt3vJ++Hg5JLwbcUcad/6wO8e7jZNNUu9E3CF0fJ
9rObhf7WC5vfDyL9skJ0FQ6pygiKiVulfLIIE7loSyFodWfJflmS9Ip7YaW7w1rwuKpRup75ZKcx
iLxA4usWHyzRlGiXnM6TbBRiWTRy3Rl2k8NtiXSB4sI4YqWwU1bJJdEr50b86BEVRRHpy+DoQv7G
z1+vBW821WVEze7d2YV4iw2e+7VzfZsvh3mhd+ad/rICdRpBODNg0oI0EobpzwMObabVi58epwMR
gZflFhjQ6V/wEyFHq3U6Vv4SYX/uQeVfNu9l3CVKFn0L5l+nOT5SS3RCUMtIiHGTSEmyq6+n5LEY
hZ0M8jlfCreEznBqr9qXmU1PSR4nake1RPNiYAeB3xWiMrWjbw5TMr1d/lZ4q2d2/dN8GSbAz3/l
yaKFbJcobQxkZd4TZuh1Xg0V2c4Ollesw1Vzxn7tly2C0WSaaBxpBkZXpx9/CoHS4FQDM+yUdb7O
vHJl7FrP2P4L3/zdONZiBP1utfpmLGcBFwRncXnrvuhOcm3ctHayNe35ofcW8ykwC0c7N+4vh+jy
fGy4ls5Eg5WyTP534yo11G5uADSk8ev+uszumJLWSb+HX+DhO1B9sZ859wl/2ZqWQRfqC8nwJn5I
J1UCHF0fphZd8MFZNo2ExFTXcqBFOPjQbinYXctVz5VBHz2pIWK9xH0R0Oi07zkbqDmHQdccTHIu
TJNQheLqzEf86LngxFCQ6sijtLfN8t3LtCCFjrQYGcKDqrHqvLY7znv1qnFxkln7+k5/tNy/GD/0
th4MycBmiaOFLePk4BQLeZboQuOmnlEhhB3G1YDrdMEaVSB67yoSccgBdzvzrL/uiktphL2TqVNT
yguJ6f3E4UZRGVHOsw67TLett2jP7GCsDI996/I/kH/74cv9c0DtdIWEMCiADTSnXxtPVurgIL1J
WZCRI2GFPLA1Yq60PztXP9qM3z3naZ5NH/OYQ8Fztq7ylBFquCRMdV6/4QpmlQ5Xoy3iYkqx6HzK
8MdjGxZRX+qyI5+skwlvcqvNGFv1lHXoaI/dMXRiN3PmG7K+2pWywgBvEx6Ub7//uKd5tX/MKd3C
eQz6l6yKJ3MqC0e5EHJ6J8uRp63TNZgK4g7XYPdDxGEX95mT7jveeW1nUGKvzp6BH06vd3/ByS7f
6BV+uxFm3ihxXIFTB2yCxBKbY8cx9+Gqevz9I58mD/7yyCcb4ZxWCZJyQgmWROfQmblQ20v8aBB7
X0fHt1Pawm8egEOxOzP0hzMbI1hVlfjKknJy3rej3umNkbBtOGngyTcAFdtyjTSbPsKqbd8K/fMp
dvKHG+K7YU+uFdagWbgTMGy/RlfkZrtccgwnd8mbKBz1ql5Rrz4U69wxHRrgxWrZl9PX+PrsEvvl
NsxxYLz7Q062kszQJATjqebggL0c6MEKT+3BHbF4LD3TOfO2l33ip4vG22jUcdRYFFniyaIKQxOD
64T9UkZZGsxfQyCkYrYjrJJz2vnVfCi1haLy9ffjfvSRTYg8BjZ+osTH/nm/RNqAzNPkoB21G7O7
nCtyDs5NpI8KuPdjnDxaYCimUUKbflu2y6KpVDvaU7e44XqJB6zxj3KQg3sKkN+59/rLLZX3yuSl
OpfIJ+Qy8PMD1lI1FRAHlkN9pEyml78SVpK3BHfiRr3+/ds89XR9W66WDK0VWjYXKv1kh5rHBhh4
NNU3TAPU11swDdmu3+qk/+RYJ3tR2gK+Abtpb/W47mBVTr/FnfGPFQG63TOjLRvN6fx8/2TLz98V
EUwgEVoFTwaHylkKsuZ13C9bn+X1Xk2j7swV7qNt4P14JxPTFLIKUTfjIYa0y5TNXbz5/SMt6/fk
iUguUU1DlxUJXOhkZkgYvtCqSZG8ruvtH1axyzX77JnxwcpmHOafLIuaJC6s5fdvDu2fLqRDQRPK
S24gOxHEOBzUzVI5//6BPljLS6yeLiNPJFLmFCLBEtLCXhH+zbD0MaUavUSIDBYzS0v+FyY6wB0P
pOOqo1IH/PxQuobeoElbxeH9+V75BjnBTZGXHL3zFceHTyaBwHKHRvVxWsG2YqiAp+NAvizijAQy
joLkPnHaFfbPNrzs2D7/4T6YgTzin4OezECkT008JzyUHtxl+aGv/6Xv9W6Ak4kxJK2lVG9PBedF
sOAAtwiYGuHMtFgcXH+Z6PCRqfxxV9V/2eOx6VQbrCaWlsymqrhIGdm4kdaLi3DlarmA/5m6MuUD
3Da86ldmyo2ndaD0nb3LL1zSX/8UXdGwohWJ1DwtHVPYH2ZeLCi3Z3wVVwvGbN7J9NvWyyWL3h42
W96wOXsKfLQGuUX+Y9wTPEiEYIATRw/VjLjx6bjApMN6fCguz96YP9gnFepikY1F0YxfgCAyNfUg
5GbLPlkfIMzQcnsK15UrrvOVmD+dR0bfoKWTfeynEU/OgYF2DhFTxnIODAWuDW3mSlsMWzzTK7fy
iigbL7mIQAiEC1Eky6DZmpvk/Br94NP+9GecHBBFL0+G3qQ6qGW7jVb9i+TGMDacBR/6cRWBqbU9
W6Ytj/e7xz9ZpiPif7Nebrfq9eguYwafI0+3JSfdpNfnTiXpg53op6c8WbOFmBJ20vCyl2Mwfg42
2arHi7t+IN9pm7m5ZxyUq99v6x9BSwr7HicsSM+voXKY6TQFhh+aQz4VEeDoGd3esCUv3Kj71JvP
Dffhh/xzOGVZS+9O+hTHMlrYy3DVtQTPYis7izh+DePaneajdFN+95+4FWy0cyN/uHbejXxSPU1E
I5plxafUuWpIblQ5S+B55hCSYmyRjayl4dzeeO5hTxZPM9HohPWsIQS28wMrZh2v6w29hXWxxTZ1
tfSj8Bt2znzSD0ri95/0NJ6vNcaZVjPDpiRhc4Xn6o7hjAt/u/B8F9LwmpPUIx39P3DTOPfIJwvG
KCw5UXB+Yb9QdwTyICjcJE5q25iCWZ7oJuvU6Zxzaei/Evx17adHPlk5yFlVkWuA5sQHn3N8Xlu3
o0s5CVLtqlczOHJywZUWpfIKSvS3YgtF0s0v6HL/J9/98n7eze8ayVSOATjvPgJG4IZZ3rTbjNaZ
7ko+IdIIdkLAxWoVWofc8c99+nOv/6TstLDtkKaJ1790d4jkwrI7dhNvSOhl9c7s4AvxWShuhLOI
3Ed1wE9f4KRmM41QkIsFGysJ7WgPGhNvopSft6yzz/1LjGOqEzzjnbamQ6KU5977B/fpn4Y/uU9P
NaK5AVEJ8y7f+p6ysW5UGxXDEUL9mcvDuS1TPdnDqijQhoA7KRNNdOgX2vlt6LKNXNKMWZ8Dac58
0dMGRWJMkt/ikexgnTDO6MEbfERFzCfM9e+n7gcV6fs3qJ5sVjlqc1Q0DGSJFQTBBg5s6P5+iI8P
OLot0gKgwgI4OcZjg5xsbHIWcC/YCPBmwNcIZbgLDjofS4ZqR1D22UP8wyd7N+rJnqQPnRzXACB8
L39yoKHY+m5gJ4TmhAX4QWLvP3sv+3A+vhvzZEMa6gLdRI34R9z5O0TQGxxlXcJC2HbOzcePqgbA
leWuJKuA8CdTX+pwe8Wji8eDkDZIomeGzWUYVk9nPt5HB+i7cU6PbvT/OE1Wb9N+6WDA+VTthDt6
tcWbzgnW8/OZAT96h5IBwAIarJOsfjJbQpCdrh0YcEFk/Z208QnlCY8QwnbVuTX90Rx5P9bJHMEt
UysJ1uRYwCN2O7v4Sl5i37siGFXzhF3mDvtzpZe8bManxeX7MU/mSBPV+CoCkrFn+R7UKYm9Gi1B
XVDzqbdQzy8xjGDLlm15n79abseuTv7XlXzTbMT9jyn7X6NSfC9S/J//r+Wb0GNcdrN/rje/iL4N
X6a/bZv0S/6tea8y//FP/5A2CqAenxSZbA/0KkvvEF3iD2H5Hz/CyE8BYZXg+yzn4w9luWwSjwLb
zaKstUwJntA/hI78CBG6Roed30j1DTD7F5JOTprZqkUTjvmk00dH9w7weVLiSmpkhQbktucAoaWD
4fJXngM3ImWvpPo2VOBH61tJHxQXxesRRR/kfckxgxvMA2/xsFyhDz/idLzWBW3blMKmNvvPWOx9
lcoBuXa0rvJsPZcdNH//i9b27Uq1xHNpXD8feH88BMcD4PiSo2KdHnh4XOlNKPU8RCqSEyAWD30s
bMQwcwOiyfBA33eSeSlY/LAaDHI+e9xcfMWWh0dBli/SRH+orfoPmPn/wuL4pwYO/x2Fviov/58v
i8NrUxCk/X49EA3370Jf2fqkahoh4Mx2Zp4ls8QG3Br+7X/IxicRPFyFGcPOzSnPv/mxFgRmPOgM
sDmn1R8ozT8Wg6CIn3TDkI0FS0I4b2jmX1kNqrJULH/ur3AmZAwngCeWVAhIVstqfV+LV7OPPG40
FheE0rjHKtE0scOjcOpM4hPmLKKviZS32WATM3qZlXef/bqcdhGhx/swL/AsiosCdnHDtXFrqblw
jUlBjmeWUu2DREu9UpEjJ28mX6ePImX3QlfM2xwCBXq/3CoPWhRhAyUVlf805iZi3GYmj8huYwuh
kFXJjz1GxY2dlHXriXG9aAby0J/hro4wpItMWpV1n26LWh8wkEGJmB0y/vM3mbgCd0RA/R2iMATK
OJA91L348g8VjoFRK6L6yGeI6F0VG5Yd0knvbeyE1LXeSNUGa53iZUza9FpQsdUWxqxL8Y+SqdaF
WdzqraA8DXqbIagR1ZFIg87YKmleHwXLD496XKeuNUWSq+P5iZcforIa0n7britBDPbB0MUPDNG6
SVIOB01N/D0yQyrltsISXIzL/aAOymFAWAjZmnKzbGNzS+ggPsx4HtRubZKUAofcnBBpdIG614LI
v2szcgmCNJaeJIivBxWrR6SwVX0MLE11yrkg6ED1dSJRh3Y7ZEq8rbDQdHFFROc8QG4fW1RF8uQT
CisNDSKhub81oRneyzUhKlEm+ngqjl9MCckCbIL5RU3E5KbCM9hbAlcOi0fPReqbDQGl5Hg8kNWo
rUieVF8zSAqQ6ftoVcpm/NKaUbSNpC53FXEw7iVYGETDRvEq7oIKejgJwesWd90vyjgIL7ggViIU
ZsKeBk0d1jD5uz0il/pgDOng4SKfeAlhZ/siI+RUl+vxcdZQCks1UjVHGidzE0zxsGe87BUXp+Ab
Rp/CKik1PI6FpHHR3hoXQm74DnZZtRNqiFvrIAMFqHILlVmDpzrRBVdqG3S7VPLhbMMC9fKAGFbb
4P1/a4Q0wVcKfVsgRi9Wk2OplUV5jVdx09hYDA33kAqbNY5k4X2mwnmv5EI/aCIR5nPVVM9iJVCc
cr9YtSaUbnccRvE2i/r4RUmFbCu1crWp5zF9qul+ke7UN0DFRFvachAMdz06Fcx/4uEyFvsBiZ4W
7wq/UtehynKKfDMkDILDwEq1JS1XIMO+EDHrCMvukS2jxNRTL1e5Gvl2JBcoSKQMLUtPGJZEFoKr
R8H0kpCBti3iTNzOi6NK20TkPaMgeArwTD7EkSWt6Z4SVVQU8jrXCML2UdDjZZ/XXxIDirm8+GhI
JuKMApnrLvBxR9PFCT/osJnXFA4TuvK8W8viPH/JcJe/zsdxXDVZoG1mtGPIqrCfyKZEcetExjxv
jKJDEMHw7eo0PAQZWnwpF8ONMfnxnUXE1ZUxEvthdHHqKFJiHMOusi7SOjUuxVaxkLHoIykho2W6
aqaTXhEhS66H/8PemezGjWXr+lUOas4E+2ZQE0aQ0SjUWo3lCWHLNvu+59Ofj3LWKQWla5YvcAcX
OEAiJ870DpK7WXut9X9/pDswQio4B02EbquHwNvXHppuogAkPKN+6s0awiuzadf0sngLfCxw2CKj
nTHV+bMxeOmxrBLpMenEHkKYHx9kAxGoLNUCRCu/rh2hUam46jUJTFUaLzHeqpBMCf2uwpKKHvmx
t8VMRbRS1yHeK2V9ORlV7RQJ4pombNRrCcw2VKvM+qzkcAu7HjYCFBe8Q9rRn2dK82AJeXNlJSzp
Ls7MQxlFnRPyV2Fx0ox7s2Jrlrvc3Getld3XACEd3gqut2I2PUFqS+5Y8OC/xtY44T8bHKJCrU8m
pjohytVmvNOCwroW4kJyYJRRFhILC8RWY1x7URrv5TFJj4MsJ1eYhsQXseInF1ky9a6SZsatlbby
jyaH/WmzgeIEoAq1awz19NDjHzHO2M0QJ/Aagr6mNAWgGX98Smpd+kp/t/lcWb70NUzZ5DxVDi+N
UA4OaEBJaSl1hj06jCpPjdqdShzl9oIS3RdqCdFEMSScDrF7JvmkZNVDB+gStKs83nB+jxuz9y38
pBD6Jwos0FCWBvTo0iQ7JjqH+zxE4hG1qvzJxHb8IhpreSvDkBwvRvwGMNWA6S/oI64FG+Tyigui
DGueTAq/SgmuSrj5QIsGiIAcoqhG69ArkKYdcepAnlsJKSgvN69F0r9bxLCDHZVpc5AnfAPAuDZO
lrbtdTMp0DGmMSd9OFQRQkdr3I8iAMq6AdVfGn7rpFo6OV06WXsD/z1XbyZ141kNFygk1qhImmDo
uE7V3lMq8f9UCn3dhVWamHwnwiFXZP9WCbLoqS1Dq7QN/AOQNIWwMYO4f2lGYXC8KGAPl0AmtxUV
TxGa+LEdC6txtbocDlbTlHd9hgSb4zFALjJJIVJ3X2xaV01hRldQ350w8qFYK3mz0/Q+PAVGWNW2
DHNv13aFSitV7YubAJz7QfVaqbJfI7X/BwHr/2+3Oen3d7lT+O3HAhX2+n/8fYXjAkeMqYFjp9Gf
dkyFPOWvqBUh+18aRZA5NKUXmL518g1/h60ErRriAK5p5Bx0eka5Wf3NqlH/ovPDEunit2jRNpU/
YoPp+nkeAm743JU6F9gJXWcCziInoLaWMuUNbBhPzToXxmGrb7BbGPcWWOoKSWc40Poriy0kzVoR
2Xf0+LFLZFyxcr3bJ/Fg/DTxUb/3cqHeeY3cffdrubjD3Tp68LFAu1EmT9onIG1KpzBlC4vCScRL
Z9D7A42Wyj7KzPRxCGXAl40k3nZJOxyHKUz3PsYfVx1GdjsFp7kbUqCe61difTWKiQJNcsp/1lWk
vNAe3zwjUJduaY2YTzTTSLtN1HjGJXZJ0acCCgIi76TGRGTqWUkVK1BEbPlkCdn0Y9St6RBGleri
Zjg6gSxouwx3l72agFrEBQjubNFqntuElXJMkSluG1w/PwutZB1kP6OXKazo4G2LHrqqDIjK9r1W
3FYiDZO1HoRuGPgleAh4mTJbYhwdckwoXK0USc/3YnJKzFZ+RBVVXfRKJB/MLKOYjDfErYHT8JHj
KdtMWE19bQ1r+pSkxUgdIRcvwsEUb5JGii5CT2q3GkxHdRORlHNQzcbEPZVf2k0m9te85uo+agzl
ux71ISr7LiYS0ROCaKVD4Keb0y3ofTziYgjxNleUIIAz6Q+cq1g5xcCzvyWV2WO1qBoQq1Jp3PSq
3Fx0FoczLP8+dL0mRluNpfqu1oGXyXokXFdmDRosxXDIFIXiEpF8dzmYknALT0h0w7ibgAAbxV6c
QMmSHJVfneRIDVgl84RdeDMlIkx3YayfODZ9cHGALC4aTwGgMkLC9zS52UeD0H+aTSQu1E6zXNnz
m/3kQ8IGqK0g30mV6i6I1f4lkKC0S1OYbdRmSugmbeSW/6oMIW5EbYpiGLsSFUuuqy6SxIvEjKun
NE4Ejuumu8GNijMqb+QXpcbEB9hGiFeZWvgOwkjtspP1dJfK/DzA9d43bitUo1KA3DPtZAxPoVHC
5vVrtfhpVGppE1x6pzYQdXS/db1J4BQ4MgS5UxxYqIh1KAOp6aGXH0LwZrKHFyJiX8Xl2ih+ymAm
bP0gqR+buiIxkadT325KISWO1DXhrsY4OqBeXQV3UmaYl4pQdi/VGMuoawe4cKNc71TLEr5gDQYO
qrCm/KkoxPAhyLrJyU2pPaCBly+12Jeuis6CreQl6cmUumwHgwUvtyEMHlpjEC8hkyqXFHW5YKDi
BLgSIFIXoJpgtrmLQxJAqSUqG1836e9sfVS2VjDs5FwtUYHKucypDYMtV+LEKSc8qer6QhwCVJel
2sIHqFI74kp92VlS4xhile1kRUSKrpeeawqq7+RWXaEfxFyP/bLaRBju7oZoVGwxzmcjs7Q7lpOe
vdQldJZRaXtnyDmbBaBcG0La6h5aq+L0oandKsiabYIXFatoA5fDTAPz48VTsakai6gswJRwEKQK
/JMHI1yBjo8qO2iHmYExYpKSY9bRYP+Wp5HAvUkG8hJl3AYivU0e6YeMD4ZOKcc2BTO/QSwp5bOt
RubG4VBhflTV9zAn0KNzCW+/Y6+SOAaaUNCMIUT3XIbOte0FILsonUXrhCFH/jkcLTOwrWm0oI6k
paulknqAfFvmcEJQfDpGDj7YSSwNkygyB/n3gMsTrlUkxC5br4RgI7FeMemSh4dOKri8C5Fe73Dr
LD/F2hSccGON8FaC9GXLeV7v01YXNo2VCwGqz7i/6hVE/HmueUfOhk51hAzaeFF57X5Q5WIHzzVB
a0afLfxl+ZpAbbrXppQ6bW/0ey/qrAfP8LI9TsB4DvW9QBtAonjbXu7DG2kIgk1F7+62NtC91F6B
i0KPHYQopdnTaPpQaPGZa/di2zXbievXtoBwvB2bKn2KxOlKDmT/oSkVaa9K4QhfUKLWJI3JzajV
02HKRoDSfdw7ZtmFB7mXmOiilT1JhpkRP4sFXVrsSgJMFTODDijU+XhqgCw5RmKKnyQsCRxwJch9
h97a5FFtOL4hyHcqbGUnbdpir+sYGutdAQUmJAVhNomwyZNS+JH54iRuCqPeSKaHR6MoukqtA4Wx
qlR1dPxhHrJWaJ/zyvMfwlAEHZuQyrCpz/WJ2xOXhy4UFe9zUdbqjgRA+YWVlTgNlnK3bdpXUNfk
sO9hjLQxQA9rOGR933bwNfxKOppBE3+fOMMI4j09yEAjKImrTy22JV0YQbfvPRM7CyTEwBaqAvSO
V+k/k07NH/B1ivmkg35heED2EeT1Ay7DAo1z/mTCgYSMgsNRWd41ZRo/+71gpRu14vaHIhL0xJCD
n8aa0Id5RkniqTfSdFcOkfjNky0ERqnSHyOvNH07lXV0K7rmxnE7uYWaIMJOZaW45pQWb3VBzy5L
vLJO8qR0N+kkQrXTghKLwzyZvhQFZA6wXNoTrlLM/qGtns08QS5fgIuQvQ7IXjnNtHGh7JVDXsNw
VAYTF6yg6HPcBxPZNTUBgBb6vlLeK9Y0HS3MIr8Xcd49mbhjRtsCRBwe2V4aPqdJ1+BqKsJoVgff
u6ssz/oSinDA46gt70SR3aILJvx3aC0C2S2IP0CSynsvkdXnTpZmIo2p3wrSqFOZUePwZKj6wN1F
NRwZZw9nmpT01Hfk8iwsbQ5KAMQybfr2tq0bWkvVeghteerwhTR9tbjqVSPG7KGf8vuiq3CVsTqw
TF2q47s0Ve2t1CbDRT51AwqDsAP0U1re+G1CRHlX06Rz7+kl2foJxgNQKb3qdyH+CcrOkv3ga9OY
bfvS5tAEbJWgoWZVaf2uzoMmtWPDwrYt8OCM2hPKLxtPhOZ5FEGhmko0Omz7xRNufN4hx/XZ0aV0
PI453tmipyk/m9ws2hucLlS4q12IfQlh5LPCw6B481jJYVkH1+JsChPMftrEtsCnqxB0hS1gy0HV
QIvNXQaT/rGKOxyaUn9EqRMgWd8AWPV2DXzYp7pS0ruhM8CzqENBIjDKok0LZXlbeQIKiKJUd1GL
75BtJQDTKtkE14lf66ciyHuASpWUfm6q0Ptcy5AIo4IUpSGl2qkx1eoa+mj2iZRjdlmTenVFIe93
CtvQtp107EyApGTc0yXzqHS992MKUu/J8P3h4MGCEaE5GvoP2Sp8y7Ey4M9OUvr+U5gF2ve5o4rX
0E/dHZFEW12mhu6Fz5mnAESzaTetsbo24gLLQRlo+6Yog/yylDGd7H3MZLBe6k8Gq/uq82EKkCx6
KK1Ie1Q6NkA3xcmi2VSqDmN2aNkhb0R0T0iENUvwZTB3VRw/kt0CewpAmy0DT3Byt+DBN4LhA6Wp
48D4Mvit8bnHWUI8Nl0AFyxOlBB8utIVHsCgUVYA+ycEUNx7/AHuVqQWj1iOYF2ch0O7M0dcrDcE
CPI1WQyS05Em+KqNMqmXXU+LpO3YVYN5mjwf91mljk/4UcbthSwAMAC1CMJigwlst80AVDik63HH
jsYOz7OEtr5dZKQeATK5qa+62VVYvkiivM3TejLZ3lnO0O66cnTKoOtJPfURKcE2UiPwIkHedCSb
K7cSKnIoPk4Sxb5IBR8TWpNauIDP942U6kmOVYEhak9lWObDseK8vST8qIUDFaaKvJiM7xA5TJ+f
W7cq2w36IFhiSomzDbir2uMgsOUIToOd4hOzUvFaKI+48+ki7du0j5oi4gxjySowybAUOMPMpedu
uJA33X29mfbVN/Mkf072/U2Lj8qlSuvQ+O3Wu1trFztvH/g1us5FD7W0QSuntaiyaxwhoKSQhphX
lf5DSn5M40oh/92dVgfBrekQWF9FEu90C4KcEGsByxx8J+Rj+PXKAK8t2v+u9Lw+gyqqM9abZ9BY
dOeVHi+uCkXCqT04VIfyiK2L3brGDi41Yk76zX7lVqhxQ32/+fX3/lfWpjd5mDX1P//x/nkM+OKa
Qolr7rdYllkDa/A4oQjtm0u1PfhCtvL3k4J4U7ean2ZueLAoWsiowd5pkjHwNr0GP9AQ6paqHDv5
wacLfrj0iKy1oFkZbSEr+TUctVamAPVjuuCpXL8tk4WC7KtVmW25Vh/SY3cBkwftZnZc1xAsOqfe
DbVsIcF3gb2Pocqfc3t2eMSPKLI7GgMR6Kjrmlv5gxf55snmrM3bJ5ttiCB/ZVvj07ihzDYDCExy
rS5rqbX/g0ajtfHmP3/T/KdlUa1aFH2qreTOXIBuLx/Yi3fy3trmax0rHw+Gb41ES4GE+vZ8sDau
JqUUsq3/2G259Cfb4YK5MfdRgZrp1jUzi+atf328fw+4KKdKbY+NvZ9vxYI+FNHhImDSsILNuWpD
cTl1SLZpGFbsNyXnDxbbB2vbmNsa/uc5Fy2NmTaQ6TCyrYjrI8GFnbgEZgf09zQWfqaAuV1tovxo
/b0dcf7zt58xGdHLedk2OZg/aRPmFt1EbvjDO80PimtY5BQP2I03X8dD7K51c324RqiaS9TANVNH
xXw+etl3NM7FWHQchlO7owRjN055oHHM/WOyxPxNEUrQ/A3I0FCMd5PIx+yjKw08xrbZIbkh1XjL
EqFTFHDqdxhqjrlCAXq/dZ6Pt5hDSJXwodHLrZR8Cbmwwmn68+nChqnKJkcZFBDltenqzcfrxy7Q
aqrjnSsi58m22jfvWUW4Nm5RaJer4IqFQII3aBJJ0+ZiWKaMzn4JrjA6ylDZODjyF/E4bfureM/E
+dQ99c9qv8H2fNdvafNu7fGb55h3yZc1TchHP0BGXKkYsNLFOTd9Pl9gK3fEzxOSDNpe3doRN4iX
ET8K7DrSBmvqNrKVnUQXWTbY4Qttz/nXtfa510l5dgDP7xptGF4uFtiQ5U7bk66uFK90ZwVMxKUL
uzh6zmljs/0Ltqijum2c6K50BWg69NqDfKKNNfjSX/xxNLP4IYstuCPbgXNC6SZmA/uQpIt5kUar
HaXzkbh8XBhWLB6aE2ljWRyZWZRo6lhX7t8NwACGd4X8jUo4qtPrhl7P8jQ5Fs39vasN9xXO3M7K
rvhu9+c5501CIuhh/i2Vp22vKanaVK4KeW+jOiA6HVJMosvNa/e/vYE/MrL04+H7P/+Bm8ubN7/9
2nz9r19/ePU1/fHPf1BNGr+eN0Dx3/+qJcnaX7RDmSKaSAI1Anf+5FcpyfpLoUsBqhMdULBzZBqZ
/lVJwtqAs5p5Q7zFMpkX0t+FJIl+KsxnTBrHtV9/+ifdT8yBsznK7EAlRkzML+B3oBhenJuiaiZ4
EmCqMhWjDCCTaMgLxE+FpQjKSOAVAy6EG2phSqLQvk4jkpT1O0HCjlf5zK2pJg3GLV4G5KuTOSNw
VhNF/2YNuJke0IJ6aNxi08SFU087UQKr24u9AGeOlC+qP5/Lm8EdT+BXvAxTVwvNVo0xAb6MlBhj
go0wYTGJenmkz0DblhNgB6ju8XUsRJLc7bJEz/lf+ioBIC5M2Xzx1KsK+/kol66hGkpxT53Zr8j9
8VK/xBN1bLvGdnuvJaEufjUbktcq6MokRyCHAVUobQqw49KOHHTSz4lLPSZUotcQc2AoeHEEPrBV
c8OI3c5s/IFqLsVjZEEkmlSKyMncP/DIzDIbcI+qYl1hftd1tEoEHlhkAOpc/p9IvoWTvmmhGFZA
1AyIj7Kjy53R094j+pnwBZpTifkzPq8gop2YdqqSHD09WJFy4TVaIEm3E1mmUDgqEpZtmVsmctXD
6PMgEH/y9bJJ2FuTIM1/yF2sdS9a3cfjlVSWiYoxKeZjkEixcrZEEi79ZCouNqZa9SOLFaPtbS3z
q+Gls8xBg1BZKqLqyJUIi5RPZ8QoRGVjbFMKUrmclcqxL0kfPmWiMVqfNbJ5+ImOQ19PN9SHRvMz
pSIY6xu06YOB8l4tEspCI5k3/7qqs7a+w5F5jL95tP5bJ8GTG+OUYRmsfAfrXWvAbsHMT05SB8Iw
OXWsjgU3AqkLFRJ9cdtKWLsGHSmQkxcrVvOzxLkxecDAW4SmWnZjN/hkUIuUu7MFRjH33CodtOCO
jpNGHTeVGA0dkM2U6zdwa3w9qcIAYAbRHBeB/yyEAml6+P56m70koAqUHwH5df0Z/Ilc03PXxbMR
II1jHYBTRcWhPHoWsE4lT0zmN8NRQpGGIUs2MnMkOBkB3R3QfbAwDY48TTKc4FKTdjlQKKDniRYF
rY84kC1lSLTP1JfwFdQhQ1KfhTQBeL8WbjHuJYX2PAGIVuPcrnNDUUb6HkYEghaY7RjzuZtcj3UN
h6c46Ku6RpIYGJnYtZusYDWQ6EtHBb7cSvi2CMahQRHkGCqCdu6o0MGWwSllBkWrfaJw6iOXPjTo
fb0DxTraVWL73zNnvMif3uy3H8T/i+zI65BEV5KkcNYBc1ziFU28oyMzmQtVhDYzkCX5BCy8x6UN
BTr+zlczgtDfmhtrr3/pnut8uy7kOz9t59/AVm3SmvQqtLeWGRo9tQYrp3kAGhU+ReFm1mU2kOz6
UwQ/YLcaX8wx27/ji3+Nx2clkOWhXz/DmyBWLEhoDbx/G6Dzjho4/DH40CMGLIfgKrgoLgN/haMx
3yoWI9LMyzZAUIMQdNl1HTUWzUgqPrxJ1m3a8tTL34f6++8/5Qdj6PJMyeBAVC2SXvyGN0/Vqn6V
y5UPkKO4qpJbtTroye3vh1hcUl/fHMV+fGZoJWQRLTMM0dRgdtqArvQeNCrBjuj03KGmOwmYJb2M
xxnosn6POo8Hf42qEAWI5kzbwid18WR+5U357EQZkYCKj+mOtPwx/dO74TwOnSsGBzo91XSwLN9g
Y2KcwDUcNPowbYkL75tQ+kYS65riCbcpDxCWEdgyTsN0deywrDDttK2//P4dE7wspgq+TSoeNUgh
wJ8sHxb+b1kMXoagqUPPb9IYVsq26H/CEs6WzQCYu/X8pyMaCtoKOrpZCoicFhMnS0OzmcSYEUn/
q+WVAf64w0ZFN/e9EVJnj1fC6/czlQFnwgoae7bLV3DSm5laiWnv4dGH/Zjqpsrnbsx4smnlqroM
0LifqnQa6TM4FnbCMo0oxFiPSQEfE79iPNAjV8rWhninypzHAOQnsSBIWPLP+cTUMDIyo6rnQY6a
az0FIOcC91v7CGrpGO6wKnmUHFrPQ9e6WU2jvN80uRohu9Ul3uT75T5p2PRmhoG71dG7DffhMe4u
LTSoqOB2Zon56sr7XGRO5tWBOyPxM6uQjAZb5/nDehPOjXSV4gOKnoo6067A5xg8AJrb6wGIx2pq
6qMnfDvg4hpY8/W8MGFACr6HxO0uBuVgXOaHYZc9CCc6YH+/DD76mmDZNHrNNOJ6RV+M1014ziSV
rNiDZWvICD6rRyTlnyYqUCgHHsPD6Lay3QPPChx/29+qK8f/BzN2vubTmqbCZiHVfv6CrR7bZmtg
fAX8nJhg7P5p5QkXIyhzHpNtG5AgGlGggov52kc+vUUp/gmwWLg83KR7oXOrJ+kuP+Hg8HW4THon
/7Yy6Pyz35x9DApWFZkI8mD694g0zh+rKYwq82oeKyW/jm4cWi1gi5lz3D4Pt5zyW5pbd+O+XOFs
vn9YU0LnAq+Dm6AIefh83LGTMkySmZZ0pA7Gs447xcqTLSbo/GRYmcqSSmqP6Gn5OuOpkjHUImU5
xy3zY4XHao+50UF3g+Pa7Fieve9Gm5/3za4pVIqeQy8h0fRSnaSt9aSQ4o9hXOovmFQ9Vv8XkdK7
MRfvsBOLoY1Lxpxz7jpxkthDdHiV2u7wWLtZI08uITPvBlxkMMHzDbnXv75Sc6d9mkj0dzfSHnwo
IClbO1ZXIPNWI8LFgfT3qNzj2Uep0CxrNGlVcQMeZdlu/Bx3mV1I/jnM9ivTZZ7oi4VAxlmi9MTa
kxE4nn9AfMmTwcLCh5fZOzicOvHtK5fD1V392xxi/368D+Y/saaMEMygu4tlfz4cjqFBnnj0I0T6
o+pd5ulKMPjh32/SZEpgS8V2mZrVu6oBYYyCNy0ju7FuqMX//gEWpTOYqmTfaP0ztZmfIrM3nz+B
VvTYFyidxPHq7Waoa77BKeqY7MX9Wp73o4l3Nta81t+sLpTzedgXvcSdgNv9Bo9TTBxs4QoEjjtt
iius1E2bNs2Vj7SET//9jOjy2JqpSy7zSH2j6QVlcYk9RHKb+3an34xk1AfOcViFm/qbtQpz+ODD
EXWxddECLc5g2fNHFWIPKVhRS3ZHBsamaWYmteAs7kjHBpeYn5CWjqtU4A+W2BxXkypD5A6ndzH5
R2PI9dLK0Xvb42bOWqMSATB0Kd3WJ3mLwJ3Q08dxYW2P/uhh34yrLWgSKp81lUfG9WJ7+JzcSFuR
D/tUXUi3AqYs9xUlrj+OlV6/6ttRFzNXUPtELgVGFWktvFCPmDheF3upPsEuBNLyh/nqXyuFvYtF
aGmEocu1XmZYSwlxOs8ic4cSEIQ5XXb79JA5/4Gaf/715xsZqVfaWFFhEce/W5d0dk0478wWfzj3
7FTwKyZtRA52b//Bs737gCAKZmkA9ReyBFwYzmdrgSAvrhrqGbX4JQABrq5ty/ORcvY0xPAUeGTC
V0S16vI2Eo9BbaZ5g7WSm4Em6K4bWoCkjfdd+ULPLsXer+V1uKVpWQzclQ1u+WyyBA8XRyhqDYTX
4hLBkLa5qg3piFksWHYz36nDtt4JV96+PKm4XwvbWv4PeOevr+ztEzMsN13umOgwiMuWaaZpog9M
xIXiNZL3buVH89F4ivcT7DaaRrm9DHv8WHfjiWrWBq4PvivRXf5d31cPyXHdp2G5NcwxNw0SBGqo
/vlti4NKxEw3zQ0MsnNUQgIkJZy/qZyupGCWyTXiNIaZdSfUEvAwWO5Aqh/FvVwwzBytZTdzwwLW
rSfcn5zuIVmlly4qh1zfz8db7jxNqYWaV76ON58oYNC3Zue0VzFBosVNbdc4OrjP0tskO1ozQ3fc
r50u798sey3wwLlYwt1NXWxDoia3VGxVkpwyPlGN4epJvDfDdO0QW4b4rB+uoTrHNI9NFLX4gt2k
VqNvFjknikKYKF3El+VOxoBmM4eK2ZF5tDMdDA+ltRDh/QqauWocY7OvAYjOxciVIQlCYwQ8ISto
Bqk2Jd2KED5IJuJ9U+zEcrD/rENp/rLchU2kTIpF/QfF0vmWBMga9ztaGGimw1LxScD97Y83BhTN
BIrEb3y+d7m8Mpv1haGV2eHP9qd+lKh8hiXecbbwoH/Ot7IdX68fWvO7Ot8WGBQJhEhZXyYjtHis
ErF7H4pmZvfH9ufsXmJuJ4yenMwOgA4aN6sEmuXOO7/HNwMai7OZ+saohCg8aFW066/DffzF+y5/
L1I7PLVcClM3iO3kB9Zk4dPK+115VGOxMLJgoi2QJndSCx13KfpPaF215wYUyRH35t0a/vz95vPq
YKQic5up1PSenE+ZYjKyMFdxVKad8mQe4yM5doOQC5HGKb3u9/Tz/+kjMiIbHm2PqFL592LE+ciR
MZ/NCLjmy2mwmbve6RgwuUXNnQJrSN5lfggKhEoxVKOZlL729zVzbUJVJkZCylLUuQpD0u/2xJTG
FvcPXIXW9rZ3e85iuEU6Kotky08Lhpswe7PbSHAqeSKU615yLbEFKhorL3S+AZwtj8WAi+URNwEe
2vOAxrVlA2jaTftf9j7Dw/qZ+O62T8eqNKeh565OKtbLxZhhjGZi4AbVNdlq4bbyndYZKQhRrtzp
h5Kt4Jez0Bpa692GyrgUnhTOC0rupPvOJ2rXiF4fYfFth/QGm/ltN/3xOTyPQLWHPOJcdVoeSkVB
pt+v4NWWjn77a5sRD+V2XvERebW15hlpngjn3+18vPm7vrnZiXEjhlHDeP3RBEw/uaKTsOINA7xW
747b4I7eYECR9cXaDfyDVX8+9OJ0MopBHU2rm5fEDN7Otrjzza4kpk3V/0K4WTsO1x51/rhvHhVV
Pz0EPePFVYxEBaWGkm4KLHZw5rPGXeRLKzm2d9fXeZrqkJpMvIxI8i1bg9N4HDEzZMR/ocXDdhtC
6H1RX6Cr7KZou8b1+mhlyIQy3AbmEsK7pLuVR40mClQG1WLjQcfYGW65CbZ0Z76E7SuEcd5uVouG
75c/Lcn0X5GhZfK+Kw7JSpDneJGShLKLU3Pg7nrUDzTqb9TTOr/6g5nDtYpENMU8UuCUgc6/pD74
hqoK8+3DxU7ZwAtF4CQ2rwnF/Y2+X0cRvzuL5/zKmwEX26kaanXXZ7hsptK1qlf2QNToT9dmUm5W
9tH3G/f5SIt9VMoFpVQKRurc/ErATZQdjfuj08T76mdm65gJeBuav9ZJ0u8/4XyLnC971py2XYap
sUbkhtNTYo/HltIlSpMZeTe3EBNqDLZ1v/Kky3vyPNjb8RbLcdQp0nga4803jvpK2lcXGPu5whGP
5hWVwwer4nysxb7t9VNiVeo8YV78O3A9vNRuj++94HbYS0W2aCeX9aqzwPy3nu+t86hzKgBcG47m
iziqNFJFKAbASGjn4q/i7OWVuEgRNnGLPSqJYm44F9HlmhHdu2zdrzf773EXe3qLUEYtJsbFgtO8
/dsmbkccXuzjk7IbGXd6yHbBbuWLvosb+Zw6SXaNKBlHimUKNxij1khbMtHRwUg2c1Uq2Bb74Wjd
Wrs56f/HiZ35Qd8MuDTxSoGwVA1mf8T+lNvn79pdeG5c0eaZu6G7mn9feUBr8UGReQ1qYTBe6WAb
hiskpFcQ2Wh67ZmWGLqrkfEH2wGvkyY6zPAwM1nWadvJN6zIM2O2A29XNQeuj3vQ4xYGATM22roJ
7EDZxVvhsBbqfHB4oQZ6M/RyFulyoXW5Ra/5dnLxLHfSSxwUOzjGcwpUv0B9fbcygd4vGFMGQAGn
iNbI2Q7hfF9XjLLQ5o6t+eKxDfeIBTezAVxDb2myD7fWYdVZ4l0WnUrD2ZCLp5xSTaHJCjrazPmc
8xDhsdgbu/lyvJrlfT99zsea//xNAJLPBcyk4/Gml+IgkGERrmbRhPdCffg/8VGZf/v5/sN4ZJVp
SCMWeJfJioNcFYICzM5MvFUf5kSk/DK7zIn79mmt+fmDQ/l8tPkMfft0pCKlqmS0uTG5utf2wNwx
Cmy35X1FAXNtvPfR3DwcLa4EV+TO3x1XnQzRqODDqVVCv6DG7rNHXl6e4oIcdhtGxhO4NuuuA8y4
hnP/8MWSGAV0yXWOVujFo0J2myYBF9zaGZB72uw7+45SLZCdZrcuXfpwWbwZbjFHPcHAnsZjuKTa
i8Ne0T5ray1Yc1ixnCoKZTDa+HEge5dl9BMwBU3f/JoqCle33n1NaxxWVvictHg3DktbUZGZWPIy
nZzKXjV3XsYg6edr4nzoA/J05X+VrP6XQfSP15j+/wzOvPw6wrj5cdY3Prfe/OobV7W/QGhQS5tt
jeYvwFz61TfOn9D2gJ0UKkzsVUk3/0/fuCDJf800SzJuqqERGs4Xmb87xwVJ+UsUSYrNOVQ6pFQa
M/4AI6ucz3UKpnSzz62WFDfxgqbt8nxpSegmgD3rVBMh3Wnlk5bFmPaWxsHM433TxQAxrPGu65PH
SB1K28OvIi4nrnB9s5Gf+zRMbZCbdi/ox7asXdJjij/uRqVx5Q6XSMM84hwk2VI5BXb2YEkqO3Cc
/mT3uKVh/qTWEHTM4jY3bkO9ffn97J/5Tm9m//xwdFTyDi3+RU526S2EJ5Nk0rtu2q007jvxBnky
vpvpKQijWw+omQ8QYNpGSb3N/GjTV19Gf/oEv+M+jYujWkUPQm/sh9bbpgG0M1U6YQ3YeDcSVDPT
pEQaR7tK+2TJF4aA0U0CbChzlUAGBJlcK0V9U7f5cWysbWnUtpH/DHN98/snPN9G/n5AUr/oR+mC
5OA5/3plhf55wpbTlgaiIjm8CUbjoBvt5ahYxyxUd0WS39CyHNi/H1c+31d+DUywQg1srtuIS5mv
B+mvqIfCsiXlMferndRkF1XtXfRDv1W6xynJ0IFjrpSPrjlxyGfihZj6l6kQ7AITmElfHeUEHHEL
KaHbxuWn3/8+/cPfh5uxCfqLX6guLjuDZYDDwBaJGm7raPXwuczGXSoe+ya41MbxNBjKxaAPV+KQ
wsYLXPLrl0Yd78Tqu9xJu5Fux3xoABB+ThR/H47Jrs11cDnt57gpOQ7CW55q8qB0BaK3LxrfjpSD
GKFrLZT7crSu5HRjTVKLaqF5ltss3o6gtcpAeJK66KKOop1cC9sgTTZVraL6NS4GuXeM02QMrniV
F8odCYfEzv3AhQb/VQ7TpypNryPN3Eme4TZAPFShv7L05FoMn3//8lRjfjv/PjV+fV3g1RK7FpsC
28L5tBLNFBFG3FuIIcorrTFugXBumsA4CnF7KUv5RaN+a0X1VujCB9nKXqLA+2KN6me/764lH7FD
cZ+KwYMmupoG6UU0wMNIpyaWvzV+sJcbYnhP24qK71a6+iWupV1Yu2ai7r1i2iRBa0di4eC64M7s
SF8fL9QhdJKmcxo9uBcx2lBo1wIpllY+pNzpPtC7r1EcPHRSeqFq23owyC73sH4FJBKRRc45me71
PDoAbfxv5s6rx41kTbC/KC/Sm9d09CzHcnoJVEml9DbS//o57F1g585iFpi3bQgNCd1SqchkxGfP
8UtV+XRHN06ab29mF0Rjii+dLnPXRKpCBTBvrwDLjtLOXgoeVTEoO+usJs7eVtszYOAntUzhDX0q
CRt/Ur8ywPAo+BrPWmP/saCbWN4WLq0dQKGMmdZilUO7qvN46Jrp4IF4w+06qtaDq6KsKoqjnU+A
HNxjbmvfGKr5dROUK03PGuGEquxaeYEd85BJe5/2ADY+nH46ybSJmzy9TJrczYO8SHg2Rm4HbDCG
A4J5VzTnBh5WrXi7ITEjc2viOPeyMGF5xy67Y6pJf1G7cHEamHPevmuqk5utD6CIfLfcjsnYBN6g
HX62ub0YeX/NzHzHUrBvDpiUh268KJn7pXfiy/ONur4MTsYIg35e9Op9NFzQoKEq3dGnTnVcWOxQ
Zu0M++lULkpkiGI31fBTkv4o5jkqS7lXRPOQzckrnAvIrmcWOY5VWoRV3u3nJIkS04h/6FA/5qoV
b4NzsObtDUHW33p0gLg8m60Vw3dFATY1j8LqX/KFHcmtfXHsIkoNc+fci2WTpT4JpwgK2fiKkv9x
JkjpnD+OV0BC8W6Dbb732mvSmk+VpULbcoFtpX/s0dqtK6pyA9CyU523jl4N9qFb11lXSM6+M7H6
sRV/FKf72BYRbbp7W++n7n1zZHMOk3wfTfsK+/HCtscvGH2PzYrRe0muuhoUTXLIP9pIg/wFRsxn
OFHxrFPukf7lg0nHkE+80/GGarQVuubFZvGq33ZrZV9z+n7mVp015bV10QQP7g2G2vcg6pduA9jZ
W7uiXt9QMUmflzc2R2MvmipSFJr7zJKmm/rGEsu+6apvBUwNbG0+iNCnjDJKxvRbN7unKlX2eiFu
i5d95zA3a6OKQHB+q7l97VgbYhb9KxHurbXHi2ExurNqT33Xglmz5DWBfjza/X5yOYcLgVy+THeV
27z0rnGdE3Hc7OJ1+ppHnsd6boO6c6KFbcoR9Imydle1TPzN+2t33U+lNy9dPb/VYKv9OVF4cLlX
3SXnc3trleJ5PtmF8r1Q6lF6HF5LeR7L+SJT52r13YuszLf+h7xfgXykM5xyStyr6Q3vbuY9FfkQ
ZikFK7Xyp+1eo667jyZL/6QN0U0titfc6uFMVNNeOCCtLfcGIvHv0kEPbrwK6qCzV83msZRz1Gfa
acrKX8C/znZjXavMl4V16OvmxRhzOHS6+las4lZ5+k4t213jkJ2aoxs65pr67T2UMImzGGuB7Kqr
f0HhFXEq62/RW/SujTjb7gQHe6WPVronnO6T73Qu03s1MB5hhDg2an9yTDDjY+dDIC7ClE6iW75A
pdvn3koLQDefwJBdAVH/ZdclVlv7tkhGDlvrW5HTYS70A61sNp1qg90sioSlctQXThjKUA3iFk3m
b8xQ7EbIhA0QsqSZfcV43mw46g71C7UIGjEFRt++lOa7dPLzsvWXpVVOc1OGDJIfhZn6IIbeTI0t
vmQ66Fr23ijbwzR6iW/qrDiY0k8X932txV8zY2/d6Z4gRl+kSKL8smjNcwt1VVf71a++gA8RrioP
2trcyLsixe5PioHzadWscHaza28UQJy8qJr0WLXyfcZW4NCtuyzNntRsCpbyE/TiHshy1Ovqkfnn
wFDz58ya9rAXQtsqn/TJO4HC8ScN3p/UzlaVXtrM3U+iOGT6TpSU3bz8MLbbThHLTS/tRzFWx4F7
4P99Q/+Ttv1fFzS8EJABDDpQ+vv3C7pq8xm43eT5Za7SdnhzZzcU00MNRWvrt1BfWn8FZjTaia/i
KnSHaB6eTPV7Vm6mTIM2IZ8h5fkfZX+3puLHP7/nd9OufZakwz+Zyf/51X/rS/g35cjup7kv5Mr/
+kf9fylVIDT673PDczak41edff1bdngvX/zvrWL7X7gd6WzeyS+oEu4V6/+VHerqv/4Ryt6BAxS1
/3N2aNn/AkXjetgyWCn5T0vFlvEv1pFMoAsaEyjMkP2PlAoG//xbGMg+h4ndhPjvbmUlTf2vxQPm
tQZ9SCV1usJm4PUtT+WXXVECEqn5QmXjLJrFTzrHV5viaxXubmGfN9Dv5FaDQ7iRVn+szP1UJjeT
Bk5mtLGubGel8eIlq5PIsX9c1oYHA1Ne20ZZuzw2RkWM7ry55hqKoYpWs4iX3vm9Af1uGufqjX6V
zhypWjyN3cVcnACr4dNkaDC7XbYBTYBd5rO1PY71afSW503vz7VR39LZ3QPixshktsepXc+JA5yy
YD1zQBrRGZ8rC9GUSlsomsZHB3Jcz5+Y/9o1mfjqZnnte7nLS3FcucPyVoaAt/3EYQ7GcB+IwuJu
8YKiutMZ/zgP+gggMLeA+Jt7VTzm6TOV3eehJahZ1UNhV4FTM9vdJVePyZmBY9udmjcoe/WEl90J
7E0ifyhCsL9+0nOkrHU4IxxoJhEqprsXcolsm403KjtJWT12ugfB/7hqw1M9FA/TJo6ytmOwh9/G
pN5SEO+WVxy6N1j4XZCPcxGIqgkGlsjINc7u1EXu2j6tHiO4WVs99jn8+rrMfb0cruS+VZKHY2Un
bHWzk5kacVPI51YXMY/vp54Od8ZOwt53WJXZoZ00I2gzDvCSLrPpkTKbN6f8LHhq2jEPmoxzSzBz
Nlhj2OTCz117jZlT4aXHFiaoQ3jlUzHxBJTU3p25u1jl7MZNJXxjdv40lhMpVfZq8F1sKppOSw1W
5WXM34W5nW0XFcTkvsg+C0CABVk/Ete5WAHSwBnld5MSUbE/e6VcG0pPUSNv80Lhlqclb45T2j32
aXkw+jxa1cB1tnfm5q4W88mMBRWa9+D0baS7/dNEVG2JIZKtdVTzNFjBPVaeOOXGV2+BVISHVoxf
rSx+5Qt3qD5Vx15T9opxn+ZXm6CbWL4mc4Y3f0zzZ4v7poX8KEvlRGJ0pZx0blQuQtPC5mfG22RF
lYR8tjnKBsB2uAyD9QJR2EffcJt6kGs9eM18AaeWBVvBztWShVa3vqzdOWV/H7UGDSlLi2t9iwbU
UzDuTnbzPS4qVpMtFJtT3YPih9R49aT7apbrsXMQC9RT9Zzq46vUlMc5O3UQ+SvG2JrKPnhZHVHj
uGYFop7OjfOy/0qtDgqefGQMLpbrb7UkKcqcYGmJNjNFXDspPip7ImxlM+GWO0o8d/2BNWgm5fQ0
81dLrwMj6V+XfkiDURjkTMQu62sD19BwprMhB+FL3lkV5QVkjqMGpl9ay5Mo6gjEOgvu3uLL3vpo
qm4PBv8AIG9PHxZafPZLb9+kmwe9ncMmHN46G8hp6y0w5Jedor7Zm3IavIcCQK2yPWa98pNW67kz
jEujq9BVtEgxGObL926ZPjMESKukMmLFSL7VcfscSH5TO/lJ7SH356kBawyAFcDjxRL262B3s+92
R82kFjbVnob6wawpDPzJWvHU9QkcVvEbzQhK9KSPGlNtIoZTbp7Rf2WgL32lI4do2t9dfmgd+6Qq
CpIIzURaPezXsiUwGa3PbZS7bJCn0oC8PRkWNO513OtVyuVNOtWUJ2+uy6h0kxeyhGPX/SEdO+iF
vKjmgKz5aPUAGoviCVnNszOnXlg707M54ZAomthcmmiDkgsDO96K9gWOwus6ls9rvQFrKHcT7poG
8nFhLHxwq73O3KU6eID5I7OavkyliXNHC9POCBw9ezJGBrKmNVDV9c0R6dkgNrQFcH8jDxb40UuG
Zjh7G4y+xj+TKaHWG39qaA9+gUYlXLOVAKebAOAI4SfLV60NdzwupcjvOvnjTSoc6kMq+SCst3q+
DUW2ExNkbQVmQ8McrKGfIGEcVau6r+VTyEyf5s6DHd15G0WIU7FBrdDq3vJLuw50az2W/QcrIkGd
/5o42Uh1glQn2DIMv0+hvnbjbryvHyZstW0Slrq1sy0mNBb1U8exwJSI9eE4yrnDIeDI/rgM+ks/
beMup5Cabd43GLO/hWVcZcPFsKk1Q0KzvnNEvoYmj7KT2pQkUjtoF9DgpJerpCJToR1Mm/dKrX1t
1fczJxsKiCiZQVy0Qbdi+G2SQAPrS9r6jBDBT6rsmpBiFSSJhmC4yln6T8Nt/ipt+ZM41Uc+1z/C
YPoS9ZFPyfdFXSUbKGn5S+vbY8+Q8GQ8sxDZ+aVZREzcOkFTlPGQDl9N0n17rMCGcCn3ZuYwMclr
3LrZYZsZbKjqT2NBANnUJ2za4QCuea74CyOTmR1tB/qcF9p47l31Ilr5d+yGwFWrJyluRZaQsaaV
5XeiXSLWwf4yenPJVmKDLv09SmbXy35Xpet3NX+2gx2uFlsliR6bks0+kUbd4gJL6/JbYVMa1Oo3
hDB6x1aX7YYcQ8cmf9icNbAzknpVKl+m43uD3KclVSwhdnNdvCSaQ0NR/q4tSJ2J1cWNq5ynhtQ6
YbIRDpQDcj5s2v5oOckWJP0eRa8MzCn9uitI2m597tYWCMYQZ7b+5QzaWTen900vrspEyaBQcA2V
2kl189NqmWezqkKpAQRp6pjDFNOrYThBpX0btib8prNOiqh8pvaqcOiaJJSD4wR1Yu9tczkmBl7P
1jZ1f/XK3dxZL0iq9ojTj0wP3rypfOhVYz/p1YNw+jksKgf1DFsHfYOvUwHqLtx3dxiRuj+FtrP9
JIp7rCey5cOiOzsy0EvZMUZSMXOUidVvsxIDjiJHv1DL2/0gd+YXfTQr+gZ0eHPoKXn64ybyUKcg
W2fnYM7PjRBvGRV1VUxgTYAodzzGudkwS9noF03Rfe/u5NGrT2VsXzth3Ixi/JV6hUlZecui+zGZ
KtmrrRAG8Ejz1BPPEkdMQQfaU2hYu7xXgLwByhPSvAxBycGrfmwXQLYLtmr40To2rMxLvX45BfM4
W8/NVTKRJ+414+1Blkwhtf1ZTwVqBrJnUedvi5XElLIfy3Y7KAmQ79duLV6txYVhop96rYvHSfCU
Kzt48RwoICR5Mbbi1tn6dazyV9MAyWLpJ0UfnlouEqmImBTyUlfFMTuuyYsy7NCW7E3be2bp8azQ
phiTNTk2s8U4yyPp16dZoivwRBLbhFJOXz2oRvop79tLLqWLQcqDl7cIXxzAfRQIBsx+CrSXbGu+
WxRLAcIw3wYCQVEktioZz0LuSsOJGqv9xUfD6YtXx7C+KwnO1nDnUNm8QDG3m9ZuXQSjWA+R3/zz
1+IWLdVIHZWjmy2vXtu92oO9PE/bcEyRHJlGbQd0DfLIwKFSa8Su251zYiYZhGKlhnsds/qfUD/v
9qoKiM+Bq9M6gLfta8UbfiCnLYJqQ0sECKRWExmmRqbspSHeTXhBJhYGFqvwa7rJrYT23LvOWRXN
81hqPASNQXqeXmpjicqNvYc6C4YEoDwhrtTRRdnm6Pc6np4Rdw047N+iFt9FYh0LFMt+JpXjXE7b
aYH3krvTn7wIXNjzPvSxl7EEPiENFVIIdgOpabvaAgWpMbfRZog8lZQDjS6EBkM+Srh8g7agh7RP
Hfe1GRUlrFiFcIvxp3PUYGJZalkvSkt0EpppoHunWSRPqzX67sSVZPztuG4Ewulm9iK52TTDadZZ
nDm+Peu/rXWm5+D2Ncj6LnK6ZaelcvEX+eGlxWn4cMb6eR3yY1lZzxkxr96nN8fNzyzDUAvM4835
PYGhccRdb3csZ0VA+1EOha5zFWzSCIUJbxrC9tFU3eUDHQ9A4cJvV+wcuj3sihmGiShDd7Djzpg+
YEYjLyly5WTwvxDRRdCuT4rFhHmHZ9LVLC6Bbj9UNbD3aTgqLQxrdRu+zNwkKF9pYsld4pBYWJRc
lzlohRvrqbKD1uwPC8YJ70MbGCvz4E7By1+iraPia7rDW5ERMS0Kwf5LZqrRVvQI37jM0oJNpip5
TdVtv1G9XMWzurKP140bJR6bQjnZ27kS08eYNi81bVHNLT6LpyRt1rARxVM7TbR7tPxm3jtvTjPn
lN3zm9M7pzQx7TjTeZZl6A0j5qyaAEUI62hp3+DO9+mgObtlsQ75+oYO6ZDnwxhRdH3ulnuYnwY2
Sa5udH9NlYEVd59yHtGAOcp95iAatIfXMtEPA1IIs3gZXHC0hHi3EYNav9w7AYyBGcWDuwz+hIuh
zPuohF7P4yrVIU49Rv631jrDonoqq+0gNf1iL/ZB1RRkhIHjRNxlg82XJBreHO1q9m8yCzTvZ7X4
APhF83ee8iOOsJPggdv0NDSSCmr1uZsujRx8nZNQFx117zRSrXd4Xr5DODtWFYd4GlqG83WPOibp
+asNL2+FCj7dOva77O/SUY8Ok+TpmLyskx4oKq6Qcd23GsFBOcXOZIVpEq2KBhYpfQHR489aH0zQ
sBJjeMZ29yL4DkbgWWZRhC5dWR6qjdDCGt5Iov2y7aMi+2NY3o4a7rlbrKd0Sc+2Nd0nBjW0w4l1
IjAow64jANPwqkCy7kk/a2Xc8V+LPxkStj2u1TAtvufixWAzxqfq+JSoKbu626G1VNR5QoRjPbHa
Vf9xrIGrYT5Vnf2wGMavCs3YvFRHZ6hvldWe+k1ffavpPjXpnC3UGxtT0dPSqA+rsfE0VEyKbyuW
rZy2fA1uP0636WzlajhNYocN85HKPBRry4DKPiDcakTobH/acj3bnXOjTmT5npr9ymR+kNl8GT01
kvryPC5meaqm4TtxoTlZVbn4Q8qWgl26R76XUE3sCEwWwi2DftFgvCoake1g/s5ZaxjT9lCa/a23
WXGwNgwiPdNqa/eOZO/TzvKwG8xQu2ta8uLkKsY+kxkJLKBGD1CNve2b0nyxteUwPK6Vt0WqGB7y
0ThhFouLZQmGafioqHZYC8/r3PJFDSvUe+NTGvUeyD7ASTULq7Z77rCK1Wl/KVMOIWxJT00NGG5p
hpPwspM1z76Ezg9a/3EYCob6ZuXRISAAzC9Yq0yKDzpat2RtCXkUu9qZOQlVqlysWjN8N82O1AfM
0JXi1ZvopS/zPkmBGBN5Belw3BbKq4xnJ6e+ala/c9VHHALOPmvthM4DPc919NuxeDDAuy/lTuZ1
S5bQhSAlj0jSNEK0k2zyb312XlZiDb0oIll6e+TsCRdfBXHaUrCUJJHlVo/qzkgEsfRmXJ1t3E9Z
qhDY/BRaEZusT8ZFVexmx3hN2I0syyuThr4r2z3YEn57+0tj3rbNwM3ncmfP3Fgp3bmmwwm3/kmw
wLSNu2vUcz98KbIMZlt59vqBPT37Ld9cnmOqYSkSv9E0h6A2tG+aAodMyiRAzUOR2Q57BHDHxfot
l6EPF/IzX6/GG4YYUlH9MBqcEOy7XgpV+dLImQhGhn5f909oQnxMjulgXuRIYyF9a/s1zBFkuubH
INvBp80TZJk4d9ZdibFrIHF5KS0LamAp32T50YpfrfreFOD5iqx+Wf5RHzY0ZhasAvTYU0YnfHbB
14DT2ooncXSNtA+bJKcqWWk0NcfXfqqLyJrkc2KRAHYWTkaru2ilfsYD9zQt986JzvJbpmRhQTqh
as1hFsWHIb2HXrwrRDgk48orjDYvzlq0e0L8XQ4dFQuFBl7AIBj1u2J7NvT0t6uOP25LY6jL0ejY
Ob68jHMLByI0/5zKj+P6a7sKf0u3vwXrNqo0zmP7yLm8H9bHyk1CpVMYQlGospJOU10F/YfbcfB7
p3scM5uzeP2ifktXkQ8ETyTRrPOar8l32cjAwKBTwetwk6AuYsNRHoYxDccpvRR0tsy8vFYFrPxc
/ZNnJL8uUc2ZnjTUQ1fzRxX4jZVRnsstypPdsG9JbPomPWKH4IYDbbJZ60Pfv/MWXxSqD+XEeKnr
xWvRnIjp3AYGUm7QekEq0LiBbhP1ozUZ7TWyrEsC5pbr6HHbLm4xEUZ04ZoSW8Kz5fzP0/4BChbH
GgN6ZJhdWKII8FXthWqN42+cG2aiRtPcXiG5xV37jNSaEmRCnY+rsMgMv6So0WQ23bW2PoPUpYbz
UCkLEynmj14zP415ILQLWARVUVwAgET6uhwNSbG3TTjXOxRnlbvFzWL8gIJM1zlc3A+3EGyYCLa9
9IPDlyzwAs5Oh6zLeRlw1MohZH2dwEVGKDn3xTVjaprmtH3pyMOGon108hnZItllhaZMGnuVWLFT
gta1QqU9T+PrNLNEk1XRmHuEK9HURKuMsAwePAc/Bo3LPTFY0MywnEcUqMU+y2p/2UQ4MJbjsb7d
TsKfEUKMI+obymhKx4mTYtjBxjtudL9sI6h1Gc2mEi/JuGPjUkvon1kQle+RCIUro33RmnGHbKib
U99Vdzg2Me6+wQmLudF2RmaTZNXBurD1ryoRcyBls+OB3FtCOSUqE9XLyvq8BN4473DLLerTyJet
BKM1bbBQzCVsDxWGR/gjGab4Frke5HVPYuc+tAycu48MDMRrxhqT9T1k1aG0xRJsWYWPpiTU1V+R
c/my7i5E51tbRy2TaOqUB3Q++bmIVANYdFHsShu0BnvtrrdE2igeNOOvrPGZZjeZo9mtHSYHsrB2
2a5JX1XNeaHR28IZNsf+eTYkuzB2TEWeQQUPGd9HNx4W527PGOKVOnZ2zptvc7sqwysczQulrn1W
PuJt3nUMawz2dhtUeN/cUTPKE9UNLJOTGdnolNF5LD9rt6Hj+qvqV3unJcWJ+MeJ6tIIpt68NDU1
na2+Lb31DHbrcVaKK9DMs5hFKHq0ljhiPYy0hn5Mcueq6YYdNJ381OzsanZINxbUp1G7Fr9NbErH
pG0Un87ORdTJDU1P0FHq6gnGjDW5zoVEeDkm7VGuFCgUGkAtWh4nFW+rGL+mdA7tavV8HEXlseoX
ntF7sieq3zOyXV5hgu9Sx6eaMIRX5YRXHt5Z0vTBxKpp2kM8uMsOky3vIefYygYsst7a2p5r6Dt4
Z8xo+V3dZTAIa7b8F+TYXSWquOX4SIbBrzcZL9Mn3lAXP0jrYlxaifRolRjO3hjeGW+Mt/bowZfy
qPRUvpZRKUAPrgQVEweqdrGHZ/dXZn0QRhxSMqFJLjErj63voCW9VwJUJdltG6vOVJby8klNqp2n
0RT23rV+DQq0sUk7hBZdsklzYnVeD5mN0JRzBa8yDf/y7NYRPVrNgm+C0s8HqZuHjIlQSXQgalZG
hrZa6S5ZJodzPinp0VKMN9eWjF4yv+j02m0rUl9SOzxumOFOhOxzNCX0r4D4EkfyiGuapJjXb5Je
j0PqaCNTLEXrnqDbvTmLjYeLGokv0CTE/cRwCfFVin+JgSrR0dL2hrkNB1unHJC0Ew1kbdu7+aNV
14G1Lc13M46hm/XNmcEmSn8KpS5R26BYi/XWvI6WU0fTkq1PVaHfZr3+nhYC5ZVhrL07pvZuWnnr
s25+XLN76AzA0K+S6ugimGHKei6fUmO/oJ45K3ysVymcm8gb+SiMF1coB6tyrJ/WyC65V/afDvOo
qWn9ds0wnaR2zVsj4RXLFX+k/2+MW/7Yt7zbms5L4lnd15IWzBi5w9lDNngVk1ACxNs7nsuByi10
BF8RTwBPORZ1/LRZqv6qJFLzaZ5cvJFTc0wXtvu6/oJ2ug+zYVujyW5mZt0IiLfntc8Z8tdIx41s
+rZURrogzIZJotPes5P+PCY/CQ3QHUOVn2KoSeHTLXZS/X2UG2q8TYb9ZNALbQc6c1Bqa/2u7elJ
ct0p9bth9Bg5mG+m2ougOHjSqWMU43JMGeUeyz2MZvXY3WlO1egeqml5X7XsqG3weVNs1meZHItL
gY4s6ApFRtv0m3UQrA6SGYtt+CPc+oTgDLRjjWRwqOhCDsTrjNRltmqFTk2NdFGJ6JlIKCN9Nh5G
1IfxvFp8ivuX1Gv7C7sDrAGr4NO2IsMhluwmx/ujGi2BGMxe/PB9Fqr29FxB1qVMWSu+vbW/UmdN
d3rHZbvI6bYpuROv6/3GtiHoMtpLaOQknt+jEgms/KYMxF6s7EV1w3KMjbqyV7EsDePKcQKfuhkX
wtqh0e7arjwEPt2TiWfimPN2D9VBbpmyc01qhZ2u3Vl6VJNGIf9oG5dCN9telPd5vECY8J05pupo
MW0ofsTEX1CTjTwb1qUinZVtswRyFP3OqXmV6Htyij1tPGuhK0iPZ4ZunLXGW1XUXpCXCqt9Jb+v
pXAZ12gE3X5VKcvT7BDJz5RXw6UZNaRn0+e6pcvfdDtnWbMDFlSdKnv5x0voJ/maRYNW4Vmd+xl+
RvKsp+t0aOtdq0qHZ68EI1uRxaxeTxlrDqAK/MnuwVKv4PHjOY42wmZF7SuGVvNTbQ1uZA6SBQ6T
UIWjl0zwK6kAq836QLhjtijsC++82Cs+PV7IIHMcQXzwW0GEHCNmjiXS5NXRfNdiBKhNRyJzw7Qp
+rhUUQhumRQ5UBf/9rrqV2+Lc+INp0oa8gGv2zMkbmqmjM81qYJhJM+WoLGHqPIoWhk0ieN+hqu9
VrUPvrvcrXP11hv9cihUdcGGZuG3n58Ys9cu+hJbv6xs5JM/uRu13m2LIUBn9Uglyr6vqLjitjGX
cLYTZbeZnBXOCieor+SLY7QVVycXAnpbNx7bITbqxd21dKyXPNOobZ0zKoyBWfHAT0t6zSbPeFw1
BbltW3TRzE99aOLePkNpGM3UlTBgp9Wpa9egnGFy6hIUZs/swJw7S1QY5CKYaEnKLQpZiGxpWEL6
UQtuTzxlVYAZ+EoYjytvMWdusRfg4LGhT8pfBkboCr8vrUjfcMByYHXyoFaaGsAFLYL7IeCVTXNQ
xe/S5n3esM3bXr0cYJn79thdp0UNlUxrD8Ni16GStwm9uCqYVI899CkrWGOkfWkwxhZ1fRmNmVGF
nsFA63RHgx9aXtoHzcM04Q2vRWv8KdxeCaCKf3X5TANGZE1smD+FR6FmXI2oNcdPuxwj6m3q2byt
o2sd3ZbZVrLsgytMJjCly6zlZkbzHV4ySlvZb8gtLQ7vIJ+Y7MQm7zwl6+Y8DWL6u3pVHw4eVkG9
00k4NObx8hrvZb0v2LkJWumhK80xM8p5QI44reuDQAbGm1s856bImS+oWPD9UDV9u4xjpzPw2zKe
uM4W3/vY72ajAVxu3LrEa8OitfYDM3TcjzKJ3HxeYnueWJ0nP9tbExDycWT88/4v2y6W82RMf1tb
vorFsBHQK9meQT8txrkXqjwXz0W6Xt0avrPQqnxfq4viW07WBD1eXL+Hrq4AzC9bB0EZI+iMKxdY
WTMaMnZtljE8cBoTifRbjZkHL9NIgOk+RlJdKCxPnbVj8i0ksWOUMnVfR2JVKgjqHSXOQCApTDS6
nGneSDU5zSCIsqJ0xcJq0KIZgsW0mG6Ylh93cR5Stz3nS0Mjq6/zSOktFOhd1ZzdJWV+xV3oS2Vu
c5qrhxGb76HIHYgJ/8HeeSxHjqTZ+l3uHmVQDrG4m0BoQQaZ1BsYycyEdgAO6Xj6+aKrp6e7x+7M
7X1vyqqKxcoQgOMX3zlnZvlDkLJgMWT9qonkBY74GMFITrVRfc7ZAXdfb80IjH3m+BAn47ExZQUj
njS7NGH0GEwhiV7y3JZ2fevgdpJwB132JmV2Rj2tIbdnX20G7Ser0fS6bdkYn0vtyLvc+vTIVjsX
hdhysZzC1g42nqvvvLJng4TeYOKtHPBgg0nxaIvcHuG3aMCR4/luYDB0rwXpcCWxka0PpyESMoqt
dDBXVQ+XSkyqu7Ey6l9J0uQlTJ+KlOAElCQqSokfXxPBRw1EFN6mWAwyjoEEd07qPIbsty6WjMF7
Ma8KQ55VTn07BAnk1BWT7yDlVyb2Y5UonfOcM+IKcg6XzO2TE0l/IItocaJufjWbkGMix7Pbw6+l
cehoMDz0GZSZ+cI5ryOrCexNKbKcjOWkPwD+49Fv5/7FbcLt1CfVXts/xnlOr0VBdcL5qI6oN7QB
KDhWC95PTDhmsrM0zO4PLBzORdBypTf9izV/gKCLB3N6DSE8D0GnpshTw11VioMVptOuzHRF6zwo
bm9MVRNDnKgyo9avz2IM+x3vm5N2cBn9DyGwokGMZyn4AnpLVac0nEbGlcsSiXGGiTI8LoW+3KRt
hdkQGQ5r3ZpV1C2xty67cwrgtQJLge4OaMtZwj7rwL2Q3WdF5EZ2kYztJ0MyAKkQABytpH9XVUwe
8kjtUsF1MCdvDu5YM0ssjdVYYm6gZ28DORM+WHHQ3iowf5PVU7+25sz9aOG+FMlAz1M73HHQQ42z
LGQVY50dBV9C1Cwz+nx68Qf9bsX1J5kOr3WWufdS6fuBiUMR5Nlzn01vsKPxdh5YQzsNn3XuMY+a
xxgIOPFp3ZsiXM3h8trM4irVTVcSIOwUKY/3TuZbSPvH0hQcsv24DSZnDbjG1shbpzWp05mfrosb
tMfFHeBGZQuvjJKhAHpI+EvJSLfPoZi1aKOuyvqopWla126mjoRvv42M7A8itvid+HuWXsNnDf43
vJap9XsyIos48EiQRbnWXvW46CJjmsJQadYj/QKPfDbqZZR5B3vwSfIm7Lvg4X5hWpAU/htDbkCh
sYIidOr6MsF9VyKgTlApsdr1QjpIuR3oZxi3WY9DXoABZLzqBkosKhiqnFIDgYVmKw2DJL0TxX56
KswfXto0d57b6UvannRLf0VEcb8x5tp+SDV/4Vig5ys+cb9vTy2ZLc+ek9+FVswpjOMmoJMd308W
o1xlTNVn4TFTlqlRQtbW7jZsi3jPa/R3tYzRuJDJsyt1g7GhX9lRPNjxukxYHIWln57RHv317/7r
39EgzacZAIUP7Oyz0uaL7PaObi2TQ5F2rPBbfZpxHYRPFhHDOC78xJ62ozPpjZfN1sGCxDE6+Cpz
NC9e58rIzJS1Z2NfzbO7GVzysUOhP6Va4k2difwAIWOyRbj0Zp4/miyiOynfyAovKIRnCOdWzAeU
LlFBOlgEHdasgRUcStnncHb4Km7R8N3ZHYfpYKfOWixYtzUFTH48duXaqq3nJde4qxX+x63H37kZ
CKSXxM4u6RJeGFlcYTJeqoAs8XkY9aUlIX5VO8uxaWccPn15cdN+PppWew7T4EE5c3g3TLKNhE3j
4IZZc7S8eRPa+fDQeCMKPMne02SrPaVZsOttBNBxvMxnrODuE1ZNRmBdxsIxLpgHrWpBacFGbKek
qx7U2B7Giu34Uktj3eAht0vuF5uZRrAAxLlukGybajwsql97dg2sweh11UCuEGOJm4tXo4Fpg4pl
hyN0tOhhPOauOnqlhSBQ8GYTPx5JOWGqbmRxsDFsLVe0A/3WKAxaQ/JA99lC3nZQfhTYtu1Trby9
rfeBms5LFrunucpD9iw+SSLmHvPhfFcaB0e01OKd+WkPP+0QEL8ITGj7paXUTuOHgjiCLaU92oEp
TXYynQRr8ebFMM0EUBIktw5iYuMpIlbj2LYPMbMJys2XePang0rVy4xL4b4bGxZOHSJPKYaPoKMa
SNI7aXZ7s+38l6o05WUwuYvDgeG0TLJHOT+0MhHbACfvM1or6M4amlOLR5y5OBSGz0q7XMmMvSom
agyzS9K6tUWFmS8XYRtbr4KcHEqcl6xlWHUlGAKu5zHKuoawmeyXl6fr2qIvRmUm9rlDX6mcbwdX
s1U7Za/IY1euY3wZnfcyMfNrVVxcdGF8h4ZzXcKm2KciaSjMxQ+XescMcDruh5ntFts0pjJR2E4W
60zjd9v3R7ZYAcasHd7V/bYsYi7y3mZp1AK32jrHAtMjt4gjF0MfMyuHI5vONvJd7FpQFbpNsg/r
GXf9BfQ1TZLPxG23JKiRSK0q3LELv1hTrzyFZXM2Q/LDcnDk1VBzYHYGlXDTAxQDomTLNEb6ralU
tIBcjZ1zoOrOE0et3Vki5WJ430mIIJeU5aiW3acY7XU8kGBTSQBECZW5QvVKoK26rXfoVmTc3Hy7
yqty/WXDx3gyWnfejoZ5cKRFzqHjP+Tp/AiljZkAUHcD2qDV/QyT69y+GG+J/A5DOttnzcWzt5Vx
lNtcQaV5r5hzd/lw1W7KTHep8Xazqzd65O/OmXkMzdNr0k3cb0v9M80nn80lrUcq761sMO+9H/Mc
rHMPqiAnT3jtyQDjDacDN1rRXult6ipgMQtVi0fCGoXcvLPTcZV6Fr41bXMs4sDYxi599GiP1qoe
kfalnvcSxJg/uQOx16lmwoIrZOROnIpMls7KbgFNF3U/VVPwI+z1sehQ4xlW/Slz694vQwZXlWke
JtZ+uFbxqgr3TEj01U1C9lpWfkRXdpCFeudrakAQQZ2a1CMuhhQOKaZ9W8of0ikWau+w24CBw9ao
eYiUmgwGlxAV+NREkxwJCSfLVncMqwLlyyht0yCqQ9kDuu2V7P11mPpEGfb2zp5s3J7shkhOwTGc
GvVRDAC6rWKvYSC0YqCXb8shxTaV5nvtZFeZiYmJqPXScQXag0CJ5GY8rUgxZKa5rIai/KWKVq/i
Tiy7YCjWzN/no0LcdZPAJmnxMfL6WU7kG+gEJIFGdp/AWNbGUxCuA79jvj2SnRmU1g7/CJsruPgK
tSKbOa6Z+wXNpebGhFG3I1Pa8zo9phmb/7KdQKArXlDce/ekS7srybKfOBOaIOCeaZ3iELprpuQx
dO80aOqjTzzXih7pzJvDu3NQ6cZvxvpS6OSlmJjYUgxH6L2LLWMXLgQdt3egUQB1+XnMTf86Lax1
OrsVm7qv2O+2FrVyMx+kYdIl+q1YF0hM7aXwfnBTrObACFfp6HMJStg8IzTPDFayAkWlwantLwq3
4QHBu+LN3KPmpcZ7Lea82RlSiFPmVel26Bn/9kicQb7bg+Pa+pqrCAeN4qzYCBc8rH4KRk1d0HnR
MhR7Foq99O8z5XC0t899/ahIzJLee2NQTrNei7UROeO7p35YOeURZ6khEtSVm9ZvmEcXm0R/qvjT
4lUv9nbqgjVh8Vsj/B2XgFXzxg/Hax4slLfHokIrisZs4vtw/N+xegycJprqXzORUkU17ML4V81W
L+XDQPR1mMMWUrw7dkm+TSv35HU+sgUScKyBaBiiWdLu8DDUPP9Lf9vxxseYDUoNKboFL/Ags0v9
1NduZHpEpzubEMJ/su17F+4je7fddiPoLqGMNnFif/h2GrU3yrugSXKb5y6B6ciNu0CYV2+2XxKP
tUPvZPCk4tvSTBP74stw1DEJxjcPimBhGp+P6U+ZD8cgvo59fY+odZfN5mEB5q0KhJQh81XC0ka1
r9RLUX6b9TljExKiFBxPY+OzqnBeGt9rVxPb9VImV6twtmHKHhy7Nwl90iIVzMGeIZIdlmTBaz0k
+2KItzAQB5LWzqZG+10kBOcgHgWzcdbpYKy6kVDi5M0HhOkKeJmpXCvH2IbBrylrr0k50HRlq8a0
9k7WHW9SdDQ3lz5l5Yk/2FRfbiIKl11GNovb/bLwhETaAHXkGRu4hLuOcnTOH2T3Jv2vxew39gCT
rBj4L5kdr1JGhpYX/ygUA+AesR45YgemkdeuxPnAHbfpj3Km6Mc2mCWlYGI4FoDc2X7Q/W7BMoMw
Z++jD/oTZ499nCrjTqboQ+KAImIwqhv8tZ9viXtku7MstR5im/1Fa6JuxG3ip1PeNJbumoZvS/Fg
sojuWWUu8XZxnPvetr68liNDh86OkmXtOeOpUeaqyavPGPDb6N8EJVRD5WanF8+tURZaSFduO5Nq
W8JdVNzTytuKgX9EYz5LQGe7G1toqkizTl4PpnwjL/BzkvrqTGY03coSWmW7K7+MIT8GujznXbiv
LG6sEeY18x5GKtRE6b3dpXMUZgBImbufDD9gUcqJwy7wBD40UKwv0wpoCNkHSMA6FjwikvChbxsy
txYo7N6ZIiWmQxfzlA6S4wy03+v6ninttoQCE5W+dnH6YYb6OfAHVNrwS5OwCR9Vl9RtudAo92zm
YBkYiWI7bc/JoSEetHGNVyPsflsVwKizB51k+gkseaNbVLsPW3fjQWDZWXfKh3zjCQNulR1H4e67
jjNmGPsoBGCtlXGQo0S8Tn+LNMGonyvvyPz21AcJQVPJQYqMYpiV7VD014wKuBr9F0dS54ZxsVZC
nHvlvhX6O5fxui3Lg7BZLzrrMLaeYjWdTBcwVxvvxVwxFPQvBmc9PeibI4i3yuLU2plpfgZ3jKqy
Xmd63MyGcZKQ1l5Qbi2NZ62QUZF7R9ehihz78c7k6RgFcp839Wc/szXoG317kmM00WVvf6fku/4p
tvz7YPh/9utCHYenCBa6JDc7+Pd5/2QxUZe5rRvpLmu2UvO+zJ+TFMVNGwNr1cZjUWTvvcuXz+g3
jANUa4ijG7TnKuSKN3W2/svL+bcC80k3ZLN+14PslX5kSVbLf1RT4mjzPykwf32n/S/Z9b+y//57
f6owwz/QSmLfiY+Kh6cOiNZ/qjBJafX9gHgp1yaIzcRF6W8ePa7/BxEAN4t+rHNsD+f8v1n08KNb
upAIbh4+rMfcf8mh5y8mbP+l9SUK3UOaREgFKRm2h9zrptL8O58vWi6yFlTrUfpxvw+e7k6D72xd
O4vCWj5gVcXREPfDVjdOBw2frCtRQfOiV1/1bjtvurlmpW5HwbIhsjLkUGWsPoFmmo0fHpxm7RcO
6vfcajnCNLqemtF5sYyR3SdfWSn3DIs3AWYNkQ3UkDguB6Un7kOvQDFA3Z33xXmEDDHQuO6TcHHW
c+YdZVW9zoL+KSe2lAfPfCwaH/mamC5Gix0MOyZ/D1siy67bMsa+TYfs4iEPWFKQcc0R7wZbOY7B
Y1LVv9kTbC1rYVo2dldXIjvBoyNmEmgsqBjd6TCMxldbmk/C77NH5FsH8m0Q9fgs3AshORXqbk0W
7Y5K1b3XLf7aaeERH1nP1/BoGPUIynKbwVhMIB0nz3a1IZjxD5B48QIQZtycDxpjLwxKBDnPF82g
o0xm609Hn3/fx//rfcxd9z/cx8P8q/qqB5X8483PL/15E3t/CHx4uVFscTP+xaf6P29i8YfvoGAm
bhm3XFLTTX4ia7Zp//f/CPMPhNe37AkuhFvSEv+7v/psudz7Lo63HAs3m11sb/8Vmy003f+kpba4
c7l3b6psMsQt82ZY9Hd3sW5EmjhDclsEgqzMhYequldRX1Frz217yuyi3ueAcSya61Vl1bSqIUu+
qdrnrA03VZMhckhHpFaLsVpiV27JyP02YvWaskcCg15ow2OVsT/DJRcl6l0MDTPHrO/rms29sXAE
hHb5Nfjdw1RgMmmgElisCbmMAy4Vz+/KbnZtY/5Mmhan/TS+0/1JTSDHrYNCQWS/pYnYZ4AKKfp6
Y6VNj3CahZcbfFnEAme2ZR8AkB4aCjsvndq1SCa1oYB97nxwBojlyDAkTFfcbGj21qqMr/5fcIwS
eXFt37OreQ/97C4rwwNKhR3c776S44Uh9BHpibzvY2+D5mqkT0TbZ8XJ+9AVOU/4iWp8g85W44Zi
QIxmst5kzHkjHsXhwCEQ1tOahq5AGnWz+KjsYdNIoLIY4drcdMgoav+nNYfxipRrE4aaLjru3S+M
TaAiYjPcI8z6GhCJIU4sHBbqE1iYqB+TQgDF/S4zpNSmegq1+YXfzIR56IRsonhwZjQUrI6n1sIJ
Bce3aPQzNzLS2kFGBsPIVvFnOczdZkgnUt2n2WNKkLBq1s9uN53L/K4tkikKpftWemEEAXs3EiLN
6+xyJCK/CWb8Sqh1UsO4R7h1LrL2CZ3DsqWJfepm7wXjrYLpSwxS79+a+oR4EWqS1cRYZzsN/bmw
lp8qlvc4du0V3Xq2zDba5I2HQWhU44TD5Cv4VNYm/hkOTIi6JuWh4T95s/PTqNEP84xqt5YZvGau
+tQM31ah31whxoCnG3ZBwuCar+xlukjW7Sv8c9zHgJ5+pUDKoQb1ygvFcGbcRg5Kz7ggI3Yhmfxn
aaI1DZA8ItxD8sKjbkvKNSAIQXqNbebR0qh21bZYfi++tfGQaft85qbxYRVvPC4lXkHLC3yAsU9t
JnHs5LfKPSRoZ5gPHTMNutmJBhzeEgS+sFjt63Uj6auGZdzZ4UhmtTntlpryPhl7Gij3uZ27KhKN
enE047BxZCeTf8tGP/j2tM/C9tnJNSKyOV2VKLEicxAv3lA/mSx3IlCSYzuFLJ6KxzIdX2yn3hBE
3a4N9TQ1Z5DzjVt8i6mzsLt1ky1z7czCOd2OYU9J7bmMsnsNEB34VfsS2j1afEYdmaH3WYy8243Z
k6XW+MpTikEe20rXxvjGYrmhu/HSuwNjpWI4s+5A2NR9yeam/BxuvgPOVtxeNunLn5Yar7E5wCCE
7XvHKH92zm2b3pWm2sZI61d5WXw71eJthjbvUBv1HwkTMT6e9SKyzwLJb3FzbmniiBGcJrA5qI5D
7wDCJRpcL7S+1IjUK6DBmwt3YySS/F4smeIYYmpsd3rIP+tikFEJTi5LCB32wFhG25naaN/jvlvC
e7dQb8qWNjniSC7q0T5ZU3foF5Lf3VvH2GvsyAQ7rLk41268Yl0CwzSXnzkbXIDX9BVh1IzGJu82
oRrei9o8otxBQHrrMsdr4i5bYbQYjcIxeKNvbtFqcY7o5axd+5gurPqcEDY/M2jv3Mm9GG6S3luG
KvYs18ZVy/WHFAE5+eAhYMFZIZ0F93FZcrmnayCWaWH0k87Vm3HJuB2wMoLdaHtjDVL5u59YwIWT
C83htT96tjVEEdHUO9lBNckxiY0LwjGoo3mG98qvsxowZQ/m5JZ1b9+pqt9bS71zVHeUqgaxtQ4u
AXbreqqDdd/81v1MNygZ4SzIUWPqqGwMPjpTvBdJ8sVz5xxj6cXkAYeMaXnqUNbxYWoeNV1MG5s5
7rZYXH/jmBV1ZtzsDbMwIuYJmDK4zgKX7p+Mpl5wufAYFhcyP0eGokhl0zeCWQ6IuOFyfkjSJtYj
wDxTSROc0tkBgdz1lIpOZcGBg7GijekOATLFMWT2kzOFYyGNtZgZP/YpB7K1fOp8fsI/CwOjDPOJ
mdzkm8rijfEn67sUprrQy5YTKN4G8Qhl2+rN7eRie9BsSU5eohj9KgPgghCmrB7uOJSp9drs7Bbo
Gw1LHeI0Xze6Xdb9QgNsOAU18oCIJMPqo22oNRvwGtvHetye5TFV03TnVNhfOg7FeGUG+6AK8AMI
ahUFIKZZx4g3Zy99j9hXgIKG9tqy9ElYEOSjybTUyS/KHCZI1fY43EbJdpNKiEJInYc4yK4Z/mDH
NG3eMSN+zVOP3lN2ya5NyoPdhL95FNyZ9Y2gqZ/iivVWhuYWBg2FvOUir7LDz0R2916WIlAZVP5C
PONpMIYr8qWfSx48YNcHMj/ssiwEghjyt+QGfNtJ3K+yYXn2SyYDujlMLpLKGx2XBDxJfWBy0Tjf
WedarDzkJjFYw01ieFxMr9rG/XKSAZJHa74PWaWyDUw2qpO/6xLVYVAqZm8MzPHvysTO9nFq9g2x
bouxjnz9CSAHgUhjv8/T3yJJ3pqZ7IzRe0kMB2AChUkM2GOH/RlzFkSPYUWKV9i9hzGTZWmiwcy9
6bEc7D/t7v9ds/+vNTt+pP/vmv3y+fMz+ey+P9U/1uz80p81O+U3+y8y1MnR8259Nz30X81xnb8U
5qAUIR02P+V3/lqzG5b1RyhwwL1ZHNFj89T7W9Fu2OIPz/TwRcK4yCcIW/wrRTt/xt+5YArSBNkj
0vfTFniei6vSP5bsSQ2CXYUJd9DB2Tp71FVbY/f/ka6BreZ//5MwtjZ5q65Pp/LP4cDsJEyBGTRe
Rkj/cEbB/nIRTCQrlgjMPp0yR6FoKYGoDOcv1isYg7rSuJtiOwl2nPmCoimdcDqI4IecDyU9/xPB
d//LmPEa3fpZD2WWyTGRuwLgq4nY3/qnsmNssC55VMTbYUaZvDJ6BRtf2sPSP49yTmcWAaOOIXHb
ohlnC/dHTRAQ9bNu2XLig1TkBGali4vcq8HdF8LVSYuJsqKBSK6v2SzL4jUB/e1PCa1PALgmphks
rxTdZGJcV6icf5mPUsBo9h4/4r2Kqs854IPcQrXX+gssBECUbI12NbJEgRBLTbyP7BUmck12bJe5
nPd67IsaaKuaqJtXaVyEN08N1xzGcFu1yez9WjIGlnnkpE0LNLVUky/gN5Uut07v9WIPTCF1u0rQ
CjaXeTBUgGqASetxtKXD2iC3Yx3ZdnNrvMTQw7u2aZ2rYzoSebn3m6ksPpraYaAPyxD3a01Dh6xU
a6gAilD3oa/r8FBPnrcTwaBfGKxQmZd1U26mwRYFtZtiXdAXLouo3LaxzInTObk4RTmBRIb62Pg9
npltZ1SrMrSbuxqLnpOZTDwn7BQHJD315lOiRnGDMIJd2IGhTfloxtE0W8kXKbzZtunx6TSkKfNV
oku+uNFT8kOW7BcjaocwQpOYvbu1pvNxWyeIz9LuF8IIGvPNITnszp8UjznZVvI4TrNNUmUWkFLe
2Z73YbUiiMxymR4NLNQvI5z/eqpCnFA1/2Hcpo5Nh9oxVjFYXOkdxu5xujbVAhBkMFP7tKwb+oXx
jDi0wh2/LO82vWLZ9SI8AaU3Nu6Ltkt0sZUMsH+ZhFu8qvp2w9Ra0brZThLAubQ4bYJ0heq9xHjV
X2MvLZ8xhQL/cKqmvhV6TIwTNdjr1uqwP/Dy9mhUjv1Qoh8kntUC+2FnOi13SOvSKDS74UfeKo1m
1afoGHRbHGusrtYj642zbnwkMMAwTNTGkEd+nVgS2sDLr0vK5DvwcqDJGgtObjfhRRgfjCvXgmG0
2cwgKKhHdiui/Yjxkl4XWjTBJrQ6tamknDVyD41wtAEI3ldJs+z5rHkNRHINkfASQVW5NBeiHIyP
QC40VmVmhHcx/QQWFBrJBCzglD1XZbdQZoMNvheZOR09IyCxhM/7KisoyJXutXGKOX3CPb51jPeS
LMhxNYrDAYbLnj7wPOmOgaLRXwe6RYFsVF77mGpn7lnzDeAGnj0lF7N2QaTnOb7HSqYknQAdrRel
RY/Oq2bT/CsPE89Zl30JtqcKbljUJrkZr+zAGOS11+kEHT34J1f7PbttlSYYzJGYAxSXNfh21232
E8aESBDa9hh8qc3E3vGH9lT5JbDb7bHSRqbqYxowzypQNw/KNQAo0/wppFv40XhojwSOEyTRoTlp
ijR7sRHmX72gr2/fbpxdshS31a0dQ17LvsWmw3OL+dvve2aEzRDn0zqfC322fAugs7aKXe6ZyzV0
lnDHQIlugxX9Xid+/rgYtMoQJWo391BEEToBvC9Y6R1ygcEF6JrxtYjQxngB2wpY1vxXOmXlJjTH
EDMOK70TZaGPvgNtI4IGMDFGNqJU7u8JZmNlXhqD2tYylHfYVFC+Lvj4wPfa0Nw5ClCUmz6p4uyJ
Q8OH8DDiXUL4N5Ofvr+TN6l2xcZlt/TOssbGdNoZWRdakd1Z889wSsLDQE98TvvE+pmWvrsVttOh
9NPTbxWi2AxNxeTH87NTzFn9XJJsetc2/Ig/dhnvQ2jkFX4UhI01FIAJ18spaCx6yICXlDAa9pPU
LqJ0GtytX1btGlva+jCSInSf5mgoWJ5UwAiL/QAixxVbFv6RHbB6G4MM3RqmDFtHLy5qD1lHIguN
vVPnzg8zdb3vzG0szVShYotnJ3QzHi60h8ZQ5sFL83FvAvtdxy530tU8G9mbDSG2rWokom7CLJpW
wl0NNlZ3eVJzHlqMF1ztSurf3KRWFulTPPm4C3lh8jxqZW7djO9Rdg3DCVNivOnmasstidNI3FXW
q9B1wgCvwvNv7nDUKgaHGPnUGI5uUI5PVQpeVhZ/SWrVRrFpUob6Nn/WbgltphDc0mI9QAH8rlsd
I8KbuZCMhLmQGNz1WNri3fNSLKgqrdQjn3yAY1uIKQhSgPEBTnfCpGhu4d8xNX/jydBvcvaG7BIC
LLnxhRvOYylZzLppeEgs9+Yrigi9sJrsfhYAeAgkJE4Syv5BLVBvB5Me1GPDEOUzaIJNBbAreJSc
+7qo2Xb2Mn9qG9xbp1ba+zEU5SbwYjDWIO0+Uh0UXxkzBwyPfbCKpDM2Xe30UVVxoPRLZ18mcgno
uxprpSdPbnGbkY9B7bKwR+UfoUZKTkmMJQ9I8M2HrTOjlHPmvjJFfXLw9I4mw8yZ+rMalTrAyRCz
4qJ1gaNz865sGPfkIoi31g1+SxvlX9Nc6DdvCtynzmxIjsSBF2YNxJa+Q+xMo6NmASlY17Dfa69e
ysguG3OrOjVftbnYm97NIKWaXD0yX85fp2ky92GZWx+zJYMvR4rqCkpDIMAyCaxmA9CxHq1s7Tjq
2zVt6+qreVxjWDG9MEj21rW3JGib5vJqCxO7FB5EDCTzI/v89L73jOmB5wR3+NDBbbdZix2Rb8cn
BA/NI4oUcAUwfOwpO3Uo4LA/qULzzVS6eIFPfOVujXGl23vjta7q5VfYQ3HlrPu3s0C5hzi0BKxB
858SVbYuscL+2bjIc1YTZzADE2/a4dfk4LHZBGiuQt2f7bFRGGTM1pWSAyZ9GTDTpXJsRnSxLRe7
ZwKJcYcrpkK2+Comc3gww9Y6571ME2ZsCVS2Kr1vPRn2D9uUsJbZnL7ZBvMGHlfTxgih4Yp8aq/m
0nG4QLlCajo8FKNsGdp1WzsBIntsDVtrnna59oaTCb7w2XcFzkNJ2D0EIyMEOlSMeSZEN4uXZfs0
MM1T2PjWdqhRS/dTsvC7ofUWyKK91HjtsUxfDBgVpyE5vhiqj1x0UNRTqbtHy6jIGkKyng57yEC7
vbrM1Kyd7XqYuxS+czNZsICoWMjnyc51LFsRpBEAIzh967QbTK/iD6HK/OJqI95D0TpfKQztB057
7qkh48HGYjScX5raK06ZBo5kbCCulFwSzjqQO9+VN4GYqTaTbOxtE4vgIdQDnEQpNPf4IiUZ7JNq
1nac6n3HTmJXduO0mbJqerUogeAjbgRo4KEkShpQ5H6Su74zcZ8gEGM/VaO507gWPINdtVweSbzG
1rBgWqBvkFMjorGrvGhqmeqUdeiwTBvFo7a1x/vBT8IPMpqYNCuuPHBAav243ZkoFFkp5tjcZDiY
zR0GA70esp/MiZ88x8D9J24wO+0NJlC5o7ZuPjASzi0MYnAmwEttZhJUaWufmKLbzW3vADYk8pIC
kdx3WeKjFB8VLNLsr120BFCxU4BEzRvTkxsmC9C23W0xcvIgW+eh2nMGBRuZpdYBjhE2sxSSoyCR
4wHs3d8Vypr349z3IxmamYARrgeOBbstweSDcr9wwu1KZTaXTgbDR8iyIGPUtHSfarHsb8Ps2m2X
zcM7U88MEV45n7DzThg4mctjU/r9pijnaqUc9j34zGUH3xjj33mOFhZ1UQ/JmgsT4NHy1XM1xxhq
LaI6jLVV3pn+CIBGPAsO6XO+Q46dr2OjAIpb/oO089qRW0nW9RMRoDe3RZbtrvZSS7ohZOm959Of
jxrsWdUsnuJe58xcDDACOiqTaSIjfjPK+6anDZr7VX5UpNp7DLEhqtC9GuFLNFT46KC1ThcDmtR0
mNcVtZuT0QbNMU3D8c01fM5NClQtuHMdo4qwSPPvkRdJU3Gs2NNzwOlSUGsqN1RgW6MBydgF0XuC
McZpNDPvPek6cwuWbEyOiSZrJ2aUuyYUwjjGPiGIgAOWlv/e6T5yTyDjvczOlRRC9pCN71Ekpo4C
PuhgYFL1Poz4zxQ+APUUQh+KjYlKv7ZqnrC452ooRBC/qjb8CsimHk0mbx/23LibUisFxJ/S8RlU
NRpsoJWYhNiAS4q6VBd+M6pKfQLH1H4uZIUMAIMVeimmsddC0/hmjG59h9A6MHz57ytVkwYdta40
/uaqeVLjmRHDU8eTJn+sfSSMDQnsnJRr4gFM7kBt0gp+cynk74oxGg84zulIHAeK8W7VtfxE4wlE
O3q+0h83MPkwXCeyUxa8xXw+BbT2LN/lnRW/F11NeZtOCDp2eQAY2IF8VaJJOUJh7EVrPMEXGQ8o
P+r7IuAENgLZmIjF+UBSkjdQ9YYhOFnFSBkzi83xwaXR5IxKQYlRsNTQRcOgU49BbwQ/YwVuqKwH
0WMxTF7j1jDJY5Ctxwd/SpNSUM/vMYfbqQOYzevWJ9urszD/6mvwK0wXuqQE8vOQFj3SErEG8dxs
grus4gXcemX1JwlVEQKVHiPFY2Y/obzCoPBLN7Q9QJ8yjwCWhKQM8VsfIyskZz4+yxqKTTqm5TTp
1ajeog483NOW8dD5qA0zt3M5ss5dlJfPed0bT0VZy8Oz7hW5gPgiJWcQld0j+rHsc5zw8P1m6SBw
yJtQkyWKDU0/tVWwEIkeoqwe9jV1zXRn4EApPOaVKdVISdc85PK4qO5ayURRQ/NV3D8QcBPcpkfd
Q02PZRZL21q3XAdAN8bJE/zMHdspN1S9+9Yt3S8jdDZ143FTOGU2iq+gTYUDhxvvziKmOmOarJxK
GtB6VbFDgZPwaJC7H9Don+rI0K6eTG9MChvUbLXnAuh3HMOZCeYdSukusXz0YxWZ1XWyUAF6atnu
SHaU3RfBygyUnIzkGLSa+bOMvdLxZA/YCBniPiwC5G4bnonqEBivdFTkQ2EZ8ZMnDdZza9F1o75g
wvmLmmjfQ146spRVnp6QGLUqx3+lanRaa0GM4MgIvTPgJexI00FTG3H3NHSRS+tNb+lOlyrtQxUq
xpb3HFpwesXKVnXpwVB1E1cqvURyVVUUD8WjtB1ANGtt96xNvSS2BQo/Uey+6VqS4nHgmy+pJgz7
WCoGH7Exazy7Zuf/cuHx3tcTtytr25cSbuvEli3tqhgO/YCeW2GghBaNHEtVRpUjzvSz2Ij3Fjh9
p4P16qS18OZp9MrU0ct3UqfD5i8rkNcFPX66hKF3T56MUE2dUsmXAO74ahzfR5WGBFQFS1PLLNWB
YyV8R98z2EqF16Z7qqA0Vak1NcdE9uFcSnUOSLHNM4p1EAiAC2QqpFFo8Xm2oYOC0h2YxgO3HvoM
RYBIuFjnpnkyBCs+RHkvP4deFI6IUGSA2DsuKOHgUU/j2a2q8V5pVPdkqG1En5DKY2PX4Sh9ihtN
+g5XHJmIFqIpna6M921U6SiB57WBX2wqt3TAaeU7WuvR2s3GEnOjqLY0/o/YeuPJ6D67udF/QiCi
o7oR6vlGppfAG8cIjh6GG9gFG8bwZUiCAacb9GEjJw7DAfeS1ujvm7CWnmQ0BL9Q1OfLdtjtYMAJ
8bRAxTgdx0dPN4ZPVubB5lB5//wow6B5A64P416Vu/oz96yKqZOiI0scav1nuUHgCwAA6OLNoI5k
xEFOy/tJUgteKO2gwS7r9Tw+1aEfPsI8r97AZ7qsCb1A5iZU4/abr1kqJJaiu1MEvfyp+J2wNQQ5
PJpSkiK75ZEJhsAkJ32Ts2TwozccMEJz1OCQDzZOJtluaNBRKZrY+ElGHx2Eks6khAbV+yiw10AY
6d2vhpbg5xBWz0hOGwRvYsORDNRpBHNvZilyeplP6SNoYWVSALeFGs0uXmORAu9QpxUv6wkVazi2
WbEFZDt8Abge12e3ygbaSC18qENndLT0DWRz+R6FKwf73MuQwY6Kuq7g39BvBIOv1BkaUqbpt1+y
SFGsz0YtsJZNOLADZbGkjbEXgcb8Qqcn6V97gGnqe+LFJCDwIQZYdFHuhdxHQ5C05jny/QK/l0BU
D3FftP0RaPwQnaIyQXnTYqzCTyNvJreXihqF9zVQ/EIyKNLxzKAC1MP5eRTVRKb3pfSN8qy2ouk+
I3bRBK9jUYnSvSvyikYhsOyzTeib8LVQvKoLGw5qnTyFuL3WTmL2vJIzmaWJl5UrY0iO7UGFgl7q
9nH2KS7o5z+YAm+OJ7cuTX2b0XUr9xVkJP4svWKZW0JWUKZ8C5MI0FvvptxqoSWnqOh0pusfxyji
lKjcqJPecaUhkR5p+38RVFisb3Vb1cREYsN7j1seAFBGIBNUEEjQAup1avAszkr9HHQ1i1iOpq5V
Cx2SGmgLMHY/JdHoeMcFGlmU81DXlCiq1O+8hvvglIYmDVSofR5/SIwSan+25WcassVgWMPHJmsS
/5l6iWCc5FIR0yNrpxqwWVCLt4AGrgsNtNDLfSNJEo1j3W1jQLtpPf6A6WWlX+HwTt/I0/pGTOCz
C11xNEKc3+y0QeN31/GX/XuTIoGOIgMvRXzwcDF0ZNDbk6yaSUNl68odUtd2IJF1QD3RRkmEhOMm
6UtBVcfb4cldr6B15Y9eFlMzx5QMOkN0cqBpiXMLUR3pwUDzQSC5Z2nnnsRPMaK0ox0+lfSMnd4x
dt6J47XFsp1+aQ4HiCttoxSbdXNzCcDZrLH08bfQ9vqABUut2I9Cfgv6HDspeJFt3Q4fI1vaeyDt
OweXqy28mcNF820BsPzR1O16BmY4UjpwcBuNBnJdrIJLoIkjrk3yR5DbdYgZJLrjLZuPHSHgMjuT
PTTU4SMVh72ymyzAYSXzqMRimIqa4x/wKqiOieM/J48qHvLN5vZ4ZwDt618zfYYLyJ0aylljBEwz
gmufed/J2/Fg2Q1QKKyJMK5H08Ax/wPfxJ/G+50tTPLyp52wwipNSFWceooXMZtAHUy/ZgZUn440
OhYQ881VK/fJlPMfSPD/jOy/UaQZmFD1EymAFjCNTNr5Cr7Y4WPwKT8kX7odGrWOBkft4D7U6cro
pOuW6LRy/wk8a4kmaW0ik0tg7RUvxa38GQmlg/YDk4xzt7P25Uv9GR4A1uNGt1kzIF6ZWmm2a4AF
AO8viK1AV0kHGp6WZhft0+1VsxZltkuMbDJVd4niRQhntL+s6mcJpuF2kLVpnO0TVAsRfEAV0qba
u9cL68kPKHCaLjpeXBdKkdhUPHeo/Dq340prC2e2JRpub5jUbAlx756HP+VR20XbYGs8IIeK6tUv
dYcDxJ36cDusMn2a6/UKTcJUJbrqxnRuXOyKXBhcvAUYb+1Un/19Z9f3+a4/RIdha+xix3e8PVny
y7hVnWSPdrZNLfg0WXTrW+Vn5kB4d4aD8B/Uxv91q0rmyq+a/v3iV9E/poMFVYtjGNjtEVNpZ3Sq
59ARbF5lW8RqDt19gjG5+nJ7PpZP4n+mY3ZIZO7gqXXFnUlx3DajzznqWrcjzMzB/+eE+G8Ic3ZC
8KYbpaEmRHjE+6TfhDuK1RtcMZ/SZ4xOVs+9tck0ZycDQolaogIk4EhCGPNB29HN97btpnIon9tA
QE/InNhk+vtwvzLW5UX9z1hnB4OKnULSKnzHEFFsLMLLY/sYO5ltOoCAqPo9GKcM9ebVA2l1kmdn
RUDqrAyoAzPmnCzirbJ9J7HVDXQq2tBcae7KZ50ZGl9/1vnBQQGLlgdDdb/pJ3FfO/6Tb2OnZ5vb
0invcaiwjY13SHeuEyDIvxGeBVs7h2zyrNgYdrvF2tapnkqbV+jvaCdvcAd5X/kci9vKkAxDVUzI
M7BfPmwrF6MKTZ9Wgvrsv0noCFKuDGzjLtgmNg4Hr/RKHkJcLiF5Ib23vhwWD5uL+LNtHfGKQx+c
+NO21j9PwB2glZvqLXGiXXVYGe00mquj7SLabC/nDW5nKg87W97rPumkvI1OLlzUu+ZrcZ8+oDiy
hWRafkvttftw8RT5J7I22+Jgiai8dYwTKTJgkqfWtTa3ByevhZht6r7V0o4eGVN58p94K5Gm/j0k
+18xK0zd6MwqMOlDwNmC2ZF1woDJWT9cFu9kA6gXUKfJim72M+KoKVppOi+FnJL1eSifteDzylCn
vXr1HS0NihU4LJBosxgYlYtKaRVkNkgNIqS3UckW9aP42Ozdr/VG2hf3wn46yALOTnTCmjf9EO3M
7e2fsTjSi18xO8oGmjjUXfkVYxaS43yWk8ZRhN+3g0wAuZtjnZ1bYJ8Ns0Ahhx0i7UCeV7b2jq+L
E2wt9mlxTvaVE70p+/ylREJ2I52l7+qP+nP5kr0ax9u/ZTEjMUVZ53kGaED9y5u5uITROEL3rM14
PwabMdggdGgWNix2fgqd6cD2vo6JIzv+Fs39tYtj+qbzb34Ze3ZShBp1QCkmNszjbXSItvSy3oIj
jIQd1ILbA/27gG4Fmx0UItTnpswJBv0zsLFutZnubehQb341n5BPO4YvmOC86y/dW7i1ntZ+gDKd
Bzd+gD47L1yx1hSz4geAyiDR4bB61I8osp6Mt85GEPkJkfUT/oXlhlfZztgioftGRnZI9wgHnLJt
9qiv5IWLD2ET/I0CbEKXTHnaDpcfX/AFBTjd9AGwMaXo9Ps/F6h0kneIke1jBJjstUt06VAzscmE
jCXSRjFnQatcV/2xnuYBcHRvnhOx2N3+1osvz8sQ0wa8GJdX9IiAlX+nOvjebfNfsEdY0MGRzH46
Q+DJryyvafVcfdyLQc0v3RgSqWSgyqI2L4A3KT5S68xf0sKnbnhnoTRPuXEl5tJFfznK2faxWkCX
iULMBvM3F0cH3HelT4Z0DuvPuvbt9pyufbXZ9indYFDkafUqgfwToAING2nlQbB0+JKxyKalGfAB
tdmxWLVmHQeQ1e3U/FTKmCychWrlmlk6eS9DTKO8WBiFh0VX6RNiMMSNklGuRWQLE8nJyOX2fMkL
212dUjDql9pU9Jotc2yrEx0Wh2WLJ+8ATP61fiUPJANDbc7aJvfek2IXvNS5aIofxte1m2zpYNeA
dKuaJouSbM7R08bQ0x7z+mlvRw9GsCkf6+yINsh9f0Lc5aB8Sr9hFkbnLru7PfKFlaKZlqlA3dQ1
U/qbtV/McSy3yhClZAumfpcPvwbx1+2//7fQMNtrmqVNqQjUbvkKF47UuRWFGTrMU11rOGc2hyZy
HvV23MqHcA+SZe1bTitvFlFXNXOioTOX4kRTvVw2YkabVPVI+8W9utd+6qfxPnW0H2K0yXhy1ORh
6P4OTsIrubTdn/ouf473q/W0Kfm4+hVkRvDtmFltwuRf/go0wflpFqd1p+6QvtkWDDz7OcQ8K2RS
69UVtLCCdSb4f+IZswsrM1JL6yLSlDqFixYlkAB/+CBSRFvRuLqUTLmXhux4++suHAIE1XQZHrGo
WMpsqnWhysc2n6hryvPg/4YAs4kAb9wOsnAMGKqI4TJNBxjB8++ZDqLbFAhA0mcUYby9xJOSDFKk
fvQv9wIMCb6UOZlMTyf13MFZAvxm1VaFMN1kmBDbcSWsDGU+X/MIs0sABU0NzGAW43+boOvXOJrE
7QbX9PaMXR0nUxzD1PTJ2Vo0pInEfbn4eFP21MdMCshb9YTS6gl9x8mO4Qdq9RvFrhEr2KTnalJq
XRnh1X7/T2hLZAdORHJjdi/ouFTpKJIjNMBDG7ML7AioI7db9EvR3PK3qwWN+XafB5zdEh3Q7ibI
xZEyen3fHrW76Bn8mD3spG0i/S8aEkvfkNPyvwOcza0RNTnwM7jRrJIWcEfuPdf+yqm5FmOWEqH1
PAQg3UY7jb9T7YRHdtcba9X3v+v58oiaz9xs96ppj49TTJSppUPZtqb88N3LttE22be2sceaRhx3
NLCax2i3+t3mN4+ucDLiwK5pPMv572yh9GkDNaQt46kedEQLpkPMfB/Z2t5FL+oYOaO57Q5rx/L1
xKJFr3LJyuDDEV6aDXkUlbgH+dHb7pAeJrHHusACLB63tzfg9Gc+zqzOxjMNHqcKDTtrNrYq4lZI
WoxvJLGmscozLQduNSAnPX72ENi5He3qtcRUTvIpcLJ5H8C/mj3Ho0aH54Prm40vx8uX8j743jsY
4jmk0dvsFO6m12Ew3JFNRw46dCvhF04bwvMkVSRepeQRs/ABT+RIDwHMw9d9TF6avfCgH+FQ9ndo
N9iAsqjcY/64yd5Xxj2/86Zxow9BuxLmmSrqs23iYl+VZy1yBrVj7pU3+aRug+cf4h/31OyzMxLU
6EdDvv0l32Mc6lQr18VVRZPwSGEYijn9L9X62WIqmzBV9UlpwmO+fcyTGxuq8V57lphpMJI2It3n
20NWr3eNIauipqm6JZMnKrOVJdSV0bdtRk8nGr64Qv7mN1qGZwriTrAJzpqFPGB2L0B6E8N+22nP
tfypVQzkqUH8eOjkQX9RTGGTDw3yfwLYuYZD5g8k6cMovFbNoyDgpP7L9Sdrh2Cnivc5FkodFgcQ
3Q+5F0G4k+9HESUAxAbwL0BKilyjEu9M+SXBW9qiTolexAmx9ZX5nucBCCjI8BclXTZIVWV1llEB
3k0ShBnwj2wL8PMymr3D/SC++rgQrczy1fb9EOmqWOiVot6FlmgDwIZVcixD3bkd4XrPaDwxLZUN
y0VynaTmYaCGdERbbi2E3mEcPaDWk1DnoKGyrRwPXfPP6g4U5MrQrg7AWdxZBtLXfgO1RyIPQAFF
SbCAw/5IN6397fFdfSvC8JIRUfzCvJpD8GMCAt6tVnOX4aE6vqkFeCRDjcg1JataXcs4FoZkyFND
A91dCujzl6ihIcqOIm5rx/fJg4UY933o9BvLHk/ysIN8b+7KfXo28pW403L7cMZryFhdhJ126sXL
SfCKplcQ/qREha3irj50O3UnH9YS+6sNPwszjf4iTKp5I+QiwtQJ6zFDUnEtv75O2WYhZseoB5s1
hzI/jaTZIhygbrM94ugPyRt3//pT5Qpdwtf4MHOzczNt2qFGtp4PdozQM982n1IKaqlT7NXP1W/9
jbb8fUgzoNzDvPuVOYq6meizK0t07fvNdkJSC33ka/wKde+e0l17iI7yLj6t1WyvL+fZaGfHFpZA
KL8ofcvt6D6XR0TJtt6hp2ruTG1G7zg4+s47CpTMu3su6PWXoXx7oc5LmZ3UdHnHO+1vKZNsr3sp
zsK22SHf4RubfG+snW3T97uxM+b5QNQDoUKIdVpP8p8JjPzT/YNgMd0+j1p5cd9/V3/ijfO/6GZd
JQQf51qfpuJiswxp1okRNhuYgcC5iUsnz2Gc+j4Q2eOk5xuoPZpNmaOX48pqWtmm+uzAS1AyZEkz
5hH/gA3aW5hzm/LKzC6cqvjVSyqSXZOW4vxZV0LkKZCEJc9DuUZEuhkA5YYsBPtTYSXU0qFKoZkM
VoGdIM6hOTFmVTVusy12bX9aMQAI/7Ufk5XMUV5aKTB3JGLIU81m9r1QBtZNYdqD7U77MpiIMG+s
O6AOdvWl3ZYPmDg4KOke8LqzhX3/ML1C4nuP8kl3NxWPbt9ZS5/w8sfMPqGLQl9cI+9px2Ztw4CB
G3e6HWHxLLgMMf2Ei/Up6V1tygMhYOxuso1iHqIHctat76iO8Ezj9R7fLBu2ogM7sNsc4pUJv05Z
2SCXP2B2m9Qt5C5zOurDY/SSbB/d40+cfkCW1fv1nusVAGo66C+jzS6Wotb9MWmmu8tBrgm9pLOy
weGJ3gkGPj8iW/jmP4gOJjB82bVEZ+1rTkvvYqoBaYdGPY10jL9Vw8kavt/+lldti/ngZvdHgzei
m+Pi8fdYDTC72OAcuhHO8LI30zNruFs9WJc25eV8zq6SWi4zZD8ZU+24e9+u9i1+zpvErkEIuj/l
+/KsfS0Ot8e5MI8UknhjIfunUyGfrZjYD/NwtNAfj9qXhooRvosri3LhVKPsriM1OJX4oIp8/FIq
BMwCp1hw+UX3LKTBm9dYjp6L+y5AS/v2aJY2AA8nlVejxQtKn5enYlfh4YRQoN3zTpa3xd50EN3b
YwFqJzTj1zpNV007VsmHeLMdL5RJLCkhDq+d3QLyrKAnoCq/wdzI6ZzhHkpwZdO4W8sal+YUOImC
sIuCN4s5WymGCoY+gT1k4+va45CskeijfZ17a8njUiCMeFVreleIPIQ/fjzUImJTy7GexfzXGdDe
r130so38Hr1E5/a3W1j91kWoeYXbi2EPIBzQ2pPuoGKcSiu0G33lgT3t2lnugvSliNEEfVbu2fmx
IXZcsglqao17r0xmU5NRgPFM/eo0xk+pEG7/7aB4JqkIWwO5Zvbk2fxZJA4eLOneLkIh26PfnO+b
3EiejTFXVtb+9fx9CPW35X1xIippFoh9E7V2pfW2gdel2gLcgCVxe0TXK4L9ZfIfFYavjOzvxxXh
NlNmreRcJ+iI1P24c5FJgL1rA+NbCbWwuz7Gmu2uzMPsUFZB7upn6C32cE6++Q5ItjMWxTZGy3Z+
9j/dHt7CuU+3Q7QmiVSNMsH8QOyMTFTIpzsQW8mD5ICd26tP6qa4L45Tt1pw1gDMC9/tQ8Bpwi++
W+NNrmcDSmRePBwlnmRKPm2x6l9vLwpK0tQ/0ifY0FULVLJGqKYeJ5X+KkBxEtE8zrAkuT19C4NR
aBfRMFapXl1VfSMtL+Qhohgg6+0mC34r3Xeveb8dY2EFEoPyCpVeVYb2/3HCoFNB3LDa2m57Awui
GiEDOiXVY10jwh7HkvBvkRk6YBx4EhxOOLqCzpht4jZDJc0SOrLGTbdtHtIdkrK2ZQtnYPsn/xTb
/7qM/TegoVLxReRAnbfEMi3QWwlRajRHLHnbuwHloihRj2PgrZWyr7Cq/xncP7FmeQ4WX52L7fKU
s6ZIe8ELcMYdN9k+2QfPpoOYh1MiQvolelzLd6Zp+3gWT9P6T+TZtPqaNhRlB5krRppqNNojcsVb
1XoZsz8u9U582u67Ql85U64vAIJO2sgKjx7okfMLAOaelFtMreRS18TLYvTfW4BtluD0SuggdLny
KFg6UGhvSlSTGS1ibdOWudjfcCZLP4vrmgmmY7aVNkgnUjt+x6OUBoKNixLtkafbW2Sh5kMZ+SLo
7FDRcQGzuE5rG7mVnbabEIryrwg0Fxa9zrgSbTqGZx/yQ7DZnHouVWZoV7WtWp+tUd0kQra9PZ5J
W/5miNkqHYd4iMUctphh0oUQBx3XBWEP5xM7nOLVVIdtrLZIE+D4pWHFZvgPmafg43D2BwoUmbgh
I7BLS7UVPBalpjkOgf4kTTYeJKMYQgXgdu7Ujq0M9C4d9+jSvVjR0TWtXYBCjRQadgWFHuGNlfW4
dMexGKl3azSUOF1mI8MjwjMHg94CTi/7ZCvdISQNPpk3soOB8y901kFIyf7u9oQunKEfos72Hhjd
sZNUj4dio3SbUQJtGFbj16Y1kPKAzLfyBljIy8GSahIXA+AbTrdZ1oBEgaGNUD3s/meL1NWWi5Xq
GF1I5ATJzIPdGsJvaYCXAacFdbnrYr9pFeTuUPwqtkOU7BvMURPB3QrqGiJl4c7jdUOHjrOMdud8
gytwaftY5dnWeM9m+hLH75H86fbnug5Bv9/SZIMkkgr4vOFYjyEwPQ3AXJ+yIOKXfPjWGGvp1vUe
03kEKjRt/4Jr5oV22e8zK8ZT0g6y4sUYIAyn8vPtcUwnwceTQke710JHnvKWRPHp41eh76OgJoQC
m+aFiIakIp6rEE/9c4i99bkqXelOldy1O+569gyFhE7VaS8ZljkvduVRwgMnNzK6wUgaZdlL4kFn
TPvxX2LmUMi/jDNnokVGGzVySHnShbeI4gBaHq6dIW1wexIXh4O8G/L+HBdwCz5Ooo+sENbYDEfB
u6idTBXHT5SdVg6m69XAYKgMAlaTUOifo2Wiegj5hl1jCyO+4wGGUv/+wfIxwuzkw/q5cAORceC2
gTBvva2qMzSSlbbiwv37MczsqIN2rZZ1Qhiapjoa92hfOdwBL7C8lD0ovBP6KMFqWX5h+tCOomcP
NgwTcnX6iBfnjzggeyP5UYaR2TuC/fUqH2EpAGeqBLSPvPQKNqW4bmxkAWWVNtB/Rmb82Vdeb6+z
hUOb5OwixOwDeYEeySgvU8xzJBLDZIsXkWA3cBvTrfje3K2lvdKUuX88HihIW4i/IndDUWoOkxSi
vuhizG+AaQYH4cfEWpoABtVT+Nwcbg9uYfqms07lUU4ZXJ4v7xRVHHYWHcwmG77ii1kghae+3Y7x
F7I9H89lkNkE6oUflYKJHWJnl/ImPopgb5Cp+oomKnWi5Ky/odqzG7eAu3+Xv5OvyQ7NIKd/MpNV
ftYU6uqn8JJQVZSCZSx+Pq5HRe1p6AoVJhcJRq2Wm+TIwrXBTqqkcVOVirYREuN701nVyqH49y9f
RdYm7AodXJFe88fIKLErSZEi9TERvLt4kydUpxHL3FR79FL6A6mXI/zpcEtEmB++bn7u3tfqZQv9
eMOiKWkYMg9HFezcxx+RlW1StB51mBI/y+Cx0uNI/aYjqY8Cair0Ce7iZtr4jqTFRnynujJeasV+
DLXvkfUrRk5T/1KH0u9Ej6zxQeLf5ZXC1NJ6NMD3U83DrwXo0scfGBV9YAUx1Rvf/5RlHgq5sXN7
Nf69fuYfAv8W0CXkmcoV8TQQZN2NMQe0dSwjBTx7BVF69doEp7noEITYkzXtjzyNnyMlWHtCLw7v
IvZsJyC6NgyNyWk1/qzv6zfrveGWdMqDcDaZ6Q0qa5ghrPUIFi7KybDmvwOerbw2FEwfoC6lqqBG
H0kYn5S0ePddU1u5K/+eFjemds4wVQcFF9iaSAj87ZKH6iG4q2zpMAHeSHm33eP4vXhc78BMA5iH
BWGCSDU3AGCM2aLxs9TC+YGSaYUCT2m9dpIIbFbCpiNHbz7cucNj362kcEuTehlz+tIXF5uQ5T22
D3iwDNlvQfyZCKghrVVpl24eqi1TcR3tch7rsy+HfKQqCAmFP/GE37GwMe78V8FWN6Nt/am/rdfx
FwcF2MOSgJtRGZ4dD4aK3j/yP7zH5RdROA7t3l3FOS8uEmpWU4OXQ5hk8ePMdVohu8jTcmOj3Pei
QlX1nRHmzUP4p2lYJVNfyf9tbvufZMW39/71a8iwLkPPtl87ap7ZosFlo/G2s5pTFCDeHqp4cMor
D8ulmbyMNPtynKGCq1YMMq+CJ9+n2oE3o+i3P24PaDmMgUsdRroacM+Pc6kVii51kUxJrmztwihw
VvmV52t47oXiGPNG9R7uBtnC1btraI2gH4K+5nEevIw7hAL29eORuthRfbWev9ffp2/mPZovt0d3
fVrCxJtSR2p/CxIBuifoWAW4CWpUsFkr/4TY5+F2iOsJnMh+TJ7IXUMHcJYP5PlYuY1ICOTS7bqh
UxAkdiKv5fgLl87HOPLHD2W1QerKJeo9UlsH9wHKzbskNLheK6l5VrUepIrgVwctHrQDjI9fQmO5
x/+/oc5OybZocXYuGWoZvnhkfApoo0T69P8Q5O8eg0UH13sWxJBUq2okObGHunaAoehe54z+Gq5w
6aspEuaMEwpYvSp9a2EbCHU4LQwUzRLIIMDeGqxg//1YLqPMvpniZujqJYylz8+Ngn7he6i93g6x
cBjSH8CeGIN2khFxPl9a45ZFPhBD8HmV7dQ/SOfaSmjrv6SX9qDszS/6Y3NU0Ejt7DVE8+IsXsSe
XWFFG0iSnjKLBRql9BK+4UUHJ7BYSXrWwkz/fnFTin7OSukoi/rlUTKGF136Lcnap9sTeZ0CUFCh
swO3bbov53m9pcZmr4kxPjgWKh0CflRjh6Glatey/1Chwh8jIuxL7UpWv3RCXYadLZHel6wIZ1vq
sdh3b+l9+hgmj2uMnYXBUa5BoIp+EkSv+SHlC77XN0MFbpZWk5NE8mAnKb7grgu4xu3xXkMmXwjN
ZCvEqrm/PbMLhz/MuYvoszFGaR2MHjLlfyuztJuUH0l3rO/wG77Pkt14Dk8TuC5CS/QN+P+qmMLC
8vkQfnaiCH1eYLFBeKyEzOfqe0VPZhQ3we9Is6GwTjr3ENwCoOKhc3vkCx/3Q+TZ/sDntaiCgGJ7
kv40+zuj+3r776+NbLYxjBAvqUia/r6bY8xWOYYi7CMj/vdXHMPQVQhf9HGv2nZobSqFnDGBpYKr
3xdZfym0x9sjua5nTkuEY5/yIpIM80YdfltZLciMRBMi9SSoknfKJcHYdeN7F3+ts0H5fjvg8qf5
J+AskcMEpu/lnEIwVdOHCB8szwpXpm1xTDBocPklOdDnRZg4KypfU3G84/VgmccWW5FE/d2YZ0TA
bw9m+rEfny/M3t/WKpmVBWDn4wFZ9ig6iBOfMTaa+3j43GB7J/jY0vr3r12zlgMv7+eJHkSWP6HX
Z/k3vdS0UwIGNuzVZ+GRMvC2OuOZ199Zdrk19lhgYNm2jR67w1o3YnHFX4SefbZG0XOcI7PEHs0f
CPQgS/zNovJwezoXWknMJ+udJiMvtCssl+pKdUCpZaqvNJ+Fjf9l+BRs8cFD0HyTv+TfxDuP8tLt
oNerBTQNchUACgwd/M5sL+eagb0SMCg7HaXXAIc7C+TJ4A22lacHE/HE2+Hk6dD9uGY+xpteOheX
KgADN48KNvUkaDM6WFyKmyxyJBej56e+vpuMqSby74hYdr7zHO0X+tN+tM/W4cjXe/HjT5mtp7bq
vV4e0YdmUb12mYRCZTOuze/1yvkYZLZyIj2BztMadEyatnUE2czvhxp54NjylJVjeXE807MbY+0F
AQpUUEyUN+n/oHku9hsj9PHG7SXhePsTLvSmGdJFnNknVASJOpdGyuK6dX3SSGpsPJx6/T4WynZS
d5+EDQoXTLAvts/dkFb3wKb1c1g0xqchLvKVDv3CFE/QNmjOLOPr1F3NzVQ0fTZnFr8HtXoSK90u
5HLlsFuOAqoI2J4MrGn24BJqSY5xxmKR+GeZpLePD2r7e2Vqp5xgtjsg5aApzfltQLyc5QyVgF5f
2PzdHdLub4XhMTrjYeWgCQ+oWl09U68LCxymFwGnNXWxHRMpMXl9s/3/g3+UNvEjxW1Vg86yiTcd
YjXDYQw3RXpcaxZcXx7TMT7ppfAcQmBydnlEjacnhUQrURylx1gccNWEECClQbCpYuuLh/Tttq06
d+WQXfqMFGmRS+EBcQ1/M+GPB16Hq5LoH6MUXYwaznqycqgulKuxAZSA5/NCh/g4XyxdmimoYxOl
2nZbxIi3QJzbyo729VbYV68lRkbPqEUgzLOGB16aVvYBHQIK5rQYZ9PaRVaVGc00rfFd0ainQDnL
Bo53mFBEqtM00sppsLSA2A4SOf5EFZ5X3kSlC70azyW7Rxh503XtzvKCe51+BRUDdWWnrwWbnTz0
M/FGQQrbblAidfGcxUOhEZtXpcz/9fuID3gxrNndgA2CGKSRHOMpLtl43m4idE5WNvvyaEDaIQFA
E+tqs+tJVorG30Vi8c57w/13D1nEMlB83hjbiWpgYsShbkLgpytd1YW7gvH9E3u2701B8QOvJrbn
n7Psu9R/XRncNdWHCQQdBgRTRFtkjrmTR0vAiXaIbWxgOP6zQ62hWigY410SpXdI+XibGq3oWh1f
vJx+ye3wS7ucziAsHBJFWpGzXVAhEx9HpTXYRqE86Vn1bAT679r81zoApKJ8PTQ2EJzmeTtbJVVt
RlTP4Mj7wtkKtA02xn25BthdKKZ/jDJPIVxT8SwshOx+h0K28EU8A/0svBO+VnvlO2dJl59WX6/T
DM1vIpVcG3g8BQpaWh8vhi7VlDTp8+kEQ4iRBPurcpecB0hyB8gMG7Bih15z8k/iIT15u7UKz0LT
nzFP9CY6yZQN52URXdAKgKGE15+lXYrrIBCuR8Ee9+Iu+komXN9ZTrKyJ5aOzsuYU+p6cRfGmQd8
ykL9I/kTS09e7OEa8ajm2U6Cwbwmm7qURX0Y4WyCQxSPKa2hZkLL6Yu064/jwdvjPTEpjEY769e/
3hCI+0wKLZP2Hy/dj2OLSNhav00wE4QW+39IO88euZFka/8iAvTmK1mundrJtPSF0Ggkeu/5698n
tbh3qll8i6u5wGKxmMF2VCYjIyMjTpzjAkw5wthym/njH3eXnHM7F6PZDaT2VsweytD393rvGsNX
X96sSq+EzndmFskYwq5gw1KWI8je5H26m//yY94O7S26KR70pQ/1zza43YqaFxySUGK8s7twka4c
q9ip8xREheUO36vZ0z1R+ET08wm59C9gbumGg0aEO/Kg3guG2IyS3sNW8rQSvvkdCD8KQN7lU7hI
C7sofNZvhuZD35ovmSK9XfeYtSP4zsYi7LQIa0xqksKIdJjIYZpj8Gwxb+yNzPplB16/1tetZa2E
7XcmF14qNDeNLkgwqeWIIL6gkulOvrVx8W5s3m+ysbNzbsQtgi0dC+tSpCQVUCpKd7i+easLIXSK
80YavwxfETrkY2ZKMJQ5hK4q6mIk5MeTRma7u25pLY6o8C6JrgUNp4uh06opUZOIfZhZALejecvs
Xga3RnGTA0ze5Le4vBXILIFIwm4pJKkXQcvSW7Mxcsh1fPWWqjVgrHrj5l77OOcWxL8/+zgzMx0W
YP3Ey3rnGKXTrVGZv65v2aoJbjQYEwUxirXwMho9sBk2sC81sFRl4wdnvLluQPyBxd1J84+LC+Vu
0F3LtCCYC1RBmzZhdD04aaf2ZBz1Q3LYGl1fC4IaUi1AB2wG85ZXdFUZiGcPfHnkFRH/g/TceGBA
yUX5ZH99Qas7dmZp8VFgNRnBXGOpmz7J/ilM/r7+91ed+Hwp4jydffWxS3uEmAQrFYUS176tmXzV
HhAeHvdoKuy3ijKr6zFN1Ra8ZTRfFh6QR0mpVaFgp5dj9FpurG3Wi3UTYJZkWQY1tQQLqIop9XbK
SakhbQigY60h1H4U0XPcQ52QuOnDuAHjX43YZL3/a3MRsdOaCp8k4djOq/U2voqJfv+kP9pu9AS/
78652Xr8rYW5c4OLfaRwnrboCs6MqyFOno+IwqoH3d4IphtbuSRIKG0pVaiLEOGG8EbO5F+NAEFd
98DVI/vP1i07VXkXj1JS4+GTDRlfUh4Mp7qRCwramll96TJUjyOmaPw02SiIrm6hBWAM3CRqp0sg
BDRbNv0UXLEYZeVkICh1b0iGgkrsoG3s4wWLpshetDNbIqCcnTJTn9IA0YTEM79BKcZQO7dFvNPR
RvxUPATHthSzQh/AEohBOf+lljbr6CsIUfET+CGAx3k1LYHwMPtVQdpO/wmNUoMwxZMDn47IKPrm
2xZlwEpF3aFSJ7jbTWZ3qIq+X3FRlXJXGoxDiDyx/picRIGrPQkK9eRJ29t/UWDeXfekNW+lEsJ4
G1cAL9DFm7AIm1aaZJ0PmgEtqZDwZcz3uom1wH9uYnHOQ/Qk56SboQ+E0NF03nSESucc/vJq/Be3
sU4Ry6DAinMu7/suQbTWjBSoACJkgMcP1tZs3qpPnlsQ23nmk1rUJmVrJuDsDoK1uzp2LxCiffhN
tOS1rjZB4FwcyqOaucGuftjykLXjZzDoqPKpVng0OGpDrbU4iNYkdwX6segr+/OfT5iQCjI3Y4Hx
o82ynJ6J53FqQS2QcVr5KS9nJBCT+6l2Nh6wq5tJQZU5FuAqlyjZiopb06e1cPdhbxzy3XgnpEma
hxe0K4B9FzBWOV/T/ancVCpYc/tz04vYMneB1s9qw3csHPSHn5Wm21/3+rU6CGh2xjhVblTHXt7a
kqmFTP6xOsHoJCmeAT/mp3IPsyTjjUW5G/7ayhPWTYpBYo0JeiwL9znzTgTemlY2uRbqHSXV6KSc
JK9ifjn5KEog21NPqji6y9Tx9+KoDZgOL7z3BmmqN2mt4I8jj64JBntIgD4Gp5AY/S3etXftTbbv
+RHNboKYozyixtCQJM2fi9LNMyjk+FFbMFwRsa78JkeU+s42QVWqtkbdjE1geMluQldvD32i8Pb8
nm1SPa9uuUVTWQVFTYVyGbIbLTTqqWMHBLO7VO+03e9KF4qhe8GPGKEauBGx12LAucXFo34KCztW
Aiz2swOV58820+nWlRtBe+WA8G4CNqpw8elMrr7fRTlUh1KuVc5m7rwiQvjUp8bGCVlZiCFTcYVU
Av7Ti66DZkOwhKwoDxswm6VOhUKtERP9+/o5vFgIkALGSogvMgg2Qtr7hYympOUg77EirhyES+cw
2tir3y+kdy6HDVG7FegCev3Lewe6eaXsgoo0AVpEzp5zE+aH4jm4bdHg6T9n/Bdj/c2N0FJwdtJG
onRxv2Id/n54/yiZgWxYfKp8MPVZHkk4q1i+N/rbFIfw68ItUem9vpcXR4s3KBPiXAmwc0CtskgW
8s4xsojLwIsnTq+ayfZeicbd3Ftf5kG+b9JsA9N2ebwWFhe5A6KMCtV4iRf8pHp+I++sIr1PTc1F
nvQ+7erD0A/kFDy+YJUy9M+S0BJ3tihRLzyVX8EDnKyMioVyUZ/PJ91vqzwnr0ilk9Lnh8n6G4jY
xu6ufEc4xgHHQnsK0eGyCxBk1ZiqEnlSU5G+QAIQuolpvzE6K7uduTl/uWaOkpwio+5COWbZ9Isr
247aED23RCsO1lQ89z3tG3l6ytVhY2Vr+0fxjxYjTUzbWXpopE8WqQQnPaqgVZaQFqWUERjl/rp7
rhx1lalVmgC6kABcwqMcf/AL38JMCF0satJuu8nleZmi4wqU+fmPuNkvqP1nFELhCMGGYJ3faYce
BZcoOVoy2Z/5Y94rI1eajC7DxhaufS2G1Sickf3REF4c8hTFVMXxudqRaP6hmflbXFmwtQXtK2nA
zfV9XLVFvYHMT4B/l45YDID354xiAED+kzJxaZvmTd9l9MOcf7Ms+G6BvfMAuaB8t+VW8asCJyxj
pJraQH0Okc4wp/r7XElb+Pr1df1jbBFM7NropEolUEZ+Htouw0lBh+f7hn9bFU1ke2FmZPLx+mau
OiX4KJmuEO+S5TFTnWhogPpT5UjK0zQjPSOrG5u4erzOTKjvr7iqCfImkzFROtptgV50asm7ESHK
6ytZNcMnMsSELq22hQuC3le1NMQFpQY+snrYGd2LtqVjellbE1wZogNLm1nAyhZWSscPfG0i4su3
7f1/nvzWBwQub6vHYLfFYLfiERrsTGIwE3K5Cz2aHJJ+aYCGyUtkXzlEUvhqp9nsqo1euDpSzbs/
3kEGE5ncN6AnJF9cvO/BlhRqEgSpV5ndXpHiD2OqfaxzbeP8rlzTQgBVTPaBc6RO894fAnOaxsaJ
0QzTx0fdavZobt1U5B9zEt+o8xa54yVIziS1gnMNAJCiXU6IG1apw9IJwko/xnBpoUQDL9+wr16c
Q36o+4Pl6Y8oO7/ZABL3PR0v88v2cNpls2vxKxanWxvsuB0kMOLN3j7Ou3yn8eCC6/VbUNANiv8u
D9GAdgD6u/til0k7k3LOjyG/kZ6S181+tPDSRUb4bksWn0ALwZXZEVtS7wRuULQ5JJCfogee76PX
P250vF/7ciAwjOMoNMUXUKLOHSnX9sHrddddCWPnC7pgQZqHcZQcdteRQ68eJrdzTtct/Pb+K3u2
pO8EZV/EkY2Jwas+O6durx2yU/Mp+EY2BCjjOH/uoLQtdgwd3mZf4tutqd2VYMAr1hAkB/CNXWjL
hAriTZOiAY9w6r8VS0pdQ0O+k6Tmxu6rrRLumjUSBUHhwavkIpHoeKs3UgX8USqbyi1z5/MsKc9d
xZhckUIue31z10KCCm4H3RMmcS+0kXU/DXgj+qlXqp97Od63/birxi9WYh6UeKOus+YqNHqptBNU
jYvB30HXEsuPsWVm/fchoiHa6nXr/ZsF8Zn4BnyyJZBr7NtmqHNhpHhi5MrNGOidkh9kZ3d1tKUZ
vHLz0br+x5j4lmclhbhqrLKfKKnE9o2PMnA/PUT/4p2q84Ck/quSDF3crl0fjUY+grydlOfAuePh
s+ECq4s4MyA+29ki/CAxWvCTdKszmJSbxNj3DgyLZgEZz/Vvs2VJ/PszS4OjTYHC5Ltn5jOi47ob
pqfij9sshLzz/Vp8k9KRakvL+CbqVHpt+LGp/0XEOzeweOxWfq/K08QqYsFBOUMtHk0b+cBqDDj7
JIsrawQP2bYCbS11RzXO9mpXuHI6edzrG8dly9LiPsoru0g1uAYI3V/G5jktmeNRn61sqxSyFmc0
A94g2t7wjy1TjzqSsrgaDMBfvF6rNnHHsNjljG+n403ECNWfOxqliP/0xRmHWX6iHrZnuwYWaGQ8
HtJiNwtf2KyFrfnzuZnFZ9KMWpPrDjOpmA40n3ypdVV5A8K5ZWTxhZClspkcxYhvy2hooNCrPCXx
xgDRWmg+W8kyT4iSph9yFSOSP97LrX+HBMbh+jcRv3N5i5+bWOS4DNiUiirhAVCQJa6vSW+RFX91
8uCHnzb3QZb7B0eBAEfZEj9ec/Fzw+r7qOOYqZKHwvUc6r69/9x2xUm1QTMnWyNL65ZEQVGkvBfj
+3WRBsNcsouN1B+DaNzXmXYPD9ecbnFkbVkS//4skgZ5URVDw5raSb9vrR5x3Nc01dD22KovrLvf
P2taHCV1Nu26FJ/N0veaHnlS8dTJxb86r+hSgzEX7y3t/XIy5EaVvCAKBU5YeLKZRXArDJoaelBh
Nva/iK5U4ehg0d0EfrbwRF0rLWak+UxhKmcujrf30x8wKE9uolYbti7JybmOzo0tvE+VoqEremHs
Xn/WfkBg5GVogSMHqsago0WX6Zd+ME/p8/BFQ8Bkf/3UrR7ss7UudtY0pIhRM3bW0n5N7UMU/pvo
dPb3hf0zR3SCzBmlnL+P4hzzFX35qyqywOsideMVsLUQ4adnhtQmpi0uUObzEO+qIN/Z+c31rVq9
omByYPgZsPDFJEdQ1vYQpFjI0VJs4/wnd4jtdn56UNr8R1A3367bWz1Z/9hbYkyzDAK1TsceaEy3
QiKPOVE4JDasrO/b/67KWDi7U4bgkcS+aTkDcarm6X65sXGXYyK/ffwfGwsfd0ZlCrn1iUYQdM33
8035aiheeAA/6iqesvfvQCcC7Nrqem+tbeHcTF1nVMOxS0Cm6NS4U77lFKsmxLsPjl+63svOaSVr
iV2FItDK9ZMfAU0s9cN1P1g3wXOFv0+5aYl/k2ZfNfxEmJAiT6n+7oMtDr3V2wK6cQbqKH5fgHPU
0Whyo+FNNI5fhug2iVO3rz/ExffrCxHpzvKG5+YjyYPX+ZLDXxvCsEEBGIcejOkQZxKACyecpe9B
KU2PjapXn+IyCmtGpXw/3LhCVgMtM3rcH3B7Qjm7yJOksE8yo2DUZfCCD/199dm8jb/an5WT/9UB
rhYJVi+zd+WP+t12kWmtH0Xljg4GL2n0YJc32KCFuePHrF2w6/rH6FTcAv0D5q95iJ1tEv6vxQ5D
0AZTLYQqaHmFMXjKJVxNIDHMPp7dqari1pOyxqFRmleKtfFwWyu+opsiKB7wHzqzi+jbx0R1W+vE
GMW4S07ZvvpJb8NzjhXCjd7WuV5d3Zm1RXZjhX5rmSXWVK7M9lcdP5TJX9d9df2DndlY5DWAPOSm
MLDRH/yjAOz4O+0lQgFGcBNXf/3xPBsh8nwDF0+FPmOcrBh7zoaU3HTMSTXScGNVH2Kz2pnap0De
mt3b2sPFcTDbHDi4jsGaLMq273qTQYZq4/ZfjfwAahlyEZ1CqvLvb+XCiAfDCH/7RfpRn72iPaSK
mzxT00RRmn4zk199uq9etyXj130SSg+mzNG+oKr03rac9UVsjQ2vr/vuM3o+jM9Ph+Kjti+9bWtr
2wmhvGhyA290lmWloZoHCfkjDsDQfCj9+JB1w8egCnfX3XItUp+bWXh+kyS1lalEas2pP6qJf8pj
9ZtRlx862Jeum1pbEQQ+9Hfp6AlAx/vtC2bmm/OOiBUxtjak+m6c0W/M3v5vVpYLypTeHmqs1K2x
C4a/Okffd90Wr/Nqp8F2EMcU5LqXgyTVHEeTEjJbZpYzFI5p0VfDsU5NwfMoTf6bbMAjbMs12AtZ
ME3rxtDWbmEquQaiuTO/G75W8n/Lkjc5C+tsVxVBORz1mTTRpTvYF6eqU6CerQsnuGlsKiaHOZPK
PYMEzpbk39qXoaWLQLsYXLuYfVVzY9DqhqExRD+fo2D8lNTDo6zkh+uf5hJnTUw6s7PkCQ6GROv9
GjvWo3mre9k+PoQ7niT3QjAmggN0i35itZJ/bnGRjCrj3FbK8Hsab7K9tnDrChiUuFOKF+uU3QbP
5Z15P7w5IZP3qJsKnYutH7Eas85/xCJbtbrOsrOQHyGUBuL7fqciRZijYhsdzVfrONxXDDls9RDW
NpsEGVQFbXrBjbG4b8aWvKwpYu4bhyZY1riNV0E9+cPsYBO0folhuX9xjQLVUsBVkIwBdFqc8N4a
EVJNaP8CqL+dDMgL7fhWi/0NPxJHeJH2GYJdFmokJkgvhmnKKSqzrBdpX60F3X4aQ5hFNKWV/zKt
hgr8lKBSvJHtrRwR2sF0WBTAFgLk9D54aWFaDJHE7NOsfU5kGj/TX3Nr7a8fkJV8VpDTy2A1BQJ6
CeFLnUIJrREjRl6e5JAuWjZ1kqtSN2KsH8E/6UaOouN1oyuvAfCnlCaEWLVywVDftUYuyT5tbqt6
7rIf1rg1dHiJrhVsBcxps39ErwtinaRO5lRVApH51DdZv9PAgPpugP72UTCeVR+H3XCI7rsdtAIm
/3yX5S46GNeXufYBz3/E4hDCPFFwMbBMJ9b3sfLJkDMPAowNK5c4/cVaF/kJvBBjZjesVW4T4n3R
PBbQSFVW8SWp9T0XY+cVNuxvZhs9WZX+A8nQrWi+UlZ4t93ig58VLqxc0mezE9utdMeqzl8HZwjc
fobzONPvJxQzN5L1NQ+CwUDWDB4G2gVcTE7rrI803l5J3UBMWabfyqLcqBeL3Gpx5pkFssTwHPQC
vEPeL0oNtaQd+gkkkKmE3qzTzzG1JD8ZU3scs+bGHhLXmIoPelxvsTWthBv6B+LiosBPoWZxhzCP
ZhgBz3KP8Tc0FP+eGSZv8gYJrX/R3XtnaeGjSpx08SSgrn4XeYhaNxG6dKO98bnW/AMWDw3kGND9
i5Fmp5b0NM9Zzxx2b3U5HyWfJ0llvs5mcYqM7OMfHzxGZ6AToPYJG+RyrqOsqX/NEmCdpPF3JnTw
Q6i707zVVFxxwndmFu+dIp/rvAk537ljfe/T6alQQFxfX8olqacJYSNJErcpOKqLit1UyFWSiPm3
KJv/CtXsNM7l3zEkDUEoHbWuPIS9fpdJ5t/TqGxceivxiyOGYSQb+BFL5CKziWrtW3y1LBxRyfpu
Jx2iPZ82Fri2i/R9BRUwhfEL4sE+aHS4E7ECJ4PhCv3nyt5L38db9YDave2ypcFhaxpu5YAxeEHw
EGmD6Dq/P9sZanVjizKFN2n14AZDmHiq0n+Vo/BNKZrNLHTF/1Hv1EBPQr8JoejiPLel2QMu5pRJ
pxkazLsWYEzoOX9B8m9kbnkynskhtM/Fa/qwlQqubq8GsbMA1l6KMBlMTCD4AbC2NYYTfuKalfl8
/ROu+gngVlloT8JZsNjMPO4BKevgGCenPtC2cZv2a51Jxz+3QoKHuBPATMAci3BMJUMKhtpghJbH
CI3IyZ7cmBv9/2ZlcabNQjL7YMaKVRQu3XU3JTmZwx9/boUKGtcXvCtExMWVbcZV648VQFo5CD15
+hggSRcikHXdypqT06fjAuNNz/9YeF1YWABqhNdpCC81QeOmyCoVXUmA//OAy/ScwOYCDr7Eb8RJ
H4zNyHFqkiwS9OhjvAsb3X/TrFnfQNisvDIUeFygmRSUIzpp+fuzO8nxpEpjJCanZE+5B13THIuj
qH8iafC1e1TbzSL8pYcL2KfgoQJUyNDWYicTp/W70g6hGwkpDTrSDQBkT5u63fUPdhkmyIaZBQFs
pkGRtpwo6quiqtCgJuOAWyhwvtB0QFXS9ioJZGG3kd5cBgYquAgDiRSKcvbyPE25lvl9yGxI10a7
Nkd54Y+dAgMqcHTU2GwRfd5/pyqn2ZCYfKfZmXdt8dY0zS6EVfX6nq2kv5gBpy0kMqmRLZ9JieYH
eg7JqVc5H+qgClxniEBgjsExDsq9ppQHFLglUPfJs5zG3lBsPXtXN/LsB4hjeJb8lsizOrnEAMyc
DjsuAfoBW6/clSGb94tcBL8GBuAkjHpQzm/TtK9vtB1EJgf9JoK07Cn/wsDnLjzJp1HfqS8b+6vy
89+nwZgmD6BWQyGN8fj3y6u5npUmxXT7ViLiylAbalKBq44H66ju5BM11+sWL8MWBsXIEqkb33QZ
HHkKd7FiiaGl7Gfv8MxufhZ67fabQhkiUCxXRhuFASkoGMW98n5lgTw2iVlx3PSjLO1rhhnCnblT
biXjADvpbruDsrYyJqmZUKSNQtRffMUptycdMgtSHWdyI/Sux+xUTh8m818cbR2dCjHDCgxxOfY1
zz3tVvRpPTk7TYGKFtfWgOdaQCQppCZOgihC//uta9UhV0wKL0AlqGAFxs5M7o1O3zrbq19I4NOF
at9ldYfkdzTStiDDjtwIGQdm4B+1l/iz4sEO/WmbO1Zd/UIkvAj3MIoEovv9uqQ6dtSwZV3trt/1
H+XjDIphn9zC+x4/9rA+jbfRU4aOnn5S9vWRKuvkyq5xq+6S161DvxZXRL9ZvD3hgVrGz6zXeqkM
+S2WSRVNQaBj3AIrrjQUqS/BiAZQlbztAhprpXMYtjmHu9o7r0SWmaTHiwJXSPFCOrAzHmYvT25o
uf13hco1PzqzvyzPWlI21o7NWR9Tpu91ZON0bj5rqx60boYtpJnIwVi6a5TF4aBHMa/cNncb51Ea
T2n2/XrYWo3RQnUUskpqEhcAnyCS7UnyCSeTp/0wa7d6yR91yS2/mK/Tm/Mw7VSXafXkMfzUbr3i
V+q90OijTw65I/5yAffp4oj+M9MQwm8jV7BAKbvkNvtk7fPTjKxX8qYzSL41jbvSnhJmebYxw0S9
YklVFo59WRmmT9ftrb4xwflbLzM6b4LWK/c25aLXvqIQFaRSCV/gBVcPnVtfawo2WLOo5Un2azEX
+xCB16586S34lNoJrl7nFNb9rsp6EoEUbad4V8+x59RbNY3VX0PeRJomwE9L1IRFbj/bNFO8RL3J
ELjL4wez/7HhU2sBkNny30xbXIrLoRkaPrpcIOThKdOdn/e302R4RgzzQl3ca8HPQMenAsQcQgtc
0svcnRq/3Mi31a3fIBKEs/zG17QMaDYLHTzzKE1wP1B02LWn5o3z9DU5BvfWvr+rYUtVHlDV+dQB
+4JA/3R9K1a3+2wnFpG5BAuY5BI7odJXCK2fks5AzWZdccuKiMlna51LYmEmNFlTJv+qxiYWRdCa
Jfv/22LEzzgz0wVNbUa+aOtmyevATHbXmV5rxs/Xzaw9lQCJ/OM+i9S0T9KJDiibJj9H37k90q/K
F+fD/Nz/qj+XL+NxOmVfNkyKrH6ZVEHOA4CCct8lmRIELgmJlR+DonB+6OSKLeShbnFTIDzbf71u
bNU1KYvRHReaAxegH7ksfTOs+FztoavdrPKGX/AjW4fuQfKCY3SjP/r39X7em3eaF0M+8aH1yv+i
3XbZRFHItf75GYtttkdpsMuQJwgKIQerLNwgT10NGpRKNr1Gn9zB2YKsrt7c5zYXGRgD20Vo5Sw9
vrdLb+w8/Vd/g+ThAeKJ0qvvRi95UmpXOkY/4tvutDVmt4ItYc0gkcTMP3IhS+kCJyttrXYIxtU+
+2wwdnabHkiQbnLlKB3NU34Mj9c/9lpqRs2Ol4gQtdWX1QwkmgqqAWLBOipX09ehcg4FfNeaslU3
WX1SQnTNNQ5hI6C4xfEcst6Pg06waFA3q/PKa+ynLjoqJUSK5YiCHlv8KVV/orS3kfGuxZ9zywtP
Uud5GieFhNdv4Io1eg8GGg+KIu/6Xq6YoVpHogC0hKLkMh9KB6lvrZzKUGlob01lfhi74dtsN1te
upLCkpGAWRBzxyC4Fk7a271JO1HMvk/D/agMr5O8xay3MpQu6LsZVjFIgJgwXXys1J6lWSupPmqP
ienqz8N+2jcetLtoKr1otRu/IPa5mZz/f8wyJ67QEIYSbHEfpbOaBlWOWVKf+/hvFVouyTN32jH/
jsLuybzLHv980FGs9B+Ti8spHuQmCE2IyPVwuC107dYoDtf9YuWMqXSbLWgjYcS8ULXocgbCNZv5
mMqedlL6nDvpcQ5f50jdXTd02VvjXQPfAzkbqRzv/fcX4FCrZgRAgcN8E4CJaE/DITypp60n1Jqf
U3gC2irKdhecHUbT6HbqE5iVSvkILPU1jNPGpfL28fpytuwsqsaxH0XNkFUwaFfNjTM2bwHkenY5
buX5a+eJkT/69LzsSQoXJbVUq+QWrWOQRiOUOxKMd7W88WXWgp+qk2oinmhbAp3z/tPEURUFksiy
45v+vjtmxx/iKondcjOlW0tP3plaRLteHZqqSPECwR8kBoUnMSkceclHphjDvZgn+BdppBAwQOlC
xCU0/96vbkb2QqJTzaN6zj7nVnZXKMqP2Ew3QIMisC2yIHE3UvuER4gx9MUmRvC+ZaZoiXThML9k
ZRrf5rUWfUNKpKBQKZtuO1Pz/3MvRHGHGjwsAmAGF4cq9OPUSDXWFtlvRfiznb5PWzNUa+f23IRw
0LPEVYPDJEf5LPYsBildq2ort0stKMeT8ktoFQ9VjoCBlI+fOIwbZ2wtNlE8ExQkBN0LOEwBHYwy
t5zlutVfujF7BU6+94vpzVeGP4YNKszw0mVCFxt+jmVhUNGLtnVsctgp8105+FVzGavT5z//Whbj
z0iKCzD3EtppDIqd8HiOPcNID4OjHtIyOtFhO1w3sxYyLOe3ECrNR3Kn918MKDug7VIQJBlAMmop
O/gd85zXjazFvzMjyzEPPehtLU/72ENC9FOmTa8FmKGszjdO1YoZjZ4+4Hc4MsSU9fu1aIUZhr2g
mqoLSNUqhi0AXam2ubGatWqKRmOMUpFB0nKR29bM+wSOxqdRj86j+qv+aP1HXvi20Dz/0fDUU/qz
u9si0r90cEEvQnJLKxi3WLZR7aA2fCllRUiSglXoeVPMXtP1kESbo3NjWWUYbDyqV00i1U33nYT6
okXTy6Uz9EIxVJZk8LiVn56mNvlAZiB9YyBzmDd2dsue+v4DVobe6/PMEqcSXgo60+7YR/OBwh+i
r6mxhRJaNUek4QuiT3ABOynUWe8UOEW9pHTGz0Mb6K7apf4BYXFmeIpw6+Gwbg+CJGZ/4W9Zpru8
yBy7rDSofLXQ/DXKRvtQGZ4yTjuIAJxuI9yvWoPsiSAl2iXL0yD7kdWlKsAuKMiczxGUSCC3rTyA
hz31s4eiNrcoXFYtCo1Z4aiYXaQfUttPJPSg2NK8dPXMOfmSloA4s+XdoPZbFJmXp51ZE6FHQomR
x/2yGzoNphXORpx7d12sfYbk/PNGqnP5bH9nYEmWKEk1U0lInHilD4yrQ15w14Ep+26lY7uLtQle
RwAVvxDdiKuNb7fyfKbJi3gcRFqcPXAo70+CnzgdlNNs5eCFjA/s5M/GXUxDL0Wsyk1nVz5tFWsv
VwvEBuQqgZME9+JRW01DNSIYl3kdajw6XDVS+LeUfNKt4raPmxsj2wKxrVSHWRqTExbwVbpsy0Ze
oeR2q6D56inzk+I/O9ZjE4+unUd7Wf6ZI6cx+ydreEmJBbW61Uu/9B6MU5qgh0h8uyBYTHPD8fWK
5VbjN7V4tX2d6d4thr7Ly/W9kUU8ixPeUlGBEeu1vvd/JafhoThGD/2tBK4VYYn6gQLF9at2zXPe
LWxxCU6Vnced2gPU/aX/0r36Nfs0fxi9rqdF03+SdltTPZep7Ps1ij04S/kyp2spQWMvAnfWa54j
6d6clYc8z1Fb+b6xusvy4Xtr4rOeWVONMS2SAWsmmLMmyz1Hg8YVTpBOf21kmO0IcpYxAjT1D5n5
87r19c/p0P3DX0EYLcoV1QADYW0hMaq30q2TKV7KjN91E+uHggLp/9hYPhUjM+50Axv2w7C3DtUx
OGrHYSfaa7m3deY3rS3CTKGH2hjPWEOm8rugmZe8FqyAxcjI7fbYwUo9Vny9/13ckmIBhcbSTifM
GY/d5/EAed4xOMQYD58IcIf09wACAhv6LrqhODncTzfpc/fHSQ0/AlJV4qsFRGj59spKJgfVmh/R
FJHrTG99ILuWs4eueOP+WHWXM0Piujzz1cS3S620UQCcxsy106fI3HrRrZw96jF0LEEoMHuwxLY0
JuWYVuGWCOb46wwWIopUr1SafW86N9DUbqgSrFwRonlI5ZM5B+6khf/XjRmE+jiSL0XGc5Pd0gnZ
B+O0H4xs11DW7ovpeP04rERpJg9AlcBEZ9HkXvinlElNpOclDpParurDoDy+pP3NdSMr7GikSb8p
CiCLJatfhMzMrAdzKhFrlU7jwT6q8NBCTWbtGIo8BHv1q3I0bvPGVV3JY0TsdoSl7b+ZylnxF7Bx
Fo8+6oXKhQRZrQwJ9OI0KAJlOoxSt5uVP3d9FYFGdpM+8GUFwDH6XAsCrp62Tm9n+UfW5HtD872x
31TEW10MaF1OOzjGi4kYKCdiRNswhQbIc/E9OQHC88DsgBD2GNDdRdtDTcIZ3hdVeJOdmRQ/6ey8
cZ/PpV5i0jmpt/19+pTf+0fgXY/9X8aLfJPc9N+rp/K2eNwW01l5Er63vbiXdMKo39fYju/zGzqQ
qE7cFT+lfXdQ34Z789B/EwJSzsaDd+2yB52EFhiZIpNVy6ZHlzdKOTtoUOvPMFWJ68LZG4gwiBFe
/26bP3ztqwJIFTI1Atq+TEuhp+WFWnAeA4kiDK3tRFUOoK/MauMevHxKUF8EUiZ0NAAqLauMDKR0
cxTx6CyHZHip1FA/VY2s3hVVbLrdYP45YxapOvQDYgZBB56xCAEgoB0/GmHMSqbZOg2tOh/Qwhw2
0vqVACpefzQ+wdw6F+Q4Q2+UU8qbwitK467X+EqBfCrjxtXm49z07ryl3XgZP8GJ8tykuA3El07O
+yNhJkOAIgIvzsCX4IJOIbsf569UvLcmfC4dA6AtMQV5CXgiLphJnXRsrM5Ed1luFLn35koO3iTf
Dl6uh+q19VDi4c1On4MlLV6YfhYPw5zxplWaEkh8MlgQGhS2/rMdg3YD2LC+pH9sLZL3XtWCVI9Z
UmP4ZrFD77v4mzqaI28E5VU7YgCZNywP5yUaL/ODoZjaiVsVLeZ2lyUxysRcq9X++t5dHik+kcYs
H6LkK85X6lM/tPMsBr3mfT5JI4JZuXM3+cNwMwdhuGFudVln5hbZD8SxUW3nLItOj/LU5ZL0EvlG
sTW/sOoRZ2YWHp6PJJy1jJm+MyXGvYbwNo+n5FDl1Va3aHVF5CKU3mQB9l44nzIxAm1ZvOaKvC2t
Xd9L8uxCHFdtpFnrdixI6xleo+i2WFKQ9KWTZXyoaWjmtzaw69DNYjked9cdQvyd9/clDkFh6H/s
iGh1dl+mo9wPQcPWFdmtGkARn5THbGZNTT7Qydbsjcfb6rqIrqpO2k2LZRFjKyOujahk/wa+2AOz
JuMh0Tap21dXBcsec1HkHheQKOrpUTro3MRDDxUd4hayW9LD3yuNdjStACVss4r/uCHATsJLD22S
jWT7MszW7Vj3ini0zfUU7rWMZFVPpcAN6O5sXIwr/i4GvciobAYqLjDCRWcMcyG4Zk1zOjlx+5AM
1d0QMkR+3TlW7JCG2swX4+qXtXSEMbO4aAfYVYLBOiqS1blhC0P36He/rltayZ1ExvuPKeE3Z35Y
xwoSApKg6dg5j0EKuW10qo4kqS4wGZjq4ZvOnlS3PG4h81ctk1vYkD+A6L2A0HKW61i3EKpri/xo
VWPoplr2RRvt/RynpVs43WsVjo998FxP1bGB0Emy80+J3v+dj8UHQQezq/yNa2fFf20KYrgkSfol
FtUC+eVkKdivPn9My3QXRT94crma3ntdsgEEX+mwGraY3WNuBfqLC6AH8lZpgRYPxIoPdu2WT9kt
ik3InirVb42W/4ZFRLlMgrDJ0uCqoPt5kQSF6RQZZh3BUzHHR9sIdo7c8OSX28fWrk92VjP23ewc
Sd71fu7G6mMYKYdGR9V+HPaBgbdb1k1llqhOS81GfrEC8Lb5ZboAOUDuf5HHTP+Psy/rjlRHtv4r
vc47/TEPd93uB8YcnE7PrqoXlsuuAgQIEAIEv/7b+JzuSpN5TVc/VtnOSEmhkBSxY28w2Jpo6wIx
gq6704j28EJ2HVUcEmHsG66Fko3L/SAOrGGBw7PbJGt3eAU9OM6rTJ2NnbzVLQEoos1wTU1Dq2ke
Yh2s8w5KQ/ngd2Xl440tuX1arwShC948dyngwoJ72Hy/XJwbFEBQw+wBSSoyV3szkgCZY3Tsekkg
eZK+lx6B1b4GEv1orBxYq5YXJ4mUqcx2MliOv1VPCaj9SlR5A4g+uOxaDnkw+sUuu1/LXi1CFAYK
BMoMQgDQATTH74+jk7ihKZnENAY62FGbrnPk8iHRSsSWEbjy5yFqcXLNlkA7jBs0PAPEFcseF1Ai
lgN06VSv0B0/HZpA6GwlV7zYFTCBV5wz70TsebyZF4ejGM2JsVKMXqtWe2icPHdJGeileKlU+hRP
SLAwY42cfnEjfLcJyBD6rJCFx01jkV1RC3B1JrQevVwZrotWTG4t4xmJIjOkLXWzWpnF8/Wa7cyl
qBkTfaZ0wns90+xGFx7pG9euMItp6vVg3fm9xQLOCzvIgFACcErA2i+uafGQlhSdbcxLtT5xQet/
pWj9ymoth7K0oX48ssAjZ/eigQ0QAOxVdFmTLntQemftFF463rsdLNHMhaEhNbTY0lmlSZ0+Ksxj
pbVPoF8OMfeVVVk63mwCsRhIRhWff1bM7kHqAXnoiXlNVhyYpWwNS4qkamyDkvJIYbhmQABnxeil
cZ0aXczfZKcj+lJhFPxOd5lBNloh7j53gyVQCToSHwe22FEKxBvLZoINO1e2zcifLC25lXvZzymo
DNA5XrSh5uyrcbpVs/z+c+trA5x/fhKb+ritKtWZZzXf6PbosWyNL/aiBQcKsbMeErBys4ueWMgI
S4HCGhngnxklXlrFVaTErF3reF5k1d6ncU6KgrQHaBfI0Hy0A3LTpihEzbyuKtwqPcQN39Vc33IT
vQX66Hes9ZVhrcnv0gZDnJ0L82hawc3ko1UdfKo5JFuZ12egSKdfcJ4Gpb1Wgrw0h6dWFudWbCjd
yAdY4bK8K8Ce5fbgM/gvfP3UyCLKjroxUiWFEdJ2m7roX628XLnHXdjDMweiY6JXF9fZZR2gyYjK
StloQGhR3eh2shUdZ1E6VHJYqdqtKtC6qKEm/7mPLzHms2voyFug4I+8+Xz3+LhIFrjgtM4owDuC
bjiz2JmjW8euaroObh1i8wpav9dSuUknN//a3ae73wTrzfbRKAkENl6USCIso2NaagUnis08fbLR
tN77VXqdlGzz+TCXp+RsBWVqUBHhkIR05MIVx6EoJVahjajujeuM8l1nJdeDrYGF3KoPn9u6sNkA
KZql1MCngZvG4uyqK7nSVLCGeFAt0b0mZi4vkxASfYHWW4fcLK8lU3pkvF+74VzYbzgrNaQ/kdgA
Q/3CcM4pIG9NBoilmnQucGdPvWCZW5XF189HeGk2535aIPRxRp8BLNk0JmOfOQiMernLkuqp5uMD
CnIRo/qX3zflYN0AMAAa66wJFbg5ZDdilXlI5PkCk9pm0saW7y1p+7mh2QNOEinwwzklpMxuMvPL
LrPiui4Uq6jbzkvGzivadEPVF25q20RKAiVf6wE4n0EbLbvA2CBfjXfUEgeWGkjAt1bReVNl4k1I
lGbXDBWHCqCW+oakFdHnozt3jQ/2lj2YIE+aRp3nnUfLq5FcT2qUZm+fm1g+IOYZPB3T+1l+cphB
4ExSWAobvnHM7tiN5heovFkQsU4dj6BclPi/2Xvwp0lAP1BXhHecebwyOZSZ0F72wNu2L8iwSewk
WBnWHAAXjgEYMd7XyFkjVC4v2Ek2JFZSZR1oaZGAKpQI7Rsh7cRGF3TfqcLPEujk4TmAUEIOslXf
slx6IlW7Mr/n5xymd+ZGQbDE1XdJeCQRTZJkiXQeAWuJM6Uu2pv9z8d60UtOTCyOUpbEUwxaj85T
zP6rWtrfJd5sLJWuER6dR8iPQ5l/fuIpQp8GZL4wpWjxIaMOZCJks/pjaw5+nn8FmKfP15h/L80e
8hUzwQFkO5A7/2iSDDj+qCJxT8m/QathYzntyhZbsaAtZHnNrrIyhSfwRWalfmlYx36ye+/zFTq/
JKDT4dcwtEWIZ6LoGquFEU3wwI5TPwXXvqUWh07+NozbMiMr7n9pqcCLouHUhCbeGd1jx7IuHkuH
e6JV8N6b3IY+8+yZD7aHSjc4BKEEyc2V9NkypfW+r0+tLhyx1SSjLYqY41KihBBrcCD2is6z3rMi
tPq8VZ27rvV8yfmR+0XLFDSX7DOYQhMLRiUTIzXasnJHgvaEvph2FLoRK3euS8H/xJK18JQ4zUXe
Szb38kl7FrmxKRJnh7N2X3XD9nN/WRnUkpSqilMDpQgMKqOq27DH3DRdQ6xhcC+v16+5s9SPu0up
88mGwAYHmBq5h2QPagHgBIxDc2W7WgAo9WEt8v8fJmfOGaRa8LBe3OhSWmljL2FkiRLpIDXwIcT9
DBqzL3YH6bZIBWXDOvjp4hkHEcCZINS4wLoxmqYwRogaefo35yh88dDcEl9s7Cvo2b7kN4knHrPj
bwp+/7kbTozO/nQSLkdjNLg1LyJ3nCdFzbzU6q7jRo2h/p3sCpWFv+80iJQzcycACWdsbSS2U4u3
Hfe6oXoE6j+gdg+KW6t8+9zOpX3gKNBRA6EYehSXlyAjF2U6SJyDU8yQXG7kfjm01OVk+NK39srz
6lJ4nhVYwTECyo+zNjEhN52OZgwEsu6epweJrORP1z5/EbI6ML13I/DFXhlf290xT54+n6xLOxms
/EC6zn1hZ4i3zoS0EXyAe5Pyag7A2yE9S4o1BdnLo/hlZeFqgwO6A9rCSlqPQWkgZsANPh/IhYs2
CKl+mVhsXFUauE4mfGzfclqGXZcSGaFJgrBBTbX0NlV4+tU2Rm2NSX5tbIsVSmWhO+qIsTkte8xU
+5YwPqyE9iWY532v4n0JZIMxN4svb2m2nRJOhxp7Z3SVUGzzb6BYqV1r9EDvhUjoEHd6+3xCl2zU
ZzYXA1MUaFEoKmxyX9/JaIwdAYSMqtvKc7zMi++Tm9gd3vgPHsXHmc1pDT28rAb9+QUQgkExBh6f
M1WF0px4k9bw/T4sr4tXrnt5EG/5OxSVbmbONuOl6T3k3B1/7c56MYigvWqm0EGb1fIcqFBYytCV
CdsDlDOzW+ZoQcVqV9LW7l4XjxzUlP5tajHPqtxzkyJd4SUvwgceZzyAoMtPDror3fLJTV4l/3fL
I/Ob6tTk4toKza+mRvICmhgG91BdY/I3imvX5w50ef1+DUxfXEgms4+lGOJennno/fYptr2yjkgX
yI1bHjh4vR3bm6DpokWS7YlI3Zh3n3+DlUVcpvuTfkCfRo4voOjl947ljacwwt3SdCjw2dQIPze3
JFydHRZdm3Nzhm2g12WZa8uGYhrqFidqq1SGCyg6eoYGiohUv5U9y7x2ahJfG6c6rOPUTF2d1GuV
vgvxXEW+D/maGcCMLMDHQx0axlZJE6CJSXM7ceFSZGXV75+P80LEgw2QukLkXMONdhFq0ZehDAwd
SuDFwIuEPsb6Wl700ihQdkDmDnnL8zrNqEtg+UUrjWfxuepgmkdOHTDC953i//5YHEhjoe6MAZ2x
WImR9ElOe47cjJ1EalHTXZPXa+C+SzMGXAsAiwhlJvKhH1eF1WKSUiC4wMmguEKRXCleidYXXF09
taB+tCDTwuZ0tuBk5CGJUW1SFfUGhQ7uptqaNvvF5TkZziK5m6pjwnQNZy1lli+POsAYiYudHny+
NssWhPf9hBwMeCBQcEfAmr/HyQ0VkiI5L0scrX2I/LEVTtChbnwQ4EEO4D9I+1woC9lzzuff9uZJ
PrGXT2Nr6j3sDQU4/Apg5isoI4GuX9S9K2SQxk7fYiBB6oK5EGxcucFcdJIT64tt1SgZcIUGrHfm
10l7sPOHz6fz4qqBbwXzOOeblqHBrpWpbhJwngr0eYVq9oTti7K/VbCVdbtgCCLtuBEbwI+BXXPh
HhWtpIkrFHfWoRxBzaY9DkpzKBX28vmALkwYAA0QXUKmUzvv0yorUQizRFwA1HhXNvXRmtaKuRfy
FAAbo6sWdfC5YrzwwLyWR6maYMLhz7R/MtmTxFE4pq8s6X1k/t08Lldm78KoYHIWN8BVD0DWRawY
7DHPJAKTyJ4c9NGKzGTtynFhgXQNqAiokKGGdoYitHOeZ6WeIC9cQZSwcTw57aBvs1bJvWwGLabg
HZmxhAs/MDS7kPtWQr1H7sqrHvXwKGtq+whSssz/bVfAFVGZaz0Afpwh+yg6rgyCyipI3L7X6oOo
V472i0M5+fxFeC3GvDDN2Q9ACItbE8tTKKZVMiieiy+fj+RCIEeXCTrPcbSizr1sa2nZYNGhQlWu
ttV4iy6hbV0UPKRm/rNonN+/IOnoxZ2VEOBvSGJ+DHj66CSTSecSYB+V9IqiTGhZsh8rKzv10vSd
2FkmMRM7rg0KnmcvAZfuphv0ezMWYGFQ8s3ns3f+UEJLCTIMEO8AaGUe28cRyaAfsad4aAD8if2x
sPAuquTRo0k7uWqpvlQF7QLg3i28puUrJyG3elpvBpAd+XbcrUBBzrYyvggKZrjZI0GAOtAioscN
G5HkbyHVYzXdQau77zxlevT5kM8cBqEC1/mZuRFc7WfQGaUfCAUqt/bMDFruqbA3IzhC0g4Uo/Jq
XfcsHr4bA04cTTog1Fo6TGlojEOuo/a6womYKvaq1YNTj4w/RWPcODUyCCLT8WRMCtX9fJxnPgSO
cB0cHuByRVMuanYfV5ZovdyZWkG9TKpdAUIKSXuwVlm05k/5UJax5p5/C2Qh6LNC28z8LU6uAJM5
Gc7QonM8K6G11E3XwIh+h3xhkOZ1DcQhGX/31J8N6giOKjJI6NhbBMnKjHW5bGJ0R/TgmQTQC7hW
pVrZFhfmDkYAAsD7BHCQJQk5kSt0lbQwMg127ipUHCg3vrQ9e/58jc4dHhkwNDogUQEagzPZBxoD
tmELC61OihpxQr5rRLv/fRMo86DqLqN4Bv7gjwtU2kbdpgkQ8HVbosxeO/e0loqV4+R8T82qSRaA
24DugYVnYaQti0ljKd7iUjkpQVd2O7Vnj4VT3BWdsoLNvLA2YOnF3R1VEMAzllvKNtMy4XUGByjb
fSOhfzAnqaty+tt25oVBX/vMvacikfRx4mwJ4a+SoJ3XFfp9SuVgsr7qNvpcf3d9NCAu5/iAjCJm
b3GkDKVl88TQwCehUFcWTgDhkZXD+NzLkA0Cf/97t+KMu/w4kqpri1GlYLpLa/nREmA9sPq1J845
gAXg0fkRDxZlVAPO3vI5GgZbyQaRCxPy12Eot0ba/tANRD6lfBp7ss/Bp0om5VkfJxYUNLmxFBKO
VhI6hnANrbmayuZIaJHdqoS+AIi14qNnswARA3Qqz+sJ/pwz7ImqjHlfjpx4JbKAlF+NyZra4lks
hAVUe2cQDVKPmImP89xNlsHlFBxbVMvKSJPQ6NRxXybKTihaBiJF8dsXU5yS81yj8jK3Zyz3gkSI
aQ51Q1CSSDZZG4OddvBWxWmWBHyAQgGuht0wN0cb530gZW11+ZRkxLMf6yt2NUJQpfD7fb0HaUC2
TTflsXi03j7fF2fbfN4PCni9AOFBJXAJSOrzup1Uh2SecGI363XX7Bpfxj55N/P/XsX/JD+qmz+P
qvaf/4t/v1b1yLIk5Yt//vOQvYLFqPrJ/3f+s3//2sc/+uex/kHvOfvxgx9e6uVvfvhDfP5f9v0X
/vLhHwHlGR9vux9svPvRdgV/N4JvOv/mf/rDv/14/5SHsf7xjz9eq47y+dMg+Er/+OtH27d//IGW
/JMZnz//rx9ev5T4u1v8Bzv7/R8vLf/HH4b6d1xWUOHWcTIphqphLw0/3n8i/x2XbTTmASyG5x1I
6/74G60YT//xh2r+HWcAwMgyMEnYZXMdqa269x/pf581BnCgonsSt03b/uNf4/6wQr9W7G+0K28q
IMDaeSDYR7/uHFBXQXs+SLBVfBJwZGdg9azVNRlQ3tY3htHjLRQ1WRelhgG52AQqnej7w05gMy6K
f7Hzm9760hMCpZyfQ+W4vXNXJo8kpxGk234r0M5fDHsQUQbQL2QUz56ivIh1JYZ+oV+jZCNbo1uu
NVJ+3BV/WcDYAVbFmXEGjxpVC3hfBgudjYRp/MKbrSnWYKqLR8GZlSXH2FQqwuQsrnydYANauXgi
XN0OFkHDRUOhfkecycUz2dWaBhRIXZO7jVrZ7jDTqfKm/3nimH85wOmCf4zc718H725o0KH/ELgR
a3FEwtFRrTJstGJThAHotdjx188tXJjWUwtLMg2RIaHWqWnj96QG9/9hzAp/rLafG5nrEh/dFlng
X8NYJjXBUlC0kjY1/rvMgnBqoDgaewsc+VvOLWw/44oSsQZxO98s2L7A0uGmfInJvVAyZBXUtPXJ
Vgu7SAraUIp4tMoNOx9uy9Gd2plHf/IQYHFjA5Qb135FnPuKScLX5W8CqkHo+4kDiF+6kmMF6qDZ
bm2mK+/yxQn1p4ucWl+4COTFeqlkWfsu/lrcDNeNh2ZjYHKiyh83FBrOw36tXfbSNkHPJ0Q1520/
N9d/HDIgoGVsMx08DEaIyvzcrJOGvcd+6iDjDlC8DdbqUJd2gg70GwLfLGW1fPywptdgMOM+0BYp
qAUbZeXUXSAr/prIEwvzNzhZxp6zVDSA/fi083q25cyvZDhOCbbrzGMszIBUr99kn3nZb1bZ/mUb
jxULz6FzebrWmnLAZHIOajDDcTPprU5r3U3s28/34SJN/qcdgJDRPoPstYJQ/XGMTEGxEjA+rNvL
zAtEQu3OdKF+twU+J/xvlgwPVfTPICeinmEjSSwAj4ydym/aNzAIgNF67WJ7cTx4daHlBM8IQNeX
fjgRW7ACXlFcCX9WAk5us2gMlaA6/gdYz49vvT9nz8SjeG4lMJBgWGw1SRWkrMbZB1XjkE6T7pnK
GNQdErtWK6X+OHZB2kyhRsufddX4IGoHSQl0r+tEuDHuqpIMTqlZBjd94iTxbDIFbfz83vJbAouo
O2BdbnkgK2U09E006MXWtkDuJSbTrWh/LRXHUcSqix4GQC9e1bjc2vHEd5zz1FUYmiAL/pBond/n
3+WqPzpS+n3MnZ3IGNgC1zKpHy/9Z9OxRJE5g9xbWZ7Ufhk/D/wnaB0TUGrFNjQc5N7/3HMvbX+0
teE6jOIOKomL3AdtJpMUwmE+HRp/0vC2cOrgcxOXhoNWbygnoriHHPRidSE/0aeF0zFfoDEzNsY9
BAb1lkb1VO6m5PlzY5eO3RNj5qLgXRc1NHHGnvktSbY5hMKBPQI45M8r/ocb/un14aIVvCLmGgtY
5pcP+UwfuNyBQdwHm5trg8hbofemxn/rHf/uB+DqQCoaXxAcfMv3CnNqnowGYz43thrPXAno0M9n
68Lqf7CwPGEnoWfItUHQcqx9yXrg2hrsaMHe9K9B4OaGKIK+iWU2zyriytETCZs2GgvwJocgQxXs
UNgbI/Vn1a4kmHmHGtU3uygvIR+6AfiVME/QIIHew3q4uXB9AZ0UzgNQ5VxgL69yqAPkEm5mrWmE
0EdxJYMhkfrFmbaTjvbmlHuVs3ZAXAhxMIqHPFLiyBEvb2pZ3edm7sQwGsgeVEnA4FjeTbFL/dif
W7qd+kb17edxv3ZYLCqqfy3AiWV1cTRNbSpTAcvFlujQkQe83c9Tf/ChkhaWq4J+F10KwQRP+0uk
7XWi2uAtgTntOIWqp/ltJF2PN5Ppvys8+sNGWdMWvXRaoTr4y+bCjSu5B5Y3Jsxvgi7or+oQpLue
8+JENMjuVzFRc0hcXEs/WFvEM57HRJgxtqUaldfjYbY191JPTzPL+rrs3Nro3tXST+5PojcHo0tb
5suGy7ZtFPvTXVVAMBPeE9Co/G8uoacDXHYbCQmwD9RnEHf86mUc3X4L9TRXd+X2nVotP65Rt1wc
Ig5/5BGBvdXPwBmNJFoTr2sGH+2eZqG41NfujEgJ2vvEXyM/uxC8Ua/+ZWyxIRzKJVIXauNLag4N
uNa1BdkQZS2RdiGngCTviZ3l0WrIdRvniHzcRhWRgmqtC7RQR56L+HyP7rsjcg7bDMR8mNbS/w8w
zfNht/TU028w79UTzykUVslUxb5A7A0kV9kwKDUoAdmtLuCFM/7DWOc5P7Ekk8KSOIGPDh5g/ZB0
jbcgsg/Ec73hgR6WoVm6xMvvVzlC5sU6G+KspoAsCUoRy97/alT6wiTvvgrpkCcNcwtOo2+Y0gCk
K2vjvBTFQQL4L2vLm5lRgVMx1hTmZ6P6QDPtrivZjVT1Xw3Juv/9oxm8Jyiw4OxHu/z8OD6Z0QZd
hHrO4D0Kb/1YTVyzXmtfv+yhJzaWO6GNtRrqIPDQuRkD65X6vbYtUjd9jW/YXnezbXfVbeltXuOA
cvs1Rnjt0uphw6MvA5t+JkL7OEiDlb2awU1x62wD2ulRUpOruIk3A6u2qd4cjMEKDRnNspWMDjBl
E1fVtu6kbS+KKzZlh5hYGxCC3KsS5ISIFaHPYyvXPBxBlgQFh11O8qDOdS/ldpTKWUjxGUYqb60Y
rLvABabKuNIjevG8PR3TYlKtEZIYWYlUohrV23cJrV21Vd+b5P6rSH1qaxFiLNYgY5AOzE+30AdT
g2TXu/FmDFVIoM4RZY3k/tLVSUPiHJVME1lJa7HNFYuJlPddi4CSbJRNHg2hHrJorXP4/5jDX3bm
fXji/EMnmYNconW9DeKo2U2bGCbd0Sd7aYtH9uc77VKCAsiVX9bm4HZirRNWrqU2gtcs7M7eQOWw
I+1+RscWd+hwkaC9qO+pt3YOXTz1Tu0uri1SykfaNtBV7kMlTL254QQyxLfNtggS6q5dBC/FLm2W
X4BoC14uSzi1VjbpFBMZe43lgchrb7QQpkGrm9CVLXDRS3DjR6kb1SuQE3ycz7ZBllnY5nyaz/JA
9nbatVsWrfLa6MYcHxbRH7sYqbL5cWGe4enKisZtm9nUL2oBCiJLKcpda2TT5FlDrwBm3BfKi51m
qWt0uRkMurSbkCYw0QzcEsjn6eaV1Tq6qzSa4yXqGEpVafiNFoNKqlIGCDSX9TY3+mutHfcaNfZo
MDjWPA1VZBAG1T5mXI0MfbC82Ey+Kr2je3ZFSred2hdwZtw74Eaypi6oK4ZkHhFe0fO9lAGvoZLy
Wm2B2hUyCgn6hMY0ph5tcJ67GRv3hlVkfpLHA3JVrPaZ0h8AKg4ZQ3Yj1c1jig8F+W7YNGOCBFrx
ZjLgyAyj+QrE1w6UkleUF4/E1iJ1ag+ZZPmg4rvK7DEQYngjMdQ3qMl2uiJ9mwp0nQ4CeqeEbxWH
Ri0tbmYijjjG3SRO9e+ZpOMKYfLHyq6eiNHJvl0YzynpnozGunfi4aEZnKvRykK5G4YgE2BTaI0+
qi3tpjW6wZXy/DuJy27LEjvoID4XdskUKiUIrZX2i6FmW6Nrj4DdUY+Z5m1iSMLjtrmbgMJox9Fx
Y1UuIy6pm0HOb0XqHNFctFeqfkd4HImUbqyydq4kpb+K2+xnXqiRXpCHUul2AumjVNH2Ui7tOVd3
MbWfcK4+6KAq3Y4i7QJrxPJpCtk7nfkcj+aj6fBDPI1f1ClPvLgw79IiRf21yYA3M2vXTuybPqm3
ajfqUR1Lkiu68Y0NXR2g3f2YKcMVaCQjZ6L2jJGRoqpJxoMp9B9j219JGdo6e0e94UyHVHVeBUYt
HswqgbgFGnMq2by2hHUcGwrPbMOqkJ5Ubt+zWPvZg2fxKhH9C0iIFS8mZjTClVytah5tFr9YRhzp
5XBrdoBH6vV4nwrhGXyMJhJPrjGJO+KA07S1JNXnRAK7n21uwAF56HiuuegQ7iy/SbvSgSSEVEXA
QFabOrW2adW/1Xp2ZWv5sXcoUDjSboghfw15ymsjpaZbZvTN6cldS/LvktLcNg51PKkZPVDwHJVE
fS2oo7jc0g9xza+llj5LmRPoUvqClruj0zq3Enf28mRswEAU6WoGn6q/Wh3ujFNPykg4qS801GpJ
Ae4s0bRRXdCNbFVHYQC04bBU2Ug9CnS2oe1MW7rvWXIFrAD0Y80Zhta1vVfa9SNL2HPRxK7p5Htg
Z/wEqcB+NBMXo3gYnOpJS+ibrlHQ3RRHtTZQ91aVGdhwL6tNdcOLQr+Oy4bcWVCM/5LFShLW9rCR
NIgpCadP71idBEbKboqU9ntuDhHgVPcIOH7a9c+y1HwdqeE1JpovxOiEhniqjATqS1l7y61NUYH+
uE8geRcTw+WjGbRddmA1uRO18Uh6qA9TlU1u1mpPctL/6OqhAveKWdy1ptjWrApbpoZdbkRTPWqQ
bEC3JICEbQ9iGDUHZ3w30QfTeRJW7A1xfDvy9g6/6Nls8KQMeHhLHC2T3qddHBpdI3lKRpt71raN
a9CJHktVPdg09dvMCuLY9LtpjCTjaZq+UNmKNIf3IcC0Xi2nlocUqaRr0dhRVxk3poYHnZj7PRxP
K0e3airQ4ji9a8bFF1sUSUDrn9o08K3epp5aoybImhrIA6FOfm2DZhj7NPHbrrpOaqf3UQ5NvClt
srC1QXk46S+GXIH9iw3HqUNzKJWiRrqRpM5zLCjP1wKibpKHLQRpW6vwqOx0kZrGIIOo0tR1qIpQ
JJ5ZJsPpjdu2aVIPE/Oq0Z/4yC+pMz445vCc692DadcuFCVfu8mMYmZoUKN2rnIpw0azoKMMzL8B
sUR9I8zme6dnLyw2DFd1ktwXOvVwJu5Qh3jRzbbdKGX6swHbFq7gXopQoVNG8auFhwbmCMfAlSaD
9U/7KYHU3cuJHVhVfzs5yX0CaJIiVSAgvJXbr4Zx1cq3dSmHxMCpUmruCM6+ppsOWlmGLHFwOhiy
N4wZFo27tRjviX4YS1DoOVA3zVV/rEW5JWSCAgVprzukTiuoUcRFssulZIvuTn2jw+3SqdnrEoFX
dAlUtRDyv5mQGmTS5Mf0aRjTbYV+/zaeghognLbPdzSxXAgFvjZC5Fs65a6u18YdR9NNwhQpTMrk
1SHy4OL7DV6n0e8xJU8dQSuzYXuGRHyw4GLV5JD1OQgHH7XcChpIelmDs0cFMjAktqOQTe4TX22N
R3VMjywhHmCFNwMdPSvOGrfSrzPxJCvdpiuNJ7mcXNaPoYkjt0O8cq4c/j3vZI/wwm1I7biilPdJ
8b0sW7/mim/KyU5pv+lxt52U/EHPHbgiB4CkveLip2Fu40nb6MnwTUap15V1sW0yUHHKZEAyrz5W
9uSa09e650ezHR5Iod44JPfBLb+lgrrSEIPlyvSIOQQdGGyUKY/GBJ3GsewCPnbTszKypPbKmFRX
x2DIO4r2LkswgsKOWoCcJNpjJFPIVS2QyV2SdlunnHwL/92kr6rxaA/t9wSnpdupbF9WyZahMakY
oemba0GXj0c9Nm23wv3K03M4H/y96t0aNfoiJwda29uWl25dFhuwV2xFCzofXkkvkopI3FrpK8lB
HUSV1s1zS3OhMn6LtrcfhkXroLVUHhkVmCINZR5tbLloISJwztK5sYbmsXGco9EnTzmDIHimRXnX
CXey6A13rOu0c+40oX9D+uuLkclhnww4xAYEkVdmxwfw0QTG0IWl3tzqMS7MifTIc+kV78zK5Sqa
jaXYiZysDFODBIDjhbaSHjjuZFAQBL+y6aWl7lp1+dPuzUcq6ZOLQvtTNjG6gfjfU9ram8KBirQZ
u0KTN6rZbyRLCZXK8RvJ2UBX5UlofNNq5i5voE+BV2UE2ekDndpv3UR8K4ufUb4O6j71pKG+n8wY
Am7W5EPPA0FCyrfSoO55nx/kim2nSUCZtuLPqtK+Ws2k++OAq7qN9zB6qNvaLwZhh4Oh3xgOjgib
jCCRJHWgxfKrFUudWzPzQZcHkJSPYuek+bUTJ4+9hqudsKTX0dZ3ZTY8S6P+pBTiahhMnxno99OK
O6B9w6Qj15nU7ZTJRrV9qq4nO74aQduUZCA3BacVoAtsm+u2n+qlEuBYBYm4SMtQmnLEY1JoGwks
HOHQZlcp2ONw3e6izEoPKhsiZdJ7n5jkzmySAHfau45Qv7eMUJjox1NIRAbiDrrmmzzbtmUcZkkX
1jP74JBP90ouH/WBXZta8kWl9V4SfF/lKIuXlLpQeBJzwAyLgURm1d87JcC7tNFDA+DopLWjzkCO
v7dad5ryxrVEGo7yJAeiLe+rpHlQC13sR9bkoU7MH6CcuRpLdiRTdZu1UiAK8oh6Fugx9OY7KLx+
ONOwAQD5IFWZn00tZCbaeqvldZA0dTBA3zUCr1LuOk12L1Vq0GMX6FX3lWGbQrKyS6Ja1b6NEIg7
2g5SO6h04gqgXtlpWgaQC/mCbtdQMuK7ti9fBl15gt4E2RkmmBdAjtS5TMMxaEum3xfG/+fsSpbr
xpHtr7yoPesRnBnR3QuOd9Q82RuGJMucZ3D8+ncgu9v3QmzRz7WrclkpgMhEIvPkObYspRc9CAAt
zIs7sjpCPD4tHaGuUDEx5XwXhuGTDBJXW9W61JqI3FhyJMR+M8oJ0PAQ0FClLrcwpgS1qij9Oha4
DMZJQhO+lWf8CuHsDCNG2WYk9cOmHtS9KIbEUvr6MsdcjEnTV70QQlwyynYE1VxT6H6EfMVSBUMG
gQHk0zRwY2uAZUmZ5IFz70ouJl8TuxaEq8adNBV3ghKVVjx2+s6IoOVRR56gJ46Sl2Jr6fow7XNx
7hwqqIo9gEmgbxLzpZmHsraGtn2KSIUTiWSzofSuDdPRwaw5bgBSBtgwktxjMM5wkOljXhv3VDhq
d1mEbcW1gyCt6bVVB8JdR+hFS9rDjG9jgJjc7noAkjQmX9T0qmCHg345ksidNHknjOZekNsNrSpP
GZu9HJtbvAO8TA0PfRLuQiBQN+qYImg0GvrTmnEnT1nrltXwnCiQfG2jPEfCrF4Rcc4sTMQn6Cmj
viWh2MDiWDCOB1LlxzHNX3TUQI5iNe0qdRa3pokrWoR3McT1swr1Mw8Sa1AvpvnXVE6fB2E2HNJ0
31M5eDDGfkBBiJQ5NklGE3tSguSqqMwHgO1ummS+A0zycVBUDUlyD8aZYsxQDDemxA2jeD93yibV
y8qJqPKtHl9IgVu7bXOEcjFRbtJYlHZd1omov1WKXQSQuB4xtOfUVMldkwi5U2eqm3fFbuw0uxeK
zNHlZF/mcw1wUg1+g0FBvBOl1pahtO5EWnkgAcpzReurWnRLYigrpeNrOaWbXMfJDWd5sNOyUDad
GYayhfZ499UYmvFRVJvEUUH4Hsq4+MJE2bZRcWjD8nqGop+F0rCXlLrqmGRAPdpEuKlmIXCGcNzg
xN+KSnGNuxWqFYWcWwHyvKqbLsZSPyZa6WOkBB6leKCxALsKMII2KA52wkDuyhRZB8YJ7CwQL0VB
+a4GZF+khQvmuR24aLXboUxHD3Un8Iyjh4yQnV5mYG2DH8jtQykX14j9h3gWv49a9oiXvnwJONcT
01cr4iyzgPnMLK0QPS0cv5nR9Bqb4+1UGM/5SAKbgFVhX2Gi1g2bILbrEnoB6aB9I5UMFbpGfpVw
ZTZVhwctku4GE1t2Nev7ZEbTrzfRCgCsysoq/X6K9KdKiu5EImZ+0pdfk2i+AHtyDoyDgp5sSa/i
FBWNMJyPIhW/N7UsO8Dm9ygZoHASNsk+1saDntFsE4xxvyml8FsvUeLOEuqr0L8UraEobyRBuQdr
eWbnqEdbkhxc1nUsWiDWiK1a7r5NseKIgflQmsL10I2y00j1hJJIpjvRGLRWPHRgHQPVno1Zt00s
olTQqgaSwTGbrCxRrtMyuAXHGlhp5kBmdd3AkYYKFye6wMhU2mcx0fCsajt/FgMPbBiRZXR5jC5B
9pLJVXXopWBDwvI2CtIv4KYHrEZud+aQADZkyK0/xmXuVWn1gnd2aiV6rlmC2Iz+RAZfGYUtuh8P
Sagf2nnaDmO3MdTAFTA6uc8l/ZXkorAxadVYRUpw8HsDGV+cvRRpkzngDnysmvS6rqhmy8rwVSkR
A+sAF0nXgqaedmHkShrqKGNV67hcEtmdOvmOCH3qFkkrWXIXyFaUyrWbKDhvQxk4MopZsSHtFcLk
bkbdbxTMlyGJRNVvo8bZfpyCi2iORgvvzhpxpYVYQkk6ZxCUAv8tBCE2ySsbXIOgyh4DzQVj/r1u
jgdBwk9ttftSal/EiV6bpeGmVHrCQMq2j/oXQPp3yJuPjSFWljkgiQBU4pU20o3ez0+YEEwtOTfB
QlkMGzFpL+dEaawu1BWrMyZ0xQi+DI36Z60Kbpt4ai0ByF1PKYRbpipgheN8rWlatTWzpIaMpXJF
O/pi5O11LDee2Wg1agXKTY+pZavJoFgoD8JrEGuIyrFXae026AVHq0AMUOX9wdRobfcReZ2SjmXR
ReIMbXMYMzzGGg3rV7rqKoBYnovpv9RqySC4zWSiu93RoxgCghgp0L0qSIOMvjzGyKb9rsw3dR7b
s1g9I+47w5xuZrXfSebEFKXjJ1Aq3ZSmusnn4FLshOtcQ2oyUrzr5JI+xFl5G2j6sUwa0QNt9zPp
4yd8lcuQFi8Q3SmsAnPQbkYNL9CU2c0qotkTxfScYJA3/OfIIXmwbaQ+OvR6VKCcYzqAq4DhdFbv
UK1V7WCQOivM6bEZ9XtNoNJ1oBgUx0ijoPMXJGvIQOhaQavQQl67UwWauamWeRoKJpHaOUGcX1QQ
vBg1QbZoSW/kDvW5JIqx26B/22YJuZK6aINxOGfWKyR18t6At3jRID0WVNnInXw7hDiQcutmWu2G
mRZi+rH4PpmosOVqZxmz8SKB/fgyHumjinqOCRLgUq+VHbAVR/CsJp6Yo3RTkmxrUnUHOMKXoRYe
s7iKLNSCvRZCck9STQ4YVbmrE+G17vFmbDHU40K8w9xSheZ7KCSFtkzFAsmjtqMKmnmmgafgHD+X
GmaoSKs/NnPY2kODMXstIS2qo8P9KJoHte9Qy8FwCRCTTXLMIrF0UzGZ3ElCgtYlhuFKMaiME/z+
falk+2lAGpc3Qr/LBvO575N7TD23dhENyG2o9JKhdoCEE7ioOoo2ZZKgbNPX93FuxLdGZ8LBA/Kg
VV1xb3ZtggFRiFcUMdJdSZ4GaCpr8xG6YeRSSTJXrEu0tRE83LrpDiDtl6wmLxo7pC34SvGGueiz
5AE85m7VptdFGu7MHqNpcgsnbApwLqIkJJlWbarECkyKQAw+IlBS1R6oNS4GGbVVgzyBV+QmJ8qF
KtWbFlM3cRADrKa5UlZvaddsy8qwAvnIsjUlyh/krHd0aKcNxXAzZbWHKcULY+q8EEhire6vIWix
UeQXXIt4sOOtpLWuocy2KgGBgHeMojFZSYJX9mSZHYaCcpR5EvIFwulvoj6jTldd9Ylui2p+FYb9
vQEFokqUb2uR7vRS2JO6PcgT0jymYdDn4K8kmqOl3SYm3QXjBjeV6qaC9psTzHiu4aoq0gyhqrFI
CV61sk/jh7jSzQ2O2OToGDS5GCIK/tAKYRUPm2bWTavQJ5Ri0polNt04wtXGrL6mSgHnHpqi6bzP
e1cLaBsmFAduUwDFoLfLNQADXUHWagJWX2VfCjzb1LUe8aIBxsHJmHwhw8wbKJGUVgJ4MKtYe2nS
zJP7QLE+X8RSAw7aSr+McDgFileY0qsAtEYH4ba6U56z6JB4gt3bkifSrdgD6JJA8XIVyrPQPzoz
zPUzjQ5tohKALxRrbNUrPMGdbwYP58eu/LX+2xK2+8wY19QUK0GrYwnGJr9zQS66J3v6aNoo5njB
y28I7rH2IdccMyAmCFwtk9L8MCic0lJO1VFnTVTxO3FSFwqUOR6nNxRTFj7r2479hvqhLYFzca1T
TD4iQlAZ1AAeBkkJUL18uxEdgzShTVs6qlVnVuDP6U3hBU5sIy+qt8G+8jH08XUK93S9ffwR4cNs
Y3YfCwelJo/GTusOfJ1RWb63jwFptzuoJoFX7Wg4NSZ8HAa3MaIva23rJbNA+AFFz2hTPuCyhQik
wPWIeYV6fu6TOyG2ZZ2s+MpHfwRB7IkNDl0gyGglCBG2VTFaCEMgrVfXmM7WTHAu35tTEQgVTBTm
10x/os3XFXf/CEvC4B8IvTDRhQEc9G1xcE/67UJHhTrXpNIxpZvC8GX1Iii+DfGmCl91oKCkcSuj
cbBidOHjQMUNPEMYKkX/jVcR7VEmrmIDkRKkSWgyuYmX4IWwjbe6LzqlwyQvu82qAuTCXp5Z5SJb
lNMsR+UPdZmN4o9OXvps7CG1FatsN+1W2wtXfxBnMBMkgegafX4Ub/gZkkIdoxKVAwB6Jbt3YNRV
0PAHqtZClTuw0lcAiVaNLm3vqVEOywB2XnkcoqwCMkQGlqG7F12mF9zs9a+GFSHMFOCsu1v5ph/D
N1upjlHSd4FyhXOGIhPRekHrF6gztJ33ZBP6DDSYOpH7/0d+nZvinAJiiSN8nm0qqko4OWIiOp1Z
OTJt3ZVVsd/6PG6fm+LOjIgyM1ooReUQ8gDvcGLXdIfyDj026NrG6+BL9quf20PyoEmQmIH+CwOI
nLtjlg3zGJRGB1XdwI9seY+z4l2ZfrAv/G9rNAjvPCOfWeNuQSgn5gnkgjun6/sNKrQOqh32BEUr
XXeRk9sZsuRsGCyqaTupDRyCOmxZxK/DZPi9GB91aUDuDSra/haR8Loyh4NB0BrtRaufBzedW9/Q
SzsaQKcz3SeQwVDiAnQx43blM32MYufbxqFcFExlm0aNhWBmwo438z7wdB/ttE3kr1j6eCCYJQyY
Q3VMAn6ci5e9OKKMEsPSYIt2fcMoeBn3YmBN22inrRy/jzAhvLDxDyTXDGBHeanVajSLKOswrRWx
Tis0wDoCrtBq3hrK2g5+XBdTGlBBRYsZzI+8zEodJFMpy42DdlRwHW8y5AdgXJzAKsnAa2t4q4+x
mJkD+60G5bCPvMJKnhCznDFbByIACar0Bsrt5UpIYp/i/HRjKhKSfICiqiCH4gFySqzIoWjkFKOR
dJvuGEAOqBd/LRotDCee2+G8SAqbSosFQNaM+96ZMaFV28juVHe0NUu22XVmbv8AbciMgvuFsRGQ
D6QPqKbFaRpjkEfxBbpjQOb8Hg1RvNB272xwl6tJ5NJhPLXIBfioQR8qC6XWGXZm6kUYIaqOeXiM
ZxChFk7ph9DUMV02lwZWyxW3W7QNB1BAnAX+CX76Js/CUpqNCaqHoPBR+9Fqk2EbDYbVh2uaWAt4
R+ysBCYEBfS5H5UO1UAxW6mAJwBY85iM4M8HAvMYxcUhEQRvTqLn3CiFLSrw3weqo4EeBlefB5l3
fvkPJ/fkV+C2GqRGfVS3WC6tul3f1w/FoNwEoYZOeY8hAy3fqFnuQw13U0MebTOD18HqgvZQ6dTS
Z+khbDJQi8220XdoLpt6vBUAPBfS2emjYh930zEsWtGf6yTEKySGHLZJUJ1NUKRqRIg6CkcDrCWo
JoUr6ebHzOR8b7mbu40jpRJKAQsTUWJHQagc8aCMsjUB3wU457kh7t4uYlK2ia4z2GN6QZzaLm3l
arSJnezFzdrp5Jhd2VgPrEEXEj0GiIMpEresWK3zoq0wgsaI9GkjuoFyx1wCBRCvAB9UvsMqG+k4
1F90UAZ763NUy6f25FfgFpwbylDOMn6F9xtwn+5in4H9i+t1W4tx9cQUl6NgRlNShFFloYduZQCP
Zb/dSht15UpauiJON5ULq3Gdq0SDUryj6GgIoEhv6muM+ovH8WQlXNogt5jo7VEvdgLT/FbP9EtU
G/fEAA7sc4des8Ml5DkBFEpIAA0XiPStJCUaB3npxnW8QrDGft8PcUPVIekLDjtcr9yXIUmnTVqn
tQ6FxMGgDVZgGBa5myvDm+mwEpPXjHHfxzS0gEopgBF9JCkWPtSxy4GYBduLZI9yWAEV2aUrG7lQ
t4GnnayQ+2JJ0OpFxED2DIwuvQEKhSpG62DYwE094WrVs5fSolN73JcLiBGrZsx2FCTRgITp3yVa
P6VmeVOLwXWpQ9rKFHTPTAU3AYhAbeeXjiYrn3Xx9mPs/WCQAsURPwCu0DIXBDaRpRZfArXxQs2w
s5o6EZprnx/UxW+KK4OpQjI+Ke4AtSWcYYAoqFMKByl6ClsKbFLoJALmuNH4+twYxw/9M2yeWONO
kECqITVUeLgJroMpTz29HWylupOp10uDpdBnYfwSB/KK3bVF8mcob5OuMeD1YQOGQASye7CoXWDC
/SYWQKY7q3rofL5Stm0f/BLiWminYrwGo93nr7qJpAJJWSirWy9RLqtQsQVTWVnWmhHuBqBDPCSE
wDWgU/qI+QJMkKdvYM9c4U37WMmEBxpgHGECpQCvcLvX1jJNjDRsnZLp/c6zeksBiIiVGH2DZqcD
jNpoUNP9fAMXr5wTo5wbQuPdmJsACVHdlX4bzZMljMWmRxewKZID+jN+nwMTju7FnyQsJi53CKOB
ZpGvVEEiSo/0HpsaiEcJAFUVoFMjWyvsL3vCiRnu2+lRKc9ip7ErNdyoG+AH3om3MM2zovmzeEhO
DLE/Pyn3hbUeiWI+Nk4eGR6mL+2Wmla45mHL6deJGc6z0zGAAB9BNsJGEMXYZsQ0UCYAmMimqDWv
ytQwB+IcDEP5rG6im3gL8URpGsUkFJwY8zR+78he4dSTb+D9avqZ2wxuZq/W2FYs8hSuVSlMw9Dr
iMlW7whPOYp60+WMOgBonm/XB48XvtvpAnlFKqFGZ3gOcNnqAULUJIP8u+9w93Tq6tD4oimwszIa
ThB+vV/BJ0ekkMssCDrSOgbwCKjtbADxvyq8fgMXB/Llqr8RreIo333u4eyEf/iCJ1Y5DxhITqty
HEE+UO5VCIsWEF753MJSiiyRExPc2c+jfBSb5H2QDe3ybWsH2+my3s7HzCcruSsnYvF+tZ3Z4h2g
BNdN1GE4D89kJ7vK3dIWbPGqt8XYAl0KJu+1+5XlLWQJZya5wFwGIRgITZQ73guw6ehCqBqEBsUe
D3QnNDddJqK79DtT8csnBvApTLNh/ovnU8gqWZZFfcCVUAGoXmM8pZS246iscXAsZX9Y4i9D3LtY
mvJIVEsM6TGnCyD94hArdKcvbPIRWIzIXSt6vL/c+GOpgNiOEY8z0n1uUydCjbRM0HIlpiXdSDfk
laDrCpm0+TFyisbSbXWfOIbT42kJ9AJKPqY1u+v8W+/EAp/9ItwNSFLAk4JWrfC++4rvmG2G+m0W
LpPswMZaEWEdqbpsZ4xnAZm01zb0uF60Y4v98DuA4w8K8ijaiXwaE5OIQd0CTLgmvZUoD1n5JFLd
KcMLrVzJMhadFfDH/9ji4oFSRr0SBaAhYu9ZcvhZvjuENnrPhxXP+di6wM1xYosLDJmmJm0+APnQ
QJcU4S5wVDeJbOpqXuoBcPIH5nR0hAAhhF4uZAHO7+BxAk22kBk/yMzQKbF+xCFjDzqOlTi0FFWR
d4KxlSBV+VBA1tIi7AuM0zpSbDg0Dq0ifPt8NQuZmXRqgftOhjlIDdTjsHfJTdfOtqJvUTYDtRhi
eASN13YNZbEYWk8tcts3Z11hNJH5Y/tQ+BLfeuhgoCzpiI62EZE5rTKXLZ7GU5tcOJ+KRiQD+Wnz
19XxO59sKXcC1TIUa8BsgFcYX7amAGpXoBLHk9PRfMkWLNZjkK5YYTW/7Daff76lS+PUGLcwAzB/
WQ5Q1O0iAIEjAdxslaWIiQdk6krquXgWT9bFhdKiGKhMMwpUYRN6yZi6teZ/vpilNPps67ggqStm
kMwKto41Z9AGAseG6suoR6+2gdYWw9ziJEmSkiroA5QCUIfI7iQ3dkG64aM16E2H3INCbuqB/fQP
Gp+Y9P+1hTyPpdiO/ahJ6AfVyHXtGQMfGLgYLa3ObirFWPley4f+xBoLmydrDLq2GjDwhrePQUor
lQFDbxu80Rtph4EaB4UzP6hJikGA4qXO2k1A12TTmSvzF87pern7PhmVsS4B+XNiuXqUA8NDhPuq
RNJKvX3ZCYDPYY8H+UMvZcrMuldHmKkadBVksp1a6aIxJFRBxuuVI8qO4Mcl/bLFL0nJgSBORJCd
viZXwH5H6BZFt8Gh83pX8Hu/d4EKd7p9c6zXvif70Z+Z5qoQRmyIAJTjSk2twTW+F964Sb6jPmhn
O+HLHz2QdCaIhW4Fqkl8y6bFWGojNgV1YgPocORrkj1vy6OyDelO9EpnnYpx8TOeWOS8X6jl2hg7
vJFk+U0C5rcaU0cFMraeqPP5V1xonMMRDZDBEDw4wfDPbWWBW08lBUyJtYRJ0RDjKa1Spi6oUV7l
nGx6Wf8aKcq1ONJtk9QPZQEMO4VytQVxrcxi0ymNEO3KwLgTJ3Ef5MpNR6VNmCovYxPcB1F2ncbq
ZRPQYx/SmwFcAmHXe6bSv3YDuc0Nc8UFlpqYWBHjNgZRBNjRuIDWKn035xFlvBuiDcDqcFHcggJ8
I0+2ACk6aHQpL6gnr+VCSynliVmeingAK1IYkJ9vsu4GU5/ljBwM7YvEB0Ab15ILNobZZpnY2K9k
R4upBB6EoFsG46Ui8eIJtAWxlooCIO6L0UHmB4Q9XkwxChVgQL2GMPf2TxIyA5MG4F5k5RE+9zPn
zjAmGfXkIQSaXskImCvKtVfL0qaeGuEudYFWIOhvIsSzotm1tepmE7p5amBicnI+xHHzJwn0qUHu
ao8x35/3Pe5dcWfsMO0GFsEMH41erNPRLF28p6Y4J8fwGmiEWgMbWHzHGq18ElaceymjPbXAeULZ
ZSb0J7EYMBtvO7/fsPZW7q0BFBeTlRM7OsO0nFyvaZcbhVKDmwgDtNvhHvUVbFl9Ja22J1cWxKtT
4xGlYiIVz3NxR0FZl/qNa+4afy2VXEAOa1A5+8/Z5uWpkTU2HXrNiPiZVW01PNVA/xUUWBUjx5O8
3AHtgN0cV5s0bKf4i+3UMBeNwfLQpqYGw2yByJb9GNAz2c12ay3J5YBxskR2Ok++2RhVlNYhbm9W
p22/6o/zPrdDP96a6OqaV6CFEL59ftX8l10FflYGodpH5HCZZjmm3rA4BuarIDOBCideV5vc7lEE
d8F1CCpq+ra61KVsAfI4/7bLFzhJL8/ohI4g+thmV6BywzxxudXfEdLRTsHMz0+phv/K47p4BZ1a
5PLNPp41zGvo7OEj2oVyCPfACTuswYeJKeEisTAzsQpEWo6Vv5bJ5WOGSvAqERFPlOoB4uBeiiHd
PNa9vBXsGERBn3/N5ej1yxp3UrumU9OqgLU2rQ9aUXr9tAbgX8qZT3eRO6IZnWglqEhmW63b9ppx
bxANHALC0+crWQoqyJZBIwyiYigCcq/wrguHGd075gnBjuwbEJ0RV9yv+jbbEd63T+1wd1lL6zls
MH7CCqlA508WoE6AptVOkBwmhzF6r0KrlspBpya52yytcykdzXePUz11Ax4+Kz9EeNING3nlPCxW
NE9tcdfZXGsdxpjnH8UMsLDEO+OueAgsCcVM3VEe14L0Uo58ao+73GYJ1ACTjNG+ESyGEAP26868
awRpa3ZfPj8gS0f9xBIfPyoxVkKwNuOhk+ueHoNFIPU/t7BAmahBXliFUAmGYQBq5rwprKKoq0bk
rAb0VofATmxpJ7mZ17C4EfpCdx/c9bv6MB0YWf8fcXriF8Cz0QBdP8AofNJMxiqqdRm+Brb7XdlO
u7aXd2NUe9GkHeIB0+Oy4ZhKtNVpu5ZzLcTnU9t85pwGk14SVu5nb6tw/96gschO8Bl1v7KCQFj4
mACGQpEAcodYLJ8od1JYKWUxoz9pyj5IiTatEmw+/5oLcevMBO8JfS9FpYGrFdxMlgbUXdbehCBl
/tzKksOBbg+RHC1dE+BTzgECHH+laVHQbzH2k4II1UH9BHhusBM72ssfgaXAtA56ax2s27LKD4WB
u2hKmw48ie8ZA5KvH9M+a9nkwjV2ZoaL+kmmBXkfgxrUoPj+hm7HyU6CWi+VLgNpVYh4zRoX/JUh
79raeC+HEjRbE6946UETzEYpeldyoh0mAh39au3xtJR+na2SuwwaSZkGwAfhb5fEq67Ee9COGFfk
Rr2e7eai+gqa/vLx8wOzvFTGlI+3PtAb3HkpgdGPhJINjYDhx6gkq9Uwt61Atpq+iJHkfm5tKQdS
gXNQ8TIkGNbi0RUYAhf7usb0HXV6J4LC4hN4+ezWU/1ya+56P9kV96ulmoVQYmAoDYgttLkAKebi
aACAk9hUQP38KNO0wPxYgo0Z5J0EnMAqce+SD57Z4w4rGJDiwjTQO0+2rAZWOC3OzUb61risdQaa
rNUVLlx7GDUiQOwDuwKJPLYDJ3m7QJS8AFUtw1dMUL13GKl1FjjUIjg54/P8hqv9W7E6ZrgQNpmC
GxDomNeErAP3xANSH4QaOjYWMDLbaH2Njs7nB2ZpYacWuJxZzCkEhWdY6LKLINIrSxuoKyd4gZfR
WktuwRXQJMPpBDAac678LFNU6mnchiAlyrZMh6S2MWLOiJRakCHYhiU5FVijrlIoCORWdhxX8oml
vsiZee6CyEJRBiAZ5o3j6IAVzrAY1zub2ASB5vrI5sJ9dGaOc3wz7ljnt4JWQpOCqg78MeI2zdfm
+5Z8AWNh0Dl7H4PAFN75yQSsiUDbBavC2Dhw2F7tm1lqy0d1l4FPvkuPEthXVntoi58SlMEYbjLB
DcsjCpNO7IqSQquqdZstuRPfWigqgfNnC+Kvu/cHpd/jLQuBpZXz+t4w5/J5DBH8ssx9RT0NTTKB
egaHiG4rUCLeB1cVPuNV9oA6oyPtMf6KOv+FEVprKKGlRUManYkpYiYUALbzra6zWCBqT/B0AOEU
CL3BbTXe9zNmJoTxhZrxw+euudQ/YZcG2A4AC/84+arOZjJ0IL3EJkdXFartwYaRT+eAf6+9WRYC
zZkp7mKcoc4VSgIe60QPtgiDiUXSbrBXFrTkEqcLYht8EkWbOZ+nUsHjQb9UfBFD2qD6tK9Aj7Md
Ebl/Z0xo6cZHZm9AEFhVWbLPeeGMfpcuxDDJ6KDJAWOMgysgzQAvnow+SeyIoNBfWye77/gzygQO
MaEkoR7OC6oqKi2GIusB57WG78Cde9El5H485Un6LV2spfEBqHv+ssffThOJyaiAUzU46k/d6JAD
BDhvx014X7k5SkuAdFwQ0FZe/MZjd8kpMPrLVA2hRPehTdMD1EPmCGutv2dbcRf4hRe6hhPfF/t+
R/etI/iMasddEwtYuLhMVJfYTDgmmACuOT9LkBKUIVIP/Sho/+H99jo1UOxWCxfMUysp/5JvSLAB
RhqN4S24CFsp80xLUAw7OeAINaghIXq4YmIxip/a4L6ggTHfuGKXhSzZcA2XUV9ugLgQbRkTzVUF
dZe1DVxyxlOTXNJm0mSQQgPLylAUGQLcT4oIopBV5YxFZzjZPra9J04PjrQhlxmUM3zO7vo7Nklj
OJhPnW3mgH/ExA7ycABykAdDB042ub1My7wCXSSItpOtUu4lFzeiG28DY4tk1AFyYM3b2c/jvR0d
PBPyQ9CD/qB3og1ZOkb6UL0/KkDv6s6PIES2iN3dSftohY59MYs5tcatbhTLWIoDWJtfWRbD8GvZ
I3WjTXH9G7jYpbMvY2oOy0OFQjS5BLQC+3YMWtfKcSZMZROMLwuueaG6nQMwiWc64pq26JJBQFaw
jQCOgnaed+tamGkK2TInbp9n8DpJarz2vZYOJCBNJsC+TI1c5a7xMiGd0OdAwil+eRHfKC6o4QD/
EUtkoIm73lZedG4MZAPxZmhQFXz/8xMP6E1qtJms/5hsH+8Kz9hi3uUSpB2otAjbte7d0hvQPLXH
eRxoGtoOSUyFBhTCMRsj88o33RWfEIpx4xlu8aY6K1f7khOc2uQ2FYRu1YxEhtnMkdgDBMcYX6gB
J/8dNZyl4IWCmQ5gAPwOXn4eVHJ4Pmg2kfVqJQiuxlq08m680JrsT3IwkFvgYWtKgC3yimdG3OCw
DkbtFIfArwBiphbQM1umDpWsuPbHNelQ0YaUEXRikFxq3D1DKrHodAihOlIATlP5uSfofoG86fMv
9dHBzq1w8SOpernFnoKex/wqlN/7+Orzn7+QtZ4b4D5NGYdJAsph1B889JugeNoqDqrvD0xoNV6T
I1zwLbZXECSV4VcaXiLnByGMZkFWG/DwjN7oSKUPHZO3FGPMgKUULgDucWGt4WA+ZjwwiTcAdKpl
TE7z1Y6BGoPZA+rgGBJC4gTNgvgyEEcvTnq7A1H7yn5+bE6em+O8uTXCEFL0MNe6CXDg7BUAUef9
+htgIW6cW+J8uJ1AFmOksKQd0wswgT8o4Tb+GvujPbtAR6v3So0i+BqEYwGZDLP4ggpmZCSMqHGf
UOsaQe8IRGGiAwrgiBjoFFrEKn1tSwEeAV3kFlwnxG38yle3Gloa6cvne7zoExBHZSI4oJXhL53U
7EGZPYHDRgXhYtO+jOXN5wYWbm22xl8WuFdr3BZ5JAUoeMad8qQOzcMEXz/iKAX2BJERO+5IegHA
zwy+PIiQzD16+UP1UOjzmnsurZXp95rIntF7U7gbvSzVKU6ZgC9cxgH0W7jEbAEGjXt3SG5UtDkK
fzVDWvIY0PQwIWQRFC8id6nnQT0lZonGLGQ7nKi3wSKLsfedgkCa7c3r/K63mR5y5ZM1oNXC0wjm
UA1lisgQrOedFUNZdSAPMN26xNOgikVrn2By6Qa88AfThypl5g6PI4B0Fe6RtR7Lku9impYpFqso
jPIPwaztoLYSw3qyjTfyJnBeGaUN8Fruyvla/KonhrioXqdDMMwhDL0z9ryqeOhGHqQCGtewoB51
K4SbVZvsPjrPe9nW/locF+gpWN6TIYJNVvWNN8Ulq4eyclpyvdrF/fjaO7fFBcEZ0gO6xDaSXSqR
nV+PxGbdAgabKI6TJf4O9xLbtM8WyMXDfJLEGvzeDA2MogEjHYssJp1YQtNpelmtbK2tkf35SZpI
hoDWQv5zjQjAB7Khm6myEITvRIexDhT3kT/5K0dnbZWcc5qlMGg6OzpslbMD+Mux2TCyPixyo630
ARcD4emh4QJhKBuFAZriH4dGsCIb3Kws/DC2HRDC/oHs/PnB4S6XkqiNKjB7TBVvugD90oXyPu39
G4KCi6nPyeL4cn04/vvAiDvJhgaYDyZJn0nMp7c/T8v/nqFd2n/9A//+WlZTE4cR5f71X8f4tSnb
8jv9B/tr//nfzv/Svy6rt+KWNm9v9Phc8f/n2V/Ez/9p33mmz2f/4hYUHNXX3Vsz3by1XUbfjYRv
Jfs/f/cP/+ft/afcTdXbP/96LbuCsp8WxmXx188/2n7751+E1VX/9/Tn//zDi+ccf+/4nH2L+7f2
w195e27pP//S5b9RhiIyy83Q/cKPGt7e/7v0N5MUY3UqVHJw8eHgFWVDI/yVvwkbRjZxO6NBDRAn
/qgtO/ZHgvg34/4UwYSA7B8PDk2U/vr3r3b1I1b8+CrYip//fio1zWP2FNhXYB6/CjIdE7Qq5z6O
yeM6E/JYdGRj9ml5XbSAqJa3SQU0VtC5eIOKaQVyltWCPRdc3g1DdxJNJKwStyF37RepDmH5noLn
THkyx8jFEC9UlVQrNSEAEyc2yKmdSlPxYovtqA1Rug8tDLRZ0wiaeBr60Ec/+Wq/uxUMgADtZrQq
Rbbrp+GugL7Q3EBezsHXsWaJ2gU0bOZI3hXgJDUGwZEgrdGO0S5fSYH4hPPHXoCdgKBzAdJGifsI
Zly1KOphL6SS+CnI73N9M1LBlabyORuM+0D4Dn6MIwmVY6j3biEpO03LNl1F95UUPunKdJyyyRYx
S4daq2E6n+8MC0kn1877r8fqmuCGNNh7kPv1BNnEyFXYQZgN7bjxVhbB+hdLR7EWnHQqDp0Qu7PZ
WJ8bXTyZqojvwVob7Fl9/jmq9P9IO4/duLEuWj8RAeYwJVlJKlkOcjtMCLvdzZwzn/5+Rz9wr4tF
iGhfwNDEg1M8Yce117JGawlYNbUn6HijQzcMh5K2iv61bKDYcYZja5ycYNqbKljFSK+f+9vCa5F3
05GceBASddWwnBa16l0z657hqjQp/WTgOMZqeofk6AvKYTth092jsBWxyczRqRgFEPm336wmZQYr
NWISsQ70Z05Qw+m8YGGovZSOb+/v3lKr2w4zuWonHUs1neGWYXxQ09kPGumYKHstQRGW3Nwfvoo3
oyJMbkN3Za1OcqjkZZLjSPZhuXfTIT3Dnu5nWrYX3K7iP0poN+ush4nghtKc2Ahlf9FDt3Jgxzay
c7z0j0uM0qE6uUXWe0XYQNgK6k53Pr29o3fPRCwv8KWUC8naXiP/38IlQ9dhwm8KnolygpjOMwci
iTk8hebkFzVwdVaH1ej89qrrAOZ/X/3bsqvdjYYgQ3eixHg8ZLD/S4gAlW4v1LwzFAlkofwHvbWi
e1Vsef3eYxHX5O5sNRn6fewDxEMrM24mmjQaGmcbWF/DKPVMVTt38/RuVKVDqEiHynwIpOKHnX9P
/glNwsd2Odlae7F4vrqVnSWlf+zCPVO+eRQwyaEPajG3sq4Sm1zHKu64CW37cwDz2mWADyX9jB5q
6qbLQz1dFJnKiKRBpA+BPpnSQ898J2qVpxKG78E2AHVLsfKYa593zmvzt+HBNRy4CX5qdV6IbcAf
HuFxxUlp3/LySzHmaAbMJxXO97iirlGdoN72JBv1LTgrl6D15nJ0HbYMsUw0FsLD8qtR96A66irw
fr1JggCSHwVZp7N2yT3K7JYNdthH18adguEgW/NpWP4KK9WDwfOxVCGm1+wXLvXHcoZyzY2YFSqk
xnUS0w9z4zyrxZVlPquPczc8L0t2zf+rL+KRacALEK2GHp4c/tZC2nWwjMWCVAyc8Qer7bzUHo6d
AxdsFbpil6xUfdL0vQu1SmdftwYYkaPodBVFAHa7LPPUczjHbE3YOJd2wh3kwady7A+Q5cOOX1xV
ZziEbfTQW+1FqZd3w8jPcAJEO3Z+ytb1AbcIZB9qY5HDr37JaARGOQxIFwbNeRraU2yHHyGuQrRO
+TuOfyAOJLHuzqW984lsOxyheCa4SAyLoPMmNsplLW2cpVt8RXK8onS1KnhxsKo5nhHWPpSRhGzg
cIza7nln6a1bKVImxvOph8HpfLv0kA2SArfm4utL9HXop8d2foGz8GDPWBfLuQyocCC8Yda0WvkF
+rxbV9j8BQrdVubjRLS8cpW1mdqBFQWLbyO8admdV+aIU6p0aszl0ieuOj0iofv6/enz7OwB09eQ
gdfLB/sxQ2y0nxT59f9/cyxZDPNxbrP+Mufn7jL/pTbZuSvREyyrg5VP7xx7eg6K0Z+K3hvK6irU
vOqi2TuJrUvAlBfJh0P1CLbr25PQo3qAOTiRfT0IT1ovpDv0s7VIUORGH4EUXtssuzpRfp2a8OvO
LRC1m7WfwfgovHko7CjZ3a5dWfJo9BVeTmK4rJ4RU4KcAuU3Ve8fUxQTnKC5GFZ/UK3gMCmPKuMc
ySTthGdbbw+RAt3Ar2iw7a82AILmRi5KDoIy02FE3qey1Yc4RGTHnE8Kv8SGD7jYQ8SJoG/96aSC
gO547pCFiPDqt+OXodweHYlIrS4CBP8WdF+RiUEzUeQioxTvBIbrqvvrdQMkopAWQgYF797telGi
RGomaQShIdMIrdvo+dlCFq9AuVWyX4boCDDwVCjnsUDXwHCuaui8SCn6a9XeT9mK6OAKtnQOHqO3
zk4LLWqN0lEWBE5Nz4KDNs7ftxVKsW34Ma/aZ3mc3vXpS9oX1zlILn9w52Bzpy7NNIijyiKE/m3j
lWyRpgzlEz+fEIIb4pNm6hc7/3sp8w+1Ov0d6uk1aGZG9parbEs/5mT4KfX+zq/YeHU8faAer6BL
mP9vf0ViJ/20GDrqc0wumblvOP3RqXM/7Qq3VZE+I9SEJ+dUyLm7s7T4wNXNu1l6dd+btJvbOSd8
7aThIELapIwOkdmfzOC9nmtP6mI8DAWMuUr80Ew/q65/6Zz5VMXaE1J6n3Rlt2qw8QLZChhJLQyB
jD2+3YzUVotQRrjxfwnSlDy0TnpuGv2p4JjgNvzU5uaT6YQPVtp5Q9xeFisF2i8dA9SRAqM/6Uvy
oVD4bQO5/bgbjG8dFgPUKm+Hn0mX9vb3JRJKyrnF72trmBNsw+27zOci+akT/WuGB3N4H6vjMeh3
ncTmyjZLMr0EzcZ6OiWctTBE5JfL2kQfzTR20y44KlL7mM7mg+XALml13r9T0/799iXZihrRhqG/
T2rH6MoaiaxGsRnrGQqNEnPNqRp7TTQcx2o8hkbiTYl5lozkg4H/NurEa0PTC4fndh4PoZ6gtCaS
+H+renwnqd3PZZA+aqeln10gEXuZyoYXZ6wG5wEuFSe2Bj1IzkjG2wewfyNV2aA5XDipK9fKd0dO
v6WLBY2VxeLK/DK2BawvvadOe/d34/pCgwLhM6RPqnClt9djaaslzXTCqE5nP+T8PKXxh6EIzsGM
ptuc+0GgPhR2vBMzbuWIgJzFggpT4XeeW8lU1MZMgsY6jhCnNo/yj1bRHzJHpZCke502nyhTekst
uc4ceFOxG8Vt+G9KaiJ8BBiIa1l9uda2Y2BEFY8UrpS6h+0pTz84tXTNxuw8j4+qHuFLdHSZtHNB
njFP8Ucp7HdM+pr9Svg2Ui8iZyZmBDfGyqSr5aJEwDdwKLXt6XXimgrMSErTu0Nk0KRf5s8W2I3B
4f0k4Y9Wox1nWfTihkdbSb73IZzgbX+I49qvoodMdn5JRYfioIpk9jw77rzL+7xRPBHlXhgARccQ
1qPbK2NQnC1STea6aOGnGj2C1jAORlcjyosio5nOT9LyOYEWyQWx57hKdorCxUv1/DHR3mWS6b39
3NfTu687qEBczi7aYI+N1e9JjDSGN4irpKA6Ozaza5v5c5amqgsQeXIRX/kR9v2jUmhPuYMIqT0V
36N59s2M7DXTn7oipA7U/skN53bBCcUWESutDnZMalJGZCT9BHpVV9UX2Y11lPGAXs8SEUvNq+/4
kUtYfSgyBl/C9BzK+b87u7N1WtD5YoMdvABgjNvTSkt5nOuZax7VyPRp+dXWqvdW4bzA+3zMPsHl
k7uLNKAIVv1IUvtT0i5XJ9Uu2RB+nYw9mydWW/lvQ6WwT+4AI4S+9kZZHweqk+J9rLh5byYD2nT2
r6izPPg9XGFuatg93t6BrSU1cmRRzKZavF6ya21rTNVl9lF/9VpL9kXVNkfXMFFO+hx5/KK9o98I
Eg0QgZR5QGtgY8T//xamNZVToVw84YAU62sUyQdlMs5hF53aijw9bJ6DWvoQKoGQgc5d4Cs7WcFW
fsYPoCUDGy61pjVao7btRekafkBbQKaapuGXqYY+T2TLqXS1jPSsm/GHUhc6uRI1wf7UT5Enm8qH
vZGSLf9CW8gGtkXB9e5xlqWiDvMkzT4Sw1WFlrg8PBZW9mGx3znzeZLRm6Vc8vaJr5uMrxaBgqcC
Cp/Hd5cvqLE6S5mFY42Jv5j8fVY6/SJ5havV1r+2EUMxayABWrpZMO31isWzXt9wUwY0STrG8ONd
au7QJTSXdvZh8PXDf0fD/lR2w2PbjY9ogJ8jyThbdEromBCJRYehq58RHT7DdYoAq/1YSe//YDOA
cNJ0pVzEj1r5udAxm2JkIMQPhgSO/OjjorbPuhqeEP18NhEkRSXZq+b8UqjpWYmXnXb2/QUgTaST
JJqGIMLsdfyZjPJUhexHWcP8xz1Y4IwI0a4do28/UjlA3fm888X3cdXrOJiK3XVshFZWX5yZkV3O
icroetn+UOljum14cQrzsZk1ErUHowqPqi15qaU9UhW+xupu7Lv1ExioIGUVGCKw1rcWwKYE1AdZ
NlOY0M7C8mrTl5FBYlEmy0oKzuz7xHjMQoFaN/5KxmwvSbsPb0ROYuoqAF5iHG3lFZdQazK7og5B
Ne4kgl1r7C7/q+umZ5Gh6VV+Xh6K6lfNKEtuoreJjv3bJ3FfJwDMRIeZthHALhgMbnehQKZykZ1y
8oc8P6cN6qVh+iF2wIdW86HFDL+93P3TU4FfkxdTlRANbnEVfzO7fToqLaH2REJKZWzKoAKfTvVo
unBB/v8ttYaIDXIZIv3OUmrCAS44k+p9h/qpbIx7xmzrIBkYVYARQcDCIP7tV5WanhutylJK0HNt
mw/2bB2HRivdosZ7UBKRPbmtXCmkF5qoZeiXxvekMd9JYfD97Q3eessOk7MOxQ+0ttexBNWEnLjQ
onkUl9fCaS/o1bxEtvoUfayG71YYHuR0t8a38ZQInhjuJEQnxV4bkLZsrWnJKsYh4/EIBfU51cKD
1krXWh8OSx8cmy4+D9KXiusrV4VXzMHntz/7PoLAlNAcMQnVsaNr9GVJlq50uTH5/cGcylNCzBil
X5H2hdTERzFnr6q5ceJMKzLBR4DN3/UQnd7WTVzU8eQHEXw+FvrqaH3rCZW2fyJaGpKuHWerOCLH
9dKYduxqxUe13ut2b5w1Xy1I9MhR79EQVjuY2gjwybdq6SBr4cdsGB/1LPEVBIdbtGYBSX6jt7aD
8N4wGRhMJmDpRBE8rYP5ou67SUvq0Tcoh2j0CevK8BqtPxQt4sxQbL19tFtfSV0EH8GOg7BdWaih
dIK5dabRn+3Mj0k4rSg69Kbhpwo3KX8s6dkqdbrnoe4DRKbALXAdkBUggLTuay0F6rJxko/+QM+o
n17MKfGWJD0RrBWWK8tAP+WPRUwhv/0DI6mS94LWpezgANq/NSeOletdW+qjb8ZE22p2BVPn9n3k
6VG60/7e2lxUwRyBHSA/W/cVC7V19DkPRp8SvVdqmS/xcmQ5vrTLdEzK4BCN5hlS1J2IYw14J/xT
ASsIDQhBQYGA1+0nNk6RIPlsjdCC/BMMFpuYHuu6PkRR+T2mGVBaP7R48DMrPEW582lUwLMo9svb
N2vLaICYEDaLxsRdELLUbRzqpTr6YRadohIAqKE9xaiOB83gLY506My9osrmfsOkzfj4K+/xKu1Q
E72eipzvRlULNvLhWBlopvYfEj2EPYXmpIZscr/jCTeCbZVRMvBiVOiRVFw7+dGMtJFG/Ah9Nyqz
A7OFoQJRqdr7qXRKRW0+rbwwdK7ZQAQQq+3lv2+00IQi5uOKqQK1duP1B6s1U5WNnoPhLHsVbmku
omPRhb75OI3aztvdMlDUFR0iK7AVdyixRTParrF7DFQdHeqo99JEfbLkz1FOUYaGy9sfd4854i4j
k4ZaIK6Ppv8qkESO3pZ7Q+a5Tsgt1Na5/kdZzB/UcPt5Os4pQY7zYTTVHU9/d3sd8V6F8K6DvN8r
FPBmU+OStlUJ4qhRFK+OTa9IRnLF7tFk7LIrxwN9r//6pa9LMtqjsrcM+Ky+1BjDuNfqWfaBRVSu
mjcnqZwenTJ7hxibX9nmNahhx0FwOAdytweVWQ/NixNF3EIlbRagHXzP7TWS61iOzJHygCTX3qgm
3+p3jtM1bo0z9ioz/3ee2p+Obb+37VOaS18COf2l14pnaZlKidJ4jLPpizrskem8Jis3+aT4XYQe
DthKEG/r8kUrmemIHQHDozq/okz6JPWnue/ORhTIni41tjep3ewrcWW6jl16SuIVavJcWKbtfoky
qA7+yobsao/RB9WR/7ZkdO9rpXtKLO0c08KDrafAHmmD26b6g5YspyiwHgr04vGXe/2bu8fDxziy
zCFTh1EUZ2Wh+jDRx6wDtIC2oNenoEbyxS/a8TjJmW9U455t2l4PRj8CSFH+Wt2pTm/MWZYb2U86
/aluxmO8/CijT6JbLpqkhdJetGF6V2QvWZwcJht2aaADTZt52RS+mKb9V2YqOxHOfTdTbMIr0Q3c
EAQewoz/lqaE8dxa/cQmpPJL7Uayc1ST/Mqvf4xTN1PHUwcZhV5qD2agPRXjYar7gwLG0tt5cHdh
pvgdsFNQGRM6iGvDLQ3G3HUBzfMqVq7KiG5Fmz8FQfsTY3pgHsVfzOHRMeJvbY/qZgvSJpP9Ot8x
368sdusLDoYB2S1cCEjX1RlpXT+MiiGwnFr2aENNW5fJ1ZiPlRxC+6uEn/sx/Bg7zUMXMqpfIYFr
4rcpxAfzcOgm+jQkID00Fwz0fBzI+ifZ/Aj169OPZAk+NwZtlMHeiWxUEUKsfrTAPhAXs3336BNj
yqtKYuzXp47wGHKHXCM2Pkd6/KVBOiOq08ILLY2GH01az6QzHicOqpp6e2Emk+YlsIDJvmpV/t3g
P5uy/5n1U+xnknVolgDZ6kx67ww4T6rqO8cuDNnqp1OXoDLBowDauS4MhFpV2XpGQ1C3cy+v7W+W
ckAm7MnokFLt0m9loV6qEfXqKffiWH5p9F3szv1PgAqY90h6QXmCBOP2Bcx1ih5caYv6nPRZ7XDY
KNEEfXPJx/Fnm9lun15H7ToV8SOtj7TbpdkRC9zuAXEZZQLMKbQwd90nc1AlLdfoEMaz/skGbbcU
VyMY36XjF1vODm1JrMroV2L+envz790q6/L4CdAUcdlXd71jykKXBz4cOb+ntqMTGUnX1PzZGSGJ
ZO5r8y4EdfNTAWVRgkWc4q7N1Y1pPRR6QoMvUv/u1Olq1/IHPSjeR3P5rYKHehmfR0M/zyY86W9/
7X2TD4cl1uW6YfRROro95yCsghls4OKrYfCrw3fpcuuVdVp7mQlqC+By36uXJEo/aCNetOt+kQz/
2PkRmxsg0COMo3LU68tWJ7C02Lkz+9UE6V1gHeogu86d89F4CqL+0KbdBTmkKv349rriKNdXDCcH
OAbJdgc06+23z5IiGVpgzX7fYEVpK3aqdcitH0ABjm+vdB8jirgAaIwhch3WW0XA8xTUmSz6yGMA
mNRqwX9YTvWz0J9LeCsYDI0HybfL6FsxxN/eXvvewbK0Q+RN0Mb1WiNzwiDtpm7hIYVG5s8aPfSO
sEL5VwaTptTmTuwtPOPdnqIRh/FQ8JzrxE4yVEfSHUy8DrpJjCPUlKzztn90puAqWnmEdk/9Xjlm
69Fir6jpc4XvMzmtSKZFQRnZT4KS3qvydyGpP+zMBZL1VxVAdFahRtF+jabsbE6SH07BoRuBo00D
AdYHVWmfGSpZvF52dt7X1uZDq05tl51XGN28vWKp1Ba9no7gB2gwjGP3PI7qOavfGcTPfb9Xltra
fFAVODuT4gFR8u1q0aDN8VTQR7PK8QLyhzD9qQqqY+lIZ8BKbipHlxrcy9sXbMuG0NQlI1AFhJ2S
/u2yE7dZliVumKknDygrXKQygqZ2StzYEMMf9pcpCdBN6ygVLfV7uUup58c7j3nriYFgIVwiSBEv
bfXxOT26OuhkWgpN9MnIw3+a8LsyRx/yOTlaGsJY0SFNzMHtTPXvnQ3Y2HeqgLAGWVTyxfz37QbM
CYWaNkm49DEMSUN41KbpNDEF1VrvQkc7Z+b0M82CLwLrHuTZ97Lu/plkJtQ7hzNarlGbXMLRuJrT
ezGes/Pr7ipZAgRAcQf4Alz7JIu3v64Ed7Qg1QDckSZHw4DwkP4z4OHcGcTGZFUPeSy5qinRcytm
0C1O7L/9CzYeAegNjSSZZhuYxJVLlRu1nc2yp9WZy+8gAvw1pvTXlyN+9pAu0s5F2LDqeG4KHcA+
YcpaB0/1EEzM6NPNCnXzs2FAhZ5O76RE+a4myl4ZSxzsytrRPqKYI8wrkwOrmx8BcB5bhbU65X2l
RVcBtAzV+KHKaaSYoJsX29cyy4uaz8AuYSXYaWNvXTzm4VBQgDSWzvnq4iVVXOawuLKztX6OKHNP
jX5aYM4L4ApL2+ldVx41+gz/+TyhgSHlBSag0vRYfbU+GXipbEZShKJvsDCN3i8nJTEeqqFzGW++
vL3cxkeqIOipFFK8As+6etiTjWSLVDE/NuXts6H4o/FJk8KjE46Pk/otQF15Wpyd7GHLmryO1tFE
4d/dnZXQ/J3bGhayKAmf4HW4hpH0Ig3jU5M/dMolUD6aGdDKAmaOP/hapgWodOMuYGO6fa1mMQ5D
E9FL0qbZW/qvU/WwFIo/hfq5KiI3Ymjiz0JQqt1M4zDHQbi/jk8CvdegIOEihZkrpcslaKOXoR8O
it5c0ksTfOkXyWOWYedoN/w2/EUCZMb7wWetLMOoNJ1WFSWeY0weIk170CimV4v9Calw10HXVtKN
nf3dPlkAF7aYpaHAYdxusGLmedxMw+ynavIQyOGJ9V7iQvM0oIdNx+Beoh+1+FeqRR/ePtrNr/1t
5dXXTpqcS5WJIU5IQJPli02Hrqy9NjNO0yy7SFfuFFc2DC/VXm4RM6J0eNfmaQqtPIDYa6ZTM1JF
6R9QjTwaS3NMTByTthPGbxheavqwYtuAKoBMrt5pPDdKLFsC0WIYXjmB2APTOUnvg7Y/vb2Rr9dx
ZXcpA9pMBkJ+ZVNZvj3DeIqMQmWaCGq5+CRH8+Ix67YcdBSQpyZGt6aZHwIFbncjm66GhR6lpD7U
hsEEaDOclb76d6oW16hK+5DOle2Xy39ukhEDgxgE7YaZxFSubORgIFVpzGxGosKF3gEnaMNTQLmE
2eAjs6I7jmDzVgskkWAl18CfrzZ/SJY4ywScKEzCY2zk10Uuvidj8V1prpNJYxYGo+WvZSKHe/ss
ti413WZ8D5mbClD29ihUO6+tMoqJcC3jtQw9YTbiBTCDWR9iaTy2zFm9veSWQzDYX6CYOuURZ/2t
i63D9MfkqTaMrjoDialOVkEfdv4+TRUFk+UMRecffKfJ2Dmjmgql3nVdIKyjejYArfhaWLqKnZ1T
vXrONNkv1MCzoe2yOOC3v3PzUAVQSRBq6fclrKbumqA2eL9dCio6ZRyROovUU4yZvihh604Jo3ZW
w0W2d5be2mLAWeB+qbOTV61OdSn6JNQXZ8JMpfA1g1M1RHtMdyPIfYbk6wLZcGDsdDS2DAg9FObl
BIHSXXthqtrBSmIWHar4QRR+ia7ctNT8P2ixcn3IVBg9fR1aXIcw09Infaax1FiCbQZRVRiLG1Jr
Udtgx+pvbiULUWBgRBLE4e0DyZpxTKaZByKgAjJzo1U/PopMdJY7j83n9MKvs7YXBm9lZSpJ5/9d
d2UjwyqXl0wiKdGSa1Z+k0xobWTb1ZLnWefZ5EBLi8eZcV/kNHdjti2rADqAcgfx8f30WZdocmLD
O+PXAwRFyXhAYP2aJuU16j+qC40FOq1/8lgAf4hJsw1YwjCkwTL0eNdhZqqzUuKTlIZwUjTP2Rhe
Iku7MKF/aIPiu1b9UbhI8Rq8gEg7sEq3h7ykLZI9Q0PVcGSGOjmWkXmqiuWUXnIbQstqdJMnBk13
Urv7MQpxjenWABxmzumuUKxJGfLnBQiySlNdeyD5nRdrOQRa4Wv1kxRIdNZ79cnI1b8NuhVh1F+m
LPdF52Lui8Zt4X0bxuxpnCLfHtvEJVdqvMrSW1dTgqPe703ibt0L5pIorHItmHlZ7VNU17OaMXjk
W9ZyqkIZkrDcH5bxFDfFe8PyVXVvEHNzRbqGAldtiTb47cmEoNkdp1cnX+7Do7IEh4Jp+o5IwBi+
6yxexHtjC1tRFxVz9PSYNcIbr1x/i2haEJkttpPJS72R3ylt7luz9RLFyjnYvQSbHwghC7z6BijC
dY8IKc9lHPWRWnhsPPRdf3Ga4jpk9bNxMor0EJr1Tpy3+X28MCF/LZM1rM6w6RbkzTK+r3GemsDx
1Lz3BDlDsTxnyx5Icst6ElDCbyJYb+4g+hSvE0aBuDBRxPyigo4kdiwxf7StChTnWUZVx1D2HO/W
ouJyikY3DaS1dwiCLkvCvuEEDcbS1fBj1ECxncquAqdlWThu3qgfJMaQ3jZhm8tSLeQUaXtgxG6v
qhHQdmwjls3n+BDX6QcJyEs0zicxJV+k2XcGS8w8uLy96qajAMqGKaHXQpNvlZYscxIaqcKyca96
FfyM4c9s+aSoTAwypc7wIl2PIbNclEy9bvqDsMohoNJRhxH5/eqbi7pIk0LGEVd/j4txHHVk5BqH
GjXYyXT0imlvKn9rkx1AIbTqBQHxuhhV5ZmudnrA1wK6bSRijeRMLemplrWHXPo8pZY7GX8UnlOK
gjxQ3CsYuG+PFvgGc9AhsExl7i6JyogLKOO8ZAQ0yvxF7i9Jln1X7H/yZVdP7r6HTKT829LiOf/W
y07ztpPmgR1emAdKZ7flqc7zCSLHQ2alnLZ50OHJIQ7SwksqhYeE0budKyZinHW+Rt8DtBddJlSg
Vp9vG4Mqh5HG58sLy2gPRpBfSLet76mYsCCybT53S/he2p2+3oyhKcBTfBecmHe9a2SOOsbEQIaW
1ru07GE3mf5qevlL3dQXABkPBZBgp0RzDPP5ZeezhaW/+2ww9XQTtS1kUKUQGCwh0I85+FTMxXsx
XSRCv1AOPivVF/q5z0nkBdqvaYk9nuevOW6ZR2h2cAQbLgJLLbBXrzW0dXQyt5GRBt0EFNqgC9HS
mMmLaxFCwepkXkyPvqr3MFjiRFefzpKERKK3xuik+Em/3TrZUesa7AoBNvHGlAZXpy/c7l1S7Ek+
bR0wxU9GSETHSb4jWsjC3nHyhkqdbDEqGmQk/4urt5K7QHkSStVJRRDChNwg63cpQTfeFmujPCP6
ThTtVq4+diSGsyqFr9QDr86NB6BnSCI9jJX8zzTZL878CybhS2ZHH0FLfeiG6hjYP9++ZZs7TRFE
oKIEx8nqfTtmoixUuQBfK9FXCHWc7Kkc0ne6pP379kKbt0j0aOHVQBp57Se63FYkdCh4SXqA6CYF
WXlwoLSdU7/tEkosFmoUJgDCt5ddG2wBgxDhDX8F1nrtFbMGYYxgVgfoQuSTqG4EJriXbDjoVupV
SnKaIW6SCbHeXvbOLf5vXWQZYBIQ9DarMCeXjd7WExm2iC4+hGJePo68sI5dvQYIZUKvU79IpxZY
f8yQdNQaO4/2bkJM/ABBCo5XhkTGWUchjTwyFzlog2+iPtWW78oQoiYp9lLYoozkxbwUdeoqNQit
FIuOAr2dfTBBEby9D+tTf/0V/ALQm1ywu1JbE8uqZMeQZtQm9KGghDNcRCO3l7YdL0ptHGsqL28v
efekX9dkMEYQzeMy1s9q1JLWKRt78JM0fhCY1dnwlDR8pI/kZfLZTj5zLq6l/NcA7H/rwiksnhEa
T6tgZJkbmpQqOz5BZKEt0WHpyBg1xbWC4J0g87MhoSJXOr39vesX/Losk1dccpMi2qvA42+2cgzq
sLBAbPpqYzwIOsO+aJ+79mfUq3ttDfEFv5tlsRSFCCY7Wem+xKImcanV2Qzri5r7jhK4SV+doF14
ESOnpfqrHOXHPIW1SW+etbG9pvVu7Va8m/ufwOA/ym4MHq1rt1KXNo02j6Nf/ArT8SwWblSiLkV+
UftPamUivKY/adFfb2/yHeT89dMpUdKvgkiZevitR+Ka6nHRgAoO09BN0Dwcs5pGXXaVu29L4pxo
F3gyBI4G/XOzGQ6USj3yg51XvWXNyAz/769YWetUtYcoUdvxdaj+dZqhXk5lOl7KErFOIBmCtE9A
53a+fnPXKU8QChJr3xnvlJnvSpua0RfWMwWIKnjDmgkZWbM7lnn6SI/LjaTpJGfFzqXb+GQkiwQ6
mi7EfW1ErqR2TA1Am4Y8uU0HM2bsuXKhnR3zxYCMmMBlpxYkNnF1xVhR4LiAcAFiWwUfi9WmRITR
6GczoKpFfxp7cirpsFjOwYr3zNXmajAMof8rMHPrBLwn+JOCiq6DIEWcRgjOdDg7imst/1U5e8Or
m5sJGhQ+MwwjJbbbW9zHahWFIaaxV/uLSGHqLjxMVuwBQoD+E7rToP5qZ/+VjZHHQzhH4G5jHdE2
Xz0epbTp4dUSXgCEbqoYl7ZUOLh+53VsWX7wG6LwDDQHsqRVcy6RlM5aZHPw9TQ8vo5lwKBTW/FD
mpCYGiDDjM5rJIlPlna8zubOQtOkgxnYmDMK5mQpK0j0X41/0H8XBFFZieTx7OZ8bGozRxDvEWpu
eFc6GHh5iD2o3637rpITSgPgv9EXU+/MJT908YuFYjVzTQI76/xRVCEo0cjzYetjtmlVjs6JZsug
SUe/04aDUZaugIPVcfk+ma6dfqoi5SRIPWM8vZX2BFiQUJbnorZ2OlabX/7b71j52smO4pRa4P+m
Joriqzb9FSnoGnV/TYU/Jrtt33Wo/nqDX9sKBlQPd3XApGgI1E1eqZFMj6IOOAAcEFDu1EMP730p
RV4X5adEB1cKLVXQZJ9TU9273xv+Fzg3fWdBc3APVBuqMTSYFRn8LolPhTEcAhu1gsI8qKXkL0bh
Bol0iImuIS6uGUTq/yCa5gcwfwSwFw3jtWkkpGXKYiCcs5gSCaURAg6S79aTlS8xlLEZMXxh71mP
radFKIvbBUp/n4PbVajXxdIPvqZ0nkgIIzIG+zRrrJ4DHn5Kx2UnprprEYvzhiAbSJYBOyWR5K2h
XNS6lZMBr0N78v1ckos15zpRXSke3WB4mZpPlPO9DC68zLrAAejK5nSCE+IQWbYbNk92s/gMKe3c
+rtRrNefxYQq0TSoW+Bqtz/LznNgmLEx+EXPYIF9qdXnPnnUh8GtKkZXyWjk72KiUXAivR0CbD04
7f+tvJ6HllGMysyY4FZ0TcWQex3+E8Q/I/V7SIFPanbzl42QgwOg9S20Zo07LxwVSgzty0T+Eutn
bXwUvGP9SPqElmAXfQzmL3C9uH2+Nz655Y+pNemCLskU00K3W6xnYTw2+YBwcA+CG0otAfKICama
oPuopMHx7X3dXM5EuBTviBlfx7NBn0zqOHWIR/CUNan3SmjXHPWDUWRu1e/VwzdXY+QXaSgRyq+z
0jRscrWHytPPk+gkdfCRGeoD/FOAhwk+FOfj2x+39XLFXQWyK/6szYU116U651yaYqD7zOCt6GXM
3TcGBlyJuYnQgF2w2qu/b74SwP/CTGEksRu3R5j0bSMZozKA9TqG2ksA8Un0y4kM0lzpgFeCYe8k
66epdXagBZsBiEH/jmEbxqrv+g09knsw0PE+R5m6u6KfkwA+OKoNSxJcte9Ti3hyp3u1vUcisPE8
Ccupl4EhhfRaXkU+xDe6VrQwAYZq4aaGdJAghm3lGoCD4nat/iAmAN4+3I27xJlSBCclEBTbwmX+
lnfadRfbas2YraHUXs/kkNokh6i7ppLpB/qe79u4SoCg8bzgy8DIrg1yEepT2xVG7xcSTbgIHLoI
LxLTEzxZ2olmmdcr2c4nbi4Krw0JF7wqBOm3n2j1aT47oL38J8vqDmr8fzg7r926lW1NPxEB5nBL
cgYFy5YsybZuiOXEnDOf/nylg+4tcbLFXhuGARsCVGSxwgh/oFiCslFIKt9MKBNK9fH3x3O6tYBo
ib32MmjIUUl4P2JjDctEZDOAKboazJ8C8htxlWgRvkzaYyI/9tZ4Au313wwL2Is2CjyDi8M2CPVB
m0J2jDxwAtEFF6CGYMxup+SblN3QrHJF69Ey/3VtnxsNvUcaSIoNV+hC39RJ7E7qbE4kRV18oZvd
BL46DifKB1dzcms7rev86Ib61KV7ZIOtc4K8Q8jec8vLF2cvytH2Ush8XqFcI4LZITVIS745Un6A
YQ83bSLTfExAEaJO+u8Pfp1CCuVQSwXstUZqSp02qY2echQ36UHRimtu2BvElAcViEy6J9KzubCo
vuL/hFYj/f7VtWZjGZ1MUUV+AqO4Ch3fDkFsw4hSls9J+htihxLPp2Xc5TevmzfiA9Oxt8SNYwi+
8fsVbczDGMLxhY1fYpsZ4raxCCeN+Bpog0vPXuh5CyFAcUhZqLj9FysbDC44KMBXvP/qLqBmMZlS
07CyNcMTN148gvgigDeib2BMkNwzUIwMD5Ald8oIWyUj/e3Q4sx+c0CqhcmEA0n1hVBo1HSeY/8Y
+9I1WmSVu/p6kq9MUHZ2eeyJcLT+Roezt/P64rOuahk8A71oXEY2RMRnp69rXc9ZZchR4QJ9KKXi
NMRHHRFtPY7B9fhRfi0QJmZiXpu1/dSXwZVd7jVqt05SIaSN6geleCqV7+dCgf41VHrZ+1ky3JfW
cLTJG6f5bDuLJ+Sb4xrTCanae/2NIBJYPZUA6PVU7dYJ8qRpaVY4XY8UoHote7Hcw/v9W7aFrzuY
rbDt5ai7WtLfO9O+kaix1Cn+47cN83VtqgG0KQWn1vd+0hvnToM4AYG0Nr+GoXmOY7djzf+Tm503
tdk5l/cqwlub/d3wq5WndaVSJya2OnNqXMsV4GhoJA4QPLk5OuPnuecS61u3BrW28+Ib642RRSdJ
1Iehgr//zmnlWNXYUjCLAR5UBWRPLsoFrkh9EKJocYpOqyQdAa0d4upx/JpL99KyxwoXi2m16CFv
kLURndD0eeVnv9l4WTzES5MEvT8l/9j23ygzvTynILF7uoh5vBhIFRLpVGFoIq7m2Y5HOXWkqfcl
PrMQhw+C+LpFoEm1IldsKoNttjPDW0tLgSylgl1mN61R2VLRyEQkyeA7VXQwJsMV0jIwwM/DbD+O
3yfPaiK30N0xSc7Eb193ht/YUUiuaOTh5CzOhTGPnaLtm2Vs5FQaD+i9h7PzUJYtDOcacSr0oe2G
f0gaVsnm7uAbpwgAF6IFCA6k5et8okFYLUsHBq+H6HvUDsdeSn5McXFv1c6DELHo0uIwLIErS8WX
wOlu8ty5VRrLDReFcrWBp0V3Ezl642n9A6J9e8fNZUhMDQ6SCWQEkdFdrIc61MehwcXT5DPYumeh
V5q20SnAL6GPInfRja9DV7wEAdwa0/6KlRE/+1Vly10XSs/i+KXFspOUXC5SwmYhtkSLCCrhOueT
oXrnk6ZiP1v+6DkExmg8okgU5i+qlV4nebp3BmwOCHYUnIooSq4pEuPMGnWUqRXyB7Hyw/o6tIYr
kI1GcT+onpCoI/jwFxesvUsPGAUs0RAe3CQ+9yFQCu7HnVV7eSyJ1OE/j7S+fmhn4xc+tn7V6pCC
TVdXe3Jf5Adqw7Xxt8rb+orU/yHEaML8nkQoggBqyMz8vPMkl/sH0LAohnMH0LK7ABSmi1KZndIg
hmG4CfLVbdV7ScFTtGiuxEj6lNVVG8QHDtHjztiXoZgYWwPjKpIZ/r4/nLtiMaWuUxs/Kz4b8pd+
uEWRACPQJlaIDRBXi26L+I/k7NHEL7ctCtTUcgg8oalfgGhC0N96tnSN7ziJayFH2pRUxxref/hc
C8egkFRuvN9528tlyKi067iOaDtceKuBATOVVs8b347/11uty0G6AgsftWOqnY1gcS0dLx5Wwf8h
HYwIOmhO69kDx3kNESGMDlq3dz1tYAMoDwjWPMAtUJdrCKQuS/DVgrDxJYLPOqeYHI2vtknTEF6L
xMfkWBfjWmV6fu3SWD92JudyQ5DAgKaC1c0xddGXnzvJmNXYgeQLrCvu4FlcJ8iUlC/iUXJkLwYl
RXLGcAMq+SJOEtAuqdjVSRMZ9Psb1ADmiv0cBxPBubEKz5206ca21ho/kWmrto9N9g+C1zRYa7cT
ouCh23FkfU3Sg+78YPV8PA2X5zWjcyIKqQgOiDWySZX7LKhSu/EjE2AZhU3URKfmztIKNwYq8fFg
G4gMRkMGnAsMSBdwo/fbL5PTsJrjuGXpN698jFKnEwV6zQ7nU4drlqNcS5+akLJGg5p2dlas7BYd
9b3D8DI8MiAnCpACRTl6nKvnsI1ZL8sZ/uFLlC5fJGi9JQoOjQWwGcVO4TQkUAQO/CgRwlhoOA+B
dBgymlm9/3dnUkRharUAeArqRwKxitvNagHYhZGnQRrWvkZFGyiy294pwETz7NkO/1hV6pZ17WZk
i9VV2COi37uqm+yaflwGVUzJm6cQZ8mbiHEcJO7fmfyj7W/nLAWh+zLMD6zMrw2SusV9YwP1lAxf
0hM/H9qdZbhxPgrqGwAO7FYQwBCb9c3ocxEoy6BYFYzuxhMlHz3CmYs2Wh4bnoqmMwHfMVCfPp76
zVF1mngmslNU1MScvBk1n8OkKDuj8qP4lE0o7fDxhQiYcPRpIDhKSNY25k43fyMpptxCYYsBRR9r
DUuyq0ECn8DZZ1vf63P4M079OLp2htmNmwrhsd9zdU6XhxTTsV6xdiZ6awuCBqMUwX0E8XmdnnD/
GKGkVdy+Nggw8pLp0dBfxBUg8sG5pXtXYXOSvYw04mcTuVehZE7S9vHUb84Cax3QH6fw5Q0wAhrH
ODprXoE0oonXDV7BLQzvxBPqwQIkJi5I0chDR96v0MhMmr1C+Ws1cb354NfQSNK5kS4EohInK0xn
ihu/VHQsvK4rACwAmYsvVfLZgsxvBmdr/FWmkgtOEzXa5zRtvXy+615MyRs1y63jxyqbAL7sfamN
y5tQWvh7gPrlkFrlkZOeZ5INhdp3aEy0y4t6WmyFNucLYWuDAtrO99i4CESAKAiBxClcRe/3Ai10
aayUsvbHof6cOgvtCRlocdZYP9VZ/7UsBmaO/3tHixgh5yZq1YJ0YzpIqXWblzNBVUDVZFT2Hm0j
YHwlNzOHpBZkFe8frbC7Ss4ntfYbbTmNI26S7FFR+JZiCqZl6OodJJzBHc09LvmFjhlkJNEERTsM
eKwwoXs/tNLX1jKpS01lv3OXx6SEwFdxE1ClnZFzE4nnpAtZucRzqGiIxZq06OtF4VVRPex8oo15
EGVaEScAdiD/ff8wkzODtKzNyp/D6TBmX5d2cjNFvbb1+a4Pqe2BPorr4tY09gijFzwp5kF0HNBn
FiINF7SjppyxhOo4n1Ur8+Ejowh5neGEFGGAAdRAmKbKGNNiMeIL8A6Fbs8qwdVMD5qZHkyCTAut
6v6nFJp+ng03TT26VI/2DpWNe50TRfCiCCmFLvr7GSK8bVWIcpXvQHahx+Vq7ehGIYgA+0vXS4dZ
x/lGKn05vhvM5mqeIczHFELxCE3oGM26tlcB3Ygy3z2RuILeXDFmPKELPttcMTB6HWo/WJbY2XXh
vJhkPx00KnHgibliW8/mS0vwqZT/zTqGBAReEDwXafd6HTdykmtBzO3eNd+X6l7q/HR4ERp4LSfJ
NHSeWMniqwkobi1lWOMQB0WUMZS9FGzrG1GVQlGFdQxUabWl5DHI00SOar/TU25d56kh6E2y4q7s
P+NBcyVP8TfxJPNgeH38InA0dlC8WhkIzmW4Wx8X22Z1BUCZ5S7moCU6XRtJzEY8RkuZsscRCO5i
L7dhsWRqQB/khDAcst/I6Zp/B9OJ3Qpnmp0sbeOcp0ROdsbRSxqyrmb1hN/KmLGrhYLwoOu0hA23
huqB1O1BTzU/2uVJbV2+XCzI01EW1iFAipzkzapsddOUFk2rXg29HOsfK2w9AdkdMYqqGtOzqwyN
hdsxKo+2Ul8xm17T7JCVNwAmcNApAYAUxnT94mwd8qVBg9Qp/Uo2aUCcoj7xa3deOEqB37XmYwPD
hqaAl5qEZXp/EABiofEQJJhOxr+rvL9Sgm7vttnYsTyWYJzganKptdvS24R4GrJji+6qs56oNl4j
sI/PCbehQ3WPKkVXxf7UPw26+kp7op/j7h+6W19J4G5YlAJBcMGYbxCmmaS0qXxMUD2t6zzJyk/t
aW7Sc6l3h6p/qIDaFLh6pVhKxfTa9zzIt/J0HoH2JIsFjzNttVDUpZwI9rPK19XBbYr8LCK1BZPa
qUaLCo6ZGUvkpdIxbvo7YbdcQWT4+NrbOC8oc8LCJE4X/QTx8zdr1Skpd1ZFXPlyKZAo/asv/SS1
njrvYdw2tuK7oVaBhlYOVmBlDOX035ow/CQAN0L+2BnDQxFyIC7f/u274eFA55NtAKSQmtj7d0vV
3pqhbpa+KIMJGqiqSEdUxDHX29ltl7MoRhLnP9RhAbR5P1I86HI+WEb5alMBOFP0/2B7e1Kyt4E2
R3pVXSeZg3KyXjJSlaZl15d+wSESqer1vID7pzqvj3vFi40uD28lKkj0t9DoWpt0ZnqlZ20xl/6I
tibxWDuFJ9vIrivgaAGXhmjo0st3S0tyP/5yu0OvlqU5xUjO9GPpt23zyuBdSorvDfg4+R9j0t1W
y9xScbyQI2NnaLEM319YvDWMFuFLhvuWsZrhujISZairEsfxuj12M+Uqq3bzCTjzjZU4B8W+G7tT
2gx3BmboAtdkx/k5z6k24iS5c31tHBH0MwVsmzsMiPrayUGWwDeNGLT6gDW6CV3pLr+V4lOPKrnI
KPVK8jMDWRUBr6oxrt5tB4lizXo6KCYLpBp0ArbT+6WdlllnB33AJpq+OhSv65kdyw2SpI96nAGF
pTkEPbHitBr7PfWWrdWO/5W4SsUyXINyjEgvqxxNar9J2cE6ITF5KtVEV2aD7Xx38V3XLwpqncBJ
gOVp569eNI2cUQWNiZ416TKrXmqvBZ+pxfibqowIJAMUnxuF08r2FDKiKdkBE1y8rqqBByQPEwwY
0tPVMTJzBUCqAoqTDuEhYpJF4YAWvkIC8PHbXlTFxEgIAGCPAUteW5fozMzqSy0xC7815BPWJF/0
EG8fdQ+icFECYhihlgIqREFnaF0OkSeadVPOMNNErzIqrmLT9jKUqwbZuRWgmBrtMC3ZwzxeJpZi
XOpAiIriKn5xt49tWEV1axV+LunX5qGsWjrEvReb0iEi9JYou6s4+tRZ4iHDdD1G/Q0R/CFSe5y4
97rlF/eeeBhY86h/gr9En+f9wpIiaGSmJBV+EX5xYIkVHNZhgYq4m+f3/x8h1ta3fTve6tobchKV
0Al4+fYBwU3XZnuCmPDrYD7JKW/NVrXaznXyw2teKxpjUXxw0oNW7iyzyyCLd6f8DToC/gCrYHXn
11pZou/KOW4kuivMWIqC0bUuuVfmpcS/LDtbc3ZeMqgh1aB8mYfoJpPRyy+TPa3Trc1lcKZTiGXd
szLef4YmaQrKUdycCRlrW8QHYWMbsdeHUt957Z2h1mV/sC+zjmhvydLGpaNNvJ4GlKh1J7vxwIV3
pS1mGAQUr0R9+6JdXxeIOyVtU1I7QB8uxwyGhdUVxT/yjCCCXnyN0/qBgwUrW+05szrbC76n8/w9
B92/RJJnmdFO/f/iAhVPhCsrlQKBTrJXN0akBI6xFFxZsmR4AprU98mPubd+LyXW6lg8fXyUba8x
uh6i0il0Rlbj9VFbJP2QcEmobPM+PlQdgsw4tKFpcKi5OMaSKjdrz3G+Fn14GEz0hfbgo5cXNW+N
ABfVG5B+hJur6yOGgGMGJmGDJL0IplXQHNtpccUpbiM0ZKKmFOSFGxq3xoS8gvJ1ZxYuylfIuNF8
hZqExPClh2mbxqWBTWUJBrm/qlAimVorcJcyAYQX3OnB554mWBNofhgtzx+PfVnmBVeJhA1aVQxO
O1TshzdJhEobRSqHIPfb5heuMZQuiexBS8zheFSl4ZgIrpDcHzNISoIhRTEG6P1BUBmLoQcNRjeI
jUj16zzUL3louuX45+NnvMRivj4jmnfAp8XCXPVAUgrUU4EhgC9KnEIVVHZgGoInkVoq8ZLuCTNX
wdvVjRTLm70jYWt9WIjMCst3UNTsj/dzlC1lbbcdczTFT1hDuaLIKazfkqU/prAbVMT3EDs/hUF0
ku17qcmPH8+A2Abv4hsmgCYQUSSZCieG9v4Buiid08qweACt9uhJ3utYJ2rYN308zOaLvh1nNdHq
HIdyJ8ahxlAtI0pNkGpG2gtjQNEw9VoHj+zYdTIOeVFuUPbu281PLUoftEBNfKnXJEQNxEMUVTp9
Ftp79aHMDr127ND562zCOYrJUf57NBfXzPechDcOfjpdUKQhkjLNaxRi3Rn6YOCpR16rHOUxOmep
4XfEIUWT7tQ+N6IK+uvIOQsFTboKqz2H2PVsciRxrsfyZ1GyD6mckKGx3bnuKWfExc6Ir5f1egXZ
VJME9A0NIHX1ZZdgma2oxkpHrUsPHWOqrqlnDQjToK2YAH1VKa2KPrOu4FkcBhRO4msBKQf1LFr8
sY6uub6Tr22EmMzDfx5qdfovelSSALHcAqpI7dR77fwYsaUnfGFeYaeo5Tv1zqCX+Smb6e2oq9nX
0io3FjEVpVy4hg3giHR8+abk39NgduHAuslSuXa3I228PS6RJBo9VIwu0D1pkSrYAiM5UMsvhWKc
TVJQQRfQR0xhaUwE+vNgR3Be9jAlm2c8fBckFyn+g+hYzbPZ6L0ZSoy80EMPmeACi2z8FwJiaUeB
Vcwh3o2dZ82o9cgkE43idcmVCaXqNW2CBzxE+tkA+tDGAwKsVMVpXHx8+Fx4oRMNsfP/85Sr76Lq
XZLqmiRMD/+hq1fKZ3VSqRKgpxaDg6CJFBiq312pc+nmqUzP89kLpwiZoeAQWJIAr07S3zK/EWtW
8JSXZCc62grYeEQdtQpqxPSIxcZ+c1lWM7TH3ogLvxI2bkzmAlrWTtVPJiagIp2OQar0WeYLoJDw
ehEIpnliZ2nsPBpERSzt5J3/j2kT0pbUGOgXr6Yt13Oc7ey08O0nDLZPuknbAujlSEQJkko8oNja
sjYcMfOSg9rP4P8tMte1GZ0oLLqCoxfWptcYd7WR/uhsipWjHBzUbmfniSd5fwZZmD+x+jH8EWWB
1RkkV1ptpaYWE2rcUl72db086tpv3dmj5lyerwyEyDV0J0UIw68+Uy0V04QLbOxbmYwsb+/LOO5F
CbqYDU2DxRsDa2fxbqwMoYRP+4hSC2+3Jl8aiWn3dEow8THzTzGwvVg1/SGqT2E9x25gBc9Jpd/Z
cf81bYp7h3JIV4xnuY486XEuFHx/9uh8G0e+KPxhcUNRBJWZNYlELdpoitKcR7Jo5s3yIa2i07xU
z/ag32eTdDbl9JxFyDUhtKOobqs0/wRR+DVU5V+h6gYzJTp7L9be+DSUE1Dn4NoDZ7Tu1NZI7pSj
NsbwdWM3wi6wl3NPmR66uvON/KBLewNufhmBcSWJ5fOAPX+/Z/vBmvpkSGKfwwXG3+LmNg6b1P2w
/DIT0ERJQIkjOg3gnDrLOOiiPGoaw28Q5BQ+Qu2ohJ+scdiLtS5jOpQHDRTghSgBaeDqUO5JJSTV
kCJkM6prudW/JYr8a6i/dWFxKJPuMa7ro5yX1zifhvP4BzzuDwdlJDwWfiEV/PHZuzVJwrxRmDgK
RMUaFQ8SqEXxk3RSXliZUXOXS+2JBd25OQbHUeXplc29mKaeqXx7qpPyalET2W0Tug2RXZxIHPeA
oRsHG9QnxLUpwCB1SS1o9eHosIzoByMfWg5XmYzGrFDvq9VvTYqQS5eG7O28ATTaqW403+rD8l13
cL8pleIgJf3V2ASfW/2q1exnk3S6kQFTSxp5NewHap6pCtp5D4C/sbzBd5PSC69mgAGrjzoM8iQP
oc0zV9ptj8f9UC9PsxJcjyqA9Fj7Vc/WtZJrfx09us/q7KzdI9150zUFzfj5d9c2mVfOYwTTzTjt
fOONBcezAXCCyEcy8xolvLm84r7r8hRxBH8IlNsyVj891LJ6l4bTEySVb5oD9Qk1KLzWfHXC6iGJ
f+T61SjXf5BO3iuNX1Smqe8JSSIEdWmdgW57/20zZDBjqUU2bsmcp7iNHlDofBYGaW372Wq0WznJ
ENFHzE8OHgTUamcqxK9f3USv6wpMHRDXiwBcNTJHLqoEJwQ59xElQhKJDrOKywbNwzT+a6GcE0fc
mkpynOuQvCe9bezuZ29Ee6z9y9yfmaCKaBnkHSQgq4ofxVUYJF2IbC2qCeg43w52d9Wa0UOyFF9k
nRKAE93ZEZW3Ypaed+ZB/PKLeXDoEQmMKwHEKq8MgVLJdChQ70MeysIiXiBOWxV3iLQ/EolFeH/M
zWNsnApN2/kIG1sF1LcOvlCYyFx097HcTEwptwb4wGR1YXa7lKPrFPi2JPNhhIjY7lrEb2SXZPDU
EWDTU9PV13VEqtyVXKIc708UDYQuSlrgBYkBtBrObu3AY7WOoprBqjzn0s4Lb2TXjA5ASQS5Fm4+
q7Ck13Pzf91cHQxdXDuoGlgO1uAOPWK+/YwvWm8itYs3hSLX/8i5EIso6P/POyfBZdol6hh4mlNr
EmiT1cE6tMkkGbk5+nZQfgHqcj9GnS8HxSG0m2uV6hswTwD/RrNzy1xipdj1NC5oJwiICynu+11P
BUdrZMkeX4FOi02ImZaHKv+UUtUNsegA0fK3jeKvak9UajoP3YKaqUHzJur+FJXqSWHmFa0asxUG
/GGT5zobfhradCdEtT7eGlur08GeUMhMCrmg1UGuSHW/2JKDr3FDTsTpMMbJ9YCgRIbRKrqeRpLu
nImXpVcm582IqzgFOIrWALtARksH4EvlrWfU0PxlAwoX4fi/fj/uToAclNMgGa/LfmZnSlOcI7SY
4HZYqvp1qeOfmbtwvE+K6dzqnMUfj7i1/F+R5XS0SVYuXIW7JF9GpUO3M2x/aoghDanC1R5D7xyu
8xclJOzK1M9WVd4MevlA3+zvxw8gJnB12AHjpjWMagsuC7L4AG/uP1uCz60WKGouZXxNbHYTGoB3
rOqcWeXx46E2Vg9JIsgpGF9gited/rwu2iWbUQa3ysQTigtYVB16U/LTpv6C80AT76GGN3J8CLSY
sxG7USUk1n3/drI6LdEwMbsOjKWMlpBVXxWpXXhDiKYjquxKaJzL8meYph0hhvQ8Ic3m4dzissLd
iWrvUuHgEZsapdXeDXLdODRl2Lmh/effTw6CPQQioqR60eCLirmvUHYZfQtrCxbKWRm0TzWlh7BN
ry1q7bmza0a5sbmII+E0aCgKqBcN4nBwckkyOXkqfTmRMt/WnX5dTambBtkx0veUoDeamHwNoDki
8WLINbM8kjssfouBAEN7LhLrWKjd1ah2Rw1lqHIe7uIrY3wyc68sZC/D11qRZHeOSbxhoO+culuX
3iuxmsq5EP1c+7d0lS2jd51NSDMn6FCXd5n23IbZ/WRfYUkBOlU91Lp1cqTuJ8Yy/z7nJ7oh2jRf
i51rIgGGU0ZYWkQYpZJcC1mORcKvt7nS2z2ixKuW5Xp/v+pRg8si+rZWTcJqGuKyFVLEVlp8cerp
pjH1Q2M3T6LYIdnDUXWSh0SJz9oUXanl8Knqws8GN6yeHsusfLTa4K6FgNYlvys520EZbS3ANw9n
r+5coJ1RUQQjUrpjfIjs/hjEMahaCcQ8Cv5FshNWiutpPRe2MCxEtpgAe83rrMqSOlWN1kwuJa94
0cDSPUjnO8WnrSOVcgeYC0RkoQytIpqkyaq6nZAMpOo2Wzq9mI5+KRAM2rMfHxp7I60+LvINUZ50
RIuCKypYYI6Ji7KBtLWxM3VbZ/ebd1o3gNOQnGCsGGko4aOjKDYqiPJqA2AOKmtw8meUWz9+uY02
KM4VolAl0m94d6vDW88rOpMp2m0CvyIqeKWaeIbSHxPVOdVwCOy/0/yqL1nMgGi4m+s9mZfNFUN9
REjxUt5c6yKNMTGbkyDHJE7gEEj6pPSHfTeprX0AoPX/DrNaMX1fFh3eyzDUqTv30Z8+fQYPRQ31
GO82kzbiXKEtArUUdVIA1as91+RhNHQWejmixyHA+BZNo6yWjpL2qetm+rkBoiP/Xg8VpAhBI9Im
CnzaC+6U06MxMA2o1sT5cKPjVStms5/7Gy0uXqS4852w8KRBv1YH+3FnIW1ML9Bxzj+AEvxZRwFQ
4IMmiE1eWYhKwCWgSSkorkOGO2f/hE7SQ1L9bdLsvnXGb7ml99B03DGe/kjSfENF6jnS0++Rau/k
PhufgjCT6pKAwiHXL7b3m9gLnWurLiYS7owGW+HM97Z0myG7UCfGI7bbVhK4bT3s3D2XS1qApwmp
FeQmyK/FZL0ZNA16qjAJIlSqMxx161nlrJ+Lf983pJkEW428EMYaOibvRzESeQokXe+BOz7044PT
ITsof0v1nQ7e5ZdlGJCwrCeRv67L/LOkgfZVld4HkeC2UuNW5S9asdX0qa72XmmjVSXKgJw5pkhT
AbW9f6fSVqrRXmpUsufkTs4a4sP+dnICRA1/9xaFs9Jxu/hZBbjx8QK+POYZmMo94gCUalEsez9w
oVn1FAwIAvVV4JoSMKvFcfXsmO2WFzfmUxiMOoQmDKOse/qDXKjhoCJGUipXyRQACPzelvc0xpo8
31mHlzcKZj1IogIPFG2/NRa3KQuw4YtDjp06sH1+azm+3KPk2v05zmtss/aUVrYGxHwcgQUqK0BL
VruNArvaLikDTumLHX6ezB9h5ENUFP42yfPHX2xrraiIE/Nar/QreQWR05xFx/jJ7tAo/v7SBPdO
/zvvrtP0WOOeiiRb/+PjAS+PEhYkVQtOdEghyHC+XyKRlBF6A4by9fp3PD30SFXJeAUE56CAFx79
bYOdIGdjpQiigdgImkisxAO9OUYSY+iy3AyRakpaOvMIm08CqxSctOUKNurHb7cRCqC9gC4/VVpL
J2hebb16lpyqapD+UrBRLpz0VJgxUurN2cxJ6pJjMFFxN4zDYtg3edzfTZ8G/ct/8wwQronqBJp1
fdZ0uWznaoiMTBQ/jN3tMAWnKJdPVhycDDV3Fyc9ypV1lOf0pnHp4ah7AImNYwDKJX1CUaVCiWC1
gHWJOmSTJL3fFIVbZz+76jmqHxZ6mh+/6danFYuJe4LsiF7Z+09b6I2m1MGC8lRje2GbXzXak2Km
x7woj2X79ePBNhIUoIt8VJAt1B8vYGbBVMSTkWso1DSWp0IVDJX7KZjcpb036y/5oqGw/aO0KUqE
P2AeF0t+GIvxoNq/VL7AeB6dH7oa75y4G+khT8Wpi2SQ4Jivo6R0NIo+xezNn4zfSjk+QLs45uFv
O7VuAmdCZ7S9WWABS/bzTCXu4ynZOKjejb2a/zGc20qZOYSzQrQju5M1tPSnn5SuOk4wPcJsD/2x
PSKao5RnaBCv+V2BtVR1H9ASxkHVbegWkb+7cYlu7HBrtFi4l/LOBG+PCIoWWQ+0r9aBtdbo9uBA
DPX1aDzxgZf+CVfZ04BAco6sRjD9+XhON85H5vQ/460OkDlJmtZskBdbMk6KQfMwkwOit6DDnBzK
3xGV/an45+Mxty4ByskYbCLroxCirM7IjqB3gQrLca/iJ6b9zCvtSg5Sz2h+SZp2HE00ExfAI+p5
Z2CxQt4nuoi4ilBbCFQKHO37HaxnQP8lVCJ9lRBSBkI0VTLUq7/ZSNe9QmgqG2j4ckRlFi6Ze9WN
rW+rvdYTRdZ0gRlT26xNKBMzepW4ZvZcKE+R8w0Ya5fdJdre2t2oKvGyFBQhlSBYBIri/csWzWBb
hVr0/lB9dtACGUnuW+Ul0g5ZeZVPp6DgZc3IU4fvDVX8k5bezdrVzoxvrS++NbryCHISIK5mfEy1
RIbZ0fvW9KVRFS9uY5yH4bs9p2qAFZbuy9WDaSJ2PbhZIIsHgoGjIDtWuebZ7hs3hCGXzzvLfuvK
QHqMlgbPRud1NTcZfqRhUBGGxMqjyCzSpKdXrYBX3ZMc3zwxob4jHkwoTuS/yiuVSAqLgRYmDq+/
4r8Cpo/UdpLCzKSaTsOu7PxcfpjGneRuo8TL5ycmAK9LHRP94vef34nVNp5CbsVo8PoSf0sODxhE
Z3W8Kszr/kf/ywC/Vp4k+YUSYxkfiVOcR4cOvnwdmf5eTvfqZ3ex94jThUgPwdi6h9DEqWEWekzm
k1wXg+Iq4RcodhgJPY7Bc6veAnJ0Mw0HlPPQPS3jSygd+/p7UH7CoLOX76v+/nkoc3eajmZ+kqvO
1eI7fd6tC25uUgrO4E2QkiWwej9tEqQhCZ3R3lfzmyn0kZfuywX3geg2K+RzbH1RoUa1zk/TWY4D
LOfMvmmRZguwCESUtDrau2gLMeLFxFGjVKCwkhGvc4+O/EpHXIjwRvSWR+3WnOrbieMaV7fWLZL8
SpbvQuWpASeTGLmbSPl1lmWuuTg7F/BmuMkSFnkrkifoJ7+fnDZSzYyUhckJUZwMW18OR/pwD2mU
u0XZulg1+4aUejZXZa80rnZdhTs79yIIo0qJnjF3sRC8Jet8/wj4rdMYyufOt3Ud3APjFpwYeurJ
dAh2sujL9xWDIeZELYLDAreT94PNYdeGNXpjfhH5EkU05ZvT/qmDa2d2lezQgk2LXAtraJ1WmLwz
2a9X/bvvvhpcez+4irl8iAkJb6pc9/H9o5W6guDd+GP0dbE+LZFHydZrmG3piAJBLH8a7UOVuVp2
L9vecp7VBK/ZH10yelboWioJVoBubekVP9U08mI7geGonCF3HNXoS7V8rrvH1Lnv5cztdbSba9Ud
ykdZy12cOjxMnL0iyjxtqTxlvlfyQ2gdMvuH3stuTahtoIE4am6I1Rx2ArVrRkcI3+HwGyMr10gt
lJ9Q43H7hN7hucs/t6CDPr5rLq4a5oszVhDOYSJdlCFwFciluOg6LC2eBBNKqAQXsw+WgFY52hCc
c7l5+HjMyzYlZGNCCRr1xFAwDlYrJJOkPkkk5ABFhVKg/YXoEggNtwK/Sb2sTF8SxEzm8Edk7CRe
G+9Lb4o3pjeOhqazGrrIU2d2SvtVHFHRQsH0152/kqa7lkfPok/34EriplotyHcDrhakXDQk7rHT
+iWRRAyD3OywQ4MiXPD/UMLRgm2BpbcQ4duZ5oszUEwzGqGi3kMUIa8uUScLC+5R3rUyYtcKb/LS
dBGm9QQgW2jLyerfjMk3zMxXRlT4hPDUNB7qvXhmc87fPMcqBWnkqXJKjecIFmC9mHhqSL1V43CY
ZcSFpAlf08Wvdo68V+zaeuIBgYgExOHyXJ95c6vJdRGbnT/UP7r2a+Ocu/QxyLxZ/yrZJ7v/MxC+
kn0lXewbpzZwg/qgTMe0PgHTFgQxa69IdXmb80EoqghgLjUjbsrV4eRUi4PaBkWj6ag0Z8s6O/ON
2SBz8b06SwuXvJuGLlRIKuZ552v2XSP7Zeza30rt1jhZI+JUXv3bGD0neNCyq4/Xy2saejFj/3m8
1wzkTRWmbPAwGGLKPknk18vByI/4rDVfksxrPjczuhzHqT4kNvvyNr+VwdC0Ojv2ZinPS3F1W7Ru
qrmouXfyIVJAAHhnAADOeK9YO+fHK6z24kE5q9ANBFYFf/L9POZJkgWLwjwqs36wmbUIsSgYM894
Kf5OQjj39pRfOTIWgJbi0588TKN6lTl9CdWm+Y7cnYu9idsHf5skPS3VN3S1DvVApG9In1PzryFD
VLDOGW1U81MV1/Tw/Vi2z/ZYno0MVXoU88gEsDxQnWMRFGcARFeWcU8M4EnqSzcs9EK+o6XYVk9p
rX+JZfkI3C3F2jTus3MnKf9geiq07VXhUvicpH49mzdR//Q/nJ3XkttItq5fZaLvMRve7Ng9FyRB
srxRqSTVDUJqSfDe4+nPlzVGRZBFnFHEzET0SM0EkJkrV671myh7Ms2LKCCNM270dId2+yqWrgOp
dFtw755878s/W+0+ZCGD74ix0k7Ei5SXOReT3Jo+Bnm8TbTqQksA8iC8zIF0fpmYp8KK8pokA72g
ojELoYbj+cOQqxwZ4im39Vf/qnww+m2BNhSn41XU7iewvlDp1L1iAmujM+P2w1r3kXhZw8go1Uul
Xjvt/QXuJ3IUrwIFfavsOwvcNYxtSNJdXbD7tAflpnlJt2NDbHIdjuef5rV3LUm3cHiiYV3p6KBs
KPaoxq6IrormzrO3KKMlj8ptuXXugwKUcfsMV72Ldgsf4SjjFVsZwDeZrcA3zveKXkq9r5V6sxnb
3M0+t9m9jVbiN/9O+lKzS1oLS9WvHpWlgUX1kNpXSnWh6K6e7EuwIO2t1VwY5nOQf06cbRk2cNvW
db3Rh2JV0Lwud1Lmjr66rjLKGA0QjgsnuFOhak/Khnxm0rcwpjFIeA6MrVVrKwRz/Q9gS4w7K/re
91dZe+s76/RjWnxRnX4dK+W29G8ND7uqmBBIKwjEyp3m7QZU/1Tf3+TtdwCM16G/1G449aFAZwBE
RYqY8sGszjjKau7Zak82CBmLihxb0neFCcEqq1/AEC8ceqeGow1Grk0/ikvT7CYSp5oSSVZG6ToY
XA73vDX3wuIgtn5qEX2xeAn8bpw430E7QWuj/UVTcpbdO10cSL2cNJsCMt9YvAi5FqF0e369LY0y
i3gD/h0lnUeqIAHRR3eup+FlVKqlZOXohs+qJjOCp0qh5bjwkKLR5xeJgCq2HwvY/w7cn4kwOlCa
VuLhKp2eHP+uEwR0jnFlhLQ09LeAPFy94iLXLHXMT2WK1HPJEBG5gNUyV/R2oMhGRoZ4Nrdwgkuv
2pcSKqiZ/S2JPgeduuFS6XvKpnSUtdc8nP/oxyU3tB84ZmhMCNYJse7wnPFIms0g0qg59OVK5G4C
pSiI+ar30wMkkQTIqgEnyKsP50c+kTFR/wFKjvEmAj3zRdX2TtpFEYVaOyQNRmRQRV8m1rK1CTk1
/+5sjHapk3vyZWkysXOYZQqNsyUWj21KHhXVUIewcw0+ClaY8AsRuarQOhTlLrYA9mvNwuI+NctU
DijaE1Blg1bv4XcO7XyScQjgdeNPhfE9kVZj/VF8Zyt6kps7O4DVJYGhxFlNipeKxyfuxq8gXYAh
KAQcOeCYo2EOFOgRIXa8VdzdJaLKhEKg0b0YVrn0qieuA9BuqTDhkPkq/nz4qgXKz3YcQQCIgN5b
VbpXy62hTNhC3wmCXV2jomjBTkV/9fySOjW/wuSH1BPXArqlsyw8iS2nbx2r2qA0tTa7F6EKbwkM
ePBMMHlVylFehFDOwrgiHZglawfjztIFvIjVFsYkN3Ck5vvqe6NfK/3OMV6wXl15E565fPcwXQse
n49VxPnhTwROIW1F/4l4Rr99dgdqeqXqcyqi9KDNi2bU90X/xRvCpZcUK3T+kmghcZnWBc9oTgTL
4jAjijRECv15bB8NKqIxN9ggyjad3m7x/tmayCerzZ3QFs98f9sM9sqUH8+/7YnaC0AM9hC9W26d
VE4Pl1ciQUxRRvT8TMoKEfI8OuqSRvUpJ1u36wdRdOuMVeXoq8HmHmZIm35JOvY4dvEIuEQIzgeZ
0bwVb3h5biW2XmwEk0pDNFGQAMoUMmRI3ofmRVuEl1OyQP093sWHo87SDByDqzgU8qRJke4xMECu
AF11fQ9O+bossvuF73y8jQXLGzAKZXAOh9f69ZurkmLHaRrEMD09bOUxJV5VlbLuahh+iY2Pwrqq
cZHCHTkgvVoYWjtaamSbAqcCzZlWxVwFyWiHmmhFu3ByLk1UtSKAV+gmtGp6nRWoJQvza3BlOksw
ApEpdMTNack1+TjNOniI+baKi7AIIiOoNrLsY0WJEm5o7GXoPCq+694E/mvJy/C4MwOPAmka7BMQ
TaGOKXb6m09edmWTacpYbkold2Mf0KApbyKtubBKyRXiV4UQ5pWwuTD0Va5Km7bP7psk2QcYSGpL
POUTd3nB/ETllZUu2pyzsEbe08dVMJSbzgjoR+Srpos23xLQvRlaZ34NyJDrsY+MttFthfOTOEeF
XrCJlR3OP5s0veuBFbXoBtsD2g+mBtDyLm+xeStWIFk31InOL51XMffDKMWjgpVGah9VR+p9h58w
7W17VMYG9dMhcuHoobABYZ3CgxCgd2zImbq/qpCkUe3W9ad2lcj3wi8ivMjar/p023Jk2M3T0GGh
2F5GPkogUBtE9aYKgkszxhVQLS8ku1oKryJsHT04zTiBluAeMVctL3GUVDsLldQsfvHI5k007nqE
oJFoFcIVZr2bUO7sea6kXcqJT2x1aue2zG1PSGXNz03U8FtT0krWHXFMJIFCviWejHVR7NQUZQcN
W8Ks3Zr1Qkg7FcwPRp4tMbwIW9q5VbkJRyx00BQQgihCOEaMbumXdsrbk4XyTyFmPCoUfuv7+SVz
3IgT3RMBmAXYf0KtqDW1SmqqrthoPdQxcR0A5Jk5/TZv471MMVGnlt7E4y5GvcJ4Whj9+NszOv5h
wGQE1HpO8ujiPMutSCWqS+a2nvbGvTQJP81oHcU3rbfHVm9XF932/LDHwe1wVHHYv4k0SQ0x0xyV
gh4Cs9ze1D/YIopRXyR5vGmtBdj6iez3cLhZYAMWPGiFxktOarACLrMaA8RR8IRHD7dDkpd1JvQ/
/Zhp9j4K3NL51z09x69pCzx2E2TU4fuWUTZhoi0j9crdtY6eVH8rx+kmSew1fO7ASF7taTvFu5ap
Gi8MLj7m4dbm7d8MPrtjNeEYwU6cWGB0WxTQFOgrpNqN49HbTiWqJERzMc34Blwmtb4PUjTHseTM
yqXweCJD5lGAg1mQRCFqzsuzlo/jcdeMQi47XoMOb6eP+dQhjZft+1BYrT8FaU0oXIJIHd+6gXOo
6LzDmaLHOzePpdcCqHFCEWzyy101/ZgCZ1UCyoQntFDiPbGyudqJ6zSahiJfPZzpwMoRR40atMCw
G1LDaj2WOjbldL2KHYXNy3j6tjC9x5GbAxKZIfrCJCvIkB2OaBaWX2JRkEMqGLYGeQgEzd3Q3Q74
4ZpjtTIG6mA00oNt3tkfzw9+4m0FtpaaE+nwsWR9WnlKCmgh22D2sy+S9ibwVigsBfhW93n4c6h+
nB/vxFKmpcRE0q6HCTXvLaW6mvhaamcbmexXHpE28quFI/x1hmbbBbggNBdkdEEPHkFDOBIiO0PP
TtKH7aihBh0ZN0Fm3EDq247JJ1RQ9kh6Q2+1PwpxVjO1P4RDTW0y/+bo3fcy9idaT6a+8WJz4zu4
g9m3vh1/iQ2ECNppOwbOk9d331qMYdZ1Ge0No6tWNpKMG3A42zCSfIQ31Icu+Ov81zsWSNDoCIra
E4keQpBz8qCGUTUUMiTaJEBFU5PuA8//UJXhpdl3V1VyN/bdylZQDR7Sa8GAEUERmsquNpurgvuF
pdYLX/vYr0Q8EvB29iXarpQUD1dvhBY3wDxU60af5UrpOhnItMdspfWcwqijQfpCz4EuVpQB8c9X
QjAxHdWdLy/aup04Cw+eZXa18/RADRRYR2h4kOcOJGx58KVG1cAMkmvTa658omKIM7ztL8JxTq1s
wVhhB/O/APsOvwNpK1IDSZhvGuTBxtTf6lm/7THiKaS96BgLJyX9S+4bZLnaa4jOhmI7yf7ShIiU
Z778aegBpVSoNZnG7KzMBzi80zhmIKMgMRpXtDgpnccoWxmvKmqF2a0mU6aegIUIokXDsF9Ypaee
gFimo2YosBRz8LA/Jco01DlCefKdxV1eQfNJiOePaNEi77H2sFkwBt9NLH+n7g38Hs4/wInDgsgC
00/Qy0FOiql6k5woqR4aWmywGwOaxxqcerwvI+4KTVQsDHVy+XPRRLVRKIMeiQIGUpS1Vp9mWASZ
yHh1rupcFwWNNfJsOhniRlPrzbqRQzphyWow7sHernr163/7ypRwgK/o6Dy/0iwPX7mvpKJBVSnb
eKp8YdnBzkGMXat9TrGF9XVcu0AQl8qJ0KyAVjqvgU6FHFlNBH/G0+VVMtq3UMpuHOt74l3VqFPK
WnTfd+l/D5hhVI5/Q8HGB+3B2RnJcU27rVHQqrPhFuvDbgrKK5pIqXTZpuGlk1XrzOl2UZa6XhPe
aJJxEbb9wqufCL+sJiD4QgoGOtf8fp3HvpV1E1RJaVA2bfY9qo0LrkN4n0vbzKjoJLLbx0dbSS60
KXaRe5IUedfaE0Jg0z4P00/nZ/1EOgZ/mR0GV48GEviBw2nP0PyWMhn1EKduL0kyNmjiwEnUXyvS
dYVjEmJploFC2Cjvzo99vMkYWlg0CuEQTqJZrA3HKreKSQUmwfLuFbIU594qA6TawvvzI51acWwu
+J2o7+CBJsLNm+1cF5qP0yWtsTCoL9BD+JRZ408skzdt3UmrxrJDt5/ypR7u6W/7ZljtcFg6dYEc
Cw1I8DAlVYriMlXj296uYuAH1aZz6mtP9q96W2e5Ddvz73wsm0Xgop1CBiow+kfX+chQI9Wo0Gsr
mouyKS7SMf8GcH8redlfQTfuDRZ5dBOrwRcFRzYKe1dVXl1PprIaV0nx0ubp4/knOs4UBVXeFqkH
Qjmc94efI0rqShlDInkwVJfKeOW0yAMluKFQmu7knCPGWIitJ+f9zYjiz9/Me97XhlkWAHHU8hZ1
2CfJSp6l6q/eA2KdRDd+ReZj/daO+jXovGrXjqC98onXrM1NCB0+TMfdGNP8Hf2dZBXrLgy3TRTc
2I6/8Lqnp5yFzplJs5Tj6/B9uzg2LK8LwP8kw87MoV3UzXWZgjIJbXx+zMs4zbaJWq3rIseU1F5Z
1rjRimcwG99xr7/l1vJBy42F0PuqyXmYTwhlZLY5zUVC8Hyj28YQe5IHx24wpGs/7IJVDDrVM+/9
winWRVZnuykEKpKjbk/6F5bOReldV3C9HNXfTJX/KfRN7M29vOH6mn+sp9bEzSm5QO3r+xRJ61Gt
76AQnV+uJw7mV0FnWnWCDIALw+HXtMtYx0ieXr0DRHqwPxbtqrF3PrhbK6W5038rhubWUtBsvIox
t4xo0CaB823hKY7vdodPMTu3grjJoaJyv4K55TJfq8/1g2eAVY6hVaEta4WTG+nJrexHSxHkVIAW
lQp4uHQ00HM+/ACxNdhJmWMFUK7qvNolvvGzlUcalH5+57fJRa852162XdmvKVoMnzzZ2QbKXqo/
KhoUtmwhfpyMp+LoxHhaSHrPq8GDktWA9FGyrRLgdgyWxMCc1TTYlT7Ryymeksq571s7oOkS/Lfs
OVEaQ4UAKRQbK9f5nXDUQ8cMWlJCXx53lS1LK72oLyej2TpxfavZebCQK5wKl2gRKJSRhW3mXDZO
lXtLq2yN3tag3WHUtc3N9oNnGDd4Bu6lcXys/ezi/GITN4z5Rn075OxEBi+iWSNVfvRV2XtRsG2V
dO1nlouSyRbVo4VPeqIoJ8qN8KmFQa/DledwgdH4HoraUajC+8YFot6rCQFfuVOuAhJ70GPVJq7z
Fe4wPyssjuMxAYQW9EvXff340odkOx0G6LOs9KO+YqONfariXLIx0LxMtHZnSdFNlwOi7s1wn2hc
AtuUvCx5bptwHxXBl1FrP1FOxT+S7l8gKX+VMsXykHaYV+nlJi4T4O/29Gwl5dbSGhtfgfBzZHwe
VJBERbvtxv5zpg3wkVMbLKg+XhcWQDSrDp6SJNJAKWV0fIbqOor0XZL2a61I9kZh3KNqPKzOT/qx
mhUMHFHw52Tm1DgSkfNwA+z7IREXkODlJpysZztKd2btIIEu2+3K8oC32eOXqGuuFL/fx63qdqp/
UQfJBO5br9fRY9GkiMCQVXlKud6nvb+Xh34hXzwOyMAXZEGJYaKYpfnx5oVToUqxEm1GbdzVco2q
VPw4BdpdklXQj+X6c/ZNUko3SOOf/lh+MzX/64jV0hQumXsc7U3xJCgjcCyQM5PEHi7cMGkb3S54
Eqt3NmXVXjSaeocu8kpuy3U5xZe15y2cokd7UwwJu5NjnVsMZ9LhkKrnBV2XWdHGg/vBfcDLq23a
NdvYjvams/StT70gCBVBJkXWELD94WiRak9Z2MnRJlZeUhqgQ9nQdXx2mrvua98slPTEOXIQdng1
1F04aBhKYGMOB+uQqi7DEpVjTX3WJx+buGYl5bV7fp0fHx9iGFocKHbxVljCHg5TG71iYP0Vb0ar
voybBiQnkCd4OlrSPWZ4q0UqlKQpvqkV5cPC2EdHKWPTEeQFieRcQWe5bxU0cpmOQFADDefjaLyK
1PhySKzPYabcGUZ6Y0Nd4TZ0Neb2WhJYcS2+KYfujlvqPrA8OpxBu7SfTj4U/T7KqJhkkJ0dfhC1
S/1KqoN4k0TJZVjfjoAp5A410tZ2Iw8+1tReZF55PerOypH6VeJQCR2H+0SeIJeMBcg1a0G05rhN
Ij4UCD+WOJc1ztvDZ7LqNAlMScKBWq7dyKyuJXXY2RpdgcC8n2CeWp685h6Pbv90hQLVUgXweC1S
V0bxDBomBW0Ow8Pxs0IxuCoW0WagwZxPhSt590YvL6zF4y8PZ0Cw8Elm4Ftqs1GG0TEKdaCXLRfP
bfFY2NxCpxsMcbYL6+7oaKOsAY6BKAxoBmjObN3JlaQHqBKGWB3mq4oucyo9V723srEigfLeuNZ9
4wULox4HDwYV4sgGZ7pwsjr8hrnSRUYuW+EmMwGJ17VQwVzJUrpHGewq1a2V7C3kSuJ7HUYQRoRZ
AzIUkv1RDW3MtFDO/ZB4XE4XonkrqcWD6k3b1Axv0s5bODJPhBLATuQdXGjYz0cM+Botw9xIvAjY
u7iSoDRvyld4pN2XveWObKHGKV1Hr3wwEsbzwpyKLTB/WbRUhQi+aGfNTcIm1CfbuDIj9Ae9TQpo
XffkOzmme11O14GtAmGut7o2XYVqvJrKFiRlGy/s06ObNetKqA3A72FtHdGV5bDL/EzmGYKxXFUc
eKPdfrAT89YKbRe3n2+xMzzE1ULCeGpUyHPcRAR+lsEPF1ZS8QdyxRkI9Qi+zbQqB/UTZnAfmsDe
FIF8n6bTc+f9PP/BT45qkCDhZmsfm3TmraoFxIxoU2c/Da9yw2x4VtThIUpt/H6HR+yQb4NF+sWJ
SQYTS2jgvDqmjAVgUA3b4wO3lb1VEmczdNOzzUU0lZhYvf1oRd/Ov+YxEoIDSqjYAroy4fLMj4PA
iUm7S0A81G4v49a5Qdc5EucOyg76hdZ0T6Nc73ooPn78s5PJQZSgf8iq3zgD0FNXeHmTNi1PNLsW
IGWZBk0ERzBF00mXh4dqMr+beXwjaf1D0MlYGeu3LPaPgxJ9HZwlk64TZxDjmwJJT5mW2ugsOqt2
TV7Uk91NcbE2jGlt5Hukb7bdqvS8XVHgOIm8sIk7GEjXpdAiXm62u8mFhF8oDbHjdkDqOFEFfZbM
iyylj4eHIr52MIEMzeRG8bU7JbS3qRpsmtZy2Zc3slev0OHYSsGiooaI00ePwlWbZc/V98guyJCM
wgrykXxbHvdoDmZFsKfsdKsiNlxp9UXcysDybDfIyms/d54nwMQFt8Xz6/KYLs66tABbsgvQ2eYc
O9z1dYB6vB8Ive+pcrVkvMcmb1OgiSi8euNw3Nfp9CH2zC9aaYMq7sptZV4V9lor/Y2eY7Mh/2Uk
8ouuZij1G9o65ifaaVqITa9N9vnXIjmHgyysGjj9Dh9zLMMU7TYv2Jilc1eGxkOY9ve1at52/nAb
gFqMe9UHzR5sjEyRMeo0sLWnEbLKneovu5ZBpeRXJI/4fBb1XScVt31YPEZpdpM59RZXHXccmO07
p/EeJSX/obeetRrH9EoxkWCxQb6mgf5kcua6UhvfZmpJoYoWmh06S5Z6Jw54+rTo2dMyAM49f1WF
umphNlgRCBxo3gMr9kvXwNOqqqDyh6sG0PH5RXDigOeYhXOCGpwD82SWx/g4BmSZzY28zX+Mefxg
EpnKKnrkNnHfT9ZCHeS4TSOWHLRqvI0gz6LidTiXid7HMZRZjDd87aFL6q+WM2yaqd3nWodQPwy0
qNV3DRQNHwu7fMyehkaFvVAqMJSRRo1ZmRVeGec/womDiKo5TyNYMGQes48Q5l4e2RZ2ILEisX5e
4rS4lNLKbUvUv7rK9SAPVkskrJPbD5YEEoBUSMTt+/BbqFKQVAM2OZs67C+lwvuJ8DWwy/Rzl5oV
sz6+tNq0UgfzsrLTbeMN6yYw3RSvBb9p9+K/WqzDeS5VU0AK6W3SMc5xvpI25z+PJp5kvgMpllLC
4WGPdRz6rKkDCofhphtvZau/t+lNO5FXrb1Rka+05IUK5ke7bOqbpvRgUVbOx9FCELMyYN+0DjRV
X0JHNi42lvM0TG3gBq3kAWwJ+TsyzKPcgiceavCsJHTmM1sIXeLBEHtaeulMEfTIZvpupeN2zNR9
Xn46/36ndp0DrUDIDQO0nzONyzCuFLSR2QO8W8DRsDHi6ZOeps9xm1/B9Oaw7M3t+UFPpbr0Bn+N
OqsEYN9eanU+hBuo7Zhr3SM8fwlSzxuKde+gy4Gzo1UsxNJTZ+DbMWdLLpKmCPUpRCNGObkJY4kK
jr+QwIodfLRWDMooIo0l45kdKujJ16Xt81oKGiu+qrzkTbq2vezRa6qlA+xE8BI9VjQA0M5DYHY2
VlZXbSyN3Cmnsboeg+Fh9KSrqs9iWLyJ7U7FdG+rpb0tK/mr7jt3GqovmrGKk3jb5sPe0YpHDXMS
/KRUzcV44yGwynBd5k7nyrm6q+r8ubrs0FKINrhFaXqw8AKHC0+wWDTkxpEVo2giWvazuJNn4ziW
DZfIkIPmQyh9wBkKjruyJnVY25G1sI+Nw7zjeDwRB9+07brMM4rB9ii/pjUU1OkjCOrr3i8ol4Iq
U6USEOd0JU9htnI8wN5Z3j2aBcRyD1J5iFuVL/uPnRw8aNzkkbrdRf7Hvh03A3ozQq0/wjOtDYBt
BQGgmnGDW5s1da6ndVd2gX9EBG58UoE62R/84dNoVZ/MIfgS3TaNvGmlfhf6yZdeb25Ts1E2eY36
hSl3T12ve9iRc+ers+prC1S/rbCfTM3LlGtvV/O0XbukWqgfzQ1S2GRFGA0CwOM4np1UEzIgcLed
cONkzrYog60V9hsA+QgYrTPrjg/lDlMH87m6KgLlOtD026cGXEPbF3e9jKl4ZrUfDXnEiTd9GHxM
1bmclxGXyUCD+mp+KPzxLsIsNKxW+hbH5nWrUDGjLzAOP0dO/VS6CqTsJmiqK8XLbjRMxMbRucJ7
Z6OU8qYurF2ZX3RI08Py2/ejsh3V/aCNCxWAw/3MmhEOz4I/yH0cJMe8bqMPkd46EmvGnwBb+kjQ
jQ+p/N1uv5+Ph7Nq+T8Hor/62hUUOk2zeKhhOtXFKqWGqYaEcakr1jrA58bK6m0hh4/OeD2q9l2D
50dlOx9MKX5xIB+/DPat1G2SNMGAQbssPVtb5RriJb0CxG7JgmFWKf/3Q5IsESaRZ5gXi8u40c1p
iLmeg9uWo+aTWZcf0oSy3YBesO5BRjCTld7ejghAAvPN4q0nF7eeVC4A+2fZw7+eRPixIowDsmge
Z6tcTQHVZ+Ly7JEa9TdpVn2YpOpTGfU3fT5dq611OfjOpWQX911fPhqKeqep+XrUPoBSWKm9usXS
4yK1i5tIV6/VIbhUFLhA56d1dsz96zmdVxsJChqgRA5jjmkkkkW/l2vXeBPql4r9raouS+uiNX60
gJJI64Pu6fyYr85Yv86g4zFnNwat8KWhFWPKGdlsWNxmubFz/kryfCtL3Q34ZBy1CjW7SgjpYVKC
BSpug+lxUm4GwARqgseNp2zjHN5weFOhXlPrP41YRedwuIeucf5xX+tKs8elukZyhSYz5YF53Qks
mJ/lHlNZlsO9pJfbml6vUXzo9eJHKhtXhaPf6pl/YcEeGEdtJSgckLt2Wm9fpK120zYvyfSc9xVa
A9atNiqfsIppR3WtdO1lpzcoaqlX5P7cIhrI9y3aQDGdyBc5N76oWnsvx/7a9NO1NjiQM/yd7Y97
tTJv9TBZTaTlpbTJ7S9Vv64lSK2K5Bot3ghxcWmMyUb8M6h2V0mfJVvCdVpx1Z56ob/VqgI5r3aj
IHcGUGin1fGDXFWPZVs+CHbZ1Ftf1Km79/vgiz8mH/II0QStf3G6pVvH0bkH+Vk0mHHdEtaM8xaz
rcdeNZqsh7KfsEO/dqT1BOy1b12tvA6hQufTfZQiUPEk54joZP8Mof/z1/C//o/8/p9TWf/j//jn
v/JirEI/aGb/+I+nPOU//yf+nf/8ncN/4x834V9VXuc/m7N/a/cjv/2a/qjnf+nglxn9X0+3+dp8
PfgHN2vCZnxof1Tj44+6TZrXp+A9xN/8//3Dv/14/ZWnsfjx5x9/5W3WiF/zwzz7419/dPH9zz9e
NZP/5+3v/+sPxQv8+cf91zism6/H/8qPr3Xz5x+W9XeqI2Cq6Z8iIEfi+Mff+h/iT0z570KLVQZA
jhsvtG7ymCyvmuDPPzTr74QaFIPAzQsfUxEW67wVf6Rqf6dMIEhYImCCf9X/+PejHUzhryn9W9am
9zn6UfWffxgHaa4EoBSehagiHoYzJZqC2Jwy0+1CFFec1l/TYqPjZTYLi5YHfZNH/xpglneYZtKC
6mEARUqf2zi/zCd9wVnwvZ8W7/Qm/WtyTYe8nRq4v0CHkv2K7lM0mQvh7L0vI0Z98+uxp4R93uam
a5vDXaE7V6FW3trqtPDzh/nIr+8yi+njSJoSdD46odUeofF7FaiOV46YA1nb8/H4vReYnVRBH9Uo
wku42sgAWIvCTYb4a923Cz//3tef5Te+LpX6NCBHRqFBXsc9oLzeSJbO2/ceftaD1bpa6inEma5X
NMnat/KLUu0+2rm5pDEqFvivw+o/338u4KrhLj52uWe4mWdexXH5KQ7jq6zkdRrtOo//S+XfX+PM
7kSmOigAOZmFQQeykuB/kvWfu6nZ2SgI+ZIKOKtbsjV/753E//9myVpq1ZZ24+luozgKGkRAsDBE
3bXATWTIkRd62pLVnV9dsyL4rxebbezaD8zOHlrDrbGk7JJynwwQ1dRtkwOJua3zmzayt/GwtSR1
Ycu8s+LmBqJ5P1V1imKZ6/ddQVVvuEn1ciFMzfK7X68z2+5JlWTJpNaGW6rJrtGli8Epdnomb1s9
3g9p9qH0Gtg31QVJx4/zn/C995mFAC9qB8wrct5HAeCdcHSn5f3v/fRs78eJBJ5ehMZGo/qT6gA8
l1Ti39mZr4n8m0U26YVZq3JkYOaDgIHVteOOZld/MSm+/1+Vd37NxWzzB4DcIxDAhksz9yJoLErH
5sKyfeebzyVlJ71ypl4ODOzCmpsi6T4VfvN7y3NOV+gwPzZ8Koeug8fkhZNCD7YnWNm/NaPze6s5
RqWXyN7g6oG+ixx722q/eY6+FrnfzmjfG3IuwkY0llub7RrL/f78U79zyr3KCLz5acVrQ1mVbMNt
ewXTGzvqVr4l1T+Lwoy5siXaAvjpvWmd7V6g7Z1cRIxTR+OXNHOuwbK4v/cKs12qmmk7enI4uqXf
Qr+FhUI0WMloiFjJEgzjvcefbdcgHjNjaH3GiBx153VtsilUbUkY+L1fn53UmV2Ypd/Vg5t7w6MS
4RGWVp/Pf5wZQvM/W/U1nL6ZYClrplIbB9214ODJ0idMKqmPPWhSeZ8Zz1Vtb4ZyG2f1xpKlK7sM
f2+vzcnBiR5rfhu2gxuWxpWeGLdd3C0Uft+Jb0dyhpPZSiSUI+7hyDsWcQT6JbpNeuf7+U/2zmzM
iZWjljpdLve6m3HvWtldtzO09uvv/fbsTKZNFZRmOAwudRa60dEEgSSdFj7MYSXxP1M9R3nXSPcU
edOhHjiV+7G012pINTFv96VTfWH1PpASbM6/xzthQxbf7s2qSvVBmZyIOaiU9LbN29tYT1x9MB/L
sl04Id+b5tm2ViJNL5y4GtxJHU0XhYFhDRww+ZQMib09/xbvzfRsV5vVKKlxUQxur9l/JYZOYc1Z
OCFFRncie5170FS5UY4xpWpXNUdp1Q3KNmK1wtl7sIZo21fy0++9wuwk7iYl1JQuH1yvxcuhVh9r
nA3P/zSX2xOvwL33cI5jb7Cl1ilGF0jaGtUSNJAQRAeSr8DdrDXhU99traUIOwOv/Hv1KvPeROIZ
U1n55eCqqvTUwqyy6p3qPJj4gWpxcK0p0y1FgZUZ0183rofKBJS2RJg9vRAAqhy+auRXnmkU1egW
Yfw5M5MrBWub81/xvZ+e7XgfclBiizUWC002Ry+HtRlgFH/+10/vQ+ypDh+cPrFXe6xjF3Riu4qU
at302roVeG4E8V7OD3J6LQOmORxEy9TUjkvW2BRLYKYQ8DQ+S2m6k3x1NUz/nVPtr/mf7Xdfijtd
UtgxtTLuc2rJUaheK2b4InkpTehGAt0bL8SW9yZltvEjCMGlpDWDmxTN5xQFICAb4QLr6L3fnh3m
STkFlW6JuDWqFD0852IKqd+fn4r35nu23ZFwhONZcqx2nXVX+cYVVKp1G5uuuQRsfb1fH0cuCH6H
s80a6rygyhgCUvhQBwCYIWZnDXaTY/G1ix4dLfnSyZBcP8thsBoJClnQIFdbXebcyNK+XOuthpY7
OohefpVz+RR/p+yN25agIQXGpY1+u4Zv0NA8SnTZomQJXvjOt58TE0sNgIKNnKgbeNmTwXE0oSZ/
/su/c/8Evn/4XYYIkLnlp2Q0qvTRkn8axrWNam9sPKsAOFARJr4TmM6P9k7snTcD9WxAHa9OCIa2
v/aELW/+rTMh1klEeowPJg1I0GLofWdV2bMoEtA0lls1HtxR+uTI0gUKRutqqjBPRc6FuZPKatVH
N3Z/KTeJa6olDdjJTZKLMtuqAGXOv/N7kyf+/zc5BYI9hUQ/aHDTKChcy5zWSZKn29/78Vl0Ib0G
oefEeF5X1s9oaJRV0nTZb/74LJz0DWJbvhYOrqZ2KJb52dcyGx9+78Fn4SRQy6AvZeZm0Lsn1bJ2
vSk9nv/pmVbcf0LuXK/DaWUtCezon/NeWpvG+8ahm43h68yLOWaN5ZO2bgxkzMfngcJz2jxIS6SK
d1b53B85yI3aCvR6dBPd+Ri0KKZqWrbFcf4Bg49tb1sbFWdbUxkXdtU763zelumUsWgM7nKunY2P
sic/VUikAiu6cCZ5oV36ziKeu5dUSaoWocJZGZiVs439KrjscYnbnJ+x935dvNibLYIRbhXZHluk
CWSHKhvX0FH6f5x92ZKjOtPtC/1ECBACbrGxyzUPPezeN0RPW4AYBQjB05/lPjfV+komwtFX7YgS
kMqUUqmVazVbTfa20Y1lIBSlg34JUNk7dO2+zUVPvvVxXWxUGmyTfX7qu3cvmXbraAh0GowLSF+K
PYBRO9DLO36QRkG/g+dtrmi2iTaiffTdqdQ8CFLqjIc5H3ak068EuYX0na36qs1aRtAPsuqJXGEt
H7Qmhd88gHzi03XTbMS845VY60m/pG4xvJJx/lG781V1GNe8+u0iPYzu2K7pnOdHN+AHOWzxE1sM
wozEgQUZbqccvDX3wCTvdNPn+coKGHr1/nYerj2OnqoWitNTB+4cgd5JFTi/L5v743MzgFF/Dy4I
7mpFK1ccYLN9Cb7HgH05HzXOJ7YpkGlXbqSGFrc0wahZWOWe8nzsE3P1iy38MY76kxTzce37jSXO
NglGDKO9IZAAWqHAULfQuVpvXCgzXDaTbejz7+8CeFlL8KqvGbbQcnwGg9PXfN06f/0pwX6QdDIj
YCsiix7qkjpljnvL/R8t+uSYDNHI9jC0yBvrBx8gk/nIxoNfvs0sO58BAfW6GdtfyMAWuVUPPdvp
oxcxotpfAUsHffmarsXyxkn5wFwoUI1Rep0NjcgO8z5SIXhh0gZ4a9qwt4F2h8tDW21onA0g2c4i
LEkeunYytM1TUMQ5kDLrgRKa03WobuV4NiGBKGDwD8AquxrJ5ILfyzh/cEFAAJPSdd3Ily3eEhir
gRodJwsUVoMe+hXKz155zPaXv9Q2tLEY5Ctuz4D0XdJgVV9xXLllI914a0uEmg0jbUWiOSbdmnbc
/z7As5zS+ZHPbkqp2OpOsbhYcH72uzhiBcqxYcGwETrey5qx22Z286TI6efrzHN+7rvxOSC3QpDO
S4G9vNMReVnjLdEym+XPv78begG5W0Eo3DfkSPuRejjpEoJF+roXNxaBsuU97bS3pEtbPIC64cbh
40aqa7O5EdZsjIqW1Bjabbx/CqrfBoDAVB1ftzSapLdFHlMBih4v1R6o2dFQ8RhG09fLVrG9uhHW
igwQElwWXA4Uy8+qW7+1aDYO1fDr8vAWjze1pOOYFYMG60kqs+kFTGnQ9MOFgOvm3yI2ppefYXGb
P9DXd25ToROo8YAJS73e249suK1LZ2PVs9SmTKo9Folm7di6pKSs/B+FynaNhN4cB24Mi0JAo62o
skwDNaLWk0vlDC0q3o6qv9CK7RdvPaztVu3e9h3nx74zUTZ6gqyodKcEFYtujN7m9XWuwXdETtES
H6+bByN8QzLoJQQhYAo82avQzc5p43+uG9qIXbD6KJB/o1jsg16xQi9P1fQbQ1sODibnV0mLZRgK
vDWyhAQIwO9O3SAvG44ZuWfueEP79aar29PlD7HFg7FDyzEc0EhfrmlRdnpfVos+TVNQHBYXQm/B
XDYbMWH7KiOsq4GrqAolltLGpztnAreUTwcJlLwcHrpoGHcsmOOd9uZ/3arf4tOyfJ1v7Mp6iUCB
wXHibpj7M1LR/RoVu9Hzj1Sx71cZ0GxUp3Uwd+P5GBC0IFKJoCfNhrTO+p+Tl/28/AhLLJqYOA3F
OM1iXLVHHBRUAepFyZldvUGl4vIDzpnEB1mgScM7jA4UhbHeptF4QEvlISI1OK2O2QBUC612VblF
aWH7EiPs/crLGJoucWVXZfeLYl0SQ/hvhHNf9yFGxEM9b4WKSY6cvXqbln/0qBPtgDo7wGWBdj/3
3cZzLCu8yZSMlGPIQp+vaSNC95nndP2MhpjquqLKn3axd4ujR+eG+B2mYwTtX7vneaWfgh5pzsbb
h5bpNmJ+6domHCPcv8e0fK7m+rYey/vRY6dlUodpKTYWMttkGyE/ElZX/YxbBw+68iUkUc8pcV1s
EXNbhjcBc00eEHdtsZPrEbDpvqzATFcuaDjNXP+606V3jpd3EzG1klVgIEd9vRVvko6vCjXV5LKr
WlzojxrDu7HDUGiX5g022KzOIIQICvu66TausGyDG7v3RDIKpS5cDFT58LvNeYUkbXGvfHMjiOlc
DU4W4zBF8q6HRk/z+XxwvGwV27WDyawF+mp/qRb4Jg3bR7l0iTd+qdvbEpx/RD6tkENap++bhTOb
DxnbuIaOeLswrEe+0L+lOx9I2H6bWV1sLKyWSPvTk/NukkFkWaEdGV8zROAHzMR/Q/2V40I8quQv
XCZctpllkzMBcOM0tS5fwKbX1+ILifltKdCK0JFdP9RbOlE2hzJiOXfiUeUCDuX1xYzryXg9+i4E
XS5/gWV0EwRXzuEyqADLaRD1d2DuehH+VqJpMY4Jgss7XyKRRWm/HNpbiIOARtN5zHlw7NEDe/nt
LU5kIuGGAQVGxbDOzWAbiEq5Zy2YfoatPc02vBHLMyn7pQ7hox7pdn083YaQXiP+srHZ2AxkRDOU
kACbUUgAV2fMdy1ZHoJCDrsWqo8j3eLHtj3kPPHv4mAU/qx9ICxSOQGUCylQPtdfXGfdgd0nvTwL
Nh8yQplXUKJoGsxCz8of57scNPhuAI1sM2CepgcPVAQ93r4ZADJq1Y3GRFeRs5GC297c2I5d0SwQ
xZpxhzKRb4Xv3ACnc+WbG2HLmNJh2bjIf+l6iJvy0AXZbirjw1U2N1FvbTYUU7Q0uDc7ky2j0nOn
wmrj1S1WMWFvjmyBGC4CbO+92g0qf6sz/vnya1tWZRPxltUDJG1cuAhap+td2LsPOc5ACdVTue+W
Jb/hjrvhlRbXMcVT2sUJxw4N+mkdOEevDHdupG56h185/Pmx7+Kq71odyxxL/wxt2Mc+KNRpKOhN
oYotkn9L5JrIt3z1S5cCGJ6Wgt3CbJ87lKppV76g9vr18nTYZtqIXJxtnD4PIxwNMRNENndgCNyw
j21oI3J1jnv+Xvo42Ph6TGLwHcYj3Vg4bWMbYRuVPsPlCRy0A9RjLIY78C1u7Id/to4PDmR/MyZ4
/9eJZaByPNdMw6ciA/UyCdL/W8Xa542HK8VsGl/5OoC5c4wzEEIE/RroZIo9Bzyj1Jvv+okPfTJF
vJwOoMqbqmOPSzC5iwLBHyXco9644vnYCMQEzdVe03lVifs1DXmLWUX7KtjCvdqGNpJvwAC6fiSw
L2gEQH3NVQfGGRotWzSiH4cmyFn+jp2uQ3nIofANlTvP1MvuKnLjTGrDMJZEFsxUfw/vZYpJIFSh
zFT9J9l3mld3hRscFxUnC+5XACpAMttF61WbCDGRcQvUrLsKeorpGv/oevYyruLTNeH5P43Qswv0
AE5YXTr34z1E1A5hs5Ue26bYiPxKy3kSrgb6pRH3YC9ECZ99ufzWttk1It9RRcMyjdI9yZ0vkeP/
QuJaQOd5frs8vu3VjejPw5GA6RM0i1k4AAGWRSCWKOatXj/b6Ma+XeQzH8UIw/RQvj2sGd+TSGy1
LX28pEON0/DMKiNuVmNCNVo4XuNWfY0AURBeeKhBQ33V0RmcNn8/ZAD3bguscZeu81iQFDyH3ltV
1sI5Xra/ZX5NeFq2xEUzeH2XuqT5r5rb5cAXppM4WLbI6S1zYGLS2rgcqAhkl4oeLJDT4uza6jrE
Ay6p/7bOsi5gCxB4e+XTQyNxRVn2G0d/2+yeP+ddSrCq2S10P8DwcQU5BHIU5S/d/e7ksLXSnJ3w
fzcnaG7+/YTa4YXbC3C4RLiQ9hZvr51fQAeK6O18jR0XJaqTwTFqnR3Qk9iyDlkeFwn3z3qc8S3K
zYlum1eJAwYPpxMoZBmXp3F8KHL3c4y/isW4q1x5UIH/KZ4o+BKHtGlvcTvZZ+6vMeuSoHD+JbE8
1waipgGgcr0DnCrN4+fLzmWbemPxyCSEeWBCNKY0Id3PuD7A5bHnHy6PbtsaTI7iHqIAY83QcQHZ
mmMIkDHanOLhiH7FMmI3aFHs0ZbkO1t6VbZQMRYTpA0NpPHQe7cSeQ+U+3c0cZ8Ubf+7/DkWhzNR
bQvvgqiJRJCymsUJuOsegwYI+jpqD5UONrzaMiMmlI0S0S+jbIIUPFmgaSvWBxlsXYFY7GNi2HhI
tQoj2EfVy+Pk4QA8FWCjia7bKcKz3d4FZE/9XohoRVel40ASq4YWWA8E8UaqaHt5YyUJa7+SxYDR
wZmaslDsnTI/X6Vs+KpteGM1aYtsDctpQQ9hrp7VNO4gIHwHVtaNVdw2rcZS4g5hqGmGnvY8noYk
5/HvLKy3zl62wY0oLtHKCmFxvDuZ+InF3Q3zg43szubzxu4P6cBB+ALd4INf/vjD55mDzLKsd3kI
btXLcWVpaAYN19+OQ6t+nGrVsZQrMSRr8bmAX3pziMVRfZ4y/ehK+iPEf8Nsp6fsqqo9MWFtYvU0
EDslaAYC90k0MeR28k9zE28c6y2WM5FtqvfKbu4AVfQq76EWeUKKYU9xPnG2gEG2Jxh5fVEwRfwC
PtWN7K0qiv/8toA+bXiubXUbUXfOYj7YAk1kG11D5tUD2jtRbg3Q9BCcRBmlU9E8RkiO/aZ7mIJx
SwjU4sfMCPEAPbucZSEexsnjkOljWVwZ3uz8yHdr04ydKMDhES4WFO7dKMIq4WsGFp+4739ddmPb
dBghjvkminK8vc7UF2clJ5aBFs+rHnuyFei2RxiBnqtg8QIQo0NlJvs2rd4+bOUu7BbwO8cvl7/C
sg4yI+DRiNfpBTCIdI0ERIq8I1n6u6rfooy1TbER6vMSleVQziydQpenSoqXsfKuu6+BLtrfk8yF
ribVwjwsHx5cKVXi+VuYeotdTHkACFqia2PCi3sB32etXnciZE8F3eTdsFjGRKiFBa8pWKHQ3a+n
HQubx6Bur8vyTGDaOEE1BaJOQerM7T1U6VMRFq9XuYspRJk7YPVdAb5PsxKS8wM4N0BXlt9zIuv0
8hMsK1BgRO7Iq2rIKewy3FZkj3v7rAyevXXYQ/3Mk/V1bv+H8PDd+sC6aVmoPweolGZV4j2Mzk4r
MPBf/gab8xhxG07EE7OClaKloy/ANlQHbymWW5XX3XW7mYlUy+YhAjc45ljqCs1YpPrEuX9U/fjp
uk8wAjdynUZpAQoQp48egkpAIzncx/Clq4Y30WoEjbptXSuw0k7tUXt0J1h0Q8Baf3l4W4phItWc
Al3waBFAdAkId0oHR6olk0f0bP+uF/ffNZwfKwSFIO4+AEkoOtvbfOPZ5+34gy3URLJxDrGU8hwi
Cx0PgSYVGgvKb1PDfvgse2yE5htedl7mPnrQedd458PaccOhXfCN1PnS1k84ZbltBhaPr3r95jtf
3LHJN55k+6Szn797kotmkmKsJDJ9OtW7dUAqIIuxS0fei52kEIsEncJW7cyy6VFjAQiikczx2fNA
7Ll+mjPZPIHJu0sHrr8Twq8DqRJqbN/YVTUJHNDQ1LXzWoVhKpx6o2fcsrSbQDdXA6qDAGWpjv0n
NNbusrG7uezYtqGN7XroSYvMfGIpRZYJyacUwMj9dUMbEU9wYVpEKyZ5qtf2ZgWr+q6rnC0Xssyq
CVhrtTd6wwoaahAm787nrVzXr20RHaEhtmEb2yPOO8o7Lw2WaMmULFj6BzIQqqNCfaUYgcXqZVvv
LlvJsrSbkDX33ECdNciXGOefNXoRQbfbfJVL4V75ACOqVRtqSKVgGhqmq11dZg6uO8rl51I48c/r
vsEI57wFW0hOwZTVjp0CBbJTP9BxyHYDdC+ucyZTrrlrXY3meMyFWy7BIUNl9gmUdMGPyx9giQIT
pZZNis6TC2cqVdjsSH1fB+0Wfa1tgo29O1t0rocJY4s2+0nD9UkX+W09X9dO8Yeb8L2Tgju0aQuO
U6jXzjqZiWhA6BKojRCwGcaIYU2dkEhoIqZgFS7cfam7tdvh4pQfLhveYhwTmtZ3tMfro00digDH
jkOTCfwO0Oa+rmpiwtJYKWpsM7A99hp3V0uudjNb1vS6lzfOz57XApndwSd7MKrtGtATQyiulzft
km1xR9nsYwRv1+AJo8uwhrYEwj/LU5+R2xqXzJe/wDK9Ji+bqHm4yODs937eP8VDRT6PYs7frhv9
/NR362eJBsW4EnDN1Z9/tsI5RZV/3Y7o+cbQToWMqAEH4yjBV10Vnk6Cri030hObWYyQDXUXcurD
LAHInbDZiimZ2frtslUsWZYJQpNQ4R11iyn1i7xMumW8xZXYp4VFJ8gR3AdseS1m8lo2TbYxyTYf
MmLYkY0XFg4KSZmnT6C2vY3C6ej40/7y91iMZULSqrlwZr/C94Ceo8DmNZJDOKlp4+Vtoxt78Ky5
HOIOJWdoQiQFXT3Ak/mW2JdtcCOAabVmouHnmi2nEOMU/Dek0q9zfpOardQsX5lGLSFb1J0LFsxs
aTYOBJYJNanZcieY/r8HTXENre/wNZq8IxRzrjvKmmI8lY6hkeHhzaUaH1yno2AH638zmW2pp9vM
bgRvz/1OBRW6u4NxPcVFrhN3847lDyr4g0PMH7qzd4tO4Cx1Deg8zpm+fpDL/NZSJ8kmclRd/4JD
RxL30UsGWmL41DnoCldB5aplOIAEO5ywHmZFfgtIDYiQnDqvfkYgQgYGi1dLEa5n7RuknWESVGO3
H0v6XECVY3ddKBnJuPZ6ziLgVtKBNkHiiXC8jeUor9vL/1yyvbNMFGtWNA3wMWLKQMvVnzQ+//KL
WzzShLflvUChbMXQyPiOGag3WdEey1ptYJ0tDmMi3NwQuMsihF2CgTwoVn0Ns25rh7WNbawBhHai
mUJcC/nQ7rxHZpztAtFskTxZjhAmqi0HmVAOBmjcKEbiNEQNkMcx5IaD32UBYYbrjH+elHfz2vCg
DtDoBuu0IdRNAyr2GoLVCRDbfGN+bUY6//7uEZqAesOfMQFdxn9xMUMhb87FdX5JjOVgpnnUFiMG
z6NxX4z+XSTajUXY5pfGRt4VE+fg4aa4Qyl8lkCNriqSilQKaPksx2X1dTNgxO2isz7zBjwGnL0c
CNIWEHy3nHfugK6Fy484u+MHy9rfODf3/9q2lH3pwU3HWv5izvxE+7BNoAoP2U02/+Ze8Hz5QR+a
DLIj57Tl3VTzmBaQtsbiTDLVvC75z7CEEKNk9MrxjQ29CjvccmT4EHeqUt6zE2RdTvCvb5df/0NP
xesb4Uxp5tRcoQ47KwGhnGV+7Fv3++WxbaYxknHJ3WwZXY5VjomHNff2/aSOuR9ds++eBV/+tnzp
B3WnGV497r1DMKwQBIZcNziWog0c5oc+hAcYUQw1oVgvDSrhjtNUO8nYU7AMpxByU6OSwR4SlNes
13iQEdGl248jhD+w6jX+XZs5z6yKt4jtbB9hhDTxqHKwpVPsYvP9HIcn6pKDIvzPXl/HW2Rttrk2
QnqthpWMBJ/QQdlHsPp2Ois4NxACus6XjKTcc3k0UIpyu6P0gy7DtyIOX/QyXXWEgZ6TEcbakRK8
HDCTmpc3kGHvUUL87/KrW2bABKwF1Ol6EIChTFwdGeQ7y8q9d8PHNu5vi/nX5WdYwtgErUGZFyw9
M1bUsIG80QxMvgNy143l2ja4Ecc+zRquQqhLBnHZ7KDlk4YoHm5MrG1wI4rdvIeuVQPHkVn+EhTZ
Q6j018tGsRn+/Mh3SzNqAbQN5PmGj9Mdi9lpCCK153Hx2SX5TSPyDcyGxfdN2JoQNTAmQCShYO59
jZt96Y6HWq4b273tK4wARkdBrqQEyTNpXdQj87w+gbh/vc1KMEf6KGKB0XPYyhxtDzPCeOx71WUj
pnqsNN0PnEEyi0zDYVziPkEPLEuCKWj3l+fHNvVGTDuMNIKc7VZDMW8Q/AGCR9cZzYSOOc0w9yJD
zPmodq+c7BdQuScVoBS1591M27yhlm8w4WMxRyYPHRrMfd49oIv6Eer0/142j2UuTPSYowG4FzEm
nvXi65l/q+66t75S92tDcWnmbJjK9gVGdDdUVdKV51x1dvYA899BOvyaqhN6yY3YZk6Lo2uI3AhK
WtBZHyVLnGXa6u2z2ef8Qe/CuyqzkMQQhkx1cOOszon3/1BO7rLx95b4qc00xr4soGG3lufzJWnr
kw8620SVxbqx8J3t+z8ZKoxjxDXQr04IYVOaohF+r4Z+XzdfpDM+rdkGUNqyLIVGLGPFJiwMfZp2
MfsRLOvRxaXrFG6R3NmGN6JXuZCEleCWTtHBGUNPXT1i9RY7qPptpKaWB5h4sSryJ5+3FIoOPHzF
ld4BEnvpWvGN8LLY38SLTUqxvB08rKuxI/Y1JFgnAv10dPrdRBO7LgJMRrQ8Vkoz6BcABoXOzWZ8
aiZ2XdyaSLHRg66it7h4fwIU+TotT4MeNypmFsc3gWEkzyVUgGH6uimPceGAx9LfvMGzxK0JDaMR
dLrG4ryuiV6+QERdvbHJjR49tDQfI5Ds7zI59NftzSYfmqOEC1w3rFTW/i7n9U0DTGMdb11pRB8H
MTOCWCo+1S6QLMiIyvaVoE/6VrMmO1V5l+0XpbNdFsjsyZuGzUz1Y2gF9LCMuB5iB3SVlNAUyG5J
lqTym13TQAviC+W/lhIEo+I7kpuk89RGAmgLFSPUgQZdReRLHBJH8ubl9WM0F/f9Kp6wtm8EyjnP
/mA1NKFkaxBL3fuYpzrobyQfbv0h/w7N4DSaip9NjXMEgeLPXkBzdWP9tfi4CTBTPSRwicZHTSx8
BB3xXdnq01U7twktC6rMI3ICDF+NQhGIn6IveexH9M3lWXCcy8ndw5z9j8tPs32IsYHjBoQHLANi
UKjgNxjG9T6E/NGVVjK28JUB41/nwLzqLEp7nz9m81ViLBSJzN/7t9TcaWiPm/yuV94tmzKyc2m9
dY1ss4qxd48OE+PcSZoO4DCAXBoNwA0Xj9C3vc7qRuTnINYXhA8UDB5zlPThnCgn3FKVt728EeIk
X1YcnQFgIVVPH1oHLPTo27qquRqGN8K5jRZQC00wTaNA46Bwr4YiP6igLhvGsliYyLLBZWVRDLii
rqj84YPXNSEiOjWtuCmb/KqbKBqb8DKCS+o6rpB2LwPbz4BdJTl0hjd83rIWmQCyoOAyygmadNoh
PsYrOB2jdQCxPdqeEF0H6MsXt52Tdz8o5VvdFpYZN1nR6mFQde/1NKWA4gdA0VLowl+eEEseRY0Q
7pTroPiMa2UGCnSZu194UbdJtqwbS7ft1c+/v8vDRV1xt/Zw++sXICKOZOvuJtJcWXz4H5iYJlrN
ISSbWAitUwikhGyLG97mqUYIuz0q6UK4QIn2436M+X0w1HunK5IealYbvmR7hhHJdT8LwWdAfWqo
xie0iCHDBXV6SEI7imw1ddpm2AjohbM+1lEI5yHjk6qn49QER15nWyctywyb2LGmEuHCXcJSBHBz
FrSdUonWuo0Fwzb6Obd65z+uN0x+oF2M7o0SXRvqse3l62Xft419zkHfjb02uuzATw/Rz3rRt1Xm
d0nm0a3s3pLJmuxmfZD7pQ/Vi5TJn2B9gSrzPY39PU5w+XX34vhrI3p7DXGWvgcOPqrU93AKUJXR
+XC4bB6L45goMZyf635tK5q6eOGbJVjCr2GxyHuH6fjzdY8w9uG4c2ohceGWzhnED3y/fQhn7zYv
uuuOKialWcegi9pk/TnAwhvox+6nzXbmP9iDD5LSs47te+/JuqipcCOJeyrV3CvQmXmkPtSwV+LE
6mvd+Yesjg+hYEnV0O8laT5TDRmw3DmGqjwyGaWyJlexCsARjCAfkc8Id0KGnPlKJ1lRkYOP0/E+
Uny+LhL/B12mBj5mUtB0muIiLVlfAsxzHa6Yxia4TPRayDjC6E097GNCjxLM5rpt04yOL1c5m0l9
5o15u+AfGi5Xd/yTd1Q8ey3irZKKZTkxReTbdhIxQwyiA4zc5Yv/Ne62ekVtQxtxDulUHQfnyqub
Zc/nocNoiyPJNvT593eLYMzjhow9todRx/uoKx847a476Zi4Mhw9mRPMEYpA7XozVGgSmbt/QD+x
yH94108bfmlZZ02ys3aop37tR1RRluWuyR4mfYrRPp1PRTovXy67js1IRqxzPsQMNO84gOYh+zcI
Jv6NVGzZ6kixDW9E79JmxHF0CVQx8e/qiVRJ0VQbr27JV01EmUPmuhN1fg7b6SlehLsbMvR5d52f
rEN00nP1Gzqg7RFQumZ/2VqWGTHJz5q6D3zgVijY3Wf6rXI5qXe6a/sliSsvvI/LesyTXtTD8+Xn
WTYqkwltrDNV9oqjjBPxpyqWNBny9pMCnOjy+JY6jok+k8yHqGmBnRzd+eSTHvOZ7GUXgoM6liCE
SPtZB07SyHVod6JpnC35P4tbmNC0dqnjoQCJSBqwRiYTvA6qodFV/O40NpFppEBvPsSnsFx57Ctk
2MXOdbOtbljbqxsbuz9JiM3wzE97qcqkYXjr2W22ODhtE2Lk5sA8OAUIsxCOxL8HmfaTGzcnp8IJ
ZmZoLPD7FPiRLbiOzbuM2AdPvc7i8fwpizzltIPm1rIrMvfmsnPZLGXEvtYNbZyzGulYgU9UtFS/
4qqWb4AHLNFvYslYHERxVw4RmKg4do7xPBFNsfYBIHcV1OJDVjp9UsSOO+7B/cKe9VRHcqO8avk0
E2lGhlZnVYTaE+g0AkhBUSe+z9xm2GpjsByfTEI1gsNMMBSID1YCg6T96SfYz3dB7b5gsUmvmh4T
c7bGw0jCrApTv6u9T1MQdE86EvqqJmsam2KiOBRz4RRwrpDlu4FHazJ0brRxvLTZ//z7u63d60Zv
5hz2wUyX+yX3bzueqysHNyKcMSeuogWDu3HZH4hTfx/XZauC87HKBuxiRDjOfI5UDkaX2Kuycd3x
dX3CweOF1OQlHHCtXfDfTtbf9lX1MqKJ3y9w99Y5YIKRI0kClAMkJPJE7vycmu7bZV+wLDum2ija
N/suB1wgbSd5+NN5LMdTmfXkMNfLgC1OnVz0LG6Erm32jIVhmEHFUvAqSNHJvgAyH/177ii7/CUf
jx2ZuDTdukslwOaVtm0G+TsOqqBi79LO3bDUx5EJSvq/PW8QXS6IA0sRLv9VWfaQM28/dNGT27iv
132CcXgnA1riFoU9QOus2Dm6L0BY1WzVWG0fcP79XegwUsetHrAqT065j0r32V3Vm+7EuJdeXV45
C+cd591DQBfBqefgzFOqN9/3jl4mNqp6kBA8x+H/Hk8jE5/G42glXKE279BIi10R0a5KHJ+5ANoR
cickCFvGmci9k/PmtAA2CtomupxK3XcHb+qXG+hWRbeVs6yfCxqKG76SAfQ64fqMRu98X/DQSzlT
7HPbDd8WssrjMIzF07ro8Y7PPvrPC6XuRj9iT5UXty+iBNllySM3oZC1fwqGHHCnmJLlNhRR9RCo
rv6Hyro8ulHOn9pJYY8aC283RrU+4p6ufXCyar0FWrnbM10OL1IL1KWbElIOuDy9W9UKcjEU9cv5
fsJbg6YJ3SxRVetdy0Tz1R3W5pFDnSERQ4xTugrRVpdwJMD5LuIehE8Fyf9p2nNXpc9qAVVONCEn
NAQNK5Qgs+9ZMbV3IoDyaxgOzlNFCwcsoaO6mbMRou4slrdBOYik8OR/LgGWdFrEz6zB1eJcamev
B4ekQDOJY1e6wa5z+p/MWdd/VtCIpV03yF2cr/LkB3JNYnd14n3ed9XO7een0e3qkxM37n3pustB
jpDK6R1RPLtePKQxgDJ7b0afr/TDEqfb4AShiyftQbsH3WblrlVzmWje3sZB4x6XiK0Hgqunf+nc
TUe/Z22iqq7cjQ1QvfKs/EtWRp400AyooJO7Eq3ae29pwz0qt89e6bwFmoKNU/Efedj9kKJs73Ug
1M5r1HoM46VJmY74TRBEy75fMq9K5nqEkO2EE2ZGggZym2F20/euwrWuGPbeoMo00i1PArV0zb5f
ZXWoyuU/d1njZ6/G4RQkTysqGrEHxW2/uweDlXiqwQqI+KyDkwx7b0cCgtdHhSoZhwUoxhgNQb5b
Ofs8j+TRY1O3p227JiJAj7ffDbhyn/J8r9fyy0qhiPlvX6j2qWl0t89n/8UNlhF4tjKChB5UuHd+
pY/duk46kd7Y361Tky0otLQsyVvFQZUppj0ZiurQLa2EejOyk0OnIj9twkKgq0q1Y5TkToFTEGAX
4guyrZXfrwEbozvhNDl/FouQ895vCcwWLQXzknAW43pbhk2s9lFULONnsVajRmeiX8TDfq0JIfdd
4BaYfwCwjyT3PLIX/VhlsDFo9XeiCz1/X82iqQ+VO+KCgvOi/xkNvE/05IPE05v7+itKAKU+VAjs
T9wdy/mgaFXKVCxzU9/OYl3/hQ2jh2adoho0aovHE4g5eg9DXtHyTkmXuInyov558avsawemmCeE
1yQTmkNVJBkW0EMEfC4/Q/lqjfeUTCH0aj3muuk41PKbO8flV4guNjdNKV1/p9xJRsnaTTPoPWbP
O4kqhzy5glD5coipO5EbnnUeFqW4LXG9A56uAJKgLlVRqng2589o0ZJhwqWM/N2inblGm2vun29r
PHnsfK+hu8xjQ5wuqGE9QRxkfsZ9rzsk9cR0DsHtcOgeC6Sw4ji1cyV3PMiUmziAUdSgVYckzT72
e1+86TIuxV6UcysOE5149/D/OLqyLUlVLfhFrIWioq9qzpWVNU8vrh5Oo6iACop+/Y28r31OVWUq
7CF27IguMhnbN9XUohjdTBeU8OcY30Npw36fbHGwlCNu0nRC8yXSvPc6nT7k2K3bXiwqzh4jnVX6
M94m3uxAEOgmsDggTCzzdoT539mnwapO2LUPf3QVp8tblLAQzxoMW1O9dX0ytte6bid8fdZOi84h
0z79rQCRLG9CbgN/EIyADdplc/qORdeKX4esakQR6QH2pKaLF3VjrWlCdLZsFo8TQHh4N2+Yal2c
XZIHmc5t5eBMxfR8TZRJzSe84SabQ39k3bpcYm08I7lNnPKfK6epOmUrnAtxA4dl8wZsr0DbB9ss
tn+aUxervZvaraqPLfbezNEiDZCnLFh0suRhg9fXlhvXBhN/Oyimf4Zlxhgu5yNc2RGJ2nUdS+jb
dcFbV9UsLEWDbnlHtj5o7x5tNIY+IOMMx7ETvGwqHX0OPBwekzpsIeSH6cWfcJ0YO+IzxOOzFJGl
u6kS41ZEA5FIMN5hZW6xnblangZZuQZNJ8oJ6uJdPoH7CNAyoPTGeISgVPPBLPk4KTeWaZOwuuws
NMEObPLQ2QE3Qvm8dUE/7YJgtiqnoTYQV587/DLfV5pDr23CmQMJcuFnbbaxuY5mYV/LmKwxXnQc
TvmKmFEde2Hq4HDXMpaldLUf/8hmMu5o5LapfG7wcR6Setb0l9fUjIWqwppgXgzo+Ql3tW1OI/YT
7LOCp9ZUjHZt4xIrMCnPSZy4r7pNRvpoFTyZD2kUZh+TpDTFBfaM5K338Ws9rDM7yiXksAxxK72s
HCaSpWd8GTENVSuqCZrVvIhIyNci5qEVp63rHHvZrO19LnrXmFy7yi2nRGw2PDIUcng0mq3TtTJe
YYl5E1of4Oju6lwkpuN5SyDzeRm6bA12wug+eKHGerCzhJziPewYtSg64tPuaY2UaXcmaSU/xZ4j
hw/DuoBOIAdhTgYqhdVblWXU7WjLIvfCDXZzcoTyDMo/2g3dW7YlHS088L4UinF+1j1ywH3aCGzN
LYjVUdrjCtUYTsVVDbPJ2gUmzh2sNrrbIuL0XtrN1jyzIPa/dYz0UkJ93cUldeP2EsURJ0inmWm/
XWYxdadoaFnZqHq5VrWtoyJLre8AZ4ZsLRhdDDylZixF7r3KsnXI67aC3EeWkX9RBfkPCM7EOHT5
uOJePEHhiWqcMd6T6ZFBGrh/hjqmm44DnbKvJqFB+ClTAk2Uoh3YuPykjmUZbCPALK0u6bb1fbOD
1czorlKauN/PcsKkLEPIDo9jCws2CEnWwfKs7r6bNxZLzYpWCOGhSLYOct9iNZSvJZJJYJbyDklA
sHFYGlA61qEahxI+slwW3TIt8V9kuaHaczkScUYRnvV5BcGFAKQi3cvvONLjdakUvLmrpO/T3122
jOaQYIVBv4D2VG/7ytshPG5pUo15olI6Pq/BiBVDtmAjeAfUDluJqWfUFTExU4o9eWxAvCxi4AG6
lQkaZ6aOqr4cRapAHU1dNNyLRBQTjUnX/3oM/7cL6zl4HYyOUCaJa9lEZ9bMgXHF6MfV4upTRJOb
x/p38pC1nXhO+rCLS4O1QZdv0PDvgcImiyldOrLmSmTGXUFC/MCVcjgIHLfYYq0ysiZoXhO9BO9j
gwLp0MJcLzhkhg39Y6+gQ5v3YyTQ68aoPEuExPglGTCGKBIjUui+kKnnSMLwmkZhlsp42DdMhmue
yqVKENoCy00ezAOBQnxmMnJdusA8V76fkKmgqan2I3e9el63JEjPDBZWqpi9mdyVVi0OrelAv8zN
UMNGRoxNP92FAl3V5xvoLuPLTAe0rmqDKNXOwOhueGRz7VyBe8/EUW8tAWzTIDicLUfSyYfBzO7f
GCUrKzoH88Zy7qZuKadqSbtyGEQId5GNLIPMJ9DBovMQpJUrtYDrMT6Fn95oq01TbNCPf8BOiGWH
PgxwhhaXKrJfWGWjXNto7R82Fm43NZvZlEEShH8bE4UaZtiDTuEU0SxB7tuwwsgiDBErlLBr/wTp
gFkWG5LztPcxm5IrSNhQ+ZugtMUPjHge7FmF8uQEI90uK1lKhXgxdhnEn14FBNdlGf1yiEOCL5uG
FMesXpYKrwvHqS66fmn5lHcN2pXjuoG5f8zipmeP3DVk3eOz+fmSCJR6O6jnhVBJgCRcX0BLjAB+
3gJAJTwM0pv0K7UlnXnMzxIS4fWOpdUKby3IWzQnEhIT3vMhCb8Hx4KqQGmPTVYUS1MyHhO8y5YX
Iw8y8dv1FqY3W4M5LdT3CVsPo589hayugjJ0WfV13D7ICFPWIhI4j3gUKVztIWsaPTRC+flk4gY6
6jmEU/hWSm78ryxUHmyrUepEHwOhQ4rZkIUhR7q11uTzzKTYG8CSSUlZNfpjrHhsHxBbWv8Kdc2m
LmcL6m+xrSinc0QgZY6047AQHjkM38rKB1uKm1XHrtyg9dO8Dqky+pJZu9qjdgHPcKPFPLzWI/wk
LxEf+/E/o9QcHjS2NcQvS7tNlG0Vx/VTV/Vr98JmgugB6agqLZXEoDeJePClw8A+Jm2Yur/bkDYB
WE1DhcJQaYcMPHmJtjCSipyyGhS8Z5b1zBV3rGV8X6y05gr/nCjDBVT+QQ9Rn5xUtS1r7gfNzDte
S+seIQWzyo+qJkp8Q1asp7cAMhAVzF5jZoq26cwt80LII/MhMko1uqTf0SkEnR4TSUiQNnAM8O9w
CxgcOCYbQ/8RrY48EJ5U9hwZjBgQeoh35TIgpuapJz1/cpPEC0OZO08FD1UfFmOVODTsTAftE3SK
O/4Ed7h5yaGBg+OeD0bWSbdTGV4LmoyU+mID78fu6nFBuMqZHE30WfnN1NcpqyC36joSV39sWwXb
32z2vZ3+hSEuFN1V6cbZk6z8Aj4SMGsQh+qkH943MOIpGo2VbzCmjtGaiXl1wh50l9Qs+H0Xl1j8
pYqWQa9PKK1IvRbZzFrccguSE/TENoLGCKq1Q9oVoZyoBOyNVuwGaWmozKF6M4B4GrQKL3OL1X3g
sViw7HmJLVdm0SjXAzdBns7dGn2hjhQDyxvQt8V/A/NoXZcMr30/w4FMHJUKp9Ms2zrJ0xV57TvO
/Jh9Z/UYTi+ubhR/UZqjxY+WFd1zS3jwPRrhmnKBW/sXSMMj9u2z7UMhHp02hROQSx3R38bOS+l8
KE9DHTYJZk5Jf4gng6xIRkzxRCDZTZjknsvMOuP3oxIuqpn0NwXHEdTneCUZli5J9molgloeTCuD
cMDM5uFGEFrDEurBc1ZoFvAQ52hYXsPBye8UzQhKIw29zqmViKWNQoVG0LaCMB+pwzqO3c2EtjvO
HRAkO5mYgtYRkAsWwtND1urmT5hY+uTNEJ/qrDMXGCUh6AQ6e4Ann/o7uKQqsa3WPaI5a/c6mIMb
9pmzl3vF+U/JjR3j7K4Sg6Lir+jQZC+hDl9G5K0TuGwwK0TAo4UcDMXCirHdQ9+uqSumZVXHDrfu
70wXe1RkCB7hykzKlfHplgD0EQWrUbLCllj9sCnO8qRXySFpXfsSJEgqKtnST5hvpB9mUXMJbaPg
Bk7Sgi84YV+8krY+U7zD12FV64nCTuwFAFgCkSh4JxPrg1cI94eHESZ+gAcUuqsKme6Cnar5r3AW
NV03avWfb5L6VNfJvFOqbV/UmCX9JeOVeqh6AAMrGgOUn2S2h7uaxx7AFF6fNesZp3CYcznrdmvw
Qn3b7peOorDCYltOEmxddmPlkScG/FRrctWp2e6g4Gu6UmYMJyS5R9FixdhmgjNZw7ur9ezuf9EO
Trc9DCRAb8mjQKMbjGPSPcu0QmxHN/KvCadE5C5cADWG8RA+jZHhfuc8Btm5mWEKDCXKoUWS6VSM
dEA6/I56nJDQYUiMdjkcIJe8S6KGNegugCY+95D0hNGIQC4KI1Kit6kfakLDW9wmcw4TlOiTNHaU
cNKNBoAF6xIl0C5r5K6JTSByCqsNwF5xF99YJJO+iCcF0QnSG4vaz6wpQJnY0fMMu/V3F5m42HBN
unJdSHsEVtKJ/YCK6gH13HRAAPf/2cn+AijaHKNZy93AqcFps+/ZEN/s1FV7CcW/s2pgtiY7GaCn
gU1OXolmLCyaB57TGnYEJdodfmPK4i1lIO2oE7CHEZr5NUum2zaHmPKStIVmd90yWZilArjkhy+0
e08eWfcUhqF7E5tfX4Ote62T1QJJieqnpAbS2YZTL7497+0ZMJ9Li2nsGiShZnphTdy/gwrQhzsA
226CcUtMftNx7gtXt48VBbTSd5wegslsRY8LBGPzwYqgWLM1PEHHR3Q5BzD04tdA65xC6aHUMuC/
oEu0lFh2i1/wasZHoiuPlWvNXp2a678YWZt8VDC3S8A0zVdgja+BUw2DMV36DTdOmrf93IOaGNaw
E0Y7HNTzgBDbS+jd1i4tYfiHPjqr9WPHKnSt3n0I35sya6OqaEf4AZw1Uvtno7FOWzYwCqmKO4RQ
LFvLS28jTGsGwJoZjH4St+wq0b0SaKUe576Flw18LnBJNbQG/PwPldIAsHw+12n87DVGpKqmaIb1
9NYrfaFdf6HJ9iXYAAPhkMGgaGrOCcBEJJb/vHBDgYN5GLl4tZl/oby+4dKdoxiRRVZwGAhm/SqH
7ooa/j2q1ptQ9XdlwY1hCf7u/7sKh/4SkerV+fjX/YeJ1GmxquwFe2DdMzLGmcdo8rZw+epiyNOi
fNBlso5Q7uvGwwK55kLDM2WY0MkTK0vW9/e10zo5A/ZbL01K+cnLKIO8UBx/s7QHVj/G1pekModW
BxdoZH6wWrw2sPHOUTh/oIg86Sn+q1MTgCgy63JCmi/gfj7lag5gswH+g7fioWGdwATT9mWql2Nr
cdOM4w/Nul3R/j9X/QykrKqLqGanbKlKxN2cwEtzZlWzs0Hwl6/NB7r/P41vYPoyuTxEuQC4+6tK
yXkL8HqxdvrPakzja3YkjBZJ0/0AJr4AY/+gAbuQFUNBNb3VAnQA0vcoK5tnIINgrCXHqqX/TG0K
OEJUxTiSJzqtdYEJyaOg2dFP2ytawitgp68qyX67xv4w2r/LmL4D3YKYe/ppG8DzxLJjG9+5afJJ
z+Ytm/xcsKRDN1PxEYYjKKqrqN+pFLiSr5ui6fRhseQHitosz6QJUD+G4ujJnEesuUQ9hptyRFkK
q1JIqNzldJO7WT3ZI0egm5L0XYcr5HUG7OiZk4bsN/QMkqcttTvdRvsRYum6yy6ur3e9xqw9k+QE
NH4Xe3ns6+pgHJxigAs5BF1S5TodC1D5WO4jHew9hKDUsk2IHuN3X+OJdMlwlkt9rKbhNd76Ywz8
HvOULMn9qqdi4tN5i8V+dXo3B/aXgSo15QvCB6xQ4HZF/RLnM6yAoi56DQAfIIpcBdzNDODLyplP
jHN+ONNoTCz91URhn6MROQo1fKAHTvJhdXuN30UxgAtSDpXb7dAbV96fO1RBLwrDOLJEuTDLGzwK
Lx60eInhj9zgTZXCamtJ+WGqGnmM6+51nNo3lKpjga0MlYdd9yuAj6RLsHyQmOTgyfDIwwYLwGt1
bkTwPE3uO03ZJ6hTZ5U27yzD5OzuYocG7xAly7FeqgcxNG1ep/2lFX0peH/Qi9gvdfMHGmS7hAU7
4NyXLLMSA6QGoQ+1elypY1/5F5SaKbwSqrLWaRkaNPEx4JGlCX4aOgy56hM0WyDO5TqeZA4BJgkc
b9ElNdN7oGSLcN3V5bjFX0gCLzGb9wDN+1yAenjy63YTIv6LYukAE4VT7dPHbHX/MonasmnOvpke
I+9vXG9bzuv1UPXo8VGQpHR+nWOFf6uPZPGPUtAHx/VfP9UldDpKgSSF7mH+bCMBxXmUXULc4H74
ShJ1aDr1YbbkLOVWdhl8RkcOz9qF5LJGIo7H5INqeyRJ9gDZj7e797KEKTZWZi8BbA0pg2gUVcm/
IZDHhpBj2Ikj8O4HTeq3PnTnbJVlEurXjSX7DlN9zGR3fuLP8Cr+wzOLmwdWgwaDIveUPQXIjfla
ownp5rSwZPins+00mO25q+ewQF57aV3/SMTwSNfxyO+S/W5rsb1BTuEIRALB7CWJ/B6Y27VJUpkv
Ef1ug+XJtearmsVrtFU7tMTHRvZfethKTpoMqE5/8SZ6A2x25WK0uZTzfyPOe7qQoon8q6/Np1rF
uRN673h76iTfidScww3q5aE9LSk9DRm7uhDRow6zCjB6vw/DpoxDfdhamDGR5Qkc+w/ZTpi50Icw
MNh6UETgPrM9khD8dl0Awz9jnxdSNcC8gIKDVR0VaPaf728NpPQTFPF31TZehx5ws4zdl6X+eRTs
12JQFq5+AX5JzxRuYb7pDgFGMH3cgv3UvUDp4UsjQPrMnmYyltFY4f6rJ25xULlaX3g9X+IWCyR0
qyWib3rsfHXBwluJScdRCf66Cn7gU/UzuOVGwn7Op3F4IMN8FWN3plGAZjZ7RLP8uK3jr/uJnVRY
hONc79TWHYgFiDaE59SydyUtUDQSnDotX8Eyu65L3eWxCuHKHKCHdBjpDkF4Upn6YJ5925QseUvj
p1rXSL/NR8bFB2x9HzNkJe9ZKcP5sQrF2wBSs7IhXMGmXTrPxxaF2H1NLy0bFCJwUVG3WNi/TWp/
8EZeUehAx9buYUj3d9F1XSz9fDPUHSvWPS99dthcdNwgKjcB4lm1eoB30B8/pIXnEaSNcDEyHV3C
VUzF4rDjAMv1t3ipaIke+jZb/gtY2Wmsq3YHIuURO3DHukq/dYJXn5Io58AUdxrz41zjAQVq/L2G
9ff9Z9ceognzegl59A9i4bCzxKOEg8TTGgbHXvZPgH2OEKt5mdaxqO32MWhydeau4kH7E9wqc0if
snwdG1PGFBQyt76FXAIpQaRlyQMXAEXDyHzwLLlAcD7JMwKzPwFPED+Ta5zN7yRZ3yeu/kE863FI
yXeUYXyHBNF38nes1HFM/WM7movYhnMSjvtYiZe50/+tbHmZ6v53rf0bByySxM3n/w9635jDViXn
OUge7cxv7YLDFkTiaUnC5ABN6roI++0D9AORd1ocBjj8lph1IPnhrdYju0xwKMZ5PWRT+ziE4hTH
VZUPNPzBFst+oVWSbyq7JuM85hpYa5xhDtPWoqxb/YkAcCVx+HtR/GJJ8FtN3ekewZyXP1mVxXky
Tjfq0o9eQViiAtUgwXPL4K062fSBbTGaLl3Ern6pa5TY2T3Gu7bFHwJMkmSlQaZOeHBogIbxIMzp
2uocx/ojq/2agyt2tOv8Dv0fnMI2+JO2XQgQGowO3sp80DAbaQdMuSQZnxuPvmmBmRO6sxeo2l7W
YUAvmpgdHgZFWMx+yCQRObrgMUBisY7yEuyFJ6IAGorV5eANCpQg6LUgxX2pURLbJPnT2viByNie
eoIyIWVnDJV306hpvkVhCppWkF3TcXsDDeCfi9Tl/rjUFB9o0/4iS5jlLfL1ZJd074Pq12IjXwQL
/eUI/odcuaj/rAfR/3Z6exeYC+BlDCgMOYpY8gvAOPuFchwO8tDwx9NGF42pb9s0+1kH01mnVX9o
DUi4ANXP/Yy3FmT8rQUKdGRLkKSASif1mzRmrvMZaFdhsxiTdaP3ykZ1rqb+R8QxLwgxDwkswFY8
kyoNM8gf9ulhZdv3PQAl/frfwAkyhpHftl/PTGJcYk3yqurkfYQDehF6FBcY8WTIp9mXBWVkNuqe
DmE9zNR1lf4aKUQs5IvGgMLB66Db+TY6saVp781on0s6FNgoIfs15sufDeTJtJhJRv+DRGKyZ4lS
hwr39CGaVZXzFbcPyqcEq/iEH1Hd4ziAUZ5jfh3uMOwgN1nP7mdJl6rAcAnD4qbDONQkYOdGEt1r
Hjq3fgnOZTkrnu5tCOAviLP+SjVGCNuqA0DsclpLkoGjI0C/goOlSV+Na3dYz8Zu3OAa/TB7JTPg
EwtQWmhxv3u/cgbUoknKGMq1W95lDVptkvZpli+bFI/tojU6GioPmFOQz6nRy96iRj6xjoMvIpMF
LVDExb6FZwMEgNJhl21YwZPrBtO2jsmfFIP4N9TbsOgaolhjEFpjbgdCdtQv0FUa6FI0kBKKi9jT
EcyZKBr0O5Gr2zDL8qkCgmfTF1BzYNUA0w9Vwmx5O+NzGdCBeswihtEnD2s1MFANNFtAyoH6R1wM
kQh/INAtTd75pPrpcOIe0FNNF0A18WmCRDjGV8n2IZJgPncT4NlMSkyWQntd6Uif67kV4VUuSkBN
kykjchNP43ctAaY/yH6YyK63VpwbcBR2sUDBMA8zAkikqsegbkaX93Nq9neX6PRLTZ4lJQeJqSk7
rE+nj1E79zspWfSEuoh1RVetyanFe75haXbcLRMNByiiaffSroydnRuSN6jsyKvHxP9axQp1wpKR
czy09R4nvy2HjKYHBnejnEvcCBliu4i1cQIuRM934VKH5yxA/9BkgB1FkuIXWOBQwwCyUH6nV+yD
NVr3cF0i33oOk287UfUcd4E8A6gZ130Vjhrtjp9vkrv0MIjYutxs0hVrx8Tn5gjneVC57GCtMcd+
ihzQDNDAlt6nu3CT9mRZL5dyAMAEVRbeYKqCpgpiY2+um9aiB+BaP2zzGsNTzHf7bEXrujGf5BFu
fJ44CTS8xT3FDm97bsLUFAnoSMdUJyUm1RLwwnCko8MEZjktkSr8fRySwT8YpdSgy7aNTe768APN
wlDgQ4m8TYNL48gx4tmOef4MSDfAsUg/4SD0zmn72WuHAm14EiNmlpB9eUJx+Qg5rTbvJvgdMgdg
J00hgmUG/NPI/wSG/12jaS6M5X2xdPaFtMvH1GdBoVIiCw86FEnpFVPHg+mzB5c0sqgbf3PLDIlD
6f8xvl37eGxyOtAD3u8jCai5YrjyIBFDfVtdAfIegpW0BWygwtJlju9Ds54Sxb47GUKsVRysofs1
YQ8hZLqrwDwCAf7dEH3yfbSvtLqpESQ20fFnUvuHxI5xDtl5eayirkhbgA58Cw4LEyyvu27cw+EB
jKcQA1KAjRzdgkGjdyfqBbFDMTGpHQhNbQluBqrLoVRM6Zy3SA1KsA9dbf/dv/W80IMZl98UIm3G
ISvjnJZZuuAMwTXNqsM2uSOZgt0Sroc6iM6QS0estD0tFrAit4Ge137711H6JhGhy45C+mEbeoxH
KdKT/7OQdMjXyX20ODJYe9VPFvxD3Q8WELPb+wQDvODuVeMEEvQCf3uLQLoqofNQkOs8x4/J6vec
hIeuhW9XkCJE8puxK4qf+A30+B9aJz8rg3el5hSICkDGge3vnz0j/qCGBK+9YacuZI+Eo0tYa4BB
XktTQGj4geGQTaCrpbG8GjztA0m52ocpPWMJGGBrP73M2XbbRP0wgTpdSXTMOgqSfAnb9IrX/NZA
bWWEeGLupgmvB6pb21zBJtJmTwt+Mu6y103Eb4JhLpnSl0rJh6G2ZdRUJ+TBFgwTfwDm90Tw1JlQ
OSFQKpjSCySr9pbWv8KePNVNBbdJf75/o5lDcq3PvtrI3aYh+GYh2TuavYNGCei4Bquqm8ukDtAJ
U0yFW1lyoC1RNR5gXJAr7z+BcglQCUAVNdEBRe7t/kRDa57SpD2aaniMmvYvxlTgr21lME7PNtlo
7sAKgbb8Xygol2PWfPJ5PmjZHGkEHuHsxF5ReW5rX6B/Prrq2UfiUwtQWyihf3iQvkRLVNJxzFVj
Pu6vqoVlYQnKVRmlGCr3f1hDHkOhLkEYPkW8ouiQgj9RMJf3/6CAq/oMYGva5uCvH0Gi3UOyEgUX
ZltIDg9g15e28kcMFJGc+bAWFUYGPUWOYFNhqh98xOceqlwB+SC8PjkKaowHgAyzPvYbxKqSKVYI
RABKcMzV/Hz/HCoZr2BFYRrf3dApPQ0U5w7qYW0Gf9MpxjADXI7fK+Q8bCrLkIIU7ONCOncRoJu0
GSnENL0SnlYom6bt4BXEnkPqzzjuuzCc94F1NyTzYpzR3GcAVgG9oUAnh0z/hg04fj9QzLyXrBgz
9Wia/h/mli9B54oo82Ut1a+7kyRZFcIuMM56Pg1h9UdbeU38cFbhjyXyKRrdsaX02G6/Ir6ctOZ4
jlh2BRF8jL8IXHC4DfY0SI9Vgo4tHcxrlvZHaNXB/i3BECLuivtTuJ+PZvHlVjMMKNvgZ1TbwSx3
HbsK+Ur3f2fXvZOhv7nq7hAb6CNa1v/+/xUgtbdnMLxMqEO3J87j0h6aNf1G8LpgI+13KhwaB+Jw
0Drpciu7PE3bv+BQmUsceHnYZHL0kfsCF889NBNZ/5KwFvMZqEw/5MY2YDBVEetw68DGcEmwnqmv
3BeYBBE4AggxQQa+TELA7YEE+H4aexAyQL3cR1ZuFxQ/2Y3OQ/+RepGcUrM2/1VgvJbxNAdP4Yww
QjnGUrmb66VwiF2g52SI0Gv2FDGqgGGDzRskYA9sNPCfVKBPakV7c51dUQ+aumgXTGjkABWoFe1+
XmdttUEJg+KhhChFo2RMrlvl6yvInNteTSk7TWOtCuNZignVNKLhHZvDEiqs19R1DBaZBKcDTd/3
GiRjEWzbfFpdJXdZ2kyntKmHBe2Q+xUbPh0pHZvtqPtKvNTV/KZSTN6daLnLY0aA2N2dpGIg+bt6
As977aKzZTo5ya391EGISVi16Y8aqCpcAZGPZfWZjuadaiymqrndh3AJzdcoeKqla/O0k0M+ZEtb
9K6NjkGtQRDJBM2T1IqcNwOm7SDKHDv8xQf40N7sUtOdtWw4ZH5jRfg/6s5rOY4sy7K/0pbP49mu
RVtXPbh7SASAQDAgiBc3IAi41tq/ftZlZk0n0UmyhzYvY1ZmWZkAIlxcce45e6+jIcEODfWtTiD9
aAOJDxZyY1csmsTwm9KjUywyiVUoZmE/5dddYZ8TTTn0BuJemx4DZAQodTaKq3GF7pSUV60mvXXG
MpJLzKXtVEolm2xafBrqNlr3A4E3SujWfDWJ/nw76+5Mrek+N33ieChChdwXZl3Wtu9kkp8Dubjp
u1ykkqj7yrP+aFnysyP0MZiayWBXVbOB08KpS62fRtocoRe3z4xP64rSfbzXY+M4zeNWKXKewriX
03FjW8POkOQH2wp7t0Ave9XqZK6tti88C4xamxifQjPPtnNP6Fo6ZsWiNWS+PLIpxzW/Kuf1l0xu
LTaupdvUhRGcQst4onqHXKHNRDlP0nZ5Wi6biCXINc3lRVMG8rzanI6MLzSnHJPjq3xkjytU3PiT
Ge4nlCJu1SvsngvJnZrctLdMcuGp2cRNc3gLZx2NwaSV2Hpm+V43s1sOz/RIlsMXaMiZ11ORWTVo
pFyUfc4KHftdO03Jugupnipt6eBCtjlnzd2psoyMDRwFjmXph2VWP1E6q12wTM+hChJAgGo56xjr
2ND2UhR/RsB9p+bma9QVFeYFxTOgkZA74sy5zAs5/Gg4zkX9GkfqBYHWpyLrJEpsHEmYMqavOxWo
utF+irT6Jo3nzOt0hxdQIL+bi1E5gOyQPJnW6LRaIblsUW4z67xHZZG/ik6ic8N2gyYvPVgB8XiU
Dk8KBzJLjPrKym+GYDgSuJ4Tyr2IV9unHM4A6vflCLj+xmnCz1CjU9Sx9pMiHGcLsYOazHulXK5R
UA9unDZntLkpyS7Rf1dGwxgWYYSperKe1GIs9slMGiK3TfKR2T6b4yu5GNZzVO/w5ZzSerkzpAJX
8djoqO0K89A6yhtEwMYNWs0BrYWyPSNB6FsiXuq0gKzntG2iWV1NOkW0KHB4bz2pWWivvNZKnvLl
aFjxYrtjliOQGptlOpGJjp4Ue46uqzC9GVkkSy0NXdvpOw6vpcf6eZWq0U1JaRibmmngAwivjaV7
tLJl1yJKcKs8uxhasikcnmSSsoyYo/ykz/OAG8CmvmYtj0GI+qbULWMtc750Bet/tBPNJXW7UxUs
Orq0N3XNJvtXbdWu2AXTfGibZFvp9kGN0s0iI99e2vCQGeGpUMxXNH2bzO5BL1pTw+CyWMSlB1b0
68JGh0F00zr5rm0ljMz6XdSO05qOdQOjhqTB0CAerYNs21kU+BCkUPGJHF8NrSO2rnse6bMas+BX
1eLnOXrBul9Vho4nQEE+Mmo8LFGR7If9JJmWj6QqWAmYdBjMDwuCBneSiN2nRO0RkBin0LZkzrAa
Npy4IIU0TG95KL3SwvUG0ctDHoUx6y/xd0ty01bJQxQJaQtEf18ss93P+EGSQrmSGuQyIxNN+P7M
cCNY0N3ibPtMezUDGXXvSDg7ZgSl4+dyKh+dsryxe5n4QM4e0mp5djpKFtQ0WtcCI1RN3dGYMoYX
hsKykAmDLY9urGTlTk1tbWvqlsX8MrCxs+KwgeiHhF4QOpggZ77LaxnLwCFvH4WDkRB9PeVvXarf
oHT0bD6+JMkyLrybaR1XhKk9EcjsHAjhQnrLA/XyEGT74rcFt8QwExrCB14MzRxStI6Gm39kyUDu
pQ49xJYolMi9DngIWGwap1mHZnII83Et9Qh759GPuhl5RILkjhAWv5SmKneyTibSPofzTZAmLPJc
JkqwK3HxTBU/kJpVOz/RGj5TJ0q9DOfBOGX081jUgvQP3HOezaIV6wXuc2Y8pPq4ox8h0oLwS9s8
css20b+SFutRtAID9TV27Ws4ZX6T2zd9ajPWG4+rkIvAswUCJm72AbQI3dA5Vc93U89xP3rm/6k6
sbvSUuGg1qJZBC83Jp2wnTJdWUl8rZFLRxj3SnGaLJAyfUoJwnoPRa19W6CvOFetaaoci6jBU2L8
3PXGqcfukvBkmo78OyUhxQzcQYm2+I9Y5+jZSKklpmisvsbZO9mlJ9FqOx3JPTn4jDvqyC1ZlanT
0AY3VCnzgnrqsm6KtVKkN8YyI7om+F3yAPN+9jzJ+RejVw8yuyQfiJR5JTyqwrPcGk+5/LA0Aftc
4wVVtB7H/Ir0sitmAf6bEzv5xmypdUVy5za9U7F65G5ndJ69jHdDKK/TSUJE0pKNr7aMDVnPt0hl
/dJALE71MSuSWzRb14NunmS+iLTMlCkb6r4HvIC+Y8lHtZC2YTJskjRbLxYVXDr0SVp61NXkZE0j
OUlc7+z47FOLX9o9ybxqCteBlFV+Ikl+ofdHU88esQLsjKY58CDQw4ue4URUNeYPa6b1FrtH66fy
xu7RLc9PCtQXN0eMIXNgI5+EIcCcr3jhs1mcwmxcjaPjL0p1NLJN77TPYhBJSrxKyReHGjna5ikW
LZ4iFUPT8CZwLnIBb2+RKe11Z15jgsIlkA9yqvgWaMrJau5oEyiQxlX+1d8Zkm5xKAmTXGNpb+/i
9kHW7OPQNjfmUOBq0Q+yqV6NaL+RvZdfp56i26+O0p3FCMgmqFrmNGDZqZ4rliCVdgaCSJap0qlo
mXLzCZnjxoKsorMwY+/fdhXdCIZ6ftGT4TY1+m02P2YOAcgIe5+BhsSWUxQ1teuc6ZYP7JOK08EY
irawPE0JJ0e53OpEGGrT+Sl3zyHGy0gvTmW70uvIXSDSKaq+tuMOR0eJTm/eTVW+LaF/1gZWy8qL
OE3mwXUx3iwIYSLhVOQYKAYSpstTqsU7PnQ/ohtMU+s+bOctUYcrd4Hb4lpFtLMvTflqmPRby5Qm
T7fbs8j+wa/n1SeqcUyjwJeG3k3ndpv3hAiqQtvyA+mol25YDjmXS4KfkDbYtUAS9WhZFa0QTs3n
QBytO1k5f51wAtDaGOmTxZTP9Tt5Sn0pzNc2ixTN9L5uTTZpWImiyYATIEdO5OALwCjO4tXH0zui
IJJOsjumCPtQhhAub2tSeXO9Fn+UdOlmsJ2rctZW6aRecwsVcRcvrm/mzch7EqUlpBxHpWPKOV8C
Z+B00OJaGHci2IgTMqEKKRBarqCg84x5WINH8jAaPgVjta7VfN9J6UYs6HL0XIc6npAv4j2xMl6L
d0JrWs8iNW5OMWdhzWfkiuVDvGKjnLbx8qKQWRffa5mcSMSf6DSZmIxg1UbT2mFPmeq1WFF4wsgL
/RRHfEl3uyJPD3HdraqZrn3FQ8QyO4JDFMt2nMc36BbvuV2rlakIA9ptVG+K49uwV9asEXmO4BOH
rMEGgRqPQqjxZDsB+q6cc0uJFGb0WtvZhY7lObW1XmiDpE72OmksH9ETJzLNRwa04256dGGe2C6T
Jbk3RpwHTs4SAAfcNUvtOiM9zmlqO1nmJ7G+VvBE+6T+Ui/KVWMhp6IUGZzkiPp/eZMwsFhDSVZs
mhnLbfuQFsFtmtAoup988eBL6kBOXq7EBaR65TPk1V7xWBkN/rE0T2axnLQq3iVUVPmv4nWz+SoF
onFmToMyUaxjCwiqORpJxWgutqgrfhP7Aema0gOMfl1a6knnkNglAwmt4rDw5BYGeZRdUABSXshc
YoSs3INKWHMJfdb4pBA5MjYy2acrWyNUdI6020PtUfPKzFsHTalXFcF+rJyJ2BtgcE7Z0MVSpJHw
bUgAFdlLnI0vdKW4t1vnnbUPjaakp16ydKj/G0oTTkCLUpPJrAdwunqT4pMS2GQDjU05JBGEnJac
nRg/qfXSq8GTKpvnusPYIx4glRs/CwZ5W1BIy8QHRhFHXI5Z50bgdqXAudO15UbNSK8snOIMPeu8
pZ6ZZEJ9J1Zg8XO6pd7LQ/HWBGNxkTP5aJUTFR79ObcazgnNp0ERzr7hVI7zLZSbY6mrF3NQ9qbU
Mio0uvJIRX+V9SO2qemLGCbUb99TY3kBnsuzjezXoZDvhkInd2eQ27bKT/A/y7WyFLQl0jgxJY50
J0Yjhdy7Lo8PQ158TpPlc6w3RAbVbUiGlaTCmoe4C6VxZeTOzhqVz2at3uDCOTRO8kk20mvL7M4S
pW+duggCMumclgP28Cq+UwJnvqrocrjG3rvvqvopTLSHMVWfQ107GRmBQGw4G1mF1JrrSuSr+siS
49R3wVAf81G/Wcz2YBEacJ6AeV2rfMnwFdOcWN0qzXHa2HlLhJ/NHFvV/EvRB8+I6Q4cVxLUv7kF
T84QilGqtWnGwUjM+640J1fDHzABxVlQOVckBmjYpN4hzkOA5ryR+aD9DgntiIojlg+HXGSuvyhy
3LpNOZPXqbobxFiaG+rlM0v7WaUtw4rX8dRac02NQX1qVe2eAP5oGsZptMvXsJxhFWXFOl+sFbe8
gpWK+9o6J5F2a+Kuae14NdiEt6P6XMsGKwyrGTsoudwq+9LgfEL802q+otL9bOxIA9E0YZmy90FG
qFG3gXMFiUdcYIaLxMRrXcTdgu2XUo3R2uNK4dAwdclKsur2kE3FS8XDSNvuVOLuo4tm4KHTPIoZ
bJmUbcah9rJaexyJGKqUY41YiMQCTNHODXJmzmiMpafp0kWrOBg1lB3TOnupEBQ0Y/ccG1PpxXn7
PBnxK5mdgp3boADRY4YxLkWBKKWzMZE1urJpzeDesZoHKv/rUqeyLbOqGlPxVI41qJNWcpW53JeN
c8cSjymtZb2VnFO3JNcEZw9mFbxgrdBcS1r2tj0gRDY+kVu5mrLsqUUVhKZ7q3XWFcgQLp1LCcib
y3O8t+XPPXWr6CGNnHUgp/dlhp4LqWjiwYXBm5ntYnnB9bYQYFRqdFI0FilgZ58Q7hfe0qE/0BMW
tmVIV3JXPHWdSq0w+TRny5sdD2szWeatFA3jGjscYh3UhbW72FVN5z12+CTiqCu1drDr8DUwv3oL
NEN4a8qlvFmwvK+7dsn8QKFlszGEsYeMOafA358AA6ZHEhmoogfOH0lYjFuHDM8W63N8srIYKVj9
pmLhcRGSDY/88XVtmOEXrbHyfYv8gTL2sqynGimaWcm3pp73hzSYEY7PGrqx0BhcdSx6N7M55DqJ
kmJrx7WqlGm8kRPzbdK69WDUr3Vln5R42tWJcQqi3tgkJHWxt7R57KoJq29omjhspsyE6w4C0K5t
eZ13oeQZxhC/Y5N1EAcHxfX/Ms0ec3egU9Jz1NILq82lWkZyRWbjhrV0WPLoDt/3ZsrSXVVTC8xv
VL15+zVwygdwD84xYcuIYbPEub2nOsMxRXXGnzBNvgdO+QDuyeQuN3njfDpAdsHIkdk8tYFgfZTT
1x/fwd/z5WznA5ErjGkjNSRoQ7G8bRWTcrtq3lTMZ4H9EcifH3/N9yA5HwA8WHY1imcToPZJ8aiP
XMt59hM+y3c++mNDKUuhq0qpiTsgc4MXL1SB17SW/0sX/rGnVKe3pVVmUJEzFBeuDbJVmYNfohLZ
H3tJlYsMgSmBHiB17blV7dsS9aP7a9f9AbqTL1Sn6j7XVzb9jTfpFHWu2Sk/Q20pYgj+DRHH/oDb
WRDpJfHApEvzhmqQ06gVEeZggcKIZqMuVrhOikdJz9UBFavKeXfsljH3e3OEJQ7JOlfXY4VC4Rdf
kxgcf8H/1IMel+0M3AQJAcK8qlJXMQKHn4C3xV393d1+mOaKVs5RYKX0+q2bvCP7Fcyf4lGdDiqC
xWT94zf2ndluf5jtXV8nZNHgkub2p4LTB8lUrAHyWZMefvwFf8+vs+0PU32eE9J20QKkUBc1nM+c
X8gDhNWrHH0Rsz0j7fDjbxJP/e+e14fZXhcceujoCkY0DF6rMf+sNPbPgJh/Dw6zPzac6gsLuHTE
Z3OIG8vTQubYRAQNRgSrSeW3VBx/fBPfeekfG07F8GeMBPnFCrvos253rlFXOxq1/6QrzneekfWB
uaU58qz1Ei2PItHF28mg6Qz9r9HqbOvD7Ae0g2etLdgTRWAnnlE04h788YP53pV/mPvzoijYxoUL
xJJekbZ2vhJm+i8hHEGpfzuRketNuWbQ56WlvYsPVLh5bKvC/CWGtW19mMgYXC2lhxJJIK1ENwre
Y1i01U9Wie89lw8TOKq0fqR6xoAJxivRp4Kz6d2PH/n3Bv2HqdtPixzEJo0SFPrJR3pD9c70STSM
GAVrAyADFp8ff9N34gHrw9S1u7KuJID9Kzbo/Dpp4pIC/oCwlDMjzkeroNQ3F8cff9l3lryPjad6
QzHp+hCB5QMDSWsd5fNYSztdVmJPnOR+/CXfeS0f20+hwxAu1spYZZpVexYS/J52Yz+ZC99ZJMwP
s3gIMSktNDoGaek8SBDginC5jhxj92vX/mEe51OMSdCiWWYZj54UD7c6Tosff/T3rvzDLB7MpQ4s
myu3lXgto4rDv3eSkvbXAr6PvaeaqsQMLbqdA6+dPJhR4S7KStX/8cV/751+mMf2rNCnNKBRekIa
eyUSQUq9mOsff/h3poD5YR4bBp2gIhPQfTb2ZUViPDCCfSMjYXG1qkCfj1UtRS9pKlP4x/38+2X6
j/CtPP6xN7b//E/+/VJWqP3DqPvwr/88lzn/+0/xN//nd779i39u3sqbl/yt/fhL3/wNn/vn9/ov
3cs3/7Ki7VdHJ/m3Zj69tYhMvn4+Vyh+83/6w397+/op57l6+8dvl7IvOvFpYVwWv/35o92Xf/ym
iEZg//7Xz//zh+IG/vHb9UvWvfy33397aTv+VP/dsExbc3TdIpmt27z98e3Pnyh0RTNA2yuOyvGZ
V1eAVY7+8Ztm/i7bqibT5k91ZFkTB5q27L/+yPjdprZgOIphqHDhNPu3f13XN2/mv97UvxU9zo24
6Fo+WPt25vD5smNrGnAKW0eFZXzs6CwDfpIgznbomEOvq2H25X4FZ6U1SXwtKOUQ5Uz2JbHVXZWi
Jo8es+iiancGXgbkQSu5yH25TzZVnPl4zKlgYjxAqd7IDxnCp8WOdiVlUn0/Bff0H3BL11buFpWU
ef9SjVc0mi/6Fyt/l7t9cCykowGfodxn59DQ3YDMOFfmSCsFcwSccKo6OR0Pb+fyy1JReqSmoGHT
c1CFXC0ax/eaa3ITRAKBcj+1W9M56qY/gfdQnGltYuudB/KeonQQaxvdxl8e7+ycLAe8CgnjiIYw
C00hWeiyTJENHanyow9pUYw1XgzWbcQTLR5PJE04WvGwI8yfRe4hbfek1Te41Y6GjZo03DaGdp2y
OcdSQzbryU5fvVrWPKHiMm0cl0h7JTRNKTaAkERug6wccgIu3hlJxTXEJz8gvUKWHbVPQL5w9OTx
E7Ij3+C6p2BE/GNdYZnEO4PM1QnXnKk3GMBoORFdhTVWSlI0bfCmTMrO0cnv4f4r5tQfQrLGIYKg
KNmMJRimkECalFcaX/r6EEYYSbsNrE1zcHxKlS68OFPjJC2RxEtBWDZeDcFPc7iIMN3gG6NHChw8
4wHoCCXquzF5NFKvqikRQIsEjWHf9/ODuk3MmzB+LuV92b5YCFx0G38ztXvNUr2sfGiqycegNXaj
j1jaACtRKg9cU6FR/wQgJdUP4ipjA4mOhJCas2AZXhBCuEbaukGJEkeB2MDfLdmwaqh/dbGyySdE
i8kzo6oxRmT8yLV1bBQM1FRTPMk5NtWwwv/IuRKrCi+qvoj/4qABzydpZeBFp80F8rULIipkNq07
SlgGCRmRbI/TQ5HhKU7QfsTgA6t9jgLSADgpLivjtdDHD58QXBwKyXo8riaHhJkDhyIJvcIaKels
ddrZN81z2T603UWJWqB71HMtBgTDawy1zYLQgaZJnixPvoB4FZwNi1JZ6dHJbDdSKVNQ+zx1stcn
0hq3sqvKqOj3SsNLWRg8jNwFwUbJOh+0jNrQcJEhM9dz8lMPVQIoEzSfxJug0S30VNRW1aUnzQt3
gLAAtfrOaR5SdEFWFbITojhHV0j5d1Wb+FjrzaBRH6DgYFfIS6kVdAM3KYz9AUa9mmppnPqNgahS
mfyynnzxzDCLeuLfY1zmhXapuFhzASoKvrIGsDsVs58VDKeWKUZirp74ObpMXYwV62g2eHclhbpR
60V7CTmINFxHyU92/a9h+n+d/P5cGw0ZfoJmIfK1PkQXmoXTJ+piPOfZe4ugYrl1oPhlGTSzkSFH
Po5Rn+fUnwpxZ/ZVl6lMNRS49k5Hh18t03rmjQ+yshvnTeIXNosJRSBNWfehjqSzxdWTIsCsvahK
N/Z0bEg5IwTqSGeXSu0tcorRGFL6fBGTbJq+zoG2vJPlYwAx04F+M9sAdEdK5tGF8jLalQfdgnKl
UX1jqiIDUvuHYIYiBSQrkC968hn0Jd9mmvs6L/2xuTQ1SjWysckloHpQ8qzp6uPaOIhoYt9Gpxyh
iDFt/rJF/rkV/XXrUf525/nL0/0QFvbWLM4ZPN0lu0+ncw1jKtcEcxI9d0KNkSxSV79r+o2U3MwS
W48++21zMOKfkdzZMv96wv/jPeuaatqGpauwxT8cFwq44vbYcoBVSza7daUcoLqw1Xm6vOPBGQ5+
Fa8LsJPdOJ0fwLBtj22wCmtqNoKYDasd4pyf9hvguBIHPmrw1V1a3gIzbOpLZVxxIJAAbcWPmrZJ
cSXJ5raSe1fqb3/8UL+N9r7eiSOrMuNV3I39sWkO/aVsaIwZNiAQAM5r32Ugek1vsQ6l8rMGXN9m
YP71XZppaTCYdMX58P4aJXMiGrv37qivaVBiUSAc1n2/4Yhlv1Ks+/GdOZr4vG9mo0IgJJvESrJJ
dwBVhNF/yY6NAKQklTS7K9abJVF3VsC0QuuWVoKvxgyEhJxOF1Wqn0gCOewZo4RTb3pApuf1Ybgq
J6BVNvZG5I1zSvVYiq5UBS8Jq3zRqqjL04cQ28QkVa+h/iiTEoyj+0Ro9ZjkY9x9MXAXB9G5ibvd
4lBHaFVvnFBZYVQRV5FlyZGC0/Xo1Fu9uFiT4WvQmW0Wi+kOY9Iiv9QLvM/+MkYNbKmdzOYqwgiJ
EqqdNG5bbyja8D+2VxxhAYRHypPaLpyD7UREoMOjtRQcY9CoGzR7mnnUhlOg5ZtW+kwlcSdF0rZj
zs/1BZfKXs22LKEIxhipweTn1lFFhB5DixI7b8xli+1BtdjLcMKPAZwIdj5xt+F4VtPYDR7kno22
Sqkbgx9lP2HJE1GDzN9IYnI05NwMbL8s9LiV9v0rhsHUzDzgX/4wPw7AD00YIB0FzinaqGx+0L7d
rp9AGnzBRPLY1scOkdpQrRP0vYU10OFz8kPinhkSAbq+uaUVag27FK2xs7zpWFKBowaYXNSOEAYI
lpI+i/sSG0pePi5kBq36GrdATfGIc7jfS7xU5bMNUUVcc82eN1OAEAHbUIMXuu2pXZqRtdIRhHT2
Pg0JgEs+LIFJZEABo+isfd0me6QwIHB2Wpw/GricFG28LsddMg8+9PZd1No3sy5tTQ7puHy4Nr/v
n2EcknrI/SxVCEqiVRkSLFqWh4lmKrd6DJQILG0bz2vkipukxOEV1jzhjWz0mwU0IV7HkG1lYNOE
D781daIqM6ZuT6gKDcaPzeuv+zJoE8dr05c2wlhMABuYD0oQrqryrecuAqJNczqEbbkV27UQoIvw
qErTjVQ025FJI3YkI7+kNKdbsocFzq2SdJs5rzAeHMrqTsiQegIh1WAsJuE5LTRCxasBa0gShruu
Cs+ZonqpGBDSw4x/rsBepEwH6qj+YAzXcD9w8LYEVZfRflWJrhUpRO12sOwDSDQPswL/XRsRJyvn
ogfNzjfYxNQMfDS17jTsnXxNllyMZRwW/gDSqQxTfw7Zyiz+GNcv68AwqpswmmDdq5s+6bZmPa61
+VGEIkQ3Tjj7YlbSeJT6ZYj/gDC0/sQIcKtyK2lszZySUeCwHVYqsUakciBQ4ZMdLcqHYr2w6hCl
JTYf+ueyW5EF8lEbWLID0rHe5oj2NDxIYpY1DBdo+m4/nfPuVRwiLJpWizNGU48rS70I07a4iiJB
ZDhcaP20SpNwpeV3fXsRQdSo7wp1bfM1ggsbOZEPKZNabERWd8Dc9ZzGAC4khrApQVXFZgAvpD+b
U+kXCPij6lK0j6Actuq4irRmqxYJYoNpRS1lB8js2CZEA9zPgPPAiDHGw3CAA95lGOIQbQtVZwue
3fhk0xMg7h/y+madxGha+Kk4WbRR5UtZwRGGwh6lEjQHYqGaQBB8PVgwGsTRwWEXdRhoOrLLgr7D
OtVtXb0zwJmgFkP5+0UCRKE8ORmTsMOw7ikNi7T1Kp65VtUcsi5NwbpPnOmMw2oYCbLTZitOVD1g
XcviPFfPbEaYTjD3AtysMmjdU+3hIOecyYlFAeobtLdpE27QlDEInoP+ucSLHKU8PWZ985xhGhqE
NDvKt7xWdxof+gTOyntcGMT5pBLNzB/72a+4BnkY3CxATkexluEbNYvfFduKkL7yLQXqnIUfxuL8
V1Ef0zcTNA8iyDLaZwsWT4RddVUcsfZ4pRSsAnUk7DE8FaSL0oGNnCI6cWxb5a5O97CwK8jDaF+i
V31ZWWghAqQGlzgGe3PuiIjFux6LeGN+ytAE9fr7vy62xP3gdCdFOqYj1NQu8WJLWtulwbmCvUTd
1BlorFHYoecNPZZ5iyOyeb/RZh83n1cbSJXEpitvSuVdTg+hUng9pem6vh4yzNmZrzYrRA6Iyx+p
mzdKguUII0BrXhfR68Cjje/t/szKGqLt6tV0TXixMVmE3yIDwGR6JYfnUTe8vL2SWDeDKkeydV9q
5yl5kVie2QECpg+H1e4AIQ39W+k2aE5BlxfZuaZhSXdrpn48bINolyp7Z7npylt0YNyFCILEK1v6
BwsJDMQtK/N10GJDXIPUOCD/mIGd5svaGl8cI/PLuIe/AhlFiKXAMIY2qjkDiIKyL8CaWc1O0Xr8
Hc49yJjbZSqoTag+qR1XVeQN3Oh1B0kgnmfB/WSbxi9FvqOWDDoNcAd1uI405ywwQQpmXrBzrkHj
CL1gIrH8KVl76yArVrJnuJJZh/etjfagl0qYmYkUe719gCa2tmiJoDQwe3kjlZ8qj2GwkbQY1IEY
QNKqHTuvBCIcs0gWkGggPxTJyHI7uDC1vUzZBsujoZ4LVcdeaLjMA334bKn3NFxA8RJ7UOZMKBfx
gEECQcSceCmw25meXSY6aqCtEALGVZ/gYw06FA0B/FWV8AAyW9quFke/0wp9rU7kZVgk8+TQ5Y8N
ZvUJn79qhqsAVknRM7oyplU5QNhnqSJu1JXOsxA1moSTVgEZMfskvrjhKFpH6M7ydgc7eQWXjYzs
uZ/ee3IgMnIXLd9FBC8pwztkPWzTd2V5ysutpp0lcuV9nxN6nMcm8VT1XVPxNgCL0BZplc0dLxyJ
ifEuBorK2qQE79N4HrXOy3ODo0fvWe1GpsNlab4viETEI4GV4DaT4Yn/b87RamuamsvPTbmDmUjk
HT8XcuFiraeP8oh0VHYz5bnAaB6EjIkm8/EXYNgPVnQDWekKv6aJi1l8GZ5QQ5/tBCHJtMSe1g8u
3Qbcgm5GY4DiCAWtqlYrE/Cv+P2MdA38b4/utbDvPRONmI1PIZxzv5N1QlOGXRSv5qxnAuA/T3ov
w7Q2DlxoCuzxK9cjB/OUgR8GJ18/g0LwW6JHsUhIKL8z5VCbzLuJdkpieXf6tc6RcLKmu5yzu/g1
pzUoXgqWM44IvDllIa16g2mGC0nWo83ShCe9zdamWcBnY6EPCI27tVG/z8Z43ZKVikkeIL5cw5Vn
CWCzmNWD09xmQBPEaV8T3bRpmxLkTIl0lZFXwyy3LVok4QuhrxFd5anm9XmzUoZrJ0oehnBexwlw
y/mqb4DMx/JzPAas6uMqASEl8h2d0V8XxGPtcjJRAttsZ3QS8EDYkinCQQ/ki6BXpA1brUM5Nfhd
eRfCzQ9Qb1H832pWtBaBZ9qyFU8YI0j7FGm8ztnNNUvyM2lZjRpxRoxBTXlpDKZ8TzguV9uIoJIt
2x3h1jKUzeWK4SDTlxZWxtcc5NTt06LxWoUMCFFarCHP79BhRn5tMh1pdAGIa6yvNMb0PF4SsZ/u
BqyzXfSlneSd1QXslCNaN5HQlQ/m8LAs6CzzaC1i9ihd3C+LdWlDyDJkCUWQlUnBtltSaDgZzp3m
ZtTa3dLVG5zjDxrmnz6S/LyIT19Pd/+vSwbX8aUp2/K9+1gz+KbM8P9RYUEVJaXvFxae4/z15XV8
+2tt4euf/FFb0LTfZUoLYCIoFVAwkKlS/FFbUI3fyQHoNOxyFNPSbZnky5+1BUkxfjcpFjoOqQ5k
lobQBPxZXJBU9Xdxloc4jQxOdFnT/m+qC6rxbY7HMC2g4MS8CswpU1ZhF3x7Zgezbc8OCAY3LlN7
3g7QBZIEEIsq2wp4ermM7GOPprOjcdRodC/l2LLLIUdJ65UiSTF5hcWZlOQAdiBfdsqile2dLoed
40N3mzmazIgJN3Kqs6m74Mxz+T2EkkeOrcoF22+K0h6PvElxrZ5tst9WpjAxqk4yjpCYleBisAgD
ZUm60DxKjUQ7xxSSSg2cRK37deDY07zS6AjAsbSL1JiOeZCM/RgohDgwzyBXYqTu1qGLCnwXixQs
0rWtw7Xa0Mw9b65UPMo7M+lt/HJVwTG2suHfbeUhj+VNTCexaKOrqeX4Kd597EZB6jQbY6gM/aoB
PdqII31kPDlMxtwf8glrNBnCvtzXmOaQjJOIhvdGcyRZdgHJxPd92kXWlrldZF7edDx2TdH2Rpx2
vAXQ9+FkpFclwUw/sEQBumon4mO7+uJ0kXGqdbzSuJcmVd7Bl1fzIznZcbp1pPJ/s3dmy20r25b9
lfoB7ACQmWgeiz1Fqpcs0S8IWbbR9z2+vgbkU+dI3L7W3VEvVRF149wdliULJAggV64155iq25rx
iKMVL2cQUaiNJXRwbYKEdpuSEuUdirLpwpUgmri/H2w4xvsIpKjO4xMLxaqxy7bbSL3UeRE1hS95
Pp6bQdV1GFPRbBzYp9+QMmVS7BkrwwrqFsBMiXWtqGTjfaPWcBfaXNUWsjggawdoJ0XDLtPTkxi8
HbTaoLoeOtsFdClQdj0oPi1SQWLPHId1jQigeAAjHA5wmyZ2/wQeDWovypJIndIM8mJr+xoScj5w
N7vXS1Ony5B3ekBBK4upOgyofgeMd4Tcw4HBzc1WEO1vzBpeVjU93gQXLXjKKGU7VVl1R4eKiB62
erZTbB0/UsXOyu0o2oN8wqcI61QYX1PRD+FsKZhU8KCVsgUJ0aQx4o5C10Nk9sJN2VOEoVnIA/3/
3N+4id03CGUToOk0kFVtfknZ/ObPLCj698HwBa60Iay0NIFhY7JG48b1ZjpYJOqdLKe23ZcYjgmu
NQKDMmtsi7q8n8KZ09dNZdc/dNKnR+kkXltuCEGiwUPGAx6KINaiQyZlA/TeoRP+3BXC/p7qama9
Jn3XsWrIdBYfk8WQctwOkAj21nCAB6m4jc2CAIE9DV8XcXyZ9j0rJYNSSP2jVAFLVZLW7VPYd+yq
VKF1xQkisuvvfWLa7INye9266WIrRY6Nqr8yTwlhac43LpjmJ1LHRq6G2CIiUhSOGOAFhIX5HMkR
fI87Y5fXUeZqDZWRMBrMt3HV86uHatDuYvZvPYye0qnvJsC3xXGcxrTaDl5TIZYmwqjZYmvnfgX1
64ec+MGe0m02ZA0YXU3UJW73xnBviq4nbdquHD/fJrbvV9/93sgpMYeMRX9d2cp/htnUvCDN9DB3
EgX2OIWi7NhPh2m/8yoPjfeUgpJ0hDr2cR8CFR6lS6VWxb4+7GvEINAZCka2kw1fqOoR+qcAtY/O
HBO8VZGX+be5kUyAoyCuihkVHxGFzWaz7mkuTeEXuwqpNKRFJtBqIK8pR9RekmFizXZXLDp1YTfu
zgqbwPsZTFpd3PauAU0oS0EZfYGaRj4E9WliZFssBoFY4ROuEahL8LT4E1Dh/2oC/6My4b9XA1wX
P7L7pvrxo7l8Kc6rhf8rFQYINP7rQuDyBe5F85KFZzID/tGvUkCTfzHGF6bLkst82XZsJAO/agHN
sCkTWOdZ7ZkHufMi/K9awLT/EgbOBVe6jgsLeVb+/KsUQLdgz9oA1zRtk++b5j+pBITi8O+69zD2
HcNwDGkLxR/nV/OxEiD4Xev1MriyIgmoT6ukW60bMWIkE3XtdD9BnWRqO0ooygu9mRxW88mxICr5
FDqrpvLGYNWWVMa0rP2gjB66uLXrTWzXmfOFfbNzwlSWsEWC7E6GH8EK6VZ3RhtzQ2m0zfe8AnWH
QX2OLqC3kLf2Hc8RI70QRsqwS1MGnWliCM3wyiipMpZiNPoZU56HzS1OUa1clx1O8texKlLrxmcf
vUxE264GTeXTsSdworglFXxYQ+JzhgtodhOjbGUQqvGCclQnO8WyvDsS8/RoZ+atjgUnHD0j8Aly
ZKG/KBsTL++9dPDF6Kuspr9/pwEJoFB3BPM8Rn1srjkf1/ytSeokpIAoS8yvRWuSKHBU2qRlaiND
NmPPfp9C8L+ZsE/I4nm0nLQQt8aA6s48ZsFgEmqR6qWKuyuKKW2kValirZqdt1WgItvpFkLzKXqA
pthT4zyIrERS0DAEEfqkbyo0RWN/0Iw4T3BbqrgCakzfp2/hU6quIoCEHo3fBT/1OnL92X+Kw/y1
pYJsHmQ7Oh67nokwLuuVGtAwcgwwetBFOkLSdPbm2XYLckHnUavRN0QHuiy6LCsv8wzhx7El6GBh
drpz2we0EFZNP/vlWgI3duaY5d/LWJ7K3GXPndUnJOTRs1baA21G7FIHY2pastlSiSupq+Uu7Skz
yCOtDgpoxTFAyw4uHWeligvqNLekq1kb2tos4vK1jOL40EHJ2HM/eZCBbbNZ1E4pn7ROQ4siW8d6
svzW2heRFBDti6xTgFGmeD35JCHWxJacGs41c9um9G8L9HAgVrykvQoLv6dJGLIlbrP8lHu07R2m
ko+eQZ4UpRy/duVOHl3VRmVjCq9jKIhEhamvtmTtZMHO10dj2EJGH46cJzrHESXXJhWT9RzasSCA
FJ5WD5x2pEXdK6+nnTOC3gn03s1uSL1zdzahN4yNaeHkiEdsbKFCRvrGiLVELV0qkDvdG+xN0DZe
vAMNE/NCvZjttQk5Kfaajm51TW9YI2kLHaGZXdUVS4mnd+ENNQ0ezz4e1FWhmqi8DIkruizSQl5o
BjJ6OsYBfeI6dvBbOrEidCQCj2r7nu0tZSMQBGSa3hxivdJRgjQ5Mmkpy2YX91Le2xmBofOai2Ke
51G4dN1CfgGVV22mNhpJ2IgDHCGFHI9iIPcI968tn4ZpVjyYVirR77QEB4yW9FbdUNg/4go/pgex
6RawTvlQxTDCwlqHwSANAYkWt+/Knzp972Zh7O5r3wKB2dg2reRRJvPkvlfZSjO73t/G0OvQt5il
gY7Q04MEsGFp/tALE6NHk8WYCrNoP0CVsRemgB6HqiSKxTEhLK58caxGij25OLpH56lW0ytO/YnC
kDQMXQCM1nvjcrIl1rYmMYC80nROzVcVekBEK5Q4ZpG7mwA0NfhHvbRizluERHDmrnRMow5VO6AO
A1gHn+OnFxa9dt3nVRZvDNJEoqMZ6uJhBGbu0qrqZ69g0hlUBqkutFPR9rn/pPlRHK61uPbSPexk
pY4hxHzzqefQ1OkDyUXthqtq+Nk4Ok050mrxYFdxTK9NM2NzP1UtxW1Jhpw3MwS9+osVjuFz4Jtp
jjsXDRurxlQ0m9BR4N7qtmEAW0dTh/fWmrNGFM/xJxA1OjazEEPHviOTkgrRD5i1AuhzvvcE7sJQ
0xkW4I7NCc8OQ334xlty4ZYMVmrvbCN3v/Iw701oQhptZ19r++92yM2OQxxW5ZrMiP55ygV80Fhz
ELyTCwFibQIhyqZUaMa9NQXm9y6aAC/pevHDLdnlzqOMBkaQKbwvEEugUMo2s2IGaUlhrpJQtsnJ
HoCoLiqXjM5V45DsxLdrj3TUIomsL9SYqHgiW4FkLNOBtIU0NZqAOEwvnTpCE6xBXnnVyNRB9eB9
VrqlsX6SYxgxmjK0ViyntoSCFkMDajEW5wNhaHqZzTZd3Xhx4hxqZs5Ngke7qBvr0iXkcViERjda
CwOBc0AnlXmWjwuKkQMwXljddq5aqszJgJLsOhVUJ78jnu9Y8+QifcjMLS26KMyoT3YM2wL1iQTe
mDWy/xEFcBvTyLB1B3XOzHmR52VFm+TZAOn5ods4276+gxG7yrfMQPsne0tu2y74RLUyiwzeHc+g
SEJ5aSkT9yqllpwbHu9ECObETY+Y5tlPm9XIYKlL1u/quptfv+qDLObsHb0dgc0ODRjDsG333JRU
gUcqtWx81i/CXX0p1SrYWKtpOa5kxpNx6e4/tT99dsQzIUcepDyRivG5WfVriyNNa7GadvZyWiq0
oP4G6d4nZ/GjdMT59R4VhZutWwrN1lwsvjuLSaUClqPpWchiG9qgt05pjk4BIHCMakOUjfdCKkxT
AxEfa/eaNA3/MzH6W+vp/JOUrmVhvrEsi1P98TXIMVdeU4tn6p91UD64brA1jGmt9Qak/gmsULvN
2G01zLFwgO60dkbxABki6VVzVnGxNbsfvdme/vzxv6lY/vSyzjtmhGfHAhe1iO1NnHjfbFdemWW6
nfrqum/iKyt/kuDe4JZcJSEcE6Oa1sUUk1xDuib+enptbqOvFDYBHn2C0ZJ5BaEYdChyI5nv60H9
2pR9UHu/v2J/d0sonX6icrBj0eT7eCIn6eRBZcjnQWPYxCJeWtP/4RHY9by/XBQRkk0/yedejGuj
+d5Scv35rH+UFv26Ht+/hfkOeXc95lNFVJSQzyRWbpqAvWt8b8mJnW+3/POBfnuuDF0Kw0HIhKP+
44G8iSBBHE3Pk6GrZO0NSXWHxRBO4Z8P8/f3Y1uWaQpnlojTzz27tn2Spm3UUc8NOUqL0kZzURVo
azzFe2NrVn1y+uZr8uM1i8Jd5yXTbTZtpc5OH/FrekO59jza7UHG/tqkFdcq9Dh+dxjCx8n97IB/
P40ckAe/rYTD3vRtVXj3ebHiDdJstGfibyfqU2p/oiI/WVrY4P7mXb07yPwi3h3EGdPE8C3vmenk
OtxRhMEpeZ0W3urVWoRI1dfaJSLVdXzvLJMj2RafPpg/e5dna41udRaueO854pZ1jC9jXn7yuRln
m3Kew7blkqHBdt20HeWefXCj3pedN+nPTWq6C1m5Y7joUp7Ajh0/lBO6BWFk2dryvZNZ+eVeiLq7
inXny5+vVuN3b3R2QNCKYDFnW/TxTEOC09QYEmZtRdtwygfys4m9EdztHUimpYure2PNkmnh9t8H
qWBiT360KTI0fLUeOBfsMLXNn1/Ub1+TIwysFqbFpX12C+k9wWexsJ9HA44JQ+8HfzDv/3yI39yl
WEIk3RcTpw+tkY9vO8TdwYDEeg46+K2W29+ya94RCkXCQ8o26M8H+ziJmR9xLLbvDnZ2NYcol1sz
sZgj0MJwkuPYqYcQm9+fj/Kbs/bhKGeXLMs9HXGOEkSktk1+9cwH+8khPnsj81l9d1vSz3aSMrRI
w5y16X22MuLm1EP2/fM7OZMn/zphiEx1xmhKMHw/eysCehSENOcZZujaMG6KjXejP3r7aj2sh682
CZ5q/XlhZPzmoWO/P+rZu3OY+o9WPB+VQfNDtul2zcJZFFfFBUrCTy6J393+Hw52do0bxDlnnE4O
Zmygi/dbb98tuzUyu2Zbf3I+5991tkZ8ONZZXZOZKSndHItG3iw0H8bZXHAidWdBuNKfP7rfXYTv
z+HZIhsIUmhjDuUb1iqGM1x4P/98gN9dgmhisUwJE2fXueMzC2hTBDU6er+5SV197YwZzOBm8+ej
/O5tcOnRmCUg2v7b40FEHXmSpvZs6sUmCLp1ztP5z0f47TVOAUwxyHOOauTsAtDbmv5VVpy6hIvc
3+mPGpoayJwL84Gmyl5fpSuEh9a4+vNx/37+HMwUqMbRHSv+dPbgU30xeWHnnsbQqJ7KZEquG+aj
UFR95IHLPx/L+Pteg4PRG5fUpwyhrbP72DG02DZ7/6undBrL412BejGp803TWksdX9ZoBTd+Yi8b
48kS+tqf5Y6puEnBrzuoSQghoEti6K8l1PxJ++RK+s3Sx6tD665stnsGTuGPT7PJCq0sysOvZQQv
OkCwLY07z7VvSMgiUrcPNiHxcnnFM8fig0CK3Yc9gxz0glbyyR1qzDaHj7coRkRbWcJUdPps66yQ
ZxUeixyzVLQPd9k1YMvluLE21eVnu7/fXHbzgdDyO9gh2TKcvekxGPOqyuOvcgt81QUnvOwvyTTh
0ZNNi+oFOukqW3qfXAi/uejoq1AsOq5LvTMrIt6vG/kE/hSh2lfAk2jyDmEkF8r8xDT/949TOsKy
pKSG0QWFw9kN1WdpnZVd+mLf4/BJ9mI3HLRld6Fv9GZvLihl9p+9rb+fTA45P4ToFdBPI7bl4/ti
dKCqUi9e5NZ97u7zJfHvS7Lnt4jIl2zfL731v0qj/z+Fw+fLPfHZFC5s6/d6nLd/82sIZ4m/lC6Y
telQ8HXaRHwWv2ZwyvpL4ZdyWTTwkZmmxbr+bz2O/pfgAYxWh6eAkM78r/6tx9H/UqZ68wi7tIRs
Ntf/wO0r50X23R2OmVgZPGdwD1s8bHD9frxWYIoJAMY2wuq+/BI2/Q0dmjspoDYOdb3xp9BejyW2
s6xwgT6HVPxZeWuhjtjmZGYi6Y9+ulid2lkgb36zyUNcujgXaA6u0S7AA54kpL+OZNDCufaZezFn
8NPh0gIHP1ZiFQBocQCJFjWBUwUSk2UbBy+EYKFZDIAdlqDREhQwwA1wHoSdg3hXxhsyP2B6WQih
HWtNDrmFhHhae54oF3nvfbIoirN19+0kWTQUZ00Vq+65GyxB6DJEQTTiBBsrAyuxlrAtQvGclf11
xswERPpDrrerVrWrYPIPrWFdGVNcLKbe2EPTJ9o8vBzJaLxSjnepZ9W+lsWuT8v7cBqslZUVW041
Wu14uCdFAgOzR85oSLPJs7NjERJb54VX7Ghf0yR8yIP6k8LivMhkFzCzwXV6mAyMubi4GN8/Cj0V
DqWQMHp9z3kK3Zq0U51pkoVyny0fhsSkajcCwQ2h1NsiSO/74fXdfXPz65J73zM6Lz3nl4DZzp4d
lIZF6+XccseRif4hOyUPhhti33e15+xUYb38MJm99qazQ6C7TCEim079CanqbX15fxvMB6cUcIz5
7eO7P3v/mVGaeUiOzSryrE0wGQs9vNSnr2yP5iDbJRGFKULbICtR4Dvgf+hkaCwaerVBvgqKDR9H
DThaQ+6OTBzVPaimjervyGRBu4ZH2oA5SWoL1vHcxR8YfNKaEGcr9dvZc1k6rbloMKUyP36A/mhF
zKFmj1D9WhlE6oDzvvIljgm7U4SH+uVOYSO3qwmBHOqQ+pVQMI/B3iJrHGIiBgTY4OlxhDE2XEy5
f+G/5sr5QlBHr/UXLdz+3ObGjow+w8a7Ret2Hw7qS4lR+JML4W9vZXYqSolmAR0j5fTZIynzFKGt
SQt6NLMuTVt7zJr2qIXqCafQyyhMGq+EAdr+z9r6jM7z9/vAZmBhOvSR0GCjozm7DsypJsOum6eq
CdYy1tYTNPtlLuCVVxlJYOneTzZHO+i3TeaiCCyZ+f/57aP746P6cC3yGiQvgTa4pBlzXoJPgAQk
TzSeJiEq36jLfvKQxn9uvbrxBpjsqU7FSWsxZHS9dcMwGi+NHhbYn+mquaNYuR7t0LTrkOEX+PkM
jP+tRoAqlGNV4SJPibYpBGTxKeNhbb1OJGuv6ib65htMx5hxhjBZ+K1NjRd92in6n8vAhdSSVVzR
fQAvJIkPRl1u+uEr9i8S5y9Tc/7NuvWKIKlYjk691ExIAWnS3vkw0OdOlWUME1SCDWLD2QOh1qqT
p8a+1PzhckzFk9/HD0YXHoo6OtD8PzWj3NVC7PRafuPJGWDg6JxLrTBONShUqYrrHAsLu4ZX3ZFP
TmO9Rm4IJSK6GL17pxZPhNje+b7fMhksdyjRMJF7L2Vn/yS8HlO9zgWfOdlNo22trgIE3H8p+cVF
NTRI5sXJs+ujMNu70hQvdh8fNL+FO5WSu2tA4iOrtYTNlZgBSxLUogZiMEFxr37h7jNGCRgYtJcy
nnZhlTz0Bp+krJq7TmV7gRa/6PkJWMH3ZfE9SMgnIxZuVPFDmoaHQHcfA1gafuKvsW5copZ/HXLr
Zv7/OjJPQ6J2zNpOicfwgfs1A1qZ+uLJrQlNS31OnF9+66a7qOL7JF9WMHn5y3o5CO0ZBR1ALmY6
uZ6DFdXDn2SfAwiQ4yxJv6oc+zFq1VMd63tTtofYxvaU6vybpAMp2zxYXnPHiBZzTEloSe2nKArF
Lhfwu/U2B1tBTgEWt1NrrxneXuDbHMlVdra+1d0kASQQmfo/O2ICkwEkvpfqJ5LFTipOHcJBZbpw
cXdnGoh7njWdORH0F4iXMdd/1DD7iRtH4G92d7YD+LMOSWUMOOjbe1RRgzuJOX9hbpVFmEuAgrHV
sN078UMxqKe+B2RjXXHBP3lWhJJN31j4gqwWbwYXD/iDVr1Gdb+M0xT6uRkcEtDRYIy510kthEwa
/OTJ/tPBNjph6OC9hnN8cgceNsehZJnBT0fxuA97A88pzg5Z3Ycmv4uUc1ysZXaNX+cQj/iVAGL4
/k61RbsudWc/QtRfoSsKyBtKwOl3mOt9zIYkUEDfwMCPAAVP9VHVsPVTbsTeQJTc2AWzKP1lGLEl
BcBetetE91CmFHuv5LCtRsCSZhHgjKT1wdFf8QipRYCuFJkS0l83mNHE5ouD5mVZF8lFXwHYJTUn
IIB0ywa4XA1d4W1NPUXeOuSQlInZBjUeQhNpdC1ZeL772PsdYTBk8fnDLeqY10E2xzwEgG8Ss0eD
8QVe92WOB5lX0q6MEVGij7U5lO6FQJG8tlNI08QXYvWXOIQBWhjNV/JbW/Ae8sWrkP42kX7ViRPT
18faHH6g2NyKlFMqJXZX0jEicepKv1oRnJ7gdWW6RURuYr+yRlTYSu1HhF4ED2QrX1VHL4pumxfT
AFiRKRskjHwhX3eLaOM29NAIJdxogb3MannAyj4tJi08ZNVrM1h35cTJIqGO7i31kHwlOw95z8zl
D+2A+Ru+U69t7nid92wHu2W4Ci+jcLiyanfhI1AN6DcQ9khXw8Q+G0WEQ7SRtS57j6rVkdjIefrq
1V1RiXWGrc1qWfeAZI2pvbIq7bJsHZgd3k8DXCyYSuAdZlKjGom+CsNf+aAbgNdq+9aUl8LB75sk
yBz6EN2cp9aZwet0NKSsL12BaiuZjqjSlqpRFwO7DKp3+Ur8DKFAc6c9NNJvCfp6KoII3kvIBLQo
WBLmpSdNJdk9wkOUW35v0jtFs9XEd59M14RQ9Yuwx0Y8aepJd9zL3HiwYOmadnZdxuQYhpykqDGf
lDUcRoTu3eDeGSO3qkglsqlKTgvVj2uJ3ZRYSDytYMaf3XnNsXP3kfRdpjuqvZdRtMlEoC37qhk2
ys1XVYSzzojibmVP3XGYGny6SfQltN17WSQ3uddjQnPpomTXRlysTLVVdnv/57X7fOdtUq/MZaRp
0FCwBNPPj1WYW/aty4yIsXmQPBDszr47kCy+5ibDdUyg2iU9h5sIgdvCHa4jOV0Jh7hVGT0kPE4D
W7z8+QWZf6+lhGUyzpn3mA7Wi7N6ZoxROqde06xazzyl7YjBR+xsl9LuStQYeycPjtL8dJxqeXJI
/Fsw9kkdAio9DyuSN/F5xmN2rRv0YTrLYA6TZDz7eTD++ZXiQTkve9iBsgFBEWpYDrrUswrWUk4s
gxaVSi/7dVWWXxKjW5siumhQBy5CZ8POC71DH+7SMb1vtfHSjv0loqbrtC6ejDbjCnSo0KIrxlYT
rnqxRtmFEzy6jvIAd2zHc7f5gqJvjYr9MsirC5PszSp2Vj1ufKSf69KBcN40P63I4MKs7sbef0FE
82iKBxnUIyDL4Gjn7YXeE2/X1eo0Raxq7lbrxA8I390yOLUZbjklBgydw1UrwEwhye4cch2+jWDI
J+/W15zryktXrBkHr0ohCOVoAtk2t86axPZDZQ5gzJ0NQjl8epZ10orwK0D3dN04BN6QGi4H/74L
2tcE2pXuZqvQCfddI5fhXLRhdOcecBGwa1FICEc3S1+NA4EEDwmKdbcpXkjGW5JOfI0+aSEb97FO
xo02OCShvboeqWKWdiyN4Fj0j0zmrq0iYT1xFmnz0DThxi2y72Gc3YJfuEOau2ylvGwNqFS+vhLT
I8/knae91FW39GwATLCI7NRYJb21T/eUsjrd48CLjpbSLnUx/nQzr1tOQhzbBBMpi7ATA3KoGK5V
LP5R54Qs9MNV1Bu3CNGpG/n8aZmEqOD9SwK78fCwu2rii6wacdCPS5q+ezIUTR8aWDqCknFBgJlx
+80RBYJaElzy5oYUGhyVjB209nIoo6M7NFd1r06k6BCqRrnAU8ooK3rgo2svvJ6IurIPf1X6/6hp
BhGP/52r0T941/576vb/lxxuc6P1v26p3b+038P/8T+rl28fpe3m/M9+ddUUfjX+jy45SDyGBnOH
/1dXTci/+IANG2wd9B4Dr9m/u2rC/MuYJww2eBoh2Cuzr/zfynbrL0F2nolgheaOydD7H7TUcM59
HKIjXmLvakp6KUyL6WfIs7a5P9p+UhsAv/ypomWOoBIMRL1xZ0fxoDf5soVeS7Q0e7OJryyzRojt
36Ny0oBO7EkgfyJv8tZHyrY0yq7ckJqitq4vD5rtPrV2i1+OHJmw9GjMkTQ/EMgkpmE1JNcwqu1F
OGC7Ka3q0Mes5YQeXvoNFDQjTW9tpT+mobslxHDRdBddHJJ1pQCirCw/SZbxC+XcmkYhfeIUIWZR
qyvTCl/zjvABVYb8kupajaYDVCoIucVNLE+PnkYseoYf7m1Loo8Wz492Tz7FLiEdbofW23uyhrvR
be2VCD3wMob7ypA22iITRDvroTfOskuv6X+SntFdlLZ89kKv3cm2OOjWeGr0yT9WQbclKhwEh01w
rUWPIzHLjY2MZVN+7UKfQFmNAETCZm2TnQT6WDZhKj+0+SsB7MDTwL0GJU2QKbWu2AlvnfS50OWP
aiyelSKMsYpIUBRaqG0jbK5UeesET9qaWvSVNDlmLCB+rKWaqh99of2o2u7YmDmxrNjsEENhgtct
b1kV7bYhMh45KclaZEbqcKQWnkMxbPtw/NIfKNjNOdgxWNaIf1djOF1AlTmkmLrYl/iCUpi91AIL
JRHBc9iEWxa7VWSTo0g5PTQoO7urQZcPYWjpy51LNirhDMZtWIzwUdwNVolji6popXuzo7dsrmwS
KxeEywGQMGT4daUCCn0Wvxp+DHG9Tq09Rt+D2L+y3fx5zF5V0VxSzt2XAmaFPnpchfWNUcD1WXR2
ui0QoeCzVs6yo4fD0nzT6XNJv3NCmy2lFDe2Sh6hBS/U5VSssaXdtDrB9f4ExIAYuOy58MVhMOQ2
glRCjI0NVSy6TWaOe4JnOmkAKIS5cbExQuNbQbNFn8AOux6e8MJEAOmCNgPcgaB7SqnzlGCBKcXt
pNyDF5AW24UU2gI4mMKYARfU204a6ngYAdV6KqBR6U0SbZs2fWnS6JlRir3JMn+bhH66rk37MRg0
FzxWL7C15+SJkI072rq9FMathEl3yGNrm8Q7kDwnN/eepMzSLfKB5ejH1WKsrOCqnXZa0m3TvME2
XUJkaMXB7giDJnUyWE4evDvhr4OCnRfNwIdUDw6VZacbnPMReJLkAYrjzGfLlknDHqZq6j1DOmOh
Czz+paq+xiXNUBvHxTFP22CjZacgKRYKr1rR54psIIKOwnobKdjbtS6/5a77rZbyKZyItCYi8gUv
2aoTr3GLxjyWP4Xnf4MeQyDuzu0OJcMigxzdJsuWKnv0ynBttuNDPJtgIYkVzcIAGSLy7DCyR18T
T3diE/49b0A71CVnwlc52B/q4NLZhLl+7wLMLJ2IVBlDPJt1UxJs9D1LXZIfo/yFfdYEr4F5ryFr
fdVNw4h5nTaUoT/VzUaPotfW8r7DF9soRVhcmRwqP7aORVpRzFpktjV0BTOuUzPM1M5rtKs40psN
Ddkfph0/alU03Ug9XTtVHNyN2XBjF/UPL7P6+8SXX/sJakyoomcf4AZ0KkKWx9kuZ/LSp2odRgjX
3I4H9Vj2BY0LckZaG4xMn1+kRUv6ND43o2h+RGVi782RPexsLoUlwLYUWqE1565bZHNHUEQwrFq7
0Xgk/cPZJKG3InaIDJzRfSq9pZUrtTOGZE95fN9HzY1liKuV7p5M4gBjtyhPc+tyVWmNvbRLEKMe
xVLVGemlhC4Q6/mWzoq+a7ElHo3GfSaa5zJiv+G6X5usROhn0+uIBnyjKm71C6O9ZgsIGayt1L7v
fcbIUi3kxC+FHgj5APgeFz5Zssy2NomoHvLQXcqItLM4YLaTNkl+iIIvmqnT0obdQKq5djcNJW5P
lexKy99ImI8KjynkcwbVdhpu8ATnemRvKhsDTQ7OyaiGh7putwTZztpaMDzM/AFujdpB36qcMaks
KXL1ykyIXCi9A3HE24Qnte3Xd1o9RSeIgWqVFjSmh4wc+GBiV5yNodxaF8H3vkEOP7gXFL/leojY
ihUjuL2xz7+wzYFDoQ9fRxy+YBnz+khTqTpwf20jjUysVEmPVWIAyVp5WIii8NirslqgIUnvy7zz
Dn0eTuvUoO0jNLCTDc2nprjshi4i7JhcqKBSRKOVICoav6GJGgGTxVzR6E65UR0Dfc/P+yMxsaSh
Tf6PSB/648Q6AwrW4URMQLlaWF83TpM86lNBI37+agjKtW12+WVQ2umiqLVqrxtRfUvzbDh6bX01
zl9J7Bsw1iyEcDz+riJjyPeJwxO9VK32RefcQ5jpxFYEjvaljFOe5Hjnjmr+snG0PU6c4s53A/Oh
rjjbXf3dBsm2E3TDjp1eDMfR7Hk///m6leSDMnewVmHg8229wuzy9u23r/35L81CWLsqqck2PZXd
2B3eftPb989+8u3v3v5j1O19WokMO5dXLN/+wX9+9u0nMjeC1fj2x3xqFnZnxBep2bOHSh22C8jG
mcvUB+aw9eE/X7796e3v3r779uXbf3I3uRKEPWzTeFpGJpFFhN6mlACB7nnLPi9c6gxTHsNoCuHg
TMnB8eNsH4y1PJI2IY9vf0oDdai1MN6//Ww//4Nff3ILZ135erl1evdgjlX6iiEcoLBdBHdd04Gz
qjrAb7mVPXl2eWwmK321XNgmTp3Fd3Wbk6ie+PPIVhCZjrf3yR1oiM+/qBzJ4uMRH90pAQvx7RdB
hS9oefq/fpEzzuzifvTvrBYEVsCeH7/lV8eZpEefulcXCT0wdv7CvrCHJHvmJllIK/K/lOhirmRj
IDWf/z4IhbmmM+vv3r4UpQbdx5e3VjVYtyXdwLe/9ucNG+YbYx2S3fKsNZQv0JVd1C93BdagS1Vz
aVZReN+WIrhPNSwxg+jQ0c1/l80/YfMTb998+88Qk1VNKpO5e/tS9wLv0sr0Xz/x9o/efoecf8Is
b5T1v9g6ryVHlS0NPxEReHMr71UqX3VDVO/ujYfEJvD084F6TvXpmRuFgMQKZa5c6zfVyTBxudL8
grD0KxjC4pdW1chwalH6RHFPbFW18xFGMYprMCTKso3S7nOwBob0QPxK8uFF25SdUF4Vny5EcXPj
1FsiPWWKqa1LT81eg97+tKfGHaMzbqD114Cp1tJT6uBhLPKLDwNso1i2va0zJXs0W89eqGZp4Kyk
5RtbP8xnikt8hp1stJ6srkZgVO+aQwG4/kJYgmxbn6ofplcfnLhHvK+ybnXi2W+qT8q30rrqXOG8
cSQ2DjdhVDQvXhX9Ozf1XNzfy0L8GD2ijWpItQe/V90d/L18lyTVeJvSOctUePVzm9dnxa/6RSyy
kexEnlMNIN8ceXa3D2OVUMBRtBV3qG7nrQozZYTfomDjTo2zwTC3poEe6rzVweUeUn9Lzzft22sk
VfuKNwAgUPYiDSO++NHwMW9smM7Boc0O856jULsnhhdSARx2/qjcl2Ho/ae5NVoFu87x4tt8JEB5
r5iwdZd5G75PVAn8KDnN+0E0YoqFCsf9BiIHmZE6HsLd/SLKFmOL3qg2c+M0qqttULju7xuo3HTf
ph6/5XTFdhwVR9U3yHZMl2UgsncWcfWTf6qJHDYSYA68LEShmyA/+Z6e3T9gVGcn6nElCf3K/rON
lcB6wXWZ5vc9lQIfQlEf512+jzC3wFA8O7kxHfrivlkplI1Mkq8/Tnr/Ou/4x1HLTKBJXUhjNW8x
e4+z/p/DTVfZ9fZ6jGtzP2/9vo958Y+dEQ+odnnO7zft9b31+0LnDfPH973kKQg76GomyS7uZW58
v5jv1t9bpDZeWspUu7oJL1Gsl/sgD4yzI0rjLEvbIQXnKszzSIVvFeGE/iFGxlxrqnMNPajaNoSR
W0UCoqidUg6r770xHaEmWWf5+o8t8+YWQ0FEkrXD/RClY9i4q4uTM9Qd4m3Tqed2as3fgLgaPq1s
3WFypv99ZXMbZQw+sK4Uu3hIZLXt0pQU+CSxOC8qfmusx9ICWauWF7JZ/Smz6uomcrO66Xl5lbyj
p3ooUXob3fbBH8v8lBJL3OZmcWDcclAyJ9KR1GrK0n50i9Q93hdrP3guFU8/zjvMh4zj6oWMV3+8
H9JX9VcnLOvjfLT5I8jD9wbv6d/HoKj1McoB8azvy0rsz4DE7eF+Fi+ufgStMA73Q1ZZ8NMvquH3
Ytm3vwjpmt+NXZuah4Wf8uH7eN5kk9g4xEm/LypF1nW0dYxMp3POH7JJcesEu7S/twEegt4Yykf7
+bbmNpVr4v9pR3J/vzBNId0XOBkIm/n5FXqPfmnrZn8cV7GYxEzR3H3d/KDscpSLuoi93fex07Qb
Funomrv7sTujI4bOsTytAAqEKEy6OsPI2O3u57IyFxakJqvfy7EROFi7Ktn9mPdfsCm9hXS76Pcx
kTBHRyyizFamUX91kbeMkFx9EONDaPL7B3HobKvpxVC7UoNNldibokNlHT08czs/1AITEmrJPDVk
hBIYEWiCDaWxUZA3uczrhRtibx2E27pG82ZeBe02PnpGQAHeBQVg1t3WE467y0qbaTszgF5rtat0
McwUCHBt5518YvatqaG378msXjZVUWzvL62f0RPlxSU3tJbYAduBeX3d4vtVdiCjRFyQ/2LiWKP1
fj8aCR7zMiAoiSQJsK/acTbzWe4vbvRSk30gnEyNze/HXdSo7lblCjr2uCJBdj/H3ByBAX8JyfxT
Wn3I7JfnNa+vkyxaCSUsNiGKK2IAysJvuYp8TVxbGLWYHRvka0zKY2imhQ1SkdINL4nItnrc+Rdf
BX4abglzipum0TsHgOUAWTTV1jQ/+s5qryJDLXHa3iVxca2ZtUKzm5q6ZtKdvGa4ZKSjtgoat5Q4
b0quFw+ZjRalwIOVV2S8NelpZBIbx/qphZmzz2FI3+aPEFXDpB6qjRH1sMC9EOydmQwnz2gvNWLP
tYThW8vRvqmW7I5kfvBu7zELdPAv9709aCl5Ek0h1r5T6WgoDDt0AsJLbEjrFgyD+0AH1DSonNoK
JnNZ0DWXvJ/yXr12dSQKppw4XA5aQeHZ4x8Kd2jRK319q/Ua9vDgGBsLKMrVQMdeaZR9INv6LJpM
WRVJQfdax9W1wUEvfO+mvYSNAnrnNyfhSOcUW8WqCLTlvElDwFkJKkI9MiTnPg62xmC8exryDF5G
yGdSLdvaQntoJB7KduC9KULgeA0RsiV1FllVDwrtTaQ1tUTbtw85rg4RGmC7ZIh/xr3uXUecfkXn
2FvTVg611nzoTfCCDId1aBw82FetctG9JKJO2/FAokFfq176iE/iwsgd/1BKFVHUOnyvXGt8mB8h
8tTZ0vGbaV5fPqIJsHB7Qzyg72sBsAjGzVDqyk0bNyER+k2H9LyulNFa6UOmXWtI8Oko4ltU+NGt
9dX4ZvEYK8PuVpTZqTGbensbJdT2qAlQ3qVnk3HvLNvB0taOxYAEs0a/f2v8SsfiYmuZkYNoq1ds
qpQycdTCsYeYP2AykhsbbrLOo+6WM49B/aCMdogGWNfp2fto/pDWaDq842W/COLU30m0dBeDrlbb
sFbXyF52SNjr/5rJa1+m6alD09SXdfzZYkyxGdLK3YI1sm+tWnx53cbA7eXD7wPss8NxXMeUFT/i
KjunVQ85tcjjFQmx4uBLd4FjL48fE98FkAjrrCOQoWb1gaQK0a9XPFbCCc52FUz4Os/eZMzSt70+
VkumUcrJiBAERTT1MdRcLEbqUccoHPNvlOAmprkdvYXYqhpIUX/qibRJhCb6dl5UqALXS53s6Xtm
9tlerZN+XbnS/wiBW3iBUzxLmG8n1DaMZaF7wTV2lB45k5yiej9WD6FTdFenpzxuJY3y0QZk5DGw
CM65myRPZJoejbC1UJzsx12D8hwQWmm9ulpKdlY3x4cuyPJt3yTxfszcdZmEOwx2MapdMtb8yv3A
OMHHpzgGT37fl+Y2d1qgolurDEDSNvqpMfxz0QXmbl6q+7qgrgULHyW4tdsNvxwkCzYCk5lTkk7W
Ex1J5MKU145K9S6+z9KZyctpOk9BuF7jb4vEbGIwnY6LsT99t4GEzMokTcpTSyTzn32jqsRdYF7+
3mNeLEsTi+9eZe733WaYTjWf734WM/dyNNL0z++d/279fWxdIZ1cd+lhPsr3ejQiuLbvQ2dOri3d
AFn8+0nm883Nv9vM3xQUg/YJ4973+t83P93f9yXNm8vKeRKj4m7/uMDvJvf9nBEdUtOkt75f3XSY
e/P5EH9cwzi4RykPf6yZcyrTx98XLXqUabzSRFLu/7msed39HLnQvI079D//z+3857ecW+dRZe8h
9Lvmistth20+eaz3av+lTkK5YjT7J80XxgYUEKmzrh3PlmiVlS3qdRFTHMURuT2KXPnRtEP3L8dA
cMP8FSJlvsDAQH+JCglLdKjVcx7V5UGg8rjtXbO5uShULCmbyM+xDo51Gcl/bVyHYuC1XwZD79Ly
zObRdMEJJhnAac8U5mk0UlAUZTU+55PzUtAazU/8rqnHc/IwDF/dsAvfPWMoVrEytNdMC9xdDrp0
N3b8P+cNcxOmpi+/r3j6H5j1TyvHNciw/OEZ6SWgNlFgnuYTyyTyNlYv28f5suYLbOyQqgHnRCr2
WDZ290ln3izNpmlu8y2quloiysZt22OSr6nEG1TbcA5xoFz90nyKKVH37/TcXNt0XodcNVZRL+VF
wW1+30s/3QGHax60Sgd47CVo/vTBw/0pmfHKLnE/QvxRX2S60z1V2MBvojL3jgjNeEdHC8pN5+Ty
qa0cAtNyjP7R0JGdr7hCbIdiFxU0ZOcWEujOoTJdcf8YRF+QimyMPRnueK8O1Vq18/ySaxESuV5q
rUajBXCWYG/kqrVYgRjbuYg0XbMqgRVUNR6ApbHYKr7vbEynalC0sRYBjKljg0f2IQFqYnlPveZV
X2kRj+uaCn846uxrYmuhSQoLRifRsu3MYdcMst44naMc7H7gQyUdUzUGTlqEZp2mRKc4V3ZlicQt
P0b+MTrlB1h58asBg+owSm8tHE/2SWogC6zp9RloiXyMTHFQ7bJbjHFQ4vFp9mcA+WjSo3G18WvV
OMfSN87lWJhn0PBr6abRKvBidYf5vPaa1RiWacZL2HGcMu2Tp2QY0lU2llt0K8dHBlOxjlPDOB+K
xH/WURFa1AbUrCYnaYCV36tqVR4PB6sDb7CplRF3ux0670aTvHRBHLxUDfCbZtRPo6S8CEYo8rxn
QzqM4m/GmKKaXTcAIhuwUJ23S+L65KrymnTyBfdyEHLK0dJRdIr98tNL/ZOLRFad11vN6V8sBr+l
1wO+85t8Dcr5B3qDIHpggC9s60eHejLKqEW6LMzhZtfGAT3YdoUAToXTR7NHaOq5xe7Ww50BBZYQ
4wj0KAkfizR+rBv5pmEHEiM2kSktjosUhxaoP2Etj4gpyREUrwcHgdEWXSJhLLLCDzY42dsE/SqC
+CqFZDKKSPpYT60BwIWsP4RDB0Si47/ypzHzF8o4n0XrjkjsUxws5HMQ9I+xQ348RrRTV50npxAS
LwyUmYV2KJzg0mVks3sX2/jk2UG8qW3qeIU5pLMeM4Wf2Mo3tSd2FjoSlBB7sTL1wN9p5k7pCR7A
2oMvdmNEvrqDFMQ2krkl8DnvneTlTkPhaC9dysQ+SDggb8yrUmOvgYwFBWysXVPtN8aQHCwgfiRY
gVSOy9YaWixMtBINDu1C0X24qGeUysg5ij4+l4zoew1pSmzmR6Z0TpS8qYhK7uHJdkjFnrK2Uk6W
pWAwgnbUORufXaDGC9MJxFuiGzggJ9jFKIEyPiKlGqFsh12URmkpU7EK8YW1K9BLfauS6Cakot7C
3Nce4YAeLb/ADs1Ag7Qvx/Noi27l6hES041UhoUd5eaZOuSuyZHu0VV0pY0AwG4PPv0t1MdjVyTO
j1pDVMIvmbHEIxJtJUX4nc10CJwswS49obJqS59aHdqpD6nyDCV3xMJMd5ObbPOFo6MyjTLejzJ2
liUCqj9CXNyW6FwZD27fmzthDc0uCPX81kXI5Znhz3LIkwupf8RwtCRbR6qZoHoGX3R+REJQbh/1
oNhk08NqFIK0qvPTY9rJdlMIRpiGBFqaN+Ojj09cOaTeR+ljK2UTjj6No5+ty1xS+Wg74yCS7BZk
nvgYOxNIBajqfR+b+cmoSrmoCGPjchUPRnUKKmvdgzHZxLaqoj4fW4cgGS9VIUi2+xU1PdVy93oB
X9xq7I2RifSN2HNcycE8kGBxHh0cFRPSL59+XLnLrAsE5lN/ridV/542hb9XBZyeVd51D8FQ5Ydc
LaozoK56pTYKE3IXOF8NZnGlOimy4bGVH8BkEcMF1YPd2ijNGhRk1GA4Wcyyj+3wotNFXRHXsxYY
gjqHEqnDaxIF60o3VgpadJqVZR9l73jIzIp8Y0yLjRhv3YgvwJgPxU4z6nqXtF26G93AvymYL+IH
/6YgJvo8f6QDquaEz4hpOEcRxcaLTxKrSRLyvQg9W8A5+w40fKk6MN3NCEGNUBTnEXhLSxR9cKQw
TlRaXSAIhUtyHyNEQ/pvvDrBdgiM11i6DKp5lp0URSHzK3A8qBCU26QYrD0Ybd2cARKuI6Poj3ql
YzjZK/JYh8lHUNjvMAMWJC38KeuRPOqqGz/GZNB5neF1awRNQoSH0p7AGppiP452QsRj58GxGysm
kbp40v1xvMqOJOSgfCTGq5HnT4YbCArQSvNYxNZytGOxAdWkbTLfHbe1x0QxEeoEcvZV5NVHWFZg
cUxzdBA6qhSg4aWzpxb/jox1fZvdvKy3cnp2gF9AaDB/2yHYod8XFcC4HQL5gTlWJ3h71Umzqocq
dAtU7uLwwUjUK+K0Im/WzRCGz4VmiRuKgCsL/scjo+NTMwLQl5GjPir+s+rEzTVM9f5iMf+SRnnl
Ws290ubxUatABFqpRW23tbpNCeF6qaTBgSLBJQ1z54Nc1oMtqvIk/LzAjOMc10H3HFdWh49H9Ny1
5aEw1epjsN6G2DI/gYBoa8uKmoOFquFjk0ASgD6QHZq8MdZkI9Csjdp+Eye+si5JWhznjz7OERyM
XiNceTIbXaSRusyNybf+gLWLXaa4YbmFscrRXnwsg+DZyhr5YWhNh52WEuznRQIsE8TgqkAt8WGc
DPmsJn8HUKRvjMBK9uWWexz3Y+q7a4ok+CnZhb8s0Fk8I9qlne0CmT/sDaieZ5o4ag2pLTe1wq8U
NEgL72TtuFgv4b1OxrIU4K5TPVpZXh2trcAHzZCbpEQ1Et65X1X8qj6skn4oDuiRkxVM1X0zFsOm
1u3sXMNIerSY7i0dQ9evLlzBhdbKZRAN4jMXKLslFe6cFB2eeZhww8Ms21uFleAWQH3ST0xjM+RQ
2NrYQOW/hsUm+sbcG0H01Vue/+zYYqvUUjlS6gkvLsAA4A4u6qdertxiEfursRwYwJIRvV+G5I0G
UwRZqUszIFPOuyFPQdseK6/m3t2pe3PC/IUiyiXwWu3oC2RepZ5QGM+TDLCC3KhGMmxboPGfdrFI
Ri9fKhlK4GMo46NZSGdvNM1G/ih7MwwnbsVFpV761fOnJqYJdrUMx1OU443j9PZeBbS80GtLvYj0
qDR1s8sdlBmczL/UAveJyinrdRAj4QcwmxKcVZQHtCCTXWw1gAqc4Lkote7ip1rxHJG1J2Pp9NfM
NmFTFwqGpXFBFFIkkF3cEN03ve+Oik7qaSjQW1YE5knCvCR+Cc0bMeYi8DyUrlXvUMeWt5UlQyXD
oKDDcpuDdBV/1RYYaSBwZv/jjvSdm7L69KxofE1aMW7IpetfZub8SKPkGiT+8BRbX1Lv80fHJ1Jw
w6pea2ZQEBGBWrG9UFtYbuPuOjNf2lJJD7WRb6WL6YUltRirWFseY4oSm8KLvlwBkiCLE2+VmeCV
jTFfSaRLD0KBWzPaPuGbHZjWQTMHIra2iVaycWrSV6Ja1W3orMK2b9Z6L2NSJ0a3xTw8W+JnO5mS
eOpPt6PWYuc20HsEYU29sk9qhW1o2uC1OiBeV4/9E55e8U4bfSiwAtfboK5a2Dzk7MIu+ipqwwTg
jEY8OUh0y3IH5FlVGfg1BT+LIbRO/iCJMyqzPYPKqJZZ1I/HCjYwXTMkMhkazQOqnagIhAFQzBql
EehBzkcaKwaup4Zv4/tae6shnJ077OrJz9KLIvNgnflpsXeSbASLxBRI8fXroEX1k59aa6lm7rPd
GxtDT9GLlblYDEQqe9w4krUWj8hZePkt1wHNOIo9nF2TBJeJ0h0sSjd4AAd4FZ2mX81RdZFx9Lap
o4y/KGbfesfB5U/1+TlqGEHNJkDw4dz7EcDHwh+3mXjoiuKQY8fSqXr03ujRhMhDEAK7guTID62v
Bi58mLQsPQDPjVrIs1dmF355ZhxdGH1Siry58Py+QrPdOL7AmTiIz26pmLdWb9H6i1ywmVWqH5Xq
w6Dr/cDxzLPbZeF72GfJYlgLR08+PZQrY6cqL26AR43uvfrSEz/gRuF/57TDJrUHSRiX4Eg8jdNJ
R6pvaNxu2aQdpdIW9powIyRLFbBZVirl2dGdz671yleiEXMZRl7woEyylg1o2bXVwzkrczc7loc+
bo0XL9IqMjWU2jRA9a0Km1X1naVsxNpTy/rQ26Sr+kcn/wcPFuyd7GInsTgAwqQ3h8iVFA/18ZRN
S+lYXNQmdDd9PWZ7wyuZSznwCHLDbw51k7cH07TBc2D5Oi+leNaS56kFv7ZkcoNblGV3pI2jFqAE
x6HajviClvZLkDwO/CMUG8N+IFdeKe6SAWL6Q6X+wgYrQ3SIn2LoD90hzn4qmtnuUfg/peRUlkmC
mmmBjsSBimOnl+lBCUFwWqhjNeD5oKcNB8qWyU6rAdMpxiLwvWyVdaeuGgll4sB/CsCTkS71VpXq
9UdTwXExjyF04IeGa24A7qyscafr09XgMeXtdyJmeBBWEe0LsQF5srBy0JPo3bpDsemFN5BcCYAW
BLvCP1i8WkhyYk6mlWKZg+TfhGK81nn3LnMQWNWXWUbXqB8OSp+tgMG8Yu6xMbQS3imknCi/kuL6
EXOXfUZiWTGOJGG6HRYN19A7mBqKqEpqZ8s0xhBNFOi1IN5MISjYog+JPSbnqGAJLXzqxHRU8pBr
43FAH3UXq2m4AW/YYe+4HvNy4bbGDyNkeDBktlKQP4wB29b6BjcdSObJBQrXxqkA4jWd+o89YANu
Wdkz4lVaC/UlbCprW8facmg+9a4Gx5G4yRbtW2CW7bWNfqoFUMzS/pm7za5PyujQwLSL9c8QRl40
piHpGGdXahVeRnH7Udd0k13u7F1PwxjCTZZm1/kL1RXuknnALQ9GZ5uGAaU6CPC4K7/2bSq3HlH2
MlWaZCWOvcMWB8RSNxaS9ywI8TMEbT5hfDUsK2I3/dcB7LvQJhG+qpBgFrLosXSNfDM4/jYw035T
B+YvP4RcpeRps3Z8LMHiHKGulsQPHGHoKmTafSRSiMa9jz6w14mFVaHfnMF8VfvRSdaQct/6DmdU
6UcqDsOYYrtlmGPoRe7HD+qNHh3NXjnXlia25DDEaHQYM04pf6yribHHRWnJa4xhAShZ/aplE4aV
+U1d+C+W27knn1zxHucw/K+t+oRnwf9+UIZaBp0kxz+oxamyVG/FCIVHW9mAcndVeLvTR4P3w8LG
SOZUOlG9hz62IQiPFqLx0BoGNFLob4Ta17CHPqokT30Df6j0G9QYPIiFLi9iK/1tOHr/UOY51ngd
wO7V/kn5o5SjVq7VQNWAsG7MuM72InH+RZbwIuWg7tDODk96UL/qqp5uhRMz95k+hiEDZSqDizvZ
g6ZJvS0y9bWUmAuHmIRb1BRB5mTOosrSV7MieQJhpl52ILvJ10o0Mzw4uAffzpeqYvxKk0FsdELi
ctGQ9D8mnnr03VbsfPgCv9dFo2cc563wEqMNT+xfPQmKfcQgZPtVDISaKAftB29pxVWxsTmuDrlu
accZRhye+w7Shp4ghhne4Q5vu+VuPpznZOb9wPPi/DGf7O+Tm43v7QJMeqyY/y2lPoifbbJSBrU9
jPkhViII4CVJxCK3Qd7Yjjj6vTEcgvoa5QD3IVNgkitzS1+3pi73kMzBn/LKF03+S5muIjcQyCos
sc+nh5yqSLoDuFTjPtj0xZuZmAfLxaXOjHSEzlB2P7UkeRepwK7SFKI6+iAdgX4PpPIZqlYUV41F
msN4xaINsrTdTa90lhwTJkRS7Q+C4myS5sDuY1DTit2vZetswG1YEGt5B9UWI4B6r4KwbrATJCOm
r8LSRXscQfFlTlb7aCcTX9mcMMOOA9tau3pRUmzrXnngrTK2doPVYiquKeGmLk105AfAIkyEN/Xo
vI8DUaYV2u56EuxorEGbtKM+CfSUY1VF/l6rgx0Q1HTVF1mz7rq0pp7YvUEf++VGQfxc69qr6Wbl
Fd4fM0y73rZY/VAxNui5Q/A3Bt2yAwazinJvzfy+OniiePIN3NVStwfKjtpZkufFOuRdOZJZUR9k
Qho6Qkb1R9h4xwSLptfWdJJtrYck2VwvefY98Tk3YIqGjYkypk/FoNb7ppTjpm9K5Y2K3G5uoZES
W+LYYl3HwFGY9mlkpTMn+eEUK9t39R96JOoVLwylrrjwLwImwHLeMwizdTqO4Qdp4HjjajLEOVPm
j/l0O3OLEm7bqBfJi5mZjKF2YGwtxt4XLWof5gYwJJpFiAXSrfH8/mAiV0CXYjsf8CPhYVfGD71F
3EAJCYMYj8pzqDA5mneNk+ehdcVXYOXJGmuW9tjGZPhrxPPvJ9cS7xDQK7yRWiCDQeVjN8rWfYry
6Md8BEMtf2XR0DwxtOa4yHvGZmSi++YkyX4+d1YFDBmOo1x1T7eOuSyxjiK98uWTFpguDkehYoU5
nn+yksq4uKbX3B+N28pVDyviowyJ3cZayw8OvccNvB9TvWnX1gufFJHXL64RBruwwIK4sZrxpa/8
23xs6hV0QpGweBmLmuG9cNYJWuQfPp50Tly0OAIH73Qk6tLXCSs85tQg6Caxn5pINKMyIFycT2tX
2Un5HDm+AQN0ULaFEe7afJBvPj6UwTjJUEcW3t1orvS1Li5t4H0NyB+Pdud9Oa7MYFlU+iXtqhBU
YdktA4aqL8XRD0aEy13utkjK2Pg5yT6J32OEnecGpZgMb3inTpHNEwwLcNBjN7hfiZW/MvGIn62W
RB6mXwArMRX8tJvrvF1iOoIXaxMfQTnEj7BsATDNO0Y+RtKJ596MkL+CKjMmy9MGXbykOubPToSC
ESOa3Kd9VT73afgyb/cgISyyqLGveTQqpwaO+jKabqLtso2G5cFbYfPHrDI93EW5or36nrKfG7h2
3y8xO3DPRuY7FzUqE7JMPBd+vmsKi/elAI28c0LDYGJZZx8Zk7J5Ty/A+qLtu+hklb17cl3lSWTu
JRdV9pTR4z2VIzRUxRvV/bzouYQBjS5+zkv3D5u8RVyO3fG+F76Sh8ATw0Kljl8s49y/5T7TDzrW
7ClS6mqXRMSibWX8PoWrgHZVBLOhqQWFOnvj6AZ2JNP553Wm/9jiGfA472MSVa7bBMfbuYHTKdat
jf75vmQr36X4bwHNKvsjnUrzVhAaR5ADniTYLxgKDUW6rHkTzRAdiXMaAMUsZrHQ1hpi1dt50acH
xZiXh4piSv3W5o9u0mSvihPa19pWPuYjdy0cCXckwTHvAw5RENLmcj/vkzTaS6aU7UNtZe0L+aap
j2ve3DwR57zK8UGfzot0WEZJ34QuMS2mmoE+S6EyhZ3OW1p4ecRF8VQyNXhsKUPNO9lQ4o5Bhg3p
vBO+juMaDWmN14Odgo7JKNZr/nneWpnXGBTQqwRedC398XNu1LeU0ewphTwvhoL6aVOEw/3aiSle
YBzLB6tqqhdtGAiSiQLiuiuPtuvuG7qM/ai8Z6n1GJlSo2r9XlOkPfnkHhPhuUvwRdjf9ZCtx7am
ghw5TMkybi6SOlWGacP87fuDiF0uW4m9z/c63PmA4c3L7VBkyD0k4faPlfevpUIWG8bC/ntHoxwH
ksbRJXHIOSSZ1uNXPJ207goCvHZYp52AWj6vSyAnwo7PkLyhlvUxrzNCQ/7eheqBtRZTIEb3uNJr
5GDaFnv2hZXxZgd0U2dd8YJNYUGFntclgkpCW8pghT4LFDIqjWhE2f/kmFn4WoEJDfIlAImmslOm
nmxvCM9kP9EnDU3/UjGi8XLkSxJH6mer4u7raxXVqb4d3swCi2YDc+/WBoeN6O2ulM3eKBC9Jtog
/G9x8awsDJDnDx+NhKs083BbtfhV/7UhSZCzUWqkq/7agJNLucGaCUr8dCjs0JrrfCj81BTgqwVp
9WnDvG7+prWKuvZzU/t7Qzg6eCUpgHD+2sNDBGOdxTHTi/8+VDkAVg4xi1t9H35ukleACWvpAGWe
bmteN3+MoY+pM+C+9V8b4g66BkXM6u8NQAm1JTqh2vr7KPM3Mt90T9gwbf7aoPawCEufUPKvDVoD
ipM5HfmX/37so4sxBuo/PPv/foh+ChG1EXZz3zBvnS98UBFfCKvY/nsDcGJSjjVo0u/G87faQBrH
GI3x7w2ywqfEjsL9XzskQLa61mrv66sRiYou6M62Hhsr7MTe8yKO1gGZReAQHTa1vo43brd1Kuqf
YoxdpEbI8+e1e5PZuxfoxgUzhmKZ8ssogbsacBVcBokM1jUZBuYU6oVptw+ukKiefx3ORuDixT6K
4Z7pLoS/RjdRCZTJATYdcEbP3neMoSs3/EBTaNd15gFtOv3UV2TnvQdzqPVXQWWiQmBxIbywPxbA
9mED43Pd5ViWDIgTLMOUghUcv7WObbrbF7vCw4i6STQmucWmjLyIuRbAFuUjLV98XxkXntPoS6ul
ouqKJCRnRSSN1ZPVdduh9Y5oefyrkyDZiq5M15a8BdHkA9SDN6YcuPS9pFrhEHaIBxIWWA0iCrzI
XWmtec8OJR3iQsEkSsLpDqsEV+YeGazWVd4JZXH9Ud/+h7DzWI5b2bbtv9z2ywi4RAKN1ynvWSwa
keogRCN47/H1b4An4t2zeU5InQpS0t7lgMyVa805Jqf/N4POVUkfI5E9E/DY8veVGxJ/Wk6b3+Tl
qGWk1SbqyfxRa/B7E+hHy98NnrJPv9XaJ4ENdpH5tKG7TTToYhlo7ANNNERrehZYdM0nwiTqlYQm
viF053eXdbs8C56aXOs+LAB1Sp209uorNkEiyEEQ+Y5YFPFAMmS1HCAGjQHFZVvqdyhtyAKPjxEB
7ncZKg4DcxlrvkdEuk5KtWCttpEmHzg8dUQuXqJE18AoMT4VmEIY2S74JPyRRkag57yD0PGgYYR1
85qd61o34sUqQc2+9bXBPXMFDXLqbq4lSkhZOIdHhw6WsfELQaRNGubPWX5z0mb29lUwishQTLQ0
+t2Uai3acV4/bVqztNUApRXqoptluFBIVdFDd/2uCQN1EhZ18lBLPiiWXuZfyQLm3TxTdZHzcp0p
PcufjRK7kTepXxqDP5T0FeJ8h+1x/Pp11IJDIpwBYyF/q7dutGPWYK2+/tNYePWGo2G6+fpbcs/d
laBRv+2Eph+CpJqWvkdYNqOc7sjbtp/4fDg+1mlw+vqVqXUJ4lyb/vUrwXqzH95Nzm5bqqesTH5L
bZLnr39L8+lXomR9+fq7SDXPTREFdzrdNiQRbQGELFPLxLHerLC+K4tuo+cIt5sErHFRGNMs9LXZ
HoPaOJf428eFZ1nGIm/tcJPojOP//R+YWbUiqaUjb9swzqI3fwTRaG/6ET9J54cAi5P3xsVL2rez
T39k/ooFq0L47RrAvDhA54r9wRHOZeziOzzEBIc6k7dS7OqrIKVxnvwCBgNUezt53iVV7SG0T2SG
HfxJMnOY3GVPC7+qjOU0rFFBP7ll/EQD9uiI+rcropV+30YocIYxRKC9pZ/mMvxhh2mL2jlTME1c
/X0q11rregun7n8URjut4yi6xrSvFq5Lx8JpneySAE2sxFOX0SgW2YNXj0sAwOdlT2XUkwIRkUdv
g5lKFC+ucPTFGMeYtBTKetJj4cdFe8ezNroW7sKgeIkEGYjSX7iQagqy2BF77oJCSILOmQJjTr5r
ak5Xg/ZcFBBdJqtutgR+ckT1f9hSeNc8DX9Xg2DoEg7HyM6MA+6aALs7kWHEsu9qH9gesoDHsK0+
ooCk+KJwt3XT3YxMbcwGsdOQWvUaaXu7LHNpL63UW04yPUXFtKYm2kNDXAHo+amlLrrzPEG9wzU0
VQ+xR0mTNAlRdTZJfakEl2ARKQLVdJsjOjpoZXUluw6bTge8BnBgH2yNKVjZVX5qyoDZVdyoXR4Y
yJNi4zBhHpXZgLTf07QVLuuPkXdqRf65tkv/UHbBevSr19RJ3sOJVPhPNdQVluzKJxjOIMGVRk2L
dnnRkC69cLsA9GVFIDP5YiA900+jXVJOSjhd2RHg+EbF+bStxjsYB9aavKth6Ty4LVGw0TQwrGoG
vBfFp1urbJVTQlFC6O9eA/lT5M8R5NZaAKMro30J92lv498j7CAHtqS/5cXkbksyVkPhy/VkU2vE
jvOzDvu7AYXWIwykBuw9p1AvcM9NMjKqHB0aEk68pcNe3vRouJ+wHXOKocvm+cM699tFhgnmmgXJ
TtKuhxqWQPIbHhjvYbQTxicmbvPimvm51sql51TiEDGZZKj6pFuNvTBrOozjwHxo4TjKR46I2CZo
E+0YFGs7j0n/84ZiSc7YjpH40nc8b+21xKdpfVGA4tbXQ85Jh9YZtkCwYHJTy3Iloh8g1KK1H5gf
hebPpmYUV7NX11Tt29SUNy+wwTl57yQEUjoa+nayqhXaRBSoQbuCdox4huzCbSuA/uS5NVziIOYS
nKp+NQVNwX4wodPN3dPXbyF5Yuevn/z//9PXn8nOfqn6js6QZNobR8XZmvpXnCnuNp9/G+b/F6mi
+Xl2TG1q2EaLr7/4+rdfP/3vw9efNejBiH4OD2POpNP2kIsrZF9n1fT12RbBsrPvG723Dl8vh3DJ
ZAW/Tyz/93X6MMHoOlHLiK2W+Ok57otknVeCgM0mV1BDmAVUjLd6Nd0PkfZWMwXg230AyLEoxSfu
5YXmG7gT9ha366jy/F6bH5Du2yci6k5ZFn9KKcJNKS1kIgA/ApXU+9pEYeg7Sb2KaWGsgspfO1/j
Na3xbyYX+S4x2a01Efg3Nf8ZyZMV34MpUbtoT3TcB6AbobdLhO6fB9f8kDQcrkh1jF07IXSTavIe
DFmSVmpZ2xQFJiLlsBMLL+7Bx5g4G7sI16cXb4Ywe3dT1zloUzBcstAw93k/3Vf1R6Yl+gklajEt
cIfYnBKZYhh6RtHjJ5SGtDZ+dpyS4qqN1pOZ97s2ZJkVunYXxN147zdz5KIxXJuk2QaMxG5+qBtr
OBEcQCexGrUSrU7SpvswLJt1GpckW/hzSas0TKyijbamV+Zr20hQQhM/SV0khoe+wzJvFdlZtIyn
m3Hsb7p5Hybp60CT9k64bvHcNgNOryy8ff0WBlvxOxgr61rrI7euMyZXvfyMVCnOVRI89qMU+wRL
8F3WGPEq9l0djB6xsMMsXbf9am+IRF9ZpV+vABcWO423t6aviOvcgYg8PzQ0TS8TluBgkPmryuUz
krxFwYHeiGp5V3PAxNGknIMgoX2NnoQhnVdYL7o9bVzpPpfDYJvMlEMKdNeLjUU0hPk+Lnt73Rvj
IUCTc8QqnOeEznfOumhRufSi8Ba5bkWHIWysHYsYGB0bdk8jq2lhecW9lbBAoB5+Daocai/Bq9cC
+MNqQny4iDDoLQuH+k12KnnH+3g29TB6Uu2jyzD1gr+tOQwZ2rc8jS99ZW0JUQwuhSujmyaKp5zA
zxOzw3J4CFQXvgC6sSyTsa7E8Nnk/m+SX6pNMGud9H6qNlFvlSfwaZkfFS+pEWn7qLtDfOOfk4D3
RZhq+BzTejk6Ez5603WBlDgatA5O1Fs5pOUK03l9Tziut4OHWTxCZsw3bTsq8hmdi17r8uL1oXaq
a7NfYTsYfvioZwhkxUXn+59Wmnzq7qT/yE1hM+NbSUdLTmTmeqsAydm+Kz25LBGWr1uaqWvm4tol
pTnJmOdWzZIugrkPqZX792XTrEMv727znyQtt54m21cMQPFZ0A2nRm3FRsbyZ1/o2ikpCgvrPmcM
xJpFWrjnxOfsrgrJ/yUQDuulDiDR6L07E6mWFo75m+MTl9qBnDkUTv3siji/1E0q54lbtogqfPrg
I7D1CxpuQ+ffdKXSgwpUjYPKD06oRJy9B515G9juop61ZFXPkYyjQnQQ/eQcPeTOSxTHakGZ3O6q
wEh3fliSiJzQIx2btvgFHeN5cobuZBNPvCiTrL8YgUspmt8bYiLHNVGvKhSXOoyYumiTt4s6/aBQ
DT1y/efMms2KM5BPmqTZ9qdMy5KdP/+EKT1BSdUne8GETPioDUhQTfqT6Is7qcXN3suhG6L5Vruh
ovOX1JB6tDDqr7lZVfhJ22xJ0RLdoXWYk5Vt7zqQRb20JiHWWtxPB3TM7pIOIdQ9xB4e9s9tg2R+
NZRGTLM4Hpe1hwMgoG1ktXVxNDXOliFxkaeBkT0Iu8ThqIiljoCIehcNDpyt7NSkMffIvCs0s4wq
A68ZlHvGVPK5IKyCgKP1SFDrXT8fphOGzmqcrn7ZQJ1Ni3DlVpO5jhu33vsa2ahJHb5CAupvXXEq
cpuIGnJsdoSMBhuJyvAnDfUNKSs2XSPl0Lk3jJtNYPYSeWGzJS7wB5SJ4lYG6iVl9odcQKPKYki5
HmM1LlGIykePqXau19oPXQPa0ltNuDDSaGOZvXi2Ky7SLkbZgDvjB3Ei8lmFxqtU2EU0d1ZmCnMl
UcluOzOQDxR4lCBudFYK4z3CpEsrrMvQp8bJtcU6HLsaRdVonMfk3NmB8ROHY7xJW4884b6nYimb
dEcnIUf9TPqxosZGBtGZpyqRPKTRbcRNfq5ibXpIa2bndfeoVznAHdtcajTQunyy7r4e3LQ8OY3h
Hgc7jDbQgAhBm8LyKvqG0xzcg71SdKKc/LfIo4+2C9Nl5hlvUWt49/aFqChEFo18+HoIm/SHqYyT
kcbqFk1oqpsK9FWpIyzQ2nA9hIbaV07VrM0g9Lfo7M0nM3XuM37am2OZHRyti26WjvksgDr3GqJN
8PXAeav6+DI4pnef++ZvP7DSjUO+98pmanrjSPCh2bjk6lkbmvTZByCXcZv21SNjIA3tcnAGrh3v
Ocwlh2EeYLAx6/vQY/TiuvWTRfL3RhbcG1RjGDI1aTx7tnluJ0u8CQUnu/HbEF0ufpCFX8Q6glI9
vDqgRkRkoruup1Xp1Ma10kho+CKd1Ogq66h0Xwoy7NZ6aO+dCv3OIAxjaWHefQuHj6rVm73CUblX
ibszAzf+YRmFto3tdFpjFdk0s66xg6azRnmrllVrHIy4Ss4Hadf12kBwhKyZrVQDaUZkcXRi2UCa
rzuYdoCNfd1KvW891WMPomE2yzJy8MAuEzddizuAWs7BjqN25Y9e+RDLaJdUnnHvREO9CmQaPfrw
pELoFocR1cM5mdW2WF9iUN0DQEwDIKVzEaXvvOQmHOA8AdvShWGxwse5ZrSc7dqe8HpX9sshdh6S
SeYX13DXST9Mezwd6aOe9QjFY+8acEJo2ypct0lyCBlmxSOmbalvQr0vXuKqVAff7BED5IxUvE7r
jmiyQf9m0ryVOc0qvxzqg9P4/S5McoDnDCgWRhimzzoosoOuFdGyjwqMqFn/jj3Vr3r3d6t3TCGS
clvzMteyBSYaNU67nogg/lFUF5PJ9DkwEEZxpkWyVEJe8t1p0yvjAU69f8ToGm0dn/5eHOqMJGDT
XAe3iFdjh2XJCYH7M4Gyd8h59DWt3mRlCuEyG+QyyRCbI3tWKxxU2bVOnUMTtozEIJnuhCFg3dVR
su/nrkSgaY8OxoG1QTTkQ9ceJG41sP7+fWO3xbNpBJy58GyzGI1C2K+ppW4BrIY4+KnQ6tOHMCP6
AcSnD5XhP+VOv4kKmogTjJfNWPccPsI0JvX4VxVk5VNkdtU210AUfz0EVq1/SLGbU9T5eKRJxSpI
hJpvXja6YRVZCEq/7uWvX7u8stYiSI74m5LX2q5WTKzlQ1Cow+TG5bEB9LrIRZgwLcCAgpMm/dEx
D+r6Sn7WKlwlGv4X0dUFBbR2zZxRvQt2q3/7AeUswt1ha0ZjfdHnh6SfhV5MAAERONO8K8v9108I
KYCMj+ISqeDBnB0kmtWIFX4E9Kil/mj3/TGRiXsXW+GNywz5jOdW96RFYKpo4aMgjTtxRLD2rUij
FbOdeue2eblHXPSBdSq8KYuZvmUYkq+lCW8hSduXmiQxr0lX6JUUR+Mm2TS60PD9O8ZGpXzXZoPI
vNCoxNF2e05d7gKRnn510RofcHMVNZ9rU8X6Ci56dykq7YD+qH0fj9Vo9XuvnWj/dKZ+jO1p2PqV
92DNdpneq2kS02TujDY/jR6U69yWD+EohjtLjvtipN3s18gLMdMa55CT8zIehNozgW1C1/sV+USD
m+y6x6Ks9KtE0rJQftu/1V50l4AD3RZcwQBoXbo1HO7jnIwan8CwVqOHO82p72OoPQbdyLmZ04oD
lJcZmiZt74iHWABYV9orI/Z14rv5swnibtvH4twYU8y5e7Bfib3HTj+N737ZGwQpjuW94dGP9QYZ
bd0c1ybY8vjZa9vhoCrKlJSN1zAS76VhkU17JV+Mvk/WLev5iXm9cR4GUOxVLZhat+5z14zxJimw
R6dhGKz01Gz3hFAg71B8Dq2gnRp0zVNb978oqvs73cFYkqvRQQ2HSaoR8c3RcpeOUKDRCsjSd3Ty
5uXrIfKG9tQUObJvNgO/9ApASFSGTZmI3aQ1CK19C3oPmk+kJR4qtvnPpNn/bKmir27nnZIsUc+i
s8QmgvYLDO9QejUOlfnBE4o2YqfJNTb79qG1AzBHbXNh9DEXWfpZwdtvrIr5/6ijbiusBK2Mp2+N
3ALLGBpyoUynPLpJBDVZOZxmBkkgfNRJ5Dxu2YQvUV5RpZVDs6xNY9xEhtsczDp8cFABnL8eepG9
1E6Wro2wqpaqKcYfvpiXCosmhDvEdzL2zA3EAXV2GjYzip/pZMFmWLfAKFEvOsOqzzzohs3wkjcG
vaY0k8u+KovnOi+zlcumi1TNeJ1qL7zzrCm8g+A17Pqx+hXOzqMMJeqpMOFN+33jrfw8mi8/RLFp
LfrdmE244of8MvpWtBNRW5DL7pnbMiATsey5e8f63pQP7Ygh1nBLec9Oj1yoDWmAJNbKNb3+zuqy
K/PiEYtgtPIcMkqq2FZXCIcrAlvELdP1taiT/ByxhNPt31NdIjxn01lbDvMfKcAA4lhdfhl/tCKh
pxHyoTqSmjGyjeEeANf7KH13Txyctwx0b44aoFVsmim7vZriU1tle6IastWEHWITz/RWmmMbySmN
49OIf6z/ZWqFeqhSYqdSE1YpwLv+NY+XAarkVxTO73482mfdwh9KLADDhS7KV0Jyv+U62iJZDNU6
d80nPtAB2HleLfPul53WHsDoUN3N9uxD1NZP5WBOvFCfm00hS3M1Q7+4IwZ6rHfuZRrymv0bowBa
ZI+dHkooopLxiqZpnwuZLlsjxVM1e4wsWKbEDMpVYfn6G+cqdrC8fcVO+uEzwbiWMTkcnByKYxpV
t1LTPFTI6WXI+v5S1bm5RTPHIYOy4ZiCGggJZ7nE/nDWqtgDY25DNxzER39sg/EqWcKey45OcxbF
a7Pzy0cR9N7VzKcHBpnRmgBgdYnG7ZCDDqYD1N+nWipfxTQWyxJk4C0mwWqTdVV70pCKrYYIVY37
GGSRe6dJ+n9ggJN7dp+lp+s+AekkBrWsOr3RlSusmupQU12x9iTjzewQZGhEuM5jRowCapKPZUFR
QkOfRV6MJgJBOazAdJhbRlz5VXnG+5D040tkhJC+kw5HajS+hH55aQsjWPSQwDbdl9dhsvBZOcpb
AHOnqi/DzzBo4pdYRN4GOAUZfCy2y1xW9Z6uIRAAGkb4pjN5Y9PwrziNt1bGgQMWzmvgdRi6u1cU
o5yQcvEG6xKOneflG2lEWIblTx1k7153NEnck6U9VDRrADwPckuHAnifWWY/RY5fusAVtSU45qOy
qvCH2TNXaVtaqMRuIbRk3amD9oejD842y/NukaNFXZaFtHeNcLpVgQdy2/Kctyy4ZxlAo+LWW03P
kVuX1mNNoZLzNf+kDQOeUq2Ul5dHIekjAbyr9/3ApNFLOQMFMLIms373Bjs/ijAn7EsX/nGYDG1h
CdKUa6RCd33c2KBry3lZdd7NIlsppgeftaMWU/KelEPwwHgMcl/H0uxWI7ZIXzsa7YNSub9kbuwt
v5ZZDtY0lMr2tS+05uqb4e/JsHEYPweK/mCqguY+kYxS28ldp00jNtBeW6BIhIc7zMTXhUeHeXJS
55aOabGqOhtrcRtnG4BhG4ItSvyHU3cn3Ujf2WM8cPR2n+y2ZBjWym2sDcahmKYfUDvADBW8T98s
nwW7wjJ1kF3lzijuotqxDrUzRyLgI0Z0T29HwCLJa+s5DlOUXlEOzLd/dtzCehONce4q5+oX5Vc9
Gh4GS9+1avCPXw+mAtObucUpk5V1MY3wc+jLiryeYdbtDbiCC+uYB3Zx/XrQ6daaAC4uykMFqXxn
0xuZd66EVm69AMSGXVji6iEe3IYaYDQYNUYTtK8NxESXEUcjnhXo7Qc3nOLHLDyY8fSroSXP3m2W
ZxC+17QM8jUmzfoaq/4FigLR9qJtl+glpztqrWNZVQB58RFP6A2vIxEG1957G2TbYgplG9JNpIqc
hBfuBBDI7sti89VvCbOqWvdWoa4iYunEhwq614dFVaEZPiNErxdE3EzH0LbvUlBpB+ZsaEuSdv9V
HbMLn+PGbJDtNtqmwH3MISqnlV2H7/Zg27sc0xEtlptntsVbSgd5VTWlzqokAERBLawmTBw4Cynh
5LYE2I5UqZenzKQdaas026jI7k9WvykkVUalGcAPx2idVIm3pFerbm4QI7IKCkaTiv6VNk57PSmi
Q0YiBEeiTDuKKNv1Nk5laZ6LFlmyL1UEwzrnPDc49PZ5x/FgbyYsbhsO1/HJoBEOyCk/Yv/z1j7v
+L7N0ngZbiazcrjnG/nYV/YPyETDukjYSdKpuGdWV7JKt6++zStJOATs7WbaTFTUDG17b9fJ6gKh
JntIxrxaGB1OTBCgbxTn+Bzd8ozHhQtWKomKsn5Adm79kgl3okC8BNUv/MTL6GE81QIAsbPAsPXc
RweaWRlThmCMSd/Cprob7an4HWDaMSrPv8fRFK3SuFgbsId/ZbSTifcS0bVGrjCUpXM1yofJHbBc
1sq6lap4A7y9LYX0dsC9fjkpjmvyf5yb/9BmiqmRF7SnUkOX3NqxtYEMhIpW5BSPLUQSDe0sbM3n
PsP1PHbtLOvVsgX4MPtSV/FHEphvoRmap4DZ2kbV7Nuq8sqdYwfTynHreOPqDDuo/kE+mqx0VvbU
zWpD5dT6npLLWxCHcsj6sXzP/fID1GvymqlSLQBWoGPxPPi/VR2ePQIXTR+DYWcFap1CuQNx2oKp
6mgGa7bL3L93AeaCXIUYfq1hqWtBZcAlqYaN0+nGstJNtNER3OOaXLtr0IlqG9LVWXACaCyJO89x
OixSQIW7uCGqq/FLnaa/4PviHOC0fn2o6BqhJIM9ufCOxGC5h7xu/OPXg2yVsXVwnp6LLmNW34zu
cQwL96jPP9XtRPxGBWOU5Zyw2eHHBKDo0CH7ZdM0/cckn+KLltoeQqpguLktH7NhVdQzcevsnDwe
j3HrWStDRzQO+WhYgeFKTo0zvPs1XlTPteBsKH09NVwgyaQhFvHcBrCwjuom4/sKQSfdoaYLsD/G
awyRx9YdcMKl+rUe3Ghvj/i/UK7CXJMiobujjkYJrgpIc77Cr6E2bcOqhWLAXIqKRdMwWhMfBupG
wV2fEQi08pVl7phs/jTa9BjVpv8gI9SuTI/FesSGte49fdyEiZSLGND/jgqWhGHbr+no6OE6ytrl
bAcgWTRsbjFnqX3QeU+5PXBlFpnCma99TP1MEsOfJLWuup+0CmNCCpCJ/46xpTt8mpUiMaVhq/X1
z7ohEC1KsmGn1UsmUFw3oaGDU8S/rKnX2M/EEZbpvvOxJw4EQO0YHHXrLvXne3E+jgZ8eW266ITY
NXpJn6jP4Qz4q6IUjOwGxvc281U5vAgtzlZAJsplFDZQDREPFQ5nfMz9f0kmNP+Zl4zrzjSlaZPT
jFLGQqDyLd1oSto4tnp0BoTK/mQUKgE/RDYxTg3L5WTZO1W7wbqXVI8YDIMzJTmHjNpoLtDMpj19
zw+/5w1FjRGtC2kcKbe2CsXPlTNJeK3yejNNrvVLMzAVB3Cyt0ycEL64E+k8ZD6UGa6tNoq1M1uH
dnbs7i2WfEnxoA+ca62c/Ingzillf/23AJL/kk1qfA/0mN+5tC2b2HVNMzky/s8/4lHzako4ghX0
nvpCUMwS/NdNorgS9FFsMLP6GzdL9H0GczYFaD83R+C86qAognCoNob/K6u1hO81j9Brkh5aY90B
uEXoTum74zW0JUfSsfpL+PQ/w32/vjClXN3QpG7ZNiK6f75saqdyAt+QU7WPZ4Bn+iEL0/3QTuPK
jMFD0+ifllNCxs6fP69/RjnNz2spneAT8o0BU9hfqVTvv25h5tf/93/0/9NEIvcSK4Q+MprWpqe3
osf01nQIuUB2dk0k139+wjnG6n8jM//1hKbksGGZhGxAWfrnG431IO8UQUqUyVG+71DolveB3iJ0
sbzsLx+q/p/vTjKU0TmXGXMbXft2G8jBiWQdUa2F3hActHTMz1k93ns6bhcrzu2rkbkdy3muPVkW
kyI0t2bT2SevN17wfmh3MbEFtTAFxldi+HqGNn+5Xv/ze1cseZIvwVDSNoxvr9B0pGc3Xk+DhZPU
HjcY9qI0P2AtBM5jMjBh1yMkz4nu/vw1zOk6374HTJ4QRWxH6ibK8W9P3BVop6gUARuZ7CPDD7fP
skfWQmZ1VggCp7WuuvPqF8J6cOHSeADIyKxoq2Vj5cmtHI1+lcoy3nz92sLHv5lKf/Trv6xk/+Ur
dJRmk8vtugx2TPvbjcE5zQ3aOk2X9RRrdHjS/MSd8elWCtOyi3VBxwR73/ZrgTI/TEziroRGVlit
k3ua9e4GhJF+az4LYi5qer+bP3+O3+KIuZ4taD26YfDuHDlf1N+uZ0sfDKlP6ZJJ5tFgzkpeD7mi
uQqMdW1lM7sszLdIBZM1b+AzDzv/0dPSp0yM0cbu9fqCIL++5BZNgbGsGAPTWgf4SDWZ9maz0Io4
2eJkNQ9SBOuuTzclAv93Ra431K4Yhlesofefa9E6G1Z/fne6+f0q4RJxXUNxkUhO+99D6XJbK1x8
+UAOa/ko0VoIv/6ICeijYbr2SR71Y73+bI2FUQXxz1CmzxlcnkcaCqc/vxLzv7wSaWsEPjuWy/zt
+7phcBJPQx2GZwx6t4TRMDUaoIZeI+rEJwsIGhURFOJkC9mcIjf7adXJ3RfCYIrEBqNksfVoBpGw
obYjuVIvfdPD7ky6izUxALWnfm+MZrAKsno6FH3UXZHslrhtRbq2SA1KzRIJFHZBNyZdHLAH0nk9
9veQP//yoX+9lX8skZYBOk/XOaMZrvqPVGWYdEww56YTRwOAFVxge8std+QCTEcm0uJB1P1n45bW
Li8IHwhn3brCk/ylrHCGxltqZsCQ0kjvLBJLDd27WCVdqCGyblJ3//Z67Tnu79vrtdlqTfopFBz/
EaXIDDIlNhVXVzZM97nLYUyPu5teR4Rog0u+dF2MrSJV0W4cmkdmS96xo8baGug4yQt6GUbPfs1b
KE+GsocljNBflRkGYA0llDyPWBoUvzSEzWKbTDa5mHpJiEhCt7Ym3gfACEUxMpy7L5tumzSKw/9Q
7NMmDpB2gCxLOr7BQUGlaGJnOkZ9Bj0z8+WmgtS9CcoMRpkFq8xH3HSyR5cOoFnDPgyCaB+F47TM
OqjJehpAVzXs5y7vklNbd+8pBfvCCzDUNa6Dnk6ED4FDOCGOsj0Eg4KeMyGzWv/gZ2RHamb4lyvl
W4gli4/UTPBu0p0XcbaPb5tpjTyOXOAgXdLNtjiUegxSf4YULTlj17cu0YKlLvv06Hd6hgCgoCga
zTuNUAtk359JKuQtF6a5//O9+n3VMA0pdY1VW2cWzwtzv62JTFpbjQYLI72pdJdDzpO3pjYhYsOD
6pDYtUU1hud7lLtpGs8E9FZpP312IdHTYdu9/fnlfNti51dDPUXJQVQZH9T3V1O4URMwSwqXaaE7
oHQU8lJ0rxECJKxycxe77eziLynv+vzR/9tNYRq2oRS7gjSw/ZhUIP/cF6SDZ69wUR3aEMvuvakb
1hxjAqgbzBxN0f3KeyPaBXS+9yVMKnf+B39+3/q3UvhfL2F+ASwnLE3fawsbRjTBN0W4DH/hkDlj
ONcee4XtQG/c7jQU2Vq3Axz8IHSU0e3+NfH682v4dg7hJZCPrixNtyS8Dahb//wUaqmqPhoBGpqi
//CYdS7dvP1IDG7zPz/Rt3JmfiIJUNhi4ZQUVNa3OyEYQ8ATVYTHQkXE+MXPrYZbe4SaUTUopTWX
sqZ+N+GE//l5/8sbtG3d1qTJs7vW9yjUXuPEyVomFoNXMGeZ32Ei4ogZDD/95an+y3t0XIcyXRpz
3a5/i11NPFtyZGZkVpj+uMzLdLjKXkb70P+hpd2LhZbpXNaRtfOTL8Oa51xyuk4L4Xjjz9bAF20G
sPqMIt33NDvu0aw67skuQmwT9YC11vPhXeR9u47zzsVikW6JJnGXhR6a93HSYAdHWggEbOM7+Xjs
KQFHP4VYNeMGS2cWJJiHEC3FBdDjminrTjVSs7jd4Ojjvll5gRn/rAYNy6Rv7mMimNCUD+0MELmS
kDLSoIrb+9JkKTYMnEl5Lqa155fJS23DSicoudsYTgx2KdYuMrGniyiS6S/f6LczA1cS1gjbktyz
NIaIy/rnJZs13f+j7rx2I0fTbPsqjbpnD70ZTDdwaMKHIiSFXN4QklKi955PfxazamYqpTqp6bk7
hUKhBBmaIP//M/tb2yzjJgodgAgy8xzjtVGjPuzN+8xE12rRp/kiB/v8DCGD5O1AeksW8OkZWlAj
Yx4SxEhVj9hyuOuz7k7k/3/9/Hx+fFSVHJNoTpJ0yfx4YXEUI5JFWuwwu0ieI6mXQK8m5p6gi7Y+
Tru9IzTFlYr45IsL/LQCc0tNXDsNBMkGd/bDgxt1omH2CRKTUsBOyRKwKYtm/wr10+hElizuhk5H
Ymh6v77gz/sQdQBZU5DLYlxCyvrhuPOkQ0WXAUYiQ4NOZGBsqKclxSEqrHsdn3A7N6yeChorcR5i
sRvVVr9qx5LBsQgp1Rg25y9O6S9uBXsim5DJtCKX/WFb6HPmimIFfE/d5BmjZolbISbbicJkAfAy
b6Y4ErepWKXHkCadPRla785BRS+pKOhO+YK2gt20jwbjGtBuuEuyacakPOo3vz5Recmrft6/VIMX
waR2hKkimfrPr0EGJIz2qxI4vaYzQZvBLwnMYXzDxqWeFBEkKhaJZYuvc5iIjV1oAANY/ipnjv1X
L8Qmy6ktX3Zzv6MnBd50MhYHzhlTykjQ5c0Mj4mAvuNHdQSwYhd8EYV8fo+5zagyJBFlMJeyXOCf
KhtZlpadhaLbrurpTpr7bdTIDJvo7R2/hp2D+sW68fktxkXWIE9SyR4sXfvwsEkx+oI+nASAeOOP
t5jS7f/qLdZ11qcftQJTlD9+LkgzRkpQXeAUJjN/U9A9TIygwGKrGcULPCQguRuIZoKDGh2MXz8U
f3GJFA1U7irX9znQH9rWDBSJshq7zG5ZqDIxYmzoq4Xq8yfHM6cS3UpUwgwyoJ8/OYq/UdNWSCiM
OVB2wGwFWu5h4Z/pd+W4GLbf/9XLMsjcSbd4yommzQ+PuhYyTBG3Fq0omDG2UIrAifHocL++siXc
+fmlYgE2TV0irUbc+fFIrZFNURGbvk2dIr/NqSP/CAcFYzqF4aCufn1df3E0c6km6pbIogtI++f7
mA1FNaGmWuhj03DuMq9oKLGFI0afqdn0XzwcsvL54pa7KCvEu6xs6vL0/OmFI0WMIjVsfRtrRDuF
eORkvozVbhmjmVlsXmq9kFZ+DuNtEMf0aozSl1QXr/TGrw+NXFA1MPKTEUtstkb52g/KQUQiXFhB
eFya2WM6ZSs5b/SbotUb+9f36vPmyBmrSyZlEKZq8oeT9yeaPgb+l1C908oTBXygs2jucUNH54l/
cuaKwcLjVZQbsD1fhup/de900yJToVqpfVo8Fv6BhDhTsPu489fGJL7+CNpyHWxbbA1ruuD+Sqzl
WxE59FYFXmMPavJSdq1yxhDI/OKz/PTkUBOWJEOlniXKn4tuSRZbKFEsLK6L7oqb8aPJR+nD2BvM
CX2RxX7aEklOVB0zEPSFvH7qh8dUmJO6VzkaQmukur7SsuXcl1mwUpLbQSdUYdjuqxv+sU0Aj5Ka
lgwCxVpCImKDnx/Wrox7QUdxY0+Npj4ViKpcrhp7+WIavExE8h8zVemYXRa+yhD1mjhgpzOtx6qt
ywOSnGYf5RfsSc/0SwK8Emyr8yPIrKF+zPCpt+cZONWvn9HPCR0nbYiEzPzDo/oxyRk7pTF1NHl2
F5bQ8dTherSydqMoEHssRjRdfSyNVRmjF22nDF/l20Sq4y8qcZ82AU6CQV/83NlUSUc+rJY4/Jrk
CAoh/SJNQS94bYrLyLdlxl/EIB+7WMuHxMEULlRWROVTYOyT0xdxRQ94ps2+7d5RsRdqoK9nZiLs
OdNA0rLogB4e3vqQvnhGAWcXG324t5r22LR9R5mH4UR5BuylZlW7CcUwP5eSvA/4oM4sLQwzZx3F
AMZek96avklC2a3w3sLFMS9P+jLyEzLguqspUalhLqIXT/LbcKZYRZ4m7WaGCLwvPuZPoRePJR0L
hNAW7QsQeD8/mxPTumA2h+XZbJk91qWGzkPvAvtVT3ogbccyk1a4mGLdKFGQJMENURYrV0w0Jtfy
FJ3L1jr++pzkH7HyT1sXJ7WkDZZBok1E+OGFaYKBeemQBbJjcmybAz1EVPjN7LB6qhmLtynmXVH+
DlZDpJs2JVnpANgtzLuz3GnXqmKdNLgHG4jQgJCjsLhhvX2M8iaBD4kILPYfer3O3HEshltFxI9a
i5X8RCUNxL5uveDgIF9TTWH6GDGyFuN91MwgCsRhU04oZwHzwRUzlWGT1b1JYLpInTrmKgTss4fc
bXysDAFjOQN6oU0ZYPheazhMZMRLV9U4gK/v6XCwOSP9763yNMnG95zZ9n0qgOXsJ2snzL7q4Yio
2WaGjC/qSX+bMr8zhGNqtNm2turQHehvUbNvnphRSK/EJMIe1fCPZdges9AQzkyN4oFA14mWO5Vl
mVdIBvdHCcU8KGUf72AgnnShrL+7QzXsZ0ufdwyXW/usDNfI6Zka08T7fhAeO3iI131VRdf07N8N
mG9og3ZpYnXYsaA30QG5nopmCHDRMMdVm6K31pR4UTKXD0PWqYwzLoJHtQ92Zh+nTs10vMuIFtN5
UncXppTWBXb5jVAgdmymZLoLGyYSpk6+BvH9Vo14QJTYXe/kklkXVTGA4slqsAs1QdvFVmLYwMMY
sadacZYX8MmcF9+zoC22RdXUjkgBCsIzpHP8DWWjVtHDa5gXaEVyYBEuGTyTj4w9CZcsf9TrOfP0
2FCOZpmdzUWYkvRYU+Po4B8sxAuzpAhHSg6rJJBNp5Eqcd1CbD7GZgLDvJg2XWK+wfzTt2ofk7JQ
xBjp8Nk/8NcxkEx5VrTTsBBFAqOrvgWTm6Cz3vdifWYQoKFlPyjrMkXa14TkQmLfh1tZGXu3oPJF
bRh9bhYqr0IVhRcxLHhSmdfclxUuU9Nc9iclGrc+GBL0xtYMgl4By9KZ0kkx4ifFmka4vgAd0Vm6
ACaCvdkl1X1e34Ug0J2YwcmjWU/hSgq6elOliJVNCQKzNafJKUmbb1qWFycr0d91LSyu2wZycN6e
mqWdV+biu5FF1tFM5gcVgSCybSbVpOYYSiNWHDECha6A2T2Lm140pltAOA3Dar5DmuYf/clEbB7W
34TQSjFRr2Q7qI5KtGeMsz9L0GjOWQ1psUIlac+mFW4UTUrOosWkSzMIX9X5PkUmlkmXgcoyLdOl
+fZh92kIXEEJG4wm4L4XSMTrVYgMJxJlgKnpl1vQ5xICx1vyAoOsS6Q5v5zPn4Jaf5hLUZcJahsc
40ZUN1S5eiIURa83VoLYEVFA5eRs/ldjy7RtlfA8atF9r+U4UQv586/X4Y+xEisf1T9JZjlYKjkf
u414BKa14UOAAnAFY9uHAh7LeF4QB6hrJqWR1Y7eHI13vz7sx7vOYQnR6KHTAkSj8FFOEptCxJg+
h52BMwyZyeq7BMcmJewbRMa/Ptin0jlHQ39t0e1l66f3+CEg9NNI7hr8u+0+74o9SFv/EEl4SIld
Nrm5CeMALJy0Lky0JLJCnVBgpPeLTfjjHrycA3EHGai6VBA+5k4QCLqoKDq4YAPttSIjAg0KS/09
6/i31/Hfg7fi/Pv+2fzzP/j6lV5czbbXfvjyn5ci49//WH7nv37m59/45zF6RVFTvLe//Kn1W3H1
nL01H3/op7/M0f84O/e5ff7pCw/Gcjtdd2/1dPPW0Cf7cRZcx/KT/9Nv/u3tx1+5TOXbP357Lbq8
Xf5agGXhb398a/sdYQm9IRr3JPb/9ueD/PETy1X847f/89L97dg1vCC//8mff+/tuWn/8Zum/Z0K
j4mYhFoBGcTyqAxItn7/Dq8tuZypEDkiJP3tb3lBRewfv8na34H18PosNVeZOJZfatCl/vEt7Ydk
RDMtdESq8dt/nt9PH+Z/f7h/y7vsXER5u8hlPjxExOmUggjgVLovFiVlrvfPi8cYI7wRKfe50y67
MjbxijmClbwaVooDbdXFHP2Lp/ZjQ/CPI5oMzpG6qeaPtOdPy1UvqxnTf4HiNp7oKCvdQdq3ooz/
rTnU9nJM4+x/kSt+XCI/HfPDVYodM14t48euZss7ktdNsGtt3a6fW0e0Azf+4njGlwf8EIoamSiP
QIeAjzrlVl2Hx8HBWH6HiFdeMyjVMZ15NjbRDZYP9Sq9zKkTX7LJFlat6691p0yc9pYpzpV/jS4P
STbGVufgOcLoZm2t6kskrcPoQNIdPVeNrVMq76iwZs4o2WGIeQNeBbJMjVa3DcVVj5PDSNmCElSj
Nd0ghMQnocF3qN1JDLiazpytULmF+XWqJHZofkujaqv15wWxBxjkiWrdiM+Bk5sAkxwVJhuccFdx
45XlJMFN8+NTxD416VygeSErfw8uxkm90jG2UA2Xc5ZW0jZobWmA0e/md3PnGtfqatK35bp7kV1E
E0G7Re7/jOUkVg93xjk8WCdz111DURNxTIrcmK6geBhA+8ywysC+ryTLDWmlWZYzq1swHb56qw8M
bHtdZYtHQCC72S2uRzfd1vC5bYBLbnoKhytzeEIYuoswbbfbbWR5DG6awv00XrR6rT8Lt+1Wmt7y
8dzc42Mjuvp9sBfvgcngIzt5uiPumK4ifBn35aU/4Rbi+NsIsBZ878QzXkD21zbGTw5+xpsMuIuN
BNYxnACCg8UUCrMTDAUM+lksHEVfdzchvLrjYq/EKUZH46FhvHaTur4bB64hOXi/RfvgSrxnwl17
je8Kb/Cm+0L0BtUO3cTpz1yH5IL83hSPyV1+GjjH5WJrL/JAxPOkSxkzihtSL49jQbBY1y/Vck5Q
2Dbpvt836wAg0G5+yV2mfwN7itfFtEscfWG2beRhN+4wRskP4wMmJ4J0E7vtpqx3NAn8wZs3uhvf
8nl0rxDHnGzVXtVHvtpoMJZlWCtH5ao5RnfzDRbUxnr2yp38UB2GrXEt7ObdFNsNU2Zr4YjthoLU
31GeGfBb51fmg4jT8pH+PMO1Zyri5TPC9jDlybWFb/mLcF/WNvDf5jHPkVO9DG7yXdBs4Rgc8Ejw
Ug8p8RUz1LLdetju4H+ebK3rlHHTV1A9zLLx1xSiaQppMAf8zbzJH8zBTvfhsxx64ZXmNZ1Df3a+
qVRPcsRDazxa70HrCdjpzYOr19fRExYr1lqPbiaMVCc3O6pnFN7ecMaXwtWc0gncdq1UTjBarpA8
dDJghR496ibUUGBLrsS8Mb4JZCLFncY3nHhVbxKv38T35ZVwnA7gp2A4AkzKEp6I8MVMnbmELsDE
KOGGV790fBoggq47uCFOCEnUAXfsht+qp/Rbs833dAYdGaxNaY938DMcfTOssFu7mteDm18Vq94J
XRy6nd7Tt8oalbI73/eObje8kyEXgdemV7nEMXYGcG0jbEgRj0XkRY+Sl2wJO3Gc2MhMMDr6Xnru
jcf23fBaD4Hbjpn7o2S4zAVST/YiV6q/1ZrLjJI14J5iDydMQaroJmYKF9uP6LrKL42+roNtUUiu
T3HWgbD1ip33Mypdrr5i0vuNqFVy01UwPGUONP3nCpG94PJf3gJgNeZV6Q4sr3RHPRzCO6ZpjkwY
t/R5YtVucTJwwxvFib18TZu0vIo9waURn62WexMop66dFuDful+zMeQ3in7uefIy7vfIumxT7JOe
i0swAA20Rzh9h/Fdu65Td7ni6HGSbeVbeMM0O30m446SYaI66YYKwbfgVHjqTj6quHxc46B35NVw
KWDKFHi0k9BvxM10S9U09KqH+aTSpT+QIw+T126b60x6VL16G4rnaVcqzkAj+sS63z4xBS6xiXa6
MxzbSxt6ou9V07YzgKsbB4b54UIxHzInttGeGHXKWspMCJJsn6Fwdr7WFfb6Oh8cUGcmI8cr/S7L
Ac5hjIHcNMgfVfFGw1WACeU3TBwLbRPdaiTCoK7cfN0PX2ydyofOyo+tGqw6YbxG9EPR9eeApE00
I7N6QXbbR/zOL/WjftU+jo/BPTxyrz809qk4+pfggDPDXvtmXXNKjs2kxAlhLJhMB0y7K7N6ELus
5S9KTH+5resUnRclE6q3Hyf/p9hlktRMC5lkcsdVckWtYtPuX1F33dCEJ4z4X4Utfz7chywjZCaf
Qg/3Ijy0BwSEm3EzX2lreYWPu8tysvpT8PpHcPhTMPghh/rj3v/35X2o6hkYeYtI6mW3dvUdc+Mr
ZQMlZSd4tWesrV1/BZHT1s6/PuqPLuefynYfj/oxX06bSacHylGr9/pgPAKO6m1YmdFV+OTXNm/P
ajmB0K3W2braAfFhO+gOybr2rDWuNhfDg7NnM9y8MnbjWtxDx3fSXXKWXfA122ndbH59wn8ZM/+Q
Tkl0yADkf7hNYlMLuLRHCrdp8NrvkQen0umdibg53cS7YfOVWu2vb9Ei1vr9iB9vkTwPFNF0njvt
1lzPrrLP3fxUvCVH3Q126tZwgB44GRtxezKfLEf98SaosW1eDJZ132ZJd9gpj4hiHawx3HCXPeiN
HaFWzh35pnrRLj/u0b+UNf7PUsJT+ZbftvXbW3t8Lv9/yAuXFOn/nRIei/Q749s/ZYTLb/yeDCri
3yVdoSREZ1o0JVHT/jMZlPW/U7mmbbGsKzSudTKGP5JB1fw7/WwJJioqbVWn4/VfyaCq/V3Vl8EB
EimJhosi/UvJIOeyPLt/fhk1VDdkfDKlV9UUFfPDsz0PY1DqlRqxSQ/BPonxWZWxLnJyAc4GZdnR
xVsNzbGER5xmdaktKrrhjmWIzL4aGldpLUwTuxBn1sXLNB97MAUwcaHEzAsnH14P4yw2V4Ra1Rhu
LFGEBzQQzihCd9TDwAei3bjVqMmuP7WNM8rGuUan1RrRtGZS3I1Lqz3Wj2wg+i7AmUw3C9/1sbOD
rWHLppm7pjYIdtOPW/i41U7UjJUsABzCc4hNyzAfhNs5nEdbSwzNQaaHMWufVs4Id0SR0d+kIW6C
fE5bqxXGxXVpixrJ1vu5u/LN9o05O2El+MPOl/LvBbx42xzLTQ41NzF0tDLj8FRWMwI3Tm1uL3pr
XetSex/1RJxSOGOa60srEUuReXrkfuJcJtSGY1TRXUzjeNWlt0K7sINSK/AE1dwEcrnqx5Ch7cWM
CXRQiFkogGBRSBRbBRCYdsEJ8LXiKnpTAgHtvLzo10UMQSIsnsyYPlwmEOQxQeTKcwO0Q+wf+7Ju
V3h7YOKVzjvEIqvQZyZBG6vJkXrVK6Ag5cabimRuDsNFecWw1LiRzPo+i5nWpslhz1akOrk81GBk
xEvH4PKmNBI76yvZxRsRPXNef6c0dgvX9l1R6sXjEKKC2T5PzfR9YgrZ68Kt4YvSqgY8AvKY2aG6
6SE9VoZq1xg6MVXpaDMj/9THmdmMVhZsG9sXRyhtLcFVLNS5i+0IFlcUPMfU6QtzmZ8kVhazfVhp
Ci3pvuSOMe+YZgH+qNF2Frt4cQM6pmB77axpiCLFHpyCPG67eFa24dRiTQCk0BvpuG6KIOC8/IZ0
AGdQhOyg06m4yptJERpbjufgyigZPLTMTYtxqjsUUDPYOc56NSDnmZOnXpnpexjmSlCLeq2BZqRH
ggNNO+crfMjRx5B5aXQc2kV0HOcjuHqBF0mVy8mNYji4ACgTyPIdc7uLJA2LvE0GPO0Oi2A12pdZ
PsNX6aksxO3DMI+vQFVATzHdbGMH7LuM4cd7cU7rGxjF39T4qprH+DmJSU1bsq4Mw0K3zQlecUQ2
VhG83drq6seszR6xokKcKimOXwAQhmn4UGf+w1zXlisyDeLmIKqz6yroxZ0KBgULsxrDaMx7YX2L
i5o732a9GF8pvXyN0Bw7sOxGGoZ7bKJgouCHN8uABpHEg9/wxdgOYQO6eqEcpLI/1BV+UkN3q2m4
k82RDjZHJ3FIGMA2QjyaBh3Ij8Z0RBRpO0Ez863IILo9G1thUKMr2Cgr4JaXMK5x7cFsq0gAdtPN
hyXetPRPWaJMI+13ZWp1v/+nhbViA6KZHAz0TJs6/gajirs2D+87UgyfnF2alPcuK++kAIG6n2Rr
0C5wtDFoLXH39YC0s8uK9CGz2uLe+uk3yJK7oQ6hliE39hJr09HuBxec9HY1rH2eebseyUbUsXVT
XTnNJZP3mAnCng/IyOHA6LNG/pULOvRq/Vsz5gyZSliKB8+C1jDkPB5mCXJgmIrPHW41s6CWXvU9
bmTZHooUfkssQKmRh6uInL2Bm+d39YuhT/ddJOscJtkZYL12SCO3aovzHauH0kovMiF1sQwlyCG+
VGF6KunwlIFWLkPhpisJ/iZja3JMMxP5pURyfJrcaaqIsP18ij0NlzaXyQF15ZZHLmJN6LDuLtSd
ZXWnodGegfM7am1rUkeWG4V7bewbPKeySyhH3xRynbZo37ExLljBEvgorjRoqCIjlTxOmfdp2R5p
uAJTNe/ZkABe6/DHUt4lKn4vHdNathK/zrGFAX1O3SDIcYEEqPEOeD221bY/yGqCABntDpxPJRL2
wdT666yznhgYnhwjgaAeY/4OWQx5Mq3IMxQlWIxKUnllDAJaDQhTg6ifd7laDB6UArTA3I05C2wl
o1uXFwzmjRHE8ja8CMWdZY0FjbaaX2VoDqYW9ngzRb6+B+KlzPCkBay35DZ7h+R38ZWNbo3BDcKm
Nb3EF1VUGoAV8iELWDPbDDJgZUU4jTFs0zBWPGXdtSAH8UXoIIUOGe4vagN7EweGXWDiXtOHgpfk
MnPzpXFfwop0GpxrHKy+r6WCRRrjIgtkh7mtiuLcvQVDGTDKMizge0Vy4K4KoMHl1pnk9kno5cjp
q+RSzdqrUdaVWxTNt1Gf6BfHPV7vUcuQ8Xgpy2pVgAq0s9Qo16GiPE6Sdt01gDGiobxuu5pUmUV5
iRb8FjwrjM1ojB1TRafSs0rYZYhjscL31YFX0FzMF0ILrtxGaNvzwAXzbvYHFVkSdJuNzsVvwHqi
CtKoRFn1S9CF+yTcG6BtHVV5ZtChtpNMfGgq9alsyfB760bPsHDOgLh632Nsm7dRr72YMGSVmAa7
GUKniyHUemy+sAzPGj6pp8y6ZenPTmOFY5Ro2PmAYXqmY0/N4KK1KRWE2XlKPRJbXlzpw9tpxCcs
DI1rrO5PmuI/WHkDMrS8TLUk29JypM7SkdUmQ7K2WkbolXFkuMvACggFhe/0gupUtZod6Fcjl8+G
SxYP2g6u1AqepEJbaqtHGL8ESu+F82QnwnwWeuocan8bkT7WpPLD4C8RzQT/EScoT2btVQbViRZE
Q1Bgvcukq6PT79k2U7fBEPgaXSU7bMC0UhW9tBa8ZmlUsRewXPgOcJfYerLQ2gwB8oY+hSSmy/N1
oM+9l0h4osSyNtqlAq+NJ9dWoU5Ik8TQe47aAVAqcZt0EWrpglAs88LW4FJLLNvEFykSvtdzdUjM
/izrxXelxg5KzUW3mvjEo/okzOVNoWHSnrf4fs1wHSHuuEmqtwz+leecjyP22w1T5Rs5DStH7jt5
o8FlinucArm1DVhXil+56VUqtbYwEDtHkXTC21qF5muwCit6zoae4dQTH2bjDu96w+7N8N2qC2Aa
oJVQwARPpd+7mRi/zQbBJdZX8C+G7iaYYuKeqJiAKs7AA1RJdZGvV2dzGYrzTab1Mb1khhZGoNl4
kFrl7WBpK92veFo1IkFhiC8nrQFsNUrqIcpq3x6CE5tezZYWDdQBJ3Xd5ZCSEIl/T9KwI7Gbop1W
A2Zo4bSHNcQuPaeSLCO35Kye8shanNCLO0XC8oFtgNhKxqK7L0p3ioXvRT6i7DHuuslcIU3gKate
rPY+wFzBUXBLB/1ugPBQ3a7CZxAy4V0yUsmqB+Ndz8WbGXjvChpqZLfGytSwFZnDpHD8nKekxGzU
zk/dHXTsSwN3ukkexpSARxvL2yGHRVbJTwUviQNd9w0DR+jQOBh2YonKMPquGWO4KVJrod3zglRx
gmUFwKYyUeptXLzimJzua8lKXZHn15nG5pBmEqBKgpimy3cYDe/lxLC8RJFaB93mSu010W5EEHyC
ce3LdQm0PGWfkuYWFjYFW8j6ZcToYD9Xl1RQMlvMh34NqhfmM+zqYnJ68oM56STXGkEgW3m3Rq6x
66hzyr0owKqlfhnHjJNfRLVnZzC7fKOPQDp8zaIpg2njYOKWGnQaHOloBcIb3iXXgOtHFAORGagu
jZTxgyHyqs5/ReCa7SfGHTlqQRFiDB8hC99O4E7QYbToX1CZ1HLMh8gEuTMF1aMwAzLRjfgOi4WD
FiAXHEXxdVLPQ40N19iMIFcxqYjJ0lhvVRxZh2qb6fVDEGA5kQjJiULIVovRI4X6COroTtL8xAni
/lg37J+tSfoUx/FK0ME4F11w046ELfgVEF5GuDcHPiM2fksBUp5eIzXHn1UXV0MlJZ6vcL8HXFGZ
wFQHlArGVmRukFVquoRKOtvYHByQ8yUnoda9SgEbp5XhfQvOZjdr0paZEXNlGNVI5KzvgB7RBcv5
NTxWVDvvCZW6aFzpffLeWWfVml4mnvdiTi9djfdAY+ihG6TFvSj72OQKMbXkDsw1gTATEDGkpLS8
xKUMnqukPaaZKF6arnEIs2og3SdFwd2lzcdDECi3jO6z4qIJhzNWbkek9kPQHYWgozo8wFCuoaQr
XZivFqZwlI52URPt9LP13IuPcTIldlsrsz1lUbKK4JaJbQZsRyPTk7X+vq/C86B3dNTS5XHIiNmH
ASrdrOy1uN3MWSOyoBP/FocfPyHVA1hkrMaGtaZWN0Dk7/0gc0RLfpyWPzOjWeYrDAIUZXYNpQtc
EzP5dYdwapUJ9NMsegyxAYwceqyrTW+dxcdplchOKQ0AuCkCTJroazVY9yhT0a2zQDoGciE47K0K
DgeN7uYIgCwhL10QGxg1Trrm0HtXXcRMxSDRuyxI3Nvceu1N6aaqGXAe+EAZFyBeF+otftMaSUW7
NEmsEQG8tkkLTA3SNufXiv5u0lQiZ7M+toZCxJx3Go9oai8u1mPbQnAdcTOvV00ygZ4hYrOtcN7F
Pb4dsZ9OjpIFzyI8mNkSUiej8YD7FeidMiEI8lXRzkb1ruviR9zXmRNThF3YBpjOhVyKFFQHPX4P
ku7N1KrbCRcHHKdD8pPw0urG9ahBShy6LROGGyv1v4/yxYCiCjD+OUc6jnDQYs3FBxqQDGmfucOO
oVwTpMmEnazQsRCfMvqKlVzbvpY8pKoAnhifjErCdUY3pmBbtfEbBQkWl+Lep7jjKBXZjhSv4kbU
XK1+Ihn1XXFIb4o+eU5UoXY1Hc+Umtcu7NVVk2ZrPwvuRlN6m0KIOOEQQ9ooWk+0itfEwClCOmKl
FLmNqkeu2VOQb4LcaeLsIkDac1PDWvtzTISSCJeyne8Q+wt2WD5JWexkkehvykQctmaPhYspMshU
dXQEU8OjypuZaByzrj1XcT7shrj7nmURRBTC5JAnAPmN3ZgYK1kqH8ZQJJaDogzXN2jM+SCS1LBG
YVwSMzPNWjeGmWnrLXqjwV8A1JeKhdxR/STcYj2yMhP/FVHConULWqymDv2MDx5t96Gg92MgA2RV
wo2kfmwDAkkJyzzM7K4FBe21ESDowWdaDEIKK1puoytGZxtJdKUNeoGGJjr66N8rbavY2kg4bozV
ORPKxhn6EjZYuBcgpeNggn5UwK8Bs+HYEMNDoCi3gkLKJJdp6Cl7EnZYRFP87s/hbVz0XpQM2KiJ
hQHdY6ONzCkwqnxjkCuaxrzteD/xQDgJU3gkOwbkilfsgz/QXRKbXa5ZR4wJMQ2YjpTC0AuMuKk0
MouY2EKPlUpnjo4hWG4bI6iTWlPDwFbLQwAbEsCcagG/eUHMqfQ0NLFx0cg8U4p2aYwxuJFtjMq/
Zk5sWvdCY66CaFqNzT4MSx2aI680Mf9bh+Ytx49LKaRglSai5MSmQvyPAzqh44D2hR/DRmzYqclk
2M2AS0Dd3FKp0VZSyn0cfLxIBwpZdkRJyvETkLVJvpvUq06TWPnq9Jxk6iMDCIU9DTTDwB062ah9
Dxt8DqyU/usY3+pMY3piqIHiCGDCMeNgTxMu8Fq+eGeJmOGIJf5iCb7cc37fxgouQepE7YQk3pq0
EJJk1hHRW16fqv4aJAPa9gBpqmVoZwJ9HcNw7M5iBfxdr8tbnDOO2ZS/j/1UQTkDl1OP72GK5X1f
jQdwoZIz1tZ7jv1PWTxbivhc6vOrVMaQA9rkAvxuE8zw2w0xzVcFTnhJl/AaTMGhbFXKY7riGYX2
mldMEgvRdIfttqsn3W6UxXOb0dYjQAxKgKVDZoFu88NdmDRgcn39NfKJTicy6G5eXFEY8Ya66uNk
x3JjBDfdoF7owD1ilR6vJdaGyN8HMSatlXEP8HTwqoqWIi4Wa9+nM66Z5L6ZZlznCZF+hr+f2dbX
KiDZYiJDxI/aa39gMGUUDyRp75ksAOQlRwFRgVebD4M9SIJrJFTWFg7mWqitHa5639GiXiRQ6HaQ
Do/RWJ004OdgcKR7nZ3e1jscH7Kkf8f8dZ1k+t0gdrd1roericrmiireI4UnZiImpuqMDH3FUlXA
MwaElGyc8kK5dEPoUTcxnXisRscfeRTJ37mkNH+MVGCbFKRBo1T+ykBPbou1skwQ4LMotcKplwiz
8IHbZuOEIGeCW5Bg2fJ/STqv3daxJIp+EQHm8MogKsuSLMv2C+FwzZwzv34We4ABerob121RPKeq
du1AgJO0GaCakqiTIjqu6XwbVseq1B1xL5J9Uj4yO5fLL5UcAG9S16hia1QoOcCGOERSWxt45SYh
KQqEDdIOb30V0F5xWIkk7KHT0LXGlrTR1o54ariSM6nHJI/qPyWHtEtOJkyyfarJVzHqcprjtPC0
VX4xt+VBn7Bzj2E7DwFgpyiDngGkO2JJIV+MqsZWS7sQf3bIklqyZRbwg8kkZs0NG/NsDA74DmMU
LHzkRIPac1nGhKcut7FFnzv14rXhw3tzLg4OIaPvdSCaXgIK6e2UHI4auDjJE8E2xPzDMdqpZCZS
FXeB6AdsoxQHCes2aCYW+glDIbLBWD1PydED3419q+UwpML4QcBtetEj/WjCXjuqDe4XVY3cPFPZ
3A8T/pvdpPoCDhvY7eJxo6pMAr0IelzEWe0G8FJdjeBdJqeq8UNpIJRITPGHmQluy/qDEF1wAjHW
b8Z0xk464heX7IQkesGoedzHHKC6mgVcMLtdkqvFDkOYBFiRGHaheqLp8DFzwxLJgl1hZkAvFoVF
wsubFNBXpACD22rNIcqzm5D5uUDVkoYGEC9c/uQ0EjeNxvPIqjqHgpH2dmhlpt+0BDIJ87iLVRJY
qqj28VypnbFfy4OUX2Mozf5swXQXyvdG39Ri8moVXe0OvUSYsyAw+RDIBUrVgGZlt7SmQMwj4btF
afjkifxw95I6GVneGl3UjE11i6XyNmCsJg7LO9dR4QaF+HY061SmmGrxVpVopqIoZ80jmsVmZcTu
ljIVnHKhOorqD54mxa5v1D9Jgd6u4/+zSEnmTULDfqbHCTE1pvlIcMthCIr7ECXMeCaBQGVuRbgV
zPGOBdYeU5ObBDrumXXg0ETVKvuhkvRQi4DFNUFyp5B47mGQjqkjHp5yw3uOL+oWd0MMUwZaTQEz
C2IYWByEHwgOCSsUucHVhiBLXe0RARh+r5cXvbLCQx5X9J7YaVlKKEGUwNY51HX85IKj0RcqHQzk
lcyQDpN8tQprwoiFSF5KJlghcHhKJNA+FXaVbEwHHX+ZvhPlTb1Y/5QYf7S+FxI/kY12E4DbCn1E
yGtHSE4Zb3MBOkk/40WtJ+RKjrHFKIHiUzPn86j0NG2ziaoF4Kc1Jn+Z1Jeq55KGmU8meYekAum/
XAJ8WkQ+cw/Th2IJZDhWtMmaOrIRMQpkYTURWzlKn0Iabl+/JItP9ArZIwo3PRFiO3N1qRITlEux
mrTuojIf4qBFBKVBMIXUT8pWxE42EGuFsSmDiGPahXyRZvlPC/mWSqNgKJgM1YuLAlZbzvKm6P+J
UjN5Gf6NG3oDt04jA4mYiw+pHDIDdFLAckqu2Kl3ZJrh2KCRGu/Bmk0debVzJnDHQYjl9qHZEA/B
9z3mq/yob9/m1c6zj0XodHqCHdwaTiXTKa7do8UMXsXvilZjPq5X/7pFwe6Z3jetWZEEX7msPqrW
QNPuBRI6lDKnqAM8k9m56PtF0hDTyZu5AkIzGCZNaX7vcuWtLUyoXUg1XKWMiB5aqnsUNZJrAvE4
Wf41RT9lc68hD7KQF78X85gMlzS9qGoGCgAOw5ZevpN2QtLVSyi/6uleCf10OI75OQUpNQ7okAT9
FuC7vV2G/ajfC+mWMbGWzqjdFelmREeD1YAeXkfZ589yCga2SpJ2M837DJXU6p9R+ZB4zBWbioyq
s6h4ReO0EmtMsoVbTey+apDSb6u+EZW29J5SXgsDpy7MLVrxw4xkW85aO30TR/0UBK0DquQpwYP4
kzGSHHUAaQhIj7i1gKDjfSbLsv4caMfz+YfcZnta3pXxtVDv5nzs1Uew/AXqm2a8x81rSSqltXxi
+msH+o1whnQ59APGWQReHPXuEFi93cREsJnHiaDG4IA7Z5AfrOa9UW/k3tl63dGRW+iIvDkYnKTd
iR2z2DMa642l/KvSR0Kiq5EeEcjI1YuoYwT6I5ZvhvSvADwqIWrq+Xlu//ruUYrXRb2F1V+ivhUa
pqAckUU6d8VnFH53AatWGghhrvEKQozE+mnW+SuvNNEp+bcYvMrydwAEFKgPWbopeHjLgJVJ7fKh
hzi2U7ZaUioz8Doxl1Scw2Exec2IPZ4KYHiYhTNbAktwuU5WvRgQ3UwB+JTgRXbxI6/WT8Ipox2f
9N9CeJTZTiNmyLRgxEKoxZ1kmwy+2t3q7jhbL0HJC34y5UfM66YeixB2q1Ps03HDwxyUZzeedG7t
lMh4K9qZycaIt1O8JXu+UM/8yVTbG8ZlMS8DCBFAwIDDJIkBzTau6204VC5Zr44AsDKSqbDmn0Lr
bRPcISAoBzXLbOFT43YXAf8RtjohBVoFvmb2s+VQP3RmhEdKAPUxxS+SUgDmZDB7oHrLNBZmmMt1
+hdsCTpSXun6YxossoTIG6OVIozQ64TKW8F2SzDwzKLnbMFHsMSqOXwcAnPu/HohKt30SdaJ4MEA
/q/Ls80ivXfyOyIw/SKmOO+/ZM1nKEb+ZBzrctfBc4y9jg5thr7XX5IEE7AzZLpRes3CW65xSKEp
Cj/WADtxId3pGE1XbXrle9Zqltr3rdbkqF3exaZ0S1CJKIkgYt9CC4eHFvUa/2IfpJfiGqIOHQmO
WPJvjoiUkGV9l6pPM7lP4l+e/Unyb8o6z0g+mxmUDbAhU/5ENpNd7szKdR6/prqixPJMKOgxIGxO
LZbiB4VTIs1i/jZXi0S2OSl20Rn0Cl3/nMcXE0AdU4sqcrn45PlvopcWCdxSmVfkG/XNHsWfgh12
ifMrt5lrFfifKJEPc4X5p3NKBGmp9MDY23yN5a+REEQeI3til0chivAr9ilY4pKQOoLbGv4P3cwr
P/6DT+KRxmQOiO+nYK/i+RTMOIUgTOMtr/iS1nPZcud0/H1tIWWW2JcGRBPTmnVkvwy/QXYymodR
/2nmuyk+S8KS6rdqvlTSa1Kcw+mpBl8Nz4J8KVr1ZzXKhxLcrg/4wW5M3mlYirZeXHndAesIZf8W
PlrM9Au8fEkcsquHwc7JSFYIVLTJFtjKzOuFFeEGz3200l+Za/UhsYlB7cyvsftiB++Bbdm0BOpt
Niq7Au2uIgiS8oRy78ckrY2cH1HQ+f4t87VWDi1Uimh5mjgsF7z1TeakbCJptmCvrhvDr7j7y9iJ
ZBIvT/09YF0ECqzJSGy5e0yN/FnInTOuvRHMznq+dYmXMr0ELSROflecZQHxR3abtLmJ6hLs5Wrx
mttjYWrzr4YPwnq5VLzhPADR5+RhlGTkWCXLDUpziKGB1ipeyWlS6ZIEvXKyieG2wHmAbUqwQGxl
GdTjmtwwNUak2JdLgLqObonHV7dOSS+kF9s5gqQwd5D1p80aZCcMgkdwnZsmxGemCybdg6v3C8+u
JgjV0uCuio9ZnvcYkvPqk3bCvl/tZiqb4vZ6temUZ1p2TqRyzkEbWBZ5Opb7OlU1KKEIBkDxJohu
rkKqzUmQ/oBX8iBmxDNRJJShpwm1l/ADG2YeAoQSIP/qmneYruTIHi2ckclqYrWd+nEEOVr5CEnv
jgwouCkueYAQWfqmjYzON6H9TFHUrxYxuhTYoQb15U70lK0Hgr3+cnLL2zsd55D5mx1g3v9a8WHN
Q08uo/apcI7L4Xdmg8Ck5ghQTRY6plntNvPyMasHkUDiWtkJS7QFzXN5+bGxtLuq96ylskvrQ0Hk
WzL0DBRakQu0akv6IvCm9pugKn3mLQFozRvJs0JoTrDkJdxz1x4hSzLXQi6qzzqZUZazhpxXfbQZ
zcRBc+YMoIAN1EDdOLerV7R1W/87ZvauQOLgpKyPF+Gqh55v2/XYnA9AszTG5UA5qRA8y6dwelGJ
c6Z7TWilrN+m/zBH7mlcOvHrZCtisA+FH5TyahFhYfFKaawDBxJ/KxVHIexHv0X1q82PUcX7oyP/
HYO/HHqTwtUcACP3VAfgOdrQ1FV4wWOmmGyp/a6QHXbR7ONxIW3AwclMTiV1Uwb9VUxbsh2Xq0Cp
YEUCqAOVni2+SpQO7ewRQtV9DEkLztZtHwFHqJGoOAwjgMRvGj4yrUCiLCARtIhsqJyxhkhCymoR
qq4akmaQVH65jKde116IaueT5OYjKVNq0Hrm5E1naH5XAYDJsN80sk4EDrDU70sIEGI4cLsrNr70
jlrCExvik2AUR+I3zk0l7sU82AYD21XpvZW/lxCSBKibjGmoNcWHQFpdRst9OfIWzZMPl4DPihAk
nBwhqveVLDpadQvHiKXS4hhwxuPKn/JyF2mLP6ipP4PQhhmNjqyezNy6mpDdi2b8Hfv5gOEMK6oA
T3MyCeDTiZ3pdPmdSf1sEkFNsPO9NA0/YD8ZTotvDOktHaqTHAnHMoxfaqy7cO8b4QjtcAe9IYnz
Da09d3J79uRKOo3gdLmabLp23vS4d+CUCu3LwBMZkpVYeGSj2WoxH6XE3EwEjGOjB9EO5VMOzyAu
H1Uw3joxo2svOtRM0iMS+/daNtiW5tgpt8ewDg9GbXiK2vlmBN5rKk+U8x9iapF4o96R1Z7VQvPL
7DPO8m9t2VpGe66rXWuR8BcJBykpD3IE8E5jmok5RNp8ecOY9iVDuzylbEUYAk6qIL0IrEUzqd1m
2ALVn42Q/NWaeS5G/PF1V6+aW60b/1qTkh+OoGDJKQzmnSRBEan1+iuzQJG5PrCye4WlpkNZXO/2
0fyoc6i60hcZF2za0Y0ofM+7Oi23Zf0tskdPB6jSyXlCc10O/xBqB+0hWNzc2uRwrCwAS3NfIFOI
rrO1ayM/Xu5xz3bEz7pbIr+SZiuhwEvvsfoTE3JT47ZetMdBe8cjiy8nZDMOdKAdljJzgH3M6lO1
c9YFn6FKnOpbgfo1ZimcCYC2AGqCwxYOVGWiWeBvGvmimydpbyNEkz/AZ9wcF5Ugug3FP4QpTsLC
PSerS8Zk7EG3Mr2Iw74QL4lyZbeKDsnP80uMNiXTnRWWiP6q6VqNVCnMxz2RdKX2k1PNRXxSbMs1
xI18woofsA6QWzlb8YvugUz5YXvmKPlkgdvqyKIcQimcT68IYTTJCHdoFUx4SwpcDCV8tPJWNV4z
LuBcIjVBecjNXgIgJeSSIKrehxrH/8iOwPYQ3P+zksSdiKAmKf+U9NnEcDu90txCO1iSXVS/USvt
ok5tHX/gE9oON2pQCCFgqvcjEgJTO3G7ICfiTnMUvOBh1kk/GdAJZNiB+JojiJNSeIlXutO4S0KY
apDcl/Sb4uWSc9wB4AUxo8NJgdopDffK2utsrGU4H/FMtoThENCIpZw3oPv4lcG8LbdoK2rBtzJc
c6vAbeIz5bqIrytk0PNWiOZ2mh7jctCDnSVdIg+Wov5Cx2/qr820z6OPSb6rw1u9MAe+5sJHrL8x
HzWL1yFosR4YsNHnnJrJ5QMyzmzZ7NtTeeM330QaueonGUoqedCb3on1g1meO/VWVeht1GXTzhfR
6VzRcBlE5ulSV/4gHsbhjT+WKrtZuxTmiym6WrvR5kuPc4QLGZSDQJ+e7xOP9EVI+T4vTrGLo+PE
lhLll1L85Ms/QbvX4yZzHjMkrH9R8NZKtyj+o1kfLV+Jrmm3nbVbTy/1CNXfERtj60EfTnDbhy6d
dd0XplcuY9G8GlDqM+G3cgNPJOtq120EXKLqU8jv4gC6ZXd+ptNZflj+i6l/UvmhA4zjeOGyKI6x
mWWfU1Ky++pnVN/n7l9DlEHnSupZm/ZCclhq1Emhw2ve56e+P4jBtXAeuZY5ZBN7XftZaXRXuyre
d/3PQKNmdLc4yOwCLpw53BP1JNek3H3x/D1Dggl9naTd+lX46WaEuJy8kuSapet26GB6mU/wJHEx
TspePkhTytFz2GiuWbwsNKyGzX3U8RwMV14/HeY3jY4qy4duE9Is9tZT6hEjDlcS7OiBoGNCSRKY
IX1djO2hPmoWC+UtexzbqN7wdcTBPtdTWHvUWr/6C6TYrlkcReAj8fAMWj8HlYC5bBvXtAEHFy9S
ttXwVWYdp6Omy/i/k1zYFejf0rwF7WmKnkX7tb5pBdnYJhGEoAl07iy4HP4pTUlVf8rNIVZ2YGO2
Zv/CKmcweS/Ul2X9xk6jeqlKkh3nqzVe2vAFf17bEDxPDr7C5sRIxNxU8q/dtt5V7TnqyBa2tfFY
iofZunXVxFKythtIjVO5zcfdLPwZcDGQjpAK/TsK/2I/9Umjnukwe+WlK3/WD/jxIspvTQ3PForl
1N6q4qVGRMe23Zc0HyvUYTk0zWtbv2DDbr3Dxh4srpddK7yRsogaVB5OzIt84jNWmU7aX1tXdRfp
owxOcvMO5Qa+n93B26dz4So6R9m27/3RfAQ28JbyFranBPSA5+WI6Hzd6jY3aPwoSIzFOHRHwpmn
EM1f/+2n2enJaPu+TPmosI1Psju5wcG8GW5948MIzd5LsFYwq+4QWxuMSu3AizdGRyMdvwTaPl6X
MszUdMk2pmtOOd+C+FUaiFsYYZAhSYPARsNNs1fq+LZ6C67acK4T9QA+rTALwigt9V2Hhjh36n5v
hdd+Ocz2l1h7UBsYTvZme8hZvM35+5D6AcIpMoNhA7CgcsucaGv6w/av9QgBizCfhrEhaKxdW5ae
8nmBtjsfBe2sazsdZXy/r5kiR/WXWUmMbogaeZY3M/QrER4sy8ODkR2k4Fhqb0oKwLWdCn+yzlr0
jKS9COcDYehmKQ9J6cP5l4YLum9woGfarOvrfTGdLB58KRzE9kC6tZ0kP+HyU6AYFtTnyhxnQEFQ
KjOLP7md0yux8r3lrnRUPsDkojRHKq4dibGD0LzRoKMupuoVLRVcyhgzTGd9msqDBj2MPaLLFba7
w/QgmDe2/C8dTJyuzbeQZeuzO3Of6/7vg++uCncD9OfqRsSdJnjG+MAYl2hIKNX+UL20DULlfRj6
5xc+dYhCK+k2YrYhPt2o2H3vq4pzt7IY/LjxTSSXJYxlYTsgnibEanmrtZ3VnHMgZcumz7GjKwBf
zdhra+UnCxq2xZVruFLxOpZ7Dm7HKkjb9+lpin1FdoYfiFQ2EgiyrezJ/jbdNaPkQhvdZpGtGZep
3w4KMPpOsN5Sa5NlLwklB/lyvmmPWEPZOAYzRbIOcgHrmK3QlQMbvUjG0eIihoHFkyjLXZoB1l4m
AxQES0tFe3bZSz+cFRoe44kzkZ1Y7tBt1JokNdpZsHYfwsn/0RAsb7iN33oNEJaJail7u1tHWVKI
c4Kc0otielyLGT7Q53aLuRxqjpbpeVtpjsqyFBLVhgwYii+3QYo77J0UVwZ2hhjo3OcMG+Dq0UHt
glDFKPGNuzQ05W0p462NlS0oXK/txfjVnG9c8OPsihxyhaTwNxiMEzcGafHxCycTdn2ukLASv8k3
LToEIlnl1DaOR16jyLXc3iC/8VB6Zb5bjKOWILkNN3PC7XwgO9Mlx4tXMs1OMccX84uV8OmkhL7G
GulNr0a0FzJk3M/ujT4Gt12PVxqT32NBxCebYXGj4n7A9NURo44dJZcFzioQ6vQ9BPO62pPFnnI7
IVLIzwIHRuOAsIhXaH0F8RDJd1xbcfvajsoWHQlNryX7vIxpvoFvMpQHczqPpDM4KSAAom0QcnLU
iFnFUXEwa9wOfo1pbxnHsEC3HRB9Fm7YqTgdRklQWnktEAmRUp1DRF64qGqVcTY7lU8o6JZ+bGs/
ZSWqbBV+SLDVK1+cfopMdGX2O2JwyIeNCV3CNRJcv7uD0l36ge0MLIyWEav2Aqcx/ynBzyQ/O5nB
Ozb3cAFZR93y6dJtNNjYeAqJMKvk/AB9pOEzZB+5UNp6ua9ZcnmRJ4S/lHJd89txQ0SEGntt7OoF
tlLDlzk+RdpVZQXK2Jyo6o0j44yhbza7hdCwKd0a4mn6m7jNo692ugvLyUies9u7Wn5fm7jlM2yv
JuFM+QZNup14c72X85MszXY0XnS8sLSdpu7XA68HH2IP/KF/rgeKGN24dTRotklr2mvl1XUOC+5i
2fC0oiMJruJ8U7XPIV17yFo8z+JLIe+18KSbF8RTyrzNigN5SY6IYxklrK1Y5ndQGJ7YAFP27Dz0
QTxNqlmxXJKG6xWLrgUUGT8K2Z0bn27QzYC5uUaUXaI8S0ZGjSVOH1/W2coAfmdISEJyTcznOOPm
dZ/WSPLhZE5Hs39RkkOvbkGoevgneB1wsroRzlLNEgtmG5/NYoAO/ubhGvOGxcFWxk3jioEBjuA4
O68PUA02CC3CGu+G4cMartqO0ygXe2PgmKNYb/t/K3Qq9B/p8tOrbIOnDxZMjt6fGXtU+VEJN+gK
aJR4K93MoYNGjrQWB8w/J/Wma0RWv6vyK1ahWBR9dM17PX4mwm7puTBJCUou7XjmwqXHVRhRUBiz
mZ+dfn4Jwltk3S3UdLNT2CQPBS8DU7x0ZBhsgz0ZtbYRPUUWpi4ILkB7cVn2pukP3bFsd2DQTqmg
pshdisZ6Ac3xZcz+65DlfsMLGmaw/XkC/V9Cv7dllyqzy9boKt6kcNdlB1H3FuFcOZXdC6/hhsT4
5KzTk/bCOwMvs/LssGWFTyHsTeucoeurr5Xyq7IDyNgTzBIQH8Rn2bqr5VkuZzsZSYr+rtSXdKGj
fkJxLsjJzTytANbbxeZ3I/Lqvk3JvkbM3aHa2YkkrxaHVqNVQpUgKv+AEkdxot0jiA2KglX+y7V/
ZXi2ltyuUJ0rKIEo5Vb4z4h+dVLY0J0N+6wCyL/GzbVOj491S3oKu22jXDUUNWl2memH+vkYD2cr
+oUJIH6rVIhFIv6LjQxgBkVCbZkk3N78WBSNTvLIKrHNoFlcdPLMaEmX7KmGB1n4brHw4Bbtyhvt
Q21V4CgQHMqj3OBV+E6JKnTa0Wmrtn6mPxOWw4JwW6sMnIE232lM9CwPHoOKCgdOuAiULUxnAcOV
+nvV3iUggxNLnUq9qZOyU7N/tfWSjj9NftNN2oRTYG1i3Qdc5ir/UnJY1B4mJww+LgGcNKZYIHwt
ua8q/JLpPmhdJN74t7lcGvKyMaITAi+vhLkW3adwJ2u+oGMEBFgIOosRnSOCoqLtYiPxIABaNjZ6
AuftAFrV9ae8euoWPHX4vDpxfLA68V0YgE4+FhcyiZKyNr3GHtxO6zXIvtP60XefZrfp9U0SHhTl
byz+4CoNLBfpYzXldx3Y8myP2y324H7WnsZ8rwbnZr6n7bdWv7f92yg9+EIUXFNSP8KRkGABbeWU
RA7DPbsDVXyJ4SbgkdcjWpofcXdlBApLYBMCWMghyqvdUh1HIsflLwXjo2aANXpsXJo05af3eI+T
h+yQ/QhUaipXOSJWUxJslsbO2IT22P6ThyNaTxb+fySoMBj3Ot3pjDdAA1Fr/I0b01P60k7HX6Yr
Z+l4IvavoL9NG1ju8tsEChJudd+ydnJ8VWGdlOEdoakTMp7gCiLyB7AtmcB+CDzmxFJPWIulXxNI
7Ppr8HVIkZctoHXG91J+hMLLKF016VjP3Fm0+chx7QHMWFr8HIVMsJJusOZQNtIIA/9bN6P1c0PM
+k51zsNzmUCo0tLDfDOFw7MOa4rMzRr1Ttmpfm7/SeMeu9Qi4Iid++HN5O0o9dwOxjczgO1RPATW
Fjhn6DtocJTl66xfGPNpkt05YDDiJ9ZsA+v4NVdP1japTgbgIm0whAsdkilLmQRYi+hT8iuCQzr9
ci6L6VUAoGO+1oyXWXGFP3PZpB957M/VttV2WZsTgUlw4rGWz53pLn/5GnhpN8qJkyDJ+0bcmcGF
O4BbYUagITGxMn2R+GUr9Y88Hgzz3kc3szqN+rYhRIiSaKjvDVCrBoeHUU7ImWW1d5NN1lhegunA
DxvCTahvZ2a5mhY0/OvBpePB9HSMglrjBGBTbxbjMDP0V+ceSFLaVeEVwjM0WQnw9KNqX3QFJZCN
OVF9sq6C4cLhFmawfVZeHj6b//1wBF/TW5jjfn2K8p96PK9NshYSQ5qO8DIxZCgf2uinrICj4mZR
YLQkdtYuny15T7Nu+OO87ehtGi4ZG9TDwPOHUxoF3LM8JmFPkEdsnmOJLnfbNZ9yDJ3lqcpePfit
9fhanLy+cKNEHvHu5pUpkuTq7Zi+LyzlCErkrfoet7p2YYtZ6h68ZCXdpa96tlmfOQuL2LwhZnEi
caBpr+15W4R3ffjX8btSNxwZNhsgQIQ3jlOhfX9a/OMQ7ZmOQX66IxSaDb3+2RuO2UGZeZfFb1r2
QbXLfksNrdIdmzk027v1bRbkQ7Mf3oRPbnMtI3HzorQ0mYoPe5or2e9KeIDHFdY0ZMiLGzI6l+we
SR/0CtK8lePDTIJc/wJvidXtY8A6SsLmR/sxFYASdiXrAgP24iR4nXJd/8Mi+4Nk+eCbIfbWsI7s
i2dWoMp1Ei9wzHkiQC7rLdttYCxDu/o0IPR03SdlcDIOubULl03E/ucrQ4q1K+EZ0Kq6A+s6l5CY
mMKSizdVvSTVA0C5NGCWTi+IDWPhMhOzMvhzfqx86FSBW5rXFUKq03fAOl05VdaplD6k4iM4lSAH
zTWLjI0EM7JdPhP2sVLzaqZPwboYnS/Pp2Y4iCg56JBHOD4xEYNauB6VDCPn6ndWY57gmwJUkrXf
NVJOC7TWao66vVoWCdMnVQqm4pOvXQ8P64yXnXHT2sz1c52cJ/A2eoMIrBEuGWJCeQevjGt131D0
8umzTbY5UIKQfSXFV4A1T4Uwp2cONva9PXPitsN0pVzzw9bK2Wx0bzAeDDvof1W7J8o3LUM7FC/r
9ajh5lxeK3PxUpKFrUe6XOD7dJKbylsdmfWwmeMNSVdJ+m9OiWftjyvqokX7fl0GBKc8/mh7m6WZ
SK8jfDX847T+MPNPyMmsIw9lfcmjbx2G1ZScCgAaYpJaGO6q8SOIu1K46Kz2IvYodCpiexLlW+x+
Taws0dc5bf1sgwNmr24QXoZ0s9YEndhosKGlx0SLC135F2jvcfDU+4el72p522XfXUh3tJ+q76X/
FATIvxRyQpEp8xPNmvipBfcIwfmKDqTScx3lFfUe1vsmvAM1O0VyYD70zJWm+gUFjHSdloaSvkKk
8FBt8zHGYZngAdCZQw8GQV45Bl1azXqe9wbXteBcSwX+dIaTc1Nn5AsbKKsHOt0A3MPIV8rF37pT
6CfaQeshzk9dbGwzOTaQbbjm6u8x6uy4epBg/dJhRhbBtsleBY4rpF0H+WMv+F0DO/NfiiubHsi2
VnBucJUIgsVJQl5PfrwQnkYNXGkjZxu9xpLZxjcLDn69QRzFyLG+b7P6KVf3vD2Xxa8VlE7P5Jan
d1H80NDzBdqVF22C9COH/MIFNuEv6T1ZrsZECQfn3E5ziXqHxD9mHigMcNxC0Hz+85XMNgSYBNo6
9970A5uZtSrw5poDmviq9OhXoEiEMz08YXbRFlyM6BaLKAl3aCC8rLhG7ncWIBARWMwiAeCKz7xG
JDEe94kp81QlRM1rOaSJ2DhCpKaDgmGKXgCGmHJ165AxbzdEIjUjgkKMOeaTpHDX8LmmQ1h+rCex
FM+iBYTHrNkCmabzs+Haa8OzimMeI/c6JFAmeBGp+QA5eNLAhERshDXah1XvFmGTENOyfgAZVFRn
3TyupPD5kVjbYb5DVbaV6rLMXBpQfAlsIjLXLxJPMrzKPOZrSwA3oerxSR/tUv5W0h9ge0M+1MUp
17YRQkdRHty1NgzyAgi3m6XbBN5g4g/GdFhI5Gkfxc/W6x25vUHd9Sya2gpFTs5Bp0Mz9K0+7yqd
UHD2Rzz+NL8q3ZuC7Vq7yaqzKf+tT8JQXpXxUYTvzVest3Y2UqKFEyMhN5Ug7dj7yM9UOABOvv1N
MTKv6xyUtjAOjmQweIS/obJt0Lym2ftSHHluCZujXmYDYBPlXByN8b1WN9G8obPQLRprX8LosDmj
e4TFZ9jo3tjuw1VMzw0i324zCft5PwuwGarGMRGjpwiF1PjK1yvB4WsZH9jFL5AvC/E9tK5Bc2fJ
gOfdIRq2A64FJ/NktV6LVZ/xm8fv02tdvyDEN+ctLpssnSqYCa15VQ+r7RxAmAgACxGn9emULJmO
TESW9Zl392l+DWjhkgnOAc1rwezs19uRi3393iEXrtheaYiwPb8NA2lmdzW0N9E8qPFf6XwXI4Pv
DLwwoVI+1eJOW/V6p4hBviFXV2KQzhh3jPAS6L55GOaS9+etWb4E5aPX/2DlB8NeDr6VClWIDfqn
PeXlpg9v6z4nCN6BhxWdzRuUFK+8x8N+taurfys0RlDcqaCNCknAPHUW1HquKnVd5j16s3GpzUFO
q7npaeCDQ5BcYdytOx8j3WjBHitJH76biKWK+jrljzr+U1gNw/23eEMk9jcLWxDioeiq2mMT4YlW
aDcoZsR6HvvVN/A6ZzSlXrZRqXmvJaYVhrJ4hNQ64tLQWn0W1cf/WDqv3daRLQ0/EQHmcCtRpHJ0
km8IbwfmnPn056ueAeZi0OjjtiWyaq0/isPV7L4ULpjxJmKigwKxAebhvlWZG0P8qnfbAIkmCzNB
N9szLCGBTiWOhbXkWsFP53FHpH8WFtalc1w7ZEs2t/Z0idSf2lqpPbTPyRkgDr6WiGmKo2vOS3co
eFGDp0J+gkEhjxNlawfAUptxer+GwY2RYbHhMXBMYcclchNmuhwot/lrohdnPPF7Q/EBLIMnPiav
cac03gvHy4BJNOfl6ElqCfdpd0hR06X2iTORKFtsQMTfW98q8p7S5Oiqzq3VArz5U7qToCQ1t0Pg
ieUa5rPAcc/Xob33MBGx0KuAuiO64P8gxawE0A7YVNYQm5BeGe4D2KzBcJtpRwo6OitN3SvKTWft
1INPqf7XLFyTx9EdvaQ/ylyK3N+xx4Vi/LfLgH8ZhMcUyTkdrkKgHXQk0Fa72nwblAXcNlrTc5wF
7/PADv/nSB9S9lHUGyNGdrGdZC9dfEbmLcbXFvHSvDP83pOQnyPGwL7BK/D+xaFr/KIChDPPVjpm
r17YqGbcXwNXBZIkvXnX5c5FvWfMH2IvxJnoNBexd9bNv/Yv5QQxgLQWtEJNedEadkgeloNU3pX6
kDW/RnAGiypJBSouuri6xV1rj1xurVtbd+g3pb7biHg3mFiBHwCqLDsDk/xW63ithIOnTDWydDye
ws6HaKnTkPwN34H8ZTuHSFMwuf0rzDOfDDtMzFmLA9gV8h9Qv2TZqM7rhCIt4jYQiQbqnpATFweL
+p7Hnq5dqv4UhPxEpKlB+R7joS+GkhgAxnGZWyxiAlSAIEuss/NRN/eaerAbIHUfUZyOXhanO0ii
lj/M+FUbWe3MbxgqYiN+X9GjkgE6fMXGz1gj+zN+emYs0mDWc8D9BXNvrCV2ZH/e2lj+JV/PoFs3
IJQMV8QGUfzQG/Lq9Nb1tVuBsVlwOsHQo0h+YGfqrOM8eND0ClY99Gf9cjajO9+pvUDJMRpRG+xS
HJLN2qp+FpxYU0JH4jB49fxroojJQFnr/tqw9fdI7xQbIjb7avJLkF8BMweGvIg0ig4p1DihXyuG
NZU2ggtLXjrpT6u/lnCXcCEqK5xjEghNyrgxZ5sElDVRuKXTaF3w8IU1r6oxrUMFkPTQyufyhTko
RVQiP9oBYqXajtJTiWCQ2R8KEjzERZWUHIxPs3T7CuNAoYC5z5uEkzqrmUAy2otQ9labKNyCq5PF
FSlb5inxbVTajQIVzvaQ9YPdSWhhbTSVEM5Jd+QH0TznF7Y7Zp8ZB8kqwJumEeO1no1t+zKx0uoe
ALdjHDqG7/hq4ddbDLJlqXnHK26OlGesGM7WVn0AXDH5XXDFrNGfMtjpIsuEDSOYz0p5Fc+7qNzI
65eaL78cybnhJagCniWfLz98iHtZ6E3grtR5J778PnhvSUGLSzbZiPIudPUFyI5zUGVW9oiv0QLU
Ydrhqjadp7xQtXGvpZeSuJl+HxRPDgVN89X4bYHbaJm8EpKSHSDMKlqX2Gm7ihE3KLHTPslGYNlD
AAqYKVwvOGi16oodzzWyg5i6Itp3KDgEYYDG4u1cyBQTIuyxEdYk/vCSoJsRkh7dJW4/o0i3dNps
REmmJUvbikKVIm19vSVy0BCkHoJWOKCCLB8NY33qqp26argKxJZl9s66OGJMAhirJPMQgKE6zEx0
NckuBzzwNywInBk0pKSgjL6rnuWr4aEyXuQE3cNX3fj0m3BIcK4L9QpgvZ2K7mPS4cRjA6IoWbtP
GzeQWv6Yyq1eTkQ26QYzxZC5QpSaqXxHqKBru19nPrDdkPhIw3SCa2pI4x3/CRzRTX5tyIwG03Vk
bj/zm9UBtZLFizvYjy79C7kWoA6Ma5hdOx3MFY0qXqbI+qyx6GsYUpz5n5BFUVDK6cz+7JXSnnKg
Nc9kFV6WfBvPj8l5zMgSowEqjX3gmnIEYFdFmPe3rB1OhMOsvDVNs26a7/Kp1a9GhTQEJM2cGPKR
BxpLtkvEWwUsJttkQqS85Qn1Y9cmgh2iuxrMbAAhLiwLYUoPVnbNgk8D2HE0wO9BTa19ZiBK3Rd8
yxiLi98gIwwy3SrBQxym4hd1v+S2gdCR17JCmC/R1QmfolBX5XDcnKW82XpJqtGXCiIvlZd/mKAX
0EN1XZDe5NJXk1zn9E1XLjMss7CTRPZfRzaCFF25cJZo2oYadUY4W5vPNvA0EXX1aFF4xATg0Ekd
Cz8BdL+NRgJka20giRcAWBM3q26tepRgMqRvZuMUwew36jsv8bZ2zr350SDOmDPGuRD1OK/IbPNL
JjNvXLxBa4Ai4Y9yrVX+Lyq+ICBafcv0IAVQShwumbxrp0PLL6Gse2bir1pAdtZBC1m6mvXIKjEy
LwA/6eatHr95k+XMxVatSuvsP2rttbduRlD4MtEsFca6RmcYXTJgYEp9sK4NEsYuuDorh3c4tRZx
LqhV0OgSFOBGm2HYoNFqSJQtOn903puEJaE1KFM5G+3WMvgk00+GyHjZLtG1NE5hDhnF06Ex0Tgi
XL1qv0ME2TbfIEURRBT+BJvQi4td8GUILeWhA1vm40yQ+SF7kS3yysMnzVIbK+QvDNwt9oR1L+W7
CuW/KAnXSphtjRsGhmDcsAbRswFIiTTxgzNwJS1vRLGoAOZXsulIaPcGEpF4yaH0SfgXmNshndnv
WZEVOVknTIcTo6HUn+z+jdh7sntMTqNMIW+7djbGLG0UAMC2ltYOb3FSHYsFrck3ydzoyaXmnOAI
kbg5s+lOsD2Fvc3q+7dprxCz/KxnhgNkKN9m55TiTEsfEcIrG/WG2e/Faa0mHtfRSlfWEqYSHOrO
n0bUEFGXDOvhXHhO8FPKrwIdUpqZyarxnJL2Ep2bgN9O1JZzKSRYlMqjNQAC3kaqt5LWm1WQaMIh
fwvrmQ+b1gt9rbiKoyCKTuQ5NmukNo43zHuVEIvopsYk3p8FxIbHQuhjUEZuFW3FPLaJcx/cMeIf
0bkzH2rrowUCNhOCa7K9g0bbLt6cAkUCXz6SpuAeoUQWro/ipNo3kxojsokbqs2Ve2pZENfoTxDN
j1p1INBzzSIUXXS/QXNOgDcJwwqbyqZXTzlHIEVK8Ip/WvYVEKvxU3Olie+BIXyNmW2uPhSFDzMn
eMVVGNHLizg3uvLhkOzOB1ulvvXkeRNXQNbfcvnWqeeqGV3LJsK9KnfWIm/SxSE6pOHdK72Ru2v1
t6TWJigIASBxvXNRBArRqf4zbyYvQQOKg3T5bVCRWcauDT9C7aVB8Jx2PXLkp6x9Ijr776MDV0Lx
SokqGYU79jat/Koxp5BgIYFMxwE0HtjSZL3P3S3GZEQBimWuC59Xr3rth18JgdCsMS51Xlm9USiw
SQHf8JKQnQVdeqkqeTWZdx1co3IuI0BG/Z6Ef0XPuY+OhDM6n94KXvaMLMypwSRKZjthZU2xqe3X
st0ryS0a/jRc8WXYkSlBcg+FYt02YdWglXJda7EPQrtSZ6L8Zcoq4SG17liPaFcWPB0FbFnpF/1x
uJW89+J+lGxS9FzoGiDxdkP4B9VRf3XrmfKWRDObZa5fR8lrXfyY0UuYfcw4FRbwo2F8SeikiOYb
44Pzq8if8nxu0ClUr+QDoRbcUq/U/emhH3/09u0HS4/2CK0bST2YPc7tfC/TG8GUej+5PWxojL58
aGWvNsEUVj8G052JI6V44wJQpD1wH4eFBxmHLfdgU1tAgNYqY91Mlz2BGqX86diXIHlk7UWDeMe2
jNlFhBUjxHoEAc541adSXG12GpQ/KnmEqikhyPzpPTZYZ/owVBwJUGDi8ZptY6+TbWbaIf8uigux
8XbMpIWQQhpoJqK1McuIqcmzuoDBjcFLAwtdPXXpJDArx0QHJbaFKy62VbVcgnaDFFPIhSTVCyMy
YUgNvYkTzAo+ZZOkeTyTwu6BSIM1w2K4MvGkNxyBWfLTTDcxEE85AGIzAD2Qx9w/4WKd32r9ulAu
YW4qJqYFJcPZQfpgHkL4tVr/qZerVbwVmB9rOVy1vPQDJ2DB1IPFG4CUmXxtE6JKitZJxc1ko7vg
a5FYV3E6Br6aAyUdUE426t7CHQWz0P/Y7RPS38H4vmLKA/5vq2H9ZXPmnAiqWnX1cf4HZmvpDL/N
e4M1QddWM3I1M4IfrHN3hkwTS6TZ/kX8xUsLByQ565BmBcnDAoc2hsu1n67YQrO71uPoQN2JNpC0
WwZO8hgsCGHj2UDfikNwqDGXIcY299wzYbJzVDo4Fk+trwGmIxFpNtffdfWt5ttIe9j8JhXwLf7G
oDkN2glrILcb7wpSUIQ/arVjEUzybdd+L9goB8hbsgC1bwc3stl8juU9jLdGubXdcNPqbEGrAtGu
l+6KCWHRDNDz32k2gYpMZbuRMOvFe6i4VFSt9AxDykttX2L9Gm7UCWjEk5svhYCXrP2PSDXKvelK
6x6mYEMXNUlEDTg1P3ZDDhn4QYp6i8Q8zDorQs2Q3jDk4E4GV52YSXYGsqq8pL/YK9NT215TZT+O
R8KAyUt6JRnnFMS3iWO1pmmFhcVmQHdwETLKlwpy1x5DGCS6At59XFpvGl+x8a8y2Pyow4sLDeHF
iPP1tZV7mZfz3/11NhGVG0+xCLEFJcVW842NLnlBcmwlTyMk12abJq7EiwDwgIwgROUe5pFjC7as
tDdl9HxTgZ/ZT9j2uvitrt7zjHo8rpytWHaVDRefid8XVEZp+FNquCaT2YWkvQFCVOiXR4aLrPl+
NfF9Fhuw05E97GsYv3LtzyHSbd6olzkkqGsr9b8tJF5ifPKXbAiXco/Q4g87vAO+uJH1odrbag2v
mG3kd1AMQ9o20R9ZN+tRTVf1I+L7qGNfjshR/kuGHxkxPRhQrj1q89ozePOJuJm2m+65vuFQAzTy
Jnlbdlu5uREbR7rmywz4IWZFRz2Rz7tO2weiEe5GE98Vubnyq6FdAf8SZiA0ueTyEp5MyyfL2ddX
wQ6+0c1vtleQqWjaUM1gxOfwr4OiXaSJLwUjGZqGbP7Ie29w3qLkLYr+OvMhjTRUHmeZ0fAy+5JX
G4dKPfY59kvGLzKQGqB3k42zh9OR4Hf0TaUcY6yp3GsUecx+lV5N/aLK97ElNehaRX+acwTcKuu9
CDr+V9c+sV0Y67aMsS4crZrs7JyTu9pZ9r1bWlzlxjrIzvNwJ13Ett8rOidI+YPwhFbCYrm8VeaL
M9F2sjKMFwOQy6gOxvg1A9zX6tXK9+IPZx4bCzoxAKKLXaWfGw1Q4U4NMYD8jwqVOqAWczZBRU4C
vMQaZ7iNyrV/s4sXqfsa6AfIgUzTYUZJiUmMTVvnOY0JbKXqnAHitNAxTXauN3c82+GqH30nPcFR
u3gR0SFNpGu7YmJMWcyAW8YKkOIyZVs0UjzlRnwVaPxCOADDnxad1X7GdkW/DjZ5/aCqFyfGEbDX
iIgB4ezuxMcC8j4S0IlFfeFzoPtllzLh/y7dJYt/VGKeBunPGbYIpYUmmhq5lT3+BDkIs/E5Afej
BdQn0ma4KAKKLoancjL0lYNqxiFe8CST1oqkRfpMC/GWrBfeaqZNF1gOKYMblRtB3fd4upBQJdJf
xnQANru2nJ9y05bNutdJZz5VsiRmFxSlKgeGiMXz5uirhGZF2e6GhKSN6atmfwCRxMp7/Jxnb5S8
sHxNSENPvkfifxxtiztxg0mOBNJfVBqtV21LpGLGB9gVurDWYTaNTgXcGOMOuWZtc0KIygszEb6h
I4niBqdlm/+PTI2xZiLbJc4zqL6S5SdZfnn/XKc9hECfar8F6l0r3MlehQ2MEQAfqQhtz7YC8+QV
yj5l4zRgLWcrhq9LCen1ay1b04zMXI+YlAYj8leQJO7U7KVuODJLdM/ZJe53pXGsCWBxgvOi3fj1
lJOFRB7NQezcZBh1ZXSOgvmtIGhAIsz6oMJMcKFFAgeq33SYKiP5cux/48DYjHmm3JCJm9tkEqyW
4YQUczCeRcdVLb+RFrVKlK0WR+LuUlR/bE6ECCBVPFBN4+f6rt4mPjR7d7K05toqrzwuMPuJthci
fsM5X5XqWskXOfuEREJ8LnFkW+lhBL5vpL9ZZvqRsEZysSjojGvaIKQd2Z44ojEbH0bNRhlNaS+5
aMZ+TG/U3japq2sInzFaTeVXdsqYm4N1R6xDdhdHwJy8D8GpNT+cZmc4mCFdXdkQYAMmzt9WNNf6
xdZ/ADhSjp6epwh1C4rStZHtWRWEA82H4nae/Ot+TErggI63zE61SrfXsEvxG1CJRWSCQ063lIFV
LqT1Grlv7Vj0Sw/Rcf6nl1f1L+CodQ5IJef4BoK30hT2JOeWxr9tdtBimhB9GJawfMsR+C8TB3rN
dAziizSVfoEQRNv6DqAbigZbM85e3biQ5BP5ib/goe+QviFOR2TiQjEkKiS3OnhhA2gp3wuGPm1C
aTbS/00s2gajNdGJCrLq4Q1hBTfhC9pIV9M+HZrkaasEiGuNf2PMF5yDFkuemDDm9Ajh5PY/MtJA
AWPM39Sdr/sAuzbsJeNsykcOtk9LD7s+M5Df6b8dMIDAPLk+cKC3EOKEicJiokCP1K0dvDbDl1P8
pODyBvjoJpsXzgG0zt2uYvMMq908/vU6+eioAMh4SW8LABYTBYPFgJphQR2Mq0cnFF/uwCLDxh9V
2s2OoX1L1X+KfTVzfMXE6dsNCHAwMHWAXivnUH53mr/eXvXbeTtOR8J1Utkfl9PgDrAXd1l8tcx0
A4EGcrGVMSAXdDDgJ3cB9iPFp9hG+4t/INUEdaMHl4VhMXvM2DJCYAXbs4dN1r0Ln0uYo/APwQdO
E781yNAiIYQ7jy6UUbsbrENWH+rknoQfwwhHYG40Isb4rIPw2NENxZoH/o3NZcPgz/RBv6zESTUe
GvM/W0jAwQQBBnz/KGCbkU1xDfCZox05Obtxi1AvozaKTy+4pjzrlFON7yyBdrmRTAI4QAXBXMqZ
TSPbWaaHmgpRNaiFphBLzlUo9W8g62uz3nZUa2WEk0ArYUxOWYeIGu4QO4QNJxgtWNENYXzfHTLY
UeOZciNE8mGar0LimHDHRZ1ELfwfNDx1fuTek3gBrloWOxWBc0+CC7tu7GCxIRKzQIqOmqaxDrK1
bSdvSgqhTyZUrVt2re2b4deMpCKWTlwpWf6uxncAeGTxbJcoPHLmnVVcP+wOASEZy63Gd79lwc6m
jzy+VNK9j55USie8G+1yBOFot+O21X2xH5SZi9JrqE/qGk174Rfar80qU3Zf3Qgf2Rwy8oiY4tut
Oagbsz1ZPX9c7QXSgbMbipxnM/Md2fsg9HglAcrzTIKzr6JwFxG6r2zG8W0E7hoH5BrhRWRZaObZ
MYmF26fk5RGkOQe5a6nPDA7R4AScyB4ouair1Xs3f6rth+45PkIpIVohmx+gE40VEHmiHGZjPzTo
F82cem00ug7uSl6b8dawZS91iPlyG4574A9LOuM1BuTikSOpImmJEkdO1R2bNzxYBB02HWpiL6US
rycSi4PLX964i8TwY4JOl4gU5YbysuGXwQuXcvme7PhfNW70UxXG2ghgXBGQYalxkP5QiGYIk+OP
MDER+Z+f5uEa9+/Z8E1mIOaBEAiR9wxdZUtdrdR9Jt3rtGh84qeg2zPHNzfyskcuuxE2hbGhgvxP
V3+RhhqPY9FX/RD0dmIHC/P3kPOGwQ2JOykVr4kL94A0crgWJr5VaRu3qxIEjJ0oeTA0knOa4F+0
3zr29PFFbMDjcNWsK4ZAUfJCXbjx22X7DGxFYaMQe3WOBQoyjaiRYIbARdZSBG+Rwgmx7CPOOLxF
3WeNDVfzJwzy3L38GRHwZL6dh82k8sexcJVE1F+jarPQiStY7hVv4Gaa4GJhP/QH9R5C4zFk33XN
UB6decxHhWl2mFZTO62d7jNEH0PPY/cjG1t2p7lhUxvd3qEefje1rzgnOZ55ARCRkV/nxtI6quDJ
+RqxUVZ97Wf2kZ+IdkghkBIgy/6yu5NDLXZlUV6pXdlwZBhEPFfMGgIUDGm85CEQoyGpjm7TcEkQ
PxID4w7lnRxBEkjOef+YPrvM58/XkztDg9rueJ/r8imxXA7UOiZHwU/ZCAtI0F8xGOTRgedL7NZq
f05NmgbhCLXgN/5Ht4mQYEkz10d1m/SElpNoLSEI76/2+IdFgWo8KHE/Sv3X0PKFn3JpP1VyhAgi
pcN1baP3Zmhqzb9BK1aZReQBu5BwATDsJinClLtqcwARIdzGTyHg+jJjehyD99y5ROnezp8TU3db
USgJHuBk7wJ1KCCL+SSMBDNq6Go1kXgjraHxt8zjwMVVPwCPcfJn8Tv1OqvRSbnHsCpw18S4rZRn
w+3V0hPIO6gbhDmRVBViLhcjp6DAkEDq1T7BFqwOwCr3pH5V1VepPir2YUFzqakuY1WefRZM3AtP
f27cK0igsnjCN5vmVnYYnGU343ZiEEVkUH3C8Bu7fqv029I5AIsVSKTAUocfrQY6MCgSghtbFJAU
MWZH1TmuWAEUHTNwgzWWtbx/M92e0kWbZ6ZO+w0lIKvFfOb2VzV9FhBnK7iIFvx4dq3CQhMCS6zx
nXB65ifTxIs0nsQpz5EnzMIl19A8H+G3mGGISaLXR/WSiTNlz5nT6r+YNoVnZlJ1t7nF02+PTJLX
lcijuHpwRq+11sLL5jBX3bFpYPzLlz/xlqAipaneoClTIlKm4+G2Sf1BL90wsY+4zNfpeIiaA3PC
3CFTGgDvwLNE2OsscvU2NA8yuwGMZ8pNbOmpznlHuFUMGh8iIqjmdBOKWGTUHPg/1vxjgZCIL3V4
41dkYgz+cSvD08zd/qvFe+hPiE6AVQIqUtNtYh5kHoiZKw1JhYbLSXMg/5obb3J8NRCBKzvm5RHj
IOoo4uXNYxnD+dzFnJOA6LwIoaf+PpGd1xZbW9/r7K+o+BF1ErBH3ybsuA94VCPyZFiZQr8vr4TJ
d4q3xN+xg7OPg6Y+o0ORsR4h1C5Kf7EP0JrjsI8wuQlxEUVs0lYsZcxeIAiYEVmND0VCQuwF6B+W
q/ChCnrZVXr32X6UBJJoyMnVdeR8SA3GCWIZZFSOxoQYcop4LqgLkHn8r4n10pMwF/9Eyr/AJj3d
S7yWoHrYflcgGmp87qcPKQSlZQZB1jzCiz85SoUsmScVa6Q44iRr82bSMdDxj0RoXfyWUBFhgrpF
xsM0L/q7jDtA0Q45IVIJaUBVdY94NpMTTu5awsay65qDU5uESfWbfPZt3a2TqxkfwBPJTl5R2rcG
XuL3gn19TMUj4a9WI3lNI9do5a6eiODSXRyeTQCz9RfDo4F8w/J66yUhRAeYwASBJN+B8YNUnM5T
zbuU/y0Gm3e+IeWFUIoVhZnsMz6Up4gviP/zJi94V4/jvHMWOmeZWeVbD+PGcgGKvRn6fSLqF0zO
6KtN96z5EUD8OxdIAQpTnGk/cpzN8hqKvsvPpgwnvxw430IDsZsszIwJm/d/XITlWtaXQ69WOIJz
E0NT+UF71rlZWdpEqqGr0PSaAFMo+SbXCSoCysPCjDKER+O1caRtNlIUtBwTRNwxFxzRbpSn1rcw
unct1miaDFT1qJcXVi1i7bhIVTS8Fxl1ULEjmEA8YjrcPlRlNXDAGv26sTYJOE0QeVKCjxASYK/7
5gbA1fiejcCrSOdIwEIS4tUyiIn8Lgugl/N3bB4yEF+EsPJOzFcoMcOkPzzucnUJnUsavLbRv3Jo
KWbzzvqAVwCAyrgWoCxpRRkCv0tP33U/fbeY3dSDgRq1pQOgZWetUYCz3WPvq7UjjY7IXdzKx0s0
+8i2++mfOFg7ah2i+lJIuD7orCgYEUuka7S7HPHcmqQKVPVPqr3V2I/fzPG9ttBtE7qhLc8Ayswo
fjQLblpd3LPaKStr/hSLamUZXqPeHHkPvmH56Q6+o1vrXuXYa+ZSY9pN01PEtmUpOyKScttjB0D0
xAv3NhZvAR7L3GR1U/jPapkXkZQgMeuq22jcFIR5m+G6ZnYruk/VsggW408MOHy9UXZxBU5MQez2
k0mPIym5fbcvWEyo/OCHcne/8rjBL4k4L218GsoH4Ty8dXS4svcJKRolwCsOTNqsadIgxYs/pWXC
6MBXLV4Fm5Ca6fM/RDR/JBJlXP9yIsDnk2nttfmJyrS2dzj9DesR5vlqDoH9xE6Yf4XxtyaQ3fAt
QgLZtw6efOjv/JL3t75atfQJlCRYiB+NzwXLgd6+pDPqMWbBuSOsJUa98uHoD4vFybRehM7XyS+6
/BzJP7L8uia5lJhhxdOGEzV0kuLDG8Xmd8aZNsc6/PIrQbpoWfKdNjB61+/mD4Z6nbT+NqYhiN16
DGUemtalwGwtsCQQFIlxTZE/eA/FTAaAge6D+4lgMGrHKkyoqgUNg7ZrST4r9Y90kaA5tm3LlbZd
iq8cwsnQBv43wBhAh0jaKau5g5ExLPbCR7ob6A0s6d75VJEaxMa3mXwG9W2eUfEyXvXMybI/OMAp
dLLhv3mP2RfrkaThFcRn7xIdCnuzcCTo0bk2+eqr97n8qmh9S9Ahql11UYa3UfAjW3E6KvA70Ygc
1voDRqGVETVIvGr/pfj6A+Jig6zbzCrFBLiRBk7WwzCi52fWOr9bQeZqCD34t7hREMPelOrQyOsK
LMYKt9JPUDPB0EsWuMAxk182u0IyVnX4XSQOMzEiKQT9/bZ1HYDRk6DBHHISuupa6r/KRKManWL6
4Efs6MEC61i/pLavXvXh1umXspBW3yVhVP1O+JhUsr2dd0C7VVteeMst9WY2A5F5YCgPs9pP1MeD
ebT7vP+qiWvL85LvifBwdJOUypXCTL6RhST2YPSvGD6Eh3n/DrcuPPw6nuZphQQQKjnUP2EmiNt1
hPlqD+mq8/1X03eNIjiQvpViKwBgwP8ofcye5odMWC/UeAn6Ool+4/GaOYfBHxP8nWaNwYZNaDVY
G/ChNt1OnLKJyajvx8pNda56cWbl0ZC3IGAmYgHVh87jG9sBlzZIF1JHBPNQQWRU22QEcugGi4gD
Y+KOLyrBXrRnpug88EUho0k/hxXxI/+A9ILarWcPPw+ZQFfNZHFtfgvto+zAd+XemyW6uHH4IWgj
IoLhjIGD773HedaI6PDqIbF1yPJBUxUc+wvW2De5I93/IP0DhSdEJm7vYflNOyX/KT7CtYUrjcxP
ULXuDEvEz3yr8h8EcEgMaF2SyJK6hCgZeJiYfdsHK7ggoIPuKvjTEOBkio9O9l0tL/+P90XYrqOE
fjyfsEIp/Wdqu5D+qIpLQXkyKif09FrzGcTUgfxZ/Mj02+xa6M5aM45ky/VUs5MNy1fFdqq0necM
1K9nZFmoV+xtgN45gJjQBgnmaMj5zK9o7UspYG5EfxXvbQH9cjP3Y8u39yLZRyk7k3YB6ynMzniv
9UOtPFTEpwtQYVN1mwRBkMoTEm4S0oN4dlnBet6B/xjC0RP1UbZbEVwlIUatcGd2tViQ1izRzEDQ
BomQnkvfhOUiiGcDgg3OkelZNtN+es5uBPBnZISkEJ3jQ+j4wHPUlNQSVg7OY2HAauGwmIBRU2hc
gMktX90YITTab+JvUmK4wofUQs6JOp0kKD5fMVeCtVC75kq1y7i6KcuDwKVpqQReyoJ/as0L/zst
76TjwgqRpJHxi9T5h1K/Kux1LQUCi7CEcXFnRG3BuBa4B48qP9g+dyRWa+VniTmzOsLoTuWv0WLk
9GFN2mDxgvwzlfEysvTB0lm80doisjMpCzOxFhMGNUwEHqImVQjD6kpuXpOFFfmKysXznwATNDN6
ZwnnLOeUIJFrsuS1qjOL0bSTwumEzldVfscMke2hM0+5T4BXsaMezxssgvh8wcUBxSiAr2LXy1kK
ZsJ7KHjvkAoqnnDmGJKfa7ulO+F6xycMv1adiM/CA2KWm0JEPROJcJRMpDZeXxNisM/we8jGPcIB
RNopglJnPUwOi+69JjUDwhQorbV25FBhyt+086F/4Bu1WcMy60ps+yroD6BLBiYkm7NmmyDbkn7b
sd1GVbqmZwxcB0U5Hg2sDuWdg6VXX2Lzo8jsncoXmECU83ACF/p9ddRlYALD13kCLNRPqv0WY1Vx
IJ7vnN1pnK80i/Nk+7qsp+EeRUQx/7NJ0y5a1aXSa1OrnHbUHcgmB8zH3G7BnWL7onG5pWQZNOW3
bF/k0ZcUZN5uan80DMN9zzOmHUmf82qwO8ZDr6CsdcN76Tn9W1I9qKQgCa9bVyR6Lgk8DFk326o4
jY6EfhSUk3CumqOROOedI78u/6m4xI2iOxeoojlARsShKphxhKWWSE5VDyGO2GUGBi5vMRGpdoMb
F+s0ThD51CRbTbZ4wH5SVkCJ1JnmYk4fbUGy3Ae8tpQgyNb/Co1qGwBI4Kk4/Birs/oVVVviNohv
5xpgFymJxvNaKQIIO2LkWQXD4YlM4F+8XKEMZ4jzlqPRiWHr2ttcXez0dbR/kuF7lJct5QAMa1WG
zMu6GyHngEIs01nufbbsPGAwpz5ExxGAZOX/LpiB7y/gdpRcHggSBpJWE6mabpcom8COcBbdeo9p
L7iiBM80IGtmeogHdfjNiXeJin9l/JQIgWu+gEhJjjOoL65AE27W6me2zySqRcqfQYer80jkxY2n
T4Ps8+4kOX9Gf1LNvYonIHhztIcm/fGgLsU9SRH97GxctxdV3WAk1PCHq641hjstYwhAhUiZrkvg
SFxcNOsZKrzhqIjkmY74xKsTn0VSXKhiq+M3Rw+2kYLHgnCjHfBkodc3BN3efciSJ0wSqrSH21dB
apSU8N6LdMPsWykTFPpHrh5lC6EPkRqHaho5fqGFECjRNAHLu0NOF6/Lpwol2UdUg65sGJOGQIZP
OT7qo68RDZnHP4qGEV25m00PYYYLan6ZYIkWf9rWPuKMasuDaO5GeP04eRXA2cwwGkN7WqzX8oKM
VielrPMqpMFE+XYZYEfMcGl2IO+vZDyvY+U8yoBQgIzORMLBw+ImKHlUMrxz3JKIaRjLGbfAeqij
33JGix1IKzyc0SJYswUpYXqt9twJQ7wFpE+X97YlTPJUaLcsf/RkCcRH3DdS7Rk87tA5G8dnKxer
EWH2TBJt9cjZmCn3wTj3pRcpWr1txbqt8FDCAbmEUCBXn8jfZKlrk1fCXabybwIVsdgzhFOlU0H7
ctemP0fh/TPQ+mm79pDP24Y+NmJ/OpuzG94k6P7l7fdg3qN1uJ2WnyiiQwX3QbpxjK8cFW3z8l/O
3QF9YC8uIMZO2w8yZo8DIgaKHwAifyN2NZuuy/7cslTZ+jatPqLprvyPvPNaktzK1vOrMPpa4IE3
isO5SIP0PivL3CCyHLz3eHp9aJIz3T0UW0cKXSgUMSS7pwwSbu+1/vWbIeXNW+c8fEGzldynwduZ
T6q1Egdvq8vF3OqJxHos8bgdB9RMklloR7tEsYRNqe8FC2Lt6OTGRW5H46eRwMlMiwQpykicOd17
THpZEVPf1DrVOXeHCL2AAYVnM63ViNMEyw4pLbDaw1UA9T9amKY/NrD4UyZiWbEEMdJkW2W+E9cF
mdkpwYogn+XyAV/Qes4ty/KjhkALt3RjW8M/l7miMU282FxFbBF8GH59tYPvOm1oR53j2L3gjjzS
m81mMU5bCkIhC43nkP2/kDJgonYSQsIvYepazGRDgRcTuyfgwMHmUuFFoJYrlYjC9L1Qsc0QIF6x
fQ08EorBe+mppKQLyzcQbmDmORaQv9vkqMbryKOrCOCATwIOHVaXkGLJ1ZQJXT4Wq9NSQSDsIiLC
F6TuIGDQhhCWUDXPCoyh7qRgGO4S7NF2twL7/gxF8Eq5pRiPBRdNBofrj3J2kujBM0qF8GXAMhCO
L3UnHO7iNpCzQ50DTq2wplvBUi3mXXVUx0HEWCCaz0cOpuCouGkY4srPFi8ZijlpOQ4OQjYw7B9N
7UYgJPPmDfM8+qpdbhI3P8vxCx2RC0elq6WpU/prpG4YPogkW1zd7Pnr4iP2sD23Lk+SNTo80D5z
p7AXjFRbDgBBMVhsV865QJFvJ+IG1m0tnpJ61Ru2U+Etucwdft0MPwBQJiVaO0a40LJ9Ri/SKSLs
Zxv4dcAvK9k2XE8PLSDyEJpuaSa+RbgK4uGFw/dupGxIo0G9p8Hlc65WtDe63VpsbYx3R7sXyJkw
NLyMnMhHlwrGORU9MavLGCpKvhwewGfIT+pmoO+sRzRygXeoefXK8NVo3/xg1iDcKoEdroW3E/Vz
mT0nOXypxWhy2NpUazWzp7xsseLDkixfpKaNX1WeQTq3HWcHGNKGL8qotfaZNCO+VUQWuU+tOw8t
dhsCQ71XheGHhDB0FRqrcaZtY4EadbNSLigZAK+9XV9eTcQaeKmTeOrwmGDMEOEisXZ5ENVdyTY4
x6fTuwMORQwCiOBAMgRNn0VPZZw7Wtxka0QyfnUtpX2v3gzcKtD2wQ4NnYXLC9sA5a3SbD1068S/
qX201NWXVH7g6ZQl5FUwOccOdoAqlLO3G6hScKnphiW2t9iVHJg9sZuOLdeAFqadkhoy6eXXQkLX
ZdfZySK12ZcvnXSX4ZqUvNt+PRt0f2qZzz2FYEho0tJx1pW3U9RnyT1h/yo660zdRfo6iHa6f7OM
KwS2Go+K50FaQUb2vEsIji8ZR5c3QFnzWGfWxQNWcQFFtTdmRX2xE6qtRumMn4TorBAz5wMZWr1k
Jy7UI7UHEoV1KTyZRKd2qBNtgC4Vz6OCsNuZSkMUQZdRlVsnHIdhJahPMmSYCORKFEBpo+cuvWV0
W+kG07SwHuuLxnPnjJ+nxUMHXVhs37mgQk2KxCaBjiRiXl+QBWH6OIGlV0/8JK8bC8dSXzfe0snn
qTrFqXqNLWQEuy+FwamLRweT22o1Er8c/eC3+wGiibZI0nsvzXvzmqpU4jM2WSZcZrU2pa14wQhT
Lp8V/yqnDwNWXAxYhIWvziO8h+HLzjkAxW7tYlL+DA41RAT41c4i5V7HIMk99HyreXU83oT5EBHQ
8WxiS6DPxNhudUQJfM68QduHlQMIV9CeveLYoZ2CqdnApKGNxGxY77cdodUFliMAq0KNkB7BVXDE
3sCtO7S0c8t4kiJKrp0XothCI5HioWEiXXTvqvwZ8FlbBHii8QrUQkSOPb7zmYGH3zGCoQTYODeV
VSw+EBTZV0eMn0ttB4w16EcyFEFg0VLhdf+VuO19Ri0v84AZ7D3t3yMaPj0mKkM8Q5+FS1PvEqea
zkrhCaMkVCJJehbxOYlvtfE+8BQIVPDxSGFsH+An+D6VjrQmKDmUbyOlzsRa9YFDksOJxzJDOWYC
DOkxYcmaORbrM6c9jGOLWImngfwx5oQE0q33rnCpFRd6Li4Au0Y6FBGwyE6t1kJFpT1idel7jLiF
Ql83liwO40ir9jHsfLDwROVSS8NTXE2ssiUoiAEN67fnsRlYQLvm1qk25NBwt9R6MTb18nXvxXgE
4PbPbwyVLW8OligOXo2H0ecKS6xqnDRE+aQEIItKbVqxrQTaHoSnw/RIap/jQJtEozGG+8n2h89P
F5BNEt+w/nQHn4yGvR6dIvFJHTD56q7BWuDk2nVKgi1D7IKQ9i3llZcfe7CsiiY31d8tiqvW3X99
cID+qo3kAuTzyhN3eY2gonfOR8JptVjYjwPuSrgxuM/hTJs51BY6cnDWRp50UgPQgHnFJbaLbpcn
pEnZdHEsVzWl1VeYr57V4B4xZngY4WK2swmZbjCrd7IVQw+yUYfsWLTw+dkJ4V6H0QvarziCjL0g
c8dRx5uVu1sVDwgf7fe43rmMkrh6sn6QpKVMx4ZOGtFJgacBC8dOFj9GIBhjuCJ4Usw9a1uJiSge
v9aLjJSyTJ88Afgdk/buLVIRGmL85i0L4GprozZPJp9MehpHk8a4dmoHz5hq9NX6JqZaQ/5crluZ
9W5UXO55TIZwxXSJhQ0TESoa0nIBc3qsNMmzgaSIx/ANQRtmnxKOTiZLjgVanawlccMFT7sb+WlQ
gTyu+lMAF57qfqe296HbSAVxjXMKQFMEiCPugVFf0fK728+8xc10Acjj5LAXGZCtQwqGbqNhqr0d
OngKlM9AmwAlFiTDpbHyeOWaSxp9aNKla+b4nlgfIK9G+pGnh9A/d/qmrxdVtYVp38IZLOGACbtO
vVrAoATElVeV1wJNbvApiQCAKbBTeRuSi/OmtTPTZ9K+Nb0jiEmTLCNqmhrQxCcpKH0jxpYxdUQf
xRxIVaEk4ivNYKPBxwpmI7YD8SogdDDybDmGk7kOSC+RTlUPXGQPyQLRQS1AwcE5EMqU8pBADi8v
TXj0g+ce6kgZAjgMzaTQ9pUAKeiaQHvA0C9lQHkZs16AeYTqnPeb0aydoqcjoGjN1M8wZmbBVPzg
u2dHvFX5a6mcffld8PFKh2ifbUK6L5tDesFRQK9XNPOhWbrqMjd4bUPc4ndOgm3LQ5TDmESmCWbd
rHgh8QxjAo5lMfa1ffnUUdAXmLLUC9QZyOPdaTV+EL3x1gU2FqZ4brDJYTHqQWf2ToYj8konq5v7
000qNBP2mOxbOd0yIdgRiIgRJCAM4l1565DyIO58H+4oMSXG0pCvgfBosfxjNTvSDVcSqF7Z8dK0
i54wjfJTDTK7YF6i90vmHDGqwxZzoKXsXLt0Xotk7izCVsCsZ2f4HwN8uCazu57HYJplU+o/tERZ
tGL11a1Xh8lk8GBGNkEter4mtt6u2It9XATwYYRuCxmM6A3fv+e43SDcb/OdXy9UnW5xixhVj89d
GaPSGql6duLZGd25QZ3cP1TxWyuzERsaXdNoDcWsn2orIIIc9DXdGc1FR8FeFq+CMje7kacJ2aXA
80JvjroMkybY5yqPloneE2HUVsIcIMRxGe0j0mqsp3jpHLjwDZR6dYWPJu2DSq5DA0ESKQi2LuPU
MT4IQkAG47ZjQlKjFfabh4qPP2joOGf4VjUPQUgQKlBgiUXfYCwaHLTzRdOtMeNyAzs0zrVF5UN9
IaEsQQXY4CHmQcZE1KLtsO+NjYWC80PTbAXlmtWvsYZh6ENbroU+ojt/YmAYoI5hf4r2EGErZafB
rzHOxBAwIGlZO3Eej30eNWqSDUEuav9WZFsThLngYi3abqMMu6w79MKbMKZ6v0amDX5PBv0gLtXg
DlfHEDE2QcaNh+vB6hcp62OCyEBBwG3d8vLSb/zkqQW0AKMWQd95oPTqE09IHWPNYs4GCn8DxCjC
Sb5/5KAgHxjh+iKtY/tppk/ISWsQMO/VsXjQ1xEGGSpMLzvT+U34aFBYBnvyMw2mHUF7MLpTlz+k
7S3hjSkznI36V8HAhRH9feS/xdkcx1qDe+atnWopyEAzxpupnzVgRXjktAzQZ4iXzWhkZ7J3Huq7
hnGLJF1JPKiMTTpsLGWtJuUUnqxYzqaQh4iSESHfj5AvBvOaecC4hqchgXJB0EsFSWKfYdTrAtdl
NHi6emvFy5C8Ebc3VjmtshTYnEZbwQBZDvPrgrEop8T4PXGvffigG6/jKwsWGzyOOmriH6c5/QrD
IrB2rTgX2kaSTwR/DeMagUbGSG3ff66hWsXs8DXdf+SBi/rPYxWK6oDmF48zt4Zx8enQZuNyIe0b
9zHuPyI9mLU+IEtnErp30HiJ03mHoVYUYwJ+zDQsis3i0vdnkl1jAjzCV+4AftoEObTMaToaK1Rx
sELwDIW5qS8ijLb5KV5s6PqMa/FpyEzCdFctscYUpKH7akHFoxqF7s7jSkPETSlk/GEMB9jzwkUn
1I3qmSlHzDnVGnNnbYyUuJfOCWfeuGS1W4XWQ47TFi4y8nuR3DLGFAZ0WvFK35hhAslkPV3xgGfq
I58+8jekoPOe5t0BH+kK4aH7HBMB5uCizBT7arko31EJnBTU5pjfjlOU4K1sP7iMdXs0zI0fP4jW
AlCUatP0z7F85FKZwg6A1HMx9tglFq7WO+SYgp3mpxys12k3tXAA1etBn8xinjSOLZRnLH5reqt0
z1JMMDY4MGThohzHLYidxwfHRRbIGqC8swzSYbvEpPqzUsM0NZ/UcrZp4vsAJIkkyV0OLfYKW1+7
ScApNQOGFnMeNHEGOxiuaXsvxFLgSdDXsZsChtDAYOqrMGlgMDTnjPBoFaqHttkMiyFYc+ioexir
L04QD4rR64SRXo7R/kpWjwVhyc2H1G8d4ZYZh97altlWb04METBFDfujL39oYcUbeCrKc1CeZfGW
JceonYXgVAmUxhnviNuREfEpOTc9vrZsd95CGJaYzBfZYxo2tF2MtVzMexGRVMwAlQczPffmMQPx
D+KTDAYJj1d99fB+GtBQA8vjs//SDKtwgLS0pPtBt5OKlyDfj5m8GklzA7gaVRVsZlyWJdjLDX6j
y9p40ODxcpVZTqN4LXZHWdoT8OMGD6ozLKwss+UwIEz30EJdV0DQAioFjsH3eDiKtTnoo8xW5K9T
7R7FxtRpzb1cdnSGawlzbGWl5S8KFvaWKqyMGmTeOOXMvjPEcux+dF5wXYjqZSVhytt+NsIZ4y7V
O/TQTJD5zvPikrXRTKhMBt/1CphVb94x74N8FTZ2DTZeYf61CDFcEooKCtN7l71nCr4QdqVsIhR0
fY8U61OFCJC4H7DyBQfp/UuTPdcVODCnDiR7oHDXmGrBlAsXlvck4s8ngw5TTM6HxC6CbYXjlsmr
jc2oodNYn1y60n7KgKLDJ1ldiRLNRQga65zw1FTCPTKAsthGxquqEZUCjzHaDtmq1fc5ULQoP4XY
h+C9h2OnMo+016RkigW6CBnKwuOWcj587qKbZOCijtZNpcrvyb5jbCIFQLLQ6KWz1z638tLq6IUe
wntqQtKqWHU8zKLKN62maBHuA6JjFU6JMRoCtRtyiSEzmQXkHdvnI2sF+3wB8eetxHc1QDy0ZQHK
Mlh/cC5ZZMph7+anFJMkQaMlEl7i8AWmGY1KBmIBZQ8UxiJ5gNkcAjtYCXkwF5kfiXnE0rVuSfVq
l5Vi9/U6a+/5iN1UcPHqMyaHitUAMm/Z+xyA64j6rVbuDjDYAG4zrVoG8LRRXnjr0WQ4GzNeFvWS
dBU2RTZV9i8vgaChwPCQeQylR62nUAzPNY4z7FuMll1xP4oUE6gizGp5yWQgdiLR7dGgm31zXF9d
OPsjzz7WVh7JFBQQypoe+dzqt1EVIS7xCsPnhnkoZ+Z2J71bZ/ljSmEiNJB8uteRWhOUNmGKoP9s
DQ689hYQX4cg3nij0PdRGG0yhLfA+TSAs1L4R7u0eRoQSQmgqTXLkdNdVPlmGJdUBM3g2kkgMiyA
JI/mEOUYKal7sopHmwCHwxpWBTkHEvLokkQoQPRUCuTCrYL4MR4eGVbvh3jpahmt6HOlnqipYE2X
7L3DYKus9h7uFcA/nkVQ6H0oDr6+5mEayeaSi4pbZ9sl9cwUyByHflqQL85Dq1SjkUYO5PbZui+F
D3QLQT8GV7ZsiwAAMp0e4KwF/VPXrWncTPUgtKe2fy/yu+V/OPQguU52gbFOMuQdl5Svkx/SWBg8
i9w5iKvjLqYTULGo/I1b7UXpDgw2YmJET0+kVTp+3VFmluoScxZCcnsUCgnaD72mh0mHAFjETISJ
VfD05Zf/+Md//sdb99/dj/SYRr2bJuU//pO/v6VZz4f3qh/++o8rRgJp/PVn/vk93//EP3b+W5GW
6Wf1t9+1+Ej39/ij/PGbxk/zz9/M0f/4dLN7df/uL/Ok8qv+VH8U/fmjrKPq66fgPMbv/F/94i8f
X3/Ltc8+fvvyltZJNf4210+TL398afX+2xdJM79eqN+v0/j7//jieAK/fdmlyf0t/bcf+LiX1W9f
jF9VxTIsyzA1XVJFSTG+/NJ+/PEV0RItSzNMUzNUWbK+/JKkReX99kVVfjU0yeSnJDjFpmxKX34p
0/rPL8mqoViioRqiISrSlz9P/Lsb+K8b+ktSk0yPG0D52xdrPHz2+40ez8yQRVPWFFXWZEW2RFWW
Rb7+dj/7icu3S//N8ESN+OEeDFk+lZRMs3pz0mZg/bYHS7hZ7kjWriEouRdzCrNwzhRo4S/I1u3t
IcCCq59sbm4jTyE5LZRFNWe+waNfTNaMN6E92u0TboprQPF16y41fS3WM8rMcn/DeHESL+OlMTdt
CXPSTIEoCExzY5QRU+jhbzqBEU4FtGsgrwMD8Kl6zMSbGVIZIB9SDl40DDZONR/hRIc2hzuwIKgJ
fp4/A8DaeCelnYJ31hufrJnJDceorbiXTxHTQHGN75Itr6lcEIhkM+0Zxh1EtDmCgUd1WawJJHj1
8faslzdGt5fR/Ws8AtYnxgHCirLF7gfaEtvYuXmWd3DIJvgilHMJo06chW7r0+1mTXab8S8Qy7dk
IsxfyJjEPKLYFlvMfdboLPjseLhNnuzr1Z28Ashs8QyZx2egsEl4yxH8GxjdGpONuGBF5V74GCzB
YLx5NteMKR6/7sWfXLlWE9oVWDMECs+MNwsWlo5p3eS1eFZm4bmaYbSwjSegefhw+A+SnJx9HRJD
wP5fE/NlYASinPK3YSGusmW1UQNI7ZNUsSUOws9tkeoeIX0tyiUL4GHgivrtBeEQFmGcGbmUZDdB
v9ti37MihAZ3qw4a9IMbbRArmmv5Qsrywrfmj7o8l06NsCnn+nO3vF6FpYSAboFhMEkQ/jpYBTNz
hpB85a26xShNnt/UzIan9xjZ0jJc057Y+o7mooKHgI5vbav4vBnwCyAnhDMM1YF2rfFfHbUiw/pu
yYxN41/owh8fImdedit+DIewHMrqSr20DzTVKEQDZnAzlGsdlLDROZAx5dJDU4KMskId2S5ycWZs
SxF3o0f6Li3aWydQGgi+yMZ33lbeKRfAikVN/3Yklfw1HcQZ9las7hOs5vmDuA733kw4sGlNA2HX
tnOGEuE2ZfvQ7HETMaf8mToCrRexK+0W2SjCJQ3NHVHyTADmsrRTylWtownEHAUcgZmUxPBes7Nr
fQeM1bbVoeR3pKu2X9c1cuolO+vaO3Jht1ij1Z/OiV85eyX+eXI8bmFi0ioxnEB0FBBqNKnAqp8g
JGfXUX8C/Zzx6af+AktpM+YqOdCGMfCeK+vQFniiCiLOhLn2VvLT5kxaMO010AuRZ2u7J/LHKuyG
WhxCJt0Tj1muTfxH6cgQXnueQTN1LuJbYE8qRlbNol6qOGBMydQlQOCNEyNJycbp2j7iKW5Npm64
YYvk6qgwEGeMSQ7Og0CAy/jKkizXP3ohGrFJ+crngs7HWOBJY6Ewps2TcwqO7qZ71815/iG8Mq/F
y5hGqlRsng/mNu4jht5yf6UMkZb9LsGQ1O7nPY4rk2o1zA6ZrW1eSfre8Z74m+CdEnxNQaPfEzQV
4YdDnPhcbKfmc/QaCxMm7Ix8d9Yd0hwkw+Aon5Wjbz0owaoh0QFHvSld5k5+NrcZBTueq209eRNX
Esz4A6kTxsJ8Quu2i9GGwvh8lY8r5Qw3Rdp7n8rePDZTwjMvynpPXOIyhS/JcOZshKuRkXNTC04I
uWc5IWUIQkQwv98J4S2mcBAmF2+ZHskVVKaPcyRpk30/m2skM8zf5Bkz8Gn5Lm/5E97p6lNyf0ap
jVsQd6e3Kzi/VJt3dEwM+SmSoHZj9rBEvDdvt3vZlqZ7UhNvpTdTSVThFED34LmkW17VuXlIAUsh
c/CzYL9TfWYgpOF7rEWEVHNPlTzjA/G/R7wQIQxRIKLSU1YqjLmd/gydnXb5U9Mm/DH6fEbLNX6K
fXXroR5sogWpejdjTuAekmjGPuUW3xO7xo5lgoto8xnIa+jV1E80OlMUT5McSh3nFK/449ZaoJJV
NDYmZjzYwh0ieCmTSlrUjEpn/AyGoogvbCGaDWTe83iKO/XNFRl8abYyd4/a4lkgHLSlKmMgAK+C
dpYJvbGAsDq7K/cHCLnry3T5KayYQMkbYiLthz2aIvB/h8bvrk3DFejY2thJ+xD88uhziWpYPcSD
LsZ/ICKdMLTCk/9p/PjgsfLEvSZ30odLGvgtH8p8ghu9x2hkMjoV0DQAOb/0oBvvjTojjRGega8e
nPnJmmkj7z9i+nRAJ4RfJf/PM6mJM8AHBRjNtDN0PQ1WblKFyQIeMJYw+b9STP4/VSaqPykT3TTy
798XivzI74WiJFm/WrKIY5Oi4GouydqfhaJp/GrosiQy9LEk/mvxM38Uipr8K8YHqqhbpkwFaRr8
0J+FovSrphu6YlJ+ypJuWMZ/pVBUVQ7yTaEoyJKKdl8R9bGA/KZALJJat+AMIstVtJAkSMtiFqba
SeLXTXdQnB5C47lINfApN9ciSAVhX8HcbgTfxyewBDyHIqZKhiVjumm24MFBlbrNR+2XvYoRXEyM
N16nqaATViYQzmvgCxrhKMvURVHdZiq72LTCMxqkXG5mfm7mhYpyfIAnpjj+EAkzVYyd/B6GhZif
A9i5LNpm0mr6ylEtB5ZKYvV98V41cT2wNalSK4Ao1VIO2UKu4543nkgTC8Vu2AcpWtIhr3D6W7RA
qLCAh04Eh3FjwwyVmQIRL8OTtSDhedVhqREd4iJI1BobDKsQFUxyHReFWUXFLeFwIOgOEh1NTBtk
tm6k5VDbA6+tmYgmvQAlOFMQnLIRiaKY78zGILQ3NLgUL4MgZxnuArJCZrvqqjjxu0bjSEf84LXk
YPZyakWzXBZl3IMMR9MkwKG0c68WpAbv6Pea1u+DOOnzBGGExyYfQ40T3kh9F95Fp+2pr5KgavaS
KJg0WgbSfDKqOiKXVAVc287llJA+JWxNOk7dbAb5PBAF4Z3MeigQNrpmq5Jg1JliVKEtSRNnFjeW
V7AZmYVATzL0fvTq+25J8l5RhP7camILMxi3ZMMryiQBYx80FRGcHBm5dOJOKO68yOBdL+vGqhuG
aVWQLQOiuIttE8F7I/43CQtQlkxJAtmCAqcNYHNOk9Q5Bma1lwJfacgFXG82iJ5DvGldCz26a0mw
0HQxUIzC7lXtvQGbIqkMXYdJL2QIAc6olGkK86lOk17EIC092EQ95wC7gNB2mpehTHepDya455cQ
+T4T2zTxd6quZqW876VIbSDSGG3cQsZreW+YWuWtgVxpGEjak0Q1Ere1X4nCm9vVJaqIPleEuF16
cpDnBENBn21NeA5VqD9mpW/m3pIP3fjXwGjq9iL5jU8QbFU2ArMKbhIqbZSrvULVZpLSbsFk6swx
maSJqgK7n66IBOk1liS868o661VtqWhuYnx6XWRUMGESy9FI/JT6cFXGuiRcij4QoHyYXgzHPUfK
iB9cbuJh0pe1irKllMrOvQVmqJFfpugCEH4rOqV/VWMRvgcUlKxFwKxZmY7DadOlsHE9wgxtvMs8
6ayanuasTNFsITcIbeypK8uMoJGW6aD4d2vIwuJWt1rGe5p1vLUgakUZMiSpagXVRd2GOnxjrpfB
kD/DAJuwwz7wFKjwuoM3fSLogXGJuNk5DgWWFu7dUnSzra+KdfLsybUSXJ0aMPEjEsPMfK5FLcPW
w8N4qX9JCtUv8a0MxV7caE7elnaRNV2757tKnYReHskO5FcO0Ze0kl93RJCxwmC1QdAwISWyylQ0
9byiuBpVosjzIE8y4ySIg+q9ijEryKY3wAt2naENpGOpqAo2aWBWTDWDwhpEBh6CFzW7tHYZPXVN
7AmvXdmk5b1xtGD0z4w9D162Ns6+HA2JrYD9O3NEmIN520IvSrp6gVu8rD/Iaq4V70GfeO4+STNy
zpW28dudpPQF+Frkl4WyKYUKNaKu1qaBfj3Si73nu67MI9vWAIlpEGM/OCn6svAYhmCpX+/dNvTg
+cZa3e/NLPxKfpDrssAvTJDEDutfSU3uvae0BV5EVUzaeiAmDXqyINQ9DascMRCXQqVFOEYZfhMg
pJVMpc2mqGyhCVdu0wIod7KvX9S4DVmPHVBGAj6TdNB73sZSAgJWRDHF9sDAl3JWqlkH9ShM1ao/
qm2BON1pdHE4taVgjQo0rdXbm8zbaOHbHTOtV5JeTeaaWVgEaJO2Z26rxsBsMRosBzqYWjoKzq9B
4THWUPIaMp6phm5rt3Hsj0oQrwitT1Fhkdr6SRyNeZqh0UGSgv1icDdLoYFDIzpDLzJbNiPlJpu9
SSqm4AcMqZOgk15KvIHCxVAYJJoWnqa7x9zqKncveX0rrT1HH4ItG3IYbJQyaMy1BXVVXJehCPTK
sqj1kzAuWrQLsKCMRZolkvrptm4FtS6oeq2Dil6r/S6vTOnTLZLQ+czZOKpdprd9uSlg7oiX3i3q
lglA1ntkhllGRnJ1ZCCrWCSRhJXq0ES+e9QHNseHsrRU7ynQu1wqp0aWplBGTfnZj8VPK+ui10jV
Q0pJoZWk5BhUspwTfkUe8TSMXVd0aDM1f0xRzQyY/alRNbbWqL4F8jOII7pfunr2GvtlUh7QAjYh
NazQFv7Gcyp9uA6+5fmbMtK8+GjVsQKUU+oiURiFWgbGY9orfbRpEUvUywqHbnI+5KBRNrUjh8JT
EKh1RHB8lqM7d9owCJciBUAw932xUqpZaLV59cig3Sjn6IyTXseVJXaNjJwfKTGWTSGTyJV4jZKe
mcBnOBr2SeIc2LRL4wyQ17nk0eleLF4MfZClrVtbbbDQhhTJS56ISr9zhjKnF6byG0mnQ5S1wkTq
vZAuJzLNSI1wx4eP+mJkmq4+l7FZaS9R6w/SRlWHwbO70DWYW2Gz5oTXNHMgL1pJYIpXTw7lfBUG
cYZrJWtCFCG0FWt/1aWOIa91KZabN81IMiwf8hJ1ahI3LVRnkV+1CgtfQgmRSjLTc8vNdem5dFql
eI4a11GABdkns8FOOt1lBCv3FUEethWVQqbaSoD/zLFMU6/E3bjEKnQb8R9dm1qKmzU+M91eHjY+
ACQRgpXqVKeuGoJ6jjdW444po3mc5IT98KiT+NcVIownJTCtCpOYUpQdHGpNK05eh6YsE4eBqixT
ibRi2kX1K8WYp0T7JrRUhKy1ExZOtBhYQRiHpFIktLbjJ0Ef2nEZWi6cTElPkmZVyrEPfhgPoUAs
MnR4NUb2VvqKqE2joFL8fMYlbH1WqFqyNGkjJpjWfAaUEDCQhDQYpNP/942Q/hO8fLjHr35ef3zX
Co0/9HsrpIq/0rWAR+uSaVo6Dc6frZAi/ipLfEGUdImNUtL/1Qqxt/wKIm6CqCs6xTXCh3/2QoKs
/2rqpiSLkqWopqSq2n+lGdK/a4U0eirJkC28u2mIQOmNH1oiKdFCTWsFYaI5wzJCyF6WEpl47HOV
uvymRfwDsP8WoP++6/r3Q3FO33ZfsiwL+IhzqIDykqzhGi/5btj8/UGk74cAvx9FERmjygbDAHEc
N3x7FMeriSDO0GVkQX/Ro4pIEExHdGhlcncS+nalBsJFr6vnRiQ0K415D+CtCmq4R8xI3J9kZ7Wy
Y45A88vA6bt508/OnhdP0k1DNmRVZULy3ecq9UzwHfRZZlRto0o+hHq7+PtDSPJf3MxvjqH9MAAp
69CTBp9jVGhN0SYys6iWrHEL8EtbOf790f7qdn57sB8utGomlD0WWErsE9Vd5sWONfrp748hjZ/4
XyOdP++mqYu8DhI384erlvZe0WEQLYBj69OCJE0XipUQrUsmqCohC6lq2pUMp+T97w/81yf3z+P+
OErC0b3va4njyorwQMbYMdbjnzypwBl/d2ryD9ePEZsg9aPttwGCnEDRC8t4mXWG/fdnIv3sOOND
8y3oQT3bVSnHYezOyAshuQ9/PCNDhihTiF1TwnYCaJNYaf8Oi/1PH3lpfKP/7e5JmmroLHyGpinf
Hzo08zrII5O7Z9NCITqZlNMYhxqknhC2NFwkJuEKP4UpWh34j3U2/985928+wHibvzl3rS3SUPT4
AO0pYTjWbbODM8Mk8SAeUUWusRIlHOgnx/zZSY/345tjVk1RCWnCMREDzGC2rr1pufAuySGeIp6e
4lJQnDFXS4BJsBb7ycH/8rn95oTH5f6bg2MIldHRcHBxwfANC1T9gwFKYAtTXKZWMnUMY8D/w2P+
sIVEyaC5ocWK2xJZ4G5w4hjloQvUgYvczhbu4Wdn+fXV+Lvn6oedJB8CCiGfs/RW8Y2YySw7yPPw
RFzQlPAHHK0YU80xXhBhjIzjBdgPM2P2k9P+y6WJtls2VZ2XVf5haaoEuXdMX+fh7qVHSRLsmpJs
UA3UWgrhrgVc9Fi1Hin7Zv+DtPPajVzJsugXEWAE/WtmMr0y5d0LIVf03vPrZ/EOMK1SCxKm++kC
dVUVYpDhTuy99mCYFz+3/u17NljjpGaqDkSjv99zTOyOHRcaPeCnCKRLRNPeL9/Sb018nTeobpRU
I9jZp/lagsZtxfbnh/huqaayI9EGGJSLzS8jRWsQUybdRPCB92I1+Ombo2lTkdtSdvxlKpr/qa9f
jGGrqm6amj7vxP7ur07IpmszmjLsYRU1N03HncTwy4oo5vnsh1ac+ZP5NPpSZfJR4dCKTmb0QrrT
llP4H/KTVsEe8zvo2J87UMyv+acGv3wGjlMpkRfTYLMaVuZ9tEqX/hFhtTu+/jqvzV30U1tfvocx
q7taCWmraBEikDmDXOC+fKYwtCboa76eKsJlds+V1bgC60Uk5s8P+8srdObO/9S5zOPD6FS0L7SP
CXaVld207CP//42Yqmqa6FIQlHDR8FcjRW6LQLUbJm/lMvT/lM2+wYj0cxvfDazPbXyZvWzwe7bl
tMqinEvi5p0x2b+08N3A+tzCl6/darypsUxaqCqu9uODJzYd1UXL4tbU2PwHTyO4z+GYYmr/K8r5
9FrMwqqCqKn55tNTb951lvPLw3x3QuGE9H8NfOmugJqgoiW8Euz5d7nNlb5oisME3QEA5d3PD/Pt
juVzY196rpO2F/sFjZl3xTGCDg2fnrhKd15UQJ7DirxPccnt7HV2oV36Dz83/+2X8a9H1b/MH5NP
QFyu0ZdFeZUJdI7Bf9nAl/nCnChgNHMDEQpC6dyZ+Mv+u0eQfw8gbyyFPba0EANCYEL3uR75uYVv
Z9lP70j/MhHkZiGrwaAJAt63bCifg7N3tJ7zo+YWGw19ydPPDc4f2NeJ73N781v79IWXVpCnqUN7
s8rSBpvYOVQLh4b8EhUaHbFAzH0/N/ntpp17UmnZXKBKjll/tynKUS1Cmza7Nc75ZXEzvaIis2/x
mroU78BmL5Wjefq5VTm/nH970k+tftk9xqLJzJG6GvKrkQgBhC34Ptca+nb812hsDyjDqV275Voe
8K7GCILAHmK3Q6f8Sw98u8f73APzHPep1w2zbltn/pDmXaV9D6MCkcSezeVsQQXYRnwsZEK55mjr
Hzsc3Gv/9/X1uzVvXgqojzjcTFtfPrVM9yVXGchQgbz723bjQTVZCrj1txoQLzrDR+CCxMN1dijl
JjDj2bbp/4OF7/Mv8eX7i3Wj8sHp8Fbwi1fDew89x6LE+fPL/255/dzKly+OqkVgp2JuZSgR4BZw
FkgnNn8ZS9/OcGhADVVyja/qXyagOFRrfexoRWGfYJuvav3LDPf9Y/yrgfkT//TZeIrvR6rgsxH4
ujHmTZw3J33/c1/N396/j5N/NfLls1BabcrLmEbs6i3S7nQ8OBSMI+4nMueXpn7rsC8v31CpdKRz
U20O9LJtF1b720b/ty778uYVve7D3uCd9P1dlD/iIeFu/5ev69uynPnpxX+ZWnpR9OoQ8RwKKtiT
OUsD49jtUDL+sz12IYPeyPWMmv5t3/hbD36ZSCJd07ll5vGsRgD+hpTV/jJvfteBs/qZUq5EffzP
s3/65hJDJOZo8WxFDqgRcIMOOi6vs18+BfHdk3xu58tOqOyGcPTnhQh4NrmezAKvqFSX2OxvIccD
9dP/ywf7shvyiSrSI48GTRzaU6qt7Rl2RVbhz8Pp29Xu04N9rbZ13HGrjc+uy39pkUyq90aylm7o
Ki4gn/KivPWX8a+Fmu8G8edGv0xFrVCa2p9nilrmuKxy8HjJpkQRGwSkQOBC//khf3l5/6y9nz6S
qAgrr5c0F4IH7MdT42S/deN3FQlHaNo/JQEUfl8Gsh0MRm9n8xS+I315PWzFptw1G3Twv4zmb5/l
U0NfBnOSB3mSVzTU+VA+dYm2+rfl6Ju34yCJUnWqh4LiypdRmwRB6BkjZpqc2BATeYe8mcPaypmo
0fz5+dV8M37/auvLuDLMVs9kNrdFykb2ohe3FhrYn9sQc598WTP+auTLWKLALQelpJGG8IbcxbbD
/io5Y/JGIVqjf1ziRiK28Odmf340dAR/L4dm4vddF9CqBTq6sckxZFnsYDz83Mw3H8Snh+P65e9m
xFROhlbQzECKWPxYUM/9uYGfe09T5d8N+NL3Us2igRAQsUN8nKUYrontLfbl5uemfusy7e+m7HGY
mrCmqaq6UuFsjPa2l79tb787aDqIHR2u/ihHqdqXVri3SMuCa/eFfYEjcUWQKEgyDLVw+PGNvuTg
LHrQIIiVtsmzcvz5Eb850fzV+Pw6P81FAhGiqBwaH7T71L8RSOktcfbIL6gvZrv1z61926HmP1pQ
LkHl1z1f5+sFuZ5QYB2Jbd5GwYwmv9393Mj34+tTK1++kM6I8yJNaCU7Bg2pcKvmkj2Gt5or/VB6
yXad7qt9efP7KeGf5enfhjY5zxaCV0tY/xxYP3Un4XB65IiIsDA8GjhHNqWLx6cgRmwVuylWotC8
hkIKf8ZNXmCIw4b9rRotMVnx0j7/FrqDNsORliY4LmLCml/Dp9/CQIwzddAhGR6Bn70Mpk2sta+V
dn+T5DVhOXANAPIBdCqFBuAm6INsHZWoBjdOh0FrWSUBFY+iy9CEGl49SlfqKUziKI6LZJmKxqs3
FQIIsdRa3Gf7REEfcqtK4T0qaV7P8biAo28VBo/mNtDCVTcXdQ9AtrSiGlqgCFoP53XANXmIE8Au
ukpbdaYRyRc0wq3Yq9rUGNfONKYT5Mq+SlGyG6IY8zdPDwhyNSul3tRmj9dEm3xCEaskUpzLobBC
lFFOGBTBuptMLQbo3FiWa9UpYFVOtRzS2TsBxvQyR9v0hm3tFKFlhMgMA5Fb4rEkbJtQDQOECezs
UXjOWgH1enSyHlZGGr93gYlpII1VpBsI6ZWGEnU/mZAUhu6xQfJJRhQIkgqVeZmXi0zKj9jodgSV
3CVgszhg7jgUXVZhfQ4MLKxG1D9bCNXCCvCIPd5pVQ6MJlilebTx8FSrCGBiLT4UhiRMC9qZ/lA5
dyjMOH6KYxo3xHB1K2uEyBA7L22BJUrJSJWN1z0iszrY1MZNHL2apXIlWmzUxFRayWo0xKo3uxKp
PoiHgYCdkDdHPIFyqORtVhA2bTa7PsSVVadu2JY7mB0Ah0XJNilArxY7sPlWfkGsmoBqM7x4zlXp
XNsB5h06ULkX3oAcdq0ZSHHXyJIYEzshD1CdtXLRMCbLK8UiOfmtmzDc9q5f7ybrtmmedUn82wCM
YDVzoNPN0L6GRC+EmJbHP01JeE8hViMhl7NvASNAMmGh62yqgdgpsoukuqtiBNFMZX1MXUAlU1Dc
Y1Fd+tZdrG9NeQy7elnrx95+0cNL/PPLydh7AxnWGyXaCesYAuGyIvwR4uDoWwO73pjW4Agmgguv
y2iC+PqkGhCxYaJ41X60thBN1pF98FAjmYSzinPTFsTiYV8jXIkIFlznzrAxKA0kkLTRZinqmRCl
XVw/dd51pBbLYablgiIevKONdVwtG5z8j97wxyw4U5I5BlOfXLJgm9q7lsBLG8QLRKKGFDLrNW0v
FMD5WjCDDdcDXqEmd0MgP+NwQkHqVrCDxhDXGaUbcjPKpZG/FeQP5WtPXGTi1aoBBKwifdsnG3/m
UO1H9qeAd4FqKNGZTDJwv1nL/5HwVo+5dw0hI40ux+65S/9EZEtKjJMC0sh7Hz3706PZ3QzjO7Fq
vU24lHdvV4BQCqD99YuhE0c8X0LDxzPqW4viSZUQpUiwhXkngAMiZ2IQjTF57x5UAW/OmMLxgjYj
9TH8VKuOObW0qa8IouysZaFcaVjkGNaAtymNoSKeLOS+al0fxxAm7tIp7mSIPIFogux18FzQIBro
WubwZVDf+M1Tr8EKAbUQrOHqlv3JqpHNfqjGHqHocoLGBke4jC9hTujyIBBE0vNeyNrSLadiY8m7
gSi3eNw3ZEQiLxMe0nIjJwKQJKVbUjYGoipMTNIV5nOiHwtTW9bayFX7i8yu2u5U6Q9JsybnALYT
MWndBZRI3fNww6w81MJxse3Dc56cE0nw5rlJXB0WFJ3SBPi9mpMC/nLYQDCayJNQ/aXfvlpsx+vX
vr5QgjvIr3I4pthWVZTSxwKvXr4BqyWAlljlVgYAlDbgC4P8VrPhd8H3yuPjvMFG7keS9fOQHUxc
YM3GqtcgWaJs0/g0Ht6yN8ojGGyo/yXSmqug0a4rkg8mCE/M24gW/VOEZc0R4clT161H7IJTnwAX
h/qDWV4zrSQoXbtqUzavA944L31FTvJR4BTnYmeCa46ixCkhhzOVpLCwCv+5LeqV4k17f0AAkl6a
PnR1rqGq+jUx3w0QDekkXStKQX1uO4doPPmsQSjX1LsYTpaAFeIjds0IsRP1hVVJVOb3anAVeDf9
HIZSW64vLorZ6u8R3ISLTqvgPftzhC2/EamWkLPGiOA2h0kTo1JF+hys/H64KJjywrgnUQ/PO5u2
utyNNmE5Axl3CQxcYDTWMgkoPiTTeTJMwhlPUZ3epBrWvQYqDZlqwo8Oim+vUvoLSac7mRIQk+rq
AkG3+cgFyFWl97CRSBbkDVmRRVqEZlz3073GIqk30JJ67zQMM92pXMbDY6uSccN02TGj6drOHh6q
ielAJvcTSI7hIXNABgSha1on6b3oZLKauXx0/Pfa20UISK38MCT+lQFYoQou5rxVVVy2XbBITQoP
yVMAaSl1tPbBjipvy+wCinZw0L4q/YA/2FAoDCtlTRq4p+n3Wm9wqseycrAVCZVAH8E6KDdIkPdh
qV6ZOc7cqntrG/TiJCrVOHlREaOWVrNyb8blHsfMTaz2J9uzz1VX3imNJIKy3JaN/4zT4r1xmKeG
LkxXUwkWOiHUXtQC0q7Ss8gmxclwtAN/UYHFXL1oc6pB70NmyvaRp5rgwJnpQZ5SAuikTgATDlst
IxZuXunGCaR9DkfdHCIivIjwbKHmOfV73/obg5SnNpKUS8G4e9XLRL/2ZMQrg/YwyYJovOjYKXsS
2TbldJbiEKfenWjoFyvZeohzswALqE7IcKxqBzKK2TxM/r6qj3V4akq6ICL0GIdA+VJnJKqET5m8
awo3VvCupiswtK1NwC9ZHt0eIfJCrUgOtNwMoUf7UYDHKdJXZj3HuJy0h+xDIexvDpXIPlD2euY9
nDIrfHUAeMn7oTXwES8buMb5Us1epg6OPKwTzkAt5sZxpRhX+qNV4/9LsPUZ14p9w4JXdOxUYL3c
1VdKeKUUeDvO8biRb9kz4vdQWYdYZwPjjoVlSjeOeQgscKyblJjz+xHGNfMOpU0i8azLZFrPEJeK
LjSWXnYtjEtIyfENsR1e/JxZB91eBAjBhkNhn6N2n5vLmDRsgrFmTiBeT+gc7VoieSlyhE0eY3MR
VHsiR+MNFN7xUULVhAxnw/FaGvaNX154VLvvYXMkCMSZQyGAcEIOoy1J75ArcHLAIoWLEVOxxCE5
a8IJ8DXcTF4byd1kcmSDjgbdnKpYIK48/T1oFyYEmBXjT+KIHm6k2I8DMAG4nAb5uuMSiLlpfuDb
6utlKZ6C4iqzXvIK5iNQv/6pqO76IcXC8FrwnXvXOqhAmIiK7XY9MzZr3IQ1dCL50mBOlH3zVJfY
OcOtzV1bAaITV9GCP23oSSHvIn1tRWhE8NOCgbtgBilIm/U+/HamRbXjMYY5nnO1Or5ERE+IdmnV
N7JZd+3lkAriHtbheCMn0nO3PfGf9WOJjTKzPnKQ74mZLVvuEM0UhEnkr3JAnSV4TwPckeUHrkmC
g+Jz84x9bOwOtbU02iup7/uMkM6OYjARBmyG2frV0WYgD5AoA8TUB89Y9xfmc1cXi1bZlPm6jVdG
7vb3xEEQUWtrKecCuCoWjmYMqoyeRQ4kxuK43rTGynLShWJLQiwsEKQgg/Vbu2IBsMtVDHekDlo3
N67tVGV215lQ2Zu166x9Vdkps6QGeG5TdjfV5JqasQN87ysXQS+25dnv1nq1IWY5cg4DNMqHGWUS
nApUZdMx1nFvBDwKrMea9C6yT4YVL0EnfwcveGBfNsq7jWGgcWPQsiSqbswDDmcTlFS/SjmTAdNh
DWB6RLN1rT0HN3py2UwrMHuBtXKKe0BN5bs6vXUg8ggbIStNLIJyoWP8uGPLCdMQPWZfuXW3Vi23
pFQCvm9gVrucCLjxoE/wWki2ICj0ykr/FJlbBFd9cU6dbXzmfXiMhj5fZco9fNYOBVkH2J9wMQxr
3DxBsMKWRs8uA7yLbLVACTHmiYxzFcl8ea8qp7TnUnCpZI8NS0VBtkjKUNyIZ4HSUFvEN/kfUs54
n/lan07tE0xTcw4G38JN78yDeZz5GEQbZfi5tujq5R8ftkW3kNPOeexP8Z0nPggdMCFtxK6OR784
N/WFL3aol8mmEW4IxEHeJuSXYf1/gCBqcApNWdsAle01zEVzjhaY8scgfTHYyJveKXdcSEvRsIJb
d8V3GBbHCj5CsvWLZWNd6OIgtV3nEE93TLJVkrmk4IX5jjpJpF4yUPryeiB9BtxZsQr/BM2jzYQF
usLa0O2sN8hlLkyYB3QeNLfogTDQPj1l/mUYLoG89xy2Tt6TbJ4zppxnsAfBTVKfPJz5xR70AZyu
0Xkioa6VZz3ZT4mrccoLNNqbTurBOnLnzjEKyuKkEnyjr5PkVpCGTHpCv+Any+K2bDY1sBKDSM52
Xb1r/SHHYX8h4ew9RCZJHvsI5nl+2V0B6dAzECNkXB9UoFIk7Iz78pBGD5KV7baHOBlshAR0t679
XZVtW/76Rf0x/sGAIZRdx7xewWS8jVtqtRfkXsfGvh6AX0HOvsERaWGQDD/4x+W+1JmyISiuCIXi
aoGAWUY8lUodCvk2VrcstDMgGZaXt1XVS3Hy8qO66+KdTZaIucYpYUuI7G59nBc1H39ufBt1gD4q
kxT6FxPwOesg9aYJT65G3Gj9J4Xu2AznyTknwC/+zEIf6BQqCYtk0CmuRBBLbG8JkRSAhDhUIEkp
VFCE68ll3nnpmu1Aj5M9WHZK4pbZVuirUejLyXInBkSVpgCqIUsAz0xfyJXSWvDnuOguApPREAFt
MXdT/izBKYF8IWklX2YckzncvEfFDidbBXCRaIB7RaxyQOCXnXps9LuGqjG7NbkSROkot5JdOQS1
+M5WPtpgN/VAvu/a9k1vz8yzmLHksCD4hpyWjIFkN0vVug7L9VhcJsPGNp4VdVV3L516SvQPvQKK
ybe5nMiUBTgQrhqDe5hmWb5mzQY7K8xyrHy++l7yb8GRwsrUx+5wXX8k0bGGdrLvIeIBY2GCbZqz
llzbyV5pz1qqbfJpDhmAgAONlzQuAuJ876Gt12N53VQXAfPBeCt8ourHe7O4M/qPsL6L26cuuFUI
GcujQ5JeaMpTaWLJuQ39h0jZOMlzZG9lDto1vxWdG5c3FjMoVLzMfq8viv59UA55eq3joPX3DRaw
nj1A6xDxwBJSbloqKAo4u7RbOeqlw8CoceZ8OP1V7Z3KjJ3NlnS8cdUZGyV3dT5gm8gn0sLitxpA
lVk+ZGO1kNuKKaa130ztfuqJG5oOSrwanXVIyiM4CN0Vzmthbc3gXKnH3FUJ740A/YNovlcBJcQn
md5pLMbihswls3oiTGMOVIvrg4rAKSU12UJtdDCnVTOeO2utDTt/vIo6iDDs0ShujPJY9zeZA4R1
jlRehn4Evo6UP3Nv+KSssIpzXPZ3BP5E/UJTSIgFOVod4uLgQGeH8GYejeK+O0U2Z6hzas6T6pXN
MXWcicPFDlInJsqFHwP5v3AeS4svOo1PAHA5gufXKdM7HZH6a/MaSnJHYlp7NXHAjS88krstHe3I
xoccy1oL5ycKVy1HDpdDN5mh4p3DAYzxlJyoajXdRCwnr7DyjKOXunC/IIjinzftLSdmLdoSSQIX
sHKY+Vnj1JWEu9gfCv+tBG1TqIeomVcAo2D6q3dNt9Heq9lbTzLUmfsl/FFLaKaiOyNSCfxN3B1N
eOmQewhWAgulLjmIGtigjy34YQxU9J5yO++40+fW/CCuqo3WQ3nKXoDT5jWJFdmiHy7hNOL3C2M2
2yfbcIdqPUtCKJMNrFbEzkE57cQmb7Zz9vlMq3gp/ds6uUiHS8pRubaVYN9U5REnJeRF4MWXdRuu
8xz2ItRlx9wBmGU9R9rcThvdPCjNYxBfG9F6rlyFBKJzoHE7fWcgSrOz12S41FnB5oKp/h753jIj
0CElftGBByg3jBfZrqPwvQcE4520ZltJt40Y7Cx0bxlklnwVp4RGrrLn4X6aqJctamcdG2uKV6AK
H0ok67TEFjnQ94ryAAEz7PASbtRh47TjIiubdUWPmnC3IMPGK4KkpXOlF2flko1QhTQ0djWORdU+
zHYF5aKbVLJX6rbEbozKLpYH4AakFdOFlnbbZisfyqjcQSBtKYVqxX0YbCCJZ85Rp1iZiEM6eLuu
uqv3srcI49nZB2O27sEOpJuffXFja9D8/XM55xZTIaoVuLkQU7yTQfbJ2Lqk9yjVUquvR2cTJZem
s4rUiJdtoFFghYPVW9/MdeBZ+LWojJVZbXJvU3Sr3iYZHjwMkUdIpPIlGyJCMYZ7z18NwbaY3PCt
a3UCSwgcv6oBkJrr1NuRfcz+LiL2edonxlUWX1L8QlzInpdSnXHoEleAy9J3dbjy+D2IgbV2eXTb
veiXOqfzdF3PiV0b4trr5JBTeV1y2jfZzobbEdqRRckSPNHCcVBEkdSHnGMZB5uWmn4ZnwhAreRp
yh4pgjrdO3GYTnnf60tJeGVONOU8LnmgsHQH8xTWZGouwcx74r7nVEWxbkwBur8rDrw+fCT1pp8O
KekXUnOnCSEudTYL9stErZRJqBqfDIp4VOeZZv403XMEDrW8bDlYMuy8P4gPQ8NtPowMouO7woZa
d+1sMx9vg1PPhu8WVytR8uTC0w+6G1jRymO/VRM8zULapreCEpjdHjhQCTIUQ8wzcts/8PkMxbot
s6NtcGJ67PJt63MyZybj2HeRpxSVNv1zBcu9XBGwaF6L2CVdxH5TvNtQhRnJ8Iv/5MC33hwiP4GN
E4GALb+hOnHRFQdAyEN8n9au2m1ICNJv9MiFEVTBXsdqUF0BE7F68iLQmiyDK5QgBKkwe5XOHJlS
Vjudb9Bye3kejY3FBs3nLaw5hGboRox3c7gexVsM8yAtCAAF4BUx+waBvgwbAhCo6E7kundxtooo
bxbRWXJ6rzkb+v79kJMkp6aLoQ2odonstiW9SivYPEo81LZVrScFoKUenUQEM6JqViRkXPb8ua1O
KTFh5Ys/X/lU0jG3em3sndh65Q4Htk5D3xo94R1G3N2FdmS50lLNtZG30bIzQgkXzEyBHMQxwSlh
XKWbMaqi69xPOBWQrEYp11Dtzl9EmZqew1EZ91kT8bccrk+yliNKoujqvqr64GIyIv9ckw8EZiXW
R+IxxzCrd5paw+WrI69fG0YU7/U+3xkg+U3h3+Dzs09x0m2ln142TdERMmLKg65Ssfc0g3wJtkxG
Vq5yh0gMnYy3plchvY2umgBWgMQtHOdUGaO10HP7zmK8WEDqhzS8USy5SwjHiDWWA0k1v075LmEq
XChKhtiP0jxG720SdxLiWXSbirg5ppN5xrz51Gr6XVTX+0zzdlXuXLUTRcp4Yt8b9TvyAA6han00
AAxImawgpgUD+C0L8V2jKW+t3/0JlZLpyg8p0ROE7Iwq/99r0u0wVG+tUyXr1AGRWTn+2arb+sFy
yuRRB8gJ850TZd9l9hpLWXRdpyxEVQTErO1Hcxvxg3eBwldhhn1/1ppCCUgnKdtbm8j3eZ3g+nCV
jmpOoGedJ9Fb3iuhf+z9CdInbIpIv8dNkXfXwyB4T4K6PROT9Phtx6SX4iaLSendDE7it4dcUQtx
h8QsabVlopdVfhlXI+cTnOujj23F7l65IoATHymCqCBELPG+sryK0PEERzfcD4U8ETWK9dcuiSTn
FFGzWDmKMF5zS1Pag6/mYYg1OqCy2lkGVC5J3vGxCbvkMUxbZ9hOjZqNu86A9wMZa04f1HMjVv9U
SRZxn1JNPuclNc77fW1KBVM3d5L5ciyJxzn3/lBnfIzzPJqJnmJXIuICkLDftQVXIfCRQQHST+y5
PItifzhoxn42p2Lh96tJx9A9VhWFyTZvfHNYTpqaz2d1r+jlpSaDrL8PsizltGU5Q+oQ0DJ03s6a
+FS2uM69a9ApMnzFTDck3NlBK140XNdCkHW4zkSQPLTg/0nkDTqxDMawAmTmgFFhG+J5vAkWKUgk
RGkUKio8arIDaXwUN5IpFTvLczLFd1PFjjlPKVpqBE+iCLPhug+lVz34lu6R+WQrRV3bbubV1Xte
xYIQmjCnsJqFTV9u06ir36Ar1MOmyvTwoxNR96fuQm4I0faMGYNsUAkeTrswj4AEky0QQROynZxi
o9Z09buYAq3bQRfytHdLxgbs26FQTAA2AQl9AAiUdTNoFvkbXUhwci/13l4mMEV7dtyVFa7huUTF
QcsNvV4knZIbu8okp01UiX/uQixIa8tuUDWaPbswtUdevbbrBsjBQoYOBYWRLzpbw6eyIKrlRect
S58Ook49BuMq0fkSXFgDA5D6ph+zg9NMMro1BsvR11UaAXYUdSTDtRlG3jOMGOI+y9Hwnm21Fe9l
b7Dyp2Emh3WS1tzBF0BC7M0QeBCBtEYt5TnLSGXSGtbvYYRUnadDuG/T0IkOHkCflPS6pOcqIG0I
HZiUzmKf54WSUArT8xCN9D0b+GjQx8LtcumtKKaHj2Wm+a8wmZJh4ahemC8hFZjyvc/spnwpCslF
ga2aubeM/AaZrNrxX7hGU5ZcOW00Jm+ONrG9nvSIOT2whPKSZ0zVFBgU9bqO4lAnD0wzwm0aJoGx
gg8EehsAZ8jFTVqWD/XYJt0hMwcqquZAHMcm54HIwOUDzC+BTk0RXdsSZkdcSYpiIcHPU4qG8q3P
r4E9PBEcQVpPkAukNEUD2c1PKLRUkdIMa+j75pvXajWk+7o3xLbPVS+gwpozL4I276B+VynJS0nk
7c0h1zhvVtXEXWdgpDxQleMh4eKu2cVmV10MwShO3HCRS1jlWtG6QzlR2DXSku86j1AdbOoU9hZh
EWIqlkkXjtqmgrEyJyT5Cph94B0+WST1MK2MUQ9vDSU12XmVHVVlpa2yklVHN6Dy1ypJmp6aVsqS
aasYV7JO5yvvwgkfE4U7bIrrSM9vpdIVBNSIeC/zoNtpbUH0cjygxLivplJSEqrHhBt9qxkBXIqV
GcfKlRN547MfBdMJGVXjfdi1g8s9HTRNbCw/DtSlMRhkkI16J+DHZyztWx3oF5k39ZBlV0ZuDyXZ
VQlYn3SvT6OhPPnVqA5/QF0l0bmJNa+oFlyuMZ7i1DR67hYd83XQ7Hw44vQr58O4PzViUZYt29hc
r+wSrZtuDRxFDX7KvHTSoEy3WJTC9tnAr29cm6UWqisjVcmmDRk73aPlt3V46Pw6rta1o3k5X+7U
C9doLZETvBtFt5K8ZcoldKdJGETDHmEqnJTFOvFyTtTpoPgD+eTOgCJSDoDKmNO9j6YZnXybQVwR
yy7Ou3xZZQSyLFtPJVhVRgOXEa1a9MhAuzCxFqVmOCMw9yYdXEVIyOGAuxzqTZpnaVvNJk53IZQp
IhArcDSxzc1SHbZ+42k21fC0v4p9vY73oxb6oTvk1pSTHMpcjBo5ZVocNSdE1hCNiGyztk/98WAD
pbKph6WzTmP0EUi+N76dNhqwd36OkkWrWSwBvixH5Yhbff6IMVqHRFKkfvNim5HfvVcW+8gtsfFy
jqNqM2/86D2utfqlNVpxdpUbHji4daqEtr7Ly4n16Si1MTTeqj6hHJ2lsrRI3omryC+5pAns+ikz
ym5EdIECqH8OlCJ/9+OZThRNTcfNTzxEhes3TWWtBi1rYKn1eaje6xGAlSvfCyl7xaWtRes8q7gK
Ly3ZOk9cTBJwYvgImAj6y5WUYnwCImqRVh6pkbVft3NebaoBuRS6GaF96Or+0Qwz5wGOECU6R40d
w635zFTuH5Miu+ltp+DmSI1RNAEoPAA3G8h9sOrCX2e4h7GN8BsEK9MSqkqstMbFl+i1xCMhwjYz
tzWs4rWYLBV+bT9MCTcQiWesVDES4aToYM0WY1M58a4P+q7eAFKjGt2MZRStskyrm4MGJCm7bkot
dnaJlvs2IcKM+2NmR4DsvWCQ09JseTmEO8adTVphQmgnXyOXdYi2lMBFVGRP+6BWe4dQ86BFMupM
XLp0AM26I+rYzNjYY2ClLuL9QV2oTTNUlNRKyj5TiIrrXMJ4Kbe9nZfKTTHFOljNrLdthA0iCLi+
bxxBTKJvVnvp9Xz5iCyt5Wh3AZdSUabctXbQ8QwqaCjyDEAzraeEem4BMopbd3WChhxJ9B1eE80b
AOa8c1hVmv+nFq3XsxeyEAavvDjO+rUiWgXkbxyARJxsoydQ1clrvz1aWg/Vjnp/rPq9W4dDI6Rb
+1Hdv1vqpBj1lTNO3iCOeHgHCq9T0YcrBR6Efw6l33MH0lV2f2VGherd5c1g21wM/w9p59XruNFs
7T90CDCHW2Vpp9lp0g0xnsBMUczkr/+e3u+LY6lFiJ99ANs3Y0ypm9XV1VW11upsDY8J1Pq1qfPe
eKnqCAIkFS4QWnFJEPOWc227yN5c21DbNTlJ5r0kZtq5X/Sxcp6hpFIencw3S3KGQYMaMIyL4mfh
ndBc8xvwlSvQUkhBc4JfChcuchjrC5KpYBMcS8tZN3VhJuumVwwei6qptqt41HMTPWdjqA5BALnE
Hjce/DsoG02PofPARWHmmMPCuNcgCkNDiUug2kI252tPhZrUKJI5favtC9NQikXRaeZLEbjFL1gr
44HhAhNiWGish9hahhEkz41O1YPEa5M2lmrtwFJpybI5BYGza+Jjg57psYPOMYxO9Z8wIZfcHIe2
oQee+Cd7jepTyEMz7BXza0eESXYggMfjA68thMDHRo2gHApK3MYykA9eAwsIx/3RtUp7lw0aJeHG
juqcV55jfIIMMS/vHFhRhi0kZ6RLCp/ZvIvc1HbuNbdOGAfqHLTNYdPkwe2R6xr7Rk3opHqe2w9r
oHIlBSyNX4s4SW7CsBaTTlOGM8ufnVPEtJurmDG0qLJQElObxuERwwFFm6IPk4aPXlnfqvZkoiLV
KZb7Xc/SwmD2bUhyysJ1ldZbBqVV5Hjdqi9IB7Q0P5BCedHOy2Kb6yw34uS0HrIoQUMhSQfrL7J/
lq5YDbMyI8ePpzn0ebnQth2gEIP60cx6Eli/VqJ6C81Z4yFnfIJVa3WECKv8WaRVnH3vmbopX6qg
GCFfO8XHqH5LbO1EOZo3gq18bVqlbl+hR+WvWSZlp7TvuWcXVBW10mgod6p2joaJc2LOITx1JnOH
kFfqX+LYO44IYOlqszmmcIStjtEQty9DBd3gKy5XnLbqUS2SN/XoxD0PCz/UoaCzmoEk24ZiE8Ed
tefN8z8FCZmfiH6CCOXDmtUOsB8OJ7QQVf7XrauYg/78P9zufllSgFjgzieP7rvNcc26DF7N1swM
dIajwkZjkKiqrGZmgMXQ9OUILDOwuq3bBFdIZ+UR2KgzIFVMwT23X90t9W+Y3NcCJRjpi+hNXyUb
CiT/xiQkTQ6ETLpjy7Q+aT8A2RX4rJQZ4429zMutsvQ30F4f6md6Fb//KZzJxN8FK9R/DcocP4RS
3igFBpkmDRIHlVRlBjNwRbrzYcIykG2AwtczZbIETdMqwxajgLHjUMU3wfFRlc7TZhA0msoraCc4
6Uq4cx/1Mg+oL+Z6+a2xsmTczGyvAA5cfdG/f4rMqNCkY+V1IT9FPUS743emuiGv9g5wDWztl9u2
5KF4Vi2EKKAZ0iwbWg0JoBEfVSM/cbYWNIWOBdrLCM95Yb5VFGPfnfyD7s5xVckYl/9YJOrZjGyr
zoeexdnEdlf0sUI6BclQWq885hcGlLOYIjI+2+NpbicnzgbL+9uYBHJhZtpQES8V4LHiHtE7ZKnB
tJurZnVinI9ux2ZuJl0GhcjLkzZ0NBnkpJbBlEfR3ucIGY3o497+ZrIJC8idYSIv4rrik2kSSiiK
h6PlRTFjpZXj7I0kye4J7uUM8E7+TsIKJC+uCast8+1yWOl6o2/SvIHRY9S++8OPSP0KUSHvCpB3
9DVvL0lGS8jGBBLmzCngKeah6mGso0UdUeMMqI11NBBvm7k65LIdaevq2uV5PmCn1ZVlpTNGrPKo
76x9zoADNWvVfoGdbRvW3Zwnzq1Q9kRkzwaHevIirNbKE2Vd1BYEPxFDGO6rthQigMGTOse6cQVu
Z8G65xLRdFjhbDRsLjfWz4vy1JwYMBDkaMIqIwHjjjnUsFwft+YKbL84B/5bu1Q3+so292JGaT93
KsT3O49o8s+Qvq/hJHCVJp1Pu7cCmpy7/i/VqdWtmSfaKvA1ZzvzoSe2G0CWS4mdK8p1DQlppPKI
sJSUdaPu/tUOAfgsnM2JWwpRACHGuY7tDfcjUxi3DcunBlIiOEF001WR/XE8OZ5StYhK/g8mQNzs
tU/9N7UtfyOn0dX5vjLebxu7gpB+WAOAYzqux9e1pFVmHpP5ZaVCpn7vrpHgBKwfrf1f7WHYhLty
qd7N437k4CObFH9+dlIV0+3CIMKkX/VLmJ0XeqHNXMWTJlywPJZLywBppUsTg2cWVhqPJjwkjJeM
tsmI2vH19tbJ955YhsklD4sVmwRM69KGaY0mPLY1tNQcEXK01Dt0erZJWpq/pAdwnHf5S2Z5M0uT
z4FsVtq9mkHXNGup3Y0MUyv+8O0EM+5yGFwDynVrlopuaidNG5ou27TwRU9a5VCoZPDCHKAL0VWA
kmkJ5G7b0pHG4HZY0VXfzMEvJ606nuuoNJogn5JiTpe1SVv3R6zSee60O9/+dfvjXWHCP7bxzIIU
TiqqQlanFuait9ZRVvylqSGQ+pBx7SB2VmOW8VyKmx+lHz4GOtK3lbE3lH0NTKiLZnLhyS969lMk
Z21rKzZcsVgA1Ux9fjrV3zwLXJI7g1405KTwY80ccsILOTcH49JjqyLyvabhWwbZqltnjwgm+yj6
OK/+FgjNoXxjIokm6Iry9l55qE/LAnkuKk7L8MewosSMfHS/BlKOePncB9cnTpMNqlxTDU6rbctg
xyTl5VsqvrHI/hg/3cPw3f7jfK0Q39HXw+/wp7aj17bu/zALmb4waF48UoBZMyCM+4Vrfz3MBGE5
+LNVjkrKQly0gJnKMOp6HPqwbpngzqvyL9+NV03HqzEzzRmmgKt0QjYkXepH33c1J8FQfQK5n8SH
o+E9xbnx6oblXWZ7O1q+DD6dPHvhau6c9YlzdrFMKdUMRAPxCAQZIbJuDSnQllmg4DcUbwtBl8Pc
lrdy3m6fvNsmKRJeOqHPK4meESZL/VNkfamUceY4Xd+fOgHZ8aD5NSBmke/tIbJNXyGswJJJTZGZ
hBZcZsiow1GD6w1Ize31XHuKDssqF7XJ89mCxeJyPYhMaLELGHPRB+ouSJKdVSPARVX8n5vhcDio
vFDtAQB9aSYrS16M9FeZqdk6WbXx9b/UMFzdNjIRFUUNwLBRi3FU07OlxXDZoYGit9ZiLAFTMWfw
rbGruxN9SyUb8zsz0dOVBujJa/UvUYfWXpv+HI/RpyKK/xy9/sftn3MdGC9/jX655ro2k8RwAVf0
TEBCrb9gLmOjt0A7gH3dNnUFg7Z5dZyvXLrn+siyS6p47C9TZ1vGa5eCjROh0KW5Ou7jH6jProKN
O/NVrw+Dbtu0WwEe6y4sKNJXPSUKmiVWwQrbJAA9Ur45ujtHMjCxjcyVkL3bVHbI4aWPChSZPmvN
gUgS605vHaABjP334ZMyzBH8TJnSXU9DvUOjAiznrmZve0ZpMWp5NIXCfb80jj/r9l6LPt3+XNdn
nATZVg2dFIy77Oo01LmPXrMFywlIobamZOVrOk3RhkH6iCfQmDGbfNvkFWekMAdWXAOoztfS5Zyy
tmitB62BTfPrgOq1+zlGbKRS7ntj7dI+H9BaT6rjxui+3bZ87SQGDzDyTM3UDF7s0veL7cGs88Q0
F4ZPKxYwXL7QLaWfWZ8+sacfaYGokMGNKvuio9TmsfIGc4GAJGP2e2gOAN8i2LkpGXZZuHtjax3c
rzSpm3trOezNu9OnDN1DtMVWv2Y4noXfnz/22GtDRdfCM6AH4j/SaSxjtetGnd/SF0BZ9BzMYsNA
LF30I3KjjJN3TbzrnBNgTwQjZnZiYr9xLI8Ols0+UES7DDtVEBhh4Z54gAHYVOoffv16+4NekViI
5XEedbidVaS55MJIX1tFBkTOFOPGUASAvdbDJRPCS0EJCjYMxbevp3Klbgw4nudJDz7KO/L2ntsX
x/jsBdZFRp7oCSs0GvpeS5oC+d7ZCNLzPNwk6VL/6W2Zol8jR7Q/7WYWP+FnBCL4dvjAOLPsZ7U2
EDrClJyDvmK5iHbpKtzUd2637e+SB5ARK20JDOBVUXZAlG4bv76suds0x8SldLQA5PuNHmhnBrGl
L4wBvpUnp3l35xiGr0MgYY9BPl6frA8HkvY2rQonYSpgkZsM6Hq4sH3Qq/JQo6Z6ezGTluCs0AXd
j30lQVA3cXjSVCwlo7WMvWLPABJcGd9PtjHDmjyRFxhi2+B2/aAVUqX3mO74RVsGI/v2qi77FWNc
8SqELRr0FZwBC8gCVnNcSROfCpJmHcphjUIINcrLfTxxLvu25aJXA2CemrKLqISkc4WCiT28sKJf
WnHRNSvtAiuMTnxz1GFzAs/U2unKoxl2+3PNLUiKaVCM9JkbYMoaPNCW5cLSf6Aos71t5TpyMsPG
qSKN9jhe8ssZJhIzUzx0IfXsMOSHUL3vkn5v9bze4iejeBjKf76FwiI3PgQqrsV75nILeSHrSTam
OncxjNS281A68dYcXxiVmHH4K8IYWwhee5qleTwSjKvSWK4n6DSRhFKLD99SgAJf/Xfvqd5XS5TV
0FlfAevcDAqTywvaSI/1dq42d301XPwAR3q8pLlli5Ycsw2jsU2hhVfhLLn9ASfyjEsb0n7quTOo
qVhkJYRnnY0gw6ZX5GxpT69n+cKu392OqAhotsfJpswrhauS0n1kawD6kuyPXX4idiyT/J3xz5XG
OBDt07nlXZ848QVdXviuhbCL/LLOFbVymXFiQhn+EsbRdhX0D2pHYhPd5bB5RCKpe7Tt/LdjPTsp
IOEmenOgIGiZ1mw8bea8aOLYXd6FqE5SDCFt9SgXyoUHxofaqh6ZAjS3xsZLli70LBtvKcoLNoP5
UBTMMv9PbYGBsgOFdaKbI2vH4DstJHACX+sc/xopHgZN+WtsGUSkDz/jTddRh6/KqADqoQbJ40cq
cH7Ve201JBaTmv67eYAvS1lSwl7rT8qDuwi+9VuKOafF7B0/Z1Wqajg5InGoffKRt/2KluvOgmSA
t9SASK7oVJhfYtC3s03l6411eYqbfE/G5a7zqspKu6IKMGtu7YOH0BZIE3C0T+2uRKaYMdgaTupw
od7Pf9PruHtpWvy0s31Oc9fNEW4Upuu9trP3on4ulNJnvue1u7oqJLB0mG3kh664CqFC1CJNE76z
DXZk5vHKW9pPmFou84e5cDe1qHNj0qIgtzBzqmT/XdRdhACxvVF3c2Ym8mGxKNzUo/YHc7MU8hAb
CSp01RgnXqIzdq//Kb4dn5HeXMFVvqq3DfM9qGUzugJz7Pr2hk4v8W/TUgJQ0ZrMOvizPvYzOUTb
bgNPzsbZ3zZzfXFcrlC6/BsbWovcxIwLWU97vEuqcu6kz5kQf37mgUWZdMAKMNFujE24HN7J7+09
lyQ63+6mfej+0ufS6YkL+XJZIg6c2QTYkBrNgM3TWtu0nxLgesNeBBjG9Zf6Kn1M6SElr/07Xcvq
U/Y6x7w9uWaD+QODUq1hy7W+vuiyKB7FmgFdDGjK939uf7frQMYCzwxIm4oWoNYnYoF9pTyXfb4r
a5hiGOm/bWYiwb60I22knRthF9vYST73KxCG2+AANQKbSFd3aW6A284Ekrmdk452nJTAAz8WZpDD
M8wAKnJmTdcPvcs1iT8/c45TnnXVaLAmEarUh+jZKiHmApuw+I9Txmvlmw88tlp2zoKi6W3zkwf7
7MtJV5B9DBhU87HeDDnYgPA+yz/rPMmOoCI149mo8dbvt01O7KlrWRRqbDHRdD1GxdC0oYX9uPCc
hwg2D0SrV7ctTLjjhQXpqyU9QhLMZYLcS4J2lTKhvylj073L9c5+vW1K/FWXeRGvBxQ9CMrUDq9K
wRokeqqjVOMiMIECutEyOz3U4Alabe7antq2c0tSCE7LsYutuAYFXPxKjFfPnSkWTvS4L5ciB9+O
FMkNMVCulNdgl6/QI1D38SZboly8AuiGdHKwsGf8f3oDCUt8EyKTXOewBtdH5p0N9E+/9JS6DvSK
jfFbi4oZp5jwdNfW6KTQqTL5YlLsEAMrYIEEvVJvg3A23nvVf3aAl4Kntt71pqV8F9Yru8vebruI
Ib7MlY9ojusgt4BAn/z0U32zYX69wOFhDwRZ46H4Mby3+3wvdHVoJHIT0F59oFCw6VbGZ/dO3ylb
8ym/Cz/zwBCiWi/OSr2bC6cTkcd1EJfSTQrfnEZpR9IxGmx4xMdFFyfKTs3d4jWDIeznYNX5Uxgy
XAoZSz4ub2/H1AeHplWl6yREK+U6bUBBjbHOkLvCs+tnT1NOj2PVtQ+FqwJ37lwAurcNihAmbz9c
z4bJWwovkydz2torukCFaTSyPHg0gLx6UAg5gCrsDXPGjyAyNrctTm0szzae3qja6qh3XYb0wFb7
MFDx6QxN6bU+hs5d3av1Y5Wb6p/QMLv7Uqdf/C+M0pFihR71BfmSbzOD3qjdjAuthZAKHsTSvGvg
9THBfCaUv25bm4wW7pk5Ea7Ori3oxRS1PWJOsMWPK3vZ6x/KaHA/iHJs/D19Dx/mgsVUYHfZWddA
3cFjrPzSKEBF66QBnILxoIPG7+Qsgq5pt2YLRcDt9U166Zkl8edny6tHS+8KHUuCBKrQ+/VIT69J
0Rl+vm3oI2uX3RP9VsYZCX/eFb1vFFlW0aAcDFXz6XO0O62Tx2NEYy3eeGvRS1AOHjWNaGkAivqo
c88NFUxdLOc/QPqSJRPzkS3CUwxdXODuos6e2cyJSjoFyrM1St/NNDrOX4YJ5xUeDuNr8gI12VJZ
w8ForqBOXtfPvHjX5WwlatJNzy1L3xEFs9D/2F0xJMFMzqa907/ViwXkODzRlBWAyLmUaspJz01K
CV2YjM1RKVhsCpmAAodcbeUQi/+67TezK5MyN68wgjE9YaZD0wCinGVyYGZFWbdLd4Hk/a44FA+z
A+lTl6jQAKC5R1+AFvvlsUhycE+pWFupn741VLUDp/p8crKfIPI2PkzHqZtBWDrHzz4Vwj3RcOfM
G/QVpdQkaBgO74SLFqGyDo7vbRQ/W/nnONPvAibjozmp26tpTpui8LlB6UwU+ThmzYDBdnNiiiBc
2gfbXXo/LUYbw9Vp1Xz1n7w/tU0BtfuqPGe/aC/MTjhPxaDzHyGdGiMahzrp+RHhYO3sOlyFwx7e
rpMz07eY/KhnuyudkTZgoqITi6WUep9vsm0jxEtn31JTrzc2FUw2NVRm5OT6RTvGUZXmH3Y0KNrW
JwbukyUAl63xw3r3Icdb/lM4w3++498m9Ut/jZqy8AcFgkjPhPdx2MWJPnPtTp/Ds1VJvqn1We0a
FasSF6ERrsu39pNxR69ukUKPDGcQ/LNL+HxXM+dfuODVvXFmV3JR4KbQkYp7Q2AX1OMyffVegi0A
u03xGN+Fa0jCTscZo/q0q/y9n5JLBo0VlXGJUXM7wEvlLasXc93CKPjbgrmAtizsbMdF/QjToyio
iLZsuhy2xYN9p98rz6e3/jvcDHOfYG4rJAfWq8H3KBCLX3V6FA3wDx+uPxePxmdIA1B3mZtvnz6a
f++DFOPpxcV94uBXjfIldx50p71PmnYdR+XMjk8U3kUk+tuSFOabAfxyJzzYf7APyV108Nb63njW
v5aLepk+UEqd8au5TyyFeNfujkYKsAuNQv87DMvbZDfumbOGXG8ND+u98XC81/4oB8ifgpX367b1
SeM0ay3NpNJJ6fbyvDLgAX9LhvG2PYab3LD0HWDDt6AbX6K2/KvzQIJV1dMprGdioC6O6dVxEs8D
5j4pTchzK6HRU3hkfIsgCP3EsngKn+B/3MGYAD1R9jV8VFfJSlkxPgzX044BqCfrDbq+uYLTxKQj
3/vsd0jfe0RYQdcdfoe5hfITCSsaPRtYILbhzIqnHinnhqTvDOGD3iQqhsawg3UmGF/6hpmgREOj
aFSVnX6a0wWZDpV/r82W+oIIkjdhJva4/Xr8Uf9KVzBHLMu19V07WIf4LtmkD+rc7KaI8De+69Vb
zNXzJtKxWfLWFqL1wdreVxtlm667nbG/7b7Tp/VshdJ9M+pH3SUFEh2dgFoQae5xae4hhe1W/sJ6
j2ZzhGmLqIOIZi8Tco50/dhj5ndRikV4rVYCd3JaHh8y0BdCp7d4n6sZTPRdyeR5e9HLBpl3hYRo
EyOynSIdwblom+KTsYP6S30aD/aGMsUwF/0mIrunkmhaTKrSf5WxgkNcMfsHVw2nsl/5BzgdRCBS
lj2yiN1bBuPl4R8LjpMzUClXgSYyoQJLlBSDikarklrUC9pN8qIt/upRkeuRglxb9FYAsszcXhPP
hQtzkstYwKHzLKceUmTlsxd0u8b/PSpzMrfaxDm4MCP5ick0cYjiAA/aRltkPoyiNhIgx4fe3ajq
Y9h/c5yvKSoKGqYTb05kcuK+FN0H0O6EVu+qyueHVQpWGq/RkDDJEViyTuXS1hhZgSxz5gxOrlTg
kWhJWBot+8s7pDgmmpMLZRl9S3Fnre2cdXYPPzDZyD9XwPpwlr+NyaMOlRZzPRM8FxwVn42jWhBX
DNxb1rfby5o8CWeGJK/U9S5ymG0mXFfxGlUI6KBmDtukI55ZkBxxbEunqxIswM0E9UcHtfPdGLz+
35YhuWEXmEMOQ9Ow6CAatzWYwGdC8FQ9BaCRuMRZy/VcohelRyNIWUb0R0e8I1hDhJsm94Pyyf5j
7bIt8H9SJ2eV8p6D9nlYxvpBPaIqnh6a3e3FftTcpMvn4rdIl/nQm6FliS11GAXTVwVMvCuzW7Ub
KNoODhOkcfFkWhshAC1+2PjniAwLAlbL9k/9OQDGjkgEHKeP6Y+mJd1LNvOQkumv/vd2SafFbodg
KMUHCU9oolBkquh/gmeaOZXT7vu/Zkzp6ofVK0HXj504QfQfHn97w4/bez1pwCFlpDFObeIj9zgr
2IW6wyxpFo0wvIBOirLoS9gfZ5KJySh2ZkN6Zwh2v7hIsDFo3T0sY+tayz5IfGt3rmg9Z0p6YDhH
yMfcClOKlX2xbcCVWbIN3D9+2f38v22c5KNxcxpSV8cSbHIPxyh5rPu5pFb8FVfH4GzfJB+DnX6w
mxMmOtrCplqtaxiDrKTatPAnnnRo2rSZkzdVa2Ai0tOhRuHiAVd9eQm4qVPDF4ZbW+hFLHpmTbJl
fqc/2QvrALvTs/NpbhJzKru9MCl5B8PKvclTbSBv0MG3bNINAPiF/ZQ+6oy5qCvjPVzPVgGm/OR8
nZKf5LXXRqowCpjgM4NwfrJjVJieHQXj5yZbgsEFgQgsY3ZWY6qoe7FeyXHaOm1KrxXrNdflPt+0
u+geVptHIYlXPBafmYonYYrfy1mMgQgWsj+dL1ryJx5xUaalWE6i7DtQOaivY8jiaL+uj1UK80/5
Gwrvr4pNV238F/0rMVdpW5DXmUxnSTeYUUUerIQYD6py2dDmjUaEnpQnZa4zMJlqn1sSIe8spDka
ZD1uBAGchRxP2OT35cgIfHCvwuPbIQcOtTcM6K02rjLNmTtAU/fCuXHpAI0nxMYyF+N+slCtjfnn
9IIE1i7/ov/Ug23+Q1vDr/MvkD6M+p1trnSGwjHvBk8c2z4SBMXPLYzAt8Pd1IPJwwJMHJ7lWXzH
y111e4Q3ogATtt59V471xqiyva3CnJ/Sbq3NFQQyhyJxt3GUvKYxa4QiawlFxz8HULBWi2lDD3yD
iFOXPyR3yw5yN3jTx8D6lkftflTj93+zWJATVFTIunHXSxucE1VtTBYLX/O6v2/3YiSd9y8Nfeez
vpsL9NMue2ZPign2qFdgf7AX75sfxQYKbYZzxs/QHs8SAExg0T7GQj0TQhUevnJfNzOMhn4atsTb
sHk5PrdPyTpmHA4JgZX2WXtIvxfvcwF3Mt46wBj/a1Ry0F4NRyYxMNonR8QY0tUpf/KDv9xubiRV
7NRVjDszJH05uLP8uAxImCDgPOhMafpRtxqLQ6y/ZXq+tIYZFpLJByJTtv+7MunTeYlbAu3CoOLk
byUUugPM8p52GFFQsdJtCYeW1/w4aQOszN7Oq55mXHUqgTu3Lx2HrFSjVBefs38iIadXFz2jJvqJ
rHgZ7+J1vp2bipu+sP9escz+E8Y1yKP4w4H8LQIn78HzQlnWi2856Gl3kz/MAmumz4cLPysIEWDc
lhR8ClNxU+icho9hr+NB9D9E49PczSNDpiqJQAxNrFFNFRWiy7PvwK7XoqwJ5fIWXnmu52pz2gtL
yb8KqWeWpJfjqdS8ABYlRMce0EUwNs02eUc/aOk8B5+On/5dV/diadIdrJwAGQ7iy5nbbm0u46+i
JoSWxqJ4FJlWggSu/jLjn5MH8myR0m3cuWakxgU2o2HhNItiX2yCtfurPvQH/75fwlu4FsQuA0HV
ngvjk1HnzLbkNppaW6dMfEqV1+CvECj/1tj5q+5b+Gh/hRudx+u6fkw2s9U+sZFXUejMsBTuWK5f
VxGGa/FyXeZoJIL37UE0Wcv2d/Ul3N7eZRHVbtmTot5Qm7UXioU2jAY0zpc8g5fLyRYlzJ5ZOzfx
Jk7ALWtSyMtDQ2PoCWvxPnvJ1v7+Z7NKX+AHmoVpzTmPFNyYlgmtNMdSVb6YaQ1LOkJRzmkdm8O2
g6O985P97Z2cjm4uk1ZQrAkMiXT8c+3oxalFAqeiOGGukdK8J8KtdeAqqHvgM9HC+gyd3Ldubt55
0jSUAqB/GYwEcSd9xTQZ8xbKGfQxVmiHgjbi6brmBgO0eDIBzlCJq4+QJni722ue2mWTtx6vf9DT
oLsuIx7jfRoCAVDuuyX3JkoZRm6tei987Jk6iVDjsP0ZBK44eLIHOVB2AcHVAevIo32ukqR93Frk
V3WeI0yW0UdfxKcGxGSjO+7q9vqmrkiYeuAKoxZ+jSHLglbzCohmF6OuoK0R+HdhgkbNbSOTCbJr
QOZGpRYomTxk5etVGtkRX089oFeKyAZMRx9D1tafZu9/me/fTm0iE11AfSzTAD4pfTZUMRqn0NEG
cE/+2hxJc1JEG6M5YpepIMpJEDchRHXkw5fe0YaVriC4yWn3EEs331r3bUgqyIpnMqmp5TBlaAAV
05iQkx8YlZKage3BW1vkqKJbbrbPiuLVGOaS++v10IhRQRLymgF1Knd+GL8roIHFTuzbSKg1xZuf
B+2n3ujMH84x38y4xXWwxBw8DPSiVeY35LnNwfdBLPrIkUJ8vmRObWs8es+C7yFc/3O+B0xBCEe7
ANgdDBuXX0oLjESDCxRTobobUgNVQ+Wv28u5PkqeTjWSmWPX1PE76Uatjlbr9yNiu2E57sNhPNRl
OxONJr4PJnBs2EJtm6mpy1XoAC7stoWBwNepOAcO3NQq6j+VDcE1nNTp8p+vyBaNc0DVDNfIoShG
syNzM9TZo1Ozdzv7E1ya9UxsuL6eGUUgANGh91iVfITKJKvzBtIf+Jf+UtvnJEWpx3ZXavs+5v/i
Awk8Hs5m63iDtHsNpLSefYLFxDD/eMOfUz/nZBMlQhZzZkFK6Aq9HLQsx4J4P+bwB2xGVJGJdRVk
fSqyct56HgA3kZVfWpUc72hpTZELdhY6X89HfZc1xZ2QI0pruIQS/6DmjBCVrygM3naP2eUKdz2r
JiVOVvs8CZDZBPjkGhsfHPA22YpcDlk+tJqs3zCRzFYErqPh5XqlXEA36qYy4v/u8gCoRGdO6D9m
GY0yPiOZCxHxfMY16apnX1fkCmfLzYvBQnMFRcljkN23bYtgboas5bA+ImlgFPYMa9jE85l1CgpP
2zTAx8rHr1ScMIA/BgHHj3loWCfdRQI5sMegwaDOAvImqh+X9vTL9dnj2DunoOlhWVyaB10Ilo72
oXSZO0O5FkAUY9/h8b5w4J2bK4J8VM8v055L49LhrJLITTwb49Bfbzr3Dv29lvr6LxURO0Sp1giw
iI6WgJN66a5nthksOEqcFXfvsqLP5ADSnvtV0x5+9gmkA22mbqX0Dp9AeHiJaJf7qbT32gcgU1uP
7qfI/vH/YVYs9tZmSCc6h84c4m02Q4wYa8jIJ8toLUD2/Rqic4eZ3PmJt4nL+MLbpMOcl0Xh1y5L
TffRDvmxYM20yf606X/PE1FO3WNMX4gSpeboYLEvPS02tVrXyyMfO9GjVYKmVLPw3Erf1qcmvQ9a
NIBmQpXwXWlHDZi1yAY1OFCuztIpgqpIy5BOLTeCdS+njhh+QYZh227nnXnq5GKNs8u7weAfOUJ1
+gg9Gio2sRv8bgP3OYrLpZYbqDW6aPYitdkWya+A1HulK4W1ShT1bUAd8PaiJ+Ik6EyLxxIgoeup
heMRJhirj5mIUlBvL8pQXRUZrDPo99Qz+ztlCgQUszsmNOaqPOpmNNZQGei0AaQ/umipZO+2Fr4z
8TNX4Z6IwZCu/G1IisEV+a/r+xiyYHdxqmBZuc19ixJvZXVL3clnspOJd6cnUD4k3yr/XmfEWttV
QxuAU/vueQu0IstPyd24Uz/5r3T4EVlJfvFkOpgvtz/dVOAxSCWtDyAVVExSOCzSJi+OcUSuQpVd
WUBSlHwKN6JyydDX78E5zF9vE4fSYCgKeh4eAOYV9Wc7JiDkdKVbtEr7pCdwbicuGuDW8F5UvTmT
yU4ky2Jx0LgKpBh+eBkB8mOkCOUyEthchXERycq46qJ/4ZU8OEEuMRmuXyV8paGdylxDW8nKrTej
yQ5GayyqbGbqccr3MSH4Km0X9JsUzPJIc1P4JrpFUZcLvQXT0yEFa6fPt11ixow8FjTSZEqjksU0
CeL26qJU++UJifPbVsT5kePk2WIccUuc5Th9VMCJGmGlL78m1WelMh+9qGZ25yWIvnSzdZ0pn7MN
4hOlBwd3kPYO2UY/ODZWt1BCiAZLZdGjRdimxy2Xw4wzTHkcXTrQUDxoQAlKpqysSo2yJGv0XReO
HrQTDW91e/OmPtGZCbn6j4KU3dkqJjwFBdrkgdfGApaezW0rMwuRq3AdomeNU5MchC5j4lqxbSxl
LrO/bod7xvlKxHV65gYBT9C0bFkJyl1bs2m/j2r+BMJwW1T2xk2Iu3Zd/XS6Yl8XxxnjUz5xblsK
fWNjl42HQAnMgocER1eMclmS0+dGO7OTk9Hdg4zso6AJrFK6p8tTXp5qyLDhaLHSpbYxl9lOu1OW
HZXin/bP6u30FGy8t3/z/f42Kl1hdmnlSpyRaPm9h0TxDqKYmeA6lclTzIOKCqTox/11+fmazuoz
B1nGhfpcr4yv6acKna5FGcIOuXB/Jff9GoiujeKJtpzlgplwzwvbkus08AiNfS5so2ST9z+Ow9zk
59RnuzAheYgOy1bZHjEhxjH7FULOQhnCW/qv/R+XYbdnxjJf/zk+w7swKtZ9diS0JlQ0OxM5HaJE
oUnHpnqxKwTa1Jm7f3IDCYYURSASu6oj6ZGPKKBLioPe4Kqz75l/nQny0xt4ZkIcwbO1IFHLvIKF
iXoF7cun6C78KUaL8l23GVbZT+13d/dvnlLkon8vSzpriQUJdhUmVCmsrwji/aiD8nev6A/DeLwb
bAZRaACFiDsY1WN/zLdH+73TS0S/lfU/Pn78Dvh7bN7V1zW0WHHKbDiyds376ZGfpu232wbERSJd
oRcGJEdR6rFo7UEYQAALQuRF0jLrnUX7o1qtjBqh2/qPa87Nik15DVJcYkYVLrErmmI/qdOkblCl
60JoARGC9v85CpUnjUPnzoB0WdRrpRu0CKvEbQs4io8+shMdrQP6acFfo5WHMw56tRgsUe62eK6Z
AMI/MGNn/tmgBUhrq0ZjuslQSNQLdL599+32d7qum0GgQHWT1wrMAbDoSWHE8Sg92+6ROZbEfI0t
Zamf/rSqXixtdLD7zlh3Q0ezgkd+aKxmbIu/+8JJsE3LhSoubFKqLWcjWuHk6JUiUd6ZG/Ngrun7
rsph1f10F+UiPwSb45fbFq8SO+bKmFuDqNoQ84uyQTVAFyyIT9YijH9E1ndHeTiFv4fAEcKIi5M7
k6xenQFsuBZsYKTEIILkQrVpljAEHRO45VCh20RBZ0I6Vq1y239vAueQt0hPDlEBNshiRvj2SrVr
48jj0r2gr0Bl+arbNI6o+GXF4EIR3H3SEO3qxxA13WaXpcFBaXWWC5bRdtZOUm9zSGog/lsZ/kvt
HLdOge54Va6iul1nwZ3mz7n21QOW+VEPnkiBChNs6ZLTKYNrBVXWu4tTaIQHtSjQbFEQTj6Zpb9x
+6DdarbTzMS8q5RKR9UEGjrRNIAjQ/74iRGPgWkllA/r4y9d9Q/I0R36AMHaPvVOy9v7f5UFC2O8
lG3Xovhx1awqSqNoaZM4i7LR8o1ZqT6yoImxy5BCnTnCE5spSFbYS8OgmHA1kutmQQIVBoKnp7AP
D3RJh3Vkpmm48Iq2qZeNDXgKTKnpzo0W6fL5BTFnIs2DdIIO+Fi23MaIMxcQKUJVHI/eu5f8P/a+
rLlOJFv3r5yod+qQzNw43Q9Me9LWbFv2C7FtSyQkJCQz/Pr7pezuktg7RNe5r/ehKsrhkhYkOaxc
6xsqt9yhcSvuXehyQTnZVWY4OhRFX8HCsgDEqRlhL+OnlsIq35zNElr18LlRV1LaC3MfCnxILnHC
IflbdgqNfCoUyNNCalxLkdzRHBXqadrrIjY8rvRRRlXAHkZlUw7lStZ5HhpqpGiFWiZmKDbUxdUR
/b2GaiOgAaSgN4NFYVRiiiuumVGvZl9EKQ6TqG+AIXj4eL6dZ7sokoCWAd0XWKHpZ0qanWVqFA5/
psdFhoJw941Y+r05jNd5XAdOp/p15h66Bn0y+yd3msce7WHwIAQMQMfbDquC2Cul+/P1JtVSIcCB
NYBy1RIjCUO8XHXAs4UuzLcerBTdgAJikvvo5a9sdmcnpbQrkjcYEOjAMV2u7HlEnYgPNTw/2ZdK
eUr508eDe/77pWIojnsd9FnZdnyfKeo6Zb0eFwCdxzrBUhJ61+0Iyf4XW9T7QHLBvTnyZ2AeYjLh
foKckAZuN1134/BJK80s1Ed1ZT8836IQDPY2+EiA7OI7vQ82sCnvOTw5vYKY+WEmVnzbQh9mY3Nj
jd9+XsmDvSMU83EgoZODYuxiBDtau1M6QC0n2w2fCdiiEHv4FAc/TJApTVnJX2P/nW+KsMNAeRmq
VJYUh1qcMLXZV3CWrTRPsQxftBX1jJGWHsprO0MBf9+IxzXFAu2sXqCh9AsbBZlFaeeK2EDtS4PL
Qvd6FzLOhtJvzYI8xliWflqlqqebDYRL0AwVBhgFYNPdAJO1HzKwS6tyz6kbEGFbG8rsb32q+DRP
nmzGgqSfx5Vd6nxpvn9SmSe9mWet5WapOeNJG+0xyw34opqoasBUrbXSlb34cijcMtDcRtq1BATA
MRg2LxlCJZoyhmM2b8wYTiXSqHoyxQpERD73u4Ty9QtADBqlRriVLDOuwip4WnbIuKrUvTar/rYC
HAJI/urK5NYzhUtj0dRraLeLbwhoFIHSF+6ry6nWp44F+DLe0J6qwTNaERq8DmgCGehq1nZUMOhR
0/uMGWFlwLk5L3hoIBXoOfd7FVeh3rVuFKNdyXXPl7dtQlEYebWOnQtr7v03ntK4HqX7NmyDMsAk
VCUqi7iKiBY3K6N+fpPGsEvzTTg7ASaGCsH7UE6nJxNcmXUvwLmHMHs9GLcMihnJT5WGra961fOq
auvF93sTVH6WN3NYpBMmUY6g8TfypO2TrSx/pL7qetk18aFbqQSr1/fzhOf9iy7G1JzzMh01xGwD
21M/owaShAzqckbUSCOotXiXZpbkF8AADbo5Z5U52xzh+iFnltpo90bChS84TO6dYtT9qbKm6ONj
7pziKb/jm3iLbWGYEgEXDsRrQnoLxPo4R2Xlx+NWT8M8UkLIL4ZZ4o1l6LLAhEjP7JM55HfrbZgL
B4Z8FPAPsKAkOGoxpUjqkKpNYdMgZSNaKT0iFRscrz91t+I2v1NWHR7PD/n3ERfzyeoLrR1yRFQr
sLVxYIj67+do70Mspk+eNYnSFghBlMi5RqN3V6EwEkptKaD0zMlvX+ZQRHS/ije+PJP+Gs7Fl021
qqtrgchS1IrGm7q9k3FTn+z1F12PKn3f+pPHP62dw2ujukgyNMOcei3GjmwU8FJH6wQFk+DjaXsp
BAQBIf+vyixm2SWMm2rIFLkRdGlPPU5H5lGi1uHHUc7b2Vgcb8PIx3iz3+SCqXopFyNg/3cwS9tb
wbgfAjX4TzxS5ExYHmRSbhDpJNhwgL68D0ZRaG3mGcOWdOBrDSbcTo/VTD0zvrJmc4V+e2knfRts
8Waq6E2DTQhW9ic23bL0WTp9fTx8ZxMQJXhUmFDwkUrJZ+UIu8tNWIuiPzjgVnzdZiz+EZujvjOh
gL1PZjt2VgKevdRrQOycBmxM0dFdjGCCa6U+cQR07H7rAOaeNbmv/u3r3iLKYugILdyiqRDF2NQ7
CfvSN1JTZvWwk0/7bj4s4iy2w0I1p1RAw1Ni6lJPB2GQ+aij7rXolyHiGojvbE0t4i02w84YGEy1
EY847UGBk6lIVjVIzpI1GUPDjQKFA4njXLwTcvak7yliJJ+7sLynhU8CCYlWPpuVP/0sr9RA28Y+
+VmvJg8XJ4fUzAAE0oAXwmJXQnd3cksoMnmOrsyfUpcWh8ToqszXqzyh/sdT/+JY2gR0RCRj0gbt
/VpOunjqp9TA1OepB0NdCnzexxHOKcMYShjzQZgDF21IJi8muwWdAZ7BtQpnlpf1njjNMCXpD/l3
g0cWzJmBLz9UDGhA/Wt8+jj2pYWN4iboloAYoOKxuNlxzsZBtVAjnjpDS3dmWye+4th1E7EC1VEP
eqNp+fdHFFd9FMYNIHpgc7T4fF0McR6mYU0PRp0EmpkbGxe+XLuP3+zCJEFxC+kHwLIyr1+8WaNy
ZWYp9DrUStkDpnRvpfNudvmnj8NcmB4GylRSxhjij2dw5nnWUmVM4eUGnMapH4obwJjW1PkvLDXE
wK4NHAhQBsv5DhMOfL8StxPeWFXnJyQrPH3oIWNZAXOZQqQc8IbaKfsbwiuAZj9+w0sDieu/VP7B
P2ciNSDopKOS5INXClAs5rZ+bOYW1q8my9YqQedlMDjJ4MYjhZBxFz+z30yTnCYAafcg5oLHPQdG
KNnV9Rcca9CqcV+gJxnE1+Nauf3CK4L+QNBEAX77vIfeu9BgrKEc6KV9GapChKNt+nq/hkU/Swvw
dhq4h4C/Ixk5S3VKTiZdEwjjELBkIftDle+ZpsMrOA3mNZfDi2P5NtricEO1okdhAtH6qL7SfLbt
7oo92Sph90Rgr0CO/K64+X3U/feP8f8kz+Xtr0Ot+ef/4M8/ymqq04S2iz/+85j+qMumfGn/R/7Y
v/+39z/0z5vqmT+09fNzezxVy//z3Q/i9/+OH5za07s/hLxN2+mue66n++emy9vXIHhS+X/+p3/5
X8+vv+Vxqp7/8cePsuOt/G1JWvI/fv/V7uc//kB14M26kb//919enwr8HP6dfk+x+/76Zf/+iedT
08of/lOyUVBekm1NtLEwNYZn+TeE/Cmratj0Md9RZdGxQ/Oybuk//kAv/k+oH5vA+aNDALqa9D1u
yu717zQHf+cCbQSBZNT+0ZP+41/v/u4r/fXV/ot3xW2Z8rbB87ziet6kKEjuJEIQL4n6q2ufmWFU
bCx6LUkB9hl5MhYej0mtHEmldDwcHXjZH8d4iLOoZKbNjjAhLNIrl+Sd6w9sANbVBVSU7eoUaWQ0
dnXGDklWUOWQux2ao57dNzlt2gfe0CInoV0kSq4+uNTSKXG2ZZGWsRVogAzk+h7ejQoiVZYJdsje
6Kkyn8iQl2PUKrSi22Gy2ywkANzaW2LP1XdqJwLXTM2NC49Qw+n9piiTOTTjUnH8wRqq/OhSu0Bx
VI9TK4KNFJ9/UD7yn33cmgDUFpRndylRtIdY1UTsxZBG5w8EDS0RuqLUR4/ZZoNGI7RFcecqCqsO
a9UqruB6V+aHrqSuHuRjLtKdnSkObIKsDJ59aC4LoW8ss4j7IE0npQ8ct3VwERAV13clVN1/MtRB
xNbQU9JGFYAm/aEiaqJ64LJpxOOmXmHQnUl7sgbN/ipch3cZTC0nCPCmwq5/0oYabZgLvTU+1/kA
pa0p4Rn+m6pMC7XaEH2UdmU75tsqSTt1AOTTcqeqeeaKMUEWoKRxnEDPIsZwwfbYTdw9ZhHdWJnO
nmIVLvFw2FJr/bGbYF/mqyBoFtsY3l/WNX6o6z81zQw4e2FPzgCIOxEkGnFc0Jep6R0Rzq4S0yBz
ssyISiVti72qjyNoPyhsJ9MPwe12hvPLDP2i0yj6QXmAxoZq/NAzV//Zt/aO9+13Rc0ApqvihM6o
UUH22LZbr6Uxd0oWWqk+mTdy2TVbp2pZHwh0UwiKZrVaBWWspu4ciJ4k7p3iDtzx0qrQ3E+9ACBs
03R1l+2LuHW9GbZ9YtsjsYSTFow/LLcOjEmxkq1ANxaOhZwm+eOsiEQPqm5MYE1jK9zdVwMr0sBI
BS83mV7Z8XM7WGP3WSNU6L5QzGy4pjMutd8goKyiiDz3bgNNyabSifqIV1LmXddrA5hdWZ0p6VXe
MF6fpmJ2mOJXKa3IM2DCU7Mxu7ExHhyRu+0dVYtBu1e1ZCKhoudNnfl0KAcLnihVm9WqN4B22UWu
y5WUe5Wr86L2ajuVILFesOZ5JrnjQMUEC7BPfbQ8s/HLpFq1s58JQakMPs1zNj3a0+wauxg8t+GJ
gzZWhwaIaMIMrCblJPeHvo+n62nWG/6ADDNVrxx9dtJD3SVOiTlmM7HjSjk4YSusmqE7zdm2rJMR
ynNczRTIRSRtsgdGgdj3EAZrWOXZKtrbdyNKSF2o1rTWt+oMyO/BmtWCehMrO8VrdBu/z8sSS2Pf
QPo01e2YTEYcxBWpikBNDAW2MEVpUTjHUDqkbG/GGu7ipWbVjfB7ZL3jfmQjtfdmbiX8UPbcUq6E
pcTG3lIMpzmAGzTaXwHiaFmYQE6X3A9pCdsUQkSRRbrChjqsRtxgt7M9OsPBUdp0DlJBWBWhJEzm
vTli433GxjYABz1bRedscKLNEDBTqAGBcrUlzuOcDY0dNq7b2V6mtraz1UdXzD6vCmV4jlnTw4Vs
asb4qsAFgqb+NORWHDLbVseg5uCmQRqNTjqDTSOEq6KB26OEBChzxu61Hshi9BBjxwJ6oRMQMgOQ
oE+eRqnD5hWsaGDFWzllcVRpDb5MUuTqHMH1RIe/am72dtBlRK2Ork1n1TeJo1h+XBAKSgVXUJOq
cKa5Xmt1cezXTU9Rui2qHroqLTD03jS3qbbTmqbVvhU850MIvcOhjWZUSJpDbrHZYhBWs8b0BhMh
Ga9AtG0GtAJZ+WSS0mz36NRx+sltxu5ZS/Jp9tGSqIRv1yROrpQpL7PWw1WVdTdQxezop8HunWJb
YdjEowvKaUH8GVpe8UtXJG0bOYNIBPzWgRBeKcQsnchw2YBBNrjdGuinwBctwUVl4cDQCjVmb9rz
2yEc9tae+qPig0FvebPwpx/KBmahQQJ5i5XbzlJC41dstI5NaPQ6aJ0sipN8zCDUC6U3lAiHMP/a
wDwl2TU78mm9Obes7spYBJ1H9As0DOw5oQDOTzihACuRsQwfyMWcv0rsqxEP2cN0WCugyBvhu+Rk
EXCRylLOlILHCJjtWkhqSTdputXWreTknfAsjqFBNRYpl8zV39/1zcbpp675HeeXDskQzeF4/A9K
5Is7x69BfBNLex9LK9SUAweAkueVg44L1MLhxhe2383wlRt3SMC6XFWuWNxWz4IuKg224FVaawiq
u+JKgVk8VsH2Tdr7O7V8m0q+duk+GsTFx2rLWMlgWfBrdjh7y0/u2LHazr7udzfTdg0Utqhg/H4l
THvAcVCjWVYT4mYomjFFTmWNN6zaCGbjfP1ujZ9XXuvi95LsCJSdYGKzZHtkDkfvhZpUqjfsh9CM
eJAF40GqJndBcQtb8aO50pvULn0u6CggG4cuDnx5F5WSiVnUTlvs0riRRgkk879VV+OVGzWfCuHZ
17as//sjTDH70HloHiGFGUBYbrOKxZZzcflJ3zyHLlvnb4rnvUb10qrxHM6xRXhYbfuWZzxJIbt1
6c1lqR5fFGQa1IaQLchG8NLkNZ8TQjBTqddGJNKgXQWD2RScUTXKtupW2Cv1jQvb2ft4svzy5u3U
0a5STcZTts6GXAl0BZPjfG89wHUqlMI1ZK3esGy5nr3i4sPy2K1MWiNktoNG4K68tqNyY+yqF6kg
g0Rms64esMQ3vMbEHQ8NCTD8IfiwOCHcTKMVMxQ0AKN6R584EphABpeh7XttR+5w9QrzbQsdFO0w
fFlrh158afSXZdUYU/pMKkHnAsBcG3eNPoKPmmQvtp7CAykiLV3AnWsIS1HFW417Pnst9Lb/irvY
aRvU+POUIS69mqHNTbZOYAT8JJWP02itY7ZE5P4aZiBFgCSAL/CZSkPdD3ENeAnkv2FA0VL4AUsO
6rTTvq/p6C4rPMtQ5mJZ5gxF29FGqPzKvQIC1887b8bazL3sHnd3yXY+gsAfrOyE8pB4vxtgPP96
Q3NxSuZ5ncGBHGGbcAhJ0G3Il34rgnIHGba7/LiGCr9woKAIArgv2mkS/LmcuHM/lZWLDB1dmils
4EHwW23J3ZQRIOru17V040IyhfkJBRFoeqAWeVY7Fl0JJS1m4hsWD2nBQsghhC7yuhm95a6PbA0K
3foGt9FoXNvzz48zhLZeDSB/bYHvNyMXrC676XE7hLRDpIx5xIHo5d2O6sPadzw/0d6HWhzUTFAr
dRlCwd5vU90WYbPJIgbBsCEYdsNVth+2q6vjwtxB9RNkJbi9o6FiyGd6s9fOaZzlQ94nSB1BermW
Z6gUZU12MnVUvq52zi+8I+LB1BnXFdTflpCiamhQ/pla+Y49PAXzoHi2YFSkbJyIBW6wHVeO7GUv
R65JKB3IphQ6GwZApO9fkOW8QKmjkxUNa2Mnyiam3bOtF7ukF0+47ox+W9AdL4zep0qH4qEhcC+s
9jYpTwXrfxZOA8d20R2Lia8gOi8ddO+ebfHBB9ZOOcotWEhHiGtJL1oI4CWh62tQ//7m3kFQ8G7N
3eLSB0DHGDaWIK/iwy8+eF2zxu2TJvEwbl4xqT61DU8bV/lUix7J67iDLQapF82yoV+yON2KWuET
bRK5KcUbQqFzFVn8O42jLGCfxnsAm7dCeWyGqLA2Wh+5q1pml1707QMssgi9q3pqFXgA7KVh7j42
bgbvgjWQj/xE7/deCdkGLBJAeLAS7EXiYGkdmsnceFGnr5nzVJgrPOALR8q73+8sjhTKCsPshfHS
R85mvBL3xb48Kj5KmB3U9Gpke/YuuVnb4c+/nSyB40qJr4jUYJnCp1PvQvtFe7HpyVRTz2kH1Npu
NOcbj1/Uas0R8kIeIsO9miXiRDE0uQW/2YNGAAlrxQVwBtUvXsf7cVSubCICXaBsxJUHPQ+NAq4W
2c6Sa0Xa1UHGY3R1n5AyWjlMz/d7PAwhDt4eucJZ73fqmUu1WHsZtZcelVpRqg9xM/sshby9koas
F55acsiZWAHXtCDunV2Z0aCZ0o0CjH7afVl5ILlQljOM4AqsaS7kgNH2fj86U+VydITJC38y7pJ7
5BS/xA3pl+apfCL72Kt99bvyE8Xwvx8Y8nSmC0ABIsNM733gjsYonprkBfV+EMORvdhZoKtfS5TG
FLfyeHaos+M0XjvdU48itlk8l9Vu0o8aPZggO338NOerGSyANw+zWM2F5hRdTbWXNP8SM9sXZu2N
/dpiu7CYEcQFtBYYOQDUF3sjpL7G0inIC7Rjg+RgPLO93IyliUv3MwvrT2s+8pdeCt0kdJDRr1bP
ziY7ywojSesXmt3X5tGo0KteEf67tH8A7YdulAQJ4ZK8+IhT0xV0HNKXwec77bPbBLF0FQ5ARm49
eVmdIaTrhKYDlyFtrfx2YSkhtjzqwZY4X0rVXDXNNFPEdja54Y+FH5vwsm/89rsdsivaRONntFr+
vukcti37XeTFwQrHVziEjPRFmg1Jz8la89M9uFkbKxohtXSzLnVz6V1Nm7hQnpHkwiW6oejiTElq
F5Y4ucdVJWBp7s+uuivQs/h4JZzX3mAv6UBsAFxGQPGX4IORV2qD/PtnV7VbAkJMD7lM1F3VvYUs
btS+Ns6aEMuFm+q7kMt7Ta+0OaW5+1P7ZnrxxoW5ZL2NdyXzINwP2y/xyK/zbRpwXzuuj+zZIoEC
HgrWjqSLgGG7rLm4HWcDydzvGpBEprFFTdeb4lU7ubMjDwmwBj06FAChcg5gxfvNTk8NbS4Mdhp/
WBs1FHutRJW42lah9WCGlqdFeVh/Yzd25iVfPv6e58ffIvTiOoyuJUHWyU5xBUkuKV5Lb6BiRANY
qYTEl7RRjOraEX9e1FlEXeTFjqEUBHKuJ+mPpX1C9w79NF+acYFYvO4/tORPAsjxfnwXK7Jltk6F
zU5N6NRe1Xtz6RX38yNszdWj8CkKACWae6U3n7IpiL+vF8nPls3iARZ7e52mAsJb7JSr9ed5Frcq
HqLXtlxYO1tkML8dvDRunz7+tmcHyiKo3DXeZjZNI5Ui2EnT7rrpEd2SlVPx/HazCLDY3lvdGuEZ
np/6KN7MjzqKrqUvBX4ONEA/NlQDCshY6UMYgn5bu8udV0MRXB6VIElixZy1V4YWwADB5RTqg/GK
/4RmHlCb++m1CZEH/KGZ9u3W3HQ781ljvgN+6k+Dw4F2rT5wvkG9f5Kljg2oPa1lddkp2yVbaJlV
dw0y1ns3Ko75gYk7TC0H5iJuCH6ULDKtl2DON6l3Q7EkZDmkS8q5lNMb0ibOIf6c4yJN7sm+vnYM
v6398iG+Xru8rwVdbBy07BJdZOyUMSVEP+aYas9N3qxtT2cn22JsFxtF7rRaa7vZSVozJAf10/Qs
jq4vAqZ5HSDAUQktcaOLVvPPS2vnzeyyFztGj0n3uiPbNrTMCy1sgIb4eHVeXD1vQyz2hIlOrjrm
7AS/EjcJaLdJlFD6X2lB+1jeMQM5kn0cjDmYAmc7rcpXrH2/xe6QEtFbWstOpKk8ExTyCl6lWry2
068ujsUeARRE3rExOwHMaj9A+i9o7iRhEIhnWLcXn7TdAMH96trZ5nfurXa/MsZr02eRuLd6rTCY
Qp1ka3L6nMESgnsjR/d1z+7SjZTBr6vvSMrYQ7OW+8r5/+7mtJi5i7s5IMlAF6XsZN5IFZ4uwYkO
obxdth2c/4AiufI1lzd1MDKzQaXsVCXq1iQcjKJ63zhr2OS1KIs8RW0bs5gxZ1oKh0n7euyLkK6J
jcgJ8cG4OYt9ZSzBa+b4ZA6jvqFnnpUA40EG2DCiTOiuzc+Vdb7k+xWFYmkci9CM50CFzczUEP/j
Obg2ZoudRM1aa84JJCrKn2SI+vTLmK9NNbkJfjRk8hHeHvSKU6Q6DnoR4kUi6eIFdtUD9HlRo1nP
ZS6+ELqPDpDU4CQua5qia4ppqLLTXGVHtYCUaXnFW+3Tx6N2KSOW9wuUHgCShCnP+1dShmpO5iQ9
qdPoOynz9DLda2n21dKVqz6LjwBzhR9HvDgTAHqUYjNg6S2dhnAJSMYUh6gmgI4dHN/WHz4OsHRP
fs1CdYmSAG8Af1gWJQHzhZQU8gTwcTq2hddiOod2vdPNFKz6DejNsg+mhFISMYX3W91etUqosy92
9VNKiK9fbi6+8psHWuyOFUAHc25nJ1Sk/EFvPFptPn7li3n+21debIL2hLZux9gJ4j2bOPV51G5z
b/bVKwo00ark7sWt46/3WW6CTt07DO6Dp6JpPaODFqrV+vbgBILiWrwm6nbeiJIbPNBMUq0DApPL
S3dTMqECk4azRUfieZKmwnFQhWm3GT9b4A2t9d0vfq038RYbY2qKfAIw9FSOVgApWq9Hqvfx57q4
st9EWCRbKk0UYDLTU26oe51fdwC6mmwN1X/5NYAwxjNKuczFlJhgJsyymJ5q8Zjb39L0+//mHf79
65fVAmtWmmJw6Qmyu37MC6+0NA+SSd7/W5TF9gQv4kwFyuTUZDyqtHtFNcOxPn0c43KCKIl2v0bK
XH5wOPiYM16F7uYn8VlAsfqKATxjoz/Wh6PlNXAL8TSPhsZK7exS1iS1MVxwzVEXXBY9Wj22oC2a
ogNlWmFj2ZHe0sIrwPvzYH6qRR+/5/msk/V3De0gNDKAlFuOZWXU1mR131JbxfH7SYwgfTtrjbjz
V5J1dYmqR+ZuoqD0/jxJZuLOhdZ/a8JOClAHUyh5d6mffe5DAA6CapNEv316/j/74Q9iY3z/+18M
g3P2w3NLn+v8xH82bxkQrz/1iwFh/4lKJQQ5LdSEUa8EDOVfDAj9Tx3FU7Q/AJcAwdSV7l+/GRCm
/idEECCVDAFIqXAmd+TfBAhT/RMiGCj2gjhMHOADjL/Df3itS/+VUNlSeQaNJ4BakQfg1y1zAeLM
zTix2kV7Xx8jogIlTnL1XulYFgo3P3LSuVs+GY4H23WOskfWhqU1090A8wo/KZ77oit9iEY4V40D
CJpIAf2Gjuom4Y27SfKORmVSxeFkg5Eg6igDqPcmr9CqzPp6N9TC3TRGawYQyL0lAmAcEh9Z35UH
EKKF15m9E2VQ/FEIUTZKpjxbSpPeoqwIaGJeRnFpC5/F6bTPRqe9qnUBnedaPcx5DGxPggL83Gr1
owV9aQWodi8zc3sPVW20+lOTbssEJ2el9n5mAgWfz334Zi7c/hrGd5DA98f06+iiY4l2CrTUIK7y
emV8k66qxuQI3akdUBOq27wgSshLcwrGUpB7ENpGNNPhzyHC1lFm32izJ83sumBq2hiy+WW9bTL9
BLLJUSuHz6PNx5Xne+VwLr4+pJdQWkL3GH1qVZ5gb55vMkRZ1APU1gb3CyzY6Z6ayQ0oDsYBMP99
mySQGXVTZWuC1OG1ArhyxipjM1vJQ+dUV64zNEGT9PHezpryYD4paX1XGYl2lTsQ20w69Yq54mkC
vS1obfm90w7pX8W+WVXThzGzbl5nQNHPV7OYedS1Y7+BZOBXlao7wNOwg7Wi2M/dbZKkUVLl83Yc
6BwptpgOfU22rY5Tu8F2d61lOpjgBSBWvZU/mBYlPgWVrjKn9m42IEWrVumL0bfKdWnWg08z/RhD
gu6mAMXDyxvPTNx+S2KNBXS28cFsNkfm0Mb71wnCi7n3P54ctjzUFoMPyDSOA5j/Aae1RAjwxFZ7
kATgTp2xoDLjB7iM5jsrIbflVIwHmDu5nt5Y7pZIWHpMlSgR02OR2Z91szAityqqsMmKAoj+LN2Y
Rs19Uoz2Ts/4F9eeraApUxJN8LMp5/F6cNzM8nQn6YGssfVQb6DfXSug8/SsD1WF6IE1tz8Tm8yb
spuJD5IO8ZAj2f5ssw0YAT5VKb/Fybaz0qneuSkvr1vDncCRAOxj6hiMsPOy2aRGwYJp6HosalEe
60QTG7funumYZsdSM9Ijm5OvRiesDfxWfyQubzZVPCdHLv9lJU3mGWJMNznXB/w0saBHk+xAp9K2
dUOSqCkKEua5/Ylas7u13BHKBmZeeB1JWi/m6poSOT7I2ZcCyQIVZPSDcKLC6vP9Mhl0o89Jy6Hq
UdIhSqjh202ZRWab3XZIE7za1W+Nvv/iJuW1OhEbJNW58OzMOaIXYodTQWeva8AtVodpioz2u+aK
TVVa1XU8jpDb0fo6LOfa8uEnTsNE0VsYOKEFMjU57hB5U+wq7E5+7Sr1rtc1EjFSik3jqspTrorD
kI36AdZGqDuZcbVz0mzYpMztDjFTHh2j4fiPZm8Nde4LUQN76Ob1FrSrMOvm0ddnzqJRHbSQsREF
3PIxVbUtvGP1HY3Dpkqmw2wOIQoV9VabsDN3WWgRl2+Kkl2XNnti7tgFjtrV29lst63hvChVB0V1
oFl3JEXJKS4gzwQS6I9JrQFBtPvvpamkUNeeQVJ2Shucu+umqLKgqkB/MiH6ptZD75vQHQndKbmL
IQR4lanTobBjb8hN2LvCcCJkjVmHSTnmgdt3JCRmO3gUfsEh7Hxbr7DycQv2hRNUSqP4jda4Yd9l
hW/n7Xg7syMm+RiZdbJ1lN64n1v9viz17wlVHhnF3ySW8sVGzhghAsoyU5FvWUOzwFANUOMynu16
FfKXkO34mjY6WvGVFbmNwUKmwPSyLgn6vwlicq1uJAHnK9PAExHp+Czqxg1sSH/4fRxaZobGqXxM
VyjOFSu+zlo8bKbWeVYr1m+72t50VYxGmYCcgd3nQJGSJ2InxKs1Qf2CBoNuCg99FfU40drew8/B
n5UuzMfhwWqUG6qn2653+ENiJVG+cTnvvqJLU+10rnh5nkHgq8gPQ9Ul2DDcalNklq+2QJ+0butC
LLlNDkJVHsvW1CE8aOVR3lt6kKS9ej1h//KTWN0NNtkLYk6hIZjwspyi9O+gy1Sm8c8criB9S9WN
I8ot7EKurLYVfkXZk6uSa6OHNV/qer1awiOn3yHp0R46U3R+A96NbzocjSr91gH4Eqpf6LBM8O2j
gAMdeLzVjMa+qfpHyI60UUPjJzhs/TBiLY1aHcXP3tqMo5kEVb/LW2KBh+X1AjYTle50XjdAodmZ
2SF2S7qFr+Vt53LLSwwSdsqk7qpK8EP6UpSk2vWu+xmijREsZdgW+tg/OsP9wqY4TFwDUpD6nk+n
LLXRynSdR6Wpr3N9WtMefT0O3h4XRMXGBAAqaNRQIIUq3ftNqLKSdETykPhU5OnBrB2/d/V5X9lQ
oOjAodrB/P2xm0VxaFkJi4FpwBKx3aPCbbbrKgvnqkiOIk7JHpIMdzmvmgP4foVL+6upRcUinjfI
j/oD60C0JHGlRWPPnEOuJ99MsJCuM+ReAXJIctSzwobfoKv5FqRJ923ew+5UJLu0LrR7uwjd1s6j
0lCHcJ67NuxllteOYuti14by/dXYtc+dCZLexyfqovlpQ0ES+BlASP8vdV+2LLeNZfsr9wOaDs4g
X8lM5pxnPjrSC0M6ksARICYSxNfflbK7y5IrylX9dG+EQ2FF2MlMkgD2XnsNYMsiPhDd5M+3iGUz
+HF8RuBGgx03x/OObrkOaJf0ttFUlwnE7lB1hXafjzBbjud9OHJXUSznSrXnzpovGnJM1/Jr6GV1
2cYJ7LjG8O8IMLdG75dnia8JKijO8DSAaOrnL2ojj6PKgHrNf0CMHsDMkHnPQYgTZuCOloZ1yzmG
kkR5DNnc48K3fP67vv7WB/78HVCVIucGxTI2c6CPP38HGFPC2s4syCeR4qBtD/1tHe94vkL+FyTN
lfCHuu9f2CzZ7vR79SCwwWySifZ3LKMrVreHmX2dJCcPLoqF7hCvOcvYFD+KujVlbh9E9I7VUHDQ
calLaNvAXWZ5XUxN48E6EH/8+De88RB51j1Q1sQ/rrc/Zr34x8k6tBSz3yJTLkIuWGfv5tZ5R3iG
liIm6i5CRVmEmdDbFUHGcY76YSJ3CGDpjolqwZ/K0sK3bb6D4/VdKuwmiUzz5PRUmtXLdn/z/sG5
6debioSKW7kPIg6CXzCr/fmmyoVkDMmiuBku/TJqhDA4OVZusZD9cvYYMeA0M7oRHXmVNrPeDOko
N9BNfhAGfot1Q/xSjBfIv52Dx78YUT54tj9DWJntMgttaI0ArW5+JfCfL8kE9MdCTeGy5zopSdDm
L1CSZgUZ1wD2wFlTavLospyVPQTWsJEcIODZNEMPqpA3kYPsl7vexUGRmuRzKkMUXUg8KqBcfJ9I
YEoBv1rYK3XHdcnh3zNQWeFoLmsFmAlujEdgaMM23XUW2SwUno+pgnozX1KvbFW/136sNqCGbpSZ
u8rrmlckYd7ZsT3OY/QGfXc5hcMWKZyViLvPU8/iEzFQudUtFD+pJQX15HszG5gT9WIoPAlTXHRT
RRpatHI5hlt4AtuU4PjgyDFHSRs+Qbu3W2lypP3CCr7gmIR2Efd8iubj6O0k8b1TlqvvKjVz0ZnW
4Dur85gLOMwmsLKUQdeX9bDg8SRJu1GxWsESnpud8Zs3u+RoISAwnWwCB2ADsbrvdRsA4MMmBVue
S1h1htEM7feNyljPZivhltgk0OOO03iFk2HRpHWw7xMnt6Z/0y77OgTqHdMHgYQ2Eh+5Xk62fk07
BEVO8RxuaH0PUkA5hmu6k0M+70zgoO7lH/ElCYg6oXeXv2OOtE9Z4t8TlFtNTxN8Azy+urXtNhU4
/wnpj+llVG1X5ipJtiABFrMiD16aYEbZRg+wKwjKYOjyY9R4h7BX6X376q3RJ0OHeO/F9tJE9tOS
qABnqb7iFHnEY/iCUwl5c3m+dXXc3RPp1nIAE3xrGbSytO1AHhQBcnbjsMhHPj3E2fCF+6yuJov7
CD+cZRPU+eeasB1Okh1UqwWqI3VgDg+ExyPUt6u+DB7I+uE4gR+5+qd2DNx+HumdM8mBYBKP9pkP
Z6TPPPnZ9MyHWH4w0n3oQfRxMIAssjWjz6JTBz4ws23HWZS+J4eiD11XDmN28QzCoBqpki2Ksix3
/MjN49gNadXDeqPM7ZgiLhk21XB/Ga7C2y558m3OCUW50ubbeM4+aeAPkEkIXSDszkXjehgsQVc0
aLWh0+stPxNc1u6D1hbWsQlWJsPyKB2CAjd4eU9R7gqHIK4L9ZoKJ7wsahPjw5YgOrFllpswvZ+c
nz3GdTohLCvcLszLHmkWXqFAXzZh+xU+0cOJKSa2NKS0RIEooRAOV/S+zZrOG0aHXUQzxFnOwlZ+
u8Bd1G3SAEFOoAvfh10qlyLvByBAs/ArAz0xRPjkbll4UAxx98ymCFY8DOolH+BJj1VYYqwFxxqM
ursg3PSdV2/Hetgu4/Tdv6nQc9gE4VXU00M6kO2AHImDUKKp8nB+nlAiDSOBHHt5ttzPTyoLBd5z
9KUiPDrhiSrx6LiJs/boFvXUdKiEh+nkLW6qonz5wqDd3pgY26R0X2aXeYWP+hUDp+GhGT81q93B
PBBiJxjGlh0lIN+DSzzBJbjEVgz9vPoshoHuJvTaI13eAm8V50xO/bExfGNFgBCUKCn6BQ1ejCOo
TAZ4pMrFB7NGRRDGcgFulZjsCfkQYHexkJXIPrMV1PHxhkp+XUMF5ywL2fiCBrEJzStIEtvRh7R2
HeqL0cmlhgcAau+gg8tuDk+0sQeDP23hth9HpCAE0ITs2D6+2goHlyhjJC2F0VB6oej2qwS7KzVY
8mqGbRX0E2joW1Rf2Z1H5ho+ET5udbZOG2+m+e2pIsQ0fcCW1G+UdZ/jPDnhoMD/xhu0EXAlQAg5
zH/8oEdQ2SjbrU8bLBrqjvB6LW2Ltop54Lb6vHelB6sFFGMabVF+yqCTT3LzCWYA+LUqf0qdHYuG
5q/BCmH8TOX5GV3ZesVJRVRzN+MMKkITJtuWJ0BALH1wGhliyL5pNiSh+9x6l9RNSdWH/jkBKkRx
/7YBl4A1ugw9SOYdrUqex7Z7p4PFNp+sSHkEsSQjMHPpdBYdMjh+akWzMh8o34yT3xxb139PF+Iu
whthLDbzcbccl1zQR0g41n0kPHQGNzF5B1TBjbMsRj0Gu9sguJglP2TzuEOE6Ykq/w2H/SZRXVx6
gYVlSvo0Q1i18d2E/smjuwSmFUBAFrFFzio6gga2mW566sMZiRE5ztUupeO+T/mrD1OGekJ9HnxI
XM2KQaDTlvNnPR9vbvgSwA9DwdMKHqCWDq4+hWds541ViAaxhUFMZbwJSbV69lDw+u8eC0HJMukz
TMiAiYVZdvVMFdWMb/iQmI3sAZrBdaMrXSs+BiM233wJH+C98LJsU4bDCvvhoWnWM5mwbjjcVZAY
ImbUddzhWYUdomJJR07I4GhLGTtycPNwJI13l3pEoRVw6jjLNNuLRJVrRtaTDlWREm96II39GrS4
jFigg7QgQeYsdmXXrFujGlg/NNOnEVLOMo3U/eIN3c5k4UcJKIX2w7We4rVMV+BzPV0xonFBu4lk
doF3idhrDuv81a/f8nc7Z9+wARjQfdZvJPseujDbmxxAr85lGSKttHJtigyingHWcvkprMd3MuAQ
HtrKNuAmIT5E7uyM2NAhgpGClumXerZtiRcgg910Fhe1i9i+k/zWAfcwSTLvcy30BfPTYnbyPk8h
h/FhfAsxDDsA0o3OsP03pUx2AAe+8Xr2kWOhx73X6HmTJ/A47VqKl2CNt9hxT/nYAr0MsuU416Yv
AinvGp6ciAYtF+USmuzAe8jkehY23iL170cvBq153b1m/qs1QwTmAPa6SA56m3pN2TkRnDgQ6VPa
Wdw7e17bvpJM632kLB8KrmLcFn95soD3cGS0EI3yFqg8NmimAZlmVFWc+K5gQNEha5nOY4yg5ESx
oZyzCM7YxF9ePMWgilxXtU/ntS7I+iRkLW/d2AF6L1KZFGhrBuigROLAJUCkXwcQ4KGJxAfjdfkd
U2Vm1L1z45egUfvQKbVtldcA9xhPwBzvTSSy0nYTx0o8ZgGiivMUri1S+K/NWqEyzakPb3JBSLkw
0ODHJt40sD6Ap1BatYG0m5BitpARjYJ1cGmZheuGw98IyBx9jQAPFYSl4Ouv/HsXdvIIySP2dYT2
EvfBca+YUhdioWV3gjTosXmGNFuLVJ3GAecasrt8idzJCKycoPE2XCkM3yS9b5ZlOs5tuu+GNdmE
IkDIQpa/JrLZB62rz9hu+pMVCqsSf0MUen22HqaRvR1QX1k+n1QMG2XmTWFZ+bXMttyOuKcr5jCJ
XR5xlHwJUhkg4tjlKPKnds8nJByrSX6yC+lO3MzusEArcIwwGkHxPp07hUy41qP+MRkxkxRBvYE+
JnjOI+XtzSgdYOANpJLI50o7CiSKxJfWbidCoCRM8rdGD8mlR9BsMuaHbh3gVGU/QTY/P6cU9gf2
gZLoKVDeAYATNMcelEeNUMl9TPoqQrnRm4SUszfaXahvrotx/DHt1wOJIyTPtLA+hY7p2e8RJewa
h81v+Byljd7T20gFUEjb4UjhtC0Nieyjgct0Nfc8eWBIlk5aVGTLUrMdhg1obKzwSpgz6gPolW0Z
PgVovNoG2IhlVzFlaxlgRnJAGIjdwldrO7O8K00CsK9Vc3eofc2LLlwUOONAOXGOfou7q4QnzAUe
5QtqO6suI10rp5MPPjTnx9bPHiaasvuMmLoMh+n44yska/KqWZMeYDtZYSaTbYZpGwdLc9czvDI2
avlJr/Fe58DBTczjMjCvFNkoq+btaVnjygbBdy/nLzlLkFLCEFGR6o6ekx5ajGIMhy8jafpzr2B7
1NZxWiWw0LSBVBecy3TbJRGCNrSFd3sDEBkOipjsqMd4SsMrW+rHNJ7Hfdg4pAD8+MDcWcgdFDEY
CQEjYGSsjBH5HjCbPKWIXNqJSDzoLJQHWCU89272i5EKcqJITikJ7vrux9xgNZdpGIZrB48i1TTz
AZY2cK0YvOiwdvxDPfhQnvnmvfUhhhu+CbVCBafMPs/7fS9reqxZ7oMmhI0XCYeHNaB3Ci/aefX7
tOQ880sGhtvpxx99OAicBK2oVowRL4n2XoYpJZuGDc+iWb0LI8y7jOiui6Dz+0pkbL02ww2KVMBS
rZ1omdCAPTZm+lCvIzsFFrNN/GxvN3jrl4Qv7KiSLrj3G2+L8yiC+ZJAo5in5r7WCnBsXQe7msXy
avw53i0NUm5Zh70GflrNDnglpmOR3+/V0IOTb/UBZZx4DjUCfoPgLs7RcvsDnq5k0YudJhiIrYCe
Y663bYPWLYCo4NRAmD1QLymyEROzMH1kffPcw79my1ocUjIB3o/o4MTk22hZgfWCMLLDTvndd+tZ
h7D0Nwgov1sIKlADCDHEKa9S1JauXXaq52fdp+ZZUkh7UtWePDGZkwJmRblsN0HbtPu6i+VJ0nQt
Ij1FW0a9fifGOHjlNbpPF3F77LsOmRGtMtdwkK95tAz3gxLq1bq9m6Pxw+1HMEQs3M+Bv9GzJM9u
du1hneyjuM0HBkTPlVHicCyTZAXokIVn2egz3CT1pkOfA2dOAcZG15itoti0qD9+86PXpSH2DCYq
i9cNQNF8+wNjD5XGeIAvOVS5wbRZGvzV6REhU/raxR2/yQ8B4+tGlpFHQPVfGfqXwUBNMTp0SfWw
I7MjGxfUe3hKwIg3TibgxZA8ZVO2aU3qb1W4kYt5xDqDmxNvoFOi0BZue43mf2HBRQER3PROYOFH
Fxll9sgdXpjJR44eX45o9tgF7ezUxthW87DfTprZ51WBhwAq3zkeFIHRVIYFFPV9MbF8ORgiLiTx
8nsW+6oE8U9VHSoUna/+pUOcDU7EzFSaQF3d5CH6aTOjzNUaVeLifRBx3h26esBwDqjpqjt4ucbx
cFdj8wJYVVfog+IjjAVhYx/PS6X4qiqHyUM0l9S0V9q57wt0S4gVNdlmqZvvTdik+7kOr8GQYwun
9U3UCNl1wgSaNDlbxMPH03mJFrDB1+7g2il6ibQ+R6sQlXD4fD7k/luO/qBLAoP+q+WPOYFch0Qh
YLQwGCuvIfs4biHlliN9WjtsfkPCC9g3rZ81C9ADUrzVqT9eowZYUK8b9goQ2mxqCIglRlWHqRHI
w4Ep4G7ohL8RSD6D31pXTdrZD4OEdht+du0GctNxz6ahv0faJ1qk2VYL5esnGGhf2n61z9GMXiQx
8VaILjtMMPI6qzCccBQdY2QgPvsiQtu2+h99sNq2reyPPsMEbp58dN50eQBn4hUTrGC74PZiMydf
vHY5ipS3u3oCrjcSFB+T1O0un/VHSuulnCKs8Mkf8SlE4CzMF1XN2ORL2XDMslf2QuJOH3wflyAU
0zg/lBpWbvm55jM/Of9lMm1Bk2VFMxd8GKn/2OMH5E0QARSkpmgTcmg77pXW5nlJyIDsmSCuPM6m
w2gl2Agj37oek0OJ+UMLZGzLUUrfzmOZ2x2zTVpqxMT42hx/vPE6rwcMblY454TJDfGeP8Q1m8+9
ALEWPA9ApiD3FgHBhFWOpKukBc7VIly+XhnaO7jJbzUgAJ3M7W4BH6RafD5Vmk8xQHMxX/Ug7hYB
MzoRi/csKJBXmR8gbZCFT6Tc/1iEdoV5Np5Js/McvhaCIsDASGGsR96W2+9IfeYf3NF38lGl+Du2
tvk+IPyLWfMXCoUwdvJwuH3CuQkGDwDsDfwUy96PWli6YFCFjtH5dXZuYLEPzhkApMgvrOHvM0EX
ZVjbnIIBoYVLu+M33Cbrkk08euepd6j0EXhYYqcZisToh5Av2L5X3DYvYRmWjKZbjvFZOjvMy/Ps
nA19v00iaq5Ug3L6Y9xoM4xpqQx3QL/4KbIcRizMrlU92iMLB8x7JjXtYwVUFhD1sBvH2x2rl1MY
gU5QzxL/aZ2JDTCfuMo8ug8AFAF4NHq3pt8Zb+JDwoKxqMNGnmOCpzOxt8n4wZ3Km4eZx021purg
cekO1HrZxhhgJcKucwHRvhdM5ILguY9A4hCem4PQUYrJ70tuGnpZll4VGEQigVsMZXd7+xyB92Ik
7zScTrcRe2FhG4HgWl/TFStIc7VlAJ1Oyz4KRiQwJuiU1tv8dFk+ebcXHe4I13ZkyAWEgqsUJL+n
UWg3NsLAtUVKySNqy75iQb2eR3rBiYz+1sE1MGGhPYy+u3TOIjzEDPMeeQMw8gQXcZTxgxf1Z0z7
5T6LTLszNjDQ9q5uF/sYWiL7AMFRj52PL9BG4ACnHGnIog8wDJhpOYPdfcxMe9FLHO5IE30FxEAO
tdbHVaIPdi0DJDOksP3EIcFigAuRdwHwxLFWE46i1fskbjNtG7PXtoGQJRASxZOt+8pMQ7LRfVJv
nGKsgsXpm9N+fjSLzPF6NcDuc3RIzbh+NbDNHkaJGEdIMjdo4E3h1dg86kGDDzTl77E27hRNF51N
4WGavXfNUrAI9MvKafqY+vULKErimnc+or99Dfe/LkZzJEGcCQUEyGiyynXoALokHXvQAtSyDroD
JbHhenVazY0NwUVpXlQ7MUBYoEaYNXiLe7fLM9EfEL+RnSZuwfvMxQvKjZQilY0Ditkm9mOkVn6Z
cR3V30jmPt9xP4OfI2qsZZER9sB4uTlV9pcff1DfHzfAFgPM0Du8OF16AkPgTWEQd5EHQG6nru7v
QJ00lURkabGs9Vuw9KaEMZoC7Ja8O8AXBV9G+IeEKCIwsitgR5nsc88TmFGhPgTXAcVMFqLJDD/F
ZjnCU89dvCZ6aus03K8t9mFYkiqy7Bj6VVfCF19tc4+nwIHR/xO8K1gYoN6EHIIdC01UtDz12Cfw
zpjsECzRek188TlWEG86E2TAKoLTWMNVpONqX/toR5Mp1IVem/FUz8TuEh1eCU1xBdfC06CBgTC8
WMcSu0CZ1NK9wZH+QdbkMsEm9eTrVN+TWn6LpWo+Sh8EiyiS+R7MoPeERiv63O5L6PNDB77EtnE6
v/agSQxRBphKfOy94RU9aQZT3RxCIFLmwciOU5af2j6Vm3yJ68KmIIqILlfVMjYgrOOcfYsi7O1x
5H0YE/e8DhCEBYldz8EMQIThamDRBc9Py0QnJOOqQyRpV3YWFlrM3Qridj5KoKeXUaOfNHDk5XNW
yjlVO1t/r2U3vrjQfYU/ZQy0GzBFlmHGSjNkhS6wZwnjfdDPeC9hqw0KDdiaMD9bmvnImJiPs1kt
nilcjoP865pnIHqgEtroyXYXGofTfgnEs3AaFWKc4t1Jlg8BH0k1xvYwOBhWzC3cRz2vfoIhaHiB
V89cciuTpzjxlqoBK3EjBLarPn1yTfumaUQrmrGhaHHfNyfcMhiF2clUISrdOjv0a9Pvsx5noLRq
LyMfVq6NepGsnncNz9zJRU8SwV5FmkmzE+tETwvnJXY4rDV45gKFw8RCtBFkcCBP3gudreg17QeT
hHfDvL5SZbdBhtK30a/IobxqRATvcmK3ZOkf29ZzhYwHVjrAcUW270jcgyLYwMlh+cwmlAoiwDmS
LqBlavY4AcnazEs+YKSYQ6tjkSwKzO2TbpFBVSs0bXEEOIbYessz8Q7grwxYcldPqGYIOa118oXh
5ShvX6ZDcZcPMU7faMS3nKA0jfKnMaqfpE43PSCryHa8yExkL8KwD+NA7qyL7Q70UluaJp/2oXFj
iYzutYDdyMsat/IpjMzVgHOY3KpcdTHcTGWfThIEUdLva6+nW+gSHahVIE7BY/b7IOahgteDV8na
HIxtzujh6iuV2kMqNcXmQ/tjoN37NC54czQARtXQ69wC7mn84F5S9YkvAAqn9OT3iNJukzfWHMTS
Z7vGgnmhxbxeROpfe2kwuAgJQjHWd5pi2tCN/CWe0VAJNj/kC6WHIZuvsHXfIBc2q1oWgUbUNKWb
1o0Ob+3J/CpxT0yCkg/mzhtpydMo67dUhRm+Vo65+tK+e5o+EYBDhegz6FZahzLb3XM/xnDWRAMU
SRFqLMBGVnVDmfg4l4EgN5VSnG9Q92YFXbAv8pqRB+C3pcyie0/gLEA1SVBhYG25bConyrMSM1rU
IGh61xBIDH5gnQG98bJnBdUyMWXL6akB6+2/8C98QReTFOi/P4IkeB+rhhU0xQiTB7slsYcZSzdX
VzW2F/W4y6IFXKf1njF7bCjSyIejPQ8ehWk4Wmo3r5/DPvjQ8vg1HprNlJmzHsOD777HDRJwvO45
cv2zoP5S/pcfAyEVI9RLGSUY5AEznqb0KY/4cRm65w6DwnBIrgj0+MOj5z8i0j/zEf/8mgzwU6LA
v5c0sPvGbx796teP+n8wZABswj9xLf5Ks2/pN/kzwR7//e8E+yD5DSSamz/ejU0L5zrIbH6PGPB/
Q4Im2jeIliCFgGnUzW3iD4Z9CIY9bO4IIgTApE8IYgT+m2GPZALk0qCXvvGtYHGSZ/8Jwz6MfuGE
RBBNpXBHS5DcHSdR8qvbDcJqQYAWfFvTIZxB7HQc4njf9YiUxZAzrZSpfbKPQKkxr+0I1OZpSAV4
d9ho43DOtmEuoxnxHwDX6aewdl18G3Mwf6jqYPQt4kFGSRzsc/2+yw+QGkoQ9TNiiaySXIb9Vadj
N52VWsIOdOBpJWcTsx7ErRwT3eZOJMnsf2MCadKs8qemY2IXrC1IM3HgfFnprrb1pxYQs3yzzeqY
K7StDQjWMKWe5Vx4jVPwP1BBa2BzM01yEDvQNlQP5D+N64qkZtX+JtVyksshC5oQ27aZ0Zq2KK4s
znMSqhnzRbLcjLnHJGgMStRpwNYF3ko/tHtHUxV9lokgE2jZeQ4ORQ6Ogn/Xk5DJhwSR0e0mndY5
2SRSm/clMn26w5GbR9iffW8EQQGJRoUCAvz5JjZiQN3kdEwcZlCHQbb6wfK1CYqYmwCoh5fUtFxH
2ARiGtpyjSHOTOpjYjr2PUY5cDeg3YELRISIBWxnBo2Q7G38FrGkxfwaE8aPedf7T7LuMWbLKYqK
omu0PlGM/oMtxnDoeqU3Dh3Qb6LAbYdHyFe4wwdjySdffI8MVfzMVdi7z0ufY/BVwMl8ZPul1ggJ
P64YFCBFKwWk8BKLte+qbvYBMi4By/ARoLnw94iCVrYdFozayrzRLngN11EC5UyW2vZf/FwmwQC6
TUgmTNWgP9XTqVE8r5syWLIhI88ZFI3LmQA3brsN0yZp0wc4RPFcVLinkeHfASMisP3QkNyM3Ra0
VDm0G+z0PrZo6EIngMLCmPzSJKkyp9gX2pJtLZnNgp31+3wIdzmiC8LwY0ujvHfXcQg54p61WjP+
oZtwW7qnwY5gnp5D1TWjd4XQTuNAqgXCsL5mwZp6z2CSMqk+A8GjAF8p0BXwpkg8p7J9W21v/I0f
jMvg3Xm34bfdJ1qEc1sh1cIIshXRHMq1zF2C7ube6/3Qq++61QkfMByZiPvamQ62FxZ8hQkW8sGN
M42BXdrKxZ1ipOXGahsjL6u/FxxjuaUMNDLyLoRSnRxJn0b64uOG6m0OLFE/e0M6gYzYxkHWbbOM
1nK7WADnogrbBBAjvIxmcHuWFmc2ptQdsj/YvJsw5gaqS3kNacXNEWT5Oi/+2t6jcrD6bUJvHlWo
izrvJBo8kxMu3+K97FZgnfyQ9kaqj7hdjSrI1M34kGglLcbpwFphZjLnIr428y1tWDMv6u5WHk7j
JVwDsEZpokcYLa0+eL5YamOCc7gGeIcXj8ktM4GP9KXecxnBMG7wVPgSgmlej2VTp2lIgbGSrg3B
JEN8zp3p1GyqwLB0OUSkE6ggEyqC9L1FYzwCMbEKoUeCpkGxwIVpQiOAKd8tEgQF29YfDeZZiG1d
sgsIQBTAQ+RJKIQyD9/BqZZ3d6IOAHBSh5j3/WgX/p3Ek2yQ384oL8eIzFekSmnblCsq1/wyEUgW
aElgWCTeQI324o+oxAa3G9zUj6WYEXlRasWX+Hf9zX902v97R/n/b6FBwc0a5l/J5pb/U34evn3l
7OfooB//3x/nOgl/ux2+NxfTIMSxDpLsH9FBSfZbiAMascwg+iKnHWru/4kOyn5DjhVEKODmw0oP
h/v/nOteGP6WZTdvWx9GbTno1P+RdO6m3v0HfxbHOQ526EHAMvbTHB/5Cx87sXUer50hL6RfwIuB
IqJkoBkAS667MnbjK6FDv9MB4IMkqL/96Xbd/36ZPyvLfpYWpwlmkfAKSKEoQ0LfX80KjaZMIntn
fRlUuB9nH/2iBHHrf3ERSJPw4+DzBm/Rn8msg+ubeIzr9SXxqhWMMNGlvy8A1Kr/PH7pF9X8H7/j
T5f4RZcfgbDt+WjIXrBnwjtkqG5jriItQC+ryEfy9V//oBv79s+P7Mdd+9PVfhFkE2QbJR726Zde
BZ/osh7bNjitIRqqoPkPrSr++GkJ3o4MlR8e0i/86oBoxGiPbn3JXuY3+sNQsqmmE2ZPChGR/v7v
bKJ+PI6//LqUxHi5b4XmDxX/n8R8IWE5JJhifcnHEAsvDUu76qhKrD3lawykwqovS5geoRdBjlX2
mnX5XEgkzchoOrWmHzczkPoiBthfiLw/A2L8zEl3j+yNW0yDOosMrEa22NLHjgh0P9KFMCkYRhJ0
2MliH28m6OeitYaPTwqbSreA0Vvne8omEBGN2WVmHnYQJYx/Q6j/ucT+/V6niDKHsRwEz38JAZEJ
k23cdetL4OtydEfYUhSx/f6v355/fpEMntwhgLm/1PHdWscm0nR9AZkWMqQrqIcFiET/+iI/ntKv
TzEN/nGVXxjkHA51fet59qU72zeGkUR5821HwxmV/BnBA7v6f7MG/3zFX5d529VSSPyu4VzvQN09
TdsZhng3a/p/I/7jZ7uT/35U//h9v6z4kbe+nRC8jhV/M6YOiugLNFmlO9Vnekjf2XbaZeWwA2f7
by2q/9nyh18ltDMBMjgxZv15P0NhAc5F0K4veoO8g7qIX+gW2pmKHJEftxH3KMk2A67+r5/oP/vB
0HFDQJgjhCD81URmViSKAJjbF2htMVEkUAbaTuxA9XzMgLSCnH/U/5ez89yNnDm68BURYA5/SU5U
GKVR+kNotVrmnHn138O1DUvUQPO9NmAb8OvdHjab1d1VdZ6j1cefBz21Vi240+ybqMS/wfgzy4pK
GY+noxnJs4sZrSu3HmbdP4+y3ALneGqhHsFVT4TLrHEn/ywf7vU2ELmcDEdsYlFaexdtl67zLtxy
9DpMfbauVGtyvFE695HMb2r5kXweeKGfqeNqkqlGDEdS/ytzb0DJpPvaSe7U7Tl27Kmd9vNQ80x/
iqpDqFsdrlMMRSe32EJnEx5+nsWTm+DnIRaf/ISF2YgT1/w0nds8pKtua1wJG82pNoJ7bjmee57F
1+75vV4WhTEcqQY5sfAqmq8/P87JRSGrM0sUuw30sl8nDLR+4qEGGI7qZqb8dNvZsyhdn2PESPLJ
NT5DEEBqiCiYFrv5SJlLledFMLY0jgLg3Q8+N7w+sRxZiwp34GRhU/KMSaTUOy9ML6LJ27WtdK1P
+S5XdP82EQtjQyFhr1c42RjZEwpsUs+meTCnDg4BVcsgHlaViTPKMN5gJceOadYy26aQwTSwNuZU
IPuL412vxjeGjy2aQv+mJNdu6avbIdZ/KbTAOZmqe1c+ff5Jb03rPOI6jRYqsaukO5RD7Vqq1vz1
ArSFgb75rrN2lNQ5R+oyeFIxH52x1W6k1tsKeXJPuybjjVSv5ZBSrDd3i6D0ruiWDGiq4/Z2b/S6
iUxViXYFnWDUnOiUaspfOBneZJrmmKNyB5Z8Q3b/Ng19WvbEa7lI8MzOqPi2e9k3342WXVQYpC0C
ZOokkmqh+hzjFemu4VotqXJyAz+qBgwAecyoLnc3cldsNN28b8fklqbtiqZTuaSYrV5UxbDHPDW2
6QM51CPRNxSbHYWM90I2HnPKwiiaeJZw+p1a46ajgSQsNFq3BesPmZ69OozUNdK9XMtPBvzrjIyD
Y0TB734y762g3qf0zWp6+OHl/hGDR5wGmvKVjv9zkLOT34/K7o+/MhrWpS22Wk94wyYD4dy/NfpH
Ufn18+czfx7fQtunv38RDAQtT3N5GIejz2RNEfzv3oIkHdHP+KzCXvh5tJPfkIH7KXkvk/9cfEOT
puQNLWGcNlKUSHJ/q9DCOo7njk6ndl6Qzf8Z5q93zKcgiieoSMc/wwwWuqL57YzDpZF0bq4ox//l
if5K8MBxGUv0mNzU9HwMCeEHutkkVetYeZ2Cj386CIxy2UBoKimcOZeseFWNI1Wuy+EoauFBKdOb
vpHo+pTOsXy+LzbGAcqCIxuHWi67X2OpVOnNYKX+wGEpMXfmPt2nG0pE7TrBB3DfYObBaWn1Pzzb
pzEXBzQjDgfS5gFLoqkfTK+/G3TjIomz/c/DnNj1eDbODjpPOH9Mi6VHK/g0YfzY/90nErc+eu67
dotR4Na6sc44gHw/g30Za8mtRVnhS0Nv9scx4EBieOK94hEw/eyWZpZDUab4kKq7nx/w+5r/Oubi
tGliF2toBmNK6CRRlgfVXFQ0ba0yzryxvxiZrzHj61DUMj6fUehqK8OuEPqjftX/8e+810B29X27
oQI43fkPM5NX26D+qR7bHT6MZ2l0C9+g+VD/9QcsDoIe5Yg+ovfqmF2G29rBvmHTr9V1tg/dczDe
hdnk97Hmb+ZTLOnEwBRM4CRcV0ZncPvr8tFYl7f+qnoyZmWkHdzlLzi6rPqL4txMa9+C8/ycqg7N
ia/52z2TLjtKt7rGc2J8j+VmEzwXtKH/vHBOD2LSBkXyy/p2z+Tc7Df6wNusxvAp0QzsXcVLdfTP
IPCkkwuUV0cKjX9/o1smQaaUk844aeCQJ6bZTFnDYMAJaTKc+BIp5uykVXApOvcOz428eIV61Icl
jjEDN+lDm6nInvFhDl8rXXZ/nsoTt2leGJdbpDXQs7+BKPUwDD1B1vsj3R07JDJcpo1rWv5XvkNL
5eYfonD/vTgRPszxjKld3oh0CKhdPrU9ARuKyWO7mY+/yV3DNJ5ny5/cHWg9md2sMC9fKvhJekT0
HvT9EVume83q15hM3f08gSfX4qchFpGlT30jKfyuP4rFRwCsqkO9WlGe/3mU06/p0zCL+JGNtY4T
IcMgN3ybnQgjd3yZ/bhyLuXihXYmNC9AEf95Tf+ducUCpMWsZ1KZud7Rcaq9GXHtkNxi3ePrJq0g
Nrvy2qOt4QWsUEUWRDwzrdK5VzfP+6cg5illrpt0xxwR4v4RV4nLLSV39N/J4/zNtbRTYeR8Zpbn
DfXbLvFpkuev8tOYk1CpYd8xyerG3NcbEx51vZO35y5mf5fdT+MsDi2YHcdh4fFsjWsglbVVnEgw
XnSwVPpInfEGLfZD7sY8ssN/rf8fRponVy3MTUyBQYFgDPz1SekGDM1QbeZfMD23e/qA3MCp7rut
vGsr19hnq3B9No12Mqh9GnRxbhILCvR+kc9rSoKBb0cvAH0D1/xdPme81aK25QD6tuVipXrm85FP
vdlPQy+OUrD1uqgOGLpe/cuHZWpsro0kmrNVQH/W6ufxTty8iar/HW+Jomk60xPalPlVbzEhgCoG
5lvBaQ64xFrbSr8wEOwcjL3B+wJm3mBwd5vdZbfZ5txGcvIz+vRDFmesWMmz3kgq4obcvgxquY0K
Zfvzwy58Lf8dKz6NMU/+p88mpzwOeimbzzbAbzfWdb9GBbTPnHMPczoofBppEQUBq0x0l/Ea6Xly
8mvoMKXtuSjZNsbep0Bv/z/G/J5J+/oqF5HQGqm6N0LRH2eH6XxPWsLBKu6m2fxTo7jvE7mIeVEL
YKNp6x7pAcvFyg6tj6+Ndg4+febj1xdhLhTiSMvqsj9OPSU5tUwfm0l5IXt35ph2bu0tgozsoXsl
t8KhGzn5KIc7QUAa8PPiO/csi5hiJb0SFANvJ4yVF8+ErBlWVxWZh5+HObkzfFp4i/ihdCCkRURt
RxCUm3Kg6RntsYGyfSo/5OQuIhMR6pufxzy9Tfx30OWdLKHheyKzw3c1Syfseqs8FLkNQmwFs2Q3
3SIyqFbGNdgWsnjrdgf4aqXf/fwjzsTspZ3IGAvxJIv8hiap0ZWnMB5o6ilQcINf+Xmo0/eWT8+7
iCMQEnwadHmX3hXNt5y2vU18gfOoi9Jy5T9AScH7iLweoOOzBu+n15Glwy60qFT/DeifYlgSGzRL
IUA5Gtm4SjpvN03+Kjblc1eKU+NINN1pkqpRl18mx3AGpkdF5BkNrCCq1k5+K9vqqdu37l+s+56U
zLg13J9n9vtLVKGSk0NQDQmc/bLAMoUgu8AmcEZNqSHH0n6kddgvIHoNw5nc9vfnYyhDVOZ+QxoS
lumykJYYrw998gjokgbaSJOJlpzw8ecHOjHKXLuBrTQ3MKjLyjFNZrooGHJ7RKzvWiJ6LotbWCSc
WZGnhplLQ1gwqgCGxPmff1oUnVQPyQhJ/thanlMpjYs/GFSTM/vn6VEof5MtM3moxaYWidHfikN3
9Po337tTBchWzz/Pl3RqDK7jlPSopdEtshij9YqI7h+zPXbv03r2LXutOXnBY4ET1buVDfykciwa
0f/xDKKmpduOvlOaO8kHfJ1BCfiLbNRDe6zkD3x0bHRXK0k/kwT8/nAMolP+IH1KD4a1GKQxBzQP
ctYek2T48KlShv2FWtSHn+fw5ChY3eH+psPIWmbjpF5jaQusOWjylM5vTZrAizo7M2Hznvj1asCz
wEWb60I0z3xb2VJUVGKptses7mmYfAPwZVtIuhGduiNSy3/+TPQEYDE5gwG/FUERWSOcsGJej093
egcmAZeEWIz/h4eaC6EGHG/Q68s7f6OlaDzahKnLRprOoMSG13XkOaJ/bYVnFsP3WMd3itEyOhEs
BTBl+LriCnQLlpwrzTHpn9pSeBTz7tKvB7vzwjNPNR8tlq+K9CTEIu5PgMHnBfMpOhTwrAyxRe3F
fmJb+CMUIu5j6UXRvNOfYBv1mdB64iOm4MR4xCO8aSnofR0wjOpsFEql5pwtWHbzYGxJIx7rHpds
ca2s8IONm3/s8TKfSjXqhxqFHAMHYHNuEf/8nLgeIpmtVGYULyEaBu1AFa9LP337eS2eenHQFmml
omKpI1D+OkxnGkIUxlVzLCTf9qVZjY/PCbgyuevOLPtTH9nnoeSvQxkFvTBhkDfHKnwV9NRtpGQr
a7+sBJyqZp1ZJicHYxdRZ/ChSij8OljbY5xgWjGiwJBYWwl2NnSuqgF30ryVBpvtH0+jxNY4N2/M
X/ZykUhJNfRCzyKpAYiksuf07bAZgANaU/HPn4ymw7k4wUb8vaeojUsJlFheHzsVnKEIMTJ/QC3l
1NNj057pXzoxi1/GWpzzRSEs0rRmLGDqrkAjX2Ip67DS0G7HTkn1+edZPBHsGU7hvMR++b2TKUOh
PjZWWrPmK7vTkftz8B7PnGJOrHgJzxuZBLNM88uyECfVmaiXXsT3DAoZVdjKUiH7hOl6EO5+fpzv
1xdNkuBt8prm1jd1sQb9DDOjINArElvNLln/q/ZQbc65H56aNQkDYUWaJ04y53/+KSIOupRKkadU
RyFJdgKgNrWDWDOco4ieWgv0f3HYYtP6fvpLoLh4eeZTD0thHgGHMQb4WPA7DAQHvRDtfp68E3F+
3opNSeS8zq682FGmmoaFfhLLo6+K1ORfNTnbW+kMGwe7FM/2079+HvBE3UHT6ZrlMCgi3/pulWzR
kk3PQ3lMFMdQV8o6Xs32z9NtLLkBmTIcpzd0iW+NM0XAEwuSQwBvkLssduvLS5AyERV1uSiPjf+m
WIaTiA9h/IIE/UzgWM4oRw1jHoSj6NyhvMw+gmkup8gP+seiiNBXWo6u7sE5/xnVCqKvqfwJyvhM
/FguzeWQi/jRe7qmDKrQPZp4YpbbKdn6zRmnnG95sOUYi68spwYx0NrZPUa7cDsecRIkUxRts9t2
e2aBnHmaZXoxaP2SFcRIcz8UKkLnoXbo2990zogL5kp8Ovdly8tcDmd4vmlIyPiwGDIH4K+ftq9b
iIunvnwELG5DKl43Vecoge8MseTAed/H6WVYXMWDfGkED6X6gQmhLYgvgw7w1QBg3/ypjY+8aG/h
+YLk6FZlfAsXPEHYfmZy5rbyz+ey5U9dfK+iD7GrGfmpCQm7eV5m59dgK55tfJPU5UJWLJYwrjC0
2LPTfmuwssomgWjHwVZG9gToIcgAn/jKCt8M8tqIl+xAbBMXYOwT8Vmwc6GvUIHqkE7NUl2ZFWlo
xUR2WhpYk6X8C4w1PFyuUu+e1eo2uI32oqiN0rUqr9/DHu42kD257BqjB5jY6Fd0TqJZNq1dnZp/
YrzX157B8TP0vdSNpFRBvkKJIZgAF9SFdKE0gneZ4loBmtL31hgjdAfflKybSKsURMACfhTIgpCA
Q73oDfkKu/voopTDfFtkiuFz9aFBe7KKK6nUuo04gdKJjTZaZ2VUIrCN3rPJgnlY1/e6KG9jU68u
TTTOgWfs9RCwhm81jqfI+SYM08iu4Xuu5EhKVmoG/sBE6eVGFtOSJsrHGIuPk45yHJZG5Ab0ePkW
YEdDA28SZSvkWeoh1Ydy18Gpcb0223ReAqsWKVjWKHixWZqLYWtj8//R7KCdQJUbUnntlwK/V+gp
bGkWf9BS84M0pZewJ15jPZDBFsiu0XZ7wSzRqasrr4Ao148MqQB9GfqPxlNX4Kc2TW9dWgV6P/wq
xLXs+QPgTevBmHJwgpUBdrkWLzyzfQmMAusCYx8Gcubqg9Rtg5gqIZp+0HstlEEObfD7PNCrzR6f
kpAyTDdZOXQBNP0tlWfFjhOvXZVtf99L0geg8YfKrB46vKy2aBCum7IkCUkhe0/eot/VnvDm5VD8
appcN5PaNjBVe+vMSXrhS0bQ5AvgCMjRwtTZIWcxyectX1eGsJU8qf5XOZcynRhtjFV0Xag7AWte
/d13opXFFaVba+L6zJe+PAgsB18EJbzCajBDDD43UkLgvW83wX1b2oKDGf1Kc+h0v290h7Xt/Dzy
MhoyMOk7VeI4MB92lhtlrosAk9KoOhbyRzFy+CjSc1FsnrjPUWweAvzN3ELBUNz2vk6s6o9DBwax
PA5mjZwUNpibm/ATJkF8x+foubfm8iudt27sweBE04lxgEQN7ecn/VZymX8HaUrOBfRyIQqa38Gn
Mx3uVrqKtUtxjCbFWPU5Hg4CidJVmw/eQSb34ka4Yzhln6h2HcXPfpzvWRHbsOR91/BVr6NeUTZn
ftXyQMuvQt1kkGpU6fqSlmeyIY+msOv84pgWcGzC1x78WQAcyVDKtdEJjpndycpvVSttlBerUHuE
G/Xgq3Bn6yux0IEUq/sZ59WdrTTOu8vivfF7UAORIlJJey3eW6h2fioFen5MBwECKtDVSEvtQgdt
nOMEqXnOgFePGcIRi9rbVvPXFr0dvpc1Z96cfOLr0GXa+0x032RD/tplfHpzauq1pTho2dHLKkfq
Avr8umty0ypo2Ajge4DWOfXW1AQV8A6TBOTnQWW9lYhWwGN40n0e1o4hUt5HNKz4eIUYsN6tHNhA
jkO1kTiwv1eTpH54zfAPj6KEZla+SXLX4HKJG+DXZUfaqwkJsM2RDr97M33PFXNVS9G6Kc9k5Jdn
3nkgLhLEWRw8aRZeDEQQjpVEQ15QGTpQc2kVkhKFmnMxNOd6o74dEOexuJbPOnwkcd++JbMUgRt6
QnVEHLvxfOMqmLT7LrsfR0hjYbSlm3rrGb/AOJ4L098PKl9HXhx/QWf3QT6PHFziHrFSnXKTbv09
4MBN/FCvWxekzlq4AXB0Znq/R8o5bKBQRGdIcWOZjks9PIzElLtaod2p4XOS9GdCsTwH+a8f3DwC
N2iGkHEKWXxwwRQGEY1N1dHAqiuW9KsJeLE99HgzlOpeF/axIAOcalYiN2uMdXjBli1X0DZmd7Dg
zVR+Ce3tJD9nxRW+nWatHSw9O3M3+P4t8iNnAYhuKhZJyUUUlYI+GcVGq46Rd6zwCxKMj7FdCWAR
p/Ccd8rJd/1prMW7zrTBr6aesepWvwo1OIYhHFeOJ0EH7Zt+91pWzsSab6nJvyv705iLq08Vi1qX
hSQYCjW+zJV8g3nZa1qr4A8VON+Mj/WUJ4FTDIXdVDZu3aBIlo2XEnl7EJ1ZdMvr0eLXqPMN4VPk
EzosnKaIPESIP5YmT+TAIo5u5yLsybX934de5uobwJuBND+0qTzgLWfTBXFmXk88CAkHmokVGsPn
NoSvD9JFZp6GmkqGSAUVBLM8KNpDJkrbn7fTU8Pwkc7JLgoP31KvMSX0LC5LhpnK9WRKrozLFaaH
Zz7V75u2RvFx1qIg9ppLNV+fhpajMZX8+Us9NLtwDydvI62i/bm7KrzXUw9ksArIdaHA+lYE4FZm
jKrkVUdNbDsgIPW+QqGyHkOzXPVRbHKDrdFb1uOmlPxgZXYIUVpUMb2kQ9cCa1lhnCHG5m8Tzgg8
NFm1lTB77xqcQuJaeE2jGEeU3m2GFsOnoRIcPRtpEQ1uAsnYD2OyC1rhNomkO1P1d5WRXgt5+KbH
wjH3hmM2Bi9mVlbwAGYwc919RHVjboOOrIRSpQHctxw61CwuwVNFd1ovSddM5+Mw5vVe0Y1jb4qX
Hp2bjhRTuImV4hn7qWfBVEj59uCDEt1zy7Y8CmZ9kXhd+9q30r4Oy8tJcYve303IgMYQ0hQY7Klp
X/QawQoWPNfJyAWkGm/UHhFJgSwG3sjOmPoPcif4ZltsV0N6gIkCHhL2tGf5yBO7/BXjmytdMbaS
0OyUfm+9N2X/UgGlxb5ORkjVX4lavfIlabBzzXgoCqBQaQGmMjJ+xV25VzPvoc9LLrJp+5aCSgnA
Eu/AUhV2kzY0qU1etFak/j6qVMmdwH2XjVjvQCLDSkqwNunKj74zwcTT8slfEqwbZezXltpc17X5
AZFi3ADiGFadWVYrScmia82HdwxJZWY9QzjE6Ow6ggaVh8FVYAA2FuP9oId0TOsg+TGiQQ8UDsk7
PmKbXMAvzIdY2GvWLkynXdwMkSPV+BqETf1L8XzfLqfimT971ymJCN6kkdxQUpho/zet09eJByov
SzK0Ct4TzujXpVjeDekkrapo2BaW/ArJ5RGy9EOQms9JDesmG2biulZmt4oVJZdV7d2Ct37I6jFb
ky68iwwBQxOotEEKBV4RSMf36h0vpAEZKlgODqoXKi4f27id9r4h85fNEHKAM/Q7kCEoO4kbW0Ju
AkhNtaqV/E/Yhgh4I7nd1b1XbcZ+EDETaEVyAPMlXks9N0rb+DFIFJJC/gwn9XSyF0n1JgQYtMRx
/EcJ5Oc+Mw6+2t7LQwQH3ELJKnR42svCde+VpauO4UeEpcAmCow3XRJeIGndTlHEL2y9G2PI/oxN
9hIn6lNaz6U2LtxwNQb91bSKCEamfwlD9VctC1szl0o7Q320DSHmArAB82t4GnBvimPYm2FnyHnS
GfRI28sVhneT12xZSLcWlGrFzPnU1MsSh6kIFh65iX6lKtoTmDHZAbWIhLtIX7IhYdO2nj2rhs81
ps9FLw52CxldMTEYEZvhfcrkbZFS4olNv3Q1fN9K3yigHxakfEQR70MNn7mW5Z5Z45OvVzowO+Wm
6NMb9uwcE5cJvwAxBJknx6Dzo9yiCJyV22wYDsiUbppWvQWL9iSZvZNCN7MTU2hhiOpQ+0Dt2aBs
Bvxbul94Z8EJzcthpaT6ZdLJrzFoapnb016rVNktgaHL6qCwXLU/pEXCa4mlA//GnCDikHtw06jb
9nIXr5SufIqL8FdpAPsJUGE5RR/UrmK0v7VENGxpkDDODNu7YaLUmsXCLlOLRys1Khc4+aFRtHv4
iA+6IcGJxcfMpJEKLAvoQO3a8ws8p6w7KwWSbIA3sTntTTbAnpiZzWJnHMyDJoc3VQKGRDVLqMiZ
gTdYI3O3qlMFJichjyvFsbN8OHfp9Fuq+o8uN1E7lPl9m8NSiqMG6wOjfxb12HC8ajzMii9M2ozc
9rTsI8mixh5N6LPYfDbboJFvKvALF+kgAhoHpcK9AO/mMol/Q3C6lXJFdjIteizV+g3wNc4/RjLb
V3gdn154FWbSjRLLK3i8mA1UxqVXym8h9qCNBQozMTXooMmzhNbGqWtM4Or+2iz0F3nurOoaJXWq
Ko5gGkGLxC70CUtZbGxwiey46kHTCG9SulGCQH2oM6SRUSBfen29nwb5teGbsIcxo2VASmZHCCwc
k6t29sfsRvlaRfNVZeklau+95veQMURRQgkmXISGHuOt5x3TWg/cPAIlFYAdt5Mm/aPp+X3Cwlu3
gUYV38+32mRslHgCz+iv+6i5aBSI45mV3RYDrWllICHlobI1+qnlxn19kddksobiT8wlYNT0+Kq3
huRgDXW+QusB0Ug2j/roFRRiR7KpRp1v2NJkSnx88DkxD7nj77ZibxTyunS9NHtTNcMdA2M/mepo
S/4YI+1sfqOthYs+JcadaIBJpSaJGCzsRkfUIviDvvEW1tKbX6YphCJxm4QYV1pDZsvRcF1l/jGF
mqsRgOwoo9vNJKRrzXQnQROlk4GM7SjsBkXe52J5iMOk2VW1gpOTlP0ZMHquMq2yC6N7GOJsNm0Y
eH1C9DgbOkVRcUxkXPr0Ic3wF2n2yiDdi0E4wDQu9kqWwDEYysFWhRhntUHgXNH560qJoPb63qit
hW52N9GSd1J/7QHd2XgZS0XsqmWFqSUbgC9An6j4GlxdKBRYjyWKevrN6N0Lc9fzav/aUxpjU2Xd
uMFjlrtg79dOUsrRahqn6jaNc3BFo1tF+O3ko+x4ouo7psE/7qsLwv1DzB+XiQo+WFFHKLTdCM4T
eEUItH0QLi25uQBz1LtRlu4FdkmFPKeKVfUqzGjuVvrebXUkwaLm3xSjFq8q6KjokUvzqWxm+Khv
ZPj6mRHcXSW7SmccUxHWV37A2+2QmFeAMndcOQ9VN3Aajn3F5Sw4Q/NR0ovtq2zJO80KwtdQsELf
1rATcoHgOVOOgas8NuOtFhQH0NK4BEwGPgaimO7LLqrctMUVTI9MktyQvHj7NSZFg/hLiTE2yiPl
sTGTbZ+J131Puj9BLGCrYXKnaQMmJ1kQOk3jRZey3t6OVnfZFM21EifFOs2bcJ91dPLQnAK5VTLv
J9lXD2ORs1/UsXAl1GBfVepsadxdaUaVg7ZKgWp6ek1I7d5LI7yfuFphmkiLOIZ3RmJc6cOEFRY9
eLaMSd0l5jiV3WrmhRT1O78PXa+MAlI2sSsCbHKKSl0HmNPafiBhmQQkDSAUZO+pqPbFLA2uCW2+
YK7rEt1kUqNGSPlfRjNYm9F4OWYGpdzIk23Yn91WjUGghU2241clzkDxdTUGImlrSbHVsaOMbRRu
LncGu3wbsCWHtzSWXHpa8F4i7XDlHJ15FV9jqWA+9qNvXYhl+uKV/mMBCxVaMJUNVy6a6MKKJMx+
i2gFI38dc4+2qwgDODa4tVHBUIMepJBgbsiGkkQFTzdabmRa95ZRPNEJccy8/A5e/mUTzScelNc4
E+5GPaH/v6bButH/WPTFOWZubUsE567cq8YanuDgJpUMx6zvfilF8S7B+6ekbdLEr1WdrWK45/g9
po5dJ9xVIqw6KzSUK6GaDqPc01rXqulNYKrVY2WC7a98MbzIVMgIEOz4vuG7rYsqm1axAaZVwGh0
nTcdrV5Zkm96pYx/BXmSrJWhwGNiavaNSX4QEBrQdsEU4fA26mYctdQt5LJ11IqKjJHvzSjboJEl
Vgzpq5do6y7ysGqpD54OuHASs1e/Fai8RUXjqrKYOHk47mv8ce0yGY+Kph1LcDiTWlvQ7TFp8bMX
5Mj5lSAUN23f9uT7EhhlyXxlKnNChYXxYLGX6ukl4bTWCRy97apUjh5e9zh8A2hX+ShSFVSRXD7g
s/g7M5lsH7ob1D1cKXXsDJA4C92VrFVEeuTu9tRHxSoOOusy1yLDqeKic/0WigWdOj3WbW7dhrOh
T3oV4HE9enQ/e360NxBIuVMsMhVDAJuVL01v4uayF803kH1Hn5/rwiS8tOJ8VwAYD0Xt2ir9fTl7
7rUy0wL22rNSN1f1cRVgHugkVvYiq7gxiAJNOz6eZ+tSku/UtLzXzPAg6Nlz4Ik3E5xYAqB8I1cK
Igt5lcFJswc0pp0UwkaoPoDdUXDLq0NcpMdWjm5z39uYCV90FwlPpIYEO87GjaFEr9rIHIyDsja1
3rcLE/dJX9tWNQD1piCCGb3yZCIntQt5wsgw1w69LEQbZZR3nEHeo4mTbo9Rm+q/5SUVtmakW6Yw
pI08xTc1Jy2SX7Lm1r5R2nqgHXLRW0ujsA57+TKrp1sOaIi9huAih/QPK9gdJMHtGog+lFXZRzr5
pWu4lwmNdgT5kNlhklwkk3VjaDmKFs2CYJATBhSxuDWDtFrNEEfbMxN61UWsowP1dy9gFQQ1ebyT
xuIKhvi9pqX3raVgrAVgMYp3yLrVjRjllW1G3k7Ctg2uNi4IMoY0oYBdT6lM5T4RpIaCk3iZqMSu
gapfSLtY7VF2zeQXE+J528mHovIz2mu0dcKJESD+NhSztzRqc0dtgntlEjZeHz1pPRJgWVvrQbYP
zOYuJSrZfaVd63L2Vijxc1hgAe2xk5bSdNWFMjnUYfYyqal9+LvQlCh+4t+QNZRGmkslsS6iHK8C
ybsKc22lSZgViaHwS6yNtSEFD5kkXVqdvhVKwcXBZ+0b1CoVfd1n8i5IypUUNpesDWfEGD2QKSJ2
BozNMfqFF85+1KX3SlG2reG/TF34pirRVesFW0OtFUptCbYu4nBNSu7Y+0x1lY/QH9p9IHYbjAS5
nM72l3plUHKMQzzX/XAFMeO3ldSbptF+K4l3S6bUsMWiXuVifAtvE16p7AQpRTWvZRNohDuhCX8p
Y3Rltv02GrQLMwk/sFPfaWK28xv5de7n5xrU75tCS+d6keJIxviuT8l9b/lvcTCsvLE5KC2hW+BA
AHvalTBHTETR1ZTiUFg5OQlhR+Ieo8LU1dvhFbVlRNUr15zOIFdv8renKgXdEJP2Cms0UeoLmBB5
bhcRt5BcmV6oTfe0ZtbbSNfvpcnfREL+GHHLh5P/6gUJfslc4uPpVu3x0xjqiqu+daknwS+hme5r
meuEFXuAk6FMyfrEPTrJbDW1BLutiYZq7QV2nvtEG0l6UqTyuRLiauN13kMiqgC9zKzbQ/u+kVNv
61tJ7BgIY5wKv74GHzFb9fPnQTTDVaoSQvFBuTS5rzn+WKtuQyR2YbH6TuYb/qZSPZxPC/m5VROK
WeafToxWlUqldRKe40F6DcN4NUg40qpWa5uCtRKqyhngQWKqhNMHQQ739mwvtOFWMDOMP1Nlq+vD
R5ckD2or+jDLPY5P/TYZ8OxLxc0Q+5hry3CsxT9dLN5ERF8tLbMVPjYkyehUyAuhdVCAvWqTAN2M
Q6UvjIeo6vkLQDBI2BlbOFE5OUu8EqGc0L7HAnnMBe0uCOlJgJ/7UQ0YQxiT+JDUzYcOJ72ovf04
6lfxFD02yXTfqu31aFCsm7zgEGJY72vKUTTSDa2pbq1r+1RWMYvQrixg8GbOBcoLpA1G52tPpjpu
xqsp10n4me0hj4d12CZXkRG+sJvc9box2xyLe3MSr+JGu20QRzqpZ+1D+h5SbXxRsBcVJW9dtndd
dICQ91s1O1su401QofvBVHgXD9cmJz+jxj0uCg9V3t5ztnqTknQjFtNWD7N1WBZODp7Fy6Z1T2sr
x86acgsuPyurkG6aur+l9BDCu8nWXhVwXkweJlxxaGhmBxiL56Q1LxQse+yxzjZVpBINCeXNRQDI
0+hoFmDnpB29Ksorzlwf/0faeSw3rmRp+IkQAW+2MAS9SEmU2yBkSvDe4+nnY8+iq3Q1peiebYVK
KYLIzHPO70ySIJRk8WkFsIghcoNsjYFZ4RDbBG2VOz07i53DaPNFiSmIDepZg2zfLDbWRho99qnm
K0kj+GVEFZgvzcOYi6usz2vaPmaiFdap3MbpJorN6cTlA2kCv2XanWQVagK2OCQ3e4tKJk21aIsn
SkSe9NkuV9TJFiOMhZlfog4xzHM8kjNZ4MNrxbiIYwnc9bVftt2DkbSnvI7Wg768IBvlUIvS14BR
4EbC0NxMUmVHMN5yqqKOQJRUelZw0t33Db9GVFrTh1knOgEW5nWdrXCk8YuBgi0elkfZiu8UhSud
Yup2VBnOBUXoQ7HZ6ONY+WzAJ3kRkRsLIs7nGoGLoU7sqyEsxnFJ1XBflbxCpkUasDF2TlQSDsni
DLd6RkVT1da2IUanAtcJ9l8Q2krfPovx4MsjGFSvnqwknJwkIJ22b9CCqirMnyIJdnHbZtfG6c4k
sJbcaxqhAvWXKdVE5w5USNUy349Lc5Gp5R0hkc5BaWyRiQG8jH7cFKcCQqzXdmDcGcliCC6Wxauw
roZSvTxoJM0Trtg3q7I0aGj1+2yWP8EEOD3j6jZLYoOyt3vMsnpblstDoKUf2ZSFt0oAGQkvaoPC
fr7Ig/heafG5qWk9IXO/xl2ADXRHjjLA2oFUh84hErViHFiUmBtJJ6si1kMoinfy6pvNIgtOloQH
IxZZItaJLRrzNXnI5yaNkFnmIVyZeS+b8ZMRDSouRsqyj3r5GJDN3EXVnu9mP9ftQe9JSUjJ4eEn
Xkp5fi/yKPKWIrvT2vw0m9VCk8IZaDLjcQi+4IqNjZr8L9o+/tuG0dlBrai3WpWeqpJUZ5CKN/Fq
r6/Cq8IZOGXvqzT0c96Rxh13tGCKQSy0cZ9gbMOY5DwQeWEvmYgTd6asE7N+iZR+W4/xp0b+J/Pa
j1hptl0yU9DhdJoU7MIgJbKr1urXNCwC3xBkBipJPbhtkPpBavgU5548BD4EF1/tRBg92rU1hELT
bGqjm+1JmPekVjCuKtEASNb5muXkaa15Q3gE4+jlk7Q1WlWi7JXOKUblThrK26Zv21U7R5c0jvmE
dQc+V7eF04fKpkmSnJ5cfara5Jcg9itCvSSmKWjxpPSjF+tj1YZPnFmHLLc+hq6gzBzIO7Lwcg36
/Bh0Y+AqCedIzkVfJi2pOIW5535YbHMydbsUl4VYbnBASU5uc4UYzrG8Zr9p4nOp0vgJre4Zgbnr
BSZOxDNPHmkK1zlWGvt5YWEyVggbGG0fSZfuFQODrAQ/r0zUV2qT+lPEfHZOpddC13eKoe0y6woH
h0d5HogabU/1YD23eZ64oxgxoy4pjQcpujPlcJ+Q9x5l8XNXV6fKCj+NUlklVv0pER3kBotKtTGr
zNDac9uAFEDasCG2iOzN7A463X3EHAIPs9TRez2ytSw/SBY6xU44BCaM1nFhcr+gFrXpIkmYWZhs
jIXbEk7GzKoU6ARJ6CkJqnOllv6sjWDsc010xrAbG5NxcyudjS55CBbkAz1Ba/YUdDey3t6WLWIJ
qS1phut2z+FtcAlUkT2VqY9X9GhHwXDKiiK3i7q9YU67MlPdE2kLu0He6nK3TiwKYzqfslteBitB
ohCFhRu047ICnXLnZvDDKYkcWdU9U0uf1bS4mIQsed3CvIGecd6YgiF5cyzdRcGMmlHirTABEoc2
/cWF4c1D6CYMkOtQXoujQiKPSQesCgeJaJ5UUgYGaljCyVKxB7ObnKmI39KeNFrmFhczDMnQU9vG
b5b0FmIRTIk6P6j4ndsx0S9er7eDW1cMSXvVCAiWF5PVNJDLBw300BakapAp4o7JcqtOwotGF2uL
y9h7GWxNL5Jy5r+6CVxV3aGpgKmYvpp6u1Mw5HKIvsXMMElv+Ei0FGV7KnW4PMyYEi/No8CTC+UZ
Cs0ZOxN/DKTbVCDtOVQbyVGz6hSa4Ym4pJu6Ck4QZc7Qb9ZCjOksMrLPioz3MpTekq76ZSzB5M7L
cB4S/ZLPwk4PFipQPLp8GXInscLtvq3iUxcUosvExE/VhBcjprySGJVHjIo8ijL8DIxKuBp83yxq
ekeiN3BYXGNqpBB7twj1URSym8WQjvG4PC96cT/Vpm8GIGvmMO3gBJ3lxbScqa80R8i4Cbrxra+l
J0LpB7cYmp2WRrkdZt1uZh5nicY2bcLDPKhHorvfW06ifq4Jhw9lco0qlUiZQD2IsryDIeuGQ9ja
SsWYNzO0gyYHq14c1yXzQL5QzuQ0HV5Ap37No/oZ5boftG3hJmNzfdezTdUMuZvqxQ0xVhX3MKZ+
GKIMjhgXJE4TfkQxanzombhujfGVKTmndn6KCcHVyWIZ04JCcyoFV6t0LANTLXvTenhOuTb4STsc
GzqlWdG9tB/etUy6VdpcdSXB3BQVbV2fEvRk+nrZvQc6fOVe7/bWMu9GMwIKk5n91lO163KKC9hm
G93E8V0FrUna5U2gBFTGhO1BButY7IK0jeju9Q+tqTZZoDpkoIEwRy9quZiEymiRO3JrMTF8HieC
IerqBnbLmgHansn0U3JlrM0DqgPcvX1N6l5HCl21Io8LaupTMsUP+jStprbzaqs/GvK4L+KgW4mi
eVggXgudiN+9tszP1lCIL0lUd2sMvGOag27ca23YUFYnBCCUIxbFaTcTRc6LNZnkIuV1+9QJ/UnJ
p9lORBJdJXYlzjRObzQPHLGlnV0Ti8lKcNWuCkj8Je29t5K3echPkOefUqLuXEKHSeegUNOVOfcw
dNjjQklyXeLF2ehFDUoHlfDsBe9DI7gEQX4cxAUfRIK9gmBPDlnmYJ+SMqytt5ZE5h0UQKfElt/u
leK2K0vJltjxZRr3JFvLvWcow/V6nHxKpdtWSv0rzFoxjrwZJNnPQ2srMf4M5H5az2W6rftgl82E
9OgLYWGzKB6CJfIZjB1xaVwcpCDPetiAqhjHdlZtwKqXziw9vR23pja99NqO3IvMidntCa6LhmAe
Za06LGUQ2IOCdpR3+VjNMVhMOr+XLV7S81S9EumRM/pCDxaVE7ceiYRSYd0pLXHaeqoDKTX9ZRwa
otbG6bYZ64OccuFUot+1zZ7sjmMxGPFqkcvPJoWIIpI5IVrDTpISTKR05qgkHgnjQ2wxNTZ6cVep
5ZHicDebxXOeTG4xJa/MCr3BCHdaW26jXtkM0/RLHMstho6rue22I5I80hffQTMJ26r1daQl2zGR
1zHpuyBI5BRW5vxWDNO+jwbfCIqJLytUHLFhQG1WpZtAbWCK3b3LZnIrcdA0Ie5W8NX1rPLLuUnd
UAy8YhZ3+XXOpWYPxEFtTKV9smaLSZfoiTPQjcgMdjHUyVNjUtb6eBc35eM0C4YTt8kzAqHd0Maf
jRGR0CVXtlak6ybhqKlq/WbRzP2kBJ5gEckUVe12EFQmbi1mP2LLzaNvuPj8msRCW2JGa+ei9ME5
sK+E6KY15601934cKG8VhShC+nu5Kj+EWH2txGmnNuDuo9hw0ggBobsMZRWoFWRGkAAoLS/RsrwW
gfZEouN9GhTzSigEEu11NBTCNQdWJc8sIb9j3DbVzIBQX4MUrcU2WgGU387i+DiVUPaMYpcv+X3b
sOeAydZlk6yWptnrqSWDGCof1aDjsDOEGLpGfBVp5sWSFNuWSmXbVLLL2JZIteytaI3OyfLkQ4UL
IDRA1lY5f0y0OVbNCJN8N69ArEOeVLRmcyO7A3xQe3rrgtlz0EJTEO8QkHqdGa/0KVsJFqT4vje3
ooBttA7dbjSmu2uMVxrNI71AGq34Ji7StFAREEnrDTGZbU23E8mbmxaiHkUIGhos+Eyefk2CQa9/
1QnkC/5P6eD3mv6W1+yHJoruoUPt8xgD5zDs91ak7tVWdBM1PEtYGfrhEj9MDd15KTBI1YhbDStq
pPmeJEeiCYfS12dhHwbZOcukDwjHx2wwn6opuEtrfb9Y7VpqZW8uxNMwzDX1RfxUG+16KvOHHmeI
pRXXRVScS0vFiENfbozrUCloT1VGiZ8zykVT401L5laldG7M6iaodeJAyxS4Oe0aQgzrFwZGh8yS
n0iKkSioiYMehg0OvachoGMHrfULUwWUF3eQfNfEc/uiOT5KUeJrzXQmRGELNrYNh/hRXMJ1yuaw
xy5eEwWHf1tMoz4F4bmtikszwewoLGNmBBAFjtHClRdrZpRNTz9EpsnYjLS5kyL6Whj3fFN9vlfI
mbO1WvDkCk3FIvWtnUw6KKCFe29B2Hiqwzpvx3ujsQ65AgBYSnQazHtGLQnsytL8QutPGBFnXm4C
gAXm6GbUPZB25vxmEOXBhpDgjHV6p4jFIeRXqIlE2rRqJ9anQUxTqkubFIS3EKfTVTnbp/2xHvIX
8t0fIN8dwvJachOzm5r5rh1be2C4HU3mXtNqEdnLpROyg5q9BOm4EwtA7bSm98R5o5PmM+2K32X5
lrSmrSlUG7gD5AeCbMufgZq44qQcu3zeqlXnVYPi5WN0GaPgvoJUqYnBxsK5v6angD2QrgVt2Nea
vDeJ/jTNAXzXQM+ic53l1ecktwyK4Fm00KnVmHiaUPPmnrKPNFShx2lv0P0F1nWoJ7dzOT9lCZBC
wZ3utGJAPoZG00dFtJ7HGMZH7OZZvOOJeTr3hLaMHuZajIBkrzJQ0URRcNJR8uMzAPsep6IhPxd6
tIdB6Cf97HV1SXP9KrT3loKQXJlfsjq7qUjNjQJid9pocIi/8YF0L6gNALdPFUsUbU+ARySvalE/
kFL0HKjp65KbRx1ZURi3d0tIiddf0RoC7eY+37TDdJZCBszout0awCRKxY0YNqELmQQ3ZzPfTC0T
ZqOjHpZggMj+qEcY65Tmeg6f+lakVr9owGk1NAMlLxwTskRZpw+yFX6oOSlhAthGk6/rrl+VcODc
NMy8OhguV5bSoCgeWcAXBQfTltORsKuVYQ2ublapI8D541zAAiXwy4KqJmrugHV9QytWujW72M8d
pC5lEhjf9BadL6GX9AKu0EUXhE17Wev8biBwNgx5o/W91Wk0JLVPoriPMe5KplAjMNlurMCzEAIV
E72Kdm130zOsQWfBpTZoKRY0SPlF8lp1BAf20kor7yYp26aZto8H5phM3SW5f2QQ4fZG7hJI9QCW
ZhEFCPVlGiR3hnTUBFRL2M0w585soaSojZe7WMJynlQtDliHzgCam7xqpLtEm+5z8BmZicwo8lur
0CENclV3xR7Gz508D59ByaurtY/QJ05KdgwL6z1QXzW69VHkq4z0/EXp4n3Jna0tupcXAgAfZiLg
p0vTnqbZmEkpIrteHGBGPrbTu6KBBxuNXYDUNamE7Sp3EZQsicpTdLqG8dGkO+iNnLCJkZmEp76f
jmkabQiNXhXzuBebwDGZUC5G9pjP2oasKy9JGqcQrXOfWdeTl7kg+3AkwTU1oAQJVmBbbbIRpHHV
tf19k/6yDOkw15LbVtOuNKkQBAiR0XxclukVPIrxJ3EHykvTQIHSuDAD3n2zU2549LtiiTeSFu2V
JDldQ53UCAo9cRc2FySZncNpFhqnnjF5S4aVCH6AYs8eqYfsrNchZzH3ivLH613eVgSBqxBiJpm5
Rbc4UqKfNbHzK0m7i3tYSktr3AccrHaZ1G6nWxstkL1gUR6jqIAFlqzlzIyuQdg39TzexLCCllH6
tFR65WT8JfbRrg2BI4nvJuIpcxA/kFA95zRgBJRw9WgDwzmpupkhL5q9CnGufWN7uz3yO5V20Ta0
KUM6RiAagC2YLvR5gX5iLNetQHZKyMkcjcEJy8STwlCqwVCo7qUNYp2HQYh31+mvnQ31Z1NHvja2
b7IWr8vWPOZiuZ7baQfzZGX11n2WcxRl5drsqpUW5L7ESLmXEodALk8WRthTIjd7RlTsHD1MWNQD
/xG5G6uIa+riMtArJURWiaCL08TzTwlk5W83iFyZCwaH805OoIeppRytpRrovTFmyOeoqEUpsedo
oQOTAFMJcYdqxulJI1qQk5CkJMVX4jYsUB3iyMEII9L4sbg4I3k85LruooraxoZ2wjPDx/J8r4Bn
KnOzrmrrgPqSSUrXvkDxsmCtHGph2uRGv+OmWw9d9CkRKF5HAeCZupeSep3L7QbF4QuX82M0jY9G
PsOrUMnzrJXhbtGb9xLlchjmfjaRCaJqd9SXl8jKj4Vcdi5a/DMOr46MasY28t7whmrYxnq/M+aG
dkzufvFkL5nKvdQt9SM/xz2UN+8FQLvXL2g4wY+lCSxrmNuHpmxfMVSTocBwXVZ546uj/t6TwR1X
lGzyAjNYzBEQVZL5bhk57RqYbFiiVBtka6NbDLZNrXvpGziBVwEl2BYT8rR41gwJgRbM/D54GsTh
XOmRYVvUBjYzHCDyajqY+r0pRZNt1uOBooyk6aokQ3pZ5dNCb5dmx9GocydvZPrIEuqD0QHkT/NZ
FbN7cQCUraI0cnRizpBi7YKR6yKV7qpo2rXtshZU06sS0BLJTP2hmj/CCOhVE8il6uZtIiUesNxW
wojPtqLBzrDl72LhU5PDUx0Jb1zSe0JoDyTuPRaKeJEgb8E43Rh64RkSdJ3e2gnkIrhhZz4qQio7
SY8fYkDcapmET3FUiHbHyx7m9bEsKO36sVoXysxlQn5tmxSvJsq12hieidAFZY8UJPEZpPJQeaoQ
AeYz+dRqsB1S49DW6b7u8sYBwAZQAkk9pbXppoJ2GCBwqw3jifYKvQKyy+lzzfE8tDjJ6UtyX+Tj
/QhtN0QVZM+xtukjSIO89k9RZJ6UWiD+HAs0Vac0zAg5hJhWPpRqQpC2QvNlmNqzVeVEJNRuPfau
OkDfDcWNqvXHHEn4omT385xPbh8GO3GZaIgnSJfVWCV2WqW34EegmmNJFkMQb/CoPFJUfWaR+mIA
1Og1dcnU5jVEU4LApbm8UerpyVCyZysEy+jIq49l826qq88hE0grllO/GAlqHvtuY7SJZQvNdR4c
GDz/ZDmlnXmcLeAULYJHgY7tyDDtoGQwb3UlgIyQmmuZuDsgL+xYDe05VjpajMC8GatpPQhMBEvo
KVxiQlQewsVwK0tdD2r83pRc/LkObVgOnhnXRYy3FZi/KuF8YHKwdua+doJSo7YDs3bg0nJvN3pt
DyF/YQg7mKDzckMTsFYqC1654s6V9lCWNR0X26BiICgNo69FOWKBYX4OmmsyQEHpVK8qrZ1dBQTO
KKjeqU0bWw8ap5unt6JeNpMVb1rSZ/CZuGFIv8dU18UHZhNAb+0WOt++3xZK9sgo5j1QgE3FPF7X
BdE0OnHegskJYq2BTg9C2h8qVeBVtAxU6NDniGitYoFuffQFUzuRQrGdqAXoYczbvGhU25iEYdPG
+CIZCRxI9q1sC9A+fcNEAT1fRyuw3qyyBTJdmDoGSuCgjnufwGJhkdAoTcuzCfOLxguLFzFtnQIK
e1wy/u5H4ybtggedc0Ax+pU4B6dMGCDfDuBUk6qyCRTTwkleXNZxjwKoqApOxxDpJbnLiZ03DdqG
Sn8xxugulTqYkpL63McAl7lI6RhL9Uqf+4s1iIKzWFHuoSZhLSu4T/HUkYzuJW3DQ9lrHhdJD6Aq
Eq8zC34TJw95Hnn5MPNji4aqQ1jBSASBFqdDrlLdUuaqp3GBWy1YbXYgpyw91hasrTacTvyZJ63q
b0O48I6SlvzqOrA2aUGGNHmS08YSM+yecGjwkwRIdBi6dCX3wb661oIQo97b1tgoUpe7QazdweQM
3aoAg+rBVzPlDgrOtmxEfEV6ROUMdiXmY2wZic5A5Xg3cajlgl1iye+oIIhm9+ME0rmo+1WUHVrJ
mDgt5g3qUiQz3acgUlmCU54iSgvmLOKyUpjYF6W2ydTuQ5mySy51e0EeB0eVzbdeF1d0tkDW7RVV
DaoJgmP0vETmMaPGGsieArZbk6mHe0yIh7y2NDd6SpFlRM+jVK6VoHhN5fKDlxFma1cc6qi4LVMQ
jm7mRlfT2TUyUAIyQZmwmdYtf/Zrp0/3QaCTrqqUtpBhXi2OnJfprqj7jaWkFw2zdZeSXvUyS3Bk
QVG2KdNuDyLkTR7gZCOYyybusN+MFkTFuNIYAL79rokDr+8UpI3DfhkAJiPpNioXGYsiOCiDJb+J
iezhXaTwHxmKMLSwCz3UoV4MdzAjcY8PA7fI1FtjoikJuvAx1+QdOLNdVd2mi+qnmuEQg6F7Q6q2
ugj9t9Rx8S8yeZfAygll4U7t473Uq2/WHB+idHzKivZQCLSlSUpJKbKvlHB06fGLH2TY38qsDENR
9KtnDA45fwq64ravVIz2mgvQ6T0Kv7dKVmrqyvYnA8ufFrpqQH8T9AVCHTYKSO5FVjljqbKLl4WJ
2t9VcNI/pdukbJhgq1dPN0n/ap01m1R3yZg2eBnEx24PaqTa6nNnd17w1J7mdS7+sOI3qlAWNHQV
nRryhq9+SX2QBqaWZc0lbLRXNa7XY6R8GFO81rvsYcjL/9ADB0GcbGocNga9C6rwryJUphMCPJzm
khngqMfKeA5+srT67otCs43GmWQZhgdfJH5hW+S5wmT+sjTI4FJbNzdNPv2gI/zGdIIP8tsqV2Hm
b6+D1ErBgDFKjZt3s5kX+749XIFPeoONvDIeXun/7sLr+WH/5JD0jeMLDpD4qCI4VhXMJr88ww6v
izmSJSTcyByBWfXBNbVY8MaoerS0sl4R7OxLVXYbQQ72x1y4BTI5i+rQ+ULXY3do8U4t1WswVleC
jUYPQuAUmVRcceWwsZpMYBo6b7W0eBpVHRbUlYZXpzQn2fymDANYR874yVyWCw5lxzw3100gwxlE
PBjl0TmccNtQM/WiC2bslpGZwHlXzgXiCoBA8N1UbqYdd9a2lKyHFlrSriJgm1ZoSn5QnX+jj1VE
He8s4xoA9A9fzkY1JXoyob7IIfyj5C3sz3/fsd9o9/9Y4Mt7ECekZC1CUF9mbse66j1pfOmwTJn6
Hz7JdwupV89e7FMNjE6+6HCToeLCzcv6UorEcdReD5ZTdp+x/J86ZbJFsWeFqM4iuAXK1/3125ut
pUw1pC7hEym03ZqqDE4551CuWugCxq+4bX54hPI3h56C37Ei49driJwOf6646KUuW7pVceiNXn9r
POIMcGY8Wh/UDXkEB8tTzkjH19ZDdeYe7BFs/QJs/zET4XqEf5Hx//53KF8021IoK2EiCdWlcQNf
f0hcBCOILKoP8xcsAYea3zPAau3+Hm+bm870IEezx+UfhPrfnS1//B1f7jSY6WkgxWGNxbx5nsix
CyCp28YqWakn4yXgxDmaK2Qn55+t5r97y377KpQvt1y2EAcbKmZ1kdT3PNs1I2WW/jqnjff3bSN9
tzF/X+jLKV3qak+vyLMmXEbw6uPVC9jyGPCjv32vjpCEV/9pSOT1xf59yS9bNZiFsKhLHqtQU0y+
LeJPljz/SFi6roAPhCgTaKFJxj9O5ho8C+/B6iJug217yB06/K26avxwFfxwAX33/HSStaERiVhj
fb23GyjyFHtFddGhadTQFsr/5wLXN+W3Y2DIjSVWAbYv4bxuu3zVyOIPkv9/mK3/63FpFKqcMriR
fD3StMGYQ7MPSt7z/03EqNMdnnVv2W5yJIdddncN5Okwlxu9nxT63zw/aBEUWZzesOe+OtOE+hTU
kzwVF1obUI11Q6v2wyv+1QSOj8fpKSmc1SJGStqXV1y0Yo1oZ2gd2YbEjR3giK355Sna1j88SFn8
porjI3B0Ug2w5Ne3IcHzY1JaMb9QolJqC82vSo1f+zgXvGKwHpC+3eemRLeHidoN6BYdSAcYKc+a
efUZuMqRa+0chiOqdzFY8+83cz9vJYlwnVY1Mec263aljtFiQydCb6EihFlUGLeVWC42HaOnZ9bb
UKN3yBVIvRCYMKNoEQYt8RytYrNcp1O5OOmcTF5ZmM2Kide6x5jlCNdOdRt05Ktch6rb8lqfhnbC
QWAegeZigeoCoGA3TgXGSj1XrFoaFZprY1mrmI3ZlSTR1Rr3QgiNmlSw6HaWNbx7k+JSjHn+aESy
sJEDQXDlaei4zOLKUzJlXkUMqLdzTjZYTFHljdyKnPftLeq0Nwmmn5PUTH/zRKjddoaMpV0njEz0
F2fOJO2ozZJ8jAQF2jKV7kZFNIwNrPxWx4BqwRiJTq1nMN1M6TEcocAmEnCDJibtfknQ/TProJFt
CqvG1nV4CC1I7uViTZD7xHSNi8yuliZfGXBnQ+r3EE7SnYFvH19A/Sk3IgacgX6ZG2Fa9z38XI0L
fd8ZWUcFv1TEkdEezllwg8mDukKZJbhz3N+lSwV0Wb8hLoZoiiLYsfLBWneN2XvaHEESklM2X5LK
a6mAXhhYGOmJxfJJfVasysD4SOFDTEYY2xFKI3u46q9DazQ9OcvmGwlE2156K/biXCttHMw6vodc
dGIk3TYC9ZcpHunejR6ETaskF0k5cIqehdshqI6YWT8aVXHDOAC/YOFJXSioh7LtXWpH1EzZkB0k
QVRd6M0kA6pXtMQskFVm6Zn/vw1jUUBBS+T3aKBBMnP9UVBizxyVrWglB95EwqqiDpKr5NWfXQgN
xYIBsQWswHAqkZtV3o+hV0iDsGXyD3vArDo/R98FuBmqD2Oav8iRPCP2W1S/gG590zc8l1qQe7cx
5xQyihA65MXxri1ytl0M8FYrneEaawIue5bxpgmLvtEbE2j62kZa5G0yvDQ9qZnx6kTIYnfTddaT
6kdId6n/w6F0dd75UuNQREoWHR9iENH4cglWUh9OrV6WF/0gOrJD3hEwtys474ujbZVD5xGD60Xn
wFl+smqWvimv/lj6S2FZ07JxqdTlRQkFqKm9sQUevxECaZ2M1lYFcG2ZgJhFknoCzO8rp/TYlc1/
bsyDVaYsy6JOC/UP2zYaRh0fyIiOQEdDCWw2U+IhKv/h9P/mfoG+JSoyE6Wri/OXD5ur3WIg2qwu
isx4qfJV4+Pv3+T1F3z9IrlWQLPEa2MjfykSEedoailGFFDV4GT9MYUjV1S3f1/ku08h0T/hGoUp
D3ZhfxYBBbGmS1jHeNwF2s1SK58BtK3/4kn9tob2peomv6AO1IYqIIfoMbN3i/IHI7dvbkfz9xW+
PKpr4FdfNEJ5kZbiczAzrCaq8GzG0c1o6q9QfE//xVMj1V2mqsH97ut3r6bIOuSYT9S0SHi62UtT
4e3vS8jfFOqEav97jS/lmQBmOxc5n0n1yyO43paML2/0r4V06BnrZCU41kHz1RWi+W27AWnrcGzu
DuP6p0r0u/bNlHFVskQs8/V/tG8mGm1mkFF5GVazp7jJSiZ2U8Ds3b56ZDwAIi7+4kCUIF9RP9aU
GPt8dIXYtRR7ev77c/nuhf3tb/nawg0ag+WgisuL2aDIQ40Jmvj3Fb7bdxSOLKJzgnCx/7klCCW0
tLnK+bTKe9NtBE3ySGf+ofj+rjQGY/v3Ktdj/LfqG3UvRGk5KWmJwcn2s0cdctSddJvcwERxDb84
Sg9QOyr/pznndxfE7yt/2fJXI1W1DFg5yyswIxNGuHqj4J7UXOkiobGsxCL+KVZC/uYw+/eimLn+
+XHFQlMnuUlLsgClVVfZmRucLM866ytYctXlp2y87zrs3x6v9Q/DvlEr9XJkPXBZMBlH7FYrWNU0
ojzaJHcL2/IBP2T+KbF/esJ/f4Ms8fowfvtu9VCIoAhwBZfReMBi1UcvvRbl8Yeu4Id3iB7kz3Uy
lIGDNLGOgYKSmf1tRvF7daatBRvu3AbGaeqO6+ac7DKPsLfN3zfK//GQiT3FoZaLUP+yU+ZKFGGC
cS40fKkQBmye8+t8KZ1rdOfkAZc0TrTOV/9Fa8eX++91v+wdaajqWr5+uUSwaeoLauMfjoAfP9mX
PZKIk1qLIitcTzxMKDwQS2fY8da60lG9WTx5DazSPmru3x/pt28OoznjX0Ee5I3/+Y0Go2ZUeNVU
l06T10ISudCztqAiP50+352iPECWIXUYZ9Lr3/HbG9qbkV4lvVZe4gcGYQ75Z1wntSucr+XhNd9F
vv37B/t2QYYYBJ/KREN8nQAyNanrqQ8pDWcIS6CRil0oyg8f67tFVJp9GnIGQf+I/S3/h7TzWnJb
WbbtFyEC3rwSoGsndYtUS3pByMJ7j68/A73v2YsNIoizdF/VEUpWoSorzcw5GwZqBIm3IdQs5sWO
qrwmL7pkgXLMxPkHQz2lzPf7lnliTIMTTJCaSvum7+ElUFfO3lIscxm/zy51EqewF7g5lzrXtU3V
qIxSl594rE4ucL28zVZimaVCHVG7hiQD/LTXShciRHWR68XTSwRLG+O+tmo3v62XqSdVHKUI6NnG
X+kSyZO/nwe3l0ZnLrJg6qNtJR4hWvRENeOJzLnaSyfloH4HpOlUnMU+sKuPqLXC7ZJNyoS3T+QS
f+O7dc83uo0NN675Ce43aIl/Qc0E/XuwC86FA1rpNHyCVisTN2t5w9Lze7ny6YhdXL0hjhjE89nu
KUcKhWaT+xq52E84P/YV073Rmszy8oH65/vOzixTYUxeT0+vBsOyZVbHNAO5xkgfwxGlVa4c39Vt
ncWtcao2SZuxrepz6wy9Q/OMmf0PFMdsRjMdj4eJ5/+5Wsn6FldJ0mfC1MAogzn7mnAVZUGe4WB0
oN6i9E2ppvFwGvbiyHyy/xeeBlp6FY0KinFXKllMHAtFWvLyeVHAZCXDWWA1V87noq+hbioSJELd
Ys5eVyEu0BKm+nEebODEd8P3fNcffvZ2hDSlU9rCcS1sWc7fLyzO3lWIWoLOmyzy6hEzKU5h+7v0
fkD3i9GAtehhekOvXMCFtdkbm4phHpiCnJ6ru/j4qFJQ775Fz+CbjtY3bW+ZKHCrBxSi7Wdm3m7v
7VJuNZWk/9/WWrNoNAYGpuWKwcCCOt51Zr0vCu2lDpTXwA9Ot02tbepcvCB2hziDDZZS5YOv2vJ2
PIBDgk3JKYmOBGetRSEvXoSLtc08a+iZaW6WKnVv3+P29eZ5KFKGJphbA3nEAHk+fPdK65DDk8PM
a3XoBO01z4pTbtZQDfb63u+Bt5a43Eiv220XyLB8SuG9YYKcH8z7rIFxdSg1mF6Ej4w6vuoCtDPh
mK9oIS5BJehPKkAlJqknMrH3nrLRogHBVLjl6x2cmvJGO7gfJyfCICfkd+jBr7nmpfbOpcX5uSib
0Qohm0vP/jE/Mjd45x6KY8h3+ltbBs5KYUJC0q3Z6qiteq2uDbDncL27p+axPoB8d4aH7MPaa7uY
KGj/tYX83fud9JtEBkXQc9Vyu/iTH70DOi177znleu2an/Hn4uFN+Pauk+zox+0LMD0vV9ecsOKN
klyy5vTSkmeOreaXKWjcwDGVTwGjALG2pgG66Cz/sSLNVtikFOhEi8BsipfA8Y/hX7gMeN/hgUYd
0dTnPNyayngklLjpOVNiStutWdqG3nxHWOBXpfqDc3vTlnwjgawxCROg0DHfNKhxSuhOmYL3RgCb
R3jmjrmPLCz1+1Z+DRhBVNO1eGhpC3XumqkYIHjoM70/JEUcj4zIeelZ++TLyCI3+4lYZlNA26/v
oFHarLNoLzrHS5uzFydWNPjlemw2ECAxAnBMd94Wxml3OziaTYd4ZV+XDqMu0UfTdEOX0T15v0Y4
zEqfgfTkXEDYtbEKKlcMYUO4+nL7+y09MJd2pr2+CPKM1IPQ0/N5u3tg9731CWmJZzopH9LR/Hrb
1GLAdWlrFt+lY5PpgiEkPDAaLa/pjQnJU+uNyobCp/2UfEy+lvs1fbDF43KxlbM4T4x7oxSgxjmr
cJ9o+gmo+u2FrRmYnUcLGZgmlTFgKOXWtOpNqa1s3aIFQ6dwItNZBXUz+0pqmDCISReRBuBRbeIt
4chKWLpYSdDJFSVJokBypbVLGXdQ80FJSHR6xwmybXKnvNY/jC0tLEfZQtZi0Z10/uqgX5idRQGJ
HipeFqjJmeL+RqEjB/sJTGXuildcTB7p74smnXbkq+d9aVQeDHJV+tLtTtlZu+Hsfix+mw6o2C1O
gxHNH+rK1VpMHSeXqAH1kHHIszscdr7RyeOQvIFn4ofoe/TZjTZv77VnC7Zwjp+gsg5OyS9khil/
/c3WGhQZeMqsSV59VqNhRKxuQM0xGKP/NjyNKcsPATz7tw//4sYa05mRrUkL+u1cXXgQNTVdK8rZ
WKrpcCPQjbW7x+i38Nn8RGn9T+ZEn/q1N27BO1oK8loyMQnVAG22Mt3LG0jQk4TB6U9K+wtIOHMp
t9e1cOXemZidSwusf8QsZXLmVQugcO38dHvbwoLrfWdhdjwMK4lqFVTAWcnIM8dfEGjDSvptgALn
tqG1pUx/v/hCitYnhpql+N2Wlhaosbjx9rdNLH0QBINIaBXTBFE7W4tH7t4yspCch7R5iaN8L1fj
x84yndtmllbC/8+2AWwiGp29ILmBKISSRcnZ1PyP6pieLL97vm1ioerBf6yjKo3gKLzqs6OVSRH0
AV7Ma1Grn5Q4gS8INuA6AX9YNPdhy0xJLg/eyidaii8shJ24PiZXCXKd99+IQYS0aUY3PsvP+dG3
YYA5/4Ql6lTv15F1S/kKxgie6L2LypUvHIHK6wSHyRnYw+SOwp37i25//6zdwbx8Tvd/EVpbzHFM
KHLg5FeSKilaDlpFQfKs60xv58KucPttVWYrkeHSjZrw3CyLz3cFTK2Ssg6AfMTnQhftWPrZatKh
D//E7trVXXLt+NS3AisoJ7SM3n+uJvCMPpG4Uu43mCpE+Q54U00Tfwv2+qnc1tXO0JiZZbqF0auN
8YfPuPectSL89OzPMhbLsnRFMiQEB8X5oTGlQS46X4/PWalAJNS+Gm3wAqHULkksaA1DdeVuXN9y
Go0KiA1ZkQgQ5rVxVFyCOomN6OxDYWQqDVJd8bZy878yQ+mamy5fi+xJUlx7QcmAZg1Xil6Ym5AB
S5hfV5zJ9U2fVsMdV6cGKqp+779hMo7AYcQRzXikIkX5MQ8HyAde/CraZlAM+8X2tme5dl7v7U2n
98INl3UcCY2qRufO7X82efiNjtjaMMD1DcAG6tkqOnfWdblv7JJGKiiTn+GAuI+T8nfUVecGf29r
XbBWnFpc0IWxWU5UDqFkRF0WnfFedDEgdDPSlW+04KreL2jmF2MX2pYaimOii25bPaWoddcb7wRW
8K0oJX28/Y2m/+79jcIcekzAWKecdv6OGRUDVQVVMLAMwQEmjMMEmoVGayXYXrxIF2amnb04ClHE
BASKJpiRhvu0DD5aZfPKoNIK2mTNzOyEI/A8tGR3bJ76R1C+D80XK/p8e8MWD9zFSmaHGiLTuvQC
PzorAfe0fm1raALKk96udTrX1jJLgYZR8kdRiqNzmQPENV7o9W6bqFs5b0vLIWRmgIsnhC7gzEqf
Cm4Di0t4RpXkU59qDy2APPyP7ijdGlplyf9c2ppdn2J0k4zZq/AsD3ZYuYxhdsBSVcO6k4d0z9/8
DQBu+/b3WkjCp8kGgzfLAA9Gwf790VPDEuY0VQ+p5kXf85NE6Zzpghfhu7Tvt/69+sPbjf86e31v
cnZG1Ch7a0aGZ9UY9sh3bQp0VW4va+neXq5q/t0ktNPVSmYv0b7Nd+0hOAr7er/Wils+Hv9s3uyT
RU2sVy3clUDpUAjVg+AHc7CPgVUcdHzh9vaapDVrM98HDjyN2mlRkGhspYfkKd8ha25nX9wjMOAH
1I1+Vj/Elaz1rQA5d4EXWznHLY2w0/hZo4R4XLhr7pXDJBgOxcZhrS6zkDny7FI3BxA31Srn4Usu
ut0A1nRan4TEzA6qZwf89Q9mh20XUnFbPKwBMq4jJjCKQBUV3kZdBBH//vS7SD3BmNtE52Ciw2/C
iZhfeeq18Dx4wjZShe+3v+GiPZqorI9ZQ2X+nhRQhlf04KJzIyT1fSK5n1UpMrehS1SDUucTojH9
3xwbQjQJXU0uuKbPMhgEU1IT3EJ0zr/Ao/pdtaVN8JzYwuepYdw58O49AglZKzYslO4n+CedKiqW
DDzO0WjAGWIjqIXwLD6nD8KH9kFxtB+TnMe2tY0987/152rqVVMqzdeK6gsYRIybADYQ7CX6n8dy
noqyoI8sz3lkKFpVEOZlBh2F+Ti0a2hac1mlaa7AngE57FObwDcgV1A1wg79RYyEs2iOUGDJRbFB
7J1qF1SIG9Fs7qIUnuPMZzY8BbcJD0oPA70nIEJWQtpTylCseFKwMnS1kFy8X8zMX2YD8+ImlGFn
cZ9tso24VQ5HjTGr3+5HAbySsIduMNwKv6xfzes66m4pqrvcypkr1ayUwYYG6537ECQvPlnM7Tux
6GEmhA1vLLLQ4jx58gYzjpKa6EdOBJRiIsU9DYpynwfySUYwlZLaTgj7z6oI4VTry6fb5hevJFmi
yiQm77w+86rR2EcIAbjsbq58TQoOhx48qwL8sfC2Q6s1rsR6S08TSRqTMMzFUMif7WfrdqJadjy4
Aoi3EUYMtY6ftPSzFJX7dIg3cvq1KMa/iGMujc4eKjHLZM/1zPDcFo9ZBL0P8xH1txxg4e3NfMN5
zV+LS0Oz3Ry5dkgRqiHIum6LWoVTIz2OtCKcuU/TCPKjca4ezMP4Oy82FY5ds+Gi0nLyrcPtX7IU
H178kLnKbeg3oZ5RTaYk6CPv8ZoJaBMOK7514UWWRLC2PCE6Aea8twbZUzvSBeP9F4xjJHZPo6jC
dqUFr32P0OjtFS1cRIxRN6FbKIIWm22tElUuY2EtPk1R/yQekm7qsAp5X17Rf43M25G9N1gu8DCM
QCW7qSQRJpbRBV6UfazU7nh7RYvGeJd0MD40/ueNu9zSc1cbOJWWlSJVWZjolprZToQWY4itlXu+
cCAkUWaW14CQASaz+VPvjkjz9ZxMv+udib4zYH4oXR2/XzZjSIQVogV3wewrwVxL4OnxlaTiOfcy
VA952ZWVMGKhOaOzmP9amU8miF7TUffswnOxNclMDQCewK93NQpTkj0crTuyB0dwxpV0eAFQj11Q
lyoUA5R358X90RXEuKIgem67/k6U+4+1at3Xfic7VUt1X1aA0JoBZLcZvHtFPXxVm/xDPSKV1NK6
H+jNygZ6Dyh3uNPrmoft/QCYYNsJFvTQ2bCLPY9h5kn66fZRW/wsFz985gDHZmDUsq9DuuAg//Nj
1EmbTFgpVC3e0Asjs2+vaW0SQkcY0pYDERH88r1iZRlLMfLlB3iLFS4qBZrhNkZqYaL6Mzq+XZ3z
H4Gtb9xN+oZ/hdBtJfpYvKMKGAhJBohxNb8JfycipQoGtepLQ7EblYRPWpki2VmuQCuXP9GE7KWc
CCvu7IKqDC5mqpmEZ7PXj1IBsLeF9a3UV4ogyx/pHzPT3y92cCi0FhL4CDNwGzVfhVZcyT3X1jH9
/cJAJgVVJ1cxTyAUcdrwWXX7jQQN2e0DvRQ1SeIEX58amJIxD+s9pQ5hxcIFjAGhCyEobAh6Dq3e
I7RCiEc8qu5XrclWDuBbujd74PFtFowO9ApkJsnfr445WgQdxxyzeYs4qNFDBJb0P4tGOJEp7oMG
SIniM2KbekLoKEp1zCzo22BQ8pTw88A33XRtcxgT4UHPIDmqcu8pGHFacvVSQFeNdtjPRKH3y3Cl
+NI17UehlISdXrp7yGcOXUhd0Q8V9y9OBcGYONV9wVjM3TZl0gjCVU6FDn1syeBfgWLtyhdbukqo
xqiqOvVGr7CXIn0KRkJ96h7PJCT5Ud1O6XuCuB10bva4nXo7SIcf10Dzssw3mX8ziZhheo8Yebji
nXF9dZQbLXhr5U+yN96GJg+DLOo22kLBa2t76M/t/LHft9+HY7glOFvLtBefrMsfMbt3iOxY3ogu
DpqTJWkMNN8WQdLOgpxq6/oUo5uBkCnJPfCTnfqlkaDLdZFlkyP9Lki1wi58UzxkYziiVSPsvLZY
CcwXem7MnaIUr5tQ8wD3n7lvWS7QOA764Ewk8iIVOfSag/ZJbgco0mXzj+apPw1z+GDolQ8Rbse7
7ib3Raj8uX1O5gkJNFtMb6mM/yPMOuXQ729Y1pqWD/+Xf2ZK5tjASbkdFQVReg+BtOwjjLu1c9vg
AnqQhQMrxTIJM0OV7y1a8uA3jVXwqu/Q9Kb9V6gAIRpH2or0y7a3rc2Xx5reGZtuyYV7RJGmVvy2
Ip+EkTd2YbKDRESralsBjJkgf37b3FKB8529+XYiocRgM4ub6lftMXRMNE5+IRDrwGPJRDHyfNAv
1iuXfakC8c7sLOBA+EA3s36KlHbegaFr6YCkCfPlwz46NI/RIXamaaNuJ3/w3A0kh3YE9+g5j+5d
yYab7W9gT+/3fXa6iyGvFRN8+7kNnCj8IearyI9pSVdu5p9jZMygjEkiI/GSY8E/jjv3zrqvztar
ty1ftSfYU2xczDOC15AwOcpKXLp8dVkfCBAIAinmvT9UIANNVOCIHaRPgz2B8XzHe4QBc1v/H7B4
S00o/Pg/1iZ/e3GEW1Wgogbv/jn/WX+ZGub9wf+hf1Uda28esg9rgPOliOXS3CwwKmW1aioLc4KL
qk4EU0Ne/pULuFjSzDuj2Fh1g48NJdpNL5N7HJ8UNPmOaFDsV4ccFx+kC2szh+OHjVKbchqeCfbH
XfHS7Atb/jp8GKzNxEkTrJU/Fn3Ohb25z4mDYlQy7JmV6wgpkK9g0tkI7L6Fn5ZppRWfs3gTLuzN
fM4Q+VblSoSAo+e0Tu8AAP+afwq/MKfjjIyqGXeo5vLQ3rn2Wr1+usZXl/DC9MzviBKyPkHCJWw4
JAEsuLX7gHTFpk1+VWJxdIP+EMQrkftSZ+LdhZj5Fri/VSEc2N/SGbapvFF20dbfFUwI/4B5mkso
HAtYqvbVCihr7d7PyxV50BrMmoSkQ9txJxPNSJWtvLR2BQuWAD/468qHXTm4by/p5c0f1NZKPa5J
jy4ZFz/bU/KtvvRb+WE6uGtB0+LNJ8uWTUlhCHle8pF76pC9QFQ6NPJdX7gHV9ZXSgmLR/UfE/Md
9EJ4E6ImCM8pM+nE9ptOPqaQahUpom3PtWitPP9L1Ww03P+7pvkWRqNQu8WAwfrL+KV+yHf+B+Ps
/ZYRbARA3TndQ3Myv8TbdM9Tia7B8W8+4YX9mfNu2mYQ1IYjM00NivrGlzbe9j9zvzVz1Yc1Z7e6
4Jn7lqCtqcaMBQ/P5nPyktJhFbbhq7+D0fQgfBuJ/FEj2SBJv5WOq9DI5SMEGoiRZoiH5owPPeIF
poKuwFnM/OemgnCHBuLtLV10Ocz+UrvXgErMK2tqo4qJEAgBIAlth0byodvpXAZ/f9vM4kouzMye
qCSVSA5wbufGfXWFX33yF5UOGNKg/yT0Znhh9p2qEqV2qyBBiStrgKEn+dCLAfTeBZKede/8+8UA
q9bpOzB+JM9vNoVKq0JpLTgHqXIc6uKYgsb4CxOUCHUmSICJzzP1JHWLboRS6ix5DUJsT0GyMuck
L32RqQj5vxZmbw0nCa0lFwsTN4KU2KkT3JkfU2R1YCm4Dx3AGdCpa062N5h+UqCKtq3fRX6oGI+L
7DVnuZhhXv6c2StkUnMx/ZJySMyckPCK1MuAniUt3b1ih9Pc1c69j9A8Pgyr0OrFasyFbXMW+4oN
Kp4t3WQeIvMOeTBniu2bY3y3BjlYfGs5NaplMcIJz+ssdgpjpQ9rqwum8aupGSifE3gD7dbucSP6
PTrvpW5PegPO2gVc9GQoWjBuDWSTbscsrKE9b1VBimnjE6qrD9YuuaugLNzT1dkOO/chOjKN8IAK
TLdJ2l3wae0HTEubxzZMrZIawxo3pcfv4+445zka5SE6p/HZ6H+g1Ymy20rstmhDlkxzoshDcXSW
SYDQb8ahkgGxuUd3hJbb3eWVZv/7q8l8IG0IVZ+6H7NvGCvxGIh1DfQPovVo/ALr2op/WTwmUAtN
HUYKTldIAzOuzdIIRVQtjqg3IVYGS7eN3ATSE7BAqIcpDTNO3uo3WrwJl4Znbhq6R0TEJ9bwGmpW
oYCSG/Y2dP1k2cm1ItzUSGqYXWDZaHluvVxdrWYsfcHLHzDbXK8FJirFrLzfIQS0Uap9+cnlPtbb
FEm/TdHtDszzrXzRpdrepdFZhtH7bWHlybTd5tHMhY2SjoiRvhS1vrt9dBaTz0tLs0uIn88tT59Y
2Znt3GIFdfBNex/Yo2mDcSLf/ffcEXSrJYbGp/q/DJLk/bUr0koZhQkY25bSQ6ZLP8wqOa2saimw
piMOq4fIhMpVV1zuDFRdPaCJygcRGodqnzwKNghS279Pdqs+dClioU7A9TMk6FDnwz+Z2ZR6VFho
Pyaw5Fp9zaSgr3ibYaxypuILmnfDSWLKexP1KIwgXSRCrFgA+4jUQ4rswpF3FfaRWvvgo4SHGIty
Kkv/ARG3NVaNxftEYdg0VHFi1Z7/VhMJDUkJqV+5mfVch9oLMr+K3VoQYsoGRCtIsReQWpYPgtLu
XJQGV072YgFtgj7SckatQZp//t6IzUHUSWY7W7TbY4EMnm0evWN+Xzi86kzYg31bIw5dzOwurc7C
dN9D6sOaChLdXQ5JKY/M79LYUC6wp6pkI21vH8CFUIZmhsTrRhVetq5K5EYn+ELbEsqgAdhHMDQa
L7ctLLglHD5zxLjjaW5vdosag39CMyY4a3WJggZJ+UcBgcp/bQQsmyqZU5MbxOrMOaRMoigIl6Nh
jqhWJFPG1X5klbyWQy2shZYgnOVTU5C4fxZp5T2eQohG/62migtCTHNX9ZtkXzgIcTCeusl7m5GD
tXnwJbuaalGln1pfV1A2LzFckNG9dw6zrxE1Wy14LNcGvZYcLJwVBOC0gXAO8z5kkwcB2sShR+V2
4v7VwcNO1UQV4i3zQCHj8O8/mUnSoUg6KdQVc5LKhEpXuaZwioj2bE2tvrRpdkC5YjUkWDjj9HFN
i9MBtfEVKE4X0ftN3FI4lU6PouVnGennTXDX/mg3JWPLivd3FYx3NmfvopiFZZsF2IxbpKybb2Oh
rvkn5ToqfGdidubhSk2HFO33U2eXD/kRWR2+WPmKTqrd/JJXIaOL5+NyG2dZj9foSaQiZcs2pqfg
e/KS3IU7yYC4rN/mIuXStcRm6dTTcVWmnHQal5o24KLoRMZthmGfCyfV6hypY8Q9QQJurRC0eDou
rEx/v7ACA1XpCjXLQrJc3Sih8VnowzXHMTm5WQQPa8Q/S5mWemEEec0aHbqCpexjqOPt6rE9TJ2m
DmqYVUDx2r7Nzp6m13VdhBijs2gL6j0BKdTAa/2lhcjl3ZJmx2/IlbIoXay437otvdwtY8THnkKW
9r1cBZxP/9mt/ZudvUKJxthoJmOyd4dkjgVFUdHfWzFC7PHzbce0fNAvPtbMyyOUjZY5WmcnwNhf
4mN5VA70zibIaY9wLx/s//OgzzF76IF4udRhUEX7aV+wrbZX9d9hQ1rzGSsfbZ7lCUk+hFHMYQ8+
A2o/VHuCPyg5N+PWhLlnFQu9YA55DEWlxa/r15PfcobqPeOpEXCt8KQ44wE+bNyTx5g345z7299t
CaLBM8LAF/1jClnzCqvZ1XlfJozG1IibbIQv3lP/wMjAod7Hj7kz7gIakPkuupMc+IWFbbOrHPeD
9xFKcyRIjTvhWXainZishCYL/D5AKxSNcpFFdww61vd3Xx9ifzRKN+BdbbgozZNo+yftg/dSH3t8
Ntyw2/rPTyQI7f7OfEDgfcuojfdzOAYfVhOAa2dHkKeBiKeOYlzLIXh6m1gtCjGn9GcZbILPb1Ov
DvLxnQf9ZLyFd/J57btMd/P93cV9q3DvgaVipmye9A8CwV8ietbJk62foeYexQYwrlLfSVX+K5XK
+2hcHSO+doFEYgSbII1hnbTerviFv01gSxx6wTW4wsPWSHb1JyTFOemdk754VJzv/a3nSGvd2Gsv
b1DcgMJbnvRarghZehkKjHbUjZMcqUDshyTatOjrQSF+XygIbomV/GTkYm6bgtchoFm8lEltrDjm
+dInGAVTTZpG6ore4hwf1cJCI45QtJxBk/ysA+uPaJX9Ri5Bkty+b3NDBMLvVjvzyWgtWCRpBsWU
4VvQfmt7dycKyfa2kYV6Dlam+Q1QGsyjzWtvkccpNkXUElCAedb/cFL3aCpsrb3wLd98jbfyjwk8
dNvoAojhvdHZ0voeyR8pl4xTTRsztIkbnehA12SrfdL38dfi95Sj+x/qu6mJMd6hYgp35auyDZ/X
ahDTWzO/PIQNE9XjVCSYB+Wll8il6w3GKSh/WcLPzruTiq+jrGxyZbS9VLMTcEMrq79+bFn9hc1Z
RDS2lVaMA1vew6UqcoZ/MnblMAESPAtPMMFvx323Kz6OVF5rZpMUuzuWj9YRVTk4a9bo0RZPGdk/
8xHTgPk8C9fNKPBkhR9TK4HHqIn/HFXBvkUYwbm97IV8f1r2P5amx+zCZxiu0qF21Rmn+AE1DgV3
MbXmdCd4rBzjrnyRIkf/PzySy1/4H7OzKLfJggFVvtY45eOncgydynjN43ZTqZ5tSumxMGQkHVYa
12ubOvvCdRQ3plex1LLMdp7AiPSAfnfcHla29M23Xx1fNAB1iucwws2nLL0sR4miK61TmTfeTva6
0PFQ2v7coBpuV3GeP6boiuzDTB2PropIRVyo9V1JYmj3gUvBNK/oYUTt6HQikqhZZnRb0OUvulqB
VgTMQPUqo1YtPNZepTp1k8R2CU2BLaMb6Qx6L6ElmjOREXgHpTOOcWc5mTf8rAf/R2YFd8ZgHiMd
ZYO4inXEg7P7MJN3ra85rgfOOJE/epHJ+JR41I3qAdGWbmuhpnJqLMF1lEo7quX4oIbpXRDV9SYS
uo8Fy9sgZZJvNSWmGJBU8qbuhtahPLwR9KR9lL32Famw4GmUSmjYWz97hsVRQfcBkKSTRYLLhAgK
JALvVmZZjpeZRyvOfjViqG/k0ay2VYwoqjKJPQfChvaL57ijf5AN6ygZ/j4wrQ+j5EIZakjmNMXw
aCrJNumQzegpg1e6SA9K6hO7jJWfURf/8FJzV6H4xpV/sSLtPITjqxend55aH9SxdFoD9WPFvG/6
7rsUDx9rzfpZqel2UggI/brbGEJ6VyMpXA7Jzkqte6tJPqhCvGOkbBfLylEvij2CVR+D0i/vgdmX
u17qIVXMtXCXGFn/0KslPHYKEqxiq0H3IUvJU6U0AzqnXQO9ecwLNgpxcFSDSP9olrnyUe/NEXlM
rXv1LROtEKULo3s9EXaaXp6EPgvsrAm/loJ57v3SPwhjGNpVonQffKTqbx/zxdukUSgUJYvZgPmL
ixq26+V9bp2ihDOYpsi1DA1jAeLYrT1MUzvt6j4ZVKAomkmT7Nx7HxVmVSxXSmidClev90pjjI7l
Jo9FVg2bSgS+OqbUNtzYKJ4sbyLhqrx9mRRAGqO4+xqPnWoD0unvJbfYjwbKqGYAWbCmj+2WAtMX
se/qlddkciWXv/gtHIHJEGoJALhXxZdkLOA6KxLv3DfRvalED2avruzKlM/OTTBVyvM4oYuvGthR
P8Z5VnXeWUrlY6Z9UpPmztPA+/28/Z2vEsNpLeCkSQ0J5GFeng7CxQvRlaXGnDoVsr4dws3YGz86
McrtUu7uGm1AmQcCDT3rd2oV/E5i63foZk+5QmZcVsXKmq/qxP/5LZZCkMXIDcHu+9/CwHBbM8En
EKK4e5WBM38nflT2E5ractaY3a5azHNrswejiqO0z4bIo81LzdvbaC5zHnewrO+D45TPdfS7TWSr
bYRxP6whSZbuF7VWhhRZ5zX3udRFQPKDwTyZRnQKwhSJJtn97hbZv59gwIIBfZdGuMlZmiX+QTui
HxIk5inU443euHZUI9a+lhUvLucfK2+Nj4tTlJRCHfRjxXK6FiIl/VfR+A9y7a6p+8xv3hSfI0Zj
qjr8l5P83fsTYmaJEkmZZZyivj8qbnnvhfEaAdn86k02mOemRwKO+po7ZhDyckinQGKU0xeEmHHV
+aOXd/WmCtTPt6/f0r5d2pqVtfJeRcAlwFbWuV+koX6SQ+G1E4fjbTMLqPD3a5r52LZqTFFAe/6U
I/wMAP8hrnzHrdo7DQlqOtjPdDP2yIF3VP9FZ9SMlTRycZ1o4NF7ZFaC5tP77xZHgea2QUPEW2tH
oXEPijAwSGrubq9z8dNNpRl1gv5Y815GVPQwa6YE1mr6SfA8O629TSf9FBNp5XlcMTSHR1sNJZGo
J8A1eyS9RDJyI3T6VPk6hNmKqQWkBt/un0UZs71LhS4p1XgKbPGK1n2AVhm9zG+uY2x5lB2mhRx5
V9u6uBGdyEnSzb/nbucHQALLE03B4wpG0cRalRHgUHhIxYfU07a12Ry6loStTof7ztRWsv3FzSU9
pC2lgqiauyxGkIbEr1MOCwoKUNBssb9BMQ4V1BXU07KlqQM/SdFfYTcmZS09UwNWVvHpfP/FQLzT
9pmOz63y61+cTQoY/2tr+i0XLjI3pUIBVGCc0uhBRbsozfTdwMH0UAC8bWnJSTIWS2IN6gV575nL
91Gc1MPU1E9S0x1TZXwK67WnevIXl+HJ5CORIKWEMT1iV2R9md/qeUz+dzLQbo98YrT6KfClRzd8
Sc3Pt5ez5Dt0RIootvJQ8mC+3zgavb4yCHwkk1zBitHRlKDQQ8H1tpnFXbswM/394vtIWZ1qooKZ
Dj0p1Xxp/b95WMjTdPaOfu4Ve7M6FiX0hFgA9lHYat48uVVNGcsXNqKxRrS2cLRVKBjo6cI6aDIp
9n45yE2GQUBz9yQN5oOraeciag+WFL0AM9re3rkFehAeywtbs6NNGCP6sT8YJ/G52XblZmKzCZ3E
LmBPPlq2+CE6uhvQLP7GP6+NMS98tne2Zy+bKhV9EaSicdJT4QWo2WuRNmtx6XTCZqcdbJcIKd5b
pXmeDJmIbguiVnN1e+Vbbnb7rkKsVC0sEDQvgRts0ENnBL3e+CNtFdU8daa0jwp95YQuFJ1VnYoh
YnxU3ulnv/+kuSAJgq/gFxWlPoaoSrrNo+hBxBAOjlq/NsZK02jh4mGP/jlXnXrHvFepyFXUJFpI
0EBvoa0/pVZFQhuvrGryRvPNNRXIvmlzaNYVEFCr/F6RcIb4RVK6ivEpoXip0mwTSqEt+Oo+T3+k
2fn2kV3aSnoq3I2Jb/Qq59RicTQKy9NOgx6j860Y0iYy48A2cv+uyw0n1LTnxFwt/C64TU3kHEkq
dM9Qgs6+YJP6tZB1gXZqSkrpW++lV7c9NYXt1OYGt/5FGT5o2dPgTAP/a1XHNeOzW+rVfuEDkdJO
lv5DZ6y48INNCGdnpnsb/28ygqldgeNBVF28omKpKhOhUzXRTqUwbCz/a4KQPJqbK4fnrVQ6Oz1U
ODmhvELU4ubNP6lPTa8Tph2lDRJsIgnGLrtsbRQ3pzZUu6k3Igirz5m84dXoIK/f9vJ+PAOYdG4f
qQVwl0GqRVOfJ5eW2DxsqVLdDI3YVU9B+omzJ9tN3CLN+qkftzAMHUP5KI7D0RNhY71tecHVv02X
UpKEG/UquG6C1hJJWNQTgJONVaZ2PrBcj8pJ3nrSirGFU0RRaPqmpEf4hOnvF89kn8dJldS5eur6
3DGir4Kk2VDObWqPousazGW+silFR0EVoXMohUzGAd8bk5MA0UOZKV4PoJDtUencWCZKu6riZIG8
kqPMX5LJGGMPlEHYRYZ2Z8aGTMsHeokgojXwtckfam+3v9OyAbqGnI8JMTzbutpjKFlOAwxUj1Lz
0TfWGCXmDvs/KzBgeGMona8zcy9BlVGZSf0A6Vu9phSKbJWVx69Rrq+R5SyWjfCKlC5gDphCzfdf
pmuohwqu4FM8Gbb6d+Og3Wd7ovWtf3CFCbf6L2Pat6WRC8AloYkc89nH8fJ4SHrX9M9xpESbSha/
VoHx5fb3Wdw+3jkZGfWp8jZb02CWJh0ybHRqfFTq7lDpxU7W6xV6gvnb87aUCzPTMbm8QYlodlWr
+8hqmPeyJu6TmIlpNw72ch7afR8FKJ3nay37pcWZEymXZADzuyLk68uyqfvUEk4GbdyiP2QRg/vq
99s7uFxTQ/hYxxWKYBdnRzwLhGb0FGpq/U6wNvhhn4fN2/ofBFv7huK37f5soEmYstR/rafEvvKa
E69A/EBndc7uXcSD4hf5KJzGlnpx5Sui7XohwEJTOrVN3644wquo9384u64euXFu+YsEKIdXxe6e
7NEkvwieYFE5UunX3+IsvnW3WmheL/bBCxjwaYrk4Ql1qv6xh+iaVYGx2NWR1HozTwdthL07NRi9
WHSMypaux6AKpNvy2bgRMW1gj59Sg/kN3mO+cYiw2H+Nr0mDrEWokk7GYvMGakQ5tQXz3agB+dB/
RZLqU0PiXMCN83NicFWFmDBlIWkWVmvm8lWutk5PMQhQ9cHlE8Rbl3x6OUgyj12hzgDzWNZ+Mahj
ZKqzKI9KD6qI+U5ePi7b4y1rdecLrcxKYcayFAI2QEBfI9BfQzyOExxsuP6Tr7e682glWEmbT0KY
dsqVMU3XxcLDum6sBIzaiGaxEyA3XnsvOvUkzRoDCDmtQ4XG8hZpp0y8AuxWjf7EzGolPck1repV
mDnMh3bPRgSVG1aH+p5W4By6rWcG1pCEGCbS/zNiHDgavGnSwDCG8S6anGmfoFfPEHmACowZxsB4
vOvbn9FC0sOATWc86Hraxqm04AA25Sdp1T2NwC5Z/rXIF5wHFvavmTUTK4msWOhjEUDXGnIl0/Bk
GSlUqfRrQGBTm7bdM0mSW7FvfFpNjVM3Eg8bsBFbnfyC1YW2oFtNeopfIE6Z10INWS16m2aARjct
51JvmlIQG7O+Dp6e1asQJ6DUVzKwCimNtkODd5f3uNiArs0//vo2o5EFRVkNg5gIh9nmHj2tWl+j
HyDBUB79GjHpFQ+vscxLWDfu8okRttojI7FmxkOc40z2Y0Do0wSF4f+wCnT9MNgMvlWUQU8N1Hk5
ynIGQOMQHeBp7bbLcdb/svT5fQARvQFqhAnZs6RBLsHeFEdwfCX651lykAaMfTbXQz96l1ez+bk0
SNVaUB7CYlabTzLM7mRmj3NG89leDEGCbDtPPGTz1h4ZYc/K0Z6AnlPK6AAjsnA/S6+a9lqUvOh6
2/XBswKzgyHcM93dQoBGCVif4MT3xa3iTrsl0AJG+JK5MXcI7Qy6871ByJwtMO5iuGmd2aZD248l
YLTfrq8aXFm1I9dyBk/1tcN4bTyXD+JV3HE87uZuYZZZx8gkoyJb7VabCJpS5QkmGBJ0UO4SQeAc
7k2XDplutO/AegjPvjrdcmxSUR8rIZwSAQl6VN9OspLYdOw9lP0P6aQdumYMEQd4tJI6u5aqH1CE
S2015rFEbZ0aBIwsVwds5KyyXAPaMC0UFLVmEZTRYoMOwl4W3pO59UnhkzBfg8mvc/kX4Fkg8Ubk
KFSn4arslydwwIWX79iWg0XDEuO0qISci74YZtRKSjRGoSX4tCnQsH+jmJ7gsXpvfi/G7CtiUFw6
S/qSRhvpqPQRyleV08Stkw74k8tAwmK845oOO/kAmv5rhn3Qo8uMQjIpQSoT4Z7pIJR+Y/RKTK5U
Mh0dYvI+rxe/uUEm8Ccmk1vBdP3KXp7k2dAvOAbCi4jtF8BWdnl/tvIiCCn8MbHyTxCRm6SohAnx
IQ3bzq1uWaIQHzIsa2gcCxrb1/OeYaRd8sSxzS7U+nOi6Az0Lia8TFTKTpcnqMvYUlJZofXY7qF/
ctPdFKCramd7vq5/Rt7yedng+WFEjVpG+xUXCvDWdSDak8SSUXcywjl76ZuDBv1jrbmVFd4zeb5t
rBYuo0SNh0XEK3K6LgrQsUB6VP6r/n0Zv/Lp/fI6NjwwOskaIL8gkwb1+Roag8p3beWA7IWaDf4d
iqbTrplAMKKBlGb4TSZXdmkG9VxereOMGBTrwvMC5U2wMbALvXKRalTq1BwmC6jN5NY8oDjs6/f6
JySl/dipfyZ+xVvq1rc8tsj+/ujKoU+ugbARFnuwxvV7xgWQfOmueSc5mjPcJL7IS2DPfQnWiAcG
JL6ot5zVI0aplvNBN82woJCJtKT7Wum8NlM5PYyN5wZ28FzjscF8wNkEIFGoOgJ1aYZQ9pwwAii8
dLpjeWDjG2wEiCCM+XsGMywH/RkD7UKgt8wzBjNJopNWStREx55NHRInORRB4sy+7PJHETauG4Zd
vwWVJAtTqavDonfa2CiNpSG4fjOS0Zas0Y7K14XI7uX7sHFGJPaKgecEwkpno2sQkSRLT00tzEvL
llGPnRdjd9kE87SnrgonArQzKMChrnjWNCgiuY6n3kBbprmNMtXNetG2ikMDCgy8/v5lY1v3Gy8/
pOBQjWXKAqsMqG5pYuZ6o38PVABGJP/SF6e+A1fEDijdyqZhngd8VcytIwlSLwzHI6MFvm/tkAdM
cuS5nOqAuU1up/uQ/sDpgFZlZRtA3d8J/N7EeVkFaKY/Jtd4lXlctDoTYJIJgDJkXfIF2AGmikAy
zRgkmCgHJFVelJ4rZLa9XCQaYB0GXvoMzpFkeVPNBJvav06u4mZwoTfINN3ZXZ4S39pzc+sN14Ji
wb8G12A0oS8FbakVDUOkI0gVJFtRd4IHYmq3Ctsfso2hMMP7D/4MVX1cP9xEVMXXaU5e6k3R6jr6
ImNuFyjtV23YltwB/vPHHNA3aNNB3AxqsWdUIMhmM6mXBzWUA8lHFyRgMCD9ccRbBEUVZ+S4z407
z0aqGGcZCE7OEJlRh4nmGHze4Sh1486MemKj9lpyKuJbR+TEzOr5QdxUmEMiKJjOSBJQRtAAo2Ne
b6ezVz+XXh0IJefy8xbGztDRgxcnIKYnIyymSoviqdi8IpjhTfCftQTxEODEq3h1wA91/shJfQfI
INGUEKhw6sRF82KMlYlRqRpw9Wb4qCrLdObG8LVWAvdyYmScoQgWA60cKn430hsEEhuDU1GWx1NH
euU7ieyCDEMu/4Xbjq0TUBMR5wTMInBrp19TH6N0mAG9DxND8y1QnyqTc9lZnzV6YQI9E5x9NH9k
AI5WJqJWFeGvM5TyNQDwUwgaFIluG0N5O4BtNaGZp+ZXydI4USG6QpM4jYpJikRyxWI4xOm70NRu
24ruAKi8KKW3Sga5e+1vZfMQMIJVA3VDoG1NtPlXx6o202Ux5U4L01lzY7QEmpKzoxt3BdA4A88W
HI1onlUh+iGNImvJVWyp4oOl66F/AQsXvCmEhu90xNru5S9/7k0x7grhTThuzN+hm3+6t5HQxGa0
mAoCtWuSV+4s3VYlT+OLY2RdDi0Hre+SlGBRw480eSvrK4nbATsDUrLNwfAkBq7g0RDSrzZHzgaC
OsushACXSK/xD81X0Z0C4/q99cPwUPh8ECV79sVrDNeiZyPa/dvff0qNUYaA/gV4onVJx5zEBmFM
o4bgS7Xl6EtUnjUp5tyUrU+Jfxz/YbQQEpurqEYglKCwVylhrMZuzPjq24+i0TlWNoIncO0AcsGk
5hTzjPTOkhOwXnVUDuUH9XdWAG3RGwfQtf0W/f52Aqqtc/ARizteDeI8kjmxu37c8cjK2gT8bSgZ
dBcv0vOgVwHQy66hp25udP4oLpyo9PytwLuuI1NhmsHosKzOjdHERVblvRSWxr5QH0gyccoDGwbY
QK+KCgRrO6wNlEtXpsIciaE2Tf5SFfu8+HH55J3R++Hsn5hgWcTRe2eJmdXGvSWGZG/YMjLZxMMA
Wlnb1ocYMFpbwZZ2+r3wXF1PXio6xUf3WDujaKucX3Kerpz+kJUfV0GVNqQp1jopUaA3pZ1pi6PL
qEc03EDwPFhitthnRWEMPWn290eLNgfwOiuNju8KunCFgA592fWg50/CKlR+EY9XSNp4708Nso0+
MthWoLuBkoMYVt1nPh6UafIG+TqbVRR5HuTI8jWcnahdOMHM1puAjjsCQsBjUZxbZxQQA20jI8dC
54ceFAglRBItlIrRb1e8eQd1hqfLx2lrE4/srdOJcin0gnSwNwJzNQ/vhjrYSbVv2r8OP6FTApyR
CKSeLJ6R2Y9LYVVt24mhmtW3mI28VsESdHkpG3ePsXGh1aKCEe2si0/Vqk6oqi0hpBF/dJl6ZZS1
+/cmAJUB3BB4cuS1K488jmmJDL1bwhqdeWGyXspOf75sYut+AwyAn4+m4ga7sJmJUZSC7yo0b1Do
YH3ZGGO+pmRHYemCQmdHQRJRgYdNfywSW/QrvwySlzLeLbwQaOP9Of4lawctt7MoLAt+SYlBVV19
pNNjISwcj8kzsvqki4rJ6TSFEQLPoVhwXu2n3PJY8HlW5NPrLFRamUi9PsNXfakJdaL+EGc8gvFN
I6iXosMjboC2hlEwaW/Ic7iQ9jkd6o9aGA5FVOwvn5BNM5C2gI/AHM4ZgAoCjkOHAcs5hJhv0CQm
QEBJ/CYIC8fOhmtAeQjZhobJftzZ1c6QWaJLFbdz2DTkhzlpV1kOLQhR1gDPnDl+b9OWBc02g+nd
nqF4x14u8lEusD8yirFEcszsfSxTV4MKxV9/PeB8NET1kJNBX3YVBEPwpKRJOYthlu3UPnJSHUqT
vy7b2PBExzbWtLO0S/QEVV8xbDCqny7Pi8mbBdyALAHs9GcZa4gU1KhFIcqxjKr1BcWtrwfgKTDk
XTxkX+mL8QTK8PyX8btyAfFxjPDy+rZeKYRPEF9G5w+l0XWYo6PnjOd/+ec5NnMbOmdufWU8kF3r
tE+jzSvJbBsEVh5lZICtz3y7Gs9ZZpqFiEIbFH0R6w+iHSk2gymCo8qWX0B2yFnjxpFktJqI8FFX
RNLEruFRBFD3VVNXSSaGg9/vc7ADDcTWRLu5YVKpjNU3zT0hta17HsPFlmHMIyN4BFAW8yWrE5rO
YwlggjqHaKLaGn3R2uRGTN6iOuJc8A1HYkJgE+MriDbOofNtL6ZpOVZz2Akvpn5bKL8H7ZHzFTcC
txMbLAk4+oq5otO5SsDbyUZzJWIb74yEudhLXkbRAEx87lFhrvy0UMJmD1DbBh0z+lbrLHfpiJa1
kz7BouKrX8vgm5DNAR2J09xVfO6vMwoYxOOQoUdjiVU02GTJ6QqHIQP4p9bpd2ha38tPkuAQFNc+
a88KSo/2dg56gAndJe5SNz7usel1rj2o8tTMPUyz8ijoWZ3S8rOAac9i0BmC6Jid5wRAG8gJVJ8w
wKWzEWEGejpdraWnGKrNxTE07ljVMj709uhX+3+QE/9hgSirAygMdhWmhL7OgIloplYCAtDv0wMe
EFfHtB04BFW/D8hXXNq8ht353WPIFgY/Ycnb2VRyZyaGMYn5EC6j4kogR5ysJmj0T0xdcy4Gez1P
jykeV6T1mFYEmQ0wNacfEoloHCWqScNJLdxave7ywpaWq6V+JjOx6+gpzx+k+jcGAjg58Ea+f2LZ
YiwOR1dSUjNMHWk4NQzwTUpHuZIkKJ4lDnXJbnmK0Enobf5pPX8UT82uwgm5lap6UrDgRtecGqTF
NlUgz3z5s27tH44nw/+jKgNNq9O1AbKWpDm7EV0F9oj4oYRidN39bpWXy3Y23l8MHEGdHAUocC2c
FTH1XAP/cir0oRx5CbhcvD7UdsTFR3ztPprKbsIIhN65xwBFvGtx7rfZsBP68hgJxS1cPxDNvOTd
2BIapskTEV+aGMhoIP44K9y0YiJTY2SrqIKuPmVGhlyVuhkrDJCEOM2N1UEjg7gQYgetVF4HmWu5
CudabBwSi31UZHG4fIglT/cPpXelGZqoCyEhg2No2Ub6fHldG8s6scBO0NHpj+o07bqB9GGTtIFY
GLu86W76nAcTZsWP0+vNKEGBdQV6HVChdXwmDHOs9q2BhYzXJG1/5YZgR9GTQaDa2xqc07hRUoc1
DAqDRwHUaniMThfVWE1XYPKuC7Pnf3i6TQQmvhLZdeGgNoTWOPAprVeE8wJFiEPhxr764+9rovgR
GPwDMIrRoa2xDqhadLQySReq6UuhUSi6We408w7/Rihoot6KtEfGMJGlrAvzQlkSzOyLLepf6Ale
lz5TbJvvRl8ICl/Yqxz9kfPzAnMsDkSP10TFd+WnBQnS4HQw2tCK7to5sSXlIeMNW5x7rRMb6xGA
lGrQAU9gI65JmHeiVxVg89REN14mjvffXA64QxjbNchE1rd6Hi1MFM1TG85aAcahj57KTrXwRLE3
ymdYEQQOMMHBRpjWr1vS1Gnd92ic5lZA03mXLOn+bplvdOUZHVGUJUUH6tLO5au99Rk1yDvjDqAl
gA7W6S2o9S61BrNvQ6kF50uhebOW2pH6nDW8OeKt2417BsIXwF5Qc1q5qbgxBcNa9CYk0RhYkeLT
vAumuXaHst3LcfLX82wgG8CnxLqYB1w7/KQXhnpU4LOEHlQ+kt3pvFLPxqeDl2f0RCihnavS6F07
q1Kh4FIZNLHNEROW0hC7olpABbLmiqZvOawTe6u0YBCrfBSapQ0pFW8rzKAovfCQLODNVRVagl5O
cE2BgpssEme7GirABlG1BxuUaMuxcT+l5n26WDuQp72JWZE5QIVOdleMuiemxq9BXfK/P1snP3jl
BhZhkKVJxweayauU/R6qB0G4jyZO+3zjdh5bWRcOhC5GMWZQ4WzK6tDXxa25KFfLbHIQ4+evLCZ8
0LuCpC5KssjiTy+KMEqJubS0DQf1K572fcYrt23g3tgwlYVaLLzmeX9s0Qu5Nmvsr/pgvC7XDKso
IyC7Bt2oS/fSE32feRIxG4kYbDKOM0TuqOysH4bZUDFwkZSwiRmuDPhfxaWWUyIjUm6SMPlUMa72
MZt28Si9XXY8bPNXj/2J5VVMYellX3Va0YbQ3wEd8z+9+fLAU5zc8qroeYJwFJhuuIL1TF6ZLKpU
T1hhujcPkt04+l4J6J6f1G6dQ8MEORM4J1ACNlbxRExrXRbmpQnlFKK60XhYsvKxjE2eX9v6cGh9
A9EEiDCDb50exLKMxH5oaIN6+hiOXXUTSbjh6jj9MJv01zy2o02ihTpUJT+jMnlXpvkRxPwAMo6q
fgCnKwWbTJoG0L6WnUlTbhBipTXE66gxOoK1qLae0cXWW+KBWC+3TbP6qYrZxzSSV1mvbw0puY5U
QO1EShPHNHu3G8XbAUMNrWYdoPjrMsLFZple2zy3XNkkd1nTtV7WLYYbScVs53IFAkEV1AOmnM1g
HoOSdjTntUO7vvIuH7OtW4X2PVJvBkc8p1ttQAUZAyPCTnh+PyUekewUgwRMfiPu3BQJJDiEryxO
yLDx2J1YZd7kKGLuig4DkgZCBqvWbEtJfpla9xnJZN+OetCXiX95lRvOCfE/uPjY8C4gUitPi0Ep
i9B5bsNMn5w83XeLzEttzusmqOz9MbHOgLvFjJuWwjvNh8kFbe5uerduO39xWrt/mF94jdLvrGXl
H07srfytlsytORDYWyxbPIhO+Sk3tvgcGY4Kum/QdOWgWNHdwct/aGWQdvbwHDsSCDkfJI8vXLCB
njhdPqugHW3oIAm5brTYUDUow/aaBK3L2IOh+H4rA7IlXfVXywOImurndnL7gOvG2ON+6XOsakh5
Wy99K8F+50UBFOEUV4nvaTDs2EFOF2jU20nnlpjieGayy1/c5i773pd+wOpEl5Mol2qGIwb+ddTN
qsOyU/fSId3VXzx68Q0Ph61n7OKgCcDDtPakuVqNMotJmz7DCPEMXWnLJlm5J1L0btaRXczpTR0l
vIBuw4OjNMH6oTIaKngrTvdYm0ogq6y8Dc1SCcVB2ZVLH1Qd5QQsm5cVrXCNZUfsbTo10ysgfdGH
tA31KMKMduKiauFe9gdb7zpQUqCQA+4Vadi6DxU3C+YT5KT9LrDGV80NQ70y6TAtUDxyiJ0+4NdY
ti/JkdXVJSk7YRY7jPriksy5PQwOhLOd9HG4QtoEljbgUAPwCV6Xh/SqcP8f4gRbPgp4cywb0cw5
l6qZF2Wf6Qae4BsQ5+xpUAQT8ZkUK1Na6l6gmnH5O58pAaDRwTS6/7W4isnjdO6aCWQ6iC76PbkH
Z2u9V3xUflD06e1+tvuX5Zqp7qBA+Gh4YISUApDWuaCrI5NNqCuEl3/RRlJy8oNWL0HfoWdLFfwg
Q3ma2kelumo+9YHXENzc6aN1r/UtZsu0Eq2Gmfp1RrWEONJOfTKAhujs3N+zwmhp30a5P5Ve5WYY
7OGW2rZu0fEvWF3WJMljRQUPLc5avGse6BMm2OsrJm2keNMX+WncC//hkTXZ/CPauxAeWj+yUjnq
0FFTm1CH9t8ivhUDp2yyUWXGafpjYf3GLhXpZavQmnB57F12fqM3BtjpIU/GxKi6u3HHW9RWfHxi
c/0dwSmKshtWpQb9Xrnqd8aD6jMxj4rD/7LlXQHYRGAM1jxUU1ZefcllFlxGDTgb2idTq3fipPqJ
OHLMbAyb4SMy3AyraGA+ahUfL4sEZpYRB2P4KDGi9IygaKeAnsXw4sGGKAbro9FHRH2xr/Bi8403
8tj0KqfJQfvemMwbCCbZCxmQBq38efl+n3GZfnscFIpMVrJkpNGnrwehrVpNs4SbhzzfFpMIvpVY
mVNHjRYkcW3YFi3fIaTxCCKu2h5BaW5LoMNzLv+Ozet39DNWrl6OAT7ILeYA0uhRqeHSNW7MuWkD
fUmQIbPO2bpjLpAy1ctibEIxfpVoYcfD78uL2Aqq0JH418Bqv3TamGqeDA36SSba43r9kNXdQYpM
3RZH6VmQ2yvg/3mFvq1lMeE3DO0BoIpk/3QHqTWXpBgaWC3IDhyWLhUeLq9r66odW2C/4ChYLYys
n8S4w1UDPohYsiMZVzG0dC9b2XQdqIZidgFAWPSNVjfaWGiUkwH7w1SKxxviDnZ1bR3aQOPcq62A
EDBG0JSiPIJK5eqLJV0y1SoYveA6ANm07tPxiyqpE5WTU9NfGPF3SCsdLq9uc5eObK6+4SxQrVQq
2CTlU5Fd68rT5X9/MzE9XtTKTylLrY2ZBgNigAaD5ulIIvT7xEl/WY1T3so28bL3/2ITdx/DCtDq
Bc3T6cEwBkWm5lg2371h4ow3OspLwYAASXTbn+pLq7nCJ8cmu0TrxAExIYAvYE3DhMR688Q2nhpL
r8O6sqPRhZdgWBTBgV5wbjrtsyoBkCe68s54I6rLMb51w4+Nr3ZRX5JZXloYh1LT8xCWPrkrDvGP
4ZqlTkoQdV7xibnj9GfsypzXfPPQHq17tb+ZEcd92Zg1bgce1t2ww9DlXt5xBaA2vy8Y9+BPGMhn
jaVo51xvNZDQopAWHeJbjK968GWorbi9J4MsQTio78kjl++PfbmzbUXbAKBwdLDA13F6lEStTFvS
qezLotVpt4jxvCxIrmW/9Ky31kn+XrSbPX2sU/E/k6s3RypIQhYBm8kmByeIQasHYRcFaEc+qlhz
4VA/KRgXT+tUd5bLBVRvutUj+6uT3DRWK8QL7KNoNRLntb9WvSq4txwZQFMKJap0l3EV1za398jo
6gTPU5NWKcV3jiTwjzYvqggXaA62lPHS301LbJBJRwUaz9IqdaDFJDVdtdRhN00OOCd2TSnaU34f
G5znaTPOhTAtpEk1XM6zdmQptJoRUav+F4OzYNjtkSm/W4FopzZGmsYX3ondAAmjys2CQiT3KCqs
03tDLiSMneJLMhFAVOWuyVfjsQll66WCLND4VlYAPRX78h8BTMVrHeG+ek/+Hi9z+jtWx1gkKA1o
DX6HJsu20hMnalQ0jHJbiH5fdn9baRqWjFARHh9IoLVvENJulKZFgimMAHS3gI9MNvpFiWGDSMqp
f/dXBqbqZTfpHdXyU6980jlecOuZ++ZBQEcTml9n7Ec4uSnRS/wEhpyp37oHfGtUAwZPdOe9+c7H
zGzATL67J5j6+8fiKicvsijqp2WEm4A6n+azuod6H91r1Y5pW2gH2S0eaxR9X4z70bAvf/ENF4E4
VUPrGwTu5xT82ItWm9sKH7yRbKG7aeLKwyg0x8pWeQd0UjjLYLRAseMs8opKTRg7hV0gjHYktgKU
ybBLniBFv5ddxgzm7rjub8M/oHerYhYWjBOmvMaZ5IjBuiiX2WEavfQeEFbG2xuFnQ+FQyfdQTHo
KeZiEzfeGdYxhlPS8chBcOb0nRnFph6jaED4YM04uIqTd5l7edOkjaf6xMbKx4JnQ0hoBRsSkE+D
PSS2Rm38v3XHAILE1/fznQSSEtR8Yf8WsVLAra+ydaze05PfsAoXBACvZa3FbxAPyS57AL81ZCQd
3a5/6f7whaY8bz+3jipm0lnkji75Geazh+6UNcRNHbbW8JHKqLK3KQDCkvFx+etubuAfO2vApYqq
CZDXsGNB40qWrlOZV4Xb3j/wMkD1AqQaYJg/PSNIf+V8MTssBYGB+bvwACp7mq6KXerHX9HOCioX
d1C+6h6Tu+zl8vI2fSwr5DKKGfSF14HQpMriUDQxi0o60Ernhya3wbo27cu75MZyIEB8KHoMcpPG
qfZkV7iqaPPaA2yBZ4cHK0cnF21OfIHTD6AUcsag17gkU+Oq488cHQHTmp0m84ueV+XgGFuPP9Xl
FCOPwIaO/Xs/mw6BjF4DUoyqHtD248kGbB4fkICxWgfczhpLNI0RaRtDrUIRPc0adVNxIjx3yl7c
s8/3x8YaSyTqY6FPsVCF9FDuk11ywNvokVvFYWEsLw7ZXBD07AFTB0QXHY7TvdLLEeRm01SFpfpF
09xZqtG5fCS3NogV/WEAnBMYrjm1gMEU2jYqCgxWFWrDgSrYo+aDAoglcIsZW14EE1eMLw3osrMh
FGOx+mHo0iY0MfS+RG+V/pEZ1X9ZkI7rLaJnAkOrBalDJYHLk+J4U+UuFtR3lUyJT03o6pWAbARd
Db3Oy99wa5dwoRCvYGRDBSzj9BtqRa5XhtXCZDVTG5Rsbm9Wn5dtbH07jA8DmwQeJ7C+rJYlTNCn
nMWkDk2pD1LDvC1LwM+thlfK2LQDbQ8EgIyBZA1dGduhIfOcIoXoEx+T5iKyF8CTRLkp3csr2gIa
glJOwTgmKlv6GfKvEtUKPEoamEbc+Xdxm+wwAgKRXrI4ipNiGJNXhtxKJY4Nrq/u0BtLKRgwCGqX
xAawDHSOHvENR/6YBzQDQAvg5oGyv7zOrRuG2W8JgsQMPLOOv4CyjGiu6hVI7TCtlHXlh9hnd8RK
7lD83hUN70ZvnkYMTYDCiSnDrS+AlULSnipY5ZC/zeK9GL1dXs9mQKmycw5mOyZRtXJKMUbmJn1a
qrC3FqdRLQ8zqcmVYeHlMmHcYeTggTEX1xGEYhxiVqDqpt3oD7HV2qBHeFHS+JC2pQn12py7yVux
EYg1ULACGRmeALYdR/XMVjbzuBrwBhSYYDYOahO5zQLkRvYCvQELmqEKVexh+lSXl6x8B9um/18+
j4EXnsHWQTzDfuDxD6g0LYmLGcdacYSPZjf5E3peoIOJ3A8EhuXiwNM6dcDrhG/e3CO77Fwc2S2m
WhxqZcRbgWu7X1ILyjKj/BzHKDdwlrj5jXGS4R9QD8dBODWFmbXWyOeuQkph2Kyjh7ktwWFMRYoz
3czvvGdwMzFkV+d/BtmjfLw2OaWSMvTfN9dVFwdawArIoKbdgKEKC0wGn8TjGhW3khgUyUQTxGQb
/CGFRKROnuoqTBBr+HnZ/7bmpbJ1OUldVcueZT27mvoGWvb69CDn8s2YKdpbb5TCrmgzJVAH8iSP
KYQLG+ooUu5VjRlUQ+eVk/Wj6oHQ09Lm51IOb3gz3+JKvcbUxldsCsRtqixsoS4JIeL+qa31Kxy2
g6mlj+qivWWDshdV4aEQc2eoJT+HQms1N3tSIL1Lp/hq6PpDEimCPYj6k9Gj5D7qD8JYMni8r+El
VBYaNEMNTJdovajQzczE6qsGpandVdJtp5veaFlvoCZEqVmfiDeI5oOuNwGeUbjpIXpIOnrQpRwg
EvNnNpEndege52J5zKXpK1fJTQrxOhoRp4qggYZP0VXkgeYxKm4zKoAZDQyT+kDEBlU6eXVPbgxq
HEaqO3ldXi9UxIBqZOzSubozhtqZ5fGqL1pPizIfuupPcQrYUj9dlUL9Rvr5ZU5FDImMu7Srib2g
LZOI4j5fZA4YY2M4izFdM3kj8NqijLl66GkJEUJh1EtWnlYBRvO7oMCxjyEQaA+3xONd6Y2nA6PO
kO3CHChS2jVMEOXosmcSi2Ek0L04xYFULK4pvqQDquAjj1tja3kn5lbFEEJ1NVISucT7OHpTiMrw
u+EZSIggEsuvvWxhlFXMt+LpR6fmXE+V4mXpoe5dhlLjCsB83IL36ZY+y1BCaIIozJ7iGyS1j7g7
feExsfE64N1xtmGrYB5UsMDosiEcDC+tHJmBORVFV/CBm+r3VGhOXioPzfQqioBn5+isJMVVrxq8
F2LDfZ5YXXmzmKTFoqO1Aq4G67Ehwi+o0MS2muP2jcaDXBIwB1n2kha5nVXiDUCVTtpqdt+PvBBs
I1bALwFvJxuQM7APp361zgiNhI6WISWO8prs6js4po8qRgoqXqceNj3QFJ7RzVP9x+h3q/DImdeQ
OW97pSm/Z41TxU5Ft5B96web55R0aDQmejC/p8F4mHe8Df+Ots523ALkxMLZk88aqppC0lTEjHrY
tXb2a7ru7/LHeHLUt+pDC2S/taebIXbIw7izQs6rufFAg+P1j2m2GcfrRi83wdRzCcpGyxmTZjdI
466aMmdQC+hDsIxr32t+psz3hP5QdcSkWYeODJHcvHrk/JitnWcs80iTsO9nAyRlY81dUSnFN0TP
8DHB5Gmpoy2AkGiH0iuDiD989l2+WX18wPRQzQeVIxM9WR23LgMjPF3w8VVBPSgoxWDvM8Ofx+Gn
URqaXen9u9z9HsCdaSttIEBAAWzToj9U/U1E5lukI3tJpl9ZXF+3kfmipeQ+UwfXoHlYVBbyiAzJ
Q15hFDnNXGFuQeIBTW4IzQPuWPWfglF1nNO8sakgCxaBPUR3QjsbM02gkF52XZ5j8iv2lL5w0TWw
tVnk+AyOmTXah4zF0MdWkYdCVLhaJB7ypPQjseA0z7fNAHJjseTBXKMpo2Y0C00ieThZo7Nk/d7o
KYjGot3l07dx+JD/45N9TzmfzUfEepWZAyKo0IhvifSuFLzS+hbyBVPGMrMApY8zJk0jTsp60hpk
AYDj2UhQUtuI8908TR99Pf7uVG2PzOuuiZWfJNJe8knlprcb0ePJIldePq8VSZApFpkofTDVEsDj
P+Ul6M2vNhOdtM69GEyHijG69fjex3qQFWLQqJ+zYjk6/X35i2+97QAQsGkqA42As7JIhSuZxY2c
hcQqbov4tdAwUq7PTo44bJpSm/Sqk4i3ptDtp67ftTFPNFRj611dfjSc0Vr6xplCbfPU/YnzqOtR
jLi2F2lQ06b0i0p6MNPWRLFcfpDi5bqusgWMvFLrUUlVPX2w7ksy+aKcf8pJ91FmwsKCxYOWg+oZ
TDAATQqmnVMdxNNSpJR2K2XlAQq9URgPneQDh32vRzlEflSreWyp5E00Jg5JzGfL6IgXU7DILoX6
TlJi+OlMkZ5lKgrAlpnZrUKeWykGga+s7oE6Kt0ZLhPRv9zsEozzBsnSgssppshFuuRR64rIrWX6
PqXW/7H3Xb2x42jaf2XQ9+pVDouduVCobJftcr4hfHxsiqQCFSnp13+P3D1f21XGqem93gGmgQPb
xZKY3yfNtccizKbi6de9+B0siVutZ8CVwHWQ3XZ0t4RHpmw4UxhTRXdLWbBN89QLlbl39Cr2PIRG
lI+gzi1KMF7SnoZuxmI6wp5PIeSsMVad3iFnD2dJPFKa5luL44Xa5aXTQ+di14nmV2fWx28HHgSK
cGuDA4Z14oQ/Dqryu1aI2+Kxjeu1XGg3sDmH/BJkz+Lt3P5+soChbAUrcPB5gWKi+nH0glKr5X4l
/PTWC/Z96kcBXLfo1J97qJO5jWYQwonoONilnbo0KE1ZIDS4DLtnH4tVd4+gFhB3iwcBwmCz0+MK
kEx8rrTw0b1fptDcLHhGEKfMZm3H9wHRU9qUds+gAB5JKHK+VunC19o2Gnu4U3HJSwj9GhJqnr2Y
DIvGkjUI5dFbMzan3ghrAolJ6xkvQiJAzUKZMtRJe019sakr/qSx4KBjYb4wx3YzFPyycUQyGFqL
xdN9LAe5ynP9RufVT27UwH9ckHI8Bl3Mr4f5yQFxfkx4yQMVhXXnydmkz1TW5u7Ibo3gJWAyhDfI
xkHtKIMhLC7Lv25sPnOcvFMX8gEQs+FufYwZMjX1AnJJvFNwWo0PbVm6gkHw8tfNnGx5eCaAvBCQ
g9MKZsrRTUM5jTEFzE1vRfbTri8m+8yB7tznH+02pj3xElfT9NZtvdDwn4rqnP7vmxZ8F7NrPjfj
UnpMrCtMvVQZSHy3fYp8ldaKGY6tv35JJwwsrGjYo+DuNU9eEAC+bhEAHyHBh8HywUfYalZj6WUi
cZx0aRbNEmgyppX249dNnp4U7A/3T7gewSkEdZ6jjikMRKjrgpsHWag1zNLChm2avDrkjhVZKGkS
qid+tcdfg2syBNGZ5vXj4Tc3P9vfIzARJdvjuj5QbAiXusA4ZCkHkWZYwNMsrj1gudoQeVUZUUtb
eKWzIaI60/ZJh340DfnoLAI7XStHpwjArXGNQ65EwiYjGtIzg/K0VIwmwB/EmAHciY862vMrMtga
U7p5mA102nWBgENoAF13LcqFWmQ33YHFWVRoS2GfMSs82QjQMiqwSEsGaP3NfONOp4HZbRzKnIaV
+RyAp5Qb5w41p68QEnyoOHGTBJR6cvp3W8cHFmjoh76vLn1SPFCE2Z4ZIfPM/bJA4TnmjAuUKGCd
A67610lBdcJTYAjTwRrSOLD1jUsQMq1nwUPtu1Eq/N1YDfcaMuXDvPbzCNefcADh48zcPH2hMLJC
fCls+MEiwQb79WsQp2pQCqT6QTSIge4vlXeXO3e/ftaT+T8/oj677wMuOe00WRW1ObS8Pzi8iTvr
SZByQ71yU5S42pnyQjfo371XYYcB+wYDBediWIIePZUx2dxysdMdBpzJ/TrY1ZZYAPm8//WDnZ6C
5nZAr0LZEHIQ2Ix/fXulC9hxqFMOrYZKcJ+HsVO/kiu1mBIIAP+2UcPcGrz+UN9AgumJxHMaRwGL
U5cd3OnCTq8HFzwqCHgz9rfp6V8bOr6W+lbeiKHz2MEcQUauXlV5LkrsZIbNLcz5IBYQfQy+ow7y
m/nq3TnsULhS23pSD5KsH6a3X/fPt634c1OAwnWUwr52T1qMgaY5ih3qdMuA2IUjgLUzE+h0MZw/
H4mTOLshhBor+9dGlPI7kQq8LL6uLlEaf5bsSUtQ+0SFFRI7MwGVMcd15vqcEfT3T/dXw/Np9lPh
yalTk07CYAedPug8C61Sj3/9/k7LavOzYY3HEgjXmJNddGR5bgXpyA7Dgq5EQjcVvHWtFZyojGHn
feS5yKXz5FvrtO9DN/l18+bJGnnU/PzzT0+o+13mTsbEsM/A3jIq4vLC80JteJXFWvoLhBDNfoJJ
OcVyWR4QVwzaljIScnnu/nGKVH18k5ldjQrnqZVIQ3tSjGxgB+tgL8myW9pa6BUrBrLdbKSowwA4
7s/xXuaR82WL+NroMcumgxMEN4yeHfLhuW7c0G/WZ7PGTu+eR40c7UOGqKRO8o4dkPy6nAUImXor
9B8O2bJljwsdSnYg9onFuO22CIMhMTUim4aesRjH1/Lh1z3+3RPPMZmoZGBxOBEnFALKJqNs8WXc
YUddLTG1/MZS+bnNd15ejt/sfCqbjaZmxOdoYYBZtK88+B5j3Tbggc+SgIb1w2zlZi/0lQl70zMt
fjdXPzd4hMHA0M4PUPDHSgRvssi2RJyaZyWZpyQ49OXnVo62o7x3WJoaFR5rUex6SPTzzdREtrqt
VRMGTVRv2XpIqit/myaqHWKnT4Kff78HP32FD6rcpynL4CMDfhoKJyRbpYZ8bZ36khD3zML03etE
zsRsLzoLb4+LTi1DbTGAbvpgVizJaXsL74n1rx/k9NACNg7IWTAOwmn5xKtIpkXt1b6THrQGkVJ5
JyOR3hdpuZz84to2fzC3OzNGvhv8c7imjSI6bJiOryyCDmWLI2l6sBtGHsRUwVFomivlhirObFrf
NQVvJBisoYoKEv48Pz71UmaSTJOmSQ+6de20U6xGJ8RV80wrp68Q9HUw0MDJhGrrROVelL45jEWd
4hgBbyIU0o2iCMe8TNpAj4wqh/bmXEj3KfsI3AzEGM4pJKDXndjvTWLoddz708PMNRfbctMB5Ixa
pFpYiS7j83jn6VD82uDRHmVXRgf7LDSoa+Vi1Ott5rRvvx6K55o46i0itLJp0yo9sCJYjcUYjd5Z
7se3baCP5p5CGPcxYdAKGOJ4/DzFNvARqrIRVehe2fEUzXE51hMy1c6tifNq9HURxpv71OTR+cXI
BkqQLIHx/qlEwzdnadXfDUMQtQJgYnPG6THbMgBxaELsSHqYqcF6ksUGsxOWTW/9yt0NkR/WYZHF
Iq6599TDaNButuf0Ht8OS7CAQd+azSdPJpzoAGrIbqAfwxJGDIvJ3czOJWNc464X9uXiXJOnHeqB
Wwq2GEovqIAdPzUqe510Kmylo4+ws2bfdOrM9P7mUAQOAzZR4GNQNWAh/rqKSD8rO+RlazcidJdT
3EQwc9uKqIpLKBB4WCzPORt8c9aeWRMo680nUvgGHx1WOJXw5QIAc2O8kuWiv0KcURq7XoJbyn21
hgFKHZlYMZfeuWvy6RiCxBXsO6BPYA6c5DuB4qp6QQZy07josgx2uhYENOJ5cm7NYAqn4ObXU34+
gHydG2BPznLJDwQf5mZfX60qSFBA4UFuBDKe4MMUlk4VmmUfpe1P8DjP9OQ8005aw2ZqgUeJiv6x
rQHzyADttktuxo4mLXKASavFBtl16syF+ZtBCede3F/BTEbZ6FiMJHSw9DOtJDfU25bp+8D/5HH/
1+vw3/StvPrjSzf/+h/8+7WUY81o2h79818X7LUum/K9/Z/5z/7/r339o3/t5VtxaOu3t/biRR7/
5pc/xOf/2X780r58+UdStKwdr7u3erx5a7qs/WgE33T+zf/0h/94+/iU21G+/fO317Ir2vnTKCuL
3/780frnP3+DUPzTEJo//88fXr7k+LsD3sXLye+/vTTtP3+zzd8/jjFYC3SgDJaHiare5p9Yzu8w
4IakBk4CmFCoev32D1Rd2hQ/8n7HZRj1kwB8AqgudQzBpuw+foTPA+8VP8LwBOIHNvG/n/tLD/3V
Y/8ouvyqZKAo/vM3ZJh9GX4Y6DMmABG5GQDRhWnD0awmRgEnH6nBRMkjbIhSCk1uIQx7jNxBV/bS
z2FAzlivFu0Y6LE/+u5at1AeiwUNBsRkwUI1a6J8NN1rxD+oCyYcJDoihPfJF0LfWLpmDmFrScTI
I4kk80JRU98JEZI23pU1UqMR8OXeeFyDH5kpmyauqZZaW5l10yE3x+5F+g6sEcFrBVGfaanz4PFK
HARNATSSxvKRaRMwcsO8lPvrLncrcl0IqxzK2FIpfxCqcUBloxq38lXj5rZRXzQdVdmrqjLp+e/o
/F5AQFVldnXwuR9UIsRGbYuk8/IKOPqoW9J8L01iLquimu6axggOhU9Kvq5F6mwdLYAxfAaP5+qi
zE1ruvTHKmu2Sq+lDv99ZM2G/Vh4xb6vQfnWlBq0Tat5wjmoMe8hQjS63qdAqAst31ciH7tLajX2
NW0GsBJTyG4jvS/r9CUDPlDCwE1MhbgXRqbZP/Oh0oKwcFqkC+TpVMn1SBmFfInrEzfdUCDyZVFx
Wu5smhUvXdASFpKhwdk9Lft+73tp9tgMaZ4YY27G9shMisWuNLe6GKC0Uq51ZXKruQ+mKX2VJa7+
Ng2q1QQ76TaUut5hoJA+EaNLl02tldddxRXqitmkvfhS1rdlMMBgzi7JcIexgCC8NkuLbT32fXvN
Wa1ZK5zy4Yse4L4pDxxHOSsLgZXQRx5U/rpvcHmaWCs2Ng/4onQ98eq4fRYZqQK50u8zA1diUkpA
c9Qviys7l9nS4HW+KwuerVCh1lc6VemmGfzpBr1LZGTxrBBrN9PHQ6ZqN0gsBZr1BhTRvXCAM7se
UBE/Z+QepbIMN+7e643rQOVUS4Kg0usLVrMGcB/JirtBSbBF07F1xAqwIGLcYIWZCvCFvcxY4Lc9
WISm8IHY4O4kOfjTnjHeTQ681N9RaxzGHZU9r/aGlXqYYTOlYK+PwNp5XfkXjU3EOuATfyyarkt/
OuB9elENjxVtMZkMclIKNxAxTyv7guIr3iiufBtKKEstO+RuXWBpkPdC9Pki0NpmieE+bG1BtJss
z5wHR7YUilvNrd8dVZrBNmCZc0kldvtESwdyW1mtdZ3lmCYRQ1xMc0Nw2yijEhDFpmRu9aPI4Xp0
47SOirLAgYq3KYOGxj1V5D236+waGfT1jiIOkYSdnaXv2qQseBFYNtLOK1t/dApqH6jF2G4sbHIt
JoPgAKxX8GPunWKhVM0x/9NxlZodbJua3B6SwmvfpdagEDXpcDcqO0qDNRzUiRHqDssypHeaOEZX
Os64Ewd8m5NVzdvyAUH1zbasTJa4VjU+KoC1W4TiOivHnMbFoFsaWGy27V5q/VCHUFn0CzMduIzy
0h2vXaPX76SB83oEh9fh3pbwpq6HNrjHkaLYTnwy4qGz4prJLtbLbHi2lDusBUz6V3bDwbUVAY+N
VrlPkptyX7pucUWAhC076aeJRaFOq7LAXcNRHC5elVKrGlKinTNk2tINuJWGoHjIa2w2OQ5eQTlc
OWb6bBgj8jUzw4w86CI28O4r1rR1mpVPi7ZILMt5AdkX54qxRwaBZhf3hjsFMREWD9vMeurHdrqo
APsskA3hxbxrZFRMWN2JGESMakmZWKR9zDw/v8xsBcRb510e62NAYHeuX7lp3YRG6qVRZmuYynCi
mCPVnrxMTmFv40ZIvPtiLMHpLTp3W3L2Y2IOEof76cVoxbVjkgtbQThrKOuub1SX1M3kRrU/XlJm
CTyz6y+Ist+5dPnsP/c2aRDhAwlDWOtkHUDKUJGryydWQlNs5vIlK2DGVwZpHQaZ8ax17QhMzPxp
MNeLytZGSKBzqxP5Q9UVEmiYY4UU2ZIFJTVo5DjreRlINEXhTomfG3kMFNeJVF/dE64BITJyEnUM
RaRgHGG4Kd23zPdeDQ8O/g70ZRsLX+EHy708hGNVe58yaa+yeiBhWTq3nuLjRZVx587Fq4QmMxt2
FW/yp6rNOiNEGcJYkZqMFQBLH0wAyady3bVauc0VohUc5PUtTa/uIt9odAyKEVlvLVRLplbYKqwr
0V5oWjpiQTf9RARjAJjLLiJ9GktYDavhtq/HKzRaQnNa+v2hNnJ+NxL7vZecrkXrZbF0aXaZaVof
Dj2o86VFQNql6i7H4+TwqRZwP87lqwcD27vCg0GtTjndEVogNsTohzCzwGXQSrtYtNyulhTtX2pN
4ceBKoII9Uego0oeyKjdDE5u7hRz1QuCmqu41evyStlGlaSB1oRdU/txmk8vvewhou8QFzSWJt2X
COdeWl6dYZJROI6JiS2EwjWLm4a2aah+52a1HY1YeWLGfGtbZ8P7qAdIp0FZJBKI7NnkqJdFxC31
iGiOt9bsWoTAXlrMdKu56K3geUKClGX2/qrFB7YjCCLYm+ZwFGhMJaF7i5IflTGRkGv+XtDejWTp
HcaKIUOldF9Mmj5VyjoEg5XD7bTtI8e0y01fp+Dhw4IoKrhlY4kp+h2OLWWiWOGtRl/k2kq0JOBJ
pQiNOjPQXvNavQ5Do+9JD31PkdMHDppHyFVmhp4YNshtpAhPUXwRTM0PBzzEW78P6jX4cG2I9wfj
gcxhP/zOWwRGa+9zZ9Bi1lE/tqR21bbyrpCp3EtPL1ZVqbGoHVgJO2J7y4WpLpnZaWGqQwsB4+W9
kyNTEMXrOswnbFCA8/egaFhbAqJp4VL2ppdWZDTITs891aJLLe1yNIQdmb1MoVma7DXpjP7K7Ju9
N4CNkg9T7KYCIj8cK8D9L3jk4g49azOLiAReyHuCr+S5OzXqD/lI88SuXT8uywkIrRivpSV44iL4
Nx51fyXzcYiLylh4Tb1vRjBWU7DMYN+9HzQDtg9WveF5VSHBcwT2ix696lTahqAz7OVUkGTKK726
UNLfABuGxrE1XvPcPwjlv+N1PgoqwIDiYmnTPklb58ZtKzMuOnkF5n2zIwJnOScAh82hDJrCxo4c
lsMQWNXPfpHdtIRTgGHBkzTS3aRrV2aj0bAxBojdHXajE++pqakbpmYA10IJvh5J99QavNijPkzT
ZHEL1HGLI1AeihHdq8r0xiEpTPFs0cbgBzQxlc6eCXXoEHS0wH7kLVJi0UjTcCBNQd6KdFbdsAz0
/MGe7ixXoQEg4KTx7ybdbVakn+5rx4ZV8dhSGGNkE7zv1ZOfm1qMQwmiGJwK8r7KuS2qDjpvUJiQ
tF4vKqd69qkhkYWGLRxDmMelUTzqRnrRFg04VXADDmuKL8aNH7Qg7ylSoqRjrXOXyUuIY6oIdsEH
z62GZdoivWPUx3oJ8hLihmU+hErL8sip2HAhWoMntMrhvirkbe531542wmVoCLTIpwFJhnYylubA
gP6Nlhk2qUTdvxoeMlLTEB1WhJpkW18zHgs9qBK9YPDiGFsCLJRNkdZ6HvBxhrvA6Hc8onY1RoJ5
dYyUAJSNCgoqZKuN2LBwXPRQFojHIJNrboJI3HFhRQFv69CgoJ1Yg5HvBwPsMO7WMvGIeVl1PV59
q7nLAcYDUc8zI7RrJws71yIrUgRZBMZ3FTkpHB0r0905lVljIy1uAlvWsZG5h6llO6+W29SEaXhe
pVcmGeKmgDKt84t0Yxg0TWAZi44bbdShclpElVfJKpp5EetqwLEa3q5dl8D7zX3W9GCMKz3FpO9y
HQM4MycDRE7uZ/eD25G1V6r8ztPhqZGO0gXh028Qn+pypcBcsgsUE2r44j+74JKuR15iLmfVwJxQ
dIGmr9p+gGy8KfvhHkFhiP8L8Bc4Z9EuvfStSmTxmNn8qYdOKHYJ64FB0XaDzkd4ZK01S0V7JUOA
zOSSgQj6gnQu/iSDSV7V0q8fnczoDmbj1++ZgzEeOhVNlwRGcjQ0pEqvRelPP3g1eQdTWvUQIk9l
WFFNDev5FHsjqsC5MwZnuC/9zt/0Us93DXfI3tY7Gk16je5o+w7aEbvHLAeUhFeTpjjacH1oXxCk
IK9QE0ekrGXnMJdmykCGjycn144qvPQ0ogiD7WKcKQL4J/dIWg+rtnZvSCadW2iDbT3SKl8l+YiR
EEqv9NmyRo7bO8ciirYH+HMsGkjX6zjQSc2xEeoOsqTIeCHSoXaR1eWR29bGccAsfS0ccM/CLka6
RYlkKHh+aQYOyxoGBBL4Fr7rvAxpXyZFXZJ72sjupvX7y54r51BrRbq1tNxvERo7jgpblOtCYlbX
LTi8Gi0eIWduD4YjXfCpLMIfAtqkC6C28CxvOt+Hw2rrsjtryrpxKTQ/aFe6MzIWO6rri9iom7oL
uUOhmPPACauSoB8nHnk9gVAY9/G3nCAymsg6P5uO97XmDeYGCpcukv9ATQef9cSlwW9QYeyI60bu
hbs0Fvr9eIE9S4X5ki1l0iY6NNmx92autNi9mc7IAI5scU5aPwaUgafRshs9Nyp2zaXzaMTNBYmb
hVFH03KGPmGLsxALcplewEH+UzXqz6rP5yrPUen2tO2jIk/HPaMYOdr2L2q0jjPzNkBW+yXb9YkV
FXBaqu2w2/49y9GPZhEHi7qmAdk7vPKPCql9a6KgzAI30qy3djDDgV5Uo3vu4b7WNf9sBYZ60L1B
WXrCosr0NLOph9Ub6+LCfZlJwzAaimb/CDOEk+pZf+wj48XTFudv9AnBQyktG3wXLfL1h7Luzktm
iEvsz8Inx9U5DFlIDGDvNjP9ZvLR15aCMR1K6eCYCsFeHOz6BQLsWAiT3zhd4MBSL2YN338QJT33
zF9F6T+f8FO78/f69IRFmrWj0NCuc6A3dhYWHy+VjguMl0QCksrP2MZ+rbn/0eDs3OTDag147zG4
IHRt4JpWYnUcZYQLm13eEWrhsEMWTXAuEvmbhQCF1b8aQ3H389M5et8bJZdelO1gX7clSKQob82/
yU/+45kAY+N/DhSZQHq/NuNNrtnkaQWqTntDtJ+cPpyZ1qe9BMgaREZAFB/6oqP5VefIDtEN4kb6
prj1N3YyIGC8W6QuzIrbiC3yMw2ejsav7R2Ne25L7LEj2vPKYakc7+D63QV80Lce684wAI44xPPL
wzkAhEUTmQoePDOOXl7DsyprTe5HLY2nBZQksUAyxm2HQ1mYbc5RyY/IhKfNzRjUpwFPeo3mwYjm
jIP+YajNY/bWwtu/uMkX5+yCvtkLUPE3oQ6dOZIgOswD9FNrrChakg4z0x/6mtcRBCs76i4oQ5KB
SAgS+UY7seyFit2FXNbauRXzm3EDbja40YAOgUgcN2/g0oiiX+NH7p3xWK/zDVQ2yeSF1rK4LGMF
aUL865F6ukS7iIwE6dZEeM8peXKYKNJUCERY1rQjwRDqRnumhSM8dO5A2GdgOwEzGubTJ2w5addp
n1LlRyrSo49VOYC1Kou8JbxNw8pd8uf/xaCZ24QSx4UE7JSY5nmirkj90SYO5XTVLDXkulVNMiX5
gsZnvfxO1y20h10AWikQek80fmpEIXIEHxLPKK23Pi5enZBfOavZ0o+/V7s+KuiFVi8cGCedJ1t8
MyXnxmdjf0h0gOcfLTdVAf+SLtP8iO/mAdtE5bLeOksjyTbn6JVHmP0f3fm5raOlxgYJXTclwfQH
uRexb3ARXBuXmP2xWk934D2eOZ4dKef/bBALDjQlUJScJAG6mgn5dI3wJQU/hXBMejDrnR/VW8r3
nh6xtbbkmyzSFka7h1sjTE6xvp6bJt+c0/CGP32Jo6eWgc4tmuNLMKsPs7UJvgTfB4mT2FA+vbjB
BjVllGCW6t8hsv+H3f6GiTKvv//1b5T0BL29nDHXf1y8vL79LIuvOO6ff/sHkmtav89MC6yYGH0A
0GcG4B9Irqn/Ppv3eEhsA3MMcWd/Ibkf8C+YNtD+QogD/Bc/+hPJtfXfsXCAkIJ9AAZXMzL87+/4
HyC5WOrmPerzoQ2uA6Co6xi82Ffw/Y4ObZ3Brd60SRbVwZDgAj2GVLVu6PnMDPOQZ/UVDMNRgeVX
sLffOrK+g9RzKcAjCTsE+MC3ZOOUDuoirRKhX3b7TkufHRNACL8DUe2x95BQpjRt41FyiTvpAgrg
GvLfmAGiCIXhPvpTtctw3EEAHvzpQdQY062Tk2WWk2Yh0uxCIQAvUAANSsGDpBcLpaPC3s0V5CwY
LoletmsUnF8Art0qbopEJ0a5MB04/lJTqlib8vt2cFFa01st1LhuRrlo74gbvFgjZ3MR0Q6NzlpJ
EAtR4EEw4DQEt95oROlovOoVgEnHfJeBdy1TPmzyYcdKq4SI74ZYXgseXplHAQpMyPRrWYirOT4F
JishQ2k2zAHFRd6TQn0x7KYAe3cHiwHn0KEyGwYDeWIK6r+xVKjcs+kaFRslVQ63LzBcp1dKeR96
7nDBkIji6mlYDVkb6bVmxFq1Uq15b2VeG+GGvBdaFtctv4aSqgxp7V9ZjqRhOflbr1WhAFZTsP6K
a+WUMAbjFI1pSQP2bsgL2BNbVvfsev2LrpApSdQEXny3UMIvY2PAiddGWkpXbdte7DPt2QB05WSw
Z8jwH8Yealn/qBjd6anaDD5OP1qZIha1ODhmPDrThcF1aGFquu8RzKPp2s5M0yjn2bstnS0CHy97
w6Mr3xd6CG7DLepWsN1wXxEydo+yRxM6ds7BIt/qBijbsA+BhAh71tybut1c5ZmxSm37Homp16rN
rltlomI/2hyBAC+oCnah2bix4dM8DOoiD1uQUcKsyO9kLw6ul62hK5pCgJz5oK5Yii4iUt91+iRC
ObQHaaaRJjgLZWdBwZsmeZrjsKz8A8p/K9ALBPIb+QQ0v2mNLFIm/IjVgLQc3QIorveHomTLnBnP
hSVQ6282NfAcgMkpQ/XvYExmGaEmM4Qs72VIcSbQevVgKeOhMu3Yk92FslwQL3Po0rvbjiEVpyp2
qJuuvP6pQQU2FC59AfthPZUmj7np/ygK4y73aKLxAaEIrL9FTRk8Tl1tnL5fokwcZ1jdwoqONUS5
MEMrij3yKACfVvarNkAW3CLfM07tyFWWEzFUqsoApizAcj5+6rQolzV2l5gNilyWwl2LWBAuD/lG
U1kadYX+swPGnPpkmzIY9NiN2kigeyA1/FBe86T7/btvjz8Ypj+MbmIRiCBUykOmKERGbpFGtsiv
IB1vUEgd9k5IvHHDPUR0avAVqtsFpJ2gR7h4CLuDxNcSmG163y1GJ3sYgzHJe7JT0FSbjrq2veYC
diMLQ0+3qdI30s5fnJ414X05eRjDptjhgHQxUXoBpfLaht/M0CB9iBj3ow1wCC6GUW4XAF56xN2b
KLwhcJtpcUkBFXVmDEz6oUcGBSDk7MG3TTw+WeXTPLtlqydEq8LMzmlSZxoM2GizNyGBy4IgCO2B
xsDq1vXoLQNi9xH+4YUwtU1QW2zCyVF30kHFU5sK2PBrw9XU1zfcw1Wt1scyzNpNmaWASjv9XlC/
X2l4uqEl2jKYLpvOLJOJZ13kCW9DR3nnB0hfYNm7OcCQcxjUGDbNkOSuGYkSUrVUVFYoi2LlTfaG
u/zdrrQBC3S1A8iswnY2uZp0DgjHQA6AB3pOM76VkzITbtU3qGmb1WXeo8g7Tc64KEu+L0yYups9
ALyxGBK3KYolqqRLMQlcIiz6UEj5PNmShWYABs+knKWwJoZXRGDl+YSKMr5m9VQQ720o4MNTH7Qh
Ay256V9oY0oMKgsxduVet6fLws/SEIvVtqeOCaYKf2vBlIgCKWEMgN/VLEwwg+n3nBvbaTKLyDOI
HikeXI+wiMfaZJrJ4K6mGhWnrAFKPJb6j9F+BuyiQoWSctRqfGt3vbb2JYCBvgVUibcbAqRru4aH
rmogx9OGSx2ckpAV+huxxV3RZwdv6n+OPlubY2OGteLYJifoSVs8CxhWaeSbzT18iIyF09o70Qx3
Gf4TNsOIEzrTkdTEbgLZ4PSuD0soRfF/tbHdFJbHAcY7QPaR5HWESnMeostufYcYMZaFJ6O61rED
RDIAzN14jzxHTnaJ/PSKUDs0OWlCz5IH35bw4jP0TeMYe2x+41wxd4Ek/AB9rojdwfbixiV3WSU0
lLLJZVGJneVjxDSuA7CRzw4wO7/VXzQKw9J0Y+vszav2rWU9TsK76iaRKGBAoW1Xz4bTolec/MHr
FDA1sW3cp9YBbCTzJyPIi7DPYN0+4JZZ5SIWmryVBJ4TAXHCtGzS0DPhv5TDR3Qy6x0XY1IZ+U6r
lY6wKmygqpdrKWGvRk2FtR5vhP0/5s5rSXLkSNevsi+AMWhxm0gtK0u0uoF1d/VAI4CAjqffD1mz
JGf2kDTeHFszElbCuqYqE/Bw/5W306cs6fdDm3Oiee27OzV1CH27ZkuwCAdqZsgT4EAMrmIdiajv
VtfBhTdQy9ZLLyD6rdDcjVP735NWvWW2VaN06l5dG/uNYZSrybavddzmW2T7xMAV9qWfS6B6d4Tj
h70aGxw6qmy5Uzr3EEf+uwlzB94u0uLkCCMsEcAx/1lm6AdiMZT2c+joUItSAPkbsttQ7W5em02r
weN3DpzpW+fqJ2PpXNRrRT5+GGjJGSv4ZdBusQrusYBmMRzusB7yJCjNX5WMsjDwy+c4GS6Uu90U
f4IZJqnN+WQJ45VBmdg3eqW4W3M61V5CYgu7wWRi7KDU75Ftv2WfhR8h36o1tRpdCISugM7UvaM/
If/qkAryCPbVWs+6Gz4NbuGKWyylt5wdE0IZ0zZ36oXohM923pg7L6/C0tTLcIq000iQXRvZh6aU
h8BQO98Qh9j88mjKyrAZSAnJTNKEo0rfirrcFpl3FoV8L63hedLRlrh2smW5zM/WL14avf4yNfm7
n35yWHpa9tnvXesQtz4l09qo5a1ThDqhHXJW0rlgngxWGj1s4Ba/ZzCDq9h3l5rvhyxysNYkmaNB
ig1CSczm7JnNc9Pn9JCGxiLLdqDKIqCjy/six+omei3a9BVwvCZTSW3gLItfIM2fRt25FHURrLqq
nyB31r3j6KvKt79qdnYzuhganIwImWehMusfUWC8jnN9W9rEMnUPo+O+gusCiDsB1aMRazdt/BVF
+kcmOMiZFUiimHXIK7mZi+lNT2JoU08rVpJ9uqvONjYqcd+7tPzM3uij3XEwi0T98mVP+criTZX4
30xrOxa7aBLPmqTFrUsJI+tVyJl751kN9kHDZxP6hc6BVGefPQ52gz1S3VDszKDft/ms7TTV/Jpm
Da2gO/bbzo3Qe9rxWYwWRUxVRqjT+64baaYh6+CLjW9FX7WsTDepjChkib6onsTNtN4Nb5Rh1mp4
TVWww6vMPTDsp8LtNj3dnIdkcd1qlreBDaYfqIh/j9vG3mLorRSQXOec8qJkgbCNQkDvgtWcReZB
emXotTkpBrho1loxqU1MlEs8TVjnInM9IKgO65jKjlb1eTYlYVy9J8PWmN+1CX0YMpirq/Rdlflq
LyL/EtByrytPjmtWe+1dOpGN22VvcRL98vwpNFWMerBOeHaNr6XiTsvHZl1NPQcpHUqIums/1XEQ
EoHz4tYpztAAw5noYo0skb1Ee3cgyWsXnb1cMzeWedeRYaJTUbdhtMu939NZQCV+HmJquWzpvCaI
+bxWmIQGJF+IeN5ddA1h75RrabE8x5zteauqmkUaUbGTutfvjfxopppYlxZ12Jm142BlDUoZ/RQv
7Wkv5w4o7jJFSwNUEtWm6jrUJgRoO90a261taqishuitzaqBIvKUDYipvKJZ9eQuSd/cjcp4J+TO
WinV52E/i4Mo5/Ps9vecB3tGL+D5CjbNSRAhts5Xx1JUJMkz2yViXePcWcH96ptMmW+m4iTQ+vFY
ls9zYzPfQJqLXPC49fYXJdDzeogIk9hapdLc2Oh3kkJ+69KmXHNb0XS0L2IULzPct7IFKGrD+2J2
2IBLCiqHpVz+rHgViDzMNShvJdFOoJMnZ5Jly6Hv0PGzOmkM+7x2wgZZUpho87RJLZe6mcXdPug4
EIJh1cypx4Tqnq3eg8UvjVCk+rD3qZqIpi9jUX0imng7ef3JqZDMuKPcFGaAALloDvlI5R40wehg
aW9WOskwhw8lo94NuKmTglXwVv5F83sXWlS36KZc9lXW7cZW9i/VDKRtOYgTki6itxzG9KDnaOPG
Ta8i75KMWYwDY6oP0RBs2A8pUT966qB30t5aBlu+xRDcCt85VV2Wnbok2KEmTnZpbnSb1HY3KTda
FfTkVCpIJkHkMcFR6VvlfqnnKlirubwllR1v7NSKb8CeL2SFzifyV20XHQwt/K6smFJYjBev83Iw
1rWv34luor0gTyps5id4yOFMTpHM34xRoOpsJfdu0mc7v2JUiY02uz4uSJcbbK5Zso86TNwRShin
mxPO5L7fspPuizUY8aGw9eJcV5+bOBvJfTWYg7QxDMeOo60MMrHt2b6yQrp6sYvc/VaKy2DyRNXe
tYuKwzAzZSO9Mq2u+NRa4w/eWtxW8VRvq7hgScrcXPyu8dZB3GdbPXK3sPh78loyJq1AsfN4nu9E
VckjY3Fl4VSUZM++R83ddKv6zRyba5bOwdnrnF9Jj1FFM9Nhpb3lcfaa6hzQ0oqsR9ispWm/mqZ9
zeTS+OQNIEBP4nmf8tCNFuMU4ZkbOw+LvkNnTsgnmjB2A9Xx59aNUZj3abyoLZ+nOV2ng/OGmuSL
5YrnTi9ZopEmq6GJ721TvlsVK+VH77n0vTN7cC9T1t77KBjupd1vTWvqt7EhXpzYfBOUXqCwfa4z
01pozu0m3Tm1qe3I0t1WndZtzcrcxP58l51fEpRVOhueqHVrBTSJQ10QloUgKnG/+vXcbrRSmzaz
7T1XTSq5RTLi2gp3XyHYBkWRDjhIsc0idGMsJ7qkA2HiVoZORJ/ML1OyyOeAZ+nxsu9+PlrH6m7O
UxnCb/yuOQQQVgYbOlrbS+jDNyXbjZiIiwKFe15tOmvYDp68Wvp8AQe+pQyCjWkdufPiGCyXXO+v
tldzyhez3I5+/IOQPpZkEntoBj+7vPxmev21m+2fs9Z8NQYNNXfV/x6TLBnVbzkzM7lm35NR21Xm
ji3rnDV5OYbmSPdRL9UwcKtDO4+/RqNo9wwnWZXexEDl972VW2pIoTPxGjT12VLV+8CIEwRTGwZy
oiNFHoVca2MghRoy4kjQ86pNBTBANzADSC25IUIgMBN0/lZtrQw0Rgi2tlp/Q1f4jXGQZnRcEiFp
ijVtQ4ijk6A/bGUelkjRAHkSACRd8tZ3L1Ohv2S2ka2afgRH9L0T2Whq7TUYCvBahlEXVOvBntu1
QEG3jyLvzWkzVhiNZ6n892TY2MhGrXVSA8PMgti2sqVN8uxkCJskNbdl61IxgSaJ90cF6Ljfo6xw
kGLaZ1OU5NPx+od1N78PBNOd9LLa+P0gj3hNXlOlf54KJJqVi+ApK4YVosnvMbp1ZXpPtm9tSXSx
10FOzW7ttA4JYgXyirKerjHq1x1ZbpnDJDWXR2ZpUvrmteZ0G77UJd5Pwapen3kvAshcJRmQEwrV
Z0n3NzrGvS9baxNVw6vbe9+MFnmPEFEbRhYBu4NuH3JJiEtTP+dZfqikr9aqs6ZjHlB/Zkc6Oy+V
pK+47yxsqDdVJD8NdrKRqGS2ue/u7FFEYZs6GurU8l74s7P1BvMnEuA2rJz2NU2mb4MzlrAPiKHb
KZKbyZu+FKg7Nw/o+z/iAV5Fyf/+asv6k53rn9q8/g+at4xlcek/h//3v77L9/86tMX36v2/lv9f
fq5F9b34n6+1/2jsevysDzrAs34j/oN0E9/3XYB/4Ps/6AC+Q+wVti62MBApx4qCvxm7NMf8jWhg
tpwT2qpbxiLo+IMO0BzrN4Pv8UNZsgGOD37/H/AB6Bn+RAcs+2mX/9KDmPAwkTl/UTmQbepqURfn
R187q6byORJrim2TbGuvubeVtFY9D9nKB3rTiDNZ+RzsuLr0C/7VnJZ0RinV1esJ9eUqMOj1Sn00
Vl12nutmsbWW6bqS5Z6dM8coUPNa9WjvMw1UJGsJXs7EAis6dTgpTv84D3ajl460/+belH2y0Qaj
D8sIgXvq6/mWMowxiX9SuPRBJVgnqISOXz1dDn/T6WgmizQ0nOGGvUbsBoO9zL7Kidi0nHU0C05/
34QprAZr5bTHWZu+Yt7eAoO8auYAnAlQDfdwsH0pmJaAoe1g7rdWSZnhEPcY6dvOr1iMibgf5XUU
ag8dZjBc8WaTAG8daPV6yrcb5jMS4KoY6b5j60dWjMPe1vTnFlJhzV7lYFVItTcbdmwKhPUrYW75
y6o1e7Ru2aiRvo52b52Vd6EYhiWt6ZhN45q39Oj447RqjHHkJGVzsDsGF1F1v9TcgF7U1bdYtmfD
BepPKuAbmuqoGaA8jHE3msbXUaO0thWDuBsDj2sav0HbIz5GFb5JiSn1EX9ziEDk2LAwkz6MIYPo
95IcgR0ZziocYrSrMtZ/kPYMHuaOX7ShOqb9uozENoheM5bm9pupxYhSzcWmiOVFJM3esximZodF
2YrJdx4WdsaG6R+D8dVOSvJKThO4KmBXaBstOLcK4+ncIy7WS3fb86vUNYhety8jtasc44vZ+JJp
V/+ZWp9FimSXvrMA+xepINN7+ZMSrz2IpAjTwmL/JTYC1BT0BHQNoWXF27z0EHJXmwkkysL1ncnN
qKBJWv1r7uUhvBOd8XBtpLYb7OaUC3snIlDhuWufaSmwo1kvfn+ttGY9l/YKYbdiIDbAhQ1ZQXlx
zOYFjnZaIiXsn3HNv9XrGTqgzzdtXYD7+e4xmlChafFmEO7e9Ly948LREA/rqC+j1ZFv1q80Q30J
Jv6guK/zTWanM8O/f7XQgM7OeHFi714FTQodkHBbCSdMrFAIcI6x6RhB0N/qzwM926bOi5+FMZDW
HF0t7EJ5YK1kiSzBxEeh2m3vdSdNL3lVtJ3nVbsMdXbApNF+zZ027BwkNtMcZtZ0cLRNgXXNGHjt
BEAaWvYEfXnqZi9NFZ/anjUHJBcyPvvOdq4YqzrNqFYE3pG6SziRbN8cSRhvri55qcaVGdGb923a
h9q4qhWtax0QkYLfMbSlubeVAjTPjgIXVqvZCq5vwJefvVf1+GTQ80U4MFdT5zWwBp0ZZtOdv7Fd
N2xWx3VUkvIUsXUVvWFIfAxZYWdkU8kq7UprNVelFuptc3Ry6lztexjGK5Q2Wj3snED93v7Pspj/
b0fonw7a3S+xeIzbv57G/xfPWQ+N1j8/Z6HZx+/znw7T5R98HKaW8RuyIAvTPdEh6EVdlA8f3Lr9
Gz25jWiX3EHOS31Rbv3hkvaM36C8cWUgBcFdhyX3b4ep4/3GxrLlfIamJ2bF9P+TsxRu/U9nKTvd
dJf/ECo+TlKdn/wXat3rLYv6V6PRDYZvriqktTZ3Jl49fM3DTVa2vE9SZjcV+9hxGGU9Ly63fpK2
56TBize56qbLynpzZ9da+U3Tn4zBNT8+VcWE57qmLa3HWTKo5fk2nyd027bzZDX29MQEcbWBnhgV
XORhCWY4JYglzlv7qEoLK1pqnBNjgMCWnXry25gsrqrpD49/7etpgGWoyD5ZfUkyfgXEEkFx2Gna
nvJOzw7+UNu7tJSv7NcDWTNBk7sBc92qLJNioxuMiX5kHLOUQRA/3rRNbZ3QlZ41T0HNasTGIh/F
LwG78zxaG6y8oINW5U+p9TvOvP5zYX2vlSwvvjSys9DBDN3sRzon4lplBl2C7+J1MEtxZU5+hl1e
bI72eawd/cUutbNvqG0dqfjyuGh9fLQ4RlOCZezK7d/GwN90hq/QzBBJv3Vt4V26YPYuynHsE2PU
DPr31U7asOGAv8o4iTdxUu8JKRxgtXgfbG/yDr5RDWEXTDcpRnkNoqA/6UL9XimNgdwTLD1a3ues
N0NrkOj0atJ14qa6+AVS4Hroq0tlCLUr+mcUwt5e1dm4ka2m1l0WlGv8s9pTIxKdFUKNee4nzzzg
v0oOQuvi8B+erP+X4Psv+qnlhvW4X3XkdohVSG5eMlL/QWGoKx3X9Zw461qrnAvEqmB2S9pTVrri
c+EHx8Q2qd52/fXjjU7wQm8jU00XJyWw2s5tA48wFxoU82TkjK1Sn+d9MMtPvfSyc1Gm2RnLq/02
UWS7X1NaAcIMbUVUhhm328xIk0uEtZ81TYWNlQsq6hQQFbUaJs7Grs5hlI2o8Hdtg+Jh+FkXrXEG
WbMOXiLvRqKCpxYMZcOrAwEih+bw+FQU3XSIE2CcGD39WpQyOig1lhHsYBYcHzdIpM/EaLhl89Ur
lXaui0bs+8CX+zoCMcW4K9e5gr0VApDKWJDJIGidde+N/obD3XpDMJP4tdj44K7DSuYVJNDy3oug
M/dOLzG+mSIBn6utbOvxGz3NbbLuO1s/t8sF2Jyc6KHQd5NhXfN8YWik5u3yvGb3SyqTT8I1rjGs
X9GxVZqbC4jYx3kirLOhqdhY1X1lo4VuA7LG0c8HmXNlfF7FbNraB0lM9LcZ3OK8Tckan6en9vG0
1h2HsyHn6DVyWPhSZs88b6smrcHvI6O59lIEeystN8M8OYfI1l/+9W1nPpSjf5cgcdst6k6ssKiQ
ADUJNPnzbUfqFNvgRKWtiab5+SiLrt9la1cl1TaudeAzgyHXnfvsKTPym7m82LPBJMKaB30Ac6yq
j2JmeY0P+u6eu+X1fNS3PKVFKwPYAafSrTcV3Cpitl4fddTBJIMNK9hWXuPcB4JDnrG0pDvhzSYL
AYiVCQPQPdqG1NlkgfPZEMZ0sYK+2TVZeaqKhrWTNqbnuhEdfr7UXpcAI2chmYuwG6tlJoI4h7jH
645E0G/mLfg1b7ymntsoCEK80PehNa23opTsRyBEt/7q1SY7CHLconoQW29dnqSXqrjM3sSWN83u
ziqOjOdIuddsMSAnfvEz0cYXNdW05Y9fXTiSnF/kwIVjYy1/FLIJoIHu+fc4S4JPOH/q8OPt1+Ix
Bo3o5XEeneSI32dbtynmMr98IvhCrr0grjecTp/+qJ5Fa++lGKJTvVy8rPO2LRjfHp03yHwKkwXP
DsRZPZllbn2WRX31KJT2QbGO7fB4hOaiGJbI+2fyGadnEtz3Xpewemq5NKyP+ng0l5/1+BEIlSp0
CrLZ5xJy1q/fXUJTNpGlPGRmlo5Md5qMHTqAehdDkV70ivWPnWu85rkHveRLljU5WhWxf6KCPoO5
n/Grl6PBcbwU8j7RXNDA8tjlikPPKSZWoATxqTHHaTvLgQCqyExuWAUFrOunZpLOC/XH2oy2Rw1J
ZrUE3Af6OZqVfgYsX/N0msdHNSugCldmD9DZyUZcXCBR7M7z2G7ENLIUICt3SR6574Yaf+ijyWEz
9F8Sk8QgR5/NpzoL3G2eRjWN+UxZyZ34tRxT5NbcQzDQpg+El5jtzUsXD6m6yhQaQ4z2vFd5Ra6F
C6xfBM0np/ZuhR3El0pm04HtWSjNludotNtVmo1ELYxZsokmz9taSkahm44e2K2ljh+1/nETxVOW
7voSk8VKb8Z3tjT521lzSmjGwfpsLfZWNW8E03SY1nWPJtzl/NQ0d9xjzpagv2rc4xmtcMCm3YZ/
P15AT+Ahc5zyllfsOtKw4fRm+XkAcFgZyxNgzcanRe13ZZ633hw+y42653d1gLQqg92GHszS6XHR
2V53iuUsdv+6StlLEfpLkQJ+0X28NYR0I8T/c5GyzX5OpD1Fa7dEh95bQmy9Wc8Yd7iBtCr949PH
iwpFfO2LfC/iPj1r0+htMX9/j3yPYfbxNezLfDh1VnpOVJ6e27Kcj33LiINipV4N8SK1k1jElVYQ
fbJ86qoxC4uu0dax+6OpivRiREuchLfRvXj+1k/qhMHeus1Ncqwn2T2TcfI21Hl3JkDKW8t2DEJT
FjrbamYUbprHqqe5xm+b+kmx0z0prpFiMce/ftlouv/360ZWNXUdy8ACKy3f/4eewk9IdXaCgXgI
pBgbC7L2kjaavvGmDj+o6zSXWG57n/iRFbvEv7pV7uzLvI2uLh7+lgyhM7GHEU99X/DEWhm8MWss
iG5BpDq2o79GkeYchhqmckgruUIr8ssbbE7sTKv0F9K6cu5C23iJRert6pmjUOmIhkwRPJV2ec7d
ynwaoRiBeqpVI71vE83zQaRdfZuTuFlVBuIkjIaI4tieebM7zznGVu18vPMYZk+6pqKnxxu/fGa3
QfBkqgNmyfzJ0er25NbuczYEFoQoF6P23iFIxZbcTTAcgma+Pp4tKxmf6Df8yyQGd9cvPc1EjVw/
/vzHK/K4JP5wK6E1gbgbsjz0XH3r3S+VM9QnY5E6Pl5hY3mZoQzj4yh9BJbNF+Jh2rtbF3InyG/Z
47/sXlT+Db70iRdbf35cSkdNIdiasxtEwxHDOaD3Mr0VwXxnkZd5mvyek3huUUxxQDi7uhARZ5v9
o2eNxXbIEEUJNtys7FKfj3nl0FI44gXnW/1i2eACeGLj0+NrRlukR+q9Wj2+C5vP6F2RUqCJ7FPV
N/KqKkrfUa8zDW9ywZSSNgSxaob2NY7lUuKYevS869YN6vdkzY7IftuXNV2iLzcmJovbowC6qj5y
c10fQ83QpP3NEsFVD9Tw6lUtysOqPYw9nFqsGu1JLH3RR1uhZ4xfjQdeiQYyfeoHq9oHStzG2oRH
H9RdLrdDMubDrQqC6Skt3XHDAjmWr3oarvHESp6g0f645ExCTaPSszOXEtoxn/b5VLb3RjBpWFjN
H/dPEuX9Ggua2D/KivIRNWvaZczK4JmBit1JnThLsr/e2t4xt3FAvAWq1P6kTTGSKVePt63g4NaM
T4/5q/OAJsXIAd6JzD25vPSn4W8fPb7WeYO2JWXn88c3W+s4SXYw6WbkgqiM7W3Ouv4Ar837owz7
uXCIwEoqYlBkcRRD9rNIgojoLtifkqe2dn/4ESLNgSC4W+KK1lqPLdkmTizLrWrHbI3cHWSvDTre
y37YdqUh1vGY5us6yvGGAPa9zNbnuhqAqlBoDt7l8dZlfvySsR0InSKnpR7qhc0mp8h59+rOO+iW
+2NkRdGFauZvnaHsj6VDp//RuwdF8r2uEYwgDq+eEOfEG08ff/WL9NZkpOtTNu+14HJ+Ulv3tBBP
WZ/OXzxQ0i2sp1rLfhiussrHaxTPx8Ad7SMZbXxp+bptF8626jvYcXd09h0Kl/WMaIdVI+ZTN03l
wYs1IgAc1Kw0JOXr2NTzQYf3DdkUUh0++ipQYMJmnFbe56GPt4NRToiLHOe1Dop1sYg/+04GcE9x
eyfkAV+4N9yHKKA99QYkDcSZbbNcz4654SN8trT2+fFR5SfmkYSJNGybhMayc0kU0f2MiAClNHMn
JVOp0tW0oSJ6M0B2Eb/5sXavxU9rmeXioP/jYtamOvZdgzSO2f7xuzLOGeY8LjVA3qOkSc+6h2jf
zW+TXZfvyweCkXeflCOdOusG2ahK2sCG4NxyPXV9d9IdcWeYQq5hT+nOqEYrHJGZ3WVQafeuHsAY
E4KRdPMcsSLm5BdNs421Qax5hIDEy3SmakrznGvuIVOgeLGGTjB17WzvZ86ztnRkiv2SSNPaZmXr
pToCL7uH5VeLykKEeSuT298vicMU5Gq13D6+NuTGLinF2Zqsds/eLLYlJdYMieZihY7b7CaNxn0x
SWsaGq++zsSahb3bT5fq62jpIONFmh/n2GmOgWyIlsiN6Mnxf2QwtCOAomhU/+njI9dYkctVvtqO
ijZzk3XbQHbtoauUCh9d8+PSe2pXm2JlFi2J6gu6Qa4WUWePYbaGRT08JkvC7yzGJst9cuBSZou0
2yBRcqcs9BDVUNWHTvmE1AW8KwXhaE+ei1jHTEr7aoviaKs03o5s0sVUYGhM0yQ16G59z8bBfobo
1Wej5NHRGHgkzttIRRxyQXR6fAR5oYcfk8c4jpzanlZdy5QRlPp0an02QbWeM19Fn6h1Q4CJJ9Dh
i0zDG+J4ydpODc7xqJ0MKimsi6qrHj1S4L01Vh+fe1rHMB5Rj4Aos2FLyvog2zleJ6kzbqupoRNY
7v7SGl86b7TzCwkE1rGrjF2npH2fLH6cH8v0kGZyONpifGV3tn8zK4aSj9cx6DUYG7wfu6oe7E3Z
+8ZTbYhiF4x+sp/1+h6zbpB4DefiRfGrvdy+j0vJPTvHLfKQ5UsDmtzQtOJhK4Nxk5B68fwBODn9
xI8xM+9iLgc1kDyBEemEVNudbl5joxkMOjqM0iBcqhc/bBK9EDjqNUs5nblI1myVgIh/oAmSNQfr
iLk12pY2ZpxuQfWM2K+3BaLhVf0xzMTOWdPiHZUUD4/qzLe6b35PvtOUa3sbFsxY9I1wV8JG1VMb
LyPb145uR2IbvmdKTNwcUz+t1rTu4oLa0AlFHsg9wsBhXdYEtbF0LTsZEyGIrNxeDeMPTVlYNJaL
p1uvhczsAzwX4/YC2NmG4h3GLnju829pkMZf0w4a0MlQJwNRufssyKu7lcovmtExWpeJeypVXHKW
pf92ZcJfA/XBHwwXte+SX2/DoboLjvsPLaqWCI7JAXKxbOV8LPupey6mQBwS13zq+/pXY1cl43pd
7kvLQVvXDDD1dilPraHnB98b5EmPaS792r2khHiFidNCJ04i9a9queBbSb2PD+1S6ZuPjsXJnE9T
kkY706GsNMsElVTT3qzFV7jFEbNU3DxFEZvSCZ6bv5XmXc2KPJnMEPsmo38xCcPbkahVr/sMQsly
WhCzZehze6KFMqRXYdCbGpvOp2b7wCgE2W0H5Tk18mTWy0rLPtjSN25TXsGloC19TIiRVhf7dKrs
g5PVzj11+t9zN4HTzRvIqdkiY24kIUe6TvfEeDvdx/FETkZ0yrri+XE2tKYqr7gKjp7fGEsMznjN
RjDfx20wzH20BE6huhBG8fZxa8zJJWlqBOa2VW0edS3V1RpRiXv6wLbaeJhXU9TUXy3/OiLkCjOn
i7aPR/dx8Q2/3UR69gwPbSJi9fpjhj5oP2XEf0HkBUhYawalmb9exDXoSp+kL3G7r5ZXFyXazoEM
3ZeIgFd55lTHuAjElnDMm6yD6csAKZgG9VdhphVOoy5+jvI3SRHSCJ9uveL2QAXaOhf/xnjtLDkb
f548TXgMmATH8FyMnn9x0NpagYayJfwsS9PjpOVSbby8EcfUw9MEXtRyVJ4YBH4o3Z9OMzD4xWmT
LyxQDK4mgxfJp7fHK/q4LCJcNKEo9usg3vlTT4aQMSa3xyVB980ECT4J4I+xRDXlibm3PNWqdgn5
WT4UkZnv5qV16FHMtivXMocwMjuiscE8HsNonYzBOvGi/hjwRm2ksBdpUSXCXp4AwvSNs4Dt7QK2
92Y5nBN0e1Cr9jWQaUrvPnuUQ1/+m7QI+3/xMRh1P0KM2Zzk6d5f+Biy6BpHj0WxIbDpGYK6uDR6
kF+C5SP2qP8qjBhkb/nS45tOIC1gdzjBv8MLj4/aoKF/cCJOoQ4MtooiDqDOX/dJdDWWo+dxcdhZ
BolShD07So4ujOLFkikb2A0rrA1HXDSn3rZRhNIJsxW7aquAmWnUnIPfU4rnztA+9VGMxYKoXIz9
7oFWTr8X8+SvERcH97yubEIhqU1VD18wet3wPCbusDaUZvybm9BaLKd/vgtNm4UynsEiQJQrJBH8
uUiifeY/3CX+JinbnbsUcccAHXR0ka1jIaeLZhPzYSfA+TP2GWkPd+QjI081a5z1qtRDp4vTzdCy
5lDkiL1z74tinxA2Q7si0EqoLc3FzF1xfYxCA+XgqU6rq+lm7i4OMpgH7vorjx+yRwRTeYMF1emH
P7iIxzugz3GxtptCX4Fh03ebNlrwfIZsk85zCoW4/gCzrGwyt84Cm5mRotIaLIiZA39t2suOAyey
j9LbD9Kr9zzPSzoaazFaHBIfkCkK7Y3ddHTQVqKGfe6os1WUexgseTC6gVE1c4G0GLtuVWeXd/vO
o/pR88dyFF/quqzRuTEa2S2baUMjLl2U8BY3Zez+3o5N+VNnGNCiZO1JP5wxm77VmVFs8Rgn67L4
b8LOazdubNuiX0SAm5mvlbOyZfuFsByYc+bX38FNn9ttGVDjAAWV7D6yqljcK8w5ZhNjPerqhzhM
tUM2aNs69eHiu85FBTB8UYrsGlVR+ISyId4m0SaYV2YjFdQWte8cX/6/4TiSjwe7RKonRnYduXKe
5pVXkSErwPyw+6fF7rDmeIwqzGtqdOgSkn5kRqlsWyDG+DksCrKmCADJqqy0UrHNS8TLUEpjZHuw
WIWoza2dNv01YSiPDXZ0DzAks9NgW7StE8hgNdW0e/mg+zh8kE/d/vlWoEWIGDs9PjRNoC9/zYmG
bmeUsySUVmyDD+MnN/7h6pSG2AUDTMlY7aaboQ54mQNgU0Uxfm4bGMJwKZ9Nc6oPCrw9/i8Q9IUk
FolwhFXbJu3RgMwzvxCBOU7HQGBNbNiBPjdNzmF4lfW1nBOQECN+V090yuRcq/6tLy2sFnNbhpaL
AMFqhDOZsEVyB3yhWj0B97JUY1tWsXvyIt59BRWOpsT+zor0fOPoPROvcfZj9zED7NC+Hwo0r6Wa
RYcS7ujBy7FXpcNwJcgXh/DgbUXW6Cdvnj+HXdTtajulzB7sX5lvoggZai6CuUL3CD87dEZ0CRMr
PE/G10ANwMiOWno/NuM3xxudDXKndi+n+/JBH6sY8al2L/BRqsiNIIp6/JMZ+u+zMGHckw6Qb6O0
zvd8nPw3HKcv9BjhG5UyRl11/OLY/VXJFKqAfMI1O/80+XPlA+7YSzHl/n6pi/suU47MJ4762GKq
Cov0NsWWcYN4htq068svVhLUG9UHI+gDXznZmm9Aw0VEE7+UjVVfrU6NcG1pUwaCU2GajODRJqjc
5L9eazjgj+3gnXJEuyY3XMVdx202bguUHr42FJeaiJpjoMyliaXszVBLXubfqPPs7slz/W8qEMe3
KuquSlDgdK7jtz5wwK1gH7ko7ogFhcjYfSrq7F6dtHZXJnyUzF7scmOIrkRzTZcsCcA+DlpwGq2c
+XWjJ9Ypsw3/qqcO0gC5oobMXe9k62qz/Ds1reCNM4JXhpXY1GKURWORPg9WavabwQxm22uAkJrq
tW4q74DcCVVc1bVHBO22cRA9AMHMZqtRNwUBDL0+rUearLWAVLk29Nk1onbI8gvzLeQDw8ax2Km+
Vm6jAdlnlTo9MmNvlxHN+YnslGGrTo9pNpbrf5oY+ZXducfIMKITa+bPAk3C1oh05wJS/HFIq/Fp
5vgCVa7qA8v/7D/Od938EzXEIlHjf7rFrFlAAILK8ecZleMSyQcmJ9vfi0Hb/9rJZQWD8RVbuXJX
6gW+L6MXaA4jVz0jZbuUpu8javTjjdEr7am1UFprSLDVBrJi0CQkj1rJgVjl4nWYvdH9NBDerKDH
mgdO8kEuBhVhQp1s3BX0MpYy/ph+b9LwZBWO9Rr1IalnfbRnTDltOzVpHnlp9YflOPIJOnw1QRLv
LDcPDxTN+ReakFT1/C/65Mb8M+fRNhUB12nzu8hXu2bflY57icsYbm3tsa2hBR/GkiAwQ4e9XCZH
XQ3WjeOf9T7muLGiEzg982zNEpM0CvKzpybIOG26S101ym0bw09GtmLf5MMEhHLbF3m71hivMGqf
In0/NM52ylqWm+o3ed3WBFxfE9t/UVrvDtQmoOy+DZ7jqL73lOnr8l5MSHhe/CHd5hyqSYNVhgLq
J1FHLyKJ1JtT4N7xVHxmytR0L5ZuhNgDMU1kPVwJfFioBr22+b4cmGx+qvUAe/FpjIrp0g06YwUn
/To4mFmc0nURdTfiYozo2oxU4PXkwmUzwC5piJ7HyutvZm/80DE54fgtNRDnbHIG1VPRmw3KWz5Y
mzRU0ps5msOGcc43nTbpwYinaWbWTgh4LDK8hdUFa5EjPVNSTHOqp+yG3H7p8ev/XpaKRBufGERe
IxuQwypoxVEhawOxZasdm14MW99sQRXT9suF6zh3b9xCtqUD9rzTtOwgu/VKU1sWHYWx8pPwThhN
vjU0I9mzxLkPmUVQS9betuj78bQMXkq39nBOTeJC8/JDi4b0mVCdfOtzgc0e4OnGP/JzUorkbJl9
cpY/AIQm7u8UGoU1DDFhCkhvSox+TVEPz7ODr7GK4FscG8gmnFo/O2H0qUx9/Zbo7qt8deUz3oTP
BWv3sztp08pWpvjYcgddM5grTvj8mCZD8F9lhjsPwcKvds7WInCUT1aPBWHUhmBXmq3yCS0SBnu/
/FSnI+noNgr3NV3jOfN86sVWvchRR5jxbXbDzp5+2zuWqumgKTbVL9w+PtcQ1B9iOpkaA+pFtH19
Ne7TitlzPplQ9uVSmHXPj2Vv3rbTlyztuje7X7VWGL5hBCdexSgZDFnRsF3GLEVljZfB1vX7XFTU
QAWzJ/nUMXKcWmOYgeFMTyxCrB/xELzacD0/6XZhbUe1GdaD3Bk7g30ZmW7d1Bg5IpTrereUaSAi
6EdmH0x5zmu/PCvt/76S37MjLN2IoFl56MTHrUDgQui0QKWUbEAelz8xMzudgbDqJZ0C7bAMjQzg
t49O3GX45DRcsKsgdO3rP61Y3Uzh7ztnFCpnrLxrWYtqlffQhGJfeaZzUvJ4ZcraNyuq+JLaQXyR
XxFSgSo1BvJAUqi51dCO7nXbL149Xt9VpOvsjXiEpz6fvXYWX5cXojHNxwJl69bm4F8JHVN+a9FW
6l+xhnrnNqhOcExs7zy2PZzf+TMch4qzYW4MtzRQtRc0IS5680DdO5rS3Gst4BhEwHqJ/lwzDl46
LBUNPnfkt6aTfUcAfjTTLt3KYZSUd1FcZvvl8J1GNN9Nr/vnvs0emawMiBJaiNWacYK7KG52POKZ
i8d1WsbTGhmBirc/S37Lk8yRCxIYCsil0EedM9/r9b75KmtryymcjW+YPn5jBvl5P3yWpeTHW1fj
XZj1fBDCiHNAB7F7NVXjHRIqHkYYM6SHUPhhdQcUUD6Yvo4lvnT119htj0M0iu2AuWYjlznhyLuj
9dE5m1CK40jEJdZ3oL/ryftsY1DbUWA0x/mZI6BrBz649kmFdo9eIaG2SywTJwB4AeA2aLlamsKi
LTzqhzY9GVrYEG8/PAWtHbxNY/KoBxzIitEiE3eaU59jT04qy7v47qypd/KHj1+Pv0coGg2/YdLz
OzPl6H3zil6h1ghi77aUdkyvW8tdzme/EHCEwvKLIrCVGqqqQFZImLxHcbdlbsRpMgT9Tthlchfi
77tDYZTccQfkNEp7D4EfT+X3ROG3Wzl/LxX8RPJgdAoaG/hg51T/FXMzJg40iK8BeOZNNIREPgQh
caiCKIFq7pS9xqSVk5qsPuxgd05asulc4kuqfEh2y4c4rdNi3esMvtOaNiIErrtlOGxuU8U/tJXI
QRblMHnmRVdZ5OnSyXz8csrL54+JlAY0j4sMzLFOnfX+8koSM3YiAjn5zM6L9soJumMT88q2resy
prDekNCZZ7xS4ti0yKiqHmSJm7MWYCp5JKgxXxG81iMMhEne6+NP8ApbYYcOKkrTXFvMVLduHBHb
wV6zPfSFRegNtUhiRc2z1eOYtu2Vy2+d2H0HSDLdyH25SHyDNirz8aA2HnMlm/6iLD0V9UlonooW
BxZ9o7O31MlAmTUU2l06pvuMD/4l0YA/ffxCAUf8a2oCmXQGsZrCMLnw3o2WLVPklmKocleBEitS
+LFp+81PnHArFMu4kw+qnZh35Ex+Fj1zh1D9EoAaZaUd29ZB9cInYtvq41TPH1knbR4iF0KVpg5r
PQuyL5GDJxFbUXCsyVXLATM/BJjyGBGGb3EWguhNjMOyQvUMaxdmONtX5Hs8kvsAS6KbDlJLWSHr
OVsk8TBtKrCo2fWDlrgO4iTX2PjqJK4lXtmbpkwPvVWjniodRLvzCWbEAyuvUX3M0wDPQFadjC4a
7w2tMDddyqpUPtSBaZxwDH31zHI8pnUxQK/GS52hgtnrzAalGMiddLEaxj7bVIr7nSyk/qb1VQGw
OyqxXf9Y7tDhgBRG79rHiuYmRxe98+mxT5gLEOYRsNMmx8EhQ7w2fbGZwFXATg4dHOfz5EOWDn6s
zoPNct0Qd3kcYSKAVWGJ3zPC8yYV6e7/z/FirO7Lj83txr4MrZ9fl2szrPvXpoEj4KpWu4scO34B
/7OCkUEEihK6Vy3T0rOlZvEZ9o6/dW3c99y0Wb5J3XGVxPHyEvpNjvFAsS4iLPSDOgWQbxQNxUmq
l09lp8YHcBvloQicmDTnTNsETj+uJk0x957mYQRqOe9TwiVIEeLcxmaVhwha9kGoF/864bPaW8eF
0G78ruCcWm3ayQ2yios6b6NH7jXAItCOnVwGuntYIGKX9YxDOWs+BwgOnApBo0PJwKSIg1g+LY3i
x8cfG6kJend/0U2MaMiRwcgjDP2zjxthiHdjx87MVluUhHbbXCw7+zIg599JfXFScdvrgpQwl3lF
HdiFuh70xN+QNDU3eIVlXTDPMhSbRb1Qnqgs/Fa5YV9DMWnr0Z0DRX6di2ZvmEV+z70UKIzL6iYf
M/UwzPvSnp0HMyjMWm2BByQNj3ARAMVQizYdzIQpnF7cuLKucqdfV3T6CH0STElmt5KDB70phwM0
kEyVDjO0btj4ARo42rj1bcBlbjFdZX3f29a5NMf23LlahTQg/eSFsXHrMfhjFNWBHQwWgj/hXOJB
cV7FKQSY9qJFDqOmcjznVWKt64kkm1Ih0Qs6V7Aeu+m+0SD+fPzeCHVeN/z55oCmIphjFsGp7l+3
tGbMSUDjdaWTixu2Aayg5dYoHrPgqtbhtEWtq7JVnlMmXN0rN8xus3XGeA13/izU81OEHiEX7sXy
qOUDyFDxrgrRE8WhYV+sFploMPn7KjMjao5sbdkt/UJoPCdpqp6l30FxTcz0VWeteEdCyAEz1Mz2
0E2HQbmVeyJnRt9p6lSge6lfgUOdEERf5HA5GZunEh4hDSK4aBa/66BsjXtZxbe9214mzzzb5rSS
x0otmJq2JaoMYx4Z66OV7P14qLADzAJchiUIodi8M2wC6hKz6faCJN1pGKCPBb/1WpaZNSYFua9R
bRgyaXRXCCfhXlo+2JZZP8qHamBdlnivpaXHe9pD0PpGkJ+U+uLMEW4t/JYXTob+XBOlSyZHCqlQ
Y0poux7EKnVQLkRQKHxYVHcjLKFrc25EsW+t8lHxaGBaiD3PISrKlYae8puVxMdUbU5DDG8f7Ndz
mIN7UaJoeOxphDfyq8zRdh9fQ86fJlPmNDp6HM3SIdLijqGK+PPzbXPfqFKFOfHSztdhSRjO7DHw
xEMBt+9TGOvmEXkOAWmhUj00jkJ9OjPiDAc0yKBXYpF4T6ma869kKyq/Z8XMBeRrbybcthx2D4y4
iCI0C5T2BSFHhEjp7pumVg6ySdHt6AiUDYKk9pAqpHWNfQpOKvbmDa7YUNtwG2jS+s4agL0gObjQ
7XOUtOO5d+J/PxBORp/cFgQCUf8d0Y6NYtMFn9EgccEsM73Q+G6l6c9qdi4084OCwpHZZXw3snVX
Zx0p8J/VUgE6BHTs07jtn7CIQHNszvz64Vkw/N+PuBKdMFRmV4n3YI/IFVnxEoRo1+0VufZZLoHR
nhZcMak4VFVzbBDJoXLRq/uawLIpBh4FBEgypsCMJVPzoGaZs2+aOv4PW8nf8n5cxlxx+K1MnfJ7
dmn9e73u+pY3NYaFmmOsiCEMV7FRmAByMuOpG5Pq3CZefF3WzaJ175D+/0oVT79Eldk9Z2RCbrwC
2lmJ7G+FLuaWTQyu8NSGBNBpRXNt1GzDJWVt7RAXjV58S0WgfA7EeBUazkEpGh5N19jmrfb14ytZ
+2viqAsDCxpbxbmX1KQF7F/SAQIoaYBL21wMFb09mfiDmAqOuGawK6Eg+wm+DW8RoX1G+mlAXhZE
gIjrAjVmpPcX00FvqB8Fo6hHKkgmWrV+sMq4v4ssezg11vQ2Jo56oVbAF4SECICH/l/h4hIq/+97
OgJY2PbkyGJAR97svDP+GBoluYBzudOMNt/XrgpZgDuPxV0Pi7Yd1RsHt/U5HNOE6Xpqdlde+7IL
9m5h6WRDRclJ7t/o+uHKMw56dnVl3Zdx8SiG0n2OPPuzVageAY/8WRaMNy8e94kqjm44NV9rutH1
WObpebBbUCuNFq+lAq+1lYOPzn+bTxWF8zxX7wdWql5n4+LykvouUmqACrWjbhd1AggS64ml8sUh
tO4UG3F7XEYigeUFt3gEdqHVrbKXgrVRBUsGWeXBydT2vHzwlqmE0XXo9yc2jEYQaVeg3QZUMoUY
IYClnggBPUdRv+89Fb2Wdeqn4ofoDfcMF+/iz2sVM7zp3n1DfuFBg6CEqEvdmYjSvmAPM+dBPPuu
l/RJCm7wXHT3o4mUNWJoIXUEQgTZvjCAlMSq/+vji9Z+LyjgKIEWQKDJbLoByv3uAxmbQ9HkvRLt
FkuBncTqHRNC2GMDBVbd+TmLzv89gNLZaLn3rRC9dzE7w34WjJqragNrNBWR/dlAqjTTc6O9nTVj
scrUl6HTu5OqoIzoSQecA6LUbRcxMlU0NzsUTjay1XWiA4SmYGUV43jreU0JIKxoQQL3Gk9iOEyO
cpOfE3nel6LeoOcWRy0wyhkkOtgbL+Xj7YexfdQKB/ZSfDBY7991MbmzY1FP+z5LWNzC79opg4VO
O2y1E+Fv7vwkah13TbltbNhMXP0kdi9SNtZ7BTYwL7E2do9jrUntyzKkz8nT3qkq0Su2pn2HJJOh
YsU2XmmegRWpTuPbx+8TNIh3pZZtUWpxRnL3tB2HnvvPO6ejdw1bFqvYLRdlhA9gF6jf9ULN926J
v0e01oOb6NFauqb8gVG2LShCkH/VnKSFYxz1ylZ3hQ41QVT48eTdySkxcsZTyRQtpPSSRqnSQeux
/Bx4SHi/7Nbhsq1IXVI8NF8IDuTCXJpNRrbTuZqtm9wtbmqtjdeiUQ7ehBGkTSHOci2VQ1jupK/t
n65LflV49aG2bZcHlJ3JROvELHvgeHYoGIsEAjROFGv5eKtOXt0y7RsBEulO6QtwQHbdPcftBFqB
pRo6Y3faAQDWNou1gBbtmk+hcU4LsEb147J98BWOmMyx23tWtsCWTcZPbjol84eteYSKku3UBH9p
O8yFhtzLoXDKD7In1cpNyXboSn07XNupOsgqLmfZfL/Ii82JVk2qMwPaJwPqX6zUA8tE1dmTm8Xm
nEaQ6q0Hww6EwV/LwbV8MUIzBY4cfkmr1n7wFK546v7XUqR7S8Telf7LMyK2DGWxNXL0WV5fK/sh
G2mS+57bSFGLn0t5YX0JGExfnT7lGumh0PZyjFpFMXgqOUBtKhDS8+9Qzav3UfGWX4/Z03BklfkL
kFGJV/YX0xzcJ6OmHlAQId9zQAeYtsI+fKxrKt1JHEwvGtd+pi9VGOFZ2nYS5oCsciRDx+XCgkOF
DlE+SL2BrM96u4BKNAHG4MB28V0iSVSdcNe0JvvTurrlGAXkDkS4eb4qe5fZdRptBj+yb1JvXIhE
XbOgc3bhEfy1fA0mE+kziuBvo5uB2wzBOVRRn0KP7FGvl8q3oBzQns8bfUSuw4Y+cX73c2U7oI5c
+8x/t2MY732cyhfmONpeTDXM6HHz8edZFjp/nLK2NoNfcKbrJLdr+ru21kkrbGuYGLZdoZvGoWwR
G5ZD8NQZL9h5bYDemXWqGazhum2Llz4BZoeO1H7N1OzOBQebFLBEo/mhjRqBDvsx1SZlX4aR/qJT
c0KtWzxVkFHtMyUsQjvbGt21fxmQy5/BLmM+6AKGt8g1ATbPs2kiwLmLVnb4+6Bsfa1Gb4PoWykw
Mq0Sn8nJoIqEbtxFpZ+M2kHWVPVg3ekZs/eiIBWOjBfrNoYT6qTIK3d5o3pnts980OSfeCmbFN+l
rjDC6VPTIaZ1MtxEh2rSEYgo9c903oFLy5z8Ss8bBMmJbbELa98+fifEX5tiIDtCJ9XLYTbugON5
l22lhzDXVbD3W+IZNRB/XXDzOjO4OfODDamOEFftKL8f6FF4A8mLTtnHr4DsNUbLkOTHcRLxWTe9
+CA96ah4fgWMwA6+D5UlULNyI2+21ehyZFiELEZZEvvc8Xx1O8biwRvKFJTX6HyV3WNtfF12I1gf
EMinAtdYzvaD0Ze5U9P+VweZ7exwJ7/pPvNyl/w7NcY6HnSV8wmOMLjV4rUVY7rxTfBifqyc5dhv
whPjmKN9swJzWzO33sSK7hyp7JT9YjjlWF7lzueuIrgOgbqHlLrITwZlUtAlUAzbThwyy9pMukOm
+I/O7MeLiydeb5PuJs+RZaCVNl/I/3U3qez9C9P6Kf+w6ON+JyUo8iEasvQoO/Q2HeNLZ6r11rWa
efgVoyScDfJZTGweIeQIhTWUvwHqhsUcasF9cULJPEZknhnC2nn1FIO9Id2TUHoGYHbPdIE2xt2K
xqtPviDNkCTPEuuAxqlC5idVLkKQKWUVUxcW+MeYtiOlNb7W3bjFku7ekcvtr0oUYIc8yvutyPtd
Xav9Wk5rRORVu+Wu60Lddkl23gfl6D1lHQLnuh32XdUn946F/4q7TvEl4e50kepLxfVjdtoj29x5
B6r4JEku5UU9aSwuB/iRqeOXd6Nt96eohBgtFZUalL1FQVaP9iOSIaD1ymA8EF0g4NjWyvckH9ZV
BQadJivnnyPMcxBX/Y69z4/FP6VievoPex+pSu9LFMdy5hgblgGOze3r3T2t7RIPI3oDj9HrNnIl
n+rEBnv5FByzQP+MwN06kgSK7z1BGquE5NAWym+7nEcrKkwnPZpFB2AbCTwBunzQWCiQg/vLAwHt
sn34NeXiWql5+HXiEl1NXQw32Y2OuHlJGhNo9YPONthFpt4Nbme+ihE07OVTpYaAlFu9unPmbajR
+P1puVZZ7AyHUZ6RRW5y3Vemyxg9jbDaJyRLziPAlqPquFhX6sAZ9hMW3B3JFyRj1Cj8PN8Xj2bR
gAYVGTxm3TbOehBtm7IJAJHP4lgntvCagbZDC89K5gjOpr4Xes3lrHZ7q2azVsx+EmKs30QSN/eq
W7Ggm3AHzhscdSAd3jLVZ2tKu2fmO2BeGZGzbLHa57JFDRipWXsL8hAPT4yDEkcbc4x2L4EERHAE
27ikbJWfto7ESnaS87E8z8HVzFxMcUpscZeZBxJogPyTMbNDigpnfFoY2SEdcKkRcu7c23zsitTI
Kdu5UzNBCK7yKzypxQ4Y3shBhOpr+WA0LaKReaRRJVW9whqOGnNgtmKL+AnjWwQD3fjlsvxCdQ1Y
nukatHqOOip5BQFopd0jC4D2C9CEQAbr6oXf6ikonjNa/NYeeq4mUDBJN34FQ0y0TqbBXJ1FuJ1P
H9VWucvHdzJ5GSkCZKcYFqz9l/fe6piWhH3i7LrBtVfyj1UXSfjybzetqLgA/7sXCq0JmBlMOVF2
j13wEoUQv9usyH/XHnWsOwf8Abx0dUDZ0eiXljj3XadjqpWvjugjYwPNpVyxr8PdkOSc9tKlb0Q5
qzyvyY79ZPXoBRuQXFMb/Yiog+kqt0nbgc6tvJiITzxdne0bh6gb7dNS1CYDKm5GE9FP3yjeNLjn
K+tKIBlmjtQvtIsU1g+svD0nFRfpT9eEUW2I6OwWuzrz7+6YQIRVbG8f+u1VDqE40pVrW7FOqs2z
lDIm4WhciiK+Rk2H9GL2vJthdTRJ0zbGgE8tGTJkg7MyiLqWwPEm+f3AeC2ApE6iKts/HCpcxfW6
ndECZR0ZTHgIDZYaDMhgD8RlsMsbw2OKzfwMA1jZlNbwuNz2jEG7g5iVnOJ5yJsGuXH5uCb4y6gM
nwfwFDZlmi3LJhrvz2ZL0O3lHkElu8Ls7aN0Qy6yqwE88KouKrFdLJIR0OjI8GCjyNvaqFxcMaLT
mAzvrCmBcqbGUlPcsvI7dT4BUI6PKvXgk2oE/gaFya414H/O+ndJnAEvzN8B+B9xd8H6GpAavlqK
NUctoyMTvkM9OFDu9b6Pb3lBejDa0WKvtpG5hVoFAJZV7Wtf6dUlsMz2KufWA9ERIhU+5kCjffNQ
RQPIjr8O+kQdkJX9f1nk3491WQbozPhmlwKjZfH+FTQ1kcUIMKf1VLVQnLPGPskH8/+/kk8NNF0Z
wQ2ptyN2+t7rvH42Jg33SKCnVYjQfAeHBhyJmjwvG5XcIQ6mtnDkRErCCxUWx4mSuCam9yzVG/Kh
mq5hz0Bn+RAHgOIfuzRJ1lAXne3yzVzTi0NXglAZ4L7uKs5hbvnrcPBsZ1ULYun9UzqLmWZdSZCA
YZlK+1X3kvS/eoG/Xqu5/tfZbZGloFPtv5u42W5TmhxTznq2LbLuPrniR1YFEITLrrPXpVr7W3TN
NVwjpAgD+SPYT5TDUivQlkMFDP173Rp+ymVrBzLxZDi1u6UPYJbmtU+pyLKLamb5XdOPRxdnwRrm
qLn3C8V4Iv/ormfwegxm6T4J69vfXW/L2LlqC2jt8h5VjOpCqJFHhtbERJ2NNjzHPPoi9xOgjPKL
MIzXDtv4WkcFREs+cF3PD3WVO3uyP37Aa6q2gdacQRQ3CPlhSW89vHlrUBHTLZmG6RYSICMNZxMh
45XTEKooG0W2lO1VfuhNHxuJ1cLR+Y9P/ntrg6szobZVk3bDmgma7z75kVMOreVAxFos57VLkPXc
+cqNlvxKPmQjfyVSCMjQmv4iPQ+ywJcPulcbK9urZ/S+F196K843rkLbBpr2Og0IHoiucfcNOm+5
2qM41n/zqPSpeZR9edkDX+e6BCePyM9jiNGMsGUzN/QOAX2eVGjHnRV/QqmIvKLozbNw4gfBqOUL
B7CzMhOXI2UK7HXOTOWhtbQGjgImyfnZaJEo/vFLp78XGvHSCTEzozSHltZ9fxn7nT7NyzljDXs7
3wRmy/zbwndm+ek+YWx43+XklABd31vMRMB6/W9u6xr9Di5w8yCVh5wr6luM2+WkzGpJmJLZRXg5
YcepZtziOr0BIDqFSaRfrJEQdL1zrZuS7cL5dCct+oKPiY5mgNv/8S/4l3KIX5C5/hyRRnqizd3t
z1MhLhUTO0jNehn52DI9Q6ajcpgffTso7tBzZbs604u73izQ9UTVSx+pHtPRtCdwpHdBVMXoGwcy
khw5C8o0U8XwzqAp9LtTP1sFCrMaNrFuRDsXus125tMdVKApn0NbPSBTn7YRbI99nZiQnuzQwNDM
gyhAjEHuwfCjIxFMm3GpuKYhIXtXGE9IP5GXeVj2uOMtI5zl/hE0gm2lxdrTV3V0ooa6BUv6JOKA
v6bi95SF3Mev5F/nq4tzSNgqNy0aH+iq7zoFpxODm2Slte775jsmS+/JAJUBzRkpzwgS5Mlv9OYp
tZHyqVa17jttYOfrBWs2iDN32wMZ76BGJbyrfrArUdH8pCCNNftY5YQAVASs7ywztzbQ7h2KnrI6
eCH4JgOHweIcTBKVkSfwiEKY9auorb0s850ySA+Qs9t1PAw4wpXMOaEYzg45FmWyLgjLQNNqHWei
0tyogHxiezOUOaPRDK6YKSd0LhvANPIQMjb6jxj94f3HL+D8+vx7ejS/frTjKstTVaPmf3diaCWl
RWqBcZ+Enm4mDwftmMH6KVPwoan7/eOf9he8UP44Fvz0whRFmv7O7wVuRstyjTvJgtlpk/x7iOkA
v7xh7jzdmO768S4bFevZdsMHbBr+xouqZA+jTNmxLyo9qsQ6xBTaUU3HefqTIMLoIJVudu08T309
Ls80vz2aDiSQMdCJuJod/QC06m1S2u1/fJzteWL+54vIxYK/BgqQzgZEWoH/ta+b2CZONTlI6xQw
5El6HhQKDtaJuB+gP6gbIDQkoWbgDJxkA5LPvU86Uu9pF6sNA3QgqUPd7WlFmFXPT3NR9oc0sVhk
iNy9U6xh3E8G1DX5FEMjeUtFqXAuAA4EPAWOQJnr8cHQfoVtWZ+VBAWSzTZ0XfYIh1B5uEvnoE0F
4EQdR8yi9s330gDXK/q5GgDNB6X1YiJ5Y1ze2w+BgljE8AP2c/8vJ4j9b8sx7lLSmHmCuqVhTSNv
Q30ZvgqWcwdwQmJSY3UvoUJK/j2IiTapTKXcSZjSItxwMmER/YUyqp5pRO38gDOhPMun8qux/o8r
XszM6/dv1xx1qSI4Ifh4GeP96+1CWuSqcRt5VGhjf556owI3YSN/IFgjjYpPnQILpDH0k42uHJbL
TMiKetUGSDzkN+lSpIIE7Vu6ygogwENl0cZsIvdqS+WiGX7VpfvdAUB1oR9bWa33WAAbPCyQLTp0
ove04iLfzSwheTDzA7Kesq4+DAB20HQSy7AaBXvtyUJpqI0BqYSJOdILQfuRDz0YS1wkxEw1rFLl
PktH37ZOE2TriT49W4Od3ulz0Vn3wzORh2BA9Qrnmtr3+1KPh5Xsz+WOQYX+tkWnS8I0kkuunJbx
Vzuol5g70N7VQ+8UGt7zQjJQ4u4ZCiJBPpofExdp0wx3CbFLEiOQ9QODj/mfOTRoidpu1Pfh/JRg
OvN3BVhZzY9s5udNFUMM2dIn89NY6HeAHawjAST1C6f4RmqeauE3NIaIoaXEDZffxspURVuZnTOe
gA3fO76hHuXQWV6oHQjvjZxPCLvFbgdIBSCEwPspEuzXnXkNpuyTtCJC5td3chOx9KD4L/RjB6hg
zs5rVjUV/154wVtoJ6/tNDYnuYmN9NePb432X7W7AQgMoTf3YJuz7D0KzM9rx+0mp+f9w4oPyWvf
1VP3IpjmPZq+usasE290DZyJhPBE1dQfO3tOIArWzKTTZ9R73oNieSt7EuteESBgG+FevcrYdCJu
TmnVNCf5lXwwKk/suzYiuiKrBRFiU3qVD4Xl/v4qtCi/YEGJZz/aR0lwjBK7uJhNbhz9zqUHH9Ly
XqRte7TswDhwuGIddEPnMJaOuq4p7Ra4ZaMGV6VJya1E3b9rCOZb+UbwyZz9vlLFRI7FTFv1O7wc
FCtcNdlAz1QD7bMnby/c8Ftc0Mnunaoq90u50Q2C1KppirbkUJKGZDOOU00GRElNnuuo5cq6dWrE
487/EXZmy21jy7b9IkQAC/0r+76RKMnWC0KSbfT9Qvv1ZwCuc3121Y1dLzAJUrJIgsDKzDnHHBTy
s4Y7Tjj3EHpEYfz3T+4fJmaXWo8LG0pwujYW/bj/XM01qdFDADNYNkW6QXHkcg0NfqkhQSZFYTvr
MI78Y86JYlmNsbdwM6+96v2AnHOICTFpKwmLqh++YaBK14qbO7v5rqCWDFg+rk3ZeUfdFufACDfz
2XqGn9ADYzT2v0t2Pw/yB8mM4YbQqtOYuSS663ZLu3bYiKqUtyCyIHRaNRgKX+VIwgr9L2+EM73Q
/7gOTswLWzUEvGMhdGO6Tv6fE2ucWYY0tIIcEzkhNNG8c0ItlfjkBVH7m0VVGqh1AlO2fHWD8mbU
g7fI/G4txyQjAhdTs4WDIR63dEpd43dD3zTsbpdXGuRJh6D6wfOjZVg6+OlGvTmbtJkWI+Afgpj8
V7q9BLTEhv8KBBICu0BaGmTk6M0zMSMz172K6rkLvVvn2PC5CtXdClhsMilIlWmB4LSJ5u4gbjHx
bLxwU0fF2h/gvMRSqFcrvbesn5/qoNl5dCsuXYpNWBFgrbwnBGbFuXaCz9p3OUx7YW4CFLqyc9PH
UGTmkmSh5ayNpasxLAurpRk18S5Z0ZzGBOyck5fIOZvq5HnKZzbxZeMSseisIla6tDl2fgprBmFv
HJEHOjfjKixN8HOt/ForKwIo38PSdy6MR5x/aS/8A3UA04Q+DLNGlZoWs/7fPl+yngZk3+TUUKhn
S2R9AIlGC/HOXKwS6GducT1+BWbULIfRKA9I7AAPiCTbknK6jqq8WLWJox1QtzcHhFeVHQM9tElu
QVWHF8aF9JJ0ykuPtukYx479nY9llUciBMFFRgo0h03n58O7HbRy3WP9ISfBD1A0T63wgrQUM7bs
fUyLeZ0PfbOaF4YCvMxS0Kajx8wEpSHfr9cNjHDk7ESl90DBIU+CCKbfdykIxb80sZy/i2N45xwk
F2R2Wxpg2r97G6widWXAOZ2YIBk+FymJdKIOsittXeUY2don/iVlAzYgRnXtbJQxH4/Q98Nd39rf
Kl0WtDDt/IgwjeuY3otdWWfuxUZYDRisvrkAqLkSDsd5NG76Egewc7VKJ70WpQ6dL1E8RLUBpA8k
VDvZK+k5FnHLTD+E0VnGt2DoiJHvTdylNLvIgFHecz34Mirf3zGgxTXmTJ5wO/nl07E/JOQHIKoP
L3HfiYdIvHKpONhZZV7cLS9+povcrLl8BvvRtLqzgPGb5a3x0XXZO4MqebXTAvl0mnZ8cUKLbwYc
3mNbkEfm8M2jt0jGxzQzOOaq+zlQxcKOjZU1SzoHgpvnX4o+D/DFc0vgjVtT/jbLpmhBOZTebTDa
6jASkrais732p3peT8vn/37eN//R4TE1wMLUT3ii0Jv+nfCj164NjjfnfROjvfhNkByMhHiEzlij
SlBXwiqNt4HAQMor4kTKoG6PxAaYz3E+AOPVwhsx1eYzX3SCjagIcAdnLmlUVbipJrNi0OJtk/qA
22myMgK0/O44Q3+dH6z9QxMo0WtkjP5SCUbaOQr6hjggstFV4pyaYpkE6rck/Tl3MhsJRTCvG3Wt
iSnw2rUmOV4IySFrINMawbB1IqU4drneLCIbDBepGfY3M9WOLGR5qm5fUSGHLFIuuU5fDoaf/p61
5RbnRPMzt8dHMWLZ/+/v8j8rfBofpmXRQBNcYSkd//OiogyU8joqlL/6aGB3y7PdQAf0xpqr24cp
M9Sz0yZEuQpVHJkAhq92Cpw9jGEVHgIUA4skUforNjMMdJqpr3WNGXQ3uvQpat5t2I+0JE2D+YZM
k4vi1CMmDuSIXn+OrQhpLZ3lc6C7+0mEgxLcUl/cCn5ZRIefhVrOVd5RwFzCmocpNb7aXJouXj5c
0GMHnxmUPE7+A/20cVzpteniXPPRIfuBdjL9txpawa1xouhfLGpiaiT95xUZvzqNcxVUKooEa1p0
/p8rskrze1Aa9MtxSQExO7SrmsyQJqYfnrukpYnOJ5Crt4d9WMfwCNKKQ1lttK05MGxKp2gSbcqa
I3WVl6gf+3igFBhU1h5pnN6bGtpay4LGnd7aNNfFv+nV/lGt8ecTdcBEFs8hXYO/mZ3cNMLMGcIm
n7U2pt0Rbteo+aUtbKj7Sea9ys5M4H5R7Ixq361LlcaL39fDqSJLhmtDiHFTOvqSb3K5c5QSEXhd
amfNzVpSQnf//XgV/1jH8/c6NrB7uGhYyv7+91YRlK2xRzOUZozLQomehVV41wvlMt/pu9S6knoJ
Xy6jfSHLYa3WJCHSwOUC5Oa45FN9m7tezLkz8A7zxlH15BBgZJ9LJTOcouLbwVorYWZtkiGMQDV5
2r/0NcQ/rlq8FJcRPItMtNbER/3n0eN6emEDj6mXSazfbVZDi3IaK+ut+DBj/+qExYEUW4zNhVdQ
uqndi68xiov8KP2icwosK/0cwWqsmgaNSxS72j6S9Fhn7Y5iaTB7vX8Thk/903/0j5m2WWiiTEF9
/09/nEgHq4tpJhCBOtXuLSpjgMk+l0evW2gEUC+EGMO3wIpIVE91LhkB8rmpuG8T9yXSlw6B0kwz
SiQyToh7s/TDRdBZym5u2Udu0i9/pwZQBX/XHH83dwZS6X4WZhbdDYLZF/VYF4++Ybbp5XG8r83o
p9p7chdjot10Tf6V0Ri+eln8pedY4IgW4NgMortZtZcxVINPOzUC9Hbkp8bNw2Zgs9IMP3yWqxpF
/IYXFtxFTthrH4jiDe29jzuGsa9ZTUEHoHy4jCtpQOqdbx9zMznWVurejJKeEu5HVHHtR8z44gXa
bndrbfXR2P5da/PipTBKsYiCTB4Sz0bMZBeLLkzN39kipsOMkgVtRmBs+zL7XkA4xUunAqkPUGUG
3UGtNK70OuDSM3Kx8rg4cdF3nozEf4uHtHgGl3fzS9JJ0zDH0zIxw/MO9yLt1WVCYbpmzZM9UlNT
jmXBosiDcrtsci9FAcHyj2CeYenaHFSWV9UbrQycQyYEIhi3cRbDQHN11dA3U3soE0YqQafLxHzu
bSXAEgF0OZt4Qj5v3M2pfG1dKEG5dWLGenpri1Xj+uYDl5O5CEM3f/cs53kUVv1Lz68AfrShsj81
XtkywWc5jcxKwiNFTWOXOtadiSiDcG6MzNG+Jtlt9kdnBsZSBBCQPgTy17wIClgM4I53ZYw7M5La
ulRSnTAVW732KMxwrRMjZsPvK8K0P5kjM/fe+CpHDvxFYIBZnIhUNFnbU07XfTfKBg5CjZeeEYFF
sKiGXR9Do1oftEkyMd/lTT4mSgJWYnrL511ElK5sqYQH1y7L5ywk+3PCP9v4iFdFnQHjr+1yGWk2
wZv9oO1olXEemBSuVeR0iyBxfrrTkHqeS88b6uwPeLDHTtDOmgMS4oQvUG5DuMm0+GyHkldtTyLg
vAY6Ov0pVkGQdMa4Cb8Vgps/m1gJHoyw65XnwDT+7UaEhe+cXBUt1W9qd+UBxp4FBFnk0N4xumFO
6GKIDQs2Q4SzLmQXPdmDe4zirngLFUusSW1xrsFoXBXifC/RxNB1tGQxeG3nbXwiEH8v35RCX4aZ
rV+NHJvdPHkzZdVuDaOIYFOZCvFkDuvw2WIdiep1RAN+n9W8rtPTHfUy7xQnY7jkOwS6O7euczZD
n+o3V3pHFOkIM0o3eA4UHKh6Q0Ib9PZnjw7km9Z3oDQtJGQGS3xLrfzr7KvFuMDV1s6HnVZGCvbR
oNyEmpnejKyOdlwUsLB2MBTroY6vjLbh9I7GswI26dUqm+uciFOmOgLjYdSRj8j+htHeupg2XT1J
RN9dj/x24TVF/pqqBWjQuPwelU2wykulBmgNZjhAz/dXqkUSD4T3QuI8RcRez445piU/lDjSnz0A
bmgwApz9w350zObL1JUf1Dv2NxIYSNjkGnMEk5TSKY2UbdJj6yPWKH6Ki9I/Dq58zCXyHyFEwjQF
IHgDTbJtmFN+h+tfLX63HOhXI4GgCTp3VuVIMsd8K0beZNrUFG1YDRtbcFikbdR7GzMuMUH5XXsR
uRksUNSsFSai75UeaWt6PiRU+yVKZdkprx4PdrXtHrLRxYqolRpqGF09lV75/BvFEtHz2uO/PQ4T
y3hIMH+FrSWRZCnhkWza73kUN4eyifUFkWvNC8KCL71ymUqEnv8XqgN4OzjiM72x7jQ4hOaSsYJo
FjmSX9TEAWfdQzE4JonYUBY6vdyVUcX+D+AC5U6mzog3P4FzPnUTmsjXlrVhAt4e62Azj7c4BJp1
rMJjmoeEMV8do9OKtV6l752heEsVsdCZ/mxz7SXNmcJOD/ZY2w+1CH/1gwNks2+K9cxgzayo27Q0
bJYYRvU3NBfZYurunzwWZDHTceQP0Ya88RftNz4DC+dXCzPhGGclJ9fCJMWqFw6WNP8S0eTdKR0x
CDifKlLbSapxIv2nEcfwSDJOXH6uQoKbWOqMyfzdTCNg2llw6VZeLMeh80mz5JzoSXRQCDIRuhnd
U8wUBfL+42+2HibgL5S0EDen39PxER2hyOAwcKV/Uf0xJLnc2Vu1sH44ffvWR4JvDovzERXmPcS8
QEXH+K5hbHZQks4/+F369puLADIYeQ0NyFm4myB1BVMrDB91XJx+jfTz1Sk8mtHYszb5nHUlP5EG
e83qEQ/v6MhLJdynlu7d/N+HtHSVUiDEnJtpsBUv88kn1gcfyomxnE8xXaD9yhCrYilCtsOIgI8d
MbW2BOb26qmN8YjcX6YywmadaBBKiOJaMiRbEoUcnGic5rTGAMVMp9aMFo1nXLsOFjb5IpsSk2zg
6IQ954/Mks7RIRA3HYuTmot+0/XhF9MSxnJivGgQz3YeYAobU91eIx5Qiyp7bSDJXhXOJMqumJ4w
56BRDVus/tXEKPBHpfo+RfeRVE8wpaXiZnDkQA9n/Dmq/MWjAfPGpEsjVYECNQY6WyPLVImsSeKA
aKg+O5UuLcFas7X1kE6r0I5qbtDBxwn0NfRHNToqpRaseoBUK7/NCS7C8RmaZ+jO26LpItobjNWC
mix4p/P9bUnQJfDE/BhhHZDhnIWp7D3LXuqG9zq2ZbeALO0ulB9VjDyQQUew6aeEUGrRJM2vWZf+
JNgdmQqBwP4tC1H+N/3OJZlAKYwrjLNSKT8swJ1q0f0s7Iz1cnzTbP/o2lscrPuGLDfX646NFTwM
8nfJipSfY0ybKx1ZaAmZPNJsXHqZlmAtLdpFVsLJ1FJUHmAOOL8dEpdHyicLLpBrbUGvnxSfItTD
R6WaQc/YZpE1ZMHkvc3loLv0Ghk3dkUsRUW+am/98BjeL6XrwQCaWObOONHv8gQ/RA3lIhk2g01R
lQGBMWrzQDfLX9k9Q3XHIK2dOGEIfpn6HKTLtCGkXYAI2sIO+9HXYg/0EdflaLZPSTLeNYr5wgpO
TOK+K1kJl9zfRlZMRw+/UcBBM8Zy5Ozb3ALy25Refe3b/NqDTidOYO+27iqRBWVgXoI3bE5hPDx0
Ge99VTtYsf190EskELx+z2P8OkylIws3WknuTyJslpyrmEk0XJsinWSvKuNXyeTdUIn1DGIF1Xgd
g+nkHfNGAf9pWQWo5crS2LVd9tbzMgeFUHW1/DESpeBi9l1AAFMZ5wevpZaXG8OId0TR1kt9qH3k
pDYfCzEGatJ0S2kXhGkMd8sRbxH5m2XkOw8zSD8qBP2rQQLicmmHLFCZ4zVp78z21ugV6A6JXS3z
vZpnq27yp1vY1Ylv9hnRUks4TAWKBPtEasSn4qYbxbPtAUdvuJyMgfsw8rZa7Gn0DaB1LhG6qHMq
qTz1JKnA9uCjB3O5lcIIUCYUk7FA+3CIEJNGV64CQUgoHQ1/CViY023n/moJ1EXLz9HXafc2Ez/I
qXtLmoNrPgncxBhlWUYXxCkwEsSZgHAbMK2C7QGuUz1ltxTnrk3FomUyCWyQrBGhkj2qhVWxq315
ChRl2OaK+t7OLj8XgQLILs5mECeLC1NMvkrFKzGI9yaLvoRmimWr1cUiGo6xQqwIJwUUM0FOki1r
lr5pX4raT5amsD6jSCXKQT2i4CyBq+oHUDJdCqhwZB4fETRKkzIFrFlcbaPh8x8Q1uEivQGbffJd
8Z3ss3gxRubZ03yPQ4HgwRpfq9dc6gRgP17ucKPG9jKzmER0Xn/0bAHGxO3VjRuEw1ojBBZCYvdC
SpMKRiT8GQbEulbWQiu8PYaPvWSCDwYpljg6ilcrGoDcmySe+LGFUEDDnAzvpxhOXa8Gi8osBa2E
6BSg25mOhYrRnh1c0mGdYfwvKqh8oow/7TJ6awsCvB2ycjSgE+skj25xMgS7xioeehwCeO+fNV7u
emgmrleokBpA4JSiEvk9BoQ3msquKqNfZuB+A7+HGpJ+NsaAlYt5c5UYQKwsyKk5nmKAbL8kXral
DzcOH0jpbt2oeObfcRuPJCUjuX6MBIQkJpNNJMvLMQBWCjXplJpJCflsUzL1WSWsWFhF4Hfx0nE/
Crn0QD4R3ZcfnFwDzaN7aOQdt9/4ybPKzDoQVXCQPFc1k4ETuu1gZBpOLYo2OpfQaPShvJimsy70
Fsy/jiilDIqXfMzXeZp1GNHAV7nmlzBisTZDggIxjSkH7ausAFtK0472nmbay4YyfqF74LmMknaT
XpkPRXVZjlNA7XIvWWXKQbXI38MMBQ8GeEDudSkHcKifRz18swYsv6xAs11rhc22KbV+hUg1OFSP
2EwecMSzF0sZHlHAmQXAerjsWRDp0my3XPj3phZ/1W43nJOh++lafEkloSHLUOOJLbMpg9Yph0pm
rTvTWg3Yhg7A1JGMy3Zc0nhtwNDAe6FUWUYRNAgnoFiwLWwjvOv5whEhVlstxOaaeVxz9HIp3Hjg
/y9w0PFiUkYEK/AQyMRdHKMwetdKBPjbKH8hNkzJ0khQ1jVod/iopvGHvci91jgMfCoLNcp3CFBt
0P7a0oUQMVXtyMxUifWrTdBhNQXUbs/YYbgBHwwAkOhFdYtBJTkCQ1u5WlzvUgtOsgeIzKnj4oyE
mYQA9TNQ6cQmeb6kVfTLNP2v0VWWg9E8ulI9mUpKyFx/NmXwMiQ2I/D+Ka3Fg+49Jz8j2EIhBJcn
0ie4IQm6bRyLnaHvqc6IJe4S8SGQZDsiUl46i5Mw7OmDcLzsUAvyNyyLycqYme/hINN1QJN+I2L/
XveG/4a3n14IkyDXQtFv5eV7yh+z8Uz9kwnxuuLPx7BjFIsUGZAlBtppwYnZ12cgiTaL++fGQ7Da
Fn2xyoaWL1z/jbIxP5VZwDuPRR6z24VVhU1UNGkhaNIWqaEpS6wMzUqPCyrh7Fs3Zs5T27bRodKM
iJZI0CNoFtFFTJsYDO1qVPlWcHZ0z27hBIe2DPAacW+k69hGYbdvgsjeqRy2PuU3YEtWI1amiZ3X
teC2eU9dmxMQ9c4ae0y2V8IwOZJZNqQgWh27PmeeRdQdp3qyudQVJlyiywrtsw2dctXYyVbrSICT
DbLPJrDepZl8Src7umqBGzGwN+jqRJl/jRH54fSe44XhTslVyoTEw3jWx+pu8Ltdl2bhCjjTznAz
UlZMaiEtNcMNUuj6XAX1w5wIzgAjwm2WKWKjT3fHsViT4LQMvMJ8ofTTzoYMqMv0yHpp5FDidcVr
Mj9ambVPLjb+ZMsS5ktMlirVnq4ffMfqQY5V5oclvIPvteWrgl55h98i3PpkcX6rKmVJd9j8oBnM
aQ16+ckd1eDes+5ZVNMDmen/ypJ0eDJiQFShkcXref/Y3OgH9hAOAMJY6NHoy/Y/HUItjp2nSHpk
lrE0E4ScCVrdo05kKhdEz+1XkZU7KwNRcY9m6QXean2zyvoV3Gb7JsMi28cuTr5gLNo3sumJgODq
ss+nR9O6fK46xb7hQzIedY06cNo9EvFyEjbXrPmHCGRpEHiwth8waZDy0wX3dkyrS6QqK7gcwR3A
W3Cf9xOmrYiRFuj/2wNd8erIJj65wovpDDjEs9dFSqYTOohFoPvjfd5YMvmFF6aHf1//tUuI8mqP
wXj6/YRpf4hg1hkT+/Jnl4JkM5T5UYEyxCq4+U5Sjr4kPjbfiTGRe0u1K/78gVRNQgmo7jUErmr2
KSzMxdBww3PrONl1iCbCPCevz8z2T4mRNq+qBF6dtNKA6OKNrxpztPkJSt+QSJ4Wa6HHyjktVRXZ
AFO0tlXrW9Aq41IRvv2eu+aWkMRmO+SpShUABb7pRvM8wl96QzQAoDp9g1aAMbI2GHa4ifpm132z
pcnjwl9Ve2i0GuNi0yMfYJTFhipGUj+iqjCz1IFcH8uHW1v6zVeTbeOp3ZkjnIRTfTgGrqu+czbU
6fdV1oG5mfYQLnKTab/I6TCMUZ8cs05LH65UrvxqAs9txsepV6fLvgjH72NUPercD2lCu5uIQZm/
CMeBL7kff/hDayyMwpFM2vN4LUUF3NXpWhL5WryMrPK7CXmkK/RtIs6RtDFSeQblo2wUm1g1x0z8
TdREHe4tLGnwIat9TMP1ZGQFx3U6lj/qyFqMQld+CWlfSlUMJ6kiYPU6Oi0y8Sp6N/D9Ek26z2Zl
NSutxNpaGIa2tV0SJMNKoS2pNgVqb6fbd7lpn5Kg7ze55oR3U+nForEqce0Dt7n4ekP4u2Fn3/oE
dU/eDuY2l0X+rdHKZ1PU71XT7Aq70R6jqimLpBzig1FP76nMSCis7HQzPxqmzsbAukB7At9u4LbN
ymkD95lLfL/0Ga68mirmrZHUqF09jO7Sg7SytRq65k1ZbAaG9G9Ud6UtP6u6tKdTqH4MWUvecKNi
JpwegCdLtLBmvlCvmavMH28CJdO21VrnpY2rG49rn7HStQulDKt7RZP6QEOnX2eVKd8zDbHg9Aya
YfYyRh1y7hTLIHRoHDfxq+fL9D4MVk2mDhYqg0YXtHZKPzJZYuH79xwB9k1BwX5OR8Astabc6lh6
DCLzV6O39KvcDFFaBdSUUbEbjeohutQdLo3pJ5sCIDYmL0fZpianKsBDJ9C0CksFR+OVcNdTAyK9
uinvUmEEts3i8dv8QAbnaRh0AgkJhz0p08aQpnKcN5KDrl5kjjOtLdN2pQwy2CGff+km0lVmZ39t
lIl5hbPUZYCkxfFBx1w+P2UmYv153ryvkemReI/0tULNTbLTSLyH91GDnUCdixFZDAbd7hBRXJYz
G3LVcg9DTvyQevbUZmr56Yz5D8Uxq8tAsMoq9oZVZRQKKwnaHBy17anbUvBBG55uh7nVch2bbhZR
4jOt9wciLDMwt/NOXdfpKyM3bSMb8VKnWvBBC1Ch880KhcApMN7NEgh80CCtyu3yZiddeXPkRH0S
1a9y2jW6Jt7OItafBkcEx/kZ83PJD4i3gC+CJSxapVjnkrIU5OuljaSz4EASqxyX46bRDHEouKJe
+rzOVoVWBe/otneCxcpPPbfe6Jp2r7RVmH2gBzklKiRToxXImAie+6a443V+KgDJS1Yk8tvYcJxb
oVmdUdbaK13vqSZNuoUpyJNvGb865oL01ZNvivHKdQmrA5YXS/Ku6z7yH4XPlGx+ColPp8QO9TfC
q501c0GG2mmrXoeiqpfTL8KN6r1iCDmqtW28tEjI9jEk642M7OyjODmmLj8SMwg3Hjkr+7qjm9sG
2ZlIKPnRZ5m+1EeHeGUFNpZZqwiIyXFgbMK7QojhsLQN2a9jyGzroc55g6dNQyM4RgZ7BcWiP4Wl
3e/8D08NWxKAOWiyWskf9Kbzh9RJSXPN5/lOX8NFIUX23Sm0cj+gGYfUFYWAh3LUIPPNeYOKITxC
eViYvcVsxteS87yRjvfXrfku7omtkbnxISksBFL4ALiu6cwxIkQXi87I2heKCHeZ+yU6pSzOlgQa
6awxFFjcLKG/87XJF/7g6FdlqnWAk96ZKvQL2nak0dI8OahaTgnbyeRml2sKVb4gknEqcsik3vt1
rd3mTRd5JgVuH6GsjgVBIUkYnLKSvllL4IZhuh9jaqqHecPklI7PtNHNHmDMvFPaTr8xpf/85ynz
rfl5809AF/nfJ8/3//bwfHfeNPQR14UgKq0tx/xG+VyefRlu8trLb17XRy51LMSc0ocwmE4750dK
F3GfZjan+d68f/55eArDwhJhgG2QXxcRdHqzGppWSVi9zLv+/EASgcAtJdk08z5F75/TAmUTV0He
cLW6jTmN5zTQ1yrBDXvINWCg/fYlDWn+t337o4nt8pvRGIiCik2ru+5LIYnyKFj54B4fLn6p6it4
4wMZwPqPqq3BHToDxuh44sSbJVpL47Mbq4QzuyeOSZx4z31X65u8m/KuJ89NYrRc0mt4hpQyrgyr
57IU5TPVR0O7rGfkMd0NR+/JBYeyKaoJXONl7bOFICrwGILC39JWsQE7omqUExHCPzpfHIWXR18u
Q9BFZuJSJyo039XQeUEhhtUOx0z0VIyEonXUzy9wn76HmBvsvvK+GaR1bKXnNdswH9PvfZgBZ4mT
D4m9eE2ah4/MU6VuS0Xw4uXdRWUq/WELMAFkSFDsEe1zU7Kx5M8cP/CMac9xLZ5kNbBelSRsy/hd
i0rrPfS0nGRK6OlFjnlDGZT2YfZBulF1hB1zoNpYmt6hAmc0sXrUVZVw8WxVGClqMv7ADV8c53ux
SiauSdvdmpwW8y700OOmzstr2dIxoFuW37vByu4koGobp6v0ZTAhmDI33ashbehQB0Ar82AaBk43
6bPB+zVKkEuu86MZMv+rsYtvFTPuR0LNtBs0295CCkpe4Ba9zE9wpriEsMvz54HvyR4OlL8dCkV7
dVL33PfC/4oqq17QNnLuviAtpa2GbOMHOesfnQ7S9J9YccnhbW6cmnZBlZjWbagF/Eod+YPSefkd
5nyyrJMofrFLcNOwBY7zJhA67AaZfM/6nkC1fipmKnp8sFwSBbQ8gry1XU44MEHgQx0OL1zX4mc3
qYEfY1LUsoEoR/HAT9lN38+Mr//Q7PVgOu3HXJbqvlRehqDjaIj88EeD2m4QIwJJB2lBoIltWrTp
S5dDj3JpkcUEqNGPom7U3S/S57hM1RAya8M6wqTxWDKkkL5H+T2wgpHTZKBuQlevv8eachgxijyk
UyTn3Bo5dqf9VKTPLmoEIC/FNc38vzY9EshFmAzuBswC8ZBSaSDwy+E6b1Dz4hQHnr/mGruvEaM/
RaBYnsr8VrMOgEOavLel6d47WycqLbV/xUK693nDgLzb4AaPVn/2kfh4gGf6wFHKBCi3GPNbfbP3
iHknGZYCT6BUsOPM3rhM+hXRk60jXY6oQnnQmNhWqkHChG6US6rSYWdWzbeqVoNLkBB2CxeadYCe
xudWUvW3wReXjJp26lBf5lvadCvsAKGYTq+t/F558m3ZX1wZ9RePkcVlvhu2TUW7In9LQOUt8Kh1
V5OZwLVOSaq2yDxZDW2b8Hlwd97XV8ovzbXwc9LSMjN8JDPM0u5r84yi9FCbpXdP9craM1k1lhyG
RFEpTnPOCS+FSVW5E/602PsjucIDABQgK1zzFbuLTmrTMMMi24FWdUD2V0GdqohIZ6U3Rvciy81V
Z8gvN/bTSzX0P5MoCl9ojlEDZRIt61h+agQvLQHFFVWjXQrPfGal7fDb89Gj128amIl8AqYDQppW
0COypeoZxirpG8wxibKDY5qdm6L7v5uqHN/bgJ6gpuGQU4zSJh/BEYt68DH5JLqJonq+OYyecyKd
uGhUHiAA6Zl8JfPIH3+sU4VPqzX7JzXuSOVTnV9oj7MUFDqu16atxm0WGDltPGKFJQ0+WeYMhWgC
kebKRtELcoYaFgoGw/bV/MC8T1KI8i5PD89PlL4KSWK+7+kJfm5aD3dEOP2u8DNxFkR3MofUe477
XpznfRYQu79uTfu6pHYXdWroaxBDBueXaeef5+TUcmqlqYc/v+D3b5meRhBGf9BShjF/fnR+dN7E
Awn1bgvV+G8/++cXMLjtFl4fNmTp8Ff9/54nOndZeSAXfv/U9DQVJgLieImIMsuH368FTVa3AKTd
L82ydjdGXRpniSx0y+rmavpKd0gZl4zpRen0o+0htvIpfXea7lnrrG86It8Mua8EzXzGWAgCRys+
9H5Nhl+dA0AGFT2OU8RAzrnGU2zYrXH1SlFlBzn9zVGS0lreMSp+Nq7y1hohUoYoMVuab5G3qZq2
vdihAyKpDw+jp3kaEAgshsJMwy1fhoEi2hzWqfezhXN5VYmTu88bA3KTLJvyZJUmw51gNQi/fWIA
l50C4b5Wjto8ubbszrorgdN1X2YfvStgiHaFaWm3uCJO0gCcpqW6dbQbo9v2GBQBIp0414XfmqZw
DiI1opUzxOXacMdwcnWtyHRDStGbh7rOqzVnO32piTq5Tkj8qgBNlcvW5v9r71VVlkuSJASr8Ma6
pFnz8AimbxrNeE3Gls+pktqbHb1E5JshpkSchGmq0ONxT2GPR2QgXFGjRWqow0qOfr5BvbW0e+RT
mLjrhY1LXxjEc6X/w9aZLTeqbdv2i4igLl4lVBeW5DL9QtiZuWDCpK75+tvA+9y148R5IS3Z6UKI
yZhj9N46YvjUGLsHpnISWCV9kkR3lRcHV8hOtmbte2URIpXMzSO6Gpu9Mp8tqhwIbZl9iPlRlRCP
Ir1ws3yuFS7yPKg99BGGXK5qY/qrGwb0vuWhvhwTVt7jcvivx5A6Weznz3TYQo//PrSd2CEBev5M
YA6pbxCysO4wKTzIsIkehckflIv6RuJC9JCTHM5sb38+t3wVvtXJJas8QO/2cwgDvfWDNgKs+/+f
Wz7CotWfs6r/r+e9FnCYsxyUoGF8q1eMIP7nO4khTKnMLBgWOpPCoAjLe9ihPBF9ppHJpOan7N0g
m2qzvPO6shT3vidBIx2e0CgFX1H9PhlmRx1C+3wyHMu3BobbZOfkG3ogjDChbWOCLR6CruhhHOK/
hkPAAQHI94DYi3s8hBBbbLkNKLJWYT2Od0Z7I33LNtqBEkxWaT/uarfI4DpzTULKJvPE6NxbOgr3
UhQkA7ZVeirz7GkCLHZ2RAXQIh6Q0hp46pw8b6S/PKmO6n8+bcsYW68SRRamlgDuMP/l38PybYBZ
x6QvvKgo+cmoIgePO95u1Fuxc4to+oXggP2oQy/DBmlehZGLzoPn45ihrxLAnDZMgQIRcvA5RjA/
hdprSizgDrIL9zCsDI0uk1VYMv3V+7FbqYUE9tUxmPCycjo6DPnWeXtr9UzfjBqd7DzUxveBZhwW
rN5gCJWNQDt2hKk5b7qDmHnEGkgyLl8Fm9/eQSGARTY/FHD78P52/Ymz+K0ler31AqV+Uwaajw0Q
pSYbLvX3YKjDB3CZ8GT1ILRTR7M/GtsApoH25Ax/2HydwSWQ9Zo9HZNihzjX2wdePKxyRN8Rsyy3
3ve5g8Ik6WaQFXbUrNEYQMyHtAw34JbCU1Ap/3nK7TUCrrKzZ6WFuuonCL/l1D83qD4OLRg0pF+e
lzH7N2IMFuytEWjwNf8eZJlUm2SGFBZWqR2dQCUKwVuOKgQ+1vf56WXDuRwsjRIzCbBCe0ZYwVbr
ydROWv091OGMCYEhwdTj6p0J1/I08a3UDORoiTk8RtiKvSVmAz3V/BCJZvK0JMhYTEsZQ9S3//V8
lpowFf/7yxMUJ7RLq2MWy+mELnc6LR95Y9SwA5Joncb0FJB08vN8HxvDCfxtIZRv2pFYlI3wL9G+
37DjUdukyZvdEWARFa6xieM44MYR73W3jd9r2X/ENcRSt5iaC+tgQ9AnL/zykWrnA33lgZbCAnwa
Ghx5YchgzlCOjS4gDbXEyQEmwp/as/Cb1Ef0+ABPlcJlEht6PBflEbplzlwcqfKkpSqWvuXDKbav
wMtTlov9SOlBazMHHozLHBcHK3lXdCfVZhFjqT/Uysw3tG35pFc9FxG7HZLrvwKhtRvp1S9Dj4EP
ywXTfdrix9ROtxR02kFE4XDu1GI4Lx8th2F++PNc3pOeHRDlA5uDplDexN6Zvf1/DoZsvLOEosgo
VW7LrjzLFGbJ7EOxAwcHZwkvDc38IS+Hf+L50fJ8lhIJoOHwCmJurSPhZKlnXFRn8jZti+E0L/Ng
T+VLOmHKZEBNqv5IhBjI6mFl6Nl0y4r2n4XtN5i8yEY1eaTYjy/lmLon2CO/KAVNwJfs9b8wxSSH
2NI/ejHIs2U10Bz1kbeT1x1S1PWlqqiHSopdkiM5poV+zDXbPRZm8E7aCzwT19A2onaZPfd2jsem
ZQDvNZBn8adoSNlXM+AuMxlWVlWGzkNAwVUI7TpEzp9YC5+jSh0OqUKnL9bHvaOv8ljUfhxpYm21
+nffxc997BKlIPA/18rBqOGhmYV65n2xr3L9mrrc29IrBKVZ0sNbsVMrJDlEZG8nGxuPRjjqZExP
pabM0TrDVUljKHCBp69HW9eQ7H3n1IF46O5NJrsT2Ok8hg3d49IlGT3y9YQCIXMPY1LV/pC/9AVZ
X5NdY+q2wr9JlTeHOI7qFcHq9aoJYZfCo1u1xE6sYjf78qrSH1Hhj1xPceikqyiyX9RwcDZt2O9a
0Bq+1MmFTXvvEPXctRXCP9chBfGY0HvuGaK4g/smrbxeq2l6AyVPTpao7bUhYuHXVEfQV8knJZHm
PMXg6zw35pYYeCciUmjxaRCU6FE8lTlZ6Z7ILnVsWCs9fyMvtd/qEFfTjOZrnIrMtwtIk0nB6L0C
Qi7scE343yNHp+xz4G+0jOMwdLicx9DegC2w3rLk1VXnHjgq7gtIufY+hC1x2eYmMcipcDH3g7/4
cOsmey+YOlKppQmjfR4CLno0aOMv0R9c5voBbRJZmuYBY8PzgKkccu9GlF77HtfYbxh7rtMUUWTq
qAPzYvVieVl4KLAKG2SR2xMNgyHTKZWrsNmHkWOv4prSFep3GzNM96YaIJrq6gwWULhKWjNjRgqW
5+CQTFsY3bAE1rI3iSbLkLpiC3pI0Z7VmO5/V6V+U7Ktd5X+3jb1qxHm5bpMBlJFEmYBTLzQsjKK
OIFRW48ko6ailscyMv84YdKi8gLCAmJBYU/X7KAA6kn7lxb4YQA0HQ7qJcuDf1SGNKuc8f+usYdN
rdHVIY9jTYR3shFEtSDnS7Q1Ymk8zwjfCW0qcQb09Cx6VN9FjgxfNceXZjCqE+2rlYnVx6aYxcRf
ZH4MWp8iuH+rIk8BphDvQako19ig82at5kTB0sFjVeMAa11uyEKpUaF2Soy8OLxXrqdsDeSDBC9x
R2qNDndowzjMdesNsob8we8hvOd89Ox1UXaj3wn2Q46LJiyu93o4VU+jTW4ICcUDY4aD1nnwM8zo
mTYZs19zm0dIYQA1nEaFKSTpNHIVm81nS31nDPHVnmzrpHisVIj2zllmAZnu0aUUKAIDCxK8Quss
qJXApxB8Yft7DawRKl7ftudWLcdjILx1nWfswGF5nbGuEIETewegUF+DMiMnhjkhC5FjLNjpExVN
OnfQZlupOt3OMrXvjOHKxev5gyYSU7cJjIwXKluhIuPytjWDnlVU1soJXsN1YjF+EowBA7nyWrqp
jSLzu4yr7Ikp4BoD7SZjEPEkc7w5WjUpFwiVq6xoPFooreW7DRVe1egT8fHxF+PC5mKVQ701lZmq
EY2vjU1Xx0jjyR+eDd4Ws2BzPIs0n85DHAFA/ffx8lE3JYqf0Hb9+USvoF9ujLgkBqvR/EqoZFhP
9UEzxK6uqgkeB+7rptZWGsLba8BScXYJrLVpdR2V1sYi5Zk7jRbOIUUsgO52lQ4JJEqFcageai8j
OuWidcWKNR6CiUnzAYZeKp1DkKiM57nXb0ZuRivNK7FGMVglmmmbC28e0NiIlTAu1M7W7XrvaAK3
XxwFWeX+Lmu8g7Zwo1VQJCDEosGXRaCwBgQBRvYREUY/98eSkqlVBUk2IAe1yuIMtHtV3TxdGn4w
QzQUcNYkj8tbjsgJOUVdXydteqpEZa1CgHqEUCrmWXdJh1NC2rxVdKgFa6Bqe+IXy/vOmCpsPBqX
ulF+dCrXB3MqhOktkzJ03DszavZAH4uL7HDaknqJUQtZVp1yJZclJNXA0aqnIK4vI1+1T2ZtRyoF
0GF4KAXr/kQfHGl6TYwU3iytlh5LZMjiizJSmgS5A/eCdWd91GgH0da0OWgwZD4tE4SfXs0wdd2m
KtkjlGpTni1MBWddDX5jmkInYYTs1SLzJbLksGOUhAKUuylzPZvFhDUkQb6tUAdNiICa9KgM2hUT
v77r0KOnSvZbw0a9he2Wb8YQHSh9coS+cPgwqR5z77Ng1LilQ8FLJnV0tmyXjq1S/AmC1GFP4jVM
tzzvOlnZ31brLyON/TvdekSciJtWLRGNfhoM8rNprIdbjvHeal1OjVEZDxa1ap0FmtxHpKncDfZt
oWffhFXczaiCfB7oCnQAZDwAYui3qwT7jTVp4fMju+rLp2YQDpIRroIqJKGqU2qfi99BvVRiv3Yc
ONtNyHZIRrtSH5/aXBqX5VBVnXFRqqJYt5qXbrAO/ecTNqM2ZgLzF45msQ0cqtzli//9v8tHRkkj
NTYI3vq//msEAwLhepZjsrQMsDZIxn++6fK9nE6/ljZA1uU//9eP5OrXj8K1/boM/4os6zcUDJuQ
sNqvKjaTlY5A46PxIN7W0P1nY6e7HvTefGBwFBstMtOb3unNtp1U+ishIEHwmrMsq35FEj+cVHVF
ABB+ntF574Xjst6l9HRGdRVkzPrwSVzRA1F8aFH1FHEZNKYaHUszxRotZforzSBsW2gQT3oZ08AC
X1nLrWZF0/OoSrozTW8dy0I94YLznope1V8Y0qoIZSvluDwsyMHwcUBGu+VhaSuk2VW42tAODHt1
FnyGmEfPdpX+ZT7fv9CF1x9Wusujx5i48gWChnwp7OQft1a68/JUbajNBqer3DpWeC+JhUjtOqXF
1/0Do/nQkti4lmUoV0Xzh5geRmrF7CsQGYnXTa/6Stvc6rJ3jviH1wZMk7sCAEKSIbQB1ihXdlmn
t/hCRkzmu54YdrqSuPcoBAVTZsoc4otFKgJwCy7lO+yxISRx0e3yjuKsq3Z9yLi/1D97rcrZp3PZ
9I15lUWzlQ7BNSr4l1WYFjtYsWB7Dm5tf7nYBVe2E745ATUlkdHIGQPG02glyyLdcelZvzAjr6PK
3Rt61D7JsOlfZyBR6zDERN8f7aQz7ac2IWwz73W/LDAPVD2lf0DR+1566s1U5kQKHRl6fsnM9MGk
6Cltq90wleybu33cln6MQylPpmOjRe92HXxqGhWQliuHPAcPWvdX8A8kw6BhHpN6VeENAcq9xdV7
iyvovpZ6J6TntfTyWxU+JpqnNTFZ60kS3OgIQJl5/eSG8q7rx5bLGeD5P2D6Dpy+75YCOa2MapV7
rCW1zc6w3md0gGRvYG64YdvdqoVylBUkqemhZRPEl+LgBD6eYSD6A+6zkeF4EqCUiro7yhHqAVr1
DSdx0s/KA8Urij28J0k62au6l2djZGugXkQKRSl3i32s218lAFuC+Z7zvgAH7WC6cDub7MlsC1fk
CiDuVtKR9OT0GTbwYn6nfcFuwfplGQ97yPa20BG55zaXnMbGSlubAzoipyHhxK5Waef9VqcLcvVD
KfVXpMbvrQBgYJnKNk8Rz7XyV2iZN60bjoy330wWzHlzgsjnLMQ8tyu35HtuSmy1rlLfYI/aNQxu
79E3q7DNzoXi3G3Huzm6cqCXMifo0Z+0YFh7h64Yc/rIA1M4u3nC5+EOxT0jK87rh2dh0qJQR7x5
AaV8iZ1dufUs/aa6oy+NN9KZcC7IYy+K156aK6iCzQlo2l/id45c5Ed4bRvi9Z7UmClVRAgszicG
1SL9yCmcEVc9d7Kk5OrY6bsat5pePbgJrYBasT5Lk9GCSbYiWjFQ8yW3F8aVs/Q5ol3mlOqbkzEy
buZm4Px60QWqV5LLapWr5h8Mz8ASvrI0Q/eSIXqzWX0YLG+UjA3C0KDIp8ztG8IwpKi/RtU7pJrY
WFSAIIh80lAIfR5s1FpUNjFrYmLXxwKrbcq+PZQAujzKYU+/9aQ7WkAaiDSCcpzgPgmDo/vZD/aB
IYBiT4/JS79rc3gDsnZABbdOyLYZRvOCYXFTMAIPW0Zf1jSfTN+z2h3y3a0YbSYTJnOfygeGtk9H
HMy9Si7PcFcduut9RMvEwMbdvnATIXE7IAvmkwnttK5Vdq1C1yCOTHu3i7+xAG4SE6JXzWedwkKw
QuMVyxPL+eTnkb2pWvnEZQ6nk4VLMk4TcDiz+CJVAXtzRAtC5HbrPlWh99EN5MwJtq9Zftu36soy
qsNgdOe2NA+apuxzPT477oXd08Hqm3ztJGiBxuYrs1PjpOl/CuXTQim4LzTWxqrTfF1XIJ/8bnTt
u3QT9k54Kye5RSH6sKyaEMkR02XXnTxb/mJagcjSCBHuR5fBVl+os7cgKHcAxmN2yCj+hTL8mlq8
XTpaI5rGHwiP4PZ12Tdy9ENhc9GWFdpLh9m4gSCaDPpZaIgJdOVYb46OUiOMMt4F00vr5t8owzQ8
KmQBcOqbX6M1HissYbmXn6zf2Ii2YdFfNW5MOL9SGeGk4LoclAbl0TnPBkYKim82OeEmSf8xlhOa
0HxnwAjCR3OzChDg7PSQnMQ7CHKAFtEPpNMxDLdpP13twBRYyRJORHTMGuuslrgRnJCbBNgDAYiw
G14sj39DppW9+zuaoncjjK+TR+d1+CejUgKzv26qd2QV7SkLw796EGyTISE9QAuJlRquFnxyyCPZ
YKON4P3W0NroSkBRSGlMtq+uomHkTzfTtehQhduoJJAHnzMQiD1AKVyBDRbq0D1pXf/FlgWhidbA
DQtyv4nim5krx94gg9zN9/PdRk2CD01pfDfFGuOob6OJ48ihc2dLshy4t+ygCV9DPcEGp1QfXU06
g/OCXOuuDpq3LY2npLO+jYZ3XgcsAUb1qogSfB/Vr1wG99imhEDEsTFqsOkeov9JR8dkpvUnIJhr
gSIOX7/c6HikFe52QHNXNA4OGSnek/FlBtYfu6+wU9bOI6fhog0o72BDfehyGOHEQVPMGhpXpnUb
zP4XYgC6hbTOIr1+jKb2YWVnNsHuCkt3iPsk3RsT76aOpohg2O3kydW0rRvCiE2e9SeEa9jXGxAq
dHr1nMYgrJfveAdbYVdR2VJXFZ+Km3zcAX8RR6tobLuQHzqdavq1yY3LdeVXgr+TXtkVe+pblWX/
TIG4ucRarNhkUAkY9qtZYXPOWm1V1ma1cuA5ZOIqVKaGHfvEKvc21TBoe/g8/ujFzs6S7o5tSuB7
jX7Vs5n3ZiX0GpO/WVS/qg5ofyOiU0NBhZPmqgpD4KSYdratfqlFCF9Y36A2XAvsMhbFeMi0IkhW
tqL7IfVn88uCkGWhUDR6GikJ0mgIC2NXbjRNbru+W2NIMAjOAQq4VUZ1Uw/Rrhb1to0ZtmKMSpxw
E4tki3TYlNuEbxvzjSbQyUYV+VEtN62ebJMqPiRW4KcmLfFxXUeo+TWG4UQN14zdE8th4gFouU5R
gTdIWbId3epkAsNjcoOtCx/13ybqNR8L784w620pm33rGJu6SzlTRAbqO7SuWy0PdpHznbF3Emig
bWTRQ94f9Ew9N8a0jcQrP/ucAHln4LNVlRE8bHhnZTyOMC5HUK1hb+8CzdhBYWHF1Ld1P24HF7Gt
cLZFnG+JjN4UxBfr3M5q1zfycZPkw4HEpL3EudvRxkhj7d7y0zXD3EboA3Cy+XJ2r1fKvraQ79RE
MZJ3xu0jQJtOU/gQJh1jfpo7DZmF3MFzw9n0CRveQeyZJWzU3EQwKjZhce2YggR9fGhUaPqTdgjm
RgPegRD3Btu8rSRfD7kBegsVDTgnkHFjyHcg5lcjTDmz+63QxaEAqNPbBRKxbqc5jW/G41YR9jqD
JRJlJE/xBh9pRFV0DZzyicjk3VAS+eaoG+xN2xHthcVeGWyuX9cOTWGw/oW9GaphDz5jW+kIKnJ3
l+smUczuBohmYU1zluPGJCQ6psXixFeR1psJUEqu26iMnb3SgnGOdf7FmEzSS4ZEivY0huZpY6ps
wCRxYaGgVhebru7Re6jPLkTW+fO5o/gPRYDjzNZYcw5SwfAsR79Q5CUJnAMbOCDJYK6t6SVs/dnK
rRkntTH2swl3Vk11/vz7OFG8Z6i4N5H7Ra25S4r8YAI1SRqE+ZO1D8llZ4N+7BxJEKEA+bTODH3f
ECmTdzk7hvoUmuk56cxTXoh9iHOFxLbfOXsrjTdvpI671rJ2thx8asY51XokLax2N4mi+iKMrjW9
WugOByVW9y4ZNqVySDvHV63fSTL6SVFuLcU6JiQ6DsI9cP36vbqvleo4ZwomvDruQFnnrhLjzzBr
WmS7zag68972E4y6AInf67w+424Oy8+BHKaM82ao2iadlA0SdBxTCtGTFufUq3azYYMe+WRBiATh
qeCqRfywHHBR7pVcMujq0M3OScwxmMFDwa6L3OQo3DHj+mTuYcKbKNQNpBjnYps5IQXMUC8NkjwX
qRNIrAAxcexcKmt89HX3i6ERDpuZnbjkAC6HSrO2C4SjUaboLHGK1GlSfPT9vmrp8kvU/kumUMOk
5jRZ6DzaQjrEbpEVFuGowh+Q0VrVSoW97gicHIvaSgSVdqwMohCG7KSnX+j2MJXlZCZ1Y5AcLTl9
Yy4cP2nWK09u5OW+pgJBIJ8dvwk9gEMaKWx0mv47B4oRhwNoee8aOWx64/kw6vxVeE2wvnqk4JHC
VrLee+pZBTBwNrvwvewL49WirY1Q2fU1PYzJnGzV8xL7sGQGLQ9NpIxzofi7qRVCIAi8/pDa+GKZ
U8XYSqrZ1m4ujEIJ/lxehayoOAUDqUkUjH9SBhzncLAT3kOeQPfEsoahIT2bIlKP5HR53C5aOjJp
tKPYHLZgKkd/wdIQ4BDtWaA2RmkOtywjpwOkAwV4LrI1qw8pcxr0giXJx4FTQmt/TmBGsMQth4yR
+Y9dsNs0+Ne1I/0fqk8dqQla1SDZsQV/KhT2N7gR2h1mRJOlgiF+QMv+53tJnSCf1CvXbPExHjRD
QO3AAccxOuyOYTxLtQRkA16WjEuFKMX/OWR9O2IplkPyLns28XmTLubs5DlMYciM7b4J4WmbRifn
m13NsBrYl68ErbuWSkSxMkfd9g305kzlrv/zC40dpXjUHANt/BulhXWNMV52LtamuWcTHRoT4PIc
z77EOC4fLYembLDg2PUADwKg26rviEhXZXXQvap9+nlhhsr9azmvbkvu7WgqMZUMB/POrr676DLc
QyMJTsthGMvglDniaxDkLTXaTD8S82f1q0oz72rZiE+WQ2OyTDB7OS6PylnAVGT21cRzul+CcxZy
TIGuE+Z2+NVIvTT8+w/5Ihq1X6Xn5NyvRXTRJlVhGJaY7J34SdXyQ//9lX4eu62awAkdwu3ymeV3
IujlDtZN0M9gzHPrRqqOsKhd6K/NeMVQ+7dznWo/9sY8KVVRy4MARCHpqcrGRo54XfBhZSkf1RB1
h+WRHZq/o7LscfQ1A4ZBo/SrmYnVmeZrxYuzF2L0zp1d/kn1Mdstj5aDpRED7i8fYikvfTWv1q07
Yg2IC+MdMiYx9IO+c62wu5v6va8G/epZjFqBEXVnVPpsKPSixGkZkkVGG395nt/9oAZYBQfa1toY
j09RVyFBRd++vL7LK817k12sjhARdwM2XluvtmNAdjd+dxMF0XzozZAZRRNbKL2QweAaDho/KnWD
nGBcC8uh7LEq6KhL/TQmuFXTDNaAoKQXnk5N7NsAXmBeVRblTC0eeRK+JFn0ojTRlighfd/RC98h
v8V/WcxMn3nxqRLEV05HH05VFS5UZSD1iu+NQqc7BF7H4Mcb9rQYxGuVsgabaJ9+YoISa6qw7tAe
anlxbkxF460J+YvICP54EaCld+NvMZ/pSRNkULPGXjFs74pcSx/ZhGig6EIFdwO5y0ZA5qHbEk02
93L1ITYvTG+Mi6kOf2YHPn2z/iVqMKLalOr7tocjUOkOjeVieVe+2jLQtwyIaOHDsxtro98VShs0
JPKyYOCjco959BZEpovwPX5A+jy22jQeBfxTbrZZin4+9o5BlzwJNuxEJGD4NeZDX4Zss+NSn1YW
iZM+6bdYTufKxlMzWAU5ru9h4ocYSYRNXZD41tCzPfepybQfMVFtRCd9Btu42RpZTjTsNK9l8+YU
ayR1zumHkGXrkhjgqmXPUWX01dQ+eKlbu8HEOw6IiQXstznCqh07e9+I9N1DoKzOPDxDZwzbmbF8
MyL3SoepsidxwSZdXjLe5Jca29UpaZCm1LmaX+i5GL5JQ3WVesW5jMDlEQqm7mYd3blot4lodFor
SE6diEvVNKqGHpE+RBv8Bh72CplyypH/He1Scec9fvm79lsD/YOzMIDcBMG/W5n/lCP4FFJs46e4
CUFPVZPzJNuBPz3lZdupmZmdirrwXlt3Rv6TVe6wRQoNsvp0x1D3DQJIv/eARXkWQOSqkwZaU9vd
qZrWrLMBr2rcEGWDd+PGyxXTe0MZrCQ3AeFwCusnz6zvoWq1RyRbcJYTE73c/DDjFn3RaZE5VEBq
cRv7wTnMvzFI62isIsRo8A/00qQvacTP3G5Q29WNkjNzqp2d6+d67hzaBEmbmO/4hmLQ8KY2QxHt
4nWXTXhMoPL0oC5O0Cx9g+3R3NniXSLdL9fJ/461V++W89FKme87eFm0NuPoAGKx3cc1p0BH3lIH
KJOXsxhpFUOYuTk1xt9a31DHz98ujIEhGkXUXXg3NqvKzIujruL2QPAgzz8nixCb7AgRmByvoN8O
fXIMEzc4WEtiLUHx3WYECrGyh3l2PZXInTH5npaPaq9hLMjAUde7fqXWiqKuqiQtj3ljHJdyZTkU
85guTMW72c7vbE/ADu+a5xyJGc79jAZo6dp3kQbGykrbZp8h/AqYy8D4y8aDozJFXMoVU3q4MRlp
SIrB9cL01DrNZKQ67hzpxGjLCIrUSjvBMAmksnDsvzEuRSxt4LQsJohzjdDbgXs0+xBM2PgICu19
HKr4SS1IW3dH8vpCw7Po4Y5kmofdfgFeubmjfar0Qa8kFJVEwzrRFqb0eajK5Ni2Ouoqh2RSLL0o
GF0d9k8UiEdjUlcyo0C/jbtuSvaEPyJ+TW/LYYlWniUL83vU08VvqWloCYyu3WH9HK+lJO9yWYR/
FlSVSIm1JtGLLOvpAKxP0XtkdX01/ryfe8tLdwCu8XzrPdkSc50CnPCv0uCYUmrVuHjzAQFidnY6
pbv1hKfulqXhh8NW2AjLUJsYtzEV/Dk53JBSz82f4Iw0HfVDAhi+cMvbgj0AyNvBMpqXQaWwuotm
79W6Sq5aZZHfJbAsEflmPzzTAVIgrOxYxYP9CALEAaxxNzJTaDS5pdxrMtWvIdYp/LSe8R6ObcR0
+6Pk4njuAEmkXlJtpUTqbzHv2bQxcI6ELqs/IePbaWPyazDz9rAEdyXMpfckg4zeN5qw8FnNenG3
4xz5Idl2kMbCVZsCh16FSqRfAAXap7FHYzJTGpyeFiXiAdIAYsW7LM95QAYvQyyNfR5ZL0v5FgH7
ZTNOYQ2oYB+zjJApOV6X01YJiRbdpi3Itj6vjmlSB1fbMJwrdr2ZlRq5+kfqqsZ+KWFCED1qEJO6
SovqSaWs3JpxhTjb7PpoY0EpxwLOgKLLaJX/58mKDo9ONkgCAGRZuaz5mUqxuAVh7LhrhlI/yBAh
fClCmsVIEOmKzMkEWirvOfVmCFzt5NgvyxK0HFphe+uhZAAmRjLG1hATDo2tO8dK0aKnpK5oxjk0
Upy0QjqCZ/Olsn7j6Gk23TSrM+agXoh+6qVLkrUlqLEhxiYrYwLqbc3GqMPyY5bPAMFOkTMeWx1b
1qqEjseNtgyOmmD0NhSEAnuK+qyCJT/pIjZvTqP9jQQjhH1vznmXbDFuaIhx6A+Xhc9GaQOO0Q3q
ndXoD7Lwgp05IqhfIo7hNLUHthq26/dprDI/zM0DfaH7UnwICytVZ3XTJiqtY4gv7jPJFaDoTp/d
Uxoe22kkRlOdAovazmAqMS9fTd9X2xBtEJ6/skW2BJ9nGhHyuF4Ibz+RpZ9SANF6KuVbO+AcLovc
uekWWjN98DLuk60N7AQeixv4MGkjmC3Wtxij/NowWjhgE31CCCyuy/JgFtHv5eRFFa3fJjLDLYWo
d1OSjyrJGXzaFMONbE5M5d+A2bCDCMubpSvmTSfZaAKkMrNMR1ryllxix+dfONOldioBhoAIpA9n
9xldru5toew5sXYa9V7i4RLVKVODF2N+tYH7rsmdutoi1G72VHyH7DbPturJrRGh3OXNATFnvq8t
h7wh9bKpY/ETkpsI405YU7szl41j2W31XLs5MU7an/MzVAikU7u6E1uibi0tgvU6xzpEAiCe3qAd
zRzibjvuIlTl8i1vcQz15TSRT929VXYQv4BT5stVkk16bAQZyX+4SZR7GP2O5l+VVPf0GMXFCQeE
ejUnqfhapAUXVJZgIcmMIHzDeh6cHGeVFl7yro4Zd1juW5j0dxQs0yOKLT8NiVZh0Whz9XnZBJNL
7tLlSdW1VaBRRG00ftqqJmnMiewEPH5NdELiO2Yv30KTVPD8jepW+2VgoMKkwqRMqfaenVj08t3q
PNjVq2p4+XUCvLjHEfZulOm7ITy/nYmRCgLMVRxP0K9DZur1XE8uN1q31Lh7GvVdzGvbssDhxiDV
gG7CmsBQ7RJmnr4f+oGmt6JLP6UUBumZbknf3NcaV4GTNJGPhvzILc/qMYp0nxM6hL2ukYwD3hWl
X5BjPOJR1lbR0cB6K2EQXN24oVVmObfBaxxucQEW/jxQv9PIxP3Rp+eauve5eenkQAhqWmY3p4jX
SQOpRn8e2jAH/Vfml470zJ//WKcOXNd5WUztCKCDzqkoo0m9BqWDgNDt0OhBfvBDXfmlqB3UkvAj
UjVOuIYvJwXHQ1CjCA52EWiHyLUz/toogOvFQcuYymWjDAvQAg6q/SB5TjPLeqCesR91noJ1GsBG
ZPP9C0XrMXCJoIex8zsvhXh1vcT9f1yd13LbSLtFnwhVSI1wyxwVKFmydYOyZBsZaOTw9Geh6Tmu
+m9YpOzxSCLR+MLeaz/JxD4gio6/JcawVHWUaNwE2e1F4g0857IsFz/Uq8KTFjRQryHygD8UBilY
lWTW5tsF7hdER2GFg+nfSatjhMeoTIzJXHkbv54/O9BemfU7i7pb2aE6GuWXvfCvqTtg6LBMufQz
9BpaV6xhmLkPcgJszJyOOT5VczRhI1OBwjPrIB+KekU8K9LCLtmIvu12oYi0m8/VquqdNqw//Mm3
bg1gjK3Pjm2rXmZm0cA9ZcsH0Mnfx37+TorfU5VX05XrQryOs/+ZTGl97VIZbSfI03un9njzcFKc
J9TCB7slAyXoQ+sk+ukVSUnO1prOCO/rghGKWYCH2aWJx2brhAV2mbkv93X/rR4zeQFfcIYnU+/T
ZRw0iS+OBO49GY6nPNSyh3gJfBq1/qEmi0YQwXDg7s3STzB8F3H0GiQif04z67sYZICS1w2PuuZO
717E3slj6xyYU70WyzgysFvzwowM3KrWH+zEMldzMKGGExP/Edl5JkkqxgGdfrQfhj4jQ7v5zTfs
PWOgzPdVlJbbWCB5VQd46Jr6JxtaFy61Ax2aqTBSYB10d2bm1ZHDmSHjlKeXGZvQ3kpa1MqNXHIS
zHJnMn875KZWMp9uGtQiqGYBAscnDsMKUEQenyiFRkYGj4lIcrozbKkdih2njq139Ma4UZdCsfdi
EPoNOmDWLr9L2R+ypu2f5jQHaNyxT6Gtcte1llVHc0jY7GTWQxdFZ2umxlafC8MBS6wSrIHcbutZ
kHnKOBuhc3QLo9+Jk5j7Ug+KvckvD/8eeBoI1fE6N8WfppzKs5yL+jAvgalmMb3ZrZU9F2BidgZ0
HvA79nkMifMoGADbocntIQAn2QU56hbLfrakm6KHgm4XW/ZPCov6QvRac1HPNCchmrfWzbUb8bFJ
MoyN/mIrR3SLH1p/5L+dDbq+KAB9G8l5frDbi629Q9nberM0r6oQdtweCx4TWnNp2qylHfXGNIEE
zDxId4v5W2NSnt2PDlvwSw2hz7E7Cd89pgiEMpns0nL9txpYOk116PD3Mk+u2De2pMsMVDjtgNAl
cHhLGqHthxEuRD3MyUbGgIDGRCOmNbMa74SFp8v86h1oq3WCz/VktcDNFfh7WCDhuWHWqNpHj5AP
XJ4eEqKHAZD6ttfzYF2IBjRN2Q1bo4269UBf0+wGk7wv1VVYpVvu5k4kKCmH5Kx1RUK7zWaRyShK
YY7dMSXtmGvkdzf5X4oEbzVAxnKdQnJ2yWIP3krPhouvu8m+xoYWg/re6r5BGvc0RmeEJn8fSDqJ
2aqEn0VB/qoJ7e2pwK+CF6FPYUdSH8Q5M+yChdFGVKhsVW1ME8O8QYLCh0V/SAdcjL7RwERLeu5w
bXaLIwd0MIh9db8d8/oXUv2ekDADjXRjB/suhPAu6g5tdQ27ICG+eJ0HFHSbQSsjDtbSW5uFVT9m
oEFYZDxkqedfEKBynzNlkjRbr0S5QIBHQwXDgV03ZX8Iu/HSauLCCoGy2+pvYeW+1ojG4eN5l14F
RNIeC+SczsGuvlLbBZLpl3hCOTUN5PAk/Y05vazuCDgEvTmC9HiOhpE9Xd0/U/u9q5mBg+/2YA/9
i4cYaODdfbKkN9xSU9vPZH+8UcQvCVwDPavfgSBdHjDKkrdqOFhuPWtvZ4nxKphOneylfKuL8uDY
frmtZswbhhm/EPtTHasWFyo2pfZ+DfDp4WzXLWet/kUrtYmymczf93GBOZbfs7injh6LEbDvTEoV
xya4Wmd4K6roSbLYPZllCguSMm8bJDqbDBnjLZzLc+ZmP3t3AVxW+bLJ7IJjLBqgWWZ9S9o2fgpr
zE9LCyozhn4tE4aVNtSwaT3swJWmsUV1aMQDLYxPzBuMZ6PV+Zqsr76DjRnW3FoVen3ptUcHyn89
1uIFby+KzdhajV2xBLs1n35BfkCN/aLp9WGdAK5ggSqHa2N5jIdcWxygdbJuINWW3UjwAcTyM6Ly
MQxWJH5YvtNs/s641a6mebZOUzxaD2FiPdlt3JxSI/G2lU1nAOMNce5S7s5Vd2FUbH2rAs15SLJn
FMfdKm8z7SmbmdfUGkJcQ2LlKSTJRWY3ag9OGm48R3xrVX4jib0vRm6mm8jt4++pS5MNMNA7eS1O
3wkEaOTKcn0fJkU5WnDhMawya43Qn9KH2Jwl4dH32WdHfbe4OHBlzIPxxXI1fzU0rbx2ofD2YVUM
R2Lit206Z/BnouIJKA5SkRjXdGvgmra5rwao9jyj/DCLPL7d/58I8bZ66cNBhe97jmBNPFJ/p98W
VKJZFldVKRtpBi5yJJSxzzbxiHhB07Fyqu6mLOp2q1m6x/aGWaYba6jxaMs26mXT2Y9pl/5yckCd
nqs513Zu2meklH/8Y7XR+rakws7aN1ORvyEUYW+w3wFLg0JYnoCCJnBivrSppV2N0vJn5BGshdrI
gTxHxxh+ustaQV0OYV5l8BeWwZxVFtgsUt/9VuT6B3ZY5xf6FyhRwnt1p0bskE1OxCgxylYPNRhs
mJLusLone3ZgcN/ngsDJGWTFLc/GYxdSnYlg+K4+nUaUsmUqvHGvzuy0bWpK20neX8IdZU4pwWOX
Iz+QxLDDb+fVSoKt3WFST73hnX8zOSXMS3YB5+UpipOfZFO0a8IujF209OZEt/qPFP7tSvii3MPb
nJsH247pqUlH8IvoWtOTPlZWzATNGX8l0hRnpKHRS+rLgTgdGLaadou7qP6CHXbT+qH+mngyJHG9
bmIAJ4UMoXyE+Mw1p935zszUYpxXlmitbyxu0cs5Ol/T2hFw07AxOvoyJFlqXCFaOr8Z3/3aG2bj
bNjMJ9QzfoWktsTFZ8UpwAQERci/nfGQFhILFgQgvRLjZhI5lv+aXIwoVGi/6GkSWsmqBaR8naLE
KlIcsssITk3fkhFVzqqx5xHbS95jJicuhVhP56CBeT1PrV6AuRcMnycm56VmvxB/m29r7KiIXLWK
gddwU7mmUlSkUSIqPySTxGJJpl2wSl3rbAdjfpiwC0BSZzfr0L6rS1PKuli0Kj4+OtFfYEbBI+MW
PFwkZHDDcc6NZWJd0w2Sdv/7dKlFydxQxEkvBhVZBhxOdsbHHNb4Gh9YvIml7NpVnIy/B4eTR3XP
1Ireit6q2nepUex0LD6byH8BqGV9xa8IlsQvD7NUTIqBMBNn76XCfnHge5xN2cKNXjpiKMTlDhW5
j8cNMzd2DaSqagcHjuloJPI31s/6VdeNNbsk71m94nYzA20Ajqdezg1jPQBW+hYRXA98m+EPMKLm
GeuIOAiHsfQ9vhvyqgMRprMAUjmEhfx3b1PP2LFjB1AH4qhD/lomU6pzoqJsL90g719SX08RUa3b
riePwdHc878HJ5Uo5JvqnbI64gfmlfrDTv8p5h+qcNGLEDy6ryU4hezgpDpU/NHxuUYJqlpVkHh4
ZKnTNyYU5ksRkKGW9mnxIsueYTwfBPtI2F+/Viuvfw9x2myyCPC/0KnXoPCuOt2Mv8sK5EGjY0on
MtN+HBtT4F+Iv/D6GQdqbVBRlrUPWq8PdhoGQzqT5b0G2hzB9ojMbeTojyk4x3d98JojAMUNcu0J
3bQH7aod66ckGtvHPn769xX15XnAKlWO3BiZ7PcbK2aPVhu0HGxEEDVbwj44Q6fvbOnbBx9t1iYV
LYgIF0GAhY9nA+cHymOZQJTrBiN/NJ7ZpTZ8L5Tb9fKsdqv80XlJC9u9FkgCB6AamwLjMYoXlMcM
yexrpAG3SRxn/igd6uNQNMHJ0kjnUrcGpZAgbybllpDlFfMbt60OBp33wY/d+hmHdLEb8zDZ8FFD
xJKE7X7OPOYiXUjdEAVglZaPdV1G9saJHGvHlFC8NDafmcoOP/1v6lKxiSIxdpzkITr1PnrQirx8
9oRclwIiurpjth4b3tIFL0fMCL7MIblqg98+G1pZvWULwIM52NgwCbCFJV6kYJoHpAfIl6MLFvHl
KFkf9t7FTHMPGCOZPP9exhJ6LHEBxhr2EqE66hJvyao5qml+xU99giH1AMqsvjTJKC+I/Och2RP2
yXdFPAzDk4E3PYoyg3lq1zyqxs31x/6nW+qU8q3/MFodzvDlsOmWw6dzUMP2jWR9FjggVysHr6oo
XVaYIrnh4YIgSnSqeuVUATjP8KyOqkb9E8tDxggQLxucSfUHZM0CQWD7+Hu0OJ6YLbSbtiwS/llg
tpsCUySndk+kgBdgeBcF9jGvffPMbsm0x7ZVl9YNJjCDoGRGD14H6XZsgMQ6c3dJBUOfzGU7NzO1
orRgYWn0tPlN0yUPJbtL3J14g2EDUXYBmogezSCn5YsaKNjoPv+NwbN4/lG2Pyqb36DKPNUn+YFK
aTxniWivQRcwhkuRkjEcIFur1pfQ+PYtjBglhf1DMpb5q27qCCFiSOV0e3D/hfEYx3pyq1CK+Pn0
3CVTdiD8ifV3bKJqo+26lm6TnIzQqbZ+2JiPttm/R0OC4yXv5bXL0xfHtWY0gLdkWeQwR6wei0fE
0T4/MjMAFN7nu2ZqKZNKuNeXmcxXEzGXaMl8IkmW362wqp8ujvc6Mh2ms+SZjwnyeMtscJrL8tsy
TizdcHxlPdivp8b4RCGCXkQdVCMSoRHRugfUrSIdpupeqK9gNc72MemD38QZxvcOMyBMB4gdqvyQ
m4tSfIXkKS+EHfs6tz3gt5R1gjZ5mMjYhhYO8gWvTeK9PVch34r98rfgYm+WNwuiY/lr3G7bXVGz
PQfBOV7vB35huOnzmMzyaBKZuAqyMjvaC8NAzawlJmviA9N4rb5mLj/yNLP2HAzh7dQEX8sxlEXa
RA1dGQz0OWLr1tH3Sd3dw+hU40mtn2ObkgSn6ojjBvT+NyNkKAGOBWKHC9q9MvPPrNQg5HcMuwJ0
oiqgeJ4JWa7yuN3aS9c0N5F5Vs+yrJvZVhGXWbFdufSMLWKrPbTEppMmIGLj0CONLjL5GCz7GTVj
4W96bOETQqmggQbsys30IS/li/rcmYDZV2E4dKtsif6isTxwJQx0WLwKoo5oDwkEVYlAwsAr92k8
v+luXT7oVoO7p5QSMXmagSNLWWgYrC0SMLCrQOlZXOyY6pm08AsHlr8nOcTBXSrtg1foVI29eCgr
d76hSdhKc7pCNo7XcFLke42/fxfYOWL5IAec4BYTgXzINdRD7BgGdLvZ2vz7WoQT2bWnjdpSpEfd
5YjVZ3jyRqAnZzjG+aaZNSYcQZ0QxEZuo/oD9dIPGJJQEykFnw+5mHMAD0cvTjg6YQ8tDx6rpPsz
9dKx8h8gFPz9v68HkZOuk1nL9lOLiR3HMvnpDsCHltuQDVDqDPeZLoB0gisZqHI9ifSDAMr2QV1Z
yytBYN7ZtUhSX2RQ06LEcqTPia8BsNXGKIULjwAMO1R4gAb52k6iiDZBhGB5xp0S9+jyHRZlF9Y0
BAcvQUsNETNrAxQhXpjlDOzN4RuXlDyELFGRXvJ/3A/Y7HdKeEhaqgnZ2DWqbVXY9fNonJogttfq
nwpSts9hkyJAdMNHdyRihPcznrLuDVOAPHuFd1Ddh+u92Ekvid8jb7cNrLNws/DJabvoguTZXklp
99CEggT/WmA9SAvhQVN3MGrS9FefgFAGcCNgwMJ4XtYgcYhFBXjHcOwYq5+lgf81gm2+mkQ1HKBl
FkwgeShK3zj1jNNzb7ypYwQQzS1B8xzD67x6VcDmL7RSyA1xGe5cXS8IKPViIoRM1KyS7qVlqta+
xqkfk0dL0RpOYBQS31iPQSV/aD4+GMnnYkKRepVWvw8j6YFxvoZm7b+qXCg71f90gV9TwBQEVdQ9
Ym27aA+JY6d7YcberXUHO73ONqXsOEp5NW1Ngrkw3I9Rhu9Qnx/Vh1hr/UckQ+lqHK5BlE7fvaIw
j8mMCXQIXf0H39Ub+p1fdezhcPdDBIp8Nv49ZIkz4L+wiVaLGCR38fR9irPf6q10qpK5amY3Bz0O
nEdN6BnMv8o7gf4WawYH05kdDG7EDQiK8rko64VDZOClHDqi0KhriOyoPonNLn72wyvTQeMTkzzN
c+qkzIiS+UHkERBa2rEHslWCg7q2dAvrgNeQhKVeiqVyhyz2PAUmEBkSUVa2MUSPY04C56onReac
ccuutNrdR7DEVxCyuGNm8tfypAEx8cRpEq/cLq0ODTm5a7KFlvhgovfKOD42eqj99r48O0HvMmi/
l68JlDcrxxbxC1rmQ8o94tkGpLlkxi6xBqQ0BDUXoHorO4uYhsS2/1DhFeBafodgglbFUxAxG19n
8UhJAtpgUzrR1+jm4kdQFNzjQARAzuj39/iwRuSPlWPgXm75TXuyY3/kpbu4SuHBWDiqjOh5ngc+
meCMMURpw9UMFglSOMASZFNzQscXA/UYGdjkEUp6rRSnZHC7k/Qr3EuAZXyTb7ISCUG1VfUWmC0i
Bbyk7ELSa8N19yhkELAWt35zLnSHuHSxeC1rwMw0XCzhEZeTnRzppLwHzHT6RmhpcetxMXaL3kDd
XNVcQ0Iw2hrgh3j7tfo428OzRuZPd+9mIDpVWaJ/BKalPTaa9agZqb81vZqdHJ1ZVk79T5lPhck8
pC1+DrlYMn90Ud44H8x7Fe4CjbgYjiBDLvgVyuQtxJlyiixmhJRg7TMyxGK5+OefZCQVq9xm9RbH
wZ8IE/NLMC47CodbspLx0FcogfSMD+6qayMWvIbsswm1HyNv6730/Gk7OLDqVMIx9TIeEO4+tijX
JEs4rwFT76d7u2T3yfTksWcOkUBN9go+qbOfQ1azXmRZWzLBOITKAMFRCWOxJa8dISorJM0wfcLm
14lPa1Vxhq0Gr5/e+zaUe0ireOPb0Vyr2xCJqgm7/P8e1E3KRUamR81VqxjRal007AwNdtjK9EL/
fD/CYQzFd2EwPGF8cxMY/bQKr9MYkxUXkiyjxhUAxBCNW1hJluGF2pohBv3wUyn2d5Wxk5dHXwMC
bERgWdgApnsnjiM0C/avfuraU07C6coHjCdZx5A3YsdiR9I2bTw4zye4Q1hNWZQ93D/OIAzi/Zyi
bCoST7zVA1o7V4+mg2p6ck79Vdlh0y5I0ShJo33DgZGuo5jE41QjJwcJLglB5GIZS8VRtcDcHNTe
S+YtHSkUp01RJcY68ZruSNvgrHxPh5hd+Fg6w+d7m8C3RL4eE/8n9C3hU/RTnaxJncoTAxUEiChM
noY5CjYZJC1ie2b3hHyNg09DKeD0+NFqpeiqcuDOc4FzTvcZ2buOaG74SL3HgMQNC81Uv8SEsgad
SbeV7Ag8ACMwlBLrGykITxHdLvwIl2STfFjwUy7oOCReTJzU24HR2d6XhJTcpeB91W81vWx39dzo
t2T5cdlr5zX6ZPagqXsxq03l4TzFnnEWbZVeiJI+AmwNDsKwvto5qrDkjXi7mQD0Fz2iR7t5Ufok
Y6MmbCLCFEtSjiVL75JMXXYN4lanB0/lR0xiRuYVZJFGw4f6MRcj/yMJOru0rab1/b1lHWLLGZl1
1DMKXua77UTv7UnSKoLY++63dv490YuDa5MXVQWdvrn/hu7qb9vPwI95GkZFu0PmpzGLGpUuxyzq
tVommctGST37n5d+y3dOYOkHgEhQP55IsFWYVrFVO7wsIj/JtZlW/VNIa0tILlmTx7AfqutI20ie
n1kB7/A0Pga8p1ociUfTIdZ5KfidlDiy3p+wuhSB3OZANzbCwH3tLg8y6d6bqsIebhFujV+hOLGk
WTNGxCeAj+Neov3PDXmUgCq2XavXO9fIun1fxOJ4/43c7xJjQy2x/B6pFZ47UWdnvOhXTRvT13CK
b8Cup/dhkF8522A/6l/KZSVRDcHiziVsxsaCp+RBYNXdp2DGvwyphrTgRTIU2kGIkTT7oQQe/9wf
bLHTfUUcW5F09b1anBeH1mA5CIesJyUp1pGfwO/BhDP4WbeWs7DRGt9UA5z41cEVsDNgTzymYO4f
7Vb466J06RpgnZpBklzI3yMWOZYlcTQAGxobi4oq+wyLxFqA9wCjlDdGMzEkS6/+NNOqBIPasZmz
/WZTzulMMda5fLw0D2VFfRzmLN/3AgeX64EhzkxkxssCynQQmDoW1WtSWhquNyA6oIkJByvtG5Tk
9mHqmA001G4FEXFJmmMU1lMgu4uP5j6ql6G3FXpP/UZo32USDZkR8qcmg/wW2Lq4DAubfGCf+3d2
FtcsgTo5g0CpYiJwObvWSqNt54G751yyjuPI2za7hXjB1uFv8swadmvNG8lwHkX+lZCNXYMubctG
f7BwlIOUC5mYaXXVbtRcEnbBNuCuxLIa0fdKDSb7+eqhDkivTBlRTVU+Ov0ho31flJ8s4tZMyrdF
z/3XqOStrCzzWjnZD2Jt5A/2aCh6HNR/TYN+NM0oXl2vvdH+6h/+fEXrvsi2AN+q+6iTdM2NQy7N
hq8ywLcbFp18z8eGq9oo/ENaGMH5fnIhWPwep/OTo1F6Me4AK2Vq57aDKQ38AGXamO9HCk3nZA1k
h9CnKhtP32PGGSczX/cpJ/iusdiw26VuEpmKZ4DF7R9X666+aKdnEkcJ9Zuib9EwGSf07em10Bbf
h1GD2lxG7FXv2PQX4w+7GPGf+yVjuBzd8mqGaI4+TYDMdtJmO2CJWjvLRa0547Sfma5gmuZl2uQX
wMi40MHTXEYM82ubXSWLZbaRDqjNJz2AIEBkN//m0nl0yz31u1vPxKK6HoybiqDMbo6/2FECEPn/
L4FqOg/wNVG51Tn5IMHA/KoiMpXcreO9/4ggCSU9W+DMhbKsdgrJjAaBTVthM1qXvY8gjgVwA4Gk
ALOH8U9qtXdpoviPzwH/OgdkqtXgiEvU7q9lmp0oGcKTuvqTYaGG9EQKGLX72qAtPt0vEEQ9KO1p
u8AAnuYyc1/VQAQmBcFs8csQcVYaJLsQadcwPRc6DPwxHvZza8dPmqsHj/et9Wgn4qAsEjM1HxBD
2yaIR2cvWejhztHq5D4e8JYZwf8MCmhDnu/zyshyvSMyhEd7HoJn9cDfd/cVIVBghgfsaWqv1vO5
XylLH9dOvMoB35z8/I9aJDc9t+cae3jV83kZivYEBJ7t0jjU22o5PtPYeIn0Mj14SVLAHW0m8KTT
UZUbNp4EOLsoMYOEmJzC5xwoaLMzqijwckN9vyWrkb564JNWkR9NUajKDUHKGRclm7b7ZHvUhqc+
hNqFJVkMixFBR6WOQ3/cKtvduqf1Y/3SfRIO/aaT+DzbaX/Jxrwhf3TYQ1Zc3aU/TsGduMejP0lC
MKEYvLGlw+u07A7xqlkAyUo2O8vGJ5zddtXoeL5wgX0vIqe/DhWyW60kddhuNEoQwNoAB8ZpRDYe
R1t9ec/UQ5NSazJLh4yzfN4DzYqfgNNGTMLYWgGIYu0UWMkqWzpPo9fkRQuOHFHuCSOoe1LP1INv
jH9fGr4Gk3z5U/U1WRLo68rG3xR1lGF5h2F9us+q3B60r60XpGQtFxYyMszdBZ5m4jmdUyKj8yxt
/B4D+86kRbBjTa6xbwwvgZyNwuq+AxJ5hrTeNaDsJPoX3sN7k6BlWfVQZO1FnW2Zu0EMR3KKSTJq
0VL+9QH0wThFt3x/2iY0FS2smU0faQfRARL69wCdhgZdx5pi5X3F7cXFn0gnMlreBzx+joPQiD8Q
mHTHps2I9g2EsYGrM5b7wj0K89U3++mT0zEJE+4ETORouQxS4nw93ZVum1xdkkk2FK/TpzVsnGb8
GXJrPShFxb+11uwiDYl95P5BC7hZ97mu0Wr17w2RGjO6tVtD2flSRzkBs4l/uNefDjlDmOb78Ko0
sVbZvJQh9/R08eTlABjuDQZBR7gOFhGtH7raturgbgxm91ybA/44nY7GL1HEBgwLV3NvJXsJzF6t
ZHubd6RLSe2ay4TRLDPr7Wya4Tm2MW+pZ+PycmKceoh866C+jvc/IK6Tmz8Z5ZaxRyk1MASB/iJL
s7moEr7MmWE7RbO517ZJOVeE6mCM579w8eD5/1mCl/G2kR+1vN9KL0+RcjJPU+O1wmbhkMzY+3h3
qN2hs4IhQeOclM7H/erIfOyk5CSoi0tdZoltkeGcxaxK+JUfKNIZbjPJWRfpYF2okK957NRsSUcm
ceT4iauTfDeQcGDeRjscwoP1AET/68FMUJBZIPpjPNW/MTdMO2WyxeoA2GEpHnqrTNZq/y5j4T/G
5HmwzDbTtS7FC4T5GEctWlMVW9JC27mQM//AjKsLAd6A3Uacqh102uZt2iMPMskBx7RHD8K0iBw5
cE1qZud42Sd2K3m02YPsiXeK1vcWqnEJLrSCcTVmw/SdM/nd99hoZtpMFlxGio3e585mdiN+amNR
R93vA+inX1SpqW47eEMpuilIHIvkXbVhVPvGYBI94Rr1wFodFrpTG/WzjM03jOTpsZkr8ziMGNbC
sCke1UgGoVhF9T5dLXByH5aNykorvOilZ4u4S2rRg0BYtB35iNHVbfrX3AcM79t0gX1TPYWCqEre
m+YaeBEJOWkFQyl1yy2KoGYttL4kwhwwJ4GwCPSwnEDV67xx+p6Qz7m8MyuOZ1aFnUdwZhMR7mn0
xybrp4/QjL78xM8vVpHex8b/JsOi7RmqOUFFFCueLRruGfb3K8KwQzX20RWGFbJ/NrjreizkOxBP
wJW4fvajC6kXRxSqLt3GBwKfyWtm0tTThPt96R1DrZJPqT3Cxy7w5Pt1O6P2wW/1t/1lELDTdKPf
zwINHNUHm0GvXhV50r4WubkxEkOe8HnkT2VGe36v4aZ85k1ktVlYfrV3Jltugib9WRJ4CwdQy59s
x+Jdi1sKRU8jX7ihGndBC9wEPAkKEkYV6kKyk7LajFZBTBoGiNc2bwhIZzEDxoMRRlgNvyoLHISa
BUrd+V4ldEEoBOZih25wrUEvuDQGMt7Q7PqdcFB6qJdla9iIoZJVG1Paq6XsnJXu85JHr/pwdD6Y
JU3jQd3n5xSOM0tTdAt07gZBEdmik22jfNxw6kIcQzpCeES/a6sOkkMlSKRuwuRiL3q+3G66gzGz
0tsY4UaJ6oZKdPgFSuvSTCPCgGXOHpuSKKDiQ/O18lAtpw6MQfeqhMDRchxpHQxE/J0/1df9C7yh
GsYtukEHy8Di+qcXyNaFJ05WjjJJ/UJJEmvwKNcHGznO3wp7Cl/MEDR2lOHnrKJJu05xixCpJS30
6rqjC5epoXOAt7+VJKtd1P5crdOrcmrXLr0GmE0PoZoHdBopY380pY0BUWQCTJcBkmv51tV6UJ2k
qdu864X76kRxc9HzLmK5UWI098d2VzrOeCsnXZIrFsofo7D+Prt/bbSjXWSaAtDuPJ0Liio38XGY
IRhho/TBRR9ugF6652FEPBPq4fd7YTeWRbNkv42biFvFhSyEfhtH7B+aZS3hkdGyTzjs1iPkT6Zt
3sxMxc+ttZpYeH04U9REISq84J2cqOxbjybftXPvO64VACwCDPJQN9ZVkPq3Mqo8fFnk0NDk5E94
PtEjaxL9LcQ3jBbSROI4Vq9emuBRl0BhGDCeW581HaDsVVAS7uUvtqg+qoMT799eY0h/1RhCAMZo
QbRIRIv//yBj7+/LEH3ODsmDudGZKxOiRiRS78LAUzcUowvGLQPDYu1jP9tWKaQs/Oaze3BDtJLK
MOMB4uQQcMHt1s4Nv2yd6y9qb5GEmO5Rj2w6AzLskpl4bcrO1TfMuJcwchujl9VFL7MZ+qu7Kb4x
0VCOE8O1xAJQm3svCH8Hpq4xBVXuY2scare7Qi0f3cTaaxmpa1nRL6sAGH77Co/QelqEZkPl+3du
R1nXLxjuCVuTFU32whyg90hv+YjYCImDPw9gORltqYdmMQ9PpoNdYHHjMq+tcOO24fY+GqKGPYE1
pxAeE4FjxUJmq156opkOb1aMUlPJ1ZGkrSobVMe9l3Cjod57tK28S0N5rrriw6+cq7oF973/iXhc
HFvaIqyd6Y7fK7rCMRpQGxBzpAojVQ+pZ27OfX0YvX5lNe2qNX94TPY/fEZZ20nrxLHTc/JcYtCC
JK7UOy4aZj0+ELYZnyOCXYgn0/Cubrjqg+xGbr4lQyZepYRIstM07Z/SoylN5ufBMs90G/mrnGb3
Itz8y6nb6MpOPNpWnoAZabU9AOhszeooJCSy51AqF5RNQBhtjUJKsEhervNCNp+a5jGyWl7VXoUi
Pku6XQfKEzt/QOOyuMc5y7alFEelfGBfEr9ZDKvWoQa3u/HQVdJBnGcSYu6ToYxX2G1NWH6HOyyE
CaBDdgdpPl5NEssydk0dz3tou99qRqgeShFeExLX0BTK/FjqsTwn/VyDyOh/qqLRd6zmLAfxFXAR
ru8lKOcvS2qcKWsCmZ0Hxv9bkhEXH2lYgq3gAlPP/j2Y2MVJRsLapBWT9dRCD1uTCejt4kUY3Bgs
7HHgjgy7/isrxdya36yZLnj8MwTF9KzBjTnEnk7qUlO8630PO5T++GIJADBzbpTnNna/DXVvnrKc
6PbApLtB+vsD0xFdpm78iiIm4nHDmsIiiOzoEh1/w1F11BY6J/ZtUjiqmBEcEIZVmM68Icu2JdQZ
wSrXjuOCWGNboN/6qSyfPN9eq1c5k6ZLYJjyoM4dp2AMblcAlfAlP/AL38+VNI9qCDVa9V9agHrZ
ne6fDQONm7KLVgQsbNqJCdQ4cSlve7/LNqEnMI7GUUUGsyZ/EO5gb3zujMc+J5I49DHv3O8zqOHf
/vX6RPyU1Sq2q189UrN9bWFIy83wd7U4W9VDlIz6SS0gsdojTYKgmdTatzHro11nAoNtxbgdjMZ7
1hEFMxWR2V/hcqlrK813/B/Sjhn1xDL4Mbj60SgbcHhNfKmhxX/rxp/37Z2OCKGcnfZPA3xc9xlb
a1JqVyJ5kCsbk/PYxG+qkIM0Hh1cMplW1eD4OPbTQ20jWK0YXcGwgOWW52s1ueP0ZEC1hGrTo/sD
Z3OnkyRY5CEohYS7WN5lW31AQ7ms7sXSZSiSyjzCDZxtsAdtitYwtFMkCepqq7ytbfg/4nSQcHoH
YzuO9bgf0J5dwyD3r0RNs6kE9+RWZoXhpg7PGUIQmnL0KKGZD0fl1uDQJOPEYvBgUYL4Q/69HqT1
za3kUQtN5z123cv/cXVmy00s2xb9ooqovnlVL0uWbdlgzEsFYMjq+/7r78gszuHGedgKScAGS1WZ
K9eac0wRWs4nduZr0fbkMpnebhBJs5vyd6jTOxsf2aMu/02RB2LFSX2GTvJlqg9S87RTQ8mg65Dy
Ya+8+trSwZ3I5jP9d6d2yy+NxYSvHftnk0QyfGOuvzZluhTVUWzQVUO2CkXnP/Np1R1XQyp6wvso
0s/EclWgxA0wAlpQHdczhGtypcWkq59q07RQv0lbNkeejTK5Em9hkrzCJ5tHCOP/DiZoW+CfS4vn
wQ6afeSQtble8mW5HFGOwvGRkrTYsYqb2zCXngNiFmX7lz2YH7fEtDQ2TxAEQekQB3fL9Ko7eVJR
nF+E5cFXlsJiN9XYQWOMMqFUhzhky5NaMtPRzkbf3AMjpeRsTPS3Q838ZrEgsEYBkDsSluqB4zB0
gwlAsW027tVougeD9tNJyZX/qZfTWqcv49sxm6SVCD7r0N+tH402joisvYRM+WjsL0HVGYe1DHJn
MClMpbJT6ciApGkucNEFnfZKKdNu/98sl+Rs0vhosqArFhdzMuwn9VA7M4pvA2a7ejng7cpdt7rO
ikRClUeeRuK9h0uF3blDPHoq7OdKN+3jv4aEelZhkdsYM5oy1elVMwOdE1A98fcpOebE2Wa/Vnya
qyfbf78vS2FdhF5+VtdKlPJPbw0iYBowOm2I7Nu20vSt1txdF1Njtmzy0O5ojut04t7Vs7QbGjyF
BBiN0hA+6wZKR8+yntWDNYBqzYowdL7FRiZ2WuZmTA+rd9TAoG5sI4muQ9xF1zG1/2QgsYxdn+nN
RcfXsA2ot17IsLTe1NjDr9HnsJRcaj8rD6VTmJekkxEN9ONolZjvThR1X9I05sgyxeZb2k5vvdQg
0oYa9qkYOcYQQh9tfQ0YX9mK+uLXUeBv89SHQO4jvDUqcZd+8Bvjv/wtKe5FC3q9MMPh22ihFJ0h
b63P1Ht0aofNKN9bn+npbjTAF8N2TUiPva5TVEStRG3SIeMQnYQcQ8yB4Ps4fGwGx96QW0aGuSb6
azv5by2kn3NnRgak8f84bdUzh6BWykrUgibpSyLqh9eWcNRnJ67XV65V1FtOSvOMzIW9DvFHCp5U
dQ6bFtv4bCLBUUeguuO+YYQS7tR1as8lZaf8PdfSmAotQ6au3YKkBofZoRBCOP5b77zia4uqmjNS
PzMNnX8bRQ13S1rI+xAmR7dQ2dcDxkd4HgmtoKXaVenyvgTo2RHIVXc9Qh4RJcSUenQ7mLqilGYq
LA7NhLrNswTzM7lEeK31vVOXB7s+uLgFUvEm7kSLE4GqrSGFwGoZCCoJYCIQLKl9vLXs4qEA3Q+Z
dynzE8Y7rLRswTaAnLNl5663YlGwfMFGscxv3ehUzM4lnRsSJb9xppxhSTqZ/mQ9rB+L6JkUUAHP
h7yGTWh0tXlYhF37m8SxnVtT/cIPFDOJaePnSj5rA4Il3HzjCMM8qBHODCRmI3VwV8sIrV2XILj4
UzcD8kenJj5VHmzROxJGo6RSxgLrOvGGY5aTH9vGIPn/UeUabfLwW+A0JG+TqYc4DzJnuJmT9FIg
W6Vx3POvapefzF3pKDXR9C0lGiGakvO6AqxkBhMHOUUt1DMDm/ch7gFgMuX7whY278qq027DZDjH
1PP3bJOSt4VSVj3kCX6RFo772W6+tSUnPls2u3zhkh+sjojUOZxMoooQ7nL+Ljl8DZGE22z28535
30lDlEbldkkj71jVJsbY2rEhd9cTk5v+S2QZH1riTc/u6H6yhm345emVYyHDuYhQmJboFqGJ6VUX
i/1AOMW9om9xGbzhRQ1ja5knpZ6l9ZHZAM4o7OaDryPyi7SLmlXHsxNtE9KK1m4GOaynMhkdeCjA
mMaipeAYF3jqaQ01jJmxVGeZVt89qlcB2YJoo6WKCdOntR2DooAN5lG+yhNf0fmEV4j5wFz2eZy9
6iO2hUt2EsFJjs06qTTPwhhgIhEzl+Yp6SVq2OJ7QXA1Lf8KDKb87uo22TwC9HRtm+DW6W+ehYRj
unrzbrrYqFfKYqJ9V527lp4+WCttqwptc3aS57Kn3zD2t6KP2s/KbG86A7Zvho9A10+2alJZ6Wl1
qpnqsc/SD54SY9qFUq2feLG9MQrrsbYErRnbTipAtGb7ZOX+afIdjnwi+VyVJ2C4YA4k7cMqtw/q
Xz3pm7epOceaFl3/sdbA4oxXbqHgGCzTK3VuSzQfoeqlUzJcag18dqYQFKeQambDI2+ct/69n5rX
OQ7qA82iae+YRNxqtM13PhLKz6rT0zMT3vFkJNl7KRb3HpM0tDf7DOkX9UPI7UZp25qh/0HPFe7u
EPsf+HiRfzWUp3Py2qbjcjQ64Lomw20gM/65XFAcGIl+YZgPar6furvqBCdwwJg/bWPmO4+LD0og
9ih+NZcvocqoDT1DwuO96WsRQb6RSJTeqAbmuXBAMTgI3Gfd8jrwJT9HhrsntGF5jULeqqQISCyY
zwEDNWy3TXwVrOen/3k2TqQIjJUkjXWRzrgRT1WPGf2SRIQVZy6NtlYfvKss0dva7f8w7T3SSiQF
DqvhwZ48PJWg/N51E+lNjQfi1xj4ByuJte9ekcwQcbiag5l+cl9yqJp7wCyu4doPI1amDUqn+ql3
dGdbjyXp62qsvOg2RkSp1OkMOkBRmDon1TKIJu+tQr23HcymPy+OOz56gOTGzv9pFfT1uO9sEYS7
FGb2JWrg0FYaDrw6RGGv519JWvjWjt7NH6Zf6vzQl+Rb58Us5YQUvYgsJIO7YbjK7XfLZnjk/122
epeLi7SKeusbJGN0SVi9ts3QbhMN/bqGXF0N/vBH5OfR++lgqyWyxLQfRE0X2DMLB/ina4GbAUWh
hpc5uzwDlwsG8rtPwbVKUqBkOWi2u+GoRTCnqqDSd2Ic6w+bmoWhxBfdz5qLWjLRKCXEqvnDPvoR
eOi4VRM/BaGyryLEsPiMmJXY2iNh8GG6nWkOHIakq3cWAv67YVsduvXS+FLMPVJxpMfw4yphkh6e
TPaT3dC0LgYn3aRjhumA/jMGDZpYTfbKJeGc8Qa3z/OOhJkAeAM46wy3P/PS4AgsfOU2CgFXgTv1
WzOnFibtGGsS2yoyu+HraC3Ws99b0DTKFPsOf2atekmZI6WQH0297P16eEBydtHsOMQI736o5VO1
LSyZklTXxwXINwY8KFhhzTnBss3q0BE5uLFt95zOFUEURkAPULb/VEHreJwOe5pJal6WG8bnFJTO
oQ/9m1IQx+X8DaOH9xLFeHMlXGGYO84f0bzO592pRWSTd1/6VMj+dmysn/3QGH+L0HiAbyzy6b28
qusCkPpT5XvFzsOW/WZqzT0Sw+80cSREklqMYqgD85D/ohXcT9+XfAQJ/Ccfw0Pn9h5reXlrIhKC
6PBsgjYFx9AbNSR4uaj2gfs6muWLo+owCAvEKEVy1Yf9EhfhjelsjKfAwigTe+kxs7WT/7p4qQaY
fWo/p3rE0tIZzGzL1EpBRmlfnKF/izMzPPtdDwzMSWBmqzrDTjlTc9ZA905dgyrYeFQPRt+GdIEz
wkNTsXxW/P8e7cwbz1EvPud+dkiw4/htiTn/BfrcaXLiDmImKAaODGCkAgGynxenxjJ/I2bqb//e
Vy8x934ptBSYiJROqQc7Xb7Opa2tb4VuZ22rjnwqMRYZidZFdrBFR5d81Jz4CAwA1T8dz8grgbhT
cKgRW/SD2PuHPPbpZanKj6reudqpQ6MUMqMov1kkgB1lv210nQ6UuS25cjwbwUGcKT4xW2M+IxAD
jUzTDbhaY8gURf/TzFMum9IQJ3Oev63nXrVpl7ZV7oSY30vTq3+S8aiKHqOyiY9YZhjo8lDfRsA1
3BagF9kh5oHLr1tN+v8Ob0nihYe2LR7rZaoubuFdMKifhx4IpKHRJIIXwBRt0IheHFnmsdzR42jq
rNwFVXRH3d886rLxbqPZMlIaJ4MvLJYZk3yAwv3s0umDvQO7TABbV910uhMvjwa5LlCY0cDJooao
9kuKJo+vXmrfA8BNafCnZfwmpzrdPYB8giI9Oll+osmQmeRNq+NnPWombG0t0gFdm68DqZ0bVXEM
A9pbUHF0qHqqXvxh+ZlxW7ml220cCtPQd25A+wlcTrLVZ805Jl4+X5Fi7Vy4CTcUJF85aSKWFTIo
k8MvwilsHSdIbfVWdymL+9b5sOtxlMs8kRKeTvtcORj10exupY6JvTNID2dhe0UgzlisyulSSqyC
j/V5w/H+G2pRjPjD00z2E3FkYGTB4fl7AnSm13II1sEaRoVzQkDnGe95vINq50pFSwldBKXsYmsY
rmcmIk4gbgOtw7NVN+yto2ec8JWL0yr3pWl16mdy9dQWFS+cAg2grKcMli7M1DS798XyYvUmRr8M
U19SmE8m3fELo2J8KQ6JYqnh/mxjM8ZBx86lBnFjqJuXzs4uY2PvV0XTWNHBGWJnuhVG4+5CF3Vs
RTyHKvDixt/W7tR9DbPswYwq7xiM1bxTBTrnz+1oYUHn+vr0jemxKKzlk7Zv+bMV1p+OwdtFTTGQ
dFgP1eSWG41osE0bj7+CXjJuzOqlpl3/qASHIdhm5BTd9JwYJLmrAcBUACYyEEzubAu2atSVp5CL
T5lffIwfD7AJoHdY7gieO7EOQj4rdO5hJRnP0Nhu+8ALTpOTxS+FSydLHppQdr8pVlLD+KJwiuwC
Xs7Z6GlsE+zkZOe4satTVnnE/jREqa4NGsqMbWnYBOCUen5Qe+6coNjGw2NDCBA6C1Li7vQW76kf
IxwQObBMwquf2Xsi/Nn68KD8WKgc0ZnFUORt3zvCMY5+Dom+oHof2+McDiz+ntn/Zk148qoSsVhU
FPtcg8T5bxFAeorsZVnCXYmZZ++TjHGKLUjxWBLm7zO9N9vBc4Q2w9ynXK2PRdBUG2eg5c11mpz1
weo2IeK2k4m9iJmSxOCOiMtrimdq84hTBYAhJZ8rXdFeViHsjGa+7wgfo3lk31uOIJwQu+/LzJqw
1UOk5w2E/yNXK2caLaLxgXLnmskAwIjcuKtbZ0wwJrK65CsrhFXleqTbYyZ6Lq02+jl3g7/BStY9
BOXyuDrTRf4d0AV+WjKN/kqzm9R8yhuyCCdvfjBTQuAsJZjSxql+1RLLRI3X9M8rWlf1LgxE5Q1e
5qM15D1NfSN7xc79UhYG2UuN+drbHcWQtE6MQJYTybPhvKJz55b8LOqlfFDPejBV+1hDYxcVRvqi
FZa/4SdIPvPup9nW0YXNA0GFxLHPWZhevaZvsG9IRRfxOF8d9ML72NLF+vFahdiun24dhNNNhLd6
YDyRlNUIOByhijFMqBXL5EsR6eAyIN4YYkBTIscRijiJ5pDiU5BFJA37TcT4Oa4mb9VCMgsuH4ai
+6a+S8OoZRg0wseNx/1/EuzOeB44Uy3+4o67BME3lxtOaPbF7fqejR6xQYry5ALRUID47EybNTwM
VRW9jZmVb+Yw+U1GXvw29DrdZx3h/r4W0ff1+EeEb7jn/3Wyy9TAf8SMeBAjjh51utLcK9YWEJsj
sTzewJ2+TfT6WHWk7bWOGV5owxRvQFeJVg+xIBZxco16MsxMrLsMU+r5QgzDE3qqhSkUOOy/ruqe
iNalCqwH2hV4jG3a+36X/tURp0Z6bOVsU+BU2znEf21Vu2ztmUHnAgDCGNnEQ9hrIt90TdIRNMiD
luThFRHfyZVaM/XWkiyfQBEMpFnpk9rOmLYmz+pVBkl2Hbuh8hnXuWYlBINnGYGhjB51yTS0yOaS
2wDroNPTTU3aUL+rcZLuit9WpMWnJizdW5YLE8MXP2juDq+Bh9jcHL76qRXclDaWJSF4yobxvapw
22LyDTarno3ukXNttWsYVssqqP7bkg+W/lKilqBHuWS/uso4MvrKHrUp7K/D4Nwn0lV+21Bywm54
4w5HJlEPH5CLiuMyQuiK0uKoNRObAt/uxhzN9GWu3JksLfektlf1MMYJipoK12da/pg7o9moMgLB
EapLpadOuMqUKFXPsMOTt+uP26ZDe6fkDnyHzE8p/TZRbEARk01O9aC+RMOgB1jpRk1eHH7qITYA
ziiOQtajiVNAXfVgTgF29KT8GO0U5qqU1niIKG4RBigP0exO03OsTkkM91+L48NU0B1Shl0odeSc
qKO4pyf1jh5dnM4P66SNFjFxMcisS4hAqxAk6jK8w4DmOVVJ9LbEkqsHj3grKOa0A4eq+yMk6SeJ
Eo2Etnk+BJL0Uy7dr8jaOaXT4uxAvO8ANN577IUg1/xo79d0hPIOnAfMRP6hTeBdY4fsua4qOMqL
NP65tMuX+ijSNvtR9u0vhhDVjyWsbn3wW2lLxi7OLnYeS9BgYFwTT3Ce0QJMxKvAp5qLnYVH5SK0
3HnUviiJgnpQkhYCTxG3ekTfleB1d8ks/Bea9ViNyfnGEsbejir6lajKhZ1i5nYvg0s5ZTEp1/qV
bBX7a52JX6MrnqzY7646bexzvEyfSm6uzmsRcWkbEy3DWYlGWqt0MdX0w66BVa/0SwgWwmMCVGkT
eyL5KQiaRdIrITZwxuoMaYTT71KXJEtLW65jklrPYtAXjDj5L5SKzqUU+aNydSz5XTWQU8Z6evjO
4jof287Wr4bHrlhZebH2MY2QpJrUoSeu+gMBmhnkA9KlOhWgqFh7W0g/O1XtW2mlH8sj7fz51TQ9
cGixd+/z4dRXgbgbtRE+jH2UQ0Mq470VzA0XFxEg+cgpTszjD8T+YGa0+seUiksy1qAV5MS+nB2D
OEgqfFU0FXRrN6joO8RTxEWtujKz8u9qLmPbGG8gBDGcdaqNgdr7KvolwwsuFTktzooite1rRafk
6Cc1ThU1SBF6dzG7gR4vmAwyorL4VIy1u6VlZBBXNjkP00IeGWYHYAM5y1Y9I7xHQSeDgObkZWHI
htO79c6tDNqoA8ztG/VUyKCZfLDp5OTEE230PPnJxkKvh9iiJiRViKVB+2rbPUf3kd6iehn7fMIe
UYqurMWpGNCOX9UPiNDpMwvnZD+g9lqtd7aky60dUbKrh93oEHPl6fNTGNryJ4qSkDBkoGOqtsgM
4NRzjbYPCpmfG1ehtSAgzcg6oOFN96oe7YhKDUEXbQLa6yd1OZYTzZb1b1m8xtj75OXKDnWipeGL
sSCBdl33V06GxEukLa20bgQ7kvaC/dCmC5+7hd6vrp7mrMQqYy+nGPHXqQ30EqwfgVfCRHEWDLgI
1YOPLnZ99u89T/5qOmLKqCBJ7f79AviqEzmNl26aS7wC7n1U2oE4ow6QL9V6DBTTIojWZXHEOn8D
2lf6+MlZ6hvf+jFYhXY34EZtCkNn2Ojkz5ClQIDm1Cqa61CrTviPS5n5UyQ6Qoy4/rLI8ytiJV3i
RxHqy5cGh4XGTxq6ufVMR5nQHeihW9GTpmAu1S/K8fEg8jb9ilIuBYqYAh0oTY3BFkjx+TCe3Lmp
P1OpcTHQ0WzQbx4gxTnfChN+omrqeH3eHJYMkUo12yhqqSxOUdctXzLctL+GrqOVEgZYWzE6JZHR
3pchZqgMGv3BRBm/jUzG6gEZCBiyXBSRFFeP9fSgOoXAqc1rmbtfVTszbNvPMvQ8mUbF9KwawufS
ZysbGk4W9tR453zOCTGifxf5AsjD4kzPkCHrhzZOs41mQaGnFfOS5ny84G/ORmduGKoNH44OMjuc
mwHlLIA7tYJQMFrXEK3QSw9PcdP0nc9BmjGoWpq6klFVlkb3fzOeamTLGbV0Ogg3nR6dCMXPYKar
oEkmqDzpUEjtbuqRLQfTcem9L7Wv9cfV9ofH/XFAwPs02tUlq5rwVT2A17kjPY5u6pUGSwDcJCCk
Lki01xrcyl9Vp5sk/cboPO+lwvquZUH1keOx+XsvlmBDW+K6arYpMaJ95NLRyEuS+07DADLxQXEZ
APN2Gd6+71MNsrEj1DrvvcP/4BaaDiHmKh4Dq/A9Ae/1ZhIE3Nr6/HdVykl5/adnUM/oBNRlcHUc
Ylb0BHK96OPmtTVg7DUzopymNuvXJMCKXAXam+7b/j2HJSn1cHVNhqONiWZtCyP4bA8D1emOADJJ
lO2M4xInp6U1g+9CA4vIcbvYVGYzAvyUjs4mjpdDU6NJIK4Qe7Veexi5deOUF0XPiSksGGgX0THo
g+nm06BE/R1TZ0mv2FLIqC1ysDJ77JZNzL24sZo2OxYRgtuc2hiBkLQb0bob0VpE8wY0dPWElIWa
ErixAh5PHlPgvsXxhdK0LLbzL7tq5nsWTneCa15XIVtPGnBVj3cADkSkjYyoSWS+uzS6XrSO3tXa
m0/tjpTp0Okuuii+mppPZ8Xxim0+onfzcmHvI86LL7CRBSQyjRBWv8vJ0OLvu0Ze88OZm+KoXumB
Tgcnz+jAqtcDwYm7Hlrmlh7dfFW/bGMrd6Qsfr56i+ccY2abSZ6fqtg+DcuZiEjw0kZg+oclbNKd
Kpv7VttFhXMA7Q1Xy5zFLgIve04Dop5m68kbGHtw4s3qS4/nTZ2O1bT734N6b4SOAJq7uav3Szkp
aKtFezBbzl1Zz4il9od039pMAjZR72LrD6Cdrq/zZPw1temfsCCtba2I+Fe+uV5vPkSl2zwUdR1d
SfbgPNNXNg5xK961Vv+V5c58ddz0e4P/bJNjm7sqQb5loaxP/kMcdCK6WO4CwFZaYk3H/yzNhYRu
hhi7KLQg7FIkvq3F6VBxlS6he9TdHOA3ruwHK7TaW4Y5ZAeUKCKeSe/JWBTObkHWeon7jODdlCzU
tfEhtIYDu5m6G7byX30wfMx1lu4dKwwA1nY3QZTXq7fE/nHUyRggBPhBGIb7TpDHObFz63EEx/LP
yKJrcKWn/D7KLI+FkR7/VTdGjvhQVE0RJlhZfQxTjjR6BhooUtNAjqF0RYIwuim2tnZWEdLle+9s
mdrKFPynz0F8zDbRLzkyBnnXeD1pK7aA7+p69Sc0OMofW1vMrQIWrb+nA2mImazajzVIbAYK1rvl
RfgshHfofMt6yuor1IcNDPeE4phktW4zWFV/XZ/qMCk3xln4nLhWBYDp5iHfq5z06rjB1bw1HDTv
gXYMiFgaiJ6lBYfAp5OjQlICaHqnNo3d9aUrM1Ng2eL4xqq79/LkI+vQRh4tSDwnBY1E0EpPXeW4
OLX16muzdp2gNdzhP/xslPFBpppjZzh707BdRajkJCzE+yLCY8yA+olAt+qQ6JyHGK1SpXRTtFUm
M9MSeIbU06TSdj3hXrd5AD0O3hyIqRIXh9/XhlXTECUC8+cpnAYAOrYo70jbyhs9w7N6tci3EsHV
JsLyUjrD74g9uLNp+cmTXeVV2aY2JpN/jsu0siILJR8iB8oWfg1CTdRD6GMdJ8bK2f97j550SjoF
3pDBd8pdj0Ds1NIj2K/nsFowVRwdpJq1AXqqTL8rR99YZ+629cB3FwiFHot8wdGApPhLgfgjcaPn
yXhad1F0IsfUTKfbMvVM3es8u6UJwHk+pgdj7vxDsSz5g4Pa72yR+Kx8tMgiyGcEMA/tRK7Nc6LF
RwKymZTagf8UWAgwo0BwYUo/a5HBHwmc0H6wF4dlWm9pAki9ayS0ZeekBMBxZXzaIVkk6ipC+nPJ
+tbdl+FEDq30DBulzOB2sx63c4rstzCDB9PggGY3QUtma6rvJR6V1piBLkk+Kxf7muSVsc8qqBn0
ps1nxL9gCYE1bmZmsx9xkT/n3nRU91UZzyZKZKmu00NOCsg82C7hwiTa+Ga5uf4SC3pPXMqLkX4n
kNLbRbMLht76VIJqRFyHvsaEV1nCgo8mCQuTPT4nHpYTBeQOAoy6iXbNWpzP6z3Kl9FvVKUfEkN9
cWeysOspJzmbXuzgxPHPZOpQgaYHcimeBBCQ4yrPbzJMZcV4m/wmeGSQX94A1d4Af5bPGg3v/b9n
2tghoLchWK2ylsBkThv0NSHglaUfJ5dsUSXqqk10vOsClWUyg96NnKvfe3AuA8t9mDk1PTvo0pjI
OPckKLtnWsLdcwgo5Jyx1m08ij2l6PCAd53Q23j7ouymtdijoQlGeAliYl50Inod5xN8HDvO2IfP
vVW+aUntcKDP51OpL98AG9SHGqEWCbqF2PshS4pmAKFQ+L2wzRHGBZBTqrw4iAxHPJl9t2BJ3sUY
ay8Ym/NjVOnzzTKgDWMh+Olhe90gcOZixamBX5LlbMDCPEfPep1+slEhVHBm5w3k+ril+ZvB0Nac
t3Fj/XDL4osayju63x1ZK8NjV7eslPDFTzlTpMPa4UGGzuwmC07wNqcPI7ZfW7eqUnJV0afUMY1B
9O9psZCnZEzaHsrhdAFaDddnaZ9y8Z1mTHNUE4XAfMUvBh3N5Nyh2rseiTGdPTBVawbrsaFeIceV
2/NiIgeo/x5thCf+FH6eP5UY/dzRIOAQgxeeaXuMV5OIzy0aNOKQ94Hz2IFGeKlsaJMwgL+uy0ks
SDiRNgp1UY81ogGGVvWp9gkoRLFq8cej8UJsSb5NZYbByPGKLOX5XlkasxI5gTSYjD90fIaEyXAa
ZwiRHQO3TfHDBN0lHmvkDYNHK32B0cQFkBxHaI/oQIlVjmSgPQerSCMPum+eRax9+FJxUzAYO3iL
qE5pknOyHpfhoo5g9c8KDNk2kCsx647zqqXIVozGDsg9qclyXkzmlW7fbM0Mw0xbLj1m3wzPsd+N
7SOj5hZKUUHrwDqrF+ptToPGoR6A/Hmy76FG9oahIb/FJqzeiq36ZVowOE2kR5y7EEqE61yKAvak
W6GcHaUC8N+DCahsw+gtP9q2lPNArTirll0OFuzQ1qO1FYRKbJCGkV8WVuETZVl/jbr8wFjcIJvU
dHZOSGKoLhtgqcyf6MCpIlwFJTAshJySiHVY1ca2gQhq9r/rbjye1t2a3B7MueGTE+mQDjkn79Tf
TkwOWgN1V6kWkeagelMYg8Ik2KfuZgMWaPlW9vUo+HxJbFa+0L/GiCYRW8NdbMp9AcQ1IGKUMwYO
rcHS3f9gaWwwEDhgTMzszltRssyqi4vWliQLI2wkNmneskpnL/bk3+lWaG+ytqQk3VSSYUOcaEU/
lZ9dG6bqST2rF4RH9njsUqNZvT3K4NNB7oCtXX9bsa8U5QlFfzV/M1M0ZbQ8DiAGjWcB4WLDn5x/
RRgx1z49X0o9Ra/V0msHkjA3WMMXzeL+ZabzKsRAOT1dMT9ML50wQqzVC9d8KUOziUNSH1ngk3mn
YBzMpMl0hIsC53MQx0l6QT08LWdWBcqlOcw3kjfxoFO8D1mr3dZqY6K9OOGzGDqCPpUYTz0Y8OkP
8LBww7S6+9BrBiiA2Y0+6qZCDFAHf0XmeRs1T3mmzzvQct6eVvEZzTCMvh74AXCAjKOLRuCJfMsL
4p55gxzGaZM1PJc5NwcK3PgMcgj6CG32KiI5mT7Wo+q8Rw7wg/XyijV3lqDiYrdMuksKKxQDWlVg
FgJa24+kOssAL4r85sF1hz9rL8zQ7OCQXaHV6BuQp3Bewz757RSNuek6377hgrRvVlgR2zYRi6hM
jp6d/UyNLkH3OYYc/cefBmTge0FEithgxZmRyNI/LmqyGIx4gXFTIrg3evxIysVmacNfQzAjNPhX
VvCXPxUObC9AoLaqe0swKtUY0tqjYsLNrhvQnitKerGs2OCDY4RmQ3FUs3LqLaCW6o7RqJvW/0Mq
456GmqGNj0eZs4vpPxsa+EWl3lH8WxiPXyLZvdfJQVnZKXmDNHDyCVlrhvmttjxJSEx9UuHUOUFq
dOfFQhWlpvozbftbslC+jRCAy9J/UvMTt0FyGrsJQgg5U4m94V5w+LoYnW8e68A2N7wd7xLK9fSQ
kPG7zQPjzaqd8LGz+vyNcEXA48F4H+Cl4TZhhq9kXAvHLFKDluc26Sgu23w6hfqc3ERq39VyaPq4
KuiSgLuRNU6v6WSWkre7CzmgP5Ia2HPPvVD7eYeoco1LhkPnQpcAs4r69PAonUwZoxRwaGCBMKCg
VubF1+pqg2SwkdF2TPrL8cfUEgjP7fKsWsQtYGBcmQBoam2fTk6J1aCpH2JjoK4mnoGApAFUoN9a
90lkI9Kv4dGLcPqGtompeswxsKwq06CcnogK0IThPZshwomeUPeHOCmhhQ/ZTffg9zSmtTCDnsqd
pv3REH4RA+f8XFeMDkqS/NbTQ9dX4sp58zQLW5xHh0GYStEgVXxYFVypVKnwCdtr/HKo/eqZ7X9p
Gu8R2XP/IvxF/1IHX0P6SOf1+yfqOzyubd1hzE5q3TUAdV6IRo52jee5O7X2qoDvoRovqhHk4lvd
DONHaWbRIYjd9mHRBRwScH1bjab/HfIRKJS88HbqZTCRzs7IvOazTABYy+9SHRvhkszHnKLoMdtW
+Gc/0AvH5woNzt4JrfxVXxYwOoFJgIfj79SgASPwGQU1duOqgNsEGX7rSmd2s9jTWTHOjEUH5JM2
b/3kQtWYGOLFfvO+1Ib1OFMFIQW9OehAjpCUp416qR40G/heghjCzOb57IG7Oka1Px/A8ILQqOd8
U1ZG8ulyHBRzN37opB8xxXgqZmKkJ1moDvLBc5PpwayG91gWsEsRhdcB/4bzX8OU8k/ZXsysElFj
XBXZC8OLH6rdZyydBLcHV5qE7qnQR+8UMyY8FCW5382MsyT2lrtnVewzYEmUw8itvKfY4Iy7BByD
VW9dtyeiO9W+16X0ON0Z7mdXs0tA+diID/qsgbtxIz2W+Suw/lBWvucTuLIacvbBjBHkEwoqbNe+
lfQzDi0da6lkrrZxo11L+uOffV++TlEAZKyKof/bRNzkJhyqGM9BHBbVrYsELS3Ld6+BaYZ3CJh3
kqPyX8ZSvse7dZZPaAyOzPIjQDr/gnLPupmxO28qmfu26M6wBZPzPRFzvVNTel/DPt9Z4t61XHiZ
sfzAVFjtpsgnqHXKzN26JZtGHO7VZDIdSKjoY3Rdck4ZzNb0BD1205DEs62lo4588PzcqZdierci
usSzXJ8yAMhYYHvtKOxkxDzWnJX1N8Xnu6nzYLlpS7UnA/kjL3GJkhb0fUH5HHfxXe+HJ4A1JjI/
Cg+Xsa0MoRKPecu0kcTt9qCCFQYrJZVc5MCmAuD9zEqMS9Qn1cmzy8vgCvNs1/hgJfWrzoA8kcpi
PjjzsnFd2/qTJs2L0sjCCYFrWXjBufBcUF6ZqT9hzCZnDhtpylp7UlEvRQPwvIsK/YC82NhYBKJu
DKUdILm9OpaeIBOxqtnu52XftIN7GOP/I+28luPGsnT9Kh11PZiBNxPTfQEgLT0pkpJuEHIF7z2e
/nxIVneRYA5RZ7oiSiGKEnduv/Zav1HcU5xcqiSokSzXQC+RKUMO99FCbcPWhbSkutMSmfhAsBCs
QlfM10a88mJS/xp/rpHF1CupuutrlHRqLUJBB/lsF6+r5qAQqUdxDDYkJRmca6TaLSG9sxQB1y7F
pPQrBrg0GnjdyTO2eug6bN/nL0fPizEAI9gh9VBVhyrKc1cLdQDy5qcqTMgiSmDyZudWoTXBTRRe
QMHECL7rGHoUHmLAbUPG/MQW1rAScnK4/zMTVFG9/B4fULDzPgKXEiZszwnB9F70yB8BBPOf9YBI
ctbo9Gt0R7MRz6xBR6YU3dhoH6safB4UIwWny1uJe4o3cxE2h3n151FM1WdUpOtEqDCr8yHGR35v
bVFSbrajUPzsJfXa63A+Qk8DKpCH8qUtGXjDZAakhLQbCL1aVNqqh6puTPel1vgiuAjDKgHOPWRH
JGzGrWoU90KvhnyiKSL3HDROPOL3ofOBXRViyKYrh4ldCGrEwlTWfbluDCkrHs3Ku8w06kV6MqFK
MQu2QjYPbHWKhS9Bmm+jSTU+IS40HLwBEFyrsgYkU8ZmN5rTkNFD1RrKAf7Wrp7xvabqIWWZK4Fb
irwPSODgDwWo5yqAu3v0/fTzSW5oyPgblZHhhTrDQspRIxswcJBxDF2KFQoiHUHHixpyYjTxNrOs
4RZEGvC9/tHT1LnW1pY3UE7SrzHyF6cSbaBG4/akZChSEEPMDFi+bhWk4uUQdolUtI6l8/NnXRyo
bvaEF4qVoU52qk/XZdUd00SdHzBDdcy7Itpm5URuP0+B8IKT1oF7oUGdJ5e8sr6dFJfAjaq2HlbE
opnSYyfZfw+idDdNkXlVIRRz0eUsoVHs23u1RPMINUBvX4f4VXaJ79mnXaYFvuI0WljYYq4/wwvU
fxLKHQRh+kalHrQFBuWHqlTMTTYLSAtx7GrVdFVoImZB5iAfAkDKTmmkvzq1kx8Bn0BXqaiIdj42
cnqVEDzOAPU044iHkP/1BcnYtTyk8I64qZvh6qXoCUa03XiD5dapFxyzcGwdwBTb0+mZJvJ3Ywqu
877WPqGplu0aBJvd05dR2yNri/yQ3ZjUX6zIZDxmWZJTyRP+po+4ucpjTgujnTxQQMwrX0UMJmgu
SCjiDoSj652vpBdZLwAlmb8Kiyanw7hUIl2nyOJsLzjLuJhef63nBsAvS3sYFV+8O9HSYoHXbhhN
6Q8B6HeHoAfO71cnS1rkdqcraufQytkaZtLWj6ff1YM63QYTZ5dqjK0tZI3ghPqPSJn8na6PBS5Z
c81+zHB4PwWy1NRP1lUNEj57xNswfwNtv5HjGjdlVSaRUhv9xo8bY29J0fQAQPZeCfrhupcTOCqp
ejQojl8VoikRGM21vAHG/f7Fppn6RpjbrFYQb7jmufKAorzHUtkF5HH6KMBMal64wCcLUmwYwAoa
RIS5zpLVGMP5XRtfgCWA6S1rl4Zo3fgQW279aCqpsClodmuoi5xWaYTXxYa3/GOJn8AxScAI40Nc
Xxmi8ok9Sdmk6b/j8CfdFwFYf+CyOnbJyACg7xgyB0Mlio9IHLSbE3YB/RJ/qzRZ74Z5YV55xM8o
IHXRhYG/VlRTCD/dC4XgHbUJ0Ve/h0RtYDjmZIlyq6CH/rk1LsSgR3cCMZWjF5bf01klsQdtqXVH
6nIdKnzXptHzzlVkmdU9Ca5Bmnb7AlmsqpqLsYsOcY0y9vwbX8wpm4z9LXGcSgSt4qDYGtfxgN52
U1rXOaxCVwgGgu2CEt8FTDsKDDwI7PqkWiSYJSnLaXDzBM+eEwsJ9bEG4RvzEkHS2fYYrtIJI1hW
1BhO+T9BStOjqouBbQji9CjVCaaQwpXY3ph6lx9LshzX+Qj0HpEMJ5Kz/vH0OxBnQGQGBIliSQov
+2q4e8HJCJGYXmZpAMFGNKMbQch2fqN0nK9ZfDPXecRpVvIZDb3cJpCAnE5IQVUWbqVl/Q8zDzD+
8GYt9Hpgw5nDXTRBXvIUX3dI08W7sBy9B8QBNi+lSg/EedddxaXUfuEoFXaUcRK0f81rTllQ3X1W
7FHeoGzp+4dTCFuLJIo87vpdOFoXyP7KVAwpUykZiUECR4GwtoIh0GP2fuKhDoibEr/IL5phqGI/
dHIz45+lWzkmgJ/94EQUM8GpWF3Dsx2Bv6LFybQ1wgcSh/FGzSFVtU3xgI238rtA7ov/MyzUEgrM
QqzeCriM27KpFl+KwEg2JtrFh1OSn8sHJRMNBRyjIRRVtfJOx2LYTU+VGY6AgSevf+vp/tMwq4Oh
klw5FfKwPbIyh1rHg0goZckugFCdJMzG2UJMUfUa7IDs1mPluUWXAW9vjfuXiCVHWE7AJyQGinxl
ml/aiB/ZVWOITiVZyalFmIELNbTDlNeVAXPwYSSOJKSbvpEZ0uAU4egxJ10vPcsI7VpIx2M5U/7n
mOAo1uM3rdBhz+FucUoN9I1R3yQ1D56uVlGdnyNhM8qzazSKXRTByEVroXwhGFMBIBM0doQDI3tx
emh0tbrJKIm5GOFOm7Ijg5YXXzQN7FIqS6obNk1yq9WfIGoi61HWI2wwihKWXD0KlN12FU44sdkB
Ae+yS2MUvWOAC5otq2bFykBk/ETYyMykfvkymu4jPE1uX6QrMt/atF4EsKiWNu0sfj8fC0GXE8SO
5pdwNGtAtVLvCl3qg/euLshMCFdJ1jb3uQGSTu/8S/gn4q6bxp+kVMQEysBcFXohTcwBX9xk6XGI
Fe+mr6qjqTjUmtLYBuBZt438rQzLp3ZWwCq7/qLWJOOh9ArQyvq+HwuK8XOZPpGSnQej0KmVrryM
zaq4oGJqbrE3EDcNajzAE4b60mv7xulmOqqELjRyXa40ZtGzpEtPFuWnH+1gAeFAPjBLtMtwzuL4
8y/miGOjkMluHoChLcxavakCWp1i/yuqRPru5bSDbN/syh7lAtIQyazCGN0TAKRtLe5T8Alwyknu
GmmoPKoYPdggxi+7WX3PKEg0nlaeoTxPRnbnmUmJ8vmcx4BsSUY9LVAwmBlifiVqx9AQrmPpkTSG
cXsSmuhFKCp1Sjw0CFW9I5sInO5UJhdTVK+7zMGjJd7FMyYl+mXAFN8OHZTglyb0EEutYcpIoc6O
wl2mtvvYqz6fBMY6EsKosWbDpuiVEpBmhyiZXgB9mzXqyjAQ0VVS9uADqzsBbdqNUNQjGCBEd1/0
qvIEmHqZXECtb/d+hSCJpVbPwNGB1EG8R3KzJdNQ9lxaqhrva8168tv014l2JskKzgxmrpGAskjx
+4BIA/m+9LBWNgQQ6lSqWkRFwcGZGm4aXhFnV4lkPsuC/v2ErqxSc1uC/isBwx1KKiGkmjXr5nRO
gJZtXBBqKZWVjPQxmBHO0uyTouJEHZUUp+fH4wQ440VXMdH9gnwbelGNAPsC/MiJCtv3s+VcCqCo
appvaPXh/Ifb/YvcEagTSg5QWFNloAo5P0HnXyQhcHT24pOnGnZy5deS8c0QuEHbuAIGCKfdlmGk
Knbic3CJMnqwZaCMn6tGep74dJkAEU3awqKZrl5S0YZm+vcskfQPjXPq5eYsk6N+F4Gb8piZCaly
bTg+FodXclVSyVXaSzGUdiVMnwZoohxS5qotJyBaHMbPkjYo9m9/+69//M+P4b/9XznqfaOfZ3/L
WoT8wqyp//6bov32t+Lljw8///4bMG3TlDXL0FQD5o6kSgrf//HtPsx8/rb0H4lQjlJA5O1aHJpz
TheGJfQOWR33p7tcTKafeO2qBxxjjlrm4eMWCtOuBRMP6GrobEP1sutQi76/vCzCGg6zid2FW+b4
wfeIdhDrWhaOFKcOD6gM9inEFsy4FfeElUwNWHOd+WT5oPtGnNdBAP9TroPjrLr1EOUZ3ZWOi2c6
bugWt46sSZYpyW87jriXohgdj79Ir36duqpF8kOam9NlmUDvqTQIB0bh9Rda9Uk1yD/FyVZXMHDM
dea7i8Xpopv/rCqqdCsHQ3KX+ngXRL2/hVuGQ1oY7FGlbG8sKdSPBuU2AqjYeOrC4U71eNIX/k4m
2R2gA+BXu4+7p5rvumdhAAcIGcMv0RCX3QsnrD3KPm2IaTAm8YNkuCt9//FUkjE1VNKnbRAF064o
pPhZVGHf4Gtzp2fJfXWqncrphdpRNMbaAO63HF6kSpk4pVx9+VMl0OpwP7SUyj0Z3ySh+om0PUcK
wP0TD5YEdnhUCEUUsYr/EJ/FPhkNkNljByPR4aoU4ocTdQrpgy5vouem9TdGU0zPVuVdlQnmHkWF
rq43x5bFbCjYF9hDCSoYuo9HTDfejxia1ypDJSvYd5nS2wVB5KZxJEwdBORZWiAoWsS9wEDYY6V2
96dfhEES7AqQ6f70JdoC020mP/XT4aT+Cx4lfJhVTrgZGozsB8yKayxpazG4Pv3SW5UK20xMXVUR
yst8oCJvpoaFs4+qI2Q7/6JZnY3Oc4ZMU+XdvWTsAYROL3w9bqjUqeKy3Up1Y21qWe0RJQoSOw7h
XeVlFNqUoaqvsVheIa50keVqfQ2KvHiW8mtDnNInfbrFi6W/bbO5f7Oi4lT2BGxSm19kBeaAw3y8
yuRPXaHCJfzEJKn9AN3dqUKUYcaZQArYBrybL8e4ruGsxAPayPVeavLDx5NyGvS3xxNToaCfppgW
LH59XuavjicfvUVwFbNCwaRh/R4b3d7rJHnfYBtbt+OnoQ8sdKh57aVPPMeoZPAYvJsMeW8Wungb
xOg7J6iPMdzBkypO/kEVTGoHVl7vxErvNy00UqcxqDdbhoEna9D39yU+OaHXmbenr4iq0kMnopyv
BE+UwxT4sbl6dfodaTLRGeIWkkpglpc9r+cGgyySGvL2JEtRS4C442A03aEHhKPbEVU195Tr78Iq
vbCgdMZFkN9n3GR5Mci3NXJmmhn2m15R5CsF1a2DL+VuV0Gl4k1WUkjvD6dc6dDA1ig66eKEcjFG
U3cmq/lmTXJ9bzRfO6qd7oBXyLWPiAKZygxLlwEQCmoG08GMkTgBxHvTFuLT6cdpStLYI7eQb1n5
ATxpeSvir/l0mtH/enPj1Kcb6EdejFCug2bx5T8+YW6Yp/8z/5t//Z23/+IfV+GPKq/z35vl33rz
j/jBfzTsfmu+vflig6gorgDtL9Cmv+o2af55Kc5/869+82+/Tj/l01j8+vtvP0CRN/NP88M8++2P
b82XqKSrr1b1/PP/+Ob1t5R/d5N+e//Xf32rm7//pln/aSoW2XpF4yZSNIsf1P86fYfrCHutJvj7
b7L+n5poaKIlK5LGaW5yRSM7N39L0v9TJ3elirKki7qKLehv/+zmH3f/y9CfjwWkt3eGIcJWVkVV
1yVJ1vks2nxCvtpspeEVIe5WlVsF37oY4Vsq4nBUHJw3yQUnbovIKzvQDYz0GKs/cvGhMtF20p4N
4artfgnlZFvkY14N1pkIRXobocyfCuliU5d1xkdkFKy3nypSAx6cSRJB4agoO4+fraT6PhkjQley
hBdmgWBIlDzJUdZdtZW50Ufvp5A0Nxmy7SoC1XN8uRY2nftMkq4BDyZ+UpjCt59ptstLhI7PpFJ6
ADfu6rEJ70VZ6/v8c/48/k59x2ZJkkX0qCwmZ9H3poEIh2lh4iYHDaDXHntVCCWTUx7GS7SlHG/l
EpTmS+6DBqU5anq1BDrMEqke06DxAN5hN+2FjX/AM+cKBd+1zp0ZRAu4LkkMjcATTZa3bSlSNkXj
gNFHvRlcySX9stX25kHZgZ44wsxxgs1qm2yod/173ab+ts0JqQtMA2hTRObfLg7FNriJftdtz842
zdWwgwS3NqRvA82XOXzd5GJX5bCxvGqkyexS2ba7dFdskA+0CS5XLkv53GphrcjkbBBlMo35+68m
LyXdURv6mOAxa4elAyBnRgZOTtbt0n14FBxA5C5thzbgBFQPSavH6FmMG8VJ3dBd7fm5xQTQj8rb
y2daRFSp6FtVbSlo0DnSFua06x0oe+6STbgVLldOifdt8YgxdVU3OQw5LRaLCSW+EOK7ljKx4b50
AtfaaDvQ+La4D1Zia+n9IrIMnaCaoAS2KPv/7TibMqlfDz93F0zCRnKzLZ4J+oGQzMGk9SFztFth
u9K993uFJmWVQ5BcAOf0okkKzYHY4GTAXhk3VJieUO8Fnun22+S+uYc02V39haX7/kJ42+o8EK8W
1FTG8lCrRsoE9htF2zQU3qDmXeZ35sHYiFscPppNdT9cGwiDbKP/0zi/6vRiTlu0Njyj1Ofmpa2x
jTc5Gt7X7RYxWkC1tuB6m/j544GW5wPg7QE4d5mHIQJHxnz2vu2y2Teo6ikMNLKWew/iR2+Dltl5
Ozjsk4uggeu54g3JgvBL5YTu6TD+VP+0Sjvn2byPnI8/z+md9ubzGCL3DBEwj3RJMZY3DekEKzT1
cCBraouOvycP4gIGFb5ivP2Ig9tae++mfG6PFSZppiqieL9YaMiUmnKaeL07qhJYZThvjXE7YAoc
3BKnJghmkOMTHhUdxNEl2Oei2ZJslr4i/iDx5pG4MS9arcTvJvbm4l2senjdo+hZDo7RNJWJrwf+
W1dTKQ/BSjJjvg3fjdWrz75YrsHYUbjLBTxkmDtl3+3x/djyEth8PCfvtj9DZMzUHza/KLJU3i4R
3AF8vSuLwS1B8AYm3sWCuNKTc9NuKMy3aFmaYqrLaQjHdNBqE1bNqH6Og98JlW0Z9+jYQyoOGH2l
3OKNG1ck1TU7KK2103Se5cVIvml+MZKk5chbhyz5eiMhGXgt7U232mQXkPXu85/Vbm2rz3fgsj0Q
GhKxgEk2ZjmkXagWeVn5E5BPlDXVoyYjgOcFQAVFpw30//8JNCzUB8l2qdYcXL2dwCEnMx7BO3AF
ScwxBxGjq8jqg2xtEs/0yhRVWVLIKhiyqi4WCjh+sQjKYOL8Gh04QU7p+Hf9gLZxyS72jwhZH7HX
ytAMbqAsrzV/Zp2+bl5bxHKyIXUhbqCTS3lowzPYLa+o9c8xgOT4Tv6QPar+WptnFs6bNhdDO6Wo
Skxzm8hMn2I6/2u3Ly5wNd+mW4VIfe28WhljTV7MpdjhQkfS8HRFqQ7+IhtZsK0N0srY3Lnhreak
22Qn/MRd5ONj4NwefdPXxVFJwSdAeoum/9lXcpxb3Za3zc5ypZXg7n9pTdMMpDZ5DUjzQLy6i00y
U56Gfq0r7PWdvEm22n21oXrj4iW7Wx3WM2uHrWgpFhtEFMXl+QNzgFqfTHZ0Pkpb8r2P0Y130Db5
Aakx0Z18p/q1Fpyvtbk4dJRSG3Kzos3BVLHNwpcuV9fm7Mz65AXJY1I3NUN/d3ZXaj/0YmgOruZv
4M/h0PApeyCPxtv2sr2UbfRDVw4b6V1EwSH+qkljsQ1TT5ZFY9AZSt2YNoYCcpnihp7LB8Rwv1rq
lkKm0wpftQC1jeEJDcLrqtzWJjY2xedOWFlHp+fy4qh983EWO1RBN9sfcEo/nQoD9i/+JxhCYnIh
xPeNf52znCR7uoAhxFOhJC9cX/nKPWgNI9/FyiZA2+13MBd4GWb2cCW4a0tvPhQ/+nyLDS0BuYZC
yOcTj94xPjb7fqtuUcNfGYf3aYXFtCx2LyqvmHZktFP+noL6LB1rO+11Nz4Q4H7DI0lxYP+t9u60
TT/q3mKR53g7Qf2l2XpT8lhJbNUhTTw9/8BkanIKO3ebX4hXyXa89dZW4rnFrxhkLVRZ00gnLbos
VZEJOAsCkxHP6gT45FTtfYV6waQPh14pNp7R3EvhXlHArQaXoprdY6rifHxsyvMELkfg9adYjABa
ekbNnhjd0elcdOuwirUj3INGh1Aq+cm+x0IZPP4eJdsDYudCcYEbAgnx9bDj/UuORfD6s2hvD9Vo
lD3BihiReqNss35HMXZLqtbB3B2G1G2AE8z62bo2DfOB8eokn+qg6CONAdCvskN3g/KQGzs624oJ
cX23XbmTzx2rr/u4uDj6umlUxaC5Xk8xFbpTkL5bmdK1JhZZetRkrclrpdGNiRaTYPqatfFnL9E2
nDXoB+R25j3P1EahuJ3UZzX/gtvuthifsmqbmAh5dDEZ+cIuoOrOUpmCRP59AHiPc1yBPcDHn/ZU
0vxoAc4n0KvxzzNZJDXOgEw3+l0PnpXUE/kCpyXYdXI33K5dbKes2QctqosroJGrsQXuzRSw5LVt
tk13LY/n9RTQykQsX68Qoz11EmgoUFDyxQKiLPYro3fufH61nNTF+ZwYdRRJ8yEybKVtSKDDsxdA
mIwLysa7TS7GLQUPN3yQAU2kdygmrI/n2SOEpDcmwqd0tbFY0kUSlg0MgHk8vTs5edA+W943STiK
hEX6Fyj4dvFUF1/qS0whBWnnGfs5TPLd1dfyubOMzUP60jApfC0z5g1KhKJm8JLoHTBmT6VvhxvP
RT7cTaA97teeSWeX7uv2FhsNESBrHGTaUwtHR4V7w8rdUvdTnPwSS1knOK6t3XMr6nWLi82i+ZCQ
0rlFLPPcJP9MrmLl9DizO3iD8epjDA2VnMviEEZWFniF3PeuDv7DHQqppqTW4MsoA3e1EDo1jS31
1s9IYTxVetq5H6/o9xkPSZbkU4HFstj6i4AIKa6mKMyud9sc/f8Qo6+s+6qUUga8JZRdVULjQK/u
Pm507tPbE0FSJNIIFOhJ6pnLYjPZEKzhmr5xBeN7g7Gq2apwmeq1zfr+qpEUchQmr2rNMOTlo0G2
QjUJDNSq5hS76mj73DG/xE5iWzssL+HFrIzlmahK4p2rmpYmG4wpBak3Z+s4hmU7JtOcOBjc7Evp
oB32NSBN1rrCrr+poKCuX6hnZvBNo/MafnWgG/UQICBFo8kh1+3wetzUdgLp1Z6LJUi1/SyexsvG
KXbtvlwZYflc25qkaRL/McT6YvVMGI+Lojb0LtRodJ+d9lt7bezzY74znOA65kEqTjYedJtmg8Mj
6GGn2zW7cFs/T98gOhxXj4i1D7Q4n5VgjK3cG4EYJ/Y8581DSBjt3Zpus0HF1S1242Xupjfrgcb7
4hEH4euxWEy+1E1DM+Jv7+K28rngkptH3/vc7LL1d//7V9XbtpZzHmpIENR0s3H1Y/JleBCeoy1s
MPrYf+pvvItqB/B5ZXnL72o5ix4ujio1sUar02lV3Wmf43vvqLiSMOdVNmi2bOJPaD458UOyUXR7
fIi3a2/JM6fGmwFeRI4Z/q81rmq9m1XddkIdrandLP3+8dG02snF7Zog/07oTyv1pn6Sd7iofS5+
xvc1cv0HbV/u8GRD8mU3tp/1rX7xFwqD72/Vt3M7L/FX+zktDQ33GT5AdPB2GCXuxZvJARxqBxvP
KVbmdG0hLS44kOdenVccHnhz7NUohMQu2yaufB6aMR+P7PvQ6U2/lpmAIkmVILPYH6f89EWz13b4
uh3XTv0z4dHbdhZnEopOmgFTHEmmzbTVPosbqPuu7uJdvZ0jXVi4uxDg3lHfZnehm18Ej2tgqjPZ
qrcfYXEKhVUFPEicV+pl8gnc5gW6iKB7bd9Bg2T9Vb1y6C3LY3qoTonf01xD2hG4Hk6FW6/YYmfi
qDZuaCjAfoPb2eyKXXK1Wg+cN8TiMn+9LY3FWaRAdRVbKBRsmOYSFbXDsB036V7ae65/iVLEnbxN
9uunwXu8xtvTyFicRoHiedCkT73uN6D4PwFOu0Ehe9ojB3lEjdfFQba7CzYwv1cOibMX/auz3lgc
RWPk12ozn78Fq9nbhXtk1H/lVJjn8S4QpKN6H1x9vH9WG12cTHFfV4mlnTps7vJ7eVM7/gb2ljM5
7QGdpqu/EOLPm+X95GKySb0XCNoSfgLBKChkj/MhOmS3UGN5q6OxtB8f/gI64fzB96+2lMU7EXFg
tWgi1NNGnhPNpz6mTIB5HS8q5H/D9XfpWnuLg0IGHdjgYDZvG5WAgbNdcH5gueDZyKpv1m6veRt8
MJLK4kzI9Ix3QMlIVmHmBvUP5K1Wnvbn78c/x28RgOh5p0XhQAteVl76CQr+kbUZgmL78Tpc68hi
v8dN249yzLB1o+X6yTVM5c3HLfwv5+efPVlsbSP2c13zaULdwev5Mr8qO7JSGRtr9xcit7WBW+xm
yehzS1UYOM3uXNmpHWkPKSbYEs+SCO2+Jl/H/VowdbZNRdZnDJVKSLFYfGknT1nuUWMMzAgqCTrF
2tEr5P3HI3l2rl61slh0INFhXIL4cauCmwf+XtZ9+biF8/1AdVy2aAfQ+NtoJY7rrkGVDHiA/sPo
rocGD6/h18dtnL3flD/bWERERV3HiA4zVrD8wmOoxZtKkb9RKLpJRU9zlaC8R/Y/tj9u9ezYoaJj
mRboQmP5MK/jhvOhs5ihGsAF4jRl7P57LSzXHVy7METozYVO/Tx2ydcqbIqVQ+FMkpdY5FU3FhOk
+rGoJrqJJiXZt+jLZO2M7XQRO1hMhI6PecU39WL1GbY2dosZs/QiaMSRRtEVkBLcfbY472zEW5QC
OzifB4y7HprHtWbPtwrgCliSCO5/cQAmBWilIvQHV0aztIoq3N2ilUVxdrkjcfHPJuaP8Co4h5Ch
IPTLlLXeQ4hOQ9JUTk7A9fHCWGtl/v6rVgoTv0TfpCMhdqhRutHFS8xnVxqZV9e7C+lVVxarD/Og
TBorGhF6wU0lEYLblQwLTcD989/rzmIJCtZYR5rJoOlGdAxDWHheP7vy/Z+2059zs1h0uYmqRQL3
BNlK7WeqqFdd3x4+7snamC2eS54uYH4j0ERJoQiWwwizp1DrqxI5h3+rJXMRDHlBJFdTw5hJiXzo
gvRuULLuAvcy9Yj0wNPHjZ2p0s6HxL+GbpmQ87M8TrFRQJHpaO7ae+t7BHXPre+8AxI+WCTV28iG
AVu4a6+181f9q5blt0tdT3ScagX6qe6UbYgN+7BHxsWh9oVk6kMIyO3jrq5srRlO/nprDWHj+dhB
UQJHAVXEnSF+VuuHj9s4e+bqliqBU9CwvLQWCx55FzNs5v07Iwer+k7qdsR8JGga/CZ2ZYMZLvm4
tZDiPXqPFxG8QvARqgWAfZmNkwXEd5uGF/Z4rC5VJ/rcXc6jquzH6+TGeh4uTHd+n1T3E6KwHW9R
JHfu463y7S8E1/M4Lk+X159lMa9qHY1qAtyAh0P0U3zEdJu8q27j4rzHEe2wVtY6d/S/bm4xrX5X
wRBRaC6NobsW9QXy5ceVWT3bJbC1qqoaivweiu8ZleGFvL9mFGr3U+GdidakXVwrGw7Pq7Xb7Ey5
g+kEjsmtBQkAatbbpRp5maQKKk8TT+jvYjzG0NMZSOvGaQnNKfiBVe0OaeKLtveup7q4q8ppnwtl
juFbc/tx35Vz78DXn2UxnV6MVj3A6961HsLQGdtLabxAhb5BERBIaMjCxulhExMwS1Tvo438PX8o
b/A0FI5KgnEIfG04j7b2hBDdfvUQOTv7r0ZqMftNIyn1lIAXRAcIVEttl5hEz5WhQ3cdu+O+v1hb
b2ezva8HZBEICIY6it3c5Fz7IhO6j3fzYhCO63X6c5cOawCSC//PsMi360APYh83PJmthKlb3Pys
rMIxpCu4i9uPZ/nM2QgPQaKIJQK5lZY4xBHjw7ITaGgUciQLe/W7aUTXcmM2K6HHmfmiIdWaKS0m
XgCLHk04TwmjyGqSreGA0vh3rLLXZkhekHthfUIEQF4SzDghvPKuOBH3AwK0U68inYBOFmpZpdej
YhTWXnYZBXHX32nelkgxaTaCgCpdjtxiaBtKGOZfUEOJkNjwpSJDT6DTjS3aFGneO60IFy12xL5q
czz69DY+xiiHerEd1InQHksNY3PT9rUYhHw0KAPGKjl6xA9lGpnaJ4SzMMio48jonwOlMKzbLihy
Y6/HUoGcVRjVUXZouKy9LQbsmJxaIdIVTdJoweXka94zevyZ/xSBlwYmkxm++iCpXR/BzldrspnQ
yq2NJDZmi7/D4JHD1uvp2fTkOpyFlGrDbDG2CUavRTFLM4bE9gQcs36fVRJTx5SVAkafP2iakyS9
qhwifIWrTRoZMg6odScHbtT5WoWcj941e5Qc0dMqEg8B0iqsd7xna/S/cBKRnkkqC4mdgDG9x5la
PoZ+HT5XEmo8dmmWuBDBllVA/Aj11F/wp1gDo2uF5dWdjFwclqlxjh9FOSj93rKw2bjSka5KoVhF
9V4W2/57PDXYlk3wD60bL0vTWeIQvahNGPZZjwRhmx0bhEOJXlAP+wITX6JcEAwyFm2YDV2i+Vqh
+6WEX0eMqWevLvUJcd3gEKA6dkhQvhC3/iRMxzGUyo0iyNnzpCFfaqNhiLdoo1o4MUlt1O8pyE8A
Jzzf0g9gTov01q9CdUBhwsq0WwU6Zvs1zPgpji6URoKApJ9Ou6xCoB91rG7snvB/wWzISfQ0rH6I
SRGYP3utTX5ObYd5sO3rbYJ4MT7lZegwqpJ2o6GQBL68ikVMZCoWJsIFilbhutOnUWlbMZGwjUrg
ZNx0GCt2exPndPBr3YghmIuX5dQGdlyPpoHKFJYXpS0KKbIU0lQl+YU+SIHlIPlRmJ+VURCleyOx
ql9xG6mf1EEzv2lt07aXuRRJsW3Iw03XD6kBoCrvwOeXPkIvJGeTbI894oAfat9ilPw7IqKlciep
6Cw6UsWD4BG8bIxMh6DLKfk+IVNN1NZzX24f1A73XhN3lqxSI1fO41h46lsl8ndh4ccDAkjSyPqo
pMlKXHw8ogIdRyTj7W4wfCwYi0ILb+QgwcBWM8yu2WTipHeXlVUaOwlCnYTagDV9gd+dom8sjM20
RfHPs+xGEJSZ7m4KkVNlGLNu/QbMeYF6vVaiE+BXKGQlNRI9mzBucfvuhFqrn8xG7cBUlgidPlDb
RgwkbC0juhrI+R30QTHrz0aqNllg6yY92ppqZMCtbkZ9fLTwrvcfYjiQ/qMkUBfHkjgSii3KomiL
+h0a9r5jiIP3vTNLU5lwFGsNEdkmXzAOVey3zWctlQvYYylohdhBKk2Wok1V+h3+2sOoYyW4GQrB
QrVoRICQl6QBtR9KnZVoVqGAtgyavsfECiaxXx5LRS7lFPUcBJV8IEphWbv1kGJxu5PwuRN95z8g
86LxWWJSpgfhrH4YmKSxciGKcCMtI2xtBaF6/Ph2eoeUkExIXeBeuJhQ1DaWuWgiPGDr6UDQugvv
tX26k3b5p7+UEJyjmdfB60tLsEBmiqMsLuP3LvIx0ix6SGFX/rW25WBzswsEmtwM8tZa2P4urz+3
BrUVRgVtmRBQ3t7vWqqaMdaMwC0vi0Psz8V7V/pauunB2pn76Gi41XaNBPAuuFw2Ogcdr1IMg4TQ
Gdo54QlQjVMMFIfiYqCUoDjRRjissuHmK305pK87ubjyDTMWSksqwlO8ND6pxxl3ljvVhb+rNnOa
VXaHX+tx2jJ2WnZzkROA8Sihps3YZtFlDecxFnZN29hFuoYzfPeQXba0SA0M/4+0L1uOG0mW/ZWx
fscc7Mu1M/OAtRZWsbhIlPQCo0gK+77j669naaZVlYCYko7Ny3SrxWAmMiIjIzzcoaWeSig/nd98
0YZAk5RjZSenAgD8mZGPr/qCgjFHuIMqYeSOynhLhAYfIoXg0nH7GwI2CHBY5A0bsru6gReGqDy3
azm5ljRiSGpKdROmMVQNRMT7s/p0cRM2yJQchqfT+eF5L9FzAiAKuBKMPV8fzlqBbHiHKxMYUXlX
nxoMNCZWvyOPC94mq2T64JrHq+Ctw/g3Zs0EutgL5TEwDcYZxILwttM/Nl67KW4MYBT5X9jTVecj
KzOA4RMAFqJedpXq42CmOCuiJ+9EB1JhDoQZTmR6AsCkr9WesZ+kWEQ7n4aNRHnewHWnU/s5iSAH
5+SURM7qmLv9RvCAvzywgSnn35yypOtgXUFer2HASKPcvMjwL5UAAuYYGryDKBf/bQIKajd4UOX6
ALKhG2kyJ6jcHIWP6Ubd83ufOcV9hnm+9ztQPh+OqlhUAn4HsOFB/CCubuPQB6Om9FhBzLpPevCX
TK5utLdyhBS1SMqbKGkB61DBA+cLg7JJykQxm1q/h8RiaHO+tGma6Gbuis/dqHyFYsxjkssHOLun
+Poez88AiPHuFEoSiEmGxzRSvnRhJDujKL3OUySDUxDKy5F0ytPmJIbyhouqTTrl2wrqmX2jWO9/
b3HFf9Cwwl3JoyIEZ6K+d5rHmRbLyPjTdi5tXNyfy7J+6YJ4E2lYOfTVq2h+rCTAsfThRVLbTZkF
+7iYHT5GTG6glCuovScN6LrFIJPqe0gG+I7MSfuur7ZVHm37UmT1t1dOKX5rFYUrQAJ5kYaTiq0y
JBNhXiBFKwzC7QJvcCUncRuWP5D1UyfkyhJ1QuIgbTHHGIOgydIx4aN9BUhsHzkEHJJsU/QN7MkG
3uaLEZvxGxM8sBJrrqxTX2cq/QhJPNY5uu0NaTeCId0aTppX2PxeYd0U62fh711Vya5fXPSlFENC
0IC1DoqKdrABo6SdeOMOFGW3vI3Jd2ZCQ5cRyIEDXYWGEgK6ZovWZgIqwFYaITonAlLKQ3ejD6CP
mFSMIsLKzQTCIhFZmgAi4UXncS7FqgT/LKQQeUz7C1+hQwImZUyKNsf33WlR6xF0JGZkEEwASfQy
fHbQEhvSFonn9+OCALp/ma3s1HrMShZdY4QpGVUDDSxMGAVd3HwAyoPCHDk94ufgYM4NqeAQA9Gd
m7Jbe91evGesbXkYYRC1EgUsLKRKQgXsqZrFHqxkYAGyUXh4JDmZdK94w7Y/sLGqK9cDQZIAlAt6
FfS9efLbXBzGNtLaQVLSAEcfqlZghJDszisO4QvUa87AceUZc2h25pYfxA37elr0Ocj2AgmsiGS6
GyNw1MUb1HIXgGIxsKXbHuhQaJUdQhd8qBbg48fQTIEV+oPEEDYJgwvuXsxN03NHVRvUxgiifYS1
8abahTZaKzvRBaJvM2x+G5N/XuGFNSpfa+SxVJUO1v5bChVQ9X+ZXNXlN8r2Dw4PKGAMMAUAZY2W
w/XnRO8DOta4GazvEVt78k8Kpgnj+9aDxgorki2fEAaqhhqGlnQduQydoyXSmPchKmOWcksINfyP
qPRalSdvMfCQmqWpuuAtaE0Q0DHu00U/B5uqAPsEAVzQFKEMS2XbMrT82niUoQVjzW5v67vESR/0
LRkl7l4Tm4lhXHlMYPBdNBDadPxv4ZXg4+bmIY2QHH3RdyRi+yfwogECU9+zQdPL2xDGJHC+aZgL
B88O9RXB5cfxED4iXxEM/HskNZ7gsM2svHNhB9EGj3dRQKpN33tgIZVagOet+AbOf9ufYpcAFCcX
xMLAr0FjPGAn9stbwgChgwA0AAYNtEViPzWFPGS1YljTDodmN9uq1R1iG/HOVLz2edqSAWKmF9Lt
EnJgQCaFKxAEHmCXpA4MJBEN2A19K95Gmxr408TiDuGmPqQeM76QZOU6mbm2RXk86OSrJCe2qm86
JIDsaL/tdaCXenO01E9CaJXmTbrJ74DUfmL4/zJjuzZNnZwkalK8BWGaDDMCXvsQeSivOcktc151
5ZoCdyqIbxFCQadDvwhLPINBTGIYVv9pROAmg+7SPZmNJahH5paufr4f1s6v74trajQCqFWhx4pD
U29VcAckB+PAeeBkYk8srNz4lys7Jx8XttJGHw1MogPoaOXb2c5QVjTLzfiNsBIldrfXfpfd4nw2
wX6OCRx4PWa3roO2DGETCArBYGvrd74XWsre35JZBfTn5F+5dFd2k4z64J1roLy1IAwSpRSVXT5F
Xg9zpeufmk85KKcw5Gtzj++fyJVQhnc1fI6wWOItQYWYHvzqKcq0AbrOpGyX4AFB8iZma3aRVBtk
6E3kJVzn+L/0A0sUOr6CKoBhEcRg+LmDpdYEUhXlCYhqYIyVhR5dlgzOFoHRQCMQNxH9OIoMsEan
k2BYJDHEtK6L560H6C8yCUK4ULCeSIsknrJHPZE0A+yGWcYjWG87p3yExto+dTlHw4wJpn0sKQG1
FLMKs/AFyij1+eIJQXOMsch429s88M1kHlm/GS3Dy3fdXtq+f1qW1+y1PfpthNJADjoALJJg46Ch
6kKLxmwd6JWYpcV6da7uqAE+MFzpYCyki8oiCKwwGIwzM0AbMxQwXA6NNJ6Vz69tIUZDCaOxCGej
rWRyLvdy08OKAbEJ6V4OHufEnSBhBSlBS4IwkRChlpbKmxKad9D6wtw5k7hvzT0ufwnq8IxVCI2W
bjAsMuMt2NVdZaGL47/Ox84ON9UDCJWZOdoiyuBbomsN90BqSJLS67BWjAnXqWFnIItBvQlNMwfh
G2mv9FayWS0Wdy6MaTovEJ4sXVzwrelDI+jdmJEYOjgRSgctAugBM3fSkSSFiiXug1eSBEMhLP3E
OLXLlYJUB4hO9CUkFbN31IteyAtNVotZ+55cPIQAOrROuOk//MKDif6SEhh80D4HT4CM7gQS4Otd
Ba3PWJVKqp2r2kJv4jJ0SfYE8S0kbcJIaMgsxvpWbGJXdaSiaIsgA6ZsylrHS5GaaLaxiZ6nj2Sa
EYIrln/LfYEOlRX9fn6PVV5ZJEnkxR2c52OZiG2o2eUL5op76FE/kfxJaoDowExUEoOOMchNVryj
HzRns3jTIBaAas2gy8AAJ0hqUMOs32vWpE97o9C8Vi0tMLDd+gILbrx4xsCewWNKE/wvuIgXBbYs
jwUNE1iq3bqEuQ9Fvq/Q6uVAiQQkBkSowcZsyoyAtHjy00apWKDOkjCD20YFXWD0LLj9o8Kbhm/N
aCZ6wElYkI+zofHelE7+IX4ON3/U0MOdiZoDKe4Dz72ccm7rVMsbTlcxIxtsUqQgCXjnAUfTQXw5
bfiadYRJsLnMyWl7VJ1jLKDaYgAPACQeuchSGysOZDNC3xvsTDIGkI07yKWeMyAB1ZDW/l0fwoIF
WQRFAKqp6uKtDDyNVKEOo5791vA/qHhD9vvGhfxS4Yit02OOghmC6RuOrPrSKOVGacFJfY9XNMbe
xpvG04FtcbkGwitOZWMIzEG5g4fQDRjA3PeXuxjaPFtWEf4BkzMQM8iteOHASGjl0o9hWfbKrfwN
WjKTU9zLTmyDnPKFcFMGVnYDxafss/oUPbAcmWmfhLQL+0oCzMkIpkK0j/j+uZRDAISeezzZ9Y1g
Rw7JQ/VPEGYupc8c8BBZ+AzeD0QyZuyk7wayEWgiCyjIqCThppJ7cOmpWqUFGvqCklthDrsGp4Al
WP5+2qg545Qt4hdljHLtRMFwQaPAmGLcVZyXTQdQyNuz5KpiyUrV6LyGLAxpjSSDtwoPQTpWSkUe
BwUUKrHDhFqNjAThsWmNFqFWM2xmXZSuGxB7aGGpKGsZ8JNFOsEbnFgJWFv7Uru6xzuTbIKa4Tvk
sz4CQRsQiguIbzBix1rouDBsULd7WoI5UuZhuJhu00l0svGoy4ElC5yl160VIVa2kbFhOBD9vv6+
XB2VdENFhY1+XujQMBihuqbZ0aQ4QqGbEiQ3O5+3lGa2/Q6MfX5j+tGNiImyvnQN/6UbjhOUe9Mu
cYQWUorcbQy4ZyspZk6EiyfMgPdv7/+Wi3yd/i2pA5cbZQfVgFgj04gY9xwOhBGalMWE5xb0Bgxr
5KfRQRxn7u89oTLKyMj9LuuwJ2RgufGMe/7juXkCCW+r3fkCoNQgExY+RG4Jzr2ecQ4WLz5qsfTj
xO98vwJgArLWd+Kuv5E2nKW+hh/RSsHUtMEk2V2gx2l7JLRcxDAOJc4uEWHvPAWHN5/hVp60D+4U
sFElX5LD9Fl8IP5We7lXbPJD5vKRW31ltwlY31mlrk9o21WFJOE7p1seTwen8GTbfxCsGg+zmg20
XnU5gplHewfAogXLbNqkUF7FyiVf/lhAwNHQ9mIVuYYa3uSSagWGvtFlaOBCCknrM0/EMF2XAEUV
HMUREMZ+evCBpxdyxS16Fux87VLVL3456moRGmmI8gZJoiG+ljNgprmnTqyaEPkhi6N+YYRKuQus
DoEcRhLQdH7Eab+bVIAuoAKXbMMN0nzt+RcGfpdWJTDI4qoiHUOQ/FO3dg967LEdfRVkd6lshb4H
vSxvRJaieTlkHn+JD2y5nbAJgIegAcOPXIE65VWe62JCcpRGhtDj0FlpjIZB8Ph+7FizApgvdA2I
lMriMdphlgaKVWRlqub0cmKFKTgcpNT5P5mh7wqtDARoxeNSRIPCFIZsXxS81UcqKxIuL18Jv+jf
yzGoTUsrqa+mEXZaF5I6bm4HX6QjyWJ5lCjhJ4zdWz5USL1exUMeE6VAONGXPbq+kB8i6Rx5XkNU
c5tCEBgV+xmZjLrRn3KPlcGdq57XHkBMovcKuQWZ9Hmvo59RJBzErqFtDrXGT7j7gsYUVRDxFRb+
FSSNTXDx8bVNFhzYrAG5nyz4h3Uq4OkBeKIhvvQ9XZetDBEP+c1Nc1PjiYCJIYdZwSTreW+9lO/5
fhe2CtniDPDCLcEEDZ87d3SSV5E9n0H3CTC0cLW5JBBcXC1TxzUhRhhU3NvVEayWexWfctjybIqw
1WUBNgZJcxEDUHQoh1pO3PcdHK9xwtPgjRuI1Z2RcWw6nGX2i0VdmKIWlUGbK4FoiGorZCpHqKDc
pWvJLivVOw1QfLWJvrzv7QvGi/M2XlikorRf+UaK7ih55cSn7/hJvGPvMJznZhb5eOEeAduFrLbw
+X3TZ2zt4rhgmELWz7NPdAdUK+M8FAcsNknNDgRauSnuhBtCx54cxs3wBaQblnbwb8AniOoXJOPA
NfLcbXnXuOM8qGTbvy15cN4M9IFBZA2UILL06zNVAq9vQN6HbEZyD/FbtNVlnKr6CJjEn8Q/HUkx
z6PqttTqmLKg5QFfVQnXsdtuBfDcRYdxR16VhAafVSleDQfQZAPbsQh5HJHuyBY+JovCDsGIEHNC
vMJBZVHQUD4YQU7RWu0bWtHMYvjyxSPh4fjDKPV6r+SRhzw6nHT8pHxqt40VOeNXFIdA6qzs+BvM
OYcYGPyDooEE8jAZ0BOguiFHR71Y6wbTIWEok1LJgKedanG1h4H7YId/A+oPSO6h/BbuWNgF4p3U
gQYAE6JaoEPGF5WpeK8lIzcCv67aWibdcXpwg+kBlr+uBCPIqWFYB6k1ZIrOA0oXYQ9UlEnWqTU5
NoKrfyQzYqQfpeDFwNzGla93ZYv6esIslWi+wxbv6XcB4BBb+IQbQ9PqlNxoHueVu9IKXCZX/kqm
c2WX+nzVnLSB6sMugYBUqcO/YcYh8zAj6Ip2OZrjmzL+SqFjJSW5sksebxd7GytVkWVFQ+wKLrkx
uwPpskvglApegj8prAAXDF0MVAIAT1TpBnRXGLVWjqEK5NC5/rCLDsm5v9AemCCw5WOc6F2owEeh
zYCSBxXnIasGhuAStvSDaJGcWN9C7gknR97/Qol/5eQoqPCjgw7kLtg8qUxgKORoKIWABBtQmgYm
Kdxp0HUClxzKDdA1GT1ycqKn96+UlYNzZZa6PjU1n8ooxSLHGRI5RX/Me/1WbgfrfTMrz2hs5sXy
qM2UcywaoFKSWqnebCfOFKs2d65IFm6XSfYvbOlKcLmySTkj2l8zZObONnubM6EfpjtDLJkklZQB
xIpSwTRkNthl9eBcrJV2RqWf1SiG3eQjD8EF8iUTECjJbnn3C+XelfCm8gpkh0hLmtRJrl2w1JSq
8iccHIL+IDjWYJdveFcCazSLaHLtK4KdABgeAUgzFdC9a1tR2fJQzTQU2JrgEqGVagdSFcBL0UnH
bfqF6YQrAQbNNTC/oJdKWqnU6ipQbfEawIoIMMZLd09EleRHMoHQncCsxCwhr66QEDBAjVUig07U
CrVB00MxQSDVv/CYYZbfQlu7r+wZUjvj2y9gXFbOKDRHftijAmjTyGHVFbDXONnR/ziA2yuzwq+y
mR4rt+As/555R608A65MUilbAra2VpcquF9YeWpnmJWfWxk3mb7x2M2jmaJW3aMPNLAEZVZiDTC1
pD0M8B5wWZThLOQbDP/meOyg9VBCfmfud0oQme+HmpVAiqsBpWmFNGXxXKbOaGeEWlfASox5AExN
Wk05unX4iEDHsLRAJCP5vTJFBZgiq2tOnzIVZX4QZGH8R7NUEBGQ1yLTEVaCypUt6mAmEGaPlAq2
osl4kYxmA3X6PTc1u7oV7kWjt1Wfv9dD4VaE8q2ejg+Rlg2sBa954+XeUqe1a7JJSerzgoMNP5sC
aOM1h5Nd0JDdh7vOlMQ/uDhUNKAxkEcEohckxbPRB7Vo4LKIvo3uaH+f8W9iXMT5PSGSZW30mkNe
2iPf4SKjyVtfNsQmAVNl+FhEX3qA+N4/n2tecGmA7PGFgbJpQY4LJgc7HSBCHOUOhoEtDjxx75tZ
c4NLM9TFrsQtqqkZzJRiDxl7XLuJ8JRPkSNLgfu+qVU/uLRFuZxcgZtQ7/CNhuIF89pV93mEnsKg
ebPyAFl3O5DBAxk/lMkLwzD5GNTz4epwUA4oomTM9RwMq4cZ4mwEhRxtyfBkhvIQqzhFwtPCmIrO
HeYQQMtAI/aKqm+Lpo3g7eCaz/Ngo6QQyJ2qw1B1TphHEmRMBNE06vkTY5krbgdacqITjtoU+D2o
wJnkbZhPTaIgeQJ5WOjViqO5hWcAMqDkXje7KRsQubK1lzZp4aZG5jCrjxF9TKZKGAvYkfCm2oLv
aJ7yC6w5K80GvLF/rFGhLvoh7uTCV2CvR8uU0JTlKOf4brGt3NIybCNkEcut+CEalSKAkBD8Aoc/
talpEUntBDC9nQ9H8Chg5graUD3DNUhApM4MjABYomjA7ywuo2QE4zzfw4hanRKI+plGJH7xOyhi
6vkDb9xBfeeVcVhWApiGHgrA3Qoo19E2vY4vUenLXM6JCmokyifRAbr7PgqgY4Kkyak9JTYxeKv8
rhYtbkJCj4P8E40EDFpQRoVhEIY8jxS74eqtkFX2yI+DVXM+Z72/vJXVkcQMAyTA1uEZSB0TsN9o
RisHii02L2MgmpPEWsraSbwyQTzjIkBjSgfsDXkIE152lCCR5m90c3ag4glkPKvmvHIKr4xRG9dM
NT6hgfVkHdQKjW9TDQ6L3mdcBqxdI39+saRU4zIul7AkrgCXCZgNhD9JDa4WQt0BfBd3gyJhIec2
rSU9GXi4ohKIjXM4oA6t8fR/OwlU7JekTvTFDGvqhWMt1VYd6vb7FlZOAmp/IDtA1wVvkAXcXQur
WhFDXj6/ySW78BRM7tq9AwaPXSuz0Q7k8F5Hiyt7NKQQTBJx1oIoEqmrLe5kh0BW1BoRVwR7EpN7
YHkozsOBRGYTbEMLQiPRR2QUskbGF6u3kh27BbS/LDDIvxIh3tBTvbLfMnZ0+faATQV6ywiHKzUV
1JL4Nqlh02/irSxm2xqiT8JWmZUPiMem2mE8MpJEkxuZieTa5qK1JOFRgLR9gX9X6iSOxCInm3sD
JWs3JXoI9U3rkLDIbOysbe6lNcrjYGsu0Uwim6snG1XATI8AprLW4YF7g740MhQ2BTl5A1yfH9TF
EINxYnkywEj5YJlX5TAlvGTrqP71imZCsRdDWV8G/mscsJKSZeTCNzQwrUhmm+EkVCTWS8yzyuEo
ISnhrWgzjRh2SSwwrAtWugGTzS8Igy9zEg3nFEA60v0AARzl8rGk9yD8EiV0B3s7/ZxlZ6UbkPY6
KQ8YEKvhsIInu7ZHvbkqo6pmkJtLAECEmRufInRXFGeEYjWhB0ElwkZnRfTi3E4w9JpuCIwyt1h5
54JKHwO8V8umXl1RoldVLODXIJCQYJ8YtqTv5MqMxE+QyYt29V7yeqh5F3a+6xNPmh4N0GlNh19g
e18eazzCZPGM8ANggE4uwBs1qkYuSXaWAtuX29oLobEF2tuMFIdABdjiP+SjXh/qa5OUJ/FJHAQV
+QjgNbL0OTP72d+UCu9pNRPAuIwRxBZG8NDwIY12+kxnutYZEpbXolWAq9/RpSfJnjdntYnZSk65
w9nSYEpO6dWYlbN1DxRfjBi5zBmvfwkq/xDjRgwKjAqixk3a7oQPvbKHHsNBkwv8pKtY/Ea9Jy4A
rVqG7WUEubZNpSNCDqKzqZKJUw/ODG6YYBocLjOVY0akKe3YGZ60Vw1EDhx73mv9cP3YfepLG3MH
a9p54bonfyQeFlkRuOA8crJSCNawXEtYvumu10tFTLRTIcMLPm3AokuMfZVufIsr14pvCc5B81Cm
glJDfYTKusNUbFg/2D+WS0UzrgTfdIDJprNbF0cwpG1m9PtCN/AI8wEH3AOq4r+t4UqiCQDoGIzk
ccgXbY149oMyq2G2d8stETYxLJBZEbnBHNBgNgh79Thf2KOWaYSFFqfkOBOfgmS5kxQ3QvcGl4KW
O0K3aGbu8FQ8iQcdOMeQRXK4UpzA+47kN+A9wguFrln3Y4cfGgcythlHGV0A6Ip62VYC4pzVzVxJ
GK9tUZFaKAd+znSOuE8HBpvGFPaEjjPbEpQFq1K1UqvWgefAhIZCSAoUOhin4HZD2q3K9uCDynHT
d5xSmYWgxsFmSOrhqZLU2Mkzbt+KISTrMXjbgTDCUtNIhdIjKt0blBxyRlounDmRrwK2iGERyG9J
GLDiMZdHBdGo1aKYsCzaHK8XGyDVVbftdXUjgODsFaPPw30eSOOLOgtG5XZBXcSgyKs7UNiBjS4y
U20I99EURh44JZWjJhNRNj/S9nxYGjtFahGLECU+pHIxHcDOquAAxam25ZSgeRTSlsNcVSZq0BHV
s1Oe+fJnrW6Cp3So1PvSL8fIVKq8d7hRDWG4HfX7HlBfpxrm+LaY5uyjFhqSFUulfjcZk/bQFlOB
d/uU1G8DiA0BQZLK5Jj6WbWVxgosNaogvDSdJO0GPcDoRogGMJjqwfO2ETLIclmTWgynyA+N+yzV
/QLUllrmNf3UgCBP1KdTrE79Ixe1gqu24Xwj1bpyAPF44nVR0QQAr4vgutNR2v0Amjjj0Q8qoB3V
WUFaiQze6Y02vpnqWftQSH32GWLfqQNseg/GTF5KvUIY9L0aNcWx6CYe1mV+PHGCVjltJ+mf9ZJP
34I47u7HMPPdHFzXHjqfoxODStJppJrbyr2iHCEyHTz0wjQffT2ajn1QJPdDmBj3URJ3FmbKsw86
eMwexyDmgNDW58cIpYKtgsP4og89oX/UQxzAqTn2XRZC+afiu9wMW7936rGubn2ej/exMABjZvhB
/KkbA+2RK30wMaVSckyAUNvqjabeSIY4nlo0gVNbqsDGOxVqei/MumYVQTOdyroIX6VIA5HaIDab
AUmc3cVidTCKsNloIPg88olQO7E2gYhsaOU8M+M2kW9UKeJOgCRyD1WtC7mVNGJ0kNOy2iH9hcSk
qIfbrOFDr5qiZNsEjb8RhSI+BHHdPhhTCzCOEoGezwzkpNlOWSrYhITjqKuB7zRyJthCNPefhkxq
oWcc+NsQZFdbP62yXVkZ492oYb/H8ISFOhBC7sIHfOa69oJszB6CEFRIcRGUvcWJKj85attrVQI4
SpV3Dign1cINuDJ/Gfgwh3RhVfFQUMkHOdzxxRiEt3ocDLM7+ajemLFR/DZyFT6PaSZFU0BwhQNM
ZcpipIDqKENttEpBYKIBClV/rfedC0YIqDYiLf6F1tniLUnZpIJtwBnZ1FSwSdJifyds1C0ZwBPZ
OgqLdwdliSoVjvk4tdC8+G4pfS2+6NvR0s3ktbbKA2vIfpGCgYuMR4YNuURgoRdKlJifkksxHDED
EAlumwiO1gWmnuqAyEaWVqYeI+VbvOOIPcwVYmiHkJPRkIoAjFxJlPfA15fWXNuzLZjK1wBMaC9x
Cj25GMLIAQRfWLfXItkjZolioiwZeDyeL7eLkhQcqxMUH8tsJtES4k+ZnzGKXov8irJApZMYGee6
RIaFOPmgYzRBBe+mL0NQkyWptkwxzpZQ/iLMdaA7pm68Dshc8IJOBCiPuSe04AurxJtMdYvb3982
TJ0CKIXSLm6/BWAqnrVgbOtet/k5+CSUUCaPpzvGiVged6ClUO4SAZcC1Qv9CoI2cz6rlU4mLppn
ZTNuOndyMWyOqc8/qFkAmgU2GeRlArq1GAy8Lk3mkzjJFViKwO8WRh86Ifxaq4107NVxvJlndXB6
1Q8ZJ2OZpxGjhO4TBDZYJY2jRJF65sWh1G0ltQjrJsn25dvObrYYOfeYrJvk+19nRJg0FxW0vTV0
cBbnA0PRVeHz+GjN8CUzcwNY2GxyOEiudjV4i19bUbrJ9N5hvWeXPga7QE0APIGyF+Da13vLiWko
yLGOw6JKlhrfQyuBtZPL6EFMkKYUMKDGYmijTkQh6DtFt/0veW9iRfyHcYPe+8cCwRgc/SfhwD+x
qmvLEAmj4GBXznxqmK+7XpdWRUGmFqNud4LqVXLlgebP1NvKQnRz9aJ03neI1TXCtyWV0PMs6Cya
bBQy0GjpdqUUKDalEuhksh6kavXou++bWub0OJnQrCCDwSJGnmhAZNWnY0wGhAE6kwCokzb+FlTC
XnokGNfcYuJ3l0GS2EN9iTCDLEvctZSmjcoNxNcBt0dRBdQ1nJnsVJxGUIFNNqBZiRs8/PZ83Xmd
f9ulS90CNMKzOiXB+fcoQtZi2cX66MfINOhTM6lYX7jVPcMdNwpobglimAw8M6E1a9Y0YE7A5wKv
QFPs+mAKPZ/Pfah+n9OXrcEDc8ZWc4qtvsnfmGGF/DQ6rGh49uEdBCa1RUXbkCdIFCkcrlCnBxsP
4ek4qxy7hL8UPEMMMpK1aAIHR20MTWgU8anFFXxRK1yvYQSKP+bSc98wCX+WGR0uUrxNUINDXgA0
+fX2BblUlKCO0clg4anzCA2IbmYndnd7zaMvDNEahypaiFLSJ4j/ebsXB+lR5IvJTIr+8X13XrVD
0gIUTM/A1esFoRbvi70S6HZQfhtzsDYAMzP2rGO3agVbhiiOkVyMHlxbibVcqIXawMigFJrtcExL
YLkyBi/oWszFR/mvEdph+WBCqzX3NVvL1ScuA7F5Y7xMk+g2DSYews37G7d21i6tURmVnKhSEw+w
VlSo//Uy3jKC/b6JlQWBTlLCvQwuSbT4qLqUGDW8moe1bicFn4MFCZeKp5XdbDbN5N8NQTN4htoH
1vtWVxYGrAHyGbDywW9pUHEGCQE+SREhEqHDdYmmsnL7voW15AZ8A7jzMaMClB2trdSUQsv3Gq6Q
/GV8QT6K8fvEKlOANAGlYObxq9t4YY0s+CKPz8JSLyO8/1GjaexBSI6x2jhzxB/DvrCbmHUMF6S6
yNdwYyHCyphMUxecLzP0DIJWjgy8+mZX9tKT6nQOsDj72Z3t3I6hMax/jrwG04vZa+pUp/aOXXpb
8Tj8FmAGFOFuqKRSHgdKGE0d6hoD72HnhmHsGFziCsrT+19yUTnFUjF6gp4oiYqLgNsNqP0B4Qd5
T70yJ0ipQ60AE3EbyC2avP7EiwXjcK4ui5D3AJ8JWC098NehVAt1B063w3i6STj/gy/irRuMjCRn
zQdADiQg4wD2ZgF1nydZKQu/MuxUmu7Ezngd50hmJKZrNjAphKSbCNwscCJS10uqPwq6nfqiWUHu
UFcZcyVrB//SAskFLg5+WMeT0II3x84CcTYzbrzPa9UVatUTKlSWJtT3GWs6I8yoC1/ESAKh9Mb7
bHH2w2YsCxQicG09zG60FzaTI1tgBSi/vqCxbPeH5OWX6IfWlgoCYTKsi4ch2Jaul9pkqj5186xj
gkYHeL+x8kfxA3TiQK+PMkHriJhKBjfBjkm3RmenaDWKIBKB5gYhelok+lDPLVAiAO9R76LK5QqY
GwCByobQn80giwXBE3jhBUYFm/YCyiidHAx1L0sxB6MdYKYomtqhFtsTz3BuEiIuv+V3KwTHBKgy
2vbUnurSOMdlEZAE2Pc6r9/UDhps7FFMOqeCHTK8i+4H2h8YrKfis+A3Gl8NPPgLdgSC4AOUo2Bg
WNz/pzLxPy/j/wveitP337359//in18K0M5FQdhS//jvQ/RSF03xrf1f8tf+/s+u/9K/b8u3/KGt
397aw3NJ/5dXfxE//z/27ef2+eofnLyN2umue6un+7emS9uzEfym5L/81T/8x9v5pzxO5du//nop
urwlPw0qA/lf//mj7eu//hIJGPF/Ln/+f/7w+Jzh732M3tr8OVv8jbfnpv3XXxhi/idIu7Dx4OIm
E+8448Pb9z8R/yngGgPTOqE8QCT86x95UbchLEr/RBkbt7cIUWIU8QnvSVN05I/0fyIxJsKCInhi
QVkJ8ub//mZX3+jHN/tH3mWnIsrb5l9/XYdJDnUekiQAkn/t0bA5FXNajLtaM6xyTExukhgp3LUb
/fjR1DNhjFShTst02AlqdRB0tLGT5IWrAkb4/dmPp8JuGY+cX3A5mNNjjEdFlXBf6clt1Mi/h8z7
8ftTqSdmz4x0TOMBXPuQ1RM6yRqL7DZNfIlxDV4Htx8GiMdeXBxGySX6IIbDTtG6G0NIQWMiNZs+
qB6ikXXV/mSX6JeUrjZESgyL6JQAg3mtyDlSLemm2ue/h8j8exkiVX4f8xaM72LT74op1cw4UTFI
EiUc48772QKo8Fj0JT9BxK3fRYVcOnqjothTaLzLjYNhX3jrf3ziF3zgzMRy8R0mf4qgAKJ2u4nn
dqmeQVjB8N7/0eS3/BHkf+wNWdXFjx6SqB99qCjsUrHgxU0PtbvG60j984SpjKg240ztRisLxZxF
L/cTjz7nzRcmR32Ox3wau102g5l0kk+VIX57fzXX+eiP1VAeLYpZmTaZ1O0EIwxeOQRjS49rkIGq
WRPuRLQ9bSjm1SeuM6KZ0Vn62XIoNzfa2tfitux26EgeGl40u1j79P5yfna0KAcXOqHL8TyCSKCm
gR+pHfjqTgQNg4NG7O89935sGeXjmKkc0eCtuh0U37W7WJiAIU5l1kDVTyLIGdVy8a2DVG5Dniu6
ndaoD35Z3VRwlMIoWyubNUac/clHP7MgXNgoyzlQ5wArgLhhUth6OQpAZbb+x14H3VIXhKkFsCGg
+ZKQPL//YX7yzc/p74XJUBugWM777U7oZyW3qnyocxuXc/xbhay/P8pZluDi5+tdX8eZEXY7kPKB
rbctKk/Am+fPItaZd/3ip2OorhZxaltoT4qHnIO0gSihIo788f3doUrEP359sm0XBlSC90ADq911
1WTYWggoaw/dS05QnHqqvbJuT1JdPjdpZ4Fb+sM88FvUwjdcnDAurp8dCSoOlEmnK6A0RIjRjMOA
MLZRoeTDKfopnodvtVIOdlcWjOX+zBgVAKJWLXI/4dudzIOUshSHxsZs/02dZzf+UEO9stuCYTNn
BOzrrPzH3lIxYeRnSYOAYLsTp7Iy66DbjbzwMoXG3tDL54ETtlMjPshlyjotPzvrVICI9HZWg0Fq
d4mml5mH4mF2GiNtZpED/uTn0xWKYdL9oeGxfZGaKw7mW2pTjUNWI+0nIZQnH+3iKKacoSUdn7U7
PjOqvdIKmHUuJ+5zN7SsHtbPTFAJQGv0cTQlcKe51O5QFn6tijmzKkF5eN+dfrZBJLZeLEFMq6kc
Aq3ZBZE/QRg8h1CA6/dC8vr+z/9JjKZlMga1rJr/z9mVLcmpQ8kvUgT78gq1Ud1uuxe3lxfCvr4G
xCoJIeDrJ8sRM9HWbRUx9VoPQnWk1HKUJzPysIGFQ/dlKNSXro7TOarbxG3Y/vo3TP/h8vub/8Dn
up7IgBVhaNVL1A1nugS3DrEGdiUV5cMQwTBrKu9Lue6YQ1JIsGwAzjS8Grwhn9OhfeDMWxASHIS+
KUkfQGOZbluOdXp6GcaXMyQAFsMf4YOybXJA/RWE9JxxizVrCr+GYWnnzQxmoTjH/LjkRQJ/1PT6
wL4fHdDs/x5Y36Ezlj6Hn5m4b+qnWlw0DrfIr+/PTJSl/d14B/8Pp+wIP/tMHJtlyRxv2K2okC5I
m93Wfw28M27DhA4rP/egBcEl3fs2DuMRNr9frrdv+gsaeK3S4UvLR36eJflY0f6eRu2RBs6r5M3n
2z5xGZo32PLg61qu4cKhJPWrc7rDCl+Gdf0MK+TdbR/QwDuC5u3VZOZnaYk9yVHwSHBTmNr7ous2
huH9CQqezd//oR+GXrkV/kMYrx99Vd35bL0JXkhW/N20Xw41nKvt8dwX/nlQ7FMbxNgN3PP14Jh6
ru3HazhCR76p+Nmu/RSZqASqsxtxN2FLQ20VW/lqBx2mf19/bPv2FWZ3x8n3Ns7Nhp7rirUDX2YC
nh6mZumFe9XXF3YC1FlvikukYXdwnKBkM+LiRnbaW+uF2ni63rQBU5GGWdBMI952NT+vpfuxpPaB
UztKRAv3vThcf1//iCk6GnBB0W5GPMlhXF33e7n0j7Tnh+tNG8ZV133oVd4HNTio57BDuQAeWWXw
VJGNq4Op8cv/ebMaDLCJg0MM4k7Wh6qAz2RRw+FuunFUNZyC1lp0xYDlDF3/BVvHMIkW/5/rYTFF
XAPqomZOpdvzMx1xBozm4KeAmeb1tk1R0VAKQeSwYg0V53BxjmNo75e5u4Oqx8YueJl5/82i4Bn9
76AHeMlE9rRBWEL3KS/8exWSUz/MzyWfj4E9bLxwG/5FqG22Q0TseQixlM2yZ1DuU1Zjp0M/xfQA
8hTfsDE0jEOoIZc4A2yauM/PubR/T9byRTXfro+CAbg69zYu6mWYBUYBzsBLEuNRIZEge4HT+bHi
9QYATN3XgFuI3hrn0QYAOsgb+s3zMonbVszwMi5vsKXW2KNxi/NIUNq/wQVvsOjIYWMOXcL7zhwK
L//nTeM9ndd2zgk7g9zdVic2qh2dPs/NK5u/1+5WsYkpOhqAW/jWFWuFPWUuVtQKTHDZJIPzen18
TY1rCMZBVooAdRLnpYFpQHTyISZ/W8safkW8kjrmaDlQw85nTdL4j9db1jQU//dC7YYadgfWLbJf
cnaOOpXOfgWhjOhTsdZV0pdRMpA2zcND1aSt+zxISNapdQ850cRp+43tzIBq3YPKmlyrCGYlzk3o
ociIT4X8PkgE8zWXfvj5+t80QC/QQB1zNoaocMCeycHldG0Az06sgiQsyjfGyPQ/tG0ZFQfRPMQx
O3P4BftcphMuA5PcykOYmtdwXQsseaMTsbPF/h37s68+T8W/twXn8sk30LPWQFj9ip57or1nXn1y
I3L06mUXNbel8MFg//sTnqSTDx8efh6ZFyZyiceEcb6/3n8D7gIN1EgIqF5UOMlZ8dxmhaycdGLV
dLzeuinwGqqRKo+hNHQJvAU/n/xfan+vIcF3vXFT1zVgE5jJqrJH6FE1tvea/jCSeQNXpqY1YNc0
HKHHC2CPnX8s7f7Br5eNQ78hJL62EdfCDRR8U1FwI+2kX7/5ApTX9tNNIfE1qNqqkNBzQLyFcnaT
C/V8Z0tiwLAK6BWGeHwvXKtCSKrpM2N3gweR1jlOrFBubGKmwGggtSRWrMH12TnPizRmdqrYhwVi
2LdF5vLVNzhlXtfUUMJh55hFKS/q+1nI2y6gOvmgoop1NHDRcda5T2EbWEk3yHmjdVNYNIDaNaqF
QUzH0ujZDwuN9otrvYhYbUxHw/HT1xAazqJcC4kkpztPYZRKizg/l9l2hwRFJfEva+UdZK3ZwP9/
3KX/2zMvrIO3A8HXvKxl1wJagb2LPPGTOePWIF8w9M45SJdzqnO2sH5ROH4W7ms3tjxB/vNzw6YX
V+Xf7Up8d9eapGV1W27S1eWVmLRJwOFxf+75cC6m6txsxsmAN0+D8kIvD6kemrYL61iSBkp01p3H
ocVQBRvPj4ap5em7Lq9iW9Y2IO18GEPvFDTwymzJ4TriTK1reEYSWIa0wF1gVE08J0E4th8dvK0l
NnWId9uioTNNVc9VPo+CnaeKWEkVT4/h4j37db/lAG/YCbzL72/WjYrD3ZvENYZhpV4aV7W4qDj7
u9tipIGbo7Ixd1tUXwY2PD4WK9phT4PeYLult2CaRRq8PUhdzmEJtLF4Ojusz8LefqB0LBKCIsbr
f8IUIg3RSNfUzrTiCMHm1nJQp12w6titqEzdWLtNM0nbjWW7OB5tMci4oKWjEglrIMUhnm/qvqtt
yATcsWClANoKQZGgsj+ObEsRyBB9V8NwLgdaLDHFzjC7x7w4h/1DhMu3A4G56303REYXcgVlIFao
68V+T6wdkjd7Jdwdp/2NzWsQnonNncJq+Vn5osF7q1eXiTOgZJotovr3+l8wzB5duJxWJfXzZhnO
y9IUL0O3wDpujfwbW7989Q18IyeP25Iydh7q4B/ii0eCqo+NaWnquQbeZR0DR9oNls8g/jlU0f3E
m+XGtjXcVmVDeuVjUqo5+Lce83Rw5Jayq6nfGl6tSQa9F2BUByitQhtDVXm1hxikWB+vD6lpVmp4
ZWOkOifGqubM3UlGw5eliY69IF+uN2/ov077qogLc+IeqMKL0cPq++c+WDcSQAbA6nSv3mVNUdoF
LvRte+cvzq535I4X0VlOW7cWw4HL0Tbd0q0Dkg+cn+H+ULOHFUVP7KTsbsiT1ekq69gUReTsipmS
eeNfmQKmwVgWg9tETY+JqthvePWKHeXulvi5YbD/U35JoQwwicsrXgjJTNbCpq33MjhqbQnVmcbk
8q/eQjgmKnb4yM4tW15B/bkbeAyiu/rZT+NtaUtHQzJ1nbmdBuTP8oVTmrRrNWZlELGNW5kpRBqY
p1UsLmhSuKjWXkpx+0vCoD+Gk3vbDqZXNORiyBnkU9l5EeUnwviPkEO56jawaVi2aFOW3YC5E0Hc
xKmLl7B0N46fhmmpE7wCkCvZiJeec3TR6cCkcYT7dFOvdV7XSNZqqNeOQXmboa4f7xmxuvECrxO4
uqlqXJRW48wGpdMy+E67382t4dbZW/DyamgNsfuz6NqvyMzsPZq/Xo+JAUc6dSuWXbMSW+Gu4s6Z
G41uErb+eeTseV3k/vo3TEOqYbXx2hmExhDfcIpPVac+dl298YCh6RD838XxD2PszTrQeEL0UwUU
SQFhLmfJpCgxbZodq8rPpJqflT2cp8F+Vn6OvIS7xRH8s/i/c6v8U4r25sM4AHndekkdVMGcTYO3
76YyAvs0V/sSZcy7AMn3U+e0Mg3m6AEk+UN8cbAMYL/uivlu9em+reLvvBE7d1wfSIWnpE7smrX7
Zffi3nLXb9ESnpxGpX1cpt0gjsuy3qGW+XB9VC7Hzff+gLbhe/Pih6pDVohWMinsEH/k3lbfnBB2
1x6BW8TGvm/6jrZWVMxBieblJB2HUBzI3Z3oyLHpog81J2NS06BIKpgo3fSndO6XZ+eBN7k4ZCDT
HYEiHx2qgezWCUeCEY5CnvVFxnQjB2OY1joTjJECMkLcYmfCyjteso9TTL5d/xuGvcHSjgNyHe2u
QPEK+NnWroNB2mxbn0ZR3LYQWpfF4M3cbSI+QeQiH85RLV/jxn50pq011rCe6NwvohZXjTmWqhgl
ELziLy31PhMJjYt4K/Nt+oS2nMyiqSdXXpas3CoTVcYZVdZOxs6nsdlKgpjGVtv7hVPXNvx2kI+a
YfK7BFkj2fH62Jqa1vb9vhJROI9I9QZrvbfq/mHy2caWb5o2GqTnVYyU2jVuTRPUT924+ghTaFQ0
FhtQNnVdg/IY4TUrhj7K2UPewLXlPiq2Hrzf7/p/zNTIOKKaNgJwOeOfuCBpPECbfK43Eprv99zR
iV/RsLjO6mKbcKX1ufSs+zWoN46J70/H/xhe9/GEtXpqh3OTR9+npj+Vpf8QzfSl773X61PGFJzL
p9/gdZwdRevLJj2J/OhWnCXeUJ7mNdyYN6a/cPnum/Z9v2ctrTnSWdiODn4/j99zocYk6lrrMaqt
LZ8S0yhcfn/zHTuHsLnHseWUosvUJB+g97RxmzGFSANs67J1RB3RcO6Zex8VLC0c/zPcdDcqzE09
10A7+fPkxis2scAfih13/IsQbugfro/v+7c/1Fb/HRdvmKFpVjpY0Qb5MvVsP43lfqrYcSbST2pv
2dixTEHS8Itzku1W1B/Ogeyel6j4WA/usWmtDTaDoXmd/1VK1ZdgejBwYiCk3Yr7YnZTAR2i5HqY
DNNUZ4CF0qFRoTBNw0reFXJ+UpN6xe1mH7Tj/vonDOOsM8FC0kx9d0ndk7nci9rZtZG9MciXzOF/
z1tOdPlXbyY/RW3dQjjylZxwmfjTfE9955WU5JGDBW/39qkYqt1Y3EYUhaTa399T+ajG2l+QEEHu
u+PysW/JSURQ1WVii2n8/tkOD05/f6MT0hd5gWWV+v6pCciJTtX3MJc7KO59jcka4MRd7a4PjWl2
aQgPKmdYLYnRJ504DkH1FFvNCwu2tGkNGIx0hNd1N8WwGToLu9hZdfF1xIFxZeOHwiWPEHq6ESMa
1OGSAm8xiXsiVTAjsItZJjBq+0eF7W2JPPiG/T0mVUPKfOrFcIb9c6IK/7uv7C19OQM8dL6YsnLa
rCW4gCvvJz8hVlCPsAUv5q08mAHiOlUsnh0vLwdvOMOEJanBneGj+xR59ERXvrFTGOaszhlTbTkG
WJyQ/FXQylgXeHaEd2Mpi12k4ijxnPqelfZN2Qw4HP49GGXjh2uOzelsNe4HT87nEHJk1/FgCpWG
b/BvXNI0EUJVNlXiluvZaep9zIcPrnLLjfXQADqdQ5bPngjGcB7OIW/2oQ/760IclmLrDmpqXsN0
51HmQYYUPJN8PISy/YW7ToSnwPX5eoxM81UD9RpOI4l6xEh2/h1p2wfI856uN23qugZkPB8Qv4PC
6tmp7K9uEf92yul+gYzaxmZn6roG4yJYJIpQsHwHsQ/h5i5aEg5Hzo3JY2hdp4hxa/WbxaL8PNnz
GY9RnxyL/LgeGFPTF9y92edceG3DYQ97QtFj5yexiFIBssJGxw1hD7SbcRNDZazGU/0ZFpf72cr3
dM6fptD/fFvnNbwKQAeW8AQ3KLV8tvPiCNbT621NX/7Rm7hw6N10IDnzMxKnSe24IGpviYaYQn75
/U3TNMKL8erhwa/G081DOLoswf/YomuZWtdAGhPY5liNAogcckRtzr8jCb9cj4lpNDV8zvDTw6kE
ywsd7UR0Veo0EA13N2aiYYXUxTybka1dMxaAqL28iq75FFXWHZ4uP+JVa2NQTX9AQ6lt9fU8Opjs
eBX9VbvlSY3lfQ3Z7+vxMYRep4VxvP3nC0GePXZbvEIXT0Xkb9yINc2s/82cQt3x70njMMocECov
l7G6/hn1I6ScJuUm9srBkLEckU71JEGq5g85nWD2vlBUhTJYa0lPHq//P0P69j8K9ZBoUbAFQ0q+
m7ojV+RHIO0nPHLeUUaPHPnPpre+M6//cKFOrb339fp3DTPDv/z+BjCQb3C8dsJNpXAey/wFWjRp
1D5O1lY2w3CY9DWsh56MbTphcyi66cfaueMBtodPgScOq0v/CVm4tUsY5p/OMosLG+LsA+ZfHEBI
B9JgYg7S2d7KVZma16AfFqg2iwPMPz8/BHgVzofoSdlsA/2mUdDQD7VuDrYmmEYWKdKgtz5Rtz7m
kt0Fzm3pyD9qNm8HGtLxObOxgiG5bcmdA6n6I14jhrRRcChfFq/dAKopUNo6UPjO0McdXq2QqbkX
Qu1lXWUDkRvPHIZ1QGeUVXHZSJeBsFNVYzqH7WEJvI1zjKlpbRmANi8NCwEESvhOLYKmIeQNrqPM
EBSdSYZDQOesM2ZPE66nsGt3neentb9xkzJ1XMNw6/hFN5DL0MK4JbFaotKm8m5TsYDm598rRGxj
QRw6rBAomEt54NyBkLWx8hqmvU4eQw61QQkq3vpXFgfe9zac1u9QVbWmV6/BQWaxPFi63TYCGn5z
d84hWYEYxQP9NKowi1d+qN18Y+78eSV8J6fh6Qi+mEx6cOA4A7H7KoKgbRjet15+v/TOfiohcQdH
rjpXH1gOnelyfS796s5bi4dcYEOh0eP1v2maCtpZPPea0VltvGeEFjzcfHkP/YSNpk2DpQEbG5TM
e4F/2ELbMXbXu9J2zrNtv4Y1393Ue51qFo6VbHyOQYLXQoGD2/I84vFy4xphwKBONivKMlaq9Prz
YMGyvAv40+TS4Eu+qI0t3LDV6WQzFEa1TjyHw5m4nZs4i9jFUXGfW93Rx+M9nmr216N0WY/emWqu
BnekTaplga4WFDicLlGWPT7aZb/AjcyWg0gg7MhpCkvx9ivn3pZks2H0dRpalXPQ5qYLDU2xfVjS
E07CYKKHH0I53pZZ1uXIRtkNRSyRk1UT/szoYuQDVm3pJxqQoau99xWvciHwjtWpwP1dWpYEGVnJ
GxP6roZ/20XNWoiXgzOdovaz8FAc14MZuwGMP1SV98ZcwzXUIgIeggR1nn1ItVlNm3BSPY6ErElp
gxnr5vt6hEGYxME4tnYesw6Fqs6VXX1gC91PeXBAGdS97OdHSCwelyE/wlYgk9a6VZ5giq+2PMxk
mJt1wkPt5KzlXecwsqvbSmyA14AtndNmu6VyuI+b14zULRnKrG52KsgTPi4oF6tvexXQ6W1Io1IF
o0ycAMKRfRaDW++YF1hF4sf1VpUgVGLfx6/OcOtgkEq7Ku7PfJ3WYyOH5nUFL2DX1YymxcWGKGxm
IGBGPec9mLHDnpSe/5OQMEfGOoackAi8NMxjsR/KHkbXftimtYM5MXYzLixt7OzV3Luw33XZzpum
f1uvrI/N1BUZB+0gqYJVviKVVezbZs6thJQj9N4VzBvnMoeXe9RVJx6T5m6VzrqDTna/WwqrSOe2
atN4qfqMCJDZiC3nxHG4PFDesHRupjhZG74ko18XKRtjkkGAbjwtXt8mELWJE44LViqmHCXIVfFP
Ea3dHnI3I0z8SJmGhDu7aGotyG2W1W5dZZcWy/CVQ9nw5EMo/sEpG7ov5TymqLouU+igwuCyktC5
jgdn37p589hxtdzhciXgQcz6PXwK5aGOy1cqyiHlMIHAgDp5Kujw3LUoObSExw+Wh095jmx2Xi7g
YBmr/lcUeS6MyHix6/ulS0Xnh8eFTj9h4LA+5U4+7fDQCdWb0Hf3LvN+FVGEV34eVw/zYIsnOKpW
X4cuHo5z0TsfmG+JU9fgy6E1kzOrqvoOpbnxkUbei7NMv3NGQyjBDfIu9ooqmRkZDj1Bdc9Apia1
e2InYPHnLzD3mvewcVkTSrw8qag1JrAoglWcnNbdaqG08vomY9gtdV28jokBbkVrd1aolOpIiAy3
dd9V/cYx/g8r6Z0FTadFCrV2IR7I6nNfE/GMflvnyCUOfKa6BjHj8V3bg8toy9D5xhvHvaNFuHyz
mZx+LGU47DiCvvFXDSuXLprnsBZZkQoFKgw3/69esC5dsgKLG0dDw2uXTp6sZjV5CtjIFrhFiLI9
rz2MfSGkVs40Xao2YW6c4s1z46Brymb8WXbe3OibuO94XON7sknIF/kQNUn37DzD9Yt9I2fXS6yN
537TFNH2JOgZjlPF8aGBYCH2Pwq3TPH6deOoaPvJlNtVgOtjnFm0jB5bv3OekKbxv12f3objjM6t
7KDoGxcBWlfyB5++Wu2PMR6Sofp1vXnDlNL5lXZR82Yqhjgbqx9CdElfbKn+GYKusytzqoY4yPs4
68ReOXcQkk2g5nlbzHV2pVMGljOLS+MO24F6gnuZt3HVM/X78vubWanczmeyR9M2FBVcse5ilyTL
psiN4XzwpwL9TfPlUHmoj8Rc5LPz1RvsxwXaQ0kRhkdRWK8+oVtW56YPafdIH4UdheOwOKvKGXTF
5t+6oT/yoP9IfPlVsvDptgnk/B0umsu1C0J8xiM8AbsCfrsbY2waCA21tuVBqL/AQBB5bLDy+JCV
9+ltS4LuD+Gv4IM08I/N+mBI7GoHmakkVhuYNYBKZzRSOqtoEn2QwVChSdcRGRob6oAbcTG1rmV/
vDGH2ndLwwxnZ7GLJGTy1nJubjtZ6jTGSk45rOp4kJHKh1NBmRdPcFmxT+XQ1xsPrIYlTacyzn5I
giYcgqwltMx8MranjkASkrJqTQM47dz4VzQkx4w4HnKrfkbzPIl8spc5vImnG/O41mV83iA57hgd
ynXyM94FezgPBPkxGrb0IEyDrKG3iqNICXsMslXAojH4Gajf1/FqQJWl4dXLpeVCCQ7mg9hHdnVQ
f/IGH24bvthAlml0NdiGBNnDjng+JlB+bKc8pXS4E0o8yy0jGVNstA13cVfK7ML3M+nAcBQH7iZR
PZQsbgmQrYvZFV1Qef6q/CxX6gAH1jsfxUlc+E/Xm38/PLbOarQjlMRZNZqXgzrQ6c67kMQlKqBu
okrYulC/mugQgQ/lZ+UCxdV6wc0n8sJfAxQVYpUf4onlSd6UW1Ul708nO778zTcg4E5I7U7GGO1Z
yR0KC/uDpQQ0VEayVRppipgGY7FQV0wtcGY5j6P3uSnqzGZPa8dvWibsWMOxUuA/+530s879xViZ
5CROK+/z9eF+f67+x4G+8Bi112rxs8WGZHdEpbWHecTWFd3UugbmISR4o5JovV5DtR9XJ0otnOc2
kGBqXUMywTODcBSm6lz6972kX/rV24i5qWkNwqNXeqVosUj0fcd+kKWYplQJSsThprDrtMZ6VEzM
k+1nFZi+B7+puoPqwq0d2HAntHVW41pGQWWVBDtL/b0vV6DKTipcdSssRW79hTKetHX3TxQ7ScCd
TAZ1yuotMzxD7HS+Y9RMoBE5+LhjVx78uYI+DaI6vm3QdcpjzIKewunPz1RBozJpvcmDkjZIb79v
GxkNzShjD1HHzr2si/A8DkpFsanvZlgodGZj09uoye4bK+tVscehJZlbiPyv4Y431Y3zStuWl4s5
CSrSLMwrRB3X4tmJ97cFRseyXc9NhztAxnL6eWXWM2u3Zswltv9NYdi64WvblU09lNOaVXLA2qlQ
+73GuzbuttYh0wc0OAfuNIzhGi1ZOUWpilFOt7Tyu6iijTOFoX2dw1i3fFpZW67ZeGE7VF1V4Ass
imBm5dNvN8VfpzF2NZ0dl4ZzFsjgQ9C1exFbG00bJqZOX1zKwcej+TpnyNqlo+elrKxS1HElERuO
t/X+8uk3+/Cak9rj+YzeQ3g6UUv8Esy30eZsXfGuQ843KpBCzWZ/KPcl6/ih9PByUyt4b93W/cta
96b7qDOPSwJLCOT5IYw1Nvuu3PIqNQVfg2wQK1tg81UZ0sp7R3k/aFwcVyt8yJfu622916Dbg+VT
WFWMT9j8PmrmYy9v016xQ20Pzp0BT7CCyAzPWrtQwBbUX3eFXDemjQlYGnCR0Zeimsops+cvXfMR
7kwJ8T9dj4qhbZ2v2EOEdA7tXGYrRHEt8OdtqQ7rjSkgeFL9PWUo7ETLHrQmTBmlnhgK44+CR2N6
vfOGTfY/nMXebWe3tGSmOCxEnaiu967aUhM3Na6BtZHYvys6yUz49YGw9q5Q9sbByhT0y+9vgBRQ
b66ivpgycGiOKK7JyjDAqjwerofF1LyG08llhefDny5jrYDBX/sPHkDPrc1erzdvCoyGVaZm1iwy
kBkuEsdx9HahKp6uN21YBgINo1E8RUNeYTbOXg+KaxksSAe81vwFTJRoI/im7mtg9Wdqj9yyZdb6
/gAx5aZIaRzNu+v/wNS6htWWUahjW7PMqo48rVQdqjr4eVPTOmcxhOjM7FtUZtMKn5khPEdrszGk
hhmjUxYXD3WZlT9iSMvwE0S7dtVMn6Z8ywnD1Pwl+/lmvvtDN0lcVGQ24u4w+8VBSBR/NluKcKbm
L7PpTfOClsusCHrvcYanQcJOELn5MeOJ8XrgTe1ffn/Tvt3QHFWrg8xiv4KsYpS60453xf5664Y5
rzMNu7EZ/QgPixkJTmApdbF9rGrky+lWdZep+xpena7x4EilsMRXzsThsDPMmPKVi3dIvF5OwfP1
/2GY+bq03QzPI6uPpczoCsFm7h6a7jYygK2L2FHpxeXa5mMW10OKN9WDxbfyg6Zea3jNV3dYnN4b
Mx4G3SsMW4I7b8bx9aaY6PTCIGAhtigyZgvE+HdW5EEKYu6XjXOBoe+6Zl1YTlRSv8LmSu20idxD
XVSPt3VcQ6wLC2DlKoRFjcHRjUH1EFvUa8N09DS09l57cSggIrPqNWWwMvLccT9IfwOspqBoYF1r
PPW5qhyz4Hs07d0tO1tTs5ff36wBIa6R8dBAqMaeSOqHNJtl/vl6rC9noXcufp6GzzikYRUgq5LV
4de1BdNYjB8pTBWGat3lIkhgIrMRG1Pote3V9ebJKhvEphj9YZfP1ZBZE7FPw3TrWuxpu2s7B3Dw
akKRcep/9hj/MJbqO8R+ti6xsSFYGl5hAsmgFL6MGephT2yapqSO/F1sg0pB6mcLD47pouojs9zb
XrhsnUXoCOXGkIcU2dw6WS3rh9Dlh7DfMsAyMPVtnUhYwgm2mop2zFjkpx3jKNN4CXontZB2sePn
wbKSZuY7v6kTy+oO1+fcnye0dyadzi4kswufopKOmSfznSjA52IMqRh+Euu4L303k9Wa5BG773K2
8U3D7NOJhsEY8Yg2o8iKaEoGt0otqK4sy21Lrc4o9KEj4eQjhikHh4nXwR4yZfvrwTJ1XMO+giP9
wAMq8EjreCeLNPmO8XbchXW3ZftzWVffGw59DSAdqCmQ3IFgJHXPCkUOPzoRNSWu2RNz9i7NpyBx
GV4LNsJlWHR0gqG19ApFKgPCtUZfoGZfJ208piygj6xkx4jw+9mzbmJi2q6+JkBIm0RTI7KOrMNB
MhmkFqW3KYrYurVyTca5DTimFawQrAS23WofVXLLM9IQJ50pWEI6o3QE51k0k8QHQ3bveiJtluZl
9b1q18KrO6q3lMsMR0GdMAhSCgxBHMazOD/7yOuqvoBywQv0jZ6uz2TTB7RtvZjZ6KGCkGduPSX9
uHzpvU+5U+4sL9xgYpm+cPn9zT45ltXMO6TWs3bxdswOu6SGAN4wDL8qtQV1wx6gk71AcltGGkY8
a2A2RfowgxD8oQx4l1BX/aIxtoDVDlM15HIDLYbdX+d0qcbuqxUa3FkU8Dsy0Ptl2soFmJrWkO9G
bgTBjh5NLzCWhyGUA7PA66NtWLd06hZSvNh4wXTMXPXVXr00h5HbWm4pQpk6rqHamiP4R1gRyyY7
3uXBvBMl293WcW2TD3BRKQkU/DJed4mEmnEuXrz5n+uNG/qtc7WWtr+4sawsa/ui+OpYTQl5o8b6
eb11Q8x1qlYMJ4ocjqMs893fRVsnPRvwkrtFFzL1XcNvIAKRVxStTyHvd2OOyqIxsrbeWE2ta9jt
ZU+grY7WmU3B721OxbxV0GJq+hKuN8sC5WVRxEUDy4PWGXdeX8x7G4J1u+tBN52hdL7WcCmldVcQ
kntweGcX1fQhyjG8BLz0PD43sGJmP2e7OniLuC2LpMvjVar1q9yaKdhDNt4V865Rr61Y2y0nbNPr
pS6DhwUnzwU4nVnIvtKRZE7h3DXDcBIOaJ5t+6xYdILtwFcojn3wpUwkntHcaL5t6fgT6Dfj5ZWR
C+sZ4p+85hkJyrtxgX5h7uyvj5dpNmj4Lqt25ZNXhaepl/DV6nN5cnPSPt3Uuk7sWqAZJeFgGZx8
N0jmKk5o9fu2lrVstjVWHgPZejqJpYkPELyzd6js7TaiYtjWdFIX+K88LPxiOs3eiDw2VEDsPPGC
+zxoEjsQ56r5OG7VPRqWKZ3d1UfChsMq4t50kKPyGT2gluXR8enL9UiZ2r/8/mb+NEoJB4ze6VTx
5aV13MOgwqeBxMVt8/M/tC4CD5tBIFZ+LmN4J9QPckB5JYSFTrf9AX1bhpGop+YYE3OV064n4slp
4ATDWbORYTEclHSKV5uXE2nmUJ7G0X+onI8os7zzbJbmaoPAZxoCbX/m7dCJpXOnE2mG1Kbl7vKW
ibrg9HqATP3XMGyXbCGoopGnGIUeVpOhsDORzf0QbnT//TXC0hlektvt5AXLdLLweNwImvWW2mBf
mZrWYOw30B0uewWgRezO7uw91F52/8PZlzXHjWNZ/5WJfmcPQBJcJqb7gWRmUlJq8yrXC0O2ZS4g
AIIEN/z676S7esZmOZXfOKKqwi7ZJIjl4i7nnvP6rJyJq8kW2dWhSOpWlZ5yT8gHzYb3mg+7QZxO
c6l0qnz3eaGiyroTQFy3v1dZhtLtz+ct9tHxM4xqyiu77CPa3WtqL5jTX+8jEm+O8iQ4clNolMBG
pbduWbZp5QObzPqn16fs12aPbJFdiBUmZIqnKQ+Cdb9MXTquf0wMCQ/HuZ4DswO4GBurugAcP7f2
m3MdSlIrXfEpnweblnC7jS5+C/9AtvKlQ0/Aq8Sx9LIcd5XywEWm7U73waWutXMrsTnRztQUnSbt
lPv17OzWRlyv3AY7yMd8fX0pzr1gc6Yh8TSBg0JMua2cbHGeJvnFq9wLR+PMzG/RXiQyCpUIPHx0
GshKcEBb6O71cf86e0K2SK+ip6sOOR5Nuq9g5k4s2q5OrUw6/hIPl7zjXxs8skV09aOGJAzYufIG
abNEOPK2AASiJ+y5p+TCrXNujjbHWKNjlfWLxBZqSDp2OnOr9YK9Phm3v2aYyJa1rmGknCj+zWOv
QlNv/1b5Uzo5Rzdy89KXOztdSi2d2UVbhFftx6gAGRwxz/p7RaC+3bLyY2cuFebPLcTmCEuxDqCN
r7BLS/duCOZk0I9j6ME/utQsdO4N7s/WVEsVu4M6LcMaZg3CCc6GJIxJUupL0IVzk7Q5y2T0GtXM
WA6BbPK6eDk1w824XILjnnv85iQrH+lxCghAvjgcDR82mYYvAb1UDDnz9C3Sq6fx5HDR4EqwdxKN
gj7pkwVNkq+f5nNP31zPrTspd3KcMXeCILWelwRsSaZZXDgIZ4zFFudFdL9CtB1WtNNsSbUTvkUj
5n6l9rES3ZWk0ZfXP+PcezZnOS6bgNMSnxHH/ecwct7Es711Y32EUFPKxu6Cn3Rmr25xX2ELCTHV
4jUQCqDRY+hOiQ5vl+jl9a849/iTpfrRkaeVDQi4unLfU8nE7lv2VE/Xsrngip1b681ZNmUVMLNg
J0WiSIa6P3GwpOVw6ZSdsafh5iCTLqj6QUZjXpwUe6J2HVLB/Uth7LnBb85wFfEAZKmIEcogUOjS
UO9CG98Pflxf2Krnhr85xafUQjj3GD5a/w+LdQ4zXMjX1/XM2Le4Lxq67hIGAcIPV3/q/SozY7UA
SHyJ9fPc8zeH2Bs9A34Ub8w7JwR5QNS5t5C91OjeppfUY86QpJAt/Cs2NgIQGq3QehhPq1BY3d1X
XTwWKaNTW7xtG9pEecf7uToEkavRLa4ccBlUISmrfQGClSUTQcfNNXd4WAGNGS9FYnjlX3LZzqxg
sDECxcSCScplyAOpdyXnK0Z2Uarl3MNPc//D2YwmEvVNPAw5jSH+NTPnioOHJHt9g5x7+On///Dw
WpQMIm/zkHMy7uYIhSdb9tGF3XfG59/KoAalN1ai6LFysjpYWcC0BPLYo08ibcriGFmmQInl37WE
/B57K9lCy8AtQgSgX9+9Eugy1EqZZ93w3+teJltKvKYRFadEDnmJ9b6qG10dyxUbSxXTfCHleO5I
bazBGM8gtQXLPcre7+uqTOKyO/DxNy3xFl3GWnhs09wO8NraL+NC31QDsjWQ8f38+n46M/otxGzi
DisEFLlz24lP1veOTIKTwP5ejZZs9VIn5flV6PIhb3SLhG/3GfyBt3NU735v9JtzbK3QPEI3TN4E
kYE0QvmF+83On8kll+rMcdsS2ylS1ouFZGa+TFD79n3boRBUXvJ5zj19c5jHSavBaEz+HLgLml8k
S0bKfq8FibDNJT6iOA3BT4y9YNUTMfOV1zuH1+f93MA3F/jk1raa/KLPR7fMfLjJ0Dq5cJzOPXpz
e8cI5Sg12DGT81g3Y5vGDJXD14d9JtjaKqOSuWtZDVucM+o+t+NbyYYr5Cf3JZ/2Ue0B+XCpy+nM
sdoizCYsKLhC2jFvYl/exNBtfIG6TTQnkg6XJHnOzNQWZ0aRIiGGsCGPJEiEZzl8KabuUm/iGTd5
y2Xn1ZChbzsXfCaNSFnwoZlB+NtmYGqp1PPrq3FujraHN9KOtBqvKOLwQ+UGXyHH9CH0oU3/e88/
vfeHq7I0He2kxfPpslwzNR7As3ztjr8HmCNbWrtg4UoxMAXkJYXV70YHmm8l/ywhjvF723WLQBOB
7/Zk9oa8nrlIfNZ8cdHG47v6wJshDWWs0Jkd/OZqbI608Wbb150/QIEJmI2TWzQ5GQV69/XFOLdZ
N8e60KAzC8FDm0dlXcNxriDmOOrf9Of8zR1c9Z4C3wpmSo4OZARtJro+/62Bb3FmgXIatNpj4HHd
HopAgjg1uJD0PHMAthAzopY6WI0dcn/+g6PT0UxJVf9eKQZCXz/vfrYApwRqnyFvQUIj5BGsRuFy
YeBnFnMLGWtIxbsgxLM1CdidRLcUvHP30g1wxvRsIWNNPEbEc8ch7wOHd0nbqgk8EN1wDJu1uaJ1
VdyiEbL6PRAJ2RLSuSCTjrrBDPngNYeodG89j715fe+cW+DNDRyzTq+1RphhW6FS36i7IlofBIiO
Lpi4cwuxObS6D6HoahBqcN8czDRlpXR/74rfosMc2qIrscWjoYFw3dZeJhZxAYx0btSb01qAl8dO
3oQZd+LqtiBBvfdaJ7gw8DNBzBYadmoKAIk0kYiQnLuy1E/QSf5YjsijThG9dlXwcZD8SUQm+r3T
sIWHWeHHPdVa5uBaI24yRiNniWABv7RDz2yjLZUcc1bZsLaTues213Jwn8J+3lfN+u71XXrmvG1J
wIRxe11wPeSr2PnaSYAGvKGrSPHWJJoupT6/A3l+kenewsOqZogHTYXOSwesfu3XperflB3koDuT
qjW+LelN6xNg3t6X0TtO5Q7Ey1nRjlnYfV4FP0aOnzXApa8XxW/Ozetpf/7gIKzIlpoequz50NED
2kr3XUkfg8b83jbfUoJZz2E97+yS10UUZS6l3X5R5FIi4EwGcIsiAzR9ALZuXXKIcFzVdLoblyZD
O88HyX5PMZf8RVGVQwyIunrNq8GTe6JRKtBOdEnf5owVcDdWADR9PergxZKLcDUioY502zSq/ODr
69v6zPO3gLJKqnpqkTnKHe6l49zsAn0JBXQmjtiiyRSnY42AcMkRmHc8cTzTOFnDLYMOgd8Lm6qh
ouZdvxbAIBnoILy8/klnNuyWFswupFtR71iAAHtma5E4/YdluRQunnv41h2XovSBPl5yVeDSrT/1
ugHH4++BHslWd9VZfUhwRJgyM5EbOqscSl+PPsRBX5+Zc4t9+v8/HOVwtY4wNV1yiKrUiFcCnsx9
fGHazz18c42XfqFcgI2XnAxd8z5CIhJAeQkhhAu3eHRGXJVsUWWN0Og/53GXS3AB+O96GlbX0dIy
c0Rio+jeziF1m3dDyevaS4jbr22TSGB5WpowFmDLJXBaht4kBeQe5JVftQS224tU+EZUxRyfhO7G
+npYlxP2cWin5g/waozRoY3Q+bADZyVDmx4VJjqqQUuz5wQiKTs6a6K/oYAOkl7im0ZBrhU2IbMa
UjDp1IKjDo3sQzwdqqVrvfty6JzhELuLlVemszy4nbvITy1bl2WHavD1JFz/Q6fs+DmsIv+2eoNL
x5A1WQiQ7/tVSfKlrhy1oBAzekHuQVYLVF29GEvs9RFdhGrpvTKzHWpD0J5VvnpLG3f6ZhfwISb1
3Fg0GpJhXK9nf9Dqq0doafCY6pS5HL26q2/Qd9dGNwJCPOvbcZpL9RZSH+uYgwUkksdx1e2UBlOL
0L3SEHR56HhXlA+FbQa+4woNqikvYxmkwosLskcX2cqubVHxKlsGHtkEkXNnD5DF7R78EB0xL+C7
DL00hqUrU59z/XEQtCieoA4/faqh5kKuXBPpIqsr5D4Odde0QWJUMI3f9IRuwIcGTV/qYYYwd3Ql
igmE09xI2abhqCKSLjOzURKYQMq9bIIAShJ9YWzWFtpn4DJwkMTt0Pyq93atfZnW7uIAH7+YBktn
PUgDkNlQirzEHEZ51AakPwghS3aoaDwEWYypLZIKkdu6a9qiKTI2BlalBJDOOzVNkdyNwD7CZEwQ
bS6vBzQaRftxNQVwR50XyQwdIP2Uar2aI2MzcxNt6i5Myp7Wnwn48oETa0J7bBTgH1nhgqbzrTu2
TpsXc63GxI9l26HfwgFSuh5ZSD+GiwoJprWb6tRpZIyPHcLG36+yr6IE3iTontlibZEqqdALzXg4
uDvG6sBNpYg8nIBgXop0mnq7poutyioxIUPvYi9j7LHB4zzIIsLj6d1qwypM6gUAQ3RosrgH2yCr
/F0XjMbmHVm1mwrhVs2DHNGJlkDOQ0+HUM64b2Lej/KdE+jWtAlwoqTNLSWtuqdrXC0g0EVTiXoJ
67iPMwOM77qrsYDoLlrQmQ8G+6qiQOmX41saSR6kkVZLmIk1CJo9mKMsSUxfruyeVTNUOFMOKSa7
AxH8PKqk7eXcXsnSi8K9A+qq6FoKB9wZRUwCMO3IGr9eW3RUXg1rwMmecNl9hKD320DTnS28GPkM
4uubsJ1E9d5EbfmOzn712RLT8SfTRaLtdo1ZWsV38zD57WMdFK38hrIkDXagVXKjMUHPuBdcL8YD
z2sip5JVMuUQvulAm27IHIO9phnpsQuIPx34HDB2jIThLcSZOZqEQIA+2vdD64jpvgQveXmoBRfF
N7eEhrfGdHii/DpAH0lnFvm8JeXVMAGMKygwCC2w5NN1YRjko8E5M7G9wGavPlnec33ETR01qc+w
Vd+qnuNWQmW+XJ+cOCjrNwGXhdytFfpNb0XYxPwgxt7le2YmPvPUGK9FB9DKBh95BsZBZQy+wtnL
ajgy+oAeFCEg7UJBWSK6KpwTL+xle0QCvASDXhSW3s6FSFqQacvi4LZxnPk5kJHUV4rbzLO1qZMZ
FG1rWi9vXBBBrzjgEgkTP6mKNbFef29LkELXwyN3+tjuGkg/f6rBusLSQAaBeVg8xb7OARlAB7La
ioO8TJomL90VMgUZ85vUQ1PTB+5PpE8DGriJ1FAWDuMaGgUFPG0VRhzy1bXwDugejtsrNoaQoMKt
83lc6tt4DurhqrJ+fOX6muFwL8IbkjgS8hOYy9t2X/uc4pA0TvsUu5jgZJ1Ifc+a4SvGwD/T1au+
uB3p5KPiUQDOWhtAMQvUbiTcORYE7temjkabInima2a6ZuGPrcdJd7eWNcjMDQ1onxRFqyFtoqKg
vBUL8/aQ6j01JpBb6HrACwuXwE5HHzq7PezqOsgq4cYx8x6qfqW+laqnmL0Zl2Vqm4nzRCuqvSQG
/dSYVHwo4lTariaJsGg0TWSghiLV5QoIWT+Opbju/LVfbzxupi4hNhwhdY7O33g/e4rLQyxaZ01d
VoPMvXIi9POESDYs10R59Hb1+AKEBoiFgnRGdMqghElds9Ng8kKWuCbBeDMsJTjsXX9WeEoFoSXb
x2OVlJ5dRdKEhedeiZLDOsYFCluZHoYySgOg+KPbWjgae8WumBA/aKyfBKUK+k+dHXX9FK6VYgmM
HWv2He2Fn8Xj7KpssC3lqfTitn/Tlpbooy0DIAAcSAm76OBHj/SxIbY46TgXUbPTjuqaxGvDss5G
y0fvqkaLH0Tf0a5w75CqoCnzXXc9OG4dFWnVSac5aFDI00ShBYZ89KNg+sRgyTtwb3d6SdUsqZ+t
DAbkYaqEUrvaSkWvFRMFO1i37QBxnP05Rf6J0qxyo5AmkXHXNl2qzhE5QKRroxNwt47ilqzzOKVi
nADCn3rovYM0fTZPdYeO7KNjyprd0i6KRwhdYIEBcAAh6PMUDsypMkDiJu+xDJAGSSCdFHuHZbEs
H0Y4SZ9M6w1FAopYQSDgI4IaZBtSHpa+8Jc7yJ6BlDCS3ehlMqI9PCWw8M0PawGhp6Q0MWaUFWB2
fHTkIpt7z4KSF1tNtOOaVnSe23Tq+sUcFMhPq+s+BMVbFuDOx93bdOuSwZ7V61ML2LaTEgqEaYrd
JCB0Uk7oTZY6aIscKhUwwaict14GUFbJrkQv+jnRkY/zFtZmLm7ZBH/h1MeMnq0eZwnhF1TbzDPv
lsg+CHDABRlOadWDAEGYFWT0Y9fdIGZ33F3v9oAw4ZS3H9ApC0IvBkeQX/mxKcZj63ureLC4lZ1v
xAxAajHBmpPgVYtODK2FLxNqfJQBreNM9Nof6BADbjWgLxyjsd9G6aGoTevCrbHGYWT3QTe09Y5a
qDPehwLUy3uusGOQfKddmdYO9ETA2ujMTVaj6YMlU8GmPwC1bkjWUFKH+7aegvUNOF48PwP3N59S
Oi3gF5FgIK/TOoYG5n4M+7pNKjsPzq4N+chuFjTOuSkr/JhlXMU6TtbKVTSdx9FdslnHWFE4WiI4
oblUvx8d5j+OYvWWW63KoTy0fiPHQ9cZiz0v18LsKK5xkVi3JizpSpQAD1wsrZ8V3KzlE1ISLpQe
lIFkVmgF+cgAwzX7OmSz2kFhqELyPORaQkB3NuomLCES4IuG3aD0M3iHGCiq8mptpPDfu2u5ZJNn
7xeDCVEuNOPHwjd3cw0QFK5XK756EOmDpKCsOyiBTourhhsDuRp/X8BE3HlBq3RiaeuS3PEhVbpH
8YqP1/UEvrWsaYlhGW4y/tYOdIpv3MCdRRK7JqaZWRvb7BZ30jSFS1BB3QD+lNh5NQKFOyhGtOEh
Mgyl7KbzVX2o16Jd/2ihGAx+bmscdg/t5nWCDkC8lFAQNrN7pedQ9lB4FcrsI89r/HvHDeYoc4Z5
fdFy8kAcWNsgR6AywOIuNMSd18SO6hNXevXRYyXBAAj192KyYM6DdHxUoFWkE8GOg/ukSHHTmGJn
OtzCCQScInc/D1UEA2v98MWtQlpB59kUZFd1sBLJADCZSElYGbJjawPWPDHE/qdW9M7nQsN3TNYm
VE66xGDOvSk4K+JsZmN/hCtKDhATwR63IzdQ9QhBNB0WHFilyNQQHiOa0CSmVbgkfl9BQ6Abl8W9
lsUYvqsGaOTdRksleEqjVsd3JVyulh4qXCfOm6JDnAdFYj09BH5YndDt1PtYj7wFUpILec9axzdf
RhsuZRJxPwgyAStNcpQTfZD+oWUDTkJL611XTE0DbTwL09Aj/4NbGUemSgAOd3XqoFaNuFDIFqZw
Aozgyo6N16Y8hqeURHCP3jRRq1zoTXD+zOBIP0UVn+NcMtG3adt2s38oVne+Hcapf1AzV84B1n2A
mHl42mdTO83hoQwDguAqaqryECnVzbBJpWZ3vCTTcBczPw73dB7X9THue+4/y7Iavi44I9+Q4IOo
xYxdCI2ZdSnnVK9e1GVDAW6tQ9cD6XnUYxjwg4fhx/eMrOzOXzoPRrEevTdEFfOzsfUiD9MQ+kvC
KmQx0VjcVTSTyLvLPe9GWe7bYEEswqwFpySpnZCmaxTb+UrbPpJpWNcdfS/72tJbb1zAio64CWjf
Ku5Yl5bNjB2Oe1OemAQC8JBkqgXJbEIg8yL3Phf+kPW9iNt96MmhvlOlKngGUryg2wW0oUVOIFIp
bgdDT9cW6CG9G9G73vrOQ2fPegXM10rfuaXWw9dqHVb9vm75EO4gVRXMB8QRbnAPN0bG3/qaYZRo
26HemjTrYoP7wB2RcZjbynZvG8K7zxSKm+4fiw6Md+NUOow/qdWoGX4iAtqUtQ2Jd3GpKv86nAlu
1lZB2DVVDplBQC4tBX+iI0vqPzixQ54RUCK0l1rzeNcMkugbyBqM5NAAkMn3SwOZhhO78qhzMtK6
h/gpxJwQ+Evapw668RvwotnAv6UaTXm5dRc13HULInzElEx0+9XyeUR6IwgNhI6DkWfQmeXOlTCl
BeO6qaqP1mq9ZJ0Xo+FkNAB3p24w0O4ugpV0s8LzQ/ZmkcTpUtwdZoa+u5DjQzg2eodfgJlt8gLB
90VU0/gbIjU272TYMp07JAJ0T88Tbd8siFBnhAxLUV1NLVgCORI2q2P2Hhho4ycPBrXmCbJLcNSi
sBduUrWr99JBz7y/0spx7ZWAIQJ7iiPjek1CXwzT0QayOzWMc73OL81MQSvoLU33xkAp5VlS6yEZ
Ui2VTQbmV1+nqolE7gclec8bP3ZTZyIFuIboirhYjbAjKBOGFmAUvKrN1EKmcDdA1iX60PUgKr5q
OwYmZ2K8KjqE3HHhsxWl9D9EEHh3kw7Rf5M1K6nC+iRW4scDzIpc/D8cU3H2ObIayYN10iMiY2NR
LR+5u9Q7JGKoSpZWsPUCr8G57Oym1Izx8aYuFHoyIbaah6HQmUaCPB1Cl4Egyu0epLLBIYq9S9LU
5xKE21Q27agiou/yBVFXBnZtcHQs5s/i9n9+Wf6rfFEP/6qRDP/8b/z+i+rWvi4rs/ntP98pgX/+
+/R3/ufP/Pw3/nl4UXfP4mXY/qGf/g6e++d7s2fz/NNvdtLUZn0cX/r1zcswtub78zHC05/8//3h
f7x8f8q7tXv5x9++qFGa09PKWsm//fmjq6//+Bs9dS3954/P//OHpw/4x98entvn8S9//uV5MPir
nv/3EDUTsE5RF7xHJ6Ts/PKvn9C/UxdWKw5D5iGhgXQtQjlT/eNv0d8BoPXxVh8VZNxr2DGDGk8/
cf8eB3FECaJZkNEEEYBe/x7WTwvzvwv1HxAkelC1NAMGc9pi/1vjijwWhyyKA6ReXQ+SgFvS2Nhz
CzCHTPamGMuPbhcf0NZUZKH3vKou8coAAax573bjBGqE4INSxcMP8/TngH4awKnw+/MA8IUxiWgE
dyZyt8U2HdMZdaDGvwktT8H3Aw/URVjZzruw9q5p4e0MMho6Lt/Gar1yiAV1t18GFxLav5iHiPjE
ZwGNKaFYkZ/T8jiAANCNnX8TGMSM7ZyGbvUefJB7bb3rWMYpooMMqZdUruWhAOXR69PwcykDEnjE
i/Df0HPjEGKC5PTzH6oCwBZXhREQWG07UOn34hkaPTsonrx7/TWbrsLTe6APRkjoRb4bMRA8//we
v3QiTmMhb2b+kQo5ZB6oytFumHW+/2B5cTsX+iokVQfRq//zHAeEuXDPWOgxN4azs5njdULgDZJA
e+M2K9phfJPJQuy6G/UUUCeF+t1d66HgqvpdYf9vOpv4cEoYQfr6NME4OVt4Z1eyrkV6oT/iD2aT
S7GuSFEiof/6BP9lHTevOVn6H9axHsEGMXZ4jYk/14tAIgFO5aWO1ksvOeEJfnhJbEAptUS8P87s
pocml6UQiFou1II3vAF/zljEQt9nbgDOnU0tycC/W0xYdMc5nTI/HRL+GGV1CmqENMrX/JIEBv3O
U/ijJfi+RPH3TeKHgb+tGUqUdZGsQSpH1+V7O1apCBEn9fD8ImcfNUE6IG/oVS8CuFPTTo+LfJqc
ISWOTUfN9nUnduhluUfG7k7ZNnV7D6xwRSqXNgGynYl5RpVh7hPI8RwYWpmZQOZNBB5AyrbfeXK5
8dAhzxTYQjx/77un7FCZgMxIjjrpOieP/QZUAPFecxRSZuSr+wLZuvmPAXRU3O2QxHqj1uC6pWse
ruXRHSmSGG4SWXJt+deoROWB3tK5zdXgZD1yDWNnchfCuDX5xtz1Jq70cR1NVpFn8Ise2oF+06X9
ViD/UtDueenpLcGFXfbFE+Jt1LOadPRC9E7POK1XXvXotc9LOYKipTx4Jcli/HptTCrZh8H5pP0e
TVANShNoiKqifQv3xhHzzi3UcZFfDTrVICNxFcLfl8gAlry5ajzvBoYpQXbnIKy+hVRAbhv7sQq6
NKbvgem5jqtZgRR/Rm154R8kiW5aD+Et0qE5R10r04TfE0jHO2H3cR01Mp0Crl//tDb8vlUtWi2h
mFjx8X6IP69T+C6KxKGs3w9mzXr3U718UXWUKvrNQm1iGiPwm7Xg/HsiZXw9LQS5GZZwMqTB+L6Y
zC5oGsjU/cH5mEryXs3RlQQDLPQpL2EDT5t/u1c9GBKPeMxnOCU/H0HS0oAE2uuO7YCajAhGf4de
rety/ODHOygN7kdxp9zqCSWOT9q1CQGtpe/kJXtBaQa8DPzLYJ5QmgS5Lkm05PuwRgKWq1SjX2FF
3qsrkMwBbLKS84GbahcFbp8OC02FXyLwfSvLcjch8QlNVzcb1jfCs1ewpin1vLvSbcCLtnCkPMa3
7uC8ed3GfSdD+cvHR3BmIiA20Cq+cVuXHocBRZDuaDIcgGJKinJf75xdv3P30OBBXTQRGfp/mwvG
9Wen9btFinFtRTAdjCH7t7m8OujBTCeuo2Nj8gqRstWXcEu/Mno/vWIDLZhJoVp44CM+LTrA6KUq
nT6i/zRRVyprHoMLU/mz4/+vL2Lw5E5XEixevLGxomVzGSAjcjTyj6bJef/eD54c0OdOvcniYji8
vnKnXblZuPjH150m+IeLI+AGzFeqGY8r3qKuoJa3m/ohqYxOmubD6+/6q6tB0er/w7dtViucg0FP
vhiPuol2Y1y8I+5dSOp0aVDXaz9JAB8cS0C2WF/YJpt2rn/Pqu+TIIqIC5fu58+kkTeLItAQm14R
UYbTIWZj2jc6MwEIEgcXRWt9h8gr9VGyx63QMvq+7j8RyKv24/D1wjz8atcygK7/PRr359Eg3QB0
D1RJj9Pe29fDCzs2e3i6CS7S53r4tNyW2aVt/B1F/NeF/t93bvYV9Ix06zZmPC7hnDbD6b5ExF39
US8PLtj8+9LJ1VxhRWb0REzJsEC218O2cGd01YxZj7J84dV7I5FHe5mmEkkpDUT9+3KNjgsqvMKf
EYJ790IgC8CjXMXhgeA+0ZyjUc1JIgUttBkZB1iwZkDtfwI94CLTYr3R4yWmrO+OwV++FsFVGMEg
xXDwfp7hFWXdWYxyPPqH+Iubdk4mDmxHkSRN+t2aQdl+71wRXPhNpi60nW4wgn/utR/evXH4gEZk
pR2xy9U3EDprsVMfbHbS805MvqTLLn70+12IlMwXkvF9nLHs9e31C18wPgWW//72v/iCfTdzrsYj
rUQSgcFuWD8Sc4nv9Wfo3vYrPbJJGwRUDqaZMcMxkmO++szpzQglSd+mr3/Nr4/u/3wOQC8/L2Xv
OCzoKKYTiJAd4BIZxR0PzHYi1x3EQDJzaA9Ng3rtJZvxiws9Zi4FUXboxzg4mxdzV9gYu3Y8Rrfr
h/hzkwkc0XU/Pctdn8ZZtHv9Q79jBv+yZ39438YqdEM8xxZZX1gFtK1MReKxXf+2yZw7+EQnL1u/
W7PCT1Wd9Sm/L9L8EhL7e1fVa0PYGAlkWBH5RxUuH1QphUN2FI5b571IFM1ceRM0X3n5hDR+DjTS
sfHcfELOncrHHveTqXcAJiXULQDCk+gYJ/4TQAdAVw2JtzCkBtU+ps8nFxil4HQF+agBrSpOSnZC
Gs7tms76I0dWbQhRR4m9tEI+N2q8LJirPauRBB1QtGPk/bzcdeXHhtwN4rZ07pvuuuwl3HZwjcLv
ReUSIjSXQp9fmuwfFuf08x/uSQ49L0oXbIY+64/RNcU+LB/9qwXLMt11j+3hosHGA19bis1dSZBX
ngUy+UcBWVzmQqD1EkvUL+3ED5+0cWxQmgRrkMAnVUOZVvY4+yZt+AXiml+aiR9esjHEcJaHqanw
Gf+PtO9acl1Hlv0iRtCbVwIk5Vvt1OaF0asN6L3/+pPsOTHS5dIWzp1527E7YpUAFgqFqsysOtNx
bBU6JS8hZmTHGucL8VaziLrACYV1qsDQDC9sMItUbBvCVY7iWVnEVqDLhU7Be34XiOkK/QBA2D5k
v1/dDgVXc8Dzpv3mURfOZhadVbTqHAmyNwAhIdss2DrUJWQT6KPiLZJ9DvpfMufg8re7oR4iG7KC
HH6xsMgYjUFAY2QH0sEurDAtOeyJJcc22jkuQHK0G7wRoNFQ8JE3ef4k0E767uLPgjW2YPwZwpqW
2alkd2Nw9NlrZa6rvgPs5DSaj63wMwTmlz886dop1Q66bzh+uCtqQJpeRO0gRnjV1OO92ODhiARN
DU+t9jMyiTSWeBjLQ19Ze718MNLO7eVpzwrJwcuY1lqG/tyINAYgtbzVKJMEp26eDFzrTCpduXz2
cfNX7crIfsbSJ8kkuXnWr9G9sis8rdre9+r+JQjv2l61tX7XTvlRYaUdFvvRrKjJUN2Hcv/Qb9DS
gFbFMfcZnswYhC6xPd4kaPapeGkOTyZIbnXQOxDBQX/MNgGmlKPMluNTCL3RJPlj+YdBOypRuDYn
dA7jvQwcjO5L3gg9KkMD3k9bdRhUpzfbKHwIxngla7jozE8/F/fFuO6zY2p0L0I8uhU6lJE4eBlg
V2VZUT9E8piFdpkehr5FGsfoqGwwXw/rAyNCi9ZFmBI/xXBGMQZk8t4Itq2QAfmVkhkcXzffqXRI
ANrSW98eEzTohHvFGLbAPLv+2NC2r3/idHQALtunZk7FOKKgC5LW2OVSiz5N4chN5QWNbI+oXVTx
DyawbpUB4BP/JVQkYiX3ST03z0xSAbwYoh05BQ3mU8brMgsJpMyo3AwAEoo7YH1JmtQuU/qVVN2L
9U/rG7ap8+Lr9ZP8b4c3FvlLJ2Sq308AKeu4cXrpSzNfVf/t9jm+fmmYqAageixJSxrbxHqlGVQT
51gc7ETPUDJ6uG3hl63297k9m1iEvULT80aazy2Gi9KmQpqZv0flvSq+1sKrhMvRF+y+OdWJ5uT+
iPlUawyPB5IvtsNaIEIjeBJGkaG7LUWFrYmQOdYjmuWfegePQd6vdk9BoBBZtFyZ4SDIr0H2AF1B
p1eV52lQaJLjMOTiy+11Xc/65PO6FvFIDfQpQkWn2dWO0hK9ONaHeGN+9Z89HcRVWVM07QijvMmy
1woZSPr+bXdJxix6SO2WgwG4ry1vZBIQiIn6NFtNpDmNwa/NkfMNOV6yHG8wqDVGg0uI9iJuLll5
KcATur2b1339vKhFZtn3qgpOh9/smn4k/vCGMlogSPZtI1cLJZdbt0ge8zAcS0nHOvw9hg1S8Tvd
W2QgPe0Ow7fAfdH+8gpuuP6Sw6yqcaRNIU5XQ3+r0cRfG05iWx6GyHkl50rmbeH894sruZfiKEAj
vdlZAKKk4UpHawogvf9yCxcpWTEFGdM1LEmzJ5cxN02cgOpHxYs1R3WV3plDIeeBxVvZIkMTgHfu
CyBLd359KhUMbKiO/AkK3I+1iFOGnhdQrYSV2ncGCtz5hjnqWmQ0X8u02decz3X9EX5xjhfxQw4H
4KELuLx2xx4QpR7DDChPwFnsmuBJDKxLSQfiK0QhmB2FCRnBpuQUAq6nvv8+dUvBhlaqQ2hSzyHM
rw+l/Cp18kMMbFaWfXDcZj6/f50ERTItVUfZUFu2CmWlaqyxQ80QsqAnEPVW4rpzgGsigSNQn+Mv
10PkhbWFk6pKNOZdA2va4+Ti1Zc1JEQfCLMF5NeRTigeWg5ztaf/cpELP03KVgJMLJnrAJMLpCgN
gPp2JiK7mQMOLufq5q5y4bCMTb2pyTCneu0pPBjutOps1W5+oFaxlu3QNThB+qq7XGzrwmORKIxN
jwFmu8gQXMFUV7r8FXVvDUganJ2cU5sb7rJ8XmS6FMp9hQ84t/HYtt7ra8XD7LpH7inkWVqUUBK/
AGQmnV3F7qi0izexF6+rA1JFXuTkHIHf+HMRnzPR15owRpWocyuEFdKqdopin+HJNO/d/8PtM//0
W5u4uO3EvIUwFrrXu9IZiUgkqm2Nh3g97tK7yON8sKsh+uwav756sTilBtxGSbE41WOrmsTveKHE
DnPEY++qbuUpuZvtef54PWRfWF1ceU0mR0k0u4kckKIjySd7T0lRgcwGspo9lDajvFuWd+qkRWzR
FPBerRE2odz1BDEVtgqItEW07ggqUfFXByYD4c0pnU/WrU+5iCyhYlpBEf36Dlspq9gDQX0Vu9zP
eDXRu9jQRUipAcdpWf+/pyE6yk47EOtBp3MMkwCjJf4D7yOi1s1Z3CKsGOWUB0qAsNIDJZ2yfiez
xlPMP0HyRwo/WJGTAhX5JHrIQOwQOtBMevSBUjHdyUK96tEetrUCz+mqoA1A1FMFtkj8paJ3E23C
oDh08qfWyZDH1VFnruxafawqjAIsg1XaAv+ubnPpbRq/0GRyovghywy7GV/HNv8DzsGuj+FI/UiV
cGtaeOaLXyCmgUm5DuPWU+J+jYFLqAyarh9KTmSoeNkDWBwPpNZFkppbdcSjRzpafkgnqQHNs9rq
vfgIgWEvr7t3Oe32mH9zxwzhjVm+24CkPQ2yrQQhWpJ3QF+9ZHXyKPUNgSbipig1mqDkIeuM+gVa
FmK9TdNwm/vWumOGo6K7nORfpvYkZ77dRxDOQR8kaoBpfp2AD0gCKITF9jh8hOW6SEs86wuvU2Qv
jSfwYeLnfNhDQ5AOAyb+TNtBbNGmfQ8BAigxUzWIx70ALdgiepWFUwGuTNt+1dFbCTqLAGCKGW1Q
/wBhD0/6pHS1FmkUHv5mljuNlu0AVaU6OndWLK4kjGE0R2lV9iy0m6GCqBhbg2v5NX9WkL5KUKsM
u1M/LeMh119N+bkFfbFBYcRvQvTni+NY5cTCi9DMpE04VxGMEhJlwCFi1AnglWlGRym0AzUFYNoC
LUS6M4tpx4YYr8Tpe4C8dhzpgBZPVFP+WA2zc1U8AolJjSD0Bv15HtDuayP4UiWFcJ9rgQtVKZiL
LTwDweuGIwMWw9ojbXyHUtRPPE5EnxjVcmkf62DA5owGaf9SlDrpBjSztEJMbRYVVFfqndT567DI
nayUXfB+dwCH0Q4lC8Z6d+hRsBbru9jX9iAVreQAfJtgcCASDoW0ngZlR2Sj8SBO4EGj3B709wng
0qgPCbNGTDBRR1SFfMcyVHdgCUXDdJvnKdRLx8IWotLt5k6xUm3a5r3VUPH2s3dZGk4iu89A3tRA
n7VzPXhoCzhxY9osWceVRoQ0sttJIyaGaQaa7qQAV4ddhYHPhg1mdWd9lyXKcAmi4PASBT0twD8Z
w5UAsowOQob+1KT3Bd6OYbnNqgdJR66Sv5dBsMd8D6IY+NcrFbUXyQWX1xnxuBfU8a5rNW/sFW9G
fA1Sv0qRP6Z/BAteFv8ZpzK0UzNxrNrEsKV6W5YIEACySMaLWD7J4qehGwAcVGDQoZSPS9DHx0eH
DSwI0VgPogbllSN4A5ucaXQYOxui7F5qGXZiauh/AS7fjqta+TDzFz25MzMo+B2yZIUKWRRtSj+x
i+rLmkRXRT0DCPZ115ueWfWrAJVQMH7uxnY6CSBcRUHx3FsRxuLcgww51gHJFaByYpRcAOwaih8T
iPCu6h0Rji8lnhjda7HsqMmLoAEfIt1nIEfLEfCvD014nFCnRnfjUEyhA6CEC+3Fu66eSXMWZvp2
tjwGVCm1o2o9AysPGJGjPxS77LMEC1jNPT96G/ND1HyC5H1okmljiMm+ErpXtY1CG7Bx12/HnYLZ
zzawj4+QYJiJlm40TXai+nifICeLXzOMnIkrE91wdO8wg8LsYtCE+rvCgpqwlb119XAYKrZVk+rZ
kh5C8AkhP+xN5ZdvlJsyhzhwq9K8NsmISQqTLnhl/gzGxX1W//T4v0MyYPRK6uaAMZWFifjDUGMB
aaOwtkIqPVqJsW6DDPJLSBBRV0305tQFla1N94MhEgEa9DIOstTkxwLgRwzOQlXUb7dyXhCtTt8H
BoKsz3Y5KAyBlHsIhIQFh7oAKgpl2MaIX0BjolXppax4As/Vs9AK6lvQnSuA95/iDt02CzxBMMwK
fcQpDbZZ2ZIkbVaJgQJV+pJKDwngTUxHzKrssWYgl5okiBuUNUUSwgum8DFW0OS9T/qtiRDUQiel
/VEx2gZo0l4GF8LaMMMCZfqhzh9yYZ1MP3mXrKPWXwHPrSDPYSM7xv1To7mtdohAZVTliCpV7AiN
v1bED9/Eae5AZga3Jx4qG9Aey0DxDfifVHRa9Q/GBzXGh5aEbpmbYPKobl+UpJQ/w/qpTe8jYYdb
wFaBResefDW1x3EPdp0TVCmNa4RDw5/5Km5bCI4h4SBD3qwV3VH9SDoI0ooiSbo3Uf4jRZ9GYBAj
ip0hB4HUREBdGzh9jWMqH7ls4fuvfQDcDEm2YwhXqON7OQ7r1n8rMhB61lHTeVG1nnDrdyGNNdNu
pK9aRfBJUlssUZYuTq0veDmuP8iDluOJicxm2kkIQafL2TYzqJL5TgZWf1kFDjisxAh6ooQIodjT
0KzfNSXDh8MkeFF7VZqCMlkidbAbhMhJDWMlgxAUi09hhodknbt1Ur4rvkr1TPHA9d0kgY6vuq16
5kjBGkwzEOHAhql8OK4CWYPvGaVaY9uaYS1l7JDU2pMwY0qtTwXebcg7WcRU0h7hPma2JB2hFYsj
t8+UDwVzryQVcEA8KHuE1RITZpqnae5ptgWV9IIm8boD7T+uarfsB1usngA7olaQ7fRWIflwMIRt
LvqbxKIl6OrgfiFAeU38XcGt5WRC5Tuy4wxdjvQA0iuwPB9qEZE8Qvc/y+hgoK+horo6ukr6oURI
QfqBAp3ngHNPNcZ2ApRaGE45uAErwbRQvB1oEB6HNqOQc8F2jxSoOKhmsL2VmVRn+mZCMoDmti0L
lQepAzso9kP1GfQZtAZq2oOFHYfiqiq0jSCYa7N+xNUjWDIdw4KqZmKHYegpEfLtcULm81YpBSlw
IwRRQvKyAmbwAEbtakgaN+njh8Z4Vv2WDlA2k5JkI409TnpApyB9NOrYLYBDw/A1qog+NY3xHnRG
RwusdZ6xVQRdEs0wtooprK0wdKpB3klSSwMlBd7ZJ4p6gnq7kwzBp2nos6gIQCSveR17YzDdAZKH
7ocUUEige12gViTRxz1I2vZgGo+d4pMeUu/jlKwaGQ/BajiGWDb0AddgDwLTjFFLAXQL9E6hueH1
SHXk6I2hy5X1mguewE4Z0ezQGZlEw4XQBxhz9T3mRWOZLwYiDQifIVAQSfjia2iuwOczczOiZ2uh
Yz1l72adoYn92EIBAkQ328rAacbmyEmOiokXQxtaiSNS9SLvlT8/QG+8apYSRaPpx7qV47UhbkIT
+BNlNawKB+ycEQVZ0a6eue8bzlNjKbmkNS1g5gMs9qR3krfaS70Z05Qey7uQX6m/bg1fXNclQB3V
+e8Xj2JQf7IpktCKjdbtR+Gm3nTQsbbSLUi/5RW9rr/Az8YWr33w6UfIn8CYjq6dCVIb09DVCril
mfmp+fdHO9uZn5AXi6p8GXn8vCh/jwMOUYGt4tOpPZi0I/ET5prR4jkUH8CJSN6NNafMcP19eja+
fPAnmtHKCox37hDQcCWt1IiCojoC3w3TrrHGq4DnNbydXbz4O80yQf9E315tgJQSN31zVw+D+18u
bfHEH8FOT9GyBfrts/3QVpMdfyOj2gUH1dVX8SPK0Jzi79Wawkw8lTVLBsFi8eyOARRQfEiEwDun
XexgaNla8NQtt8J29RSc7SxreaCzQQglhh3N1r25KopDvu2AMoMIyFbheci1VRngGIGvYZqWtmxo
Wil41KMZ1LtMZ38Qu9BhPwxqDkSAbxe5RKPupAHs3HygPGbXUrVvY1Bn5hfI2LiDAr2VKcN/K8B+
//9NnfsXHs0A6xPENx2Qv2UNPLA6WdAStcIjtHiJ2V2KcRUdj2bxK462PJ+XVhbeqk76JEKypEIl
bghtvG4zO52rcU1BhGeMVXcrBJ9m76d2V9oWzT5v+7H8C6v76wdIhqqA7wd5qyVhRgdzFkoJ0BPF
/Wdbw6sUawTUSNtIkfZZToU8GWjw+WKqETlysBal8gtEFxLUJ1FCsyPM8H0qW2KiOyWtaRcGyA6l
CMGWDk8R2YeyQGDnSBRMH18LX4oxVIhM5FW4xSsf4Oca2/tVjrIt1OIBLFRbiF+0drxLDOhJKMNG
ycR1HH6gOLEa43gtQQyiiw9ZiKcGeyz9tSj9MLzwpsSgPX6jnOP9WknHeJo8PKKPRp6/ydGph3RF
L+uYAovdjR+bhEFlCe/3Dm95KX1QunHj6+3OKGOQkevJBejdC6p7vTKfY/GjHVu3spAYTPGDyl4q
vE8wmLWocEOLuHgTZZXNoNdWcFr2aSXPIgYJ91Nui7j4Qwj6Qa0FzyfdC+roaMoakZFPCHm2b0S0
AOrvppBWtWTQQEvxqn2ogh4egKy6ThwoENg9SERm8QbtrP0A9EcQfOEhR8z+M8ND25caMgE8oasH
JTE3MhIQDYhff6OEqiOhaAWWMfCIe0PI7TH8xvECntbwonp+bBo0KSbih9BatyonQ2kAAF0CQDG1
kD/GwzZpUDALt6VfEYZx6LEwUVM3qaS8WjFEaobtoCuYLIqCo9RTKFFgsukPhk67OrYmH2L4R7pl
4LSpQnLfA66LDaGxMLNJkPEYiYOBFygKQLKts2wDyL5WVNaZ+BqNAtAbH2rUu4Ygv7b1SQnqLeSW
puTJ1556JXbT3LfTOKetmh/USrdjpmwwo55KyalmKjHNkFjQnGDwxzaKkIL2qFXIyHo7RwD8UKs7
DjTtasPauDhLy3ps3kICJ8dZwlvCzY7GFvwJ+7Ol8Vd+x0dgX61tX5pbXAlmMoU6wBY10iN5429q
go7SFoJFtkJSEAkywgUzXLscDBljxRRZkVCRWlzoliz04PvDorBqHdEpXPauHNSZuOBG7xrncrh2
kV8aW4bGCpRRSIrVO9E/lCx1JEDBFB5n71qKcmlkcY/3iqCErMnqXZFGkELQIQp2fzvEXkWeXJpY
eAWklJqGidg01Us/GioSww038hFHmWSHep26PZfoxlvVwjOSyJqavM7rnV5sfeOuY9+cNV29t8+O
sGxFQ06vCXoD36Z2IBQz2cOugUKRHTrtc/dHfEvX9VNOB696V+It3w85nqEtuoCDKgj5mGFHxf65
lbepOTiaX3JSvNm9/roYL5a4eA5EAmZRIGQiNZkO7RiRdAD8TVsrgs57WF1fjoHjJBmWri750bhs
MJyiledTNUKHz+49RObGjvHY6RwrsStb+YamEr39Da/7yNnqYn3GlMeN2kz1LhCilaF0toAL+baJ
3+7a33t4trF45fiBKczqIjVAE/Vp6lD+IiBxEajlHXzb3JaPE9RNSOXx3gC8tc1/v3j1yAmEGhRz
rHeKH9kCCmIV4wFcr4fC89Lmj3phIgJ5TK5CfLTaMez8YdzPsR436KF/5EMkrq5HkSQoDGuKai4H
aACLaUBOt6l3o7oRWQSMKi8OXr+7ziaWJ7rAsGhMt67ny2RmpWUu3qPYvM5GS9FrvCz22tVt77h6
wC4sLk6xGRXdiAlcOGDxLjQ6EjU5CrkHK+RdyzxDC0/voNTCGg2GoOSKoqsduVAKu2NeupaI5DRe
6AZ7dse9LK9hFYyL9S2cX580PzNq7Kgige6LpqSFaiJ0x1DGKyBNKxFdDhwlF57alnPuflXd/zp3
F6YX/h/oEPODXtDsnFBzCWlNIIniViu20SGV687YEwtah/YOmlIrFDJXyX58yPaAiGwroJDpfwIJ
u9yKxWGxJAZJHwvXhZ56onCKuh9gP3lhdN7PW4ue3eDiREqyCsWeFovuiUg0F0jLlgokJKbt29km
Q3uM48BXSWGXy1okD2KqG63B+nmbtdfBFYlCi7vwXSDZNt0lB0aaewCm3ng4MJkTDpZjqtDyi7oM
kio7vdpp4YemxVQRMCVOTmidtG5dfOnNO6TZiGh1O6E8GRn0bVTBabrMZmC1QGROQcZvCMc4GtE1
hDJmBReJRQ8Cr5xN4v3WRSqS5iXUoNRq/q1frXUSUh7HiGNAX+KuI7FIpg6bEeaP6IMGGi988Aws
4lRg+BIk+ebwgdxNBl9XbikEikHUARV5K74Ib7yr+VrR7sKv9EXAqkIpwOhSRA6VBaS2JDvo34vh
Iwnvc5k3D+h6enqOFcsxdxg/6UuYF4Y8YD256UNzLO6iu3Cv75KP4lBtAscAV4Szp1czngub85Zf
HNU2hJxq5uOomto2jUHK0h669HT7euF9tkXMqUK8KNHxgI32QYvvZfP99r/PW8Mi3LBGHYSKzeEG
wlYye2T5ncVbA+9W/mt6JJo5eaDj40Rr4bV6m5Mn1ZY2SARoeVc88xyPt2eLp4oAQW6khS2uLOEj
zp+hEmff3jSegUU0GCMIIGPUAX6/D0EFdHqV0uddfpzTsyRitJEhs7jGIhraO1putw9Q8Kgd3zHR
RRgd6IOqdvudAy+Mmsldc0ICulF0vMXEJ0G1C48742MOEDcuJmMRQBj01YwWlBc8APVNf/jXRwQ1
+9Rwc6qrGLuL0GEsQocUxWrpZwgdBW2dGew2rfRjSJSNuZrTnNtfk3MEjEWG04hSYzIFxtC0BDPn
lOUMLenX20Zmn/t791RdQisZdYffS/giVsT1JEInE+8URa8gvvEl+18ARd33bU11X95ao+XcNjgf
3FsGF4cgwreKKmuod238YlY/EuqVjYSKV8oLvde377yyxWHQq8bMMxmGxvxnFnS34hGyMOvbq7mq
kWBA3+t/92/ZtkvEDmqgGE81t+1WGWVOtRpd3ZVXNadD8Q83ydnSws8rXYPIewE/T9b1B5rh5gbQ
EQ9Cz47mZbWdPpVvEBnhfK15k258reXkF4joQ3p1/D1cgLJ6M9ZyRrDyXpT/kOudF7fw9RKVVsB+
8LEEaE6/DDlq9dMaWuQRtbC8AiXnDcD/wTalwbv8cPsbXo+aZ9vz3y+OgBKmvgChw3on5z3q7p+j
8Z8lUWcLs6teWIiUHLCuCpdZa8g0QxE19Hn8uH+4y842lhdm1cmZHmIHa0ckopO4pmAzD4pn7ky9
Ag1S5Wwb5yD/NSlKhkjsMGLbMFdi2zLMLDDQqq6LbW0+3f5AV6n2aGFhrCiU3QCCWOxfalZdYA3p
vDbQrhxovNdk5vcrh9oVX5HhINw74rZ8KVe+w8umrrvH2fhyYzVJaWM9RpUFHFrwGqOw5b2troeq
s4nFSwcS+lMDHBZC1aZad8fBfoLu2AmT6EB3AbroPiGCe3tL/+HAnU0uwnCTQyYnDxKs6nEkgI/U
pCQQx+oIe4Ja1AHqP2sCIBtvpdcv67PZRVAe01Lygw4rxagMdz8HFMCF3N9m9e0F/kamvyPXvy1Z
i4cLi0pm1ii57PQ9tAY7ZMHgB0ICzZFwdU9UJ5ELOspGbQnkrxDTDvWRjyG/niydf8QiZmdZn9dQ
7MY4wfxuEraN9moBkZ8Wa79TOVt71YdUgBAtEfoXaPb+vzGm6mPZSES4KWbwuIMMpffRkQpOVn71
zF8YWYRKvYLANWR4cOZNiQRdjwF0OyGxPFGK6e3vJ131lAtTizMfpKKlCrODGs0mGDpHi+K1FSmE
CQ9pAd75MFBTvmsg2lZVEq/8ePW7XRhfnHk1j9SyllECD3bKJ5vs4svalt/pt74ufnwktfkRIssQ
8ac6J6jyvuIiEjCj6zRmwLAkHoYGPTxY7X84WztnqX8djYvVLc9+h0HoCeYt7qYscpsRggWRQSL/
jyU/43FMogGic8kuk0obILm1Dpltzg+YffHWD1hEgQrzFFohwCqjNXuQdqEz2DGop0BhzZAZxi3G
X6+Un1e8rGI0rZpYLd78O/W+Qo+BZnc5Cb9FtGB3zUnwoCf1HBQ7n1ir2yvlnBd9cf47S4wg9I2d
VsznYfgZ048UYFNR4agPXy9ZXaxv/uIXCYbYjlKpQqcZF0hwVD4BXJM+2YNKCje+T5+LFXDN++YD
SGlPhgZKva42gLkxyvuws+Pc+K7LYkfkhxAgnTu0cqaSBOMa/N6DLjJkHzMUyybMHOIs/HqT9mLh
i4CUh4Nh1rMnDa/th0TT++HFpOMd0qs5TUXjW3jjNU55i1wEJl3BrKZovqxN/bUvMjfs36z85Ecf
qRUQNv1HukbGxRIXsQhawnWtz/nHuKk/sq+EBq6BWzr8kqloQ6eSE3ivR6BfgI4sQ7Z4cTYlMTJb
o4E5q5AIxJap0Gc0ziRODPhVBf7bV/5tZ3k/A0E/Vmh3zzldcKyejG2MWvKP9jngah6/Zxq170KQ
n4SvrYX8ztoAhqECw2CjZMZZ8vWnlXr+LYtj6kuBJEsJPunMRtR23VqyJdADsy200dDuH54xV4H3
5LnuRmebiyPbx+FkymmAUsJMkhskO/RPlSXSqt/p/lPYf96ORP8QAs/25ph8ESImM5TNKApxnz72
TnGUbObMM+giKCOaNgaXOBVoRiJGLGCEm33b9nwIb33qxSGtwAIG6A6fOgdAKOuOBWBEty38Qxw4
r25xKCcFEF82B1rZm9CAQWKJWa6HYSMRYZO9Z8/qIeW9x3mrWpxLPy9bZpRwmrlJLzsIBBDQBLni
ANFa0q7+D256/do8L3KRHEyxlcTCnE3WYrMbs10RBaTS0NbToAWJ0U5J5rBCIBL0bowJI6HeErCW
bm/01UX/NtItSI7/JcIsasKUiAzVPyF8kKMvE8i52wauKgGAFohW/b8szOfmwk8TZmZ1piKiW2jX
m16zxgAnHMgZ/eDTyhFd6z55EH6qTQb1SapySufX6zkX5hfhL4gw6qPKkeHO7YiZbB2i5KG7+R0P
vnv9UXu2tMxJ6ikG/xlpJp5CForPoA6hvpd3FFOEBvQPUfUIScDsmIJoMWGGw4ek0dDlveKv1w0u
fsYi9lliAsHxX1SV63uG27+HTvMyHeKn0lUbO/rmNm45LrRsv4h12AwKBoTsQLDSkY5ZW3bfRp5F
wvXglMfyEajl6e22V/FsLoIfFFWCVJuxXJIV2yjX2Yko8hz3aq53sZHzb7hwXMixiRFGuM2XiPWa
QfTvLXbS73/xk7GwLwxPAlSw/8O7va5e2Bd2F6FPAIlPN3Bo0Ipc16iFiBFkv0qF3t5BnpVFtKua
RKybHK0FJs9owm8LeqAZLN22wjt+y47MiFdBELDfTYyOUNhaKffQ8CMhFXa3LfE8YhFmWl00WODD
CzFFjwbTaGNGsHvbBPdoLWKJXw2KMQ6wMYHECjIRSWjT2MohXPfU2oSvIhdfzlnVsjlTShitLmI2
H2bpob20hebT7SVxvGDZawG9s0fhCF7QGBNk7h4xicEuAaq9beX6bX526WWbJZLloUsjLEOxW8f3
ZMd4CaC4G5KWpkcIk/U2r87N27hFgADUum96JNo7Sf8TY4xVo/MaZzxvMOafcBEflMmKoQgHbyh/
8oN5kp9LMve5DS9hKNGGlPdO4RpcBAZkRBhoUsDgrBsyc26gTUqaTXiUqbwKuYKo1zPMi6+2CBGG
qGltMR+paF09WS/5ZJfvw5/oT/mp3ZfQYMnvmu+w8oB357gLJ/IuQfaVZPbB1KCN22NM0El0gIPL
HoUUuGTb2mN2gG939wamZW0ZVY63bSu8E7GII1oWYbqiBduQMHLU0WuKUy1jphTkAPKMNPGHFWEe
XiSQQNYxilb7YJicHWE4hgR1gtp8jMviNKsABv1E0+AnSLaFErwG0OLSvhtgxBWzdqbiM/HBX0DO
jZlyMY3BgtUz3cEoJjtWTp2ceLdXxVvUInCFfpwyU0AUNqdVzHSa6w4YgJxUcv5H/noVnN3FXBRo
AcIoBWHOA8YUzKlMIBh1Y2NWNC0mAeOrTqE5QiLAoreXxvPSJRxUi5PWSOYKW41utZaS6q16DDcC
MdCtDo/Sx7RP7gMoYnC2lHcafxU9L45/LzSVms17Cu7oCbBdtApntMHMDgB+io9fv/4NNaiDQpte
UX/f3xf2QkuSNczt/X1frqqmIeDku1PMK/n8w36e7SxOvQZdckwUxAFQPUhMQPDZBY0UfJp8JZCa
QhIUQ9KgtOBAkOI/TCXPthcPoqpqGzPzcR1peNMKtooB4BQ4LGwqGCYYsb3HhHKO116vFWhnm4sD
b+lVYMQYpoWoOrkxFPOeQoi+NXbjdKDv0/5RtMFe+c/aexdmF0dyCrMOc59hFvM0DirRVm3soIaJ
qikELnxbFm2ux16/E/+9UmVxQCHFEZqDBg8aXDleTZ94irmCg0cJmrAQByb9U8FvBM8X7d9RwZwL
TyoGyCznKdToknYCQzYbrTuKlo0TO8GdvsbYwN3wzIeRXl/j2dziUq6aEAK7PmDoYjSu/FqiavHC
CTi8FS2u4STtfGuYG1H9pk3sUrfn1lO1VVu7p9kh2ib3/+GXO69qcSahgxHmoYJVqR4QbTLpPYyJ
7P4YJN/1NH0bH6En0fCqPNcDztno4jAqKIq2So4vxzDwripKu1NAhRJl5/Z+zufrloMszl85xo02
9jDj+/q6xz2rSZmLYaB2HhaQedFIgMTjtkmekyzOno8JbPOk+3oXC5YdSe96/3XbwLUExhR1AyRB
w4DjL1xEzGuDqWkJTUcMQu3zDyV5rCB0Y0EG4Lahq9Hr0tLCM6xWtgSpylA+2iChSCe7OqbOgAnO
dvWDQQfu+FihGunxqgy8BS58g43/Q9p1LEeOK9svYgQdaLa0ZVXyavWG0TJNT4LefP071H0xVQ1x
ChMzm1mMOioJIDORSHOOavZiC7FxnVi1Dh6c7kefoML1/B/Xx2hHCWipXkghaGnNHm768AC4FE2w
AKsrhRggGF1chMBOz3/wurVWHy2XW8toSZOWSh0RiF4ueO1rfl9KbDTBWbKHAa7UQq6M9/ZfbUgD
lSAGaQhCqW8UX6IOqnljgOYogGCKpIMIQBYJxW5Jfk4jQDU8t4ARG4c7UM4DIYJXfVmr0V5KZ7yn
pCZyrQ1NC+CY5DUbFNsouw1Q6KwZCOG1hBsZkNVZC4wtYDpIwSfnsNc866V4xmzQ+FyBkgCL7yKM
HIwJiLToK8gSfToPTlPuAvGgkx9Vcczm27AYrLrhbMAigPVFlx/AWFMPbkYiBSVQZsP7nqBSeh/p
nAfGakYEk8PaQuJGiMbGq41pjmNGYyxyBDqY3tCHAYRgJH5MUvGgxeCyjfRNSlSv1Xg313LBf1/e
WbSMv1+GkHkr1rqatbhGhufOHzdLZJXdqxverMr6Pp4FLQd9IajEYLNRGCnQ7GX49BL4SuGPcOJk
fNYN9GInGW0NqmLucyDRHMgc2ULwKzYeRTQXSyHxwpG4gkr3SviZgk3OCO7bugHTdQZOOl5vwbrW
6iLYKk1TxX/+XKxapZVYgOsTuzq5wlvmlXbq90htKHbwFj9E/r+ykr/ksaNHRM+zCfyCLSh8pUOo
Nhu1fspIuzGCp7TtQXOfbpoeL2YZ0IL6DwEYEgMPMnv9fM+fwOSY9bgf1E7MYSfttukGR69v9Sx0
ri+UJ4TRVkmnLajcYIxCLNpz8Fpi5Bl0UZwbdDmd7zZxXgqjqgBKKgiYKNuDNBZ7DPE6UgzmpQCd
dvlDjXpzMqVuMM7e9bWtFgsM6SyW0d0KoI/geIYpLsUmkPbQWyUGOp29VA2eAG3tFTeAbZpye/Im
J3OHfbfR3OvfwNvf5e8XRjpmxqQXoPA9iD0IE+bEDgLBNkuelS6hwLUNZnzqFIymEpnLNQrsp0wa
bIrsaS8eKrO2FoaZKgXMqJRvRAL4M2mrgH+7QCxbNb+rAOkfUwEXFu+bOCbLcgUSFUPwgY5vKoJf
gnjIJVCdOj1QrZaiW+ma0iPNMQ6vd5Zp/miMlLPzvC1hgho5xDBfLMB80L5t63l7jEbDytrnsYC+
QfD1c17tvLrUNcZBlTk4duUB4gaNuGYNgnpheFakjZbvK2OBA3xROrBoGO+jwD39RY+vnD5bFNPN
YBwHCbInXOnlCFQy5XPUJC/riU2zwKHooBkyC3xZdjOVL+Cu3ICc0e+Hcnt9F1Y/RIYSaSra4r9R
mfZjampNrLaHuiotkFKCMI07FMqTwZyrEiemHJcyPNamPvSPIKB0AyBTbJbHdfUxAG2Si8LPE8mc
rdIKUplGWFZUnbT+QYxer2/b+iV73je2H76OgZYpFFJ7QD9/DhxHR3Qb3+hd9RUcIbcDQC3t5C7l
RSpfevFNby7EsjdMZ6ZhSlEWB4rIQzwdtRR4JzS1EyLYWoT2yyeTAF+t3+kAxCSfZY+RAN0WAdKh
Y3ylAMBmMwMZA93nIl6tRaW6A+BwW+VBkQV7VJ47YBkT3QcFkzUYkjXSyVIzQJqkhpP31InSCugk
T2IC7yM2jqllDq0rW8oAe6v2XqF1mwy/TQECE2g7AUF6Y6IbdQzdMDe3USQjd0W8RB23MeBYBwWg
mapl6mjArSR7FOJ9HhWuDEeYd63dZvh/CFwqYAqqc+YA5g7NI+BgzZFSHA4zeEf1AvX/LgX8KGrK
DWJ/Q3ow8OgHriyRd2X23mqfgRza4nSL1QRNiE4mpCGHm2RWt4MK2pcmtfMAP9Co9iwUd6X2nAkv
YJ62ihi9mM2AjlpgXup3o5G8zJUnKgr4hG7KdGN0p3Jy0h6ktcrdUCH3J4lehiHxHHiJZVPZYwP4
VgDxiOiTAHyfOWBTWlo+yXruVpg0MCoBKFqNlSmz0yBSq5HlFkq3EoCDWYKiCGytcf+YJJMlltQv
yJuAdje9qSxCHkpQ35LqhUo/QaTXWlLzICuvNFYsIM4B4iU/FmFtyT0AjkrqDWLkNktjcKbanXk3
GOGbqG4DwKcOo+xL0pscAwYzKR2OiaxepBe6ygQqVAspLUOYSO2AQ+eRehla2WPAESQ30ab10ax/
w81arl4hFzKZsKWeZQUQrrAPsCd3bn5vfIajLb3opZPaS1QPRL3Ir+32GOK5SDkxE8fpfHUvXkQO
sTY34GHCguUK1O/I8hdU5mwqb0+Z4CRr0rQJiIIMCjAPa7m1snoCyLXKWcl6/uRiH5noJKlLTChk
8J+N25cWIPLdqrSBT6o3SAAXN4CDtiOQzKlcx72+QAVkN6qqizo7AiGmqSC1A4iD9Har65IbqjBq
UEZd1811NTlLYZbXC5UYtCVYlsDjDY3YZsVkaQ219ex95KLn8Za0fMyFWhgkyaJJxZJKsbD0CRPT
hu6aKecBzZPCXLJ4FuQRaSDFlJ/hX5PiUw8fru/a8hPfL5/zrjGX6gT2sDloQEKUNOCHVmxhQhOW
jC4lgL0CYFUNYve6wHWD+ksg2zsZSzTUhwoCVXrb1y+5yWnzX08ryWcBzHU6TRnNMHKzqPnkLtWG
cAecONAzFK74xnv9r5bGjAtpjENMgXhF2gRHVLkL7tHSSde+hH65DW0ASkE3OM6Ct32MMwzbWW5l
Y9m+ClhWKFrVvA4GnoTl7xeqPUWiYZSLhGYhlu9OGu6z6yrAUWtz+fuFBKThcRFS7NlUfirpo1A8
C6nOkfE33u6sBow7mCk44XoRQmJRsBKjcCuzcDRN2c56sm/U9xHM762meykgOOLgvsT7F+QMGy0M
vJzyMD3/JrQ8fw3jL7JeATiWhHC5dSRv3AKWNzu2VgO0V4vegFLDByb8FHn/bZ8Z9xETNdQDGR4x
H94UNUPZ/kkHEcB1ITx1YRxIPeu1WREIURGUakpkFzziOc5RGl9AhRf60kli0bUdjlIEL3mcRdYE
zPKy6awOYWGHActGDfxBrK0CpJXpkNvFvMFQmmeilisP/017DZart6G1prUFFgxc7L2KXiUZzTBF
9K+2dcG+VEF4B2yfP22kkjB8UcsDUqfzaw5Y9tno/5V2nCUwdt72oYzGDEigdeOkIp6r4lHKY846
vkYpv18wZzGMsc9jB9CiqYfme5OtYtB4jKwksnqA3CSWgj71BXMHkBk71UvczC/3/bF5rH3TmXzd
CRDj8fr01r3P+YMYx9A0NCGlNuL8jM8hBl5ql1r1yGtD+RuLP4thLL5U2iBD5Qiv1a24G514vzQX
LJNCFcCuEGrxYYrXE22KaMiqYqo6+KT/1BkQipayHiOQrAH2YkmmJdrJ7bhd0P+MV92t3vW78kd0
M7sjgBVPoRf+qz5S4+ILmNsw0HV9Tlp8QVm8ZKonzB9zTywRgzsC0IWA8ziFLyB0P1T6Cfw0sGNA
ddNwEwfvZq89X3dM627j4mMYE5KpMJIkxMc0wCp1YtHNgS0veennQuUFeuvUHkzQEoBfi5duXG0s
udwHxrbKMsJE8wzRvaegv14qLBNcSkdx27pIj9y2toEov7KCe95jaVW5L9bMWFuV0Dqrl7SMWr3P
6KnP2hZIudvrO8sTwlgQ2r7koTQhJASFT6SfaL4g73PqU6tDNpd7yBjQWMVdnw949lVT9pjGu6g9
KUViJwqAonFt1krtF8Z7PgCRJLUS5SOnMlifkUqYZ2+IEuCw18hzIGlRzreB0R714FMBzVMPvhJA
DwFudC7t6/uyHgxe7D5z4YYgxxDTChsTHJtsl27IXgCtgQ22hkG28g/pCZ0F3IaJZbe/OdgLocwF
bHaGNKT0S+jkRvZj5ZvLq/xI3cmrHnv/qQC2Pi+6WhT4ilC2v2aIpKmmBYRO6CTSntUF94i4nSNi
ris/DR/ThleGX3eo53UqjHfT1CQtzAkiaWfT7XCsYbm7FMw6VgqyegJeIRvUFxvOkfIWyni0ShG1
CfAOLYb0nNlBJX4j7XNbd/Ot4Y1PfLI3jm0pjNMqirnWyhGr1EFvEEs/AiJbQIHknd/yM9fOj3FQ
maq3ibmIUR6m3+jwPrQoxvh4SyCzYk+AB9vwupS558e4JtIbRhUvt1PlKu+KBzaJvXAj3UBnvmZU
whPvqbReDFBBhgxIWk0GVPef9+EsiMhVAY/0C+5HOSyoC+Aw2lUeOBw5L/X11V3IYk0/m0wyFJAl
oxwZORM4SjwwpOxVR5g39eRODqgruUSOq1AIxoVYxvi1KpY6tV6SHu/9AXaPXkLNTnflEa3LB8VN
HdNBpUvgTyUv1vZNgc6CWQcA4Nq21xKsN0SWZZe7S392hLSm1y6ACM51K1RXq/kX0hjbL9smko0l
RVbIs5Mkys5sjeMox3dBFr0MgMOuajSGd+GNCeLkmnS2nv7KwtYO40MfYfQSlI3Pcl2+iEN/qMPp
MZJ/i0nkxkOxSYPXgGwG6XcQyu4ggpqD3Ortmzi3VtVm+CG8IZAxlxp6Y4hPctX5YP/YgP8LTdIf
RVXwLHPVAVwslXE4gSqijTDHY6dxw/vJlVGCAAnRW2YJd+DvwIkWPnnlbC/vMBmnQ9F504A9CxlW
W7eCHdn3m+lY+ki27vEVG80HLZqb+/pm3ghWhu7fJeMLCpSFcPme2OWpdxHS3iGQQvXH2FAf4AIv
hc1rJP0KYK8pHeO1oqIw2lqGGhhP6k56nK38mNqAUXlPTkBYB8c9xBducSxARA5ra154X7B6G6h4
gaqyppgKOxNfEFXugSsE7wx23774nXEhBdc1/SyBOf5WpCDpHvA6SbbA7fb7TYYMd7f9B7BFi0f6
vplnScyha6hP61UHScIebEFfsEX9I9nXGBd+APmmq72niaVXtuFlO4HPqcLbSuYs9Ubv45FCPGao
H41df6KnyFMx4V8dyC/j7R8AKaxb1nnBzAUkClRstBES9YcwtoM7FZAq8a70U/t96ND+hWeZuudO
svDWyQTLatGk9dxDZUBmlG1np8P4xAaYYQBH13FJ2D3Mhucv158+F3rK3HzmICh9Gn9tbj4D8bTx
BXDrWbKKZu/R1tDghhs+kNyOlzxcDUYvBDPX4BB3kxxUEJyQD036nU2xldLHUSDOdZe1yo5hXAhi
Lr6pF2nXYvBpCUB/gLIRL7ndlj6Mm/FOJ+DmcZO90ditL2x5m7vs3RW7YefU2jZTokBsEcegMFgI
nT2Vpy54DM2nBKmo68ski7l/E0YkVRVR5EKPLbNMrSZaMcsoPw1S4VQmnlu1a84TWgs+jBHsiuDy
E+PHRsuQVkDuS5ycAlgzOpk+0nBf0+ilzyYJb6V+hyjikIKOXCTJxgSHVxuhBlQPzjz+Sg0vzVK8
qqhjiKUrCbKll0BdzqVdSx/rEQkL5fjFmTaBT6CaLFpNjhA90Vp3wdNKhcdEOpgz+D+E38VIrCp7
7Ip9Ld3rmJCVKv/6nqw/rs97woYeXTD0RrqkxpoJ9UDVzsEehODjd7FffGWIGyBxEfHwKoHrr7sL
uUwQAo6LPKwHyM228m84j7vkQbC/7sDGasDiwE0arwbpFwKZu0A3BCnoSxz+tDP8cVvZmNXYlQD4
lAEkgSvWvb6xq7Z7IY65EMAcWSgCNPuAvhVAPNhFVrtBfJAGHirZunu6kMT4/kkboTo6cmPdbrKR
G9voeLEmTrvBXe5RS38G/AlncesB+oVMxvvPJkrtOl388AEr9IYQfdyQCMBPOGEU8YJ9Dx7vl+tb
uvzoFfNVGOcvjaXY1S1OMOkkSxsmlyrHDMXX61LWHzpEBZ2WLEkggGLcvRSFmpZV1RK/DTCIxjYB
meeYfukJW97hrS/pLIvx8LWpGUnQUYTi6nvT/QzN+06MOQtavTMv1sN4vTJRpEJqsJ45BYpCL7lR
x4uzr4uQ2JoCUfIpFuiXCIIZwV8ELS7XT2V1o4CtCdYG8HIZ7EueGoU6qBRnT8xjl72X5lOZcnJk
68+/CxmMIWl6Fo00mJcgCgfySg7xLvwEfjseC8kmu9NfC+B58Fk2lv3/ptYXYhlbCiPAJhYCxIo7
xesQpNauvmt9HszEusfViIS7SVEkkGbiOy4KP2pMqyAakKVYcNtlO7LjXeAAGXhXW2iR2vLm6ldv
9gtxjL8NcnMe9B7PC2WMXHF8VWhrS9oPEgZWVbf2dfVYPzudqCZaMlRNYVnEEkrKtAS/35Ke3mLK
6aW50TfZQ+SMd8QHwwLQNt3Y6zboHrwuWV69Vy4kM16pKdNMjdBYACK3wa3uAwO82MdWO2UfxnN1
NJzGEfwZ7T2NRZ7M1AXFCJDU8OT1/sEzYPXSufgWxnXpmBBo4FMAmfIwylbW2/RjgfcZdLdx0IoF
WvANqhVgKI89Xq58/Uq4kM24sqRYcgOjvIxDDi6YWg2CS8j8mvxE6Tt8b5Hf4wld9QoXMhnXFo5S
ncQG9l5D65gUvMYgudeGz+snvG44ZylfgxkXhoOcV2+WRFlOuHdkuwDhupX7MRwDZunu6RNvgGjV
m17IYww1mGZSK/OiUcOL2UN1JMpRWp4ExjbpEBnoK9QBcoBRpFBeeFh/cTZt+YlvXu1iEYvZXGwa
lYW2KSYY5KIOMoZGBLe3pZ3gY2Z09+8aRy6kMa47L7pclURsmXw3Oqpd7RIHVPL+iJwKeVoIMP/j
6hif3ZVyJ7cZNjDZljfxHsAheAsuBGRgabW40jhq/hXDX+wlWOALnVKYdev0Tlyg/IlJdQyN4/Xi
G7E1PAZ7euTBqa/6b8wgypjMNFSNBR2XpmoM59nA0G//ElSSP5WqI9Nu05a5K84B537/Gzd6Fsec
YCKUEnKJELfM6wHnY2/sksf+cfosQ7v8iSQZitp4/xJb3ei+5Gaunu4Fh0f58Tde7PwZzMHWIwbk
DTNY8D413yBLuXETPDYJDpdM1viMImBp8x7B67VmND5pKjg6FVFlLH7sRkkvI3iY0UtuRZCcgowb
fvpmeko8NKF6JloYd9EmA/iCDX5KKtqUH9OvatnFRzBOYdL1tIhrOPD0ud52N9rnMs7eePNSY58O
uVM/dXteCpAnk/ESYiB1Gk4ers4cjxUFYXcpHgjloW8qX12R39zRxeIY9ZKxskYJsbg8DNzaJNRK
tdrT0TWRV5GfiZqdpUA6pcG+FIjdgpE+VZJdG/m5uA8A0GHmoqX1BHwu8W4iGnglg02rD1bcxSDW
LC0dlC8acLlKqfRF+WcRqVYwkTvotG1S2ZPRugzWY88wh8KWZyjzrHkVulLTAmBAI2QYlYVOZUc1
E/Cs3rfkA0GcrZtPYveTwmGmuW8Ye1UQPVEvLdJ3jtlGbjCBiVoE7rsEYmP5qCU3CQGMBYjA28yt
oidNPAzNYAskslo0807KbCfN4LVpZQv9BCJyxTIDABFNgN6P78ZqsMekdGMAhnf1Td7IFokAqB1E
btejfVwXjE07lU7QTCdFecbhoTPd74wBe4gELsE4Tu4XEkzTGDZmlLiDJNtzXWCiLETjGICe0wjU
6a/DfNsGP1qh9fL2lMZ3qdI4RmP4kvwjnqnVTAZ6kASrrmq3bzSwYtZoUpomN10gCdPJnjBvReDi
gR/TYHUo21hpmaHRN7OI2W5SldwXUePHSmhH9KSKGAYSEoyiVqZF1RqZZmEbFtJP4AscJ9AjNd2+
aWN7QAub2qbOjBG4tgUQSPkEik1NARB2/6Mcduhg3/ZxsSfzGxhJUfCwyNC7soQPzG9brd2U5pts
mo5CPxc6eyWAGUe/4upnbQ4YHohtahzFGHSaZLA0HbF33Pph0W3DUju0JN3NumYZxqEeEzdp0CtY
jTZKin4gGT+iEoBHtD/FmekZc7Dt6vlZEWbbSAs7prgFymOaFFs51dxYHd251IGMjuQUklUmFXyq
iQ6Vai9t6ttQ8HI02LbivotryxzckeIOiTBUdQqLZ104mRqKwVF908m6V8aZQ0rZyZrSNQaMFdeY
2pglVOCODUxhnIBjhqFmguJ4U2wjwdw2QeJNfeaRci8j6TEjzKXVuzFNdiAqCEjva/i1LCKWoPm0
QmUJLSR6iUFzUnlViA4b9BQ06d1MyH1q3IRF6VSGbFVjOVgBhvniyvT6DgQb1I9NoOwIJwOKbsgt
oLRRzwC9vIhmZWOjge/ONIgVGk+JpPkJoO9J/mzQYq/QwBKj0k9qxUrCkyDjH6WvrVwgMEZqLoY1
zPVTa94LoU3EwKuUt5CeJOTxKkBCTJU9GD/NkLiN8ZYMRwpaeXV6MAtpJ4JCFgnxHeqHdgnbmjE9
0qSGnc2nSgGzENnOUQ5E5dsJIitxNxm/lPQ9lZ6LUd3WhSd3pRsBOrYULCICnqgGgAoC9SJAnNkY
Vq/CpIgGUhoTw+Mm2oppcKopnjRhDUcio5MPgEFmomIq5ZRq0TIfDPQV0wEjmJ1LYHWdnYGijUj3
grjAC2xHhsoWtV8BFpoYiRv2qOMW027hB5bVYxWEHjHDXa83TqK+h93kgIQbZmOFY/WYwVrjMLjN
jeGoz2i/EqWjVNyrwktcmlYp4z05gRCmlW3FfJ4yA9nP3AKI0Uava4c0hTMlkj1PxNHzPIGxFxto
v1dH9NjJeCW099Ocb+TE8Dlh2+pT++IWYG53VZs0JMpwC+gPPTwj/JUlHmPXuJVeTBdb5zRoK0lP
+W2OE+Ojy67GxBfimadiQbNkDkXcdkufO+kHO2zwTkJ3TTEufe+fmubmPdKE2TEKfikk5kWtq0/V
C/nM81CdSCWp0/8/0ZYMgLSPUMavnK927hdelnC96ehCHvMk1GgWCp0Kec3vpZkGhFeIymdff8tO
NbjO9ZsA/qu0TYw8q17qLGNJb7LhyW8N8Iy54GDru0900zThVlSW2Z0Ebdya81eKAE5nkznDYL93
TnFfo8La8Z6my9q+Bxx/SWMfjUML2LopxAthhE2auuLUxWMHGI9aehXUV3nKeT0T64d7FsjEkLiU
u0aLsDzjaL7D2P3YTZ+61+CkuP1T8cnNp6++IY2zPCZcrOJ5koQU8sSdDB6TED0oKIjg1WVrgkd2
UOrZbz95Lz2Ft69MxBg0TV6PAfY1SwM7M3/GMvz7LLuVEttNWN2orWDFhmj1mAOL427b9sq9UgAQ
PP2ZgE+7yd4zZdgqiuDrZetmemtNmCMGTMVmjMPtnGJsB90IUoSTAgI+2kH8mAC7qqpc2TjJ4SeR
7nIxx21BvKKijjZLLgCAreuOaj0sPu8tE60GZQ5cmyWvMcmTnytHESgaqVK416WsZ7ovjpBxhz2g
REpMxEBHU2Bbi3if652vSRhCVd8M4b0z3uKWIux6R96Qs8J1NIsL2YwvTLJcjJsW6jOaJ1VXUebK
rAGMYQVAJOsOJcgBvW+abBkxT/T6JXDeXMYLKpE4pN2SmShLvJ0FagM3zRuLwpaEBxGthYbU7dLm
4fpey6upuYv1Mr4Q8Chl0cnY6wxzLO2sIgs/7MPGtGXht4h7yIAW9pj1HA3QEI8PlVA4XSvuJEG5
0Ueg1w/HLH81ERQW5VM/vxAoaQMUqUhHj1kZOpFK7bHjJTd5H71s5UXioYBRCcqIj9Z1X5FvCxWN
0Mm2QGR1fXfWn93n3WGHhZNW1OtGwwNY9TG/qtnVz8ARX3W0GFvInh4BHJf5XDRyjpWxHd5jFili
OsLKlATWPvxQegBV6jz2Md7Js8xZZqaEUgY7O6QZWHDLHyO6l7XhMY1eJum1VDqLoMtN6CRXidDJ
rz8peEameA5WSu/1YuQByduaBczgh1YV3ndmggfHMv+7zPK6uVod00DyOOfB8bJf2ZqLg6eGUot0
wDcnh9kjHoBB7Jn47YvuZtboos/iWPwkdu5ouiU8XpfNOxXG9ymKXEfhDFVQRs8EEhU99rwxPY4H
+IpbLlYXZ00bKstVmWyXbo7Ur0HPy28K4q2EcXFzMxfjRBcXV4iuYHr1VLqqykm0ckyUbcvMzUar
shz3oZqbtpmdBvO5Lz7Gkjr/5lhMGUhGQKtB98SfriDCcIeQCyEmMIJTobwl5bwJTIVDdLh+MGch
jJMEN3sVJBUgjhrlNaCdN3Z4XQ+A90B2pUDfvxIjB6fXHO+zaNT3UO0slfFycyIIU5ULIMhGYsfs
nhRI+0+bxyKcZnpNZyWEhCz9aaiDJQe7QOWN4qzXKZC6/P8jMpgIsBDNQiMg/ESd4n8FPkzE41Wj
AfaW7pIdr0yxPht6IU/+UyUanUYYVovQERwctbn1gqgFZ2/omz3ASejvME3tADdGVr2H6S8JT8br
m/o3l8Z5vUwoGElDLlcJ5BeHwR1Mu34gb0tFE7mx2iKYBbRb1eKDDC/LuqIuBuOg4iDJ2kLENjfu
V38wUPNMd1wqG17o8LwhxyLYae9mUKuiGZd8tDgix2G4dPyYusqhAqIIZK10kCQLyJ9d39p1z3Xe
WcZzxSChIYUEY++rozDcUgQgIeGV21ebMy/Uh/EopdyHXTng+BJjsCVztjr0X7XzZ4Vxkgro/AkG
cpOJekLOG2ddfvnaCTJupiVKNCgzzFFEDjLu71R0u+bpWw7zpxFvZm9VmCmDyQr7aWDj/rSSzshi
IQAy7mEGxkgYntQodHMTgCR4PaQGD6FyVV8upDEnZxCAfU89pEWtDHio9CYzXtO5tsr0vks0V0O2
UANO1XV1WXWgF0KZkzRVqUJfW4LR2Bo0Fd2xVkP7uoRVhbyQwJyYokfiXMVYFlC9JoL0YXHTmFz2
xcVBftOLCynMRWC0gyjUEzRS9cONiOkiOBMoYe9Ge3FTJBwjW981TQKGAxISII9kFCMA06g04uam
/U6WHuC9OceyfiGYZwnLF1zEOSMx+24oUVNTTktVNHNKPzzOoMJZyNUQZnMoU3gLYjQ9C818EgqI
axWwfCmtrQ7P19WAuyJGvZWmTNKEwh0WbWUNYg7YMdB4kFNqPhB1YyJFiZZv2yw+irzZ6SU4NMfB
5XzDIuO7lpx3ldF2JW7MbFDxDbJuA+MhAj/y59IyvxSblecUWC7AtduVHmbguUmXdQ09y2bsoNZU
IQgAMfFVCQYZzkbdEh+gz5a4aTbX18k7TdYY8jAjEyjHQCEuWQT9FVPKe4mv1z3PCso++8wpHqIu
gIzs0IMPykYN6EFFH80CVVyAmw9VILpBN42L3AeAvIN9zJ+9WXctf20p+wrUs05LNXk5Th9oY5In
OcobEIPyAb3d9bPqgWis2KUeNznK2V/2WTjn4UQLAeZPxHarDnd1t1OE9xoPv2aILRq8wz0AVO4j
0H707UkGnB1FQUuq4GFpbclzc1vpspsMOvLn9Uauj0KeAzXsgU49x498EfFc0Xj2NdiZtZInFbZo
Rt5CQAVOrj+EEePXDbHrgFhqrVmdTu1Sj22hKr2U9JtZAlNR3TulAS7JNn1og8KqQ+qGQ7gZGtEj
SH30k2iPE+oq82EGZXAetr5s/FIPy2/WhpeAA6kYHvLyJa0EO53CPUElENtmqdOOmi0KXe8yco5t
EwPEWruVutBWpMyK68JPkE7Js8Sbi7chvh9n4CJKgNes75VWtroKvMHZbJUt2lJM8dTMv1s8smmY
2hNgta7b0fqNfNYvxgmjYTVBqhSbp/r1tvCM7cJzK2+4k6s8PWa87xA1stIv+jT+GJ2ytrsn4Ubb
Zvu0t6Tn8QY1XBR6b0uOl/gbj2wSVTF0cM6yj46+K7VB6BBLUfSmYIBtk++M1/d0K3vxj38wKbdm
NaaoqeB+lkwJXZN/XmmDVBlRtySKKgTfbW8vmNXj3TJnmb6i4+2O36Kw+sy5FMn43DAHxWMvfTVn
ZMJx6RwHUz25720R7RGdy+cKXt3TS4mM6x3jMU6THhKBLelU97i3n4DSegowU9M+ZUdeqWI1D4zN
1DEVoQJ8nHWBWqcaRdZ/9RcNbhxaZJ/6ndf/qn8WNu8KW7s9L2Utr6uLmEROA1WlJWSZ/cNQvqlh
6Ybo7xFNjtnx5DDRVQCALpJMS+pSlBxZ7iza3Cqa7hojD8KEJ4kxcDVMJnWIYHgmoLL0XMOcJLUC
gtwyb1jjKzHFOuKvVxngnw1FZeFHs7BUi1xEQa3V9W0mvErIwrRatYuqlznsrEgNLF1Rt2qloxYO
p0zRd2CpVW0F+nMQHkiP4oyi2oqobEqB3oj5ZNcjGtyHX+awl3JxC0XgXB4ryoV+cAVs7aKBkRtD
Y/zS2KZUMfOkR29T4Oe7yFOam94e3QWnJ4s5VbDvZwFhmg7jIUDPN78s60K7+gb0OKBe6w9CAyi2
7kEMTPSvgATr47pT/+6G/pTDnLlOkzZMBMgh08PcY5Ao52ZzVkUYErgVVYxm/a+j6WIpQg301Xia
+4MzemJmUW/c9OhCmxEbWSIIDz94NJaL5f2pXFjThcBlby8EygGIG/pixEyvY57qbWPj+fO58J7S
+/bIiy5XfNyf0hhHrqchQN5MSJuCfgcOI0vVD2VHvaosvVzJdo30NmSBjflUSxwGazaA7Etn5/ox
rrSN//kVjG+Po9AY9QpfscCb1WH2Rcmh3FeO7InpPSh5MNsXO93HP5gqXN9uIhqaSgxNZzGJDJLK
kZzifBdSLjTcofGfgtRykZg6/3K7z9IYhUWLJ5kaYeoPoo8ge5lqQS3+sXaT+wAIHs4/6KRcDvC7
Op0lMnY/F6metTHW1zotEjl+76kTxqELMMcY4HLbdp5kE7zfcKX959UyqtyVaR4P5dfeopPyJrKX
aS/TrZxyqx6ELQ/X4nvoBaxHQ8VAIahKzW8MSyGyHyHe992BKM+NcC8gb1beX9fUNccmIbrSCDpx
9W9sOHMSdnFukO4wiY9ytZcaQIMVH2h+/zcWcSmIUZQuD6K0pRA02Or/cXZly5HjSPJX1vqds+AB
EFzbngceeSlTd6lUeqFJJQm87xNfv051z1SKyk329NjYtPVUSQGAQCAiEO4eOKPHnNa8tkx7ettH
j3N4HyBudlMObaM9WoQWcYHT759vm2P7s20juh7imQbsZ/sMAN8RKqTQqgMUMd+W98MhA4/V+ZU9
UUaevt6vpZ1tlpy3utqEsDhBR9LngKxqB20B/jb/2Wo2S1fpSumd4NuC2dOb5pfZmQPkQ5oPecUm
s0UHuawPo5ELpbdpttml7oF5968ohZxaYU2ljOoGtCSwmz77+binAAyWot83jxLRgZfeBKsM7Tjc
jl/Ra323DNM4kedDmQQpKvpcqMVBwfbZJJd9X2lK0u/NeIWwfVu+f3QfbfJ8j61lOUjwncQbL4bn
/hX1m2W265NRyNEIvrTjRJXZli34jZJtuOm/Te36A2ZcX5NNvnSRfi3SYLZQVTOQDuE/c6yalmeF
RL9lj4tU5rbmgVjH6XblXj0sly9O7SI0jFucm+C208n8Y4a+6vdx1+8LulfSjRUe6nR7fqee2i/Q
jiNIDQiCuHmGF6CpFd0SarfPdC+sUke03cIRPGXBQGiIKAdzoPOrsCwV8M3ivQ9SCtdNcjcY38/P
YFqEuU8xDM3QzMl3ko+w+iiy4V1RlmrYtfsSL/CBFbqpZeBpanDrVLrdInX9lFp8NYdLXTdVcA3O
lctGHjGr78sWN59goFa0y50Kf+IiYwSX1lrDw9TSW9zXIoNKQMavmirTp+0w2wYNS3ir6UGLF22x
+eNFu/4rNBcnvxQAIZpu4BWYzEEhJc+qMRJDux+uhhWi3328617ID7kmK92rYsQRSwiBk9/uyOI0
oqNvV4RqWCuZxMVndDYF2qVA9auz7hpc64m+lKyc/HRH1ma3jywjo9LJ2O5RjMfZ7S9Bc37XfVef
VA7ekHQV4VFgIVE9ef+Ae+Hfazq7f4oESR3VMEP5s/dUt7uqB2D20OGLRYW4LoNCq7pEWXUCboMN
AwF5vOZPWf8ccRKGyp/XfPUY3WtOeyNjR0XhqNDtfNddoB3ezQ1HMeEjfcSHXHW0i/CnsiibeqK6
8nkgU5h89H2Bp9A1M8HtG+3Zrlilh9DR19bHIRHLIMVTQffxtGdVAc0stTYlsOY/TaFNebBu4ZsR
WwxrtO0vuLUTCvaf5zbbu+YQKXEYwxqHRPZWhSLmeKlu0nW9CqEmz1r0NgED4FqvGQoti/tqyl1m
bgj+QAdpJqEQBJs/HasCXcY0N8d9lWjepKUC1dlim2nAZlK0XNs5pPJU/dkqw02tBysNwKKyYahg
yDdWyCstraBv0m8Ds99ni2qhJ+4t1dQIyqKg/7GsecmpTgcuZDNicOr7qBCHiNFryYJcywnf8cnI
bG9pQ0D0islxLxvNMyJlPapPtBofmgynGZoQ52+ZU1sZymvglzXxhki/XDNWnUtSR/q4NyAE0eXZ
Qe2HC54WF6LP8KaR2FECgiXQA5UWWp2ToT6Y2fP5MZz45jCtQtrMUg2TzSWlKlr7o1mp/Z5owCPF
4YWuZ3aSQIa0OVhQiAjapceBU7M+NjlXlVJopPtE1fq9FUDbrW4bNwhMNyeVB7VEh6faWwbEg0Bv
nRFq6wbwOZ4v1dhP7CadasiKNLC1ogo9iy8HvFWFNVHGPbNaT6I1UonviBAL5/lEDoYqt45fjzoW
Ved7tjOgLW1GVbXnoeGaSgfB842hVegfXeKgOGnJ0s3pXRiIwHnAQnreRVHVVPt2lFCrMD3QcNqm
Wtj9Ik538kEzLwGC21+m5rePrEfSxZiUcRO96vuJH63ZTDws4DWKNhHkyMvv5/foxzrNTULuDHhc
aiI+mtPwJLVvRVHXV/u6eekgim1mkJqg/NGvX1LlAbJGXtTmjT2JN9SKf00JygXYQqYUXgRIZsFL
L+YgOvFb4Po7tGIra+jiLfiOUwUqEAUBU6xSg+psHlIloar7ZTJilN6UiLZrf6uu1d3EFxO6y3wx
JziYQEykgm7EpOgUQQHz80Vo8KHiQ5FN9gD53hYr5gBOA7b9iUCgcSpEA5W9y2K7XspXTpweWMZ/
dcNC8DjPV/CoPoqEFNUH2yIufWAUwEuXO8OEr4NQJmis0eC/SuvFx4APwY8vW+HI9OyGVAF0D/iI
SUd1tQ976ZlWd0t8tkHThFNEis0VeZ0Ugd0XQL5GhzhAK3QVrmITPAYF6TdGlnvoDHF4C3SYeAjA
utSyW1E3h1CJX02Reuc374m+9Wm4vxZr9plSMxhCrSir/aCDFASCN3FhvAyy2oXmsKo51HZ0Be/l
EzYSJZPzxk9E+VMagweaqQGLzjN3y6JK1w0tziqeEic6u36lrJefEk9cIp/MzIqibVpHYaV21b6X
41oBiFDKndRveQyuqpw9hUA2np/XCQojrOjRxGb+m1BwmokGFivxwV+XudEKcRl41dqPNJ2tmrV1
PSw8FiyZ/SDKPIo9m8C0AiGwnoDItmjK9Aocu9xRIDDmglCusuVzjp6+pZRmYX3nsXcXJn4oQpjV
KLnuVGPFp0f9rkONDRlU33yTfOGIL2wcYxYI+cys/LbFfVJDN0+J2stEaQ5VH7tVbLyMge90xkWz
yNlz2ioIeybedt36wsliyDopBDwos0aXZHeprAG2FU5a3hfiJsUbVVktNBWeNKkj9rJ0nU3PxJ+d
KPQFdNO3sLSK/lJWzT0PxVMVCUeGEJHLtGsjU15GXNnn9++pO9Q4sjpb3r4kjY4XoWovWrQE5cIz
5Mt5C6eiLOPYxCxxwZuXUAoJE30VOiKlOyajF8FKy+EM4n+AF6xAjvVg9YU7hgDaZfp29P2FAOhU
Fe3TKGbuOrLMCOq0cNVFBrUwqjTbVNzECv1mBsY3AL8bfskr5o1hvc5iFi+4iZPnBiUiVC4Jig/z
KiIxxiKWJofrVXwvEtV9iywmZIDJm5nbh8ahK74tLPupQAwx379MzsuGViMYCH6Uap/12rrOjE3l
R7ea9J0mf9eBTNKB8g3S1zgt1qQfbAvKaAOkwoSJixqVnu7974zHUC0E1ByZ3bwLPyqzGHsc40Ej
PCDv1hWAfpmbuCVkw5RvzLLFKwXGH+DVJeDdyT1+ZHl2KQy+HuZ6KtCqNcGWXgNriZPm9OY6sjC7
BFDosUqmYG4kGrehprmyvlLSm5L5KxG/t4HlpfwhJPVzCyD/wrpOJ/RLHEItPH+qVEM2OqufKaOZ
m9L0EYdsjffhVb0whR1CXgKMI2wlcAMutb6dvnuOLM7Wk2nVWIFoZLp7JCJMfwI9ObFhdzY69qst
t/tt5NVksdx0MthD2YfqSL2nf3z2kEIoRtdUEjvIugMMvYLowFhsFpZzycjMT/iQcRa+Bc/f4m0T
egZhaicrSNsB6AsqzMEDfz/u1cWKxzT2L1/xaG6z2MwU4AcoQsxtWJXP5DlZ+e5kEm3ykQ2q5+US
y8lDcWRwljwpoag1n8Fg7flr7bm5Cr3UCb5P78bK9E6fgT5kYasumZzt1Brgeq6WMFnISx4JUGnL
v3ObIcNF9GFwjc2TaUBO8wgcpxU4IUq7gkKlRv9jmA/CvV8W5qplWmJoCRthIYkyKEwM7uiPbivG
lxwS1IkCroeMb4VhBd75fXlyWx7ZnUUHXUzLMdCQeIb5XW+qtpECmr0Y9py2Aor86c0LSe7sC41B
kmhSYvPLwXTxNgNJyS3Yohb2wWkHAo7Kf5mZOZAGmauP+xBR5I16FzJ79PQ9klQXynmJqzrRhj82
68Uuw5OO8sjqzEkrTa4PnQmr5h2WcVOuFVCGZ89TjXi59v//zBGv6nhXnyrVswMd5mFaAn9a7YNJ
y9GmIDaNB1tT4CUFgLr2RPhcrU0Qrbvnd8qpF0ts0V+WZydbSKEZZWPiZI9ODWJ2iFXAjeF0g+v6
R0hd9PxMiYLYo8kKFWu5AyHTwjk8vY9+DWG2j0Q3VH0aI9wxix+JcUXCW9N6OD/NU28Pn6Y520Rm
MyCio7ABcp5H6YJa7AaNEs/QVb6HJiy6jKBwfd7k0qxmGyjRqC7TDBY7MM4Mmzz8VrIF93K6dPPr
4805jYPGqlKaw4b8iQ7i6/GAwqdLoDHgdg/0W7CTP87PaWkZ52oqXQnlaA3ARCgU5cwGOVqNRmQH
pSknLw9QiKrtyPM9vV8v2J0+z5cL72ii02k9SmA1mZVJWWOig2qjzUZzCQWJM/EkmlQ7NM63Lvr/
kninrfhF4P1NZ/DvHTovHIFTFronOsz3DnrCPxhFIRsD5XkI+q6DhcmevPiO5jr9+dFc21gvBhIg
YMoECI4T7nVIJxfW88TL/fFx0Gf+Jo7HVAWB6hReV6sGsiMSTyeg1rdZFl4U6V0xmJ5Rl6tiQDd+
IVbnzS8cjTm/cZ4mHEQ6FrYtgO9KAjJnM3WMZli4OSbXdW7TzPwKdGPahEUwE0prG6FNPwaThh6D
bKtf4g8wpt91ztbMvxi1MfpoacIlleorHX18iZ66ra87Os6EIKUXmKaTj88qj3cZgybIc0viTdjs
ZNPaapy7Va+5ZVjv2nSwB+NH3t6AxGet+fvW7Df+9IdgAJNiWLNBcSHBZ/tJ6JRgpeqyQwKx6GIc
nDYNNiKnm7Z7VUbukPzSKm8JZVdEq1DrhOr3kO7bvpuU7Ktuc/6jLm3bmb8rZKgyP4driOvA1umT
4VcLd9WCE5hXsXolotkAiPHeiHZRuQmixDNQ5pFAVEZ66hX5sD0/pSX/Oq+yjCmIpsCJikwNDGB4
sk5cCcIe3R5X+f0kqoKupUVfs3A45iUsHby2ljni+Cub0RF4TIK28kZ4UH5Dt5T6zNBcseGLCnAL
X8/QPzudLlLUQotg1eSBo9PoquLt4/nVPP0c8suxGTPHVkhtYL2B1Uy2vYQTNXJHpg5kwNiHOozx
WqMbtVxBuz2wB3SGpRuCF4i/1XB87PzmQFVDBm0aTrFAXtkg2SMbMER7fuTxCgp/CHIaRwey2gUP
3PkFWPqys1BLlaTrdA0+ok121ADoHyxzarxUPFr6kjOv1/VjG4G2rIK0QmUL81ure+encbpEd/Qd
Z77O4go6o0ZYmJAwg8uc7K64APm0Z4CodCnXXZrOzK1QEBZ1UsWhL9O71rLwxpssXYYL98T8YVdW
DU1ziX2pHdCB7o2X0Yr98HsvWPmr1hWvPW58TxTuEvHsUuxN52laoE3VGCxktJ0I0Vs8SRJ+UYIE
trP7Vbntg4vECyEBtusOyt8RikB2ynUInSGy+dpqW9EYRQQO88ZaX4WQPC+9fD1xlCWXbDWydQAV
xKW9c/IMABuBbNuAENJcCimkXSNUn06RVO8V9+YmfcteOie51J1NBcbE9WLIumRxFjqOeC3vahMW
/cKhjZNtDQ+U5O2q7O3uu+FKh7gMpBuQIlyY68ltdTTVmUutWoQEuQbDXSEcXj23dWFPVKXhUlB+
Mpg7MjTzq6Dc0WndGTiP+yk2hWyr+5OuEZoeFrGc02J9CXOOTE2LfRSbolgNygTx8fnUFYDWKFh6
AV1T7Zsy/GxsKJ6NeLz1L6o1kNEacXx9S5oLNQeZ64rcLvihpXnP/GloVBL9lB+D6Vy5B5gLmO92
m90sF8BOhneoxKOFB9IMqJx+nnfEEkA4Mrjuznjxy03WcC/hxGPxXQLC1YV5TRvjyyL/MjbP6uqm
VrjRwph/IM5EcKcS2/gxtSpID5Sx40YuvQ+edLJHFmeOSFNYS2gMJ1t76spn9sRv8qOBVlt9X/4I
Xau3l2m3TwdXR0ZnB9MS6JZqwAIGWTa1fhQbuk9c0LjcF9oP6fVXgbe0e096giODswPZoP9OzyPM
UqJmaaK2AU47h1K6Xvh+S3Zm51G2YkiDCt+vcqN7f22CKbZHm2P/g7cI4YgbPoLnNDd3S6HjKbuQ
PzFUhpojM+d9cCEpuz6QPeKL1t+reNqNoRJQterN35jfsZ3ZuWNDGvEwhJ1JlT7S7cwFcWCANiw3
eOhdUHC0dkLdcrmkf7J15NjyLLYRRBppEMGydsj20m1eE1cndsPtPzSyw/soteMfxQ57R9j6Ujaw
tL6zuKeiPKoV1qFbMF2PTgkk10Ps+VDn7hDLPoIMAVg/FAeXSnQnD8rxrGfOJwaKfASmAAfl0Hvj
c4YaD5b6kj9O7BbLr/annAFF8k/R148Wu/nDSaSA+CEzBxwTpkLda6L9XqRdO2mDUWoBhalyNq93
sjZq0jKH69aA0lJs64JCWkBx/BW/ijbsu7hbWsQlg7M9KweqolSGO1I3QOLc9jbNvp8/FqeuewZR
lg/6G+0Ly4lOkooE2VjvleIeEDRb00ub8VsI6i3Fq6f24bGlmX9RGQe3bgRLXXupxPck673OH65Z
8dL5YKEafyogErCe1PStHptLwKkOeAlDm5t3fsIfXTjze+p4HNM4j4IByUdpBpacEM7fVe05Qx4X
I2+TIDb0o/eBpXZgAWikaZ4wHggoYZvSB+99emkC2ynKEg/3a5LHToFeL1pd8Dxw+3SdxD/UMQZU
N3F9KASwQdpI+r1hvA8HzfU7zRag1U7lloMl3WTfQNZu9+DSPD+5k4fueHKzDWOWVInrBouc9q5/
00BqJ3I7gIeybE0Qkf+FcHy6784t58y5pWDorGRKwJ9wQ97NVblO0bBtIhvHKV/G05zM4o4nOPNm
WeKbgyxgrlkF9+ICPPBOYoNZXjjVX5jd6T2L/nuwJxBLm/frWoiFU0sbsFdyJDnDNm7wKmU9LXy0
UxEhBJv/ZWWeyaHlz+ANgRVw00B3u1hFd9VG3/FNfLUIvVyY0Tx5y4qKltpky1hD2+9n+224UMAw
ne8n1qHuMJS2WC1eQadCw+MJzmIm0aL6Hovp6K+CV8Ohm8hlP8wnC8k30LSBrS7lFkuznMVMcqIr
zSevpqVrdaU9ZKtcbP9QuAH9+6pCpIa+629L5AkfF8DXw/DrS858XNQw1RIhVlct8PaV7ll2BTqs
dW60dp3etiVxc8vt2JVA33DIKzck2yyZENT7WCvXPAOFT2GKVdj8KHXqpgSqDk1+kcVkW/BwGwds
97H1/vvn8D/iLb/+Y2j1P/8X//4zL8YqFEEz+9d/HsKfVV7n783/Tj/277/2+Yf+eVW8ZXdN9fbW
HJ6L+d/89IP4/X/ad5+b50//4mXg8B5v2rdqvH0D/W3zYQQjnf7mX/3D/3r7+C33Y/H2+28/8zZr
pt8mwjz77c8/2r7+/ht6dI9O4fT7//zDy+cUP3f9nD2nz19+4O25bn7/TTHNfwCYANAe2vQBqqMM
+6d/+/gjrv+DUAKBNnSimBo66+Fhs7xqgt9/s/6BCJZCIgaOguFlfupSqfN2+iP8vqkpHeBjdCpT
wkBK+K+pf/pIvz7af0ES6ToPs6b+/TdjcnK/thmlDOmcqU//w0A3wT6EVI+usAzkybVhDYZnsCQE
FTsi9IZCmFAzil1pofLeC/ZuKDVZQ8ekdGs6BqjS4zlUr3WnbPmVNUkUsJ69da0eXVQd8sKICvC5
on5U68ZOocUPpo86GKe7xIsVX1uBvByVnhH6DGAEAPGvyL+Xsjm0QQGJibY2nKgJS08BPHZotS0I
qody8EBPjCJFGkYQSMgVV3JtmySGZQcI+R3gqtBKEARo2AaBnI2qj2JnI7tX8qx3jz7unyt4vGLA
9XxdMq5OPhbZEhQK5483aqJQzM7SPaHnhZ1axe0YIgfOGvqjrRNou9CVpTeXSoiCqpEyKMJgaGWO
UrZfr2tl8G2r6eVm0HrdDhIUWX1hEIdm2yhrVGfQS1QSZdE7pW94VbFLWzW1x7qo7YDz6xK3Ry70
NwRA9zlPh82oqw9qrr1pHJIyJl3H7DpXuvwC4Cc34sVNXmW1naY63rB5Dy2cUUSOP0TRumTNz5KZ
d2pEXW7K1ZjAs4FTqWftk0Ghz5uLollpHLAArjzW5XApobyxjiJrE6Wd4RQdJ25SsTdLlS91qETr
kFso3+3ruHzSik7Z5EN7oXPWQ3FGJxCC0L778RCBQB4k2LoVfW8sP/Z6O/aBqiBmCu0hRd+Fygt9
gAY6KTLXbGrkb5ZxiGu+aolyT5BzZOhrcvsO7zpdGm4gZE+9srynVdSs6gG1+2Fs3hi5jlhwmZtb
AbGOAHSPriGC51itLIeqd+d3xMxVT2dIQ4uVxQjaCCbFylmkRCuS5m0SY0PkYeUqIetQOg9uODqO
EdqVhjMm8XcWyDvFLC5AdDxkPXeQ0AQQ/o0jp+jRWlixCA+AvHCHHMT0oNKy/aFFONiEIGwgCA8z
0XhddG3EKiBt+D8W5vA59prmgFokQR5CGZtYVb4EQ1mKs1+rHp8khMYayJqOoQmSl89WrkPrcNhA
xpdCbUiObtSLm6IfV0NSvoeDIdxhvKFFg085RgiiWOCOOt11Q1Z7OfQI+u47SO5X50c8C9+mEcNx
QboVMJ0JVTZ/ks6Doom7gTfeOMYo2ZAnJZLvtVlAMwmsPCnJXpgyQGl6IhOGOnOZj61tBXguOz+O
z/HBxzA4xCgnZXvKCABZn3OArgj8tinNBrI5kJZCk9VjWla3Nc+WDH38ps+uGhUNxD6oPiK5subd
WlnRiYxKBsxMXiTgxeSQbIZEm1NWTwEND32SQYuGynzNtfIyzA2MBmwHTq0F21Hv4TbQJRzzqPCs
PgINeZUx5/xSzJoj/lgLCzcGkN1YDrTufl4LHxtIFNAX92SArVD/CNBC5KRFCWWBCU5uQOyM1wLM
4qTCgZXvQZPd1qp8yPTxTQkXOuFn+I0/R4MlA+YJ6/bly9SKYLHfVY3HxtBry2JL/Px5KNmjbFJc
dczf4EKCBBzQJznu9/+eXbPHl8TXWxWeAEwrwGgbQPnMT1Oo9D3J2rDxYl1adtjkkD7RVOlAl0wC
0tyUnvTpNmX6Uj/M5/h/mjPI0hAYoGmYghNpDi1qB6NG6cKqoJRUb3LQUnVt+QBxpStAysDanKOo
KFi/6+rkSmf1/flZzxTG/7QOpgkQM4GnAD7x8/c3Wd/HZU0rT42g7d6390XP92UtvNHi19wwXoNQ
3vpW9gCp9EOv7VPmX0dB8VBG6sEsqpXMy4UhfdSlPx8aDqSgBYi+YXIsysyv1YbkIEPDkAaV3HII
f9W17ulGbZOhejJJ86SLdhM06V4LhyumtAdljCBNdGNJuZl2ce87baQ5XVfc6+EhH7WtlTT4gfZl
rPtbyCRcJcrwInM0kWDFMwlFOV4uuLqvLubzHGbHqqnToPPx5uCZ1NppmXVtGc0LvvRm4fNNrurL
WoE0AcKE8Ke4DD5/PqakfIg0CZUxUT3wfLzlidxpTmM0m17NHmhp7RBtvBodlJw60yX6CArgSUnN
ydXuJZHWLhZkaUefHNTUro3DZKBAPe34owA1jNB5lLdD5RkW6OGHdi0V/TDmiRPjeDXacBvF7SYJ
sscxNq8NqCbWQXs/dvizolqXnTMO2bXSFY/n12q60r8sFTCbaM+HvjL2++dRkRyqJj2BgpOMyG0j
80cwyxzqLr8CyZp33tSsW/7jVCHItDhwYLifzflFFxmJRUraVl4YF6WtVvV9QYGjLBIlttHJTiCb
B42jskNHTCl022BB4IYcUefCOKbTO58zkAjwagBJAr842x5WpapsAHrP0y3/Wh1XAr02w73FDgof
b1lQvTSGuesC/fW83dkj8Z/zN8GqDbgkAXRs5lVKhUnNH6vKEyN9NYvsKVUgjgKe6EPalo9Knl6N
Q3HV+yVUiCdyUcOInuCVgWzUfGQXJfArJACX0TBE73VI0UddPWgDXYRHT8fwy/oAkwG2HW4QwKA+
74m29xVSNpAy9IV1rRrdi1CLxyLfxhJC2Gld4YmAaK+tyq4FEXgj7Mm3iijAlyrCk039c0R1L9Pj
Nbh1rtW4fQm7Sln6htM3mo8RFShchwTXIpkTlsSWyEstyCoPL7PfssoFxcjtqGqHUW3uC7V40Azs
m1bJn6p0dP3QdC0WLLiZj9a6L2MAYc5EokVAETT7nvAeaQs5NJxokv+seh9Y52LESzuoWllZ3/Sd
WrpcB9Izz+qLhmYrX6ZXQhO7xEpDx5DdTZYICkxoB5XmSF2VKtpnjDpxBkV9h3p8DvgodAUlc0as
gm1APk/JK7S4xmtJijUoMEDqZxOrgVKXMJ0qwk9qMvc66uvu+b371XlZHJSIFLEh5ok+g89bgvDM
DCQlqlf0xjeIhg7bXIx2ZPG1yaETKjvQTZ23OCvbTqcFNy+bcnoTUr4QP/tssu411jbRh/4MS6CK
CVIiKp+FPq6UTIeKaQO5NU32N6lGob6b1tCZ1IK9LEoFMMglGkv69eqC38KAgFqjeBL4UMw58t5R
5KvxEBvES4Jub+a+48fhZVwj4Qu/Z6O4HLMamZpmD12P1yTZQR9vuIwvU3BjaVqN0ImEj6OwbkAi
cUW7t6AAbiaPUHEbEvqdCUTzYHvax0RfDZFYN3X1kpQgje8ziH2yQHN61I7T4GfaoVoeNo9BO1x3
FkcZrHBVs/aMobttBHwDZI5BmGlZ3wJxVUDNzY6BmbQHoPMhOho/BL0GEHIzukpcHaSAYK8Jgea4
2kZp9JCU4vo//IjmJA6MIA5R65RXzi89GYFCJg9K6QVJC0BNVjjqQB4E+KsdaohVqvAEHIkgkGax
eE0Z2AmIktwUbYxuyN76Ty+gP0bDAajE4w5Eoo3PWwqMl1EH0Lj0RIlGXFS6nosCYKIQpMoQXot2
vQr5R1lQQFR0mruybwe7483b+UWZIrVjtzGNwlBB30YsnCekQZ9HkRihmoYklZ7mg95CFsGLaaRr
aFQCh50/gMKGVuUia+QJo+A/wlsyglkdifEsuxsm/XSqxqOnJtk3s5pYVSuQKw+ocgCi5jc9RNTC
DbQmfyrpeItvhkP0U234vT5YiaOCVx2iwMq9KfSbWOVLD2Ezbh9KsSZTqqVPeQYQ/R/VvaPjRSPe
RA3nAO6n4xWPfS+0xG0y3AEEvC5ilBR6wiOUGqrIqXLdjS3upCPkWxTAyokPzHV3FY0UXUflC5Pp
s0Ka700edbamapEdQc+oKpYq+PNbEkNGBgu3DwJiarB5/9OAOkadiWoE550CKboYj1yDMLZcjo+q
xb/z8CquBzcbA2shiv4SR8AyB8fGlKiDMkU3Z844HpW2SZRw8BoqEqjbZsLptfSxeEXv7M2Ywh8P
PK6gKKs+NxZK6OUA1eLwJc36RwMqzAoDY25NQW6Okgfya34ZqALlsHHhfvyS53+MExQnGCNHHP7R
A3D0UdvSCGiPSpkHEpQbq+6uNElWUR/eiBYJdK5fKCHZSVG7elkXCEBRcR30Q12gbU1hW+T9ho3T
UdoZ7tmF+GHG4jBtODAoInrAEnIyZbafDyEq0lWeDRFe4ev4fRiJetmyjruNQR6GMTF2fQveLOHH
K6b6z7gPe5v4VbjO6xQsSCWNNoUJp5y1+UWlr7saVEBqWqiOAjaHGwPVz0iNwP3Oiiu/8L+nRZAs
Le5MVfKPGWig8IQrIriY5rugTUodajRK59VeC7LvlV9TgIysLFsZZhGuNT1+TwKcjcSvojXkjNGt
IquDWpXqvZ/4q06LE0/qUOyuoce8IQJtyUrcX+QBlE21aIS2QddvqBXchFns1VCDArlB2rpEvcpw
q207vXjNgsHalk3yncWjuZZpqgC5oYCvTqAjsC8DLxzU9WAkw95IQO8+xIXiVFW4JTlgZmE66RqX
6MH+WMYoyblLSnI9kgB6vFbfelaYSccUFoEuNkAhEUoBoMDLrXUbtK099uG+zDTQT8ZocuIi9KzB
36C4ukukWtusomiYlxFEasHlWhjxD9Koh4RoTq4E71TJH6QFsWKaZK+UXufAaDuqlq5MLXpRVS8i
Q7IqDHkf+PmNaXaPadE5eqSr+0ZVdUdGCWrhrcNa4ANqHXuiCa3rYoDCdk1z8KCZUKAeVbR5JT1U
NoI+RdepdWn5SgLRbkO6tMtcVP2ADx6gE6D3oDDRib+zdEhpjz550clwOxgpfjbBlUSN4aK1NGXL
9GCXavyy6LBXWawRMEDk1RVtiF0gkLA1gSorqI0mnekAw4tZ5+VGU660OtiKUqQOjQAgKFOarlD8
yJ2W5aGnauNzK7H8/mjkFx+7p2lHtHJ2wrI7SBOs2qBG84hK11ZN+5UpsqWO8i+5oQlyHR20X6hs
gArwywUANbMxoi3EvUWm31NhfBsq8yU3iydKICrO0FFeyVszIi5SCTEqP89fyV9qsDDPTMNiHKY1
Bhruz+4AJHrciJOq85SkDZ100BHAQXp4Ywo3Na/TiDC7CqAQnnQSqiJNoa4K1agcJKwLbBAfdZzP
0QFGwsEyBvbx6TFt5tzTUGY8YEkHKqoxXKejR0Sx9btOcz4i7VoQ7lL0gwddFt2wpH8io5eBAmqr
jvj7cYptpWypX8W3Hf5WMm2vtq/qq7wJV2VR55dhFYM1zerB6QVaGJfnKjaPpTDXpIXihXpMIXyu
vNVsegr6+MV8aC619kdgDNr646z2KVTKpB5Aw6CCMDlkzds4Af1uQJ2skgyomeA66/T2krVrAYSz
04puHfZkWIcVh+fnCfPQqLiVA9FvLKh5qz2apfPS8gqrKNfCxPk16jZcL3zleRYzfWXEXNBRnqqa
jM2cPoKY0ar6vvN8tfSBOGnczKSXOcux/WnqRRp/t6Ig3uhg+4p67R18aQBPtYzvY1lyV4/shBvD
VumHxs56iKGeH5+Ogv+X2BDRD0ckhlFaOoLU/6PqOpbs1NntE1FFFDAFNuzUObi7J1T7tC2BBJKQ
COLp/7V9R3dyUvnYvQPS9634/7+HLGgtbVsAQtrTUdOaNWi8VoS3KQyF49FaTh55UmJl99F0zFMa
nm1O1mZxbn1LOg6WfPYfEIu+PaQYpuJpE3fbHqUFPFNNOGuDytx9uFCIQ7BAY0TADBhsOn9drYdi
omhClhZFm+sGzOkoE1sjnEzVPqaJIszQhe4G/t3t+9IAfIRdZ5ZJeft7MLhTaKIJ7fGOlXbpD8oG
+WFkFmdKrvoSO81vt5+x5biczfdGAfFZWyvq0QOF1u/TcZjRZvvvCl7mHoGt/Zwfepeh1AbxRGZ+
ZNxvlIQ1Mdww1g1MuBrgUVu3fMeXhkOrh/LPe0JUwVjEHsker6ipVZCHZnFoy25cayQfZSCqtsIP
ZXrYc6+vmMR8tOaiSdauvdcc9pw0anSbZ9cwgifSITlC4OUMExT0st/0nZSLX6rtElpfle0ypEjl
y94ZwTTGnUS6lxnCUqnFXpIu/NlN5RMRXMch+3HtFtXLPlS7HvF6wx6gyX96yofXJBTjSw7p4cbz
iqBnHkVhyd2muvghmVV3oIN8U7c7d8D+mU5WFDPLkNyBK+5kkkmUggpxoGFvEdUnVpDIdLhFqSw1
XxHTfPvjeqTmFGPu/7Bk8hpm/aBxtPvc2afliXvywuS/0RhXpZuTKPF1QSnxMZej7rIDbhdzBDmG
nZsadM7fliSp+/2exv2voNO/AdSNbyjjQOa/eWS+s19c8UdYSTEMnAYhNnwTfHPXu30sJzj5qkGm
BY0Rcsjcj3LK/KyU4lvUQuuJhyrbw//SpY9rxuhlR/fk4wC5URl760NIEDwRk3EssrSTpy6m45PF
NoKk4RJIkXgPLkk0iCsIhamC/WqvcJ5+u9u4adYo+RZhCj9G2iO8mSsEhO8svAY6pCDq24sxNL+m
KEjpSH/ehTtQcKRlH+KzxNKEbyBjlz3J31eQsnsSeyfmo9tHeDotWdfm70Nh3EquRJDnXsZhw1t5
gGdxPOE3jNCDS9bDYO3WDGmFWDN06PKkex3WbL5Mo//c6/RJJs5+jjuy0kV+n5EOf47M1meA2Zgv
VNnPJHr1OI2fuBR3jCKR0Y+G9uqFY3RpQ3gTWt1ur5NCHp7miApmKblrYUO8TLezNaOJwtcHtjM7
iLWCoRn+xMAfLqgqwrzUcMe9zz1rH5eO44MiRoEGCFIMOe4z2CP0Dc/efmRQezwQ7Z3jeSdn34GU
7CN21TJ8XvMu/sQzHq45wKyWDycWOV1hfWOnkSyfg6fcMQnH8bIZ0+wYSdqIDFWu93oYlzqnPHnS
bquD2+aGT4k9eZkqtpR598kKnh8JiV0INYDLF1NwuX+AuA+fZ7RuI+LnVW9yOa3t8ACTLQLY1/DE
DI44rLNXJvr1yPzgGq+IpTV4GdBQuvy2P02nxEMn8O3fAjP8Mr0LzpEB8oKSNq+lazmmgFfyFfyf
bXE/4gEp+e7E4xrMhcRp/AxJwCkbsC8H2XrpsUkULWj6kx/ihBrmE5Il4cdROFS724SrTA4bPtse
PZk+jlDONsSJ6WgjfALKuXvhEKpiqYHeQB7/jWLIZi7XHqNgFuvsMAE5KKJ4CY7h2Lg4xDbC2HRE
N/DX5CFpTthzurXtHTU3AXXrS9RTblPFNNMPaTS8xaM97gteiL8LebRs1XXnt5Aez9+5c+HVIkkY
VzFUitjJrsntL3HXwvm+jUemg+SCWMZ6d3KDsykbjsFIyR0WUHIX9sjc+MGggaSr/Y6mdrtvCf5C
QQmcW+7fGSsh+ByD4KRxYLwQHkRXN+zvUzuwxziHgGLxxTNVmayoWOf637/OvqWF0wOqRFIYe0ZO
1eckt7LzzGlFneI95kkYDze0c8W435B7k6WlsRe73lmKAa3HWNnsCiOGXWMfWOmGa4Uzr/Twm6wt
5EKzQpJZOHtJ1bc6r/HpRAgWbPi4PQ47MnTkYggANfWkU/qeJbRrxNTHJ89D5gfdodbB5KPKOevT
mu3QjsS+NdUSTv59qLxv3GPNhg1zJzI5rJktoa9o77b+khLsQhnig1CTvsgae/lnm62glntEfoeA
NdTGh0L31C+ypIHrd6m9vt0v4wBdMEgkQJyfiVVphbLVswzeBmSolhAtibK7jfkuQdy0r+JKgqjs
o347ALvngLXG7bR1FpVks/7JSHD6t6CEy/Ik/NtKM+XLwxCIN4nm7Nt6Inr9NrsxqIDHxCdlgUoO
S2MJ3kHbsaAwPnkS2jVZhGmtMwZl8IpiDfYgbXHMYFYPoqXkRE/HXcbIv+QSruL2sllvrWJgqo3Z
MdDM6HtMJIf8uLuGcDrbFEL1NWl1KYIfPdBLMI04CRLvSDKH6JAkHopln20j1jDCRrWBMuozAg1O
t9roOV/40S348SfVxrcTukzaNGjyDlGyfcIZojCi+ZBxZM6y9W9oTFjRIS5jnVwUvN+FmVLW9CC8
o9CcLAqLVEd+VGRxMauBF2E+efWqKQIaOmxuKM1ua51C6XyrYAiFulPD+G6p+07FsBduk2mJTgPA
rGN6SEaVwxUetE2PpCOoYYB2qHYJCpfFbWUChIhuwX4VE6RB3pDjMfW767boyp86JC0tvr5O8fRL
tPTCkF4GTPgpC6BViX3gOcHQGkAAe3krN/N6iX1AZGOtZFjnk2IHIoOGT5iJJp4e+vhXkg3m4d8u
mdVoKsVQNExQtcX7XmfxzzwgENIn+alN9Z9wn5EqQoalxvwBAmv+ZgtllzDFKOlvAQ5Nq7D7GndJ
k/ZkmI0PgKMHxNXzSoxQO0FoNje8C3Uxu6g/9f1+XQSi55DP9syy8Nfkp6TQSzqWWsvsOHg8R1sm
/aDGBI8KzTNN0JLtMAXbZTWcHDif0vu1/ZRcx8cQW3kzR29kjMbLywh8+VWj86+bOcZR5QZ8c/fp
IY54lQ8WzqTwt4lvpww9YvzA9W08ZAx24/LUgqate+HfzaknX1wWvDKPJJXkMV4PH9xRuviPCbvh
FPJpKb0dnoBknVGpuTgcvrdtK81RRxaQMC+3Kd/wT92C4hHcRIPm8Axt8ZXBnX2IxyeB7JLcf18T
D0YGssL5j3GwkKr1mlzGUFXbI/c6ff33JIYuQSHYs+NGXtzSNWy9IcUR0oi8te/xAm/SEGZeZPyr
R9EyAA52/odFpBa/Rg6rRTDB/LzR/UWymKNbUDzothtx8oc1QoHKMVf7NaV6K+Zs8k4bI+6CZDw8
vBwVOLNo7OIUkFaQsirjSx3Z/IO08M23s+mvs0eiUyjirPAnwq6g38BwzusDWt2xLw3oFIgYeQzd
jJt7ZK5YV+caYH/53UK6/Kon9YCk/OgSpN4fNVm8vgF6s6mDTkDBYG1cnxZZzswxAmM8Ud4dewga
Wv5A/TY64v7Nqrx303FMPlUKYzHnyYTmAp+W3Zp/eisPIRSKh8eMfOl4Tgvpi6jZc3qe+XwJdd7D
nsAcDj35vvkxhbHMpUVCd+gQs9kv0sWdHR5IhD+sbYGZEFCA9tpjnk2fY4dUcjxt2DqUOhh4cR6k
J456GA9478gV+tDsLjfd56ZZXzKkbzV9mjwzMFwnbwHTgVUS14AHoHgCSF7gRHT1jhAGQPAEFxef
n/99A3Q8Hltn34lnfwd0+Ro7NtXRDesTMXmJuud5wREhLUeES9rv5UozV4BgDK8RecTuNwFSFazO
h980ouTJwVCMdvrtECiko9qNv0ddLy+DOrLcz19Y3IeFXOcHAs1GvZvwFGztm+6lrCK5xMW/HylX
1KtAxP7wHe/g2AX6hNao47vqTHLHItuWnQNqslo8HF6vKGSWuDvR3BecEKnTVrNu9smjJ0dGXa56
gnlhnz89Ge31MgLO8MfhFzro84IsbV8iN4zWKeuGUvTLVMspbVQHxA3jHHQbCSRC/YsX4L1kNEJM
jz+eU7esF69NuyOtLIums5qH+ZIzwHF+vNSgO3BOegxZ8xY1Vm5VH6JE8eV0XcHQVMm2SrgKg3cx
pBfWZ/mTW4cT6tuDQ9KNCI3RrMGlnd71gGqexmm8gx3RHVatcVKbDmM6CaMnM0LmIRziHiN4enLJ
jniq/Cfq0+Scee2HUz2vZha9Q8yKKXLvp5OWgL6XOk3j5Owp+l/rYT8K0WiKuaenoF63g15yfYFm
67sdOG9ssn7HvkYm9WR4jZYyvPoEgKTXZw2Q36jKkvslsf3VdDAXkGB89cL98pr12VSrfIDTeESU
60DvYmidrMglSkjV1zJN/lqMvmlCZBpXJO9eAPz87hfLyhzf6cGEXyR68GMpTsEQ6GKYRQ+0if9H
oA4+bwpfvbHb3oR0tiB0TZ/Myk74DiJ1uI0Agm5b+ry9AVUNzyPDvJqSoGAj+Qsu0Z5BVZp6sQhL
5nSr0UpQpmG836UJbDyetfUcfSP0F9rgyD0uc4h2lM6/b3P7jKRATJz9oMtM/dEg/cqYfsw86E95
Z56zSTMADQjk0cI+7kQ1q+qXM2oJt2IH0lEQO31QFZuDNVF+4OZ9DBVraAuOMN6fcDaccTX4Baeh
KnpfIqNILGWPKtNy21+iEQ7bKIVC00l/rbRbVOEHhEGLDimbNq6JwvkYtJAyW5D/5cbCU+r52LlJ
96MG+x0zhxBO0CZlENgXbK6miILEViKhuGz9L/ghUgAvyX2eLX4hWA5V7bJ8iQBTFCHBOfA5hNYD
VAWT9I7ZHD8teULOXY5BaFbyfvO39US330NvXszC4fr87JxEH26+YuYnqS5bYZ+WDrdM4CwcoDpo
0t474kP6LWyGd2UYjj3wAwzO/SdhKGpE5E9U5kGAK7RFUYzGq8E1msG+9ghAbq3HGEBkjppGqDzz
d6d9V4TofiknjSquaE8xjhhZgzND/aHy5lO2wI8S0q3QqSD1LuaP0fUbBvFIVr0v3sJsRoEuZDQz
+bTz9pHBD/HY15GCMwR12nOTztO30YE7cCzUJcSc+Ykv9G3Y1lp5AwxpS7dX2RacYZrqLixjxTBG
8gDW3CAVJv2iADwLGWrgLMkUVEjJ/UxbD6JH63sFabm4dBN8T735tBILDjXdEUFPKPee4HJbtjBF
3Bse9c2bDuGCQsBumtErnKmDJysR9OQ6SeqXS4x5fIpIKddD3wHAWeIj7tyxngBI1kSFFS7E52gJ
bBOh5S/rk/TcMvcq9j/QindPNuTVBlE7nk9ZQ4yKs6jFRZ1BGATNrY/vMeTLqzCkaNtkhr4cqYGi
z6vR2jveRappRz9BXYp73uep6Vj8jHX4aySw32P9g7vjXm/+0b9pBQj2Fl82KuAPyQTrat49iDC7
iqh7Cxe6YS4EwKYg7o/MWssN3ESYJzjPl/V9jPtnGoK2hYQWT5G2AJw7+gji9NOziYR5W30REYXH
AM4niTCZlAtaLQlOhRacW2x/vNhe2I6TUGMmLLDnvE8cc0JPhjKEGAMA5Ar4FvhG6zivp04/rkhT
O8gVYgPj9RuYKvKnRRDvZbokcB88ySH+EMhp6k27ndtsTx9bDOYkR5xUrll2kBviWzery7GzGFTB
mBWW+gj2pglSpzuEzbDIL0NLIMGA53E0QxVBdfLLbkQ3ZH11eg+Ok8bUgIYoe+hwxZ+GDVogGbvt
kYPawdW1Xz0fYZEDYPajDsJ7T3F6UHtehs7DoI2qj8oQqgq6ndOgvfgDQqd6kM1BY4hmsGLObSnF
BAB1Pyet9JHDOoXNgqKoNfXnJva8Kl5G0CWB9xPT9k8cjEs17+istSL9USPSwPqUv7jFVRt98zP6
IQQ2NWHACgaT/Buz4Mu0j9te5YvOrzTl/iHaLDoYEacOaGYvxMzfbBsf49wCKx40IuM0OloHJ6os
kgi8cvwYT7gVmF2G15BG/6UmvwSJCZ8swQ4y3AZZwv3fp37Df5fzA9dAZJmBbRhsMjwUa7OvmG5S
rt5FhDMUr/NungNscxxaBRnkeR3xvoYV6dAKub7vLTIXwXj/AsaVPzAl/mxkXsrc4jKyQYwjpEUw
EG7GrKEcsdc2Rsw29Qf+EG9DjTVRwbyas7eFw+U/6fVPghX4kqa+q1k8AqEkwI9hXW1A0fzquVqq
WM2A4b3ub0u6ZlYO7ShwfvBU/vUWyCj2RizYtGwsDMLRQlEB/VwL2yYXgHXsvk8QtJNS9Qtr6hNC
KNC44znQKePeSE2W+wR+nLFrAuf/niPeFYZhgkrRvXRZ1h8g8/JCZRnGGQYj3MBLOHjlYjd8k2fv
2M05SrzA/iUojWltCp3AlGYHUJR7MUivyWJlz1mwfv5jtL0cGFSOxo6Sag9mPEzkCqh7A9wKdiTe
3udYVM/D0vu1T9avKO52WBB+tSHQeza4rhSpQYY0HsCCTclTDiufGb0Dknq7IljlUG3D3CRi+b15
6jSMOPkWbbD4AoggDDuyhFi3iDJwEOw5T2sCMlrJDon2akWNA/dRH5sgIo2CdYIOGmyuxn9e0TUP
JOoAERw+2q9MUZTXdeE5ncBEqEFJaLXoWzDhbY2xpUqHa2rCFwYoEC93sdXT/NJP1qsg6WfgOYNH
JuMfCsw6hJw7SliEORpx3VtaphEB/6nxaijXqswc4JE2+YZHYcBivn6G+RHP4FQEwkGMMm4ZJmeB
Qnf6MMBDIxhk2p4fT4W16IRlRL2hT1qcIx/azWHmr7gtHqfe70CncZAOkXfAiY3IYd/HJmkp6LyN
NMvkXw3WW4tqnIzav6PReAenAVB6Jy88WSCeWUH1QIZVz5zLQwC8DwQ7OWLkSIENZAUkbgZXa9zC
oaOhwEKQnqPIIZlmQMmiC7FR2S9vsn7F/AQfiJw9XFzpbzSJpwdKX3k7DnWSL2sBa8cllogVFAkG
Hn+GUSVCL8ZBKOAqnb0Sv9GHaYCwupccaasmgaNNiKPZ4ctjc3gwIrzROAPEivgBQhpjnF6WZmHb
B+nMdugH8TygjQrJlL2oDY6RAHK2k0kRuwPxXOOFsbjM8tVMWt5BRpXab5eE3lV2/BKvy3IO40eR
1AvK5SZr3qYNI8PcsbNuk2pt8+lpmUboMBcsGiIDy53i08F+q057NOEZs0D/RgyrGc61OfTqGz9c
LVFw2YT3FXR+coTU87vf6QCmANR6xF7SrvdPUTKXNqLuNM2Tf1gl/u9RFFZFKOCB9Iau2c+wIgg9
oS1rslQm3wgX5cd1p+yQyg/N1xhXHIAdrxMYmmQbghsNCh2YBUIf+t4O6oGPLak3DLwBVRffWzMI
H3rkn9k8OpH90UuhbaNSiCoPJbJY2P62RWA24C4Iynmxp26dQ4QL5n3FYaercIP/IJICkymOuBWb
KbDzqXSjvWdykIcbaOCCKLvuwccMQL3mguAICeb0GrZou8lgxl3++iuuDWggXwaJZylXW1zwMArv
EgMZjY7pT4yfG/3mF+J7xxA3WMMXHRa2Q8YiZfh9YomqnEBGryqfQZ2s0EBHeIv0HLN6SltRd+aL
5/xCE1KiKBeXNOyVMxUvgV11abYtQKT+fIrwrcigyZgcVGueBZqlSP8WEohiBniJMF8iqO5n7rYM
wyh0UVfq5+q4W3kvmD46L/2JB/l382EBs9h4B9Q3z5s0ZQKUukjlKcM5XDm9jnXE5LMUPTZ1lDYh
puW3nfA4LbxdK2ocMGkwSKf8aehvLE0nl7sw7ELMED6oqADaen/EkuCJEbCwaYeGbxi9gUAYzMAj
xEjg+4AcdmsxdPN42gj2AHgEcNEG+GBHWOsqJfO8jGHpK1WaInkdIsYjU+tY8vw73tf2CVXN9az8
/GS9FOMqYw/S91Du2dkIWDKgqTyTXr0Mt36eJIjPFsGBxSg7jI/yPvB8zGRU+Tc5yVwyHtJH+LKK
1ETZhaDMQC2dd4FU5Q69MYfFc7+Exg8wbbDVJj28XeOEEDKWQc2sZ69rls0SnHXl2MrtcYPOUeXM
O29QBxQsbefD0HOIoD206Oyh/xqGyzs2fEPn5GnGt70dAnwBJeD4Vq/8kDPXwjbQ2mNu5/jgD32M
iKpoqntEPRQ4vxBkCzyqAAuXF6ZrYcBlI+oeeYwGadSYNEnXITtMQcoCT8ZFYVrO1o3di1vqBnps
ahnM8s2tAOMmM5bwvOKs6cQL+Pj+mrluxUhfsdhnLzqhn/9OCxES7E9txktv7lAFBL8rHT6NSacX
VF9cvSA/iUltjx2DDm7LpITilSHx1k2uYFFSrykLwV1SkOOgggBlIbiZQgphUiRuBcN3F/cG2wu8
injJ37nKxLkz8zHp1/hhntjBGyWMtTnsms1O8I38p9MQc4IeEXx1kLkroFNKbe27/mnxv5e4Vi6J
gCJSEK7pdgyTMW+YZL9sv7+zXMoTRrfvOFgZRv7gpFwLDTYcwyXw6LtxGdkpnfqgCILJ3rDHWgRd
+ujc8IZPlNzRZMbGHeKO9hHi03e3z13DiBsGfRXCQ30gu7SVubXojb3oL+3/QWj7cBgXFj9AkIYA
gMQiGVhs4uSRL4Ur8CGiFEt2opN7j3bjTb9bYMdxP8INf7nDxhNp/8FuKrtLsgCPFUee/Zy31b99
gE2I3N4su/hj/J3FtESnjCmDEYOPMdAprHQJqtGkINMxRxFA/OUDD1d9jMn+YVC869Kw8DYT3MMd
1jWjTZ+QKTKWARu9Erdo0zq8OF8zdJBN8ZUrRFLmffY2ApVrphljV2sA/0VtpDDuYJKZiU1xRKFK
fbiNoduIasPezQfBEXYQzVAZOvRDzbiWqERAUuOT0dbBlDVgJ8YHT/X49o7qfm4XJPe3pIo8/mfU
0Glla/er7abnlC0vDhkaBZjzT2G6Rz4uN07Qg0pvAnjczv0vrfgvGycXN2ZhtYVd3S0bLNzElcRx
VjOqgwPpwM+urtg7/gpfkq7gvP27KeIV6zyeo6l/o7H+0onBUNX98oEC4gKFb32gIFwJXq6h20sg
Y0w29OZtofH3ouKPWKeI1oh+WyEuu4I+vZ9XhqUMdEcfYLdT7ORvJKlxkiOYSkQvKt2Tmg3mP9zT
kIUgIwMaSL8ZkwncqcBo6KeXNk+fhyH5O6UdoqSSAlWW7Arx8/28gJgVEItY7CQH5LM8IOAW02ql
AoFMeL7mFUvMiY9zXEZAzAovPK1D8KwofxlX3Kj+mP5Y0N7jApllmA55KThkBBYiix0ZvhHB9qQg
Li9oBKIyDtlRT/MhSrXEWz6+0iA+ILn8rybslz/h1y7RxvDL1HwWGYKFR3y/fXxWKzFN1FJknpjh
gQ1kLeJE/M4U4lZunX3MXPzQzmez4lICAAXWS9zBFfbczQEedYQJNGT6iJCWfGdHbKGWBdXGIYwm
uZhrX+WISMRstmG0icDFFdAF6wNs8SuKHpcHD5KcIjcIMyUdhbjMNSgpLCMVblji+gcT5s+sQ1o4
RKnFgKq5aujnEarsZSrG/Rh1VldoOtwKpfqHGP6n6p973vd2BVgoshWIDnAWoPsBfT1syRuzyY6M
AygSksi/dB74IgEjno7wkCaYb2LowHfXHfPRXQMkWOn+NIsRKpBgw0U1VGsP6280Qc3DEEYQLPqs
Flj9PQngigLiDkDnl4OHYcRfh61KA7Cjd+sthWBY+wKJw/ANGfA/CpCUoCkQJ8X1oZ3FrxmhuUUe
AmPCn4cFuMrbuT3MM55Uv4UaCsEtHysmL0NSr0gYLBZ0YQzHSetXNMOr3DNSIxf67x7gUccUEyBC
Gj81mIYEEcdwZPDSRa/AklJAWeB/+nj1cRrn1w4Lu8cUdmhgO/G2z+i0AwzN9skCDRVAmRCUWKJy
6xSE4/OESs2iH+mCJ8Dzq7SjkPUBKb1fVusOYgwgR3lPogAnHYWkgfztJu9Zw6oBSacDfqxtPU7i
z62aqoieNzumoDTEhwdTboH9AlIDau9RKBSX1NKodleOtav2Jvk5BlvJkujFI6UY+4bT+WC6Paz9
HKZcdQnAqivh/+lCGCygwe4LaB3g8x6W524nf9JtBu4wHhfkwSJby/xHQlau00lhEwdKhSN1S3By
7BAVxUIDPSI90iBIGSvwXcsAtcv6BmPWS8L0/QjzGYK5ITOzrrubCEqcFjee91GGh4RPj90soeUZ
VqDEN6Rm3x9TrOVFBlQ8iL+c7UtIaNGFdT/N6r6HAasiA1akFmtYsHO4Q9mRDepubLGwLPioMieR
si7ZXZbs82kDGNnrAKt1AionHXGYZR9yhjJLJryJBdauEJDHrKArAo0hH3pGTOFGpnHSr+feibt+
jzY02kTf3Cz0NPdwPEQQ5CsY5AlIsKAffRxuIeK1Egcy0Bw9EeORGfFVF+PyY9RbNoDfQpJJd0w7
P4ZiwCHRc/YR3Lkzd2Ic7nBI5HJv9WCd2O954KFmBpOeW7Az4/qBDF4hMJL499BH8qOHkAw8xAlW
47l7CTHlHcyAUACh4cSKu7HmIYZ0+AdTQKyuCBhm1QmvYepxeoJBLTGLfQmziAIHDi7qdfoY9PL9
b35QoGsleDvtQ7WdC5h8JLJj8PCKtIksCY+JwubDg3Q/hYizL7rUrT8Z7m638Cfo0TBKRPoP8YLo
IzVIyUgsW15h7tsrkbr9EW2Uh8hgPJm2vC9NikpzLvXnqFN1U4KreuL2PmHJY9Ltd6PB2tJCJYVu
LDCgXoKxP1w9iIDj/zJi0aAd/8ZaP5UiWcoYLSnF6rANpzMeMpCctu1/C0n3miCnoEcyfErB26gZ
umrwwkecJc9o2DpmxLxa3mNYDfC2LqTKdnugBh9vChZ6XdWD5fHXqPuj3fZLPutjmG1n2qZJ4eXJ
YxrLo4Iu/LbBmzqffUyfCtBY992F2X8swgWTQ0rlmwDChVQlyFuTTUsR1uqmFeF1BqJGNTRjrAGt
tATbgkPGw2x/hUi/UWlQtdycKZ5ciHFAFPdfC8+fVj2+a9SCEf/DBOR1urH/NDbPUQ5pFOJkOESU
iLdn0IvDw9+W6OO8ElDLMwokgeZDtzGQp9VMd9Oc4K6goJJV+ztGxmyadtUy4OScMZAph1ME91oV
r9Nb72NX3LV/74WcHDcQoJDqQ48D6vfsGQH1Tji/DfH4qD33YZa5Jqzu8T6icFP9yNjHmke+PYCF
q8vrZMm6WzwNiFUV3rVDOxcgpnz4rjHPq+0Eop7Z9nsb7LFbhsqpl0D7EOHbL2aCt47m7/+j7ryW
I8eubfsr5wMuOuA2zGsmMpGG3hSL9YKghfceX38H2JK6Cl1kHvXTvRFSSC1VMZkway8z51jFKJ1n
E1PbUTubojreWba/S2usARQuVPT1Rdno7RlXax1ZWuQkiXxWyIqbaTU6wUF9L5O+ZoGGZk1rPVU8
THjsFMzoAjYgbXZdozJsMkMvPRhZ8u//Sqqf/eufafvlsDiSYKWOabQdUJas1FyBpqMgPksPo1GQ
cCnpnexDgYiN/E2bsDuwoatxNFt9UINOc/TMM51AmzPT/hVJdvnYDQF6iVCiOAt2NtKNGyrjFdk7
dbqSdpcZDUHmY5J1sJi1iBDtikAw3llVepA6kCodif26Coz0qNmlYxZNwzKDMkLp09rrSs6fNVgd
dkNcs8eWVTu0u61yurY9Tt+qYvtfoqNUNKlkLEWkHGd154rZBRQGUcgsXKhM05LrVPcZwGvoYJQA
0YiiUzJ9/G/8RU2ohK2i6c6iaZOBvVrh3Bjpfg7crqZoXFS+zcqOs0svMcqViYiC3FPKuVF0zUMz
RoDZcPZ3Kf84IMVUMYLnuX3RSDk4exWEpYpoQmlSl5Fx1WpXg/8+DjXNzkZVNtkYF+cJBDNtNTWd
Bx4ofjHZskrhixja6s482GJrFquGjtoGD+iZ43UbhIPjRxQwWJM2lMWsHDBS3KMIytcRhY8MokrL
cnII9CMwhoa7Uhl46MLQBQoBXZGlEX1tszIpUa604k1FZYqJZLKLGrOScQzbKdom9rhF/1Ue9C26
mbsAbdtZk7YIa4JO3qoIoafGplNSTUiRq+egMlxRmMExq/0DLrnH2CdbKRCjYYeUnULCDJNh/MEs
v9dynZRH4KoGXPemCcW7rGwNNmuhbBovLu+YWd+3fS5t0KRgxBu8GxoWlFlt/hLE1Xs0jM9mB/mq
aWMXhCQuC7uanNpqMaSiqe5qzOV1EzTXGAEZ5Kn6WxcZtGKBQee8fbootn42WhfZ9N2ovWlj2eH3
IMY3MAzCiQXzuXASq3hSS7wy4Tu1eDezW7yNEmsqb6ANqb9neIvZtEcKi2kr+V6GPQ+lVXQ7KZOt
87zgVEPAcOh79arsbHtXB/3oYBuJ1jYzG3aP5v2205VXnkDL+dNcQevc1ZlM0Nk6qNOIxNMOEDp6
jKYkP+dA6YA3mEIa1jJIEQdm0oo5IXZt7EYIIPzDyLQHQvuWepBh1RAZ1FUJO8E7ZT2qiXKQlb2w
hm4TMJdwNZk5td0MMPzklP6Ef57mhuFIlbgIhaLugtB6G9VsWhGF2LhAA1znl48U5YVUoOfCO7Jq
ikthn4d57V10hUqPOjuqwDwdEeQ8eaRWx1pjYqGBgyILSq7pzwiKNyVR92Ok3xUM6Iq+y24jDI/X
Q8Mf6slVycqNbVRH7yoU0L0AVrrSA288lAHXtfmGInB0ightfyqSdwirGzHK01YGfSVWSc6Dq+fF
pqjGF88sntXaYhmBEiAHUCz0Wah+M4Fq3KpRRSZ2S1ZcDtwBzIVFJ55qBCNhKEYHTbOFrhMD3iSP
50bY+qsOle4qtcInzc9+JIV3oyq41mwpkyjMqui2somOQ6M+KSYJ/VjqiOX0MVlHZvCGZlvdpFNw
rchArlrS3raud91kN0wbm4ZBPoOs0K+CrS5VW4GpB31Kd0b94ZiQlLLB3zH8Pi8bGOqpQvCedHtt
NuXzCLV3LcViq6Aj28xSe824KfrqNff6hHYyyWxIx61i/DF0R588dB3FuPpzhsu9sL7FHSvHq0q2
0Gm3Z62G6joLaTg2JJ7hwAkbFSVA5QbE6fDEKJyudE5iOSo0gyLjpecqKxo3uxeKywikYYaADT1u
W1RuE1wZP5j163coZ+NNbjbt2paGm0BscUNS6cDjBAnmRGPAJjOVOyKSPKL1jm2mrw3OGV1dh007
uSjpcRShjy10/ugYBP1hnJTRDTrm/7RDcPz1ieYMpkxTCi3sNNdDoVCn7VA+oIRAvadtawwU8pRd
CL94MeUSGQabf40+2rTKhGo7qc7jKeOlwUDSD6ZEmOvPE1rbTj4lGF0tvoHt3zPnW0VREK1ybsjg
l/s8mxtmqflm1Txns9ay4UCnoxo3qE7Liy5X41VYRrTJ/erJa4MDJjr21CR8Ds1f8k0QDRu5tt2B
pKnwN9VWnqRwkzTS5dgiHvDZqlumCaIdUV/xPXEsimMakwPK0OlIx1t6RYNOF4IB6CYe/FdWyFJ2
WZ1jyOG7oRR7wWU1SZ0x1kzNqq97hjK6/dTQX6NHjjmBflXZ40LwWyZxshG/tZZROFlqZ+ukn5AQ
lldjLJhWp36y6fvhsvbGlyIX0r60c4WzHCFKJGR9W0VdDf3aWpmIl0xmpGvfG++lJCnPrb4Mt7R7
k2PVm5y9fn/oxXAV5RhMdB9G+fQa+Hm3knPhc+bX5DciPuvjERVBOlFxeIqMtZ4SUMnW+jyB93wT
bEHW8+TTLd3bKXFvpCyn1Tu5ouTnpkFYk/xU76Izj83QKQeUyJux8uVbiZUurFJnBiVbHj0ee7ip
jDBeNalsX7c1Tl1/0vxDNub1tgYJ+CFUCz2vvy3zrDsggEiJGmGR+ec9EXQSTJ7HCv+4B5hOD+tu
i7z4McKDv9U8dNNj8tohK1/HdGiReAR4KNvmWhXoSCrUPU1Fw0OVkfYrnXrR+db1JIl58RMSYC97
DbtbRjWAC0HrNDTu2B2JyqsdbGVlkUzWY/Ks1cM+YQwindX68Kiat+jQHujqdU6QKg+SPnfNjRol
mC64M7NRAY3kh25bH0Exy8NRsYDF0VmswNUxxEPsAqMR78Ko6vFeymf3UFmv2MKM3KBYGZF23Wez
XDiZwdM0Xahf1rUvyau8FkhleO+j+L2Wyp2oGDsHHkqKYPBfWoabZpk+pop/mMhYvf7VNuXL/qAY
6XlsVNhJy+56sPOzMiTRCaXwOYyGGyxfR9yS3wxLeoix44BW8mUDF0B3jFOxlXzlrpKqN6coMRb1
5fSac1qu6yOIxWorsU0Rlkb9PFAq6fG7b031igmS/ywpNMdEj8QFpVwt3bX2YxiUz6bSvIx+9SIP
8kFXwLlrA8+GkoNvgxnQ5cTrTnWFik3rg5WRIo2bJno/XciNNHLpPoYfOu+KRlPmdol87IIxQkMT
v+iqh9i1fYNzsYkj/BQqQy8/Ofj9dKfqzXcgqIx0mB/lerG1VD1dy7P9lzyCkm4MRkeIK0u8snfD
MdPiXlaLZoUt4VrxTS6M/AxOhNhQVN+HUNzotB6ayZqcgLPQCRQ8QDXtwAubpjrlTmikbqBF/apN
y8g1eezpE4HsFkN3MyUw6uarL3UcLD53GldKtM7ySLiZh/0XtA8kjMZRK9rFON7CbWZwHJGz7Mgl
/Ir83EeV6IbZ+A1mxEUZhcCXDcR9Bqp/al+U5X0SXU5yqx9F1d/EQGMvhjo7dCr6h9CU9l2lvqZV
F2xFXzBL03IS9X5QV6VgiCXQKqX+5GgDT6tlGTccPPiTMuu2HNkVFSQ0q4KmvlS1li3RVYFaeard
D/OGFM3QzFzc1pll7DFw0fursoFd9JPpSClIvmZobnWfJTSRboU0mJqCDvaN4tHE/BDgDJL9ppRS
5zKY9rBlIb3AK7cZ+sznvKLJMo86oo6vaDGAzJVa2WWxjfM8w94eynLg3ithYO2aWcmfDSF/eDQT
R0Xmt7UtX99Idvis0q9b15EXEUySiB1YtFD0HP334DH4sNTwZiyCbpflbAWrZHsjdZG0seldOQVi
U6fEJP8RavrCmnYG93LVCgr9kLLpSL6oktmF6vYgVIYSUVWbW7OVcK5Ifc2zYG1LyVyHbDMYxvIl
7pKtFaVPngRypPHJJORhkjY1bfW1pXBkt3rY75UEfVtfDWu9skfe8pi+TOxzQAZ2tCkzXd00vXaX
MLRbWW2YU46CPC2kgZkVNjfVbDXXlLKNjceQ6Fzfexo9vJBp6EYZ9OPkI5352iyrz7CWX43SM0IM
eYthGvIMgfrVKttLGkYeWS03vRGxSS1TD1qf3yYcz6ve9H94rDsNhXnmKdZtmmaBkxrh25Dq2FIr
XIx0CO+jJL6gbbKd/+1JRJNkeiikyjivegSbfkfVFno3tJz2VUDfHMH7pqvluU8ZPrdVgc2HPeu4
TyjjGsM3NvQ/jHk2pOthx/t/hYZCrEAn3St9lB9qJtyrOMwCtyV485PEGgZDfAIO8gHnWl4WHd8b
HVsNq5WyuCw6Km2vn1cj2p0l7ZI8q9DNF9Q/uVsje0gL+X0Sve8I1AD2lF7Q9Cb/TZt025nJQ8Fu
AaBGtPpzML1GPDNCgmKd9vsgCa8rU/3RSzmsYkR39DBhfCG9AOgHXgtdt5aZOe144z0u9BddyCh6
ooT67NWauQcZNkspr7OjVwDI7aoT5u6/e7uFCUEVJYKt87WVhYNfk7PSn7AvbFrduFCmnJmv5T+1
iYW5CgXTqqz5Hb5+BHHk//0ZhCYEwnr26xuWsUD5mGKSVGseofjtTVoVb52MaXIs74nq/TrFewBp
YSXV3U3lqRmNYfXIFlA6QVmqblngSLo4OBIQ4pWuWoTGNHQkETL5TA+d3CBUgo1eqW9SadSOmUXn
EJxwNuiVRwXZnZEtTvTYtcsw8TfsAOi2jakNN3kwuc1ECJZLNIR+/OzHhStsZsRkx/XWHL/jmXpU
U6aJI5ndSjbVjCeBilpumpSGblWC/sXr7lUKBqJBGRzReN+8pDgbLDs988t7oGbmqrS0W3iCmKns
LTSraSW6oGWEX9wwa7LZ0HkWZ9p1aZnHFk7ZunpAH8POcRtN0zjQ9CAFCXggXgHEB7hRsF3jtiIj
bXwnGKQfdAMitWBAmdMbMbzLMtWOdgQyhHZKxyLV9tLspYtZagWqNd7n6iCQkxjm2YU3mfY3ozpn
pNDiq6n9bZ1HuzRUqGDy7FESuLKzVraOkv4wJDX1Nc1L2xqMdZBw4fURpsvYPCEgre+r6uzrZ+Zv
jGVTAK2je2ErjElxJy4eGXvMgUD2Zc4xgYx+yPRzP48frL7OmfAFzcpSMYOFZueo+nhNLyfeky2z
lh0j3hg5kaEh6vAGDN2oddIaf1FSN49mrL10YbqZ+kHfG0yQ14E0JetxGjZyEZxaFzL/ir+EGKA5
qmqrgKRU5kvW4it0/D9FSJd7I+YyRUbJWOrlsS9IjzBo3wqphN4R5PuPK/dfcfnv8pR/fbD0X/7N
7l9A+f936H73LZ+h9/XyR/2/SO23CHX/Yfb+ndr/VrW/MPvnP/4vZr9h/QF4zQYnAV2fvuK85Pnf
zH7lD00FXqWotmbrTAA5JxDKzmB+Sf6D4xRuE9tJAbEAHuborf+E9kuK9QfHCvQyA4iapQPb/m+o
/Zr1K+fX0KBea0QY8In8Dgqvxa+nOKWiL4uRNzqW8OkkG1ljWnce6L2m3qoRIQ7ji0SIPHpDVvav
tZ0q8Qt5SqBS2uuKlR70kWYqFEo2ysoXrR4bZK9Sw/dx4mIamZ8qgYLFqIRmDgtMjKYvbUDb98Yr
fl09JPGHoltRvrKSF1hfMHYPkpdjovSzoEfmM/JTLpR44qw/mqGU8NYqYa0hXPKqgXYI5DzWKrdq
NfbymvE98uq+lkPrm13NvIpUCZO4xqDETPCmr/IIgICexsxXbT8r46c0K4Lxnd3fqfXdGtFLYKgv
ilQOVjrTpPoZAHeVMD+PiryUgeLVUXzdYzdI0qshauVB+0Y2WcjDxlYCqfieMzsNXoLQTCmEbSmw
Spa/JYGXkoTIMVr8wIdRPFAw5kxT/bAS5jlOfLO90CMYwbdgBGLG+XnHxHAf55KV0ZGIijoZaNWM
jf9dIGQd7/FOasZDFuhKmp9zjCTFe15j1rki3IztbaMMzUA7odTtey/K+9q/TCBGc1jICT0hcK9B
oGoVlHF7GNE9VORkq8JQ7P4MDs9U/TBCxZNtEAlIG7+PTM/aLRsuM/leYBYQjyQlOcZS4EyVeYzQ
5doXE0lH7dJdwpsWlOh29yNBtX1XiI35jd6HuTgaONxN5FJWkEwIcoVf1tsEuIRxHlmRR2WkxrQD
DKw5wyRu4jCkMoqzUh5M7HnaG0VSYZEWSX7vPYTDGNnsZ2+qjh47E7gA+W/BvgXEZU0RlVvRokVF
weUNQjlmVeNJj1ngj/Q89AJRShQP0Hcmmwb4eSdsjQQpLeIWo0eWqNCjski9LuDDqpykmcSQq8Fn
SDNNJWMPaSwG39gsbg7buFUi3NCpV+Xq+aSnSXGgJRGOewOkS+PYlknftbRn3o9sdP7IqE/DuwaG
QIvO2LUhxJ3UdoGyE3rZ2k91inPtwVKLob9nLlwYYKaGwLrq46r2Yqx//tSYKz3pG86eCcNPd2aY
st+fUwgPcoV/K6SUONq+Jk1uUJiNfw5GH9QH6XOe7Xj4BMoYtaisCwAsMIzAn2LTXEtyHOhbgdmW
Tu/QJDGkGnyRWDwSL3j32Ylpb72k6pPLQUxa52phPFchSqlbbtSNSI0mrdQBJrUy48KmrUvPbTRT
x4HiUUDseC2S6shgNxleIlFQTiLVaNozi/3l/koSYxtSYyEx9ByuKx0SCb8Rms8u0Su6Ep3h6/lK
B6aZnrEWyWKQkcIhmBd2z5wVT6Xn71RWbtKzr6ShetO1Uk3Px8xMMze1ApvFT7SN+ahCzuldrqyq
S5WzoS8SG+2IJWDDUL97iLJbw3ipsgR9tlo14trwx5EWyBi3/XBV5JjxKeAJW/1TQVGtqytDNHly
JnjRmx1WTWG6MYOGcjv1OMx+BCGKtJc+7EJxVmmAPlD4W/B0ZE9V2r3RI0QHeRmreoCv3VPN4dvQ
K/2T2Ye1esj7tIutTWbJ7ATnUW8ihK3QWkeijWWohTupEKg01DVsSANc7tvtimFLxsZlI4/iRyuv
FO/V6L1MvI29pkfBeaPqsFaYFQ8JNVkdDDQtr3RjqCqa0ADqzApAYZvXSbFGjmoWQFZKgw26VODi
xmSgG2IpbwR93DGQ7eBdrWLOB+RXU8cwyjDoO2QMqAMG3ZXhh1OKhmSKZaZiTZifFwzI5Rslai35
rCpSI6Y10BNQJeQGrLHqkH2WguDU4qhYm14GlXSFzIRws4pZD5OnW84SCSqdYOEI+Xsy1Ri4KkMy
YbIVXqrdi3SorEtvYFh/UUEwnPttcJaDu7QZDRuJmFS25SFJwhADpaUDi7/to7Kra0SVnCPVJilt
Rne7KuRgODdDCINwKGA6wqIvBstAv9vQI/nhYXmWdp7UmcEtm/1ElK8kzep583ph1si4orqNtMFh
BXmaKK5f4B/Hy8OCAoxNVc8gF9ZhEtN4n3GeSLGxLcMo6OlrJjp9dATpl8Rzvt4qrKZJeiRA4o0a
4HPZm6EVk7dG5J3lcBaqNH1LhiIZw5UopVau18j/tMBfwUrM4gnxqQEOai4GZyGYkXW9IdYtJTmM
76qPBgTyQ11EtYvGdYcgFccacr9hxjyRI/sGzZikR6EVjHJohKverjHIRG2j+vcyWaiJAVnEseWA
cQDgwHWjnYaupKJVIflFgZArKws/sfZ6Edftj4lBJbqRUARdwaGCBIRDvyloQgXWqO4kU4/GvYcg
UnuqIglHWtkokCK0ZGj7uypFN+WkyaiTkZAllVg4vagrvoUi66HtjoGkKGhrAjnW3ziRw+4OmaBs
ODl/Zy7Fh9SUGzeEidvmTm4EMX2tkc3RJi3JdmRtCUZys0MPbrZGhTBtaM+VPvbGZI9Qqdckh8FL
ErzMTwk9dJ8UoxIUOaJhZV+rqeg9V5SCWfSqzukdcKNiQvhIKRLR3ZbxO0QYQxSL4eOpYvhXdJmB
2taGQk0BPi9gIQbOBOWXp5sw81nXpPwfUDLkVLktb4LYvFLy7kZLEaOpaiC7ttew8D4yw0Ok2FvS
lj2SjTWojXrLQIq9QRH1jp5U6q7IddPpcbcfi3jchUlxBQfwFPzzV+b9x29KBSPTHzFZ76ArCxK/
bTQVe5VKeRP6ck3zPMNVpXjJo+QnVN9sIPSvf8rIr/4sjf7np+VUv/YmWJA992FMHaOuDNzQtJfc
4VrNSAyBsHQDOnCF9hKocCaQ/lpvU9vFZdBchF7Bu/b15y6+KDZ99hsbdHIsm0qNlTi/3hK1FV0B
oVxyBDM0nChjdQVEfrqSB3XYSFOX/Hff82+fN/8+Pz0C0wBH0BI4qqQmUG+McUIsYNac8Qj2k7Oi
bsAmtqO8+wffkvqB3WSUMcpyhUGZSxVqLIOetlWHW7IPZdsMQt/K2ClWih9nm68/b3E3529pWTAE
NR14tQyI9ddvmSZ1kFFRlZtIC2iohWFmOZJnQ30oA+kKZA/WDZgvSDm+/tz5bv1VdrOhYf5cmwcX
966u6x+dhZ+uboHMDrybX2/oGrNQMhiim7FVSpx6peV+/VEfXcKfPwv6JF00g0aF+HhyqA5/vpMq
Tt42Yzy+0aY2RoVe7xWaUeZYv43GcKdV7VpMtImz1AGtAVo86J5zC/ffRCv8z6/9X9X9/7ui/v+3
fXwmIfTzwn77lMTJU/b6P/t6/o/65yJ//pv/qvGF+QfRVrCuQSbDAkhJN+ZfNb6h/KHjdIBxPLec
NE3wt/5d4wv5D9tm8xR/le0f3GSetn/X+EL9w1Z4zFCCUGAbMvFqsTLoz32Jv9/M9+u5IM0dIp1G
g76AbZqV3gAEDUzEMdAqVXS/GjtmCmmXaub3JrYeNS27J8088ej+Ohb4z8ctl1bYHp57ESgGgIUQ
rTGS7+LPxZAsePz9F/n1/fvrJy/aXfDEEYxQD3NCf+PnV2Zzl5v+/U/39jdHxGLl0F8/fRFNBoEY
S2oG220cP3P7jbxpXTBzm3YrndMDFQe8ryvAKSeCyWeXaRGiI6MrEjol6L7aY5vgZPBODWYWseOv
bzJfv5/ik5HVoZyXhck3Af/8ikLBRdd7ULdinTqFW5+gpc4X5q8Q9dfHLA7TGEe1VwSt5ba0a3SS
VQ3ThaLcafIPw6ucr2/LZ5dpEf/s1DCGRPFMtxx2Nf7I6CTx/rOnaUF4xZJsNqM9xTuWgZyR966z
wL6bYvSjsBmYlb2PKmwlr7wakgYsDYiMVCuYpEluz8QcIql34cVk1dBazvQ4u5DAWvKW0RJBrqJ0
CPJr2ZmCZCfG+MQKo1/Tib+u+CJf8nNLrzJ0rK4mngcN/aOI8CuxsSIaTjyVH6nX727qIlgoraUj
tFZNd0yLCysbbe6sfOszyoFW/J4oPeoWEcgr+L0umyOPWnqiL//J7fhYu/XTQ6uwMg3DrGq5cX0j
Cd4KCB7j968fogUI/z8XTl1EjiirLasLB9PNLAysTXdbt50rVdL3UMu3Ism+47QEZjXbcplPZgDn
G3UVWO/YIl2r46WX9B+z6u3ErzM/vL+5yOoi1JCDZpVdpOAED+O3YhtsETkiGMan5ubOuIuf8aae
+KhPXtLlupQ6alI9HHvTlXQZjAp1DdvWnnosFJ6hfhcZxvcgKHTkr/UDIKgROtPo4oP9ngMeriCr
aUl3EH7zPZGzU3nUYrvfX7djEaDYE1N4fTTjt/Z0W/bJJe3IK3EOc+RAT81JzqHnff39Pwkf6iJG
9exwyvyC8MEy49EINpWvnwhMC2L5X19iEZl0/AJhHfgogtloFrCWcwWKcTVus43xkLinSqXPXotF
lAo0Twi26YLa9x7YLbPtggYInnkioHySGqiLgML7NvpYp0kNXOswnxOaK7mNa+7/2dVfBBNEvaGF
bpTnXIcPsA/CE4nAJ3d1OWKO0lDzoWzBfgifdLTlp0bYn8TX5Z4MNUqmqofYybJr6BD0FNHxJNZV
oT18fT0+eRk/wtNPMa5sG6Df9K8wFjIdVNw8R86I/6rSVoN6ItZ98sB8pDc/fcYw4J/tQh5LSbsH
LwLaMCqzE2/TZzmSsnhxdclKcSZCCNJdbcsarb1tXKPGjte1E981a9AJ5maED6etwlPryz+714s3
2PRg3DSst+BAekPPuh7tU9/ms5+8eIEzSGIaWx7ZgG4cbZ2TlAD59X3+7B4sXlqoxeiepJGGuGeD
J5z2SLbOsa6ceK3mU+s3x8eybRLjxmr0bjTcBDy/PIF6rOaFAVKyMWT1TcujJy1lN8/X3+Wzq7R4
hyEVkRfHJN31eC35W+OfXv7lalfs6+yU8VvTNccjIlDWupzcTffJ+bpclmoylVPSSQVkdcvzuc+2
/saHXrTC4rTNncyVTuQsC/nJf84AeXGQKxGbSeig2+4UnTWsxsBaz2Z4bGXr2Dqr6vepQLU5nWju
fPJULdsrSkgTHdy/cHv2AcAQAua8bhCkfX2fP6salm3DoKZwmyoKEtgE63ETrDHesIdnhVRuUxwK
V7v6+oM+eXrlxQsNqLwrlFwIt6pURqJ9eWbVGktzzG0jaTumBxt68ifSn88u2eIV9xrCqylyy03D
B9QkEYH2dDCc3+bfvIby4i3XofEqNkvv3HrTOYoDTd8tdjo5XOPC4jxRZH16WxZHNH1lHSYTQzT5
elxX+/iAX+5Bve02bPc5tKvm8eu78snRJy9ec134mMrp0bs+Rx9m/wlgeWnCLdz+g58PEGzOQH46
lhIYMvLUKywnQltkIHH3GZlOIYQ+rT1xs3/7FfiIRZIvm3Zr+wNvvQCPs9Ji4pWoD1qBhTHyT7zx
v32g+IzFC18pfWN6XiBcE2ViXeK4Sc41Flt+fZF+X6fw4+ev9tNVyotc9scyZpmjDCG6K5sBWIi9
19GaQzvNV232Ax3aAyhk6Pl+tW0H60cEkCdIrPEwiewbkyBtFQBysPy0OPVb/Tac8lvNF+On36rO
a9BiI0VZ3DtQwzbDrovW1hm6go2+LS/HnX7z9ff/7VnDBy1CQzvaY+eVkDV0HMt9b2wYqp14/j67
cYtI0LLtDillT+rFXFEeHKNE3Ks+ff17f/bDF5Eg1c0QHn3uQXIMHcNGo4eJngHUiSz9Ix3/W6Th
uixiQFClXpZNpvGRpndX2jN4yb28KW474o12CG7SK/Vs2LCZ0kkgTFyUu6+/12f3YxEU6EtHupnM
yLN6NxuK46hYff2TP7liy83zUgHew2wq21WLY1IgfY0ei/rEBqdP4sBSFafrKQu7PIoa35sulA73
XztuFX86wPM6kYH9vvhD2LWIA6w5ZLCQ0GKrHGWrPvXn3a5bW6v0sTpITnQioH3UHb+579YiHDDg
DypaLoZr+tG1LRfHwdPOcZ9clWX0UHT2YydMljSAIHGGCcuCSGbDQCNu/Ui7tFiNvs2JDLj2BO7r
cNj3cXFqBvPZDZz/959iAuv1WHmfEM/xBq0nu7yD+bhDJfnPnjxrEQkkVCVqb5HrFKzixcMFcuT2
nz15i0CgBj7GTaAgLq4aW+xb+7KL3a9/9Cevi7UIA1I1ZiJtKHeZSQEfkuILOx9955/98EUM0Jkb
s2xIM7jgm374XqEq+/oHf3Ynly95YCsAqEhjfDPdVpK2UXvjxculE7Hx9wmMwsKvX58UGcMddmmu
Sr/2rk1l9Wc+XvbrWHGaDVbdY5KfCPKf3IDlQtc0H5kc93SkfcitEpviMD99fZE+iSnm4n1noVRk
NgbFSiNfjLxpSjacdd2jJroTWfFnH7B41YFRpTijZds1tEfkNCutG5xBByrc6t+//gqfXZzFG2vr
IX2kOV1V5b0BiIiM7MQT9Pt+Hrd4/sifgoFaG5UJ0sIkE9YP6U268/bNKt6XZ5KLam5r709FxIW5
4l8FF5+0eHvlbpLQ+Iy2S2J/h0EzX1cS60HiQMN/2p7jyQRUKbxHoQyvhhDbSsaQSBOUjrn8TasK
Bxfhuemp7GpmG0RSFI9+aj0Hk3qegJPA6Jx/E+QfTcLGTd84oxf+mo3KvRhxFxmjf9n1eY9PJ3NS
33L0Rt2Ynn7ph/4RzfW9pHfDVu6jy16eTqX/nz0Xi5jCBoxaK7E8cGlx8DjhpgHR+Ojt4zVG23wF
mcPBYGA76sU/e0oWYSZujY49OBIX2CsgOgdXYa3/wx+9CDQMBhHBahJHRvgQR8+Nuv36V/4swhiL
CCNgrBX45C2XjVXbYK0duefpPSs713MtxmrZ6ESA/33/SwE38OuDLkCRQrk3bDfzlQffjg7RNF7B
84QFNsGuqcsHgdR1a2KEO/SeufZs5YC7+ZWVzyuWw2xgAEMk6GhFfP3VP3mnjUVYCjy7zOVCt9xQ
uTPFbjC6Ez/402+6iEehVbHdOJItl8U9a+ZAxyGPMWHYJgJXfWUgEMeZwiIqUoycEsgrLVyoGVbR
2RrbvLHeAVZUY0abr7/oJ4eUsQhebRukJs18w8W+iuJWF5v8VPL+6eOziF4ikYd6ksgI+mJdftPX
kHnP1asEe5m9kmnnS/vwVPya78tvEjpjEb4wf1sgYDlG8GBBHks2AZCVUPKhVPwIqvBEkfrZU7GI
GTK1u0KsF25ZHpPQhkJ1ahqrfrTYf/cNFvHB7wX7qb3Mc9WgvITceIVpkcloDk576uQjm3bu2K7D
+gw7L9m/kEaO1tffja57R8bLgl2NutmI0JXL0YNkG2e5qm4kw77tRvTJXXWmlxE+XxZu5TbRLi+O
JPFXgcH0lU0WNZCa6dZu2B04WixiJTc+qJpynmbAcTJ7m0/NQe3Sb3JSzECuXYkEHtowDoGmKs+M
AVE33ufd1GosU/FXYRHfGciCQ/a/hAWgmqm2n9Ets5ll2E2J+pCb8QXm9iettTZQHbsVIjln6lWA
rXiZMcOv1Mnb9LUKnLY3f2RV7HY5UCWUczEGvaiY5eYQC+v0FoGYCunMO9SDtskaT9uYhXaobPZN
ek3MqiV4NG12gwXsGnnirTcWrxNALdJ2C3zxvECm6OKnXA+OTeAD0m5idYvP/hkGBE4xOFhGC5ip
BmNCS617Nqltw4gDWWjfgEJuPbaZsNBoYBOxtYpsHwtz/a36v5yd2XKjPLSFn4gq5uGWwWA7jjN2
kr5R9ZBmBoFADE9/Fjl1qhL9xtTJZae6wGjYkrbW/hbLwNMdTqmBmjQAjB4MpY+6Htph+CqVUGwN
J6kpnws5hpXeZJ0mXKDCUXPxqECJelqxO7MaLFdO+kMNXb+nWRIkntJA3ZwOSJEkNDDiCkip8YVx
eBzCG+O2dvobYzLvQC8EAhaorbyFl9pgeCpQ6l3dBZM87DSNgwmEZCrNpJ9tWqPecXybKP9DHeJ1
oHqi4gQC6IL0v3O1LjwMvxOMoUhQl6iTZGV8pib7jaK+3zosGbJ6/AFXnUBu5IM2TSD0NeMJxR4/
2UD2uJ06O2W7Uxic7G2kdvwUrixu5bRgzwBHYtjgtZbFHjZ6EwZM8ghoL3CRKKBwQI+ubOfnqJnH
RMLlKID79ygJBFmgwgCeFPOmS5wor2WA40cZeWATNQWjsY+z+dmR0wA1DHC1o+29rZX7jHJw7eGF
jvoCGZUnRqXvSh2VksrAIzmRjxqHLRcqhILCrI8gPNzgK566VoOy1NoDMP2s8PG+NPTcn+3pph3s
83ISGdXpXzsp37tOxgIorOFkkdg28OhGHJ53Vja+SBzNkHMzTLLhqVTAfLT4A/B/Z7MAvqpo4JZA
6vTAJKA57YIDuFc0j5gLOwihN86Ka9vPRV31efspq0laAYO06F1kDyQjrzjHP7E9w+5I85pHbAkt
//oytLZWiEWDdUxTlLrkyIg0Pu895GB28T00gCDTQ8l813kgtT1cf9eyp7gQaUV1I8pvpAGHVeSu
BzgUWLCdhj1uGhLrt2b/GPuNhXVlrTCEdZ5JxoAKV4YkdiuDVsa8Erz76x+wliQRVa8ZZJ+IYR8J
8iEAtNA376oISNadGhFv3jg4rewMlhK5z51fzqSrZHPGmQ/IRgVQAGDfAqnbGvFrjxdWbCDWBgK9
LngNzX4m5wplBIj21xtore2FdRr1dqwAdm7xywp5969L/n7vucIajVp8p5RL3HpwhlW5/gNG5fUH
r+WnDWH624ltwakXGnlkm/yKOyj2Y0e91XZy9i+Bdhoqxp+0hc8TrW9KbQ4AwIABBMBhpuVWJkFd
8F0CCOb1X7PSfGLF4iCZcbm47IQoPkL1UtXD9q7aUBisbNR0YaMPsw4nzTN8aEGRNev3mV0GXRqN
YDvM6tZN2MrZThd27zHX4ASmIlGp5gdZeyybcjcrUQ0s+vUGWokgujC31RqVHXk5IljjHtqFKuBk
g6aSEiX11GE8gb4Te8BrbBxV17pjmUGfkgC8yGFeqCUkpN38LMn9w1zHbGPgrczCDwTFp2e38CMw
YYqHC10D5ci/cuNvuZV4WRaJC2FWFyY4yiOlwSIIs3rYQYmUhvCYieRjstEHa30szHHWTNC9J5UV
QhELPN9ubuPAHI+NtNHqa88X5rqjaCgrz3DpZcJYwzArF1czWvUXroru9UG09gJxyqM6M5fAgwpN
0G8WdlTLu7BUYJPyvbSAqBeWUtUBLRk7CLhBg8VMUcnbjfLuW79eE+axhmo7MuvoXQaqfwsDFE2G
po1M/B0olY3j1soI0oRp7MhTQsg8L6KYONIiJ9BCJWjDraTDytjXlo75NPadhsBaZCRO2NAjIXvk
roytKbvSt5owZXVLhbhWlxHOlXdNu4FsG+Dqw2xuNMzaL18ixadfPsHiyESCBEl8ih38w8La19SN
cX9ZeqFAVP/14UMy1gD2wBZ0HGeUcxn2rxqkyyoG1hXBZ6eCziglQI1z+hOOHC/Xh9NaWkQTpjMI
ligoR4V/2HtAWlQhuIGR7Zu+fkZxV7yPnzSvCiCxVoLrL1wJqgs34EsTcjORTacx0fl3TVG6FPWW
33uyMK+t2iItZNq4JZPP1L6dtgLSyi8WdbyjQgGAmVsSwkvOldlbom1E0rXtpCjiNUbWwzaC2x93
bgm2kzwyAobtZBEU4bTxlpUpIUpzJfANq7lDLtEEkWsof8t5idtu7F4Awb3e8GvHFVGS27asSaFi
w+H8oB+cXf/MX6Y3JTTCyYfFyG9k056uv2ntW4TprYxSlnYE+0Dc++2Y+pbq4y3MN8lcbyzLa8ch
UV4LlHWbGkBphk5knEnYh7Vn+gzaBF/d8XCINlUwy3i/sEqrwmyvcKcL8WRnhcPMcZfZLATwev5d
8PK5mzRQiWWQhU2QxwaneAEwI0GHbQ2JlTCmCnMeWV0T4hWMaAV0PqRZgi4PB/n5eh+tPVyY4Lgb
A8GV5AhjbSQXdxpDOfTD9x4tzHBgD2rV1pFvRzIEGZOuqLwaqOmG6xtzZW1GijrcmPX2xBqkmfQQ
yH3jZj6m3ujNjRdDiVB5WxLQtagr6nLbXhqV1sQmZzjMu9lvDs0JCiJ4x4Xwd3sCpN6Hgwy53crS
rvSJKNO11LExlQZbHtQK30ozzOZqBVcWsnN3vWNWQuTHZ35aFzH7KTwnHdSb1tNDrRqwcESZ41Z4
Wdn1/0ejm49FKimQKGmPi2CMhcQvaND4ceAgUeYuJQZDZAZl4cLDgm8tJ2tR7ePvnz4qhhsSL4BA
DhMsjbHb+upBDdIg8VVYdMFrfJ9E3YlvSTzXmlCIB2MFTsAoIcElT2e9QgzYOPethMyPkf7pK1rY
5RilsxzJ1ZsUWHYYirdOUJS/rvf82uOF2V6iVqieJ9zyZhBXZotFXf9saDu1ULYi8hKULgTKj+3S
pw9wzFjute4j56KjA7IdLJTg+xFqgRzZ3tbKshb4RfEufMEzRQWjIIS1E/fh2xN2x8pycaVc77Vg
iHC9QTeH1kqriXJeyGkdZaYQ2wyeskMeaQe0CgC5aDSYN/kwng4K5BON0LnbFPYu4+hCM4rCXmYB
7SAZ2BnDGgF8+l2PWYRSwALhDWaUfvJza3e/MpBFUa/RF6xHkhxqWLX2MHuMbUHvSiAQBb2wes/n
GLmxsN2RUxyxsDm1R/hSzi/A3LnOvXUafC2Aeq90W2V3fYB/HKwuNdzynZ/GXw44OW11lFBMqXFn
ku4cJ0icDx2QOOMcAOLy2BYmfEcgXO9ky+sLsJhS/Q4FskDoQQIBoJ50ZJ35g2fGsSEwpUFK4TSk
yosm57fJqCxXP+MD+JF+YVoBzM5f1S55npGv78DYnRLml4Qdi1gavFqTjjJwyxlQpoOawISqmU/A
R2zozNZCniwEIfic1jAuwSSgYAbt9aAO9X37W6euc1KwBHbvwBn8vd6ua8NE2IM4sFKluGzF3bny
Vs+4494Ub6w9WQhJE3xxTBVORktNYQLaT6c9fu8nC9sPtcKlrcNKEg7TucnA2abf2jKBdvF1iPWg
t6CSBs0ea/d5d67tSOo2uvTyUd4WJcRth9sNaIjs0Gnam6Z77vTWg1fCLmeAnI8SFs02SpgWXW8h
62KQsUUxsd3WnW3Fi2wU3oP58EaSn4V26MG46ci/669YCdTAT3xtrLFVszxnIwnBuW73WpSfcs8+
G0Hvz0G5i/0tccfatyx7qU/zXs1tW00I3pMYxe9BGmNfhoXeaGaPc5qhQmsz63t5MQBj9OuLAFyK
087gJKyHDuTg3w5DBFN+z3a8sYG6PCFsEWfbU1wk9jCgDKsZssl6liKMt43xdbm8FjQQYR6XuP5v
FNjewkk+WIRw7e/xHnacT9JhO2G09gHCjJblvizgNohhlf/rsMEDwOr6YLq8LwZM5WvTk5TOMJDp
SQio630ZO7elDiRFuXUdsvJ4URMsy5SC3aIsCWTL13pzJyfVrZKaG7Pt41D636XJFnXB2lw1jp6r
6NiaIz9U7IeEnXUq/cslzSPzdMzgzER6+yaRq52qGXCb0rFOzdL8Yun0Zhrr2IUzAVwj68qz4Jai
ohrbG+eKABOqvOKK4KWv+JO0JcVaa49lqn2aUkph44IgniTUrhrnpuNR2qb/wGna6M2ViSSKi2HJ
MY3xTOMIzpDcHUjbeAR3BTorDgA8bQm9VwajLcQFMC9xacSsOOpIHNmZDqGyuXX8/MiwXupRIRZo
c8IVAvh0pFNyA7uys6rkz1NR3KJoxh/a5pBVFWwYK/2Y2PxPITe73Ogfpsl8UI0aJDF8vA1feuC2
AStuHvo0Bkm7vx8slFeAJHcm2QR3gGQ+dE0eGfl4TPpsseIMSyxucDywYrfngOd3WPfbugB9boAd
sA0wJSMVsOf5I48LqCm48orqa2Bih3bwC2e8hZtbpFtm72KjCXEKhVFyl2uTrziAZduAEsDiGja8
4EdxXDNLvqaRY2ugqEAeG+Z1DgxWelglwzwXYAq5fpUl+xeIoe8dm27BHw/0DE/s8xrUueIUg+/n
wd3okDv0yHr9oW/IizHFMxzja2h39OYPfE6AlVPbSKLDsZyafZel5g7MQ/iIzRxiHjj/EcQRmVZn
ysbnmHWHfMyxONbOWZuag2phhbfgGzMn2glmoDgHQMoA5h0cGuX2L5TLQwhP3kclHm9HxTwpsGVz
5vTUVOy+oPUz6jNqF4DHO63I32UHiiiuLU3cswH+vGVAG30f9zT2YU1/p9f6Td2bAUsT+CDDD1NX
pXuznsAF1LJ7dRp2JJl2cPR8kKb5B8chPh4T1KjaNfWzjMEAUDFuwcoOmDEAPNw+ziyDC6VEw3wG
6o1o++vxcmVNtISxX89L8WqLIlyVzDcF5hfsMUboU6Bw4hYEbKl//T0rM1mU38aDWmW9xeIIxntA
GNYvOTRThUp9KweQ//o7VuaxKLztOlpSeO9IYRO/w/KXlw/Xn3v5kGJbwoI4VeOgSmkeQ+OS3TQ1
OcPk3QVWEAq5TnarctoXo7W7/q61bxAWRpXCSrC2Kwl3Zc8NXForsPOuP3nlKADo2tdYnetIucgp
lSBBJSFSU/fNidx1EQ0Uz8DAc6uT9XT9VSurgih2pcmsF7aRSMjq/TVBGHHyxAN6bKObV4aSKHCl
DRngcsGxKDCkDazO2CO8vqS47JsnsNKuf8LaS4SFjYMmoshGisYiJ17pcHylbgz5CW4ZN/ZZa420
vPnT0mm2AOuNHboDRTJPjYEjfCKxE4ThW0LIldIcVIl/fQMt01rTDcxtKJ7O9K4+QJc9HwGb/79O
70IiuxSGh24fbQWUlQFsLn//9Fkt0WtrNHspTKrq2JltWNvNxi3sSp/Y2tdH921rw3Wzi6OM/AYr
egf0n2uy1k0Ltrve6ys/XqyOaZCSNCDUw04gNTxY8wSdIm/sBNYeLUzsjA1OCWtfAvXlW4FKfktT
vjdUbWFel9zp4W4xS2GmwzykPWGBcQv5ROyNRllpdrE4Jl1wxTNlUihrr0N+BKcFdVVuoj5eb/O1
xy9R99OAIaNpliAvEhS/g1+zR/FDlI37fvMGYKXhxbIYI6fOZNUEDQ9jTJnyEK4br9d/+tqjl0/6
9NMtBzdxcJeXQsJiuN/KCyd62hIyXW4XRRcGTIFynnKCr0g0gAQ75ft+lKMJapWxajfW/svrGhh+
X3/+OMDjeQLrOqKxVnsDYCJgrp64rhVQzwKxPbfvitFuXIavfI4ooQCJmoNmXFUR1HCwkaZBQuXf
FqUHXm3dwH3IDf6714a7h/BBvNenGOzmSNVQGd7A7UYdH/OyOsfwslebJkJzunJ7g5SYS2D1M9nP
HOW2uQlvRFBH3biRfL2Fexc9AaPnUz4fTLW9zZJ5F48cyjDVVcbyaNHWM0AOhkAeg0kPjaQ8JAWq
KyXr9zzI4URhrAMr1dzZAvlcHmjAg379MCI1gzHZdQ3FN3Bv0ptsZdH1IXx5/6eIyg1mlXGWZg3Q
vBmB093o1dkUZIYBOwjHzYaNkbb2+4WVyABIOZEtpYoU9kq7X1q2MahWxH6Ktrzw0wxM50wFqDeu
o1hr98AEwTttLOCmF5c3DLkw1Evd0RZf4yx/ba3p95TiSJF1Z1Y291wbYTpNnD6MdWdnMr6FVF37
XGGhcoA50ZuR1Tg/wbcH/pNkCy+4NouErWgLD5lh0tFdVGo9CXLstv/RQPBUNvFGk669QQg72Wx3
DlmGmiU5sK9Pw1Ya/uKQNHtqU08be9G1lwiRB/Rt+G0pvI4gpzo3DlwNR7O7K1M50gh8RK8P7csb
LHhXfB0brNaAMYYEJ1LJnaM88+7B2SrfXnu0EGgUm4xdjtNtZKQoVchomAGbrdbjhihJX7rzQiAT
FR4mSnCwRzDqqJJZCJz9LVVgW9smsFmGFVk1HCUZAv/FbQF+YTrqVNMapAOACBCuJjerSAd+hfxq
M53dJkoDk1NjR+CsmRkWfOUcnOQz8kNrMgXWuc1DKQOuPaclDqpz9oMNsHgekELzaUb+EM08W+MQ
wtduZ8G9vO1Qm2jEtzUvzlkMvnrWcbdVYYcgN6N/veNWpo8oPuHcnOpmkGvUJaRuMaAKCfZG1x+t
LiPsUssKkQjKDKPqxrqIWLDc0zUhTMlKNz5oKOcJhzANSq8DUdyV/RJOQJF1N3+vPAzuJV+HI473
htXBWzBiGjuMqGG222E/OVvVv8uovvRhQsxhhpn1M/JL0YfC79hFBhR+KP771vZVEQUmZgp76IS2
dQSoT0CI9msa5ofrffIhTLv004WQAw0QSYcSE5XY2BQbMJPoe8QbWap3HW1PWWf9Ks3+19zHNyB+
e6VRPcN05tbSugh21VA+VDUATfZ7LsOAks/YUqjNY5Nmd/PI7vQhaTwF9E+ZzUezb12zqA+9MzwM
sRP0yL/BQHju5FdpdN6vf8/a8BWCm4Qa+3K0dAweLXXN9Nj2Gw21EnVEKUuPoFBqqlpHQy3Dkg32
YGFsk41JtyKUAdb96/hsZpMmeloWEazDP6p4pQcrGD0pLHeVp7x9q21E2Qqd5xJ8R6wumRa0yQDX
uK0lZWX8i4KVyQIus1HnOrIn0EYNZt3PCX02huJ5VPKXSuU+m+uD3hbP179kJZ2iiBqWcizltmiL
Iir2aSTTHcKINLsLiwoGuSGYnTDJIA9bVT1rfS9ED3hrIF8K13PUeBixz6gDkl2TW66y+KBd/6K1
VwgRxLEkGcxCRBAGY+GWqW5b/TbHfGN8rVxtwL7p6/iyLN1Q5dipIoiaNaSQFfkOMSXUy9lLzGY3
LXaSxQSzU8iyutm3mjSY9F+ZCe+7vZUdFal2USkQ2Qzy4mpX5veKEeis9OWOv1xvgBUNF7DmX3+i
PuQp1YmJEJ0y2c07doIF+clsUa+GKIHM33tRSrewHooqtX9UZCUY4Ruf0gKWdN2OWbrP2fx+/ces
9YYQRXgH5HaZkTqq+S+l2lPpxeDB9Uev7PlFYUxCwGaaGWI5q/6qyWNbKl4TPzQysgf9VnH2yg5P
1MOgsneoVNgqR0qx64yf6ZwAVvCvYHxjPfrfs8+FVUOUv6gjr0qjHLBq8CqHEQMuKRorhXFRr7Tw
sG2Pel2+Mmwr0aEzSowqL69R8F0Q1H42XfGHlzDXVltnz4l5P1dGj9o/dp9QdTcbIM5q8aQFEil9
UuZvqC4I6Kgqngl8uaun9e/OlnAmjH8ocHpxadvIno1dEuvy2IfHEqzIkUv3i0H6Zwz2r7G23bmX
5b1aqWA3x9OtBv8Pvy1h+bnUU+JCmqNovU2epFF7iA37xbHYY+fwk55PR9gx36gsfotr+mg7wBkb
OAQWinE3DbiGn0zZcMssudUn+0WqmgNVYIvd3emJP99qs9S6MCn8naHgTIcTCpfhREDgPpX20CRT
nJmsPjTh7uQqACXDz2qXFvwuKeBUnznkgKEecloHpZZENWrBPJyvYebLvSLv0ZLWs4PDOyyQ35XB
+VMDDmw3+lmxNO46Iz5ghEVh0UoPZZF6uEXxbZre1CZoEFIZFFT2C7k89HX/PlgtWk17R4HunTxN
RwqcE0nVsNdxg4nK5D/gpj3anXLKRgrjBJTJ9jmAY9rg0rh5RUbwYECNkykUC3x3K+WSgup/nO1T
krsUHlGKFR/NhByUJJNdMx5gAz3vOOoTZxsV1XVt7a9PrLU1VFRKKWphMC4hATEg1YqKi1OXdZ0/
g/YCE7GoKZ0DLC9uWKbB+vKcK9JraxWP19+9NuGE8IrrImSjJGyaufmQ8NteMdweVeCD8nz9+Su7
GlmIjaai8MkoMKFbG2IASA9to9nY16wtpSLYT1K5TCb5Y1OePclBDrzPEyx6/MnH6IXLde3DJ2hr
J7sS5SFi/RrlEz2eoSXCOgd0OlAcBejOyKrhqOWy3eDHECC7KMjWXXsj3F6O5DDk+Po+oqiMjyPC
ra1z1wZFtIx/WSjSu94vH44e/42DsqjQYQlHwBhxrsBKekLMPTGlfTQM9U6rh9xtRkiDWzaeTOqU
/lDlP2D1dMNsNajmJqhreDub0x1AsJHFYdoBWXrsOaz9Y5qoWS9iYgXEorGrtfBejfWXVkuyjQ3B
5VVIFlU/FfyZerujWOA6B4evTvbjXDnIQKzFOe6nanvj1kAxliF6qYWWjvmUJOr0qijUFhvytOfw
rAWfoMgVQE9j44diI6HdFk85x6tZ/mymOSrC4Qzm9nAKd+VJ208KokilwQu+hxW03UvnDGBwt6tz
zTNl+c+AU6onAdXv9nDNdnullnHObgIpmZHeaHRvHnEOsBL9sVE1eNuroBZwAjsh7W0endvBQCm/
oXWBpQJiwrIDb8bbArY4qTneGQ78c+EUjwt0/WdrzrBz15KggeMr7BoN3atohkdP5n1MYrAibJhV
Jti56MD4yr2xk+Akh/Goe6M2vFRF/qAbkBJg7E/wY07uYGX+T2bya8yaM4nH88gA4nCk6bkaS/x3
+3kwVR/N9ahIqWc6zimFB/rQGZnbt9ljRawI1nO2p3bF39bmR3jh/hwMQDbgMLKXxu4+15LBy8YR
hh6g3SQaf5dMfuh4O0BJlmPpqspTVjMGhIJxP/a2Ci9FrMnM7lCQr8k71RkBnnaynSUPnTebYM7D
tC+l0xkQhCcsvD8omTsX/rj8ZkQJrysV0jMZ23mv1KPfqeygdtLenJBemnn3gzpqBDb0swmnMwcc
/aozdzZNYMzWuXRoQyNTn9RGf6XK9JRk7WPcOf/I1N9mNA8ArTgMppUGGUjDQWJX7wRlsX6n9S0g
ilrY52AqZEoVKKXT+akm/TBl5b1gqo96IJ/nyNQNNIdRAWwKAVigt5ky//+sjf6PNyWLnD+KWgAO
87Q6GisbgA7Ja5CbYWm5c0yykRRckegtJi9fplBdONSE4WERLSxB00sDBwD8JxQReqqrvxjxId3Y
g68FS+EQonMzMxITdxIcFXMKXP8kE/UTqLe8Hi1XVmhMna8fIs1SItdZU0RO1AeL4FjyaDQfNLiO
bEMRL6/FssjCVFqFS0jS1lHJsCs1275x64zPHhIDu6yrTO+bHyOcEfSyrWxUShXRYqKie3lgv8Uh
JvhClHpuNvpeWwmfouZNr1GhbVOzikz5vhzBgMmsI2QjAVPz27ga7h3otTmuRrQmrJXey4fHLHsi
7DUezpPUeTL87WsbF8xzE+YgrEhztuscG6okEiXqfRL/awn0ahL1OSk9dQJLEfwdFMXurrfS5Y2L
LErqWqc3cwOGuBE8Sf81BYFTOt58/dnLEv7flcUWWUmN3DfgEeOGXe4keFonD7CPfVI7sPGMsryx
xuxZzdSf1991OcEBwfPXkVtaDowYe1zD6kX9Vs7NS9727yTODmVh565Dpdek50cmbaELVqpXbZg3
f5nzFdRKDqq2UWlOYTVfjZElVwFT7L/9nN901quj6Id0drzKlDa2BJe7yhbJLXWeOjLD4SPM4ts+
Pgzl0/WmW3muCF9pElZaRQ5XnGxqXKL/MZFTvv7ktUYSYSsgOcGZr++kEI6yABVVr+VQ+bnWnQq7
DXmRPbIEEX/oyT0EXFvzfgmGF4adiF2ZoCRIa9ZgKITztFuiGJBAHlFgoJT/RV3bbmuvfDkawxjs
6xAwqdLKVg+NSmX9mrGTqbE6043D0tqzhV3ZYKWtU7JYAom0dSXYXeqwjWXF6/WOuRyCwRz6+sud
CVwgrSyha6u1QDEdzxp1XOQOr2VRbdzSrH2AsFQVFc1TrmBU2SgS4YhZpbRnQCJd/4C1pwvTfZ5h
vtVzPD3G5YdUvjZW4g7a8/ceLkxtlqGwxYR8JspSnHgmnNvlW3XL4HHtlwurUi6XA3hPLIns+DzE
0STnHle/KXYRgSoJLwif2oGEkO3v7Cb1gGsMjXx6sAa2EdQvH0xskatisWJQ+ICikJk6/pw/LGX6
SYa7IrRR9369A9besfz905EkKYdx0EZA1Ef1b12+5Kjcjqu3Gi5DW35SK70gglUmNpqwTQckM2Pj
DicTaHRRlayVYIVd/4S1Fyx///QJRS7RpGtQRWVbhV8QbefwKXKcfqPK8eO270KQE3kqeZmqKUYp
eCoFridrRu+T3N6PjVP5s0oCXLFHtgNVnppL+47Jf3ECgm9y9q6VI25HOulMCBTWnQk1C03yEeny
Soc9rx3ADZcHcpUF3aD9dQycMWzNvjELM1DGuvxm6wjBIXVGmdnKkq+P5Wdby7Aph5MEDJk2Bula
6wvhQWlh95WXHXzL2YG252TeO8qGMHFlUyMKj5gugS9oFCQ0qp8wKoWjdYgKbZxun2LwW5rW2dhY
rukTRf0R+G9aUk2ozKd/+K67WaD91RGyahW30ffLNQo/1PsaaF7UrsGx5/qwXTkB2KIQqeYQSuKM
gRQDboBBgcQJkh51d8n8zO+FvslhW+khUYzkcM1MlBkudchqGNafVoNgQ9n6irWHC/HDqCr4PGfo
owx3ITZoT1JFJdcgWfq95UfUBQ3ypMQVR4HONE4hfJFdMpvHNvvmxkKkuoypbsUWoD2o6NPORUXu
aayHE9tamldWf1EWxFI6aEaD2TFUtxmc67H1ahZN1lbSbW3oimQXNYa3bq+hLI4FxRPON5H50Pr8
RnrJHhXi9W9A62I8ZdzPd1tpxJVN7Mft+ad4S4gaL7AMTMv8p638m5pwY0KsjSVhM6AOaSkNJUr9
2133inwS2JoUlaLJzvE64CprdwxUP9197ybT1oTtAVOlGvp5pPicVHclSdtliu4jyehf/5yV6CWq
fmD93M+mjnXPbtTRzbTmp4F/tOp8AGVk30FhWnbfc1qxRdpLzVOTF6AthsOo+pXWgu+X/8ydptlY
RNa+RZjlaZ/xzFYYCdPRPNml6kktnMwYbVy77J9ZoQejMd9fb7eVJLwtqm5o3yJDJy8f48le8bcC
O3MXHzg4KZDD4F4Q+sj6vLXH+tCNXFjdP7LZn0Yz1ygsDuAcGFpmpPQuJn9ge60PV5ldHTrBAppx
ghocskcl8Ww39lpvG9axcpQWpTisyE2V9ajiI874IBfK3ZxWQayZh9aqFVdS9J+qPIZj2gQbbbsS
j0Q0TDM2zVTEMwmlfLrJHfbSzKhqr1M/hkt2VABwhxIkOURKUdsppoW7I17c6dKk4seUfyRWusRx
PEO3/17/QSux5KNXPrU+EtiDhPojEJLZA1KjyLxXG8vr2pOFYJJCgiulBF/Ku0jv98R5uv6LV4en
EDY6JvVSb8sIG6q3hCfYpT23APs+djD4qQ6p7/hAemy8bNlFXRidotImkXodzsHItRiPxmscKdGi
CjMSDxdSnuRvVeSstJWouLFLWDOwCsMwWejKevI7VdiWmGNlxIlCG002k7qM0VxZ9WampzJGBr9/
LaG7uN5Ea799ee+nEaRqSdoP8tIdNRDbjxbfyAp8yGcuNf2ySn16sKzWwBcpFCurgWVo2RPqT0jQ
6/4ELy50QBcWoaL541ahz0pq2/4YcJ9eKDl2ZqvgG4XY58AxssTCV70syif48O2cu+9BFu2P1396
zdDw2UhGGanC6SfJOpzEGC4DfWcL27KyiovymknrYio5GEywiXYVY/Ab66CTeqO714aTMK3b3hxk
aUJ38+rcO61rwbenLM7DuGVrutrvwvy2daqrBfgFYUsccKoNCA967VU1zRta5+epqZ5UR9pD0B3q
OazTzK7qfGbWZ7Armcc5vQFOfMtncFlfL4xBUSAzNpoF2yAEsawCT70oTwNSua5c4K4wG6BJ1OKN
aLnSrKJKBsRp0MEIPhrFUmGfTntN6n8MQ/rcAkZyfaKujAtRJjNZSZtrFQri9SkazDs+wwpk971H
CzEgRrjKLa0hYRs/FNOf0oqqfOPSdq1hhCgQz6Wu9zOKdiAfMuaHXAE+bTpUoKp/76cvYe3TbKSK
BgkJcYCDA6xwaoknO28lLg2vP33t1wuH/5bEil5KeHo+BTl9QA1/0CPlHDtbFugr0Ve0dZyJkVeO
g3HDqve4f7K23KHWfrgwzaW5glBLQ7PjilJy9TIfPFZlT2Yyv7aj6Ww0z9qvF6a6ZBUqxx0vdppp
dmOWuhpm0tTsrrf95YdborojJoUBnKpEUAR86oCsoxvZisvzyBJVHMOE+yo6I11NpibInf6koqYf
9/MbP3tlGYIV0dcRORq4KM4GnIgX+e1CJau9NGQ700VEDGN/C0V+uYctUXWhz1xxjBy1zEZeT66a
2Sj2Npu33Aag32w2OnitrYTZCzpMPfezjfFfHKwMldjmnUofv9e/S79/mrmlLWeAqmZSqDRvWf3X
ml+/91xxzg4TozTHc+0SgNmnKXm7/ty1tli2mJ9+r0rndIpN1AgOhXFX1emtnFo7ZiobP3vt8cKM
TRe7lo5jWCrlGyc7DfQ6nb9f/+lrU0mYp7ywbRmXKHE00wpAEsWPaRJdf/TKMBTvlO0WSherx03f
zF+qNCBAJapwKs3mrXLblXYRb30z2a6BtMALjKUWBulfOb5Nt/z5Lu8PLFFxYQPEYeYJCpGtYvJS
8L+gAYKR2xPNrAC6zOtNtJKotET4CSx/eqDHYNxsUm/hlhIfItEPeGVQ++37VipuRQ9nifiToUsK
KBLBn872+cNQuB3kcPUJcA5I4OAIgrN3cXD8/Py9BJAl+iZywIUkA+i6sNIDGMB3sQlc2vegi5ZY
I+50eVorEh4OJMmZ0WKfGyTY6JC1bhemMqQDeanaQxIx+BtKjn6yiurOaYw9Luq8NAVfVmWB0cFK
YBpeSh4/phl8z2p1V2iQ/qI+ACrfXVF8c/do2cLcH8ZUgioI32o2sLLTmsaf8lmFcq3ZN3Neh9c/
e22qClFAwyaPTxVcM0v+S9cbl/0PZ2fWHKmubOFfRAQIkOAVqCpq9Dy0Xwjb3WaUELPg199VfV76
cBpzo2O/dHhHFJOUkjJXrk90ns5wClj7ZAsXmPeXM7TJ0KaBiIL11YRNByxnRAFPzsk4F3DR3X7/
GAsJBDYHLxaG2ymmm/Hv/paRoNmrf+kPxtsVEAxRd6G8eJWKuhB95j3nFU5ifQbbJlB1iAd51lZp
VmAm8uv7Z1l6Y9e//7GmlJUG49xrR35kP4xmD7Fq78XgGjFXrXz0pQe4/v2PK9DUomUuYENCUis0
O3WyWvRIO9NKcW9hZZm7wZQMunE3g4DBQNe8pybdB9tq5eUszNK5C4wz9ejdLmBAEfXvaO8iIg56
0cKNEEhoiDS//wILjDE294RxjDaekgFPcK0i9bf6swiQN/jIz1agnXXgGYwzUkW3se65/zyqZvMd
LdQyFhY+iq1hTUs/Rf2s1kxl/54SZXNzGJbAcKxpWRLmDThBzQAVpuF1LIdHapEHtdpoU+ybBV05
3y1cbu4QQzCsIlRmrwqWdg/d2n7YYqyFa+nlvyfO2dwixjIT9CpWVxcd56WmG7DAHqQK0hQpJWZ4
g96uDIOFcTxnG05WWRT5dRx3bY4StQUzoDVS/FK8orNJDoNSTZc1nqHfVu9GUMAc2fkBx5N6MwSt
34FleOH/drahs9ke5a5SdoEQn5jPNnk32vvRXdn+Lr2h69//CCRmRtGTlyNUmd2ubmOIrteSNAsh
aq69Y7lDVaZdv7F+HjPidzBEuxbzv5/gS78+W+trjTQWR0YNbMlmH+tosrOneMd1uFf92wVmk7kx
+hTqJxhiSQz+/nGiqINt/+2nZyu2g65EXprQpAHM5zldEUQWzK1HayVptbQxncvpiG06KKXWkNOl
Hs6q0J1OYfrrWkI33utdt3JEWPgCc2VdjnoJZCvXL9C96sUEY1x0zKxN3KUfvy4efwxLcCyB6oRm
cmeVtxZs3oa3jq3oNBdazNlcNAdXkFQfHbz+zg+suxG9tDUKWIfrf9cyAtu92370Ou5RGr5nP7//
5AuL3hxjVhPZGFkxwV4NfEppZNvMha163eyazlu5xHXG/m9SlM0VdWQyO5mo65qN+pRuuUHcrdl4
LP307OytVF8UETZNgEDJMBnpTZ8mKwvN0k/P5jGVaZKUpQ0ZGn2p4b1cr6QhrlH4b29jNn3TCvDY
PrewK0YvRqX2wg3qMvKEuP/+gy7d92wO11WZ2hYlcYjWoZ1l0+Poppvvf3oh1c7mGjpTRsKV15zB
f7zK080A/1j/6lLOUed37uHC8cNYO8UuPMhcTScLI+vLHnmVa15reuzOBuCHWMoCvi9v885D41Hw
/XMtzOk5qgwdl2ne6khe2jFaW+4pPM+iX9//9ML0movpaO9aruPga0fYQcaJ5vfxCSa5m2LUfSZW
wvbCkLKuz/VHTBphTny13YUoM08Pkg2HcXDeygltLYZ6+f45lj7G9e9/XKKmlszGAXtjPb0bgE+V
qvjHlz+bwqD55mYsUneXguA2PBbsGE+f39/00nuZTWG8gVRGkPqFFRTOOu6aYKUvqq2I7ZUZsfRa
ZpPZ0QcXmjfk6CZ1hNm1dzUJ+v7el8bkbBqXFS2dQmCqgSJLk0OcndSaAnDhpuc6NltNBjdqAWNZ
8kMTt9aagGZhrM91ayzjedUVZRKKNgP/tfMKHAKGSkKTcAOz1e/fy9LNXy/+x0DUmwgGFDUcIoux
OyQDgALIZKz5gC6I8tlcvOZEgP6ICNPVtCq2ifn0KKWlgEqyfxZtq4HJPN4MtKbb3tAOlmy+vn+o
xevOZnCvLHOaCJZIEBlgCpEezHvjAKrFce3Y9NuJ4C/LzlzYRgYn0jLFoOrdEz+BfY22ue4oSABr
oJXJsDDd5tI2WsBfpSL4/rwqfcbvohZAlqjxtdT8t0kxV7KRlvJpAjZ5x0TmC+M+iuA8RFdC3NLt
/89cNk03aaHMm2Lpm9k2TYDgcm4NZJi//8oLU3quX5uMPmmzBjHUKIagBlKvpJXPhjUD2KXVeS5g
qzUTlYhrc4dxkz+DBs5eIT2HZWfxFROvOlVQxIrdWnPXUtlpLmGz4gJeUy1CX7MZNyrdsI8s8dxN
u0GXI4XJjLfeFbfw4uamVo5ZJGWtg+5EXQg6xra/iAYeKdxaO/csqDJBBvzvqELijpTMwM7bDdmN
eGwhE2p2KoTqVhy7wPTZsxWScDwWuzUd7tKUn+vY5ERVU5QYy8VAfzaAE3uVuG+qO9sqd7K0jqZl
HeJuCJt4FSV9Hcl/iQFz9Vqc2zDJqK7a2RsVJD6Yfhv9dtzCi/64FgMW1oC5Xi124r4v9dEFklJs
bf0EchLMri2v5xc3WtnhLkzUuQbNGrKmrTJco4AjbY1lpu+wkT7Gq4qSpQvMIkGjVClM5SBBcO5f
65O9Jb/KJ3o7/uiCch+9iglMrjiQw0pUW1jSfh8H/1jShJWXmjkgH6FoEY7KCKid3P1TyJnL0Uyt
LHQByd6ulj1kXD8qJXzdLFYC2tJ5fq5Do3nu9mWHbiD1amzlFqbQHjDur+AV+3AzWXk9C19jLkjT
JtuVsFJBoBnY49Xgp4ODSmEUocnTlcaF3zPgLzPjd4Xrj08QNX1WqQxZRbcYen/KAQ1tUbuyyWvr
WI9Tnd67RJyizux8GpnwBunwxGmDokPn3CkYX3JTywKAurFwNOZBZEPpd5OReFbLz2aUH5OsmgJX
r3amY6zocxaGze9l4I97NhNTDW2BacAMsKISnMJWm7YXAu5c2VYntkYValDIIPKL5Td+9w7hXJj6
+b5O/czrz8JfDYTk71Hp9wLzx3M0TRO3aazy0MrCes+2ObBq8gUCcrXhP9JttbK8L0SmucwtdlP9
ChmKw87VX01G0fk66Vtd2HtRNKdUJyvDdendzYIHiWvwAxq8u4pHXlU8dxLU1GFNTrf00WfHAio0
Iyc1JgMbB+yzqD9hIfw+VizN5rl4DXWgyoVfAgRfO+sLCvEQ/S1f1Ss6aQJtX6/t4RYy7HPlGr50
U8QUW+xR9TY89Zqnyu4vSeUqbxzR/6wYnHWo5qykkZf2KXMZm5Y7Y1pJSOGHrul9gtgeuNLZmePg
8VGHkxWHf4hVvmVcezMqfl8V/baA55A3sjUf7KVC+dzdJ8tMVxMC2hnxmj9fNcilz3333T4buy6g
MH2L/HKzNqEWfF3YHI2WZE2EVVjFYVl7IHf5dhjtzFNxm8be+MxSz3qmtUd8M4Be3h+24h10CqOC
3QBkq3K3JltdfPHXIfzHvBZpzpxIN1OUTXV/m4dTGAWfv3cbYfNv5Yc5oyzH0bt30csZRoVzUK15
3w7FvZu7KxF2aUc9V8tVvWsMaiximFdI4o1f9rbZOUE+eNPB2vIHvMUg2axloRYqW3OfpCRz23bg
uJh+sLdmmO6u+nQSrqk1FuLS3CppSiHpcjvkBeF+uaEmg8WJfGimtU3T338eni7//bUnbC4pBLWA
JU4CflWDD4OJi97z4Pvg9PdNAJ2L6Koyo0lVGUi49y8EFi2UQDeB0tBKlPh7WAWP77/v3kQXahSj
uT+Emac3OCd4wq3tkf6+7tC5bo4OLIlBX0lD56yDWMq2076+mWCzWgX0hrxqh+lXcmD7tYrc0ou6
fp8/Zh1ypjqyflkWShrfGFOyI+1P1+IHy12rLy596dm8VnFXa8BZpWFiwcSFPpXR18jNle+89OPm
f9++SSelq3pMQ06LgJe/ahVtC3flWyx95esO5I93M45K72sTdCKBHVNMfjG5UitYuuvZmt8X6MbQ
KPbBYDyedMd9q5sipP/YF0/naLKpUZaRjGmGCgcYzcOjKXOP1U/fz6yFe58L6q7bd1NZRRIWmbho
rA5t2gGOYq4INhZ2FXSup5OdAY9nBINdUe/rk4VT5+/+wGmvNrafbtc0VkuPMZvBkcFBNZXXcZ+O
JxX3Htoz7vJRbf7tLV2n2x9Dp+xgQsMHQHMl+Vm7EQzu32x3bcVeqNjTuZBOKfDDcrgPYr9NEPyx
A96alzo0dklIjuxH5q/t8RaC0VxBp8PDsoZyJg6xh/Ta5sovbrdZFnlUf9DAtPr+ZS1+89ksTvIE
CByO2pnk5SsH6cAzYTkuIOoVqXbiMvJb1u3JSC5O1sC8DOEDYr6V8u/fN5h0jmIRWmYBfQVBij0q
TxXSM433Ej1BsL/1puExTVYOjQvRZC6iA3HckW0rsrByxmCI+kDqryvv7xo3/vc4Sudglmocu4ZF
yNA7g0vupkwdAJ6I4Wg+FV4asbMi7Wc1infJMMDHSRxRqVzb8ywMkbmoTliRRZPMRDbC8JrnHosV
8Mcv9n1/uDbWZwftDcbOsLwyV/uoruH3L08719exwYVd4ND/RxF1dVanwm8P/YZuAb+Mvfxl5a0u
hIi5ti6mYzuaZgIF+w2pPXg9y0eyAcJh426abfxz+oIRzzqo8u/bOcpmEcNo3FxYKVIKGRL6Rkj3
49bY1Ls1odLSw1z//kdASmUyMpHgYdzpWCrD7/QPZK1WJvDSGJgt8RGyFUZkiDQsalb5nLQnmxXc
E5lzdR58tafk8ftvsjBX55K7Xm+ndKghrYQpxS7hceO5fLpzaAV4IBB3sPWzwo7XK5FhYcbOpXf2
AESJisD/KiF41xrtJ3H1FUufhdMOZbMtQFVzt5ysGt9DexN1cSirL1a9dHnvG1F5p7TnPEZClFyQ
9fWwzff6YmVl+g9x5W/zZ5YTGM0YWb5Uh9qeRg8RsuPaaLoHI4Px5GiTo9ARA1sEGfSh1ZZXusbr
wMkYqLGWF9uWO6HVt60G+4wMuxivicd702Ue4YkM9GriIaOcb6LRhhUCU+jMGJzQTKdyV6Vws9TL
/k5hk9b2ifDHIfKbCWy1NO2PcP7b5J346TL9IWEusmqEeMoq76fyIkR5J430yFj1WNKp9HDuOalT
Vdv3jqpwJ7ROfC2vpN865m1n8ifOEx7QLPaJlhyihLwKaXtKqY+R8QNPcLCeoPGJSrv3FU0DO502
Kk62dmwfpKjCSIN9zRC3tVdkdmDS9p4k5o6O8c/ekh/NlGwat2i8Osf7AvUSjmUy8iAkOjHZh53d
Qa9UWaZXS9Ado/guKbqLO7CXNs4eq8g+kHjc643m+ECoboquOsaVu1Mah01S+9VhFw5J3k3RDS+D
PqEEDcxqTqNgSK6/6Oy53j3hdLat4uKXVia7seMHpB4Z41s+qQC7p70SVytAdq6Vq+9iUp1YjyyJ
K0ZPOE2+6SJnYxY7ty12ZWGGMKncTs0nxeLQt1enDBxfK6D6lDwAL7ExBvpoucYWStoLKfWnLP83
LDadyyd1I7GGeIhxTNMr38re1L81I9K5XnLMBq3kNTpKJPkC9Bn0Ni1AqXHlYLC0YZlLJm3BclXo
Ohbcpza4tkxw0OTlJrvXAyBadt8Hu4WQPRdLQmolQa0p07BrnJepmbYydu8Ko9x///MLsXTOz2MD
6Wu4fUOL2Tr7pGE3tCEvNdAFtS4Cl8hf1B0evr/UQiCdi3BdR6O8accsjPL2R8GMjcbrlb3PbyOX
v0Sz/1FnTkPB4gySUk3C0L/once8sQ+Roeq7skuxm7Olcwd2rMBmDp4H+hXyGqshIG56QlvFJoZT
0hgx4FyLzp8Kdk5rnGcsJf1OM9GzpiGXY0DLC06MOtQ0HoMkt5OHSY1bx8wPg9bdpoMNTGDNw7Ft
Xo22PCMZfkNLOMIWaw6cS29wdhQtWANAbibyMLWhtEwzcKZWRtlCYZHO3RddraVjh+0iXKrLC0Yy
egGrPQ3/tRxL52aLRNpZja0o3APlpz7cGe7LsOYAt3QSmitEYc2fT6ONDUF0RvnzWPmlDwMRz71z
kGv7/1goLEzGuUg0YdEES3rUlEFAZiFMbC6cgOUlknHtOyxd4bq5+mOHpmMN01Ktz0LnDeyZ5JGg
jpIFUWDQqy8KEhBwJomD1VrcdbX/y7yZi0e5A14na0zUULh+rJryXIz0yKq28ZiBVoMGGHAkV7za
dG54pr98HwgWNrlz9aiWgWSuo/00hFwykGXkT0O1heGanQ0+sZqtA8iOszY4fvuI/e0Rr5Ppjzda
ao7e56OGdOyAfUgznqO6OcDdv/SajAaDdLYl1z9gpfM4OOVXDnPzbWNMR2GCeGA4b7C7BvYmOdpR
/MMV1Y129c0uBqBQeHwAXHvPTHyhVhvhUm1eNCt9LdsqZDKnnqzUVhmNJ8AQTzrhd7HauNl4JzV+
GdPmq5MqdIoqLN00cOJkJ6u1fvbflfO/PfTsLC3GNMn1HrNNVuadqVgcaDZwEnS4F3TSvKzSPQfG
2Nu0NR9amAGM2H1ueUYvampKEL9bGRgOfGtBef8aUv2s90441Dn3AAT66MvoDfVMsUX/8L/J66k9
C22WnkyqYxzn77baK7ff6dXZ1lYWuaVJNdtmR0nf4HiKuJnDOInEh875RfiK/nopctrzjXQqcmmO
eY7trWN5nSi+oga+Qnqyh+s4CI55MSI5bJ5hynrsebfySAtVBhBL/3tYZ72yHa4hY2jtQD1HLgGu
kUEbNgFOdfv6wNBFc1h30Vo6qcx1tXCWh2A0t6EyM3bOjmyG2FcfaN2549yf3qPjugnsUjSfC2vT
ClYYAvbrYfzeVT7ZQHXm935zilwv8iAZDtZqJwsCHjrX2SZ9DoOzQedhs1GB/gwtQhuIB2iTt6Cu
bOlRD3LkLPTYE09rGceFJXyuurUMG0byHJdUzU53bkry/n1MXcjgz+0rjawzI9O+/i7N95ltwwiy
uhBQV1TfbL6/xNJIt2ZBRXWwv1exwcOIPEI3Y1ibtj5QM2hEBId9EB2iIGmfvr/YwpT9jSr8I2qn
WWsCfmTnYaTKDzllNzA4PE3RmifE0uuaRQQOWErjwvknbGhzGGoOp85mk7jpzzI2v/7tCWZxgY/p
aEY9DtgaoweJU6XUm0tuGCsB4DrP/xLh53rcdmBdaSH/uytkd6DTpqXY0nbcV/bRLcBjAcckXzOG
Wxi0/6PRHfQEbnRQJ1Acp5M0OlEWrWQOFz6EOdvvRJMT19KGjMkwf/ZwrxcJ9aZkX6aP33+Fpd+/
/v2PcUQqVVtcR0JtIv1Hw5yfIFGESopPSzNXLrF0Dpy7SxayakWhoUgKNi+SEtBApL5xKO4JFF//
D8nLwl5tLsYd3CjB7gyXic411AAqlJv2mXi6t8YTWhpSs/kNymg5kmszewY3YsexkTGOI0AnjL10
3H0iUBopZcgIwEzff5zFNzdb9WWNH09ciE9hLvumIePAnDbx9SSGN649enli3VlR8TMt4bYGzzjK
xB7Odv8WMn8DCP4YGqPWO70+IF+p5wdgSYzqAxUFgnbw7x/uOoL/NkFn89+wi2xEY3kalihB41wp
7xU1HD8r6p10uvPUrfXSLoTKuYLXatoYcCo0ooiGBToAdgrNofqaw97Syj+X7MaooRM9RU9Bv9W/
usv1cJX7TYDORFi/YzVeq2ctjL65XjeFj3dUK9RZq4YTD+5bm77OP2O7+uxbuYd8Dl+qbdf44Atf
Z67d5QPgf7KG8sAqtTeauLfI930wGMF5JakrzyqK7ffDYGmMzyW7AIt0PClgZWLeTNvrbiZ6RIjz
p03ty93aVmYhQs9FunkJ34tagwzEGBqvgB6HPKzc/nXy/2UYz7W5WZ7hq8S/u7dQrLrld9fPP2zV
Jvbpy7pec+kBZpEALDHOdZR0wi5RQaweIr5WlljaT5LZWl9Haea6A37avhmhpZBbjtbyyJebHrVk
8Tb9Sh/Y2lKwNKxmk14J+HRIAJggXyL5gV8+tpWfbMlP/qp8dqh+uof1WtHSg811uu0I3GAP5SCE
RgWS5Kf8AAT56NGT9aBvy2AMjR+rHpW2617f119Gwly322SOGfd1koU5YFIBy+znhIOAi9bio2Ag
ugt5a3fO2zRY90YE8m2UIfGuFaDCASn9wjR6I5hxymSHakfCfE1vGi/Lh3eaupeaE+0oLP1Nykn3
YJ7xoGlANsXEAtGo+yWk3NRW9QaY7pFJ66FpyGmKk9Yz3Ez5tC5e48x40eKM4BDdWF5WoK1KYBhd
ZeUHzejCqkQx0ngpy3z06lQ7xgNSgEVFH5Oq3ROrPJtNhUpETH3XBYCMto7HnfSuqpuwzc1jZ7Wf
pSB2wIiCD6jaZ50h4eVd1n5mgoUldGKEY2I/tqzfFc50qQjxWZ596NPoemPlwEc0MbZGcslzOnq2
PdzkHdAdMc1kUOrcS+ziTprVLefOjzKP9nmUnLsYNEbNutXL6mCRcccnAhSVi2ruBFW5kva2y+QE
zYIFsiRVoakL4SN5chid7khSffCdsnqr9eHQRuOPqs6e+lj/mHR+29m9eXSh3fR10r/nKn8vYpnv
lKU/RuN0EmMOItloV54Obb6nDWgqslBdM8nVjCXLcQckDwHhMfxMUNebSHfUTbEZTNZ46eCcC7OG
sbOei7s8IyxgtfVmKDLtcpq9SQeN7dzkPvbEpyofviKl+64OuJMcN64jfDjx/bRH9lAlxk2s9cSv
bI5FQX+OO3aQxbWk7cRA0pRPZt3HnqOJz1xoeqBPqNZwqV2MIn/gZQIP+aTPfJL1l9hxfNFpT1KS
Q98PL1E17bhdvo6O+YtMcM6p2F3kah+U2+5WN5x0kzbx3jXbh1ywx6iyPuwqObqoL3nG1ARAgD70
VQ/dtjDOnVU4AQwZttzAIqXBwy6btCPsAV6UBkdaClduC86LO+IS9GNzupl4tethAKrqIUgjPWhG
pMBqroUiw8iLCvlk2vFREfGF08MZsuA31Sc9aj/Dbd9bk1/VdA9tO4ptBkCWRWeAR9DfTymFUozI
T9FGaBEe6x+m1d3bE4iiaX47TMiyseFWdaj9gGDpCU3iJ02xK0oKfKjZB92Q3nGmPgrTOGpldoly
AFK0Aaff3uHPULFDCNG6B8vODpMSX6nBXjIbMuUqFm/NCOyfU065h//9EVF1Iwf7lHTc9nkX215q
58dYsDuz6zeTRo99lOseRtw5Iuxxckv4CXH70Hf1liOpulXwvGu1+KZzkM5IwW/T9R5401J9DmYX
SnlFV+SfxhhVwZRVwHZn3PJbRT/LBod3qLX8kfN7t5le08b6Kep0Jwv7Mxvou0vbG5loDQj2dPCV
Mwr0nEl/LLLnlMdPqkve9QKmVJLKXU+6N6udnolb7S3DFIBGQb8pph8pxCK+pG6Ocqd2IMhUVHzc
ptzYyA5QVu1a4KyiClBSrQLqrX906x6MAavepXHjeGpE2c2Q+8qQj0rPEYYw1qx+OEH/fyAoxEV6
prxBCTOws+bJrqIvknSoKbanbihjzyLpXVRrG5iEFn7SWCFEHTcDSXdDD3cbisUOuFZ8y57fj0Si
eNGr7GjHqCJ3ObwE2/QMZO073J0jFDqNMBaOFVx5W6qJT6NbwFqMSxCxpPmRoi7sOZEx+YbZnXNd
e5NG4gS93W4ymSQeROWvMS1edWPIQ7e1sw0X1a8R2L5UOS+WofttBiqsYV4qO92pNg+dHGVbWsQ/
kgKk9SEBibEo7lOr/jJh2jG1xknX6e3E5W0+JE+8w9vRa/NOsGHTazEP7GLa9E72RKc+bF25I5a8
i4na6I35OkUSYV7TNlFanGSbcnCQEl/m8BSLeHXELWBNUPDFAoa98zTF8K84PY919w4mzcNQZc96
BJgiLSJgbgVkQFn9HE1V6UkXjtlRZTBwIfRzlgMQYpD8FWe+bWOCGatNdchFsouT4izcfN+m06tw
YrifGpcpN3cqjj67ip3R+3awUhNczNbGdZJjVqdPBvCp0SAOhVnu6kRHFhwleJQz7iWnjY99XeGJ
etjAYIb7RlW1ftPam1g0r0lZMSyyaZg1yejzKoOko/Vdh1RwZ2rPuWYfVJVdqGguPcoHbeb+jCwH
Zu4E/s8pRYlMXgdpHzd+3tH7nhouSKvmh5ukt3Vjp16mmZWXOMCkuSO71/F5WdmeVIs6fyu1TaLH
Dx217uKEhBPPba+E6dGmFnKD53vIa8fcWxYaJRQwHiMbqo3JMs2rdZ76uoKYwRh7PWAaVkWsc21B
H3vKXiVnQZpFl9q1W09YVliXxcnF2uQ6ne2RLsFxd+j3hiDwnmgPFtPP+fXtR1EoegZrNPcz76cv
2SaXaoSpHHEFaC5FHAz9sKVTdIhiDbV++hExgpHYYCfAI0AVVfViJNACuBzFcN288H5sYLFja54J
TrcPy7WnWqfPtMHkzqy8C4rkE4VZnzf9Rc+OjqURtAlEbxo1jxMdv1hcPVjSeebwrIWxEbKzEZR/
E0VRQSWlx+zhRXcatYMT2bm26gALqs/AvIJ5I/CRyjpnWoR+SPeny5XyQC0+aATqBltXJ8LRpA9+
ce6NPUAp0o03o1mFZMwCg1c8nDDfdCruatvpsNdpEVeSQ2qhea/psqB2yX3LQENuI909MqyKXopu
hyAt8D7qvP8sW45/1P2EQZbdwTQJ1xmSLW+sM41U5xlWdCmG4TaOotuCJCdJ1Ekb7F9ZKe8iI923
DvV1x0BUhobE45V7R/v0rGf2W9xklzxyzoLLvT7WCGJV5Q/U8st6wkCMsmHvwNFCFJO5FQKe/Dp+
jXTnHsxBry3A5bU7G51cJj/mSByApo29R1cULy7pn3qSANqJVckfU+vUuBC9Na2qwMGM3jXYvYEI
rSxPgnCed/YHrxCoRX7r2u6xBGvS10v9JKL4OclBhxWkvbN68ThQ8pkx59m1m6MbOdxrU4ou1S47
CNp9tmnGfazvdwhE73ppX+oGGkUu6Z5NbCPTCbSoyamCth4PzTDsS7s+xp3Y2HXlVyR6lbbxmtXW
c9eg7dbQWUjM+oXaDbaU5XTQWkS7rP6BJpQM64x7UnoUotrYYcpbox9P6cZsom1aTs9SdBe4OJ8T
KeyAD/EXtYo3s4w/0ro5W9ogPMZ7QNej8b7HhgDEDd3yXJd8JjEMMfJ8I6Jebpy0hp4SsN4+AQJT
i6vAdgj1Etd5yur80GvYepsA2LSQiSg7CurBcLxRqzSPNOXOaGjIqhE7iY5vURYHByV5gaHUcer1
V6eNP412eG2j4jbp7Zup4y1YHOpHq6Ne65gJFpkGDg7msekphJ3lDbhRR6mbd6lmPBJZmqDO2rU/
yvZNz9M9d4f6Ix9GYHF7FEcld4XXZUiyjDoHGL3svKTob/qyGdATpI4Oygg9a7MtUiUZ9DzRIUOf
Xu3I2wQcU99I7HZbF/lZGWo7IBJ4U1wTv0jMX4KRnZZVTxkvDpbOH0g3XPq+eXAd7Pl7Em8byJTh
JTDlfp4SWGm3r3Uco4AKFogaDJj3oqOZSB/U2XPZiB9Ob97YNTtD9XODJqZTErNTLMk50vT7KTZv
jL48ZLQXXsvlLo1c04NG4iRisYG1A6ChOQEFvruzB+ONuYhaPHq3axLAn/mUkPhzhA7Ii6CeQpNj
ULUpwLeq/xEXxbipoWIPtDKN0FaW3cbcuWkHw7NyPUjQO4xuWCffN019n1HzQO3oORlzfec2BKwt
u3gjBNNtyq0Ut4DWMdzYtgIR2OeRvM1MPu0tmgGblIV6JxuvH/lLz6LHkds4PCHaYdcKQq+AIyUt
w3gqnkCaO2aY3l6VwOKRs7YIUst6GcrkcRpH07cETjJT3nwaYgTSM+tgAYRDo2cwFnv2SB2fZyam
u+FexNBkHqvqx9o07nqZvgMwcXFSZ29P3aWn6o5h82p2R4jdfhKWb1krbkZToiXR8ZPCPgGEUeLM
UtOgmoYNJRlcbV1sDVjfnFEghgl4dmFUXIqkSTa10dyKBtSuvjFeUGGZNhlPD4LXx04o5pmT9aE5
Q+oj9L676AjJBrvAIaHcDICBxoXaGo7+fxxdV5OcvBL9RVSBQEi8kibuzGz27otqw7cEAUIIRPj1
98x9sMsuu+wZQqv7pH7osG0jHnV0lg0fE9qVmKl6skcXHGWrCC4e1lTFbTigkgro2RyIGhTa66XR
bTY49Um2wYYI2AZL7Ft3x7Tt42JsL30Pi2W4JhtxHtolvLLoqAYpcDfoY+F5f1wPNl4MSq7jyhMl
dI+n8TJp7z/r1Xul1kNn2ygmhf/ARrMPsIY1sZN48Ps1dcbNT/wJn9SZ1FM1YF8C9/u8HpaDUwWI
U3CjYyjrXynsh678f840knwjsJJt7njlJTT7QXMkoKDLkORLwHb9wHdtE6VRw177ernW+HBV52fc
lgFWPOMI2pzlx2mLf35Uv6K3PE1e8+at8jUyiNZg0cNoyAHrStqYG9gnyu1NOpg0dF09he62cwJM
r1XlPLk2+Gcr8SKXNm8UnhWHiY9gW66epBm2N78NdXtdN/ww40Wp4YbA2LxE0zZN5rqZ/oiJPKlN
e9sW1sWw+/S4BvLFBiq80cax8TqN0PktjolJL3On8HVmASimuIifNSO3RdK/AWW/5fprWGmHKMXg
B3urM9oZxG438pUs7s+qi686FL9Ioq9xdhQkGe/5dZtwvvpxHlNHYIet9Ka/eYWALaymFi5ilYoB
KpGA870waMDCWg6xu3lnrptLOTnY4riyO0DDk1BzkYh+eFmwIA4d5ONghjMxQ3Fy12aOZwjw0O5E
qGpedcSw8FCMmPU7X7x43DmvHEJesbXoCYf13Ld9FlXlwfdD5NRNyw4Ch6wa3P/G2dXJ1nvvVTk9
Ql/6Cu0UbG/EXjh1MIuOWTRhomv9ZCwBTDAEcZBgPXE+jonoapP6FLDJMm426Uj4wO4dez+VLwVe
ndiba1wuAjygn9ezT8d9K7FZ2wu9dI66j1FhbIOznMSw7IZpQNgHOrzc7TU2F/HfkZKDLm02Lv5p
QUhObHwTxd7o7uiiLBAnlQ20z/syOhHQjDFSAvLN1Vj8UZ96aqdkXC2CSVqMMgC+2ih8DrrlYqRX
x+2MZqrhD8T3i7xTOBkGDLPz6L5gpQTeP0e89hSSFjw/iU9kkZQ8PPqBM8T4MP+1UXPi9I4NMXFY
WrSB5dqfMdb+aBfnVxe1TxPx/mTY/kxseVlC9+Ka6UUNxSOhbIsxx53dyKBWey910+clhHVKwkQ+
i/ELg7GXRL44DXo40NEBRWjpdxTyrG6ik3BwnMPD+TmLDjWk8Z95vfwELnmXYbfbpiBhYUwZq/E+
VC/CgQh5apfUd/mLwFDr441NLGz1ZhnzvnF+55FpPEQc+tSqf+5dEfNRXMuF+akbDEsaduGTbFXa
mAla3ujcWXqZ0GdGyhY5pZinRds+9lTgxK53fmcR2AXBvafVzZuw07Dpm19Jxx0Z2LuPs7GS26+Q
P6MWTxUDooj9wTfSCondgdWY1L19UvfBrSr9/QrHvcZbHmNOrpNR0vdgac7cG55rb3mKNAc5AzHO
vOX+imRbtBbXUsynqVJvdI7ywZt2LgJKRB9kU1eeRkYfx8l9N4J86MDb6WY7esOKUd7HtS377cGF
kxYdyiff1mvNh5wrvi+qde8X6H1Fk+m+GBKjyZk58huIxoNPxAsAkwfWjT4G1+LHD92vyh+O3LMr
4oL5G3FQ4Rfrv+rQzTrbvQuK2AdPji/h5L4SWf/1PRKNO8lzx9lufOxOBVrk2MeI2FbepdBzn7Qu
+USKO2pOkyNl+eoJUcWEYyykfvtmKnMsNGasqNI5XWp8lfrdtt0j2xoed1uTY9cZcrzC4H0Zmi/V
kENYitxbzFH5WyYaU8Yur6+BqzFqFzky6xrw0N3DyLtDp9l/irX/yhVaeq/cW6cEKFZcKfbcq1qe
SDQc2/she5/QiuLRmcXREH7GsQG5dHFtINPyI3WJeLiLpulQCfWqJVRxnMok9MIjG8inmQjmLaAr
blQeRuDUaiMyrvo+GcZtiqnqf8a23RE5vKmF3MoC1RYh9nRusnLaUiQ0Xf0gvFWLG3fIjwAKijJY
RMODx6Mbetnj0mEXEJ+9bxfoUwsAzcUUC2n5S7GqzIO3njD1sHKIVkzx1Cubbrr7hjTsTbfRXrXC
zX2yfcGZ+ipteATG+rFKnbJAnQzFFAPBXTkHV1pPv1AW/+u8YF+y9YgVBIfGMYCFK4CV5U7UwD9E
vTd+c+/JuvcJZw7KNYSPhifNhhxG9Hn5bOx7HUEHIMFMxBQtI3XqQ8EbtIni7pgnzt5EJLfo+kAE
PG7V9BIV6gLdLNrwAl+C0ite64cimF9VY2PIvtwUgtb/sEFjTRYS7TrqAKP0X6q64YmhfaqFA2Zr
dF41mN0EcP6hLes3r8PQJYBvibVJJt2cTfmmC7FXEh72ttpbRDE6WJKS8GKBJtA99V2TRw1ABZxb
SMNLsebuBKD6FS1zrCRPa4/uN11mk8vSdp3yWfgvG1Cnzso/9K2pbNQxBNay4TfJPGGNK07OB+KN
OdDV632zBl371G+CEQl79HFWYm9bNx/qDb2Xt9ucGVnEtLgoKvKhlHiegtsoWhwqS9JJNDIL/5l5
dByD9sOTCDXkRcY0zTiAKzTIw4FL9yHg7JNNwVPtO+9aIR/EVZkO51MddKlLmv3QIMEHO0N3C+pB
LLoR93AmB2b5JynGpCfOQTXtzh+xs6Qx39hQ+2DdsIkVeFAMpTbr5/ESKPbVz9vJNfqwIsI/trq9
KNHdRsrOUaTL1PpQ70Vqv3XLX9uanXLIAaqLn56Ne2dk56YyOyH4Gq918E9qfAoYq7BKBv1boKaD
h3U+rK5eumi81gqIJFpEsbrXqQpT4oFkasUrw0MSqe5EkFhoHYkau9FbD61kQexZDAKZJuYC9E0D
eXWPxRxlvu/66Ji7fUHVcfKmf6ZbP5cOLQhZXXRJoxNH2tu7jJ6xfRagI4A4YuYdtkLckOX2w+Ur
0I68dtRr0+JAG9WaWAcFvNiO0wAyonKwhMzRICMgjTFe99pRjMP94CIDqjqWXpdATp3qKSJ3vAxE
duv2SY9QKirtvm3nDJmYO71s9sDR60HP8w0/XRlrhXZsJBs8LwGL8fijqgQdAFGgC270ynn1rMbf
1sEg24sUrc3ZTPhSvKguCx3grEb8EHAyyLfjZUIQEfDGxOl5lXacPXlGv5eh+vY6/VcRsms64wKv
JO+RXx/FuCRTFyFsQqQ+k38uCmSj9W1lApqf5iK1fOqC/lyraTexbUA7VH5PuOHZ5LADw/YVjMEc
j+5cfQc9xQrfYVf2+qeamsNkDH6SGHvDYMqCYLmUpXOQlXMMW7Ir0Q/wcrpKOv2EvEs7VpyUMNnW
wXdX/5mwqTK30XUc0fYySP4PpumdG6GGYim3lMubbsJnNQGlb10JGHHgz3UwJlaENLEYGHBGa7QE
7Ff0JRJvav89DBhPem9OoXHy8UVGm9gAsdQY1sawOJG2hSmKHZBz1cUALD+0nauMOMth85rX1vGO
NR3ymaDSk/W9WZyr5wI6YRFIRcn1lMAr8MjWEs6eSLb3on7a1HBl2nyvRfBJ1+hchJAINxVSShfs
/Q6WuYr9aG0RUcCfKmv2Ypz2BAwnVeyPluXj2NMmjphlZ+uVJ6yFiAeBCoDIoVLUBbwUDNgEBbZi
3S6IDYMYDOsg29nHJlfdP6BrhY9NkWexwMImR/FrxgZEW6nB2Jg56xqwpNQBnM/JAydBm7TO+Glh
zIq9ajPxTLuntXJ+IDi+bGtwCUvs38NUhyKqn0a1HEw77+qIYh6oKiAB4WULtmwGMDaXqJ5Rc7CR
cy67MUjLHq4sI8K8KbBhhBZs38/ulUzjAe/J44Y0Q+OvB2LW86QHlftm4XHl9122oXiuUffmRNWX
QaOqV/Tm9ZwBsXoJ5unHiOneFJd5zYsxNlEAN2VHgOyzp8aT15qNMSmXMFlL+8fJgJ4UN7BdkO9C
QTpmfLEnExggWaZ4rAb54vpjXjZNCvP7sw9YPusVri8pySOteKo88t3N34qo7jCI8OT4BSY5f8lR
jfdNW//0YsHzTpHbF+KOgHzbeYMm2Nsbwfrk+HCIwF3qzKm/gBaYZoSSrZvEB+rq8KCr8eCv1dX3
Iew25XJyZsipXQUqFsqpr0JGO2yW+N7CDTFPTv3raIQ7DbTMhZ4PVJRTErjdYxtuOUahNXbVcizw
8Uaz2Gszq5MbbXmJxFE5O0+rXPOhs+dm69OOVA8od09cF0iFRQ3pt/ZYRBbyY779zYvO9DznU2hu
PjARf1v+29C4xqGrM1oGLZoxkE/juONV8Uki8bC1+OpuG+Sz24WA9eEzNBEuF3njpWsfsPGkjuUE
3F4zcSlrRElrbZJm7fiDoVgK3M3oaLyZennXqHPhdVkwTm8bp4mqwlNp0EJVURMerVsmSEX5nYlY
Epimmhj5zk0WVjgEg/5hEss16jE+ICfzvyEI06X0dmtz70/VKzYfP6lA1ckixzCu2wXmDjI+TbDM
xSHj8Iyt9dPq1WFifDxXjGxBFrTlY7N5kPT69KpseHDUdu6DNXfwj+ke6hLjrFcy16jaEQCwcOpe
Jbj4IfBP1MXUUE7LGc3AjQ16F7U2Rd5UnXhgvpYGjRPhGE3hjtgTjbe17rAhB3ziPbPL527qFORg
p+JmBv1O6vW1DCw4VkTeA5L290GEoDNhdy2gJiGrKkM9/ySLxEqsNohD2zaJZO65HIMydgasQrsH
OFQMmoKZ6t3W8f/YYt4c2G2TkAJsn0as2bREPPw/DmlyRJeoVT6NW3/qi2avOhh9kRS3ofgDONpC
J3dLCHbFdthKyGFmCmup/a3VumVrLU6CQ0XWyRPetrMdypQCbsIbh309TrgHYZjaofpcGufAljAv
JLLeUV4h/A2LbPOLFyDjNzim8W9B7oo+GXZQD0MIQLOXtSJTvHAXMKrBbkUe+YlTOD+tbNNxYodR
hntdT1lY9MhoGfZmwSFjAvin1EcFPleNwCiQIfNYTfoaMVhGvPIVaOlfC3wuscuILZeCuZnusEuC
UnurQQJAsDHcqAr+9UAW1nbbq5mlpA+/eCkdPKP+kxzJK/HsmBRgZmJ/xn5Bz5FpUJu3tRJHYJdf
lodd7INziuuo3SOt8Dyp2UlCd/ppVWFSqUsCHYLdDdYwnBnPs1PeJq/L6w0ca6sfQoem4FFPtYqC
39pfT9aAzAn6f3ac/gLcdX8Eny83bEuMnMtGqiyg9toH+lxzdXGd/nFBMVupWffFTK/Nuu1tZMGj
rVChhGP/4CLbfeaJa1UWVKjJyqvZmdjtkY72FJK13TXRWmdN5x3BcuyZB2Mnj0o/mXz97q/1L3IO
sP60MwhUdvM2Kk6W8n8Qpuzdsh3BLY0I2lJLua987CZwOpW3XKxJWOKpHWoIOMYSKck4r9F0+ErG
Na1fPV3k2yqLfDXVrWXjuIeAaE6jqZPJAkVPYtoeG5+YdyB8OcwbQHTO+xKpCGW5cycts8Aj87Hl
UDcvUGxjIoFI1GWnyXcfi7Ut4ORlz2a1mV8E/+koJPGmxckvy4zq6ThDr1xS8L6A1uLSQSZS6f+G
Wj743XAs5YSEWTdzIV9HB5AMvR6fMT6BsBrRJ8xFm3noMyUZv2QwQO9o1T4Kyg/Ky7fZIIViQNOy
2Br3RlEsV3Uf/b7Ig7XLLeGfazkfnak7DwwohRHdnrvebenWxIMaELNeATCNKHwA0gCO978VzslA
dLtIaAhf0Xb469eKmmWajw1nfiwCpGwMvD5C5/nZGHSQSBFMCzOB60OMKlT++k7ZMwuUqbEOnDrh
Fbnb4LJBQDeYP0aXmnQrg0+5bNjKC2oc2PU5aMIlqVYXcgVOr5rOj5tEyBmYIdQcQMG1Q/5Zo56I
sAwubpPC/wZ3pPVZrL0JavMNHY8PQWtcEpYhJA2morD68opot83bbpjmI9wv6JxXOKvFefOMlwL/
TQVxL0FUx0EVPCmn9aAlRcWPApHLabx7k/kH0gP+KRydAAQ/+AZNTi/PIXI4Srb8ki28cQ5GtRim
dHCD22wqlfaBfBw770oVTSBXRGEGFmUZjkN2ivhypcR+2m2Gm376LPr5ZZ6326IbEDcEiR+ts4QQ
TQqwkCpD4/VA/c5NBMizZLBltngeMN4SrqnGyiQgw5O7yGPhO7mC7rZw2rPu6ifm8BsDrR+PGJ2S
tsWvzEpvpNx+Q0Bk7Ya5c0BpaYw4hPO8pIqBW6/uREwJsXASDQ04LjUApamaAlcWTELV8eMW3NVs
sHxHgYu90LN5FlZ/ip4dgYnui1qBt8PI4LETtXWVjp52D0ifxGpBc+vn8FhFwbXGhkRwvNPrrP2T
L7c6LSx7LsIFiwQW/GdTDZoKG5ZTNnkPzjb9bI48wL/UpOudaQlH9jmDnOI4YWMV9MeigvlnbfcB
75vY+uoRE/YNVoRnVusdY/N10miuGHr3ZQxTb3VvchCPHE2gM7d56bsm9sp+T8rZO7iuzJxK7Sru
7Tvk9v5HV+/iD/hauFg4T5+UAtsvo7twWp4FR8c4O32+tG8FtnoySJ6R0vEdsg3SVFqDBd/YAD1E
pxGOS6DfC6A8VOp74oglmFyzPaO4Fqm831Jb0H0oHZzsC5orH5LKtO5x3Bq8ztlC6h6wGCIDAt+H
cBHSixY/TUw3sFmoFADHI9SOfwYEwMoh12kjP0zoHHwIaS9zt+5r3nwKF+u+gpofUP0wz7kqAbnn
Q+nWqKRbi/8CU3mZZa5IVtp81dJhe3eDKGCtMF1CqUgZzSIBcHSdZJRTjQnINsjgrchzWYdnD45j
AmQsDBBXD07xVHdNohy6K8A/Qnj5FU09wHEXov7FTf2Nx6ynMp6VpGndLaAbOaRFLsQbNptds6em
+qNtiYZHgCNtAUb6bf0Ai/5DUHVJVZeZ4ziPPqEPANbOkRehIwyeofe7AOzOO9e2+4oL7KqbO8hV
+K1WNfi5jn8MUQHgrMfMLCq/SINyu/ICnwuDwQwbqGswyDj9kMiieNngBNUTMpRbF9FSG3LhpINI
QvoqDPCNalwBVUwUcJQjLw2kWgg9+EWHMWVF2F9DBhW3UTW+0zwcsDBDxmUt+ngNesSSjOIydUgv
2GQdV0wYdH7BN9n0i7dN6JVCbDyUG3jgwmR+UIEi4GsGHyh4Y1OcfBsidFEFfrbNBl5yOjzqwH2O
6j7RbgQgLuDAzLcrdoIlEAnuIXFLK39M9erAGliKLOzlEU/gkmpyre91WDC0hlDRpJ5d/KM7deCN
7QdiNJDvoFIXlB/xq9/WQ/Li4IIEMRTUFi5kr50MgpWjlh6ksgOOK03yKeJ5WwbfWBy4xQ3b9oME
SFaHQB9cxKLgUOtbNO9tddYTQ3eDIr5CDXiDw/MvBOGZMt3/VBuwxYhE9w6OHYcSjz+eDdy1cToO
Y/QNL/AfTui9gUUvnToIHxkFPdnxKUOI3HMRzWdq9INjUo2pMnG3ACqvpULb0LnoaK3eUA9Ezb66
kF0DuwKkbmNZt8+mcu4FhiByuI/Ssh4cHMv2sJryXDfkYR6N88Ba+tpi1ox5RBNvrLEqwDVJT/3r
IId9yIGK8ijpaPkDLN2iKYe0sB3VIXT7FCc7tKRd8K8OygzSsAVIAjLRhp7A6e8VBxp5Xs5s/xk5
w0u4YMM0h8S3UftmNTlpoihZA+hAquKfpxYkFuuOga/VOxXR3RguDw7bbBwRlW5VBX5J9GeHqjvs
aN9wKJNsqSmUucPNaMSA8HZMvKh/K3wkcHhAJgsj7yKKKWmC5bUJnUstFpgS6G7y6S7SNTYje2+B
ga/DV9GhHqDywgN/BjvLzq0G/+9vWGrqrsCT7HrukLTST/yMwIijMjhaat9LiUD+QQjJNqjx6eaX
TD9DxdjF7gJZj+NtDrYe+UuyrQKVqdTFIexYnUyNb3diJv2nFeO6K2t+KVnxErjzlVV3sF3iYvi0
y2UI0W+wbeY4jqB/Z9YfqTttgJuiZ0MXm7bFcBxBuThLfa2WASdcZW+i72zWBMMZypt4ou3bRL1f
UATkAM4MeI9GFEOA0BZObhUol8QJoKkT5LcK+F/Y9T+e8T+s7z5bD10VJiWayj4AWx/+yQJ2OE21
B1o8AHK+XSqOu2zZL0pSCAC8PE60zqmYcdHWCtafDo2imYA/2xAee7fGMgIOaqGG1qYyULyIIdXG
+6QdUFvPh6xNOQAEEVFznqxzbFe1Ql6l8g22xTWwB41lWPsGtmPi4dQ03ZTXdMul6o6RHz2FRQGy
iX4Uc/kjLP9oCoPsYspO8MGkFuufMemO78i9dWIG7Qlo0SC3DQydAMKXyaZ1EGYeLnDcQ84QK6AX
OAD3HjCnLvQfbGuT1W9/y2gGa6nRem8ZC5qTZOtzxaM9QlBXPKPi1XouQj1DtLjgsJZqnXMuQ7jF
h+Al8pwX8Ff/uRAU8/se0UZAbR4Aspu2KRnKcAaqaVv0ibJPkLKPj1ICiapC8QKRH9QeShQpMeXP
ujkJyKpTB5t5AlHhlMgSQ6lowrNY2alqXQuZAvCHlrFTM/Rdylp3TvsFhVIS5iQFKKtn5g9BWrhz
CNGrcdHkNlW6II0m9yJSx3wQHx6NbpRsZ1u5z63t0DiZW12Z27BGe08uPkRkjhO7XQna7K4m6/zn
Auymbvl/Q6nTqSgV0hK7/8KtehyD/p3gPheEnHzMb2D3myceRmCR66Oi7Y9R5BVpIBKPWJgtnD6C
AbtEvf/Ubt4e7wLsBGudk5nkkAAfjPW+0ZFcBW+OoKV+FVQG7rwWp6peEFfGG54btjrpPExBug5r
qoT35EVzLjx0hkiEqFC3oQRsZAvovNVXxIAc2j4ak4rSzFmA2CnZMKQx3VkbYf6biYaYI6xNAngD
pwtmKICV3gLa2ZPrZenF3pHua7lgmujwKGKT0bNj++uwrbdigJF8Q/x0u5Bz1a2vbiWrpPcdAJzj
gM1KCD5PRLUdmLvkRRu+uLqHCN2/S4cBsHqueA4H/riOeKVr3wBMRxOrdOZYwB5V2cQOr84yAiqK
cjHvthAdUn0fSSVw3WyWIeBshQYv1F3sKe+LgQDIPI8+h9y/sAX/BaSTbwZ4xIw7DL3YY7kUX5Lh
1AudEFJCrL9Z/VDuRixepVhrnLqjRKfTQQBTgr11TOZiI1U2BfVl3qL3Ees1BB0hKStgK4GmYand
bGD60GGjLoeAK3awgTlpSEBPeqmaNFrNvgndahdOYB3KFoy5FnFfCHRLd+GxsVUGIYu6c/lQ1dHJ
HLZZzi8bGs60AqzwT4ESGZT5VpGGznTU7j4K/4sI3WIwZTQjxn8unfahLoNX4myXsHBeHQl1e4cA
qZwPPrKiOnnXlLxxOrYYS9owaTkm694lNGZmwWbNEhVvamfw7k4X88XD6aS6z5bMAm9xBRBtgI0H
LWOsIZQ5dQJdIF6Jf+Fqn6ldH0MNzW4blTcCMWgMv8Clg1Qk0Y158ZdKp0MV1Kl2inNQqigf73E6
um0nBfeNnzHAhRMP40oNDWTWSCHFF+7mHqgONlgV3uY9lo7zsxXeeQxWcyOV8HNn2TgUwcOfKo2X
RxbrrseOPQHaudcq821b/6zhdElGBVGOV4Q2FdC85S1a356Cokd+I2xB1wK8kOYsdw1O/qj7Qn/1
ylp/woV2PnqKvZzNAg0WZvh/3jYfAHABAQCWAomGmmNtp2shSgakD3DGKvxbBPAKWtUYPP2V9dBU
DZXAkzl7YCamce+t4VEO2zNeu5sf0V8KsGElfjJH9ljDTXLzl3oXbhAI495FiG8qJ/rc9Xo/ddux
gCa/qQHEIluhXstjMyxHbYIjDvaDruXTig7Yd6as77YtoaQ/SCxhDaf2zQnwibrCpnZBMGFHRF7A
Sp0SxtJwMpnwCXQEpdy7rrjJmj3KuxilD/XZwHMBJSVAKjanHMaDWOr2i1g4V/gUPnMKVMZZwUf2
dJzjwgeMO8FR3mO1kdsOMeEw41LYQtqFQ7LqoOPqj9J2hw3yZT0IJKT71ZvbmI+q8o59BAkpg6Jx
DuTJzsEBRREYUE32LWlvXsVeu3vIHE5v5Pc3znkRkI/KGrPr9rhuEMFM1a7qiptCNAggjSp2HfJD
gGkAKo++x1VmhVTPzK13bhDJTEFhdRiX8bJ6ZY5aauKA3kv0tHyVuBEtraHLYucQsQ+xa2g6aKxS
H0usU62dFS6e6oGacrcYeVFIPPHD+j66qevMg3yAMaUEA6e39Z9fcgeEl/1WEpcPXSrACNa+NrAX
hVZ+QCSxj6ro0e8EILIB002ECD0D8dnSrLuh85J53A5QFDzySH6TBRWDsPm96KsxDkoClRScNCE2
8QkqcLzqTuEVNQn3qidrij/4odJNjCf8VTjV2m7f4XIIH6A3k8/DVFvgB/MLCxaVNLaaM+1Fnz35
pNbBByi9BFjcbaFFAtXkcerL46L5QbDyEXj7e1EVeeiN+xmXQXnhv8KRkKi0/2yxNuDKltzvxl2A
3XeoHN7j7IjnpXXfnJkdZdsNINjEC5EiwfOD8GgPygC40bDZKxnvkTmCQOMZzP+gENh75TblCNc8
B2a4tEDxcT8g/pnM2YMRYlLq2eXIvu85xP0ApVBjdpULNRBRzpODMxnquAOk6s+QGn4Bf/WARqC7
BX1yWnn5VIVljqktdRsXenEolQS0+MUIrF5y6KkXiJ/bDvpMVsFhBw7MdYFnOCT041IPDLrY+WQR
HAaWH0oK7I8GES6j/QyMG8LYXdfBXwnAdiWuTeqaJZjPqqxzjEzXEULGGQlnOBUkpAX9eNRr/4U/
f1uW+qIVJkloutLWWxAV2E8IBMJNn3uk/yBTGYJx9gAMbm9B05BqwHsFXQyg7jL6H2dnshs5smzb
LyLA3slp9J0UoVCvCSGllCSdnZPO/uvfinqTuoWbVcCdHOBkJVJSiHQ327b2NnPvdqNNBRM8BEm7
gQA8SHDWKNGKZ2Y6cMMz5/d/eHn8VQAtwaYKgXjVumszSXE10RpoiUFoKIsH2nVngfa86jhwHe09
Jr1YhUawK/32mLgmN3VxdgJ3TR7/umi8X6whgOyR0z1Dzn3rmx/ylmc4a9IdI5Y32QMpKbGzLepu
64+F3JtA4hVW0Z5b4VHYMHHh0DL2kLwD2BSLVd8mb9E4IXq4w661hquTyQOStlgQzXFA4ntj/UK1
nqPA2BdjxxlVSKpS49pNxXNspMfGDB/p9damNB6hYx4rizbHzNlYHLIIaacbm3w55xEr2WeDfaRz
+l0lGRgJVtYPZCxWVe7S6uh7o6r3nnApvcoCl0YxH4V26bIgipah6s5epi++HJlzu+/j1KOIxkDX
dJ3myN4HdCMmpP7z7IWnAl3BJDSpKPN9HcfMM7nAq5wYqcheODmHUWcAjCp3aFYWwIEVTYRPZta9
XweIyKy7Xnh9RL/GMhmctvQiyK3N4HwCMq79Onqf2vJnFtPSaPQxsuNnSYKM6vO7CCKqZ/uq6ugT
uPZfnSLgibWd18ao+f0iguOHWmDNWbUFBx4GAAws42isjUpv0kFNC6dP9lPY8tSUcmPOejNWAzjF
MC+z0Hs0J9SSaWYtrh21zqoLzHidlel5atTGMGdGLsVPwuazVGcnJM5DHoevs+3c+XW1DnW7H4Ku
XzRxsQE54HsSw2L0kk/f0NbW6NB/IQo1A9m2kE99wwtkRiBjXvfAQuplZ5s8cdGdL9K9r5nM0oV1
+bhVyv8YK39XwTs7liYkpn3ROmGVwK3SYFumUePZc1z63Uo6b6ljXULoMZUEl0nyNNeW3sZ+Na4r
rA6pwcyop601iuQVAOtLDYroDiEdhqPzInREwUQPpCOFMm01t1/lgc1mgwf/mdwcvS3+GnSjORKc
IV78M9fmneNkRyMnQtOYcEuh3eKfoi3Ksz1pXPeUvgcl7U3tsZQU3H7BkGOf1P51qjgEZy9eFba+
90watbrD9dq07snOwU1cbMsaqLxT3VOKqQUrkFzwk+wzNUCGyedJAhwKQaVPx7+0/H4ZDuo+ldAm
LWmm9FT1vTVUZ7StvdlKQOlxvhknMTsRnhpInEBuQ21Ve4csd1c+dUIbIJc74Ute9qSkD8AlXWrW
G8f0DxiB7tqofMoHK9xUCkj95n+aums5uFvL8teKTHtbG8/eaAPmMp6F4/FZYdvQUabBoTRbfFX2
SYY5VRqAdNi4myoInI2+IayJesB19xKUxrtpuh84TgBr2vdqmD7NGP0uKcuDZXg3WNnd5n6JJ0fY
A4Vj3EGdm+GiMUmtUt67QihGSf40+LzdqP7qO9iJ2EDf6h0kgKFJjk2uYPWVcYyG+tiqcpeEktYt
/u4iubbNYm8lyc8UI8pO8n4yvHk56PZRwSHLInilLV1XpfwdMH/2rBmXSLG0c+uapf6H0+V0+5MH
+JEfoVWZaogDBaZDV2G8OrxDmu9zMcb5q9HhHvGD6VRHGtJEbfraXfvavMxesrcHxGJNomRn1L9r
QvsmIb7LAgy5Ym6GvwnwNqbSHVv77JgC2iJ+GywMRr2ESEkFK159dT8wfUulC05U2z+Bi3ynbEVt
QevANAAsMCXLNtNL1w33gV3TJU8PaojWRoPgE6fFV2ckSzuEKeg9mvCc6jKIYN/6dJNg0V2alqQW
qNp84RXGOXbIpsdORffnrbTBtQjkluLe8GwK2A5mEatiFRUnXdMscGUidtiY7mSKETvGU8Xkxd5H
Lqs0Ax38ylPKHg6uT6PDPJW3+OOzK+Iq+lJ3NZV7sMfuXtjGfZkDHifWxc+ctfLsAzLhYaCLXZI3
2y21m5y16E5tMXy4TH1sZCxAWnfd2ER9G9ydUXVJRiYYnS6vkZm+4iJlZ6HyMKQw7+vwrGnH3rim
89EU0BoWYcjqNls0LPJ0TfC9AIdT0/hLkQd6ybV41hinG2+498gy0dp6sVN1Zw/e1fbGVdkWKSMH
RFpRVc99EpE27uucAhLPS+O599Og1tPAxLQyFNNJOvLKx3YcZ2uNcayM4bekeO0SYxPbw8kv+a32
SaWWWZbXmFDUbgw0GGMHmNT0HBhuRB1ebU27PkbIbdg4+0XRJNvCsU0ytNW719gbYcaboAB9GQJ+
ZRXpdkODQzmdd6KLcHriteer4ODypb8OTXTsnMmhFfc7YIWl4dWr0stwM1vuqs2Eu8DZcSKp/keF
4o2WooBHaL+Midqgz7B3wyvJqbl5lvW8xFy1QjtZglfims7B+axWbHydfSLCLpUbcQor+yoaquU+
9C6ZS2arZ/W7wMgPiRkOiIXjxkhCPkP3gzprJ4f8c85NNkEqg44WbOBWeY1xdnQtJmi13rHrg3fF
x6/UUlgJsPNFZljLGQvv7aYTKAHjm8x6c+kEFZYIm4c5T/azSRhriP6ZVM62dJuLbQxbvy23NNUv
TdweqwAaLpPOs1m7IP5VsRr9djEL8dJzKRGGeTCrfE1hsyOb9hHNZ1+r6swcaRvV8ROmVby0imEm
4MxUZViOp+BS9nJf2zBsSZbduUXkLUJN3RjFEFazh43Gs+6q2Kdc7Q8hqIcBcM2MiQVdffMyiHo7
Rdba1Pa1EtNr3dVfMp9OpjabddH3dyHWsVE69tpq3bcmKNe4R4kMSCfq2yTa26H1BEA33n6o78Is
XmQrdoVDLU3o2XYK/WzjJDl+5FZ3G3DyBCsufK3fY2rQGf/Tzw4ouUFIBkIlpGPYvsJcpJjKybUA
x/BT6yEyfDzzGdTRfDMmmPStJY9a63y3NdqSZ/Pgzbd3wkum95otf17J/Wza0a+pjzAcOFybtV9A
WwrZHxorPhuevC0Bqh+Kmz2uw1dpMwrgHsLborxq6zbmwU8gMgLLejJLUgpue5RpiPqh+mwYii6q
aTiaaYXPxC2OePhfbc9nnN3mW5JmhoUK0J6GaFPnbraivvx2OG3AI+IMUXeY1/jhnL2sxmxfthYm
/qjrX1MyxolPuL2UDms1ssnZTUzywp7qwldql05Ts5xDxleBxbZ02910QXKWvljNOnwWk3Ptg3rA
DOn+KvypuSmwx7plWKibt3oOXpKmNxdTEy4Sv3vNHJxRbQsYSGpH7kVrYg0ujLaXZa1ATloyFnX8
MRgTdgxHvbJ6HtUxj/mX830y0aPUlLLoOuFzLZMfzwD4bbiwfdq4rHaeqDsuJIq+2kZ9HVnWti6J
8jAd0lbKUS/LmQLIbqd33zS3WcyRUmDKJDWzfSIx1cMT7r+qJtoagzs+SqN44u9fBT6xykvWfYqJ
gKMtVHNMhTy85Z1/6GYGcZDte+Gou7/M/pbVHzNj/JKdcZhiwNeq/DJCYax051yreOSFzVfEb7VL
4NwVbiQXytnd68Gnk0lhKVrvs5aYH/Q4/VR1BX/hcL82YfrkdBHyVhI/w/6eo8777czeF8vinkkb
ec/AknKKU6sDhqMrV5KDPh0+VcNgxWzpPfJGbvxblj+WVjJQ8otmLKRs+Whl81ek7FOR4ei1Cxas
2O+0Zl+BYZxsO1jaQr6yD2fTB/lngZJ9c5S/aJO0lbkUz5IeZMbTH8wz9deAAXOsr56rDyIcLwYc
dd2T6y0mGG/2NotpY4/GgARIOIpZkHPQKPFsGTZB+elmyr27wvF/5X336niDv5oc58OAazFQabmW
1X2Mk0UP85v2upUeMXxNBviKZ7ZYUAZEIPSsJGvX8e14HPnigyh2cX7jAGUBdKObR9ehzygr+1Cn
OQOp3P5KhcD4mjjuqs/xL2Qa8hzBgIkPRH6M8aqkl01dmEqo90Wd1WjnxgM2n7UN7gLCfujquly1
YsC42Xpnc/IXEKVvQ6Px99JTtVX7hlD+Fo7JcbJLglF9bgTH71bkA+Kd1Wc/vWff1sVjdYqLC0bO
wImg4sbo3VXGvPPwK2JKPbbmALtBaIkE1UCqb8d3r52eepk8+CpZy9Ded3X/Kyz7c1OyI3fGQKz8
Xe5QR/iiNjejZAyk5F4Y1buarWuu3B9tW0+oNZ8hJNfoobzBDnw1RtTQw0Q2EAw+O7q0nzYNTgWC
KuOt+iJidUxIKwjNcW/YabYISqaIvoHIH2sDOxdG3Yb7sgv42BIwy87imvQ0eG1GSpQOIvD4AdKR
vI5thYJAQEa+gITLOMGjZx7NZmkHbPzJMXERRXSisttobohW++daVKeCZIk1A5gOk0dNzEwd0jW3
7XnO3YPp1a9TAgADzgAUnu2zOSE2xnm3FU2o1XI+lumrzOk9Etm+I3O/29NMqV4+m451LiNx7j3r
S4GsW8iAa62KbStGhmTJgxPSvcXg3WMSHPpyfgYS+t1P1UpDhrRx8GVW4tTF3b4qETIHc9/N+FRa
k6h2g+dClOyzKH0udUWSyEIUGcO8MrgXSffkRPndaKZXM+5eGJFvnNT8LLtykxNws26j+VdmZju/
o/vxJAEZnpWeQ1muzbZ9FMrYhNVAwIH+sQRm9CQU5M43xW+LyzTxkDqs2sVTKHZz5z3nBIl4g1ja
lrGLeveAlWTDu7wyZfXpI2sVFjog84/3tiYma7LKnmg/71kQhNWyxxibLut1uvIrsSvSSmT1UTst
1qG05hhoCuRwNX9Xo/lk4Ahr+R53jC1uSJF3LrpkWtm4h00p8vtZBk9tl72kSYD3JK6vRofiJSkj
4ra+NjmUYqi+fcc5Z8SCZAANPFnzdu6rI0gyQUOCmRzUi5tkMVk9cu/lSb+s6yxbmV2yD2Uy8tLW
8WHUFbONrnvuXO/VL1CxJCV+Z4bYsEWcMefJvqnNt37NpWfXw1OYaraRa/ONKtfhEcuX/LUlRhn6
8hGmool5wLsEYjnSSCsC//HCL1MKN3loIrFOKhfQPDGA+72HLim+8gZ0Bh3xakQxlkYH7CquY7SD
ukVjHeWSVRH1wYHlPBD9QySTpII2aFPXWdNvO/SVyqqhNBOQ3Zl591B3TyCoR2EAkLVF9GImOIpR
0b0xAKFBuc2iLF9RySNFFzBj/qwESAt2LD0C9I/jZkLMJ1XL2QOwPA4YytKBWA85lyffsZ/NAdCo
C/R33+DuGdXZ8oY3q2yfXZxfohFLhqHnyjPfRTftEt/c5rGFGcR6M1h5aOfV2bfGO1m6eKHyX8Oc
JadiyGIeduOlsztcvgMevPlRGGqX553NJwYAi0flp3UFM4n2aWTCpiR52YJm0i/eoxDIs06Kjwwo
f6FE8KYL+1By2NED8Ct2i1c3hf4LYo7dwHKegQtP0mVxiTvUjDrzON02RO852OOCXhWnMRTNOgBx
JZRhNZnJnWLHyzIQ9IlWWp/wsm1lBao5hOLZDMbLYISvYvA/gqFON0Pa731GWG6mtsqTb8wFuSgK
xaqY6uIE2beI+e3ODQbTsDx1dojkgD2glYqIl5IKPrEIA8rVAPJSbP0ifxLjjJfYdRZTPu3byfpq
h/jeSRnt6cpteQF5HWxU5r6JrkATO2Iwdj1QyTCUR3bRwFH6s7nMXDSEnBxRMatfvWPug3BaFYP1
MjftHYsR8oVbFDOQQfgdhCTBV9jzTF+xlFc+hl5+sccbWhRSi9rWT9lbO2suhxv9dTbb/EpKOqR0
uiWGF0PQ9IR7ir9NV0WX8Rbm08d0GyI6xTO7pdOlMOptyhS9sDCMT7waAI5UOJ0JF+9C4Nq3r9to
3voELoln1+iCA73zmo9rU84xwSQGRqgkuMEeQp1HLFeLiFnAMkNByRLnQmzRM8Xcy+CYX6Zx69p6
l2U1Ur5kBfRDP3Eky0dc4uee1KM73RH4MOZ08MhHI6qwf+e65U/gFZ+1S7CCTdrsOPtXivJgHUzV
uR4ApAx/WoUeXvK+tb5wZJ7TlgK8VzXZPmPIf5cM7pvhfmSNKwoDpG3uAY/WwddYR5Ao0qNxlyOi
XfARueW+om9XRnr2xvA+HoNNrsyvsE0fzBtdPAQrNd8m18ICIavtx0Lk69kNjjOEt8GpMZfmHQrY
znbHT6iknTnJU5+EH34WgL70D1UuIYrqql11cji7LmkE+jbYZXyApyTdGThnGDGfJzuGCvP0NUNK
xjocn+o2fi5mbd8X2Y3JHM3mLp3re0OWzSZk7hdgETxPlv9Alc19yElbZgzYctOm0YowOkzRO4bF
at/bdb+wqBWeayXOY1wwZFbdfYHrj1NjfmmTVKwsF242U+J37sI+GuN3mEybohBPZZVy4PXDKeDs
1zIZVtpCSw3YnMqwcRlVRClYqLzURPUA8Q5/v22UWkVtug4KkjvYLsXAhCpb2qRf3e6byF7FRE6E
ZPq3FnZ6VJBTnrkn4b3j6SfspHJwH8ittksS+vWHF88XJ8938ZTeT4W4QwrcJMW3qUqmo+OFt+Gx
SfqNVcmHkDF04cQHy4/3/YDXb6ZVopNwTliW7kfGECuD8MENU84nd8ifHNStIDU+Mztkrua7lzme
rn6LZbnLA3mnU+alXYYtGN6ujpxrm88kqvWGWrI//lMGbfdQZPzmegcB3bOGh6BCcHNFox6b3JWb
aSDcJm+Og1tsKxziHBfT0WC70qLXFAFRv2x8vEqkqAZAca4NyBbYh3Zyo/VsAk9147yMHVwguEWv
iZlf+yi8Vp5Y5qSslU31YzJ1WDSs4xj6lCxFYgVroR4aXNA9OYocgcklp71dsFj32TQ4OWl8bjjn
LnGTu57N1kyg7NPU8N3MuDTZ77jRY30X93ipx4Dgtny8Dz3eHVTPBSDstguHu4rtvInDTqmZc862
jW+/sWBMSZyd3TuG4g8ECR3LFncwvVhVYNhkyqFB5GpD7uyYU88L3H3RimWQxKTTiJkzETTEyLay
rV88nw3ahhPgRfXOYxCbC5ioa1R0bMgYLvwk20lBD861Q7wm60pQeFLOSouJDHYWZhpRKjYst1sO
cMMyNFkw49db2+Kb9bXeUAqhBtCXDfWZm/DBTcytMacVhGR2HcLZXmkqFjgNtonZyzAl4zBy8dSR
UFkjedZhDxaFK8EKngyWBGBVJ5eAOx9jVfDQ5PqSJqIiCnF454l8npJ25w76eLvvx7l7VbJ7Kjha
Gt2+9BGzym6a4jVkAsYaz3o1COhaot+wRk3qcOfXfNOuD7gH1piiL4dhzkxBjXtmnyOPFv4nCsyt
k4dInfavwBHPhIteTAOwzJ527IX4cEp94Eja0u5ug7F8anlCO6v/1Gm/Fpn/QhLOe3lTAW2ZngZ9
k2SzgTAGcuYYRSyUo+4hv77JnORrTQCcup4+pB3t00a+xWH1kxvzR+1hUPR47le+Kb/yW1HTFnD9
RhM0yzQGxw7CAMmouI0os2KdxuIo8/7Ex/piMGaKLIGPJ7AI+7gdKinOu/reib0Xu/I2uIwOsVtv
SttcT/58YmiI2UxuQijfmaivzEXCS6x0U6TzxmqCiaDPBJE6IJPOXs/58DJKTNa627Ik7TJ43rFq
RzCxoNEIHGQgIiYM1MKYye07A45u2ZTzGnThYRLeHmn6Y1BQJHG8vREbtICM0Ievwsjv1Ow/Np7J
VEgQQNfll8i1nvLev5uUj7Juvoix+T37A7vqpg+I8s3g2SfVDbsEYSzymMMq2RzCcnxzcMdaEdca
DDsSUXM12vgODipbjXC6kQVCW4iLhYA55aQfoW2fpzReG3gD5868u+lHUjRXePR9OBTMNlneE3a8
DLhKifkK0jsWnYPo1HejFHeohNWSbMmfLE7PivqKWuCdho3X5Zz5hIfG6TrM5AnBH8GHnNxxGH9b
k3uxwobMB8d9xP52FVZBDVfutF0fpBweZ0wnyy5zR2i07CFTzb4WQKpEzNwFsQUHy763pWRgz7fz
y5vLx7Lq70FUaTKmZt+DUhOyJxZenOIGCw1rkWXZN5EQxOGF9XcTGJepF49hSyxwYjH9a7DCzEFG
5AZBQlnz1Dli65AgQZTYJrBvx4uwrHUq0AjamMAEQhYc0k9wGwAjd31OVRG4SzmEBJziNcsJgyaT
YOlIogajND4HXhRujLx8QyI7Yec8x4wIRxZaQgxCA8ZUa7lI4ZhhGdeltMsrka+HBB7NibDq6Jg4
0TIIyUYvXCji8Tbae4VUmlbMDr+mJjhrHVxnmx7WbXHoOMnGz0kZqlhkiENXzZCofdRAuVsOuR9N
fmEr7eMcpVSmSQJ6iUdjIOuPgZ99cf363WIiQQwcxUGLhUUBZaayfmmckDbDUpDA8SU2Iya/s3wr
veqj6CLckcw9kn6vRM+PX8af/FI+S2/6DIuEyaF9TsuBrhYHBbn1OCLaX9lMNyz0Rc0gcBXD9SoQ
r9YcusBJzOwn85ctSFl0zTRckREarMij3FRNi7Vlpo2K8sRDly0fB+amqz4rfveCXYbTrSXj4Qmx
4bsvY59am066+OHD6nuq4XN1lqzEEMO8BwfLDg/k/IKShHdMB8+eQzLWzAjB1uqUxsVSYCTZC7c/
iijumV0hpISe764JNcWU7jyVMzySMC7WnDJaDa/NELzqMkF6QSBShI0o5OTQYLdwGImdcIY7doRw
/pX4zUPQEC2Sa1+b/i42TeKiMNiU7N2Z1N4jVvA41P1vNwDI5Jgh6XG4eQLU+JRCT4dt8uHScawI
CJiOVZZGCxMpmGRX0F6OoMyI1qNJ9nSWUDpMBZGMdZ3D/MTdSjn+vBgbx7ifRP4Vm+ItLYJu5c3h
VwFRiN/83tdq7QgcNsjoocGDHZA8GDWo1MnaTdgdX1ZcG+ZHnzrbgAwuO/GadR4QWCaj8IgOtNaV
+UYw1N4jeLgq2TFYYL7r+4BVHN1+0OQxeti6p4kawIjsfcs2TWfMV91E8GjiemtirdCjBGBA+9GO
FY5ZI+cPFZkqNH+x2U3LbkwOlkutbtrss+29HyvGyA1kniDVtkNz+x52hWnhqqkefMu4ywruWUGC
k99dWDa67JKKHCoJB5r714osqJa8pltgd90yJClVS8xns9do50lD+IgdrCwZnXhW92nL4qoUAWTh
mgaXCSKhP5kfJibMZWBPycKIdboyo+Q4k7BNDg4l2yhPrpLlMkL4cSrE9a4JiNX1X4qp3NYifCVb
8aebjM2Ytg9V0T9ZrXPAC/VC4NmntOjiMoitLPM4R2pceSF3D5jHfdRFGkquARB3zoIA37xyu2Ud
TM8NyIKObsxXf46ckSIhvjmricLI22I/9GqnsPXDhTAdi/V7EhSPOTEiRe4cfQxnC4XFwTCnIzkM
j6pT/jLN3AeR5NsomPdpZj8BPN0ip8QXCzc+kpgaeSzhfnXLTVbaW2cY1yrGrNOw78tWDm1r+qly
4st10F+GwiLxInd3ss4urcWU3qrtj1HWDyxF+0Fe1UvasZ1sHCRghr9pmL42TX6FHtmzQXQdoJuW
s+JWMhyCFKrxWtnyKXCtdaf9Ftm6vTda7xo6mKQDzJZ207M+Nk6evSq5p1xF9W2C1wrleIU9FoJy
fLJSEHK0ydBRNfge2uxEKW0N+TK+wVVB1d4VXf3q9TS6JZNtm0O8ED/2GML7u+E5MIJN69dfc+7Q
L4Fj92Lj6nk/MMvLp2mTVP5hcOpVYodLetN1qKZq6c8Z3ZA9fVqaOxwEYC1v5qCQjcQcmOqDFcvs
bx3UHbm1CT0u1uexN6g0wu/K6H+Vo//WAoIttac3ZMz+dkV50EG2tmNVcYyO3yoZsNFj1GZmeYL0
OubCPZpZ8gOvdFKlvAhNPKBqvQUWzR3engpqlY0s+BkPU1es4tLCQxrdfJ0rerMX06GBSkq8blJ8
xXX/PsTJutQg6kmxZkq3I/G36chfZgtmmYtbdDW75Lt0D+jMyT/vJhVep1uOFmwngDadez6D6jfj
+BFHTPna2b1EE68Kdf0v2ntymHHQFmm6UWUAYj2VC9aUXYxbU2yEN16mylfYA16zKjtbmCcWcUu7
GNsNpUAQ/xZEDIIs2qyYI99jzh8iqmMnCB69gS1BnvmNa23ROupUoEOWnEg2VIiHBpQouYRoolw3
BgNXhiI2Ght72G3DfrpLk3RLAIRYmKl/iQ06KH+uuc54+o3Z24HbPwyyeCumGI88/vml9r2NmqJD
mplyxf9Bhe3UZ3JD7qPyhlp4JImlXbnlasw4z0eby5/dmZWxmzjPFal3cdQcvKhbD4Zcs2Z1P0c4
oh1U6bHyP7soPmZz129Ye3h0DXAbi1wvmv+XsSGaLiMEImcTMzxccbTq6FPWYbrQkGtx717GduRa
c2E5E/O5G7v3MrY3UMngmQKQyALPwPL7SdXYbowo4feidr52042VNR/GkK0Gh9R7HJgrBsmApExi
td+v9aTeprQjv9u3nqqWerpzfsvS+SG75ZEROGGWgVWjZOD6zwRzU5JGdoVvE4E8PNlSHuzIe1Vp
g2Oh4DgnE+QQziM4R5DkGynBbBml2ksvI7kqCgnPcO5moZ6iyASMsX1cuwzPFqhu+zKJn/Ig3NuO
uE4Fb2FeZZe8jR/HbmQZDJZUURhPsSDHv8ioUBk5yPjR7jGhpsnMZG/8RUyVQddY1ktm2rADidpk
2v64Gaq70L9Ndoe1G6lfMMAsKyDHttbhqyZnZDS7W3DysMuxepB8yQyLKhi5Bf6kMs9z2LzrHO4q
Ms2PoqBRaEeE4ty6KBXuVNSilPjWTxP6jC0nPgpJNYcv7Ktx3Vey2okR1pG39IPmjak0+q+Hl00X
2QvihM8BMz7mNXZB1u7gg6mLxwyMhCkVCC7tuMkUYp1WDNlEkOJFlapfWUQtbkKedX/gG8c3yJwX
Wpo5xSrg3l7qLnEOU5s+wVq8JK4+IYnQX/vTBUXnnkIgxi1b32vwZ+Ae7zOTJD42PWngkXnSOvzl
Iu7tippsE9MeUZnR/YH/R968hszGfFglPZdr5bufMq7RzFI88cYEhjwnBNOEISgvSmtqEVunwztH
iJwcMv817FtCTHzzjVN/FZb6V6Enf20qVGjJJIEwkyuRjawht2i2IGBvYZPJN0G/4D8G2ENjDKd2
dINfvee/Jz6zfn/EOdM0BpF7FqXmTJVav5VmfE+9yHx/cB+ynAJ5iORjocO/MJO3wGaJr4in3S2K
RkbD++QDaTJ9YAEICb59vSHE+WXo6uey9o4DWfq2OX5qc4a/oHYDFvzVenw3ynBPRVFgMNPXtk+/
ehduh9TNlgAhmqnc7mDLkfuTJDvkVkHR1CaHpr+RT9gPuKBp2k2ELXmZpuxXgwv83zf4/GEDmvWP
DWtBjVVyADfd+bwb3m+M/wvNpR7NL//+7/9hc4/1jw1rspVm59ze6L7Hsz/0LzXW+H//p/+0O+mv
5Zd/W9GFMz/PUGiMLdaErbvON/Ed6NOBueoOxvz471/lTx/Q7Qf72xepizQYIo/twfZMkxmU1tER
LtGZhIXSVf371/jDji7rtl3pb1+jUzORvHOKzSj9ZvsrPphG5v+xaOwPK7z/+vD+9m8nue7nlgdt
C8Gw9ai3pYQLsDc5m0eIaYG+/48v9Nd3+79tAPrHJiW6NWcyWfq69Z/j+3mlF/onvNfvxvO0Yf3K
zmpX/7dP6x9blJJkconQIb+j5iIXLhs/uDii/1ic+NeD+b/8FOZtAdnfPq8W7KsmWsnYBh9gn3gr
WM+4uemxVr6imgKq8Lb+Rm0JNBX/9cn94Xdk3v78b18za5yWqRRLX9oNjoctqPrteUaYXtLxFW/z
ATtSuOVIW2Ks+K9lVH94M81/vPltEnZNPATJrny75YfsC74g7eyz26zHpbWsVgbRC/9xyvzpa/3j
FHAGxc0ejxFazNlPPknG+vdH4U8f3O2F+tsH13F3Rk3BBxcpArmiixlcPKL9G+NVEwdhP/z7V/nT
d3/78799laCPM1OP7Ij2PP9gET47E1D/7//0n36Af775RBESvFDB9fnBpWqq9xI9OPYuY9y+N8Eb
TNp//Ab+dFia9v/8IXDipx6QebTNXob1/1+bm1JHnswNlf0WguzffyDnD3sozX+cAlhcud/jjlDZ
uQLQTJIvL/l/nJ3HcuNYtkW/CBHwZkqCJEQjifLSBKE0Be89vv4tqHuQhRbIFznJyMioIgng4ppz
9l67/+GmQ741C01et2PyWQd5hwKHilCWsOtTqlBDa9bbFPTRgOkhWNZWp39ag4MGX7eJ1DDCn0wL
P467NxW0B81kcdPG0ucE5D3DSZ027ACWlQ55KWI8iNYUynTpymNauHuaORvAoTykrjyhctVdfdN8
+NsIF9UK3v5X4DoF8st37/uFQDNn47nMUlWXXPypVaY/JDk9mcx4kgZze/njlwbybOZUxV7FOcvc
JhUSIVr10Q+yK0mtS3fIms2biU5lpqqJB0VhqO+xm+6zE4KMNW6B7s7fXIsyXFhlNGs2V8IciKWx
YNpyn5uNua92qCTh70GSWZsruoSYfneX79biJc1myD4KS8LBsRZyPjZ3RE/uTDs6li+ijU/9arLl
4hXNxlaZAHDqB74meAGSEa/8dbAB/LOuza8YSMF2r7yb3z9+zg3/ngLcuKeVFE5RoMQlrPqe99/6
61fEms2SyAeMiAaa58CSIKFli8WOYI4NGrpNYmPVNq6s0EtXMZsyNSkS4pZKsmNojls4VfJ2+XHL
8tInz6bIgY7MhJQhaSpVzhMK0ehNesJ+QWXCa0+wApyMhJdeIesGEl0wxruicB3XANdf4Z8GKHOL
7j2lAgc3syuouQe0wppdkkXbSG52bTTYblSiFSPSJ/B3iuj2xyFRUYKl4WeD6pf0op0Qc+IUx+Ae
lHW6Kpv4Z2u5tEET0nUgGyI7N09Sh/8iUIeNN5a3oVLuOmOwixKe/0h/aaUIKKo7YkUks3gdq+bT
gGQtS/2hSTGjBWjvabWO6zCKdoJgHDWzfYiiAPdNfBDV9Ew/ZSt4UzV30huX1OzL6k1ASZibKnBu
401S4NlaISdCv2vh00X92RRo0xZefc6T5r0vFJoOngug0uC+DCVVk1pW4eZH91HGCa0NFcCMNaYK
8HXI40jzXuPThDNuYFuk/P1Yms29iopXFpUnoc9PRANtcIFv/LyBziFaH6qFZlbNgNQO8c+vghK6
JE/21gIK6FDMnjiDbsXJrKAORxpjsMlKfrAS4p8pZfFn0EJ+ky0Nj403prYmR9T61J9tUqGgqeHW
l35gD+qIzE2VCGlEdoOd5K6tZRjuPe7UWrnDq3dACXjoSIgrCuOuAxPfQq1VonSTJyW2u+AQ19a7
prfvQu2+SkPzWbUCPIOQMnMc1WzFA/GustpzWo0fZWScAq9wlLI9sKQdqzF5dpHF13XI+2NW0aY0
abk2Sfam1cZto2Kwg0eK/yi9B52JtjL6beTFPy2J6AM+QZlYDVSCH5E+0Ug096dXYi6rJXzrA3yk
uoSW7fveWxSGEW4IOidZ0uf22DebauwmdmDzrmlmaPuZuFWT8dmKg1/A+2iwU3UKwnOMfxS75ENS
mM+dUNxQ/3HBLNa4cEgS6USDatvYmCD3Q5T/gUAZAYXTOoSUexR84S4RKGV0INX3GN7fQpP0J2JW
QtQfI9peTxW2spY8SJL3Fio9DnGNP1cDQWpbrUdnx+Fvsu9l71lRO76f7Y2YkGOUGUT8+K3lyFH2
dztYYD//njtln6Ifyk7fEUl34KEJJx8Nwd8t+9ZsXa79bGQ/Qwiwq0t3ulqfMpApoRlcW8imqfF/
zzSaOVubI92qo5HYEAcex4P4MqWDB2t6KPfKBrD9X6/N5mxtVhKL9LGi8J1S3bDKbN0b71gbK2nX
2ThyzoKtvF+eqxdmanO2MkuN2JtdwAXJUwBoe0RRsrn8yfLSFmy2jGU1lddQbEMnTSi8Z2F9RNwT
AlmsNhL295XaK09Z5t2rlkEvgN6N3Bb4XuEG59mjXNS71pUcKmK2mNHScrOHYQxfBhCUXsp5Uq1Q
+8M0+q12aLLhux8v/+ylGzJbFMUikEsddI0jNg9l9pr1v/7uc2dLooScMs6K1nckGYZpaiFy8q4U
PZZ+8uyNAi0aIzyv+eh23ce/Y4rml3/z0hOcvU2eLlOa6zKMNr10R+jgOQm1Y5aNV96mhY83Zi9T
zqYgKKzGR60WnvJSusmF1pHN/Mphc6EAoRmzlyjXA11Ra6zKMSLaG3UTnIV1TO8CjR5sv5d61znK
jfwBy/LKhmrxG2dv0yiHhV+aSUgGuY7tZqXduTt9HW6FdepI51rbEl26U5NV5vzVAzJmG16vYb2r
NN9zph68EtOna3em79uXP31p225MD+6P43pqANTvKeI4vLHb4BBt9JvqTV/B6Nh59nhlBpp+6zdT
qjGN6j++JEZUjfERwGZbW7aQ4rjt8MDpdyoQksvXsTTOZq90JUp9boykoeSpt+6R+Rf+cxz9uPzh
02D97ufP3mvBdGNLVd3AIfnuhKl3m/oKuBpD/eUNiKW82PoAyIhVoXu4/IXS9Fp/942z192S6RtU
EnUBTucCgln/KPfhSxV5zyj2XsYeipgANXhbQuvpUQ9jC7n21dM4/u6rZxNCrAgqm67aQ88OyzNO
5JshkQ4g4t6bVOCklZcguhAIxqr+NjaltOnU0OHIz38LAsRWC4zVOf5Vt7uvK+nK9PcVjP7Nr9Jn
80gapZKQ+pXHMPUe4OK+TRHt9Q+8tNvgvt03Nkfpm5g3T7n2ni+MKH02s8R1Duk3GQVKQMbbeNyy
e7ettXGS1tWRPR1n2mundG3hluuzKUUrwqRLRQgtkha/V1n0nvXxOq9ybPb1G9LaRyVTbHNQbppA
eSwDoGVStaVP/BwptIehc755WkqcVWFiO5HOg5qzZ45gMLWmudWgL+AzgTdBBtbvsbR2FB6I2VGC
cFVVioliBkVAkuo3jVL/1BrxqfHjpymFNAl8drUmCFepwsKH6hvszFjipe4S8UORQ4e5AwJGZKk4
FNTPXOhB9QRHX01+TM2jxlUPteQfBTJNSDPbGHn1rqiigQNbOEpme0KkfGWSXJrGtNkMA6hdj1My
bByQKjfJOVlH6/SFSPUV5nxbvvZuLLyW+mwuVmGSdhx5fQdJefYbJh+jTizDdauVNKTpr62HAlZg
Um0rWuUqwDG9HP52QM5magPkztDTYKTMRUFCKZr7AvimEun3LuQLLzTPhoblO+vo6f72tXZj9d5u
GC3ycONfluxfafEs7ET02Z12U/SAisZuMqm626IKXo3K2lye9pZeudkkHsZ0PGNYjg69kZ04sOuu
ApBY6uryx3/9xO8mEfnfy1CChxk4SR85VVkOJLsV+8A0nYBiBPzVO5JBXgsPa12jgJGVhQOt1J9+
403BDBUc8VggbcGVH6b43ZgQ7F5UHzS3ghSspycCTuoNiVO3MsWJrdrod6WKNobGcgDzYHwO8IBQ
0z8HbvLLVWCLBy1rn2LRaB0BGGh+uB0Fd0s8XopghhghePKWFOfApJUR1ZfvbV0Vc5Uf+h9VV4HA
GigsWM1ZnIJraSlXo/asCeVN6plPQWUeA7RVWe6+t3X9amijYvdq9ZrFwklSLCIWsZ7ECsSvQAx+
9p115QVZWOe12QPMCEyglhJ7jpVjon+NEEn5MsdL6+XyE5QWBp82e4J5piuDnlehYz63W+o5jr+G
jLAhsBovvw3AcXut/LcwFrXZChxBgy8RCXOy0eqDAEq/MIhX47x95UqmZeSbsajNllk375t00Mxp
QZO2ih1uox0VwK7DDYn2ndQIqsHwdLbpSW2Qru3jaw3BhVuozlbSxNMFwWwMz+nIOxjSdwVVw5Vr
mn77N9ekzpZMnSyvVoloj6s7Ioi2ya7Z9httXe+qK9P80m+fLZSYiKus1Tj6+xqBaxVgymuNX2nh
t+uz550G0LRLRfSIgms3fWEqGMtRBhtkNRALWmEwd6txF0IQlH3zyg1bGGP6bAwUrqGjCMP3ofgH
UQDOh/dtEIQre6aFT9dmD7pT8B/DeQgd1yPfE6GNiv3SSpsrI3j6mG8etjZ72GkLc0kuNZpxUqDc
BPjQ4AP6HfI9FV6N4J9cg60C4s8QjVNsXx5iCwPgawf1x0FCTHtfHkUmmFDU3sG1H/XkWs1KWbpf
s8U9NtUhNqyEp5GQrU7o0GiOT7rZ34KSJBZvwPAxvI41EqZeBWbrM6XbGUhSvYjPZi/e8TJ/jkn+
HsbxqYuMQ9qXO1EOti0+CoGEzEguHVVzoSYCTcBZRMkQyOghlUxKkawVGIHIZyYvL/JA1ipgvGRZ
3HkDkJDLN29pypku/I+bB0PB7StEMU6gDz/ZToILqJ+skgovvlp7RPWmpMLu8nd9SWK+GR7q7G6S
PgpBy6MWMpzRM7W2um5O6M9v3Zvhvt8jgbR2U/9Jv23fr3zjwuZMnV2eOwRhKqWd73RrcS1uYtu9
qffYdrbe9tpZ/Ess891VTePyj1uYUpAKqqadRDS9PdqxTVDOZBZ54G5ylZtJdSDch/WVjv3CcFdn
62lMmoTYwcjgHaMkLf9TR3+3iVNn66hQknyGSt5z9D7aDOi5MuP35cew9JNn86gXC8Q/5WyR1QL7
lVBtJSm0L3/0wvhVZ9MlLCniU902cMoiPZh+tw59/BNw6WrlmOe/sS1e/p6lw4QymzlTi01Gb0xd
+Rdzh+bfsdbKTjh/ta+34ZXJf+FqlPn8SYQJUj6+REiVtVE+TRr9utzpODFz1yVU70qxc6lgpcwW
TS8qUzdTAibqlF2mYXmPRSzl5OgE5tZv/ZJ4SXjdulltiLjZqWL4EartUZUAzVYknKoDWvauIHLM
EB+v3OCFxVaZTQ56UipenzON46E9puJ4KLx0S0zbvc7amir5U2AUxx7NFeCKKy336Wq/eXO/Zv0/
3lzw4FmXVxZgYJfkxFwjk8tYg7UmgoFdkPzr8pUtjH5l+vc/vsUzuiEJMoao3xc3rY+dyzcAtFz+
8MVxOZsOikpUDXIBhV37pu+JZ3SUB+HU2bJNmfNwbVwq06d9d6dmc0NtmRS1dPDPHcgXlOgW+etq
Ma2Cd5Wc3OlkU24Anj24qv+EeSG2u1a20yo7wiQQ7aCo7gsSs2gREv0thLWHh7t1J6dkeMSA/q6C
g0ZqPdJV9cBBtnV6Y9VQH+GwkB0OMn7d1LoTgiTeN0oKBdZUTlmXCtjKQK1cuZNLA3A2Sw30SmsI
XYwGQj83KJX4dCC0YT266yJDC54K5iOEew8Lft5Q4iicy9+8NEBmcxgF7FoaOjVwBtJgquQ9udq2
+n75k+XZOyUPmuFN3GYOFP8pSJMz0m3HNU3gPbj+v/n58lcf6I/x3Xj6f78Ek3RtZRvil65Mh9/v
vv4jM/jjkwmZ8GoramMnJwiYqX7fwxhAn2xf/uHadBv+d1TL8uzdkcdcqzJI5c4Edw2S3PYkvVpL
av4S16OThh3py+VqDCPbFPxHtxomAjQxEIKd9xGYCgmJIanUWQqWXu3TdR5hFNMqD4Kk+Eq2GsU0
uX2IS/C9iWUpgEcMtDw+PTBseuDE5J0pj+C9cnMtmN2Lr0xeDsGw4xCUQEVQbiuBaSObWNZuGtJZ
A3ckQXeI7dSP96JZr6HvHqBXEzdKyQVQjRWph1wRd2ZMNhEEar8X94IAfigSfssZppfLN25h0pHl
2XQQoLES3F74z7jy1/nduHLtr42VHaQrd3P5axZmHVmevZFtYnh94UWRA/1mTRrlyQzzJzGCRBhk
r6yTOzkuYct42GgF4OhoT46CIJ1z33BYTk6DIgzrgi4wQgthY9bRUyeO9gCtOBNJNC6MLrSp5+6S
Nu62YUJevFne1DEZQW1e+xsrro5qNj7XQfhcJPJbJkOYvXxl1nSjvht5s1cehqNWxDE2X4E8LVWW
H6BTspvLsEpLASA19WTmIfBZeZXkYrHOFBWSBWhSQsA3OG2eI6l3KiqzlfImKJDsoBGSlXJyXe8j
liYff6Mc3LDaJ3JzLxKzqvTVbqS7vDKD6DWMxp3vaj6WW5/ENTEFwIdEX1XOo2fx8fWwNlQoBjiK
0GmQD24E3U4l3ZJYiAzKoubewaPf6l7yXvTGCSvmPqLMiZTgFiDHr0qilOWq6ltS9b+JyP2n0IYb
9CC2T4ZC4Ws5A57GnDk8IGq9kSLyoYn4IJpUkVl2K58wzg76X8kbNvjWVreqE48AraBo8hHJbyuO
7jG1HUZJfBpJTdA79aFyca8beAAbDd5S3P9uFePgW4RScHBbNcVwT6jsbQMd268E1bb0/i0nkGqV
Tc6ty890YbL62mr9MVkpohalMpB0ktS2uM2ex8a/BZF35dMXuj/yXKo/4jLAx5ZljmGi1s4sLF2W
FdqD1z6FnYBc05sYp7owrkc1FncyWNesuNaxXfz22R4mLGgYFEqefZ2j6qf/1HGi+3z//1DxLbwT
cw1/mkUjNNeSIEhCalekCZeET3m63YIPXqlDY+vgldbqJH6iOnkcC9VxxfqM+OXaZmphPfia7v54
hFIvJdaAu97x6wJ0bt8f9AzcgBw/AdG7dgj+fpshf93iP77EqkXJaOp6upXdRtkqjnnTbYWd6lyT
9y1dxWxuwSpqqUVVkFhMfmIa1yctMj8iy/ztSsKvy2Nd/X7LIs81/mFuuL44SplTk7DcW2dRBawn
0J+yVoMBG3+gLG2U/hZl06ijgMOxKsY9cjl/z95OHp97CamZQOB4e0tA+Nrw001txOSq3kXZs9o+
gz1aq4LmJG1/yrCChyo7v2oLsngbjC8cUVakp2zHIdxPYIZICdZkkfT4PkLSfuQ432nDaBfQGS5f
8MLLPfcXwFOKMKGlqYNZ8lYL+63QJHe9JV5Z6ZY+fnYcqyn3t6XHI2tdcW9F4N7yKRxQerj869Wv
Yvs364042wiWrgLbCvYXmpzqrvTdrRwNL6UqnytcXCuWkTuayzaiIOQpkXQeVU3CFq23OzEG8Dci
b8TPJno2ZA1SgAWf5DOtuG0aAx9t1n6Q/WI59Vje+x3IDuBkMtwb5KzgVdycaBJiqaAH/TZl5aUp
9Z0HKTKwtIfRwIGmhz8EMvnIEAG713gedkup3Mjm+CxCczbZPG1rv9o2CeUOI1VvLD+MwMjmz5EA
w18Prc8AbnedC+dQwGtuIKhL1G4TNBZYbeleVeBqAol/KMKWSCpQp7JJeDkxEnfk0ckrocXNz4Xc
CpJ748rFqyoUFeyYxNy2UXyjf2UUCp21K5TBX/fEFZOi27+aGFrJXqIPJbpRRrJJ5G+qAgJrMRDm
ofW3eKv3FgugEfqPAsGnJPFsM71778f6FAj9QVbGX4h9n30CHqDENDdG7H4ixHyGY42UMCa5sSqC
m95j4qvaCpPcZJpsEK2EggkOXWpsE7jPOm2yM5nbTwOQAqtXfjWG5KDewSxNhSgW78gYKDdtyvpa
BukprWQCf0mdk7vkUKv9kwEIcSXl4XvfSZIdGh3YTc18aNzGicGQTXecZhWWU5ApMBiC8FSIEHxU
QwEpMW6kNN+HZOAlMkZLAjHOqUWVvFbB0UakoEGXugu6+p6UtJMej2eYzPehpr+GbvzZw3CMs8Ej
tWSAH1M+hHXzQ9OVs5rW/8DlLMFrNB/yOLBFcaX7Cs+vPMj46HUyFXL4dBY3HbJLe9Jq0gykEjhI
R4kvIhiTfmxGELL3XE+Wh9JISZQItmog3CPfPavUbiOgh7bv9eOKsJHbMG2dXAI7HzYdxnuQLbkg
2i12NUHu7yaLHKfQzAH27KTZSGZNNTw0AeELrEhb15AeAFpoaz82dzAN3oY4+5kr9OwkwqvSBNe8
X+ShrUmcE6o6PGha8UsLzM/YkNg7wznQslzaRl0OjaLxj5owZQObgFC4AWRoG2IHjQpKYF3v0d5C
D3KHxyIo3qTWJK3I/CeR/VuhQM7cdf5DKaW3RicBDVOlba5r94GaPsS8/2tRQesJPG9P3PauS9J8
g/h2o3dcj9C0je2r8OQHOfrILYICOtCysVIcFLHbDzE5dh25JwQ89IAh07culZK10gRvaeWDYa6M
1C5BXnZlujcE/cYDpAqPZtdI/Q6YPnlQoO9KaTxlbvUYtCooqsF6NMZ6F2LJTS3i7gy1/hVX6WNB
7PIq8LWnsS+c0QLeM6rRU5lNRJYReD8OH83tX5oG4bVVunu9xxsqFuZDypDMPVgCPaRB4NYOL8yb
Bgli9Md3ozWnERmtLTm9J1T7dy/jsS8k2DZStFGmGUXySJ1tpkxEYfxdKt3ojKJ1CHPvV595t0PB
/5x2/W0EuXlVWMiVyBqU4u5RH+tDoLF7HzLyhMtSflBbiwBYM3eyhqZ8MBH/4wY0Q44IfCOY47H3
ab127UGdIKp5+jxMECO5AmyJSCn187vWTd/bHN2n4v9SVPrBkhL+k9b8xdW6vTURf2k0uF5GqGJ3
r1f1ew0UViGhPO/l+hbq57qTtVuXtoPtRZUTpIBq3Slmx+0VjQRj6QWf6imsrQ2RZWD1wZyiB0Fy
rbVkljbpL8gg/9TW6NpNoosTj4vYiBTMD4zyfO2W40sU5VBQG01fCdHwajV41wdobivZV+oJoNHA
dvPuxE5+kSvhbQAZT/46is0mbttDKQ8ApvrN6DXxLgibaK0Y3CXIgkfoT7tIG2y2Eo6BlqEV8XOb
9AoUjjieSvZpdA+G+LcmV5+sNIBXGvXo6voxyYU1GAUwi9JvxbduxBzYejbFkKGQJjz+yet1iL2B
dRM3w6evQytkAdwO1ngCtA0uDCZaVHE4TCTQ1VIJB4ip5oeWc3Ah8URIoYZ5cEBSJg6tLnYURklL
JCBTLh8rsXUaT4FlAMuvMRsWCwzmqbolAv6HqieAWkaQ9BIEq1VP/GLFyC/TetuSndu2Umr3afou
KuIB/DrE3gTfdqelb9FAFB95LMR/eNdKeQtmGWkuZZbYGSL8l9jkQrb4qeLNDG3zpnQmDOSZdcP5
u7KWNNcy50EjlTIAJ7hPtLbyR3BQl7czC+UHaS5eJlVUrqSK04h+xu25GR31Rr4TzuQbbhtHurny
Ld/vo6W5Y62vJFewhgJWyo75qQAa6LC0rkkVABP1Of5DTN0qsj27uXbE+/5kIM29a9aYCDUlwJTw
0IE486B/jhqSWfv8XTCYC3EwwKO6H8y6BKrmXvvaBb+hNG8opSwwrhtGDIgb85zKtvWW/vISOigb
9Z+SSO17dZ3a4ys7pM/oOGwpSSXrMiY2GgOfnd9SoR036Wa6E/61M9L35WZp3ooKXUn1/IGYV84Y
cOWn5PHCI37GrxrRrmMiWcxmKJwc0M8q73NrLaEhP7VVjoQl1CX/zjKviWGXtubTv/9xXAvAuCK3
4biWqy9hcvZhEqrGtXtvfn+hkFT+/elxQsRoKcmRkynZOxmH8bpK2Wom+rHXCF2tVA8sijE8mh3w
lSirz6POJTekfUQiD6h065NBa52ogvdIMYh78Aqyc7xHgSIp9IjHVCo+c5fGpBiqxBCiDCTd4nZI
o61Xmnu17vDltd4tIqu92edvptBthxEvSQmIWdH8k5QGQBdK9E2EOFM52yjQqMTsi1O47hKVnwkK
vUyPcUXoOcpBZ4pqyfEggdCPObKh7y8r8WgNEtgF8B+BePRop4/FcIh10Z8iEMgyz/alRJgekRKy
X7+jZFzJlvJSZs2ehOatYsokS5YZDrBMhx3cHTRBIxta6069LD2lgnzfms3W15XPQS0+tDw7i2F5
l+u/gDddOQAuTZvibBxQNiLMOhhIAL6LPtEDOMIGEZbyAe3fFg8dEbO3l+ed74/W0v8MCUBDVWNZ
1i6QT2qIn7zPr0wwS588K3ez/Immp3AJHqHiUhDtzKF9vfyjvxd+4Cj79zg2hqwOhVZF7W6NzwM5
H2Ulf/peQ75hmdptRuXO0z5bkEiXv286GH93np1qSH+8lV3Va83oailBU8Q9VLV/n0vxVtVFWu1q
/dLXxJRc/ib5+1lZFmdFaLKsSz0ZWcao20/jtWIBKJMfHIPABfnDnV9GcCCIgRWieJtYyVmOg6Mo
DhM3ioCD3AofDQS4nUu8+zgcdInDRBK1r3FMUszl37iwIMrirOQD2kk0vNaNnIQDxU2+BbJJ/ma+
quz6JT+7t8q1IbQgiZLmJmVBzdgUSTqZmJb5UcoNADgogbLm78qBCYtId154XblHofxu9Mb28gV+
/7iluWW54ZTvFoNM8bMjrlsJ4x2iH80OrNI2TVJA9OzKuFoQE0rW9Av+GFhFnRqEifJN3dq7zT77
o+RYm+rnuDd2oh1u0lNxRW2xIIbB6vbvb9L7zixVQUidsGn2UqV8FD25uFb0T07qWOt5NvFDPzwY
WOBGtg2UNt1wn6o4edYL8aUuxXvMhwHNj/CKwmHpHs8muIQTa1bnnHKtTt3W4q86e4ExSS9qb3VP
lx/jlw7sf19bqFH/vua46bVxgL3tqCVvREtAZD+1lCkpTV6wDCajRkciqWBUQwbry7vkgLK9FrS9
lEGIMyWAgTlZmD3w4ITWEDQDhWSDQtzISOV05h3y4TIijiU29+LHKAq/Wnqqnd6cRp1k2AG+b4Jc
9uTD+SZcbBernguCXTukESGlMdkZkQaTKR/Iq/M0ZnYdsUevnYqic4SuR7dF3je5DnSFdYOIL2Km
rOhBLvuj1dPB4FS67jv6Cone3tSBu267AsDdZEe+fAcX9qTWbJ6lI1a2fVxlWMQ5MnagqDKZYkCd
b4SUc+nlL/lehUK6+7+fkjp4CB9FOhkNp0LZO5P0vYqDncVhhGoSJr5rO+zpA78bDrOpNTETcAcx
R5H6DULsl+MdsyPXsku2w4/s2pv2/SZLsmazoyC6VQq9keJnsJoQXF/bePLWQcKcRTuxA/uaeHNh
hTVn4xtgda3XFFwcti+vgVA+YUxdX34o36+w0tcO8o+JyYQKAmyMZSi8QR+8i3ZT06Dchbu/+/jZ
M5+A2xkKxswpQm2PHziut0RVZl5iq6jPQxHyHRWuy9+14BCVzNlzTwe3I2kCCqX3j3dbHmmjM6rs
1haw18Iws/1Ha8NWNX8ZX4Kj+xh+glbbgO65qrNaeI3M2YhIC4wZRISyXsrtyUqNnethU3HFtQRC
6vJFTtPmN2N7bnLsJTGNh5Yb6guRHZft2czVB0msr6yISx8/U4pl0ugWZh1nThRY5DmNq6JEXpNc
03Qs3CBjtgz2PbRSzwhQXowHj9xFCzSnFO1iI71yexbmmLmDsfQioSkjvqDlCCN35jZs8Ucq4OCY
rbH/5rEdlte8vUs3a7a0WS3welGhs6ioR911pO45NV8uP+alGzV7481ALkw6CJkTZMFJ9rQPztJM
ziUUPgh3l79jQa0nGbNZXxJ1XVUoTTn1FvLQdBq3q3Voe6duC6hho4DQuc44kZcezWwqKEwRrE5V
koVQm3QnSf5LDJQvcX7vCulIWwjgWRB1H1GL7yV1b2s92rRkCCLrOnpxvfM1aRdGpc2GcCR5WwmI
LCDEtDQwoMGQiGVCDU0tdnplsEV6JySf2SMJNJu0vGYaWtrGGbMZRhHcuEhlGmqGRBrzKvh0dzlm
evGXakFCBTsUbwT76lZuaRDMphPOIlkijj1W1q3xpm6IV+/WKvnTD/0aJR7yX/fB0DfQ7a+saF++
jG8ml7nzkaKa2/s63lklyh3CdF5dBUdiVFJ0zZoX18yqvSgnLjV5q78Te4tigBwkqyJX1kpmEVvT
N2Q2yBzH+pLWbKUkPRRF0LNp2VBnV6x7hVijPsLE3xCSE0eULbN2E9Nfat3KiSR6QqN/SNVC3uVt
pN/IonxyO/XJogMjlFZCUoZZrClonNouOcWFhgJeHQ59QVc2NrMTDfacwApaaCahNHnZ7rs++iE2
yM317opQeuGpzM2aZk6FRPQYaJpv3uhi8ySO5rqw4AOZZn7lsL60i5/bNIeIblQzSIzmn1GxrvbD
uvok7tL2IcGNZ5qC/me/+f94kBa2GPp0tX/sA0Q9UQQrZC5o8vtSfFfrv72S2SQZNRJk+KZOHPPU
bIxtsaONswl2pL2m/yVD+fsAtdVJvPaNC/uyuWtwMKBEtxFbGkCBG0pgp/yVsDM6zbwxw4Ho+ofL
86c8rVrfvS6z+TNsSzWZEkS/2GMc0p8TR854UIqd7EPb2hibEV4fHYr+mXpVxoYQm/t9epJX+Sle
X9scLk3j+mxilRGzyYpmpA5lvvIobjo6vKvopN8Q14GFeDhS8L3zrjtTF5a9uX1JaYOkUusxRv2p
bGmMVTt/i5x2Je1dLtL4nZ6D7dWLWxqXszmw9lQzUEE/UkWum7W01dd04KbU7LX3JAFJITjPurnW
xFh4tf/HxuTmo0y2G3qJSgJAnpJw2rqHIVW2/dDZl0fNwgXNvUytqPX+KFmpM7j5kQy5XUDF+/JH
L/382e6qJWmWOF7ShjzT7kTS4yE41BqRFN61cuXCo/9SvP4xSwBXVYtOdVOnkGhjjT9711trwT+X
f/7C66TNZgq9UM2sm6RoXfnThwxVKIcpMMPrUG4TA3v5S5belrl72xT91EqmS5B+Wm9glJlSrQ3W
cprkK9I/bNFGlktD9MozWbpjszlCjnIi5Cs9xFssbSJX3ZjRk9FpV5wGS58+e/UL0QwUSePTxRGq
kiSJ0UqXkP6SUpNdOU0vjdfZlidUUTqGrhI7o450CtGraTxdfhTK9BHfzJ9zXypNTEWIFTPGBwky
PhshQFTEpbQ7A1i5RTpjZmCux8clC1u1RB5BpG5Fm9NDYyJJ69IHxK7aaJ1XkgQUWj6oXXJuKxne
NFhrT9sEdU4asbFxjXEfj/F9Syx2U99Q111dvoSFmzM3uLZi4Y5q2kQOAgs7jVDA61fGzcLLMPe3
Zj7x1G1rRE4hn/v6RLe4NgCak14q1dlf/vrZfJFaUGZLqkjOWO5V65fO4nX5tiz9+NlmgvojDZq+
QmCtT/GchK6XP2jEhPoPbdhd/oqlOz+bLIiilYtCrSPHJ7WS0AiPsplkXfnwhdfqS574xzQnd2rp
0RdFlmfRTM/CrTnW6y6ytpd/+8IxQpOnYswfn59pvW7lU2i8YhJUb1XIDPum3Qy1TKdJeDUoTNZC
jkl7dEKDqBRsnQxoQlKjKcKIYL4r17n4Q2bH/dgY21LJcAW325ZdybtyyNYtOti1tm9vVUc+CPfX
yCPfL07a1ybqj2sGgo/Uu9Rxo2i81OmjSaanb7x55d9ey2zQIbFtiOGcjF52ehTX41FaZetgJ3zw
VjKv57trV7LkzJw7U9ArtwBzEcIJTdr+H2fX0SO3zmx/kQBJJBW2Cp0n59kIM7ZHpHJOv/47mvcW
felRC/DGwDV8WxJDsVh1ggsUG1RG2MEw+lMjxG1jQFAlIRCGQnc9E5D874302VSAySAo2wUhbFs1
dr+ylOZI/3cMZd+SmWfDypQmiyhjHBHIVUd0aVLcE8m1GvrZB1QKtv+G/mUypwWQLpiPUIxuDsQT
hdUOA+dnRurXLytfMp+IP33J/IXnX9LmA+GzoENy0jaTV93wTer+ar3wDfccb+07Fs5/JpM/UJWz
iA7Hy1042PsuAMAKSgsp7I1gnUmmdwg67jvF2Ohj4Zpt/IWLEZRoknAmDcDPaiIVbMKyE4wk1npf
P0cy9t0gPPvuoAypng5RuBMTOcFV6b79R3gx06Q4w6Iq4YKjL27q3A+6blMXQJIq1kprZ+HNvwWU
zt685WoBG2vIswjtMUz2Y6KuHEwLvAD2fS0+/+Ugq4wiAYOy/075YU9KHOq1HoWDQNOvnFILEel7
hZw9xOKwwAl1rATkF+jADuQ6KGzN0YLWA7bu9vKyXnqIdE5NmjnoIp9XNWweA2ZBpWBy49Y6dcXT
5SeYP++b79h+9hlap7YKnMiiHVO1T9icHuJSmc0ExK1iA+HQsX7yLj9p6VvmnXv2JKtRtJiyeTkV
cBJRP1l9y7N+o5X2Cn946VOkEFD1MN0lJfIGuFZWvADbp/CSHnMTWdsGNcLLn7FQXGEyVSKG/xe1
swLrtkhfrQJWJcqo7VkV7S0r82E76LJS3TLtw+pws7Vtv+ufFIj8Kl25hWu4VxlQnFDFSr1iaVSl
Gy5cHWsa9DpE90DTiyJzY4MupvBXdU1e7OdshsmkCpIqYY7+HiJeYkM+ah9rz9B6XxnMpR+XMgi7
16AlZELTEQZrTtA2TiEAfs+/Lk/VQoRR54VytuLqgqb2RDSI/Oj8A3bHtykbVl5c+yZK/3DgyOQF
COpS2gKEvWtYVnpsbCBiFgKGGhLIVJQk8oyOHKZJXHfRWIOXTo5JaT7k3XRMlWoL+7o9JaENpHU5
ukFJ8X9T47NQpk1qTg90jCEhPPFDQsE/4JYGN/fgN401BrxT60YDku1IA1i711E6tmDuZUfJxqLk
XbWDEW5A5U7AKKyOyLMd8LssK5BVCHvTMfOjycvbogfpLIpgVoa6+EsLaC3k/R8Mwz6BkPkKcdAb
JefUU0PTcHgbfTaKddcDhwVrRdpDPg/lWVXN7ic93SUB3Y/5uIUb3Cm34d44WsAZE+2tTShM2Ql8
ibr6T5MyuH2p+a82QU2WTld12qWORuF6mLWQLVA4hKcBynbAgwAzQm2eBY9erLD/BQkAoFaL4VVp
gZsC7HJw4c12P8ArFEawtWPAb2s2J4f7nFk3gNICyZKb4AckgQXLb/spDK33sgn8MoNVeDu9DnW1
CbjxIiLzJqyBnW2Sztcb9VMTwT7vVN0dsSDrzry3aOIDwaK6ZghaBHyjW7XxQq5uomQw3L4dH2qb
PAqRPuUdnhpUWeGCCLExTfiYxfZ1pqf5xi4JsHEGP8Gw9aikzUdSR4esBmMljFroz/DxAI2veuVU
WlryUgw0+zaya7tHnoxS99zw31owoVr58W8o609rXrrNgw1exIFCseZt7cGKkmqrVD0gbTQHf77c
FhyWi9C88fQ8+gTvBNdl6HYPQfOih+ABCwsFXJ3/0qcKlBdYNaoq7LEq3H2plbVu1/Bjb/SBC9jn
vdlmJ0K0X0Gb3BC11J0gGCdYUVPViRSQlgG+7r2RY2g5+gh5zk+xalou6Pn3Q2tuDeDi+wh8liZi
wCHGX0aQMshIqzE0JHo/7KxsRkF4o6k8m8EIa0hb3EZGBQIXLgHbQQl6L5rIbsyHI60AXCLp/ViH
v5Umua0i083bjywD0XgYXpk+wYQyCq9qPbkBbBrkR/JJDKAxo37aGEoMQ2hl2gMq+MmY+J3FsAIX
WvXJZ83rKGbwPcUPWkl4FaRUbIeE3WS2/SsU1Z+oUqGzM0IeMW2VewuliZW4+HPYpTLixQBBpjfh
RrsbUrYdLfMpgCUZzJutjZVFKJWak2+m8FrUhqtUjwBlM0D3mVSwfbG3E0aelRrxAzo2D5MJP0/K
nto4euuD1IXDKndhF/TWx6Nf5NFRgZtYC0OiWsfnTrbNHODk/XRip2YkH1XFr8qx8i3YAys2hXlg
UDrDSEengqPbBsz0TcQ4AbM0haOzuOkq4FoK+qSO9cPlsfg5aaByDSbhVQiVSYqbCXkc0wHK89au
Y7CWhLMq7rKXH7IAhaN/1WMmO4uYYPNNefRB8dkEj9O28jVoHmRbY60l+/Pmp1Q672zN6EXXJ1DI
jV8m+PlZIMJd/oCFBSNrJNVCQGOutCGliKoM0K0hpEKy3ni7/OsLtyoqCyKNkU3AVB4haeYNHlw8
4Yl7CDzTh0s5kN3MTfzkDhR+y1953pxy/h3HqFyhGc2C6oGF5yWnYl/9jn1Qr1AQdEEbAXrFjhyy
kr8vjdv8AmcZCFObVtQEeqkNiAz2gJI9Ip6+1kv8von9/R1Mhv/mKKZDfxeqS+DAEGurMgBV5o8B
DHmGWRbP5tf0BcFBw0lvUaDZrkHhf15oTEYDW6oKlpvS4rNKRKw6O/BpDULyvaR++iZpyLTKGGOo
jIndoELPlSpBDIVkMLmasnq2I6G6A88fxqG+TePqwAm/a2GGCDYP4HpC/WxK496IQVsB/2nM7T3Y
Hg/MhqlCkM7t4mHwapJdiZReWzBaz1Nh4AJfgLpgJCGkNGtwN01Vc8pmlnHoHmGv1Ds5FKGd0GRP
VW1cpaa9VXTAyluB3ghUwzdhDhNzMtiWi2vBvUKzp1QFfAtEY2eyzJWFtJDm/4WlVXSDwjE93IEy
7Q5296eF+yO3Mi9X2N3lXfHzI6gMojXrWDXixgAQLbszjKc2+ArpB7Nj9/LPz1WDv+eVymjZNOAs
tClkJIV4qfoNE0+l8hVYV1Z84jMNZ+1e/l2K+elBUhRULaOyAw1ZPy9L6C6XHIamvQHB2yS/moji
13XgwXlqD+eErZFN3KkL9b6okTvSlP/uq+pom1gRrYDoaE8s5WAwCDElKKv0QXk7DPrKdVX7uYFB
ZawtPMStnnQ4epSInTTQ75CyVtAxrux7fUw3Uca3Vqd9qrXxAZ3UfUXISrxdOPNkw6AUatGdBeoz
Cuzle1ggp536p9zSrsM+e9JGKHVcnvKFFjeVgaGMghtXFMBr1CN62nX1uyWzrkbR4o8uOjWqDrpO
FeOikrDcBen5NclEvh2m0dgCvb/PCnIa9Wbf2dNdrmp7O+1Lp0wMeKPDXDjszX1eV79U1r3EYIzO
Ntf+2I2bJqLe5S9YiN8y6LTIgCPRUlS44VKt5++a5WXt/vJP/xxDqew8kinTqNFsmLdb6BpAqIT1
mu/I0k9LNQFY4XaZFebhrsXtazLeBNtdfuelJSvT9GAa04TpkOOUBDBS9SHpfgz/32pO2Vx+xkKc
kAl6lKqw+Y4LZctx4sORXhTvPM3c2L7p2pu+/Z3a2cry/BlSRmXCHk3FFOQR57upN8N9GCWm09VW
68Co7TowQrhcZdVDnPK1rGNh28nUvQTMkHHsM7RbD4TDe2mXX1O3dqcj9/gnyv52trW/YKiCevW/
QRKoTN4TJXykOgbxb0u743bhURxcU7gPgjVqwsJSk7HFAbHLqO4gZamB6c2Do4UNenkdLGw9GVo8
GgIm8IQD69WOjybuQFle3kC4ZGVnL+Wclv7f1KxtoWdlz+XIxuuQ/pUgUtbbwOvcZnT8XHeGZ+YW
q0jmpXGSbs7mrG9rw0V1V+Hy2lrwsu3W5NaXBkra7WVn8lZtO8BOwvG1E5FHBL9FFWh7eR4W0oK/
IMPGSI06gp8BKONPLDz19CRQLtZJv4JCWGgjUtkZRa8L6PHZqKTRbQXX8NxhG3EQW/PKvJu+6n23
LZ7WAOUL0yAjiC34laLYgtptb1twzrrv0ufLo7TAxKMydJjWuPF3BYYJdIyTYTjNAwTXHLJlh9AF
c1tsVvuHC2FE9kEZgAhv7QKnd28Zp3hQNyyHbm2Q69C3GsobMkLpRmeNCybX1WCBLIG6RuNaofpI
uA6JA+Hr8KpraXsinfZ0+fOXxnX++7N7Tt/QSGgh0tMw+6qGe2qsLL6lb5UuA41uB3pkQ2ttKPsb
A+SPiAa+xdUdNctbYmors7f0+nIsiNUgYxRDmvHMabJnvVtJepc2j7TtJx4nIoxxaYbc2TUJAS01
42Cvw0fKUeph5SFLby8FADZ0gZnNxQWFFVuI/AnXLnHZ+aeZlUG9VG0aBRKO4JZW+taMAt2ZFPPz
335bqv4PojXTyUDDRo1+c+u4ah+8EBFl+GuUw3o90GKxa0e/VHZKQyENI/zLL71ANqQy1nVqukJh
FUrE4XV6nfqQQNkYrzPpfq3JvPT689+fbSY6MHj6UY4absQdKO+iXYycIUu9yx+w9PPyXq3LKSqR
9+x02DQ1mXolCs1jYi0jWPp5acvaZZqILsMbc/WkEDg2+vkaZHYBOkFlrKrZBAxmyjk6fBUk3GGj
RbzQN+8bzYWDGeQrnWpyokNwv5Y+LT5Q2r95rbASqlfwVjjlvrFtHjkYDvDtOkbPrTczHKrVo2kh
VMgS+7bCQtUAbXdH4X3XwG3Uym+K+rYp18T6FsIEmxPus2VVjWqC1k8pdsxOr5TceqzStbvM0ukn
w1JFbLdKWlUz10CDmTqEqItdh3La4EMK4bDudbFQ8aKyrD5q1UqplJrYaQ9zrZAia0MTpfXZZq57
wWoBzrFedj1dCShBOmuKCIuPnSftbOwiVLNHPcTYtYJ+Vkr7OAjxGEIUc1DLN920rgJotnpBCV/c
ABw7CHuyIp5JHfRKK9lNEmm9E8+HS6/zCdUmJfxSCmOlBbxUXZahrwzdhiib677TDe7yOxg0QiPf
0R8a39jwQ7BWXl5K1GTwK+07MZUTntO7s0y+5mCaP2EjSx+AONvae5F73Zo190IYkQ1ahq7trT6N
Ucsu4mdktacsg0pfXa0knUs/L534tlEyRRT4lI4POwYpmJbC6enfqnVUtmRJRjYwcMH5LtR06JRm
bjVB+oo/jeXL5Ri+cEmWsa8kKvgAxXF0LcBfMTRtU0LZuh9bvx/zTarlHuqWRzKKlVLVQhpGpdHi
OC6gTIbtXZPSTyZzD7oVtlqL/tlVqq4JBizMCZWCrUClp2x1M9oZOr8aGs2bOlCU0noFb7QQYKmU
JgnbtPk0oIeRjQ80/DNBG24yb5Pu31qvVNbij1ncU62O4p0VXMN8y+3Uf/MSobIAv+A9FNY0/LKa
NSe7BCU1XauWLp1wsuZ+DJlvAr473C8qB/qHYCEHHnp7EKdylEN2zVCMyNzp9vKyXbp0y3L6nZZn
k22hCMwqKOqqgYVuvAU7N5Qcla75QkWU7oDh8UdUJJ0GxFFVy9/jsIIZd/LaZcPdOOXXg2KvpEJL
EY3MS/EsrkPuIC/6BJS13kX/pNoDHw3YZwzBd386RM90o++6NVOIpcRRltxH8zwa7B6EPCW9IQP1
k0jdWMMdHGOPTfNLNT/TOHTLeK3CsbCdvvWrz74tHtqineZVE5rg19CdBfS3Ya5spoVkgkgRQcO9
QLEVZa5dQxGXM+KLSn26vEoW6nJEigMkh0xJbuR8x4rCGeLHTANWFObDQ+gJ6AzBV31z+UFLIyRF
hIajF2+YOASCCsYik2I/t0Wp+zQ3V06ZhVGSkdrwftb7osSXBOkX3CmcpFspHi8d+d802bPJFSmH
i2iPJN54n7MgzQl9aC/PzNsSZK21vGfp/efz4OwpehQNw6jBxSrSdEjnlj1053mycm1dCj2yD4DW
QcC56WBk1XIXsKcKBEUoRnvDiMRxhFfE8CfxAd1d2etL3yJt9X4olLJtMBcq152ohck4XfmQBTEe
KqOogRpPCYvgX9V4s2RAstG/NHCh863+FPqxW3vtKXhN36q7wlX2ysqZvPQ90j2rY0alTBmcy1tL
v4o4bv6AO17eFwseplB6/++8A6CZjoJM6E3o0TGu2CGHclmW52/QnvNYV29T9P6h+w/nxim/ojwI
nIL1fl4oUP2K61sjUl04+UEewQ6PcYyS3uUXW9iwMvo653ZilGKeQ0t1dCHcoC7gy7Fqu4jP+6Fz
KGOpq5FwtHnnwGP0ro2ufZ3mumdGMAzTbKj4Xv6IpcuSjKuG4i1PgO/7vzR68rgrfPgU7KiDcd5k
W74SfBYGS8ZXxzwcu2rCAiFQe8ntU1MJP1kr2n7TYX8Yq2907FloKJTEqrkOG9MxCkYvVe19kAZQ
crVI52hcgdPUrE9b1yl8UbRBbOIc0iANGvqlZTpZFH2RQkElksaDYwLz51q5th+yfNOrcPyyBvzj
SjuaRnQnzMZN6XST6ir3ei1Do2wq/piNzlw6q6zGIaS5e/NpTJIjiXL0TkjgdxyYriQojsIEfkBL
h8xJtIHBCi045VleA14E4dgBxs5VUX0UESA4U2NvA3O86zLgCTUtv29Y8aKkSeMT4NRwKPS/u8Kw
t40VPCZN8t4YYNV0bWLuwxEMAKx0wIWiuu+2GiBhp7TTYLhV5PHKqlnIXr8zqrPxFmrK9RC7ckfV
zMv0+wQktVkl2WQrV4qFePIdpc8ekOtak3WDihtRRG4qbXxMFP52ecUvteS/06+z364HNRBlCou1
NrsG+rLvnkji9jA2fdbRACu3AOs1W8vYadMef4LOx7aTD7eF1aL5QkrxvRXPXkCbsILIiDaV0USQ
VYHuswLB2cQ8Woq+L8ekBstGXZMpWbgtfZ/ZZw9jYchpb00wFqs+oukWCrBam/qNHULS4OnyiC7t
bSlFYh3NKwXC4lCay29zqrwpdbiBGPnaATD/zk+7W8qMtDHR9crEeM12AJM306YNTIqxaa7a3eVP
WAqDMrC8GCognVUN0fah88QOcBYPRLYDrCIg2ym8f6PQUlkkHxfhZiwRO3ZqML4UsAlrAnrL4rXi
+8JMyBjzolKjNs0oB8LriIMxFqeBrKSnC+tIRphHhqWGtoIBgkZPOlQuDnlnVJKNMZ2oubI1F8KK
jCAjSp9NJsP1L8leS54fB2CpwsLRQrK9PM1L4zOHm7PNoKWjlavAWYEMGV4VneIUkI6nmIbLP78Q
tWSJRxTjASUlEYqaiMZR+0XjlfRq6b2lFEgncLljFkoegRLdQS2pA4ML17OoWmNGL6XwsoSjpUcq
7zSMTOWNvoEkwNpP94kzuRB4260W7ZYmWNrJGSxP7biAMkeJAyMISxcaNL5qQM5MKVeixc9DRWTg
mCLGkVoJGiJGfKD0YRhvAvXzX6aX/AUagzNA2RiY3iTV9yAwHBXB/Ms/vfTW8647W5hx33EiGnRZ
pvYVLKHtyN/CZI3r9POyJDK0yzbCgVZjIna5elUAH07bNSix/WNkJjJ2q+5FYtRlGUHu5q3Krkbo
w1vlMzhikOX9HWaZz6LflwdoYYESGSVeRDU1GoBhZoSEpzhz62PYhdt8Dy2Sh7Vr2dI0SNcYGNql
ed9hnykwCQr4n6wyHXtVg/Tn1Q9w2X8nWRQW01Mb82Dq/RXA4wctIg6DC1Nis5XVvzTV0lEcQMwf
eshtsquMP5y8Tf3a+Ti/499nMLGlnauFXWwFMWyLjXdmO9WeHNPttIXBB6TwdusaewvnMJExXXUD
XzauIw7V/uhzF49xoXmwg/XCDojhqzV23kLtj8jArh6F4nqisBGlWyiFAdrlhO86TCR2VehAr/jE
dylKjQ31AnvtYv7zCUpkhNdgkLERcObaqVuo4d4iyB56OFU8xGTDPtmuvWLow7tg4jzSTXaoQQ5x
7QN5SjfB5AmANh6Ux5W9NC/nHyZTxn5l0HmbwKWNd6M7wvK3dprYxaXPSfewGBqc0FvDti998rzP
zsIa+BhRoZk8BhgALJmgBCJjk5DaMxIB0f61KPRdCfjpe+bdcPaY1s56Re/Rh4OoaT25bfnMNigL
XMEkZnAaH+nQtrnqnmElEjjtY4j7kRP564UpfcE7CEoH/32BIjXLRmiwp9SaXvGIHdyCxbpJCvXI
QLOzZw+5rkSDuwjzl8yg4MYZuwkq4k7Q1BsKbzIguvPbCMZvbpWB1aIF+QHnsQNTildqKJAKyVz7
yo6IZ8BcqaHqViFiA6PyZ7UDUyCD5aaDbgI5hbVdbxXDZ8EbRJTh3IFQJvySY1FPXe2EoeIqIX2M
apBLFBW/SqeCOoQUpje1cHc0gvFthOd5m5nv8EFyNdwgyxHic0YnHNqIBHKvDDd3VX0bS9BI00JT
Ucdtf9OeOGHQ7xXgmKexd80irR0mzIOd5vC30fJ9FUyHQYUnXVy9xUnBHYjPHUSL5qihvvdwp2CT
fqeGxXQoVPjaaU3YO7UNuC3sBayqeddK7lS54RYpEv/R5g4wuDeZlhzSKXkatfGFsY7AbWZ8FFbu
BxY6sUZX6HtWNJGbhJ0BwlaDkoD4sO3yvQAUZm9qhzBVulMlgCSxSNC6+UifQqhVgyfJ9N8QtkBq
AmLXqTeTdANy6zHVq2iTGcXbMFq7vk43pEvh3mD1vtUWN21k+ZlSPMP65SZUWbnrDB1UhwJOc2Gr
QFSNnrQUnMEkTrc8BSFgVA8G7T6HDkp0dcVn6hP7Ilna/SKBhpYt60sIp6fYnsYQbJo6AzlQBY5W
H8PAA0K8cs069Azo36MCFZwMjm81oRSTW+Xe1k1c8rr2payaJ/DSTR/FI2iMiNoLpvA0TAo4JoX5
COO6TduzG6IowilN+0Gz4J+u6sLvGvAQggEVXQqOZZ6Ux2iKv3gRgOQ2KF4CeRt9pEcKWMKmR8vJ
z81gl/PqiQc1JG5GjkJL/Slm59DEuhPgu1Vdsu/tanACkeUgmX4maIGRHBYsQ9c4Qcxz6B6KG3C0
nvQMUk95nj5aBST4GYgl7hhbHmkJBF6md6Ut7/S6PUa0hI9OcDPnN1pRvzMj8FGjPxWN/kTS6rmg
k0+VCYytViEHvYJQUqdfl6G6CXqxR8q74W3u8w7oFhDcUVIWqQ90buewmPUu1jeE+/IGPrzwlioC
uGeoZe8UU3hQlegWyi2Q5lNAr6tKTDRohHdCQL8f1MzXKujvZi8sx0pjHDIlLR0xaqdCD341Zddf
N322L83idzWU0Huxlfu67FxSGo/MDlDrbON2TQpxIdpLaceo6qyvenQyh1q5yWC5mNnjypm2kG5Y
UrqhhIFOCw2qcVi3nsJQBEv/qV5ILCnfQMnMruzOwH18pC4Xht+x1zzKHy6fgAuZmAwjHesgh5Y3
tI40RBrD7u9x06xY7Ym+3Vx+wlIiI+NIu1EvoyFGJhYR15hzDLewHMvD3s/8wEm9dVfIhaRVhpGW
dVpDWJNifvvsGJqg+ffJfVOspko/l1+IDCa1q0iZaiUG6su0P+IJiofB8ItM2itQYbHbmWl3AiCy
c0oVcvNERB/QHVmr/SxcMGR4adbiwihKQC7Ba7JnHazPyVZHx4ysaxvamG4CBXFnyHRY8Q1R71ye
u6WHSulElRnjYPVTCh1p5KFXYpvuiV/9I1+NyFK1GSG2FitkVoYYH+2x2GdcW9mPS0tB2uoTbAEh
xW7EO2McEdMh4wlDyBpr/PLALFBoAGn9b54T1xBtajNgJNMu8EqNb5O23nZI2TdaFb/1FZiyZnEd
TLbmTuoAl7TpJe4CmLQw/iEQnR1Lm27BgIRHlrFD/+QY2zCwz0BtM2FhR6MBjiUVHE7IAJI9LHJz
e6zcFBBjf+UDlgZICismZ1UaWzPszDKOoRpOjmp3ppe341egkw8VzXeaNADzae0HcooHIFk+Sg2l
TDjMpY4IssAJuuwF1ZKnXNGyufW0gUXZNoQRdjqlCRi7MAGqqr3Rth+iJGvCOkvXXxn52pXNIKzA
xutBenQmBzRH7To9we4YKr1rMvALC1+Wg1UgFmSqXEkhv9LvVT088MLy6yQ7sPGXOjRuXAaHeKr/
TW8DuLD/rqbRLlkbNHhcTw/A8jiZdaTRGmRrKQDLyFhmgTwXWjB21+/Ce5BSt3NFV7lK92gQIfqu
VXQXjhJjXmlndw8UE2trGoN41w/vVL8C9NAh3Unhz5dX7OLES8GIlk1FY4pglJ2UX/QPSmYeto+X
/m5vub9W91h8inSByXQLmidTJb6bxuAXet18Fx3ccg/x97c1u7OfGx9ERszWOg86W50AXKxL4MLz
aB+H/CrOwG3JYE8DB3M00baXB25pXqRQldXELEQ5lxqp6WMQvaKHs5MxeFr/efkJC41pIoNkg4TS
xKTtTKHCvoBaiJ9skHKHB20HX8fX8BYqmZ4Cz01Y1q+SqBZSLhk4a8bFUEMwQuyEPZ14rx9ViDZc
/qCln56n7WwpV3oBxK+pIo+2n6KWOwQ908u/vBB2ZaBslTBobkyQ7TFttCmbB2KqLiwgLv/4d5f3
h+s/m5fA2XsnOOyGoR8B8obmNspGwz67EXeBx9B5daNrzdWBh+9f7P1wu/LEhcUlY1xTMaqmoQE8
RTRci5wROIviBn4TWGFwP/wk2znGgEnJ3sjjyiPnI/ynj5TigE6HrhAmMiG9Su6sxCZumQvdR+PK
q5P+V22Ux8mO/EaHBkyh/rKo/gWF23BlaSxFUxkBO6nN2GspSkagKgPiY75oIAra7rjBZTx0YX+x
8qCFEMHmzz+bSwXNeBP9UVT7QtU3Slz54LGqeGZleYbiVtHa3l1a61J4qPqqReUDz5kV+qg/7KLC
NycHl7wBEou5F27gSDlkm8uzt7T+pbSDJTGt8hIpul48mx2Epm/K/t9+WpYMGXNKirqssbXS96kP
HJWeKgg/XX7vhVGSlUJGC3DAqLBwLJSPo32fxiu68wtoK0Llo780+oLXBANyN21mi6qt7kOQzNdD
H+W5wCk31RY1k5XZXihDyoIhQFVkekKUaBex4GU04vs0qODHXO1iyk9weX2+PFoLhGT4/P138WpE
jZhJUWRRdrNpKL9R9+wwB5/18L+wkmSxEHBZzLwoRpRu9cFtUDmgyY3W3a18wMLu+8vn0qpY28IE
GcyJbM/g/gBpcsOZ4WMlPFc3+p4+oGjUfOgO99eq0UtfJO14OAGLomv0eBcrtdv0z2XwUbM1a7qF
QC2juPsusGMxN6iG7Mbge62GebB2U/e/VgZs6eWljW0P3YACJ2756pbC0+BN28wYksirdvy6g/0h
SDnroMGlLE0GdVd5aNVjDG+w3lVdbEoIpm0ah22JX7yvO/8sfJMM8A4sOzfjHGNWl7dCf4E5oUhe
L4/XQjyR8d0QQRsZaJTJrhygzQUHdN7vL//yAqqHyGDuOBpz5Hx2uisqdlK5oDBNR6cqz8anPtK2
ms2Fx+yRwWnRm+JeeCTXQq8Typ8REBmH9tTpjPF3HBumM6bRdakXD8ycYs9utPcUVkLO5RdduGPJ
IG+ewnAkRyN8Byfv42Th+sagLEMMPrpKq+yHROk9ZoXbsLVr/98eKaUObTtM8AdFoVXJoSMwpPC5
rtPTxNmRlyYUr6jmmmUNm7RiZTIWwogM9gYSrCyGub+UVeJRxBVc5sCNsoOHWMCOjWrs1KGhuHJG
LUVdGf3NCaDlWZvx3cDgeS30D21I/wgdyimzs71lpHdtC0kTYT63Si6cfrLXrk1L3yklEV3AoeHW
4cmFAssUQ3QvVVl7ZMwOKqzPPRJl6Bl0K7O4EMq+vYnPMyN1CEtziMD0tF6npHRUZnpdBoCSyv/x
VJYR4sWgWZldoNIHwWB6gPPNro1mlzH+hUMAulfjLt8F2C8rW2Hhi2TYuEVgXdDms94zwHb1gwG5
uip6Bmd45fcXos13FetsxNCziPOqhjKejnL+UPxS7ZVzciFCyljxqUdREj5z8S4ZwM6IBmfS9zox
ViZ66bXnp569tqrokwGpSlixZLBcF5DY7sKVS/HST0uRIGoLCy6OuCllE/zki8rV1lbn0gVBFtUe
yqns4lSBpgRg5x2MseE5DgSda+C/94m/XqtYSOZkOLgtai0lvYVAXw9X4IJvM6uHs0Y07Y28vYK0
95ow4dK98vuoOZsIOgwhquF1tMtLLd/gbHnvVG3Da/13y40ThIr3NLHuoeAAd7l21+RkU4rsrmzh
0sZ5vuWgzk5o9LFoTfjuG6L6wyVQxoQTGwakEGmEGyQGufS1DTuFh9jVb8wtpC1BM12rai2scBkV
zkRdEzLgQcDL+7ml7JuMunH6j90dGQ2O0mIYGAWKrUp4D4+tY9GO2ym0VrKyhRXyPZ9n81aRtpsm
A1flqILwba5APayPoEXQPAdVjEImSo2XD9aFACbDoFlRDXpTpHBnil7G8UOEDzMVkTbVyu8vbFcZ
BU0Dy2iYjVmY6J+CvWprydLSe0thACeyrUeshcVTqN3ywfBtMt5Hib1tFcu7PDQLac53mDibA7Uk
9RDEuODxpIoctTKu8oSXDktKLyb1trKgDlhXmYMNUq0kAkvTrv83blaUZoC4wypVhfB8nzLLCyFv
o2bTsbILt2bGShK7NHrSqT9GQ9ApULuDqPGxOBbJQeuufl8eNWqY89v+sMW/+XpnA5dwdNYZQ3Gs
K62TgRaJmmvDMVerazWH1fII8Xsy3RkJ2dtTBll/ehBB4lFIlyZB/BqY6QjoRAWKhV04pC6gxxLs
S2pvtQ4WU2F9q/coixn0hk/QgoV/k5OM1a0xxYBvDPknL4qbKYdTkWpFcMBqlA2a16FjigCgLxV1
GA6ZqIgdB25tazJGcPqdblkIMLaqzHgP9jgScq39j6PrWpIUV6JfpAgQIOAVW6ar2tsXos0ORnhJ
SOLr76n7uBO7s90gUpknj5nVs4XDUzpL+2zAdgPXA4b9urnIdbuv6fyg6XilbLYJARUCadigOsW0
zjwhrsqoU9yth6HqzpKHv4EBPd9Dxm67m/ulrh5cmKBhFa+K2I6l6y1OwhvE1o6te4Hn1EMwA4Pr
jCWp7u3BnVpwX2r55MCt97z6exmrveB9/d7WEzJo5y+xsQtDlF+NmLpsMfh4Z7pmpAeSS/3uvQ8b
N1s45clG2RFOGBkPl2LQckhC0v8NTRukvItCuJEHEL9J+d8gEPtNgk9tQWpFuPGl3ZqvSSzPkkfY
k3UnomdV2lEni4QbcgCNfld7uWhBLmgZwv/MHKS1K57ilp14NNYJiRoK6939w6m4LeKqu/BKxzey
yppvM6j8QU0yUa0QYXj+SVNG09bKnwG/VhrJ4PaUxfck9cc8OWcTRfftEIiUTi1YWBpJhLbzLdZs
EMEGlLHUxqSQvfOFaBcwqHoPWBzADN+Frad0u8yn5lEE/G9b/HvYbZ7lNHzWA52z0Nc2MS2rEefc
nA18fkDcL+YlHrK5C0fQjNpnzZsmoWZ5kI149ZAan0x+8LDO3VfPcA/ACduw3UnFIh+2272ufQNI
bhhe/DrCv8v4Sws/mYs32u21of3vavkH3cCTmzY/6bxlyoNpfzE9KCUEvV/uUvG0RjBBhznmM23d
53ZlZR3Rf4sMX9QUn9s6fFUr6Cq4G8DH0upr2sBCaWOxJlsTnk3bga8ZHDhOYBS4l4n25TxBtNMt
FGo6X5bcjK9+xxHTMvYwCoc38ubsCaXDNyfkH1Zqn01c/UzrHiRD7R9ZEHivsHm+rsNasm14FZDs
JUMI1zXNWTpW6okAik/BnTtBAnPdpYRitlrabGpYunsjyXzsRtMm8iE3W9cfjpNcgNNxh7xJjviv
PZVunVc9KcQoP3cCBn0gqs95AR0XsDVKblDMJNZJPzrXRe51uq0zVn0av1NF/nVoZD2fHuEWy7Cn
xZCIIBN8D9V50DO6nvahYkgO0SyAdErwZ8x1JOMwEuqZ8lPdigkxMv2cMjPqS+1WeesGJBni5UXO
deFKp/S0TgKnPVWV56SS2Bd8HJeQkLIjBiKSxQsRpNs8iDj6GzfvaiNz8Mb62+UVw5IYka7D/LrE
9GzXoUtmEX5BMlCuNTxp3CB6mGukmRoDcETWzb0/D+9iZ3kV7Hmz0CdehU9dR+/h9gPuVF9l88Iw
63djEm72Cw6IpZ6rl1ktzzPncekjLDR1uBVJX4OL2kgE38zwBVu96tOsQQbi4VGxNtcR1K9a6/ym
5SAqunSt4TD2HHUKsVEaC/Pe7zKHk+yN967em949k37EWgLBnhnVTfBrgtYpaDfcxyH7sboNsl3q
s+q3a7sFn6RfsceAzxkcx31Rp9jN/2tDfVShQuRDA7sP7AQgTQt0Elb+P7PP95tcMlcq+NWDl1et
+srkONz1XVhhZnEQTsavrIYfioXFLJE4Fyt+ZEg6UEV6hgSHDXOZfmExzWE2/kX48jNRCmkSvdp+
f1kRYLbP1TlUsFipm+c5ntK6oQfrchSBbvuZWny9UZBKfPqIpEEk/QLkhXhVunco6BhAaMyyJm7e
UOXztu/+1BLkC84JOAZOseKbhetpCf5A5i51JpBAtLpdYfnf2IjUdKzKmkVn7tCltCF32zg+Rpv/
a29hBcgRQUKElyrCXnH1LgmpzR3cuoo1an+Xpc9r6T91YfzjjG8TJH2cBtd+U2mgtmNoqwI5I6m+
kfxJn2kUtdkl8PHvxzhxQp67y44Yj91L1hlZHsSm6xCkg/afV+Gp+4HPJYTcudf9B8PDJalmPaeV
0r8zsw+6w6pkdO5acytJvU13oh7BpMwmbDeEaFEBgynh/Vj47pZyZtqk2x3sLbG47sNb6Q3zuUGQ
UDsncBuFDLYqHYeozAllAXvip4UwpNCrkyXtb+XprJKVkxjmnqbKFLvbPESeKrcYL5lw7wU8mkJU
NO1V9Ox77LQvN/MRsua6nk4uwYWyw5AgoaGz593us3yVAgm4DTbEMmxTHeGDxr3vYdla1l6Abdte
DxB34CjscTlB5+8Z8gC1ajaBpmqjPltn8xsvcRa1Bmr66x6JxDf/hYF6rMQFms1CkuBduCNiqHDT
uPWX9EVBGHlAR3n1afxAif4CDfJlWBALBTuiYNaZiDg4mWNJGntQxIc2nOYroW0mBvlK5Jbu4X4Y
6770RnidibC57Gx9k3D1373OR/uwfImueewtQYKSvxR7S+5sSPGfz+8tihbq+ZITTz1uFT0O44zf
CIpO6cQ3NuwdstrahPbgnIYRQj3GP+Xy/yYl7hpKQBydk3b37yLafKxN/VjF5rJDNIxfXh8nvyvX
XpTRTAs9bb+uQy6hAzawCmNkUth7CRYx+FU2Rd9Tyjk4tJ4876Pz460NnqfHnmcv+G63EDpJ2qTc
pzYL1fBGKwKX7Un+uo2895f5KQQxk2+tSAMjgOeIVqcd6fJJxVdnIcXStV/EsFPUiX9TzzQoDO5n
0OCFA619x/88ccO+5NZBIkENLeuNNWlW6BfRXE2DfRgDXsS9/9Gsbr4J+9IFoAOHkiRbTx5bumWS
tuCOQrLhiEMwjmNWqeZOOLDnb1y4gMYj6JhE/RK+np3GFBjrc7uD8TVv6oygh+qgmy36BHGUB4hZ
RuILmMQuiN7DAwEWkyAOozTxeDW4DueQP7eThd/Sog9Ce3cBi+MEVNAHaMlKDCFLPlBxYPG4HscA
JOPNgy8OM0uF7HbXh2+vcSEzd5uXadwG0H/5uUO2B7A2tt7pgH1VlQRLG1S0evNPK9E0m2MnuPWc
9XgYkYHXrOv7pHUpPfPPl/WPRa5iTnp3OjjW04jD0yIzVD2Izi9DUNeaNbxrFHvpJngzMm7fZAVO
TA+KhCZVplu2ZfPALz6bwtdtJ+Rsh1n9wx8DP0cF5GpoM4qefwmbbBH62q36hcBburfmIixNuRSH
fVeHns8Z2Jp5ZMfzNoT1adRuUzApgxwil5RW9llt9RekNgOouO27X1VIAV9upWa65Zy4CkXRjJmJ
m/8QUxBlcQXVO3EY0sN9zg6yH0yKA3kgkQabFe045QUu3Dfu2QmO9uhm+/Cumuf/xt1B2oNbzO2A
KWWn+Wa7k+eBCxbHv6yLTuvAjpxG8I1n3uNInCvrAmSy3FJ/AJ/fMU5vTxWmmWq8VGH30dZ+hkN9
aUT9u3huHkOBulbyMnruuxz6S2NV0YRg1oMq3aWRvz4zwwuU/kO13eK8ZQgHFH85bST+jkUn82H2
3B+x4pXTRq25N7rIyRCX2vYvk6r+bNjAghQdZC/rPAI6FEz0STRBzq1Xip6exmn4r/Lojp9ZgOi8
7dkem9IJ9+so96cII5to2dfki+sajx5GDt8grXD0UrOPZ7iT5/CKT41RB3fFreOO26Gudjhpzf2P
3uIjeH33LbG5NgjGce0+55VYrnxAhg+jy5AKNb5QH06Dg/9DZjx9yNpPTmXMgTl6Kbxe69vzmBCh
09/xanrdmtbJPUPnAhUbRicKMUIAC1+s42wF11O6D90LcdrH9obPVhFyQ/ZeYGE+1KrQK1zuEOWY
4r3mvlOD8LdX93utP9a6vfeQWpMro1+qLRxL1I+7Hek3n5L7D8jV6M9jq2wGFGJNajnfEjim/UDl
jvmmbaBhjeZTHLDMwn1ZgQuagM+cDhOmLng6uIUeXS/ddvsofXPhYbjBhsHreIlqj4sSdqTcoBeP
dFIJFw4QAs3BVDMkaoyIGAHFPNcOqL+efqjHKHpo5/V1/P8sF331K2nfnG4f8yUkJ6jcipqIMlhI
jaq//6Fle9Ei5MW6k5LXw7Me2rIZobQAiH40hv/jfLm3G1ocuParKL7UDYj7bMaTm+EntMKfFEhR
aWt+x/0qw1M/j548goJTQgSBLBv3YXL1qXaGIfWrIccH8Dzb5oxKTO9Xg/KPBYBe1uM+xXgqIdzt
GCzI2+7UYFkVkzYdXFKnMmpIDqLSlFRN9RaoFnbPfD4JRUGAbGNTVJP+2fY29+I+dZr6F7A5OcQ7
pspIwTwEWpZ5nu6AhBaUtM8NspfITssB/+NqcnEr+ncjw81a+Yemhusr5pf3albfKGrtUThN8IgR
trlQKJ9OrtbsSXRD5vSgyriRlQg9gEeeH971g2WJs6kIeXUIdoKCQ64Q7xjt591U3cOQ8GD9+G5m
wT8XPKIG39+sYPvBTUG66Jdb97FFihWSO/7FK41zhJAVbT887np6bA2pL1oGCMGZpuveYs7TQxzt
qRXqvopqsHYWHmFy9eMMr/XP1YOfUd8eWogOMr+n57gfolJtzCtVy8ODMQ0sRTzzvHf2MhueQ8Hw
RFpx87yV3mGVMD+JmvY4uE4Ol7jwZY6xXuxio/JIY2xCBOtRWvbt77tIiQ+hiur6fIia+9ZGZ94p
uM/IXSRtP5YcZm1LNR33WpbI4Lo3fv8L8srbrvXR+u1fr01iOab+2oOHxIzeZPavN/8/u455vXp/
3tAeA1GffeVn3HYEYI7sEq7tmQTmxwmdRxz0DxlWzx0P4dl2Qz+4O+UcVDxvCadcb9txhpCGQy6D
SFfUUAG7inFGXug8DxVmUKSCERc3VUcv0J2sDeLD4oeI71C+jM+DGAW2L/NnD31AoEwycvvJwubq
T+LgBhtEA/HSI1YDvoUI+24HlI84sFVqQoJ0Mgn/SbH/7Eh9SwZIoqBVKoi7FphlHnhYJfs8HhvT
XnGfHQjz3mqvfq4MxRjI/hbGQ5BW5Ucosf4Ph0sYusXo24yj3KSBi7UT3OoUrgKgMP3j6pHr0I97
hkXi0VmbAoP1f9Zrcx8QNfQdaTXXZSXqxzH2Saai6WtDkgAIsyVx3XMQ9ud26d5jsryYOtmI80Ha
6inwnGxBJwNZYzr57Q5nJ1Cz3fYDZmKwzpAP1na59pHnNfJwSBYTlF1tS6zFcgdhUtHG/rXSw3eM
uuEszkWF0YcYlq64uWCPTKBh8eVhITsWq2yF8VWIUXDHQmRtZsx4/Qx3ERd+4kjuTvslwkQgsI8w
0YIIGI+/Ox4et2tWCM8U3psbuIiXFeQrUm6m2HztiMW2NgpvOZLReqAMaSLQE/OrQeTKyfjdlsRa
RogVVN+IwuqBe/j5MpHEkbNEMWDZxCGv4HpMe9ig5Ih0KpaBHNdtLdCElzNtrjvDDDk3/Rsxiz0P
IjjHW/297fISwSY06Wage0uMlWcT4Plpos9IKbiz25hwss+ABFyTO7sD/9iFhknTRx5UPD6w5T0A
Uw24EkYk99uDxK6Uqy0iREsdoLU7u96YVththMt4wnSDgLnuhLnsFTyAIVWd+1QjiBftHFJUm/Er
ckgMGIMUI48zzP73ylRXF1Fe6S6XMaUb2xGexT94hCWztP5BOESC/hldYO9SdsLZH/09foC6bDwy
4oaJaCEZ2pAMr1Co7uZu/4fE+AE3IYSCeMyY0NxNwqWruVv6/ruapg+p4/tQe1kYggKMjoXb4ZnV
9NM03auK8Yj9fYR33VQteczwLuDBiJorS9UDEl3N9Io3e5r8sc/ViFtUTmFXeGpCRA+v7FEYd4FU
L0Y7znmbsg3h3I7e9nScxWM8icvW1Cf8cO/at+qG9Tapqsln3Hc2iSpcNYG7/kmoCKEqi8NC9+6p
NeLMFf8ydjjUQ50tt2FNIqcWMzjGFcy/lYtbQjjwiISZE9Ce3DjqVznRxZ3ro9Lx3e53d6RDv7QN
y5w41nwzlx+VdDIEJpyGBVh1JJFus3bTDgXiDsRvvrYIK1z4+tZ5qHf4AW+jtALEtN5JhZuT2MhP
SKgvI9ByOlnQmab+ugv5uxmoUl0gjTONkf815nH03I+Af8Jmz2UNFWm4XUT7F3M3H9fuTL2xbAXO
Q1xnnZLprjANT2/GjQGlOlcHrfuIE7IuS9p76ijiD9o+eA4SyBrEO7XgbNbQvq31cQt+aR2C/5z5
zXsfvzTekLakzzFLl7E4Mhi4GO6lkenvCEWsHIoYeGyG4e+G2SaNRDECmq2HKG0D5NMB821lXHjA
S+iYBUtcTBXQQkTorBFQ7zpDFGLOuy7jAdzaHGQ9toplyoYlZVeGRAA95aTuL4oAfuXiD9mVKca/
Hp7G/l/TLSgvIDwQ/9uEQNTD7XeIqxTxMPv0ikbuu6F7plGEGPhWdHYc5BT6P5tXQe9h3rCJSPr+
fgrab/CxDwShqNZbsrVHiQjMswnM1bfsCIj6s27sBJ2JWxIfPxmd4YXk0WRa26QNoJ23LbK3TfQS
tPZglfluORQZLTm4NQNn6RZz7ibdtn5MMU2B8UIwC3COme8GPMmu+orb9uhJdXF9+m26+NUXd2x8
0t4FQFkhTPTeOCOOatjfKTznZZlouqzTM0iRKZX0Ddflgxqg7eLOz2KHV28D3tkH/41o/FCF9FcI
peo070jiVJeOtIBfpgyz4T1tg0fmbDh5kMZgWwGHk7nNBrlnNaC4DlVyHNx8ph+Vh0AoVyJQakh7
Fp02Sp7URDImxicx9+VovskwF4Pw8OQOrv1RAh8vjiEKRD7AYqMdu5+NAdsEC13iUvPxWXhviJZE
foUocMfgpgfoj0o9zCvah8E/9mGLad2+gEta9Cw+SHzdkwizm1kNAW1bkg8XbzbWCP7sOlh213hC
6jIRkg0Y8Fu1HF0PAZxY6QApxfv6EfBWGpe3ZvLyvh3+VXA3BIaf3gz6PciA0becY0woGztqvRXg
LTvEeZL1+OjXuCe6wsc3zOfo3Dtjam18HJFqBdg3uiVuPs5YQsyrTT2PHFsneoCoOFmlTkg1O+ls
+j985mfeiNPi/oNDWK766NB0SNcy9G1CYlVnwqxHxksm92lKBg2jUbe9XzcEdyn5BScRkwL1/ZC+
+1hDE5x4lD/OEsuyaDowbJmRnGLHXCxQeiNwN6GVW0yL+20QDdmaHkzD+mlcUZiboBQhudjdtuni
AUZGbT9S+Tt2698SYldEs3bWWFVRndq2QhML28EeaBW0+hbjA9p8nJ6o/68jugDqB3b5D3WRh0rv
VW3gWnBn268x+q81H2EVAdFWyeJfp85PlW4ep+G1dnu8MItPDY98d5MILAUXz4h77GB3BXM0nov4
04OLVzuKS4x7HrxJ/ELmpMfgWjW/IYW3deicsTfGLQ5cEteI39zP+t2jOd+rF8eEhWQlYzOKPFwy
HX9ItXiq9Z1nq5du6H9tVSP8ZUb7Le+IGKN0JOqncuYEIQRZz2ERLV53H5+X/4vuMPWBGkfV+kBU
iJ/RKSP9EWFnLNQPdVhaI45eGPgzVlMqVv/Uj4C3pLjqkSRoUwEA1Rro7YfafXRwHv62DoYONOs3
6OTjp4o9VB3kxjcKfxfkUg/3GCrI/OhD16Z9ZKq5exqvGF9s6ruXUWBUasacImNyUtAUSzBCTpGE
mVvE/jPwQVuQH2a4THa0K8KnBS5jpFgGZTXYtF+xbViuIdLGMN0OUZ9DxV1IGLKptrqOnj15MGxz
gs9gX957XOLhrPBtwYQkOBhaYXR/9Gr3PNfLgTNy5AHyFOurlg4+9++9e6EwzO0Zz1ws8HXIz41L
MtoMaQC8ueZwwqvXFFfuMwpMsUR+WTFabEBZo8nexXWMOQuNqcSWY2nOExQNGzRwwF+O4S7LQd4i
uPHuLOYUkwMayFgkL8PwEeJFQNDRWQjPFfb64L30D3sdPIwd3mEoUra/bzVPyPBvxPLfzg3S4pxs
448ayAgWfYlZb9F2n6D84+J/Mv0/Opx29zVqxkK6frooeGNMx2EJrgqmj/OERVn8D/kSCYsfazQ1
44x4xOA5QMEOb+PCHuPYx6Um9XlXDpq4D0insn6SBdw9czAtYTr4A2S/1Ku84I/zTYUp0cCjZ3qx
7S2PyEOrZLG1MiNykgHKsA8fungsNLCVwKJgz1yvvlso2iSvejFhVFrAkR4ExMgsTyi66TG8t82b
6//j+AfmRVhvux+hCyeBbTxKQMwxoB22xTkfWdZBfYh9Ft4EtjzQFrJyICJfh61Y4AM3qzBbUGS6
+YsuyDYd31zU1yXcTmtUI03ircflHxsUBQ/W5EOiwLXoONCFJf5Pmuqw0e0TkDxsMALc1jdzw/lM
TfTlC/3iCfIEOymMc9BkYufUJe2C+rFPX7HFgDi2MIL0cPvidmuAGfc1Vo71iOKFSFbFvwdhloS3
HF/Q5Cbcn2/Q16nGwgKhx8UemTN821B5t4KhJwKSlcRYCHnddugtUoGwgDBRfISat4CzAUkXZ/gE
nRIkI1t5+bQBA6+jnyXCNFJ/7OsEck1TTLUSWeSYQ8udV9VBctMjGTdkBwTsqqDPGgHavQ1zvyEP
CAX9hHVjAmy2qNf93A+ipJO40tC+D4MoVnACFxUn2DTjGPXYrAZdWe/RN6NDFgZLHsS4nBAJnlHF
AJCv99MIG4B6e4Z3xg+GX6dsFrg0Y6zjcX8NuFjw1cg2hxnJH536Fw7T89WPctUBzoLZD6udCwDB
YpUwZdRxrjBWN5M6+kh7ikT7Am+Qhzbyr2s3/oQLsv/i+Jl56rOrh/LWpXXLhAJISwnTwH2M8n3z
MwWziaSXyxPGkIcoCh87AQ4YTpNo662IVkTHtkBBhZ3ucak8UzQK48wTB8GVO/WKCP8cSoZG9zH2
p1cFy45uBBnZBd7a4kbe/JK525lxP5vcAFeW/zwu4dvm62KekX0XzAewuDJrvEz1E08N9Y797Rgi
2RxWuikcMNIABhQ1gbHmcDtrU2ARmfnhiH9B8zeC/xE5AQZYncJZZGFRPgAT0ApzcC/AHhidlA3Q
0wbfqzNfZzLKAk6TQaLjG2CkP6SjvnWMtdW0fvohQfpGhKmHBc1yMkOFLbAX4G7yL/DogIV2i8Zp
Q60L1FpQuG0lkiGmwcEvAhrMdt+TFdYx1H3jDlw8VOzdtoUYgVGjhHh2wwoMB3xLJzYGXyCcqHun
x4F2RoCyuJ4W0FRg14FYYTGRc+DDS8UGI9xoYVIV2CkXHPQJBKRCUHE74I2K/2KXYpkxBAxnF6SI
RrCgWKrmBxyEk8IgjNAxRBjUpjDGWe82mKzE1C2qaGhTP7AasvcJ7j2uh7V3tz6sC+xCWPvskRmH
Hv5G6HCBbM91q7IN5basYg+oFgQkEOmDboPI2YzTQdwHNPY/ts0e8DRfN4nOj2InZiAAzAe/T2E0
B2JPhf4EC/0l3Rt6tPPEDk6gXvnuB4kwM+hcPfgbrpvicXiJ71kEz/vnWXiIxVh3gIK41LFfZpfd
hv88QEUoNVkA4qwW6tO4e2GcrvQ5HHt8bPVG9xz5eBYiLMzknwkP71zuHOu9ZulK6e/img9rAfSv
pIg2WjqwpkLjtBwJpLKJwNZtQWySJ9AfrC2S7Sdq8a4tIkDAjYiqEGuVBUNVm9UbAKTQdX/mObrv
N/7CwxVNqIaKuy5YR7HxCnLXhLgagYDHYfUkN4sswFEi95EeJwZthwLU1s3YLPQ7UBqxTdBmVMFS
zoRPIGI43lVTYJDUAwVJhBGGS4eWIXAWjH3DPxHg4u4qT8A9oQqLdmAI4cP2sZqXV1ZH5UBtiF15
/bCFYZeLgV5djU3Jsh0a2XS4dvlh7vfULPqxWeD0IrGXxOo1w0WStpFzQo7UK639R/h9fm2VDF8D
hnR0y8NyhquPYSzIgEUZtMWoTDB2uYYLaxA/0VagYiMyQM4LFO8rMGD0cpusRWp9hM07wxPc6vLd
aDwASERWPwCADXyEVrCk2QJag+W/QqncBTiHfvAZ1XvREYbFj7oOppUZvB5TJlUJPf6OXW+1ZENP
H+2ELowF9hMvsU22qQ//FhKdqZXgIgDfr2EcP4q8GnA/CH/+D3NEJhW06jB9sfF0rMf9iNz7K4PD
T2Oj5sI2VowkejaT97NTeu0WU+K3z/rFfYum4VJHjUIJtM5Dt2mEJkUKqy+38eEeLc5B75/qoPno
3OZ+YdUXRzMljfNKB5gWCTT6tffXyv2CTxAdU2vBr4Oh17Dp12GQSWT1p19hW+p09onN0Z1Xr1cG
+gpDJ6kAgq/ydm2Bszyu2wMMc+4DR6DTN/lgZGJCcV4CdmLrkCDnEiB3kBE6XNxwzfZFHXjTn9U6
X6KWHuS4ntzVz/YGixQSyWe+Ty9CEIDV1Zejd/iOGEwSse3eR62O1JCPeQgeOo2zMPrxIcTvWSGC
zjfe+x5XZbWP79yti2X/h1V90c1eOXtzGYGAgJJ1dAM4T1p9Rzub6hi5mNWG0ZDZcnW2571lRzg9
n0G9/aSOvgCoKWGs2mBcGOGx1qA3mnZEqIIrbZ2nrXYee+TNjrV8AXfPTygx9xKjRIjNF6/Jf2ED
syJVSwiF7LVau2PPoaWzfpfsYfU+OvZlCDEfxdK7ixb3eeqwc+ZIdQ0JPCsd5l90SJ7bzo/ThWi0
/9BJxrNEcqN+AdPvWrv87Kjq6LrOUSzro1by1ICmhNhb/Z/iHKDOECnMePzFNqGEshLIYIPqJ6vo
hpuoT2cgoH930z94AMBQfScnK8AJ77x/uoMpF3azb2ArlKHHv+aKRSlbxjvX9fKqkRcXtoy5t4k/
qv2XGDUIt97OsYvlL9OssBREIO8xhkOGHlkB92wvpcFw0hYG1TvRn2jCU5cyFBKJjKGhP8s1uNhh
ATljApeFdPqtRf4s36JztS9PLZAyR925zGKZg02UWkoxvsXbJ/b1rrcmyA1iDdqXujpvIcznVp7C
Shpfb3XULfqyOTyGJMrjzp6aDtl34QqKDeK855bgD+BVpuucDjTVaDDsvKcLMAziXm/XLx8wCYiL
s/vnHkLCG//DgIVE1f4qqYJeebqjUfTk+Oy0NjHoNGsadYD5O5xNHwdMBniBIeaCKsLCeRjGp9mw
Evws7KPXHLras6nJh+2bgvRosmZ2dmJ5gfPTi+voRzawDenz8m/R7Ydh1TPGCUQQ7gLe3ZJn4n+c
ncdy40gShp8IEfDmSgc6kfJS64KQ1C14WzAFPP1+2NMstylFzHWiBxRMVWXm74oOUpXNnltCBmhI
3lFCSK4DVdQ0g7kBTBU9QstZYvKtRy1no5o+Mf6kWcDxZKXr4XlMOSdU49ksxKebW0fscDY9uOdS
REO4sioDlju6Vpteu4o4dw15lMBKTF3dRdyBbDBnPXdtvyp1YHrK1KXtBOvQqjaE3d8oQRT6MXPc
Sh+eYnXcOqItl5pRveZ9cxeEycZ2+71nNO+ZbX8icrL8bi5rXOCSagKwiU3JZm8Zt2FQ6AsznM/D
Hophn01nFfvbhc4k4DBV7ZNnKyfhMLzTmxsZAGhlRv1aaDaVWyz2lttvbUs/uZP9GcwwWmWpyTJy
5G3YTf2yHqA4Boq+QQoyl2Gmy/DcGFeawErEDJwPLzQfDYn+cuI9iIUmOppQxTdaBgeNA4BUxH5C
RazSf/RTOIPOwztT+Rjw0yN9XbvR4p6RfK3KeB+m0mb0m8V+Re2/dSztDM77bkwV44BIXZlxto9b
sPUob+FHQ9VKo3Sjxk9ogpZBLTdNMt55YmbMNKN1T3asL8PpyVBLyI3RxEcvn0GDDlXFlzt6x360
mcbTkKZq+NC7Yq84BdCySresMeiK3fAjn8NNin72Xg7WkyF5/7Z8jTACC2MqBCOjW5VtvEqZ9GIE
yho0kLjrHF6xihngVAaLNHf/jFLd1zAwqY896H78otEd61ijhm5Kh/FW+8LAfm1EGuxhkTFkwEJe
aV8qNxOLwMM3TinqWy0zaZ4Cz1fN1lm6TrFW1Xxjq1W1TCK2EkOuRiOhVUyVZyWcvbtKQT4EicYJ
Xu75p6ijczoxbnVC+77UPD+yncdQVD4VD9zF7kZpWp/s+Xg1ZhV9Ox9bpvfbZsxPQhmetE47E5l0
5/XaebBjTg35ZNXj1oi825H2DUTwlAVMEF2nWqlGsW6s8JRpzUqleRD4qdRWg24AMzYoq5qAZIcz
oKJ1Plm1S8YVr1narKwpnU+rNdlce6mom6E1bu050Ce0N0GS76quPVrITCyy5mgoofSyyD+yINqb
ZncvSAEQg9ugOnbPDPQOeg+r3E01kGzBWjfrfpMHAyzm5oQjXbFyKuc3As6bpuIUrtI6BcUf/0x2
tsujRNkwt3waasLyrMh+NSTbLnNnJ0iCpToPFz23uzUjQ113jrDoKqEolYX6ms1HPPvZXVSJU9oY
CSznDpoLUQZMGwEo0r6U4II0C3kxvZRVsrOAXtQSf4mxKP1htFjAnbI3RXsyzRJjOeAtvfKVMP+M
DeU1bvj/Z5q9HTN4T9mPlWA3eg6lpBz5onu5jmvvXBJEa7CSlrUuNNhX6nEwtD9dGWN3Z+oFAwHx
OwY6SmNxkyX5R+KATqmle1J6gmXnuUZnhI+WHt9lUezAeDSzdW8Hfm5VsN+yk8v7MCkRVmzDq8Lq
zinp5YV0jl1ZvbgZryYxjyI0N8lof5q58kcCvndsnUydwftZOgObQItqP8qSt0GNbnI2fhg1jyaN
+Jrf+0z76UibtqUFW2lee68TMWulnT9YJge52Dj8+dOIGR/keW+EIGI6u47dwRJwA9oI9lQXwjSS
z7PfjhFXO9tNbg1BMoQ6boYElLgjXy4KAGEFhE+K3Lg7W9O0c5LpTi9GX6vtjTSmE75+eLuGm9BW
V7BdGb63zDrDKF9MrrtL3G6dpTgdOBmkz67ehzgQamW1nQL7TrXHg2bbH/BMGOHGSboK8sFnzrT1
gvzILsowOdGY41oZpeo4nbI2Ohp2ttdV8TC4VI1TLZaFw9B9nFykL3Gw7Jhl7yFIzhOcHppNLY9K
kNS+ayiwpGduSIPbeh5B3XYnZ1xESATUQd9EcY7kwHjrFWOXu4ARLbrlFg4ydds6rSAdt/1GiY3n
IcbkLlJurMHGgxU6ishDDrU6R1jtAs4pow4NMsdDVBaxXApZvjXpsLG9/pjFOM2YRcrgh3/tQa9N
TQH8ohJvOcqvmc1QKQA+Vv2WhOm+Na2lFPFNOjr7nhhbobWvwdTcd2PsK4XmOwmkwWLYWCJ/awOH
HbDvjhFKRwmPiDSYRT/KlSKnx3wMfb50G24MewwMWugZjGqHfdbZgP/NQXNhM1hPk4QskwztyquL
s5HGHkMXba8W3T60s1OvYS7EcGawFKQdchET2rLUvGkjnFZfDEFICaS/C6ZhlT760CLXAxjXajJh
zwjYfl2urqIiu+d2c7A4Hpqtuu85AEbqKWcy6LYpC6tonrUmP4MZ9itbnZ7pxDdVgNKMya4oigc7
l7toDA7SYpoayF3vzrixdYOa41S13lHU5ULOPa9mrRuZvEyjvvW0+tDELuQPmHF2vQ7B//o4PWXi
t7AYanX4gHHU1DkbdLPO6uCIOnhVKKHPsGIVOnKjzWkpybyLaaz0yI5gRXYFlEQHV+icDthR1mU2
565A0ZYGriqucsrqnk4EnocBVXRU+z2DBs59mAfRsHSzaOXWDfVwTY9Xr2pj4JU8ZsBPtZstLZX/
3LscXeMOlfLKQ/HTzz0R2prYC1/iJqDXaPwyfcvT+MPLvbMs3W4RdsGyAc6yDeuxc513qw7/mCIB
rA0J1qnWU11hcKLtEEBhL5rvrAwWq/IIt+qjy9RjZg0bI9aPbQ6kpWVPzsCcrKNkKezyoIbDUx1z
hpR6elDaao3SaVmwpwTTH9XN78bYXbbFeB/lDqIBckwqEJmgeZy0cQ3PB7QYF9KBIinD4rnq413e
c+LWKK08bxsOaNdks+tD/THIf8WMYWtj/CNT/Ov0gM4SJW83ZpvWw5M0SGvuoKgXmaP4mZWdXSiZ
NQPkLHf8Me43SSvXmaKdm4ZlgAsxM3R3o2fTV4sv+VLx2mINSg6TAmofRYJ05/eIk2Pm4UldQAYS
kBjbbmukzY0CPDHQC83wdaX3j3XhrPvawRTvM8iqfR4N2zjLXkUJLxbbyKXSvqfVzClQOU3J18nY
S3TPT1qDkYlYNgx+ozBZNiMaMFjGbPeLXI9Wo8eUpc9+TZZz43TKitHdWg4jjMUZ44w/Q53ZqTSQ
OgD+111zS5yW71oE2tfWLuWR43xM/wibFlQzApatO/fYzIzjDtvjsrIejRmxr7Fa6BXr0Nj2bWWo
+zhKfad2bxTlD3TzhUOFEbTuR9jiDK6Ig5G7GD8l7DG0EQXyoX4AjssWhlndJZq8g0C/0Au29vbT
Ag9KynZaaCkJqBnBsJp8MsaHIXTjhTNg1BMo48Epm7UdhG/TOJ6km9GyUcfxcTr9sNAaBv4jTUdl
L5KGUfLQUAxUS6iSmyTTVtKcEPuVG0WPjl4l2QAhKqWBt447hXlxtisEhmS4ENTDcJsTYRSVwb7L
Rz/iTgbXZl5sA+lW+iEwrHA1chA0Vu5QepVcb9qo46xUYC67QFkEXcU7pwmejE5Sb4YI5WhhHTpG
DqLsmKeLAoq92ECEf5sKomYw/tpypDuLTsF0AlL20goTZpoJLwi34Cn5lXjqGyxPm4Fb5gU72+b2
rPRX4X6JTtsy7XtFyLtrde0FAvUq9oCBtf7klXBp6fAhojxHtdhlfX3IYuO29qoe1Vaxmpz4TiSy
QauAbQG0ktZonmJOOeY0SKpkewtat44aZR+OqPnMaN12L5ocwa6jlVDEwMDB/BLauLIK6r0p22fQ
R7EV2Q+Z/iJH53lKgwVJmBjlpWuXFULJysAIzNks7zLh7l0PIylUlZTj8DGgB/DmD5Ga3GZNuy5S
DlHJ4J8m/TTk+caU9S5ywp0+5zY5dXKEXbbMs+F+alpmHvm+1JEf9fWOeN9t0mnLQotvyooK1OyC
va0p60To3bIKO/C5EEgMndFQ1DxLzf5oQu3Ra0HTbO8xNKL3McqBdOJNQ2HhGBo0UGfjTHKnoCLU
HWVXoEfTQY7aSaMVYMAKzniwGr1ftE5xh8/zwi4xzDKbpTkYqDCJq0oZ7brdu0hdbMmYJGaS1ZWy
q9ED1la8VO+CCuKG7Pihcle35MJmw5n2EcyA9KqJvkCaB+HixBKU5rG2xZ3mdAf6t6PlBP6EVYtp
wmtMgZaK3E8YhsaKs3SU/uxI4OO45wewK3chPOnOPhIYwUesQNL18ph/a5ngLajYhuxmAsiq3Qm6
DhTXwhg2daWuK6+CpFIVJ9b2vs7rfK2n0cto6Mhu4q1aCDj3xv0I5w4mkLxvTCaDYaWsO7c4WNEI
rmn3y7Evz24b5Wf4S7sUv5motn2lrm5h9p2QM3wpiXivE7Ng+Yxgn3l9TNT0ZCqu5edNfhPY6UNh
1F+6QN9k5YdON2+gRlE0ReNtM+p7pMAOX2e58oz4Xgma3VhrkDys4UDFsKps50+r6CUMuYIJM/VH
DjFmUU7iSUndfT52rzAEo4UIXdg2Y3zK1HHZK4AYDBwfY1UjQrkVr4zcNtGo7prJvsnHfs1Yn2PX
CuAv0wXoZfheYkJiWglmeypMY7RDJsNYAU2lQiyndcpXDw/H0WS2SifrT1crxzxLPrreeNJF9KSj
vFgotUCIAyslblMs0Cun2BQdGtskKm/TOjzDfJDb3NS+jHT8Uynqo95rmxiBco4iQhnGN5HFt5Pm
biYmf7xJpt5FuUoh7C5Sy4EKiapOGeC4EUl10w9IoG16fy3dhEN9X2Q042U5PoeDOEFiUZl9Rc/k
bz5R9OI8z8ZodRHaTmb+UQeXp5R7Yun9VuogmXMr2jp7Zy6FNf25m8SK+cVjwSREp/KtUkSSiv48
BuZ06GdhbaXCIA2H+7ptEVEZj+xP4SJCxzzXyIY6ba0UooCqM8nPVIhVbCZKYB+NyV0ydl15Hd7r
42gsDTEyEo+WIQQvFXAh1wiYz+DH1v0b3rD9kVjwlVJkmw7pIuFviW916k0UsH97QXfuI/0w5bMO
IaIPqGwoxrYKR7K7V6RcB3BtzIp6cnIniPpjSc9d3hZzkzNiZsrXMS47TwUz8YaHKRCPUaItBcOe
deXAwSQ6b+WMMI2aIWdRaL6lWPkqQaW0qEe5lUqCz1p2VvvKh2+efGph+Qlgh+W7nt8hrqb9CWGT
jFtb2Fsy85xdr5ofENUFiBMwV19VG5gg945e/G5HKIgqgwuJwbHJIhKTvklCy1s1ipqSQZewG5es
yZKjDhNL8CczVu666d0aAD3zjKO3U9KHpswfokGBl90+TU23VoAE+xB6ltWzaUH1mEJlrcHXoOlM
X70AsMPuklsv6UE4x+bFdI333tK2nTVukZbeaYm9LAdjndgDt+LdI3L4lEN3k3k0+Go57KzeeYKw
8FHwTcLMgW4/Va+6YRyavtwWKvtC5iH/NoObUpio2BDPO03znGb2sctgdbmpgRliqnw4DNAE9Q9L
Hn5vqkf3g85R4+bEEUcTxsr981j1B4IPVmNqowYz3iejWxcxtvgqwQG4mugbETJlczN2uNY61QXj
G8UD7Kmc/jhljGHC5q6EqBgKaCEVuxF7yEn2TERmihU2jcVKFYLKMK++2iHuF6kdPMdh/G6OKerX
3i/ALxeiYcKUSeNIGYHot/IOteLBGvP611pp3cVgK5hUp/Ee1TGZrkW9htv+ZA/GWc/oXyBJiKrw
AzXY4UKoLlwvsgAzqHo1c20DgVgAmss07A5t5D6Mlf1eqPlvxzTBYs2CSG13FoeZ+BTEpUFcs/wK
MvlguEp2q2gD+mVlpj4APw+hDqVdGGslBZBznNGhz22y5TQ1KYdzTs5jV8LMJ5OsbB5HEiEj9rRF
2jZMMImuUKxNqRf2UlRQuwhK2FcVh6jZMHwVI7YFU8asyDDOiY0uqdXfiQbx49Fk6gSLuSshX+Qm
wJtX1Ex5OqTesNBQCwliCAzSWmc2EMUE9ZcmH4Wl7lubgbTb/MFy8AHAEnpg0vqamGf2FCkIF6EX
JmzxplPfGm59qpLws0yqJ+waiKGAA7BCViQ3Y4hPmmfAM52y8oFvHs07o9VKrUF1JuOtkSa+2AwJ
pgQAKUhLytTqUY2hRmYKxJYoMo4ocSMA4pnb44y/Zd8QgdEmH3mL9tkVqBPMqnnri95mix4+OIEs
otFUg/Cy1HdlClF1aFZt5AwM3Ly3HBbswtL1Azrlp76aY7l5ztbIKL/j7gjZeE1teLCVg/At8N6E
FDNt+KQ5OlqVRNLAVWc2xn0ivaOBBZ9nW+skGm4ZV3mIgORXHJTPWRx8SiE+0TrIVdgN913Xp1vD
wExIQv6tu/pgRO1SEvme4H9llajJ7dh5tgL7IBDqFflznY+/Jn28RSwiVmalsYU7IT0issQqVgEo
BnC6/pR55hFxIGKHIt0oaCbjQmfmkopDHmSfKS1ZHrvVapIwIMH87ggA3/L0u1WbdgP0NhJYDWTv
gp0Tr43kKNz2NR1wFI7K/GDhnJm7yjGtrI2TGkevZUioa0hlJGtb74hOd6223kHyP6XUWEAS2yKo
Ua3lW0dpEUhJ9h+iYAavcpdJiaBw6Mo9rG76F+cPbdFNqyiI5xgjDPFhYLAoYvhKqXfoy2LrFS10
2nGjJiYjIV2CXITAxsohmYu91EzeQlacp3oV9nrNseJ4woiZnWICfhoy+VUSaApztV5GpjEt8wJ5
f0HOuZMoS7uAlj4LiduwRK+ZVNScocFTcfL1NIR3ES1bm9oHx3EhQXoWm0w/LE0n8oWA9ZLp3n1T
9Ssp6TTz2eyA1//gJDnW7q27GcBj4T3F+WIIU+Auew+Uhal2HD30eVEsZeg+DxJLel3ukmRYNWX7
HPbRJkOmt82y2D2ZWrFCH+kzVlxmE3WeZei2X6hkEpRTc7Qa5eASxeBVNpKCzlqYEWRNCcVzEQqO
3U5l3j5ybtjdeWiVvdsNb0HMHzU5cKE89QELwqMc41undj4mTnsuYFMoWO9JU+9dK3gapHYyDSwz
dGoel7ZcZmKTBJDbOyB4s1bXelXctzRM0+A8ABxACg8ewXjuEqVgOh3fdEENyzK/S+LqkFugS2px
trzstkvzBznDW2TTbihUT7Iag4UOCQiZ7cF0AQX7+UgWwY6ZGaqLcbhJBLOWRkUNangbLatuw6ij
5oq2XgJRTtO1W8THj2qmoolio4fv7XsGUy7sCwoEebg/qePBrL2jaqbEiM5qgQJLjgxsNwwoPQYX
gugoYrGwqXZsj6cv0+YryPNjZza+LEO51jXIeF7r5osSxG/ZTM0u5Ixfx5XZbLSYHaRK1oQPdUCr
9iC36qRkIKq8e/YutlkkW7ivuIk37kAJUZODIY4eR9zkYPaSqvNMIkJMoQR0//LLncJTh3/90nTl
xrDEQxuUxN+Fzgpjy+3UKij9K5hMlOVQQZVXRep/miTBNgZ3gOXQ57d6nKX3wM8MJwvT7yJIj27D
bIcOzlzENqP4xOSDFYWGvLv0Q5ns3Sq/bcB+VNfezoe4SQRP2zIWKkgEiMq1w5wmcWCsmKY3N9J4
EeBzTNRw0HzaE4chHCpwQSioKsauWWTeBab6koX0a9bovMLj2et2tzEL9clz8z1NB91HjcOZPXPV
O6keSI9NlqnaY02nlH8yeDmlSBO+BrxWGGUxSuw2o9uTUTxwwBqSQbGS3Q1gsW5uVkB3E+knNfK/
MC5ee71R/bxLfgUyfC+Qfq0aO95nMjqqg/WANOnWNCEiZxD1Y5l8WZa9cBA0LM00PGOCay+TNL7L
2Y3NKblzQmwxymavJ9ljNVHi5zVj5QmlWdFbawstJeqfYzMBy+qieUtgwBsdDjmhDePYUELqPLXl
w6M8jO3hTS9cuXJponHXCWmjFBtPlnmaJ+N+mTjpHef0r1IRr9EEHT1s1kqOEq2t//TMuzSHQiVp
4Y5yGeax2lGTxRyRwrBbSDjDAoOTJsogsApGJeqaiuPBbEbIkdHa0BgwGl5TQ84ePzMJ07tkLCAz
46an+eu15ma0SUGpTLQLIXYBRYV6uAkkD72G+Av1jb80fJFlJTlUJnvnBvh71jYYSjFG57aHMzYW
+llt53MtR3TUeOEzm+JdAPXFBi1bugqCymIC4REREFTQ9UsHs1uEQxFkWPj6axNzqhUlO3YVpkpd
2T9Bs793O/NEVMa+HapkCVQHrXd6VpzpBXE45qbIyIoUYTz0dMODzTfkjy3cnHVVT8x/1PdUR+zc
JvuxEeR6pcc+w0x5sn5LJMqVaUMownujR+MWo91ygBtTVyCXoTKgPIAVLIynKkzOuVZsJjG+BUb/
SKzVhzTzz4TjIPLa3zS8vtczl8Avydo6kFdVYSEDTR+7eNo3TbYuhQL3nYxep+XTQ/MZRlsmNrOK
EggcXoA1Mlnqk+AmaXRyOpkEocoPF5kVdX43NJC8yoG4O2s1xt1LkyKyT0l1WxuxMZe3MGQpXdca
JLEpRYpRoUZcRKlMYH45r5PswfW88HWo0yPNgV9YAQaW5R1Gln4pvE+VbmGhO4lP2QYDd2q3TZI9
qBUGmpENdmPy0tx8OntVLRdah3uInSdvzLn3sKLPjckHAoK7j3H1Hge59wCuF7YuTg3Ozk3oLan0
ti7yog7z/Clqm62B6+jCkeW8Dl56ndyfxPJjEyWlZsulZkkcTYo3GEV70aB1nPr7TrXdB0xGbstB
vpdWdjMqnwV+Kaj7v5I6fAYffJ49Xtqpfx1E89uuVKIegRdUKjlIehk8dBcTKHaNRd0T0Kbn5UMP
db+u5UrS2DpWvk1LTV1g93jAieCcQDiZwPRNxO0o2OA9NuOh67sUWE9HgS4ebVNfhJV7ElaFrNXw
bTy16I7yN8cxONySX07cZJvvbdyuGTVfpknrbR0gk9cLjJpR+36NT9FKWaY7+Rx8QCn6we/uv5Zw
f7GKuwyT9ibD8ayYiIt+U56QAfnhrt4V+5/N+K+4QF7GSUu9jgB+cNTrI3MRUcFjQ0dq/Z8fnpLx
d6s7dTbY+4fVnWWTmlMMbbKNVT8jaimGWwuXas3i0jfhMl0VPnTG73/sipWiemGqqgBiabkU+Tae
kj+Mt0AAxuYH39xrj+nCTjFPgWCjEcu+TDxmtd9lABmAs9//4dcuPj+8fzwk1ynNprB4B0ZPReLg
0oFfkPzh4lc/odmF8B9Xx7tyVJQWm8ZwNrGpRrEa2vRReDEOXB3eC3TAcfWUFuUhKr0f/BP1a7d0
YaDomX2hynZO5gkHPxXluvAcMkiRgozz4d4TIQ9qHt9JYyDzjeO4SLyDcHR/bEFWbFra3gZ3HrtD
LrvlPClHkYpKyVyEukXNwulnlY9KETz16IN+MLS8+qgurN4DfEPLSSfrTm7Ce3Md7sWmf8Z4bfmT
56r2d2NJ/TK6Gse4MOsdjCXVu3HfHKdVvrc2EJ1uWqyioIEsjLW6xeLhh1xA7e9rQr/Ms7YxyyCY
xSq28hVkvvxqdsKHWTn+ZqI5LbG0IgHX+PVvPmPdm007//GhKaBBdMv8lqPd6uoht+/N6uX7S1+7
jYttpHQ1z9FULj0ROMlZfajBl76/tPb3LUq/DLhuQtVNVZ2e3K2WqF8RSG3yJ4ksoVsEi3CZ3RVP
hvHDYvz7soB1/7+PqEJOiLeNXaAWaRcGtBtBgzRQMP5wL/Oa/v/jQvcudhJo9EUlQ56Tp+L1EOJY
nLenshXHHts4FPPaQz05PtwTzkhEW5mn3KYwbH/6+WuPcv6z/vEFRBrpo/HEqo92+clYTVv4C0Qt
a8v/7vQ/BshcOXt172J30SE3IKOJyy2KnG2UxH7Zk9pmR9GWHMMb6BwrgdGQVlk3UyehVbLcvOrj
+2f8dwta3bvYI4ZcawNZ8dv4bqTmS0eJQUhcD/fByY/f/8SVTeL/ArLTlIkOhc12cujQ626tiVut
nok7nv/9L/zduhfi7f++KB1ZdKUmHs+lZzDutSfLwp0iFsYORvRWc2u51Mfp3nKS/qdlduXTdy92
B6yxKl1RdQJaHDjwTWkdFZxapRnD8JzsQzQmO6xB75x+urFV80k42JdOGY6fhR0soxRtpTn94O1+
JdVLdy+2E00mLrrMtNw+R8eKCXa8nM22jRV2dBCosTZZMjhD1o50aVEsux+Wx7XXOj+Zf6wOxGxu
Y6tWstUg8inpsojOQ3FH4NLy+5d65ct0LzaXsQoVKdKJlBWBb1dXY7vV23fhEDwhkTi4Uper73/o
2vpzL7YZc+pSqh87oSptdwTH/BlhbC3VzZyFMnzUP52WV3Z992I7mUbXsxybBzYgDE4mvxHD+oc7
uLYALnYQNzXlVMfcge5jEbcK90m76DbTIlrpiMy5FQwjV+CXdrnuN+PW+ukAuPaOLnYP2ZlitMeW
Ddqd/MhiUmCfiuI2FgEt6NsPNzc/n7+cApfRt0pnKW2Q0JoY51rdqc/p3lvX2qr/in+bx/zBe/z+
d658z5fxt4TUOL2qohNQx/KmcIMtHbyvQRYZhvj2+5+49qU5F7tG4ARBlej13P+EW6T8DxY4265d
a+vGT/7APPqXv3OxIyRlSuY4pmJb+40+tdnlayafLw66j0djjQX1D/dz5fU7F1sAHP4kVrAX3nqt
P0YP2BwfOkQDBaVHnLg/7APatV+52AgGXfVw4OuKrf007PtVcovl8Fm+zHGixVd0Gle4EskF7ks/
3NWVdepcbAcYiwM+R3CwR1NdaZXxZTI4/eHNXLv2xR4wqK2OFogAdjV7KChh9enz+1d+7eu92AFM
u1WVwpj791hHBfKsiXwNp0ePfooYvnLgORdLPe6o7UZJV1fDOsPYo3qW+ub7v/3KQ7lMip3g7oEP
qGQTjjiAaEjbdMCA7699rWW4TIhlzli5TtamW2vRr8ZnRIZrBN0H94yhCplg2Z+fonW0+VH/ZZ+y
LxZ35kpQrozhBrPPyGf9wVLFUlYyB+9r/KDy7pW6BIA9u4sm+Qsn25++qqs3ebHe014viqkws237
CvLwHC3n0NVqnT2rmznXEdHn6vvHeeUrsC9WvGYwU456VnyfNb8rvaDJrjTICvUPHd6168+fyD+K
ijCrJ5PTmPTswjkWhvcwmdW+jWkvvv/7r31qF2u7jqMuLyEUb21lHULmsPDS+P7KVxbgZVKsGwW5
HFsWYJGjkkk/h7bGOnFnlE/fX//a2WFfrPDK1s3GbfmQTd/YiOXwFKJ9iY/1zj2gHUh+uI1rD+hi
maN5tOuq5oQKw6/c2sLx+f7P/28i019Wx2UKbBEhHu0a/ny5SW6H+2KH80qEaRXRc9FZ3zn3yOR2
5qZae/4c25Qc8k3la7/cDzww/frD2/3LMsy6aBY8Na1c1yj4hKN7NdoX5g/zgivHlHWx/INo8GA/
0+aMzoHRde2+VOnjlNzUWv/D4rvybqyLVY4ZKbhjyS903gOWP0q+//7dXLvuxaIuBxEERcGr6XGY
t9StB5vo+ytfqUut+Rf/uZwtHNoakytnyTGPHjXlcRqO5fRVKEfh+Ir+8v3PXLuBi1WtNZoeJPMN
5DpM6N/4cf+76+r/++erk2hcvAL586fNWDyF0Q+fijFf4G+L4WIty4SYR3TY2Va01UtdVndEXsCI
6fEBCgOAnrDqNrVSnobJu5ep6lcNmoo4Gvajk8JiCoJnMKhkjeEH5qA60BWTdFxKYT3BXAgaek4R
3UhkVvscUpLTu/h71HeK5954WvDkKvgYBEX+gZDlieN2/f3T0q5s3tbF3mFJdwR8J/xH1tVDZ1bP
rZZ9ujP9vNKgHuvljRM4vx0xHGuj/+Xl5iMjH28lYGlns4gfZ7DnH/6UKw/4MmOWSgUzBJNtzH0y
aYk6X1mD7sU7fZNvlJX3+/uf0ec7+8t7vEybDRCD5c78gSARx3zEwhmkKV60DFJw1jdPQEK+W0OA
NbpXwl4ywm8QuTa6AxqrHYDZzoWLXVOo+qmJukzJkWp1xJxh+P39H3jlUDIv9iQZNSHMApFtG6xE
MswwavzLR/0Jdd/y+1+4svTMiz2pKB3A4YQDVck2FVe1wu6HK18rai6zaQsZlWKqtJwTY1zn6xIe
wyJ6ERuP5DCIZzDPkZr+sFFdu435v/9jo+pH09SCXAW6LTFPV4O1Ozb/bnc1LzanYLS5lkUvpoJw
4vGFK/W/e/QXu1Ngm5nlJaTuoY65F0q0pqq8/f7SV1ayebE/QT10B8/grarWoRp/TwyScbJafX/x
a4WyebFP2EYEOtxhPT+n0Ger0o99yzc3eFru6x/KjSvv8zJ3Vsuw2rYDFmaKBjICX7aryv/+z792
6Yv6oa/dUDfnUzjr8lM4jMtcj2++v/S1VvcybTbGwrAFUUm27lsK02KHyGlRPAQ7nDDNx/yIXcgv
zAD3zm764UVfqyovQ2hzwieytGCR4VHi4wjn22gPmH79h7MzW25cudLuq3T4Hm6MCaCj7QsSnEWJ
pIaS6gahKkmYZyATwNP/i7L79zlqH1eHbxihUkmiRCKRuff+1oq32dpzF+avmoLXFeefrJRfJbKj
Gyfl0NEqMGacKuPbzBBIYV+8+gXywC/eWJ9b4X/2Q64v2W+uYrAKiTQHrmLJRN5uFl64KkT12E8s
x4Y8cgo712J6hC2ZrHoNvJvf3MmJw30Eqgouc8YC01mKMTIPUnQI0j7sX+E5AE61mSD2FH73MigN
WGKNI+l0kBXSx02L/WrQBnICYltEiuiBv6opuBZ+sp2j8SbS1cZrh201aM+RSRLYSyFrQisEAKrR
wJRF9k6U6KkGXboUlG9D3lXk/wMj1olFCubcLfvoZAUZXFVCZ6m/xxlXT4nnoxK72qJnX1lEP/Pv
U/srFekfNZKsL+sWsEsGL016e+pMNnBTruN1fZhO47LZfd5Df9Ed+IOl5nOL9JvXLPKbVClLK7eh
fXaGN6Pa1FL+YlX/o5XG+rKOkXCC4UkcbwuNl4LbOjsiwLKWpA2pgmnrX1y11+/2z952X9Yzjcy0
Lcy42hK7NE3sM5NrMTIGgF1QSZ7sYeUIZuQaLE+9HO51JEK/+Ml/cH//qr9lck2Q87wO4G4mOPFE
III88E4GROCNx0D6un0V63b578rcza8CXDNKVNqRmQXf/ZQ5P1rSt+Gv2n3OH2zazC+7FWkCiZtm
lW37ubkdwhHzschxvWkyXrUdo8GJS7IfIFkfEcXxhyX4kyWhlXJTedW+98uXtHL2lcMoU1boQMLz
bFi0LZwgvHugP+aXpFJIM4qTYzs/mp58YlRbPyx73GUzU9XV1c5q+wSaK0jfYHATDaz9WP3M/PoQ
Eod0p+RGr7I3bWqDMRym9eyChbOtjd2MKwAkjzW8aZpCR/LIKwEQaJisR6cD5lw0xI9D49+csTC/
2k7zKtYZPO6yrWZjurHfHPLHhBz/9dvqDy7Jr67TAQmccCM3A1q4jYeTThLF/Te7Rp93vt9c7oSn
8tysaWEqmbs4egaStdZ7Ys6767r9+fz/8+f4X9F7dfrbpdf99b/5+GdVTy1Axf7Lh3+9Q81y37fv
7/3xtf7v65f+///6+y/86zH52VZd9dF//V+/+yK+/99/fvDav/7uA0ICST+dh/d2urx3eFQ+fwDP
9Po//6+f/I/3z+/yMNXvf/nTz2oomfC8vEdJVf7p75/avf3lT8a1Ff6fv/3+f//k7WvB152qth+i
1/x/fcn7a9f/5U+a+DMoAOH5QgjX9licOK+r989PWcafTdewbHpRlmm71wGqku8W/+VPtvlnw3bE
9TOCyQvveu2Tkb1+ytL/rFu6z7ABiBwcaDRg/+e5/e5V+ser9h/lUJyqpOw7fpnf7xEcYRk8Pd0z
mSexfGHoX9ZTVZX5bOupi4A9TXZD/TZa7UJVs33Xmb1Y5bb/4MWdtoJkd+sXnJ7DanDAYmQb2dUP
ZeT7e0NUoDDAljHL/Kt5ms+Dxz/WeZ6fbXiezjKNfJBn+XnH/M17WEEoLGPLEEBKyehFpN3WbAPC
RXPoCUCC08m9dex7W9kWjOImVXomz2qvHI3tR92be3eOd6JIqsfGZAiWsSUYW4NYmf7wkHmME5HC
b+6cEoHGGB/mrrhrvHKCENe+NhXKjDCNGEigrLKS0dSv9Qr3h1424B2a5FWfjBE6bx49NXl6hlTN
gHKcVdDTjVcsMvbO/2TzKZyn7TUBH6oLgxvFL25In4ea3/+JPMNm/pGXz3Vs43Ng6Dd/okZMleuY
zNynvNjrSWbe4fMhF713aBQQUUcBzxBda+AAC/NvuojEygGjwD2zHZdVnVy1IvBNo2sIeWIE1ECB
ehgHCUSBbFwNEq5z8glYP/NlrjbczYPCdCSMW1Ku9qYbSeWoug6PcVmC7fUAJ7d+PN0YoPxQm23c
ovW+KZ4FrBHLPaS5cr/NkB7mIU72k+WJAOaYHmjQdS+To4lfrK3u72/Z1zeRx7SFb3FDMR3T+lou
bKYJ4kjM1o2MZDyOwy7LadBGsVJ4ja3wVvZMnAxOepAh4WNuXnRyGr0XgTaU6cEeVHogj3DspXNb
j3a2Zpo4XYXZGB3zVsDhsDOg8B0eqcL8nqcjo2jXf+qTLAt8Ocaryhn1szn4GfE9rQaA5etntij6
uXAcFmalt9uZND12OeDHgPgWZhqJjynvTk4p63N7pe3METZhhsz+9uAY9d8/JHK1KmvDPoDcAg87
O9atnlbJVjGbm8V1hfbIq4CE9eCJI+IXV1tI6gHBcHKH6EGRMe9ukVMc9XqEEh4zjp505Cv56POf
kphddT1cxUFuvrJUNhy0cuoPsB/LgxeiRgH0N8FevK3dsAWT1v1qDfhSxublE6ZLPsb14Af6riu+
1D20zO9yLl92w56mByZN0Ns4dk/8WWD7DVa7ifQKV5DupY/K6olEeE3+UHT6uol1jlrOSKoOJcd9
ruDc9L13IXBXLe1kus1LK72prTq77TIy1x6aR9k81ZOOPKQStKbN2FtY0VxsGk4kMONUuvnNzeLv
C/JvF+DP0YrfXb3CYpjL0y2bBZ9f8cvWX85pJphpV1CryL/5sVqNZTweQ3tKdnjQj7EOLdcYHcKo
4Ys9lU+dAdheE+HPOPGavQ7+7fz5T7N0sVmIwdp8/tvnQyEIwglJOSGcmKLVrOQp7IaYwAh5HS/M
0ietq8Ra8xO4OvhZbemMl88HfKe7WpMS/sA4oRWQYt+YkP0/Pxm3+XSxXOCYPXeAjcWIuPC7UxHN
+km0CF97X4ng88PPB7dN3XXletFBNpN2G6rruYuX/VX4zimDxPlo2jWZUKsL2lyYK4qnyYs3ZS9G
qJqzbgzVCZ4dQwJYtmyBmXBs/S7gLePzQ+pVMZfVI05fEKiRBRjN0MXOyHMC6/pcHGbqK8uWu9Va
d4eLKE37rk2s6CkS5n5wouo8XIfOa+IxxPSci7Lrt3/9En9W3r+8xCxBwuTty+vrii9HZVKmItHD
eVhKz2E+qHXPUWFDcZwgb83dM+0354V8idbF6YL12t3/7cHqyVfAcUc/muPSaeuDLNOZmOAcL7mt
neHteTefDyZcuBsrt6tt0fqXpPeiJpC5iYCIYQE/dRndkG1JQbs/JO3YrYzEanakIQzSKXf14Jso
LEQeWGxHDvDgwm3kDk+kfuQzmNQfReXYb1m161tr29dVeYyclOn/pl7FaafvY22npUaLvc/HvDCR
4NnHVvM/DxBjf3G/M77UvK/rgWsKx3U8W/c8rpkvVaERaNLUVsix1biKhT3s00K5EC2wQO4LQpi4
cSb8CTFIqrR0nEt+ffCMh8609HMqXZJZXrMd+M6Hfzw0QJxq3O3rpmdqTLCpeWwytalSYXxzGqh3
XqGmXUlSLkFbtp+gaG5YPPeyQF9qTeAYq/Tk+dV8KYzYDTDZatCUZvdo2PVNZZv2uc2GZlk63ojs
xf7mG1wiRA+R3KSNTpX+bRKwytlCgXMr7ZZEBw8kmNVy6Pw6aBxv1fReeWsYU7Tz5vas+1lzGAZb
Z+4s1Nf8pRDTaLUfVGPxZMbjQTM6AccVyadwh33SGA4KKh7mOXQOuRZ/d0bf39Rhpx0HwuPHbrbA
EJpbrc9DxFN2cm6neTMhZT46DkHsbjK2+KvMk3t9aOg3LafeQvZUzf16lKVzV8SjXKV+PZx1XeqB
X2vFLTFnuQNDKZb90Oav9CnunBisRO30+Q1ebnWYIa8FXV5W36EqPg/12F5GaBvH2NdBSoc28ZG8
fyjMSt0QN0rPnw/VPG30pDH3RTtfR1JchocmyzmqVPvpgb/7+a8vYut6kf7uInYNl8CE75qWZ7qm
/uUiducchNvg5suY86gj60sh53rb1gh0IQC7R2egQ5+TMYYHQH4gLpAFz1G2k1NXHyzil1syzx/A
cwiOMi0Puitxv4Wlz629jd8gh0GO1uxzOZ2rLPKDDHn2uqsN7WJPSm37ztwkCZzJz4eiidU6TEyQ
JrGQjzUTpK1K5m//+lfm3f/1dOCy8WbnxerlAPpmG/WlyOf3Cn7HBBP+eq+fqofPhxxJSBoLE64A
6oto9F663IEA1McQuIVX7IjOEvqWWfLkKL2EJkfCtiI6/uSVidgriWTz87MiFHKX265DmMeKn0Yc
hBs0og4K3PVUG/kj3myQKh21wSa6SD3vL5pFfTzqYW58ftg1MGXJV/hXpLzzMV6Ld2PF/W7qPbzx
nkY+srPxik2bMuzHZdk1S0OOalfPzRPyn4cmjSjgJM1bGjL1GOH6rbJb/EvJm5cp3NnZtJoz/3tI
RXBBuKxz+pfJ8p87drTLAaCK91GC5KKcSUBbg1oaZ9P30eKGZlUVpF3umMWMPaOMplfIhoAZrWrj
iggavoVybRb2xq8iE8D9QPoxb9l3Qpv0diKcv4PcorxVJrdGo63QYp3SVr6krbPN3OzVI6TkN5DN
ceTly6rJ+mWFcyWwLMSpUnm3rVf0GyfUXueyOScKgCj7CmixBYCF1AUxovUGjYbs3oAjO0ifXZQT
PqVJ+txqD0I093Jy7R10bgJpZf+9b4sskEJ900rODtpA+hSM+sIYtbvUM4AI6iif7GJ8TKHlLZVY
J53amHK+J41L6+gx9unTxaV/DKf6nLmg0MZIbnSjtqG8ww0RZrUCJolQaayKddHibm6NcNOa5bcG
gXRg6sm8tHIQK2gDCELaNHR1vwORzf19aRGetNpk0xgW4DlI48Cu05XWOCSM0WzIwcdqWkek4xaa
5npvjdB3yTSkazOJ7bXRF+EuuoQ+Mmk718ZbB9AHeb1BBzxyx5mH1akIPIaIHkuTSL4PpBPCDbiB
0tnlreSVT4aN0aKbaB2c5pTFta0prYWUdFukBpcxYvjB6QndV4To4Txxnl4aDEFuBtQXZgiTxmH6
/karswO/mbv6xC6GZsgo0wCTF5b9Jp/0O73GU6TV+kFSHVzH19lmbS4v7aA/pAC9pWwXnod2ARmB
yVh7M8p5Z9bOPvYhgaSjOHnE7Bf8PbVF3cBHSa8x4MmEw5zNT3MrcRXZzrDMBv6dG6K7Fqx60OSQ
1I44KG0Ou1s5OuNKyqWWwIfuwRFWvgqSbUhVXIA1DXpysptxbNuHQnc/8jY8KAcR0EjZYGrZYCib
l7MRAmJQflXbYuMw5vvGKX90kdikcQ9lhiWkS+iuR76N2iddD3B2bNM41qN/GswUYcKA6gIj4TA3
Obb37EnT9VfNVtyLom9U7BZTrG/JAS2yhyQ2CGb0CBCGyr0jn3s34hbd998Gv+YyrP2XucWKXkwa
oCpcytcblfU9HYefsfsC7WcIEkXEOWqMvRzfM1QWLwVPXI14r7VKuudiH1mtflcA81soPcwWZsPF
PDnVxcz8V5HNkMoUUGvqGBhfooogkuZFQe7Zcu0mYIulPn6UzK4t9LGcYEenUNGqaNn63AitoRuD
ClbRXm+jGKxz9kYiFKEnbZLVXJD1UiE6eTU1SPgU7p1ObhM7RauFHTRNx4NF7MULywG0qeSUF+UM
APjldyuZmm1a509zLU4FvUHlcQW2BN+Lhiut9LA2GVQsrkw3f9sgPEiyd08DUGk1a+SLMO/KQt84
4jJB3ln3Do6UifnkLbw5CTakbZS5r8vwvjoX2ZwvIxtgUVeE3we72g15OAPDIaFuGA7+ZygSvjK0
4+g6WyHRIHDfT/wE/YoeAp/3mufQbb0bSjC3vOAfac7z6iCLLxpTm4OpWVa9NpzVCElVgHfQC8yR
UymPrkACFJk1L4I/bLHbgvBxNwPs4D1SWulOYH8zvk3hhs+RLvpdesW91WG+RA5cB6Ve4elq+scu
TMU2M5knuIJgdKt+HxKmO4Cmiw9Ukbhkk9JCpzpA8muuDYGwgAI8z2s7nL71dcc231QGuGVFS0RQ
PnZbrlxDg3Uo0XeCGQ7f0AS8e16SPxcE+PMpKhfkYYpTaZ2crnzUtObSmqLZRNlt2w3YbFEWWQ9l
hcY+rJN7t7exj8t1nabw880ZFXGWv2OXTdbFCGwEr110F7ojwcbOfg9zEkoekeElAsPBU9PWQ/iB
5S1PLiUgA1yskAzM8dD0ibvwUyLM+dTDjYXD0fprE2UoOF/jonls96qRDRGiLb0xvLvGfjBs+nap
ZMBi9vNzOunGLiEdoWXZse6aYZlnRgmJ4Dq7564oAOkbU4uDJHkzvRnMXc6CqOaE+bSmuUGmLZbF
WOkrH4PjmkuhbuRPbJMjnq4cTcWIfqj22rselmrKu5yZp/mpkZCLfelaxza5UmcJ0tcosqTpqlsb
jsBqSLP3OkY+5Cc4yHKI3y7OlCBNOIDhkHz0OHKtC6v6aaEZWvQpMS5lnkPrPg3RJYmqe3KsBi+r
h/jO6ebjYCJRDtFCxVpJ5NAvl4CeMa7n8CodMCiOPVjLGAxZ6laIHdkWHzqtflZq9NmR+D90lA1t
Csw5zEruD1X3UybDjaTSQUvFmyCwSXcVJRSw6qQAuRqHSHmuufI0tQIlMY6qeHS21VKHuDXLYjoO
nJ6XZm6rreijLBhsFe+c0TjqTniZx/Ih08ER8x4LRStgP4IjwAF2V42ah18u/ZHO4tSmmruFg3zt
6yoH1qd98LtmPvjFa15AkYxSgAHVaB76zJv/9mBMA7cmbn51gRZRuO18iq2ME+hQ3DCmRBWyPESZ
LA4ljaED5wq8U6P34erc1n0rELbjrV3k1cSyXcxPHp2QUkMVyE2rC1DmsOYtBggUm/AVGHfEFpOi
TSlBog2WfE7z6dnNrXbtFdd+Sjg+Dj3cFBuKOFPgO9q3bI86PECJ5pTLNs0aHNCg2Xsw1zEbRd/o
l+2IP7emTFhY+xY57IEiIfuHt4RCxMJy+nkrSwiKvp0iZx1qfQ8AzEFZcBZVma6k7+EAud74oJiY
mJRXba+hWjTFQtbwLnDr/qDaB6jAZs1sJ6D2TRYmq6K8cqqyMAw6Dwq3GWbfrGd7xiVtd0YOdVHf
NMKmI66ZXSCQOjGkr0516ix92e7rbrhKlXQA1FX8Ek3dbUPhsY1ntZZ1cUREhO05+h4L3n8qvEtd
/HEm+yHFf5gU+5jJcQ++HoOY7BdZN7wlkdhqHXYnNvxqxnvTjyPEWevRn+gBjopk4+CtlNA+ELFH
QWyHK5debKDALKGmk0DAEWRpyQ2ECGIQPfzeJNrDX5q3xtj/DEfvJmbftQzN4XnUPUCF874fKB5E
nGjyjlH9eJrh7MrHeQ5qP/dgZTSgMy2QEM0w8bIjPZE8JVokqxmfjQFrEWQ19SuAYhsD9jH8NBwT
KNxxzff2mjHUw+Cirm56aK3iwyt4P0Awtu0D81TJIb4+RMjGGTNwd1OHQ15V1foTyBHWRrZk+1Sn
QNKogANm8+pF/GCOrdpmJRCpecQU1lpauixLcw3SE+v1HBIFQgG09OH/LJI2WjQGX9phQwGA4txx
fGWXWrI5mvoTxFHgfZE9LjzprrUsNUABNt8SqH0q97dpEp6KIjFBAoMCdshfk/VmdAJeH4Ns5re5
AUoxtFtHxmjIeN081W0YPITlrVMqGFK5F9ylVp2OP87NnKt8Y2BFbpiOYBRwrNnIW04RLRu498ux
2qXaVf+Y8W7XQhu8oB7/jGvrklfQLVQvUC/W1StnUxacBOaCSQN4ZUaG2OsZZA1L69ZzyjEhn9o3
K67wDvLsFtmhF1LdhKl1OxuoQoGzhIE5NuZxxo1cla27ENwaru4k5D56w/EtKHmSbOMrEq9cxwvb
KBrsC7EBOnI8p0457625uxu9SO0qOIphevWDTIJ9oZMcmml+LQxlL4xoODaOu+r8jsRgG19FkiDa
XdCji3ie91gPvI2h2y/TBOVJ+jd+Ic5ymENKMx7Uvhp7DjgXbek7socolOOw6eg/5yttSuZ1FjXW
sqa5wvTKEHSZ/t2AJLrX2gLoXtJ870ozoUSNF7Yw/eukin0XTi9uld2lDYMx2hwjGeRcgGnvNdf1
aAXXdj1H801ijgmkM25FZs311se3bdRgtJxnFYweupiocOdVER2tpH1LgCGMhfDXOpDxVT263rJJ
IRepInkq9C37+rvMsSLMd+OjzaJSj2Wxaku+ynOpooXncdSCTI8vCMScdLIu8oqj0kRsE6/IIMq3
nIDdzFcXp9RQ9FBqz7obA345VFr8DYXg7idXRl8yyWZjQ2B92bYYOTjL9qDMmyQwxmYpQxBWuudA
Fo9f2IEHtWd/D2n6wFhyHjPT3oI3RmaEuFWO37yJ4/38HA4uDvkMiUItSK3M9rWeMPlyGZs3WaYZ
myoU+OngSjnm/IZnKSiFxgCIZp7inqdRxtGxrlu5n0J0pvpRN4eYP6o27eBvOPxyI6MP5py06F4E
cMk+3IgCLHUy1ytuc09dbb9yhSXB4HOazXWMso4O2C2e49c8qtiaqyUAkzCBTdLVmbvOwe46OcG8
xucGZRjMOkV9CzX9OavzbY0YZqkNnL97rQdEqbgOLFhnkTO/pVH9HFkVSBU13AxpCiCbgbRQGEbQ
zfZ9MfQLOJYKZg8OQXpmcRof7Ayyi2d2WRA7pheE0fxtqqyH8YGaVRWY3JD3msh2zDTzNDUYKNqc
8AKBjy41/cVAn0l3N8R9xnI1D8V7xJYU2okThcWmV/JnZY8lHCeAWUpfY1Hub82TN+BlpYIMJcmG
w+IPzNLmtEx3GthWH4bQRqvA6w4pSFJdcrDE+9nM+srzoognPC79ijWvTbH6DYkdNJIjVhV5LBMW
VmWzsJaJbDEpSfeGTc19WNGDmUy56pQrV/DRPgyTdZGGjdNka6XC+3C+jSeN8sBEQAZOHkiEtgno
iKZ3WavepJo7esjkGUcPJyNT95x9jQN7axhzw0fnAWofG0ncKln3sv2Iy7HYlBoreai/dFVy0Io+
oebBUhT1zLu0Bh75yNfpFjp+vxoFjvv4wPuVioCWQ0pOjmnInh9C0Ks1la8aFkUW4gJPHNeZby3l
TC+aZke49kabVck+idHWlrbDi4TxfsmvsO4rkGOFN5tXsC4sMBzesgUxb/WwbeJ6XGUNmOsc9gq7
h0ItEnYMU50wTDPzdtT0jrsWbjiLHpbtOiho6WsRm1nbZgwFkAMUDZ/sAoYSvrWxVmbxgijXZcx6
NYXOHIQa6hkvYm8Wje5KiEdHi7XDMFGh1ivL5XM2T3Wo1rVf3hdhi8JokCSg+D7IarSVUCj/NPav
LaqqJefa6/tEu0lC4+pQoKrYMHtwczUPaHDvoyYz8Yh2h5qGG9TaeUS8CZlc0WV2IWjGyXiKymRv
D/iYpa4HTkaJoKYVtWwRR4/spbGxagKtKPjIEGponzV3lpc/q6zM2I9EJ6BLcNlb4x0A4CmdW95t
EzNiHfZZD1D4Iizy7502rv1C8dahVMdrnX3H7gSvSgaIBDk9NWrjT3bApfCEjnAEAytRp+fWzdhD
udUTNqPGDAMsM3yOeEOGhSaEMMXPMso4vmniMEC0cD/kc3K61FIv9/VQX+qkO2pmmR1GLPL5jzJe
5uHoc7E5O5kDf4xFx1xtm3prUei4Qh6q1ngAjpoMTNlfmWnUNPigfMV5tysHhHi2iW5bZdz9qm5f
N6i/ZVHczaSXITPZnEs4zX5+lI10kDtXO5aD2JhWF207yR1JGX69L0EYly1kxWvryCwgfFZR8lS3
FjjeOH2IXKtb1gyYcDiR00Ind7SKuVdXDSVvcPhCmu8YjbS9CueNykLm88JmozmMmEiv1gM2ydaI
7YUMWuUhyMtyQEImW2vR48vEDblRqF0VZSGeV8N4mAEutvA5kTZB6ohXK75yztDSLMw8Yu4rMsms
d+zAqW3QE5PLrqQ7mLKzGZX5CFz0WzVSLTB87B5FnV4i7DMUJfX3rsAbNdoRxqaZxIAhyzXBceyB
angsp5ACrxR3meWABqvWDgdzIlvrvju3OmDCNmv8FWBv1IkppQspXjZJVz0jgvohPLBukLhOw5W6
h2KZCebQPOtx/5GbIKGnNHoOe3+V5sXJ6Bu19xUaApPECsOtcH277i0zPho3KthBs4hY5hPeBezO
edwtNMkSkTJ5kZXTytY5CtVNsmqHvjj3SbwZcbtsbWiqjMmNkwefjNEVabmLDGU0y0/7PR+nOLjR
dZsavg1z0ywAhho4sYCf+lA3H0tGbxfjgPi6NgRUy7HC02sITkKTjoxq39Bd9KqTTSOEsCK6J42s
FHO1Y5Ifa8XZq02pDwwa9sWZio4n7sO+uikcuu+h5z9xI2WVirMnFxveTrNqCoE6e+yQEr87Nnfa
xCpWjlSTKB44VH+lvdKr8VAYV9ZCZnesx2xxDDUvRd29pkrXD+p6GEx7ZyNG1HdUXMD1OmRBiOjM
fb6ebc9etWHnrMsWau6oLKYEqE5YFkd5xYCKMrJbLcUZDqYg4ZzVRFs3aX5WOTzLqGuQX2y1yLi3
5naZiNbYtXm67prcD/ocLLI5gsDg5rWoTDxUUXO1fJTDgrmULYUAJMgKtUtqACpEDIgMbBxfk1ju
UgrlSyZKaX0CNzdNZhl71kk7+5abuFZkHt3rDE6qcU53iY3dO9abF6XhcunvLcalj3EwUi9bCluT
VwswWEd/uo0N44RFdgBOGb03gQBNvcr0gR5NyiaHia13mhjAzYBkcnlxu8gl15HXbXyf+36R2Oxr
XlnL+ME05mfX3E+w1CYDHHOY3CfsSAghxQF2zo5TARdg3jI61BoD7Ra/2s6lREkGl8iQycFsPWvX
jM6Ldn3NZ/qiW2fGQNG1P7gdaEQGNHtZGTD5O++mrQZ/Q7Pwo9fm95oaYMDR69UAA3LF9es0yk8T
8zL7Liu2MHHAFjrESzm9IsYEu01b0DvmyoEZ2Mtnt59xU6TH2VfmBnHbnHLwSvFsmv4TpWtKHJVz
MFNqdKp1X0eX0zK2GDareWUuR9ofe5/yZT9BjZN+1G0ik7uxF1frKKXF0MSYPrJQW1eh7t6ZfRcA
2KV0RwSKhsV96A+nGgBkE47FJTfOaaTyk5vsWpetkJsUWD7aqGSKakF57T3rHP52OaUs/pAb6XXn
PkXPmfm9ycFZeyw08uZdCCfTGpoPOhDRAil2gFfYPClvBrxqux8FOsXWM+6cDLfN0GKr7MQVcOtf
vZxNHC+Riyyisa25l4Xf2PCHq5D9yhAC4nPr5KeXocAaspD6zfWwonXTmt+i56/DDF5vGQ8KleaD
AXHUZMe8gNVFe8njjB5pdsXsij6d3GHa45OKLtw++h3det4Dduyv4CtrS6YRQ0wNTXjr6fO8wsmq
lmkNxTea/AMDJP2tFXqczaLqJkFneqt5Kt5kihOW9lSq+iNKuQMZldPfsHAPi6oNp83Ezm3t2v67
E6cHs/HamxRscQvp/nY06vhUN3lJnbJm205RfRVZ8oemqkMpJmIfhCWWKjPa27IwnKVR9/1PIntp
1UAktEp9E9EbxaFDp7N1qAkkedkGraero2qG4uK7BDnYFV7qalP0TXehUbiSc6WogTEHHbpplQYm
/14ad6Ltk10fCXkHP1chgxDttiezx4L1imgM5ype1EtizbToEct6nZZcPh9SifYltjm0W74PRDXJ
b4Hw1xfOB4w92KHcyyqkI50AvnGqEltCEqOrMurprLzaOg05RwnjRTLVsId6n5yzuU7PAPZ1hIMh
o9N8UuWFvde0jm6MlHUgMVGsvNrWTtS61MoZMhyRTdzjTehQpfnEoPzrQ9vZXIOxutUzp734FZ4p
fvnnoi8woGa6tU8K07sP3Z9RzZmZJnmNJiQqbgxHs4PWspsbgQhUqIHeQ1geTXdEBGrK+yJ/nLy6
uXCmVvexbrXBVM/J5vNDfXZgXNpJscZT91YNXPhLPciVVz7kjt0+2Fn1kfmljvS1ax+80nSZYyz8
9ecno75h1Y7mB/SGF72J/W/KNFC3l02x9WdpPTiKfqpMdFzabEH11Bo3nSXGhZbY5b0Z8RJyFmFV
jrry3jUHbWlNmn1bAJUn7bwUz9XoVR9mQvqMwcbiGDsAOYEJi0Ck0XiLXiFaxV18mqO0o4HuvlrS
Ft9bOlzLpvXIl9neubRpcoxSvIWcqK83HZuL5nXM4+9RCkm1tRKD2QD3nMJhDYyqb5ifGlQwtBh2
rvXTm9hp0r19ndUrmv9H3Xn1xo6kafoXsUFvbmnSe7mUbghJ54g26P2vnydP72Cra2Z7MJcLNNSl
KrlkkhHxvVY9VKmoEMiq/U/TqM+WZMo3W9qTLxxIQzS+V7NYabDEB10DKdelcbek9nMcaRRxSAba
IVpjiqk5WSm0cgfp6vEXz9S+BCBAzUvTRfVTxqSkKMc+mYe3UglLlJQn2TJytgNK0+bIofesVqN9
x7nJLOToQHcLFJjxbKdYRKySAVlrH0kB1s2hGvtk0NALYTbG5ANn6lHKh22Uc+m5KKFbjKJ7FYbi
1dZicG9FxEyY0FJ6SSNDWIVvBsetnWyUtpcYP1WqR16VltKNaqLneZTUndbYGaBbMVH8U8UH4JXr
mCaqH8qT6tnJpB6R2yqElSOJgyan26LOSyRYxRpzITmXRlOvx1oyrrOZF2cA6NVUd84TXo1bQRPu
ftCdnUGX+soGRCK2H5GH2keHXhN1IObu1sx/iBQqrBK7rOnyIB217ln2Y2xFtCd6kazbe+HAe1AY
NtAvRvqqqukkcBfLB+tvuLEyqnj6hGZdszPXkeSImzJ3RIs9OMySgsl2NLdGhUS66iadJyE5IRK9
pxwXTmVjF/xVeGYWZn4i0etL1iFQiZr4Z2wV+/TnQzERIl0LaTMjEQxC+zd9r2ymKYx7bX1lwAhG
XlXwAjZU7KTqh4S9yJH65pQ5djCrTrSj44FKOcfcOGx4QdaO/do2uVEryaIsOjS3WoSrhGka+Yt5
octu2rLXOWhxpQP2DsefI0lswg4cdJnSypf0pPKWoaITS6KEWDETZoFHV0wUTu2q4DneJtSZRVWt
fYtC86t5cIXSEmGtzPMBfhARRDplT0Zp+oqW2vs/H8oEnbQUvTWEu18tEem3QqXryO7vEUKWlQyN
sktUJSZrpP2QS0v1VJH+0lXOEXY0m1cbRaVbOg9gZwGoba3uUKjCn5YWqeOQ+WamyifHAYqpK/pp
lozUJlNG12UZXezLOQQ/w1bzqRI/7JyVZaxuGbuyTpfUDhyHfhLF7CFXrRwNS2P78SwsGk16JHxF
8yTE7wJ750yC/1nNzOolHKVfUo1WXUrnUzIxVNh0ZFUJDWC5kXmEYKZHmaTMatCMV/KkjENtt/aJ
+Dse0bk6LnHyonUwfFRUKtesM6HiFiVzJY0MlWKKlHUhKudYDCl5SlkPFt1rACBId1FGVFekMAuF
tpl+G+xp35SSulUfA0qmJPGxsPToaKFMtPM+MFWCtzMtCg9VoeIrCh8dILFMcwMrFAHw83xdJn0b
L5V1iqZ2XJVt3h1Sqs5pQRtX6ePfT1rRoINw9TbTL3kJkei02gI231FunFgsUWmvBu1cxy7J8tNL
VD2w9VQfD3OhW/upUYlsqwYIilaXNvYcLq+5Lq+lWE0+vY5U8KNCi6afRLXqKTJ9hhzteCj7OduO
JfW/fz5QVAvYQHcyhRYIYJ0e5b+dftnhS68IGjmFBV3Oeq5TlKiFtyIJqabOAJoUJ1sNInKeW7N1
nsv6XYVlO+uLfVsUlvhi6fPVMFU6mme0jLMtGzShRCemeWbDGodlu1ng86NcU67gYtJRkcdV3yva
TipDDUq/eV1gudexzXuuWbagTqIHdaoLcbBlQf4hfZnzIp5FpBT7AojMDym43Ji6Xp7DjK4Mg+i5
c4RlVW2fYzE1+zYL0c/KdOwQo3DiIb0OmEF+bAbRuo38omgnZkvD8P/vOaccjS0s+p89wbEr9UPu
+10Bpe6boTB8kwPWrrIjBMZyv+anGSRgS0xxjV3RpigPwSI5vT9pgo4ylboPuAVqQ+RKvrAPEX7a
FdOzQ8xD0FjUgpuSubM60Eaeq8zvyIReJaTor0VuzUGpz+2Kb4j2SdySDNB11rM5hGtEDdSl8mS8
RnTama2500oTn+i8Fjjjb0pMXRaTXOWPhBAwo5Cznvfy7DeWKSDZ8uEYToE52E+UcLhFaRpPmgMe
1VB4k8c00+VR0RzqENFLL5+pA4k2mEefKDuIDiMHJK+5N1ZirCqrV57DgoAZRgow2CVxdpCeXodr
wk0GarB0GSz7T4FfFAEdoapoDlZOb1NIWTKB3FlJEBLUk1BQxD3sntuSdHeLEopKPTtTTGt5F2sb
nXKpTVhNVB4OUkYdQw3X33SnP5+pYa1QmiHba9pD012ZhJ+6MfTIz6jUVse431CAXa5rh3pG8NXq
Rq9eddOHX2hDi7PDueGYx4w37WIcIrXiAzSTtyhVhKIkGi4qQqOLndnd3taMS0TVskz88skJ8/F5
TJ/VWFZf/nxSaE+VI6nnPFKfDc7Hx8qg1VhNF+d9tirqLGkLCUWSr+n0CK8tsR7Xf6+AhOP5m+rT
MjRLVzUwAttQsWo9wlb+6q3J4qEdQgRECcIX1DOtfDVT03EtLZkCPa26vfMwQyQKpV0yeWx+MVM5
E8bz1nQENaahTKediEjBrwsDVHUZgdHQrMTaq0ijHFBCsby5UVEW0jcJ8lKGwIuNRtnd+BBsrNDd
WzZqeyvrjswn5aWa0jOepeH454M0QYYVE3KaP5/K6VeVQNQL1Rr2IT2q7dC2m3KwzT2inHjbJHGy
p9JI285FWu9E+0HrFJRWbSI1lEnvX+lpdxd4ubrUFpfh8SFuubcXOi28BNIJKUuc5StNA9nUyKZC
s1y85ENn7O3YQC1TErqfhObr1DeKK0gbAb4mjZQjh7uY6FcZmgeUiJzn+Tn6OxnlG8mqHhScvEfC
p7ilndrrfCi7t2KiSqvM8oJ6mWUAlCsnT8rC8taDEPt2TsfqnztPSy621UnHOqKvJpzSVygZ/BtT
Hu067W1CWHP788HWOYzhrFFX5b6M8/xUhl19yOir7SypfKq62vofvND/RTRsmaiudcsyVVs1TPWP
ef6vtw+dWqU8PPCRyYJNbJISUlorg68hW6T33uyMRzUG+gyZr0nTbtxRsD65qgpKVWGz4Q1L6e4h
lRacyTjGdtW4LCrJZbYa0pfjAXBHb8KzpOlfZZ9PjCYIJ+IQAVyl3B0shX7RsX+1or0NeVZhiy2B
pmsYckXRLjG+ge2/f2T+xFX8VSfNS7YdW1HQaiiOof/9Jcu1PXZV3TVu2ZcDKKpJ8Z4z+9pQqkGo
GPqqmBA5tirjtRKq8sEqDF9uw+TcsTefExnhGzny3Y46P7dyzPZtSkppV9Zy5kecL9776EF5DCfR
ZwjiZ4qV7JLvi2LzFDefgxw+ukW7k6I28JB1i4y0nM4aB8e3WO8JwajFG6HNO0VAZeBBCfeKQMEJ
a5XuwQTemIjE07+/JI814l+uiC2rFG86usVVwab3N4dPVKlqnA7cy5I2ZC5A0m9TSD+Jwjm/lh4A
vYI6YDAi8HhNSf6HW/BvkQIGJgYZxTpvBPJujcKvv9ny9cJpxySRH23g+mcuJR+TqW8HkTp0MTz6
EEmUVaFU8yaAhKV/SJ8+9dzuvKHr2396hP/FIvxXr9N/dyEAKFTZVBybp+LhRf/L08AyKKWkaj12
2uLX1Dac7JNtNsQGRFu/N2MZrbe+kN1Qq/+8Cv8rd/JzKfjf3w3H/2JS/v/Jlqw+rLr/b1vyrRRU
4nz+1ZX85zv+6UpWnX9gN1Y1mCYsvzKmuv80JavyP7BNYUjD6qAZsvEIOP5PU7LNf6JEx3r4IHRF
fhhN/48pWdf+YWKKsG0b2pNvJJ30f2NKhpX+Vz+8pWKI0bH8mrpJPgC/628PTdzC2IQDFZ0ZA5zf
9nZK5V505vk2tnUtDiJTAjLgMi90wOmNcNzbtXkMlywHjxkor49U7MDYrVo7q5nFYpwyzLIG3KSa
Ag2P0ozW3qjbVRPqwPFZqwQ1xHktQtpHbGC2YnpDrghbZI92IIgC1HUkDuqrZtF/XhSGDPX3PasY
H5Ypb7xGzXdOjnB1YRSEq28DUzZpisxa+o2V+Ih+OIf8pfoon51ndXS2TP30VYeIQEfEGULNb8Kq
9aOkENoCae9PnOgkztxkloxD0JkDKIdlAQuEcOMMhJkG0tu03arIykcsdrIL5ThDD6c+zbGGMDC2
9ACYCj11u6mm1kRbR6Pc0Mq3SEtRWkcogcx68XrABMjhJ2dS3vI2oSx8YrvG1+EEWjYontZgcoks
NOE9/YDmosFTyZCwGk0vluALlowmLsfOv6Jx6q6VRF9l7ZA1aKU3pcBVXo4LcjFaeies2ZqGVyM2
m0DN++K4rJLC8UKrzXAL16h7EkVeSagnGMpooiHYD7fySphJAPFn4xpEEBqH84Hk/WQ37mKAr8Nc
5hclsbVgmGGOzIKay+ZLSbh5sLhGq7DVn/pGlwHxLXjgeXjv1B+DVmwcYv01KzkpJXSLJtAAHXKN
plOgtUdYs2VqSU2YFwierynrKN5R8iVwnN9ZAzVsjBW6K+t9qrTQs9Rcg1PtD3pTo2FDX+bOlXyv
J4w+SQFMPusVJsSwXXWqTS/8pG0jc9S9UY7IjRboZiZJ28rmgPZRc6JVKbBe6DGpEMsxRSNHpk31
Gek2UyBU7qZjl8za7HOOonbD0M8xmEI8OwQUkftfap8Zfqp3hVdTJ2QhpjtoCt4CxTnaBN4togix
AU+6j4UIgRxIL6rM7n0MQ+bJwb6NIj+CqHBYonDCbzv53ie01Q0JNVMSVl3fMWSC1Ts/mtSes4uF
+kQf/dg0FH/JIYLmiigd3azpPEYcPxBspLWOm4Rz4Q+VymgXK+veAvQf54JGjw7FZzzlIRk8FDjX
fUOZbShWjzqfOcUOIM927VphReuAFO/SUVWDuR/uat9jnut1FbXtlyJF6N1lO6fILv+kQgQUYeqC
x+aHH0OnS1IxV0623O2+VbzGwsDQNtqb3GqsI9ZLtsQqE333QvSWF0siCqYKzW1Ij/A01h9hdZeU
6X2UUatE5bkIUdcqc4h2mCL3PoElNfNE8a/FpCW+9JyDNnr5vYYQ3Y9ozvqs0vFU0hUdiWvtrOam
0F7pGiUHqWhxu3Jjz+BbAbqmUyM6eQUpRIuepBwa+7NNzW4tEoR6id5vW6QGLuL+l7Zy9n22+LjQ
lm2GfENStHBVgq1UyEwPjBJmV+4WktudCRN7km7llJzohwUVfG2mVK6ktKLRnkeJgrvchFoyav3O
Ce1Mg+JlZmWmEmFCUo6iHgqdNQ8Ew2vI93dKS1kxKoJwD+ipYIEsDd1yaxnfEZ2qblKUNeF043Uc
JEQcIWFGycNBgbvBCweFPDmKB1eTNtyUbCEgeEBd2eXyawJP4il4oD0t4SyeZ/NR7urPSk+mzajM
zyKTJ3/sGCoehTrITZO9kYbplXkJwR+iuMymZ1rqe6jcMKECRhKr0cbWGcWZXzHxA1zPRD9wS+kW
Auta/kbupe+Ehm5LJA6VjUbj44sn3FI8L5ABl6LP77mWHad+AWm3419mU1meSfGzF0aG2zs5SCJE
a6AWuONDW4L/F5XfqUl/bStFPcU2lGg7k4MwCicgvHe6lrP2aJqeE1/HpM6aKMogHZBntURZRIgf
aQy3fFsTIpgFFzB1BDUVVjSjwpCfaMd6o0FTPrRVJB86ybqCs+PLVCeJNvH2y2hK85TZ4eRVQ39f
oBm8KDTR7eI3w8Gm3LUu09dWXL6FStQchv4ZYD2FjaXcsJMjP+t1VHoJf1Nn4FdRxnje6QNnQdOc
Fc+WnPaYQcz7Q1HVPs1D/QUD3aSzAWNQeYlrTTzXhWQFkkSZs+2oIK5Ntcpo4eX8roKMcVd3gq1H
izL7MIvlWba18qgsAHFN6Lgy5+iTVjdvtNtFx8XAq0ccyZNlxMPG0ceK/etNLtJolyuxT/lYfDLt
5KFXuypUH2L0mZeNPk+wuGb6bhiIb9FISRc1Qvpma8dkMPVVvOjvYxIB5s7VDtU/KYdBaQotaJes
fdHgD+VsSk5oqv1cPjEcV5+6hl+buKkOt9QKmF7z22oxvalehKfh4NzgzFbr2l7p2iBe9EUcZAx5
A4Zachf6XN8WqFt2k/kdxlOCPWmoN3OXNSupmbrt2MiWS1p9fOt4zjdSA2TZ9fMWtN1YNVZd3GQi
r7xSNacPC5NhP0UB4oLhM7Im3TPqJDuqfZi7mvJQJ7V28+jW7u9lY1zBGY19KetKwLnkNBRR+lbE
AZ6dR+FzUhx0XUuPsTbXqDPfnBwJqp3toMfqezv3KIqWcFPFwF2dpsWXWo6PFbFsZyTDwm07A8j7
8WkrkGPlEsrOtpTLY9fU5RF5C2q1Mo39sRIoekKtCmyTRcsZIoecfyQ47PrvzgPcJ+NgpJ6Wf9Jp
+5MN+kd9Gfsfvk+ulR2q+rooouwYW1/TIwoh6+TKQ68QZA+6L6Gm1yukmOYFU8OLndYDnlF2ChJv
Vg7QHt3VCKGDprbRqsa7clRRsC0StwZt4/oqjxP9CKwnJ6qB0wlZjiTEO+fK8Iq9uG0T+h+r9ry0
nb5F3DJnUnQa9JIIMiZHUBMBPbxEGxP0GWLeKX0HCtYdJHRMeV8/yA5UiRzztjUlLKqTj3tTc97q
JmYLtdapjrBEnxUgW4VbtXzqpsIXs7oqpPxFsGq5iWZSdquqsqci1NaVhxQdRl+1jDuxJ+cw0vNH
csh7bd4V2yTPHWM8hL0GDBg+PAV6y3yZGeZzH02wPXmHXsI2QcHPjvExSTXkUB0USkFIwOxDgrva
4mdoEhcqJhcJNRSrucXRrFLpjdeQ7kRZAHSC3GlQIJCVDq0vThVJK7ncHU6Xwq7fIOd5GA3lt4wg
ekUv48YRarcSGhFmWMlWivU8Fp8xGoXRjo49vgAMfsNhqLPdTM0oB7lDGFketUfYkkg+68eNqO11
Xbcbg7UdXegG9+u6ke59bG5axwEtR/OUSRCjdFNJNbUiuICGuDtaUjfwrpkPDyOvzBwuPIoIeXLM
czMN98BUhbPuOQwv8bdZgx1hjDJgPJryYXDPfQWaaYSmF3HqxfVXjZ4sMXEKOhfE+/hlBvwlhWdO
pS/bA6I7wmR2Qoo2itT7Krb9x8KpF2rgjgUXp0M86Dhel5S+bk4biVeoAOBmmoKqcvbR/boVir+W
GsvezFyzp+tQLMD2Kbhb4uixq3YamF77bUzfqUKu+oQzl1P7wklDdgg97Qd6aS4mPp20dlvOY03K
HThik5ugffBXUSr96LJ3HXU45pgkS2VyKzoS40J8TOpVOMwbISk+wQgir5gd+keMym35Yj36WWdi
9+XyZS5w49PKTuBniFlwMCi9kmhRnKHA4FMOkZFCIZVuXHMlsZjpZMjKuMeovaVQHsNuA1BqOa/m
lH5kqXal/0kKCN1BsILxz+yXdS5E6QuKLkLoA681nB1vIu7mxpV1zoDyd82vaOT4pMOF9eqvTpN5
EO6FOvtZ57iG2iOZUlijafTF7CE1iRfBWPYljD4P5rzQ5R7RAs3ZZpndtFbWcV+uTYOcoEmNg0E1
PILUVcSV+1hP6fVVSxcCG6KUjZKRcdopDA0UAUsPoSf3R85UkGLABH+TEbahtnZmRLo2Z6s6mw9W
ZwRS/NYQKa7SSGQhlXJRQXtA225f28cEN3p8NiwIzdqk7Zb1dYtm42VBie3q88I1a9WnmEERmaDl
psZ8A9f/ckIw4DCzGwbRkJdpC/AwrJVVI1CoU0fGbkmOn1ld5XH+GPFeuZWeX6VO3JB7IAeL61dz
5sDVczpGGC2GKMGtJmOWbHF/UAtqUkQfWFl/zmXoSFxRc69+pkZztKblnpZexH6CPE+Lg75W7w02
ljuBIo8VYUEqiC5dmdGCSWr+UdXyXZUEZC2iYomX2GU8lXrEPW3jLy6T/vGbzwKvUlGRPog+IfF0
jEMJ0oKgLom4KMQPwx43G49hOnXqOg+177CpzXVZRL+a1lybj9sMHQSRFQ7bFz5h3+my2I2a8CVK
HCxsZvXVibbbTrH4iWs88iR54fGpFSYzOUiBjLe6ZJieFeYsJmZ5UDvBCW0uXqdW0nZONfmZUm3i
zpCuc+ZADUsw9Cm8JYA4fyMJlY1LJri6wTvMo8gKrw6XqW9xGlRUgzdhFtSCePEc/DyAGljR7r7w
hHuCaguwa5M42KQH/TCzmxk1vtVNMATEdmZJdhUWy0xt0S5YWPYqLFQGjhxVCWQJR0TKxxXbK/IO
F0Rd+kQXn5UR0E0YQlpRV955yJwxX8WUH2IsZCo2SIup691UFueYh7JL73ZdeQV+NSzRRGFF8OYN
z1amvTlUToVwuHYIux5jVdvSp8wrzdyEp0H5jLtTn+xtMljNYOG/O9XTxExO6aoXxYlX6ecseiqr
22TtGrPA6sTomvxu689p/hVNV6wxTX+Zp10234diW7+U0zW0D4qzagVLofnUJhw2o49m+VEtLOF0
W8vCwpsS+ZwEXUfaR0wrldl4+OP9ku0yGd9TfEnNWeo+8/k8tDmxs5Zbls8pmZIspEjteYlxdjPE
R2myEfYbWzqt1Og+LG/UlHeo9fO7lDwDTzDzF9xT9Nqjdq7D28yaTegWvxlVsWwxyP+OH+pMptCI
56kon6PsTYRPPYLrBoWMNrafkXNP7aNRbuzkNQt/Quk7IqFgVN9GsBsLX+7E7sOj4tbRthnX9RJo
M+XHHcXQX4i+aLvM3bJ+M6adNF6pLK+wgeuB09E9DC9314u33Lodp2iPoDLR9yQUaGH/SF5ATU/g
w/j6OKbEyODJ/EEbu4mtjQUtaNgZTvLTvARGtBcd+trxluP4idJ7osruQMgqHme3G1eyssr1Yyux
hrKnb1IEX+lzkr0SwuP2o+6uZJLMpDHmez6prHzEGnnO+DPIh2Ya3cahPv2m1C1iCDCj8LPWdr22
Ynuf6vVASTDN8lgOPKlCylytIwW9Ptyr4bhSf3kYa8BfUB7u+vkj6j+btmbzQrqsXG3nlNWvs8Zz
bMO32PsoOYJl2/2h7X4l6rkThpfCrAoceo2HqbRhiSn2A34ifWKSqOzVMn52BnkUzhfKalfF9jea
XQCKk75MgEqPh/k9Vm6trbizQvxDQhX4fDX0TcHJCFzEm/NXI3vPo0OYf4XJRXBGKolOqOovawqK
Yh1qB6yyi3rHH+sO5mmutgUiFNgaaOeq/ZIFptlAz04EEyjhNcxmyAEIbx26zkMBzeoIXKRJl6g1
tlVmuqbmTepOMvZygYmchYs8BYzYe5KbwmzN+mmSi5a62jFkvRXrntlhse5m9pFy7NXXZfTbAOaR
pR+JWAhhXnptXxUrsv8c/RdJpyk0PPMs4tF1CiOwYLpeJdImHHfW8EtkJ7Xqt1FvX4mS8JvmKesJ
S0Esa8Ro5d9G6VaNP+RC78IRWXx/bqMnRvM6S3DZUjVvXW0OKqEubXXMR2b9MWhbtTtD32uIcSW0
ZkJwADQ+5WQ3qSmrkOzmk+1VztpOYTAGhACglJQAtuUFnaVn9MSDlcpaH174GhGdleli9Dvk5+zs
Drb8vnztqYo39uEIFMlOZiRoq3iNTo2lloPVIJ/G6NkRL8jQ+B2yc7Is7DwfVmUg/0PFCoRgF99q
/aSk60RcS47sk32xyluroZnR3Z7jNioZyrmoBB82dfVGPiYPWVQywEMEP6vhayv9xNNvp9tLqi+1
GJpAAPxuvoTxm6TdCv32ZwzsfTP/aZ3LzDkzuRjDtakOk3MgwcKRXuWZs/rv2roq+qXrt/O8mTTP
6fHVYTG75i3H1PAlr49Fu5PArfeW+ZLN54zE/TYYRaBoiLYpocRMEXGcN3fVco+y66KeQnEa0x0I
6ljsVea/SlDRJ1jCDvL4bkZscxusnqP4HFTyqdXaRWivFv5o+1O+4iqzACbInfnVNhLNCX2BZsdu
oR+U8Og0fO8W0Uhf7KUMue6tUSXMT4HZ4c9PPvv6Isw9QhBGnGsp1ljOu6MTH8iMcaoj5r6sPnU9
vpOr3N9Qq9nKmldkzrgUDsN4kZL3jtzV9DutG44wV127zNX1zQAbiliHldUUeoX6WUXv/XBloZnF
ObdPQ3oXyX6Zb7X+1lYHqdyOHfGO3rhs0/jFpECFTWwAmhK/reg2O0+sMULshHpU4n0XXvXqszQw
cxHj+FheI4dDHvYUYCdStp4qKXoquNpt/YsEjceC7PhxyUgov9n9F/I1MpF/m8s256FOUFvOT3nh
cSINjZPAAWZiSqXKfpWRgVEinVyDUXhLB0+xnVMiW74KhQxan7/eaZ6iAB+fnmEUfiX9c8WVMqF7
+7OYbBc/RkDnIuKE32P01kdnlKxC2WIqA83vGbzWwJZW5TP4cRkFmUsDUEdBeNHAi0rJ4itXOqvD
Wo4wNa+rhBzTg6LdHHz7mvSRIEnl0CylIN/TW5/tsKSa9Xc9vSztc56si+zcpkw92QNcckfDIGeJ
5WbUNtX8C12xXHzr0XMi3rq4d8lRcztn8sP6xDMCDF9GG7SgM66s6Uy0GjE2Gd7kI5uyNq64f3xg
3jEiZCHac9WN7KA1qN3oWgF6dD777oaqCdlgFpMFe2P/4sp0OnKJJ96Vhfg1Vdno8c4eUHrtH3ah
5HtUOPOA2znzV1dNbsn+zL451y/2dH3otjmN85J4C5YymIennOAGCWu6fhTRjqrpEH/w+CXYcrh/
yzt7X4rEcSFjJmQa28zSm6H9ViJcb7tJYBwOLGxyysrqfgwmVqU70bE9aXjYi/uyb9qn3nnVraDE
rlKNeNRmhN1nHrpIbDR7E8rbcv4c7E2uHuiEzOxVv3zBkE/Sd26fLeeom3t+qdSsHXK8q4Mxf+OI
5MoSERIWWHbPETWmLKKpxA99wrMKosaJnYxN7lcN2K9ZTaAhM6JoZYf4mOU0d76W7CU1Dunj4bbW
hblGnIOHB7yDfzGspsLlTDUmKBnYXrPiifOGJn+N044C9JEbgqoWlT82lr1BdH6dvFTBHPn6gtto
3vCpWuEmmRj9GSMfZcM2FkAe9cxL4VK4GzhYo7eeh2OjY055koTpmUCyTW4Gyqx7SPQDTuBEFB4c
7J84pfk63i+LzEBruLQ4KFLJU4dthjFiCmT702wk6KwnKzwwmmfpmuKEcPRy6yMjjc/iz1Jntxff
g/Qy4qRTqquIsdGtHAxRI9lQhriNU9AoBx2UR1mP8rGeBEPn2zx+Drwt5OOm1YbdLx0ufQU3NMkr
q94RsIyYfhxfxOSb7bdMp1xHNndgRh4kCHAaEsiR3EqZbSf5bVi4WvBJm2vIQe5iLXzOy005esy3
ubxOGs4hbIhSsZranyVeRRO63BmzSkPgHCBqYFBbYgRaex/SF5birMCXFXpNeOwtn0dWHX1dQXqD
vdAvoy2h8Jue8xsgWo8mn3kWZ+c6XLbhcrTtE9yi1W4abnH51goMWwMRV7Lfrx+AM6byNT+rqI9O
B7Vo3msMwOoxJsXKPFs5Lr0tPsMsC0TNIFe/SMWxn45T9t5YlhvrG3nAhBgA27tJekm1l5TgB7+Z
9/LOXqfkReQs9E+V8SWSN7O5leVFJpiDnF050OxdOW35Q8xyTTmYZdwWTgoqkDZaspVV7pDJ+Pbw
3Eub1jhBP7gdM8gCWJWm72N2SdunUl3xK5nMkL/vB7p8El/r1zrPAbnS0U2zPlvCSwTKoRXBnoEq
tkXnF/0WJTsSFjcfHVdjoh+X8zS9ifxJ7T8NjQCFjw5WMCNZgUh/fIdWfGnMQ9sectVXf7TlKTVf
5RK2Sga+SX9q2dMB8PRns75MyS3PX8LqZHeHskldw63Ry+OcIFrlYHe3ZDkP+u808Wty3erdPASm
8qQrv9L0KemP9halRbpG0+fbpee4NeOFP8fH7hCaeGXfKwnB/yGUjzkJClTljpdl/EHJCt/ESp1m
riN7IF+TCCbOXWinks8A3yZJkev8Vak8nI1dsqqmV0Y3lfwXHK01GGMCMi3xYyM3xxn6OvF/o/a2
GInH0OTp8h3nO1/hA/ZAD27NFKXvKXFOJeNZouwi6FjnrUsPTuMnSDWNsz0OLuQIFsW7U21H5z6J
A2pT4mzz/Cp0hUf522KFTKTXrrxr0sK59aPW1tznxBc2xblO75F06BbmlOxHc44oSKd5NfQ7sIqw
9iZMeuY5eqDzETpffNgxBmOD14VdQWOe2uTTKv8Pls5jt3VrC8NPRIC9TMWmXl01Iexjm713Pv39
GNxBgCAJcmyJ3Hutv46+3B8DcOHl2Rt8RpyehfWqiFdTOhGWJFS7df5q6SkwDqwq4PrLhcwr/p+D
M3Q1Qbx2v4bJwU94eue104nRXXvMcCESSXIDkT8sUuj2rdptVBDX/r0X3mKp2kxIoEoSiubgFxkv
oN4LH3g+vsghr+GhwnNuLxu1Ri3HZlz9TiSR6SmHmHSVZVSVp1J9GenHJPRZRTh6SPfB9KKtAYUi
sTm3llBlmLxQP4v5m6WnCNX2WfcwqSaE4CkSPLbj5wx4nIzXVDv3GOzzViPskvy1jDioBPyoRLhO
/Ut2SYs9dHt4ANol6YDMns8uCuynFr/OrMayH1p2XbpCd6jNI2lk1K2xpHB3YKXleAe4wBm8fHD+
g2D736UNGzW7rV2m62PClW1jIojUn0AnRiRL7FHeL/VJ4DgKr1F54stSw+0yIzF8EQqI1oFr5rcX
MpvnDrDgEjms14MbuwLuVAfjYcZMnLmcv7P93QKIDh6kf/JeGVsl2OvrRNvicnrN25IHEdqTv4Ia
Gdcb80hZ3mmLF+NDJ3xswMUh3U8rcL1PxLuBWRksGiPCD4sqUutbPjKCR38il8BUNm42FkdrALfV
r6V55BYlTHMhEKY9F+KrRZqCa9k5lKqYXlHxAsdgFPQkT3TF+l8IxgSxYSPm3aTD19BTgpkBxgNx
dtN7EZy06aFVnxqe7B70iO0rueb9ZzjMbi78tDFaNDzixnyEyFsfnSZ2RuOQGSB88nXdgPDQRTiC
YutjjRoqCTBKO4+wKaveK8mnmF0p6ZHHby34jk0RELhwaI7YIKT3Bx3uI7kbxVOuz4PzTZxWo7ls
yNNHHWDF9w39OE9HqXyVAVZagld25qsoHIm5IwKUEZpJtFJ3i/mySG5ZfjWaL5YYfM+CfiE2Z9NK
ZMht4xCjAcg1Xkb+AC2w9jxXBMaM0bbT9/Jwq7q/pP1TDCz+FnBEjvkQrrph3SgOS/ReYiQcf2a+
ipYbWCRZhprP5quVdxXMwsRHsZWkN3P5XADAmCIcSQMxzj8FY0fiU5i9VzwHpUzehewgUNX+G6Ch
B4HCrGKvCR8rLqaqM8EWpUuuPoJuDI/zC28H0ZZdihhb4a3nFVmZqJ8MPNoK9lL10i0eL0/EEGNc
M7204+gxG++CtSs33wRH5eS1GS9a/IbNOtX3pXrifMuUt6jFvvKsGrb9g6ZvzZqdZ2uan9hw7Kh3
Gs5PKQDUAKaTH6bA8i3eRJzQ1naRv+csBd4aifbBBD/ZnKMMkcGF+DcMe1uOrIJ7NM7bTdGNHEVX
mF2ZO4DUGzJc5FdDfWpztuUjFad9Ve01Jo7BIfmUlyrG4FuYW1wievYOuDZrL9JybKo9OWharLsd
5MVQrzMXiYAgkryv0j+wk8lrSd5EEdW7Y7kPxczOE953T4fEZ6zkpNdelOY0BuD9FT+t7HBAKIJX
/4nJviHlH1q+9o3sexB+Z2K81OkeYssz4ASURNzIw2tChII6PzUuleqshLRLbRlfgYKSmgTBZq2N
tweIOhTKbA61fAlk39B+W+VTzB9Fc8qS13Im84b70dHHf0363QWZG0cX9kedV4GKT9khSD/aiK9J
vWUsFaxtO9+K4DZSAxZ9UKoQ6l6UfFnYwavIl0bvYpL+niGHf4mx7FJbLX+s770F6chRdWLRbv90
3Uln29LdMDj0ZCIVxXFq3IHci9DPZPwGEDow13KS+02/lwYfXE4EgwwwaBDvTJeORy1EUN5M/bUU
D6FPNoBwr6Ha26eSGE6UqZ7EsSRs+L14Bq19aRzq6KSF4jY3hk2ofBbZq+imQMjqQZ1fVqnUf6FR
6yFOFCRFII25F8cTgBMU0aHgHEmLdx7sFitOxZ7XWfQav0bLw0qf5Lzp9aFVLn9vovmZcLUoKyba
XdXJnZptw6Kc10DzQF/pplPf6lnxhCywhQBUcnlmxrdmpDi9brp17WpAxuExBm7CJrvj6Wyt4zS9
RWt+aY7Hb7qp4W+PCGwkQE5Bhdzzh/CiYneC5b4YfJzx5hppDNUzR2H3kJlTGvM+LY/FWxy1/odl
zTZSj8gXb7ScccOEhHnIiPDpGKj5W65waBVZMjcCTNik/BDGE0q7vPIV9VjrHqpErC0ZU1hQB3ZH
bH9GIce0AeOFVIhdZPvsyG2ChIVhLcXQbrcbg+/dnZykvhnyD8kR9kRQiN2DB6AiGl6y9eWGWugm
6GvcQUTkkh8jXav5EYru6H7X4paAWwB5kP2+QQbH7i97CvUTyXZUCKizyXYsrj17v/gtjG9DfspW
EEDPEMO9SKTjRzynNlwxxZkmF47GLU3YYZTb2vSMJ/SGFbRD8m7ZpPjLl/XXSdlAyMtB1ZHrZ4mw
XhBERzQOrXRq1wudRB0Zt6ZFbGTrIuM+lvm+/RqaU9V/8FHpAzi+updJRrDMe1Z9kAYLJ0bwHm+H
HXedpxDBTBxfPn+o0QHRlsAaxB8/iKzVG30ka5byu0ffXEztS0vdeP4NIxNw52dtQFz6e25958KX
0TT89+waNt/YvCOMsTuoO30geY9P1AK/Ztt2tWA3utJGCICtB5Av9U+aHinV0MC3lrljxprlGx9D
nbkW1lTW9GGrrVi+9CXwSBRZbXfVQ4GISd21/G/N69gpXsIGQv0HLqXELlt82ju+MiO+h/W5lU9i
+AEJMMZb0NZuzWMh3OQQshsMzUEtvNzuNjXb6jbYMTGysHMxitwm5I5PSbDamG1FRU41P6bwOwwg
qmv4W+Gskhkdd68R9imLttI+6+0WSLrG8oH4jH6+NF+Tkkn9AmSOQ8HuGNP14bV2yQagCcQvt2q5
r/wR2Ys/WjdlflEtY6M1+BGkuwh4kZHnSSOPMvqkhIHuVfIZWSwICJ0vyLs+0aITueVz3yu2SfNG
6UQbfuAJzpTGlYQdfBsIR1P7sPrZbsnqflGrazS/r6fPkL7K5UH1R1fM/dj4IHBpM6Um4XkpT0CN
KPZl8kDD61vlqKBVPtke5Pr6sReQgrvXA4GwC+4Q41PHGmDQZMRYrpEIxYyKWm03Guzpm2SwobWb
iyW7RbVLUzD2ezm9qMIfQaC0AivzUdH3eo9U8m/uTlL5T4+fijQDHACjvGfZHwZXOkZ+C3wMVyAH
ADhLO7FTMmOEExjVZ1x8k6iMiu4XGegmsmPkwD50Bj956RL4ntwsEBZaZdyqj7BDq6SZ/4EcMesL
6mUU0dxtyK1Y9osD4x6fepcs2+oqws9JfieSnbAlH8vuwXUK0iPtEBJ0YlUugn9h+ytOr7V4mZXb
lAsuqYsgvS2rZQmzddX075S/y7UDAIc9jscGfrNl4UXd4gCPAt3ZFvkq2/yzFE7z/K5mXkZ4X0P8
dVL9NeQ5DaHXFx9Ncdemj6W5BJ1nIkNQpB8ZsZNQb4GECw72pNu16kvd8nuWNxGZYATtQzTuQTAa
n5PRIVNjtmnSrQAC0AdduZEdtIub6WIyIu8ivyK2pRdVe4GPGSxG+uIUl9s+OEzlidhaDmS0EyHx
SNXDpNbCi/wQG7YTe+OP9Tu5ZD7ggCLIRMHa3fYfdBEEqKVGXyyug/JPJKJvoR8oLq5y7nKK9l8m
V9gA9N/IhOA0ZCK1stMCkC3Ct9R/dMadibdhGYlc+kdYQkE07oLgRJInmW86W70yMEppvsIX2FXH
VPcVW4TXJi7N4QUhHatuP4LqhQTn8qozqNAnIJVkO48rYJzazdgSzPgba6cw3iGM54mQkJ32BzS/
m9y4WqiYeVKHB0ftxJUlWReTlzbYQs2AtF+T4t7jTjQtO1Nd0iwk/vjsUcHCt5Bx6icUENIb4sg5
x0irNkpX4ayKd5VA2l65wXK+EbtToex0OgscC0uxJ2CQNIWCLaIIOEsYGyYh4Vl7TE67wTefoDnz
o11e7MBT/BYfZHvAitYp/9Tme1WaiaiW+p7bSAIMnXq+yG5jcuyE7zqGqPUHl0BPxhX7hfOLSG6s
1vk57x2jUeyOXTfkqhHQFSZr5FLT7OticWUSQtrwJZeebSp5II3oMLaS8Z2RgTze0+pYqb5aPitM
U+p07lU3iI+1dRpHNEH3FTARc2vX5azW+Drl+rXJP/JiBXC8pvEGlqX8vTd+euNfNXyLsjPIJ1SO
Nn6l1jG5sR0+RVAch/o0whj9xDGdPiVKBfGGziPAYxv/U6O3vL/d34fkpuJISH3JiV1GHXyorp7u
M8p1cox1I6N0BwZrPjqFlgFjy9KTE619NoH3Cm47ejU2ikKdLIRFLvxLYXlRZ3Hgkk438CVo+H65
Cpqcf4gvGqxHNW100T7CVmgj5Aicv70dr9+QgZ2UToJLXXXuDJ0iwXNX0qOIwdb3Glx7syUOJaSS
1zoCVg8sC/yhtsW8BFmHUxoKRyAs4CO+G1QUjMAfrSva6L83IaAjUQDxzWC4CIbRkTEwxEx7Yuxb
nSdzFaKDGI+5in02uxL9NSx+ZGBQ4pU7B54CCXKUP2tmxAjto4GOPvteg3g43hOH68CXrE+QAojz
lyD7J07xccLMPxd3obuCfNlxSGjSDPXNcMs1ad6mmax/LB39ZrYl6Ufv3hKf07c7N9SHI0VnQyA6
PvWqDByXKssQO7DNtBV818Jh6S6S9Vbk7Ewyh4Z4oCITmP1RByq4yhoNY0egD6JXNX6GMCQZGUiI
q8AWWnV45JSPzPg1WtBA8dqxhWMCzkcHxDj/BnDeJE/CPxBfbAxejaZwpHGLU65FsG0tml8irG8o
A8o5VyN+qIa/dHD0eeZXU1Uue5vQ3jL4U0MF9f12tE79vLJiHCx5T2wxKmPTJ/OBAFAMk4uv6jVq
HMUefaC1FeeJfv9/wchvaIKSne5n4+O/CxWysaAM5l/Fc1ZO/5SKVHtpbxaHytqFPMT9X6Q+ww1U
x4UVfa3P8fmh61O+uVjIpJrwSzJekUKiWSMSJOQLLrdhXfABLXbeE8/MHi8LTy3ZGxatpMQK74cH
wVROnHEBxHfCBNLlQsUCxPNHnv2CYzsCcg14cmh90pzVizLcpKvIHAH6hT6RXF4vVPx8DUXlUw3L
P7bYCaJhvVBGMG2bYiQkDbwN+LnzxNpQGGGIOvfrjpwpBK6kNaNrxpwW/pqk5NlE2YFxzoeJvZun
iVr6hKFrMHIn3zzn/7g6lDUpXC1pdbsFpEzIOlcgYzfDC9R9G9DgkR26lrlfJZoZwqzJgHPz6EcF
aSX6c3iTuuoSpxb5EqRRlV9j9Y66ZaNEhJShcuUa1JzendnERNihbcQ1o1egprhsEKc7gsH6Cxq5
EAkZfvTyLZ6fdfkjY1/pp6cuvjTYlED0DUdvzkxtQXGP4UkHRAEr+KYT21iw2YnFVyjQQYPyOD7q
mIPzv0H6nFEc52FgIzQDtP5reQRyO7b7+hmywgBnyeIHsY6uthxQsCJPVPiEEfAD2pGVY4skT49g
Mtnwrv3M9btM7nOb70bSvs9j9aYryNRaQmyrHyxKjeVrEcz+aUR9wndd9x6URyg5av5ZmefYVx3D
eJm25i5QH0LxIcf7pdOR9LZk5UHhaUik7hPnMqtQiQcGGN6Oee/7G+7QFRGWY+Sq3Dla+CYPhM1G
/4b8y4CAoInIEeiSzcoXPilO5BVxI77X2MfzSdZeSHdUqks2P9b/tSU8TRCGAjnQZKY8hIhko7tV
Jc7MUicRN4t3Vb+zJah4mdfY1wPqSF36UKHXoUjT8G+KP79hamkw85DmsWzkVBxp4q5DAqKBEGX9
3mpp63OQCDdK4CocUSgMyu7ZBAB0UEdl9IhHd5G3pMxaK94xQwdPqVeAYJGgghPr1Sje2AU2eeKS
KDltU5qsfETt8FKMxES42jWWFCTNyFZ9cV/sRuh4a7/+KpFBQQIZB9FXj6rx2cJQk9llZ8pPj0LM
iJ4Lm/g8LAyR78sH5GGbvkt8vxiNEGhnEQvOQaCPPCw9DAILMvI4Ky8l5QJNex6m75l1mq4e9iOF
n9TlMoxO9AsgA4WJKuAsoRZmoiKp+SV5HkfH9G9AcrIuQlklgOSCL+vX9erWhvMTeZwKQ56O32nz
FpbXVrywfKvpT0Q8sJi8RcudXV+KPqeGdkBuTOALQr3gJGli2WAD2nRBCwtHdhRa+y09G7B1e3Y4
uGwh8lIu8ZYjgbu1HohkHf9pzeCsPwsAK/o1Cdiyv6xzPXksOHRWTqgPTyViXjo3CS25hzI9X/FG
4mQeXmHYmuWI2Q8FrLD9Bq7UmAh4E0eVkpiRrpe1OQHmJRLRnLkmhTgmgldfaM9SxYl+U03iMOhJ
LLov0xlIDNrwM1LYfJQAnyPtFS5epBy0YtDMz9T81LNIVuNnMO0LuoiUUzdfAmbF9kMUaSK+FCx/
BYGw2b53UDBbl8GmDKW6yf02WBS7rHcdEA9s7iZp/JbfEv5jxZpcAlNgSXPcRribCH025D85fzRE
an3Wwh1lFHmMML33tMs5Ll8UemaQL0M5AHfQRVrXZ/p5VGinkiBpJPcyceGKyByy0Er0WM9HNffX
3S4i/8fBshMfquRqqE42+0ZJhl7NJN8chHpX576cbvGsMAjV5OqQ4legtuC9kybgn3dDJ4vtYSBZ
TVPZDuI3xfzsY2VjAEleQ9PNHGjE0IYgWmcodGdT+kxRqTiTV8e7bH2xPqT4TByBWy9Oj7PMjr1B
8SzzGErfQvTTyY/YYL0h2+0pYJQjRRhEwURGFID5omYIgfbqzwgBD0dESD75k2yzHgjD0Syv9PsK
Pstriwv9ZmS0gHGvHAZ2ifUpQ4sF5uFmFW/JrgQpqQ5CdmwG38i9FAY5bX7YAnniE+rQxfgfLrEo
8nrrImmI4CijYTQp76bm04JA4xjwh8iY7WCdtVQCbbazFXmj+j5CMBEIlrwk07Gb7qW+zfUjyBE8
E3lZPFGLtcOMQ3fI4unyLeGfL6Sh6n1s02qdqmzsybFrt/1iT97s8rOgt29dvm0+T3M3WTvhuwLK
nvbd8MYUj+JmQ7rXOginOOZVzg5rzsCAGeBn2dbNnABncB7OB/hYwYOVxlbCVzBhSTPXp75gARoY
XboEC6gdElujHSwOEA3X1Be+Moy4+z5HTScAa5gj8cvoE71JAt1e/gj/hPuPrXvD69XQAmsxgiXU
V8RnfsTEG7bJ9NveqK5hSFdttm3y5hJr1XOkk0t2+2zMQIi8zPV+gV1hG4NiQmf1WKgmBBM1gPSl
/MTEgNXQjwuDpwERKwTXyHrpwsUkR0l4BvX3rH/OFW3qae8agbzpWsA2RDRvKRNfFf0XYY88gS1y
AR3ChLkRpcPM4ztr01at1c0w/Bgi1qYjhyvWG17cYavvBs2vmU82uj8TFP+wZjaA4qzHuxn2VfrM
mM+grRU2D0pxUYU/M+ESyQrXoBflR0xjivyasgwtd2X4If7S18jiXJHi7DABRIxoMJUYaXvNdt8C
MfP9I7KL0mejgLpZp5m6rpAyjhi/1jS8kyhFqyIKpml1m23K+B9BYeCsBFk4lqsnh5YhAopu3Suq
hfmHgSQj2meAzya+vN3n5dVqPtaBq/rhiOviz8RgyTbZ/Qpe+RWGnxxOYWiNaSRdqGIdgSkPE4Rl
NUYIXj3WO9REYvts1y/F8L/j1OceQtHlatoOCU+Hz23atwFxswyzTXBNBEiLDVHlWHi+1eAXgQQu
SgMa84wSfL3AV8ja/jZgScQ62fyHoLXHRv9uyFmt5U8lhRzfQXeNw53HoM/8+Vn0jzY/i0hTx5Jq
YrLm0fC3HJwQU8R9gPfYgRNFR9mmjCe5r8QRfV9EJYEyX0vqRMg4Ye9CffUtE3aZ2bK+KnFoB637
2m9TLkdGs7jykL+ICCGsQEG3BNK9HnMtHdnQaqCcq//Z4WWWtK1l/sTiPipuQfecYdvXUNf1PaFy
m5GxqYkJy/5RGQP5i9z4QSSvN/M9eqAV8wb9gEIvUuVq8bWwscsuDjnMdAbJOczaepwuIEBduwpD
2Njn7hnDeBA0s+xXwrsM3ioeCGFGPVXBq/K789qgonMnUB84hKjfkwhal3xVDv0lqnGdUPdo/Ezj
S49+xHrjhW0JxQ62tXKPqxdQKmxAhsABlmFFvRbTi8zRF3Wvpvr1NQNVR7aqvmHHtkPlr/dGUFkK
P5VzuPlXs6S2tMTOY2vDIJWa096yaNUiixLonwo5+hr2zw4piT7xgSI+t/h1MoLxq+AfNP4yXJv8
RPNd1v4VxU8fkGdVIbfvv02LGFJfZX6TWtXuvgrO4J3CW/EeI7nHHPorQUJVBMMaJugKrwOPl/DB
mVMTrt5vqdSgHanufpNxP5ZnlkrlyKzA3fqj0FBFTvV6+1G+e5nEx8r+x1uxDmEZQA3HGwSmaNU2
sVHUPeTu2CAy1PYpJ4nKv3d5qHiHVrEGIBOpS9te/9DCrxxikEhvfkcABdy/UCik8zxr8lDXtMxM
cYVhz5mn6md68sC4L6u2gdQPLq83SyI83mUVHyDyuFWWAVMSfz5vhJf7dB3JXswyAVYa01YQr4YK
QEYFPGfLcAroIzUHzULmEDxN6W8p2Md8NBybJTyhQgNxye1/nepP2247UvW2HFO81mN2HqJ1ACli
VJEfbb1LBT/lSNIdjOKs/fVjDUTNbyvrIhQAnCaSLXifd1QBdXWu8QjWwxeAGx0xbfwOoDYm7Juq
h5iKt9ms4L5Gfz3kE8KYV9m9QrafAlBe7IrZEYprsew6YrP5DuXfrAv4RzM0ib7pimssHsjj3uif
a0Ho0B2Y2uhfLSUnaig5pHqyQcIfZiar6o0PbUqOtcttOm9X1Cbo3yilRbK+EiYeYoWIeuQIOxNk
QohdEIUTt1BoHC0ielkY4vcUie740Ge4PYc1oB1YngJ0ixB2q9PvzKW8IOMSmhfCgWdWsYC9zBnm
bYOURr4pkq/3yKaYPpi61tkPdfnoCuEROnQ99dG7Njm9A2BAw71aDkZ6bEWWO4bD+TxUJ/QrDrCy
CLsL3CRk3yRM4Np6X9sdTA9Hlq5VSAAfaIcB/mVsQln/of/J5Gxlu870RfjGhWhFh3tPwjVebBMk
4AYeZ0r0bIWMTXexx+pEnHVLXzSPGFcf5ibN+FtdEgKtyvz8bBstPHgRo8+JoOzMayZ/R+aNR3KS
d2Q2+CbUmErGBxUNoBjvhktkx0jUJb5eyNH0tp6nXFwDYoXxL6p2MscUi97gCDxJ4uYkQQ63cDOV
8iNYX2bzRpseux/Nz0Ox7aTY1rqvNRsI+Dhi49XK394j6CPgvJ9soA9U+gEwIraAITA53k2sav/w
X/qwi6wns8u91h9XXVyf+wryhiFuTi3NZcgipA3dP0TsP1fIvk9edP7UYEA9fufoX1vbOrcEnx7B
PjEqrAyEeI8o/sjlwUtpmqK0iZ9gMWwQuOIsWig2wde0YqdpF3p98AYh7TFXdd0PHCNnsKHtdP6P
BZChOFUoBbhkjVcLMVfkEzjUZIck/g2tmyzNmy/SKUgmtrb6cgjaU/CP/aL/F4oHIuxKn7h6DTBv
4azDTk8UITAqXZhUqlYUmuwahjwmxjEVnTVqAdMeIPd/sB9YCrtW1+9Z4TYEEqzLaouS1Kpe2vJ3
fmvka1l7I+Qlz4Lk6gR9LycNrX/70aDalN8Mmx0vu4NiNAG6o6/8NJdfhRN5mgKhnzpYM6f0piEg
D/5Z5BKOkKFwYrg8OLV/TWHHqCzzNSUZQhXBZDuGEBVY65nP0kOCvJ2BmbnA/G+s0sQrYrVLwxMm
EMSEvHfgqXg1leZqdqf5mvqoOtVd65c+MArXPlaXEzNDIGGNj2wInqEe+N7eyEEgTOLJ7yYSRkhs
vulp4IUlERYs29FX1H930vM/dNp67RCtkS6yCdDMYRbh4a7ja+RZtjxaR3ItOL9uOu90IZ3XVkaH
UWOqLjWCV2YmhgQtu0wBsGSD0jF74S5KgYZyWmAjEGDCczaNkq2At4DNbZV0jahOJO2UP2OLVR7f
BQAG0hmCKBz0pJ2n+2QDYuBg/96yDHhmeyDty4kX3AQ/VkWpxeec7NmV6SccpW0tnFdAib+zGsLk
GDm7I5Ry2QP9qVR/MDWdmG4wKx8J2+2Kz7I4lFsRkYMf/cox1C9nzpepbIcAxU3yL+7PQvEKxlFr
3vw1xx8aY2r9WU6vIxvwylSvus54/EKqwXGjIE4DzK/fJTWwSfVdw/eG2lYd0/r5b/cHkU8J+HKJ
TNGhsHj4UKgzVIF9t+7iDXAo2MghKl5nXn7hloo3oTrN6ZYBT0egRmrsp6A95XyCWp83kRkQhPuT
aE8hLx/WSOI1FKEnuEOzcsyj8LdOhnn8I3aX9pdhF0qNuk++tdcBIEoYH8S5bxbtjmZYJUhF3wfx
WZEv4nCI80/iTVDTTL4anWWdegVIlYDdLb7CHnAPZB0BH5dR+VzJk7bgjGDs1g2HVA0Go3yHSdk2
0xMtjn+opLvP0NPQ6iPLUE+kvm5qqJ2Q169BNETbEzwv8C4r3iqwW8yvVnxhmzGIoBX9EcQJTWDl
kJMR4hhShrc5+pGlVROOv+a9Vs9WsVuHn6m4rSIw5EbDsJ+jm446uRO+rPmQ1eKmy19jjQgjzGmv
w/ImMN6r7eyoYDW1cWyH91bY68ndys7ZogGN8uaNd+BFHAJQwltV8NYjgJHRgrVpan/6LlMsXPt2
ApKgv+VPGK9T+66g7lMvdXoNF26+bTV4SclYcsxmF24ot5ATDLNdIIjroZBchX4pAIz2GI/IbQIv
7C6LyIR7NMx7rz/i6C9O3kaohB55F/Alj0ijwYKx4qr8d3DLRIxjsnR5hfjFw/pn6FwYew6MrxaB
Yp9zOtfXRSDdjx6Sm65cBZGiL8U2EMevitusfehM51F0Xjm5dRmy0tcWRWOq3EKJIPqtMXu1y0UC
S/5IIVbYqLsK14F+zZRHNzNEpN/x8JP2qMuvsABonVjbJsxvWiPBDv/pwnZoDxKiZ3De2pbTnVV+
rmu62N4D4/HzMemaE7jAFdqziYGb+1+0bDM6ixs2xkk+5lzvifCVTl/lGZZ/jUpk9qr0fyuFZIDh
LNBeRoE8oIlRp82b1bbYE3YQWwdllVrQOQT9tjUaKiY/muq9x2RZvg58NYr0eq0iatdoUgNjl5m1
+79eM9bnXCJdKvIN9s51e/JbZpnuCMTUePRtINZG08rhFIY83aZrhb8ET3jQ2w26aJTJGAoxt3R/
hK9uVAaQznpldyKFXZC+cc0YPZC2hNBiNcpXz7XWlvTjTY3FdpbPQnyzaph7zoIVbKbhvt137bVK
Ty0x/uU+8phOuQAmH2xDT90Z+1zF1bJiJLR74nVYCXJ0myuyovCFSCl+fpRJZEkGgAWrTMPm82of
InG4S/Ml6m7fOrDR6rUuUJa/ZgmzTYbLPQcE34fTy1xy5GHUWamfvmagAxuUnXXEgCpEkUwb3jqz
qeVWiLbgR1rzNJuJUeJHYrk1vgcd5tf4p3SQ1Bul2oHhJVBRIf2IGo6wJTpze1lgzBFKGpC3WEEV
s63179n4VgAL5LSyZeEy8M5o1RuwK5cjctraZvatX9fleoAbmYpnOCpwc5S08x/oOl/j2lWuHmF2
280wXTuVQX2zVqmpnlrvpISCKAwScYxZof1jQ0CKspHq3DGIAF34QTQ24ZaWi+bdVAfSWw7LN7//
CjtYXCjs2mI88hxwhDasFRvtIltXIkz6/qcUX4fmoxD2VbeNSK4AxkTeBz+qk8zgWb2+UZi/p+Kk
hy/QB7YEzdNzNDQVLxUkjtiAvSPOaHApCuLbHFz14jdsGHfSoybs+xrrCpIavIWkE7OM2Ct8ET5C
7gkCxsN28Gcui8QhgGW6EU6+7sAEChOdwm8IMRzwO2f9zwRslErOMD4FpksYZ0nZIdgOFS/KbNPH
FA6yHlz+U1gs15ixlKAZE3waMZKofLbgO8ELVCoh1airdWgno4xskyM6KTqXnHa7ISJsRJxumAAn
5JstprbPFtTeDfoTWeJY/hi63mOndMjEafiNWyLg/hsDLJpxaMyDOA71RyKS+M7Xno6wmAVK80ug
3KP5EuZPzbKTZZ8KAsMyh5MNWY2M1I7chiS8DeYIeU+z3LySHI4ujpvffw3x6WNLColIr5gNtthT
IIZjIb118x1krARRjYxbrzzize/A9I+LGtkQuJFXb6PdRLJ49VoHh9Q6o9TkoycPB+NvOg0r0LBK
uZeAAoPsw4heYvVfJ78syPZUG7Ag7rZ65sn/MjY7ByFLjt3F0QkAoV8dMrpCGTreDeWoDD6xuujE
aWkjxqtRjqj90chj3+kM6DKuWyX2M5amGOC1RVKL5QTCqAg7X5YWTINoXjnG93X1xlcRWdzanC/N
RCsWstgZOGd6q1EA8UVDP7gQTQwwrIJA/iNAn9TfLW7RsbmMDoKTyEkNyD5nhMbDm8UuBTmwDf1h
+B2r15j1w9TtKn9JDOTh2g1xMt5fJ2HjDdfziam6ETdqya7ssmaTNgGIBdKGyJDBfYSXVZ6T+pFC
HA2d4o71izm/6wQ7ijGJLL95RDWLh/TAUcqfuasR5vG00rAtMGKLKfDA5p2wlVouvS5qtuvzZbKK
xlW5M81lx7Pm9PJZpnm8v0H4M2jtzE+UFeuBFtR8so+RtUleLhUhH9HKzUQVbuLqIx0u6/kaoPwj
ztH+FdBTqNlXIP2mCWdShPKjPfHpgfKi4jtS36LBCNEPhwiqsyelggoeUNsPbmYYm0G6K6T0htPd
KHeKecOY0GB1CFWyFu/FBO8HCWI8kOCSLsbRn+yJTCKS7WPuuLrwcDuZRdLjiv9b7n+fXKFsecfp
UERSxNtuNmd8gLDPXH3AHPAFKy6ocuvWJ9lfPGO+Cp6Io8vNjU85+4Od15N34gRC5PqiejOpii+P
QoaCil4vKjoYAAOujyqX3LmtvWhmRkBOWYmvQfATzYU34CFEXKkKP6r1F5evIZEI3Px8rkriEfy2
mZU9FVM8TpyZ4yNlQ8VMvEhv69SoxM/MZmRprz9oy8qGFSS20+lOSRhRCbSOT2fAix6BSPdTLj7q
nPWL6GqceqpMiA7pMBSt5QCH/4QAQzYPhfU/ks5rx3EkC6JfRIDevMp7VzKleiGkMvTe8+vnZA+w
A+zM7nRXS2TmNREn0HO1+wHndZTi2AfdlKJajjFNj9uMM9DnZGHXWs5Bv4gaLI1W3ZETBlMTpP8n
uQHovSYvH+Ual+gs5/aGAMaw3545nPCF7cxaKeEEiKfrXli7S0K9mMV7TwXVbtRDBcwwPtDRqFfd
3fCWSy+eNp/i3Ol/YuYuDgMvn0GunVff7shYuwIvxFvvw1kSthGgWiV9CJLRJ0EnaABWfX4YmQS0
tTXxugcKbmnKZcTqURhWWBl3K7E4qIN3bQmHqZ3cK0/wiRxGGVhjeNWrUcjmWR0ijMMOuTTddNla
Zz2Fbog/DRL1N6A31DZiYWme++izF8sSzloxvi3xx8S7gW8x618867y6DDvMLZsak61eyRUe++Jy
1Qp2F6/07VnM9Oo/LiseomBehQOlvTolWWUaYd4cemYdVKhq9WkOh3HprSv1Ic2D5WjsxSCjiJfu
kluX/Z4QCSkwfRoUGeSvwfNA2MLVZdsfgfghuOtTUHDMTN2FW36pElsWDc0lxJ0S49ap8dC52H9R
DaBB+yPQvI/uVnjiS5sB9HO5LBB+2JNb6R7aqcs98NKNN2N7ErdxcW3dGZJlQiigSc0UZZwHHT8O
3x/8Q/x9K3Fo+EhLWWRRbNTaL/8Nzx1eMPaemrWxg21vMKrsmIqpX4N2SiRYxiSddGa17NQCady2
8pHnnBgbzuiLp4rNUeqjTpxFpPrGay1HOc/D0dopiWgYs4ub/mrNb+GsNoNHitmPT0Zmpx+Lk4LX
8048NtIEREK0Zsw4oLjykzoMeqtzi54oy7biJCgtSEjzGKmLPbzVjk8iwhZvfaUlfOwKxZL+JgbA
MU6hfpCSXS7/WdlVEzgj1p3eZ1T89KUHU4Zn199Wyamir6f5hFBSbIzomia4f5cD0X7LkgF1INOO
8jkmaNEjXmFGObzvtyLfF8W5Mb5tfuHDSBQbCoJYEUOvkl6kRrhABTxxpo1GkcXtyG8hXFMkrDkx
luBtunaXXvwx+hdAPiFC5XrrtudYE8NVeLL+CJ+A7WEB4AFZj7ceN1aDIYgboPI12naV9VE069iP
FewEwgMx8JBFSMmu4rllFRyUw9KWpZXgfRko8k2OC/4IRDHMjM6hr6C2h3LVs+OvKeZliqts+m2L
KTl3WwBBTLw/bMEGtLYIuop40rBC5MabkuqCvI5FS/O03Ax2IKK9mERq3pHRSefIakvy7IdAoRe5
Q4Uzyk9XeTbaJitPLOr1/IJjxnKeUWzx+0uLIaTxaP2JJk8ddp/1wqO7dNMW89kwtVkwud0DNyGD
YyZyX3Sy0KyYMFIxHvEPF9ic+Zk9zM0Ba2BVvRqm9E/jbYyM5A6EbU0zlnSR2k6cndaQKkbHQhtk
FlvRCbkjVqFNTvQIO2Pi4/cm0jZ2PJW6ysNdJK8NaQHpV76Pxgper2nT/SIN5ZnUxy8LKWi8Ste4
OdQd4EHRHGEyHkClIO6s/YXV1msnuOgVorGaTfqKzA+epsDDNcuue96Jn0XmyKe4s1smoKjiyeDA
3Dtr7SftnrAeZHzLoh4m3m3SS08pX0WJT9l8raQP8FPd3XYPODS7AETmMO0c9N5OOHFMtP5qPtfi
ZoZ2d24xCWLE7xqUX1geZsSp68WrkQiVujIOT7NTi5bDY1BuIBVU2MQyMiCpe+9aCMsPXfxSbSpO
8J8VMxvsmkJVZVHYlsMvtSlfI/0ui13zlac0XNpeMvhDVFztbcCIpcDtd3H5PuIvP0QpwyS2XTTW
Lm7/8uJDRe0BH4tnC9YnEQEnLm8gTajXATtSarGFNWcZkg+JSInZiMqHbx9vEHUa8JKV6ubThG8f
BIVuE0CY4Rh99fgFJ+8uJXOUgUjxU/IrDe3NGj7E11Ga9y7Y5+xhoqVTLnUVm9kmHXYRQ19N6E/Z
NZqyTT4JjRiw37DlQsweJeQkiTsKYyRywDRYaA94E+I4BT7PztmB4wI6mznynZAMOzs0LptOD088
XOsCs1y+hmmaK+9Ao6xwtpL8KtvvRmP6SDiKTiaIQDrlLAxyCwkpikjP/7bhiXFNIk35iMV1TH5t
cXHVfZESJl0j8e7/PfAeV21HX5HOgQSitTPMXwatXn5hkKFz08dzzTlAgUW2JViPxkT+HuwXnSRp
DsfEZeD3bQ6fofoy5HpmlA+NzQGAHMaSw651AkgFDIIQr4qxp5f/ie80kB6wJ6c9Ng/AQ5io1xzP
fBE1mWWMP3FUJDTzxkoPFuSFufGnLX3mzp+pbzkVMunhoquwcnkypA8+GUmEq9PExe0pCw9mzjdf
09FEMEmW0TxchIAYWMloaOdR5gQeOUBry3hn9Uundsn9yygxcACHM2PAxVxcQpRIZGw8XhQ6DW1g
uBmifQzJ0dvxn4gxUIgesaVisLWHGpJ1SkmjzSBKWT5zmJllr5RqTTRnxVzGGg9Zq9HERCjlf4IE
5TiKDuqHmIhOBGcx2SneBvJPytAxlFoEI+G0lvlH1Gtq+yFkTBzwRMC63V6rr5bxF7Bx8OszSxbX
AwuGlNA+Bd3Od89edcOKxsB7TiwmkbASvy+dnfuEeScUKUwWWUxwFUTZy233vrnXmlPJICj5iWCa
DquqpKys7ZlWiQSdX3sGstT9QaA5jWk3wyBHmQPkJxQjAeTOxhG9pOh420rFRoW5L0WaWSN4Pqmg
swrpS6u0SWl9kns6juWaeFckleM8tdGHxFcQ3hgCZozMkwL/Oko+Ogo04alxqXwVw0G1i0tm1fDt
cxA5Pi9DNJJdWv3mwZ9jXNXyKrs3529YDERKbygiyT/FpivGf467pVYvcZBxbEwuLUjYNwOOYhOS
RdM4BvuBvcBgkNU9Z7Em8GHGT6vOTG2DSyKkl57o5o5FteR+CvW61d618aIaD+HnGzmx1Poba5Zo
2OmHw+RL8t/+cO8GrFpbooBbXg4eShV1cGWT0cFRnWK9dz6CCmfSvu/P1hBOk66b3tjWBX8VGtHq
HgfntAzgZrz0BNjTJKfE/gAXjhgEU98KvLX7h5oROil4RZOl2XBN6w+5/GKwQB22GDWGYcsOiX0m
fwZczsPN2Nb2ueCK1lDtiUz4lc7FLB3riyo//OrHjsgRnaPR3XXdMmjF5NCbmzOp/PCdM7+KDNqi
0CeITSYqAgB8jQaxWzlqI5wlbsfavORqWivqpoNYjkYXKhZ2De6zqcJd/YKx7R/k7kDOHo08z0ld
IpBY2N1nhWeTi0rcy0wLkGgt5HQXx3B3Oc8AfHo/qtUzPMeYx7vRm2dAgt7kpCOAlbbaA1JQ6WL2
ehOnKueHPOfdYbAufVv15+jcmJ7W7FpsOrB+PJTMWFwm//c4OXcMErsSW8d4G4q1NKxa9ZpgZgvL
iUFgAUm/EF4v1Eyz6onOC+AmMK9s6cyFymNULgOmSsbsau1MFbWdOSz7U4O18N5Wt5ib9eg7V98W
zUSB9JHfNYU9hs1fBWETzkEQyuEuqdYomdp8G0oH4NiTEjOtsspitOqclgZxDIgBxfeuBc5U0xdG
sHbTZ9U4k8HxVhZTLCH4rV2+KmnOByfKrgzkgPCaI2aQHmJmhdthYrN60N2D+CQ89ZlY22wEMMnW
f9hnQTmrumdlwt+k9LIc0mB2fL2Df8L7gFa5RKkWovWu2UvYEgi7aK4ht5DygxTNm/5uoW6B0U5U
1/PG6jo9D7N8qkTrIj+mKs3WUfwBwuBBLAtaMBa9yo2VGPBgNhscGQhbrP67XwWMj2jmkcaeGCdP
I0iNhXSq8GygjidjWRnzuW+zX5gQaEi0Xsw258QMTvO4sx0ekORFEKWjV1M5eSb6JYEZa0CP8vTv
tDpo+ceof/lI2FQ0cc2NggotiPQJ7i3oZhRCQb3QecGLfT0jWJnAU5egBA20JklmUMJUnD6Mt5Tf
XLvU+PrDeco02cWIFMVXhQFulW/s5sTm6gZqd2IY70rep/iJawL2OK+8z6G4q2gdhfxJ5WFMNRS2
BtJ1RtUtu3W0CSjjOEwLpN5hvrayo4EmPFgSTEHRwJIZLCDbG38bJmRsfyQys9rpy7FD4ESc5ANR
8qiwKvfLCfcSby5jW7R2M3AHfrHR9Q8hXJGDT/HZOh3mo/JaBy8nwR/IyK4EOzOD6MrN/jXkb8Xa
NIBv4neprvphHQS3oXsk1aeU/ob1OzW4hdg3DOXa4nYKXeQOR9RUuI+2dfHImE+Tx/CvW1RUiN0E
BMMtpj7mbs+KE+RDr/yx8bSm9XVklkTzPugpC5y3pxyzYmvoA9PZL1KxWrRNcvOWsy0DBy7wNHiW
prtvkYr4G5l5fEjaJuaPKPot7PkYYCJdWMAR1ZUvuv9TlR2l7mYb88wGOJCd42RlT2hW8mOk/zWy
ObWxEn6byPtu1tyYw/MTy1/X/+n6M2LPUXyk1qZ1rgXGFhIfmK68eM6KAkmytXQD+kY+hmojhkMG
OgkSO2iyNH+BnmIQTzuqgeIRoiwf4kOVbsxcbLzb4SFeRKwfA3NMDMwKNCo6EDIIfesd8kBIyr1g
09rqP3wzo3xoUNR4Nqo9FY/EQinEDbZVs72WLMPxKGv3XCKJfeRZ/PKRY7BdWijAEY15sjOMzyx9
xuPe0vYYCsvoM+EIy+0zqhvYq0sqBl1dmhYCo1Nbr/r+lFsoF5xFlN+IQEhRQtCWVzC3/7disSDh
sE/ijZj/1xxPurEQiS8R6SPzpv6yCScDFyVkkChJG3OBWKojuASkk3TEezBgdaZiIgBN+Sg7wEPP
quSxEzpRsYvk+JqPBu0KbUQV1kSN/vTmm9ivWcTwbU48dnPqMyJStr25Ek6+8EvDfYzbF5SuuxTi
5Mjf9+1SapdOy6IRigbK4tw71UigqH6+rc9o62lb4egnJlX8xnW1tuWVp646fZKWS01+E4/h1KcA
EjaqHQC7C9kmgeSWsVdBWD4p0b8wKg/V1S+1fo1JSRzS7PGs9jfzPuDuM3ILZDY43A1B9mFbCFLZ
VlSL6m5V65ARm0dK68Uyjjg14ncGgkRmIs4AqvD+TTYd+3/dAXNI+QjjFp3mfVCXhkqRQs+waMqv
BPktWO7+wKK2VTckELDhWCPQRcrA3mmaU5reSPyZ6sVK0yhEtn3zSwmHkJTJLj9skF7iENlvx8Di
FmZcNNxVphcsmDXByDgEyTfXg59cLcg/0j/mStTt2LaiqQqZ9yrLEY7W1ZP3OQ+xyXLY6nFpPgem
GRaMa6U8I55K5FUqC5yqFO2cBU1Mbe0tEI1ha9OKj1Pd+yvbgxAHQIRArs3n9O96OooZWJg+LbIX
hKdpBM5rYHtLnkbHJArLNZbPcZ/UlzS/ugaAq++6FACrQ45I3WRqV+mwd952ftKQVksbi/wg/8BQ
M4nWOGz8ALrYsdZ31EpJxSGEMQkXb76UXzIBQcg3HEF8AP5DLAQTwCs0gLj/yd2tTSVOIEPJFEnm
2qlZ+vRwPdhOU9mlqFT2ZQCRSMxEeP3RKuKj5fNcjOaxBy+E8jQ311m7s3xAbwQ8wjvs7jlVnKNy
FbDs1wjkW2HuUbsNA/4c/V7DbExncCbambjXlwHZf1GGOzKejdUDlJibvMUDXZDoEWsMtubQEu34
1FRQ4vyUEf9S0AYdxmmCxVoOmESqnVcwhjhpJvl4b176qY9ZiV03B2SNOFRTvsoGU8Cyaf48TNYU
SwQS1yiWUTrguhXb1NT70Ph0fOfUK+thoS8cD7t8hnaonnvW/fdb5v9PZxh3P7rQapQ26eY/Ljsw
VJKzFuVcJ287ZwN9OiTJKUFU7fx01p/4GUyYFm7hTavqXGWMGecuJeK1mKF5zL5F39kADWuvIbNK
SX3BUZbzHf50WETqACvH4ZXTloN+7qXbCMzZ0u5DvPG8MxpFW95rmnBSMxLxtoFIuVjqpDRnu165
1c09dh6Vg/j0I5MPnrvOg73F8HBagpBbo2Cb1NlPxPU9VpdCn+var5X+pRp4BjJ7FnX9FRY3J36r
zlWe+HOvOZPYMB0W2jTKnjJbBaFzNNE1WH1KtZVhWn00zV4DXhNsLRFPu8Bd56a3ltmAUpKyzWNE
wiSbbmnqWSfNwIix7nygmjNEyzPAL5yyWFlGb94wk2Lm79cbnZpAq5fGNytXmDVoDKEBCcO4OedF
sL4ZATHNRZVDXoC5t+xrlVzi7jsYTpn60wXquq4udamxUgYHRAiPbr3ibjemh4pNbcytN7IiyJWr
/GGif0jW/65ONmPehyBfJebDQG/YrwBJ80gfgJxp5Yed7Vrah9LJFwBvgGQxRhZ9itp86xg2hodg
v9TdsmqPdXyWAYFlO5kRKMMse2Zg/Qg9ZnqclW4q4MsGxRcvZbLkvg7bQzvsxgq9bQzhmFeKuZkM
BuvAEWBSgyGsCC6+8cehADPF0ldE2LjeL6cBgrrfEZFGz1CXQsXFDqn/ttTMI9PDjsVjpD6hDRis
IauKyq7bRtGmGdeYC6bBX1whInq0Liut775aKyzr8MF38xx5nv6I+YX10xC8pWSrclh0IAb7j5YJ
SiFTzYJa0JHdOumP5J5yY1GNyJFYfu2E11XFtFOsW4n72uLMPvyTUUlXpkfTtIC9uWjireqtbemu
GuTELLFqrCNcXwZqjoYXKD4D+dMaFPMCSnseg2PGCJgmQTA88JkKJ0AnA+vbkaOV7oIBqOgSeeQc
4kTaPjqs7lW6tZQdqLgy31v5uZnAJESLAB4mv6rVha1/juXcQm8+C5MFdyg6qbo7EMw6cL/IDQE5
1I4sqqHdfTZUjFlxrarPgXq+uljlxeES1dQV7MCEIV2ERkcMqgrpYqg38oGs5hD45TTpn63OgTV+
s+YX0O4atQzyfLutcMJtoLeba8bfXfskYWGKSyFl1MdgAncgLaFWnJ0Pd8BfsCKxHa7c2XL/bH0/
oo/OO8R9nFiy30/8/KgSiawhTqDuWunh1mlOTr+DrTmweIffzjQzah+Rx3lXHWwaeZWMiTY4mkzr
87RGPvTQtLWUbRL9IBzYY7lU58kc27PQLHgHCa1DKEQF9BfRIkmX0NGFb0brHxZj1ggExRRJTMbU
GdZxtx3NFYnxZnpSin2IVEs6mXRwOWLzu2F8KcMlkdapszXgd1UMSJVqIfkFNCgbwAaaPyyB9YGS
cJqaXwqngOU+xb4MXC/qVCv9DLojkI6JluzHYhNhKonR7tB6zzvtbL/+fYDDB5baOfl/obuXnY+u
fUF64YqR3D3S6lRB3oeUOV2KlkmPPoSfOeTFkbFyVu5DcV4BUpcKLDKvBCdjt7AMPHpbz/8RxLkS
MkC2SfFAOtqnV8lL9NzOpqpRRsE+d6xpPm+So19d8kq4hcxNg5VjUB+6+13Zv8hmZjWCQAu5tzhV
9PrIGsQOaWtn1MjQq8DYaj3TdBzLCkBEUphcFMebXmNRfql5YcxdYt/zRx9DT7VwDNFfyCD2+LZ9
WDo+eSQNAhaXx7LXoWVgOEn5W2tn9xu//+nsguk0Dhp6VixmLFVKmJzCQp0QWnwYyXxHLFQtIp4q
d4n2B1cSv7dGhcB2I1A/PGWr03Dbxskk3Ero+RDKQMfl5818sAYEO01JPVbMTcLAIWU81jA3yzvy
ycARmgsvWWe43eydOEYrZ64sWM981sMjbNY27VF/hRUZSyDtDdZKGmuAceB43FO/JMzf0PrHJcj6
M4uGKeeLbO1y0h5mKI9b6+mKRh0CFOunuQMNWYYru9UuanBP8QdZ2O7YMgYnqH1DcMibRWXf0dAg
u+d1xNLqDBcluEKXdpibqr57yNWXCGvhBGooVWAJNAxLgT8l/VlqDnJ0R68685kzg5mKtshKA/NU
Tf0FlnEDgznp7O7Kq2dM6vxFvbL1g0/bvdLteRgdqdkTkBsNYmMZJYy4JVromg4eOq4IvQGeiMMV
cbRh+0iEwT4+WZppAUgHqjH7gQydO6qJT7rxiDNeJQs5cHSM4ytCCpi+KghQFyiBtfPF4iJiDQ+V
iiIZmPA/vZDPKx0dmnrBxIouL4kxEyw8995rQHkPQ7MCAxWhaOrKlbXXs701u9Ef2pNxTnw69YSF
WYb4nGUbMQveANXQKNazTetfbSTvkjPrXFKVvhAZhlMGksFZ9PJoylQGs+qhNBiV32ukD96KpV3e
70SVjxNV4m3jjefhHNuNNGzB1PIwajD14KcZ1ur+RVQgXEe5Q5x9ittlJghbUImcW5wshPsvv3QE
NXtrbo33L5/E6FyZDPHqgMyGa/sP2IdcF6gti0gL+UxGqjsw5f4EbwErq2fY0xSLfwbYXibK2eRm
NLSaKIMJdfSEVnIBN4/mmWeydYidW7XRmZXJQ4MPTvOMiBFehGc8Mt4Qf/yOQoL1hM8ByiduOHeW
9fvB38Ql3bMYyUJSao/k2aftUusBI8EOIaoG9DzeetzVSrPkjw2RpkseQ7i34y0SdBfMgb2yETqZ
F5wj06pm47bz0MhDBE+0TQCA2CCk8sAig3m8rB7CikkvOxES5SneICnzB2BCHKPy7yjuh1mNHEaM
J5GodNFyTD5TgHdOtQ2GjTAgK8VcmJlVe5tX50AjihmWP+JOEDY8ruWtwp9LdDlFukx8ZUG7sHEs
+jTUAwOdFat9jiq1PZPFkQ+XrCHv3mMXKcAULCMkg/MC0fz/0miFkohvr4cwCkg9n0t3XMptuRyv
kCI9VKZp/1Hq4Eq8fVC/e2fZCscs+0fvnSYLJT+ayYZwGCyS+E2RqF/HfCYGL24yk6jx1X0UPzqW
moAKVGWpkJtJs0evaICiEmL+Qbk2xqfwYoVfGapvezyLbs4KDtIsnCrt3kNm5REKcveK9aisbPfW
31OGrtJRcj/KYms5O9lYhiE2Z+CY9YDg4hILNbfPDCZ83AELsPnvte/AOZksmiPrGS79JaTDMfgp
JI62zJz20l8M0y9bFQ04R4TBVY57z7mk8lbvyA6kiwO3e5CHtSPPZKAQg9D6Kfumfu/5GGrq0qo8
gT3MhnNBlk+vH8N4LyOx1U+IX+KinjAJENdvqK15eYvii3wavuqIhYFHCJXAi/k8rd1c+Cqz6pUQ
O6hS9HNqgkPLEBgw7S0oDL1sWdPACv2kdKwQekgf4g/YQBJI5OVgPzyiTAOsl2qChAUqYrRCgN6U
aBuHlREtJPWuMwogBEUMXoqdhZSMRsjC5+ivyZOb1DSBKM/agLusfeg+RHj3GGZLDY5r72CBwLan
IHcDMMg8sY25oeyjOYOURyh4FE1tDlEGkwJcICZJ3OcJdspgWLIa4yplgrNsghW5wVp5xt7c09Hb
5RsOn1DC2x+jqFVa1qTGReiYe+dbtNjduoDfUX3pTTdPsWu+eUvcc9ts22SvaDdhG2Zi60Vbs9+o
OvjnGbkrY/2rF5+N+fZQO2SIbZUKAjOjD6NYDPrcMD8Hlqmg73x1Kdq2wLgI95JezCRvXzoH1tvL
CuUxax0wBaJOVuxzp3wyvLfQBnjQ+FgCc4QW98xYdOlv0d0oiOIPKt2whnsqdL1B8Fcrl8C9J79j
eHyTRNwt0G2m42/W0tYIOes2JLwhXYd8XjJxVIzdtGaTJ9PKwQUms6zeAKaCCMkkIrNPI5c2a0Ci
Nts73TEzOzM5whqJAGii2ZHTIxkli5iHtK8usruH7ic0XTDWqKP51wLEKwsmsGRx8KjxVYhSTlN5
xfaCDsUYOscsY6BoZ6X8SKVn7VxxMBsMHtSP1H9WQFvNKzqDRtzAAc5y9NEb3Sbl4SZH60aMBkzU
tPU5LjYp0hmwxTpV9fDOKkSozoz9kvfbkbdigXJEzyOk4SDiKHos/idiRvuQI4cdNRQt9uPwtLzg
IOoNOXqz8If9gWq1WzPkn5PxMDDTanaJtiyYMKsUnd+Vv9FzpLJou+IV2x/H2AOXnNTFRvgV2V6L
iTYtvnkuQXAoIdBi7a6V67oR3GQjXrQJPxAZI3/lzIY+q65j72UK/Ii3p1jnPxDbjYb8yHUOmLNj
K3tLFYHVZBFgXWsVqO7V8lR2aCzjuI89hshhlk1VOnIThnDnCAAXKq5FtKZVcFEt0tAHJ1k7qDWv
Wwrlc2cDgWB04Rt7YZiOqi/xmEdz/vWim9P8wEZWM5YYIBeZH5dHMO5iuKkFFwIK6GJr7eQAwc2o
AjQEDpCsxGYh1H7V+pJ0NDqssBEt+etZvgvSg2EdMS4SFXvz2MpRz0zbgpZLwvNr0axAvy6Du6Qd
ahdtYsda/UuPl6nHcirACEXgNYgGSUeKxERO2Q0mOxeGXkX608JBUneM5LTg5huXLFqZ6qaQPqoM
bcXGQOkCOdLe2AlCH23OXBm3ImdGFW7z9neg/k3CQ9yiBE9pR61XGXFIF+uemCDSykSHpSmvMknB
yDxjrj6LEK2WhSm0LT0YsJe499IsXqrCrpM47DV6MNYuHc7IcFuaIKXykg9xlnXetTTsQyWFf01Z
fJFcwl3lpfrMkJTTOArXEbViksp/mu6c/GS8JzIAqlIB0sA8Xw3Rj/nStuYiLvM1cc8HxVoNevbu
xq+ONEmbL1fryeXypIMJS37MzEeVgEfz26XNPMcvvG0G4z5Mkn1JJRnIDStV5YZefNrg4gcT011s
lKRgV5EW4n9LI3I3MFkW0C/ccdf5KpcpNpBCXzksU5qWB66MODSHBa31Av3/VA20/d7vm0MrNwfL
UZZebl86NZFZuDScv/McbaDmS+hmMIS20cXvx6Wk6OBGnaUcUW5K/VFlF4kkw84cyETWoq3NRU+f
JVibHWdNKdc/th6yarDOliN2O/QSMfnnCN8cdGNDkq2tAL8okD9k5j5TJzO/FCqk2AEWndkDX+zn
YQZNxhqW2YjOhexZ10Z6BVrS9cplPrIBZhVVq28OY6ntVkpC5qA2bDpZ2sd+usvbgOCwcRUjE2wQ
Pige9yZbhCHpyF5zeKmQ/qjJosm1ZUPPWQB4DXR64yw6jYl9ax2sHq1pnPKx2/thvjQ8wL7oka1Y
mfWFiM3JaehGtIYxwkdpbwYbPeGJoMJK8L3RgjnJZ4z7pPf6g4cpCNrmzoAhIEfFvLZgisJ9FGuM
LFTOlQOGjYwy4okXEa9R4Be7jkeDwgSAnkqmZbEMMwvjGVgi0PZwixetDUiL9cWokFwvREAlWTQK
N6WC59tud4r+kuT3CFAlF2fPj2IBsLGIIKjgaVUsPZmYulQUOhdgRKXE0hak49P9EWVJjGzFYK/f
n0KfaTmrpRC1oW/QJqEMjGwW5QZrP6iN7C105sZ6eHDiz5y+anDonAna6A9Sjf6BYMjRhE4DWqvG
6GwwUDVZEw8jOrEa5nMSzcKGDqcH78paPU/0qUo2hQ0ubODOVik3nJeDdqkgHUxBStghUBC/j06H
lTtPl2K/yZu5HykTA8MVJ7An0xvTaQbjwh23Q/wsxmrBDzonZnMeG8jrRgrd9kevmSkxJgmPtrVz
g22K64NhKpXyDGmSVrFb5/yw8Cv0ohv1r76xshQywNhcEltPRfjVjheK7iS653h8GzLIAguRHbMJ
ZGiB1M08P1lWpDvYfCIxXo+YDICJy6DMle0Qj52FEGFY6wDcvGReoe3UGYRIiXxjothwLIqPdxRc
G6IQJBj4FupqS+djQzsvfriAhjbOOB+0R0uGUSfkl/yCuUmpEtKHCklLTNogizESTQYPyTt2j4Ga
qoG3N2C/5rpus5nXSXM1QG/r9osUCd6IV8BKV7nP+rFivEZTiTA7R6IQDFQloIFU9OypAjAVE2UC
BKoVlRqPUolcC70ABAE0Dy2fuZ6uNKBeuRvt9FKZJ+VAt0EDx2BwXpgfZc4eLPjNAB+bzDBUnnBB
9zLqZDayzs1EBKRDH13xAXK4gy8sh0tQ0xnTiSgWYzdkphnJGQ5ShxztugXFzoJg7FMvo7+q//Tk
ZWMlFnSKSmUezLJSVKzs75X4UbYgZ7UtDK8r5PqKThggECVi+i0FTIoZkSsdlxgT7byiNLTQgfVD
NffA7dWvOtlaANB65l0VuzmZWzvjZ9UAkWiytepaeWKHNcqKcIoZC1dTxptSl6hov1rl7XuwRBM+
5nNnk2JKK1nN1R5byEg4QKdu4/KzNnGFsUbo6nfnPtr+4Pi32Dnm2j1T91XwqRRPoBV2eZPiPQ+/
Rnup9FQpBg0LY36kCblKPViBGaD/qGkJev4+6xdNpXNlIKHo3Y3TuqynfvQODHD32yBaExNUMROR
w3vMPZNbPED4Kc8pX0oSnfqCjb76Sm1mD7Fyy0PwrjBHsFrMQkgKborZICOUANlGBkW8l78F1YJl
pmHuFYhSgwXseOAWvaU5or6A7+49difL/EpQQ8ejOxfmD0cP0JW8DYgqf756bRoFsgUzN59hLMSk
GpdjELyCiqk9kVBEG6R/XYN40kTtoDwrjAY54BDlV4n+bKZS+VeKDDSkmbvKyRuXAlcA6ZBnKToq
JUyvZ4CqWpjw1EsQgl3HvKeU2SxSAbMlk/WII7R4tfrN7K98Eh1eEFbGoOUiiUCuYJoam14+e/k1
IUgX+FG4JQJWMckR4g1k603iUbYeGA/J/jJhMxudlOjYQtSaNOqnrND+SwufhWDMdwT8wqKP03Co
FdXSQM82aNMkcKc2m4CaKtQv4EfLhIhIORwxDKQynwWOypptgWF/8o8Q+mF9Ml8Jp0yfUbXYS42H
/p8UO0brh8lc48ZubH+heeY2pd81rHzmM4pzIdlGccVeCWJk/+W2Ag0YT2r2wCpDBZpCBMOEIrLQ
5i9vIInAzVZ9VqyicibyQ2hELDbuyCqOjKqkiDCVg04MG21GsiLvDWo0iOWJldA/dHtybgYklN0i
2+BzHJMFbGZRsas3/k0pmxfDyQx3XnCRwOuhaW+2Mu5FXD16ts4cuH23uPwZwb1KYD8bxhSGchUP
eZJ/ldhSPH7kzOn5SyJZF4II+3AiZAOmTjFdbpiMqxB1ELoKle4plkHpByjU9ZsWFjOtPeluttCU
i6TfJNIlNfWtuFczeSvek1X5aKb/jp7KxwluUrYjhcrRPdX9KzeeaXloLA/+kUHQBu3hr8YJkp2D
lKi3P9U/6CSSitcyTX5l66Za76rfqu4xBz5jbVOEMIrGdPE3LvPFoN6jaCeF64LPt/LmWmAvTA1N
hPLXMvx2H7DOgMKW7pbPMrB3TBNY27GMqbeysyOKB999ZW9L7JbJRyGu2eCl0/cN2lXJn0mCyPaP
P7Mz7DL9gzdkGD8zrtl0+O4Q8iXFF6DfOPpAYTjCxZQPul0R0E1asrq2+ltFHZCQflhp+t5mkcLM
v1Y4EZ8y10+Is710TnLDjGrvFhez+U6LVdHbGHzpWwJMfITGpyPXPpup4j+OzmPJcWMLol+ECBRs
YTv0nk2y7QbRFih4775eB1qM3kgvpOaQRNU1mSeLZyN0eWKes/x1HMFB9Xe7uc0VgtDR4q5z7Jvi
msXp0gmPhrh19r1hhpLALb51Dulme7k2gnPU3QyK9/EQlfRyZxLS+XdLuetBW0zXkPmIb9xN+V4V
YmFzpybxBUMb+0RPZxd4qTi9qvsYfqfpp0i37DRb65ai76ZZt6eL0exw4JnGQSctREQHXx8x1W7K
9lXpiB2PSXyV+d71byGDN6h2vX+oWFV256JcWzXwhX1r38wWkaX+PDmPHv2CyM5Q0CtaRikY3tSX
HMMOb7wvXptsXxenRLyr6awPd4uDoFXPfGUExwD+59L7NTz7KCbEbNyY8x/HpBets6+Ota4bPxia
gGFXwZ/WvTCWF+NJRSxO/xVgESjJAvPosKzDvMgSJcBwyOyyzx+FeBAvhAD24kRYkPAdTlcNLOS8
tHg4ctcwDLKOCV7faF14rCvsI7vtsX1L2cj3OH7obGe9K3VjvPHtC7+p4qvuPRxGsdJmRJlxoiNN
SK529ew657CCOfQUloc0RMW/GyYkkVvgejK8hsgXiYzwzEtky6WvU4VvuORYi7uofgdo+X3/5CRf
gB0SPtG8RZdHlstQUGtxenZ3grCL7DeBr1n+xFx/6SkM1KpFsSBDdyn8F9/adhUalHWJZcn71Kqv
MficoldH4k3Vjl56pTtYbqhAQtjGFWdpbv4U3DUSD9aAmqbO0fL00Uqx3cqDT3sgH5pSjzQctJ15
ch5DcurpQGPWD6H4jMOXvHt1nOdiZAGzqrIVZiB/PDTd0Ug+LLbz2SUIbzb/DVK2GSgY7cnqHjr3
SvTN4VjbSyPAk7BQrKXA6DWXwjoxYKmZFGMgRGaKIOEzRUEp/ZvHAq32b5GgfoK7YdwN/0fnA8if
+UaU6c1q+UD/CmZliBj56E1EumBu272FsDzgW3uVwyHwP616XwjmY/nHGHw3+sbuGX8Xp344R8TF
dLsousAzpoGX/ZaMOszVHPDx7/w0tde6PQXG0aje6LF1iJ5R9KrB36SMsszvrn2J9E2JapK1hndI
cjbEO2W88F1Niu+62iHLGySZo+m/HAkSwRI4SUg1ZnjyojDbCLB24qnEOZlyFnewIcHZQmpfOHCe
U+hhjEKXlIWFDBaRlMyqfucHbB4eFA2zwlNkHzKx4WhrrZeCDAD0i3b6V7HGV2RM0gEuUKKA1uGV
FWJPGHKg7XSHaReKVE4T2e/r7h0fRDMx49r74sjw0MNVHQVvBjNuKuB/dY9VmF/TYC3bKF3QUZOp
upMtgaPmrzUHKlDT9Gj7Yvi1upxV9pyorvsks5vNYKHYh9FjbtN4sV31RZcawHOXjGHnwqhDMepW
5GX4qK+OWfJr4kjqGP8qjIW2evTjG+1dTvkTXaP0iaC2zF+X5Wx6SAO22kcZ363ktxWs9/X3wfou
7O8y/ysR9GcL0ZMquA/7HyceFhhc5/6w1X7mzMOUPqyr7pbxChespgrRGOaHNwyrjNE/TB3hJl5S
sqSSnS/3abPza1BmG0Ggjwu8ajNMZMPfmvguJcPut9A7Jy8VuQtQFXUYd0jsqOSzv8S7tyh9i29u
Uf7wfXDL4eAAqpkZs5CMrwVTEcUy8cjLdZw1UANCKB2eOAq7fzw0YfnKM5CYFw1jVv4yMtdLtoa9
HTPCUR8qOLowoalRqn3Fb0qydFfPFtbY+sR1TP1RgRtHhEs2OmQyPp0SRwIbGvZR/9jgQd8wSAlS
G34TuY+IARHnxOiiXNnZ5EuiTmsKYB/azhxxUXAwJkHBGqXmQuCRGZHCK/dtaxXjyhoj9CDeR5dO
r55jvBR6xZCJZaUxfUq/m1mHT5JLwEDh3KbZeeRXcm5eYqZuyrVOnYlttJdgg6J9bZo8sjlijm+/
sqkgxp0dw4jzhnSXyvLgDNQGRX70UdGnki2xBKanIfpGCjCAqsyT6uq4/vVYtOmxtd3ZjbUK9cxG
v+NcI9dCOUe+Fb8E/V4EKaBRhrFN4q2Z1oehN4+9FuOh+zdJfz2NxVpjSOm5EQhDVJQhhJDwbfBp
UVzMgGgLcLRubLvZpB0hFFVBfLUtlkV3g0C2ndzwLPzgqZbtUzNA4PBGWu5jk94DoNLdZ+NN547i
qAkBCcT6qqU0bYthX6oPHcVAOlLXwndqjU2mklNKJHuZoU2xEQ4T6uZ0F5+zXtCs690dg0DhXsZg
2KaM9poQiAhSq5GljgkDKGo+9fxplu8qXDAxqXFZbPwrWSJqxiOuRjhg42scZTh3pmOLhkMMmCab
ozc9qyRYThnRSDmJPOR5xda40IsGVfK4q+OvDlcYI5uYTAmsfls+ynWeYFTxZ2tc/h0AQ6YdLbCv
xH82wxAyQaFaGcjrgk3MD0pzQmppdEcg6hiJl5aBsAtwvdaNa4/8MofIL5vW0KYYKxA6ugauZWQV
NXkzXQmU312Rzcx5xAfNLNagbvQH0BN+ObHDJYCo6bu7rmH/axPOndrpb5jcuvSmVdMmVySVtcHR
FONe1u0df+KUD0fkmUc9GXmgxCXLmica4I1FSh3OGlyjkCIGcurhJ+TRTSfbr5TaazL2d635HaTa
9q79DF7XluPNCJJDVwRbixytBmNvk5jH0qoeWhn9aglxV84s7637o/fsDsVn2RPT6/RfUZ3dC8F3
h7oUm38v22uvDedeiHPmTOcwRmLMKdmExOyxCfOc2SZsjt81fKeWZKNZg6+vED5kpCAlZfJZVwWH
CGuLgUgGChp59yCDDbToSOY67yagiZU2S3JYy26m3pqS1dEJ0NknE4KV0NIPkl4x9y97FT/GUP9L
TBPwV9yda+9vEP29k9ZTbtmQaLulY03bnuTvzO6Xnj5ccJihitChjZkWQjzKi44XnXY2OwVU0DkS
UFvFS5/vdO9o4GfddxQPOHnST9M/Apdhu2XPEhgLMmbtEd0k4JVor4Yq74TawIQ2j2lQ3lsP81lq
GW/5GHcH4wJ1n9u0zN+CfqqwUX8P2vgz9ASjIFDclWDnjlyZHlN5j/Fh0rb/qnIuNxDpJDnhbGUs
1dH3p2dXpWQ3jOqJAESETZr1LyfVN2xwxPWcoFlJwK7JvlVgyyGSZgOH5m5V24jqZTEVrGosu9oX
0ZtJSJWHsB7wAHktaiuNcGtN/t6U1a4aIfdCW0Hy2RTRwaClbRNUX+hPUsm6Xab7KbRJN+qh9Vlb
BzqFp5860qZ8E/cdDJKC9QjqKt6hjazVLu+j5VTgtG+qJ33EOB6FgE+CBc6SnWv2RyeAla9rSz90
3hVQrsRPF6rnOSP7Vu/rTeW0RGbiEK47urDoqGjYRpXvwercBAHufPlXk4sl2RLIUB+l1W7HFutT
q+9F9Dp0fLlFJW5TO7zrYU3OB612FF50Ib5LRLrZQfo+ykIgwuWwKpN2N0sBGMu3vGnMHcleAyA/
xJ9OwHLdYt8RVdegqPadmr4nEhJ4xq+e5eyGlrtyRrA53NBWscy6DrsS3njUMCKdTrXG521PRyvU
D3ZgHFoXuoeCrk+B4LLdt6KPHtpVAmMpRaYSjtTYDqSf/tgW0bmM1L4HOTkIJLegEbAO+sV4Ghg2
hnazNcd2rQXQmux8E0EISBvvTFeDP2sXaOV5/tsOUGpXRKQI96w41Nlu/UvDTr4aplUiNYZ8w66O
ajRCzX5iBSiZepag8ImMXwNVIopUOIsG1H4SiKtRAda5hPk+Cde+eSY+mb+G1g7+Q9dejZw2mjlL
cyYLtAJ7pNR3MaDPA3c+ej+1+VrNbWT6mWsb138r9GfXfsJbI8LHoARDYIAW/rFi/l2VX4pxVBB3
DNkZbDnvTeUsE4YH4zXkHAthTZZCW7iQOrxQwFllgQkpCxuwLnBQeFf8s6237znYA/XRmtcZXm/7
zFD0vYXLq8te5slm4N08+gUTtMZQX7tmfkEWk9GS5NW6An/mfgYctg2zczbsNNhhS84hLBNTPTW4
x6iKmhF9+4n0LDz51EHHkOCJoGS8X4Igjte19sEPIXshfJHZo+DiKfDbusTsNguPS9KqPcTkx3R8
cstVq28n2lkq34aEbat6icWWj6NO9pp/EcFnZf0ZJvLyh2t9ltbdMeldoffqKHfNu6F++L6nAcTr
jxSsZeC+wnTDdzTVaMaOazWT5E45UMIyVEsQ/e3AtIzZvLNGNo4JRmdFHMfnAZWXHUIfZ1CQYWDQ
XNJY2oLcPx5wT/vntHAJ8aM0UDgaF9o61uyeVN0peYscJkh//EEYAXka49i98dyBjjS4xuRJSx45
s2PZYQhR+OJ6kM317I9+qwkbNSiQuKzLedbGVNievkxAmAUTNSJ7LGJ8NPnhxojR2BelARInv1p8
ReHAsRwvw9xZJQTxVKznHC0ho9pb+dfBZCEXe1s1tpjx0ITz5qIrJXGBp4h9ztBkG9tP1lEzO2er
tcP8Wnb0C+MO6QeJaCyIyeaIcfCa/huoZVIfQMJmQIqDPdjkgQm7H5lokZpF4BCgge3du/XyN0y5
FHW2YZB3LEbJdjCwdHrm7Y/WCnFbS3xWvhXJk2Y8+1HKjuIzjX514020NBRXf9iRreutI44K6Zwj
+VHYwIGCb2u8yvSC74QVIoX8VEAlVl8z2s3A0taehvaasYMZWV/932/Tycn0PVD/evGSAfub6JY6
OAhJ+ZIFuL7fKKNS+RPor44BT+Q55qgW97ZjC9Pg6XdSWiSk5v2L4x5dPobQrw+O9pM0xAm/hPHT
RNtMUMZkPvN0SHkItSc1PQLY1AxQEuMzZukQTG9Bjv0VTjVbfU6aReTYCy5UZuZsnrU3wqAQo9/D
FHeTBiXkbWApKxH28Th6n22ur6dY4OF6VOhkquR3IJ2lExy66s9ObRZ/rL5HDSPnQrMIqmJGWiQP
dPANihfb+YgSXtoUANEkz4qhbPsbuxDukXawzsTugph+qZpkyQ5vnTvebWySzfxVasNyNTPIGrEK
qDXm0Vsti60doGEcIHyJjjxYSKgx6lOEscZqMsIVUyXMMiE2Hux/RrbyCmPnaaQOoucdHK5U0S5H
29+HTJv83joMcbFy2KcWGkAzclAdj5Gk1a8jruAeIq4VDSSB8M/q2Ya/F6V+6oP+aWAbl9g8LJif
UxI8hzDe0TOTXkSWUydZWd+DiPNyss7KKrYC+Ybmo5qnxHBFuJZ6uuZVkzmerfOKWrkvN1nkrCaZ
IHwR74WCdVIOBIdDvpObsbfPQYVXKw/ZgMwCCFYywXMA1ULGCPUY+/aoPygPlkUQrZrybocxqYyk
2oVobtQ6nNjyYVf2bRR2CHwTGmhd16ANxmuDP0I08ISb/qHMLkpmRyzQIEdKbe1M3gv/ag/dk1BR
PKfOYtJRBRhwQQyIWGUM+5qYK0ghtgUVDhBCCpBpMtADDxzAyCMTFkZ5z6oNC06RrOAWLWq4YPY8
em7KZU6JQ20WNseBBJgo68+NmlYpKo8sgnwXsP3vxLJvxlXf+3uNCRDaXAFcquLnDb27VSA87aTd
yNEF6smK3dQvLbO0yU9X3qIiv8TyrZUmx9Xoka9Ol+0AqaTBWdlFvx17bC8oMhpPrTvQkTpSV+Ua
iJcmXDgnx0G5zu47B/UWNHJTMgliZDHK50hE+7SUW/qSVs+Xbkv0m+a+1bW31BlMUqfzi6AKvibR
dpjqfSjJ/1xM2tGhoXMoq2KWjyMzEA/wj04tGRCc/tszCbJQnPSzRflPi1/1gqlTPCx7fLGxy34I
o6KnsMN1XyVMmuICmVaygzOdRT6vqOMWYTH7XSLawvjNLQko/lAs90ecom57sdpXhy1R7u9q5xbb
35b20dHzxzrVjHiq4nuEdxdz/sEW8dp8CoNTkMdsCaeO11SfC1t7qKjaMZ/JVzFJ1FmtTnNrWBTT
0sOvMxCSkt9MgDLdOokuHUiFRL0bw6MSX25yMrtfO9sO6lXX1pH5kCR4ZptYv1bVdyp389h9zPud
TidnaseoX4Iw98WLDzG4fLLbeJWSrCLK75idmWoQ3MnPVhxn01EALh0FqC6/sh5F+M1jo2GjMvSt
WXISLJo2X3kuoevvoWkvekZ5Mbu53v7WZ28mBqa1lbZ7peGbUxSUL57+XGtiwf8AvIcVYW8sD80S
tgT7qczwIKYHR5C9gDqONtCBPklJ4ggcgnpNeBFJ4RURxmzB5h+Tppgn3JH1pEeDMU+8t0qhPzc7
ctbvpncdIxj7FJcNsG8ciGwgkGLpTvrTshsXZr1rOEK12GY1r9YJ28gOr5F2rgUav77ZBxUpLBFs
gyBggAt3H1ZkDhmjMpplhX/PGliHOc8Z92Httezf643Ips3gmat+0NGmDuuiqO+a+eFzTLsMXsGU
K69fmF6E+qveeKW57hx/afpqLRpr2cVy3RUlmuwPc6QtgYvjeedaPftG+G/yrknuItV3oXwO6wrv
gS59DlUT30Py3bQY3mJePqu8oaYOBK1u9YT5EEudXPLYujIa1seEN3wuNbB7kLHXewSnoCIukZGy
yQU3CauebBIa6wydSxqOm9RnaB+8Z8idImQVgfVqoBVGZVWSfjaV+XZsPPAo9mqI4TOhtlAT+Y7j
QGA74nvMrkVJthmJGuT0pgairQzDOpurnDW8x/HY6UymG1QofwMVaE/q0XyeRHCrB3a/+N/mNXvV
jdzCLw0bokyyZrGnVT36i6Goif3DSMmLazBbtGRMJmydFYoW42AkPMqU19oiNPgHXHW0optYvRQR
6jeMHJR3jXboOnBCPwUbstzAeJP+GQ2lt3if2pbwpGCJ0mweqBbrrnL/WXTg00B0naa2hTutuLPI
BTo2cLsdkkaLoD1WvTzIGouF0W4UwRljCjrUKgTLDfYwybGLQ5Kg2o5LYLqAnHtHCpIydbZHY5+L
7GS49UXxwumIq4hez7Xra2JZn2NangqgYJO4WAI2jMuj8c8o8UXMF72daOup5ZqpGZVUwznp203R
kquUiHPghfeyEy+z88hUiByNSB1kwkOhF9hCiKg3zvMTICJj2436D/ndJz8PwJnJbaWPPGgNjC8H
zJo6OwLqXV7u+8m5TtbJ98KvKc7vPoOpVKtfmdcxec4h8TcgJfz2B2Rj2NT3JLdQUACc46dqYvye
B4Nt055jD75SNPMCqnNAfHXy7LVAtjx0y8lz6kUrF1tUHA0vbV6DOaFa6d8SoC21Zu2SkR05iihk
VZgL43GdB/XFCAtE6kl94AE6dsJBZ2JxpiFJtsW7QIgx2wy06l132V3ZPaTb6SCKeMcgFQUWonWv
uiqHXtPmBhur6lTRiKqILDsneeusCnFGYP7UslzbQfBqBfaLL/qbzy7O0x8EANwS3qRRA7XlMU/7
pzaGw7kiaR4JeP3u0TQ0FlOyxDnYIz6wKN7oFa86r862mL8HlJ2ZeOQeYhgxPnsacS6DQdtUqOTV
naKNtKiMHeuvD/KdnpRr0at11fu3IXdf+LH32ArOJoqooEQs2KPd1BJYdSnFvuP0F8/DptdSyrPx
eqpUzamD6jfAcFgVkBeRcofmd1iTHFaRG+RqxyKRa1k8wfBfSvIgYh62iD1nXdZHFyoWnfq8NStu
AerxkS2a2ZZ4iW/mNFynCKsYdj6tQkU+401DwuQREDGMjxJgJ6woO244YahT3k1vSOGoz8cT33y0
iW86dueE8SZry9VIinxr08xN7j1GQKEbETjX+ISPei0BKjrZPQ3SDc5yLRjfGkQKUWit0biy6CVX
3q8eE2P8NiD60jCOY+yd7IZJXMuUOD/4E4HhPQxT6IoOWFFnQPhjciyW5tdEMycwZ/m9/lfpyUr0
9jbqzMMYm89JoK/t1t4VBVtPMloB/aM8WKcqeIimOaOD+Atya2mGza6BG+/2646vW0eEOoz2pAl3
JUqREG1WRLpYbCTryW6+wkaue/eGxG/Zlcm5orZR+XH0MhZELDyYysIs37lYuUY7YByaXvOObILS
fx6HTFtSkFx65yg8QWS8AvwjaNqYXulOS8lMljS6aHNIzzKqn4Z8S4wsHMnB185pBiTURJDyJeWw
NXl+pxSnIfANxdZYEo0bc9lnExKXSRzLHltcqyPktQ/4sF/t1v0b/lyCTQ3JPMo6sRkV0C+Y8C0s
eal65zbO9s3G/p2na0bsHwz2C2VYXsvJPeq+fs71ESvmuGkGQFwOydh5d53FAyVdVa9NMKGzq8yg
62UgqSyprU2n3oqivgY9UAbM2cJLmjXNyL8aYIAIfCCFLlRGc92AJhBjdwAn3LrTsrPka15hBfXZ
3+RxvWAmgfJtWslzliG7ltSrAeYEfCuxhS6qKe4eSjWVojZAW2i+2V21Hsg84LZi3Rc5i1i2+44d
NAx7McZgazxCz3FxxB4b8da/tSVdRNT2yzIdjwMrIRLfP8uGnLj6ILN0a3v10Ry6XWJCZ2Zm2dnR
sQqRZraEuctTOeDRO4oQfVLG/qq3Ccgpdo0G1ZdLR1Oofhzm+I2xIE89xdeXcwmSeVCwLmja5uy/
JAgWo/G7LdJ1MXoLUHLm0GzTKV/HaKdGZRF1JWELmGAmjEVXOWtd79YF+PXc5oNP2XX59Ua3EL/k
wzKFwJ8OG5rJXU3qbsOM3yHmu6Yjx4d5LAmm0unKSgwLefzugk6sMQCBMZUfpYTi/qZFOZ0U2giB
IjkIl3zEa5U4TP/SpT8bJ1H8lXUDbuF9IJvBXxI97+HXa6DUjmDG56q7YLBJclRPI2ozVbBn4gKu
OsWcxJwla4iwy8+mQpWFfEvR1Jqks2YKx0YB23FiDMZmXmGwFTRHKfnVU4iDuovWr64JV0fnwm48
mDcl1kHkq4gkqRmITPnuqmPGoluGH2P0VU9v3TwiSsEYOhh94Pnxx/zMtHaZU+RydeHSy9k35mtp
Yut0DjprKFVJ5jMM3HUbdfbDUOFWE0+GQ1JfpRpo2hSIoSlI2WkNcp/TOWyQiIa8nfAheHRgwoL1
VWhFt8tqHH2eQgZkt0CsHVj7Q/7mVjJcWib1eviaTs6XGTXvCUiYpdDV0p0w/DZGyc+Pgg/TiCi9
MnFRFRk/roxRlEr4J73GqwV8ZMSIOWrLeHJKIGepZFiTA5or+SPksU0Z6CLIzvQYEk1anEXZXGtI
kEGpEO22mbtumqPmc4UZ1iAXborKUyNQtZvmrUrClyy04KVMShbrjPgRMxHGVoE78cqCU00g+pYx
OszIyiL2xZSdgy3CrcPlQxoqxSSEXz+IiVtEWjU4vctoO17Wrl8fc8yFhmuR3ImVWXOtr7J3QbUO
BDn6yUO4ZFZocfsNtG/ZJc46FsZKGpiVGTAtJA1CppANOD9ON8NBlDryJM0UZAegbeFvjRAeF/Uv
1mYy6aWHGFZ9NG52iQvtEVs2oJ2Anj8/hn1zjOxym/QFVbSDkKCexqPEvxUm3Y43VqyjlJrHGq6y
ce9R5kPoMPwOFF1098LwyRXpKk7x6k+OSave6KxLEAfg+Qc0iRCw15AzCElY3DCjRwkeUA78kEC5
uwBPsyFwbJSNPKUxOKwGlL1O4EZvMLY27BBV4PyXLItYmboACoKBO0RH1GtHcl+1rFXD4m4M9p/p
PJHIAZxRs4n+Ca6TDnc8cl47YmwNB7o/rzy6N0YKj2n4HFIiE9gk55vMgoxmhnxJgvJhRgU2FHvY
WAkPl1n3B83tzI2XHVQTpYe09TfSZYycuvRYQaL32yENjmUBekUpH9n4UnJvLoYAzmekA8XPEgLB
piRZizEE9KFMwO9+t2oqfIqSSfXCHK12U/EUlXPikV19Ba0br4JwmjXo6Ta2Z3oN9MfBmKblOOHR
dGaVE7lcolX9usm0YSWL4acv0+/GIJLDETUtOlN8gzG9Hj1XpH7vkkkSyJWYvz5YytJhWd367GzN
Ot3rJSIxl/lhKcuTiEuW6i00XBUD6IrdBloYTgrJQmBhvlBC/wRNjoMlnpA3iM+sR6LdF8soY/ZW
BfZ3XRT9qgIJqdu8TS18rR5SiZjIXEyJp6jTxIB7E6Md9di/O9E77uTH5LYGRvWU/okgNH1izT0K
/91GCJBPwXeVomiNTZLqIsTbXpq+FV3kbE3lH7OcRZoDPKscAS9WrrP1WbEsu4yGzrSsuw5hjl3f
RpAtWriA9RmjTdui0X9RbkzJo5wQDo0B+MVBTSb18HSWPTOduutx1wpqISKFUvVpJzBae//RGTBz
Q9abIkdk2YlgNYSEemg891bjfEVGd4gqkgiyySZKEeOEUf71vv83CuYBA3WBKhDPlTFtKcqBLFCw
kt1zTau1dHXk+J7+4TPtGQYkPZFhLK1xVlMbGJeV6e1LE9y50Nx3D25eB5Gmtu6xpJkwbf+Xsybl
wmJQUd9svCaiG3+EWWqgTYgXhJpluKAiuMASX5/YiCTUJN5zX/NkZMNH5GAzjiZyYYXlnvLiETOe
cqJOIPnm47Bcxn/aJqcq/iddZ2HmASB+nWhhrSJkTWiZfwywqZkQ5eTMYpvylJVP0r91XrmygVn5
qUbDhna6DQwqm7zBe9sVaCrqkmrh5sX5wbUAXdfEcEexAmXToZ71cxctUr8eMouF5hgBnpjM4yCh
WxhFeLGtd2WCA/B9kKP+rOuWxEZASIhAUQuLd6OEgOG6w60xi6NpGfqynAgzZbtVu1BsDFbAkqY/
ScpX1rSXVOZAgX1tZ4DU9lrrkPOOc3Iyc6oT/97x5YH5CZVVM3Fw2HW5nNzl4FPBOxr7s0ydDM2a
iFR5Kv9/J0orWhmVuY9b5kZ1RVha2yDysLVriawuoexifopnoU2xdw30Nq60W/Sgt5IZQ4J4Bgtb
S9CLjfewL/G+z5VQ3NgvXo240+t2IijwnSJ/rwKmXqJqbonA7FMbFCtpNcFkAteD6EpY+bsVBmzR
hgBTXaxooyqoX4QOjVOzM1VtLjONk73EVWePPonYjF60DOlNLz+iGpHioGes6m2rRANy6iYCQQzp
MZbXIM4hQQ46XIg6tO75fSSEfumgAqud6laj94GzxGbJ8vK3zK/YgpkM6MJr5eq/LAfusqoIWPTW
RPsi3vf6FD0oLjrH4XR3BcpB3w22ik1OXpNDFqdEO6iq3fNcYlYMMaTVM1FnMKBgwAUcowx1c+fJ
JQqA50RvjqKxwRYRCcJZvbcQ/9KsvWU8pmzH4kWoyPooar1a6Toxw436sTtSC0ajpOcDx8v2rVxU
zItLzd7yxLEpG/iq+wMY8o69fxIFrB0wNBm5tspjl//fEmj40L2VI3FGXvWNrJbJag3HMYaUG+bx
S2cwpdUcPIY2/ZMb+Eh6mQ11PD7MaG5WkiXLDvMrBXi+6HuMRV7UBmwjxB2MaO4qfWFXXkJAMXPF
jGxaFIsoqSMG9aVREG8pPAASU7fCYzj6qb5s2h878ykCre7N5pQqazg2LXseu7LuGSL/zswAlY+d
sxqbHBaCfAoGdw4Yn6ANdGyrEyQbYa2/RSaVkSX6GCE0yrwWRS1197QysuYN41xsRVAfnODJLGqL
gwz5Uhy6B6dl++uzGmunuFrwJcWU3Z0jnZG2Ydv4tg0bzFayJ4YBsyELrU6rT4Nh//gT+4fO/tXG
WmffOjD9TxiTWY69LZJd2kOQb+rvQkOgMnkzY59OpdXfEL9O7AFtL9lojnylYIAap/gmWilhuZp6
FvHoMdxDzjQW3llVT4lezhkggKHCFt9Q3w2PAvaAFbPpxkVO7JARTYvb1MQJnk8fG6GFjNZW4bMt
zWDrmMwsVec5m6hOWGp1eCC80tr5XKlHDWpckkbvZmZfx0on7rr8CWuuTC02+G80XyovbL5pE9QR
9VxkYjxW2TXIfT4NnTlNO8BWcyVEKVrWLsgxVxkBEZnYJHTFQmTKFPNAUJhDHhDrC1dAjCXHAbGZ
cmLAFteH3rCeaz8FxGPh7VWZns21It8bNvBRWxf4Fwc86WP+4UZzCGPKnsHAQwFxl3G6HtxMo3hl
7zI6lHNaBIenq2wGiv5TIk0f14B4GD7zzjIezmEniZXxTWvV9fEprhrGVlJdjHjAi0XdFSj2DklV
A89oW4JgmE8X+gdZFGqRO0bBczngquqrH8yLqGMnrEa6b65iN2z2fuI8FU3zmXcxkzbUe5saWUPX
OnRlg3N1XSTEfZ5ji6IN8RIpNn5LBaczbSs41K2cDN8mCubZhkb4aiPnaxTw3eCpF7sNf1yzGdd6
dZxiLEIthfI/hwUzHQ6gqcbmiWQYkLY0k1Vz0qbiMmgu7lYzlksjIpDNhy5S0yFGfsqMqMfUZNZM
GGIPDe64d8yGxB7hMW+R+iXWKeDNAN5qRgNdJagjMQf6KmO1F7Rb0nCWsalBchH0va1BrHIfLQpk
2gsxmF+D2bImxWjgTbSZWmSuirrbg2v/NEIPo3XFCirO4KzpXChYhyyT9rOZpXAV2QNWUOjAA52H
b6HvVqH8J2v5H3tnsh03lmXZX/GlccETD90DaqXHwAywjsaelEhOsEiKQt/3+J0a1aC+In6sNtyV
GSSlEiMypxUrBuFBOmGAAQ/v3nvOPlgCyzlzNcXL5XTXh09Kld3nSnXfxjQLfAcnSxE1d3YYYG5r
+fqDxrgV5k2cQ/eG9kpcoGQ9GlpPJNq3ma0rjzFvhFip1yFpp+0IwzBpdQcpTbZNo2KXNQ2kQ1wG
WD8LBQ+c6ojNRJY0lsdVE0Lf8E/LoYbbCptz+flQsE1EZkhox3FYgvFag055gjDPBS3tO9B8m1LZ
x4vSIly0yaGPW8dc9tczXeVyMbh3TfNA5PqzRMOkzvaJ6FN36MwavRqbEdorbtcTYWkX7JCnQVyP
AQNyUtzpHTwbpi2Aa/HpMufJykZiCSdCKcMICRANSbgYRNtGy5aXPiJDJnIHpDhvbP0BJeVTOVfX
ltptYvpL63S4VPR+UUc2oAGLL/kIwiBkrtUEM7KBdKkDRwzSuiCvu4WZErXbDnAD6pJmADeZxThJ
rGHjBLA8pkghNrxjACtBLXXakSS3AURlFVP6hT0ltBYyLm7iFtqaQGpi7LW4lDhR8szLFS6vjPE1
J7axEwpvkWHQRtJng53d2QiuVR2flG1v5hJnHKKvuzHLn8KCftNcMyRBMvnFLhosZ8ZWGWPCPm2H
kQc9xyj3d3/+XhsFHjHPV0Wm3uiBdsME4xmD+klnsrPWdMrCLP+zStqFYc5lZhbZL/nuGoxKNf4W
dNZ5U13HNAoA1HCTTXN/VynzS66jilGxKPrJ7ThQ+xh1e1voOLpztmXNzCwoudQqg3TA9KEg2dGu
CteZYQLkdAi6zERT4pjbFqJsxl9fWcuRdQU6lMrbZGIaQjjGTLNoIa0kiVsKhfpWG7a2QsyArmPB
ix00B6rKasW/Rb/qqQmN5ww1axSFd2HmQK69Ngd8nIaVWq5jIrsrItyTJTJDXlwMfxl2shTUnR24
Vdg8WNjL8hD/cKUjywyt/nkoldvGicNt8aXz45HstSNegEcrnCkxGyAtFWODsKAFFYQDTEUneSHF
Q1tUM1pE7UMP/TM16y5BAInEKTHY/q27DmsnAI0To+8DD8ArWCBpEBCvFiT3HrETvvRteBkZ6qFN
OszdbGAKE1qB1jUGTmREQ8noBF5m8WoJvdYi9VJiRih9Z1c5FC7lYGeeafLilsst1Zo3+HbPNX9o
3KznO3Ps9lbvEZDN8llVTI3pFsRx1ipzemgDvKQmdr110HJI3j4pKKjsTE8oLqdOZCfV0N5lzm0W
GIckz9cpOrXJinnbjSltQEzhBTPQNC8mb66oxNOx/NbV8k4Eu9rXL/hEJ0mAQXG0ELZBKKZ/HW2K
aWTr0dGiGRLxopNG6rfM92anOETOtHQhwaEpvdzpEnFUMkBNn9kMdnowutJnk6z3bLbDwGceNboV
XFNDWnf1YEBT1Y3C5Y00Mt7XmGPy6mKux5rb9NNa5yPRHw4Cjyj6G1Olicms8zaA5kMUysScY1Hy
melda9McqcdiYD5dO+usj7jj20lxK2r2uRQ+8oXhq6aw1tUBxdA4TzurBPlYS+62rqTyNyxGnF14
YqbsPcbIrlaBmpac/bIDE5syVD6rDvvAPCwpZYS+a81hoXSg6vCJp2E0E6/pLONcFsW3uUbMkWWC
Yt5sbqwEORGCgV0x6qcOizqOSa5M5XPlLD3F6pd5M/EtIEQHCJ2lTeM8BeOT0RGtqsjeljAwxxLn
VGpuRmgOeqhe5AZC8dJX4CWNhFV2LZyUEpZsqTJ7ac3JG2vSYtkLiij3ZFj6CAsf0uZ2Ntn2J4mO
Y04DeqBjWcUNyrNmMkPNM6D6DRSNvC4QLPBMl0ZxECMhz22A9khp5J7S2g0ybsfUoBcyxPCKwoCO
0dAyLaIVhydiQb4FNgLGfBo+25qUh5JiX8b0p2mRxzNKVwsrfdPl8WnTK1ct69g2GatHvWLcJiR/
17S64mRknN/EOt+XWrBjFdN1IIti74zypOqKRWB9nheqPEQMMNdmIU6mkLWqDIN6x/5wp9RkQgc5
TV7VVygVSIFKA+i05mTIzdywfOnpeO+oaFstWYUrp7BtGvjY0BD+embM4xFp0I6LDnbHwJ3JyEs9
h3cQu2OO4ax2iLAohq9zyVav9auLTsHUlDDWLGyyHgviZvIEPV7Utc3B6MxLe+qL6xwxGkP8jhHW
GbUOZH0VHLIf4vJot6z4k6fmhIrN5T29LbZZuk3Phi36NGPzVFP8jLzwiS6sVyhu+EbLa9pQNvWs
fW/64syc+LdCU1Ao13JdIFJYY5/Z0ZLE0brpQ0IzRrXqkJXQLJrLER2XSaplQoE+huFOMy0AfUK9
b0JdQVnQHWa/fskX7UK8lzGVZp6C+pXRAuoc2CXpK7/Q2M1MPlSCsvd8nko92ScW/2xrsMRhctQe
en7WL7JEq8T4IlBqdgqPmRqZE/Pa7hv9nBkNF9hHltocUbSTHVuyde1BbLKy2LWZ/nUuZmIBM1Z4
R/GCRF6pGSkuxrigGkP1eWgBJRWDfjoI5L4if/GDcliPI3xkHdOhBujRFBGDnwkxbEhFXIkiJeu2
3JamjTQ2aRh65tFJCgYEjDKOmlLKG9Msqm1ijC6ckmDXsENGMOJ8S3jSvDm41+M63wV9snxkymRK
rcsy0BmNDka8LVqdfHACHpB2KZrbhBk5tbqS7XQLsVvVjum6BMBm0zYm2Zet8mQ/Y6zKewE1x06f
uatAhM09a38+r6fAAD5vYoILqPbEMKC4bzIe+obFpW5Q8PNkEwXU4/cYKZgVc0RpS7ECwxqNm5+B
7kjopqzsmj2Mnk8EAoRJg+273PhJ+6B21EZRH36ew77eRcRymfROGkmTNvLL0wwfXVghkw1mZAXT
NA3roSIxJ1Fu0pHujd1U+o53D/NAkXsB0eF1Fs+nkSFwzQfzAd6Lh5uCXNTceY7tz2MFgdpS0W6U
QXIRRP1NNtlQrAqN8Qtq3lyyLs35Is9Ms8dS1Kd9xERGZNw2lRaDQ8kvwxRNu+YsVvpQv22teDvq
0+cut54zQb3kJygyjZGZPSymjrCaIebGZAaSzWDrTIa5IZIB1E/fVB9SeqaTwCKRdDjOuFjtusiN
GdRtA+eeJbNdC0ovrDQ0p7o8WTt2fW+OvL91k6W+EdZd2KripJLo8bQGxXykPfKu2owGAE/TgCGQ
hCVaKiRzqRLeVwE7r6Tf6HZTuIXjDibySYsytqjZaBOOa/Mmcwbib0LoWwFwRaVmXhDawNuXdwuO
mI3BGJ8k1JMo7abdTBW25rf3Zo4IM2M9ge1hfkOGmPaAWIYcJfjYol+ebivL77Yxz+rK7qp9Yvr0
Ah2qX9ySF7m0bkVqtZ45J8wcQ8MLA7gxnUL4qkS43gZz7DnwOcbQB/9oGUz3gu4qSVGhYsEYiwkq
pvw66rRgG6fY1CamjSnwb8bQJGkp5UVjdOFLqTUm/UrlMAQ+MfQxBhliDcPa52090fxIRqI3NXbW
0Oop5eqOtqNzpWWUpX6bcvVDlD69NVXbajz6jhx4o6sg8A2bILbM9rpqmeLVqb+dZhpnU46nwk6y
auerXl9Mp5ODp6/Ijb2ldcMe0Ml5r35u55wU9D5HiF/wAsGMRQtAFhtQQWbJE1UT1NkQTgXy4HkE
YFul1TcGjLGnB8rOHDQYwA69VeohY0ftgDObZnEUmZeygbxQYgLAX4+ecjoPjco6oKLs9/NUv8So
PmCZpoo7DdR2obilA1ujsGxZEdgL961JlqHq+lNE4oUVeuXQol8nh1hXpM/vpBdz0fabCGW3BNzU
OlxPxGNEWgy5p4fiSxaWucfUUZGWQ5BfczUSsdZAmCEVg2RsiQp1TtuXiF3PQcj+UiGlw61T5y7x
/aegqeOj3pIVEcjQ30dKCQEFoVxqEIiGnw4VX8EKH2r0Pi0RbOa0oDXUU6A36TPaBfCkmga+wRir
nWU7X5PB2sc8jqxLzflAVk2npuA8FXT0jDik2zknmcExNNs8CW2oJuYU6UwYJdAjRQX/NteKF2bJ
jT1pwOonkNRF+Fz3yPrypAc7xtOeqqYDRHzcW/VJaAzBxTjjzp7ZzSLES3lPkRMUJMybA5wwWZGf
G4OauWNI49LHD3Coxxb/IG8wjU4WVr4JaALqtQFGwlb2QL3b0thJu89cEwVXasB/0DQf6FBOk5re
hCWhtFpljamUgSiOqOTeEmwijE4bXEs240bPirv6OZqdbaDjYWlw6fZ96WXT1exEkWcjLHc1rqad
wFQIIvLigjxy5xL5Ei/kR577R4LDEnbV48tkGOQ3KfiDZubLjlDKY6iwSVUgQiQMgBJtPstr6bbP
dWrqG9Nqbow4P874O+eO0Tp2JuaDJIsZTwKbqGc3CVRuZbya5lO7oV4sqhn4XYqYaURvLQAwFoHQ
rx2qeiMk1MGMzWPSUWBGxnDaKhBx9UWSPZnIqCkrWzKe2St2SNpoYUptvXBDFO1rtnS2MeqB2Umf
YtzgiB3A0fHiX5THKEVDtJlOSxcmj5FfNZZu7ag0Qgd3l9NU84FVfhdLRqr0R+mImfllo+mn1ayz
/RxQYiw1TIoCE4scpXxRabMbwlI1xHiB9+reMGXBGhjiLTdLyHc1msEBtrvDhSmafp/5YuKZvkg7
JO+zgoGm9Q24qT4y9RaY6SITU+PaBxY4bqrEahGQhgc0ruCc/YKGurBxDQw1uHcU3E5AWI+B5L3z
uW6ZSHKc8jXM0FiAXoQkmJgsDyjmCKOJimYT1ywfw9zQmbAzlguf+Sc+u41eo5+qKjqebchGFDYt
wk/K6HIcyA9EJSZFHWynsr1NKghN2D17N6v5X0Oj3dbMTcKmyb1e5mcKwDi3jr0KiZqLrDpCbMHr
KHKy5qiGG/KHg2MPXZqVq0bR2EFJq2ntKNG2DFh9HCsbdnHYnhu9ZJnKLZSTln3jBxki9pbWSFeB
bZnq8Zhoct5ZKsNdnMjK6tNv//a3f/+35/F/Bi/FRZEyaMybv/07//yMmbCOAmSHb//xbzdFxn//
/Hf+83fe/cpp9FwXTfGt/eVvbV+Ks8fspXn/S8un+c+/zNG/fzr3sX188w8eb5J2uuxewFe9NF3a
/vkpOI/lN//ZH/728udfuZnKlz8+PS/VxfLXgqjIP33/0f7rH580Yfx5of66Tsvf//7D5QT++HT9
mP92+lhHefHDv/Ty2LR/fBLa76awaTkZuooY3hbWp9+Gl+8/MVTDVPmPtDRHd8xPv/HKa8M/Phn6
745jOMK2NV1D5GDbn35riu77j2yHP2VrpkNJxxz503+c/Jsv8R9f6m95h8wtytvmj0+So5d/fdfL
yeEyNGzHMS1hGaYhdelIfv78eBXlAb8t/kcbmzmbHBrNTpGzKZ+Iw0rA2VtPs4mHTjbYm+FtZUvC
vZP0x3h6UShJZE7iy2jB/s7aYKOQCBkwcRLMjWiIlpubOtCR4GdU4mSy1S/EunmdU37B9P1cybHe
JTOkX1BnGZMDaRIIRjuBYq94zoLHwaqeQ6eCYZxcT41tsOQjcW/m+thS7aDtHEM8QqwgVK2Vid5h
QUaTX6C7WqZ5cpnF6EzZrUUYqspvEoYek5EMMVx0UmDoHa1pk5gREPNaMrXPethzYgdpJchOmU9+
syo6qSn4fB7rzdScOUN3otXsLi12HpnOHsosLy1fg7msuv//GfunnjFd/+Uz9vf/VfzGwvP3//3b
Y/71t4v67/8nf47KlzdP3PIn/nri5O+GtTw9UuPOUNERiP944ix+omqGw/9rC2lLwU++P3Hid7k8
UDisqTIcy9B5UL4/cYr6uyp0Wzr8h0dZdwxD/ivPnOC5fvXMmdJSVT4YooXliELVlp+/eua6qMzB
5t2T8oB18is4JJ37bJUd2h0kZe0GsK1bb+Ptq0v2/cl//aQbb5/070cVhq4bpu5IaXHur49KSnEr
RusePQG6Vnr+4M+cASGV/lI0N2nyVAr9EBoLHw3J5vjUJfmmycHs6PVZDdt4ahaC1rkMrpT4UZcE
E5jtuqcY1VrMmc6Kbfaqoou6wF/CpauPRGPgfY0FZGrHbWjc9NWjQUJlphrrfqZVQAyY7uSXuaXv
zY7G1+UYvDCEohfW/fXuevPqen3ugnvh1RWXmiNVR0e8rmqaqnNzLD9/dcXbwcEER78ZHz+FGg2i
COTmlRnrbqlkGGIJOQCIlrLft5yDXjDwLqX36+u/LKSvF9o/P4JmsEdUuf+YEL/9CJbG7qTXaHmz
CVjE3unIrHdke+GcOmO8/vXBlpfKL4+2/PzVCefanCpsUFbGlokWrAdrxS7fRQcAXNkD4U+i+Dlm
h+RpuvrgyD9eakFApe5YqmBPKcx3lzqrahVhR7dkiGDUalH3dnDkImSx/UWbHSym2qQJVKrYx+Gz
E34TY/fXKvr//LY1XtDvTv7tR1h+/urkcSTqUdtTD0Cu7g75fvJM1EGn0a7bCjc6+C7ica/GLHuM
T1qPDOLd/BJd2//yF86nsA2bBcMSfO3vvnCh1I5TU5WIhQPj76iQXWUmJhfQf/n464vOX/zZKb86
2Lvvm3S0dK4aOrjKeB034U4lIy4pBW12g0fxbvDN0yZHf5SNni9I4w0J3DBKpAW3ekUfbfqyZMyE
RNJmHVWHjQMaA3mi34Q93u3JA49KvAwDxv7JVqIje1AvIPmKThN7dXDX5KbI4h6nL0PxM1/aKM0i
VyNSMT7EE2Hy/iMlK3OgSzwemE3MdSuHQ4IANyIjqaoVKI/lRi7KOzyitPBXNsKwXlSgy8ztiDJ3
1ltUeRBCSzQvMDfC5KALsTES3fOdEYLNeKvR6DNmMBeK8KQs2SUSDq/lO4E8MslBf0hSf8nbYJ2q
8f87Max942vTvUw5hh+Amw4DRYcBPSICGjTM6FnVZsbhwlR2jF1cWY/7qWPiEYBqX6aezgUO5JNI
f1CQKCf1iRPwBViPBqCuCkmOIdRtsnikJ8jTOV3IvnGn9Kn1GT1iDp9huKLDrqBx2gocJyCbie88
pSD0MFuT8W1vzElCLkEYD/A60B6CUdCLsO4sRCyTUuK5fBqjAJ4nInR2RBVi9RoijwIVHhEV12VF
ZDU4RCT3GupNC75qtKdv97kF0EHswdpBtS8KDXbYvKpGue7rch1CvGLE7BZdtVNKcYqV6nRmpGsU
hO4VBWPhb8GS0SHYcqbgxzgWYpCBgXFdMRE3+szrZ5WcyeElml0Mo7pGNgoGURSZNtgjWEnCYAqg
0kENlYe5LDZjQeRwQHAF/sMM25Gg82YU5pWY2kOehp8ROW3ovIKzpS2sooYrmKVgwnYG2m5FdCoy
/Wbuiy3ya5gjzG5wzoAww5g/rTRLuE4J+ycgzRoGbJNuLIc6OcI6ZLg5DO8IqcYgey9hLmkIgOMH
XnDwzbdzchcyL6taBo9o+63KOU1C7NL8fxkTR1PeU09uEgW1IHd0OvDWoFrvmXyk/XOmy3OtHA+i
MMgKyt3ZIEaKGlyO4OvJwArD2BOlvpkJXsvhbBoZ46Qm20fgJ/yOXTHOM42Y9zEJ1zNyXGD5mxR1
kvjmNJ+nDIqLXp53fn41jjeWQ1MFPQ/r8hoVCobWigu9tGUVK9or6tKjbU+YJSLFRKc1oJevwwtT
ZofCIMDVTmi17kL7RBkXIvG5XQIvzq56oIcIAgHmMXfu2qva74+NgxTDHOTnTo/PGqvb+Dbc5H7c
BUIg2GNV9dvNlHenSDL3ZTJs6zK/6+PinkH77YI/0Oma5uajL9RzX8tu55lpB1135MdbMzytwCY3
cLCbKN7oA7r1LDkE5rhA0gLgIwo32VBnj308nlcDelMS5lC5HS2z/mw47W6UEPLU0p1pMDQgp+Mq
3JbZfB1Z1YE5C+ne9cZUaX1lkRcz81dJyNaqM+SaZ7owb3sycVr/2JIXhRHvbAyfA5aSqlQ2JOzt
puLFYXFq1APDpNVgIPR38CdFIJmW8YOgA0Efnxk83PP10M0QZM5a8lMGi+2Gf+53IEtiBYfnUcXl
oamexq3lE4RwVwv/Imow9dF1zmGMl3q0HWnEVC3BFri4ioyx6aisjT7YTWaJmRXpSCw/2CNp2gev
kHeV4IyTzbIRhhLhvtceG1hrayLPzyAkus/atX8tiaimxjuItbXDAl0++IjBP/gQS23946ubV6Zg
j2Zq9rKpf/3qrpqojwP2f0A/veHzvBc7i5Hi2tzadybu1dWwMj7YsPzsiHS0VIvSXNUs891pm3lT
ZUk1rCLjZmjO6/H+16/mn/55Hmx4YdKQ7IjenlBWxRZyw0UzT0gUmKnyo22G+Nn3JlVD2pZmS1UV
707Aars4SVL8CupliJyj6x5zJKAFuQ+ZRr4EzwOGgFU3Oe7E8oKe79cnKJYzeLuxpT3hsNuTGleR
yuLtGaohc4e8GNhtjS7qgtUwrnlRZ9WxPzHxF3kjoVz1bTzuchY5+tO7bvfBJ/jxCmjsOKnbNI0l
jo3n208Qz0w9k/Kp8ZRzeNMH/6ZigrWGXekxsIk/ON/ldN6ermZYlmbpuq5apvb+chuor1SdyQTx
4pZ9nuY3FQJoNPx0W5sPdvHaR8eiC/T6aRj7OM7l8Iz/nMj4jeVZWygUJAuG68bTN+VGnADOIqtm
9NAuHvE8EhewkdtgXZ82H13k5SK+O2+TqA5bs1Wp25TPbz8LO/5eH/qvWor/p7nIMXdKrElYwjCg
zHsLMX6U9Wu1MvcVPZlff8Paj9tbBuKWo0vdMqjijHffcIPmMe6sB4ZRbnDiP8wkAK5inlm6vSu4
49axc8szZiiuvoLEdFff4ou7G45sPRFDfvBhlibBD1fi9YdZbsdX5YWFZNCYze8fpiJmL9oOG2uj
ncj9r09bLN/v+2v++kjvVkP8KnKOzAdjm5xRMyOkilbI8c4VDxFftKYuX4dE/a4QVZ6Gp78+9oeX
/F0RVWuzJRzzgWB1qkWs/ycdSty7clNs610+ef5RnlW3xNlQUk4bfwUByJMX7ZZw+410f/1ZflK+
v/3635VSZibzYLIeGq/ek69wubib17jWthlzunV38uE3/NPbjb4oTVtblzSM3n7DKahBy/Qf/FPn
z6Bf4WIPBhUYeIDgt/HOgZ51UW4/Ok1N/cnXzQpOt8JQTY0F7e1hBTTBsmgfl0DT2W3W5XWZrPfs
iTEToNi4/L6knTTqamQauq8+esSX2+n97SZhMAp6zrSX33eIBqv1pSw4vr3tjyXpWoziNvkZ2TTu
Ei73X/hSpckry6ZXsHRF3p5thp0LbQhf6ugKt9l21hqP7Urd5J5FbsmXj67uT7YWGk0w07RVh+4f
XbC3x4Mbpw7GX2tItEvQ2RDqNa5Hr7nwT4wnuEIfnODy9364mq+O964kr4agFor5wMxuYVXMGV/a
0weX8KNDvFuTk7w2ZoIgapc0UTTWn4k0dknDvo7PpmO7Ti+Jnz/7bx7y3SsJeW6rFtYDKB/jsvoM
AnZF+b/uyK3ZBvQty8uPF1z5567vh0uJgM1SJRMPYb/76qw5UbHK3U/hsAb0SJMABlubejrT5lLT
sSGP24Sxr5Y5tJo0gm8QXEJU7hzWJ+1LHD0l+d5Inu0yg0wKcxmxw4IqtfA81YQ5Dv6DgyYy16gL
kWGCYPJE3XsDQV5Wo74oqrnFHrBnRwByEnlXOi+x6rbMtiEC8ywjWie+SuijxBaROgx5reeCDtjU
YxAnBr2NxXlZAP7RGJxIH5LSxQiIFq2ZncUHrbe2sChO/ND5ArcBXYO+L3HsKHxQHW1vaoi95pwh
DVsFde3GFPuxjn7dJgmnbC+Rz3llR2yrDt6ec0ZXBVk9fKjJMh5N5O3kOs9yIY6sDbUHw+msW3Fn
GsRKJFRK6RenCdxCPW34cDMfqcvpVnVkGnwtM/Ji28GNcPEyjHUrGbk571s4EPtQ5gDLyYSJS6Jl
znCWYARoaKbS3JsGV42sdZgfLAYpKAUy53rIdbcmZdzsPqvzeYaQJLZqmMMo8QhHGNmUZoqxG8TB
YYC62PP8+MuQnWlWtq3scj3DEq/6R4Qe0BcbLwNN2U7yqpk7AgXsVQ/uK6Jgwy2nGhkheNaug0TY
RryQnMupPCP8Z20YgJNge1TPlZpdEdaM4XeVqhwd3NNEn4L2CX2AYVNC+nQqSHDKrW0pnh30JO/A
V/a1S+Qma4t0kjDWwFpQjyrUy4Sp9Hd59HmAsFdYykF0tecvAzXkvfb4KEcNbZ2xEhEkEZQdpJMD
qDCTddamp51hXoxGdmmn12aJBnjstwStbVB7uiK6mKjidca9xB0aVoKUEsBCnV702XiwlP5unlHQ
pc8CAX+Lt9Ae7oqyP5htvANXsGtwovqo06vmakBEGQfwubIbP+p3UXoWp443Df6RQTOuRfTCPjZG
5ULE04bBI9Ks8xLvpmoFF61G0uhjSFZFqq8a/X5JvCQXgrvXi0xu/KZx83bksxHf2jl7c0JyqR2y
aHE/Ee6bPyjS2c6TdV7IGoC6eaJjf1SQisvoCQUNWAJaT4a1naJyD2Rjrc8vkFvW1oTDUCWZYoQq
NjxPIt3SHVr7cBgmhcMu4fEAJcv0HgfdiYiOPeRBVd6UabRtNUQh8TfcTqaRue0A7C+vFxgtbJxz
vLmPFHyA/YDkTTnGx5sQkJDOs5+Ut3UmvNi+LChgkAuRg7bIBVTQ5MHsdYq9UsH+Id24QsUI4xoR
kj7dNHCpuvCyjTtXpLBS/YfKuNS54VvQLw6g3pZ+XAsBMKthbEj0YohR0jsNG8m4+EFKHPmxvqkQ
78D5UIqRdqm9QeKwjhcCjH1amvAfQmDWbO/tpCRSELdR8TXtSewafdeRLSseggWAmEhliLguXAWE
X0vrUjpIesSVY7Rk8423tCXWY52fVU5/JywQKIxxmA/v54rebps8KP1ZFn/pCBYP0mgDfG9jjVwB
kt7iKNhYRMHEtk4uE0JWsm9Usz5VknLrMMEqSPLqewUU/PAoaQ9q2aNJ4jQBPrdR1CxABMBT0Itj
57KvdJfC/2jZ9QkK+xM1uihayEFi32TqTuHOwZLC6InsYOS1UnZ7CAI3kgD3ysGi6/fjeZbF19Oo
H5tKc03Rgk8rXBOwcN20hwHavC7CAxrxI/Fb+5hOrp1hbsVMnmqQDqtsQ/4hcnUCBH1123XGaVQh
kBjFWc0CiyK0GYNtirokZvLdpPRnQzIzWrU9OCnPeBfb19KuCWZq8d2bYYx6uTvlveJWabqeRtR4
zfiANIpAHxyEE++nwVkgjI9l9+I7Bn5feAjw+YoA7wmFs07bNDNNiPH62oy+4HjeGqK5Qg7lgl2A
z0aqKmsJOQZRLJFuhpDY+EaU/sGAr0FmkdOeqeDm5BIWVgAo6cIb2ivblMWoJ0FQ+EhBi+cRrXlX
F5tWNVZZNp3NDtgQs/iaKGjsyuHZ75zKpc4+D0wfaaODsY1OzEPek+0HnQOtz5L94+fRfob3rc/+
FbalVU3Hq22ukrwKvXrQN4lVfOuXnyfaeUv7cd0bmrmOMDY4PA5ZOLghoICVPyMU7kELOx24DbWX
l1qk3KfVDF/2brm/ZsRZy7vOCbsrrE37LLDvGqvlo+BqzXv1TOVUsNKfJZX2VRuPYrg1umTbM3Ys
UdXmaBkHBGyTpSFbhiZBY8uoxbrMwJlM10WgeQJtsTKWrjZp2NPqY5gnG3vpylrUzzRxRfoZuxAm
sHptGaTs8KIKitKbeYbU0YLCEoOxedAbWK+L2xzfgI3KWj9R6SML9VEO1bkTHJCrkU/fXAY1bko9
9WIk9MBnd/2YEmiEf8LO613PtFGLiaSt50tHjwlmBr0zYGoxVC/wjbNYFvu2QCGFSL1ZINJyXtl4
qSxCE0eYUqxMSf0FASOupw32DqR0jTsSrNc33MyLxQ6gS3FfLvdqfNuN5zHENJixw61AnpvGqjeW
+j6IgbNiUO/oN6JYhCnXeTkutNHoadE/1eIiinE9dld+hQ82vFWcfNvQ5s1H9hJg+yN8qAHRrNyk
1Xjd+ItxJ901ZAzWw1PePOn9HvGzm0xw1qsze5oPVvYAwpwvBGEprhcVWg2mAsQcOZswoowgkaEy
1YIBRul4j/7xDmnUMSbSZlQIPq+bfa2MW5MK1RjY0HTtsfK7z72Kh0qaa9mepywqcBDzBkZahkAV
aJfZ7fLsLIJiw0qAHrTY1ZaOZM5fFYwUIuuS8gwpZeO1JsFrucWg5MLsWjchW6GlsWw2ySHF+CgE
83MMovMEVqmnGyPJph6aY5RVl0NTfZ39fBeT01digDLim7q+YJu2kmiinekmATNao8y2oYejtpua
G6E8lsi++xF3OoQcP9up7OTa6S6av7TKR5XeTwsHmwLekqYQ5vshbR9pacSGuvHERlnJk9hVzqQn
t0tHAWbrFgTuB12zP9tDP27h/3HEd+2ELgMzN9kc0d+Od5gL13BcbpbeMncpzRtmH6vcU58+VD38
rAiDG0OBSXvyh+4u+6xU15T7fkRoL+5lefXrcujH7q6Gv5qaxNKXSla+a9CMRVbX8I4tJJsyfbGM
DxpAP+lDMDrWTWJBdBUV47u6pzOHuJ5a/rzwBvIzOqDVw4C6N/zg2/nJ7cBx6N0aqmrQyX13Gllu
tXM3PKjAPIR2MKsv5Cd8cIifld9vjvHuBkjsyhrn8cE4NbbZGWyzNVvr47Dpvcml9Nr6H1TfHx7v
3bUbWqeeY9Ai++ykdYkd5IaDbNiuALx9Uw7a7qM77SeSC2aJry7iu3p/tMgHNEbagoMH5XltfYOg
ujE8f1/cGXeT6ys8Wh82NbQf7+83B33XAVC0Mk+18aE7wF3bNFvcbHvn0thoq3/iWD/pRlvoOWzD
RAZloZV620Apy9ypp5GOILC+u3mvb5p14FkXvJKv2StMR2OnfvHX2cm//Ii9Pqq+NM1edVtnRytQ
gD+MGlOEOvLqvvzoTvnp3f+P89LfNZfTPow0MT7k1NsX4/PMdxZ5PSYb9jor7dnY1Fv47l9/fVY/
mdpwt7w66PLFvjqt9P+yd2bLjRvbtv2V+wNwoEs0r2xBilRDqdS9IEolCX3f4+vvgO27LVE84imf
pxNxH/aOsMt2EkAikbnWnGPGVdWK/nmSqFSXCXWbdiae1VW28m7P1vVOThJhqpZig7Pg+/V5LKVR
clmSn9tVcgmbnIJ1Mu+uCYRcDGerbKdqmIYm04qxLFkWinp0M4EpYcLXn+Vt2mw96yK4QJG8MG6L
HU5sulA49bf6LlpB0t0Y3Nlzb+GJBZnhLZ0dmalrnF0+X6ptjBro0GfLB5zT/qrSxzOP7cx/3z6a
jSkUty51n0kEnA9LMJoY0mY4dNcYxxblVrrO/pr9v6W6/u9Jqq/yt/S2Lt/e6v3P/H+FrpqvDAL0
/0pXHbyV5c//s3vL0rdPOs+pOfCXzlNS5D9U6tWqDfRpKiNbPK2/pNWSov2hkX9EYLpsIItSpmrv
30pPG2m1TSOWEvekrDb5k7+FnsYfyDEF/x2hoIRG5yl+S+bJl5rZ9s+mZyo088MsnROOQP+Fvvrz
bOTsWnt6GUN5G4MnWKXqq22n+jbU6c7OQFoiOokT05F7WOByRX3Nhq74CJhN37lmJpZ4JjDu6e0L
4kt5w8mDg9MUiWiEIdweeGROaXK2VPRxUyrqupaqBPGLv8N9ej3mRFt6cckOtOjiZaPi94JzHM3b
2EsXnCCpl2pYYQwM7gvhxwGltfbF48gDqhC7bFwkOEht4ehZ+xNx44uksZsFp1SC1Rf0oppi3VsD
Z7qes0Loih9NV8GLtDjrhMGN3KjW3AcmCgkHkoIk5AsFM/HcBqEsux4bDV1m61ko90gfbqNm8vG6
MLLlTH1oZbJrZcsKU2pJI1Q9yZaxbheqdF+KyFqPZpIEK60J+ewESgprPigHi9S0idNhq/5VLVB0
m74XhihYcvunpwUhDkdf1S9FZJbNtWzl+vuYgesWSjJsC5m8SRIG/UvhA5oZRF1jhUd9M9RD/UTH
RsEOZQHnsSK3CZaKavBpUPzaXpmZ2l1RNoPnoSsJ1VARtf7PorJ9bQ1G78+Di4aVEVofbACzyu4G
oxcHQyf6sAgwhGPgrgd8vfIobTPRx4cuMQj1BOE8Q5bO8b90pexOL/rYgDKuU8skc9ogd7clkdGS
ImleN5195YHWJfDQBvMnqxJHw04boiWcNA4tTcgMDHz0polwKeBa5tgN6JUsT5pVCTzAIFDy19DT
WhJJYepx0xNYiJUXHwxtYIFLlFbdxF6cbHS7x18aNfU10qeJPpuoD2aia7ddHtkb1QwEPu+p8FlK
tUL2ninuu6AY95Lc5XvR0JcPOPBt7Cgx33h36qVetO681Hm8he7Zjl7IuAv0vpIOEqj0fRZ75qrI
2uCqxIYwF7W7harpPkAHMC+qVKLdYSbtHc4OytaFFbIqE8h6GOKOnKIcrh84fmtpSWL8kQh9XJeF
1W1DCSyrrICtbvSBjW5gSvpD4Y4WSRTxr8Dsk5VOiR1DmiWDDk2DTnuJgHG+cQQfkH5J+atStBPX
rIymuoDur4Y8hNlCda8L5nqsogDKGxnSnJlCGytc8q5a0+QUbSXmRVMUwEGNLLmO5cYJ2sjYaXGi
ogIvg4IwXStZ6/0gkd8sipsKV/GvsYO2U7SytFaKCg+8J43DSgAb38ZxLqA9KeOt60+A6cGDohJE
EK8xWTk5P/3Vx9e6i3W5vHDdvNtxAtCWZuWpV4Zv5g/64FFjC0yxUHS131cxRBuAKJNLNuyt6yq0
oAjl5mC+w14p3hIFZJXiu/A4rAbxugJnJBS59zLarrc0i6BZtCW4it5o7VcE2R3UyTJSoASn1KFK
tbwIiWC6iTIaEKT/FHThMC0tw9AUa07+wzZWRbvWqLEf2jC4a9PwKeJcHYOUO0RWRC0AW+Aus7vc
8WjNLEmdK6e0M5VQ+rFs78LBzA5AGDpCThtqYZpTRZjpUQmm+todjIKYn0hXgpshsF5RIY4m4YmN
cUM6TqbtR+glyyQNbXldhwVcBa3tmQZWiv2zSGSEFbYaPfhhJOPRGs1gO2g9GtDU6l9guxQLv+hz
6FoROtIOwhtywlbvoUoYxEjbHYRxe2zffTmSt00kw90LJ+a7VqcaZD48jv5gF7skruWHNKl1ckwp
YJEIrQKbbGDQB1KvI21Ti21m5cNGhYJwDSLJhiKB1poKM2rIxFAIHTaERI5vH/SXtsD2RqBSYT7K
Fgsd1Uz1pUiBw2o2FfyUYjwR4oBCtDRXF36emfPO1dwNSo+kR4MIDdKXSDorR025KhL+Ntb6SaRq
V+QCjqrHWxyChg3joL7SaGctasx2yyBXQc1mhXdtmjZVazOzo5QSmZ9smSeUjj1yJO7GJFMudUXx
p6qilVYLAmKQ1OWjEW4LI9EPbQ5xel7FsWryhfK9TUpMBMzv0sBPoMXipkYXBA9HI/Jgyemr9JZl
mXew9a2xh/7ThvJ1Tz/4xYtsac9LFlwQ2hD/LLKceL6OjzJ2vDaaGOpxfREEeDc9pOrkIqT+LgjJ
q57ZTZiT10elKY/DdwiqIwjm/kZKlC0BeI4EHiANUifB5GvI/RX8hRe/TS86pdvmwW0mF9ukhWRt
kRjkxe8NaiS/3zfgK8MsRx5FyHeOcih7sLsJtg27Ti0OY9PmxNrDi9KCNyDDi4EIoKLz70urWrgE
RlTFU5cQYThwsCXPJUTYnWtULP2BpOVS0X4ih66Xg/vg4aB30WNlFRrVFNVE7dkXVYWCIUjw3kca
D18QJUG9DyBJU2OxGjssVPmcCtYCy9pigp6lBDil6K4LQyWfg5+lPLsQnPOYt5dYwaHMto2g54Ov
P+Jhi5iAdRp6AaZENiWjAumxoeqFOBUHL1MFQHNVrYMxB6JCf7OsVioXq9CuKAkzisYfACKXRTui
CUapWtCV8946m5lnTahzHNYSyeOEAGFfXrEvWqip6bh6Mk+h7JXBj7DMkPZr2itLxSZ2o5VEN7KO
wMvFCS6EcM2xYRaa3TwJQiem0+MNtJSb9wiSdqTeWWPtUGPeKkr+i4rqbesXNzDr8cUGNIX0nw0i
0wo6UpTD9LODqypkFxe+aOpwEZTsE4brACVwRQB75ZPxZj7bLLiJJO29YkoAGjGcQ+6j4bIp5NGf
SRXxQabNl2zszU0CHGbMmis6pwoQW77V1HpCYe6spnmXBneZYlE1vR5UNAVE32Y9EC9lUVMh7vaE
Omwag9lPNg7NhXSusnUSdvneaFDi1IBt1SJqZFJ3tcx2WjcoXnopCxaBmtdLiNLh3s4T9VcawVtP
2Ect6WQm18KqAV7JgWvsWv8OZercC2Unx17smuMKvhzu2cpJYjqsBKqwasIz6vKVLlxyAO9Mrbng
lVxmMHoaGCmaqTpNgUprRKCcDrSemiwkf0i5xeuIPFlySrI0Z7IUO8lA2Kt28KoSB0NK8FXHVCPF
zSAMj2xqHPVBFyEaT/k2oEpbltLttEYoeYgPecB+KxxAZdR+H0VGXnoO8K+FmuRDe0iKH02CIjpk
QgfGfdtU91ZdrVCCWpDkMmJZJO+AMFRfoDxaquyLyFdNyUbr6F9EvEyyizRGxAsUB9vBovOev6d9
vFEjadGZNx2oy4IOUWk9FDRPCoGnX9dnGpotvcm35miuDOnOM4dVYkDus+EhU85W3GKhYF4OE7Dg
VDka/Bmj3l6XXl/OpTx7laxrPTGWTSfvC1076H6yktJtB6SLTF6cCq9Bzv5K4fNITtWl2+Bab1CD
JHwA/GgR8KBa91BU02t5sADOyUoJEwN3jlusUnrvaocJswnKi5KHplrGFVQXfSMq+5ag1G2u3LRZ
/KDAWyZ2BIR9RMMKZVTUzvikLROynQ2AfC1G+BS1gF/m94UAW+jtYD/MPEQNA+kwIXXexurZrPUv
0Qifxh4WIECQ97f70khuPLzeuVYude/Bj1D9aj2ADpT0nbcVpC57kn5de/ftJO7QbiNlH2u3A3Fd
vkwKJ6F6ETDfQjxJWrWO8oZut31hugn+lqnZFD52abeWBTUQued6yqUGjlPDBh/pE6BZWwjOVr0u
LeL6zqdRF+HVSUcNvg5xvmX8IGfVRUhHtecDz4pAI54OtG7PpCBGY87VlKGRgbIL51J/rynQ7I38
PrJjeh3KqgXbLkEqGVL3UVPt+8zOgFxlO9PyX7smAUkS2xdjgytDUUWyqCBdLlWJ8MMYJMmyxhx+
2WKKeA3c5CKGuc+k7YhX0zRiBIT1oyp6Z2wLeabBGWKJzmh66s/11GTV0cPT+TPha4BecHorChdd
7vcrJVcefa9RgRmJQ2FF3hwBAXyzEbEKvBt7NSq1AWQm463o7OsRfMKAZ9C+HbuGGiPRc/OMuGvY
NS5MZbhAYx+aV7A+xT5QDBkoWnEzjghieETSprJhCIcwMpzALq2LtiPigXymeKX67R1wepuXhI1z
wHkGN7uqrUBYr5tQZ9kpAfvHKox39Km36kQQVJUKSV7NvOfAiZ0/Dp5zW7m0YiBG5rDXrJauDLkw
y6IL1XXYkE5hFQ7svqVmu+WiUto7ILJ3ZKrMPWX4ZbkG8csh/BAtlqGPA7mEcd7gZex1x5LR8HAQ
0DHtVxEMEkG8aSiT6HeQUAVOTBcTaQazndRBqJar0S+vtUy+Rswi3ary4DuWKR1KEWOY1CV4caXT
ASN5tPVYRs+gB/6BaGxjo46uvW1c4FViAFPStjVNLubjXBEsQ6lIyMsjv2DeQkMmiMblC0ek3xiP
9bxMxZsnqfherJLGuZy+KxrVvcj4CQL7ZyckEDWR2LJEvwnRcNuazugXbcHr1pV4uWPOo3ipSczy
+LYxL3sMou2BRRc1YKJdDSUf/GS81PuGLI0xe+h4l5AyEJQbGyDAPX2hmKIjXCvd12O2yCP/qeo6
Nmd6WAJX1OA+WOwzEveyBi0Eh/eHV5qXFBLwgmXirlbLnZtq2DgmulmaLnmVVhK1EXNE9CwGNm5E
oUMDSaAvaCGCrOBqTLNln5Z7feAci5DA9fq9y6sDNGQTyy+9OwEfUsJrn0ApL20rxXEI1UUb27tc
EsTZ0/SOhp6A1RFCXctJxlZXFJoIEemHTQNicY4S+kpQ1+AcKWGZnA4JpY+LQ1VeMnIaFbe7L2NC
a3CrTTJw0YFek371bbNpSyi+MAdr+9HNLJw4BR8A0WFC6UgJn7AjjcTCDMA+tCbtHv1gPtGlcdBw
zs4Frp500AmoaP1dbDf9Am1EuJRJLRBjv89VUpHi5E4dzY0Ea2iWjaQRoYsx2vcuLy7iwI4ctQdP
qAqwFTU6t1z/yTF3rmaHUfg3lFJWddDcjRKkxcGIORg392aZOVYfPSoy0cZlAyQwq8eVOpDS5Rbz
iHynGW4kj+MhlVyXUOSlXItd2qgHXzf2WvFQEixYlY9DOAqIaPltJWUkuwjunkZ2gh46RZjL6Ezk
CVPDol1pJq+7+QafdyolkMiHGGOd5Tor3dBz+0A6+hO1pyiy1wD+Dp3qH8NY/BTMkBny3Z9aGj7k
sY8uSmpRWzUUYP3ywcsJNaiTuUkqsa5KLID+jevKK8970tltNmQFZhNzUDHXZg6NNFF2stncJ27i
7fuSRiibxVQuF4IkTSJ6CRzfjm1orizDNMj+9cZbfNIcLQESOsIzOaTlZroY7HKhei6pFXFqP4Ye
n3w2to2VbyxZBBlZ5kBZp62Crqc3AdnLMmD5SE22SW5IJN219i8tEeHKM2EJEl5Y69bNhwrq9V+F
x0826M+djqkeaQsYsaAoUPKLL21fgw43PMPQmXT0k8KYJNq4e7Pn3qZd5ge821OEESzxM6LRSRP6
uQz6edipqP6h10G5j2ATZGm6H76ESoJAMZ5CB6Pc+BXjN/3R5BVCtbLrz3UDPvdPv17vdD8+DMz5
snYl5l0UxFgxq6ZeYWCDkd3DSQm6JKjPNDk/dwf+Hs9QNYrHQGMpJn8eD5x860lZ5AhV2tUJQM7B
ff7+EZ56goK6tWoAigTZcXRFlKICUzcAa8jGwSi6bWkSamsHZx7YuVGOWpm62TZN4aWOnlwI4mpI
n5SpFX5/JaeejaAEZE+NIoXe1Od75VIvHzOwHLKRopdEEyGxgzSBWkNLHM70EI96s389GMFjoUWv
m9YXj1RIjZKTUuRM7TZlERN5bc/LdjUeqoV/mJQfszLHmzTsRjYZ1//mQv8Z+0gxHdp6kHZ6RF5s
wwF44tLCzqypIEmL7wc6+dQ+XORR7ysQUUETgdmncwZTXL9e23UA3DGw/tVC8uF+/tkF/PBilUSi
JSW74vzXZLJOFkShOdE+vog7QmRWHK+dwYnnqBu/v8LTc+Y/t/L4/Spi1ZdHDZwWpfjAv7EDNmRN
vtTK8syEOXMr//RKfrg+0QcR1OrISQrx3AMOgo7Lzt6DpH3mij731P+emDqYABXXsW4eC3HIhdBB
dsWOq96FbDNGoT+ARwU2N1xJY3hm/T+1PIkPgx2tw2XrAvkpYkfkyb0hvAQRLLS17x/RyTv3YYzp
zz/cOd9TbF31YyeCIUB9d2m1kOvoPWT/w3GOlijBNyXl4OEoJHP4EsrrYm+2Z+Q3RxqSv58OCxFk
UmQPYBw+XwzyWG1Mxpj666zekTV8iwHfXrZzJOcAs2fpFkujd2ZGnHxIH8ZUj8YkqbzWh9jpRfdC
9COpmec8HOdGOOpKlqPfmKYSO16tcdbeaNn791Pg5Fv64QqOplky1n6vcNckP7oIsnHm8bbW5GDV
0b9ZWT8MdDTXAgMJeNiyka+mMJKgvm5zP1qGHGuJP/pXL4/JZ10GJYr85UhEQZNDz8okoeQbc07W
+8sxlm9//8YZCiRTXKWqqkyd7o/vTqcqpHOB4Y3kfJv77nWi2e9S4G2C0rr/fqRTbymYUxys9Mix
RB3dObxnqqyw+1ORkwvqhtAZEmMOIePMEzo5jgZriPwRJuqxHCNjl1vUA05kRPu7so6rKRYRdSE0
+avvr+jUpDb+GelYmGFFQgfhmDlNWOwypby0+/rh+xFOXgvMDvBR0Nqwc39+OgPxUUItAAH0gDWE
D0jfqLJVAWjsX6wABuHE4NjwM4MrOhrIJ0+ZLxxiWgjEdmHeDV5xxt156m6RqoYfHfWihZv38xBN
nigFAE/kA9aOMiDYFkkaz1zGqfv1cYyjhYxKZ8ycyB1CjdZGJN+Mg9iahNb+/lP5OMrROxMV1EAa
M3eohJioEzhNxR74GHFO+XNqUfs4ztGiJoVekHdN7vhe9VBn5UGT2ossaW516sjfX9HJkWwV8J+l
sA4cm0/RNBlamRUO2M4XM+0fTK1usXfF7+60a/1+rJPP6J+xxJGciXUo7aSycIIhf7dqtjguidiF
HJVnntKp+WaZuC7R15iGfnxNI2jShrAspyzaQzAOb1aXnxN8nhni+FKqivPDYJJZqAVTCL2fblLP
7868N6fu14frEEfvjUv8uAwk3hnpeXWN+6x50H6b9PX7p3LuUo7eHCiHRUYIn8PaUlJ3oRVkau36
+zHOXcnRexMoWltaInEQIzwhktqlUv0LMcHq+1FOXomlCNgamoIM62jNrNK86FUk9q5q7E0328DC
2H4/wsnrsNBYAdGENna8gRZpVqBJyZxhSJ3MQN3SqHR47Dw+p/ybfupxEQNpGEgveJ1fleRx4/VN
YqdO2l/2mbHMnXS8kZN9jtYiDW46iaw1os/UHAAGh7zCVGgf4A4oqhuLqqDZn3l+J4+0H3/P0bFS
z31LSFC0Sb1eUFLx5GcrXUuWo1oX6cJfER60GugkBUCvVufqKkeG3L82xh8HP/pEUWxz+4QZKo9V
ctPrFSydoAhudVd7G2ocmXZF0PUs71VoO3JA1NTM1CekOy69VqFfSKdp1kTaWCKU6LORhvCYvBRK
3cKVSShILqJoCgyqOxWAnBZS+C5cMqYKmba+6RFS0kIh/lFyRLWWJZQEIE45iXeFrkeXdKla453+
kymvzaE2MKwlWrVVC+rf38899VRhy0b9BeIN8MgXkKMWdUOGbZRn4K7xphb4J9p5fJ2uLCrSRA0v
ikO3j2/9WzCJ4b5ULxHixSt7Gc/GebdhNl3I1uy/Ya0/97umT8yHQ1iqkWJakxkEYXKuVZviPn/U
Hj1HgTGZ7KmL/uhAzOt3OG5n55bhPzepx+/Jx3ty9MoLyR9rupV/llos80Jf9g4msKU0zMCDiB8B
EVHfP4VTKwAFZOiOpkYvXTsasM3r2tTtzAlL6Qn03LDIycYE8YYZ7X820NEb51YDosyWLYAagW3r
mkPXj1eD7p4jI5y+IM41mkldzJSnP//w9HoEU4jdcicLkzt9kO8rC3Vxmjm/fTWGbJm4YgA9sDM/
um3kU5XVaIDqr1+MblOZL2339P0IJxZ/qA5YVygHaCpFvs/XobhsBzxGELDXtkZo55jhmujcefnE
3TIU2SI+FZiyqRzfLddOcF7llVPG8dZTqhfyANdFbCy/v5Zzoxy9UTCpDNcySscve4f8rhvbtB4S
M//9rZ9Bd5cIIM5mlOmPnnxatgjYyspx3bpe+1lIbEnvDjABBq/JZx2i3TPvzvSzj17W6cBpaZh+
BPfvaB3npK7LeVxTmyxJqC5u/IQ+aq5f50b341/cQIsRCJE9AfZK5FaMeDmd3kgx92qJ4UApsN6M
QJLOPKovix+GNiacSWEZUhDMj8/TTot6AkBrxSFzYVX1NHD4S5JLymWiS3wMe3dNs+3MfTyyc/BB
nFx0OmARiv8a+JTjG+kaURJasiMiah5DfGhJDQsN4Dmevqqgj7opUdZ2fKFZwzokbSse5fX3N1iZ
XqdPz3L6CQbCdktVDA2o/ufrjq1KCm3y4UNrM9p3VmfO3EFdtEDl+nLbGg1ZACUtZn1ZDMPvHvWm
oQFzaLoCCOyLTy1NXSEPLqy2ZjAvRGp1qM4i+8EzlOTMNPoyYf8cCR+fDLGcSXu0bdVGJBFkezua
QI0JwyHz5jVBhO250tLXz9g0EMAp8Ow8T/73+W5aeiW6TKfJR7zjrN0EW3se7Mw15Alcwmdm7JE5
8u/ZQxSjBRmaOXu8UrYyMNDR1512hbEqmJV3NQLi1+nTCZNzaUebnqyfOdGl532Z0wnvy6z5MPTR
WWPMZZPMD40kItYZBWwqOpht5Xl3SpYtxmGjpYqyCHNkacI/8wWaJuTR0BSfLMqrzFdOVeLzLY6R
cLUjfdSehXBJeNtT4bNFzBSNJM/I/eHRsDl3o798khSSNYiKFHiEKOke16OKAVeyx1O10Mr65GQV
Gc3HuylHLZRvtfqKxvWQ36f4m8P2VRqhcY5nXtMTE9jgo0s6tQz8+8vq5Ho2QmpLI0jIhmU6t4Lr
VFxY8e+/JnhfWAX4wvOVP569ZZ8PyPuFI+yQ9Bk7MS8HqQofQgJu5Xkr9/Xvnou5rxa1semuCurk
R2uPFSaxbuSGgxgf4GwrPZHiWS2E3Z6pJ556LT8NdLQHkyzkfXptOPLaWpuwyIiN7m+MGcHzy85B
oyqf6YR+bQFQg7EnHBcLDkv7Md3Q01RXijuD7SwS3kN0QaTTCvbIAmgBCLpZsCh+dw+AcVxmHwOd
npaQdtxzUOBi2T65pZoONapRdmoJPVLUKGQN2b/5/ptxYjJ+Guvo5feR849K4zpx+FyOt2b9Xqqo
YGrr9z8PfJNokcEW4+kdfxz5Oz1RR7ZTJW9BXMMmJqOOhLfvr+XUIsoosEPZx7CkHC8nQV03Rdi6
jlfAT+t39WtxEy+kZTsjCNhPFtoWG4BT79E4nWN8npokn4ae7vOHHbuq2IWiwPgmNUjfAi29iNb0
yyfEwNzc4sVdIHx9PXO5J56dDYmSDy6tAvMLh7IhBiNsNJ5dhh5xVlxSytkHW/263TaP3cLcZtf6
Q/x2Dmp2YqOD4U7BIEfPktL08Qd47IySMgyVnBupmbcBx9lk7zrlvTuDMSM71Zm34YguOn0aP483
regfbm3gu3rQM150H975r6jUNSdcyU+QaH1sX/ba3KZLe4Pyxp+rl2kx++3T5TS+ABAL65ND/jGl
Li4i5HVqvgkmlENhzOLxzrKMM9vHr58ldhjUlXAE8x38QikQUipEGdebCpWwX8EM9nZnZsu0Xfn8
rVVlncgLdmmUr76eKdlhGGSmb8xbY42w25Hm8UW1oPCyJDdsIc5cz4ll+vNwRy9EFbd8+hhuWjXB
CNNemkXP7gZz2ookTCzPZ7YS01bh+PKEzG7NIMdmYu1+niWq15B/1GcbV6/ItnNDvEEzTe6f4Eub
839xK/kc2JoheA+o+3weqzD7waz8fNP/8g7mavjhbd1VCIB72a6RmTELvx/v1Nz4ONzRrdQV0SqR
l29MEPI7BJc4KaTavf9+kK+LiTp94v5zTUff7zQzjDrgmsymAoqWFC+qqK561GKzrrMfvh/r1LMy
FU0TnNXZXB9XbJPMzcIqrTY9oYbdcO1KPz1CzL8f49T18P0k4oXMJYvV8fMzYpvSFhSGNo2czEbS
yRoTQIe/hdt6ZqDTF/PPQOrngQph+3zxqo2h3vWw1JD+zRL9zObqxJeNOqlKhInOTlj7crySEcYO
dVFv2hWcNFznJektADSStbsiUWCBCn4bP6MNPjfTT97FD+NOf/5x7S0oeUx30d0Xl9JDdFNFs+RH
6fxKdoAXh018Iy0q9g7L75/dnw/n+GUmJksnlYBXjAn+eVhZag06q/1GXnuXCaEF7+OufEKzNYvm
+q17B2R4lR8QXLuP4YXsWJfBy/c/4OszFeyd2cTanBCmPcvn8YM+Vb0q7Da9LTfPRaPITkMo7JWb
ur+/TWckVmQ+pxo9Zf3otXMpbNvR2G1cNMRJRE6LHnZXeFmflKw8N4lOXBWlOAAlHD2UaTv7+apU
osAF+d98KsO5mEG5mAsCppcJe9luQSQPsveF2Hx/J79OINx1WPAQGVgG6tijQ/Tg8jkqwEOJpCH3
1HV/WUP3IrrqupdwBXw/1snrQ5qh/4kJ5WP3+fpSt6/6Iu83NcA1oqNXRumvfC1ZfT/K6Sv6Z5Sj
9x1KXSfSoN/4kmIueNu3ljTkyzYhbQAw25kX8OQlcfdYxqjnfNl7pCSalNnYb1qDCoDkXrXC2Mli
vP/+kk6OMkk0ZME8BH7w+caNBBqmcTtsRpw8avjmpwSxh/GZSzmxhnHSt+CBTAVtjqVHo8SBRtA1
SU/yOvipEDt/Sab91j7ED9Uq5TgAFKR8TvfWpXTmgX39fHLMFhDbbQER5MvLnPdanYjG2vhyebBH
JP1SafW/P/UYg/gAJNWUb4/PiFldcogarY0m6cSyK1paNzNCy+MnNzKGv97j/w8EIWiROfEdECT1
fuZZ+faZBsK/83fOoqz/IZOIyJLNQXNSG/0/GIgia3+Qfyxk5gCbbGQI/2GBKH8gB+YfpmQBIwQl
MtPnbxiI8odiGFMOxfT/BnIM5XdgIABoeI3++apN0hG6Uww+wUro7fx5sPrwMU2iQBRBKUHwGsdL
glvJYMnok/rDOm+lZWbiObJLu2DdyguIuMTs9haZ89lISLm+6AnlHjXhTDaUvoIUCxGgseNd5Yma
HFNpUcf6ynK7dA1o0DGy+D2d0lz6QgDhIFWuh0OgQy0MzTCHEBrvMlN3RiVe5kGHA5YAnrAgtgmC
BjhPMcdwTgg6QwUJIFuameW4wi9F6G607DCdJOVtBDwjypNni5SCmemSiRMoBVJM4dgE0FTlC58E
qk4ITHMZYqHXLlLvV2jQGSWAFdAuqMwAkEUSeSsqSqtaP5SWeqORsp6mwgEdsVJNaAL81OnHFJhn
Y1dajqLet2wcK0vM8VUuLW6kAMqHBcoNLDreKaxJwmNT/UaI/NGIs9vUHuOZC/6WsKhZ3aXX039L
glhtVvFzS9GqkH/Ccl6m5ElGtnKDhWNvDC91kSwlKV6m5JOlwSUbvVlq/hiCjacdanK6LZrucn2o
sYkMxrxXzY1sYMXzhdPrB02429h3CmLDVd/FZqaRQlsq8Uxq9XgzELWLw4eGgEWAja4709O1GpyN
pNm7eJxcaxEm3mIsG2uRDQEec7V+hHEyC4p054dtORu6/KlqXjIZMoW5kpR4J0ftwtcOMsxrAy0f
v3L65XKuzIlbmkklbEcQyyLMrmnCXw/DYfpb06OZ/sWh1deeTFhcRf4fP0bSyLOpjE1deK9GKG5s
t3qc/vlW8vCeSo8RLF5RUEwBmiWFBTm7PNNRJtMYS20t0fuPQCNS6FnyIw1Vd4auXVAGngfyIW4O
aXaQmXvTgxh6dzlNCDljHpjSPL2zA7Fma7g2+okO4V9M74mqN4tOwSjdGCud6YA9fW3qa7gVm2nG
TFYqNMbzMJloKDNWAnR5hKfDxjYs/tomoPp1Gh6bHGzHdK60MeE1GF7g8EzznVxjHD+MUTLD2MLD
iUSaNzenund78Jp0nkSCNNPkulaMS0Sn+6JJwa8mu2qCTffmnRL4F0NBxot5YUMCnuZEVHirjFj0
zOzvcVcup/kxJPEeNjS1slVTJ8sGhGxZumvN8i5IOHISn3/FzAAOZ9IWE/Q6IQ+RTKCVUbPptlJo
vnW/Z+FaBXqLcbdfEtqzKlLzssYtK/BJTldpu+6yiazV9NSmJxrU+OlVbY15Hu0FWoqK7bva7qc3
Jm9Ai/AcbESNJslHLedYFo3WMjexZKwyJdnZvgQfFMiJpzvA2TcVIhtejgbrXi5bG9dKbwntgRxO
WoLc7A0jWSq69Cuxme9BjhVMl+CI/ioyXm2D28Lc4S+zMZlHzUEbmsWY+RduAFLVuxwi8qDNZFeW
1ibUi1XA4j63RiK6AsPMeBmMbh5FA2bykh1XhJM+Cc1nt8Hx1SdiF1YOK/NrRcDligV5RzLWzkuy
YZ1kWUwitL+IbRz0Kf+OXXogF0zfmPlNQkhZTESh4afM0nIF4YTkmiomxrwhiFvNLsPOwt7r43q3
hyxdtF7O/7lzSQFf6oICVy23BskqHLXoXtoRt7MyAXumf9ZVoLwqXnAXpNG1r0f+WrbZm6rdAHTd
PqSJomHzL0jy7gBXe4G6R79qYB4nNw1V0xzcM0t9BVewD2lFmfo12o5kxkbfaasEHIsMwyE3zWWS
xw35Ygms14BUkOki//ydtdgWLgdhHx6OCWJ3piQGR+82fTdSHMyxpO5jpQsciQQuT3af4HikCzx+
xFmRRhUKweemabaWkecrezQWVg2HUpUCexGU/lPRpusQjMCq6Nz3rgWH7kPcXAcpoXlxpYEk6V5I
09VWDQRqjNHuIqzAldgDK7DUjL+U/0vZeSxJjh3b9lee3Tlo0GJw7wAydGRGysoJLEUltNb4+rdQ
NKOxinzsd2k9YFlnZ0UA5/jx47597ZUZ43KNXpaRMy3qCiYGS9lLzLLxkEq75mz5NZP4Nf0xMDJO
3iZ+leWfRSvtCwWGNfPUdR55VTGfmI90DQi/kngMm3QvYGv3TynH3d+P698m6Lb8/l9OcRlA2GZY
gVD7j/wfcpDFkPJUBaFA7ach5BJBjApNDdFkLeX7jX9gwNFSRzfE412A4/QXH0H7d5mEQrMZMSWa
B/LO3xN2euejkQ9ZFTBqERTIKuDdQO+oTT+GdPzrPOb8ysP3DKoTp8PcGcw2Q65mqvqcQXOnev6c
FvI9Mh3FFuL5ecrv6yliHFWbYgRDqFus6qccCDpdbO4M126V3S1As22NtLkzCtvY5v6L1bgkTGxu
f0mKdYFYPI4iiG6yhdzejpYtKEaArUYOgnXJvS2Ubw9KpX4gdWog1uVDBtxbUz+KmrL9S5+TqRNt
Z9Y9lpr7EkD5Eu2NsXybiEo6Q98Gg54qga6WGbTujX0pRcd6jI7pFHrtzPx4ou/MnIFx/mxkEQqr
90TCM4EYmM63FgqazvCoNDFBtBj7Mf+Y1tFth49I4fhbS7vCTFtPdWeSbtOWdHEcGAU1fH4HjLcg
DPPTZGKQN1UPGLZ9C7Xq/EoVJOHQAvKZ9YvV4ZrGqs1XT8uGUyTMuxlkjd022DhYHEKF4HVZ/j2J
3mopu35Rd+lCDgbJeNH3kiQu5x5g+aABIB7U1bUW43HqWVpm+p1EZe8lsupEoRWo6/q8JVLIXXg0
Mlkjp3HCWI8WettXackOhtwLid/bk9LI/wz1MEKRMfTyoyuKU9+VPypt9VT1o1q1i2BqPsTlv1ix
WxXjzz2DxAjR5DbbwML9fb2OMyXtQluqYAoX0S4t2a7GuCag5x4fJxb+qn7zRzvm76k2AgGwv0hO
NVr4v/+FYpeMQ7SaVaBXxmVIuiMoCdswkbsJ2ZuoKvd0vUhDW3cbFN4OvzITgoXjjCz5/j/vVm37
cn9+ediE6FFUmX6NuRUU/intx11DhU6kV8E8ls6vdINMdMnquwnPyGWI/AY6TWaSJegHIXnIY+Gw
ZidR6Z9VuTilMvw93XS0/L5DTVqZe6v6Wkpy3smfao7XbVXGnwghAx12VV5nQQh5KMebSTf3s6Re
QqE9mMpLL6m7dtb3Ta/B9zKVc6QDK1A/BEBNOklVx9kgL5hMYd1M4Tvo2CfMQrbIZ0qqwHoZHVkj
ytw81NZhS57xfEPNuZHd1eA/PzLl3z0yS5M3OS81XBbN74+slGSIEGJVBVtal4dsbZgRUzTboMPs
sX5hWU/5x6pE/rYRw2CIXsWYPsNMFhmyG9sPNrphFd6sh7/SuTlVd1tcHqCrmCRnECr82XTGtAi6
10adXboH3hyvF4SpDnM+v0bzM8G4yMA1BFNlaGV0/+JL/rtNYXGxARyNioVu2u9fcrIiOPEDBwkv
YbtxzIsa6OPgVsytNw3hbYJcUM8A/YEglgBireIoax9mxiUl/rBNq7xLpd6dwpvY5qecDDqb2eos
rl+vsL5tr2y7QeVZ55kF9JXwMI+GL2pnmXr1bGrg+gY3njnG6r96hb/A1H+ueuQHOF1zTEnGr2rQ
P616pRaYeYXLHsxp/tFVJDLq3gTrzwwsNlqxvq/U8EA+axtctIh/rK1B+6lk0lUtuBekhPRF8MK6
cGUMd0clPzUs0C1oV/O2MI1jjY3Df34lv8LCv35oHQUDsPBNyvD7K1HyRtFb8BfBdgParngzpr90
65ypUHdb2FrK0c0KRuclaM4olY3spEhQyy3johgE0fwyqfitqiDz09chYQMO+tnEU/IjeQpBKCQ8
7JWbVqpyAHW3IYN6yO7f7vJTFp/DNn6uODUX7ItGi2i0OWGxqTEfg0Kziw2u0PyoGGsw/mAEsTsi
kPVlpflL1b1uu/E/P5E/KvF/D6TUp7HcU0l4aHH//kRyfQ0zpcirYHsK23VgS8tl3gJlMHuLHljK
guAkoZ8mzWlbTCry0tlupNtXFHGETp+2aGXGJYQLrNq4s/3FR9yCwb+8NCQ9IA2Q9dD+//0janXd
t7jDVEGN0fx2HeFUcHji27Vwu4PWPMXtDrTM+SlNsJ3Z8jTunIp2nOe3hlf4qxygEQY5sYXF2S5J
s8H1MMq9//xZ/6iBbo+TKQVkygx3IUDSxD8e58qTG8OVXaHEx7VXbhWmOQVv1Gi5aHHYT9Gyk8XJ
SYxAMgUPMiBWMMN5C7FZf1GnzKWa/heH8785LPlQvF3FkvhsoAV+f4BTg8BlaTVWPTkXX9zZnlxh
CF5D+SBiSHi7b7Nat8B5wq35Tm+iozD95VDq9uV/f5G/f44/on4jR3PRSByU2do6K95TqqkFUUER
xrzxPidNsqv0c8sgS50cjte4LURT0HfdfTZ2DIFjZw+0aVtvAxzKdn2rslPR4f6gX5P5zFo+GN3H
PE1uvxxq/WPbSyZYwqbugs2ycumMS9gW3rYFty87sqRHEoZBG55/LYT/VQ33sSr4509OMzDkz6pe
2iSK+//5f3Kft7/oHz/W/c+vXxL9rNz3/v23P2BxnvTL/fCzXW4/OxiG/0xb/v/9l//n56/f8rjU
P//7vz4rht233wb0qfznQuwv9vF/KN7mQIKz5P1f/pO/125l+W8khihXYWegfkD9/I/arf43c0N5
g2xQIGogFfpH7Va1/qZvDS2L2CTq2xHUVUMf//d/qcbfNtY5QQsTRQrzhvm/qdyiYf3jrBaR2TAp
y22KSVlaGH9e+uo1MtBOoD1hXJasOmzLfRRCP05T/VJL4mNapVYwZPKEj04Lmi+X6VtObjQaZHy9
hbn0JPg5k/AOyOFip+fqY5Kl+mkaxtd2aRKv0oGHJfNq7gahxA8r6vpLp5jUtJb+WAq16YhlIrvU
eqqrzO+nKCVZ3lpo4sFclUDs++RRAqdm/8L24SQfO/XM+aM0EKPjeqz2vtHQoGjm6ZTnfIJ2mY5M
D23MRwoqZaOsXrko2FrPgrwdOCqOYotIT3J6MMTLWjS0bVS4WfWoEJMW1xzCQ7FYP/ti1uysaTJM
5W55B8RybsECJ2Z2XCB55GL0nIXlvZqnzxH8xCDJVRQSHFRtE0GLxDdnnSXsLWWQXiM/zYWpD51e
1ciDZCjC4MHOSd2cokiDJBQtMV4xwIxoHz5oOOktWf8jSoevXFy+I6X6HBRO1Kw+h1a8Kyt81Irq
LOf9DXzqMY9nDKSqJ2MsGjs3zecorZ7qzthbxvCp9FzzlljCWanXwAzOkVNn/igud/ISkWaHoCzS
+TVMEm6Qdc8bwvc+aj7n3rwVOA6peEc10MOSOVEcsU9C+BujF0ry6M2LrwOCBPVzM9XhKqvL01CS
utbPvcD805DT1zOrx5Ysf46MH+mCL5fWtL1TbURdbSy9IadyppfCWxau+m4s6oc6SQ4JWkW7SuLS
gfT9U6sk/dwIuM+N8UMW55bfAYC1rRnfSVzsJN8sYMIOOik+9OagAC7jojQEzRCCCMUABALUjIE9
73VqdHEnl02NcA4WXjxYGQDPsPABaruNMDxqWN48q23/YxUBhGrtfRJJD3nE5NsKYYp01DHGfrRz
edHsxZxI0SG0qWWKK9FaHLNyFkACWKXbj7ME/Ywh51aKIBdaWuLWdfeUN5gUplqf+GOELVVidYcI
HKidA1qLI0yqhKF+rTLDRePqyWbvqBPApEgqalfZCl96yRdpYhG7nxY7xeS4mFZiVyF0xKIbQalK
5wRNpy1leQMMqjipOdC3SUSWD3N3tZXKfDNTwyTJW2J3oHRVlqC+ddz5sPrSb2Ereaj9TD+ae+6y
WfZULIDQkqKNnNmMrrT/+PyRVoNFSwpfK2ps38W9vk7hAQ3BzxiKVKokQhB38ZdZVdEOm5drWXA5
XgzAvatk2Wmr1IGSqa9djXWWMPFem8SdrY1T5kGfGs9KPZNlMa6r8yOeOEAfSyBnapsFUyoKAnq8
+kezlWXypdlh91M7SjT4HehdR8hFap+MBhoxpnBr9gWOF7o2UF9HM7ko8dbu+EHeSRbSG6EenYXU
hxdZ/7lAUbIn+b2MzcZlKwBOnPOrKLetrQhK7FeyscujVg4I5RkF+Ze2wh9Po3chF6/zTPo/UDi2
25yhCLT8OwkC2y4yUiz7uo/BoAY/pMV0oNH3Lk3d7Bkx9NkkiYOVkRlo33yfIY0hfOuxlwhr7IyQ
DwOpVmI3UzDchAaaB7BHmMvs1Xzy+pgkXS7vpHUU7VEYr8rK1W9RejPQDcSoSdxymer1Y5dxDbHC
7Ez+5s1K09COOzf6sG48RFtdloOcxJpbLOVDGnm9kVIlg1vq6EmFGyXFb9ZV2wQ6LmdTx1JKYHXa
nQl5M0wy16zoOLSl1ZOQNhdEHzXGUBRQpRQ7MKmHF2rhgwZI0k7N0ryUEmF/Wk5xWF4yjHmmTnMb
RYUbZOEObGT3IMLkPex2JrZjYJi1Yt5g78bXpjOh8pjWCJsaRm+oDI3Ti+KhKrP6AILSaaIWdKk0
2FEeQp1PfqQNUhrDAtRYUYTKd1OXWbtay3B4U09FzZ5M5Fh1y6x7jDvUYUrVDrZYlOMdU1DRTU7T
cAdgEr1dnOIROh4Es33pNqdSVTrNG+2hG8rEjWB+Q60Hr5QvF60q73KzDP1oSBU8sZjdLKss9BX6
C6uKrZZtcr5GvCpXMaXJIX7mmthww8guaThtFFf5unTpSZ7D07yKwF9VANp6tbaXuq7ZPfiMmbWU
uaPQHBr+R80OwxOjanzmdK6xaJ5TdfoSqPkDfXTDLG6huZNBRrXJsRvFV7Mq9uvK5bOOCjkwQspn
YmngNSZ9VcuieSKAfSCRrKVy1bEuM2ICf9zIVFLSoBGTa5KGg1dTxbbNkRpxrCr4mokYlkbZwDGH
YRpChI+Y798C0mVQaFIIGqOfFKXoTVry2eeDJ3ctviJYgJYLvutIVb25Rx9aDmDryrXMd2qdPHYy
frXWgoEWEj5s67IVGDjFoThRf5bcGql9qty9tnaN0b6v8CJ9QU2CLNLfmZOiJlgULKxSd8IegmVd
j8GoCCLcOzEL6BTgu9PTM65GwdFg0dqUtQklS3TRO7M5ttOLKnfq/Wo+EWo3jSx/Vz5aDLqq7FVK
prEniVHvIMNrXYnlq8MrA6Y8ZUFcEg5AerpyHlLhqFsI1cVi0L+aVlegY45lrsos8JhwJevXb3nJ
z0LHnTmXPTMzLGTxBKFUiulTN4in2kFnWgc/WwQZEA/raDliDQsjKoFoXXM30LIps82NBhtVce4W
vXkwRRCesyg9tmn3lcghnkYFLURUxxhlhO3FGOfHUN8g6m2kOJW5eZPiHNpovpRaX8NsVm5Z0AmS
2uSjz8W3alwKu2Ug8S5Zm0McAnzsBlK0rv4cEjrqQBYNu+wxxNtGxoWlSf2Ynd+K85eImnA3SNJy
xQ2SpdvT51WhBDtrjJVrXouBmgMozueMDbReoraLiORysVszkMWqCTdqGOrpnPZVgpEkdq1ldNnq
00qNXUeP4VxbHuNIu9bavNgry0TAee9cp8ZLjpnDHkIa/bGGdn/caY+LUrqCNNzFZfqeCTzU58Xa
+O4syBUbTSzk0l0t9W+G1X6NI13F0MDZdYwIEQlcLm3tpADC9oecyKAcrZ6OF4wBumFs6hWmL+0u
rr89I6GOQIefYAqguNEF0CrTp5jjqMYZcJxD7XsdUi9LhMuqq08zDSJHKJgeSDrokE3TcaQtdNKz
JsgSzijFepcraIzAyytPN+6bvE+dmPPG0gClZ5nX0fZrlUSkB2vcqzqZntl94Pg5cV0M0RbGz6F1
WzDXkJS32XzJ9e3RXklzU1G15RhBINNZ53j5rIuzpl2r/O4jVT/S/N2MX6f2bsU/RSFsJGnQM5XC
idTj4q6lmq027yNpTtWudip/1tFzbcSOpHtT/tXI+0m6woItMPwtaDji0oKLZIRBuYbsYD3Nw3QU
8Y4tUyh1bWKLEZKD1rhbYzMQlMavGHpQsluLWUcvrvuqVs553l46c9kZk7aPszGYrFehBrEuXVLd
E/kd2QTtNQZJS/eqazLePFWvIXIijDVke1xkTxxNH+SN3zfUKNL3HhU3uYk7yqmX6DOo2MbWpTfQ
FMxUGtFHOhC4JAx/yTu7e0vLHTkh76o+TIDVFo5aWAjcJqUmt5/vhh7jpOYqLglF5spVw8Xv64lW
y1M5Ro5atHbO9cQq/FV8GXEbbwvaP0J84035/ZQiJsnOQy7QDO4df7V223B929npsE+36ezteEjs
uXgyBtORJNUzjddymuwpntmvqAO+xXUlXZdvoFJ96n4e3rI7g4Oe9CYvNyVAdyyEcVdp6QH7iX3Z
Mw22klSQ5MX6ShOUF4OnSxouti7gjEn+szw0N3l1+jv1G+wVzcFwcNPPGlcYOfP6CeS9HQ2nEQxg
7IX4H0ZuWeJ07FKDxwC0T2m2ueuwr8PYHici01NoeVKzZX0KhFJawnDYaYie05MaO+GbntnJjZYP
qUo+BNhSJjpNa2/uvAoH3vRk3pev8uLB1ac1YIXXSDrr2W5JSOTKoFq9TNyNwjsQ8Bg3VRPKNcZE
aAP8dD/px0wDuJ+CsXWlrX5s+gLNMsgO1fOYk0SeR7JPspVeCLh+oLjPHHG+VfF1Ar68bp4qj1V6
KKYTlRVbLQ9okFrJxXioRKIgnEkIOt3u52OiH8f5BbNgaIG+OT5p9SOhtc39OPdDzL+zndLuatzR
OBlc/T7EezMOt1Qx6rnJ+jiyl3DIO2561Eh9c72K+WGNAljbkRy0HNMdptNfUeIY6k/UIQoVyt7j
lW1uF8I1NLhLOFG2T27kj1TeUVvIEKFXb8XNVr+tsl3jScQ8q5ad2lPzLh9M1JEP+d14xbO8/UFg
TTS748DtcQRx5hgDcvwEnNA84iKroddqHRxsBC4kst2IDqC6rPKIvNYKkNqNdcARKc1Fw1XvB1wX
sG4dAOnP3mydjWYHad4wAj3d6eWxW3clOS613nRfLd6SHdAYpePGp0UaE4TSQTQIVdxfmhVu4edU
faU/6muV7ErGLkBv3C0Ykjzhl6GUj+wRT2jRD3ia6pXhOV8IOidjOuLVLuI6zl8W4XWayQeWVdN9
ZBLGk+5SfdWc2MQO8x7kuYLkISu/J94XrJF0v3avG9+ykA+suqzHamZ2wnWX5Q+yFNBPYiH2dzpC
YDoxbx0SoYa7kc/6Y4vGPUoVzP2Qc+xnbK0ZEHOhj4blXVHiLaj6Ap8GX411b5jBgBnK6iSNk84P
xaVrQadTCnhYB7sL77rJNbXjoHEhDLLFK/inDJTWta7aZ5I4TPOah6hAI2SHja2hOXF7AXMOGwop
hHSdXrByw66jVQjwP6LQEzVoUgiinOo9jM4Q782tRLg3+5vwmRWuVfzIWiQPTs8KblzlLp8v0TM2
PO2nha+y6aQsMFQJIGFCrB+cLvSi0uOAzs3dLBwW04Fdpw/v7HOld0y85buDUl6lyFvbnTHYCM70
2tFnvFqcbD0DUzTM65j5SWsjRik/++Jmaoc29bC9aqXTMrpNiWWAW+PVpVHbdOpXSifJN7Gjei7I
8Fsf6xlmenkwUbpvcCIZ2BaOAJ1ecQfCC28fkVt30stLj6XQ+yIHcg4P3rWwmpYI7nN3r1lUpH2k
e4kl2mvhk2RY2JVhO3Hhq/Fu9c4XNE+SXbqrELuH4aQPJ7pduJ7oM5JAlr3wpFgBRTUS17E9IIQS
8aTX7ulsxJnf5EGv3BV87cgtygMWCeCSi3deXFYfa3QsfoXPZnaDscI+Eha/HIMVcALp0Yq5gsfu
j4SHmk+8hJelxwlZOBuxh54BWqnR7WKCRRno8iGD7WwFS/tsMTZPmaU/ydLZHHdZUGWeVbkx/j/p
cRJuErE6Tm6snwYZDqTpPCUrnR8s5VmWH00DieaCezHyqOeeZym7SgZ8OhA5D+KgKz30RVkBX+vE
CcEmpQ6RiQ5lntQ6wMJuf4j6JXtrFD9fnrPcq8j/MmeiU2CLHaNMriA+FI0f0hTlWFk8up/cH/aN
4PFCjJeqclqAzsj+qOFxWQtdbad0R/6UPxjxdUwdvfSprHWcMQn+j5JfYKsi2DSLM5Ir1Y0rjDQc
CieI0Ngai3xsNJfGLzFj2NxTHOLa9CZ/6yRPuGL2bjWei/4aXy1szShqkfI6kuCwpcgkatHlnqBx
szX8wvrqFzdPH1oASRUKEIdyEpY7IlrMF7zYsN6G904KuJNWl8nT5TzKLl0ZcfWSYvvugnDFzIas
qJP2nNxL50v6l6Z56Rh0nc/jLWYXK2afUze+T+O7VvTFKihQuw2prQKNp6GW7/u7TN4j4dpEHJdF
c63MURqv8LCYK62gJ00RXprVq8OrLO6M+YhoJabxrH6PeKooQOV2i+ZbkttJ92WMmwnqUtYU2yz6
TNSAbSbMmSOUV140fhM42nH2dJzLvUchmDs4tZvYtWLXwPNA3InVkcNX4PhDLRiep/G96Xj08Old
IT11L2l2qlb+vc8InWVes5dQvHcRleedN6z7cm8pXlVdtmulvp41fWf1AXnAOB/52jjNiBJQskO7
ED4DhQ4cwRvKObekT7ZiPUJft5y88PX0IsS+Unvzi24e1caRHnkWc7vvGFtNn6TFr7DmoQ2LgUbv
ReNHhU6O3YVoFxOPbEe0ViycPR6rbB9S32p9Qq5Maw1MSu5P45Mk+El0VgvSTX8UfL7S0NJ4D0ho
YD4ZGKSo7AAvTn0o9VZxrmaHAkrty2vQa3vGU3pAnsZ5yNyOQo76JHXOByU/ZeXe7+SfnLmihTyO
vJ6Oj5MTnah/Fcz+5o9UYYhO7BsOWnYIGYIkfTLP6pTTJVoA6N/IYtGmPQjRSeP/UYsYcMnTdlLq
z8OLHu0/WpPLpjNe42mmF8bZRZU7zq55tR+1q26eMCNo3sToAfgVvod684QdkdQ9xPzl2XVVnmTt
ElFuIHhROcX7HQHdkXIM6dqn1JxnY6dbF9IrcpO8tjmgdQbYRczcrjXnwM+ISNz8lImo0n4446fz
RnoisMnwoRhOvN7w0EbHFsnjelT6XaScSy6P8l4VLgW3coqa9bFCXaOqHrfKmpIWLnAm0j889UCk
Pgi1S2GzqTzWiLa8jORG/YGee6H7FNjxN2+oY1nOqnk8UcNC1ExjkFC/pVDtYmEi6BY1LmuMd47Y
/6xeXLzFvVfyY5wnI5wVl5MzeU8TrKxsWtWS9KxZuAS4I/QToGX+BNyy5+A/DGWAlZaKuvlZFc8k
JOSxcoFJ3SuZLT/FhylunNCwtaDI5orNJZ5ChyVQzNreN7hXmf+C/ulFflapwZ5o008uy639JOmc
peUbY7qaDFL9KNkzWN2QOoLlRvpIK6UTr6KCvUUh+5J6FVU3pOA0+Vr+WP7KSMzulrzjRaT0vLtb
uB9uaukmpTs9x6/8stXReo/lob8btUsmKGYu3lrLk/hM4flgVkdqdJyJaXhtLsYndI/iFiJNpvqp
uWhfoSQ/FbRbCLUXUkYuGbSyawzZZXeuEfIfmVchjs7cBG8SMWSVGlJey4/GHFlchFxtcouq8UyV
GWkyhTDp9ljIG/2mLSbXamVGh0yPJ4ZsoBuse4V6Vyn1SMi7HMuomnB/J6fdPirCzTPXHqytLtyt
+1rTEcCrT+RfEYPCexSoqWXrZxyDwIlND+G6z1a0KYGlercZN5mv/LW0bDq28hngW/K8SEiZfJKn
0gxkstra4R5HxED+RoLPNVxu7fE1TW7pjxDkNTk6mTDJbLmtTDQFZNg8ERziddXHoHSvDLM9sBdD
bibyXoHBQEPcItY4peJ2jT+317E5405jbh/JDL1cdheEVpjKpDISXCWF6vFgjC8V9UZtlXeG/D1k
ViCryXHWgLUNT9KY+s+K8gk9lrVG0Lsk5YpsTNotLUJh6ciw16RezeW2JkEshPdr96OlPSGeU1ZU
7M7hFcgOPjy2GTtq+W2i46upXjU97p5m6JTc2VIDx3uNXsZmqOmK82APbWp3wnhqzPYSxuxZ5JOR
EaGJdxrTG+YfqeiSzFWOsUgfg3WZJuOxWeGPclcNRdLIKxKghkRD9xYS1USR7sUxvld0to+YuA/J
JawHpzezw9Csj/iiuIYU4j53tJLBozK9H5b0FDXpVWohW2vDSZsBnKIrHFJEg/SuihrrqMKmtFFQ
uuTi71eXzcKV9zPfcIIymJXEu9bomb7bozDHIqlcU68ho9SQ9pIcZFDa50WyRXn4DqWu9fP51lsi
7kZNeEuK4nmRqYRpmvBqxT/6PEQ2vVjCSUR/QB8Mayj6C3Q7eoxmRTZTWULkzkftMPfY5iDXvEQC
LMZ1Qs6hktFMsig4eirXwZSk33KtGL5VC+/6l0WsrVMZg7Yx4dokMbqSzF+1WTBmMNxVQ7cT0vip
XxBIL1LaOuXyFqkc6lkpHlPF4F5Ys+UiIk7zlve0ZoiFZLEAAhrql5T5t/RHL47450iC8pQmtbxb
4xUYhDWuPm0njwKfdlzR3Hk4tKZOtdT0eJKfI8axTMakT5mea56SIjvv5MRFBPigy9FdJHy3afNk
pE4dK0d8jM798Kopxd0wYF5XYVIFZtMRMfQJBsu4k6oOa0VZDMgTdQRXpeAPmYGmYk0Vrjx0W/vS
OtSFTnExlGgv60NkQ2ikH2IQ5puKJCpjtkNj/sZr4rtw7C3PGJOBONalDuRCavKc1iYMSDn7xLPW
dHWeBE2y4TuuvuI20e67zZJUKXF9603KI132lCtkTH0C2LFBuyFpkPwb42cW14qDdSmzG+i452XC
m7bBokRiWi/r1xzjPnTNa24+pTUV1KY04XmRIqkGGaxkteiItSRAtie21s2YrD1NBPzf9GI/MvRK
1hW/WHFXkEpw0C8ZbrtK3xabkuswyOmLZOBpuAgI5FPMvV1GxTJ83ZSUDo74qHUq6fegqXSX2stq
/agV7bPoRcSIOTcyr83Sk6VQ9xZozIEdpQRappMDCPNNyrSfeQm3paXsTtOmflsTJnEaKxrp7VZs
L3kA8TreK2ocOwPKRSGn6Spoihdv+Zoif2hRvytSHFmHhfwuk3Tc7zTDllLq2WWcrjQC0vCAGxo1
zMLP4+xZUqqnRDe9yVRR8SzGjB4c08koHrjKhRRYsdzAxwi/u6xonarixKBYWvcFw/F6x3kusJwn
83kyuS1YLdusGbQfkxnvQ0X8EBOyiQUnyLoS9lk/cQ3SVk7QoWSIU1jd2ExFpOHSU3Snb9jact5w
7CM9A5mKbZyixxdT8Qi4tGBoba39sJ8ftSykNlwsX3mbM5rcZ4fUNGQ/k4zFxQvnK8ulEn4qIw9y
F/vjuNR+W+XkBAM1gtJkII6m/VM4tSb5IsZzlfQKB8N0RRowvmR4Sz+fiqGX3a7PS3+a5pO2fXdj
bt/WAo14m3IWVx2XD465bCyejUF7mAvFjywO+woTUHlKE3foccRkAOQSmsv30HB7txjZmw26yvpU
qoQ/Zj8jHhY2fhwYiBMIKHqMsEhbi7dOeJIxhiHIfetJu5fihosd7FCnsYjs0sgNLMoVug1p0C3R
xhIwgzZFDSnDr4lQhdM69zAgY43NzJ1Rlfbzabwz8+U6jxSZMpyyJg7uJDfMnXIvJfmzgO4phyWE
7y0lmnDhI43tjP9Zutex+T720vKxpEkwaUXMNxMv2hhRSlmyi9HN36rBydGrEQNc3U1b02NrGMAG
pASvQKF41RMKBbT08dR97mVPTVBJZDOpfp0RSWIa+naG+5fCLrT1EePNWKZabBimrwx34eYDGsdb
HchIjurWxcTs8SVUhc3Q9jVM5w75VpxwAJJZW+cqFEPysa5lOoklpLdyQtU8OZUMVRWLVGAp1QzM
UyI0LWoSi7i1MezNkHXXvl7SGYq1+FUztqgtdY0t1u3Tihy9B74qztmDoCwVV3sKu8qQsds1k6ia
r0xEcgbK+nRdQ51y7FQ+r71WH6KlfMYJjLIgZZpBrXzkyZ6i6pE3LRSOQDtdTH0bKZISxVUrKu8a
zl0Neny5xbE1ieUHwRLeGK2zZW7dkANtfGUPWcPUnJapz1XbXydF+hH3w7tmFIdU7HbaTD5UqN7I
uCNOFempFunUKi+tRgW4jRVPaLScrW6mQVH+UIyWU2gu34aMoiSSjcOUdndtSYUqY0QtresnFPFf
76ZYvkmYLseh9KOMEwiFmcUxW2cvc8aVv6wzt2Re0VZJ1PKI8pSYcdnWqyYQl5E5x/twUSxXaqz/
S955LMetZWv6VTp6jhPwJqJvDxJAIh2ZZNJzgiApEt57PH1/0Kl7j5jiFaN61BE9qyqVBCSwsfda
63c4x4m3kYhByRAhVDSgEwlK8Zr11l0gV8Kuqy/C1iejocCmx880PhkRtFnVAiSnVrjFGA/P4AyT
DqvPD4USGa41PXeyUbiwdRnBafWmG7LW0czs2M2CoxQSknjdes3bVNsA3hbRWLjFUL9N/tCyc/f0
0PENOOT1MCFaSQLBAT+RnEpmsDsQ2oEgQl/lyvyWhb25gNpOFqbdVlKD+1pKpK3UQ4PU1Rx33mS8
LGNIiVl/TDgwnCTkJA1mzoDJ1A6WVr6Ng7+tC4hPcsUcC63rpZE1nZfz+ahqiOuOCsIX1dWVlLfE
KMqOLHNRbdFJBQXdTtf5GP3VBMxMrW0U0iaiT8pqEyP7WYMRYYzEtYYaoWsoRwcEZejJGM1cwd0k
ZTHTn/1cuO4VxWvr8iEI5ncoFTIAC4AFvCozbVZTRdJhpdSjPQPz6BLMn7QF9ajSG9gzjEgSCE29
Zbxko6o6QoAomIxxaKEiqjbaDUD3QyoaPwbNh4XAL6ns3gAOFKM5cXRJG1atMZSMupR4Q8q87Ojm
eGsFwFJtKb8OoRSujC5/qSAXEdrNoLqZBtecG1qmhlkuMfRA6OxuIzpAt8wn4hT7/D41RGUja/Wt
WvXBmrDayzkqOCerNzFPejQu1ApwBh/UWt2HsQ5UIpGx2kptt88ya2H28unktYCLTU70E5TBn71r
LqJdi2cigH3i7CrBv+vMfRGYHz6R93M1Howa18zICGV7bEtHCJs9PkD1Kpm7BehtZ2QShqcyaU4B
XhQteE7zH2hus3TMtkF1FzZFuBWqanTltIQZKNzjUIvQVibLuWw5tmtNa23YNKaXZJxfcePFhOLC
J9oUFgTqIYziVTEM8EpywLlpCgMvfVU7HW0cYdNBFAm2KJGXLSovJn2vLEiRO858u0qy8KQCcwBC
GdbBkJe2FT5aUiVAnA9+lArWC3qgiACIaufmDPsEgabmgMgMuXFCtaS01pWPFtmwAgks5JEoGskF
GKWzVP0Hs9Qvq1ZkXoFcfGXdmTnj1rptX5EIdx2dTNTcz6FGovZ0NI2JGalcuORwgpmL8TqeN4pG
hGg/tk+JmnMXvrFRyEyle5P6jaFV7lQyb1Lqu35sDnWRP0F0Pw56eICa9IPECncgrCvN923ONLZS
mZQEWn/fdsgPYR+sxqB6VEyqyTmRWzvVH0uth88DaFoxvoV/VjKG8w1X6zm6iXRYT5FMd6sa+JOH
lY7e17YaPr24RrbbqspFkSNGU0RGBVof870L8rYMn4b5UYr70m18yF5lch/m+0Imu3YSAfgMDfy/
FRuKXmVbacsRX4jpWkgSO4NPabcRyag9lWuSNzVVu8WIc55v53o8JKPVOlJJ8xxH6vOo664WyR0g
bbnPixJwXZFE+GaTJ3bKTTf1XjbrxqrJmPV3UXUzjc1dmRm7UKZla1XAokxu1qqbKpgum3khuhjg
PpjIZGSoVSyIDCloMF37AYGPpYloWQRcqStzX1WpD9AyuUKxREdiYgvBn2bCijayPioeqgenj+P4
sm8szqrFW1cAhtGUadfj/Hgwh5TsTEPwnVnVN5kEQablZHCaenxrKwOzdEUn0NS3QGmystlrAYnn
cJsMVzDmdz1r8p1vaFspl4WNUKcvc19ajjJUbiL4yOx7bS1KOcP0rK7h5vGsq9oXPDXU6v00Cs16
rv1DR3D3UdcJ62kVRLymFnb7lQ/RkP5sxDhorLYJXP190uYntZi3mtCUrjqhQhQGsleGdOnDLxpp
ZsIa9C8QD0sbDuu4CbuSSmEQWrvRi3JNW0t6cmIcgpABHQyDK7WL84uBKR3Gm5dJJDY7K48gZGGz
XWqF5rWwcIUqDHZVB9Rm6m8QsINdOtQDOkBzT/D44IQ4d260CTMzbZ5vrGyw1mNAwR2ypdslqcgw
b5tNr1SEN45quys6Bm2ymqSn0KLXisNI3EFJ69K7oITGr44xrZ1GKJNuEhBexOEmYJRRDKV60tVp
2EA7xtypV5zcyIULMjettWkxlkgj+h+tYUMhxHKDLG2ZvUCbiueEAPNRdgvLOPp4210AhHsGhvjH
clnfFdtSXUSNzX5duUtOEx97TLOFDP3nJfLRqtdaBBxJ86iss+QgKOrM+DWuVnEiJSS756OXNtLz
UMrJZdlUH8jdTxA0kSgOHEuxlvUkGCcGNW+hO9MMjiVVacRXyWYl61LHxEnGNZMhsinWbi8203bK
xl0yidYiLN2yV1Z7vbOcoJs0OzfhHpZGSamTEqKn9+ZL5Wsdm1Xsk6IAF3AgrLWII82eJQOx9zz0
B0PuNwF60rUhoJkehuoCZrbMUKYttkqfvJhEUG6xcw9ckaBdUQhtQRymbVH4l4E2A0UmOBXJRQwL
I4UKFbLrGVm4HeIh3RZLP9YvFNypVSCyVs/CCPFhGuIcfuJEPSJjuZwNoVMMoegmjVg4UWONa60k
P1eYTAi8qV86OUkNrh6pxq3G+CAzrJ1mqO1L00Uekm1P7wT9RVcYR+Sy+qJAR8hqOGONHg1Hs4yz
fRnULY8o93opUfc/Nd210oFfM15KswkUGa2SYjDi7fkXNmmTFc4wm/xvkXI7jWJ/E+WYpssaVWsK
5YXv+MOYQM8b40OGkb5ZjCOzIbaVGCt6wXqwMuaEqbw4+avKbV8pbwM02gRvk1IV8Zcegx17pAqt
OtrxEOEXVARWV+ZwW+d660HAOnaQBMQghk/SDo91NRHibpD2makGPiEdj51aBa4RPkR1cuh9EnSl
EThPVeYP3cwtN2zHhHkjhVPRFR+hT4s4semtg2arRsKD2qgxtXQWu8FounPL/VaGmtm+DP+/t7pN
Ww/EdpU7hdrfVvRih1huZljAQCwamTTk6q4sAfPSISB8h9I91I3ezrhhf56HY6zCTzKM+q0J+bPe
UphzxAQEo6MK7STulkZGzJ0mV9dGAqaNcwe5zfLOQodvB4NgeYJv7GmQa0xj9oYaTWsry8ZNa4GQ
xKNEfySFYDsk3NvGDMorRy0QOlThNoG+AWqtW0V/NIMRCAVgtVZZWpbPbCP3WY4ark1+uukW1+Qu
dtJsKJxUACGw+vRqFmCeRbX2oDOrgCKDGntKHCnk5NbBxfy28TeR/qKJy0Mrym5VBP5BzDqs4MV0
27hDlSXc/kSz4jdHC83wcbHBaNZYGHiqwdx0SiPB1RkeQlyRDew1Qplhvwn5xUdunVbVuuqUE27r
VIqDX+GZU24DvBnWqmCw+qCeJTmc7kYPt+ifXQN4cDY7cgoqYrUrEdm2npmoxHxThvBnwTNu5rUW
1HBQBgwExQFngraaK2BDjGX0cd7lwXvXBNk9h5knVaO5MnJ94R6K+UajT5XTQtukIXikkdOVxjpr
1hiue4mQ52gOri2zv+afhiUsyQEAXvPAuR/cdkzJfUKtOJlzK/A99AK5LaaAlSm+PCyGcQbLEAkR
Ef3UKxs2iVaMtvXU5zdjsUaGkF8Z+EUy6slWgtE9WnWaAK4HodtjmAUhQehXkto8DCHz8gSSI21c
qTpz3NZuPDAv8GsVhn8JBQ7hALWhDMlHMG1BDRinQyHplfApMnQYXbXwEnYsU7EvsdlV1Du2g6mc
W1oNUcF8hGLSLCyYBJKnZQ22LzGnhB9ROGgEZesRgq3eGE5xGGB2Y4insqJRb6NxL6DOgjYOuTUd
m3XEraTIhche1lZtMRFPXWSn2vBVxo9L/PpEXhYBMh7QgXgn9KJ+oYY8sCiqZ09XMgJeQQFmXI3A
pCADp9ncbFMTVCG0EL3A//b/VpX+f631QguFOSICvv9e8HXb5a//g6Trl/xH80n09V9/9/2laf/j
f2raX4qM2hZrXUORVOwt/1P5xZ9IkLvxRzRw4IHc/4/yS9b/kglaQEyvoPOS/1F+LX/ApEXGatBQ
yJzChOs/JW9Xf2sNUcshnkMs96///qvZB46TnzWJ+Egj0+Q6OHGLiM+MxYnjFxkzOqRam9tAc5Sb
soZ1ZUt4NDlmzYAayhvEkQWblKDG0Apqit13uwzSqYI5D2zU2ga9Uq8HF0rrIXWg1vp2YQt27crr
bq0/Qb9seqdPiSSGYbEe3NnJnXTNFBNmMkhX3kGExkJjFW3iJygEM0i5Hblo4BfGDPndhWkHm8Zb
gNMN9DFXSNeogqHKAeVnbnQd7NFSCzdttq5DF6pZdinbtBxU/QBnC9XxPrsGDbBjR76HSmzt8fqa
7MVgtLzxHd0pj6KbOoVtnZY7W+xYNviff7SHiINiK7rx47yGp22uIhdTF8r/A22OPV3RXMNKu8u3
i7HLmhBdSL3Dpr1gKn2NVbV8jZgKRKSQ6NDsQrA7RiFwsD0cSsx+F7up59vhrj8NTr3KIowZVhTO
dngdvaIeWHNo+4ieskvV7q6bcTuZfLvrJr40/NgT3zsGc6h+2cgvx/UE7RGrQbbRrQzTrqTfs6W9
/MRzgQTre7lT4CI/gmFr++Q9L4Ft5V20L7d4FntismpO8wNPhsvBMEH0sZkucqi5N9VFcFHsGnXV
oLVZt3tTt4E4bXg4dk7jt2rdeo8Wp6cF3wxesGNao7Wr+oDhBw4//DviNnjOFMjYB2MNjY1IKHyE
eTYpcoFMQ4+AYxGC15l6bbC7cQ35lUGyUlxNklPi5NOuxm3lCezCm3ojnHB7e2n36UfM6olIqaDO
Y0ywMw+Lv+eI8dHTQt0i7Hp0g0P0rF2Ga4qVdboaXTSur/K2e4Mt2yTrziGJ/gVvCWdhL0Kjdcp9
ek8haRc3wsX4Ut7r6/Klc9jAtR+mfxEkh+RK8MTHfCNct8q1zgqYbH0b4HHmVnTJ2yB6oR1tZQJN
bYZs8UfOGOuHftM9RXeRGzrhAzZLEaO2g+BGdnVQ7NpmIXS1U0AMLxx5WwWeCXXU3zFGoY+tVvkR
V/dgBbyz+KtDTrnUPEZ4tuGB975pl+qRkXB2KC4iDzsvN/FALB9puGcvMDctPS8EnR/xaXoTXjoY
tU/dW8b/BRjNCS+bW+siPQW2jAnbCi8CStBbPnFbumeMqZwgPmS39d64xop2VW3VDWOgbRZu1Cvo
URRCdBur0FgPVWz3012FP18H7fGA930ZrJPGwRMqmdYRNGygnHabRS7DQJzFZ49Z/1WdebNdrrDs
c7PXEebVTX7SBsdfYdOFIM5RH4m2DOz+OnGsJ6bFiJfrqnRSGHdrbQcD9YEYJGdwx6O+idYCWNJh
BKmFJCs9iQYgh0PV7dShQ8Aa9MY301ip6haRlJw/YnRnx1462lhN5wlSJZ7lTN+gX1BllzrmwvKF
Eu5iy8X3L97EO2sHJeuBKVD9Vu15zxv5WYyhY9vNHl81t3pgtuQklLHMXYZV5VbiyjrQ0eReZ082
Q4jYHuzRYTQ02W3gms2eX+WkboA/7aA73T5m5drhVbGnJnTb2/qgOAjHwt6tHzPfpmRHR1jFu4DX
/YMrS0iTWkd4KnzWz47xUL6Nn+YbybwPL6L7xXL0I39sJqcrHyLrqkTZGW86d7qnOgjVE8qa0CRt
ybhTpwtTxjoKOsk+dSHuUOc9wc4C1qC+oYmYbybjOxH+ucL474MGZ2eZRC5TXlTOvx40JrBsO874
eKnXEPph1XRe4MJiPCie5hWRBwHORlHjVeE3sbnn8v/liJMwTyCKxALYICrk7MqFIMVtBf4Ub2Wb
5sKtPJjQK+HCXEH08Yyr71yl1cXW81el/2+XPPuxTYrMT6Lccvq1sq6vQFHeiuh2XJc4F/qQR/RT
uO1wd3PlDwcKmaxcANNjX+mFVzEShUPo8Z5ZRNf8L6OncBbGoG0vDMiKy+W9M7G7Ah+1dddyGAIQ
yFB4Ikvw5CP9hxsSAs2xy0ROeAeXaDe4nIjQeFA2h72d7GGHo9/sDyBJO4RlfE8SLB1lDWPJzeBf
urKt2tBUQCCB1Tw+DYcmL7rm5OlehvfOhPO6irfAzNPifn+PLA7++Ntigz9uutZBmvCE6weqM2cJ
xquQyy7Hje8Y9uLJsxOPM6N4XsORRbc2DwC+ACzJdfk6PzDHHcVXrPhceFZ7GIV2+hEsZEzm/Wt5
uRUO4B+xuo2vss3482TDGfGmukvs0oVjFLwPpwoqN74SkEuD6/k2pjBpr0jLcgxXX4nr8IPpbj8e
4sLJ8EdwzJt6zwa4m08qfyrDttqkl9FhvsSogT2zvM9f5xJbwxc1PwAhpFhKW7ZxgdEH/TS2SxVz
wBXAXAQLZAvfkg3gtd1lnrjF/9IznqcnmB2j5PUVd6i688a8VVeGl7vVNt4DSm/SHXnRh/4DD1Ra
YVtfzS7kBKe+h8pazm47rVDI2dNGIGdrJZ+W8sG4yR4gbEWmYwG1v5rpBfZlm96LboRrVHokLrLe
W89nhcPp49+y6ws4BbJ4YMzlYFLnqW+SG7u1K+Fptq692Jseh0PmTPtwH7rx3fI3Szv1mhvBMW1q
GztZF5DhVxzWRNPkF+2Tte2ugo6NMPZ60e22KvOf5djcjLNNM+347sRGn7DPlXekgywZHiYzhbtF
snwFycgpL6keW7b72NVJgFsxWABAZUELt9FRdmLM1zu79FK72+k7Jg7r4Ki7Kfuwsq1t/owt19oi
Z9PjJw3Sz0jgpH8zu5kjbNVHwti9qFvhdLbNtqKj7unqseey2ycDg3BpLV/G2/xNU/7e5/6tZui/
dbX41dTifx/L9/ymrd/f24uX8n99Mrz42+Li/zH/CwWPsf++G7op0iIr8q8aouUv/t0KSYb4l2TJ
IpZXIom5S1szvC89EkFkf2k/rf4US1tm8HReOSgwVheC9pco6ypWZ/zRYi8js3//ywZDkOS/FNHA
Vx7nbRkfLUn5d7qhs8DZJf7EkmmtFnsOrGJ+y1Sou1bzDT0zbrQKIuYAHIH5EBw4pBLYVDEtsPRT
Rk1coF7TrAECyx1cDiWjFWN4kQSq+8sj/KI9Ozu6/nVDuP4g0aQJ5PD8fHQpUhbGBZP3GyTRNuz3
FQxy9idjtcSrUqI8g0oy/vjmqosfzj8+NbhDiTiA6CTuELClaqpxdtW4Y5pWV4J8Uy2ziI6WSUPw
q6l70QrX5ZC5jfU8Rr7bolnoRJhxRffdD/9slfPzFgysjgydLDNccHivn6qFtBymtDYV8abRYgF7
VdSfAKWIk7VucqvMf57jhD5CMeOtOMeAMH4JSgPu++dHIZ/fhyprmKLQmSskDhLHd3YfgLmpovhl
cpNnZnobpWbkximHyxRA6M8sfSM39FSJlSiwYov7Zh7fibHg6MTMfiVHmF2jPaX30iiOQ93vHSUt
X61CFJwUqtRKKNujOU/fVTyLI9SvL/DnXZNCrvFBYA8onr3AxAwmIw6ThGUzPsp2vy3X+Q06Afo2
VCauQF2rr5FAbL6Lxv3sa4cZ4fK4frnwmRWgNOO5KSZcuF+bOxpjT/LUdes132ThWOcr9Od1lo1E
ZIks6+Tz8gi1Sp+arEpuxlCDUTsh4fe1yWVCD9MkqeiIe8DscVAy+FXqQ6IKBbQd+dLKOW96qI8H
qckhQqYdHNaWU0H0NcD8WKkxqhkmEqeAt/XSV1wN9gyUh49BKN+CBMVqCNpk935d4Aohr2Fd3ZR6
uymr+rYZYPmYNaPaZsyOfkgPpNUc4ZbVTU4hAfhIocpENxQlz6yGK/zaJfpCcQN0BYEiFpULHGns
srNuhia+jv32cjbhsM/ZPQNN4KBGAwxox42QVQtkmx2N0uiw0lNPVs4CxIH7IiznXVPyTLpROAhg
rIsR5RPuLLuwM3sbklyFJyIslLljWj1YSrXCpdbzs+i2MyAEhoShOBr5BjQswqMgMC7udLHeDKry
gU3FrcHzsItcaxy8blPyv9PcmzpJ2YZxG7udrx9nI2g2YxP6aza0u9afm2/2hmUNnS3u5TxQcd5T
yL9Rzt59IEGB09QqvolmwZOAyeZoWFfwXVq5/ObzZ9v7/WJ4wuGKtATTcASdfUkKMGGFc4hw0qYG
rmgNVS5MM8mB/ImcfuKlxMUOJuoax9obS09vYGFQGqYqTLZkietmlQVgip4hwnEs1OBUJVirdO17
pNTrYjCvAeVv5DY4mm3zHMX5UYv8D0EvDmoT3iVZ8j4b4WsFSQqylXHM8dPrW+EYRsLH1Aky5kaI
TeFdSS16s0xLTs2kuIHAyGzWmM/EjIoMhB/jkL4PvoXpCv8cJoNp4Yol/Jy+1F5Vn5Uwjj0RLSim
EiO8j0vy5TWTyqoP8gnBleDFJidi0aiP+uLrocf5BodtvJVq/c6M6h9pW16WVolpfehPdjOIPWT8
7LYdhWeryU6hZt5MYf5eF/VzYpQXM4qQJtkKvX+DoSsefyo2ZnX+MhsxTt+5588w6apBc8IMrYGM
Q9LY+B8SLJnSr7ihWTyYcLJwIWmfIpmKMGsRjivVlRJOG5TOszuU0tNcBIMtg9WXcnsohsgCvGLS
JgoZamVRL3h3+jOupi+VOcGszfHjAPzdsBwezLzDNjgdXgO8YpChqx9GK/8Y2xphXr4FcWicPx80
0s9l+2lZMyHmyGW/XmItJf1spWFikEymYZrXxcw20pcjCqFkMA61gGDTTBe37xjxDH+VnmtR0Vrq
GK1jVQ4OfdCGTp1PjQsvZYZ9psv3RTcWGxH2mi0PVXQx+LVyMHo4hEKPUkgWzZSkBB0mjBkhhsuj
cp7sWPczeOhtcJhyAUUt8khjqkuv6pEQCgPYLc6b5vA6sXudslpPruUB9y9HSCTcPaOq3ooj1jyg
1oGbtojoRj8x0b936QFPVm0XzXL5PqnqTOUuKMZRhcx9r6eK4fgtcjejaLvjMBpvmlS+GAP0ab+f
k10zRCak/4weMWyuW7V9yLOsQgwuYvuO/RATncFydAtxcSNUAOaiIHrM9mGWdeNBUMfuFUL9Ht92
ptTF0KJdKZT1zLLdKkPW2UO78E7l+s6Mh6PfDuYKpLbBXQeNsiiCGCWUihgZGbJr6AIS0Q6rihCK
vs5dr8vZeLSqGvmGgQQ6UaoXNYKLEbPTetHY5QehxuncqMZdOAXzdd5gD5IWSenlVTzZsEgE5mNW
vJtCqwamaWj+VOm5nkQ08wn9vhFha+ELYX8hVdeNAGkBT9Tc7olPus3jFJnCPDDyCtTZ7SdJRlSC
udakSu+Z0BZupCmRjVM8c+mFgJtGQ7CbcnV0LF+H1wcvdQ2yZt10+Kd4dZcxxiyi7FqQQwhtdUWW
ssLAP8uYxwltaf95zf9WLCyhPwSOgoNaBA9aZ7UVZ1YxxWKsMORAkOf1G8ULN0sn+ufLyIsX8ucv
i+ssfGgSJImSFJf7+AXiIOMNci8pp9cAB2iTMDPYdXSsK4YaD9jjLrPKalue6He9pSUWtsLtn+/g
Z7V6fgcGoA3x0Qb9zXm5IhZqrgyUM9eiilenObR34WyZoNaFUqyCPpt2M6QJryBfZTVlfbtSxS6x
qxgZEUYx+rM0jMHjn+9pmUB9uiWT/ougIgVUSmdedfZQdJy3daInjBP0C0ABpm5+JN38+9cgKNxU
mL8x8bPOTup8MmOcvg39JJTs51Mpneg1tG/O6K9+yK8XOXNHrZAYwfilMeunRSOvZS/4yHxzjd/6
MFoQkoY1HpOoSMTFnW3OTZrIZpBp+qk0iaBwpEPDCDHySlohNOtXLeZOzEj+vWDOxdqbq2oakY8W
6CDV4OeF22czHIi400+6xVFM9l4GPYqUjm9+3e9NDtehipZpvGETqNrZe4oGyTJnodVPijDiOWox
4Q8qYBwftb8pyA8i1JoVAdubKGnUIyk/EUqnxYPdOMAWu7XConOsNr2w2vEOnizM404Fk+8Tn1Ra
JslSML/8eWUtz/t89f56x2cvfTKGWIjrSj8N4sWEQ7ZaPI20wn++iCR/dRUDZjavgqbm/EguMKcb
CyngKgCYk6s4lR0eQevWigvx/Jue5rfhw/K29V+udtY7GfmMi/zI1bRjdhk/NRB7CJ6x2/1bcNu+
IJjFfwx53/V3F/79WUJeXkLgSS4TmTScrbJRTmPVGE31JOTMzWAji3P6IymTtz8/zd92e3OZKLC8
mMBruKCefUIlGUqDrPjgEAESFlOvL+oIm0/4nbu8Fd8qWcJGSiUySZHcP1/5qx/ILAMMQMSN/Lc8
36KNraGt+IG59mEN775/1IT6m7Xy+y60/Lol/lkk9vO3SOsEFhNlCtdQIwmSE2rXufnmuFzW9Oc1
//kSy2r95RhLO+x8hpZL9MjoompaKcNVPA+AuAXKY8EV5df/m+f2z286O5+xc+sw2NTVk98poM9U
Tx0ESvP6z1f5/XD8uTD+uczyaH/9XRUhFTodH03sKrydXrJr/8q8na+pc823eBPu/OKbBSF9+SgN
g2qbL46RxdlarJQB0Z8Zaids+/pDOHUyDD3QyFlCluPLc0egxPRmYo24SnphOshJbG5hfvq3dS3j
RqSrl0icKDBL+VGsY29IRXB37Af+/Gi+Wrgc0T87T9H87Yw2Nd/3G1h3JwWfyUoF5kAapOEc8+fL
/NZQ8wIAx0QOON1U+EI+v4DJn0sqtVA9Ye5GGIHATrMeE5iA+Tev+osLyRbbjGlIJMCb5zVHM2Xy
lMFGOWWw8qMgO+ZS+hJL+gbPuY8//6blyDr7WMiiWJLDLdI4+O4//yZ2kiZIx0k5NaVyUHIRw97G
fM2MNMSUUrpWhOH05wt+saSIfIToI/PbDCDHzxcUhQjXtaBVTn6P8ERUiCgiG9RTZoSPgt6t6ZQm
RMJD/s1a/mLj+XTds69H9UuZ7rpSTpFmXCagZMqUv/35p0m/FdAmk89fftvZ56KnqZ9IGoRDdRLm
bcUAwmbDe2YSUzusqd4rqoXDo5nPTPaDTZllu2/u4IsvgTvQsc/m8ADDPXudHR+nVGc5T/cZ/yoR
uBJ5kht5McX8sTlkP4p16gUP31z1iyPr16v+fC6/7ExyqWpJDDn3JPeobQMTE0OAifw+kqrHhnWO
l7SCpLYXRnxnTSihVq1t2rw2bq2yuYgt5V1pcFTUJhPdBhbg6M6aXd8FW/jo33zDvw+qfr6j/3pC
57ViImfDaJqZQq3SO6Kb3yrOvNEBYJN99Z7ZOA94S4tTMzR3FlAucPRvvoCvV+I/dyB//gLQ9mVY
OZfKSSeyLJ8vyHX58/v4ZhGcYwKCVGmSP/ETI1n6wPgW21ox8AJZm9Z/vtCXCx40imCPhZsHHnT2
UzKdIJk0Vk5pZch4SfYGxs+xL+/QWoBWDtFlL2btcz4b6UZWi4Acg0S8+vNNfLGDoV5XNPYTCxP4
n0X7L4vPVBlF9Oogn0zmbLnxHurRJVsg6RriFY4Nzp+v9uVPpoAhs16ycII/L89CqWoCiNnyqZH7
TS30r2GrfPht9J4IoxNhrRTo8r5ttGdTKL6DK5a98WyzBmLRYUgy1eU/nFWgRdJVcpr38s+1O26V
V6xybJx9V/UOB4P9d23V179Vo9aWLcZ7JPB8fr04f0iZbCRcD+lbEOLmjB0Poibv57hbttaiVV3m
6AqL6Ztv5KslzLmnIk2HvvkbMDOPil8HpS6dJH87h/EG+aQdY636zctcPrWzBwocKlHLM3BYMLTP
P1Afu3EI5ko8tQq0IAI/Mg2wrtxO46WVKrdjDEtSgFXgD0irCqIx++03d/DFkaGLJngq2CUDBuls
w44AycrcHDRKFxg3cOpQQ2N2IkvpUaqgYjCq98veFfvxm4Usf7FpMz2VwYzJeCLi5uwgzuSBpMmx
0E6I0FZKGnmYrr/gu2+reLEjS5RXjXTvw5hbTPlxq5OaGc0tDhKZ6GYEJJFm4MwpPkgGZtqxcaHI
8NmNAdLfU9N/YA9OfKk9oLdL5+ZeG6GSVKPy3Qv84otYin1Ck2TCxX/DtzRkOW2ODuck9nejjDlU
/IoAHzNMcZ/5W3WK14sLfDdW2OJ9lMJiSmJ8swl++Rz5OCAqGSZTiLPniMZgCHudfg0fcJzlDzHp
Pm24j6vQDrCFKNDy5v77n5eN/MUZwrKl2Afu1kXZPFs2TL20Jpkt2igMsnMZAyblZEalo+YGlNjG
NqXiBW0VHqooVtDMROuy990eWomkzPtOBg0Xg1PeY2U11xcZUQAlDGXdmnHQGg51PF/++Ya/uV9r
+Qx+3aRRn0oGWoDTZJBEda8I35Sx8s9C9dOnbGHZxcAJNJy60lxiQ369QpAYrZbqMU9EUX9kwwCi
0cojtIPmqczIv1DDHvpoVBJAJG2VEhsrccAZMJn7ix5Bgy3H+NKnjQUrOMJnpMvxcTJlpstqMCtk
CETXhEXcZX62E2dra6XzeythzRULF8ISdGnq1SnVygd9rt+yQM5eMZReviADbhIerqNI0xNG+nQU
sbcOiDasM9hhYmm9p+H0I1f8R6vU10HbU5RIcF3DvHo0Z/2I7Ow9M/HIRQq4KkrNQe6KhXFsXrVV
B+9bAalAVy5h8LzkjoARqRgPZJF+5OY3OjZbOqY+jZx8EHf4OkzSEUtkHADbN8xlsHgoiyNTQS/3
IYABZdR9d1tX3Xs5ZusAsVVmHlop9BAt7nCZ3xj1/DBE8rsZtxcTcpFtLab1Xp0I6+oikf2hw9+p
rTT0mIHxIzRlx+qsUxzI+7kKL8wQKp/VhadYCz60ujoKmIOGcutJgnptZf+HtPNaih3buvQTKWIt
ed2mN5CQeLhRABvkvdfT96fdHX3YCUH2+bsi6qoqUEpaWmbOMb4hk5WbOiuZQkYJQWLq0EgcWIKh
j0JgbFdGCxyLRRkZbePjzXSMndWLY+wW72GmXJQeFhe/XglCXeOwex+aZJvY+Js8aS7Gurkt1Gwd
RDwYQ0W/qZt7UOPXdYYnEBT5NvYFeSqEU7mjsRvCHNg1IwPuXk9T28ms69qo2L+Tb5vEDehQ4z4q
K5IRyPcwKlp9VouYNgp8c5WUGHWNdIICRv59McBtDLtIYGElNrNIajrXXmIueojSRqDjcfGToz3a
MMNAoxvweHUiPSGcIW8uO3R0jt9cwLu+aHz9Kbe8bi9zRJBmEmwx5jjzoEVg01rDPvGVByEoTGoq
qQRW6/7Rg+y6TrVdmNjJojVRsYdlcolNbNOJfoduhy6m/QYD6ehIY5fm41tbQGjJ9GAXZuNOx7lY
WM1KM/qtS1bHzM28G1gu034+q0j3cOxl6NJ2IS7sttfxnJfD8GyP7p3W5NYxC8ON0jVgdjNx7Rqw
Bp1aZjt9tC+APT7EwgV00UnQUg3wr4C5ifgEc8IcKWwsOAA2pd3dtrLbKZrbLzpNB7ECBTRDqShJ
6MwLW9sZBo5GxTBu8FoudLs8lrF8YZvyJrTmo63UZ72w772o8JdVYJBNLTXSJmX/2kUTijLWu42w
ajQpAJ4ujJjwvWgctWMRSHNH0A/RUSUxUDqojcpFNNM0tgbLCGBPZNeAG8ugnIdDc2Yy+7b5maYy
h+0sQ5gqoHayolh0vEZkV9qNV8i1TKeEuXhFZtXs9zn5797iZMqk0MhWkrCACatxuoiEMm2Z9dQb
MyI92tGjdmPD5RwGExwfE50EGJN2AYGxJVJ2RT0yh2cXgSgy/Jw4PuuYhmOk+8XSE9ZToJTBwix8
5XIMrHOb/B9/q0YJaqpNCpPopX+n9z51CjFkGrv8y3QbYD5J6V/Oos1kpkGAf4tU/xBv2vvoyiOb
YHvmSX3bZjgaa4sjaE0ZbL4nZd3XxaX12rrrTI19opSHUR00ZAoZttFIuU80djY1WREIa3ClhV4a
LMcs5uDTEE8WeC+5gfD/999jcrl/XxzHbVtYUtOwU6Pm+/fnDNMRwW2L4Sb1b8b6Noxh8TH7VmN3
pp7wrVjjoB6R0tQsKbjz0/v2ur6UmqL0Nx1FEz0OVjKZmqYjK028MFkQSH7+8/u9fWsm0MExNXbE
umoiVjRPW0jB2FvkS43BjW/Bw3PSK1fEd2pPeH2kDB+GmV1Pw3mH6/m21eydMugftWoGZ87QP/4M
eCHoDIQt+Gf6SL/sWAQWSgt3Z3ADRX0xqb77vbm1kDkr63KtnlP9n+6Pppv+erXpjX+5mh5qyLR8
rtaE3bVpb2TsntmBnW5TT69wsj8KtaQHW8YV9LW3SVcEgv1tIp9TnJ0o+mmHntzJNKS+3Im0fJG0
SRXcFHGpLeClV+xyXAAGRF8gQMvlsmsHxOJuamNOIwcEKh+zy8jpUhliSB2ea9LMbyXQKBo7vw8u
PlUu//XTwVXBvhnZBgG809x38hhEaPiiobp5oyoZmvlMLzfZ0L7mMeEKauI8E5VwP4T2Qnpi7bGH
x+YcPGileLClz9rCz6q0/EKo4ON0H6R9ULF2eZjk07ES86rPH6VUH/vGx3YfufbMjUxmhokq0gTB
a0rWGkiW+zSpNyMac3Ac91VvjzNwXlcizxZmSdpkla2ypLiF7XTZGcl76vcgEON+OXrtTRn4L93A
zwDE8ewr9idUlYOTAyx3QjYhFixodAuXhmu/tmp5KZ12ZXZIwiUg+AZ5v1aQi4F8b9Y12bXjFPAy
uv7RCdR1GwYvnS2v6IITHjJKaElTcoufwtgP9CPr88ZXsg/iOvCdhaTn2vLIHV4rqr63BUUmkySx
lRID46hsiC1O3a7IC003Tqcj1oBuwM+rjo7urwlSeEO3g+0QQiMxcYQ9pBKDel2215FI35LCP8Ia
23QdkH1uaR44oNXiQj/gfweYKpz1MIjnUMM/Ufp7mWXvOlgM3FwIbW3H2QRThlvWU04M2gkd2o1k
m8h+Mk2UoGy65m6ovXWhWdXc6SDNBXV/tBM4yapzKDN7H9bKW+3Fn+SYHBWQEBuzsib0NZyuTmf0
UrT/9MoEeesIwNREUQNQalO76VXYqfskqm8YKZd5EzFp2cCXVLOQRz8oHsrCSxeRzt9BJ0c6Oj0T
p5O3tuniURHRRhZltEJy8trU6HQVdvh26l2XNnozkb12tnOIdNtbUB9f+RkpSjasK/LcVCgklYrA
0yc0LBzcclmCoEtnEGkwRTSDcsD/D/8iGq58p3107ely2kjZMwUknzRRM5M+zhmnrO8blEp0NxD+
ZxBldFn7m6yysbjl6nsSufvAQ4I0QppBrEN2VMPB6inHF75TfEvdkDIYLdW+P1pGdwlNkbgwZgRC
pSQBgepn62OmckxEoSzo+jz1vCtS3PjhvTx0wfiZOgCChpoyYhxAM4DeVE0glpgsheHWUlno8lqX
C0MBo6jp2B1G7RHCmY6EFW5s4gITHBIMQbkBocBLIHRqPaXcqrGximqsJ6NTH2GtUMYIcfgoAgBN
O1g3agUfvU18Ns+g8sauffM6DsmhnQG3K8Z8lw9jTZkLKxC8xlkroo+oiOFk9r256SzQpPXQaHNm
DLxoTAWAjlUA00ZYLgidyS7UFi565wWfQMq6Va5EjCGzabfSCRnmjTwEvN6yBRSugkzIRZu9KlUE
2Tmq3qQsAQfWjfmg5rkxhzLwEdpA9yqLvX6lWeZD1zZgwErx4RYAJ4WaQawdO/+iaitvZROC1qgk
gYQIjvlJ3kFJOmNmIrmSYQL0rcb6oicPwks/A6IB50Ef8ZLtJ24h2chAVtAagdW5IWRnSArasgXC
YisgDjka3yM592H3lTbYx8bYRHyMMz1trFkPeAkUJgYoqYKH6K3igaBLOWva+MZ1oC1XuW3PVcud
zg/OSASEcmFo2sEJs03tB/eDhTa4IhuLEJmjW/VPCQe4WZ6UO1UGL7lm3RtDDFWPCOdN7lrlXiTj
DbzVQ09AsqOEOIPquJpbPqAzarJYTnXlssS8a1TliyTrcCbKdJsO/sEUymvXlXdthWqUBJopoQvq
Zuy1yAHBb/mAw920sKFuDms3VgEnSiZ0J4LmI+uLKM/jeeUAaTeLu8wRW6Q8j6TzYOa1nJsqnkjP
9gchhM8VqMYmk3/q1ueDjZxnfyiuhqH/9BsYCR5kVltztxWUh7kYa2ORD4ImalXvOPm6i1wBrqKC
ynEM91GZItqoPK15S1hvXRSuA827YXJdsIO6VkbtTVP8l3EIX1VKnEQ219vGZhD3HokUXph+yFG5
p497bZfxglrGDoDhrZk7hGFo+Y2IYZMVWltxZ/RFIJ/EkfLiAiCdd0CLUfFuyx7HeEEgGRjXfh7G
1WU5DjyxfmF4ch+kOJPNWt+mjnkblswBQmt53Nj2tNIkeCiC69kMl4LOH3GOOWFodbZGEC7nirRu
216DUYE/r1WSfeGhWk6UbM8Z/MYzOFImaWUhUrTQrjIoB38ddMU95a1nFXWwFaYUCrQOTC7xIIrv
3RAfR1Ja5pCfIvboSjNgbsVVXI9PukoCmW0Ob0Uv3oPSekDVtJ+aUVrRHcZQvYxsDcRZ4nxEKSkX
o/dkF9kNXYhNEVfh3TRvzOO03wZmRsi8AcbfMZFKJuG+VXE3iBqi94SzDcr3Lur2dQZsIwhNB2Et
P6nUHGodo/sch9mHl5Mmk+rvvrCZp+r0XVFtPGUElc6EiZiqsMNLojh5AOFB1AqfH0/WrsQ7p49N
W5Mn1WQhJR0dSrdJJ4IPJ75qsnLekFm7CljSAeFa4HVhJKOMHVbdiNKz1cqjV+dYXJPiWk1gWYfV
AGy4ZWMUYyN0ZEEJIlfvDUW5Nwj3QdhfUWBVDeoDxs63wR3GgkZW20W40wiErTKVdImq2w9FedRq
0+PxyafKJjFIGPkBZBRoV9O6jUvUWny4iyxL5abX2gujlcTn2F1L9FJazkxfXyLKHZZ2j4agMxUC
J+AqzXS9vY4B3c1k1bwqQI9tLwckSvCoLDfsc+/7CuxpWl46XjzOyJM8iGI4KmW0j9gsmQnoFCnF
VdLpL/ioQO22l9KUB9UuXxRPpnNH6f+YY7Ar8nHfSW9ThrjhK/3RR7nfasImUI2mQAYZcZ7UxkVV
JK+1GF4iPZziO7uXyvX9hRyCVaOZVyABt20W3XlueeEl/UH02QV8wq3S43TPNcDKoHAAAHfhrvWg
xauBfaW7xtJWGUJiHPa1Klau3tykpnUXR1BkUMARJkaORR/eZAb7Cj18dMx0YWBkwUPRb9IWbyjV
wfvSKq4rJAMoxMJZaflbp4UYoFnxjmNGOo/LcqvW8QYGSkuFDf5hBAy/LdudnNIdFUm+GlDCj6od
N4Yj7uygffdktUPZvrLc4Vq23TNCXpKGhgn0aibv7QQ09uP2SS0qTDS2elOYMF3KeNSWlVmsS9at
GdguDXY3CNFCfmaiXVCnJSHGOUgF5KU76OTD4FPvMiCMsX5PhPIukcoTBfhLjA4xoyGttsjn7iEV
780hfrWGHJO4p0BVGhN0C2DNnHB40zEQ1HX1KCHaGLZz1yU0B4vqWFrNusjaT8BVn41hLYohuzCG
8dgF8iU1qxsZup/JoF7B67UIB2TKREq+rdv8Ia4pe2WjeHPogYCt2fmw1YlyDIiSw+oBNkvJVlbd
a7COWDd+P7v8cLJCmEt/AY2J0CG7npz6o7JT26lfdVMu+kV1iJb9Rn1u591CLEz89QX/njNof+sA
clxSdTlZBy1aDfrpNeWoqZUmc+WorpGfrfqNXJvgFbBp/LclltMrTQe3L+dGbRDqYDiRcqyWcuXu
8C+v2kdrOYEcbDHzMLH+/jj/9oVPToL/3NpJTceURZHbZqYc/a3YYYla4SdfmeucT2EOfOXWWU65
MXMI+GuxMF7z9dn26vTCfvsFU1Hgyy1XdHgQpPBw9XVyYPXYABrd4nWeRQvjTJP8p3MvHWvVknQa
NZ1257/XGn2hFZo6uMdunl/Yu/Kq3xBBPnc+s9X5Z/tNBjy9zK9XO7mzSC+LPtCle/QvUKot6+sK
O/rEyZDTaC3XxPLOz7zO00Yql8R8SN3UnLLZ5Wm9JqHcALvYUY4cio49JI1dtya+bTkLUK4/9vPk
bnw15vp++lTOfSbfayuTHMyUXH6qlVknRYW8BVXIZsXhRdo7yDhrbV1t1c252sr0Z07GC7JSObU6
0aFZp+34qKZAkiWmc0wzHdsRa13tk9oFgacyrmvfPPNJfpPK8EhNfZpviL+ciiUnYyaOGTF6qVnH
BhPFMgggFZjqKI6cMojszARgegevxYj7gvZAe6RPe5EOngJ8UlyEfXJZKWDIZct5MpmMSuo01OPo
028zGGfsVnHwsEnNLn4fCj9NWiZ9T1qyJjegnsok2Ba5hsh860g0xK4Txr5zAbkiKFCWEYc9EoCU
q4yzMN0uq1o3rnF75gf88KKoFvPQEC4wYTsntUMjato6pIx+HC17SX31XYnGa78Lw6UxIpHOumth
efuWAkPTiBvIrGvVqyyCwcH8VCD4yd7BnzgLi/TMpGf98JVYmk7h2JAWXdJTKwnkWEH5NjaO5Oi+
OooacZ4Wz0bFKa2IYNY4lbirnSnf0ayXmRff5aXHRkwh21uXwTPc8J09xfFl1qNdE2UbpCtVj69c
yjJsIKNNmuMciTVyPghU5278ZkGLbBWb9W2ghIRLm1wkNNk0uwSp0FF9AIP6VI8ETUQcUUUwPISZ
e+fr2YH9qD93GgloTgYXpZrjqBbexqsRtilg/Ky+enVFZcFQBddhcthZVr3DbiTITJv9VEUDvLmF
d//A8ehR40hS1N2VbIdx0ams7FaZ9/Cmuie16vdeqRCINl5rZfCe9sXt2A6gryxizBLbiJZD6tZn
vq7TGj4eejbbUGUdCy20fer5KBKROp1H49M2F0HoEb+WzD1ZbI0xW/0+HL/VljXEnUyKphDqJM8/
2TdA3KSFm1k4KCPSA+F/ef25vcn3xVQTaEigsGGEpz546gDoiUS1Uk9wjQtzHWzk3g4POcySe/qX
xdpZ1kubvKJ7sr8Xbb3gtEFIOCiL+Mwq8H2Zm36HSteMWWsiE5xMWVFdh0UjcYumJHRaq3GDRYiq
FugMYtnO7iF+vtwEzGGmAVinn3zoVVcoVhVm9rHb5dv6yts1K+9uXE7QI6JKlr+/x+mP/TP9T/fG
02WJ43xJHfvfJdzoO1Nn+2cfI4hpCYWMxiVo6KxC/5u/AqzBP9c52YllvppmMMB5l8TLpXfYDZbR
0Tnoi+SC+u6uvw9W3spY/H5z33e301VtzXaA7Oma9leu9GUz5OfCF4SGW2xQ/lLrgByzH0Kyb8Ci
cWfpUuDk3J5bUr8p3Keb5VniH2L4IiE8GTD5WNUFvjfrmL9PcJ9q7b0QP/iY7VDNzpMtx1WU/DON
e/6vNw3TlVmmsKrqrIynvTWlqAdOKsI6tvpFKz+rdUJ0YDMlZi8s7z4oz7Ty/goTT4cPXd5pVcKk
zVbl3+HTIcTnK+V6dM63IPd21qa5JOjy0d7a6SzYYoCFfsNncj2xkDjMzLKr8vL85vDb4jjd939+
x98l6uuLDqLB9Wt+h9dw6nePahtjN9yOZQy46P73UfXTJ0MbXWc7yJD6boEXRW42em4dOaYX6U1B
CWx4//0SP34uqrA4AOt/59eTzV8ZNX3pDJF1NF+Ax049pZm1D8El6bOI+MojHoGHfo05+EyH8qd7
Y8Ci36PES7t0+u9fnqNpujE+aMc8BtqR4gKgqvsxHc9sGL6tUrwsgxnHgM0qBBPPvxcJqROWXmGZ
x9a+V5RuXqmIfJKH8tz5ZCJ4nk5uhsl2ybTotrLZPBmdntIr+ehXbJliWjeJC/Q+7OE5Rpjx524W
dZiU5bWLiVjFDrsIMDOgQvHv/GHK71NyeSnd4DlpzDu9L+9VRV+j7uF/Iw+yx0/Kk0KvUJfWLLKD
cTMicBvtktwdhcaVqEgOTHDnLVrVvS/taMBEUlqILgcf8ggge7c7Z7b9+3pOPkdj6uFzvzpeL/vk
yfZ5i0475IZVs73MKYmBfduOhn45UNkcrPS2COk7T5FBZvxRdu0dCOB9oEbbDPu4RhcrRZvmw6uY
AkVsqMYtEED6gLIlU1Sp9gEB1GWX79WknfdDM0+yi1Hgao+iRQiNRzqbiARtZXDfNNfYcbZZjI2F
1irep3a4CCHxlQF6XzJvtcEGyVVQVGz/2540SFWbkYv/ROf4ZpwM4bHFRO11gXlMcH6QBU4uJv4I
4J3zrCfFa1TmeZrfU7yan/lmfxptGGw0h/UGPcmp8sUforbObZekitt2+mCTDZDWS/EH8mVyrXL+
Tj+StzPXnJbN0xfOHIGygUMJFqKTeSJo7VILC91g/q238aIiF3BhXZrv2nLYV/v6+f/zcid9+LEy
yDainMR6KubZTX7lryZIm5zTQz7LmfnxeWqOtFHgU2P4y2z4MhfZMIbIVtFIbA4u6/jJJCjo99v5
YR7CkohAG2e3hvjl5GtRXBzjYvTMo9nmMIO8tdTNi9wHuqedu9QP8yo3AVcCq73O/HkyEyUjOEJX
bTgiaRGQzsOQoCFTzozAMxc5XQQtDs6a4VbGUTQ41ex3bcIWKve/P7TpFZ+MOBOHAvsLMGJsrU5G
HACqvI9zz+Bgri89XVzXPKzCooes9ZeGQkMbXOjvl5Q/rO7/XPNk2HUlYV1ewbEGrqiM586V9UTk
2nIiAVZPkP4J5oEPU20n9px2bsx/K6hhyODFsUzZrMewj05WK0IUTSXv9KP3SjbVXNuQnE6cyxob
MgDfM+vv9yLXydWmMftl0EvP72s14GrVksb+NmfrBsTWmg8Ess7VWXupLM4aFn4aN2xoBFA4R2Wl
PDkDtH00Akkw9KPWzKicp1tjRdwP+vu5PAClsNZo4P4f9mw/ne/wJvznutPk9uVe2fpYgqQ5/UhK
59Z6jzbVJetjPPcuow/Ak7PiAnZltwLftEJsUiwgr1r/dVmH543z2tQkQV+ol08+zDj0NdQOmn6M
t+7/YWahxQKQe64Wrf704Xy50t8C05e79fqySeuSKymb4tN7lSttEa6q9V+E5SQ3rJdJshIrRvhM
3lVrBVzYyMxaXTe35Uf3dg6L8cPs+vXGT+V+dg1CJtBVhnX4VCqPnfb6+0er/jC7/nOBk7erd7oI
MA3qU+10HT0gygZJqsCRWZZbA5jBjASkmQlcU9wNG+vO3xgAQKKVs1D35/ZF00s8nbO+PvqTib5T
dB0FLgNchXUy1cS9rbOGrbz9/ZZ/vgxmfojuGj6jk5mCWSIklm3Q/y7G0S5YR1u5FGcrtj9Oh9BU
/u91TuaIIM7NLBzlNEdIYmxmsNhfsnlIF37nrLPVVIr2yMEAQ3quv/FNMcvJljoBGywVZaEBsf7f
T7aNxz4yRMEex6zpaA9bXVfnLvHrRTTugiojddEg2sZ80FP7etBcvA3Ni6uT5FxU61gP1y4J3GY/
oOVvQdUm4XD8/R38MJexmmNfgWKIofobMlDNgKUlrX7s0fWLEMAS4p3q9n9yEcAtQDscA3j/v0+B
tJZhSNUGJj7NWSsgcjCkfRXuf7/KT/Mj9wIA0WY8wTU4uQzSmqRpzIJlj9241hczrRD7KgEs62eb
GDO147c3GGBXhAhzUCX+CxqrrB6mNMqaSJY8wx/QPGvwxrIC9LNnzJzAP7OJ+umBc0Z1pmwFGkGn
LZK2UpxCMXP9SM52ksHz9enGlOaZLcD32Yr9HyhOY0JxfofZxLWn1alaDUc1K1eafjdE52pFP16B
9Z1djUG3+/Q+YhUhXoL+5ZiJjYE5LhHj8vf3+f1JcQ8cqoEg/QWcnsxCLYDCFBnVcBx6zDIdqeJe
tyvaM025H+/DNCcNN5f51lyNa0trSpXvCnnCjIp6Z2SL3+/j+8Q+3cd/rnAysTtJ1VWRmQ7HWNkR
jjoPpT4vBbdEms/vV/rhXnR0+RMnCa30NwBriLJYC2y3P/YeKUfNJ1X8M1f4odg6LfyTD5XeDrXW
k29MILEKa5H0x3Ab3VgbAnlXGcDi/13aPXdE5FjxbSX653Lm1Er5sgkYkN0mrZv2x9IzLtIyJm1Q
Il4szMRHw+AXDlqNWnE4txOkkRaw2qyOTo6ThA9h5D63TdUcqjjY+CEbb3Uk9Bq3xczty62N8ktX
HDKcYgu+X9gbs6qTFI2t4DEvOYe6jfdedpOmItK6WZcmO6UfHzRyEZM6uk6jivzJvH/lLTpEF6pr
z2AxNsmxHpvc2zYezgM1jD/rWHlvJxpRWR9Vq3yO0vjg+5yhkm7d5kGMBNR9xX9qrYcsKJEsAkiz
RLiOzOTaY/OeV/VFOpLijszeIAQ3JlwOGuYizNv30OJvRMHSVMY1spt1nysbAIkPiqL8aYLsIgLf
nlbKU+IYl62sIX7n4cbOlIPOXtUg0XUKl04d9113vIXlxPNWQ5vaddhFlYq035rwVL0nBTKpQ/Gm
lrEyq2sXM1hgYbvWKjnXNDSEiddv5eBDAyf37MpmvSWPtylXedOHi1J2xoXfm+UiyjreE9nImEio
ZhP6PLfdgpiSLrqnvgJQvlbJAYlq79Www4o7FWRTNqHCZpfK/7zRBRJUFtSZh65y0WgZQRpa+F5l
+ofd1MWl1IL6NRssl1OH7YYrraKppGgIQT0zG7ZC0dEK2rioC1uANkCKvUJYpZFapaCkLmtj1lf1
e6VbgOtN7w3a1WfUR/5FELTt4wDVbt2rmUOstwUU0wmULcnT7dzqlGJu0kXd9n5b3qa+6azRGNrX
WT5xVwcjxV0V8sCndXYPA9hZIrhu943SguBDdLdAQvkQh+HR9IyVHCNSjdN8o7nSXNNF9TYDTcwp
axsq/jAEHwb5fPgGoUjILN5ZEUFhZtWHy8wPLrJcDwg0q0jJG7jtjH7WAnkbAlwx3rR2sLGVOFup
UWqssMCNmzIVb2aq5svBJ0shNWW90gTjQ4s9fSeZTlZEoF1pFmmxADOqpdeFh27oxKxym3GelnrP
9+IRj5OmN24Nl7IyKzSUcfBadc1nHFAR7WzrLfQdd1Xl1kItbcIl0rBArKq80zB7cJ380tOzK1nX
pFpbKOAmjqAaKETgamgc+Xi9lczN+9DQEEKN+mXaoeWWsdahxu4ItFHgqpbo0OC8GvM+HPdZF7KN
1Ijmsuh3A8+hd8qYhPPFPUaGW86rSgdCGqC+8vNwR1GDdJqUnqmZi8dgyIq5YxnsIIryqczrlSIg
x9fBk1DUfq4nZr+wI2Oj80HOIh01qGm2xLJl4yF1kChP0mGD5z4bW/7G0GUa4lGJS8oXRG4Z9ZUu
8mdbyGxhuDlxZW1wGaTdsgn6Q20Q72IiS7dCCwy+aTxEZIPrSvlog+1xev0mFsqtDf22H+u7urU+
fdV9yYL2zoppDqXw+DUFgm0CX3qN+iO4zpyaXAamkFVe5Cg8NUEIMjnZcxNUJr2/4E5KkMCG/oAe
kTnc7zdWan/2RffpqLG+7oe/AQeRsjDSbup3pQfor++kqfEViHpljchYgZy6W8Ms9XmRBLDr29Sc
9SboiVEhQ1HNCXkttWYfq8MD1RCyXopkC+/T4ZmJ69yDwxq46stAgZjguOcMyfVS9QRItqE9Mh0m
C7u6zuVCSVdGHWczUugee1HeRDJU61mIUW8BTySexbKw5zWa9CXWt2huFW60zGpr0zM2Swuzr6KR
9mpMij8rAxnc+3l6ieXTusrzsV0SnkyOOyWuneMa/kKovjtimDDK26FJi+egjDR2i3aBObWICE8w
83oP1fUm7HXCPu3iudA0cQtDM1rqYdscB1C82PbrQ45keGNbnrYuMZm+IEeXe4yHyp1QMu2qbVr7
fbQLzEBeSsNiSmXti0RbmjXPUuRtts4cylNOEVJBrEyQzn457rpOGWeNGtyMrhecaVL90I6TBpUq
lSYu9i+UCv8uujGWsCzoyMAbUsBAZnePRGHhDVedGJZGXC/jQSyaoty1w0PZFTvLNV7KzCQ199JI
ipmffbCufbB1e/t9d6Na3w+MSEAtCfQD8yH6u2nH+GU3IBlt7KY0ecRv+hon5fDHc+x3tBC72lOV
GxTdOytje9BXykWuDjc42EARCp0tF7lgTYp72zU6e9ME9V2jtgfchKDx3eahK4i78CxzU5ktPogc
PbnqDUs3FE96167RYjARyZQSf7cSQ+9v26p7Ef1w25nqaqhRPo+QwyOSQuL4EBX9dqyaXc2nMutq
dZ83+pVTWDcckHaenR/Kxl37qnbfZtW+bZJLz0tetAryBRyro8jDV6sxtsSZXxtGf9FF8aYv3K1Z
iG0q9BUesr0mvWMHiXOmKA1s66aAF1u95KbcGFm7Qj65JbqdToSbHA2/uG7S8TVuMZrrcfo+uoLg
Hz3dBY0kuLXclrW8iNrypR+y+ai35SIv2ztD7Q9tmb8moHdn1lgUsywZxnnTj++6kppoP8yKT9s8
UAu6KtLMREdahOhc7T9V3TzJ1idW1kbGB31qUyvd3hUmkrqwa5ZBqDUcs9i/2RU7A1G/6RK3vN3L
S8V3joEj/YOVTfNqhChd1MhxgbijQomJro4czu+yoknr6c1mLNI32KToxO3xKsuT6wEjTaTLOazY
XUyLqczHQzikG4H9QlPValbH/rJX2oswLdahi1mfnWzeqo++MoEgXYFwVaCPMONt7po3Q9Bucp67
X7rHxlQ5kAux8dFWJfqa93MImyMa6U3r+8F8QL0TZv6+6ux4IQmCn/VRf++azbDOM7+aua79wc5q
mOmqchmnzMY2eBGyF/daYa3NQtlYlXiyBktFd02Ye1PfAcvPZ2xqDwNp0ijUiYIlf+DJUOwlM8HS
SYcLtzMIDRPNRxU6NzLFqYDh4zaPnE08Ft481tCiS/g7o1kdVCO6hViBSy4SFC5dfLIOSlKHQNxS
e6o757XC72R1Gi4V13315PSKspKKqmuSpKLFeMeculyNefGSpw459TgDolIlvTJHex4PAZaPCCNK
4A0X+JPKDR4fot+i4IOsWW+W++NaeMqGLxgiebtreO1LnfE/1PpDUcX9TJoeaW16/wePx0Yzo2RS
/pqsHMx4fpndkXT8UhuJOUsrzlFDLGDiR4fa8e25TH31utGqeFbDtp1Hfozi2yr/qI3qLaN+CJaZ
K9h2qNmDNhCJputsm/UMO72n+zM8tuQimOO4M0rnXvrjbRjqCKXAgc/7Fj2AHiqw1PFqwb97zKGm
E5U6pZWWL3rTX2qD3Nd2ep9b1sEpIX6kfqbuA9+9mKasWaU3Kz7jVTHqD3Q55Uoy7M4Uwn8ofhD5
QBkNKRPYV0rv/86NBX4LNNUIA3Pjz+iA1E+zy0Yz70olKTd5bO5U8n8KNunEBy+8TNx1kf/pB8ld
q3kLT32tfX1W1tl156psBB0oApdKOpw5Cv90fPznV56U4hThScWbgBHV0nrSFiTxASiFVkZez/9E
5ICLhKo4jXPYNN/6VUXRpwB2MrSSZE9XPSkBQbGQiLY1Fwmkc6awg2SQR/xv2VTSqqLERRmNReq0
/kTYrtNUhTEeNZdAwzqz/hdp57UcubGs6ydCBLy57UZ7NsmmneENYoYzA+89nv580I69RILYjSMt
hXSlCGZXoUxW5m9+Cgq1UxS2V01HdxtRkGqDgsLeiv0fWarppE7d9xQs3corm4cwhuHvhG6582Vx
p6feG404HMYVqycHGNSdNPj3kjaoq2hM+oMUnmWpxJvIFG/KavgdZc6dmMpr18o3KWkUVsn9JnF9
kRZ0/hv1bLjyVY99kl+e1FK87Y1u5xvyuSn9i9LiIkezdivm3Qlqym3lBm9C5d02ZnXK0vhZCLST
MWSPXqVvVatCjCS+JyexLTH5Fg79PZqY5xqShC7HNoCP27BRtzkgxUSSNkbgnstGOwelcY/k8bCS
W/nR6q3v9DoeMKf4XtEaA+iKID8CT9vAELyx3PmUlskvrXHPtVW8N5mHCGNF/TazXtUupuWQIaOB
btMfvm5H9qecgQriKqabm1qNzp6Ef2+JKgtkZuVP0Jff4DJgvI6WSSVKrwGCCRYU3GMjG/eaUt24
pvDEAfoWxNVRb7P3oEieRMm567N8nybhjVgn26Lxf7h9/Yifw64tgo2kqbtQLG5Rbsj2aar0O/J9
aPrWXSdFR+Si0nUs64ewSw71QCI7/FWqiDIejXL+u/PpG4U9FMmShKop8c3Rwh9eKf+oFf/eb5Xv
3G9Yk+qisWqF8FIG5lOpcYk5YnanKNW9r2GjHQ3fRKm/iQdEVhoxfrFUagTecBQy6wgD98kdC4AI
JmS9BX20JGxi8U5rpaPjtKeyxNM4R4HLhrKDlyeOPRFMDEVEzMavRSSEfbw84+ChzYp71VE3llZC
XhG0W7/g8Ewb6RKQ+sMGCm5iA1xaUNw3ivZsJdFd54a8AXC2j7C2zhUPyZjOShGiJyvpcJuj0fWu
DkVme5GE0Au3TWVar4HveJsqlH5WtN4glKijepP5KMBkxinbi45tAvUsEaNj7AovWmMdRQtKqdI3
2lpUPX1du8Orl1GP0YWTigJR5zQvWeLfW6m8HTB7KTS3wo80f0nVknZd8T0d1Ec3yizUNTRxjTLq
pS7N3yIuYX0NdzWok7MRtzDmG/hPoXk2Ld5tiuf+SH3/e+aGb4Gbvysi9WZpaF9FT643GKDgPiBi
VVI6v2l8JAcFSlNfG3vKDweIqztzwCxa8ORDX5OGZB32TX6kvkE3/a730q4QuvwOggvQ/SqE+hbV
x0EdTkriejf8btpAInKvhtu/FYmm7yNR8rAWrwB6KlKN4H6ZQJQNecn6TYEPapvCRbIwbhaRcM+q
Zk1fQt1ULQ62mfgzDRNn47otHFN+qZtXD3IQ/qDcQvXCx46xoy6uyPiZDugn9XGSvlKQeg87/Zln
9SMP5wdvkHeaEW/agN1V+rdi2e0D5ImiNLd9R3ryZA/Tk4dSj22q1XeS1t+gL/HU+NKhRI3TzuPY
s8tKGWzUjx8EJV/XwbClxIm4kSq/CrlxDp3krGjp7VDJtudmm9rIMJCojlaUfXfT4KXr3UMHnNyp
vX1gxnDTgb6Glv7EhfwUFljb1dGLXpprwYQMhU16aosuDqRdfJNoxruqdPSDAuzwBsuVSSIsFagS
dnipJ9356H/gfVo0O7Xy97rYn9WwumhK/RwLHT1nvFiFCoir2PHOzykfaYW2dzJrb+TKY9hkAuw6
c+OLsbKSc2ZfDoFdl+27q2T+nelVhm0qDaazVL22MNLTNTon4ooyxinote9BR0YawmqTSYjCKDy2
ZZrewi/GOlTQk/u6SppDK4bqvcEyr6LkHCGPumplWbltDN4gjlrm63KIjIPkmC88u8JVYQovPnbj
G6mKbzzNwdtbkh77RLofwuyRqsEBU3TcfuELR2VGZTFRh5Wbu69F62uYRwV2YwEhriQY4GMFx3Qt
FNCEcl3o0JqrBDvRWGJrWyW0fBwdrJUSty7Qct/Y6Ip+OzTGBXHdLSD0ZyuPjFPed3eijxZnW+F6
3GnUEKxY3rVp+sDNnq7a8flldNpt3va17UbjNwqS+pdVw61XJQNCbkrFS9aaF8MajmE8npy43KZC
0myiILrLe089tAIFV8+iYGXUtiGbVJI7AZP03kfuorEOEkIyNs+xgQxT2FetcK9ZKP/4krASKH/1
CsWDxs84yT0Wf6jKdkPtLuD/Y8xR4UobxnD8gu4mK6J475qgAXyxuUPGbK0QdkWGgCRCr9cILOXk
I47arlUj9S65V/3metR4BjV4GAmPudKfuwBRJIpLgEAVWqMD/MvEkIuV7LoUmsL8naZVsKcX1j1o
0oAviqtnG7eBBI2GE6icyEhPfmy5p8FNum0gCCfBDd9RNX5shuY1EtCjdShR4mkPQyRMrSNqwEcr
DbVNXzp7L4thJ1NECTxY5q4eKrixlNXGKAp3Q1lOwrvT0VBt4FADo7dVVOeU1A1mkYkX2Umd/kAv
4iEU/aeqTSteIO1dUxbm2iiBMEaK2UFMCN71lhQIZiv1u0GE9Tfk+7xAvwsJIuxWDbGCGtLWO/Sv
wxWU+Xsn0d2dkaP84ffhXRY2h8YZKtsl11/5ldpsm6p7KYGg8DMEbW0mFlaOVhfjMYtMlBqRMlTc
kLBeqWQ594I73Aw9zIa2vHhFS40PCmjhiHhh+vVvv49zljAGNfiRPxrcaYJI/adu5QLlgFxcZV3a
wENvw8MwoNmkmNvSQR+D+pFpBKgi+ea9Hxh7sTLOblmdLTXfGIhtxaF8Y1DQXQtAtaBtROvKoGWA
4hwOTgjk8VVzQzklWN2WlfwYG+YLp+mlt+IDsigHL8d+VuVIV3SoH7Wr7bWmvo3RAMsV/7UWAC77
1SPvEIr87GBe+8FP7oE7xJBshDD2VSfvna7aVFIIb1I8N7V4bCh8QXk5aYH/KJspRE/p3g0kKsrN
ttTymzQaKh6l0guasjdpKD65snERI+4mNW4wHe/Ag2TyNiiTYyKhpeI64bcoCe/yEsGvApr1Okxk
c3R0QtbXGQq7jlr0U7z2iEYfD7TkQUSs2E7Jn9F0kaHGsN9DXX3wODGQHttFRbSTzP5kmg4d6kY5
6Y5obFR01928dtZFHt9YLJyzr2DSrUnIcrhxwkHtO+VmsIpz16AUYUjOUyvRYZEl4ZL6Wrdyq1C1
WywV7NSrMHbp2/4E3jdYdRlKS6GsrKiU4QbiHoRaOPmovnwvVUqWReJYPyxPuOt0B4y6pdDHEKqx
NoGGhZyI1G9JUZo+fC5C6WCFyXBfFFiQZ4pX7LzWQyetcw4WCDe6J/HaqNtd1nIDUxOqfxhp/4bT
AYodIqbz2YB2oZMjdtCxoLjHe+iDWmT8qjGw5w+Le18rbgfOfaErdmKb/Gqk6rl3xRPmb9B52ta8
aQXrl2N5rl0ZHntWhuAfRcKTp8QQsKhvovMjvFFI20FBhXQs9A80veCMd+qPCMaQ6ATdSuASgA4V
7wVX3tE7RxmGecL26WIJmJnILoYPfhsKa8urfrm+dA668CkL+geFtlcdNNvIovhSSRidBjtZbZ5h
zf3G62vHLmAKe/dbqYLbcVDHrpX8VRztkUK9yrciXi+N4/0pOg+fq664C2Tl6CfarVwCEq2UvSIF
8JLc+9TnprCK4TdvWm8T1urZdRJk/ZRjndT9yjK7x77Q79RMfaqRRKIpaAd19hgI4Jgrz8QevcJw
r3aec0vHYKneeop7ThxIhElxF7J7KoEXjxru2yF9Mil8+Cp1xd617KKrb9nyB0WtaOwqwyHJqoPv
WgGujyLKPP63QPS3ZeEd1NijFCWh7iL2P4bSBA4yUJf0M/VNDprnSI3tdDCeUdH8wxvlaMSQeUyK
cJ4h3lVdepLF4OyMN5cQhMeqb84oB56ThMKwxGfp9QKJoWRLmewYtZ5J2wYX34C8CmEAkZ2GIctJ
dSjekdJ8M1zhjWKzZ+e6sRuBnWo12Fna3Do0DsugPCVNVq4FSyHptsSVJtY8h6jEDcFOd9EwKgLn
PRBYmH4sPYlktQXai6s8SvDuRf7EktEPzNzmrXERhyFtTdc8NbaFiXJGUB3FLrSNTLrEifc6dLQL
qar1uoYZG85vpvacpMhw5oW0d4vuWyQJowh/Q1IWfwdnw9p2twmezorqntO0fgo872g19aOnD9La
CBRembFfnMIhwTfZO2n92FuibYUAImYsuMJhloJyjbnU7Z+pUeN/KsJ60lFsBlLwuQ4TxlkhFHE8
XDhld5YhrQeERNKODSqf+6JCXl8jb5UX+vJfEZ/Sx6ijie3HyrjQJ11ZVNFwaTpvm1pAjQP3pxUY
v5Oo4ppC23OpkjODzjClUR1uNGHBsHxSb/LQWUEeVepHnyo7+4UYBE7TwrpZB7fJg76XX/GVX6iw
/MUDmhRYPsWcVI/MuoxRkpL7S54Yt1GLM15gNN8cP91pTbGtBapqCrXMOzSwKJIUzbvkpLdg9g6l
r6TWP4fYfPoxky6JoDpuFtVMQFaM0s1nJfSX5ngcz5fxwomSkdsfwVkToKkamnKHkco4x8VN+MAd
f6xRDYFPV2yaDZ5rFJM38d0iqHZuNcGjBkgOJ2pEe3xeTUY3ipfS3riYZwrzx/pWeIUGkJ6zfXho
7frQPyq/zZ/tKV9AcM3gV8yPcSe45dirPVILUEu18Fg492q9QHWYK5KalEsQkMRqFkLNBFKUN7yG
C3RDLloT3I9VUl3BYkBSqcykKyHM9qL71CX+U26d04yEWj0MEnZ+Dicc7bcMBXIxdp6QUd00nrpL
h19wMYuldTX31XVyDP6DFMdd8Hn2LSj7rifr/aVJceg0vHNDT8pAWc2BgiuEz1H0Tca1o0ghNpnP
+eDbcf6rD76lQbxL0L91WncrO8kuGRmePipU+HuGwU1uCWghBetGiC6977zg9npIdBpDf6o+utUd
LMIy8xBa1n3b8/hqHeRGGnzpy7NS4YHu5wcr/sFTjOIxl0QeP7qdsPJVdI7zJX3/2RkYRS8opSIj
OSXLct5boLr7/lJSBA3CEpB8wSsoU9KdV6gLp8pssNGbFd+y0Zh7cmDjU+RaOq/KSxe2L6A5H8EY
7njMbJ2e+tX1FubcoalrEKt4ZNPBnG6syGykzCwLzowyOgpV8+o3xg4/zIUO7lKYyT4qh7jzS4cw
qnpq0rMr3eTGgg3CfAiUFlTaKXjwTnbSqHjGMo05mlowO3nxFAe13TjO8/UJmwHQQlOkeMyFKtPW
UCeboYrjdHDNqodB025yBDpGCYv8XO3T3ShlIforBI/X1r14W5yXYNBzxxEOIRBD6Vkgaj45BiOe
BX0go1oEE2XVd69V9L4wutkIGFlA1qbJ+QUBjeBUh1Nl+D+jK5709bA3HvDqXAEV2UeXdr+EqJvL
TugSjcwanZbI1NQozJVcrBrQjsHB3f//u1h+xe6P5FIY9abGQYYnyecjrOnEQUhzZg4BhrVVfJO7
S2WA1hKRZHxw2z8L0zgutuk9+THcuMU/4AK8rLOq0mIxAn87+tDIqj0uwpAByO83rr10P86u/Q+j
m6yLtMs7rSqy/qJQZ6w9A6de9SBRn74+rKUwk10Mm9YsdJ0wiBoZ0oNv3SmLekazC/DDUCaHX2mZ
fhV1YFNz894zn/o0WTjx5gPoUNJUnEQhGX7+NKXXtJ3fseCsrueZ3K/K4Pv1aZqLANwV7Rds70lH
J0NIRQ/6j2Z2PF6ACIPKRC1xYRB/0cCnC+xDjKlzgqah5d9UxBh58SmnULpTj+IPeRNtHRtjadtC
nijZVLt+T5XyKNrh9t8cRgaHILuXTP+L5U1eYnMrUaW+qG30pOr9Y5L6C2f63E1oSCpa5KDfkT+f
fKuozL1GGYbu4tKsTNyOxste08NtVCywiGY/GbosGHWhAKxPe9Wyz4khuhHHHqhdMj5Sr931RTG3
d0bll/+NMDkROs/yG7Ect2jgwGn17VqjsxXp9vUwM9QS7E4+xJkcBaYr0ITrwaj7L9I36rMosGh4
EZz8TbyDbGcDyKjyW2WD3oetb64HnzvLP8aenA+JI/ZVXnDqZWLykDk0LDydOgWk032La0xcSr+U
BCETzvxmYXqXPuBkz0VxgzRFwrCNIrB1scOc53J9cAsRzOmDlha7jCoN+QXdihDEqZMsOqbOrneM
TCHVA88Xp7lFXht+rRqcTcgzH4eb9Jiei9dhJ5y7jbRRT+7WuTVs5XB9YP/Hkvk7qvz5RERHJ29Q
Qu1Raem2w1bbJnddsB3TmugUHuobat+nAbzdnbfw0eb3xN+Bx1v0wy3pFqgEU8TkELPENa+7szxY
tiX7CwOc0bgY98TfccZP+yFOKoCAjmnKXpzneqOu9XW0VU75sfLtaItQ80Y7dkislRZ0PTCo++AC
IO3RD9e/lgY8v4b+/iHjhHz4IQmq4b3V830lGp1aK+waw3u8/jVn53SUA+SZgjvBX4jFDyEwMpKt
OGOskfJiNfdC9m52v66HmMulMJr+3xDTnRAkSohSByEGHcG4QQCyJKb3iBbAeBwKceO5lKz1RBKW
eK6z0/eXPAL1NFOaoi3lwtC6QiIwkDggeGh/+y//YmhkogY2t8gFTcV01ETUvDgzOp7jVKCLclX4
32vq530v2L2Cr3P9+3rA2SF9CDjZe0pVyb4bMqQ+AR6p/4yUhQrG3HqwGA16ZyTYyLB/XnJhGfZd
W0ntpRgad5WjJbUyA/nGyRbVnubQRqN6wsj5RUcM77/PoTCYyuMsq9pLrBhPVc15odLYsCrtJ/q1
+7qtzpmQvkDm3wN8fVQKYUlvag7MhZYCjDvFxMPsi3VJRbdUSwWn4THBvafc0FZdGyRD5rfmgn6O
ff3bzewDi/sc6SXI5TyZJtkJvBYdBE8NFWgUi1ebfVD+MSDExG2xkmsAM6K4sPNmVgvyVVQh2HyI
BE03gAmlpajzbFyeyNqnh1rKFxLLGcEl6VOIaZ7ilnXR1Dkh7qqb7sbYBt/8jWPThdgg/dw+QQhY
lLycWaPEHLULFYKTT35eOGEhZELjwalK05fYunGwIMu317/V/zGuv2OMU/vhXKSRQxQkmUmYa8zI
hVW5xkePO044y1uAOnsk0Zfmcv5z/R1zHPeHmPgLsCmjorvkmrKL2hz4vmX095Bn7p0+OMhRZjdB
doh656Rk0VNVIsObGYpwNgrwVy5A5euTMJNefJrnybdV+8Go/YDlo8vlJq3fGh3Zc7T4FaQY/0Wk
UVcUxS7KxdNXPeYPWa4nQXexYMy4PULGZbuS5ed2WAI5zugtsGZwvIGRqaDQMeX/pXnVKWJmtJSk
4x+hu4rs4NF8avqVtHbX6da38cFaKgvPpUwfg05ZgKFJ5xTNtfbiGGswTRAP67Vkk2OvG3Cqq17d
CBfzW3rPQ2IxX5tdVX8PePoo8jDVtQx6tBfTiU66XL91lvfr+ueb3ZAfQkxupdrDwcoorRYw+c88
OKnDbaG9/nchJntetDKAiL7DDKKuQ0fYLlHSb7ql8tLSSCbbPlRheechH0oyf+qolDu4MebNn+tj
Ge/QyWMc9jQ9NglIL1qzk30OP8vIup4lGHGY5D8g5j1aqkx+WQDuFbOFvTV/lH0IN93GliQ3bq7z
dXbo+7+E6QaY+wMFeKzI8oP/rQzXrt0tPU5mZ/JD1EkiwfHZ1ni5tBduB7AzlQlKtH3Q0uDH9cn8
P4anoF9GhVP78ujXTeREfYnh6drKf5DX8u88XOF0snP2erRW1vmvYh29iUsrZW5bUX8ERiLCMPii
NJgC3St71+cjlpSOT5itLIxrXNGfVwmSDyouYdQyIEpMC9Tg3lpBwgXpUpbWJdOFn1qXGze1cFbi
+y6F9ZfjARj7it3E2B1G1et4fooJ1p0LP2TMw778ELQfUG6jckM37fO1pMYmeAcoGpfhUbnr7OTe
3Ek2KGREvaAnJnv/AErih7RxpRVqBa/hP975GC3R8xoVDlW4AZPdgvoQzpjgGi5mnTyqtP+hroZQ
VXIQpwsj/ZqhfQ412SmWagkwfJrqEt1E9zBMN+lbXdtQCh/8G+9B2aCkm130n4Jdnrrv12N/3S4y
Oo7gmBmqgq7CZJJNICdBIlLHFMVzHZ5k7b1YUsf7eux8DjE52wxPwhtkoNzSk2anECwDf1042Jqg
Jjz44cJkzg+IzopO3wGE4zTblbPcqTqX3kMdb2C6vIFrv7HKYuG9MtNfGUeFHrmMXrfMCvm8OnOy
oSrviaP08ZhHRz/UHJ42j0pprUt9CJgFCkMtFLaMie4artl7JsL5xvUNTGMd6odK0et92ycHZ0S0
VTwobT9X/hQwe/7FnIwCrwbFGgl9mslS9qouV9KQ31qklNtCz44sZYd23eH6Wvp6NMmon/4dZrKM
BTF0c8uh2FsWNa5RpXsLs3R3PcbMVvkUY3K8e0Yb0nMcH6JSeSEpvNPySLMFxUP9FPvUDhr4Jh4l
la+HnR2apiGQIiOXiy7N569tGk0ot8XYjamTixxphzToHq+HmFu4iJv+J8Rk9pw2aSW9UzvglME9
Fcq7OIDZZQb58/U4szNIdWWs8CKjok52vDFIRqaioXZBb3pkcek4hJaglcLKKm0hRUrRTIx8i7XM
gmDIF9tnDZlY1iBcPyjYXDGTrRmwBiO/7sgIc8uyyQ2/t53x2sXyVs23hoeOj+MCnUuVM9j+N5CB
R7NIz3qh48GhCz/SUoLEWyWUa70ExCN+lXXfbWS13JSi/qvzICFGeu+uMFXsF77/7McBkyDSfsbH
c3pMpnJRGW3Fc7PDaU/MsBn7YWJIe/3LzKAsmCAe6JQGUCz9UtaJk6is43gU7bD7tbRN7sVz+dYd
UA3dUCLYib80EN4vLrDm+9ju9/lrv5RdzGQ1n3+C/HmhdziquTB4xp8wACJcGXfaVtkDtt0GL9al
fIJldFwyKB1X9uSiZ9g4kHPXm7S/J3vaTet0sHS/uyDjUQ53VXSnqu/9P293yQp6O3iholzOc2+y
7sNR+qVpiCIHeBAMxlsGDvD6B5xbJR9DTG46xe24LHyePL77lxHZkxsbx8Gw7Oth5g4j2OUm1qbo
yOn6+DM+vNepPvPy8QjTdK8eHJ3u/N/9/clJFIcdRNrxMaJjyePXEFIW4ERzGcHHAUw+eBPLQ6yp
DACUtWa3ZYMCwhD9rCtg+5Seu3XVozhwfVCz3+bDpI3H4odJKyy+S4Rg/iXAtAgHQlypfmfhwhG3
NLBJUmAMWhMJhccCSE5K+ZhhcN03J6lVVr1fbP6rAU1FOOUiceF+8DJtsE2PR2erClhR9349ymye
8+FbGZNDG0xqbjoyQ1KkVXKAndWf3Yv8C/GNdbOpDyTgR55Ya/3kbax7TVk4Ehe+mjE5jqA29lLa
M0hTb1AC8QESA92Whv9ucUzfPF3XOcglUUgQnOekTZEgDlaBFy58sYXVYUyOh6wuWrmGlXGJswGp
hadSCTDH5j2MgkrnOgunxNzUcYvQkwZBMKKKPi/4mievVI5jAlsAE+e3RDGNpHVh5ubOolFEaMxb
RuiK8jlKOgw5HVS5ueRG+AeLlAc8391/PhLk2EZrBpmaOZ3bzzE8P3OtKouaS4iqhlB2KyNDyMb7
fX2lz3wdtJRR70f/ixLdFGImt7oFf66vL32NMy6EqqpV1kbxaErxJSn77fVoMz0ANP0+hJucRxWM
TsQO2vovfBZ6II8ww1ajHxaEf3m/BIKYWQzQq8emB2g9VM4miwHoouAbcV5fvMiz2/QCOL6SyoXv
NKN/MuoU/h1lslv1AeRN49T1JfWCYAX6PkdcyFzX+LWWUfrsCsK9UscHuUM5QKmzH6JrrI1BtDso
5nD816qbP1eh8doYr3m3AJ2YmwGVW39ktsNB/Kv5+uH8J6ZVialZXRwzWBcFpFIBVVD4fde/61wY
9DJ10Bms2C+gSKVt+xJNNGxax2qQksEhalYlBnbXw3x1CaJTpmrS6DfBKpKmTR0lziGoRWVx6R1I
EJqsn0rutDp9VFXgQqZ5KzaZuwL3KcNuuh57ZsvreKWgWY1MNXZRk9vbTbUYS04nvwRmu5ajYtuL
0cLukMeVMkkJicFep0gInne65dMMQRQcsXJcPBxt1W+QsLXB40dbBLXqZ/NQnLSNf7Au2CHbcblL
dvBhxdVSH3wGN88sY8tHKxyFwy9pfxP77aD42EThkZodEDwbrXpW4mN6I62rdXUuf1oLy3SmO/k5
5Dj7H9apovaeLAeMfHQ6x5RlA7yBhr9wjC5Lh8LMifdpdONa/hCqVZM+l01GZyExAxlvHavSqqo9
aM/yOrPqx+vrRprJ8z/Fm+SVjtMPgVkxtGar/lG2JTzu1/DoXkbjOPFxAHTYYf/47C2ks3PHEuIS
dHvRtEDVc1qqkdXacqzCzC/VO/bBd/qf8rb4Lu2tNQyfd+NIR7v7I9oy1mpLrdfZIX8IrU3QOKKK
or4XMMU4xW9QLcBaw9tKp3g9YlV7u76vntvT4iNuPM2nu+dj1MlpL6JBIfbYo1+01bCtDmgd7t9r
O3moFqXzZ467EeFrAlEc21rTY6jOcPExh9EYvTmV/VOLUkyspAtn6tyB8zHI5Fpp/LbMa08vL0aL
NG3zkqCkcH1pzkQYe4AYIcmII/D4/rwTXLWTCj0ry0ui/CzzQ4h1+PUAM0UX5LfYTHitwE6Y3r+G
bFSNrDrFJUZcoY4oIhRoY63NVDqpRrgLYrmGGo302z8Py1MXEVUKlV+95AodB5QEr72LPqTnrh3u
K8u58w3pu2ni1pz691kKX/x6zJlTherS3zEnX6tN+7jxNKO4iCrvEcvbDulvucjXhiSvzOH9erC5
eSW/FceLAjjF9Cksmp6UyIXCvDbZA0pRr1noUPVFeDMoUQmu972Q2ddDzix5nM/+Djk5xUAJytCp
huKSCvdZcik5M2Nt6Y6dm8SPQSZ3LCq3nSwMcnEZpGJTZn63Kgv3rbfyW7E3q3UuL3qPKV/PjNHQ
De9JfPUMvuDnLVB3gg4Sm2EFh/aHOkLPUjsYbx5pjUCsu4aquZTEjH9yckx9DDnl3uV1P0ho8BSX
Aj3pRldxQn7N9ODG89Ze9R61+PwKCx9vdr1QXzNlkiZVnQpq607WiAJabZeu+Rab5RExkY3VRcir
xuvUxF8HcZDry2WuqAde5D8hp+/0Vi1EwVX64iLkpY367mNj1O9mkp2KLPod+7Hd5uljHes/+6Gq
Vu2Q7/S824pqdZd1hmzXknYCkYIUazRImzrEGKfsjIeiS7/XCVoC13/t3EGoSPT9KD5yXE2VmGqa
GkptkFbWtenDFgefkOCKvDAns1vo7yjq5Fa0NMHQ3booLgo+1W7V2lXo3uCb/i96NEz9f0Yzxam6
emXIAYKLf+nXm7+HaqXdhBdv66+NXWtnINnuq3W/192VtfcfF6/h2S31IfzkJKxzuMOCS/gAW8Hm
CX3XjbZJb0bZ52LtL+J4Fr7dtLA/ZELZK1FdXNoWh2PR3BiC+Xh9ecyVhz/N6PgbPqSMqEzVGf2D
/5nRn5iGRHa6dm7abbfRt84pw4FtyRdl9pT4MIuTLDUyE5S5I2ax2Y72tPHOP6hbdb/ETVkc2uRc
9/Fd9VOV6auslfWO19puWDmIWKwy3Mls/OVuoo27XcQrzGWnBuZR4yNHnrHSIvHRjaGMOAXt7BC/
eE/GNnmMd8Jae9OftIvyB403uyzX/W4JBz+7DT9EnnxMuJIqCUhSXFxxn6vu2hQbZKeWjHhnl+WH
KJPvJ6MJojkpS8YpTMMu6/QQJPScri/MpSCTjydmrqQVCkFa90+Tndz+4frfn12EHwYxuY8z10X0
J+YjNcUhNdCHbP37zj0Z0W6I/ZPi+xupXni2zKYAH0JOCkRx4AimlsUcxRXA3vKYm98iPFw0ExXS
cCmpmV/99F8wsQMb+/WNVGpq1g7BuArVo7KV7CZZuUcsLMEGAVBLLoLtnZcgFvJ40H/JAP6OOn0e
SQman65G1HxT3GjbeteQCCQrxM/35TdxG+xDu92LNzGWnenJjFdLO2Bp2Nok8cchEA6I6I/DlrbF
QUeNlE1fbkciYXbsNtU626Wv19fSYtDJvVANnVs2wxi0OHTyCjG1Y2Nunb36Lm/bg/9LvdFJBFbm
wh6Z3+7/+cRTPE0gpK2VloTl6l3rbbku4d14+kILZAZziFXlh286OVUSqYsMY5xSYT9slW31Kz0G
2+bkbH0o8NJmeFP3EBrW6f76rI47/NpSmhwzvSjleYpAxaXMfqOItDKdBwWLxLpZet/MBkKuEuYL
xWIK35+vQC2KrQo9Nypvo4C8bGwl4xHj3pUW5P/mg32INDkB8tDImiRxGRLiWk7foxKHJli8FGb2
oPkQZpL5V6XTqih25VwDo1IY0stlvQnxrkUYdWuiVnL9Q82m4GgIYMqOCAb33uf5U4VWUPSMKpCf
vbjxix51L2q+L8RD68obTY4WCmpzpURwQJS8wdpTTJzW9QulC5UUhaFLPsr4YOZgbTOf7yXKvnwM
sOI8qD4MpuJMIfWbl4sDElSuaePicVIbMvEcleJt4MLXwhY92TsafMyGJy7CvkaLFpp4H6TJY85T
ZmGi5vYrJUfe7uAmkEadfJfC90ojFakZRFq+NhXU4Qas4NCgv/495tbzhzBTu7AWjAX6NIRRUB71
eGhk/e++Dc6htdAdnyttGvrIazZ5sHytjZdO5oVFyBYdTR2FdKXsixMHnZ3+QihoIfefmTwUMeTx
jUeV+guym6KHpjhoRl6k7tXClr15dheL8DMbB572iKQd19UXKGZfuWh6Bk1+STMQu/VPzXiLqU+X
hs7iev7HX8miVsi/BKLsPr41PiTeRtkBRmy99JKrKVYu36Aer3LxxlIXju+vq4GyA2UqBOz5B1TG
5zhmqUTImwbyBbadtAvC6GBiN2uncqOsPGxJ/vHiw0SViBptN5y+prgaNxfplgidRAnaOtVF97NE
m8YY6ktsZAv51NzI4L+AgONtC2B3sp00tam9iBVziVrFTiL5V61ax7AM7rtoAd4wHwnkLGxc3Kqn
YLEspsHo6AyqiP2j1GCGZbzlrnCfCpfri+LrIh8pWbgWQW/+q0vx+WN5UtuDQ3Szi6D+9k0I3OKd
8C8AlZ+DjKP9sPJ6L5ajJCCIld1F1pNef9P8hUX3NXsHD4aNOSNBPOeLJZbSaono9E16wZNkrfu/
3EDe/POZ+hhhMghJ72V4AlV6ceBL5iEI226wkYP8f5ydWW/jOrCtf5EAapZeNVie4sRxxn4hMnQ0
k5KogeKvP0v7Ahcdx4jvPcB+6IfdTUviUKxatb4r0/nSB4G4CPo2E+4NsLL6/q4mk/UzMQQ/Tuiu
mPIvy9NCaZ1+f5YLUTNe1z+jnEVYmZ91KM9hFBGXB2/rhJIFIilO0ByFatu8gdgSmzG/XTcJbLCv
xczOEp5+j7QW9R5wuVBq+R7Owe8POQ99BRfQAVuRq+04RzKjYZvJ1gPXhyIkffb6l2K4YwbZYiHs
O6pHLuUvY4dqSwbtgwfbPc8AqiYT1spnLYkdbjz38KL0xzH2OycoYekKjMZ9qzG2AjEJ7rN1Bj//
/jbrtNvhP4rCcSLj8whr0W6eIgfqz9lpdg0SEqMBpzdrKS9DJ4JA0xhXXQX/f9o3QWfAaLEo4ZJs
RNTV3rB3wwCL79zWjYUJl2/hPXIfiF7oB0Gevhfyo0qzWyu14qEyEj5fy4D+3Cm+v8qzaVlDyaIZ
FNMSe2DU+B+k2JXGX82sV79PmWvjnO3qIL9oXgpe9VERK26lF6CpJRzFm3NVw/gzusMTYSs3DPDH
sOLOojtzgUN5AnOzMGXQa1nS2zd1l4ZSPVho+PDTa6/w4pL7Z8Czy5Tpj1RwpFCPvvHF4WBpOjul
/v8TlghVoQqx9KXdHZYz36d8qaPdtrR9dlRDC9ijEQqOG8Y1rdWlR0FaGlAO2AKhD/xsFK1TPh+F
x469BqPh6UNPbwfv4feZcGmr/XeMs9c1EK+UqHezIw6o0ITfoEDW+/chLj4GfDbcRWyBfMLZQet1
At10xEDKIOebEcRrFF+T1r1y9l2YaKioQXcPmyF0NRlnU7qY616rGCzRPX3kQQpUalANBUr0ugtT
c8mB4gLJSo1ddmUtXUjoo+8aeB/USTAXEMqeTYaBVbNVeEgkw7WcEv2PnVlOYKp07zmLA2PpZTA9
MpvYlrRaa0ZhrVKzZoBEoNRtkhGOyDirGRilfWGCUSPYAYLLG004YD1pVRc2YsyuHEw/PruFrA4C
VcRYQA8imPr+m9PabJRJ+u7oc5aYHToNhs3vX/2nUBBD4BRHzIjuKxzjZ7N3tosx555qjwQQXp0H
8EKTm/kRpSv30G/HJ3oa9sW6Wovb9pQdrfsrwy9H67dTaRl+6R+HReHybc6GN6rCwe1iRjCe2W8j
+duK57YGM95GIgc5gLnTH73Rvi81717LqtXAX3Lj7X/xG/5ro8HER1f3ecsQL2VBOli3A0gH83C/
2nRsZ2THXuchUFkhMoiRCRMHfQBPhMWtcEPtughrWcHnL2LR/UGugpTyj0KemTNPaO3yI27gSb/W
1xr8MdRWxV2oba4KHH4sQ7z2f0Y7r+FZXp6BaIHRRggNINZJBK51BewqgJdOVGisUEWM/0MFJ7+/
7GWV/XhMrHyooBbF2bnwsPJcZqcGQ9ZCZ+sCTZl9A8OM3obF5SqnV26T8CC4MtxZzDXa+tQYpMZb
ZfTTaOQCDVArXlerHG7ZaHhJ4A4GN/H5zZ/pM/NgFjwoN84o6MBAQo4b3UClMWcnBcPbglWvDEY7
4SzrTWGnJ0vNJ9OcV2M2HEBQfAT2/tEYZkhesdcEwtCBEYLpQyj66gBSqRHpUJjHJG3csDFGKyhn
dLxYbQUf7IlYkec5G5i5o09dxeOkqmDyMedGGxClTNOOGf75qJth0N66HXZoPQ9Glc5BZfdfU1U9
lG5LghaAtxUuN1Wg01EEbteC7peJCJ3N76UrD5rl7rWZQI3LQeqhOQqnFhyFixJ7ocrnHm2l8HJO
9fw55f3KmdAD1Q7tyamsA1DNL5XyD+hDNOAx3sgYdXzztYDVv6WXfji1Gai42l72+p9eljC/zgE2
qSvjfUQ0GYyueZBTsyWdxtYzzbp4trtbw2kfBnP663bGvWy7DRlI7JXlwwzTyRAKoB3ctU9caB+a
P3xAh3uXNfPGGbq9LswHYGH0oBmLz8Etbru+eQJQaZ9VEwgeWuTk9r7o0hc+sSQnehoXYHVkJr0t
bQfoDWY9ZFoXpz2/lR56EQ2VQ5QHhWMOQxd8++l9HJxdn/awDqZk51O58Vr9sxBGA3wSuS2ZvFUO
WXl0moDPHHIcydNWA6dS0+qjZYALBSbkLSXVzu5a9I5ZMGajuUDCEV3qWc5vZuq+pKAJU13uHd7L
0J2t5sqp91Ovuix0eIBCY4HdFRkcLJB/roFM762yGWlzbOZ+Y/ZlAtvxIGc8aYYDWHs9e6pNY9U1
2qGHnSws6nn8+4I3flbKlp+wOFgAU42uB+fsdsWnPAfBw2+O1PZV4PA2C3XGdsqf29Bo4EPUOlgs
rbVJ8xyGnuXam4DW8BWFC737MFsaCSvEdwHot9CfMguG68LclPPw15Izuu+H6Uun5LNu0ieHWjwU
Vg37ws5mq1GjLsjiHgAKBYEUEMDSGLCu9iScctl1oD1UHdz6/KqKs7a/qx39yWtgQG25MiCCH6Qx
7NyePApzwmq0S/SqG+C/lj0a/4ra2epVXYdm32y9virXom03HHCRyLNna2355X3hVDDUL1ugXDJ7
pzdqhrx2aG5G6X9aM3APlvrS5/6pnOYbyvzIaaxXChBfmZNjM8yRz9PY0ICFkajltOzG7+rbps+g
ldHAipQdTHFNtSvs7E3m5saREOZOo74n5hw3s/s12OUDoqHA5tYY2G61cQzoh2R1YpaeEIVwRvHi
s2fT41jBgt+CTrPI9qVPn9LJUVHfdbcs6++kkUPzV2FfyMzmMJazDRfA4WGu7TygKIkERWUmg13c
FTb+H7sgx9IBH9G25SfiViNRM9R6hP+pZl0G9ly/ZiK990vzJU3hIpcaZVAz7QYsuzWMJ3mkjPTQ
cjEHRSc/HMLKoOEaRLHYywJYEN/YfhY1GlzaXbOtYtBwN4YH4NCMS1FPQSSxG3tDauuucfgf2gyw
gybptu3QdsYMhHMl/wtf7b+YKnUIXcbdPBdPOrX3XUc/tAEdkJbXRAD6gQfcABrKGuueFmh/FUOd
VK2OzBD5M1bGyQKOkXP4fLh64tUANJgprrs1wUzxabFRbs3BzpjjXhmHurANTGL97+yWj6x1Vlku
kjS387A1y0cilBtCTBNZTgt7+kkHjmNqhrDUQAtzybbLqhdRZa96ST4zOwceJzN3lApU+yiC6N7D
7QYArLumryIrB2CJdhPy3A656yZWBWzO3p0xgySEV++M85VItaSXHaAFTn5HetA7xuZLWd4rlf5r
Y44sxI640aW4cVL9Gcgt/8qe8FOgi1jThRUePA2Q6kX27vuuZBmFVrq91yClnB6yu8XCEoXzeOLB
/xF0XstXXhoQ2TZkdtCJgMaJ8yyiKyeA+jIMWOHgDETQhnSDqnkImqARNCELr454IfLAZRBpUoJs
IkTlZ4/oSzCDKrPDjQ1t3EHKmoVSwj8z1cNtjao80Qs63uajcgDbQ9w5NCXsmT3dv7HRlR83zugl
JueA1Pq9H+d+2l8LvS/9QgT9S4u+u2RYz/Zlv23qXHlac+xX8E360vfuGhLXxNgUT92Tv51Pxnpa
61dyhj+rqCjqQP4O6zD4txg/koYWENzgplkNRK5jtCjERaL+c8pxUFLw1vyURte+xYVbFIZ0kdrA
HQMJvrMHrV2DDjnYyEc/dyOwekDa4VcizR+XZ3g7EMfF/QEKw8UF9vuEbo3G6OA6gLqFDxwb0ho2
M7YgN165rf28xC7juGRpqUE2HJHW93GsGuHy4sWKHOJgr8gxP9Aq4AL6+kh/0HdayNboBgY5JWnA
1OQ7Pe7/5Ktr14cLQfy3X7HcLv4JKmAIMCGiWn5FykPffG/6YSUqUJ/IHNXX7E9+9kzgmXEx8h2I
wGGxe17bcHQ4Ebicckjr+WFIyuTDTrTkeu3pwjT5Ns7ZU3FfgA/MMA4HmhuHSd28/B4KXVhw6J6G
XAiWRfpP1TXa28HN83x+RK/hyRd0lxNvjsbGzkJWd9ccVS49DnIH6N6Gc4CNJtrvHwnsENm7LW+O
o8NvQYw6Cau71l9/adojXQg8MZpzICQ/W1nagMZ3PauaIwgroe78gSwpNnBL+f29Xdq9rX+HWR71
n/nWZAvB3cMwaDe9sfuZRy2QYKFs6v3Qpn3MiULHzoTaQFZVC03dgUS7fq7pvG0YMDi//5xrD332
Yguiy1l3crzYDuweBGI9cJvZOMe/D3NptsDlDuAnnJWosJwtdbNGnEUmF8lffoN7TMgVhe8GW1lQ
E/0+0uX3C5dsF5MSrdznla/cnZwRrTQc/AP/lt3p/yl56hwbsh1WMUuubcg/+yuwpOEWqCMHiISp
9SMxK+FdzEaPH8kc0mSxF67e82MWLd1BANGHzZ/iD42vOaZdWhE4ABABwIfHwXb9fRrBAqakjoF0
ujFYR0bqbc7Jx++v8tLcWCxMTIixjeWY+z6EWbkOM3ChxxLfoO4bwsghWu6GV0a5tAGjhQw2zx72
RbzI78OIxi1yVpf8ODcd2nh1bSuk48SZk78M7fiWe9WB1OpkQJuBxkTzxE2zD93UemrtAsEEh5C6
JV+pyh9R40Fmix9Ngb5qGyi/qU9vzRKgI6axB8cETseU2SMZ1M1Uze+S5semyFZVD3A26osyUXna
hnNB/yJPWkdlWo7RBAV0oBlSAJEOwGDJysRIXYZLGKCrOW55iGmKY8/reKClBEzHRQ3UtN48QY8c
fMmqah7wv664o4A4hBXTnOvzVquafIFq+SHpKzP8/Y1eWmwo+qIhATdVeDSdremalkiM9Dpw5KO3
zUB1T6fnofU2wCZf2cwuzZCFuwDnHlyGrXMvaOHPGe1qiZrEPPXIAzQbq3LvzOyatPJChg9pREgc
kMsHEPjc9XBC8xRN+5kdOeEfdLkoIz/DgrrWTiSvRVBJA+y7/oql9k+xCFY24hOUEWwLR51/lrHu
CPBf2ohh51wNsWkDBmX3q44NO1RYP0yONkcu0Cvb1rhiT03zlo7X1uClJ0egD6kKNBfAa559y9GQ
ZJoV0PKsw+UbjmzSQO7YD8jYIkq5ddT773Pn0hf9d7xlbv1zOpF5qvsa5O9jWnsr5ekb5jcP6KBI
fh/GuvxciyDKRAAIWsr3caTitsdFyo7oKwE4eS7B/EVZwlTkw3RGOLC0M5wr4GpkCd0LygUJBy8a
ZAS0SgGcY6ZBPcp4BosOPKyNAggxQ+avLUiidWDWzdbRN+W7T+rHbGrAA8sLD4ytam/YAgTyARlx
veIEXYYtD/MOh5GQJ8hRVqYF3WNh2O9DpR2Ab/wsOv+VdeJmpP4eXZG3WU5vZQ40rWFJI3JKdBAW
rli3MPcNPA+Eqt9f1MXvgWgc8fFS6D6vaNBiAiasztnRRyYlJ8hwMmmumAWq3O8DXTpPoFH7vwMZ
3z8Iojlb5x0+iCqKu36y67CT4pq7zOWnWTxZDRwnEC5+H4RM+ixL4dbHzN1kZZoQM8rTa/ZMl25l
2IpgkmrjSo7W5LNRLK77RVbYNS7kCwFp3AigOcDrC+EfF3aApwXXceUXX98/Y56tm3YYmRiJWR/l
VPxRS1FTqubKfnRpX//3uc7OYwhgnMzM8VwurpntiOVZvqMUsBuaq7HwxeUJv14cx7CqgSPU9w/F
9JGCDefUxz6V65mbYNfO6FXJzPINjcozGoGqeLT7ayH4peANt3fk79EH6bsIPb6Pm6WZjf+s+tg1
Truu6vSAXnoDZmYVjQoF3GfmH1ien4TQ7ty02OtQpHbK+Qs585VD9EJU8u2XLB/8n42wHnNrgok9
XrYrWKAce62ESJFqn3aDdqQke/59/V1KbuNgM3WsDARdsDD4PmBv1lnDRVkeZ27cjy0dgkzVadhn
6E0SnniGRvatsXFDdp2BYS8TPQChVmKjXfR/8UsQhsEYAkq/Jcvw/Zc0OS4ohoZfkm2mJytOt+Ad
wjzm/zG5dGHlYJahd3dRkUHRczbVOlKIDhq/8iit91S7GebP3x/nwp7z7d9fpvo/H3LkMM+e4SJ0
zLz60anMcZP55K8qkIj6faBLkxfyQcRDeBh4Rp4nAlU7caZKWvynLcX1LUTC6z89FPoXy495bdxf
GRDG5PjxZxVIDAlS4RLqwQ7t7FPNfTfCSwvU83o5Ekk+7OsynxI9BVDeWywfYNCz9Pm69ygXoIHT
R7ULp8mdy63XDloYj6YPRoHyTpuWn5OYb3E1hm2ea38RH8quTq9DqRefVAftavF1h6FhkBoy8SY0
KRda4BB1Q3hhQnAqHyenW6XVdDeTCQWJDktn6k9jA79oO38howm8bwkzekgxQkNl9xT+CntQaHuY
sfZdQPrmljbN1igtL24LSDH5dKf46IVGbd2L2oPvGKzBgFBFcxS6EskaENmEagot7IBcFz5vVrJL
X83WQ7adtG+dAQSTk6L6JgJV3Kj7EaqGO3+gKIn7SJJWMAavHbcOimJKjD7fl3PXrlOJezYnB7+r
usCYxcog3cfglyeUGID7zQ+GmX3laFQFDMcHPLGYgJgbVpPbHVhhAHUBV3cUFNUreD8P/gQL6y69
g1JuEeebOHfGZlN4NLKpcU8N97YZ54MBenWEebV23PIodBG6ZIHG2vKxZjAUH5AWz7P0ZJvlya2a
YDFNDaFXrQFC97IQRt1bfVEUUOsB/Oc5QoOpWuqoTlhY1EeZfwb5lYtqU+j159DnELaRaQzaVtej
UpjDqpkLdlBtkR5UCsk9dSo76Koi1ngmAAXWPuRkFLFPBi1C1E0ioqwbDnZKYqLxPhgR/gSE8VuT
0g8Uya2wZt7OYGoMfSFbUOYmHg5YhJsGydu10w7AfdsVmknt4auqqns+wcs7Z+V8QsmtrgPXhZt6
CZt418UXA22dLXWPQpTbfJI3UDvnsZT+nWOrF5DmYP+UAdLZN8MYCp9oK1XY8GG0gdwbnbZcSRt1
D9X6KO32dwYv/kwZ2sy4Dgyw7i7eYiYiepNtZKVuNYX3UuLj3VVjDz5jiY0WwG9jR+DAH1camRJU
TCvMvpmtpEuLkIGjFgikDAMtre/8WVOIJhW58+1xTqjh/00dE/y9FH6tOjf3qsrttRiHPxMhW601
322vAKkwQxeCBiR774kclZX+PqPOjWN9MNEXoEs7K0N5Sd76qxqmZCvqjRWK3bbYlpNeR3YLCak3
zEPQWO2DHN2DMM0PXD13jnDjSrkUplU4wljOi7gXDb4t0vOB7jeHjM9DPBK8IH9pVXcqI0AN8OBl
xd2YeveoSBVhSesxsma9WAsmPjTbewQmmEVtb5AQ7kRoAGbZqhOLWoyBW6656qnKCUjGIsNlu3ie
6jJqK/PDHWYXvHH2SShF0noqxCZz0gqQ71HbqomB0WzR95SxTa65b+hatdZMy9Yw0YEgE38KUqWB
aZ+m97Cmr4Ke60dtVqikpdVXWrKPvIF/o+Jp4MH/LJD5/AqWOlrwCy8qsomhCJ4B75Par4S6aTBz
yDRR3j1IMLQDexw3LvIOGlznQlfz7wbZb/rO36ZUQPQ5j9h1rIVhjp3JNKcCWQCzg41s/wzwusLc
s25NQf2kzfO/ED+nkfLNEd0F1WOu5X9Rg4KRPtSKUW75e5znEa5YWZDZ2b1seBPALvQNt9hbbxr3
fVquq15f5xNe8WTflJL4m85rTmlZPHFdfWoTzBPKei29/EbBgScYM/dvhtQFq5s3v56+bNGBX1Wb
W83kfcx6QwtYjZ3LHFoQ1NNdg0wFVGkJdfmb5jJnJQr8BhvqEJ7VNPK4t2lZsy2Hdo1d8hk/KKqW
yp+dOvGCi7vpYSOLAl/2bIN0CcuW8X0B3M/56K8GsIUCS6kuAF4yZiPAEh5nke6UMJZ4qDD/NGNh
pvO9gBbNbadDXdZ/IWFw0E7g8ECHHUTcp/iTaGUX40jz4yKdvDAfsfu3FEhk6rZpzMf52ZsKOLG5
VbVXNviYsqrXCo1knVGdXGxOcQHQStib0MWkQIQ6mYq63H8trTapIHgKewcF61w8wsFz1/VWjVNR
ba0SNnbC05KmL1ZeX666hm9VmT8QN31xasxzWqUJyydzpw30BarPwMlB42aNQwIJInYE8Hl10kTh
JX3ue3ABbQ5NYxsRHiVDo1b21/fTIRgquPTWcnoVNsqjg0XB2QPeB3q88rE38zHQBTnVNuQfszoU
bXUvLNqj7z47TSbPsZk3j9ZYr+xs+pQgd8fD3IeOzQUOn8EN+5qu86aOc1U8lwZZmQR7nZfLx5yR
BvYXcuXP48uUMR+rvQKoXZIXv9ewk+Py3Vfkw51LNxh70ELL2diMLNtknHbQJihoSSpXBa1Aoc9o
minOMxc8IDJ9NuYE9DjxHntsYoE0KUjxClplrRytu9bGjG00+1b4ODD8Ef0B4Cscc0fhJw8oMgm/
TQxbxh3Q6u6UPWhigDyQ8y6oTC3xBm2vccQJHZseqCx2Zu1tet/ej8AlgP2dPTLWPDLVHJxSroQs
6QpH2G5sssTPyZ8il3OUklnHoYY7zMhdFz++RZYQe3EOEg8YPYBJTMZrPZH3ejYjxfrEI6Fhaltm
8XslZdJ1aeILa698VQd86iPsYn9qw3vglTdhVrob32Y3w6it68Vxy/Gx2/FRPxlGtlOUIQaT7SGr
nDvHGP/giqMCrwa83sznj84x95CwtgE0nBv4xmthqtlBSo0yFJP2PExCRVOP2ZQ6xd2gzbdebx4t
nh+91HshJhiuSp66sr1nNbNXtNcTfWhBQG/TULX1SsFsLsD6wKLV7C9jzkhAdHWv614VEW1qt3LC
HZlpO9vvVqTFTILCI6utyMisJ7/Ow3zQN1T0UCiomEp0GWvply7VRqv53p7SR9WwaJxhKuRCg1HM
p97zI8qGZDDfh6zcIAC96wsHhvR6XOdQIEG5kCir2cJfV0cTtlT03lJZ4vTqUVj9Gi4gicJ5ZUoS
p9ZrX46HYRhCYqP11oTyo6gja6QwaX1Cie3Nog9EwPg+7xKGw3vQGgS5TlSMKhmIvh0yGTSo6xkk
D6F42mn4upnybnEQRxZ9biEoc7x8VSN1X4t7bQZIOC8injmfU51haYLw3qVeDCB8gp7LdUUhKpwk
OgRo4JVf2QzNA/2qC3gCS7GvgD8XDKI7LgNricIlysLVuJV9Go7mp3CmdWXi+XUaD7UeZ8UYVsJY
lTQN27YLRisLJSQjvPEOll8H1uBOoVPC1B7l00dqiw2zfeyqbZLNqKTnJ9NH51pVY+nDsjR7MSHo
yyg8RZsPAseZxeCOtJA+1kZk6jDOJIjlC7oihXoCEP527iG5A/+1tadt789rQsmK8HTdYIMqLTNQ
E/3TuCnEdmoF+4PId/AOIONh7d1cvWhptoam9KTb9wpRVD1ri2/JKuXmgMzH0XEPSPHhaKvj3mU3
qHct+uOwa+19U4C6aEPT1wL6bpL2xBDJIjhKmimPWoVWjNIIdS3f5zqIk4R3e0TDJ7RyHnyjTiYB
e7CmBLcuBf/FhiwN0bZur3rsFcjF7Z3UDfSxXfNFWTLIHQonwTSloTk6D5ny48peVHHUdwPVzDcu
pXGpYRvLx9gdp7+qgtsZf6nHIsiWZU3rmNY6NqEmqWE7as/uarIhJPbdyLdedZg964bER6zR2yFC
OeJwmHDi1H+HtD7C8H1NWxJaZID/OvyjcZEwDSQuy1tDdA0uCd09ALI4qQao4CluTOWmHPvE4tUY
yEaszfrAKsQfpIYliz4FIqtXaMUN3JlgZgIHgr+YDTwsHPlBGgEsCJSUTYliulrl0OVV2J66on0h
xgyxJswkoYN2JMhj+pHJNHFzGSFGWguDxZ2ZhjZ99rN8ndcyqbo+MiRA0p1zQCse6uAyqrv8MA+w
tmbISkwguRQN2yGXFxKsyMbq44zorwJ1k9DG9gmM3CaXxsbIHJibjWuL8xM8QT5Gpda+o4LGc3DD
cSIlyrWRA6VQzGt3RPHFpAFsPN/hmxKj9/iPKfotz4fApd1mst7njq6lhRjQdk/SeR94fdDsKa4s
GQLk2AakStek9AOv10OdTIhD8pVfIZWSFdGcOmvT1F5cLj6JCd2akNsaR1pXafHkI9YS7Rw0zAuy
EWTQAivIPXWpGUqtS/z0SXRI7k7uuKHeh84JNlrykbrdV8EGGaB2vS/wV5y0vK1UF4oxXdei2zrz
E4OEM2NwzjCte6PJtmlnrnJRrVRPEpitn7pmuGkIBF1FCSOH+jTyBuGM3CuSRg12N6+MPOjXcHe+
xwsNzM5fqfElH7UVqmZ75pEYMNG9Zubx1OHS3/ZQqTpY3XrCJHlwNB4zuP9DvYXkVYlcaCdfDNdb
uc1kbnzPnlaFZT3NjvaINqAPx4b1QVujOtsr/pZpWD2jqh44HZBd6LuPZkk3ghcpq+mjMCEAdSfy
pAy6k471iITCg5xG2BqjoLLCEVtvNBNZeg2mYoFDPSPWzWkHwTTSDUW1diaccIMzr5xO32iDsTXz
9tYe1XMj+KfyxY1UNfLyehtVjoxMQqOcFcVad3ACz4YNC3xtazSptyon6xWS5g6+gWmS+fArot6x
1ijuaBl8g1LdQQKPD3vbRT+AhixQlaEnrc47NF/l+4FjSQ0eAvZBwGllKLHcgKUZ49LC7Uu5mJC+
XGasNR+5hzuIbmsnxGy3s+PgelLfWz1Y7T2wPJI4f1Kreko7KLHQR/vaQ+GfmRBZllq5dlOVGJ3W
xtyVr12Nk0c12cfIi73vwaJAQ/cFgq9gMK1EFf5jN+Eq7/buM3BcTTgJ553mvZXQtIEtO8TlQmkj
0hpGxO1q3XgTBx9r/DLzwd0VVDxqmfk0M+9VaiPKIZrxRlN7mzJnN/ZWzHRrBxUqonPXfEHtTNtz
GNjLXIsmOuzqytoP6fAgQZDVU+gEB7JCNgQKAR9ORbw6dtJaQRx723PYCJmY0el4hAOfD+RfN8Uf
2DnvCPXvUNNy4lxrn/uRbuGirAV6az8Ugt30mb8WM45rM52X7JTlB5wabSC1bOPLYUeL8RVBcY42
cPOjcPI3MKJpxMp2reDDt2zN6brLxaGqxQ2rhg/pIPIYu/Y1tewpbJn7NHFeHPhMLJwkWDQz6UWk
FEUipJtvfQH7bdU7a+jLa8ToFH1UvHlOjRpHf87/OEP7Vg3Oo+m0RTRkQgumwnrGmXnTS/EBiecQ
dF6+MVXZbW3spCj9WZtJt8aVn2qbroBxMyRFN7AuQF5Dwi9YutqGKYKeIEu+swY8DmrMCMqo3ySd
su4hWXyxhibx/PnIar+OHJE9ytrlMfz4XpCEOphDoafBKGzvvhrAzeswD0Dr4i/WDC4u8VrkZ6jz
zGhRJLPQPpFissN0moClmNscmYwUMsEC175CuiP0lfVX4w4glpcDriW2McdVXd7VxNnpZomYnNKN
RLG/KJtti5tepwxckNyqj0wmcV61Njwt6B3y0k655SY5jI59qzfzGy3Bk+/UGx1MF3124qDr8xol
n09/stc2MbIbWcDprKVk64nGX6VtSVHXk0M4Vcbeq73EKNXRVbmPHNUMdpEwMMkFdN1+NgRpXt0U
HBMA/uzvlRI7lLPgn5UPB0VdFo+6/Wcg3ZdXd/fZqHFs/BWKJLMCWdoal20R18Ip94tr+fKlKPFb
EvasdOZkfd4jkVrCwEVGVijCpfckTywQpupVvtIefk/7XigDLUooczFuRjrWPcv5kqnVmk46xbGt
aQXUprXVe89AL6v+iotl9PtgF7Pn/wx29mzGbEHonGOw0dRDDc2xBNNztIsrw1yotiyYcQOCeph4
/xTtzIOHqrZeHFPo+GteBss1s7Rxf1ykGe3b7w91qday6NaQMiemB2XrWWG/mP6HtPNYjhtb0vAT
IQLebAtlWTRVpEhK2iBk4b3H088HzdxWEUQUpnlXvVAHs85BHpf5G4F+neoHYITkP57zUL5vNWzA
q52/XtK8Ud+nB3pl0OPhlkNamOKD0tpQXDgJ/lkeuLjpffvS1GW10HyYmcBRFE2zULeAGD0lBBYB
yFjAd/5ZUVAm016DwFoJ1WPjlSuZZvX1+ZtJCrjf0siUR4H5XRuXBzTFJUHiBSp9gVcpCLe+sLse
Yo5oMfqijhQyk0LcFI1XJlQjE3hG5wbBXOVzea/btBvdG9wMthAAWFqH/DDKkvmLEFtgjHOf7CL4
+Ekvekal6btW2xK8bnkNlRAmt00DbF9QuWiajYQOy9igC3OuA06Weuveo5mSG2AH8tj80eUwBgyX
t6cllrbfB3eMpVqZuswBm3xB5n2fhxQgg0x7ldvye44B8MYomlfTqH7xmv8euxYlISBCSS8caA88
OB51PN45T6JKB1AXuDGHKdUT+jC53QK6pGRUct11EfmjgsTSUY9iEhUbXarpgtNXsxz3Sc54nRkY
qmcsQqgcwq0kIRLgeelTXEubKG++JNCBVnIqc2VOeB+UcS+dTcu5ocSqr0x12MuWzAmci2hYJHnH
g1qtXwRFkHfmAKUBlA6ygtQgbYU6xxDmr6z3UygUN1ViPbkd5YRCE5LNIETtqpLUzzCgsAou8mwt
ONy0vMzxV0URPJtOcGc0rrM3PP2lFJ1DKEVHx6CcFij36gCHI/c43bNSgLCkiK9eUvykYLF1qePZ
RmDkq1ygqlOXOaWCKt20Gu+5xuWpmTmJs6YhA7rXzV9MKlxS5jpnAXGMBndaXho8CHG3Q4NPuc01
8RQVTbKwWqXZPeEiwcYEvEiw1hHFLJJIsChdmTtjmz15W31dbJpNfJJgSfqLMtBzKY1UFCwFA+ow
0glvI+ZFJ7ptEPlnX21u6opip5tQwlUXMArjzjk5Cw0gkGQBzGhq2pNu7tBqhRgFnn92vUHfGqX0
W4iFWzExD6Xr3ghBcBt6yacm50Nc3zBmx6eq0P1hvcLHnCAHCrEU68gVvHMm8Zp50sgLY0n1Yi6G
gXoLTQdjtBaezGFE8RYFZTE9GxACW89caxVErFpb2F7nGslgOuGTE0hHv2ByPBVJghGI4qfn8LdF
r3MtI+bj2lR/v9AE0DaWS4tttdRNnvlyMFktVLTBDnLiTybQczXBQ4MrPLedheyq698nZvApHMC3
+dVwzqjWWFb85LC5LXy6meMYSLyJyaIEwcR8J23QdEnNeVUHZyNfh/ftLt5leyzm2621S5Hdy/fX
U2Vm9QGKBHjGKPmSyES8XQuh06noeyTB2RHkL6maPwicNqswA07RFWm6FsH/wyQVfruV8RBlKkTq
SH2mfkjDL6nE+9Aolsjx72d//Emj3wAwQyAEk3XTGm7UCFIYnIu8/URXcJ96qbqqLeC2ZkZty2pE
ikHWHWyTYmn6329GEh6FED0QMjCkdxfKRk/KJJQsH9p6uxvC8jXoZWBmj7VprXTOrbaVdobDkZN3
0poqC23IxG4C7kqWsCBbNPNTJKZB0fBzGUHNk32xL2XFSaoiPLsqT2FNzNed2+kL6+v9MubEvwgy
wWolmueptZSH5yBsN8KAa1E0bHRqItfTbGksk09aOamYVFEZnuW6CdZg/O8FEE/rjwTBGhROrAUA
e5LKQ49fFaKg4VkbsmqVBViC62XykSAqDw4N67z35mgCdXffN73wnJtGYHtas6+C8Nf1gcwsACAO
KNOz6fGw0SZf3kmEoCpkwDO1VX1XeNlvSjcAc55Y8ib2cp7cZfSaKZRc5fhfK06PTJYR4gujDlax
PNn62k4wK06uMXaDE6HS7ELDTxfSYTbr9FELDud24x15uaTpG3i9GJwlNfrCrn+j5ioGNdLSc+P9
85DBkK1AeUgKaXoQKlQcstYkjg6rxBCpI6orqacSUS2s1bkB6SgDQ7oVUaaZaj0nni/wPi2CcyIV
z4qmq+wNYrAWLOH1emrMMCxwDIVbwaYArkeZAjr7VKVG2RjeKGJ97nfaSr8xjs7BuAvvsk31TbKd
/4dd0UxCkgoMDAy4Dl1rsrJaJROsUFNAc0nO51rCtdwpy5CLvz/WpehjKr1PFwhBga3ea0v+ejOT
K/PG+oPqAtc19QvB6TMaT8rg3Bn5T1XL1oFEfbL5156SXNUuwmji25MwV2WPJhZhGvSueq89Z7r/
BFDpaeELjn/n7bXwbZzJZIqUhQ2zISm7oNeewqG5b31Yxp2lf05x+lypWn0Ka9XY5D1GZMHQmAtb
2Px8wh2AeyVB8Zos8SFNHaeBHX2WKBkZaPpnvoBsRL5wls7s+czn3zDjv1/c63PRiKhmDdRmVF7d
mZgPNkS8r9dn8z04l8mk9gPbFdLMO11JT5FqqUI18KzHZGAsVs5RLK1NKUqQVDhnVkPUnXS9bD4y
hyhPja9+rFun1ya1V7DCRivx3GbGXnO0o1OI+7LMFzQ654f3N4z8dg5NcHk4DxDGaOiz97303Rfg
vaWt2a2DrDyHnROsMXBeYo7NfjuOAKRB0bbkMHgbl4ud2A15x/BECq6KdRQsfQllP5uGpgqsVkTh
Cg3NtzHiIqhp6EasN7PDTJamnFRRxzcSZyFHlgJNUK/QGZCA6oLgjKvpKwoVKD6E4ZOaC0sZP/u1
cEyFNclZgATs2xFlSpY5tCCCc2SYG55HR9ERjlWAgU3qVTYZfJsnS9Zccw8G8OFwYrgrKxwt4959
scxAtnjFoLh8KlRch3VpuxsTxWxxm1JvXVJ1nqkGsd7+Rpu6Z/j4PWIbRTRDWgl7BPI36XO1B9HZ
2eWtZvNeOLrrf8/vk7ABUimGmijyv7sJ85TtXDRl/XOCN0+XeM/Irz5e30dmp5GLP+JFQK85YSff
ruARqPiFThXidixCDHsDawi8Vlbxepm4Pqb29Agw8ZhHrEyFATJ91JqhKkc5WjxnWQFv3LtaYtN6
Mm1dp4vSeq8WEOQP7MYXIf+IWF6kSTg4VSK1jC8QaOAJna+uEILdXJ/FuW3jMsjkaGsRbKzklsqr
57cu2kbthtW2RJKc/1QyjvIcX3Dyp1cg0QvyGJ1Ln4NF2Gn9L6f6NHS/PE9ZW9EvIBltfW/RGfSh
TlWtuLDxz64ATOb/iT55MamoAfWC2fr4J/zoNBX9n8guxHjXh80qaR4N/akCvzQ2R1XhSbC+we1Z
C2G6yU3Lvj7bf3bhd2nE+9DgAYeP8ruHMu1fiB85D2Uqm+sqsEy76noQV1FaPIuVtW96BeyY2Tqj
vrxz4F4f0a4rT4WTuttKdAKKezoWl4GSb8wIEZvUkzNwXrFi5wCwwBdHdlgbCCPJuXFQwuRXiUOW
UYLdKzSscMrbAZXMLnS/DglvcZq/8QpawzNvvfBYqOCs1JpmfBXlYNoCfIugebudSCOSN00lu7f8
P8aG65B2NBoJGzrdMY5ik/kgbLJ6C+EPnI4nS4fCQQfc6nqD/mEr2YEH4+P6ZM4uSSTQeW5BlH73
7pFdvUEXkzZI29XdrrHAblhS7631QX0Bjx2tIs/9dD3k3HFhQqXUxlIPl+vJAdgJZTYkNbWGzGoe
WxNGbWf13V4vejj3UuiBAg43ltAvvFVmHkUUBqn2WOO9iRrL2wPDqc3CFVP4vshKI57pryLV3Tj9
r6aOFtbKfCSIUxq9pbGY8zZSJZZu3A0mddakOYZ9cACK8qJ77WMlefvrczm780C8/d9QjOttKHxi
esfsGVTY6mtBFRE3+9dKIBxCOClwH6JgQgvpbYQILVBZQB7gjDn6oR/Beok09nN31wcymxR0riQK
kFyKpirzTZL2hdqhWeZF0l3cUf5WX3PEK9vySxHRvsDI9XrA94L8vHt4If8n4lRwXi5zYKDmGPEg
38T31aE5NA/KMXqCJrihwIkYQr4e7PqgHqGKyNUq2WmnRcOTuVeRRQsXSYTRjODPtntxPjnQx4e6
L/wzKsR+9bWNXv32pjRP4Bp9N1jnAmzTH9dHPn6x6fZpSehwQrtVTMp+b79oAcjJQibHP0t1h3Rg
v2ta62BlS9TpuVWAIqpBSUqhkq1NwnRyknmR6vtngwZHIb+oCYCyvL4JlyR45l7pl4EmjwXN67wQ
Tr5/1in4x3myDoE4guO0S/OroP1AdXjXus3Cvjm38KB36WM/V+MeP9nEQIZHdRxXrHGr/hakcFY0
o1vS+52dwj+lIkvUzXfUrq42yoAukX9WW2nftihYuE2wryX91dCX6NizWXERazKLdeTTWguYRbc1
VhBQ1nLk2HIRLszbfBgKbappjooBytvkc8wuKyDM+2drkDet6x6q0l8J7VLyzW0nlvI3zPj5LpaV
F1A86Qt6UKKBWQk887WbKQca859USfkKNOYz7JmlKvrcWXoZdLJVKr0W5g34ybPQeGvZB2yOoJxi
pRst4bQJFowE3jvcjD22izGO2XMxRgeqhZT3LLDxBRT9LG3t+7DXvyj38Gh21c5ap3ugPb63Wio4
z39DLqAc3you05OV3fhNIKt/AsfDxnURoDIrRtrSvP3ATqX8DTTJyVwBYgxHhjtnld5lZaii5qt8
jjvYStcDzS+0v4EmWRlKeus5Eckf+jdZCQayFzYqYoWrAozV9VBzn42203ieUkB5L6mSe0VdCmLM
iwtZXOEVJCQiBffZ3tkru36drpOzv62PnYrR1ULkcRSTjf9N5HHRXCRMLepaZ0bJGLk55OEu/pVx
9zzoDw4SNfK+EX4vFaJntmYOGV4NvC8RY5/2cpCEdH2rp+Os97UdRfI2HlX/OlsUvX1uPriVt3Hg
Ly6Mc+ZMfRN1sjAKQY+8OmGPiW6LQ31nHtyDcYOe9W7RrE+eWQqjujhDpD4wVozeTmmv4oWaxfIo
tZrBe3IyaABR9yqgAJD5jXTMB4Su9dZ/HETU2mXrVDZ4pmZdUN7FYoJeJ0ab8Q6Jn+YmQnQDRHCw
VjLriPouNBWKNzC8jNuhaWuU2ILBRmPvOGhRuKLK+UsFc7fXZP+nlA/J1nOy77ovw8ltkbwWTGM3
6MqL1tY9lA3xa2iVOwnuLu/D0lnVVd2vrLo/9KaAjxDvuKTzHnPg6Xld2m1oHdyMvoFS4E7RiCO3
sFk3QFK2JuLDdjMI39skeLYy/cZBEhDSln6oBP3ZVerfsmOJSMZVn2LJcWxs2qt93Jl7UwCkGHsI
OfqR/i3NBxWiRN7avokFjwEYEvB5vK9BBMMhqoa9m8kj6h+Hrs4yb+tRGjNRjBbZTPOkl91RM3iz
WKVrB3R4bR+RTdvL6ifXqe88zAyQtSwDu6yH5z713e1gGA/tKBvil4B5fOlTU8pf5Lx99CXjSxA7
2yg3nvV6+Koj4RzlUFRgr36jMo6mOzolmLvnwT6zxM9Zb3aI4vfoS0viVvDLn2GtORtDjQtbY1VD
nUX93dXj37qPvH0taMIuKORPopMEtlZanxHr/YKS0sI7YAYvgM0QJWGUz9larKlQE4tMHgQuk4gf
thtlG29GAKJlo2N3q+/7/b/XB3wbbrKV6JkcqgjjeGdfE9EF8JBkfTE4yRdW8tz+waHMPQvFN4kW
3dvlVamJZpi17p1zDjoEqIdubVU5dHCJk62A8LDyDWPTAa7baH76pKvDA0xxJKATQLiSBSW3QgXf
qIefTWlxMRT1J8Txo1WGr8/Cb53/qVynUbBCo0WdXAh1r4DIFZveOUyE7lDjjrLyS/PBF8sfXiQo
kOnC74WnGKeodZY0iWcuHvSJJBTP6Duggz6JXcdCIKep5gEvTGjbNyZEryi8TXT3a+144baXUnXh
WTgDoPgDnKDiSyWGZubk0yD0WQ2e4bnnMkDatWoR55YBvm21OtnDRPZvasl/6S3xZ6hqv1zQ0dA9
nhxBQW+gkGAFLRmsvT/C0cwQ0efRTMATrIK3qRKbsVLlnmCcKqo4nTDgq+vuO7nfDV6/MPb3062M
+FTA67BdeUVNprtxW0fwk9449WD6XRGCaoj6SjUU27S0jmpXf1lYBu8PbmypWNl/VAkp0465d3Fw
h3pGBTMjd4ayakZFf945YQyJr8dGSMfiaV2EarYpXKYX3mqPPkC6S0zrVzXQNdGasNhc/0V/6t1v
rxLKWEaRUetQdOBQkylAW8KjZJYxBar55EHX30qS+73V3HoN98W5U9Ryi9kqFL7ACVYWPE5bq6vU
FlMUgesq7m030yCYNYOdgaR60fpKOZgtOtRCY31thK67CyOB7lKoHSJVj1eD3H6vImjdUIvBgBbJ
sDLSvNkJVruBB8CB2Ci3QVV9489+z/wEGpJWP9Rp5q+8MijWvSrf10LxSezjjR4Pt2Uf7lBSgVco
biJo+Zbowiwodr7m7Tp/LO33x5wTd1XUHcXDsMzsPunzNZj14Ahi8llQKvCZAtYiSQZPEr0AA6B6
qMkeINBs05XqsSmoBlajikCRZXso9xzpgM+37JnFwv7/B5/w9oOoYKfYfRAeoT83rTkh32NGsWLq
p5Dm9CiFgCQZPBqlEms7aBoFkTkZSzMPgpRTKndF0CCymlSopIuf8RHYQjW66ZTo1Of5cyyq+1LK
glU0ND9UZci2kDZHAqX+Goht/HI9l8aj4t0vV0a7Dt7RoD8mC9f3Fccbckk/SXH5mqbmYynh1SP1
X7vSXReW9mpk+kLI93sFkwXqG6A0QYGavF1PTptmYobq20kx47XfQp80+lWM07hqGguX0fHXvx/d
31CThyjbiBjUVq+fNF5IVfkUj9Ig7tJBORtFRUlNpt7CfyabcZAOja+XDCiExNW3+r0Zay+Rm56v
f6r3RQ/mDcdEWlI0SbDdejtvopbGRRlU+glpEUwjauZuqa83P5J/QpiTgqYZ+HmcW7V+SqPs5JbN
jYKqpgr7+/pIlsJMJqwo87rupUI/dbVy1uVyjWfTfVwnC2HeXwqYsBFLSc+GeZtCDsSgjQ10DPRT
bOKcnDZwkRwDflr12obiruy9m8E075BVHBZuIzOvzDEyJUW0f0yAYZMUF5wIuLPDAIPb9KX8FnzJ
tp5sd6/uXXPDPc26oRtyU3Wr5Je6UGdfDD1J+Q6DD5xNS/0kn6vb5qDtFdxfPODp8aq7MXbWTbKp
7opn62AoS6Oe3UsuRj1+9ouDMkgdA3YpCRpEcrUpNeQmClV8TAfd38SRGT/QmBTvc62H761U3/ow
2VEKPcIFfNErU9gWfeJsJF+UUSfJo++yr3xFpcR4/EDyXfzKcXu6/JVWi/GryK/s9eKpxZJBatgR
fN//dD3O7GxwHwKnAbFGmdYog1I386hM2VklpMu04Ysc9rvCj2HkqjdGibucn22uh5xdV3/gYOCW
gBFP0i6u8siIJb695dyV7i9df6zDhU1oRj+b1EYLkYvHiOSZYlCiliZRJaGjEAIQDcJk5cc3Q3z7
yaeRU4PKVpVwZcT/vpE8RmUewWJL4M8me5/TK1k4DIwsDVvsIjIUhSR9qSkxO31/g+iT3S8pcz2R
MjKjbsINKHnbNfUbRVm4v85GQcofkD7EPqT23uafm6MxVJfsDVwltsIok0BlhmvbQr1pKcwkzbNO
CnOvydn8GgOlpydNH/n4S9We2TOJFDdxFsPjdIp1jHA+43ES6Ce/aG+CWDq7afuh+fobYrKh1Xqm
BZnooywjqLaOtEeVvrRYhH5g6bBh834bG1N/dN4udoUSrUyEMGN2BW3kqGJbmEH8p6d+PczsfFkg
ZmQRSMk7t2C1F4wqR2DnpPmPsfJkBl+u//3ZuxWCkWN5f0SGTtZJKspDkIZMVifA6mlvPddYJ9x8
a6VaX480P5L/RILM9zaNqyKVlST29JNXogShesnZbPSf12PM5bCEYDmUDu6JFEjfxoBp3fs5yo8n
VT2G7a0U3OXGAl1mKcRkmRhSEIt+aGonCVF0LwntFEEeya8Wvvt8GGy8R0n0ceN8O5IB1RjHo0h7
SusI1yz9gYrZQaucpdNf5u9ML7zQAv+JMx5KF2mMU1cVYiiqn3KlOWJ1/t3VYl5AOtKrtQFVLvS+
xm0z6rh9ipViH0uoGKmRsNSj+HMKvPsdIMnpwNO0fud+3BQiagotWyl6RGtnV++8tapBSF4BMXJ+
gtxSdqMyu7wKNu4WKRbKnsZh8S40txqki18x+bigurS29PkV5Ua/KU793bCn1Hqst6hkuTZWeGsd
dafVkiD9+woFzKSLsJOPzZu7bIum1U+CKqARWKag6H1NWJdF+YjlGX18nqjXV8qfN8a7CWdTGQE5
APinjwMdNWdL1zM+vH+n5uLaQ/9J3cjBUatu4fmbWrIp1W8upNTrgWcT+2/c6YsB1ysOuZhjBmEA
fJRYQ8V9vOTjPvsdL4JM3gtQXRMMHRlcqIl2UJ0LRDPatMSK7kPr9CLSuL4u1k+hi73ZB1zaLC6v
JlRP1InkjeBX4Qe2TwxI/vO9pm+TLNctjNxJzazwEIZx289JWi4cBnM30LExgpIUHRJS8u1gMuRy
0eXicG6cCke65wE+phw/OC6qnmDk9A+lwt9wk7nzohR5DyXkxoH4Mlp2m6Y1bDxmFlJ9dnVdjGpy
yW1Mta8AAJDpqA8FqD/mdAqN/jbDgqEzl4xe5/P776DGY/AiIUSzwhVR4UBFlGNfNN6xToqbPlMW
INezgxrB5IrB3ZrX6tswUY4oVIzDzykQwGs4KFcLYvCrzv0TZOe1igjO9WU7v19cBJxsjUbdBkPf
saQg+YChRRJrpWjIxVW+06z63MvtUAnWYpZFnBxStsoymWp6vvBCn7tE4MXwz7AnO6UG700qBoY9
dK+++xT4n68Pc3YFgHagAAeLBALL22mtsizG9J1cqao0skWE0GIt2ytQrX2Ld4pQlQbqG9HC5M5u
VxdRJ3MLHKZR84pRyWX8tdP0Bz8SnuQ2RWFoSR1iKdRkAlsk39p8XAxpr23+qKWib6VpmAYm++tT
OfupmEJuyJYq02Z5O5WGUCHi6bIzCrhDjYJr1Pw/soH8DTHlwih5WyEMlHAHN7LHSC2/jPqjopPu
ro9kdklTlpFHzDwP2MlIUjNItbxgSWtZfaMPEQJtypY2y8KSng3D8x8mHUcvzaG3E+ZljZdVCP6c
IJ1tYjN8TJ3mueyHhefR7M5xEWayQRlhhLitwXtccKN1lwd23N6VjmqPmqe+/oFHpXQRbLKekBxG
QGlMAuSMbRlRKQwvbQke9vUvNJtrOkR5eHT0laZUedcMC6UxyWq31M5VFT3qeruQBLML5yLE5LDK
xq0BwiG5hupeEfTrfpDWLjclzsz/MtQkEcw+RGzY483Xm+WmASWayuF9LafrMsq/X5+42WS4GNUk
GeAGqYPsMSorzrAexrZX+5YX1tpqvneL+LjZBL8INkmGTo700BN5AZpSZ+NMuxaMcuNI/cKuMLuH
04GmN4FjBf4Yb9eROyQonVBgP8muZ5fDl9DrD3iIroMus2MdPbHU2XxkFv9GnOSGNvhNZ5iCdiqg
FhZ6aFdutorC11iKNob/63qw+Vn8G2ySHXoNODxGpO+E1ssxK9sXKqGfjNL4yEk7CjOAI8Ylcwr7
1hIjreTA0U6Oo7+AGttbCD596Ev9jTF+yYu7UqCj+yjWxBB11pHw4lFxl3M0QvJqnQeBHQzRR17v
wOYhB3Ei0Qh/GzGJc1NBmZ3Jqz4bLs1ZzO+s8Mf1LzS7qC6CTIblaanVxrWlnQL/W+dKK8SP0eGn
Fzoqzi0i1Gbz4SLa5HRKcOAIY51JDCr/tzWoOz0090Or//7IoDRTAh1mmlS93s6cFrS16tPOPyVd
tIFqy6Xhq1Z/A5BkI/9tXw82PybsYCTcWXkPTsaUy60MOENjQQ05+vHpRijUH9awBMOZ29PhN3G0
8+LhljLJBj31CycwmDr4T4hcYwocroVGQfZn4WifwftgOXsRaZISZa6kbZOwJ3VxsAk71ILTTAPx
owzkn9DsrTg6Nq35YIaC3ajW2keBDTndcg2f41/zDPkpOE3iTQT0BBb92w/p664kdlSaT9GQbx2U
NiXkE5VyIcrciXwZZZz6i6Ud4oPgxgJf0JP7W8NqnwpTXFIhmcuSyxiTz1cotSwUqaGd8uqx1p6y
9FQulUdniOzjbNE/VcHuAlSZ7LaYgysRBWW2KMt3N3URA5ZzQpeSX5AnBz1G4w/HPdM2HDG4R6Vx
HZimv8+yIN/AdNrhzrCO8/DBkSlh+VLXLeygc1vN2EQG1y5aQG+nC6VAUTwuFO0kI8s3ViTBSOgy
YrIGip3eEmhq/qP+E82alHBTCje9njAZgmDiAY5ytu4trJTZb8qyB0DPhRv2z9u8QZqr46syILF6
DNu7LHxN66Wa5/jNpqWvcWv5vxjTtg13EDR3fWJkSGvTGG+iW8nIhL0RONhlA2FpIVipRnYYCm/r
0/Vbt314HHT1p14sEbrmx8thJCOWMGJv345X7APka/KBcnKqYT9xBLW6k1pzIU2WokxWY9ahn6OF
jHgQf5r+sa0A75T/ZYzpakytzNPRCjhF4bOa3SrVY6Q9XT8WZvdr7e9kTXZROXGRtPaZLGxkzNhf
QyC0Zec5V+Ld9UCzTfFRSYK+COxya9qmEnrZxCymI9OPFXKeKDrlj+Lz8N1/tr6xZcef8lP+IL9G
z9LheuTZBT3uy3TIVHqmk2NWCZpMb8WaBY2CeoluLrrtqzbX7AAju+Aj1UuQiP9Ek99mX93UQ1Ei
gH1C7Q5Q4M+ufkS5bSEx5oc00gcNKJKgrt8GEd2ucMIw55T1oicYhhuwWCsX1WynW2Pw94GrA1eG
f6JNhhRljdzAV9ROZa/us/qUIIWUiP/eHZdjge4yhTf809+J+EhxHlk17NKT6d6ZOmLC6I83xb1X
iwvDmUt5gHvWCBJj/qYqkVLVFZ5VJ0xerth0aNdIDttcz1alLm2up97sJYX3kkK/CSO5d5jYUu41
M85j7dT31Yujqw+y0iUPYlckWzFzM0DXED1VRKjR7FY2sa6WR13Ij85QoAydv17/NbMDlyEyylDa
MVIcs+riAtHVfVpljqSdLC/9HXX5VvWVQyDGD63Sff5IKHqfrHVjLL9MQg1e2vk6q0CQfotg1tP6
zlC+ZADw/rs4k1241fI4VnpSs5JCWxl+xtmzbH6PcEW5HmduwY1CNP8Zz2TqBhHxpSRj81K63K58
97vqBpjeFqG3EbAHaCr3dD3g3PGCCgdihUjfgWmfrPCmr/Blqtj68URBtPhnh45mJX5o+i6iTFZ2
GVP7iUQ+Ey1YO4dU4ZtoqVRntXn5yHDG0oEMiQ8b27f5UJhazHONDctMfyUOzlyhvirQs7oeZfYr
sSGS3GibAb55G0X0paqXcNPGulPe0p99aOKbBHNEkOErAIILOTG7nICbjqVz+MfTfaQqFCCuja6e
Mu8RnsSqUA078G+aaEl5YDYXgEUwrlGJaQo0d6tM1Fr8xk6iixWz0tueKKwAmC/M3txVlAsc+sNg
MnmPTr5R0A9KALVCJceTYxem+yTQF47iuSm7DDG5bWDdWUcRAoCnqjRtB/VvRajXdXcqkVK4ngrz
g2GPh6AKqXi61+GoUEYIDqinOi3Waoi4uqZ0Hznr/49DDQcAvci3+dZLAy3mTFJPiYh6voA3sSXa
GRvD9bHMff/LMONYL/btUKhT6kmEyQJxC4YP+s5jIYf7D0SBPYAC3ChDOS0QxJlhFUXUqSesdmyl
BRhdt2CilrRRZ1Pgbxhl8uDBtqwSLLdVsQTMMEtKarbRPNBsoSo+x46yUCyf2xHQdvjPoKYXpcbz
Cl2Ja/WEZ/UnF5+qVVPXPwrNamw1q4UNCsZLmjXIRvA9po8hoDJA5FSkZrWpQmrgILlfytQuNb/8
1KI+F5jhoYs7hDfqJ2zHMJmq6rtQMp56T3mmyPkTaf09HttndCU3TVG+hHlJySR2v8pmt+lCQP9i
KR09JzxWYvvd13BZE7p47Zg5bvCq/ARwfNuoxs5Ju8cYKpvcCF/rPjzlSbNJQ+U1bdwbCSMxWBLB
i+s0FICGR9cz74PY3ySuvM0aRVlpqvsg+lgoKbjiOFL1LMGUBB68VuJmZ+iuagse+9uAdLLU3KJd
cZD1GgPH5EnA/QT1580AzU3p3Ftc6m+iIdoDRfVXeorRm+s1X5E1xtoCkyNIwlCS1OdARdG1LvJd
a2WvZRLEQFTzGyjytusXFPeC4QCB8hFVZ+zp8J/YtTUXw7gwcHDIrN8OMiXoHuvnFovJFXYyz0Xf
3shudwuG/6kUh1t8FIpNpeg/BEDHiiN9igVTXrVRd5/F9b0adGvdH/Zq2bF8teyI8ffWizvL7lr1
LsnaR03XdlGb7XJcBFeN2B0loyvRc3JvnEbcGYGFt2iefGv6+N6QeVmYlr9vC6dY4X/HzSrDaUfA
naDl3REMexwIcd+LW2lFd+VRapVfouVu4nq4k/AG9azhVZf872JrMBe4M9Xd01BJ9UpvsTHIvTJb
9R4+Cxj4nAtjuDX94Tb1/Z+eAhmm1/t0m2FnB/suHFZgHrg4hHd9BnEkq8seGq+yLUfLLisJbjor
u+19wIgARXdKD0zFF8Jd5QVfFYwx9NK5s6IiWBm02tu6A8RSx0gUVVhwePAXV/iC/KiS6KdX1c95
rwHnx0hyU6bVaqzP9GmBr5Cpf27Uauto8lejiGx24GDbGJwtdXbwqvCb22bbqh1sFxK8EPfhSkzN
u0S2nppYemiL+IX19YTj/K3X5XtdzveShWWfzJZBJeEm7pxdZwUHfzC+Gtqw9zTtDvrbA9YUp0Tl
LB4x83HT7rs4f/JLOV3FQvxJ9+KdIQa23GGLAVVtVWlxvhNjOOMV3ldB1P8M9OwTzxQGE+8dEEJy
mR7bzPuS8ibOxOIbH+rOGdxD3PmPdY/OeCHcGkMFpzE+OnGJVAUOaT1Id9F4zav+VqFyBUrpi+5i
E1PKAL2y5iSk/j0b3y7Fq8EQ1WhV1nhMWliDFW391IjlLRT6u9TRf+RN+RQW2C9iF7ZXBu1bJZS3
Nf5bMM2PeiW8Sp6qYHGB1EMgSgc5rCh7Ood6/Ciy1B29zL8rw+S+UNHqHVTrc6IaLxhx4A0pjh5d
kRffJVZerIu4wdNFzAI7z1QTDxkZp2PdO/RJ/DM3mnXaybeRH+20uts0gnojN8md3xk3ZlMdIiHb
Vyq4MlMsvLU2FIjl1t0NX3UXVMqnyOuM0ajk0DbNow4Xt0/KVzNo7gvde3TacB17xpOe9aeqFsR1
KJn+TSDSpM/g6tpukZ+LsACvLW9cTeHDOgw8FG98kI6rTne+DZGITUce/w9pV9YbN85sf5EAitpf
tfTednd7iZMXwXFs7dRKavn19ygf7qStCC2MB/OYgatJlorFqlPnoOiUR65UWRuisYsfhU9RSu55
2ENFTkSYTQo2UcMh4txEDzxvDjHvtsxKtlovP2GA1tOq6JARcdSU+pn7iuwOQQnRMbV/bdLhzLj5
Q4WmmJUFii0V4qwm+lEo6EuFWfFMQM0+cGh8Mm1YymnnEhl0rkEigt7KqC35+fLXcoUmVkeRyHTF
e12ix9JGC32puUsSr1M8u8Gyhtx8YqLPA9miQaOecj3ah3rh1lRzKSKff8/bj3+fZYAyRAM7JEDk
f5XKi6KyIp4hl4Vk6cPAcD2oDe4Urn6h6KkDxAOmXsVEXX6SmumxlAQQilVPGrkLZNwy/YcVLbzR
Zo/mysYkL6O6r5Z+g7WkWbQ1EvkOc/fPX9muP8uYvGiKvGmJwrGMLh6VFp60NoLk2JKPzTrA1ULG
nO0qwdRNv+UBxUIik6xQ6gHTdl+cATZ5qPLOG+IliCwdk7xphnR9OhOPyyFf7QMVhFzTEa656z0o
Q+2B9/fEN/PR+lEemtd4A9awpx733ftShjaLjMVwBm5BiLuDCWtSEedDzkM2Onws61CSU6EPYowh
BJnbVi3zygN/1QtrwJsi1/JDz+UDyJkQEAMfyNlaXMyBf2gxRBpoF6hgpR8gW6krUNCrrY8QHyz6
T9ZChX3uiECQpODxDDAvneaUAVVZWRgCO2bdJRCwqNLeIX6xzqXHJvqC06GLRXVg5GVwJ0+2p430
1Mgt2OL5cOz1UNgZLbdQgFhoaM29a/A0Q1UFg9QExByf3S4aAJWoyhJxx3qhGOuVir35JXDsyG6P
TbNAFmxMAoHBWGLlRqaehvSH1L9x/sLKp9sf6VwcuDYxiQOdoGYl6zliTVXYNO2c3FqqP82QD6qY
+IE6gIFKIlh9JvUgqOYGUNDEMro37aV5tCCW0RFb/a4+Vh/ByVzJ4Mkf3OH77ZUtmp0UiGJzUOM4
gtnmhad2dmnvtG+46VGIYs+mXVyKHVgs/DttoU4w94K6Xu3k0OI2FqTFRDd6u9lYmk0OykBMt9dj
5hE/szwfJfAVU6CffXvBsy55tc2To6RNP2SiSFFqod8j42SWZ9lYuDXGYDqNfWC+wd0HnjdQgE7W
JmcWHeScqaim624JDrJMXgf00gVfGaW6NjRZS0rzWuI91oLim9NGDwNEo32tcr6wYyizYOpaBsJz
SnKmg0hCNaMIxQkfsqslJDkgFkTjdqE4NVtJB/oImQPK6X9TXipNFslBpymnVi+chNVeGcbPcmid
rfTNJI5UbgSQ4q6rBE+lXvy8vcjZ6IvSl4UwBVzItNDDIyInrJSUE1gwPd7ey8kRpTKnUb/T9OW2
qVn3gIoBWiBjtjcFCeE1hhSpVZQT53ikgQcyCthZ8ZAov902NL+mP4bGb/Dq0i8wjV4JQ1ZOEjlk
zRtvtHpX5MozBND3NIJ89G1zs1/W1boml0pXpU1aMZxfVD5ng7y25Axml2bhFnZvWl0KgBljADsr
wC/4cIXQa33L0VF1YYF7ez3j1/PXZ/xnPdPKUoXkH4gPWJISgtc93h/k8gULI+odnAYoyk6J4jCh
L+VVjetR8O41iPJDlWYLi5iNswhCqo5aFdAOk1slNHqQ/EDm+iSUxJEG326h79XEnU2pk7fQ3Mk2
t9c06wVXBif3iVK0LU+NQj2F3beyhu5kZjlAWy0Fi/HP/HU441wHRb8Z/KOT/JJkllloAe6PgtFV
b6i20X4YfeDK5aFKCMgsTuCL8obmXUm3crZwbvNr/GN88mGVvmGJPEHc7fmrxFCvMoXXF0uePvv5
Xi1x8j0FlprjlYyji8sWQ5KhbVm5rQUEBSBpxQRZ+HxnUTvGP/b+4lmlXd9ikgpbGh/4h/GSbHhi
58dm76+yLTTa1FW3pvt2H65vO8zsZ3ZlduKhGNgrDZnDbJkCyOi/BfLDbQO3Twt94c9hMEPXA1Vi
XMeigTAoxGW7PvCCli/s3+3jUsjk1ueNCrZ2A2Yaf3BzSIpG0V2IQlXtQ78uZgtpzAy1K9LFq20b
t/UquKsWS5QkxraR3cgMD33sDkw03zD5Z1yCQ7Ct3WzL7sDsuknu242x1S+RWGm//tvWjlt//SOg
DRuIcc1a9ERjUN8YksOV1/9mZLwRroygwAzQ6ZihqhAHpBF3JFQuCV0atZ19so4s9JCIwjw1UJmf
7WBcMFeTOFRPxkO6LbblneKWTrenJ3MbPYHbxiOrxhGdk4S270irhUA9e69dWZ+ssoh6CPcOiClZ
04Dxy0ZibtcoJEdiCUA8/z38WeckdJZGSgLfitHTSg48iW1qxHa5VAWaWw7AOJqFBxlBUjXZzCqP
AH5txqSRhpiLfAiqsxnfBcXLbd9YMjPZtYBZFWkEzMgY6AJ5udODgkZN12G5EPKXDE02LdMUyRAZ
DPWQqlfgDWVh8/CZQyb29orG73Z6sV1v3ORuMTI9MDCQjZyeHhPraAXvt//+7IMPhRHMekOlCf4+
ORlRNmpvGoF6kiAXvpLddJWA0153QhcQfC86VRfolfebxTHh+YX9sTs5KmZAtbDlyLBR1N/kuxq9
oQ3UXNzwEu7pBoLWqe4svTLnXP16rZNTy7OyiIseNlXyWKp7A7jytv4KnPTayOTEBg59uIpjQzHD
+FPqykeidE6qNhsKmLdamQt1otl9BA8e+o7Qa/oLlMAb6Ep045pkWh0GqqyLxvBu+8jstlGoZYw5
I5LpybYBH1yChMJXTlSL7usBKuojVKuXmoWy9JKdyc4VTC1CM0Anawj8HmVi832giRdL0fq/rWeS
Scl4caotKsgnUnxU/IMPmBNcwlbMPl8xATzqi4ClA/IVn68Pqje85oGBTVub62TTHvOnal95gyN7
8lO/VxcC0qwbXJmb7B24j6jRhdg7zqIHI2z3eQru4K/s258lTfatMDlgGyi4ndQqsknfrKTuqayM
hdNZWMnve/nqfteKoKxLNvYzm10DoQqlWGKKGrf+r5j6Z6+mUCswRWTomcOfUxG8mfUPVfGIYGtA
IfBe+G/n8jtvu1oNtYYqo52unPTqXZcax2qa1e1TWdqvSaKZKoERsB7xhkTqXaZroBZfIkGbrZ9f
OTMdf8PVKqyKFlmcYRVj+b6+04qtvMmOltfskm10UpEIYTTsKVqpm+BFHIOHrzwKAGUHfcuI71Gn
c7DMqv0OpAfwPJEAbwDWydL/wlSTic6RZv5+F/81tcwrWrU5qiMGBlT7KF/LWrov+nLBu2dj3JWZ
ybVn4a8rVkuxk5Zpgxne5oAUGIJ85VMdcWroHaDcPsX2dAnaGxJDsYJWbzomyQPlWYJr3Pa83zHs
rw/pj5Vp8cXPFL0tUL07QUmpB5rWxuwZeSqfgh/JEZoyLlArkHR+jnU33H3pLr+yPXknZopPJEyf
KycgJ3i0SbUXa4nKe/bLujJBP3s95aQVUB/HWRWqozUXY1h4yszIvavkN5zwf8ekTL7dUAk0lWaI
qMlz/SwDK7Jqj0PpBZ6w+Urbdc98q0PJ+z5x282iwNf482+d3uSjNsPIiOSxQBfLIKlRjnF2Tyu8
Gw1mm8OjAqxQAk0ssFebVexFYbyQVcxG4avdHb+Uq5hSRq0VDALmDSqtzIK6YV+4DPTbkdiRQnYW
fHXpMCcfXs4AyAADt3JqXOFiPHIFqqlkHTncHTxzUz3xzVLXcWmB479fLVCzBjyHh3F/S3wUJUa3
qOhWtBvWVlmurHBwby9xaYWTFKAEeUUvJ/gahSk7Sow+51fGZq/ddZIA+F2sh9roMRLKT0loYGIL
AlNL7B8zPMufvgp1ghiEamYtkhALqV6AS+OvkGfeY6TPqQw3vsNdvQdD+sJA/8LeTQWFeW9pkoI5
NTSAehv3tN3QhWt6lvzjavPUSTSpQWSsmAwm/Aw0vJLdjZxXwLQ0oBL3lfdWnGnX2hZwOCGTliL1
GA1vfOtT+leqNHkhgtH7s6fGksDiHnk0/FZ06kEKKuTawhYDsQU06nKyNNW0dE+o4+5ffQkV8B+D
1CPMtTvjvjl0h/Yu38l7sQHQKHgML2MtMTzX36qlJtLsbfsnxkwZXliICaRyPNbSSt1C2/SoPkBg
ZmF3l6xMQksqS0CFjlEciNYmf9FTcDQWC2+j2XLstftMokkrR3GLIWE8WtZkZ73Ud+JB3vuu+khe
erc81ffx2doukWotfRaTkNLQpuqHGEY182fgf6h0iWJyjBi3/HISUeICwAmZo/ml4q4R/D2AE6I6
iirpRg63IfbTpwv3zngaN0xOCU9YxS2lwcj+yeDkOTS6Pdepm/XVe5yzhW9+wTGmrVKllcwuAr/C
Se3vK9rYGbmrw++3o/54BLeWMwkrRe8zsN7CxWvdXxm6ZQfZRz4EDiaOHNBhb/UhWHD3JVecNkdF
ABmoKMcLrXgpPQKo6WNzqp30Qcnsk3yuwToHNPEe0OIlrpr5d8if71mbBJIijCwIcMNdhnvzaD2Y
a8lWDtXDFlBpF7dRtu8ce3xhUzAt2FZhL8Ejlg50/PerQJY0ZW5B30I5Zfm7noNmvOe2KS/NmSxZ
mcQTuUyAzuvhob7+UMUPRbZTQCN4221mKWWv4sl0QAd6DrIwRyNN5+8rq6eO2vmaqzSti8f3LvHp
TmTaVuIR0ODS823r83HFAk7/t/DwdOR6UPXEAKAacZkpRz+pTl2kebdNzH8X/5iYzlljspzSrMFD
CwqEdkrANbTD4NrWyEq7Zemuka0Fg/On9sfg5EGiJr7OGkzinQL+M2uYLYoPGi187HR8EPz9tf8x
Mvna5bRQdLPHB5B86GdzLQ7dFjDzNdSvNe8SvtXrbO2P+idAqrn6vlqzo3b6SpsaxB//f3hTpCXq
Si0UGLFQNKsxws8cPVIXAueCf1iT75x0ierXBZyzLj/04VQtDUHPnhUgqSBtBB0BynOfv2Og9kdE
YIez0oxnqK1wGygstxThUnNl/FT/Oq8rQ5MLlEA6SA6bBi/kWH4ONOFRpthWFgZ2rKBTfNvlZ1cF
cQ4ZNBkYSJ7OPZeYguRCr0YPzLbwkxVU5dd5Paxvm5k9nCszEx+kVk5EKWAm8iNoJ1X7sqsW4sPS
Sibv4laB+hMDi8hpaJptVWgu+FiOikE2t1cybwYoQRS3lVHE5rMbREkIlI1ZYCVa6WkaB7vEKV+k
/bttRZuS9jJLzxqZ5PheMIZuxC/CeInFwkpm/QwI1/+t5K8JJJ+XQR1GNcqMWQUlLOqC5sup09rO
v4SvBITzH1OT41eDoFRx6khEMeUjm2+BgaGafiHdXdqziQOIoipVuYSRwfrZiVOg4oMB89l/OX6N
TKKMlEO2SDNLbBrHLBT0raj1lAP8etvKfJHnasPGtV4lDWELsjhMYo/F02Fl7rrH+CTdj7rjeGWm
rnYOL+aqOvZ4NBzLhWftGMcm4QesPKAOBNab6H8NFUOIuoCKWAgOIL3atOkz7/ydRgJXD0GPw5ZI
QmecEMynJgD4GCrFGPPkc+Jl7EPOB5MLmGW20x7Ntabe9OkTr5ekc+eyFzCGU6jEoXEJqoKJqUoA
Dq1qmF3smbmLQzgjYF+FVLhBmLq66tvQYHMq0AxW0dvt4/yNH57uKeYzQGMIjQlI6U7uDs0IIQeM
asEJuM5nPG0RzzXorJcFsOJEpp2NtvDZygw3K0Az0FUF9zBNdmHEBI+ZeiiHTNnpsaY9lE0+OIlu
3cksuEtSgmTIiN+jvPIfBeqqbpabm6QEztdvuiMESiSX61CSULpmFXFNXkFrUbUHy4wcHR+LUxed
WFdG20FtLt1B71N2gq59tvBwdBQryL2+6h+aobwz+nxvhOZZSQLJDjk91qJgDhdAZ6kStILAOIlB
jai1MWoBab7MXDOl3qtS8ZMNVmOLEETdfYaJvGTfmprkJFpJzxlm5Ny+gpZfDzStF6YRJII0rJ2J
BPAI3ai8MqXnmvDvPM9j6B0Xd7o8Shr1mHG9fUQzFxSalZAJBdU7/pvS/HYx6Wt8C+op6DBW1Gvk
LY+W+A5mbaBfABFEGVXm6bgxjiuvOnRlT7z1X7IwNCHhly21kmeNgLKCQnCRgiJ/EgXxEJB6lGVG
qK3wIgnkqT30ohfi09xXi4lpJCngs0KLd+LPvayEgC1gNgJCamsUiWy9h+8yZlv6UmVvbj14VyDh
IiMOeoo+tMwBE4CjKUSshzbu17q/uJy5kHdtY3I9mZkFWGMyzk1kIOXmzAt7+diOMKF+eKiNYmHe
eG73Rr4GA0x4IAObRgNJiZJWkmvA1TAIZrAflRF5hvY9WcQjzdyIUDlCyAN8hkJoYHKLsLiRMrmp
1JPO0BGoDEzHvSMj8m5/OktWxuVe3VVB1qdEjsYJDUVZlejCB2ngREtotdkzgsIhWEYRR9Vp2wOU
wEMuCfiBFB46jdpyiQnZAC1/gTuDhQtrmj2iK2ujV16tKU9EBzgG1sTbYMt0SCFiLLSVXosl3q2l
ZU2OSIa2zsApsK4Q6XTkrndoyh2VMI81g6OJ7e2jWrI2OaqahW3TJXAIDfXGNvA3YKeyKYm9GLNp
ve/ctjbrGFebOP6aq03E00IKBwproivtPniPqsdIXxIz+s3UNb1b4eL/OMbkuSRFpa5FDFb8935H
d/Vr74Aw+hGEDrtiFbugSZRXFBfTVl433uCRQ3eX3fd7vtH/o89M8otBxqxGlOIoIeeO4f1zXDQ2
1HWHJdHu2Yj4Z8HTVgfJqIqZcthBMuD41UuX/fvhEwQNXFNQyQPLkj5ZCK3MULVajCplQeMUiWYX
oKOXXpvhSw6CQQkLUhtjWjZxkJBjyA5CMXBH4wItvnUsof/bLvHXzNUeAXb6Y2biIa3R5DruEMBq
XeJAX9hhD53kgGLOwby/lz/wh/DM90uLm6u7fDI72UYpFhnm0mG2W2E2uXPqcMPSx/Y9W5eu8BoH
EK8ucRMU4SER/Bh6A7DS99FDfFz6JbNfPUgKKVhORm61SUqQxdKgMQW40NBCviaHWmeroPuz1Q68
EXFwqDu2MFg7m2ujUogXDDwIz9fJ2ofSQrbYjEBYZVhBBgrTgY0qOboMPaAYwq+kAZTBiKDpoQfs
2WB+uRB7ZtesjSw1GCHG8PwkrsZan3ctR705VGTHkB8Mztc8lzZ99b3KF1rys3HuytYkqjYQes9F
BGxQFFO7M48D9I1F/SUjOiE6YMWY+pkcYkQDqmkjWKuMVScVOwaefGM4347Yxu9q+F/RVPtjZnLx
VbxBe7+CGeQJyXvES9VOKfr5ZdE+/M5Wk6G+C3SwGPZDsSZKcuQSdFOR/zmDZZ18AS0Tlt0FtL3w
jPtOEiTgVIn71skGDNcrYpPR4KSUHHormPZxuhCiRBSasHFvgIUCfOK7iCi6TSBF7ZhJvAJD6KZV
EhcRJLQLUVkrppqPSLG9shebKCs7Owwsr7DSpy5kp5Ka6zzSPXC47xTiv+d4Lrd+hbkvcgmUSyix
jQJCUZJEpetrXQ6Cqfw7Phm30YK7ppLfBO93CUlfc1kcoW3fuIYf+Y4ZdvedVh1CYgjIG1krAzmc
48t16aB/Xjp1IP/oSEWdMCc7g5ZPXEs8A+wrmco9PUzulc54RT5xJomJZIJK9yC4km1DzkBtZMUg
e2llLx3ijTpY0LnBiwdTVvdqYr6lmua2YK/Ia/OnogVHlrf3qdUOIPoKT0oFZlPVbHNXZvUqIMVF
1/s70BrdJb54AT/DTm0D8CjQnVonm4qSPVLdysG6LNdI2tdyKCwbj2bQFajgHyzVZD2Y0mD7peay
TPX6AWqfPfWz1ZDRtT/EPySrWLGevSZCPoSNOKMy8JoPQ7/ijPzQ+ySzwRP5q6mkyE706KAyEM10
XXvAOOMeA38n1mOAqGq4YXMzB1QkzbfgF3uMcgpC3KzN7FahEIc3NSct+Da1wmPXREczUbwqzn6C
0RAEJxDcMHn7A5kTJIybIoUrWhclIvChSrNlCSIqLObHoDWJq0nJuQVQpALpEo+Jbpt5/0SMXNi5
WuXgD4T/VHl26Fm0TXiZOHHCE9cyWWvzLvDqIf7WgKXOLn2lctIOPeeifJYwMKS1RIxyuduqZMd+
kI7hKCGbpc+pER6VsPnJzH4vKSbA8Ty+pH3HXLSWV7JvvrF4eMut6tXqjHfM7W8wpEOdhJMjizpP
LweP0W5rUOPCTb7DHCrGdqTijffKbqDcSXL90YrJgyX8+zquBzvqiVfpeKtnYeOAqGOjSM0+5/T7
0FeeCl0uF2XKcy9L3PNZuM2z/kmOtW+xT7gdxEBlVGmbe1phvg5EAQQ+aFF0CszQHvABAewcPw0x
VG77IngyBftFApQAOhmCwOAHYm5v8sYr+FC6PWlduQ52LARSgWVaYPfjz8vTeGeG2YoM8QdU9A60
lM5Sbm3aPNyhVbxJEvlX4SvMTn3miqw+lrw4M9QYbJQX7nuDPRVSItyipOsmSw5pY7iQn1jXERhu
0uDO4PQU+z7ozrKL3tALRqCPVPgu/uSGo/Nni0x8YIbREamGMqcYHoaqqe2hrp59uXohqbaPSbm2
1GZbZ8kKpS/cSaC36CP+BiZCOdsAwfJmmdlTFQ/3EAUGblHLvnccXXTws9g0EV4dBSsh8Az2WQ/q
YYovnAT7gBklhq7iEfdK1lVKf4Lx9NLn/SWIypfSSLYJuGtQsmFuK5vHlOnHvGQn2uVbcAB5cpuA
QYZneBGEdwUmc/Kk3A59v/ZbsgobSARxuYFotKFmGL3XnhIg0wmvf/o9kLZD1RqbUs3XaU8NW1VZ
u6FhIrtdU54LxOk0Mdl9A0WF3A8ueiEy4Akr0K0KCGGD19jEgK5YJdyv3ETtHnkTRg74MyAUH5Pv
oPsCeVDabhu16qBkAeC/RpC8pFVY701DuVg1455V0js9lORNSqJfUap4bR0yfFNJvSozwR1TgN6V
ZBoGBajykreoRpk8B4NQkv3KlPIjofJaLwNkCSys3bIcdhKxBhvUwZcyC8KjKON6L8h4Aprxo8/Z
BdUQc8vNLH2FVBMUL7LRtaUSabLk0Fy9WFlOMI3rX7K4WplqeS4bqM9Dfx18SKBIBYxGP6q59l0K
+nWd9G4iEFYCmgxuUNS5rbQolQUROwg2ZjLAhnmci3Ml8couA3rowe/SB/qPROOXsG1XEsHEm6jk
ZC1X2U+LNNheRY7XIaGVa0BezDUDjR1ao4fgDWf9qhZG6gBjDjQD6xRoG0qyXZH+W0LMd1lDqhQk
v6cC8nc5Dsmo+Ks7VS+t/Tra+X6xpyZKijmByFJe1PA3+QIJEAksU/3Rz9MHXMuKHZL+NKjGa+Yb
q7hM4FeD4QqFvUdddZC09qkIrftOiRwwoxxMpV1HKSA2MZJXkd21tO1QH/RXIVE2IS3Ml5a3Tt7r
F0TIY6bB91PpMWjTb1AxuDc7dpAhFqtllgJCQrDgWCFIivoGQlPgitoE+PDtSo8BzJIhDiXS+hz7
LMGkT4scMQ+eEib9siqsKS1Q5bZqfswJ5kyaXIm8KgSzlEmeMfX/Q3Rph3qqcLlhXUAk9Gw1zLKV
PsT/m7Q6yMK12G27aqsE7IhRi8fMVFcQ33gSJYZK696/ixXuha3pCF05NlCIT0V1aNNizSHGBkKk
XaaGT40MYV5fFbktVSC+AYOWg7nNTVfTFRrvCfJY2ev4oLmlwkO7i0Vv+0R4XWQdQWYIrR+wNRFT
ClesMQgGppQnlkUp6JCM2EFsEKAzZ5c2ZruQtN9aM9xrfbltzGirgAwPQWLYWH25YSHGAYSygexu
7gakXAELuspV8q3zy++1Lz+HuRQ7Ig6z+5QDPdiS9Cwn0TN431Jbohl4rWi7rmRzFwwRvpFcABuX
Ko8dIZWN+8+rjO4CHrT7Sg1+ljRcE47uQwEdBZF6ad+6g4+Yg+rIOhTaJc3LQy0N39qi+QC720Ez
apBbhr8qWWyjJNpqub/R+gD3YmymblibvyTSbDPM5QuB0pcQWuFAZXXbSAPU5vt7ifOH3JL2aiR+
QLNknSoo9ZnIPuqUroWeA2WQOFRVvTocdiUr1rgXW4dQ40C5fE4b3OosJIcgbt+DWl+TkK2VrCg8
lluvxNIDN8/DLQ+Vo0UVp6iDlWWqrR0bIMKSKAbm1Ch9TLhe20VhGuhT1ScLoia21ikeTTEgXMYo
cdaDrF0o8yGbphiv3AdzXxGkqEmne6lRSqcNzS2RU3BJxkjFQhOJhB49KIMsnJo1L1bZIf8aq/3N
twI8m05kxG9+jEHBrL6IBEDaIIfis1njSia4QPqm36aig7VU+cDVGK7BcUfsLISibxcFeyETJHgd
3unRa1pWj1QaCrfJsseMkU0YxG6RQ13BUH1PYRqeYZp1weX6qNfs15CAES8pDd0ZVK2/SNIY/Gtr
PxSgj+yiHN9PkIBQw4ye9Jb76zRm3E0GDJmHDRoXbdY1rs4qGUwHeBTEdWEc4wQ+Ekhgt0wEr13O
/Qj9ctRDuo60HjGREVuCfgv1sL7X0tYzzPK1ExbAu92H2mIj8ngvBn+Td6CuSXl+oo0uu4WhUScN
wPNDhYkpL0VCrkqDCE7S6ivR5LKTa123LfpmsLvc7OyatDok9DDtqQ39URLE2ikYeFiZGn0QEvh4
WjoAspyD/SvNkGo04ZJ41ewDVKemYeqQC0Ux5XPxC5d/0lQF6JKgOr2Jg1NXyU6mGeuRPq0qnm6/
22bLlSgkY0gSCtbadBAhKmmeG6xHPR5UHnchwIW2JuW/JIFwpenmwtjDHNgWPSwdPTSUsClIxz6v
re3BA0VSDEM1rvZmRXZto3jZtvZb42UnSbejlQ4RmYUX/dwa/zGqkGlLfMgDynWCHlobVICXhzae
yp5SXgZlofw1N974Z3mwNDm6fEhAr13hPY84VaFkxJmbuoGXOB2uMIhCuZAk/YGG6OXfH+L1Aidd
CCXnUtdgaA4s+9JdmOJ2LPzq2ECyiS4K38+VLK5tTaoJeawkkmBYopYjVfDjbZXFg027pFs4tbli
5bWhST1BteIazz+cGveDNSTvtznYKW/v29Jaxn+/KjPrLaROErxhT1y8gpPEruvNQF7+m41JiScL
qzrufezXgJkGKSg8rUUftf8CuOST500Koj3jMYQngRXE3eFoubTy63YfyQvRYn7DLAMj6ugSKlPM
T8xqCW88bJhv3RlI6jvzpWkfb2+YPHrrtJAEInRZAX4UkWnar1G7iKvtSH2ip8GqS027hgyYqhQ1
smCkLpniWjw/qEq8CvJ838f8oSkQuG//itmVXv2IifdFWU61jiljzBDbmmEGrCB7q7QWGnpLZsZ/
v/JAlkpSDO4j5dSJvaYddO3AlmrySyYmDugDEQYaFJgI6UnBhGMd/pT899u7NfutXu3WxPu6sC7/
N0vbWBxQ2FS/l3u6ANKZjeJXNia1+Dwqiybm8PBEN+2ECLBBNSvNBzNOFG9uL2fuBr72wMkthS6J
GkQJTDVWuycW3gAgTs4a8FmYNHIoJMRv21s4omlfBjqihizJ8Phe7ZwGaW3bakhElmrrS2Ymt1NS
16WBUj/ggfTEdMOu5W/d0oT/wtZN5046XzXrMMBSpP5BBrevEJ2n1oUdjlwP8VcaZ1cHNR00Kcqu
TosW1rgwERVapzdqV2HC7RLdvX1GM+5HCei5wMSuIG+ZshZi5kLpho5ivor6a6vAvBPVnFpmuwIX
x21TM3t4bWrqDhbtUz3myE78akxKK49Z+xKgnaLygPL59773ydjEKQyrA6oghrG88F/DmKIQ0BcH
X11iqJkbUcedAUoORHYwB0yBvMQCeYUZJYioIcZ6g03zgGK68KTncivObeLgS1sgK5g7Msg0gQcW
IqPAXE6WRsqOFrxKk7Okyq4cA6GsGGjwmngEpUPmLzjIHPJuTC5lE+AWAA2m0BYfK2+bQIvP5tE/
Z3fJJvGGTSw70TY4al78TNzMjUyb/OSb5vttj5n5sj+ZnsRGjJEFFiqz8RlVEZuBpQkvC1TylpQi
ZsI8/FzHdhIL6mrGJMz3kZxWPObxGSJpTm1cJG0JVDxnAUyaMiZiZAKRnknkDRLQqZTgKjyTyvjI
w+rnoNcL5zSzVxCH09ENQ3kPPKSTReRWjhEcw4rOuqV8o7K4tEPvGObSwOmSmcmRxDkt8QCSojPt
yZb4YtVp0jNpo8u/PvlPq5lsmFDbTCogYHcu5e8RnC2UOJTClgSh5j7eUXNxbO9hbgGlpc95St/K
ShxQNUIXin5kaqV7YVjnED18yaivQNelQy+n2fOhW5XcR200Nn8YMTlw1Vz9+wVf/5LJvpqxbrJc
k6Nzxvj9kIZeUFXPy+rpMzEYtRSQaKIFDCahqaublVGB4RcgjFbdgYXCBujRltNfVM4dPEluL2nO
6aFuqmBZAF0hPH7e3AiilknJkujMMxWeqLt+uIRKGt1gklPj5ypQLJfBMvkXY50sWZJs5G1wlmPu
FioY+HjgMpAOVyi85eYA5YYGNF76wuUyHsbULEQ6cRUSDYjgqU5Txv6PtO/ajRwJlv2iAqqK/pWm
rQzlpXkhpJGG3vv6+hMUcM90U0Tz7py3xQqY7DLMShMZ4cXc8HTiAk14QDO4Q/myMjNjPHpd93Eo
fWPFES5spXFqcHoSTuPpOkdrLCbE7TsU1VLyu1XaYmVRS3tpQFMVyQliD2znuQ2/88qSezJxOXkY
PQMCCr0jSZWpQO+NCdMfB7uL1rTZv4k5f2zlJCkmwztOT8y5VcHCiveNRIBmFJvBF6bUeLmZo1Td
Kn5oKepXOeSeqcTN9RAlkdlguF7qsp3vkatGLx6jBLzRvPpVZHSfFt6Ox2w7FGLPCb3BLNGmyeld
0tUfnMdvBhobRszWij/TPT5fAvAcUK4DvTQFzdmcpK5Ti3BA64C4fibXZq9rN+GT0jxPkxcya77E
yNUt2jV7Px6uGTiyTSPoByduVvXtfvpm4CAg2jKxXXNw5c68maeVhQi0wL9TatUaK5S8hAbJgrWX
ZsFrKnSq401EIhSgqNmZxWGv9ynq6q5iZntvC6WT3QQrQ/5v5Z8cvHiX/cjSsk7NzS4/NBb6TG1g
LmTXad0CbY3JSAAhLluZ/pX5KeKFhtSnDKbTH6pELMuKjikpATbv6PPI9qNmW1C6mVp6ly0tDLGD
EHfSpcLgFJDP8wAu9YI4IV1I3KDwrYDfexCdJplxKBlgWM29itp3I+oN3iV8fCvDDIvGEcXpWCPI
aH4w8pVGlPl9pHqgDOOlJTv+IbSkbfNOH8PNWoXy52uDijzDFWFcRhdizjjD0Y5NWB17YOUNrXSU
zVCp7WwQjudVW+LV28sbu3BRJjZlFBZ0CD/9GJ2oKUg8MckL0E28D4Z2I6bmmchX/OTCokBRy4wp
XACt8Ry0LmdBAxL7xnMp6c049Z/GIdhhnHWblmhxxPLKbVla1Km5WWCQq51RwUl6bskek95NoUJS
r7KYLLiwszVNb8PJ+6IKxhNdgREa/4E0wyYikETJiB1HoFZQ/I3HC6dRWqeR5QegQMxE0ewWXf3L
57eASwS7N+BpsgbsusHmUH1PpX0/ssgDz20FWV/dykFKUwZA3HidHdAIxLcRWl61GTetbaAD6PlP
Qs12gvUOJk2clK6hkZd8HcYg8J0gfoGnm3MAVX4hor5oDfi6b2I/m4Ub3a7twYl2OVpTNtAEl3dh
6cBPLM75gFivjKlGYVGAM7Z+KnHg6doI7JINDJeCkFNTFfQ7Zimk2qiGkoAR3s2BB5EC35J7A9Cj
fmUpC6hHPA/TZAdXKQRV58NMYzgCI4b/D8opyFApjx0AC7wCT5wSNk5SjGZU+7ZedZ9aucYRteDP
IZKA0J4jUEOoNrvSXW70aJGruqsJemgSBUy/LzEIyvRwDU67YInD7aDTxDEi9iN9bGut7nUo8LiF
DJwQg1MdazvG/EchvVy+GouWdMyZoFKD6dT5dvImLGNNC3UXuCxAa16UUd6PJXFqbVWCdcHLcQTV
wEOiqYWxjOnvJx5BytImz8NAd0tHAK0Le/pzctu8ZMe03RrCqkBWpjsqIIn3/+KNMImlQkhcYyrF
xp7b5kEnBo/4OrppvcPs0JGJ2ZiDJZxma7jR9RrH0MLXwBGBSoDnQmEZXv3c3liJRs447MXpcN8T
dSP00lL0bKUovtABUM7sTFH+yZ4mWVdLvCWaS3bqVtmUW92eeKAlbCax1xa1wBdzbm22iwp4R9BS
h7XaYZvUCZ3iw9cdTDiYuhnsuBlvxp3ngC0H0MPL13RpP1FPBMsl0oifw1DQDTFawFvw1YOnPBbd
BP6w/WblY1jgsUA9CkGFCnJIRDLzhkrKgoGkJddc7wnAQ0d28hvV6ksz/yIW/Ywobkxy0/1RN802
RG8SMsWoIF1e6dLzgLkAfI+T+CNUoGaOFHCUro4HqF1UId9AwBpCWCG3OeE3nepZgzpe10o9WoYU
lmasS6VJctZYwDndjWALXvk1S/t++mP4+f3yMZiqa56kuRItMQcRQzou3hj+WkVwyQuB2WL6VmQd
iPaZa1Aw3xgGKAu6VQH9RMBZwyGwpJjaLVvTI11aEYakUebEWBgC89mXybS2LA3gMTAl3yP46K99
gJHGeo2j7mc+j4cd+Scuq0ZB4zs7xVzPFN7B4bqd4QFRkVuGdu1BlAOQOPTKNrx6WLk2P3NtaHJQ
A5EFpEZwiWcGo6rQeuop6vcARizM4LPbqxb4LiI7tRrkURBwaffNtnsq38KNthJSLhwg+A2+Dw/u
9ccoQOIZEBpsWhVqYpWL6WYA6ZqudXIBcY6EdisNrsmrzRIr6I9QEEIi3cF/za4L7fQ0FUmvunXm
A94mOaoROpf3c8kVSBMjtgaxpynimO2n2mBAB1TjqssegsfETXf1NroNr7MXzTdlu3HKq+Se2nwX
grY9fiF7srLGxR09sT/78pK8UeuhLfFJiEn3s7yjfXw7ovxQUr5Sblj4JM6WOvsk5DiLs7Zr8EmI
dzmmrpEZe1Yr1uUdnQ7lx6GdLGj2VOmJZkDMERtaVgGE2qRNqGd2EWlbQ/M2ox79w6KQeuvAcKNl
+yNOLBLeBpoMc1n85PW5KUBk1XT/8P4iigf+V8adp6iTn/tHvWkqFWBtfOab/CY8sqPhpL1V296t
5BTbKNpe3sOflwKExXiD0VZgmNWdB9lZFANrR2LVlfNmV9UEuqoCzf4WaX2bZGsTyD8/MyS+eICm
RhSi7e9w4CS46Pum60UrK67Xyl8qOlAe5uQvL+jn1QM8Al1CFA1g6McMU99laYwnHzTqVWUF+nWp
//EKtvKI/bx5Z0a+U4qTdRhhCHxeJkFVj5ZO4GFC35NsAGItsJg8dT5ZGcxaWdN3ueTEnN9XOTCP
GHPXArLz6PCc0wbDfXK94vIXl6WC+RuEBwxDZ7O756lF4jdZjWVhhLBFGSSuH3X6gU/JhL7vP5zT
ia3pYp6sCZs0Vqh/yC4v9Q2Eb7elt0XavXK9Fy4cMkgg9Cn8EbgcZj5XB841hTgRpvlazY0U/UHK
2f3lhSx8QXzaMtQzNZn9iPBo2IH1g2EcMoNIbFZ6+9BT963aAOYerzQrFmoPINUANzLapHw6pFm+
mBRZBnQMbFWv0m902u10x47391BlNfAeFzeNFR3WPMTSpZB1dOtAvwEHMQ9vDIY2QkYAomrwn2aS
KxyzZdmIwcj8KashiIx04fXyli60c7FOA/RvaBaizKDNjg0TVBmXKyCAuo20Ua3kNnhISocjPL0j
95ozWHyT7IavrEDxwVqjoF5c8Inx+TvJlaZWPAAbGIa+ygwiLkO9S7qnroIKCSarLq/1Z1h3vtTZ
U5mnLEt7dYLWlCxCmvOqlJsG4NPY+1TpSzms9Ua/GbzPX81zg7NX0x9wrYiBvY32NDGBJY4eQaq8
aXadYqqPwHHE6Jpripnvc5vuMMCgW/waPcdrzV2L8Za+ztNjnvkb1kZGjElmCdInylEdjXsm5y+X
t3fx6zw5zJmbSZqeAOsME0bwJFIKvGuPIh3H1EGyu2xp+eM8MTXdqxOPZkgyKskB7k1yNdiQ17Ax
OcP37SZ57m3JGXeRpV7/f5A7/wzTz89zumAnZjUMJDAIwU/fCsDen5KMmU1TPOa/0q1sYxDhIIG8
0I6hrn3bffn2msDs2gbPXJJcCcz+9bi/nSwdonDswT4T2HlKMJDFmzXegKWX8OTG6PR8sYzHnMQT
LeNA3hVMcBrSsUEOdPkkV67lj5gopSxDpRZfSHVNJrRR3KxYWHEx+szFlKzQSzK5mDo5YHzFjKDl
PtDHVHVqf42CY2k1GHMGbGTqG+lzjpxAReOy6kaMIJfFplREZEpG8Hl5x5bWo0hc0iFriNBrDh3J
U7DTSxOJV9VMiARqOD6Jj/FICvC7Rpu+WxNiW1wUmkMACKBFhZ7s+T3IOz0rIpYD0KSRp4A0saUG
YbaSXyxcbQmdIWPqmULPaI5wqxADFpoK1FQKvvJRYyavezNQ32Lv7fL2LdzqM0PTak8+4SHpR5SJ
Ehgq2U6OKILx4Tj0a7yVC4WgKa1APPQtHwMs3bmdbsgoyuwMAMHQ+8P68JVF/jGEm5K766K3E2Zl
72NGRhPkQG6VVNcFNLBXrv7CWlEOA2ET2JQW8noIioLEQAXmTZDGJjImZsdDG+b25R1dcsZInyBx
jHAJxf35NwxtdTmSkkFycWxNYAs7e2NoNdueXUvmVF1UwSOLIWJL6a21Z21piae2Z193DhYDlbTo
rKvDW563ZiG9SqDdvrzCNSOzuKGUmz6jXgv6gj7dc7norDDSt8IHHuFfDMmgesO1mfhFzi+NSGuP
YOYI3zYolupMc2RcGE9Z8+xLMR9O7K+d+a75jPhliBOTUsQl6DBJNiWlZJajsg2a9BUzuVdBmjxR
g9wbVXFHW0xXYdoctd3bVpW2oaHtDAyQG6z+EKK/v7wLC+MlUz7+9+fN9tsbgND5PlRwCzA7vRn2
zW22ybeGNb3w5T6UULpZi72/+2izYA1ZLJJzhN7Gz4xMNALz8kqB4Lvu4LzJn06RN14SP4a+eO+R
SDcRuBmrvnhPDfW5r33MSHXZgJl65mJqFMwEcvJJWP4wKuwGQ3LKNonB2iHE8Fj3o0t6+ZZm/ZZB
Wc/Om+jQAKlJROLkrBaW1+o2V4f/jubFTp6saRaStZCwCqUBn0cix5ZQWsvwf+WTwvBY/ve8+czS
LCKTOUGSgjzCTTCV3frJa5sm+7iJV16/hccIZiZQJjBJIGuZXY2BhBqCIDxGYS4cHqaHLpZW4LTL
1+/ExuyJ6LqUNnKQ4hV3jAdqIWK3AWdxNFSGgMh3fYvu1tzYQmZytqzJA528SpxmEfrKuHtJ/uYJ
3UxqBgXGAPwZA77/PRnVlUUuuTQNhRtAI8DRyubdUMBfGYGWFuZodHCORDYzXgQ4Ay5/yEtGQKqG
jwlEeJgYnR1WVyogJJQyrApVDQWa2Wjmg+nwvysFQBubUUBpMUSjYbzvfPNKJiqdDSGe9E4DEP9G
VSZAwMvltSy0rs+tzG6Fz/IWlmAl2KuH/jrdNqaK29Bs1+BNi975dD2zy9Ci+KmlmP9x/dKiln9P
ndgZjuaUK97Xkz6UM9q+YVbrlpe+LsR5iCARm6C7MvuI1axXB93wEepZaK90JvhNviLkcOi2girx
EzDocYfR28s7u2Z0llR1VVti8hQbOwT3xPCdoMrsyxYW7+HJsmaxmAzyiJFKHndb6THGdLGCqVfa
rk3ZLQx94oYAQwUNdwSwAP+f38NRTerUqyMUMyTwqHn9b4yG3yB6ju1B60s7ymhi6yo/jnFig2gz
tEeRHWUd/CpkQB6JuPTXf183ImqgLdAtQ+w+O86saXlEB8aR80OBCDRlcYFxomaN9X5pew0O8KuM
6A8cErPvz6gkrxrChrtFXFhQgLOqqN1E+RoaaPq18/cZeFSA5FS0kX/0jRgTbQP9c+76fr2P0EuR
W/WGZ9lWSUMbkP2nf9g8dBqB9EFfE3oS56eJIIG2SSlxtwQLUIimEWjQGnXl7i+kPTIyqv81MnMq
UjPKVYQA3q2JuuuidCc3+X3E073WFStFYL5ma+ZWtKEDbizm3FUJSS2RGbmthMpbr4Mw1wM01kxU
yD5E/Q1rSqsDu4nSCzsQINGiihUYsUO4cut1SWtKHiAEQfbi+1JkIoy7VcCLBG7ieJ8bSmnpjbTJ
ki6zQUf5fvlQFt9mPCUKQOTypOk+W0QTEoy7SAKn8qd3wKVUWw13IqiqZorp3QpHie3QFvlmDT2x
5KTwjqFXBME8IK9ntwF8LEQG9RdciFw7Y5eBBvnxn5b218TsLnj9EHYhPlk3GjcVxvfvgo0smWlu
qp/xk78fHN/SSwfAkNG+bHnxw8IdB8M9Voae0flNH7RRAstuzV0q3UlacweNvp2S+TtNJZhpy9fY
+5e38q+5WUyax01eZznMSTVeliyI3uo631xe0sJdV6YcSgd6l2OsYeaK6zgLfaaVWBJP7mujfh5G
/VgV/JHI/v6yqQUALVgF/tqa18moH0aFzgvuBgJTz+qLF75ifNJk8lPkv2b57z4KHb3OrL7unMum
Fw7uzPIsXcxAFKejJMfdpEx3GimvfS+2g7jZ8hRzy8y3LptbOLgzc7OsMYZichMTHByR/mTBWyW9
Xv73lzzUmYHZR6amCakge8CBguAj4B1Osdf/1JWJOb1tfByfZSexm139W7qL3jHTEU5aiN0fj6Ef
AxBfvFlLCVdukT77InOugidoxILV9GEs2X0WH4JAcmqebi+vfM3Q7AtMeOrj1UvxDBTG1gAF7E7u
a82SWPkWMGNtFHKpNnW2z9PPOck21DoyfATJ3K3s6iq9h/65I44x8Pog6gJe//+6jdM1PjHnixpD
kT6uqSwUSwX8SFJRFapvBO1W9nHpeThb2SyWNAihgCjn2EhHBQfGaCYdRAlBXmb1m6q0ovvixoOK
y24NMDQd0Cw2ObM78zeR1hcgEYIPGPTEGqPnDozvQ7EmSrtiZa6+U0sZiEtGeLVsKK0C+ZQa3Ahj
reG+AEs8c2jGzK10WV5qRQIzUxZAn+MjSHTtzgLGszabbb27fPeXEqvTvTNmbsU3NID0JdxG79rf
9U/xdpob6W7WD2kpsTqzNPMvUqqq7VDjlFAGTSALmoF80gwHs803UzLX25j0y0z6Ar4ff5M78krO
veI/5/o7ucg0Kamxr56WoSCKhk1ftv99xh6HB0pzTUJQqavzQMXT22ygAVyJUP8EvIcwRb3TwB52
+dAWl3JiZeYZSV9GkUYQi1fiqyvRpe7SzWULi2/biYWZS5SrIPKryWmooLws5ZdgSEHvFjtdFFts
/KenDR1wABdQKcdA7rmLomk/JhwEsm7GvWOhiEfQU60J+y5+vQawBAwAdyRjMzcYKAQonJEwt8j6
vaZKtjdMhK4iXKuHLG7diaGZE4Ts2ChkT2PgsWNWkry3zLjOSnnnxSBwY2u6EEtvFyYzEIpLAE0C
/nG+dSgw5YSNBnP95l4DM6oxZJtIJ47hr61rYQMxXga2FAyzYQJmPmjjDYZaYgwY74ghmwOPLRyZ
3dRrsp5rZmbbV0gsYBGGmt08Kj4Kqvz2/GTLI3ChXr7hCxt3tpzZxqHUAgEFHcspFVDm+aBMih9E
+acFrdFlQ9/i7rPX6dTS/N3wtSyRhw6WJvx8Ai5RM7CQnV2Dc7iG9rjV2xU61vIOuYXTqVAmMD3n
8k9Y8BeYRAeeHtcf84jzQR4NvIZKiEl11086O451cKes4HXWLMw8EuqPbYhhSPh2GZIpfgp+xnYl
/l28GCeLmP5+EsdoSS2CMNURXCQgmAYD3MhU0N5W9uW9mu7Xj9M6MTOLzvwi6WgXYiVaZzxhaq8H
lWjRQFshtgsW6RZ4BYmjBKr4Py5v5p/UWqSRkmq4Ja1iJ/1wpQH4XIOm7/LyFL64PvSuJ0eIlHP2
CkNyhys1Bh8A0y/k5zj5nXD/mPLmK2Al+j3FFuphnqkZ8e+0JK9NVd3zyjd2XC1BZu07RSwdgGrf
ZiHZj0PzQoT2a0i9PSTGoM1TN4pZVWyLrAilLm48g5p5sDoh7RolCmwSFbVdK91VbZDrNosOpG4O
EPasUHGvNkqi39SkvaulqfjRHMFr4Gqx8mnE8UbNgz8t+ribbEq00Nt9I0LYuQYu5ET3FEsxyt7M
tGqNJW/RS4CW/v/t1uxelxIEZEaB3Qolcowz9TaTYnkjJSSxoF+zSoCwaA49AWhNTd2V+eEYUTSR
AqG+ojw07ZZtptqzf+iHrQ90y+CId/ZVbYNf/5AiwOBfs7NVDmNU5KMywj/Q66BllqG89vLHuIaz
X/aEJ3ZmnzDOCKw9kNwAgGfY9M/en8bt3yf+Ehy2y2/BePza1zYIzGzjqj2uZQkLD/M09sY0XHuN
/2i6FADvpG2LsyzAwo1ZbJCP+2yvFmoBat1hsFiuhyvR9aLP+mtyPjwo8MT0SCjhTPoXtb8G02Hb
r3jelVXNp5d5mBEJs+3cZZgd0om3rRtwYw134HK0gH1dcR9L2Qk2EZN8MgVW5Ie8YBenILcccIRp
X+zz3FBB2Ut1O0bSYgJd/dw3yg1BRbjl5b030C+cNqb8C/DQX/ZjKz8EicX5c0BIroWl1E+vamfL
1pRF51ZzqK8yZx16Nn0APx4F1PKx3qnJMBcqAu1hSTsCY9E3JW9TTQIA4Ke9vCYuLd0X1AElRUPL
AND4WSBcCrkE1SrC7rhOPMsr6acKyLWsB3c90xw9Gfd6SyHXobSHFuV3UVVuhD/IMUgf67gZLU9r
3r00Pmai27NSslkdOR5ASs1AP7C6X2kC0una10AfrL2pRlDYSTZlQqR4Jb135RvhgY3ehtL8LUz4
g5xQcGJTvk0zZaeCgbHPhU0ZpBhV/6oKwMavjcdq4qAVcmrHpbJlPvidlUgDQVAXd2Y9GKUFQIFu
lzU/xrmCaczKykNy01BtM2TypuohwJ0H4kpPuw1JAxvcPx88qDZVVzwlnnwMDJpjjqz3zTgLrj1R
/JI8cltoUXYjK51usq44slLe64Z+i5Hlx7QDCW6bFhpmBsPbbuidsPcPQwcqJpEkL0PcH6Wxv8sE
FOkjXr9LjP7CrwadQbOVUx9tNzJaoidbcEPYgtdg260HsG9LhDuFbGzQzu1skit7FcqAti+UbcOH
VxproB9T25ve8I+swgRIq9PrssncahjRa1ICDG0arV2V4ohJSzDFGsOx4vx6kNuj8DPDMjLQC2Yx
mMx9URyDkt6HFKPe4IZG2W/X5safOB1NiZHtINi+KJWjlPTRvguhdaEkZCf18e8gT+wwKYVZ6f4b
XpMQ1M2kMfO28JxRHdyx41uEaeDkb7RbbsSBqaby9cBk3+m06MPoPYsqvdsX+GiLqSsm1aUKwt/u
F/Q3d03sP2Yhe9R9FTPnaQS7jfgI2sAwG61663gqWbrSvEeGdAdERm51FOO3aBptpY7cxpHxEVbF
YJWalzuSnOe2XHX+XpZqK9bVp2DEVxXm9bUWlNtUhtZhW6fHxg/3utqEYArpCytolWdPhhrZKB/Q
P40suaaPMtHf8r54K4V0I4bBNTohtn7atyYq6yCGnr4Tcq02kEzwZAw9yby5okMEjnHxVXn9MxAZ
jVVSXzVbadxItLnmEP/FZb4NxuCVVd4vmuq7kkRXgHNccXhFSEc0v8q6/mRyH1pAwYPv1a9thXqH
ME/3QaE0OAG9sQefWhHNbrVY39Giy6D70EPBr0Wii+oOKUHZhO5PKDtSD+6my95k6WFAWggKNEzR
cZDynDtIXzY6FhVoaGhVe2jYgO81GkxKB7scR0fLm1Uk2qJFDvggBne1CYR5blEuhJAzKUJK5QwI
XUAZ/dVv0XTd58Dnov6HYT5Q7watvTbvteg2TwzP4hc87FoaFjCsF8WdDl4jHHR7g57KGoR9KT7D
yweyEDyC02TC+QpDEk8N2BDBSu6CEMskeGQN6Y2C6vsfDm8CYcEUsH3zjE0MjETj4DG3Jw/41KEg
96GJCpE0h9RLv/LuLG7fibHZ9hUov/i0gjEiIB4RvDR96bB/yt+YxoCERDeX/ejP6xiEimQ9nUpK
iGahq9CGhdX1bCXkWjyiv2bmIZfcqwX0dmDGK/RDJ7+K5Gns212xlvEubpoGZgwDLcmf2oVd6Cu8
iGGnDBEE1T0eHZGzjYp5/MtXYWFyHLLXYOya6C5kKAtOv+Qk8U31gNQQeEDiy8mvoiQfIsghtFEn
lh42JZ6isDmEIFQ6lFL5ZSSYHw/rHgqumZ9b/pi8J3KHOit45/MWpJ/ZGDxc/oGLOzEhL4DORyVq
PqrTgbFSyzVU1jCj7FShAt0sNKlj8d8hbqhfcBQJAVGGYtbkfU62AZBB6JOC3Mb1MldSrhQ8huvy
yUu359TIrPrUjTpal6AJcmkVxnaZ5e+Zzr5qiXamHrA1wOkSdhdrMnC6aGHqP7G7maFkpBoYPCbk
IVRTtgxiQcQi2qh2v8lCq003lQW3bWSrfOVTgWse03LcKIx3gnz6xwgc5CPl3EtRp5S3/q7dYibS
MQ7VaoNh6XZA2I3ruLrg5Jij0KAoMQgyxrgd7YigEFgjyBRBzkIB5OHyPVxqP4FTkWqcIj2Z8pPz
G5LJVeIBBMQw71PfKMdyC+qoa3Bx6ld4oM1pqJS5+X8nNgHRPMbhFJA4TRwus6+zr+KqkgTWV8pv
OSKmFPhBPoKwoo1XB2anBfw4shNb0+09+QTAoMq8oAymvfR0s8z7q1FrEeaI+EYvhjtWoCqLKJJa
WhmAsCdiEMzpQJ/hfRhtsVMUyBIEyrDx2xYqUOCRG8GJnw2+laheaaZApZkg+qgghAxuWzw3rx7V
b7ug/aSQm3CMQMusUZ5QaEG8Aa7V8dOhAopKfkTVAvOg2jbWh0+l87at2namGvY7KF8+95OizVCO
Zkv01zCLH1S1fuwTKNYMXCBEMjCnobPuq4r8AFo7/gMkuR5ZF/6WwxohWdEeMsgDmWrTqRtfHuwo
re5IGaum0FArUit63aTafZQOr7qebLqRHaiiYAgqfa07ybe6lulmVpchhMmTg9SB6GYM6U0SQWSH
6CPI7bQIslRZCN4vUNmL4qBXyavceNCM1kyRdJ96TLciTl6rKrSjotP3Addysw7VD6/Tr6U4x8DR
5CCESG4VgG/GNvvFg8xuJfAr86q9K0MofqkiCiy9YI8exlSwasjK+WPDbOgtgYJOoYUZqkiNal0f
d6TTDDshvLJSn9ZuqnfEYlX44NfQBJE0qNSAb5ZuhMqs0u9vqsr4bNqhsy9/T0tJ7+nNnjncIiyC
LKcRc1MmHwvJP/BgLXBb8kEIT0GzjrcDdZLZx4NEphhBasjcZO/vMOC0GzeQvjn+S31LRulbRfKO
cJjPzIhMaXmQEuqOcbPTx8JqcRXSAf52LW5b2jOA8Cb2mmkGd17Ai1veMJ/gC+2A84vLWzl5vXwo
35Hf3AecWpgFa6CRLdUyDhEZWuSWHKEi40BjSjr6dxA0w5236SZ+5S8IDqw/wTezDBiyVoovSz5d
Bj0ADg4ciyCYPfdDpFFkSCFp1MUU9Wcoip1U1hBsz94vr3UJ0ol4B/MzCH5kcEbNbmDHMBYBGgmc
20E/QF6xhcAFcyaCPAiDbRClZr3j22s0eYvvyKnZWRDgjaAtNzCpAJKxzq4eCbg3dwGYQAw8JaZn
xr8ry4i2a/3ppdADbTWGCBn13x+VtULNwy4te0Th2k7NyDFiT+BgcQI9+YdASgERAhqtaOaxOTpL
SCrALk3LUFzXTREplSmL7F7kqN1fPr+la6JAEAQYsG8euVk+mBdaI7EuwVUVwqwxv1zXjxCeW7mM
S5/cqZXZByH1I/QNdFhp/WwzepCMjVci8G//MP/mJlahiaIRRbl52gf9SLXy82khQIRzNO98R4FQ
LTXLX1JjSjvpCrPZtmGNr+BSa97Ze/kA1cT7LL9S9mt0XIubevJb+Pm3p2WFHEBvFO1lDmnMlkOj
k5qdvtonWgg1Tpc8OztljH1ZMDh/MemOkaPQ8aKTtZBtbTGzswvlUUdZHhvL8+fIL1Bpkize/0tr
TcEUKxhvJAnsabO4cGgpKG2ZBzcyDVKRdMty5S4hgf0P1x3dcXXK1jj/5tY9ic76lBLkuDp1faNK
zCiB3mYjp6oJLMO/9OKVE1MzD1WTNM8xuk/dcigOBJk7xlcw2kRWVjT51/m9V0EVhOwExITQYzm/
a0OcqqAK7ajb+MGxldVnTc/2ai29+43+Hvl0BTA//epL5mZXu5dEVAmfUTeIIsPCQPteZDIm4bw/
o4GL0fnpVQHFqBV3yKd/9odZTOOgrIPRsx+SAZ3np0QNeuqSAGKgZvQoMNNeWr4j7okT3EaZaTgT
PKl0BfTwNhVI7zR3jYphMcufEmjwbU5dqrlXropQ5Kj8U8zUQ4T7prktZVN98668Hd00N8OW7/iH
/5C/KCtnvASgBU4JLFsgg1I5EujzQw4pGrDg26JuTwOIJHrgQyC5bIuofMbQ0FtdFgc8lh+90K9D
1n1KwWCsePCllw9ZDYZlwV1CEdyc/wLUbD3I/5bUbZOXpNVRDL3SoBIos7VNXnI3p4ZmF0xHSxxC
cwV1Y0Xb6ESxU9JaNdN2lx3B5LXmFwrjxyBKA/s0EDiz8Eih0Amk5UhdAVUXCzx1+ybUP/5PNuag
khwCwpWPD9dtwtERPLgrDLoysrCyjLnbbGThJ3mCG6mPnalUN2WyktAuH8f/7tMceqhnLetSMBu5
oqKmHyRofCBt9damMNfMzJ4yjCtIYxZTikfG66xIAvkhOLMtSICvMUQsBqzgnwfE5ntIYn7yIK0j
Knqd1K1BhAGWxxitLcvPNxg/QsfQnoglPXnrrXw/iwf11+r8LqAtFo5lUlFXUiFkGD1W0Z/Ll22x
2YoyB8JSIBunmfrzL3SIS0PJFdCb1cL7GuXCgKC49sjEVHisI7MS4SuvoH4CtmBzqNrCbNvAkZJw
5dIvOoq/P2Ne220gn502TUbdLHwajN9V/rsqvzplpaO+uJ2gU0S9gyMWnzd7lYLUndyBm2DI6m0Z
MmJ5EUofl7d06a0DDS7yXpSQUTmd7WgUdaDFpw3euuQ+AA3vkIHPWH7tta8yj6HqPK68cotuHmVq
TcL0Dqp+338/iU5SvVLGoPQESBXVAySYP1I5P1RBg3ZQjEw4rqPHIIYyc4Y+Vy1BXCYr1ZXvfRH/
gVIn6sCTTsMPDKYay6QYI1kAH17sM25mj9NDm17HTrApnOo5uJXtzpE3wTG7g4bNGgzu+yGZO2aQ
2uEHUBQ85fmoqogiYI2SUbhAE4KDy8oe5C9yXx1lO96H1sS2NDjczB/Ch+zOt2NqrqaWfOnc8STo
oA1G0RX0d+dfElPQTFV7/ATZ95xMUd9ZMnwFaYw6VN/8NjJJ3cgFOKYDIh0UpUXvf3yo5WSLJ/gp
lZRDHrCrqh8ORt35IHPVN4Xon5M83vqRtisotG0D0P9DkFhPws5savo80qYBzBqwwrivHBCkfIT9
+ISSVAEdqxBinMULtBZvEt+/GTy/N4VReXapon4hBvqr1o3RNKL/Ie3KeuPWmeUvEqB9edU2i7ex
HduJX4Q4CyVRu0RJ1K+/pRzcLzOMMMTJyUNeAqSHVLPZ7K6uGj7Uqn0GUTieOzP72lXTM7e9MB1W
cVUzXknAljwDJlTNPo9J/VjSLPIs9FkN/a2xACgAaE5r2Q+et299z6rArUv1Ji8YEF/TKzX7wofa
+U2jL3FveJGuGBwtWVBu2Roo7exuPHRmB0Vxy76HusO9p5c/u865bxKv8flc7qcV/wWZLHe0LN+d
lGiehzzgvfpl9srbpKmfFtUkQd2an9S5+aziEXXI9dHbUWf5ojb0Tsvam9JgmK8dvuoQRQM4HBD4
wX0yFTW0RvxnnW2mPq0dHa8U+xOI0NrArq07r12+kcrKbmd3DGbDQnXVAZEO8J6RZaZtRLtGgXqv
HhWs6CIyKE+Zpv1wob7hd337jKLyB9Sc7p2uPXATOpouB2zCTV0QrMlYJDcLG2uRGmoUFkZcVaGe
4rZj1deJAedzk88sUczQUkbq54nxYuTeCy0xKD7aRRtylr2lFS+gHs95oDpFbPXe16LqBl+zsh/X
Q+Fm6otkaZ1SX7Vp/iihj2k3J6W2oG5fITVDMSsPs5fhaD54uyICL28WzzuABQ+yi3PrPkH7AwSA
6CmpmFS7PIyDC/0zNbUWYD3zfUHmAHLU0JA3vWgcHInSw6YtPDJssHQgyf8Dfz6viqnGtJw0Oj5y
qKr7SrZ2dJ3swdJlo/+/Wu1/RLoza2sYOov29TBYM01gLT8Ab2xG8x68Qb732B4QdY9/Iy3h4Mb8
vToxrDWszhwX9vgExejFwXTw5yz7pDg3TfJ63V220jkgZFAoQzUXoknCawGz5C7YFAcsLS/CWk0h
2XEYq6frRra+1rkR4aWg4PqoFQNGOu/BbPEu7MDEZ9tRXcoKLZsFXUDLQOAD0kcLfy4/lebQxRy1
ZjnNYABUv9Jjd8O/OAEL+12GJyDoctXQ3es3Tjg9mjvgXV+6O+/79eVu7unZb1i349xdVItjPKJe
Thnt70pFeR5HEk3Qrr5uZiuzAvoca0RZF0zLwqcr+jlTDQVLLVJcwPyZG1+vG9iaMbLPLQjfDcyC
8+hSWMiAVPQrayEYL5rGo0vzOZrs6q1QzR/EHqJZgW6Fobio0TC9CRPMzJcMnCZooxfGqr5gWN/d
wfqStenh+m/c3ATDADEsdgE1HCEIZ/aE1M9TQEkz7lwwujFH2lbe/JxnJoTTv+p8ZtMAE2001L57
Zx+ruLxTIvdTH3vv/aF94G+WZFlbbIvQsvu9LiEETFrPF6sky0lfQPnc8DcgSlTfAdT8YPWOdtuo
2TOwerWvZeOdhRG6IUeztPZLZ4YwvXr0lCTfFbx04yzHaARQF43vFuioJo1dhmNvJn6vJd+s4pDn
Co2uf5St9Bgso/hjgk0XnXjhkahUiq61OjiZVHO6n2lD9n1rAkmxlF+U0oRGfHO/tOROg1ov+q2N
BSCVI0mPjQ3PwGQSlD9tQIssdI8uTyGnZZHq3QD+D6A7AjC/dX5ulqeptfTbRO+fWFI1/lhb39pp
guwMLkzFU6ddaitlWAGpHgxZE6l6G2JSAmiUqgMx4WjdKqPWx8yqn62iKZHLpdY+B5NWX2a3A+E3
lap9cyHLGfQ6fc4xd2W3mhekLcBTvZunz7Wd0X1V9d+u7/iGj7qoyGpoRJgWZC2EYwDAsMnaBUxw
xvIGwKPfWF/mTGJj3TDhFrywIZyDBPMG9ayAAQe97KHPQ7V9r8cWby0PbAuPrVpC51k2Abj1EdeK
KejxgQwC3+blR2wJx6xCBhoSNnC/1Lpo6dXg32/duYn1J5xF6wwAxrRRYAKP1Mho8hh62Q8QOwuv
m5GtZP2CZ2Y6MBK6fIYZz/lRQeTLKvX/aEG4dpTB6bumAO2gxYfItcgdTcjP64vYcrPzvRLczCZW
nfAZbtZhHNlFsjs0WuS4/56KG8/J3x9dcDQlG6a5gGj9ycADySE3AIoGiS6r+m8GqXMzQoCoappD
GRP7xU0UzBL10M0nd3zU57eiAlvV9IXatxPHs6yUsb9sb6Np4uFsr0SUws2N6gGm4XsFGDT3s81K
5EKvGsrlf/OtfhsRLm/uVUnmaQnGuEcIrt8ZiVymfPUoMSKYqLj+/zqE0wkqc5KzFhRL3HXiCU0T
W2M3Ds3ubfYXyQ584rcp4ZRaLVFAw43VuAm/cVU1csxe4nYbq8FDzgOq6tdUn8gNmrnEWWrMuoCc
/T2lbcgAu5k8VDCkkhwb3x/dTw/cSgYmdIF5vIwFlHlOWVQahtILNMCVPPIwEGxXsqmOzQWdmRH2
bH1yDlaCYRaAcgIr2ZlAyYzdt1QmuydbzvrvZ6FtLPHSbSjmcvqB+jxnAfSG/aqQnRrZctZ/PzPD
csMB4mRdDljmq6X8NHbDrnJYWGTut+tnZ+sRjWesYaBiqYFO3BYCnTu3Y5IUIybPJ2vX1t5Rs+vQ
KdkQeqVWhvPYQ7wXIQnnCxP2EKMswHHeDCaSHf3TUBfB1BhhhsFIvyHK7vqP27hJLn6bEB77Ogfm
apwwHVrXQWtXH/NCPv03E0JoNFTQtXcUJjCd7uvKXfbvNdpw0H7vryPMGy2Nnuj2oGJ6jOFbsldd
/Y5ZSkkE3HSYMyNCmAXvoJLX+bpRyr1Fvnyz2fMg+xgyG0KUrXWLONo6hDcbAPYBe2aOB0xwRm0u
ay2un1UIthdbJgQN8AKC7rbBlpX94FdJrCtx56WBsgBenqe+msmA7KuPXzMohA9ohi5jm89Y2mLd
anQJTbW4Uw8cwzrGmHPJx9r2amDKoJQCAXgxg52NHqXkDBvppPUQ2GN7Ujrz83W33gpUNpCsDmSJ
dIBPBLfW+8TWyIQVdQuKisMjSEpDb/zyX4zA3GWYwqiOy/MZoSNpwN0OBUXFrf1hNiUtiOtrQbv9
0sxS8HoYVfALFUr5YmQYETHpQ2N0kmfUFloHw3PAURnAYjgQkLu0g+p4NbgcZGGLSWxAZDBoNTdz
7nNOOsw6jdmudoE1yUfv2JvDMTeNsNKSPWlzlKWT9DYpnB9lWz1No4r5qY5od91SmHfOPH9OPeVQ
FNU+VZrboZoPpdqSG1rioXX9i/xCRYuejN+OjhvegpC1FtZgeaRIkxE49FF3vjrJ+F3v1B8sZV+z
AqxMyxha0A4PtBKzIBCPQL+t8F4QwL9rnbWreQ2InDNBU85YyA2mBTjK7cpBs0zw4RIS24r5VnmG
77T112buZp8yjNh5ikvvLT5TjKP1913qQGiQzPcp1KZDoAAznzTGX5AweOfLFC4Gx+6rappMAJrV
GQ/WR83O9k6ahWYqG1zdOqzo59m/6AuBSBM2tGzHXkc5SDvR8UM1ql3T1Yfr30xmQVgLp17So92H
T0afNA7Gbybj+ti8488XIUSDrksGznUsYlI7gFiJ/WCoPASKNpxKb9+iiFKUVjjZQ9A01cGbLah6
pEVIOw6lu5HHWZ/vja5d5+Zfri9+62w7gMchOwQBJ2oXl2eune3enDMOIG+P4kIagAXKT0D1f93K
1hav0x+uijvSgUDkpZVMpR0G7QbtBN3vIKVeoKsff2EBPBVo0K0QSZHguHCyyq1W2JvHs08Ogzo4
aOX+PcwJ6na/bayrPMsKJ8Avu14FRlhd7J2WOiTCbCwP0qmgQa5kYAOjmhU0Bbpk1xe3VaID0eA6
+w7hAgckN5eWMaaG3U1t9M+1OQYp3rzXU23eY771nY8O9H3dwo0ZN3V/1Opo9syHurdA3KcuwAQ1
cWcAMGpMZOfp5vvY2zMEpFVgswZA2cv0cTTYY+aQZtfxrojtVJf05Tfd//znCxtXpIviWCV+fnpL
vtbLg/LQHfTI2CcHO0y00FZijCu8spN+k0rulI1+CgBSGGsEOxG0HwBIvty5RF8AuAFdwElrZvQJ
7Wix5s9OYysB1ckQpQqzbhKKqhyG0kvfKVUjtO1ZCfoa6iB143r/2k8vf49++XsGblUum/B7AKKJ
Ne0jycr9dWf580RfWhB8JUcPPQENu3ry9NtuSA+dvkM3ZnfdyPa+oqCwanbgTIhl1xbCGf9Arbmi
kJBk2s8KDKP+pPLqwJ2uiPq8auPJ0EIjxaFoSwVqYGM2H6jFJn80i0XypbeWDezmOmS2Ti2JSQol
jLe1Vq8QMZzBpvV745vRy4g+/gxkrgqFAW9VQ17rhMJt1C+t1je8UE/aVEVQuo+gRyeJlX+m+Zcm
hOsIzCXLaGF05WTyd7OC/oNBQcyDprNWSsKKzJJwK808bcylLNUTFIp9mwJQov/IGzPIoEwucZf1
R1+mRViUiZqHC7ZxIAYFU4U9UtJ5QIxljAGIis67wVHtsvZzmT3UQ3KbGixm1fLiAT7Rt+6J5OkN
XVhYV9mBJ84NMnYVDd6e+6gL/3vBV/w6NHXQSrbBAicqcbhEXxBcASTtuk+DZ4bafGe4svryBmHf
agUyrDYi0Qozuzz6hYu7vbCA9jLV/NUYEzOyZuiwq+5cI4dlezBFgI5jeeq6Tr8n9VxKGtmrb/7x
Dc7sC1FYY/PCWkAkTk2SPBtz5+s15OyskCjlYwWxSMknXyOraA5S7xj+AFAKCF3hkxsNpVCEJlhu
Noa5WxgBUDVarOVseF0cHRqthT3cLtTxEHubg4luDaajwE1w/XdsnViU839R3AO6IxL7aXVBqsJ1
l1NTvs/VKyB3EgMb4CgX0kHgGFmlfEFLLVwxla6lOmZPlxPLm1ezZxiWHEoGOSseK3V64Fmzr/v2
gy354LPRi5e2xvDdcIM3aDhrNl47/MFtnL1FINLojXE5tQe4/Sj5/Fun/fxn6pfup3TTRCgm9062
w0OIkvoVK32LPHo4Zde3fCsUo58IHgEbmkGOOBxWK267ZHjCnOh0axoT+AefCimrrszIutyzZIwy
aud8hBEylgeMVgKJlxY/WQv2iuur2To2eHeAO93G0xTqgpeGTNKV0OQFQkJXMZ6at3HHtTdSNEdP
a762mPm5bm5jtBjuBKTmKg5qqrhrLu0lrLMrmgPvp2J2as2T8thXAoII/TxG6yws89E8+Nccm8gB
UH7EkxXMBYBoXBrFuCdR6nmG0d5rgp46ZQA6a0nVe6MNggeAjtc9Bqcx0yGexSGrB6V1YKUq0D42
AI4j9sFJPbQkkhBlT5+l1VM7pm+5C/UjdYkkW7sVkoDwxeyUBscEcP5ylV5LVKVKGMAu6bTXZwiZ
t8Oe6vnLMDlPtlcHqav+nOi8gwiBTYjkWGx+2XPzQgAeODQLiNUtp5aaOzSUwd4Glhx9+Jkrjt/b
xW3jDmDCdX1TzXyjAwt2Yj+5ZHxtSBaCGChgtkwYfCM1//Umw6sMzr3Kw1xuib2WkEZWAi9TjX5L
74YhvQFU93bkw13WDQ9rR5949B0iP1FbK+GcLd8G1kcKMxzQGChhz9nj1C2S/HIjauP7wFdWQj8g
zIQ8S0nUpqKYrDiZDVQfRyhseo/XnWEjflxYENIsm2lMoT0sZEsW6PTV6prYpJrkm28E3QsrwvZm
Lk/TjubweLVDBd8JSi/1zfmn6chYFjemYYDQBSuADpAq3okiGI8SkuQV4BuI741f2veVmT+wBX2l
dPBnkr7ytNq783MD8jtNBfQbyskz6JGSydkXmfI68R9T86Y3je8Y8UDMMOdAMSSVZNuNjUwQT2gD
1SPA6TQgaS8dzlEx95dCGuoEsvU5KJsknlMn88u2gdaNXU+xk2sLehoMUHUjfTYB9QkAv9vxlaOD
9h9zC5XMRb3NR+T4E3dGsAdqkWF1+4WNwGp2x4ljZryzhwen5ShoZMY9BmQCJ+ffuTGg9a5/b2Ya
Oyr9qqpWbPARDTF9jIucP1Wj86Zk9r2t8ym+7m8b18jFuoXrdyjdXtdrj59o/jMB1tUYv3n1s7to
Mf24bmkrzsCUA5j0P2OPQpjDSbaYx1x+YkfroToofhOzO3KkQbJH1lfct7F60+9rSX6x9SS8MCuE
NzchtdosMGvfNYdp1+5S6EvMAWC5PvezUKZ/I7W3nvCzDECxCkPPV3vWQ/9K98seeP99eTuFwFeH
2YMMhL51lM93VUg4KrUyOZlXc+rtnBQxKe4LbwqBGJEkHBvDKC7gJ7gfEffWACgckdTQLEVRTH4i
r8oDxFLZLo3VA1Ap1dfyU4UMIP0hm2HeugcubArumUKdFbktbJo745vi+aT3q9PwfTytDPdzgMCR
7tvYaP302Eoyns2TAXGyFVwI5QmxRQ3AvEZKB6ZLrr+S0TqaHrljabGjE31PXfDHXT8fmxHozJ7g
p6oN1oyRaBzjUdW+VfmTYZKfvFWDTvW+gZrQ9vV5khyOrfvM0TDE4WGd4FQRjqTbKX3FyMhPEwfd
ISPgpDVAKnd9YRtlwlWFCjaQ4WBa9hdi9exEaD0Um8YWVpiDaUALkqd+p4ArzlNR8tOzGuLNbgk6
PgLmC13Vx0hp59ZPHCULQUddhe44Lz4Ae304t9b3DJUUH0QBnwYNY40LJA405/uU8o/EXGLVBWWJ
zfRZ4vxbzrDyTGHaF6MWf+AVvAyky9CP4Kfc7m55293UihcicfPruny0S0VibisLODcn+II2d3gc
5i0/dZkajKX5qam9/ZzI3v6bZiDyBPw4DvQfHUc94V3iliVCY7EE3oB2TArhwgV6ZRLf3tg+lL50
TAq4QJcg2byMiUujK4vnYPs4uDWVSLWVPTKGKrB7975OrH/fnMGk1W9z4lwXJr5KUI91+FpJPIwU
FC9OdN2nN0YfYALzmDpo2zCRKWaCCQgPHWYV/KSm4PrOzHa/zCA91KZoIuZJKcERNNCXwVne2zyl
/syoFeYL389t+4kW9nFWFkNyzjbAyutvAgcD6p8WpN/Xr3B2zhKlSYHYzPGbjlDZvJ3ux2d6nPfV
h3G3BNbRiIDTv7PqgD7ICFE2BvouTQtpa50t09hTmF45yRWfRrT1PQRoZVfG3hcZNnjDby8WKriT
3hq1ayAxOuUAqWp5/mgszms6vEq+8abXgpQENxBUvTBLcrmf7UCthA3OfLLN/oMZ3mFokkeXVg8l
Ctj+COX13mCfNWOJlwFkKcusg0qTQgyCsiMaTqB0ZkUTOwOQxpbLk8/Xf966SKGQhXHC379OuBqB
S6kA9QcJp7FYe5INfk/HwEaLLhk+Fu25I2VYyzggNzf+zKZwX5A+TUvuuPMpq571wvAT9ogILUlJ
Ny6li4UJwY9qQ9Zh0HFG788IUoLZusYGdvv67m2kTRdG1pWenZWRmhNYORWwezqAii71wUo8VM67
MubgmD1cN7YhhYTjgTE9gHgRmP7A6LuWSeiIW+mkDAF9LUr8pa8UNKvUfZwFthGoh+wO8J81qdEC
PcTMYu/b8bDLQi+UZTabaz/7NcJhxe2qV1yz5tPgvmR8P6X2IUlvpopIBr63PHTlMQMbk4dWjAgn
rHvqulXNZgwNJbsmHvcsto7FURZ8tvzl3My63LNPubht3tjJMGMKbYitjgVL+Xz9+225/bkFIbCC
KbQEy04/nxxyr3c8pCm6IOa/v/P1cyPCV7EUSIcXLXbLHPKDUbVha+TRCEjp9bVs3lzndoTgaSS1
WwFgPGNolkdamEUMI+VH96DtQLgfKHYAcqKDNJFfo5EYrc6sijPlToFJzcWFVf2x/0n2Vby+wmqG
AVlQhMYyAd5fofmaOSF012zMmgJ96F8MO/192kVmHTiYQwUX4niPKncy7Uu6S5/dQx+vTzPLCjvT
z1+KI4l11cfoqZK8zjogK4ELauoXL5QN929MD6Px+/t4iHQFUCDMVYzNIs4drNh606o7HQMWNOrf
tZsyGHwe6+F4Vz44UPlA47LyyyHgb1J/2Lrlzn+GENNdaBgBoo2tYkcNLF870OwGqfo03oDv/ViA
sjniz+lj/VG8yK7xzawBOvN4GqAPA8VfwTQeNUtTdA12wAjA920GmM3NjlCE8We6H3sfsxVSOd6t
5ep4hlirwA0ICATPqGaNOcQ0+KmO6Gtzq8XZfngu4I4dLlHffiAn/VbfTzfal+vnbitKgXkMdTBU
epHbCzFELfQFk8Y6Xs/aw5x+0j0Z99FW4eGXPiKUk9dHuhhus6bPIRXF8JgLUuVI9u2xiN0QykSU
7PL9/IOEmgwBsrmZeA2tfTR8P5EIr3VMoCPtAS+7dNi32aOB+W22EtzMKPCpMimVrYcknhAYcoNe
EIaqxIEmOvIaiT3eK0x5Iz2L+2nxFTqFVgNAZotimm6BoFwDH0eNeSrzoWR5pOeKr4E2xSHDLfOy
3ayRkClf6koLnLJ8ttvBJ8O3MjMD3WtluLutmhc4ojQHOpw2aF7F5qreljOfgOvEFTgeFC0od9OJ
vqyZcfPVTqGMBmXQWDl47PG6t23dWPBvFEfAwoMBMMHLLa/qzMFDDmUQhny0Den03Gt5dN3K5l2C
phBALHg8gv5NyKLUNK2cxDYQ1Xe4EoP2EaHjgQZNNP9M/NxPI2/yZQFrK3vBRBso/HS0vUDDdXnd
JwaZOrPW5lOK2NwWr1Zv+Ev62MuYETd8G31JhGgkbqs8lbA24JdYn1iYiDFYGmgJ9fvmnWTPVPPC
buaSndxIlS6MCTmMwjJA0UoEYTCSPqW5dbCYS/3MSBjIVIeHIfuSVj+nWpPkHJtrBMWyCbJgbx0x
u9zLHhxduUuwRs73OmgVnAngTeWdMwukBF4o8ZY1gxEuZQOH4X/WhMR+6WxHqfJ2xmRyVkUGyP0h
6vhTj7w4OyqRE3SR+rntD9l3zfbLWBb51+91zbrwPaHyhGkwBuukdWMbXARrVLA02eSnzIzwJfUu
WaqFwEzRNqsSeGgWIFTqJZi/jdvkYiuF24QtUE1mLazobnNEjyJUG1XyQpItRMhH1dFRFOjRIi8A
Z02glrcoW2DWMZO9RmR2hHx0laBlhgU7E38vljQGQ2dsVG/XfU+yX5YASQchCmltUsHRQQrc24nf
yEaANsLS+RcRq+Ntn44pkCUz6vBaUKefMd27NxqIo/RDdH0tWxf9hSnh5a9DD62Z1lPbR87nNlpi
PdL2yfc+nNCthnCuTOhItnlClECbN6lnu5xPS/Y1Ub7zRQaG2XYB8PWCxQakBWK3ty7dIal4Np+o
8UVB/4wCpzKNP69v23as+58RV3CBwprmGoprM7gNPd8bFl+dXF9tHuYCSkODDMS2vWe/rQkXcFcS
nkEQBbdU0QSQvfFBmH19PdsO99uC4AWuh4oCOu84N0oH7pk2MPqblhqPRfVx3ZBs44TP74yU4XW/
LkUhe8gJ+VAdj7iTRi5575jsJtzcOHC4oVWMZBnap8KVxE0KDXucVKu3XgsQrNU6kw2ObF5EIP1f
SZXBvypKT2ZMc1OiK0jF6uYFUKBTog5HlXq1byZ5BEpUCDajlsbhFTl674U9ZT+YCyBIQYsTNDo0
NHSXU1J3oBEvHBTp9VsltaOmUFdhlMYHrn7yucJ2xuQaIATXMhAgeTEAhe8oD+1dSvG6I8A55UP/
6NQdXj3j9ECSBEpbRR87dX9wOjtODPiNu/CoSfuYYN4A7E0zKrpN9j2xJ4wIte7BwES6jzn/28wr
HjGwBDoYvvd63YcWbfI0kTG9cb0l21dFVx1rqrRBCzi6P2htLYPRbH65s10VLox06vEbrHR9c0Nf
J/0yP2fR/KZ/n8EEsNaySOCd1KfrvimzKVwew2KkbOpgs+y/ZRRdeFnnYvOU2R6aJJaNjoJIWmjb
Rqv2A06ZZnykeXWoh5e0N2LSjt+vr2TLENivMf4FDC+S6TVGnlWxur42BgDjpxM87g4uWc35rkXs
SNz4uqGtYGtqoNoGZh+tU/EBvMKpWOZN02lk3UehgpfeoYE7pZLi36YZILfwuHcxUCy+RgvTTkmr
atMpa1BZst24pVOUDP8eIGaA7+F/VtZdPdu1dG6ascuwXdxujvOw3PxVjxQm8H4DXzOmBcQnHM07
nbJanzAZ/2IX3R3U6CQnZ3Or8ErDg1Z11g7p5SKsuXKLbsEi6nL6rJD+3XLqHQ72X+RAmOQFTR7G
WdaGxqUZVKDzEQyCcK1Wj3PTmXzwaPxN1oinLiA0KGq7f7QU05r0rmKoUKXSbO7byXSjtsWz1o+S
D7+5Z2h1uavo6IqBvFzMoLilOSbwYpXZu2mkj5BsevGkw3+bZkAkBsgD8ja4wKWZhM6Toyr1dCqT
BJRv3QOmXDporSXhXxzK/9lxxJHJRmmrRrMb+HFb+E3b3VNugvAK5DDX7WxGmTM7wrbNxLUXN++m
k24xIL7M5WHKQehVVvWpGlIpsnErPAM+jUMDnzAcccCq6ZQJumXVhCsBEGvUml00fk+g2w+7Y/7I
Vd8LcV1eX6LMphASyDKXAPmW08lCq75MuvtySL9eN7G1i+fLWjOms6jTN0Ptdil2cTQxNZKWYLkj
bpiVYMpQZKVs2XKEW3VJk6q302I6mfVPJBBBMU0S35NZEHycQ8GpbjA3ebLt0U9HiAPpMsrcLRzP
yk75/44gvr/Y7CF1MnCOOvSHzSANbPJceqDpdAKgh4Oyi3oagMhAvXFOf4MAuzAuOD3h09hoOg5X
F2pxYUcVWlGrTHb1lIIC8hkqLH9RVjlfrX7pH6x02n6y1m8GmRfS5DdZOz2WI5imvP6FJc3jdXfc
QmZdLFDI0GujdJx5wALnONlNJJj3ZTA/4j0I5seYhmzvvpcfEptbOfT5GlevOjsDmkqQVtawae7q
e/uV37E7YwmnFAOhu3I34rNaQcJBawDtvINcbWqrd3Cx5jVyn9k3iArqzH88aga/OhqpqU92K+Kg
OLpEzrS6dROcr1cIK0te2r1RwoP/0WwA7QAkNcDdHpi+Hteh+mHwnVXHMlfaqiBfrFOINaVmMytT
cTpBcTfHc0j3SR0UUA/RD6hyYx494M+EgdJSia9/4e0PjNcRasgQFftV+z3b4IHlDoVy+XRqi9l3
cvbFyIdDVVc3na3cm1734iijbGhlOxT9tilsspvVlg7AznRinvdYq+QbqrCH68uSmRD2s9E07rUZ
ljW5n1ssClzkf2EAMFc0eZA1AHx26Ziq19PZSlNkQMuLDQlWTIeF1y1suuKZBeFKKF1CmaIrI6iX
D5CQDGj+ThfZ3b15x50ZEW4FddB7h2gJjIBadNAhmavUQZcePCl1tWQ5vwaZzhxtTj07WSZsWGse
Tf3ZwWDo/O36jm19dAepNTowIL8AYeTlN7GMllJw/8GEnX6bS+eldUYZ29T6XcX68rkNwXfHEt/E
4wj6ExQTNTD6OeDSs5rR5119NKW8cDJzgpsNIO+qKUaET7lVPrkaFM+76b2F3jLUEr+NmjNL3Fpm
T3A6MmAuszAQ7/OedSd1tNSgmq1nLx2+5xk4da1KTySzs7KvJrggIp+XWg6+Wl6Qb01Kv3o1lQS5
LS8/+2i2UBRMeckt2iO6Fuq91jW7piwPRm3vTWii/ScXFB8sZsaWWoXs9GlQCvtGdzFL05lj+h/X
o186elOl4JvssWWODl7pJA0zHYrqTeUT8+X6ejYv4POtE5IOxrvcKKGi/OtCXMI+WN6syIaelbvn
e5lKkew7ra5yHiMIUtSywXcaCIrcvAjs5mtCbnJpMrx16+GBDEprE2XMP8qPSoO5GUh24vXgvFje
Pq1HHwwF4WT+QNOg62UjvluzZ8AC/LYnfDDPqInujrBnF72fqvfgJIiZcWtlIFBZmE+y+8x6dfdS
QuKtoIu5Uw+suXhE/zHO5xk84aD2GwFpKg54Ez40NX8qHNlczZYZFxQeq+QwSPpFgEA2oAg0c3M8
NeC/d8a9SvOjY6ZP131xK1CsI3y/qChWNMmld4B0DbyME1yxIACK201QKD+uW9jsuZybWB303AFb
TD8TA5fUGJvH+bZ8tO5NvzwoO8jyhfxG1hSTrUiI7onJtb7OsCLF+tqYnyopHmvrQJ2vRwjnBgNb
Fl1vRO95LmLQ5qL4rb/ksRKMQQ+ft/zkAVoO9o0ifR3J1iaEdbugZFYtrK3D8NmCHFLr/uJ9/ntx
UG69/FgQbNYbbuco2fX5QWfuR8r7l2KyDxDZjCSOcX0jwaZ5aStRtEJrCGwVBx3vWm2PFvqiQHEX
kkfBEiVQ2rzLnvsP6cNgK1KdL1KIHCinNqyskMjquyQN2vvxoN7lD4nhp2/28wJqi8CIukD9KH54
3/nuP65aCP6dYteUQjgOSoqO77qB2wYeRt6AZoXuU1y5oVXthkC/ad8MSf6+hXKHutT/H3ZTFa4C
iMQW7qwjzyr9mynyMC44xQ/GRxmM/oqdzb6wLLT3NE7uQfZ4fdnb0ey3aSHOdAPKqpRhy8HZ5Q9W
43s/umqRGJGEGlMVQk3PR0VTfiWSKJotIcRMQlRJAJ7V4zIuXmTvPKk9IdZwhYPHalodyfKzr0bM
duO+ZId/RtbKkH9YskmFLW6Ci28oRJ8WXQnu5AgBy7PxDIrI7rNbhHkausfpjj7WP8DE9OAAK8Vj
gsUf67C6k2l3rVFGTNfP3UiIQnrXMXVo4MEqPWr8Z8HjLr/r6geLvy4ToI8oJ/wn5/nFw3F2g9DU
1ErDRaAw8CYghgtZAwI4hazCez26/qHLAzwPd6mJwG5WrzYGlLhWh9cXIol4vxLDs4UwsErkSg4L
nfET+CEfTIMxzcHDrsiU4LfeHGff6JfnnlkquUHcqodnahiDgvAKJoM/hskNHYhG58OX68uSnYNf
VbYza04yA4Y1Y119NIdN40M3KY0Hf4hAFM9wy6fHfi8xKQkoYo2FIENbyhrZX3pr7tRAjTAY/Nzt
TZ+F6RMJcqjRyurJMpNidAEtCoEqAfyjA9GAUVCfqSD/SMrv19cmsyNElWZkTmP1cPdqgMjQvmsM
H5rawXUj0m8mBJIKUvTOkOGbTQEmy14rgh4DRRUQvERPgxM0O9n2yY6XEDayKu2smuAh0jeLP7j3
pJPN/unr3XklMon1EGJm+gQWETx7MVAG0vzCN+IqbEE8WvgL98cj2PTjGuJDuzVZg3JxWLwDGg4p
ONnurinEtV8i5Daml1RZX8A9+wgY9C/ZI45eUB74YXwh4f+Rdl3LcePA9otYxRxeGSZLGgXLsl9Y
XgfmBIIB+Pp7qL13dwZiDa69L67aVdU0AXQ3Gh3OkZFAS3b2HUjgwvwqMmlDmSx3AkjfDPqpnUqJ
41rNk1/4k/edvxDBACCSqQwi3Dv2mu3wZEWiHMjqzwuNzfhJHupKjOC9oflCYK9bGRq1loABCAfp
PZ++JuyXxARkh7R8w4UMp6mGwTEhI9/bLgje/SyKQ+/bHADJsf5/PE1kAdj7sNOFwGlA5snWEIDZ
d6AlnCIeDltPC+Zjdqc9eXfxQ3Gm9/aR/lTkpRxJ0CvCbvaAabCZC9kLuY0ZsZ/GZwwtL0Mc/Uk5
kEO1SR9ZHHihvAvu3RnfsgbB1ziT4pSeh4gB4IpThLb6R8zJZp/MxSwDb6u+YFxZ8WUO572p/ZZY
weNMyPA63pLosx6AB2g+kj3IV7bmSxxaql/d2T/yV31DA5OHLTqGH/QniX5JLmFxmHZg1HbKJTyc
vysP3b3rhtUj6naRtnAKodUxbL+SIuR3WP1/tNf3KZ8LTeuditRuD//DH8BLH7ivGnjTnQg02L/Q
6A+PJ5UoMSZj+fuFRBJbg04WY5pwxIrf+8VjvFD5betI/UsG3bB+ewEUBehzrq05Yk5QUdk0eR7W
N27IvvenT8NC0EQig/lGQB69sy17XKw62QuJwvqsyrELw4bEuDWi3KFF1HBD5mdlQoTHoe1NDrqy
YChJfWDN40hkoy7r74eLZSxfcHFMnaPbirfUpqagQyD95G1Q/3su7siOAt/ft/KggHI6v9ge7Xxg
Z9xIX6Grnl0D9BZQJlFSECfaEy2jvbc8H/oo3jIMBxTh9HWZ5Zw2g+7rp/zRjYMaXHhbiTmuRgf/
Cv5gjgM4INFbCnfgAkiy8zv7cwZmv1q9o+WrA5r4LN9aeYKsJZADQBQ+gQBP8gmStYtmid4fEBG2
UCL9q4Uh5/0yMRbvjXv3GbTxyJL6LUxTNi632kIAAJL/23HRNOO2sIB1gozlFIA0/JdSBf02idQv
yezHp+40nIYf+g4Te/G99IUsW7Cg0LVF7MZdwvQ+Sp7MgJ6rQ/oAMFY0XPcv41Me1YEi6Qlbv20u
liuoeGupg6fnkGlu6X4qwB/p55uW+kBbPi1Dk9z0iwfviypreJQKFuIJgJ64vE8gWD0ofgpU6CDt
t832nUFub71Oz03tqzyUKfZyjX245i7WK75LKj1XMVaPp5B67+ifmiYBjFIfDMpdqSzUodzPSCoL
cFefshdChUdKPWdm3qdYa/s2b4r79Avfl+C38N2T/tCcNEyf+9PztJMB5K87yH9VWYgkNDS8d2Tx
whQZUJd+5VwGuyVbmBA05EiRNTUK9GcnswIgWeEx+7kdjafEciVFOokkU8i14ge9mMb2eNZytC8D
DZqEIyhffANIkV1TSdr+1kP4f09M7F6tYgzTGUvtm2yGyNjwvXXMirC6c4LkPJ2sT4ri67K0n1So
cGua1MZo4LwU3DfNff9Uon9I6X1tC6zYo3lMQhM4MDuJk13eVjfsQRzNqp2syGob9jBuWIQLBiPa
4RiwjRF1rvxWWQ3yLrZV8DYI5xuFLvncJe4xX11MQwPc0fTT59FfwtslHOHpLh43yUamq+sP3gvh
gsdp3InOzRLmgQWP+IaPEZNHcnI2eVht88+2Av/e3NlhtXf9dDdum+caQ9pteHvDJTZpCv4naSmg
fRpcLzP5Yql3XnG+/fsyv2oKvqYHOZmWpe9K5B74SXvBO+2c3dGDtzVPzTP5OR3/7AF/sbOCo2nm
stTzCjvbRxqGB0Ly0ATLvYVM8hDpO5kPl93RIp5yz9vJUNT3qCjZeROiMoD95WH8Mh9A/weMsECx
ALSPOQq/p74sgyBRYrHJsGlHi7czpNuzEcVa6hNQ67jxwdESgM/LZp8lQYE48EV65rXqhL31knuw
MvkdKCeKtI4kaiPxr5bge5YrsRhV9OF4z+5WG/3i2D6UD+lD9lhsQbr4oswhoAGG438NesS+d7sH
MhcxoK9dxAIr84enDJUIoH2G4zf1lARtgEFqSWi5GgRgysID6icIgMV54pHhgT0ul0kOSARjN+6K
vfb/0dNVY7+QIxi7BcADhZmQs6QRyu/WrnjM7oDD4rOQPnIb4ausXLdY2gd3fiFRsP4YOOFtMTvj
OVbu20Tf2m4fWvSsGpjbyn8AhE3iblZt4UKeaPlJqwxVCXlz9tVDmysigkBxgaXGDBD+vNxW0vXt
BIIYGBxBwCmOZJOsjp3S0nA/VrWfzt8Jl3myVWNb2Fb+V8LyBRcPvpzkfZ85fDwn9hDV6J1xxp+V
pW9vr2Ndigcq3fehebGWmza1m+ujPoIH9S8ttcLMTX0KdsL/JkWwaIeNODeKnoixLUODuy+kodtc
TySh0uqhYKgcuMIYW/JsIQTsnZGnqsawZWS6d5MBpFxMFqSsahkYHMH9DnYkoPVeHwsQ8zuLtC42
rPbL/RyOLwjIVL/ZWhFI3/tI37ib9pBGw2dDonKrR3UhWdBvu6uS2sggmSAcAsIhkFWH0DM/3z6q
1SYn8Pj+s0BhEx1udrnOrfGMmYIXXc/tjeJRtmVt9qsGnUQYq+OLQ4xjzI0vRV/mQdm4u3JoJcNU
6wmPf79DjLJLVoPtncCc1UO28/Qo1YPuLj6bXyoUAfoQ3DKPABkL9B07Vt4L+KNkmbFVbUIjsApO
cZCWiGgIik3AM59DaQ0G59j+aGAat/daJkHwyV5jDQsn3ng2OfonvRewrIW3JazqzMUaRG01Rp2h
1xpXafWFdF84TfZqKYNUkC1DUEwvczkxZwPW3eUvaWmeNG7LzE62EEErqWqpnKTQSn3b7rt79c7Y
IUDOkTvEBAVOJyCfyu1/3D1xfpqqrlnFloonJdghWlrsFdrf6e1/3D9x/tcBEnVqljikoa329txG
bv9yWw1WIypLRXsfmEGXNoRrp4UYI9UTwIufRzcHgl3j18ZjQ46ZIzHaVTkLOqTtaui0e38QXNxZ
Y5fppurVcI4xsK3n3td15pt4nU69BMZ13U1diBJsxzIz2yUTRAEmF7VCAPG0EeC1g35fbIxcWgSV
rUwwJA/xW81niNMAeQieuwiAStHcxTsOxJ0/cQsXSxPsCYRk3B1TyCIT6KwYplnUP3LyC0c7Ln7M
34rzlzEBROfUI7jgWnxOe2s/UWPbeDOWNN5PpRLxGT3wc0y1EKngLMi0/isBu/RttVwW8iFCxNy7
g8FcdEyKse9gD03DNXxFz9FcxLRNryj72jaiKml8PrhbFlNJknH1HC9ECmqjMjbaxTDjHN2dPfeB
TcnRNuKo1f4ErAAcaP8sTtSYnhOdARUKVMwmkBcS5yWzWRLGyKPvltnHP1GaC3GC0uR1bHWuCRMv
ssxn872hjpIgTrZ1ghNZHrp9PMMbFqP9hJoy9k/9RI30MTY8iX6ueXv06LpA2AKSE7Cvrv0V4D5a
c56H8ezqFairnmlO4EK47FJZSzhdihGUQat1NvNmXN5e6Ob26+cFgw4cJpviQRZMyFYkaEMzMS0D
8DxUXZuDmbgRGv0D1f1y26CWIxANCoEvfC/mDjUQvlzvm22NlW0i2j57QGMwhy+ET0HpvLi0CDrv
kJoHoARKIgykViRCheCeccWwGcBw8c5jeaA68UYrusdGQbeB0+8qNd7VVfK9rMAsVDrPCBvzcBxU
1DaNbMuY+90p+71u6acqKXdavLCJan2gtvGJmF7gWXXno6X6p6O2b3WW3asUfFVFRs1wVCcvsMsR
mEOGngasbdCQZblZMNL03k67n3lKtkmZPQOA/zhoxb4w3IeKJREr+5NllJ9mpdgVrB2PlaK9DgBE
8Tul2g7TyLdkztOonoFybQJIBxjs5X5Qp407YcgkzRpU3lEhjuY4BX0AoW4wzOUB7Ml+r1ffRrf5
DBChKEdPrl8mI/i352w7ZfmmZtM990rq6xWyiqp5wh16rpeSOmh+gywBYRtV9k6nnzo27WKvPYAS
5cFt9M0c96/D5D5no/p1LIpzZrGNFs+bNlcf2oSywKBjEqq2zkNmxF8IUX51Ln2bxjYcqbdTaHPK
DfOr1Zl34BnUwTrYdgc2TJsR5IVj3k5gomABEFK3emNEKnfvVa09FgYA9fr6NJo69ydHRbFLT8Mq
6TZ2XuzA5hQRXh96XBu15j3ktHlS3RJgQ2lxtrruEyHlvd3Ouu+lSDXoWjRSfV8BpT8uwLNVsTeu
jZvadB+po+R+mYIJCXv/pufgjMzBODGy6atJjE2rW09GNhzg/Y5aw/f2QHfZaD0Xo76fp+GYme4D
NdxT3zvRSLzQYjCvwQSlxZT7SmpR35kd1wdkXgTOu71r5U+3zW4tAMaEMB4JBsb/wXt3bXZWXtOy
iOFHnMH+TLz5warJ5raIVf9xIUJwVWB1dxvLg0fkrNsD9SFklfWiUVMWVi21iw8eZIE1BOcLCC7F
lG2eE8pbGg/nIi7dMI31n10a/5V1ZIpIkbyUlTb41TCpvkPSl2awJQHk6k6aNvJgmr2MUAhlR6Ir
Q2cNHUIfnbxM8M6hGv/RuCKedMA2QeHYNkWcDmVIJ8srCoSOKKQS+pl71h9clZcShNMavcZJGlpC
Qu/4SW5FTj77XXU0a0kEtbpfF0sRrpWWljrCbCzFok7pUwc42HUp0YnlYz+oxIUMIbLIbDpXM8+R
FR3+iuM6mDjwaxlgvixdsm3L136UhFnF5eSBPyJGGBZts8lYguxhvrO12m/V77zUorrTtmn5B8ki
D4io/yvsQ+o8nzK3YRDmAvMwaDI1qhtPxjq0araAggEFNWjLgMB67RmyjukJKZThjPRbCMar1qdl
dYy7WgKOt3pGyNmofwNEim1+fZUQbei84TyrXaCpJqB8vYhnJAASxB8EmuAM+kfUopIXbzzC8pqM
DkS5PW50jT2WyvzjD5zdhQhh19TU7OIphxNiYBDNjOPkmIHVyug918/m34UIRmpMJVWGRcqEJrMm
Q95zdAKW/UESAUGsCSwQGx4VAe31fmlUSXirWsNZse3vtC9fZ6b96uJSEjKv2A7EONg1MEWC2FPw
nNak6bVTmsOZT+Uhq8yjZYMFtu7oj6zVH91UGjyvbN+VQEEP4DtdHfX14TwSw/UngMt6nDxUurf3
mvGB5ynzW8V5Kjs80NHx5Q9qryFtSb/TAgjLdjMgQdC+3VactbI1uPoWAjXAnGEWXfCHdlW4StZr
OFMUdTv0l23jvekjcHszNyqadJIHWZVjdRuA+wNPAgsHLs/18VZabMeth21w+4qCpIV8toHr7Hjg
R729tg8mvuC/Yj7TAIWyCUYpYWlAlo+VysE0cuadx1KN5lrfZSWesJSnssrwh0UtsjwN0oD/44CL
8HpRI1UHMOIB7QXFxWPLaRjHxVYhQ3R7SR9HQQU5ggmWNC69hkCOqUzZrigLEGjXMwg4FVbh/eL+
pfaxeSqRdjuYTfaNYjSmrmVl6tWNvVissLFAuVdKg+EjSq96bLphix7+0Gnix8ajz5IFfwivhAUL
d2kFVq4prXrA8OkvbtL5GWq0RfYrTca9Th5s9wXpHlywsrbLtfPEQ9ezwZWCAVgxqpsV3UmyGWJJ
MyMIYaB7bH65diY5zw/RiK2ZqmXogB0AnhOGYK/Vxh3cEQTzqEY7s/7DLpMGIGujEt7eQ5kQQWfo
VKEegVbIM6hrfcf6it5OSRiyohBYBgqijglm6Q+v6L62gJs6Lol/Slq/G+GqFDCR+xl39oM+tBJx
6wv6V5zwfqZGNdvZiLoO8CGBMOmpKCyldiFJdqyoAObqVM0E5hqQvUT3kZudO/Vg1zvHI6jogVaY
pbXfxzJc00WBr0K4RQUAZ4p9QxnuAyL7lCiKAwJ7lOD0w8wBclw0IWAoMPllBuaghdosQbaUCRTU
ocTkOmvwiD/XRR9oNeArva89UICYjeFyJwFbpwzv7cNNa6N1eWHo1HG/2LjVr7XcNL2+bWe0oxbD
ty57Bl6DrytfVf4DLyeJz5eIchZ3chFrZa5NB28BhynpGMxO/2zwAjCaaLnHoAwAMSWviRXFXx5e
OnAAQIqNote1OG6MnDMkhs/Ma/alpQRUa/ASH8uvsdoXn2/b8ccu/2UfcZu9OyWwngrewrBp7HQt
OhKQowghyD6ML9mxe5x3YKquN1a0NO2AJeFIh4dhJ5tiXrG6K+mC3uQMcQLLIN2cv9XsK8slL9kV
e7v6fWEvuwFgQu2EgpU2av5oArbfVgvfHvHP7X1cXQj4ZvBmR182QrLrQ2uVsmJ0RPVNqTgJwMMJ
VLZGVsBfu6ld+0LK8hUXmuhpCXV5sbiPO4CzbuZdvOv2ub/0AcsiKtmCRL2YgH1JRuSZ7Z4E5WA2
myYDy+Pv75qjeQC98ExsmngjmlnT9bqHlA0wtfw2Bb5t0SumRMiaPYH7wn6fdQCNtJCOVfSy0vUE
Sd+UsJNrYTQ1tkER0brWkzqobnh7SWsadylNuEcKTohnpxVyAZh/5THSd6a+ddLfzkTBbMGeCA8P
DI+P4KA8njjpCrybHcD1e9VduZAZst+GxVqkwDOAihI9MNjCa30bmEcpL5HYAPWh86g2vAiNaZaK
Wd0z4M/iqgJRyQc6FhcNDODpQcLcsL+Xc+qrRRvMMhrYNSEuQMUWeGftIzxW7erGYBEXT7Ma7Zy1
58+aHrgysO9VKYhabCCbAOJErJnwysxUUtnDOfWYb3kvFOeS6X/gbcBFontInel4ZIp2Y7QVyQhS
dGfHnLpgbrqvpiUDQVoxG8iwgSWmI5L4QOrXK1PJXcKGs0W+qGq57+KHvP/U6DKC95Udu5IjBONO
webES9ThrCXePUniwbeGaTupmsQNfKxVA3dYhYPGtoFEGwHCtTJXWTFrwMn/+1XKwzosH+jO2tqb
fCGR//1A71LYh7yWR8mge9MAzNvHKh+ClOC5+NdtV7MSl3iI8nTwXIPjBc1W1wvSuZPGpUMGvNuy
h1yfnnU+zZirmtB2xZ3QbRVVxiuzdligrwMZjo5iEJ7B1yIbtVbmzAFttGcWDzyJz3xOz2yuJeHk
qhhTA6Y3fA5yw4LLTgrVGGq3GzDxuBud1HfN3O/Yz9vbt3LDwUBxSnhbIx4XIYLsaWr1RE2h4N0X
LQb10yibR1tdBqJw+FAHQbh4QMCDxSuvd+i5Gb8zEFSCIpYq32+vYk2GoamGpi3pCHATXZ9I7xIX
pK2UnpPS9odkP1ptgBpYcFvK2l7B1SzdiXAIoF26llLnnpVUGvZKz7QZNzUPXS35dVvGmjqj/xaF
ZoS/C2PhtYx4nFIyxl5/phZoWPLMh8yNZlWRWv9g7MdtYWvbBvcJ+mHcn4Yh5gNVXnitOTj92TGU
oE6/diBhA3Pb7wcDnvd3EL/QoorbltZmRW1u9mcbyB4KPWrKG4v13w89r4QsjvwiKOyoUsSEav0Z
lVSfdsMJ/UeSMHrt+C/XIYTRRmX0nFVYB1PoRs+yo8stSUvI6ukjRjPB0oNXnRhqzI3XTiqyI+de
rR7UCqXJaXozEbj55Wiil0JNZMOcqypwIXFZ9MW+jSO19bJWoW/jW6O+9eRu8GRjr6sykIVBVKOB
p8oTNg5EWNQyZoKzsdKgzpRQ8book83srF3VQP1EAG0sjRTiWxgTO9XclE1/zocsC01vzgPbJq/a
5DobAKbIFvVRGxaSY235B+VB5NOvNy5HA4qS5znE8ebgqChkUwyw/LbHWX4fPBm4bDywEgg7V3NO
4iyPybnKfoE+7ZAryu92qtuQ8M4gt4TScNPXy0jr2W2n0SVnbhaYpIL9s2/GcG8MbWgW/NPv+hsI
M5fIE7ReaKkRllNMjHmoHUMYxoQnZd7aZEKcm73cFrN6NBdihGCqBZY7hw8n53xGlgypfiDl/7Yv
uF6JEHUwvaesdnQClly+GbgbdAl7/P1VAL/WBMj+ex+5eDKZbQDxUIMIvf3esiaYNUAS/oEM3UQM
Y6ITEzHu9ekPFS+yUQeiaK6D/nHQQ8uWlYU/Gj9I45GeAvEYShMQci3CZEWX5wkl58woIuh4kGg/
9Y5vby/kHb/pOtmn4+JHmUVD7gEFweUzLvyYA3SIoQTtOEbrj03pfGHE3vH+nvFnm2Mo2lR3VDV2
3u+PE8B+lnAASg2kpQ914oZlbsXMgZ6H5KFL2kPPOj9N1P3t5a1tooXIBuTieO9+SGXSbMJvN4hv
wLUb1XHk5T8MkMn8iRAQ+yF1AxwiMXtTgSPTcVhNz26XbOY583nrBW3/Bz4ALvofKcKF4/RTUpC0
pOfeNJH0bQ4seS0NNbq9lkWrRHVYnjfwArgM/m4Uu1CHtms6hSUFRcP8PaBfyrYOHHKq+1eWduFt
UatncyFKyHUktKgUUiYUOfNjajsnfTomrWzyViZEcAaMZ6zEzDI9W8pDbHrI4h1Kb5Z4g483KHTZ
wW1goBnXdEW6DQJ68ZyWcX92C+9HH6dRqdzro+2XtSvLqXxMlUMUzgUODgAOCA2uzdXMunzSYqM/
F+B1yuZka2Rq71sUeQKXHgZC7yxFxpe5sjz02YDjZclKfHz6lgisrZTjxtbInjZvU9P6A6A4esmN
uibGBKoINlKHRxJ9al1xcNGZBVCa5yyice5b1VtlkZNifL6teItzvtBxW10CA9RRbORxcHmLvUNt
Zw58LgoQ9m6rJ2Nn76cNO5VSmDRhPR/ELH+/MCUkcowkTSCm9XK/jV+WVsIRL+w4kdisWDH/IEm4
KuLKrYeyzPWzam48shvfzEO7AQqXX3i+oz0WLwlGbGTdsLJdFIIFxczAxv73LtK9tvOiaWNvio10
ONdd/MDH40IrFlKwsDIxluOj3fSEKxpSPBxN2DUQjZUCKFF9u2O5om40VtR+VpXHGS2YQWVaT008
5nuQALihobR3NidRYnHbrwkQmGfDueODpvqFmnwuUuah6ZQYkdMbg6+7xjOpCE6rM5MHxow2bFr8
+FDy53muxsDLyWNuu/ezDWR5Oxk5+LmHL8VQvKLaGFaqt+V5vFMbxfUV/Baz0iHoQdl2VDXMe6ng
EQ2aAmUSMvd1aGaztrGokoVuDarKwmgfDLvu/VkxnWjojT5Ma/ZU2e4jLOatmdJPiJmI38Tmw1iO
YTd226mujmrZHEc9eyUzP9h28a3IAG6YlskdqceoaDOCvnUwLaCPN9IILtnSyjDLoUHfnf7em9sB
qLnFwYgrsGhXU9ja7FkpY6AyuYcRuCQmsbAJJGoL4Lc5+sHurG9Kmn51teo01tV9nfINMGUAYaLt
tRpP7qIh2zZWjjQ1N848nRw1SX0PVKJWkVg+tYAIYmSga2+9fVvOxAcHcQiyvI3ppX/FZNJC5I2C
JC9PwC45JJ73xWl71c8t9qVWvMgojc/N4HxzKaDOu6p6zUwjC1y7O+eO+sAVfiqoGxlN+1jUJoKK
ZDf0+YtiAbRSV7STm2HCJMexmWA6tdhBn5M+qFTyqa2M7+3YWHtlmsuTVhVtaE8ahgLtLq8+6WnM
7tGzs6DiF29oXy5DbSrqqDJiNxwm+1hD61pP/1EZ6RzWow6ozBjhE7paPzXUtLZzyYvA0sc8MlL8
0YwJWjG0Hd4vT5QrkcH5noEFeibZX6oVf3dqa/KHnM3Hwsty9NZyEiZpZYEHFBsDDqTGHwf98zAO
28kp33Io0LbUQQx521GKFaN3xwLyAdAW20in6cZyu164MBPsN27vNNp5dhJfA7ByVatnL04zv0Wz
M9Jfe1LaIThjdhUAtoZikDzr11yotXAdGmhndVyxIQp4glSZlVg94070y/yLwg1Y+qfZ1P5opReS
hOiqzxNVS5RUO7Pxm1W6XwdYJBtYiD50f7Z6kCTGO8MbwcOT7cvMkYgXopS/9xk3EV759kqlpB7B
NJQUnQpWhDooY+dkNgB0YUTSBfqOsiS6UrSOuJZqIh2niRPPatFNTTUaHBBXPEiyN1b3m9yN/dks
A27TsPGeirH0S5QcLLbXCuBUTVPgwLjaz3GNl21jBpw4x6EfooY84j9Roy+2k9UFfT9sm/Qv0Bru
XOXB0Fo0mxc7pSWSiH7t2kFOVEdhFsUr9GNeq+RQWVWsMQ08lpNxItqvnLa+038mxPBpk24LnQaF
DKxw7Xg8pGB0NACC808sy+Sj0lnTBJnzeLSsk22d6koS/HwU4eJALFDcvY+pityesw1OQFYy9TzP
6rE1hsIfM+thdJrfy41D0yAHtygGS9BGhPHn6+3r7MlTy7qFnOrE6b3iHrNBshRDiFH/loHjwQAL
utzQx3gtAxmZQUe/MbRZ2cCT1SAW9ajftBkw2q3OCxKg6mtTHFKe/LA5t3aprVY7y8q2uskirc+H
TZZYD1k3FtFYI6HCi/y7p3dAdcrn17p+zBCRHh3WWtuySF9nynY5n09zCuwMXlu4DjpHjSZmGsFQ
Z0M4OBjNdfRuP9RdH3Y5e7AJSzcGKMTDZjAaiTGveE3s8cX69ev1az1Usymwx61hP2ceIozM2OTg
Ds+p8TJl+mOshDMdKGgS8k/5PErBN5YNvjbz5QOw8ShXAqRP7AGBP587zgq4zQPdF49p+N3a5jsS
JBtZU5qQMfr7qAFugBIviq+oJF8v1ZmXQVUjxVJ5vVX6fNuapSRjJLxIP4gQwmhAa5gZtRWOTq7P
ccmBqfXdmB4stAelmqxAJVuOEEgbTG15rGA54KjxeWf76iBxwat2frFhQtQcu2WNWnKiopMYhSkN
GOLjaUZD/u2LW7YOwUnmRca6LsnVszY5AJ1I9V/tLMtHSGSIg9UpTdFAhYwNHr3xnZtZm7q3otvL
+Hj9Q4+Xyj7eu5aH0v61duWDTRLQufNzrZWRDs1KtTLzRzQLline8reFrZ/Mv8KW9V7EOtTLTHBF
YT0MNbBZu685vFS2uy3kHTr3g2mCwBbLQvFQFdtJeFEqej1Y/Jw56CmaMq3eaunoBUZizgGFKeH/
9dVe550XNQk7upN2JriTMQilIkzsnpV62PLG/D6WTQflme/mWYsyGxz3U9oeagMJYpT3E9/Cq2Sr
1tDj2ytYM0cw8FroLNNUHen1620yUSCOC2/iSHYBy5DFSAymYz8HQ98wPHrKfZFSic2ISFvvLkBH
phXlAgMNzSJ8bmbN1tgCufpsJ2UTdmBdj7I4LzdKzTHT71Bk20AO6+ccSG5U/Q4Ig705YUisR2O1
rRx0NbV9m7M2mnLjOc+I9gxXBZzy3oj6rtgid4u/z4Du0zr0Yt/eLzHB+vfHI32yEMmgpV0MHsY5
RdQVu/ysDwZK0Z1f8cqnPfFN984Flh5vQ8wz+44iSxW9R8eirpmWrpuugwQyIFWuj0rNTJIq6czP
LYbBDZsflVx5TfjwcwLAlDbWnzD1GTolfc4xv70htHgtwScADZKc35plXXyHiP3ZZTFnNqYCz2TE
jKJm+AW9UxTZTMta1HEpRYg6rNHVW4Ihp/PUvnrLO7cu9iZ9Q+7AL73Jdy3JuI5sVcItr7Q1sm6p
yjFSRX21rcN2dvyqKST68w4g/vEU0Yq7YJiglCWcIiJot2YFiNuLory3Ejz6C6cK7ZqpIR2swXeN
6S+q52BNyHK/MZ1XqlpvSaljniPW/0pqPDeJM+3A4Vn4sweOq5o/6S4BK17Gv1UUaKRVl0hOXOyW
eVd607ZQWUbD4cfqWJ7ZDjonYbHzm/nLOiWREqjP9ttwXjBWZXwEqydxIUzw3BmhBFxVBT+DdTL0
6Gbq8lAtZbGBTMry94v7ATZUdFaNJYF9eDCfM+N7mjuSw5bJEGKdxHbh6uean0uQZA6UhhbOSW9l
3ZkyMUKYA7Y4rtlVgw1z1NDwpqhSv5e25O2+KmQZmkNG3AaZkXBRuHAqpDcy6G2FsXw78TuNBtMs
eWysRSH4/X+kCGefD7FZTznOvje6SKW4UunLbQe+FoRcShDOPZ9ZHPduiTdzlmEuvTEmvxvql6Wr
MkjR+HNbmmzXRA0oxnQyPKxH7V9t895pf+r6t9siZFsmnL7dG3FT5liQm0z3E9d2btfLmt5XZSyZ
BhW9UUvp7dpYrMGzMTapsDPSg+fG68D02snIwNYiEfNfGSK4lDeg9DF1MWQUOTAGfk509HtVC+rk
IVGp5FxEjMi/PRrgyFCORc8XoE6uV+Q2TaGniH7OhaK82M5sgkdSd0KN5E/e0GxajkgLWd47taFH
3s+RnlpzQHhKwx4PtSDWtQ1+m/jMqF4xBSb5vLX9RnhhWKicoPQtzsyZQ5E5OYfaKAaw7Hg5fbU0
GZjdmiFcyhCeLlk7jwQDt/AaSMNbDLP5aIXVtBOlf3CzXgoSlGeqKjpqGRTU5MZ9WXebaUDxDnPk
v28HF2LEB0w8aVPVujnCEmYc7Jy+dHyS3INr1oy6BVqmMKNsfWivS/O0HhoLIvTmp5U/mO2jiQbl
28tYPxbkppAi9UxdxIUCKomdYE4Lx1IVoYLcf9MAcLd4MvVPfyAIzaIYg0YwiSLktQVYdVWaRQx7
rmb3mCsvs9EfRvOlS7/clrOqyxdy9Gs56tAOMUsgpzO+2D3AfInMWlaP5UKCcDWB4bZWqwoS8qY8
kH58MdTuwTTa/X9byLLQi4iBWYQ5agkxbmcdnETf2eofKZih6SBhMG1kyAWvhNkUhUyVw86aOm+8
EQXG9lkvO8lCVlXsQop4KTlTC+ANj53xFX5VOD7ABEKnyIJ+kD1aZKKEy4nkscIn22VnMqSbuPnq
2CMARQ7W9Ad5UOSs0KDuukvT4P+Q9mXLkSJNs0+EGcnOLVttKqlKu/oGUy9iSXYySeDpf6fPmekS
jRX2aeaqbdStILfIyAgP9/nExa2WKxxDivMBb6Mjr8tAEufrG2DphgIAHk/lSSkVT8DPGyBliYkG
UawOOrK2mQLSdJC0ZnLmyID303yl82vx3FxYm223RK7tlBNYk0IjqGXZacZuxZ/NZd1/34KXI5pN
m8K4MvYpbDQefe5uooN5SL3+JTqqG+IPYFHdoni6Wbt5lkem20C/yChE/YVQzDWm6LkynPqo33S5
tTer+uH6Ui2Z+I0dNvHGMqy5c8tQeB3zVsZByls3BFpU056uW5imZv6Og1oK8u5oMQe702xnR5GN
km7Ph1PCFbcBNXquxY5G/OtWls7PpZXZJW3nEivCSAynTNS7LNUUp4myY53zHJihYo1ifnHWwI6G
JiKCZL81u6kzsLvEcVMPp1T7kKF3gMTRF243A9U/wA6ntus5PI2jEt+QHLPGwFPNGyQzCyNQdOZp
6cphXVwfiBrbKIshlz1X4806awxVqRxOYdG8akx6tOwsyAUKn9dXaClPYWgA1IC1AjRDc6hyWPe8
EmU7nAaTBnpfvdUMLClWk2/LsX2kXfuKl8XKK2lxV1zYnLmGrpBRyzRgU2cbswEupAPlq4J6npy5
10e3uCM0sP+oyiTPPM851bFp4BzlWK/4vul/GfH3679/yaUCgvTP75/nknROar03sUpppbpW8kpY
6xj4YwKZMnWtKry4JS6MzSKe3IAKZVfDmNq+JtV9qyFN2D1fH9Dy0vwZ0CzagX5IwmrgWRBVvyW9
th/ZO/B5TiGJ++uGllcG5RhA8SdeltllxOpKLy2CwcA7ACbTtJtkAEXjfzMy22iZlaVCgdbFKRmT
wCq77VhFKzf38oT9Gce0aBdRFQCDI/gXpwnr3lE71GzdU8w7aZUof83O9PMLO+WgJSQn2Mklu0/0
s5x8M9L7qlu5tNeszG4FJWfhwENYMYBwce0EjV483Al1zHwm15vrq2NOa/zXHTSBif//HpjdDjmr
OqApMHcKgzWhmsDSZOBBtbQHLoWPCs1T35AKc1czMOa1VvhKuB5wyz4PLdfdkGSRIwuS7hs9h2Zy
LRvfJZn4PVAF5w6SKk9EjvH1dVs+tVYFcLewdiMdVJdqtXjU+jLx6hqoFtPkIzDNVnFDWPhTKqoj
AKCZlwF8hTvE3hGr3obQaeVJZ7iNmp0Ik8ON3JcP1GqeTFxkYEyRDYdQ8y20IdBQqMcinOQlh3uA
ZN95pIEYoUkUrybaM1gBmROz6L4t1X1WZbuhzzRf0uHau6bepIb93EZx6BWikkBVFD2qg/qztpsn
3BZeS3uvTNPRAV7nu9lIg9so47HNsmbl6Cw6G4Btpjc8rgVjthMqRL0tln042SZzy988epCgoK/X
t8Di7XNhZbYD6rKpFN6niHP0FqXUVw0SSbbiqs1NPhAUQZ6vm1seFDpXkL6eOsxmh3VUQ7vMlAj+
wO53cdLdEyW/68O1+23RtyGu+sfM/KxqjWxEBHM3tI03RLnb9CuP0sV758LCfHVIV0e8ToaTKV5K
ZZeWtRsXJ1G/KW3vXZ+zNVOzJcpSNaIcTR4nuXvq9BtNeYlTkFBmh2yt+29t2mbhWx1ZokoFNgPN
tcwhHCVpA1Sd14ez6OH+zNw8TUdzVS4iFUaYnntVc4d2MydSekeAavO6pcXiqnFhan5f5xnUzgCb
Axcsj4/qaybtq9jPsz1StfI+2rYblES5M9gOCoJh46kfqn0LjuQs27aPqbMuvrmy/TXl8x0S8QFt
sACZnnKYLTuky1ArMuq1ga+ZmV3tKMHUPcTPhhNXeler8XhpKgdB5sr8LplBKguMkmhIm+qZn0cj
qSDXKyK9h87EnVluufxRIBl+fQ2XtiRaKPAmB5wex3m+hOlQViOY6E9y9JqEdsCUePu/W/j9jAQO
6ncj8udRlGirrtDJ35+KAf7ffLXXqAIWH8m4Y3XU95WpYDdbjkwQSUm42p+GfbUL99GB+omfQ/R4
CIxXCbLwFJrHaxR1i6ijS6vTzF7EKyOY7lsuKz3kqDov2ZbfQP0CImRoSe7jlaBlruvwOw1waWu2
E1Jp7AqtxgjBo77NVMcsnTBxqS/5nYsbMsucAlKgeZAdqw0ljnKojmtFv9VZnvl8kMuavCD4huSZ
3hYn9aY8032+CbfaneWUj/Kj8TIcyEombOkI/KbFN23AEUCs9nmSsyhjogTnAHS00Z9QF24F3lGm
PXxhi07k+7+toAH0s5XYrMxMHnsMTSo7Jwfnsw4C7es2FkcCzRsVPBPAgs4TYCHpa+Sm2v6US62b
sdxjEXPBPe1eN7MQb+jIrqEnGwwDaF2cnQW7AG0Z5wbaReLxhTZiI8enTqgBr3WHh22QFI/XDS4V
aqYGGRUvHAMtoL9/fnEOZJ6D4HyKBfrA2Dc/1Zv2XDxAeGrDg3Kn3DT77tigCf1LG/KT4dm93ctg
witkGJ6k7zLkwYL8m8ocydc8A6dB9TO/NDZ4Fq1M8cJKwq5t4k088T3NkzBaI8FhSrj1NCXfR30L
8TA9RhtBmfy6PrUrhuzZtsTrcQxjG7cZVDy2Fcj1AEnftl2/Ujg2p0M0e6Xo4FNB+6OKlBKZE65a
kCeLmMArxTZj063LzdixYqeKWvJIZbcuWghSR0ngd3jPQZXESghVGOUttTppPzBiOui5OOhQvN+a
XNedtENrhwqJB2pI20ZFf4cwpA/ZpO94FOROpIljZ4CzCpQlENXAP+CsGLy0AxuvylQjaLUq87W0
GD2tTZ+bqdlfynWvaMhzqGReYzV4joTWm4btv60SI3syhFUGvZzchUUWO11YPHUV7OdDZ2/qJq9c
UGGXUEswki1aykJX1ZsgTGvoXVqljOx6XgBPbSpo5pH1oAKTI0aUnDgtnpuw/5mBqTpAzyjoe2sd
NNs5/5FU5hHVsl+A/8ZungFh1EXAe1RxVnmQotjYqboBRul1kEJ1M4YhCN3ahjgJBdU2lLpXNsry
AmI/IgWkmHjPfPZfIpaGGIy8/clk4ruZSG9xCRGKWI4CO61uQym5VVXjedTXqEOXnI2lAkENOg74
nHlreZE0oH8Udn+q0sKxgY+r5Vete2mzbzl/0dDq84XzcGFuFt3l4cjymCNQB+uQZ+W9A7kLr5DX
uAUXj93UKTudB4xsdudADistytzsT2Eab3qibZS62KAxIrg+moU4XQeZxT9mjNnpzlRs8yFC5JVU
jZuGP6SUeH0MNL1Yy4CuWZrFeOBFBLWJbPSnLr6Xoak4iHbLMvAcR2udiytTZ8xWKEKlokPWDmPS
H2vzJke3zRfu0U/TNtvrFGxwY02w54ykAvpEszasAetekrVrVcuF0PiTpVmAF6d9FQ8mFii1+Ka3
pVtQ06zUd5ZXxrBRS8ROQ0Hx88EtAN0HJAixMdOGEU1bKYHSEApJUHfgpbwSRa4Zm92XZWdHJYKg
/kQHQHdQ5E0NJG1S4Ynx/vrWXvRH6p9hzU7QwGg5AnzRo4E1/EiL+GDW/b0E3BwF5bGjjvyZ9SOC
RoV8AWmFNfvX8l/pakmvlWbAk2kS84it3JFTDV754/r4lnfGHyuzA1UyK2Rdgp1RJ2idqIdjWpf/
ewXh00BmJ0mth8iuQrwu2go8IQ9hRNFW+Cz4l3zD9LhEg/OUp5xO9EX0hkx4XwDiguM03HXJ6FQW
iFszxSntxLs+aYvb78LS9PMLSzxW2ySrx/7E5bchewGT7t6g95jGFTsL6Rw8Z/+MaHambGQ+7dGS
MaIiBij1kQ2hUxq4mzl3mnZNtWDR411Ymx0qQFmogcgIoypPoruL0m+M/rg+cWsmZqeJFuBcbwi2
gkBtvu8MZ+oxReuSc93M1fUhaHX/vD49FYpGTYyEKYarRTb43YfUAyva90hW0v9obHaCoiSLI7QA
TtP2k0WFb7B93j/HzQqyaW1Ms1PUj4Ytcg4zktL4MiLCiKRbw3jX8/vrk7fo8XS0eMGPg+JtnneV
uNKBPQh+R+eQ3rHuwZjkSPxXwVR49ccEXk/K36+bXNznFyZn50kKky5FIylMFncd+ZHrt0x+y6K7
GE3P1y0tbsALS7MTVSq5ivga7o6jV1EBXdEAXHmsf6H6h3crfJAlgyfgL/QGlyWzUQUWK0zUo62w
fS2AC5DRZn19OIsTd2Fndq9HUsTtvgcytkmeKDrVVJl53H4qwx82WdP/WrwpLmzN3Gtj8zEOC96f
YjTA5UO8VQhb0eRYXJ0LE7N9EEm1rFYVhqNph648RuSmXpMoXDMx2wCalctmTTuMgj517UPLXpv6
6fqirJmY+VGZAdQJ5WOkRwTUX+LGLQrF0fK15PiamZkvZcDaKKJFPkkNn4B4dHQIZfCP60NZdDp/
FuR3g8rFRQdlwCK1JMxWm3+UY+lk4mbwkvgr/hoZHlCGI68K6pjZokgDryQ7hpnRbu7NoXVa1m8y
ovqi2F0f0NKkXVqarU2DFpJSrXBzd/E7yQge8OjRLtfC7TUrs6UhpVaQlmE8lfqLq5Uz5qHT4bVy
fSxLi3Mxlt+Z1ovFEaZoGrmfNoA40PzUCM3thydhrcnyLIwGfDFoBAI9DXJx885vqnCzlYFLBpXc
B4DCTlc+iPrl+lgWnMsnGzNHVoyKKDLkg05Ua48A9AQGmCuvm1iYrk8mpmFeTNcAtCNtqhoPOqog
lkZuJa/dDrVYve7/91vmk6npUy5MqWNrcFBo4K5Wn1vUUir1LOXZyvKvLcvs0BCUNJMwarDJWvW1
KOonrQyfU5Bu/bdpm52YvOmyqLIZniHgjbMoUtdh5xryQ7omqb62PrNDI/ekUscCblNXzE0f0aOa
KbFTivaFMvJwfVDT3MzShJcL9FdhMeZKqGYYVK/LbzEZP1SzyR1jAPenqpT37RA/XTe4sljaLEhM
5bxrDQqDUv3IIOQeAXK0MqaVIzQvGNqhBJX4ECZqTUYzO1U7twQX8MrWXlmleV9tqFDUHHJEAVH+
YYKfWURuDL3D5Pm/zdfMHzCrYKYVT2YU9Varun2umxu9aVfip7VlmX5+cVDNwSgNVsKMUM+GAIHd
oy6/fmEkKEZaMggrJ9b0zyaySs9VUubI9EmZM0D8EQ00LpWHFW+wuC4XZmbHNBrANDEUFU4PwBl2
tbOjyjdp46h27F0f0OI+u7A0O6dUSTRwXU+WLAgs2e+DtvIaWFyUfw2g/evzjIHmPSVgmEc0UB+b
HNpV93258saZi09MVUiIofyzKqDP+GwDN03GbL3Ewru9N7z3D8MTPde/2Etx0M81cOMoflIvRUnA
kX5CxO/6FC4u1tRcawEyCj7w2RSywdY7hWX9CWxTx5wl30279BtwNRKQfq3YWpxNBeRrUysV+YuH
R5VHFbx8EV489bMUvzXZS7w2m8vD+WNi+vnlKZITrhckRlBlU0caE0cO203KnhNprS1iqUKHtftj
anaaAMdHeNjBVPQ8fACNCrbJY32EBMvwRs514rBndjse5ZcafbVr+aW1mZwdsZqLrK+qUIB0kIKr
SvyioBGzcmvlETT9mr/uJtVAEQt0MRP//efZhGKtVoDwBC8UE8mLUABglvuDVbS+VavR7jCWdMXi
4m2ISisS5zJqIHMmDjXSlTgqbHEyJN2ZyHzB/VZBJqhiT1K8uh9VZWmAF+Zm24XHIZekBOYswX5m
oVW4ap/1eCnlgDokhLiRzu6rhL4OMdi78lT/0bDE67kU9CCm8KC6q4IZTdwk8qZi5l6p6y0Uh44c
Xalu3UI8VjfkDYvKkxwDq6O00T4l8l5h9M5QlHurTt8snv6spOIJ9bN3XMpvUpTtO5p4Q8KfJfSb
uwRyDU7B4RzitNsVMSiMBDDqmcn8Xoa8ok5RCaQ52Y1c7MF8vRtCulNpfQQu8hDH0c9EAwKThMNd
Lhfb1IgUF9il1qFhEtSmupNomrtCgJFGU/Z616vuAP4DN5vEu3mRbWR7PFQp3bVje7DtZg+yto2o
s2/daG941nhEbgOL93ehWdioF2TnuEIeg0Wj4vZVeoj1+EYSlenqaXMbZ8beNMsdeI0PiWL4EfLm
fij11EmV6r4X9m3GohASpcKhTX9ndKDjs2pwRnegPcNkdj+LSg1UPPajGmiJvvcttdiUtTj3auEL
KfPruDvSWPUhoul03eiNOXnvVbJTu3BXhnWgS+IVKfOgq6mfcoi6UH6mWLnBqlCxtKvvoqduU8Q7
QdsbWy79rCRARiQHiURBTPRXlYKTr42R6deOSSWdVZoFetSf0y4MwgRrx4sAFVy/Bc99ockOaBMc
IlDNxPdbXDhNifZbgJsaR8mSfYeargDTe0TQC988WnnrGVp50xnqS96AYW6Mb2kORekS18ZU/N1k
BvhvchkVGtPrkbBkYYk0rOUyVgVoqjlrUn2b64nTJ7oj19YWTt81+84pVdXLNeEyVfcZkTam0foo
svpJ0h+KSttaFjJ5rbrlzXDbJOmu7H8R6A1oteFWWncI0ZKcpM+8gdZ1FvpJDNo6tCq7IdoZZDtE
dTYOgVY8Vo3splNGGGgMtQN7PTnHae7JyneWVq4R2psmlaf9hwIjDjWkVPqyeiLGg4oybqgnt6iM
u2R8ayLFB1en0407rms+2uAPOqiW4LyOXCNeWxSQQoB6SRT5Za87tio8riMvXXG3k5K9rpQ+KzVv
zOyHgaV+mbKHyjjleuoqEXqX6iNTiDPGpRtq8U1ZvGVp7FaldJ+mmke5FSQ6KBqJ5femvFFCG/QW
qpsW0Q45mlb+RYD96wSKfrWXlKHbAYheoU6W2ccu+TFI7zr91cRATtSQ8c6xFqBryppXSo7DcFAY
aAtD5sqF7BTZ99z+ZWm+0R5NVI8sNE1AV7DSdNco7itr25LDGN2o/U1obBUK5LKID2EueUpswS98
S8pbTYWyXe/L6pmWewXzSprW621HjDeVONTWTlRPNhR/O3ImieV2tqdGZwvdruboWNbPhMUB+oH9
Uie+LshTyMUBonMoxmueMLkLdhxXrm47+2fUQC2zcofol2IfNNBfafUPpm0nIL7sl7lnccTFB5ME
oeTW9SMdbSfKjwXZtACPGBBD48ljN+xRl9CSeyZ9VOYjMHFjAQ6+9MFU3wDgdtO097P+sep9HYg8
3b7J8j0p3pIsCYb6owH7lhVDBa9SPcMKfWptIxIYuuRLzUEJ77L+CAJm2gtnBIWEjH5b9ji0LyF5
MqvHsXiiw42ZoGFtSh4X3zqK4w3eIil0hmFfGL4BvXXyBCIuEj/YUuri05nBnbEr3XrUAj28iTKk
aKGcU3h9b7iMgiw9rZ2KfJBGeEpXOWEepPw+BaYK6SVfHxK30j0O7FMPHA1y1+6A1iUFaQsG9kjL
gHfCS08l9F5QFewpz6SWz6GIfAg2O3p2y/pDk6I7URuwY3K/NH90g3IYOpCvZOCOQaba083qUNvC
G6PIGY1vNTFckvFdxV5r6Y5R7o7mbZp1TtFuGD9KINuVWBPYhXC1Ce6Rx/kZzCmPSRduQFC4Qa7o
rOnmr6qsNzQXtZe1fGum6l1hGAczznLHrMkhomjwIHnxFurlLSP8tUzh5LQ2KYJUyQPORrD4VGbk
o22UgyMm/y53Xe1EevpdLYYDSDsTB53plpNL+N/ZCD+R1IaXqMkjXJDl2CkE7br4VFj6ZtCKA+nD
PZcAN1UysrF7CLcLhKppuqtH87kYQhC8G8ZNGHcOWOdl6HSN+zEtn+3EPKeVnbuIrXeqSr/L6ohl
0rNJNRxpF8rv9aT0Y03dZUjuUyvVcR0APaY2a4HG4jsFmktoeQE7uTKHnILzLYmrVhOnUpAPJWS2
0/TKSuS0ZmMWymhynnWjposTqYHS6kBl2pvB9bfCmolZxJsgkOkUyxSnmozvFnS4PTLgirtuZHpw
/BVzTnhT8NJDRm5OLaUnVT7UJhEnWyrAfJreSAk7yRzJ0THWogAUHJ0vl036GAFAsmJ7cYCmhhcZ
VMUAe53Fu/ogp2WaKAK94cV2KOIbFv+4Pro1C1NAevE+kQdFQLdTFidVv7dZfV+F6vm/WVA/W8gg
UxtZEiw0lXmHJXsIE7EyTdNW+nuJ/kzTNMiLQdg1qTI7xDQVPehFlTcdMVCrPtvh/fWhLD4/TFCM
Qe0PSzI/NiROS4ruF3GSB9STQpAHv0V26em4BOzwVEogSrxucHl1/hicnaFOAI4HVm0IGxfVQRpG
H2DB3RdMTPJuaC0Eb9p8iyVNm+SxysVJYluefqeaujKG5XwCqn1TvQ9SAXPcdk44HXttekKdLXcS
n9bc7gHqHi2QXYWTBpbXeoNnJu7QboyXxPsCWARlmj/2Z7tDjMLgkgX7RL1vixdQjrqiEN4XpvHC
yCxb1rQkM3qKB/AoHeUig5rhGlXKEjrcALG6MUkVA/Irzw5SWIaqJqmTQ5UC+g4xS2uT3SAm0n4j
xGuPW5tOeAXIU1wEh05zXm+8WPKFl58wm8pU1jP02YNeLa3APGRT1G4yiv50DF0JKqU6tzy8HWi/
NQtEhNdneCnFgPZeXFegyQBf7CwxJFJbpnmlwheyfKcp0W0syS4nyReurQszc13ZEK0Hdj9ilkcK
itMW7Xz1FxKrlxZmTj0vJ7WWFhZYF9/wTAfleVne1KAbWTl5izOGjg94KrRrmtpsTyaFabZxBO8B
8TlnkBR06OwsMOxcXxey5KRQUYGQH9DFEJif3cJCK6KYSfAg+kN0D4IUF5TtT9Yj3el7aW8d5EO8
uW5xzeAs2QRMiVAtq4dDIdtBVhwULlfGtDxzf4Y022taziVmkAF+twHffwFxYZT0NfLfxjEvUkaN
NYIWoRMnrYSafOzWANBfn6mVccydu0GS2FIoxpFrpaNLb52BXin6fN3IynL8Ztq7uH3bRGjU7rAc
ZvbIi/4HRKC/Us+72GJz5HPdtSlVcuzkSm0dLvtoewSGfGUcZOl6n0Ji6JqDhBNn5nMY0ejgstRa
bGRp2/rCVwPkDLZ4SZSdH39vf5gbuFVfAroID6W35PsXZvGP8bk2ZQFNvaEyYDxO3tr4yaBr8J7F
ZZoGNpHa4DkzO6aF1ZV9ZlTi1CXvEDRwavvt+ggWNxuU7cEqgdw9guXP0xezti0bKRenXv3JwI9b
qoYD/oDrRhZHgXo72hdUfeLP/2yksUdR9VmCnYA2M43eWGujWDKgQebbNqdmflj5bECzupgmGdZB
pAxU/LrX8JV5WiIQRS4efE/mxOGI2sNnE6ngZhdWk3S55le7KgAjz41BnP6MLsMgD2xPub8+aasW
p0FfHNEhSY3BTGGRPHDsa76JPfmt2xvOiO4Z+/SVq1qzgFix8bREE81skerG0nIrk7pTV4HFvqIn
tcIRqlcRa4trdWFH+TysLivSiIwmBO61D0361porN/WiR7gcyGyleKeXaCm3uhMLOk8NqJ+335Cv
G+uNdYN0t098bUv1O3SfIivbmf6ahuDSkQJJIkQE0Z+AnqvZmUVTgdkrPZTYSfSsW5Ij0MEiipUH
2pLbA+EfkMEQI5LB0/J5Fmu9AmdTo3Qnk94Avn4zIDNcqKBU68EAkbhIlq/cSkvPNaQd0BUh6zIg
gHNHkYytGGoIjHfstW9GpLLYKa6Tt8T+AtgID/Y/lmbvp6JI5UiPkCSjo7hB6ejYjwSS3PFa3Xfx
gF0ami0URAbAZamL7gQ1mAC5aRBYomlsb7v6RtqTfpcEazpBS3v/0uIsCDJDzaRZ0nenqrMdXQxu
WFi7FbcxnZ/5uxr9PpM7RPSIDfJ5ZyhFWQ6diYXKkNTHm2bDN6Fn7AziKYECQqq1l9rimC7szcY0
1PaoaD3sGfXo8kwGpP9hZUiT6/lrSDZ0OdFzAQ88jySoxgZ0W5cditvTQzRDqIo2rk0ZFMe1zp8p
XLhmauZ0q2LoWCOaDnpY/69HXgRa0GxWlZzWhjQ7TklmNZ3c1hBqJ9CpSgyPDyC6KdrYpQBgO7wy
DYcV6b4vdXyB1G0KWVtxlIsLdzGrs3MWoqZiNASfQPLSMUAlwkv3+sItWQCRGKQAwVo1ZeM+b0VC
weKRpxC91wXdyZH6qlWr9/KKjXmrVpUkatFpsGFRh/uDL8CBhJy6z5gz/GR+ep+o6P9z5bVtv9Rz
jZH9O7h5UCNR3rT5WHQgWChCp1Ic6yPfp4Hylrjyj2p0k8phoAV1kO/ffGFa0QWA1oaJQW3emdRT
QymsIu6g6W36RlhbrsT7xr9uZNE7Ah35r5XZuQY1FmGlAiuorsjvfJP4zXcNaTPX3EfuRF3NxMp2
Wbo4JzG6KUScyMBmnqs3BoMVpcVPQLT/rIxUcloteQprVJ6uj81c3DQg4wX5nAoqljmB7QDZwtHK
bX4yRIim8o58Y40Fj0yz506Wn3WFebk+/syGyLemVpVmqN6HwnhMJEhtWIW57VGvoj1E77VsL6n1
fRsrd8ZYv9k5FJahG7lBQTsCTc5tnpaoLIzZzdCyGwifbfIMskaNxt80vXkpo/BXRO0XmuJvp+rY
QAos3DR1AjaGOP+Wh0Z56AtUauO2klDfJdzJ5BbKW5RjowO2bLGg0Ujuh3WZbYesi31SZxQFxSx0
Cqs8511328s92oTHTcvETmpQuSBC+gbm/0PLo1coJkB7Q4pvULO/HaTi0Syl8rYMm3pfhoodDGVh
eyjgGf4I6P+WUvNYFvLtQKIzWl204PrCLKYlsPC6YuEtp6BZ7LPHkIw+r4fQ4L/dL0pUZBsHth8/
N5kj7eWtcZ8ftDUYzFKucwqh8MYCZASdY7N916iD0DUGny9tjXOxI17mjVv5V3EXB9VBBApHag7s
SQ/xuT2sRvkT+Gt24YDaA+8viORg788Pc2nLJORU4gBSxgGLknPfj5VTNu0Z5J8ByqlQnUNRcyhG
lELrlU62JfgRsnITIScelwqo0D7PdyY3iYUubY5YufXHAApxZ7xpXiwv2nHEC/G29NhRbNcIK9SF
Awi7+M/6TSA9h4/Kcq/rckz4yfpGXgefnQggapv8qG4h/vbE7sRtBFhFkG9azzwTV3eVQ+nJXrlT
/eGh+mZsm9vutr4DAqXZWGuebyG2hhqmhcAagKXJG32elGTUw1gg/4y4cLCAXPB7L3b1F3zM28Sc
kJ/Mxmnexa6BE1yLEH/H0fP9cGl89jxiTMhDDk4wxDr5u73lYOTZ9Xf2g7WpgnKTHdIPs/No440H
xAxeDjlLMKjcq4/Kxlh5tS89pNByoWOFJtZJZY70hKRDmHYdFim76V+bXfkukO4/xnfkVjqWj83o
mK4cKDe5V2zq7XVHsLQ/FLxDkdmZlHfnjBxGmDUxzzosQelrUQIduLXof83CPPohNembXPCTUqGW
O46e3q7t8sUJRE88arZI/gOtODtdrEuVsWGMgyFW/jDvmp3ij7vkLPlhAG0RV39XP4C68mxvTZJ7
SXMCmRAEB5N58JHOtjB6o0uLCVjObopHO4B2oqtu0nvo4QTSaq1myWt/sjbbs4oC3d1khLXwiX+I
59hNPTDinaJd9zH6dRDv18LnhUjhk8HZxNZNxup8MpiTIaiL2HUyI1/R2lqyYaIdxTIVA2dgnlOS
BgsqhGgvP/FG3JpRfe7sOHYJi9fqhdNOm594ZOBMFKtBXo1E5md3oyltPeq42k9j+QYhao8R6owK
oBqVvRL3LDm2S0uzdTKgE0p7WYPXpeWb0eW6I7h111n0rAKRwQb21tDi+/WTvKT5M3Uvg0QWZbCp
lPh5eFxSjNieoroWsIq0Bi7SAoBE/i41FVTvHoe0dktA88RaTnB5Wv+1O38YDD1owOkUSgxN47aC
AliH1DAwybz/eX2Ii9OKkBXnXJ04KWbxQ9RCSBDiDzhsTXmXRNLzqI57rYFX7KptbKXHWpPer5tc
qitCIvOPzembLpKDVjTkco8+M1ygwpd986Buy4381hw0FGZ9y4Es2D77LXMn585az8TigbcUwJZt
eGdkoWZralLdSJB84ODXSt7Tn1Cw1T3o2MqVoznAXbmEbkrL+VqkBtF3BIiyrptoP/g8apIbo9Ha
GDWkUB+0VmyNXNqkYBwB8cQrB6LI6eT0ZEFkVhcMoDsmaW5a5oeqQtMFVW4lIxqduqgfoAUs0FWA
miiguyunbOlmQX4TGVQAu6cV+vyRHW+IDHQDNjztjnbT3kKzb622YmnTWf3La6iqoqE9BW+YeVfz
UKMRQ2o5NkAWAx/VZ89SpG+arNsntg4W9+ijSRCnjJYmnISUQN0iQxi1bBvR5i4Gxg1R38YY5SNq
jbmjVMMdoIt4Pqi2J9AQR1rpTkebUmnJO5sOm0yDJJjQlS1Qt/uhh8Z6GEdPqd5v7Xb0Gr2+pYXk
ig78gly/rSBpDqhWfp9jmk2pNxwolFUMFc1a5PuBRr6u68BR0ejBFFTcdImxkxiQJiKVd6VR+0lN
7nVhfdMLeatYg1fS8mykqexA2eMnhJFf+kJBlcf0qDUEVmwKN47pPQWNNPC9ZtAn/GBQors6i47R
YH0fhupsCan7P9K+bDdSpOv2iZCCgADiFsg5004P6ekG2a4q5ikIxqf/FyWdr22MEnWfm5Za1V07
iXHH3muwcenj5aY00D1KYY8koYuUUf5IlO6j9MbnlRLGtinUU5enf5SybACWxftLaEC64r9RB+UC
yWpQ1NjBksSNu/qgFNqOpcjOIJthQtmLqGBdATwDtLJU0n2QWJ5TUPk59FA7AFAAapk5UG68lr3t
wdDRhUv9J6RFunWfsld0Mo66D8vYLO1yWw2GVR8iA1UwSWlGodAX3EFB6LYc8lMl/Bs8Ql0BWDik
4IUGebSoR7UDabFKgF8r0aho5S3vmlPWqO9NmOyAiTrB2NGyUbslbpeqb+no3QMiAHCFCqCXxipQ
hW5LzZI2+Jg3MBHV3KFM0hXNssRhHc/twGMAtWhQZA0tm+XKJcqq1Faz4kFXSA4OqlXYqihWaW4+
K9J6JorB7KroHuHuaG0BZ9lFoedwQaEBIoFW5LiAsmxnZEO8sny662T30pntAzxDYKTZ/s5Z8Rbz
7jEqWmIzqztYWQepcOuP3kZHkhXSDQBt9Ej6m6cjW0PBUk9pvktF+4aluc8Z5LALBUpZPAQqMtfB
BWjAzte68JFo0ckkAAMZIg0dJMF2apZ3SQnoc523jyr8Vp2oNW+SNtsSrX1Nzfw96lhjD6Z533Kl
X/lG++kLVbGpbBV466UXVdbHIFEe+s66zTqwijQcW3bV1B9DBumzRjmOpuB9UcS22ui6HRHPcsB+
fLBioLERf52WwQk9s0dNCWtbt5S3uoKcVyI/IH229lidObJCXUYaBhQGS+MeClN2alFUFrLshabM
gthv3q8o1VpHlGNfrwGgtNf44BoxKDmtDnO/QsIlnLMPaILBQLTAT6Q5PcVtDpdWqC+7OR4ja2HW
vqN6OWiymvrA9dh3UHggdtKYZ8NSdlLAVM5SVCCUi2ZN/PYulLWDt9U+yuUui/Rb1A0+cVKiuF6F
r1CG2+RGewmV6IJNgc42APh2Y/bCrgdUlMK2ufgRpqMbSOb2SXTxWfeYWeLYtdHGTOVBFVl/TJsY
4sNAZDh1K+6htxA6ak9eEi7PiQrZLy/xz4EhqQtHk6fGyDSnGPrU9jyBoyjznNSrt7BYePTC+MQC
42AI3ami7KZLqwEXSrRHUXEDgxeQaQf9vWj0naDhxqziC0x/HoYgWVMf5gi5ESClj0HwLivrPqOh
tyPAHmO9dw4HxSGX+T0UfhuHCqDGPZHBD7p+09GesgNkJ1sS56rb8PKRgtfQd+Fd01o4I4nh7eK8
OAYijSF/XP2iKqhAYVO2MA9TNk2vQeuBQyEIE3Eu/fwCNWi0Lxq9XmUchU+WKZCt9sveroIs2ZPG
9+wo4qHNqlSzPUX9KMvW7dWErIo0rd0yJ3d+PLzokeIkuvoSmQbd8g71F9NMKqfs9d8k8APH4FXp
kDQ8xqQsQBxR5RryvP6a5I1uJ0gT1iaXt0pWHqF6oMKkvCtAdzGec6/rYETMAeaV/laEqDenhgER
tppCEluzzmVX7kLSPUWx5ruE+Tveow+Nnmu3bWqwmZNw2FOanoMW2rzMr26MTL/HBzYO2rIrtUt/
e57pKqGBXCfo0Y2l8W+tV+JNHAQWLJfvykIc/CZLIXZb9zsTZl+8JJ0b0iC1u2hg76gCBHvFgnpe
CyMZG0oirrQMClloXa7y1vzN8NayS+Tq4AsUr1XMpNN1kbAD5EHrtFbzje6Zik0qHN2m1X4UCr1J
hflRjKwnAmtlt0/Tdh1TvmGy2xFZDU4mij9JyejGSvJfnOfP8Hu+sJZ1Nh4FD6Gn3aZhua5R3XbM
tnqKJKqFeTfYfYRdSCpeO7zsX2mjGPjGfisF+Ag9CeQmFvKixjgOWARvSVGCLEPAbGC081xOxBae
Na+R3h38Ag6UORuepMkCNzE1by0V61csjLcGRUwjyfJDTnn/gvOar2PT6Na6Xr2xit8Hlh8iGBax
YfoQ5QR5EryQGJT9ykKOn8RJ6iRN69lai+1RdPqJZ9gDSgMBI1riuLZk9+DrxSFhgKYHxHjrK4JD
UjXf4g486dKPH/KhgJFYArx9kSU5dlu/G0L5mDACMwq5t4LuRTWqI+XJnad3p9AAJacdF4Wq4V1d
Fzg68/ZisPLo98m7ULLuZEEX0WFD9spIfapF+UsnHXFk1vQ3aubHK89khyIhGxHkAdD52aYKvAeK
w3wFEN9IugAthhkleEEyfPDzeuPn4iGgVuvqmUEc1RI3mVoeA5qfYHd1poO/i1kPRhiy9U3mUer4
updiGAKxRpPniVooGNc8Uh1d9yEVqwGSSq3HOi74ulTbA9H4JQgp7G2rga9BVt6bKhy0qy78DK1+
C0nTTeonf3yq7sWQrU298e06ah4a0HBiFaXitM/2sfSkXRqKDUbtNk1V14+S2zaNt5mf3vamtxe9
3AQEgvZdQiAf48t34vXuYMRIJJWTJq0EyBPvAfnpgQfDexI2x6DOdi3yjp7m3G5YgCO0fSPCO6St
ss5YXzq+pp1KiisxM7p3qaYbqMiuSNtvoVoAog1oOkHkVk3h0p65iR+ueaGdRc5OEZB10ahGZppi
DVM5AqvEYKepWKKhXnaHEKrRJ6PFTd6YbK0a3t7y6EuZWEcB4pLhmTe4nw9pKV5aKhzQULeFP6Su
oOUmMfNTWxnnSkiogmrqa6gMB1VBD1tEODjrRgMFopa3PWv0G3QqgMESlo0SS2gHtaXbMcwOqXor
GuNRUbU1pfRJiGZtRhTLQg5H2UkoWkXBXRxFGH+5M6W3L2DHCH7gVu0HnBe5sVV0lEiY/6fx07+Z
VrfiEGIrCrkTQZHaMfNuNFpfIlN14JNz15pQ8Gzo3uiG2lFE/Qm34bVQ2wTbDFpGZSXXyhCdIOwG
ZlicQjmliU5F5N1nNUrJRlEcC1951mKSgcyaPuRFtx7NHHDSwaZYM/tdpdanyADBS6c1ugFJ/GKY
5bEpCtM2jGJXS3S34O96G1VkXTJlcOIou9VC71CF3aup8hsJSwQXrr3Sji35DIua9yrJIeDj38mk
ei7zvEMz01I3XlOfCq4+9Tk7sKorXd6kWzOvt01YbgaFo+Y7iJNPvF8gfz+EqnhQou4ChZMVTpHb
ImCHICO4XHA0xUm86mh84jIAk6ev38MC7vWUZYecdL+QYvxSO+NxMODFncX3RRWvmyh/DYQEGzQ3
HAvOHA7+7bmq2D4NjXej1241LV1pZnygRf5YUf5qGtmdkXmxm+vhKteBJ1GqdCXF8Icn+h8ZwMYh
YIVd1WIVpu1NkXrrKpBb0GrRyPHAvakDUFOC/qbN8dLUgofAlDu8QqhdBkW9UuvhqHCyZhZZjTdc
GMQ7mtCNlKHmDEp8MFK2HRKWgCFRPRIfjSi8il0zA+1qVNWG/Ri/paU89pb+O/D7fSqCQ1DioFfN
bDvQDCwrqJ96SfkZxEprJ6p5mwx+i0uqCWzPst4DPYD/kkQ6F4nkUFjhpmzZS80q6PtU5k5jmNFk
YHhWa2SFhtW9ZZTwwij8wM6oWrjXixqzD2e8ZKFaT4F9nfb/NLzf4cOLJ20T4aIoMzC3llqns0Wh
LyEmZRMI7FqF14j6HBngQyrhhvDLgDcTqf5DM9MEQv9/HzMpVegJtgPr8DGGkToZ+bRAoNKHhcrT
WEr4UQT4J4g+URaoqwKKGLpEjYsRe/CfEsIdQLtXfg+hkWipfDg3PzAxBmURzyAA4SaFyriImx50
iTEa9XEy1HddjITp+iKYK7tCcxMdB3VszP4VRP5S2EqzOoGEI/L4XCJHIOO9C3RCcnc9ypxCPOCO
/wszNbysIipJTPAtjTBv0yRC4qjl97DYOkEWKnRSs3jV1VbaBcngcBqeAgVtguu/YXY4AYgcSerA
LarjSHz5Uh4OIFYnljx3qkdQGDFCu82z1fUgM8NpQZeBQ7lNQ8Fs2ssyNJG0FR/kuUebeWjMEypn
F6WNl7TN55qo3wKN9aovXxOVVeqTgEhI0GfoTkH223Cy22Ert2SnbVq8VUG9BhgXRzxekIcl3M7f
0ZpshW/xJy2BQtVjEMx1ib4Z1Mm0NRTHN/qvuHNip1gB+XQEx9Vfg9B9fXxnDhQYscFvdERMwkNh
ss1pUpc6DEcRFr4kJXuW7bFC3dNg6UKguZorBKThVqRBMAKOaZOyYmemWJ0a7q+ms7ZFrEjwqtVV
DSkuFy7oF5bnz72nOW2uuH5G7vDwO5lCb2yT5U8CaosLv2duYY2iDqC2mLqG5vn3+a7agUAARqnO
QiePlletwrh6DxTrP4RBYwRF9ZFFAhT09zBRkDbQe46ANew5zJeClYHcKS2q9b+fRvhsoDuBpiOF
rM33MBBg5rXVZfIcAwQVDccc8M180HdFVi9syJkj27IM2BKDtgUnzCkhiIHfITI9x66nmb8KMvPB
jLobRscU37BctA8y9/q3zc2Uhe2PXtb4ddNzhkSVxnNokJ+TxnvVWLbSteqRl+FCv2ymCwIUIIbO
gpEwoEnjz/hyADSZ1VY196pzSVFeU7P4tq5y+FipAG8mQQAFjjipUIKSC583c4xanBkAjEDPjQAr
/z2unxW5WntmdWZWHNshy3ob3l5L1/kcHAoeFFBTNyigInCj+B6mEDJqeaBX50KAdE+Uftt3GhJY
ypjjm/onBZfMsWDQDEzBmrewhAZhCMofxlEXqKxdn9K5U4ejJzCSd3B3TDGe3YCDLutajHWG4mII
57fwRrGifZOaC8t1rn2HxfNPqEnG5NepypKyq854hG4T6Kja4NUadqV4T6HV4V0QQ58JVj7PcZ3c
yxy51PVPnVu9MAg10VlTkXtM6Zt9G6lQeZDV2ezKU6qGr6ae3wV1vYRvnokDCglIapCowexO271U
McpQWroYVW9Vy1/15Dj4S9K6Pzc/4DwG9j16yrqJ9tn3RWR6OOakWlZn4GXXoWBrLWmdgTaO2vVu
0/1rgOe3aNPsUDZF2ilDVp1hOmVb8A8uL9fn5ueW/x5gsvW6Nm0hlVRUo8Elb5oVMIkbn3E7hKEi
xXYwebi7HnFmOX4PSb+PoG+KoES1ECOo0rs+pvsCWHS1MZ7NWF93FGg+qqhnDnl4Owzpy/XoP9fI
GBy579ip1w1z/PMvR5zWR7meqhhQDUWmYYBkCCwpfG4umH7MNHcRx4Lz7theBRZ+EgfSqkNEcFqe
6diS4jDjDsvuNaiaZzWViVPASc7OInFkir/XW/gnpcMKBYc13k+aLRiw/1oLsQit715RPb0pNQJh
GPix2Lzxlx4FM4kffiwHKnvsyUIBbLII2gDFBVlEFSB7ctfccmLXhlPqttHa/qly+aY/jhgl6759
LtqVp66WIFM/L4DvP2CyJNTQS0GnVASM5Q+xuETW83+Y9S8fOMkNysATgVHh7yc6amLJJemjTcBX
14PMYIW+f8X4lV/WVk4rXvpDWJ373jHu1DVZsS37UD/g33dgb4OT3LTQP1wXTrLRF4Be8wOIOs3Y
SsbxNJlBoUVoN3X4QA+ewqV3K/q76x+3FGAyQ9IjPVfGERziAWVzNT/V3P+8HmN2b0Jc7P99xGSW
QJgUhhgsce7RRFTy+FiglYAC0cJY/bx5x2n6J8xkmsquaVH1xKe06qsvQxvlIzR977x84eye+xw0
yRgZayGGOaU8sKas2WBp4tylyqpPnvQ4cuvSWFh1S1EmXxOUdRBFLS690CvsIFRci/2BXY1zfWrm
xgw0BkIJSL3woZrcegKNkQ7aVNigrel00WuFV1gqXmO+BHubW2dIqZHmEoRBlv19D4UBei0hCcQ5
NY1NxIo9mhULF9DciGmaCuNV5F4ARk6+pUjQO06CQpxVNFVVLbUtqM+Y1ZLPzcxrDyfOP3GmjPZc
p6KGLBcscNfmS/ErAaCucUZIbvprRN/7y5DB2VmCyDtyLSRbPxhlcTLoGDKl/OuZV6ROuEXluXOi
NXcAwt1T3fEO0OY6LcFtZyeNG6Nv+ugiN/UAT/scp0I/xlWDYwLLsAGt4esLcHbSvoSYLHMlAhSk
ChDCzMR9GhW3lVU9DK1YOBtmKCEghqJmRbHOwZyYXoVlR8ra88PyDE0ov4QQp7ZOt9oz5M/MG7kP
bvD+SV+7t/iB/YdVCTiYBiA57uAflEPZcqOrfV6cRQPFkXUMW4NkaUnOzZPFNDySUZaDsM1kc6HM
IXtUuIuzRXEXxWiApLxZSPb/HmvfqzjgnwIoCyQ6U/HOGmfyyy1IaevptWyLc3CEHO9t+V6joeOE
K/Te7+Cu0azUjf6obvJjdSwf6dHYBqtkoy6h4ufy2q+/YtwqX35FiB2elEifz3ADtk7BY3QOt9la
fVbugw+KBvUn30Tb4RI+VNt0wXVoJjQyPh3HPgaC/xAuAiZBwHYtB6wLslI2gDAFVpIJZE+VwagP
XQs3K2iKzJq51/fIX9XzydB/izy5pHU1YxzavvXZrOobNa4uPDeBB4Jnpsz3QNses8Iv7LZP912M
armJRrtjpJYrRJuvVObBaZVIBn3eKoIQI2TFykS/DxJiOJoH8kolDbhplRdMLmx5hguAKsLxquLF
rAxQaRLiWkbh2zCwe8mIfJWaidJd0y8ZWcz44sLdyDDx+AISFhtmkuw0Q2CFvoX6MtmMiGzIAv6G
HNvWOgefbeOOwjZs0x7bX0AtuOGr8VH/Qr30dSlnpbPz/OVnTEY7ihMw76FujawZF0kIZcyb/gYY
f7dba7hYXAoA5zpwY0e36bo88j+RcIzaAcrHraldA9a4TxapnHO3zrfBmSRRcVFZAEjhVwm3c1UX
mJLzUKGCWrkjorR84K2tPF5fd3zm3lFRQUTZCIDSscr3fbNBQa3mVsrk2ahr6XgK3o9WBmm7mGeG
rdfsV8Ozm6Hu9klofJp53AFu0lOwAjo8auDKrufADxQ6upIsSS9G7TO7yK03rVWJLdE6t5tKPQIG
eUxlXq7jALKkcK/m+7gfXrwh3SXGUNlRTPaDCYo9qfEYR+sGyGhgBAHyAcKVyrUOXJ8u1YtSV7dV
1T21BbZ+EP/pevLUc0i9pRYMoxUx+LYGLXTYGBgupOPUvWmyT5aLNxWLC83Ojw4KgZ5WcxtUt9JO
i3TT9cGDKOPa7pSygKVKBOASMHaROmh21ishNkdJHAHHR5tm5rvw+1tFF4A2ApHRSx/1nxK1YD8Y
9DsSNgUohz6KvvBugjxcmm6KoDwqve5DeVf6Oy0QxE2Vwj/rtTpCaXqGnvjwVgCG5UYGbvjaghgt
qNFO6bVIAhLzXUHVzy68oHTjQcON5lWZWwr/NmnJ5vpamKEtoAYzcv8YtJ/weJ7cMaiLpp05tkSq
VfU08m+Vm9gBnsPtH+kiCWkmK0AwNJlQvAbu/i8T58sp3wtGSaeraAgT7nIhMeS3cJS8/klzqxum
sngao1AOserJFyW+anawiKrPpLD2rKxfIy3+DNVgjaaPvnB7zsYClwv4aFzPkFj8vpNiNQ543+IE
TxVzHUdPuX+ocSzXpbZwV+j4i6ZXBVDf/ws0Hm5fRq7qDJLlPgIBVOhY0KOt/IUSyNzcfI0wSbOF
KKUHuUowStQtz/ZZuhX1v7bcAzcA1DfLRM6Est8kRI2qcZ90JtYah+R/E9407UUaNwr/T6P1T6Bp
Kl/RfihjHTdOptXrqvSc0K8XHtizw4VbDQsM1Wn0Sb5PSNwrfVwFYysR+BUeApCj79No6aT+OesU
yZnFgE/ElpkSOVIaGWYRokfSqxSQC6HeeZ3YNbqx43rx0RflLhLsLlPy5+tbCJCn65GnVI429yEb
WqTyzIPuwHhDt50wf1MA2QsGSyKl1k9mFOxQ/juECU5sSEbfxUOe2eZQxxDJBSe8i2DQRvu03QdD
QWzDZ7902g47re5usp7dCFTZ1lninZs6N22dNRtsJMiWVsOtV7HkkCKtBl/gUffrT2CyEsB1ET2u
93EApmIq+k9dVw8Z9I4cS7FKGxhNaJCaHYBUHYB+NHlgfQpJ1yD7zaF0apsFto1OemhUs/wP3Pde
g1Z6K5/0v1lfAKtRhYc0atCWrlRMqaW/o/T2yQNyqjwDZNgqfexkv0HDeAMI5zlsvZuo6/adNeyN
nIAWqECwODEvlh58JgV5lJVprFq/vzRx9yBodiDRiBaO+ztFgaZCEOR2WetbYGbRW2xvrT5/Vytv
45vJXaiRF4gTDY7RyhLpXriOVPPUKNoxTmEEpmebaNDuExUg27yNnho4ASA/5Z8gF2ybNtAdoKqa
VaIEkK21lDO09R+9NP/dwLLAplr2alLl0oJ6vEoG68AkRHSHYsWiZGXkAcMVCJxhHWa34eC9dlRC
WLq9B39pE6TFTlK68zJW254PfmwZAAtDtLha8R4IwrSUINKW2l06ABLj1/5FZvWGtNEqLij0ayEY
CZAEXSvgBAG/3q5kEVbAxSPDarWXPhPrKGKDY9JhL8PiIwZkVquD3w28j60azfraMH9rASialG5K
qgmH98HFKjgZpX57u/ZNoNAreidZ8k679rFLrDPh+E2Q2D8pcnCh6h04aKNS2yu7rZ7H21yHzq/i
WXe0iB9M7r9kpvFY1PlrYVqfUZkgJTT4LhjAAA0F5G0VKL3kBMDuxuwA+in/wAoO+Fv2UNUFO8ka
sHK9tD5oEr9JZYDzM/Oh6O6hHltAvLZQO45Lv//NreIRjO5TyqH823p7DY7rDtCJj7j6P3M9fuYk
hKtzudH15Heex6oDoflNn1s3Sc/ETZvVkD1P6nchk1MQapuc6UcNyvcgAXihnZnkj9T4DmDoX6hr
QZIkr6K9IsQ6C3UPbbLAd1pIRbO635jdsMtDICrz1NG78iPv2wetLgpXjaD+3MRK5zILzs+aeQny
4qOg9W+TAgTO2o2l9o+xpxMn42oKFWjzuRTRr4CHQA6XT7qmHCxteNSyDoLKqrfHoQBGn3Jo+mZT
0eol8IbI0UnM1rFR/g7xVHLUnEtoNRqXhkcRmDQQ1Bf47W5JoYEOS21tLYDwceuAvMKJPNv4Xiud
yoKQOSoO/dGjfbI3Y/KGw0bAmIkZYAIVryBFR67u64lb6QDhFfBGsGXCX64fmjO5AA5r868BGYo5
06xa4T1viIEjM6v3Ovqinri16L0SLYFYZm4eUMeRQCFlg8LX1HA97lkG1fwQ75jy08hHaDIK1s0S
ymK8vyYJB4WYLrjYYKqDGT7+ii8JB7SeG6lU6PFG/N1kT56CJ4l/3zQfOY6l6wM312GiwJ6Rv3xF
IC0msUrQlVI9RSEevOujulVWn2yjrsRpicM601FGc/hLoHEKv3yUBCUjgas7Ah3j+5ys0n28GXNd
Ilf9o3D6wxKpem6ugFLnI09R+4kFYnWSd0TxBBJe6VAFUuOC2GoSLIzg3G3NoD2EXgKyhB+QmKSG
Ij/zOcq9A0pRafjK8moh35lb3Uh3DPQq+EjUn+RuvG4zNrQNGgo43DK2UiFrRDM77Iz19dWwEOjv
YvkyRxYwqXGetOLMWhBz1DeKk4OXf1AKc68HmlvhmBc8e3CyGDOwN1Uw3gmUrpVAoHSS3ue9jmcd
lGnxP91CeKRciDi3GgxLR2sfxXIgNiZjCGvkKBFtIgC5prsqr44m9JtUSRZGUJsbQhO1f0yVhq7m
FFqjpZXVaEOHToalfEa1oa2H3Ec5QakuSSQ+e394L9Vw7yf5XUutZ6p5e6kpH43a7w3oErawvoXN
FJQwzWDTq3iq1+9WLddDqK7z1D8lvu9S2D9YQDPbRBTHgbQnEYuNr/arwNM+YQZC3YgacEEwgmit
9cZWi/Lh3EEwcKF4N7fy0RpCnwP5DXr8kyHVZKzQusRqoQCDhTFQukG48MabK9HgsQrhDM4gLv6j
Bx2ZPJVdhMZAu892bC1vtUOzNXalK1dgBt2Li/p6fWXOnlNoRI21ZWiUkKlWh0ap8JQC7Rt9Y23A
GFo328/O6Va9m+2X+xCzY4jy7yhJqUFqf1IOaqUPTJQ0yjPXV3Wt27k3LAzhTAQdWszAr4JnNZLu
v5+7aiPAAtfRwkv1fRneZItz9FezZXJdfYswKe75TAMYLkKEaNe46X27yX0nr3Hf25CmpLE7PIdw
It5CuW+tbABl2Pi1jRfLg2fa4ACCCgIuxGv6cX0eZ/b7tx81qe3lxEyGIhs/m4DmqvMNB4kX/KGF
Y2WuCYIegUXUEY31Uzncg8QASHfY70Ex7ETbR3aaP7b9uyxj2I2MjJd7AVrCUN93EAPIIf7eIt9P
rANA7o5XBP++kfrt54yr4csJrnV6jksee3IIjlGwVtVt3C0UK+YW1NcvnmQMSOjQ32wlNgi4WRaY
IGaxEGE8OKYL6muE8Yz98hGq4GmrckTAP05GDwpZ4X8mcf7ZJ/zYa2DmMWF39VLLZ0YeCGpIOreQ
diFhoFOcWdCHQg2h8wRQLZ5HZ3lbXQbPlQdz5R87R9mITQ5XlefSshezo3EXTj8Znt0j7gt8/R94
LJ0NsJlOfYE0TO5AWwVPcwXY2Q56W7q7FG1mfEf0ijFWAwGU/FELqgsOSgQtz3mWvnQZHhTBHwqP
Lh1whaCy8OAtVyrISNd35My6gbAIJJ84UJk/u3aQFyGGlhXlOWmHdWHh2Zr4C7txZtN/CzGp1KUW
6JkZBA/OtX8qjLegPmpL6JG5DY9y7XghQTtL/2Gw4OPtnENVHl3PvdwFoCDdgrp0G54qiNz0R3ps
H6i00TlYUhSfgXzzb4Enu8IUUZINACcigQ7O5Mnchp3NipXigBi2qnd4jOmHFojshftjJlX7Fnb8
8y+bUSFMEpbHWCzslQp0qapbDZprKI23+bD5D0vky9hO5i8rQa9O9KiE0I2/t1KwuUDXvR5ibonA
BBm4RwMQyx8vRZj25YofoWnN4ejusWjPwXLWyL93W8eDCiAQVFsN4ManzypV96ChkOvludCjLRTo
IA+xKOv388jAPhpJN0g00T+dnMOVAN4RMPjy3ArvGPbi0EagZULwTloFNBfer4/b3O5VoWkD9TaT
AQsyuU9Jw2B42WNrjZJ6snsX+eV6gJnEmUHfEV0D4A2RqU+ySTDnaBtkfnmuUIvIwKfOFDwPB9UO
lN//IdIIZwHcCMDtKcZWKQ2iEKEUSNGhLu09euYTN26SMFxYanP9HYa0a3z0AiVuTBeBWVZF1PgD
nAw36U27SR74PTlrd9reWpOtzhfCzaxsIIcN7e96gEzmZD3wVs0TUesAE5DgyKOeOopG0EgtFpDv
MxMFbD0uD6TC0MSZMjNIBgRX0A8FeGuXzNoTHxZj5BiD83J9mn58D8S88C0cGupAD+ODvh88BC9D
biRpfg5gjWxLAnpNBu2Xdqge/n0giLaCbQEFMYtOizqodqUDBT/hHOi/e35sRyVh8+16jL9z/e2C
R4oP3gxcQaEOi+LRZHlnBdo7epxmZ/O2QzkdWI/8xsxtCD28gE6+TlelA/7+saB33oudPhqfHlrQ
sbv84vi5KvFL2MiMoCO4H+vl+7gaLMoCqWsJQCeQoNnGe2MHGHvtjsK/njMsoEtmZhFlrJH8gZMQ
fM1JNL0w8prXAjX7Pj+EUbXRK831VbIARloKMx5fX24pKfO29qoqPWuZ2Bcdbqsq3cKRfqGLNhfm
L68Ep/t4Co5//iUMmL1p2ntVctZAqrclLTwnMf3nPIIa0PUF82OXQR1T18FlUzXsAjZ9trUUKhPI
puIz6AdOrNfwckLjokLxFIo910PNfJShQ4kWOE/Yuv54x4da0JqQBIzPCXtqxh4Ef4g9f/X/FUSb
cDe7HrZ4mSAxmqi3ED3QuneI0l8PMTtkUMkygCXCyE1VFHOtyWG22sfnmryVHV+12oeVvoNBtZCl
LMUZ//zLIvCFkpIgxKcMXebUNHJI/argoRCwhYNpKdDkBDSKWAU6AB+kqE/qiIPRnmR9R/ju+rjN
zb9B8VqGsSnGbnpNpcLSy1Q3onOZ/1FBo1Xro4CYxPUgM99iquCcjfZ0uOKnfguoc/teDo3Bc4Im
oFFc/NK3gwDelbqysNLmI8FLC28NA83hyaihAY4eo8cBLCGmi+bIpqty9C9qm5AlMtZsKOBB8GAz
NTAiJ6GqNPU1X7MiwB3Yu6FKiPQM1nOWtw+mvkhBXAo2SY6bOMtazrwInkzWi8eVP1keutzTH4gJ
a/rrszWzJFDZw9sQ+Eokytbk1I7b2Btoy6Kz5jdnUHdRmNLZjSyqz+txfj5qRtlOCior8L9sFJH7
vpdkRMLYyMroHIeDAQdXtXaVOHyOWoYuXLJl8Ha1oQx5R3TrVqaGA6nm1vFjM3apVv0faV+2HDeS
ZPsrbfWOGSCwX5vuByy5MUkmF1GkXmAkRWIHAkBg/fp7glJJmUHcxJRutbVVqymmZ2weHu7Hz3kH
BwT1izRd2EFzoweNKAJ36E1gbfnPjw64KYP6Sy365EDT5l6Sg03I2LehA2HI+dHP20FoaClIGBti
rphA9BOZOZaA2bx8bcHb1mRgLtFpt3A5fordMclYxF92hMtxGK3M0KMaqzk0q6LW1kNRPP3BUAwu
UP8BMhFJIfW+SMPCypODlHyj5FULMlCMLEWEcyfAODIinIBc5SSQEcU4NDAhQ305yjXUUq/LcunR
+7ksxqcMiw/oLzKnWJvTLaBISploY5ocMopKpwIqvUExZbfpcrAvoiYMKWVoChtxbyDfJ7Xe1C12
K8yuGh5E8C6oeRhihympwT8EHrzk0CbxBmcHCsbdw/lVmzOBKibeddjqOv57OspsksKyGLP4YNXv
KhAj8bh0vj/ltTCPxxbIqYWY4NmY1rCQgM1mwzGewcqwHdXNPckL3PPDmfUmPAkLlkhTNaHzdmpt
6EKpShlJDlNgrpOmuR7LOzLuQC4GilmwUpL2VQ8sv9K6fYKsJaTiChRRSi8dlZVZ2/88WDSPv40w
9lINbTSngaGzCS/t/GbUX3v7/vyIZzwIJGrQvYAH2UfwdjpgicUgXmVBdDC6zG0hcKgACRIscnzy
e+z08aKgUQICAibogXEwhNPQSZPUgaOMXz2Rx4J6Q2TQ/TMgNg3Zi7IFdzVnDZcqUmx4nkBaSHC/
LKyGpCUjfElmOS2Y9OrxBa8IT4kfNf3m/AR+PgEIefAwQQMNEEsg+zidQFOHyqEKHs4DQcWuPZTt
UpaGT40wdXAjQEQC4q6hqCTcpCy19bIAQuugo0gAPQntG7hSDTRRpWCmnmTrmuBNBLa618IM/7FE
IAQzCLAKJrK8iO1FCFutW6MEACZs26DcMHVwHGrZqkjKl/OT+HkXwg7wi0gKoBCC/P/pJKLQWNhS
nyQHW283VZdeRjRa1yT4ct7M56ZBPh7U8/FwRc8AAoZTO2hUgABFCDvgHr1r0b7j0am/kAKoU07p
pTFUPtVCT5msa5VUF6VpfcGpj0DFJw9+rttIkNJpWiVpjieCpa3SLl1wd3MTgawFnoZIc1tILp1+
QaBw4jjqgvigZvboSpBMH+IeirjVEoHD5yolpgKAA1RGsbFAqiJMRQZi1L4E2gfQ9WJLD+hJ3wyb
yhv84TlDmXJJ/uVzpwq3h8QFhDoBQ8B+Oh1ZbyRUI1mcHPJgtBxigHM1NhEQAYzzlKbZLkh0aMhb
ZupGFr1SGx1NVJHiJW2ROpGVojpmvAU1+0aSbK/X9ssEBijgpcJHBdIDblySFCxbjeYNuNY357fN
7KKARhkVefyD0s7pV4/TsAyQlIkPCjiJIBwvKRrYoBbyO0i84mPEg65BIIc/BAxOAX5qRq5TKpfy
iJtulEoHAu03hhomK7MFyo6F0kEaO2TM68yvZHZT2kAqTzW4frqyug0BTwObdLlB6wtAdHb8FNI2
9GIggGxtfEbJCBCrxIP+IrqcNbCANjb9Utbg86w01MP62m1BlCJFau/QyXxJpv6SyhYFo15bOPkQ
XwUTvVUSAEGrrPIC9GmAM7PGZ6GP2KkSSKKgc+A5HszJTRSI9poNEFy2FX8FPVUBRk56B+jnRR8b
myzSLvKu8AvN8kopB8FkI5eu3VkezOzTIc0Rsg87fKenwezuKek2bYVnUVdJjxFTvqsKys9hqlwC
Iwk2XLX2w3pj1v1FEI+PYBJ+6QtQwsKP3srpuMJafqu7ENCyLtx1RrOra2RsVZm9dqHSumap3GeT
sgVW34GAmlvm/ZqQ8QJPr/sQtLnBNL4TdC+6vcmrTV151WrG9K2NoAMDIoIs0MDCyjstlDAEvWdd
unWlHAY6vYUox/mmQfdAFq3sSToYcXAPpqaLUkJzgjWhgAXGwPemt/fo59jUeQfdpRryS/YQgftO
22boGwrqAaGHYqEATtRL4Cgux0BBqG98TQM186hK3jt9kKAQaTxkBur+rKquGpPdpazxTTOondCc
ntpxADIAEqxuKsmcNyl9NqrkQjay5pmSYHRtgI8u5IY82BWenGAEVv0UgKSFp8pM/lJBnEgIHDxv
WBNDAGbnZhY3iEbV2Bj2tCKGl1UQobJYsJdrorpqka2MFETHpDdeCW62u8xsLqBkSl2G8CpN8sjR
ggn1zG4HsPtlpDY7Q8lX4WTfTAldUUO96vuuc8dYBX+tVSz1C8xc9RgBOM/gvkxk/gWXqQ4S0cAw
C8J0Eq80u1qpyVJ6cM5NntjgL5ijl2MWh5OGRx3c5Ki9hHL8mlo98a2uScFgbNyNJc2/N6gJuGUk
6S5gk9qOTsA/g0dadrsiKoDS6K2dkqWVz9kQvsIfN/tE1dKdMjI0zchx7OTBYBzaIbIuAzt8/sfO
Eu6LADDyk6frdACT1EelwuDnIwpC9Cud7XttIU03uw5HJvjPj+ZIk8M0SswwOQwJGcFKn6GruPyj
xT4yIix2NfSAJoMk4gA35qgFWLFwos9P1WdsEvzj8VwJi91q8IZdFyWAC0yr9hkyWRcm2nfstbZS
fWxsb6l3+EOmWLhjTiwKgRYB0AsRMyxCK2PcgaryKvVjEMx76a68NG/Vb9BZ8VOv/coqp1yh/1bx
lxuJZl5Zp+MWnuEgjgljgNWRL/SHVXYPzIJXuto23f/QUMr8/mIJsfD55X9qUrhcWdpZ4DPHtuw6
5CejqwF3+FR/N5e6ZOZCzOMZFonyUqK2hDG+pjsNmfDHwXYgZOaBfPOCPFlgC70D9ASdeiAkdpal
ZRaOhogGq5u0qNoWu9bIs0MZQswsZuvzu3ZuJlHzAfEFEnu8nnt6+kKWhUEXjNFh0NO9BEZ9Jd4m
AIaXRbpgaSbugp8F5ReHs0DySzyCdhVIVQ1LrLxuxye7eqXVgreaiblgAilK3J4osn7s1CNXMkqS
3ILkKDr0g7o3wuxbHaSX6aS9S4xeB3p6UwV04cE4Uz77KIJDIgovYj6FpxOY2UFKtGSKwFYj3Ue6
Bhqsuoy8VmHrSVG2PSio/VLpVPB5ywCix/WFKXcgJs7jhcra3EqiuozeXsBa8XIVzoRllWYk5W10
0CA47ZhZfoDe/NdpUi5AFb5ga3YtgW0GMR3a7S2x1w4BVKz00YC1ZOsYSFa2Z0uv/rm9b6LHjuNq
4FXFcm+tVWqR5zRCmJ5biJin77oc/PPMLt4BHLqPci92zCdwZ183khkgQYR8rFczNL+mj1UbL4Dw
+Bk6ddPcCvJeBGhjFCCEM8aMuAvjHImfulGRjqGZAZdhf8UkXo9Tjt5Uar6dP9WKypNJn2waKEEg
aQ9gi6jqZ+bhwDS7Sw4j2lucodKvqph+t/Lgu2W3F3I43Iw9eG4h+PE+mNETnbI7lqsb/FB1WZLf
Wog9Ri0Bhlj/Uqqan0z426Opf48Y4r22RsMoOHDvOh1OEO27EP3J34yisS9orFKXGtE+MNJbFo2a
l/VV40FeQHck1UA0n6FZmdOIuJWkWe6QmhdRn+g7ko/dLeVSGlENttEy1cBnF0zIQn5vFLS41fFh
itE1LAdThrx/uAvxnnFYoJd+XITfgqhA/zDkMBCC9vdlif9R2LR0kbqNnAis4z6ys5ekbg5l0Oou
o+1lrUkrFtWXLC+eB6W7HdIJECrLuKYm6NRbOnhdV0DQQ5IpYjOKd1sf7SEz6YcVWNAz1zI6Ex1a
aDhET2PBNQZyTwbh6LartQNpCjC10emOFnbq4tWTuECJbSo53cp6c10VYDoarWQ/tRIEW0HxWjdD
5Ji2uaZIznstQ1cRmqIuKGjvNaUx3KRor/vKusZCVOs8zplXNqDfkTrlQcUn+2g/WqMPHI3eyjOV
x8iVmu6KMLJBR8JNRIA06QGV7gMT827tDQk6W2E8vJQtRTQeh3cy629pPIEeHQkcpxknMIaqxnMa
BCDhQsfTwgviswvBoTjaoELUYIdVYCMHlhwQFrt6/FQaIToyUvf8QfjsRWAFGE5AUzhCT6zIhW0v
6VGaoSKnd5uhyy8LNX04b+LzpQMTKArhnY9rDSCA0wug0ae4lXvEIqbUgiheQ4d9AKbwoI3fA1rG
zkSnfZ34541+dvbQgYKsnoZ2ceRhVeHWscYAhzIskPoy4CFDdYc83M6AakfTFI/nTc3EQLAFmJcC
6hO0jIv5VxxO4OF0zGHvGmv9uveJW6yiO84Hv0MWH/I5Tkgc89160SEn//W89bkFPDbOJ+LoSqdW
2stdCeNgfXeLOHK1diG9PLcRVeizgSVYA4JTTPkaYDgLx0CKDzH44Af7psAbnIZLD+ZZKwD7gIsN
dybezKfjMCMzLyTFig+5VV5JmX2fohPXIVW7/oP5+m1HZD0cSxVN78zkBRa0Gkagmkrpwt6bXRKQ
b/LsP/rExIcz1OmNrIXay6GyHivykPQLdZLZz0dIClIMiLhDOfJ0qgYwF1Yq1CMBDYh38DxbqCN4
52dpdjWOTPCvcLSrtFoPC4LI+kDZsLJatPHLtQ95tQUfx4++eAkDOo4CiQVCQ8C9Ts10emEXiopk
f9BHIHeJK7/L5TsThS8lcFGsXlj7+VH9NieMKsRDLEkbFM9HO3DlCt3TyTeuinB+7mYHxenM0KYF
VI1YVDMJlAbGpEHeRG3RdcN0y2V1+RLG0RtlowylqSUKgZkYGx7oyCQPdo6WK5WoXOcNCuMNxGgh
VeSGvn1L/Wo7QJ1X2f7J+FAxRMCG5JYIPO2UHKGaAteqo2g9IBNRUR3ZQqi46NX11C0VKeen85c5
XQBCtVI6KFD8xvURST5Y4b0UejbFRNxgupjqhQfS7A7h1dAfYxMfK02BwKzpYYyoyYtt9MhH4mVi
0e7+/Bwu2REWrGsD0qAHMjkUKWg3gdJsFeRkEV+fNzN39fJiB1A98Kh4/Aj7gmigyrdxObR97A3T
UDllr0MdJrqtAnPbBjzFWEtLJbz57XhkVriTSJjgYPM6Gu8L4dsRyPt0DTbkdblCrXWJLWnW3sfu
B1wU6UqxztWCWloqCyU+MBR32IEWDnQHQYenuOBUkDfq0/lZ/dzSwFGp/ID/tCeMT0acBEC0Fh/G
AIyy1Ug4OyJiycm+tMsCEofp2gT8yAWE77lOxm1o5s9VAs1Bjbwppfk0jsobiAvSP3DaGmp9/D2o
6SjPCqsNjnm9MlBRIeF92W3r8Ebr3s4PfW7fHpsQ9q0+InkRdhOuNvnbNIDNKO1ddelwcDcs3gog
tcTFAJwTrAm7FnEAM62wjw89VA3HCmmlJQrd2WGYwPgAJ62jECsEG3QypsIOMVMpuamzG3u8zsrb
8zP1ATgVRwHQKwImIAUBOBBWw6B6ktAsRcWRgPKM6QNYPVArspSoc4wY/bQSmTw24hWDh90a3zJe
Ubv3UjI9aXK7M+WW+EmgvRPoJUiStYUo5Z5K9XVI85sqlpoFVzG7qVGvQCyJVD+AZcJdHBSTBBUd
CemRdbipqpX50lzy6LX16BUu5+myHhz7gC5Ef2Gi5hw8mj74TKFbG2fqdNvKGdPqzES6pymSajNa
9bbpLF+prW1uWTtr0F5SfThA3ml0pCHcKClEqgP0DBUTuk0hKwWVs2yvpPJF1RqJYylsQENw2rpR
a9yg3QMv0EodfTxZ2SrKZcUFJln3DBY027KNF8qac88O6PGAaQdaGkhlCIs+mayvM0iSQYGWApkW
kPckgToTTW/CMvp6fuLmNjFQJjClACuBtNbpvDE61kPD2vgAhrMLUBJc6wlDSqJYKD/wjxH3MTq3
FOjVQj0SO/rUTFPa0OFr5PggQ0HWSfMIwltpsDXQ6bWxwQMjIZ3nJAZ0pbJ4oWF6boR4VSG7hSGi
qUqYTfCGsNroO4zQCFbJCEocXUm/DH21RCAxt2yg5QQoDP+gai9M5QQxaHT9IoECPZbWoWPxLZLs
1zhUXtQuXXAMc3cyvA4IMZCJ5dne0/nUGUqokoHtPnXyBWQ7bqeM9m6lT6uOttAShcKqAbr383tl
doDwIdC0AT3npyfJpKtJmzbAPUk1VL3B7cBCsNmlGaQ7I+cPTHESe8S/POcrHGfIdZFoQBh1aJBX
q0cQ7EH9rhmhLqwu7My5ewJktPCtQBTjtSWsmpY2CjNGbA8LDHsKaC8NcwmFvWBCLG/otkSGpmfx
IdSx8Sxl10vVQvPu7Cb/PQrxngiKPJs60uBBam7tbB8Pj52ykKFYGoVwa1cJVyAMMAod5INTa9yq
tN6eX/XZ6+NoMUTAi61NQQrBcUB5WmdaxYVXeIkXbMGmYwKIAWJWsEf46OJiV0trNLu3eeoFCh9g
0BNTWCBpkwvoNsMyhcKvGuVeRPtLxMRrKaT1wu6eu6wAVvlljJ/uo5cWtA/1StcqrFYwIVk4PGlW
bXBCjswLh+imrs1qweL88KDhDYQ1HlzixLZpNVoT4D8H4BrCHjQmekq+FMS6AVpmwdTsVoT/+9sU
30dHg+vbAlg3CLgehiJBB8DgxYCiRFGxOb9X5sxYELTS4YrQUSp6QJDWYh07FR5Cp7fGALGweBj3
0Wg8nLcz42lBmYKgGp2LKM+LzUcEur9BoZjRwcxBWjl9CW1ACxgaJTtQqNaTM+Sy9/9nka/l0QTm
FvSWwkZH2QeAaylL0VGlumQYgXGRvMmkCEzkBSc4M5kcQ8jDDd78JGLirSamjTmi0oRcPmRXbkEM
7ORathAdzmzCEyvCzsCDRS/DAFYSSXONsXQgrOu14cGyns7P4OxwcCuiKQm8AggLT2cwsIYwCeMG
1cLO8KIqXefN6Jf5kuTA7HjAr4QWQ577FiMLsBPHJq8nHKCHuDVpfT82eJ5BqjNCWeOfnyqg23iH
FR/Vp3ahPlbB3GPmGFJB8QTsVrnJ/Ayu/p/PHNoiANThXFhEJHlsghYEM1MaHVSJPPd9CGZoCyrI
ffoHXgL9FypquR+SW2I+OBhL6EJCVP4QQrY5QXmrS/pVNC7lfWbgIgR2ePsCCsi8kHq6FfQ8aRVS
xxFgE60/ef0VS90AcHh93WxBpCa5hbsE25zx7ugPBzIcWVNwo4lNp3VVR8PYjiEwiVdDcx9qoCtQ
dkWXOnbxfH65PtKAQlyN9K0K4iPcJ5/LImhT7LQBWYBDcIkkiR/ugo25Jh5147/RqP/9Ovyf8K08
/PjU5j//gz+/lgj74zBiwh//cxm/1mVTvrP/4b/266+d/tJ/rulbccfqtzd2+UzFv3nyi/j8n/a9
Z/Z88ge/YLgYbtq3erx9awDz+zCCb8r/5v/2h/96+/iU+5G+/fuv17ItGP+0MC6Lv37+aPv9338R
Hof89/Hn//zh1XOO37src6gNY2V+fNiv33h7bti//9KV/9IUxMJ4nSPy5xSsf/2rf+M/0eT/Qvoe
AFgUc0D+ihvxr38VZc2if/+lKPgRyPR55tNCy5wND9aULf+RpPwXx/rCcwHQSnjDq/nX31/tZJF+
L9q/ijY/lGBFbfDJp74QXdz4fPmDcQQNT0jpCPEt6ZTa6Biqs90jbizrHULZ5qa5QqThN6swd5Fd
1gBF/dIs3M+nzvGnXTy4uI4nHnxiK61RkCEKNNiV2SBPXgdeiZAkmx7iwY2Xt0udu0Km5Kc9lOA/
hF2RAeCn8ujWLLUekzl9jHN8LzMHNXBA79XcVUGvF6xyEGA67NYqwfPppLGT3Gor5sarpTQiv8N+
H8jPX4OHE0dfQw3zOo8HfA07lkFdv0cab+EmOA1IflrgygXgreIYH2FBjcTq6nGUwTYKFbookSB8
h+RyOblUCt0Br2tzVBbWUihOfrIp9hGrcVyUkwKbzOv9IVqDdszIPdo57bP2ULmRZ3iTO5iPwDJn
o5evljaTkJz9/AUENw7Q62S1IV/dV/va2rVrtO33Tr6PNuQi9Izbo/P98xAtH5rfc/yB+zhaxRD7
rLEmjLfxQQma7I2bcKNuuk2zSh7AhDT57Cbyl4CGQnvB50EKYYsZ52mDfBS3mt3TD4Cf8b1BAjo9
lKtxs0S6NrtVjwYphGNMkQtQisJcW2mVspJQLgN+Cunfpbt+yRB3UUezGYV0JEzlu4c9hubXDEi+
8+s1bwDOl+vdgURKOPsEaXsWltgdjYktWd6SaKnGOOvNoEP6twXhWLc1a8FehyHo8ReT7hLonI3W
IZGX6DP/Hxv9tyHhdOfgY5bDBkNh0LdVgKL1AMJ3up26Sx+jRVmzOV8CwAYiZaQb8cARdhywX0GU
A2EG2W4G4MxX0AGv0uaRIPsZD2haWEq2zDoS4NmgTIrbD5elcI51uZmSVO8h7b1n+xidLF/MF3St
tDfKRbruV+wZL6rqyUpdtKYku6UTJuC1fpwwmycCQToCAKNMTnciBaOnbuCJ7fSu7BIX6J0Lsht9
a93smDf6xG/eBw88YD574Tnr4mo8DG7nQ2zzxtirN2RFd2gHWMLZzh78468lLMPIzAJ4I8zKsArW
RQUdJvAKvTZ7FSoSALxGmrMUowoSJR8z8UMMA/elDBUrwWTQG1Wtxz2Br8mvWnkj71Qn/ZptZd94
K0Onvm/c0gU/Mt64UMZemcV6eohBDbVZxt9+YHeEO/PkuwiOyExIwwa+KXTHWEuPgI9f1/voewpq
b1Byruq76YJ/E/bePYDI9qp7V9cA9w2Vq7rpI10v7RLhzfAxN3hh4bGvorbDo7PTXQI6WYVVzRQ5
ZN152ntzVXjKhmehONQa2h31sskZ/3JsUuTvj7NS0uwYiuoDZFl2g1fd8rAlMR05c82bcouQHjQx
vTuaC67zI7ElTP6JZeFEJvmInQCYKRphoAtDIBzg5JviWsodznFmrkGgXhIn2rB1er208Wf89olt
4ThOXa9AERWjtig0kGMlH9xYZ9vzl8NMAHxiRNjpaqsBXSljgFAfcqhx2WvvebqQP5kdCOTnQIPC
ccris7kOFGXMOwxEiTOPFYgwlxL+SxaEC6jQCtUOGSyUpLuQkfQ3Fzn2+Gx/2glHgxC2PY3wxqQt
TLBVAT9QrBIPx+6+3JZe9G3xkPFp/2yNt1Fy6W0QdZ0eskw2A8mS4IpRSvDBCiZ76GTy+hVwqN+z
GylZLvDPnjEgTf62KEQJQweaGjS4RU6yBQcUoJZdijY7EEAxh3dwDKVLv6ESz9bL9+ychwfXxm/b
wvJZEDVupAa2pU1wE+wUJ/EkV77OntGP5COA9c/v+UV7wlr2IJSWsgT2uAuDgJa5goqrRx9swIhA
cFW4S+t5mvT46TN/D1AksY5LKbEmvj/lfrpsswfJRnNDh+Ll6KGE/UdOSwNUEtxhYFYVQQoDBGGb
uoQ10JJAsU33IahQGQ5XcbP96lF+ZZMbcSZPeGuyWRrrXJDGOYp/mRf8VlDKUWX0MI/a8JXqTRvm
aI76Xjt8ZpeuaiHH83Nqj6wJDmycdDsn3NoHQeq2XXcbPG+d/EA2Sw55LltwMjLhKpYtggQgX8Zh
Sm5lLXcSPHcqlCNsODYrfQ/72qMadNSgoCWT5MqA9JocbM1KdRq9cv9kF2ucwQ2ci2iNE3YxBC2y
Kib4Nt2qeo4vMpyZ1IVGCErFjuyE3lKCWuAR/3uqfxn8tIvjwk4MBQa1tWG5E7xE7Eiv4DQjDskc
eSf72T7bprf5xrzr/XpbHOh9qjvBjkdLXEWqzr1m21+bkw98vpn7UbZJyYGtFx/EM5E7Fur3NxWu
7chu+kHWP75pFDgmQZDo0nu0r8YXUFTDe1y/idJtBHlIl8Q8ePgjD4MWGNNGiMRRqqf+W+v6poEE
PXblTtvxULpyrYPug4HmWXYif/FJPntfHNkT9kI4BOFUZXwvPMJ744FUXQZe54JLcnK1fe1ml0u5
49kr97dFsWwb132aS1BOc+wWsLr+JSLl0iTyL/3pEjwyIawimD3jIeEmmGdfp1fWjb2xbuQHPpk5
3+q1M17r6yJ2ZY+t283547U0PsGLoe4+omMYxnVw3TgtS/yubxcCo7kHH/bpr20iFh7BykWKho+w
8YFN2Ma3Ze6BEcB4B54PipvK6E6jAzrrAS3m/h+OETx+gFChLQGgjNNdGgX91Lb8otCDFDizu87+
RwWTnx7jyIAQxuh2C32lj2PQUy8gl5M+elK+0No075aPrAihS4zW3aTk8WWyL/bSdXYA/tLlIQS6
A4gjx8htLl8Gs/vjyKhwwqH9Z1Q5H1owpV8k3dhDBWPpIp+NyY5sCKe6YEXJ4oKvT+g1GdLTweQG
lTNtJHdwUSGEKuMI2gS/OdSL+3/28P22LWKCOdoZawfbHKtWQHGgXzXber14p3Js8adDfmRHOORq
pjcDxLsQi4G7R0eBVQefj9SDiUm5U+PBN7RppSW5YycL/YPzh+/IsnDC8wjcIQXfNto6+q5fR9+L
78l3QCpW2vYVShYFeq0Mp75l6+WoZWHziJklA+x1CFtgutbeUmNfyQvnbvbz0UwCRJnJe+/Egx2V
XU1TnsnROmckX3ttwcBsCA1xGQDGZA14RhFR2AAtp8SQ23K0y+odVz2eQ6lrflHX+k5309XSNpkb
EO9YQXYKwoqo8Z56KjKOamlyc2jChC7ptaE//3N3f2RATDEUBslR5+fjIdB1NVoHVaGl+2x2EMQ0
ZVSdUAA1BW9oAa1V2XwQ2b68Iv7HM8eHIOE+cAq/hqL4kuy7oHH7w/8imYdSGq+IAJx2Om2azsK6
Z8jVMA+5msrVXA3cQ+/xVboB5DW+jTc1vCb0xduVDcFszWWDh/gRtJ5eej89ECdfFe5SEYhvPvHE
H38pPk1HCW8CNoe05F+qBaYsyyGPqcWQjy0WvOdczYtLE3GEM4Apn0pBxJogy8pflTrQUuajUm+0
3bCPXATKPs4ctJ3fp3eA5664nLub4T/nt9ScBwU1FIqVYHLGcguTH3eNhBZbvqXWbNtesg1XsdIu
loLduUsCpwJF1h9914IDldDhXds8MQGM5yY0MVjFdHO5crOl7vm5/YtiOoCqOrr0ifjgSIOskG3u
MHMleOzs8D5Ni+35OZsbzJEJ8YnBOjUYVP7EkFNAlhLlQA2Q26iGm1nywvJ8NKOL+/DYljBxIUTz
goRiH/Zu+kxwNobislzH6waUVbo7XLIH9Tm70l26Bo9U+nJ+oAKY78fRBJ8yWrF1wuWmhKAlqmhH
tOnjaPZ++Q49wU2BBAiyisGd5kDo0O3vlguwc2cPaE5wm2I/gnFB2JNA/McA6fKqVvBVC+/VEWRL
/4za8+fIjmwI57sZJTW3ZW4Dsom9bO1zbamldu5oHQ9DuN8Ysh5qYWDyzJRVvWPZEfPleJK/ZjRD
zBwlMv4/1vola6KVHjRLejOzIefxFxBceabrUdV9PE1eg8gFnH5df0UZHZlo+RqPLj/zg9ulF9fS
2gk7Rrb+ntdct3DY/Qj/AhfUwr7kO+DTqYBIhAqSPmSPRKRAhJK8IfGnc42SD2rnPNPeueouIE4N
3EzmUu+8xVmvcmRQCKRVnRFQe2Mts7FyTIizBg/nDcwmpNC692tIQvCQU6sr8pIfdPDTRC6IUzbU
Zw8JBrRMS/dpOKgTAvDG28EA50dnyuntFrU1CtWpDQ+WoFcZzRZxvnCxfR4PN4EyIfD66Pb+hDRv
R8TloWHyJUIJyFwpG3oRby1n3CdOuojZ+FzwEcwJe92yqJ6jwZQ/Unt/ytEUiCnMIZSoRy4DBaxD
3eJtMYvIl/1kHwpWhd0Ooq6GpA2sFvv+IS58CKmqXnqT37AX5sRbWrk+i92GIk+NQS9dqp/jW24e
EHuETnDSnyD2MnS6aF9bfI6LfXjb4YRbXrCRHye/Wi375UV7wraRRwX5hgr2+sgNEZf1l/wBG3AM
UnGLAGUxR/bJm3wMEE31aAyeSRKDNDCfqgnzm9p0H/cU+kCWZ00L74TZ0wDIgQ52gpkcJThv+rAo
cBootGZImKO55WbhdM9ulN8mxJAhR7t5MvEDV72P75l0KU++nHvdVtlY3uBqqtuZnl6sa3XHPdgf
vOU+JvLXEMVe5LpUddBAwX7LwLpQ7/poIVSYm0OdE8dbCrCMoD849Sg96HMaGkvYGnp0ZdB6F3RL
GRQyc9iOTQg+uBtDldlgCXLsO7rV/GkT7FFC9pMNRBRXi6+SpQEJ/lgZMy6KBWu8uDVZm/BqOBhr
dm8/gp0oShyOvjPdFPpmgRMwP7pNJrfqkGR35UUWr1lnejR0IvQ+432UmyTiX+Y6OkzbcJdd8Atc
wRUer5aucO4qRad2bEwIORXJlhUKfVGni+NtHbykyXdw6dkDWzh2n+vW2JTHhviCH72xulDPrDBA
45G2bh/CAaS0q/r7DyjauNJNL7G84ra/f/5fJHT4dvw0RuDKTbx8QM4qglj6JmB5b2OMjd8+GJCr
zFYUBVPIQz+1KyjyjJ75QG94wf68I5jdVUd2hSEXNmFQzoZdAkoeazwU7ULj4dLAhNjZoCGlYRGC
LHR4VpsnKiH3JqluBQ7Tmiy05X1kaM7NIh/t0QKCEScxihDGtLX02h2Gzilvwfiu6V4NFIKJ7mvD
s1AQ7r3AUSsnyBGb9ZvuC5lWQ7WiX5YSMJ8ibr6hELUD/q5CN0ck3Giq2iomPrtRY3yVq31ZW6ts
2kOI1TPDyWtiec3+OXLtwyjCKTRGAKEuZn1sOZeI3sJoZdRbq5Wv8AJd6jZC6+3MhuU6xgZI4YFI
Fj1AkLKpD2pYYb2WTuvBgCBu7OY0IWbvqOGEHOs0NdIOsl3jVg+6rvmqq4qCQed9QSCjWdcgK7Jx
tp/TnqTb3OwiugrNmnK+5RDU/G4IHD/yiZrR2tcslm3os5TSlK1GuydPeRi18bouqZJCVjKLMnCN
SlojhcRtkKFPNDBztgDOeiSOw2Ly7BCUgIPHhas16iWyhCXzQJIC/kWl2+oRLXsZXFmWOV4SPJ9B
fFWSZIKssF33hVKtoj6dwFVg1ujJ1N2qYVYCTfcOrROSmyMLa6DfXCJqb7raZI/4F1O0BAW0SZnM
WnF5yqNQnFAmRftGGq0dH/sOeWrbSZhmMRN9K2Nuxru+g6TxBWKMQU6cMDcCJHEBAJdY7ZZJrTST
EwZm2aFpMYpt4JEDa4RCmNOSIELNDipcJVahr/QBe3tQ41AeoexZkAoZ9yQlkduPvXSB/M6YbsKO
yMWtAoYC9HvnRJ/IhUFVal2bKA20L6CojA1/SCsZcC3Tyg16ZSXTaL4E6VTJ22rIs/Y2H+NUb90s
ZKW8Miw65au252WfViotGAUCKWkxAhJl7FsVJr28bUuNAMA8mEpaP9G2guSwXtMKje5Gr2+qLFYN
OKLAbEHHF0xQGCjz3Paxoar6qxp1Br1NTCNOvsdjoiuOSo0i8aoYqQKva1hW+mOYV+92NtXkHXro
hfZEu65jT31vgFA3Gy2duZPcgtmraSy5/yJHRg9l5cEo9Rs0wIKHubGqZrxsyiFBqYwa05g6fZ0X
jLgMBNnGdzxihmgbFkOgb8ZeptVDP5pmlzlKKOdMc9BQHbCLGMHdcxn25juzJamG0l4r53sovUzj
FWhgpeEqTPX8/5L2Zb1xI8nWf+Wi3zmXS3ID7swD16qSSlJZsiz7hZBtmUzua3L59d9JuaddleKI
nv4wQGMM2QrmFhkZceIcElixZDd3VpGBY7gfow40hGBAy0CCAY7kEsL0ph5PGnpVSZMHmrIUxo0p
MSmCCoE2j6VbSGkLduKyKvPcsTNLpldSlyCd6oKwV+1Q6DMqmwUSwj39q5aSUatAzjZamm+AVow9
kLqQ1YekN+fqhCxyX4UpmOnCGiQTID+zM0NB3X6JIj9i+WT0AQBVmXrT1KoV7zWI2FBPLYhVPykZ
duSxahL6oA2zfTdaowWCZQNslNEwomjgQNEhK28qaM5Oh3Zsl13TGZLlzVOtzYNvdwmETzzNaLpy
dgsbOxEccXmh4qXE7BSQZWIXRUALgxromesWyA2ng2ntwElM4lveSm87amrKcUCsuYBGxABh8iFG
A/rcLIiZ8qTSg1pBY/5noxwpehSzwiwKZP1sbM9T2hJFepGlpkoHJxny7Eulp0V/pTRwTN96e0qj
L7MSxXG6l1RE/va1lrFO7kJoQsK3nIYlR83uBJa2XB+vSQGh5vp+tnuN2jfwGVYGRbZ2pPKAWZZ6
dC/Uupp0ql8svdmQhx7K3Pqy79Ga3T4MdUWk+b6pJoKXGliUkV9uVCkht6gfEwJ+yjye0/oQlTNa
+JpiIdX3rNBMC9JIapVkpbeA00CuPRkM2t3DQMxeOUa5rSJXps4WzngYlbbc9jtgM1pyv3S1JOU+
iTNm4unEDKpW/W1DUzUCvXPZFCiUYwLNZNiIPtaeU+iL5RG6KYMFX8hINX1H+2RAwCXVtVO1wPtr
pTdHG0+B1WfiuRnhLU6ltGYJxDUcU3Gswp/94WYIiyNa9xs3LoIq+Kuz6aKx6QLuv/Y4gMQGqJbQ
/fs2jw1RE8aAEuTh+uAn33G1HXqn89jjcvwNa2th3Lk1IfBJZaZWpgxrnQ8q5paB2oYXKNAGt7gA
jzzgCRdu4srXQrtzo+LqZfZUGejdR52kvQblkv11woPfvKqOeEMeZuq0MpBo+Ut7/FuJhnPTwora
yBahSv46XlD3qX6DPMN0wINn3zoFtBa3wuS1QM5EEISuLIXTtApPEFCzxRSEsQnImvt94TOkwrK7
bQjOWwg1YrdzO2I4Pgxm1Viwwxn7zCdoyduDizAWzTHR5AFsit5uj/k1ddmH6GkpQ7NxzUfyVN39
jqb92wU2uAICahdImoFAUBi1NLE2QZ8qsnLxUykDtD2BDjtbTqW6r6Pdf/sQgS1oWRogjoXihthv
odt5L8NRoAUJvnKX1hnYRI1oi3dqxRVcmhHe7ARtOHGlwwwY74tn2c+ulCsIDH4DR+ricymjrSfA
25N5aVB4tpN04uQXfA7zIoRCo2uAx/z9qXv7Pj43geb1y1cPGyVekOdTh7iqHBKXdrGbXk1KvOGu
35ZfgEX+tUjYE5eWrLhNNN5k60S5r2uojmY3dEdPaIYzQJXszUGz52XBehPw8PqcuHzZXVoWDoYi
yQubqY4D6DJvnLzKcJIKpxGclo+d0xHHRh3dcHKO0QwiR+kc9dPWUq4OHw0ePMUJKR685y6Hj0gw
Q7QBJmD9tt+b3xa8M8HaLrnf7KPiGonPU2XbOq9rpxDXPs4hHBAaLwU3mxKKsKOG1VZNA2v+nCBY
Yh9ZAzWMNHh/J729j4FoOjMluFW1SBttUmFKQq8MYgdXiQOt/Pj/Z4SP9+yRnnfpaNYajKSQHTaP
NPmwbOltrh06oCzw+uUEyqhhXJpQynrsMh0mzEEpvpRp0gVULtQtIBr/NeKmRDu0jPyToWpvlGKi
wU4KxPI83V3vEaKONxzebrpm2GIrouNl8xysLtAvi2Lath21Nuq4xRypPUt6KZbZpc39+wu05k/A
iM71QX52uV/OXl0Wdg6EERYoSz4reuFKEFkBmsi14q2M29ssAjYc1LvR5SDLyCQI3pGWFtMN8FIA
P1/edWERKqEU1ofthqC3tUe4LuAZLAvNz+ggFit0QztLamli5uRwCco7dp97UerYN6Zr3cooxyyD
F99u4qxXd8iZVeG6UVhBG1yvfIdUz5nldSc0wdh4UILowx2+WyALC6uNm3RzqMKkpkoz4FTA6Oiq
LfBv6kdURfxv5N4+tc/zfebZ+24rF7564n4N1BBco1o0HcdUIdO1R0BmgurDh7PyBi9/jr9r8IyS
t4WIWTcJVQCo0Vpv2fhIH5nymGHvgEn5ZpLnXUuf3j8Iq9EC2gr/MiH4wxgqYF3BTeTXaHSvId3j
x77hgW1J92O3dbf36dagBOc4LMhgmhHmMe5VdJx3sWye8mmRNxz9SnkSx8FArwO/ViCNKnhI0oMe
VsnhIcs5SLu9DYoWVBAK13bTR8lAvQ79Wf4WwHt1cGdG+c/PPD+U28YllmEULe0OLb5J+uS+v2Kr
ruvMgnBX5kDsgjEfFkDe8TyBQUWS7wwjcef89L6hlQrI5QQKW6NjHTIhCyzx9nWuKxL7zDGPdgjV
lJ22f9/a1rCEXYGsW5NAxwKrhQCS1pOvtZ9Aiu+jb39jAtdjnLMZFDxWG1cGcvMw1RLI3bmgSj1O
O4akloPHMkV1afnBNT/LkPYbYezq3QYuKei0IhkKd325OyAdBUGHHFufKmg9GK56OTTYVhltfQv+
MiLEkTLNI1ulMJKPszviZW6zjWH8h6P1y4RwtIx5bKo6g4nRba8nYO7RRFT65tWyo3iQm9musnfb
kcHqFkG/tYbeUgX0LcLZmpUcMdvr2SKRk2TP0vjdAEmWmm8EPWurBGyshTZWDbT8YjSKzPZg5BbE
SWU5N33kAV05ViNn4IDr9zf92lKBFhDFW/BvgvpLOMsTXD7TKCyBEseLytsCxfD3LQgqXwBdYZed
mxAOcW+xWe1RyHSsY73vdtqtngf8LCee7cbMiW41ULHv83sJBGdu7qBNKGiP49ei8t7/kK2hCueb
jVAubht8B83H0pFGI2AormyMdn3lfs2ncLLHuDIrja9cAwSpMe0gmuFa9L+H37/Oqc0VYLAwELW9
PMbyMhSzglKD0z8tQeICsbvjXUzMb/1qf+D9bLGnb8zfqteCCMBfRvkEn98skjWUEdK4oKzGCxGZ
kmvIxOdBERJkS+zGrR644e3E2/rC/bIr7FFFGsaqTGA3AcJ6ZCgp1huRFV968Y1xPjJhiw6SNhhG
hN6kdNFAw9SxLA91bXwwQHwjG0y5qlIQOQXv78e3/YHCIgobEtT3c62lGJeRORzbEO3txQF26QDF
yFDaegWs+a7zMQo7c2jQToPCHcZIcZ2aT1LuJne8W7j9JD0CcjxD4ucmdain322MU12bXfgBsBdq
KPaJtdKaxQxC4JhdcuL89Lm3fKUhKjlu8Rn03Bu3+OoBBAUAJJ6gjgBaoctNquZplxUxrtbIVK4U
OYaizqhcQ4Gz2jjpq3ErAEp/WRI2DQoMidInsGQdZXfxdDTfJ+g0gM76joLyY+tS/Q/2OFwck4h6
sHB1U6XrjLTFAoLmv3JIfz0/8l4iGuon1dwZqvc3Oon4DgX92r9N8pU9O/EWQ2V05iYBZEqdMulP
ecE23Mpq1unciODLpKGrUpP7ZfkggZa2cLvnFtN3ZF79AMSZH3lQoJWCRd7T+SpGE/R25nlzbgXX
piQ96wo+0GTfPVYfUEP2bRdQvmf074FsanMtV13a2cQKuzRZZmVsf64leopU3HkYKOfKyJ+rJfj7
rx70vkBomTNGouficjFNgFmntMB+lQiKJMqNYT28f9BXB3VmQDgQdQdFNchfwJ9pVgmN2dmzmtja
OHZbRgSnGSdGmdgZjID7ovI1nVb4f9XL+yNZc80gU4Sqj46cCUAlwp4kS6bPLbeSJWT5ziAaYi3M
Qxm9uoJW5nKEdFHvsNEI2cz2iSFnX+ds6PyNr+ArIlxLF1/B5+Ls+CkdhKsH/hUknJE2z131B14m
rwdixsOhCFIOcN1uXF+3C51AUOChQUXESSmViidkjdMwHFAlfgab0XwzopXWN28ajzy1FPQt5ctW
quE/TDp8NgJsC7JzQkoFWuWIPnOYJWHzbF9F+x7BIBpwOIx3M83MV/DN3KK9FAJwnM5STFXZUr0M
wEr/fFr2/W4Ag3kguQDyBawKEd7/BlnMlk3hCma61lWEhxkcrhwDsy67sAkM++ipr2x+8m4rG7CW
pwLS6dc4hUmt2hIYCS7yBk3nW4BpkJfzuPY586fH1vK4q/kNf7q6g35ZFTNVTTZDMptbbb3o1NxA
1VkCXtP/OVZdvmXhvIvcaePZ9B8GaxEdMnQ4vmLCJepytdQK7KDsRw2equam2GUHrgZi3KutN+5T
X/L0jYBj06hwSntdrTSVG0332jf7Gyl9qNEFpi8dpx+AL0kHPtitw7LiBiG6CLUsBUGVhTfipWso
pLgxCm60MKTQtv2+izfC0y0Lwt0/do2RRxF6ZRqr3OnlnSJH3vv+bSUivRiD4GTTtMpy0FnjQgK6
iCU3gzT5s70rlQ3E4voKnU2WsEL6rDSgIIAhTsSRfUg/N4cUEMUGIEUFHfoNsCibDG1rGQqg28Ai
Cvy1DglwfkTOnHcazSlgyzgC9j2SteDqukER1M1iXw81HDrSwXNrG6H26pqd2RRuYENL4T8pbGoF
ICuJDp7ch/fXbAW+C5JTG80jpgoCW8gGXg5LKsisMd6alu7lR06jQhCDxofsWPvozLyLP1sBcBDH
zYhpbbPgQINCmTelIS69tBsPY5Sny8hfnoqGx2d8NYbdC/0Igb2b5qG5Va9ZmAVbvR5rE6qCmlBD
xgdGxXe2UoCC+Gcc0AB43SmA3G1szjULSBAroLriLDyvkenZNqnyDlJQEExwjCW6zmuyUyGWsLFm
a/cO5G5kIEnRdCqLVLKaDY3VgaKhonikeIH5XciJP5MbWX31/38rwa6eGRRruHjZou2NG2TRV62M
HSX9O7MGVKwN/XgkycTGAyupJmiKwkCaF+4CKdROnTb839qbAIP4ZUO8rSWDwW3AxnwABrTAJeIm
gPv0fjSgW5YLWm8BYNZuTYAGbY0omqxCOPhyj9voNQPLLiyiA8aVpwedfbSM543NsGVE8BFQVzLL
jE8d5DKmxMd1RQxnOC1XQCJ65uzk1lNyBXhPsJk/Wt3qZ8MTQneEsqQseN9U90MJkLPFYy9gTu1D
BXSGzNByTE5b1+Sq6z+fUmERh1kdIVHDbUKr14l3Y+a0paN9svZaWD7Ho0O+QtmIbve38+tRjC/P
DQt+slOq0qB8Lcmpee5u0KOVQnDQSZAUL8HzQwFUdNAAtDjDbeJ3slOBQGa6M++2qqMby20LNUMl
TWQUSPEd+XRvNNfRdDf/nSQyuAOIhmo22skV8bUk1VbT9xJ8mNTEbolU1rDp/tf3zi8T/OdnblIh
uZXXMZ/OUMqDpHZ+5o+t+7wLyhvNhzKVq25In27ZFI5jkkA/ak5gs6/U73M/7lnZhu+fxvXV+TUs
4TAmkSqNsYmZ6412l7TdA+CrX1K18N83sxqMnK+QcPRqK5WGhU/ffJhz8Jg4OlhEgmln8kubhdUd
KpGHrcOnrp+BX6MTDp+EAk2BZhzgYU+okTOv308PePbUkUOAmG9c5Vpx+E00P7XoXbRDMB5olrd8
3E4hb06AcBxbuwQnToRP0e4ZXgJqyKlBbbcL8mezfqVZ+A2jfHxvfIANCiPEgCB5EJ8jUmaSYppR
2Ta+oMyMZzR70J/AVRtyfIKrnZYRHNHaI9Dwt+jk33iXrG6tM+PCiYFU16Lk6MtzIEyxH7TYtafM
14ut8s6aGagm4LUOlRVAC4UgPpetwSpk7Czw+rkGOcnqd2psGRGWj6NkFCAEwE2CmhsSEmIwrdpL
nQPBruM9We+bm2UPhhJw7RJ0AsoP1tV2BCPc/m8tCiezbqO0rWNDRq7cOsWdQ3cLSiygP0g8EKUD
w7h1+b9mVX7tFm5Rhfe0kE9GIQqNRUKEy+p2SZoRNMWji95ppHjLxOvR0mV5ikdRLesdAx1NbvRA
93MAYUHLA/qpDrdO7crIL79DePhV3WDnVNbB0/dsRrc1CIVTz/aXwwL2B1DvAw7rve+dLrcQHzgP
CsDXowJ5pwIFe+nb5a7t02oxLXB9ac4iUbeVRmfRtpSiBDTBqx0FenLYRwq0qt6E2m1stFMlDwbu
EC1QLAf79bPujx6qVgOaSe0t6ZdXoNjliiJ1DklSDo9DhfWV5uPs0kq6KuplUtYw2O+1q8RjTrE3
gvSwmc1amUJ4GQ680kCp9OYGXorBMhK5A7/etxGPTeSyoL8FmEkRFtf2iXfGADGafJRl//2lW5vT
C8OCl5lTUgN0lkMSCA5+uurR29zvtJMmH2WckvK/bKV8XUOQyYDOHWy9hOt2XO6VbKnLMZlgbxhV
10yPPYb7N4YEkgQg5QBEf/ta6sxKTrUsgkreK+ik8KmfhXHI6XTlr1srJ1Q/XgdkIHhS0cePTQl7
lwMiitqj1C/XqH6k36GrDnQ/KCntm9x0oK/sJ4/KD7TncX4L01vAtdZvUoq/PfBABmIRCYegcwYo
4W40syYDXHSQ0EXBQKLOMUrTjoYDl4YIk8NWhe6tMzdUmMNOBQwWd4bGN/PZsWhLdBRpHRyddbTC
fzNQDkF+gwAd23SbbOoykMMcwyAOha0jE8OZLwSDS9/k7YTr3yGsdxS0OEbZhij726OOkj8BYQ5U
P7ExiZgoQN3fyhawhYDiaPHkCkJtqCDYTi/bXqLhbBRN0TiJJLtRP4XpRDY27dvLw4BSDVHB3aVq
GnjIhGu413I22XPT4J0DEN0C/b1swoO1cbOP8kfqmx+M+8WN3bl0KDRc2YR+x032LHEjoREHjKL4
EMhooqMBSdjLhY1lQhmkXpGvf1K+tWjhKEI8ecyP0lEK80PsyVuZDYFFjDenXFoUtq6uGq1slDTH
nRmd2gSk73Lr2N+yDwDoM0+Bgu0CYlX9qnElN/8k77M9+p9oEoKDvs927Qf2jAT4JoBY4G/in4Ul
MCz8jxeQICl1OREJGmVVaMAD7+dPHlbEY7hF0Re9h375C/EATG1xpLNb+86ADP3GXhDqKLAO8C3E
AdAUxZWNsO0vrc+8h5D0Jbbg4+ibwbKLQ/mJ5xy3gxY+v2c3HERTkU0CuhEZd9yrisjmV6Qd6pgN
UXHDxbsO4i5jQILtCeVe/T0zgtfXi6KRoBmI50FtRX6loxQmWQSwW5vs27zPN2418TS9GZbwXIIA
opSXKbZVTp3uqg9mH+kf+OWwvI8HPFigen+dUITu+Q6X3LH5JO03V/EyaYeimzC1wmHSszqTzA5T
2/lIP5lBE9rAFsxwk7xm8xsZC74p30wyxD1QgAM7I6KJy22jZeDyh89Gf4Vngi4E8KVDAcBlrkDJ
3I2P5S5+WG4AT5kdXIS7CHJUmtP0zpZMkpCy+XPgZ98hhBQlhIwBCMB3dL4SwIWFEQ63V17p4ew1
geb2oe1lW+AwgdXgrVXh0NRZO0FQQQWGejf86Pfs3n4iB/0bmkJRcTU/sE+90/vx5wkPZnLf7NMd
YOXxE6ABG3tPvB1/rjseUpD7hOgXkPSXyzDFiIeXHnudBWjCyXcaLuPMnXQHrKrWEztlXnRDv74f
86yPHsJUhqJBVOYNISHN2wyX6OucWyEBAtu+GYLFW/YA67xSOI0ej/2zgEd03WHwZa91tzMGlw/m
10VAvxNS1Mjx6wbIfy7HTopq1hvVUp1+UJBvL2l1W1VSSEx2p2lVehjyGUztpP/2/vD52go7H2bB
OwffqaHYL0z5gmZ/yDfhqOm1Ta9ZxciVVbEmIJHG7t83JQbMfHkvbAk3VkK6liEZwT1m8p2A7wvP
Ok4E/HuUX+sT+tfIXgkmzkKtXrfR5J/hRp66XTflYBtiPjG/LEi5NsRyUrvbSGi9iQGE8RHh6uti
QN4ZIhWMLzXAFpUH0Gnws25PI0f2ODxwMzfId4W4fFxzD51bCBw1Q9w1Pe1AAoZB4uEMdiX0Xxdu
70xQmRlu512yMcKVuwgNlL+sCW5yHhiJEoYBlpXl0khDNJceRuhK5dYGZG9tW55bEhwhmuTVJhsw
LrWUroDcezIN5IvV0dgqm/Pr7L0JFHyfZIHVlrUwpIDLfHwuvYQLiAB8scDb1T5DGwYXu9iayTdh
Et8r5wMUrnUGEZm6jGC389PolnM58yzHqHhxHrDIh2Y0RCCGHcirhtY5qdsMS8LD4PUwnn+AcM8P
KYp+oAfjV17yoKB9CB0Tp9ivkViag/naAsLG33rxrXqAc6OCtzFp1zUjdJWwXSfPBJEtgJ/z7YLt
uky/0cGjbm1YwePQjIIOMobHoZabSX77BKF5pQPZh7M8ZDd27lpgQioDXpMYMGqvtaH+7GjLUZ2D
5HlCw+5vVMc3tpxIahxl+lRFDSah9/glT/1xBL6o3xHw+3KlcHOvOaWbHDcfn/x4vrPXTcE/ZSRD
N+GC4zu6S1DccA/cBc315KuvoOmt8svWapuCc7KWWKopMCJOr07+Annmvt63NCyVT7r5qGm9OxEt
NHLJl7qPbTLv3r9uVqcZPZNQewBs+w1OPNJS0H+ksC4vt2r0AvVyJ4uAe0h1t8gV531ja6eJoOyL
nh0VClxiAjOau6kxpEV1UulLSUGVXm7lZtY8It4bkLwDnBgKqcJWxuezgsQIU8D/fSpTdjtW3aeF
po/vD2TlVQPuSvgmDcyA8FHCCaVkgGwLQQhGsx+L+n0qQZDToet7/JFFypeqjR4x11tOeO2YIn0A
iDY0U3gWDxv37KoeOoXq4FTiG5PexKXXDgf58WcaD2xzmmtKfvEA3qFtXNrauulIGVivqGKA7y4t
kzHuFxukSY7ZNiCaybyeGRv5kS0T/Odng2NDketFhujayPJnSVE/ZGhneX/RVm+T82EIE4heoWwx
zdcJjAo8HWi6L7JdFNZBEgAlYt+DVBtYO332+VuY59M2PmDNtZx/gHCdWT0lea/gA0i4oLAOrkKw
l3tq5URPscvxAlvOZe10nxsUrq9cSeisdlg4QCEsZMyVm06XjqRb9uAVCvNq88LeGqFwMFirjTVt
YZA9Ic+SPYI8POT6ela7U9wKRZGtOV29vHQF8kUK+AB4Iu9y4wyDOoIWCBuHQ7eGBi2v8pcJAurN
bduBgOdaBaQKaSbiFXsFuTVfYV9xUGi/Y8jzdBDCBLcnHPvfnPuzDxMODZiU1HQEZZvTLl0IjWdk
bvXcl63myEz1oz5tUfSvrvWZPeEE2UsBwjEFrg+U8uHUQQmgyCNUhODRSwVKh3n3/f3tzNdSvCjh
iUCzjB40hCOCrx2bLE+bCmvdZ/V9bFTXSYKUUp+qu1E3w3wC9YxdDf77Rtcc/E/laVSDdHDeXS43
i7KBsAp14CRhNJgHsGtY8XwXkfbr3zEEkhm8eWUV+eFLQ0lcpsD7j4jiB+0UK9XeNlk4lWz/vplV
p279MiO4BNot4L1aMJ5ZPRUzns5j6yTgT5uKD+8bWps4DnnVkXjl1S2hjJDqdSrNOgwVMTS/yFEB
VVq9bFa0+C4TN8W5GSF6MrJeYs0EM/w48lae7EuSuRb0nDiQsgqGbf7hLZOCBzDHNFPozEfWlR6R
o4/9KG/28qyt0/m4hNNc96jSM9Ac85fIA3Hb2wUvZkg5cTi45qexC04e9J1sOfC1ZA/v70SmBxXC
t3187VK2FJSH3G4U9nfkJTdCzjDLcEeNsiereHZtGl0d7JlRwZWgd7sBp++rUSUAlVsRB616A+o9
6vOVVEGXh2fBPp2h0b35+lnzY+cjFg7ejDZUEDjCOK+u1XfzjZxf5d+4/J8eFnfK84S0/cfqXkWd
K/wbR+Rs2MJZlKJ+7AiYV5yqyndKknpV14Ug69/oJVzdr2dmhEvZSJE37ktspVgHTxiRAp1sBdqb
20a4h/uINdLUYBJHt3ruB7ffow3zWF8poeGk4CSGFuYWG9iqgzkbluCZOwOlrHaGyaSNj2q34NYB
YK/ayv6u7k0VAT58Mu8DEWYPLJmKOTGYKYvhS2fpjj6W96AMc5g9u+/vh9WFOjMlTOJoZDSn6Fhy
0lEKJMCibPVPLqf/vWCo6/71f/jzt6qeWxonvfDHfx3pt7bqqh/9//F/9tdfu/xH/7qtX8r7vn15
6Y/Ptfg3L/4hfv+f9r3n/vniD37Z034+DS/t/OGlG/L+1Uj8UvG/+bs//J+X19/yMNcv//zjWzWU
Pf9tMa3KP/780f77P/8gcMP/e/7r//zZzXOBf3bf0v+5fi6zZ/GfvDx3/T//sJR/8N43tLYDWg1a
DBObbXzhPzHtf+iguQUBE0Sa8GjlvaJgXu2Tf/5h/wOVYs5ZhpZEsN/bXHi2qwb+I/0faIMAgkQG
r5sCKAl+378/7e7n7fVzUTATf/75HVZBZHwI/y6EH+h7VIE3F/bguIzg2J8gbEzADlcDJcd1ZgFt
f61Nb9Z5Lg8WrOkEvcMgvCN4z6pvAPVUL/q4MEnrN6gTEtc6gmwIpTRyp5x4Ao7d/IZuAr8zf13j
b2yKoNAmScG7m+utb97iGvfR7+RBAQj14Ro1ws0RblkTggY1KuO+LWAt2VshKHEPqKV5+gEPCKiu
bsGouB8ShoYSPJJ2fKsgEhIWz6KG3XXm3PjpPkbzz8+K5HZnrJDnfp1CBI+yipo7p58WHVWRxkOi
IZPnc0V6DpooMkjkfBuADmtP826TB5JPkjCuC3uCt2rbxKomSirYY576CGrNkOfK6OdtVy/Iz70d
m+DrS7PJ5dTWKh84G2g+Qku1hMiz5JZXacBjolclVx2ZiOZhu9YrdJi8sS7WLNA3Q029xkhflcEg
rUHxwOsgvPzTtOL2J3o77rbCIgGt+tausE21pCzozGjtG4ClKGhIcrTeqaFVCiAOz84qH+Nj5zX7
3E8OyQB6hfI6Pf6dw4LeRyApsX8NwDnE+Ajaf4hJMHoWKAHn3Ow/mW51Dd7EoPu0taug57myraDG
B6E8pO2QIBTM1TlQK1RJKz/toLfuDFSOD0WRVWEsqfV+mGql9EoorJyatsjCbgIskNj5eABkKXN0
qkZuWkfSV7RuZo96Pep7mg4QYgHzcH9ScWdDZDnpAFicNP0BYkvjk2ENTb2LrBLCwxlpHNVOC19d
avnL3BKAgfRcv0rB1X1N2ioNCz0G6Kk1WEWcopf060ztE7rL6qL5ChBERvwhAbW+B5RdD0JCCBhI
bl21beopMqXBYtIFy6co2acZA4JSi85KR1Vn42RZi6o7atFbw9WsxC2kmmhW1C6JFutEc0MGg/XQ
5ke9n8FpP0Kl56uxTO1NR7X5bmwrwELHePSmKapOVaFoz5qc1PF+QA72ZSGlNfi0Q/NQmKFNr/X1
pWC2g/8MmZfNEQP3Tqkkzce4gBcLZbNj45U+y23qzyjZ8XYWOGjEPnO0i7QFWLCu0uLSHZmqh0nW
lT4Ihs3bskf/rlPSrs8cVkvmqZhk+ryA0gUp9FFuAcmrpvFoMDp1zqTOC9A/ENl6jFDhZHfEZsln
Wg0xEKczBM0cM4LolqvYJWjh036kT2NKhuvWVKYvGqFlIMta9SEacu1h0Mf8NlWMFiAAtNHeGUq/
3ELqJH4YBzXf8SRtWFQTqGvmJgdmFhsaAGFSmm7NyOhAx6k/zHYOodyqrg5tn5c3mZFMbp2BlYhi
P/pqVFturjf0mtRG55ESHPJlG6FEQYY2mPMOjc+YQK/P2vbBGCLj1NttfZvSwbhOwefxYamaxkdF
2/TqYVJuIr1bHqI5nsKmwU0EpFL2iVC5tpxhjqASramsnr0hGk1537KsKnepnhfXjWVMmWPXIOcL
lK6ovTGqRj2gZVYo34H+0cBTlhVgBI00udF9Uxsk80c3Y0Gwwh16lB5LfI35ODQNLR283muQjtnJ
DPoUIhe510/5DF1PiYBxfxitBriWZlhAhJPbYWRUfep0tpkNkIKGR9BTCQQM2LxfyrlO/KZPRq8B
DitQ54lSJ6st6ysYXlHmSawciMK244BQ8MwHBQXG0B2jWH2U6kJPjnWpL7OH06049YQGmFmLpS9q
VBS3VlSh09uwFkcvYnqlzSgXNLWe+OijGd2uX9B0j3kL5abqEhf0+4O2s7QWbNepmsXEQ5sGYISS
afqkTcl9rKX25NSS2kKEIY2PJFO022hGdX9mtuotho4qj2U3kpctug6BlaipAOxsQcbvRHIezUEB
Cnt3kqXhsYubxq0VBmGJqVL2lUrrJ6oVEXGAOlP81lZMn/Vp3oK+v7zKhx+JdGeT3SKrRxuQQz8q
m3ZHx4Ep94mRGKmXGPqCZkVm7zImtZXXyCAgdmW5m6/zBB2BbjEZNSRQSQK9g1QdP0dg1n1YEkUr
nH7u7NCe5GsJbHKQKB7jonUZcI2Tm+DcK94om8tDX1naIY5yA8j7IT8oRgxsvAT/5sckLq9tHaD5
ueynryzLUPYc5tExwA5aOMqEwNzHuWyvotS2kFmdmygDQ3mRyc6wkBF4dDpluduCxvwuyuL2Q1kZ
MZR+tM7tyhaToA7zAATigry0VzRlXd0WjdYqt3ErdY1T6srol7ldNH7X5hF2dyvne63JKBQ9QJ3v
IfKRsHLQQIP3seOkcjW1Ti3fTM3ygZrzvEsTG9rJNh1H8MFGvVdk9ejPEgGU2ob6iB7pp7lfVBcZ
sDbUkD48qDgNn9NJmo4SRUFFXkBAbKsLzlnKFA+E+ip4+eUH0NwXX+Ypi72m68YDiEyPWm/JTjOO
urvgcHm1OafHDicD2bTWcqOSgpC7rCCRYecnLVMbVy0Ua5/WhnI12cCwz7HldoN6R2vL8GrFOli9
/rnWWhR6NTCwRWB8R0ckACjBmIIB1i4sHHi5sA6g/+m9Pi31U0QqcL8buV5+Y0U53CV22h9SQCiu
NFKRa5sxhJsoXt2Vtp4c2ggdo12U9y6p5adJiWb47A5x9tggjVVWxJWjXLpnA4l+QCN68CTF/rEo
FjAFpRSHzSQV90PBYpdFJXTEaQIS6nSIpAOeSxMUKbBuU6RY91UDiGU7RR8GnJCk6CAInjRIn8zK
fsKOcJKibVydxNZBmQCb061mkXww67e+AiZah+iYeMPCsjC6aC044suhxcKkhDljQc2XaK5q+IgG
WMkpHXdWMZROTiS6UxcJKvVQNoi/T6CJvCpw+X6NzM6e7pYIIKMTiUFjfZ1TVrxqFLRhO053oGrO
FJd1OSYORHvaOONeyNubSjVqLzOl2h+h5OEzhvNf2rMRu9WkBvPCoDITT+VHuNYSy4EbinZz5qoR
lITtbOyCKY/GgFrs1pgTyBKQ9mTM6KEw+4YeIPLQu6o1yuGg2FDQtKntsoRkPyjO0Q2yv5CNY9D/
bkyUBL8O8Zz9P9Kua1luXEn+0DKC3rzStjmuj5deGEeOnqB3X7+Jo9grNprb0Mx9mAlNKGKqARYK
haqszFPSKOGrkS7lG6Q39F1bF60zDGBpQBvNgKxN26DfEkMhRBhMD8ok1QMh1ejrcpPeQYhgOeZJ
FceHqOxn4YbEc5idJKsrhsMopKUj5lP11g1lfJfmiMkk6zL0b0DP3dzWfV0+zI0eWT4GknNnzIQK
JDRNT0kpaIOYJGk278pUJQFKWvJeI1V9AK9f/q2ZAf10hlqVpptRzNobk9S4hrQwua0NwfSTaJhB
i1SVHoiLWhAOKlVyN1dT5a3e+n/1gKaNxFVSyVTaFrhM2WWfbxWoaLmAk4s2BILseq8f5yNv6P28
UfE7b19bY158ah4SaMdIxJP7x3BIbSn8ELpwJ6vfoflRRjzWgs2XH957soznJSYuTMZel+ctHBUp
M23UGt9pjk713Ksab4S/YSvdNgg7EL4DNlMVmeJ0NpZlTOqhRoUAguNO6RIQBdsZuPLqvbozUv5E
AF3C+WMTGDWVNtiRQF6OVwt9ORFZxhLp4Aq0Z7W3+mf4hdK8yYBw5S8E46SK3z8IX7gNv/OqHP2a
MI3CEFDFFLosM68wFGXMqqgSZBn3/euAN3z8nvvEAWkx5CSm3ffWTW7oa2x6adDhuIP00JvxYCUu
x4Xpnl7swOpnMF2HohLLaoohYG9E3iJ/gkBBLOwi4skWcGx/Q7V7+RTTkI4COYA5HhntL2blxqhM
Vdb3sydmXRAqgP2G6alr51ewQX6/vrzLmhNMmSJaD2Bkw5YyLpwZE0b62m72NIO8z3pyCPXCRex+
um5mY0WUQAwgKpAUYgiSdVwNGb9ZhJMHJhE7SsAFkxxbIQuqkDcguLEgUIgp4E8AVu2SprhvFCVV
pHr2Ou17URyNFB9oDq6vZsMzLVqtMwBbg3wC+zKfliQHQzK0YJZeQm76q+BhJz+/MON0ZxaYuDm2
U9b0HSyMENpsAIwyb7PHorAbDOvvMJLjQH0ov+sLP3ynrGT9sfa48OONo3/2GxjXIF2ZQ/4LvwFD
comNjAHYdy86NV/oCAUUMTypdqCYZP3kd/oYrNTn2T+zzdS49CUhkdLDNrphDWj/CSDvStBhRuNv
0BPM6BU1h9EgaFcaGGDQMLLDlLlw9So9mcrS6w/Fh/orOpJXcCKA5gsASMw8NrvccE24k4/UC6Mz
wKPxak6XxUo6nAT+KeCZQG3/WQpbwWLMOSujKsWFLB6inbLLgh7jE/mh31333I2NPbfDbKw6t6Nu
xbCT7zV/eIp9enkoBxXwxuSe1yniWmP2FSKLha5GsEYBjgtk7VN3svMjiDXd9CvXYS8jNVqn4Lei
OwhVR7bga+H9N4cYC4TDhsF0Qzmic9TtPCsYAvEY3cccKNPW8hSwIsIcgBFoETDLU8euHHrdKD06
LoeHIZTgQOgAjsL7/mHeFW/Xv91lZMNczR9rbGM/ydKmIyqsEeNYyG+V6EXc4bXLAv25DebmweBo
W1e/VwResmMbDLvsxgQ9BbAeRx5c+zKMnhtjbtY4TiWhFLCgdPmVFfpLMRo/r2+ZRH/veRw9N8Hc
O30dF0OYmKiSHczA8qdj60Op1f6bILJRKz+3RZe7OsL9tBh6n8OWZosOHWacrJM6B1oINQCUp14/
h3Uqd6h8qfITmQ8n5u0ndaDVD8CNgRclOLq8yRcgdPgjHm2oqfoGkAuquUOV/m+gbjyPYW6qWJhl
QaAeQ7sfdNX9TwGY+9k3/fQrL3xtHQH0BCmHNCL2xWzlNDUyCSsLK2wHxywe9eRxHHX7utNsbePa
CPMdq0KOZEJgJA9fpuyUz1+u//+ZCdHP2wYD/n9WwXynKVn0MBdhgObU/S0U4GzhNt6JO51DW3L5
HgLZxMoQ820QISGJVlHvL5/08cbK8H6vJGecH6gsoyoVnLxo87itDTIpQxv3kSr1WBmFVMuYOk0O
2p0RCAdMR3HWxrXF3GT9MqdxNWJxVm+HQX+KnwAA3KeJA2CCV3NiLzOK9vnNwI6BMA+6AABk2QSW
lF2X6I2FZgyoeogtvmrH5FC+WbemXTzU9+nH4nWBsed4yoa/n1llXBH6QKDpGE2CNEjy6Qhequw0
ZY+iPlW9oeTQ04CKRBDKnDxhKyPC+1JC1xvsUxj1Y662Ip2UdplhmY5zhtmPWHyFpiUmAU/6QXXa
U3yfOfFrglb4hFeaXXYvQ/NRnrg7sBHA17+DvfQ60Aq0QoPfQcMLDNvTm+FRJJbw8G/yhzNb7OUn
tBitmfGNezoxjFkEMAvdZ8HkmHb7kN3z7F2+idCXAkWfhnlxOnDPmMOQpTRNfQxpO8zw2nn/EnXP
GRXgHcBIcd2RLk2B3JSi2PGalC7pJ5LBHFAEVSovsjQ/RYfBTDxoM+zBcOBct7SRE52Z+nSs1SVU
gPVezxSt8qoaA5pNuZeKneiik+lX0NkLjftE9KE2IXTfDR7E8jJwn5tmNrQSzSGtQ6wylloDJVJ0
rUNl5CyQs5WfvePV+tBYxFhmjPWJVeKqc13afaS/ISepbbKknO92ef7PV8SkL1YoRlUfwphCiaF6
tBw9hacYzts1JsZIeYKGRo9dayUgMlAeTZeWs2eMziKNnufrYG68GE+bvKdOMVdORzCWD16S0sfz
ca/4LS4JAYoF8nu8K1/x8XRbOQHD7Ukv5S2PyGvj1jj/JcyVmEeFUi0Wfkm6T3bkRGnatUD3yT1f
SI738ZjLMF+mRcP8IxZd/8wnTLQVP1AZd6+fN547MrdgDWrdVoF4rxeTL0Im+nOEuu9nufn9uiGe
mzAXQowZG8jU0tXo1k6uuuc8mZ//KxNsrNfSMNJMen7LWHqFJvjtbBT/iC3y0xHBwwASVpDmYzaJ
5b/MsiGrGqlsMRcAXUh0d28nyBRfX8ZGlRYVWqAWaVkBeHKW82EeYn0y+rrFrW2ezMMAfqHA8lCu
fG5/YOz1nivoQD/y+Svn3CDN0VcxiZCwCIsJBhtXPgA9/Iz3hRd+oSRVOEgB6D3BwBN/RVOVV6Td
cL+zpTIBSgmFPk8SWDasFzUDs0ZvIMZjAmLkJM3MXPrnl0NtBjMukND6PMLnawTYIoR6ig6+bODN
kfMLYNPNoJEaxF+WG+P9Nxt6Z5u5sxjuTX4neaPffQgHfg2Fnltmt89+CRNCLHRhSxDi4pek1kMh
EyrUqh2y3ngT1SkFcmD55+cCZWDwAqHcCD4RllTR7BdDiRsDZWDrTo3AdNp+cDyWHl52SWAc0pGL
WBrof5j4PJQoPHR62HpioOWO8V3xh2eqKBfdSo8Y2raR6YW2cVA8cl/eZjwlKmZe6/e3pfUaC/Qh
GBtki19WmEtpVGfdZ5pr3IOw+CBC3uEQgxsU9ZsFM6iHfl8CHOTCOB/wtXViTVrNBf4SSS9eTOfO
JaF9rkdj1dFSp58YIGiRvwyOFRAX2y0BWPMv6n3m2iKLuyxkMQyVHBbHBvROBtAz3SnTXmV0OPS7
yXoHTyPvEqZnkf3Iq0VaTHpUGlJVyhLBCH4RvZWR9KSJGRj6VLfUkkMV60e02e/08iVMAR4nYJQr
o+9ovnqWesRLKwAtxB02cN4lQxbUc6HY/1NOQmtpGlaxoJUZFfvZ4vbYNmIbNgrYJwRsPMDYBkWq
aWVe63UHFFz5XEc2IFGWCMo/qratHJSvI4iLU6+UAa7/i7m6rXQWE086OG3ASYFfwVziQ6iFMzqk
ndfV0wcmvZ4qsQlCq70jSvkjjkDiGgkgl09y1DZD0VGW7E5PeZQkW8cTY1f03sI/kCg4d09o9XRL
KMwdLvl7tIszbAMhH3KJUIj6XFN6LTAN10PCRvJCJ73+Y5IJclUuDqopL/iyDQqod6jFO0vFYTX4
fzb3jxFmc+OpBq94J3aeHJAPSk9k4cYCJRKVduEfOa45JleCLQV0XDCXW1BZovGt/NbZSqAcJC/z
eXoLW9fEegeZmBIpY9bjrYCPJs3vQxXdLab51sbqMcv8nPO1NmqPaD+jdYGTolKj9OyvMoBJKBst
projQKI+Z48yOjXZKfupzO7yWNwAKIviHzAIlasA6xRcdxVG1u13+F4bp6njyngpyAAiRDBOr2Yr
9qrWBVVl7JATZpf3MWbDQkpZiflIhxSOltumX1aOoduZz5vs2TgpKNKgfYLoCrg+m3pB80m0gDBt
EciTnQTqOmw/Cmu8JW8kw2dmmIRrXCDm2Y0wo3VPo1Lbaim51zd1I7GiwQ6j7QCsyRcq1FYVZ+Iy
LrCQp47a9rYU3TciEKs8TeCN+HpmiDnoJnRPC6MWkcEJEJI19vJiHru2eTLjoIz8lHDO/ObOrdbF
HHkr7pDLzFjXWGg/SFns4lZ9uL51G6ELNDeSCrFEGSkNG7Jnc06NTEK61NbysxWPQVzNPpiUOE+J
bTOQwtWRlakaG5T1yqz0isitV4v6ozIBNz0kO6v7cn0xm/sFpeb/s8J8nlG1QrWiEABLam4sAfjS
WCQlp8zAM8J8FFFrw1k0pdYrcImaxkvS76+vYis+4Zv8WQYTetGxjxudwELnYoxgfs2OC5Qev+PK
DpbD73GTfg8NIy6j7NaD/8wyE4YNaZxnQ4Ll3/0J8JcdQt9AZjfvdI+zys1D+2eVLH2tTtIEM0mf
tpT3rMUbRaoQ++QHdOvTx7KGnmUN6ZE3+a78ft305ilG8xoJNBiVwFl6HoJjKGGBC1UDl0sEtHpZ
3CVS4qnj/JwJtVNgKM0ueombt28eAQwZQxEaHB8yS/PRtupS1AueDfHesIlNx5Y0v7/VH35zBmH6
kD8UsumrFBAE5AV4ptm3gjSAOwKC462HifC9KAMV3hacM/f5/2AyZQu4tf/YYLyVpEoSgYYYQ5tB
s+9u0Nm1q6dwb6C/QMdxS68K1B1/PGpzOy0I4ejI89BUpn+/ukcjS2xxsVitN0tAiEuZTaTMKcb2
35z2lRkmpBAjV4EChxlheROBnIwkHjkLM5X6mRFQ9hIQNUAmWcWA3/lKVF0c2kbApdK4JRW7rnwQ
Jh6Hw+JYB3NXBZAk/VcRZmWS+s168+IU0u8Jzl56Yz0NXQA+WS86iA907CsFPP3Qo/MreVT3iTc7
s/3d/qyW+W4xGYii5ljtsNyV8vdK+UK0l+vnezOyrFbHfLMIPFECOHTh9Qm6q8j2G+kjIynmIkLO
0PLmt9Mweg2NGGAaIVZ+vpFpY5Qz6RBK1EAcX8xDdqDTVlnuL04DskebMp5n364vb/PEAYhGAVv4
94U+uowBDCvDM9gDw6aD5nUNEefG1vw26Hbi5PdUZyU/hI7gW/wi1lZI0dEaQbsLY6bqBWOuXGI8
o05RftDbg9CW0JkzKk6A3vKRtQ3GPTG/otShFuO939+0Q+E01jtgCf/iZCN2QKIIGSNt251/ukYC
j9pk5J0nWLsx/4gmLrMOPbhsZFxbkM8tiE2cazMp6GscY9LZ0cJA4CdfGG4YTEEQ8HynAmdVm86x
NspEE1OYG9GKsSwQxjtdNT+FDWS+8+HU40EjlJqtLo2vdqK/aO19aCivVg6lt6Lq7awsb+NSuZvK
9tTlM+eobH/TP9vNfFNjFlJMweB3yfkbGU+V2Ntq/3r9ZGzbQN0BsEnKe8OkL3pTAdLRRp03qT/J
TB6UDpTFKa/KwrHyiVhYBU8xalNBJ7ACSU07s1oXmucukKCcL8kzw/gn6cFs1c0CqJDT5iUmqpfM
OeZPhr7mGNp4e+MC/c+ufVYCVushiiAtUQhDSrHsB116000V7fM8/hbF5TFJWp6PXq7MAkUByApQ
pUIexL6/m0irhawbZs8aMYNiBAuUTSr17Z/6AozgQSNKACoqYCM7P3wQhsFcjSjOHubgfL2p7Qbo
60njACsu945aARIY2GMNU83MR6oxq5mMFaCXeSw68Vy7xpi5GmYi5mTGeM3p+pqo/54HlHNrTEDB
hC+pUwHW5Kl30vKjEVRHmEyHzCqmblQ3x0uh+nXd5mW8h00QvIJZgBLdsmeqrSMAlc1l9sC+7sVV
Z/dc3NnlfX1mgj1Q6WRIoZVIsxeqvmIGi4uRsHb5lINsjo0XdgfMTiqO+Ax5Y+/66jbKXNBCw8tX
NsHTC1ZNJmQIqlFEy2hS7DDUvRuovC1Hw+t+je7QouTCtXf59rAsvLVpR+3zKczYi5KhH6q4nT2w
ZItftXu8U33a0u0OLQYSII6LKXHR1b/lSJt5qdfG8w7GVZC6UvAuwiNjvBuQaWKydfbwnZ1s6oJJ
HZ5D6NxMhohZsrt4TH/OebzvB+EN4LHH63u94b3gdAcoiKbT4DtkrC9hJeU4LounRqOjYUotUp7V
uvfGpHIk0GKNFSh0Qi5H0Ua0WZtl35k9UcK6s+LFkyGBiMH8H+2pdqZvIMYeXJCSv0epDU7qPFgU
TlxlSNiQ2OuAj4DWH4MJokUJ389DkInb3xhLDEMAwR/MDlQ3fHDfko9sl7s1Hn5zandH1YUUM4Yd
HcDTMTEv+rqPoVHR1jiFnktQFvNrmHda1gKDkY7Qrau+G/fGewuR13qyJ3sx7OWk2xX4CTDQim5B
cP2zXwQQxi7z2RupSfXSxAkThMXpR9AxKryK7nUTqDCdbzRGsYUiRSnLy8HO2plPFibMri/isul1
tgrM2pybwET52BmFhWnEg+RT9lMlssX9cvoNLOu+iLzrX7qIitQivbksSEOIF0VNaVYx2x0ZNDKR
V7xrW6f+WeB5AVJzZ/Layg7fmoD/rt72k5Vd+rtW6YAGiecchRPM0xySnYGp2K+JV30be/C4A/h+
QK6DV8X8jdcc397hlV3mtAgQsMIkij7jtEh+C5UAqqbiZImdv05e54g7kdfkuwhIzA4zJ0IaoqXt
e6w03Xd7it4e/XhX+Dwc7mU9j7HDnIAOcHjUIekdc1APAModpJs6oJRhICjQ7vB4A2QcEocndDEb
HgKLs0b2bi16SxzDHrZFZXLKsHZIvi80LTB0P+v9BDyPCg+yexFwz5f7eQutHCjGPLEmjNjWysj9
vEvdFHVfFOJczpG8yL0YO0w2VMag1M1DOIz5dcG1TUCx5eqH6Kjs0PakzGjgsbRmCsdHr5PHl/O5
cWe5GGOdeWeN4TR0vQzr6Z7clf6w6yGoCOpblxc/L2sMjCUa/Vb7uchxmioD9pMWZfMfkk9PhupK
h9HV/QZoYe5RpPGSXRuexUDTYsIG2mJMsCsxFg8UJHK+KX8RK9kdNCuYDZx/0HDE3ddqAJ1uBAB7
rDjXv+mW66wNM580zzVkCQRJe4br2Tzk/cfEy0J4JpjvFvZtUSqTgMdHOOw7OS3etfoYNun44/pS
LhI9fLX1UpivJoPnYNQjJLVDe1pMADrBBmNLdeYr85NcZc5c9V+uW9yMoGuTdOkrR5GmOhGkAi4p
Vo71pPjmRxsIOAXGsgO69C9kbLgWmbsijk0TrENwFM0ePeUGUNzYpxICkmO9ijcid6qHbtqlY6Ir
AHAuSKbZjmUOtAUhxgTMCyk8vZD9oTU56cq2f/wxwbhgVBWKWagwEQLUQbrK0UBrr3BYq3nrYJxQ
H+Iwzuk6wvp7mz+EROTkK7xVMN6HsSSE4BEfJkT3UDdST1VRfFrer3scbxmMww21mXaNPuJzjMNR
EZrBBnkOjzx16wZTUC/4v2/O+JigWn2d0Sd2TYDY6x9Fs3Tk6UXPH8XlphmRKGS8VHkr9VqbZFIR
LZp0aQF5Khpw5EMkQfsVk9RO7YLUX8QQqS3v+IALnk0mGZmIvshlidDXTGDLIvFbJA7JDUa+Er8i
BqcYx/twTEbSD3EEMDYWCIFgZ+6+UNqO666xmb6u9pBVKqgUUEgpBJ8tvikgnfue7OaXMnOy21lB
JlmDg/OG+ODoS/ldzM2tNKHrBj67z8LMeRwMUbPoawNuiR7tnVA4MZSrH8GQ4c43/QA8BQrzDoIx
n8p8c1tXhukPWwXgksgDtgRrHrXclebRKcuRE54u67v0XrEw7wuiRx10/oxv6majFHqCky0epoTq
Edcfmi9B6uh7/mEFsekqn3ggXr6zeQpXZhn3xHSLbmDGBVPcbX8YMLtST0c9i+8HZbHbVhFAM5y/
zsP067obbe7oyizjqNmClFU2BuR48b7tTJQ/R/e/ssD6aVrEAOUucJYqQ6NozJ2perlugffJDCad
mvNi1hpqooUG2Gwv7zrocah2/FtzTG5S6GjsMckCPCPCCq8IsXlFg/sChRegNfEHJkZXc23WRMcO
UrxRmNsdGEXwfDWAB2wLx/j4i9SY3l7sLb02yRyDIVPHtGngohSFOD2T0aOv1mKvePIbmMn55+4S
VIVDoYogPqUKbNAzYu7TNMxIG/4O2JNLHiluQb8hgfxz+gZmtq/LbFe/xUD1x9CwKxewL9v6snDu
jc2Cz/pnUG9enf9xUOt8pPVZdKU9xY08gRwM7aABl6sGg2296BIoEUMIwRWlbbkaCprQZLPlQHsS
74zkrks45enNtwPVCkJt2kApnIX3iEmqpRmGD9CfJKWX6H5yzNGCGuzaDZ/azisSj486+Jw9YB3A
MiHKqgNhBy02Jkb1nZhUWY1ENL8ZTxME0YpdAa6gHbkrvBYPltDJbFC5UdRbZhe3QNB+p/O+GWQf
kvmJ6kSj0utwTiE9ZRc/yoJcMghaUHxkc8cCHF2hqOEUyhgk1Y4E5oDfsYGk4eoKb2Vf1soUk0MK
IAcCQQLOXD7W+zDCs1QsTpmh8Ebqt4Ly2g7j9mMnzCnpcNDgXYOd7qv9ZO6tHnPFuZ8E1a/ygzxI
UiD9kl67gJ+ybMaWtX3G360G3a9y/Iwtiw/6yt8lGwjgLnhzU0Va3i10Wa7XMZJnYiJFs8A7D56d
8xPWLUlV5xVAvHTSMtagckjpZaD3i1N94rPiblw/lBgZEFEU7CnR/bk5S6z0sdWwQFFPjkJhfBWV
OPnnqboEfW2g4sD3QoH95zbkisRZJ8KGpGMAvf42iWAzzuoTx/2pzzHuf2aGucCrTJ6jPsQFLkDa
/gDkURB9VR51W3L04S+gZJdTbPhS62UxX0oHeyiqFjQWgvIL482WL9xP7hjIEOcZ3qBDj2Gy5S6+
t6CVBmazk6W52Xd+LWMjF1z/DJMpDZPMJFqZ6TiKVmbXke6QtgxA8OXKc767vsXbS1ap6huaz2iW
MUuuCkDnFkrgIUN10lM9aUfBIPVt7IBS2Yt9KNj6xT60NQhCNuCoJi4KuHvydv1nbAQfSYKIsEpB
nWhsMRe+Ubb1Ilk0KAiU4k6VMQypJ5YdZ+Y/BXXST7yyxNzzUxNDAynCk6U2AWUGxqbPPZn3VN4K
MuiVAb6G0V8cQbaLMgzliP4B5Ieo5Nmyxw16zG6bI76gT/xIcLj1ts0NXBlkTgropMw2pgYHP9oN
T8oxOkHk7cZEt0gIivu0/pvq9+bxXBllfKcGw6WSWTA6OugvOMWBvji7A0WJjN+4d+FGhrbaU/QZ
zmNOkVPgC10ipZqhXCwG2dFKESgD9wBdtpLDM0mj2EX4QdNPM2Q6UMgKfQta1o0yuHQ9iTxr0d1M
enuCkmYXP439j39xAFammFtJEyKhiSyYqqfFRs5ox5DtHLuYk1Bs3Q3SygxzznQpNXNioMAHbP29
IdZvBdE5CeXmdbe2wZywuWykTK4UFGL9CB0gYM6pnrEHMEj0TMcwZt7wzGa4XC2KuYx0LRPASY29
GwrRkbSvy/B1jj80HoSNHqFr3sAcsaIQNa0QYYYI5gOKvoldybhgS81LgEHp9XFXTLzwvHmsgWGw
oE4AVVNWJLfQp06GVA0uJKt1BMB1wA9qSyZXZGTzbK3sMEmZUkSTNBJ8s/BFU8DCkLuQ+hFeB884
NI/6MfF5xFG8hbH+bhqRpqcwWKe6PVjgcVoKexl5c+kbzkgVhgE6VKCLiPcEs7BG7+YmKzU69ze+
FnhDfqeNSFxj/l90IS9PF4zhVYcJSwkiPyzsRBzMSRxkDARp92FQ+mBSIxiLoQyG9HGQgBzBiTgX
5/YC/9hke2UCSFKnspAA7JIwGKztilvBmaFhaGBq7m9mrC4/nIyNRGeX8kVCSJnZ0HCcYkmRQP5L
JgEk52AhSoC9HffXw+HWTq6tMO6RJfpY5CIe4WNd2KJwrySv1w3Qq+n8MIMMDgtAr2iLZ0iPsxi8
rNKA+1I//O6Eyb66497Ll1fIuR1mISFJ8eSqP+1Mbjk4qlfiiQ10KCp7IxVghQwHavZ/MRaxsYUG
pDnBJ0axTqbOhHp1ik1wj8MxWqOPDsDhGU5kGokNOZbQKWNh9PSuhum+AUsQmOLHoEmF6Am0y1D+
bqv6xRLzZWcSZXCub/2Wy9ILVaFj3volSKDL23jRE51CTNNnGdKJEQbYTcwENn/z+tr4AhBZgFy0
gjErVB+Z26G0DPQt6gahrHOqveLWtS1+qVGO/yE+qfaEhFbYTynm2e2YT0ax4WaQdxcxf4XIANZB
5rRMzYiLcIFxzQ5PAOvMqGe1j3KNipYjQQTX8NKP5jX6ES+gX0SJnhdmL+8s+cw+435KnIWNBj5Z
TwtPWR4DkQwu/ah4jzLZkRWQRccz52W4kfpSk6oChJqiIg9gn5+9mqhh1UF7PACAuABjLnJCqtCN
9X2+r3kyGhsRCWk2KEcRMAwwkDJZKLpuGK3PUrBV6uq+KVvLjqR4H2I8gbO0yzwDK/tjiK26DlWW
d1mZDyhAZc5Y1ofGMp+Niiw2CN458YmzKLb8CgrodIEs4+AJ+oc1qi4mAmyR1+/YPBqrBdH8flX6
q4iSNfMCI5KlOjN5BswOfNtPRvkWFjXn1G+Eo7PNY06CoBSZ0Vn0K42Q6cwx55hy+pNbW2aCacmC
gij6DJ8V7dVqmnBQajVO4HjZk2w8qELnlmXpXg9eW1u2NsIkgXEpVKbaw0jenEJAH6cO9MjZBCJq
/Bn/fd3aBq5JRpAEUTAqoSoUW5hdM+I6Mqo8GjB/FT1CX8WOXRP0k+Bm9qmkEj+H2d7EPwaZgBHW
FdApBAbT5mRZp3gR7Ln/dX1VW+dovSj6G1YfqjaNSjUF2CBK5SZifhLrzE2L8qs4L5wK0pbXYU4Y
mS22T78AheR10fQyKEy8WmtPZaNghoH0/6UN5hQNYqGgSBvjgtEg8CB3zixEHK/bCuMmBIIgEWSh
rMBytTW6VeJxiGUQiEOHEN0YjeFGzD/U7g1QsPt0EP3rn2ijBg/H+2ORZeox07i2mgUWS2L3Oej3
FLy1Q78WME0/u/GxcXqRyzWzATo7t8rcHZEuDSIEWHrA6VLZ/dSiSt0kqEHHty9uae17cTQHFP3I
FnyJk3NuHG2gnJHRAueLCT22EqaHljHGZTt5eQH4yQSem7isf0AAqXAmQvB5odTECYob39VCgoYm
FwUXXwz1pxBVii0phC6bVWr7Scpjr8zi5q5cpHK/iFrqDiSKdkKo8SZbtq5pQJox1gkxOvyBrVCB
hq6p5jSawCfQ3YjeCI4Nl5IzQJvgY4C8GbcMvpEKYWs1hGYw3OgXmHxIABdSLNQwGIWHroZ+RthD
IzxMDhDl+L40UujGg/WjWnQemnojCIDxBi8yMJMju/3cilW8UWsB0NBSnLxJ6ZEhFLXola0Scube
NyIn2G0UFdAzjLddpCGUPXKBcvwENSbd7ZoqAHPlXRhyS+8bIAXK2gHCFIxugAiZBbpZLTQLIZ1D
MafqodvrTu0kmW0+UMJI4qKDcR++AdHHcdVLHD7Kw2uzTJgzx3wRamqWUiEPe0i0BYZHLcYHXta6
gVM8t8Vce6M2yRhxaFCO6CvTnuIsWAwIbjS3lfCeT4XTL9GrFgpPpSzsrge+LV9Zr5L+/cpXpCSL
cimHZaN+N0LZ7RRerWXj9qNKC7jSEWrAyM+8R4xF02fdrNDSE4CDlDvx0FvKaZrL4ri06Pj+i/Xo
lHgJDVWq8H2+HiUdGzOR8dWqCaI64vDWygZvZvCSSlRXgPqGkicFrkBRkzFSQOOXxElKW3omeIa8
5QbyDaFbFUDqk0P9M7mNAtX+LAsnPgBQ/Gb6hsfQnwBpO6o0imYb4zGYxpEhnCEAdC1ptT3muna3
QNdzl8ttdNOOk3RbhxIeI6STgl5ewn0VT9M/vqXxGzAjgzyX1hXYh4icG1lpyQUOptYPjqKinDAm
vgqELyRq7CWD9NSU1xyjG4H8zCr7KiGD2KYYTkbv3u49ysgriTadzjeCed/cRr7GMXjpv+f2mDta
aoywXDBq6dWz6hYYLHRaSAoB1GPIdm4Cq3TdgS/D6rk5Juy0vT5H2pBh9sg0nqsonWyxiD2pM3gT
hf/PRqILBjYWUAiyEgGjKlSVpZaA7dwa78oNWBUcHVKp0Q/Kqy3wA+r2yv5jj9W+jMaUGJBc/B1Q
pRalCUqP1LuG6dSgt6OkV9YDL4xvG4UcCCoweKSzE4ZTT7K4iLCdS6mgfbncQAnEtmLiXf9qG/Ah
+tn+2KFetIqj7VipgjzBDuU1Bks0zkQgj3bi6DaFkkivuDc8ZbTFx3L8Vx7zxzQTYIdqEKCuRE1H
7wZAy1RNTGlVjpWNa/h8hcxLcKktcIHIMEPvwwSETGLm0YYprXVAyq76rHaUTmFyUvPt8/dneUy5
owPXiTa1CLa5fEfCHYnekli0K4WDwuE4CltXhr5fbEU1jjkodw+RbBynRXcjnmrMZQJ8tons2MWS
ilAHNbCYAlqDKDpWzjLXftiHgUDEb7kWD86g89g/6B1+Xvs9N8qEFMh7CdFY4stNWfImKMR0c1Hl
1sE2vxP6ALR1g+of23mQmlxplgEbCIGTQK9tA5XmL6A6dKo7pUBxvnGsvRwAhFjzzvhn5GAXiKIB
ZiHoyxfisueHrwjBjBx2uAwlM81u4rCPHCi5Q8atk+bQEdMQYi/N8GLS4gU0327LeMgcpSQ/SVSd
oPc2o8UEBdIiBNIpJhM5IQmFcKgELoBFlZ70WmxcQWgk28rNEertRg55sgYymnlN9duEyKl19Vmc
EKjVPAuBKp2Lt7iA9Jq1dNMTqIgXe5a0/vskosupmmW9j4xRtSGJEwdVIgi/tEq3OAns5fMOtSFI
agFhi/wcOfr5poh51JnzFMGhs+91GEIbdHaI2djQhbfnDhk0JwJueRlIc0yQ+X2yfzP2RmzcomX9
hFZrDU6kqLHuGnmJvKkRxqcwGidXk5XhkEeq7rflHNs13aDOms2H1myhgVyO831lVREvXds62Xg8
UDJQUOygQ3C+EcCsN8k4LdDGqyq7rMJ9VFo20RbOBmyuf2WGOWWmrmfQFsOrS5mSGmpGnekL0Nvl
wMm2Ash6MUze12tDJWmRhLddLngyYAB19aGBy13XvR5skuPr9a+6dagxqqkYKgXoXGS6Qm9URS/K
kyfLcFTQMuao40+pU3cDJ83a+kroHOimjG+EnJY5wwR5Zp2I8+RF0knMFbu2crsx539xKDQVKDEM
OKMdw/I7ZckMpluM/Xtls/gGpE6r+VZQUf6Y36KCm2FtucTaGuMSS2NaUOuCNRoSMXMB2W2UTvGK
jADtVN8lB+AKYTrwRsM2t3K1SMZHjF4yJ5XAbKwgRZ0wNG+adl1yPHHzCaLpMvhtdBWj02z9qIZy
/Fj/hq0OeABRgafxpvD5tOOXbLp4b60ssdSyclPJi5V87uPkgmhdcasn0HpQqvMWJA42UBautR8C
6Et5kS88Xz8Dm1/xzzpZltkiLEkqiPHsRWBHxuvyThj0n9dNbObi8HnAGME6oIGm4jxGxWMfQgoR
Nxj1FIgm+9X4AyXAPU2K28TvVDdVOQdu82iDUMFAwDZAy8iYFNReGCcFr7cUaAFhWIK6MZ5kLQSP
YcipGG/UUgALo4RqItSewOnGHO6kreOkq7G8EoncIQmTJpDluXntiFH7c5ETV1307JfWxdI+sTrr
UcABvmmFrvzB2eitWxFIazyZDTx6ZPbdLCaqlRSaiVsK2NT51vzQ3nzBGyIMMGMSldjmEa7kyhAp
LjmhZ8uNAGQScSNDtgJQgvNPjEVmJKoRSk1jTl7qKIvurV43OV+V7iSTCgF7i5IjCNdQ1P1fxr6s
y1EkafavzOl35rIFBPd8Mw+AttSWqVyrXji1ZLMEAbEBAb/+mpT9zXTV9Jm6LzpSbkpBhIe7ubnZ
f6AtCpCjF/kgEkxece/NUn+dl1L/XsEHuYGMAEQtjFdXUN+EgBPJLXHk+heX+BrVfv4XEPWQeODE
AA3lp5vNl1Z3JQi5KxhVrdsZktcuXZW8OPlQ+elmllt4WcBAea2t2NQkvsBne/Pf/4e/uMseAG2E
JmCv1wGnH6+1NF0ctfUVe7Wwpq+HGYrUvTjNcbmvmdpjpvxXg85/EXN/eMfr3f9T/WcWr4zGUAEN
dV5hxpvq5iLKXwkc/Opj/bRlrd/2TSHwseoGYY7z72Fty7TxnwcKgQzV/fIN/yJGoP0C7BoFBCgw
P/dhpqCCmCrpQN2ea7sSQzIeAuk7DxHY3Zmo5a/cdf/qKgKxBk3iCvb+B5W76/wmVNccspudM8h7
L4piK6oGtu3/fYH85RuhUx5Dgx6qcD+v0QofhYwD3sh3xvaCKU+5nwun79MwXMQvNsRfbHxAZNcN
QTHZg2D749IIGuBVMGOHU6hb6HQQoF90eKfbB/o/3+z/Ld/7+4/9pf/5P3j9rRezqsvK/PTyn8f6
m4Lw5e/mf66/9q8f+/GX/nkW792jUe/v5vhF/PyTP/wi/v4f759/MV9+eLHqDHStHoZ3NV/e9dCa
25vgP73+5P/vN//2fvsrT7N4/8dv33qYvl//Wln33W9/fGv3/R+/YRP/6d5e//4f3zx94fi9x+n9
+/t//sL7F23wu+HfkeshKQcFGj0Y5Hy//W16v37H8/6OI+DaiAJ2CpU8ikQb7uKm+sdvUfJ3KAVi
xaA1en1NyN+RkCKYYTbnqgwak9/+99P+cF/+fZ/+1g38vq87o//xW/hjeARLDlE5BGQa4aTHwkuu
e+5PkQID4H2IM7JamdLtDgN37H1i2+EAn7tj594P8JL/xgXxM+sH5oSvoAxN8kEG1WPZlt1lmfdw
08aYOu39zdJS90AbVaC+HKssLFp9HvVc7Jy+vXTFUh4rTZZ1OTp1HpWOty1NEm5rUUN4sO+mvPP3
GEEOdhjfgwJoxJJ0bqa0aQzIe2Ucb0DmaTKNb770I8jpDcnHkpNtVcnx8U937Y/r9OfrEv0Ya3Bd
YINBQB6Ha9P1hv2cj0Sdn1gLTfpcdzigIAfviK1MIAw/lcN8CivqvGC0MQXnNMxM6HcbL3D0RcRa
rp05L7kq1qzR0cOsoExlRwkk04bVuu8pnMzFYj83oM2mVrs+9Mupn1HJq2MxRRCjjrnNvbDHkNVS
GNgbcjc1czcfwhjWPp32gkNATPC8VDBdv71sMC3WFbDHGKJ9aPz46F8fmOfKVTUwKCV5Dl1S1vSX
PpHyCcJn/t4i10lhar48KVmohyr2IZqFV8U4uk8YW1n5rJUPSVG7TxCAUik3ytvH15dwWA/yarE6
S+xVzW7xg9fJxyB3tQTL8fZSv7ahNNv/fkvC/7wluCOgrbko/IKrYN+PS7WyDY37lkCASa19sXwf
fa94tWOkNjxw2ZojL34lxowph2H6EXrIzevQ7ByUpS9t9ewABsFUfikk+jBi3ms2+hmuo8mLg0X8
Pw2D9OEMgWfj9SHoDZRMUZxnsnTothda4NSmfVr6RXGEqpl5LZeT58TihWEDn4sgAIPCj17KKgd2
FxzdJTjPQV89Dn77qbL668KxvqHpYNOkNOaZxaQ8DnLz36/SLWX8d76DhQvpH8wzgv6FIAHq27Vk
/9OGtqUPde4kULmiXpF6Y+Q/G3+GbkVU+ZmruuA5Stp+K4OS4x8NeT7EbY5v1jDTUdCRh64A4OPg
eYAvs03rGEcrgQbUmZHA20zgeaf+ONRxGtNiyI1HF9z4RM2pitu9sMv4QoYWjnZuOG3c8PsUjt7R
1XzYLnMb7hZu7JHW1vlFnnm79z9+6ggdtgDYEj4zCAQ/5SIand8x9ByduyqaN1PtNthWnTosGDQ+
GpXIXCVdvA4qB5zgpop3ZCrirG0oeQHFR65rjGCu64jy+4UWxa6v2mFJxcjKLRHxiTH4LC7Gf/aV
ah9K5uyKWatsnE1xIn5BUht1+nEK+27tsQSKi7Vv78Kmc+4GpZd85PZXcNpPc6PX2wx66TViEwIZ
ZTT0f7zNjXBjEXTa5MRCPrAhbXCIg3ZYz7ThKZye5G4qxXNdzfSzju2OjZQ+Sy9wtwmrL+3EuuvG
NYeuMgZ6qY05qFr5Jr29vj3UmF/bTl1EX2XivXfV7F2g6+jfOSHyLF9w9ouC5PYf/3gLr7AOyOIR
BEkoOok/fqJOUWshA69yGOdtg9gkJ+CC/q7pBXpp0PbIi6FqMt61RRaGfN4igp3HEfzRJSz2/34Q
I/3cCMfZS9qHGwG1uJTAW5vq2h3SsiJ7r5mrI/bjeKGyzn2MI90r5MuZl4xDCrX8+dibejkSVZ9U
vMCaehkuIST1N22x4I2KrttEo3hjOBaOXRyWx6S7+9gHPSwLTkLMUNdt6Ockdoqc1oZsp76/C+ay
OHLCxjyB+vSuc1T/ouGT0cHiOB966R3nmmBiaBr0ilnpvIraPy5OoL8HiX31CvuLaOrfksofrzdY
WS5qTrA2EyQSPwUKR9g2hhEYz6UzAIttY75y7QT1kmWcxkzXdNq5XW8vtaV7GY/Ba4tDcCe5z/Jh
CJKnIfTalenbfsN80x76QgVDZq1rdyUfXudldA9eWNaPItHhDjKuXlqHbvVIHf8pJNOzoCzeR7Vf
p8oq8jiVZBUqGHCOSXAfw1UgnSATsr0yApyUVPUd87RJQ7Bmtv41iCXMh3e48BRaPFSmo2fJo1c1
0067tswwpuF2vh9tJFVNZllVrxKEsoe+Rd7bRMmuJm28cxNdb/lM5f3UDFnktmbPTEseuwk0JN1/
bxbNdiXILXfUaYKdJe23cW6XXRsmMG4iEc9oMG79oHGyyOsTlAh4GJclOWMRK7Gew2743HtFm/dD
goHFqfzqEJ48yimRIHDNZU6ZQPx0Y5WOrgNYjLfhW6D5UdZN8DwVvZ9HjUg2jgvNQw2Gy9oso9wY
L2arWyjngS83ZeKxlTFekaGBKrNAWPW7o/VjxSd3TC1IhZ9qUlSbRpHnoYnNbkpseELs+65N5exC
R/FTIsc1j6q3Quhi5TdQW3Sqbr4LDMefEGDdHms+qoMo9JryRz0I8Qrzt/7kl1DqGIZxPrszL2UK
esUnVtA+ExjcSpueiJRXk95AxlytSiOieyQaEWXYeEPLi3RIEn3XsuWhHQrA4FCQAoKWqEsfibfe
Uv65gd94XopR70uGroYS015ev95FsViN0TytbRkXw6ZSjGU1xtkzHADDHQ0m8RKGJZIclyiCMc7C
Sydq57eIvNpITPD8iIatE0h9YRXIbtOc1nOFaXOJ1scf29kbakj56H0hC/fzUsPLsw6C8qL6vWsW
kqtRLq+kqh68Fu8dCSiLpRamlU0nyiBtpsC/Q84VqvXExntfjuHzMoJprgrePNWVjldhsqwJCwRA
JlqeZAIFECBe0xfkQPBggl42b4b6rqXtuFlYWK7862F+e+kv90XJkCZet0L3rx8YumA4E3d+WuLY
WZW6NRtx3blD5+9Uu6zoPHefwWqqEfw5msFjiC3bqortWVe1d6ahj41icocadURC654pYdNpQkYK
d7Kybt/aEOCYqIPmbEJn07OpWPXAzw7U1WatkVDMYcz2IgbCgXmmJu0mFm5kR6ejBw0rNYjFy4Ou
03fJ7PP72vHdXI9oeaXWbb71kSmPzhKUx2iN3WmqON7etppFKzSjLrpbtwhiK5H14WzvaQUgGWIC
5+G65xZvUplCxFz3XNH89hMVdAlhL8sG9e7MGGVGwt3miHTFCYlIcbo9G2ra51Ft/NxXvyI1Eo9c
D+I/h1ngMCAOw6ow8nwvJj/zDIbCDLFT+V4W3652xaLg4E8q2bgSgUE2y/jULpE8xqkzj8+LkjCP
dt2uSEsEscKSQmFvv7myuVYe7PcE3ct+lrBqG8fjAv3te9GKx7K2PVu7kwlydj2l7CyLvQGQsm/6
dKlJeHJqFp48UozYwyibikQ9eJPLj4EI72bkdts+rJdUGofsRdg9K6NNvS79NjNEmfMyvX78K7DG
wn0eHAh/0vixlcKBRRYDRcNL5HqxiL8Fac3a78bobZna1bT441ewwu9lYr53hQkPM2Hi4hvnMxXY
u3HDTl4zdU9h0TRpyQZ2GEm4dhZT5j6y6GdYSmFoxPNPOgowwqim+U0vItVFEm3GhOM6FabNuwk/
HwVD9cib5WBtKddNkphd73bt9iMOmsalWHZOvzN1WKXLvEicfEmyEmAlXbjkEMZrZJOH7ZSpmtcX
Rmd/V1M+rNx2OEdQ4T3crneBOQjoYtlUj7r9PuOsOn6EyXgGCsVrnjUuWz6TkTdpoq58LNGHa1fJ
ftVDRemhHOH1xz0RZbofwdAipTlDlgjuf03z4peWn6lTfAviUrwCpHC2tqMPYgbvfUdp/yC1tNvb
cQzK9iuDVnw+CdzDBoE7H43vn1QQRtsuUmoXxVCQTdx6K/2weZyp/VahsrrX0fI9kB7d8QGNzgnR
A1q2TgLxkdsq8srg7bbPxhYlT6LJaUSxPxfo3NyWjbmuHcxFFunHx+4YwqTrTzMm2F32WvlGbvk1
Lyq1l2RO07teDjh93H/s5QmMF1nSBCSiEW+s1Py5VU2466Zwwjf6GdpLTXIWNUnOTSTGfed5p64b
gSdE7dKsGIubtA2qLz1pLaTpG0XTuZ7qLSuP9poFqKVctrUaozSWIjyR64OSnoDC+zWOzULW69ZH
QnHdKLeHCMXz+uO7GNbpd10T+VgDfr1uZo0WiN94SOmHagt9rVenoTbtetO9dRCQTZ3RpVkzKrmV
CyI20kwkhNy4G3BTzt5Mg1Xpm+pTFKh11Sz8G0cGqCZ6GJFtXD4e/BmUyl6sh3q4xiXMBS3CVidQ
/dzMFUsWhX34e0mCk2lwqC0SfJpYsSmN+k0cD6c4muj+togtUt6D2Tmkhz5wP/iXCnzgZ1YRbwXU
CTKMldm5Ojb3GFpUGQnfXc90X6T8rpc4OgoPHInSgPZB9eeyqqt1wU27AhjZVUiTFSwUYUSWNdGo
vwbVlDtTWG/rmcMJLS6CU9LPyBxKGJA1U3mVDvC9NVCCNCjm8ChwX0+0aJO8NxoLxdYg0kdcfqKJ
ukb/252ZSr0DTRn0cz7bLdOL2nS9N6+R6b0kDZz4yCye2i6YjjyO+pUTDLueb1ly9QVIQIyDzyIN
cofXdW6libfyWsYqdDeaWX0feY1yOCyWJBcthl61HfSZV2baTjVmiBMb5LFjgwvSMruaNemyjib9
lgBfXrGWyU/tGD8scXcZ+Lit4n5+GVlyN5K6/uo4wzccZwB2BjCQIjp9dcZR5X2svyoXUUZ0ny3X
/o7JBNOUVa3OHSHOjhsTDlnnUVwAeLD7eD6J+aH3MK82C/OAdob49LHFSKPne3LNcrq2/dJJRuBR
+nY7OxYdJ1ulQ5t9HCUTLnsTlwDg8Q/RbHKHx1sc5Qx1Boc32HoqkKxcQ6U3viyutRi/K+iDrlE3
9lMVnOSAFWiZju4m7PLVUq0+AujgxuXB6f1q40QlbhKE5F1wCz7NpDo6wnEflySot40In5px9FaI
aOFLWXTI1ONNKxDBp2vgGMYn2Cx8CX0ef5+tmwKobtd8Tpa9LguWDlgyZx3I6QL7nvs47JO3BGYp
6wpF4UYWEX2bS/8YTZC95ZjHFj2td4GV8dojsTzDJwb/BU4NGB27+7mKAQMliz4D4+VIf8PmCarl
cMauW/8gyeC8OK677cZKbZYI0t6l6rNyidSnJOmnNUtmCN4WwQp6GMmmBvkV2RlwNy7HZDMvtZ8r
RS64rMPB+O+DRh05h8EmKuw3Zspp5ZgweO0rIHotwkVWCSfOoqGLLh+Xc4oZOqnWny7ciLMXLk9I
uh617cSrw3SXsQTlSIwJoOPgDcisDHegXLMgCe150O+ERm8UHHDAMN9oq03GOHQ0eIWhUej/rUoQ
Y/CPj85ntz9EtPQfkLMj+Yqb6KVYqu4+mRW5k2X9lGCaw4BrkY7lLCAEp2qR9iHQvTpwmtwGdbdP
VMRfAoetloG4n+zSQ7NWjlGx5155fytVghJYVz+8kanrq7zWUJCEEx1FM2jSZ1isJduyMe9KxZ81
eBUZtU19Xy7Yd/9+BtXzaIUp8nek/vboh6W3VhB/31dV/fskq+7JibA9S+Klbtg4T74JhiMmGhDl
r4vEp6bOWTBGd75Xe2/sOUbP77HX7H4BmrUq4cB217U14Jp57tN4rOSeDAa17w0Gcxrpp54Thecq
6K9psqaZcEgToybg3Wop+TdkWnTvlTzKuIvyphsGVJ7XHLL/VyLp8UZmuhqq9cdpWL70YVpa5MI9
rdjr7dmyDGurerKlo0DuAlE+UJVZuWcW7/Nxol2DphQzqx9E6wS7SXoLVmXYJeu5wXSlbWkEElWl
nimpvts+QPP0GilEET8Y04gqV4UtVmJyojwkMKFCawkTzqFaaakhpkjH8NQs2LwNlzBMKyaRJ/VL
UMfmye2XflOZJNnO1wrRLZx3ijm+rXHoAeNx81sI3R8io9feL8O0qKL2zq3n/QDt5myoPSiUUboH
3w3mwmY5mYroRwhwK2dRuXDJoQV9HOTwhnr720NfPygykj24jt6BxFWw+oh2GhKIKwxAsUMUL+zA
ZuGngbUXyvg6ivFheOx0CFNufwK8Hd3xwrlw9BSOLACaUYtk+IKxnWwyrLjw2ZtSJSm8yP3aeaFN
1+RRMYb3UeOxjWJI9njQxKdRsim36HTdhVKpixcV91BF0LPbPvc6qk7wA9iGjBukw7TcVTLgT8Yx
5VaM/GvhUpbJsKnupkXGb0xmvm68w7zgy0aFao/2v4aTVNS9CH2+VUPMYahjI7K2PeEPS9vU6S1p
hHxBhyoWIIcJx0+0ZjAAAJiX6zZGKdeiUMFJEW8FUehD8tC5g9/6WSO1PMpksbtxmvd2KGG6fn0Q
9BSMMhVmMnk58gibRy6ZhwJJESK3txwPQxbmFIXOHleZI/oNHHcCI7Vox4idSmqWm1t9NpNSrCIx
z6eGRF8VDCG2JqDzqV8SflpcDRQCgNmx77slbwsMdMOzAqqZ8/xtmULAsGiartoGZfFH1sdjhppr
wmS0mabrA0mQIaOWlaI4KG86Iul9jmAEfpaiJy9SPE9Yxs+0E+0FvdLdUM1rpWCnXEalfihAXgyX
8gCLmHgjr2gSCu1yD0sKhQ/ihI8QNJLHj60umDdcijbqntSQCZCTnkIde08wlLh3jXNHe+Xc10z0
ayQq/j50Ijftywq5MVXTFoVZfeg9Z8gx1x2fazcxOTIrVFctLTPQSoA4ocMbARE34XFWMNu9nnk0
Is+GLeP+9iq0iT2wsr+rhRiAuNLZ3SgF7lyDv34Ukfd2A8RKgX+cXD9Vb6tzWcPONcDkUfoBPvXw
kEkJ/sgHIJXIlzBum0emr7VFEumLniKIOOk2yqJKOuvb6qr0dqDiMPu6OEGVbHkU4EGknV2mnZOY
5XEyLdLihftpVeBli3HHdFhMtYbOrtutm5ZvS+cQRZ9KoZ31VDnVvkFm16e3p+3tqY1GKOeAbbod
IrtzZBKAIN12u8oBM9uC9Hm7zVDE6jdJqyDt40dXBAeD8KKtHJE6vIs26JxWWUUa5Pwz83iaiPiL
iWMIYVV8N/Vz4q1jRsPrZkDapAb4ZaB8LO/8qCRIODUqgSvqNerwJSJmbLLAkNfJs+4+mdp1MgUQ
ewfZJ3MlKhTWL/bgOVJvdWNHUOJwD6siudCe8rRwWH8qvEaj04e2HHgr86XCLEm6YIVuw5HYixvb
8oGBwWpRvUC1EhTFLKzMhslKnnrd1Cuw/IZn+LKKlExB/X2oVNbpqSkx4TgcpAz5vZTjZwqDtr2p
YdgEogN5RIKU6akv84/rIFr87dZ4u65DOhShmn/tbfHs6qndiSl5dJ1AsJyZXNaaHFsEzo2NmUpl
6/cnQ9h7ODbz/UcSgEFte894ckx09AUcyvmz34P86mmgFKDwsjwQAxwxXHGsp877ZAoOxTXm2y2O
SJa2nAdHWjIQIgkWbM8k6qvK+Vom1VmXjngCvs33RWnPcwRQeNVyzHIOXoSbmdQo7wBHPyLRxOwx
i/lTNAI+l4mLjHZS5ZpS1qyAhDWXsPevlEsp8V28lEmce9GiMgMylpcSzKMg8HdVNrWABGKL0KiW
oL9baohLaL9geViO/ooEWF8GKU0cTOHvsMa64C+6Z9YEcdZUHLlVATimDBdMaBVzTpdiOgWAV2IZ
DhWMpkbwB2cbomTrV/xWhN5+5PoScgRh6nd1AcFsdCAi2hb7ABnqriq7ndHOuKvjolxPyum/UARE
apYvzsyf0Fz8UgLho5j1vra1aYokvXvB9BLb8RkfH7QondmBBEffNuFxUGNwrOEuv/E68UV6E9mD
rkT2t2fDnIBkuLgyE9OMmfHrBTatU6yb0dAVmTwNS6nEPdwe+phui1oud4ms7rypbfssmnqLSnDT
RVUH/AsRWFGHb+dQwGq0c9EshKP9HwVFF1o0z+LUKjYfAxqZJfViTCQHQb0atQ+sZsYiy1ptETHM
vYv21L0ttIX0dgKYuUEPWhSDPcHPp79wrZ9tLJtPt+RlXmL7JnWd1ySoXhhQ3gPXc5/pxHUgtg/I
OJJ5dZ2dYx1V265rkVYXXX1YfMmP1unjNe1UdYxN9ccD88i+aPvyXLPxs9OQ4h1HLmSHi+X+ozNQ
2LLOpgnUtLF0v9kWmgiYYFUvaAyhd0qumyyZTQqrp34PhAtL6PbUn8zFbptg9tKgKpqvcWy2A5JN
9PLtmJuEsXxxi3aPGRG4Oyyz2WKkFvfk1igty5KBB/AAYw8BtMs+ND4gJ6R0Dw1G+O5csMcy3JuE
ZjEQvD1koUEE+kgDmUz9uCszZynbe99v2r0malqZZqB3C25cisOvuSs0CT7CB1EboNIMCj4EnczA
CeJj+QJliYXY+2FxVoLq5VgRNt+7U/X9oyQpveAlua0WypGR+Zgmiybg82YGBDdOqFB8HBC9573E
3bSsb5Ej9r8kfem8RdBd3t6+DM2TKJ2LcSrgW0CSfQC0tbbN8B56fF958fSpnSKew67Y7kKoymXS
IZmLk+4UhEO41zMqfQowcsdLCJGyqZaXVuH0I64sv3vOpaZ07Q2V/BOAA7Edd8Ul3FyrKY6P9TJg
tWgXVuzXl97cHxrQfdKEOMi5x7Za8gjKTbnvYf/VrdpPBAvr2tTpRfT4gSpOC9Dp1G3abS9JVl3r
mBkLxk7Asju/oDkfqVrHAGqPmMSIr4kqeqRQqORqzOpr8krLGFwjb8kd8HXTG0CDlk97bAbziO7z
kHlx1aOhA+j61jjiY8Oyjy5aUFVBGrXSOXJGwvSGP2gILWQKxe6kH0o1Qu2WlOPHM8MoyQK07g6c
bZH3h8+85cGF1tXGt519MapzT6aIvtkCIDAwQG97a1zeHqIlwUy/R2A7WifBpvMxdXKDBwLZgV9H
vLfEn50LJMJcxY+jj+JyHivxKrh8bq63tcH9qKfIbG9nrjAemCTXU3OWB2EUe4xG+gkZFFJUq4ZL
JeFGLXzvqQ/7H55ZS1PtKpYX2g2OntvBl4nxoNyPuEq3rznJXW2vRWU3TPcBLA53ADnPoKC1Z388
OYoOD0PgDLsPGJPM8R4t+/5U+0Haz43sVl3R6VU7g++wBIXYxiVEz27FB+ht3qFz3G9xAh1DIIz8
SXZDly5q8veV28TrMB4cGCKEZgcrQgFyY6geuBv12Ucbi07Omsw8zCBfX+1kGWokz53zMJXhnJVV
JDbBMhUPaKw3xw90RvjsUF+LPg+pda6l0ufbgxvPxbadI2Su6ortJd39jcMR8ukUVV5x5jCtf25q
/4HRwj3fsJ3rq3lgy+Fj6dLwMYqGPWsqYA2V2E6AyVe3YA5GE8/R/nm4fSkOvOSOMDZgOBZ9hKQN
L8Ws2rvYHBtOuEJEizpEdlCw7FzUO06cvUuCjbFVdX+DWllSLHkZsmRdFgl5TGY0J0Bq20OCqD9J
VfxvJ+2We8wKo7g2UN7B17ZOgwGGomWAgpLpO2S80XvInqyuEElxJ860DQj8fj2gTdfOhfajat1Y
uAHwoXn3IF9yiqLJ2cFZluZiLL1Pveg/CdoFeyAub7rsikMHQnM2eYn6YkLvMLLOPpdtIHeYa6vX
/RRnVcQ3S63ETkLp9RVJX+77DKYNvHG3MRetuykSu1a+2t6AWpdV/XEpxrOPenI1Tqbb0WghqwKc
ygPhOlp/XP9aqzlfKLDjlC5J+8fp+RERu8SZIcxUsIMCZ+mAoSibofYEtHK9BXEFr7Vh9uDmsGC8
Mw2dw8dh1TghFq7AlxZFzzxy9COdgI9iz/PtWABUmCmocQ0j1aGvHchdxRN5gRVAtSWDV618iKQ8
egsFjlQnp/aK8NPa2fPBmkvvjkinjR3VKuhh8IqeZfEgrv21yJZfamPphlzhQsDU1RmATho5kJOa
uzYvgbmMxAH62iANn/3QngtnDgFPo3ehqVj7mKl6XEqC1uKtivxY+j6du+1t4SJzb1NnMnddyJvM
RZr9wOc2WJOqtGvMVe7Q/5zfMOSst5RiVLeyOFnBuBJ5POh6B+wNjLoksfdOWJt11w/tEfWeu3Ga
iBwWDn9aIiEbfGVqkMIbd3E9L1lLGfyzHIMU25ntxhcN8pjZvDuki747Nlm1oX3SsMPdR2jnTxUL
0Q/l6AyHFUIx6+XmxpKUMD50SxHv1KCi9aKqZDeBsJONwIYPxLUiFwkOSYScT+iiwto8MtDb+BdD
gFu17gRNDo3wvxSTjxjWYUkqT0575tDiAZS6NezfYecRlu/XJ1Yb77Us+8dCt/3x9hCL8Y9n9pMn
7+qmqe/AydUPM2WXKtId3Cgxn57hjvq7aBh3XEVkx71xe1t9XDbvU4zRo/9H13ctuQpr234RVYjM
K8Y4h06re/ULtSIIJCRAAfj6O0zvc9euU3VeKIPtDjagOUea614q0//AYaD/p8JzfILi/rie+nUp
LHohSw5A08IiHHWXx3YoT6WRvyB7+gjnCkIVBWsdhBwgrwVYvw5z+6r+/PWlz3XtfQknSn9kG6eK
ZAFFjsoqZ4oLjmiL7fo9aUN1ATCizNuOlJfAds3u36OgGQFRtr499vLb2r2vG8qhZALhfuNIct+2
SS239dh4WehH7MW3uDJVad5CsURb1g/Bc7Oovx1KwVceGgz6iFEpK3f6uqelajenKdsgZso59g84
FonsF4BJ5OY4waVSdbQJJoLo8sBJ3kMJyiVK3OrgWBz6ohyQkPVG+Uh3SNTBJPbB/Sa6OgaEDPnL
zJC8ZWmw74DCAkdsRjSnD5HFYjjugMQtRO/Nn7iZxUNUf688GWQsDP42XqKx6HHwyDwZXjQk9+Ih
qDXgnjcYUwpBrXCO1hPDsfF578P1afiuglwEwO4krsMS+kVTWmRWkRHylB5MpKwhTqBMjZd4HmNU
Dpofa0RnnDStdD5opN4/qpNV0VK3mFSreghPUqhAcwIl6EWmT5GALqxH5gpCsuOXLnH0PnmclM7j
HE3YEuwCYkkxeYQdo7b3t6Mtqxdp+rfwcQUC3+5vYsJcMjfdRstsL+VDGMDJ2N29UrKsKb1yj1EY
YjfhhpcFHZ+QQkIG5EePYYZD5BROLWDFPh3/pB15kKqpATZmpudurL2ihIzlBIMC+sEVLBBW/RHU
Y6dqovKwPlpI/3ik6H6q/Y+A18jfMRRjDOcB/ls2grYtyaGysN02yPI5qsGeKw5diBKmx+w/yMog
M/uOibp/lMG14UW/IwagxnGSo/F8LPEr0/kFi40WkE/Jp/PSDx7mNPf+E/NQ3Ka9vHk7aBTBaRo5
16eSz27eulW8RwPaAURPdC6TvtmlUwromTTDhfuD2lkd/pGLGi5jL0Ygx0uNRvEBCLMyENmqwOoS
2W9i2/m7lcAFzjQBEMYN3iL+aLNe4PAZOIVjZ2fT6vBjhTw1w7IWRBPGjKBiWLFot/VgUGxckKw2
vcJFgCp1lb2siIKK+JBjHKPYhAj4wVxWcNppk/SHmUzs6sSVzWoEA3wg4b1GDWmGrNLJaXADeg1a
gIWP2z+pw/JYgUTNVh5H2N820fyVPEgd7KSG8lfvwcJgJwA5v7cKTdqKAk64TRRigTYEp8Cxs2Ap
1kXG+st0WndlBzBYm8Vma6fbqufAbXZVZ8PfiSrPLfrbc5hwceorvl2sWt6WBWprOi1sw2a/+u75
HoRD/qIzLJ9+MdSTd4pHpyvogmpUsaDLh9pUFySqQay+Xta9GZNjgOEW5QbkvD0II7Z0FQiBWhmP
X6KQtT5iw/LRlH/lA+2IFtY+D0swHRTc4RlyeEJ0Kkplbimdi+Im3dQVL4Iqbd9Ci1MKQzUQZlkr
TIM1VbhXBMz+hEzOe0Cb4B4MtrtVClksnvQYuuSRXdZH7mP361E6uHnNalO0YzWByEHUXdC4P7R2
l7yMp3g7hhXbBe1g8gZg8sYAGUJ6fXUsH80i5gttu3juj1/947y45xhKJXyLk/xuI50NXhn4MJs3
1VYNQLVW6Y0w8mJ70WWIPv1bt2jSxfTEh3mC9A6DZp1lJi+QcUxFO0Gl4s/51zkCsQf08ssAH1Dc
3Fa01Asfk3of8FsfT0f4gyxSIf35E4Fi+zKq9TuLlmBjTLmvaYt5rH06b1KLDNC2YSjQfe9F6Fs1
h815PTVCt/v7nzrdJPUTwPCfaJwl2njQg5nvDk8y5f4O79u2fOFPY7cEL1BmZOuJahrUAYKDUm79
b3PJug/tu2RXyinKW9rzs5yhhpwDp3meNGo/AmXPdt2VScQyWEiGCzpznc9dqQ9BME27lkjEz4Ek
yUB0j0A8lmS7XuXpaW02ESaLkpJ13XMoawYpfhcdUYhMl85Bw6bbGYinE8nc0elzHzYNjGeOulNw
qxC/dmPhNdO8+doFag1xcfOmQwoiQw1vzHMwlupRZk10dnbkcUbZx7lV05nkpZz5dlZAm2KaQt0V
+uHLVE8H6c326PD2opiH5Sh2yMYKnDY2Tj4grEap003znVINlf3cDruIzd29o2O1wzBZ8j8wN77p
dYVDdcw3rmb4VeBxsnZ26VaVw3IKMcBmW+Ejy7gjwW/W9QgzoRK46eB2ktSqz0XSY4Sy21PIf03/
WVlL0RDO8uvReuzrWYs6U0j4rxukFj5pBfqgagk5JJQ6T2PYl09I+s2nZtt5WT8J/W5DDZ5XNJjm
qWdAfUtPbiDpqqLThNygzo7zKHbk9y8GFyMcM/VYi7nsBjSj8ZQ7lXaeJs/f4P82rxR02KuzsDNi
Ir7uHsz7rZGmkvvrCmKbZsggTomuYaheanfuX3Hz1hmD4hFB1zEnucAYm30bvK3qty+0d5AlrjmB
tBd8mWwfDWQ5kaj52070Tied3iBO6I6jQU9W8bQmWYSY2kvVvqx1QzQi/hyDUpMppDvErjuXLoBO
0WHRnhJGihTqH4TLN8NrQI2/q5wm3XYQej1LjaJmdkwM3TZAkN7+hA11yqmGk94V/kHiH816z6gC
nr93ZWfMFIiiZUM9fKEBVKUuThzcqA2UICWBL4FAT+pN4FegbXElcpsj+SRBXeWOiiDOFvu54VCg
lHCxKy5egiUFHk67Hphy/5IuBOOb0rHaRF1XZT6p884fl6zkZMmgdP9Zt36u7Jg5saqyEZLeS/iI
JYZudOvQZj+mNWCNnjw7Y+od8f8gnHDJxIBWAot/XVQDvmtSjQ6A5hoJjSlPNhPF0CDZd6CDJSCe
Kdonfm82qcJkqRQE/yicDIL4Xx5DSo2pw1yqpNx4ckAUoDssEE0tgNedTD6E6VWV+oUYeoPP/+I3
mKrajvovbLOYOPmgyDCZ4SG/mYvaQffJHmfSNAOIrdC5KFNZKOrp5hFShlA3eg6RMnAiEGkVoOoB
Ai/mFmn6HWtmPsjOnvy6V/jsZ4pJ6+GPZJE/ghpAVBU7u7plv0uzIN+LutsJokncuE6wu2Wt2yBn
LMQnMrjxYfadcttESl/c6s8YiqI2E7pU2Ls2VfeOHpcXMUfCuO6hgdOBeQixgYNQaOahMIcHxfN3
QSqngsMZjjXX/eMvwzeDnFc2J9FxCr0/YJn4Heh/mK8bR4E+wphWtoc9/7BMfn2e3PbmT+6yLavl
J/hCek3m8DbMxWjQuC3cLHnscZN12pwBStujDhwUj5Udi8CvZUaHH0RN116gxgjn8Y8pgf3AMvTX
drGPGsBgFkYAJM8l6bQ1rX2eMFW4nVN0zNZrNqpBpbaEuB9QE35OsI3GbRtt3QZ0kjO+T1UF/Zjw
fvgDFpXKTfcQNfJtOGLUzOi864nsTTfSbR1ItILEvdfKnfcuUlRxAx9f5wiySxdBTrJMilBN5DS1
LnKEKQdUYM1V1t9tB3HaVBL2LCaWwxURg5EzKGbc5NvQWwfBGTrJU74EaIiT3xVf4utEttCTjDs7
VsGpaKXzWk/4SlmV5sQ1v1JblDOH/DzudmkMtKzE1J7tbNvXFIqG3SEGpH4Y1PgCAUP81KATs02u
ZecVUwiNJu5XEnNswfzphoYboVSB97oFgDIF9yvq16G9K7V8wxky7ynETQjKhoi7q5LyplMHr9Re
BSwYl3xriDqUwvG3WNGQMevGLxUaf/TI1N+ryflRAkfFjbqBDbpbxnzgowVJO/rZgEEmOxnX0EQ0
CGywnicOFjF+W4tpYsZInIux3XUIbzmMXrHU2subNhZbU7a7mbs/AAT+soHYAWNkwA2HV0y0cXdT
DwcYaZ/shAHWS1nbjde7VS6WPt2NXf08d66bi3ZAXoSTbmjYjwdRTZ9eLJOiH9hfbp0xU3Y6Gi6Q
cM2twFqD2HRcD38JrbDgxQj2SzGcJ1H4nwis1xmICL7tZAtqcfbdPAb6jEue/k40zgUWxiRnBFrY
KsFIy4XEuWdMA+ICpZszeYjo6mEadINc1P3WdxAIosva29OKtce0ji+sxEpnA7CKIa6efHDxfVPu
y0tsfsHO6J1AjeNfDQnZQHDsHbzuDLXlEegH7PXxDF3R0F6rvtwxA60ishiOHe+OzgClccPQq/mD
l/HIW66iBpehU603BsKeVRi7ra28jMEI+VkK8mOISn9HoBogkA3uR+FeoQ8kmzrAJRb5HvDvSMDl
0+APdioOJR6spL4f3eMsYQ9bpPeKtaDM4aZCBnbZ+vCLuxtkA0xYPffExBAOleUnUZrsUapiSvAj
HsAG+s/sUFy3dUXzxMNtoJnfWaObraQNhDy6gdesKxIHPCTpu1Npv2OqICD2ccp1TXp4/M+U/4TT
2jn4GCOdm2hsCzp77qZfqjuYomBLhfGyQXjnCX8pfon41QpyT0YIMFQP91KiU7qXrepR4fRToctJ
Hstqr5vyWXsmyeE1rmGy+BB6mK5j0CCsk4g7k927w5pNF8j6TTX+H9GXvyu0M/mUJNekT9MjrqRc
yIHfRO3GWT+nap8403c3ZEkeoR7IlDqmou62EKipA7dtwQJ4Vkc5h3t31FngLXrnhch4CxsGwdQ4
H8Kmopf4sQno+La49FOFs/nOAIVqt9oN4eg+ty47QyfGD5qx9CQGcLjh2IhNAiVy5o1+hHG9yMN6
dCbh2KLxp95HHVc/kpryCxYnjMLq1Dtr0+RCUUjnYfoal/IQSQgwO+Lap/5NqsVuwz79PovxVzeU
T0i9cXNYsTa4ZcDCy6EpqJYk3E5AfRrbQyQzDmSrutieVZReGNHDSRCLDwujv3PS1PcKcv09WTxc
R2hKTJ2U99FTYrck4JvboXPuAyCnLWa9zVkJiRACW8t9Gy9OoWCVq0Y1X2OFTwlAodxVLZygQYml
W1dhXrHU7qoeaYALMlAyBSXjMWnNlxe1bZGLEUdRtaV+CmoLLDxMQvzEJqQVOxjRGIzuxowo8kdm
xUbN7c8ugk077uLLou7wC/m7yUPv4+KOmquhfxNhC71rjWIWw4MvdKQQpcZ1All/KS7ugWmGaH0F
14pxnSItNaAwy86Rn/R7ExsYlzQ6EVR4mzamOG2CGLciUD+PFeHq2O6I2hlWBAoxZ1QlB3/W0Jux
sM0IcIdikB4WKx8yAhca5LsJ2mALowecuJEIr0mDSp2QpN6amDRbsDY0d9wxvkWAD7PFoTBVK0ip
yoWgp/bucNKjGErQxKstcs46hgFqPQYccSxeUHNaCRy8nfdgyt8G5ruYHJw2BaYPfmjNhjNG4pq9
9svTwip+bJ2doW7cZhbqsyqc5l1n/QsmeyH1fYqj3MZpQfwHXt3AIqWWqljw50HR6Tobf/E04NEE
8+gqDdeP/xxb1RcCOH+mfRS1odf+SgNn2ThzG2SgFtIcdnsBaK7/iYbjUHk6fKtFEm8mSLN2lj+L
QUBEbaEjWeDega48THbQzxwTkmzQ9bcgbjz3akI3ycKBOHlgDTt1lXkoHTDvhEcqOaFs2bR+FxwR
MzZuNAqwXAO82TRJig8KFSZUbe8+OJacOdMIg9nwN0arV45NFjUYREnCbxz2jg7CJxNw2MI41LWN
e5QyoTmaJSC4mKWeupxtDEbSTpqBnoE57RB7YEV9X5xq+eKgmz0OMSZNzpCNJzMiE2PElYbtCaC7
d2YeGJI2qocs7XmO3sm8gg/5beuphrSqJM/JQ50NTVK+eH4FVHPBHcibf8QmZXsK0Ky2kbu35j3p
R3l2MWwop3FHNwP6hFwCUtiy1gR5SG9YwNt91as/tmQ3aI+CjfBRsNaIPixD+115ET2mJSQz4LYr
OMO9YTcC8MrQvlYnJ0AOucd1B7sUOmWJyVBb7ZAQjNEAAC+djhjfgmqJsH3vdk/o3mFDr1hyBJ+1
j0bWXtIJdx7To2WaxmBXdm2C77K+LWqWRRw2OFUjCF+66CRrDwECruNjplrKC1Dbn/WkfurH+tbF
0t3Nzh/b3EfaxxefNfBo21adqzJGowtxA6zrtpu/SdY1G+gZux1kMLjCF43CTXYAFyHH2gxjNMFz
xdEcw3yzHYb6EOP0zKjx2L7CV/4YbRzloLjnPGbw5BFPobdTsIim4ZnrlmZJY+CZpJhkkvaiuQRh
+KYEVzeg+VqEm6qP3cOIlN/NiIUPEpBBHtcN8VWxLLI/tIyDPFRQLZUarRrGovXbwPFThJJPouBG
v4Rthauam3eQPWxTelg/kVYlj9SRuKbWhz5z5bF53LL+7a6POBR2LFsf/te+WI+i85bbpLR/vnYB
b7RHRRP3FSC789pC+Nm3WDTqxx7vuw9ci811fa5haG8cVwTHpJfVW6sBFkRjle7WZyVONdDABhn2
/myekRIOOZWni2gEtSb7McNZU+ISTDbjUolCKzPnTVJfCaQuF0X6HSaCLIdEtOq4wK5Iw+Ta+a8w
CLjvU41B0FyI4BsmnW28anyN4Ie8CgLhsqkxLiSk6imAifdimhjKbzgcakrZzecgTDAVftgKTLU8
co7mWKrcJgM9JEDYtyVfmhxaGHijAK5+DNEJanVe+N1kd2GiIlylhGHxELd0NuTeMLfak7r+lFr9
Gth4CeMGgggq9UOk8Q1D6FECJq5+dtDNhVBOjL3uzz6y2BenrJ/WjZ5d78bKP5DoIGI8tkDuQk53
xu0a6EYI/nOfTPQIGOLaa2OuVjYlaIrQoE+kKcIwUufdc6KfaXmvgsp7A29GXgGrOJH4pqsZHWfj
mpdukWj2dZoBEBM7tMDuU1nP7RG+gTpDMCLLZgCnh6WTEP5a0EbBxJt95wG+XqBQxmXJr+9KevYo
uXOtgbHsrKyCC9EsLcYgRevn8IdjqfMge50vM1CIA/GXcM4eceCX9Ymx1O7Jt48MCbzs3yamk3dZ
X+ZM4LugvrTZeuzfS9ZH67HSwGvFZk22/55dn3BnB8GpHkQfCjjn8X/9gHWXDAT364Dsvn7c4w/7
r7cqHviIboSq/N97//3x67HO8eHhIctQrD8BpdO09+b+SVeu7LIhqaJjLSkeVoGMjus+sgFUgBsw
nip9HAxqDTCjnCHEfhxbX7g+Mbm03kqMpdmAuxZ1APgWrACwnLiE5N2FaQPkRPKXtJafVqklPBA1
oLbl1E3wKaYpf1FzNeDvi3LcbpKz6z0wWBma/vL1kAeBB6lmG2+jFOO2do0zb01oP0uUdaBQ/2dj
pO0u3KblPgzGS6IXjF1N425DajlDFNBXw3ZSYQA9oFhKQJxhchAl7AWDJldPHWUHYT0UZP3PWY4Q
TEPCgOUDkSOh/iMTwq6iGX4xn4Z5SUXzNMypB9nH2N+sF/mFOxlyaesu2Q26a85I224PvYjdo00i
SOk9LQ+toumpgsBtH8DGemmInxTaNsGmA3RwUA9kUircAidIP5FM6DxFHfHhntMbD4jCcR6cv4on
5jY8NosxcHUJtOXrsQjM/43iVL6B4G6yoBXvuLMPeQ1JAC4pbEp0m9d1t56c5yiZSN4AgscIoXm8
TkE3XoP//8jWv6yy3SEA8GtYX18pGxnQnNGtr9GgPxhDBVD7sKlDG4e4eCt28HuXrw8IrPGA50ww
UTuyiovaQlqBOIT4jsv2yhYJYY8ksHZNsCGNSflCW3FET5AC5MUmTNF0zx6xxb9j4xj8tbXxjo2n
Uihkms8k4N2pT2+YLZo+t6FFtF8tD8gCKjHoHHRZL+kMyTk2ixODtIDiZheJAZUfR8oHn4i4rRsk
AclbqAPAu+qFwjT/PfAgfQwr6Lsc1fNX1L8IFsRxaJuXAtjfvOMJU9+DhW0jty3fGDXRCWZDHxHA
sMnOIv3lxIiLCAGTm4YXolGFnil/wxW8q2JI53pEjuw4nCl1AsUexRjtLJnT8q31GFA7oGcZ4T0s
cWXMEfXagkqVrzIW1dnGgdyEwPCInzYvCXT0S+3Kvd+gWGTWpNu6jBFFG8xNV7DIU/AMO4HMaod+
ZzCtFIgiU488MnVyOhC46IzfUsnYJm4W8cRrX+0jq/19l6ro7tIF8zAetvYe7f/cVb+UX+8diMQ/
9DB3hQPpzlGXLHmiQwTz6eRVv2IokSeQut+g+al2U+TUhxqRGS8Q19VfPyPhy5vbUPY2Ae0HF2Lb
fW9i71XF8mP9JX6a/HaDPjk1tQuJi42XkxwTBwXq42Hre3XBU35gctKbMeb+hlCKmbnMdE+jw8QT
HRXPkkHcgoAhiTUKx+e+1uMzKd3ChRfyth4CVChPrra/1z1HjxhS3RgXTT2SoBww28cImOJr+4gl
J03MYCheDNZvplCIMMQyayPQ/MThp/S+I06BQrnUhbdEuM9lXZGXcph+LA4Y+66twnuU+s7ZVAKt
Gw3ED671tZrQzA+ujnJYh6E49ToX6CBpMaOMZ1HP+HcJR/+D9V92DmZ8fFAyZcvYfAeTZ5AcMEAc
6qVISx+jft+iSd5TR4n9QGLUisiyyMoypL/E6J7oHP/Wc+ucQYwib8Jxc1aTcE9DddJhrF/Q1sNM
j5av6E3yDEimf6Gu0EeRTDpbd2Xv9S9lxArEFaHeZ/6Vt6x8CcoyylMfIh9g9+lLWbrohCeUahEh
P4Ml7DcDpFD7Jpl/gDr1r07o/1bwneSOdBEBg4/2OsgF9JqCwQNT2N8e37Kvg0y1cf+hJ/Ob0Qqo
ZGXeYIkBjcxDe2DwFs0CkbcORIx3ZIJsGED1HN/Oi+0XcUfWaAMbJGky/dhdj8VCiHsdibceV+AR
ahFxXw9FPK72+NqxzD9e8e8NmD92jiZenta3r8ehxccJXWF10wrsWLY+U8m6iAdQLOv7QZJGKOxM
uzXKusd14/LQPc6Pzb/d9ZGEKBK1/P/1dCpLmAu9qVhfjABGvHj9Mes71oPrJuDxj8Wo7sShMHUZ
rc8UcSolvoIJI4+aMtw6w0ju6yad2XgYUaVnj0TpcRv1SGdV7L4Q0LbAp4Jj5U7zMYix8HaQqT1h
dNPGepN/Q6wZmJq2JN+HIULEput4uDwRbB60TVLMGIy3qZxIv/lpjyJtUmzTh32MJpdDY1Z5bnsE
wf8gnNll3UwV+c+jdZeMkzkhNwdg+EhP0M3/ZzMYfC3Zuj+xqD7FkvQHGNs/lWi6DKno4pX7sImD
MF53YkSwv/IAbgxNQ322HxgBPe2XUfjP8GH5tzIeIFZIvOd1k+gBHwCq4+0SpfDcxsFc+A3uvaq0
UEsn43CP/Zld2AyH8yyk+rFIBmNapd907/SHScWwBz6OEyRKjd2PdkFo1ACp9qG1OniLRYgIvCX9
1gTdPko5yJmhdW9lJUroMn0IlQbivVfjfAYQEv1KW/zqhPsOYnX8eOciWmsPo0b6nAYQrK8vefwg
TW36MSRgzAfcpEF+AgmeWzNcHITwPHwT48fMuiuqkepPXM03Z7D0A5nwDswnfnOhEeKUYjcgW+Mj
4GtI/Pf1pQN+tLJp9ZmCeM6hC5quOsZyi+VjLnoXy5JuVIL+FHVAp0pIFnCxbnkCc09D4xbu7ri/
R5BX3SckEJ4EcJM5BWwHWy+e4B7gCAUJxPqK9bWVtnvET8WoIT/7tvbPcN9HFwhyBzjWHg8RbyO3
M+ZAI/aoREoLEkJl57sbWkGaLRpWaeBOOFiLyHT5+hCfvzqb3fo4hFcq75LW2QAIzSP0R3kzm+E6
puz3gCbzZw0qBc289zvk8pAgDQUeHjj0ZU0DOPi6bdu7wNc7+0PX41JnxsA9bCL2zSh+AtbonEXc
/WezPHbXY2jbdpYA0qmaJjUQxcT//bqvt3nhWwUn1t7O3KDPTwDDtaaCNEdBlLtuqohWZ9y+q/My
++Fe+CHYBVB9ol0+qoU2u0n59IzkaGgL1yesTUgecOPA4IbXdaF863Cn38GvAzBriJCoNw3xfO3g
up+rRODmX8p6J7fCM/4tit8s7uX3diTOHdmrzp33064Jneny7zgXjwwMfEgYLah2w9wc4cYYnzy3
5k/JCzQqSxGELigzb/AvSw/9ox8L8hO6GjQkg/pEcjL49cSGRwiv+qfEItxvfUXMJK4zmrzx2Qa7
pp7u3RyEuYWz9s1EBCLpUf1sjAOVhRX2XtXCPwF0jB/IoPqJpDcHnDPyayEyFbCfG5LsXF+nm66n
w54k0NxZSDW/YYUCY8TJwwzV6zyFq/wpGGCb7Z2oSCUlr3BL8KLsa3crHl7CKZDt0cE3C8sanvUp
XKPe+Ine/qVTUnx0Zg53lkFwCL1O9wH3GtxedaqvKhq8G5EYySb6iT7V6GMKQHpgD6RrkY2B0w3t
N2rqsR0KBWpwh9akBsNIdD5Be/qiofHZ1M00fOMRbJYwIIZoOtV85nN49b3O+ZuoEOx20/+uai4z
TEUYz+2QQEQvaLulurH3GEVKgR4HCmGHOwCEubrQKcBy54CwAkPto47B2okz79gmsGmM+N6uCxUt
4I1EvTrI4Ms4gol+1Mt8obWfVhm04ZD70ApJnsOrlXSBLm3kcF4CKqndYYRFA9E9jeSvDhXsVJba
PqSL7qfXkss4GvJKLI3wmYI2W4/rZjrB+NhtVOlaxAWxXTJG/h2JGOoV8sAkK3vWHd3Iqtd4UbKA
twPjx9E5ACQ0U46FKt06KJR32gTLewLELkMAqXnk+DGErm2clLnv3ijDC+ZwjlAwlMsOLhK969Jw
V3pV/Amr8QI01R3vqQemkfUIESB+61xGDjwFip5N5zbip+vIE7fl8q01KtgtSqFyDbj+hvrhvL5g
wgDCjYaw+RaykV5AbNX489zuZwtiCxo5fgbQabFwxkNBFqYOjDZiD90Bqh9Pfy8FwGpSteIU41/w
q+VJcTI/tU0cXXs3zf8dgvsH50EkbusL1uNNFdojRDToC/GedROPE8kSKGY2agJfU+NrhczKadsz
JH03O7P6ST82yN4Ibx35/HekEVH11LllHkNqc12PRzGtT6PHm5xRXxfVIs07gaI1m+PInCFAN+/D
+ECHVPAKIjq+sxGXyOOwggv74CeDzNc3NSm3kAXI7rC+CaTpN66X8W6HSL75mCtEI5Hk0OBgmDdE
LhJ5Z2hUEBQDX6hfBpuqkbBCPLoayBX/hDGK0QFGVkyza6fPWd/7KQp/QHaPU7gFXAvjzPzMw+rv
etzW4QANv1s/0ZbTcw+ZUz4+3tAPzgZqaP8D1i+6Kxsy7J3U9N9wEh3DZAh/OHEEX93o+8e2RlGD
VjB8Q0QShxOLVhdVp8GbSZF45BnRX0Lk/74BWfhLBk6+npTmES8ptsMMY1ysAwx24S3dYfzQ9AEd
12tE6HhBWUcLZIkgIC2tp206qn0lkH4SuRr+8XnvOBhFj17+08ZI+5JEQdgqajTuhP1iyPh4+M/j
hm8npOzUvPnJrf9ZCw2KSwEy9mAhfdx2c0Xmn0GpxmzwFxdZbA0y+l0fOuDxsvC6OwHxrdCcnXSF
xh92EmB6A8RabR1vdKAu86i8vQc+DHnAwZK7cBGXOEf3SxyagzFA94M+hYnKOU3hUh/XPeP3Ve5i
fF5eQr9+rQg2LhaCzf+j7kya40ayLf1X2t4e2Y7JASzeJoCYg8FRpMgNjJQozPOMX98fqKpKJTtJ
vapVt2UZTabKjAgEAXe/957zHd2Z4vVCUDv0c27fLBgeLeFMoUWdlxqq4vYEkqzw1Tyy01JPoyk/
+85dmYcOj2ZcnOxs/JpNIBdLFPqtbzBRSsZbeKxrq5teOAqb2sSESfPP2D7LVeWThJrqw9oxdcg4
SrYxi+rJlvG86Wn2uJFinWqWyAc1Ca6DUIk34USXfGFbPJmyxzyCaUy1/fyQJ9mhl4H0LC1WvkCu
OEZDqj1rHY5NORj63vSDC7MLUoZB2Y0VoUtsjHCrp1G+TRvtzsrHG4iNrtGGX2Q8XhhKdkR2cIqm
5k4JFSJe/JdZih+4OvHxi/noz+IFY8aF1STlhYP8K5V89baaNLtlmm0i5DnWmoDNEhV7RcCimXxj
N3Ql0rwegUYm+JW3BXItO44ZZw90Jrhc8BvZriLPA5IDoyUBH3XV2HrhosP0JsSn2En91C0UFJSF
cgYi4qwn3B0M/nLIDVngtVQIdZcgC2mwfWvOBDUDG62bxeHRNn2SthVaMaAnbc9WnNDVx4TeNydB
2EP6VtR4TZCEzGzWQbuakEodCml6WAIl49eyXnWZ6YVqEblN18auDWbAS6bhtXaG6YJi+Vvmwxlq
zX47wNEp2f7cKDTEOjKHuxja4Jdkju/yG585wMFX2DIsAXxhbIscPYrdb2nvPTDF0y4Ci6ZBzMXA
Iky3aB7mba3R7Uy9KcB4Y8U6SLREvyvQPK5iHkjXD2dzpdmCMZ8+x/sKBMcqfO4K6R/UiUOPJnx1
bVbfhrxTVoEeDW4x5ahbsi+tb0sUbzwVoJ3XtYG9TuYlGkrNdvV+OFE02a4owolXHvdOCoyC/ilQ
hpsw1xFRBWbMgJbaXB3m4qAN8Y3u4DwQ/gT+PWi9MmCOBJbLY6/p+pB5ghAnEQ79CcUrjAzEf6hh
DqPT3tlaGkLk1OYtDfDbBFjXNtA7dqwFqGw58geHrXyVy/41Wy4Zpbqnh0ntcXIIR0aFMnS+NlX8
wzCVnQjje1ynCedNJm1kT22Ydkpkd5W9TtNbS/UZo4n8zhZVuAsrbGeaka5Lq0RvUWYbu4of9Cp5
oa+D1LiPaY+tkyg4M/+jWv0G6/nYIAPL1URbG2IkK3weTv3gpROwUR3cLe6YHKMlyILIye7Z69pV
Y8ncVZRhL8hmgia8CkNlS7zsq5gHFCP98EUMxHLTZSTz0RnFxrG0+tD74zGj+nfnhCDYZIo2dtn4
bp60ZyY33qiEt45KllRf6ReOEjBlbsUjGzsrmHY1TYMN5Qs5RilRCmYlo8a4I0ph9s8GbXOjd/NC
O6BfwOfgC5x9wmsj46WlVHHTrP0SRbEbjIT5+HYaug1NNhb649yRMKUFquZqU/BNScrr5SKnNHqW
/gWwS6ogosbmoeawreW7opueVM2YtvgQT2UXlyzacYJxMMcgqAFONchLhgF2ipsMtRuRmoOkzR+h
/GtyEkrA8ru+IrnBY99fhR2r1UHYw0M9zN/9buZMWwKbxpInB+cHmSEEEZJz5oLT7laNwUNqcXcn
s/rMwooSUDPCvRKM+bav1KOWprWXtjAHIgz+F5ZxHsxsWu30gs8xhc5dWwwniSEc7SFxA+fUACRY
MGXX7LReOhffKp1mUCKhwvWswRR9y3FhDwhqp6O2xSC1TmFuBU32bFuIicfWgDeVp9hGwuy5REB1
F+nt2bS1B7+YrhurvJjTjhlQpYSrMbf4itGWoujnoTKSXakWjP/78N4YWFno7ccrJbJupKi+j4pz
GogMjNP0gazxXd82YpUTd6mipQ59vAllngB8UXzMwP6q1B91oIIAB4GHZVODDMJA6KLL3p0r+arM
VegqEeMjnMJuMvjHqk3JNkusRwWRhNYm+zCZQG51J4kNeux5qXKwPYwre5qGp3TOLmfGxS3zXaPt
ria6gi4oF5fuihfJJFyVgYKJDSZoiHE7DU6jVVyEyXgtjba/4ZnrmccJgNnZd0iX8ZYbKEBd4mbR
dBsj1EBcK8i76yV/FeaBZ0j9YM0E0AGFwrPuj5s5h/NWRummqYCwqkAJGsfHstgIFGz1d1QY9EMd
dJdTQ0DL0J2HzLy3OupsFME8pAQE6IvsofWfOW4fbblFDMkv5gaCFsF708HXZhVWBa7fsYeyjN6z
i8aUltzkanl813UGcqOCWsVQqpdBa/CdyvAurPujH0N/cZL9KCi3gO0EyVW1jIXK4dXKlItaqZ7V
+SaojEsTI4QZDbss0raKGVzV9fOsNRcgx17NMrsUfficouJNeyfcNAnQ4+AVEbyDW6Pi+Tb8e4UW
GWLmPR9tQNpbQ9YtjrXK2gscItgizY8KT0wAdBQdOXIzUWvze0Aj0mN0mZTQAnqHksMJEDrrfpqt
Zh39ejrU0WbOfL4+wiRo/yBBMsccozidjkiMM26Zbj3XCftNJ7RVwy64qrFtCVGu8PS/gq0AzSLF
tEqdmIxA8CRCqR/7hKO9o5Q/SiP1rH4eXWELMhXFtqgqhBf0ldZlRgeEntoePKtXcibbNRbTpJRV
3rCVl2buUbM5+SnJArTStH3SuPdyesFHiG8c5Ptscg1IS5dS5LXn5J3z4BvZfdjUzY9kqFZmV3RP
P42lnTVdMaoJ8RSn7jTWPrmV4Y7vQtnw2bL9bCO2UTKoZvriIDOyrPQkFl8cr5SZPTSjwLaZHy1u
lXygKI8MFGmKYVtfguVPJF2Lw5uXJVP0p0jVtlIa+o85b3eEm4/PnLFWYVMwbBQ++tpJOSrxKB8H
Db0QHdiJ32b6qi2+Jb3Cypln3HvKYL/kkV7D86NlbjOOMJXhYio1sW8auBVakl+9/RiC3tXUm38g
JEqzu2ylPx1Koh69erSanYpi5T6wATbBT34u+h4i5RenCVIvnEzrZfwRB3H2zVccxshg+Z5Kw/86
qbbukQSDlWyhafVBdvMTkKRFJCRkCVzpJOsLrgpe2pub4Kd9GHZDfnKU/D6eh+kpNs2LnwDfup/q
k6nm/dYYaRYbch4vwEsWm6YuyBCnoXClgAq+yBbWZ0YuIQqX6avNGr1KcSSAIR1ix8tB/G1lbYGt
bugeq2onv5cGRZ7T39uVxWEGJNSfP+r+eiarjR3cKo65hBvXT48h06Zlto+RrhwFv8opGZhrTVgk
bKScipIfO0VjdvhGgyhbsD4TLeuWCKioa6bHnMOnnarzc9ACb+2ZTHoliefXLWNsTDSdcgHo7dlZ
itkxLvUHbE9sHgDKsIVGl1lZJycKKW3TlM63N2OtkX0f8S4qDfUe4NHpxEhY3o3dLFnCIfIXQ2Pe
IUhqNlbem+yKCOtjKzL4uFZ9bWoor0yReZOdR1CROOZe6SZIGuDizYZzHVydprAu6na8I7Uk+1Kb
89chyKersZpxiTTdPtKn5h4nBJRMm8bsEM0H4dflUTcHZZXiWWkDCdRygSCkwrkwc3oDrQ1+tU2Z
fKBK23dxfpNwMae3f6lGT7rCF+UVC3PGyGztUIp+I6zyXC80IY4TAmG8bLbTFCNB5T6tTMu6asJY
XHcGkGq315EdvmWFjBU6ot5wmEYAGphRxmxG6A87UScTbhE8g3pRs3ULBHuA7J+aHGPvT9sc6KGV
3Ye4eZbP0UejuaXtAFVvqIcLsMX3jSjEITcb8k1svNxvnFl/0J6w2HZXqlPW0GHBTsgLUJziBH6T
6VPc8bYmVWY0GTdwmk0MDLVwB78NX+ZG3VoMNk3/5o0r1oSRfouxj8M8Dz6NJSYB9ON0rfGCuI9w
/PIJKWZyFpVwufV+FDP9nZqPbBTK/D0QN1Ns3OddO7wwzr9XeuMr3rz6BtyCdKEWpIxbDfigeVKO
kI5ssWurcrjWaF/FTd+tkyJDavV2DySBgbxSQXKTp2N76TP8fzOjOf5rrpfp3U8/Zf9K/wIdALV7
tYDSuorVLcjDfdpK5SKQizox62zIrcTGCDu+efvBGDjcd6r1msKEF4My3E6N1AArly1tsag4F0jm
OJ20h36yysc5dCRay7TCiKoAXX0z3maJo1wYgfmMWM5fAQ1RPdn+0IrJRkJhlogoSHDuBuVkVZZ5
6og5xx2VVfxWdgMxAXc/v4hgyAycTrl5m6WcJph5Rlslm92pxTf6xkdHif9ope14ZRDAsf4Jz6qR
V8MrzBiOTBbAxXjgO8WGGhxKeEYMNqbbWWU4qlMdH2MbvofV6w/kFmS7dnbWYhinW7OGfOFXjD40
+ZyVBnO4JfGnqmfabcUMQbSHpebH5fXUDiG/9e5rLuV4gxwiXHF0me51AliacoFzynzaYCjI7oAE
6Qese2foU/bdWEYDBF472UtUUGs/ChwaqwLe0ULFeCPf9gWWmK6D5dpGmHo62Su7cCrU08/dYcKQ
6Be5sWoSvV1X7Qhvu6G7ubK03DiJtz+O0hrooldEoiwPKwRLulxPaqX0W82x3DwYg10edPFRUXYA
XpyrkhgMF69NtsnTb3NS2RSZsRy3Qcc9MAPJhBMtn8um813HrLVzY6PXGSBurqthkPdKZ970BazW
kDusI8jrxmbZxC17dnpnMdehA3j7KiHndXjv2YKFGqUMiYv6dlikbTY6cyU07ENXNOpu4lTqdpjM
z1VF/o+xQJ2DLEtu8NjGKFJhWE5pYnhcuHCtJVapnSO509Qc0tYwl0BUB0hJomg3mb4TOJEKt7en
ZF3A1P1pu7PhgeljFV4rzSTBRNi03DsLg2kGOUJAdKQdxiwNrpkmDOvrrKLca8KXgX6ka9s9Fqt0
2jNUD+57MSL5Tt1y9pUHkGsGblRM1nSVoMZCYbkrVQ6DYdajsA4TNn22l4DGCyxgg/7628MvmX1t
F//+GXUFEv+vOCm+xLa6teFjHsxRjpuSucYOkCET/Knr7uAuqmsljstNwOQzwfcPXjqIECDVasF9
kUYNGSp6se6CEX+33RAxpfjmfa+xmUB/wA7wtsnagXGn723uo90b0fvPH+BszK2I5XMYo2zPdT10
KVuiDfgAaJ0ECWW/icjT1PfxTyrRoNTSumEv/6jv82Ec7rxk0iyFsEanPEwKLZcJr8WbfV1g+zwy
8P7OFoEmf5wUPBnVjBVBpVEXag1oobjeOYJOTOYQHIOARYUaj74G1g5cgcGvn+2k3grjrluyzd5+
6Cb9qVqTyj6u4+h2gst7aqbp8c9/QxT+uOrVOjgMxHSw/fanpHe0k2XxkDS+UT6NvghWUitvJvQF
Z8fw13OWiLOSk/vRpjO0ffP1je/kJ5qxq/1yXgPqqx5VK7uvyQsHaaTnl1pDqtC4/L3tW7k3gys+
VEpz0ONFgnyTRWlK00NUZ5aLjd2rhJ2LUWOMg3XL8uk+lRr89eVHYowKXsBuEyVtv8zEvMCMjmXR
g+Dn0d6gyCkPQ7JIR5l+uVWTBc+O0q8LtALf7XH+DuG3/mI6JXQXs4uOMhb5WcXo4wlIKY+JFuxB
7vnfs6F7MMdwuA8iqA/JbA1YstKNn5raVcnoq8OOcMC8E50DEWDxGatzZ0dg3wmjN4LiFfP6U7ck
chvS2QGnReu8MMxCwlq6gINY3+QcrSeZveL/IOawwJIi5p1loUHXF3xMT+Rcs2zrhWENRzE+oLdq
RZ89+yzUazsANu5IeHewrLgIP3vubD+C+nGbR1kKdEokRwPn0c8fb38nnRCjPabMMzPlm59Sdb2O
USGpvDPxGhopn/fZgNg2MGR00Tt+drRowvPokX7Rhyknhy5ov4/6XWvS4UQj+30YqR4c077vRiG9
stFS+tVNSDEZq1sCCbrrGaaHS/VP3z7HhNoBnu77iXq6H8GgOLP5MFoZKmt/ekmcmAiCtMuuFSOA
mTPbcueoUXGMivGYdIrCtCA1d6Mh+rtZs+7jRHYvo0X1XCmZvJ6iShzGjmDclvi/5QBbexj7uZ0T
Uz1FPj3kOWzPyQz5aCx0dWeOfYTFib0KYoR5oxd668q5MOA4VwodjoAoh86if9akHRBWOlEgKzzK
8/4S35C2K5vXAW7uEStueCyXHwrkDL6Z5Y/C0Pnj2/8PSz486s7w4y0r7R8pkX9JQ/z2UUrlXZHx
v/fBk38JrPyfBVluX4slArJ5/1L/D2ZYqkvQ+P/+Z2rk/51h2dVRzqX8Gnv59p/8TLFEcfUH2W8E
StlSOoZOsPY/YywV0/5DILTVLJZoVRf28n/9M8fyD6EKBFkYVAx2RVUQ39cUb5GW6h82oZeW4xDs
ygTOVP+dREtp/jWXlpwVS3UIddZIcJSSwMB30cYBlgwZq5KqU3K6XZVgdjcwgDhmmIoTUzLkAQlv
se5fJ3NZX0+FRdgkKhEWZKVqXaqz8rJQBrweXW8HCCFpnJ9ULZ85VVXo41NIRgZP5qWJb41+e9p7
w4hOhVZFsEvS2XoxYjW4Jw+if+SggBc5c4KzTYsNcabv/xBOAko+nXDAjNigG7sKN1VnYLiri8i5
yMDRuFVUzhcK5yfEHpp9TZGXoT8lDI75PBUQB5ZyPlpdV6L6lvGTRkIrWHWGic0q6ewGubczXAKA
gwtqGziUVKcbb0JI9usgyrBs2KG1MkbOkashxcOgj750HaS6J322wo5+ZG89oDPt1nZuDEeM5Grp
iSyAfNkbzQqRO4NRJ8YsCky/4+siegKfcGMcjdKvznElFMeLi5HOHrnemJujmrU1VMMvsTaDZGil
1dPAVDKLED67Nl5sZvPYEgroNZuOfm25DxqLIUgvJiaVbZ7PybXhR7MDQcHE8moEUGkRM+oV85JZ
EKAhrOJWRxS2LZus/6amVIkVCzJRYFa+HmK/9/Ss0ClG1WEX10a97dpWXNZ0tvBHANZsLF1nMFAy
/m4haQ5CD667OIxQZYvggT5FveedyDUO9Pk+7UzjJeo7hQl8V8r1lDTsMaVBSy4zSN2Mc8F3HOgP
OoJjGq00+eI6BXPpGEQlTppq7yzmWysl5ChagaWBRhBkO6RQgcpM2OnckHR2KvFB3IjZJs4DOr8D
2kYZs2SFz0c5tFZCfy+BhktO6MTbVbF9nuMk20Jnx005TuzeKEq8PC3mY5jqMB4IgXgi7rP6MYy0
7kMyDw8j2v5rBz7SNXbHBmFBrF+I3hiYdCSRmyMmCVYVSR9XLTE515ZG6BnPfo0UnpTXLK9CqI3Z
mK+1qJ35BuJkn+uVfq0zbL73AQfQdis4qimt0J9Sv+WU3aEzLVoRHTpKwk1qt8Mp1DN5GxRJeaDv
ZKwERm9m2jiCrpwOyKtRzhIA/Tx+T9J0xndRc0hol6CIhCi9NpjnfZ7a1q6MRw6yEIsUd3Tidm90
MZFV+iy9aQgGD0FtivClLYJjM0zwpjLOc6YzlJdMh61jrdD6XdVOlh0Uy2IWa1T1Q2gJBOmC+FXG
KdJ4qGRefdfyMb1RcgfIYzrOtw0Im5cYMtwG2pEGQw3zrJt0pKSaRa+stdaSW9XKy5MUqbqb6Y0i
WqxsEsfRHt53eqZnJ0Jep/tIFdOtr4zxZVgBB13h80PY6jhCfVLNPruq8Sh9b4fAuvDDaCABW+kK
RhBNGnxV8sLH92gmPBUGK6OnqD26AKyt4abP/PbSHOv4WOaOkbmkwXP6iGQayFVHZx6VBz7M42TM
5jYSSkA0HPkhW2ZBZogj3mF4gYm+oCvZiMeA6mQpU5JLFibUXUowW2QtIbteJXrJWqfTRYdzUFna
xk6we5RJhuUta1LELYRanho1iR7brg22Q2EOO8H5mHZDXXQ2J1Wlvp/63LhTDLWqvQY1UIKASrWC
w+QQwXjgLpbX9UgznvThEmQV4jrnurJKB1FZbT9iSyaHANG6oqDSJIkVDWzeeIPQii8d06+nDkSe
4pZtUuNJA4kx44hXjfIb856YJ2WGNegWcuzq20xzGHz09bVg8kGBWWWPGvKdzCVMtETGTHFPl9OE
hATjNbwrmY0/F6MMtgJeCRailPt4Cvh1O0/VWBpry9GeQVncEL8Ckq0J/QcISjqd70Yv4RNI3PMU
Eq+FGJJjFIbdEdjhM3qmNbRIPuR8Rd27Re8VH4e03xDcp5+hHVyESDPnViIPi4M0WTFIgYIB3TAn
+Sm7gYnhL1aCZ62ScFmMqdlFsXJPP/iReV3lOXMcbybEvpucOwjMaj5cK3lS70B/WjeZNmvHvtVv
iIhFyKjSQqBYxtxSJnITkxxG3l8eq4JJvKacYWdMW26f8EwqCwteZhScl2eYJVtSdwLIRfDdrmTo
P8mUBr00hmSdcjrdaGVT7pSJ2GSCDL4lQtdXJcadrQzqYVs7wXCeGeftxpquomqEvTtFM2bGokTM
KW2e3qAPT45q4VxM7DlZkQK0b5MRFhjhnSMJzmN2D6H7QmXqt9BET5IbYxwxBqUJVvRZ/bIodrVi
oPLu8xt1QnvECxNoF2OsjPVp53fNRVr04z50FjMDp/qJFhWBULS7LiaFPn1VcjfYndxEdktSYXGm
PRwe1Qgws2Cb9jQuHpBM5LhOkXiEDGzH2A6OAzbyEJ0rGYlXQHT2tkFGXa/iME1FvwMydzKDemuw
YjwxMlC8RIXWakA6cnX658EqYjKi3S++P4O7V0PAZY5Rz8GiVbOHPmoF4SU+ZfN2MbEyVO1TCxTx
KMQ2SsO05+mebX1l5jMmL6MTNRtuai/TqcgMkDtUqEnJA5xgX2umQwb42OMUQcBSviDQ6u/Ivplw
RudNgwJhHnj0LGE258pk2OlRXdlfo8ww12Ue24g92PmZJKV55ZFGkDSrWKeHMBiwVNvFVITnuI+v
BhUy/sqoeAQRaqk1HKAqd9bQTZXLsaWiBPbW2Re5DmcU5eR40zsKM6lkmPWzE4/zndHO+bWSpTEa
vc4pHojAkvhm0TPQ2ZS8oQR6CEtNWwNGyk5dW4QnPanHK6r44EGWln/vYPO8KmOrDrapbg8HXYvM
Q9GS5YwLoW2uRuLH9tx+86MswNQM0xy/4reFAcN2HD/Oc6XcJoKWlFdB05G0olmh3CLS+DSmBqDK
wrJuwuYLo4BwgCxlVAntA3C7MxZgkiaATWplNtRdkfxBvAgK5iJ2OF3okWLf1QOhahBi2OJ4tv3G
YN0XSboW9LlIXi5l4tyFyVBkPLIWAnlgJvHTHGJDuMmZkxP6EjBlc7VaTJdECtKd7xUDWgnJ9dXJ
b43hW8Ki/YAIY6zRi6SoCSa9SS4nOFh7X+Oe9mijQTCSeiYehpDJM+NpfGMNs+FzjqLJQUVh2Q96
P3OZMyLwSy3w0R61frGfZcfLKhb2LU+LNXExCFN5mtXWOfU+Y1I5MMF0oyZArdaDrb+guQqxqeRy
75imB1vN6hoPZ6o808HCoc9E5Jn6EIVS3bWXFul8OUQ3BV0nszjnCpFKclkzJdjPDV0y19LxF+mw
pdaWIcutVZvsZ0FpgbPS+M+jtECCWBApFlG9Qq8xay6vYIr1MDNl3Ru15NOMsiB3ZcIttWJjo7mc
hD3M0Tpz7tls6f6zsjNyDfn1aa2qXc4FCgyNKdU+Az1lupFNC85TkuVmKAN/ZogEhItItaJ0nv1Y
1zQGT3pKfm07hzXqzmF+6FOnfA5owaG1IEzhbm6U6dSWeB9lPuQAzrTaJAVAe+XZL4ibCoPvjbDH
S6AFwA0NahcmoFN5o2BEOCQmudS6URMfyQl7V9Rzux4VzdpKpFJMhv3lkDYZbN/EQqOVqcx9bfjK
JlBn63amF+f87O/9W7X4/6zQvixfkXDUr6/txXP5/0G1zTHis2r77jkanvNfa+23/+Bnra1q2h9C
sDhZusY5x7bINR9em/a//0tVzT8canAKcP59nTbzvyptTf4BaNixln90qZOl/a9KWxN/mBTlVMXM
V8gldYx/p9RWl0r6z2xTRVMNCn1Bmc3f/5IxD24bT/oo1FN5Ui/Hk32V7bQrBFx02L4om1++jX/0
aP5X3mVXRZS3zX//11+r+T/f412iu8HQbQyTQD3J6+4c3q+GjfL4+Surf41m/fOljb9+fIsIdIUc
BfWkn6wb/9Q/FKdiI16CH8b5d+/w0ad/F2Y+DKbVIgAR+OeU5NouCcTzcwOHf4DvxDFxki8kPOeA
qhGmd2hieCAvAF2l3+zSNkCd1Fl0/cZUYwuaEtDv8ym0SUirdPIfO3UxCaohkXWdDaI9Akingm+i
ZQefoGwSVkArdDy7L9NNb4bOIR3R9LVJ1LlxqlhbDq5MEIfC2tUJ6R0cTrBKJqp+bUe+/5D0sJzw
EsRPcYgTe0jxqxJFgVUhRy034+IHozLXzoLGI2wbjPTCAuf06WvC3gugRjulqONNS6bblvA41Jt4
+Dn5dFTAkxZsy5ioXj9sCfMBPbCxUXFdZAUiFU1rpi8pifZHaVjlrZP1YNbGuviKy6bd8jFHrIRd
89oNEbmcsZHRItXJB7fDCidOkOs7xc4b5HrArYRiUXJJGHNGSbEl4CO7/lxn6xLWzjok6uFgqxER
esSeeVM9GWsliIajUYfiCNIeroqJTo/4edWd/U6u54kxWA2w5hm9EQFKIagMCwbc3pI2QehjSXOk
7MY7I6ClQDWO7ndGQdxyBD+0KAI8ztrW4fMbbMlo/7sHkF7arw9gZxQcKifuYOMi2klPMNDbatCC
fzN0WZ6xv3v5dx20tkvHhEAO9QSbzA3q14n9xSHs9PMPTy/wb199eSx/WT1Uv+txulasHqQwIrY2
q8sah3ICsliH/WAdc2w+n7/VX2dH/3rSreUj/PJWjp+bIe0H/ZTpC3gQLziT4qC+4PqUXdEbrff5
+3zw+7CWv//1faRdmY7izOD6a+0Y4T0abAhzldZ7MjTnYzAQrQhs7B+7Ju3n4LX4m8Xxg1+QtSw7
v7zfUCuO7ZCQekplsynxoefBdZZ+/fxiPlofrXfL+yTrOWy0YD41kIA6MrotY2cTs2vIHwHIUdAt
PtEfd5+/20eX8m6db9oGJQTF30mJqWrQdxCd6Qz7z1/c+GCnst4t9aoqHZV49umkr1ovOV72G+VE
KLJnnvFS7WnBrCIXEplXuMNarJEArsRmdM9Uxlv6CpvbbJXvp/Vt7drnQ7rWVt3xd/vbR9f9boeA
kZJ3ccMnm3X0HT3D8NH19dr9/MI/uvHfLRDjVOT9bJKFLZpvnK09MkNX3fi1CMfbz99AXV7pb9aI
9132plOydgHMnuxtsAtddTWuEtdhFdIPweZ3X5L2wVZtvVsrsBOkoe3wLnLrb7v7fF+faNC45c6/
db7ku/5gb0rXX4cX7EX7+Ddf3kcPgHy3bAS2KJucDfwEnAXB5eM0UTxcafW5xLElFFBXi1Je+91p
4YObVL5bPfBKwVPri/nEhNSALeM3JFhg3UnjDKF550jGkZ0kirsMtk6U+tjUgOnhgRxuPv9lfnAv
ynfLSZD3SV3UXG+rxbAjtEs9sU7ZaGw/f/nlYfubW0W+W0/8IYvqhk7paaDl4/gnnYry81fWPnrp
d6tHwvNdMhvXTkFRG9/1sY7WpcqMse1Jeoprp99ERtNu+5ZjVh2P2sEKdfXg14Aywp6SuxKyptuA
fl7F54nXa9Ew6KAOyW/o13Ex40qQaos5RKbUd3Z+Ywyj6E++HdOm+vwiPrqGd2vUnCk0mwK+Hllq
no1ssYUM+PlLvxNP/GsDlO9WmQUpSVRRPZ+mw3B2NqD51zjX3HrXrtX1D+U7V3vIf/PYaB/dx9pf
dyXHjtIWpeSyJERHEy3sRXpUdwlxEm5+pfKW87P9TZzGL/KhvRhutVOz+/wylwfl726wd+eVhmyI
ELTAfCpCUFxY4uvqdsE8RT0Ka+0yNx4/f58PVlX5bjWK6sLCmc63iQItWOc2IytCSuW+jMvxoCb5
5H3+Ph88j8sU9dftnQVB+HmdohTtpTdq2Y/Wb851VP7m9PjRy79bb2qE3CagyOk0wDtA4pIqZyjG
v7nl9OW3/Te/jLfx7C9nE2dAeRGQanrK1tWTWNuP35r94O3p791vsoN1jDfpCnX32t7lqyuxql3N
+6a67dbyupfkJXat759/iR+t4ua7ZUf2Jc4E35qw0T4O8V0vkSszsGiPxKUA0bhOy9t+MH5z2R99
p+8WohzDJ7L5eDpNQH7hSb+QdHBupuz4H17Mu0WiCnBDQo7juABb01Weuw2QR097kOx7n7/FR2up
+W6tABU1z1kvp1N4atbtabhBI7qlGZsfGY3snAv5tbqCkLYu3W6lbbN709NXwUa9+vztP/oC3y0e
NDREnk6sghFemymj+LNBtmbG6T97+XdLhCln5J9A0k9pSbtYyTh0YZx4VEK7/s0d8OGN/251yC3C
vUitn071ZvTsNTioFSGaK8uzVrPXer0HANBVVr5HqqQb7EHe7KW3TfaRC0HiwDFm1brpf7blGu9W
kF5tzClV8/lktKrwhszSPWBE+vo/+jKNdwtIkKcpmyw3o93eAA6bisBN4/Y33+PyEf9m/VgaW39Z
/DJS1OpZUU8qfl/LusyKHyPiJ8xJWvMi668ERfzmMtQP7jnj3QqR6YAffJu3sreU516wszYRp1j9
gGfsMvHyQ7g2f7Oka/+Hs+tobpTp1r+IKmIDW6KEoiVZtmdDeTwecmhCE379fXDdhV8+I6pmqwWt
TqdPn37CtIt+6tb0H76FRXl6RwUYAjiqI16mPYjW38o9COc4jTkzu+VG5MoGlE3OyTa4lSa30y11
pe2lEZ3FDgZDjTFnaJp4sEXb4Uix4w3AkStba6kcKM8CR0T9kDGK7+uC0dz6q7phL9wn0Q3o2kFK
ZSVNXpqsWYAoUEiSexGtlNEzaYGC6HaMH1cW3UIG8XV//DY7hIk9IDYB8kjxFsW/a/YOib0Uqkw+
wYNXfnm8b5YmYhYhEr/P42TqwuQDEUeuhtc+od5lMEFl8GOAiyf8lld6tNCWNP3+rUcigTNlLaCt
UfqM2lNP9lAEM1v/pMYugwov166kfUvTL82jQUJU+PP4mH79na8/NRbg1QQH/3j2lUOm/xYyBD+o
VCuo1D0eR2FhuqYK+/fORRyVmpKgcxTIZGlbpgdfeFKrayw4CSvNSWocpCqgPUGLPw7BRUPqK21h
F8ArGwqaycrfmObthz0tzeIHKntpB8Q25vPkP5dW+w50+hteg/JjvBKilmZxFjXEjgfIXkcL2pNg
3fBIewKHy9ZWpm7pei3NIoNacT28ZPH5GFa8Rr8vdqkL6OxWsuoDCEip00BJxkRU2g5nwU57M/v9
eOikhd08R3P7ldqJeoKWh9QIjtFdcuiltGovd4dNaVXb0cne07OwI0Zz5w7kXLjRM6wy77oHbvEx
MBMLVImD6tJtcV0bDmHq9k/zKf53WTW5Puhjij+lX7kC+m5GeyQmqho4Dl5h3bBFcD61m8cjsJSe
SrOMRORBTiqmqFlDU7yygL+7lHcYqAo2FLdWIr+4tFFmEUcTZI5kPRphVmJnnu6IduGmTunklubC
BtkCv/0ybJudbNF9Y4Ir4fI75Ty4v0Czf/63norzUBRUhOHRGtvESTa8/am6zNZdbrt2tgrTtv9h
3r56/y3WdSKcob5iXeMA3ol+1S6xwNg2AfeyYBKBHIxz/oQre3KptVnwgddLH8jTxHXZtezvhLsO
IGrX/i4ctisjtnDRFGeBJeQSkNGmHCi4F+/dZdx2f/u9uiFX/qO4AU7twCDlmn4+bu3rqz8N37RH
vw1f4NcDMJhoTTQ1l3i3C7Q1UM67gO6LzFVwTolJTkCJGaKVWbV9Dyzf1P5xMGcRCAIz2qhXaBuc
UTszsd3ttYThKwz/1K9ZXgLCeAz1D3y7gQaVAQ0mR8NlkzeoXW0zO7ukVm3CAckmprKRHHDEbbgD
WGe43bzDGcMB7u+kHPodKsK9AfL1yp78OoF/+luzKCNL0QhFXfwtZvF27vT79s4M5gnGuC+38EEy
Ylt229RI7PouGKDC/i32ML9xYAFrN+4Glilb0VJdSALhKOg24TZw1JWFJ07/4af/NgtKQERViTxl
DcDIbNi+tVt33JR24vIoj/sWdHqO0Vl+hQjYIXSJq5mR83gRLq34WaAqoUKpxRUSMDWDmlYZ/YoU
kB+BlZKY/vq4CWHhMP36/ds6hxF9rjAFnWtNxUlPoCc6nQ3S4XNgv6AQ4fau7PCO4NW7ta21dCf8
SmC+NcmFQq0mPJoERGYLNrV7FzCwrc0s0QxxtIQOnCaNTwGvDbUFUXqjdKndWM8Ad7qCWW9D47rS
+YWT4Ct2fvsnJWqcxSDhnwgnFGJt4spmeYJAvQXZmS0QK2a3VZ/ouTzEh8ctLjU4i2G+CB3ZcIoq
qAjC3OECpJWZl8Dt/c7AFqvatefEpVP763b3rWe8VPqsn6YVbBE7OyZeYW6VJxu6TfZ1bWMsndZf
jX9rJGyjkQgQKd4n+rFQj0Lu+DG482ybDATyJVeoeyTNWilhKb8VZpFLZUEK6V4NY/fBvY43wHUb
eAT9iZ3yHbq/8glKKiE0NLbStdvKv+nL4xlbbHYWmQSdL5tqWiPg/VyGv1BtwN4Pp4gomNRqEf2h
ZGsEVrWyRKYD5odo83Wj+DaoEH2tm0BVhT2nXLTqV8SfKciyjzuz9O1ZQBnHOI96EHr3I2QrRKgj
ddxzJ6wVKRa+zs9SGmgrQTO7ASsqAOxFACpRzT4rVVn570tXKn7aU98GpuHADq7ggQNFBRhkGdCa
upROcpCv/GuFPXt/PEQL8ZCfJTJ9D71MkhJsnCFVoc9UoyzbiK/wDoWShxbAAKeEKBfuqGUfrzS5
lGvw86igKnkG3ihubtBwMaJje/Tv9BCfgE4DRvRWber96EVbYN7+1hswxDzRCdzWap5DJKaPu730
KMJPk/ptdKUoHkeuxdLo/kKS/4Cbj/Qan6EODEmryij/Sl55qY7hE7k8bnDq2w/LnJ/lOHqvpCQC
MWovkmtaHxs8JPsQcI/sx59fKi3xs2gR5rBoiTSslhO7FpdmGsv6OT11FoRP/upecIWIEhbRrgAP
0yC4YtFT+VxsHre+tBNmMaMSC6qAQ4QkK3sDCwMqYiFIHWtdW7hh87N8hHY6yMcFlgtxRa/ZwmrU
BJcXddQRNdTw/f2d34z2aE95ULmSn8lLbc4iR5qTAB4u6BHGch/Ge3ncQFQiwyU12Inn7BcYKqjR
md2Jf/FfVK/RcKzdo61y6ToYNkJEAFJk0DLDn4wO/V/pngLj6Wm/S+jTvhDYau7Cp7VngZ8HH2jA
/67kIh7BdVDxV/HeZie3aOUgWPrsLPworMBbA+QnwGP+LdAETl8fcDlcCW5f177/3Q5En4WdQM0z
DtK2CG4fkKI/ClsJVGIj3saR4dv5TQKO8KYctBP8Rp+JlRpIjFCGOFJkwnZzKBzO5bx45Sls4epI
9Fk8GnUIC9AaC2ywgaTCsgpNyE45kHo1iPUJK8JTaEcOXdksC0+kRJ9G/Fvo4QZICPZ4Ud6rRmRH
yKlHJ3QIwI3EOsO91MSbs6FbxGMWhuIQrCzpr3rOT0M+i0Dw35M5dcCEth4YWcglRH4TRWZyhLl4
tNMvbNe6UFl7E2/cITrDTeyp+qh3cPl5wl0D+gTEAfOQf2287FCdetvfyWsv1D/HRlCw/jsgYKpA
xSlqcJDidSIMKoPiyAOG1SAQKn8coaZV+1PnZxEKryChNPTCpJEh4mW6gzYWXj+pUahS7fgkr0+d
kimvPPjuK9P8laf91OQsbJUk5IW2q5Fsf8iw04bv9m+YUlbXxhNbN/vgQRDq7GJlty5kC0SfBayE
L7VwhCfenvXU6mC8NESwOhhhhC08iRQK4JdQf4EUN3zqnh8P6UKA0GZxp8+lsYCBMyo6XWmXVPeK
UtuWZLUQ93NmQrRZAOpBXkjrAeNXOcwa7GQTI/tpNuw3Z8vbj/gyXYxSV9xxNyjfPe7SwmMQ0WZh
Sc66EAoSLTCV7mDD2GYn7OJr4IWW4BGncePAHHa5+4+NzcIOyDegUICcse/E4RYE4r1spU8KcYuM
0SsN86PS1VDPCY8QRrSDdLxkMJcMquYQJ8MFDl+nx/9jYfdps3CUAZIst4OEPpfHNnJY/QaXDQPe
nyuBZ4ovP+wDbRZ3xKyJQYTEmKrcb8busSqZj//4NCk/fXgWNnomciKF4fueQ1kYguwcjG30O6y5
IZ6xMkcLYUObhY2Eg4IaFFMRM4cMIqC80UmcnUARieaQTwwM8HbWlt70r3/qzSxcjA0HBQp4WUx1
51PxTr3uOXhS7fRdex3v7Ffy8njQFqo7RJsFCo0nNc0UjJrsAk+yT7ehmVqaNZpQd7dhKgMLA9Sb
iMHvyud0k1j8y9oJtLS75khcBiWSDHZa2NFnSTbheDuVvoJf6iXf9J74Ib1rjeHL6xC+hdmbI3KF
KoK8+tTVzuROCUp+o9VvkJmi3DE40JG03lQT5Et7rdK+1N60UL8d7HobDZ0/oD2oVW5149YYdL8G
x14oPpA5IBdqia0Co0OcYHilHo7QgjLiTQ84qv5v+3SimXz/92QUGQfvC4wWd9SAPmNsDRezlPHM
EbiwLgJjeQqrzCm8flOdMo96sQWc4ZHt2K6xC6s7aZvYDj0wm7pdTFd2lfRzHk/UWYxQWN1BqA7B
DRPyCh4EbwCTNvou+FywMhrBOYWbNR65oJMOSuslR72xNIK3AGzf1h52sLqiFm3wHgWTYUg2q1Z0
ks6Pd+LCFZSos+CidjGFcikGHFoPgkNMbYsbIeTZL/ox34HMbLEDczNo1K5M8FKeO4frgohYaVTg
cam5j/vklwT9MDzvwSPY9a9laugwFzDIsXGjt8xZ6ePS+M+izYCsMxGmJqkNqY3NNNsRsBX9ofvH
eDbH6VJY3STgnEC2EGbSRvfUbDNPeuk3rZXsK7vZlBtwik3FS98hAbHhXfX2j/VAMsfswvq46+iU
cylQwi9uhRsAxQ3FyV0fe+EuXLmeLJyfZBZV8izQM77CVYk08AOY2AvpSultIcOaY3LDUgQlOsKN
gNM42GQ2DqtgQdXdfLjAVnAK6XPVaNjt35YCmcUXOfCDYZiiI7VRmzACN3bELZBlrnZ53MJCQkqm
AfwWfsFuhU6wluOdXOzsXICQdAHBrGIN1Li0feY42pSCBKUVHbaPPdY2e1VPsHm+NNvcSbaQtr77
EJ2uIa38XqzsnoXzhMwCxAAbyIHw8XQvpZ6QG4qt4IH+c60ktXRnILOUQ+bYKAwFm+h1yUV6CfHa
VR54C6HH+PN4SpbW7mz7p1zC9zKEf/ZQN39JwsKOUvb0+NPT8v8hX5rjY3mWyDwVAhTUFKP7m16Z
B8cBtrIzlmKzMk3Jt7UkgL8VlpTj9+OpP/nvbAuceHomz90FMm+dIbh9YogF1NlN8vtxfxY24xwy
65Ogh+c9WoQUqo77ObIwr9g2kQl/uZWi58IGmYNhIReYhvDVBNrA7n+nu3DtfF/67nxnh2kCVUZ8
N5IKSES3hp68SP3KPC9OxWxbl7xe6mWv8fsqQgEuv2lPoOT5e/2Jmf5e8Dg3t7MTd/NXIGZLu2IO
gR16sSk5Du3RASInka3Ir30K7puQGW3yVJItgwhekhvysIKdW1rJs20uiCMUsisMH6ARz/K5OtD1
O+a0lX/aJbMtDjt6MYOsKL8PjsM9Phd3Ce850mCO78mpdB+v3KXAqMx3eaULsZKnwh7UeJs+qzv1
td8mnggREoranRwb4Y6eUljII6ssjcetLgTHObpVDeKx5XmMWrOd6jjPgptu2t+Qpnj8+YVJmcNb
B5/FPd8hrVB11Gx4xYRUvfwbap+PP78QGOWp2W/xReWkGvKTA7IW6NuBomskysp1fuEplMwBrYUy
Upp0ODVUqFT/Vg4dGGuxEWzDJ+gC1Y7m6HsgmP4tpMizrT80uQoTLBwh09UKoJTN4+FZiCjybM/r
Pu00nfOxB0EIboY7lD6NCE7bj7/+Ba/6YVfIs1tBAd9VvUtUnB1eicd3BZyEyGtu+VndARDgKU+5
VZ7gUEagHGfCO9uEposVAp4CyOxd29V2a6jb1feNhQKMLP53LaB+r3WgY6DIABRK7vCe6CYocfm3
cgeBWBSjBzt0Gg/myRuo/W44K7J0SwbuQnl7PB5Loz0LEj5kZrtsqnLA98zouBouQb8EQCgff31p
o86iQ9nBm5NykCfWDZg1HuE5b3Bn//L44wt/fY5wJW2aKj3Fx2kAlXTo/jSRJQlrC2UhCMxRrQNH
uErnemSU1QewEwatbhrskUaY6/zbQp+DWDsflel4emeatNALsm/SFw5GKo8HZ2Hk59DUZGBjQXJ8
XOUgIaUW7xwwAzCccnNNs0hU7UZdWEmYFogj5Avj+S2gNZzqS4WKoYr3oBA6YDkXF9WB4ZZV7ToH
huw3pAeoMZFz/zd469+jE3QTq3t9ftzVBVwPmaNY+wAuZrAGFfa9w9/bO3ySPemI9yNLsYt97HGW
9EGAp8kvcDFe6fNSZjLHr5Ja14k6lTUmPI+yKzzVQYKwgxkcWBzcG79rnhrXtx/3cOGFF5oe/w0T
IkwLoSGBUCs4d+YgaT80N+rGl+ig/O73ULPchxtoyziooFRuYMZHYRUjvHBazWGqRazWGhfjgIdN
uxNVvBPq6cpxtfTpWXTwFaEo00zn92J+9aWPtFhb/At7dw44LWkLlcwaC8LvLLy7QAmxaS9BbIAZ
uDIhC3F7jjjNygDyHpWCCbHk53ErPvOJkbn+WXqZ8lIUbgBvHQA9lSGhjtffeJoU9xckk36vXUkX
Nrg4yyI4hVAWN4W8D8fcZEVwLNPSjBEGxRzahYq018aVOLvU1+n3b9s78xXwBRX0lbY9BrNot02d
OE3ZOTSLopURXVgL4hTkvzXSwo9UaTIkRUnz3MCBo+4/Hk/VUk7/FbW+fZmUXCdNdu97/h7epE2D
6lAPWwUjPeBM/7dz7mvffmsD6setCrc5FNYhXWplfmwljB7GurtKZX2pfMgiM7A7Vno07fofUpiv
8v631tpcU+DQiPyU5PqTAqeIsq02qt5/wjPjmIYB5KigV2gESXUShsGlXORkvb4SbRfuql913m+N
p/WoK2WJpznerK7E+2Re7jE3dh/3bWkZzEJCJ5YcabgKZbX+heNe8/D6+LsLucIc+llIfQgN0KlS
WMIO4I8O5zMS3x5/e6k8Pwd5jiQWlRxCSfsuhoujlT0zT/IEGwWEHunOSiPSz5P+dQH7Nu5tn8ac
CslI1NGZoxqJUW6FTbaNHd9B4Uk/pyura2mkZrs9zgU+4+UE8wubhSR7U6vQ4LuV6+7SC9Qcq6kX
Qc1jCeHrkJY7Ca2BMrSMRCHbVFuAIXao19otbl2b/A6Io9fcKze5rYI9FmLmHMQpalUTQpUSVTwj
zaARa8B7ZaftI5Awp0q4bkbuaIc2XM/0N3UlwV7KFOZYziKJ4f8G23YUqZnju7XL9vEt2mW2Zimu
5kCnTvsY9uq/rpMpaHxbJ8PAo56QY392Xn/SvOTgo1xx5i6pIZj8i34eVk6FpXUyuzhEHZVhjIFF
z8W/JAbDE7xZtmt1mIUI97XTvnWiTqlYpCHiaVJqscmP4jFugmdJgQVLLzudjyfKSV6XA2uzBqp4
rPY+dsa/7bQ5ttOvaqqMMe4VEKS260t7yA6fDUYP4gwbdghXMsiFU3UO8czSVI+gEIZ7KJ/umhh2
ET1qy61+VTOyXenJwjDOAZ6dzIvTm+/Eb5U97GYP8Aljz7kF2A3KSiNfJ/QPp9Ec0SkWoqCrE4In
34p27U6NBHZyEN9kC4gmmIQY1U7cqm5wTd34WT1zUFE1BmTH+so/WIq/czwngBR4PZ+6CcsjUDqo
CW63AbaWuRZ8F06lOYATjkTQGxNRVmkkaD82R01d2URLBZs5dBOuLomm9hg8blMb/tcsZSbzQP4A
KXywktMa4kT/+fiY1Pe/h4URRum6BCPEfVPbE9zDGHEbj87VU/byeLEt5NxzpKbi+1mQqGiAeLVB
zfGpP/wbxJTws6SAVqIcRQU+zcS/CvnbqjBF71cWz89hTJkjKJUCEt3JgG8XqZeiysToZ0if/2VI
FH06hr5FMTZCQHto8G0+gsaedux5uGpLeOTW7RYw/seNLGDNlDmcMtSzhg4CWqHlrslOsI+zI+4j
lp99YKNIcITVXSnesmGjgi1dJ68rzf4cW6Ap+d/OwaEM8sQdmh2vzOJ2xVG0oydXcBVoqB/XqHZL
szP9/m0EK1hGRXyHW0HAiJtliq1p7T7s1kqNP8fgSQ3zP5/ncui8i9BX32cwLW2U5A9VZSdX222v
y2s8hJ/3hTIHOOrwcRmDCm30ZW2F6XsXapN7qxGFxw6+w49nY2mcZrs7j7SMqdN5CR1bGY60KXdW
/bUeLH18dtK3Y5L6Qoke5ND5r/U/HF56QmXtqP85r1Xm4EU4TXCNPgVv8PDccg9nn510ZCZIdzZA
Cbg1Px6hn+OfMkcscjoRm0xDM8xp32XgfCdIMb9fewdZSGyVOWIRjvZMFqZrkTgY4Tm4QsH7lHhw
e3/N3tmL+KpW4DeEZnAQzFQ3BTg3WEFqrL4pLKyyOXgxEqA/3TI0n8SdKVAvYocREHSqXcp4pdz/
c/KszEVfUwhtdmE09RAcUXrEKWvCorNZuXYsPCQB4fvfvQjfx/+/+WmwUhWN7p472hXSlrbWGa01
eo2p3iBbAGbXWv11ge6kzNGJ7RiOReEjMxc7Cwqh0UaALIKR8nCwNnrU/cVNFVsEalJucuamsDZs
Hi/GBVAUBOn/21kxh/9FIaLl/gMsGHhbC0DfhCbcWVz5lDqcGd9BxkZP9UNyS6BJgozGXksFFgD4
8Kz+b+s6fAWHBIRpPIEEvwrM5ujIpg/R0ivkw63hLXGHQ3sAENAC5j6/cE9jZcC69BDviFNsICEL
1/rPxyOxUJ1RtFlwCUJEWlFC5OrM3ModthufakcyS7f21rQGFud5lj9UgpxooQKwVXbUX2F5A2MT
tsduvPsWNdMdRM8d+ME7PgBioJesbJeFqDkHPMIuCJZz/Yg6XCT+5RqgrLQBOmhl/vF45BbOrjnA
EU54NCwIBg6GuKBI1fs1bNpCOR/GrP9dHkkHobxYxv0n34sQHDewM16aD8mBt0q5Z2d6iJ6xRO3I
hYLpXoTHQmSmnvIm7oeVofs53VbmcMe4lusqJkAL8cUfEojmCBeUx4O2cBlX5kDHoYZfeqWgkM4s
UB9iZpa16f/hzypMjbxxMIIPSITVL53XeWStOLiQ5CtzCGSvcrw/TOuvec3uFIhyqCh/EEuy/G1j
87vEWWW2TSv6f+9iyhzyyEq4+dAeD+PtBf7xcFRxYczt5AeKmLZyb11a17Pg0WoDE8aokfaE0myT
geFr8ImsGgLL6MpZvXChU+ZgRQ1mJVosYAUG7xAj4WxmQhUxMJ+FtRf+pQA81xWlbTaEbUv5vXoN
LnFpxLfur3zvnyiUYVHTphPpRzgPXn7orBRGg1Z+WBMHXxjAOWgxkeMq8yfIR6vDaeetqT70eKX4
sxAT5qDEWujjFF4p/D4VQmPkQQApoeMtGly+xntdSALmgER1MsUYRMxMTE+9bPL9DTqwRsjlZuUf
Sfz0eJsuZDNzcCJH5TJqNcQ2RgjsK26tKptceo3A/FJV63EbC0FmDknMx5Tv8wmQzmswFetGg5Zr
rIelvz+7VsgZlJxgBy3hRlZyv4g2dGbax4ET5FVzrWGF7paZviZxvZDYzpGJhS+ovaZDu5WNnBn6
msPYe4eTWt9GysSc+6OEiv14yBZA/MoclNjVEGoeIzbu/erSQSsIxIuyfYeNJYj3ib7P/K1fW5We
G6nsiXuY08APNlhJEJfW9ixR8Bs109uBQWAR9xFTkTvVCAYFtrZFAqPhTFxZeksnxP9ofPJSRPsE
feR2cJT+m9/w8ump5uCkx2ojPBW3PDGu8fPKiC7M3hzJGOkQ/MoZ9I1bM9jwUH3r7BKg0mCSQoHg
UPiOsiMkMiuzM1bW/VLGNYc3FoKvwV1agj5nPMLtMz0FCliWiEkGRIBt+IztUDME3E6s7uPQfBBO
+ScwszJHOWpq0owqnEz2cNpjRwUz6vR+56/k1Et1kDnCEZZDNGkUiBLyuEYKFncRNrmFYtqdbkOA
Z7iV8vDCOlSmsP6tJDHkGofXUAAAG2nyIroNTQxl9zM3rp1NC9FDmUWPmHGc2iuQkcza97GAUSUx
mXJqkaukYB09XndLnZjdP5KYqkkAViT8EXas/yzykxAdSv/z8deXzm9lliMoPmn4oI/5/SDATLir
YbSJf69Qu5Uj029iW4/aJxjdfWZDd33c5lKPZuFBqyBYD7cj2P1KkuNrujnZWPVhY6SNsLJ+F86+
OdRxLJuyT3g0AcWeS+oEW7Kpz2vXhYX/P4c0xkMO144Jn9s2H3EAM7F8k+gu41ZuCwsYGeV/MI1E
0ou0nnbHE/HiN81FMf4gbAUr8eAMfcoOuGJyUKHJ/si7tTxekJVp+H9ISOdYx1qTA61pRCw0aJyb
I7hzW12JGW+oI9V/5wrclIxAbiB/ljCkYcDxa5UpxWJ8gSlKBSHdvr2o45Cdy8mRg6L8ANuvPFaY
xxqxH90hyn0QFtSWZHYbQtDTLrQQ5QOYcTEzilu9MSQpAa1NEOsxxluYDp8mkIKgo1KLw3WkTeZk
dYB6DZziN0MYQl+Uy/tzS2Oxt+BmnUuGyvWiCAkROe4ufjpwGx2feoOQo2DIfKi/smTk3WJURBd2
PDHs8cKi+lTSgMLHQOQ/UPwD4qAMdAUGFABMwOpTKnOHG7uSt6tUgC9r4kOMJ4KurxRjq/dDoqtu
FNbtC1ARsGyNWRFuGvwXOBdKefspiDGX2OUIlzZjQDX8RYKr+7WjSXjpuUKy9KYOzDIbw4MS94LV
ysJ7CNstvNHFI0mNcPDJhkCHUjLisO8vCDbCbzmPM9XMNFjeGUWYjFdV1woVxuBBexkgSN4aSue3
R5lLUbMC/7c4MwDYADfSZUQlKe9RxsihUWy28L61uYF2sAfrWysmeEZmNOKdgvjQWpekTAQzA5mR
I8Maw2QZXKmDPNA8ve5Fi0y+iaVOeyPKoR0qtYNv9wXsR7pIJnYtK+UTSToRih1ZXmZOwMd43gw5
eHcZqs4FqFlUfPreMg7ZQV7phs/lgxnWOfL5vIBVjqzXw45CXd8ptIEPzVbM0CDS2uSPxufCDp6R
kivAmNSmAOUbfVtnLk+7+A1OlPK50drymibZaHK+qny2qKQ8wZpWNOXpihpnmQwDdia9SG0Ky7as
CVsYimEk4IHOW0Mj8duiA7cmJ2ntyKlQOrFfpTBYYf4la6ve1LtC3uLPxGaUDtTQe3VwiNAyKB+o
BbUlP4ickgOiqB5xYW39UbFzHs7XRhj7FAbsdISzmQrhUp4CfZcO4pEfG3aC0VD3JEZ1e6ahDxFF
IarhATfgCFMSctK7lgKdR/n00mt1fk99Rd4OUGLGGik4e5SCDusCCndV0LcfKryfTgOXQDFAgIUk
PPVU/SXglcRMfUp3FVb1Wci14phGsC0qElU55BEMWZNATZwiGcPCCMoEyEA45ZmFgsNNlWv/2Osh
3ckdq4yUys2OYkJMYIKYS1sFuAp4v3MGxeq1A1UuQPpoqGyK/oAyrh/96jT+JcoK2PLGCZ+YDVeX
4GbIVQTNItDsDjEw6q7WSrAyGrvWqLo6SeFiKIobX9I4B+5qzRmGkXlp6uFYN45egfUhoA5YFcEt
aSXVgEkqvG+hLR8OFh2hJliQ94ClzKQqirnxcG2VZlPVPJQAE9OnQFwmvin1wuDksH0yFF+HJ6oa
j1ch9lurbvXB5nktcDIhd8Mg3NC2MWNYtJpDmf8asaptONRBDbYJNnKlhJBObf7iiVUy+QbFiTo7
hEQqnJYXAnhv8j3GXmGfWtr1yMdFbNUq1g3Mh5lFRVsaRd4gvjScS7oMropJ/zdXigpeLmNpV4Ny
UtUULqeweRXEwYJptNUxasHt1cvyGv7JgynV8Mgb4bBLyQhlQNhPeXIFgAsZTTmJT3DA2wdNv49C
dlcF6O6rcvcatTB76Dm6STrUEaNABhK9o6CYV+VrxQ0+7tgRnKz60ojKyihS8Qg8XX1nTJ3EEYJm
A/dX6SXRuINYDoIBV10bRszuCBfYMQaYoS2YExaqnWS90fW9qSGGJmF8QJd3VQo/y0TqjCgNjj7P
vxU9jxzXLzcsaG8JB02XGAi2hAi7guY7Lqg9RrGLtfxOEtVKSeD4utzbYcfnbsb7qApFgm+1qm9X
2IkmjMkcipJEUTG3khqsc00m57jvRvg25juMi+SmceXAi9UWU93jWLqBpYYN7ImttdE5rkKvwIqJ
6tweiOIpAeT0xuBY5d1xiCA1GPAW30eSHYQtzKpBL4RgoFFF8ImWePFQSl0PJduQwEeZ6w2m1rzh
w6wUAhcw3y57HzRSXNVMJNfbVAOuRRdgwIh6F8x6XcRiEG2JCXjPJqsTj5YVKp/11i81A5Kkbk2r
L+ssR2P6cdCTxopV38k0RIEOON8NjtA9SZLEleDpJpPxTCGmPhqFlJTG0Ct3sA8Uk7b172Gk+TFh
HXgfLSnBl48gta4zmbuhHIFN2hYbTdb2fBtTE4dIiId1cESiNK2MthWGnZI0gMaIHBIhbbjmdVEZ
YdfAFBvZtzW92r3qPdLJElZ3hlTEscv3/paLQptpA3X7Ts4sXhB3OZdsoME3WGqCXe/XEjBaqJvC
TQX+t6HOwctV5UDmqiVXpeRJaMSLqvtWmeXgqCujR9UidNqJhOCz9lWlwxvPdxGsJarWzLvokEGr
sGCpDSe06FniM9WD5gE0bat6NOSyS6A7xp6iILmOMNZ1VMyJakiCvBkJaGQoQtQOn2DLqo0OSaFy
wBMR5M8PvgKraJgUw7k3JboT5tDri0o7FQPI8Yq+aHJCgtMuzupnAifxZzqObur3TsDx6Rsnc62r
oO5ghpQXTKipQyCByXhDYEgCpKKi50TA82AgKh91DeEyibjwY9/WXf7iy+oh4oJNNYzoBIP0gaLH
4SZU4aiGZWdnZe1Q3+e8KM+3isoEN9GE/ug3wjXswiP8mYEFKmK6LWXft2tAR02Nq7BjVBh8abUh
Vo2d1qLgxVyr/lFEEIVaUao3OMy2LNdgXRxshCw7j33MjKyE632VVQ4Z4ITjNyFi9WDLIbkXvnTS
SJ+ZcEy1E628D4SYsFn+kDLlI+gAgy3DITdbwe/MqkP5K9D82CBq+BSH8IjNU2cQYxuGB/VWaWpw
PQKdpQZIl4YWIQJjDSZ5wLmhUkMFQeI7uxfr3q5gTmopkpDZRZdJVj5EsR0LKngTLwAXfrBxhHd6
d6wYXNeTzEl1iqJ50n7wYeylg3/k/HI3psVBQGf1WrDruL/4Ai7byACvCqdHZjjgUBiRl/wfZ1/a
HCmPpftXJt7v9AgkthvT/QHIPdN2ere/EF7KiE1iESD49ffJun1nqulK50RFdES/VS6zCB3p6Jxn
IQ3WevtrlLQ+JA6LYh6P0ZhQhXIkEE863UAgztiQ2C82yGfZhgLhKbKxXrZdSaJE+vUBaUgSKbP5
tDVAqJ0VZZkNx9jEWsA1/nasjIVs1Ri4jajupNfaNxS+srCPPRilv3P0tOEM2aoH3qMH0VHRwkK7
A6ZRDGGPE17AlFXvctXCinBAuzzpqx1a8zd0Mu7ZxFcxGcKxqxZT4yzisV94YwuD9DoNLGc4QPqY
wXQPEPkWNnyNfc8MlW1449yzwtpjvODeSrpVLvyI6ywq3XKRUn851dArHoeFklhBkLoj29CBSYcW
OEK0vX03geELzBSJ74Rmnq0mhYfFF72F/w8WE9K3QT+8w5QXdq8wCgzcNqZbtzXBd+bg/JQQHbpC
tnfNZBU2abujZX5sjGHvC6pg5+deQVM2TKTGfDaR0BI0C9MQQjVICuLAV+Zrb7QrN7UCODJuJ5gc
9l0d5QK1gTEbPkYtQdzJ6udJFmrFR+PG1O5DRwDKSwa4x6s+gktAVHY0FEkSAoYW2S08EHwjnJS5
oD08yhL+OcFtLnTMFFXFdrqqePXuwD37BueH64w46B2a2ZJRb+vlsNBNKOui2AIroEI/OK/YDxcm
36Fmo7E1xmylS/ezZfVjmdfbprBfere48lJI9ye0CjyzX/RwahZOy+EPXV9nqEKME4RP+trF3QEN
7XweUq9duwNd5Kn5xEArKRoD3VqaTEvDa8YV7JHlUuo8CdOcXzejSCPptnTjceedakuj3QvDSMd6
MKn0b1kjLeREjEWa85ucTFeuZx9MxzwMCgqiiXDwckItYhPONb5tbiv4ZlKjqYKqYDdWnsCYK4tM
hV1VWq+VPRwMnR9KWh2HXsAkD27l43uDyVIqeuT9j5ICbAW8BKWvKv0AcPIozDc7/mHE/RRUtn/w
ibGxavBZxI+u966FET/KpvzMigqugjnMZLL0OnHMAkjOEXQTLrH2EFRFW+u2r+sxcnrztAdaiR2x
xHmHCn9zNdQG+o12bnnglfbZLTvt73X5mhsnX896UQtzMcGlmxs4vxbkCHPQrYHOpVCnX3DMwE/I
lVt85lQ9phU5eKOONE0/rak9piXO2MCaKI1CWDN+VgK4IKkWZerc2LkLLyudr3IcPmIfVjWjqbYD
JVuQ7YCXK5216Emk4yJyVb3Eo4ZawaM6ZRFYvktG8mtW07Vu6xUTLpQoRx+OwXxTwFZ6CdOiakeL
3F7pUQ2AG2G6WsN26rMgz6Zg8loV9k2zkuLRHeBwmtwOUyIOmYdAJRKj08jrlMgDz/NFQuIlBcEQ
3gvQXfLQXpKQZDO1DOJarESFRMh4QCa7VqadRxW9hV4d4HJmvsi78dOMNXItZ9Hb6euIZH5I3CtL
g/9Ip5VdfLr4P2HQ0C7oCzY3HMiS8pXG3WfZ2S/N1D1CpuwRkMKQGta9AFo5yppu68QoPcj6CAmg
IalCFvPrJBtvpIoDw+lgTa+QcnGOkBBYP+pHB/uzpF8Nyx4s7t2RkgeZElFWPfZoOZX9F2ue2+6h
rSxgdZ4G/8bO0oVhP4/9Z26rQDewtbPumwZK9x44iTD3rMZjB6Wo9CFLeFBjLamqMRy5vxwnAIhV
94NP9CNJvcMg3qDOtR0zuvX6T1BNr8yqieyRH1yreJO+MaLW6+7zUVxpAF1BzPXeYW8ql8kAA1R8
r2GEnBK7yhOrjFwzCWqc/9tmlzru2mQWPIfYe0K/Jmdd9Ope5g+psJ4b6OWnNgobON/3cDJTHk7j
rR/Z+H1Cbql/NPBfdnfdwN8bi/TGUdDikekKJwKM4Nal9gJuVLCq7VCBloEvydHTkF3sHLHR0xgl
vaJYjoALgb5Dz5OFnK7keNtahwGkiwYsSQx+woHXUFs4MYU11AXbLyO+l9YxrkQEpnqUQPwlk7t2
YBvZ49lA7k7aezdlYUGrTVm7m7Z1g2x4Kfj0ZkoexA2yNPvm9HK9j42xXIzkDjX7qC+8ddN8uX0D
uUsY25PUWgy6v/Zw8uMnhQAcrlgx7e3JPuSDG9YwIC16/wEAvsjLkMHGqE/Sd27Abh1bsxYx/sln
Dwhi6pTRCCJg2oIJA8WaBixUYgxB7YsntC13eXFgODdqUyEy0MEudeSg4eKhG+PWRdT16VHQcmu0
EzKxAtEI3w8z307wba9JtuT2i/T9sGq0EdrTE2Ffdin2rTfs2qa968Y2aLiG+qE21rGlNpbrvvWo
+WBpWerBveptTOtiCgyc3CoNBygFZSz2YhZ4Utir2+5zmn5IFi8Ite8lCMi1qhYjrHziAsjQJn4q
+/Q+ySCyo419bJjPpsJBs3nU5Zt004MF2W8+OpGiD3GFiRQnmD0cSXcq72CHvaMDgeW62ie19Tim
4yv8Lf2qXoJnulBsa9TyOYutbklxSE9UjAqijTln0zgsO3NVJsCVxMdeMaQXkBUIUBR7RGERHqrM
DsdEfeIDX8mscENh2EZomc5C9ArTgDv9foKJ8rapfR4o3QfN2EQdGSHW0G0V/2F1+GJ2wh8FJkwM
YU5UbxQEh2m/cRA8WTdF3GvDCXlCAU9lB/WavsRQu11QF2ikxgVU3M2roTwZp6QLNhQofkIrZWyC
VkxB0V+dJpFn1JEF5xZrkpHWeCzgkT3nxrHgfoyct+fjwi49UPQ8ipqFWDpeHA5yOBpGBUzgntOr
TMjFGKN+1pVIWrpA2sjJKVnlubsWyRtcQ1euzhfSvnHLCnUFEhLzh6bZwfHTVS2qtd97DwrGokOq
F0ZTRgxSOzZ0MhPrYMT4/o0KWf+ROf6NKgCWtt9whkWVQBxso0FeywWad8jb0wFoyBrGYkYd2qWD
UlgJvqaLRQ4LXZvCPDoh9QpBcpDWluefpzIOwFkD6g5r1zOBmdpUbht5VhGa5U3Lr2NEduttALaE
hh7AdjB1zgl2pgETJM0+tBgfvAQyx67/RZrqThOA0/suQHFqq73mLYffj49RTRMFuQccdlVDHnAw
KiO0lGBiRMudm8QNzhFpF9GCPk/gBGt5XeOzdwOEeRDKfR2c/jgIDnKRtU5l86hKhY/PPw2RIrDh
MJnVj0Z33QmIeTexDUXG7ArOmAcNQ98QOMhl6hfgN3yaNk6nZv1YEXOhCsMJksRYKGPcJkzXgaJI
23PZ7Iw4b9d99Zlm4xYmGIuciivg/sI0To8ly2HfgNZOLOgd9HFeeNHuPeKj2JLbkQPj4NaDV43t
9Acrd/aVGJKNaMAAhymet2YmebHZVC9yKZ68MjEC2d863NswO1/UHUHuC/0qve5PnnoSJ51AtjzM
yNF0uzfSkY9YypcauXvg2eJeDwO7tYgPQN1NX2971HIhwLxy8402ikV8Uv9GH6BeW5UOXeceVnob
DzBcIxarREEaIxEkGAdniTn9YELuWKN8BxHpwM1Nssz91npOSttHQaFjhrXMp8m2N72FA2now+8N
pPY09b7KqnPUHllxf1237nAzpj0K0i63iycvr/lbygwUUuBSTwOrxWEjzo1q6U3KevE1lMkTw3hy
KacPgoxEBZ6bxhJQMoKFphXWpRb7qQMnizGRYvP5978My2QuGGP2XMEBbzqhojqg+xeQ8H160gF6
F+gBH4cAS+aFHvCpV/m7m8x7mBLuSb5l671u7uv+QJpj6l3qn5/r+MzalzXjZCyoZe5QJoHWLKFW
cxgtjr5Iakt+Yw4SBcIOiIUBZUqo9mMNY/UPb4LKYlibsEINv28InnvH0wD/0qetsU6hDWiiyJ3u
S360sM60Vnyhf3qmbT+XbWgUdSbHdW3UEYcYFWy33gwQkX0mKjaRmqDTENQ4Vd7i0AMBB1Vkn9+/
1E9tgN99uVmbs69ysKQFgQPpNd9fR+U2PjkjBe/RY7tG54as4MNMgicjhLLIJzDH2yG46yKocq/S
MFl9JeFHAusO8BAuKVic7fDNwJXcM6zWcBO6l1OFOpoonR1L2xwWrH5+KycD4AyN0mle0xAsBaDG
4P9b+pHs6v2EpB9tsVe0AmhU8BFOawolIifDptifCrGZrHEoPKHOlTQAmra3aYll1ycSomtOi200
s+5i0R9RiFKwa0thUZMjQerzZ7/M1qlDI5qMK90liyruvsrCTdGwQmelbvs8slPU8ZKygbaqKnEA
HW3sCEkWTpV/QPl9YdToGFaT88VjnHZrYbkXZs+ZqTkXrujaJCsAGAdgEmVL6PvXNJiyyQ9LScSF
CD8zQefqFYKgvOkWBrQBSB8va3oa0c6j+7YhSQqvol5fpW7hhLGN/aDv00vY4jNt7LmmhW68wsqn
atx3U+l0gc6zcYGFprqLeWpcd7S5hOQ8LSe/CYS5vgVRU05sp6X7xE62Qk33AF09fh9k58ZutjoK
IYbR7VyyU0nl3LlN3l7jAJyZUcKd/Ni3fvKQ1j72Un8cQcRV6hIl8Iwdm01naycxJpiZiJHuFFbM
QFXyrnKAppIt/fSbftOdVM6w3shWbGUDC8SuhDVPnnymZbEsE4Ezul8CiDegHzs9DjX5oJyU68xv
Lwg2nNGhsOeqFwOHK3bCa3oq9BmI6skn/aJtEhcFVn9EVxlNchdVX048/IWDXL1AiQI4RNKoPYQ7
yAOolcNxgHf5hkuMYoBtkG46I1dvaLrGXqCRgKWh4xrqhaXjmJ/q9C6GoHeyhei89tIKfm6iziAq
HXroGRGGODid060dp9SrLB2Q8qcjW1Qe0RdAI+difbZgxwN4nm7uy0M+0T4YWmuHXt6nQbqn7yfr
GZVT++ff/7LPOR6yUkfCOAls1RCH25W1IkcdpYtMgUY9RGnoLpwNGmgw82KRArHwx8sD9BGXOFjs
nDK4JG3/E7/6m4ici25Yo1nL6eTgNC39JV2jsxSo/YmJCW3BlRHce4Dcs9DZ4hQI2yMfNb7AAOa/
WjpARMOuDYwYuKhFaHusQQIKOLBbIhigoZGGDEnQG4XxsFoVIXgK1yjqXhUrFOn3cQC5Wr7yTmSh
VbfuduiwLWEHcWGpPkdLmQt9pFOX6+k0vEPIViryQW08PZkDCV5UfpfoXi75w/ef0jzNvd+N4AkR
9sunbAYfjbXTveKDcSc271l0M370oRmKxaXM7wy47Kctyy+38BW6SI01uvvYV6uuzq+mvPpR6GI1
+dN6ssWFLPDcbWZLaD00ooXEuQvKGFtYqDUF/oQjCyXtIk/UHW2KSwaZZwdttmYa05gTZ5imfW3q
kA0sZONDmWNt9F3gIF4IOiJdvDKxzRUl1ND0hU3iDBhsrvjRSfTIUdEYgNJzIuxwoYEmhN9De59D
cwaVl1KYf5bJ/qSc/fLNKBltVhTAiLqogU7kjY7w6Zs+vp90Z9annwD5Xy5ejZRaBQqi4EC1V30N
EzxmoTzrXYifnwnH7+b0LD103dJDwt/Bt7yRxmbKGxvkh1Tr97r2GAqVyfiKiqu10A7ALMRNsxdk
t8nCQaKHgjAq+cy06mWtuBlUHuAJOEJBx7uY7Ej3kxcpq9EvkCIYljhi2NclkEtRnIPUUTFJIkd1
9Wayh2RbeJzsqBR6iR7DdEhq4b0wq3bA+IAw1lNKnSRKJ9/dF0bKvmBujZrkNNrk1q0z+fX9UJ8J
ip/QvF+GGgfaZmIWBwSvcQGO2kJ+N8qhZynjByO3LkyWc/DeuRhJ2tgOdG9xF7tUaHlqLx1XqIip
1aDd9uBUPL+KR57sQXMd0RoDagIUOBFmWOf+bMubK5VQJDC90o7ej24LmMG4y9tyXZX9hcuf2bl/
Ard/GUbDAciO6GTcG/UBMARLLz1/hV7d9x/pHHZ1rlBCG8knayJ674woZHcZ+obUgf0lsXfotO97
Sq/itAbwLoaHH0NJ6/v7npscs2UMyAomtK31vh/cE67QfwXgfQXa7bU9VUuay6fv73Mm3n+ip38Z
vbaPmdS015C1A00/N4LROyRAWv7Z1WdZlShHnfixhWMHPcbtddJtm+zCQnVmwf053395cM9t7Kqp
cenE3OZiIWGDZ0DHfQdIjTNdePzTYP9msfo5J365h+5db4KeBT5C/ooMNUep7Y/GZS4p0rSQwEfN
R+95e69amAV+TMmP7y995pnnOiKk1BrrGp5ZS7Bx8zs13n9/4TMDPhcPcVink8zAM/sqLAksGxYo
u4pbj4VI67+/xZlQnkuHdCDilWgBINagsE+Xoxk5cSD0haufmepzWRBexsnUA4a4Zxbo9mhn90MX
eOOF1fzc1U/f45e5ovKmrLRdygNpx/hdYH85uKVKru2hZH+2JhD6r7fg6CuNExPyoGIOErQy2Yqp
oVwlhv9CMjRKKre5VC47t+6RWeg6XSeLZkDFA7Ch/Io8TMD2AjZ01A80uGSpcm7MZoehClXYCtDD
7DDVSSLRgY/TqDahiJHpKr3EbTj7JrOUI7aYWWSJyg520Qe0PRbpo6t3BiAoefuceFNU0zyk8gIf
5Pfxx+YCInVpFIw1JRokqZc/9Ir3+9hlfPN9hPx+xNhcQqQQALoWosFXia+K7kZR1M4vKS+cxuPf
Vzs2Fw4ZPVP1Y4Enz2TQNBGgHS1qUCxQTtAZ27gD3+RCJP6+osLmWiGDaysD/FCAMx9tQJazwB4j
FEoTMAKA/xV/eJfTGP4SkXmqcjBHT18CjnxxkGEbRfehRbsLSe1Fxvq5d5nFvQ2IfppMuEtfhALw
z0/dhpCC72KULsL+x5999lnkVzXhVWkVeBU+hBZdla6O0Dn//uK/X3WZP4v0zuRT79RFeegayNpO
2watKmDQWusSSfTcDWZh7pojb8q8LLEgogGgD1YzBJpt/f7CznQu5GYBzhQQ8VDCwwuoRw6M06Av
xPKZ5JnNVUKEM8Q26BLlYTyCNlvCLfNHWS2tIQAeLS1CgKsaeWFx//32yuaCISIbWmoNuBVD/oWG
yAJC3fkNqQFcif7oO881QSAAU3XCwB1kxs1NWaSLLk8hsgBCAk5c8kLUnVmhvNMk+CXqpqKHwOZg
ZIcE7WzDPw70U3Z337/BmViba4LAc3LIJl7nhwzMEMB5cehLgtwKqI5qQGYvMe7OvcI8pDn4NYM7
wWHOekzqvZtuenbhOHEmFLxZIHNTsMZJO1xac2yoZgPBAQOdheLKFtbj96N0pgTCvFlAQ90U5j5Z
Cs011YxAswH6emsaAsyphKehkmUZTijPrltfZosOu/yii9W0ypVnrM2kHy6865mwnEt5TFltgLdR
FQc11MFUfrnjhRPf2bCcBXzLx8Kri7I4VB3QkGAXA38JsGfQfcTPrQz0FPYX+1m/3xTnsh122wMS
KuriMFkq7Nw3w9kp78Lycibk55IdXcEaoxJ+fkC2s5L6raM3sfHVem+TdiKOwv738+HMdJ7rd3SQ
FZ+4g9t4E1T5AZSoszc+XIr3MzN6Ls4xJjA6M+20ODRCBrZx37ICB3AQAKZL28cZvQw2F+noK5ly
SKYVh86G60f7VkG+sqUBfaVh8uKtw3gBnevvx+rMnJ1Lc5AizdGgyIpD4X/k05UV3//ZdWdxHwN8
UduaF4faZB8VYgKiKsvvL/37SgFzZ9EOUJNI3J+j88UW0zp7dJb8Qtn23Ledbdw06wxDFiCjZEOC
rN9Hdx7qCH7AdamCSV9yBjv3BrNw5lCS8huw+A/TR39vvldf8bN/qWB/ZsuYq2tAO/ifo0MwOsaV
s7e/qoMfXTrBnAnhucKG37W28BJMTR+4o3voRIF/gza7RFGzuRC+Z6bkXGID2J4eUo2YkgrUoABO
1E/FRdevc49/+vC/bNaingx4L2PkAdBu5Q6GEze+2FVv6oI4zLlnPy1Jv1zflqYUPBNgM9lWoLLj
QO6+n/TnPuvphr9c2JCDHtIRF87Rtnps7o1bcg0qAaRMLyTF524wC1hAwAZs1bgBVrXJ23RXDsyQ
G7KZ3i45bZzbpufqGaWJlj/au1gLvvIpBJkv3WEC0VuLLSCh1Gz5j279/Wid0UJgc3ev2G8lOKay
OOAzyCsKcTE7KmXYVUHzNd6zOMpgfP+UXBi7s7ebBXReG6ZHT589edMf4iP/Yl/t0bhN7VCZK+9D
HcyXP3uxuV4GNklrLE6pGjfyOLDsMlk7tV+/tK3wF/ZYm0tRopHgKFDKC1aoRS+abpeC5rsF50LC
SW26ZMpwJpbmOhrMaaWilZkfahCHQOF5Th5sdCRB9bi0EZ6JprlgBgQLlTkmpzu0bcA9FoAydGEc
T1/mN2d/e7YQtGRwWOtgfxIfRhECzlp4QfFkfbjH+Bln8u/vciYRmUtlmMyw+/i0UxEOHmXSS/io
xQnZOoXR/uEtZuuCX0uXEI5buP51Hu/bHODk5pJT/bnnn60JJW/pqZSD508gwuK/lu4CxkQXnvzM
XjvXyJDELQH66fPDlO7jvI962YQCNmfDJduGc7NntplboJYzVSJpHk8nJnFl1H9YOLJn4d74QHJk
tMD+zSPQKCClXkBbQC/cZgl8xsAD8BW+n0FnanlsLotRnIjDVY6XALxcTguA03vw/d+puUqrwGcB
NAwu3Ok0LL+JiLlAhq5T2/CA1jjgG+j7/qaEoVASONfqtb3uX9v3729zJvWZ62GUBFKH6G1iDzjG
1ipdWU2k38q77y9+ZkWaY0d1GvtxGuMVdLFEwRgkkqRbDXGQflSX0qszk4rNNngmBj3GAs9vKIDK
n9Ql08UzoTY3/QJFKjemvNN7M38lSKhqtU6Gx++H5dy152EsYsnAFkc/stsbOIHnBgC9zz+v/Z8f
+v8kP6Bj+BOZ2/7jv/DnDwgqNGnC1eyP/7iXJf73X6ff+e9/86+/8Y9D+tHIVn6p+b/6l1/Chf95
4+hNvf3LHxZCpQo0nx/NePuj7Qr18wZ4xNO//N/+8D9+/LzK/Vj9+PtfH7ITKAvc/kigwPLXP390
wiBbJ6zLf/56/X/+8OqtxO/dv6GikIKA/O+/9OOtVX//y7X/ZtrUd0zTMx1GnJNg/PDj9BPH/RsF
rAAAZ2ZS4v3UXRYS3gt//4uZfyPMxqHCBbfC9Z1TWayV3elH1Pmb45qmib/0fWbiin/9/4f7l+/z
P9/rPwQo6BKA7fbvf5n/ryzyP5EOCUGGZ/CBsmMOpZ79b0mSVRMXBlzmqq59c5kxJ37Cnd1up904
NkGKnwSg6S5q1VAuUf2S2mAEg4hUfLQNVjjZEXrsvGlYedp3HyEdkdxBgsOxQyuj4w23ubdkFhRC
VGzxPRmK5uDlfimCzrYbUMqA/YTpm1ZwujC6LA3csYRz8VDRAiyyHpQd5lRhXPLm3WFarXWZ0KVp
Me9NF1YNOp1qbH8B7HQcNo5tqwjmPEO2BSC+skNbOca6VzHddbmfQNuuGD304MdGJ4upHuR6ECXY
E63VlUemwKxvXL/YV0OcHDLeeyDa2wBsx7ZWt7DDHHTgqW7qD51Z8w9hkeJJDI6xiBX4A5lZKB4M
JUqMTCU2SKNgxItQTg4MKLCxmRG4Ne6DMfTtMysGK1vmxQSARi6sU8UT0NrI7UcYgmmrm27F2IGw
PVq+DkoXAhKNdJgXxH7vboXohxOh0Vjn8NS4Gb1cruIOiig+eDlPZq4Aaq4GY9FSRa6TYQQfxgR3
6rHibn6F9lIPHHDLNqRz7Yc86fRK252z0krrbe/m6QPHjz9TyC9A5YOO4MBJo3sfu9J4meLE3JWl
2R8aluqlZXvJPq4ZC0pgahfU7pMHJf1+RXsKeR05kHwDWSJv2wxD8uRZBJ12W5nZLWYI6FpGAiIu
0wmPLFGBVhYXZXIHpj1IOWmVtm/UtL9wTojRHsmbNQRsrDXEnbNlWQgJCYpSXOesIJE9Geo1kW16
DVlu64oLoqB1ULJlq5m7GTLJO7DqNPjiZl195Ey5x9Ydx69S+hBrEQZ3j1bex5hnVlqiqmY5UWWO
/T4Hq6Pe1qBMvroQbIO6RAyZDzd1ANuntpoWlMblEs0CvikHOKgr2sf7Jqkk6DYk2XimVexEZchD
kmTJI/BmxZeTKF5H0urBdxF2+jHYxggmDViLNxU3LBB2jBEZLhT++6jsdfZaO9p7N3jpHT2XOEvH
cOS1A1GZa87YyEKzrUA/MRs2QCjGbA5DacHPJ7PhbVqShO2zAf9lVI46FAlhr2kqzCxQPKs/rCrV
R6fJ2An309pb03brQ597zjPzu+HeB3MZLBvPfdMjeM06KZwaqPUyfU7sMd8xCt6TmZP4k4M1ClRr
C289W+l0NwngyZks689aQ4AoKGgJaL49wqK2tuV1aw7lM03bdFV2brPW2itDOmT2thoredCYGzvZ
j/2yES7g+bbLBcBOKUgmWUO9vZEP5Lai/EnHdRJNVLs7TDSF+gAOBxDgEd0O0as/u1zSWyGVvm95
bH0wO+sOTUf0GtPCXxiupR/pyAgEDwjdCpY3NKg1qHRtkZFrG4wUyKPkdXLH4KluQuVZ5p8j7fbE
zPWHX4B6cxi4T94pNo5X4LpSKHO7HTwFdbzno+m8+4ygP5JlxcLC+WLh4S+NAG5xHC5IWVK/+syo
r5uYlS+geEoOSQNMzHhsugGEOsMFZG8YvRed4STHzLxel34KXpuEiS10SAYfZ4cBYlDlJL9cX1ZT
YA0xFHtyKGsinBxwhDNHwOIWoizgpzMnWfWqzgGlbotNC5naHWlNa126FnQr0gxGbScpsMLl5Qpa
F/p6LClbQZfbvSpdai0b0yFdwPtSwtBPcYjjtH5s3NVGZWz5SCAC5lT1RgE8vOS6qI+a+PZzCQTP
bQOdeehJNNzb+aNfLVoBQuQ08HrvVNLf0qqGEENj2DctozLCTucvG79v7ypipV/Abk2PKN13O0F4
Dyskazz4hhXfpe1Qvg1FamDtgCINR6+2yhdU4GehU0K8LWFRS2+nqXpEgjmddi98AwFZqecyVXQF
nopaTL4Qz56g/iof7fQeUKA8MhrXKsO2ACwZnGqa39tCw7MFtmIatlJu2W5qbBVPVFrJQdi9c6zr
LlukeQYWr5AFFlQkhBvC3XJppWmy6phPHnuzqd4bE2DvYKwzskZiujJaSEbEwn1yB79amprE14Ac
eEAlE7xAoFtibPtKp9C9cgd1JHafAq08tfmbdlL4MJsQFgszX6Afl6NsGxKWQf7FNXX7pKpCQxog
dbBsSxD3wI8EUxus87z5GpxOHRCvA4VpATapNFbxoqRu6i6wJOhronz3ua9Mfi8zBtM+3sAAqs+G
zaCmbl1PyriCuhwTIMB21lpCY2yFdAIagy7UZ8DDZ8bWHhpvVwwkaSDiTryl8Ft3Obpe/dn7zImw
9Y6RJJkAOttLhxurr2mGy8Xj1lN59VzwCjyYltivOfoyB/A7hzS0seZBMkyaK4pzyf1Ixm45wdFj
KZup3/hopu8hnR43IUo9PAl7QjtjnZIyhWqLX3thXUr9RbEBg9iesjeDdSYBqaa2tiC9OZ9xx/RN
Guedj44mZ1dxNUK7grBH0zLMa41e+gKOae0BRG6oXU0GgSI/qjxvkrpVmNiG+JjEpBDoeaOwiiRX
sC/nC6uLwUxoyxT0Yhs0cZ+z4dDaJV2B91ruOmp5V5Bqcx8LMZkPWICbewkGJER8OmJv62YyLXTR
mXdUQwbSJYcEC8THYTQCDF428junZ2DwxAqSSXkKmnOVtG0ImVsJn5O2fUiadgT9qRvXTpFnX7Qu
/HuYOXU7NnTQiBA2WOVW08EdgRf8xQVjNFsU0hpuwVkkHtTISA0J+NIvQbPW9QfcDVEzM0QGtjA+
bvwk3cnfTe4A5raDzDdsbFXsWgs6TB5nfOcppCpF93+5O7MluY1sy/7K/QHIMDocrxFAzJmRM8l8
gSVJEfM8Or7+LkiqajKlIq0e+qHbTDLJaMwMBOBwP8M+a8vsVDu2dQupaplAaGjim2IKNCPWiXh7
O2tu7pN5NE9eFlko8Pv5Y6QzXcswcgi3SKuzHRb0REg6p9w9qCjrLhpU6Gt2b3H0Efchcfbcmxak
SSDyFCYCwjVXwd9z5nPSh9WnSs/TO89N0T2F0ur31DVnPya23nor1kAKnT3THWX5CMRBfh3bRO1q
c+J1Yro/T32T0lagJtSyoesOHxzsJSlrsfMGRmW6p5hR81MxesE01N5F5+QIkn6093PqmCu2K7k1
LK2564XSubQ5PWuFG34kWAKootfG52YunJ3TdPlJlLl3rmsD3pBt6bdDpS9vKreV2hRV0V+GIav1
7ZTq4PuMMGFWMKVzsBm6un7UtS7b12DBNnGjrNvZUvGd00ixZ25Yv6qSadhoLMwXM27l74otHLxL
rfKjcGxztySMKtMoy05MZLQnz63FdTFSfWdW0YK4WjefzMIs7xrdwZZk9tJDUWTDA34xXbHpdaN+
00bFiZ9qetAZMKkjl18IZSNkxj9kQofg/EE1TX/rhRVPzdHCs2FH8VY0brL3GL/aujIsWbuj+lba
k2duEy2Hdl9k1l1cW9pjFWUebO25v4nGdro2veHuc2fsN66HreSmFcqACrYswOUaZ9Q2pnLcO03X
mnv6cvnFaqPsYww+EdbUIIdgYkzkHLrqJYcPYV6Yis6OVQLvEkxHtMir7lbFVpdmdC6rahj9JU29
6l4x6F9ADasZibWcKhm2MvasBwFW7SOFhs6mR+TlV+l6DPyF4JipnTP3ODMYZM0t5t0cjZtKt/Wn
kRlJP07t8ezmsXPNO2U7GwnuEBENW4ztV0zxHwmYvZ0DDDLdWmi810Sgus6a7gamKeQJRlN8X41A
ipqKIJXQx26PoV6bNx69NvsCuQLn27gOd/Cbyz2ZdPfRLDTrCyZCYl+xyo+G1vSf56wIvyxjlQ+b
eoq0aO+kdfsQeUsMI0jzSrZxNs561+TJ/OJ6RTICisja28gmUSDsMORNGjLkPpotGKTFlk21KcNB
w9Y4zj/bJFtnZxk16Y9eRGDaMgR5cWBOhdh8lP0+q0Nh3pY6zEPGnyJh+svkgAyTdpMy8R9ZWrq1
h0YvMYY3ktPkJNEQUNC3Hkt03URY3vwM1V0+QTXjiGysYbiUQ2LuxqyvH5s2NbRtYbTpoR0j70U0
gOf63CLD7WHVrKCxLArcZXE/RgKu4dZ1wfYtFjiurbek/QGsoXmeFkmcOuSgBVU57SuzcX4nkCmf
bW0c9jncwpO98Lpv6zFEPhYC6PoaGUN3nEsjvE51ar/AmBqvTmcQoy4r0iiuUu/QVSlm10ZdW8/g
jZJ85zVL8lTnhthziHOAjmbi+EsdT2DcBp5XadjHsrFdd6Nqp31s8hwjlDrUPzArGQFrqbWbpBR0
HYwx/5rUDdTXua6kn8+ReTsw1H5nWC7cPhWVgBjHoW7OoROPnywGRZ8M2WR3Ru3kt6bqtWPe9EO7
sW1cxbeiFORyoqvHs5fpGgOaN5pmwnqE0aSb1bbI3DJIhsY7OcWAcZ8r1Zn+FP5OI/GOpY/DJRxC
/TYTtXu2Zz2Hmzg6CvBVu2rrOn2fV2q41bKivteb2fb1tMNJoQthgIUNu3VlWDcWSMinrm7qZ4ar
dHvjMRz+tvRhRsJmNXAI4H7udFni/Gtwgu4lHjqcM7ELUKRy2+ZxMexlN0ojexZJE55HMVbnpLHb
nVmyVCYavCeCV0C2pQhNn4TKgBuR2fMZ6k28phqz42sxCFWjK3jsVmIHcd3gmVBRx9+UWjI81ZUl
PjDbIfYDX+HFmZzy0AOiLHI1MH4LquYtXGJNu6kmxy1u0ijxQJcOhOdwfD/m4KCC2GtarLHWTrNt
JyB7Rx4MYA2xsOWLyJ3gWi1iHSN3TEwzOFih33pOByU5ZPkd62KilJDWDNttUs/8gz/Pqde3yD47
GKNfmDXBxEGUcXwWNsnihk1D7aCj4WrT4ciypHX5rTC7ejfbw/A8oezdMrdnf2pLIkWAXDMoiyYy
1qpMmmk3pRnl18asmGyEcIdQMrEBUEjNOmYRrL1WH02YUnp9RcwfbUkJB2RLuZqmnapl8U24c7wH
3zc+k5ixc/ZJ1AVk+1A05NQdLVio/hQZ8wmaAYkuz/9rVwr3ClEPrFrqUZTpvf5p6UaLLuukZS8y
HV0HQBkxDmNOcXkvPbLyWOj9vdcV5VdDGblfEEN9zIdu/gBcUAUaU5fVVqVqvHO9jIE9bY7fCj3B
ASiJ7XvEPMbOAU56UrprAViTVh64ntE9LZw16WaUFaS+OneOlWZ0X50+ij47EzyOoK3pwA1ignHZ
4G4x63G+G4F/fGvKCTjg2I8Jg3+J2yq2v64nNe/YdswJMv0mh/zmV21p3RduXQREwUCC4lqnFD/z
IkD7d5bnXDeg/cXuhJ7bmkcQfUbcG0Too2TEaHGzg9aB6zQqWT+0Eol01bq0A2VUvhaJ7F5VYU44
NStofSklsoJYSRFPJ6W9PDdTbG6MMrQ+yniZXhxTF9uJMtZnBTqX/pILWkmQNJv2OEYUgOKh2dhL
mVxSLdXv0DXrlA81phMKvZ5gBVfsKNHYNUegtPNdvIrZrGYCejZaBRC7eIiRtBW6Zz0maCJARopW
1RTHIJwJT6u/CEN2x2FhQN1NhnEnmZLd9UNZXVlP9OyIcOJks2RWy+DvrJKDxZGw48VJs409wp8O
2P/BBNpl8ZFfPwapAmLSF0wQqxy2MY+pvtUoXO3iGBJ1DRLlcyfj5K6xNDQCFjHkV7MSURBn0B2l
07MSZL54L0sky+fJmqcnPW7zb5Fmzbueg/w+5uR4cB38Bq12NrYQIvU7AVPj6GVd/wDM0YM5EsqZ
HMAO92ljlceitNy9Y4fezm0n8Rh3NlzHcBneens09xUVRl6fhVhchDnN1rGbw9sC+t5xVIvzKpNI
UoYR9sJ8eaY/6tOsfwjTgckmuzHHQ9zrJiy+kqKWYRevwmprNovQLGqW3/oGaZqI/bS0nR18aVKN
Kh3XJHPO1GnWLHamxfFOMd0J3fdKpdaUvSUh0cfmsR/6PIcXo4OurrsMGk9HVUNHo2hXB2uR2jUb
y2VvSFm8AqAEy1DOxkEWtr6rEwUqNFf1ocG6r0aI286b0DacDzPiiQ8jRfJrA1/1AS97bjrYgnJv
j3VKPGZL93Ofg9inMhGlYDsT8VbDDz0DQ+OViKKV9dmXjeeHeT+9DrDWqdMsbjEcukRnbmDyHDw7
dLttAum13KepMPbGzPBFKyIw4KKL8KqSBI07JrpLNmGvbl8cre+31Mz185hpmKUNDodPNBiQndrO
8rNUhr8beWiBi6Zt/ZplnbwvIlTFRmiW+tkonOSU2kttbqHwjjcgFDvciQY7OU/sXmpDNGr3m25M
PUjE+jLjJct0YgLO3NE+KXYaPzKV5U+llxtbq9f0L2aalQ8lD/lTTdUofGjNmoYgFjVd6LPvl/eu
a7rPIi9JGubG7V+9wSiumpvnExKB3Lo2UlMlxe+WatLSCz9pjPh+6k2YRLreXFQ4lOzZ2VBLKriI
orae1qq7XI7pSS6ufePKKfPxPdWOGn9ra7uz8aDZCSjrisduZaH7sSt1Ip7JjigI6kmdb6ssSY62
PvaHtG8kOUCqU6WSpbp1orF/q82CPEwr4+olX0S2m+qREkJkWh+N2QBUOZiN5uu9a++VBy3ccBQs
QyuqTGclpvUSKpqj007OquQrycx8o9EY+GiRK7jHfIitb2ZmQTeM0mKfqJ5Z9yHVdnPdT/Q7y3i5
EIJ4jGkXs3wg2rXLrY2pVLib27bYDaLLHopxmnedMCDeiaz5QkZIZVvjUpp8UQ9R1lQ7a3LtB/hU
6ll3nYqqGuhCjzp5sAgnvNUNQMxpHpWHoai0nV6I8GIUY3HI9Nb7YNtW/Gg3TQE3Mxtfe8tUJ8i+
xcmB4pttM73C77728jvaU8sTie1A8cImB3YGUj6dF0pnP3SIlpxibqlglsuhNIsqCZp4Sg5lmYk7
MmEdxqDlel+mxMnhjmblc6k0fac1uvYtGp1iN8lqunEniMnRDKKgrEo2wSXiJC8oTqZbT09lQNtk
PNVDIY89XgPELKPjXHSl9SdHp3qCF6s8sF3wcpH2rzStqtjU4YyTQaT6Xdra+sfWq0PaHmn5yaqb
7rwuzoCkSt1IUCdXih/yaZ7h58VyGO5Vaho3KQ/vVA3J+DhQTEk2luY2TMhz1DQwRAtxb8Wkt4yv
Rs62s/Ui3URJaz1kVmP4sRnab1VVwaKreuOZIS+P04XacqY0b0c6O5wnNdkEkWIwz3ZthoDuDERu
ec3pDLI7+rzEBtWDxEpkjM1CH/pZPIj7fMnVVc3CenOjwgjSvOhFYIW1+2AMZhltciNyjv0kjTs7
yoq7ppf1zaRg4aZTzI6x5NlytMfeDRJ+cttmRFVcgngGQ168Dpqjkg19YSovrg6SumxL8xkXAjdw
pO1trSLPvgG0F5gD4TQS4oH+nEwWjjpT3X2W0FzXfk3tRwXdgyjq25NNOHNbDUt7Y+XT4lcyye6o
UZV3Y6Sm383OXJ4aIyu3bhZai+9aY4VBQ1vvdNEQikRmrgUOZgR+klXdQ4HD+3bWombbL04RmMKp
j45WMyRazLZ+dkoq7BCmvfBss9PvoYfLu7rrzWNPGfKc22N+FiP4ysGCJ1w79XxMI5dYslXVJ1ww
zFe6d9ntOOriNClQwl3UZM8pirXDFHb2JamjON3Ebqh9sNUIiFFREaRK3ObH2ahsTrkq3GqtZfqa
rJJPfZXktwtP4VyOUXjtl5mRHMV4OXa+gvqYNjyprtL2TRIyApGP1R31TLnK7Wc38Wcajucxd8OX
NJnjmy52Mgi1YysedZGPV/j+BGyaF1dvYiFv0Qx9ejSspscjgvqWtdEYdIVpZWXjWiOfrHVsBkjv
xouT5NIkGUsvyswpBeMLuBZ+qAhwOHBCBpRdpw7wanZOw6gXt/EY0gOI8iQHTg0pcAEmHhBmhp/n
0vNIyB1DfBDsA0/6QN3aF2XdUUTOo6OSqtypxjQ/RzpjYG2q8iepZPkBvOtCnT+Rzd7RNLDkitL2
o5y1Bs3JTMV62xaV89WhfMjugnrn1hrHEI1moc1Xovbo6IYtyRQ5j2NR/bDtL90CxhP2EHWD75rt
f/Wzv+9fmz8qSOheu65uSJ2zXhjCM/82ZU3DVUU2ngRlYcOXpRbQH+1mzC9z5Opf9K50UMd4mefL
sYm2WQZ+IZ6a8o4ia/NSDdWMlUKHE89c1MdZNJXhh8y6w8tLwNjVPQyljd448rZWKqcpU6mj1ubg
uEeKst/YAwjoYMdylE9tYEVRHvz8+xk/KtP++H70+C3hUfgzJfWdHxWfTZotNGOG5BCb/bcJWW91
TFKzbbf9aHo7gz8JCqUZ1Jzz8CLlwJJ3TMog/5VWn8uQ1GoNEN/cbd1DTPbjZSSJEc0Varm9E88Q
Y2mAbsd+OijhfnXntN4Yg/dWR9Wf3/4vVccPcoV/S0Xey0n+o1bkB33Jtf69fOzb33/vb97q/xdU
JavQ7T+rSp4f/+claaOk/J9jl7+VX7sfFCnrz/4pLtGE/RshvWO5vAGWhZYDhdKf6hJNOL8hKrFd
D7sdOgrGKjz5S15iyN+QnHiGZzNw5ZgU6f8tLzFc5CW2SZvOQ1MvHGH9N/KSH/VRDvbFFNEJaQD4
yVXisr693+uVWdBTVHJ6etlIXwwItvyV7vTHDeDvH7GqwL77CGE6hmdNfASlzxuJScGKsIDpPiJG
T+JfDfWsv+3/iGX+9WkCWwVujWe+54T02gi4RdcxblFiW5bXyi4uVQVyOYY1nz5p1XD87rn/wwb3
zq33z09kZ0PmYuiu7b2X/nlYlDT6QuNDjuMZrw09P69cPQQufhOqfVNm28Qaz5XCMznOIMMp6Oz2
AUb+Yb3ZasSTsmYT08R/Ja/768Jcse6+OCPBgv7xxhsp88XVAtSuijUyZs6fKQoyYzhH67Nu5XOU
z7+SWrLQ/3b7je8+c11v3z1s24yU0PVpDbaIoh2xbXMCLcjVyq/JNOo+2c4lhhRDuqXXvnFm7xf7
4D8t6O8vgHfq+wvoZSacdiX51XkK5jM+xXZ2+MUTX2/c+zXGjmvy6rjSEu/XWOqqsZJQe30ZVneL
Xr6WEjA8n5Wlt96ojqKwb0YxnKkZbb2+uouM7eL+ilz3ztzyz8fr6o7hSN0UQIrfvbqt7QxmlrUh
4PZXfEH9bFY+9RcfHcEBP4JL3cRHLdowCHVKHY8FMPiDemkK+Rxjk/PzW2L9qEb962LQpyGIM0yd
dPXH2+6FSkbWWIS+NZ1LKhr5XBxo7AF/ZdhSjEHbTJvajciX5XNZE8gyRq8PU2Aq5m2ZrO4pJS/R
fIsb3knGwKGNMCgbzCYdniLvrJ7ml6HuzxlFUzXiA65tR8SiK4p8HJT/82/zbqDrX9+GJ4z5iMOb
/U6S3GC8IOy4Cv3eXoNqsaXyt821KLDNYVs0476OkRFl5WYJh8CznRuTt0t5n+LO2f78Un4c8/jz
SqRuWMIxPcsW710+i9DlBZ7K0HfxzZrVLpnU3muxmavGwEoL3zLhev1iff9BBX2/viVNNMsFQcAx
9G5lWRHGm22f8hLrT+kfZGHe5Sk5NaWg/DNh/IGHQvzRILsE73BKR/sEJwF/GO2y7mhIugJPaRdT
eZchKfxkiHbryw/tdqMliz+70WqOFoTeFTJ6OyRAicWjpdReV/NeYkDLcNeBPtu1jhZfQFSfWNZ0
djajl6MnAx+sPykn3v/8ViOl/If3GqGWLmnT6Cb94B8X8RJL1AG966GjzODHF37tnZa8OEjr1Zxx
Hyz647jcCYo2eSj8wVF4e4RBpDTykmGXzMNxxOwJHdalz96gZwbAPU+pRXxLOjPPEwOhBNlOv53m
a8PCnjXsrpBT2QCWsRm8uMa4C9MpcNviULrjLm8t9mxxWJb0QbXZYWzpW2Za4FLCybFBQCKwMd38
MJtjMJP+RV1ElO1sHDkG6w3Xk3TbkaCqHku/DvNbXBsQGW4wfMdMBK+Yxjm0vbOxsb1gxDb2plsr
ZhaNAvWmaq6EzLe6nA/iU/TUxvVZmdpOuPpR73ElirXATsVmVtbJ8dh8UvNGWANI0xQLteLiuWMQ
8jZUCV/DAm0qI0Q+Dg1LnPcmeirIOAcVbYfywiF+SntUbLxuIv/UqP5stcs+Nbsjfmq7rptJ8QT+
Aelpmc0TrGXEAj3o/zuYvYf1zvdqwsEgp/oEXstOTnMbBTlyWNMad81KW+dXsSltPFTsDDI4hnkj
wa2OAh5fP256vEyqLt9PRfSkWhJCXQ/mDlclDREH+Plbc+KL2fKlMJIHtIZXt4sewtuosp8aXIYK
4TKBH59owe2WNKavnd9FGY4QcKY9G4/BKA6GqL9Kiv6C/Qo/pUPj3tEN23A876soCfIa5oeOZ5Xm
+Z75jBQY0qN8SdcTkvQIeVYgiJ8U0os0cPaOxXgZNXX2yHW/rCC/8nTXQ2h94k1+RansW5gINq/K
CZ/yuD3UngYxOl2XwT7O4tMc2QdYYoHWDviBsB8v82FFvC7QZnmD9Sc94VVkI6YeVhDLDGeG58/I
utD+wWfn4yoI7NHSXT1+mxuD0W9z3wbBk8vHDAZ44ZZ364dRMN0zex/kot8hVg/Acp46DoOMBqKE
0dMM5REbF5bxRTg9mG3cfMYbox2OfTRsNeBo2qq78eZ9aXqXtBSHeiabc+f9uifTMN9noXNuAS3m
8d7kGzWpc4gy6gpD/JCvCoSyOOj0zuld+6B1u2lHI+o+TgMzXc1ZCMQKbZfKkV48ZhuP6584I8+b
RzJ3A02ucCdhsTgONZ48Duae8je2jediYp44n2j6aEEKP8JEIrteUr0OA7tTUBjdsWvwL+M0LFmc
80K1FF2UOS6HLtsKh0stTgai5/WnrAp+Yqd8nWdBUwR1hrMBK+q79aqdFltnMjaOxfdPwf/PQWiv
H5RDgQcjyRqrbOVbKvcjypFQYf06wsco57jESxDXs20t2GWE2pfVuMkohLRmGEwYGxpYEJA10lrg
4vgX4fFpXbMwEbF3wGSPozt3lr029sfJngKjyQ464mCAS7t5JKCN5t0YuxLRYRQYJmtL38+6e2qj
b2RDp0wt/tTxUfQR18Xci+TksBlNGGe1urmjSNlwJXhYYIYTPYo4xopiLfiz/s0nibizMtKTY0xB
xNNdYwg4dPCVk08dMYO9elBgsWmjGGFTGIvigJAZtpTam/xmTXNQPv1ioO+fjghPmKjwdUHZ9X3Q
tbSNgHZker4l26sre3x+5v2AnOgXZ9GPVYU/z33MD2zXIJFhLuFdGItsI68bGs1+Uzgn6nb7mG9I
04NCUnW37m1Us7c6QuVEFYcR3qBB/aYKM3gT9CV7XxJ6hrx+S4et3hwGo86Dc8IPFsSwyHiiAbMJ
6/YasrHI/oM75wCYnW1KCPnzL/LOx/dfX0R4RMrYcf+NxNtb1BwLAOd+BDIxnK5OE8PdpQc8e0/E
ETdoxP3JsQ+paZ1m/qtlq//8J0MMnxfLvEHjsEfYdoABdCZ/+0V09Y+BHqMS5h9BNNMf78JWTDym
3MoFc9cTu4XWHxGUbe1y+TzDnWAozV+8IbBMBxUUDpNT85a4tJZc+1DaWvDzO/WPK+u7S3mXrc0Y
zBady6U41nzrNrT846p+Szv36eef846J/McToUZkW57DmAor7F10NzKrppm95aHmyT/Vun0DxDio
WvsQ4hYzyYx7TYI2hgFaPX9gbyoWatzmeFbt1fa03XpseGF71HSE4J53iapr1Yy7YmCLiIdfMDr+
KcshFjNMQfnQ43/e3RYRqTZ3W8ODGc0rDRsrbhe/0zhgnnlyG4WhW8Xw8Lr8xxwToIG1smT366ZY
EG/8/N6tt+ZdYOzqzDW4nLq6Y72vZWopvgoNCmq/MF7nLg4q2hBrFpMQ8eblryoL/1DKcHVp0Sxj
KIj/efegtJqCeJbTHTXTI8KkAIi8n4bSr021t2rCmv7151+PguU/fUG2FaJg9jbHfXe3c9FCUAB3
zSwMEQmH4sCrKttol2RoKsxtmsNCDYlAGy1Y/8pa1EiWaMfc8iWqnVM4ZYd1yWBcuy1OduOclDUF
ymZ5LObBUTlxTX6ZPPrYmbex4v6YlQSHehgsDKzUlb4fijFopjGYmmq7WNuZHy/mMSDk2rdRdCNF
cRmFt18+R1iW1YX2OGdxkDbd1VApdBXvkmTWjYydU98isYoQ4HbJqSuIVtv0vsDOxx2dg1npgR5m
R1xtzgMGM7KPH9h/9Ly54HNc4YOd0XFmeWGgs1NpHPS1deg5GyWevtYqU+RD1/rFeqCv78QagQ/8
WdkN53WHq3NShTK60eiIMx1lDP3VxiF6JAeAlHeia7yXZHLrmzd4HMNde9WIqbQa5aWXbb3cPqwx
L+deh5qAmFlf8gsSbl+ryIv79BTF2beRd9WijAMA8UH7TGXx2hAmjdxAJ4Gak447UZM0JN3RwB9v
jZ8NkEqhvutHtGlYvYYE8bGuPcgMaaER7XsAtBqzC71rnmyzP4vw4NTpeT1uVGufQvMVcdZDbscB
bj6Zdu68zM91bnflXbqeI2SUF4RUx3y+mbvcz5dx1yO6M4ZoHxJc5JSEaipiekdO2D0pNz1QTtsq
TrE1UgwXWA/E0PH4pmWPNGl2ETlKQ7rkVhHOCh6cVhs/nRgfuH67PgnmJq56ET14at5G+a6uyRb4
BbCwma4/r3Umy3t0BkoEs3Uzda+Wkx9oAxGbRnuvIJXIYubk7FM8fk6nelfIp3bkZAUHwJTNrscy
MSHuMfFkzV28n8QXUb7yD30YslAmCMp606OwaHu1H/LcNwa8GDDmIqay+7PRKBrXY+Dpxpd2AP4Z
WjedNvte5D6HZMeAra8uzfT1Mj3OXhsisJuyjHh+CEgBUROAtukWTO6tU1w78WQN2Pa1pHjdq1i9
a6fibq2jSsRWpjPBYLVOUzEe8WY9WXhErLWLOMnuFyQSUUVZhpJL5WT3zO5s1mqv059ILG/KMQ5a
3TloLY+BXzU0GKomGh1MW2WfiPttuugarmYUC9d1K2a1j9iDx2ncre/cGoCgDjsqN7soog0audgv
T5RF+qPgBIEJGfQwAUxyukQSY+AYRe8uEHj7gkBh2iXbuBW3GbsoiyaZQ3pkMNuAYkfFt4ve3/18
k/vjxPhhExcYLlCKt1yJxo6E9ccsHxFMOnB/yLQi7XHNWgp7hpA7nBcSgXWprfFGkkWPrssV2won
LsxdLe/h59fx4zw9xzCXQc1fUHS3mIbU10Lmd5XSCvV3q2OG6nc5q5tcJ4xsJhmpI9FX/vlHMS76
fl9fK5WCeSBdSmZV339no/S0stQiwPZOetIWjx6b6ttN0sUPBYJ8SuXINd7WilpnZ/eaEwcNhwzj
hbex9pVRamZB+2vTxA+qkk/ZyM5lmSfde5oHNph4QoFMaWeemAClmOMNx1hg4G1g1TYjM0z5uGJ4
xvv4VY20UzWhXdIMwbDqjoyYbirVH3rJNNqaibkUDuqalytxDgatwjnBIcac9pMYtmu1GFNR7Amk
2rtq2U+THW6qIjuE4XD2SDgq17qpMkoSlCI6N3kgR3noeD2Ldrr1xLJnkhGO9YRsFVsfs9NfPdxb
puxRi7UDQKHSTxiS6AoXTmIcfUglfHQhltvSULdTzwadFOO5Fpc5gzzqeI/mQvGlZG9figv8NPzz
8qfO2ZVWco9m8a5vmaKVRN9MVX4RlrOtU94XLdt1xanvWPIlZQ0zfJhxL1wzuLl+1TOBSy3DfaAu
ZKWdFoxxqW7kZKaJIR/7sXo1i5gdOz6JdIEpgnetnh9su/+McvH3VdiwySRlI/XYa95JCmpSbCC4
KtON1x7wEH4rCOXqCSOZMXysmAKm640Wq9EuRRZ9YEoySDwKCdkhjTFTnZrwa9iMAbvTaXqZarLn
JD2FsrzrnRAjOU74tZxgltXdRO3L4jrWwl0XRQ9Nr+84g+igBxVoMvxEHzMug5r1vRH2u/VEaxjw
y9pmpxSTu1SLcs0L1rewszRGxuwDxvSUX82TouhlCSLTBAPC6NPgcLDU8alOp12GPed6gri1+2xM
JbLxYWvkJUNH87bPDFRBqJDWj2I2IipaBl7tU07J0aXT7zT5YT1LvBgRjzP7oQSk0OUM+JGgr0GA
0u7XGohwvZdwIinP+PpdfnGnr5BCjlmaIJfgvNSWh2JiEJSXNy/Hz0OkvWw8BJqoqcRTpeWXssq2
kfwWAjcrvYm5CvvQ1awtvDlPrjshZH3urQh9WrqzpPLXFLl1nnJpP6b6xQDWm7TDLSCL+z9qR15x
ijt/LSulHE9rwue07bXW+882hYt4Gp5tgWtfmXwUCXFPzNgRs0JvCYZ1wqz3DJfc9737stJltTk5
dKZ8sJ3o09QzLjeFn5Rpok3r3SchMU7v8fcT026Ut2t9aa0NTCzisJNfUVmg1qB8xHFuzpiyCtTO
IUj8fNgOlUOZj9nKmu21oj5acy4Kd49Y/OQNryLxgjW7UtUVC97PSZ3eM8x5sjA+WEPp9W/RMTyt
WT11z0vH7BLOhu0N/vaEKUnTvkmjvbaD9iLtmdDFOMXFnSVTygIdJQFzrylj3K71cdT0b4vZ4tpn
OatU42ayY2ZKKdks0y8SuH/YYyUKY/q5JAb63/qAPQXsQnXYrElvIjBG00R4tNZEO7u8rOWkn2/q
74QH6wFi0nIkI8Q126AXtbYOvjtA9ETQ6e8xnh5T3l8zAyEU3cQ8IF2sgZW2W99bUR0U4wC/+Oi/
n102/QgpDU8KWL/viQRK8mfCnly/lgr9VsPwBSVEiuZrFSdbdAzz+m0CIsPS32InvZBVXpK4OCTd
wF2Jgoi1+8cl/V8QIvx/Rr9wTc+zVuL2f9YqPDH+12qX37v+9+9VCv/+yT+VCowz/sZCMgxsqiVR
wtrC+1OoAKzhN53HbVp8kInCheXwl05Bk79hkedRCDNNepEEGfRM/uJgaP/L3XntyI1la/pVzguw
QW76W5LBsOmVTjdEKlOi955PPx9VfbqlqDyK6ZmrGTRQaEBV2kG391r/+o39DyS0Mu+nxehKFbyr
/wlTgVV/K2J4wc2V+KBRvCGishR1bV5/eeFxuyi0rqqzY9jl48Euen2b4HRbmLF0X9AmkGs9PJtW
BQRYyzOWFPHklFO+VwZIbVp9uyRveouxwUwQ9hgBtY9j9X2hyXCL2iiOlsqu2vQHNdNPUw/HO03y
o2TZIUIXcRtk5qmCZnksuuihLhOEI3GruCl8uKM83i8Dyrw5SL6N0UsdN+gvKkh4epYfehOGUjsM
GKPba6J9WRw4lJsxjvYV+Rcbki1Sd7CTBrGHArZZqI8gxPWQxFtVQAJDHeBCsAWhMkrO8CZwZbmx
PIvmoxxI5Gwl5QEFsBvLWXYv9Ybk9BGRrzryLk/CXho2qeSPPTzTro+bnTRbt3LQNthr1AHG0/FT
Hy8/lMqytp2tHyfNrpwpnIpDBa0PamttrMek7MjDc5WlbxJ3Ejp7s++yW5zlI7/XSAQ3tLnbWJ3y
RgRpvUHRlr7jH8ewVwR3+qzdhBBKr2RRxD63CxevofeUITrVrZztwe0hNQ/CDUS8WhcYuxYIBri8
DD38Ttj4IwJWS+gU+8oyj2nPEKsf0/pKy9ClNGXtT1B8QS+f6zbIaTWCLwAbE2fjBeiX4effX0A+
NoOaHfgMUOasc0D3kS6DVVXEmSak9aRLvauGpXbipWn9MhtIskZ6KslV5wZqNh11ixDVVXCqxvbj
Es3jTjTxdVrHvSM3dblptU73CIIN780hfFe68UvRj8QPho3slYzDooH4GGDVu6EvfsSV0ToVIeQI
OW3DqTDL7cIYDnHZRM9I+rBmXZJB+QLZbd5TI24zbHM5/za2IskPc9bt8FDf87rLd1BNHpGBc0xO
ZYXasao8e8kFED0qQJURU59Z6ktUmMKzV1apwbTEEozDIegLlxxAckywTUHCnkS7As4z1Xm57Ehr
IdtrzTw3pa86L2orEt4/aPIUU1m+tURPN9qgm5e6YpdhfI9ce9lTXqgoJtTnXjL1I2FFsttVFU2p
hTc6Y+/c1skDy8jwNteA27CUd3ZiOUiFpFtVxvxW6gGm5CjxDHoE4BWUHzB1nLHDWWQlw6NIljPf
mFUygqf4faIa28mGUdyEU0ht0WhbmJyDVwSo2zRJSY9SpD81sXy/IJe4AwHeKmwjuzwhoD7VMVKY
dZEj6BkHdyF+9gvcztgtlE4jozWf9+k4LPuy/LG0gdg1vTbeSAMJhgpBtiagwK2aDc2+R8URtdP3
qYnsq6ytj1mSLceQzoFhW9j6SVDJp2j9B4zH76VYaBrGAV/htj2Zwyzf90b8kDT4sVGNMGcszAnq
UaQ2DgY+uE1MeIGHdP77JtO/Bmq8TtSmo2UsdLy8PWlVoDVppB21CjIKLS/XgFuGVZXQEFYmoxv2
jcfywTdCap2pH7MXpqAIL6XYGyNFuiN7W/KK5NTkYem1xvrGFqVw+yTPT4rfwOGdZ/GEZwFR6DUO
D1lCDuEiHUKDdw+7l1NiwzQvB/6bRSIwN5yTL2plpJ5soIoM6weUMfn1mGo6gg8SN5GDlXdoEhkS
y+aNETaQaBVRgRna80a1e4wlJoPxUZLOfoIucjQp+LXWCvxCofmQBvVmJCV4SYQAqg0e506NT2Oo
Ea9ZkyUQCmbvtHuLo5uQDSIpX/YpUmmjKUhmSg3iXDSb6UusDbBV6+IhZ3rsJkWAKV42aauKjv6B
GPSDYub5E4mdfq3X1qZr+2o/CkLgW8w4Dghsvpqq0gEUAojN7VgzDpY4H1KY8eSjeGgBhy3KB+1k
VwiJsl4/hWEoM9Djw7dmJqVRYPgdP36nK8wo5sa2TsxPDk2NUDnFDPqk8KW6smEmG+CdwO/xzWBu
jD1IE1jaPe+U6mdSXZHxF8rbMMTRwgr0hz6wvqLyCWBoTGKTFyQOa1Og7zWDYMaqVo7Mo5Qj5lE+
WenGVT+jYWQIfcMwJD8WKmnDZjGc9EBZXD1rqO4jFJxGkRzl2pOMxC30trnTU8tXzaLZc7vf67Sd
EEPKJm4u1UzqOBsMHBsG2X1rOnofZZsUF4B9rLaaO9CyDUEa7iyNbRT1wmq5oSNSaJN0G+UdQ4v0
pBXJvO2i6Ucv5mttmQjlCzW/QUDgNVVHPN3SMYBSangZ64mWmtF+CLAHyGDgeL0IBz9RqkOW0joC
7NY0wgi2uMN8xnb/VtkD4YjVAjLFXbBkabwW+r1ZWKgktGfdwgk3iLLc1/rwWxtDCoja4qQUtGTy
qL7NGChcq/dWX5AFKNW+qYZ8yG27r9DnbTAoS/dF8qVKnutajTCS6vQ7E+ck15g74bYL6Ehqpg9s
N/PRik3fwDfVReT/tSrUdh/L9V1nj+rRKhKv53BulvaZuI/b3EyYJyttBuN8pBRA6ZIJctdbbb6S
h4jsTok6pLeaLzbt4YFcpMIdFnRnscbUuCXPA1HX10BTb4ZkwkHYGl9k8VSn+tZQFtnF+ki4AqOa
SQCAJ6FdeFEqZez5qBvw9h6dRUy8GZnqKAPkoXnW260aRRj+SeHVgDK35wOEIyttlGBpjlh6FRyN
A444IvMGnRB6qtiHVIS2k0MX96NU2bBjB4dEfu3ytenU09oL4jw/1ilnQVxKrY/XAlnGqoUwkeCI
0Z47N+3hTzSlOqCBVD7AukyXTk1lvAVWXKWhsQlKfO/HZh5crIxaV7QvVdmd0nLazz1WIkMpcUL0
lI+Y/vVqmF5Jo3k/xqN87LGUcRgSWA6mFTd95qcJL3alm26VKp0vtXgbajh6dDxj8PuYyOUs1zYh
coJtWPSGW5oD7yeK2L5shMuze6WAATygnOV3jB7iwmcOxOWQ5oifhEkpKeU5ehpFCLa4VyvrjUNn
qF8ioUtIffLD0OAyhE3wi2GNsZOktV8seFVMfbINIgNZypilTFdit0REg8s7MZxsdHuzkh7nFBwa
TTnuG115g2YeM/sCsklSRPhUxwpdJuomNbgu2hGrEjF6RpT6oi5PrSXVCAvw7hWxWEjRwOkHTTux
8kkFuJogB2sU6rwUOzZXzlpjJ+H/u23DKfUmuYuPPTNvx+7zicMiDA6hylyvj3rpGPRTv5UnS7j4
DOCco8zBdqrRDtaKVLqdWUpOzgjyxChNxgxAHNOxXwFngzJTjUKvqKbxXp2xaBqpcBv1emQ3cNQ5
0K5ak+pFX7ckJOeNBzBxD+Vg3glxa9f01ABmgi1Le0DU33ow/9BFctThR4F/gA9h4abO56tqFo9B
RoZIX7iy+h3r/LusV/ACQW0y11d6Sy5VO5te2mFpNmsNhk2SsSssnrkhjz1ucTFYf6C4bd8dazuc
DxoBGCQvJE41MAjhADoZCZT+lNRqOIdXE4ZuNzq+DLWi3BIP+yEtzHET9iwy4A4LTgs0haTwjkxW
kQ3a2j4dwn0VUektoXgoAgyPWgO1DYfITqRhTGpI8FEUjBGY40JrVIoTzIoOUa4TRndS/KZqJVYH
kfmhjGKHIZGrpMupwomGlN/2pRvLvZynCvkgnKBJMXlh2DOrrR11xJUtDFdrCoi0TpAXX7q0mA6h
NUwHGIKHFO0q+8BiO1Ua2ydN349hKfZNXeXOsLQnu8hDH/EHrnTzIW+xRAKrBhKmao4W9JLB1Mwn
bUKfONjodYZ2W1Tg1UMeQs+NihPWUwyMk0dTzDQ9eayjaWNgaQ7XmoJ+JsfFqfJR4xUbpchgthgt
E694cLPwtE8Q406d/UDT+agIhh0Ie2rTaVBGeWwk65E6H5CVMy+f2UNMpdsGMkV3ElZEfmvNpi41
nIJGEW81uIRqOyXcE3ULabMOY256uXopDNyFssYmuks6JzOiD6hFhS/JCltZLr3nenjifUPyyS7a
GvuiEU+BAMfWZG9AabZJq/xNitUNPPuNIHvYmfu62Iy6+TUN8awTNTLJUXqHhLPPyvTHHOitp8rL
d9LMj6Cc2L2QaB8VOjXsgAoLyk7KH2CWwg6s9RewI/H7iJku3lJMgAIwMoi1aFXOmqhF1pus0evh
GCbJQ2LtzFr34mnB0KjKTk3Tf00HhqZzzVbWhg8RVWGICnkasg7WOEVA2zmzYqFmnXPLaVw0eVOM
LLmcaI/CiuPkPweW/m8go99EMNvv5WpK2v6/oH9Z4ZU/YEplWP4KJon1X/8nkPSPlTsMh8BmlKaI
nySCfype5H/gy8RraNu6DgcFBv2/kCRF+QdMY53/AkUMtOOVfPtPIMn4h6LARZbpulc2lElm639i
qLqyeP89/zNVbHxWNRp8EnYcfugZy1dXg4xiDTasazrLST9ae2b4Plmr3kV60aWlzhArAnBR/rMU
icx7+wjb0p1ISe6uYQVvf7n7t3/9/F9ldmeRM3+/KhDBX8ExjEtGkf5cKtwVfr6dMVhrNsIniXpb
ZZdiSH6npf99tbPhZT+FbbeSLPFS2CN/3+pb6uxte4EFp/0k2p8/K4vHbsIfY9Cjnz2r2jKpZJIf
wAR6uFOjRt7MZt0xoi9jzCiYSrOhg4HBbZBA/tOyVMAjGKYj3WqX68W2ZDo47KziINc3KlnwG4JD
bMJRZQ0tgta0R5My70Mxa/j8cWQ+qUHUe/Ggp6gXQKnI/h1cIyurtcGzbuyljlKnHhrJR8XL4Kct
KQLqqD50tmJiyjIZR+bbmi/ZioC1rhO9bTFRDFqFIRe4jZdwnh/1MFh8vpLEq0O8Y2XctXYaeJO/
iKG6G/By8NF2GttisdXvMeLBH9lYDB/1akTBhqo6eVCQOoyQ93rAcoOWUFo21pQIt5G06otRifg2
t5fvYByEEClad5CrhbKAnuaEGxk5uypByoWZEnmG5+9xnDpMaLVuzPf8HxFzk7P4Rg3XkK+04ayG
BTTh+dPKN6Ju5GqTj/H8mjV5tdyJEd3bo5ZPcX9bFzKeV1D1su5qYQg3uX3YMnlKWsx3Nvpgx2Az
UqgYj1ViNz9sNSP4rhZhF/oDJ9O0adSmDDMHP+kcT8iyUtSNCuTBBLiAC7WvdGVIdzBnJdPtl0kq
XrhzQ4LxQlnamDVJ6NeMREIgC7MFVICjBvYehleqM0Vt801KGEfDtq/FD3ACG1vRcAwZ1fbSHAYb
O6bVWyFPyKptr9T9KRfCHr0mqIPhNGUQtG/nuCoC7DrM/kum6GmMLcQShxDp83i71DNqVkeU+dB+
KKHAYj7DLOgmsxmvT+WQ+jMxAK6OCtjQOP9NwhgCRe+9Ib5aQBKyO5zz2h9h2vZ+GPdUg1rLWFXr
ivDYG7n9AyZLfVCR024w+q0kpzQEHApdLQnUGhUoyHUh1Mck1OcnI9IU/GiMtGD+OK8ZtASMPhmi
Di0XYn1JL1g2+q2VClvfZvTQtMNtE13bxUgEIb2I/pBP0nCT9kpZ7jMh5hkOtpRs8J4bH/tBN471
kAYvXR3k2C42+s4oFXgiKuhxTQe76WY9fTLxknSrvjeP1ZIp34ukH7+VeRY8VpDmjtkQo4VVsXbk
va8z6DRhtw8rtYaTtFTxJlpjmRclAu+drELQQYjoMQYzhlpvjmlLZ6dTILc8t2/Y3A57s2Dndxa5
TUi5oRvJnXi00KgkcT69dpqqeoizstd8nJp7o8U/qFwsLKWJTybQFaknvW+MNSFUdUne2lo172Im
tRBVekg+I9rJ10bKqDgTZWk3gyZZ12NdaUyQswVjx3pKYG6bTIgtHceTERXNURaJqBzZzqtHWYqq
F9LP5LvGsBZ8sqRJ4m+K24dakUk1jCN03OECCWYMZxx1e6ggp6KYegLEEqv8gCIEsJrJYwqBAsnT
bsxK8ybMbeN1VmzpOReh9pIZmSk7JfX8NSMUnQGE1sNjq6FTL2m5n4HktmZcx0/MgKUHMZrxuGEG
vXxvY9EgR2HMLgs8pCDHdXPtRfIoq6AMwYSrJrgrQ3r8E2HJi+hBrobqfVJG+z1JVlCIw3vAWkY0
b1OnjLc5olgb8YLeXDUB7cA4xKVXmUV+mxmldmfwUR9LfSXSKhjTxKEs3y0Sdnpt1Qa7sRfRdqyV
CVULHl9NrrfHABX/N3M2wqNQq+abntXa3VBIWf/DzPXhVu/M8RgnrU5vR2/Lq4OgROThdWMhVkr0
ufuedkF9F1qN5vWYWPttFI0fKBQFjKe03fZBom1TpRGYd6r2nr6bGn0iZ9YxlVahwcUMG3MH66GN
yuh5Kc3+Pg8p+tl8A/UQYcj20Ddy/SKpOU7OikZDt9jtoQXgvJYHLTjMzKWP5WRbVwWu6V6eQVsh
O3O4z9HNXc3qVL0yzH3X+JBBBCTcCcYwx2HBChqstZI2c7VmUAn2EHnqlrOJo3eHehhFEGa3JADx
/+bENj21wdMzjoryi5pogeziRVhfJXHZs0nU9vusD8RF5rEkl55C8MwRuwdObhongIbUjCNnaIDU
chYA6J14P2Qrfg7pVQfHxATd1/hEdtNgqVApsQTfZah9MPzSN8FUBFdaAyONXaGm1KEe2eu0IFDg
ktTVMQStthIj9GO3wneFoNvTlZxOxU5GQaPb9W9B1KYYHaV2/UJ8Ff1VjVGH3nQCf16hAwNHM8bY
Uq43jzj/SU7bAYsUM+kbTqhI7XMzRsZOH8N2p2B3d6cNcPhwqe59C2nRNa37sg3qSPbiEvBjDs0P
vVWknTzI9isGXFUEMK4k27mVqgz9TrCcVF2L/Ap+/L3VdO0e7wQhHLsiec8hR9IAAbZy/lyO7tvV
7BiL4PigTiFakbAJj1EW1DdLaU2Gq+mFgU2FUkhHDS+G70BHtDmkGhqnUmFjd+p+irNNCDlycfBR
b9odTlYNv2jpNbzZsOF4qtsl3tkNwX9of4z2I4pzW9pBBDFt5z/vev4/1fWvKvs/9DVNXMQfbx//
hab/v76U397O2pz1v/5vZb/MfFug3rf0tZPgD/5b1y/+sXYxzMkR5WoCTP/XLof5IQPx1ROAupZJ
+j+bHEUmUAITANQIBkIJg1L4P2ly1nL/34WzpVpAXSthnj5L5a87D3JXJnBnXM5sV2bi4oiNsgs8
fIz8YSN703XsXxL5/84I+dt6yllXT3SFzfic9aw2wQPMAkl/jEp7pwRwEv71OD5pdH76afztyoTQ
KKhJ7LDNM1a8qUuRFRu6jam3w+RhP53kt+xjvopeEb649gbMFOrqu/519Kp7aqgbpHAbpmc7PEv/
s/DNf171L79lZfD/wkgwQzLUB6ikbld86Zm32/FHGkwXEJMzCcRfq6ycIhTAuonxw9kV1yKJK7GY
tmt8Vd+NA1Z5LtKzvb6Z3wE4n6Zt6l+6sJ9S1/O7/OuaZ1eWikhd0pk1+8gtN/0GmH+j+uWT/b6c
TL/dYnznMsqnZlkJk/vpqmCWc6Gn5Uv5+1sMRwBClbFynUCLfr+/EzZyU5MlAUj69F1PQHgFdp6p
JWANkt03t/hH2m99NYMEWUp7EAtHnyp+hF2XnhAt9kDR/Zacb8Q85dSRfbgaQAELR5Z4IczjqYnm
Td8zSQUbZCowOL1pJu5oD18x5kWdmpIsGRWw9qXZNEDwhSfsDPukon3MwrL2wON6mNGA8bZBO9fl
9iPlf0QTMHlM2U1sNeYrqbWuVMExQ3qLPeuvWmtcYyDA2AVT3Aj6G/N8l2aIJrOAW5fL0eQGNk7+
w9LntGXWY9tzKXJgHW2Rb4usuK7V1vBEDneROuhoGClwdyZVLlLs+0BOr7Syfw6hqA8LU42utW6S
vvyhyXTSegaB1X7tUukuCpqP2mgEfUOgOKFcvptG7beK7Pe4bWEm9sOSg3dJg5Kshc9R0m5Nht9q
HjJdlB7Iup2c2sLyuS75cSXezqZIrmAF+tDgjniPuRhwXaVl90KIy2sf6ltcJa+HOgJ0tZ5si8zX
XqJSl4o7YeP5LyXPTcacJAGfdVDZcToiKNet2cYSfHyhAAOtnAFS8Xi3Ydag7CScodXWEjcpFTdq
Zwi6fe917by1iJBxAJVCP62gv6baPkiTr4WOU6+ocT6yQmTr6nWtFL5ajtspZ9Q2Ju3BMufSGSbj
Ji+a70mT77HP/0Cc+jE3VDgr7ddmMkpYxHPKGL2osnslTJjbi7sxsHAjk6E9WALab2dmX1XMmPEf
rW4Tg1ASiIN+Xo5eoOfPWpSjOc1JotHubV1ycPfMjBydyOLaQg9xDYxUTx4bc9PX86ZkkjJ2IWh/
Ou3zVt70DegOntRUgMgeonIbVrh74ZW4ybL2QEYUhveyoAoOvzOAecFlmi6EXsAx8lJ2zBqNpSql
b/nK0m6z9hvN+xclYHAuKR+x3D8pSgyS3O2jLgk3Oq5gmAHmHxieU+Kr+B7HhnqvJN1zq2eWN2oL
++4AD0Kljo7wW3MgBll/VSTAo/9DDtLvWNrPXZAjjY7bwC0Hjf7ZXtCERV1IQ4XB1j44FP6wI8PF
Ud1mO+76C2utZ/f56YnkitNdUTQN8tr657/s63Jdg41Yi+0KIsrclxkn0lftLrzW3NZRvw3HZpPc
M+N28kfTNTdVemAyuZOPyVW5+/Npd8Y4Wo9xBYUAzllCBq44t3BZ6mYYTKSSbjA+jsE7hJ8Ll/rp
FgsaSzeGpFUHFP39UrnXKj7FgBqdZ2ybfXPb7MtiY/pwyz1xk+6td+YWTxjjXYb3zgJG/3qkv64t
fl9bXvLCCmbWbjfEGpCgcLDd6WDZDtYG7nw0/4Ly/8dXSKxFyNmhhhMTyl08PQTQ9BljNiwAlOQm
DFxEXeBlnrVVTswnq33k9leRD+TAfu2A/+2njaaf5N2lX3CmPfl5xYRIUejpOLpRmJ39gixJFNM0
M6JQrpg4ugURhK/VbjkMT6WHbeVRuRQV/9k9/nXFvxVmij1BRmBFkI5gm2/KLd7/tbe4qlveFFfS
Bfudz9fD643KU1mr3LMr5DyEQhSy3ujizu+1buINO9hxe3CDreT/+fP4/H7+e7XzhEcznPtCClL4
LtvBU/10Uz5KVCb4T2y77fh8cb1PylyDoDgVL0wY3n8rSAI7nxsTU3GuDiJf6wSHdId++THfmm6+
R8M/3Bm72L/43nyyD/y27tmX0ivWZBox6/KluPKGgeWNse825lZ18WY+mHvrUtH5SQPBihZNDLsC
V3xWdILhTgya2W7bzQRZ09F3wR7D8429tX/As/DU2wuPcr2Es4/ztwXPKk6wFAFU+HNBhXNyq22m
HRWbA7USB47nS8XlT63u39ZTYTrTJWGwc77HR2lRKmHWEoQBNQPFAlpK3p/I1zfV83QXvUGli7Az
vi5oHi4tfs4kXfd1WjwUtipeM4zLznddph1dOPIlijup28qkfPX3E8Deu/4eHJoH7dV27auqdlPc
tUNYzpQTntGzNS2b3Md8YH/h5n/2tE3E1dD6TTzTzpsqyP5GAisXaPsOA5/uFLkEdm1jV13YCktP
8i6+0Z897l9XPHvcEkr4pYsHvqTIjW4jt3bzbXgCdlnX+9/4gj77cn9d72xf6vMA4WLCeujdxOxI
L2TBbHJX3NZ46/+QfeVpeZT2/e6SH9mZxcDPLd/EPVjofEcmYNnZo67tprAZkqyHTrDFVpfuoOWw
qXbpfvaa+/gF/rT0ceF5flLAIB2n+dEYpqJWX5/3LwUM4XuYPwZq4BYn2dXceLNC4q/avvW7jbJp
sA119Ff9wvl65vXw16UijjfX/ZH/nWv120SSqCTMwA2fQjiUZARvWOdIJuEWirtbkVhzY35dIYjG
lS5OWz+7ZiwcVktDTMj+dvKU0dhllggCV82+Nt1Rk0Hqpfs/39hP1zA1BA2WgkTi/L7GjY2zWs8a
Yf/NLvZG/SWQLjgefLLVm8ovS6x//sujs1JzIaOc+OZQvmnaHyM0nD9fw6UFzopb3ZoWazG4BpQ5
SKyBvsXbn1f45FszCVM1DepJQ+Vu/X4J2mASXlaFElILm1EoGRMA3gma3xnR/5+X+vRibBznVMMC
iDsvkIXMwCCVWIrcpZNkh1+RJT38eYmz0frP13r1dVUhLCCSUc9LZKZBEz0uTyTZCzdyF6A04o22
OOlfnHh/VtD8tta6bf7y9EUWR32yrtWyCyveWpJaH6a7uJqf+wQnfblwbevfd3YK/rbe2Uah4RNu
s9xa/nPMe5w43wHGfWnbbEMvf/7zap+8F78tdvZqzxPBPNPPi4OhJU/3oXjJgFty4+nP61y8i2ev
uAGDryngiruNp/YYYjkkgOziK6zPDIJhds22fr60z3/yIv52beu1//LgAtKfyhHZvCtoruO+dfXw
+5+v6rMV1nfQVsEtFIqH31cY6H2TuY8kN5DCO7uhFe8uWeB99oB+XeLsUE5kc8hmJq5u31seqbOo
LQK3x866n+//Ty6Gyl1X8LvG5/b3i+nKasBqJOO77WMfuAHu2QUzk8+6vdXS9l9LnL0E9mI0MU53
7ELQCY0Q/g2agbJAsT0Ed1JT/1iE/q0vgmM0D15gJL42Da+NDaTQ2U9NATm2ra4yPdnNo0Cqle/I
6bqEcH5Sd62uwMjZOC9VaHFntyEFcSFdTOLzG3+Eu9Bj/EvI8b7f5lc6hjbOsumOP/tSmEPtvr5R
N6h+L/yKTzc4FHoo7myhKta56wtGLpVSyhWhqJ7pyGxx7VVDeWL48u4SpWdleP1tw8GwDLCBU1oW
2tmDz3HS0Ihuk2DVtFdweQgAIWfQjuw3Nt7reNC+JGLy5REORop028jyY0KuBTCasTH6uXXNJXpB
mRA5lZGTcdAJ0D3Db+R2E7UV8RkmDOyaUFFHC7XHwIxvZjVYpUN3cmgc/vwSf9bsWr9ezNkr1uhz
XrY1s87sZL+LDdalJ/1u9HQ39S7DF59BNZYGHmNBYyCG7rz40IraTAhqk1yxJTf1h+IRDbHR75Nn
5U5xMRegpmLG7gb3+bcL17m+huenBOZYQIQGgxxe1t9f00VWBqW2GjxXX6ztQEaBGx+h+vvKfe3p
23ovvOGKgerlRumzLg2J8b9Wts/mSqUdZkY/sTLyJJINJMBz/HWj6lpI8TYelTsi20xejvahsSFG
Yfx+bNNkY+bKu5Dl9ygpb9E67SOx5N6Fm/IJmvTbTzsr7Bl49eZUrzfFV3xUl9thp27HU3e5KPjs
kMYAlskhfrQaEsTfb7+VQv7vw14CdVgr6tbFP9XTHNlndn7UL/SCn36hIGSCZlBBs3uOkrW5yMHK
WY08gUcw34w4Nzjc46LdBvak4NNpvcZWtbOMYpfm5RWJFVvy3Q6jme/5/SfEt/3WnsenQrJ+EMq2
7YqxOAVFeD+Z4x05J/vxJ3V36Z5AH9+acvguK/lEQrLkXnhEn202CJkZ0SJsJgLr7BFh3tLAiBm4
lBe4BrQj9gvapkOywm5QbLA3pMHHS+hb7F8CUBginX80GmNhGhGeGP/4y232l4qAIUCuGgNIWNVm
yiaoyuAZogmqgIkInCJoMJQwGx3fo1ANcDfLK3+YrfGtV/t3bWjaq1GZNdSYnXliloHWxsJ/uLMr
MKZBno5EzhWOnio50geDqHECLFB0qMMr2QlfzdKsYDXAeQxCTJfQJ84HhHLFFgHrowKzfkO6FhbZ
paV5WWrmTjAr9YNlMLvkXxMEwEy7fmgxqwoTe6PZUe9GljFt2nh4R1/B0ShUfcsoJN2JRMLBUm+L
zSKygNnciI64zu4GOaHNgxHjYY2BS2YvoxCutQwKetMhJNC/NkaA0qAwtRs7nB7zdJictAZq57j0
46ScnFV+ljFhg3jSyIYHS0PxCoZnu67RYCdGrwYiAK+D5el3JEpiJTFClWkZGJG+gxpu7OoCrg+u
w3LXQXkSGPH201tbo4wLSpgxhMRZjrkIeV8rFYJMw8pWBmjmN4QVe3aZ3MoGPEdrwC6n5Ae1cfmW
DP1NkweneNFgFQ5qdisp0ZC5qqyOmheTE9sRadUZvt0DL3eYv6NcxtqlDBPXSFP8ZBa7OwTFbOxy
xvYIhbv+FjGgBQDeBNEXO09hmGaTifHTOuQJtZkaqeeppwPRFwSfk00pfx+G+HuekFqatjC+ZrPz
y8Q6atoS7vN0OpWa9lE2yXtoTPfT6qwsLfWHHsu5M2WQ02LLmBHJ95E3zww9YziZLj6Nj1pkbIYu
BjawI8xLa1dV6z2JQLarGdUzw8mN1avX6MEfbKiEvinJ0j6cqgdzkF/Sqbg2kuJalzA8JjgMCVQt
EOBbUoNldoSvIW2UY2vjbRsOL3VuXIdqCIk1eIiy4VsGswbRWcsby7yvrEjkKpPrpawmp1NITZmg
Z/mpph5HMRKVa95aVvzGFDB2RJd8iTuStiD7pQ6v0bUuIM1NCt9HNSVgDnC6Elt7zvPpbbKmW6G1
PX6H4dUk92+UoLCMxgXYn9kaMCiRpsR354EMjTbemw0fwUAYGEbH5lNUGjeJTm80J6EXdsYzLtyM
ZAkpYovuHNXsUteake/JqiY78WQrGyjBHQEmNFhDoRa3RfFBDzvfZbyRxOgsX5uEFSMp5UvQucyM
YNMNjrugkg1MQwRfN9GgQg7m80rme8KdCjcS4xVBUxgS2feTFmlebhKGqjc++3ngkKx4Q2jta5ph
FJYlA3+v+sWeB6b06nBdSulOy8iuMZvmo5TLfYQaxFn45LVFulGhqfGXXCvB/2LvTJbjxtIs/Spt
tUca5mHRGwDu8JnOQSSlDYwhhjDPM56+PiijMkgnjV5Zbb1os95lpEJxHcAd/3vOd2I3Df2XhN5n
VyP1m0g8JIG00vPco5yZ2DkqKew650IfnUoHpDf2XlNLx3COfwlqcox03NBZNrRumgkvsgVNWTYy
4h8DijINt8xGa3Lxkg73pAgGhJgG7ixjpIytxtrJPnY/IVN/CiUMHVlQD0lI1i0R3gNIn1qyiRY+
IceWjiLZcSslyjf+MB3GyXqSRhk9nX/fAw63oiXgVSXiqXtIAN06agYaQuxrLEeVZw3zSx12r7U2
3opG9T1Wm9ith/aekJStEk17nM5gbzqZNCa0gTYtqPZc64/ZjBqUPHRPBDnXZfUIoCleNSakuWg4
ZX58IinrUIUymsvwIJNvhotdNY4FelF5loj81g+J7j8JOTUqxXzKBrx+Ux0VuzmHooIu9MSo07Bh
dtNaR2VpI8kUHaUZBFfGGUxuQs18mtP1UbP+ksEDUV/pnoQWwSXOKX1dReY6Wgzt1ryOQ+kX0dki
YTDVSx1I5NbJ7eT2vhBDXpjSHdQxbIilrsB0DIYVVt8XLWjI5G3FWz8SbzLD8hSEjH5Wr6agwnTa
zzIsH6WzpSLp0S00Fe7cAfFCXX8bxcW2JclxcEywXNuWVPzBYmTDDXgiovtQl7qXabNsN7W5SZoK
S+nYfA+HaZVxm512xjptp1fBkG7w3N2oRjrbhjKfq1pfTTMICy6nMbVhVfSneC3VamYHYASSmRym
Lorm3SwZZ5xf7MZgDzhqPJ3VWDoWTfSjIxGLXzze1fVEUTIyv4+ptQ20ikGH7n8w213iFynKjU5E
C5HeDgW0da0qCCeEsAQawTEQnQIzs0pHVKWXgN6NVy/MseeShQXlEHcp0JLhWE9Bf0yVqsZwPEj3
0+DXbmNYPsEF6g5Fb4qVn5lY8ROy1GPjvlKoSWt+6xntHD3JTe6v4wqeglmPkZfJNTEhkUO84Z+R
ObyWNYxGKX9M02SndOOWfeEhUZt1Z+U3ZjPzYoxsQZxVaBACVLYbNLNL/xJzpzULLxLbH3qfKXsz
ZK5VxIH5JAqQXNbjeB+FU3lEx5zauSi0hEiiNkFn+E1t67MqhtNTYfoWdGbqKJbKyJdDrMtfb9mW
E9O7kwabJqpsmrYk5Ujq5VF0aiXC7rORelTyI9PP8rDP2vuvm1hEdu/b4D5LFKHVwJBh5MkXu8I4
Egp9YLQ4fm5sBK3maWCnoVsHHm1Exa+sAllqZU5ToWXDy7fpZ+FlNol/rAXS3VqdVVScz+wnruxX
l2PUu4e/+GHLOeDNjjFCs018KD9M9czdYquZd/8tW81nzRC0gbKAUrn5W/3wphkD5nE9U0t16HN2
OUsAjq/tfj+WFJZHedPGRTlsUjucuksbzUpaU1Dw/G10EDwiPffXilYfb1gu2roookSplIwUVxCk
ub07nbgEdtjTOMUBfrkdudH9NXXc1ae7qJOVgTSyOvCh4m20MfahKzjLMThw4l115Trg86dDiCIT
HiVSoLk4ewc9ZruMMwZPJ61RRmkbKK3wWj15Ldvq09QimKLWYV8ZJB9Ot8tLVSSqQlCX8RRdnDnL
YU6ZZ3VEhyX1e5LeOf9vtY5I7HlxZcwokJsTUci20FzJkvl8fL5p+qJEFBlyJnIqsTjuGnZ5Tl3f
rXZE6CG4Yc5Zx3sygTfatfvnT2eFN61e1HIKtNVBMvLAy+Cbt4ppp+vQTbD8dq7gDdvmvq/sYXPt
0uzTMc8diW6YBhmQl0fUtpcKTgs8LBSaTbKDi7daxvzVGt/y0j7MLW/auZhbFDNRuhxPL8Wj4nFa
5W7lmaWNJNjFd3xLeO222nzdhT4qdX93ob8f7aILYeac+tKgSfNofmvXZm1rnJPW+Rp52hnB4rPk
ldylEGJiuo2bbSN24vZ8hF67Fc5XZ6QPtYCLX3PRq+Kp6aoQpD/jqD60WzANxwbdxqTYM1BOB1bI
StxkKA7YN3DVc2Vq/1BBW1onrg1JOMAmRGWXU3vMR4bI6UwUWp0hk9alWYFOFV9woH2fR/P265f/
6ef+u71LYUyeV9OcGT4zVP4QYl2ZzcevG/iwUL9/oEtnpozZrqkUGghSGbf281gBAL1WX/10TL55
iotOa3QF1ruQO4jldgo0Uvx9fIhWVMsRogw9tZthW6yp3VzZhHw+A71p96LnKjJGTIGgWYes4huS
T8/auvMWuYCKICV5CGFB2dc1ChdkfkpEF+/0ootGXZUNHegL5oIWqbOdvy63jSQNuf1jy2MnwIJs
7inc6hB8b3Da3Sc3jWhfu8r6Pbd/mCvePP7FVNh0ta8SZboMFdPTVw3K72pnHIKT79VnbcvlFmAt
dylFErmdfdNOLTuiHSRfwTPX9a38il2O4dTd/Dfe0afDGHkZFnLkSVwyvx9ILRRj6v68o9qNt1LB
XQms7HpLWHx06g+96mQb6Leh/RMal9c+RqBMf0mPZKj3L9KvZksimdtcWaI/Hwp//6SL3UAiRcmC
GfGd0fzDMI5Kb1DJuDaZLl3u4zexNKIacQFI5sU3mfImHAD0LhfD0rqY7eIEOAbihFucQidYQXa+
FwFoI5xkybaxTk2H8lbcXFtHPptXQEQqy2URwP/LbQH+Z3Kq6xDZDrKVCohybl5TEF5r4mIUpL7s
YyHkSc1jmjnBRkcbFK5NRsEAeJ4HjNyri8Nnn/DtY128XdVoK+5WGfDL251AmGziNcF6rvjsPweO
uknu4+O19fHTXST64kWApiDxvRRdZWRmBVaFu2FwqN26kj1v5C2MXHQFV9v6bDv3tq2LPppaig+g
mrbE3aJhiG+MFXDYdekZ26/XhY93YkxiiKc5wqGwVbVLXV05lKEPCnZRS4TnRW/KMXNHeZGBl19d
Vj/dHb9t7eKcYaYip0XztwC0xkQL1QbBqeD8JE8sPKnrYl0eryoVP1vLpSVQUwRzCz/iYnXQuiRu
R8yOjnVveuJKXSmbdA1ombWBQIDH+bF2YBjvryYpf9pJ37R7MTDimYK7uLQLB+cUwJxajWsSIvaL
alE5EdMVeI07rZVH4ve+L9yHXXImkeC6NvSzEYr4lTmAUB/twwEynpspjgWKlM3K90rJnh4XPT4F
vUWQP/5ICPewr10cf3RB0a9QsyEXQILDRdjFqT1tgfBECk8fH/Rdczd4MXPC7HUu5CHX3ycuWUlX
Jt1Pe9fbNi/2H3pTN20kLwL1EAIYV+OSS/g855HIUU2PqIg18VtXdoqfHQhUDaeDaFCl+HDeG4U6
I3WLl7scCJYiwEIn+R8eCFQWLcjRCpWAy5k8CKUuHBbh/3IvRo1jSzTtUWXhFjxltejzwuOVmeGz
JYwk48VoAE1YvfSx5V3ZMxcWCPTs3u3hKP6M9vPGWBUFos+AQtTqr43c/wUq9P9r8dQ6Y/Jftkn3
pX35X3/m6E+mBS/0v/9j91IT6/JXNPVbTM/y1/6yr0qa9Q++AjJkrictrC50xL8MrHQHHKwQbukc
dELEjv8ysAriP7iU5ZzInSoiDryq/Nl/AZ/5s6VEAfqHf2EhPhv/HqlHW1alvzc9ZCqjm11Ud5Q4
yIj+MBaMMJVDSzDnmy7aFpjsijzGB65vRggvzSkCfTLVBylZR08CMVBE4FEtD01uzUDTNDK1a9uv
0VHeyuZThUS/3nDdyu1jrXKbumET1b7OoSeF+74naMj1qesHTiu6Vu21JfAvxydf83GApbOLxiMV
gQSczJ8KtNzSpZA9jVtVczXBraKNSaqM7paR29xyCdRpp1i7MbdRYsfaUf+uo8ANjrJ+MEXNG/G2
AIYUnmX/daDWairucI7Mx6g74jebw6emf7KGH63ohVgMdmLrQXSEjC8kTzEOdV9xpF8jTJnO0aMX
sdtV0x7VTNHtxpdIOE71bSPrjlzd1tWjxfDS7FQk3AUa7Dp+yab74NVPDsQAWqbT+fZwaA7lqXxB
6l7yPthpQaqjPL8FsfbUyef5V3sCiRk4XMSRbxs4Rnwai7X0Ci2Ve7psK4uOjEGUEn96h+JXF1eK
QsDOQ2msBtUrujWyz0j1xu+/+/P/H9n/ge7iq6H90OVRE728HdS//8Zf7C3pHxpDk/AuxswCa2cO
/uegNv6hMYYMaojUHwxlKaz/xXBX+KPlL6HD429hWGeV+2tEK+I/MNzhO1uGH2sEufb/jin9/b4B
fpNMiBl7Bsof3K0Ta/j+7OZb0BVweST2sBNuqrvFry044o3ijYjSs/X10vD7+eNjgxfrd5rlQiWp
NFjJuyJBc1ocpfY1gV5oyHuCOK8s3e83aH81x/mM/J0lAeF3QexNYb1FjxDqAtcvcx6mtt9az6EY
nDO1new3n/z8zxnwLe3rk4ZUMGZoJzkDs3ove4g3DfVaTADxvASVpNsoa+yQbJmAsIyvW3lfffn9
OJR/WbHRHmng+5czxZtWRKMWUHjQSplhGi1Aj4apI0tnyRfcr1tautibif6vpkDFURlT9cVA8L6p
EKAPyFOaIv7rQTzpqVtuFTdet5vwidsm/37Z40qnxu3QV+WO4QL6uXa0/X3v8/dq89ePADJm6PgX
VJyC73/EPHe65BPtY8eoMG+5SliVHScz7vduYzf4Nt0YnvbIhC22bglZrVjDMb26zf30Tbz5EcsY
evPShag3IbjzI4ZddJpWg5e6Bm5dz9pN99FVG86nn/hNaxfnXmQBiHuW1oo+crT82ReOivJsAbb6
+gN/1mEZFv96tRfHNFLCmzIRaSfR0d1oHfFtD4WmXOmwn8wvUJz+buWiNpSz79QziVZyItv7oXTb
+Motwfuj38cuskw4b76OxZZDbpHx2HlGEWw69sXTHI5c7O4a+Lpfv7NrT3MxyLumHoS+pi2tMp1E
jl2qkleaWP4TX/R4/WKED77MlbNBE4J0HsXUGWPNHZN7TBV2KfwIWcO78Y+vn+pDj1ukzvhvMTXD
dCC95v0bbEIfYFAAPz+CkAdOCG8H8rGnuf35dTsfetz7di4Tz5jR9KhVkMdBJbZVddcaKNmTh/9B
I2glIaws4ErxoltneZXN3HQCaRjBEZCzE3etXQfFldFzUVOh2y0P86adi47tC3C/spJ2lBtQHMBc
8qfwEfYHNxZUdE5fP9TvyfZdr7ho7aKTT12qWf2iLJQ9Cb0kzglvPi0nw0XXHN1cvb9dlv3L9jTs
9kTSYqFA3/y+S1S+Ns1WMWd2Tpq3nIJvyYE2h1b/Ygr8Q9wDI2ikb2Ire20jgYEV82F75Zmv/YaL
bqkUepk13UQdG77h7dAqvgcNt3KXUIFtlRNaIkTfDWnaZBrhkkjQxUJ+/vo3fNZj37yGy3QR4GK5
puv8hDLmoqFu11V3W6TXkqU/LrV8XU3jsnEpOxr/RG6+mcKSprDoysvbPrQPnUmBVdpYpz63x310
W+/b1eQCiEd7th0OVFu95im+vVYxvyis/LNDv/0R8vtPnk2+2PsjP2K+4WzgEgPvLBorbOKBM7mk
gF21UF9crnxs8mJ17xmmc6PQJI7/6JSdZl7ybnapUB6tFSlmzrA1dtlhcT8RXXg0dmBONldvlj79
yG/e/sXyrkMu0rSZX1G76q7f4sjfIOdeqd9HPF7G4xTa142RF77Mj4++/Kg3n1xIx6DIUcDDoSXW
9naiZljeEJeyNfBYl3tE0I/KS7JWoI1714y+vw0d70c3/QmyFdlNFH7E35HDbxovRBMzlkR1Eke0
3afSvSYZLWop2W0JaR+XUJyK0T5kd1PWE2oY2mRN7TsL2LlZ7zTYbaMlwnBsvUDZLlx61fRdWf9T
MB61Fo1TUN2GCrIEUuj6IXR9H99aa9iBAX8feGtjtmsCDlcs2645eyJ0tZiL/DoxEJbe6wpSSIjZ
euu7gqW5lTVfWWI/fnAe3+DopEEw0ln63r97LcyC0K+YTOMwAnhT2L6cUypoN19PHhK1Gf5Lb180
en2QYip8KHZA3IxdTKMjSq1C6rWfWRr0kIBiMc8elKiU5lNfisETnH0KASRfpHf9kGitPYhz5Tuw
h6zIq6AmIl6MoD7dauFs3Bhl0vfrvCoK+PFzWilreQ6TO1+qoNyZhQoEKMwrQuZbtV2YomPdolED
NUGRROujfUhizk2J5MDI7bAa6gUonpF4rNY5wUXD3ArCPgxF8UmZRCJD+oa4l40edJNAXhFRHkD7
0HiDFESC6wubOS3FDCFeSIhjQui4V+UR73LE/HnORGvep2TMr/WYxASrHoN7XWheYkMKAagT/qFM
c+QKJTkQAiHVCHNzgj5JJ3Z8wL8rVN8c1sAdUTIaVDT1+s9KmsJnXw/iyQYVTBXH0lkfgPCVQ3BT
9oGyadLR8qF+chhsNUTVkdl+M7o61Ly6KCGai1onEmYwCkJAVGVLsWVoCzneAJQlVjoNg/QsFUGt
wkoLsx36WGpVUaurucu/hu+p7pspW1elZgbepM71E/asPnM70Q/adeaX2s3Yt5pqN7kZ1+siIcfj
mOR1WtmIHUvjFHeG8r1q6WulQRY3aR2Bk0aJf6u0Y/OL79TcyYCGgGQMFnCXoR4S11fU8ladVfGQ
D+OrUUkdEvokW4eAV23THKVdzhtaVbM5rf1o2OlCfWrmYtEmmjrANySSGH2bm0Ah/3mQlr4hgfbv
/e/zUHm+VT4IkcYzpBze5GC6UaqxcZC/5i42iBKWlhatVHm8KyaIyvaUjwEi9SB1mmIeGKK5nuOC
kMZ0HWs9VCT6jMoeHLZiW9T5D23M420/aFBVW3lHznS7YGUbVHw5VpkWFYo5b+W6sdu2JNmleSzI
P9B69c9sGfSCnP9qLLF3xVZkC1danLWIlLKFtJ1XXU46tNK2R78dhT3tKl7cZKiElVWQ+Gu/QaYZ
ttzHNuat2Bf4StLxCc5tfdcZsBtbNRNI3oyQbWGs8MJA3wSa+DNRrBe1bZl00B/boVRuTRBXvdGs
zc6/ydXOW2iwyK+2yUSKLY1mgrxLa2E7pkXFlCUJ61iFhN/KvUG1MtzIYSL/ICDXzBwTygyHBj1z
+YyOnEieZJW5Q8LSdNTmOAYTmsurMlSTtd7oMpl1/anz+5Xf5T+K2V+LVgyToe7OYrckcOkkKKCn
M3K4MX5xJiN+J4/GVoJhCn0AJLPvZgFgrAjiV92HxzmZ+WIxb34kpGSrS5gAzIhQvqRo/kCqajp5
RvZqbdzXGXFDZRZLuIwmZeWbw73Uj/rGkLr7tMQ9gzqXvUlXQV7KkOf4U3emaF0zuRvzyhAE8kwn
QkR8T1f6Rz3IPUuY5acB96A34ik5pLGqr8ws+ubH8w/qMpswK7ttKXeNV83JDaHhigOGaxWFJo74
5KngyFOo/V08Tm4khk4ZWPcploou8AmUEF2t8I+jhFlaSA1HNieGmvoq4iLowozQ2t4dFGSV3Iv+
Ic3jFuTquRFrdSUrBPAUSlo7Vdl0dj73uyjl5MXUehfmEv9jjtdVL95naLRzHx5anqJhl4Un+in5
VNF4E+Iuceo2u+GJnuVc8CK5PNfluEFl5c2tgXEUNqgTZrF5GmuU8cEkP86KvNbBch87QW6dKpDq
FeklwVaqWsGr9NirM/2p1/PFSpBv1FzUHSjFFUnBaO9B3RarUhmeU4FdUzWmjTuGRMtMflmtiMX2
90KDA4PlbV/kVI51pngCOkDbVeOm0sb7PkO1kmBFkZBk66OrNagTlCnD/ZmuOmZOUkSMDby9ZOUb
xQ9B671CL36MYbWR5uTOMMxNmgXPZpmsKtKuTHDKW5Kedqap7AF9E2wB7plXB7p5aMWdWsA4KwNS
rMqaACKTri/A2wjxC8ya8QIp2B6xRBR1f4T/Mq8josbGunyakFeOwfyEXQmxC+mkN0rCjiWcNbwr
VDPXcyrWqyQXH+YEuVNcleVOhL63mlWO/QK5G6KeeElrHcWoD8C9i3f9pG5K39hPZv7SYFi0qeS9
TnGxEQp1q/rZXuul56YicbhOhH02BY+DTnqIGR3UajyVkcqsnlo3ZiI8B6XCekgIEYmMJ9Td+3ys
vmEeei4kK1wLWr5OKga63Cs6kS2gj9dlq91kFozazJQOAJKiVQQ10zbJTmnKkb3+FGb58p+7mxPx
oFfBuTIMT41C8S4SxqlbxWb/kmdFcJvySurVaGRhfIyHgvwhKwEVDWvPcktghi6oN24G8p7lI7Cm
dRVoOQ4FsXPJ8PmjSxPsf5ksPgbhEEAFF6dQ2qELrh/NviVivusCCd9WGnlGM4JllK3K1vJJdeEd
T2uI5Gzm4hy2X9wMpyknyVvOG59SYAGp2PPrmo4n4r5SixhnQpiQs5JlpiPh3bEhPXMxMUkkkBdm
OX6XhGQEVDgk5nMDa/xFiZMQrJ40rVRjLF15Qk2U6OD/stLoTpnSxN8kDHYu4YHZymgHkUsYPdqy
aXqSxI6roVSpK2euh9HusLo4Ypim8T4KDAI0K+W1myYiMPNAh6WnxxXEZ2GOfswWrG6wLWnqRkqH
vzLzlY2QdVNkj5khn9CAkadX+7hpjXFAYBUIGaYEna9gRxQGZ7sS4iCxzd5UMXUFGsYd7IN5xS1S
3ASTVwcJScC4NZy4bv0by2q616SN61fMHHkGkWOGOcNM8iBZje6peovWvsi6qCUlscyDNXI+9oYi
/DsyVYwli17GlSC4w2wmziAvIDguB7mMMn/mGK7tQaBfGSO5FpLx2mkQKZHQY8QdpIMyGdtAaE7Y
GmHK6/NdkVhnc+ZLlaXxM4t0D2f+QPaOtYswd2xqkOXAzo0/QCjodppOsl3Ew6mq6/WoNA9GC426
E6TAnsdq3Gedrj7AuFS3lSD4uFcsvOS6Cb0bzf5AOhIBJPfmZKaeoloP7CF4Ndmrr3XbQDQ2eZcU
h8ESKpLSW39Tjrn0KkKfvBVwocdqfBtxwS/m8xakuBe1/qpLmArIdCW4z+5VwM9Vvy0F7uGKvnzo
w/lXhwFTDwZwo+UQOVkyKOsGh5mnt7V02wBfXGMhE1esGvkuHFsYe12SO+kgaEQOwMsEtr0VtXii
lbB0DUN+QMD5AkN0cCM49Bx7CGAzcboARe8119LqcWfM3aM0MS+yHQbjEjyr5MoSI5YN2ymd/wT0
dGOppHRnwx3+2LUZ+qRc+MehlAx3npKocLI5fioycQXX5gcUsBLclnwTEYdg8xcapnw41ATYcq0q
TjeBZAABE9WanUgi20oQbf0BgGZrHGOB+J0sBugghM2tzgpiGwRq2UYQkhjK803tsEnDnIrpsG4s
2PJacpPk6TpQUg8LWO0YvKG5JkthINLT7+jusX60fHNXBZbH5PmYquXPwC//TAL1R81mquqEG0mB
g6F3cbfKSWv0ssE/y0XxElrkJkS8Xl/g8qdhYnaHKSWgKc07e8Rq61pV32Tk/iqrNOS0yCgBwimN
/SHFFHuUFAHGbkaGZhHCgPCjwlb7JrHbqHbSmJw4XdrIRekNBb49guZ6TEE2D/BdUqt2jzeJTHlf
JEdDNvJvTGK+52vj3uei1MJiZ5Shq/qkIsht3d1jUg7ctGg5ZRRV16LJHvJbPfH9l0DTmN7N9lxk
Jqtsyjk9IEuVaDyMcmMwbOJpBE07xGSmOXFbRKkD0350uyjrgccutH2+sh8yy1WT8EdSpedyNLyk
eSWEdWe17bZSGseS8g0lCScztb0+VLuhnn/lccDZJmm9GlvcpksGAPhZpnmdnnLAiZMT8id5zRUK
N97jnQEOdK9I0y/FnJzBwB9A8MbWpJYcdVLqpGJX/JC6RtjHol+4YSbNK3kY6rXlz1tjIPtA7LQI
GP08nsaseSXAxVhnXWPZxMiRHZZwPENx9DxBw7Ww3BoEO/hRkyi2FvYTpLIsNvqXFD+muGfeiwnF
NHKdhNdasad4WuYnLFUIu/Vx0Z6EmMpc1kvxD3auxffRbMlVaPqB8osfS+JqbPRxzSoukWOXDtqG
sOTpOIdae8jgwTpmL+mrYBzHdTZodYCtMdcTikokFyIWSLJ+q2W+is0372TGCodMHYrxS9VasZcO
pe+pYu73diqY3Z+NUVaPs5hlsxNPqf+ilDlu0E4S8NAJvg52NepiibHSBeZWUH1hVZXYuTlgCjDo
dd0rKs3a1qKf3huirmyp6s121PT6CRGO6USairpdxl1n2TLRF7cYdqQIZ2W0uEnaWETZyIOjaxan
8jyO0kQPn4f0QTbVepsSVIZ2oFGGR1Mww31GrsYNTsb0OeUK96iatb+svfkan7R002i58GeRVWKO
mzbrcS/LXboyQiJNVbMKcjudzPbOJMTPNtquI5RDaOtvk6wMGXvxVv5hBCaryRhhJXT1Vh1fxDAS
albCgpw/tSnKb4LcxE9BPPqHqTBGu5bKcyHgQja1iVNu03wzjUjdW0Y2Hrs0zyk4pWO6FTicrmJF
4OQi5VYjONUwtXu2weIrYTPIm6OwZyprRnnXkQ7MCEopeXdNeIqSZDGkjqIL2Fba11rKDDoR1iJX
irWZcPQ5ah4m3+qBgNAsyCc3WEySURGmN0XMFNDVHCt0ULj7so+60mkV/PLMNqXbSTpiEz8pwkM/
9PlBq3p5zaWx5MY9qUY4iYfql5zoZrkTgGmujbzoD3ofDOre4Fl88hsC4Y4CavJoRj7n9ClSMRMO
WPwBuEzsZI3eyu+SAiQa+Xatzglf55CxpiDApByKqT85BQq/H808ErgjFdWyMxx09jOhWoTHoGKl
cfRiKGVkMUWD53KSnHrwX1WFLYHfpL2rkl537OLI/6YNFVU1a0rEdaY3+EyBNu+bPhxXpNCyZcnF
uX2VOe489H2YPpZtRL6eyGl5MxSmBABBHxiqnTUeGiUVj02vRsCNJuZCDkPSQAHAmrAND5MTlAn3
btYgnixf8DdTSv5B21RyZ7OHQfwThXN1iAwJ3wMRQnjHhwpEdDsQLD4U0UYArXTUgoRkPVYC+mfB
/0Et0gj+UH1DwP4Raci49SE58I3ZhY5Ne5JKQr0rMYUjX5ntg16S8lkZU/lQMFB/dlU/QBSShLMq
x93Ob5PZKUixcHOtoGQZRYPXMwvtLKMLny094jLX1zTuUdh5Huq0hE/TTIlmx0pTHxLNMvagwsWb
fmxb0ZbCkuyewoLC7Jfq9JQSz0M9rhEab4zq4ns39siWkjCUlpAZzFljaWg/kjk2DxjcRT602hIk
isTxHi43UctEjbYEaHLVvglA0TpFNzyWpHMQWtO0fxZ0uH1XqmrlwCwQj5HVkr00Z2PzM5Zn8AJj
bIaOBmLnB1NC9dgxiG/qHCI3+8GqCle+UhJmjDOk2bBNFl154I9aRWFjkmfmubGG4UfRqOI20LlS
YYIjmFeQmWnTKC6/z3kxPgi5kf1MrKLcjEkZC4RtafFss4+bnvvAN/8sFczOAMHTh67phm9tmY43
SeZH7FzqdIhcXZ20fO/7HJUzs+p0Kjgc7LUyrh7CWCWSigJovNc0VW0PGoe8x4ydyXNkknBtY2+W
3TFGLKIzsTG8B707t3pneKaRNtyApWVIEr1iMclpSXeUIXBtxNosnq1MZptoaf65ZgNN9O+cU7oR
yGCOjNjfarUY7uRCTFealZe3HekMx8SX1O+zYoR3mpDm34qkUSVn8guo00Fimq+Rn6gMKp09WRGx
w7blXKkPcTVZnZNKst+chI4akTUq8QmRsopBJInJ8/EV+DfTMNWCp+ZDc8ohysl2Lw71SsQ0LFKj
G3sOcJVFqaJvy01I2fyXplXDz6zn/E+dXqwSaoysQk6YVB3rcJX3sz3P6uBkQaw8+IU0tw69lmsi
0n3EfBOrgcCM25kFK44vGEnHNqXSH8q513RmKz2OEMNVuUdqJtFlugUtQrZlUql7O66FpPDGUjSC
M1mP+XgvSGpMoQSjQa2jPUMLfNDLOgNHXVdyPhAVM4Vh6xoV0QhrpZQiFi6zHMj3po5XydJ9Sjgd
4Z5pmxsg+FupitLtoMRS8OtK1X25NHpfc0eBA70MtSQlYEW5uJjlZ8B4XxQHo4RiJV+PG1HwiO86
L9J6nxjLzbXb0qWK/1WLF1X+Et5UGyvLlb3IuFCgd4wB1IkxO6tqSLFiKVi07pXHvLzEUCjgvn3M
i9vRilMHt680KoNZ9n815E9QdeLGSnnEj2mXDuCyK/cml+qHpUlsj9x645lHyXahFSszPUhIlOfN
Jl18GIYu2KllAUzh60f77MneNrNcqry5nYo1ThqRn7PxoRyaDtltbmVrDtt3XzdzqXpYnoYbV0Td
yOV1NLLvm1EL7DtKTDP1UmBoQ+p9o1jmtu/DW2Qb/XVrH65X/9kcxFluE3WueC+65ZjXccMII9PP
S88hFT9vJDTNic7phqA3QmaZWXbdlSuoz74YW+Z/NXrRM2M4D6Vg0KgmEThv7nOy875+rs8+1tsW
Lt5iLIyJ2U60oCfBt9LfS3O0p250RW1xqfG5eHm/uYJvuoTSyXUqS7TSBelmWT+Jgbe1rqB6pa3q
7Mpbu/JMl/288KNpbkxaM60zp8paOAjlv+VPw6v1u/P968P8VgS8eSDBjOosGGiC2fN+GIfzFFMe
a5rp9v/o8/y+gX/TzizrA2FrtCPFpt03D0sYPWeRrxu5cE3919NgH5A1hWyYSyMcc0ITZcsEuISq
5jftZnREHBLxKnCLK9/mg+7m95vjDo8xhE8ZAe37Yas08/Sf1J1Zc9xIsqX/yrV+Rw/2Zez2fQCQ
K3dREiW9pFELAST2ffn18wVV3c1E5hBdNU9jVSaViiI9Y/PwcD9+DlVVJD9Fh5bqmd7khn52Ja81
2mqWPPus6/SPkb2xNvdFB7VxDsIaIte3/d6S1v0LyG8I5kXDiRU/lrvqQ7Jfghy+buj5lWJZgPmh
GMDhzvkg+qDVeOWQfxjptw+21V26CtwjJusvFK6cm2H1vC+85Bea3wp0LAseWLl0h741PwdRESMP
E7lbt1rLe2OtATcKNsqGjOLquJJ8Zff+BrropuhZAm5ENxGkkqdr2o2pWVITxYkU9b3q7JpkWtii
SxZm60hAqcL9JG5Lp/0Cb/FdsySCdXljvhnEHMxSdCZUcpgQKgtIosabcG36Yl8aMfjYw4JLvOik
aAYBeUEGlTv5dM6GasplI+AybpGrVZyed1XiGtLCysxavP44AG/MzHYCdNKZhagPvvBb+RxfJWvB
MRl50z7YCWCQUrrZZqkx//Jd+cbo7K7UuwFkhCkc8E2/mvxj68Y0f0Lp6Zp39Y5UdrbJ/4pDfmNy
dlP2Q9kUtpjOunAeAnJwWWw8B2W8sGoXL7I3ZmbXZQOfHw89MZ2mtTJg+jGKbVoO60nO6V1Zak+c
UXWerZ41A5MeNLu2kUrmYH0rcjd/EcTz46f8xrwP7yIv2kkhEb3bbKTd0hpePHD/Hqg1O9KMM7A7
EXlYsbxSyHceinphLpdMzM40r5ZD3goTTk3pHeq7qvp/tKCdnjGoCK1KDZk+Na6+VZJ126bq5n3X
d9HV2kTTEMhCMwdU6NRGrsmBpJGHwW0MPrh2L4pecqRL0BGBWuBlGV9+8Ui/sTjvIUgoah57Aez/
p8UBDoet5XUrXtqDN8LlEPuBv+SwLjpIGy0LdH5kCj1z2FU48sY2eO5it18h2+RN8gdpVfsOFESR
87DY9Sw29/wOfWtv5rocHYjLscKeiEq0q99dm8n+T3c8/z5mby3N/FUdjY3VZK8jE13joafFOgE+
iti+5hXf0A/wm09LvREXo663VmcuS2lBOJUlVsUVTUk9WAmgJBwP/Ofi2+//sk//vXqzfdpb8iEd
09cxDq8iQoBv0w3YLprjnf7rssULx5t+RoGeUyDAPmvprikGOYejLKQrTcThClBgS3HOJRMOqqB0
MRN8EL+enr0gSpscL3J0lbSqtnqZQa7R9+mfjz0IVP9lZc77oh3lvBoPzpGSPHhtsrQSvdjvexHj
4kgAvMNcbtEfNI/AEYzLOoQF8VTphChdl/XdU55VZF9jp9+RDtF3AFGo5NsWPZldm5ZfAdWIgtIA
lSsCABvrCKVqPfXKfZFDp+aFXWncl4rSUnBTe9nLNfo6Q+ereO+3ZKbujpUNY6mUHavDjdr2bUdO
CRXcdNTyo2e3mbIzaskuPFTHh9tQ76kQoT/RQUALk6CNtrZX1eSdJMTkIatpql1kqMU6z1sYiSbZ
jkMv1oxuHTkR6Dz0wju3OOTVgwNR6h4hlQhC8iPY4ABdPrdqy2h1iOw0WY/SlK6cpDl+UWPjsK0K
ud69P9mXHJnof4XJnkKFcuayw/qQhnJvHXFksld+0LbxxnSNDSSk6D4tPQXEHpx5sbfG5t7askKa
ckaMJTtBRtVs82uhFrPEaXYhG4IAEqcMCjqay16P/5uHonHoa7hhOQptLnVenhSV3x6zq8Fov41d
qy1crJciPFsFgUxrkIq62jziL2wDWlfEf1woJqFqpaAMS0S3HUnXeRQ1XA3i4UUOoQuH5MToLGAY
1XJSYhWjfb5K49pH28p/f2tcsgDkl/Z9ePyIjWcXQZIfY4o1HHVVTYc9PLLarlZLeyFWfV3z0z3h
0LRJAk6hY/+cLXE0eykYpUI0XttuQGUSKkw37b/qWe0aDVfQcV1ZqpcZ2oIru3ALnFqeTaHaJbpF
VZV1e1DWpmf2u2Bl8djXYNV1ox/hfvEFLmKst2PVZRuBXRKPXASwzhszHx3mWVFB8EwIezOtRecL
umeraiXE8sRTdInqYX4OZubm7VeTNcWG0WPuaPwcrJeihob0rrQXhDDmh/rVikJbKtxj+I85e7ze
JZNyjLAiCCWE/wCAsfuzzEAW0aTNO8KhT5QZpNFvFoT342CnjVYK8mp4mQAzAOl8f8PPX6FzC/P9
oEyJEo5YiPLRVbrGN8K9mT+9b2R+quZGZmF4C/Ng3akYMY2ruE58pSmW/JH4nLNdZvOMViBRQjf8
jAfjMFlZZzeYeGUyQThAKOs9Vc+is3UpEL40Z3QfaAhbEnWcFSh0rUVJGOIo19BfuhbBoqO27YYF
nrbzHSaExmlGpr+BgtQ8TdZ3uRakFpcu5FDXlIpqV2/B7NBwYlfGNpPTq9GRbqIqsRac0/liCcMi
DyjkCsy5LoXhtMe0DrsUEeGXLtkAn35/M5zP3snPd2ZP2so4HkelQIQ5to8+dQhPna4ASS2kGV+D
stMNgRla4i2qA2Rr56S3ltxFWVWBIgGPk2c7pxoRUzbryD9mhsB8PUMUQ8mR++alcKzw2hghTlbb
AlB9PE66F/QhnfSqlMFDbjsruw6Pj+NQaZsoVRHgquxvSctryItb09jWWXvoYfSsX2RrvG3q+gcf
zgMzC1ynhnQuLY+BS59E7yUBTPpDBzQgAp/gF1OGFmIX5X5fq/kXe7Cdn/poNnsl17l6ZODoAHkd
sg2H6qOqhPpGNmsII8qiXAdxm+6OmtJdy00HmJB66UZn7RZm8iyFin+jFVPII3E1nHfbmKAZAieg
EimipWgbfJBX9UbCkds0gYh6lVc/hislWzjSlw4AWGRTB8yu2pDqnMb2Dsyaajc4EI/UFaFnMxnR
rgwEoNQEQpq4kWTSx6AOZvuJYBlYoxRO1cIhPIsUGTuMrdA10C4K84o+c8BSQMlshDKb9LHoqMvW
kLZKXu2LTvUs9xZb2c7d2Km9mTue6jK1OmFPzHX1Eaqim3jnbETPYLJJFmb4LBgQo0M9hF+ooWl4
zdMpHkML9EDlpIyuXwk+laOxcUgjiPiUgNWgVWOBiE7ET7NT+dbi/CmVgpVwTMqBSCx8kI8/K7nb
TRxD7Yj4W1Ct3/c0l8aH9hJvNwveNOKs2b3TZdD0yEe2UOVPqBPDzwrpHe2YLhz9V8XNUgpy0Z5w
rW9icDWCOD6NsCfmE/3jjeAQjLxqVaLU214t2RP5gdlkngxvlkFG7wBihfT1hHxAf3DlZNqabCFi
HwBw6b2ke+b9Cb1wNRDx0E4sasdsmtlpgKP8OI0m6E+9l7s76CWgtEGuaeHQXbggTqzMzkCj6Ahn
HbGSRde0KQfqYxf9FRM2kDtTwb+cyfE0Y2KodiLAp0PsJa3kN0W5ddoP70/XxYH824o2u+lSo8qP
TdfA9VF+tbuH0gEuuhBZLZmYrcigA9CwBYo20GTQvs1K67WdPj7+hYE4RFYEcviLOa1ZkVptbYwM
JC5/1cZ91303DwtRwcWt9cbE7OgA24Y9vcGENQ6bo6ZvtSleevtccD6MgJhG5C8h3xFff3M86QwM
zLasRC2wXyG4E/abUHNpFYBmEBHmFHEHr/xZ7PO7plxkQrk0QF1D4Bq+IDpJ5zw9rVKD/R5Iv4E8
QwrmPukXdtule5oCHDz/cL1A7HWWQtKOU+eUhKXH62DyDhvFTx+ifXeVXAUp9Z4eZr2qdNvt0ovr
7DXLNULyDUIj3vyOekY/kRRll0sDB/a4Q5zcjfY6jJt/QclTvIcguoOjR0e9jDEKVqe3KzgiY6AD
Oz2+XsfiwuI6llk60qY6wnpdd7NUBjlLts9NzpwsAFoQc8Lkcdev5BX5DfCjCO+q68Y7xr7qH1fZ
TfoXToOpC3J62NqY0NlOzfsxUoYmP5JGIeOnXKfx1/dP9IXdSHaDwwyCgYMwf78ek9pOi3g4ujIJ
voD+tGKJ1eVC+HZiYbZUMShPuxEJomRX7f75QlYXuXMv7foTO7P1kctCVu2OkfR7mQJMvO2u0SY1
1oJhQ/oWfDT2OonHRe73swI/++LE7qw4MelJrY5iBttqbTxmuwIOS4DQmltYbv5D5DcOruoKLpFy
VW6zX0scAGfVg/kHmO0RLaC5scj4AM7jb7KH0Nc+iPIBvYyb93fL0lrOChUqEaSaoPuEFM7nABUt
bfqcdk/2+DjJsi9R/ZS6g/++ycV1ncWmVtgktAKJXB+RMMSWtERLP/TVRPoIftIYWnsYmQGobpZi
8AtHgwy8rKvoRZvnDMJVAeiqHR1kr5BYc7SvLQomC2MTEcwscKPmZIm428LWPI46KAF59AoOrt7T
K1fkxBwPyPbd6FNIW+SjEhvhPWvi07y59gDID0gPYk3Nb60kfGkTC9qjW8n+HKr2wk45y77xaiZ5
qqJBCufMWfIgCnVkFWWE0YkVb4aDcm8CoJS07HMwTUvv0rNZfLVlmkD/ZItn/uwAWBUQ7iRIeMRD
ZK/4CeJyBNtwfqyazfhdOS6tmngtnMzjzN7sFLS8QKf+tz2ROk18ep2+06uEjDTi7/fa7v1dcrZs
mIMl1BbFIKqE8+tcTmkcsi2m0kmOFh2JQsZJfj460X6UjW2i1Z/et3fu0WYGZx4tn5pIqw0MCskX
MZ8H53PzhJAD3beCfF7c6NJHW8hDuXTI6G7ySTmu3v8QZ4dPfAYDnlPoPRT1LK9qNemBchHvwwaJ
TImOgvz5fQPnbzRhAVixDAANtdy59AvyejRhRyE6j676StutAD9T74XjRJ/KXYofLgyIiAw2bQe0
Gz5l9gSlAexQVwndwbmaua1Gn+W4cOTOcxR0GOlEYDq4K8hn5dkNGGoUrzuac9yjviq4h4JV7NH+
VgNdojNsWdn4wrnjJYBkrSj9QCA7G5KaRUZexm0Gr6BducIlx562Ce45d160Xkq2ngdgDO+tOTHD
b9wXXT+KGQWYq760o5upvryKV6JwHSIbobrtl9FvoDlevF+Xhjmb1hhqMqvM/jlMDW0XEnf7dNdD
4xqtl/bJxVV8O8zZ6TMH5F+lA+Q7QpIoxLsM22abAcTU1+p2tJac2Rxboc9mdeY8+6PdS3LE6OR9
9VHDVLTT18ONtIw7WJrHmdusTbVtw4mBUZAkgK698NG4FfFztjouR0VnocpsXLOwQbUCmDsKxoV+
rhJ7+gtKBxsxkdnncpd+FWS+X8LtZL+qOkjLGJkLlwS8rg5MQZDhoSo9e5DTTRlJkCvTm3c9gCPp
sodyY6LnLF/X8rW8DZY3zoWVPLEo5v/N+TAyOcnlgCSaCJTa23JTXKFxuI4Xo8ALdzvpJup4ADxJ
AsypPO02HWE5YWhD/+gcNr3mQD+xy+2v73voCyuo4sQcCyPQ882Do9g06dzTddwLxVF694btYEpo
ng6Hz7JEg99Y7YvGoSU+kQf/fdOXLocT27O5dCR9qqPEyF5rlYd97eWeswo/dyvNS9eBvxRqLtqb
udIyL2VIuxirIP2HFuXx4Furw6Pi0ZB24/jqQgZEuKxZBKNySzgySr0K4mczc1I2IMoHN5CLknTw
OQH3v3KQGkaUkL69ham8cPFprwS3iA9aGjft6bbMs3bKipKDWDh3h5UgpDM9C2qiTekr6kfhs5f5
6C7ZhO6Wi9aCYYvi3KnNWp6UIpdxNYFmTDc9bVTkeCZtYWgXZpFiCIlD2Nd0XuczK3EZ1UOUYaUM
Hqbky6Ha0UW64J8vjuSNjdlt0AZyCcUyNhyHRrdrpf+4sDwXvDKDgJyaig6kVPJ8K9iHCfJI4hLj
DhCQuor2sdfsW1oYUH/KECj6K/bwU1xxBOwc7NOloXc6tkKdAR0jV2getZvQh2keelSihmWkyAUn
ooG+R3oOTudzwRS5U9uALldxDTS7dmPv4l24paixe39YF7fCGzOzZdJQCK/7dKCAQUN12+dukHyL
jgsO8Ty/Rgnq7WBmRynNJjU7qgxGIIiqOzFxgJX21c2ffufz7CXhxG4A4ylyiaeL1ADeqJOIFip5
P10nyI+k1yL6OP450QrSeOJ5rZj8B5TegG3mbjYajqHTYKffZwyJxtuts1J/Qv3D0y27UZdO03mu
RJG5t8hPAllC6cSczWBc5WZttq8Di7bxQ+r9oD/bO27lrbGwIy7FcdxQlBZINCPZMOfiPRhRnsHk
9PtVKrmIjQFcTdDNUv14keZVfO6ZQxdoQRGK81Y6S+NVThM4Go0EbuagWxmooCvuJelR7pqdjbz5
+5v9/P7nylA5w5YoqeFgT3dH54TJUSrDHD1X2C6TK2sKfHN6apoFrcrXG/50VLSRMCw2iSDXn29D
65BqRWhA+VOSp9dRaDvssqvmKX6wd9NDq7nVlg58oUMKyhkBST9SVkuIlfP0E55DEc6R2rehnR2F
MDN7qPtgXClXne8gVLed2KPGJv14vM0+WKIi6wnO9Pen+NLQT8zOToYVV1puaZgVb3Ah6WLcV354
76xz+ncEX3vsxdfVMzx5hAjRspyMWMPZ1J/Yn10LMqQQEFBhX+CakuuJeuJrgUR5sv1qFdS77pky
yWa4Z+rX/cP7oz/3pswztXaZtyW0RHN8eQ4ZAYrOGE/z20N8ZZgf9WkxiyN82NkI3xiZuewJ4gUr
CGIKPBDF9sCElE1/rdJuu/z2v+ALoLynXEkbBZT/8hxKQ2N/q45SVPJSVtY6qze16w5VTNUP91Ht
aUuX+qUJ1NHCJCNGY6w9TzYkh8Sxj3YgxhZtjaf8BlbQ3hUaWtAGuDGlTs9c6R/eX7UzKCgj5Ir9
t1URy7x5gGhdedDhXBN7BqK6lXaVohUMqeB1vxZhnqx4FnnOJatiJ87XEZiSjLKBDj5ujtRUmrwp
dei1sBrBpuMOjwhxk/1TIBd065AOo8U615LJ2Uv2WGhKO4QGjCpf7I21RjPcK/2B9YSClJTAX7Rn
cx1bRJtn50HSpPF4yExkFtdckp7yBH1e6Zuvrq/6dLi1lvaP8C6zOaXvH5yLZiIYDqf16UpCKqMl
Y2ohykVmDFJPeqkR60WPxmdClxtKLnk7w4Q1R1EA2+pnL8qx6GASNiY6A+6QnHxKHpvv+ldJWUmj
XyJNKFNbKz61sAxZboXuIkRDP1HNeH/7XjgzvE+os8k0xiPvMvN4OYmXbgB/5mrdr17+lR7XRr3U
6HR+c/JOeGNjdkKsXi5L7nDA/C+VypPLs41rhRDh/ZGInzJfPWjI4So2eG+dFQ07I6uMMabP4hi2
D11ZbhM7/fm+ibN+NM66AfcyP10UR8jxn+6QNBrLkvce1GWRW76MgIY0mkullVWjIwUuSl63O8Fd
kHw6yN77ti8sFFTXCOrw7gKhPY8KFCsLJs1hEicITGEfg1Lwi5UuuJUlI+KEvPFl5qg18FrgVY5q
q92OlVl97xxJflKOUrx+fzwXbgdRfEWSTqMIBHf8bC6tA7X6yaKtT99kFM4RkPQdJAEmr7n9K3VS
ka9kk4sbidLM/GwnnHcpGrHWraEZ8jJ/GkJXvMa7leFNppetso1hXy/HNOchhTCsK5wtgOCgE06n
lGjcMDKgMO7hptrVm+ZK6K78B9p7YmlOt7+wA0Ya7D7h/vzxHzRVlRsOdqB+Yk5hYUd51De/COcs
LRbVLqSlMUdjh0EahWfMvIIOwUAvp3kpVs/5YtU+lAnho+k3QgDUG7fKAGfjf/Cwvbhr3tqd+RLI
XvO6URgmAm5IDNabDrU/60GUDv8DlvvzBwajpKkElRcBvJhncYZBz6xRoc+oXtU25XUhKpASiIqm
gcGrPypg61whbLhEVXLhyXZqeXbZNnl8SGNhuSISFqcj2CeQBKj+Mv3L5TlFJ4PXDbXEM3wTXR9N
eah4vjfgBCERy9biYMhr6UXfBv5Sqv/cTxsy8SChLkef3u/ZCh7ITBhxiPRlfBi3plr7hh7cL/iW
8xsHYhTQnQxIBTJjz/1YVGe91YOVrVfOXVmv0wiiBZpKSPMffgylB3uRkDVeToCLZZmdwhPDM6eW
Nd2rrAvLxk0dFdWXBFrRQwCV8Ego2peHq2RcSCdcmE9angxZBaMMDmmOrOrwLUgehoXLbvlS6Pmn
LPmzUkvkME9MzKYTJIBZDSMmbO0LqLGi0FxHf1pYs0vjQCbLEiA7IM/zC26IgsbMDTOnMhncBtt0
RaH9NV8qINYQR2dQPAfrv5CZQxwCKkOEZ6lbOPNAOglrdShUXOaRVEzzGIJiETFt8QECMr/cLgzy
/II9tTY71nYqS3HcYk2IQhuCgZPkY0DysVpVn3sUQ8CZj1eH1ftmL1qFnp1OGvLC9py7p+5bp4BV
PnfB7X/KJKDVh3SFtsRiG+f57lcd0RFEKgZAwry4bPdBqSStSgDdXo9x48KGDB5oYTAXqgaGCo6Q
PUmRiQBilqbLkeOSK4U5VB+mtXINFbMXexBUP6MoiZD3kr+6MHnkYQRhFCk0btjZBU6EUlRygy/J
pSdr+GlrL2r49f31ueTtUWBn1njsoNc5f/pLhWiEEkFCdq2tyz2NIV6D8nF+3ywity7bIo4UaQbW
aO4vnHpQitjh5rZvzH27SW+AM9xQHPTpZV2Au19aKo1Y9V+2Zo6DShaEa/ZrlEDz5yr5IQSWxSM1
/2o/LV8tF5bqxNzM+7bqFJSRSZDXQEQ3oOp0zH1Zqd33V+tCUMAWp5JESwhKhvPA9ZBnkAzrUo5/
ByUl3Y7lh8Y8eof2pQQ98r6tC/cJiWiZq1n0v8nzvT4hPNBObQATsPozMVXXiB5MOom7xusOt+m4
sF4X5u/E2my5Ss2uojLCmp5N34HfUHqsfA3x1fcHdcHTUweBbpqGSJujLD7Gm1cGLQm1pmR67goW
UCXfqlaz8Fi6tMl5qHHv4Sqg0pu3dhRHvbMDuAAJabIdpMT4iMO1QRK6WawaXAqf3tqaN3UcotBE
EQZb1mPnR1sK3j+DXY+SWrVBznYBGnsp8D6xNvN+DSSEbWNiTd4r62KtXEnxA9S7K4HCUtCPvAkf
7NulVpJLK/ZmOtFsPVkx2Lw1m1ZqXO6xcgtUCLSlgPfS1ntrYXZ0JZ4S+Fmiwtp6igMVXbTEK+N4
qd/zQrYOYVqcHmlenWrI/DlGrkOtsp6RVGhxjoZbwbCYe7DiRxGJpQZVdvc/INgQ8zMLC0+szq79
GkWfQRVW+31zba1FLr1dH28DWoBpsFs4Xpc35JsxzvJYVpIFfU2G0E0/CxCG4k5P0ebwCCjCjx6X
imYXrNHKLTR+bWR+KazPVk6uoBcuGlgVftOiJH7f72xfIFzyNTy2izpv54AP7NGx5VBHxS/O32Rq
WjajqSPw7jzy/oNUzNy16+I/yBmcb8lTQ7NFo/wdo0TFbSInj7HzOY+vtezD+57w8uQZpKtIDyBk
Nk8oDbExtlXCYHov/9xdw5K2V6l7vLKSHNkem/ftnb+LGBIVb8tAzZmlmsUycdZGTm4luVu2NHW2
rTze5kikrfRjm2+tMXcW/PC53zi1N5tCgL6wa+TYS7p9FZeew3PvL4yIrAe9meg/n+X8U/ugm4nG
7isNFG0ymhIiayMVjhc1C+iRi2N5Y0l8/c2t1XdtDUUulmDjdWm+XMlls3RyxVk59RPMF9VFm1yR
YOeYOfcRtp/SMDOxHQaAfonfbU0auWEc3lSb/mqJt+5Cmc9CQY87WOThqPTN9kMRjkanKRSGxcuf
YNqPV8N351b6LGrRBSV2qPY9mrDfX7NFs7NtUdtjGpRSLkCodCLBpETvgOVm39U7GDs8a09z72PV
+MHTgt1zNwyonYAD1g7RWT7PkRmy5GiHmnBU4I1SUmQIf9Tr1jdpnmm3ys8Fc2IYs9U8MSdO45sd
k5KPSwcLc9MPSKPH2q03OEYXHZvb8gfHHFqgW1HILAt/6t3D84L5CxtWp5TBSwzUmnbGSmgLwurQ
xn+NlZjmlfW9atzOhUfZdMNtfRdBkoV08oJVsWXOBs0z3iHxAkvAHI6btIfaHNH5ca3QHdaEXg+E
Xj97zRVqlB1KoJCLPG2N+3HBlV7w1rg0rnaTjQyeZnYNpaOZ22WKq8nqL23yo9R/BtLSM+3C8Tyx
MXMBE+zQRtxgo/Kj28HvPiZ+6Dugf52NgtjlUjn8wpDQyqYrkDalCz38daYbh8MR4DRpNLft4DSC
ll8LFppBLzzSAHFxndK0AB/QGekLfP45ZSDMILpo/DD32frgF1da4ZWRO60SSFClj+9vkksDMyyd
eI+rCGjPLECxdS1XnUABFV59l+FZSiOGtVRfON+INq9mWYjZ6yDx5tXgKtTVTj0EqStvAlTPpx3U
KzyqfQEeqDwBiIpB9Fs7acnwuZexoQyw2Ie85x1qs6fHPk6CXhsi8qgCfNU8gqGE+HHy0NLz5e0S
79GFCAJrwERU4LYCqiHm+o2TiTX7oHRwyVNfEMGeJrspuQPThSxjHYXuEuRLLM3p8YYSglolhMsC
Qz2P9uLG0g9mmWZunKbWCwQt9c4q+2ljKFL/GCJ8AltorN1GmpHtgxapt/d3zoX4/dT+7AjSNdHI
CBqDDERJcpV+aO4TH61b3+Aq8afP5pYmjYVX8eUhky2BPI7y2zxhcpBqOe8OPO1/g+mabb8Ot81m
iWjiwn5lZv9tRmyrNwupat0ItTxmqhS8RBFcHYz0xs7p6xlKVOXyx/dn8qI5KqXopnMRItt0au7Y
SWogjVRhW6iyFOnjECh+Xe7N4iEd9YVL4fy8s2giH0jICWPQvJcnlgw5o/M4QzXHXtP7dZ9lh5WZ
/FmiOopsJ2Zm9602aU2bBJgxnLu2pnqvfX9/zs4vdDKOooZH6pl233kqMNL62h4mlgg1sE2Hpk8s
I1dgmo0fpcb1UUn2g1r9Djv/14/hfwe/8vvfZ6v+n//mzz/yYkRlKmxmf/yfm+hHldf5S/Pf4tv+
9ddOv+l/7opf2WNT/frV3DwX87958o38/D/s+8/N88kfVlkTNeND+wuhvl91mzSvRvik4m/+p1/8
r1+vP+XjWPz6x99+5G3WiJ8WAP372x9f2v38x98oWbyZfvHz//ji7XPK95391V/PdfOPv2nG30XV
kYYiLnuyYiK47H+9fkX/Oyrk1OooLQn8vMFXkJ5pQr5J+bsDrgMkEgRxJsBfVrbO2z++JHrMQPRT
PLUR6bD+9s8hnyzOvxfrv7I2vc+BONf/+BtYwFMHCZYY38jTlPZYQuozTsak61HFhDLQGxWwANF1
WWm3QZF/zwsVpm8VAuJDdB9p5qf2YO8LLRGCazdQoSV6LHiATJem0q8WamqekD8LteEXdf81AfO1
7hH5TH5uH9ZKxFyp36SDMnpo5gRuOyaFkKWt1lNdX2cG3CWBjZaoXj6r+kaloP7oHO/qeFMVfq+7
Y7E+2CuEr/O9U/hVTel7X9r3d40JEYkFAhXNomsK5O2m1BHf9HrEYlDtU9y+daVmTVsqeZrVeFwl
2U6WkIhZyTp0dPdO/BC1fpR/OKBaWKzL3EPFFUppGETdcqPGt5WzdvRd8pg8Hv2jn9wdgpfykyZ/
KG8MLq7A41cN5ZpE4G+TtfEkHfwRQNw3e9wUj5xs2vs/SgpCP8iOenX0K1Q+ZI+V7X4sk9tc+qxS
dDDsCQVvD8IhLYdcHWWpm/K4QVJlQy9fLQ1oA0VeEfVumE7+LhmuK6fcmu0DHJJhuy7RUOsVN0Hr
BXlaV9nUftao3gCdyZfxh/RN+jb+kF9/l19/F7+Gz83L71/DZ/VH86L++Oc/3cvx2dgYG/1H96L/
MDamg7ghEnDmeNvV68O4RnU6vlYhm9HpuMX3uBoAT22fFOm35PZYwxGJzlb+tVTdyfJJ/Kpfkmdd
87o2ceOPvR9+GORd3KxCdeOSVN+F02pI/T7YOIT8B0RsPCT6UDDvYJ7O75CWHKY7qmqa+sDPspQN
v4J5T/M7u9paGg+VkcghRWrBzYx1KCGc56Mib8PAVMGrAtvRHuYm8Xv8OHhD5SLk4nzrPP3ORdAT
NeTnXF9lo2t926TV9lj8UNFMJEkejiuNKKz1EFDHa2qJP94zzpDmcCRDG1//mIPT+zjeh98P8tqp
71NEGDKc6RbZHc1HT6bVPbvuXDP5EEg/gvouNa/VXYIqCgqpfh5+HoYPg/aNmOPelNdH6QtbNdBL
n04JTwkaRIMQhzryCcd8PUiBH4SWm1qU7btdHPtj7qHyVRmCtvE+bLdat5Enz7b8Uloh5+flxhpl
9/JmQI5WsmMXiN3GONxoh5viOkEsZa3v8+bafvhmTJXroO4Zes5d1ezDcBXkHGpvVD/W0n3dtWgj
Sm5T+Uf5/ti5/Uv4Mbq98de+neztl3U5+Ll02z/fSOT5XceNHQ852glN2fChqP0OzuFbeRUCtphW
jnZdIfn2UbrrwhU/UR1XRrCqx9WAsHZz2CfqdZy+HKInOwT6iB6pdA0KsXke0LWstdQDv71RwfLp
kuEaauoXSuiWUeZVkexbk7R1wis4SD0l+h7YrT/U++p4HTfXWYAYbnztwMx6oI7IZ3OaVXEvPweB
G6Fc99kBGPUhLV9i9DkDhCeTYWVBTvVhMulSLAC1TW5h42DuVH1/rOVt9jPKr9QQXu+m87JIcnNk
tRW2lNfYP++QDuWjsaJHd9jRkws9q+wp1jegA15o/XJ66ak5rhP6gYvdCPLSQY6RKnXwMVSeeOow
0k0mr+PscyZ/Rimp6K7GW/tZpQmjDmvXkiBf2/cJ8liQENur1uzBPrTJvTx+PKqeXqy74Lq9sZ56
/KHi5g/pgyO7/DvqSOWI/8ju2pv65vV/8/9+f0XGvaLBnrmTcGht/se/BrLhv/KbCNhIv8MxTlfT
09jDPuHGg4wgluLbjQ8z232p3yIYpozf2fYaNbnhe52kvGpvDdpFRvVJkleBjgwiZ6o03UamUViz
3ET+rmSTj4SbVUleEOyCQnJ1PoWV7WropXisu1ADcwL2B3UdFrvK+JSuDv2qt/2Y/srj1EY4a/NL
LeNX0RosPjCryORm0DGXvWsEzM13G0QkDp4G5clRIcnNO9iNNzlyyWhgusixf4Gde534yAd3FsDN
0HWezevj97YnmV97enkT5rdm8DnnTjwEEApvIcGzLHcCG3xbjG6qe8hGDuqXrNL9ZqLg30neYRhW
iGl5qcxFok6rMVbvG8vmzxB0oQyHVHK2Nzi0UfOkG8Oq0J2V0xhrFTHvY35YI5H4EkBVV0BbrOqQ
jZKHd5rej9VPByX+zm3+9ZjoyEDSZqfb0MojpVa1MorkFdrlpifrI0JVD3Ku+XbQebQcuHareK2u
7OrMRH21uEpMRLxHCOEk2uLzatX3L31wbddPsdRvYFmAX1IO10fnXtLadBUqtMtMxNv6GD1ERqav
JLKxQ4RMV0UPnqvU3ZXq3KXDoxIMLknPVazqKzkrfUKOzFULHrV9N62leNNKwzdD6W7jo3I9GMmd
lQyf08T8qWb6daDfhdnvpNKfikb/f4szaWl8L878FDxnP5mG3zGrCExfv+Ff0SZpeYoN5BLQ9H2l
4fsdbarO3wG10qKh8NSnp0vEoX9Em/rfYY4ktyFCShooSOn+K9qUlL+TEtRokTWIYi0aPZQ/E24a
rwWCf7/Hyd2SP6FdlEiYpiKizlkqtU/GY62azofQCgxrWw+1k3jy2Ia9W1FXvjENT+2ix1Jp5Tsj
UKBOVGpzCxlTdKVPpvagh215Z0Zt+qAOSfphTPLw66Db7X0+DurHQ1vau65XAyDJ6N1WEqWCinb0
aFMD8/igQ3KNQlzs7JWoMiJPKTXsRrHVfCbjrNhumrTtQ0uOBmG3adrHWaFvCHnzD7mhHG4iqzXc
rtV7SGsUC17Uzgp73UMzFJmasKnSHcRbkIEfKyV+gn2/aYjrdMQYFVsv0nw1GTXvr4dJ0ZM4IpxJ
mknfHaxuKD9OnXixE2AUhUpclDTl+NjkCVKEaKgHhwdFSRV7rccV4hxDldxNB0fHTw9FRdjQZyt4
LrR1gKDv6PJcNT6g89bckvMcG0IeO7+XK8hvvEZS5GfZlo4+sT16iuh562ueKNXD2Bb7o6Epm8Qp
pq8DlJrbPnVCv5CSYWvLMRIFdRavenVovvKmxMXyakAGBw086bkaqvH/cPdlO3Lj2rK/cn+AGxop
6VXKeaisrMkuvwge2iJFiRpIkZS+/kZmN/Zt2wc2zuttoIWUG21kaiDXiogV8U0HLK6LKCDkg2ls
V3gi0gjVxqKe3ZjKeORIo47iczdodXAewnZQnykUJ9QvMWeqmb4ZenHWNqvO2VgXsJNZUkDB0KPm
4EwQHs7qrMfmnxGIJCo/+2pkPN0sSQ0U8F2VjbgWiAHeGbIgoduWuvE3ZKndF6n7eo+gPjQcmMrb
GPRoeDYq2pbrrsIAFcIhewTTelEPCBEGUtlRdailt4CqTPk+gUP56rf9sBaRsGmOQGx/eeZBE7QM
lYhLTs3ctAfXIhJmaQQamX4y3nro7AeEkGJ5nplp9ggS9vUmmRH5qwAl7kK4iRae1fU1cf4QvVWt
kDdvLEvGvKyC8G0OpLhULbInexrjoUowVlgCxAoxT5T4yEMX3Qi2eYQWjME7PojlqkqjEh418J5A
ZixeaLYSxOEvaKN5OVky8I+zovJVp02zQTwvQoLD0EWAhQdfl4D7W2+39At7qIWe3xHZuOx8VI+0
cDay73D36qYcGXuNV9iO6m99VnZxQSShJeJtWf/uqZvGRCskvIt2QgmwdAn2jFYCQoI/iOweHOzt
semN2VyojArkh3vdWzR33spK0x0R8Y3R1sTwXGOIwvdhYDSPiZsR+YzZ5LwLeX+QU51+sY1OkKMy
2JcGk5ZbWCMs2JurWNhcWQs1QYCg1RzJ5hmsZpDhi8skFvVdql6h3YuanUTu/RfQSP6jY/im28YR
/i1FRipCIjPJ+Nooal5kb4InH2GvHkp6ubClh2Wj5RO0LOjYQ4jqwX6V77OosuZ71Q5NTPLA0gXp
6ryCWT6E/eAUahsmK5FBLpjLUbIHyhcofFQMF8BziGjqbS8qwMm9McWABO5baHBgbibjOmduGday
Z2m6oyVkeMUokAGts2EZL4mc4CmLPKsB8dC+57bLZOKzm0TSbuNGig2LPZA0vEGy2lPs6kZuLZ/5
wQohv07M1/g+PBMlAugtSqkdVW48cOlLoLAjQ27mXDXfpqkNV5UlmIVaENZaLKptrgS3/23qwvaT
j7VoV2o3PKR4Z3fKVvY0SKBLrQnwks+j3ZvIhKzgaSDZGjly7UbUWq+VFw5rYpX3XFa2XnI/dCl6
ZaX8zx6i2oqby2xBuC9eAu9DhbaHdahdyXNNPwC0++bGfsmTqa5eMkSpr8qhoa7QY1K/tAgyfJiJ
mC8sW0Bh9UH2PUY85XFig974UzYdk2lenvAq+8Fa99nUrYRHYfPXumaB+C+iDHb4HbK4b0bFrAg4
Kd+yKVrW3FHztY6YPvpJJQHFD0m2lazM6lxSMz22BI+1JSnEJh7rQb2z6Ksdqvo08Wpoi1Y3zRoB
vXgYmZPTJ98Trb/2NJdoNYNlu1S3HImBp8uQe0hg6HPB5hH+xHJ6qv1efUJ6xLADxG3wFpYeBSST
mi+LimnRpfNyYBwlXdSS6gO2EqTLcJZ8XjRbpbhJuSY1OqU2sm89oZM5IgJ5Wpcem/8as7E5ZLBQ
kBudci/HIKd+aOWcPhnPdVGuBjMKjI2S1BZ+z1qx9bWev3PKR6uw8gk2fQDgXM2mUGMmMIlRSts+
eSzBGN3UC/tZdJ5AsDarERg8vKUyiFDiU/1YUeVvMlMnb9NixDOPE7OaEBkGYiBS8tkFBFyySQAt
T9i/A0RUrpcAZNLo6uoNbv3+oQrb+svS9t2HCkEUiCqvAIKIPir3Nc0Q3xvWIQAC7o4hkxkqe9JR
xBBMYtNP2a1SXtptGzdjPqcZsi+AZm8aU0HePSF0XE8Ocn2aAICicVdIjNLmdYW3RU+ZXAVVRtc+
n9CCkZauEE0bARDJ6Cv152UtsMCiObo9MxEaFq1TV/R+r1czHaNjOHsKzZvwV3MbIzlcockMpize
TYGdd12FpmiBt/S5HjjbqyUgF0trb8374asQsLcmnWmASbdgvgNkeoipnw4ep/7HoEvIU1pmDSKQ
69n7NC5MPy7Oql15s0jDytrxBK8Eja7QtMO1QgfRjuI1f9HOiPJz43n2iOzmVPw14X4iXgS79JKX
1p82/pI1ST6xQH6yfep9VLpjMK0l5TXG83AdFDYhlGtu08xLc0G2p9qkU18+4qGcv7MOwe5gsJwL
+KqzbfN5xvpQMN2GO5Ay3lsfyGXHlKMP88LD0xIweYkU0uiX7MWSaxg36edsgGvgHoHvQbgZa8/+
5fwSe5uKb2G4vrDO5ZPfUCBNyE7uBa7RDE3V+zSHcqtchC8/CzhYqMisqStHWTRMUKTrxYP3aQ5K
tGZCZtGJJQm6rRkt1znsfYwUKGevKf5ibO4c1c7azSGpNoGKWIUbWItjyfrkrR+1/62VZfyAus8/
QnnmXhVsAmBLzpPjgnnwK43GZBVyAQB+qgdygRF4/300sBcHTdDQnGaocvN7Y/C/6n7+/8TiIYX7
bY8kuf7r2/85cll969ofeyX8j3/3Sv5/MEIIQSw4eLisQE6PtufvXomk/7k5jmFyDhsoGKC76Pif
Zol6/wGnBgU+Hh90UXCT+G+zFGX/wQgHPARgh0bRxIDT/19A8z8h8xBVgwXGYDACYmAnh6HZm7Ds
XwSbZ0JOac9gQj9132MWgg12+hqFYo2atYx1cgqe+3KpzveDgwfzrh/j9kEG2qIkZPbQ9138Rmr+
JSyXafuvC/oPk/Bv5gADRT8wB7fvR5HJg8sGA1tMVYW4sP/+fkLQtEEkHN7kHgYG1BhZtKH3YJMw
fLwtM+CzFGa2b6f3QwcJSTNI8nHAkgL94kgeR0y5FUPPY2ynmCSA1DF8hc4fWJXu+5ULlh7Qo1g+
tQDq+wbj/PBhPOG+tS/jLPuCNRnUsia5VLH7Cg2ht4dxRHyoIUzesza0q1C3nslDgld/iO12ijn/
osraL1Kpuk3URF+6uNIXMA+wpCcPQWViwMlAkVGvsn0VkXqrFt2iPSSPdFRB3mjl020yzy53E3Uq
H3sx7/tWHLvFkn0qUB3GjInLwENEthv/k6gp/1L3qcrlkITHxOJ7o1Z986OKP7dps0LStzlyuKyv
mm4Rby1KxTxgNln12vM34YAyuEssPykkBrzAaTYu4gnDq//8tpFWeRJblNh1M30Kh8g9Uvpx5hxZ
0dMIFmKi2TUzqC2cAZcxcPKFRNBlD+P0F+y2v3uRnl5Tvy/Xi9V7loR806f+Y5VkgPqQVp6zIWxf
Wq8SL3AfMiWQxRmh7HFIgNLTju8XOsJryVZP3SAtbkL1BK8QDNSxgO2opi9NapbrEMmqkH7VnIKu
h4DVynSrgMSarGLbiXnuUbfEPTpC5cobukuL4eMi67n/EhIUKOBE0EfeTgWt2gsonewSGBq80noo
L3Qkf59NHplPzGsPyVwd6hk9dwGJoC0qNxEMiMnEj3Fnec+OIsAIJ5B0mi7La62WcQsHqwGb0zET
6fIgFkD294NcDGSihJ+RkGnh+ISV5NDrDiGSU+LOdOIhTHHs/LFZdIBoLQFMEpF7oCqSlwhb77WL
Zpgv1GSGO/+Qd4tLz1HZqMuMYhkeqSTeI2biL+2ni8l1Iy0ibiEuSVXJv/l9uy+1l36stWjXY9ms
1Jwlz9A5PIs6Epf+wOdwPM3eoE64PcuBWIz2kly2AygMfLAywQcuCmI8zJH6U4tbFsTkqMvwZUrr
ZTdCxBZs7ECvMqrnrzM+kNou72SeVpFBh9Aq7T2NEZYSJHSbtepn2Ely14lNnXhq4wRPrj12VCqG
K490ArF/3Zz7WJ6hl9OPQbmIMxo8gNGGIkemCtCKLOp4v3dNVX+j/HXx2vLk3W6mxB/UmUD4x6Qe
0r5PjqGkZ6Uj7zTdDpl0JJ+SMlqFfkuw8c7Llks1r7ok6dcautTPtYExhBmHF8/Vx5u1wooRz3t1
cDbOgXvUn7tueARGz778YTH8dS2EhRW2DNigwCkWY3w/roUlykc6J3YstF+a01zb7lSByAgBdZ8j
dxEJry8lmPrXyjyRMSRvQ9p/6Hk3bP3rtCwY+ouy9FJFABGiVgbbuu5Zjmi15uucVM9Cd/Fr2pTD
Fj6t+9Kl7IYvuHOCLvv3PwQCkV9WdQylY6gNbtbIYICx0I+/ZOFUTNabx2JB0sS2neqDg7HBLuS+
BDQBFmaIu+WEWBj/MaxjurHJoIrBeNV5oV32UDFg54ya+rXqU55Hog7AAJWPIpyr89iGqii19hGg
G8EqWDf1vtZZuoOQPi2U8KeV5TJ8un/y6yiXdbbSE8m2ug2CV+DQwBNE5W+SegazVc6fZI/GJvD4
s5r6xV/dY17gNTf64/V+8AjNjuFQZjlTLT9HZsqulsxfW9kEH0espZ5Xv6Pj99/RYwEP73uyjzta
f3T88zjxpNBDbS9GYHA2QxeBvhcteujrCM2/BA2CdbRIx2V6s72PrYO3w8lLmi+mTtvHBKk/exV1
uAr+G/LBjlNA4w+NVcvKS+f0zCFslB4JsDKD2Q7a2KzqIIYFGoZpV10Jz5G0THamcrdtJtVJHpbM
rpvI6gUwJFHnUmyWui53i24sIH6sjGl6Y8yDaE94GZx024CxnQGWLqHlK8oN0kKSloJMm+YDLEL8
HP1lspakwWQBM2viH2GhGXyZ+TgVdUKileymYD37VbiWnLeP9vaJYJHHnl815yEyoHDStNrB9lNd
BhuJFfMdnmFKBJjJNjkkMoX1xij7B0/5+AStcDhkO9NmYIW9Ul3Q6mKtbS4YNBzfdJLtZ8rJU5iA
/LZR0pY5b6MN0aH/UocsLVIgBjubDv5L35TZJiAxgd9PdyRlEj3CpKbfWTlBHVynq9+/GXct87+Q
a5Q7qHQw8Aa5Bl5xmLb8+GJMAyV9CJSk0L3aMoidcjWT9LSMZtxPHFjLYqPxFPUNrHe6dA+UngAY
U5j3ViXMAuRNIWE88ZGF8TuEcTz3yvGdchF9qHkMkqdyr1E5uwtVYObmKfd5cEiC2H0KJLBsmim5
Nm30HBsxbm1PKXqTDpb2dPoy+Xh70lm3e5Qe1yCollMVBnKVGfpe9vQSm5TtZF/9KZYj/GWtQAEc
wpT3pjDCcJ730yVxHh3geF/1oE2Rkxgo9i7tsJl7652WpUT2kg4QZOlX/Fr7YtXYJjx66LZX07BQ
9GeyPnnTMGwgygVgEaR72Jz6RxE34R4cRgakCXlQFKnNX7EzbmFl1WPcdBhOTeNBlttFO+fi8cwR
qbkugdhtUmRSrGDJ5J0CiW061uWxysi0R1QNzzsfcKnoSXjQjKZ/kNyhuP952aReeLP1TW6aOAr3
hB+fDmOyGH06MoawQZJQHwekO7wMLevByAPEsJ2IH6YRY4RCp4VuFR74NJy2wEIfHbfV6l76SpNk
u/tpGgzzkYfEraA79fMUVeO+Hzr95MYKbLQShdM+eaNlo/OxI935fgr6YAPR7Bud4+hkOw7gYumz
VVlG6B1YUsMKh7dp0dGRbQYQjP9tHiqPfW61h+ctKTfJEE2soG30VAkSPYSxDl+R1Zq3o96glerf
oeL5a/KpAQuezMN2BJ3bL3QuHNiP0wy6M/d0GT2kQBFvtY4eyTdksM27+4o8QBq0cRbm38KUfw39
QMa1T3tkY9OwPN4PkrhlY1AM5ouc3CaV4GgF67oPIl0HJXtu2yr6HoJdnYEhfet7eu3UtK5l3YAL
QgID/OD908JgRgBYUewnM6SwpOfy2HqNn0v4VT+1YDSH1GZPi3/g3Kuf+jQFIGhNsnKo+p/qeoKh
Hhm8vPIZP5ohoQXKS7ZSJiLgM6qpOkErDF7TsugNLjxs1SSuubYNCzZRm8iiX0Sz4Un4WKvKvMyJ
Mi8TYTmfW3UBiLerVN3sGgR5rRPtme1YRhBpY7+7BJx528xDdOD91HdAlHrPv3jdTLZ6pBs/tMMp
o/M+SUh1dfp7RwAQxRgmhdyA+ViX7t8xaUfc4tT0j10KMHqeYu99ZqwFoBvURw+EEoQ09puIsuqM
QgP+T/fllqJOjqrz/VD3/deSaWiowgwWda41Dz7KHJToKSLPZJmsb5vio5nKj6GY37y4Ht+8il3a
vq7eY0EeTGxORPdQ8ujuhce4BVZA/dUjcY3Esf0IaPTqVQ19nqT65LNErmPWlit9f7ju57AcumAt
1nlw/31p7Mj6xqdhv46eWsxx5RR+AtdkVggZWMojvx3un7AXGuhXRj9XGUk2MP8b9pmAvmae7Bpa
te5D7ITKw7Gaz7Hpqk3jBlP0I8eAu069HQEX9k4Q9qmrUuXDIMYPMYgbj1R/1UtyCIbyms29dyEk
EZexQ08+uTIH1IQ9a8JzvJ+BMeemIlHROQW7Dyz1DxPjiO4C3wA8KpZ4nLpFFV6lIL5Gms6OC6i6
vK7fD3FwaYFSb7qs8x7/vjOCD1D8gOM51hUALUTGkkMKR8GC+DZE9t3QP7KAgMTh/G1OhifSoWOp
Us++SYWMjQUPF0VQ3WKPcFpNrlzgdZJzOa/up3RI6dWIaQDw3rbQzhG+8ruaHDSmGk/ITMzWVPr1
xuMzllsIBs++drfUwVf/vTRLkuZSQoD/p2n2X7dd6t1gFtSigFQg+/+pHq0qZvAvyLvF+O6JYPWM
yJQ+LOCxVyNKLdCW3p76HWxr+dSvAnS4a+gSW3gcaViPqxINzBB1T1EJ8/OgTb7FKDtzf2wfOtcO
Z4W/GdJM9VSGUKa4cujfYWK258qbrsLGu3urwodS7jTRQ9Fw+qmJb8is8KIQHK7dIOuR5s2B3mrO
2vExJxDWruOoS84qm5PzDNHGH/TJ0S/tBi4KBkJRoUMdCh3oT6pyJQZdBiOqRtUvGE/XiToutwMk
GdFhLh/n2xrmSmb2fgapGooBOA5kLNhjdINdG+UOQ62j59EDato0/BpRc4Azdfh6/++4hqB/9QFV
V7qlwojTjN04idWjFUN1Rop3C6GhINRsI5U0YAmg4XlAyodWiPopQ/Y4eh7EZku3Hu4Zn1XdfuUl
fYxrr31D+Dhb1WH4oNu4P1Lnt8cAKRRbBVB8//uaLfwfdmUE8qDsC1Ck3PxEf9yVfY9hVP12nRiG
u7/MLOixDi4CXaTjT41nVEEr1O6ZizCc7vfYeyHzm23jHnsOto9IzCX4bQcGwQteOR1pbiFR3w/Q
rI3DqC7G+N9dWtNdg4VmbWuVbbARV5tI9vWxIRN9iAbUZlOEVxUkBdt1Ordhq16XrApfCaRfKBHW
TdsvGzRO5rkRDi4Kk3V7D9T+7y/G3ej/hwKWwgEJWCbcBpG8+stDA7q8Fn4CUCQ2NNx02nWnUs/Y
RBsfNxgHDGuslmkAg5/237y0BFIQpvOxgcXodUybdszTbFumSBpMK7rOJgdvzwx6x5bG+lyF/Mxs
X+4tbdXJEKf/UIDDl+zXGgsyjFsFDoQVgzg/380miHAPbh3f6EEq5Wp+vB8Gq/759P/+LDbA+E0P
848dg0VmrmO3qqcpfhhlNF6VX2H+3MChpa0J5pQ4lgoawMcywF09mFo+Ot/Fz2H4jdJhfLqfmHRC
dkhZqt39lILNOYQj86A287v9gPhXtgI4cKz46HalavxLCiHEagz69LKgZDz1zD0kqapOrQarmEcl
AWmSvpt04bt7kSCZLrdk4ZjSArz25ASW5IOoMezdJ9NbQyysEl3uQQoIZKahryoUyccpoTCcCfh8
DUmXbazOvHU/DnzT9hnaEVcVFnqCg5n9j8tisTelkKkaMo0n7S4DmJ6jxHa3JVn0+V75VKUkV76/
F0XhkEBSGZJp7dtUPSFT/ss81POR2mANqlXkJhXz8X6oUHsOeRm46+A879TabNp0WJ/XCgqyFz+o
HqxLtiTgUQb7RygHTD/2kE9jlBgbLUjRWs8PSO5q4MlF1ZYQXfwNNKUsKsA7wd9p8YS3bRm2fLlE
gCABub22duT7ypsyaCcAIRm3cCgFMU57X7ep16ktvakKFMJJSOSRa4enoSj5oD4OdP4UAlndBZAA
lCDr+Xxo/Xo83w/W6nLjWugIMH+pXD4zyvKuxGLqTyjNlyb6GnYWij904BCC1nTagIwokqUZw5Ux
jOIpaveoPN2+hRCSraKkd6c2hoFbG3lH1P3JmYcD21RLY1ZjPYkdmDu8/PCeW7XpMOReSNRT0GqI
Ht10abuK/mFBCH8ccwGADx0Y3qQYMwR307CfdpEFT+WUeNjs1RLHR0iPdlmEcMV4yJD50Dc4ZNfR
pdDiJp1YGyC3x0AM3QNKdnFYnFKX+rayR7flBBghWY3RUK3M0HurQafyAbv6cZn8V8ygpE9moG/C
ZPMnWL6nBYMw5QTGEd5MdfPUeeUm0Hw9NxiVyP3I5g388DFEtPCjb+L5D54UwW2h+HElpIkPLRyW
EEyGoZf8cVsoiRRCWdkWUCNAO6qkj+PfK1wFka6UL1k/20u3TEevc24lvRKvQInetEXY9lxLeayW
7pNJa/c4SC94mqp45beQpWY86Lf3vZ/xLDlPNPj++1U8+nURzDDFBjQigiAY//z03S2xjPSqFIV1
y+c50kTlwsL12NtogF0HhrShleMMKllRllcpgVxpZuUu4g3ARq5KgHgJXLWNBz2SZuw8q+Hl/gDU
ZRrjIbbeoaliD2IQfIIuc96yrHHl/g46u9nMlwyy9khBCxqO4o0goGA1KkY/pBVyYvvxkamsf5tL
vFL3qwsbw9xbBkxJGDvHO5613wO1tBfpPs7gt9bYutUxCbU6QpkIbFgLu/n9NQtv1+TH+w1PPB92
cZgCRPX2cw1pIsvpHIjmBh9U4sBZuRygiITatVI7j9Z01Y1teb1/glw23tRtgKGVZl6XSE19C1GI
PyRVAmDe2O+pb9+ldrCzQaX/MPcaFqE9Ks9GN/FzQ7xNpBR9oeFYr1Aq6w1pMUnthyNI9Kn+NqgY
kq6QwaidUZQT2TQ++rQdz30nNzasMaEwlxB5/f4K/A97P/SLmYd8cAhkaHyfcP8Xl2irHnpLYwR6
f+nnnQgKDNTBOwTiqKLuIGRYZCg2borDc+Dq6AxBaLPNUvQlmauz08zrj3egzrAkOusOhRCzYtrG
XED8PdbH5L8HQXh9JHP59vtfQH/BmhLYTdyApghIONRrPz33dQoMAwqWpogbg0pk5OlHxxy/Oj9+
h2Ptp9B6AAZDWF4oiMme6h5ils7px9HU0G9GAYZ3W652YSTXVMsWYmePbjEyZ/LScPEEcomu6Gyi
dZl5ZDezBkL4G+tgRS+2tV9+IWnrn6ZEd4cmmo91nNXPbig/x5hVcT5Aa+ZCdUok26o0xEwLHE0O
LKDqac68F4Xoa8rlLshU8g5vjRjuS2q8tEaDv4z6JxdgKeTtMhR/r0IKzU0lvPhZh7IsZjA6q7+X
Kr3QrwC4IAK8HZImwzCTGqGo8gOyu7/Fc+b6d+7kR1JPdivblh1BJEPR2qRA5YT708vl/1Jj48ak
oYcHC6ilB2nvj4spd0ywiPZtEbeY0QIGF72KsNq72X414wKY06fja8rCr4l1n6zH+KbhfrXqExN+
KKUpSMlWXR9jriBBBTzXQ7iDtZTaBlz/Yd2Pb3YUP6wDSBtB6Qv0DmRNDJfmH78qBoGXXgLLL3yG
t87iFt9ht2rx+8P9FM6h3dZO4HEU5/4JuSXfYhXpjWf6+Xg/aBYyaECTV4xSozfu+XBcxOBv0UKq
y4Ihr9nEBHNqaqwfreEpAAGvkIkk5zqqku2yiO/3s5T4WU7krLFzBuoSWJU9JGHjX23l7+3SEZDb
OWA5e4lrG11o101Yt5AWLew4nuFuCLdSH1NC4+0y9h2w5gbTD2D0cGpp9Mpj6p29VOs9IcEfhpqD
X9bT23VM0U6h/7y5/v90ywOFwjogEcY77ht2s0TIL+t6zPnE7Dx1QbsjFTWFGUuL9CHXP9VJieLC
61EBSvXSTSUpRpnac4JRNtVGZH9Hoer4GN1f7gVqwBCBj0+1LZP9P9tIBYBfIsmskN0c7n6/uvxP
vwipb6DNb1FQWCl/+kWSdKy1sGNAIuitjreaHEfZrKeFgdkHC1vAQs3UBeqgfSMWshaLnT/hVhdN
e2W84esxZCXEAAs5hM6L3+OuO6ae1qs4mdj6XoyyeDNVzfM/yxcakahcPqglev/DT/mluElgpxtF
N2Qe+cUAT358yNm4ZCUPgBAHun6PHBDoxpj0WNHSPXhxmxSZqKqvndwaKOVXg6DQTWcQLZEeYlKY
nCZ7647BxOM3WYXjCi47yQUsAlRqpHc5sc0prDKJX+fXf3g/g9ugw08vqO+jw7vlfmAu9RcaFcyi
rYAl1EXVphOoq0ic7vgDfcOj1HyARu84uWFHdMu2rcs+k4ZHD9JIurKlcvCYy8arTepnwLM5Bwl3
bUjTPAJuxASNiuWRZ5xuDCaKn3oZVduyidEMQPT6WDY+QimxjhX4Weo6J/OhF6E80xpS7Ra5RAG0
f9gJ/ZXRhu+BiWA86tbZhJO2jy4KNjdkAxrqk5mHcesW7xKMAz0HYPTOLjDVLmt1eSL1os6Jj6a7
Q7EYu5keS59DzTKZVQl0tQ4rd5LC0LWsl6WwkrmzHNqT5X4IWSYVVyj3NkaR+EXfDplA4gWvofEZ
v8y3L65oMxfVyLpt2gFmaWt8szsYFLNIFS4NmlUzc6ASHnsKF9tAAYlJPFzWpfbMs7sd4gZjg20I
0GSxCXR5WJouiLNRFxmU6Yq56Jy2ZYy2CPjH3IZkI0kJR7KQmQtkCdvxm6koOSWd5AUEL8AZzbAr
OyLOKFqDdW9l99LaDrPFE7QoKTCi2lqRL3o4kdJkhxKI8t+HvmnJjswttLS0WyE+YHzse6u2CSaI
j3WJLNt5mfvLMmM+Myj7bM/MsouGqLlwSEQ1UrJOwGtjDJFhdqH+OIsuWPEY+lMmGi+3Xb0aKibf
PTc3uwA0+ybOJvk+jNETVLgXKKcxzBZBSCrG9K87odvBmMaMBhyLPw67ZZrRTC8bQUF9xl2dPS+3
rTctA8ijb4JHr5+7B7u5K1u0nOm2STHKzEC57+44IxuieJdG9bUREztizV85M4h1j5pk59MGw8RG
v3nQmORuSIb1vRoB1DWv0lKgX8lI1azHJcZoWlTTI8d4JcvCbu9zefBum32GPDY50Id7I/lPN5nb
2lwsJgWe4ARiHnSPWTHO3cem1s1JY0rmWFP/BZMn3YrU6Qh8f0IasqOqGBszf+puNE+VLuG+Ehzx
DWOl91GsvwijukvXMmhaBikxdqbE7v6ATNKWxf8l7DyWI0e2LftFMIMW09CCEdRkZk7cUhFauAMO
9fVvIVjd992sts5BwQIks4yMgLsfsfc6AGgw9FS71DWTZyNOBySddP+j4bGq2ybfdm79Y6wAkLTO
lL0YmvJG7xvfeuw5z9qp5SXO2yePd2PbtnCoMNelFdayXtE7iOWJ0+/jdhcGKOsdc/ToORaoMKni
n+eopWyVxO6JuN14LpKIDCSavtR++pf6lLeky/8dXSxlRjINoFvY/d0/0mlm+lAvtMwCE6A30AKo
hk0/++ldPXS/4ySlSZ57NrIQXsVxio1d6nYz+HTZjW6Ovnaq2FGWdB6MFFGynJEnz0JNm1s+qj3e
itq0zm6qj0ux/A6JbnzpidJpHJOSL/m2LcNlWlvWbFxrsqnBzIxqMCbcvX6TnXpHfXV03TJMWFEL
6yL/OpdTt0lCIz6S+D/3ced9SUqa7KYHJQXf0BsyfN2k0zcXS9Pe8x8+T8fGLMYdgnZWYU/r/faq
WF4ZiGL/cpr9O2QjvqD1bi2HshX8WcGlw0zd0awJ2Wbqp5tb68cUpncWwVLH9d0fEq7NXbKo1Cpl
vDvehK3MEBO8WDU6J6/g+DM5xE0/pLkzOhdXI7yYpr5+uBU2K9mXkFFj+29jkf59li2A5ptCkqMM
Gu9/n8ONgV7PafDA5pWNCVmb9bUXe0dWdIEWlZ1um22T4JDNABgsOiEKUPjWb3XWqu36Qxt5X/FG
OUdRJRnPQRsDLyiMHVEh9cnyr9KffwtOb9HcjS7NyDcopP/9G6vOMcwMi8e67gP3FTjzrWNiP95e
2TF9wDKdr51U5nsqBnM7cwvOs2mvbSAooGR5em7RSFzlcmE2A9KWLrDXT5np9W/oAMonlJmHSeXX
TBKILCNN1pOS04M0C1ptdnOKTTTci0ikspR31p2pGe2QVw/eWFa729fmDrc11IwQN2ofrtKkw3bR
5S/8CuqulaRc+1sXrEEjNQ7id+fLa9I04SOuiXUYj/NTKpqTgZHjfYpUvKmjsDph2eqvcVr0V9oF
dDpKNrjl7vb1nglP+yJQyP8KzBSmlYen26IMwEU6plTWMaVIheojle+9UusBYOwWe05CxICgofFc
uTMyyDhGjJeAdRM9CLsBKHGrj6Txk0PjeRV7Itu5SEqwKxfDHXL4+zGm0UgXggGXgdF8LUTPiPMy
e6AT5j23M83qbqzS/S3ls69yiahzw/K2fWxHtC1v+wJv9nAKTXQCnysIQTNdj6XWHePws1Y+2c5u
srG2m30GdH4JbIOq+KLJ+viTMgpypSw5JeKqv/d8uclpYz+ZaZ08Fdn0F7aX8+dy90nVmWaDN9SN
sANGfyyaCgnFWA4jlblC3xv9IL/S+8OrPePrCey3BoPxSVltcEB9zGYYew9207s74fvzriBleA1i
8YbFNDz6ds8ksqXnairbP7viNLjt7jMSL+L8abkrvBDZU9V8naXauZ7B24fFYuN6Wm2Zwx5t6az9
jU1Pm+6Pc4K/0cFwS/6CvhvKy1Lp+F+1GPRhk2DlMEuxbvwNSckmiT3OPK8r+bP68ge0FkaM3gRt
hsbcOZWnOa+qh3oGIEZ7KGGamZ1gW/PUuMoYj5WtzKFPUD5hY9BCOu/Uj1FQmE+NCPS+wpH95NJY
Niqm5SzF3VKOFHfbakkyXai/4AQ+NcVJIdO9wot6FrMrzrPrDQe3s95F1hRrbQ3iTlmN+RI5KLjc
SbPCbHvrymGguOed/SCmcIKM+JbN4Ygk+Xet7qDTsXywMp3sHJoZ6aphFdkzGJkScyW65Vx+9VyE
07D/2pXR199RQGBnHPgxiVPv6nfBj2Ic0it6eHX12uxX1+r7qS6HpxyJ+JZ6pnfyZT3fd5rAzi0e
Q2N+Lt0sPw4yqV4oOIf7qrDSzUyAOpLaP3sa5ZqTON3BCquXQKcSxxi9HKP1y0fhRgxvtOsEtEk6
A3dMm3QlZJADtvCyL80cH7Nahd8Ly7R3cQvEM9qMVi1+97VBY0ZV4F/kq3BfbyUzgkp6Bgl/8tKh
SHWQ0Nxzo/Xg037ylnWNK+xJRXzQYYFOZ0rG5C8Je/hnwr48cj5KLZKr4P8h6ozrCfZBgORniIoX
7QFoEWI8tqNGf0fDB2KKk/IOxrsIedNHNY4n0ym7cyStmnAh99Ygk9r7uo+rE3rEEB9N3r54ZXxh
qvBxtqzmvVaRjwcvtx6NpdcCyNG/k8Slmz4IvvtjGZ7tzKz2kAToDueDtUlaL3gRSe1BfZDeTlL/
P9SuVR6kpc5ipC/1qUxpBop9VTSdNBs9nrnyJaFm+mxV1nYMtfeG/drfK9v6KCSdoaKojbeZzuAR
aWZHHo9Iyh3Hy2wjkYzmZDg3WZY8DSpKVmFhzd9LU/PMDfkrhnD0nGG2FGv1pBiULJ0Lh1twpI0B
GgKM0SNThcSjVjQLTcu6qjYFUIzB4LXOeEAiNcrLbSvm0p5oKnOxapAXZd+/YCBLHsYHcxbeWRH0
4z+CYzYtt5lwp780vv/V4eADJxXwwU5hH3H+VemK1BDH+PDx2Bqqu0g7bfdxa2bbfOzcR63bX53f
F1unyqNbDtkGpXF03JlHda5rsTeppiJB1eUxdvgN/dz+VmJu3mNnV3ezUX3HDx08EA3nawts51+s
JdQr/mxNMWbFd5eKNWzZpd37Rz3GtEg5DA2YBnXStzSwy7VMpuyxXS6hG03HwRwLQoMye3TaKHtU
U5rfoZS7v/3E7UtNP9J5R/OyKvyCMqmDB7IaM6bLLgk/uYJzjIbg5+1ussQdENByH2nRUKSDgSXd
Zz0f425yHhz1ZVg+ftao8ThFdXjy7j1138wVxy3V7lvx+48yOOXNdK045nauGaqXlAZRUKljbBv7
1MCCiQ2V3kmelMRUBDRZPs4HZ8xJ7jojeENa9isbAvWRiVWXCmNV4GxfB2Pg7doi998yN6XsQdme
n2kPtl85e68O/U2hH9SAzKNx5u8UF50HJL/OQ9lK+rW0mY+VnDvE9p3kyaNlcSuRxGhzXTuj52Vp
sULcvqzoGewN/pENAYgkIenDxyx1NqASiLLJzc58E/mdAC/CpySOqkiP+Gac9zyXL5WdfaQ6fYgR
B/ys2vyhorn5Wb6OJ+hNbS6eHOgke4bEQCNpk91NaiV8tQ6SSp8TS8UoHkMU5VgYt0bkR3vXaxmT
GPVQZjK9rilFfyG08jZVzxD1XMUvtjLilUuygsXTc49oUfMt22y+cXTQo/CJvnphPjwMU3dvDDrf
qk7dGRY2D5woJY/iuchN/zxPs/WcmMFvs3cfaXitMSilT8w4L/Zp5ILVop2J7zFojl3j5UdpePib
pNhFOm23sz9H70OwtPZ7ygZ97yGS67LyPkvYYs1xCX9bIAkx3IZTX/j1xchaD19zoF/tpnVWbRHi
PPWBJ00oQIa21OuBNfzqR1l8Z5chzsHlNiSotS3vaNlWhgBrFEDafeufi2Nq89jURARLxNDS5qMm
XDeft9PyNWFnsChK2wEXlW9wS6h7FKvWPuiLcSMMlKN9M5Bfpo9mSooVoZe4xlGnruGUtp+vKjNS
1NDzHkM83w2Wi/IXD/FyrErTv+TCdb9kOJE3venk13hyrAMG6fTcd169a83SfUwN318LO8nfVUmt
m7TVe5ut6CE06KhUZFR7V2txEf0xrfP2Lcj0XeTo5ocf9DGo10jf9zrz7+g+lJuuHOsfOEVWVkD9
Mi66egP/YD4jN0DJSob7VjVs36P6Jcxyq/08fomNJH9qXc6lYVDnMkZFMTVResXG9UTsvvdVEe6E
cKKVVQPmQbd41/UqeFFSZC9+EyZPVu6pp4L3+jAqVDW3WxFRqrCyiLlwfSAP4B03TTw/afy+z7dL
poo3TETN5XYXYY7aWYbvbVIpn7WYi5MZl+M6NS2JX74ZrlliUBZcLrAv+/Xc2BoEnhsckrSd99T3
5AsAkVOKXqJqyrjaDE6j7z5fagZKnAMiy4AE6FhL45g54Xliv3k1lWce8XbbLISB6kk9AotozLO7
1Ey6cjbPzVhBsgsNj6vIIoTVc4A5YRa7ummNa0IraFfLkqJinoaX24UC85jJ4kAO+z0CECUxun7Q
0nwABRR/FaWBdQLVrkjHg4GOelM2g3WdUR5d9TzOV0hug5nt8CX3236J21zp13fKhjZCiw5ICILa
vmumZ0C95Ys/kJ422m3OdRGld1FC/UgV9EGU63d7Evrp1alUywajEXKgLnllMom3zVyz3zlN8CHn
4LsrWx4UnWPh7wgz5jHGG8GStBNWaG4krxOpKVPDHywwaBZhH2q27KuHgS/DjlWK/F4PgT6NOL7X
ZhFta2PeQKyn4WPP5sqte4otDfgTqx6hi0kGGpkNLpqA4o9DSr9K+eSiUDyp/EjJ7I3jLNi02jll
sT9sq9EL2OnUoS/M5ybVP80oO2Rd2B4ihxnwTt2kO+ZxpisDrACls+9znG+lCuZN6for26qHbTQf
y6n67gBvIAGN8aU5LgrmNUrwS1U48x7f5HdvshhwS431iOkOY+ksGHDoKWed2vO0rhWwN80+LSn+
j339m0ohSUuTMyIslO9RZtMlaZN7tx6/mwVyGSOPzz3h4qoYiMmwdvLCQLZevDpxUOwFWrKK/9c5
nYwHRNk8/rL+1Y2jeTJJAlZV7rTbSVON7Zx+FbkywkpGlzNyyEwiiBkm3vrcSbd46nJGHGlr01gC
BdQTHkmOyFYQbaO32QpjYLZs7TTXgj0erodprkBxvgJBbteR6c27AY3lxm63uUVzKq6Bk2GkQXY0
nkeXuckSPw6jLd/9SdpIbN3HLOl+swZ/eP1Bu/eDg1zWmXYIzhfoCipI01CwZIS95rjAEoFELXIr
0IGxi1c/x7HUGFW3gX98Srr5Tscyu9QVZsFpCt5SMFrewkZQHIib1usvugQLgsisv6PMVtAx7h2v
2XUVg7iS4twoFFEteJ6VO3jG2hg9b6nid754DtIZCNLM+Tj99tvxnKt+J7ww3XeJ+rBi6rF0KO5E
nomNCAwOEDfcNvCETnOEEzZxGOfQOW9DV8Yb09WPvPEcbVZnrha2jSmg+mNsi2SAEsoe9TqyKEME
fKIbiS8mHTsNts8huRooBuZ99q1r462M6hnPl2jWRoJOF9rmVL0OdjKdGBLUnbVnZ+vanfnbfHs9
WKpba6pn61hE36Lug7HtJVAk86kKs3RdZP73TocSgVRir9nunaW4CcHE71YOvawUo03YoQxw6t8p
Dd+tMWPNkimPA/4Qtp/QSteV6tC3tgkRhGn8HrPmBfLC92o0oYLmHypy5sMsHsgvDqyw6lDEdn1C
bXdEUfbFiSEbZr698wgM2C/wkdYkkp3vIO9+ymYZrVygDE7eDSs4CggHqDzNrEXt6WmP1GqfSZTS
U6fiXUwnddfR9FyBDIDTHhjIolqnP9bVlxD64yYP2DErbxqe8xEwZamNQyzsDR+pvxFzxRDXhuJM
Ge6cvrvvRf4xRM1AlwJCjjWmRx/qwboldFgHGjPDhP2xLuwDERBPmZ7A7NsVv5xE3D05lzBIio1r
whhUFY6ZlkHQynEeQipcS1OI8xZ4QmVuuyD8kqATWWc2ww/K+N4mMVipoel3Yz/sS7pbu9KPBMAY
IWFpyeNIDrUehHlyZfNtztAl+PbWsiXbvc2wEgr42tWHYm6+NOYS6SGoIOY1zzFieDZNRbKnM1ot
0biNWvFqg0KNOKo2qYNmrhhOcirkqW8o+UxdhhS9pg5S7hLsqojA9ogoGKcdEFtryl50tnBhJyDc
iXcD8yMzdugJAQzxbtaz6x8cXWzGEZFHUU/vYebkaxkNO7du4oMtbdAh+ZfWRRqTz+zXoj27lTXs
66Dxtvkwx2snAlnWO4itlbrCHPLXhgP/kYaSOg+TfUpM+hCKGVKzQiQ1Zni96hxfmYwlo14TP1q1
jfwQgYz2mhRpDY3l1yiH/mJJ/yizBJyt9RwzbnOF2uUjBzFTkbKljPQyKzUedRNu9CAOsRu+DS3g
HDfBA50nwEHF3HXrjiZ0IGZ/Y2F03Ja2/F57DlXqdJBrd0QmQ+K7KVtkgU3hCvYik/mTEUGb3b6l
Fjovrzc24wBTNwZ9BDupWMST9aOWtPHscB+XviQOS3/PI4M6Rvhrq6yMBXHucB8lzUdXZ/dZ28Kz
1XjAsnxXRPZbpaHgdqLC8lkTUxi4aPJBsKeUjoSAqqmu6nwdDdGJ2G3cZ3X8I52KCzbOx0RMD9A7
H4ghXoJu8ScO3qvHHqg7uKF+G5+GCpG8HmLkJtF3ay7KdeR8seJsaxnxoQ/Fe9PyN0LqeDVqOuMO
Bw/N9Ygl2cMm8vyfXhX6hyxIfqWMUPFkro82HoJOtsUxjMSp8r3nJEbmFo4BZbLYZptlG0zLEx/p
k187z7gpzLtEZHcp9m9oRHaNtdJSLu04AGFt94iuaJ8NHy2IK9/V04X93nvyO9SxpVmtBhu7oC89
fawdbz0G6bvpyP0UZ3ilG6C4CdjMNrsAPzpDZ9tY3Z5QzfazRZVRgrIsQNxaCWLn0vqWwDJYCQiV
ptmvuz5W/K1lti6Htlu5zL1epxJzipn+Jr70tmiK720C4W7m1+7cjyAgOqV+IB9oPzHclfK2KhUP
mzf9sPFB6FyPBx9K33oypMV+3Du7hFSQb0+y2FGGmQ5sWHs5J+8SqdDaaIMIL5+3q0UeUXxInAM2
OySZZbDnuCbi4uSxaYttmo307TfVFl+DMWpXw0j5MjNhPGTt1zIk4PB012xAV/JpAV5xBnqZg2a7
mB3YLgkHdclwOOEcmjEa13E22UvA/zVwe2w0et4G4URtoLQQFViCFiY+uaaN14JGYaNhxdlT26/g
2rMx1vFH3+VPZraeZpspIfSMt+zRkHcthJlmUU27sfCvRKMOVMv4jtRzI8GPbdMUKFUI8nAYSDx8
tjRdeTj1BceX49nUvhD+jsDlcPEPn+9LotlnnbFvzyjjP+Y6/saSTbatp7xVCtbWAiaxcrNF2O0E
ewTHwc49iNRHSmaz4+fVNK0r52ylvx3v3KaBXPuhOkWakDUWs7OndE6vAr0EdcDkNDjyHdkwXRef
f5zYfYUGJsIpOFFGCTlzzPpnQv9wFZCGrYL+OaVltEKterbN/rfq9Sa043A70QgGaLiNpe9CUfW+
RDNhTWCO77MwnJVhB+mxySmCqdJ89jBu96GFmVWE5dqQtOOcqtkk0o6JnHtnC41h7ebk6PEALAkO
srUJMtS3/BOw9/ZWb81hXrWpxXRn3YMUL+dgl2GDiana7YagbTE5NMeqLT2gqfVPgZkvbnlGrWIR
c2Uz8ydK6zAvMC2WSbxJ8u5DG8z7AHy1h0xiwVl96ZoqvmcLDla+/23BNzh4sreTib5A5kX33JnK
xCPX+6vbbb18TUi2sOpYQ1N9LD3ffhn9DtPH4P+l2Rj8q28SBaZtB9gZmLSO9emPvomh6AQLFKqs
6MWf2DfhOndsoopuqE43AUgByOsJmCvqtGTbtB145KyaDtge+eswMCiYXqebKMsI/I0RWddlFvKO
PbB+LtoOd5sBJESMkbMLE689KYc/3F5sLLdbKf5PK2KI7kSRW+fUGF+a2oiuyYyXsY6sFFzi4lHU
voYPPAQWa2NVN3IG5mLDSg7jZ28UcDDMJj8li1aAqvVjPSuM04WZHZna5j/kHD6hLpt9gqtrVYxl
+whzKTe344LhmJT7Vd0aJ1gXm73SiXscuwygea7sQ+MZXxEijFetm6+J9Dwq1MOXoOnrC36Nfy5B
NV3SzvH/ojCz/qxoBjSC6E5jIGd+FYCgPyqaU9wpqhHAlhu8Mo1wcGBFULrpjK6Gzgv3QDNQcDrq
athAeQc6QosSF539LBn43hsFIZh/QBzzF2mwBa/ov2QL6DbRKrJeGU2HnPxP/WaONiAqiHRJvVJ9
0AjXKipl714AULM3p/oUjwJ3n1/qk0uz8VO/lrUCG5FJDpuj/fxL09/6U8LGrxTiUyILw50AW+iP
p5kOlh8kuO8o8KIdodHkXntmNmwrgYs8mIcXc2h/mlZwygv1MNL7uDgw89ZzARz6/68/cG3zT+Fx
4OJEciNc3a7lB4wN/O92XS9EEk+j5BAxaEuaarz2fA6DZnZlhz5Yq7k/qZgR0L3Znultu+cYXtgu
KhL3MSygvphsZgW8j02ZmmKb6qi9yGph39J9sUu/PTK55pvXDaiYpiDZerXX3n+2Zlxce4ge8io2
gcXgLWpF77wGM7HS7bYwrLcwGMrFmBLv2BVwCc+L/Uw04a53/Pd/7BpIQDwf+bqz2LFlz4Qvo6pR
6CDxZ9QBnPs6xIJsFgmPptUb2xZq8+1nySMGgrEq3LZD32yVAYTALaN1TBfrR6R7mDTY2fZzEZW7
2jMqeGp6USSX07aRbrKRE+WwTwgTpqnwMuU6ujeXS6lzB/EkJlxPPnql8WhnJXbVTvC+fjaqYzt8
9jl2FyYU9uGMuue2Vs2EQfuGhbBzHANYJM9TWCQHs00vwTBTx8Vp7M1Oh9bOsl5CXz+5qFeu01Rb
L4Q+KDyn8gw6JNxgUxCbxAzNnSfoC5aCfqUYvGlrmMyiFKQC5KTge2arQmU3Kg9IoXvoCuXeMyy9
0rF6tWrs1iRT0V0G0RryoxJkTB0dRc+4hG2S3CuquLvPTRkMXLIbCiN4SKJoE/qpc2bok7PviVKq
oPtdqAwesG2FD+DK0hO6cZ45Dtt1Hk3ggdqOIpTrDO1ljqE9dXF114YNA5jV/M+r5K4zkrvZgbG0
mgV42gh91J3wm/ky1oj9UwcIr9LekeWDIZaBVk+72xX9bv0U5dCIhgw/SVdlwyFIxnLfRN23CSvk
vdtPC4bTc0/AZ7yTrBKJA9o5uozA8OfxgnLLO/SJx2Q+WjokdSkzB5fmuyEatQujKjw6EzzNuHWL
vTENDLZK4f9ndoj1nbmZr6qbmVDYyHKPmj1fWsJDpp+AjMxPdHaZegoAGBCkdfe56JZXhjs9TiBk
D7cvWUaHjioY3sYo+zI3tbtroh5kUW3Wl07J+hJ1mGDxZiAISumHeNKsUNYLlBIGrq91mjC2pJ68
7kEul6EMT5+wLyFSavZDPlzGsOwei8J7S+Wzl08xoaekLhqljY1p1Jmu8xSMG7+kK5ZDEcYybkHF
4jIZrrOpfZkDMnFNTMxctIt+rhymh9ud6RH9iUVnkQCTWowltIHE9faKk8M/1sJ8DlsfIbiIXnL6
jRvm2yaH2fO/2jdzqnqeWuL/PiiDrWmWxp2ZS+c8VH5xxoMuLobTumsYkNYPfG9TvuknRnjWTv5Q
wkt5ap3KIEJ25/uw1XrVF9jqxIVuQ3vGGx81q67roUeVRcVbWKZHyvZ7uXjYmG8HjqacKMHV5Lsb
l2mnDDnN4n43W3ZLz9UbHzy7NwGpcd7hQIzvRf8tiOfpBPNzOlFQIOK73eOyYpLkpH/d3Khl1KD+
YbrKRdUOjjC3966cr/AgCjJAP1D+tnXNB+yW0+lGceuN3adowpMiAC5TdE+TR56nisfKcV8/v4du
8Vt8U7OW47zx4WJvCkJtalkpk0dcCoXLv1OjWz6O0wOY/fgCehmSg+9R0lxu86lKLujhio3KJ2ub
l2Z3Kah+um1gvfTKK55l9XvySjampc3Rjb+USKeE3IbRjW1r/BQVSfDUR/cNavcrhlK5EyMEq2zp
rql0nO6cxv1thZqSN0veEPDPA+o2w6QeGYba3BshT+709J+vGqGdXBq2YvmD8oG78qH4oga2jtXN
A5rDKgf43Owb3H4Hpx7h9guQznzyX3A7rQIU69/oqSegn55zptttYAmOT+Y0ptvU6vROmIzOgaHc
cJj1OCHAf27tqjT2lTusBeBcQKt6DHGe94PY+SLSn+tOjIBXnGak9riswLqHsUGhNVp9So86soIT
zZm7UgZIGGWIbYZp5UTMCJncYSLECA1K5VU5XiAIjfXe8ngjx0l/q/BZrqMqWqhgXIL/+ypyHZdd
pgf3Flf2JSuieE+rlRlb5PXorjuF4nVMc/tuap6FsOPDaGQPJev7rl4uuY2lzw6bXaY66s+c5C9N
ZACZQ0IPn48WDAAVP6OvSH/gA0/reuzD8GEy/I+oA/0l4nq4oyGst8iRTFje3N6+0YruJcSmcygC
6tWMmrDyuxBejAKjekH/qdbJMsDBu9HSSA+TvYG4uJiQbc9Nol9bEbbrxnLa+8/zD2Oeefjff5TM
ZbJifr3G8Rpal5FNh+k4y0tbv5FQbYs5c+7Mwovf0jr6Ffaxc/wUD3WY2FYhJIdYN9aP5YWZO8w6
El69qUJsDbGvXzul0dd4zV4bE2UB9IoDBYl55VAFXRuDT2RWxTOkqhKvk7kMkJpTNJimSe0ty1Rz
X38o91cyIOnq0t46ZIrF088R+TgR/hbww6WvovklcBOXGlLW5DtXFvMF974NJxmmf6slcANTUbZY
Aq9EZ+NmzFoKZ0F+SLUo3uG4FkwH8cJz6eoQzdP0Kmy50YasTj6rHMHof15OERUxaQZfPo0PNw/E
ULreKUbRwE7dtvrg3Xaz1gQQPLfMvIgNT+0nZBeMIULTdFOFt4Yz3bvNd5mV1hv9mvk4dZzo47mN
jfbBsyCngGxi9JTnkuhatT2wdZvuvKm6eIXgnr41s6AoNPrJrnUpzVtLfHRjv+Q4wnY9Sutt4TNP
YGUig1zJBNOC0ajkGchDtkLEFN35t1CcQN46l7jKfeDsZyR9q7CJh1OxIFGSYbTZEyXRJGbXT7zL
f0AvXfBVhO9Tn4do6kLqnSZb+e228DsqFTmE981cWMYqxxO49wXtEwRVwSYDHX2Krfz3zQSOOHn6
tIPXdjCezbR4y3vburMCck83Ah+0BHPt5ORPPndtNN5PE+S4wO/xjbdaHJuWFtLtNlXB+BhZc39o
cFFZRVF+kZb5kY44OD4fD+pWZOdeMTIVvaBBaoVXCA3PtEkCcZZ5Pa5mAvVl1MNJNRTE+tC4iNTI
kEfW07euMDhwIzjjyRDubpyQumhhC5ZJ/nk7uIM6pLZL4WKOm+ep7n9EowrfLXBeJXHc6XbJl1dT
2r9rlTgXcFzZQyTi3zJxpi8xByhPsbb3XtNMX4IUi7uZ2ggK+Cn4LT9q+5JkdXqRVr79tIn3WBW+
kTVQbhEcXKTN7jHChLpjcGj4Gk/dazJTOsZthIbAj+V9JodjjfWOjlOZvyHkWbvgpB87kBOH2e7n
fVMn6YuA/sVm4N8pTJTX2IoSRPXJoywYRKQmtUUsZ10av7MuBc6cy+02qxaKfsFENkyT91WqK6im
DDfyHMrWt9vbN4z2Ud4oTlPYH6bBF2snnsqfs163Vmn/mMfxt8LsfYPsIZF9C0mdnrISajwBmrOi
QZpBk1xEjEDe5Fa2vgMvoVaHhqnpq27yTdBfLeOjOtjaMh8chA+w0oxrXfnVjiiOvqQChFkB22/n
2j6xUD/zJ6KClkFvk7UWRl5fUZe5exHYRPlt3R/jgWlAcRwPl1o33b6OzeFCXNXtE2MMdrk1/pxZ
ZRfC4pmZX7b6XkfJvcWKeu3TwqKjYVMeLcgMYGe+JI1Rbhj4g4jnhssq/XKjK5PbJTi7fddjNMIB
WKqx0+iwt/hG+yWyB63pCevNSP1fFU31qyWU/UarbOOWanxW9agPCkPQaqHBnMMlw0FzB96zzU+3
u9vXgzF3JGwgfsT7z8sQ/Ua8uf1Ux8QrPzJP/tSFG4T+0yoqgvh8uwTLqzrDXrS+vUxN78///+3/
IaP2tzEMkNgWs8HNdtDkDLwba7fiFAR3wMykPVDgf9SjE+XN1g/9+zLIwwcL7Netcd/NdAWMLt6G
aaAexXLxyrFak3qtyrKWT1mSUYRvma1WM/Cr0M52AquwMxfATVw2/1xut4SOw7qr7ZGygHAY/FA8
dqVpHF3fUOusa4wz7JJ461my33M6O694gJi+yjCWwIjKC2FZfc1cf1hnQMG2jJRgBkumvS2Vr5ip
Vc70LQ/8I2tnevXK5oAlUONVtRzK/SXzHxif8CvsEO4EXffuAR6Ky0kemEdjMhUGibZnlq+5KaMz
te1HGovJ3Y0+wirY06Xj2bes6aqyeL4Cn56ubtnRtZDRw/JfVfwPWee13LYSbdsvQhWARnxljhKV
Jb+gbMsbqZFDA/j6OwD6Ht/wwiIpbW+JArp7rTXnmM7NScVwKsJAe++M5t2Kfe3RA6pxrcPsZ4B4
ivG2821ZyX91mkZvKaqBXVs5xkn0O991hze3v1lWXH7kEPAeoj5+5aPd6ihZ/5QN5cLMEZk889Gx
U30XlNhAXLvq1mA2GgB8yn8Fha+2mUxRTMxKQWH48jAagw42cqCNTkUcVSUFU0jPNS0zUJjzYFOZ
5acFtnjfzgY52TQgztLI2y6a+QkSxXlUDDUYyGGfywC3h/kIEi5jfB8Pdva7VRQQQILeWs3+XUb1
BzkbFEW4ASkkyQq0ZVa9hPAVn9kQ0PNWSt/jw4h/ACJdCBPL25iUoEuQK6gFdv8m0vBTDUp7pLVs
vd3JIgZ9piPjLevoFfFzDqzp0df2i7sC2fvGkEFzc9GGneg5zqksuJPpkQbPTuQX78iRe/Zai5oq
zqMvbotgpU1uwXre+iunYKpRqyGFcVHmdFPT5mc0qoOnKoLdWloFJsePdVjOSV+a/lh0fALLM5B7
4W7C3PZIsc17pU4VnkJ6hCLFygq+4Gej+SBvpfvNYAbNm1+Z9KjT9pAU2tUQRfQokgF9jNtTCIzN
uvc7DphYu05pxz/mZaHGnLkKD/YseE9aCGw1K7IMRbS3THgonW0k+7RGmWDP1uTW2HS9lVwIsJB7
hqA/uVZB3BpRT6tB7pKhPc0W8Pc0S9G6DhNZYOEQvZsune5YgFpcvlq2+i9V2PklZJ7jzcd1hnH6
JRyMkrkAs73Upz7yo6Hdp/zTdBViY7voDbXxmRFf/DLiVtokTkHM0l7OIJEcI8c+IjmFBJiUDzlv
g+1Yjsl+9OzukEMQeRvo1hmUfL8gb2LfyMfsUdfH64Acc4fWbzoWhXJOYcmhrfDMXT4ilzcnq7yW
7mARsGCTUOJH3orO8WeSRuWDN18Pcr4etPl6wJuAa5JszgFOi+9ZVIIzBdlMXe3W4uQcYzIJJ0IE
IG/z3zh+dvh3uluOeLlJxtOCZm5SBH5VMuBpUSHJhmaXkoQTmiST9r31bAYaiuoifSU2FhJN7Nd7
QN7U2jIvTIhIdnGohvZn3fj1q+938mCxpu2p8g8R07HHzs84Dxl5+YdctyEhT1dLiefMgnBvlU2+
G4qIKYiWyO/M3hCnsUpiK/vZoLva+L6fXcjZ8B9ScIJr20+zj78btu5dkT5qj86YU9xXFfV+nDov
+SSCl9A3XjO262sXav21KCxt5XkXiCPDh5bX2cVxQK9VQa2/Y9bbtEb3vpC0myBTGydntigy42WM
2ueusb1XN+kvcebK96AxWAEa4zmquid7djPIbGjXgRi3Fcbe197t1h65MOee+hb1bI1Ktmg1yIC5
Kc+hhVpZsxP7ajhRu45THSvwzNXUNf9Q1GqvmOlUtIroc8GYbe14xIqbl7vlpVhos72yNr8Kpxyu
GCdC6PzCQS1ZFICAC49rdfK3oEiI36zabsPayol41vXzN1F7re4AxeZ0wmw49LvFztan6W8XLqyd
QNRMRsGdCb51hdULeymz4AWimUnxnXl9T/Ns0i+l0fbHKa5fh+4hKdHZ4R56oInbHMNBr068iJZ3
p+4hTEvnjYYAARclEYehb0VXCNnl+8Tyq0nWDafs4m1ahoxrx8b+MHxIIBZxG5vQG1CNJ9Ol6jN9
05lklpD66+9yVA8208MeZD2ZLB9YBfBe56SgJU7NaLzntzUUctnEjL+RPyFuTK8h2tXn5YG7QMdZ
axW7oBv7Z/8B/VqAP8TZLltC75T5U1PrYO4tbRNb7OTEtqcjECz+dVU1v+sR0FVTO+3BNNwBB0B/
bKBo/dRjrJS9gOvByZApG2el5YEZYspBsnO2y0sc16ehgWzVCYX3eTE+D2Z4y6S56/Drvxj2X2NG
ozNVXzxEhZ7UhMSvZS7UdapRW45V5JNbhUE7djL71C4Id1v16RU6UrXSOKEfK99OnkOVy9P9x0K/
YnGLE8zYe3W8jmY1fcllufHqElzCQnqmYktpbc53djZm6aWB76wr1FkTVAmOpgrHT5de708t0uyu
kviTXaBYbquY8XkYZ+bdL8RS223KsfSs45NBXy9ai4k8ZWHW2radrfL4PLsr4JdjN9P3lwc/MbSt
zQ+//vdeC0LrKstoV+u0UGmuMwToQXxu7HiwNmY21jubfXXDgt5ysEmqczaY9YZO+a+yFdFliTro
rYb4riIl+WEe7eVGRxzwEFX7wkN6M1dLIhEoJuKk2ggSe4g5JlppqfQHUUNPs6L/mIMEnCoCmNmT
EbxajWZ263QkE2LxR02mh94zCovN8rI1pvQA9D9YOVFQ70SneszVHSECdVmfUIqwro99/lSqJDgV
iTnCDQ/7X1TV2yk1nU/MU82uncdgeWSzGc7FreJC/D8eGrO/ZQZT/qnRf8vWCv7oyW8VD88NO9Sp
IzqpZFE+xwYnGICdhCJboF8MrFG7aSB11RmK+ABTJXpqiCldCEIe8vWXtsEBJhGsQhpA1pNqOuIO
B/0OzdTlAQLuk97MUBs5vqUNP/K9vemkVnxbDpmd/WlLV95au24fFaNgdr/w7M1nfddRREUvr/8+
LWH2plCDr6FXXJtp1B+6wuhW6dj4p7jTGR1gxcSwFgIFxYdDdxFy0mNeNXsDFtCpaaj6lhK3GnV0
XkpLLwy7XqJ69LmxL7iOm0cAG2RxTL31H+MHlHEEtV6GroovaR388vKairQjD7h2DWuVHkg/MP9U
vvfiavr01lrlvtC7P8ufr+F49OyhlXTmjut8XT/5JatstBFDgq6r1Jyz6zftLwNm9qoJE/kB49Lk
QnHTkyIVYpO4jF7mqUNKrMHNzMxz35gUB+jg1ngMoCF5bY+mkAjuIKOuarzivPR+SWJgEEPk3ZrI
seDS5Ezc7TSMvibMY+usEtY5gGn70vrUl07YPOllEF2yPvww+D3eOa4z1MWftrwis3kYiuxdBnoH
NRAupyd/R56ffAcShPWYah+xSKathWgApatdPdQQ450mfl3g0qqyfsXE40FXR+eUFqV9nio4mh5p
fg954PVba7T751yWNtT0qX9PdDqabU7OIGmRcotKrzq7LoiS+Ry47Ge1/Va1hnozdCLDM38+NcTi
zeqv2GdJ6hi/maUT8Koq8wVFN534SpGuZOX7ugUSZcmWOZjrz1EWSL/W/aRQCs9vLl8ODdu7FLQ+
VtbU4n/+H/j08qxAoeN6HXDFytbkN5LOTCu1kzLZsKko5kdMYPRc5ncdFXkEx3fvqRlU19zSMV4N
bCpO3SB2mV8uXxh1sxpWjVNV16ay/VPhye3y1X/fkiqGufWgvSnIjrcRIOpRyxGJ5qigbst7nhi6
K3/GPagfQmB0cAyJHpZ7t5y6i5rF9suzrP1i+tMSOuEzKCg8r7s0EnugNpJZaSESQbqFJjNkGP8m
IZ8fm4g2fDlo38xXUO/FpQu7ICUk0Hais+ab2eXfAybIGkm7+700HMNMnwHGENUrdR4LYZ6VS0i6
PTpd+mFGonsk0W/ctB4s72U1sYsGYFSB5l0fumPfxM1ahlwkUZR8L4a5vEnEMU7BkINIBJGK/3W/
7ENdZ6cXJU10tt0Va5TcOqKLXuiRHXPg7Jd6hoBEYzvgGCMmfolM8REJNR9tNHiH3jy1VmaubRb1
r0GzbsWQT/wSH6wpp9BF/T9Sr7zEPgu1GumtD3r3Myzs9pAWgXl0iTtXtumuayqHU5PCoYx8RhT6
2Mq1aNr6ywsllAzd2UzOTOnSpvLJ64DBzO4BHKP4qhSUbXdIrsrw659oX7gXKiO8Juy9N1vjM5dK
BEdBHNB2Eb9MVD8r4TDB+Nv7pYbfdoI5H9otl87RMKGGqppz4mMD7AIFY75JV0kp1KMxIp33XWij
y965NMBN5eG2EcVvrdf8c+l45y5hwEYH1T4zXf4lm2pkYsKrkkAgzCJW9WjEP4O4Hm5j6vtrXHsn
fW6b1mNQbjF5MTbsGAoYUAZ/EQZHiqYq/tDd/q+D1fHG2pjsKhujI+3/7kp0YxXmq9hEjX5Pjpgc
mryoATj9zPvo2EbMg6Pf5fg4+PXRXdjvjV4AAQTIKKR6UHMnY9maCNZddaJxv0I77zY97o9LrVF8
GKM1rO0ifhsG1e3vw+5O9vG5EKcuq533doRagZDHJ+HJPAPAsI8oSpmB0x07s7LRXc+AUc+xd0vf
JCjYoMeMBnY6Q/WW9xL7N/vkAJsiix4adClrNfYwUItoZhZV25p/dhcmtv06d5uPSH8glcwv4zFI
r3bCmU80u7FF9IALtkR4O+sW6Xhaz8qEXTN/1XNleBYNZxRm78ZLAYjFb/3408dAd0wG1G2MIMxT
jHl2Y8OdSwkIfPOVyvZWlZVHhpPOE0k+0yoPsKE7oXUAkmWsZa+8bVx7WroltPFR9Zq9VZ340GaP
tT8/LM96TySIns30whDvHenG9NS4TnqrbBFiiw7CLy2P8m0u7UtA4+iaG0QGE5Xifvk4lteKKJFz
2/vxm04SBLZM47TIHO6ea901xwPbmuDoloy3PtJuTHu0d7Mev4YsDd7qIGEcEZIT6OCy8x1uHlnm
fwu92MfN+O9AvfQctTwe9vhh3hpvnAN+Gk0dc2d4Ai/k1TqB4bStIQqGHCjm4d/yrHeqH53H4Gpp
102uET44+nlwtIeFiMNkhWD3aFpxLLAvZToc8XbUm26O7YqAPUSukT+1hm4c23n2TH8YvPaUv3UO
rhdkAj9URRxWHRjTfsFqJG4LZdWYIMDkOeb/Qcf5aCWDASIpLuYomVtn1BM3AetlqFUFIsqQwOY4
189eFaCptKG2HurEZ10u6/SSt1zUZWsenD4LTg2FeDVz+JavZUiWLmXVPJRBLTrqoWBiRdBRSCFq
OXkNIQQtycl7qaFkZON89YwABP8Ch409Ma3d+6zMBZtRuFm41bz+M4kMVkTvlzbKZ7xGkM6FfSQi
CidpQ/RCZoZ/BNiQHfKIYWWX4/igVy1yhCQtE1S+oXUUFZFgIyK/Xsuik5+nJ4MwCkJ1NcM8kkf9
tzp1vUnt75fKPT6A5IWY3gLlziiHZicmEW7apHTXFrMhxqQmd2jH4By/ym6RAYbYV5/nV4I8hdv9
9+roXzw5of7UDCQY2BEc5qVOogk/7Je6Vjkh4VamHm2ieSov6OtdAkFUogWWaR0EnE8YyMcXTN/A
1ua5SVC+asWYf6R+0yByiDO2h1KQUBtqx6BLXqXisrYbtQtbQ5yXoboX0oYJYS4cyzJ9zWX9YwSB
9GjIhBZIqRc3jXEhpWPTHDAmZGendBC11+JJy83os3E0SnuqhUkyVJx9BIsMK6j9eF22LaaXqPpV
mrRPLSrBV+ZHL9KIiqPPmWovsgBVFM3R/cIr1iVxdAsEoT2U80C/nECF8XNscN51nypWz/cvT/DG
JKmr5P+62kpMbnMEHnaP+mtd7R25frCPEDxbUGGcxnS+MVih1DmGfiD3lTFzmmabIKTzipiiZtpq
buu/q4FUEkK1vNZEMG80t0K/WLOARxTLQgra7k6JRpbg3+txR9nRvuKT2Ew4bTdJqocHI0/fZRRr
D7R7CIEupmCrWeiRVc+YSSXz/AApf28iw/IQOz3Qx3jXZZPdSk+7ebkaTzR1EIuosvoyQaSvloeo
6NztPfsBI+ZIW+wuekCTRSQOZ59VNOtDx8o2jguzX/lMiAJmk6TbBPQvaq8wrpa2ZwcoHhrHPNo0
AI8LOIvZb22HxV4LOgunmX5apg+2DkSK8SoRztzK81ijz/oB67M37lOEGdu4rapNjRkE+weKIBFH
ZK0HRM0wUL+3YiokRMeodh9axD+fgTtKqD795n4TwX1LyAzGf1iKj6igI1tqHmEmtjm+wKbfW/VE
Ho3EQbSMInQMBXERAmxSNC+1zP5QWpZ8RxIlSk8cnFsyJ1wY/AFy013LNY/qG3Iuru3m3NilvQkr
ThF247SX5SHS9R8mIxGO5Jj4WVzT9hgLpHdxgJS7UFcXcBMLYEYY3yKf1BNnNDZJzdJnUKBUM7bI
Hssd0zfJ3ZZZj76vQx+qnafl1goai50xV49NsHFtqHJuF8yV2XxB/vG6RH2HOcxh29AUJDhvwkYB
8Op+jYW6lqwygUWA3VOsu7klEZqZPDQSxXfFck1yMeOCSZTiENdAddQwoeqlJjvauts8aRHqleWl
UWKgW6J/ojAyLnELxQOS0qqplfOONuBIM54ucDVuFkJDQx2y1RgPPtG/MvFc89mUNb8TyeV7Phqy
jB9JWWeIvqgSpdM/d5Xv/x8v+QNod/COygpJk4izrpKEmhW9k5ynuvpvuUILpFdMNRStsTwhw6IO
FUkkHmSJ4qmqPWb6SrQEFo/6Vs5anQWwQM+rO2TxMxsA+Xisw0ysBY0+DweqZ5L14Q+Rf4MC/Zum
zF6F6FpcP3LPSdn9Mp0A+sZ8alIh+5eU0JlJyysuSS/DZ4arO60S362NhyWxxP8WrqWpRU41A828
Nhk1S8CE/NTw9eNK4KVKYugZVpaRMVgbyarv5WuZ05AlEss+Dk7e77LA6D76IdsyckxfoyaXL4AV
QF+hfoho892lU0nahef7nZHNuu9OwV0QHrE40bxT/z2gFvQbKqmJo1BkaBozcbw2QMuF5ZDQq5cv
KmijX1o46797MZuWvP4UCxtj9GS+uzWHs9z3SZN0xQCOlePuv4dFzrC8zJX1ps0Rd0ZY4XueES/E
aIWvHWDrfVz17PhW5+wik23WJVAaes4obpNJ5nBD0toCVsCC5m9rgokZdNAZcWRuPow1pmqFBrGl
w3AgSDje9Sbk3XlJ8qPMXudxEm0j4rjwQdQlyHiwDug+y2pDQNtEaTAPlVkrzmUaFPsGCuJXWr3W
QVHsimKQDFviF8MttD8CxEFDpb0ycgthBUIrevlzk0oLRKIxgUwQEVg4LbQ+9LChCu6aWYYQwXj3
SoNto8SfH0KePcR5m+9NaWlvfe8/Ja1loJ3ICwr8yMcH04RQbt3c2lNGPBKnhOy7t+CdEqUzbe2o
L/a+E1mvVfBVNr3+B/7j98Af/UFDOszJtanWOeCvt+UZcbQ13QwE10fbrNQqnEconcMaVFvjk8yc
/sVtWSJsmd64VDUEkQxpw8H5rEvfPCxUq8jMnhA5jMe7jqxCZcEdH54Bd9gQCM3xx5QiMdUHzcex
0bkPnZPbdAHXJvxA9oNIP0LY0DZpkXxFfUfUaeBVn55bexcXk1PtjPhznRI0JeeR3dJ0stzJPSgd
XLYTckNasDt3CNjLG9kh6K2pG1zc9OuoNCScMlRaITlHYZ+020WzpUEk3C3PQuHKnWJ4ug6r6Ufv
dMO18mS8D6IUpkISMRLt65egRG82NiCL6Ia4J9KhzP0oBdjtnEEFwE3jqcgS4yk1gYiw2ImgNfcN
Jtd1w25xjH0CapcFKB7cn13tQHJkvv+c+dbVnYrfOqF6jwmRQQh+U26XHNF3arnBoe2sl3ZKtLOM
+gyHN/+gLv3iE//E78Ji3E1WxDpK3eg5xia1Z0B/NlEVHkjXqajw4psp7Z44WPm9kCl7x/oJUs4+
DJSxiADJI9Q4F8M0SbPfae8d8N2kn0FAKDsOyOJUEvu7amybbO25MdDa089OD2I0dwDw0mGA2FxF
1spMMencUTsegT55Ut/gH117qzffpJYmm0Zo7pHheUZQQ2atB0AT5Et2JaNwBCCbSfj2wenq8YUO
9C5NUVWZYG8uypbtLS4xlulEqGxRpog3LSY7OIs+MfuQJqvKh6W2Z4GniFIvWv5HzWqizJh/NDej
T9u5tJSFtger+BLKJn2VUufGnC0096XP6cy3pSVeyYQ0owBFxdISJzF3jWt/b+hVd+zi1nt30nGL
Qnz84YRILBG3aUetE781HG5MgHXr5oRevTHJHTxziIpeLT4Igh9vemimH5mM38ssGb6mtk6gNCTT
i+XJZtuP8S7ou5Pb2xZQcvHDRplCE7qNHlgxo4cuMFoKWKfY53oBwxUzHyrurH+NUgQOYG0+hw7R
l85mt9H96YF94rkaKloJeJmfstBDHey6/b4TdvwiIQdQOVxNAkrWo0/URZhrX4us/t4nGMtSx3LY
Iw3usmznjcMDDcVshwKc7NrOw06QNMS2TEO1HvzWvTkgjddyhF5TZZgsM9T/V6HV1pOsp+/lb1H8
z/uKUR2WuJgJQEgA85JWgR7xHCcKUp+hLsIJflotREYZeOJBN/EV6Qb+48xGxJg7PR0+ro4Np050
rSRw9LR30asAbhbMCmM0up8JUcvrJMMlZTk4FAYQw1srMj+0yGCEE9dOdIGo4Q3jp03UV98X6tC3
bbIvTZMIAXRnDx2doKTMHqohbrfKgmM8zpuFyGiVossm0yU2zePQmz8jCVrcrLg9UQbmn9CIJzDz
H4bdWgB3CTlVdpu/h/6EgZf2Fc6dvHg2kC+vUmkOp74AVSbKvLkkQfaUBE19G5uqurhd1mw0hLgb
rZLeNvUH+yQovNdDHECBpnm+r13L3ZZ+g77BcT6MyqsvNEuay2CWcsd0ntxi/8/iXBGzfSUDsrbi
8gnOGFcDTH57Ev7ktrDFeKsS8Y4GtnzSJXlmpun/tgWxh0GI7nDpg/xri/Smtit17TLZJf3JQeyl
URn0I2kYaT04QuzK8xxDolR3w/LDx8WY0OhqdE+8UbVCCfQsqjV4PeusyKbD0pIPE0S3CTzKkHIg
nk+Lsqit4xgMau0VzrArpp5ldO5sEtHQrU2vwLUTy5sWudEXQCJLpUTfaM3fJ2m+1Y00fE+0tnuM
cAHiCeyo/hC9EaS8MmggPSVj++V7c3vLR7IZBol3uZ/KUbvOIR1usYorSwCMstXOYYyxG6JCvjSc
Un0RPpRzjjvZCOWlniZOqvNLg/ymw8R0e+MewRxVObRWSZTqEJgIIgkR7vbQ/utX5vgMPzOr+CO0
55HNfn3349zXIitmnUtEoF96mWWbEgz0qwiKVzdl1IC05IfrRRzqUro0VYVook/Ll+WjQQK3RZB3
ZO1snnp6cqRHyXemd+JtErNVu++44LR41tG03Z7FCs0zuSSvDX+dras53o6QAvy9oO4vMQHslh/l
t8UyQUkSHNIJO3AqYrTFSd4jOMrtF621j7Lph0fyDu0Xx3Fd5s86IukGqEqLeeFW5BYaG7rDOvP8
45jF441jvbtpe9vHqtTCnGG/27uux6Tfwc9fq258uo/OAny5m7Coh2sraX6heqj3nD2cHefucbuY
LMDF/H3ZtVP3Nt2WgDdDopxLJuYP0Zz5koR5OjvL8Qpl6CDwsNHXIG/+4jlWBocSC1ZYhtSRfGGd
LbpepE3V2otjDqNzpxexlVjFGO3OicAQT5r0HTLd0A58UIv7STcVv3dAjmdguqhxJAOwJnTh1FvJ
D+FFV7sfxTeb7pXcl43lFuKyeCWDiizSevIeRI3nMM9HoAkw90aX4T0xut6zplO+lTarYxces3tV
HaI88oRj8z8sTpaKkicd/w0Ce73f5pmF8Inh0/v9WYJ8aVneDbNOV2VYIJ6UtfOccuC/M5uXn0MS
c7ChxzX1MX+7ylD2mdlafWzD6rUo9K1Cq0rIlTNtWO3i73LqcRlXvTq5RGvT9PRZMPri04Teus1a
BrtLl5oT5Ob++XSeRYjUvPMYSYhsiN3kNBjBrjaq5n1CCHr06qHhGG6b61gBRUvMauvYYfCnrszn
Undfw3KsXi1ffhMzlf7EEvWthgoogaG+NCc7sbtZH8lIei2jRmbyQ5SsIzfZQF6QT72I7Jdg9DHp
tIO+zwvHhv5EAN0MCA/SQT72qAFx28KnMNizdmSL/KfmNGQ/qq2D3/iwe5LsZg4TQn4q7HvXTA/z
jos9tqBWBP1HSDWOPPL5bnj1ulspPLmKnEm+U07zyeV5/diBUzyYycxYAeemcfB+qfygPoWEi6+q
WcK3vBf2f9yCjKPGdt/1Slo7Jn3vIZYzHHmV+PBNEuR1U0suxhKWVaUZMtAYdkmMbG9jz0MhqKXj
4b62EGudXBfMvkf9vce9fw4Lb0DQwIRTqa+gCznYjRPxA2sqlAn0QYn2JTN7OrVGar4MLt37VCqX
TEGa8DGAMOjseAz0GXJPZYNwcf4sQY09emhVzn3ZRFu9UOaPPnFXXSeLPdUwSvtZoOE68GOGQPQH
sWwT2MlEEYrnMSv0tQj69BjWL/joxVsQwitKmVFvsCC5+zpMqOrjMb1YHr+rkbvdk1UrZkhWeZ1k
rm2CUuFeMjw5nu5PA4bFW9p10EyBF9Zx/Y0aDXxRle9bYKt4zpnVzmumbo4dtpEHtyv1h4pR/l4R
4HG5f4DKRdTvJggvC3TCd2eQXTWX2hHWtpwfFhy7gl+ji4NPJ+b4/wjwU1PPt3ed4xSND5mWIpv3
Yf3/myW1TDwIB2OSM1uesm4gXZhDKmJ/Bndd85yJhMqp9LqVJAnofP/JQL+uglmCtPhummgClxvp
/cZbmtdSh9xDft9BRdJdheC2L5Ylw0PKLPP+bCmEcLs0nIjL5inyIuNscriE/g3md1nb/ByJVhSN
c9uyPC3BBIEOnioMoWglRobaoupp5TrQuqYoCIFRT9mKisn+FSDk89lN3/pSfYLTg6+eh+52afMt
604fmM2mGtxfk41VpLc7+1kUUq69tGCvs8RDnOj6WneYIBUC04KBTKjBhQHidSqfRSYA4xkzmiIY
tXCd++Jbhy12ysK03SRZE++lqBv6h2lzkYQEU2cDQ41NI1jzj2sPDdZgztZU+TQXzlrhZH/mJznZ
FH/GtD2zJ+XLO//3lzQIdcv3LN9M+4uxL7nnheHwgUy5cwsjSUeTqfgWGWfD8oDlXRTacMHbgjSL
JtQXlxS2XyBsj76XuI/0xEpmGq72RToeh7F/BvjlmTub4hN36xWPnkayW0Kb8dGeYbUo9ZuLgJr7
hhowIj60j654pYJzmxc/Aurl8/KQxCaRYeiBiD+1jn1UYt6qAuuIE4ZeZMvJvUay8Ja6IKRah7Ve
I2XsurwEefQZDPA0t7XD8Y2Q3fzLSgL0WcgnR10LjnKWjeDQ7FZjAtjNUkpcShOxR1Jbai87UDj+
rPhvsv5ddpn/XKu43mR64x3cvvtIpnI4pYaX0C7R9WdIfeTN0TQ3h61Tk+JKB1aeuCBTmG01iQU2
+gsatduuJWdh6Sa7bgJ2As841yNQRKjYgjQwwQVcrgn9Yhhv9lZGPzr4MYqeBD00y2Jd0dzY93X5
n49D7seoKSzbJBPfbaadY4QMe2mooVZzN8Cbqi90V/8Fkp9FSfWs1zCYI4XJAxsmjHbsY1WcvQ3z
C63n7eUbQmUn92f/vlUvu+FRNPmwwW5VfWAm3iyYb781na2sBwkzSNa079QmNOjj4hRQEFjIySTr
gB64A/cjy3tW6P/vdWeV25cmM823Ln3UOr/buKIVt9odYRZE0+9i1FkvSk2/uWnRnDSITDvgThD9
GAwfBl3JVdfMEY51R0SVQVu6K69Sj6Y5TzfcFh2HXGCkyYdeudWK4KHxGldZ8hHFZCcLRkGe2VZo
Y4tT5YfpR0l4JcAzADLLdwVV/qsLvHxfKkhNlk8kqDFvIMtDG4SvJVfOOUz7v2+Von0mLC84S3+i
yoys8AknRnpZvj91GQ/cvWFtxOVIHmD3QhYwEJqW/BFzQtyfqgfHsXuEOvDkM4+pJOeedGPN73Eg
/KFqCcqkHgAOYu1lPk7bLqXpw4gT3aGqarXuHVxHkJD6l6JBw2PaDbfKUO8W6cfy0CZedvMEjsEk
S8dd3v28TxxV1EersWy9b0hUFp3kP1WCzouPSr1WaHBXSjfjgzagL/HnB00J8l7tkHYMzqk058hQ
jsZjnAn3aNKTJAYQLYfqevdHOpGcBhrlvTaHgYZub2wz3NgnvYL7j3Rt1si5iYvuz3HOBEvTNWqV
v15eYt0jgiMbTTBKfr0rEjmdB0lTEPVxwRDDab60spv4MyQbzsBPhZeom5/kTLljOjEgqEgSZyWq
zRxTJglby/Gyscxom0TE5VitqS7Ls2h56bA1mH32RPfcfjbIEbFCuW/956bSBUUMD70op7NTnTyG
PetKFNQ2Yk59wjH9lOJ33ddRqJB+FcbX2N/MyfF+JPbE5MV5agEaXV2m+xhoMP6sVJ1Gu+VNLaqj
/agh6k3LihR0ROdVnUwr3Zf5zhRyAPPRFKfMGrEkS59q37rGZW9s0O8z1bHEDBaanWJqYFTUrExE
YF+p5rmHgsz7dVw6KXlFnTVte6z8lcWS2WaZ81wQJr6L6kqcmiAYr45Z4xZMxPQOXeynaWnan8bi
b+TS+IWc/tukCzoWOdZiHPcffgFwQmX+49A5A97NeZgd+rA/BvfYYtddGTOzfHCN8VjOKISktZm2
MkkZ65JqmTH/g0ZSED1e+PymS+6qUElzGl0gm7SKxrXTt/IUNy5kdSW3KY2KF2E1+T4swYVTrf0y
4hQ/QkeDrc1GcZpKq7ndO0Ol6az6aQIVAUkH+xuhbO38kgBMf+PKQuzbkHR20+yr/8XYmS03bmzp
+lV2+PpgN+aho90XHERSFDVQpZJKNwiVqox5nvH058ukLJZkx3ZHOGDkAEgqgshca/3DHnYz/3pI
y26hkKpbBErVi6bQwlUakav2bTO/RYo1QvcGNScz6euXKLd21gDfr6OCtSnyMt9MQzDuwGbZt+rU
RMtes6sfMbKMdQ6yzEu9K7Sf0DUco2IHd8/dqPlk7bX2KAjyL/Wk+qsZzMB+VAFTTfq8axygWWpC
eQ4vuKgrIVs4Y3uvB8GNkRvjN1apqXbBNYugGWBhfQmXEC69G3g3laHzh4uz1jFfsx75+tm+EkTA
r+jS78MudO8QerAeSFEFBYwlmGQ1OTlfX6YDVpZ51+cXgWZHh0TTp52OLgd6pNO00bq+WMhSNPgo
42oASHMSpsc06mIYg+JmxK8nCo/SDJg6Gbtvv18pVlRBOuiDL/KgApiFeXkvGw5MODg8mnkRVKK6
mKEf5xS9dhEk+rQwJaGZ1DclBVCk61/ZtjrxWkdQjXWI8c2uI+OxLrViq1DXZiWmaZCEXyaWp+7j
yr9C698BWQt0lrURbaBqFygTaRnzu1yU0f9Vryp1yheTMnUngGHXC0ohdOWFLTixkgo7TZW/z3kF
qML6A1nXr0nlmTdjP1fb3mnTtRI4/lJW75XEsfZODCJF/pPpNg4nZhOuPHPEW2EOBEu9uqqnG2mX
DJPHOBRjtZctAiMEWqUc02lf6xi1iZkcV014jUPoS4oLSVy3e0C5mPZ9yxT9WVYlQ4EdTRXIF6i2
QpQsDXPT5R3ZWLEqp9AK7TS7r1Eua2YVu0dkmC/8zLvuJtO7mvo43k6u2+xyTalWld5TqiaLVFVl
8NjbmAhFJjKFeBK6Ryx415LxFBnBRde35aFJo1tlHp1trKhIVflNuzKlbFOo2SwCdvHHqYnGiyi4
YwmRF941Qo/AWzsDWGbYWZvTlqbQ+nuZ6EYn0V1iitKfEt0YD/OHzBFZdrI6g1Fn11SCNoia35Xw
ZIiL+SNJE2Ilm1/FILyuFFTByN+KU5f875UvDlTW3Y2RNl97z6dy4cQwhz0zQGWtKr812kDcmSc3
rd4Qa6R1sCfNBh/LmJUV6gzL1MV2cBRhRpZiklZMmUE2iZy2i9ryTW3F1XZqlW7TOAVKuEl+G7Vm
viidydxCHHqwXVGYVtoQDwO0dTWAyDVktDyiPDt1aWkujBZFCdABokLdzf4KJaOypuqVNe7jCQw2
RWG6DqvRXgRDsJM1AK0FVQhzCwCRNhfaOldS4ISDeRAhgFKo5WvkKsfAbv0Xzf9KIHMA1hP/sPT2
BX5w/JA6UbChsBStTkuaNyMi3jdssxoC1Ve+VLchLM2v3PeynYdi2VdO/ZBOAzoNam3/NGFMOvDp
Zuqbq5y1EA5XO9V7eehRmz+dYed4T4px3hTECdbBRYz6yissEudeJFxTBAOkHPqvHQ/IVoa7VlKa
F0mIvCv/LH/AOdBuzaKL4X65zn6yjcdYD6wrU0dywJz1CrzR8Ca4j3EClplsQU//LKAcSOdrhXcj
DwB9/A1kwWGRjf5bnxyYnBTSLMCMZRcOz7x5wK87Vb5P8jG4lsFu4YBg1SxItkO0krWjUU+suyiF
cCzA4VU6fG1CzQRH7ZFW9GxjL8/UzvoyocNSr3GvcPdJETlLeLXao56GP1skJH8SvS5hlKxyax5h
L0JNii0QjSD3BwRdBdXZj6xkKX+m0SEZ2aTIAPHT111P+STPIwdsAarFp9RON+FMEqbZcyFYscQC
0GvyRt9X2Yi2RZghNDJne/hFWAvLU95kVL7US/RsjUOPVgy5mOZKwsMqN5+Ii8xxjVsrQphOYiOh
GE5CM9eB3NWM65FQxkQTbkDVWRwaPdw3cPn3FBhD7JXaNr+ABkR+sDMUPqkUx2Yoj1PmXAyISl47
YddeokNNXr3qryfRFQoB84C35qqdDSwXa4RElPqqivrpqhGHvkvFwWoWFU5d69GaalY7Cgy5ab2Y
mlIsCpXVNojQb1Sxy9kXzcyio/Clkp7ckQrgl7DuVs/Mfk8JjlqvSOhESecv1RpsVkI64x7NnEUk
3iIQwoIrYBIvAUYlF7J17le0Ec8DzVkA0YENV7oi3JoMhHTLxAXvS9FBIW/+OmL/nZS189pzEsb0
wCi3WMoylA5vWz3LjooT3ElgUO33DTbC7GTAJmTYl9RPKtAj0savI0IlS5cs+bWaz4ja8G03erPQ
F0D8yvXoBcBwxKfWxpO3wIIEU8Mis25QmaZoKkqiOijJZdPjdS9V85Q4sSiiLZH3xQ0nH4goK5z0
QseYQGxojwUYoUVpl5B84X+hM14hAK0BLwg6Ag57JhtTUa/bDx5hoKflqzEzioM2uM0x1ihs8vzv
SNsKwWmN8j/50YfC413nRyUos44XHoovynXu9AfKCP7XkdgXe0x/BLIfXUiMuDvVxyAlySIBhvaQ
73Jk40tvfEKD0V+hTPsjcJXqMhGCO4iuk9KbcsSrXHwJPU3JDraiXJUUKO4rJ3ypNM09tTQVQIYL
NZ0kGYNJGI0HoF1fZUseeiBy1oyjrmw5mYZgcI4IthWhq5Wm4105Vn9opK7jGIML0iC4hJFoVJGz
z3vHO4QKgLCKHf8z++FlKewhMmXggK0McARFW1Q+WPQlLu04pubkLc3Ep/CLQYaJAfhl5FjdhY7a
mT5v2JWlPNeWua+cb4MBGWYVC9381hps8pIUCvqY+gMvLCp7WQ6iS7Xu5tlVd6bpPUItTaHH4QLA
1nM4tG72BG7dvYR/lV0Y1FsX49gHG1t4xbtVVt/O7Vjfdr36T053zl+kDU1X9xCicExTxf/ws6FV
NGo6iQweFr2acKkKy12DTtmhBrd5mzoPkaipzFQB9nqfLuM8eYrQHd+7k2sf8sw3FpnmbQdhsCJf
+iVy31vIegYWnfR1SopMfX1d+HipBxYZU3lWmCP1FXCwJ0bWiE3kiaEFiGhGqg94bzc6GSQqCIrm
oMQbXelvT3n01B9WpWkuQHWX3/siozI9jdR786Ijhw8QKRaHSRjzOW7iXCKQ9Que2LfJ4lgxBrtQ
cihluXHM2g38qUPzgXRtyQ5R8NLagDIWWTfjNmsRrmoccP2xeYtmd7ImkDBP8kXJ6NsL9OLzdQkG
rEE94ptuVyXaw/70BXTEqh0yY92EpbppUYqR6ob/9Tr+d/CzQMl7Coq8+d//of1alFNNNbP91Pzf
L0XGf/8jrnmf8/GK/z1Er3XRFH+0/3HW5mdx/ZL9bD5P+nBnfvrbb7d6aV8+NNaAp9vpDubxdPzZ
dGkrfwv+DjHz/zr4r5/yLl+m8ufvv70WHaqQ3A32bf7b29Dux++/6cKb879+vf/boPgDfv/tIY/a
nz/+dd++tD+bv1z386Vpf/8Nc5J/o7mKp5ZnemjyiS/F8FOMIO35b9BLjoc5ANbYuNP89i8o8W34
+2+O9m/KQo5hG7qr6VzRFICNuMT9NxZHSAF5mu6gSKE7v/35y334EM8f6r/yLrstgGU1v/9maB8d
5sAZcHfVszVDd2zPQErzo2Rlip4dkuSJ9ZPkxsHKVeNhrFJ9VYazt5ER/WBW+iqDkLGRoypu5KdR
KdAjR9M0eRv9u2vlreTkv7tW816ioAhXQV9We3lgCeWhPre9cYJ8Jg6f+hDDAAJ06lSaKztvR5TM
4cmeD2egpOyDp67sUbP0Ks94BB6IX7DtBegI0+R9RC1xCJ0NXyrzEU2CH0neDjfYQLI3DNeFU5Ov
EZaHVglIrdW8xx5em+XFbetTdJ7N1TlklGcyjITegfnIuZ34mnHZU6JMUDNag6Oa4J0bEGQlZWJE
KKm6kJwJ2QZUcKOg5/e9TCICtdgkyJlDdP/FIUQKbolohLn8NCCb8mBHdXGVIL3SLORpufUEZ1iO
peMISCcckV7GIPZiNCj1xg0OEEjOutehOEOQZ1zUHhvtEgBXYzRfPRVmG7aUyQZNs2Ixsqe/7sVB
yuZArpmgFiAV2rYDnBGwBbzoyirwNkbbIq/QztcB8Nt7rcAESYenckG+Uiiik/EIyuahyjLAxqFq
9YDnyQ6RWZXQtE6Unfg7+m0eYSYs++RBfFcQEoiDE8rbnvXg+J8ukjcCd7Y16qLYkT/7cy04rQ3v
lF3J4C2FMtV5QPb1Zvnw9pkDA5rifsvGN72pgXujEYfJU2Pa2hJjmfB+bAh7+6HBQVcfWvgvrbHX
NEx5Smfot65WRdfWGOPfjbP1UR9RIrdw+XpMwOEuhtED1ZlXWKvprDfx0MQIhnGWvp81+COe+s5n
pJH0bZyG9lpDlnGpETRvsLuBzi3bQ95bCKZ5SNmDx8RyOIR93gzhPaJAOQiRvtoiCuAegWYi6Cvx
5OOwbqswe259sN4hgtEHq9X9q8BIzJXfTkCdOtD8p+q/oSIHRO6kuCixRERrGTSmKvBJEqRUkZFa
QBwr8VpggHQWVCA5TBLHWrhV+eoIhKOfPp+g1DLAF00whxQUsFZSLo2ueObryR/03pQpgGbeaQaR
zWy1qBtJBfA4T5E0apOiXRsDvB7ZeRqPG6QtyyzcOpkVreHH28uux8R6YymvGMaPFJeQCMI1fkn9
K52/9ilRsVpFAVRrCCLpQiNAQkchmW6laKU85CBGRi/6tQf/QzCm9bxBNHa6HdNxOZr6tIFYTe7a
Z9uuT3X2iobHdoy78dFqagyyKugEqLDJA289f2+JdJRsIsHBy+Tc5gO8wdkjWjhgrfGc0rIDoABn
xXIzPwUgdSS4PoyA881W9JihibNW8Y69gmCHpJHnvU1FCvAqRuro8Zel8G21+XV10T4JRpvIRHm6
6VlsoG2bBeuzTTC4+KgL7dD9mdgRfAUvIfGiezgXKKVdXLaJTluefm5/nvpL+y+nn69tppkNFyAf
MuWz+tBVwbGypvEmi6L4oUCFEseKpV9M/lpSy+RBs2eTdxgiCnnanvozsqc4i4gnwRVXjErtYzrD
vPNl71ec+0/C5fKKf/4ZVV4j8DzkyJcTRxCXwXzQ4Uz5dhivqCWWL1ScwOYZwdfMU4gLXKxKgtot
X/p9GwmBnwwpnDYq3K2dkqtRFCRviEaAqdzjCJzfKnZrHbOwOwTo1TxNloUOrG2ba81pu6e8B5CQ
1VgyZZjKbuvA0ZZarWX4U07hc+/DkM5Udbzqc3e6z5Lq1hH9jYvpqJrNaFZEVv44dypiCPR3XuxA
moz1DX4j4bPW3gzT6Dz5E2LlfYftgewOeiAqaKc9BJ7bYhMxJysfDZtnQ4//QY9bcz9qg/P0OY7B
G880qHDZGo/ix70NGpbI4Kp29CPWEgNzG5auGN21Z2xrbCihOnsG1NWP3eyylIPMBb4MhixoGzQa
JuMYBsrjxBf2AhZcvJpSqnuy6pEJep88k30Acm6TfA62n/rljFOxRM47D2OYcIsMHf/ioohy7j//
CLUB9Rl2dw7MXexsuuEKoqaF/IEbr7NiDp5aO75xBHPG8q3byjbVRzlVD823qf2s/zJVakAVinEL
eFR7BJFQrLWSmkcdtgElH8WEDp3fut2w4yt5McQmqBlxBnIXnnmAHe/p7OPo53nKGF2MScEVH+cV
iJle6nVnLl0h5CRlac4Hr9R2sYFey7lLnp3nJn6pIoDKpbaFtd6Y+dsomfDCOU85Xyv7rCK/0Yd0
3MpLz7f7fFnmIbGcCJnNIrnAUm/6wuIZLzVXq5/I00VkNN3he4AOP/J48EripF1EmHJiTRkhdGx5
9VGLsprwLn/Q0EoCBoqG33trlnmlqHqgyBjfSNiQGJMtnZXqPPP/dN0sfsL7Xc4/L+AnyNb72Pnn
ibFz6/03sygq7xKs4gQqITwgVQj03dIhujpmcJB98ux8SORAkAIE18a3eX83Gd6d/w+GCI7DF/UU
kYoQzCR2MgzTJT6xNdMTQc/HL/IIfVAPa0P5AeQGzkHt3rlOHB9wB4XTLr7RbAleu9xw79j6IJH5
3u/S37z39zMcBcn5EPPxxvF+mS/78Z17Tf0XCGRHr0VUZcGXWzvJj8mHSAqRyT51hvIXR6BqvLBB
fPo8LOfIp1CeyYmsjjDdhGvuQnaebg6rN19ib4PEkQTbpQk4m97L9xJslxWo0oWqQX5e7JHV3EWx
UItPrUJ0GX5Azn3Min1kPc9AWSFxW3vMjRtUXIaS9DnUCQj+uKXY4zP59nh9nmFbP3yUEnrX3pF4
APer2Wyyzu3S+IfdgPXRWVp+iiLY1ZFC0z0cZj59imU3FXCRDPeHEqQaQDekFvW1DAwLDSSOrnyR
jQSBB6tUvpSRXdxH00ufOXu/iYODbWNYu3xvlr7KLxwDwZCjnkDbewA4VdYba650gTIOtk2p6leW
ODNEnzyTfefRovQVyFN/zpNngl2rUXe6GhwEfR1TH5FLBOYtU5LyIAeKzhtPaUrZJ6fMLLJLOfAm
OCuuAzz3dpvzRC8hSfufd1z2X78pjukSH+qeabm4vHyywwisPlLUMTRgurRghIT2PeCLtwN6MDyp
si3FkkA1ryk9NZfnrkp4DKWRcNLBweBa6vKjCb6IjbA5oBJhXoNFfOuPYjNde5OGbc/HAXnV6GF7
VevRuu08pRWEHye9Vos+XkU6+rxjpO0kCaAZ8baQTADRX5j2tD3NxVM3ucE7eC9rH7DpvFvHifaC
wf1gJBPWB4zJ6sv7GHhx/cE0B3DB6bQudKXaNUMZ7+VZPExvZ9i/vJ2dR89nweDE+0Rv6s1//myg
Ef3lNebCBQLBI/xKDM9UP77G4AT4KfTN+kfS5nNjrgFBXEhN79Stbktl7HeydeqS0t91LtQGDJzd
TlLg5/E4iaZLimy7KUerGJUVq6cOVPxyGzkgL4hsHFTbglqQX8LviYtZ+Wbp+RHpDA0NhCukgh3+
Hxi3o55XzwMKwMu0zVV4x/O4zgssAapSjXfIV1Y71w7RLmbRXGtDXKPvgkgQ+qDBs7gjdC9V3NH0
g+SIZEe9MZXSWLSioGiqFMswg3uKEERYz4ozXCKZ7t/KGeC+h+s0hvHQysdV1OdHs0OuXT6zQzWV
C7Qt0gtZvpcj54mFjgsfVouYdg9Gc+fhjphWI6LXQvJPHzp9FYFKvZB97zNazDiBzvlHWSe35hDo
Df4NKwlmk30RuKsL7CipPMqIM3hv50Rqd3Ki7FNgaqxmgRaTA+d7nZBwwqtTa5T20sSMSzLHpSCu
PHMANl3j5wM6pArWn/rlDDkorpRTzxdZ4spaXPl+WzlD9stpCCecbiu7Pl3+8baNV/zDmu3+5WG3
dOxALcu1LZtX/mdb9tZG2gExff8VE4SVpjlAf7pTrZEw3dbcbC+bFYrG4GbieVXMxIQLSBpvI/JM
Tozd0KE2K67GpJNJo5gkx8/T5UzZlLd0S+sm1Y3sIgL2eR1J/nILKOq6hNJFzzxgwpHIbqeMfXiI
6kgFgDz/4jxO1rZbOA5u9rOGIPdp+O0uGlmkRV1n1roI1mB84Gf3Socke4zYzUqeykOjIHIMfUE2
UOerr36ZfJ42iREcZry9kq6jsuR2sut06qMhj76c4V9IyG0DG+OiZM++kODbMyDXIrMwojyEQ5U7
OFelOtU7xCvDt77zxNBr3+4g+7wSzat/eN2ZH92iWO8B25iEX8T/vKEM99PrDm5ZbHllq3xPmmTd
krsQLGa3Qte+G1dyjTivJW7vjdfus+yIJOFZrikgLSrcpOe3+bJPXjlHM+ZKr7xJxF2Fe8zpXh/v
f/qhUez84fCRS3BBJklIzjFUzer2tGcQGwdC8HNP4GbJbRlfmR027nwud1JayIMbvWrMAssB37MQ
LoW8b1d69YvwkLjA9HkPyAvIuHIBJSZ0jaFMC7oO6r5QICy32MpmkFVU/lJwTBJqH/p/jsrM+3lU
Zt7lqComf7pWS9T8ocjQDaOq/Yc/6dltqMKQkgcl6H/MZaLtZEsO4ufX72K9/iPTmvwW5bF5NXpo
GwDJKGCNxKi39GLnGPcUriZ9sm6Q6utwB7fKNVKkwXPjKLiChMbTDFYlCKpi449dCMEBBLSsH2sJ
3qtBq9zIrjHCjiNUy3AF4Jg1rhv0tdd2+UWoRMAIBD6jMj0XFQXOSivAyg9iyu48MCZwkSu01eW0
c7+8SdciBnYeIFeI0YSqsNmIfHPe93VFdiNhNxeXxa2q2K+yxj5BcLxw8AjZ2ILnjpvMjd25wzEJ
w394ETrUcD4EL2TFVKqdpqU5lG0MW1RgXl+OUR5QkNH+Hywf4D7VPH4fazL9uEGNCm6B5mgd2Kfd
nfT4HajkRh96e0lhIG3bbJG8HpayKQ99+cVGdPwoG3rEc2M6iLbJZqjlyDHGFHyFQGknAMGALP9I
0qqjjqogRVyVb1mraVLWxTBA2hZ5rVOuKnW98CLsU1H7/XOeIXFcXuevESZdgQCSm7DMY6eclKm6
kvuu4mPTm7xs1TrlBWUv62Ckxb1M7stDmWRYLNbltWz56J9geuLY61M1IK7t8/xCm4wlvFfzEvkl
5E/FWWaP7pcKoIdk7cp+c0rMS+xScFt0y8/9xoBJ2YR8wHLQ1MD/p52cJapibBkpkZ4CUk3Yu9nI
wyLUbJjkNz9+pm6lN3gX2cX3ZsJHLvd96GgZshvjhFySJBJJdqA8K5K82dl1c00811iXcrJoZoMP
4NQzANalzsEromxbel542SpDdnBi4B1OnoE4cjtvUUP4e3GycZ90GI3iYeEunD7RfzgT3rq5al3r
5AQPJPFzMlzuRF2JHUk1qy5mfCmFduBsCw/yVIcCzSLs9ST6qVPZXOVAgpZAHFBFfT/YAqElYVrn
vj7HWlkbg4VDUR+vcj9oj6iX7HK/3mY6KGQDW9/VVJogZZHjeGxt98rXvfIIVmc4xlA+eAUmX0vn
xnHmBLgOB3kmD+5cw3+O+xaoTqptZV/t9VSI9AA6sAybKTx9gbPqn5R0ZBAt4/C/i7vf556mCQqS
rZRrxN3bXVMGmBK9H2bhUZSl2TbLkOoyjADfovPoqe2EFKxsf95ZMWCQGRBUl2fVwRAt2dWy6uzV
dkQ6ji7eMW/9faFGODCrQNzf++QUajjPWjc1m4Ecb/09NiBgDe1oIy5oE36VU/AtA/cLuSia9sAN
80etRu9N9Be+X+ymMI7XZObCb0YBezqzNe8GjJ19p5ntA67H4TeLBMkF7Gx/kyvIuhT6FM7DAo9R
DdeVcUB3GxD5Q1tcyMSTiXqEaMj8kQnR6r2RimkYdJ2nBWgcxF64/s+7BUP9iAwxESHi3ejotuPq
7BxsW3zlfnlNjsaAAxVq4N+zkO+LY6oIbIgD1kaoFE5puzj3mSGmWAudRPhpDrxz9YpvnvV+lZz7
qSnnWwL0m2b8SU7V3ofKPF3GvUdiVBwmS12Clxmvz1121OCFXun5tsKJ+TQtNOzkwoYitJR9xoDa
tVV5FSofLkAfPA132lh5qGcp6to2Siq6olnOZr1NWuxxZDOehNcuEnEL2excS7vpVfMgW5j5FV8g
UcuGPEAI2vpx7NwGXvQaq1m+h/IabDtzRH5MoGAxyG7uPvVJDmTycd65T7GoXJ9qbZ+uA5077a0B
WtOsBN869Pq/Nj3CH5oesqRMgX+wZ5h8KW4Q31SkhlSts398nJo4rD6mmGpVfb+KEHzcuHXoUHnp
w2tXHCqVdK6K2n4YpeG1bVV4JcpR2R7c8Zow0NwpeHUAahRzvN4Kr5GjF642U77+5bpK0Z1N6oID
qMIwvTHm9hn/CPVrbLNNwy0jXcomXARzg8VEvpbNRk9RrgSZvDlNTqFP6GlfI2HDtcj8PTlW2N3Y
Qa19DZMGarP1s/M7iomWYd1PVhUdSlt7kquY7KI2hwZ/Ft04hedcBYl5PIHaZUCmZbO6KDVySedI
7RyWyVEdcb6LT/Ga4qvFbtQiF9Ein7dP200x4tfmLhzVDM64S0VwgnQpDoEwPZHNuUgK3nbe6twl
z+Q0OUM25UFtnWaPCmSzoeqOaC3ovo3uO8YaGkP0ZBfFtIjwQDgg++p/xfsiFNIeqm/5+9nPc4BQ
NHUvM1eOrWY72SzafN8jO3mM6/ib39gviTY50MX88dILi+wBhuteElNlP7yx8VI38UD5m36HnPpl
pCDwJMuho+0la9mUNVFZDZUD57Lpua+bEc+b1Z3SAG/11bBAYSmBYSKa54P33vRVK1tYlRlt5GhA
7mM6zYbsHR9mrA7LyjjEXlyt4Zjm8HcN9zAShgPMHqpvJA5m/CFt3BXJTD6UHQhFQUEwE8XcYFGL
k5VA4Vc6jB5W9nvXDL3T5ZKp8OnyDPkl2c9WyVwjjXsVVa7yC/zBKNBujDPHuJRoCHYC2k2DdZhs
TTiFIsEupH27ILlxuodI2vMSlRMcUGxcgb2s15IoJvssW6OC4TzA7sfF9zwtt56SgchnEZaKd2dO
x5nkXrHUPFjNiW5E2DxB6la9yheD8I2AQvT/5FutSXfhXzddOiE8EClYB4ZlW0SVH1cIJ1PyCimP
8rn0Tbz12H/tVakJYERgZBenc6mP2zsoxeghhuKWHDpNkEOnQ22VEMnxrKL4WW16ZE9OiWio4dXG
5Rlcy5DLF7KMhYIPqAzI7L54G437rLhDOAxWJvAGiWeQZ13TPdROF+3O/WcoxPDnoJwvMRHnaZ46
PMRzcywQap/zJHpI4hF0fzY/6VrKdyrKFFJc9fTkDfOI5uwYXifecJqGmUx/yEYF6WVRJGN3gUeP
hYn2uQpx3gl9qmicJ3/aTn1qnu/MOoVQi/hB55vqY3/VGrF7443ttaxLZtFwpynJ8GjWVrU247S9
gmfrXSnBFK4VJc6ehIF11JDg72SCOA/a4Oizli60sq1uTIye7gddvWTVRu+/sbJtMyGXJptyGqDt
AXeLHmF7f6pIa//psicfXHzFHvpyVLGvFw8z7KBxa2TEuPJxlwdJjgzt4qEb0DA+95/nynuevjSK
JZji3C8ukLBp5rBeEqQmRzLR2mpsLG9dCgcHedCz6HmGvbeXLX/AptdPnmRDXhPCidgZrQf7W1zz
d/cZc3zK//MWCyrVp6hFB0zokZUBZGSItNynqCUZkybzw6J8blFFuyQvF6KjB2oaoBJKAwQfKwt2
eYNzB51/N3wSti+tb01jlnsZaLbeTWcHaB6KqDOp6wZ+qxtuZFMZO+2g+uPxFOQmifqzKpzgqq9d
C3Mo+LD+OMJziCEIrIyqLFZDPdnbKu4eI0IfoK8hAB5B5LPMAYx9NxuPLhZq0FHok9SNeFK0K2yq
NrI1TyYKBP4MtmlA5uE4FUWDKorvmXduOCPBze+Y6WQe1MQO1zJa9gs8AShkL208PU+xc22mFHDy
tNjJCyrHdi/RsecRE9drRooxB5qqm9TETbkURAV2S9e2UNSF/Y9Oohaiuh50OH+EbpfbKzkEz/DZ
K10oQQKlj5lcuEWaFpGrccSgxmn61Uxy5xjgUbEaxVks+grf1Q+K3LY7ieaxRkaU0tPwVvotGaGO
/7eoL8l+gr5b2ZojNCLD2Nu7duLczkr/Tb46miKYL/pSEdoxQwA9PbZ3Ye7ftaj2HiRkrdXzZBd6
SHraUqdDHBQ4gijZNgfZdZ4hIW/yqvd7yBlRME74y4HsOb8X5ctO15rw0Po/PnXLptNjS0uqSjbO
r0z5fpRjfvfj/LKUZ5V56Bu3tq/F97t04+QKbShki+nc2rE1HFStACzjAtTvnRB9FRW6exea/SJr
q+KlytpbLzX9P+z2e59PNigIDdF0EIQ/mlZ7zm0v/xYkNsoNFDwuS52AWhdWphLrLVHfkdUU8OaS
O1cSos9w8Ny9t0P2gL2qiAB8DOJl3uvB5pyaG7EJLrz+wFNw5wah+fp+kgbxqQcFsvNQqzk3Stgn
e1tN3YMSNgixDjWpxc5SakIROj0NBCd0A7+8yAcngi9iWZelijJz2AlCU2MilaeoePLIzQFvnxqt
qZtUcTcV+LWr8/vP4V/jgv1ehq6nz79t38B0d5W1g5bKboiS9AvznzTf7L53GNosemyzjpbpNZeO
irpyVVNDcuDgyRlFhzBhW9fJIetQV7R9ZA+SytF3iluw6GKBsC+JXPe1OMjm+VBX6mYw0nB37urs
BO1p4OvzV61uug0J7zXJt/BapxopZDyNW1dBzFIbZ2fTO6biY7AQ9xdhZWO0J4ZNMTFCg4fII6DA
WcUbN0q9Bdqy3iZGGe4SFbT8Crcj7aLTah4eE+e2xvKdx8qxXscZ/Y0S0SXHA8a3mINpq1T1+B0a
AXroHZIIE0nxhdsX9X2BWqmn6/Zd2rjVfRHjnYR9WXIhB42odW58xUOlh0HZhcu6gvhuWe5kU1HT
YW8FFgH+kLQowg7pA3Tt9DBXGMWVFnjci6rBcyDKKIeEKeUR1bQpj8hT2SkPCMBl+9OZCmkOFTSK
L+c5ssnr1t7Al1QuEz/UHdQp6ugyjOKnsRi9G7+C992Ls0qPUDxMymktBwasU7d+DS2b6MVZJjia
7DshYKfrVM5G57HsdVhQY9ksc1I8FWahsM1zVeXB1eOjPATKQ+dX/i3E8OTYWvm416b6+TwOFdZd
o4Kpo3zANbravLjFGLNRcACYbdIpolISlC+tldkrz9aLq2hQnWtk74clT0r2+jczykDVUNY0nwzC
syO0nwtpvilbsRX80hJjkh4mxwocj84tMTbZdvIzs9D/TeEo3nZg5k7ftwqpsc1IJvS0XZfA47xB
FdAEsOej4QcNUPlq4dRc13P/xVea/qiitCpdNszcGq8qI9UWg5gVl4OziasQY+a0UL6mcdiswqYE
XVwCIZC31pGmuYWE+Utw0A+oraLV//YbxIGRwYNPhBGAa1yNs37sMtwy+WTQ2+tR9qaiC3FLHqiX
Xo9ox61blKYsmYGrGypkYdSSvBebv1MnlNNi0+uUUv0AZfLZxrhAUmBLo8+BwirDDWSnEylWMGNl
93lqqFnZrRxNM20UUwU7aNOXcCO2UaHqa3LkOMVBYPsJIWzUCv+nk7no79pt+2ClHpB9rZuvxlLT
9oifoxDDJhG5GyHsaqTRpWfP/YMaOPVlD0vs3G+ORnwo5uJ7FmTGkcUH7VLD+yIzLVCJll40lEfZ
in3nSet9/5SX0UmCLvuuKi7lYB+03opCXLqRzciw200cIRsq72ZP+M07uuIsLMjRF71WxKQ0PWrF
fm1dqXju3NSOZi+kSDHfvbseccAHE1mobakLIlxU4FYjKlxE05umRt3MSY1swSu4u4ccrmxwrpi2
oJD6YzojcSOnIAWFAQm7jXRQ+ET6EPAaskn/kAM3/2Yz6aiOo7mGyYJhaJ+iMQNcZ6B5ZfocoXBo
91V3C+GvOSZIoF2WDbZmoJbao+wrnQZ95yrtNrIpB2bD+XzVqGhb7Npa5d6y+0U+L93Ry5IFQljv
J2ArELBFs3RNNgpIAAoyzV4e/MyqUMBSX2b8bvcoOSF2rAupc9ws3qbIppljYf7/KTuv5baVLm1f
EaqQwylzlCgqWT5BWQ7IOTSAq/8fNL0tj/bMN/OfoNAJpCig0b3WG24tH4P/GiOvM4z1239efGsS
3FH8lTLQJeVNc8FBg0z91+/V1GqDzI4h3vQezdIsQBxbWqNr86JCnpVhyms9UttrHTnxXtZFM71M
VLN7OnmAZusoGH/ISiwf3XOmG84pQZQINHnAZtTW7j+d9Xqq3+qGP2f///2EXm9a5F+2Mk9pAQhe
hCaBNbktlsXAjJOjTEzKYmIO8V9F2frR+WOsVA751PmjiBoMH5Sii64OmnNyi6K4d8dkl83oDnkg
Xm8sM88wtgRg8XeccKKyHQNja7V6r5NRQRwxbx/gaei7MmETGbpmwr7AMNDh6+0fM+GS//YPO+kU
2P2ohsPTbJYwXhE0GNL8SzAy5SvhoG1lMR+cJ6VAtjfXScaBzrszPCP7EqVFs4PGCdVAFuNpWtjC
H88i7scXI/8ZzyKsqLblR8N05zubS8M0iFazE+NBto6mskTYsn5GEmJgO8E3kBdTM9xq5De4FU3v
qXD7/KHz8ura9NZdFoTW2sK2Zt8BrMOCACGKLC39C4ImYGSTKnrn4XiL3MJ4NGbFEfxS8Y+34vqr
67wrrRO+fxrod9rrf77/dXvO9v99/xOisnUHLIilq7rpSnDUX/H9yWDWVDw7e7EH1iIvJn6WmybE
QmATpKuu73C2sQ3M5/vqIQwCcytLsp7MmoOJ6twqy7BpiLwDA9sJYWb70UZ5JQ/NIls6eqctHH9q
9kZvDdeqsstLgS5rgJr0VVblxdBveiVvV7IoG0zde7TrDsDgPMiBnHNCrO5ZluRh8HGeTX2iKj2Q
33Wsw1typsbZFp0/raVhA4vMcFmrbXqyACO8ImM4Q0fHZ5B0wb6KkYYL+95qZzjUtNRNx13Jh/j2
yMtHOWqLrYk6c9Cp+sLitbSNvam5l0Kt8lAmpr4wUyv9qyGcu8gRuMBgLTSruual/a4Zvr0svRJ+
XB90JKe8pDq2f85q2SLLJHpdd+m6zveh9AB8zx2VQb1rVfvyKQ4gix91sIYnUGwnWSO1Sj5CBgg5
VWTZ0AcN3Tw8wABRXoLY/2oy99/LUtfep2bhPmc6+sKqg37A3EfvwuGIKGC0rK1OeYGkFG1tQq2N
AJ16hYCTX5mr44eGf0iYoOwq5V2rEKFPaSYp67Cf3RZIBG39uOxRuFdm+byxx8Fcd0t07f4py7OP
Pu7cWxbZ9t3hHgZBTRt2t01cSPDiEPrls4RRSOCEPEPxuloMhQfSHPNMF8/U5q9+VgEDDMfFieWB
holMZFlLu2YFZcxFeVDbwLrPzfJhRvQextqKnEXbJ/657v3Fp25xhRn7jR2nTr55TJo6vJeHfKiT
O3e8yALRQMLORJZRWUFbKJ8EGg2yxYnm5BMaCStZ9LiZjm4bn6UIDT6ni7QQ6UWW0JDKyF9E82wU
X+UBUb1qM8GvYnnxT51ZojeB8OMySxD3y+vxhzS8SezSlSUpWITZ2l8lcm63ktSCSxL/r7YeUtSK
0Gu2Ckp7OlhhjPnbfNZi53E7k3XwMI0FinAA9Lu0OjiWWx6MQvNJtzkdGta3c82Ep5jFab5wyHnv
3Woc90PWpSfd9eHjKSOC2iJDiIC857XIEL8w87B9zq0K9zZB3mLoo58x+0nkyDRu56GFARChLttH
bDoalMycJMiCxZh2p6xS3Hc7bH75dut+ybEsW5jI5T4XsMRWvgsZ6T9PqP9i7roGiCo2j0yqTKY0
f4JXJbYf5ljcOs9h66sL+eoVZYdKqojTgwxfDwpM1VJV04N89crWLGp+t6pa+rv1Y6xs1S2McPSi
fPjvxsvLyQGhDsLYqmt9POYV/it5i4PDJ0aA3QG5ZzPc64tbEMuNPYF0C7aC7JfFc1kjHY50nHg2
2bR3gF0VRb83ZyP6yY2mw+AguyqLRArVtRsYI5MkrXbgAKWv2uo8tVrxallI6o9Vuu2s1lsHbWjv
4P5UW6vX7edusq5yIzi2U7hwATw/xsKydk2gVlvsnhzcJoxrBFVqF1ihuTOG6qA2Rf5mKUDzwfFg
FGTkmNF5uJ6g9dS/ZI39IqPcf7pmDcpfsqvT+9qtq+sNr7gAKCsYk87ZdKEgo3ANdyouumPrhazp
8HJ3zzop2LPRCvddz6arzUP5rhrVTycc7DejzHCYy1CRh7WGLTmCAmisQcLIEEF9TON8XFUdQQpV
afs1FhzmfZ4r6DY7dXjn1ygBDJ3ZnmyUjne6MngHz3Wyg6EUw94RYnYuq4rdaEMG9KIi2nZD6dyV
saWsbXecLjqwYFKAorvmcZGu4shtn5paZy+v5+KFictYdNmgzRoNiAaVQvnqTNMX/pL6OwsA3CMq
56clso3ZFeEhIGmzqwR/Tm/m6f1YjNVDXlbvQ2xob1pgqisUT5HxaCBCanjIyPpsaJHWBdu2GVCs
fkPNZRembvgkuvuBh3s/eWO8K6FKw5RCh42kVvLdrLoFwkXdz7HC876zu/I5wnRjo1uKcWyrPDi7
gZWtU7UKXhNhvwhv6n7iBLHpOsvc2Lj77kb2NMvCSLprVvjGxujUHmkvtH2DJCg3XR2WCFkiHpyG
RvZuVdNGK+t2VvdBNwip0yOJf+d2kEV0HhvWIFa4kg2ag0DdQp6qWcyp7HQ79ebhRjshPhT9dRnZ
2Y1asXTUIt3ritesBqHWd74a6QcsS/RNAGrxCcAjNraKmeP48iawx/uOgmywHOpcfdCrKd8pCGHt
TCXQ0UJzZ18Rp3pvgnopx+Su+6vT1eK5zMxk03HrHS0DZraiYeOtaeFAOLpWeS3G2YHZcDbjZPUx
H4x54SHr627Czv2fqo96spKPsiSk6HwaNbdr/I918iLyE4Y+/ZIZwATsyLVWkIWCJ4xlmrs2cy/o
TIdPssq2Wnw/tRH8DVWuV2cQKCMVOXn6x5abAScjGSCLnj4Sj7O3Juq3zbIZ+jX0ujsjndp7u1Xa
xzaMjgE+zOTe+nRXaZax7ueoFtRpLI10r0F0z+gedSyKPrphUP5jyrxXJFnHXUmYLvMEKF59NkCQ
IkXyIItocfL/s6wc7WjbuPhaEVxwnYSaS7xSVinC+mqoXvu7DoedcQUMoFrLVlYZ5fE/v0+IM/zX
BboLYcQF5UlqlYdT09RPAJzKyLOpiHP9mfwnyZgNc215EJO7tYm7Pdzk+j1vC23zd2lu+yhNtMme
bYbE6/Bfes5tHz3/XLOZ1Qz/lP6MixKl3oo6nxZ+75NO8TtBesU7qU0PZtK1xztZIw+o2Y9bJUbb
6VNDY6fsAmSg2HXR20fQ9RAmFkyGOeXGA45XGaaesiQPZhNZ+HmlOOtgiYriFiZ7y97D3S3EnWoC
twQHsMPra4x8LKTihyiPvXtZJc+UiHQNYuX40P9pILpVb/IsGO9QtFub2aRfgnnVOmZVubITpQJ2
gqxdqMXoiiouKkKZ/l4T532KNPcnaknhc631YjPmOHRqPlpNpmmEIIaDZl8WAvm0AeEDo7WuTpmV
jwnKlFLiys5FfLI6YoOyOIBXZNay2k095CWivnq0VLSDXZTYtaR5tiImpYO/L2wec2FhoVSvJ60B
Mtooyp6lRLvuM0iwW9TsvkESxJE76ds1kWn3uSv1q0GyFeFJUihDASUEaJC9Sw0y6f9ND+KXxar1
NX0LkUfbTGVLUgP5qzN74HKdlWr2wrvsB0QR/6euv3Vt11xSmMXmzsdyna0THsm6k1oXkRbaISZS
soZ0YX1RS6RNByv7rinp7x58e/Uwk87Wjk36qkEvdBlmmBBKyC8h9W6Z1uyV9RKQC5jTSHHF8QaR
88MuOEXjcBrUWQGrIYvSKg180CZG9H0U+q9AM+8IMyfvNbzgRQ8U9tUtq3zJojR5Gns8D3z+mEsa
ebOMl9KfrTAbd0MLlGWM+vCIanWxK9zCPRNuTFGrRRKA/xiiDAYJ5THI7GbDGnw6G9UIN0IvjH2g
KuOXBOsRpxw8YuZ+fR7gHyxkvek3CI6GA93miWuohr+6oVaLneY8gyljztVa63e3JIHinXi/eLUn
ryY/ISIK9VuA3ME6tV20z+Kqvks1TB0CCHrvGsojgWp/j1S1WE5tQhIWofgD9sqYdNt69ZoU2V1m
J/Z3lKZ/5ggRPjlVVf5vS1/rE7OAqcrTDFPXENNRLRO6239FgrRDojlpV4zPoHW8a22+uEbHxItc
xsHqPRgDWAK9ZVFcLuzZaaUXlfEw6BrSGtRjF4KxkViF8DCwuBmSvdyIyGLUWH8XZatdtEf8Cx68
yU1x040EErpDeUWSDNcboh1vRjY9RBKX67n70nKqX41dfjPG1H1VoHguM6Fle5I/v9q2UY+K2pC8
6crxa+jk1wbFoMd6rg8B46+C2cEJs7zYL+6lyYPc0RfJpG7EVARLud+XcQESXMM50ktrj/uA2W6t
Qs0X2P/G25tNI8RxcpVuXv8OpjsC+eDW77EKyHHuDdVBnGTZDwpxCgakxlofselPDbKLjX4+q+25
Y+vVyAG6w3Nron07Iw4l9hBJ4PQ0VymQBh7C0kmRmHCRzlJ19ew6bbV21HkzpKolEiDR8KONYK4i
4/jLcatr7LvKFwQFrGUS19plcvBTEChakL78Z3jkgxmTw/nlbsOx4MB/LeqvkzEG9x3mWDsHn5j7
BlrBAgOm/EtdRy1GzXa2Veom/xI69huOk+ISIXr56EGbldWjl7s7xBOQ+JkH5SO7P1Ov/RNmBe1r
VOxMw8++eEVpIz4J7EMWB2V8hH9zL8XR89q/c2KregpEmx6FZvwWTQ/y4B5QXfVktCM+g5O2UNNy
Y7YtS3BW8ifA438fPupUpxVrs6iNhezy0SCLIEXFGs6Ss8pFM64GbDAfUJj21iw3VF6UEdqpcVad
gmos9gnLwkMGcuFo8IDujLjr0AjJtI0a9C7w5Slbjzh/XdPU85elmzfPSYu38aBp3Rc1xK48i0fj
m+7POeCy+FmXGGMnPlLek7V1LbCoC2P0F10SRMFCLUjC+E77vQuiR6Of8vhXD5hiLzNmQ0NeAPe2
B3UmxRduhAuGnTzINjI6tzY0zf5qkzm5f4/zkjpc9SLXb+wBz8T5xy+8cCcRmHBjDRSHQ8hZM0e6
DbCrMUVaAnXljuwePTXYs4wPfsFURJ68iN6IhWhMFENyl3qpcVCRttlkse48ujVZbDzLup8x9hFu
6vzAE0ZdTHquXF00V7cti4HDECCXFFSsNys9Hd+KKjhGXtqeGzUxtg6RPCyqleAXkNMsN41fStm+
FSSXX50uwZjM7aZ7wykx3Db0cm9gObtJlDQ8opQSbdKw0Y5GrUVnta3SNaCv5NUQ6Qs6AN1PUC6b
LjHDb2OCbkdpj+EFYgQzTZWHu6DujQdcpkO2xbr17oivNy9GKaIYSZqCPZTiOOcnxWx8IhtABP0+
MzVcARHJRpR8tOxLL9q3etZc7N1xRInYJNY447JazVypneI9jamoTvCaEOptzehLV8TA1bg9drLo
TfW5awJxrf22fcBT+lGfe3mFke6ydkSUZi4SvCPyqYTfc0t0d+QT+ClKyEgfIKkpGh0yzRGx/D9g
q7FDchrJqXtZ5eROtKvTcEuuwDimCfZk5IK8rVk2zAy44q0areueEhslXbXuxVeEwR9i7g5kLvE1
TBKsjXFfPY5GH7y3kwaxP4jMZ3W6uy0MlOQ7E/WL35rGa9lq067L8nAtix4+VktF4Um7tfJniTyw
7/7zOt3+17vPNgwCxDoIfs1T/8Xw1sQERdqulCfh5RrYJgMR4Wrq71XsHg6NqP0NdMniyS9Ylph6
5vwowQUGLQ/xR98RXuN+TO5YFtAdF8OnsgrTRVkY9kf3DGu026VTCK6HW9/50tbMJmlwkVzeiNr5
1AGpT9NjS8T3Z91qh6Erkq9t05tLlCfzC46Q+g5jI3MXFFp8CWCNLm3Eb79m8LADFuVyEJLBCVFQ
cBoTuAl9nglKK4ueHDRwdSDAzyGCV08J8sOSpiDb/pTGZPrcNo8D5eL8L7IyQOY+b5RgnBhoGKjA
6VSkVT7B6Ajf+CZwQufJILW7SroxKV9TCz/4cEq2AMWao6sKuJnytO5IR7bz4daSowu8lJUiRbN1
MY0uduMWSFJ7Okuci4TDyLNPmJhPRSGsEfWI1jZ3UKTQBsJIggV47z46ms6i0+27o6ZUzqlN7H7d
IK3xjFRJsJh3QT+z8oQYg/VDDsqQqH3Ep6TbqAZ7fjmoSQIey9A1np20ZKmf3ut6Gf7ohFi7OrK4
iyookDIGDAO775vT2hMeg22zhMtiXdUxgRabRPa5jU1lB/9Q3SdqgtUYcIGNOQnl4IXmS+gTUEsB
2ZwI0XlH8KHxRskm8YTUJ3wjaPo/feDNrckNAh4PvEcfP4vEs9aRV/8eRCA8ug1i21r9GTRKpECN
VFed6tFtUDx/0rxtun2SryviSUWBdYGQcrrtTS9b5wA7o5epDb5plot9oJHE+AzEHotdooyNz1q2
GYZgZ84xyMrA6cqqRu8Wg0ReCmPaaHouU2slVPCbiqLZX8r+V5P249e2a4dNTTxl51qxM1dXRlxc
AjP5goiyf1c5cHWbRn9FxhC3x7lKHmTRy9INgff49KnebHR92WWiXufjNemM8RjOAohkQCATz2cf
B1mXBH25S/ITM5Tbs29TH/NkBhynvnXSZoKqY4On1d3cPum9rT/L1rFTrVPtPeLR1Oz1LDFek8nb
kKSzH1Xctx7qUDziGWm8Fmbj7bQssVfKpBvo+6IHVJR1vhPE31fyqdXcMd95CPLfirI1s8u9r41b
q2x/WSVszAGg/oYwjk0VRSTTzxX4z6tf/DBGRzlJKz25wA21TeSo1W9rct2124novN6vCE6znElQ
dxNqjHpaE4KuRruRXSZ2sE0Ynso4zB6tKf67fmLXN+RW9jj3t7rMezN1zJlA+GctHNukC9em/EZR
Vu5Z+rsrYfTqzp4s/gEZ0v9Z27rnNgmLZ6UN1nKfOeZduc+IDy9FoneP4xCW29I14o1MFPoJVkAZ
2sWnhJ/sNY8vpaqNL6DPnm4gGLBeBia0mFSwNnYOmd8pZ7dv2V7GbfXFapNLMMc6+7g82FluvYlk
iAGKe9F95Uf+3lOQtI+Q076meaovXLAqP1odoeHmVw7X4S0vrgSDC0iE/5woyueav5ty0Avx4u8+
edU6byrkPplyAPsy54gcwq3z7ZQ3pIz0SAs2srWHJlkV47vrLDDEyL77/DuXUAnauzRCcL+zCgxJ
nMZ5w/Fn3aSt9j0rOhVh6WR6SFkkAQTEDDKNhPectf2T7FFnERvWKH1uy7Tadm4e7TVMn67dHHyT
PRyEJ0pMDs8lc9qqnfVG6vkgVMg0aohwrquFSOcndkylYxvLtHPi52yI7gw9rS7y5VNQYkB5kbfx
3PZRanFM+Cj9Gef73Ij/+e3vqc6/3/8z3IbMj0ai7t9aSIalNEqgDuPT5B1qRRPdPsrAJHme2a/6
AtcpSYyQZ0HnswEy4Tit4sZXwJL1/qbLkf2BnAIPn9jEscISney5+pQ4ibe2maq2o9nGG9vPiQrP
0GIJMo6noLlvC/SJKghrEaJGR5uZ9cUxvZfcTfR7WVKDYWHk8VMSEbXR7Nw/MG/X+Pg6FvY4xQ8H
oBy+DY1yh3EeHn8wzO5GT6mIQQwPYds3kP+6HxZKtW81kTWwC/34GhuYWUR1eknGQNwVMSz0CHHv
u9rDhDrWRLOv2Z0iUa+sx67qHwecx09p1H3VJr1/HCsU0+O2Dzb4sohFybvuh2c3C4PfbpdosbKr
/PZ9rNGBy8ys5PcIjJXQvPqbxtOe66Xzao6mv4UOnG9RW+4eQhvbKaC8b2iVr2ReCQMjnHJEEV6c
uHoQShjvhyGyj35uWbcDr08QikWF3NrME5p5Vf0vofO+JUMTVd6XsPAR2jTU+ug6Y0tQ3eZV2kXj
2rCwkqwT37yvmZ2Wwq/cjStAFCxgbaPa1CXO1fXVewMY3DcNwMyiKIt84Tsl3gfTuClU9zW08v7d
daNiUYm6WcdTF2/tWtWWzADi1bPtaFGbYf89gA5fB5XAqs146nPT+2X1ygOb4l1Ldn41OjAWxgRb
hhbbZ5GF7jYxW+9YDM2ws10F04IiX2sjLHasVxcq6OrXKe+GTQ8ublP4HTvwvL3XS/B7DaDD9y4R
F5dk609STsRsHG8Z+KG7QS6oPaTAYiTbjw7/0AJz7MigLaSnIQjjB3nApEk7KgkQvrkqUZR6GWWu
tS6tQjsLZ4R/IMovg1teKjsvn0DlPmm1l94joqQ+F4qGta/m3Olx2ZxHq75ABADSj0A7W7ifsdrl
JzUKrh687n3gZLhp1lFhnhQC0N56Cu3sTdhEjctOrTEzoaiMmExiCn619V5gJd8OGA/keNJhZb+q
1S486l53Bqbpgn/+R1ksRMgd1qLxIynDYJuN4rfimKTXJAQxCdfMXWQZtbGvilPkq94fn8mM5PdY
gz+zOmnuxiHmSZqEdhCi6V9Ul5kaaHi2JUjyg/eueMjc3jgPGLZYKS5ISwS1COiZQNDnRnX0xUM/
OM6hnJJ3coz0ECgk7L0IXbJbOUIRdzHCmlz4Q96vSyLLLyxjujXQe15rc9E2bG+pelq3z9Fn3kRe
OS5F22DL0NlGfrydOmbHNokVl7sUc20S8IJydQXTursS06ZD3uD+PMbWvZu1W3afaxP/xEJorPDi
9l2YVo9GfVYu9cKtN3X0NtUAfXGpx1Albn4J81G4jnhuktA7Vf4Ed7jCT3xIOkgkMVM6En7+ThVR
tih5nC+Z0pWXfD5zTO2SMekfZZVsxCwh22L+FixlEXBTdqdo9XtCSrhoHOupTtR+Lxq7XsoitioT
kbfkW6zk9lOEtQKGmcUynUtlAWMzCvpuPagDZtXzATTZ77M0MTD9C+1vH1Uf3T76ejCKSW3w6X9G
OnZzBMX7q/JL9zBUTbx3O9+DEjpkOwTng7OIIiwfaiO5I5U4bozSqO4nt3bWXoa0hxDBxePNvCvw
vj6iR9weQh7/XYew6MlAKXWjYxZyP1RtsfYBfyCZmSA9bQr1qUwf6toCdeBO2QO61vGuN+t6Hwde
ez9ia0TcK63fdD8/qxVPepKCLcCR5Gtcd8YSpF52MUi77gBSqbvZ6XZZFTp0O6Koe83masJS5leG
wPTYMbRvNhsLXcV9xi1xxmANsWyICl6EoawRFyl/mZDKQubCt6DnG4owKS5WHnW7ekRYn0dpm+j4
OQ8WWBnVcYkt2KH+qlrNu25n8a/cPoPSRGCBh/lik3t+c0KjXFa91lyRe+k2VdoWJ3eoj15MTtAP
lOYCw6hb5g2ZgKoYlmFRpz/VkG2Wl7MmsV0z30AvLI7TZFhnHRzJKvSE9gUzqDMxEJdEpacxZW8a
1a6+RaE1rYWrVgfClM41b8RPuBVMlGTt2RE39kPWdPHRiAKU/LIer1Zv3r5Y1nuslQG0jHbcaSGu
dHbAEgnJoge8MILvHjA5bGCy8TpmpgBhXqubOsfdkvAECRJ6RPPC2a2K7EEXTQEOoNmpTpDuncmz
99oUFyf+lwnuEa1975mVt4rELFc1xN5uxD7ilJfA8YfI858sE1c2p8Y0E2aqMMTCqAZSFEObniME
+LZkkNu1BHcF/JYrW0TVXkK/OoTNQYq4LaJWQL+azl10aJo+4QmTX1VcG42ytY5WjS+EYfZi33WY
Pk6ulr9BxPhJ1mW4VB7UjsIIf0TznGvhCl72Ci6bOnHY0VNtrEj6cTv0SX4NdHxo1KJrvtsejoNR
p/1USFlUauQ8VxiQrzUtecN6pFwVueFdsvkAwR7fipgb1bcVXVkQCNJWU+2U69CvPQzF6eN5trl1
Y1wlP+pQdoPfYjGxzD1kt9Qa7It7u/btYqmtbQNQDb2YXvGLDbFTLfOzEhAAhB/I+rk30pMXe1+d
xPDOkcH+OmweJwOrGX3SEaz1YLnX/sHxXO1cQlBZTuhrAz1BFN9LG32f9+l4X86HaIeZdL5hcxzt
SnYKeE52+ityp9+Mehh+kZ+bQCqzUGG3XStptmhar1gLYt9Ml2kwHZSUidpUrIeBeWSnjkq8SnGL
ebbjwNn5iZIj0pjzvGrpFzAz6WpyGxZcajmeJh/0SGZYzia2jQE9IHzNXHV0TkXVdT1KSt2jVTjZ
TtZ9HLTG/adL4+rE1RzgX6xGUCRsmle3EQ2ekmb00iPqvuozy7gkXsgWFSwEeO4tFodQBCAkgO9B
CFLgIIbBXHsWtcEWkAjVY0aeaQEpe9jLOi0zZkPBFlKx4l5iI3J+kovCBQGL68C9Bgar5EhXv6mK
Mh5Ank4HU4FpsvDRTo7GOTRRKYKFYPJFaaL0TaghgHXgQDNw2SUAHh5ApeM9NBk2Ds9uvbbB0Fth
REIyyKKTWg75PpqwPnVLVVlVDu7XRuj519ERGHoFZ7jRQYg4kEKAJem2vlYXD8TToCQrVQ6PrYU2
brNqglJbP9vFGJ8H4hqEQtoaK97CvfMS84n7x36aRtg80MH/YYg7s1rMBxWsYhe3qnoSwJJUKxvi
qvHv2hInI4SP7TBU14UjkpXj1NMlQRprYWgtZlOhMV1udah9bHU81BayKBvYLaCRoqABw6BSxMlS
tXIWwLOA2uA51Qlb7t9nqVFigtKTd1Ui0bTkYelzO2Um4r5KMZBEMl851xaSk4oKtRuXGP8sD9wG
3r6DaWWgLXK2apsXQBY/tJWS8PgzLbKCdR60aUAchV9mb9WW8yDrWrc46Ekz7YrY1RGYgtnVpTZZ
+AE1ODVHU6Ua78g6GRd1HC08eMLgIeRbb0dnTHcKW8tKDybYaOMcQrgHwbrqLdXkNQ1y0yt1uDix
+dZD6juH/Y/RKEi0dmO58VwCt2WEl0zjN6zF5jMtQT7nVinL8tA6d2R5x03fRe2asCkpihK2nlBS
fOPD5CtmArMiitK+MN9ryzb2g0ewKNHajGv/3sZ2fYiSb2yuSMB3NeD9zuLVMhflQXg6qFrLIzoA
r40mfXDsQy5WuHPqF6O54icEsVG1kV7x+YGRREA5WfXqdO/buoC/oSnRspwN2szEwn5oUowHeahC
KIGstrqNFqi/6+q260jY6NV+SGvz1k9o2h0JPfuUFJa3KbE3XHWOZh7aiEiLh4b1kxbazVU0YqEi
gvtkOv3aS1TlYV6o+12jvRogVk8ECPxb0SqzbBmPIt5kehnjQ9vjgFEi/79FgiklF1t8d/24OMa5
EBiTEmkWrTk8WChpLEcvnbaW57t4BisvYVwkVwFD0uzq5ikYxxrjHBd2U6vdlYFSP3kG1u89GtXM
sBRxYcF6ric047f+nVUAqoK65d/lsf1DehYHWVzvIzUkI+RhTmzDllmboolujsYwItDuDM0S9Aqt
2Eygcpsoj6prqlfeH8BYqB6cHt5iWGASxEbz6CgTgMHeMnaW0aQrVERsGFNJg2AT6DF44PZzRigB
/wpXXRHXp3VUtW1Z8HpXMLMkxBKi3wlMdC3H6h4WUaVWduvb2A7QGW974nxzZ1Z4zaaYQMbL1qQn
9meOU3UrAtPihTUO6kZ2zkVKfnMwkTOcPxcH3HxddwTGbmOHwV85JLS3srPRt/qqDl3/1praDc7R
dlbtbmMjQeKtJyUk/4RkCvEBbttkixnPznK8/r5H+n6TRVN5cpMj6JPoSWlwbFXFk6I5/VNWDy+w
qLxzYebDrsJPcaEYg7jvWiToot6DXqRE9q2u1b5VE3pqt6oesYI7HDEWvlqicxuzYwZoHh5c4Yp7
eY28jlI0T/Jo6+bDMnNywRIPp07g0+kRj3rtCuvte05w6ltZhvoClId1jw1kvIsG99C2U3bprOS5
U5PgFT6yfkhMDcVrbwhe66RtN8Tax41sBTzQLMkRegfZWpj1Y9YU/SWIXOOl+9ZUWbDTw0JdlcKq
UQyx61UDb3XbxCQ58bRABskrcQfBfdD55zSdT00tq7Cc++jw16mZaeUmGQkfBNbVh4T5YvPnPXpY
tYI1DV4M7rYHPy0OsqRYwryPg/EqS3jRF3dVLr7LUs0fDX0b49hoqMKXqUY7yB3I0cmrxjgBbnyQ
KavYVoz70Vd/H7DldBQR3H9Us+AvD6kfPMtOH/Wp2WnrcCRT/KmhCGIVHzbYAh+dZRfiEex10DET
fz7O79kwWrWmPcOH30SiHd/cCQ+6qQXUPGq5elZ1wl1gp3EGZY8cjjVuzLPZiTzgq/T7LDUsjN7J
uyJKhH6IbNX+nKVF5q0H/NxuYz8aZGfZKjol+KsVsk9ACls0RCWIvd6u2jTuIm0mgHsdpGICLOOU
H5AL+32IWSoc0vkgzz4aPvp9NHzq93/o8nH5CUB8spDX/xgnix99Pj7p/9Dl06U+xv6P3/J//LSP
b/DR5dPlm2AG5n1q/vRJH5f5+DKfLvPR5f/R9mXNbeNM17+IVdyXW5GSrM2ybCdOcsPKMsN9BwmC
v/49aGpMRcnMPFP1fTcoorsB0LJEAr2c898+j7+d5p9XomF0l9ogmk0fJ8/Ln0Dypfu3S/ytyaK4
+yD++1TLn3E31fKB/afV7u7gP43958/lb6f65zsFvEOL3aFR+QAIwdYukT9Dav6hf6NCKAqjyhz8
0zRq7vdghL7tzwNuhv12BRLSVPMs/2a/rEojqVERd57Wi+Z2pn+b79/Wx2EGR29ugrn0l8/p/nOY
17pdfbnH+/v4t3XnFX+Zi6EGwmr4sFn+2mWNO9nSvb/Rvx1CiptbXaYgTS7/5XcyUvwPsv/B5L9P
hZz6PhBg+FmZqege+zF21i0y4n3qxoOEDDDLDpk70CJHy/LVxg0Dxe0qfZt3IPXrWg87Sqkmw1FE
yIlD8soRRertXq/A2RSQOhrWppl7J+T8ooKORMPk5YfGwy6w1mt9qwvDCUwElXyQmPoIMyD1UtK1
EUnbzOtGzG2o2QOkJ11a45Qp/sLnpjvXgYtoHi1Z4MLQSIFy3OVfw6RTdiYgn/2yKLItYlLwR6lF
9YyszAezKdkjwJbKZwXel6PlsSfSkVWDX+7Gs9sxQFl4+UxmegYqsRjOlj2Z6KGKLVKJrSlmJYO8
rpDDZaZIFpSLkOJ/XF13hyfH0kHi+ruVPQHkJT38FpUGPHCly08g9cYR0Qb2x4n6IJsEGXXuXdWL
wnw3sU0FJtUIk4pfh9FYasjOe5/FarJ4U5ko3tVqVLQYbYooAF1SAy8hQEqX/o1R5ronZF+K7c0Y
ZJ7+ZX4jrWItd/3RUDlg+oDhD5Y3+3HQEueRrnJwVwxD2Z/u5NgQJQH2p/gO3Q0YWXwcsghoDX/N
QRbU1DjeAgXKHraLjK7i3BkeUAb5x52cJqk799DWk70nJYmcnG8KVfBdg3x75EwiTggiJwsfkeOX
duvNclKSnK6WBul19oG6EwHg0aWLYErYptexNKwzkzBIjJaB86wYN0gBGHzwSOug4La87mnVaHCS
gNRIwbcWKdRw29njJvUq9sQjlT21Wu3sncF9JdEiB/zWq1UwF2cNmFJTIB15Y5vR4As5kmTzGjTT
IqR1XCcS8zqkUOvpU1G13ZbKdOkKOFCXa73uXekuQPi8ejXr5muq2aXqXcDCItuBBR5wOWPEcPcq
M4wcuOZN0e2VRrFxHSpq+9M104xW9ck8ZO0wHpim2yDUHoqgS41r7XSm9J4L7waqo5fGqDuAdcKb
T6Ibk/vKa9JHqYty7BtTQwk5DadCbMAXrBLg/IM4DT5r00ChdJe79iGWSRFgiFS/FBXQgSSTxmIR
25oG0GBe+PruLuknK5B8viGhI9lCUf9qwQESVO+5QcA0OpR2hMiR9ADil/KcIIoK4Er49agBIHsB
Xjk2zKB5NeFJSzuGaNhsh1QLvgbqSQfouLq7SISCTcLaNIgB9R77yBQskQ5SpAEPvfZSc9FeSKZJ
WY+iblAOwUe7oT6p7+YZ1fTc9WG0G+yOHwfVGo4eR4R4Rf0UKPQHV3+s+mosg1kB5xPyAUan/xaD
3AaBe30A/nJUB8sMfZle57qTxXK+UH+8E9tqomwVfbz08tVAr4ub98qVRbQNJx8+BO3mDUOW//BG
ml8yPExUP0LSk48KP+DjKoiYFnnyxlEXti0l2Rw1+fsVGK/HDnDQf2lIPfBsHnEnpy5O0MMWmf+f
Ot670wqOT1RNeShiLsxEOS1NGXbXrhmxVY80kSMpST6PHVCN40dTO62XYfCqh8FQN5o/o92aKDhE
GRQHGKBpJAmSgLVmrTjdZ0P0RbRnpcOPZVriYJp0zS6d8maXGbmrPnMLvgN1dEufbFppmFGpgvCQ
Gd0j6gY/5COJ3FivfGxGOeBBOk0tfE+3gVc8OtMDXnPaGcWs+pmuCvCA6lPSnxa5Duq2Y6FbwC6C
qaciqXaljbW1dXDbKPGDcGng1sNfgqzvIFE8GRmQ6sT0AFX5vhrJOrnkWCkIyWC15QbituyOQ2fO
q93Iy7xBdgx48fik76Y8abbwU6svXl8AqFIJ7R866DzivuDfXFZyv0VR/1P4bpsYznRny51PLZbJ
G+ApRxpCAH0HcLTc6+BOKqMHA3hNfFY3dgKPJDIdrrIKhVXV2IBhR46YB9M8PJZOvSZ2V53UtMAx
0wKa0R7jBzK5HyLnRmltAtR3jCBtZTVBrjvOaJ+Rs16u3Q5Aw/jX2T/sGHUiWtZ8je0UuB5Wl5+b
NgP3L8gMNxbqXF7JluBafrZVh8lCmAapD4reKitHwyuJagY6sB6gGCZDV6YRqwZw1UhL1QakdVwk
OpCWxlY94pCqZ5he64eYxzcRJ1+1kk8K/np44BvkTy1d0jaSiYq0RQVWmdZEQlOnAeXX61dmmHdn
AJV0Z7paFIssllpkcGhbO0W1AtlRw4HGPCtQu/FjQoRv4hxB1GUALXE3Ey0hgHYCRGhMTMbL2rm8
KWRfdacGaU2GY9ZrWyAdL7HH9DPqoEAHo36O8AEgWJgAapj32ufG0pBkVYsXUXHU5ylZjkh4pH12
StVB8FMNT1E+qSBAxBdWDqdZS1a2uxH+3v9t1nDUgY2hKOD3weZxZ3HX2mrhgMps5GetgB82HBM9
id7ietpFDbz9zE2n16qp/FECo6F+rnrUe9BGRdIKRYvYO9vgmCGtl+kN/hRMSVqaElV5/EjaxFRv
pixFiUAx5nBZ9QMhhRwRBq9CBr3TP6sAHN/1bmxvQHZlf1Sm5JHew4tFjsTPXZ041ibuLIAum0Cn
4qt2spot7ZOnNDEOplP6d3tlFFViBz6pqnGw0qv2KiNN0rU3GjHi9bOat+oI+DwYVfeSSfpGI8+B
omN2e6ZyhT++dxEUjU7UTKWzQ3F0fbIV8Nlhouqh09zkmRoPCR51hlw86gHbQj81JjsYgwkCmEIU
47bo+YCHLAZM+P0/O0XOfMm/ta0ARQeSGKbua9Y7JzIResgfbXfaLgN0e8oe8ARFVT0NCNXK8hng
02ebed0pO9dVFc+TGIB3PMcCgU+6Cwdp+KBtD60V2VKDFOk8QG4T35hy+klxa38EK8KLkgdqCiaU
qu/4i4ha3U84iG9JNiLj9oisqB+exHslUVOZgAoq1JMjRRzZ6ZustbGLlN0ah75nw/pEOjI3U9SR
egVKdpgamntRhJ+BHcIPXhTxgwhHZKHTJTV4vCsKeC3eDe6tmncN2VA3rFjUrKgPqLNkrVvTMM+5
2BRVKkJ/GU3zWq243sc8BfXrwnlVeRtt70zsTsUbNfI+xFYLJpXeM/fuoCTIHZxUXFKz9ElPlqR2
AJV1taS+vVjOKjJFQEL4WgScETKiOehqWRLcBIrh/3Y1ssQZNQbqIDITVb0bzw4ABoN01LI1dQcv
hmwwxvPgTs6KA4Nic6cIef4jRrxldy+vxn1cF9qhLdvcBp0KJhndF13U/DHSI4bkpMLZeDhZXgBq
367CduI76lKT9e6zag7pkXpNmmqX3hqDEgRC50r2PDOKLijMXIY0QOE49b31EIpuSnyvZ0AZ8Iqv
Gsq/Ex8YLxN+IjrA/mi4XHg0Y77pkgJ5Sk3rI72HX1pHjV9QCIC8yvCFGiO1GTKIrHCfS5nbIVF1
mhSQu8guovX9uYz0fWN61wH6gBQGSyj4kUOEUrRi7UwDYGOlPXJvy+NQOX8u9igNRHqXDXY7adAM
jfCjIRYP1J1Y3SMZzU586ipubjyX9cciy6+rARWpgfvSdnZGzjJk3VQGnDZuPVQnYImm+MvSKADE
OhjLpCypLCQRL31zZ6BQDlj9MAilAVlRlxojsVPk0VRRcKdYuuBuMTexZSNH8KOhueDJEUYEqhQX
waYROPYWEh8Dxrtpgyg8oOvdJL6oibtKRV38oqWxJih5yDY33OiFxqO4/348WcQAp50tlhXe1yfl
MgeSgoHliyR0D1D/GysGhlfWgkJvZaN45+QqbI3KjAhAAhb/3rI02qcyx3pF1r2dOL6IjfGJGgbU
1FMddoC1Z+KptFHkUaRhsaV7AsQ0KBms9jj3XITROsUaVxl9HO9aurviN9ocLrGbsb0cy+VHV6qZ
9YBYdYQKpxylN1nd7pEumD6PSIB9HmM/T2TAX0oqNfX29lj+SarZqA37dd64yXoZE/EqX4khus5D
CoAZ/3+cZ1l7/Pf76YdJ9Q0LCGVNbhnHqtO3Q6pbOxYa2G/lw2AcRYNpsPXKjWNuG+l+RAlwKRUk
4qSdbci8QVHOWmMeaknkELKkuamrjGCPCJoIgE8sa8SahKSeVyTzEUVIaxRftavETbLrU7oWyPNZ
1aYhHsCJsQb7XWL6cGqY+6QpLKRu45nPIrzyQDGBvkfPd9LDlyPcdd0w9nDd14RjsoOXT3nEDyQ6
u33ubsaKGcA6/kumSgX471CZ0+qzvATyDsiSpQkYzD8NulXvaDyJaICGr0+AbwpgUeR4UvChcI+2
LpRNWoyo5+D1EbkSzXHSrPr4uy4pyEQA1dpuJ5TW/rstzZQn0VfHBiJaa7/UiqH4dGUiaWW+KqWs
zhWQ/71r/9kOfLAKsoLhzHTz9R02FnV1pPEqZYKEWbmPIxE1bTxENzTcOVIL8tAAbFsRnTQnQvEZ
4sumWSDHeTQNJDCnL4YUh0Wf7QXO0j51rQal98BIUpDAPFVvugYnPLxAAByVxtjRz3NM2NM8pU78
EqFY6Q1Nhp+tiX0MGC7sAnxv26p2nrvQBpvk0kVxyG6IAGiyVTpv1kYAK7uktmkdARE+Pk2ASbGE
0R8AgiaeQhNNlyhAwW4SPXCGGg+vMbWz4+ReB9Aoalwjn4dSj8aPVpauHaTSBLXb5PB19mJbaYlx
qVFote5r+MlMywKlnpSFisn8urK72YQUAhOsgMxW7mtd/NFHlraHa9i4ANR0r6axetJ65iZ+9SZQ
K3ZhUiV6ppw0e3xghuMlINIuxD5T9D9nSxPFWshONyuf1lxuJo+A9Z0iLaZGDvuB5DnzmN+A4mM7
T7XcDKnpBlMnn29kma5607zM2ZWpHgEwAQc7Q54s3UQZHpDqj7otBUf61SLUxIS8WzovkjlyvmEJ
0PrZZpliUSyyZRqw/aSrCb9TcN2PH+FCe0NBpfLKKmFtq96sH1jR5q9A8vumI/Hx+88GYwLCizaC
W4aggISKOhkDQF4EBqjGthHYTXHbNWWXjElLxkuXtHdjKxvp6Qw51j7vLeNUZMgHGkP3E/JbtXAf
aYBLRxEPUL7aWhFw06TmCb5d40TW3ciCrDX4oWJ/5pVl7mNAPB1QSYp/VaOApxKVoVULEDFIwWM+
HuASIq2QJnRFTduhSGrW3PfthBl7e/gOSjMbddHSjqajPpxIPUqhm30qIsC1R9lQoAwajTFpsfIw
NnDYT3iP+IPVlO6feW4WB2QD13B9JkVx6JAR5WdOqPk0qHNzb530ParikAWrmCdwNaNqnQtUAEqG
dNkFapQ4e3HYg4Tcu2otdWgvE6gBTijAe8Ops/rUF+m00qokfOt7pCNpQyXewiaxVh7ryrfQAe1g
VUUeWBQ6ZaVYqNntDVQ0IWzg7TWw08512maahnNXI6gHoNXcdBct1dX9r2PzPEp8h+NIzjyB51eP
9BijTTTsFTznZEu0E4TPkMUuEDM88KhZk2xEyuUUzGo5pBgqbd3KGUwUdK09TW/XbqvUD4BPcdcZ
ynY/61n6sUOJwUUdGv3MiyZfkbwsBjMoVKSRezKpF+XP2Jppn8KpYeCnREod0rWyz6hu61Zd5IWP
yAWcnmuFXUge6UWzyUPTgmMMiyQd2/Qm0okYcDbfki9GnI4/+BSBrgCPtctQs+kB7CfNg2oW0TOO
g8iht0v7R/JFZ8A/IUvAm4mLnQIW5rqzBt4kKp/A6RgAwiJHDVQOr1Era/hIiFKDfC2Ek5+Qjeec
y0ZRfCWy8DZ7v4pKuEpJlrxfLdr5Kh2rU18CHCuJ7EuM3esO30XjkRoUsZuPVhqCtRHMgas7BXVF
Gl7qunB3ZLtYAOcdnjALOadDHj0D3K980do8XYcq0v6rDoVjqVLXvjU4+Xc2pv5kivFLBHax9dRm
txadDJH8owXhROVp4hdJLL6YkYKCjxJQm1ug2xT4FSlqfA7lgaOLPSewVGCCzSTKMR1OHHkMIX0Y
ob5BSayDB8zQPvCkgrRe7uJHk7cnodQtikLkmeZmmJwbMeDx0LUnJql29QEOX6Px6meBxMQddxV9
M0618hEerNnCQNHPqhAAHrJTlESViA9rEm8dLOBfEXrWDkDWZc/AURSPwD5/MErctq9WotpYQucB
2VJjqPlXQNhpB+o1fTKhpnJ4AJ5794TDpT9MLcKSIcjciCiXdfDDVQa8I1PHxAdHLwMqgQY8Ko7D
oFMJqMrZ1R1t5dq2ekKBop/H2qC8JKEQa6DuVzYqZQCLS01sq+pesWSDXPMCTxFcIrfW1FFS0H8r
8GxEpEBqyFzWtP/dZRmBBLJFOSzqXhsxXhL5vAbYl4UYTm7hWI/ChfKPKWTlZqH0nJB3C3a/BlyB
wnkg+T3rJ5mUqTEechGbqwkoHAEZkmKZiq6irNum71PdmWXuWfG0oku2gFzR04AVVsCYXT5ZdY6D
ppml21ZnedDpCU6aao7C+V4Fz6jZfuN14W30QZ1ARQB+auKuJhnzhskflbG7kOJvZaociwo/lKYu
NjQkbzvu92LUAgo8LgDRc9jyJo4Zg71oE3L+gaKWs3rGjv71eg5vmgYo6WbM6b7q7c1Q9R/cJAD4
5crSx/zExTDE60xBqadT/tLNZJVxyeGhywe2pd67KZPPMXqYvctpRuqRnCze7UluSoKkd3takky9
L3YDAKYa4Jg4JaOp6tBed0M7rRYZXUn8zJNeeYCxJRvLBS4h6vWv45jLURREljxrQKXFM2ddNdmt
zTIjA/DaFtGoH+BLsPdNYz3Onwd1gXqFsmh8AMtfhCjbbEYit3TwPH8fOndJcyeDx/drGLXNStO5
uu4YnmyELlB3xg8k1A/nCKnFyGHVVoRB0EVNcTRN4ISSFQ1yogHoCxLK/NdBrMtO11CJlmhg+jZL
lLvVmQCHVASqyKy2xxP1I9DjbAaBUCLJFGlza4iq6zWeVs48mtTwCWuILML/htxrA8BD6R8mIm87
pRTGEzUTG5zA4V20XmQtyusQQlSjVVGqJo7FoGrnkiSMGnirgbfawuddjiEQHCXPeGxnBsiov5DB
jbgftA3gbAufZMsc8Mkh76lznHkOUtil5p30CFtNuVT/vh6ygPLNNJn8XoE9x3eEXofdMnnj4WdQ
mz2+fJ7+AAQlQMJIWDWAGrYXQ69QZ+2Y564EwSvIIduLNCARGVCTOrciMpUDkaxszQN/nmuZ/ue5
RMU+eUmq7V09Xjm21T1Tk2oVGO+1sL/y2rAKoEj65Jm7Xs3Z8zAU3tNQxNJHBS4ZHoFfNVRhPffh
uEIsvtSu1g7KcZ4qHGXurZf1aIQq5yeZMEfvacT81Otr7S0p4rcxS5zLyLHdazIj3lGXSne8yTmg
Cq07UQ1PkXrRJdUO1CGjGMj0qGU0XxNZ90NyWIfbbEDWVGuhGMzvQZ0XaB1+OTSCbFCBfF1qmUou
5cCJC9pt3IzGqvgStqjzk3OoqLw6cixTeDKypYblJlJjJFkgT/8pLobHdsrFgUTU1EB12oIUWweY
I8zgeQSWfAo71erFIVOcZt+MZuqASRi02w90lMjoFUeX1ADDMQyYpmkrOqaQjI4ldLXIlhF3MprA
RNRvpbpVv45RAIqUIYPP2GAzaBiKRZ1dq+ZgYmjAXo5y1ytgWCXatWXpgMgcQC64UVA/uWllgHTK
6mKDMoNs08ho6qIVkf591JBBg5Be4qNOyVnfpclTl7Q1Qo6zdsmGp3R6RGnjeeydYp5KarMJ32Rw
G8K7hSoicBp9nGogdYUaEP3dQbM+hr3+BYRM5ZmUPdNXAMnTX5ui9Z6FHm9JHBcg4jM46nBHPbE/
jpXa7Uq1zgLSWlGnrCMvRRxNLhCC+3heYJ5ydO4WQDDxZoHE7dwNoEyR9YoyF3a04sxHF24X6hYW
EvqEpvt5NuwB4Oke+1AkQWclybcGhRyTDvxTEMGZG65XNkAtquzDqLQXMkACpQOwi8g4LyNBDxh/
azQcgr3Q/JRPhbUBuQu+VhZQ6/OxAD5Mgq/dIJNdloZkJYhXAG9bbhe5l7R80yBREn4ukIPdDaWu
QsmUcizqdMEX9T6xeE4TfJmsPmrrVS/5Kaixqx6OKrpsU6RgMdksapKJKYqDicMRRIr7KeZ56haB
YnihA0Nv7ePS8H7o9kON1KV3eYRspKMxAmgv+OsSJYfD1N3YVCwZtxnzvg3RWD0CK1k/tcqGOoCG
jlGCge34LG+KLclJQldMjuFZp5+wt1nEEQglgWmHIOtPk97Mt8h/mjQCIdZQdonr+Doqp+SZgg4g
Vuja23HMvsxHFAqcyObu/IFC4U8g/UI+rVQiv0zfJOkIb/HPto6crYmTL/MJiLTzeWZoeIAEJ/eQ
GkUDl07ZvnQ5CvhUZUIxStE4wBFunFdhozIdgDV/gsLO/aDh+QkfnhYep7RtD7qBREjwFxkv+Mz5
KlaY+kNhZ+L5kmOsRr+OCTUlPHZRAmrurBJrjQtfFBVOxfBof2F4Pq8GgLic224AnIca4fQVF9OX
zgH2A/AihZ93wHJ0uKgCRFTSM1KPx53tCmWrO111cTWvwckHdViGB7hlCR4mEv40Dp3+6W6QxloF
aKtmdWEtcA9coTs7k3uiAOsENpCoD2qdTWaVxsesHR9z4ebfMyNDJSV2b8/A12xRYwqLWFGNjy0f
Hsl/9juL9zn+1gJFbK5fogo4cPvsA3ApiidKdOjXKqJbHy3RtSgAi18poaKKVXs/AmNrTnMoagOp
nmDD2Bgj0Kt64O1ua6Mc/KoywbYtMyHSMpknpfEsoEkFsiVpUsqhQGGnM0/aa6JfpyAtQWoxtimq
w58itSmP4DbACQTkZHOXSOoJN1aDCL4TIKzI7Q7JpahN1fJIU7zPQyIQevpOqmj4mAHfbyPpEYVX
APmIjpOtZ+dOEun1cVx+72NkTDHP+yImNQxyHLRmC4upwypGko6HTLuN3aUooHr3pwIOoDtXda5B
ARo5Qf7TRWgBBxs0lwqOLjQaQZtmpQPzQb6QIzuoxgnuNVEU56IGlijxmvdNOiKh6ldFays4S0hF
BI/aPCIbPHyLpSJKa/OoG8AhPo1wVRVVp3YvV/8ON5xiMyJATXx3QTgI9SvL3sAUWnyHp0/1E09M
jxrym44oYAdE2NWgHJJ1myvI51NSdytYv7FU5hxsEVpOAHdJtikBpIgsI3DMkzpRdOeQ4O8B/BD4
KnOU3u1yHUXs9JchzXptIPv/rR+B9LHIgY2zNvMsfvuNvS3leuJVyGzsgEVWAd4jz1r8SqVPkvqq
G7UrhI0tENrBd+HV2rgy7YKBMrYx3jpEXloGJyScA49x29crQtkEzgogrRTgHVLXtM1/HtRoJpLz
SnGCk6oC/K1sFOBUIr0Q/Bls+ksmFSloysAIw5H2pNprAXTjWnObY9oJcYllU47WuqsroLvLHjVI
+DeTDptOKfGKXj33iBVTD5COwONAZh8okaPDIkrHtjjwQf1MImrs3qt2rqqzeWSXtPGubK0/QNHT
H4D9CRqjfswGkINWvQ8gdAsxJl7D3y6FpCFLuprNqW9GxR9lrqrIl8nGI45M2rqZBr6iXEuNo/oG
+3JoqE82dEUNUNKAW5AdFzHge9N+Vff9dUDbgWK7mdRzpjugMlKY5+CZrOj45Po2XIsmcoM0M8Rr
N8Two1reRVeRyxWPNdBDbU05kHLiqoqCShCtk9YF/NMDSKtDn7QuXjUnWzhfUVksXi1gQb+ADqBq
27b3q1Y5NxzYYmRZWajObkSp7mgevcVPp7O4WJNW73q+11DvCjRM3BHyONKnVK/3NC1ZIBMSgH1K
80y9pAQQJY6czZFmg8+qB4h9IwCjZYNv1AQfnqUNOIZNsf4hRDErAh4JYKLARPrA8UXeGYDRPaEq
G4/mNqpfG4BjrFQOZrYKH1oIh08EuqAuUKN0fOijEgkX0qeK47TmJ0ncABUP3UKvYmOFbIbshJcS
8FpqE8U2iukEKUs1Pw+LnwxjByQAYVNs1LIBC7AMwSkyBBfK0FwOH5A3jOyRRKS0OwDYqJ7JN2RB
CrsHkBONJ9kyiWb1yNEt+keSq53CQUkDzizU62vHtm/KhzoOL+GkmID+IkirqNABZKUBI3UK0+8F
3uUAV5GauPNwCS6YbGODO3hFQmA3w5wuZ1NAV5brvkdYCvTUgee9xRUT58UFIBQTZQFhojyQ44AU
SWeOIMLu2gAPWOOJFLneIeZdaW8AyMj3TlWVePB5+tYseu+xZuA1KKwEhArhNPlq66RvjLvVypmK
8GvjNo+cwyG/GqcvNQ58+FQrhgqSofkjM4uPFs/KL72Cfy3ql8UHnAeKIC7z7tIPFRwCpqWd3Hic
HkTk9PtG9ThYefVfVq5G83ZlS66sxPVjLSr4War8C4L2tysPffYxrQvVT0tzOE9JuQGIGdC4J1PZ
mpVQvhoc33Ovz3SAYbfuGhD/3hE1/8MecXRta/BUfcoAaOY7XVN/srr+TSZtY/yfgDZCpHPKviqa
or5Fg5MFOn70T1EeKlvUb6f7JEu708jSaW15U/XqxCEAo2NT+wYijettaLgNJYyib70BJ+DdbYjJ
++U2EtOtfrqNFhubk4F9st+P+D03HPQVCEIUr4CCrS4Gw2NF9kxPRYNcvtIR5SOJsNvqAq8z+i11
aXg8IVeJuswY5+Go63Y6Xw5FYQBqzAGK7ExmEgxGbL2ElVZccNRCYgKzXsAnYL0MkXTCgATpQLI2
imTWr8S6AsjxCzKMiosdXoeDEgzxxMSCN8Hs1WPPzGvTyasM6e+2MiC7VPbsZJjgW8kNOE6lBuA8
YO3R1J0KlMqAeB1MDd4FhECmI9Bgwamnficx2EVBFSOtiKeGrMpJiGPdqBfsW0I/qWvgYQputsdB
IqhQo7NhwP4YYNAJ4B93iwLUCLBW363F2K4rFj6ArrP3DfjPdhS8yzNgXwFhwgUYKvKsSQvMa29H
gb9Cn0DH6wJe1g7D9Zw4MPE4XoUhd7dVorVGQHzvmhSCU8HdErE7kcXTFWl1oLitmNQ2DLkzPWdg
XQdI2HmKjVedUGplT9jqK0HYkk72Fp20VN8tfx4HguHZsjZaA4VkSAsLuSXWGQOGEm0B590gCcek
Bk+I3CxSqJya2dpkBqp8EZpfGk8oYi1q7H55bD+kpmIgSSERX5DYFdS5l72JpK1R6gc5YdNmiQck
iyaf5a6QCGNuKL5I+WKv6eYf2L5xPMPgexklYjs1LNNRLcL7BO42yBZtJO0Kh01IdqDTYpkX8WOk
4cXFGEelhXDGT54XRsFoFPqeojtO9TRNonu7s+JOKmOL+xwn+IuCf1pv2AhcuIljBm4ZI8ApiVm5
0Y2XRuBfSmGNQceZjcJro6E4l9xUjReg7KwVvG/AmWL1RyXHeY2YavRcw3ZOj1FEVNjVG2hfSqSm
x92BtCy39gKwFc9RFJs0B4kHUIse4wJz0JQG/GDIR8qKVRFXGRis+vilFk0D+B0kKjVGEr9UAO4H
WIvrTyPQZ/3GGMBpGIbOpjHtqzbDsZqGkuh346UFKR0U2K0tcNKgdqB1WC3/lG4GMHcqszniT+lm
zHLVitsjaScZGSctouMwjoFvvmjp10Td2NFvx/7OmH5reKplR34oE2f0S9tTXpVI/HIlRv0q4+9X
d3ZKCi73sWvHbVdmxiEeXYDuyC8t8iCeRT2KF2tgxqHuRQ5WQ3w5W8B9Gzi93Mjpyxz+Zc9TYIFO
Q8VtdV3bDhxEADE5TF2sH4TO7ACU8MaKZIvid134EvRmReMWtVFOdsBiMGTfKTQ5f443bsBcAxRf
ihafqSmq/BX1qw4yHv8S0RVw3TwfmPL5uiK+TBLWaQfYFNsFBNrP1kmMZPfc/raIDRElywqFU11X
cCzkbknUOM/Xozhf04jF2FaKl4gXO0UByiaql9JVU4zphoHlE1xyrr5jk9o8qjLSq8SFd1B7pBjI
SC/etN1zB58TaBYa8LZKC1IUnbnTUEM2D0J5cR90IDcT2hQ+go6UrZTcqz+zGuFISy/iQxEO9Rv4
yGZ5K8BSBEIic91kbfO5xl5V06rq2ShDoBUVApnGUj7I4aiAipbhDShXXyK7/wiSiyoA9172wlW4
W+iKZFzKhJTR1f8bO6WCe6FUgTU9jrHme8YEuH35RLO20yDYJ1OPxUGoyFkmaZYXmj9yPFHq2AB/
xbqfAILtgYRHAUDepu1SbUtEF5NjPFpapT5nxZg9JZ3+g8Rk5Sauui1NU3ySVqrnbI0C+TCVYr5g
r1keNAsPAcTjrReSVXEcjChyvBiWYb2kIGoOHGRdb8mCBpgC7k5JAPtCMjlgsIHeOvsBXD1KkMSX
rYHaHb8hXbrdhUOrr2Pp+nIgt5h1K69wLPoi7X8n51MO9tkmXMVj3D9mJXc3mT5U66qMiw+AMTQe
wEvp+XHIig88blG07ETOSvHQTacQToka8JhkrBnA8xkK/kjKrE6n5wwgZBG2Thw8W0ERVfqr3vPk
wh3GH4bMdlW44Wy2r/GyzFdci8KdaWw1q+uGH6RQKoBhHQp9ZPvZHLR94JsBCRWypxqgsEz1+Ggm
Vf/GAns0+ZuqdAyEU2O+om5U9xJhUgENrNSClbQGuQJKWahbjGAwiyz+gsi0d3F7+0RifLpAKIqQ
5F5nLaZ0wYJWgAjmgbSOJr6EpmCbLMf5bnndwjuSi1UCDwm4AG5ew/S2XV6+4biWRb03BqSLiYEF
ygk0L/O7mgbq8EEnAEM6mkB3xxlS45tBRtmKfmTPyRRuWB9HZxL1qtsc4rj9QToSLYMW2c+D2Dg1
B63nP8j+vw5KemSLAe0Bt9Z3Lvykznj20gipHnXHjeabaKODkmK3+VKGrHots/BPTe66mv9j7cua
6+SVrn8RVcyCW/Y8e4jtODdUkidhHgVI8OvfpcYxTp6cc+qr+m5UqNUS28neIHWvXou1SeBhM3kB
naA1d93fuzS6OCNixS9LV2SoODPyqFn72iG0VWWxtLzpDr2I6oyHv/YsVpaByN3mAZAQc+UUsXnv
mca4hax0ewYR3HAUHGI5PvP4DfFla60BMPE0NRDSGKum/eY18YEbwNsGFeDc4CeAUGhhfYPyTvzZ
NZm5ypBum5ccNEX7yMq3JcUEwFIvnLclUVJ+jvDdTTouPmuVOYCaEVcjavAC6ByIzyXHPelKKNtf
/SprAk2sD8LSleyKeEvaYCHCKheXgeKiAXHyhrpt30IoHIqcpBRGmmF1YbLLu52kxVwEMPAyzlLs
BS9eCdngABd2iPdPAKmO+eLj0H/x0QH4OQ5TYm2j3urX8cTCQ+L742cGOeteVPUzN6r0koMhOpDQ
9fhMbkmSaQdwBENn02ZBbQ7+Ps3McBejWHGNwmR7k4ga/9d1PvVrq8qh+0H9sbN70IrY9kZCVAi6
oO60sXS2A5bpn9AZowPx1gN01d3o6t2+mMg+OcbsTxT3ZHIUYETCjrdqdCA7mWjwf9r/WB/f8Q+f
5/f16XP6hOh4X1uYztZHVdvW0FwbX8hfzQAi29Hsb32Zgfe9ER5SF2X6rbVYmG2AbUf8p+1BMqIm
zD7WlELoJWVQhUnxlP73Uovlfbl5egpKX1cWUAhXagh25ahvEa9XvuHlW7KRdkIP5tOryPXAGkzw
YuNVatmRcUBqVJ9xY8LL7cDhXn9hYJl/Shrr7QWc1m9uM4xMufld1V/AGuI+Zb/cpk7+a7Xf3Wh6
FUb4L3bx7bcmHIyhwHTragea9FbD7hOe2PdAewrUD+OLXunnvAOzBXly2+r2rmt54Eo0cShR/u2U
gOowbsF1Sz6j5rhBy4GmM5FjmX3UHcC+7Hy4g76e3XMRTmfQRtyRNy0rfTy3rDk5pHN5lAyoFTvU
in0OHcxnvUZKImRhdKEuqP52bdEljxoU6R6L0VqPqsY1yy0TVU+8Cqg7TYa1BxmzPo/mMgYQRpbl
nkZpyRiCGxfqqiXHHJx8tGQJep28j7qLE4WgRdF8BCvilUlxE9XwtgBMHHJwZ4ql9FE9QRMvibbU
NbJYnEwdmkVDE5efIuSNHu18DqWQQ9uA8nmZznmjr3zWb4zOgkphlPr3skGpmqnUQmsxgHaCdQAa
9wPYH/7tIbzu1Eq86v/wAHIKYXGV8vjLGgzn97VMLOjDY89SmBsgcRBScS0b7aRo94dU2xKR/myb
x0GqD5L9pgULrFNqxs5pbGQlTLCaIg/WnBl1kTKZu4SwIUxNLJzZtGBq3icRWoe83k3UI9f3iSbK
Ec5xhFLq1KxufZ6dID/IHgENZo/MNJ9RxtVeQBLLIFneeBvEt+WGBjum+ZcRIatODZKpLPNrxXIT
rLSYnSVOukFJfbul6Z7ODZxE22/zbDUJUho7wPuTOzLp3oBNFYifd/QJ5OD1pxh6wAGN0homcnCl
bg73ZBK1hgoiwbI9fQSoazdHx3R1AEB+fSKQ/kD1S3sgS6cXUH2avoVpMhwoAMdBkLubmr6eA3gi
sborXrT3NEhfMmRjIfqexvf0BYuzDmUfv0/nRV2vY9cEfXOZeYcE7wFgd71D5zfFJ8dMy08F9kmW
zOQtaix8xx3TXjlmzPc0CIT0tLdAlLCiCe/T8bwqQOI6so3nVunVsh4JNGHiJbQGpHcC+w747rMG
SeVWyOQbaHC/uj30fUA04h+KGGqMLM+NL5hI4zRxrDVv7aQAzZRrTU/Ng6Mg+IbWjHukxQ0FveD3
yAs7QVi3+dYDa4GADNLnPksssJ3myGDkSklKSbkoO5C15gf77/7IGV5Mv437A0qXJSCsGZAKKvL3
RwywZkm9shIkNJaBD8HCliKBTIBVs0zwDB+GClwaIryHild47xrIsmB77O8GyNjegyMAMX8XpV/C
88/kYYapcSf7r9PoOOkq92NX0Yf/CJlw05Wj2IFbtST50hq0pNO00OxTd2gGE8HbHurd4YCiN3Wy
w3PJhYxf1B2o25r6OgYr7FOCkwe2Lf92o1fF4EBB2y+6v7o1ajUCMr+7qXPMvBrZ6aZab/PlprRa
P4BRecgEgBMQJtt1U5adoAuWnwpDs3cjUAi3WFSAsVeG99iHCF03plO9mkn8msSi/tGk0LvLmIwD
SwIC3cbVj95vXkctLl+LpkwhjZOxx9HEj7nW4vwGgYq3uzSG/HgX107SDfJgLeiPvzSW/sYaA6Vp
cQJmizhiPpihDTnTyvzNRpMUBYcXGZDY8L1NjtjbI0RiqqODlA2EeRz7kWwR/9wJe3gQBl4HvgPZ
4XYCF9biD+krQBq5jl1qa7T3c/MydBNESyv7zhmle7TUZtUFdmNrZGOKNPbEb0i2S6BdfzfO4vFk
tJRnurGPknveP1Wmn3WwnCwXzDVmi//r4jefKvXH56RrvtAemXbLtFEeB4jN81A/kF343i22PGAf
8um1jyA7sIR3KQys7LYJeXPbjbZUeTCK5zqCUgWkIox1gjwjJOfS6WqFXF+Rg+M/Z11jr+ISxeot
j/IVn/RoOyWOfdWAuJ0bwzfjs8/tzVCECG/RALkIyC2tSvzItmQbUP+31p0kgjBdz2+DAF1I52Ry
W5Uc/35NpSEAyccjNo3jZ7DnMkhUOtqxV13T3Da+ZC81yGtOjgf1vlhpRxvFxFY9B4X/xLQSTFj1
j3q0tC/qwsvqtwsD/LgZhyCIYyC7WBq58dx4XbeOe27fhAFtgaxNiiMSBmB0CCd/U5tQRUiNsFzl
Nch3IiVPV6qr3gPaG0Ae9HUDSb9U6sbmP/uQIzVpCraTWHkvi9FVXHwty87Hccs605FzqOLpztSm
M8mQZak53qkxOmHSWGvi26IOp+9j/20e+FDAci/tLy1kGQIQH8WPsRV629EDxkaAxvBipn6y6Rtu
PFda/7WoJNTME/DgYVf3HXTPViDVJM38NQngW3lBQU8KZk1Nf56knCdBVnWe1FYIaAFuooVDdkoa
R1vlk0hXiDllpyiUIGmnkS5Mx7dLGpoyHQEUp5iOlkQCrVRllZWGQvDEgPA6tMCSsx+CQUMrePug
2Wm9qmoefxkLcWMOar2CQXwduNf9QMnUz9hzvGeWW+Bh9qR9y5ieQfeJx0f8y9aXbLTMDbc99mim
/CUJo92k8kfUiGr0ga2JUTdO/dxCujhz5NGgDNQHn/fh2IvHI/U6HYrz3ehPO4IEVRI65UOLiN6M
EFLwIVCy/N3GXTBQkCg1OZOffJ9LqCNaj/z+43pOiz26l3Vn8G+gPEVn2nqJsAy2/gks6cDcqCBN
aQMUWDkuqMoUOlo1NCmEttNmsU2pfzW0Lw2O3cfE82ucknVN4t8wWs9dKQr3NooiReVu4iNcAOKk
RDU0ACa7MLCcMt598MZued2O+XBZnB2miL2z+vGDG4Tck410ihZc4C8giPEvvKodK+gQDzj4VvhS
m2Z4HTnOLWvA77euBZ6x2QU1V1OQJqGGp8tYrIEngqjB8nySZl6DzHpDD6aO7PbY29cy74q1UM40
EubIwAU6B0Aw5bPzHw8/Wr0wLQNkiyhLV2yHrqJHjMwSdZl0qRPx4TJERmGkNlB9wGaoKaSB98Ev
HowqXpOjkxgoD7JqZh1MW8y2eQVrrPctZNrsOCjqAnIThmHfJdnU7J2kyw+l5Yy3CUKQ0IhLm1cJ
uUemRdoPTzR7tzLZl44VckWTCjdt9iI3wDzi9+PNwpLzpEJ3L/REsMtujxiRO08KgWu789NxY0Kh
LyhUpYKrKhWoqWWzQtDKv1i2MICrUUd7cG3EoL9C6QEIGd/8cGoCcwmvG+DNEfIJ3ifrVSJ20EeD
vDHSOTdghuWtyERzMV0o1HOzcCG+AwoUPWnHY+Xr99RzlYmuwFuS73tXlSeoqbQIDZRalG31GvA7
Frbl2yp+nndrs0ckNTG8MNmUNg6aMjNBSLjcCrklfBogaPa0mhzTfZim/MpBqrDxPJFs6BdVqZ+V
npSPUHIzz9RrQ7+7lE0P3j+MUeM3uti4QFxs0sp/s6Fy9T6sNG/+LaKqtrzUk3Ujf/opgjyeb6JY
NJtlIRHyOwuyxRdaB8Fh0G+MLEWQCZQqteK/MrLkJxcpu3MGiHfzEKz1ZOeuw1ZGa5inNirlk5nG
u270jNdcGFCyLttxR24ZUui5gYN9Ow3m8T8tO5laHbgCNFy0bBGK8mgRLLDVemuPqsFwUzhTtyUW
MuqmiK1/6MaqS5RletuEm2U0FAhK6OXPCK+FpwGaQkee4a+krh0jWl65HgoR1GjqKI7IuAYuUXX1
FNhDrmj6qYuUQXLJ6i6bu9Eo9EtUaz/mlZDxuKZR+ZV6EXec69Dpz2yapqeu5N1Ng44YjcWGFd+1
uX+lMQnk4l07WuAMwB3BqNHcY4O1D0Gw8pRokwZM0bilsWIwjQcXhIE0r3f69nHskhWN1VOUfHKL
nzW+eTuRAuveh+XwKIoyAy1XPpxcRe4E2LC1T027hpYO+KJmF1TTNJbj3FMvLXMTGMDE2FJ3MIDh
LjP/Sj2aVGKDHiBAMJyoS0syr79nWfppVLQn+dBmD5qK2pZ1bO+wwRggdxPXB4na/Su5ICkTX6FB
cVgmdAXXdygEAIJCLUJNXyR8XiQqmuFgAbocgGHCRyq7doO08YFmrm1bC0zNiSGyxf213U/hXZ1X
4R2qJfN9AnmjQCefxkSZXVn3VxqlhpzHY+lH7t3slLV4uLT4DszrZj6YknQni/bLpOVepbqNkYLC
1s9KZ42CK2BI/Eg3Tw7+cd73AoVIgNam/oe3v0zGfNMzBMHrTt+lfT7sXVQLPUax80+cTsX3UveR
OWDVUwG6tL85ZC178seqnh3w4h329YhDl1ohx2HpgYFHJkhcaNqXRlRfWK5ZLybfTmGRvNSNbK4y
iYDTVua+FPEuA3B8i2SU9bJMeutit54ikjVN1Wl+M0rTx28kiSuU90Ee6UPThwC8xcMIlV8MtOrd
SleQeWdXHHgSS/prsvimiX1OVlW7MC+hhufYPmRdc75xuJk+8QJbwaSLun8qxKo007Z/cqSxajam
r06HoEYOfDZO2j2Oh9h+H426RbGdmh5C7GaePnl6+4SUx7BJc+z2W4WFcBU+grc2Xpesv1KP6WBT
mLqMr4zRAL5DjfaeeBuNIpTLN04FxJSa+j7f92S51X0wmCagsEYsAIXwg6pRyS3QquAH8oi8vQeu
KJwFBmbqX3rxicZDcLutTcufTjQxVxM7Km6Z5KcmT8YjU2UVTeeVV0ddUTdyQ/xOw+FsTNDaBgsH
+BmbSpzJjTwmLap2XQ+y2APAR/3Kc4oGGc9Rm2sDwjytgsTQxZ0xePUV2BcNaFakTl1RV/h+1kqc
9NcMK8r8exACgsM8t78z7vETvZz6NvGvkEHbdTHe9KvWjIYtmPTa9bLVUxNckXcnMgnQ9G11zwJI
GuFRnrryS5jXBxDvaD8MxzhDuHR65WAWWDHU+9/Am6XtnV4f9igvBWpTTWIO6hZTvTlMMq5uU2iX
QTaW8SVXValZAni0gCTQ3Hu3O9wp+boQxbG0wKW4kMwAFgpdH61nYFfVyyMN5Ph6barcRo7fDKHk
2uvjpQFD2kv/sxZG/xKZMgJHLljR/Ma3Xjj4v7apIeSWnMDa+jbHdBv7xfhuR/leNGVy3zdW/GgW
FoDxuQ76qjZNHnNetWc8cV5pcIrj+gKK6ksp3fxsjVm+hjIuBBZV1+/xBgzokppQS/EIUyOjzDDC
INyphHrcDRkH5xsgcfm9PbLmmgM/GnSDr3+OW6mtq8YsD9TNkLGAOqZ4ygx1BAPONojBDPM5TBsJ
bIXuHVjspSdUnborbIeCPuP8eSqi+KJrow8CXcAAICTbrbXKi46V6io3rtz0qIkviFdCEy1qkQwD
CmsNKpv4SN13N0OtBrAYuNEIVDC131DZAYatuvrqu4ipq4h5qrcCSKveu0q/rM6oiHPX7x5ISaAE
IBVi5SqPsAOlPHlAk6j6GjVva5CHBsU5cBGBIxkPJP2hQzJtMzWoAZFVYzyglN54yLm/bRGlvJFH
kaQWEAe+DBCdAs8uS90pwNNmPJCzbaEwm48tMFeYSjNatSbCke3GrsRUrGpX28rBeTWhqXXIQMcU
dIoZxpnC+kRdiNRYT07P37qRHJNtglLltWy4u69LCIbRWd3FX73nlUjWdJCnUerSaX1xtjsRnhDU
SQPKanV2B6rgtBy2SetpACkX/ZHblnfSgdqas2NZCEouiQwrTSA7pc7aUSa7ERigeaVlwp9rIlIE
VcJ1FmPbY+YAusXFkN35Gd5ocmL3TVjCBAzBSZrel8U0pC4kEexCrKIu79MViwu+TrUu2879OpoU
Z3liHea+EeLl21TllZaoCje7G2WP86GaDLzdvH6OEluQ1MljnpyKSGRn7HbemslLAfb5sx9X9XAq
2hPZaUYX+hZoVHWimrGuTIHNpyGEYDBDLaUVamZANkcN4L+/WpUARW0WGhC6QhgdaVQg7eKkeJyc
0fkkOWAyY3LrueZ8IoulTQfQR/R3XJkGS2+CtO7ZiTxKZCTWLYcSWqu1LnZUKJXkDTikaGoMKdkj
irH8gLooiTWu/+NOzGr6uwQQlxZZeL/PHVRKT01x6lSTSAv9fowLYIam4kRXNFzZvQQ5sSXB2/g+
JyJ3GifPeqrB5/PnJY1r7dBsIKWV7Ow8ytakG34oVHVYje/J2mx1cekBwL84eZ6tc920TtKtfvAw
68+G6N+aKLX7M9lcD/x6jp2faHBSHj3YGhBHe3ehEYkKOlA6g1et0O6XNNU0sPikj80rf68st5Fm
IBOlqajROlBUKi/qkStNnOJunjhntH6ttSz/+1pkf7/jspb56460slmW1gm12Hh84mHUZKi8JQSv
997Fccd8Sjs8VpZRbCc+dmkUCfE4N9uL7WjiIk0eHvBqO3ZmCsQO2eZLDwCVQ2oYR7JRU7o16plV
gzIDkJS+xB1OEODt4mx80gC/91Ltpe6a6ltpeS8evgjfQAU9XwBPOl/8NqSHkj1DKuOohks1838s
8f/dBxJgqPICf/fG6R3n3EjXDojooYjzeNtCp3Zmh7AYlF3qWneuHf7kZ9P7lEym9fK3SaFntjM7
xL8nybS2XiLLTs6iRPFlX2jyjpouYTm0MleLZUIg7s5N1IY8i5Xoq67YLMva2BkJzqiuMMYPU/N+
pYVNFc5LDga4OnSpghLqDiqmd9eEsbHLQhDBks1GhjJoO1aCGrSsNwNq6g8h4/nzqE27sjEBalV2
3cr8xS6i6s3OwNh2aICve3YqnCHf7Yv/7/aqQf0aZa/mxJfKXoHyEprM45wsa0Bbe+799tOSP8sH
s9kNjidXS/5MIIWJKGzibZekWG9Hr3lkyxOZZnu8qkJUlFHObdLC7Bxb9afl1j0eOLumicfVskwb
Dh+XpoHRyOelaSEdVM53vWuuJgMVgtydEBjMAUm55rXrrrSWF6gDkOF1HsETajygruWpUDbya80Q
CopAkOxohXkuLfC+igC7Dwqa1KLvDban80qLaVmzSbId3jfsRIPAgT2kTt6fB5Txr2XBsONWG5l5
54EXXz3aSM0qkwee6X2Vj6DqUl3arjhlhFybCLMT2VwPBAcAhd9ocHZT67pIhW8XW2n+XJbVRu/j
sjTJ1xDMSgXPcI7CNoiWHcBoTYPUdO/LhhxHhbHGrkp2mnOoO+zsaD/jRcBBUJf2M9R1vUGgEAmp
iaVLo6hlw+8lO3sRTj0DKoh3oZy++h2ORBHThzMIxbHHoz5TRrqiJglLSMRm7Y6mhmBZx2tDTaH+
skJYgeDfGtqHP+zzyh9uMuZ+EjCvFFuEOIaDZNGjaQ/6FwYhVj90ku9Fnw6rVqbeFYK/3Rk0Hign
HCv/q9FcyMGBKvGqYuCUb2RdX0roiKxpwN1Z0Jj6BmXnZu02Irn4cVRc4wnYA6S2ku+u+Wmojemr
haL0NXRsS7VtDndIESP2wCHciXfu+KXQbR4kmRXdlaVrX2kARwDUVqgBDSV280CtgX85NFFHIZsj
M2JQKzoKAiW5eCCb6Byg7MZhfGgQGdxakSZuYR6bN6PV77na1KZIJVFPdFq81cCYD0VgiDxGjJlH
RFUOVNSyFLpQF+rOzhHk5/Mg+ZOdmhGppaOTuPs/7WpZsENrx8ro9h/8lZ1ukE1afEJBzjz4x3RU
7yJ/rIv54y31NuQGSGR5mup8tyxrAlN/ST2xajQuL66LhI4EJv82hHhdo9AseeCZD9hvBcUG2frl
yrCN+oXxFmV8os2/eB5QAEKU3/0M5Eml2//s7XKdZQWDfugDkkEpTik5X9W+Ff5E6gww7jz7JpN/
UKPXPNl9P25iPBrPjV5WJwPZ1e3k2dhUgnwgiAqv+26Z0Uqb8uInOLife2e0X3xNIriPyPvV1XT9
UNko3Wc4k92npTesRKcbX0Z7OAjXyH/qbDr2o998AWgTAl1gP2Q9D2IxTI+6Waa70G6yY8N4drO9
OFob/iC+AEm/G+ss/6GP8ec+T8fnQcgRp0+jPPtGb5/xy642bGDVC+sRDlSuVjcdEubFp6ZNnFUd
pT0osB1+Sjxjeuy48QieDucLNJqh5hTa3Rn6YfUDaNq+kR1/DKIyQyMuJWjr7lseA0ideGvNR3Ed
CDCjq1aUyaUxYhz2LWv41jobN03K7wDXQCZLOZjcHXeooYw3qZmVdyh+Ke+qEAVeCDjUiNc7xZ0B
7TUvqAt84im/kQk1XBoy08K34kBq1T7SunQrFOgD/9XavenlSYCwsTha6r03D4SoFpjC6o56sRtW
l8KML8ukvMJbf4wTkHi+L1QiYbzGjyndagQRwYb6bWHyYbHBg8JrvxPZ26T4OOusH09dEZSOonyb
id/mlnyo+dCvZTSdOLCuveEdIWETOC5YPKrcus6YhQnSGAgOpFvCOESlyS8o0HimQTK5sXExreHN
nwPhjjRZ5Jy01nNWREdhV+3nKrGNBxNBs/Nf7ENTfrSnZvfZyfmbfwMA0IrYK/C9+eyHqfkgI1RT
zZGsMhz4G78rkiBn5oIblDAJVKpWgH+haztwT4T2Hf5hqqcBkkz7DiXc2260jM8THrxRz+JveIWB
PoVn2nnsnekGlWoPRBkoSFYzkdOtnqSaySsEhiK3nmeSgxOiCIxmWkBU3PoUouPs10y6p84AUaSZ
TuzpnznAR+SAnR5qL6JNEbX2AxDi6Rb/Gf5ZZAn4hiFevbe4VSMvEFtQC+916FFboFe1zOw7pIu2
Y82mCDWJ8QYcXcb31EZlIRCz6bMz6WLtm8K8VSLSdsM0dEe36cYz8uwQH2dV89DgMY/yvKF8xTbi
U5gB3BvED1PfgjGsZrVSFbFfuaaXq799tqm3/vXZolr/8NkSTYPIrqr9otKtWPJixa24O87FWaoL
1Hx3pLIvbmoPqCPhh1pkmQgQWQWFHIXrvJY1GysBY8BsdJG23Xgy1gKksUucWju2lRAzW8UyxL86
GXmV4B0dOedJqXhJ1ZS9zrY8gtg5q+XOkqw8aoCEXITbywtdUdOnFRjKQtddLwNNE35LuB4GRcvk
1koj6+CxOn7wRlXSNoLqF8iTM0o86xfyGG3LRH7TekL1j1hBjz06SjxKrCWt/yHGP1+S0wQnSgGw
NHG2QsY49oONbkRw12EealDCfNMoWDG3eBcYHZCBA2BBn1wHEGk7mz6TW6iD5tSpa0TgBpw1kqTr
rp1yGyLU8qnpf3OT+OXvSkARIWPF+qe2KHYo5UZeD7+8renE065QXZHXqxS6IS9Z2ejHzHQhO65N
+qvuyB9j6nt3SDTLG9i0UbGu/C3Dd1e8Z8hcqWWLvtyR/5iyt2UrxI33U4HKdlBrg2F36wEztkJ2
MTnQ0Za6tZ6mh/ngq0ZRsZF86CKWmRzSRkcmukF1qUfA1ShxhsAwBmfjl75+dgjtipfE4G5RnnH3
dkeo05yiDnGafDK7M4pMQC9RgKj6DIHO0NxGNYrKKybFlsap0VjyNXVrcydLs0cNC5qkjIZLxZsK
pfy5AwYZz5UBGZOKv/lYbt+vas6R/VXeNNCzSIL/EkoLWY3kLbTW+0svQoAJoS+16ipINIoMaH6k
7nGJnVe3BeNbF3gITcqAjK0aoSsPSJlD1bDbYq8NE9Qf82hvrY0aQEOJnYGD1/iJ0w8NP6H40mU2
fnN0GXuPtZWnUDhD3Jwa5KhygZDur34HfqESvP5k+TCT+lOWGNAsX9FayxwICSEUrxqzYNbGlrmb
X0EP1m11cIFfayO0Lnr/ZCi4FzVkpqspFtbKTcdyk2CnwnAGCb3zFBUrcsnINvplC/2e2N4sK7SJ
/oTTSQyaPq8vAw2qZEdfNXQVZU5XgknBhRHnOX9D1m5qbcB3lZfDbCid83FPPmSynerXbFpy6ZMP
dauqcOzVMuIarFobLgQlW4GEkSiTtyZFNLJFvTz6ufQaEA5FP2ZbTiPk7rSs2g6F9pMikB+ClFmS
QOUnBnl6BzT7GWfHj9HMP4KbNNlzoict0Z6BgrYupgZ+QGHFI5Tix/TSjHkJ7qVeu0cRmrlquthE
jCePAjBGlv/IKNsApFgC+5FAuMYJ4x992nyrIrf73I7I22turD9gw+OBe5Lr+H+ssgNeWgNYcFpU
87Ns4+Llit+DU+LfIhXjeb7UrF47Gi32VGXWoJJIjVDjCiCzRtDiSZwGu8RE0R7oMF4BvLyHWGf7
6E21f0axYLsiu9aDfLFq4+aWhdZ05zsS+xc1IQZXADJGlXOyUV/8yasgpyv08imqpjaQYOQ7UzMK
rTjrqlls1O1Fz1dObm6rCYBwUfILd6PqyQcK9oF74Uo32xi4lnXrlvmTI7vqCZFXwBvr/oEcoyq/
AiXl3ajXpu0/smzGeRHo1YFWNY/xO1RrVupAiweROFA3n5xpDSyQvaNu59VIDyLAvaXumIQcp7HW
W1vqpuAKTQ7IblgrGkUmXjs2FegtaNRzh+TSddih0qguzfaGkME9DWLrmgS1M+r7QtOsCWzLWYuC
jPbYYXOAUFKRhRd8t8ILXWmi/gy+bLE3jcqZArMJBwTgRzDBGwUOhgWUmdUVNRFUAY5hgmbp/s1v
mUYzyIWmLd3/96WWW/6x1B+fYLnHH340wLjoD4PxGMYQWdagElIFdLk0IP5w1pVVywBCCflpGWAJ
KOmbqvg1hfrLsKdWXLp09ecN8g4ZSYOB5fC/LxM37x+M7kKfZDYudyWj2zZ2Fbi2cT/1Cc5u6kMs
U6g7u9AlTanr9AXKm81Bs5LqroM0pINU0LlUjJ3U1KMDFIgW1qvRtN5sgq7SbKtB1Ogyql8AsNE9
37Z9hlqJ97k0o0qBlpPMvCz2SUft9pTjSUR3XQZG0OsIV2TX0ouxM+/jwd1kdeKv5ju+L4woFQq3
weEt6N55X+KU3Bjpel6KJsf9a85EfJuXynuj3sSJ1swuvuZfLZAQ7cAw0R/dXu+P8xXLh7erv9jI
RXo2y/HDxjxqyverxeaqZZZVaWCxNWAJXaU2fvGgd/Mf6oGBmyoGkzp1QyfzH3oTEtoiM2+x8mgg
r7aPO2dY0WBje/5DhXhL0Qj9Mk8SPZQCUcSDyBcgomXPy5tnWVfQpDT/1JNz1Vy9/sfu2TVmuChh
8cKUn1mSg5vJ18MDa+UTAdIJhh4pLDoiAbN9MZEH2YtmuqHKPNBHHAhyJ70DgZ59nyYpu+KBtKEe
NdoENufc6v4ZxihDpq8DIq/2G77y3BAsBqyITm1uq/N8475271dZarzZ6GrIbfc1jsc80KuCvc6j
0U43/Mes77N7x3Gye/Beu2feTScyQRwiu+8AxL+FeJZBNU9GK3IbhvsYZEx35EVN1/J9ZlXiQj2Z
pNl9W1YvFSvBpKFWJpPk4KxwNTM6LLahstqVl+rZjlxoIO8LFF1UKOIhG60ZN5ATjTo7Wy93jVhv
7TIJBuplvcjKzQMzJPBahocPnFaTd7Ld7p6m0Z8EXEQDpdL6w+pGAxredP4Iy5+Q4UQpwP51XUxl
2N5Jn8Xn5ZP1LEwCAzSJqEnFPxj5crcNA01z2Ye/qjFDwEhN0FWRCzX+BA4QbnBj/qtoUTb4EN0r
in613FbvSm+vNcCtL3/p0A7aUffE5+UfDgFS8P73+WH5dLJ0/FsVvdJa8/+hL2sVdR1vc3eq7SMY
NoQqphEHZkIkQasK+TXl3SczL7JPKSQbj0zXgdBVdujZWVrVXSfswwH+9Pi2A5XRwStq+6kH0R05
6a5prDpXby+J5WhrzamKoIcA3+MgjWfRjeVFqJ5b+9MWWBEwJze+8di6sr3zQHrVeZnxSKbBALVX
VETJiWxyiOp9kVT6ap7gmNGjNLZh3xtg4gRED/vqIT3Q4uDEzY6IihgBdWmCjy+L5hrynkzDhFBi
Lod2R4uj2qQ4p1b5gwbp42qJcUIKN7rNd+8sAbRZ4m5oMY9l4qrb9ZX8qfk/wr6rOVZk6/Kv3LjP
Q0wCCSQT881DeS9VlcyRXgjpGFySePvrZ7FRd+mY27ejg6i0IA4m2XsZN4re0tjRD1TqsDxce47R
QE4Ef9Cgdf4ZSJUFNVJVCovMGS+8bkfFeMjMjRMiWEdd6BBaMOPYcKUKzYHHi5sPbEMHAFkPtvPr
Dp+S+KZqw2cWms154E59nw3tN6913S+wdu+XcATsN36HYlBrC4huAaMZue4hKxI48IFB/QU6hRyS
uEm1z5oQ0DXjPFU3cOCr8xx6IYjRzD++uCGhtplwejdsfozUx75R2ewTUM+MSpiJ6+ZFw2FnvvdM
+Wufqfe6rNOHDEm2TV3C4gdRWvdh7ECpbawB33n5qiHI+R5ZAEDGLf8Rm/Kukr3xUkdVDz9QQ51t
M2zWIje6nZfbMeIUMYNqIO8e4h7OuAoGnV/H4fAo5T9CDHcSBINxiXorz5S4NCQDJWHkkYdCg7KF
HoN8JoPuCR4V0HJG/a1bO7LPpesgjYiA2tTNBveeuoEd8TFbP3a7zRZGXz0SOoDlcQ+Zb9A7tFnS
f0ucAOhS13iG7XAOUKKebMquip/yhh+cTA/eweeR8wzw6FPtGOyY6j1Sa2Yfvv89spUwo6CRqe0D
tm2abKFFERJEvpJP9Ev5djz9av9Q96d+PtMZnpuZ/JRn02yz30MZbPMpqzfl2Kz+qlmDvaX02tTq
IEu2tLQcNJO/c3TUmWaRebmh+i6SMzUgsXvKmixb25AfeDaSbNKzsqXQl7Epii1QSDDnlemkZ4W1
NOqjCgLahqs9jf0F4mRgqQGmYPUpdJSNrDWWI3Z+HtgudLDzIP4P5XYe1TMvrL29G8N2BFCZOD0l
g4WEi94uqAF5wvQUwkPQXERDtwCGytvfunm9Fax6XzrzjoPN2QKosa+TpnkIWkMtoVLWrabiACE2
bhc4JMNpHupWHyDgKg/USJvWgWAYSF1nKtFsXax/zMb19mM239T8VVOrChEvYcQz0syC/dChFXpx
olLJZLmJ3KSYU5E2CPJCmNMvTzx3Adgce5QQEJvz0UqE6v4wx9RjHPDzHH/ai5nD+zVroD0Z9Dy7
arG+J20GD+6kmxhcq2U33hTw6AvHWHR7l8O0+8rbYc9g/rrEw9HZB6UfzCsx8EMZp+YTg1z6JFtX
q3QHFcps4QM194W6eTLnB535a2GkDUj19jvdMWUJ44ocMYtzxVi1r/xGLJgfh+91ckxz031tYsiu
DtUQ7lgi1XUcSO1FnMJDxwBcyAxjextLzGOXhv3NR8AnCKr2HdnSdt5wN7iPha7DzHWAyqiZDjBR
jj/6WnBkqWHHqBY6kqcNFHqh/cHZoqNfJj5VW1ULhAvwa2odf5nBm1V1cHEXoAmNG4hi1v66BKB3
bVUcSdkaT6IKywjo+zvD2sVz5pw7SK2PemnTP0ZQ9YvSRtCV/i1l0ERnOMuNHlz3lsusVwmtXZgp
tq/G0LF5HUctvPT8dlPZjbZhyHTetaCEz5GXG17yrjuQhraroN4Zpu0ryyXsIMG/0NooeVCg3oO6
jV9+kcE2FI/kBy2qP+purfRLMVYuW1VAGYjjQQmKRrKjQ/ZsKQ92XrxNRzz+KXYGsS/qkQT1Bo4F
0aObZIc01dyHCIJPOzxRxruw7V/HesnwtjCCgO9sB1IpP9cPSGTMUr3MN3j8dUcs+LvjYNkt/KF5
uo6NLJzlrIMJAbU4QTjMqtwK1mnbw9dMgw+CcMeg1li81Tmx7DfAthXnZtyUENZH9gJ1VKSGW11a
OuUq94xmTig3wrvhG/jscNvbEr7tVq850bBmwA7PJMm03pytXLM4I7dWLlWNp4ev6cadii1tGY6/
fLv/+EV1f2oFsBTyOcBKriNcPTuB1MGqHJzssSjUNxNRxm9hXq4QiGtf9cSLF8BP9adaCET29LRc
KenYc0MN2swTiX4QpIhAgWIqW4jIYZ3j76iKNs4YRaZfSFPAyzUbYEQL8OoqcmqwlUfCHYG4qA4C
APC/Me0jAjnpyR0fv6o2XoyhYpuIW3gkZ1oXbznT8JbIY3igN6XPYaajR9883BXCsK23zA2ihW5Z
ycmNmdgHQ1ouu1rV4HqDLw43z2+8TH70aVM9iCCs1p6XJls/seCUNk5GPQYTjuthab0htB8tPGdQ
C4eJfgMJQcKo08ZVKl96jmUsqdiCvHexPzpw01rbSQK4eF9dB+WB2h+HyRY5DRAM4fBwhjPIR13u
HDUv2qrAXv7Js8Iz8aodG4cxFe+ogC0AWWy1K6JrOAtt6GcL4v7HSF1tkOs18AqDyxOEFItzgGDM
VEdFagC6vdqYc82BAELDG+MRNPBmx41s1KYWCB8WsIa4FW0IKOK8msfI9IGQFrY7j0eFcVi1Ptll
4V8dq5KHpo+9OSl623/V16kpD6k52jMhAr+Elq+EKWE2w22rv0Nvowbm35D3Tm330HrBP4S0wubK
RAHBofFR2wcffZsAisamUQeXQId4de0hkYVvw+GVMzjzdHX/DLuYj3oCYkAjc6qn/oOKvKWvDeAY
VFW84W0YrJDkQF5PDHguIlcOdRuQQmIpN3qcVF+oR1CFfB3BnG+GxVYyn6TnK4116z+WSXge+TKw
ZCzhbgwb0nCBXcL9jE5pXXwuUisi/u2Wzn8etr+1/jL21rkZp8qFVq8Hf9i1PZKusELP9x0iACtV
6OZVARIGm2M1fEu9u6xrve/mkP8wLSEea6njy9LvvANQ4MU0pk4ybal6MJXofmM9L9aRFqSIPY1r
oHpc8LTjRrqDOWfs7caZvvGqM4hJbJMc5j4czOvWTkoYFPf1BxP71g+eDFibN8kjZyXDddoW0KZJ
zJW0AC4O4zw7ggSvloA95U+Fo38laqNmf8VjK/52G8PCIVhonvVS2/jHJNYaEMb56lZ0yy5fwR45
WEnH9w9WD+qV1T0T+j1NG1jTBV5/Ely0B6PGh0yYe/pbGU8dzO7KOn2GbEEOhAhuiRQrTISFeXYg
G5pkLFpjkVrNBtxOasW3ovFIrX8aG9sBMheJgoCqpk5YJmBdCQNaI+/EPq8ZlppjfVvYEAzoq5e8
Fqn5o44dcYEf7QIKt35yDvyRwFCHByh1W/yrAod4AVkNfqdlcP3rNSd+9GVaLOEkNRxB+ZI7O4vt
9ZCl5r0ZZda8sezgpTHUJZEp/wFiP/CNbv0tyP8a7gQ14BtNbEDIH+8K6CO4CMW4ycGqGg/oge6J
bn+qN7iy105WTO5Dbm8k9+B275WCMdLNkCjJgmpt1QHEcAcYEt0a9IzD8EO7h4INlKgyoPYRXJnl
VtjuqVj16UeRqId4O3xu7X8uUmvEQA/7j2PTARidXCULSNserNJRW3dcYAGNCEc2kSfBkcq0Gbt4
6aC2UeyEBx2LT9IziOr2u2elwb3ddvzChvhEYgimas01YKPRinr1yfAdLD3/HmvbqRdVG72JXp1E
r3Hl+vdc0K+Yeqkys1e1KM0lIpQACHcFew5NaMPhvvbOKiihx42H/xEcGeSgvCZA0KU1jwOg4jBH
LM1LlZbVPNVV9yVyzbfGdeLvRl5h+JiHsmSOTyUWf7NdGK12vsVgyObjnvZLaKO0PdIkjR4ePV17
k5rHpwVlE+vJIY2CN1qm0QeCAMt1Jswm3tFizeW4BkGGz5ak5kW6XnXnyaNW4FUxKn9RfdXVoHaM
9bwV81tXqodNp8SLwc1nEOwd1iDNJM8O7MWVLoL3xAMN2oEW2ymSQXsSIFADalAF7xGsASwG7Q3D
Cb31zyNjPRzuVWI+K6xsjpBgUkesetURXyDRxuq0J2GG4d6MwpVvJPlVyqi5t2MHgJYWzqAdYi7z
wmNsQ61aY1UH3xevUyvr7W8lyB97LI7w1WJzDZaXiJBRX9pAuG5ltUq7o1KYu/bi3//63//v/37t
/o//Pb0HjNRP1b9UndynoarK//m3zf79r2yq3n77n39zV5jCsjg0LCwX6iO2LdD+9e2CJDh66/8r
qKA3Bjci48rLtLxWxgIGBMm3SHk+uGl+jtCtyzemO6oqgEl/qeIeNNy6dr4hdY70ufraaIvpO9Zv
g3gPxso6phVWa1nNBlAzS57sIUjWgnTlYJfKZ0Gfh+vJZTAOq5/K4BGfAgBhbsuMKLaiBbIxCQxC
oExEGz/2PtdR5zyRC4ZrfAd7YqBnx42lku5ojpsuqopVioceFJn+apVF/QVi+snGahhW7FZiF8Aj
iWbqQmOpM00ANwU2++dTz43fT71tcxtXlmUhB23zn0895PFSrS0d+1q1Yb9BEtgHakoflgnX8pci
RtJkXE60A3jQueDFPfWwwXkCVZsBJvbnXoXytF0SiE/ztGyU2TC7GmbF2s6yyuBFhoWxiMy4PTqw
xNznGXQyeuSmngaIPuP02t/GrtCfBsZ77Mo8OI34sj/QbaYX/V0dROaOcwPPXFAanP9yXbrmryeH
M0R9cXY4oCG2ZVs/n5xWxLkAdF5dp0W6nVng5af8CRmK9AxH2eYMqv4jPQ7DUmkreuRRcewFuJY6
9xm8io3AfUMMuF7aVqKgmoYHU6BKmDVYVvXFqIujM64R8VK8qIilz5aWwTIoa9G1T/m+dO4DLS3u
AbRfIWFvXdNRTT+Hti3kDmJvT3WQDIvXVQb9R2qlAUXYraxRlx9RM7jWFiEHb89M5ghORdvBUVDt
9xQoj50HzQyzjYt56YFFGFRXeNdb11/6cv2+tI2tgHPHL0t7cpgzasvdjY1kPzc0PthJLYIeWP6y
g87D70XrJg/VuEGkMCusCAJgKCSh3cwaUA93iZupB6PWi5WmD+mSWml028ppdArx3rsp3sgzgy0N
XsWfxOWbyhmfynq1oobcYMF/uSK4+9MVYTEmdPxvwTHbAQ3ZMcfb6dOTCk8Wo4eUjH+18IqCfRzr
Tq0OeWXiGYb5k+6WxhstwrjWdAff8rqTFrhYomkFrCCj+EiuspNLLJnHTvaw9LNwsyybVaPbWwgQ
ILx38gjmMnG+p0HUQMX/WDdN5rPYW5elAMqmN4XcOO2g7xkX+p5+8S4285kKe6CtkChiGy6i7a35
tz5TBS/q9X959vz82B9PJgSgbM5s4RoQonPtn09mHBRMlwnzLk5X9kjFJu5MB3/h3gg1F6DvRF82
0lUvKbOWtNalHkURgKXX8hYKtxCeRRoxE+AeN9mmRJ5hfM4W49P10wYko2NTw8sNHagaHh8IOukB
wmn+oOZFrEPe1WDJWXfjcEbBFmpgifbRgOxMiCgBZN01Xqt5lGXQsvFcebaBc/nns+I6v11iJneY
5egGJHcZN385K1hRcV9V0r4w2OUezdEwA9ImMSBso8staaL6dhQtuuwc2oNcfJJeTmFoQHLJVAf9
PBBjBaTkSVrZc3rg4Dq7WpRFpEGLOynnBAVMLchzwArZ31sjYjDy106dOc+3XqUNdJrDYN3YjqGh
zIsgihFq/oaK9VjXCjCUgt78rY76ZWOoaeo89qO6vhRYanPtpRjlvWeOP/ArHsPwFTH8CEpddr6l
ljCHx5ZXwIaLWj/1dnlZwiCXu4egNsZLoH/F5ZStIqMcNsoCUGWsZ2ln4xmBoCJUU/DFD8F+ATC+
JWZN6XZXYySQZCAiI3WLL6WxNLa1PRyUZIWwHCzCAl9B3rnVvS3MvbNTXYWQmR8qby8S54tUdXWh
qhSvroVEDmNFRWrQJShUTH/752vEsH67dVz4bbg6zAVci+MrfGz/9BzqXYbXXW/mlyDQx6izeo7K
InxXLUCHXmeze2R+QsDzAACGvl7wnkERA/l97yVDWmkF31SoZDh2+PDzSLdoGD5g+oObaCE4rtBi
sduoQEwKcrVUFOGwDLJ6uDaBA1URX63C0REvS7X0CJlYQE3HIr4wqo1wRpWbsZgUEB/NhdVtqAii
0ceUVIQV8jIE1GwpTFzlxAgKPaNchoNdfaJegy2OlVFRTMQhBKqGreSguk3UayuBkAScwPSJeg23
ufTOM61P1OvM78pl3Sb1tAvaTw9iDnDfRuy8GIZTn23D9e/iBvzXDiSeF7M24BTOWHIAQsF50P18
6wWZ/gJVkWqFZ6q3pm5RBP3zDLmuthLAOzX4gqB6m1dvt2lNf0AEeBxO02Z16iMUnx3Kmg/AjcK6
sc+b4AGa6xz4HETrCqfc9iUyAqAVOHOoX4TfsHxSs2TIvce4GYyFp3XyTgEbuqnTxtjSTFaFDOBt
ppYl/sXNOpCT4ZPVeN3cgGkcgtPgJotxQ/VWUfXL0jLruW4PH3XUQP06jDIZM6c5RLiGiVV5J3xE
UBSvk1cIwO/IGbKKqr3VDe4LQIz2PHL6APwJ2Kc6VaFvuhABe90wTRyBSF5FWO5KTz2CzBDfMTwO
zz0+jOB5AYNrK20ekOfyYWfnpw9pMpSwCciaNRXtXNbbsgFwnIowYTbvy5KtotpMz4iw64uUSedi
5Km8Y7mz1vvOuVBVF3rVwjO8YWWOdQbPSzh3TN29VqqTkaktBWthGgR1Q2lvKWAUUIZsrKs6B9jo
hoEQjsWSgHTbi6b0c1hYCOql5db0ivxHY8RvZjQIcF5Lb47PdH6f62a55rLUgAcaINcAFucqC+v0
8qd5ZLztkixfI2DRLPMGlngqzC7ZyEYBDBIuySMRRWkpTBtLqXBLoY42FowDqK894Cklwhw5+a7/
ItJ0MfRp/xjFIGiI3NaRa8EXO1a3HASNFC/SUdzQktkCxKJu1xZVgQxc27TxsYzSfF7qzD1DnzRY
myIL4TiT9ofYQHQekETnahtIFNhpIN7BqVrKxOc//NrdNxUyMjQccAD3zP0gXAPQNKz++Ulo/vq2
xKqBM5PhxWDruo5nys8PQoSh8srotAaG8TpCrK2H9BJRBiA3de8Gtb6BVBgiIlTXwDsqqJqHobJz
GN5AJd92Mv0cNQrrgTZPvqa4KgEu48+3HsDw+0hUe+HGGSVWSGelhsgqvn8ad0miKvVoYEu/YOEI
Y9y5X5bJtI4wgT6e17yPT3VQGffUwJABuf/n06D/ui4dT4PFsG4Y/7Nt+sL+9D5wug44b8Hq0wem
3XFHJilueQbnY4h4IQxgGgP0Mm83vfTNBe/M/NeHAY3IJED+dPcHGfTskCmL5v98yFz/ZZ3j6EIX
Av9yAg8P/tuXJ5imOowGw+g0LegHzymghO6Hr4gJyzEoD7WdeJ27Hlv/VU3v+EIHlOr3ah+6jVM1
M+vwFVYbt95lVDkLK8wVNJqWFOZMHDd8NCxouaRy2QclhIOR8lioWA8ump9//IIRAl+0NWgeytf5
oh9/3fopWOT9l89x+n64RUIsvNPxGczxYWHaLmco/3w5t/3QhcVgxZveA9XLmpswZWkGWG07WGgi
gORc2qGFoe5IOGnr+B6gt+Lp1sPT+ID8kNHNWt+Da6MBKkPYdbByCiAwLfHOAQs0Da4WS/JdO7ZS
kTY+EsG93fmHgDN4Vf09XrVWDJ6wrr+zdv/P14AxRhd+/nNx8woHKiHccBxwsn7+c0G1SHpksvzN
xOEys/kUkUFs3z0avkLiEhoqxbiJB7+EDjjqm16B0waB6llsQ8XRrxsI8zEHYWvfMNc9tJwDfC+A
uvupfGsnTpgo/svVjH8kc4wGfPpjLGbgL3Fd00CEhwvxaxSLwdU3dcKgXMs65rsaduFzIIWAYGst
/0uYuJDAA/BcOAWYkrwLZ1QPBJCzghYjEtChCr64LJUwO7Lsk46cw2OCvCh1U6ml9n6AsAsVUwuy
1GXUMog6hlgtd1W2Q8bsHWCr6EeSnbBoxBtJ+SYyUp54GaWG54gM1hfuyWqVsDw/VLJxdkgit+uq
4MM9uNn+Ao9y43mcp6m88McwfMxjaFB6tJFMzLKT7gd4gUBBsjkBaH8UfpzuDNzd+hgeqqFA5dfH
QXssoLtxol5UTcW+zocN2M9vVE9V1Eibvsm9hY5l/3zaA1WW45Sl3jWzWil/TXWfdiacal33Ubn/
VJc0KjlULF9YbQ6/SRpCu7JA/lobskg+11EfzSrS0QOtQcDi96OGFTW+CQVz11hp5VufQQVRgjkG
F0cd/Ewh1QJsP8M6RJmBcH2se5DJq7VmT+VUpP688vUQq9t+Kb3ShqvaEPdzCCjjjWJXydWpA+c4
cO/O5gFKY1UtPX1WVsyCV4iVIH/j873Gkx+3Hq3FfkAE28GjncdYL2IkEnHOtnJgs0xzuONEEE6H
aEFtHakHl3m8QWwcAeixkerMmC8Rugrupz0lbr9K+n5YTHOEWPFGQ3TnFOuwjKEUN44zSqGWuqs7
y2mG1MvPJvwtb5M6+hAuQPTM1jQrHzLvFEp/JyxmpXPQAeFIkXn9RrJpP5Xv8QOsW56pO83TIa0/
qyCkuaOiFwg+snaA6xwPgTa5Dz0NaRsHGuULX9sUGf5N6KiozjRAR0Cu+0T9Qx5CnMPTgwWdm77z
Xs20DA8C2nB4xjQrI+D8AqFHfjEHSGHBT8JdVrYVqHmnxTM4tiRn6gKMgQkKG9xIQ8NIl0bEq7Xb
QE24lG+ylXLVDTzccs3InuTgYQHiyDcgIMuFXaXGHq6j3UVrmnc99+I34KKwlFCVfhK+G99hdWrP
qEHZ3Y8md7Rz6KXxYSgruaAdIDK+FyOcMW36E6T6IGPf4Z+CdiK9hzRzTaivdnIts9Zdl1zLvsB6
e96zwlsZsgS11EUaR6v2bZQj91AjGDjH0yXa6rHDwLHGKUPkkc2yLmT53MNDzNN9daZW3Q6bhY0v
/zUVA80FngnGq9NUBa7hHDGak3BrdoUhRrjyDATyqJirgt2B0riZ+lYd+NmwCkhXXml+pdmczNHW
MNm15vgK16+G1vFLYu6pbapRYEIkQLxNhyq0Su3wzQKrlfHITYnvK4iIgDZU4qWJeOzHMY8x0QjJ
ujUdR50yfjC5+jjm1hZ3gBOr6ZjHy2EFbYN0SXuVFhDsg+Mgkz7uYNzQcSPe3E7H9U/HTIO6Uvvt
mP24gGA/8m53lepWrRZb67pwtxlyc+Cg1RmAHVqDpQX97GVdALaKnEgWOtbGpRahpWArKglbt6ln
BVJHZAkfrm0jLmScowWieuWF4jk2AxhJUx2DvGhwoJ9TbdYYbAaonae0eBGEeAGY8TUqc/A5Cqi8
YQkir+BdymuewJGydc/UAaABc8lApVpSMWOxccFg6khD4AAmFm3QqhXVlQLJ4jqcwwq136aNnH8M
w7xlUAGXU+fQ3TYaeWW+Vd31ur2+9UjyvsafWacbmqseKveIM6KaeZ5le+pHQwu/gx0b68ot1amO
tYeeRy9DPtRbYeZygchutOZVZ+1YrJKj3xVYqXcLT2VbEaewt2Iqmckg678Hw0oqp/zRy+ErvqCN
J5EiuRAVngImHMJ3Q8nxYWlU/rnzoCOjGiN5NXSBXDEGATCLL53KeIssE0L81ZBcaM9dn1q7KOrs
LaQB15mwIS9kDM6+ioLvZmvkSJNqELe0hXUM8dZY8czXwaaDZXYf5+6cecA8aOUy5xDmkEBZvAmf
nSChPaY/EbURHU5yBKBAEBrpN632v+Zwdv1idyye87b3riX0KRewYWCgfQwf+waLP9v9st+w9sUZ
fAjQ5oKgfQJKGARnHYiCn/YHi27w+dIyW7l9BgVzqJ+vCmiALDwJCx3V6Fhw943+BmLezGuM8sUt
QbUPoBq3YYhlPLnc3uXJOGvh6nMxwOjI7Br9ToUxcjk0ErFIL8j7q+fq2c6BmfSSBiRqPRiReAW1
RMIgpy23gOmLh8G176l9sCPEdPW8PQUZwvNgN8LvfNxT4voQ+uLOA267atuxIF7lRuG9esVqGmiK
ZmnUQ7rTGSJcMPn7Mh0IULMzTeHExfggOBrI38zTcUIAl3ZpWKunQQT9xgAVfJVUdf0SZ/2MOmgm
+Hnw7kv2EF/KL66A+RTtqrRA3i6xarj3gYE42FDAXFCDZpUrF0/N51qYfC0gVboO4k57Tjn+5cd9
QuIuXwyBkEjhAvEDj+R8Ol0pjNVnwLv4F1uDQ403mgjTiCIC4geBpJdqsP11N2TFBi4k/dOQwmdl
PNFxAl0FCGAmR3vQXEDwImM24JX0iGTVY97DwSMEnmCT+jFsw6bEN7LfFrQTEM+ykbochWCoQfed
q9bBnHN8mxZaZF2ycSMk1na5GWlLen2GboMG8TWwu3J6oWZJOKxT6P7MaRD1aoDe7bGcPFLJ7moX
rhstXsNpaqyxzNV3YFDNHKBiHiXXtHPsZ3vda/znzklxckD2nGKRRaED5sSSbkmtduLLhYbU3ZaC
j0CS/pCZYCcqjTMaQFE8qnFGyNNBWB3xSyvHfv8ii8sAfpMghRyAPRWH2mqwOm3yzti0Tn1njA3g
uoFE9qlZ67INHvr2dsgieNgBlyUOnmX89bMPbLjsDN03X39tuQ+x77pJEARzzXgeOEE1F3hHrnOT
8XgOO8a10QjzVIJvchkKFhzNhN19dFYaEn5dnSymsoF4IRiaeQWnm3GyUsGHlEVnGbrygtQ4Av6B
+722JdqMWiRLoypxmdGOSp5+rbNKXwKJzpbAO5tQ4rKjZ+lr9jLR3BTGNijmLSTZvSDODlTsTGMD
DBpWUalnXdWQLdNexc9+UCCTMZp6YSEdP8MtQawL5n20RrKLF1Bs6rfU2jDnjadBcUdDNX85mAyM
BZln9wi+PNJ+EsXzHR1UMs4PyvifD4paE0Qf6aA0KHxisRDna68f2IFQnhPecywqJMBnHr5kJrEA
6jLJCHxChvqahwD72MkhMYHbRFMnmjMcO1lJMizyyl/ik34OWFJ0BQ5keDSBdo8rsIOpxNoUSzSo
sVNJ6ObWHFg8lWTWH0w/be+pzavcO+h1iTsqGT675pCWnEpAVT7XnaOfqE35ybseWOGkGs7gMI/c
CG+P0y5YIWe4N7wDaYNDYLWYKbcHIGQ8OK9OoVmgS7GnVoX3/ExPOPI01Ar/d9xTEkjb2mePtuPK
ecKOlV3EW6TG0ofBdqJ1rDF9QUVfsuooCu+Lw+wQVzF8Sv0eamPUyCrsKjVLd6dKLX3o4iZdqQgh
emptPTM5lD2eaNPYCjopQj5Q10RBqhyBeizcx50Gddss4fggkX3HRC4UGHZA/8uiLU/ShLWAjBN9
gfx6ebJy+PwClIOfUQCMRQ/HhtVUmQcumvJSv4+Shm8ReuhhCTfOwQAESczkS9EG224ARh3iiOqq
u21yysPgxDRdSwEWHfDBppuwExpbrbCs9l4PxJmX5OmV6mB09WolBoBYY1XotjCNHz+Eepqg18Fa
MNIST1+M73RAp7wA5o5UpBFGtgrihl2oRg+w1ustGa+oLejj9h5hkKk79Wg7GF7XGSJJVBQIe0K4
v7kMTvcKqZzqQNWVBlgjLtBmR0W/zDmYRqALUJE2bWE8mJWUR9qTO4BeEeLtBcoSDpQ2zFrAe2OB
C0Xet7xjS5PVzRJPmnylqtRZ0MAm1bVL+336a8vcHRY9yOaA5WGWITKNu1hGayPo1ZW6WwqJWYMN
xsfhC5/jG8h6dmP4Tc3BFwUf35/D2QnK3o5p3sfOiMzWxO5WRb/izlkBydcdqTRVwXADacOuW4NQ
+zEcOv8moON9M4fSwTbIOmcpOXgOPVCw900kkmnjlWI0XPB2bp1CZiYpIXfXdeqjn+nW7ap2YOzn
Blm4aGNfPyKfXR2BBEwWcSeDr96Wwsy3dsabf2yn8Xg1J/j4k+kKWS5nkSNFtK8rcPPJHf1WJBGd
WxHUIcjPjJ1BU0RnLL8fb600tgQsc1G4rNsKZLDuSlP/QSlhWwSQaCsKe00pYazajj2MCC4VVqHU
y4ucx76FXrGftO5q8lAy9MemDquzy938LE35REiYLPLFyskyd1Xj1YmU7Ky3QasEyThd33S2pFYk
hwCfLXEcBhlQQH91IY2tuAvyBaRwumXfpnE/c1x1D93DaEsAqamOYFJ2V5WLydwNnt8AiGQdFNBt
JnDSIKQcDByQXQXiDHT/zEdqhcUYDI7h6yDj1l91PuJ0mdZCTVM3UnYMYnepIzt2b46bHuoX936S
vfdGEe+oRPWiNj6GUh1tmK11ix4fbXeWCa3jEOLU+94pmwcrrstllQflqh2LXNOdrR354ZxaUx65
d3nBd9RIVVnTLFyT6WcqwS8H8rx9ku7hwf55NqavQr+wz3DKri5afKwN1Z710f68TZBCd72KzaiN
6mxfg41V2CIgNPanOjc+VkVtHJooOd0G2n3HZlT8ZaCpLKTFMQh8sBZhiuFjTzQgSpS3SQ0h5Elh
nQDRBR0hLN/ZaJoy9spr7d9+YYW/0h0P6K8K0SNE0hClGFkIgAe0eWMdqFR3mrWHMcYblWgDyH8/
j+B0vjaTFkLdjfAvDeKp42Caxgsrbby7w0VTxlDdHmesAss6tK0WXOwAICmp4AE5PBn0J0WQtV7w
wBaQQMXpo01UFHtpmtqRSn0LHm3X6k9UKpy2ORSpGNYSmbND6AdwlBw38d+/rNCt11Wcv1APqecf
PajYSzm3eBbBlpBXkKD9/5Sd127kRrSun4gAc7hl526pW3mkuSFm7DGLORTz0++PpdmWYRgb59wQ
rMSOZFWt9QdIQAuWtWGAWvZ1bPLgpq8NxdpQ2YBZEYSFpl+NwQ2y8e8RsF3/WmoTuo6Tn4YVomAZ
i/1oo365mPKpWGEKHo/2o6wJo6gOqm5cxYA0sLCfg2Sl2Y9esC+9e9eZNm5mJoClS/uqDmMwYcOG
h+5+wFCJDT0Nwl+BzvPaYsNfnCxCaqqfagVc+DLgynZUylpl4GKJ4voXJawVGGjsh6pBlddWLYr/
APMJ/17gJVQGo/n8dRZrs9jWa50W02pnwT9bv/pNlXOH2c1PMY7NB8FZ0iH8/FfyruZTQzZS1bd4
0BM2k/VRn5LmQ7BNKqbafRt6FjxIcLLlXuu/hpe41FxaoNkPnYlizYKP0zc2Egigr2ftWqfOVJ1q
Vf3GoRX/bvWD8ffYqo3aTTAK86AtFiS5TiCShBL/GQDKTlV91auzyu3i+9635SFwsuXFzqN7DZOO
P9cTIJOjOsEU/rPGa3Hy/bQij/gl+rQXZ601HvKIPUSifjl1KoMFsx5/HgmQ8Ju660E1WIspzsH/
jvD5pNdPKpCHcQsYD2vZmtXUHUa/MV74KbXDmMflVhVzCdLYIWwTqqKcMrZprBTiNjH7jaWZ+3FM
U7BDDA1AOIYNd95F6yzjRV24TRsCq2tRuFw4KIm1R0R40Qme/QcExna1MKdrsJKDsgmLUN2JtwOs
J1LZUWdb31AMQ9IwK+qNEeT2N80tidZqZQPPrbG+tbX8mB0rf4iJf778xyDNmPVtWZnufYmttqal
GWulbRyDuuSO2SbqZFy2zFju0bVcZ19oZnmYwXgTH2fyVUVL2uys1slXFTv8VDdLIZrHec7ts5kH
2gYZqPldRzRpM/ROcUfIZfgGJq208UxQvURta9DNguk98BHtRfCpuLMGTfVSg/+rl6XBBSkNVxAN
yYZvtnavrlB3/e+XVcV/vSy9ZD5W+0YbjS35w+L6dUgt9OBq/f6rpjCYx0MwWZu2deo71YC7SHmF
/N7f6Qj7vpcF9zLzzCsuYe6xmBtnn5H5fB9auc1XzFLqYWIQ151/l6IEe5sGLM8/wUyMjNo0e82b
7vdIIyo+R6oO+d8jG7OwPkcqtBMWk49z1R0TvCp+yPIwIVj1V4sTZdjUg/vqoNKxq4YxuW8bLbu0
2mTuA8etnom0kNvyBvuPfulDNSqr5o9eLMm3jmD8FlSZuAqb1KrhEL+DBJs9pTISm7jIm5/J6KPy
QOYsi5hRtVq+L0nQoNkixQ25yOHkt9UHi/5i20w2sSiMl9B7mv3vLDjB1PbJX6vRSQbr7aMsDG8T
VU7yYHSRefT9zD1WlkGSCPw9Nr3j9GG7FTY2zK2GFn30TAi94QTXqDGqlwEKwabGI+RoBFX1opOq
gu4ZLJvaFvXLOI/6rcMtkfuuelE9nMk/xsucP6gqtw3kJvV9cVL9l3hwDk1h5FvVShC/uyKP9qhe
SlX5YtpitdM/qlInrAC+ET4m6tpJ0mp7F09lpGF5M25sVYBg6++q71QV7bVIHBjfiWZhppMUL4Su
rkNeVt+tBIy0jaTPufV9sLULpA5pVN/naEbNs7f5U+Dl8V7rP1V3zQCbNPks7FURXQav6saPyuqb
I856cq+q8THddnZawKUozFNlimanLjpozrniZnxxyw5KnmWfwJBlT1ll49tjA+6W3oA/VTVETIUN
czXR5Ke6A2Uk5gGSVzlmGzdu+yMqXhoJ0rX8/zj481Lrq/3nBYwYF9C0q1BfWRUbOpj96Fm8pgZi
ZL1RO6GqL41p2dbxaH12a8vpH906P/9nN5fF0klnnXw/J8oSnCTin0nWBaH0DPwSusX+puO8W6IH
/abrgbi5biPCZX2Isj4YDgHcjJ0quo1DHp5AwZ0qRtbrELvdm7Ba+zoVcUYak4sNrgOZuEfiMB1C
l5z/H7DZt7pZEpwA2HRJjSD4blu4yWGdqD8h1jLsp6zTLlHQ9BfI3f7eSmrtMZ0RfBNwvL87Q381
1fglQwZqTNo/6xKLisnrRhRa8R6uo6C8evXcn5Cxno9pJLtbMWuoCmNF8kaC6FeRDuKvWD86psX7
aAzz1c/9CTca7j1tJZmlaWMcYAb0504suLUOpbNL0P580dcHBbv36afmSrSsiYnhFzkcM0uPjrPW
xttOmtZrmXT+sW4IQqjiDKTsmGlZ+lnE5NQ6moHMPotjzF1aYH221avUfs31iWy5VZbMrxQ7J50o
utVnZ4909bHBSPGz1W3j7ugREfocKyqPdV4usBpcx9Yu2RM5G9g/ru8Kek+BbZw2fLYWDkTS3tdR
oVxbg6BOjrGhzZ+teRBph3gw9M/WJU+jAyl2yBjrlVuPRAiW4NZnq2Pg9OyYCI6rS4lEtw56h46q
KjK3GYell8gWrGPLaVwOphNhmrK+rjGY0wH7NqhaszxJv+6O0Vy+4j00TSEsS3mvDvy8v89S6+bJ
Zbr7dw/VTUB5DUnk5QdVlDUmw6VwME1a7SML2/Tvg6UDZ1RHNyZfy0McxU32TYz4qapU/dQhrtKf
XgKyVJVUo6uhP9kX4z5dx391TXNiUXlKLuyrTp11pv5illiafl1b4sx68YVzlknEjKe6RSmc2wat
nK26sFHw8AkT2OMFLOvL14tFFfYjjVY9ZGzI//H6UDgkIkdlulN9v17MM7OT48v67qu+j7XijHb1
m3rlr2snpelvCIwZn9fwniPPgCq62q2og5bgtCICXLLnlVX2v9V5LpwuVGUTq4y/Tx1Saei3IDlg
acVWB2Bx93mqunZ1roWiw49Ptfwfl+vy5GBGMamF9SXn9Tpu3LMrUmV71nwkRgJzZ6Q+azN0cIPR
CE5NzL9cFV0n89g3ieped4L4rcXDTdUbk2+dmlZnGQv46t2QUMFcCdwZlLP9WhANUPVZEUynRUyQ
A9XFseUhRwKukBgIC1qDVIA61F0a3LXrQRW7zmn2egRRXNWNTUOSmhx/HeqmbhOZSr371Ou8+yyX
2z6wlguTsE1sbG1wI2/YEfhiXslK1tmqo2oxEmwb195iHftVr86CyPg9TBU/x7axc7YrNFd/Nrk8
zLOp3QFpyH27uFeH2U4QrFoP6kzVJSSMtuCg282/GpAah4C4jlWdU204zHpdnf9Vr3qooaTJo33L
cvnzFf/rxdRYow1+EkBcI3OEfvMxmvf6ao84rwdwXb8PtTJQzKGVnNxY37Wq+NVntGJ9owfaeDCl
l4aO4SQYSrfxyauL/DCKOH9LouxRUUoWGaX8Lbp/9ggAo//fPSKt6bbz0iEPG6AgGvQdwasuLu9M
3dvZFl67X1VeniKO8FX+GtGaWX+0quYeekxxp+o/O3uz7m2HAkc7p++7B7TmYbbYOHZMxE4C0n2t
d8SWqgqb2ekePivrUh4A9K1CrtRV60G2ebJjj61v1WU+GwwP/5gMNe1FX22cVm+nSZv1TZ5H/ear
LvWF532WK+Xd9NVkGMiphmqkqvxHuypLiRbGvy73nx2n9R2oFnVQV3QN/3fdV5G7jold9fHLBkeY
fQYBbRuQcZnCOp7r+wk3RjI7VaNfGrgpuiUoqpY+kma/jbsWbiW/8l5Vuq27moLMVrrNWrRPrVE+
NYnOs8RMvJMfZIRLxjZ7NP131aZqQJymR4/I4+arznXw8UhK2HRG5rRPAqzAU/WkuqtDbgUs23Xf
+3wNVWcLPUU0RMijWfnj0Sh0MDBFkd8TjMvvJbGPo0AFookqY+S/63NULaoPWM4OPPaAjvPaWzXA
nTT21WAhGVbk5rlyskG+RAWGv06DFV7gx8+Fk0wfRgFmvXWKjjx0gyldHgOQKOV8nhtI9Swc4weE
NDFo1GBgZmydw7Gw5z8h2m8goYxxmPcjWCMrALNkIyiQJ/2LFpHEG6wW6Q4P6W09z9KTtq674C5V
O2uap5daAiZPXJT1DT87fV4Jo1OCKxGCjz23X16U12gpEFHt6ovlmORxvTmvyQ79b1mdqYNMZHW0
pYXYUxzfu38fCK3BfZ94rBWJbx50X36oxq/6f/Vdpkas2Lb/vMbXUJH5wxlPvp269le9OvuqW2o/
uUuQzV7fwb9e6atOvZlsQXrZx4Xw765+aSeHxi0R2oodeY8wLEb1XmztJ7+QuzZdwO8Xj4EHkVOr
Ov+lLs2HGvulm04i9UX2xhIuXpdfhrEIXpaol1viLh7fAa22HN29xfJ/Z67FYPXSXTQgOOpK6dAa
+MaIH6rRQSroKeJ2Yc1912ZOjQ1bzK2O9zrHaJWzJQMFlkGV1Sky6eMZROvK+5iC1yLC5zufxqsq
QeV8Lkp9vH2WhE1gy58ePkuudyyWSn9UpSAjQuKiG1Ba3jfw59CGx265qYMJEHZXRpYORIG6srF/
N7QgKrFc8f1dpzu9C8N/bUFUJYx5Qh2/rtCgE3BLY3Eo8wQz+r+vDDk+2JUW6MsAE07oToW9Q3vM
fegA3TzYlZceZ9uDWTbUQEvWg0VU5L7Aet6M2I2wKqWut+KD1S4Ty1NKqm+a2GbYugl0dex9HnpM
k1JtutOTedwWRLZ+osLTGO7PFqW9rZ4V5p2l1d51HkirqYYGtjm+nfrHMDpwOJfuF4Qs/zDLrjoX
mDUgAvh1mgLPPpPWlcsmjc3q3Bku3l2TFp2wdCDmDKHSddr6RQzAwJnh2xPBvfqlYIFzaLHC3qrW
AnLhfTsWbwSj827Tj0vo94l8qtekKiozS+h4uDgOcYApAAwpbEX6Uj9LI1o+D1k5/rP4U1vcAqFf
Lb4QFYKXsp5FSyX+UVQN/6rL1361X2JBq4YYS7fj2eIcW+BAkxBkPOZC7Dyht7Bik/TRcFqYMI1s
fsrBfQkm3XrJ+sk+Zp4d7fN6iL5p0AgmoDQ/mwXJ0XKYu2uqF9b9RLZz07RTeZsSoctDHMNEK0F5
oYcxRidDZnhFSjN6MNcDu6bmOq5EtpRw/w4MLIt0OeIaQ6PqxhT9i/B1elbXUAfhJoDA4z20VHBp
wl7wNkfK0Lbm71Zdo7RJIh1XqD49JAOI8GhwxDVFx+FaNQLNVxm5RCIofjWItVjYHdAnCxOmrwbN
dZp7DeCm15Qo55bSe7fiCK1l0XoXF2Lxt7H/6a7VER5Qp34NDpIlaEIQzPHRgOuKAtao4Y7qaneQ
h+3dGBckftYGVadaHYNtLmLt9AEO22zQIAy1YvFuQQdC3Pfs5Kc+50+yabSXGmjXUS62uc+bUnsv
HW2jOsw4bG/7JrPv1MioBKqjrFewGXkqDJ387m8riM7Jme0y65a6jnkjIjnu40LDQeTvOnXWpqLZ
rOGM/RzMAxxCdkbDPPn8MRmrDk6bm9egelEFq+IBERaA/k5T5f3ptXOf7Vh35zsbBt/2a1Szjo+t
egjlHHkH1aDeSgT2AQufGJH51RXbg4qv9VK8zXi+34baiEMS+gSc22U+eI30dqqbH5EicO2AeXdt
/f8e5QxJ89pjvqRZ5vCAONHwABsBqQ8Ln2QySXdf9X1SkiheFp/tIN1UQ5br+h0h1pMapOr5vIg+
dOMa4vKsG9luIuyj737THf1dieqkwQHdAe+XFkvk+w2/fvOk5m6HAHydFYvuJHGMOoLMsm5OLX+P
5ht9Bz38lxX3v7hcfP+p86cUAL1VmkY4uDglEYaeX9KAqqEbpluZZ/rWzA3AwNK/nw1U1ZQiVTqY
h1hP/HtVUvVrleoVLCI6fCZ+zbIC8Ge74rmezehRK54ACUN5WQ8LlkzbtJmSvSoCF11tlJv50KQL
wpZ+fyeNbr45S4GQJVn3DZSq5aQaE2+a97gwlzvVit/tdClKfHhUa1ug6DWD41KNqgqmBVBbe76p
khMRY4jkXcT2pjS3q990vtppDABKtzmA9I0qfvlVfxrdqPK09pGN1m2Up7Xu+RPcaGN+9n1kO00N
I1OWvMuzBquHzcT0Oq8lVaWb5hsysfm96i/5yx6wiWfWWXv4wIgeB2ETwOdiAWQKRDZAipnY6JjJ
FXssloATT586f5x1l9WjndyTl9K3vKHxEVk7k4VtyHPzcWqHGnClmW3mYsZvTxtwCejf484JHrKz
y8Pm0YPbnc8z2da88A420fW97wXu3q7y9zqtNUD6rrYRpCePpGNPCAEnj0HEw92Ao/jdJ9Btdyg0
G6ZtoXFhT1d1pjnAjZoaAUfT5WdNtbHAvr1eRY+DDfEnZmlCsUTOmJJHPcLtWEb21q9MorjZiiQ/
etPjHKwrogBp35jXRwJjrs6W2S6bVzOB5Y18xpn7fwqBsf1RIbH3VOtWfIr94iMY4h8ijYNDlBjB
MYs0Yltsh5klE/5Fy6uTzPnBXdEMvpxOaVvzWdHP8RNsim0nnJGTeqhhIu4FsgdZBPq8MV56y/ge
GKYf6iDCtnYfEe3UvLC1SBDpM8CfMe43w8jdQ5SgxHOqw7YLzRD9IQh05M/JE4bmIiAAkYjYAXr2
IJ7Wk9yS6diNY8+8rOfpZQK2GIqqu+8Jx8dE7P/MnBKJ2cbqdnFlNPu604pwtAGYmvmwQVcSoFPy
Ybj98qNr+gP+hSe5ODerbvVLIMG2MjkNuyBpy9BI5r+i/kdbor7M3vcXUth8F/IDlcFDGpTfhgIw
iVn3UHGrJxO0Wji2mMub2re4zDZO2zCtNB32Y8L+kZfv6H7tLb6ZMsA0b/LkL51lwtax32ADNGcg
x+xOMHsJ7XQgZKBp48ZcyhyAlfPdTMwFwDdryiCpxIYOH5BJd3XJBDsXmE01dXZNXJDVS0zezsnw
KJiq/gBa9Ic2luVLH/3VIKF7gIT2qhEdZZ2wXOuJAFKRrIJTU87ksXhb3TCv4DH5JEuDKhPhBSCS
4688jdurMVuYoeUv/TAYr5Z3HkBQbrRIvBjwQrYVygbbiWcAEU/7hL341V6mcyV0nLiy4jp2eD4Z
UGR2S8aPQaJ3OCTgSc9JfAqabueZmCdGVYtFjj0+9kbSsvjsmkPiIjo4DP0D0I+t3c4jKGT7bFS+
FupJUoC065+9pSJhOVfLto/K9izS8dT2YHORWiI1C3xd6/XjOMIxq+wS4Cu4LmTryfYnHhYqNWmi
rsctbsCVIYncq+8Bc8Y1R/SNe+j6BO3MRN+4ICAF0gvHZYHHYGMBFBpRaZzZlvubsddYukftiRh2
aDfdDIpDP6eBgB/eNIm5a+ZGnvsM4fSbOm3gveXhP9oWU6eirNzhIPX+VNUEukBHMkpdxVDNnxeI
8QhKIzMspmU8QPYoYTvbbYjV+4SOxiLPIkjMvdPrN92smzNA8oU7LPGxS2F/vJUzIJPenH8xV7nQ
ZJbgUYpVTZ6VQcjsF59dE3GFMt5EtYcHVe7/+YSf00fqs4GbvSYJS/On6XrPIupDk5zeKYaruvPS
4Y9a8vOIYHmobRcB3xrtZjLwVbmKZA/Brc2zBP1gjFdd8VImS7PLe4DIbf+r8NAsAajrIZta17tF
S/zb0EanYvG15wiB32hOLobVv5ZOV+1RLvnoylzbeZHkx0PYEfWf4V53xUAKn0S1IatnmQzf49bu
UDJM3EPmklCpx34fDW254f1ml6KYDkHCF1LUaLaYhTPcNxVflpGLl2Ikr282bF0iccjSYr8QUD66
Qt4VRYW0T1a9jrW+Eas3DD6V2EThmUZGM9t3VXTX1qhKZNyMujE81JHxnpgeoRrZXnT2G5t+GYYd
zEXnrJmaIGaf2adcIHLRds1fwqiqEE9qS2//QqUnDSc7xZpc5himxo9daRlHFHrbuHe2KCBXnnzW
c/HW2HoSBtbE1tcvronnxvvWGtEXjsGmtkFxMg0WCZmfvXdtsIR95s8bT97VXR767uyGIigxfC9q
f1+R7rn2QBbbWHbX0umJ5iJHgpgaPKxO6GhSyv6VmH4aisF5t6oYRhYhp5vQg+OYo3niy3Olzb8C
D/0rJ/hwxgL7T2s8lWSewkSQLmZynjazA5yvMgN/Qxh6OrLzysmuoWaTF80lHTuewf5k7zHPMMN+
dfq0cuMNQvcEdrW9s2c/2Kb1gHdGBjlVjOlFHQbhpBeyo5e8aF2ow24BjHd49jMIFkSWwsLVwr5r
/0ot580Z5z9asyMHlth3gLEvNSxEbyaOaLt+s0UH4ZvEbHTnlfkLsuLOdWK6D7s2b491LIuHYgaH
pyX9o+iX0O6LfFewqNuaELMQxUpx+DJGsLSFu+kNnJUbU1gIAvnZsS38+A5bmgi1Hyu5LEHhnCJW
ameRZMY5HS0Ymkm5XKo0G48lIsh3QMOtgyHEfD8kRcxiFlor8JhmP4wYI5JrMnZ1mnkPRRcnu7i9
b3poPbZwSaZiAIl2BkvissHnMEH8d7OiIDddppM3t4HEO0I4L64VYBe4iOZVyuOgufgNlKn/2pG0
37Se06O2n6Ax3AMDsmYsmZDI178tDTsnoxmqd60hJxpk3XSqHdvZQnmVYcfj8n1yYPok8FreoRV3
gJPBPoBTxfWvF9Y7ExjOilC13ie37/HwFTremg7+GcRF3mMEUUIe6+M78XQ2bFkzvBtBNIQFKKn3
wEEKyVn89j2ueESgY9i8QyGbENVG4i3WrDOGg+YV/cmAgIQXbVUxFYt5LTVYRFPyvnRZvYGXZIPp
jrt9Y09MsrZ9Tlz2xFFsD9cOEder5LNeJr/dAzhjr8wEtK2DAqpl7jn3rLWJKAUP2tJqL13GVzba
m8HlXSIxlCHlPY1oJCMK08fWGgVFzQdoFLDfGAc9d7KNjQtkfK/rmsQ4Rf7wh5wUM9ogcPyrZ3I6
835AT2QLUsjd4IZlhYNh5bfGGb1wFpm1ywgBh5YzHMwqC/AkT8f9Ul+HrJmPvUyj68Jn0VL3Dszi
a55E4oFAah+iScWU1Wr6DSl0FP3K5cG1Zybsqp03BBJA16HcTWKKnaw+pP0GMkO3t1YT1L5MNzDi
s5s79tUpWHBaRdoRD5Z6+V71FT4j1XJocOXbzXXwBjh427djCvGF+z9aQPzOjS/4KC7YEAyHuwW0
tufuoiyJwygn0CpbdHAEp/s0hTIkIjS+jDF/cLXsaq6P7jgncOUWfbvt0Q7V0GFj4hYQHwgIoMUa
OZs+KLxQLyoSkUwPXRq5T2MdEFR3ir3srTocK4IaVRD72wwDuFCSWd7JpHa3s98OZ4Q63PtUGCl/
ugXcgiRcZtg8UEuW0DevSu9KqwGka93NSNPtBmdOL3A7mgMLf4d3dkM3rTkaKGYITUaXjlsVcaj6
D9tbeozYhHMckKJJkpQQ8uwZu66LqkMVi3xjp6/SNZqHeJ7MkIjad57eZJhHMZ9LJxzmoQ4TGWs3
t5b9dXInLSxJ199LMYoNms18cD04J1hvlBVhnqxrH4h2A27oAf5ULQqUpYOBtmcYKNOjeRkiSuvr
RnaF3rjnLzFdO0m2ERvF4BxHPo6phX+PkPthiLU8HHz9ZhPQ2VnuPIdGp527oHoVwvXuyk771U78
UJNjWPd23ZQ7OWd/Sgv8TouoOM45D1Xfpnf5ME6hls5eOOEy0DHvowrBtKK7xRkj72g3R7gHiQGm
dB9FmK4h3SE87Zc92ePFjoBvTXWySfrJ2UjB/6SvzeKsiQEKqEVgdJ6qkz8POIP4VXOH5thVb9lS
WUBFLCwRTSw3AMuyIhOFe2mnAEeXicWT0Q7yAMl2l0walLVGLMfCySXQyvqlk9WjpgN4Q2BbHjwp
PwyRmxurNWzusJybL7BvSz/Bklvikx/jWrTGRPshyXbIQbOCj415q7P7qINEnOEo6WSvlu9SWmDl
WBZsuSngUOCzvlmmCfehPvjIo9IOO28g1oFM05SjDS3dG6nS6ToBMkSzSO5zP37zEKvZTYGJm6nI
d8sUu2yGB76gYRB7N470nfDyNwyBpm1DyGyH5Kq+yxPQhJUWI7Ri1nflhB6WjJiiCte2Qg9JuL2W
Dt6mK9JuI6LkQAwuP2dI77q66V5Y499hdtkhY54+WIahHWpupDCaH3IAHGORikfJfjZ2SDRbPnkT
Aa+kayQ7Vr01Wemzs6uteDoUtWtsUwA2ofCRk01vsZgcljdy2BQgJLeOlz0mgbi4jt/uOiRyyVsX
+n6AjndcPD2A8YvICc9wqDRDVux7hN+X3q2Q80rxYkBPfR/N+k56fhtCV873UeDwJIlEvEPl6cNA
d2fX9HJ8NgrCQgXsm8Y0sfoKAjxLLYS/miidtpg/PvNT+cRY/B+EP/O90HC6mK2tl4ORiQnKgdb3
WhxNWgTtzKgA5jOJt4T4DDzXjQY2EFB7124GlhT7xkHBvEEJAnR41T01ORQui0RgQM6/nUDQ55M9
hzorabvHGoznz09kFsaLSPNHLWqWzaAb0b2Q1odrk4dfhvqc9pk4lTOPa1sDzlWRzai9i8cuE+rp
Be/drYEL3aZpDBSRqgjqXAROKZPnziwBeU05mo5xE0YIrB50jT3L0Djt58FZQEHYVYE1kus8RkG2
7OFoYoaRQUjtF42d+lSkAAGC5oTlZX+eRjGc1dnXIXbt/lykQKfg1DBTe4Tbwbcf5jL3D/y49dnK
9frsEu/ad0t1nRH7PSOJtJzTgk1bAC9po67mdyQD+nw6NCQYkaG5EL3wQ0L9V2EE7TlryrfWLwig
lPbYHpekYIscwGr28xlZ4n4+j1aPlrkn8cJ1jaIIHQd1FrO0T4O2GuLVh2leyjOzSMkmaIp2Tl+9
uQmogG6IK65PqEXis1vY1UZLqoS9lB+d1YHlK+vQJLs6hN33kaa356Vv0csanUPL4/Dc6hnYxYRl
adi01UuadX/Iruw/vyt1pr6mZHHQPp+jxUf5pReHaHWjVPsMdeavxdWaj99729blxJvm4E7ReHbj
V0hNNQ+6nYHUP7sLsrKBl75ZZVwaG6k32anrFhLuy9YYs0dDC1Lc7PlgJN8cZChRgmAFL2UUbXhI
rW+guQ2VvGYajwskdDdJNkdFmOhRdFjy5jjKBmGFElfENDmNHbxEjcUaMNjJOqt3gJgHeWFveSVt
V+NXYfnLRp1KI6nZ/kZWmHSAKJEKgf79UpUBW6vRJl6DIdUZoIN5FnDMN7UHj6356S/5T+IuPt9s
hIbcYDo+u2PKeGBhg5qIk/qtanOqzu16UEV1sBHz4G++/pT/1RxhRP+P3qMXyP08CoKL5cGoxw1m
yx9sTvqNtFGF27majcBImR2HpghI6tAhrvH/rvwUsfQ5bIMWfKbwGiB3HAYQf/v5T4GnBBnAydC6
uyjvk1OuFci533psAvd9MjyWUX2X8Rw4o5KNQ1pd/EBOLiZQLqFp9XjMLuZNog1POFzzd17WaiHA
aNIJcbo8RU1R8uxeir0xxo8eWbGoeMZ3/bXVfeswrGEC3XGK8xQjE9m25mU2sLY5QETwnvuWezgY
fPCSRfUSKBok9gNlDJFyGE9a5WbcOv58FTOCbI6nSVZNxBkDxBuaIT9HukCXu9NYVkHGuvDVnNCC
0ZxwIescahMgLd8ywyyI7WcUj8q6zs5BtfzJj40/DaDVkz2WeGuaabdNSJGZYxdcR7FYB4LKNayx
TcoWYuu0srrpBaTGgW3URuR1GvZ5XN2clIwzQlaI9pcHiPbLlixMQC8En60JZVs8bkx/yd5B/beX
qEztDZbI5VZqS3OXIZxhGZX2VvOY3XtT659yfIke8c4kJ+0s3R9TJg7e0uE939nPnieqA7dAeYyI
o79VZYRiQqr96CO73iBPO4AYFflV09n3yGDY1XkifsR18kokaYMDt/0xxOIRQVTvVyGIpzEvmKXm
3vKI5UsZp03Y6ti22dL9SWTeJxbAM8rTu/5IsOSJ1CAcl76BaEW0ZFvFMjuZKM5vvcJejqiYLoeF
1MEWlKa1XbRO7lg+bqt6TA96s8Y7AiJSJZHWTvTuFaA/doVieCrhk1hplXxEWu3CBCeZYD5ntV6t
5JVkp1vu8iRH/aOTxns5dg3q5BAmyfaTh8GrJfXTAB2gsdyiuZw9ijQrILdmMw+pXTcX+aUp6vHi
rNG7GajvaLXNMRha7RXr650ILEKqMPa2UZ/vpjiNX0EK/hQYTd3bram9WLqjYZ+hjzu/L0A2OlWy
z9vJ/2iJX7eBD7ZeRvOFwGe8zW3klAYyyEcU+bc+Su4/ZDBaGy/zjBs7AOvU1ok8SLhnz4ndwXon
E/6rRT7YCdI/WwyJWU8b1v8wdl5LkiJLmH4izNDiNnVmadU90zdYixm01jz9fjhzDm21c9b2JowI
AioLEUS4/+LFK9Jy8R4xL57Rhy9G5RPaUML8Z1r+haxARI40KndzbXtvoI39UxA5EIarGY+tOZmf
CDH8mvT2Ok9h+zY0rfvSIWwR5eCZMZquzyiBMxxJ/jvlx94k552QS0t3W33dLT2lUepSSPft6K3t
X08hu+3Zl3EesTLlGhD5hP2xmBqvm8WA3bHUZUu+N32k0knqv21u+7fu0ibFpzY5j7RNWpsfDLUc
d6ztUrTf8rzko7psqg5TGMKp/2k1epMJwbI/VYDsHvFj+6e+HrqW4UQaULGUU5CE1U2KcvnMDmaB
+JjUzWb6Tx31amaRfXxfTHrwamkqr4ObGXtARMGrtJWZzegem8NZ2qRQ4aar0eDfr02ZnTwHDGPb
QS3OjVcTNf+1TXbkzVyT31m0jpeTr22x0uw0rVevWxsrzj1i9sZTYabaMXLL4GyVSI0XSmU9qqWp
PvqZF/HpG9vvtat9yQAiv+mqMt5mP8yONgZEL8U0s3wKph0Sb8WfEYiLc4wB5IXECKxl2ImY7B00
3esPfZ0SS/HzB7vom3szTs8u39g7nDyZIs1JeoU5dk5Y8t/lSLaeEXf5yOvUeYR+qB4Vll0MK4H9
MLRjzAxffUjG9oYYSnaHe2+IpQ5AblBU89HwNBvTkwz9uGL+HjrITnKhvTcC+g95W6t/oreWH8LB
zo/qrD2Tbu5YYnbINBbJuG9QNzybdUGmR0WQSdMhyjH1PiR9r35UzgBgtE0WNgWRpBR/KCyoAuOP
uPxlNF3DShlAYxdYX+bBLA8Z3LnXNEKkoByLH8TypztpqgO9e/TS7Co1KSAKB6cG6vdB+ktb2+kf
ntXX91Lro2ImwzQ+tO3kgVNrw0ORJcNrHvo5NNhoOCrBMLxKW1Qw2QUc9Sg1D1fOu6jK/kKG5p8O
84hUNVFJMCjLOaTI9L+jwQpf5DReOUdXFevC3dah77B7MJU6vUpbxXt73yr+o9eQw5+KA3qJwbM2
Zyomnsl0ctxgCU8wbEtbYEUvWU4GVZqsogd1mxY/ZVyXpmiYp71aavpZqvHUFK8TUfH1DDkW2DpA
JcG8CsgVOOhzXMbOJW4YX5Fs+Q/odu3SzMzPNf/r1v65HyH+HDikoZ/kfFvHXoveRrJxrGyyYY+C
U/GAZKB5NcZFP6eKxp20SdEXavHQLkUQK8A59WleNJ+g5vx3x9ZZS2bnUurq89YkW1PqFw9bmxtn
f6lezeynjrydWzfxQ6GTMg4x6123tjZbaQER1N5NeihkmNZueVClF0UHDNPqqI7HpYkZipq1HwGB
oKPPnOEkVS0sMtwQOnjXjtV8hL6/gHyWWOHSORrC7BKHIaDqpTqEXYljMDgTpJpYe4X2h+Gl4NsK
kwjzUjVJql/0BuR+O3T2x5jXwyVUmLHJ3nRskktbl9MhMOHK963t3PyaSYmdEJ1TFS1EJC21350+
ZwnmhV+kZmVa8rbkCaQWub79bpgWKklt9iJNRRcwm8jK+V6qIKbMPR6Of1boPBz0sfLerahXkASL
lKPlee67xtToouZM6qRaIPWC/hqTHOlsMFw8w2C4k50+iI73rzqPdb8fJoP3qiyf1eWkSct0t/W8
/F46YkvMnG7qcEbCuHAnbQNfnmPYoELlsb73orKHRMMnb5QPm3ybXN3xCXcuaZy2hy6yN2x9vjhp
cwqdPgX7GUTnHLWQ92B4Kcs6O3kKxtDpsOheDvYbQQKL5K/WHQtQWR9K0hOdStWvXZDwdZ/y7MPS
xol5PqMcpjEpc3HDuZsj6M7oiKYfvTKSbPH8L8hBY8ExIv7sdeZZalU51O+OcWV0jI42XpYOqKCb
o+se9K0EKercDz+akUhWWpGSgkajX7Q8cPYhOYElyufse5Auxyg1uxNhrCU25jKdz96mzsj3pp4F
F08/ID7qPtuLH4wUenoxTOXJyOuvna5gxeNW0xM/GhmOYiRenbJ2UQxokTHJ431gl1ANdTQEUc0q
vrd5/+z7lfqOk6Egbna16flvGXGtpGKurioV12fSQBcthWyFyxzDLsyHIA/StUkb/eimGP1r3KQ/
S9s1Lg02Fo+hhT7cxBT3LquyP5h7Nz9dM3zsx0z7C5uNU+I1Foulp2aad0zIc3LYbQtcwkp2HuLK
X4MFfx3m9S7AG+PDjJtrBJD3p5YhDKc8p9iYvOp2cYcyb34qNOK0uRLnR3eIS5Le0VcmfdW5dyEy
hK0Xok+ftM9mX9QEAuzoZx1+V4PZPnuNtqDzc/cwqcQI8zgsMM52CdqqIGPtWX+Z4yF/H7p4YRem
4U2qaYXeKKCJe5j39rPfTeShuqGCq2GMz1FtLvyyuDmBCo4vTYVGiKXkF+yeMHFI7fpC0K8+mgut
nJW58crUnz8/k4MkQXEABHWMFRL9JLXSXay3EcEbe2fqL7gOvgYzI5DBUHsKfL3A7TsH9aVo5Yfu
tGjWZvmLxWrto59d7aVt9JPsQ/rUu+vw0N6N9q+OwfnDDB3vLSuR58ci46O3jAkXbUyYl30jQnDE
mnE1XWoqeouvVU/kfqn1JItfc5x4pYYecPnaeMkp9Evroy0qzHbz7Cz7Os9SXxy/vqy10qxe2mG+
mmqiImuhX5IqnR+zpWjV4W6OW51wDbWya/pT7yo2Wka6/TjqmsOad8p2RHTQDJBGY9kTW3xjpim7
y/TaflQHjb3+1M5HM4p6BGuXuuySggQmNk/9o1TWU2VVY5FULQijZkN4GfqMsGQTYpjmWnUIYQjl
MKkWyx8gCWBz9AJ7JmsBnIjq2Or0nl11vnbh9L5WZY9Wl/0tspLHLO3/MIu4uGZEvB77vvqnQAHT
OeIrV+0/7RhUb3zQ+Slb39ZwNGPXjFq1A0COtMhylqglGDTqMYIBph88GYk7nsIeMqWWqsETbxIk
Abufp/vFw0japJ+LNdCTVN3KfIZxR5RhOX5rn6sG+aLaVtBlDGqmcr52CCc/hHFKkcdtDsAYiuWQ
liSRl7bIZPRECCgAzmG375mVf5R+FT5KzfMmf4FW4ki+7BzaWDkrgx2zkM67d9XO9Qcb3w8QIy2g
F3pUwFJZHL9JJazJMaFXP99LVWuBckDGS89SLac8vvqDB3J4ORIZz+xpHqL1D0uTbU37qE6DV6lZ
2UCIdUATRaoR3u9H21wC0cvhoW2VN7gY9k6qqe5YzzUUXKnJ72sD/ZLaWf0svz1bcF6jFSv4aS6/
ewEWTbpWHqVaYi7Po5njdiO/zc6QQYoRglpqcrbI75/TkhAviWVSa5aWq3ulauqbTbKAQPJUMVab
RXNRbTJDAeafH85YTLs4CJzvAIjvarbwpON9aqz5b+IWXyYioX+WHXQRkvLhGz7ffOqZGu7w6Cwf
QXCkl7Kw/VtrzOGd7yvRhTxkfikQ8XzSs/hLijzbr3ZyXs0Jv3bHLX/lWWFjuZyMN63E1NiNQd8Q
+4l+XUnEN0TwWRhogRs/pmMeg8QJgjtSpOd4nN/tOTd2yHEC3yhT+6Gdu2LeZZXG482b2qfZkxSK
badPREORyPa/Oyg87vsEBro7VOTTgqoHcAX0HA6disZmB4vFa8c7wPLztW6qH9hmKldLy6Z3q6t4
7MZnDT/4L/iu/cxnd0+CHuXu0j+FdvhX1WXJUxRH6NamjnKCpq9+Ka1YY9LanjRXtz9C+0xKLP1q
zPNwMpQoPrpKehco3k+m6+rNrKO/zKj40Y2hSXqnci4aiFGybC7GWQiNjXWcosAE+cELjeTbQJIo
nSwXKFJFstLhxU6q0TvoIemlCiDAa1GcicjHpPwwPW/zGPMX1InJEmhfqznwLpZH5hPge3qsQuQx
TQew0gAWvml6/9765sL6fhxy7dVQmxtE9GpHFio4qQURMQu5SwIvI/Felbl57RhP4/hNx/HEeCla
271MWYf84QhAud4TZ1QumkJeDU5TdYI7ryMP4hu3n0A91MeUCNgBfSX7kNv54iM7X/k8IrFpB39W
mVu/zTofbZr0J4fEPeBuJyRiSqGYY3g/evHPKcd0cRzQzsVq8e8ZGkzZ6h5ugEGzt/qwfSF5q52t
ygpvgZUTlY9K9xDkqvEF5OePwYrLv01UMMkF/RV1XQX5OyRYX5SIQwxtt1MRqbvi3De8qoUWPVeg
VKQmRWW12gniPMGxpYcUfqmDdBm9Ox+yyisyKhqwv/gCNuIY48Xw1Gum+jaRWj16OrluqVoIKT5m
MVrwy84edOHbYEDGHu3+XpoM2AdnJ7KrQ+Mm2pvXGy0oTwBES02aNMNC8K1Nk5scsHx9rgZfZuYu
0aXQ/EXts+zeJh9IqxmVL1LDkyo4pq6Phc6yc2RlQ766vUnN07XuLVJSEAIOkvTSpuMRcu293IZF
wwFSMCk58WpgL7ocELjKdEyqRAWNQA9m1fFzp5N9WHYqSzEOBP4USANX6UGoe7j5BSpQ2ykDN70h
vpqsvzmLhmIfedPbFBPumCxNf2t8rNHyOrylWciXrmjjv+3WRleaudOrE9qv6fCrxBP3nZjmfjKs
EWuS3Hgvx/JnmCA0IfsI0ap7xCm9C4hR893W8DNUem84St/c0INbhU3NXvYOKpke7Nets28+870v
AcPUU3bzQmYQUNGiVykQRymOVeIXx+S/bfoUZbug8hDvtvXodQpGUF6+h/a3eU7DyHhzi854S2aF
QR9My1WqseJ1V20GHiJdtME23viATU4Wrf3zhjTyiErrxV4Or4L6BNzdRxAdbluldM6rFEncMNo1
w3h1gth5bdFGfxxjBZq5DgCtMAPY0TjSnKUzEcHwBS051jR+m+9B/TZHLtB4BNj8z/nq7u8iU/wj
zH6AUdimvMKl07G4a7q1Km2tWR9qje+Z1DAxLc5zBcBureo+R83Z2Qe48SRNozGTzutiFVuPKniT
tmn2b1rOiyG1ulX6S2vVBT34o1L09vRUAg55WJtgQeJoNXg7w8mjZ8flNW/RzrIn3dyR2yVTbAzB
qxSeGp7VwpgfpTb6bvMY1e650NMo2c/NEgWuK2cne4uIr3xq6YTOmiQ+bW2Gl/zlqSofvb5sXrQI
VtlfDt6iY6O+SsFzhIJHT7Z6a/PN4aOO1PEeRR/1tQ/8+L7W7D+2DgnrFJQ3mua8tbnYlbXjetKm
HxCsQEZob432dK9H8XM7etkj38DskRT6rYcEcZMaRpm2upNNLw1ftdZsr7+1yWFWU/yoWz84aGWV
AfLJnRcp3JoooQMhAIY6baWqANIlF1MPhwSO6lsd++Wbn5SE17w4OktbFuXEKmMg5mFelPup8tUd
z75/lc6mgUdrgUqxYQL/KVXssFKG2WPQRfVbPZevLYHCB/Re67ciQeTWDBV/r0IHxethuHM6s+cC
sDMEPnUgkQpSSrPrN3Wq46cmdq+yU5rwGdMI3jfeVZuG8nEyxzu7Dnvu52B8NOZQ3ryx7kAFTUH2
UAflMS+PijqUh6Zx6oNmBTPAI785mYrhPPQJFI2495PFfuyIj9vXxvAL+PD9vV/2D1YfoNgekpOC
l/DD7+KTFSJ4kFisdApmAF6pVZcxsn/Nbg6Crb6qfQBzQgnBdKu9fmiZg+wbZh+5h7+Qnu1mUML7
MVIgkvp8zSXbBz4Gdr0JBl1VhhuIiQ+tdqJzwAeBALcKJB2Qct/rd+qM1lyrKQbJBdhJrnJOR/0L
6y4GG9ALh9JQH7MuvWJGrdxXXQk9th/ca9ZDgDOMj7gZYpZ/Lutk0J5ZH7pvc2Zpt4mMNvGOlmCi
UeyyfGrhTO3UESdd1IlJ3064AXhln+zamW8ki+EHtX/RwsZ7XkT4JkgM9lSZ8B4D495sYvWkYIyy
K6Iv8zy/kxE6RK1Wngq7de/6DDcYAgFsbsU0oABvG9UdomVfQViMuNC1/al0Qnxcdd1/7PNfnCa8
Ibdi7NB9HvaOaZC5LRTtPmOumlmj+mKknHmosvnOQnA2CAGJZAqWi4kOJ29KLo021Le68+sj9pHD
oXGc4D516/mgtvrXYMQ/AMRUdwxmKBrqXL5YwD9eKt38UOKoumSoNd4jkwiuhG/KMW2c9r4sCqIk
+gB/a/b3QTX19wAJLl2NIGNbJ/u8Ls9eNnrX3JiqQ8q8gaWVGe4M3LT2dd9drGpBBAaddjQHOzkB
EP6BVNP3xUz0YpIl33O1+j1wuG6POhsRPJ4bu1GA6yVte6dRopMAXAstCVbsncHX3rBh26g/qkSf
4NWZ9d0A0OCqLAEPo3mRGbW2TKuZovAYdeRB0hBhljxBMiIaWvVDz773tvKYpvB8EUfZp/EL6OW/
Z9eobuTfVL6ESY3mmnqbikp7NWF4mDz2pHvtekjA3zjV3sjD6L7Lq+AWjMwwMo33dwrx5Um7Erm9
YXl6y4yQldOjSeFEHxj1MsFMiKHaVV2fQ3v64Zqqez+6SbsnFNiGhEJXsAPeauSWbOca9CGOEAFk
Gi3HtKyol0jJV4gA+X6Io19NVuKSHZkXvuV9AmIFeav6xAX9u06xiBkJw5N9wJSjraxnAiP6LgZd
dvDj5s1zGzhmboP7m2oU17BmHIwVcz8PfbMvO2ICdf6Mpql630eRdt8uhWNiWOlAwkzzXagH/tHs
QOqFms4KRXE6xl6rOQZJ4u4BZZ2iIvilkHlAiSFCUYhQxs/eGsovLbLmfLQvXY6NnePCadIDciDq
CD3VY3r8EDQAeeYXViTtnrxnVZqP2JpnO9wAPtJYDfnzjrVAqA8T5OKn0SPAXuvdRFY4eEVYhc9n
W4FQ8tUOHL4Z348gL3fYZjGrYFHYJSocHrMleD2nwcn2FvXZqv8VuH6GQJkBvNHVU0AMZg7w0D+H
M1aNOoT5XadBZWr/GiANRsB+j40HnK+2HaLOzs7MW3WP0HRxVIsOhHKnYMCiqQrykejFBIFPYqF0
36Zqeh1Du7kn1Jjt525CFC1rn2AvvxJpbnYWevJXb9JBgeq+dXVs96b4vXdTEt+9WQtOp4q7743r
3ZcRw6zZKAxjaVVdZhSWsFD9NgBEPVdd9w3vAwNOsB0clTKZHga8iu4dgsfFQiAOUv0tddw78A8T
s+zR5woO30ZW7UQ3AuBLcXzUjc7fNQUkiiyuCFS0gUnWrbQulVsVOyux2zPQ9QJQnGcBuuFjcILM
fHNyklJ6geYW0rFvpdW5RHkK7ZDE8bmcWvPc15X3R+q9w2Xq1Nb/Odv1Ac4731JvgcgoPyOj3+dW
Ftz0McAfsVKbAyt179IDPDtb4EDBnZCSUnwWbx2Ee8cqCHqo5oE544M3WsNzOqBR5FBDTCY5tmbw
nmeKfbcV1VA4a9Vm5n+1ayhi2Hw9Wj5zR2+wwDG6GUDPyvNOfuB7+9BDfU1j6NuzZN7pasCr6JvG
3VzHpE2ZffxKc/2YB8l0U2fkmxCKetHi4C9rcYiCqnOPbrE8jKzO+BAvxSKeY+ajdq+adfsy9O30
2MbLyE3NK4P2pY6Y6lZ1ei4DRw33qcNtBBN2VVrWH12fMvOwoi9JqqNzaBbPljHapzGPWH8vhe8+
zF4HD63V4mPTvaROk9xClge31Heig1FAAICNHd1ZtvmiBwbsDW/kicLucQBxRXwvPg5K/TJjUElg
j8VZtwicadlFMGD2kpGGKgws0bQWrysQmP8tlI58UY+2aeFhl2GESGr5JUiNMfNawiz4NTjIni+J
AGXWj7qPrSuGW3AkMAP14FgHPWisKRgmVpw+xxIauUdQ+sqDWtw15vSshvMItcO3DyOqNPtpqSJT
MO17k5tlpi5AMydM4ZV0SE/OGugizyzuQGRchglGCnClx87sXpQW/6fcjJODjonmvBfMXLgQ+C3w
Z0dnmHI4BbP7OKaaxlSwy548UnO3uKm+zMCNPvDaAG1YfA+HKP1Qc1xivPaXW/g83BIlcJZQQT3r
rHRSHijHc7UHKSY+YQCsPOXgS280wLFXK6VUAHv6IAWmOjdvchpcK9+jOsivWVwyZI+dc8CwG3gI
KQVAcMW8L1BMi5zC5r2w9yZD3sOgQemtAQrgvzackoa/h+SI/xATYL0kc/glRAoO8dHThLXcwXFG
CO4L3giA9iHRuLvo/6bKPu3rv1nXtHftkJ3rseYzCSowcbC0VhNIQi08zrq+OuGfRV4aX5GQR5Fz
fNWTwLqkg/I6EwRY6K3quTIX44H4m9oZl9gbQ7L1By+evWsYWY8xqbR9qiOr1Ko5wn8GiHH7zjX1
6V5L4/dRZZUaVgEyiiGU4cWkqfLRtUka/h5QoC+rAkSQ1d3JJuENlqu0V+GIdPq7GxztDdiuizS2
MrEQMBmntQVXn6d9cyhS23uGBeA8qdP7DILv2QCMYOdBc6ri5GvJxAD5yghoZUkyVapzqmfM+coM
gKainJPODZk/GSnwF+uQB52xr8qiv8COKN47s24uI2yRvVT1xGnAG9cWfqFK88B0mf+n7eyDXga/
JluZzkWczncIfzz3M2Bv07WTpwApl6eg0Woyw0hhOr2THq3ars4lNHAjgJ2hJEjMZfy8hanhDkgF
OyFJxiLYOfOYHVlFPxnEORjFD1n21IWAxb7n9jumZe01WzAz5YKrC0FYXE3nKVpwo7UxqVeAEeGC
JJVi0qMvimL4x/i/TdIu3bPltatvZcB19VrodLusSCkF6NnoIKe1ugoO/mnCEfJihe9xA1LAfxub
ID0F0Hnt1oBbNIxvCJWjbojn3aqrIRghwQ1lJgsGN3ZQ8l4EN2RH56eQJMcfk9sEN3BZ1nxkssov
kU15o60KLtlFNpOZCBIsLP69oS5A+7qtjoJQqZynBVLIXDa7FT1w66DB68HfJYq2xBFoDcBiHcmq
/Oko+SFRAxxyf5n9AIp5uXDNckbZ2vCJtpao81GgitI4ztmUXaRn5LRcGWQRg3+Ob5eTSC8tVKed
7WTpQX5lgtY0CViEzxZXv3PQqGdRGHG8PST34QqG82e33L/RjJxLjhq15IClSOT6y2bMEpmUFsZ3
Us2y6hyWio7/zPKbcnCfAd4ZF/mT8jNwXg6jakCcpK+OXln+kuPSMYBjvtzG9Q5Lo+Clcp+si7WQ
Rre2sdS7M1IreDIB+lixv/I0QLslQz1O6XhU9fq74IGlGIBRdzX8OuKpSI5k1WBjRlQ5KWO82xwl
6b3ivEI1+NbDXDx6TcgdtZEQPbVJ8yb33k7cp4G4z2muDYZ1a4jQ22PqTnqruKUOy782RLNtu2lg
h3Ug1E1wkNsld0O2Sjw+k51sylNghbpPXrnbeUWf3/B19ECfyeZSQETg2VDOFV7vjC1DMgNEAOaM
1TBGoL9tytEOjhQgkV0jv62bc9qDhrKji/y9sWmIUTeHuE2+zqN+kyu3XiWopbvCSqeDXGu5Kklb
sP5vNcRXFgyA3BM5QrakbX0cpC6FkeIY0nQhEE1EH4fuVW78+mjKpdmeBtlTE/ncVWDYD3Ip5Efq
fc31aYNC3xNBZ5ZrVT/axTYEucv1+pq5088Ar4xTxmyAp+5Nq/IWpm14ymeIzq0+verL0CGf7Sy2
nfMczCCBsePbqdA5UcJt0BOykrz4v/7wb79BNrG9guyuh/rac717qMngUNob+kGGAPm+d8iNX2wA
WeNrCpd3vbgrnOK3t+Y3UMXnK2iQxisiWJNzczLCXJuPsRt+U7pMPW5XmEHwpjsulO5tcFH75wwT
y5P8lt6vnlJ7Vk9oNPbzvsnC+3bQFWAeyzi0vNZypGz9zzavK2eEA8LkIE9CH6cnpjAsXZYHQR+R
djLhWG+Pz9LBrmY6mPp+QILtIk/w2FnDZcotliXVMXcGjI/cBVz5P/+uXaRXPwQr7OUGcIUFkLI9
e3P84OoLgNEo7HqRt2F4W4ZleZKkurUVRH+WEcnSZ+foO9UAZiV9dgKFMVL6S7G9rb89ouum7J8r
b7h4jbmXJ2E9BFuBs/KlbUgQyFjIgr05o9B93d7w7VmWNqkGy1Oo9v2pAaR3Dp3oJPtMedilx3b8
50dQ6nLXZGs9Rurr5qf9Uv3Utj62ZWXb/ww92MqR4E/NawBXbpcCjylSQG69DcJ5+XDoHkTTQGeh
OuknfCjI0zMvkDs+2DrGoM5TPrcvDnMD1of3OhGLWS3w2E5eckApQ93dWQtWdR7Ll3xwu5Npzkwl
Gl09qEFB7KZHYGZHgvckvIMpX+wizXmoD0FUPjmYF283Xv6qVNfXaatL4/aYfDqkGNL20mM/KA+j
FPUyXMuWnkBfMmM4T3L15SQFeMYJzAqPXe9Dq9/LWwKrnVbZ/K11cI0/cgsRJVm3TLgGHyHV/WkL
lyLkgnWxkl6Jg0MNiRd8w5joH1EP3B0Zk6NcYynktsfL9AShXNbIU/ojn/SbFxvZSZ3Hu8QsESjz
uosMMhqjdgtnt0Q99xAWwfoFMNpfkPKzq5xQ7rxsMdK3CxvGjoZf8+A9YxbnrphlP7HffDzPTrk8
EdtgoGqqc+W47ffp7agd+gni/XYVy8xhJE2Wz0zmZtbBt6ALCakEXsAf4JINZuIe8qPShdwalBMD
XZRRs46rjplMtsDrVufJda4TwBzyuWfokWgUR/Y+wzFsnV2tq6hICwpybrq2DsJwqR9rIzFOcn75
Xb4djddWf5qNvD2ppvEid3W7tbKVd93P2Jii3VgUKP1DIf9ngbYNHIp8+6W+TuxYnpY40rB8AON/
1DI7h53f5sMDguzmBWhadRPWzhB11Y1n4e8yzLL1/sqd2MaY7cbwgf4rhZ5pTl59sCBII4vhGDic
FLwELiP4AYXAY8klkzsjj3WgEnu0gAf7Bb4h/x3MpcM2om93cn2gl/F+uwjbXtmSLv/vUzFXG2Ev
PWxDvfwYqa5z8a0uW2vjHGH7wYQWYQaZ6CqdfVHxWJQu8mfXKZds4rDJq7Zuktf+B1a/fijld/42
y1iPLXN3DyzgnoQg9hh86GX+SnKE0LW8JnOBHMw+mMxvaK0QTw775FI0Yagepfu66S9f0AgwSBek
6zxOnlSZ0W3F1jbNGSkHDaVIDZjYMgmTf2crVpSk1H+by66/vpxHmDgPY4GuW892Azz9ZJOlmvfo
9RYkoX648kPM+qa7unqVaZlM6mRLivXUy7RQqiSC0LwOIIBsnaXLVpWtrdhu49a2/Y1Px0b5R4dQ
B2MYY6YMnB1AgPwidXnzuOIJy/hl//rj51IrdpEyqL9NI+UWrk/e/D2AaH+VxzVCSRfQ9HIPwq5D
ckOelH/flKPXoQpQTnNxy/TwmQoSwBTZlnCfOCFC8JC9245tDSg7pNj6SXXwfw5anV/XX788ySvZ
Y3tn1vnM+jBLq6fnHfmT/753srX2ks3PdTloPetvvT7/gc9HKRqJjdZ+12akZmVc2WYPcuy/tW1d
ZO86z5bNrZD7sVVlS477n2f9bTkjvaXjpz/1b22fzvrpLwXLgI/RXN2FMPqWVxwPZ3IV1byuVeWF
l4JQCuRMaEQs3pcw21ZsbXOGJyj0O/pUrcHm2kmGWzn51vW3PbLpmwEIIVLw6xMtL4u8J9vLsr1U
/7NtO0zeO+n3b23/v6fy53wh9xcxaL/x4OLQxrR2mQvLh2sr1pXsVv8tVvFv3T+1reuJ5bTrX5Dz
fOqz/oUh8e41Zfhb7bxwL0ODrEFla/tGyxiyVWVrm5BtnT+1fapKP79HMKD/qdVIIiSFDZGPl5Pc
O9NbeYTXTWmV+kwom2V1VmUn3SvetuEdMBW08a2uzAuNXOoy8jMXCogoWZnlrqEjP7DaeS/DA9F/
JFkblIH/oautg4atEkOQ0aUoZ0iYiL8d/m243R4FRxb9W5/tMdjaPj0uUpW9Y9CkhCxcmF6DOpuH
ztHTeS/r3wSAAeGiZHwP2iE6rW+8XJStWIfVrS6X639WZcf26ko1IJDyz/At9U9nkLY5S8BOaAmv
0TbYrxPrdb/cn+3IBq8SFm/Z1SIwYiwRkt9Wjls3OVYKmRhsVdn61E8G0a3tt39c9nw6ZPAq5Tgb
D6ACn2uoFLgGSA8i5YYGkmP5cJU44rVvMnT5WZJlF7kyZdLn2WVWnV2TOdZFXvbtjq7v/m/BzN+m
CltX2ZLbGxU9Eb210xrkyh1ET4w4QiZFRyt7mL2SdAxqLtr0KK/oGqeUJ2Cc9bj5Q17kf6JatRoc
sc4mddKQHMzz7JogEQxLHNKaFHVDtnK31X0rUNA/C61duegOO7OFARkD8hb5sHQtOJu6fyecbYsE
QKSiXSNXVe5LnUFl0qvivYzhmQifXF9u8NwiutOu8cxPl18u6m+3aF26rldd1iyyub7mEcnJ2TOn
o1xl+bNbIT9gq8qF/dS2rupkz2cy59ZTdm//kh6G+t7GWm+HjSFWcUHuf+mKeDwbCAEedRizVKGe
IUBaXPGZZK+lkzszHGR6lr2eB8xTTxK8m+rgLdKys7acQ03q7KEM6nYnveYuGy/KXJoHtc8A6Q1D
sWsiXnUpvMw197YHwFMDU3SfJu5JjUIrPyIZhOEyK/sjUUlQw5NzbfSgeYKTRa4Z0ViI55mDe1Gs
3qf++L4g2l8DZGBf4d/UB1TjRlQ5qEpbhuBRlpCeqEdUIGK7Sl9jz0FZ0OwephgtBAfYwkknt3/2
LH9+TqvmJ3zHS29q5ZcxN3HVSv1vecmUvMYH/uYHKkjxrHnvvdn67hGtJ7PrByQctBZ1nGHYBU1d
f61nML0sycsPXU3tPYo6wKsiZLvUYrEFMAklz7lVod+kqocKiWCUoUpw3BgxVo/jsodQEmYCA44C
YaKdm8IuH+cpqR5lS4qsKBx0z/IcYWGC8FYRB4eyQn7In4Y/TZJn51ZdpPwytTKwI0GJ47AEgHeu
z8otLmJUr1UIn4aPkaiKguGhzQowQV47sB5uCvcGUoP0mkewvUX1a+qn6HlYCogu0bOvJt+Q1VSu
0lRmmHSju4gqV4HwmWGRrXGC5wY17GeVTOhzqmja/v8wdl7LkSrbFv0iIvDmlaK8kUpeeiG61Wq8
93z9HaT2PtWn496I+0JAZkKVEAXJWmuOOY1jwBsEHbHpUFqVmpzLHEtRPGTdaRi6i5J0zt28LOqM
sj2Tawt1NSNuHaGapSultHBFG8jO6BNmc+OowoXxv6Ykmi/fW1RzQP61uOZu+1eR4dxBmYlWVdi6
cE+1taUYujdNTQ7jjWL6QlP0g2lR6kxZq+Kpppq0LlbwYDBwAC+dsDxVSO1OzbK4bXJ9bpOCGOoA
2shEm1aqh3zWU22l6JpyEItiCv5tLPpKWk0OKncnTAk2AzV46n0KRm1z7N+TIX/TSKVTF47cn9+W
jp6ZykSqFYoKSkw/f5HufA3zRH2fmoRqBYA4T8GYUXYNB+tuVsglG1NiHCs77w9qH7e7NI2LC/8C
Bcl/Kz80o8TFlaX6Wdb6pxpq0NmOkrvBrBqkr1L9EPckjixgj2uxKTpIhT6DX8/X9ej2GHe40zI8
VlJM+WJquZb9yGDTZEnIbrlneH/sbOQfVjrrR3GoutGVi+WEO8RhOHVmYNE2PHAq7/YN2iD5HYZz
8n3cWpvbu6Zr17kM1mblY7HcB9kjRoUzQfui4V3Z1I8ILZoHtOf9hdDxXmxhtNs+YFqHGCobgTUt
I0SbpZV/75TYT7INjwvXQAq1kf0QsVhWJRR0J/hp/akeCCuXKbQT0WFBstiDwUyoZuNUqLrUboFt
KiuxKU5PlsrLo8qiJmw5P+Y4UuhSLRO9eGuOv7//nDTJ/a1Z1GjOlvMHdZqKvGxy8KfnmhkHHXKK
WBWLKphRuN+2xdU2tiAk/2gU3aKnQ9zhDXcUzlCBFwwudV1YKpQVNyW1fqvrINz15hDAeA+rj7Lc
iP54COtNqkJtqmbJImAt2biFEw/cN0EUnLplMSRwT2zN3/7R0fcpdjIvgW/GayQM8bEcMzwMl4VY
E206b9lYNpgQ1WIlavAb/D8Gil2+R9/27kbMAf8/u6T2QH2FrGz/PkzbFUBur+OllIkGrv76dmK0
+JCpKNXmlLaLjoK0o260KGAhUp6jZZEDmDiLzcn3IRZG/oB4XY4Jri/dpQy53L0NEms46B158HXk
kdk5tomqhGXl4IkxSdLBejEoxYcsJXr/2lVsig9uoY7uLEDg37uKT/tjj0zV111JgcbfHcu3msoY
seN1Lsy3FHtSKpdmOz22U5Ue7TGi4ESBvNll5BllshXrpAiVR7kMh5Ot1j/zUJEfB7OQH9WwvnTc
YC/kplG6AB3k6ddr8L+sulWPJqUlL3bGoUjmlOcUmsFLVEmv6JGDO9Gpl8HZL2LzXvRRKbxOEdQ9
5MvIsX5JBkV/UvyoeFaSvRjCMyd7lJsG+eUlrNPp1AdKeh6XBXA/dXD1pGbVbGaXezbVeMumGIPQ
lESOb3/JyYB7qU3sEuVS+pI5NRxtRWtXYlPrm2Gn4ZrqlboBEd81ja5/wMYKdJExqusIQeVL02OL
IKPX2y76yhdKwUrPzHx9N2KZeV+a4xMlNN27Uf6Y7cZ+NSS7PWRlBDrJVLv3ZqaQQraM/B6IDizd
sP8dWGb7TsmW6s0xLuJm4z8pFJ/BsG0H6j1Zi8N2PWMNi1743yZkkf90/tWmGhZVsdl8KgenXuPX
VkKYs4qnTDLMQ5N2E8ztvnhSUUw/YP3uik6JMrYnKjBeUfLKZ9Fk+g35BXsot2JzhCaxV5wpWYnN
Orb1+5ksndgSR+wG+SzDelNRRB+DaaYuoTBC7VjDikEWXftQ2Mz8TNA97jxq8cB6gpZdV/5gHURP
3/rOWlcGg+sOt5PZ584DMCZ66eWqX6HxiQ5i04pkkzKFqD+KTRMjInwgVf8kNmdp+mHzzL+IranP
7rlf5/daTH2PPwa7MBqka5q18jnykRGHPnZVQ17dU+izBjvRX0unfU7iVj5SrDBcVbXlpxJDla8S
+yQGiHa4iJtSqrOLaBILHcpRZCJgqDsVw9UC99jMDK5ieIwc7T7Xr01TbOzOrjAsrNdgzMujOVnF
MeoQyy2w4PIoySyarrLBzMqTFzs90HEzau5CxcIKfDKeIISl77JROWu4meVObKLRoaReLV5KfQRJ
qfXUEizDlH7yXZh+VNXkI+7KckuheJW+U0WdbZHjWxuV3Me7aWjH3JaMRz3MrHOZGBRYLMPaSf6a
qJbc82hTzkzrFNyIWLOXxayk/ooIXkP97r9ttyFizZDar6pXle3/tr/aUgDTmfFdPc7NZZQqyqUL
G/QdVV06T6KvXPaf9XEwXxprhA+Uq8UpCzUTsnGVUhE3zK99ZV/F0FFLT3WkOW91k8ueXcfGOS0d
DFjqGloKXNhn5EifEvCrdVysbMqGTnLJj8oe4x+dQoGYodnNnaN3wUEyrWQbpaH8CFWldsXhrflN
Lp3msyNvRBmRHsNhnLQdMdsS6m5pXB0T5jg/dwuwpZK7SVYXkHFhVJ1K7qknswy93lfjQw2c/J+O
7zGiu7y1oiOh+BmMvyfPgRx7oj+k7vEkjhZbNo1mhZywsvT996boVh0lGTf8tKPvkYGiXg09Mbay
OaDdvh3CsPSjSXn5wQoNaZ0qhYot1WDtDOp993jdNCdF062NmWTT/YSPi9e3cvPMr1Gm9Me2Ppg7
X2HzSL8b58keEqakY2Fsro9mW+ifaBKBRerc57n6+NFmiYVIJZjXdVXVl1ht652uVcMhslsDd1+/
xJags+BjUazKjQ9lplqCxfJ7/z0Oxuck0qUviUrL7w/KcgVUXGH8mtLhRyhJ1ptiNhm0Y2V+DE3Y
4ExRgjsk1PY2W6DisuSnxz6NjS3hgPTORgpEjXNjED/jRmb6c/jODfgD8aH0Sw3wQaY6iRk2k/Ak
sPWvDDKy2vVPAdYcTfvQd9QswylunpyWd8Kur5Q76jY6ynNwWEJ3ZXkE13x/p6oaHlSjtSAN5BS3
OKXLjmLNsmpSgCAQzl0C1gX/mgfFGpynPHXelCmWznrvOJwD8L11mNYHsdlpkOdyK+72atwDplKY
l+27klK3orGd5wBBulsNoXzuq9J/jur5XTUC9SK25qUC3FKNOzHUUaxjpBj+vdgK+2DbpmX6oBeq
/+zP5BILo3ksNct69rejn1nvMY/KbTvK7dZqh+CjULf1UJsfJRVZWOZU9W4IhuINm7tVb0T2A++R
J0weikvtS8DzA8QbXR8q7nfb0hEVZJxx1l2ULOMW2NHEjwjwmhZpX8Lu0ACmFlpB93wb0Gi15lVm
Z2wGLAUv3bLgwpi8Bm9kT2yKDhK2xaWZcdvCsvpIsROfHHQV1Q0YjrrE7oqLtixMULxHW9LOuVXN
D0QB3roymj6maCn0aNFzwIECuZeqb/E8TB9jHRmrcWmPlvb/Hm+DXLqN922f41CetmoCG+Dbv8e/
tf9fx//v8eJz1WpAue3oaz034tXAC/u1HKb6qlq6ujWXNnAZ9VV05Lz8freJIYAim2u5tP21L09O
cFaSs41VnoliYSxqS6dq5A1XRvZPm4x9tJPrm9sw0TnGjuPWNXqDoLyTstZAMInma1TqIVhb/Na9
Ho6Nl41KcScWo87/q+hfVFdpqrUaJvIpqBDicZMSGxDa5VO7LMSmqUmI7r+3s8rreV2D9fhvr2i/
bYo9RBtsu2MeUdB2a/o+0m075aY3j/Zdyen60WP/AZHMeU/QM3FRlfne8dGSqqP1MJm980MDQEe0
0BnuDNvGcDSBt1KkckT2FTUxwuN9U0obTXXmV4gMw7bjqAJ4+oIsay8+I8wo5+ur1jjjhO1c/E4h
0bUcG/OKO5Wz9kzdiIHrgKZt1KYdD2odwuxeDHeEo863uY4RFohzefkSHWLRw+pe2xRZoUTvrb2e
6iVwnda/ZlYiXQFEd566c7ARS+YZposGOwYIuaW7TEHQxcRjvZWqrN/y8gcWX/td6e0HiJHhNYpx
gk+6tr+Lml7ZyXGb7f0x1S9hoOKJIZXzSxqmvyk6zH6zc4gd/EHSdehYWP9e8ZPZamMXXKqiaa7F
stBkpodhAS5xGaCpixSpoWTDaMuLkqKLB5ksrwen6C5ivBiGwdMa08gJAzTgNMniyU7JPF6yfXIN
gHXgq9ak90CHMIgwMEbTOnnc4INWX4ygS7YV0ppzkiGq0EZ9Plk2lcWo482jlQ3RvgBlfHT0yNgT
9igOzjQPh6wax70kR+Ux0wqMffw+OiWND+JpsOxTUk54vdYESaIu8Tdx28o4MMj1xnaKEaEr0GUA
UP09+YlyncZWd/WhPcENpnaQOw7VQFXfP84dVj+YO49PkQEeudPdvgsJSgWF/NyQg16Fo6y9jLYN
yxvu6SveM71bRdN49vGhAkGdp141hREkLPhxPJsQfPjp/DNp7LWPH9kb2esGrk20aO3n6JFa0t+R
Kc8/pUT7SeAXebkRECgPbHWTtTyc/UHf9ssR7Bj/DurASiweRl6ozAlIJyUmPwvqEtVO/+FQa8Ar
YDYcYaOO9zVG6guNfwa6Vp8dY+pAIfML4M2o3GWNAkgGeN94iaG1MCkfd7kuRU++5FgXS0FNK4zg
Q71Hcmf4w65Ph+lNN3l3UpTgyS74pShTXoANkMe3iALAdVAO/U7spcbJvtYG5ZBbyuARSywOKIJi
XlWXymDDwZDDb93vJn0CiCiGiLU/Gs2lRzT+3XMbPmaCT8gH3I4j2qrKRodGAm+V4Rh4McoWK8dW
6l46DCwPoy9n4Cs4JRm8beKWA0qPZROinbOe2gKfy2VT1SdES7pR7MWmn9aKizoxdjF5QCRnWrwU
LAs1D/F7KvWpPI5OUuFgwZpY3MaINdGG0zijG5USpSGnGuv/sd8MMKpEoP5fxxabf3y0hY/AnpmQ
+0fbbRfx+WNUzocsfWumMHzinuu7RWwZe9VHW9Hn2qPsWP5WG0JpNef8my2niO/NqtiJLbGTrjmP
bZc5Z8OQdqCL5ovTNUgK27x97UercrXBCn60gfSEoMj5pSvKJre5HcABXwVKrkYMAMrbZfFvghl3
0EHin1VUxzx2mvZtsbtfJUZXnolzH2Ug7meEAtU5V6pwA850dhNdrs63DtHLBOufcTqWPEVrreTu
hRIZnJuXI4hdxMDbZm+OlmsNNTnL/3zIX4eWxgS9kOq/pNSoAsxcPuR2ALGZDvKO5Fd88OxBsk7d
GGBAhHUoji9SHyIhUa17HZLjfWoud1+loMJAD+3vNpS+WCql9s4iVHC2ZIxLYhnU//fm0oZT93CO
loVoowRTWeOLRhZk6b11iHGirarlbKMPuAKIzdbU8nUEFsbr4onwflX/jBAuOIVcvyvBhPytL6cX
q+SlvZ4a/zGf896jVKy/ql0MDdMasztbA6oSA3E7T0Y/7AqqaiE4RtTsY1u1N1IHJshyFx8sObrk
qVxtMt5172VYu0QMiF6nRi0RWC+yZ75duCLmbb8mJgQUY9b1DzxF3/wmNT9Lwz/IBDIDSDjompI6
YSr9XJStCb6PIAMJje73ODknP8+LT62Jf0g6UWrulhTQUzVkGD1uWDqoBQOkZzZnw7NfDw1Mc14g
RO9oheUxzJACit4cC8+T38+NK3rjNMzwvIQpJ3qn1kwvtaR/JMuRyHjkd2ldPYq+WLeJOQFaYk4e
3ZWtLF1inIRYD4w5uhNrYiFnwfusytX+1iTWcEMNvRgfn++9br2ylVnbmESUK9qsJgQ3aTfoToGD
rm7jbp8jD9m50Qvz4M8qY+cYVyqUSI9j4pSkiHySJ0qqHB27U44yOio065GyTWdQMaJDLEYbatBK
WsbUkjRVm9s+ii99lnMJ2e4/h/ljiGHFaMjEwW9H67HpWPXWVHrfxxXdfhrzEX+MnE1JWmGHpXua
6SAEWw4vDTUSQRSsf+woOr4/UnzBMJP9jaPrL99tmvgGtw+fnIRL0Lc6ed+Erfe//k230f8cV/mV
BXAbvr/DchbE2h9fdvly399J9Hx/aFdmdzFgV6TiW6O15WOxDBMDfL0mzCNWRY9YTOL0i1Xd7kA3
DD8dMkJnqRs2zDawUxubc5NE1arGwCKIkJoFTf7DKJoJhh41jb28N0N/3lpO90VZ7uSlgBXl6LNX
E6wjdRM/Cgc+mDN0+zBtf9WZ72yYMx1tEKZRpUaeYk4Lytb5NCUssuPOlWpu5IBmdXD4tkOMscHd
yq6TF94zd4jwnvWmd9yenx1cj+mp9iuKi7tnJRg5GDI/iNjJpZebkxWjv6yoeiKgs06JbhW6+iMs
hpNE1nMqsEScQDCUS8KvkEg6JOh9d+iIeU11kmMkKde6TaR7OeaVt8TP6L7yjzpzEezllqZh7JFJ
pcn5u03BxMWdiyHb3/YKiOR5WQ1yCd9U6V50oEH70c4orqq2R8o5PzbVY5Pqw/3ARKi1aljoOa/k
w0zJCPCymC8SPEslJis45GB7UHUWZId2dEekprpDvaGRXnplxAFsWUypf60HdPxZcbSCwaDqn0VB
tHiFxmzcqAWsMdGWQ2DYzrisETD9t62bmUiANFW3FS56hW34d9myAEfhlFZ135rgmtIWLs7IHOZ+
XhZRqpU7e7ImV2xyB9HuY2gUCIaa76Zbe2Pqr5HRagfRZEuVCpdsnLELbYq1aBMLTfVV0kQwG8WQ
Pzog5mlT8/3BotlQC/K7U5HvxQeLNj8cXNNpNa+dajLWy5cUnVEi50fDBEC4NBmE1S+WJXlDEMbX
olwXCILvW0WJruTMf49R5e8HRTsDIk9PI2ZV92Jhz7D+wVoZm1tbOvU5Jm6Q+RNZiiUkjb6G53V3
SIzEuCfYb3zv20Xmei583I/CtsFFy+alzU/xGJqN0t5+b+OQVG3qItVX1PnSH5aGelwmz3Fj380O
s4N+rsgVVZ1+7ziJdGdEx2DZ0KL4n8Vo1O8dUcvDpKfLayF6H9z/KMy4jRsTKEfpzK1XHMiSCxPv
iugew7vuUhaT931FzWUUUGvculCRm7uizoKrTpDsqsbFY+kH41EMEwumZKqLLVC5E5tirAJl3TMq
KsfFXqINRUWKJCE58w43rhw5cO7TXHPu4XLPB03rPgK/hhKytKtW1uMkFbt+bKP8F8MgYO7J3Idn
MYKZ370cKdoxmrn+iilqd1LgmPeIRa17HMSqtRLaeBmMs3UvOpQWuKdckpwRm6IDYIp+qVImjDhv
SJBjw5ZUsqat+oj7b9Ibp9vYkNgpZmaNtU3VKt7YExUT4CzDa4kawsOeJVlrFmS0ldVW/kZzNMjh
8FuuoJ6jq942aEO1hPjBSDzU1lJMhRYvE7Fg7jLjloWbpzqPzDbKADs8CbMQfyH1+YCH/1lbNuHr
veYtXn54azjU3y3WKj7m0Aexhl1zRv760C4qoW4pYRRrYjGIQsllwUsthZOiEXRtt3VUMt5jDPCl
mJ7C78Krpc5bZtpdv8nqTJil5S12ET7cFsyRkTqI7UyoHno9e9UX4VG3KGnq5SvgTYTyyBT6I6MC
7AYNkqAA3N2DWKhVO84YHNULf+M/q2rqfEaJCgOjycE+iu6+n1GIitUY7AzI/yQmzQE4n6QdlL3v
M2ZPWJAkcEZi2ySFKM7idzewl+MSldnCPsHuAIUZ8gV9LU2ahMSu+5o6/ZcPLSItqu2I/ZdnKI8B
vo6HouvfLE7rMcIObNMq+kc46c56XKpqEw5TOEfuONla/L23sy3WxH+AHFa41gPOlYRL2lHuVK9O
An3XYtR2MLWi3Ju8JCRVXLuS3G0H3XxO+asNY0Shj6hD5j/MJaDUzMltgPSzZHhxjYh5EaXlS8W1
tfyzxFoGtGFdgQXhudsrhwayRVCZJLq0EhJfko6nP04MEmXOm+k0IBQtZSVJmU+8n4BbFRqfehZK
a804FUM9HprQHL4Xmh6NB19dzlw2fWSKWh2Q/FYHJ6+AjovV3HZ6ZS1WhfWqWBOLxPIrqp0caBhL
7Xyx2LGUWoVAh0nH/3phlY6V76MMEMCiEV3+TLEQf/Bts8s0yDIKvpn+omGalxpFcToKoTkVq+1M
wCvPrMm7/WfEdXrbFGuOMmBvhYCXm3cBJ5CFtpT93RZGp4fbTjeOyVJ7L64DsYiWzYEUx2aOmpNo
Kn0Dc4fAZjYibA164WhgSj3/374oHlKlqXEf1XI0YItq7HvV6tRhnwD5QiTPOV34EJWOjYFYiM04
gkKsRNLvminlcMQYsnXnxupxRZHi8WjZhadh09UW4+QGGda6If7UnmxXvMWosr8l9vPLSccnpVzA
usxH8I0tMJxDSj+ROl+rWY9uNDlnRRW6MMpIlM5leDKphTkHfrci3964w5RdMoVHRO5UhudAWT3K
VbvillGSQieyWFbdHtzA8mo7y1fU9+puHnAQMm08aa3Xtm7zjU4Shir2rseLpQk2UYsRpZ67Up+R
H6FM0OOBy00jvtNVxVxNyiStfanFFqZXN7D/wdPNz5qe7vOyJH6HJVHU6O/VUOFZOKUb8EvR2kDo
V7TdKQxq2eXhiDI5LAqvQZARdifAr9STxKR0JZnUaxATVEFLtQLKFm2GavGIbjWqcAlRkJxezaU6
4G9sN14JoqKxiTX24+/G4sTYvYNVCvvPvXMKpiReRRhs+XkswzXFojRSCFf3MuBbLYaOj2lm1f+O
fRTZMpVUq3E27K0P60Yq212rhpwEOHSRbnKm9RCteDPo1MUML469hC4xgmQ+1vyyeHQv9xZFgR1j
mfs82WrShBBYot6/G6QtM4p5Rf7xg8lzuLYn9PulZCawiSjTsWfmnjraHBs8GuWb/OFB7ky7xL6O
IJB2ZDzlE8W0uGfYODDIOf/oEpUumvkuABhsB7aM11anw5xC9RRKv1sfb5l6PC9XkBqb7TkN5y+D
zlXe8KCseMmWLP9SqN1nlUFHUvmJrpShx6xpGsg3hhaOOXKsewRET0XS4IBrohNDwe2lhBM0HVH4
nMjpymwXpAisZXdU21ef54UH5dXFlxl/0IwUjs1nmZUTwYSY+xVVORNEL+PcVdImCxr/OkFcnyv7
Z5niqhfIwY+plzatzYvgoPTeMgHsTS08Uiu3MZzwlwSH1S1GvImVcX5zKgIWBCAV6cvCIhGukRbt
NYVInhPLV4gL9kqbUs8P+6dJsTcY4VI+ElKKJeky2VbekKTkM6mUbjNXY+dNYVpuJPsllPLcNeLM
X9dpTnymzzeGKRWnOeSAQ0tkMFKUu2CMW9CU076Tf/DmH66cyerXXf3YJFi11vh1Ec9fm075rrQ9
eBYASbaG6XHbv1CRqwE7isMVLp6Zy2xQWc3wV10Hw1S3ncbMja1wZ+iS7PYgu8xYfwEkVukUSYL5
SpkfVbKXx7iv2BBDZaXbKVpg0De9Bk7/ww+qGqhT8Sue32Y1Ab6Whp8U52Zeoz5jofjcUy9J1gVa
6nB0QKYuuY127GyPWNs4dRYhM4qATV/9TfgGhIn5Hg/GpRhJ2qfOSVcZlinDWZOZ/XNPj9c9rsNt
2Zz8ucNANp+22POauMvm4W76iXM28eqnJO8+lA5Debmd7vWYmX83L7jegkAg1ugk+nTu0DmQyY6a
YcCGAdfEqi46gGDxj56T5NYlpsCSJu3LkUlWqCvVqt1y7mUvtQj4Yylw1MpNnRn+FW/Ddk1qJ16N
lfVsjpmn5R03AgkMbZq+4XGfeopDwrup28htmuyVelFEji3v0GMS4ZdE9aZZYyS8+MRSGT2uGyl9
AeZ/BZ1mu81rb0Kgq6IE3f2wtyP1VyElv7JI/WwqDbPAGjK/zDsUEe5tPnTTxs5IFkQKtex2Sh1R
OAVvClHQMQP2N0zFoxxXl2oJVOXTkoj90hoL64WBLxxSKtv0ugv3rl6PkrnIncu7PozdqDCJliyF
ulUw7guFh0JGjZAJvA/WC3dNM1jFyr7OojuLQgy3TItLlhS/M83aV5X5o4l48Rr1+9BOM0+X0x2F
KsSD/Ba/lsFHV28PhxY3swBUtVdRgb7utBgiz9AnninhRq9K7eRKRj56viZ92pCNQr+nED3S1jqm
UmprmdtprJ+weSMNnelbogBbYyaSGebP+ShvdFy9N3ZoUj9MzUpkcJlJxZsjF/GhXwWhvTDEHnot
hDaevkxzm3rwZ57Cev4sRvNVLaZrb67UzKw2ZjCeZ9CciQl5rsF/UjHNcwHG2i4aOIOFSkZNb/aJ
71OmbW6HSPLsCK/79ykqP5wgfTLL7jSa1DTKw0vYpruGGpxk5JqI22YDkg00TX8KAQdS0AYYrU4N
Lyl5A5dqT6v5fUKVN9Jd1RQDQdwJZhx8aKABeFcExsfUjh94U2eulUrPjQ3Ipo3U9yZLPgdwelo1
vqMv+6Jsl7pYbTv30b7Ts6cJGfkqlYuHsgNeHsFh6hMqqjkfjzomYtuCNAA1fxqxo2bekoAEptbs
g6674mmEh6BNfHxora9Gb0BT8ITFYxur91wH+QtA2ZX0ActLOQfblJ7UNr8moHlcZR6Mte4429F0
9u9ZA6AP2tC+GI0W3n5CsfxEeUSIjyZu7EdMMYoLumFK+Cyw6Sq/yNInskNUuDU+5aw9JfLw1vGl
ePV7jSjCgPSZvji1dOTO90hxWel2ncWpDy4KzvSFoW7beNiNhb9pds2QbxpOCzcJ3vzJHY4uub2I
+f8ACtgqLxFRql2Ln5rcYCw2OqekgPXZaQn5lHwzRPx6B9v/SlMslBPq0/KxfjW79qQ67X1npyv8
HK5lG3wYGe+NSMiwbhjSdwtNPXzSol+RmsHlQcf6c+baICMANj5n2lArAzOacW1rMgXG3VbnPWPv
8LZcZBesR2vmAZFMrIqfS/dqtgSV59QeXTg8d2k8Nm5lQQSUdQqOtCx4Ksz0q2zH2s3adPAqp8Mx
EtFhHcr7XnYeLI1J5BRCzs6D/qg1zLLLzv/oWn53c6duTGDeVtOfNaJ3kFMSD8SdKaVkQysflCi1
UyB3X2EQUugUEELTiB3WvcZJtjiNWJ7M3NCVzOtUy0Hwb9tuHw+Zlz02GYyoPpHkjarBbGjq6AED
+NaHbc8Djpnk1fklj113UgCR8TZm7Gy/fZL0Ceym033oLaTxSYqoe+k+6sbZBD1I0SbCo9hJHC8l
RFCT4EgpjPdyWeLHwySs0uNVFRAR6GQ5I2Kd7LK5t/eYTL5aEfAenuBdX/5SWubG08DPs4CvE0cn
XSpwmBtgKMZcLlX0oHD78VAnUdWEf88cVacgKn5jMhq6utKRVtKe/cbGqCT/qUCus+calYSCI5gf
2fhz5ucuqI4mk8WgzS+9Q9IQfxFQV2cERC/MtV9skhYrI1i8ItTxczJ4A0jsfrzYDo8ac/ISu1sc
BnmamxhIxQ0c1eo1USt+HcPKrGf5zuizkcl4mri6zRzMTKnbCKLfPfHs9mgUCyHLGOG9jcOzUQxr
RTVGJlaYZkQWbAezu5eGsdxHUnKvBUzI8aTNVSPfakSmqmoemNCG/RaRttaYmUdA6NkMg5/wrWCn
JtTshUrFL4CLRvpN0O9HVCR739RGnIFbspWXrARjBuJed1OqbXezEdReAxHTGeJVPBvnunOoTe2+
DOmA1fIpwpg1JwgN8JHau6RcI2W8j3td38h59Q5k4dDlM8TnYkE0f1Q6xtWjoyDWL8LnUreYCVED
ZRMkcCs5YN5ZRGAmKUHP7S1FSwbWkNawik3EPeaEKsT4EXcgIPthwrPdVDe6Nj2psnmqYn6BIWc4
0TGVICv5ZVh+76UtxOFsHSrmNjLHj3k8UDnznFKR6uILUq0zhfOElfgFJQZlIzPv6yZapXZaQvDG
qwSZb6ltW0EPeVObo6RsTAyPXMeQHvVC3/QAbpebVOHCQUUKNVFAvV3ocrh/JNzYJO0IOvC9D7Wf
qilNG1/tgSUjIYVoyOtpmoK3Y0ZoOFz9hYR2gIkJtokh+hXm+G0UwkhKtN+a2eauORLuN6Amcd8k
hGiAF1Tla2TLKlQ5y0twOXUlh6vEMtQfBFy+8FAuj31C1lolcT9hVZSoygPAvsyjVAYBpaZ4clIY
yw7riBixp6ok9u1kqxtwaZVx3FlKbzMPiMsVqLkGekr7FisVOOr2KEVcbUWtu01aPsdpjhzJPADG
9OaC+fPQOrj6EqRwzTTcDjiOQ+2cLyYl7KX+a1KczzKbY49CtpLLtLta+fBuNcMnJNHdPE0rU1U+
ijEyoCUPIHoRX/hjbcAnGfIVeRC51B/7xLp2jY0sI87Ovd2RQKlkEtnOe2y0ONpn2pPfPnS6DKob
higOYjjuyJbvjWF+Tg39pCsmP92gxc+JPEYtW3clbx19kQ9eGMn3GI48qz2umE6Xb4Jwegh9o6cW
0LqSUMHAJfZhNs9vtvNgmxJFIurC4svacdW2MRNsJpjg6wIvVgtvgmKLzbnb1x35hnArlfk5T5/B
5jkkO/0d1+SqLkNtPcYKb2K9wlA1yteSamor+9AEADsJ+lG7gDe401FzklvroZLfpDT9H7rOa7lR
bWvbV0QVOZxKQsGKDm25+4Sy227yhEmGq/8f6N6r915f/ScqESVbMBlzvAmopdV3wYDn3hAQhpdh
gyaddh12zc9IQr23jAP1RS0yCozeWVlUlcy++quaHqikLVyHM1KqYm+tFZ3Nx5CHkHnKOoCbK6Sh
rV03+Ryd6C0CpxzHNl8rHd6AiaePB2e8F2ac+YG+y0wAaYEOFQ1q6NvkwBRm+5aKcO5QM/MPEn41
z67WPBDASiqNTit5dcouQUQ62um3YeDpbZHqvS17So7OboAJa+DhiJBoz/HwUP4sAzIy0qi8NGG0
NQgS2XrjcCxT/SNTEOxGCc7vs9+QbH7CSPoGIF5sFTgqK8kd73uKw9zQ41bq+/oixq2HC/A40m6H
zyU3QRrizlYgC5QoETJQraRG+5cF9ELi+LMIspPqKJiaJyXJQoEF9BTX+wiDjRWkJWdVFfpnb2A7
lX3TbEfswkL74WjK3pkG+icebB6j/CwKrE7x6/7Eb+adirrfSj26TFgO4+ybpmvSYHEhmK5VRITr
beBpyq2I4FC8Q4mB+t39It/yEnhELMeMURpB53nnvHracBwrzEjwmSNL3qiuXWW+C34sLFEe49TT
d8ocuRyV4ymzVFzfY9Fu45h5mkrtX5b9K/coNBBI9fNwaPtVOO44DhS8DTG+jQ7ECn1LNV3ZkIC1
e0VIGqx6GcAe+vSGu3SNO73tFydvqTYhploTjDOiq5FOHLPUY5rKEBUYFLzcm5Bs6fXKCnrNd9XW
f0gNLlUOZ4KG7VPBP28leuNRyVJahqbx1oFbamHfbUj/mf1UvPAUWeZLONl7LaNAN0NC+RidqABw
2mMO6+p4t8rWgGiMkzANq5sXhY/lFwNvAPLTo6wcou4xM5mp2RV6mqQnFsVU36KKoIZRL8iD6l8w
IM22cLhuidOdgBUQ+inZxczCZsMk8NTPzq2j8ay9h8J9d9r6tVa5MFPrleyLZ90WGzMkp5AIYFzA
CZIdH+qKuwVZFwzxfW2ob21jfShOR18ZplttkF2XqDRjEp7/zhQbKCa6g2wvqcQHnAEAGtxs3qx9
D+bJq6uEpwmnQiy1T6luTzTu6p+lHLbSUV4zIolXTmT0676g8FYt2AwBVwtVTCsKD6m4qa4sM3so
guZDmEgoonbClBL6U9U+O5l5NHK7XutKS00loN+rGFQPiaJszDmft/U0Hyk4UfRJ8TPKoz3GFQ9V
HG3V1PqM3Io+VQUKSJIqUYrxTh/LS2oTKFrJ7FB2RKa2aunDCn9PtRq6qE5CtxX7SQrwnDTw3wKB
cbDl8xWObXR1YgFJuD8JRcPfydaiFaLHoDeeggYJRRD8moTyohMlNNhF9KKkP/BMFNakr5VQhY3V
65cR77GN0Wg/nbY56F78XPQg6ygAP5tg/mdH2Y9R6+6pQFdN2gLuVwV/c9xfxrQ/Fwn0vCB8p4R4
J1g1WjlFt7XK8Udbzro8lQe5knswAqcC73Edth21+dypHHageNHGGGnNqrFOALxONyH64VkkUqS1
OOUZcUqF9ZS7vQmCrnyfwv6kSiykPXHWGcJNx901ReGu8x6TO9H4cR+/xVllrn9Jq/xpGdlHUJZw
LfXiMcetsXFyBhe7Im3JarDHO06i9wPy42E5odXWyiM6o2dd6SCno/xFZbEfe2wJI7JBk0SlqdeK
jqsRzvlkGhsVTBUPrhAtiOjX6rqZhoSkxDjdTqFzREH5bpvyRzZN1w6fL2A1+8wdcrdT3NqUduOJ
Ag6mG+70Klk7fQvhWCEtKpkuiJcecK2ddtIyfAt7A54/GnmU2drVubu6Se32ZDrgog8NfHBbTNb5
o0rDexocmjcO/ZSVQUXHVSzORvbamumGANVbFTVvUQcEPl+C00jEFMQSdRvaXCjoJy5TFuzoiL8F
TnOhc3sNMMpnloAOLZOaTwrRMTPz5ybSv+eDbTLRiyhr0VO5Hi5PZsODUcTPC1UgVGnK0Dwu98zG
ngnVfiub5Cez3xdUoM0B23wyladgg+7lzSpPVRl8pzyAjxFRogQ06k8KQE6lEbbSjlbqu7m+h2VE
Wy8ZDUoGGZIPqZwKp1QuzDXvQ05vd2qdLXnZYlNYds+cfvC2+YQVzWRm6V5UZ1EoAAScwHdT5Sfz
3tWIFsKMA3c/TAq6yRzLSkKywsENH7q4Z9KIcwLYvrIuE4vY4tHajXWuPSgZCJZEiQAS4TBRcyMV
eYa2G0dPHpDHxatqJINp0Iz8SRlrTOOdtN4ti7/XYUOfcF/WWbBxkHBgxF/qPKsawsadvCDLYE5/
Gt5cM8aMmwAL2xnGtfTGQ+EgSUfk9MOmj6yZ8E8do1X2/D3bSaNQbc2ATh8m9kxtXqesqncdFXrV
8wzrKhqQcfNMvvB722Szsounz6T0B1PrvJ0T/HLI7FyPmfYOj4xnTQ3dLVHNkJzj7LvSYqhaGJT2
dq99BcLlpqHCzoPgw0jMdk2LyN1gG2B6BibOquBvshmWXPkQ93PJFinHyIHDFzg/I0//2dXQt0cG
4aANDjgxY5BOx6rx9LuXYvptbctROcv54+IZgTFs6FM9zvee+4p/HraHgmSJSay7MTlNqv2Ul9cy
MbtVkvXPIgR9zlz3UJUmLU3nmuqoyR33sxosTPxDeRut7DGZoQNPyWkbDtXRVMN+XVcGd4RHCjyq
sgfyMcRGhnIAw282FNc9t7VxEJ1JoI7F7G1vhJGJ2QTMDtXGkUBzSjxRU8PBoTGs/MQqr1XSvQ35
HLQ4JN0uMPJffTzV5wanjZD2tmoxUzZCjwfsaIAPGIbvRepbPDpnL/yl1waYbEUemsuEs4xdwfCY
POf9a2DEuAu5zNGi0AhXSKxXQ4OXw1AMa9dLmDs7Vr8CU90lsardU4/RGu9YZre0WIacfCgtPpot
3Re7My/MsV9sNb/XuZv5SmXGEC3CNzxGkLC7+g41k7qG6MEwOJMOHWKH6BzSpGrXc9vT73TE6jq/
sT6jrZNCMKSVpjuCTDlKPxpgYVvVtd8nlPx5T6sy6ABXsFBB4g7i3jcDcziF3CVXZO46tW0NRVP3
omUYAqoGli9dUUKromFllZ9pIvF+Ef0+G+kza5nlHXTz0ORNuxpDgKl6ovnkOOl7S5OPp02hrASk
hzorokOYdHMBrX+3kLis6FaG2J0M1U3Nc4AV3fooZugp+CHpsKy1VKF2bU41PUtostVDiDSwpRh5
DGyuSlHQ7GxVdCfdpUNft4ajUvqesHBJH4E97DmxppV0/OKp7cHLuGBwRkh3VYRLBeXdaqjS9lGS
mb6piTeaDfmP9OXPoSXXWUvfZsBRQ+tpa1JLlYekkzh+8ESIpBmsZRur56ZXtzk15Wp0UE7HE4nl
pnr1StPYmWortzhEHiaZOCs7FX6kE9gyhTwcwtCsjz399tSF4J6kw6stIJmqzTdQM35/MUH9oSMb
xHXykBW01Zm34lOb2ESvdFu8GHCRkCI+NQ74qaxo2pfGoCCKxQ8y83J/agwexn39hkWPL6y5/iyQ
xk3dwUoZSbO4eBX2ZOwdvYDNbBbjg1nPmFAFnYb4DTh8TlpR12bkiaPd8M2Iy0LpTQTYNY1AbjSm
Wbb1mmdVvnY0EayxXBFwOVG9lsmayDaBAdR8S16zgY9IR25hI6ustWmac56CPFlmcm9s/reB1tj7
JE4hMHHbI/N5rWz+YmnxkeiJ6MSENsMakIztdnfLsyAWp/kJq8/hGBaPKi0UriixCvhV/Citsfuu
K6Z7fLZWjluCRjpQZ6osB6zHt92yWCdhtzeZuBMvnBOx2ppiB1hs4BGz9bpzERHeglb2XbXN5inX
A79LxrvRo7rsnO5bHaD1hAZU7QRBNAzRzXWIJ3ZSfpmkBNHWCT9Kw243jts+hGCoNA49HWOUcKRt
bpef+DfzLxqTW6e2CuHTLgqYziV2QyBMkCV8Wp0OnU7YSEvCpuBKtgLs1riRUP2XZ3NsGG4GoR8w
KikmygqLa84stc8htN5V/Vc3TJ9YzxBugVG4JW9Tbas44wT0oYN3zLc42tTtrZqhoAAyxL2mRmRC
30Ppu0sPxmyT4pNEnV9HynevMl2/1SoC1+K0OIP8OX42uaTjmWA6wF5rVaPSYZ6DuJeKlXntDmMf
c40nRrrhsX1IjGB8sAMVbIOpjymg5DhhMWwVvODhIT83SqZuK/eGxwWFoTq+doO2n2qVrvBQfWs6
EBG7b9Z6KOr10HsahWI28e3Dc1Q33zMbiMz4pXfxzWW2zySYp2LXDVCNmA60AwB05CnU7PsK3fg1
JI9EKQizJtxp09fKZ1V0342QXK8sOKct3Eqz/exdGvplQgseduVLQ1OAvDcP319h0/wwvnUB08ME
9wYfgc67MqvXImc8Dg7RBXmSPCpmiXu+NXLJTWWxKqCibLSOOZ8ze+LXpfhSjf6j6VQqFrvfa4w9
u9l0uy+yD7gbpFfifgrey8xYd6on/qKEqypKaL9Y2S7CAhey4SZVkn2uEuhcBcZN1l7yUNRc24bc
hPyTV2PpQQ8EBNekZ/lR0/eX0vUN2LMbdzBJ22jfx7G48oRNqIKNlVkin6sKAQ+k3I7JLNhtmHcQ
2gZBfio/E0RWTBWSZ131gnUkab1GhRXzjsZJFhbtVdgoc5Wf9Nr7H0q4B31VsXYyL10NzDYN4qfj
zN4sJlOjqoZY1/GraOq0C72pvsbzi0X3LYdJ+7CssjNJlBGdhzK1+WvrOYImGPY59Ec4uTpjKcHq
ruLh4l9146aUjMNBqb0kbZxwHaj3GnuJjabrzjo09q5tWxtz8u5hHJmo3OhpF3Xe+1XARCbv0UEk
q2oo5EEO9UvnlNNOT4zY76rsMkAZAzsGnTOqTO64eQg2dtsUH+EBrBYkjhKOMRaVPjYVdId9o6rb
S1e6T5ngHyqmbJWXWnVpvKYkw3vr8tB3SzxZGuANXMeuVTDS5KfN2ETDR99quIg7wPJJq70aNszC
sv5RSpxcUHRRCuW+VznXHERsU05mvaZo9QOkgx0QK545c9BG/5VU4yawu4b4woe0aoctxt8wF4OL
N4Xn0GauwrRsm+pltO6VlH6M1j9o5A9Q5AxfDLmYRznuTTOqR9mmtGHs8DUbwT9NnkshDtKVMv4a
yA9OAkO7xJbRbRqRh1slIxlBau4vx4KjmTevQ9MFKxMb5LUzqmunHhmfjenTHNx9ZRCTnfxybC7Q
Kc9+ygFtreo01H4KIUZiDI+9UX6rUsgUDReXXr+g4zh6FQyfMIj8IK5w8Wj1leOZP2fFCYU47iS1
pxvrQHdOOszrDPzF70L74EH5eUCo+E2bY8bDUgFtL/gHOOZnnSG2REdU0HzdDoGLqU2SvXg2OLXu
kFGEF8iDXYzXzgA9sMzge3SDgcKosg76yW91qPtddR7bNNtByziMXXAlLgTpC72IVBug6jicMxzH
ey6sr2oazqbZXqlSsS2OjmnAHlydCoSgepuaLVf3XJ2Bo1ztJDIpZ+uczomxl1Zz0AZy0PPhWRkn
7dzCBdLhAW+LeJ9XlLiNZ3zpqdGuhF3flaKZ6HOlPAz4v+koMyWkp8qNjg1YGj23d91smpNGWGwS
ueNWaRpvU0/F2jMjrpb4McOZYR0y1hfVDlulA5xJHuWpqqPvL39kNnFiwWCQOK18hVb7nprpR1NF
E1e/vuslv4sZE15I3vrWnuofoUETMklmOX0CgmaQ8aQXbrg2sSijwwBia/Fv7qpuC/GJEfYhaZJv
/P5PzkdVVt4mpF9Am5amf+2pK6VnWmWFX0M9PNW681Vmzd0d62dQiGCtJwo++Q7BWR6OUjJgOmBq
M3sHHFUhNdg2oWQTeeCu2nySTPlVUGcnMI4YpX1oQe+upYAnNqNZokGez0wt2xC7c+gGG/OHh9EY
dw53kAiLXc7AHdjKm9HGvzA3E3Se5bArVGhtyN+j6ks49Z2cKbrRorhKc6sFPDkZ03FX9va52eF+
LD701IWbPvitG0OpU82SXAZ0p+UcP6OMEOwC7dPRvwA0XT+avPMAJW0jNKwRoF7HUoXT60UPgzVp
qySOzmWhkFpp5CcbtVoqZL5rRkv1oc1ZVBf9uhX2TuuHELexUhLBIp90TozDGrd/aj5UTEpDFJ2k
O0YIrz3ZMMLvxjL5igo5m041B0Mo/N2kcpo2XRzKWyZhcwba2L9qU+Qd6Wysh5rscdeKNX9wxEtU
VjejJQgCm2q+Rrzpc7iuLt1y9N7W2U6ZCkng8nU8qgRXGekJT71H6N+Y/g0liNUAiDEQ7gRzaicb
pfT78tpMqnYUebfthRJuZEpRVtb7QmjUrfSEYxHz6w3Cd6PpHOcMQEEkha+WzUPoEtweqsQuwDjS
PKX2vUxBrty9ZUPlV11NCdCEN0Wj6O9F8RkC6MmEMEovVOKNMurvdiOvptrscy8b/Uaj3s2a1KYf
ZCAWynBkCfpbExofpXkMDUZNcgId4LBfHhyHwrSQuXfeFxkp7zS/TOm+gqDsBmLg0LQcDSalUUgZ
MYT6FcHKNerVa9y3sD20Qxlm+VajPWDn9m3QvZnKQzlaSoIUR7iuZaXf6yF+gWFJOYoPldV0CDWE
fRGT8RwYyZPJmLJ1nXaXVtPOK7WHgCc5YtF1WwCQEU3pJwndSBI7k7ha6XIwNtAoWXJDip0SXkyd
0zVHyx0X0W7stK3TNFQlNBs9MgtWpZKdzKH6DJLuM63BKpJppcmnTLYtNw2Sv6B40yP7Mx6sr7Yr
8OvXN4aalTvM78HLRowVJLN2O/qgJQtgX4qK5plyNYrpJbKc18QZ9qpuHGREqao0+gn7HeQeJhyd
lgeiVbvt6vRLMxVfqiUPDKwhOs/cWpInrNp/VALbwPTDNExy2NIDTd1H26ETlzXFfQq8TTVO5i5q
tG8eOaxSet+jdmbEx9FJ6SFSQLQjBSIfTlZO7mmh0+DO3W8qLm5tUFwxPOpgXnXPsqMX04SIYQvH
PiMcI9AuKJ9yhAwrbxpPovU28WSRosQuICYnA58UYFZ3a7nVk2Hl71VNVpmiOnjtQ0hTuxfPpL1s
eMgKLPe5bzQKNmvDkAsCjUcCNFzzW0pAJ3IT7MUso3oXartRYKlKUkOHWL/amkNmKL6BCT33tgz2
8yMPXOA+idRamZFAm47UJ5DWozTqi1UN7hqskWk3oXUrRRq3rLVrX8Dp6V2Yj0Nz1FvQ4BA4pVJ+
4uRA1CO91VVf4SAJL1V3+Gl78PIs05iXOgda8IyNsVbyXJt2rda+5iotMFyRZkX6TkHYXXs2RQmF
Yo9aZYYB8ZOKsZ1Qw5HmANVvUP+QrrZtK/PUOg5+KCXJkCljNoYWTkFDs23OfWk2Z62I2zMNiAlY
r1f20Ef6Va2UwyGvzfIpMZX0iWn1/H5ZUdToH/Ep4rFpB3hBBlGorStLrXd/NrOjMnQ+sYbyuqyC
DgAOYZnf/54k6cOEcdwdfGuqyyf6MPIJuthzqWLesawyiHe9SE/d/95h3isjwHTLt402f09EIx2V
fq8rh2U/yNbD4yCJr5/PurygLdlHCCqBrflmy7rarps1DDsLG5f/rMtid61h6nNd9sC7a4TtktDQ
ttL+ag7dnxfmdo+uKfqHf603qQ2w0ukBtP6zvyZtXCzMEzipfvm7OiNa7RLCMFpOuqzPipHoqci6
MRfZlroMbgmZni8ygDhVlH3zsCzaXpHOGXCTHw9J++JVYXbUJb1EEfYtT47GfSQDYZ0hv2nWwhnO
vcrguxw6Vl69DiHrHZbFJPOSHcIGc/P7xGHQn8gqpGk2f2yV4TqXar93XT7K9co7qIt5Xj6pj4ls
nAI3pCHB7n0r8z3TaWW9LMYoT8+9p3/LpcL3UNWrIbX6eTmPxpG0Mip5Wk5kCUh9UnjBdtnaJNZ6
hNOLqiYrHpcXK5PVNq24tbDKiqJ1axd4XfR5vV42w2guHvnAeF+RwcwoPu+Tx1ME6wpQ6+950noc
mA+IHU0Kfds0RnylxR5ti37IbkDwM3OgLB+xqHM2RRh3TymWmpsaV4XnsZL2OkB980LtVa3D3s5e
G7pv3HdWf48m/OyczHLexGCJVaa0xQ+zKr8IlUUuWYm72yX5z6EUyAYT41NMENkzt/jVDFQUOZgK
CEex7tSSgWNSb8FARbOqTnSroOTmuNCYdgL9gGhiyp2OvadiF4GFfAFEHI1mkp9Z5Tw6MPw/4j75
7oqoeleZE1C91d53Hex2lSbZuI3LkGgUT5OPhMnjq5k5DEFz4PKyLkxLJJWTQvHTSfm4bNBCzWGQ
CEp/WVw2VDHNoSTMFModTvV7vzIcfBuK2WZZbOYTFI7u+t3g4qj3z2eQ9VxAnwZHs3pZROupctSt
Ymi4EM/7LOf3wAR3g7S631912SDqoN2JGkxr2WU5/6Co8Py7CLy/kPDZUKTvpy4lLhII9EpaUL5v
pZUQCVpGZ24zxW+UIXnGxCBeV5rV/Mgz5aJbZR+CET9ObhD9krn1DsHbu/e27hKB3CCb7Z2Mroon
j4oojKOj9+6WyWvH/Z/r4OJG99YH3ZtVYOUSWT7qAX6gKZ0ehVPa3wdbL9Zh2E9PnhYXW8/OsdvJ
6+4Bdr+7I7U5uBJrWm8MmaqvMAoTDJOim1TTJzHp+sUoc4wWDLsHmgALbNNIXrhwAIrCIr2kTJ12
Bl4L5zQ1s10rcUnJBABXnvbjObWMZmcIWAXCBPxvTS0/a+2o73C2Cc+ap9s7bhTnlKYIAQoGXO6y
BwHpZFci7d8bVhI9Uo1Q0mmO/TPMHvCVsD8b5uGrugnHp2XX2JoUujL/2XXo6n/taiBzflLJ+N51
jcXo26bPsKeSE9lnuz7A2xS3ZdoZyzoanrtOln3k98SFbspKBfUL+sdcr0lWToLJ1+Opf1xeiJd1
1gZ2EttlUZv30zqUuKFRWruSoY3g7oReNq4+4UGP5fD7uCihqezqQfUACP45keaHURWdfrj+t6b0
sL1Bp8Rs0N0XpKjAsewRA6NLeDRwFd5A2hn8ZV1fuMEj1T0cfRw3wYTYb1nn9MamH7FnWpb6KMgv
WJTtl6XlROjTvH1Ceh50Zs6xvFimFRDczD30dx18zgoo19YP7T/7gX9sdKztrsuq0nMFlm7VvqiI
UB+yrNmoeg+7ggZKs1USk9+OOMjIR42IHlOZUnpZen11eCxABJhX0ptM17+Xa1lhwEcf9/eeyyLG
+bSa5pe/p1g2FFbYXG0gdTynXWxg+vqqBaO6Xxr3Qsn4ElyY/5+VoWWre0Wjxb8cuOy4vCwb0KEC
B88HT1MJfTz17EM4T0BlVBmXjv7PNcwltBZcA3/QNawBeazippcYVVgTepyiBXA0HPEl9MJ7jEOE
N56kn76szx3vGbsP9dmby10pkcUoUcv+ojgWJa5Q1kjadDAK6S/r24gZUd+Wd1AcB3OigXjVBOgy
t4ic1aJeOdYOV9NqeduMJJeKocPK3FKOy6oqSdm6LP9+u6z9u73zEK5lufLrX+uXxX+ts3RXO+Qy
9XuXHiq5V+Mx0sc/L6paP8Ytf+tkwhfPI8d60xLEB2qZlj8A7T4ts7TfFUe8NprWHEzbMHeulkS+
lxu4fuAB/2oWGvAZCg+hu4ynoYYvU5XFdxIvCTVmwISVofi1MR5dXLaCMTE2sMIZ/8RwGaXMv8YS
U8+21t9Cq1ZhkBYuM/Zeeejve13rsBVVge5Xam+E+yAXTK0bpF2unr+XnvadfHLlCcPs4ih0bAZj
Z4KQMLRbmZfZvVMB0UYl07YKEq4fdrDmBLnf3rsqLB80WWVbFYHYoWjD/NUdxwPNSPGu9UaB6ikI
jnnUJU+BGf5aPm7SXX5BORRXp8i7SxCCMgzzAfP3gEEJppXADRR2aO6wk/xIsCQ9Ly+GGNqzNFvo
tZaLxYHCLF1CkDwbemwOq2UftJzzW2jaaODM45/Ff06x7J6X5T3Ps2L/99SZAS3YVLrGbyXSgGGY
Dvi2eJdlSaQI0JwO2/tlMalgsUBPPfRufXEABJtDTQcEdpgarwupVPexA1dNhCm/OxO4dTxk9XuR
5XdoHv1PIprPLfXoV93ZSLJESIJ9Ma0KF5nASmEiP7ejvRB9Sz7AkHFDc5bb5+jEG3TKs7lc4Ugc
5nStXMVES++Wxb8b0kzJyUGGZ9nR7r7Gr0pHjLiBIfXJtSPpbesSim8/2PUhMtqHZWl5WXax5v2W
RTmri8w+pF/WOI/xoCoH4aLrylGpM0vvMFHQEV9t4nnzsk+lBOo6y+iJVpbFPjxWfzKlVx5+H6Jr
2brSQ+v6e2d+p4tGsoRVWc4jgiFO8s9n/D6+D/KKK4vPqKEUHIey6bfrBh72U5jm4imYpxyxWsHV
+WedW7fNJqUFBnUHSziUK/qtUl33JPWkOqFluTMntl5UZFX4jdm3snawlE3gkztciKdlo4Wr/QYe
SLlXS3iCTWeUO+HAd80aI/wWB4Xjlx3mCHoyoKNC3kl4TofUbcjtlymDZeMVofK1BV8LvkRHSWpU
jfWScy4fgmx6Giwj2pRJhoAIpsAz3Ux/4Fw3wzKs56kKaJw6OjNMRHbMzTF1N8wmWS1bHQOkc2yc
4AQ8j8FoHGeXsrariwNjDQi9ij+kkz9UIrFeK6N00FSE2IFMeXwvFRoI8w7O/x4JllrTVHejD/gi
v4+0GbHW5VjrN7AlOu6OzF76DIUSBp7xYxIE+EZpTQFEkjm7frT1Y8IzAjpM3oJoJ8WJ8a3Zjbnq
XEz+P76TpsZjkRF/F6uK8zLMlkX48a6kNN1d3QbTuMrnDIbWGbUzUGdG4xLXrXmVgMF/LueX3/s1
lVmQbaH8OWLZ0owjCcm9GRBBiLgdjNuHkdg+2UYbPZc2nhUxRm/+sri8sIPp2O0Tlf2sAsJ46O8O
yzp20EzagXRA+kPgtSbJtF14tEVWnfuoz/00z5pXPU5+Lj+1ZvyKrT76TLhWaaaPBF3Mx7hYFR3N
+ZjMoadQJWb9OhkzfNAHX6b4fYzwMm2lu/mfY6QNLyXNxBFJlXfUmtE7AnmCb/U6gIRMRLhNeTZU
pGGzSSyb/v2WItjYKG28zQaZt4QUmOj4SNVd1fz1uDyToz6GmDCsLNXlVcwr/r40WUwAMKzXlwkh
rd8OJK7X8WCcCqGnfmwlyh2R/LXnKvy04u5m1r1xR7cggMXr/7NrkLfXpXQ1o+FWevGfXf91VnNS
yVgvZEob8V2vhPFNDaryJez+ayHu3rXO1n9v0bz/2vLvY0qv7Hd1FUBCmWRHsnitDjxjUfwDiKqm
v7xNNQwB4vml9BIcJt2rim/XsUrn+dryVuBBq5Cp+r9rl2Wc4auHyaBl7Y3Kg7DCI5IRc5cBFT+A
yisPy3qE7zRPl5VaPrj4Is97A/p5YrXs1dpaa+2XHepl7fJ2eZGuBVbmtMmqxDnjz/7LllELf7Re
FR1HxvlbyK2xzwYac1ouxS0Qmrgt76hCXxvA1Ie/64cg1PauAXC/HPq/+8I2/bNvg3fvCo+DFtth
NzwvLxZGn1xHuek7Mse7pGnRfi9v/+5Tj8Ad/95n2WyrFmYtHcEyMTTD8EXB/P0oRKPSn57f6gqM
r+Xd8lKHPLugJ0Wrv+s63R3l+e9yak/pNsnxMVsORuKIU9O/zkO7EpCmrm2GKxeM7L/OQeHkrMU4
qPBrSrRa2PV1XnzDyEDcQjUSN5mNDhrxwNh4o57/94Z902Hg93dtaRjOBqTV2CwHLi9YK4tbva/m
PZcVdQ8/zKbk2KHTyEmauU/AjWfCEORqWUTKVOxqA6elZVE3kYwqaDVPy2JsxxsekPpL6en6Lc3N
l2V1H+Pd2phkyCWjGO+1BtTLFMI5LFsVS72SpDk9EpRtPtdi+n1qLzPbY5+0JX5KHATiMfr4CjEf
nb+WluEmWFiKcenJVbrrAckk//fbmvO3pQyLtiBJw/3vt11OmfJt8xqDZolKf7c4oec8LrZNEcKL
ns3Sf7ujz37qfxdlHaFE86DQLFuXDdOQMbIvy5kqvmdaJvbL0pjLI0MlEp9M872EWhdZYBzf8HYb
NjX9bH+onREqU5SvA4wKLgWlENFJgQX8UGGftez9+0DHiOBOS3fO9YhvllLHN/hmIVOL/jEl/+KE
gfyxVQb3rup8/OgNqI487ya79Fs9rxYeOpsqBU5v2tS9D42RrGnEx6dla2MnZGKM6WuowZ5uTCJ2
hl5x7xWisa2okmG7HKXrPe3INkkunpJ5r1NyWj7SVTr1hNMrCOD8UUGSAORWQvl/nJ1ZU+PItu+/
Skc/X+2TSs0nzt4Png2YYrApql4UNYDmedanvz+5urvAEPjcW9FBI0tWIimVuXKt/7A+bg7R8GXE
dxYNqyrfV567PDbp1NTG1BHn66aN5YMOaywK7F0da1Q8hIBcjJHVDqdsa9cVBrWXUDVdcKH6/TDE
OnJD/+zuFTAMv78yjuPAIIrEvsHUqhmwTvz23vOb9h6jJVKHMeBQ12MTyRsMZLrh2+8j1MY9dKEW
747H43pSrbUWouVxs5xOOFVxp3Mdv9OViTFHU8RZO5qxrpuh/NSn8O0JAIDalwpvq0Aks9FM76d/
2/ht9hMPpwScoDd5DeiwbcfahujfhQfDrL47mpL+jFwJ/MUsHjVpFMsaZcIrspHmLh/VAg8kx/oa
KsXieGhhU+eTnbDvxhhvuEEEzCRG2d2NudPOju2ZkBTj1iy+uTlQRaXoCcaUyLisIFUus8C0PwMc
2B0PrUP5pbUFHERpqvxRZHSO15C5XTG3WEf9fQ0Ra6hf15AlxFTHayhhDR2CtPgOfLdduUWkr2IR
jRvAAclCIuxxOG62ZZQupC/kQa+rv/aOjqe92BSRLDYUjZIVbGfqJJoSPgh80hdiEOU1YPhuW6hR
tUE2GR1RJYgXFrp5j8PQfgYCrT/b1WUVK+NTXTBMIEIeQijn26PjltcV+cysQXCh09JvXVL4a/Sy
EuTv4i6/IjOHZdT028lmg8gzNsN6PWcdwNFF0Q2wI7CBduvEvI5Vben2SnBF2ciex+Rdl8fPC1uC
BYLonF5pRrbM6g7LCK/hG5oTYPzi9PavE3RbzdJx1VInez3LEle6DhZ02ipCDxRPVg6/dralry7L
skWRYNpxPOS412lldkkBARX9kAIVSmCruPSMnU5+c2dOP46bftyZlyPmkset4+fHI9SE+hFFHwtl
6jSE+j59t8vwOPKNZOXjejM/CrDDdD3kCP3fBx6AyUoFZ3EUQrfG6mA6dnRPOd3/9XkeW/NGldVX
1DZgm7c/URtnDgP+cuvlurvxkA5a236c3kcdRY5aEe1PrRNzBKCbbwLVpgUyjuo10qk4oDVxsOoL
pXoohXrwyqhDUgejrCF1PhshHiqhakVXTV50eIBoA6r9g3fDGgMydurdQivvrjRZm7fG9EOX4BaN
7HYIA3NSFGt2QDAv4f+BtSz1qNzKkbDi9/FNVQUrUbNkO352/Frrg8IfgiZZHzePO0RQPiFbb1z8
PswCSWVVWfIJ8qZ5Gxdu9clulfnvA1CWITQLhx+/T1NpVrGuR0h9xy8ddzRN0C+i2HehXHCi42dq
nfaYXQfJ9rjZZq65SoMcNITAG8fxjM82S7rLzgEEcNyshsFfolQjNsdNK8oONeWuG8hU7j0M9VVV
N8bnfPAgsDl3ah/qO0oXSPB74hkYlliHZc6S5vjZ8UcQpNUVnCtoyxwrxkxbuWOZb+s2/QIWGOq5
48qFKuzwrhtS40aX3xtyCxBnsKvYImMG5XXamZVZdCf0QCwE1aHl8bNfO9z8izZI9fK4hZSiceOk
34+HHz8JDFVsCVpfnieMMwEqolaWpdW2EEnr6osHh+rXOVhcANcuxi+QX+x56VCZDin9q9MAFKD3
ev97y3V/bR3Hqh6Vi9/72ldb/3zvOMj9c+Txe9ScunvZUaueBsB/jvzV3rRvEtx553tO74F+9Lqt
1w3RDmZjtDMi965JhnaDHEu0+/358bdfnxU9BbMOZAOH//44LRnpZ8ftamx/xB7AfPwZdm5iZLvj
b8cfVTGgqSLjBgOxv3e4qgj6F9u6FWwy4SUXYYcP5a/T/D5DWynDUg0n7b7p/Mcfx3MRFLSzP//4
r//8z4/+v72n7CaLBy9L/4CteJOhp1X9+09T/fOP/NfH25///tMC3eiYjm5LTQhIpIZqsv/Ht7sg
9Tha/T+pqH037HPnhwilYX7t3R6+wrT0ahdlUYuDAa77MEBA4/fjYo28mNN/kmYEUxzoxRd3Cpn9
KYxOpoAamtneIfV3ER1j7VS2LRMM8NrjIccfdlLY87QE71vMlKBzCFQwCYhXXhjp1+VoaL9+JKN6
rTO0XlAb5l6jlqRfg8rP14rqNbPfxx13UHPDQDMLkEzOA5KiRropUrvbGWnS746/af/8Nh2BckpK
GAfu1GdpsnOluq2DJrvNA6C0rj682HJSsTV8Z1h9fOcN5/TOW7pmmrrtGJptSc22X9/5wBjA8XmB
9bPExnVnyiS77hoRX+NuMf0Oe7uivjF9UiyNAWcyYBs90iHTj78+DksH2cCicncKxc1FogsDwZu+
unUCq0RCgc961zSAk4rWh9X393belD+KuGxwn/EfCuD6nwKq4Q9CPsRR3Rw0SFN3EVju46d2U4c7
1YVieNyMVYoqvaYgnj99x4B7sPTiqoS83xgPYC3i+Wil8eVxb5pFL87f5y/Or2hi2zUlREtXxfXU
dWvEOqp2R/b54xvtaG9utKkK+rml2yqUL11/faMbO7UJWL30iYxIh14M9+94h73E4aYaSFlA7EMt
73iPf+/uMmRRqzS9+HWcXzUwhdERvfD1sbwirQMfNqLDJebQYJo5fdjaE374+Kvr6tOvlvzrqNww
n9qCuKvwcmeLZpW2bO16/FbXs6EiHz5iELMSiWy2TaLbe8NVb477E1Y5ZMxlDpPTNa9L5I3nVWuP
39wq2vfkmPeMAScnjIEf3AlHA2g472N0S0ejv2kty79qunx33EIkcLj56/P2Bp9nFPjaPHVnrYby
IzAXbeHqvw/hq7We/vqqVPRyMRKfbLIQlIePdAgS9kF/J9xiP/SqisFbSy7Jrqdr8ZRHy1oOjSG+
CNT/N4CFzF+b5hBcp3BY7zUbk6AgMxIMU/n2e2edvl5qaCEcu8Z/vRr+quNw+CPLhzLw/Ppk8z/7
LOG//5m+888xr7/xn13wo8wqQAIfHrV+yq6/JU/V6UGvzkzrf/11i2/1t1cby7QO6uG2eSqHu6eq
ieu/h/HpyP/tzj+ejmfZD/nTv//8kTWURTkbOi3pn3/tmoZ91eId+GeamM7/187pAv795wP89m91
8+YbT9+qevqy+JfULMcUtmrokunjzz+6p+Me0/yXoauWRTJd1w1N5U1MkT7z//2nomr/EnR2xzF0
01Y1ppo//6ig6Uz7JCc0GAFxdbVszXRU/c+/r/2vKezXQ3t/SptaeTGlQS60NGh2moDLpmmMq9PA
+2JKGxQZNWXR9odurq60RQz1YPYD1b5VvYb4sfPXL+7NO1Oo/W57pmbSmmXqODy8bi8XCOTnSdUf
QHsi8Iamgq7126ZCpNFy+qXM2q2IfVRnEEkAQKq23UPWAQ/J8/F5qKqlilqxAn+x1JV8VrTduouj
hyiHIEx2Gdc+JEiEvM3S5FHzJ69uPatWcP6B9hMwzuvCDijZN99aaoqUVdu5CAiUohIHqih4ShWr
uygESEHLrn/amE8jNUX6UjLSrx2AMESRySMRA0phguqUWsuC3KZOVtv8AUssnLsqSD6jCjZjiNIv
gg/IrA2U3UZs9mbSEw3GeF4/R/eQOkIQJzPbT1CS0sn5u23zMERkeweAxYDjlqz8yYi0oHmULNMW
kpSWKcuFiO2lYYHqG4ATAGxWGmiEXYNBiHrTJWM0y6yMMqB0HlyVao3a//C17IY0yPzjR6mKt12H
7gse30TtzDG16VG/6DpNqEkf0YTuEDjyAYLtvCd1liHACsPrMkZZyFTbL068rWvjTNN0/9NOqyK6
T99Hw9cWpy2bVljk0CTaAzJWIKJmtnrTF18/vjw5BXO/g73pzdAdm1YQHrWl1M2Tnqq7EsYEKm4H
8qTlHHe0bJ45ESoCBcLDniGvtLL7IivxhPnvxnCGZ4KQe09Y0Ot06xYE7HPm9Cj5xmAE+hqShmL3
LTr44Av8XP8eahSBK9gfq2LwgEQpPeGgvzMG/fHjC1HlmwuxVEE8aqtyGmymweTlc0LzSQeMHBSH
/ke31K6CC9Ao22E1XHnzfG39miVeTRIvY+R3bpvFiCk0U2N0MqU4GVDS3lNyD1bkYYjQZVARVoXY
2/jBPPB0loJxskXC7UInEGqkyQ3Q3QVA7nXVyYWf5dCsMu8uaoqt4lP+h1bftg4YahBPzlBmW1fx
f9RYayyNPn5sFd2+LXMNUkpnmWeC/SnQef34uQ7bEIC8QJcgyfb6rpXQ7GC6DtlBB2ubxqvCS5dn
Hozxth9bPA+LJ+NoUtin/dihsq0meV0ckqAJEY02b7AUgJmkVxu1CoGeuxCeOqSWKJzJqAzmyALd
WZqzb50m2Y7QVpeKDgQPEfQnVyY40Iw4MgS1u4RaTx6i0Jdugdq6jTGtX995lXqbKbLcaoX2iDJf
g068uepq96LIITSVQblSCkxLyuJZcq+r3FuklLkXk0rHDEeF75BezJ0XMZp6rXEp8eDdBANIfQXZ
2MbNB8a64BbK0F4J409hE+kzV1bG2gV0sKytEP1r2GuzoCxwHZUCwgPycq4dZFvMyrZ1p+8ZbYfd
KBMdIhchjoidNSHTOmvllTKKuz5vf2g266w+vDP8GCXMNr8Hk1MuAp+7A8odsIh1qBNswPUGgAtS
Q0+ocEB+yFD+8scEWYTc3uI7BjC1t28U3XyMKjR2GkyZNriDXgwK5RK1jMU817LvyFC4G9/IkgVi
YashC/qNkhs62U8HLGsd7xrEmmZerzSgBUGapyHMlfISxP4BcuCRip/eKVp3LRvldsgLUoHiSzjE
nw3k3zaYUC9xPIHwnEnQh+Zwabq28VRU7XdfDx48x8Y4MiXp2v+MmuCBeuM3M4UfAhie2Ha8qnqL
eUh5HEUd33RhSHGyfoD/8EOJvXJlkABeFOqQIOIaXhrtqLJI7feuzBEeLZCTAyv9uQKXAp3lgXkZ
PVQERLdmYd6WsYJ6UR40CMH4AC3C+CmSSrToTIDibkDF5uM34fXqbhpqLeYQkCkEO7bOy/D6XcOb
zBDUrbJDuK23yUW7Sa7Q8t+Eu4+beSfYmWIO6UxThqYa9slIaHT6iEZlkRLs2Ovkrlt7S+hXe6bb
LQlHdOzvzjT4ziDyqsGThEEQJiJU4P0dgBpcUU1aqhvYyjcYSM+GBWZJcJ7PDSrmO8M9saNt6wbD
sNDklMR4MS13QaY6VYPU1ZhYYjd6WMOkQRZ+b8FIMluSSYYlHF3aNZ7StofduBviidSHyxxlv5lA
TwoeIBSykXR7lNhPWZh8NZF5WKIDFHwVmr4bMuOmTFDLDGy7puqOvFZre8z7UaVrUH2U8srowC4N
LW/YJHqXlo+tSqlIjw9JFe8p8VIatlgTl/cisZG98Ahy0rKLVrIzwE/2CiVGu4Bm71S3oY6Ip9Wp
6QV0zPowtuFl7FUjxEfD/Vqp/r0TDF/MWDR7rdbuUJz9FsM4rVFvVLP6in6whJH/0Lt0adsk2HMH
B69VnSFCdKStfcjcaLDAp2sDkI0iFmKTBvIu8FyPRL5vbpys1teOKD5jjjyD5oWaOB6ePjalvbMo
BHV8sy22mKuh+S6cm6pK902RwMYB+DrTmhCJfQEJpLfvyxZXY3V0V62wUAfEmUYU2ZUq8wvUW1cs
kKG/VgoCmbm5Lqt6XHWWPcxrHbX50eo2pY7hom96yNVNBGit6xA3CPvbVOq3KADAooz9OwcLmqWX
KPeJgTamEyp3Qsk2iof1AQ7l4gYLgnKl4xgDfxAFvELAhZdhuh+NEi8REu+WV7IKTvTPfhGsEltf
5TkuA7FBhRHEBkoKI1SgwtKUjRHqwVzDZg1Xe71+HKsQ2TSBRnttY81R+1Zx4xv2d4qQzzgJPnrT
5FIk8V0Yl+ZtM2Z4TuOcusCV5r4IGZUwJHxoc6SEoySiUsEafgZk01uJJuNh1sJCnNODFzg2g4Zq
bHIt88o+k2maEkkn075DfEqCT5BR4h16/fbEkRF7KiXKQw1aJ7Rd6Ece6k4Wyr13PmqtiFKdaVF9
nVU8jn4OjDEd/hDR7JtII4tJW2WdFRyGC9SkZvD/Fvq2W8Hv34Rnll/q24iDIVaaLPoYZ6UjT6Kz
tvO8UInwHdLX3qb72hySQ7ATN8F2XPbX5kZumkuk88+MgtPw/fqevmpUmxYSL0akxIVkXxSud6iW
WBMsocqvkZdfGWus0tfVRlyfae90YaJNt1Pj8kyH8I3o6nV7NTKWCA0hzFgJ79aTYkMuZdES4bT6
ozn8rM3sezJeKeDwPm74dBo7tmuoDnG2bqpv1tKKUfVRUwXavpPR5xRBZLu7c9KCNVEEvbyf516+
QxfsTKD6ZlabmmVec3QuWReWOJnVxrHrEFzW1T3qqe3CvohX/krfAs9bqjCkZ+X6XC+S+vQWvHyi
NGlYmoU3q6VCudJPupEYmxiGniH3WQR1To+eczVDQtLN8FEplVWPvd4CKRd3qQ6M7Hk04AUCRXK6
+LzqH7BrW+Mqf2E4WMWmCUIvvbrKKWOWKdDgLCaXyHJ+XlsRmiSeIOSNWS53/oXbBRvNCSPEI4Du
o+/ezxDigkYSO4xZKGMvawxqlnHW3ABr2EJFW7kRskM4q7A03hlS9QFjBQOUXFycozjDhiXNkDWL
cJXJEEtvdX9SnyNT3DSoo7ZosKN5npIQiPUvfY1yS+DCuIhApMhDPqBDYKZNeo3JwxZ+yI2jJhuc
JHYJUvmE8d69qinqHEXkh1jDgaJsEpT3WwwvsLZGl9yHngtWKu0RCrOgipWZ/62IWRcGaQgxIUov
zIjQsK5tbVpM7+IOMltu6+ugYsFfVw5KumLY5A35eR9XoV0hc+I6OaK8kwPJKCsCXkHiAnpp+cMn
IbINURXvywZ8QgBf1hytuRTZ5yQ0y9VIDn0GrBEnB1WXyDvq3dqp7JvRklj91XBZJtWaqiINrBce
an1u8NmLLRhuSsDd13AQDsAczMqk+RH6VnXXFOlD3/v9jDCajmEguokukgPYRDwl4xAy7Sa7yCqu
Eya1mQQZAo0cqZEmZzmRIMsYDslXUM1Uq2p1r0+aIYpjXNWuu4Z6eu+xtrgxPe0yNUXISsUjkKBr
KHWD/UijBgu3TLNNbin+T9cI2wspKvjknZ3N9YSqcN5kB/RA7vqyRtS9w8ueMQP5zIgnEnadvs6b
9oou/V01YcQHFcmWLu2IE93uMaWiiSCseR3q5jd8oouLFB0wju5aEKPpt0a19wO4pHXZh9+w6tqi
2IT8aeA9StxWZnDvdkHvoJQ7dFcscO8Q64/vHRFkn4beBY7Cms5D9UDRqzUajfRhdd7oNjX2HNRp
r1XiGgsBap2+e9Xqmc6Y7V1obfpo9AYK6iHzvZTaLgG0EBbmJPmCpoKcoruRly1vEG2oRbXpc1QT
mwDf6cbZKp22EWLyVIKLMqPi85wh4q8MyT1uaki2FBC4pPzUVwbp1xgtu1zbIlq6oPLy3CZiqSp1
NhMBekvgCK4QD9oWWGziEp2D0FX82zBpF6gCIeZiFs0s75MeXawk3xqF7S1qpxLIzdrTXI+Nj9D9
cRFUhn5mJnp32EJYWae6oZM7P5kYdDiuUuBjs8/QNo4piqfSWQnVOQT1ZyTxzw3Mp5H4cZS0mIA0
3bAlM9LrecgpO50wKZP79Kq+Al258a6oMS3xAVygKnRm8lHfmX2MKZtsIBZkQJM6mQYSlVGu7BK5
b1flNtr4wXp4QM2suY6neuC9dmnfVCvvxvXX2KxQz54BEzwTXpymzH5d8O8/4WS5U3Wst2WVyz0U
vkU44gBfWU+yD/coXd5/PNcea61vpqAXlzs96xdBhZGSfozQUNrXC3XlXvQ/G2Phr9Cb/IFM3az4
hJ4UlU9lcS6Dfbqkm66RVKpQbW42ZeCTqS8SUSRlZat7oRisGFWFxDUhxpmre78V6gK6Zaho8U1d
68XV4VideG1Hebhdaav2poJuMUvm+bJcRnt0KAADLaszbZ6GhlyYKdDKI2yyHJVu9LpJNEeLwEQk
ZI9fwybtnmVDTRMJkI+v7DS+Pm3lpItg2uMphE/qXg5MQmWwNjx7habMzEC2q74b8Yb6uMF3+qQp
VCkFlDRefefkJWxRM1OENqr7IkWdp/SLy64FNJga6kYNyzMZhnfv4YvGTh4bCVFVsV1V3VcpEBUb
s5o0EFcitO8+vqh32zE08rbEfPabkK8tRee0ga/uB3w+tHzmav48VMozt+6YKjh5x0ydcrClG45q
O9bJO5Y3TRhVrIj3dtcimjBY303W7DPVNrAjRA9xNpIGKwb8IzLLRZ9U/0T8i3P2oM+RA3RnuBZc
MjxiCgVwSRvmlo/9ENR77IMLsaTg0Vx+fF/erG+m7kUcrDkC6Qf+5pNO3JtNlI1oT+3FhUACZCaW
zRPwt6/mwlhjJMBy/1Js7DMLjndGXpMVo8pgQDGERePrN8eztGywMnvch2XFqBOX9aLIw/vOMNDG
i1BStZqc6CPc1YBoPr7gd5q2ANxZLOpYQIrTQDzQW5xAs4HoaF2SOQPaeaWv0Po5d1/fGY+QeWBJ
Q3/TrDdLmxBdrS7WYnUPCye/sHEvWZTwiGZG1Fxh/JNAmotRfHCEv6xkgpxSaBw6byA/4etXtYn9
k2e3Tx9f+zsvgaVSx6IQhDOKfjrh4RHWuFLwEkQKPKNPDbq95ZknK9+JGGiDvCQJNZsc/cnoEeij
kfUymsZhgRjdhXETb/0v5hwQ6dqb4S8+h0u4kOT1vB3k1fGifs7NWbIFPo9w70y5+n+/ZJ2aiiHI
EzjqVE1+OS2MzIdZl7bjPi8ffQCDGUofMJ0/buRNYY+XyNKpFUlsHi0DGdbXrQyhLTtWBePes7Vr
gKXtwsKBgVcaRYCudNFE9YGYBmCJUJmMnxFgaM6MPBSx3ywwLYvyN1MnQBQIpK//BOR7Dc8Y7WGv
3w7LaoYAWDVX5v1tdIUzyWrYGFOm7Fyj00lPhrtXjcrXjUaYkXRmeWy03KKssysex7k7g8i3cPZn
7vE70xLhg2QIn+IJoZ4MraMqIreLzGHvB0lBejO+rxxUjgJMxGbCgnVn4LwWe2Eza1V/VYkRSk2r
IRDtuNcUHp/pCtgw1PqDoeRnKp/v9fmXf9o0hb+IPcrSrlVLsYZ9N2Bu2ZaLrPss820MMcRT1h/f
h3fbUglWyZpQSj5NVjuFltuQLYY9VpaXKOZ9oqR3FTbA71X3meXYuZj8nfZI/huAJyQC/wBMX1+b
nwHXK7oWM5dBlaibmnurwHKSZTMK4/D4BLTpM4H5O0/aFgxSPGOSJfIU8eDFUKnyVA77UXj2oqtg
GJuJUq2M3LtAKy4604vfu0JmBIMhS+f/2rT/xdNTmhFRigCfX5ZUl2EVrkjU4IOowNpJ++h7B43h
TF9+Zw4C3MI7qmloARmG9rpFYcgCowylZw6CZr6qN91qmoOac8PSO2PCq3am/S+uLHay1PIpO+xd
izwXyeMDeDLA8XOyE7ym2Recjqztx/3zTXKW15M7OfVMiYGpeZoPHm3FCwzF6veIii+HpTkvnoJ1
sjVX8vu5tt6bbADdCQ29VUrP1JxfX6AzqAjy5Ua/b4iSF76PRlXYhyWw+5rhzsegy/TXuSoOZCeG
edzru9Ctn90k0DHDxnSXQeI7KoweEMNsDZE+nKPaMaz6CMu9MVCjVao3+wD1WxJNI+5efXMNjlNe
to0SfZZBpa8/vnnv9XxNIquNo5lk9jx52SrpjTi7GmJPx19SCnuIS7G3xgQpH9P7/HFb7z4oomHd
Bi7Fv1MgEyT0pggLKfYpAM5Z5sVPWurBA9cr48K2Wn+hWM5P1qGr1NRH8pK+SQRjHM78Fe/EJDbA
JhVsMIMas+frR9i2rZoCfhf7wc5YYYfmJ9WrvMsQRT2bzMpkGNQ4YtGQQINLOTarqkfBPKRUhF2V
1s58Oy1wQQpz/xZWtP3/8wpZpqAACmCH5dBJD+sCbKKQCRv31VJ7HBfQjr8m8+5LP9cfS7ISCt4n
Z0a/92Zy+0WTzknyv0yTzmtDmpy8HbJ+oS/HzQ99ViNoNccmbSG+28uPH4L23kDxssmTfudnws4i
1xr3bWw3Nx4dZha6eHJ6dftZz5vPsvcNdJiRPbRjbQXLW7m2cg9Wfq48NSJULys0AOagfr6Q0r8Y
8mGXlR2SLbLNFmar3ShQ8OBnmt08j8S9pntfU7rejHILxBtTHMKi3g+hskRUWiyMFvk+qaUW5kjx
bYGZ7JkB//2rJfKbqJSOLk+6XCldT1cqdcSHdgMbqQed8fH9PJ7hJC7i/eWdmkpU8k2ByoJgVOXJ
2MPUj6xFE3XIT1aN9dPrhwwPw3pjGQ1+9yWQr7Fo2pWO+d0IwfJgh5SGfYsyZTpxDjzECtYidK4K
yy/mY9uJHSrb33BwWqVdWm3H3sckdwgsREmbdq6l8swgcXqr9Gl4AGdDfgzgJNn+128nqk4eUJWw
3xdBNncR5fLVs5mbKUh8ebNO25j2v5ilkrAKsgwg8R7VmAPa3kj6qVuFxH9eQWPMSFEVPWtmzHSj
eWHU1yVybR8/r2mGf/MXSLSyVSJn1Tqt8QnKNiqMn26PwcGnEQyjKsRCM/OFPYTLyTH84+a4b+80
SOHJ0WmSkOoUvpHJttHDTnb7ypa7ugVbo/kKnk4NxfOOBdpSy63veaUF/BVUXKSFNo8/5gGCrCJZ
eyxDLly3QY16UA59acNkKF2q9g4aF3qSrYyguDFaKRaWxL50cMfuvrdVTKXVPqOw4VzD5scFwsaC
Gquo6xQm/qxwgnwLxjrdlWUZLk3Xs+eBg/Kj5slw2WF0Dj+p+YGu3TZs2sumM38wZXwC6aTPfb3C
WK9QrOvcwBMYuw70qduinUV2DEi7f2jIvcxQsz4UWiuXmPSZ1I2SFAsh9aE2waWakYpP+ph8Jop+
0MISCUQDQmLYdgmC5DVGpi06pkX4XFfZsEk1F7UMO3rUw4bitlVgECeRaAbdMbcLJNPgQBqYkBlD
ez8YubmwnERewJT43uUYQBolZjvwT+Gu14xU0jCWGqZqYxA+iHbIH7OUBJFjIkhkivgp1JQLhM2+
mBrfQHjvu4xBbCJLs667ANlIBVWOqKWrKtTVsBTO6pXTRza6N/1zV+ZfEonabg37O/WHexYkJogR
8yuSyljRKsrVWA1MX7iC94IELBaFX7SOyKSM8isvQ05jzP12jtBOM6uTfJgjDYvCfJbO4Ste6NFI
ZsH4mTrii4rd9gTzyDemk8CEwxW1NtTruGrKLZa5WG45AzzDAJOd/jntQrG0IQzPlBAySjoi+gEA
CidEaBieZWzDDEbDTE/hzYq22rY2wFpriPH0U/Rnra2fPn4jphH35AV0gD8CILCn5d1pCB7giO4X
vt3uPQwBwfrKHXB7RD306OfHDb0znhHsQIpRwZcb8jT7U9Wh33eYn++lf9FGPhZc2bnp+53BhCvQ
GCsNR2OlejK7dGSB1crR6j2SnCNS0Kgddom5810kAAsNBneqKO33YXqs1ugGS4sy1AzkXzerpZqt
dAPoRE/NE0/BqLtBC2yYG9nQf/r4RrypgesqCTiGdMucUn+4ab8edXuvd7B6aptjlKGtCNPnyc5a
mjOCv5V/Ic/khaYl8OsnbJBgtImkLILbNwgDozYql3pPtVdM7TLR0Wu1mhZ1cVwBq1K5bbH2wMM4
PzOwv3uVU2VnWiTglnvasSKradCqtSsWI6g/X1XrqeCBldacaWTtLM5ieU+BFNNdfdneSSagKhlW
pG5U+9Q2v+t59CUsYnJtXjVH9QJ30D43cXvDMi9Hu2sZWcH3WiUL7YV5e4mMK/OrjT5obqr1wgoN
Zd72un/IWsiyRdh9CwzLP9dd9Xf+ZFUV3CHbhCfGXPe6IwyWb4hiSMu9E3bNutcINJAMBQurZ1dG
EQqk63Vqfln/qDdWuMJ6sV/YRa3NE+GidQL3LtThWet2fyDigXNX9N8CR4k+1Xh1VEYHrhIhzkVN
1k1EBLGj3zxnPgCBDqqk1cO9dQ3zwSi8HVKCA5YGtjHZhucXrEawnHHH58xFiS1Fom0uEDk55GkQ
bipLbzcIXR7MpsPE0IQYYMngeUhjuEEyKA9K7xUzTCMvIJmY66qKnzX0IxfCdR/hV6qzVlEfm87+
0hadvqurYaviLTUznP5WQ4lNAVG3HBsvIFJTM5T3TSxrJ6hwn6hEYy46mtEoWZukJfzpsOdG5J9L
L9366LAvw9r7RsbiBofK+zI1Lu12fDboiLOi0Z+FRKlvQMUZzxG5s2T+mdL/tQhzHHVssTdBMrvu
J97PDKGeDhn1HmRB0H3C33CSzgMwq7smOvNljyloVj1qLQwG/CmStR2WwVI6KAb3jlUs9bxtloPS
q8vOzanHa+bPKEfu20eZGEcDjeEVv8JYL6NlIpEbq1j/zMK8/xRqzIHMa/PUdFOE5IZwhcGOvQ1t
oGVG6lw1DgOFjaxIbGKwmnrEbAFy0JN+36IDXzQb8xLIRtGNqyI1Jwvz6Q/mhveTVzHaEmssNft5
w4R+0WAG80NUQmyRrejPRVpvAy1qPtRhKDHwZr7JeGtar7uj1uTUPEF+z/JVuDK3xtJZZ6vu+7m3
/zStw8vPqwCEn9S6JA97EiyHIA5Fzr89KusX6qbc4He1/F9A0t67KAZvHDh1aEHGaU4bwENlu2iK
HYduOacXrpFEnVlruYhWZwsZ0/t/MnJrL1qzTpajkS+7HORNzhCKy+6jOU+Rezz8ak7L5sriHCjs
zQJ4uo8vWzy5j3mbVlEDLZf0WPcwrbqRl62xA1joi3bZ7JN6jgJPcmal897De9nodNNfrEJkaCeu
AoeBOpi30TZQ8lfmql6fS1m9ybqcXtzJcJs2sJcbi4uzd6DfV+Nm4pZYF5DHzs5Gb2p7v9qiTwJd
FDihTqHKi2sykt7Om5KOgjUxnh7jPrpImYT2IM/aJVr882aDrnI877+cCS6c00TW1DIkPQBvsNYs
uDSvW/b93PcUVAb2gdCUBao5XxsV3cjOzO/hMDweBXIjEk0LCGng16T/qIoEFneShRDMBCYRpqzn
uM0Dq27G27bM/i9n57EbObZl0S8iQG+mJMPJSxGyE0IpZdJ7d8mv78VqNCoVCije60kNqgqiictr
ztl77b0mzWQsI9WiRiehJFZTNwsGCMDquCNKcZMJYyOLcCcK/SBZ2AmaKSe4NrC2gyr2JsFqm6Rr
PnQKOlhg9Kt0tB7VPriZpOl3VlPfLkvo67HFWSN61EOWCDVx7qoJsfM8RH9MNX2cnPmuK9QbLCFX
QkpenHR46oR+o8YWYaH6LfHpL0QFzr4eBJ/xVK4tyYSNT25uFejXQZNo2ygqinU0BPe6bj6MvXo1
RhNqakd/CdJhW0jyRd2QmtTJFdoo6ymMxCtuqodKASLZd39Mc3qq6q6lGhRf6YWdAMQriDPrSSGY
4/lPEgcbIdjYlog5tVHZY/a77uf2ZppCb2wnmsvZ+zTiH6yMy6HFPqOJX3FTfggzhv+N+6rNk40T
cpACW/xpw5mGmiqkbacQ/FhGIvYEsWteV2l3ZUQQFSnLBdYTkuTKgW1C6rDqteVNP8K4tpa7tltE
BDIYtixRP5sgAjsgJDIkqj9WG+JebqTbbOyIbVQJuM4UwtEUMqUw8F1GHYaNhCDlSWWTMHX6hqIJ
22cls1xYsM5qys3XYiIC1WnH+0ao2yAOCnfIhzeV/7RKdSfy7Mx4TITxwB0+aQN/mL3n4EXtDExZ
v5eHmkdIpl+dU0l+iasRGZ2CdjtU83UDWcevnb7dD5bU+22LIDMLSvUaAQbRzJL1pAinI3hcIa67
CVndx1m4opeehIYh0i4LjtdaULpUTeFsK1HxyK0Tz8OC6gWE63j45aIdGbUBiGTLWZU28sC4y3/D
Z8RaravhqmC9WVdFVXgzoPGtrjYEy2A9AJhmWx+DKS6JuEg8Y8iaC12ow5lm+YnP2DBVJhD2SBbu
2qPJKoFLnSAarA96Fzkw/uZ33ck3sWNvEtk52038fjhjMUNlhlQICcW39XNQILxZmD8Oc6CDQkb6
rhRXsbxRlxDvvtwTdrcOhiUOkaiItiabJE1vx7h+0oz24ecZ7OSD/3UrR6tBULXjjC2rPmhpehn3
2fMkcwKmJI1PTD8jFTix8nx57KOXPItqGgAq1Idqes5Gku9mUFTgl5ALY0rdjg34R/ucav+bGowZ
+stVlx/jr7WBpNVagQNVH+CS3dVzepik/h3uz87Q30Kdgj+QJgKZmO3mpPfGzuSwTE6j3hVvla68
xYr1ZNnOmW79udd+tGyA6Ep6W+amnHHywgrTscOXssm1M6ffkyONk5qtygbtj+OFMe7jyDasoj5Y
qgqN2LokTuT+5xH0T2n0aN9kcKCin7hoD76ZSEH7yQQcpTWdg3GFX3XejdG2Qe1yz4nBV560i/5Q
+tM2uCl93JmJq3ewA3++iVND6+97WN73Xz9yNbAtKGG9HDAzchoxd4Ftl66ULlHW8prwQezcfX+v
y/X7zxf+XgQxkLtrixwPJAZTx9cLR4qEvEc2q0MjO0+VTsaXlfxSQOi48WCxqMbez9f7XkD6cr3j
TSrJpTbFNIctcYsAj03Hp9x0O0fLzqnxvnmD+W5MlfkJowvjhvrt1ydLnAGI1fLdaK3mNc64IEGv
IRRTZqVVQ5DZQHAe6Eqk2tJVQUxeQMDJzw/7rb3wzz1oNkQAA1WufazjMa2xHgopqA7p3GChagb8
9tqVEcq3cOGYpmJY6LjLq8K6t6ZxN0rNTa/0f7K5upwGCDsh0q6GFHVKs3TXCGIO03Vl9ru4JVdm
kohW02+jhtDLqXj6+dZPjAtawxhp2GqjiTrWE4/ENKnM89Uhi3pfXr5uOdsIp7riHr2wPNO9OzEq
vlztaBYfekPJ8phRMUnOKlKemdbWpfz58yOdmLNo8pj4tyFDaN9OYyVqaMxwHUOvipGn55QvUZ/Q
8FGdM4P8zJWOB3lNGg5Icw6zIQlnbfbp4H7rqbITG3vmShRdGcZHs5dFuY72D7ZIdIxHRwe9AL5m
JF15kMeZCOQlIk8y1LcwmC5VOR89ciivQZXtI5FdJcrw1qbK+yhIuZLgk3eW85iJniDmimp/nu9n
0+lcGWanF0tj7uYxXLeyeSl64ExDUJu+qoCzGGDPUWAp70AlXyFWjm/B/yQrnLfvJvsjn5S/NRzU
1u0DHUexhj4SwDnWPHvtSBKGleXb14344x83XZBDkVBISvEHo79TSbYAy3WgiPJHDcd93hNQqXRj
dpm19uhXlkzGW9+9k+F2qdlNtOEvW+Tlmb/qJbFxNIh57QVJMnyRV0VFIlxkpg7NTXLi6OVbnmOo
5PpJ0p9gqGBnOPYtx3c3UwCpUe/ddWljXgzDZHtOnfQ+qIQ9/hb6nEFNY6XGgMG3DO9wmn+RNLGL
AnNLNO9tM4KuDWE6bwFtgO3KqpdRimyvliFqmKSsRXayDcYyXZUcmt02J5hLlhduRxldyDXmHZjK
wVWpS+9SpDfwd2ppPQnyZ1DVrPuSBM8yxFeCM1KmHUvun5hxgVck1yzMhXhVleNv0wjxaJKqs1A/
PXLVbvg/Y0KTtZtA7R/qFqGE3EEDT7SSRlbwWqRa5zoyBCiBvng9ajpt4Fb/3Q3WfZ3Jmgc4r92q
qbHQr53HwJzpqafKcywTBE+PKrrQNMneZYRvTH2U74ah7Em3VA6GPMSbAPYEOTva29haJl9cdkck
V+QPU+2sDAfISJMltwQgRutxskI/caJwtQhI3LocgeBPSYMer0rVLUVpm3wh/TcOllVuRPWKfOvs
shiVztVV7dUaSKdoErpzswVudqhJ0gKrahHbY93ESUXccdw8zEvgbDUSM9ManFmHNt2aWbqdi+ou
7KgC5eUzQDbcOk3zXHTzK9CuxLXRcKE+Ga7kIPoQef9Y6iXO0BEDeV2P9MMIIt0mJOH41JNyT6tj
OOYicB1qpe44M/ycmGDKOYLvnxXOXdLMN1Ux+H2Z75ECrvQmoaGeqvBAO+GJAGxkQi68JRl+OlAQ
lCTJDeRkF8Vm7Wn6IG7GliMfEjaSaQLPYfspVBiuEebRRirsdW3oM+ipbtOU9kc4hdsWgQitIQUn
a3MTpfaNbkT6Ti4oGDvaEv5KesXdMBqhq2f6BS3trRjMclcbUGCtWQi3R7FBPXoAzxz9nilk5q0z
4qZKJw+kwOCKQv7IjUVjMLwJdlk0ENOMSHW94rgkdXeksqpuV3bGuoniyR8Nu70uzSL0BMlL0KlW
BvE0bmeOVC/r4DKl5AScFl8Y4TzQaNIluNgKPp0xC7055DUAkNV9IKq7sW39aAzFVddKzcXQWm8c
2GGDhistiK5Y21+NBtZUmuZtzmlWy1wyqoxVJqadEJJznQaSjnJ7eo2laZdJ6b0EgpwEmojgXDEZ
W2fMe9LwWnUDcYE0iCTcYqB1vMQhZS4e70KnWlGx/21xQkUIfSkPhlhlS3sw0xqFZb1NXkysxJvR
ItI1m8Z74M9IqYF9zXnyFCxUsJyS6rbpCAUvZZQYUadlz7FtenKjrWfhXCg9wmsseTN8FU1bp1BG
won5StPfCqd4NHj6sp2JEFSljTMzoRSSVqyDslT/hJqd+6leKz7ln8vKcF5zCuVuNUsRAo7hvk8w
O2mUpTe6SUIydv73Ek2yV9CO8imFW34WSATK0RS+1xvldx6BESc2dc9JZzdkeekb4GpJjRzpZDtT
62FZzwiKDV+ZszhS47MnGCdUfUY1PW0n3EU6nWw1U65szGKreC6eh574M7XODT/ulrZtQ9GwchhN
06DuA6m6qS2KKFLOxZS2uiiheXpgGi7g7h60ButI1UfMd4sBIrCrO62dfsmt/ikrueRNeTL4Oiui
m1Jf84s6fHSAPLtBMCg+RlaH35aGD41g0kJVKhKOjhY1j81fttyv8skIVoFjYAqQZ20l1ZG5Uhtb
W2UqXlD8ijlQ7+YimxFDW1b/EmUsvQkENF9q6jdHgPw17PxOT9vAL8qYTz9p7jrT2IQGZOEUdKnG
9JV2pUrruEtWed/QmlatZ/ImobnC5VDK62lsX0hHH73E7M7V3NUTh6svW4ejHtjIBytHWlseNIjZ
VdCus4oufcp+UsT6ZQUpOsni+z7O97AyPEjDSx1vo9SMAkpH67lGFAP9RpAza5vc7gdztZfG80OR
UISwNP2WBv6ZDc+pbT03TbsW8TT6xWNHQt3ntB/quqTmLH1ohav80l8dL8aTOoCP9Bh2Z86Hp6rc
FlgyA1cUdmT4gV8PEvTuI2Mw2DcmQ0T0KOqdkFqs1q4V8rYzQkA6gi8aQAKME3chyAjimqmSeTRX
Nz9vYU+1SS3DoOhiIF5XqHt8vRf4DpHSdSEb5TFeNWS5KuxFGpXkSimAK1H5YekwOHkvfau6VXFR
6IlPzvuZU+PJ+wD/QbXawRpCf/rrfUSqlBfKOJeHZoLjw3pi1pU/lA3cZqJvg3QTz6Y3TpJfxTCj
g3qbpAn7SuXMaDix0UZKj8zc5OjK+Vn7ehtOPUahJRySSkipB4Dpaf1T3M67qd39/OJPHFDQyjoG
FQJbXqhGXy9EwnEXdvKCEBy6q0JrVwQMuCOV1p8vw/GUP/R1O49TTUeSQHcKOJd+9ETQs8exZHFg
lcA4rLVKhpiyXPUykV/FWmlAojVh/qsdcOJkBi27uNRoEUg5QTe0TvNitt2uHh+sfEkynW1S1TQy
DmMJP/mUdwiJrQ/Rl8G6CGb9lQSKDz1P2GuYmJeHpLA3QyQ0b+qcOyM2Kk9K2Tw4yoU69Ld5I5Nc
lka2b8cWhHjYaOt4XNJr9WFTSPNNGjH4NTl+FFVwHerzNpZU2tOJsU8noq5ZUXYzh2SEKtA0ckt/
U8c89GWDE6WZdoNrEF3iCjbJrmiCARd2N+8NNc13IM9JpzRr1U+kDvATCg2vsPrwA1NuDbSE+vrt
0jGdIzJsynx80GY52yldgipWH2+p+hOg0xcCVRMJPrlxNXYqPZVqXscKPQsi+YRODIIS3OhDTb6y
SRxP7aiVpyUDS20+G2Teyb9pGz6ZDvzwKFyHnaahGUHtw/h8iyr5QXBq2nQZgXj2GNxaWnDpmFeJ
elVT5I9bb+g2KKWmbVy1bxi5iJ0sxT3yrtdcT3+dGUXfD++mDLRumR9UBfrh0YyVodKh3F5lVJPA
+rnWBzkBbu2l1wNnQ5dwKuLUtAttVW0yTzv8fPHv+hGuDVtMRR4EW/T4PFpik26iMeKTVHTXCX+F
moXz+V7POf7aDySern++3skv5u8LHq1ihS2pIca47JCK22n45ZjdRR0S9s1GgmY5EAT2auGMZ3da
/Xzl73PC8qRUDRdj3mIk/DonDMGcNqnkpIcQ4RjeAcav8OamPXOZf/wyx1PC39dZJsG/aoNTH6Y1
qLUUaScB3jHyXf1VTu8Cw1iTd7yyh5QuTvRp1ca0yiNGJUyrSQXeldfOJXoRNxNg+uT2THHr5CD7
6/GPBlmYWLXmED1NIO790vcx5M5thvclkh5Q2JmXcOpdWypWTbii9O6PtS8gB4O55XR0wKIMvmvy
86qEMHEOg31yMCEr1QxoXXgsj9dXA9ViZmtGelDGYtXN007rM9pSwpMQzWT3KgqOKXle8Ps/j6UT
C6rJumIpOkDD5drLXu2vH3mu5tTpSiU9GJOsuwRYuRU7DTLdNwRl0rcbnpOcoEUr2plKvUtjPHrq
8JzJ1ZlK3KnP10JEb8lUK51vrZ1xgrZCgipdBkupXKmSV6JSKF4xF0Ivy6K3Xlc3Z559ebbjAb6Q
iQClUZv7tsFiZ50POq3ngzI1K6UDpDPEvhLKflgPb7OWvioJID4xXokuIC9ZfZ+d4p68AyQ7/Zlx
dqLrj/KNk/1SsdVQtS8D8a/fwVQGyZmVMTkEQbkLjYE6icivx5Fsj8bg9Fd+oEzlLBNtpVJzrf71
v38XrP6mDRCcW9CO665BPnaSFY7pgSxlf1oVfnjh5C7+QM92wZA+Zo/nPAXfC4jmlyse1V6zUO6Q
AQ4pG+pu127MXbeKtv+BGOYfkPnRz6yrTJRk7C0ujeNvuAg1pUknvi1jCvd2Lu6tJn3IB+tmrKyd
A6vXdbIMqaz+bsdAtQ2swVTI643Zk7PXORcZgi2jhSZbk+eixW8irTJXCoIP2GxeNFYXplF8xsjF
qOyDJcotgkP7NkKZXm4LHWua3v9R0/RPGmuh50TBXavOV2jNd7lUrzJDu+0UKGl4ZY1LbRiH1WQ2
97Vavub2DGvBtt9Q9e0Hud3oA5NPzY6zUIznfLA3UQcraFDT27Ia/qRje93M2Xaw4reaypyLmSYC
rQKvKAdzv26g01MhaWJA9/G+nTjX6UWxVeeWfy3iB3iFJCYRwnOjW9GdQFHm9pJ9O+r9wg8qfgmV
wzSIu8odk+aPQ4y314HfZdensw2GKDqPMHwCoId1Xh8kNb+vkv7FyPp7R82fB5E/CA3+HRifbZ5G
N2nTfhap/aZL+WsdKxK7+NK+t7N8D/HH8Iciy1ZhLehrTxSLRiodZYzkojaLT1rjB7o59dbIjJKC
b3SjR85bo7R7oQx/nKjCHv8iYuO9ISWAIBJUyYRajF49t/I6d/K1UcPmmrOredKaF12F/muOM7sG
O76UI2nX91EG2TIzvKqx260mTZdpTA9ldNTpssSNsA4km+JJ2gQryYk+ihSuXYMrxY3z/EaWqFQj
GcDRZisvS149pZ5EBzVnJ54VIP6o9OxPmkh7TraTxyGmd6cwuRkK5W0mimmUk5lXnF9PEeYX8KM3
1KM+2i7dmUJca52FBs9Rkh072ncc8PZaTuDBThEEJiN41O1mq2sjvdix/KNq8UsWdWTQOI1Yk7N6
WSqcmENVeyFAAbGUIaVrTTJuIye8SSZ2mqN526jOR2GTfht3turSxPsUme6cOXCc+vg19GlY/Bc8
xrGhIpvgS4Rd/O/H/x8q4Zbz0fG3z3TKWRHvH4bD5T7+mlbjFu4SqdoJ8r7F34hFZuusxrWyIlj5
zAp26pGYODmaLozIb7LunrxhJ5aihBl00W3hgFi3u+4sKezEosUqqaKE19HCq8fuSXKoGNWF4+wx
/7pmQy3xnPvphCrMIq+AdZhTNpuS45fWyOhxcftEh249r9VVvWmeqfIugGN9vYjCYj+5BkF0ZgX6
/v4s1YIDAwaNHRA/2defKoV62FVd4OwbVRgou5BCZVO7VluV2kox7HVSyykExTeRir27lqvbJAQI
Z4nOXrUKBzvyjz1bZ+eSxYW21RezWg1Oslg+iTP3+v20DBLYxERv4vm0vpUhhFG1k9HV1j4KhtdJ
qdYKX7KAW6NxRLdzEhLjpeDYdheFOJy79vc9KVWY/y3DgFD4NqbzVIPSlgXGXleTxOf3e0o19EZF
VlYQdsNbhbSEMiNtqRXbQCG0lXzw4Sae9ZauxuzACLV0T284OOQiNKi7NQtsMnOTlknUWlobQXFD
0g8UaSfYTqP5VI7C9itVvixiQG/ZPIK2yi+RLjzYc2oiWifoAYrkrrbKqy5R4KXr2pujBR+irlaV
OqjgxFWvM9Xal5lyPUpbkj/V8uBWmpZvHZEM1I6obiJc++w40vsKSl2/bSZ0PXLwFue0oQZ1ehAp
RWWJHIrKqi7ypSPR2uFvHWIz3YtQWSVylbttYr8rHPFdfB6aiz2t9bCVaO5sWk9YbB6BMdw67On9
pGg7T67tlyDvVi3ZWIJ9IKzKTRgsfW9jML0wrtdzpWaPIgvfFDu/0YAEGy1Ecis2r0xyeIjZ0lZt
k7z2IyTPKZJvFmyJXpH67MibjrASKZRVMGrmoRjLd2vS7vAWIgNXGDGsaNTNjcif5I7OZAG49cxo
+T5dYKYwaKc7uPQ4lx+dltqkogthsse19uZ9sCl8qdjVv52Vthl92XfSVU+U75mN9ffqmLUIqsk+
WMqXdIe/fsmk1iOLILD2IOg5erYRbRVh7tARdBSkx/DcxHHqESmSsXLhizdJhfh6uaYXUzy0Ij6M
87QOjYTtuuFrunwYbMhsQU1c6Thu8574ysK5F0q401CS0iS5C/tzhUFt2bV+XXBsmULpAkNjMWAv
/fVmmBPyFq9kCJpAonIVrqySuBdFdA+5pdU7KyQEPhrnh6qVh8vQtDCcSEENfE8rtl1Dppmm1cVG
cNrxI8lsX0cSXd4N20HFYWOxnTqjvLJJCboQbVV6nVblN8R+E0oXSf2LGOjzpmrR39Bkr6/7ZMlu
CHL5pVJa48WoI8SFP4+v7z/18rhsTSnKKt+1DZLUVWqdRdEhtcSO6Sj1OTJ+WGUhVgMf9JnR/H3m
42qmwuih+oEp8mgwK8IKxkjm5ar0mF2kIlsRqciVurO1j+8T/NcrLcfVv/YNVK8nHtgOD8G1fWE8
27t4h8juOfTPYVlOP5KBIRMRJZyCo3NfnsedMJk7DxKznjoYrtwRGH5mvTp3kaNKjsb2XgBvDw+1
mPySBriZSb6p/vfF+eWl/fssRz9PMc+pMk5hdMh2Nk3XOzCtnrUCHP1UAVf/D+B4J5oyX6949DOp
RIdpOTF4/zDdLNtNOX55JBqxwZPSleQH/58BiGoR1d+iXT8uMiqDsKqJ1uKhU+/G8qopS28gUODn
b+pE44cdnmaxxWMr+R1FJjlJpM5jER6UWYsRIXS8Sis7zCDHfYO+Hk38ofE6WzzFUjFfDBMhlEOq
h5c2DSqsPXnk63VzTlR26lMndwmiPHhag6Xk6ycRamMprCwJD6UZkxPThqmbBl3oGb3YDcpZ7Ngy
UR5PpFAf5OXYblnfcEVmWA4kQlrSfvQmD523l8DghcR6Nfks2pf1GY3tN9ajjgPw7+stE/tfX7wx
9gR1oePeD+v5BdtTAevXJwDUL7a971yg1+5W03peyVfNxbQ9d/l/wJU/Pe7RutEUcWonrS3tE77U
K1J5OZ1pdPX1juaiFoIMUsrEQiIxPDdNcFf2Pfw1G6+D3Y/l9TxovzurKTwiAvVVOEV3TYQETA8d
ba0SjrBVGXAhNQY83lPbl0SfKvm0S7r02mztG7zt/hjwbE2d+04JLTczm+YlLGPp3Ng+OYr++lmX
xfyv1zzJURBRieM1f9gb3XMu5y1SOKnwB694qtzuhhsg189Ty9XPX9W5Cx9NtNLQKR3WGsYTZDfs
wzTNOULkmvbfr4hIL1D1cjRgA3RcSJscuYibKpD2YZ6+t337FBtyji082g5Se/j5mZYJ9WjQcC0I
Omx7kNAeH9TMNsrrjEP8nhhHtHQ6QU9lfbCnDk5gPu1L4Zz5Sk4sJCRy6jJiRscmNvBolHaTM6SD
JaR9ZKcugSQ69ZkoePr5qU7NfzQooQPJmAoMQHxfx0hfzn2WOPD2Ry9/19YI3MgxZyXpVmiTafs9
otnyzlzzxL4NQhAufq5Hd//b7FaMBubVUNobt6qn02FzsTEsMmwPCz+Zj2d+uROjUaH4sRT1ln8c
e8BboyVPZDaDfRpXN0qBEnIuo5gzrHQ10Xw989UtH9XxOPn7asvd/PXRYbGEnCEpwV7LIiiu00us
/LcMV6ZPHghO5BLmya929JuFrR62aq0FAAzElV5Z6zI1z/1GJ18aOjxCqjRCMeyjc8UUz5I+qlOw
n+7bP+E2v+DcBHjJoqqJtzG6nLbOFQrU23Or/snX9+91j3k7AdyKkdcb7JVBP5idvFWxmp2ZNk59
WajG/+/Zjpmq+aQFuUMI455+diDup+5Ftu/PjPFzz3G0xFnjbKRhwTCgNYkQU/VYVP3E2DgmCGVa
4x1ezZyO5bnfbfntvw2/v57taGzIaAnVIOB3WzJiFo8tmxS3uJy9yhWbanPO03DuVS6v4a/RPlTL
OaXlchJF8BAFrFb4SvDw88s8MRZJDFRt6nx0rL5xXNuMFFpKq8EeG9Ja6y9nreJMH3iC1JP/z5XM
Bcq5EK+P271zWJdF33AlURSoCdHBu1bDYq5H8oUSnQNtnCj+2bTQ8WDTi5JJ0Dra5lVTwrRFntg+
uI6uzI28al38vBKNSJBw4Z2yStfEX52BP3yv/SE5wbBMwNnSpzmuUihoJzRrGviy6+hlFOVvRJEh
TRfzVpulZEUE3O8+oucR42L8+e2eGCxQ6DhKkvsI6eJ4Iq5jPbSMLg72lvEh1MdMe9XPGqRPXgPc
Ew2+pdF6jIGOy3AEdUDJlmxjij6qu7A0yBFMvJT+mgzzdzXX7vmzJcCg71+eCiAZYtHS2gVo9fVT
yM3KJilVd/YOo3WFN5F9bVr+ARVh+ZLjPIMx0j1ULopHaHi0rttMXNaFsssAMbgL2QkGUF8syciD
Z6SQMzMl9I0pRaOsPCSzQZ0rSTf2YI4riIzNmjZXvapIq7sWucrqPebRKnWmS9mUHhuouqg4u1Wh
pQ9JW/wZei3wpiJ6Yz2+a8Ps0tTGF3vSPys8oiIqbic4C1NSX2ZW6hlLcno7gSEvo6ehU69y1Dv5
ZK/0gMwfrWhv9ZgaH2Semp6ZedlO4sWZa5UYdURgbYl/JLsftdhju6R7jEMNNoEQF7ZUSdfahClG
FspbJ4urMLD+xEKOdgawO7iSaurPenhtNcPg1wVF1HAc1Fe6NeGvnHlmg9iWbin4i/cqacH8R/r7
lNnUYgo06zVkQBJ1jEe7HKExqeK9M6LJbVosyLJTuWoHSCMR0ic173CVZag+Db3chqWBx7SIiIEe
V2aDqrHAMLMp9WEg1LKVVkMYfciN/Bgn+l0V4GPOQ+uKtHTYJZkNn6MyL9oi+Sfzs00BybQhy2Tu
UNOd5fpCKFXoitHaBFnFAd2EPTQpTJbSrH46dR1d9ORxXKuEOe3KyKGTYZCxTSbjW1PXF1LHqYNZ
D0i7VtC2a+vXzkH0lUwtvjVDzJ5Czuy1Gvalb5OMs54b+33uSOZQ7DT1VX0iMU5po1VRZuMOpo+2
6WXxyW0S/eBct1HZ3WdDfIPS51U0GUqzyaaSll8ocrTprArbQt9R+OVs8zqVtd8M2X4o4wPiZXJR
8CF60JMnFymt7zTNLyEQsY4QmuzpMZ3ncN3U84OG08mNBI26tlY+kPnjyBLq7WwKsviSV6UhLq82
+Q3yUlTbEWru2izJSrK1xkbmX+arrOWlZz3eZmOarizEEoRTUUQv6gmhcGMobignSHjn8XeUNrpr
BYaCLcfsXaJX88uoWIYyGK51lFc3IuMbaSn+ZW1HXSap1xwAi7VQDCRcSRDSjU00V4s7KwDwIecX
NA3T61EMnwHAELewC6K002HY5B2yG2eyxaY2EmMd8dW73TBHfkHvGbJ0vonIn38PzbG5i5tWrJwM
0E5UZ8q60xjkTjIlW5S5pqvqtXOBiI3+Ce4dN1foYOpiSjZ4zjo3H+geBAHZM40w2u0YKZyPSxHY
HjgysckdpMYIwPttm6i1Rw9lXPW0J3alU8y+GXFNaeQiWh0ZL7McFH42EVpJVGt728txsiaZ8DOQ
HGo5KPNBSjUqb1IVK9ICB5+8u9YPJm7NGkOVrm45wAgEcVfqNiNdE5o7yuajMyq/Ezl+U+ew8PRw
4sAC0NILhIobQxns3YyMe43bREYU3xJDNkdwuszuccJl4Y7KE6FcT3EfPmYKDn9BL3WNO53Ikdy+
kYN+n8Xxe6l1a8mhgS4cO/LjsXsbAugnSA/dZgze7ZoERF6LJznBb1GQedpgZJ8aNKtmEB3aqAdA
MMs9zWazw2yUXOBgoj8JkmDKmyesC3S0UpwHtkD0EVnlsOp0GhuTRr+rIUdRT6ScKowxrWMmEF+l
b3c9dBnxmmP1W4aueJ3K/bxNbKN+DaVucrO4tTcKNJfHyHF24YzeUsuF82iOToyhP7pLJsLqFCkl
Xs2Cwv6hOGaPwzgcdwS3PiaLMaF16L+ZeHrcpODVqkl/V0TSujHiW7kHShPa44Hm4gC/Jy83cpjV
Tw4yi9XoJPALmouul8w7awrSmylP7Qe9UqEN6GWzzlqB3qCWkH3q0QVDuXyXaos6R06tqQ8Cih0S
3FVZmpxr8AHzgAN4ENuxwPUxpWXm1UMYP+uJlW9qWSOxRm/zVTvquIKs2dWIQnUnpHMoNEAD1Pyo
Y0aUbpCM7HC6pz6tdRJ/UUhG6YhQXmJOhbYupHG8x4+6bmXpzmnsHhEjA1OhTLM2OVnR4pEvu1BO
fatoABAV1TmT4sktGV7OpTeKMJfN2ddVPAttVj5VsvfZsiHz5Cd11W6SNQp4iLX+Qvz8Dw7Ep7YO
f1/0aBddO2bZVRMX1e/Td/Oi3wR+c1nshy2xu0QmucN1sZGu9OdzmRknfOfLtvrfpz3asxDRacwc
uex9u0rf5UWJtDILT4BB4QfzG3d+nC6hpp9j85yqOtDPXfZJGBrtb2owOjexRYa1zSllXNHO2wxb
pu17sWpcDMO+dXeu9H+ieo2WHlES6m4kCt8iJyqpjYK2Lan52b2xgVcg+U7YiFcyQ1mLgW3QBZ/Q
UIuJaNW0w46HE29tzJPJzsr8/HkjfGKULQTvhRrkYEf/VnBd/H7l5BjBPsmouFr1fXuDx2vbYUyv
ngqXyddXLz/PGUlPCN+47NLPkaEaIwA4Gtyt6MMIOjpZFw4yFlvHTGoT6O1Xjpaua72H8atWv4ec
FLNJtbd5YXFmJd/pzNMvx5qvZ9TlNqj9mBxAFOTLX7+xmZZvT3YXZ+Or5K5ai0usUp54wstwtj36
/TjApSC/IvNELfJNJW033VTYOSesdOQoXP1ysnmVa7r38xOdu8pRa0S2miyX1TzYt4q262vlco6z
+747ByP+Pk18fZijmoyxxI6Y6O73UKk3hhU/5LIMzeZ/SDuv7biVa12/ise6hzdyOGPbF43OzGyR
CjcYlEQhowAU8tOfD7K3ze7mYZ/lfaO1JIZqFKpmzZrzD2iOEl21ryMsyo+f67yIcTTgb7W6N7f7
kpjrFVYRHCr5cxq/CePp499/Yd5OC4Fc4npRk3Uc4GgudWh5dn/Q0N37342iHy+3sqLYHyd1cMjc
7yX5tIqx84Sp3MejnF+rmSvHpTw8V6JZbMej0O+FK9Nw8VTJBELLPMRuhx+rq9zDe/1OxwhLYru5
dZ2LkvnvjcxRRbWCEoJxBue1CruLKzF5B8XGsSVNwPSarAXkbtjkBZJJMwnzYIUoGam161547nfg
1NQIdR2fDeCexplnTVh7latAgz5wI7pOq2nw7cb96ipdBJ86w/OueJFObS1MFURHPF4SlXxnDQFQ
MeGcGuAu8Eo6nnd1xLTLjlvnIGcv+8j+osFT90ezf67L9mfZYfOTeIG3ybWxvI6jFPH9FuRpEUKP
T+3CO+hgyX4AkDUuBIV3Djmg7BrdSxBxSDmeRlsndyNYUZ1z6B+KXUHPZSluYIiSUSJ5KZbDEwfd
8uNF+M6GPRpy/vqbDeugY4SzZeMcJmO8hpu5Hc34Qvnovfl++1Tz198MgbkHTYtwdEBE0R0sbUAU
3RbY7ubjJ/l/zB5rCql31K5PD4kej5a+ATV8aCMfnGvkA+DltrcUX4ALNSsEnpQl4NBLL+0cjDC/
tH8PexIs3Lht216TzqExuAsguTSTXRGdHEv0n2U43WeKjmxMM7yMhnVvNPbTx899XutkfB03JKgJ
pEankMPRLJuauopzsHqPS+siR4K3t6fZZ/7CWnn3Rdq4IdFhAh162l9SK7OqdPLgQ+N+z8jLpfM4
TF8+fpr33qJOGW4WF8Fi4wyiYytubcs0cw7UR7ahsRYbLNO+BXf9NdTwp3ErP6MY9vGY7zwXeo/M
HHBZjbLqyQLNKkMdp9qwD5gNIbSn+BK2+vifoL1oyzmMQaHRA1s7n9ZvNsIwGZE7aY1+yMmUf4sH
KrgCl0BRu5WBy49+9eflCul80KIja5ornGd4VITp1aEqRu0wqz8C3FuIV0jyO2MVry81zc4TZl3j
0ZBM4r8u3NiTuOrG0hSWNRmHUatLvxswt4QLCwnUnbiWKspnbVwlCkarhL/+amidcafKxFyqTnP/
8Qs92xJ8AlSDDQ/Q03y2nnwS0jrkmqcCqnjg3mMUcmdmOqQAz1obE8fcfzKY67If9HfavCFYJHcY
CuNQddcJ2IssBe0ZrhGwuBDg3n+qfw1kzIHozfIZK4GGeZcbh6DMbsKu+ZQmiIwr3d3g5peQiWcZ
wjyDDp0YtE9Ayp1KFLn1kNegeY3DLAWFc+iwkbj3YDKNM32lyWUYgR3UHDjeWffp4/k8O5EYGvA5
C2luY5/1bkwzRbfG6PWDaQfAI9Jt010ykTPem0owhgiIsTNYKSc7ER0J7DSURD/Y3YQGouvrZQ90
BAfWrRpQam1yp0GiXTYL24gDlG0MZzNEL12ejL4tp5+TNYD7d74rajfSHci6hR63T1U27CYjgWPa
oSTiBRGWxZX5vbeD51EE9jLo85euzbAjzqlA1QX6FzpI7bIorJVUm3Br41lzo5j5KjDoI/XQ7j+e
2rNAN0/tbJSExC3qE6ecdbQyEj3vMv2ADuehb4wfsdYgmoni5sfjaGeOJHCHDBMGBZFAm29uxvFa
ncpWSavK0IkFiA03iC/44LV+9r0xrJ0QYfWpqqxV3bnKwpH9rpt77MhufK+xLVl0WbFre8PGvLJ7
UNxyZlQZNDLGCHOJAjMkr5CfNKFn26hvrrR02NaR9jkKiqe+GN3l0NXTQsjwiatI6pdlFIDiDTF5
ltWtE2k4+fat4auqXPeeafsgYPmG0L7XgxGtUfHkVPHOLlJkPRWbsUrvwaAoPRWZu6PALBdoOuKF
XFk/IKdhlBCpPUxe5apIh2/5BJk9T5H5Bqk9+J1aXTupiWmDnX/1eMTa7p61LL7vk/Khkt1etvpn
VNUjv9Lb747oLV9W6nVpepvULB+Ltn+1FHBkmbkNMnvb9SNSdHaQrut+3HQZajOu6j5GZrnWp/JX
UjTXgaPs8ko8JZn8YgXxDwrDy8nQy21caOCPivElVLuvbughm6daWBTk66by7qk7bpspp/ZoPFdO
ez96M6Mcf6Skj+77ptj1dqmtpwyxiz6mV1DX1SGsrRwGuBNSclO2GiGDNN5ZDkH5xaNwOVHHWbYK
sjMNDgyJiTLoZDq3EfyAm1QTKc4LldiOWaneT0hlLto4sfaDSi2fnliP6UpFcwo3QkqsZrcsNNdv
Gn3fTk23+nixvhdv2O3wxkhdjDM3rwBXzQL3We2gNq1fOg9ZfElS450R5trJnCKCgz5L60PVKtU+
89SDlsMIMxI1RDEWidY//RwAPAwDYJMDMPH0WiMS1xuswFYPafmsWhST/4PAfDTASaJbwQZwtI4B
ysnamTJau1PwZ8sHpH5vn+EkbKBUrQYludMhG6FZJSq0gMIo/pcTNb+uN+fohAyW09mBenDiFyv2
fIw/LozwTpw9eoyThFL0SYNyIzNl9/21THVoHENxFXMHuBDQf6eMR4Wx3xOGf7EH08U788fUAyvC
Us9SKce6m+kQ7fRfpp8to2X5GaEm7wWdtbVYR4MfXNg175ygPOK/Bj4Vs4uFTcEAKtJhHFcqrvVd
mH3mrPXV6YKm6DuZiEkzkZRZpxR75s1ZJW4TY91COSJ6ko2xzuNXNWwWHMIFreVxumqa9ccb6Zx1
DdXWMm3HhHiM4/XpTioEXMd8FBOTWu+8K+v7QB6wq5bKJkPRdzFUi4tl9XnvnLzHoyFP9tZY2alT
DQyJRddGW0KqRmpzYzyYa3M7fnZ+XnjCOQH+aLiTfQZLHydZh+H4oeewflKrHz3Sh1NzX0DqySPH
TwcqHua4NpLowpp9JxoePerJ9rOrzhRhwNihflMPd3b//PHDnYN1UXzRTQRFoRTSLTjFyChpGjfI
z0+HsQ0M36B7jhGS3yhh+BjE8U8phxrZEOdaQ/DaVYwJMQxZbgYbekqorsvciBedF6LTptpi2dTw
YrJ+P7imsnPj+KYY7O66bTwSPAxbN30x4bDcBLWflZm90ZvgF/IQ8bOKYNnNkNKCNyJxoaDyzq43
LMDecDMB9FG+O0lfp6IPNVOK9mCX/bUOmamtqg6O1dAgtIQTfYfTKpmEk0DeopM9igEzJTp510EF
mMRBk4SEV6wRrmv3jpU06zoU2fLj16CfRwiUgEjgNQwlKTaewl+pb3dpT0XmoDjtg3AQO0nhTiPz
oly1nVfDiYF+VnXlN7UWAWywZuPF1bDQC2sXhfqDliXfhUy2Imqvxyn/juxiyIoMgi36gHu3nJ5s
bdjHYXtf4dYGZwLVG7rqF4uV58vVxBWYchLcJdD+p1XaphHu4E55c4hj63utSgRxynBVWRWCa8iE
jQmm0LGWP9C5PtAm1WjAAvqQCV5SrXGdB9bPj+f13c9DIIQsz1F/RnIQCcrWDQaZh6DIV0N13/b5
hTd3DrbXeeQ3Q5w0J4KosFvBLQywPfjeT8mXbCk28lu48nw8S/zppVjh/4LA4b7YXCqn/WYJHYcm
BodrA60ADi0yvcenc0biW3WeKg/JiHtsJp1kgzHL5zIGzJFrSrhxURcNjRKXh7jbgkvxOz1pNuqM
WdEUORtgas9W2RhUcKJny5I3RrYpc3NL8QVFobJGHpEg5w+trvnYJkbLtKxuB6G+mml5p4sGc2LN
fMXPXEBsDTeRXXYLWSoHb0xzfwjVeqnrwbAtx0tOeudZgzlrjFClMbk76acrzc5VDXhLJQ9V4F6h
a7UCn76Z0uHx4wV0XmHj9b4d5+SsUcI006aCcWaDyuKTtpzhboofrLW9s8cjeOt9+njE31v99J2+
HfHkuHHbKEnUqJQcqOMq3WZ3d3D+19oyXXG6REs4rfSOrdXcv54e0o21QZp5X6ar6FtOB2Kj3LsX
ErR3IujxHMy77E0OmHdhp+Y5czAby5gbe6++FGRNOBQulQfgaEuUCe6KzaVq+3kyw7C0Fj3E6miA
nDKUximIympK5CGIE281TfZnJUKhDgAKiNEhUxZjbyQYEiFhIxJM5j9+D7/7B2fvgVoxDAjAnGfo
UYGs3zilbk16HZU3CapgtDZw/JNjGO+GOAS+hpGTDwpjNarlVxHQJ2Q7HtxS7Dv0kI00vI6KbO1F
SbbIXPUHofGO4+lZSaW1CjrD2Fh9r19ZQVFv6B3fdnUdLwAdYYhHBcXKylszb7Jlq7prkGUPwJti
P5T9o9oZ+1EoN6lot+ic3VhtuPMm79rUknstaZ7N3PnOhEYLKxvvslob1nld/5h6OIxlTSzS82ba
mmNh7NS43RplEFEGd8IL8/fezqE8jOAfu89FQ+skNjVuoTZVoNWQdR1sqBYpBKSYmBg9pvfqdQda
+tKCeXdIxLoICbA6KOaeljKRMuu4nNYHdSNXzTVWwjNvz/PNBWLJ7Q7sw/qfY/7Xj+H/hK/i/h8L
Qv79v/n7D4ERXxxGzclf/34T/6iFFL+a/55/7F/fdvxDf78rX4tDU7++Njcv5el3Hv0gv/+f4y9f
mpejv6yKBsThQ/taj4+vss2a34PwSefv/P/94l9ef/+WT2P5+rc/foi2aObfFsai+OOfX9r9/Nsf
qAi92THz7//nF29fcn7u+bV4ndrX7OXsZ15fZPO3PxTL+yv3aorbjosWD/Rpwkb/+vtLjvFXKKLW
bz4cxS9u+X/8pRAoYP7tD03/Kzgs7uSzhRXOhSRK5GbzV9S/UoezwBZjz8qvnA2w/+fhj17Tv1/b
X4oWLGdcNPJvf8wx69+7m/ICZT1qDB7CE9AfPXVOyN7EtASt0jwA3OhHKCJ9AaINLguLwHrzZk7+
OezbYY6PKdJqBx0ICJDzCGR19kkw70qtb7OpQaRA4VK67DM8LyuoRu1KUerp28eDzanG22diprmJ
qRodJ54MxvbxM7F0ZajAzfZlaVQPYWndlrm6GQzVHyoswWkgSySvLxkgnT8iTYP55jebS8ws+eNR
Oy4PbhFjnhk7Rr1zMBCnaNhazQH7n/z7x094nCbP0zmPhVQEnBkIJs7JBterTkoT/0iQ5xH4SiuR
QGqR+FEmJAgqMXYXSizvPhv5FaparEcSjeNn00VbtgMVJN/2wrL2I8sBkSl02vGrNB6zn3/+6VDg
IJvhCg8t9STXCFsTL0KlssCnu5xxYA7qFy9w08fSS3Qs5CLnwuo8PmH/MZ0crpjyghRzyNuPHw+O
qOe2eoJcsZJ9D9Rw6epQFMQEVtco7HGRxKDAaWEBdi+tC2O/N7VkrDoCKWj/UfU+HrtBi04kUWMB
m9daLpGJ0R9KjtW9MbWXGjTz7zreGPhU8vrQR6NOgZ7DyVg1GI4q0Qxfa4M8urKyIAPji/AD4Fgu
RO2qcTu0e+0+iwl3/3USdj7c/yDBIB4A3iAEcgbOb+BNmNHQicIruDD8AuUN4ROV8tgHrqG9ak3k
XILhnT0nFHIkj2eFIMoxnIPHo03BCEg5IdpUTSIfxiTUlk49RdeRZ0k4ANhzq0V4ycro7EUi3UO5
yaarPg9+Gkn7ESGtVmH/O6pnLRMUWRZWnMhrJE8udQ/PhwKDo8IBmbuVkNZPmno2ANZY0dj+kB5D
4ypBi1tsBrRagYZbQfTnOkBsD0Q/eHmQTtiOfO6T4doS0HPlsmy8Js+e4tgT7iZo0GN5ikvI6xcS
ptOXhzMtLFvOS/Q/KMec9mEh9VqYmwuTW3JtLBvKLM9Eg/xRBia97rxIDj1Y5qeP1+dpQD0d9CTk
lGhQlG2Lnn9S0YHO2kz6wiQgeFNJ1hlP3urj8U7f4Gy/C0aeOxuoBZeFerxCLQefkqRjhcJ76ddJ
0Qb0Smn8dG7Tb/6DoWaa2YyBtAExHQ8lpkqCEdKp8Eaes3WlGqxy123v3Qh89n8yFHcVgrcKDuNk
FjtzmDdjbPqKnsWcg2Tq+zTop2k7DHq++3iwd14ZLGkVRBofHgHveR29CSl4vESlIjCWyOMISxFh
WjAPQfwvLZTlXhS3v2TFMr+Tt9FzfmcOTWYUd4gqundS4ahFFlZ5aSJpLCKzum9mDunSccnt//zi
AJMI8sIB8oFWwsk0QtkfshozP9+y24yWLr3De4gD44s51uGfon/PtXHmjvYuaSk3BXQgjmcxqJ08
HFobJEkZuzdREb3kmtOurNzWLvjKvbOvAbL8BvABlUXD6nikCWvrIQPV6CdM40rXGoR1ExF+K1p0
mMpcQ0NfdxH++niVnABMfj8gLHpyE9pogLJ/35XeLJPCNjE/1zvTt/Jxum48Q/mG+K36UBJg14Yb
Cp8Co+dXmg6lpi2Tm5hwuk1pWwo/Bgqw+PjzvLNq+TiAksE8Aa85TTWq0FUn2YakGokx3vWKkLsg
RXDd1kf9u+GO9oVOyDuBhhA6Xz01Arn1G1b55vHZg5whAkpgPUwORAs1IMj1VRxoyzFIkkvE4LPh
OJQ0G50kENcGZP+TuNbmZqe3Da6fTSDyz3HlNdd9XfY/HSeKL+Sk88p8sx0JMMDsyZeAYxoUSNzT
oQKZCLvKHN/WinQP3r4W4TJWurT93GhRGFynGTJS6C4O5QQbBeuU6sJJdfKwZ5/gJKmxOldqtdDB
WVJ6wIjHyap2YYNy2dJzUi8s5PPBsLAn+FCDYe0AsTnePkioj5kpuNSIWFftFZjFRls5Zd//qJ12
fP14lR6HOg5feKeAeEjYUElGC+/kycom76ueiiUQgyGSt04fKMKvuqROLwTx45c4DwSRlbY1Vxkk
gilxHT+VgmOOBeU68KOof1Ls4ksUmt+kU0S+LGBKYUGJCbDrXIB6HYei/xmVqumsjMuhOM/1m02B
a0Y11pkCgiMuC7FOtRqrKgmAOvG90R4eBNEpXqIsArTv44mdJ+7fi/YfI0NLhjYMrO5ck1dGRhVi
qKT4xZCrN1LX5c4I7Xij9CHmj5rsNyKb/WPtHFG/ybqkmPLegwNcIvwgWEbwOrkZh30mzGzK4DQ1
VM6WVibSr1ZtGyEHtEezxUnxdvVNdTQPHz/3+cBciClekoawdEERHc94lqcxOBScmZA7liH3rKE1
VkJx4uRpGNAjXDmuVHo/FggIf/p46OOIO0/5PDRd2Rm7TfnyZIkhNStcN/bCZWVkwwOa2EaNIZwc
8C9vxvg2rA31Qsw93z2AsRFwYzyuOmfg2rQz4L94A/30Ad7Tcho1O8WFq4fF+2cfjaOfhg4rmOGg
Cx/P6jj0pVCVOlu66AjTeywVC5uMErjwYpJl+llJg2q6gIQ/f5PQQWHUkOWRwp4lDC4Wa+lQaxmL
ZzQe20g+s3VHeIqUO+qwkqs4tosLY55HCUQS5lsBR9gcjU5CvWsGUk0LI1vGfLBFHBrJWi8n2pMZ
YpedaYltr0bRlZdZIPM+nuL3hyZfIRBS17FPwm5AnHQwPcPFqc/sB7L5AezZVC1xj0YkwgtAKklv
QrnBtrYfj3wc8Od1yyk6A4w1EI0gjE7W7VTXoxm5ZrZU4y5bNwp3EMH73uSBNFb/wVDsEZ3eMKr4
p1ukYNro72TV0ouNTix70wmHdVYnwlxPvZU1y4+HOyGI/ePR+JOAAMyWCHzyPscpzuM4i/Olmgz2
dW1DZRrVtFzmKLHsrWhQD25C+ttOerxqZGn/GNqiW9k0MC+83ffmmIOH6ixt5zlAHW+gLIHLjIBO
vtQcWYDABcDxqUxK6Yd0BS9cjn7nPsexn1oW5BWVAEwJ7VRDs4SNZsRTghpWVaXGjhMRy8Gx1YrS
H6cERRO6ld1XtUrS0E+MwYYDXZRe5G0jHQrhoim1vL/DzQnx/hz3KLFGvyfqdnlYGt/0LptAmPZl
LhZal+gIfaOrGFzrrS3adZgnRbE0RGskaEHkol6GrWt8+vitvjOXqJnQIKLb8c71KOnGJq7NMl8O
njcZS1drM20Jw97FQNIoLuQNZ4PNMH8MFSEicaUE+nv84jRJs6w0OuZyAK7ZNEN6DVSSzjLozac/
+VwMBYgIyC8gWPbkSXFQ1cd0qqaaoYTTN4vOybRNKXABW6R9kH39eLB55R+tEQIdN1qOKeK6enZO
UnusPKhV+VI2Wf7o2Hn0olbou388ytmRyChUqmfI33w+qSf7L9cagyAwljSl47GBMDFwI7OsPnWu
9KiWGhD7HIuKjwfV2d1nT4eLDPgu7mNkQGdP1+jKhMKvDqN/hH59IxPUS/ZlOQZAY9mkzyl/jOsA
JIG3RtiiGLf4J0RfTDWphluAINdtbCtfjVqnZzemnWqs9MnIXupG9uNCzQZ15NzrTbEHhdo5O0jd
uK43ao0gv2aJUb3RrTBqd01k5f19O9oubFi1NxDOLHKZ7WrDLOJNZqQiWYTwvMxDC6LUWgdqV2B5
JMM2WwIKHfvZ492zon3MD5j7shVxs+/rKKMfObqZu2mdcahWhj2YODvJsq8WWpU1P3IZIvTYuqj4
laY014oqJdZWQivhXpOsaWuRh2az7pUuRFcJVrDm63Y3WAuCAc5LM8ka9nqACeImVvLIvcqLMAfc
gDqEh8djV2zVLkheu3LK41WqwM5fGiHy9586SjPqvte9ZNozD0q9bsrYfML7o++XKXjz+mbiKbxb
Qy0sbytdJFauSj1qzYVSaCqQG9z5Bg55R+qLyKut5NHrZRZvXCtW8blU5DBvjUFY+V0fNFm8HATQ
mNes1L2JVxPQGkF2Laza9jM3/dzbAWRO6cnUM3vRG5Ogec4KNe4fU3RCEnQLRpxy1qbbayn2TJ7Z
gV6mQoC+s8g6lECUARWSVNHqalPYSVq+qJ1jPom04Pu9SdXQH1Q04ympFaqhOE/K4aqYTBQt+txW
o0XhJV2wMR1l/v/emc3O06LzWJeWVSJJV6DvV5Qsk63Z6twh675VsmtRz95YSiw6/croHTXcQRMI
DVR/HDF8M8cxiovFlHapfqcWyPtdcRWs07tQ2Ha7N/suuBPxJEKkpbWquKqxpyVMjqbVLPom5d/D
qR++yxq7hnDoctPvo9r42o8IGOX4mYZcGqxU/Skz03wyA2WiA1O7/asRDPNzWVakLksQkfU2KbHE
WARlYpqLTlF2Ejz9ddHTiMR7wKy/yDBSpode9u6N0HL8pkydJgDfhgfvShjjINaYcabNbZpkiYGv
qNbSO/bi4ZMKiN7euPihqntvCoJ4bTSibDduTAi+EiEyGL7QjP7VTATTaWQZ70OVhhC/1EIrcchO
XZ3X2Jdpm29EGZW4dIxkdQtg1nno5+ZUoT/RQlTJXagPrG59qw5Rmi9aB92LdZULMT0SegrcENXk
AUEJ9VuASvFdmKDmIdMw62n7zVBmnY8Amr/OXrVRqskKK+Lwaoym0QQbpOfGdYPrICpzvMcfKWaO
yB72jVouxsybbmyqCc6iyoR+30rI3F7KEboA/GjeCOSWwkWmqCWmxGDym0XUWwW9xcatf7Vh6OjX
CDdX7dIsVWnhgKmVD+pgO9W6ZZsEC2B30LeVLBHJdaAr1fS96bDZ2pUOqizLzJFMQDEklY2FhNtH
a1UbCscntW1Hv4+DyYMWBel/UWnsm6XGQQRtse7NajNS/1IfpQyAtjUh23RJ2oTWYQrbwVy3oEgQ
ucCq8QmdkdxbxXllRysQ/d3X3BYG4H492eddXd1KJVa+TrmeKWsFMuKP0MXyDJkmduICCRiRLVJy
OHurpKW7NYu6RTKky9PKzxwvBD2cFXQiCsXMXm21rcpPNl9raMEgIb4XWT3+KmbA1joPcIa+pVY8
fIvS2IU8a8H42oeuTPrlwJhWutJENLYLt5iSeytPKjRMKPlY3XejMNBa0rpQ/TGVpnpPc85NlpwR
Y/XY5o1lHqpJz/JVqEWGs0f4J/D2ttGYGQxdp20W2FYjPyADdZCrbij1ESkdc/wMRLNvN/UwgsF0
y8FGKc2sTOc67OT4MpZZVK/UuKRdrg0y/FQgrvojUirdW0yVi2J+ZjT6PdrwsFOEpQTd0gl1acHI
VtQ9BnChWLcG6luLDlLc/QRLBSHYGOWa3RD1ndg62IjcdIWH8XDKGbDTkW9RqwUqSBiRkFnGTyn/
FIIvtSUUuHQazB2cq0TZtnFVbYNkxI3NnOIuXWaxiz5LpBmDc5U3VTRupiTmZIrMdj+2ktxSZoma
XBmxruh7baoVqK6hgbW80J0u/qyVuNbdRb3sDtIoxasoC/QFJzAG92OHBhkDOPntoJfNJ6eSU/vL
0klNOcY74xnRIMydMz5MjsF0YwbWvoYlqa2dtMWi1RJxHaK63wr7zk1wv97ldC2zfYuiGWAmxVFq
gzdjhHJvhW2or0ssE8Va5prd3+b56JQ3UcP5vCoHzgwfP9e48KveYbXYNPy127gPk1z6xSiFvA45
n2JoQq6bg+5zLIEubVe2L2k9KnezLnLlN0AxMTDo4ieZVtljbHbWQ1miUIRYUcRasNZd3iYTJrCh
AevdGSqtvIrt0lFuJ12240KGalHvFRG3OLXImkPdCKjXz5whM7zPlcHry0WeihRRnzD10qXptUmy
y9I+1R5qM8DOtqRkEDzG42h3fsq58cVRu7KnQBzmzrKc1D5+HPtA3CaloT5GsdO+hobA/RAPsR4S
Ol8asmVWt+74zSwLvfvlcqMLv6hJWxfbVBAyttzksEzG4ddcNJgRprxNU4f1HIW4iKdOxmLvnVhH
pSwRhbuiFyKRBgNG72zUWOKcUKNMZd1CDFUV0GemGflTm2DjYBaN+jnvDQORDVJ96E9URsVnzxLG
dI0Pcq6LPS7XgSIxAVd11I9zNeT8VhEqxnY0qdtyYehd2K5kkLuITsnOuq3J7qM7lE0m71Nu5H2c
rRQYhWGGQPZmKL2hehrbOrOy2X4IEenCvsUKkaBpjK96pKcYICFN1uKE5htmdC8VJN3o3q67yBgQ
s5CJb6OKEpAHLUpNsDGxZVxIy94nWfQ02OZOGPqOmmu4kULdhrm+M/teRZTJvY4sJJ+siojiSXTA
IhydV7mZrUp8iExVYWdiQ72m7r3V3ULi1Z0i/KXLG9vunpQpMRepND/nqp37STncV5pZLghhW1sW
t0IJX53M61dBQk+rLsZHRLVQgHPwww6Sct0lQsME1dxYHfxwYC5XUpI9yoCDW3VvhwRVpDzGabJT
w21gmTfoZ60tJN6GyiNl1m7UqXroneJ5Grsr3Srhjon60evCZivc6jpNi2dvUIdFGqU3dLOfnCa4
L7htbhD2e0GL6ZMEC7E0Buuzpc4gccXeOUXyalnZozPFd2WYv7RJvMlzu1p4nfmzL4avI1qX2Mgj
Xs2Fdd8BxdHtYpOM00+6XxuzjuN1o9XLuNWDRYGZN3jGiLczxDurly+Ton5niTTLNIuT1VTEFtJO
Xec7omuvZJ8fQllgyp7AUY7Ffr6sbSBRanMARWfH00DGRMo3/PBeTKmtOs80OBvFr7B2n53Su6GP
zbeFersKPRksGg1+XVZhNdrnq8giP+uSJ2qFbBBu64sejygtyF/gtm47aiSdXq/rYvhWAYQhst4o
TrVLBlYHgROWH5YNfuq2ZEyJ8qkPx/5z4JiYgsB1Rn0sj5cZWbJvc4wcEKcyb8NE/5E5zV2P9N82
jQzdD3Rj3WTBTaaDMg3Y50OzNesK6bphieGSiWJzSGgZcOo1DKztDDKRpzErwsivAz0MfDPSkBXw
RpIyAI/26GKtkC7LNoacYAuw2TlW3aWF8pdZkVposq62sBbu09oFhAmmbIXiCOklZwANjkZSqB/Q
IMREL9V3WiCvA9FsUElctka4YuHdyiK7YT1tM4F4jOptSmVADrHtPvW2eW/E+UPRT6gAmAO/yaWM
Z18PlbPPS2VDQ2OBj/mdLIKMLEl1lyzi2xzm/mApP2t3+qZl05Wiud9VNfwF3ME3k+xGlNMnqRQP
9H3uXGJgNbZ+7VZLUwuWbp4+9Kn6a5jc63FI22ViAFfQGgp2YZQAs8FPVerNVSaibc0pFermuqr0
T5aor3tXrNxK+Q5A9cbAJGcxBfFeq7RFj/1t6hJEvX5QZ+tasUwxm6GAtVKnbD2p2KRya1i2ISdD
k/y2SK03yPZ8qdV+Zwz1ptHTVeOIp04Gd/jG9wsyLR2KX/G50qrHDLbvIsB4RnGGqyBAs1pzVrT4
blyn2Za6dpNb9kFtzNtaqa96QbaSGl8R176hLLntmnoDtnXb99qVkcutVXeTT232rgj1veUoW3ca
NyHcSNzPV50cbr0kuxqrcleUClbzbb4rerRh1RLRkHj0RejEKFZFQILcne71d5Uj104QXwFR9IVh
Q4PWl6LFyjIYqnBpc/XW6/5Q6MWzbml3jgg+R7riR8m4xHHsqzLKK5LOWRQ7eDGEQehGfE+Ivalm
mKTFaG6667bRt1MQXmF60mOfUTwkIRjnSpp7j7tNOE4b0D07txVXrZ3NrFLyEvrKBXE63KvO+JrV
0HI7kK7W1DckatZ3Mtd7UtUIQ1/7PlG0BK62fVtrHqYWsl7oRvjoRjQPm+rWU53uQUZs/4XZ4SU0
hFG2QobUWUmckSF1Z9dJ35Pp/l/uzmtJbiRL06/SD7CgQYvLBRA6IrW+gSUzSWiHQ4unny/Imioy
a5rcmrtes75pY2UgAnC4n/OfX5jmUa0wK8rjvVacqde5chi7eN3NhUYvICA5eZ5YlW16M3SMHJjG
HKeY+CGoj76FNy76GbkuNJH5qaorPoU/YUtip5CktBEDdmiT0RicJ+1JFZWHNaNWE3yl3hOjpfpe
iv6w8BRzXVlqimMiJ9GxlBi8+UppdI9SKUj1pOv0cpGv6B3Y9ryx/jyzBlnJ0+1s1nfx4iz3OcDr
Kevz1SDS5yJOb6aCwHjdJmFP0NRdYGkutgO9+Z1Y+nzfV6J6lJ4zHzUMzvqBZ1QoeJp1Ifk2prs1
zojJcy2W1toUraa4T3GupPGlU1ZmeUOG4TzuU1bxxJ1t6+EBQl7kzP45za74mqSTPr1ZWBZQCmVl
lr2JXmnyUOm12jiMZRp5z65bdcemtt1ppbheZGzbIY6fY21wdOwNZVdt4o6MVz9R4X7Rl/SW/ZpF
xMlfJVWpyeOAcXV+UZpZnVxpBCBmYWz1JT50qU0WoUlu9bl1iepnWxXlqWLJym1nRMuCV5kQTVh1
3KgLj24fJY1cqAfLRFpWmJqjxM9MA83yvRx7Wd9EEkfxbgxKuQEVru41rbDwra7P7Y1JvhfOFn01
KZ8dt2uxCjaaSFmpUVNnFI7pLK6aaD43aGWx3IulZLPJPagTIiCPQNkZlWLuF62asmd4mGX1aE2x
guzB1O0X1+zMLbdvKPylH9xnOQ/suWUTZWuk0EuQpUZz3XkKk+syiaKwBP3mFXZ5kj4Czvyi4aER
I1iW00HH37zHf3dxySpNamunpXETeIX6lKuD9iSMtqArr907F8gSBb7mvA4exqt8QLuVRay/ZqTM
XzhRttxSXtIRpJC+wgx/TEgXavUwDXW5nfrM2GZmieO2bJpjWpXta68V0RzKcTCJ0vREiseubuSv
eoWlXygWqvsQ7J5QFFMoyRymEY0wX57SrH/WHVQIS6YTL8eq9UKZJDgOttKsSRwZSu0p0WxxrPtS
bhrizYO+NuxNnFrFXU1F/9KasjrfpqJId8vk4Cupaoo8xAbOV0M5kF0+DslzXtLxLA3Cx6lxCmNt
Y7j7lf65J2PMbq5nOHXX0ew4NBeDV+8qMeRYpVaaxgA07bxd37TVBQZExkNr1k/qopb4XbZJ/nlw
hyrQal0LI3vQj5TO6T1C4Ho8FYM7RyutMcmNapRvt8zxgrwtHUDFTJqrojG7U1Y0iCdiqSVrs4yS
OigVN8lQFkZFs9XaQtuh1jCIoq0S3E4K5SZyjemrRNwk8M9S1ZXOy4ws0SIiLk+1+87u3mbHpdSp
ti2QTZM7pDaAyRajtqopXaU7bPGWvoJv+ZCXCd7FAwCNmdwUtE1G154T+wRSPlxMI7GCp/jY2t6b
Nlj6bontVU8VNCXJMc21Cx0Vx2L0hAAsGFwM9pvZLfdMW2+NzFqCKB3ssHWNY5vOnAXxo5qAsYys
3NtcUcMhVTZ4Fay0Tq5EClnCTHHKAScC6NzWsFDXHCqVPwjnc2Mxh7Zm5cZ2yodI2rwFLiz62hJ+
L7JVLVHl6Yi+/ViM+E3MWhZI3ZAXShSzx9pCO4Au7+ZMvTKlt1IL3HH77qvSmhemUm3tJn+0e4fW
LWsOVmOhBkVESfzNdOu0lRJ0U+wCqJBAXxhWjfNx+xVvwVUylO9ZPB3yrMGaIrtKzofxIno9EImM
w2au1qTKP9iRsq3rplgteRQYTv1g2OBby3TUiUsrYVQc6ky+L2WOBq9MLwvHwfp7nKh6WHJ+Oshr
ZeQnCrF3XfdrHHfrKVvWs4JRi55MEy6v+X1mYk0/2lr9AmZZnCyCDHyZdEugQEv1C0wb4hz2t1G0
1/acBKhcvQPvg75pdMl3d21kQeqJn04i4KQ7t9r4NgGcZ0O+t8sMeNXw/Lx0I79VR2+7OGYe2k7R
hE4vJz8pqlM6IZvUrQaz4ZgStkvsNUFqNzX2/7HnnaqswKN5DlpAWrUnAjCfrge1uq1SeQ8Jceuo
1fsZEmqjnBF8NOAKUwi/q6hM1WRf2OY+LusHy4vuXC3GejeWJ7VyL4XTXkALOKaSdpg0WIB2m2gk
5ILh0mNErVEyDrYXrfLe5OcTnrShpWChTTif112OMa9KJKzW+2Xk3ODkt27t5bXIm2Cqmk05mSfZ
ZEdDF2vNyi5wP0ITKZsTsgjPTwuPAIfZnP0YhavRZv06sudrTK1rXynMjTZOs0+1xYjPovRTxUtc
s0pjRbvRzelLFVWhJvSrRi3vONceGzqJqgTCtyL9AYPcjfCM29xohe+21mmwq4ve1u66ZHiLXPcx
wkekx9TEq1t73wjcxB2XaWHV7PLMC0gyz4Ia3TcQQ+nXRCOvMqF3+0Jk9wzsH92mjAI1WZZd4+GD
xea+BDlA1AZ3dc0Im8SiS62cuPSl65pstx4vt019ZY/ZvUBJPbTatlarQ0NSBjpvnvcM3T7K8zkc
CprkmjYni4FRmPxZp65V7hWLQRKYtuJruO1UJj1xwRct8l2R1M/6PGKm65Q3ZsERTczIfdpEp75I
DbIwqclBDsIxfjenl7ZeaAKcIIXZmXSq75jjXYHbOwP3MFft7WJlvqqic6cFUxL9ZDJ/WNo3IF0/
Sl51mqPIFLtFlhs2umtoNIcYT0LEFIGHCzM8l2Bo3JXL2zdgyAzoHGREHCsUq/EIKdcGL3VygjGr
o8jSdZ2Xp7KNBn+ejWNqpNtpJCtLlWvXuO9QqFleG5hUgm5V30/GMq9Y8xjF5cTMeYmNGHG0LkEv
5YVnO186l0bNMwkcG6tVbpsblCjXtYVVkNcfqKYfZmpnIV+F2oZIK2hSchBCZW3Ltxp0m0nvtaqo
a7sGylLZyPNCBkkxhso0QFe+XcbxsiivcQ4K+snxe4sUWd4xOY9bx5q+FvltnM5rNbo0MvtEPGeQ
eupDpKIyL+ajPtYn9nGc03x1zmjjsq2iniZxJQFgzdgO0+RO6MDcpFTodXZskNUqorsa2ydnvHLH
R4LvjoaXBSK/bsr2bhxdkrG7gyNApBLCDTjs75R0gIR/w3YK35Kj20j2aA0PuRrt46FfuXm0rWm9
8KQK3IFizVji7SKmtTqlaM7dDdPkW9PNgZcSGWLKTdfLo9PqXYNZeGYSsgpSmaocS2oozk74TnYD
xWsFvrfXpypU9erSqoqLohJ7RVWepL3stbYD5tl49bgxSCFCEz4WJN9Y3aWhvin1Qe/HdTxtCm86
eik4eDsz0bLCyr7NW0owJXlI8ik4O5tnnsAnDS8pcgpInjAVG3KISZWGJZEGOJL0N31TX04M2gBq
LiAcrKkcD3EUn+pC7puo3qZEz9HCbBJKxSwWq2ygSVasi8zS2BKtICqwGeqtFQrocNBczvVxD9F0
k7WU2zXLJRmrACNB5WiPMGOq1GIXEPtFP5Zzc1c4K04jFo+mLGuMBi5Ny2TWml/3rbIZy1pb4TLk
BGavDOsZVOua+Gxr35rRXl28J2sQR1sFUsPH19iUSuypoOW5AXSrM7frnVTdlDGdRG3XWHXXkvj1
QrvKI/PJSCneab6xKwtVDtiax90uuOeDrz2Xllvu+1y/V4u5X9NZlPtiyOPQcUjIrrKyUkkXmBs4
VMgsNhoG9bARUSntCYlviPrO5HjlqJMKS2OqvBYjhzE69MlU2yRlptkLtvaqGTLqqRGDJ9qMq2Nn
yH2qzsO1zWJaF5AOB78Goer8Rlrero2zyVpheipmoM0qcleF22IliDfkunSbUEmNQ2X12efBUqrb
Ftb71lVGbE2iNFnCdpTLjgrACPO8UXZnJcPGFBS9RYYuvRL15VK0914XuZddXyXXXeMq2wmztpt4
6dk6eRAUC8QAnywP57Slw6+euVRzih16enjo4KXSZbkR4PeIYmhLGaMZF5I0gGjfEayoXOpaqgL/
zOClD+qic95I5lJTyFJkVLfFeZzsMjbhyQ7UMRrN0EJITcqpUpQGQ+xZ4w2YNJqeGyKGpbFKXFXs
U0B+RvlRUawHWgo/SRw42Vi9qZc5YewpgwT+kcmLZW5wwc2vFk92m7GJupsEM7g+sAFaGD7Tx7/z
9munCj1xUOKo+LxYbSSZUJDR0FhzdBj6cnrmGuTWJ+pysuyZtryt6FttKpjGFykl4dDVy9bJJjEQ
/RAruwHkYSXVyBa+nU/OkeiD4nJhBdwxGi1CXamWgyWVjhwMWb+l87IwhxCucZs555Y30br+tkE/
swXhZWuJ+ph0ij52qCCZB1/lk8UrJbMpfSnGiOWpSrFVHChVJEPm4h0KD7D64njrOstIS17GQtnY
zErOyFRd7pmKyI1ad+V2ZAh6Wdb6clcncb62FXGW1AxfUyt+7ibtyu047XWbFldJzSxMLHtkuhjF
q6l1ozUsjWQPfuge3XHIgakyrMmQQqxsndiVvNPejHhkxpVXFs3N9DkqefVKr0/CzM31ld2rbGAC
zX4/nU3A2v4N/n2z7amkgiGup73Evo1k+kTZJOrkBVbi7Ip2cNhnrafezUXguiPEUQGrIGqtlnce
MnJrxvpKL5PKJDg8n3vb8quiT69xhxj7rYsbaHqKMzpFX4/cKXCM4tKYtGcvmW8Jj2KWQfPG0iH/
2isJQTKZBI9pd65Xee+d+CuuW5ceeZWbrsRVYDD7YFZwT++8uwkdeyAn6qFUg66rqbTrpL4lWACv
x4X3vKGJXUBPHVodS89SmCkGLVJJR8l8MqMxqck3i6dnu4jMUKplvTb0XgnKJG9XkYhPWcsYzu60
94buPUQrR2TE6MKRXhiURICMfmlAb+HSs+/oOk7TA32yJBt8MpxnU43mkx13O1m290oitVWBDcoj
dWPDBIsRPOXWUdIsny0rGHtGtFW2N71MhvLsIgFbLZn3xYyVY5HTsrhLvATWoMLS8Djba5gcflp6
ryKT0cHzanNFs6kcTD1KaA9tm+QRcSD37tQPUU2vsFCcWMzwsk5+9dLyuDiUxtZAmgbins/TkIAf
Ov1z5BIVbrKl0yCMd4ZMXF/NI5c4kWoHCmL42aKka7XR1x1ufH5cxyel0/ZEUryoMPv9YsjeKGYc
NaQ2ndyN6xbUQA1Dejumm5jMA2kL9jkPHXZjeQuqdMJvcfAxjKFxTqfNMuSXvdaQpauaZFovgDBZ
T8BIB+JgNOPnTNa3BVHsyAbrCLqe38NgIq1C6PouJ7WRR0tKTGLF0aMGi+QhrRlPiLmiJzXrlx6E
4lK0ufdUTOOwWQwVD/q5x/JPlEXBA5zo/WqMA7OyTiny3GoCjG68J0QiNhY38RKqTKmZryoT+JRa
i2jHMC5f60OtrKx0ztqgn4fu1hgilcyhpN/H6egG7dhZW7g8HOSD7t4y1mseXLO0r0njwM6VvTZg
euiRRj1rG5Ti0eyXtpnd9/o4cTG0vZMP4BURVpQmki7HHmjbSl0juyRzPLbjSvX6e2nm7p5A6/Ex
NRVrDqgH7C2rARK9iVqkY9FSs1IexBQDeDjKg5oa5TEDn38hF9c210VCLoUPkxFA0pNwaioAXjyz
4k5TX2oFuWrIwEffd64B6aGTqjewaGNxKKylBtvPEjz/KiV7NTxF2zkmbjvAXfmDAoBMWcuhSivp
IgszI7KSGeUsq8EqrK2iT852yc3yHTjO29rCLOJgKaLoogHeD3sn5gSRg0NQjMXg0ef2VpBK0jTZ
FSlAtqgs3AvNTlywky9X+dLBHIrlpLHVN6W67lEy79tSbY6MyfKNZDQDEi6iCz0tndGP9U45RV5S
fMmkEx3KaowYT5TJUWXGfqn0rf6aOiMAX2luZgqVjYR9AFPEY1VnrOjz+iyMDVLXOnCGUuEVqtx1
bpjpcZT1HGZqNBzLevROkiX9Oi+j8ySshQ4tGvn1atEal5mw6veW7Ybq1Vbf46XKKWr1JlqlOoRj
3x36NIBhRuA9iEHYu7HGOH1s91Wul19dDP7eJ8wQDxO9KgcIxSfN50LLbJHUVS40IHLWbjC007fl
xEStYkx6KhkPPZ8PK7w2NZdhvaZkjgwXWEANsKrZH6LBnXYONFjXvdXtzJ20dWZUZJSCiI/HmsLV
9m3u0q50+64L4inu5nCWUYRI21HmnVu6sguSNmlua6MBPJ0X1A3+CP/uQm8NlqO15BhZQq4+6nnm
Xk5oFl+8SAALdZOn3NRM4V5aMaiM0ibDvZsN2b7HLksEHLYX37Tg3peya4B985ZXci15GWk6h6y/
VU2jfY6Eo6QhIWvJaUDqQEyi8ABQcinjA1VWBkevLqzLjoLX3BAy32VB4o4le7zEAVbobnvVDNrY
+krFjH6Vqo3seYkQHq4rPWvBgxcgtPPJyPzhrDYRG7FUbOdm7DLVNIciswGaLcDEXKTRwbZJ4oGx
Nc3FZ0PJmvKmVqVnfbEms/WeMygf90bV5iRhWUYlCayCd3yzuInRffFmyxj3KlYr5VodCAI4ZAUv
bsB1KnrHqk2TS9Mc5/arVAfG167MUjolzAenbYJ3WBRIlDVmoJI3XR8604AF5HuurKkr3ZIdYa32
kLe2nVK49tHMmWqHDJSn/LbI1aZZUSo2kJ10a8neq6zj+GB6SW5YaafIsXdD5+aEyYHFvs1KJakF
vLI0w7hehmSrS1XbDWOS8mayraVPqBpaTGxqx2EG7qhFfGNMjOX3TRIbeNm3Q1OsIZAq/R7+nqmG
SQs3fovtX024Xz+Djyx1Q+k4tJjjXuh1khgtJwm8CJJ0OqPb6hQeVGlpqpGKJcu4ZyDuxcqq6fOy
l6s2hTxBkwd41FxE9uhFG4iEZhFUo25/yeNpjHaZS0G1sZpKYcGANN4WqpmqpyKNQDUNmwAEyBcq
5EamcCJAbshXyAUpzS+DLEq5LzEdsy/5Yon2G+r13ynKFvpFDTjSQF2PWdvP1OtUx5WNQ7wP3Vxz
t2Mej69JE8W/UT/oZynSj0xoYi6wxEUHi4kNpl4fTSA6sHSjakBGAKg2EOEuEQKeSX0YT1gkxuDY
ldw2ORK1AqYDfd5mipsdB/5tm5GkFfcUD4Q2OL4jqsMwqUzdteohmcwnmJUHa64aP44NVN6ylv9Q
VMCi1k0HYTKqtrMF3McbZMOuUZemx9W2xAc71mv3edHYazdZQ/zSb7jcHx8HVzMtpD+mwf9gwn+Q
MPQKkU59243UiYByDgPQlxpK1Nuvydsfmdvnq/CT0KLYoD6oGH5+6HgNaQl0sTEUiaavHGPM1qZZ
4Sokuv436+sjOf3bpc5SZIj9On7e53//QZyXDNpSZh3cORw/snBurP5QMg2NVSvaTU71O8Xq38Qo
5+u5Z79pnPognHzUxCUo74SGOI3mxXZCEuVRHM4pFm7qeyd11P8iA6ZMr+DIHJPKvmuhAoa/vrsf
wk0wjPn2HQzyXM5BVX8Tclmx2Q5JIZGTmyBFCQmcfi4ttQX61lHElF4d2nlbPXHCsF8qdhPmSTr8
7luclQw/vXKaffamIJjCRKCCrvbnO8+8GI4EnTQivWKCNjS05dWsG/NTMhrlocY+86tap9bXdozm
KywX8TUfwaZL5Hyt9uU3t+S8bj98GWxKsG5FTHLO0/rwFimMhZ0mq8dQIn0Fy0li2nBvgMWiFiTP
OBqliJ1Enw0rrY6aYe4rR37mvKVsFcvvHDA+iN7O0jNELcSym4iVUE56P9+ZxelyhiDmFBae2Rzz
fs4OcurQ7aSRAHRyKXe4Katf34KPcok/ropYVGVt8nKfX/0f3oSqsgHlDevMuy/XiTqsa3O8EFV2
Y5v5a1bPD86Sf+08LWwVl5VjAU2ZbeCaHNTJjBVI5L0LjB6lkR1TKyMVMP7sIgvyYQ9fOiodqj6J
V2Wc9mqn/0bscb4hPzy9b1/dQO2E3FLDCfOjMtFcFHvB3mIKDYWO1/QiZyUSI93Hzr1Nt3IO5SMA
foZWk7dC+c3Z8WEHwVSDy6KiIf2XDRjB6c/3Lfak6Gs9c0M96bTnapliWs5oSfYedWToRqRi/vpJ
/e3X4qiDMRJrRLdtfKc+qJFcEC0hC9UJ8fTA6hKeAS2ctFZeNaerzEtfhGVsCC541q3+Nxvzx+2L
H8u1dbxZyJ3DFuzbv/+wSPpUwkSFtcLsE94mWoca3E1hDABLT6FGGVwzxLnXATFuo7cJFv1dsyjU
lLm6XP76NvztvuMiZpmOw03wgP0+inzVKG8yJvpLOMS5/trQJm0YhaShBDRYC9ODNv/rC344+0zC
GBxkUuebjtWA8dFtQNWEcNSRKStvbHGKII+HRCanv1GLfzj7/naVD2ef4pgt/BZ8RVnTy6mTffQ6
gk/fZPoyfb+Df7jYXX1/Qz7Y5n34v/95/ngWN+xPL6i/+eM9fmm7f/mvIv/JH+/8N9/98QzrE0xi
iNa8QNg40M79tz2eYX7C4IzRPrsfzsUQTf50xzP0TxQH+Hmw1oDFOSD+tMczNDz12MH4JEwkke1p
/8Qez/rg6w2cil8WdgtwNzgcYeWcV8cP75eNmlsmHIpBV0XKZ2jGxhOClGTNWGc5LExMq52XG8uV
ikhsrzIAeNTH0rkEkii+wDrXNw680syvysng4OjBZVtDMP6STn+K6tG+i+ZKu9Q7TTwWsHC8sETy
rQKRdYheKjEPzBGHJnkc9No5NKSvYElWjb63jPS1/CdJ79yYETQ8eEZ9ALHnyS5RC9BpArXMzrOd
OMdusHcYOmxwHNqrmXc9jelF32sv5mh9Ma3slViRfQUFNi3cQ8IwLu6cdVT1N1ZUXC9yvGvG+Cvk
a0A4a1NDzYAeeOzp5wutOS5Dce/o4q5SMbJE4qQLB9wtX+G959sihaLgneC8ADuk+8EzTnniXtBd
jL5dKS+uA3jO5OFJs5Z7b24a2tjspZvqG6srH8kAOpKkdiBF/jmvlkcUZzukANBNx8OoYD1rW3tV
gl9HlNbFfE5bix3CPhDU5kt8Fyv9l2GiefBy7MmrCEqD886OcjU2yr5ezMhHYXivze591LlrFL8H
VBAciik4RqeihnYcAQg9hZ4OwNhV89pc2j2qLcbAzkbG2TWI/UpJ2y/I9V6Fs4Re264VlMpZkq+m
SdkPwE41+B6NdFi2GoSk8bUtLNPHWiIcZuXWtYdnRj07U8oal7l4o44t3aPOALC+tUaGcgoanIbp
WSGUz2kSD7hCKFdFpG/UMts5ldyKpLpqdUTCsr8W6cT8szvhhfQUpcVLa2H2WVUn6F/7aO6e6ZkO
rZWuF3qnVk8WXxX5K+S61yZOj0ggn9IC9Gwg8yg0XAza4NtSbk7anun7w3DO35DgQNCls9dUNZ+i
1tsgc9665GBAwn63I+sq7r3dIngWuki/xJV2bYzeHkqj7lezedu26ZeOoY6wc56yuIvkvEnb/NJp
ZAF7DyPu0l4S31EgKTR2/GC5Yt068phb8s1wFIa9ldzoDuIeN4F7Y2HQVcfvXZdcZq11I5DdMDpZ
A1Tzc8tdM4mnVp2uF8xSgqIu7hXT2HE0vqZuCm1/EE+WmLZq597ZRu0FcVtsoPQ+EKZ3gY/lo6ua
b4VGUOuYLzC+Kv2V6vlCgK34qdDbNUM715d1i+ts0gBtFIxCo2F+dtIEjmhytGcJgaWx7yEiMhsF
ZwtGTzloTXTdywrOfxwdGBSc8+XhVPB+3UL6vygrElHzaC00DwrUANJjrVSr2sGFfpBtdZtOEzR2
OVdhXXfJXTUiEPIqVusYISfXo3JY5bqHcErrv5DotluK+JjZ7pXoopxg58TaalNtXffnpG906snG
Q3KAsXH/BUvAa6vLtLCxne1Q59k6H+LnyZFv3VxPhx6BCHPjQg9RjTS3EBeUTaq6OqoRr+2uO8S9
l03W5qG2FBexl5QbMdbT1TSA7BdFA9tHlss+zgBI80HcdSWsj2wmdaaNcWApN5NWg/plHjo59Em+
UhurJsG9N4+9MbC83kZS3sYb2BvPxqSfFoQLQZVXL1GrMykdyxHYzECE6s2nptFeFtt59JI+Xome
CFipe8dohkioM2YO3N7dZUn01k71BeE97+MwvC29cZc0w0FksHujON/i23uZ9e7XUZtfJFDla1V1
IhiHsVozhroVjftegYEFCAhhhXJIrRpgEB98vsMhjC0aHdDG6S2cucnCWUoRHesWaCL19GvNYDJW
N7IOIPE761wndHzuaFs0q7hAC7dpMsF4CFNIEM1g0FOYqXpU+zkho75lxFjfT03PD44vE30i2L52
1MCTycUslwdh5Be91UPaJfHrDI6Y3XsZCTPsrQriYn2YBfyPAFwQSXAC7J7CsVznKZrRRNrlUYEh
7cdZv9VBWbeGVGbCzotbo4gn38A6KhiK9mLOpA7vsH9u+mYh3hz6FnaSzRYSrMrQ1GmORJGeUmNo
VoWw3f3g8ocOxhLHpk8v21Y4vOYIGAKgOPHVVDhxZvY3uJvwHYqRKMZsVMfTMCxPplNvNAsHLyRC
cmVnrXYhIis/ahqGgP0wxftFied1pkH8wONhDLKlr1dw6yo/qeN7WAoKz0JPkf4sa4pkwSyluLc8
ZQnRoyM9aB9IBkBnmtS6H+FIhDrB/ErIV+ajyRrgYWPmjp4OFHzJvtYzGDS+XUxhcuU6F4xJFcvd
6/hZ+G5CpENea+Oqz1yiRvo7tENMhYiTvzw3eYGR9fe21buHImGazINVnRvpttOpSpbyy1QNKBDh
NgdjW2vrHntEyMzqjVeU+oq9uNzFsnyfWyHXjeFhLwPivllAF+4Xw+SZJbnKrF6dxj6MlRbFUFMo
V0ltPE62Ma4KhT32/5SVZ2jKYEyUCs4tDITdrPLgSWG3oNr0OyY3YR6bhT/J+TTBXgx7ig+TVain
YvOtEPxH1e7/n57RYO2/qon9tPnX3SuStR9r4m9/80dNbH5SsZy1ARApQInnpLz9bhltGJ/wgrax
Ncb1kIZHBzb5wzFa1z9BzVUJOgK8cXHgoJD+wzJa1z6dC1lVxQPStGnNnH9SE39oOR2dmAULsMeB
w2bxic6Hhsh0rVxHR2L4hQdt73PEf8OQgkKv+coWnKCeyhAf46SuZdADZAC8NUGxlGM32sz3lbSO
15UWL9bNP19P/2nu4sznccoD5XbPVqf0LWds6d93U//38/wl/XHV/I9//30VnRMVvq8a3fnkGrgO
ejoIhYMBB0vjv33G1e8LygOkwd9EPTdmf6waj0YKG1YVOJuWw8VD8B+tmp/RAVYN+/HZ/QMGBh5D
QHs/N1JTbEWjIruXWUzE+TKcsusmaJtYNUhTzPEsC8zKFnAn2ujs/D83ewNpJD6ieSkblwGiFReR
bzRDIZsXbOjPATBjmjcOsk5vmGOG9kwSvsMr/2iL+k9bUmjHf7WELioM5v91qJovrz8upG9/9X3h
sB4/sUs45CHbtL/fTOG/LyRNNz9h2IdzJaWueQZ6/lxIpsH249HBc37YJubdfy0kw/lkOzb+1mxX
2F6cN60P1tHfMZD/F8d6rA1YQIAFH1G9kXGaHBnz3ihInrfd5JqbMRra38Qk/bxK//p03pAf23zH
jlS1jWpyPGTDoBmyE51j2bUJfhDL+of7/QfI8+/NsP+6xod9s9V6EERQ2JtclfeOTZ6Mrk5l4Ij0
868v8DMu9tcFzj/uB6zC6GRXl/oQXaPvr3w7SrWtiKt/ln3416d/QEKMgdYV4wi0cjq0WtedT2nU
28Gvv/r5Q/4Cjv/68A9Yt2ctpmT4G99QyESrngLrlaApsYIFYGx/fYnzbf6fLvFhvDFyBWWhHboZ
YMZucguJ36STlJZa3rokNNQivOd/dyUO6R+fgyu9fIozN7oms3KTEKSZ45eXuNpnT5+uUL7/zu/8
3y3a80Dnh+cNTTxbwNC9a2eokKLaOmW72QR9OReBm6j/y2X7Ad3uqmlasNF1r2NHLid+mXU7WWlH
ld/qD7++Yf/mh3ycr6AuMCYMr9zrrO8vVKlC4y+ID01uYcjN/q+v8W9ejjPO+OPNYtwFMoQx/rUa
2y9KMTBub6zHX3/2B7Twz+Xrfni1iceRvdP2SEchNdM3rUYkDG6007sHd7lHLEpbkK3y84S2JfwF
yK6Yf7PYPoyL/rr2+ab+sArqSmvNxW4HenoSksbuvzg7r+W4kS0BfhEi4M1re0cSNKLRC0IUJXhf
Bff1m5jduMvpVbNj9aQRh0I3gLKnzsncA0vvE1IA2ZIZ7wPblUGh+EDfdy6p89hwSafLSIkO1FMO
i+J//iBfZ/6dnOJYWBKroScfv/xtkPp15RFdev5nw4fqNkE+ULl/byjR3jDe6/i7OSAPMoZjQzUM
BC/IdgulcVcAHg9ONixNs9v3Rrz6+gvoc3v9Q/93z4aYzMsTmB5jfq/mBPh6b9HzvNxcbDWbRzOx
G9v37mtQ3Qc4yCnyzptqnTTNMiBS6FRztNBc8KtpuqG6/8rLYy315y91NihBM0ljqVTxfdT1H5FV
3BCBenVr2ouRVAuRqcu+KWFujd6mDwVneVJbdP3Q+YGVPLPorxahKddq695BKPlZ2fadPio30otf
AdR8c1LluybtzYj1rm/1ZRONR1dTbhzZEKmI2r0ayMfBS36lubqaQLMuYktEjO2MjZJ9fzyb89zk
QGHPrS2GRxYGBxDSWymdI2StZTTm+cJQptu2k9vQ7o9CRgcG8GNc1DCUYICQ+2Lo9Y4Q9jaKs/vY
9iT7TBd0Z7wq9BpFypCu4YlFS9HXG1BAByLfd0TAiYWIYGdoxUOWwRWRCTmIonxGenllWDs7fP/f
fnM2Smvkd9WQPGo/mez7YYpm+yEZnzICFAMiAhFxpuc3DK8FYZiu24RdcI0GfqkvnA/cw8QWC+qZ
Pzbs5WW+Kup8+3UzvzCRumejddLrsenleuWbff5KWvQL1dl7dI9vX1/+wkh9LvIwyzx1Z8oOFVk6
2nqr2sPj2WLAW4ci+n+x6f/zYpyzkbpT2px0SKv22S215Ns6inHfgD27A4rl5VfGowvP6XwTCz9q
dMxwbP1RZBxYVBBIlTuAWH/3GpyzQdmBoui1tVP7ClGVBQzih2Cu+w1Hff/1i7j0/c+GU8UaXCWB
keR3ngvtziLIpbVU+qRC1dd/9xFnA+YAc7iqba3xhTL6k6IQ/mvEqVaj7Mo7uNANzlNvpGdbRRdO
jV9kgyRvQ02g5qTXXsGlq5/178EdkhZ+butDxHq0CXLZdvjr6yczT+t/mErO/Uvg+MZYjWTje0nw
O9BhGJIT7gdR4HeR9QEl5squ5NItnHVmx1Uy0fUMURllHSgaDAodve7l65u4cPHzDXliKEVpeqKm
0sT7KRyPkvJyujJMnMWK/tOHz5PgMr0ZExMupi/UjegEiAFKALp90N0UkVjBYHgPU44wJsjYgUjf
/+6O5tf1aSXEuWpbp7AIfd0LNlVLcL4PriZrXXpcZz06NGJtgorDdEEh+V4mlP2DJrCvdIU5CvKH
FnWOpOfIlg1J3ArfkybZKhOF3tRPcghzLFT7RYXOVubuCA2nta5kbVy6n/nnnx5Wa9vjpGI99lmV
3k5a+9ib1NJ8/SIuzBLnujdIuWHam6Lx8dp+yEIuzcb5aKS2pkz3ym7u0nLOPuveQo/dMK6UipVQ
k7ymrlL/LJCK70rZUp1N+1tmRa3fEncDhlCPAUnQlvagBkrGefhYMhSHwVrttfrFzotpX+kJ52rJ
wMqrD40Nh1j6vd1p9urvnsjZjM9hvsOJsCr8vuw3FWWegTHdYR+gTuYaXnueHv/UhM4Gi0DmAR6D
nNbPsm8XouEi+RU0oOE8UwO3FkE9/LBjULVf39GF9jPHqD+3Hw5Vc69QauEPmbrQGjVlwRb9/7zf
/xk+zrP/SC7CBgov088cgNlt2qJPd6f4SvO8MHdaZ+OEZkDdzOQofMslPam0yoRn5iQrtu3XUMuX
ns7ZaCETqyVInzZ+SDL4wqOGiTI2/Zov+9INzD//1HeD2qhEPFAf4FAmv9CM4jUnCg9DSL+iMrjQ
gc9TD11Sx0C0N0w8XdMd3Mb03kdPUnbqAoZrzbZ6+LoRXbqRs+1P6WQyNeym8evJeMpmNlYj/Mkp
7v/u8mdjBAVBZtPkQvhGSnxHiUAgDOFCbbuPK9e/9JzOunUfDAaZ5nHjJ+Ug91pN4gMkd28J1NPY
mWZhvHVhQylDXUcL4VBgTUkqkI0O45DGSclSEZNcYukkG930sqPotPxIIHWWrdjZKY+pv+y9vGSH
NCpLBRrYksIS5gKlHrd9a+nrglKobRZZT3VHjZQ29biIsX1BFmqc2wLbD3vIlgqNgXLh1LEaWPC5
Ct0iYD6OOA9PYeWeKB3sF1XnZSuRBumNoY0OZ+9U9HllAhO6Tu/rUk22ulGGmyDtx0MnhPzWUEOy
TwC7rGAFh+uq06IVaU3agiikuJbqd+EBm2ctve2VbARIXPuyNEhRoQ7RjfP3PnbW877m67d4YTVn
zn34U2+yowp/RtpVfuNAFvNy1zySsDn+ApHtkaXRpMuwNo3V1x926YbOWrxHgZlosrHyyfi9narh
lXDMLWCXo8O7+vojLnSq89KJuJpaAbuXLWAFo1LISl94ZEYdG8Ea768+4jy/l4Q0E+ipXfk5tTRb
QcBgwaQWrnoJ7vavPuI8m1SXoDzI8av8WGtvI3j2C83NngbX+vb19S+9iLNdphBa67a9yYtgrueM
vumXkGypDI6DaGsPznRloXLpbZxNNgNVZpXqaK3fVvWdF0BIHJKb0Q6uNN5Ll59v71PjHWIgOmPd
177VWMH3CC66nzhxvQaUWvxlkz0b5KShp446Cqh6seqddMP44Uwd44zj5mRQmP3fzTnm2fpFKmDz
cWXaPsu2/VjED2XQrgdz/JZ4f/kRxvmaxbEpD674iNxRtsPUPMikuVHga0LMvRLRu/A+jLNmlY69
DDlKhTOYLcmNgmQaNVd6xDwe/WGBd26EcVjjjvACbD+euiNFcCCAPf/rznDpW5+1In0YOI1tVdsP
nAQ/HIjdUQIFSHrQwF9/woVB9lyP3JBuE4yINnwFhBB1s4rfa+pTDthZ8dLdqEVXlqUXVsGzbftz
fzCIjdZWBucRHtm6DN01MOpfAGEPHvT8RaHpq9EL/q5jGGdjeTPUQpf4aXwMBOJmgooI0bKJdyXZ
QivZggj4+tldejv6v++JtA5mps6wWKVKCx4YkAW10U79CJj37z7hrItDn0r1+dTe76uYDI32pijc
jaJ7v76+/KWWe9a1qUUf9aoZLR8VAYdUaQQ70YJi9PXVLzyeOe/h8yufwF8A15WWP0n3lNXWqazF
o1uqV57NpUDxnFjz+fpp5Km1AbPCLyiwMBGCkB+FGGnjTLBvWndbixuFSDYI7yt9RZ8f+x96+rkU
mvw5eH0oEfwhORX2t7CsVqqbLrMBft0TYaZVW90UjbJ0g9sh/6Ub75nxoprT0QDH3JKszN/qQzyl
mym4Mjhf2m7rZyOEGQ3lmCa5Q7Y1udvDsPT636C5TXj/oil3anDibMSUd06d7NPuFlTmsgzkoqci
ifTZxVBvkno+O6nJ+P76tWsXZvB/DsQ+TX09JJLJtrPSdwdiMdGTUpG3GEJWgWJrw1+dwmVtvhV1
A7KBPEVta6jqsm7EssoPZjBc6ZxzK/vTuzobcApTxBW71dK3u3t4HazryQktOV6zi02UhCtdvlpV
vvn6nv8p6/zTp50NOVGQ2oByIRWKLgnWTctRmTWgQFm0jflaTeT/6bU17oe4eo8CoMueCx8lqsY7
0YSkqdbdnGNa/taz9mHmqCxAGkFjVrVgSTZaiOdlehowvC2sqkiWacKWe0hBLtZd9GHXol7gCcDo
4TUwd2MTDBkOkMVgNUDUo6m68kQvjBZzjtvn/jaQx2DBVC989Cy/dT0iwdm9Kna71GjORropRxqq
alru62MEatwyWMLW5Wow0DfoYX9lVXbpU84GvEGv4M/GQ+YDn7r1pPxl1zu7f7YphPq6IVx4RnNt
zOdnNEGRhLLR5X6YD/veVE4wbq+F5f950H9oZNrZgAeLZ6qjiW8vdVPso2HSHm0UWHtHgWNYZTEZ
72RvV8tOcZEOjBPPsMqMU2LByjEHheLZClJNwkx/PxEsOI4t4BY3jtipQoQ4dnCpll0LQBH5UW+v
KC8ddn/3WM4W22E2BQLpSeYHGoBqrJ7sIa7MMpee+PyqP4028TRhIASM64e9hvREPFkie/36W8/P
9U/Pe57YPl2aqjrS1zOYT1kF8qYncdKdU5nFg1Obpy65yYf07e8+ab65T5+k9oPmqJJ41ySbj6iE
clWM4wYU/E3c5tDeqtdIaa/Mm5ce2NlQZWRZEZlGH/tlmzkrLay1VUx68ZXR/5+F458e2tkoYRSK
BX55iFnLbzqrXunIQ3rrvpB7W2xyS5356VBwfgEz2AZDtU+1aRVBfRRRvzBsMDjUcHEoRKUCMBTQ
4NqjoiKeip7SIIfJ+eKQkt/LRWroj0FXr5Mg2fb83RKb//4ILXT+brz75wzl00vpie4nZDpm/jCp
7ylY9FZVrvXlSy/hbCBKeER6EJepb+f6sW+HjTOIK0PQpXWRejYGxV4a2gp8cUZQP1fvTK1dqoFf
Q7yqJz+x7W1g31XX8AAXbmROYf3ccmGMUVU15RnrehOmFJKJajCvHIVcWECqZ6NGlsdpNFp27lv2
njLztAaudKWZXvraZ6NGmWfABeyBTbmXpmuPp7+rCM1deQWXrn42cBCsK3L2zalvlPVNocW4h8Kf
X48Uly49//xToyxK6ibyxsz9FDDBytA7bw0Vr15/ffULI556NjZEVunaQ6cz4rn5NyIxzUIxw2dp
DDdOQp2knf7EKXHlsy7dydlAUZW6rdiULfrgA5/izlMwghCE/fpGLl38bDkRTL1r9BPY0qHpgbFG
P1zDKf/y7Z713dRUye7T6tTXEg9LVc+kkHuBvvv6m/+50QPp/fcLnohKhbYW5z6CqxfsZu+mla0j
HbDR19dnAuFK/3eEVs9JMUFYpamkBtRXdWVbO/2JwcCyn3u8OrW7V7MGkty+HdAegDmdMI2IF5uH
qI/6coR4NoLe8XLlfgRcp9knAwhoQ7pR334Y6RMXySaArZl10rmQLToGdbkTtoS7P4L7eYHXRxKV
tUwVykGdlc1S1kjVhRANdXU+47zdg7i39qWktm4zD+0tRK6KODc/mSSpaL26Z26pjYjtxPfOto7Y
W051bh4aSiyprExB6OnNCuBOttACSrTMOzbpJyYON5DvsfbgAORlvgC+vnBLcPdJRDUaH4gPMjK3
fIXaEY9WWJOHum/yEVD4jyTfkx3o5A4ZBbjo6nLT6MaCS2oDHgQwkSwH+B1qE9d8BUujdIff5Tmq
dUBp2YvaGNTHVquqbZcgqezgNgl+2Va9djQo4c+dWh2CjFIwgLW5g2+nqQ+c0HvwJbnVeS4cCeDn
XXZXQpAlwPECnWwp05tUe4BwtAJ2tJSWsdAQTIa6DVVwH3rsQyP4cxD3de2VSivqfq23Uut3pdlv
87pgaxGtp1BbtOJGt08tMQxguRvEestQ1dYDxaFKIxHraAttAL5a7yXkNEBeM3qZdxMb3+ebVPuR
w/B2xVcZxm6JCnDeW7mpfTPDs8Hnr7jhr9vun3s1NcH/7hswYdLeoxTZb5Mw5t1a30Miw19fex75
/9Qr5p9/GljB44dIa9mAdKb3TPh85LFnYNHGgltDG3nlY/48woJ1+ffHuGVjNyRPJ4TP7a1BPW3F
aniC4ly36raTALcC7cpIculpzT//dEd1WldpAb7Lt9HL7d2SNDlzcPorN3JpnDqbKio5QLub99ck
CT5GIXFnWe9SkV9heFxI3VW9s+mh5lge9a0R+wX9IYL1qzX9gQ4XgT2mT8xrpja9R/0V2samNFAN
iuevW8Lcmv7UEs7mjgxLTDawrvRBOdpvgddWTygyKRydgvrJIC391pXjtXy3i/d5Nps0HrXdzQDI
yLVi9YgN1LpXNcjk4yTLrVPaxC4T1BVmINEj2Q1ynKlJpnWeefasP6jWcem5V1rMhTs/z/d2bDYH
TZYXvpqU1Q0FI9mtEk4qFizTWZnmGFJAiTvr68d8ocOdJ367mLXsaUwK33DTj7xtnlu33jYqpOoy
uvIRl+7nbLzIhDHlDck6vhamFr4DisbVxESu1reqr/fscXUElVdCcfME/Ydm454NIM6gjSBtU3bn
qngvzfa294a1lnd3jUfVRyoAI6cB+oF+8/Xzu9C9zwkYM3UmRx2Y+WlfvgFX+JGr+vevL32hb5+n
ZBtRA7rIlJlfaeLoSTa+dvfdtcWVZnZhDHTPho5RKqlITD3xocndhAABmUD3IgvvrJpg4KR/94rx
mlL+wm6Iwvd/j4Il1F6hllrG6cyunA55vY9I8OWParzR+58qGr+svrr3utTizsYODWCuBEYVo7OK
nEdrau2fdlKov5XCzYd1kRTwfUGEx1S26PhhW8SgcchwRkYBVGg71aE5N4RLu3LaUNIOba03wGi2
woz3X7/bf46l/tROzwecdux6DYG9LwcImRYTfhjuitRdDMU9ax9K1dfzKqz5YZrhal6aAXIMHcyA
cyAfOyW1V0z+7eTDklwk7O4zCKr8hJ26sPN16mB3LV9AL6zn9UUZxqyhIE+nD7LFo8sJu+g+VPna
ySszxYXGep76bOcQuK2E++FkTxDeSpbIBb9+VjBlLvTq86TnxiuhrNgtzhd4mDe6AGnvlu64bKS+
sw3FuTdxsO10O31D4SE3ruc1a7AJ6lpDH7B1CuuhUR3Vxs7tGlvNVRGIC8x7w+zqq9TS2yd0YnAk
g5o/p3rkrQWG2acSCzGKb8lKsMU6P0UJFq1kHMCNje7B1LrydqyhVyRWWm9F6eYLT9N+lqOVHuHy
aIu6ssQO/Od71LNmcwGKHZLeRgLTNMZxZFmwHExlOghtMm47i7amT+1rmxTdJiI/80C6nfLNbIcM
Bm+Bq8mKrIWYqF5yKPIkihA1rClQ3CkqKvM+9jjnwOzjWgr44a5RN2QMhxtVr7rlaNqgIoxIOdrO
KJGh44FC2JXyjJLmfezU7AGyc35DjWxSUQfRhfdqpoNSU4OXMMT0WuS28ZzkCnsgDc1hj8FkMyjk
ZLRRhqS0wRNsBuhBkMrd94WSLScONFF/GHuBgHZdGsa9BV19AavYgGFuyhWcWmfXAilGeIYYEq0r
RsqiNA6UFITbtK5/EN/+SKs+3kMPIDcy0bWnGo/rndoL4+RxrH9I8yzcg3rpKoQ5fXdXqBmIezHI
Hednj4PttqtohFYcKQ14GqnYhxSCwTFRqmTFuXb9zB4MzzGkVSxo0NC2U+V0GwDe8dYU0lyPbogq
jXOUNQx17S4RHPD3wFESkrI4XRKgsMNwWld98qK49bujqlBDUmqz2hgfJL6qDMqD6kgsEQoKTzHu
I1RQeuc8UtiyldgQerDV6zFlUArDAZ9eVj86RnKQdbKbIsdetBCaeXHxS9h1a9DPawkgVo0MIm9e
ua6DYmVn3UfrpOvKQaLjsW+Kg52WO2sXdwFjK1yVDXKDh46UqLDzbgHdHLVBKMs0mj7I/oKczKJt
Cjah8UPloAJo1IDlDJlQthkZIEMzX7Kyg6WxbnoqTQqwyfVt4aC6AjHcUIBgFNMyLqZFxG9WUFlV
D/iDfAF4jKj7TUhiiioDLagLpwGR071JlLmoYnjuarnKdfNm6jkbA5TLOuqh1+tbk1Zs1/auNnry
M/PgaGTdg04U3PYKED9dPO5RAKUZKlQTvkovT0FkK8t4ZvsO+o67drW6BAMfHUwsHbL8gQrzTaer
19RWTzzniYwuq3hSW20VKYJVnbIE1fMDdO+ygVThjeXaCsz5+cH1wWEy7uZfpUFuM4DvzSBXPJOW
JUyY3jEyUepfr5itIVgDWExsEnqHhaal+zp5w6q3z0HmTlZ7Q+is7xp/hBLTZvq6NYxdxb+e6kPB
1sOTxHkIsA2RshLO46xe1YxuEQ+bKsBm28P0bqd7/o8VPYr23WtgTlOUyX1Ag2rc6KgCyVAG7N1K
tLSMTaVDy02mFWG7AhZRZ7enwnWgAY+oCIwNmG+wd1oCAT694+1TG7+uxxstIvGOf61LZ9FO8bQO
82AnFW/h0KAGO7gTca0vBh5gVu9V6g9Lm0zR+Y3Z+o2rdITmTWVNu+YlpIcoBkkNkn/K86U6iQVL
OCrHnO+dbHDWjOqOMPiq0kzQNukyqUBzDbF7E5m0Fk62OM/Fq5M1m3imA9nZneMachPR2ErUhqPb
o8WNbxBqMwJpuyQl/U0yiIbmJokb9LHZb5GmB75npaU3TVCth4beP2zQfe4j/ALbYG6G3HTZHj29
Xxm1uOcdpWWAiQ1ANx120L35RzCXbvkjSMCCd1X1EMQo1PCgamo1t7eMwH0MFkT0rZxfmGuG0EqT
/kOEwW8isqteozbU+KgHQQ2Ec/RCDFUxwwKNLZT0nxgzSR6sq+55yroAqlS1ykS149XNq5QQII2p
jm+i1rdaA9AYDXWc3kXxfm4z/TDzJSwnRSzl/LLNdqtPKTN+vjTCcTnoytwC+sa8r8R9P/lOUTGI
9we8Y4t23Ot2vDF4YqGTfFNYRqhZuh6Dx9hIcSMxYVrdau7ZtK12AhdECVhX/AxruQfggVyrnU+8
EIcBMm+jVTFoCzeXi7mvVcPbkFvHQe2/FUwlwiBJOVJ/zA2+nr51FkAnj7AUI2ymfnB5c3rBOkPJ
F1IV6gs7FdPYvqa9zN1t/irzh6Q1iyNlVWSg3Txll7KZHhyL1DRr1+Yv8BpeBf2EVywm+910gpXM
u31CVaCdftiquZjYAyTT9/m5Fx0Fi1XyILOnyJ7uSRHeZYW+L13n2/yKXOG8ofdGYRWfQgsVPSr2
eNVG3r3BUJB4Kt5Tp2IzoSP0yoadtJNHJSCoxqFUbIhxbUbFK3K8VY9fFgTcXaMlGzJvnjnqIfSP
dSPRUw4nR6NeaaY4mGO3F4gASYBrwasPNFHM2Dsn7RlZLKiRga1iZeiWyhio3DTrQ1drOlzU3XMx
Td6ShHNQR6klFzJnoNW0OnuyQiJCEe1Pn7ydkod4oxBJb8JI2/Zad5wysFGde9RNXCvq8NKV7cNk
KGTqNptqUtlm0n3xrft9P9DXY/Y45jcCUm+ZN35ro/CQ8XPMCgPnlY08Vbb7c8xH/JjBJi+0N+ok
n2KmMlId8mVnVrgC1GxtDUa0JEvDua0LRmnbVmIqNKsHC9IQ82bxRMR1J2Ose713SnAMIt1l9hkH
G+SWofbHLPCmLeum8OfMo92iOqYksay0Gs19lq9rzyG3zJY6ubBNiyp51DedHSIkMVi+cI5oL1yr
YpIymqonCQ0vXONZgPD0RKBGnJDMNb2zpG7COlTIwIGIZ9WwoRbIPPQOqLGmo9nKckS/oS2E/mrV
QAj1aN80fbTKBxuXYuxMjxpxt/sxw/dUeEh1WqQONxo5OPlCG734QHoGwCm714rHsMlntp3bco4m
8C1qXYH6SzGbbYkzmpyQbHQW3JVBppYZvThZFL/2VEwcrJLTZPTKyMOqghgvqbP5bRR5iLs6rQDU
V6lDehRU9tKvnWHaq0Zu3WVBJYy1Yio/i0J6izLU8MHnFK5+EyS54RBpsWnRroedh+clWpR1rKmL
qaQweYp0In51k0+Powfgfqj76aO1JqyIblaN9kpYgzqiiSop63PdHNuO7SpsVXTm93vDrkK5wBgl
fiYKnmQuZMln6aW5r6ZN/7vC2TlbX7UhpNzYkPcuG7e1GYI4W8c1Cnlp1r2yYGs27FyrIK4MBSun
A8fNHqYYKilMguWmdmmLptOS8A2A+yawHLSyuBNI/kHFyNNBL1ZNxbYbU9SlpauKdZLEbJlEn668
opf3KodQAGJzSZL6VH4jo6T4FjZkKmL2/OUOBSHaHIFebPwQwowQEBTWzyEq0n2btdmPECXAKWmR
XDsK08Bok7BuloBmg6DSkFd3tl4wwefyw6oVa9Pqof4QiBIMozFZNuHgeR8BgHKdI2VZj9Wor3LT
ha4se3UXRhhNsTIoqwH71wqQgsctqTYOV27GjYHtrcykFfat1pb60uI/v4teyJdeTv0pJ/1voxi1
cRc3MQg7CraUR0PXzQ/dbMIbE3D+MW/0NsMjAU5xoSj49QoiQ0slY7oAdCbwCdraD/ZN+neZWQGG
yUE75aEqV0HjumsJmPTWdhqLfGSTBNhKVU/DYDB8j0Hfv3d2EWxUjHd7aHLFVqalfhgbwz0qTTgw
7hjjYx5JAJeaQ221Tuh0wS0YS0q0q9UoFOM2CMbxvjNdZIZtDyFZxlJ91RxFrNtW6fbw5dpnewjU
jRqV8R1Ave9anPxUgY7CDGzW3Gx7ykpzwjPfsdDR8MmpEZU5k4GYPjcz2B1twXDrWckK3Jq1sFum
ECMTHKu23h2lpA8JEHCT1YmFJhTX+ZMKVc2atUluBDUtzzU/bGwPQjszHb1o9NIbzyw3KIZiZEgo
uy2PNaS+DWq2UrhEHhNp3kR2sDY848nzUHPDOl1Vk02JL8uOwdu1LO5VI10ntfcQZsNNU0iSk8L+
ngXM98IsO+yDg4fV2dnqurqNnObeNUcPTirrPU0jQ3+67Rw4oDiQk2jcBGPtAiaM5rAPxzwubg1D
bWA+aOqvsDK/O6pSckjSAzJXQkIn3UvGQOCl6kPnxhvTmXODco9K+i4QcyN6wMK8zClWWWWV5W6A
RnLXxsZzvWevzlitt2v81BalEHjVC8Z1IXBvRBoZU2aCmh2byxShcC+OokqfWiCCUBqZ2jFUrVTV
LbY4m53bsTDCbVLYw12JCn3PwM/ZlRnAgzXU1NiCj2a1IAJFOxSFWj0ZHJfkm3ySKF7ZMoxe1f/s
XMO8lQbk0VyPkLQFt3YZPVCKlC4jnfkl6rGdJTiuLeXGHqYROV18JMP0zTXin0VaVuiEtIYk0/wD
8R8c2/gmba2NHRPe1wN0QLpIcaqV94hKKGx25K6asxBRo3o11FPmQjFKxJLuW9PJn73XOWurdJoF
Om8yP8u8QEmd/067OlxkxZAsMLYUiyIxfnc1kkizv7FUDDIkYuEWX5t5/Av4OYzYpjni9NtLA+9h
WDvb+b27WZ3CsAxYKlWq+9R6dQD7z1mVidGRVey89g33ZzOlQIV0tqbtboEtbIh6P+CpnBG3pliz
UPrdkguil7BO51J8z3Z+eCkWHe5a1at79HRvk10eUMYH66hQmwcKu5KD6VT2b0fVE7iBefJUMZwv
7LDYh1Lp9/bozhmb4ims1ZNleQdFNLuZPCqybotQ52ADOhijqVvXkl0ea/p4I4JMW0kTgYwWfmQS
6U5ZGLugVBgQlGhB3//h6uQliJE8PvIVQCF06XfZwOy1qexZBR7E3dZ2F02fYX5CNldU8wJ2SI4K
74tj0aHmiBIItzNpp0ZVEuxK+VuXi33q1kc3mm4TJ9rFnfWOqA1xa7E1kCQv2jC75Z42nkySNaZM
luzIk0T4E8yJXJBdosCRV75nUXlUyb5cA3A1N1OFuFi6LYOpMYdzEDKxn7fMtUhdLJr28FRx1uAy
EjjslaeiRSSYkmWYHVNv+hESH0HcQ3JSGd65gl2VVZUobkLn3q3lyfGKE/6YW0ML7tyyZa1I6zP1
4S7XtUOoFXN1xQ9ErLt8QtLqdLhtqGNn/ua0VFpsPXN5TMmdWNCb7kcCO4OtrbrGPXWtea+HQIWp
wFoIxd1nivfqTNNd1avwLIffiWY/9Y5OKCCVB3NmUlAocsqr/lsZ1iejs27IEUM3axEaypxsH+vD
vSm8rZrWv92S0KcaCp94zXdyDyltcO7aTL6hWznOTyIevafcsXZWae1TVpmLYdQ6Xlv4NITqXdjl
2DqRL+KXIyfTbbbkX1o0W2PtDCNoUKN5tBvnTrCIX8SJduN27bvVp8PO8sxpWQiz3eWEqnacN6tL
snlZKNQ1ZJDoIAQL4yHY0qJjzg3addGaBQwmliq2AhbDHqx3g36cY/yjLRFsbXk7Sxf25aktPbmP
pVWcdFR8y1zUzYPiYbNUyrElcWocsoVnV5Wvy6R4jF0rWo9m8jGm3bMcYrzSRZEyAej6sZgz0LhL
2royGPpJlR7lbVLDMC7H4jYzBuNNEeX42msx+ZTemB0I1HnPda/p+1Afs1VrV/K7k5t4KSZkDiif
MES8902fLo2c9lOZWe+AdvbSzZAHFmEwszvULdOlXQ/AjUOtkz5vtf5RkCXAUQoyFU7uE63eiLFI
76yGdUzasvZMcl3l4CwEmqIVE9iIViwlicDrWthzYR3WvIWEkXgrgN3cB7ZZ9QtMzOEry4bu0QXh
SSRTzjqbycFp6v5geeE8SHxLr6qc4PP0rpbVi77Rg2RfJQhM2f4aAYJGkWcH9insfjMHpidsJqbN
RvZL0y6TbawVpLLVso2ORmWrh7oZq0MlEnf/T6Jlb2UgYg1dWxe97q7Ctktva1SNG62rOF+PnWaV
J5N6O0msrKrWqUsmr+zBm3L3Z9yrfhRM47jEqj1gQ4w9/FWWgE8eeXqz8RrEeaxYtGjrsmPzCPxW
a90m31hX1PGE0TPdaVrAKWPhMdAOvbrGJF5vytAmVxRxgrMLsY98ayhq2ZINCb28jZVdMyUDnt6E
/D7+iitw5KyrpiqFTY92SrVBWZnCzPZGnKEBDChze4naUHuza6s/yT7XnxOjrzG2J0N6rziIqDC8
1rdjM7wb9UAQizuoTpNqhLNHNX77L47OY7ltZAvDT4QqAI24JQBGkbRy2KAke9TIoZHx9PfD3czU
2CNbIsHuc/5I2EIXauNEZVMTdw+93dvHmUy6m1KyvCG6ts9ZXqi3YRTWq6r75mGmzomuXLIJbdrX
IolxliBYbha9b4vQyisBOIwKe/UsUpmpqn8BuOSAbmPQUxdvnm0O5ptHieuO7iv9oZq6KvJkXoUL
3W87Z1EJ0dR1cdFxm9wnVaGht7o+svgIh/RTIQpq6/GY2zSlZ4urA1O6rCbOKE6J31LwzJyn/kOi
RPTT0sf9ru90lg4Pb8ybVtgoDTv6bhDFxNN6t8pYRwTT0axEFbyq5p1KDWqrfQrB/tK/XSNvV16A
bFqFS122B0q7unNWAAtTUDVHbi3GqNMXsw0UbaHfYsBWR+kwtIBC1bUTpVrnMF7skgBlO/vQHdfY
cxUZd9Vo8FFuu3G/6Jp9PrzreGhX/98UJ2lUGglPCRRA6BjUrsZqXHjuZP0I8E6RZ0+xoGE0DTU5
vKI09gwBcMc2G6XNbqTGjy1jrgPfYQeANVGfi0lVW5IlM3/blFIzxAjQpY2H3GY19yp2bd5T2V3d
0R1DH4H7zS8AMzTdcyKhperc0j2wU3XmAeEJ58ueZqjFTM8j0TIpEp/e/iGuO4nIG1j2ZTcNpKcs
i4Q36mJFkWnKK0THVeBhiNj3ZGfux3hRnMlVRf55474TqD0GBIWDzo6SnzhJhq9yoRnasJaVFdce
CFBigBqVQ+gv9PlOB+hKlopyoBXPalk4/2ll1p0F5c+hFcfXqWt+JStsWpXXqlRPrm9cu9Z8SaED
o3LNHymbPbPCXYe0/FU1ZxoVzZ+C0GnWzqkicFxurXd0zU5bijIF7JRiT621qzusVbxcXHqW/sIi
9bxoGv3TSYplJf8pvBa/T9K9rLHJteElxi6e678583PtK5w0cWQ75lHPhoQaNfvA8/NXI1o/981D
bqT30l/uVUsJ0Bz70cQVXE7JkZJAOBF0R9a4Uj/fnlXWHGHGT7EO4qm2udxNX1SBNcLP0zdcK9u8
Uzw3zDh6wWafjlS3E5X5EK89lZUQ+CxwHTtU8VY28lUbrJssmrfCJgK8FSfby9+LiZSDPNb0QDoQ
x2ptW26o+T2rGKjbsQKYcvLrsJ3BAAjNzjcXRTwWLQiD7T6PQ9vTRg3o6jRvq2HcyOn7WfLpq5bz
x7CsJzWJY78CS9Lb8DRW2Q0v2a+ctSdztEHG032jaufV3S4OJuclyLz0v9ao+p1Im/3KVAsaCWPi
AVWsjAWdZ76aWYkeTfvooVGhAo9l3O6NLH7zRfqSCeiX2KeWcQHyyETTBg2BgiFafnnVM/Nj1tx3
0WXvpHZPOGk8Z9dwz4Prn4USD/EI8pKurXxA5rfVc5Z7t3J/loriiYLRJJyVwrNLmme0tIjIKm3L
UMsYMZauv2QjG2lZ2sFoO59dot10Xc8CPzGG05yN/Z57ziSCzH6aMNjDAsDxeB3vd3/lz3mRa3Iv
OT+Cuau6yM7cg3Ct38oHn2/McK7129wAFviNc889jxzw1Xvtm/S19RY9aqlvDOkW/NoUiEk63cdR
HNg6UJ/YMvL5ld1GQyvJwGQOz5qM2WwX7zH1MpqeJxSGPWUXHGXV1QLU2DlC0P6O9aGn+mHKIVs0
7Uav7ELO33LwNJNmseprNYFRnUmBuzd6CADVAHBDIFtTwnHf+mebpMvIX+RT6vQfa6sXAKLxBrin
08FPuDN7NdDyU1OnXHvJCyngJ98drm3KeNmUF5enXdLxQTfer0MzojTXV9i6m47Q30cDtsuNuCDg
xH+0Cuo48UgGZjF8xanl7pwifeR3VZAV2Zk+zu8EL1tAAgEDGC2RarTuTg6MXZn6rfCoLnBl/w+k
DF/56nyuunRPoieqP16Kfm8ncRo0Lm2xmwC/zJki0trkxh7ZTy9zRq9BnMk3Ta1vpTVnUTyTjpjU
reLGZRcqPESITt7nNysvnf3sasm+bHjRQd7dKIkhL1rXi0j+/dVL84O5qSOePi+itV3Sv1OdVcc6
SfobUatOKPqx2zd6l6PZHzSaiP2/UkzqaKbilQNJsUxN3V0aaDPqTIPsmjeTgJOu4SCT9bW32RYS
2l2iyWq7F9MY/uEgpknAdc2dGtMuQkQnzoOrVWHh2AiLUTvePK2617xrCbutsHdSgV05oCKHRMgx
YhL1uWSUeYbdz2l7NV0g7tqu9mve+iF3E93Pk1G+6Dblu4lq/8sSyb08xoGchDozuc9Uhuruv37p
7Ge31BD8qJgqaBLH8lClXnNx2pZfy7Xi2GGqjryC10hSFRzo0IMntqw4sIH2/4hS+2wniKRSJvlL
SuZBVOsuiBdlnSGgx3Tx4qIOGc/lvpuVe623YP7YbP/RsVyGZSdL9pGkgrnIOIbMqfikcXm+GYPx
S/NYDTdbw3RPiUcrWdOgzWjHyByFDpiTU+sCWDnaPF8wGjzdHN2CFPpEJMwoNitZNlrqiMgFNMdH
MztlE10ZRB0GQ2/QaDxlVaTXEOdAXEmUJLTE7siOo2+7LLV978Rz1NYuHc0e4YYGM9OT3i897RaO
CbVt6Tt3FnOoVk/nZuQJyMfeTvjoN5SsEYN5mGy0XFY/f9QdApbGkP5j62us8CbYsoJrRK+xngRP
4NFToxOMLhQnc5wBCZj4f6hEeJ6LworibOh2dEfXJ1MaXghJ095T/oFUwD4jvZk5WyumnoV8OAo6
PtvNYpcarX6GwXPYUoYxkhq3LnlHFmHqCH1jQcf60BTTU5tTedProDuWY9MtTkpb2FiTRQ+F8dsq
jWIRBMRB1iOPWV3mxH7V4bt9/ZamVR9wmT1JexQ7XdS8cCg/gtnRbpmgnhUoDqFyaVM2lDb6vuRn
5BYf3tgyv7MJZYQ1pP4etfYfTy7pYenSs0jrtzaZvqUEfmz0pAnKtGFT9juqUZIEIHLs1qBjFQ4M
w50PVJ3+o9QVIq4Cb+/JbPKqUUSJl42woUTajQ10qyr1+e7ObNsUGWUgCpOxWwQvyKL59ERU8cy+
PHSRUPUUdFKWvHW2DFt3/hapbkeuWLod8X7xoe+0ObIKnZJpzz4j8ahCWQ5r2Hb8ADF9Dk5rAjuQ
Z1Lv7cxLqOdo/6aVNx5I0qD8Ui3cXn6KlJvRjlq15JNJ+QOEiLlpJqo8leZfQwPdTuSWJqXnkPcg
kjtTcCb2qVUde+W+j0ufBGY3PKCSyQJl503Q1fw4bD1A6KuPesXgj+kulblku95Lr1rdPWv2dks3
09GqE2CrFSqmAeRnNxgH0h70t7yol6jy9CqkFOfiZjRH6otWnNhZ6kdVCgfhlfPk21oWiT4rIjxS
96Z2/va9YGDKFj3oTXCPxEGQEVvExq71XIZ1PfJDGFIAR2SwQYtf7KnStndxWRh3Uydqws02CNHM
aBRfi2Q3l638TH2tAU0XgDrN8l9mM7MkxfKe+JSYo0OCkUImHAJP1GElKAS34gK4bTRMbg3NCmtr
5jrRkMaDL8xvtqW+tFI3HuuYvg2rj8vHcrS47WNzuBpu0h0cJKWh6zj9oZ0SlJATnYw5CpL9NK/j
M0C1uqeE9h1oFjJfXaBbiA/a3h2LrAlN+v7HlDkeGZZI5wewzqsiCyTqjVKcmoJG5Klu1gte5025
b5agWNkSylrnAzsxA8p6eKYYpTz3U5Xth1ynLWNOeJgtrYtA2nLIO+nvZLmq0G24i7uusx7YD+e7
npg5Y2g7qqDn1XohG799rCa9P2v+qAVWbkrEG257knHvf5g9OaR23llhIZPqUK9j/rr29Izn0sv3
NO2Ix5g8/0hhKbz7jSlOvga2psWLHyYEg9/Kke8j6/v8l85eSpqWof0aoRH2FEw3zwrMlQyihoov
soSRcSwFBLUYTM7dclL7tqVBW+OBoH1qAxI1zfvR/cRBHVIZL3VHRlE89VY4tfPyAA+Rfbtxhmit
NZNwrqrxT57rFzQRtzihy3d258eWHhPyBkZeEi8GJViq5a/sbf++lBDYdbx0JwWiyig0FD9w4p48
O505ee+LMnKONRc8tUFkOJzoxbQ/lfSdC9ioGIMcGFrtdOWIUK8d8Sh7ot2MrFWh46ODS+daniis
GiKjTtmW6Kdpr50Rk9PENA1DH3suU8zk35zZ/LdKPmO2QVyxD9cX5r0gJaHOyA5TOfibkW6NYdzQ
QiE2KbQU7HaeaNIitTFcJo8OGb2aglgoFXomShrXIPe1a1BmTto8RW5ueftFwVHMSUxZnJFXNsVq
1Xpweuoz6XLzJMIzNV87E0Vepif2n25eu0Ml8/4to4samCoWw5FmuPXFSbLqoWHJ+2esev3iszF9
YPf0Hvt0TSKmyLdi4h3Ozbw8DJUyDmZhrw88VP77kikgi8VqD7OrKD5jTD15c4tOxqLJcqH/m+6j
dngcU3I0GKNB5qtkaJ4zGLensvW9UJe0dBmDJRDD2MbBcCzxvViVuUdamETSmLPA0TR234owtA7i
6dvWOclGUtjDTJbJj9dW3ZGtzQ4LkTSvtZ+paAKCI6s6G5+zOZ2iadGST90dxV0OpfOxpN1wq/16
QsaialZrwUNSGlo0l4X9xx1G95HKPP2l6RL3xyqF+o5X130QiA8ep0ZYn4tv5PcldZCalTr8RCn9
l7juu0/LlivV3HN99D2TYcNO+j3qsfGlbaopsktYQ9K0Fi+czTV9oOFZHfvCokBrqLuPGo/PXg02
Kdxx1tFgZBdvk653JxGDtWLpNW8lnG5E1t3wn1UV3cl3wF5ipy0/yhXyVR/amaqiSTypvAcoS2wZ
NGKy0OjUUyithGMyb5ILaokce9MA+KGE/MhcO+a8moRBaV1n3+wuh5XATXAh+7A/e64jg7Twp5dJ
d+vD4jnUOmmTpr9Bv68P2O2r+yY2IwnG5LaTmlETwet1GLhj9E906Nn7inwTaN7eWKK8cfOj02ER
nPpCwdfXGqVNdpPtBD/np1l5OI3iCjzHzNrxb5V5Q5BMajwR+A2VI4gUOhFn197gIrCBMT+LdxLP
kgc6zybWR0F4JCS+5gYL51AokmX6s0xiPcUWzX27sZ6mPQkv3XUU2XrXG8mOkFfadV3iDz7eI0jA
uvLBb+LhuI4p8sAGn0VQpU5DxmMz/na01REVubTD69zP2UnYtf+fJxYRyixJLoMD/AVyA8NPkO94
XewkOfQphEOO3j8CfOEjnmh+ySHbG3+S3vJf7ZhZJ6BjnBdJXz3sTVkmu++qRE43MeVcrbZKH5Km
ai5xXLsMX90w/JsS5vzWzBsrWKFq6p3p1AgDEzG+Z5S1/hl8jtd6NbwzJo7mx/Im8SPZEKNGSPvZ
ylzv3yqmPtoq3M5uLQlj2z4nhiSmEYCsrIKE+uibS24m0I0RHzovLZ4KDqUvWia9Q2l74n0epu6a
JFZzXLrBvFD06BCQTJJ06a3jlxxNSiu6xm72jXCWvW916ytBkxW12XJ9dH2OYA9O8WKstt4HfmnQ
kJf5ZhxlSFoqiLm8CB2C8sN1AE9q0m4+a3puk8CZyH1hpXDW5tLfwRj10FYrcox69fc52M+9rbTy
YBOYFhJtVqPJs5LDYnKh1rNAYNp4//UOgp6aqfja9o3/kxT+YeHQ3BWLbt4pk592msjtwByG+gaR
qoeuYsAtSm1A0wId2UBhsZ3oyHbmOd/LGGq+M5v84JHLjkKT5yDvup+4cMVX10KGk0+FyH50XOIQ
SnQWdr7us8oAMGbRiWTGzFRr5RL549jCfk/OY1qn06PTiWFgfcT5CCbRr6dqHd3nLEdOSk+ECAjx
mEO5ruZr78/vbYaakw0GKUjFX4KylcGsHOuDxTsEBFWjQC3cp2St39IyNZ80XfQXTXjiMMskCdOa
BuhhVqcMwHxXFqBg7C7/RF2+JGiciXDIbC3wK3BqQDmSbGrPNL8cB/yEPOlh+qt5LPBuHBvhMhrF
QU995zhq7nRis8TWP1TrgGAN5aSfrgzy9OCNPySroh1YkuI+L6V5NuqhP1cxZ9LOE51zplXySHVL
HShpF7vUFO7O8An4YOVm1mz9ztgNhSjD1JtxKpJS/JjFzvAfL876lXk2ghnNGYOGWqkdVY96CHpS
B4DG4ym32h/CB6HDZnv8nlbfxgwZvw+L/S+u1r8+bxqbiVftbCd3nobRP+Pze1lqLP5O+esz6AQJ
3YvLal6JcaH/bYR7pM+1ZYIX5OosrnYrG8t7ykujQx6fFz9yqOGGqT06+O5a9mwyMRi1vpLtSLx9
MLVKD5C662BYxC3ymaNdlSwQe6MZ6p/CrA4NKnWjTcVu0IcioMv52LvmiZtNYwJGvM1QeYjpzDZb
jv5EvHXJyhVrzP9xiJ9oXGwjr1r/zWsbkmFyyCv/gSZFTECbnRepoHDjKOXfbqbOFXoHMivPox4/
U/h61zqq5KvcTkLVIsKUsA94HM5uNotA9YQOe6J0SSBK0AF2Oqepj+bv5PeYhO3CveKE244yfmvq
g2zspojib+yfAzu6z9I/QZ2PVpxEfqbzTVTeuSyTu+jdOxkLBz22XldnubpGwgNOS2hnHNOkC4cm
veUVv7aKnTSRH9RtHYDYFsE8pAeT73guzHtO9HxVp8emUifWAGScGmr2dl9mAtRcRuZGZq7YiNfa
xFc6qBsaiP3Ex22Np7sxx6Hno8A3s2WnkBTx6Z0GYHRf3ryFrawW1iWBhwQumF6RW+Hsmq6ug8dh
5EWnP5tEX30nl00kV5vLwV2yz1Y33xTHEcK7lXCEHbbt/STiEZHCuGQUMFDRngF87uIWjtZd2k+t
5hz25+TiiIS3nFD31yZOPKbv+CGJ5X21lbkTifcoyhaCo3Teu77RWLyb+anPHJsnUp4710bi2657
rtkne5FAeU27Q7upHfUcE2/aR8pYUAKs7UlQsgg7tT5WkmpezXnN7A66r/3KxPJdmMndTLs60tsJ
ywYSXJMxeaf0/tLU68NAA2RU231kcl5RbFqERqeHYrBCl+0NHF4+O1nyVlR8J8phiXdfy5JmUzXX
Q5Bp40WbAVD70pwDz3TpqC/eZV1pTJCtjjo91/skZNzT3yqVXFO02hjUKQSGB6JDZ3kwPMTWjmkG
q6mdF6KnbC/9WTLzyRvHL/iPLy7RfWOo15lodpb8quIkhaMpNQ64Uc3NXQj51K/NfmzTz1z7sYiE
5XWsVi+EYY4aRnKkrlcD/Hw1tNCUyXvH3qlWE0Cn/azW5Y/wNRjfnA/ab2t9rs0STplC1Lsc8hUK
frKB3Wz7e7Lyv7T8/MT5ikbQ+lSt2KcZiXdJc5h5a/tsfVrW+qvkfbJjoI5u+W0Fsa5E9+d18ezw
NeDhT4PkFF7hvdMheRhzqj9XO/J6m51Cf7JJaNtyQ7s+hlRSxn7txpstE6D1cdq5Rgt7tFTfNfAG
kq49i8qD6eqEODhBs241yerLLounjapzBztoEFElagqtevhTCwQ/wo4ce/3P7WSK6YD1mRV1XsSX
Vn14NK6aeMqZHZ96N3vG1J/O2cHVUe1oRoCrdV+m49mqaOVExYPw7WmlhFVDrpdnyeMwppcWtLl0
Zsy85r2aTRwcLzOmpMGF72rTJYxdGpP64tTPa8hQF9oGrg1hZ0i+ifI14vmhRLGI8mku07cCqjvL
/aOZYFTP1GPmuvvtrUqX5QDPd/Ho3FHJwKi9hnoLqqTErrXGS5/bp7KITyUQakpX8mJLrjVGV63+
gjq9rLjct8ehyMbI9kgZIC8m1XEsLLOE6vRYZcqgFCuK1GdFkuTmlUf7EDY8TjXf9Pb2mKJ7TCoZ
2onxTm6AxJHv879Ju755NEFDY90k79cqlp+xcyHN1mh73WTXbmW+NyK25a512tCpuDR5BLpJ+2/7
HvPCOUhNHhaZRXrlvrocKbmVZoTHgN0m0x/dKc+i7P5hALqYY3/wveK4fWFXjIBVy9t23IIT7zlv
Al82IWHwD9BUu8VkpVb1ISfwxneyY9UtaG2HYNAb5KnFGQD/7xpbx3kqaQiy7F1d638IrA8KTuN8
ng92xoiSmcjviBJYuKQXPQnbub1QSlTyZG2vdj0wsw3jqUlh9RDKd2N85eakEJAyXQOOrJDqLW/s
x2aO7yupasISELkNaGrziAG8Bx58SVzrabH7V1w0OqdCth97823K2uOcZisYy/Yq1frDmA60EFg6
4VPuYUH8tmMmthHzFX8ROsldnOLSWbQ2tFfNh+nsELLrJrVsIgQrO1QJHpbKP07+YnHW113g0Iq6
usmjkN4xS+M3ZrJ7LGGv+QF+EBHcZFbsizZNWZkSdbR73wgmdFKHJmcqcBBYD9kmrcx2RNumUVen
XqSV9lNF/XCp99fWFm+NoAdpmppILeZ/SzG8VmvFK9Y+FGP6KsriMrbLN/Tum2rqV0MWguba4Y3u
gyMH+EPdYxvQSIGn5fzMXvKbGPEvvTwvujY9zux+rdXftLU/FJmzp9L5CiwJyqfG9oL/7Goanglf
tx50d+1IR8JvOKG72L5tQGpUoKN1c7QW2V3CoBFvD1WqsKzMko1smbAXDYZCKV2/IKx5buz1T+tL
FNwzHr10Hg5Zqt1gzbQjk9Vt5oDDK2fDPuZrfxnn+jQX4Cs+jRo+KV4tn7dEqad28rnlSNTgVg7Q
tKOBbfkkag6ssykPqkz28wJ35BWYOWLTKFEp8qd43d6binM+xHeg5Rd0n8eV600H2sIsAycnW2NB
nAGLqw802vFweoOPWDQfz44+P7XGAJMM9Mpmwe2NXLatcsFPKC6Wpt/GFaAyU9qbjx+0GIqzn6tX
iB1yR2qEdAYHOJjQc6urg92Z3y0eI44kMe3SIjGxd6XfnaZBvXBHmR3wIkvjQ1zwOR+kftWV+SSs
int4svZpV/wXMxIJzpzEs4dgXdwlrOJV3w35RFH9cBnktAIeO4IvUBUyLsX1sXafcdkfy9L8goMx
okTHa7N9Dmsav5q4POYN6preFRu0LV9TvBcEtf4RVvtbwiXFnWQqY7Kn1vjKEIZbxRjP09AS+dQ/
xmX+pmkF7ovhb8ZX2nZ9IdYgJNbtOjYJMS3Twp6ltEhLx19lQII5mX8ysu5tI91aW+vRkBdbDtx/
deKhJ1TapZzWs7kYm1j6P0TDhzxpNvHwweytY2VXj0BdR9ym23NnVF3gciEO6XSGHH+m1RmpA+Eg
vN4lvTi6h64J7X6jPTv5hz9y3dE92/mBz3PAq8+wiXRqnKichhiPjYctjGQbJ+mx3IslfvRL64pH
4WzWw4sxJxGtuKGNlgxVDOYRN9RUE2jVFE74reZt4j0LLf6I0ZmipLPKozv2z7p906eK0JPyE0VA
tKitc8C51uymoKwffOmoVVuizebd70piffEhVtM5QaISO+l5E8KgRYp7YOmCLnNWa/yPoR+fSHTJ
yVcpavW25MZJDNkXiQrHGF1ThbKi6suHCrymdR9jw8ae+dNn18Sm3KvCQdtBA84t7HQnL/niByTL
ONiS5tW7T4xSjKx7wmv8VBxct7/yu9tjVm8PPy8+R+5xBMksWy58NFokKT9I0f0oZnK8cdULvdxR
MtZX/l+pm/jnNk3oAyD55vMITQMwUDvVY7090Lq7Q9dZhjL1Am1WPSxoT7Qkz3LToeiRB7/aKrjj
Cg0f9dwWnwCbq5w/OnPLT2ni9uP+sZLhmAzLVZLhgbj63U/0P9Ka+D0AnMm9IOwL3b592f5t6eWh
5GBHHxLOEBEqy3+J07/kHQJ6fjQktNplBhvt3eIwevqltayjs1hh5yJSr7XnwuT93CrznPdh04Ti
v9rWC+dl+9tsZqxqrM9w82hAptBU4paO3jlucOXbsf7ZVOVeDH7YVPbRi+fDOpdkCGvHhI+Qy8js
ILXV4+y54GCZPbZsInrgBTrZb0a6m3Ifa+uzHG+IQtBZmbvVfDdlfNXy+DA5yFTGIK7enR7QjC1b
i0+tuLr9L9xJUAHm8u2vuPrAwQOU4GGV/BICGmJAf3Vgj3dr1oFD+5HqWSDjKhBsXr5oT2va/z8f
xel/++a+XepTE4dMxomBdARIlfY4PqnL8mGSBGes1anz+kucG2QLcGokTY9sK/ejRuacWxsUJxZI
b4gvJ/eMB9AT4GL3k591dl62ahTM5JSLIYFr4Rq2T5TDOzzzoe05xmLFYNvb4hCjPgvxXtUUSKHc
hX9CDtplQUz7YlEc+C/TFW1U6NPvuOmZeTky3Xq2eKwsH1MZc4PkkwuOh0TiiZZuwqMGNn8IGYa1
YNFcEcWjRGGiRwXy6hjhdMGHDqdRQNJguqDaRs7voz49qLyd4I9qfacWDjOXoNYdTimiC3yUBynS
NKasQ5rVZNASN8dq+NaVDmohfALbUeYTI0ylxME1HRw79sGW2dtsintZmXd+kJlByEmaP1tKTVLk
+3TQztsBxIfLhsXuhnSvw13QWoOTGsMMG81gsv47w/AodfuFhNqCRhvP/FcAAqPmP0so/5yjdXtK
DTkDtOg8fOz5RCEum+1lmp6kMwLGgRPUNaij+q+0NmU243YLB7odePGN19Ro3DVwVF9uiVeuUFUY
5wI1GaJzX++/i6Jcj+aUcSiULm6XFveaHsuvRvUxnLv3xy9RwurvdUECFNFk10W2/BFz+qFzYtM9
MiNeROOWjULgcawutrSfSh13tuM+5QL1ga8Nv25ePpmbyjvV35fVOhXVq/I+bPNfPpY8LHk0irAT
Y3ayGNPAofXxZQT6jTT4h5d0JVjQlebw11tAIkttReW3NPDHC8rbwnG6l7itsoOa8GibSf9mLOjl
Zot+V5oC/0JpWQgj+/FA8W7xvbbN+lqjCMVy3yzMGxLc15mtL2d18ZYYef9ttLL90qwOYZWZ60jJ
5KADrPhj+8exJmCERg2wLj2TCiqwNtKXZbhQrTHtlm0y4QEcoNpopsiWQh5XvvPDnDcpitvWy+4S
ivvYl3PMNm4MkN01W5hN1G0Mtxp5/moS0LBanxJ4NDt0shZ/VzGuRago6N43mUtr42D2D1Y22C+b
yoM7aEHjYkim0NXtksAqFK5H4X2PKUenok+RCgVUdEhQZZVRdTJ80an714slOQuKuXQ3DJJIaKeZ
fnWTwsVdkznikGg0CVp2Wu1K18cMwhMrDmVtZ6fCkxDNYiAla2dKKdqg8nP3uXUt41IUNTe4LfMj
wj8UlEmLTHVdPJ1zLa2pTlmMA/487L8oDcj6H+1b6g3znXsS4NFN1WPXrPZzO48pTFbFwE4K68nz
lX0UOY2W21d0IUU48sLvJCECimJvTRNgwBzXyXXR7PowcErJufhgbyp3XT3/IQXmPANWVGDmgZ0r
PJ8mH40GgG+96Kp+s6z4sjnf5ri5VEzAKwiNqZiEXfSnvnGvPCOhoRVrzeg2j0AcwAqe9+bOWFTH
4rR9Po3K/hAtLl1t3GP9O9DcFlL5fthSsBUmPSI6ugv7+HEa7YfYkRfN8T48pUe+zA42MaBaLv84
tbMzcKokrfmsHPcN981RWMZN9MVRONrJYWRbR+17e+42iMBHzLwzTcB4hGuq6u9FQktvIr8w4+AW
8rnY/Iwe0DZhOmVt3HWzO3ApKeB63b6a49Dfzcm80Uhzxh5RHHrZ7rtCXXjEcWja7eeYansDKes6
SFC9xD9h3EBY5Mo67BLrufAS0vNMwFGbqAHqM5xCu/dGxk5q3EuLCPQWrUPK14520Z91Cg1O3JXs
ItbwL1uIQxmrF2qNnojtJYXGeswzsHxvvsxj/1oWM0nmjDMoo2//Y+5MdxvH0jR9K4X83czmvjS6
ChhS1C5Zkm15+UPYDpv7vvPq52FUVk2kJ5apAgZoIIEqhxdJ5OE53/K+z9dZeKCAmziqWK+CpD6j
V0GYijk3raPVZHZLKDmWU45aZWMkdL9GYIpy8CXOKnwWG6Dcp68lBU72tMFXkVR0ZcKdlaX3llg8
dXnCDeN5D1NGy0TjjTmfE0PZLrPQvHhxe5wDoapVR0cbmkXUS7k7GOLL/KnjUrpXRlB6ifYkDMlS
VLOrUc/bX9DsUw9nfWMI0J8kcWuV+RdPK0996W/7yDhRFEaYkhhIyFgfo3pTFgjLJMoKZP1EJgDM
tfeRK5QY1UNAN5t080Sd+tA1HTp8eV2PJZoOVcBdET5ytTKwMDIO3mbl9fKimaL7iBMdEsE6ZXHM
IEEFsk+KqoD8qsPYqTyb8XgbmcmmbcJ7L8w+UOXlbPfJJgEIOJINombbxAbZtpGcpAbtP34UjKEW
thEyI9kq3spykBZazfsPoomaTpQ5NEQ30Bydme1uBDFCWoZY6BKaG6Ac215MKMuQSVphvTeQa7Qm
JzInwmthtnTgh9kJhQfclnp2zXp87EZjj/543bXACP3eVUzhRmyaB4ln1SfDJB6nHSS8zSUYPYZd
I6BVa7JNNTLfqfFMhF3tY9/4l9QDT4D85lwIcHSU0SThaZU1pSFE92X+kiE/gEwT7yJEzNtMzk9N
gTN1iCUauDETetPgpNAjk4zmEdUdYXOZn7n4S4QugVvFZnya8c017RruuFDYxRRgsy5Q1WIHwj4Z
IjcMSMyn4L3RzFMTUHyeILtVWbate+kBxfgqr9JTqb8QYsyLNHYGBGXDGNJHMba9JHzBJXc/309c
oheBvQ2JW7uuNJQ9aWyc1So9mlz6diYLzneaSSrapTbyQ1gND0ZFGi7ogXzWhPY+VcCAZvpi3of8
kJnP1HkkTPlpZT4FwYS73orWkogAvqyqs9z7T00VHxHS3CVl/miyc81fF1wmNGx7BRTlDPQv2py+
QzbsvcFaYC7ZeZOKA1h9zJUQRslcAacd75iF8O7n1sqIdRJjKAZpsRPKhoWQSTfQXZ6wH6SuleOL
qoJqGzKf25sCHqe0UW0/E2AgCbWJHaM9onel91e5gjWeA2VcFUW9L/zBsaZ6HvfuFY43SG+iqluz
DAhkh4e2XMfMNycuo2m+wMl5TjHpNWG7aRpzm0jaJZd4qFFb21rE5q/WyOAEazpR5V9aUhbz/oN1
Y3GB1UldVU2IHlrFCE1ETFcb4aq2jMUApJ24LrCTzH9VL7ILBdul4FN2SUUUvQbkhhyzAlhZOtOS
jIFUBaja1xcQcoh5tfamDIJ3ra9OBrxSo4gXg9Q7WeDt54FFDZlGVukrcYw2XTx98VX9yZpT+1bZ
lnnPwTNErxIReJrx+MkBIRtH1mR1G1R/9EIRB8tK5kReuDZjgxJyQsczsHbG2Gx8yvXcuHMWRJQq
DJNAIjc/FDNrn+Mq6+6m2kMvorU4KcONIbfdUi99Cmn5VhrLxKlldIW5NNyEU28PqFVW5jjF76ZU
7+XSX7LLvSspuU5byjcFenUbAX+JgqFd9aAWqly5TJ2J/hyz3jYD5nCb1blxRq5JC9gYz42EcSjN
5sEKmfcyNZHvpIZPnNN75JethLGEyEgz8osadq/zewBLswoFYx9IqGzoWL8FOOGIvHvWUTX6i5CJ
11MtH2WzlvB+Y5Kvg2Ex+sFG16e7mv2CtnqJlwctGcIVTELWc6gJlyTtNxCP7DQ36HYqR59/E4Xh
UgU0ECuNsDvI7o0oxI5HvjOmQFyaeVAI3RhIHn6A+j1UXTSrBtVU+Qu2FNcPw0NXtds6fC3QU9Y5
ptkCDK6iCsd5R53YjhRkFjH7ttG3y0ay1nqPstnIhHMieysIAlSj5OheFZInzNX3WZeyrWL8lao1
GdENzoitmFJk0qtHaCCHPmye9JRG04zUX5kJ66pXB+DV2XPpIXuMdGTt7ZOYeI0bBuWpLYEcthQ4
Gj/amr6ikAUnxiqqY3Ep1xTII11lamC8Kw3E6X3Haeq1RCTeOJ+joXXrKf59i9KYjjJOhmw6VIXC
ADazYEZABYpsEpZCNj4GY3AVAhP+RrcYemuHSP8ubqf7XjYpzEwcw4palGsv81qaYLKjQ66zc8bz
8ojNAvK9mUG7E6neVRWaWqR42a3QVeWyo/G+6DRwPq0mDKsuB5g1NR3z0qsCtJdn5frSF0pm+3jF
tPVw2M7eEchayE7x64qatzTEFGSR0FGeGhlErxtcG9rgCQ5hjreJnNrBi4jRrZtejYqyR4fO4AII
Y3ryGwv5kKoBGR56gwPb07YVsrf3XFP6F6vNwoWqV/21IlM5gykY13oe19uu6qmgGZExzYXBbcso
znVQT9oaPx/1QI8u6FLXUm8hBWW8lTVKBVrcInntvL5YhyIkMsaxNN0CVw5csJFmRdZGuOPI1Mqn
uCEKJENWiSdriFLbAg8QOWOHW18KQ9fqfXFltoG4sxAeEA+kHYKdyt8U1MEeaTN/6fSu3hlT0Th5
KHi7KAYkk0sUPSbJD2+brO33Q4sPu0gbtHcpzXgqxug6esRUxCH9PmSz2YoZdXja+U+MFreOpE+N
OxmGcENXUtn6pp/Ao5akjV5Wd5U2MDjGipsnRAWFM+WIBUXijRsMiAxQqMTzqBQ0nVv0hCWtETvv
gXPxzkl6PT13WWYI70XddDyJqlngA70p+yI69okCCjlXkgdRMCMi6UZ5zSVD5NabdQDRoQrdoY4+
RJ5bm47YcEdmBB45oJJnWgD9RQ0NQY7dwKEKUSOYCaikpmaEUdeE3ja3d+Q+953WbGlOi/ThhgKQ
eIAkCy04lV+vUMDRSKb+giSPR7+M+rUPx8MZJi/casA9VmXYx5tsrqeHkzV8yMVEtVJkmyTYCMzF
OLuoCoupIHjicNrlFQ4poe4QMNQRXKUwmOo1guVum2v++EBMbTiC5j1Kklq5XRkrG880G/yYA9Au
KVItV9XLZ42C3QJRXuRCMEoDW7V0tO1jahiYmaEdRpUYoE6GwyEHyAijPsS5rsGqR1Hb2mUkp+sk
li9ip6lnSwLpJUxkA0Z4VFWL4SCS/wIK644kA3u4r13rkUIMgj40KoUZLVW+vE2E6C6Ok6dOEtV1
VM3Tq5vyEvfqi9alLTsjdjPsgzDl/OKqDHIE10LMLrGcMV1jCsXHkSHFtlkYGct9QC2WaypTBtXS
dP6jIiMVarVoT3IhnYNJWpiasplrOFQF135aHJIQ38kUnCYsEqqHc5uuGXlzUPpAzWPnPwqlLgI/
xrgsScphLgyVg/beUnytrPTZpNQ6NTG9c6LSca6/sgLww/XukOJ+a4WqvGkixHl4U6/xTB5TjKuC
pdlu1Kpe4MlIFr5M/VwrivuggJ8w14qs+jimKQTCbJWFxZ1m5eA7ESkliQPw3UX3ex837UwHwwOG
tMSPFjHia/AIzbMR0BwEyXD+Cs78z7fhv/z3/PR3nGj9t//m67e8oELuB82nL/92h2YpT/97/p1/
/syff+Nvq/f8+ALH6/MP/el3+Lt/vO7ipXn50xcclsRm5/a9Gi/vdZs0X/8+73D+yf/Xb/7l/etf
AXD6/tff3vKWA5i/5gN++u2Pb22+/PU3SQPp+p/f/v0/vjl/gL/+dnh5e8n/cvu/Lv/X77y/1A2/
Lim/66KiiJauSIpKQvDbX/r3f3xHU/D2GdAaJUtTeB1Abk3w199k+XeszKJhWqIiIWmdJ4fWiLP+
/i2JnUkVJUXRdR1Gy2//eG9/ujv/5279JWvTU46JpObdzOTd7zBhjU9Ucj8ezAJbSbczOlq57Lc5
Rizl0PvUlnsmebtyj1yrW3IyZnsMok/fXKM/3se3r6vMEN7vve4nRLnIuNJGrvNu11Fybgm4b8U+
P2b+vRSYa7GUnRutQReMjFUHIVYbw9rIkSZSXLiUzTrhB0TidX16x6WIOC3DqMdGp9/00B561Vwb
Vo7t/anFRZT5uxb3yzi8/vy9y+YP5igYnzDGBlF/GvlBt4vDzSBipnhNwmdJcVXIGlH2pA3LsnjL
pA9jOHZvkr4O/MVE/x9lkzUcLRRfjLYyIGw/ha98lY4ZCeF6kveSvD80wrZMb40YRwxa2ZQAfUsN
gRFEWQ2hYps/lx+xChETBNwGIuY6O2TPhKORrS7h7S+r1bjGvbsoFrXbusMCrYmNdN2mrer6Li1s
R3B4+t3sRrBf0eLYtQt3I9hHexLJhhkG3gN4CseQl3JyJ/cke2vw/x6ncXFMkvsMA6GIf+cebJMN
MaBPHqxhlmFicGc7BfOYtE7doftdmv6S4i5QiGeonfk2RlkT3hSodi+C4hg1zRtsm/y31Gpah94R
IwvGNpuEuFTO8XhDdk2Mb+jrpLrjBfHANJWEwgm1jLdEOqeW+z4F3Hkts208rhVtLdFCCdYSSoiO
2soN1gSpXImQlLoves6oBMFuu3UK6If/mOWgjRfSBapkDp7RdM0AB0a0Ldr7WllBXAqmg3bAAqPa
qeom9BgvdU9IYEN0LJzmKqgHvcYkNy7U6oaQlf+kLeV3dIM20gobcIFOFbm3uxf1TXxrFRszQcbZ
C4aP85eqrY5fxWbBMDwB9BsYAHo2+lsOQeVVDZKnbFVzYWt9Iwzr/jZ8HORmWVrSQ68zL9s/1h7+
rrs6pc8jgWtlyrSn0mXjtguHsAVDtktjCkbhi844ct+pVgxa4joF1K1QHxGf24rB9KW1YuyybKFc
MV4plkvrJV2M2iYcry1acyU+6jogmGvdLSFjLiEJbBQ32Sb3SHu2OICXWIRc1JWeI6qr+DULjz9/
xKQfIOKNedv4ZoIB/Jc0aEyr3dHYO3nbciut0SketYOyzY7DEcDdQTqlu1+82g+w5MYndnc0VIoq
4p7YZfv2Wh6r03CbPwe3/kpzo2N1TJ/GW0RTB/OY/7uv+AnFjWo7wS9mtjvpRtx6W/06bcpVcBMf
9L15o22To7jX1/KDeVTufvEZQeN8f8vV53//5pp2mEykQdLanXJTlpQ68NXYtGukB+sYbocNIdYd
4sKgs9PruJU2aGLdaRmveQS21bLd8m9LEHWbepvtrTdl2e2rU3NTLMNddsJfQxE4qemXHhrLBskp
hAv89nj+mMLSL/FP+rLrw3TLnFC0SY2MhnkhbiAvqOiA0JIPVmG3r1Lm9OeQ8iK1D6LFcdFGDowj
V4dr5SB73h/z5RmoGGrwdtxojaM9Fnt5ReJfDvumO4swy8pl0aw0fY0e2D9aPXqJPc4lRP3wW8aP
EUwCH/saj3wxpM7U2swQ1T8YTxlQJ1mlZ1QeEOAy23wpL4wK3N3VK4UyLRJlyZFzJz40axonXWK3
jxV9o9OIKniZYjUG+8tLbniBmym3oZO6UemYi0JbqdGC9EJlK8ES16xbHzD3qky3bflusfvmxYf1
GNdvSfHUKFc5+/DFTYWHNVoPb/Kh3wmII8HqLQhVo1VKYuajtrCrd/E1OigbaFm4YukSvfmv01NP
GSFaAFVNX4eTeL5CtfBRgMTgbx0/XVSYwHXi2AVpR4VtNVkTs/N/aAXPUocPQCXTW3gc3XDtr8ur
Up4tdT5HFIebZK3r3bhDl94/6BfxIp6TTXCnPLZubONX45FMDvm6dSoeombxhemNC30ZL/wb68TV
l3q2R1SFgOGcjrUiL6APoOBvNhDclvEqW2uHysVv4IDTPfejTYPARRXoxsccn7RT7LvlsLRuxI/g
tPMXZPQOfSJbs3tePnKMTfJYutZNe9UTFp9NAVixVbc/cOhtDNdboiLa8hHx6Nu4SGFIhwtObizh
D+ONdESsGq8a6+yDZxmvNc+Bf5chRctxpom6M2av4ru1Ky/FU/XEIkD/DFtNpfU4Lap6DRlQpW7s
aG6FmdLxPwChZ254n+ywViFQ3pjZqrnTKt8JbiR0w/k9BX5+lT+gZ07b29IF2oGZLJWzeALhZ2YX
kHbKRdwIZyYQHbVz+SidaUvsBZcd2lX2sgu+3BkXjR0tJvsOFf06vwiPxlLbzxdTcOCdbp+bjcVP
R0vadAtmny7jAxY6+0ly9GV7py+bFUX8dbl8Gpw3mD7LcR9/idAMPDUv4Sk5erew+pGY8pF8Wz/F
WywZ819TbWk7bTmzFgFCWVt9AYTXhAvK/sE89M9BdS694rnOFiKtbFvVdx3a62JUXQ5+sXSAXxno
ecYL627gDA7dTCWas5FmLLMllfzUVr9ECMAfRRDQ2c7UMRHDGyQLgvxr68v6tjjoHhY1hEg2wMdV
vudJnFbpPg3cgipnvAd3dfTPoXDNn41lg+LQHtBYpYv+o0fWZm1GFr58ELpVrSzFAazmcsA5bboa
dehnynFrdassI6IlfSM9SA9Uit1mg7TSXGELk5btcdq0x/Kob9OrsJtO/bl7Q38yVGu6sFVJXRTO
MZCLJY06obOjN1ys6VnWKb9g10RgvSqhPdEdA+gEvRnCuLU3412Lp75d1MNZQwhT76bmBMNuYkQu
c8sx4s8ynenkjcdhdKfVQE9i2BYP2W2883fNvo63eXGVpafCeLXiZ114MB79KYYCa6zhLSGqnKvR
dn3njx80WMjgo/vkzMwbyBXJq5HlbuMDsrBlcd4p+3V0gGVDgIp+AyPuCEOkAzNjB1+ER5r0J+uh
S4rUycvyGZgECLilDulDiGVsIpCKqeiW7+m7+WRc5JN4Gm9Av4F3s4GAeG/NC52ES3f2H8v+lPTN
StTBEAwlRZAFLJoml922LNdJ43jhs5+stEzCto2/3sannYf3arWhqQTGOySEqi4ocp3mFr/RF5if
RM1hBTpg3x6bG/VJvyXIacdHHCobo4Hah2pDAooJLgu/qz2+hCG4ETj1G7grCYXpS/4l8nZdtqZl
WtyaV7F7jesviN+Ex/TaPKpnEKgCOqMSFx7BLbUj61VuF1hmEKH1POI5TPoAcMt1ajEALMEdSZSl
YGKj7VsY3QCdpaTa7R8s5qZZVOgWKiWx3k2ZDwYh6r5IOjeH4dM8oOM/aP2C6m/Its0mqzlluNKt
SyotM5xozamU8H3dtALzGNxqR/QM1UPfq+v4prxFZhDYwVVjPhhgckhw+PYoCI0LiOew0+XIHQFL
4XAlEMXC3e1EoBwYq1V36O6nlBWG4/GJ042P5u3VhXX23vwvQW1rQFquRXYa0yediljQLmnNCIx4
U7EYEeMuiDJ76MKKo9JwZINQ7PQ9JcmoV5p0mayz1uzgX7DPcU8jauJ2fJL3zRn3IMqNoHpRFAq+
+1R9hS7tkQBq6Ja25HZYCUJQ5JQPbatn4hQsIztFAzo4AJU1aadEuyF5lQL0SxikWx1VnY596JoO
iFKGL6F3x7FpEMAwAe5mvLI3no0GB5CrCTulxYJ2jM+qG17iF+2meFTy5+SRWnD+EN7mN8q9B0IO
f02U2vmmXgwX6fnEnuQiHLpHPli6BTp2LcCvBAAup6HtziBZ32G69lgvVGttYslBXOehTRylB+B7
O58Ok9h1jrgZOfVWjHw4QY9OxvX4CkdLvtUsN+2ghJKe9Nldy6wt9E22+SAdxLvyhFK2mBBYuGQd
VJlILodz/6aMbBM2i64M3bnXgxzNwYVBavCWu9o+gur+YNyZy/qUaA6T9TwQwQ6Fwfi2eTYZWCcu
BXkFFsZQ76piF6qOheMjdRngUa9pBC1KDLt2cs8wMXPX3mbn5J1+8XBghSM1zonDgDe/hh/RfnhC
TjLXxe+DffzgHfMMtx/Sckfy1xZ1uC/lg0VM5jtjMQc2srxGCIfZDlUDwMFqKV64zaboYNT6jxAf
UZRTit6FXkTJkM1IpG2rm9FZeIQ0eY9DhxMgftejBVpaSTxG9YEup+1tK9Klur7KA6Zfu1j2ILwC
HBCIy0WxR1aPd0d4ksqXNkncvk0PiTq6pNOWBKu0cof842v4/S+VxQ7hG6yu/KP5XPT6U53siEgn
+8g//8z/xMKYSCHKsBiE9OPq2O1L5v+pMPbP3/l7dcywfldFTVPpweqKaFJi+Ed1zDB/NzRJZ1il
CBSa/+U7f1THFOl3GFf4bkRdEhUMJ2SPf1TH+BZKYqpiVM4kBWad9S9Vx7TvZYaqbKqfymO9xzAS
vUEi7lexvO5wCq6owUorGnfI6KJSWwl9kEDUMTsnq4bGRStTrfgQrVP4SbKPOiCI4SRcGxMYTKwH
z5mSPReykd9NaGUe8g7/VGhp0M8EL11KGlM3BxECVGXW+npQmcDF1G5LtMVgzFclQpBl4svFse1w
kfpezdQI4PYfdBBoZA8eRLIylkvbwCT3OvaNuG2zCNyTaZKmx2gREATIKCxla8uMz7sRrMsxgA22
aMzEupipOhukITax54qMU+gr1HlGmu8Hus/XMsRl1MRjtQYUwX6m6daywGjLFjcNcC0I5kWobZAd
reY2D1SG98nleA2tATk/5eZ3Q4FsaVUGz7wJfYHRObS0W3ILTbHSNWensBY6FC0iHDzb8tCzdtGY
f4AMWnWg2EGFIWvQpLl6IxhuTuF97QVNCr5NgotYlJPnSEZIG7vyL4kK2DRQskM/tRZTl0opJe/q
cdzIFcKAZgLp2xTpcxL5xgVw6rjSQTVAi7XExWBBVcvCmg6rkRO/m129BTKzznT5kTlvgSvVsESA
SzKJogE8Znkqk2sg+W4TAci2kwpjsGwH41Hqh7ugjBCCgZ1L85hRWrq1T5t0ckgGgrldqa87JQFq
zVQDImSUZmJ88KRiWfkotVVvWqptOmfTGgdVlSLYm2CktYqkO9hJIZeHPelWk8VnlJ6aI9R1xodL
rOdaacjZCoQAPp0lNAq5uu48sbh2Rl/cdl3KjA2/NXZlbEI3ZYqTZ0sTfXvGK/ScqCFAzbZuV8bU
17O7N11bqZw8/P/aDL/fSfifuBfOwwx/vA2eXqqXt/fkL1D5X7Iv9Z92xPk3/9EqkH+Hn2/J7F06
fQOZ7/yjVSD9LlkqLDBDZFekV/DPzVAyfpdk0VBMxolJmgqr/J+boaT9rluaqFiGakmqhvTwX9oM
59L855K9qsgKL/Bt/Ujw6JjEHs+CVkXHKE4BXKlvemRiIwPTFQrdSUuNDdJ6VnFGHToKXoLRP+U9
7SqhUNbfXLjvdA70uSj3vbcxlwy/KWMNWoOSwhiBnBbi1hRKfxEA87EbKyVVJBhtc+beelVKtjk2
e7ZdE2shTGqo7F/oP16hGhxxqmDZ6KQX1SCplQQU/UYta06YGmzCWXLXtyrTUoLxmjQj8c3EqCBw
vhcZ8eNFUoFpeKm4TdrwqS4neoygvNLomAjBJkhSFfx21a8BiPjrtBI0dzJz5j0g7rPpQ7xrprfx
GZVLD/ZUjvVSoREdiMldmbZHAwUXcTIpbIbQ1e41EfiY9MYQWttSINt6MWbfvNlkiXg7aojw8WtQ
g0LaZv/86n69md+7up8OPKkpdLqpQ7e1ogRfJj3RVuLDj4AMPCSrBN6cC5YCP49SeSjZoVfsxyJ6
yjNjk/uxaquDv+jqesU+88IcOFIWrWUYUsOuVR0RNDoMdsmRG5FrcQikm95H1BSrMIsQbVmR3GGw
S327nzpiTnVgrFuJVTpR9TtDIg3sjO5clsbm5x9X/t4IwXlNz2v9m8WkD1CCYsBOW0ZFnJIEry6T
RexSiyELZ6LdqR0BveYZD56it4xi7p/UMIEyMvkg0MEG9IhQw8K/hYS30iz5rTWRlyIjQijgJ6QQ
csfii7Ut5IevD0PLWIRf3Cp5roV/71Z96kLFuYUjSBABrXqE1KG0VaL+xlDklah6l9AoEBcMV8Oi
Ua6LV510CYrLIsZYUhgMek5wmZGZ0mXpWbvMMZf2loLhAckU00bsFP3jz6/xd2v58zX+VMsPsgK3
moGEr21JQS3dkZAseG1wYRpD5zSD/1ZpLB4zv0uU6HaqaswygS+uVdQOVV7scyZXo1n81bTWH93y
T8V+rCo9eHrooF1KyZlpQ1r7FnTmv3tXPlX2s1lr7YsV/amx2JdJua9BWmIYnpqF1smYugwofwED
P5lDIaG/Ya2D5Z0tk+mtn9apHYkB5tVm19bgMP0kXikaGa2RhMiv4ltJrtd5ZLz//N5woHxvCcmf
WgJjz7SaKczBBEnvQwZpyn+3kEbGYAEA9jGtXfnFZZG+1zJlEcxH2rcPGqNzamgoLY2cvGcAGCV3
6t/MFV51+JKBMu16rPatSmZPDeHnH+5HD4j86cDyMr/OhiQrt0gKb9XRRJEE+QtiBmLfXv+Iw8zD
ET4I97HfOuEYrQE4LIGDXtpYBwZZNQ3ro4mYCUL0lfjiI+OY0dFX3asFTtRO4VI4mmGmv3q/P1iZ
8qeTTddm7yyDKqDWdU9FCB5GDmmLlGo7zbeDhLFa501+lybWfcA+Bc6OKXwyFTOkMgWodyAbPka9
RoLbZHmLHrxRHOi7fgjfCN4vPfYSm7BDXBTAuOpU/MUc1q8X9Ds70dfd9ZtddGKMVB+oSrk1inI5
G+lj5n/VUEhlRb+roChNgHgm6PcYYvBP2gl6p7Br4LRmNvq7G8imdDR8iCwQOCjWFAIztSiJCRjY
VXF4aZFuMclmP2rRreKX4i8WpfKj5f9p98+YGjqmnsVUz0pxs1QREYrL5n5q8A1McdjRPpp0APIM
uwoGgIlE6QWimfy98Uo8Zy2VSw37NW0d4IZCiWTJoBEe47AnWqbB7FFwzLxUcZU6WSVxktL28O6F
ProqnnQ/5sqzJVET7eNk1dbhiwir3/UtCpoMrQsHTPCSMe7M1MBVlHX3Be3ynz8Z31V9zE/jp6PD
K+PGzFWp2II3JX0Ld7rubVPdeu80aZ1nFMKqR+7nTpuUpVo1OzHTYYxlwuLnr/+jGO7rE/vNgslM
oHcya3YLXAPXyjRiW4LxbetkVqeCoMNS0Q4WylSApRSxk6lvBdpwJwRHYRuWUq10ivGiiW43GTWe
6fbLME9TYQYrMOgaNbCaSuTORcV9CoYyRQLWnI0x85ehTPUxhURcVLs06fCMM25NzQJgopi4Xcss
6UK0TGMu+nhlCf468eQXCCcmYRzezZK2OgHjVMMpVUHB1AoGmQqPAFKwS17J/bIL4Hh4dJ9KzTvB
XJoZBcKxy5r7OGEWghI/JWG2B4K9VhNsUT4wg3n2SK+DcwzUp59fYflH++2nU85g1i0TB2RkvgMB
cO2Xd3VHnl/gyyR9JGkdAgQFSkW/S2gbMsAeu4HOlrngqI6XJoEKub76YkGeXoSFmi7B3wDPb5pt
xfkJQ4bA+efvVZ33t+9tH5+OzC7HetQpbbcVlX7fpJehOyrUl1Ul2eVpexOPsWvp1V5OS3GhCoEL
n3bVGtPJNMvFRBPYkvHTRschRdIeTB/VqL0ZU3OJgmKXwy4s0VQycs2pDRXXjLJKVJ9P6m0jWd2a
abyK8+dRh8Ls6SMemeoS6/A5qvrkpdQJ5XOik2DjqGqwjj0PsrH0wRWHQeL+/NP/6E5RqfrTycgE
jyQEC8UZDDwXoWeh35YQpmGdVuFGMisabdiRqK0OCOppN7AexYUwWauWahFT0SqaVRGwmzDNErcW
S2OhlGbqSjJ1fgUmIS6hYfrVm/1B8iV9OsaF0ZSYKZQ22yiNmVaag0ffhHo0Huo4N65+gts2n585
UWkNJtCRZflWvld1yb/UuKtqqFBBeDLDCD5ramJcmtTqYHUZAOgMDy6QxBTHLGOM9foXIY4uf391
SZ+iAMgwqJGRRG5rEHiLCUayHTORcR3XobTEWja5YC0hMhE9L0YVkGOHWwJkForqlBlC0RRejNK7
0abppRiI1gqNULpIgGcOra6iSvCY5I561cHP0LgJU4aWuiGDGJYR2RQGUKoyNuiKSuFTa/mnJk9x
+voy5ASB6UGKXMp2iYoc7x7foEzF3CF8pXTkG0hNY3TRPOLAOZD0atDfAXX4bkyezCo4hb20YoRO
ekD6w/IFlCVkLiPEcsDqijj7xNV6441x7MIRIc4Xs2FV449v4oYQGyKhi8WiwfWRQDztTWX5b67o
T3GMVMY6MvGk2IK35FIVpBd13eMH71OPuZ1N7Du+XyIJyRhz3Qh0MaShLlwLgTiTWWpGJuTSA3XG
a6hq1x5TvDJRbe38WN+ozLBYMJRN+sVJ9HUVfGfvkeZY7JuTKO+LTDWiAh5JbOKxa56bgeuuieJV
rbSXXA5OhqU/yLLxwPS2myGpQbTkFVuiLgBxzCTUanJ4qlPpZYzCy88v4I8yJulTXKKwtwaDASc4
Kpm2gasZ+k3YyQ22iWwdCHp/xX1Cr70YNTeQ4JuGUdYjihS2FSxqY8WeooENoIJ08L0ppOrr+b94
nH54wT6FDjJevKam6klKi6tGxPdqa0qNGx/ePsYjGfR3pjAwRb9pfDLoyWowsFNOdo2UbG9IBmyC
sB6XQt/K1BbE3EHY3fziKJF+tD/Nm8A3txPGAcCEFh4K/MRNGVd0FA1YJswSqpHrdLmr85S3mboE
bO8wwub8izs2bybfW0afjttUhoUtJ2O/9UIQFVAfxHSuiYXmLvBMpHniqrasRanRHB06xi149zUK
PjnE86RkmmkP1rCbFI60oPl3JGbEeF8zsW8uBTdf60uohFuj6+6ViFo7wxfQnsTDyUPxhmaTuooW
Z++pgAaQnUIJ8luVWoATqVDNlAYs+f/m7rx6KzfWLv2LaBRDMdzuzZ2Upa3UuiFaUos5FvOvn4dq
G19LblswBgPMzMU5OMftFkWyWOF913oWcKGXMrY6DkPJd9vVvpD3GctA/s3jEn9f80TVaWN30kV0
6ajphE8oIKM3fdK9E16T2htQgAhtBtMWI7OlVNZSaMNQd4ltvV/3ugntxO2rLfio+IT95HANHCL2
TT27gZ6/me3km+NwvisECPa6vfz39/xPizWV1A/jK8g0eDOt26Es7e/gSLkblYzE3WkubID8GxCB
pwEE9Bpk84lltd8lhUjWEgr7sosuIEieq0WzYHWOuQ1nxj0PAbLTSHEpdu2vvtHlMf7u8X5a8uyK
aEttwJtn6BhSPJGc6/VIhIEoXs26C9mQhpfKG5AazPeuVZ7pkFIxNZHLQrgduDdT3s4uy1UdYBhl
M9YNvlYZ7e79If6nXujvC/sfGqH/2C79v7D8byxHy38u/99iNMp/0Dlqv3+wFrz/tZ+1f9v+w3Y9
WqD6MinSbWLx/Fn7l8Yf7CI8x3Edy5EA/XnbfzZCLeMPx/Ns2zFBAmMzXX6LvxqhkraAhwjUpLtq
u+j7/4NLgJ/2YUQ5wrR1aTgYZWlC2FL/fHBMCAAw6H+qbWTEICaHJKgNRD22Fgh0Ht6s70TChmvV
qJHqiU1RwLsMlKCqXZYLsbwpqtykDo69ieqyZrfnDXwFbHy1N5qXRNOo60YzR8IM3DSEomgBQb8f
VDWQtyXMqT/3Zs9iAuVRIBUUbqOuHZ1KbbkaxxoHf9WLAQlkDDGq/OHVc6u2mUncZ9l0WrAfkX2j
OypjQ51kygVd7E250RxTKKkh+WKtlQS+qqVtXyZdqxC6wVEo2UaDAhq+56UtKbQLUkC9dN1UoGCv
4pYA9r1Seiv8rsyTBlyMQJ9/FNEARKJ2C32+nExz6HdGrZcNu3TDy+6Vm7k6TVGXHmc2RqBCpzIS
CWgJcqIoRzAO2stUDLQNda+Wd1GkpnbD3ju+CXuOcGe2ikpWzjIQ7Q/gsLF3sPHCyRM77HRY90PR
uhirp7rYdwpkzJlRJKp4BBGHJ4vEu6X7F/VjdGLalIRmePBr2FokvckcCydUy6keD8QvOwWS8jB5
TcNh7Apwr1wj2VlSq8Y72eMdK9jQY3HeBGCri5Bs43mEchuz88+vC7NCZWv3kRYsyZAcRNcW6BEa
CEpYAB4e0l7Th3rT2szhu9xzyxAaYz8H24oMtuDM6bU4PUkzdkM+dBjP+h7IuZN4cTFNMnN2feNt
QgK/vXORg9emd0oOxbpj6KZ+1XoNBcXZHonKhKhCFIQepmg/W6OvCPyOtQwwUlFclDHEI6p+o04P
mx1DsqWtE7bHaqrb+hIhOpBkweuHbKf4yh7mNPcEkAI8OegF6fYP7l4mYyD3bi3a8iSqEhYoXfYi
fu3Dqdf8zHK8s0o42tEhzuMQ9LkZv+U5Qb6+6pu2OqetJswLkWStvu6AZ5E4G/Nz12PfZMNORUlP
LZ8gx5xuee5d16MQ+cECRi4vOhIg0esZHRrZ3EiDh9Hsy0MWuROIIGAHzmlC/0HbRQm13F1mCEUP
BYNsSugLJ8fhIpNllfhZGw83WapjB44TFtibINLS6dokkRv/WJXZi42NmMgKZIMgGRVkrOp8FAtq
2OulDfAbEXFalccsTOSxgaxQ3FdJghUOOJ8RPGlY+KILwxvJJyAoJUBNFxkWoi7GHDqoih+x72l7
jrsyLOp4DbEpdLa4XQFk9NMceBgQe+S4QFpmyqCae6ADmumQtLwG5ZE94EEMKtzCkNonSEq4qaeS
CI1uLrZTN7GVSCNrfsChmC3bQUuBEI1F/jCl7NAkCW3Ih8M+Kw6WN884OMgVWWLck7FC7TynLWHH
sH2AmNpB5eY7XMbMNWamcATXswXjMQmSCgxja2T9IaaxCPAut5xy42HJhpwG0Jj6bNw77cXAv4Iy
gm0DzRadHjC8YmyWpraNes1rudPZIDFdxmN/yhFSRtvZVNqN6lLkV2LGu8FsNC9qOhuNIqMqJjm6
sc6zrguuXdeJz4oC6i/SN+ylMUWb7dh48zVldsNZJ0APqGx7WnQWdm5/5xrCQnzgjRny72Diu2Cr
dTHEXT8F66z2sviiqy2LbCPbEdjlOYz1s7ui86gAYA2B5Hc5raRbtdQpeSXKvTSjup6eZSShcfVt
qUxMNGkg0PQOs44D1xFB7AdtkjKNa4Q4kNaRiwkp+iyaqzIoEIaHlsgOKnHzcAvRQ6Dy45H1zMY2
jAuWp/Kq05jNjUaoy5a6/N4mRmoPFEi+VBb9A/J+rbrxAIuR4Puie52gqVjZNaeBeTDWRD0at0be
Q6ZCG0KglS0QJo9Z1z71oeiEj0gMpUUdZUiT4yE3Az8cKtfECWsmiFnTfr4qjFhdURrAAmRHIkKA
pre3QQ8qnckzCnecytSjqc/zvkqbHlBuQowGyphCPVqDUBHIJFl5R90Osteh5h42QVfO54Y5OI+N
PjsQ4HUhMFXRJe5epjotp0ut8lDAkXodzj9sWtoEQmR59I0JP3ioVJyV66l2FrCFQ0ESjSEbztmA
q4cC23OfKrMSKMfjpjmfSmQorHNpou8lWQ/tKozx0a5wZBf5AbmOYR+qDtQlWZ20HvQMTNjOKiRF
jYqO49kQWDNO0llL7LXqKLchWK/6nUUwW7elyGP5g0y8uyopjFdzdMdm3aP8IWuUiQtvX+M8AtZu
H1039cheXr7gnlD5Gy/R22MzBM2ZN9bjPrBr+7pxXBSoUTTCoa/MpH/EB11sWd7m86COq8vecckF
1rzAxUCfZ+c56y4Brs7kbCe7bn9E2Vxi2p/yFy/PCP6VAgRWPTonYyrUra5M7WA2GWaOpMrJejPV
dM0f6Kw6XkxwkRccjThVR3cwFov2iAfYrIv+vAaH9NqljnWew1+cAWVMYCKx64vrOc8a1I59RSor
QV6s4PWoac9GUFXVYWLWw6xSuDlQDtezS3+U6cD4gqZJhA6RVqyR0JISwlA6x0NLDEzOcHtyLLVh
IwjSDZEutjo1kFop/GxT0R9Jkpq+uyqzuOVJPsemRegSs2D+1g6B1uzneHY1X8tgq1JA5DSwNlE7
MsJCozc2ukm+AHkj7M78sp8TssENYtNPzckr4h27DNYXQGzJWdC142kdlHyrsm7JKopKvK4bvchh
SmGzr2673vVIYSGpUmKgIWACVkGIsJ9/Pj8WI/ZxlF4CR4WdakW9BjyLC6h1E+PO1SUWotCesoeW
6fOYV1QNc/LXnz0zD5YAR1VN9KhTKa9Nb3I5xzYJAiySjLxBOxnqYRS3VarZDlsoCjfVNyhOtYVC
NmyN8S2InOlBt0AwFt1UiTVfM+3YoiGSRV+xX8UizqhNJPlA1UCKE2Zn/S4SIMN2JP5minmD/JGb
MCnGxcs0S+Kk5tAxT2sIuuFmpqdgHQbA4fQGGi9uWz80575HjRwtsPm4GyYbmZre92xUvUEf+5ch
hES7g2cTqU0oFaapzEqddptn9YiSVeYleO7YaLptnZugmPJwnOw7vY0RkDfKtpI7N0qjYz613WWC
jAh4n4VI7sHRKNAS4lc4JraobBp/eDGanU3smMN0pcUuIPVmnElDlpmynJspCVzI+0QmT1h8agWu
RA9E8o3QZHR6RueWfqlVt1XDzv0MeFPa7yfiX5vL0NBRrGep3aenczFDVh11o6xfvAlmy16PFDwS
e5rqaV43WdrJV8PIYnlG47SfN2Q06D/akiLNqixEV67LMQE1ZLQNYveEP4xuakjUpZ+Jmv3orKep
AXPQBU5v9bVDMy3mI6CPmEXFN9WOWnx0wrF2aRwZiqLZqu26moFOB0MZI1XxAct7OTsG7k07Axw+
CyNmRR7Yl2zEQEzDBpSnmR5TYyycna2sXF3YnuV8J1JwMedHvdc8yDENup3V67V3C7WnZyLKep0p
IQIdSdc/YzfMr/6Qis7im8ol39FLbWdhfkiTNpd7J1C2e86egKzZcEpb7zJijxwcgD7nyeaXk+XV
z1P+r85q/WO9GwQJ/BDX5Jc0TYl61vvUVclYc21mdHujcOmunO28B1V/qSNZb3BOOV8UUD9Wcria
NGzdtWwHSzqVJfdTzTec2hqyheZtdKvPz+CBLyFRWfjFVT7V9X5ehlMwQmDXFAhqPtX3OCql02yD
k3CiajyTajCuRqRa+zoheIRMtMB+skZlnhi9Jp6H3BpO8livHqyWFMmf5QtqD7+3zH/SDPG7cHA0
LIc9FUduw1xO6r/WGgOncKcMY/+GuM5T5/I83o9+t4GCu0v3uLTWPbau6SW+JbljXaG1H85yP9p8
9eDfWy7/U+R5f886OmeO445pubzpj79GSkVKq4tBbpRRzM9ZaIUPABv75sELY+XxVQbj1jW15s41
wVhYZNauOj0v91JP57tYErC4akVJ1lzSWd6lmsKUKFUKvEye4IK+jWVgfPEWl5r6h9+YsWJxSCLz
jiqH+d6O/6UyyexB0jHu3g0iOjjpYGtQWdG1sMgxpw6QfVUM/tuX8H49E+3j+1U/v6jKnlXejLgp
AnvUd2aY9Oe0lvG2eh64fkHwbt06kc+Gvd+1c06105uw6uRC+gG41vGL3+djjfjnGKZ24qG0cG3P
/qw5Sy0AKHPkeRuXWRqGTdweHAQTD+0MqaCK5vgqVQRZ//erOtLQDUdQJ6I88mmYxIKQWVvaAdOd
oAtO4B8sGySPXZDmWxVGCtnxbKRfXPVv04It+DJ0V0hD6gvG4uPgnIhIo79uuZtWAI8mitonqXz+
QjCz/OofxtP7RVz4GXwIlv1Z5xN6UEutgNO4QEs0pljM2NAvWT3lDUGHdwU+tRW0/q+e6G/vzSQD
bkF6eJ75qYgtJx5Y4nLZwMs2enoyhfYXc/jfRspyY/9zBevT08NQBw9v5AqJ13vtAxa67EZPht45
CYw0TNBngeqHOCEb+/u/rx5/+0RtYem69HiegEkQGn98b7yxQLYO760SFnuSTY45tXO+0Av95gFa
uoHfg7qlR5Xy05CUZUNaDt2PjWcGuO2wU7Apo1trfTEIP1Xr+eK4G5M7AZXCGiWE8fFuiLyrKB4O
3mZxC/dnw4X3Yq2by3oX/nDu7FWB3ZVu0GX3UB6db8kXo3NZBj6NTssioEHouvCE924t+WW26ztb
Q+O9lKoIy2qPRoTlrj41Le+Lu/wkrft5l5b0pGe7fOe8uY93GWtGNgcyg9O0s08w0u7JGlhru2bX
7f99cPz2jmx7KSdTq3bMT8MyamH/DS3g8FJqLgqzgFMEPfaTrMAxMCbN/FUL62Mf4+edLZORw36G
sbgo5X9daRtnriXuIHfjHIcN1mf8zWDY0+vi6F7JC8tnr+HDuFjHR1I1xq80i19d/dN3blP/iYyG
q+PX3dfn8W7a6htxqr54qr99f7/c5ee50jKSpCHjj+tAZMPpsQtTEFEry9pASThJyu2/v8X31vbn
gekyTIRuEWkpFsPAr0+1LSeL8otw2b9YO30LW2UFVfmUbPRLsnTXqU9ywxcNv79vSqlIEXWHX0tK
28Ld8PGawpbEU1UJS/E57JZNuav24SG6ketok+2aL+7wN5MY7RDTcW0XJ425mCV+vcEwnjQkQ5VG
3voxYM/I2QmY+8u/P8Zl7H18irrjsMsD6ryMzM+bi8jBHJCEM3rKZCASk4+7vMwA3UbZ+YzxxoT1
++8XfO/+f76ix/bJ1h3aQ6yqH2+rJckpbXFLbZfZjKK1vh45eGxBoB6GW/Zu6W4AiPDvF/3NXbrC
YqtrmpRhrc97liGb3MBz2nBLhlGEqxLptKy6s7HwdjNub3DA/r9f8DcjRcfKwvxiGcJcnDAf79Jx
ey/AphFth3XvWwAM6jX3uJm25ia5dr9YaH/zLeBnMYn+sgUTjPd+7vhlku6I+gwGPA3b1kePiNFj
M++djQbJHwAKhL5NsYOTvqaY9sVtLmPw48s0bBpzNNYYoob1+SN0Bmcoq4kqrdrAlPOhL2yCg3vm
7Ay/PIbb4Iv3+EnxuUylH6/3afAgNTcH9mQhjI30Qm71fb5+yUEkcixcPvjqi9f49x3Mx8t9mjvj
DI1Sl3E5NzKICnH3FhJrI7moOue2g7b4709zWeH++WEi0vk4ZhhNOYBBHqaWyR0FfT9Ibv73rvBp
VCZGF42h5oG2qtSt1KbLapge/v0Sf5+1eGSSY8HSYSXA8NMlSsvsvJZ21naoILMTM2nPkV906qsh
/9uH9ct1Pm2KunkCk02liyEfFjsiRbfac7yhzI3WnWwGUMmrae+9vt/cf+r5/2ND/0Pb/7L6URzb
5seP9vx79f+CC5ryN6P/n5v/h7ZruupP698H59/Pv/mn989y/3A9w8HCJy1dvHua//T+WfYfNP0x
SFNr4ai/nOD+6v/LP6SUKANQDFisCgva6c/+v2X9YXHaRhNtMq9xWPlvRmjOix+/MXQEHAi4GK5r
pkucwh+/MUrpRVNqmX3XSP21o7ouE3lri4ZaoJNbfhDzvwZ6CvR6o3PDTt6iuggOQiNBT1B5oBM8
lhloivyMqoNJ+lh4EqYnlmhn8q+8a2UbGr2LctNp9EOa+cIJKn0XjgbBucAYxtYgrtdJVkbrujQR
PSq3E6m7spRrgcRmx6DeYWMm9qzJYewW8z7A6EATUe+hCYiDsatBgINpcS7oTxPJq6Yz7hcoR3qL
+OlMwU7FbDMqXyXdpWOhfXKDq9DzptNMK04HCf9MmNdOlVCDH6CBVDc5SOmtUabPMjBPk6nYmUGw
cmN6G3xe61GD9Om5FaXacGlqfdN781oHY5h2uu4bNsLHSIffnoOXt6boqhsqfJTmdZglz12ZPc0O
AMByvpoQzUL0jA6mAhpTku2j60gQwyR4kbRZg4w6fRFH50QS7oM23IjZ8LGOo73DdTzNG6jbdxqw
KzN5LENvXDmVezBy7XukOwery94S9WhTve+C4kgaz0U8s0RoZnPQBkUUzsE01MPUgO9LhBn5lWVz
BC3Py5KU+LxOn2PdvSUBYMkZuMA2eaS8yk6I7IbA0k70UNorp5XfzKICBJWeGUrf1Zr8XoeKuBXD
9SM64qSuvokieiIo5NIpL2O0fLDbBxOtc7PpIm4v0anFjKO4jyfkSvr8lOUgPeyM4IzZ86lNvgUh
4PrYfKyL7C0wKkFicXbb9GuVRE9lUgNywppIzGX7kuskmAF3J9mGpKUOvoyVvIYx+OgmvcsET1Ys
/SWdYTt6l2TLPgdIZP1GFldqHgXZNzQ2mmS8iKxabNvSvUgo7q+Jl1m0t2KFpJ1etkk7wkZWlVSu
grk3NSfKrm7q4KKL+4BukDb71LQVAoMiZZBMwJwwhtUBvaiuHoOVGOKXYvCo0hjZtYiKJa/ZuPZG
65pUwMF35/hJ9e5FTRTSvkIZj6+9OXghXQYNOg6iWXoRZBnjDl7T1od/1gILsQbzoSS6WyXTDuin
phpJBRBIoKYcAnmM+CTHvkr5n76WjXqzaqu1adKyXNqKNrIGLYPd62gn4XTDsZuInijO11oZvRVa
9NbU8Y9uH1c0WlFK+x3B0OU0uj7Jl8iAQ+MmG4tD6FiK72p5c4v1rgX9QyX/qolT0tja+XlYfBx8
OTFNE53HE9dnZKO/OZ5xLbdOSiCBEtG8DoV3OejhYZobMtCahDzC+1L3spMxSFIwIuM+1+WWKSsi
XaI/b7MYKFNRWD5xd5dCniaJ2ITGdN+7kQUDHBGfUwEdv10QvkiVNLEPYdC7ePK3lPKBUUY3Xgn7
BbPTLpuAMoVR9pT3zm0peK6zGO4DHEVr9pAzae9UZa/jvbLQhydjgf+i3JUyfiX0kqmQVBPUV4dI
ufuZDNWoiuwrx/1uh4yGgu7YqnIJdYLdfj3YLpwBUmuEo1+nZfLaW2QUBNdJTed7UJDYnNlZEOA5
0wMgGufe4OFvplmcIZ/ata2n0RJOK7TlO3Mubm2brl8z1VDdR7VxbC5TxeVVNJ0GnTqP5eSxfSqu
3ISciqbSi+04MNTrJr5wWkJ5J/0eBVa2KsKA9KXkOSX+y+kVTka+mTLhRZDDCryrK07eBwzVs03S
WPcsddeaTmBc7WKpS+rodEirKzH056w4ZMjCmI710m9H+S1obbQXAVkRQ3EIPAOtKh7SlWqZA+Qo
CZ9LbsxJRw3TnVhBzFFEZzYu2+6Hskkf5HCy8XL3gJ7xSpb8VlpZXJFiOWxqlLaIfvC+lGe11T/O
iX1hMHDR2VePe7OlT0J6PN36Ui5Gu+OIH2DVt4QnIKp/qtV8D3Jkm47iYhLGPdjzCO81ZlmH9p2N
GmkdA8mVkiu4Nq68uSyiZaGKUdSSPY1+Byy971mLL0BBRssXFn5Z+5GV32n5EJI+Z657TN/+2JHa
Ez4QrzCdtMSQuZrdkW07pqsx81YWPiVIE7S1zlEwsPqRkxm62dlcuXLtTN6tMqorlL8raed3edi9
cva/qGeeHooyNL+tRsgN4gLoHClIQ0OnM19Ufid9x8AZkGLSTpvySqu68zpjvJu4CqFYG/2a1HBt
1TbEIIZOeRGRcrUu4UoShoBZzcywyTROSadN5Xj/cmBGQ+f6E3lAUxhj5gWmvoIHSeqSZk9I2uPK
nxAA+31DJ0LpN3aNTCZN0q0Mx4s6G8HqUVBbs6MAWvGtyd0zfbjAArBBXfiUR8sw650jHPlAJ06s
yOHIQb3q8sEXMQRHW6Io0TWYkJpQECCbN+EaB+TOQIga57YeNGJ2YjBFopugqxu4kmvhHcbk2AIJ
OVQV+jinYkbhb+O9CLYCHkfanhTETdGMXmj5pEUWegPoo32xCUB0On7X2Oz4aAt4TFNxdJqK0IiZ
kk5o9ZdOxGDwelocRfZQ5GAI48nxaRRupRgNIjlzF02Y2o6CyLbeOnII9t3URlnCVknMLH9O0TzW
sLxThm5UBd8tO3oL5JSsSstt/ARmeV8+O1XfbiJH0lSO5OmIuclYhrWY6XBz8CIFO9xMsrhUiqYZ
YqLn0VTnesKyRQ9Erg3vuwqhmcGY2NkzPzYaGMjtYBK9O90HcfI2N9FTX0530nmsEEVssmK69/rh
fKw5SJIsDq+YOXdIc3cVElEZZWcMtbM654eyU71gM3uaAhYjjG4zNxg8tMC4RxtfWM1jRwd3h8Qa
VVi+b9P0XmjzfaXsGKQaj11kEE7i+SLVxe2EcgtGzjbQQ3Vpd+4ZK7Bz0HQge5m9WE1B2fgukBu/
FiX8x6SFvz+rLfvkkRFSgj+GsL2XKfFWyaATE6VQD6rqUBMvNo5utreQtWTBHJwuObY6eroN5XLm
JUtceNHWmIixKdDGbYxIbnDtiNXA8oluD25rxSYxkfs01E5EWB2hUzy5pnXdUcyvg25VqhpWQgqX
iyRexk2r1qEV/LCW2L+BdU+iSvRRP5HPRVCoBjWURRRnUOSuWWfMXS2ZSOxpY7QJChFNo/fB3qow
5JEUltADDhbZ5luapW9DVx3CptlVOr22umuNtYdeDKTMhIgRunQVZE/VmwnqCLK8NW7iStuX8dT4
dp34ZEDmvu7QJ7I90NwhGYxkwqTyVWE02cUGwa8mqMZMEY3OjNUzVyF4AzFktsR42repuSHJ5NJi
XR+ziiFFsQrhEXHA5b61ygMK0uNslVfIYJ4qsOlsYfdTWLl+IuPncOLHNUm5FjahW6CEtNZmm9Wf
JyNoWOio/ThyJbSgbPN6zG5G6gvnubEfgyw7yeeMCTlheWtd7Qeyo2Et6xQft0NoQvZEps5jn1wP
pXpGb31L1sRLoEWvHHpeQ1NnyckGRFQqeyFg7rSMB95tEoE6LhWxOjEfdTAWV1k63U/GuOvIJmiz
dN0KwQa37+aNmkwHaweByFIRHOjZ2g9ZJgd3MC+DyzwzXjWhAXTO8cpkef7Ex7seJIlNZCGuy9sh
Cl815Dlr3u5toDlPsorKVVwYMEFG9TiSUUFExmObB086736WDAIREguqOROF8ewq5BJ+WXYnpZ5z
8DGSR6nKVzcR46FQN+TN0fXQQ/KWWMIs2bz0jJKdLXuoci1sQ4GOjRVXyvQ1G8M3PHTbtg1fZ6RG
xFgAMtSvjYw5oW6TtzwK8Ps13b6NeCq1LeT68GCNeF/5rgJOGoGN654cCI/FodJWqsCsuC+d4Lmf
yX/AE8NMUDN4s+kE9c2zCAfL738EXow2Wkve3h+2hq5SuSFy6IFtKVGRyKPuOqLp6fx8Q5eWeOs0
zg65ZPrycu22k8v2XKj7WCSns1xeg822g7QTvuOKUK0wJxJoYJEoyH8C8drAZKzG22Eq7iqmUL8h
2HrV20DjcMsmWzHhCivuM8NC0dc18Q5J3CbBg1LM4YmFcnOX68kTRPJ5yTxBYMkOx8F3i88mYrs9
ToQszExfYDmIG2V136cJ2SOJVsy7IIoBMXqE4gxrT5327Vk95qHfatkVGwILUJ2+bswGl3PCZtvU
xnuiV+vVbMSnnaNfVIUxojpybtGfAMB5amMyVfnWzg12MTwUOFfWi1WfOx22mBpZEFumnJU8h9in
oJC2bLCllRKp1EFPFV20GkPrBUf/tFlW/3WnxnsZM74nDkOlGzR+mVZnTW+7qzlTj3lRPzoRG2M3
uQ8xtMREHm3Hun4jhrV0OdJ1QblmU8CT1ndd+L0yWOPYLttEwXu3QwcCLC4F0/E2SQYeW4zGz1kG
soBmAEHNxvcDQaYkwdtP+vIJqfXt5JGIS71jl6I49AnS8vsifEWoh8qM/R5d95LnBNu3Ji7cgLhS
hxzCi9hgmZRgnOXUpBtDXcchjHbWDBO5bXU/BaMNNZLdW9yzsdHIulolPf9VC+J/OBtAo8GRkDkb
p6/yneYdqxHm2VBX7aqX4lokzhZjwuMohwHdWPo0lNMj4YYkjQXTejnX9wNpmhPpd6usOQ4euWOI
7+OeVDzFqhJHyxptxs+zkz3SNj/LcnKxx5Ygqwjf5Bwza7stuMVQt3nDDuovt3lDp7XTYRhODRNB
awGhnBVaK2Zj2wxfyyp96pR+PrXmj4YerA94pN/kTejSiHeunZDxYqKEKnPo8YkFbTY7jwqCO4OR
XRTetdsZu9/Kq7z70C7wB8XmoQgzuBf9bn5m04gdq1kNBhsQSUbyavCw0tosNWA1MduCaVpbVY7k
eGgZ4yr1M8JOD+8rOZ1eQHBldBeSQJlH8s3Gq5Ys0mnYAPUKjfYuaad7qzDJ7yvZUA4jO4Osg5fq
hgRozZq1znv+xbD5VrJAQhif5LqdQnKmPY5YBZvNqdLPKtioTrckWGbXc9gcOQ+deJNzq2f6ZTun
e0tnI5cGfh3blh8bI4K3kiwgh4kATdmpqS6BVkIT2NSYc3axuKZtcdIjVvlZvP4/UBr9/8w0peMn
oi3yz5XT0674rqK4+V3t9Off/at2av8hPbxOti3oprwHqfxVO5V/INGgkYRky6F4SjH8r9qp9QfK
FPp3OKiEYxg23e6/aqcktvBDSBZFQreozv5TxIp81zP80p5Ay79oOTwTX5LjYMj8VNmvS9c2ND1p
sM5wgG0OnG0eW6Nwd1Ho6BwQsxdbJs+aR/GRLBii5lgBJ3AM7PgKwiMHq9yJ6DpzDWttJd5RkWEF
vXTaceAgECFoSd7ry70h2RRZpExlhcUUPUzHloC1Laqn74gDnrgM6dyI42cdGtNSaUhnuApeL05h
WlKaw1oCeQE+z3xvkZ5ErjcCbk2vD50n1l3TdnstA/E26NNLnofTblLtnY4u1PeUgljSOuQAYBRx
jSb1zW6F+SY8K+zuWmNKmiEJrjOiqvmdn9KgIcxIWYB/2b4Mevp9+U9lU2UtSGzDPUK6fK2vchXP
1OwQTEXhBWFYFf+nYoPewbxJMFC5HKVQbu9yhzqNUPlZz0Z9NRDkBkVMI6EaJaqe1DekfN8W3muk
F+QSl9HprGoosNUDSq0t6Q/fi/nFCwm8U5xSOrc51SK7POn5KZUzZ3vHBS08mdcu8W2kzo59tPXo
hOZz/Bw7VD3cIj+DWXlvRWw2NJVv3XL+xqH7OZ7itUrrY+dlZ5qgDiibmBybKPex6lOZ1kCUz4ZH
/So7B4XBLx1Yr02ZypXRueBmqpSQFte6/llAq0mysXOC2930zXCDk26kDiZaJIhElrK3Kl/peZd+
LNNnurgEwBEsglfsGDr9+VhRAnTitmZDGBPRq51Syl8W+OQ5YMOhx8N3LvYcs5WBta3vM4IGnMa5
cXqKeKjd94W61ku29IZVWTvRZusGof+mdgbAm+h6Dw3WPivUt1FMQFw+z/q6kCa09yx5I50YR9CG
M/uVPUE7EGz6oavdl3P5jP7a8ulHPRiIySEXMfrq5axH+cLacmLeYVBZdWnNWLNH8DBPouUfcHYF
x+E+pUZ0nuPLkyJ/0ci/5jiekPD0/ueqR/OqwgNGumMxhSSRLuTrgr8dtcZr2N+Qc4JnfW322st7
+UmOzU2f6Qyo9pyWBJX7pUBXRa+drp3iZkvkcJ+HVrZyI/uWnL5XDX/KSjXZE5nZIO/VjAp1SLQt
1cGLQWPpUSL0p1Y266QdXqWdzdtCsyAbBDPmQ5Mwm/pQdoBj+0abICK4F44y92nGEVGPlb2ym/RV
MOysmhUwZ6tQhx6Fz+qqm8ku7cPyzNYm8MY3VdN76yZN3paKO/AE7CqaPGLD97w08pkxwdRMj7ko
r1JPL3FwfcuMotvS82YHlkX74X+Rdx7LcSPrnn+VE7NHD0zCLWYWVSiDqiKLnpI2CFEG3nus5jXm
9e6T3B+K6iZVRxSjT8SdOHFn002VS5hE5mf+RhVPw+jpZDg9EhM+NrTcGYUinqYcvESNtsUDwPXc
mXStW8iDeewRRwnnqt9cPbBtwhSM1GunLLp6qRbwmiqVO4mjAnAW4SP+XXMQIE6In0acDXSRcJ5L
kLko2OnmsEci4hOykrMnQj/CE9H2A9ydlaghiGDj7YRT+6HodVjzFJUmW9v6eujm8bguFGLRwLfX
dEWcwSIc9ONCOMWAM5LHjc8LtPNlOPDZbc0FikriRDm9CsV4Oen+Ksu6lWUQ7nhecmhz8Fk0kZ9Q
sr2JJWRlU+/RVruvQqB4GApwhewiLuxRdD1UGgFkQXkGgTNGYpLsnIUzCZ9MkJxpIO2Cir6P0X+U
As2xB6g0Y3Pvh901gq1fCc/vFEq6Xk5iJV/nOTEnsP8YW8/yCh7iqijIIDTQuHBL2vVY9a5I1dtc
TmsnVwGttlqLE0mfOCQR4zqZECuL0K1NIMyY+MQt0wol8EgN8x3+SjFxI7n8VqKwrmKpDmbedzQ/
g6zHgoreFjQM16zDtT7iNCHijzAYVlrXHpWO3xOYlVvIVeuFwV1mS+IsIfxAoqKQMXRLXYqetFA+
CC1zNXinyGNSI4TjFjt22l9IQ3q0ajS1DFoyErIfW9NojuXU3YQlugRJrmzUAcFNu/U+tClH6sGI
pO8TbWBTsiBWjh/yqt30uQOPCrePykYobxS3Bvo/a8NOxlUMBn8oo8Nks6gO+jz/LYRAJXiDCz/1
M0ph3kUoGuUQ4X5iYuBLGMvyM6N/O4geH1kR5hQ7u7ZjLl6ho6aWmvQswig5VPksnEBq3iuUWEHx
N056gE/6VHv+18j2FVwTsL/CLvgo8VBhVflhLg/ELHq93z9MuuFq4tpnPS5kr954dfSJ1IFsObFc
sMdUbecyIUzay1a78eRvo04JKGGCLj0p/O5ZYmN7ugvm/aAgBpYV06M2RO6qAMt8nKR+YRI3aBDN
XB+pX1EiJlBlNwmL0Samg7sIblorqR3V5+DnHUiFR0hRdHpIUBpNqBg7AKch0fr0VQdsXCFHLXKL
W5B5Azoo0IB0dVpAW/vahf1F1/VXQaEuY4V+b2OwQXbcAVAzFCUEJTKvZvUVkCopAafKUiMFBh1l
U9HuMeXeKIkOrrr4mBnNAztDsMBN80Ns+U8yQkzxnQVQ2TE9+Zor5TtqTM1OScNtVXDBY8OgVchO
pfE1ERMfxAJeVmpU3F4Y2FVqfsxlFSJmCCnNi+2HPLTIKS0STLRSyp0ovMdGyganG9J0Y8mVshhE
s9coeqzK9h5FZWxVLBs3+IzDj1nMDVWpnVjLB0dUrFZJRaE5MXWH5qvmyuEd1NV20YUl5YttU5oH
zZi5d2pSzGtxsJBUnjd/on20jGADQxTb6SXyfDBzv8gKswtGU7aypf4gIW+9MEQMQQNtQrhNz2Db
/4L04k18xjzWX0aO/x6mjAhdz1itt3OH26L63CTjrxSXf3z3T81l4w8BAgwteeBfzxCKH7mDovxh
K5qJk6ktiK3JAv7MHXgHuLnMl2QF1WUwjX/lDsYfmgrMfob3o/aOwIP2d4QXzrChzBIxJzqAiH9G
W1QUj7pRtCYsRfSrsi+eajgpGoIwiDZSRb+5yHd2f2x9+zkbfZPd8jPG968BzTN4B3TGLlHhTLmT
rDllZ2/UViZenEKa7sXTqztx9Zz5/ERR+hn89jLIGQhN9hVE82V/dOP2pp+EI2ZegD77kPirbnjy
IEd2obqv0Hig6rFsmgyrVeOdM1RmgNNLOvYy+oxweYX1S4xUGUNI8a4c9Zs8nWsS0jKv2J3r1DHp
SYqE6gLOVFTn2bkOWbp957znRO9XI88X/dXImi2FdlZKtSuxolv5pkHhTe8UXIHGfSt3V31p7s3Y
cCqppAATLd4Zdp4svxp2Rpy9GjYWpU/ns8zdcZgdsi6TY/MYBMvsAZ/X4J1B5lv3qzFIsF+PISnI
CdZT7rkZpo+wsB3F7jczTZBWS5vb6JaJ9+7fW7Nnfv3V6YRjL9sQPgeXzvhmGm2q/xT/PWi/PrZV
OqmYN23gKlJWuEOayknT6j3s3Fs3cJ5Sr4Y2Jol0i2afKxJl08lXDe7dOgJ8IcGfTqRW1FxRsS8t
9ilDeefSzo/ery7tWdkAP2kpp8ffuPFMwO5tR5OHjdQRE/DIUGhH7gvNuF5s3pkub53k2ZpDKRO7
lRleVXwobsNvuLn3wxKohvdYXXjpYnp3Xr4x0LkhIfl/ZGmxVuIdgT6MdpfiZAnt+DR9JlY0HzcY
qV0rkXYvv7vAvXE1jbO1h753U1M5ACvN7AkQkkuV5qodlftynrQsRkMUP/VVePWvXU3jbLVBgMn2
E2lUkZbAfKixUeUNtyYCsiAGoiuwEo7iaU7aYSPP3zQR35k1Z9Dmv5a5ua71eq5KWl+WQBVUt50n
pqyCmLLBL6kLT/0UeCGtc29ZV59CRVl4PDBdU1ylobohBUTP5725e7LQ/MXkNc7XHhTWawQtwDSL
vYzYqJzay3ak+mxHu3rCkJ6Mya+TR6i4eyzhNTgl/m4KTlYWji5oLdWFQhadqYuh64nWqIsRyYb0
qoexl+godLZbhuVNFOJrjc8cAirdrreUcJ2KcFWGlcNq3zqlmhxJx3FSkuh8qKQBad9Si0EfS687
3AStJXTVRxONokYe7yNfcYfQCtbUB8FktONHvOmP9eyzhOIETURxNSj6xZjpjhUl5VpLzYVVTkgT
LiLTTC/xGHIkEo00DLBCqbe+Uusz7XIrm3G5HiNghUAULrNcPdpYoTTFk299Ut6TKXtrjp8txi3q
6R3Kbp6reOXTPMczS3NCjQ3GM/FMM/cEycA4tPdWjDdW5Lma+3qq0TewMZEpPNcLt1H5AVrlkyWB
YgnbK7PghqHyCOxttC4s6N0VE4wF7V/cDYyzJVlU1hAacuq5ZbZhLJ2aaMEkn/cDNKdugm5c1OFN
gOviFFHOMt/l376xqxpny/JEbTQFC+65BqWsLG4XWWEtkkRzsGV37KjYi2nf6ddZfvPOSvLWVT5b
l4WWdpDqq2iXuXQLEbCq7qUm2M5XOULLM5Yu0Au60hX2IEPd05e03d+P/MbePguPvb69IyltXBdG
tEPfYV8Kmkho8tW2xB437gv+PW/wvx/qrYD3nC2Xy31igdNTafjJV4GHw4d+NwOmWr++t4yMVRte
cjMt1HcFeN+KB/WzFXqY6ioDPa2g/tDsJVpyXn9j2aOTBjEivMo+ZDX0RvM4p+E6hxKP5nuLNGI7
v97cZwur19dW1KOhJSHBDHI/cW9vcTxfW2wOUU7DWRlsGEQ5ReWEJSqOm0MWxKhW20dkXpSyusR4
aT8lvZuU3sdCyw+auqwDHANoS5ZQkaRmqxpr3BZibVfW6zzfjxNL0Sau1hJ3T1lLDcrmLdJW6nYk
2EbaAqgZq6xMgRQzX+4s7nAl1pmZESCtgMMnvfv+Rpv2ffEk6E8T/gQb/BMr24XcASBxMLdTtTWH
tTys8i2rooRjIaEK3dgRGE38QVMv+3TviQ+6uGnVO3t4LMT3Rjyk2a3SbbAS7czvXbM1a7erXRl/
aWWTxls53SjDfNB1sK6GjdLhFIWtuuvrrh5spWJNyW6BNR/IBDB8hXrorJEQu8MbEAWmbaRpx7hq
7yK1OmiAglpvuqR8s7epvrZUEo2xBAg6LLWwW8et7XaYynQlPpuxO0XaLd5KG/yGZXm6FNajZtx3
ebYJxxHDSPZQHvemEPsIs/AA1ZjAGr4qVFJQrrm1EzC4tWZ9lzK0AGrrXjSXqMC5iKXe2RrW7Vr6
pbGDvRniJygQGqsDd6yNVZBQ8sJIJgjipWJLK2Wsv/SStbaLjHZI5SCt83mSbQzywuA6tCiMTyNr
jrhPk2gzlSCkIi6GhLEnxQ/5IAfxHXgEd+7SJt8CCk8CC+O6pDz6PfS3iIxgcJ50IypeWn8RzBgl
HRezXJ+bSP0i741t6ZOuAMgbMArXY2vXa6rrS8UqxZF0LOWlRTGmK3qKHSPmy7syTPZWYV0rQbXN
moHiCgVQLAkxIpxQ2kP9a9vVyIUN2RFAD7g1QXgiA/bMKWZtvKGcL82RbOmuiR+1eMTeFaoEOCmL
UCm6idP+S5HRCc/ktT0VrilaNynqCyORV2MUhQthDpdjaIGnGm7b4qIU/ZLCKXjBGBgQ8u8X3bhV
5XDX+wDxBzSwRuO2980na0LOPW6cWFa3QYKrl64fMEc0xqsyxnu31K8RGDyoFtaGk+H2crvRycS1
VNlKXj6LkqGrbG2N4Cod5dUMc7Oach+1MU7XH6XC4/kdrgMkGvDNQQUWGK2Iw8/Crteo6dK4p10m
f2BlXcSmuczCK8UI39uj31pozgIxZbTRBlbb1i1Hd6oH1Oo64DXVKgwsR58Tqe9p5C0bj5DKmBD3
Xfx+QRdvxCL6WSxiQkwQtDTwQEYQzPO9C7/hAU+7dR7JKIvqzOdkKWqsNorLWs8XeQoOBkUkAj7Z
uC1HppZpLU0f7XpKxTLqPTLwR0xUVl1aLnNvG2Fl7QN2TbXJSYBrx2aMnj+mth9lmfDjawgYmurp
ulcEeyTEAUvaeNjldYRoA7SqVqVZaF/7HWibm9hsweGXS/Mu7d+TKVDfqKmc81CnoJuAn/sxCrsZ
DZA9coiJepfJH9lhkAuLFtbQIgaBIKY/LIfxqgbzahOzyhTb5fG6HVzEvIcez16jYPMLHVvVDoRS
l2lprK6D+D2VFfutA53nzqv0VigimBBPrNx0BJrOJmwiXgceawPotBE3sn1ZTTF4HUC66nWlKgea
nsg9NwfVQ7moN4EzY+hRXIXqRQe+m0mm7lHw2ZUFlzmoUAtatq1YVDgjNUy3p7YElZ54G3pkixjh
+mEWFLNxLI9xIMQ7N+ARrzuQ9Tr16NKnXb2q9RBcL91hVowSKxR/FdIPSzVIAtqXJP0+pwDIAYDE
nlHC8TL2Tbou8aIR6QL/Kmr39HObz1L/SfH7Za8eCh3AqzReN9pItZkGVXUdNygoump0RGNwAf2b
whCzUBpwoA4P+eNQNOtctdYWwM0Qi3dkwpZjVK8zfr5ScYH2EmQpDdoVHzPoE6l5J9i9xfBksui2
U7X8/ZN1ik9+kVrpZwEo8qO+FtdK7UYHK1I2cJ1kFB6NK0geUMeBLMeu3ty2wLJ61OyGj2Vwrafd
cobXjQZCNS1eAk19h8fk2kr2ERrZMW6x+KuSZO16c7zVy8EZymDpoxmnefGqBbNrau1ytL1NFFdH
O84OUZijA0k/0QBZDVoOsTIH9UlHG9tlTR2vb+JlFvurspu2AuAnFjtgjNJdbJvbWC2dKGVfpQQ+
lfkqCn3kxHwHOttCJRz5/XUy34ib9fO42asU6Dde5erJR6+mb1EaF2zee7lDQtafhQMBm4f2tdqK
r4UU3rXyJjCB1nPjYj+51KrS7YzyWqlcwTSPRuk4GTnowvi+DsSjmtau4WP82eB+LXJwsvGS7gFJ
dOeTk3w06urQgyOypByxfwGA+XNrY9LIXjr5sTOM0gZYJtAG2OOZdJSSEk6p4foF8KuyWpZtu1XG
TwIYfjpVC2gMK6MZLgqzdcew2IbYjaUp6F/+D0yNLrIBRqR1oocSgKIxZ8z5LdqU0OF0qAUQQcLV
JON5oVvOQHvMo8fy+8v8S9F6StWnDeDV4pH7KuVwGjO7sDQcy8Zju6iBO4M+9br92BwHiZcTa1P4
ulPW9n3qaQtirkVC/aUc7c37BTPtjTsuzmo809h5ghKA5FqRDTOl0vbyiLJRrlCogwART+2TBrQw
Mfs7wm9Xm24b14+tvQ7wixuysMvmGttjVPc1JHEcYMMzuYcVLn1K2wmlN2NHV23pJUSfVnMz5Xm0
03C9UO1tr7tN/J5qwlvncZaZmIXQTUgpszeJ2Htj8EHzN1ZhOOjECjCykbHPGv8B/vw+H/aGJjlT
AzD0nfv51uBnmQmoICW0qo7WA0XOEehgmVn7vLA/p6LdB6UKcrZDJdBfzTcQt8B9xQ2VhP7e+G/k
1+fWu0mmGHi1gtaOUvNYFfidg3n32hj1eurWOV40c9Wq16+mPHr4/Tm/EauIs1iliiV0CIZRdxUS
2owGiGVhCqjRFFAxyMFQK0BrV/9X7+584V89MHIoN9YMF3Mjo7w3WJV1L1kXCOUF9l637lLYMTmk
CBFUV5I+7s1g2utkQL8/1TdyenG21XdlpoCzUXXXgNXYp8Zmai9HA4gtp1njX6CW79aT56v3i31K
nO1TajeNwdSQIZbjUYHPGVnpvcw5zldWwru++l7j+DQowEdFrTlZiAIJ6Eo9ek/IZe4M/vIIznaA
DDhQo2mThQwf2aQqnGjUlmj1rw2u52zK0DQgEBJrCT4XyVntnWv81rjnClEJ6oAVwpqWW9sFIf2H
+dktvYcaE6Egm/YKl97AVGso4qsyf/d6v3Frz5W+cIIEG0lX0h1alBUpydXZg4V/MdRdhD51E5et
La7UHSX1qPUxTxDXg/+h95pPrRZd+VSitUpgLv1ew+aNp+rcNzYptbDVW7LqIlE/e52/qoW+D2XQ
2x6oilTeg3zaK57+XqbzxsKhnS1cpZbSGe0K2+3V6An2lAM+YFf2p/XK0iDrwFnO88eQNPj3z9Kb
9/kst6p130cJiRmO0vEmFLKj6oWj9R+gIzuBWl/1I2XiAlz7Rpb8f22tOldkSYNWH3qIBsTq3d6f
ILPSAWp5gudl0crMvUwDTmG/fecc37qqZ6tVqwPGr2Ihuai07ucFI+c5HbDTmouASDEvPNDjolYc
Xfeex/xb0IX/Zphn0KrAkHlCfoNcCMI4xyjiF6jnv779gnvGtRGcsoogAeQzZvyfuGcQ0eheCwTP
FYFuD2vEn7hn7Q8LcR2MJtB5+yfcM7ENSpLI4SCbpAvz72AXEAj6adkl6AM8jYoPYplIZiJ1cxbG
GKqXIOseTvdjUR5t9ZsY1V0VZNdRpXyJJPmxN6cvka7tFctf82t7g2tH1Dg+Qrrkw+MtLoUbQPmr
VtMvlBlZFtVU+KSLcApuvKlb+zDU+6zf6En4EOcT+B957qsF6tLwoi1o62HV5a29rHOfct94C/3j
2u6zBxnqmh0nDlKI5fjJyvV9ZsEuAUZHPiONC3uimm/Vjy39XDvPv3UxOLIIt6iF3th3WqTcplK5
Cg0JvCSwqrwET9R0H5E1f2RtP+Krd8BDwbUUGOKmdAdy/eilNAosdMTaZNta0rYa0o8pqXCWkxQU
yZesxkIiUIF/pXH+beznCgFlqOaytHGSKYzqLh68tcigtekhascy5Im+S5plWd00pnKbZ1SWgiH+
mBL/F9FwPYSUFL0AWRcYT11qXFEruRUmX60wKVjCTnP6jvzU6KV7UuRehjbTWsd5J651NHZjtbmR
akqomH70qQmianqKI1zlRHHd+j1soRI9tkBdC+Ft7YLfrataQ06hvy3raqNG7YM0qTAuvO9qn98k
CpewGLzbFOa3kSAmPeE/MFB7pJTYlkugWutYRJ+EXC7lCspWHNe86oXgHfMyWXQYS6hoSSzKMiVW
Lx+QtaRQbpnb0TAZJdfWvYSDqtqQ/PKOJczLSOu2qlq37IVkXQAR5y7gtIkC5ViiCWHPHs8UWnF3
c9vpyUg0ddEFKapPZn1lgbBFIHpm7HCHgYw/IPb12GveapSlI/XGfRKR/gaSsm3h20q9/GV2VKCk
I5DNUBUdTHB1o7TGnWy3l5J+l2D4kGMfCSyRyvFV6IcfMwXUV11n33zsmCk/rSNE7HFASb9NMHXw
j5g+V4C7yd0a0jk6L3mCaVuRLHUMSPtGjOshGh/tSMM8UexiSXX01r/i4i6Adm8SU5otuqTvbQB9
Jp9ufUGZrR7rwklqiRap9TlTR4wVMw+4fULg5Ukwv/DBy7N1qUhbpZMfu6R8iBXSHTN/SOTm2pva
i1HNbpQcQnOfpw+JubCV4RpzE9+RpOk26NJNY0FEzDVnCoGKJyhNL8zilp25WxoBRd9ARLs0aZ3O
qpKF6nlbbDZWeiAOtkox1INE4JQS0uJKB9uXGVSpQPLja3TBVhT3l6YWbEE+7Nqy+tZZ8Ta2lFW4
Dkb1oITcPNOzrkMF36L5ZnTVyqy9lWR1aDFQzO/McnPfZP0haHqg7a131MgUcTmPPkpRs+F4gZCO
38H+bTpV2mLNsZVBPIZ19NEr5E+QJVcWtaO2T66VEY/yvodbm7dQBMvqUPa4lXbaDqendWPrbtGk
pwP182w59qit6NZ37Ch2ZmK6VdIeMD7FFEA5CDt4GmX9TtGUfdaJpy4c7z3aXDMbI5HjLQ7wN3U8
3MqlhONIuh0tppgkgiept3aljjONOnzKe+t7Rx0BCZ4dkol7oV20zXQX5YYb6+Onwg82+KvvhkIl
x5iVdoKN2bznYHwuUfe84iNThEAQu5ypnK34YOJC3e+H6R7cKeoABqTXsvgQKcAirQzJnsL/0g8U
j0xjPXnZweuDHUYEFIM6h2bD+tW2efWcYfwEM5tHe0k8nvcfON3o8ykm5XjzLNdJQQuVZVXJ93I0
5suBGpihy0vNR8ugiPVt2Uk0f5JDjWNI7R1xAviUwo1FlQ3bIO069dqrHgpmk6Wr04H9rbjmTbDl
a6zl/37zU/+GkEx8wgA9EoK8HdpcfE4+j5//sYcom/zH//m/dTz/6yb8OpsQfsuasBndr//rf/z1
Qy9RDuGKrhKR2DpWVGR3f0Y5+h8oPMLToX2PMBYmV6+iHO6lrpr2DzUtwtYXdpdmyPwimpsoN6Lh
/XeinJ+TG4RnbIMAi6gOfT0bbtdZijnacQWfQq7uDa/c6KW8T4XhIFvg5HLr8OV1nBabCBePV9ft
V3P7n4KreWDbRuDfgqGmWefG6gakzrJptOYeukEf9MsKcD7G5FBwg3VoxyspAWUsK+nqJOQkoWWC
FbsDIrCD5srKktd9Re9EX+KcsoF45dSi3onBWKtB+imaxlVAmTFTu5sIDkAStdD6m2ULzb1A98A0
JqfPn5RU36ALtjR8/TpN4ru8eCJsWmPxfhBYfNapcRfh3dUp5UEysQjTgOsPuWtkhiPbiN/47LWR
8bEHjmSGN7qw7+QGsTCtlKsFnhg0g6JDIIqNXCeX9kQnWYSfu1kRSs2VL7QWj11l3UF5X/lV8RHz
pn2Fd1fNBydGEKyMWfpodFeYgzwG7HJjnK9G8IhGNdx0BsYkGdniMqqsSzixdwUEYXscNvOAINnd
rqeyV0u9G1fWsbcx7zFHTEjrJncFaFyJPDmNDlAnllJcr+cMbGil2VzYaRBmW+HNtbQ1eZnJ3pe0
wJss8+mlD5Ob9RkWsNFXOYO7qpjylZfUR/ZPyk198QHxy9U0xZ8SghyiHausg6WWDA/yIK3VqVuZ
g3I/c6ioWJoFlHzUTaRlI4xLPbX2RXUIJXRKYOApXuywRCuLuSoLYCSDfUsVIhPA6S1pZdAIS7xL
CHl0E1DNaN8tfcyL6+vFl/mpyiaoamRDeTjss7yxrMu0HRBhue97ZKygfg/6PtDrtV2OoLP0a9HH
341hpRn9UY3Cu87w9wF62qLCeiwxL0MCBcguThYD74FbGGJyipPcI9Y7H3yuB+R2p8mLTSDpW7pQ
DlQYVKa+BQr+V6HYmql6HdnmQmDHHnq2O1IdWKR5chmYblv3SObo/PmU1gTNARMsMg5J3e9GBEAU
ryWHh/9P8b7MsiW27QS7yGlNPExUfCnOdce6bNwMvYtBaW/ktqNXoulA+fEEwFWjCsurJOiWCWqU
ccBMRC3KpCcSJ/qhrAk80qxZB0m+7bt0mbY6cSzsDhxKPiZ6tZu6+BLhjW1T6YtkirY2BJdUNQ9R
Mhx9bTgWZXlr+56DlcveU8KrqTsGIT0GW73vEIdViLlGL70yeYSHQFzGarWGwX7R+V/AmjtGml75
RN7kYcvEjp1S8VaFgiN4krpW1u54Gg7B5L2nXXsGsjmtk6oyi/LqNDs06LVMl1dFzy6uqjTrjfq+
ku27wrDvIjlZmbhdj8VqbKsPk5J8zTuWMmU4hoO+Kprooulpe1b5jddtcig0nj4ccXfZ4DN9CHER
kHN/XUQ5Vq/qRYFYa58VV4Yn3YmxdcLEPBQTIA+Nyy9njiXCW0kZ9lVZujpSUgJaZIogGSbyy8bs
V0nZblg0Vh6rd42ZXKCJTcYTHpnIYwWfYutYGPnGS6od+GxHq6InEp9B3rd1vh2G9oMcIDaT9Q8V
ojNFq3F8wGDCdGXUSPY0zZoEBQMCFtcB7rusrrsWpzDiL3Dm3A4UArpsG439RRjjlVsYB6THeNRz
N28yQIL1ha91xxTNAzzmaCwOFF6mVYQRmhVcRUp/kdrqBqmsCdk0FJsqsJ4t8zS3L4PyQRjd0euL
bR5/tS1zMaF9IQ3mQra+VPjfaCqswaratXWxVQbpgrwjCiDCNgSOBUKJkSdd/X7rmkOCf1oZFPCT
mJwpxIjqXDZ4NRUI/lID3YX63vCTbW58aBuWK1/f+ND4a5FtNaleaxqtsl7fgqVcBjX5i+kBOrJX
UlRsGgkLuoHrOs8g+mLYwrtFxXrYreVmN0iAdbAAnJ+vYiLO1Kp1JQS2UqQOttgq1WPnXxcempJ5
+1hbmatq2n3phV/mB0xlMSClX1cwX73RdlsTkIn2WNnvqbafx6bz8ogAvgnzBJYI5ik/XwSRqKVp
xFNzn6nifl4PNUbu1daB74falxe9tyD/ckCh6zDekRiF+P7zgJ1UaVLREy+IvNnBN1ybCxzjKaCY
/r7BahKZw/3Y6YcKdsnAnjDEj3ZfrY1Wv1Sw6SKvyp7D4DepJnN49tNEoD40n7ml2IqOUL81x1av
JoKm06TX+q6/740clGbpSlgMhiw+kyG2ZWYA5oInWxBTJWJTmWIbqbpTZ7c9Hs6079cpjyLeGYtG
eqzAzUQWMraSvc+8VYPUho8yCJodQWsecnh5Q5ZdRdAzS1Zwtcvc3G4v1C6/wkCLjcRaoV/yKCZ/
35U6CBz1XkQVO/PSaOA6ZmP7mLbRZYqjaKCnyyrRDgjFwK33v6ZpuelobVpjeyEnOpiFZaRbn2si
E9UYjnXEkISDWCGt8gmx5RFBl9IfKUBl+KMPoOeoeD1glzCg/4h/FRKgqCZVCDmy26jSXS0bh0EL
9kUCU/WdJ/Gfrr+hCvx0NGqI1AJPHd1X179QPJQGAq6/IWlbGhZ4eXvP9/j/81SHaJ8n6bdVXMRw
vub/+J//uPscf0PDIv38OsP56/s/MhxN+cMyNcJ5WGV4pcw46h8ZzvwOGY4qc59mh1+WiR91XM38
g40ULTflRRb4R4Yzv6VxiFhPyKp+8hL+G+a/51s36mT6zH/TLQjOWEqdc9Eo8OLRoyf5Nc5yQA0H
gvMqrh1yMswTs1VeIQaIfp+ZQPgEP5Z51Xv9lXltehVL/tMRnHUSAxQXseriCMCaExOhAQBaJGer
7S9GVyfatUoY6Z/Qd13OFAZb+np6UP4LZvF/s3YFWiUy6A1m3dtJ/f5zGyLQ+np+v3zteYKb1h+4
V5u6rD63KeYt/3mC846gNSBMWbfgUYqZC/TnBFeZ4Ab+CqT+qn1SYfkzhT89L4jX0qgwZSYmiit/
a4L/vDc+U2VwiTnh4V4tgJ4ZocJfj97GT/qL2piahYwn1TLokqe4SzYgWxDKVRGlaNGsNDF4BeWG
EYKSSG5gBYB3uibY+SSjWzNRQ9gWMfolupJtEMhaqH2q4gQIT5k/Vtpsw6y1t1VgHUyl2sSldDeo
VXqhILi6NGNUFTJy7j5YWrC/NetG1YOvA2A4TC1bXqvv4whTuVRD5E+hcB5E+YELd2ko9aGZxe7Q
hJoLaRFCxkG59jUcgFtkDCYaSE7kGxHatAgY4qGIQ0WCYPCc3Pr1N6kqbmzchr3GWlhFDLKyCPd9
3xAkTUdvBAAcfDXRhZIyWV3Jsnk7c3ea6IMXfMdhmpjZ+tDDEl+aQ/gYUlfX9GIlWiRnPMAqcn5f
CfWrHkEkIy+4VuQJmV909PI6ukMkUr2o9FjeUXJFKLQC5OdjZorbMHpXY/NJCTvZDRv6P6OK+gYZ
20S4sEMnvfhgjiOQyTTCuCutqk9dFC47dRiJtasKnYkwRxrb0A2SBh/PxMVgqavIq4KNapYCyZ2p
tq6mXikvW6Pkg0p9l8Y95Y9IkGj25R59c5owSMzep5Ia3hs5eZiSy4eEQoHT9G2++X+7wPwblgPn
9vvbiwZF8e5b84sW5/y150UDbft5ubBNjAVPzzir0I9dET186gqYVMG+xkVjJiv/WDRQD/mDFQFx
YUMhsAE7zns/tkVJh5xN8Mtzjv2cPWcff2fZ0GeZ/1fbksUWa80OMLpm4EEEU3t+/9XyMQFTLZQa
0ffc88Eh26O0E2OJMArRqLQ7/ef04kiguz/9dXrt+TMv/z69WPz1FVnNJzRPfECKLz/28jsvP3v+
Y68+/vKTg4r96fMBvQzxMrZdRhNYT0jQzx98GeflMy+vPX/m7HRe3j79BaWCK3Aa63zsUoJdcxrs
5Ttnp/PL750+8/LB0/jPv/2rUzo7POyVR4dgf1qcvfHqcr0czumvX57m+cdfLvHZkRV2M4IPRjjj
9GO/+tzptecffPnM2eGdHdPZz5yNefrw2cCn36NSQcu0jUEnNhXqjfN/SkzJD55WLJSqkHan108v
UWuOm8Voy6iNnP48vVpDbKbtbcSr05cto0iaxemd03+e/316a+wNOtSy/fnVZ14GPP3u6Ssvr1HK
QtkQpdyXl14+9vLZ59/TeltbaH8dyMtxdzk6Xc7Lx5UmkE7H8XwWvTKN8vrVcc6jJnRyd+fHeXaJ
Tr+I6KF4HvVlgNNfz19+HuL0xdPp6xkUyNMlko2Iq6kr+iSvT19QrR8ne/rXq4M+/fvlvE8X/HSe
L28YSLYjGoMJb1XOye+IhqxSav716T+5nuDH3KDR5Cvwgk6vNRIO0NWE8tLpn6c3WDK7PTo5ty9f
NQwlPqah9fypl9cniTAooIdOjPBjlD6W731VZPuXTykWc6P3x2SbZGGM7Txzw6nq6T/JO4/myI1t
W/+VE3cOBWwCGNxJeZJVZJGs6m5ygmCzWfDe49ffL0Gp3ZFaV/HiRbwTb9ISywFpsHObtddS1/Nn
JnmHcYjiJk1V8Jt8vWFVaasrRzJufvdaYKn72oj3315K84HkPTrJX0c1v1c61PBJbx6+va707Rsy
aoiMyGvMr5sVzRPN6ObbeQjza16vh3hitJp/u0hboe2LZ0fD1df7a0u1vjas8HX+1vv3W9M+wGn0
Pu3frjzU+zq2qXd/vccimw5OXtf79zkZvYSW76GKr779PpLqMFbW4/9qEc3Mg8Pr6739uIjzZR25
iEVNw8PXT82vy0UM+8a+nV+fh/HLRfw2hm8L+e01g4X9biHnN+aFLEinfHdp9S8WEvd2/g5Mjsij
yEVM6bY8fLvnr4v47ZqOcOg9ZGdv54/Ns/CPFnFsk9cW3Vl/6csFrANAQ19Xav7NXyzg/P788XkR
I3WKJVf478/Dt0V8v8D8FOYDhPjfhjQ/hfMCzj8zf/nHBcz0DLw+3RTAqbtgp1YWvPuak507CK6v
wjEvl/OfI5DgG7jJ6BST78ZJGd0mmf00/wW5TX9sXO96/kvvtOQRbZv3T45el53TYldPdncKmyI/
m2a2ERV03vNb5uTdW/qY3c3fLRsQomaUuvv5TavENOStbr3/cl1ONvikwtnN70a1CarSVJLt/F3N
KdtNMIRoUMhrAo2gSXn0fh8PPJS/j2d+l7Y057vxDFCkzOOx5Ojm8YAYvZl/126K9/HM780v/TGe
+Q85HkeOZ/5LGZx748fxCDme+c15PC6Ftet5JsAy2csmHJzd/K6njcFaleNBkjJ+F7P8RzmE/5Ps
wA+4gO1bfvuSvtX/CfpY7ymEX0YDxxclCZXXIHxR6rr9k0zC16DAdn+j0C7r7VQPZNX7KxiAd7iS
gxo5//6UKjN+w0snTLANYfAVmX74I1WmE2XY8D7ZUqjVRmn0n4QEJE1/CAm+ZRK4wvehgKuPRVRQ
1d1pcUKjcwjvXy4ynXan0H20o9SBtkJU/sFWbT+C+BHv0J1oFo7gIrq3uyq/rtTB/2CZuXXtT8mn
qK+fh7asb4veVm6sLD2JqqMRDXRVIguqVpCOYKeKYjk5qBXqQZNdB0FiPwTGoMBtkg/i0YQcu1lO
hpah25iZ+aqDEGPRV+NbhbTBShf1Cb2kZ8+nIcyZ6KSrvcKDd5OMhZnSOod4kb3stLFaxpaNO+BH
h0yHHF+r6+hAWjk/ZF4w7vICkupCdfNVHPdQ2AVhvbOom79aYeY9dk6f3QepTidfPwrx7KtCR/hr
stdFaZerVHG+aK0SwweSpna+yGiKX9W90n1QerAIppPGt5A8V6Bysuw1VSHUTqbkI46ND3W/QRMK
+MxdBR0WpH3OsFeQeNxlfmjcl/lorFEVmzYJufdr2F/tlWaPMJW6VN5XsefDAsJuWgo7c+n0dqZ+
4TVwhusZIAJ0zP1bnGypzVEF90ZftK+1gW2B5sOCXjFwYMfS1aq/hrE0vwbNLtaWW0OyDqdVtIq8
Lr0uLHc4jorIjm5CvYXWLQ3HM27UTSDidmtUeXYwG6EjQqFGt4Kem4/IQ8HJrXj2g0B04A6ImYJ7
4Xlnt0LMo8qtFq+shPQ1TZO7qcjjW3coDeSazHwf2ikA2YpiLtCMIDi0BWmbJuoMiWltVpToc8Bt
dDbCEYyOrVqiXVpqTXjlT1Px1kFcSossbf81elQfIPXLrg3D0Nc+XJaHARzvIuZnqQvCBtB5g3+P
4Fu+buwIcrvG8Olxo2/FG+s3K/Xi29akvmwj47X7/z5R8nuyFIT2X6dL9i9FE7wkf2IZ+dp7usRR
f9NJlMJih+66NGTfW0a4p5FJd0iY8h/SHn+kSwwVMDjYcRdECpvdkCxFf1hG9TeUBcEYUV4QGrVK
659ZRkz2d8mSb5bxp7pjjYB63JWlstU1DV+mLqhuOvF1FodXWdFDDj8EAIBaCDstEh7aE6JlSO8p
D6j5oIdQXDVk8tQwekWuvoT6NH/SwOjV6fBUKUBQHf05NB/hKw23UXuvV8CQOy29eOl0UnQkvab+
1GgRO9adaOVDwsNsCrH067Be1kZwS+LmakAsL68QnHUb97btawyEHW+TAskqyOBjCCTR5Qm6ijK5
ADdSoWfQYnaTi8sdo1q+97rxOWm0XUEXNXQFJ70WLk6bFy+Fo+4E8RpP4UNWdQ++Vn0KavE6NObT
qKKXBgXECPp5Eer6x4hO2bZSV23jfE5KUreGRM568HKqrX0XofFVl2iqFcHjUHIXtSMWNTT4dYp4
m2lXD3minXy/11ajVb3VRv9QjOV1bScxZAd4cfqQUTIvkfcb3S5FdKCBsyGzF70eiM1YdreqFhRY
YW1ahCGl0zCwV2UR0toHlXY8TcrKQ2NAJ/jP0im9thIg4J1o7p0pdyFKuHWVWLsS8Hgoqh2cY5qz
OfqeIP3p156uwTYKa0mI6HSZxfEKIoVgM45jQ/2/2fljTDJXbU6QnfUbgCxdsywAEG9Le6pRzQiH
fWA1YOfreKt2KTVyt+3u4PS3vgxO6UP0/RoMpbOjimCAJLCX/mAoO5BUkB91/TIp1KNbA5Mq9CZM
4XCqls5YZutIzk3u6eXOjBFYhPdPXAIgYl00uu+9fv/I+ftLLOcPnt2fu4j/D+Z3KS3+ymJtX6aX
fz1CZFj8aLT40ru9MuDfFxQ9ocrE+FCs/Jre5R1dw1LZyD9jHEEJf7NXGkT/pov4vE1mQsOZ+2av
tN906thSMdpAHRu46D+yVzN+8ruaIw4JpVUTxKmlgqXkVn706LK6EUiQ+u1St1tTCvfJ0EDtVrQz
+9cuinagBlIarz2IhJtY95c4Sjo4ImGclM6ii7FeBhZQjqKKorVeGQ7t4ZF6nYgGIF7wWdPf/Lbd
mHDOjuBehhg2G83ZZVZ+J9w0BPqIrH1QG8u0gXcdgTP6CREZDT8GNWXP2ig32vAxHaDHaQuQ/dCZ
Feg3FQHdJIrex2sgqKlkLAIDCuMwbeDSeTMv1YDqi9E22dVkW08YOXPlJlDn+BHsarGjYKFtvTyW
U/GSBRUEN3D7L8yk8NaDIyCV0dI3F1GhAeozH8q0ET2NBECf3pVIV9kKUpI+JPpqvUS/PN5OjdND
g5PpGwD48QcLZ5DeBEWl7SToz7XypekRgSw05T6kd8EYTEpvRXAAcIlaFH2LQ7FSHCjD1fQangGQ
qcohsrU7vTR2ZZWt8Lm/GEF95ev6dsDyi6m8djrQ7b6tlFc9zWr3VLQUqOYC9VMPG4zIlStk+PyP
Q59ohyp0CoRXTH2X2afS/KL68Rq4C3J1O0fA1elNQbrwJMNIrT+2QV/cuIk7HRALtbd1tknrJr7R
RVltaLCgXUdoxf2YThrlwqTIN989PMf3ffevrE2PeZg19X//189F+Hk7yhBGmCoVeIB0P27HodfT
yC0zUEmHYRUsk1WwMa+sLcQLC/Wm/r/mZf2nqTXTjvZr3MY2T2i9270hgN3U/3psP38Ja6zYa/O9
Gfv9V343ZIDQXUvKxxtzZPleozKs30jkUFNG+sO1ccvwh/4obM/hKEgPC6EPGH6l5fvD6dJ/E46u
zSAQotR/UtSe211/NGDoQQL+oA/QQBVF+oPfh6RIlSmWAfkkZkiAhB6FvtJblUaMZrxLoeegLDDA
R5RUhKrQJAwhqNC2ss+OL+51A3lJ12ufKwNJcLP6okz1A0wt0LF41ue2QvKiM1N4W/AP4rI90Z9u
brVMQ9OVQviwmxAKXCAA0NEQ04FD1yddOw+ZC22SVWa3lkKY2xltfR6CFLVb8Mcf4tpNAT0bKS19
Vqv2sI/QCA4TAibCd/tuk1l2cDdV4bBuppo+jrTsC1BaSfVgdaguoUabN8tcKOqliVprkycGDk9F
kElJHZ3gOy2Jvxgd0g5NkpXrtkiKhR7RhqSnoGPBbpZPldpqT6aK0VZUrb2ODU99zGONp62ja8fq
bpJYB6Vpr5vSA+xNbRwHZtScQxIPT2mZ7mjm29lhS5t1TwewHXvmrUjhv1cU8dQl0aNZgVPRWpQ8
9fEImzxM/AVyjJWJFkMRiRo4fCdll1AcLAg3J9ryLUgUNbOorzQ9iz8UNg3G9QTdVjUlYP0z9Xkw
De3sjcVj7Y/ownapsrdqc6mBNcgN69aEgKsOoo0ZTkc3Dj8pOrw2jW89atYI0pyp9xeKb33qRVuv
2gFBXsB2d3mGDIkL7rZWUTSJ6kRZIkKprbgTJK9Vr6Dr2CsebJDXuHlecDBMOrNC1UT0oyQRTVHn
zpygUfdKv1hkTalv/3kc+J9me+QT+Nch3ualyt/+jK5cfu3d0iiCEA93CNZx8ljCBTP5R0lcsX+j
/YSKOKkv+lpk0+9XeyN0NJDws6h4izkw5Fu/2xuhybfIouPrGPTYgPT5BzZn5vv8ZnKo0uMwyUgS
3jCQ3rhpP5oc0Zkw9ZuJuSRRrC4CDQmaiVgo9puPPPFoEOg+ejdhuTbs5n6W8+iyUUPLCFbagvxD
JOHXCoK4IELotU1NkF1ZvnHgflKrZB+kxbFQUblrg+EFLch1o/vF2jelTDGISXsoBrpR22jZOeqG
DNGtR6dX2b6NJidzHV+CHuzNoIao5qUHxeBrhl0ejTxAbkNUC6gqTm41wNwkiR7Dobsq1QSpGSQl
VfNj6+ZXuk7zjEZc4ih0V1g4M040bQY7eGpU4hAPFSENMQNtFPFK/lo4vhp19U7o/5ewWY4DpvGn
aSZbQ/8Spw7xvDxavrfsWRUaSeGgGYyAU7KQ+kKG08cbOhRxD6gFrVwP4hJ7bJZGYKLygh5PU2YX
0yPHJ5ts5FxELpMb2ky6m2fXaql/zFxmVgnFuIy0NW3MJ7tU1kZlHZoxaDa+i0wB/XvnOk33gfxe
G6KfVsF6NKVBsZqMEiJe564q2x6+FJbfcpiRVBJHy7sslOQ1mT4Kzz51ZXCJOhTcQ/usOduxRxNc
g7toyptPeuOfvdJBYWiKi3WoJOvYotphHVt1lHLuE6odQ7GQSYVVNhZkUf16o9FzCIUzJL9pQEuM
0YWI7XjKbVUM6O/5+kGznqucLorIQ7rbcV5cdE/8GGFKvWEgZioQHW/TG1dpxq3eQD9s7oLB+RAX
ZMsU1zlVLQs7oZ4o/8fM1GzRl/1qwMG+MgbR72on/di2bbhIUN5eVAK9wNhqORDRkjTM5Fl3UBKO
+unaK/OHxuLe3bh56i3nuc39Q67nd22fHS3mJqiVNyNzThkcxUjSneqe/ciDRwtyriRLNeaO+pT5
cWzZIGpdyQ/XSnbrT4ECV1wwbagsnwZak5UgPM5PlUZDV+kE20gZXv06g1wwuqilR7eWay4FcXHr
knIBxrZ0HNSaR9O/iI61JXBDr5iAwlGavYF2UkHPzkbua+SjjnpCC4PW8ECLbpUl/WdrtOvFGLqo
XzraDnHXi5AKqLGKjijKL21rnCs5GsAI0NyNS0iGPtaGQEbeR264MMNl7D2kdfwcOqWzcipvCdxs
Wiga41by8NNoaQe3ZmpNP7yUWrxvLShU4vChU4NPivdIwJMso1S9yAFAuI9eYIR6a+Orlw6Gtt6M
irXqwR891v6lLCbUR5v2MfH1lT0ibAgWKd/UVXQDCS0VLGs4xoiYFBZ3HCsKLUxdf4AM83He+53O
1BilDkw+34xGgf6m9jKPTgrafncM/InrP+Nrf3zc0aYE54gMhbBopJLm4DuYkakoTR22ZOURMbqy
+wEiAT97cZ00W0yKcR5yfW+HAtGZcTOq6k7voXuJBnyEMHMgTEIiK5yiF5rBloFbKQsrQPw5p5F7
kU8tBFn5g/VAxzDCr3F8NTYTT7e6rywD2GBnPBRhsjZiDZZO7Q0uvQxD7MA0N+1jO7pKMlrmg0Rb
tWH4ZLk0urnBuqe1aNEX00iDfXqHEKoxiW2rGytYDvcpBNxtkb4ECg6mQnNO5CjXIk5fcDj6RTy8
2Yp2nmBJ1IOSRi61XcBqB8Lf6RS6VtBcggHWY9dB0pV9KHFlJsTWIZqOXibuS4kqPF07vJKX0enh
Utr6C91XEgCljUtNDF8cB/RHUMvRi65d/HqpQKz+m2mmw4KshiubWzjrfqoDMW16OIWOhlKXfnYZ
l5ymRkGNEu3wte2cEcDYtbn2nJgNXchRukFdXkcSdTyoxXCSn3YnFmkwYmCSsBG6aoOqE1nOPlNI
ounnqcRAaeqbYscvpHzXmmK++BlT3oVAVYeY2dLo2LRH+x71uRcjN8+6y9twmS7DMvs8KA2k+wq2
PH/RaL5mdwePlDRebKHmS81OXxoKz2plPyWCPeSWzN6AWYINFqHnwV3n9J7VOsed7TGBOBrI2ZpX
fcaU6t6oLzRdhyCvWeR2d9Sg6dLRLn1/Zwrzeyurj5Oh7/MoDdYNdOuYOXg4ReUuU3gFF34MGy2E
1wufXZjl2nHArvkueUN6By0Thg64AIDh9uKoj+OVKKadE9vbqY7RTJMjQI2VikRkr4Rfx5ugPAMq
7QCNh9VCjfFFRzYCpfvPds+Wj4BpbUoV1K7uevFugvnYMtt2HRfxU5X8HZ8bxcSfD26Ls4PNQSec
QyD/0+5QWyX0lZKecsPmgIZUEnmOY9qDRZ2YI9Hmnx0oKzx1dJFHy9JFVw6b+aHL2dPUq9oCbD3K
ROcEA4BU1n5+Uwt5CpuIxRL5uXH8NUjGPaJKL/KTbaaxK8aUCiyXMMh2LHRz60dkb+M2oexgnsNR
P4e9ezQq+5hbAVrrQU1XmcNcxkxWq7DW8gZyxBI6Xd0bARvUrnmAh8zOl7mhbKa+XA89V2q6c1wi
A9Wk5F1oOr5O9Q98b1wWtE6vYkLDzEBFjqqTrdO5k7vAJYIxIlmDOje613bP09Bo/NPB8QCHRrsO
K1T1pBFQjEISWO4CzJrA4I0YP63Rzr9+hn9S65ROrGVJugBCY/orNJ3o/HtzCxljzUgqfRmJzlkr
XusDpLhttOzY2eiV2jlSxuyzhoCnEQBLNJP9iGoNfLb+gvXjsTaSF2mZ5ee1qWgXjUq6qExKGmw4
HsPe+exl6mqSsgSWiqGl6vniF9MetTNE4z/WufZA8M2bPJYildyqcg0UL37Ky+FBrpU0+H6Q8EBa
D4VnHaNY24uu3nkZzNnMbh7yrVz0JOItyBi4qUYzj42XIYs5LjqIo8vmEIoKMmQTEyTPlDaGW7tf
6RgMYOh8W24NfjYrebOPzg7WDDQbf+Q+bbkJ4hIJNnus+7esRsOQuBEps35Z5lgaT2F1s7B7Vkx6
kBW/OzRVDXXf6KBRqcZPfR7THW3fyPWrM3GUBttGE3JptsWiddQzKlpXA60lizzhK43e7RPHOldQ
mi7vSzQT/8ZymzMZxM+nLHkcMr4uyRK6EX5cdibQ711NAbROd/XU5M9qmT7XU3E00/xI4HKuAuh5
pWqn7qT7Au4IUZwtcyKPAZEF5LdjUBwNzzlE0cpS8RqGCuWzsmzOXnhFe/el0NMCZDokg23ziM+S
LjMpo0ruhRrrda42L1GZ7RWRHKVYoejchwjcF75MLlBlRzbpUpbcgZNHl6zyL+aAoiGcbf7QYTTR
UkL0NfBIVuRRCK+RWR1jUuyrJuhhpwmUaJWksOoafrxw2/w0Rn649eAjUh2q9+9+mV58iAeEn+ri
TrGT+8Y3Y7bGndEQDZlXuQJbaUbefj5JTC9BDy3rYWgHxdCaRbEux/ZZt6hDu+Z69lhNl1ko+gqC
cPgIhNU4kteQJiEyHF2Aew9vER2s7WkKcVcHs9qasY+0gf/aKh8HYe1kb7dZweg0Cs6ssVVTCapI
lzGxEb33CUWtbNhnXiuuR5pFFyX9xD3lPETEs71QlXPQbisrO+JnYOrL8OTHYj971JTsuqWRxTAU
D69Kpiw71YcbQDWW5sBQnMCo0Ejxt3SI0KNrwOZr4jRzlBW4fQG/1sjgp8z57cBbq5N3sjU8U6l7
bqT4mXNcUaQ5HFT2Ppal9VHhHyPJH5WajO1UEGnpO7lt5E4qpZc56Ow59p5TZM9iwEd22ghaKWPY
eVZ8QTIWspwYleyoPnW+fQ2F30EDcBIrxT4NCc7G6Abtvmffi5+1NL00g4xCEu26ioOPmrznwUe1
XVhXbZRtmzF8VZoUgU5CIjfEkQpH5D7RJ6TpAngDYcgcaU8x7EfjSMgnIAO9AHFHWpH8PNx6+Pbj
Gl7Vp9iDGtUM7qIqvYgQDffO0a6BtT0Qh818OgkninaIG3bKZIiJBl90O+dbygPrNNSfRYTKY5/R
4BhVjEQ3oUvAFWe1w4XRi+ckTZ8rAZ+yYu6kd++xvj0n2BgqB7RYS2I7wawpJtyugb+RxC5RG9FK
0l7KJrrkcnpU7VPUpB+ltPm8H0DYb6yC0kcLj7jtT8fWSZ976deHNkGNXBqjTz+UlG5A2yDzUbn9
TdPYyIYpPMihdQOd+3PGioe5L5Ztaj30bfSxITEHyxSL3aDYm4zaJxnSzPtNht5DlD+iLvC5kh+T
sdtowFAoEBp38n0Qh88IjJ44e096wsxYmxaupdCMdrnirB2Zm7A8lrUqgwfoVJaD1J/KaFNA7pnA
syk+2FTIoPWkDU8Vn7tauxgeIjQRXyxT4ldpXeyGz8v4OzC1YzYiKots4SJ0UZoOxY1RB8UaegLF
iD/krnvKvXhfEfLPJmKy42kz6+/KAQ507Y62wOHnUBvIN4a2gQPn+pfMd6EuGsM9RGIyPmSscRg/
Nm0D+RXxYxcmz07KqwooF/LE1i4fX4u6/qDRkCs1YpTe/pj7N2FWf5KXgwnr2NsGNaipIzsM50c2
i6eVi1ThQYEu7NLz035raYucXPPatYdd5BGxAjQmbmB8jt/yiKnKESXfO1HIPxpeTniGeTAuzqic
Kj+81ioFzoEUEUgvcjjAlUeZAyoJ+0un3KViPM/Dd9nl9sBZpBrpTRSHmMBmocH9vxg4jenAZ2zV
FFxkRihWybS04Z1rZsFSjGgY8CwmFNshdqakjx00x+y5CPNjW5VHa7w26xQqeKBNBvK1bnasO9JO
cODKHSu3pVJlRydMLkrBw0h2j+YzhETrgivxG+ziePKPmp2cZRKn0YJwEWQweZUWbfaK5MTwjGOg
Jy9D0dqLOIObQ++UiyXGu0Teqi7Z6v2u/jIsGnl3tcy8OKG9CyLMXd7o6y+DGRLHe1UviZ1vxcSy
5wrRt2GkFKfsNWiIEfFyJgnq9dfcNg59TftYuEIJz991nrty4fm4aQCyiUJmDVhSTxppuTlyZDDS
4hDRbDenAUMtfu5bypZdYe5cneltQ/ck9yS8tTu5Y+qs7lfWhAwPqXY3ftY/W30RzYmMeZF1+r0W
nvD/piYnYYM/5eFoQpKd6xIio8+9i997iplRAKRTYQGR1GR+oMbgKzq0SeN1nKMp4hab+eimEeOZ
osIzneLhwhfZ1uonZzU/lG1ub0uv/VD5cbp0wTisix6KZ9I96GdHhK/kL6aYQ77cjgGpxl+7unTq
/vsIYHrE07XpZqK59+cOJjqwMoC4OD36tBcR2Bfo6DaKriJYgp+bEIvBI7QZ4upUDvco4LXoFhAL
+r2Dpkats7VkokF6o7lQ16VCCyIuo5e6R099iVr0ZCaV7YTQdbw2puEkHcpEROqyi+JFTbRMm76C
wLXnrGa/cdKgUmeTHo3B2Xrt7aSOh8glBNV62PZNIJTcEIFMhr8o8zOl1dxbJWkJKtkxvhEzScyt
4aXOkbCMp0OdYXk1/0RhuTINnvpBN85xo33wwJ24fVptpgKPPcQTR+dnpFzE0dOZ9MI05aPqBI9+
j++q1wh9DPZz0GhIKhMAlGh2N8EVKSiygPjnU9RedYl68QvtMTNhJfAreCzaS7JNKBZtJ0G+eFSq
T2NHwGAJHTlj241II3H7fRNGDA+uEucY2AV5JcU8y/QAYOlHxfggsy5zzkazaHXU2i88mYxKcNk5
5HCcYTNZtruopPedN7w+5A74JkSHHR31ZBu90CwhhRoylLyMzpl10JsHKlc3cpLspllbkER28bKz
qgAjkH6ZI5bG2nYAtz24u5ZDhEIMmgak9ocmxDZJ6TVrJ8PMhpzOqKUbGUPK3aAMxjn0tXPYHvwx
O/u591Q66KiRZCwKGRpoxYpyPill0bioK/eHZBhOuaO1614oX0R8KllIS89fwibe1nZ2JyMExfCv
8lwq2OQb+Xc/OLdORhq3J6eTSKk4GTHAn1NYH/PU+phY7D08w3w5ZdbRNarHQIWJuWPCa9Sd47y6
n/MWioxWPHTGJd9etigLOl3gf4yJ4/F2ZWBtoF4n8ytzaDp0p26gaACelVwCwhZ+nryRGwW+muVH
k6AtnyNEGcaGFu2raDYOaX7Ts+0SgfGFYfH9uYhM68os++Wvn+uZWPWnWEZIfjOQfTOy+ac6jGr0
PunzSF/KZO3sZCajThOx9p47Jh/0pRrsKx2fdq7LdGZ/cDpx6+vqndPq7z4y+Il4Jbqbosbn18Nk
P9tS+JNzzrqpta9jSIoi6duanViGQ3wx+ZDRD9oyVReVPDWkgU6bYZ8jobV0jGY3uOazPED/ZryO
rHj8PGCQPxa1drjdXPUnFrbc6NLYDwDzptL9i6MvXWBv0FSWPKdQIcnjfk7+V4F36rjtejR3hZE9
Ry0q23jX8miVQdXka/3CXfc6uGWcfunYlxzMcqJGzbuGKg3mxvJIVHAsff9cki6X9RCQbptGWel2
QgfWVonQ8BmvpSc6F4Gko2mtrbI9uD7+ZpJ6UMji8oH6XvQTl3FV54NVqK++lexlNGmA40TozFmB
+HhAtvYYWN469pGonKptUhFfjNDVIodu+JAswhm6dHPS83pnHqLGuhNj1K8Ipdw5aMwL/if67MPg
rLtgGueqWiKsmy7Sn+c3FYdKRpERyXG2jmqyl7Mhh8WhESyHKtmiKwddkdVxhA8c+tiY28CHJEi6
OGYoevggMhQZB2fl1dgxy3gYfBkjVEW9CmPcDxxEPYyuw3Sk1Sp+nh1yv+VydYIFtiNywvmVo5Kz
9ybi2MyFvNtF+VjWC+gSgqQuqNc9EPCF1EWvSdbBlVuvBxva0lrv8G4ne1skLqkafGqKSC46aFTD
cp8tYBfFoz0Mh8jErWs1nHUl9ZGuR7GiQUlspGAmamTEAGbcyIdF+sYybHADWEWLmSTGD7pDnn6W
J7mMvy19OGaESYOLYzEHMilEkvO9TQ0/J8tEEYWHhYao1L1oJ8FRDkQ1rJIrVIZ2iXQB/ZhynCaX
OrcR7hIIZILSvykn6xKJe68JRxKW/Cr0yjsZJEpevrmUJkxuVo2apxQyNzIQhGsEyqMb3ZN42pGj
71dTKS8g3X7pA6oQyq3SAZb74NWTRR3R+VtYMFd+AFuWjNLnANR9KCzUC1tjJzeAA73YGOZnr+Y2
cz26sOlvAbXJZ6H2xE7u3qDjMp7en9Nu9+13kIffC1E9eQ7KcK6MmFkTWpf28rGBJeLNT5d6O1xr
RXeyhr1kSTZ4Lt8jZD5qE8qxSz6R9ZhkOWkuYnVlcaQX8yh/S0anUB1TVoKqpxR3hlFqEDNArFbR
wbAokFQR6HEUQrmufeyT9BUbMjltEoBsyA7JFDxTnzomisyzMH/S7QwioA2zN+rYOJuOk5uooxm3
SULJSDWGg57Zr1FjEzv5cMb1uPxjRoNnXm5VYLeLUU75HCWBb4N1yvkiw1F5aSViBkM5VW1cBuRv
B4TdKBOrKcnTweBcxUxKS1EIPkiL2hHoIxJnDH2s6k8ZRJKzcwwn8GWOmuYIQkF0zlrpJRnIrsLW
zltjNsc0G9L0IA3zNLbhsoyDbSrzNjK5EOHDm2Vz60GRC6PR587+7JKrd/xqJ4PqjHX2ZLrjntQv
30iyvazfxQSlco76sd+RzXiWMXiTE7rl2NCwDO60KTkkRB++EV5iDFY2Zp+zIn3MYcxc1OpDFVoh
DyOaBHNtXMZUJhuCI1FWI+bASUv1J7PFnZJhWaFV6BsGB1lolOGQ4uQvdhgQLzJDLTrha6vptvNo
p4oAxpfPqdE/4gi8mR6E2XKs6lQ/utlDieb3ak6oZBpNE3qSbyrHP2SNRYhgFxt3fhqUAs0dsg4y
ZTEvJcAbci2RetON3lEaupxSw2A6S5jpLr8+v+aU8g/HF4RcUkueOp9D+vnnlHNbyVcRk1uqGWG8
NL3CHh9q0J0yvzD1BtbX1BDP2IVi4ybVvd8bO5SWNg4izXOWZU4ZSLMnl6lKozsP/oDBXsNLfAjy
+OKmyd8cutafnbkO4SV9WOTLAaX8mDBNKWaofjpqyyDlOQ+SozZhXxGhIHjRFAqF5avdKssMTFBY
XQC17oeTRHFUEHkJmSAVcwbTO1XKBAVli5RSWRKKcrpxBs05Gnm+zsZcvuI7ylWojLeFyhKZansj
EkTtMnsn6UalVZrPr8aN9mCcUFTWnWmXxOGqybQ7+bgpcbqiP+Au0anm+o51kiZgDs5teTcpKg0K
9Cpz9DU/ZpFhXwMZuXdd5S11ueivV92UhYQfVp32MUA7sC7SYEEY+VM1KDSTfmprHvUGCjgLpuoC
aEqbE6jIkpDnJZ/c9AkmDAKiCJ+MhLiQFTehZ7s86IDl4cZKjEbhNxtVRlmj/jgK5RHmlrNSUYxJ
e/TVItip53hAkWVTWWkQ1MXmmEmWF2SdCAd0Ahwn6wZhS922HgD90sK0K7WR4kWsn6lA6mgoxubC
DMZlJ2t9To3z++sZmXVRfpgRuICEAQoJMCWsHz8TkoFrq0Jb6bSl543JlWFtw0nBxOr5vs158Clh
LDmWTl48gnbp2sfCHu7f87kyNaaN2Y4M4V4eEcResOZ4AYkGe+06YqfKc3AMMS1OsYgmICRluKe4
ecthNOMEet+yFoH5WDXd7RRawaKVHmCQ4KT0APLKZDnJIrk+UD+mevQ3m0H7t1yCNAGMmPtxdYr9
P1WdQrWytBwSgKXTR581pTxRAyWxk6+S1jQXGU5RZ1N6sdxj3Q7bpAseYp8TxULRezmJYOOn8d+s
hubKJ/in5bD/h7szWW4jTbb0q7T1PspiHha9CQQGYuAAUqSETRhFpWKeZzx9fw6p7lXmzcqqautF
3zarZFEEEIj4B3f/3Y+fQ7skcTWAY4fU4e93eAqBeO0OsEwmY3Hxsup48zGSUXeNeQWuM7gFcgJA
KnCltzDvlqee7ejBi85j3X+uEpBIkmatFvvFWJrHJAGNPplHyYhIsvOq2w+Ve7y6GI/SIBnUSP9t
AuL8R7ScJ99pjAYPf12l1/hOnW+Ql1AmXD6+uMvTYH+9BWG3KOYGbBoVfU8mNghr5UViJyCfF08S
jmJ85A/ugJYg6EVkHeA99m/hmyi45RUeOjHDl74nsai53QmN+nskDoGmZuVlLsrjPGysBZLE27ko
T6d3KhekLLDR8kgSb90sVJIMdz11QpPc5S3legtjhlJMjdHp69tX3uopEoXBQR5pZhlIeKtq5uUq
EHk2gT9KVlqxG3rz1PcbdChXeqSvvC9SbIiunBYkgGut9IkQ6aGUWpHmTV9S0CwZERjVOu2AYOvG
Q8w11ePPQ6vc1UjAl968s7IO9+qujSRcy7HMlom6JS+FJ1igLOmSP8axeheVDZB+ot1lwqMPs3Gx
7R0l0J1Gm4Rfxklwy6nqQP6G0CSVLBUNyomS4nVWcoappvy7EVXfLSs7xpwBeuP6MEBQ0IP8ui2a
WAoP9Iy/LnF3kHR+lpFH6bJTpBbfaTw9w4QdyDbWJc9qqvm2zJt7FLFfpNxzi3AWI/vNTMwfyeop
L1dF6JW+3SMPeaWDIua0MrHfFTV9n0sdCsZbbCv+pAnDU1xPCSuh2dRXslu3A2xx1S8DqFb/Kmcj
TdBizZIDSLxDKOIHDM7hPBBLxaC59jvQaP+kHG3+gWWIShklSdXUaMGzTZMmuT/k6MiU5qZJUnwl
djBN6SbDxYd8vUTpwmApxwCpvVh0mCjT3qJIois2vxsveVwelzx7jFknQoCZ8W+pZA39exN5TxaJ
51my92IyG43yH6DoVgpHUrSQdLLsFSlMySG5VsMHSIkoh0qNydRstC3TlsYtobxWn+IQMSC5UA9d
eP2brByUdffD9VkSt7YRf5fCqdyB2+kvIDrFnN72bclGZW/L5b7/OHfbMSDzKF3Fts5UC24xTqkO
hWMWLBB6wv9XFGv45N9RJKG2QHkI2QgQy0CUEQnfsSZK2nJumMWRRM7tl2h5ULToy5K0F5McgMh+
kBkoL7KKCxOAHuqjWwSX97ejs5xVwiSjPOQot4Ve387ABCTSUeKFzXmyMBy3mac9p/PtGtVnlyJk
zpn09TcywITvUieQ875scdeoHzts55IDsUKRuRSs4FSlFzFOUVxtLHCXNyMlszbQsL1KnLXRnBoA
9ggC72h8fhqdRV/LaUlhAd5WhMPxkEX9rA1jwLnhRZ3qH6N6O1reTCKCkeCsMmNVeRBRIzCZ6Olz
hjbvSpW6oOIO+5F+TPqZqbVKeBtnMIPXd3CY3qdsVQmmb8a4oKIJW+SxkBCKzBknl+wOgpyd90y5
jkoLlQk5I+tF+u6i/C1nZUDnl1spUZNSohPnz2w8sPyULOToJQ9POwTisKRDeZTQQRz59n5YAx9M
Aysmx3bHjS6gnnnp0Cndg+JhGn8UoxuyK2yMMgJM2g8rGbtUkYIEZo1xErdzgx1ri/aQVJQ8f2Ii
efBbeUEOkmmq/KaNFineBsS61ANZF7KURzU8t96zhK1yc9ee8lmJUY3n9EBS+NWlPCNbxACSaM9q
UJfaRz3xbAIe6CnS1cuxNaPnG2A46wp91ZJd9fORR8rluVTeO1XIK7IXRp3UQRPlyllueuqdT207
ktqxvsD0eVlws+CGcJBWQrmtMs+SZVARDSrUj/8Mghx3CNxQ+fiRA7Ei5FlOcvu5J0tewNNWTkPB
UG9upy4QYcjcsAEW6wWo9Q1mnV2h3jaV7Y+KIfUUqbfQIflktuM6mcI1hXiCdmIrFSIC4K1QEBya
+VBKsuW2ojSK6VdOHlKYlQpWL17vVrnsaQbR1PSupoXrVgaWQ7KgI8LBGEhCNWsBJ9/OdLZBcynp
Jwf2Ag5EzIiUieT9ak1MQER/xd9O6UsbxqkvgNCUrJhOE9mtGHpzCLKYpbzoMnklvMC3ZNpEhosK
a23XF8lK3M7sUZ9exNWWkptfku01vc+6GQWbmC4RjQOt7Byoh80C/Zvx+oloaZ0W/YPWUirtgQtz
UTm3yYVhY/xu9JWfYKvFd0nl2p7LHlQ8DIxiK2TgQlnCt5PmLQUxGPre0PnUDcU96/Vnu3l2zW9k
kd7LKttEo3f4RvOMtbodWcqrsRsdj+YVo/K1hCPwlI5f55kLQ4xfoHwEibP9UnPBamED1tSXbJtE
GWsjX8ldJqUWjJNa+2QxVnDHQJY0YWIlF5E6MXvHfSpuiHAp0dYjZJSpj4IAMgnMZUdwJGOZsfuK
zHzRFPf/oAXtz3thf9cu+6811f43okuRIPwfN4lsk6/te96/t792o8lHfjaIWBCdOPChOoQRtKPB
Lv4fDSK8xNkK7kMaSBwdZQa6QP7ekGb/jdQDjB0GJMOAqgX79PeGNF5SIQ2Q5IRLH6yp/TsNInTv
/uHQS8cv/UgInjlgmTn3ShPxrzXT8BrFqVVX3zlBxXfXu/qlOGufWaVev3Kp1wf2+lu2L/bx6npE
Wavxq+20zXbOwTssv1nH8Rvds4/dffmS3ykP+bf0G7qDu/zlCrb2Y3rtQ79579aIbtwtq2bt7fRV
fRftzLV3uN6N3+LJd2BzXUV76OKemr39Hj+a35NddbKO+rsXB2izaaOvv7Yv/bHbK5tu7T30Qb4p
pePyLnvVn+oj7exP6Z2xqc76in7fR9QsnjDpFWb3pVgnOzNaeZvyoXqC1hxkFYCHp+vR3c7H4bW/
a87Kg/Gh72l03Uzb/mhvs3tr02zDoN9la3WPPujK/p4+Vnvu8t44OLvwtTij4+V9uJRqaF4I0JWI
dgOxF0GrzREoQANqH/KlvY8y98baUbuaH5p97T1+HU7JvuCy0X38uOzhE3llCI88w3d9XW7CO1r9
9/ZKXaN/9wAdvF9v8mdM6F215QZX3eqlWDnrYl0f1b1xjAOs+ya+p1S/Ry11zdEm6P1iC/wv3LTD
Ov4MjGOvbbwN563dcAqfWsQZ0Ki4OLtsaz7D0Tc/xXh8yw83ia90ZNJIe0PjD95kN8Snhjbkr7l2
gPp/OgBTWtmrcjMfDO5rPi7Tqli5X/rnpQwMYnnbtz5fj8UueaoPzTYr/PSu2VmBvUp5rt7PGZb0
Lr5zNsUOVfSDvi9fuotyX5zcR77hzdto9B2uOU/Sw8OwZ9tkawfOmcZioGLfIm+lvGWH8WHaut+X
U9v745t3pqb6Zhz65/YB7gUEtK4jx5Cdx41avrJT75MNvCpBvR1W2mZ4d/fLHvWGwLPXxUF7UJ5Z
n/CxxeVDUuycjeZXJz4fJCtq4Bv7kJO03NDvkGzzoP5CZOw3T+MjWqWkZ417Bk10doJ5F4NEUgON
Fg+0ZDdKsVGTVX0cNxMQJL/4igpN0GzjoE9X0emxWPnmqjqnG6BIG2eXf9v0cET49qteAkA4oUPr
7i8V4mu+uw5XKLevIbxZjQ530VyK0/VQbvoHoLcRrS5c4lvKMlJX890MikR7kOozUvDZij7Sdtho
SDkA7/P674oOXM/7nocHtE2odM3GbjZOvf/40W0gDZ/X5Y5KPMUizg0rcLJPy7P1CTZ8lzp+ceBv
VgZ8aIXcXfcxBKivfMrXgBR2LWHFvKKUiToDGcGiCUoSYjOUFBZcGP7k7XMAE8tO/ZjNbpWwdNV1
uOU4urw3++tbqfqpt0eTPtDI7O7Dj+pleJylPrW2KXzP++auXGfOe75PHqyX5nui27vFeQ7vAZOv
+82y5/C0RSpF/c361BAsBt0DOaigdOi23HQP4wlkLR0JJ+vV3JA0oUnbnul/YRVX2ga1HyToiPoQ
pDEDxYRfCaWjmPB5NfU88Mm+vkBHFoxb46Xds4N9+xNC5Nrgj9XTOAZOD4odHJPjpyeS4t9c3bfX
86ajIrNv0L+b7xxy8O/Js3Jnbz19A1C+2c7fkXojGF2/VaDhwDT52ZOyZk/fAfO2unVvvDO+6ueu
DXTzDbHLcFX8VrdvyhpEabatYYGi0HHdmfZad09Gvi6/Toqf2DvHW+UITrYHSofdF9g7/GI9nRFs
pAAa2DHEbTvvuiafyYLoGT5QMdrbUhC9VBd65TVEfqYgDz/Qd9wYG+N5uO6K+HEWGc29vs5ebd7z
xTw4+qn81BR3tFe9JVeL0o7v7oDIqK0/bdVTiz7ExbG3TuJ3rzCK2PZrn2089Y0cKuo6gOD6lZqQ
2giQgLl+HjxQQhQzV/S5eO+M9fJsZFxwep6enVfW1Kpkcd/3ZyqHsM6AS2n3/VMWPDt3GqgjVKVW
lbtZpm9weHN6jpRgeuve1CfV8pEe0deDskn9fkvSe4dUS/lJeXTP3e6bhzKMX6gBdab6RLeGc4I2
cTV8bh4GIAN0NYTTSYvO5cZ4GKLVbPnlxRk+wX/jJ+SkyWyvqpHerg/KFVtCdDSf7pIA0okgOU/r
ZW3DieWckJ9hIb9wnc+oWj7FjkXDxobNgRRivG/XAwUS72R/LcBIJUG6Hj3KhneYDR+OsNJ+M0jL
0dhoj1B3rqvFzxPfPU0F9BDDqiD7NAbKaw5Q5wtHNbv39eKUfFbLz9pDC1F3BH6ERrtjR9yLjEX9
YbWfvAcrOwx7mPdMdRvQcO2zqRB9nFefxvV6+oDXExyQz05ESdQ336Lrt/GkQS9T13oAlWi8rk+j
u8K2o6NEKQO7mvHC07DpU90HQ2PDU6M+4rDI8Hx0QCDd8pXkz4ZuojcliKeT8N08h+kKRJ83rsut
MvnpfribgnrVfHXPoHdShqI/NdmqK339Kz/6U75fjuEDeMyg+Upx/Y6vYlLrlb3Ojy6QJQ65u/rO
xrmYl/hu+Fo3/nQYvhqP0848WLChjuAi/ewRdvYmaD7T/6Lt7IAu843UYqEF2jjzll8gTlV3beaH
HDCUalNC/QjpTbJKQFNNO8tdQ5/R1Hdpsg+vwVDteutt0lfRt+EubMmXrRxlXRb7UA+yeQOIbB/v
WWSs5vFkFj65zWGXBO8ubYy+Vm1sdzPZ+7B/VKt9Pq3mPvimtiv1p/L4v8Vy8y/E7P+donHC07+I
xoff2rL7bfldMM4nfgbjOlE1fdC0ZNPr45n6L8E4NA+O6VLzI6BG7+MWp/8Mxk3vbw5RuAcToE0O
jVbv/wjGecmgi5tUvKYh+szL/04w/l/giw6M5ZJXVEkt0ugivBi/huJj61QePVezH1cRzS4pwfEH
7X5B4j1eOaSW0HWF9ms2HQfjMXJTkl6PuvV1HPUVmsS+kaDjDFfo8ngtd22JkDDepVVf6XnuMfq/
jOvjj5rDr/Qnf2yc+sOt2n+oNUad0tMwkM8gFy5de+yul9HCnRomuIqjViX/5Ot060+/UHQdKchY
SCT8oTaHPnFRLzm7R8aln9qd6Si333OgI1f9WB7VAgjELmELm+VHWz/NveZn49GLj13+1ldPS4Ps
H7B6FLc6DbtxLEDzK7hjWu5ep+RtwpF6+jFMwAZwkVJ/1Xsof7xHpYnX8/y6wMWzxG9Ociymj4x3
aNbH1H7Y0VNDMwdgtYAORJ+vmzRijrGhyJrRIPaqc3Qqjk0OTgueK5qIuNF8/piLp1QAHdIxGcTP
Tb9pk+Bqf4wwPjDv+vDqWtHa1j9oxplm6dmSa1/x1RB2oUc1bfrwg7vL6CEOH7mRtoDgSCxotVWU
E2OQG6/FcITA+UqSyeiAJcTY8PFDI3Ggch0iHxIPms9t1DTf5tWr7b7qyRMVvbUoOWV0JETHgb8B
upuOjnoffrf61wowId2myQeMt8hUz0Fav8bDHPT2AbZBMJ0fLtEAf3RseluTtVpAvNysWJemklKu
eI1mUrvRsWQyDAhMXJtlHR375tiS5RcYqqa8ojg20Io5aWTHSMq6X7U+3co7C7AaObog5YFgNl0+
pvooe0PGcaQDIN7xjQ65Y699bfM3+YQZvoZwOTEyBr21fq8j8IuWm7YcQE0Tgtmvi/YI9masj3kW
VA7xE3lRnqZEsFjjtGI/yogZ3Eddpf40NSstTLcGDWkz6GpKNr7Df41K8hHH5B7a/sOKn2QHyv0D
+y+9Ay0JlKQeVW6TLySz388KKOvW19Invt6yYeNk/VnGR2s+yvaveUv1xNy3w4d8dWzXq8x8TVj9
cl+8a4q4ZMOchb6dHLl7noGVycLpOR/aHxiJJIfnzcIF0mMIoUt4KKenhhYgrAUXp29Fv60Y9gKz
xl90YsvuUCaGb9r6P6le3jATvxYvxWS48HaRg4B+5weJwi9d04aSuLnTEY5odhEkZF4X+mCPoX5R
cLFmzy2gyhxj7dJjD5hVo1o0lgltEhc6TX29DXcG/UbMRGqwKmjxci8ZqJXxn9maP0Kw5T4BkUMo
isaX+l+6u2Ny5WM/YtpGml2q7sL/5v4spq13OOdczNj6J9YNcAGW/Y9j4yGeQ08YHLrereP8l7Hp
+yaZJlaT76p7zQW4Vtq+uhRkALdhTcEdkWkPbLcmp84aDRWbUgMCjIoLecFZI9oulttIdCFneYpm
wIzokQS80JMk3bapGVTLWT7Fv5LukEc70Zq+vTuhShOh7TeelQnhtT4Ppr4IrnLIXSDv49pNB/Ba
ofVhkBAWgUwP7e6GqLi7JAYH8akENfh8JQjNaSO+6aBeJiQbcQpzMMNBFi9WUIbnnsC0o8muo+Rx
yUPKB7ncFmRiq96lzu7ygLZJWhoqIR2VQQLbJUJxdez9zEVjPnqXR5LxiIxzH3GDnDKj9JnvcbRz
m79bCXfjopPOTVvWERYiPzW5aAOnLC8t6mWstRVL7VrFd2FMyoBe7nQ+M8Myuu31Nt8MZcpjuQyQ
OuQBlm/qe/FzvEDHRaAOF/mD3Bbjr/HYRXO0nDMvtwoPrgeaeqamxdwxOTJgbn2p6NmU+1Ehm5Xb
JhTZhG10N7bMZPwNxfSB4zaomqBeeDDuS8ucuyvTmHCarpczVxuvt6kuzTOzaHdbGQ3IXOookE2Q
ZZYvg8LtMagNz8K7PPuUVo0/zMXqx46rKIhZLOA8F3gLV0fwNMoYBSTRQS7cniqmc2+IwOYworgC
hVMWzybjDr0WssbwHG8NIlq5d27mtkA5ceWqtspIzMi/C3owOoUdww3J3+XfM8iYPh+25XKpZzCD
QIGVd4opsMR9hPUeLaDy28TJmHmWWWvB4TD2TazL/8FRt5HxkydhvuV7ZAlOHGgD+UXefWWxQKiw
lnUqS6AreqqUg/guZrjFEPIbg8isJTSYVww0ZPYarXbyAhJQlFVlbCR8yfApKrstLbXVxHOySpiE
2b7YuYmXPrOxZHEUdCP23FKmGVDtcsML+06c+a69D1MAhcex2db11qgYk5H3mJ4fnWbWiFz4ZuKY
1Dezu8gNj51MzuDHCCWwoBwYRrFwV5NOFM0E2meRWcEC9me5Q262Z4QpjyDPe9G5V/4itx1551LX
SUsyO/D4yHSo7gqqfB9UqxgvWWk5e1iuMg8cLmHzUaJwrcWp7KwSoj9WlzWSk8XwyrvqIgFgzugn
TCujStdlIDtKVk7bFQE3C2uZmKPWYNeAsJz4ANOx5Kx+vKlBWWIq1A3bQnEvkc6EYVTkqcqWHlLX
CNjrKpaCeVFMJOVclHXPWbj4gJqN4Sw3INes1Xwn1zOTS0iBLmHmLXq90PjdDcSfccvwZ9oKhoFg
ZthKNt/IGZC3MzjsDHmIXDbKtBV3k6G1K7tAnmVgqcrLBSdemUo+o7Urm5wDIrn0W2P3dNYeQ65o
2MHlXJk9/fYYZ+xVSJ6032Tg3WUw5W65fXmhVU+u/l2lxCMviF9jGRmqKWbnWjxzV3FTBENTrtr2
KO5OLBSLq6PmqBBUMAGsIxlKRb9ADLnCBw28BSxBIHtnuJ5njIY7trRpEHzhpUpHpSSFdDajG3r0
zjoFDYjqRqYGS6RjgqP6WR5V5otdgZ7xbe+Ip6VXjSUkcw4l00oMKvfVUaty9GatcpQH+srAZ8cJ
gjeZRwM3reFDLMTWHdkjtWkC3O62rveeKo+J0a4BJ5CSY5D44DBtaUO8DTRUdQHnISBesNWB8NfE
M3g8iIy1ODAzshHHtQC9GoE85BWH2CxFwNDmLudsRlv8hawx8R+C4uUlsYpX+9EMg1JhlTrXjR2B
MIEmsvvcNAxBpW5kHcvalSFiCmQsFr5IjKCHWZeRT2jDbbuzrA6Xca7wuk2RB7f9kxkwofRbcZ98
4W06GChxCHiJ1vxhh8V1/XAaA+GqOGWLRgzxMzf7yt/EVc4zPpa9K94obi/sO/HXGDM+quQo1VkM
uiauM6yLIGZPsJUxfkt3FBsIHngll+aFaL7wk3XpsCFkU8jfaxYdl13Y5ZHBLUZGMNmSfCOHOGWr
V5aPxRdVR1lLeC/5ZgkTqEWuZJmLi5YHEbuWDfS0Y8fEh/NlMjtMmM5wi+H46+Plnx33EElxdN0F
60YL2B+OezPkC5NnIuJVhr1vovAqLkECEZ5RxTsKuwj7WYZTwjRZUzhb+ZXx44kLTsJL9Hw1j+K+
ZD/f9vaSi3Nmf/1wpx7oqI75ko/DRHiRjSu2o4nePetQwCnGNnWnem3xsJg1WYVi7puiXYu/tagz
iKfNsRktdnEqLxaB7HyWUZE/NmwvVlHUs1QZJLpQg78eKEMgf3+IHF2Yd2m5QFpNCnm/zxnoMVgX
NXImmLaijTw/Do61I063T5Pt2H6BvwG/ZV2PGF/8oHhRsUM2LlvWv/yuEu3dbBMDjLX1gAgWKaAK
XIhsSDF6EmIwrs5VD1g0f/0Qmv0np3uewnVsVFCgqfsj8lYfZ2MYbZPcJwuL2eZWE+1L6W4d5xa3
MetQB8iIEnDIUypicpyLAP4lbCG0E6/P24hU6m+Kcx4iAhTeSGQo/s5pCUKw3xLQcHbga/RloFPi
IjvE6oybcblGwNvijTF2W2IMeTut7jLPU8E8Mzbyn1hMif/4IqANgbOIID27YzqKp5VXxEOyvsRo
T9yFxBmYRsqvN5cofuZmgzGeeQZNwXpWv8oVSrxgRRZRIgMJAodOhTQN+2afJRa9PTVvk2CSaIZV
x2+ENxwQ2rUsQnE34hvFh95G6sfmlDBFB6SiKJjIHwGOYd/rLjbih8OUhStOsi9gFmWmxY+IAxC/
QUoKuPG3VotxRRcMkRwbcBIJYy7xujAIyB5UUoJh/vOcdVpRYeKcLC24HCrkytgX8Soh/EFYeCyN
mG0q5nI/tEWj3OsXzqPsE+MsPlDsb4374WWCnSo1AWgexYrz8S5VkEo445XkGcHLyR+V5Fk8sczl
5GY7CQPEc/L1GE6ZfrGVfOSvl+2fLVoV2XDWLMK/0Mr+futl6OmMIcyHYnKwRfxPPJx4DL5VIt+/
/ro/O0BDNGyj/QtZCqTa+u+/z2ziyB2TH98n6ywi/8KKZ6nJFHCskRiyp/vSyOOg6fYGUiAttpuh
d6sHAilCGjnqMcrM5IL7/87Y/fVN/tmYOKpAGkjdSCvC7+8xBjVkZqExyT6VOL2PNhL8SATB9DMu
t6/7v53g/v8OlHLjNf7HefA9jMmn9+W38tdE+O0zPzPhzt88HdIrQP2kU9HyFCT5D5pkBdUeRCZI
tHowFLPMNOCtPzPhjvY38t83nku4sm4y1n+HpTjoVtA0AVgeSIsrHQP/TiYciAzr5Fe3xuVN1yUN
jq+AvNT4w94qZzir8tG9BobVfIPLGLGIZDJWXpueums1BYNHy12ngudoKCxnpM8IFMCELNMbnC4b
mNVPbTnTBzmHL24HGrWmUXNoNo2BJG52dXdJdIW/ww2s8VrAWoPdjTnKRuyVrm7j1aAuh+tyX+T5
vbQaZV7+KNQRdrPNw/RpQlClAUSmR/M5Vfq9gHFbHTn6No6wSc+ajcFNa1CcqPLecGUZuR8/QiRw
gKTcN40rYOxJp57VgshvPuBq7r2XyCDaULo9LVGgfpPqaKJre/XMHZJgQEspUCsnq1QJ5QbCXGGF
MS0ADEN+ph/leQ77U2FaxjbNwfSFM9poI2fONV30aHNrdr4tYJXSXKUgt+ZYJzWMp3UFvfuqlG4t
N6nqU15T/R7L2AuqSGQyMtCQkb68FY63Vme7gDBv/uzUZk+N1PAnE0UgHvXUd2NIWpK7nszsaxz9
pkNBaNvR97Gd3jILc2xV5XlypZg6bJW54ul12yUvHhdbqyxeS3jpDgBTtzTZznfABcnOu4u6TYz5
kzWHC4hEdTna7bm+etrObaut3bTa2royhE7cQA95zQAauCSbFjdl8MryMIVaubP6AvbCrN566fUz
J+hvug1Stjb0RzvPnGDKlzgwcRlpr1x3vUf4E3qrZjS/6YxE0MzFRW+Hhp6PZ0W7fkpazldVzw8r
zKgrHroe5HvspfeCeI0Tazdb48s1U4LrVcW9qV6yTue3vF+aIG5iOLqBZzfCVTuUw5nGi496qY4C
uNeorUb2mzlSZMjdiPoFMfl1qf0r5jwaTD/zXl06RovoG0xdO2Ma3/RMV1dRTNPcXMHq4JgNZ92s
Cox5PQpwVVtMqqZtqQfXFj3Acc4PSUcj8pJE537ujaAwwZXYA8IJuRNuUicBWSnQTPtKDVMJwNtT
tIUwV7DZo6o+oqCiBg7E2/NCPKiT+hgzC4nLUbu3vXFcN8b4uiAk7RcVqo7LYJ5oWlA3k2lWvo6s
tX/jEc0Wjqox/dehRpoeqWyy2VNjP89dTUkbnSxydlO7cari7tqpkNlqqbOr5nRjRypZP9u5y835
zmridreo3qtphW/VSKcpYjLC+FC/qnoGEt97SXWWdpN6sHmFzVMn3ah1+TGo44ODQcCv6xTiW1pN
QuJkiGjXda59Vozikl4b0gA9flwzo31Ng2kYv4can888Kt7pBOhFBe3RZ5KVSIYzYHLCKc3ayH9z
Av3ecA0fjQT0DF10KTIJ5tkca29dG9djXeT6fgJBYl61vdMu08FM3Z2rzsZ2VAciCQuVvSyB/UEr
LkMffXfCcu1E/QPA3kdziD68K89VhGxjmNifFQcUclNQyinbqV2BR62Cq2o+lo0qgBKDrWc3Hhmg
u1ZNSbCU4HW6qC7WIQgbPxzj96azjE1yTKLOQ5Lbex91YAWGIUhns36ZRkFoX2daPR31sW9bg9OC
+qlRRqh1LEHMmsORfXyuG/q4rVr5rZxA30bLJy3UDrVwd8yATJDuBuETvnvRDAqoY7zKuX1OTOc9
SghxR+LIJSyboHaKdVWp4A8KAwxfTUClpnQhwm5n+nQoZzRg2SE47SwFe46H2BdID5phGEz6J2h7
OPubPEdrlL/N5XvW0hsDNyqWUvYaTa5exYbVUW+r4vKzUtCmG9bGpyGpvyQNMPJ/Pzr510KPf6FI
/w8v9P+gFA26L7+EjcF7//4/foP+ql9EI/F//c/n8T3/+t5++zU6uX3kR3SCBhaUrSIZyKn2pwbW
T51x9W+USITInBBTcy2LsOFnbILalgkXiwXfBNHHLaD4iZh1TBEZB2tL5en2wr9BqC7A21/iEi5u
8qU/EARI4RjmH+reakhTYFg1wHR6epAKS93ffmjWTBhB920JE0Q87BNtJ2kS6i6L51n3RTFVD1kh
ekwem3GpTHObG0N3P0T5m15ku9qqtBNt1J/juK52BToHp3FZgELmgw3wclGfrp10+JWznxhNuNcg
wthHY2xsOFNXYMSnl8x0YGsbveTRmhSPGulErciFu47sJh1mjXJx9KK618rFOSitsVHBHzyFQ75W
hjRea0XkbIDwlC/w/u776rF0XLSgzP4UDWW9TYpR28cQJKxapWsCI0yzR0N1HMm393B8zN5daKbx
KiOnl101/S6umvJQFU67anXrSuU5M/ZECj9/wAIRKCW95VropQc9VNPDoFPkbNNryAPWDsaGk0Pj
9O0hNbP24IwZWavUCKmxu9H5l8X3+COq/BXLQGz6+0klzQSCg8l0AFubHLF+f2jRFI658wylUzpg
gui+0Q63H6lTmJtOSb70dqWjCdbqGhqDmakdmsw+g8ww76uOvLqnGuF9b/fVpzEOV7Tup5/R7TP3
cZODmCWwIOMR2PoUAR1UrZFWopRChPwGB8F0jEvGIHXVdRbmz3Y/jw+3H4lSTA+lW5sr2uSv69vf
+sIdH1r5gQrbR4JeY5JMOZM7OOfWyqb7qTH3YCic8+1PtV4lAQ0O6RYdG+cMl195ShTv0JfOBI/A
PNF7ls3H//xnU6SArtMaQJYV6dCDMO2aYmj72z9vv6ndl/7abBmxdDW0Tf26jJa9y7WuDvr6+mw0
XXUcq8a8jwY6N80+bN8yT2131N6TdT4b9rkxx7cbz5Y1TF9IM7vkYwtSLm3SSuxJH1KlhmQk+eGW
MUhFt9FoWZ96uEsWsKOJPhfrq1fimBp9vu4tr/r5o0zinzb8H5L7G2K6frflTRPqHsvkiA+AX6O/
7ferw20L6wq4RV0n7hz63axBjEKziTO42qcZsJ6JZJntfr7a87y1PJAOMxy623CuDiF45GYe408d
2cxTR1bcP5MeUZ8qWjaerEwhSurHEnZLeE4aupISz76u7HKO4TDVIH6Pw3tztDgUpJ1ydy1n9nLn
gdGNiPpVd37k/FMYxvg17OtNqwISrDJz79bxZK6gK/PTYnDvotStCYiHydn0qkFHobDCh50d3tUQ
+AnVpjHSoq85bXVfOPRcZQqJpKkcjKewe0iHwXzMJgSliiF8HGnSpCNuIV3flbU/Ggkk+drwybVb
88GDHSGuRRLGy9pdueQRypm6eWm6/OG24mehz4xGQ38esrWmhTVkCtWwVs2l2Oqd5fnUkNQjYSuP
aUewS9PkOxwatZg39vSpj50BxJxRwhOkUVYmGw1lt/OkNXm9osmifG6i5Guds9jh8SCBvlT9FqNo
0PDoxoFtTOGBRjeASwncwVW9SSarXSEgnoFJmcHTl3GD1KZlEYuDZ78NdEwT/2PXAAmxzSxd9xp0
h5wQQvs0znP82IKur6IBiMw08QX1Z6NAXov+tS/IP0RBEg4og6lLvILiML4/+YWWJkFTLNWmae0B
dHRHllDGfUbDZhWl3o0P4YtSa/Od11GB7a3ORUU2IQXZ6oUXzJ0zHGopqy3dvTOkUFRHsQ7rzgsR
vHHfKHp/XHTwxV7WHHozcTa5Nb63wzjez6aBNKGi1EE7j6ckd5wDFZwCYY5DrY/fr+i+bgeVWvM0
h+MmRJsHIqMk3GQyO2rv/m++zmPHcWTruk9EgN5MU16USaUp0xOiqquKQR8MMuie/l9UXaCBb/BP
CGXfiyxJSUac2GeftX8vRencrMA/WlK8TUkrvy/k0SB41s3DrHGre1ZOCW03t7EfODERULQrwnm+
i0Ix2N0MH6VKrlkh9M4B3nCRzHz3ebUtDDt9S1s9wcl3HE6z2fwtaFzyPvLk0RYRPtP1l6JUdJuB
qv1QWL0+mTCyN7zTRyoDxifGLHlNHOtbGzk4lfldVpQ6n4ENGJkA1dlvw5j5ZJK6rGohDizZDZxB
78+Lr2k3Nesk9bQkza5lDh15M2B8o7gFi+w+pCirfWIIfSyAf5CCVFoHivnsNpDBuBcJ3rpQ0LXi
Lvje9cYmk1EsJ9W/eZioDn6YZTfhmwcvdRIQ+ONvH3bMyxgofZhyt7549Yidn7i2czFRqNah7311
6CHn+WF0FnxEhmGx+yfmIRhcR2+yHMCMY4gyDqVPC7PRn56EICfpugp3wu/GpWjyApeS6W2jOjIB
UQdpzAMMfvM0uJ5+mI7RvamBb9P27E21JCuQr2yugRwa2tNet1mmIN+JWTQ3c71DjUifpyrdjq7j
EyniVm+RMb4t5XAcC1u/85Gso515xjaDObZtOErtnaTs7jVECOCfGRNtWewZyrsWofCuwfqqPQ7p
MMbTCDt0mEb/3Y640Z2saK5mf+qV8ccQAVVM0xF46U587XzXy9b1bbKS9ZK/Ds1in8Oqv/VFuMRq
vTDyPO/drvwhWsuLQ41EWuoi3RcdIrNuu3b//EImhjt05cCP5SS9//+XE2uQ6//dMmj8OCvEMaJG
BcfyfwoKp6rDdF4gJrgJqArDCa4UBgTjGJmksa+qE1Dkzxyj0cPpoETlfvKVOooM0DnttqXtmdeo
lfNVnDq7YfktF29XJ1RAmVP8aWuOi9K2k5vncZonPyvfksMwXRPmDFHnog1tTLmZ69C4KjEbV1+S
be1oaJCj3+u97IrurD0CpnLX2IM0xt8PcOzA7mszd2JNh8SVF6Ig7WsiS+7KYc3CckJIZFp9CzsT
VajxHidRlepYpjwRysnEO89TcTBy+hCmq84GpINz0VjheSrB2iWGfc97YV4MM9N0ynK9p4L0D/C1
1db515BFfZ3rJIq5+aEazPwJw7TfOumSb2lLZJu0D9IPP/U7WOsEhnr/atklrHdO9sq286kczzqN
ufM96qPs22Q2wYtJGOxGpQ6oqNYtd2wq5GQxyvxhz/euEPB4cnwO3SzcvVj8/DU1kg3RqH8ASIqr
1eHItjARn4IIE7qubXkmORGeJXLL1avGL0bf5nGbOLjIW8x/dVXqIxCuTzvs+puLJnmi00QOg5/+
5D2Q61XkWWyk+lbYIo9rA0x24yoJH4vGCUiOmO7Yq61qB0DjQMZKA3B5mJmgKNeKfvCdal/aoPD8
bJ63XqS/2Lk86aD18KtmRDbY88SW6nZHgmbKvUHBX+tx5bvxeIPVKa+eGhym9MNwawYZqa1nuqjO
RxqO1kG4JARVhZ9chmH8NaAJ3EpjuFc1SuXoSvfVrSpAcjM+UXhxDK+lznWJcKKkXVN/+kbxQNJi
N2mzn4njgN+EJGRP3rWOUvxRASiLYtYIAWaAh742TunUJAeRFx+OURTXiMEoQfBsDFtvX9jjfGqr
LiVAJbFPxDZRHoRWTAoBNXkVHrjfWqa+zeg8pzZWwr7m03pWdk+xHW5di+cHVJB5aKOc3CF3Ka7w
2Irr0p7yfomIWTBNXFnC+ej1wW0xqGpi1M6ZlmTnemO3KznX3Wemc8+sNQz3lO+qSab3TjL8kbjG
BEKvR3fs6IaWRoBNE97xbZ6cYFN4/vRqh6N6WcQ8kRmfqL0xW19FU0anYMlZDCqMu245ZtuiL713
c5FvQuXdOS+jW+SEy4dqVL3JMzDnfjIxLiWi9F5lUc9BKKJfBpGvJFTlI8o3lVbTLbDyuArc5uZD
IB2W4as/2+M/Olr0S1kXSHRUXq/t0O+xyewDlb9O3qR+lQF9aOwbfXCF8h1doR+Q+eyP/ck3BwnF
J9E7tM7qpa6LKg5I7Ts0Xh3eZmshfME1KaUmuWIl8ltm12zvWR0dk2QSBPq0pHVYqLE9jtVtWqy6
ZK7b71XlGQc5VN216Mpio+rG30rHhGO9XipWENKPmDLkH+h81Ns61dkFYGYG36ZuXyQy824ZbXGB
19PNCHaSIRsrrOLFXKp4inrUH38Oues44NrJgHXBkBfymD+nRNskXqTpoxzaUzQHBoQcbNimlXeP
gSDW18A4L30lXiSg1J+FH5KLFjixV1hYq5TkfTbLcm3KaVdMVfew8+zazsmCS0AbH0NFhetHrEz9
nG5aTeSqsYjublTqSx+RqIRA1wNwVNO+remW1nax4gzMjgSC5dYN8o8t8+aoIihD1TQTH2jUBXPo
ODt1UvzRVYnAO1ZlDPb30dBqfMg+OXiW7OJ0OSnVpxu/zSsbj3QWMXJZAr2j4r5E3Af4EuZ/874D
UST/8V0/OEdz1FCR5Qh4Bnkmakyg0PoLuNhluYVtFPFF8FyN9RdOjaT1CB5he2agy+pHJrSMjHWr
7H6KzAz2k6OIDWLluQw5aQJFA1G+k3rbklVJYIYY90Xe4fPChT9r48inH695Tz9GhpnetV3Qx88L
p18CJ+mtJCjUPeoNkzhevVssQTfTqL4QAQHBDDrwNSEqYGs0ifmTNYRuO3j7PvrZBHotfwAd99bB
K4dK0fidIrxO3Fj9XtIgOVv8Fc7ziKj598uSZXVMnNSMI+qreK6wSCZucq60HuJ28O4rhfvSRMM7
nLIo7rppxfPQzi7ns1wPxWq9DED5+KecZmWFS5rTWX90wjV3IuIAjgB7rlTb7RrthoyuRQ2Nl0VA
BKtKEFiTGxCymQueOccPoktt5N2+GFCGWjXYd11Zu8FXvx1R9cccOP0Mz1YRiTnDia8Jl9kpkY14
v2nTIBnLmOPn1o9C67p0WCj07HtYFHOY18t0ydaLQrfQTipvdeu6+yoP7G2Uj0QYsTFIDhbXoYq+
RVtCOc3DKAwR695F8q8mDgqwZe2ilPtp5hntTOtVGdgJCRu3rk0YvBkleZhl1XevjUFySTExQwzV
Sfos4TbA+RDKzZ4ccNJJjLGbT6J0wvh5mfE5+75A45iyeBjb4poTTyNHgNwv7qKZlfRTTq5Fap/K
uQSuTxP5CGUT5mjvd9QJoZ4I6Qzty/Mygmfcu34LjR3blPYnXAyVpJnT4Jwvp5l+oZmpmnUdYiuJ
69spK28yGKxDTYjCuc+CLzOi5JEQ8xdzKIerOVjVvZ7nQwKAmdxEzAWRkMbWUZHCxOp3V1t/8fux
u0r2shln+1HI8mBg8z45RgTDU6LiDzXNrlq4ECYlcnvHMKrbBFcjNL7KTpDCxng+3Zt2HTbrunkz
Fv2ubcYJ4Mfcba2VtPVfFZ7MmGSbZsHN2fhHh2bFey27izLafd739a0J8u7Yy87GDcYWK6BKV814
V6qAB6JGiXueE8fssV4W7NTLMIdxO8vbokNxDId/zaLSN3EIm8z/3orvZTInO2QrGkppnn76882r
y1sgg/pBHk17dZrme2mY+3LdzhwdVe89zRbLYi6h0vVmWc9gBDVQBs3zj4Ksjg2nm32dz4JbtuA2
sP1dY7nhF6J/X/1wdl7Nw7OUtRprAu/ZbESmvDORUvpiuozTWZQORzxq2QPFpKiG8TQ6IzMX41C/
N4bVEp4i9KZxMR2k6XwKnL6Lw9ChgRoUR1dN5dXMy+pqzv3PQrbzoZgG2HH24u6EIc3YUbW7axXk
3qzxcMIQpN3iohLZPrLV17Dok/1zgVOyzU4DyyfYkPDiNYZ/9ASbVTqV244qEMNaE5z7oBNMw6Av
4HU1GPRQ+lbmOBB1PZSMWgbuZWKe9EVPzfx34Xz+8qaGUESI9vwibSrBsBcYWWCJnMkDoadYqhYv
m+k5Nyb3iZVI73RSL0hD2F17qt0iS4trH8niSln+y+k0c0J2P1B79iH9PRb4KQ31MWp/dqrlrKfT
5lpT0SGtrb++8yvO4JVvvZrgoJCniBuWfekcywKWb2OS/4Ss1CyXxAyYI6AB5isxnIycJxeUxLVu
URa9nJgVysLnxZVsWWm4XKemqba+rtWeSq/d8n/oL5Ucva2qsT26ktxAfzRit8/R+aYCdMC6pNm2
P276vlA0rPiIDosAEGBT3DpioLTlmu+lMeltP+MfZ6DrxzAtHauqN9w4ow03I6k5PbC8SmvhqJFA
a3rxaZzejCFrUDohkaKD/9Nb+XLgg6RXNXd0mIwEo3vjsLSsl+ergebtLsOgxV83gUSrUUhyKwOJ
GqRMGnf8D7gtijsZUsEprJl1rqzs6oQ8o+EwZfcgoIToeFibPLi1xTzdaj+7m9/KvGy/9bSLY4gy
IxLHR9ry9fdDaj44N9Ep7+eIpq3/dSYY9T2RdnYvBo88xw70qdkOJ10t8op6Stcuam45Vdnd7FR9
pyyNOzWdleswe+t16oFfadz2woeXRzMvCnPr0M3VTy3q4bfNCfXMvNS/GbnJdlhGB6MTH3U/Wa+p
lbwatBi3hk3ruk3M6OpK6kVOsGcSB8erKvvwoEr7s0qpt1oT2F/dTvYp9X7OAyCwl4YkhQ1W4fem
alqgn4PzFdA9bXR2JXipk2YIgnLDkqV/XYxg3MuynjkWqPEy58FhbBb1GJRVvFYjII1ysh7ATucj
d6K1LcPKuE/Oi1ZFf/UdH4WridihotHchw2/v+Wt2BuzgNvpB+RU+7qtGjjQhYhbMRPWxHe61ajV
wA7MDCfoMrR725xBMrvDH3d0AiDqfrdFvjMYY9PuDe8gQdIBs+cFO9NLgjsiM9LmTMHDgcyWcywb
XJd57iPtccEzMhxJpf3TNvT3a3rXu2pM8hlfLV45nhgxd+7lWbstpb5lVUVep12bxrksyb5LliQu
7a96dtin5gyBc2y+lIlsmIHjYnhRsBmyDLSfsg9P88TzkiTFayCU4g+pmbF3TH0pyro7tUvjXomL
dq48E0fTXm7GyFhKZnX1VUD7RsIkhG80goUSD5pybgGtatdUuUBwiAzNwZi3fpPM25RYakm4FsPw
Wf9t6qPqkGDMuawF/4ulTbGPkgx4ymJWe6wC1kswGMSgiQ4uzAx7cmepMb+bY/gHs4Z51p2tCFlZ
5p0OZib1VXBScpFxveQTU9d2rGWAdWFOCS0cB5Sf0qMkFNn30Pmx/rWLogq/RPjwfJ6pbZAymB12
xWC9VCttSiYcJyznWjveb3vw7c+5Vs7VXl7DtqNFbSmwHSmndx837K1sw2WDmB/uZYN1lI2bEjSf
FdNp5XB4/qVA4X1bi7+jFZI5KiQNQVva5TUZkLntCOkiKb0Jp/5inyZj/phNu+GsbRLuqJxL0BPS
pMf2xgwiGebTLE5lNX8PJg3eqz+nMMX2ZqndAyegAhzZ16Rsq2vrXkmQYLpziqIDQ5dfpW0553q9
5FpZe9u1P4zFTWJjDsNdnYOo4IhcnzkQXTNhDDcTBflqOW8TsToXDlPtJQubFsy0KmKzINezyf14
KXzCmx0sHX7ieXFJiS8IRLk6ZMLekvpWGF7xmhSKR8LAE/T8se/64JZFXzmMDZckbcYLmTO0rlBd
4WXUB9nr4jMDwf+Y9h48M9Gr8ZfBcBN13dQfyMYdXxqraD/6LIQsiV/TY/kKSij5WTZHlzzRqLYC
11Fq9v4tWy8GhUAbLYKQoHY/N3yFz9PSRLpZbE5KcdaTzR5Bl6yQJh8wQEePKA/HeFzSMQ6N5tQZ
lrjbOYEX3NrnevJLtlIuaVowsjuRqKVGQIDPD8V8pr8HRve7iKIfVuEUB9sS88XDmM9HkC3IncZ5
EJWlNssyvRhkZJ3nSKjXsGoT5NV6+SQW+R6k5XuPwPvq2EW3T+xlhPqeR8fBxgaGn/beBg2TX7n5
SWpU+uqpdCVk9Db2fJOxBIdlCdlFX5uav6RXT/q6WJeWmMFYCGPXtaq7F0LQfVBjcOD8Ye8R3cL9
IHrni6FHSGHpmfbl9Mspsx+FX/lvs7R2InUrToO+88XpCXGyzRM1y/TmZRKRz+JeZse6m1mbvwWU
/i/OlEV0GajvSAXKT53j/Fiq0P40hzrZWIXLrT3jbyZK5GeQVe21Y9a3HlEZyIxsI3qBHXQXeQ+t
LjqEcwk2zXN/B+3EFDeQf6/mmEvmivhGY/udOFQMfpY8kJZe7PJWzQRUOd0p9xiZboYkXpps2bUh
N1oHsfG1XS9lQN5Dpb82PTmZ3MQNowAM+/AEk0FQ585h9trXdnWdPS+15mjlg5fZCndRl0y6Dic+
2oxtBOl18WlTdbnTxs/Gyt8L83hkaf/d7J7bXu3bnAtNEENSMzusCgCfAz1AbR7HxPhpdI3DDNSQ
buwKMCF9o+wyucXI8g68p/F9onmHsr6PAOQvsPsPqVV/spkHP04+rbRLiNhyIFKDGQxtfHODhZrf
iZZ96HO+lo33xSqmG3294jH7KokjEH7PFrOrj7IEuOJwi28iEZUxqq7dMK5iZodGBe9NGOrL6EhN
dIEwtq7NidUYje6WZQpWEkZ7Xxf6yJILnNdK0m9VOooz0bHizU16uiuLr/YeybF3Lwy6rWeXzFKj
pmzCSi5XMkGPodtG1+elHNx9lgUirtxcXYck7d9cc5YbJxKkWEjWCSP1xlul+YZEVVCcySKIWwOM
FtLlI09CPBOA5nlqwIBXjC6IXjuHOnDTK5z+9Bok5Z+8aSA4eXXy8vxCRTlWd8ROHdOwObc5xSZ5
GVT3QWkFxKSRhNKhF5F+47bhJuT2IXPJXHZpzdEawxGAS9bIOKidXbned5UceprQz/yOHJOU79Gi
V2H/1Ztxu0VED8TBekkIem5frGk3wuY2lRsT48zSuK6Pz1fRukgWGZPzo1zZV6v4MhDddg71gojo
4c4cDK0I1Zpop80t7a/1R9tXP1LIkIfnqdf0o0AzWYpMk7R0F0leiy4pGIyLW/b/eyUyvz21fhFn
+ZYBGFKL0mvpRumVrw7qr8dYuArLkzYgPE2uPCwAVY/0dxUpSC4yao6MdLHzeiR0rIuuInN+mx1S
KPpPhC2yuafGUPzjNFNMXCGuyMk375qUkmOf6OwsITVea6OP1cwQhxFchKGmuEcDphDj2KBmtKms
MJmq9+S7pZKSFGvce6Xnc6Ki8mAD93dFXaZvPp3BTnpIfEUsixLuF1knyI5kOaX0i9/N8WUKhdiW
S+P9HO192M3o/G7Yb+1iwhzDo7V7tnRr37B3TUmAs5026PJNhKtQjIwdCu+61ORlliGSK5psdvXs
EzWfGfOBzPj5SvgOr6zmT2c79R7Ivhcv6yVbW05qyO+WaKpDJifnPOW+c07EMp+ZMg57w9mQUFts
lxStxzZmur7My7cHd4KDoC2G+nOBvL9AauLebAhMtygtJgHxVrvUhCCjGXsRWfSgRp6PbcSQGipA
cG0G73cpiIZ6/hSguXYihzQq+/6UlUXN9Pi8vPr1comCNj/hRq5oxHGJAimObia+sVt3RDBw6WGu
+hHkG4Mwhp3pASLtC23vc7drQPyG+VUqz7wgd78zLcuqMfBNTX3x3V6OfsFhpikiejRV+SX1/OJW
OlT+wlSXBK/J7fmfKMg/8FF4Pv6AJNklq9OjCmrjUkfZPvA7dRZZklxcV+Zk4LhvDtIVzWuZzvHz
4kGlR1i2oj0LRdcd6jx79Q0tj3JNVpQXNy/ay/NVL9RdiiU70v8TF/gD4vJ8ReBIeZh9++dk+Oqk
XeuDXvR0ey4+6NAM0Qhwbo1dRldDjRHbsXt5/mShRWyC3oP3tC73vWn7FcURu0eTQgtX9KZjM7dd
CRufl26BIaVd1/t5lc/KZyW/XnwZJXFl6asLnmKcHeiD2JDWrHZgwMr6tLsljS1VRe/2NKiDyblh
WwWyIPRqaJjE74FqtBFu9cSr/JM907nw+zCu14u3eFDOsvxnXpH6oOvMjZ3EdeIxGjbobM5JGB1v
MFCrYb6HUkwyDsrlWrgbzAXDaKex8WyTPi/JvJhEpv6cFcrdc914XmQ06lOhSfCKNLVePT+mqSu/
WGgp89Ce57xX+ygofAzHUXRbnVN9XTTY5/n08P/lzqG7DSnfCn0ws8SMzUIZKPfMzZi+Hxxye+zu
npTEtabpZO3JtjB34ZBGf9XDp4TIihl0gx2zwTMdyTqZ4jGmSEiglwSWlPHzQrXHGi7LZCeG4g9x
Dm3836UbMMXjhX1rTbpgTVWMb8+LExofmow+JslH68GA6jC7w6PsmMDqaSOTUhfJn3UyHbOW5Jau
lM7e45n8CAh/KtEB30I326xee1f4Y73VQT7sEqMHS133wdlRRXAOIsPZV5P8ZvIv3kJg238vaqoO
2jL+MZX4xzUS9aMneZUG6EREXDnubDun92+X7mayQ2iNxjLsejm7jzbgwOOLwXgMbGepj5lj0Z75
3avwSgRdKi6l4ezM3J8t6P0Zb81pvTNHU9L8FL5bqaV3mp8K4XrBNtiQfmy8dI53YoU06VpjmuhL
tRY0YDn5uPA1TewinU7kx5y43Rne1yPrgSmuprFykfZf+9jzx7GVG5fp7jiJztnESpNaXX5TNr3B
aJh7nHb0vJdZ3IQYxzczNDGlh3RxZdDbh2ak2xG1QfYoLTc7kCvH/EE//0/8rZP0GXtS4XcwYY3K
8vTf5tJivzwS7RFnn89CKS3BqrRF8+qlSsZae9Px2SJyq9912PoHg9GrQzqPgiZTn57ZpFTsCn1C
C0luWOaDebBwSJGkecvqPLoXyshPSW4T5iFTex9UJEo+G0yN1wCWzGnlmkNr3EkKhDTI+a/KXNqh
oqYpVoM1aQ3V7Ze83GL5VL8y/bP3yuQclTT8a/Q4PP+DEzsNT3DTFl+zFsfYPMzZ67M1LGVyInve
SZP6vfIX9HXvHXAABB5zVXdtHf7y2iW8gWSHl8dR6mFHWMi0GT10Ny7n3EtXVxlVE0DIwQ/A10wp
9QdWQXOTU5Zv/3b5/Pzd8gdmU3iTdzNRpI+YQF7nTLfnSTn5uQcCH87CAmi8niB4UF+CAM02Wz0k
T5dTUfh00HvinJ/12vNCVgKnbtKaFt7kNhT23LOIJqi1c/KeVSZxMckoQCULYULBS4PTYPc/hzys
Xt1hbVtHRnY26Hh6RktojbbaU9V15UNVyU+/65E4RnpRDaDBfOQ8KdtVdKKT/SMfWlSu2r+TqaGh
y6BDFDr1r6H19b87hy8evCbxRMCyx7z6hupARTrFwlyo7MoZH2MFpVb43Bgl/bwDzpm3ACHtxXOS
io3QB+v669k5dBPojGg+fNlpV8V15dHaEE13mlamQ2/Pw0n5sC7cvuuuQYtqXAZGcsgQeHactMcP
UzabdvFdnnW+iglX/Xs3Nz9nMzOYHkjFQRTwaJ/7v23NydGi6bKtzOa7Gqdh5xkMsOci6C5OWTFd
mTbTfRLTDX9f8YA+/u+UFfqMtlQ8It0iT9WWtSu0hNYIJWBy+vozkpiVGOxB8zIXZm1GIkXswLhV
ZlbGE362ro92BQWp3OATZGq7MoEKY9qUbZ26NOPt9FRHw+9R28ANwzTWq5DvlS3WJJ8OOILU2USB
Pz9fYd0pN1FqRIzMn5LVxPS8MApDvm+GSY9E40dnEjHr0u/6itSxI1SNYQrK+q0yQmirXj/GjQ6G
eAg4vxGTCWjRsOV1CdP2aq2XQNd7Edb1qS3SKbYITosxVn+JhtH3NwNr/S5Zd9rnxVeq3roGVRnx
NU5yaEKlXs3B7HeZK4ED2+5b7ybzuRK1Pv717LV4w88JYuMlL8b90C/+zXe0eO90DQnTLdpDr0z5
kAb+SqtsumNbDDx0dbKak7Iy244+JwiGyzjOFIzvtojOn6oUQ7yw9DHBj7SCieH0LKGfd60soTZH
s7/siA8wjovG6U20ElgrJIZzahUnz0uSUzlyqulJGfrrBqWOB51a0G/BvEVciFyIcuL0oBI7IpKH
ZwQF5jD3lUMHuPRwomJUXE0avmXSnWhUy/j53JCcSwzAwzawfjF/VLZGdkx7p/tSfxlYHerMmh+d
NdHVkkX21x62JF1BaphEvSVMZJP1fbgryeZ+xfJk7dMWp5ytiDiQs6aaFOhiAeNNaqCVJAIr3KQV
vXBT2QxKRYxwbZrCGDeyNZ1Lbw/MgiWSE11RqLMtOSjtwgSncF+N7t8bjdQhc9clRHblNkusvRZJ
7cjwe0mctw6AY2ov0O94IeWbXohansm1X408eYpw26UhBFaW6buDKaqs4HlFk/yeN6FxwbB8Jo5Z
vtc2mdJTCQ2prHX/lljBKbKZ1u2VK65+AYlTzZL6EqvKbeYu3Fr5v5F2o1cXVvcBoLxxMheK735h
e8ktfCy9zj1GGUON4RtQV6+IUiIEmnUs6xmxgwsM9+KISRUsqFn373JgpL0kZHfXLcrC2oTcayvz
XjdevsdnpFdXJbPBz+Z51dKp8BLjXadeeC8bwTJns3s+W5BBnwE59Urnry8w0mv8nPUtcZEvbFbH
sAdynxjRV3p1/WuVG8WmwGn7PpYJ6VXTphxU+ithT9wo3zRfl8oddxKXjy1M+zNVYMEZKX6M7aDf
6EcePOzgujfHD7GEB99W0MeHPkTNSlYoGsPq3kQdJokz2y3rIaWgbeByGP77STiCtzdvfdpwRT48
MfRrcJCzcdq83unehrpCXMNvz+5/IY+8PNsjXRaErx3mC00kDqGFeFPm6n+vus6Ai0pv58DY9y9H
NzU7UWLdn5cCoCRZkYPeMHX1a5kb6yOTON0lfAn+0hWZ0Z337tvuipuS4WfmU6mZyjqrvrWPGMy7
rxZRBBoX6mffsAgFi3czHBkbbdNhc9PwdXqU6XaaSLQmW4ADlf2Z4S/d9Lr7Z/ZBCtIckp+mFb2N
Sbn8HCPjtTHDX1M1s/Ksb1Q5ml9iNRczsTFGM1u3SfnDvCGMHp0I3REnqA0Np2h3/pjX16FQd3e1
cGoTT2ibQm436Mks1Whvn0Y1rEsQ2rJZYa6wP4faFvvCdPUt8PrjNOMGzFcrb2JpQOODu3UmHO0N
GgMn2BoKA/8q0dKggIf5HyKJDoFwM3zR7P9SVfh1DLzrEZYqf8LsM1f9V0d69cmKCFprndxHUm8a
FkgqcznZ0bYvC38HbiMgqn4MHrZJUsyQt3szxK3XhmRMMm771tNDO4fGVGwcvV94bF7hD6WPZthx
wAr2LBf9eepzvKkprET6Au1D2vLXgDitXF+8OwHD7GNC4IxlEzTPDAJFC5a0U4sSe9J+9d3C2bvx
KiMB84VihYG8isnH/iEzF+BrxfEhGuv6w6iqP3bnjKxTrjjXVDyghhilyaBgnP2xi76gEXwpmaW/
M7UBs6LgknfD1yChbzxbdfOecATZ5AHW3cz0mQ2ahfiYrDZ7GGGynXXQ3GtmZaeSL55xVeUe5BhC
QgjMdBfYms01y+h+N6GNHep5JuCuxNCuS1QJYY3fRM2kA4Zr/eq1HT2hdpHHWffvptMbh+da6fl4
M0JDnNwCN4BpkSXdCq/8x0mgpIPYMvbEnbBBY5Z+m8XyQCqR752h9/+1niOq6Je6zBUaFm7y52PY
2J5/IK0YiNKSQJkPva8z1jVyABo4z/VMKpBhZ7/qDBZQnfhYlooy3/OknjI9dtu/v0Ma93zygpNY
jW5C6K/rw3P0mEOk2J//1D3ZSa0yIAs3FiPPunT2z/8maRBi3LCvtgz9u3QhlOMuoJ1QRh8BvSeK
2qb6pAG0bCDpBN//H1/n1eu2kmXh/9LPQ4A5PMyLcpZOtH1fCEfmUMzkr5+v6rivMXcwjQYKktrX
PkeiWLX3XutbqXj3xdPcP9iUlq+x1QOIS+r6Uk/ZszFrfwV94KK1Ksx3tMibBC/iKR/07Byl2t33
y+xgpuN80eUyxG1xmBPrhX8Ml+KckRyTFdR+UboUe1pr3NHlDc3NPG/fs/dCD/KcB/aX1Sj9VWpx
pMlKOLMNZb25lHRVGFCzMOnUrnmcvQds89U01/tUvjNTUWtSehStvByNeCAXPZhOAbqnk0WffReZ
gGLoEum3Kray1yKqCBVnJEAoJBfEuCzt2tYN5zHo+RcGR/oJg5jzUEs6YwHO9f7gNhejG+Aj+bQg
gi5PPvVWEfEb9snZ7WtzD5ApPgewVDbETmEl5zbA8Vg6v/pi2rdZ0hxVUyctPWglcQ85P29c3HST
OMZ+d7GlkrRjBC9AkB49eZQUaiiWCSII+Sty4nbOCC3Ns3qkjXpH0U43LcWA3uhNz+xcn4luY2HX
xKieI5dRZSsDk99VrDXRH4/8jkq89WnoDhxarhPhi1faefoSoaMK7SeLFste9amWgUkwbeCXOejM
Y4uT4tLPybEDj3mPsa/ilSIsOTeuUgq+Gn3rex5001ktWWr9fkR2DFE+wqMvag1bT0Pht0bta/co
pvLM3PV1ETw6vmiPzrCQsC3+S4A53eyYHg0oOZ68IZ33zUKPGfHIRhMR4Rpy0KSmTTS7bM5X+hfb
nRnkVNppcCfwrlLjoRb1VK9INJrbc43tCKJf1QwXy56f9InynLb5D1f6mIfJG89GH08Hb6gPIo8W
rgUKqLmFdwMKiee18YLEoD3Vvg5me4oGoP/SnVuVLQzXzkou5PIUcuDBFkL2QpRMRO2UUQCHPu+8
8yAXVE7eOYW/uioWnOK1JTSSepZ7kGbmPUTxeY9oHsMfQJBIfri5zwNBdSInY7qVWTeLoDzLn2+Y
zkwEGne3nudbDAtPlPb7knYBQ2WzOzjO8I4L1Tm4puc8aTZdHripjguhvO6yz4Wnh/uirb7mjZGu
bS+qP5UBk9+u9u1LaeNRSaD/rGNnJryjZTis5hBqztPazRP1p7V3e8HIISaWJGYSdGrR3EAgWMKe
ySVZoolgrClZCLpcVPc/CUtvP08Jzk1cg9Hw76UZQkR0M5B4e9IpauSoAXZYhhqBkzJPzBc0IfCG
lTDOLavPWRmH+1KpEDozqre2RD+QhngS2HP2OFb0k1oqRIGn3iROfPGYKnblNo9GhjC2flHLZPeA
XaQU1Jxo5liETHV+ebMNI5bR1D7STJ7mEgvXjQhDA6uzTdhuDp4vLtdgEP7RT+kT/90WVY+wjCCP
6Ox0+4+vbo9qk5gzqqNMzjCU6kgt6Zz9iurIRmydZ8+QSpaDafEFW8aAWt3vv445SgGayi/or94j
jUZxUpKznjXus9ZqAzGU8vMVHRDjWKdKMgMYCfIA+Oc8GKfLgardOKqtKLfwwoZJvWybxv4Wxk5y
U8ICwv6++bp9HcYgO/Wlt2yaAAzDKC0SAKCzjTqXDlRhK6uJ66MzNvUmMWSCXuHE+0lP41M0BtYh
Cz0LeVRHzpjb2btoLFGw+SGF0uToG7sxlyMtkSd6St1N6910hwghWof97N3gbEUQfnDi7VF29T9y
esc1pgpQIRWpAT5sanKiCC+d+uAyh78qW0eGqHnxmxk5E98ROvzswGrDSWrMSOg9ok3sWW+L3pvf
1IMsIUOhDEsOWSlvGrNW4qqGyF6bmllR5UXhZgJrC+dqutBydidmdAAw1anSlhkQVpCttMwlAKSc
I7w7XnOY3PnEtDjbdjMkg8nnPp37c/ahCMFaG2/mNsz3i1/4z13hbWnDVmSCzORdZnW0/yjdgaPA
jJUt/zJcylOF6guFUT9eUikbUAteSLrZ07yzmKYYpTsci3DkQ+o43mJqlrqcgOI3Z4fSar5DGRo6
bFTUlPKfyScwyrkPj8UotZG09GY3pwQY4vpS1iq7wyhZ0wqGNg2Vy9EYRraF5Z2f0hQui/riqO9M
2TC7dhuY415VR2dHLurRKKLoHOUi37ULGvhgbCLAml5yWESg499K6ytgDNx4Vjyfquq7EjBO3JxT
g3dsCGbgyCBWZ3Tlq8CuRtwEboAGhGWKLJCxdQbkZSrbXeUPFeXr7N9GI/Rf/Sl7ux5F4KTPamkS
0ts1L6Mub4aNWTFzpqe9iJO12IdGKrnVEoE5O2decKtDKo111toQWHR9uM1/L7mRn/FAb0DHf0df
UVA28vPcw7ZdAJdBb7QZLN3tqtBOwUD3IqOTCjisIOxUCw9xl+XrFCUGWiO6VGox45qQHAN1MjAw
Wio6SfB9rE+PXhgBYXfZD/rX7qF1RPiED097qmz78CREjToTP8x17B3rmkU2eSZo0I6qH51cQiMI
r6YIuCz9DNF7Av1tIrMcUG3r06gVGN9CGwbuOMEfGmX/WzUv5MAiE/58iHRR7hyMIsy24jI4tdYq
58iEFoDmd2Jw++tFy7uvB8aWFBkib2X7AaMBVQy/ty0F62rR6VFOPzio6S/NIuotMkj7NtdDfqgI
2fBH37vwOrErHf0xjWAWrvFj2IsLw4T4ksovgFpC+TShEsJemAxIiB1w45U2HoiMzLec6+RtwPlu
Rc6jtgNKlDYXr7VW3YQ11s+elwarEfkC8l3LZ5jnGtuGrpzmzt6pohpaparrp9kx23JsHWrd+joK
zXnyEZ5fsyC9qGcZP9lZN6JfpdGQwJEPFu7DznoTWcFTL7D2noVdhtFDIef5SlzZkXLUxP1uRpbJ
mzhP36b6NvNP1I2sBf0Xxj3G0eslh6aKd/Zc0YFOIDbaerOfGA69ljrpWKnt3dUzIVrplWkwz7ne
Vn2WHcq0R7eQLU/fdG9JatSUVK23btIoOeEnRkIlz67j0s5HbqHg5eiGhU31bcnaeV5N+F13fo1q
2Brj2YDXBya0QT8Uytfm2fR36oShzhxV0jAqRG8epc509tlnDrkXcLchTfKyNJq30+wB7OnkE9Lr
BbTVRwfovU/wKL4e5id0MlY9SZVPVAEYW+fuPhmAsYzK8rF3DckPP8LAKb8HxZAcnNzN+Btr2LwR
/hNqBog1PJr7GD2+ETkvmlM9e30YfrFQX/BWw/fElflQC23ZACtS9Nb7yaFRzX0tgCzg2xhF7eaW
yqaHIAZNI/ZLqss6DWpipz2jKCFmrQmLFyswP5ceEqppwBhgN1iu8ciP28VfmAzWmgUfEfjjRvdF
dKJ9Fl8XxE3buPq5pL17hrUUPY/VEK3sbGi+tpX3NOTZuxMTcZrNy/QMVzaiSJLbpJQCmZbZ7Maa
U27ONetQ9z9RSzsHQ0vunVOWhxjCzcaprfmzDoW+sn7hn3C/DHgfd24+GIfUKk52ayxP2Jq/21FX
HqlklrPW69lDly68oiBlnfif7KFe8/zsPHHoOFRlwNgjdqz8NLVo/7VI3/TZTFx43YQveRU2lyrx
fupLxzyUNmHP0JupUk7eskNFbjbCvZrMW67dNBGB1JnTzhNtfaH2ri/LMqOaDIZpZ8VMCyo/iqjw
m/Za+C+ZwHvRS7VwYtHLqmeL03VUbp0w0UmU+bd5TpgAVKuKrXXL9SuOi5ivoZ3Nj7g0OYYMXJZI
XrOTIIAcNfWiHczMYPb399Ddj4FYdMYwAhZu8b0n80Xdag03hAa8GBdE5/0maTuijeQtOOvX2Gr0
a59Z0ohaaFBYOR9wPCbSKpk1/BskOCDLBtXcmgK5NZ+fUeA/dBymaXIoWWZwH/x+/ome9/ohiMhb
OUUogRfQfe02mksjI6skQ5KhQuYi58YLZWxbmtuAkLmLZB8SbR7pNkAC8n/RssnSUBWJhT4+M8M2
dtoYPBg/whUbqoC83nFu1h8IA39uiGaVo4FEDhTiViJKtEJa68NsH3MF4xFru/1Ee/EA2QWlK4XQ
bknK/FC4bLxC2u91i+wCe27IgpNP+6ER+7FvGgDlUHNmI5lxhuaMcAGolClt145pW4zEjp/DFEyW
YpEX+yJusPX5g3+h/HEv/dr0TPrfclFeh6pjyrOY6VNU8AfpA9NssxKkLzmmc8y9HbmgglS0ZCH1
qEvTDagY4a0TLSO7u+6IC6HzEmhofpoFh8Ew6g4HVm5P5QhZjDekijeg5uwjzppjUdEjW7XBW9Qm
EFs7ck9dz83fMiTzDH8qVKt0ubYIHdLN4Gfz2U76+ezFHaFLFjCbWWpjYqmSycPEPjVt/iXIQn2n
arwwzBFZVQR9j/5+ROcwTUb5kgx1+YJmXFubULQIKzDNlzmzho2fylSxXvzU+sF+HvRUP0wJ3dEZ
w8vzrDPjMi2IsmZyjIfwVFldso+C/gfmKDfZG2wtosb1JPROXNI5+GkYXBKOVJGopXCfcmA7J183
US9jCzI2o6cNCAE4o+V9r53Morw7qoNe9kUEgY+cxGbW35s0eKBsyY8VF9STZwc/G3TMO13ie3y+
ZMcyjHE4EQ6OdQ3xoZyVegY1PTo5bU7am6m2FIQCCLIAkKU1/CvgYhyFNO3SDIa5sTAX7ISW5+9F
S4Akl9NTwT3vEU3Dccrb995namuNPoJTudi5PZwErrna5FQdGiZGKBS1jySgGeqa4is3rvRUtuGb
ZuMinqUkkcqVxTOPxGLMcPXmNzTLwz5Ia/SNodafOW7DYU1xdSivziDFhGDVvrtx/0JwDcq70rs4
HK/XplWTEM/ZEmETN+5as3cobL8XM7TDtBPN2cA1jdvN/szAG13jMG2sEr/Z2BrhORbseV7bVntj
Qf5YxS7CcyxPRxOexrXBo9OJ3vWIWx7WpjkEW5AayPkLiE0APPry3I+VtZ26+VdYzaGztZMiXLPh
U34vSQoYwjb2LuzVUyJ1YHmWokmzwdsXLlKfRsfVUMulFDUVFE1oCB+thT5Omh6wEecMpihoutix
T46oGPUa+oDgOHB22H6cE61u50SdZW2LOotXhiqavNRB9uf/RM5rnnIEDSf1CPIcWgyFRJrc56G1
mh3DTn3TNdmwYear021Bcb8ELkEz1k+jwcIqtHA+Vm64rOMOSFKNKsBprYcJIgQQPGNsJfFRC7NR
sXZSPd7Salun+bxc2qQmJma0NX/twfLYYAM0r92uWLzuYjnflI2aE2t2HfDmnUzNflDpoGNF6cf1
3Ea30E2pdywiW6n0DqndeU/hODtHusgNp4zdUAtCGWv3LehxiFkiIS01bvTiLFBXNs66bZ1vphHV
e8LTxUAQ9/ymFz1zbanDxFBWnz8ehbvOEtZFlwPcWS5BkGIxQxK6hvxRu1srn/Z1ZPBz8JNyTEbB
swoYzOwS9BmoRipuJ9rgv9MnOBgdIyewKMYTzb1s67rOL6asYjXI4V1gj9ld+M7Rr6OH0Mb+VsjN
XI9x4NmNzje0ADXnJNz+eh9ye0Pn/KOVbtXNdKRBWsDAmvZeXtlvAampZAXWTnrR+uqz53njM8Fi
43ObOqdkgesSuWdhesl9GBfSXmcJ4aa8uvxZYrfHDdsMSLS8wj7/WXIUUysRIcfRgqW4qmXAtA+S
Ukx3oGmv0ahFOANT68n2uSQ0fHjthCytkb3IgWb4CQ3UY4oRiBO+pT2jHKQLEjKrw4Vy7VS3R/Z4
Wrlobf5DQ9R+RH9UPjcu8M/Bc6dthAvrbHE0Z+Juz8cejbj64esw6xkms6TLvOz0wvgZLwHmJAa1
52qKwd9LS5yBfeMiEDPQtMCR/9wNGcL8tii56rGqBZiqtqMgGbPNvPap76xL1pFLOrluABBTHr31
ibNIJ/Q1e9ZyVlSQOGYcRXDYibEXu7fcwp0S509lunxZkk47VoXlbipmpZSjPMVx3J0WoycLtGgJ
0DWT5a6oAIY9PGPA0ca0vZKz8O7OABz/LF3rG6cilaNEr7xqyP/RPBjjGyy7aJsOwzvu+hkFj/4Z
Ke6I4N0n9RwswK0x2oHZaP2TUZB/RkXVMMvzwx0o0OrLTLGoB713wm9J3Ejd0J/NUJJkaHrfjL9C
aWFWi9vP/hFL93qKkwXuJAy5PbJ8EgJsum/DIN4FyfIxyrtdnlRM2e0+2bqI2l9GalQOKen8mR7k
ylzgDuUdSninDTJ/paV1chshTtIJ3ceJ554zaDs0UnMEM/IRs0OS5prQ43ZqaPtMmmlzrdZORjEB
wOyjvlgbKXMZpRo0qoBZWjaX8dV2N0XitygFOQf0cfxsoTDc1RGGJcjSD8cKRg6cFQZELu+Ww9My
bwKmv5hxHEKP5aIeGdVrC9HyDtL4yv2TomF2ukfFz3HgsAhbp4RX0ZsDojV6rOpZmZnmlRkSrqZY
O7nKpywX3PiomDjYr0UW/hhxhL1KW9grxCM3QjmkxbF1srSufB26GdJs77znSfMQdc83u6xus5tE
WL+cZZPoRn0396rpHCV9c6vKh5AnXDpRRyYg2cG1BF2tcsT6WDHTVFJLT8F6MtoTNmOZhlnQKmGq
/IQTMtnQ8gHr5yLwzIa0PlAH3XzpPlbLlImXbIBqY1b6uPWE3aOtHNHI8SHMOO8WC/BAYH0KWpS0
frJo19+DMjduYu5Udk+sHG3pNh5B5FjFhPUzeKs0u3rW7aK+icTDXobdM9B1ellRGB2GVubNEtRw
ddpSnDoJkQlNm5ZI6cyHIi2/umlYfLWb4zzW2X40U+JiJbHFjLzg0Lg2XmZa9oiv+KQPjT3f8llz
Dn1v3aqs9VY9zYwdHgtu2W4h8sNkQpZv4RIGKyaV34YZtzRnByRlsrOT9ia4KOZkfOFRfEWIwZAb
IGGfNa875gZnXTk7EwbsxtntHj6hqB8lLZOY4bgY5kMJogc7KcET9cW1ayayRmlUgV12FlyjUXn3
5VLpunVtix9Lh/60rAq0ejXWd5BLxVPjGdUZFIEcKRSxA6mgxL9DHTrfmAROt6lpI44l+IoRL7AP
weGC1e7hZPfbie7DnH0qJ4jLhO/F85ojmL2pi8VC9ZGcF1nxpdxltAxI8piJ391vJzLs8xz8IE6j
JZybxZfG5ykQkgFSR9tOG2twY9wJLv9WN4xfag0h7h+Rg9I3fDRKWxfddVfNLRnCZiiuGtQXXKgL
Cdf8jVrn2GdN7j9qYVhFQgNuwGbrJ2T0VbTmL5Aii0uiLW9FP/R7q4ZjUTkMbO5mB7AagVJLvrCZ
nLlNl+w3hnZ2pvoVsNFvOaeyNiwDBkSok0i5bCNKXpeE7mQ6fIVSMK2qkg84B6NwK6Qqs1s4zA6p
i1y3WDhadbHxre/Kv34t7nIpJFBJLWmBk8wLzlHILvlnaVpz2bjURhnSNSUNiUcKKT/Gm1Ego700
dgnuwQ+MFxoDqG64ogsXotHkopHBLmJMzSkZyudeTuHUwnWaX9omvXFMcR+OHJBqsZs9JnsHnZ/Y
TJKgdjkg0Vs5NyFBla3HLpeLoxoOT7b2bnFOhClm3HtO67cBIbuvVM5eWtK0jqofH/4BDObGMaJ6
tyUSrCHG+uxq5VLBKsjfyUyY9rE0pVYw1C9u6iJn9dwd3WlOu2irNzrjZwzf1fhpLFP9o87l8+n3
XHSPxAQ8HczVhNF9ehMgWHb2OOTnVDJJ0KkkeJdKgkcxeVarIfe30eT6B0Bxv30zIx2FIyAqsKC4
B20J4omaZMSAyrEfkxht4ryJXqimj7NPJmNgTRjNh2G+FkL7EWVpeTJcqBY1Jy83KtEgxFZ9Agw4
2ANeY1BSQVzcKm1gdoganbORMUaPbN95BDpaOb1nJGgIJyfsqkNAMlYH/a1ngvriOFMH7TC62onY
YpRLr5mkbfIDjPcFg/aug6u8Uq9N6GA+5Hw0gtD6/82vUFp0FDSCDDp8llz9RBHLmi2jo32jNGhB
x19z+rsnzco5iGbV8MVonR4WD9NSgff9PKICmAbjnhmwh2LskbewAVauF4m49ot7r+wge2XXp6e5
ENeRpRzzl6Aubr3VhGtOItFOS6E2rJK+6LacATqA+KZ4GYrlh03yx4puElI7OZz0p+SGc1F/6qnO
tmVh5NvFw/VuOmMFXXzSLkZNC0/JGq065WDrj1u/tvjMkiE7G1G+MxM0mY7nMV9Av825pID8Mwaf
Riic256ydPWn/ANbhHUnxaA2BBjnajb4dY6WjKoD6FAgHWEQUnaiEi686m644VgnnCi3ocInE8RF
VQuJAdNa4acRKfAADu0i3zUx7jaLvuC6NwtijaRfTy05sZYXVw+/w54iOLtLoLLn0rAqEqShEWBL
B0hRgPH/SS156hzToZ/OmyIDJsatarh6PgxxqZtumDqeqSX9c8XRbJuaeC/TCemfGFv0f/KRWnxJ
oVqscdkYUkxvySXgOjlkWeYhTCvzPfZy9lwHEfrx48XBmj4OQ+oYlET5dB5ku0pO1WcjxiMGienj
EQOfeKvx8bseVp9UDjz/ODCWoLVXfurly7tfMspWv4be9muIrOFFIeJwYBHQjvLgoHau3M8B2I4h
xtBsSvlQLFCw4XhTi10P+hEFwXMSlM16NiKb8dsYXdSiTzS/h4wLR07q0ItEZ1fOqmy5NH7TnzLz
EMmhcRC1+sn3QBatPKQjG/pH+N+GaDlPneMx025mGepAs9QcZlQTaDXd2idB3G24sXHnw30EmAkD
DY24Yyq8TTBP8dmTC2gynPut1npwF5NXi9gvFO4tYmxHPkTJY8iBsrl20betc1mXI8E2IZYxeK4a
/yVxdROEfYWG4e//Uz3yOrfYfRxj48k88F91SHQwck6YNs5Bm92zrun2dDxoc42TnZ/paHorm5zL
jSVtbI5cQPPD5hK0pO0atURXT1cuyOU4wC25ZRZOFxIiwOFEAsyrFcN2EBhhXfpnb4wdSBdFUvSi
NZFE9jP7X7yg336M/eG9nw2qSykEiC37K3KkZmdibeb3ZzH6BHvfEGU7t4y/p6MxhZiQkUOnYO4w
EIiKyR3iKReENnkDBWKqZco+jUNClSw9xCQGXp0UOECnvMVpFJ8/NvUpiR+zNIurJcdQc4mlY1zA
O9tXc/K07JH3YRnT6n45V2m+QKuKnjytTvbKzehJspR6pByO2uhmB0xLBwZF7smHb/2x2FiWsUyF
aAH4VS1L/72gTQCmuxiv0mT4sb+pTU5td9rSrLHWuyfDS6CppE17ItBiq54lEqmwRCa8Vg6Ameys
KCVPuWBKcVEWObUYD0qdrTuu/HZp7q8J4MZh0ExnZ5j0pGfO5w9QAANd8m6+R8EdoZhYm9BrtraR
xpfB6enROPCyThA9Vv8QRIjZ4hJhsLX5MycVFdDQIHb/GoAeHgNn/hSrrkRD33GH29jem8Cyt8KF
HT56lkWMQGo/IAHHjFAqOpoeaHEmgMcOaQI9d2PZ1XzktnQ7VZNVfSyDtDyhBajPXLDcQTnLbuAb
zxe1NM2yHKauuXHfSulpdWyBlXcuKuKQHbozG/V0FL221am8V76ND9I6ZgabRNUXDWpvkVcnDSWY
BH/WKzutuzPqUL4pgJZOZgpSKwK4hLycFa7tN87zmuWghBnHjKYmiyFNT5URy25lGz23SSshaeM1
8pMJDtZc75YZgaMIRLZLGQW/Dnbjck6Ki9Pg0PBHRG+RGcC3M6dMqWmk823lXt1v/IVjy58ev3qk
NwjKlhlP0ZciJxastLLpzOY2nUepWnKd0jhijsZ+QaxKprX3FNgBMosCmz9mxKcWg8gehMrEJE1I
dhR4oQaOIG4Z7Ge8Xwf1LPKsJ7LrLMa2qX3t5Yw5rq32DKFwo2xolT3/dqWlZXnnbtuhkbb+iqLn
KKkBMwf0Aw8ZUSGlB7ds02S+uR/aAfexf0J77z6LlH5gnlff2bLFRtTpX1nFG7+pBDMwy+fmykGu
fxYVooz5BWbAcM0Ta3qphlRfl7SMDnpP71QzkLdh5RcPw/BIVeN+Cb0qLK4F/VM16FAjj0U2TYIU
owSuFzMJK3CT6GZm773sGYAQYbEJuzUS1pGMNGOs9uAK7SPwp2Mle/qLLO1lEXPCuqOvg547aEFq
YiHJ1rncdUMvmnFwJGKnNDydHc8Xn8hIj4prMUW7i1qzu7UdPCjYg9qu7Gfjgg4mPsyfelJMth5F
7z2Qi0GnDtO2k25bL3ywX6afykZMh8qHqlMn8S4OnOU+hm0DPpHhG+Tg+E6HhqUGRVabhQ5Zs71X
UvjdwMNmcwMR4bFF3QK6S5ulaN9qRzP4u3snXC35tK6ggOZujYkegvG2rm1S9uzOORvmpzGjIUVw
uP2hMlB6g6ntf5FEIY6aTnjlwABzJzp4zjAh3Ws2IszxjN2A7ZZJSPfazl75HMQJoM9Yx5vRdqc2
NQgX4CwIsM9PmGZpzsdsRQ1YhkpDO+niG2YKAPdQ3ukUrU4dqwqqfqphfHmxxLqrpbOs/jD59NIX
Fx5IzfAqLG0O6DwTRusdSy3ACmOEFFoU2Mbd0Zho6ulbNTT2F7T03mqkWryha+0O3YDWJMnzgTmj
5f7oky/A0V8Xko0uETroh2fIDPMKuc8s7dJcbhomG0TPscA4nc7md7Sf+p4gkQo+3aLfg8auICG2
BDzJThOyv+Sj55Q7EWkynuPvoqnZp7Gdn5YlSFDEuNycbPysYJ8lIk6JuTzdKVHqLa+6/OXVG1JL
TWcJUOg0z8d28eEF2TJzpTINTO+KOweuVJz7rN5lXnf/OLgBsEh3cFHoTnsREiVmckhjJZpULXYv
c3GiqWSgJcTBQca8Y/TwBH5jOuJCAMYX5fUROeFfMXPzO41cseXkph8Mm7ZWky2cEyGckArK5H2t
5nxRJVDaCH9vdNqvJEG9PoRB8+TMsbcZCp34eai6kWv0n0KOI4pkl8sOnHpUyDac8EBc1sxEqVaH
g4JUmHGgrcZwBJIkT0d8OXaCGIGzKlxUCcPo0zk2ZvaUj0QDDbFmcMj1NWsVazSISZc9RnSbyhXw
AMIKO8Yoc9IhDJoGe0Ty6KGKN2hIt9FTAVvh4bkc/OmzepwoY+cUL4tzopHrSWka0LElxNMMa8Uq
nPmVe9vZB4Gypl72X+bYTp+0dtwAMfBfyKQa8D56HkEz+KcVGEktifcliRIme9nwCQ6wf4ByPTIB
5WK8ucWxqmQjP7O/CB9XgRrcR1T4ZHW0+SpyU8C3TbzttSXZJoDp3mvX/eLk7bJNPYPfoyRYQdHE
mFz5FzlNshqkYq2/IGaje3yYOK+7ZDfd1WLXbbAKGpHucG+SMWXZXOI2ND+4i0jrRxMqBjO3q3pU
ZQLm3+isdc1gN1m85Yj1Cfpbr5cjzfQWTzQ8vn3vQKNtGXPpXVHfdT14dGmFyZPB8se+2dQlBtlo
Ie/W9s2t7mHBCuisPd7HMUSjU431aVLgydpqvsiRx20ZDeM2dEOwqUkig0629mQDEh92y30V8arC
M6nFn/rxQP1EDFAf/6j1yN197PexW5z+Mz/7H2GgBNLxXspERcN2TIOSQcZ1fP/6nJRR+9//Mv4r
tdD7jrMRbOeSgpiX8zsu/dciXOYeWzPSPoUkV8NSIlfQn6AvoWjxTxynnW1gih8FLJxToOcdu138
bCIGuU0GzMzRdrmGXRTzAbfwa9uat7n3HdRgZX3qewx4BOpmwWgQsosTcZYL0xGGRh5EaISY1Vkt
GhD2jVcRFKciMpa2MH6HZdzGMhyuKsGF6VDLGY74E8UiaDm2MIyatU1ZgS6wKv1zK8eJC9igkwd7
cj+RCjfnjffQ7WPnavoJqjNOyynRGP9zizRH8dWk6qWj5roXgf/2xEfVreF5bfjQ822pD8VRfSEM
4+U/fyrO/2Gao+3yLKp723Bsj8/nf38qiz/YmgkkemvViNVzb9ii+O+YtbOUYnR2UchEFCDD79cM
yKB8dcbwpP5I0Mb9Xf5XeQ6orsiiZN21mvOady0802HKd4N82nGbOaSDRnqtfGp5o3+Jijxa6dLi
Zc+afoVt/5xYzF83SlkchSlKG/RK0NHliyrlRr2IZP7vF7GmrUwHNKMVNnzhqLURZdftk5rL/3lN
3Vw7eYdVr1nN0OA8Z3Sv/vCfP6deU39YvRbrbv2RHfX/5o6YfCF5RyuKI6xjP/77X27g8D/DMuhO
BgZ5YuY/on1tM+k5H1rRXgPYu88ckEZq8QWH6tjRoq3aw9NpQjADMIvoPDCcWHWUPUsPPyXtOD7L
F2Ii5LjZmWR9hGYD/ipBcJe02Qa10PIwkAzBFAZi2euItL1cXN0ZQ3FZxN8X+Q1oUCkcR3/63Znh
nPpzWTg0/OGHjfQpVo1Lg7ClrJwaAEuusxTH0s6/04uen009aYneHvsLn3cMzWB4DqKwA1Jpa88x
7hBokqpmjjSA/8KsTuqMUMrBppUUwFtiHXJRkyGohiVlMr6fVnWt5CrW56qwKcPaHvhn75gMpSUj
DcZFsNFnGkpj2E23oiIqbARWMzPgQijjk+kwf0qiOL83vQcxFNzmllMCSTNVJUBuMejMgGsr1p8e
EbtY4ZVa6fLbypG2PCauuVZHMeA23tYfE6JBEnM5GXKJcMFDR3O4QxAfUh78ser3TQAPwi0W95S6
sFKizO032FJrmG7bYdE97Le47wzNte+Gb2S3gcPMFLfDnaYDiXR+bh74R4f7gt3wSKbnrwWH5h7P
m4ZkOZnvJnur8j8Qf8fxmTbKvhD0p2gnjvsaQxaD1qQGh4fWrHb4cgQFnFshQWJemWg7eFbZypJE
4n7JoeX1enAEf7xHiheduy7ekJLX3iypNk8yY++DcNlPIpx2Szk0VyNotqZhzDfhiWJfxt9KTRAi
UjntHfyITKRM4nsbX0nZWVtp2/+EYvjdKonZS6CXHi0n6e+giRj5ovdsbQMSrWWIR+iG+JWsT3Ot
p3tf9g2BaNGCrA0RrIfM/FpVVQfVhUl5LSDb1hkxFX3D6NGyK/1/GDuvJbeVLdv+yon9jm6YhIvo
0w90oCfLyJReECUH7z2+/o5Eqbe0dU/v0xEKBEEWqSoQSGSuNeeYx6JszcegIKWJPrEPVVG5hHxf
aMKr4gaa7GZChT5YRqOcOxRd59gdUhb4THfDESF7nA1EfgwheO8BUfjUNlRhEdjTB/FZogxqPnuD
VgMnS6jBN0FEe8vsDqT/Dk9dKBUJvv2e/v+usvPgTCFmBvDOBeCygFgiGhRXTBvmSNpGlUzyuvE7
ryuLr3NGDdH5H0xP8v3t1g3SEJx0OBEcQX4eQraIlhTtEMcidIQe+LifxuZYS17VsllkE7jQX9xZ
ENU5pvG5MlyuaN1a+dICZ9w0vpv7wLBOsNH7uvK/0y69W7U1028oqUZYHIZwjJ4tF7etkjv62mwD
w3P401eM+xmE7PQlkfqWDEGQN2tu9YXSzkCMJSKa1iLAI8JjuUWUWJBBAg0aeXNMplMprhYL9x0B
YwpaPVrFjVGdlzvnsrGtfjwU9DNAYfnHn5sKvEhYFNN+qXyldtJ7GqJgXeoOiCjBMhZTcFasF0my
61i2t6le3QAujJsgqiePxOl57SO5X6PID8lMp8jrd3CW7VAaXM2GoBk9i+DQC5wux3D4OiSF/ij6
56JHcAxYTL9oofYkCO1ZoVmqOHvoLIKCTDfuQPoJYomrXfj9Y69Br0GKd+EuxqbAnzZkRktQQywI
wFC+tzX5Pj83Vai9K1Rj2lm9hjHuzw2ybwP8n5NjZyKucDs7zkusYuzeu0JxN44O8AN/FREtST0Y
e5Uu60yTExH66KQol+G3vo/DptvpqCSOy2Y2uRkMMeuAscRnHEmNTeTYIStMlaZug9m4ZlhhDQvb
TO72M+FXArvlBld+XmAzGnGgFhOCusi5TZWxxytRnYumcFcNa+x9Z/nOIyix1RRnLryL+MSoRL1Z
aj5oOhsnyfXLodkeGvgfLEKM/tjJR5WDcAj/+l5FLMEQDBMbv/o1jMMPmXA7j4RwcRLSq9/RhWQ9
pr8MnfteZKCWypDyLErE7BxTdvTAdKjPhDs+GPG0NSflM+TgautPz4EbdF5AhBUN9OhkmpNx0Bm/
a6nQUiTC3QpXA+f5ydWIGYjDUlCNmP2NhlsNXNDYRtzo0mJFUkREPXSOdrUMmNFsjfwHtCQW9jzS
cPWyns42YwSM0ObyExKWqgJNipZ7c+iV/vBcRwKXSsNtvVeV+uDUunYmIwQhYYKfJx+0j6nmf5no
ZCGNJ29IyY0YeTqVICV1Lk6STWu/HaAt1KI9FQU8PpUBfJsrjbNq4WbO8wBwnoGXILAaVGlu39o6
bu9W19EJJ70tCmFtwyDeRXRr7hCR0cajuNqAMhxoy6UOtsHIfOgEHlKL/DtRgaZvNWy+Qf6CKGxK
1sSKvF86xbUY4t3SODa76kMZooOZk7w+txysDcXGHy0YvY0YhGkclsVNDJ32EhTapyqHhk9B/txm
FNjcZPZw+24g9oeHZeU4li0c7IALVg3cuz9TB4QgBdWtxk3Sahk2nIFBhLip9TLeLJs+ad/7hlv6
m6J4Xvx0im3Zu6LQvqDEsg8W4XNYfqdblZMzH6WC+amWwIYbsBY4EQ79yR8h/g1kX1TA19YYZ8eN
Tbl9TUPMOjKnijamQsDy0OgTSA4zPQkI7i6Bj7chEuDa6ZztAkk7GjRZElYxGrQNmLFYN+I3emEp
I6SCOD2YUqg409NfD/IWvfCVqXeNtEGdD1GOdHvxT6W23q0wUAnmWK3jzQwn6z6oamjKRXogyHpj
Bk12nybMZ6oOpGyY089Vix9vYU+5VIqrEQWeMYXm3Rnsr01LC6rSp0+ualxjjMlga/ojeRxcCH1y
h6vt7/M+AKWazjtKNOW+oAK+jiFnPxRZOB+TNr9l40x8s64Hp1FuQtadujrn58VrrFbOo+VamqeR
lnnA77b5yc1s+uoLRGjsuTb2gToBqz3KtL2O8Azm/v7KVnSuURkXWUAs2BWD88myyC70ZV2l0nO6
7drGxk7qttqFGlZ9nVHNb4oUvfwiZs4A0e2p50twuydkZGDZJTFwQzTKXc680ogHBRMo3IxlSeik
EK+SuFgtPQ1Djb7WVEF3QUvXvKtwC9ZmTMqfaT70HVMjE8j0DnVruFYUbHnOXARnR528DBz/B8Ww
0VBHRfKuCfOvMCoJBSLko85tH7NMk2/xn1Hzl+KY0sIxiVzqQ0Z9dOV0wVExp+Gg0+LHQIDjnWm7
vbFGQ32YfE3ZUEb2oiaUlC7yrFZkSyM4brMHJQUSlAUjSiLyohdOFSIE2Ii6vsKMGCEtH9SrUF8w
HtAI0AsThdw1BqkgxbsNWhasDqT+QmO2jkpvgGOnWboufY0eHmXwfUIdY2fC/SRkL+opS9H/aEyi
hWA8SCgCvWTSxL8oyHbWNTNzZkhoZxILgrioVCwyxH6ksWO+jzT/Mcz8QyNbrlE+zzWdVuPi5kGy
d4P8I5paYxeTFuoRn/wEEQTufRya65H2TVpRl24kvCe3jN3kslhZMH1qQZwmmJ4Z8kGWQHbhvBHg
kvHLm7tS1u1p2gFxz5VXA74NYsdpr1qJec6s+m5mpr5XZT1xQFt9tDHdCV3rx9WofDS4YndubX5e
Eg3VFiVhBPNSkXkiicwQQNEasOogBVvV+hSiVf0wU10i5zqL0fuRZDZWo+n1k+q55uhc4sIAAUvd
YYtee0mta+CYDHoCCo1wo01KvEzX59/BnyWwYR9Cu48+NlV3pGEWbZVE9PuuUcZ1ns2wRkaLFPQh
jwC865vC7jSWzOgJzabb+qWmeVmXnRjB7Isoqm80GFiyIDhYZzXOj6wX3+PcEOeqT1im6/0TPmUK
UVSbt9VASrKDHmtidXgWmatuY6P7Eo1KsNYyJ+NuBSdTL6ga4hPbNYVaXAKTG6augFuJAndfSHZR
oQYI3UfgpC4wJgRw0TqjVXXKpyHeGGmXnw248YghASQsGwx4my7UBBcBDc40ITxI4kJh82Dz6btm
hRFvBn1T3AwLkZFvEkZIT81r6Vc8woLf9Ubd7SpEK1vFaaptV/IfubM2rTM4PfSms/5cSv5tbKDU
Vv3gQHxSBMriHY5dUF1UjPnPYJHPsLi0uJ/3tZqrR4qi85G8rLR/NZAS7gcLFFlVjPETUq7+G707
QinIJdpj3yCvSNryTXd81yNzfcoGdPz41rLc/BiKZ3yBdxAcm0XfQMwflh0jRndBF67Py1cTBQRq
5Gi+KJRCN6J3QI37/XzS7Q6dd2A8R6BWLmQPTcBykn7fZlZHE9hPtxQwEZlgUMis/smcqEUVQNSA
PHefa5Aua6cG1jBEYfoUVzij1Cnv12u6avGlk5ukISwvjpsGNbwarLh5KfvU7cEQjZX5OZ4FvxdF
+nPf6J23lJXtHuS2pYADFdI60crEjjA2op3vzCg51WLeJrMwr71E4tujRawGWVc71g+burSac2My
4srTZOlLkbQWn1AG3Az7per1kPMJfqgpjUQYMDBMkC97auUmwHPmGar5mZY29fkR6+3cJ806mKLE
Xk0EEKIg0WkYJEHCXYrifUKre+OgpYfamdF0ic38qDakVZlZVT0JO/qik323z/reOJtd/y5RSA/i
d2x5k+vShbY+D4WrP0RBvqtT1LwqyNkHH+cBgcZ303Tj3WDQrFVNwiQYoYtnYw6cTVTqj4rEVsUt
CWhNKy6YULRTG5JwT26b14VQPDLZumHu/p4D7O4a2ZilsRBv5pbk9jdLrC19sSFKujGt2k3HG87U
OeozYVMCh9+m0CqGR32vWEyEFSdrzj2CQukGXTZEj0y7KgyQEklF4bIJDOK1AmPNKaz0LR2kWR/u
QYvBeJl7cLcKaP2h8pqrDI4ym5LSP3dPsikc9wjlHYF2VJSXykHA0duRu6WsRG5OlOj+IZMJAXKd
gReeabEl6tfRaiXxUNGI0AWAcFTl0mR5lLp3/sDyruQZRmesBIGSDOuciQENW8x3GRN6EuMBtnQ6
PXqC4ihHOhEatzx9UKHk71ncwR6oyXQDO/C1kkXWZaahSP5uNc8nIcLq2GXqyYQycEs7FzC/qz/P
NqYs2Q5eGsOaIPUrLg04DFI13kd4zBXDeVYdxKQVUppNTybz3k5i9QAgG6Up3uTZkoZqO3lJ7PJT
WIzJuTDq6INwouM3BNjttXQqFgs1uGtHMNEylGg3Zz7UBbP5sNxTcgW6MDMr51HQGJyd5gTNMjnC
UygfkTTZ+FsJdMxPfZ20F8d+j73EPIT1XGdcjuOd+HFyGlJcTtzg/KOm9/l60DB5/USe6kXSou+z
7qEwWRya8/AmZkhiNGWKzAZbJp3QJGmrLct5EfurTjaz/ViMB6iOt2WB1hblSzKHwCLrsfMITbq0
TCwyqcNS5erTIf13Aju5wOTMDpbk1OAVSLS+Z8IavFtYzHWCGLCH+0w8FykvQ8MKgbJUvq1J6t1p
XeLci4IER4sczw0ShXSDsolSmYuxP+KG4MuoSVOzOoDOLDE86JPNdpb1ROhlLn9eMx5c5x3Rl/Rj
Usr7y2QAPCNqkrq8dAh8cA84BWTmWt3oboAqFxk/xrUmN6NtiRSYVEBO/8iwpPQDzF1viPriK5TT
2nLgYLfj3QHZuA35xfi2PkXD+LnS2olFIfZ43DSvbUPCDqdwTKoe720sXb2ODga/wEmUbdg2eOsg
IZfK+NGKskMZjvYh+k7Rxj+Z8DqhY8LJhKL1JXYJ0XEcClvdoPIHAStBYjFfbLf/UhndIZSql1yz
Vlj7y2OcGOkuEN+hHtTnschzZVtlSvjQqsnnemAQHbgjrWZbC64mxp4KeFTiWNFJzDFjm9GD/p9u
uUEfGK+PBrAnn7jWatAbqhk+NLn04NEI3iVpcrB8hdwQkLFVSWZvm/XFprU4bBW5jHU+1x4r/34z
K/Gxm0wCKKPxM7+KvmNtunUFUeThEDYXtS4cApszjwTRAlxXi8lZbcmliFqxCg+WvF6F6jYeORZM
sZZiLNXBYwLsC+lRQ/bjKa6oUkTJBHdaBZgRNzcHHBqzoy49j8x5zmpNWSLys4ilMO8dQsiBg6Cr
yGq7P+WFYEm3X2wcguXwgcnzvK5MCHZYK/qt86ZFpE11ga38zmyC6WLow0ffDanSVLO+dWS6bdF1
T4repnt97qJDFfinZRFEKvNXtxiUg1ar6oaeB5H2BHenU6K8hEjA9LjnSAmUkSofN4cIyqKGelnT
4s4iDX5Gmto4Hslc98rvfa9K0IvCJnvX6NRGcHN+nxyl+WAW3QcqqhRDTHPezbK06BvzrUA0ctAT
5gKGhPditJqPbqHhVw7p3dMSdb0I7cB12eR8gzN0D1IjsnUYV8ZtbFQdXA5IqlSlozxo0zcYN/FR
SSvjyrp8jTOouICx0bbFyKWWIR5YBeXQU/pmSqFW6m6S5NpBwRPj0hVe16HUlltwGE0pT0r04OIo
6rgH0F2c01AY22ES6FMlCqpGBeA5qvs+Mdrhosz5PtKZWREA0+7RTmbwFbTkMcsEC8UgJLJGxeOc
4qDZUWm1WEk/2g2wMsWYyIAYa/NpT8LfY+BjluTwE8eUUeGewCfjeSH+0tKkVT5GK8SjXD+Ndjdc
l9xhOt0HvP8aYrle9Vgo0HvQ+aKTPnvG8kcnH5tkHOfW2g5L6UhGAVFp5YFo42cob8G23lFOC5Hu
SdVefvXdDP1ZnpX31CouDnk0UlJE/Khuw3dSNWPjJzorvCIeHgIne+dgiN/lM1/sKKWdddu9Lsoz
dFCer9KYkaE7QNNJElLgFVPyaI86ysm1G0NFkML+raO7z2ofCi+CUoFJBNE+slscST7muQLcOUHi
CDePC0S4XUqkxGN56sQKxETPM4FZRYJWrG1XCLEOFBu1qAVgAjUyd6wB9cyyQRFT7xOQJz/LMcsj
1aqJYPLRuNc2sYkDTax9Ws8kHcaPqauaHyfOnJjl5aYffujRAGoTc53RyENSKo6x49B4IOxHJSzj
SFP50OGyWA8F01i3hcm1bKqYONKyR3y86Bp0NyVvJrDpmaoxc/RaSfAB1cMuHY9LJcOctXGPUb1d
4Y8ewfn0LHKtHJcBXZqFK4oYmgiIJvamnBYUA+tljLLmRlXS9ITQ7jgB4QM7zrU0RvdqO5HCN/qi
OuCNTUpIyPGFuJiK/llJMKrkWeaDm1LEE/Fi6xzA8wbZBV6DSgIq5cI2kUvcfvSfjV6dzLVInXI3
qUNwdYkZ2OU5hOkueEJszMTKVB4SE2lNFszvJUnQM4KEP0QKBeP4HZYDaBWukpwb5v87d/Lzs+MP
wBhE/5DEYCr7jEtjdgmP51usdmlWfCqlvwWkpn9cHo39SV3kCbJFAv1rZGzHNgR78tAwI7kRnpqC
yZyrEwk2/RNFeY5yTpsOKdBAziuJ1aMfoTXv8PY1KSwAo9WH88C1dyxje2sigO2Fq3qdrfs1uZe+
TWdO/VhPYXZq/9zMeDy5htMSF1aCN+rNMmrkSCCUSXEp2BnvSZky7oSvWo91nK4atI2zUdRXp/Gr
6/Ko1cxVV+COduEvVoiwRLhCDGHufEuUkDvGxN7WLgVwAdaKlbzfeETN+FxUNFD+tDTO2MeJcM3u
LhjgvU6A2agL6CzQ07tDYZA96WgWQqKJ2lwUDok3RsPzgP3vuGyagcSPRIzvc0Alu0C6C5ZNaFG3
rdIUfYp8zpXg+5ipaRjH1LXlwLGMHppU/7pmdnVyaspoKkz0TyKId8KHuI9LnYUAE7z1Io1eRNIT
fCZWtJhy8YubKD56B/WPeFKgCnKE1Y4SYpclm4TlOPE2fhztF59mJQv3SNLI+TWSYgOz94cht21T
x2OKemXCKfjfwyq7hGn7WqdDg+moMkHs5u51ctHDdeZwbFXD5ITGSoRaJVxzIgzrBTMZiELbWQOc
kGW34wysm7k/5qVDAOuy9OnXuOzNY6KdRZ9kx6j0DYE+hl5rG6Hs0OW07+dGGxOYRFMKPoYe1SiP
eb+4IzXchoOp254i7KnjS6fyLlxmkWa6H9w2fBRYQmjizQ7Lu/ZVkLHgjQ2JnwAH7Q3tFQh80hhP
iSq71t0LX/VWI/r5Fudt9Ujz/HveJMKruY8caRhsi6DFhjTy16Yk2GxiN83Bu7QOYSkscjY4Naaj
24DK66oBon+k0ERYQnpqLcJZnuLbSsJxM1LR3HL36o9a2KTeYiMJcbQz2U4OIzMiqgx0jItIJeKh
d4/j0jhLY4VLUGuIcHKicyE3VlduLUiOB1MKdwOJbuo0Ym6Z3uPXodasxgJdlwGRKJQWSj9Al1cQ
f1iibWmg/V+oUq/VuBtObw6xzNCogCfcV2WMB4t8/u+mO4wqiuEud1wshaImEW6c7/YQGadIV2+N
Ezkb8KXEyKlAlGup0ZphYmwQyzrrhZW0IELI2aaTkqJJCvXMdAjcscsTAErlMOpDn+1lG2dZkXZy
eGBxy3075GOo9w3HZRNn1nC05uGxAvP0SxOMiaO7xhKGikfOLxSp+IsNKnNaEX4csrol20I316hA
Zqy8irj2bjbufOTe29IEZAbrkG4KZ94uKDEjNRKXjdSCJrLcpLrdbwS2EC770rPlnHDOIcxbBrW6
VWkM7zHd+jsImkdLS4O7Izdw6oBvBLO6z2dKeCn+1w0pOs4tTqxmTW8bd+Zo2LcOmq9hUy4Anx5u
oxblw2J3dkDM0vVc7M+BPXiJNT1aei7OcTabO36jcGWPmDczRX8MWJGd3GRgY482PeEPS9TH4kQ1
AVKT9Fm5WxMh6561wyq0g/hM+JThpaHxNMGX71eT/IIHufFHxDWwGLItyQxUjOmYLa4cTVZZ6kEf
aBeBe0ckcEzmWDn4KZhjycTtaTzcmsp36ajb+S43uBbpfuSPiP3CfZ4N+doPrQ+9Xj9As6/JKDjr
9MtOi7OcBHf4GR2plk7hf4wUR9vNFUJIO8CVjlXRdwB8gsozZS912WiC3zUvHNorM/pRXdolF4BK
ZCAhebul1DoZImWF648R1Gm3U1ARHtxHeN2G2dc8XxvuC2/tZ4y0cKavqeyuUDDrAL6B1TYDLoNl
g2CG8WsccOZ23Cm2tBZwzqREoSc2mnM8FSQhK4aBccFwTwPdzJNByhQ97O2SuvxT7Bg4MSU2f47W
/iK8Z45lbfyCOm7IBcIN3JrBHIj0IxAhOjImkiHWQFJn2ULP9pFVJX79yefesCul/wyQ0EBRptiP
jUHkG6MG1TEHxyNBIUqXWltdR0ZpV2V7CbDdkM5BQq7VC6IpHIYayDRUAW2HaEaqyu9IjLR3WRmQ
pyc6hPgtvKKcZMU0/JIiYwG9EVnXoYj0NzlbWKFpSxpMy9VgBHtNGh0UxYuM6DG15/42CJOC1KC/
01lSnnuLE6Pw9eDGafuu9auPdSC0R8vUc4g5qgV6GK98izZi7QSR4Zlz/nWaOFt7knZRYldoiadK
ernqwNMUxobFOJ12Kil8KlfpMhGJwmA8B6GDcXrQxWZ2O6zdtKa3c4kbaQZXhkTXLjGI9yMkJDWn
PCSKet77drQrBeL+ZWPJMcqs8/dah8Iha0L5R2b82Bw1W7pw7rkBYHPwo/Cw7PElPcQC3JjhQ9yO
dEmSo1LSzlge2pSLPlW68q4pnX9ziHxCpYikmnJ5SRLjmgnUSFkXS4oeUxeQxVtwqNmeJM2HhTTT
6hOZ2mqxtUFXXKsOoWxQxsDFoYzXPYB7aIohMBY6F7OcTwhUEye7Mk4B9f/9gsAxZEV31MbT36sK
hfn/adwM3RKGASlChaepWX9VFSIB49etq9QrMQMO9AL2NhFE646shW4qm3sq1K95UD8zz+7JeQ74
O2ZASZvQSUmsrqoT6qfp2BQEv3c9FeWqB3iWqgkXNm6KMBHrYaTezgrG37HC5JAKlmV+iF2FU93S
xoMxMO+yuURXFhpmzOigyBEkbRQHBjO1G/zpQZ8ek3hfSLtI4qr0XUOLZG/ydY+jzRpA+mzAWDRb
l54PqEaG5X9zmNzfDpMF8YAKtukCMHM093fxZdyqoKpNlmYqCUQrWKCbXsr0lk1m9j8eLbtMMydy
+Y4Mq2QRym7FsrEKvWVI6h/iVtarm7C8mb0Qewo7jO5qhNeJngA3iFJ2+/IUHrcoOR0RndC3J58h
RlRTZVDOGzA/QY5wLFOGGrIUN2samd1lUhGpuSRybJcVYiMNIOdYU+KXljlTrxybJj7RqzKf4Tzj
vqXMzenrUsBjgtIupW/F9td/f+R09XcVpaUammrKg6dbjOa/q4kF60vdjLPeE+hRkRhOV0tuShaL
19liyMBWoO6WFwrbfnEbpouWYjfHZdNqSfv2aNkVf76QOjP1DWrUGw2r91uuOKpS7diSzrI8Jf7M
G/+5uzxCbGZuxiJr1svuspnlhzTxXqU1fjTJS7HWUTBGp2WTCvonQF65pUpP/CgBzT83P5/Tbo2O
fXR5SYtTjAEa0hNDbR65KpQbJAt7o0nqy7IbwaC0EUOnx8wA0bg8t2zcNnMOo1Z+gr6zsmLq5Wmj
cNbTpdPOXYMahroVzgfSCqqt4kYBbYWz3wBFMGvMQwbOxyVieHlqyRleNnUNCdxOtA+/PR9C636L
I9Y1Qg4heaLn+PO55a3LO+a4Zh5JBXm7IIlDlONH4aaI8Dq09aOUYC/PLa/+3MWOhW172X97+Nvr
y+6yyWZIx8ujt8+phuKQqumadWB8ccgAldWNet6o+AHWNBhplMnNpFOA2iwPA12qg1J65718z8+f
0SWf/OcursxDb1JWDWqZViP5CB0trjNgL3q6vgogVO7aDHcNU98U9aGPlTYt5vFMLWY8a8jg1/Ds
SFmRz/184eduLF8ITb2HGamnx1hxwque1le9yLnp1uEtRxTEvT1lcqu1rEtN0csugVq9ZZMGcrqn
RPOe+MzoMEs291tmqXy07LJ4yAEXOqTuWV8Z5Kv7RMEMHSOrx9yFGoB4uEFtOsXgT+RmalOWIn4b
7gBVnkDKi30AAOO0NLlMl0m7JBSKcOPvrWuFmnDrB7GxSck/vGcyp4GUSAgzUsa9PEctrL/9/Xhh
/X5DsjSXTHbTNjWbKbxp63+9IWnwmzQzY/GmpfU9A9z0XbnNgAWfmOAGbxoBrM0+K34ueqkYWDaw
OQFHZtjNyT7S/Q2hcj9eKfsKQxQZifGOXjg1rcTK9yxoUSZMqnYfmlK7g+Sfb6r+tOzo+PMvQxFu
NVncXjaN7GAFslT9v+4OOIdXkcEFXiXPo2Ol30IDUSDOfCnAo8satq51JaDrx6YMUfq2sACXp2Ce
/3jeQNZG1ZeeTlZaN0sS+xZrGeUhHfMHRbeANYV5SqGyZIWJ5mOW62K3SnnI3GX8N3c+4198H0Ig
UHJsYThMEX77PibRxnRnTNOLmGxeM8fRH4IB42ACRyVFc/OwPBUCBzrlZv3h51Nx4Wv7aEQ5mcg3
NaoNeIKZP3d32pS9VCgsXUufM+4wzs1Rz7NkJKuaF6pMjN0mhnu9agTTxV9e4g7d7IhiGD0zG+Jt
Ba6J3j1wylUos+Dc2t3+/RkppLHiVxsAZ6QFukXXDNcyXEf77Qi4CTcu1amFlwPrrNOvag9HatlU
Ik1kZOL0Y3950k5CwiLQZq0cVhc7egAhojg1fYfI0fbQpcOPW3ajQjmAQycWjPm06tNsl8mERRDR
ysyWrbM8YY0DZu1gJ1eEiKprkguXF375meXJX173M9cHfpc729bII69CseaJrB1e0izB+BIa71Kh
myf7/m8OlTwUvx0qeGWa0NDvqbpYnEW/OId8c0o0t7dMjztkfGDllz6BkiAhWk2/BmGtFSC0OTCd
iYU1zmskEjntSfgqzPkBAHCLsxUmvDacV/w0r8wDmdTltGjd1MD4a5XEKI/BZhwJR+DaMK+O3BhT
bDKpiK/6yHqzGRHyt2YhRVDyVe0hjJz5l5+Un+CSqG0yZb/lafwuDGPrEGZDSoAyTy0bDdnC6u+P
jiPn0r8eHVvXVOoNuu2qpMoSr/rXoa1s0Sn3gY8OvM3j7c8b83KzndhfhwoFd763YCavnPv58jNh
GGZ0G/oXNTaRndsYfoPpE+FxqF3iuX8mlBaybBQ352XXRBi2EWGZectuqdUOMAxUvMuuVk7zVX4Q
JsX+eXmqDV6XD8Mv8q8/LI2HXz8MhNyPDyMWbL7SVX1YPmckI1i2a/32oNPDjZyoeY6A5XuDy2pi
rPrmWVU7xIGV9iGprAGxxHQtTKt+Wn60a5xkldQVqdzyR4MYI/GkB0hi5QdlWLYQ9Um9tHxV9BBu
q0H33j4o1929pbv5fflZp0SdG6ajdlh253EiN17t/M2yqyk9CAf8T2+fZCi2/kQHfHlNpefsLd/6
f/7FSNT893+x/6UoJ2jsdIv/uvvfl+hLjfD6e/tf8m1//thvP/VcZPz7/Uf+8g4++Md/vHltX/+y
s81pwU4P3bd6evzWdGm7fHrwrZA/+X998R/flk95nspv//zjS9Hlrfy0ICryP368JJ1RmqnpnLv/
+ev/8OPl62vGOw9N+u0fxfd/XF7/1fu+vTbtP/9QxH8YqmM5qsq9XjctQ2CvGr79eInFlqu5NoOQ
IzBecVNi7t6G//zDFP8h8N6oruMatsuNg3c1BQLP5SW0WXwob4IYgQz6j//5De9vl+Hb98Ix+bH/
D2Cw9yLKW3yNf71YcdipeDjhO1gM+CYmzt/MXzD0FShegQKoJN8M5geEnZsgKFYmEPBfjs2/+J/k
sftlXFj+KwYG1kdy2sNySTr/fhk1O11pASryXw1KiolEw4rbgjF3xT2YCk+PslNUxF49tAC6g/dx
JZ7SFg0mwP45xepuV/shqL+6lfot0SbW3NOHWZBJb8wH7Fonu4zvpULHuClulqI8/v0vjybmX/z2
zNl0mz9BZWyU679ffvu5zIYxSlWfllnf0noHmDVycYk5i3BFeWlerbsM8MWtjOIvgrUr9MN1mkR3
Y44eB/1UlekHtTTOLGavcRLunE/UjBWMUsHB6BLyKVoFIReT3BBrLsWGlUXydqochVFSpoq7NR1f
+ECkw2VliweOviZSumltqdMJ7synIa8oSKuZ2NhleBq0aGdPtHLS+F5NysrJrU8TGS0OiYMTPomg
d05hQlFtNGUYG6p9rWJ4TZT+Ug4T7fyUuDVCB9epAtxJK+gRu9W6TY1vYc6UrlEh5YTKk1tr3xqB
GKUYLrTOEB93xQ2cAnOVQmq2ieeoXfvVJnN55VPK50R7sFIsMTagBfoBjFfNMVEVD2Hri4WOmj49
tRMLkFNio7sPDm0e7mJm924wbNVesm4t5Dlhc+x7/2GAEpD7AqngrB0y2hyCSFQ6epQV4zu3OwI3
lL2LujXRwysxKFt5cuRTudcKh0WuOVHO0vCYRKHn1gn04GFL6sdropb7liYw69JnfzS46/jEuDef
ejW0OYLqN6fQV4W9Cdv4EYCTp7njjgX0dqDPnQVYCDL9KXPna5ymJDsqz0jUN37W3gFNXDW89DSx
gNkM/DYWK9hgi9//1RnDB9JSHyswL4p2gBtCMjUy7YS/qB2CduUXwaPvIu+3hlsUQmykvblHSP/J
H91zAnxxEBAr6AmCZqQ9OczTpRpeBsO8ZCk06RwyixbDLrMC6pvEFK7houSrsqvVdS+0D1MPdLEH
370quvmzGYZPgWU9JnBU+MEaPgpCuFXrRO/glF99g5Z0lnPCMrwEcIYoToJu8xykL6sQUAGBmSi0
ZnDlpt9pOxbOhE/EJTmztNfWkrqOQLwodmY2r5Us4ZMZOw9WTASuj0hmrtqXqQm+FOZXMsm+16WL
OWh4apSIuLH5QzX5IafSoK/7anqBVLnXXMpVUUw7N0rGnWWl7hpr4RbEIaWiCHl2VWnhDrtotlJG
46yn+Yc2N09o+D9lPRxXNyhpvWOqGNGSVDQ5I0+NOSFGFq1qqzykDrzsyfrkB+52tgrZCxitlakT
g4npe90BIS8H/2MRciTUofxoiWrPIuO54Jtus/SCEyMghJ7LnLC+p8YK39fQyh29/BJOnjI3L4BY
77Gd3VBgwi8ftgUO5kmjFQcT00z2RWkeAjVfm4n5OpbJ+zp0H5wweh9gvu87GBB07QKn+ehSNs6K
iTA71vJF6+9RRD6Ax/+e6sr3vpq3DiXGrozeT7PzaNrJHUnqqyVyh6X52UfJkuLxS5zXVnRb5Nun
GQSUokdf8JwdG835Vg/VfizNV1vQT5L1TZ2GT3JX2/Lr/6PuPLYbR7J2+0ToBW+m9KREivKpnGCl
K3jv8fT/jqAqmanOrr49vIPCQlgpVSQQEec7+5tqVPuOfu9n9U4L1D0WljdEmYhgpa9VeY9T1i7t
kxfFdTg4b5M7U/lM6hK+GtoeF7ZtMJvIZ7qjPpPy4mv7hu/f3FdLcsW35GAKgT2g9z7Yc3AGJqPa
gVI6d9NdO7QFrAA+dwrGkFUb7Isg2LRN9GyiYCPwu0XzfeMNwCGG9hMPdiQsyYr0SI0Iq8Lv6uIy
QFrGuZkRq87J2WyAsNo1riPKbRYpMILa5pSRVgbQiVTlGL3F/JnoznrycRHyFaiawXNfBAd3Cha4
6ezbMrxXvPi1+ZoaOXnOI8cNKSnIqdYdnDrZBobF8oTs/LkWkL12bfjJopqyAQaRvY1m5DMz3iBu
ZN/XnYtWOCpPdVWefN+GshRscNbqyKZzvky6evu/L+L+vDz7bT33/7bO2/4oxDKp+f9gpefxsv/P
y7xt/eNHnn7Jv/+6OBRD3ld4msZaTTd1D00Y0nFDo+l9hefo/3IMZGi8Rjji0W2xF3pf4bnGv9jg
OSr0GLmKU2n6e4Xn/ctxNc11PXZ/puFY/8sCz/v9TB+0hWMDyxUT8ZQBdPEBqFDY7YTQKR6O7vyW
NkGFchRJxYwAEBKJEKChF0boLCrlRZ0i3HeuuovrGFlHhsZ7x+uQ0rY3OoGA27zHka9Qx0DoQicR
6xK4PHl7kUxi7YAPQTWtL0WRyYJ2hJ6y/MvtZVBq44Q1WD6rqQrOCc91cpXUyREpT5D+MalBpSVu
MzbXkBcIf2VCFJcmHK8ctMZ1OFp0eTBNNaFb0bFqjak45KyG93poAwH/fZ4WBwp+2GizGsmAIdQR
EhR+3+UFj2cjXnQjOHNKV9/Kiy49ey6tZdnBqB1QyOOIcekoQXpl7dIg+1iosru2G28sERyYdRur
sP6oBrrNCysuP5MkfTfB5H0aA9e+wQMUWl2jFZ/tbvzsFHH8gJgDwyEFv1LIONkNlHD3kFqYrGbZ
jaxJCEj+l8MxPsy/L375DDmm5Wh8fFTNdo2PcSGymeIGpzsNK2kMY0ibbg+JuDSdjg4rDfX2ULZ5
xwk/lbIo76JMsLTVANcxyy0P8qKnanlIk4AlpSz/civLXoHrARDRdk1WmcrLD5w+ZBZ56QYtvSt0
yIhu6e6lroklR2KR636bDYFDqpNym3KsAIN1Qu+SdXt3VK3PMcl9WqQJedeQ7JpUtTadb+fPNqll
8dB9mVoOYnEux8w9w9RWTwDEW8L+hNNw9/ZalHV5XqLAK/VXWbo2XvuSozT1YmW/GuJ6j5XotLGE
9EZ30+lAkiFfumtZQ/VKrrtovzTJXhg+TAesjP7uaoj26yB590ufFsLCvo3MpSqgDk3TZ8e0QQgY
D+ZdmyfgszobMX48Q5YoBzBRMWtZ7PL08G6ahx92rdX3bWkigp79iHrbxrPu70tG5OqXouNgdg71
EKG46DLMrDl6zmHWttnP1jLP2895JwiRQszXiuSAXlx0YBZLn1NDQj1uuXZyJ7kPpzRej0E33aPz
EedYZMP+8qT+w6bT/P2ojqefa5hEfnXkoRy3W+6H/W3PKRnJk0Z6xJTFO9hD0GytxL+pe/QFDllt
Syf+DKNpekzKWdkR+cUDMUAkotvKahiMLxXr1JOF6lJbNOJ2Lppsh3Pm90udh+ImqrVHTbsnDah+
VBEi4Jsh6PGct6aLeQj7w9wm3I6Voa1zXeT31dZDheDraARj+MIZzSfECacc5vFm1ICKbTPhKBTB
BNzjXHuUJT6g//yX+QDaufxlHM3hvcC2n6/1h/eCMVXFRN5+euyneud7CmGhblEbSY6CXV4TBCO3
vWByXsryNuiNVyhlNcsYLJ7iAtiRI7CIsPW6UxV3X5OowtV2Ur+Phc1jTGluBoKZd8FseOeEBZ3E
hkliWG1n6BflLVIjxyLMCUes8VUPXwEBF7vc/tLByLGFAla0qMn/RY/Xvgd8en3gJGGE/A46xiL4
C3zdc53uTrNyvHddL3jOg97bhd6PpBrRQIPLw6SgTJT320iIHDRSZDcqMm/0umjW/vnP7akfHqEi
uOBxZkN0gQOEfzto8eM2xndhIIdpGMxlJoBo10spc4dE3VgUQImvZdmnl5Uful96ykoDAhyk5Hx3
7SLvPkwziUiPbEBfT6r2tbms0SWoUPpIf1Ha2wYSBBGkKl6bXQ+ReOgwqh+0kucq7qFka9fwlZUG
sI9siSeXFsuN0vdOo5Lne8eOdpc6OVpcTAQ+72OuLSScRjuFKFAop0HJzDSitwLBeW16gFtkGrXW
6CiPamHvK8vQteaDLPKV1Dc83tnAwgd81mGG+lZ7Y3PwAZYV0jTRx8jau9qM2kML9Fd5J+u6Eqix
HsSkPk53nW1cRDNoBFEsDPGdFM0o4iVwEdPg3rP8L5+Lj69WPhfEnCzEFrbOqd7HwNPoWYEPSs45
wH3BZ3we9HOAFh05bpPsnCA3zrJOm7VhA0WRJP+cDNwuMDhtCb2RBY/F5qBzWceECosrUWp9KyEg
Km4LXB/IeKxW5NSXpyHRQacUwV9Zh5tUJ/DK8g4iDWqYssF35ENLb5JNikK+WzhhOO+1DCgmnqWo
SUNd+N24gwu5Q/BFZMasLfDEE6on/KuKV08XomPi3UjMAMc0mCstdMRD+KlRvF7q0f21KBtYO5AB
SUS426voxW+tErBcZSPlFIHptDByfiVx25LSYoL1bO7Gueh4hBtBeAANON7mapNsS838XONUCIer
er0q3PB7sHHh/Yn3kwI4iTS71sXhqC0dC1gtKoyVOmnkIbgotkE8ZPfS5gG9fL/BlGFY1Ka+L3ti
h5uKJObVP39IZDT4GlKxODfWeE7bumugXVJZyP9++IghJblevuHsO5vMl2mVoghdc6jmbYtmyBau
bnTGYnSVWw4HgmVTzKeWY+WXGdk2WuqBIzVRJDGo27auPREuE615hYl8qFb70evNVeTN9Qp4df0w
V+GBJ2p+kiWl63k2euWLLI1J0TxMFm4PehlyKib6ywt7m/UELufkSFMQN1jVNYbhGVuCEKXcn0qN
kPRLOxDaB2DcZ3UwVv00ey+Ym4WdE36NmjxYIxvIkRAm2r3mkmpUGE2I7/HwHbsc5SHT86cwR2s8
kDqRxcnWm63xLC++8B10s/nN8eF5XOvtXLfWHAfg5asA9fjn/1foyj486dkDuqBLOPR32Av+m4iq
NcBFox+a92UyIS3w9AxFg8sDVt4qodCA8ZbPbxH4kotXsCUKRVHWfexORrHdLCq3zG91j3M8YYZ3
Mdj6ZU45Us7Rm6RgqgpM0lnsQ8xZNXYAugGfCWtRWScv2RAN72U7jJrb0GyMXVRmt9cust64jpNl
2WyLWUdmlSXOMZpbJRMW6zCDJLory3VE+Gnt8bjFi+ZSlC14KCXHKf1LFiqQxadGXGRRSaGMkKxy
luQvWXVtTDqUdRkau8W17jqedDxtBWomXMlW2XCdYNJLqDSgVDeyoeihF5C70B+KnoQL3KAxkyiH
/nWK3LeiL727utWc5yD/S9YCQAGqFJXDQhajzIMQMXfZRhYh4SiQSvNkNfWme0DN6Zz1cVAWc12p
257FrUJKQe+sI0K1q0I0yz5lg+rXysODbRbO0U37bl7oidbtlUG/uxRlS+tNzrEWl5kY9wL66NL2
OzALgqApL664cwbNKVZW1yWgn/BeijV8JfEhuujmcyFonlnZ9Cu0OMKYFs2LVNTLyy8eLOOk2Vur
cD5f6gjlc5qnkxiZRmp4r08YTmohGcxToT31VrRyeQE/yFIJ34y0RLW7lcVUIbHIJ/t7J4s+D66t
1jbqShb17s2vCESbhX2yNGMge6J0wSrVJlurudMwRgfk26uKqGzNS59Ma/KzbPilXxedlMyrz+Tr
+7c1GKGFHbrC1QR/OFiA4VoWvT6cVz0Ls50sagZ/yswiQUoW2d8Tje6HvTf4/EuFQby8VPJ53pAM
fKOET50288ZAMysMpCISn0i4AF+bdvtICIwNYI/hikg8qOLe1VZlpH6NQ3DXeBLWd91A1oa8kN6a
aOQhfKh2sr06Vvpp/L33WL7qFdsOOTQdwIQpbXuY9Ng56tBeMC8+xHh34NYwtHyARJVsDABYY1Vr
wYF1Wue9uQhTPmUMMfGLuPR7rxJ9pli5D2ueUhBaj7NlD5dLAP3maFr1sHX43uqRsav4POyjWeNf
brgeRGVeSQBfoOGv9HI+1x0wjybR1Ad5wdGBLIR6mPey6A9mhdUMXtZVqxIK8LV2DVSiWReWN2XL
EeBrVevj3nR6kouTJ/Jx/R951/6wTPZKGtGztTPWERniWn4T46y00a1ifixc+1OX5HAn0TXLS0+O
zp2GFAEmLoyqq+A50FE9XxukCFq2ygaz4LjoOqLIdfyCPaVIvuheUyyrxhaKpDS0UG4MiDqdKHa3
qaod4Bd8iVQOnC68WKcuTp7trRp1tAF8G6VB2If/kaJurgrcwyKtNlays6jrRD9ZmsTQC3k2Gbz/
sh+G6Ox+2BKbhJxRr5impiFYFWeDvy8mIHOOxuBl8TZ0SJKfiRYqs/YVxxzr/nLRBm0bmHW5jE2D
vGBX8H+A7xD19DqiHeZgKbyHzGx3aVcr54X0Mh0Z999TAAVcQK5w7mQVmA6OGV3X2GlAuIjmkfgc
6s2dJS5NVTd3WVbBdGqg6lhBe6n6WR8R4aM+Ha3F73UTieNdHyF/0EL/Trdq7w6YMSn7ZmWsZfHa
MCnJRlV6vEwN3bvTk4J4Stk/qr2hoXHi0huBjkAwh7crb00OcYiOTt2ZNOiZVHyaE5Ujmfis9H7w
NoXGJGyJ1J0sFpm3VIwmfeFfXd3mOvD3ObfDN0/Hgmvq9QbvmDF6wVlhpddN+KaP5bQrRzS8cvhY
wW+zv6tT2Ipk7vaRY4tVr+vjOTQoubYyrtlVqmvZQw8IJoZWuZaNsioHmLIsR4D4ss5Jx/ImqaeU
GDFTXi4ZCflD5pCIypRQ6uD7eg0rQNGDVMTqEYSX36vlMk+ydGXBEtvKyaIwNo7TYN3Lnp6er20e
wGfXUj7PrKTYp6nWo5rHAxB9zV8NTWA/2qNZ36XaeKiLMsU8o46+/KmvHGro9dfZ1Rx4xX22cc1M
fzHD7kGdu/g7soln0kmJdJHUSrhQKQ81JAwSqRVEVqIH/8ZeG8xv+B5jzJwuPfwozzDz512jmPNO
FiMSMpc+sPGvNqHYZnDbH74Wfx3tOXkp7H5eQzKob0tx4ReZ17LBiMKvsRpzzhjhsV0nUbvPNeJj
ocIh4rKysWdI5j4Fq9ElD34fJQ+1F73mfuHjH0NJU+b+3LGRDgRjLcnWieeSKNFZ2SOvxb3SmsZr
4CrdYcxnKOSiqGLusYIzV+0JI584ca1uzB7/tLPbQ2mOjaaK/xr5JbVZ7x9TuyPTxE3tnSy2gHRu
0B4gxrRqv1w2eXkaAwc1LE/bx9Cxpk3p5KAxRFFPYOaoGelG8islv4gAPbStM+LQN5L6F64/lkN2
2duOJcri+r1NFNICa8QtKzezbkiWsc4aCTTPomRz4ne2ctV4DnzgM6JNAoNFW8m7+NLWTsb/ME7O
CTLbeP6ncT9/ws+fJ386L3eI5nb3ZbYe3C4vv3IcBdePt+Qx4gCY86DMQLMYmZ9bR3hHq9q3AFYl
xAfXPbeTEh38SOuRLNjGi5XUZL7ToxmL745R1U9jRVb8VFnTLtTC6FHv0CrIHoXXH5y+Tz9hTGZB
ta6f52iotrHZjzdKHSsblQfZvUXCB2GKyvxkzu2LPhZVsPjku9BUwNIpz/bY22CcCFUr4TjexyQ0
bBQvm2/kNPi1+pdpKjMkofLvadiZMs3xOg2JA/1yUGvvJkszzPIm9x/m8ursfS5XKV7Ed4i5GgWS
RBZjdGqjVTymnv0YJnz/5TeZ1cDdDEOd11duPepxBADVsXzEEiSDLCLPC2+rKDaeoeYO5EGr70XZ
KouNM7piEdnvc68J9tNsWAsdAXO6RLQXCYoDQLyqaB/kBeKhMWRfgXzxcDQsnmkhSRQTC6EAw+fH
WrAXYG0t1ArGx4B73GMdZW9xr89f+oZ8XDdL1LNXE8SuyXtdyYYEvGWv6MrL3EfZrrDHZMvK0vvU
ebwOxUhTiaxVNfi3eLnEx8vqgQRvxanUo1xBXFcaZEkLXYTKw3Pg7SUbKjKtrIH0d+Q++Y7TLZ7k
CpAylKTjFwDcf5V9XjwoXhsvwnngeIYPy2MC5s1Th+RZEZd4GNgQGvmj7ceUrOroerp/Jzt0OZmX
TRgHR9lYTFW49DO3hiJGX0XJ65VQE8JTiBv9zPuL3Umg2t8ga5BRbWhf8nwsVwqNHGlUtgn/2Ko/
x+24yu3E/mbBp0Zg0Bv3IFjqvW+2HLC4efGsx/mb7GGH44ORtUcWZP3zPEdEArtI/zz+vAss5S9Z
9fNG9gqtQf/8s+pyc5eYjX03Z274DJYYSgX2cnlZDsc2Z09siqI1wQguMEZbC9Pm1xbxz9KqAm+f
mGuJYxTav7VXuehM+kos1RBq50kfHctcr/ZJGpf2SS2DfH5hOZexsWvrI9rd9wtGrdo+1Nqba31q
8AeXPa51De6Ptlr2+z7DXhMQ29/joyFTtmWi/sVjxT/LC95JEE1UEocVq32vU/wOLY+DUEB2kQ0e
b3mU45imiqHXvmXydchK7S7POVCX1bntv1Tk5+Jb7bz2wHYPnq9/cq3QJi2Zlwde7v45irtqicdy
tB1dNElgfrEwaOOgYFlKs+xIJjERB3IXAcqaprLIILwcIz/ZuZihXqZRIDHv4hRIju+eVK/vzrk8
4KFEnm53Tn8r6RJrTZtnJd1ZgqcngYjpp5OLKcQ2UUgEe8AJw7urjD4/J3kHKmGwR7RPSX6Wl8by
7Bvf8m7xx1nWpbE0GweXrthuHqwxX9qiVAoC4QiRy8FU7SxLQQgucaxBnMgiuaeQWTzEWrKog8re
qZz1r3KtesP6Fawe2RjbIGnGpxKtjK2U9fcCg+hR75s3L8C6mXNM5dZrMus2UQKegUGevKF82suu
cGd+dEpmPbm9o2zSKLH3EF3bs6eApxnzIP+eb1MXoI0QTm/I+x0OTkN+qhbV1kEWK93YjiInPirq
8SjvYOUkE8K7984VGVbWQUPndsBl89JZq8aNWU3OTa3r/qkUF7/P8nWhlvZSGvXJOnmXV517EyNt
+lAvi5YZvoyJOu57aA3scKRp0s+ZJvyLT7Lu0qCCivg509QFJpw3Cyh/73/JitH/MWFvg3209W3m
T8fTP4sf51FzNnkZugewwP1xNNE9Q2eYX34OasE9t3w4vyHrF68MBrlE8DcdhpVrnkjfDQizL3GB
LUpQT5+iNC4OatKXq8I0p09eyQo4Shvr9g/dQOaUq+z3bsMYGi+FzkGAqHdGOz9kXfBqkUnOo9ds
XmYjyxd15g/fqthfF5xHgiesGiA5efF99Ak3xMkYvPLQjkjLMqxzObvx1lGt+cbV7fRmhHkFvD1q
3dWUud05rtJzNNnNX8ivVxWJAF9nHZOq3k3jxxGX1Q1hlf7GVLPuVi/JiI9ro35SR5yLwyRsvofI
zjy0lX/ZQfNKgi3WT8AucecBdx/HpgKNcdzFVjJtJF7Xtb6pqep+slBv7qYYev6A4PJzXH6X1X7o
fageRxy253FuH0BaN2vFHpqd5qv5pzpVT74S1A/NZGf3wRg9l7qVffIwidoGOookWeR4Hj4CG5VT
j6TumQRxKNaM7gP59sGYrAH/+MnL1HkJg6a46RMjx47N5MWjjeZhjEvjtTCH7ew06iMR4+weP+EH
K0rM14jN9T4qOwNrm/xZM0h4H4I5Xme5oSxNhxTSBYkI8R1IYmOXm/oPWWrqvsObpyeF1EBBKuuu
F46wkzsltIhTTd2NrHdElazvSYVBsLGpSM2dKljQXTR9KsPvAQ/qF3KXptuK9MGlrO6CMMP1cG4P
fTpMn5Lp23/sNWMReJkrmr4ZWqi85HqIWQZmzRBdFOc+cNxwa7NfhD/S8QPKAAlpGVrt5lLWsjxb
BOD4D8o4k4/g5859NNUbTx+0kyeqeqMDBt12ZPLRlmOcVjrzfEvKfLnV2GrftHbf3uRgI7e8QKcz
RIdsVfEtffE1TO7DqvC+2Tju8lLg484Ocl0OtfMtcyDEAIInEJE9QwRXVpFaFKciQ+nXO025wyQ0
ONtzR74JGSZwxNUXzi8hvZL/y5Z7kWOfgh+KB4RV19q9AqL14930s/U/9lN68xOx3+YxqrrXzp6r
hz6L9WNYIAgd9Ul5y2MCwSguzVM1l8m9Mbk/gIYrb5M+hStYxRMI/jh4nsiykP1t17TXRuPafHPM
4q0FY+cEwefSqUKAH2w5wcO6j10xgC6GkkDiD9LJCFV2FNWrZp6dt0Jtv8W4s9+bWmLxSsQRA8al
+zZ0ECUA8qfH1B+zR9bC2IbTnzdetuZXnfctMtRPevXNDBXzjdTRInJPo+BIVwKr3RmGg9pA1ImL
b8CiCPxKoIFcbHlptK3m/a4pPdwtGqgysu4SDkqjGfyiMJKQE1zHycEQzRY68awybfWdKVxErxee
Oe1/LmocrN1I8KEcAbba2s9Dvs686Js7DOqR/9Jn10JqQqwvgc9FEXoTlDKSOHeyNRgncL0zVpSX
HDHihJsaDsZaFnUzdneu4trL0M7TZ/7yMTEEVMKyVf6Mtgi+XUrV0HH4m9zIrpNlDo8BJBDZluZh
9pyQXBdgTb3xg6RckW9XP7KX0JYKj/OdLFYQS4+dVbzIki56pBiqLPrOU29knQcGB/55ylp6Jsy0
tMjNq6c6OF9GVF24CaowXaME0XG2TNS7SLUfTD/yPmWDZy+FTRCw0dzdxkoXYT/Q6cdmast13hTl
s5NkJWvSYv5usGeU3xrNAMv5cziLsfnMyfr7cMSl+hGf9HINwQbb85qvlxKF1i2ZpsREUZi/6H09
7IOIrD1LFLOpMzfEz4KNbDVqeFqxFcw72YrhkkNcXdNvZGvZtJ+KHB9wfczHl5HASmk2w6OPoccT
i1K8SNgBVu1U7VBC56eg5peWoRDQF5CffUVd26wFX+PKqeD0wE6QrXNI/i4Cvcckq+sHPP4u1VGk
kU+dsNOUg4Igz9ezoqCxERGZgnjzQnP7NebF6UMSh/lhwFFsIXeb8jLP4Eyr8UEWRrgBSJ/dYSc3
oEE5vfeP4PnWCNlfx0gfH6wkfBxCvVJSTsfDvecF6jqS7qioR8zTgDjqNp/IjL/WKbyGTpEK20D2
NvmDnqRjj2yoSS29bQyoaaJeQ1F+08zBYSAT/gk34hP2B+6pNtr8KShJF8n9ydvKRry14n06cloo
W6cks/a97QIQEGiMSMc+IMVG/ErLUMBYXLgZsu5a9D0XIbQcJiv/NGQodHU3CF5tXz/p0aC91Ulb
ooAukg2ic+0t0Pob3O3Lp3DM1dsyndtlHkbaWxeooBsndTpVpe/fY4T6KoeT+JACC7Ib9lA1bkdl
MODSF+PwN+viNMsmtUFPn8a6Nc5TMj/Ll7kzRfpOSwrOlEUvOcht7ARILq/6fx8ke2XQNCIhQGhD
ywSpO3BxsSG6FuVdLVrlnR6CdbdBkcu+VlXwKb12/uexH6aSM3yoc3irrMusgU0tiGlW3qv15dYd
XcjyFQHyOSv1PazCNFr5svLS9MuAjJTOZU4+0UpWygsx1bk4XibsNH/YAhF6KEtlpcZTEGAvghZo
0URoDYQZvXrCjoSsT6/a8qjEahazxkuVrG/MYsIAqvh2rb8MDTu+8/j+NhsDs3p7VXblcBoOmizI
oY4B9q+fUGzgP8YPA3z5PjORgS+dlpg7OellPkNHXjgF+gPwa57kLZ+XBALgiTgEZnNCfgIq73gp
yQZ5qdtqr+EDdIhE32u9o+JKlfXmd3g28c6Uc1y72Pxxl1VUAUi9/gh5CzEMFJZJXPLa+zKaPU2z
geepLy5l+RP6tEpPTW4/4C3aLzogzRevOWkulzTeXexDy+iF85zhVMER4N391Xgu1Ijuy0FtmGrp
su4cbAfS7MOAVgyXc9iDWa5bx21ILBrf637+FPgX1UPMY3Uq9jFpdJu49NpjlUKbAmS4u5SEZ7ah
R+a4kOXI4eNTJMzaiBZZJy8ZCl8y5tUsXQcqlpiGsN6+NsvelRiCTs+FxKp8vswq62Q/2SUK3eom
TKFQX3+wvJWtjTkZi2jAwqWdtKVpgIULxe/sA5YgR5/TkSP4gfZoTdNf5cTHwxN4J/IjzX4lW+c5
d5dt4VYr2SLrbCfDSEyW0RZam6lD8HGplO3vk0cE3Ga2vrLjECQvqO8JnwVT+RgVOIoR4jj5Lukl
pI9VUJjgmoNQSctlXz5h/MB5vWwcnQRoIBlMsK2Lx9bChRud1Uo2ysl87NSWZFwhkBQD3CQUuszk
RTbKQb6CtFOpP7VhW5C+TkDLyx0O+2xXJ4XJ7vcfIlp9Y13qZd/r6fvP/r/M0f7d99pN3v2svx7E
y/rMdS5zy9Ll99DLJai3u6jCFoJFWH0vT2EGu7n/Q9XsAu1T4r65l11bp7uXVbIkT27Yvv5poJzr
YiwmfoYYiOHCH+eS0/xhevljLau6TP/7XKP4vX6vkr+XnOvnP6ifjc9uJdaU4ozpZ7XsKUs//wV/
mO8//TX+MNf/8AfqRzW78ezwi90XW6t1zDtg4zWGVjmZ/4EZrOUCUukt7z7Jf8g2WWNBal3acJq3
stgndXEspulJlmbiVI+1QGSXQdhdVqgVx37rrIU/K/h9Pqd7x5LD9JGM0HbsV3pugHbk0yhbJoHj
vzS0QFuXLFt5mcnuZOT+PRLZ/rwhbASxVFTm4uKOxTGZtf5WK2yVjCb7EOmtd+9AZbvn+NLdKRgB
opH4u25MWdOXpZatZRfZUNsYqvchPpCXYWIsgs4bwGfTUVaFLqeFVR7B2dTdezlIb9lJEGb/eq0a
UQxsEBvbS1knR3ZNhvwpwXTxWjebD3Alj52LLYwMR5nz9CRLMlT1syTblGa4tMnQkShVuY6Bughq
/ex5CXH16UOrLsYsemrSfvocuUa0qpTZvdEKTewxoqe0936tT+IECdicHA1Xj09NRj4fuPBhLQ2b
5EVNwuR0KbZFu4ZlWy4/Ngh3p7KOWH1b5pdfBoh6WSzJKb8B6L3647yim9foy6bnKyV/kUu3IIUD
SEizIGAB/04gimaBOuIZPdkAvHHyvtzKWtyMFH0pe0WtMtsXVNKlVnYIjFpkG3vdjn+hC9SUqSJZ
5wQuhypNDFrMdtwbeZGWPKSzdd3FJk9W5pnCeUvRbfy+VQfo6Dy4F10WsZwKZq9Y55Y6YAsmai9t
vxj7pD4C5LAFBin8h3HUYJ+ZkYNt1LGzgo+H92FI8nPXNo69JSX1e8l2nVRy0TxCgz8ooQq7BZrc
dgyKDP0iiZ+X5rZK/ONck++JI8viMn/lmWvTGB2+kHi6F/qAF4nTp4tOyJhlXTZl73eKqU8AINXk
UxIP1q6utXCnqwXHOkEGJ8nUBpBJ4eAd7fbtlypUg+FdVY9PXT5Ze9lrzPClw8lt8pFkNLhFYdRa
AowjEaYFmlp3p0CY2lsC0C0vZkqiZ6N3xcXt/togO7uackzsKD3oBqnEC1nn6YWJI8xedpU110GN
ZYd71TVfBqeK9kmoPiuNahzlJcAhflqUzvRVj3C0+aVO3tYTqsBkTOC4M8L7OUwWlcLNVnZTKMuu
YQHtcCZdkgl+HBKWYInpBUdZvF5kNz1Gbym6XS/YU1lrnrLdkhThmpDhVpMS3owsorXKcm1tC0NF
2TiM7438BSawns2XtJnebTl1kkLuRPES6pBFS5l/LbpYPf7S+mGsT6tG+tcCG6fkQGxvfiRYrC+r
rIPEZoTzo65nmLvzjl7IVlk34KuTkHx3J6sCGHJrFZvLdegzPgyN7q4fqv21fwZWH3yeWtxchpv4
AvkxW6S2f7M4wNcWkC2LU1Y5xcn2vXQVmLAz+2CkeG0Qd7I1DXpcY2fiZSvZjE93toplpejzcdzv
EybEo5ahPs6doAwbGzxOPBddQdsDhuuS9aUcWNV0N5e7CBLW+VLVOdN7Fxn8sXI3wDEUJ1fNwXuP
52vzLRxcSNL4TN7Gk1FfLgEuOIuYTdkaq9CQszoLQzi7Ml/nPHc2ie4Om8ohcwVbRcjRwknBjQZ1
74I5xdOF06BYD3DJ0VPrVHD4sIybOvpKovxtUZSEvmcXa7NAabawOpMnz/8mWVXyYv5EV/3HumuX
zhiHjVsEX1RbWXSolCz8Og4fV4j6TLZbaVw0UnIpJy8En3+pJ6qQrXB0yQ954R1j2y2/BDHBWU/X
kmcN+e0KEYrNZ6cat/pUQzJOm/yGwz7hCKhjx5r5+irzCa32fQAwuzayL0Sjsb/Un1QtUu67Wps2
Wd5aG3kybwOgWoSwXY+aMw6vzvmyW0c+fhzsBOys2MvLMS1fu00kitcxRakMr+6JIy0gcH2JAVya
zbdWRKIoDh79k8CjP6qc+IvC5WJUj0oUNCKaQHsV6MtJr/FL41j8ALhYXyVeiUuB0d73+tgSIgcu
K0IIMUfdBxzoLFw2+B1MvCRWTW+me1m0vPoyKJrS9rE0SkwD6EX26fsgjT33bRcn5UJJQUeFxvga
tm7wMMG3eqgsMP0VGaCgH6iTlyjVYgS1RrK71pVOejA8XNfkqNh1AqLzKv4rf0/kh+AwMY/QUX7/
PZHuhjgQlLxornVtqv41g4o/6EFJolUfZOsqa4Jbzu1C+KyTFtzKMgfv9hpBAU6heIWgFxedHBOb
6f21k1FG2EIXpr/+pZMaBgVfDtFf9gwz3PEKFhfeKhs/N0bZ3QxmP4RrDxS8LJK5x/7G7J5JSUzJ
B6rys7z4uZafMwPscIN2VFbNtdUegnG4L62oso52XlibEJ2bayTuCmOLXWSR5JKFtb4pKn367LjP
RWOkb2WeJjsOKd+r8/i5czqefsJ10lE5Gc20B5JpOj51qo8jDMUejs1JmZKd7NH2d21NxmSra6Wz
7Mae3/3DJfbdnYUBHZY7267fgHE1ftjDS8uznzPOGeuhvM4/4yyTLTnV/T/GzmtJbmTn1k/ECHpz
W952dbda9oYxkmbTe8+nPx9RGpVGW/vEf5ORQCLZM6UqMgksrHVRlTHfjtrf6mjUVxkUzrD3WehB
R2ihCopsZ9qehxQkHCjxX2+4tUfSnDbUXVz38SVHf21yeu/qDhcOquk1tCYTdbNcgQQg6YOtLJZQ
HaobBFC6kwcnjPiUwPZ4xCH9vXJ9J7s4nbfhHGR+6dzaWPu9x3+pXgevVGO+F4FifhmRC1iD8qV1
N8sBDEQOlKvLhljtPDpw4YnIOhO0VtCq9NB613RAxmL904SGA2XqFLleWY1lVUyrVCDu+ldwRGkS
2rw4OGsB9ERq5NEcMwTb0a20t843wzN0aHB+tYb25jZO8eypzlEWgw5X0HTI2bX2q7iyJPpeGXly
Fcttgcuz5ZwjCbNxuJNSHLOhzQq7tLg4PSJBG5n2qCeoqXG+r4Lyp6k1UnkwJDyyxzq2L1aa5CBs
qr/kfK4D9lv3i7/uwZGnRvFeZKnSwY/hs5ER7vWWzoYyuitW5Q7yBxxf5ws0+/Oa314HiX9UI28N
2ardZ95XSv4rTevs715DjyGtPQUlq4ri5s/YnGLcmkebK7GV0ZnvUR6HqKVpL/lSQwfIdCSB0n+h
eABUy5/6Z7VMBjQ2XXgrY9++NSYFajSj+hffbihygspaCb7KsPX+qucROhN+b7wXU1bbTNfvpq/k
IWylRnWNepASlZ7UOyWyIUynyfplJh1In26Uf0Pi/mQZvvHxTxFZaHlPxdzn1B/Ij6fDRz4AahOL
IYPkwy19keUuOhCy/16QBPqofZBNHJJC434dGCB/bLAi6p2tDXHvtNzbi5qnr2X5z004e+/6fN6l
co8PfP+UqvTmxYupjJOz8aPBoez96ybDyLx3Tav+smmk/U9J61s5TPWL1ZTNi2eDHEq8rN+EVswP
oQrq/7aVtOk3smfweaCQJIXGfPF1iym+x3VotghgFCAk6QL0/azGfCob1T+FVT7ePKdK7FUVdEDZ
iuGqlPjuC0ppPKXj5b7JH9zhNhhOeBnT+RCFtR1tkWCHJ8ULP7dN7URblAPGPSpn5N6W4Ps+m26s
LRqk1LuWK4NS469B8phvgJ/DcBRP403CZQg67cOYzQcQAhlinnwc8j+pqpHDJvBqYsr/pNFnzkoz
nezuk2CJE598BBKs/Yy7f55iG8u+x2f12Cdb5Fr514Zb+iFKooup1/Yl7DT7EkwTidqHLTO9sAtY
+KZqJ+aI2NSPmGg9ZmP7xLGuP4LxeAf7OrUj07b6J3sZUiVUNllOaWGSFXHK0AC6oXPUM/Y1JLxI
b/T903234XwuvaZZ06tPew+Cy5/q7rlRGw+AZK3SpMPnL+6ZIvS2KSv3HkUW/32XpNDQACN6VYP0
LFE93LYIGasT2nZuuQn7tEHbzzaebfSsn/vG0y7uxKv34jIXl/gh998PEEhfxS9DCe/u2htHGJca
V18nUTfv6CzquHXDOTMqI1/tyKFK/dOH7nLzki2D+JpmonduCZEBqTXkQxPfW0PFWtlPCxnDWxW1
Ko0ejXotBjSUjXC0tl5cDB+m1PxQFYb9vUybE8CD7PP/DC0H+4NCW/Z33k3J4bY/QhGG/PWqWeD0
H5bQYrlq/d9XLdvBg72jWENk7Tzr0MZunBo1v6osOJsuvmJCr6tMlYlizD8+2xua6wRRhLFESJgM
UTVuFFMpnyrbd56NLAzOY5G8jrPh7OIEepTU8NVrZhXatakq5KNk6k2Dt4ZSv93Unf+PM9NUMmNL
+BSDfiQXMO4lWny/7O5Sap6xp9GgSWUNIPZy3VTv7FOv6TuqOtrZJqX0AzvqoDvpzOpxDPoTfIP5
a9LG+asxVD5lDc1biykLGkrYq84oy6P4OOPkr6l25vWweXEWoyidARWqNFnJmkSlgadt9C5VthIi
C3BHvWqqxy1o+VNekftPCJzsHn8dRpxpr42wVD/+Ejq5Ps0h7XR4+NRGXw1aHZ9UL3wL0XO+ylCb
4GVWcE6tq3FpflkWdD4E/imcivwASkp3cxoD9b4lbhT74M3hOyhm1Gtjw9Xhof3ndQYd3wj2zOE8
Pslgd974FBXUCSAnIR32L79dBVsVKjKIHMhFSjovj83+PNGSs5LMX+R3/dnPeHYbiKVfRiVEDmS5
D3WFaf1iomvobZwI5hAJ+VPcw1dTbtCRejg9Yvvlwm7n7Ohct59oqRpWFlmoU23a4btwiIpLW41f
7nmKJVmByg9JLw4KJ/H9jKjpVnjnBV57jGB4XRV0Lj+bOXRnXpjNX6oWGLCu6elT2jZQJvZK6/or
n8z4CoQmlCqG414d728xYGZObzJzIVK7zSplQFRjIfoiUlwym4sYRrHQOPzmd4eqWyu+8aJXIdht
mnKoS5bcL4dhV4IEuulAww5TkWZ726urdW3ZACYhNnu2g8F69mLF35mQsK07MgAQF5oIQviVd5EQ
GQASxtdcHfY6QjaICBhHutp5hxWqjmhCesKIIzoveuPYpXplbDTpqCJYfBIWgpTcdEnlomRLwq1v
a/sY+dCxPpJwknGLqi+zyrccKVvjFbBGuUIqSv8AjY+/HmxTffE0JM7iwsyvYdwhduU3wV5Va3p+
ELsAcmh9n7ifLkeO9vIYoGfrLiD9PB1yw5vrI8Uqi5xPIYLVp69t42qnfhnQDeSfUab2NP9wZqh6
gHTH5D+aZbjhy52TZh+cweBUSfr/3NQVOjI1hfMfU6/+TNXXhoWGnj3YYYJ9VA20+/F5aX2TfEAD
3t67keHRFuR675EJujl10H/1Sl5TsyYZnys4dM6+m/CNd8v6a7CV9cCr7Y0zt9a5oOBAtSmYdqAU
hkuvWv2laD/n/dTDwLZIY4qrt5sfi48wXxnbTRiipiwhj4XYvJaz2p1SJYrPrl/HZ1CF8flhis9e
FmQmQ+bPgCGAEJMejYx2U4j9W9Aw1wtZXX4mlQK1Yhr9rU6efxJrXt726aTQ8n5+Ec/Q9yoS7N4n
WboHxbzoxUh+bR57oEZHuKwOSGotV5Uh1pojNfPoSSzVhgPd14rd40L0yDgHepE/Zk6zb6lk3upl
kJm1HOioZ5n3BXf0Kwdpkk9g33QSdbV9i8zQudH43h5pVvr22/aJNuONk6PBKbH37a5hoMkLFcmP
qznoxEQxGBAjgA+niuji3xRNle6kv1iZUN++z9xMuzxMCkpvY3jLopw+WhcVpk2ufjdjVbugW0i/
MjnOeVO4BZJdPMi2AsnxGst/QnLqR9PY0ibi+u7HOfTTK+Swxp773tLnMZGL7goOiU3xVSwZUkfz
55VMJ78HHYZ4AZqbyvURIrNYDzNoaVB81TU4Yaq5+WQqrfUundzVVLvGi71YfZg664FGm4Ms1q1i
ndAaueb9iARWiRpOxhEiXvsuhDQ8+bxjjVBkvG4yBSCz3T9FZuu8QDHp3Crur/dgj5ews5sk3xJZ
TCLnhZeQlJ7q6l3vRx/uHO5q0oEu0MaPXojm8rRYQuvuNrl2yfkW0E+RL7qpHqqJYN02v1C/Z6H6
x23mVO+d3OfN19JhoEcjTARBVb/WEQZYtEF1UwGln1uHX32yLOGOxu3Yyz39riQqW/wAIPzdLnOV
fAxUl/eLybJDqwzICeoXfENOkdMlV5TB3IMzAYFbLGMRpJBZsJiIE0JtGEC/swnp91yL8xHYk169
R8u+GKVHmE5iB1Ammx9xMstDaEZWBXe/Cvmcs1IsDdAzHEu0KNFYZO6U0Bwv8MKNF10L+cb9NPMw
V3JAr3a8Ah7Z3wO9ZVli7mztjz2Wb1pbdAfI36uQnN153FPAwX5V3Np59m6trr7ZFhKCsMl6Nxmm
Ji4vjp4cQSRC2i++3sxou+94LvzibBAED8kKnfrlSn/aC/YWQfABWrinuFHLzUxvxnsnzN8bGb3U
vlUr7+mpvfadNT+XZc65ZYrg8pzQEgOP+90ekJ63u7R5qXqzPlbjgAK8E2tvdal/lwhaD8+U0bJP
Yeb1W0UrjDM6mQ2ZBtsxD7XvNQe1VWG9G6Bz0Q0fzLzY96l4a2qKOQJe3o+oP8bbTkO6PfR4fvw7
cI6daosQR0t1Kp73cWt9FYVfGdyyL64PU2Z909GtABPXb/5HrOdX8x5esK/iisixUwtfVIMfIbo+
APlMflwk94enZuygq2qQymjpCd40hZ8gFI4pGhqZAwMN8kR/PVwyq5E09ulSfgrpZofgppj5vAGv
7KFVVp8lJMiWWwBvd2sxZUHNeCS4irGRixtTts+gZQLclyvHKI6frYUh0FuOsdWiISQDNzbYjynG
btSqLfWVLEugMZWnfCzcU+gEX6YwqfZCYZA5Lky03kSmClaDaeJcXQmrAXqwPZ1JC3RvDK3x0pXh
p4aq0tUCHfvml2GwMeYhOwjlfQS1/L7InHwjq3ln5Fc99f+SxYrb40VTor+0GsYkXbFjuF0ZBl7K
uP3b5eaxILOxnvJDPPHbFtObYUOQWTgq9mXmeSoXgYoM+L5cqoPGVXEgMgJdYF27+FOZT8FZ5O3s
ReNOZn/y/SlkTDs6C+N58//fOnYDvQS6vk07qJLahSqJ3LRyepgy64QfSZbFlhgZsiX6seXuU+se
jidNWz0WZG+sTtBxumiNh6NhFSs6N4pjiLa5aWa2s0bpNuPMZsXKoZsr1Cc1NzvLbF5WepWXfQcM
t6fZDVQWXb+pHJgoNjnS6U90mi15t6xOnEvZhVAhlPnrpE1vCgXEz4mjIX6dLH2rAybJ+FWXehWN
dn1wNrMoQfJo9F7z2dqL8mOduHSdZrBoH8W2BrWnkq4Pu2jQo6MjpgRpoe2XOwm6T+sm/2DYyXTU
tIpyYFr61OGHxAFuoPIqMid5/lw1Gbw4ln9GZiF/FtcjTkyrs1I0Mnok8DL32JRW9wHAYn9QoqXB
qDH7z1CR8t4Qq38NoEC3i6bZKWp845XP/ZuHoudfWVvwrAjH9Jla00rNm/B5Rm+CRnk9z9dDoM5w
4MeXe9W0XSqkUu6MC47/cB5exBJ/wCsaOtFWsW4MR1sbdpAegsSf3hVqM5/p14WuXfU+xdGY3IB0
WOcJNrFVH9TtB5ILEeXbIKMGi5nMnrGr6QIBA5+aa8udjF0qXViqShNlnrWHbAr9J/HJLMu0j4GJ
POIcAip2lkePtQyV6bk3yx8/pIhanh5+yEGGi+K76KQQUELAcux1JN/NWvFeAh9QYYw8KYnCAPbh
ZoAmZGmqhQg9OQSm8pmG8psZK6azmcvIvmgwzFBl8OcdD4xwoy8ImbIwakTraGCy5lZ/P/lgM8R8
rPa9217ElFUxVbTMUEi2k/g/9FBUdE3k/sFSdFRhl6ZO182GDUCiGFIQWj6LyPg6Rm590/Iu+dgf
xmEuPtoajMwqx2Qerd9mB/yQME8ATqUfyZx3D2qKlmIA7FbgyocpgN2i9KZyT+WU8prXWncGjDRA
WyRHE2p7Z7gI69ri2DnMB7mOBbHzNQjN5zH2Qtpx6RYPrDJ6D15rWM+LLwiCcf1YlZn4Cl+hA8Kh
9THRC7QEGn1YT+M87ty+zP0VecHuWIdztFIsBdv93kNjDTvTXF+ofOrHFjZ13zfhchJfRu9SiyCA
h9THEiODZkFu2xP4m3+onRjMMj96CDvh59kbC41A2cwvox1228zP1IOaOeEV8FCyDSDeWytBGl3t
RqFqDu9xdGqTiARjXvc79ITTd3Ne2CskfdSvnhJtEdwa/4PWxLUdvRicgWnyCOEvVC5N59Qm20NM
EfEa60W67tsw38DgB0lNmcCnOlHZMTkoI/gegSCzl2efyzcClLcPl5k7PQ1ulh+gJk7mYUUPz8Bb
lqnc4rZVbqMTforyODmJJf4wT+xTzJsrbDFI25aeFb8CZkhe5xg6QG0EQzPDEpmsI/fNSB3luc77
p0C1tEO4kPkkaGpS7l6mvwxh8TH3eG9+uKBLtWAmy52lteEMH9l8a0LuLW6sDHtLjTok5tzppYEL
4hQvqxLCuxUJPhW6co618M67zjEJyFMbOlKQfIoqrRvzm9mRmg3aHTdL5cUMFP/FK6B4SHTti1ji
z5DU3k0FeoZhM/v3MAva+rVa5UgRLrv6qvFvPb3N3Mzdd6YVZMc4zLSdOfnlp3jqdgUV9q+h4lO6
isz5SfG8+kr3sLKW1/ukd5GFsPj9I1u4NYI5O3VphgS0Fn0KFOQG0LAy/ipiZF2ldJrO5rodtPh7
G6VUp/wq+KDFpraZgPVQlLC6w9yX5nEyIp0mNuN9YyKHTnJ/YYlDdPzUgvRY3WsF3kQm7He7X9YV
c6nNJAl5MNkPfNnelrOfQVBIPTrS0ieXt5JzriU8WJA41/d1TXmpc+Bxdd0xON3LTZBBvkOwWTu2
VWc7G1vtSQ0vQhhTNQDd04Zs02WWcu04kJFlbAsAm7rxyYyN46Bk8ffeIMnVBlnyVivBtA8AZB6z
eA42pcXLhaOEy010RBdQRR34JLbMcuqpP5xiywBbVrwFz3OraDifCtOt78Aps1SLjaLF8QY9A33a
TO5N5UX4qNp9CypiUeAdlkFmMngG3FR2HParAiZqa1VpJC07J9wikNXQHeg0N5lBk2/zuhmgKzI0
t1FYCn76HmGP2OUaQAVcoILd7kEXqaqhgpbEcuCR4W6HduNulaT9Zs2TfarghchXeu/YJ7E1jiMn
nQ/wh5OP3j75Vc9nNzXuGrQLNIdOqW3MKRxufd0MN5nFpPnXoJ+UrfiCSg3sVa5O06qlX2//CJRo
Lyy+oZGeH3/zk2m6VmZv7gNvfi7s8kujoRWq0wf53inzL8WYRCtX6/xdXXnNOYiDcZ9OqX6jOmZt
lDAy3sATgILI4mE/9Jq6C7o4XLnUF77ILKeR/D57+MqHz2gcSghoufhdqb14yfgEG2Xz0fOp9fdO
YII5x4SMpdiGSRwf6sxqPgKiSOCty/onMQ0fUFTifkBGs7yRwPsuexDF5h5Wu/ZGgizVjjeBz+1O
zEbr3mUA7kO9VJ5aCHOf40nNgEk0n8SSIW9yHySggWriou6eu0jWp8vgUVPkwdLvaVKggE+aa4d4
4gI80bQ3c2qdo2sgNi2reahaT3mgvoh13/CUuk3/FnpZsUWPZtiaqmY9d0Bydhndzoh63AAZAUyO
vX0Nsv9WLoM+R+FBozlzNdpQfa9IepY3Q40RiO3VT1kOp4u4qtzzjqlmfLGrFM52M0JpMqsq4H3q
8JRq2qWhgP9OXD364yv45sKT16YRcJILfSOJvnXVqjnJYFmmveddGpqUPD65dflxqNV+B0qoQeVH
GZ9hFpieIWx9n5eaRz8SLhl4cHXbwAoa7hv/+Mo6My5loh9l07zslMWS7UPm/9d2yiX1hlwkr8lx
PK0RJqzOMkBWX5erClK5VcY/OPQNrIB6a8qV0wUs3QPE7ZDd7HXwk9JP0FkJTxYYL3gJ/Ydz67eF
PqBX2jWU45A1KMvIG8bcRBU6r8srhrxnzEblcieyEWRvyauVWbKKLOQCK6em6S/XSXjbNA6vcjsN
r1aZH9rJQYi68PuP9cyJ6F5KLGaahq1UMT7aHF5Cs7Te57SB3yZd+Vvc6kwiELiEsZ3NcULlNow3
6pLDR85TO1h6/RneN+A14ZLrfyzYafdZLPEL25rMZJfLoli/0Kst22URGhS05pAuN4rhRGv0cGoR
LL/PtA4J74fp9QMZ+jh6devZ8Q4KX5xzZNefwnqqjqnfT89l/0YNq785cqKzI+BhczXz+J1cnmZ2
89aUeaQeSTzWx7gKKEUWxrDrAOXwZDLjE22qR/AHwaLhtGj/+MNz0fmfXBotP4GUnPY0pfDDa73o
U+jo7SpJspDWxKT9UAHpoG4afXILbzqPYdgCXGaXB0/BpncB0k5R+IbcSLaZ9LE/z2NBzWuZqcvw
8D3MtM69cvWw2e+aub6aOew3eXtLlLLkcV9lECHFa92cxi8ks2LY/FzANmrCwY6ffNrB0Ov7AA7i
JujfkhZkXZepoNVktYFSNrO9lSyKSxuipyS1sidUj5SejGNcV3ua3PP6BdbvRT07qLYuQkNnGRxw
hWt1dPibU/WfGKTqN4Brb43aDu+LAtjNCPXt3tGN+uQvPFtl/H1GAhFCXC/gsTcvOJnK+GjM3bDP
jNzbtlocbT0I7Db97ATPdbFp4OC82Y2XUDKzJ22XKG2+7qYsfHa6HCfaVB+rUSlI47FBBi01lZNt
9y/LP2S+zWOeZXWdn7w1eDolfM3bqdgPWftXAMjorKG8iUgqX2spYcnwc2GWb3/p/1PlijlgnWd2
SGlrTtX60LvW9/vTvmzKb/yd5DigARjS2PFvs8rJZpgNWts5Xc2OUltXaxlklrihdYWIUd1AP2Ot
02FG+Ficj8DezQ41KmUn8f8S4qm2swc7+V2Ndesqq7+E9Fq16JZB1f1YCUwqKGhontw2nbsVyWf1
Yo3lYSzs+SiW0U9usbkvLMqfnKSKQwOi68gNP75M6r6tq+KazeCpMw1AMzLf4bgSJ8xTTGF6Gi9j
dLlbshCZ00dIMoBuQd/FMT/p/kbBybGr+nvo1CSdYmd8hVJ12Pt+ZB0n0y1uPjevTVul4RfDaY6y
J42rl6Ss+L0NiHn5yd9VN/UUyv3+NTHc7zm5lLO4LLKrT67tHsWa4mp49W1ogBooVLfV2MQvuv0V
HK76ote9v9Woz27EtDlVrhQDIYCo0/2X6MoB3XpJlvk45MpZa829MvrbzKijj0M8OyerQXCSHGeH
ppVmnagZN7uFOhNOO9TPg646q15SnXutpv6auDcfSomTV/Q5Ah71zrI08+hnUbZWNb88apAProt+
nMkKRvEVuft+8g6NHX2YTKfeZktRE/xsi6C062xqF64TkDU+XNLLm5MM8/KG9DAfvqC5TWUS3te0
Jep/hv62vfKoaZbhkk8Jz57iPDme4nIHJwGWbKeF2T+ewwLlVWZ5YVDDFxt8WXHh3Xo+O/lJFv12
0YZ7LN73WgZvEZby10AHfR8k3zS0BQD3T8ktqNzoXIcq94fMzj8CtrzJWwA0e58cvmrvozgH4BrE
/hEigvZSO9ACa+kEs3DA3R2muerqo0f6MbeCVdcP9vseqr5b10+fJcowG++AChgV62WTxUv1xqWd
5yhmnwAecrTyZXJauhgn7x5FubVGaTV8zgMIy2Kyjke7NeOnvArQ+J4L6z2HMjCf5Zj/PVZvPPOs
/7jx9L6q3fpTHcF7hghQet+tjqpxJH0TP3HM/LG71qOU+3RQLLtFqDqyUT0sPyZ5Fr/RrBwerSy2
drXFAymbYRWld/lr2dH871Q9urRwTl4TzQ0B1LHQ8ItE+LX4MluqCUtnWZ8ct/YO44g4mp/q+qaa
zP6Wdr2yLwJnJAGQlBcbPZ+dB0DkBcVfY21Zuv/RSepvoLAqFAlVAA8LOw9aLwDEjehkBNNCq1Jw
RrbRfEHIzRnOCm9QFILno1gW2K2KppsyrlaPmLt9X0N/YzzLUqNpUM+EUBmJeQ+Sq/gl/AjNgFCi
31sh3EsM/JrCJxuwnRvlVzEe7hBowlM4wy7RZK6+/21Bgkej1zejB4+3u1zNsapMhbwmCo91Evct
BYY2MtY8Ta5p7FofggJF3CigY2ciD/khNSq00Yze2ciqB6XXtoxnby+rUVu7KyT10HNZ9jaO+6x3
rv7cePAoR2GRHBKHL01ZWaek0cNrH+6QGDYHoEGhs/VauknzJO8vQVlfPQiugnVnlPrN94CCVNFL
p2kRyQ6GBJaMGHbLp3tUbpUvJAedc5Q3NG/PCrSYSmPERwmWvbwETWvYfs3d4yoGRazt0Ov2xp5g
deNWFOb7nq//mgpge6XWCv5oSTHNQ+puY/iZtz5EBu+ceGyfp6DfUr6Ht2+yqIClg6sfJVjhVe9k
qLDoldAXXvySBmr4Mr63ThUeH/0WclJe/KbNZy/+x+H5pz8buvrsxe7BTEztLMPchJRx/mAGZqzz
0oNo4D3OapHO+X36y8bHOoo5+ha0XYYMOhdXC9hbKoRdEQL4pzjBa5W9jsc4W0tpQYZZ3ssfdYk/
2xIq1Yp7MUNshESPdN+7xyIKKPu6lqiAGFera7x6P41Ou9IGwCoatdyrn2i0e8kU5Q7jmqzGINdB
Ftfp2eZFjzbwH4R6wQcdfNF/8edVBbR5um21tF4lze5BoPfYKT4a9uddMfLDlYVaRdhp9ArtWHDa
vXWR817QW3XS8HiwzLslaz8tWVsiBfYFa+o9Uro/f0bWUWZvQVh4W+nJDaGWm5povEn/rZEO1c4z
Qm8ji3aWZa+QYsnafeDHtTZ06FKlVdf2+/7q29E7WZQ9iYNsVu6Z+Rm9mC/cXN91iaEA7G9+DBzt
SJI3V3Hnim+r5KM1dRX7bbNoXShXvTCgGpJ12IaHXQuQgKPTXc/jl4SM6Hn8Yv+SoJElsfMldXOX
+vhlXaa0e/irKchszhEtFGOkoir4KpuKwx6S7rzORJoNuQxiZE7hkE2RqRehR9ap0wLNpfzttHYL
2woV94THoD6VK2ERMhfeIaESepjiezAQKRpgqjRBeFVCJBg0mw9m0J820tZtZEb4bJjfcuEeFEst
vz26tKW+ExTf79yE1o9oaUH/1/7fPFzjzl8oV6Ss0GkuNBhq7+4ip3WANhgOmARmXRK5qCjZJ4TK
stPDP1QWfOuD3qHcoibj6hH8uIC2XGXZS/4kA0Hxz4VzD61WUyXLmaEs/zTMdrmmmkWT92Lm7QgY
c5ll3qQeajv5m063kZ6dxZfm7RqscHjK/SAaklXph8FT0Jnqa5rP6YqXeP1UVon2Wi8LoVpd6sWS
CNec9E2a+xBhLRtkoKSxKjtq2f2Yuus67cd7EsRu9PdJgHRNUYYoLFSZ3m/Vyqg2rqpSvACrA1ei
Vx8pUpDiLVCO6/0KYJZw09ynfDbxnc9GqGt+Z7ER529MN0JvY9PMtC46GtVQiS/px4IXsuXGUhgL
R+I/1uzO9rBBRAfFWyqO9/tK2phbXi2tk9xC/kTn6cVTu24BZG7kpvPbPUh8MyWmg184b2IRWh5+
SLM4oZ6sfuEBld3z9GyAWLpI9J8uCtOttkqm3rvfKxu5IUpgspCJgt0/wXB0LWqVnjwneXoA7BdX
sbjuOfTFDJUheVIzCCX9KG5pj0/ay9Q23+/1PS2fD52mWzcp75k8SzawEvIujrAdndSxd5sXPFI2
gVPLtffiebhts/MWdYkQdiRCZcja6a9ZVdy9APCT5d9eDeixFVOA+zKT4Q7PT4OK7L9Wb37x1RU0
YYqpcR5EqQjmMA4CS1VAzLBId/ek/0/zXiNwaIfdB+oIGWPLv9pkKvGrDBaSJrCLaPo+BUZ099k0
6phenTxJRGiY0RO9x0caKXxObWPMb4WGco7AQrzJY189GwYtWfKl+mk6aedvesig1o2ihTcZjCmI
bklASrhwdGv320KehtkuNKh7/bYwwH5CCoMqxs8rKXQvrbzRhBz0Z3rLbtoTBff5JOmtTPIAksdy
WYgpwByL4Vuq+9VVBjIr9X0mZqB23woFOMxvfjEzU62ups9ZaRhAbv9pfz0V8XpKyOgAGwrWyzHk
m4Pw7TCm0+fMQsha0+F8ovk6fdYctKf/jxGu72/sAr2XMnCvymyCT8lKSos9SqInX1dXZd7S6xWP
KSX2Go5Rc+FNkMGqLeNct9ZGpbvh7hI/ZLE9++gsrzV06+7mY5tdWp/8zqDB5d/btIV3Ad74BMCn
pW4fGx5xhRmU24FqxlpWZQFF5GcX4OTxQdlaDDZV6iw+3ZldF9Oq/Oh0vxMJq2uw8Lvy2npfyKTB
THyy6nsmtL/l2htyBEqz6qQgsnyt7Va71hnapau5gl0MDly04g18y4IO9+q0ElvrtXCfjUh8Vz3J
442syyVMVTXWtYv4lgTKMBZpNC10N5/Cuah5jHAxWbhf8W6Xa40DzNaoRu+otWPwarv+m1sO6efC
tLytPo4FMKwo/TwV+Uaj2EIeMopR6EKGekAoYJepZbqviqBZF+2onNGpsz/OEKAvnJow4yrQFRsf
OjN/GR2AqXoUoy2QVvPRzatoJT4Z/FBtn02oaVsoBe5+zfa/eQNFQgnQpnbjWq5FAwppJJHFsYqQ
Ri3OS7D//+OTGYl/cknKAmgVWwJ91/oRKAsPpOtvmx9X1UkWHjVo7yRdlz8SdFP219CPMc3SpK1l
UVJ4Yv6zds/2PSJS7a+xAtou4Q+3bGRNrvdY++/rDWpOLcHI95rp/kiMSnZUzER10COVqd86O7/x
0alHs6XaPdKof9r3WLVU99dt1pjw9iLLbW3Q4iZT34zGrUv9Y3UXvaXTtL6IJK7I30YPiVwzIa8A
DrPYSYwsPwLFvA+28mHqQ2M3kjMlqc2gByjyyAxq8f/y/V/jQhBdMGXYe7lc0LrfZ8dydyBasmvX
cHBYyVQGEyBhoSEIXNpedn34ZSa+ufY5f2fBQVy/75eQNrKh76d8SUGOv/HYK7NB/iTHqVUam+rZ
4p2DUhg8d+40byoj5VUBaCAUJswArnjFSqYyUFWAYwXy4GJZffj/GCyX8RYAmSw/rvo/fTpigys1
Agv3CJa9sqMwtOxk9d84hKrKGsqb+Ry29JbGCEUisQwErFsgY2mpzeVRphKj85TfWBUInHpAXIEW
3FQ935cR8lnRQFtsl6bskzP4xqnStV+H4t+mrP7me2yTq0jIb74UUVxKCxnsRMvfUH06yVH0+e+/
+bi04tbFFu6CYeUsLBiWYhyCDMb1qnXzJ1AeC5XCgherZv2+8Ktvieka69A0owsJ6BK2uORKMlsW
tXBE6qNe2X1CCmjovf9H2XU1SYor3V9EBEIg4JXyps243pl5IXbn7uKt8L/+O0p6WjV1ezbu96JQ
OkGbKkQq8xwkpjPRJQqJNrs0qSVfp3kEvsOA1+qskcfoIZUp0BRMwIubxgz4/rgyGMp2Shev29M0
HwTP/wLKNCy8xU7ZUcOrp4wNNBWBUnCNIbtrl0B2Voh5dH9Gsgi09XQCMDP/feNkBfiiADAofiIa
7FlhjtgorEA9PyyrrH9iveK9JTfSIkhRD7wHYnV3aaULONox69dZWhsW+GaVvE7JvogULLTa33D6
/3ROmu/JSvrVheR2BBnFZp2q1dGv0F0mLz3N85Sce9+NtpEH1vFJZTOGyUcToUE5jpZZZ17iII8s
fTsA1FBlQEgEWuN88nJsxZW+StBNAuTMXcNG56IHJ3RQrT5kf6AYJjrc6X8rosTduVAoufiIj1HA
tsZrveG7wI+w0CU7LhlgsRN7wP+A67SHth1QTmvFbfqEvnd/m+A3uL1RMhw9HHOwha4+II9Kn7ga
LJwtPkRTg9dPxJJeGKB1j7LysH6fe42D8yKcOK0s6fS1DTguuTKkk3hDge6jN3I7p0a6uXs4LBVe
5lg1NCBQrqcrxwWAB9CIwMep8BlgUYr2c5lw5gOrg/1iuSUZVQVeUPVZCjpimEl3Yyb3yYzqQ55O
38laSlSv1EATJWymUoE20Qx1nZNEcZFCaFrmud0AaxEXAbVehl0TWn0CcqOBEJ3QS1ZuPNsC/ZnB
UAmKjhBQdjAjutBssazogvMtBV6qLDfTyitTlPlSFAUYkS0DaaJdO3XR7GCrxgkFN7POSLcUSXie
0GZ+p49VgI6qJ16giSwHbvyvBnLRsTPORnAuMNQ7fbHRqdMjmpC/U82PNNUxnBi/Un0QGl1GcHAp
nVktX8ljoZqhN7/f6miBWFUZIad7syYFzDnQPQC0B44rwKFh27d87sx5BGih+Q91SYMhJdwP2bjs
zbhOvoZAcAhqhuwyEg8ligdA+wiS869GFNnnuJcCuYDU+DKAgDZXTAR4eVBjjO1RqAb0Ifxtypzv
SFp9XJwrOhtS6EFQIMk46H+N1mbSrYtrHyMLvfUyWpcCj+FgoJmfVA7oJcPdell/AmVZsM7JmINu
9TgLsTdqFwRkkd+zC1e5ZJrRALaf72DgWfakH0X10+8m5L+mb0GrP4U6v66rL3PjQ1fsfOc7jqpQ
Rqtu52btd0PW6KmPIrQofrJcFF8ZxvS5bK3oIcYZ3cYrrPobcHNwgC6Yc7WnUnxGk/WR9GVooF/d
m7wtCHtQC/R9BK0JuoZRWO3ihV0hq9TfwtR7bjwA4wLOQT6aDQPlj9IL2bubsB7HiyM/5S7PtkaZ
mmcavEia5wQUokVwL5NJe2pzBpCP1xjts66hZXJ3eQIuZr3GnTnS171xb7LI28ToYNhE1uSCrQXk
yVHIy20kpAPUcuhoqGfhnkev6ctVSTJZiHSZZjEDp9V9jF7C7kDje29+d0mKATMLqolMpEt0nL6q
XvbmqnQrdz6reRH+cMLBW1BEvXXOFc25jVctvqFpZ1rgIh9XinPlQF6l8iK7FmnWmMarC4lrHHmH
bNraveRHCiOVBOAGXoXfQkjpSqdFlR14DU0UYYL4HiknNdCMKjFpVjkNO2tx9a6pcFPHhLTGarv3
1evRUlrU4e7CD83QRqi7Rn2odossgVN81x42M8ppKjCKojh0340yuYSpUQPoe2DJRaiBlCyZmioA
6i1Q9klhIZu8L+3h+02kjkGdDn91XNe/WblGl+IFpSkcJS7T1y7C0ZZ0m2d8nKsH9BSj1KLFYzLQ
cokPKfKGibHXuhsfWgFsPesK5OJTiQZNaVhCFMviWyUEAwoukMv+76Kfm4PXyfwBp3poFFJNgCQO
bFm6LQ4d8wfe4mk/FScSmNLMroftLfmZeVSgF5EbQECuZ2yTYTZRVgW0TcsLusqsHqYEqerRmZyN
vnGarXdP96LSF17Or/pmb24+LFFKmSads7lRzrJp+m1ZHOZxtq4WSH5kOY1NvUc6Idzi9HO+FG1f
NQFNaUBB9HyptJJksgR1yqeLdrqLIXENBCb2vDqSkvOoboKb8Bvt3SJrfMR6pGTM4asF6MYDVz09
2YIaDRpsVTToAAZoNdRExtkCwOhGSY6d0t0ZtI5c9Ppxznbdgq6C2vVKFEtgEO3yOqAXOepw3A4Z
qf4FTUtmH4RNUa0+czGgdEO7A6hy2naCZRuL9mnv7tbQzxfh23xGw43a59E2ru9/gejUIprhnBOS
98I+jiUoLloc4VxnVPngf0EgmqbR2GFrONSAOS3bfPVBDjMDzehPb5qtITbgvWWgvGWevnrfr5gU
TT3vBVouycfLigYdf2pJAE1PaMLrvviiR2NYyVASm7QAEo4GdwG9aO3Hj0vfLxsrR4dpDAZk4KMV
1XId5shx9si0dEjU2miuiAQHqh8Y565FH8PLbDscVY7Dy7oIWbrS6c8lnxRKJBama5ChLr7ZQNsB
YJhaJVEsfXPenFIxAeBADYPPM1TGoXJbgmShC0h5M2WyZ9CG6JxhJrLzKqaqqtfoDG9iAAYcHNAJ
KCWfHrHdYxdyI+NrvArTF7VBknbsouxCQWs8ed8tP3TAiAa7wR6FgjhNL5baOoMCF0+UXwccJljn
1oleDU3h/fT+9xCyogLKxlOHYtY5LUe2W+2U2RfhDuzA1Rd5lXf4YpfqO55kmulB61x6ApBljdEm
Ry00+7WHGqAi0Pr3liHd/+Byc7n3lvFyoKyOffYPGW+c35++t8R9pElPM9K2Yx4G/tjn+Gf6+Yv5
/S/q5pJji07Z0qvdoMyBuILO5/7sgFAjB3Ih4CTE24A+FCi1TJ4z2LnBd6SCKJzMiQV4/3U5kslM
M30Jvc7NundXJJ873d2lWF+7e6cFwoO6T30Lv70kuaw3SCE3V9eXW3/+u0tJnNQDY8CUdpQE3LCb
I0iKxUWofMNiTsNJOCPAIyDpgScM7VEkk3P3FmEOCSy/xq3e5oI0/H61rxrycvmwrh5ZZdUGeElA
DUjIkt36rxwx7H5oSkOlNieNGiz6HyF5oS2StqPOLt5Z+diugbNeo+rACL8nz5ZVjtjoIJqtK9Gi
N+sPKIARYMHa8MZFLWGK0ykaGsFeZ/+uY00M4E3y4VP4P4X8r0vf+d2J/6+7vIu9E/VSJjj8Nkli
mluRRnskutHkbA4AxyocPC0ATl0Bpq0MUAEMBG0/RW88TcknAzbVcRn9z0sG0KtgmHMcaatgGoQD
MmEpAfukdeuqOIsewFRleVtay4hcCwRGdAVZ/oOUVLktE5A9qN0jDVLt79ZKYGzDWtThWH+TrleG
JsWeZ+s4f2HbDPp6nqAhFzlN3egrVG63XYYQp0jAiFBG8jApwSuBYXIVMJAbGWhGyMoU9euSaxvx
m2Hsy+XAx+IH8FGQ0FUDy0y5l1J8Bew/eHCMEoldMtTlOCR7ajJYtdyI8zWG7GFzCRuQHPUNjz8h
32qcJmOYFbQw0KNixz1kQLU4ADCpuPZIWF0jo0FOMi8CFNvhf5l0ZEVX3asL6Vbz6PrZLhyFFZCP
PxugXdWLUYwWKXBZ6r9klnt70mcmklA9R5H3mLqoUOR+3j86OC7r66W+mABdf/RQSfZI+kiOw9UA
Wvednoym44GQLQH9lA5o3cFhCqrV2ko0nGxXR7Wo6zhnM4qBCPzrmZE+LiKDPkci0bOBcouaLwDz
4nxJ+9656VCnKJ/ARdgd4qFugA4QNRej/zmbRAS0KJAhfRZNEe7JSn7a5UbXYRvsgS6YT8xGP6s0
9pY1hKtodpHzRAZRyQJI4uW8J1EbeGOfxtyKrlpluuly9UDpiGPRIKuYd6YEGM1ooESVr7JVNNOG
O7/I9hYAfCpH8rkL0cvoVbFBiXEAGNdoMqB2cu4Z9Z74mEdAZz3UggHAaAQxvBUCkAJld099Y+XI
OJTj3uh9+5w1KNCxKrRfBTSlARwdqEt9G8gR1UivOh1XtSCWadsp3pCuNHAqFmizXgu91T8ttA7q
D6pznZxaPAIuNISqLEF4+atIOotb7b4a53/YzJ0WMGpwIYP2e0/3FvbvvusVkfbGA1ZdF9R1/daX
ibcnWPeoqLtrXUY/SCL0d3SlPAng+QGhElDyBd4e8SZuxitQfIYmhGd0u6/R5B8xVI+ahjOdKaBp
0uTUpB2wSTKxfMoX8Nq5eX0AhV32IUQ/7VMSWsiHo0PpG/Bq+UZGErcFPp0vXgtogLFk37LMm/eD
DZQqcsObQVBVU/uHLbsedVZb5gyg237r16GD5iqZkbgk5Rjzn2fJN8fKqBeOtmZhNhtyurH81xTv
OadQiujkgGjlSgN/m1lMJl2AgmlwuEYou1AGNlpdDlyqt6lbdCAcqD1z0wHLpAuiFq+aN3aaxuiH
OIPUfRNbTtwFpGuiBbtTcjcbPPxIuaBDPbB6VgN4AOusPmafLydnbBvUuYOZ8MFvfFSiJBb+VxXe
VTmIZI8qH7ECXJFuBbzKnDy8om2AVDTcgV6hSyQF3y7aX28Qsv4/i3o4QDa3HYv/HPwC5Vv2OH4p
u7y6NKEfg5xQTWloBT7VN3I29NUFZ2bdBpzHqEp/cyQDiXUIiKYc/Qprv4jIRx99gqprBAVHKdrf
mj8Np3H8U61A8bpm4ujvWkKwhdZpsjqWyjI7lot2bDR2XSmaBg+dpw2q8w8L4e2RI62TAmtyz/ic
BCsVyUJkJmpYGU6WXCL5R7wmtYvuMaCNl2gHgp24SlYzySv3Cbm/htIqbwwp5A9IjZ+0Kf/iL1zg
/OUOsHlYO51psJ3BR3uJRK01CjOzAr8qZRPSfHXQrqQDQQI8tc8qK5JJNgLZa10O9Xmv0b5jcXu3
Ov12zbtLaHG9IQAYTsAZ7E0wpYynkl6Z1esxzWgY6WVay9mbWapX6JbehLWZZrlah2ZAJcLL9Zz/
CYgtvq5PYWTUS91Fkahd0gXUCkbVg2nU75BcUyUHplUvFyo2oJmbJMhqCZv5B2H2D3cu2SyG1/IF
XlijsVkX6lQ9w9LPdiBTIKOlPHbwoWZDDwwNZbr1pauM37xJHVXTbZALLaFvY54LAVgcFUzKOQWE
aGInKO6mxUl5d3PcKaxd2wD5oHXKmO/qJAUovA0ujadCiu4c+mky/oe0aBNCbTl30CVpi3zagkK8
s6InsqEuqz8ze/BPsyHjoUAZFVBvzmHd8IcEJRAPXQ2onBqN0SuBi4HqSEBvYQBoGbBnLWsla0mI
3mX16WMeg1YVX1tj5ICDOknPwEcOHKSQ64C7lryAo0FemJpp8d5MPgnLJzA68QSwICZO9u6/Z9J0
+COLXBBcq68Z/Q1z881U0PeR5UR1oO0+r78AqL44ACs9ugIcO7rS7E5Mcjxz065fdnkSgl5B+9As
HHHGuNUxPgpc7XkG6gcWXSN67HkQp6NHbOUu9XzsutE846TPBEhDZxykbx9IIv3wZtQ6mr0nIk8L
YDdtfs/nTkfr6zvQsf+uW2+L9eB04CYKTFGGAqZJyuZSIpfSvCg3AiKI+UgaGihXnJYXdMouq1on
gLGIB1KYx6FqUS/A2jO9Jbh5glZI0GwHBr1h6HcR/XJx967R4SQwyEtsKm9eZG7eXPSLTevF/OKZ
e9LQYGU58MpM9uwmeBG7S4bHadGeyiZDt+5vEu8UQBl6fLso5FXAB9EPnjvVl3ACeBv9vHYz4rC8
idtVp38/ZH3zJb3+nb7ptQpsou3B6kEQBTB982LloOvdrNPGjJoTTccuv8aAszlObjuhp0h5Tm7j
GBtg7KNUowl/asNaTQGVITZ8rsZ1pVgAgHZSBVgUCY7ipDkhM6kY7pfwiLf99CP4ig1gI+f9cVI1
1qTrebfLqjZ/IimTTvKQG+EjSaDerh/iAb3z/uw+oHvafaCZbfD5DHpmrOq7D2A7ftV7+YBmCZZX
YFA2N+4Hn5s42lEUxEWP6tbRmLsrUyK+cT/alps/W2BDemGOGeSt6D8zawo/RbEJTgU45V0Ojhtj
+kIh+ehGV5YtHC9UMKK+B3ir49RuyWqHy9Hr0e9fASxyCJj03CuQFNyrSPFGmqRoZ4BAakeI7taD
LD2qwIAsEw47HUoGHUczyzGqY5E5H0kSalHtdufLMhekPpZ3vFvSTtg5s0HS1dCW0S2NhyUBEozT
oDMrBjhqqVQ0jAyk9xzFAXvyBZQp+oVoCqhhHE91Esgr057ztHvyEhdwEX7cfACLbRz28aYzwJvt
mM2fWbQwUEt8KMAe5hy82Ov2RQ6EQ3QWzI805EBSAhNahpx3b0l2MOZ+vowVOwN33XkRVXuKzLD6
CKwZfBh6ULEn4sXLY+epX9gL+RgoA7wYcwzC9IE5L5Pn14fOtlA6pVYA/ykKezsjPJqO+TRFS3Yq
1YEIDcCryoAnxq4mnqNHUo10PnPnghr+1wgyxM5yrV23B+fbm95KBmA6CyQgHXNo0cdYlc6DJ/AR
awFAMeS23K4AANTd31ndUYTWeCUQAKmQAPKm9I4zepeAy6gwAUhZeAA5tz10xmtkAF4u7kPFOHim
KvOAckAQlicVarrR/5BdaKjVLMzbxgKFCyhYRWFEm25CIVTzY3YdILziDMjzFgsbSt+6oGuqj7Y0
TZVMMzJLN/ZA4UhOFV4ls5wZwY2SnHSM0wwgxruXSzv6LHlZHfS6d9fq29Q/NQXfzF1WzXs7Hefd
nPnYhOQTuqDxvYjzoPUgdDTYiYMPrEAtEc7y8Z6I6dJX/HwvrybS3gTcTMlEoQ6b2x0wEOLgZr2b
eAlA+NcL8nzngCoARePhcjNI9XieXGsoUFwOy6v8ns9P3b+72GDpWdf/dz8/dFCTsl4T8ANb3wJH
znu3QAtWDMizPA8/cenm+zwp+FEg37XzEsfZmHgRRmGe91gnziukMOEKD3nJ0MwELKxuiI95bhfw
QscetenRDOTS6AGiaZZxtLKlB0cBzide96FBe8gDSawZkhOeSKgbU8Y3D17Zf0/2uGzRxR1fNBIn
zUhnoZoHED5v5qHpP6W1jffGoZsvXpXNaAS0nU0fHiOJzBWak7o+oCnrkgfPHpwjIJmj5AxWmg69
3WW1bRVr1ZzIHqC0fkCSHmxFjvVbkQz4HwREZj6gwjBRPVHAoQDI4QSmVsnRRT+6F1EW04M1dNEZ
Hc+XATvHJ7Muoqe8mayDPZp4CXjT0cxwkhKk19c7dWl58Y7lAEeinsq107LqRrEpJnTsrjK1Y4Lp
DBWEqquXPKdI7mMfe3QAU/en0EFNOM6kHywUJgLPVk1XGZd9cL7fqDNFxZyogRxybOzdwnJOWkUe
ZCSdVRs1CCsrhsqzn8uSoWu6+Nrm0YtI/0S+C51hXuQ/8YWFWyPEm7ffzy5wbEdzk415t3Pzrufo
q/fdR7NGl9dU+1eSyC8ZkvQIEC1/C1g6/9BNw3Ju7BwXOBZGh8MCuTQmnnzYO+XM8XZM8TzkilKD
DCPrwo1jh2BsiWOG+t+GXWgm0FqCb1k72WkdGZK8wl8po5EUhTsduto+2/YkwD8l+TOwZSNfPEcL
uBECr8pfwtiLLqQDo4JAoRk6WJHA2rrCZLuBQFVcgQSFFQqGtqkRdGgC50XABXQdfIjQ44hP4gzo
hYfWO+CwGRzdyzL/AS633x4U3ZwRkc+NnE1gu97cRQKzM9vmFY/AcgdYC5Qgl1fDyqo92pQzVG78
1JGhBRZEh4J8+NDgJG115SxCpc2UH8cxDJuAhwCBnmnK1NSuOdDXJ4AaqpIsKRe8otNUD5kq0UIG
FXVayodEPgMsoPdRIOQNox2MXpzjOyFKN9gz8k2VR/hzvw0c0FU4J3+Tacb9ajkDGwCbRGn9NNdg
3Elq7hxjxuXZMDFkqGkHMIXRy/OMH+9Ms1VJdvIkZewl6Hpdp3fh5JTQStqflsOnHMvry0Xx3qyQ
pA/bbDzT4RjN6M9Cs/jtXFAbfqsjl8ob4tdzwbsQLb7rqC//rjmSnr9p7MZDca/PjoaLCpUIPJ4b
+jPZdlO5O5o2VHmn/6A3XvTHJEtLJXTvyjj8w38FmQoq11P/BsjmNHyjZRGjuAT7ptPqTYbV5y6w
zPYyTN3LKAoJtg/wLkQ8OqJGeeJ/vIlGFiXdR4PZ362wRbOOY6ZIOnqoCHO5j/wChsFEt8QqR2Uc
rso5sQBNO2VI4YQSj0HtXgLfol1lo03hREGrvzWk9t4bmz/LNtx0cw+6a3S4DwFXaPrrtOlAniCA
SZQDz/BEkoHDquvsZWwA+zampEyHOtu4/hhup9Bo9oBpzHucYY6hsaGmTmrnpFmJP9/emcCFpw26
FVRbNcAZ6Fnq4+C6NfCHQZ86TX2zi01vei6YHyKPj5bAMrSANibmPwg5eJShg0Y6BSfMAOrD0MJy
bav6pw7fzOht7dEPQmDDPLZ/eF2LPh4FijYpeLRBDTQj3Z2oXQwLa6MjBnGWwlHTK2hdJPPr0C4v
IELur0CbAZ2kYhyR45T8lRTd53mwp88C6H77fkjdDRDbK+DdGN9GPGsvAGZEQUBaofoxVQwhJOuB
fOY3Rxs0u4BWSadN01Txh4OJx8sHmrrmEn9Ax8EJne84IFZWX6mSVv4HT/6ia6sDNvHc/9gJD9Rv
yKPJilsodkpbdw80+2zXxMha41EDqM31fTsNo20sC7QT0+s1vZljkwRC9df3c/Wqvtr8Cxrw27Pe
AdDDX28DbGkeuJU3xzv9iuug/e52DwTrcBdCuj45lB0HHJ3LS2vDq2Y+A3ekxi4yWmbASJQNstFK
S7JQytVOSj0UCdBpVs/VTq4uxbuzPR2z1tmSjhaa0ZkCClK1HMm00M09kMV0Wnszm6AvRvK+kwuq
DdTppVDF0V0rX2daF9pFv/WYYeJoGO/zgP6CD5A8DXtDMTdaklcTeTE7RUBYYNOJ7YWx4x77Ljw/
PViN115Re7CxDDQG4+AbNThNdCpRdkBS67oGEBsaoJ7StDPKvcGi6eKBxiZDwcAVbz0e0PuxNaIh
5Uyxu03mlsSwTAYepK3tX5IMZfVqt7RunHBUhRrVanY3GWpvCoESV5yYNM805J6f7KcS8OBaV1ao
zi0nlBGb1hOprfqPIfb76yQBICKWyNsl4PdAWewoH5AFlQ9koBnpcJIxoc7cw6cKHnduVjdNE4gd
hsNo5I9gUBSHSLVxJNTLoeBkZ1l8xMavxRLv60vCoOXKF4j2+ADhP50kGmghtQbpwVs3bArZ21tp
hNEVGPRsQYOtj7MHZ/5IOhSCGfKBpmElwHmelWfZg/HILpBnpoHEtgRUCjZhf60nBaWLWj51LtGI
DjXh3VrRpxR0xHAjgzLaOq/y6kthtMpYzniOAq9x2Q5G+CO3xdeiz9gLENzrS2PaySauufkymJN3
WNwm3WVe/90GjvW17IH4N7EvfETTOAk1wN1wXh9+IUkCSOtjltbL3u1GpJmVO+miyTAAFZPKY2RW
nwWqXkA9P4N0MmNFEIIg8EQisSnmFXIwZcJedQQSAW6qV53GjJgr52OVuQOQDRiKX4qovfQKS3RQ
+HCCoES1TGayvKfzq76p1yUyY2Tou7eGjU9ApTpmXfL3MllqcD27VnSyrREsBNLIgFZsRruhSeV2
lRvXTUBwzQUog5XdM9DVNmZPluMh65qGTzGaQNBKEGf8nNLUUc2cJNOwiq1CYLqRlTuJN+HMsMQR
Lahb7QciW3TltOHH0LDNHetxlrSe1f9aHfCezqbj/DI1zJ0sZBNQBcC9o6iW7dICBsR3bLBP4uS9
xG4TfCgbmvoKow/tM2AoITnxeHn2DI8vuxvX2RvtrQ+0mE2XMnC3ZOa4berSfhFIQ+1mvL7tWwBj
PUdI+30AxUUU5D6Konkr0w80FONiBE0o7IPWGU1cbzlopnblHLtb1Jf6IPZwwicnMRq0uMe7TmTG
E6loAEZUtwNEAPDWxsgDv4Nynm32XHmA7CNnxy+Hoy18N5iGxgwAXjNca5Xtk7lxZYXoP7DarV4W
ZF9VSrBbRuDtxuYHQZJb5me/DL8UkdjZ3JmvXaU2TDfTKApb1D/3YdB6XngGI+FyZbyBDru85eqr
gdxJbEfj2+T2ANx+09+suK6V9oDgcaSLkmha+26d1d8F/sQuHROk/PRtrf6koOsuhoE/TY7WPu2j
7+XmwtYjsMlwJk4/nL61XGTFIQPOJvKN40M7u/O2NycLDSMZ4G5IqS1g+bE2DuUxRmx8x87ieyBN
ds/IRnQnKVgcACOd+aiBg1KM47kseHdN/Kp7xst39ywLPJFQU15tSUcDL5LlsY7dNahm2GgG0wgw
+AjV3wft180mSIyjMQ4SAKY+a4O+zpveLcpfrqMMRomaphbAGGi4HpHVL8O/SzAaf0oNNh9FnE2H
hcfDl7mzPwODp/hR9O67Dilwmx0PqJZmucmnQfwnSnBcD9TK6LOw5+QQLxGAj5uRPbkhaN/kxM0g
zoEd4SQql+0hO9W3cbdPCvkXSVpPIg1xWKPngqZIrlfbWoQASlK4XuHsjts2LoyNYbZI0mucLx/0
9mfPdtAYDz+tpxnpFmt+sqxqPtlVWW2wx0j3lEim5DK6c1Ci44B0aQHqLKmqOGnOVipeSKWT0+hG
LjfM4zgKU7lqskZVaD7JcbOmqycXiAcqD/crZCeJzdJ+U63cOJ79iexJMJxapNldqNap+DYHUJhW
TYkbHmIDR7OKNLmwFkfx7G5X0J+pCJ3HcezvxRX0JwTnLznTo89Ol+7CEv6RTiNaRepbZ9hA3Z9Q
JCn/NOZ8PCU22oHWA4wuz3FAa2BTMwMfRAABZs0AlmWc7fLJq1AGgM9YBkSobTnkM3gVUONjqSHk
wFLBFh6wx0rUxT8kUhmQI9PDIJr0igpA8yl2AFwoG8Cskji7C3uiWTmAwsZBatONavbkq6GspY8a
pHaW/iaJE4ARo/q1Rg0C+pJ5dZES5ZBolf5sliz6bJRT9hiz5iO+duNVNbbVKavATIcEV7tJhkrs
QDQ/XicB7kViV4yzHBRaOWoxFVcj6WnIUIXQBxb2s0BJP/Ni7AOe2ONlGqqXfz8wpoPlWTWyNXUX
b8yqktsbnBUNpzK7IAT1imLZEkgLoavQkAF5+IDd6deoako0RCBNvRQxjph/FW90BuCJI6PkW9LR
kI1jtve9EaDoauM8prnaPbfjzkGPL5pKsF0mA07i/Cff3AwiBpC/LzPASIGJSg9d0u78WADt8k3v
GCC2argih55AYX1naKXirupRzkEGN4+7Q2m4Y+C3Y/NkAw56J1yUSoVW1gDIPnGbp7TO2T4ZSmP1
IUfPlc0O3cgzHn2z+XEp827T9O2ya9VDrK0j88qSFn07WqZZP6EmWQ6g31zILEwL7m8xVh3/GGde
7ul10atsBgqFIunR1IszNmwZnE2m8s62ZeMkgV4T57b3j7E5bx1kS89RPE5n/jYjkQykG5MOxUta
JrMO0StoHc26DDxEpvn3nVr7313RHON5vRWK0GE6AojIP2/lzofE9+6RdJbXi5PZPvHMxw+qBnPo
2wBMzCLES+hkbhgzuw3YLXFgDG6DT3FZ4at3Ym1Qx+byiXStbQGoysjQ7yjNT+MC6GXpzvWejGZU
5kE7eMDUNsz8U8bkd9al858eNlyBBOjRE7D5TJThXO3CMlHQWf+12L1x5IqkVg9jaPXoOkMnm9bR
LOaDOFp2+EPro9qNn+za8x+RPQC52FERLQQz+qWeDacLn7txMIASYjKcCFsc09atd3jGsm0ddbaB
lpBiPIqqAAKGcqdA0I7O17ZMriW5kE4xzhX4qI2p96VMi/xIqWadiU7ectKOh6/gwQL+kMpIk57c
0joDVjPJRaVgm53Ic7C9A1bs1OUhegVRThyZcflMQwdg3zPP5Ys/W8WqIr2tXkhs5OqPIR5yAFEE
bAGYZsqXnMnyORfpdB5L/IbR4YMGQ3dqz/hGRbk8us0v+ez/lc51UW3sAUWg2lrNoCTrXW/nhg22
rWCABq6Trf4qevDtMMGRJnJxWher3/6ovhKq0ki3dwZZ4mkk7fCF9OPE473dZCiAeNt16N0FaGQy
YBrLXGzzBnXv5FNb7rRuT2bBlv0SJt/6OS4ucwO6LLBqtGkwxda8i4hUjkwT0Tt0ikVuUAM+TldA
VKLqPVVf2ICGf3RV4UHp2hFwm5P4AWxwfXRQhsYJccDN0i46aLOXg89W5k+1BdgJwLDPYstFPV2W
uD44UeuDN67HTsq3nWYrcCQKVEVhLY/VUh/LGe+bc88nsTVxXHB0RxQBklhWsfnIRkCPgli23Hfj
MoCEWMXRYJ961xkeb9Qpkpso9x43nFX5CX+F+Qmf3XgLaE7ABZjOw8yq8O9olLj/SXwPvWrapIOD
BwfYxYIbOHCaElZ43gF4OXTANPCumZQEHj4MSPKFUbbnZbF15++eXS8vWRN6OEor6pNTGeZHx6oB
QbEAD26O82rjykT1s/Zzj7IqgIF3tnmd0BN27ZKEIe1hAXvfz/H3HhqvC8CAM1w7YQPhGpgYe78v
hmvjeaiJVYbVx1VKsvSiq86ez5FqgkrrKeI9HbjiACfXAIvgf3CmS+LrYDtPcXO+uxV9CZoZPWpd
Pav9m8kBxIOxMD4n5hRwIBZe0qkqPnNgue18WZo7C/Wznxc/Sq5TybDLsWoB+MY5EMivfRJPthkk
iWsdDSPKvqaNgYJiEDQJnB/tQbF7owcb8YgiKb9E5bid138sRQfSWhkDRhBEGwck3Nsj3pFfVpF5
XXmRC1jT06X4AZaZIFIUMjbKslTu27+4yQDEo5ov4EwDPuR+km5/6adsuKBoY1hnWtf6ZhXiPAJI
C5YF9mFtWdzZPaZcNuk/+QT0d9MAhRbvnPCTk4pncJrN30eLNVvSO0qPdOeqB2Puqz7kuQEGG+sY
ts2hNWT/INQpfN8ZyUlaAMUj1njSpeH0gTxIZalje7z7GAEZaYj84YON58j9GjP4l20BntBZpQ8r
NxqBoOfmMhBxOOzNtANCZ9On5W7x0W2NZJV88NXA10Shmg4JIF56EV5iHiJajK08DHnzT8FRpkRD
pmZlktR7tEoNAfq2gP+szTTzlzJ+qPx7da7wUGWvkJ9BM1YFvumxPSlrZ2gebpbK1fq5Wp/WIx+a
rdFRP8UPnXO//pTFMcoqwLGzNijcgeI5U4ZWhXSKD0AciICOrZoY7vsZVqe7fgcSwUt0aGrQKFFI
WWQo3Y29k9cArwuAXFe8oLGHyIith57QHuXStydku57yNrYBsa3Mr9MwipAhA05EotxvYsgpUeVd
4AaODiSiQQ3MGAXKt99KZ2eqkhX1InesA+KarpfVPjSjgQpr71zu/NYFtc97S9Myd3Ek/h9jX7Yc
Nw4s+0WMABdweW32vrcWW/ILw/aMuYD7Tnz9SRQ9po5mbpz7gmAVCpTcVpNAVWVm2JffIDdcbr1M
6BA8Ha30NF8mUZchm1V6OEuXzPF7NTVfNupd98FrV2aABLkKsIY+PZWF7Hc5K66L61+3p6mG7jxf
qnuOUMFGt4q60fzjILCaSF2HTME/985ih/th2NT+FGjtKQV0r1xFSdmddNdJ8y15UUwIA9/ry2MJ
kOK+GEdermiGhg/2HEneRN0koftBnFL62MxLf7aX+c/rP9zK6UD/ZWkgAClZooG9E+IFImiaq4Ze
mauBF76+CiLRrbgRRrtlJlYxZIrBvNWSOwdaUZfm77U0qbP3sgOKkuaW1Z7U7BPy+5vFNf8orcn0
Pc6j35YJ+kkBB9gqQp0/NtBFrQiNTqn1lpVompKugzSEGsY/VxX08KrVHIbW42pF82TTVTyCTCAa
49uyZLnNhzD1w8a0RxZ2mV5+A7OtxVq4ZebT7BxI02TTfebfZFnT8SH10YKFF5wEStjT0UFOas2z
MDMUPA2k3aK1HdTNmXyzeDMDpGLfZsmPxOTlLhCVfrEGK9xOTuAc7NrNn83Q/Aluo/yHVg+qp99G
363J9WMfJCDMQoLsu5mAAQ4BUH3GvlDo+qkoczDae+jJz9hPySf+kqIj8Wng8bppNP5CrtJo1iwC
lytZQjKkEs30QpYjx9E33V4caq228U6utY2mNd6mU8uxccoPYaX5Lbb+R3qJC5GnGxZ1YO6tovyl
T2Ib6Esb/Tjqnc7BrPnE+RsZFB9nw0/Dyu0zvfPHOko3Uoe6GkUgowyBwN4YV3QzvE+hZet4K1TA
y6+mmyMjpEHvDoVHvo+B0zz0ZRFcrcJEMoEN9peGs7+KaRx+efdCDNavrre/22A6ntdCrqW8JVpo
f1iru6NcO443r8UfZbBCRwgylqrrOUbxeTMEWbhZup4tG10POFxngIEbkBCtmo3lZdODFrQjcOdJ
zb/rfSLRPVd8A1FZ9APKOO2KeWP8wIHcwPMlMsHggYk6fEuaWnsBtaLp65LVz6D88E5haf2dDUpF
Y0yat3wqrLOLrvlnZkI7O0Li83es8hmtu8q6oXqkjVs9a6FE9gA8WBtaoGP3cE9EveFBK/yCBcGG
l7I7O2oYFJiqUBtJuiJfYOe6PynoFU0krgdVBisc7XY1X1MU6t6HKRvLw3IfulruzSI+HWLUDfEb
l+e4RHG0x9MnDpAqS2McveiyT3vRQj19LM9kcxVsGnm4SroGzcnKJN+/1tAU0KTYZXGkWD6sVmu6
sYdKW2vsiXePePiAXglPdEW+haVPt7oS0n7O2yc/xf7X0k8+K31Xu9RTCyLvAcl0C2kjdL+vBlHh
BGV5IbQavBhqI2DInu0lhnx6lOLIj36r/4tZjejXus77gnppsIWmfIzWQQbCd4uhUzObxDFMHIjz
qfMsDVqhfUN/ZHZOTTdEu6YtjmAI/R3haOmO2UUlvjPo5awK9I1COLFMsLuq7f1yGjFSE4lfsv/M
0jEF2tWQgIhMF3//+KZDrnVroAh6p29uqLVIno56AcZ1TCaDae1CkaZo/MNDwggG/YoumluPLuzG
/7OUYnP8vfuibYvD/AzA93iniSpdF7oN0UOtPRaxkfEL9gybpO6dXeHKnee43p0GZtYg7mqDdzaN
v10mOt5uqdWvKACyYEhsaH278ywNXNxqJcWOkIaBJrNXHArIGM53mwKRgkbbcFH8AjVB5sbdhsBM
BFkiRJPHeYWdIFsvLrqiMIeAUGQzPEZnNBRL8Ajr7RDcM2EDBbog2SCHnOD0Df4k8hG6Rv6ZmOEk
hK2xLSvZ1DaUq6Mh9yu7ym+eCPMbGCzy2zBA5qANwUNvOolnrQo1bZbgKM/z5AfFIUOLCS2rjZPW
hodlLV1lCp8j3N3inm8EbeJ1xiU/0x2Xn6pp2XMM8TuIg+J3WPyTzJuVqXP0h/6ZiPpA7LQMqoa6
ybRTJkpvE4o2A6yk1sC0Dx9NkLkM5KNZ8pHZaeXkW2Hn+eQDBEur59uQXUMn6be9LKwA2a7bqtn+
163BrtRtyky3D1ygidwq7fbNcFnsBzKdXtrY65DrD+OHiQ3g1q499wKp7Bxa7xJcJACx7AO9vhV6
4KxKs8/vkc6zO/hY8rvd2CcTR/cz+TkethuoIUGQi9TsPEVLHpoMgGMofm5mp2h5s6kZGsaoOaID
UOYq/uk8xdvevQIwNYFXFT3FyiqdDfo7nVljBeqtm3iQ30lHZdFM+WB+0l+hmUYiH4N/NfRYgDAv
0Dkj3XUc5xPoogQykX05Nr7JUWzujZpdyUeDpWbx6/SOLWY3BeRgQr6CGgBEpGAIWS2++W7qHlWE
RKGAaibFomkx9h1UPZAJAhsaDbLyRLltjslER20rKbd9gROAa5cp6IQ76wp0E7JSYfBdT0CdrMXC
ui5+GaD7UZjxT3LRJMXTVSvDH6ZatLgorCjNrePYkFVQqa9MJcHqqA/nK/LhP2dXCFAA0yQNSyyZ
Xml8NYr+L7yI8oPssgLSfOa6YIl4BtXWEfQB9jlEneuMTG2/b3T9Tq7FT1faOGEfT3Eyg7JnYoMT
iGaGMKvQhKhus6xxQrPfO8z8v+7VVAIoUjDcrjUtP839lJIDvGRPyVttocQVjgHSpn3iZvcRfM9G
AJaWSeT5vQPF5V04TrGluFIyFJQpruj4HAdaBL4OtEnl4v5hwljYMfDEAyfGJxaMaiirTRAEEGJU
NBrLOqLHAK3vkwiA3foSCjRPhkZzM8KxMtcRKzjkRPXuYOORcnAhPAE4k27daJCKM6M2UXatUApc
f5rQTPe7wcLpQH5Hr6xbkQFL2+HbO5nfB6Fpu8rCDlYf3OYJ3YDtE7NEjc5zHuzIR0OovU4iFA/w
CwoQoe3oo6BPKgp7kL060YFc9LmRvxqCGG248l+x4BecYwcA2tBXLzzIYDjZpu7CZm/XsfnV0dkb
VNaLe204+gtUUZGV6c2veZ1rO4DpIX0y3bsBoheciL2R3b7MbN4gaEgvaBkId7KFTMrsnIm/KZSG
LApQ8R6h/jbPa3LojnXenAxuRudMQBEyAh7wrQg8vo5CIQ5FEcdvlVRN46XzxIwhfrS9eKUodAIF
u0SHpDKZZlVIUNV1w6UXI95JWhocHD230NhSit28z1abbbQOXSJsZC+013Yt071mbbUVRtBBVbps
i30V5tfcG65gjwb1uV2B1mLZS9Z1JdmWNoICwq5bnXn5atlBtkKLy6cVnxhkICkUrXarPLT54f/J
8EJcL8QEs4RM0EzQhorN5DKL/79iyddDmy4oQXcO5vVSt05OixSvOYJinDfoAkSix7n2pulcOYRo
VpAp7XZTEbtXmqChaoXYI9WUzMHLilYtA/cmQBi2ktTFnWig9UHoXXF8ko3hM7RcYjDiDTADADCW
AhJqFikgOkofMa5GHXLi5O5GaCWSd7YhB7l1uik+kK/Kyt+z8xqKJieDou4GaTnk6VV2z7Pj5FDX
2Q1sdJIdydfnycExZHT8kKWbLw1FwzmgmrOmQKeIkXVl7rOBQ9xaOFp9ANuP+dXrvNtY9Pqj73Xx
7CTl7K4c1hwHawSThopKp/Ljomx0bl6dGY+gLedFoVbEKwgQZKm3A4+SryOt/g7gWreyG8sF2eFQ
PiVJ9NJIVr5DWItvbOSb91KF8albQT6XPUIUGSfsbkezvQpHbgd0bX4LwEC8GRyuQ4q8Hb7k+vTb
74C8CiBetm4ibh07NfQZ1B3mKzfiH0010X/yfTL/hHy61f/H7SkE1doGP3LHk8G60cA027q1LXZn
Aseq/aeJ0Pyr7Kr+urghlFQdx9p5IVeHbOjNrvafJDxEKspdnfO3hQ9+5oxf4urahQx4jt6gnZkE
b5/p4sk22r5vV3RJgYPuzIGt+lY1Wt/tpNZGD3z6/GpJ3Y/x9n6MykVXMbjVQyQ9bovLNeMH3lOQ
pPwTKpiFmoxwkVlQPhqm2PJ8HGWKLZn0U6ppcDdFZ2YoKvRp6APdWu87G3Bbqzk2vX3qk67YuYMb
XpbBqbIImfIOR0QZW3+FmV7syFfYNg6HFFgX4iuVL6lUSXXNpEFTKatFhO4EVD5pYtTQyeG0KXC1
cHVMw2u4KbFXTao6gqaoqnraE5qQQZhywJcB04FE5HIv1KbqSxsaa11k7tlTKAXL7d1zFJcdRICH
p64o9rltZzekUfMbXU1jmt7+WpxhOmTzDJPeTjboZV5cFIYukJ8OD9A3re5EA0WMLUrOoBMCkYOa
WFbFYTSuoWsxrRcf/QIinYZt3fahv9wqVWuZbQT7oOE/h4yjhE7BaCyyTxAb2X+6yfwPsLoOSLZx
OjQKuScVms81HO3aVwJw98Kr9qbo3X1pNS99hM5QGsLYk9hkU09pT/2jluosXQIm4zDaUZEyJIZ0
YAGsQjwGqM/todaAU2fCxIN8tpEq1ZnqzdPT9iiE9bNQoYCgjBcRiD1vvOTRRFPy6EOnu7f1HqKr
XYi+Q/gzJ0BXeCL8rOmRM0PHWm9NoFSPiusCBiHQiDB/zwXmI4vrL3bl2o+Sx869kncr7doErQz4
20c/y+tsDkFl72ozz32KrYPcedR1aK6Dsjc3ZNIEkLMjyqVuejBBtozm67RYF12n30wb9MBt17SQ
YoCpFVy/RSUGd+jkutFTc81ziOroDYg9aoWdyILQRBnTdtHJomzsobJ9ZA5P6N11D7ErK0g0iTQz
VlUcNif0No17faz3Wlo2J/CboMPHUAcWsmmguNYdx3Je8l/Tiy9jjzIDFCGFFEgXIK8foGJ2CVV3
ed7qv6/COB0x0flaBooZAFIxi748XFJMDWE+nLadg9GgxRAaWe+AhkbPZSy+htJzjp7acnEpgA4A
Tk6OZn3hjtmNK7rUlT1Ueui7pmg2ACVhhpyoSaLKpQawOmlbaIAJQCP/8TWW+l8gO2KokuWRTwYa
LdEZ/yeMzMSKUESPpxSnQiQOSgjfr6Qe9eesqPszXS3D4gOtXr6NRQZAJFoCcyP9hf4DbEzChp8G
NdCVZndKybdET2BuxhyoQWFtOBI82FexFHSeyjkPZM/L2whTdElTLT4b8Dt05YbwgaGW7PJc0f1V
A8Al5NN5AOAIoQI9BQ2kK4t10zHB99TIgLtfOl5cEcstRA/RQKe6L2hC9c1vILmdrPVKpn5SxsYe
O/zoGYe74IJe5CthmRsd+pqonIC7K5j24N1K0HYa2ycvB/9pOfJ2I20TSrjKZ2Ua+tLzC733PQMQ
7t7r9bvhGDgIR6BQAGP69I0mHCiTQm0p3rWNC5o7oSh7IiTXAZlVl0XMe+e5Rl/0SppdiMN8pIF9
FgmD4zJMceeCHlNBqciJY2O8ynW9R8GlLE6lG34cWisGT9fi/BSTqSWyd1z0t6PPBWg0eUy5Mx2j
qpXgqIG5+KDdgU+E7EIUtzYCVOS/4hafqCvzULjfy9zpLm2Rdxc2TjhOkV0nSLDbNaiP8xHVZzXg
zZxfQD+LnvpkAkQ9RIdOHWGIxktOAnkpOmUugenw3WgXjybut643QeIh1prnvoSoNQuT4UA+dIlr
R1SpCwDcyk0KodOLaDUIJJkxdLO9Dk34nuAs3gQCu+8Rao11NtZXdGCh+a/r01VrOume6QHSitPT
ku6gNAWQc/XRlublUwaEzEo1AI0j208ucjkV6FBQXc6G4gaszbBuqoith8nBf7A3JnyD9/7g14UN
nJ9m5Yc00/gTz91wHRRxigxDbT/xJDQesn8hgwISNHZvBFovNnVf4QXvgfVPtesmGc/wnVKXkerQ
dbFH2Flme19cGa9BzZtCh/eAs9iW+ENpiAR4cWe7Kd2X3AvFMTGyBA0EwDxBQbxRtCG/X0sid9G4
4NYv9JIiv55H0z72oNnEwgGHmCqAjhCy3mLCo4mu2tT4zs3GOqDpwNuYHvhajV4TD0ia4r1YZIZv
hMM35G1LtKGI8aHb1vBweG6C/DG9trpn7oELHPyc2dnWbViGboRw0HdgeQ8OnhYcs3pivm15L56T
9aqJ/YdrOewtr0CR0BuavoO4Z/oUxOIEPWF9nYMPZ61EWW6RGqao6W8QdgASTq91tKnAl2hmeRIa
8AN9oh8yLcjeJokWIyeyxYXFWfpoQkesIgN7ZhCaALWSW+eiYuaHoYWWB+QFwUNsOfVpmaRYPdSD
bpUNTgXdh3BDz1TPlb9YGqB4rJ6w9HCkZ+tET8zlMft5WkXXwr5avVhDq1TfGaGbXGWRiStd0YCT
LqAkog83TM2aQ40uVpvnOxSjxksxZAP2uejOaulLKNQXjmQp6xpQOFPvgluZZ6q8K4MTDe6IxqED
XUKjGXzzbPbHKiJYJoFCDk5ViP1pNyZvLStfCFbaYLsNsTsB7dWpCHai6/UTQVJpIH8VmJ7vAhO6
IV+uYmkC2FTzYNn1C/nHxhy89YCbZOomFLHcablJ5fbrinntEy90gDwHCBBCH1Z7jdBhfY7zYlpl
ygQK2TvmGuhDG55IlDVAsYPWjFENdGWhcxtEYUm2WXwxy9NzARQGmDL/BJIzG+30XFnTA3scZ0eT
i5+uLIbHpVYDyoy8XOcDOd+vQcLBzyIB4JWBIDEvvRp8NxgIHU1X+O7/cl1N337y4695aFfYCWCk
qSzp3l1h5Ltl7bIkts3NqAPZTIiRcOpxgsmLPTrZxgu5PgygTLpQROlm+9mPnqo1Kvb1ennV4g8L
BeNwKiHMjNevpqWZtWIWgD8dM04DFKotFAbQOUmD5iSbQTVZL64hG7/xMa4PfITOU6AP3X5BChLI
EHK/vycoQU6zNEErcPV7xYw8JKcXFP+6DU24TpaiFaD3oMKk2HbMhX2Zno4jEfO4FXKM6NEHiYft
4NlrCpwV9K45QAfdPEXSM090hbOWXW9LZFbBxlXvyWeDT6LecvzJzjF9HuNDQ2LDJyAmWsrZBukP
ZzVjLT+hM8u8hC64AD9JUMbBday8DfKB/AjVIPyZEFqTcJtZbMlV2qCFFLump9Awyr3ZT6jooY0f
aqhRg37D2DG3NZC1Byo7BKR+SrOkhko2zfzvuA+VCppd92pjUznjAfgZhm9Plh3zrz2wt9vOzYts
06JppUSF/qIrIWlSk05cMz1AvwytjhQSmGHvM4HWTopJHYisrSYLyWe8Nv9zXVV7Yj3UYLMkvEjq
WO0lbfXDjAghE4+iwwwfIRMb9MOsGY1m1X8Fq7V0J/TersCLu5IqxW2nU35nKK5V0imu5KIhKyp3
w1ru+GSiOS+709VQph9iyZ8UJoStwNTkqOIOfWTz560+avqQkxrV8FL7Sf81y8dO5hyq/mvsBgw9
Dkedywt+RNBVvExTob9MFdrzQ82RezIdaFRBo0bGGzL1oA7QbDQim4tukBeuMXEfhhbq4bAoQlY5
tCKDm85r5M/r+Eealn6BN9S77MthG6ZpesB/rnwJ9PSFAkCAgjOYUXk3K7/yHhy5S5GFiik0hOjR
tFLstpaKyphn6EQSgbZxrTE6J00RAQpjoZlwsaMAlORN9xdNalqFdztdfrYLWpcUae6PjK/Qxwme
Zi6HO9CIpR8lafpTGu86HmV/OXigrYqgAuEk10K0VHvRs9QtdApgg7KhA1qShvrZ87RC4NmaAhai
Gql7wnlhSxWlGt+RRUNIwK7FtlR7NpkRG8B5D6yQT4UfvcfuvPUsHCL+XTci3xI24MG71I3G2At3
INAG2KbXmnMXyOfpj5Q5kAc9OJ8ysNwP7SB8wAcNJMxqSK+oGNI3Rz4CQoTiobMiPQ+qxO7KtPJZ
I7JDp0zTKJydHnoJeNJRj48Lzq9R1tzIMvR3HhvuLhFiupmhFa1LUy/fx9a9OFqo/Z279V66ufOt
qOPRR5JU23pQp8b9wHdZgt54PwKqh0doHI97F+nRVTVx4AfJ6UiAjxi2E1MWIAYKTvY61lN3zbuu
vaOLtLtXBs4IOaBtmd5sGg3VAlU6/TB0YjeyQDuXRo9slvu11JOvEJxM3pI27lF4qZMt3i7xWyxR
B5ZoobnyrM2+RChqog89flPc8KcM7Vw+haXp1K11F+Bpmk28cd+H2omnrrXWZfzAuVw/gwVRP6MB
GFkIm9q1yRGmcbVXMeC2wCN1nqf4AMTQKQ5LULzxoMIlxdkTKSRQ08GIryBN0qy/LFO/NZYR3u0C
Tc4ua/MLdDPN17JEbp9MnrOPJs0uwUwFL2YUmGKHnaNcl2PdPpVsHIBZkOzATK158gaAegPrG82B
G7B5EkMYgDQurOyrnSEPFUfFBgyl/QsPzO4U9mh6JTPqNO8xZLZPVlzz/iWuQFUggUxDoat/Gc04
9Ts8dPa/q85ct/HH9qdyS1d6BSq9GGQSG2CWphMUnQCPBHAT6QT0fGkQvnOnTe4F7SqCouuFhtKu
qgtSAb0fga5xTT6GX/gyqWExea47h9zUDuSnCJr8ZAKa8w4F3QC6zbgvRSz3oNgWXGpb2eCD+zRB
ZpCVIPGEONuIPtK2TPww5/k1jDtjremJ/JpFEeqSPPjbsSHkh9PaDy8Oka3Li+42ifjbYFUvk3oJ
EgsbU1eFKHNIkk/FhnzLBJitD3hK5efZz9hGpIN+AK+GfpK8RdcxXc52Exknk9logZapouZAiHKF
lRKN/Lzk8+qhAiQ7qNIjrbH0MN0oiLdfNKCeQJPDtwY9OVuBzow9mSGK+H3wHjZGtdeYVmxTo4u/
CTvcJkNUfAHVxXQE8S/OVcpfcPkSTlp1jeW0q3mi36sAzYeVg+Ii0zr9rqW2fufgDThMORc4/f7j
oyuclDsIWN1pJbMtnA0LBjCHKNdtHULiOGn1oyJc+Y59ExJn4IB7NkF7t9XRrngGcWN4KiENuzOF
KB9Z6DA/1/N+zQAD9OmDwfbwLuoMFV4HimOV0WG/Mrl45SkLcjPp2lMyY5IUxrKwzzbghAMmhwTJ
KIrmW/w3AQ8cZWs3sdp1l5nhtUtZfaqDINyighJ+qToLipSG/ZddSeyoXfN9rL3foWlc19BrS7Fd
U6E80N9rUTZrt2qbTatI4FIFxtNZBI6RrDGhsqKGzuqDj7akeQo1DJ7t0IB8o8BlCU3OcXyE2nqW
RK+e5v2dan3+NMpYP40dDkauJ5rvY9NuR88pv4ISpNiH3qhkVy3rXdbfaL43gaPEvcCDFfftS1gH
D6eTzXcJ/QBf1HKX5LwF8Eb+tMFxeUzHrHkQmWYsjJ9TYCMHV9dsZ/HBRfI8hq5E4uXukeyoZG+G
kfRrUHoeRFNHN+n0XbD2pr1s0IE8W1OL1swpz1r8aeLxgbdTfSkm+cVgInhqxzw/F9Dj9jXD1K+N
K39SNoQGLjL8mRrIZC0Jkzg123WJAio+eDT8KyHggNR/6bJV2nB0hSd9cZrKZzLKsk8PAzdf20K3
XqdUA8d8b8S/hq8tj5tfScd+VVCy+IKCbYTn2+Re+o6nx7aVcldDSe8Rdfi0dBEb34YeDXlqERAg
ewk5iu/4PAq/6kP7YQYRcHu5gfJtqUGs1nIbQJZcoNBlO9Z3Gtw+Nk85FLcLL+i8FfkANIqRNa2q
QzO4v+NA/V6DOw0UCYuPgpMgg9yvdM6LPy8HBq5xHcwLVVbfaWIo2A9Zl2gLA3/AgffoW05AuPrs
NQAucJ4poj7WVmtUSV+7mhurEg29OHlE2S2phAKTSW2PNo3oltUC1R3mBF/61vppWgX7Jf3cLbQv
UaeDnR2s0MgINc1DtimawafspPGweZDfsPMPLmDOShRawE1NZYZm0tden0L0MRHGLVCDiLTprCPB
5/HCslcUBppDJPZsVBMpjnzzkKJoHKXcxvcZa+fglEf4lw79rhiApPMsgTOxGK5V1yNhbAOBBhYG
/VDk8RMyKb9dy2TNoEntgErEl2algYz3T4zeI0XOkCbcdTwDwXIg/qa3NO/ws6oMSFN6g9MgoP2J
7jA7PpLZgzbyzgxzRRatqiDosQOO4+OqMgONq4YEAriWY3cHGLizK3WRH0YUlFaOzZsnGiQqM35R
obeiY2k7+4Z6nzip8aAAVNWzgyHxBLQBMUz9bOKp3xrp7wXplPydlBCdN6xIkcEpCrgPl6WiB5xt
u2bAvprv4O+VT1lr4bzrsPRnNMQ+gALA5rH2LcI+Aq+m9G5EUC4CH1xpIFHeQnpcmTHKcD5e55Y/
fylJ6TFTX9rKzTZpDgI2iNOjh4K+uDpNlwnoQcfc9MsxCADlyv9iHfaa+M/Wr5Od6lf8uetXZBC6
bWBLnEGVb47NY/bquNXdbXRoHOJBAQgmCmhl4dzLqJxQfTVAkfzHx0WZ7movfBiubHcDkspfrRak
kJ0T/TCB7/OtiFkXMEib17BsQAppNtGP0tVOFah0/ahtvaNWMRwnWBPfAkPDd0wekj6NN3jgWMKH
GgrUj+wRLFg4cT9lBXKnQfmolUEeyGfVYMwWQOpWrPShKMCezF/SsKa/ExPkASKyhxcwZ8dbD18u
P7CmbLjqTg524MLstq02ZIdGmwacDawXGTM0p5eGjqxEPwC/Eb/N2ZSYgzEk5IDXzkyYyIBGKz2Y
/m3jH/IUcDTK2IljnW2VIJVNCThW3o7W2QA7WuYF5rFUloNjb7mmGIpOXGwLHfmd46uL9IxRVsfJ
6PNDmwIn5mg4hlZ1sWHGCLYoZVYdUD50RQNLR+yvirb3TVEVVz0wwfUtawBwbXfaI6OUr3UvNF+h
MPnRbCPQiiyzEeDfm6Sbvnd93a8GxzTvepxY90yM4W0E88DiMpW/qvgzEl3jvk1d+6LbZvRaZduK
ucZrPIj4tci2jTIgnyqfxv61afKTrQn3zmVrvEqtmC2jt43XnKcfrD9zmjDFywQURIHuqdrUvpRT
6dzsAfkXJsKvfR91R1fvkehVk0ORFCB7ia0tUMU/jM6112iz1B7AdP9kTjh945amslBDeCG/XYmf
ovc++qUH1N8wegMeZCieqQ8tD3PtCc3mayNixusUOgFZAG/i5KLm/kTSnLIM7F9fGVJgZzm5u350
dL91sQEK0Yf2xvZ13bZvssunUwk2YEyN05vVCh20B7xBXz1MFDyE6N+kEY8nkQvph6mY3gwNRxZX
D8Od2Wg44EF1A/gqdAidyJb4+ziVEKGGEoWa/2C3RvSS4u0H5Z763YxFcVkGhn6PDyYAEe9tGOEh
+r/9OFHFeFlAq5BeWEjA9UATSxP5uX9eYotveYvJEcTGTj76FvhA3mtPaU4Y9fcB/I2bLu7qIyTq
teeIFy+05YqqofCZbadXEFjXaPAO7RVNGJH2A4qy7MnG53piARD7gdrDQS99kwTmvZXoKWyRqrwM
Hf896IDcX5IaJ1rAQaZtWpca9PlopKDiVEwhmxfQ0trEFkhr+vmRSo/d3pDJ+USXywbpw3P3w2Ul
PISmU/Z7G7XEc/DBOMyCRkvovmfx0F+KBIWuLLISAJNYuK+U6Y1NCLQLchY0a8duh3Jr9I0mEz3J
L9bEsDnyc5lAS8yB+pUqEdDQE8elrJH1zSVOnwMqtyuaCVpIPVlxEm3ILPrWQY+hBkSVxUZ/sPpk
Hxp9+ly4eXS1cnYFjC599lAVfA5E66xivC4P5OMyas8yFN9QDFjzJnKfBg/ti3kPwQKt8syvdhbU
Wwf/ih2ZgOIDsBpO6NewkjdwFsdQMXGrc8y8va0X3o15NnPwWOmrDfoYIXCsnMsAROtrqBnWOk7A
zm9qpnOJndZBQ0LszldpLhmIb4SzHioOPQWapsB0SN4ycBz7SSbTcwOivVMXGtYWyPrmiYMG1E85
T75z2zw4VmH9CrJ+WxtV8WNSUrJ5NTJAoM0erMvUcEKDMJl+6Hl/X9hLl26ULin4ftD6X3ZY5IlY
jQxq2X3j1vYVzSAJYJpItwGy3D8CqZp4ZFnxo7Tlo9OxJSpCL91XUoIfQKFZAjzIhJ5aNwKyaJ7X
7KYJpKwL1EUvIHuG3/4WKTAMReRmFvgzncOf9fPdLKPZfZp1EhsAPhTJ/KWNV9NRFCsys95SC+88
IXl/Ccdys7T20lUFipk5lkwt6to9ei96H/pggM9gt7iKh5g920jj3we9P7hdchqsovzSObLZB2Ea
7QY3sN5cz/Gr0ebf7bDt1th3hGcJCtlH6NT1ChRE4dZGhm7dqOwUZaRocLPkEFVRf1hSV60iFaBJ
8i2mik2R0jgsLgqjWw61/qvOcPxDKVvhOsoY0nPQcnFWgQOIAwcQjK8iL6x2DRcM+x9le6Kub5By
tXbQ4Wxn01XhNFFoWb5voWG0Ip9DS+JJN3Cws8OPt3AFyw54nP2gQPqBdIe2sY0D0q5fl5uSPzet
/Mhl+Dzfk3z9lIDLYrghKZJ9i0okL9A09FdnYR/R84A/87Ybd9gHpIexn4oH6j/eSq/i+i/WHvWO
Vz+RqesAu8v5zQRf6VEDgw6wZKx/dbL6W6huhoPd/3B2XsuRW1uafpWOcz2Igd9Ax/RcpPdM+mLd
IIpUCd57PP182KwjVlFqKXoUCgjbIMVEwqy91m9OfTqVX7wbZSO1S6RqyeQ45a4hR/6hevKT9Lac
wvM3A3lDem4RgKpe9AYile9tOQSUr1yOk2vtymS8b/gOd6IJvHM+EC8LZVJfUFRKlkom0rPljMN9
gMKo7B914CFBnZo7FMC0F0KAXMsIQSv7pqpJmsvnezu/Cd6f+rKNMM3XMOBO+3hFvL8N8tjVjp3m
vB/23mfn9qawVO9UVHNMoCjdUmrGSVU3LRfoKq2s0TZLskluswyUnPMmpeWmqbIOYE4epaCcnO9l
SXhSAlibM77oY/NhByD7PjU/+oYqCsCLJo+Ot0UEcZlaTa1e7SJPLoSS+MEJBFr4nQj+/tjrR39p
w9E7feovEz2/5AnqCPOgnJ8Unq8t5K4lEGdyre59oDIHZZ2atrYEyx5fQs86dUaiZ8u4bHSwc6W+
HazSvauExiomUVfvowWycqvcymqeUYwm6ObejQLqIo33nmIw17lTBWvlm5R26edihNy8NwfEct/F
5T4NyznCsGroD26+7hTsuHn/H4NZVBaFEXFRFAeUuIY6lCLAGMq+dNanlXuhn7TYILlckfMRcrIc
kM0sV5YCcZlTXBrAZeRAq0TZKnJCAwoJn2y2yc3Y2M6pKFMVVFHxZqa9due3pnoXq6iMOpEQW9n0
g8q+DeAYzWNyY4DO3uAgk6wA6mh3qouWdxegsxuYU3VqAjRSKZSmc+lb9siN55ks4AMxPvqU2DR0
MFV0rbyo6I6KR5wn9/B2nINBHRNJF0Xipex05jnvWmofbVvTXzW9AHYmyzY6vj/w4/Jdj2X1Hp80
oCzggXHVoajzsZF9f0wLIvAN5qCVa5T4pqXaUuRwa/WHfdqHkZrsqzCkUiNQBrJfOq9JDzbZdBph
76bOuf/oV4sGPDkQHEVNfbQyp/HSY1P5NABZ0NTee3CQ2LkbyBeOc3eqw/gkRkJjbG4W0Lq3zuB0
a6UAGhV6Sr+vZn4xnjMnGKLm/ajXzsZMDHVVDpV132e9cmMHYitbsL6s+1/nBwKHXzlfDvqV7RGl
uO/z5UHz/Hj+fNn6mC+mONykXY7VzZyRz9y2GBYABt+Yq25lX2qqyHjMo6YJx2DR6oCpEA/SFp2q
05ZDHxu7h0j1IwzMrUOTZSYFoGj8kc6TcepP7fesAHxmREvnqXL8PWSdgPzEFObRQ23QlQFUk+9t
E3F434q6gBXVr+2mD4o9T+lq0Wg24x/zvS4kwDYUe2fM2YFa88OzbyIENLeGhN9pMSdrEheOnEwn
lLYnrkkEx39KEeWUfXKy26TDSh2GZi37Bkc758D0rk3D6y13HjlB2e0AyoJgT3lq1RKs6sCFKJvq
iMx3Yo8e3FJGg2SwkXXrg8OYmgBox6b4oTBfIYZI2H/60JtP5eOv88HHuYjIfUIXyxhvHrTSUj11
np5sQa6SmR8ixNj7Gln2eU9uPGDR731Dpg7bsA/OH4P/7dy/muK4+bAJ2jgFIOMSu7cFZJdQrXdF
qJHlQgDy1KtZtYmLIrhrTbBaqZtVX4IK25Kh0b+bMxuoTHFEBoG8n2pH25pBrR/c3kFERh1fys7B
hRslZ5QTjfohrMpH1Y/D16jBY8zI3PKae115SiKlWskBj8ghV9PxxcDoYVMbdg67JWo+jnRMTcVi
kaxZVavlQbFm+2bVT79mRXPTCL/2MQ55hCmLe06W/VbravNcu3a0Cry8vlZmo22HQVEPrAdQkguU
g5+6FBSjTEdHOFCPUQ8b0qwxAPfDpt8XPlZTxcxWC2OVjWWUvKXgssk+uUnqhybjOQLfhzJc29wi
Ku2vq3CsUMMKCcAzxGnWJHn/3f4YnywbRJgdD2e1By0jNJ4qpd4PuGHa2dakpPUl0ou7MR+82wKN
ZC5o50V2f8xqkH78opvVnTIl3q0djpcgKtW3Cq28G9tQ3au1vPe8yn9CKKk86y5rXbn618gNrCjO
WHu1N/pVovbTsenV7wH8z3vTG0m51O6wjRS1ebQVF75unL79xYTUNmejVJUcOnm+05g4sG97UhlZ
56F6MDflgNGP6ilJ3WdFjTDF84ZxrRLBw1ZWrfu0S8UZffm7ehLm/SQy694uu6uhcj0WUilKxahr
hylugPONE9cLtOQC8GNsTC0KTnrlOQjiDubq04Bsyilycme1QCVkG32P/OAbAEZLG7VkSDWDiION
22fZQ0Md/ejr5PHiWKQPpZ2a95G2lGOyJ410VL7dKDnJPkUNxrWeVgElPuZ/HP7+aaNt3E/YXRht
+qBFbXcfRmvixvjUBfUGabFxn84Lei62+CT7ZRNIAo/cdIAhDP+mW5RzVm+o9W7Fc7JdYs9jnjQF
3Pn7iJhTgu/t2jFuAYmVO9knjxtlmlDMGUPZTtw8PFiguuXHyK5gmIXwsG1YFVMGGKxUPCT8ChDq
updTEQiS27EBvdmyTPzNyJCv6/o3obbNMhsBsvgmoKUp9LSNH2jV42TE3xQwUr8VdX0k/dl9sYcy
XSOZVZ2oNzZIDURXz2bBOZkaYNQybl7QekvQYHmxVDfajQWVM9kM62ATkdV76urGBJgKfy2ap6GO
+aUPRQL4cLTOjtX4Szkfmqk++61NFwU62S1I/99kf1XgNhrpmbrRtIjFfjYAk6mnbo/XxY89a+5D
HrHbowr4T6PWPE9+imqZ56TUEWmZ81l1hidGFA0o5/2RBYMlHyDT9tHuXxs4mCfZ00YAfTK78E9p
kxsLt0iaay4a88iqxl5Fsd2+vgjh1a+NmjorVjo6oWgOKjeBTC6HzdoFnFopj4hcOttEb4BpTw2J
ysg5ZmNzM5Ijv8qNFaTm1YnLlSaagnz9v/u5ywzC1T7YffSRQi7Rfe3MZVfp5yIZXyStL0n85yi3
rVudmuKNq2io6M60PrdvC0jknX5Iu8l6TvQX2W2mtdglut2vZXM+OhWJfcsqrLopYe7/dLTg7z+4
ZV+dYn16sQqtfkxEtwGtXb4MRYRlQtzpGyVxi5c+a46II/jIVJvg3Ssf/Ym5P6q1ZikMKtfycKjN
pGo5vIyc9qfDwdEfEV7wHyatJiomcZArAs0SNd7Go+G/OJV7NBNLva9TvbhkYQkjee7vWiNf1YY3
HBTRm1/qV9mbijE9uCQAVrIZegIKgFsal4nrGiUVNMVkRhNHTeccFSOSvJzqJTGLc07HafuRy5Qz
KqFurWmE8aCZizJ3CnQi9auNUtARbM+zKM2ZDBF1xdExq+c6M6vbzKqrW9nl0VXOXZMovAWMH2BM
LeQE0Y/50bUCWAxyN5k8Htpa/fJTn5z4U/t9V/ZaaVw5S2cU+dGqp0VuQqhwJ1t/C9qV2o/hW2SU
zjKk4n7xkUc6eSmEALVOrZdaQ1C/rfS33BPjwqXod2unTQNQqA62kK+Uh8ZeYvNVARa2olvQcj4r
QOBESdJY31JEFMfQt77EKvmciEIeAI1g27pa+qir4R2KeMWr66B47wXueM3y0j7GNjKUcoCrJQB4
+00MSQXbbOYPEaPeRg1nQU5IYv1FmMK55w+p9iE35SaqO+VLo7Xvn5B6tb30unQ84wCNgKxXVnBi
q4vgybsFhg9x3sLibDsWFBXttEjwlZnblk+58L09UkXdGnP7PQrE3wxA+gAzry0d+FveNN30aprc
wJ3SiCApI3wMAJVIbiKv1RZV0v0YMONiuknmgU9HyAHfEwwUlYYAHZUH+VFO2GirCs2JfaJrj6Oi
2C8aGPoVqjckpCjaPJugbIywFS9tX1TbqM/DbZg64qUbyQli3fZUIZB8qBpXXcl+sxy+FI3n39Vl
llwgH9iLqhjhpSlKv1MNU9lBeBuXvVNqD4pw9bPpxS+y5TXWcK8Ch5qH5KYw3BOnX71RGkN7yBDd
X+SRiysYL8l9qzvj/HQczlon3KPtAHGfW+96k1AGMKSC1/De/HWeaSn9GYvT53qcmsvQh+YunHkq
KmSeLxqX8CKtuv6kz03KYF7jIjOBVyvkfg+E9dwNxKJek6oqd7I59M5tYItqg0tbt00lk0Zi+lFc
XbJ0749dqvX5NsyhH9pojoI+Y6nhFcdMBQ+kkp676+FeIf8v8jNLc23PUtrctaVXX3gGF2vQm8mD
ZeMHaxuT97WOlLNwgSYvqnGbFEV9TUZSoFAAIUZ2XnVNXac49UVcryZjDF89WxDfhNOL4mg/Ym+/
jozrfBZGH75UHmigQzgvHxs/KsdTYYG/ywfO7zBAqLcTrt551zYcLr0+qSg6Z81C01vlttEHc++5
MEhdgAXPug0K3amM1wiV3xQ0Darp5kOLOv9ax2PhVCl+emr1yV1HQSoe3CTPFsMsHvv7gIzyd7cK
8oWu2KzsAwBYQ6E8Jb6nPMH96w55wkUkmzjXoGXYR8ZGNmOjRfs9bMsNeZNkqatJv1ZcJ3yJFOdb
WkbeNerc6Sqi7DdDN6OXqGnKtSDHtuOtQZMqkejS6FnnQsbXfjKX8mi3L5wFKmH9uRVZ+zCIH/Ob
ymi2QxGrG3m4piY3JS+d+6yvdERTKJrZdyMJx7ug68y7DmMZpavtk2yVfg5NZkIkWjaVlhmDYzq8
sLpgL48aeoGeuenwWPj3ZxCvuyulQeJ8rIX5/uEDbg1VWm70IEAqzpy+RFM/flXDzFradt6dUBBU
75J/949zv/NH/zzfc7zx6wDafTk044/5LXdygjfSgWC9Wg1dgy+Z6aC5bfTKU8RbZBlYZnDM5t8E
d747yv7Tta3K8akg4pp7c0SSbkbPef/dhrG7aBn3sIV6zHPrqDEENB0MgKqNT1mEBqtuPOta5Z2i
NoSQNDfDwgP7hWYOzt80Kxc6wH9zUGt4s54zHy0Pslo75y1S/NVBlDzse08Tu8wZlW1nBehfRaly
05W+sex5AX4thL4Jh6j9jvLpY9EO6XMbhYguxHFyTvNwOkaJGW3qWA8f3aEMFwaF/u+xkSzaQlHW
VhZQIlGEhXo1G6vp7BPgLkhpUEyWo57YJ9evynIlh9W5ragCKD+Au9DU7Y1Lfutuqnr4pAA8X81x
WKvATlC0jS8VSMSXSsGaqk374VpYWbIzDGsAY19rlz7v9YXrRbdOklU3qTD8PYr22i4nk3qDMnaw
Cgpb/xJrWEmpY/17r1HgFWn+NkYc6Ol6e0+JiycESeSF1qJFNNa+EyxFMiwnnk2YUM3NWKCBV7aY
W/TdraVX+S26f6rV3oZx0t0amLBeM89n6TW35v5IxU7HKBuCNHtnqk71AFOveqjNZod4THl975rA
dytAuvZyMHDw5wNkJVZy1BQZC0nV/10O2vBeHn6TA5i1VnxAevQab4+KaPMUaFm/q5VIzNoumBz1
NWyIZvqW4WuLQojmHVhYmHcmK2LZ704p7gaDn4BXNOM9IAuUe5rh4T3fpKqmekzV6UezaLr35nu2
KnCo1M2TLQd1m6HvV4bleYdEHbVTpDfuOtYH5b6xiUTMUoOnn+or20AwsXC50cyq+uo6OEdoQf4d
++l8UTusnAPTQOJC056VTjHuZqrLSfbnbTF+HVv72c1MayPqPl2NicviJ7K/tng3YFfmxaz5O3fT
42JyJPytEH7nJjJUZ7x3G99cmIqq3w2Rit175qLgrTfdUUPrC1LJvNvMcstjCr28SZR20eXei6xZ
fZSwfsJoy5FYVZsVhNV2KZsfsz9VyGQznScbevTz5J8qbHpdojsZ1UvJdpOEtqJDVXmuoJMUV2pl
NcB7fOe/yWE/71s82WfqWzbPceY5vZZiOGwP8ZKsjDEtgsB2z3JTNngDK7EY1qytvXOkVgzL3VYT
9R7B7OtPfe+7jdnfkZWP958/jIDWhOaQ+Uv52Ukx9ucuWiuzfr+B0A7OquV3KdovN1ODk3vlBBAZ
DPdd4F/2l064zsMou3xM7QOsfIossvfyw+QBqUE2VyRWsZF9em2SRE2Rkoffb8N9nE8BN5VHHMRK
Uxil+4M0KEfMRJnC1cf4TwehxGwtc6c24Qa2BvF17R0LNUivpmtaC6gl3autFWcD1YsnxabwMiKT
tTOr1ni0ivgqJzTQOhcOD+6rl6UI1ziesqq7332t1te6ETubodIp80UqBs/2dFABqR1k0wpMZ6m5
0e9FOcaLIoyMx0HN4rNsetwyD9pwS9oHqizWWistzIKXyffqBYpQ9kUYPQqMoXbx4Iy99FVhbxpd
TbeyGXc9VRIiH9XDnvT95OKF4sd5/X6q5Wk1M8hSZMe8fThF1qyX4ZjLyZ1NiGSbv93S0OobRg3e
cuYn2FZ4YmnHGpj+uU9uNFEmN34Uj5tgcL3Fx4A8gtA2PrACvZP9XpNZi7bKxk3HiudiW9YB4oh2
GOaW7JJ7U4pTUZqvZCNMh+YSkji9yGafRsq+oB4k+99n/DHImdE3+Cgi5f5Hn9yTk3nWxSs3Q1j+
o0/uJTV2rgp/yAprgGxhI866lUhK1UPaeEFaDhimyBau7YZnCb58H4Cxqu8pP97OpEprJUf4mHht
mRGQWhfNk3/9x//+v//nbfhP/3t+zams59l/ZG16zXEYr//rX4b1r/+gnjh373/7r39ZhmM7jmUJ
/mFjCdNh/O3bXZj5zNb+l1+OChhZiyxZPdZvhTnd8fpqD+q8qZqsPcimP9yAazaAOPuneijXKr4b
28nvKOUAQd8iq9svchTsz8EgnPMgOvcsm9oEhVKBwddBpjlmg77S7XLc5KKCEdVk1bqMrGhtqlBW
Q0FhuJ3cXThZ4SkeZ2GBQlBiU3Gtdpb/8LW1v/rajqWzTLUd3XaNX7924+Q+9yIIQvBs3caezJ4o
ZgpPkai+m2huWlmJH7CIt5E52ktXIaSXGzHvTYop9qoOmQebJXNmnQaJ+soiE6L37BOK3Ze2bwbd
eZyATZNgxATPwt+gIet40uKEarpvfwOEFW11lr0QANj42Gf9w7c07b/4lkKojiqQ8zS5qn79liLT
Gw/pKojzg6ZsjcQML9a8KcdObPvSfa28uD2NcZBtQIOnC9nUfKR5c8e4FHmlLg0S2hLytmyz/raH
pnqJfEPZpYKEqWVO6t6dwBnndeMA4mfjG8HRYtFxlK2iHdFNg/m0CJMyfe7BW4escC9G6xIjVVa7
CMDhP/bOqF0m9aYON1HofmsyfXwKaidaJ11LmTokp64V/K9RxMovQbmwHF5P//NLwtVN1D1tA106
11F/PVm5kfim4vQN4lc6mO/MR+503qAlSAUE0Msmg3NwKGApL0DA2Vu64aeJdQEA56gOZBixFYH7
nUYYJhudczVbcJIM8v6vT1Tv8DU2tPI64TByjSrkooeKX8W08mWhtl+c6Is5e+u1cZ2vDSSMwHP8
w3c09T9fEC65XcvUDUPlyjd//Y5aORQY6hXNxnNdsdVZ4FkESGWPczIr6aZNSNTNG1hBrA5avvNH
H9LA2lK1En3p92lyNAZXWzuOyBdjW9XnGWGblTZ4ldADDX4Zk8gC82VTp0NqKTxDR+EGIB0udZNF
htJJj5Ih2m4IdOn+WK48P6PWN2foKzvPVoNom3Vsg7B1y6bd6TPANPCTXR6XF9/01pHiWf8f94tr
c5JNy9BUlRP06+nJ47jNhtEF8MBq/ASsUz+ZOdJIdal1y15oN5NS9kdMlvJlImz/YlGj2zVe+ozA
ZEC9LcUe2zLSErGG6ca0TNwMtCLF3jfprEPoxKRuHPM2LahgWMNbHhXifmgeQZKPB212Lp4Qlga2
pT3WMWRbkvvNztGUvRfU63JMvBXCqaQWg067Zv3wEpXWmqxT8mZqGTGqY37v4vxS6gSw2FAelOaF
ONwRi8Rc/f2toos/XUYUF11V1zWcKoQjPp2nqcjUorKSmvQ35EiwkoIAeiQVo8c3s/vGPZm62yCO
01Vp6vm+SvPgoBiInJfkHFsNPW9ZDzFrPFD7fNh6eRdcgjAJLtQyLqrf/t7rkXXK6rbbofjugJfO
exZNkDzsIVUuDlDMzd9/J/ks/PVFCOrCcAydJ6VuqfqnF2E4aWGlT0W9gbphLhvTWZN3Tw9VYhmn
Os+dQw6Ad8Bw6dRALDu1ifVj42K5tzSsYK8Ki5xxqgzXiaX7tapD/ayEJx4H6LKP7ulj47TWerIR
aNKRflBdlMxj3BMC1M8o4CbtQu6CEh2oDrNBoZ+0bDhsVRdewAyHAgHhn3orJQiNkkNXtOUy9Nuz
1RnWTqJJ6qQWq1bPyVpUZn5XxyguVPFpRjytXb0HQ5AZrFVqsQy8pp+/KtpMqqIfFE+kKF/BUgxS
I7jEiobmDArPi0Dr/aveTtH7pmqDN42g/R+eUMb84v38M+i6yb+O4/CfTz9Di7AebBeqdjGna1jF
KUIrKC0j5JEgn9G96VP3JRCVAphEVy6uaXoHpXVOYd2DHmoH1gyTs5943e1hob9OuQ6Af94Mf+y1
DaozpVqKtaVjJw4UlmVSG51Qc4pOUTU+EMpGZ0rkLfDUKlg0mbbl581RlSpv/+Gi+4tvq9mOphJ+
uZau25/eOWYaiBa7jGrTGwgAVj6lmtYVPTkMJ974xzHz0GFz099HP7gds62VGuUpKgndR64EBfDH
PgIsHFSIoVRi3yt5eplsuyNwb/N9jTKU1+XZ0k/tdotQl0vxfXgWUYLpBfKXyyyvquXUde7WNdJo
FSKHvI7A5B+TeaMb1FQMwCLLEeb+oZ835NXcjcjJMIZ5cZabnOzB2Slgu07jLJJdoIDfNzCyxxHQ
TBXf+cjnit7prmilzf7ETbzKbbRZbbdvVnY2PWk6Jj/hlBeHytS7vR0oCIrZeXjJC2GvsxIv6Rjg
0z9caeafQ0AXG5n5pAOIUU1rflf+FPkWQTcR9nnlZupxJ5ohH+pk9bvAtjdj7iZLt9aGrbBhb2pD
8dYIp7sJDTg5trOBnZs+Z3DVV2WOkV5diG+FkRtzgLfI1E49KxMJLEQSnE1Pct+1ynohPCzNFHXc
d+5VDT0TIXN3b2BMtgcQgDdDq7YHg2xi2eXGzlIGY1nCJjEsdz3mNrLkScqpUcxVWdnZrhuCt//5
pchTTwgoHhonxf10OtAe64qiSKsNOEH+AAwcqrT9FpslECwdlf5EdU6+50c3mpdoSyg9ztZxnege
xYf2VKGB7avZTuoFNkUZ7EQq19G2fapdt11PU1YsezApZWHnjxYOgwssI/zVAOXOz8bXRqj6Tr4I
KXIlB6pzYzgaB2Hkt24CjAFVmKha5C56TEacsOBvtbOERVM4qLdljUhcnYCA83TYg3N8hWvkV4yc
8QCQIqTzphywIAYKeQ6LwTgADVHWcGfihVsqUKN1bdzmfdGuU6jj61aMzh0QMeduitY1JDBCZv3Y
UZg/o3RV/EPgYc1x16ennqWZmkbVZn7ufQ483CIaQVUqc9oZyJU1pHfCr35LBwg1YVvwtA7IoppU
AM5UHtS94anHKjHbXS0sc5G2U3i1qu6BnPwpTF2gM2GKiZSr79Te7ncIsUTkJMoveHTFK95n0yok
etBN4z7jJu0y8zXNrfAc++rVIr+/Gh3QlbyDnqs2EYcuERHFgwJHI78EvlGYCE1OPsQvx1vafsm7
P301h3igElrVJxFr9ckZffc4Zd19AFTh5EbVSkQm4l5eGoNMYaNDIVoKYZAe0BHy+ftrWZ6uT6dT
mLZqOJYgAuVB9eutHeRpWyL8z63d2Cwoe2xuWsgHbVtOJKxYh4Sl8n1wype81yIi8Igz3IlmUyZz
AZzfWO/dB/LfPJLzUl9l+ZOfRNs2nToW5lm80TgeCE+Fa6K5ron4Vl5VeV9SFhaLfCqXkwJjzNCG
gLf17MrSDPZNGdfnxgCXWfkavyqI07CKjn//xa357fjLFxfEZZphGS75JKF+Dsy4m/Ji6LiO7Mna
aFgVHrFSMchbY9ZRhuGmIWG5jHu3W9ZjjxJ7wf0ZgexcktGJV+UAxQ6Cj3Efjw8T9ZMtnLx01/gQ
c+JeXfSUWRF9TVBU0ntkQt043iAUtBkEKqslKcPLqAybyGLpbvqhtcEpEQs3nqdN4ZslCXi0pFx3
fON/qD8Pk447ATbfnJ23uhK3CJQpcIDHZAPvrFsHSp/dp9ZCnxUTM8dKDyaJyD5yN9g0wMMsg7U3
5Cy6hspAVDBCuNlxuxVk+IeKasqBlL55aEpR7f7+HDt/ypiwOrSFvF1ti0fPpzXUXImKqMUmeNCy
3keoBQts1T3bLaGVR9psKZtEJtq0MCPFPVM1NM86+DJm4UWnz17a7MqNZ9UJqPOsX7/3Ie+xLoge
l6EVZbeZDlbOU6x2YyRddiv7wOVQ/WDVtHbcyTu3WpsGK8VEMD7KKfnbbTZdYxdwN3Gn+mb6B1QL
1EVVdubVTYxuRaE/gL6AwKbaqO6h6yv3IPfaYbqJHTvafvTrFILg/M7zRrv+Xe/M/mbkFbJAMSm9
J7NubZpUcQ8UqZtzYGGKlFlT95T57Wve1PG+6uF+X1lC8P4Kqa4W2tiuFSMST2PXIWYCaWBXpZ54
QssKJFin48MXDPkJtNGTU6nG1reyaJkoYjhkACEW0KfzM87jh8J1NNIKXX6G5RHHW34lbPlmWQ47
aIABEcRq//BQ0Yw/rXqETnlAE5ZKBVw3nE+hKbz2QjHsNNyMoxkAjqUk0pTJM5izCikZsC0j7/UX
u3w0gAZ8c+10Qt6o8vYF5cIHBe/a2jCqbyZ4qKUxO+bqKX70Q2HtvChAYTCvgdWXAsNzjJFeqAY9
jJWPz2ZS8kvP5WknnpD51qyvdhCCxVN1/8FvAF0IxS2OmtWADLKL+wC2nJmGJaYStEgN5ltXaxCI
6PPqhmBz07UQosCKm+EalxN1Wcw0VGydIMMqtr+OEPvUsD56IPFjPM4tlkvxGTfM57FUwgdEzF+d
AeT8e6vX2nUd42Anm8rQuUc0EeOFbPYOOaMy7ZZuNhpX1/A9j6jom4W36o2fGrQorVcLo3JDgBsK
6K4ZzSghjVbSsywJIhjoEtfokiJZdBN2pK2+QSvHuUVAr2QZbnVfFVxwG67r31vFW9mx4rwarJFB
YbK+jupaWce8zk+NR2bK9MAXC/jhnw5P49l3i8ODqHVfzRpoh5N6yS6tbYWqXkgdJM78axWG9gac
kXey3czf622cHfrJHY4808UWSZ72UorOXlsI5txyrycro26Lx8RCvSRtx/ylNIu3QI3GN2paey4H
PDJa/niFfDFfNFlpSGh+9+zyDmmA6mQb7WtaB0kKpDkcDqFWDQe5F/+xN/igsv/+CafZf7rSHQ1s
CuEguSLNdc1Py5LMDtBZNVVvDWiiX1mBBZoghIwvuYfvrMQ6JD9vEyVxsZAKWiXpqCCceSen9PYY
7MvSeahnpbmPTTk3XdeoD97YLD76pRYdFKofc2VTh0xYvs+R7Y/ZfREFS7AXzerTgFq4YgFBcFw1
MxGl+2PzIX71qS9RfP1QtA+dZKqkCCevNEv/lnh6tKsQRN500UiUUDRXR9e9O0Uk1cU2axWBTfot
8n1LIwWVbPT+cClGXnJ+pqFtllfjb31nHAYt06mvcE29BYafb+UiXG761ob0L3fTOXYqar1G+JU1
OmKsxSGsia3mzDIul7h3myR/Yl3ASIoRTQIgjSbS1MNCQn+OxcPICq/eZJD+F54/PuW6m526WRrB
a3IFZ4rmSGaqATNBV6MhBI9vAO+LQtO33Wi6wImNHWbR+lcvhMocq6V2ZQVY72rSC3ujKrWbLor9
laLyoCmj9huAr3pXhuqT2gmblaGKTzBkAZuyC+/npEFvK/BD+NIzpDmtHpw2N7+BDlFXXt/4uy6I
AKoYOfk8wlNBNq7n9mqi9VDNQllG82/Hqdl7KvfFABVa6PVRmzdy+N2gSra7JDj0iELt5IBWTeBn
04zaCScduykDP+LBNopL4IQgc1cd6Xd30+BJDZ7DKUkjpwlkKVVoeOAVtiKO77saRlX7qBWbKY0Y
sWMy2nL4pzlyN4lDL1gZA+nwwcR3WXZaA+Wav78r//z6cTRD1zATcwxh2wS2vwa1vCtDvfZVDJcs
dVprcARuNHiw5sLGlkPNdGeJbMSw+qz1560N3dM3SWm0OyRsvKPcxMoIDFNRCBhCLC2BzhAay10k
g4JkUegD6VpEEw+yU+4Nas4T2BKrxEy2rMrqk9zAEDtxhv17NZrFZT1Lf1KrKl1R4xquGjz97d+f
CMxjPkW5iBbweDJc0F3zklX/FIEpFimRCqbRZkiC8f8xd167kWPZmn6VRt2zh94A0wcYuvAhKeRS
uiGUKYneez79fIysrqrM6lM1A8zFAAkigwyjCJJ7r/2v39iKKVbPZYjzbdSVl74djPsgXrwk18vn
FBPxo9EEit1ORfVcdHq4IXUn9aMhIvs9LWPiaDPiebLyGRMsdUfOy6zZv+2zmlLdRfLY3lx3YZTW
kgmQPcdWJoAbDN+PXXf/9prr+4yd8etrfttvrO/1+1N/278yGHbXR4rSzttMGCti6+cO8niX2aKY
lxczHYqLNaAwmxksmP54eD2gGdPtIMHto89XXDhpxHos4vb66PqsNu/oYeEE7vz+Rku0EhfzMN9d
nxIU6YMomTroYlqDRrIZQjLOu3XT473r5CvSeD0Az60+mG0QUdevT8wjfdkJI74Vq4BZNWM8F1uC
RK5Lc5WuK2q4+em7nHmaccWXogn7y/XJhN0JvowbMlVdB9cgxuOh1ergTutTy62kZQbcZl/Sy8Gd
kfSrRVitcUvy8HqAhHoXZU1zc31VThDQuVTVrUH32B+HvHKHwIKw2/T1EZ3izXcCym8Prwe79RmZ
Cai2PuM7CSX598OSheDd9WnXXeYi36ht1d5NRXxEKZnuxesAPPEeLpJ309EGJnZI74za3w+1CLG+
H7rubCCalpvrznZcHgZxec0SirQzCTHclv1duOjoAomAb//mllF+XhfS19VAUBRdNSTGEOkncKfS
lHjuS3nwe5bFvsZ3gVbw7020CKfeiqN9HirWmXUTQgojvGnxfnLyLNMv5EzSINSjlGg+hV5YN30o
Qxo/0Zm2iaQfSRHoclieoAWZK6+DtlWlWKaYinq0yGF0hRUIC8hXQpMqPZPp855Oxg3pofHW1Ifp
7roJwzfEi9Ut2ogeFA0t41+PG9afhg2VppYogrNKsiID+v04gGr8BQZMnsZX8DAT3MZcCta90bCP
dJWOtxLTwSr0HJNcddnrY65so1L0jEnsT0NVKAQqggdmoBVypDDV0ehujFz57rlpwVGx6REOoAQR
CM5iesJAN0yZgpHI1W4k5ZLwKJRQzOtl+phO1rxb5PAj1IMR1mNpHSEZvIxJn3lhZAyXxGwru5xl
NzBa8yJJQDZDBI5aKUfMgNRtG0Fpk9E7h41yQ+TyRS0E+UaTBXNHkvMXSBjKjVxIcOraaQ+7sbyV
1CXCmDk7Zvj2uO1UyTcVSMkO367XepiWkzEay0lbN0FddfAOu9SWS+SaRRsIz2QOcHLRcu1rxE5f
1HbasJIw7pU5AnJLkaKtu8dGBS2XMZ69vqhRKFHEVp7g4AvFM2EMuT4KMAAD01eAGYdKC++7erGF
vrQzRZBfsoyOKtz6xP3rsy+vmM8P0IjOIlBSaS0oikp7z/rx7Btm1lK3z50/J2LujyZBzfNvG71o
TWdJrN7J5DCzE7kFMYvHxrvWYPJkFJiN2/VaHvy+kSODUzdZ3yqq+gOdvtQulOCpS2d+3qyOzksg
hGdTkcJzoybZ3+DXV5zhxy/EHW2uEDbIva5oP4FcXabAeUSn5DfLRARQLien6yaKQ9zecayyudB0
/7pvSvvwYIm6h01lcV/rUePWUR/4TT3l9xhk9Li2xVuxtfJ77IDH41wQpWwSbOAAjFuEKlrGSVdL
49RZs3Fq1o2eJ5+aRH6KJJCbCClQjU/Z8L7EM1GPommer//raZhtSPNBJboeuG5wsk/RZ1sGcTDr
S6Nk0R3iHxknQOrO47cW2ATykD7fLkVmHjgl4d1o9aVPrktq10Ne3+NYhAUNF80gDZjFKmV+LAM4
I+71v9fNYKmJI8esBn7ft1YUYBEFUQZ/fXkZf1oy6aao6sBuuH1Bo/kZeWPBMJJATkt00UXrBslU
sgrO8tVM5rqBoth45aIWToWE8m7oTIs842mfr19OnLEmMxax9ED4SdgI2lbZqnAinFh3iwjjOVp2
5sHs4tZpa50bOohHL6qCg5hUy1bMY8vGGdSh/UegQuIK+CG65pTlm0SbjIckCecNuMjiouKQtmFr
CXa1jvU0WIxtJHVfu1BQlO/7rge0xnQHq+9RzPE0ASa5m6LRc8yQyJeQOtMrU1k+ZUI1eIZYJ07M
VIf9JJyFRaDuhw9oQxePnUYi7afIMXZghX2ZFBIudHVU3H5WYyx/h/7SAbkXRtTg3JHm2yXvZK9Z
Rc6dFOADNetMMTT3sAmP5NC2IIyiHurNxYUnYpyyWXj56xP5H24rU6LskGVYEqKuWeuJ/kNbSJpr
dYRz3/ihWW/wnbEOUqjLNHkmk/7Z+pj+YbNhnHmoh6TajmlCzM/YZEh0yUUwfv9vJCfN/rqzMglU
IIxxdoUkIjtBxRrs+r/rphUswyfz7hRGOoYf3w90kbaxqm05q9Um0it5GzZMtTMLQQ/LjummwesG
oeHs9Sup6LqZJCM/jvQ5bfyqcTASd7Gsf53mDlisXINzBF0cjpHB5vpQb7xOnvU9bbL88PtmCRSs
gkK8uhjuSjtQhm5noc00xkDZ17K0up8F+P1wwkcZ09Eqk5Yt1u3a38zXxs/zNdQ0insmbOBgSGrS
T2dC7VRRqJewhj4ux/s+hF5F6CdGtD2hJJpghneBYg52wop9G1t6exJmEsdAn88qbpdnoYVQ1YZR
7ZF9IjI7rzsx8c3OZd4g+hsHzYGctziaJgxbkaUCEfRtC2tYMh8zUdKqY1FUMRIZflHJLHR/WNO3
unUDvFidxXo3kZdzgqhfnvIFu+BCRmMAldCVmNUfZDLXHhQj3sPGgxbZ64V3NUn9gynqd4vTq9vp
dS8NiIOl6PHh6qerzs3GbKFqV7H2qx2vFWWwN6XpeU3UNOzr06auDN0hUxgRisS6+f3Jv73eoGKw
yaGfNzM8tNs8EU9/fdf8qbbiXGnwzDTOF6ImRfmpwIwstU9kS1/5tDTLdMsIfGlWx4e+XMId1n6w
N9aHSRieiGjfXmcQhgrZE+YQ0LYp7Wsm4LVZJytoulF752BdKMdMaGpV5xFRJtzrhOdsh4Sm/3WD
lbGwn5Qcm0Udjvy4OpPA7rFoYLdfIzHetQRn7gi+wmKospBiLcR9FITlqlbzpHFaKGg6NxOEZasP
irE3I6EFs+2HvWVkf9wUaWchxvtt5/U5QRfvTIwTN/FaP05rJbmsm+vD3/el5KVk9u+Pfz+cdeln
1Fb9LpoSE3kVcxpaZTS5Vtw5bY5/HXy11Ok7aSh9KwYc5DIw4rRwS5ZVngkFeNdlXWRfVyksLwPf
jMvZqXUqPUmE8WyIRXAmIeVLpsEnozCBt1iZ0kVPazsoi9e/vgqkK1/hx5rEZIGhWoauwgqSf24i
982czUZn9n6eFIFjxL2y7QzMJL1aMQ+5JuKiklUwxlioOIm0RFgC9CzVh/rbtUYuzbhZxUYPrS6N
UKKiiWEPIn/ezhfc1GxsA+o9sdbRPiJ3ZB1Fr5tYLnvfqNOXyOimc1fxE6bY6ePUsZzMbMkZu9Yz
N4rxPuucXu2wG5On0B70aTliw/zr5vowV0akGAuhbu3YHmc9b49MqreREMcbfSoI9xqz7DJJxJGT
BRPbs6BI+0yyUuTA8le0e5MnNU69+s1NUuMic7J2IVXplo23oNPlROhb0HY3qzN9r6/rCZQx4T5c
UKwAgDllOgx7JReHU6DFG7mvln0ILO6GgQRpQqeZPg1xg/wfs70oKpE9keLSKCLI4XX/IvUbSQ1C
J8jpu/bxWpyt61wJ6pIpNvmuS7sJZtbarLV6WJ8F8TsbvawVpxPlBiK1Uhy6rhVK4EkkgUUoHwey
++qSUNU5IK2R63GXh1awL0I8t4dIjPAzzIs9fyBMVwwK95I14wdDRRIz6x3UNMS3ozG65pCujwdj
VnZNB1NfM9qHqBZehQA6yfVRs8iNSxbJsglhmmMahaWLwFk+jI2Z2mPLEhycqyGtTuxOoqQ390tL
VhKpZ6ZDAHBXIdy7FzH5aqawvg9XokkXtcvOIlgE5D6gQSjUe2XdxKxT9teH1pjfQYYfoBRkb7Dr
cVhNje6hi56KIZx9LlRsiJpkOV4JmpT1BmLDw4JSobalMJcpEdiUCaERf31H/Rn007FO0+Any6qq
69LPpFQCJeAPRmPrIxSEiDLCFFRVddqLK13w+r/rPqCo1Tx1tLw+3esEJtz32OkwTFvuzRKu91m6
LNsClPtg6pkXMBfsq2DBGojk2NAU9opYyxD8u247Zuq+wtbgUM1RtlHL4gGdtL6XNFaQxhjbWYO8
ahGqrUz/8aYpTcikese1E1C+Xb/9//iBnd5e2erfympuiMrsfnr4Xw9lzr//ub7mt+f8+Ir/2nyU
57f8o/3LJ53ib03Zlp/dz8/64Z359F//Ovete/vhgVd0gN93/UczXz7aPuv+zbJfn/l/evAfH9d3
eZirj3/98q3si259tzAui19+PbSy8mWRtdxvLP71/X89uH7Nf/1y/waX/x+38UfTfPzjrXj/xymu
+w8knX96j4+3tvvXL4Km/1M0VXUlNyrWSoxg7Tt+/PsQVa4JV0KTNFY/v/wDAKSL/vWLavxTghal
W/rKCBJNjde0ZX89pP+THui6xjFp3vMc5Zd//xa33yeD7yfxPysQoNz/tDJfS216qiJkUgm5wM+T
hir0ShQXA9Lzsqg8uRzPXGfPfK5ftzlhFh3Qn7JwR7N0W0rY11XUgyfEiVMNsW4bjUgRONUnsWoX
2Et40ErQFwQrxDuqg6Q+8iRshjyVGDhbjvPDEstnZPkQQsrsNc+oDctwOE3kKUyo2kNMf9wBgriN
bPGdsmY3WuqTGZVQOjC0QyzduwGUA7Upb6xoebKkyiKLZr6XZjcJYdi0CTpkdQq/dlW1saIVsV/e
gcvxalPNyabQ+Mqnf7AsFLxwyc5BgtNXi5oT6Fxw5TRm7csoD4x3x09zxi7wNSWyKpDfG4p30i7K
U4Jfv9tiwo7EvnHG2fw2KSQLFkvJGloRCY1hAbbM3PNJlp6aCbtjQmdD+uIdCSUVerX30tR8HL9O
DMgKblH1l6zKX5E5CVlD+kCw7/o1NDIJ9mgFfAlOngeU/DXSs/fACO9IyP3ICUTyxjQUwAccFnas
FyZv6adPA6Km9mGi24C1QERDEj5aws1UKbcLMSfeYJav46yfR2NtEwmf9D7fo8B8oEOhb6BR7E36
pgtujsjO8D8aR1RSY+FxS8pOpqoCtS6xCMQB2wIWCQ6CcWzkjB7MGJUoivtgCkFv0q8NELcjdwZ0
AB1gGp/1nayHX+k33cHjb3EjQlVJwuOcR1/HxdgtZlI5JK+R8VRlpL1APhnjzzbQz+1Cqr0se0rX
BU5eZLeCtTwvY2s5ssZlYVRMA4WNpc3d0CbuUhODIdYtNp58+2AEN83b8UzCAD9IlX9UU8cFg335
rhw0tzMFpJxFGuEANrpNeKqRY3ijaBF+nqaR20QLSy8Bv+qMZrFSxtiaRJGnRvOEQA87+UW5q2Sj
86bImrymrV+jEtfTtoHgyVVpq8uHZpR+I5qNHUuCApGvfVS64r3LYqIMTGGNkRx2aqJ0PhME9CB3
lnWkysF8gsNRukbbqC4+3Mj8FpizxSTYWZ7cS4u+gQrD84kLQK7Y3GoAUrbcWG5P2rmb1zSjUK46
wDIEz9ZK6x1D4uwdasSLbuV3ra6SvngoKOazMP0qyyCfk0oaRHMup8ofrCzCYwZCA024mGwXK6L/
TvVqd7RZs1HA0XMR9gScrjHZxW33oSTWTuI6gA7/ulTD6Baa7tP8Ws2Jt90s2lnS3BoiMVN1Oj5N
s+EjXf2bEvhnlJFJT0fEKqPmkwGCpJ9AOb0QSzXsDbpMhHjaRqlt5kTfoqVWuFizvxFvST9TWK+f
RjMHxjqfKlk/fdrQS5IgREG4Mcyys1crKuIkFX5WlbScPv5GWXBqxfQmMUrkxO2XP8w6v47kf9SO
XbsGf6z2rx8PpK5rJmvsPzFoMeFRylKTQ4I/069FY5hO2B0JUXQ22AIxJFzPRd46VpAdzSI/Covh
//Wf8DPqtv4FKDU0cZ03AG1+IiqsUo681iRiqIbhpMr5EQgF4kG+AiVeGaR/84Nfy62fvrEhy8x+
QESGxnf+ERxaK+VmYPzbKAuTSmTkmya96SpGkmbsEhvrJUeLFvJvatzxtfHJaKW7QundWo72vfk6
owvVuuJQPsGMc8A8XvOehvrwZJam38vpVqlqzCzVjZrCMa2zzjWIg5UWhrqiV+6Kmfb4Mhq7Wk2+
tlKM/vOV9fVXzQhgTIvx6EDf9KhdXqdMMG3isCDplI0TzwuRAfljb2VkuQG1RdH4VivWQx5C7yFO
raN1kaYeab2aE4Mx5nJwi3GvUTdfktYsGEOUdlP10h1BCm7TZLBQJzuzGqz6QniV1ywT2B6hKT+l
s/nASGN1GqFvcWnHjXmWcX0lO8TYtcHiC0xhWd84JUM7YZrZ9zb5/+ua8b8tB3+oM/+7yvL/w5pR
oqr670vG/wXlLs6ytz9WiOsrfi0QdfmfFlILlfqLDbeR8luBqCv/ZDSTDVYgtBlkCLW/lYiS+U+i
DGQoQrKE77kkAvr8WiJyCKYCUjPa8yrDg/x/UyHyTj9UiOb6uZZsapA8KBEN80p7/SMmi4Vo2+sY
SBOnq0To1GzKI/OrGfpV/SWZDgWSszVAhsDktuvsvDuOQ+BCURQ9bFEVGM0T/iedj39ap2JGan5O
BAqW1q2ubEBcy8ihjoikc67cNebOEp9U1ScLlNxGcjzSGgmnth+mjdaWVCMT4AGJso6+iVpXze6r
Zjd7OUnazdZQXAtClxdstEO5WWglfsnTbTq9NT1WP9jx7ePKm7eYOH0S4El+0b6C+IaAmT3b9i45
JUSF2NwYselg0u5Kdr3JtzIHmm/xW+MixfAsv99nm8RBN13s6ovwxZDsdf+8Ge3EQVDZkljybvEq
fOvGt3SbuRTCDkG27nSHgf+XYDe/0Nh9yA74UHjzQ+2mD+WRVtdt/y2IvQlbYdwVJQwV6R5s2sku
VVtwssgp8GO4E8eD+b6Q1Yqrh3WshxvsgutHkuCWg/DV3NDI8UzXhN0/2LgfvtCTJDPzy+wyhIUa
UiJ/UXdjihDSH8Sj1Gy10J3xAnNItGq34bbdpKotI5xPcB/fC9aGvNpthxnJrsGkhnZUt5EMZ/ym
fA7n4bNHuNhsib/W70e3OmPu21Qu+eD+5LUPVePkEIPvw0fzqb5LfFovY+prswf04sEwGLxu1d/S
891k7UH4WJzuDUmhGm+ElHT1Pb76ffuN1nbqQKGkDZB+pvM5J6uv1G3VydzITbFfdJTL/Njf1Y51
yUeHjlS7w2NGOpYMkdXnwk8ew9oHNJHvZLfaJBi1Stsow6tFsEfVMxEeha5plwRm2/lGj92l2qSy
PZFLc6ybrV4gInZi3AihXge+MrsDhY9wq7zi5lx4kfygtp7euGPua0Voh7mvWvR6/MxrqJJMrCEx
23SokuNNUl1mfZfEW4LNym0zOcpH7Ctesyl9zADd8jZO7PRLfGNtsEu8WRy0LnfSE/4d4+Bgf/ah
HoVdeaMe8ONK3fhetnYYbt5hzrk45uTD29ZeEcMod+2xPA7JfaP6heViupjZ+UPoEK3rV65y2xiu
5JU305N5DzH8UQ4c0gNKNzmbbngEg9Jv6bTm5i74Rqq1ZyVwqJ1Bta2PevSLzaKcpfw4VI9FfNta
h0ngZvrDwPgfqpq1D/z7FP99rFFgPmpoYYgu+Ln/U4/ZbFFWKW6yWy9HABFf9dHfbf76Y+Qfa7df
P0eSWXqjtVFNcT3+hzFtbvGUWORkHdOE+xYvKie/K0/FATLzeTW+tfHCGV15/alvkkflNhkd/fzX
f4O0lit/+q4qohNTpQ3NwufHvwHCSxeunl1ucZR8lTstdjpPcl7Q7Npu4SR/89NKTCN//jzgBzS2
si5Z2nr8D9+Zjlo+DxafN+5TGWK6HTmJG7iDQ0CK+U1x5O3f/cw/1ai//sx/+MifKjZtGPIFcovK
6Vz0C3S+reoCAwyeFDvwW/4PPtFS/tMlpJsGtl3Mprp1/dn/8DU1VepqLalVV90AotL8DMozytyS
Dl+5L3Zrg/NF39CNbd0YKN5GMecXPu2hmTt4Ge/zwIuQlau3i0cWkxe6+LMzf52Fd3KrvPQhu9R+
se9Ow0Y8CG7ijPsB2o3XEovurmcxdRgPud2h5tqKeCu3Pmz/xdjG+sGKX5XwUcgu2fwlH99z5S3C
m2fKmXcuw/AcZaTKelW4TVA9lbdf8MNzMJyzpecWMXduM0GOJYN7+dGX71PzRYICGo22OTwtycYs
7a7Bcnq3GiE5ZXYjo9WQndgNqHrdwdV6B3lzSJ5P866Fh6RAewpJQc33JFXYY4ltLKzMqXyRkle8
Tp0hv2nHo6byJxQXIdwzhbQmEQTb1E+wAHDnxpcBHGqmxTH35PDUxuQCPaQimEHjQOOzhL2uHxJj
6y6hh03F2ouPEcR+LbSYWIdq7VrbEsqDsroVrftJJUp0qh196K/ddNwO7aUrif9s3WHqsYGxU/PO
rPdpQpnhLRNN7RMejdhuK4sjhc5cgA4VUJNtyRE+EQOT7l4SOPDUOdPHukZ4rU072/S0iez8E/Pp
KLoky9l60T2obLXDdJi1WxH/RSfmXHb7scAowYuaL/CHkOsakl8fsMXwB+FtUI69tJnTbUx3klmf
ecie2n1aO1XhiOrrezAdq/JCQCwrITDzwZ9u9A3jDHbLau527uTm3qr3dNX0OYhOXbfHpyhxlnZv
Vs9YClVPs9derOqUipvOLXLH+pZKW6l3NJj1uNy5i68/Nm6z6zfCRX7RHYJwt/HWsuz6EJ0GPz3j
63YAW0Kcnn1ATt3Fl/yzfLPwjZTtqN2P3nTsGeEofeiqtB42bI1q98+aO/nLYOt71UPVXDot94rm
txvzpXpIYnu556NLe3mQ7qM7LMspntCXBo95/1WcHnFwQlMCScroN6I3nlYxg00a2a77YnyDzHVQ
+n2BuZm5GQ+lNzvDMXilBEGEuO2+SX5Em2L25Qsmba7W7oLH2VHCjTy6gm20eJfYTKX3HWpB7YKI
bt5yg6FgG86C6hSwNiMsit0kutQ4HjKpKTbCUmee8fx1JMFTmLC/IQxbPMVC3OlEhdts2m2GovEY
K5xFAkEDLDov8wnoBFoEGpFmtEf6HVtM3ssXRNxOb3dfWuWR+KDCoSRVGBwuy8tce6UvuLj/RBf9
lD0GXEIEO7k0wGFSYCYuH2vBm1wYpH3uDd0Gj0mNqwnatktSsIEc7CYTaJdCaCU42Nbee2cQCWdK
t/PwSEZU90V8rSHxYOTNKWBYaR6k+iYUvV4+zQYUf6cRaaj5sxcU6CU9uToo1Y0pPOvJ82RsoNbl
q7PrVu39wTgSD6pZdoxyLKF2bSLXqHfc0iR3BF4uvjRPcew2VAwZUxDUCxaNRBChbcS+bLbrzzrw
CmIDRKTCNIhssIdwrSMDisVYc5eH9K3+jC/TAytNYDkc6jViFr8B2SYP+bl6X9B0p04SvdQlVZUL
S4/rqWlhn7vjk+bDZU8PFRBC7tUaRP+jXrhGiqh5D6oVoHakkXofeFJvp9IGso5yH2NZ/q3/nL0q
dlv4bpqN0yptbZYQunBM1iGATuG0ap7F01gc1AITVcXJgrc00WHiekjCZt1Vi/fmy5S/jMMbtBwT
BsrsDYoNcGX1N5TJuV17ki97K7p3pzJ1GtsRehCTtdOeU0/AmP2ln9YzHte21TrBJyLiCENVBY82
m47v8tCfGeCd5mA9klE7qL5i2MVwpilKRAOoRvJQP/GlumPLPaNzzePmadiC4gihN0RUpnSgbPk1
ZcpxKpnryzgMqSPu2y2JUeZG8bvbLMDjGBdgJFqnXvNlR31S83tCYgMcWCFX3HHiZ0936tAh/5rJ
QH8jLbBZ/E7zkpiQETuTXMYreJhhdw60k74cQ3VrEqXmkzGYt40tCBcFWNyOZn+ZbyWE8uk+pdTX
x9fODeOG83LDSi+dXLPwWB2phlOOrmvGO06LVjBQGpKrVw73VlwB2TvcA4adgGUnTkQ9Mgt2o1JT
++qIudON4lsqP6M7gucJ5Envl+SmAJB5yZJL21+y9gvQqCFsxFdNYa35mkzO9Aruq3DvK7rXueYG
adhH3Dih6ebZPmR4sk3z2CmumR5a5sXMz2leWjawMbIZh6yRvHSE4UuNktTVEl/SPpPGW1SoWnbY
2EDtOHS6fkWCO1i9eJZUr49uROZJ+HDvM9au0akUPD3wIAOIB8O1FM+i7DlEXrJRN7M3vpnZVn/C
dRTKq2krR6u0VS96id5ZBzc7cbb5eWguDGDi6y2UvVd+9D6eowdgK1Jtd+1ddi848wvuLA0hjR7k
4eAlcjW6Nz7OLtnosthr6FomFPiXLn0Qyu26MN/WG67YGZUAHgC3IFBJemO09/ir1tmmQHEdsi46
q8LtUp/M8nZqtvSnuSaEd2YdbJmZGqxvEDRnp+i8uachHMNG3DGNaLjx5MFZluAOuAT/tdtxhhl+
oHpQ0G8sMP7hHPqB9dx7dX4/BTsp9ydcIa17q4e0u28did4onkS21rgE2ycMg4PJzDO/DrkjVu/D
YGMFV21bcmRCbjsXeICRCJl7F7pAaAAJXck9C59xI0SHzk3wwJNfwpjFeeoVzQYB/5xsALCZ1Ex+
xxT6lUPppaZbUniohPMNTjwofehMjRR+xJ6NG92irPDqwsuXXTy+JT0UZLzagT/INi1tw4IQedG2
ik+i7woXKP4ER56VZOWRvRP4o1/ulgupTfER+YZK4UsJwEoretLdYNf7GNI/Yd6V3JgvJBvTbthO
h4zOmseijvM5+rD5nOo8+piCv+YPtL4iD4jdj3fGRjOddifb6oFFpEOOqF94qSu42IRhIGt3b+lD
yGx3MXfZYfzWbKEg2dNT88Zt68Wyiz2sGNjJhWXeRVk/jj+PwoB21rtI4bjVfeLCnWxbXEYmiP34
ZfI6z/CEEzgN17nXeMKmdUWfLKrdemBUnNmVfbqGst0+cEU4xr50u01w3+6qT5bwXvEp72bzEahl
wxm9zZkaqWgdfsneqZ5jB8UTrYz4GHT7RX4wgucsdli9JgpLFVwxcXThvqUX+Zh2DpqfnOUp0INC
g+uI8pi0MTw3QVA6T/ah+/Jz95ljYs0Db+8RvbyyIejUbhAxjij6VluMNvLEMnExGBHEU6RrjBCp
HZaOgfs3Qk1pnyqOdtfKn0CljWtadvtt+rrcoRSraHlRemLlN1g496W+fF8r55QiFGljUsGcwnli
o44ewSpZ5ymaN2d7CnguHtgxhFC4tK0GfIqIf9pNy67MHPAnV3CGeCcYtuXJkFRsUmuj5/ED/IhG
I3RCYzd5AYhV7sDuQXhU3y1MhOAxLZnRZ6M9AhpQD9N266AEvrSutp+2aM1L/DzQOe4hhYzjQQkj
B/1paAvzdio/zPI0Vg+EMLd4SHZnRTsAvlSSg91E1kG7uO+6Q0YoNuyar+VH6izwTzax8VUGn0Kd
HMcXo3+zKPpDzMWmuSd3GG5w/6gU73Nx01d2UHDrizSWng1WCALqQOYQbb/2cBUoMSMX+mLeWxv1
KNYnQdyUarHT01fZ2A2gLdDfi+0yIrITuFxoBPbBfkr2zXzTMXmLc+GgiDJOi5NMbufofn/bnKp9
6gd2e+xvmCJcVjK2yXA5fbXO5oPB+ztTcRtO9wFfgmsbAlHzpEIz4U5TKl+FF+zoVInDxbxfnHZw
hNHtMCAMnZTluXjLLc0Zfc1pbWOUf0JKBy5yoKX4RXe5ZJgdXomnPsN+uyIIdu8vjkpBzQIbmwyS
OLeim+xB3x4BpvxhgyfEZgo5ZR7FaUSn+FbclUfjbN6OBGUfpC1DlKtcKiJ0PemsbfhzJs3Pys2Q
7TVnFMlU9Rp6fR6OMLm7MB6yGtJs3ebOqGAGfeIzf5FA3GZHozXNXTrew5yr7ArQlDRs/ioZOSOj
+q1ab1Vwn2QPeexYvOKEm7hzSabiV2iEc3onCwcksIlmV5sqDnyDWaxzFt4xZ3W8y59ptfbJBV1x
6q64os1X/GRQsGdcBd2R9jFJiZMnR2/RVm820+DhV24ad1J6Dss7RX1IDdkOLWIlWE0T2tOPFuvE
r6l4G2gJi7rCdK0ysZsCfPQuU17m6blXPfHb8MSIRMNEKb0uhx8NP8AztENqMr7pB1gA2JkvAGDm
rjc2g+EOn6axK9pLLR3VbtNZ7sxiJr0veO+I9swyYbOqMnxQ5OFJKqJNUHTCj5xCoAwjOJTpg1Xn
+JxYtlA4oANMvdIBGHvpvdGRi49Wegyb5y6CXvgWCQPPYnX7EOiXVPvQuq/0sKgrnqPGt5jkIgLm
NhSD+UdOiCNsW65XFPs4P5H4zKQ18AvHL6ri0vwuabMrcASw5dkAclqdPznyFyvGu+X+f1N3HtuN
c1mWfiLkgjdTWDqRlA9pgiUpJBjCE/7p+0NkdqWCoQ5lVY169tsAAVzce84+2yyWENGL1GBbY22T
dtMB9WUvJC1m4uoU0AJtJr99UKipt7XLwl4L7F6b8G0wVqr+Kt1Uj4OPz71kn5Fa9KtaAFK3gaPJ
RxIeQJgtbBAYv6dbgPW4p3OIvFyAXOq3pyuID3q3MkLPHIIG3bgTWpC37VTwzDZoZMgHt0ZyXVXe
SXW71k2s93N5N5mHUPlZNXibszGdOAdOu5mP2XQAYOeA1AWXrF3X3HcQ1s3VAt/WjxzwZYNy/jUX
QW9ncdNE8vbEZ6zGZDKV3lx5HN7LcW7c6AfJwTulsy12S9MediDr8QuMY4fP2dUCbZNNdrulwhof
BefsCtKGs9mB/cmKdoFpYabEpLI6xYhQkSZz6nj7LbnpDhYYk5/8hP3BeZ7Y+LI4UPE3CX/pGvwl
qDxNlmafNmzG/Ke6P4OHZyDjMtQ4R/lopmeOvtyZ78/KDmFOeedACJRVD/dUXQiaNrI74hRGh8Iq
doagZJINvsOUGbNZ5iWMKdzswHeSOXzHy7Mi+psdZzkA/GHL4zdZG73pjJ6+Ai3xzNc05Id1vU2F
7qb3xOeVd0ogAUDjhF929gvzhd4dOY/rI3x317qzXPOVE80R3tm17OX5oy88Ct1uLB5MG4kB/VZo
64VTUwdAF7kBnFcsVwkG61626R9NCKZOBraIKsrJXvDDeiQElU5cuxdjV3rOgFBmXzmt8HlMoq0A
1szNRRSA1R4IC5sE/u4Iqi3f9Zvpx+y1N4QdHsnGVTjQ6CrBzoF7ZodN71qUHMS2zDwV3t/whkj2
73Dtwsb6Az79jCtewLWCEg2InEsV9EZ05p286XfLHKLk/dCBrnAkucYtiiqBmsxHwuaz8QDUnx/z
75DcC8Oif8KqqF1kZnKLXZG6QKCfIM5Z0bu5L4A4gS8nZ1Gf7OGlurGDOazmd1fGlmV4Q/TGmZ8m
1UFfkKrADqo5xXNog86tlh5yeAAh3UZ+55w5XA5gGwCincfEmH/YBFLQ7QgL2UMu9Di1+bP5ar67
Ff0rIP7TrfxSG3+6FfxH50rtuJWCEnWDT8u6x7PWCui1PMrE9byFVeYUbuyrbnhYZgGhTwyVQ/Xl
0cvb4npZsrSzvwCL8aito3XvaVQEIf90GXvIB6AKbr512nvWON+C/orufdfwejo6sG+B9i8B6H+/
He1itoC6kTT34RcAvSDL/UoJ/pMZxpfzA4OhMWNhBQqhebEgKylBcZ5CD+JVegRLSG7t0Nu4LY+G
faA7TDSf33wEX80sPl/zgvOCdLhGZ8u9iZtk1UWO1d4udoYbWtn+GNPPtF7/wBiOnZCGwUmw5OVQ
harsRDq/J/T+/nt+yewuZyiGrEm4J2sLHeVC+WBivmhGyQTYf1V/gAc2iqP4uafQQT1Sx7Pq49MK
IjHb0+wqj+ZaldhZCw4E9uzGUUFHP+g6orv0Rbiq18tAovjR5gfrdrEE4ehYnw2GArYYGG/pTl0J
rg5QYsMXY3L2rN2pJ1uQHRCkkmCVb1cSg/wvNh0mQxAAFEuzJP3iSw9xo8dbdCa8WfXJRJrpPd7G
J4wY2esUr6BKITf8sAwYMGR6ULahW7vNljnGWtmONqhWavevueFQDk2u9SpmXibdhCm1uydAVAKx
2aGkGmzjBlxg+CHje7fTRbhqSBRTNH5L0V1sixcaNbFjSJ0Hxup0bazqq5wulZNeuwkZA99Lr4gx
V/Nq3J02lqfeIgqa9/lVfl1gUk8zgQTx5IUuxz+98DHdU1+RxzIAqznDmmKbQyFdRi1u6tHTrMVV
uZs9BsXr/BX3eXGPjQfN+ZqSi/AdgNs+2hSVT7A1JefkVC7qtCkYmRh4yoZ/j0eHF94KAQjwXgjC
Ayfn0C89YcTZH8VkvNogwB7vcG+48X3in3zLHa61p9ywqyvhKl4tvwOaQZEfRAgA2IWJdhpEt+rk
zk9/X8PKV1vgp3f8aw182gLDJDv1ePMuA6vhQXR0T73GWXLFi3VPdvLBYeOewdYGT2A/563JT/HD
CJ8hAkyIGcdwVu+y++925q+3Fzy6dQ3FrmaJF9vLVPfRuc1lFdQnk13GBIG5LK4HMgipb3Dd9r7d
XYyvRpTGp2tebC9GKA1z2kmqG/ONPeheB7QZr5G6bYxjuYpMx7odPIWZ00e7bt6WNiOqPEGyFyS7
ccYMMq4d3pSepnoDrAbDXfChBbBbRp3ZkVG+t2hv7objdBwkt3oomYKyNK+nq/4ufTs9g7TRMZq3
7QNtvkFkKNSN8ACeAB4H8uRTR2s2du079cjHk1+drtVjhAhqTWrauJWPFlOc43lf+bVzeqeJA3kP
GM04nR/dISdXpKC4IWVI4QMagsGb3fp63MLMSF1lB/YIp6GjCteupqezH97qO/1pXhvbBcOUHptt
97IQMs4kAdvZthoou0w/Olp4/0VBv6HrB2nScYjeKK89B15rR9ftI/X6vJ9wdLWTtQbas1SDIDZX
nIpuv2LHpqr025sqEHbAu7qXuP1VEVRu93F6OOF7w0bezMssxaPVOXZbNfm14ko/C6QjZsKCX+2J
g+W7EEMHSigjR52ddx/auVtAlWksOx9IsrYjKaCs9gF+u13rEXDP5NHWf0w7MPTXFrz7uBAirA2U
OReXcTIKaI+LoPTyB+VgrQaALQC/K+wAH8Kr7K7ziBI8AhhsrTUxmYG6iT409i9Pww3/sWQnTw6G
C+1oX+z4eqXsVwkLlH317Zj7q2Vr4uOvqppmUs1cfCro78W6jk12aaowlUUWwcShco6Y5Scuvffw
jfxcuTCX/2cJ+PmSF1+KKFt53Q5csm9+4Ft6yoh19A3IvNgc9OwT48r8ufh4Vv6kBNZ0Gxbvzele
Rg48Sa7k42iwwSRnILlOvOP5cmYmL/AYO6+6M2pX39Bz3bdbJXZlzYZK3pTOgF6vtRmOr2fFw1ya
z05hGPlEtsrgtXfjT/lB+THRkiRXYDsYF+AImm1okCNbDZAlWn58aznZQ3ZoVgyB+A47AN8Z2uZW
HJhmJFu66WVxeBDaFxsAh/n04E0vyatCmqXOoEDY6c8tWLINrBu3gfpM2gHPm7GYy5+ON8NDecMM
cKT4+CH5nHiZZOe44oBKbfMNXytTj5UyLQhfk6zbidaBIwwXTkgvomKLks2wrLIj2FPyHlP0Ci8O
u+U7E6D+eNhGl8cGp+wFfqQ5rl6L2+l+KHnW5IZtVHOFJOd0lbGFpI/0Jb3u8ue2fD00P2QgWs5g
AHnsRfVR0ALaO7znNtk63wuyXdxBaHuC2pQg1t4vGz10kCDZFY8T4s3chl1awNyUPLnBpwoUDGWf
nc2u2q3haxVQs3ZsK92bRqbyR2J43Vv9Rv1fgiqyTxXC1nBoTeDwxSLdlIHjLZwhCzSVIcaanbD8
MTWwGDjudTsbXXpakbQIJnV29gx9Ck4BuK72Idv5IX7uR3uvk9192tERL0wZ8Sfy333+g9kLk3PS
duGDAZ4ktkHf91jAGYwd+Y2A2dzVXhia6MwWT6/RXt3EdOHL7DR+x5hY5kI1oyCH0Y0d3zHd6/lF
DPrXS3UguPlO9nHGuB5W0eP40AdauhdFV+RgP5CO7oorrDqYtdXjrhx42MVqTN1yBWHriGk9PVrk
VoBdpp+yy99bP5eCQsFbyz6nhz5aqdUG35Dc8seTB6phOmpnmwfAOi86hM43Zz68zT+aSVOHhoOJ
pU4UwEWPUEJxNoZsMRRmOg5bONqaH/MPxVfvE8qkcZ1vzLUU4BbgcSPIB2yqsTGzeXGdTzws5YnF
DzNeylu6d5gNVFlum7q/SATf/NRlJ/m9xNaR+UIxhWOO6fyvM/tTedI2lYW7BUtnfDODcGP5KA9p
xyoPqp43BwBFdXDDRPdjcDsAjvJtwQYGEFgmF1e5O6xM8DSL6XTjxoGxbr6LVZC++4EXJKMeBU+a
1nDGSK+fbAVmJ8m2Qeg2fCEsZx6b4oEdvX5bIS3NxcWTMXVdltj1RbTA8kVxTqSGrFb4VrnGbXSD
4+sK24aN+kOhGRXc75aM/DvbftnxUYr9+2rKBds+NxNxynOu1vvtWtzoN9pao0VxRpe40ohnzLkj
eNaLxafujy8jB70Gu5YzmDpq6XO/+0UL+fiL+19IwawMkR/Hv/+0MpKTQUCPAbtrvrVutTehdtMj
o8vhg7kzDNreH6BuvPX+7EMjwNXAj7xx3fh6wKgfnELylVuKjBv8DKq7+mbhskTP1Qqm7EPnU3dg
ewpVDH7AXobdAWNRuCZBeHoUPCix8IsqCLQLThfS5sPPBO1dqI53krfUCfOtdsvC24Amictk7DZ0
zO+azz8Ld8iDkolRsqwv0r6LYx+l0DwoFWdwAmEZPrAqesKKWfq68LXc1h6JyfSMvbbSdvV+WRy1
2z6MG+nD8oagOMQ+G6MSkCJxGPhXvWddMZvbMLhb0x1NNJvmHrPYwbkiyWtdPg6r2vimjLgQ//1a
U9Afl30I4wAc9y5WcGGMM84i4T8hBOIjfyYfLZwg5Ti+hTfxulrP69aHzx2Mu4Xl3B7GbR3QQf+a
VT3qlHGtDcXWKXf5PTk00la7kfjyIB1TyT2erk5e7FPtXjOmO1Ugk5Rmik0Aj5+46o0B+oiQ+h0A
+Ca6zb9xY1bkP3vnJcPAgk5qUSlhPPT78sQWgPxjvWYgvcECfYeIDSFM0OED6c6rBtyQOgKYhCK8
u6nMVbqr1tBAie7yw/U5MACeoFj45+fmrlv1RCd7/d35XoMxtFSdYTDtu5eaecAaxM1TnyMfwtHG
vOpd0TuDa9rKD4GWIT7KG4lYF2dp46ztYGCow3KHunOl/ABJiID6w6AOkqC6xad73fvRKvdON8vX
nN9ErsLwXL5eej+daildd+JhYSN6p028uFM5ZqCC8c1Q3pze0dcQxiEK8QbdCuPaNcI5ir3i2B9D
cV25vFviJWzYXCmkLTd+Uj/MK+YbsxsvOLKTP5xuqAu8X1sJY6cFvJpXy/tcepNqZVzP3nxP6RMd
qz3jVXTzAUE2vV09hrfY5Yi+EBjA289G0EZ+iJ+TnweYr8h+sxmvVToJU7ZPAUXG29JB1uwDFXs0
imavvp2BYTxooU63U64q3Dq2jUfWwkPCyFtxrCByMubsy7mItu9HHcR8NFAK7OoGL2NntByF9BCn
ei4INoZpIUFofDXuJ99Z8ALlBa/UwjHWeDFSSUBl2p5dsHHYRm7oqavwZgzGjRXAzVrXdySTt+CK
k2v6cAYZbsarhQg6vZoevLDUUXcxmZD346a7j31lH95SJWQUWrb5g13JjL1lXG762XPBVscMAb6r
p3Vuu6VEc5NjbgaMEJBoXRmVz6fR7PsrwUU4lkM0Sp3WnVZ4bQPqTY8Ljv5fCOV/S6bzn2lwDtV7
cds27+/t1Uv1/4F4exHh/b+FOEH38hOpdle9f5biLP/P/5XiSP9AyaeihdYhEOPvxZ7xL622Lv3D
FHEDwNAeTAS9NP/Xv9Takv4PDbk2lGpN+5ck+7+kONo/0H2zAykq0mtJ0Y3/jhZHujxxiPuBLa5T
bBBXgBv5xYlbZ8TASEoEq+lkhwFqaQ/cod0kx8JLn/PHT8/m+M9C5rPC8I8NdAkXkuCmo103ZYxl
Lq6WpGKSwaGHegkpbdroG3QxUDU7Pr1F0DJ7OEqgNgBQ3yKt+KZE/kN29OvqhgY1nnfBHV+cTT0i
Xq1rw/OvL6E9SkwxT+vzXRNox7/fp2QuJ8HnQu6fl6LAwjkF337r4iAnC4SIWh1CeKGe0DgtbLyS
+bj+mDSc4GhSiKHyhU4OsgTvG3xBcq1FdkkUA5ROhYa4OWhDvY4j2TGq8T2OmXfiB0mGF96nhsVu
pdPSiMNdlsnI8JiuNiWQsdTfJjCJcy3xMuVd7QcHZ1xM/7YZpvKVuosUSIfThxLCqmE8W39Y5mFK
G6z8DW8hr8W0ZLBBxrRkUHtzPj+gPXa6+Q5JI0nf+BPu8IolOpH91iJRFWJTfoaHaN2pNK0YOsGE
Z1+XDnK3GmJy9uqtktMIw3rsSNwaawYJ/XsdYs25NxFupTp8AuEjjX/kUeVGDCHPpxcsL9Eol86p
hNgAahcPs53XO2t47iJURTSSpQg9Nb1rBKzK5fcsjV3CTFw9uY9MiMfhvZjUXj2VNgEYBzV6s9gv
2/lurgNRQsMD20AOA3WESCLrTgMyh0FG81iF8BjaGD2j7KTlc59eT+k9iVF2BBvImjALHrwkgiwb
1fY0YssGqZToDFmIVlZ0O1BXtR1QVE2oO2ijFLVPMqFLONpTYGPYct2NP6IeN86nDI1YlGlOP+HV
awZR37D3w1PuoKsUdpN/JOpPrd1jZWBphkMMLtRhbHPObiT9PM0IdurNGVmQBA2phcOBmZvdEiug
ATRb4XtYqhjn93YJncSA7HSKBmboP8cSGLp/wlnFyndkL2jJd9qTZUX/bcVffNrqGKanmqBlmokF
+4EvBCcdmKL2hTVqAV/dR/532p5f+tw/Lko9ttib49D2axb4uV+IM9kaNXYvY4GMzjfSFq57cILJ
4oKfTMzeU0RHpV85SAzhlosO8TBr7effP/cvf4aMi7NhsTErZA/9Xhcmc3IKq2UTjV7atUTBrvml
V6zPsHNjd2m3p2O9Qwq1Pa2X8TjEn4WG4P39V0hfvQFsZTRNWrSaxiUCQDU+GXknsrmiLZpZYXk0
2kRtYabBskXZP0KwnNvEj0k+kwC4RYU805Y04OSnlQIE/P33/KGIWvbAz79naXY/vZzMOI9GbvF7
0iYM0vTstSrQbxe9GvMWKf8SGW7XzX1cNw72gRtLvpMgKeRTcZOcoecMqEALnL4QK2+fzkp2rwlU
OH//jX+MJExeGeMBFWtxSQQ1WfbxT79xrEelZa/ufh0J6VPh1lfFY/YCOmSf/G5LEtZ3V7xsun9d
kVNBJ28P7bl1cUVhNGSye+DdjODI7Z1aQ8BNPHbn7byfiRR+OR2HQ/oM7jJE372R5c/+/XPBbA6z
cWu5X1X/ZXr56W7z05ie04lrg/2tF5yTOn+rrxW3DsIndc3s+we0IT/cm1fDFqydicx3yPZyxv7x
E8B+RHTGikU39fsDL4ZujpDXwC+BOH3+JceLV/+BHG/5c/64jqWYxBqoQGLK8ho+3WqvF0oeE5Xi
Nq6+yKgQpOZ70hyYZy99TXREF0xnkN8VXnG10BP+B9UGD/vTL1iwjk+/QJtDgustfoEaIMZzaJHW
p7Ww+Q/u9YtVbC4Pc6kxl1TYy8KmFOOzLhZQy1q1CpqEMgH+qhF+pNl9i37DRHyqc46cq8jXkjfR
gOxZtqs8VDdJu5Py1zqG/z+KXssJPCump3bvZkdZIMNS1YrmQdI/5vhtnlB1xPdYLrrzOKAKOx1M
Gat2sbopIxPmq9dRBaRdSrmgbJqZiZnCcJM+xhh0QqE7jmANR4/nLB4fMSiqnAkDuW6SVlnNCXGS
g1KZVi0kyBMM7Zrw8TCFExpmDxjK/kwS+WlC7xsS29UTawg4oM7lTXhWD3pmwDHLuCnwgxkZTNZT
5RhEjL+rg+mmTPG1rAFgP2GayFSIdBIC/BxJwg+5OG9wR2GbhAyFVLlt4aIxf8/F+iCfsGM+vYSJ
zmEPM6bBMw22WGTEbqkg5iYpq5S3mgK0Mv/IQ9Mr24Ou75MkPVganpH9nooAx/WHqP45pdu6+pkq
qy6k2OW4H7KHMyPwLlKIshqIKVF9AaxRlXd6836a8CbiAylyvJH2svAzz15rhekLzPnzy5AFIhyp
fLyDw9sBgIxR4/XcRJgeyxq+J9wrNWaa3tFWF3C60TFn1rx4OGyjTvU5TCHaWa4xnqnXqFvEFmbw
+8zl8cS1HDGE6F8JuLlRakWiLWBmIRiRm5+ElY6aWdY+mrbcn+EkS2Jlx+1bqTQ3UcdgvkZHF4/T
oQ8paPI0yCNTchWY0sVoHbLYZDKfCs221UiBVSw06ljsZOSL4uO9StrkOYaMmJ5poYEryuhulBn4
LM/hWJlHsZRehmhrjCluIBEavZOjnXDVyKsnsWv3aty/nYsQbxYsvPkjijpbtz0PZX4weMCkNznS
RP8/nddzL21KZCl/P0v+PH4tSWRHX6xb2F+ViwKoFbtJmIacdhx30CgEt4PTX2bzzd8v8wdrjAPk
t+tc7GxlO5yjCZ9F9hV2UCIx7OGqZkwBNMS4Fh7KxHIPamAeR/tQEQcwyyMB1JkHJ3+Vvyn7vr5p
elSJgkMkSOv3Te5EXKI11fyYAsKd9RCb27T/xov0i7aNG6ZdhLAiaxzRF20bWevkLOpcozT3iwmV
lj2ZJwNzw8yO2dFGWOWaeS8Y3zSrl8Sk5TnTg6P6JdkXi5iLy0a1pBlCZrRuWfE+k908Pv39TX7R
e/92hV83/umEEKuTGEWN1DJmQPDrnJ3kulgtOCcHb/D3a315MxrELkVdBguX/WgL37mUowrEaBl7
Vtdx+00N/MW5zr5hLlcAuYdc9PtC0OSmqcgybF3BCO2xvU1Yl0RDOnHJokApiR4ul+//flN/zGmW
V0RmsWXIy19p2sUryrB1F7Wl7u594Q0NWpDcEzQbCGB0v0YmT3Ewfd/cLx/YRWkhASFg3igtXijG
8k18em29NCWRsBzsPQMHkYnye+pb3rhZSCwpZIcSSoLhlof/QelEYowFvM7+gn/Lxd2qeIYLmhwy
fE1KX43L/aRBataRghpQNmU9aKsQClr8zZv9auloIFQqrFCT5ubizTYzn7chFC2jTs1JW/aV9H95
heUXfHqgrVGXp7jEVmnqb6JkmxWvf18n/5ybXL6yz/dw8coaMbWwuORL6411rFmulLNihMIvJtWP
LVRac45aOdbWgiY5fSljkFe4WgTvzFR/hlhv4tFGdPR4P5w+ChV+i0WglATUPEwoHDTcazC6JVvS
7c/3Rf6Rjtd609zKsbrr5gn91p1ENWTEKtmoPxVm2U0DKjTqTnWaPE4niN2YcyizvyhkLF3bGep7
k8AvKiSwCsstuoRM7XBn4fTbMMi2Bmca+3cC+7Z19sG4tkVbePIgduItDq/NhNWOnUxN1w1JR4ij
q3xAZFB9DLAoqUaScLieNJFZf4UvHv+lBbWG/AlJu9HOkJ3lCPGqHvRy4elgNuOMhtv4kJt2J7b6
VV40blpIVxkKLUkTfG2eA6tjIHEuNYzymh/KiNotjbfNbF5hcXU8K21Alh5sqsmJlWSfIqcQFDUo
Z4jvYRq+YoiKCKlyB6VZk45D4joOAFSxubXJ6uI+IUitapikyPx/FG1ZlT0og3FlRWNQQATotNxT
tYLHhFpeaFZp02xKS+L6GXpR3Wt44qIMlJNj16iYGbUmU+5+vwQgRVR2ZnHIrGtRw74QOmAXMnST
DVtFRifWbP0Nesgkw4V5G0NyLHPdtlBEFe0+0sRATIhhxYmWOC0NkZMem49jJWDEe7rFV5a/nw7F
G04Dyo+x7h0NVbk1yzA8UYxPOJFYuB+2CXdCr1vMN/2IPITZ8rgokSTPSO7ksn8vsu6qSWKsXKVj
0p6OfYt3+blYS0K7VdGxdyXmvAN86knkGeLDs/jUKVJ729Wv2G0HCJtWODEds7jDpCwLDMqqKGPF
Za8VdE5Bv80TVBogAEXILEZyOgFcrjddxYLzRcoX/l7bpnmJ4ABP+sNg5Tddm/nE0B7OOfyznq4q
haPV38YTGkSSxuxosQKPTVwZLUz/WVmiuiNhbj2iRS1QcYnChmVpOKLAeW4g8mduNNzNkeG3hm5r
CqzYFEQ4NCmbWVRgbnnKAo/QpzRYmljKjRTCubAQuTH9yqj3RpQt3XB2YqvHRBvpJInH6XvZonbI
DhKJ9gWz63S6LRC7aD1lK/b7Ymmh96MKFgVXku+RGg31jS7L2IUy51aytdadb3PlFIw1GJ5GzDhs
mIoRD5DvFXWurQC2KgTNngt4lMyUpxoU6gw/ZHoj9sae53s5e4l1KlWdebX+IOYaLkXAjZVfodJu
uZSlPkK4GsSbWLW8cIIxJDbCMT6VT7IExIrz8SAIr0qLXw7pg+RADtOLKsX7XsFV8qQe2Y7WLerr
Gu849EWRRBJOmz+rs25XdbIqunxtdQpa6OfeZF6HOEZZXEnw0aJOnzJxHc/tR2U9h6wdKwaITlFY
JAWBpbM/dsfC0Jy4qj+qmWlx82GcZ1eUBExQ4ECU9Cd5YuxaNBJyn+z04QZz+5Jt1gwlDzYZrGnp
uj6Za1G6MXDdGNTImw0T7w51VZNyAU+GDF3hQPzcIY9aR55eq1K8ycfENXPE6SipjOqM7VB8N4qI
xZV0dkeSraSEYf3idzBKT2Ilro0pB0CvWcnXcoOh1iz7XRZfidaPMrawc9fXIr2ZBXd7bovNXL5F
/Wk1tAhTMqSSferRz+Eo+aFIhZtXu7l9MZDMVY9tEx+HqiPx5qbArjmMe+xYl7Rwu5BfxfPo69YP
GQl93bFtTzeDJjgxdomKeNXSe7Xn/ZnPImuPcSTYinLf19rtqXydrBu1fdBwqw+NVw2cOp5gvgua
K8BOKJSDZCROKsa+QRBVE5du35MCB8pbzMUPq8xd+lZfMjsY8VdzdjWf+OVtMDTSprB0ZM4i8DXm
aWaa2pHMWL3gbPip69UqyuZNs+gfo/DYqXQD+nHO7+JQ35TJvUHKU5e/didIwhYanVpwLGn0su54
OrPGqk0vH7K6ezoTkFBUbxGC37lh3yfxd1gsb+Byix3xJ+V1TWCykGR7o2k35CwRZVY54rl240Jw
ms5w5DPkfsW0uXxyZkgu1IfziJ1riq+rKq8whttWM5TTgYlUkyKDJKKsk9MbpStsIUo3bZ17ThKW
jjTXGHakb3JOHIE2TA9nba12P0cFhWUNh6wz8ZsoC1+p5PtckPbZHN2dVcEBSUYS1D9UlUAzz2im
i/BgQDZfnNycXUUczu4JGb1ofajwYtMSLvzcvQuZsq71t1xbEwa6qdIrq7tXtY+86Q/EfWKN+iCr
N9q0y84vmHwzusZhl6GzgMBa1SPeP+ItPko4XDYZMY4W6ndjZK0yjAQIgbXVkRDMpFi3WnQ1dI9D
gn2qeKupwseknp+FUb6T8aIJJeblp2kl9gLbv7HJDWnH/30985nqhGClFZ7KC9xjYRw3WU9a90ZI
qwsbC6PXxJeY9J/74aYzEWmNoVtljAKqeHc6l7cYWaKE5NtNUnCOcTNNUA0ZsYSourvGehi0YaWe
4FWe8NwRU+jQ17l6CizoWgbC9hnGcQOp06zWsqTh7YaJ/QQfWer9kt1AkXo7EwKrPHZsIbWV+nJS
OVJ6aPJHMo69OPkp6Kqdxu85U5mkE/wm1g96k1wP5JqkceJNskouISMfKBaRZuE7C7odEzcHjcFK
7lXAEX3sVicopTFPoeBN6/XsGzAOi+i8jgGJ1Iq4mvEmzDS7rWiNxSmI2o9WeJDlE8td2Vtl7YE2
aCmS9dTP2Kakgpq6mrZzJ+xDbEZq9thWiu+s04DWU3il0b+RKtkhXc8xEoLAIWgKFpTqQnjNm7eu
w1YhGtYpG7Uu7+V4Rt62MS3wxpjZPHJNUh4OhdHhu2tEoB2C9T4Pk8FdXWnAHgYFoFn5TXV+EqIT
jJmm3RdFedSivczAz8KsgtCqQZgYrE0Y7Z3XihqqdhTViAZP5hbttF9VyOFLngBZYsUZUVYyB3P9
rLaKN0W7U89KEdtNLZXO38vuP+zBlqYMaQ/tIN65CvzD3+t6law45sBgvTEjKskFkmqhIeb3iI61
rfKxcOi+m7x+1ax8uuRlG1qQgnyqOrlzT6efWvg4SK39v7upS33QoCgd6ZkWrcQPfYMN5LXgwNI4
yH7uNlc4j3xzvV/Ku8vWxYACjmU7lYd8OaHQQwAzUptbbLATfynYc+25l3RWlXzosazIsmLPP6YW
mr3qhHqDOj7segy1z36nCkEsSXY17jOrBPxEpYt6dW7166TCE6Ca3Ok0rEudikXCWKOb2AmgBhuU
uefs0EnJOp+MQCSVRTNTxwRVxEMm2fZZ+6QK+aqyFCcxmoexwvGggBZl4EeUaM4ZorYsVWvNOCGt
VRL84NRvAI0/jOCYLqGIgyWnaoqOUftFN5yNMYFUxhnM2+1dCOj2/MjX+UvBGW/0b2CuL5byb1e7
zG3gay6lROVq2F7hwDk/KjdC5yfoXyVPXOXat3OiP/EULghbhMWMFE25nGyOxTRBoJ1xJAXl+7fk
r1v9fTl/NaQjbE6GzWahy/ljTpLDcjXrQj5DG8ZlxW/WRue0x+4BOr8X3Y9biFoLNSlfVzf9yV7k
st9pdL6CU0TwQ/AUEx7M5S6RSoVaqlrUuQA5237+qeTrc4UBezwFrfn+99v9anv4fK3LmUyXKlGy
XEvLzshIHvXoG+bHAiRcfq3kLxiWKCqiolxiQ0luReU5hjBWSET2YN3Wd4mnwqj++318CR1+3hUu
IBNKwyHvNSCTrkWTQ3+n94eTuEUZr3n6dFsNqOHw4ZqwUP37lf9cl+zpn7ajCyRF6qbCLM9nRogb
c0Ma0Lbzrc0icvz7Zb4YabEgiBxamEISc8KLzzs1G10pJXEZVYowS+Aio3yH50cVJTnxKveLq+9k
cwtWffnuPl3yUjhcNIo1jCWXrChomTfnJFIk4l5QvttMvlokny90QdVX5/GkFz2HVPIAogI3skDg
gffsQdpIjuItnL3vyAFfLfzPl5R/P4rjVM8iaeSScn22m8rEmt9Y//2VfXeJC5ywGPpclSOW5IzS
ATOb2zKv7/9+iW8enH5BWMfgNQf3xLpRD/dhdd9Q5Mvx4e/X+PLT+vSoLnfeVtTo8AcuYsmtU5yf
VfO2hA9vEnI5SQ+xjAU0JsPA2zEUqG+uvTyjyyVoUSkRN6WzeygXX1c6lmUXzi1E0jdY38dFIInT
2kHbLJSR7/n2X45WPl/vYnwT1pmsp2eKi2i/kHb6FfygoNh8X8Z8cVxboDL/vrOLWlCHGylm4Ddu
BilaW/UInOikA2gWUGG+m71/tUlBrDSX8DLOtl+n+SdAOSSqE9iKx4hEZK1A8xugEX8/eP9iOcpA
8dS4C98duvvvH1UaCfp51ir8KyHZNOX71ImrIk++CSn4ovYA8jdwUV/ynZDNXjy6JjWMXlhWPSNs
RKyrhcPQPY3OslfI20UQ+fdViKntn8uQ0DeIduz13NllFS2oBBWfRQhccG/25wYjSIb4pxroCEs9
QX9XErrjoVzp4nlzNq9H7TUshffeIFWTBjIRUpCe8f9Qdx7LrSNr1n2Xf44OeDMlQU+REuU1QcjC
e4+n7wVVdBXFwxbvvT36a1IRVXFOMoFEmi/3XnuqBfKtyJV9krO/rJBkJWoNpIrkRsIktIFyj/mi
pPcpyYv1i2jempzc5GiV+9mmMCy7EYZDQY1GAq3Y+rdhj3JjgEvu7HNue9WbCgUfEaMzJ1pHJVwy
iuI10vzB4Rzk3YXRo+5bHHqjRczJJu4A/HTiA2G+V24YX4uuhFgCdIqsLcuK7YZViYeuoe5pIZwL
++yOovciFg0DEYRzsKAA6BTuROF6rKsY/CS9ta4jBWq61q8NHXeQ/FI2GkUJ7qH67oU8NVLJ3Gmr
vRDeM809bVMAn/dACHUOVNwAm3+OwyrkHB8FuyrmoF37YOioJiUa68/AiVTNZl6vTwkG2uv8BUKm
bkwV6Irw5RhPniCtdK6aO+vO8ZSFafIMCshPlAmp/5VRdF0GlFIxWk1Eof4wsFCajhKTeiiv6mZY
R/yEACulInQTH8RQ/57yhnutfB70cENo9acRdYuhhEpXU3JJBZBSlrOQKSBn+rs6QBYkn33qUfY0
1HDTafUmyjaxcUfP5X4s2vIkNIQM5otZwPnxP0hHt5PEnIdGOHUxFxaKzonWqfEZt9vWcO5MVZjF
5M7WX/FwrcpQZai/+5y4HYg9jao86J6wcbpnpaMEGxtXgQt8XIo3hfjpatoiaK2FnpNlCyFs0jsC
pVsoAVUBG9DHPdF02w4eZFo99ZyJUuyQ1NtSeeWWWDTyMH/SUuHd6PK1XL30kjszyZXuRGlVYRHI
tLnZq5S7B2KUtblOTavV0fN3m76MFqSYThjkKykhTiPwFrlzEAegQM4yy/RZqR4KjKkWFk62ZQ7s
TEG58tJoplvEBVXFvgY+I4u3ivVcK98dyR1GioPNY6BcoN+PqhM/LRZ5ndiujgNZVXZCbtpCgV3f
k7YFIXEmOVpyE63Eqlu0pYGuT96J1nCd19KD0txLhnQT+/GnE2I9UCJsrPi3B+7y/L1JQJQCayrS
JFI1O2IWGhfSvPpY54c03UtesQ9K1iAL6lqn4hgFTuyAx2o/Qq8DRgu1OsGmWSF67bCaD3vHAoOH
lyUcbgtSKoVGvZPdx0ofD55wICqIyXozzTCB+oVBTa/HdCWmG1d99Ix9CAWUDFGw0CiZQoHo4yKZ
6I4CiO+6EXz2uyCmYUlQXb4rFeWu7xTQrSAUuf8QY3lNhO28MG98g6+h+8yKJ028FfN0k5nA3BjC
egiRTRxTt8AaqxT8pOe8JMcpUGdSE8wDA/CjHE8N/SDo9Zz7+aWTbF2kLHLPNVA8ZsKgBW7ere4h
DHXqVS9VNqPw3RfZ1k3aadqZaL250Ne7mQIkBLGMMpJyVPA3PoJC72Uwb1Tpo9P3MW83pWoWteq2
5IYjcl8VgS+/gFNjMpXCCwmMAgDvW4n5JwnzuQQeKqBUA5pST0W7VnicGsZ8dVU5+JCajgLlW8Yk
Wbt3RXCTJY8KEA69xGIifTVqs1Ky2x6hVKRRaUNAZYk5TCVjGQSPbXrgZgVvc80V3YvSfzQNnbAe
/fLFhf9GsqmPDouLxKGfReVhyPJp514PBrRQZZNAvAqUiMBeqv8uvzieKK3OHZM3bfg1jouZSEKa
I2qrvMaz5qnzDPlXkBg7nTky0V2CPxRbSLV1gVtaZMLMpGCiuf1U6Liryq2dGAAJUSWGzXtffEmQ
NlvdW6Yy41a5d5rouu+1TamOfxmmdA3DND6/MC3mIv0YdeFK/DEAiK8ojavVI3OwbeTJ3IH3ZxGp
M4TVuoithQAvNMyYPVzsEFzx527AGoJ/ttu2sXAt98o6KG6bRtlxCb13C28uKreWy+VeNJUsAkvh
grXFstWKt9bvqZM++s6S8CqYXu9lU6wJj4fcGE+cHsWnhmzf4IrSEudy0laTRFMp9r/WVY5s/95K
NixIZDeGzCK8cLWcRDk7Na++YjpbC1394SrqoXVTUFq4tNJBQEBHjTaJ9qFselOW2ls5kBeKli+M
Wpuys5iqEW4o9dU07wNjVYFxDtHKqQqMEOMlyOupiwXbqoZ1jwGxrAqWHwBm7rOQlTMyfwa1vnIS
LjzEmguNlpKzat4p2Y0QX+mNgaNeXoR6sRgXMVmSVsJYld0G5oOablqnngTWQTaXCRcqYdG8h0Y7
i3JlHsDJoCzNgjlzPRiIw5PbAm1jIGrMaT7LuhEwHabg66CwJlwNZXu3Ma4iBPVyvBAN1uP+TUZr
4iborRWN0moJYYAp3wRb6nVXoWEuXW5f3fo5SCF3DLj3rRTHCy7psOGYDkWca0gQy0bzYLlIxZuN
1X2og7ls03AxPh4V6HMQo4wkSU51MKE54WYo+yWLKdR4eeZSPK/hSPkrNfGfBeKt88eUq/hO3Rjx
dY5ZrR4Josu+7eYpF2IeWJHU9WadevC0nVje1aIyVaV+YniPBj/EilyyZolskpYkNI/+gWF4a+EC
SvF7EcNIGx7S7xL/o4Nsr6b+K2ODIO6R8vKdKzyn0mc53GYssjy8Sc2FUcalFaX6Gp5Ik3uoRL+a
ktk8XRjWoTeJfQ0/xZbQOoUVO75mw0P2CLshEIgqtzNDwZYtJXqFMuEAfT+I9WkLJIjDsTu8jFer
xiDbvfpgDoe8W5vKNg2B10pkzjnc5WYFiD51l1SY7iJnLN3boQR9HV5/b5lT0SQnBsqjmW8zdOk4
Pwg4//TrdgXMsaeBiBgwoef+NtJXWfZF+WOCvpkpAEhXGtpcXtllCkOSq5oS/oJUYXqwllL3kkb3
hko1OHYXiOa4FC4eFZepGO+lb3IbHt1K/oPQGpOm64CdEicQZLj3TACIRbYUQmvp9GxDjGRlKI+q
xhUV6HLXeako2MtusXVqRNQmDvH2hpXEb4gqf3b8Ej5HioUSd4YT3BjUm7oCBTIUaq3DiMguSHxp
5FvffdL8BmtMDBaGsqtIhA187oax1IPS6LX3cGT+WleyCw++hlNjcPRtwyXZ21OjxYdSwzcV2FmU
7IaLlaMRx/P9TZfz1AN5bWzc/sDYUbkvrZC6FOFryYxt8WI9nDVZ/2gxU/qSvylBabtKdlUFPvsV
YAUMV7n5DJCO+iG+CUgHBNCzLQgm+ajoglBqhVw4FtdFKM8VK5x6cbLpg+c0BHmhvvuOSDy9/ypa
LRiNQ8xFTM7VM44wu6tjjgbxLDO/fj+3nDvNykS5QbUizk0mbP7necwoAl0bdB1SM0XaZB/DV7Vu
9Lm3Ti84gaVTnzoFvh8tndQRjcxMajlFTleiKk8gn7gP2QqX7jTae7b4wX9fMfVwYYln9cLp7MzZ
VjaolcKGIZxdPD3b1omIWjtBljiebeN1Q54N0OaLBbjxWZ1UIn40c1JgdJzIERtMabbOpYHCIEYd
wlKmsCF3avlSOfNM3eOHVv6k2pdW+cAxm/W2pAptrvUpAe7X/hQnsN18/gvViDMn9+P2vg/ARwWC
oKI8gPAI7uIi3vkb9jITgJKwqFuwhMGMzI/Z72Pz+8h88jx/tHhS86uQegpElMDbvv8ryMGfaTtG
qT1s2dSvtV0DdBDR+KN/ldutrc+5eF6PuCHUKds0IYVK31T3fxt3ib37X+J6z5TtKDRJmEIMDeLf
abmLOrXYZgqPfhShwrK35bV1XUFYcJcjJHT0THOJZIcAyGWwB2Ml5fJoO1fj+PErTuqTTOKyWKv8
Cueqn0lb2OlTkciqEflBTeUyBu9MrZf2TKJ7uGDRyEP+OVUMeALUTOR1eNth7i/Fh2w+tlm2k2aN
zqcH+Ba9RFNOSL+PA+ncyDtu+GSkE0Ibs2kaG25vdWkVDCtRRNCuPEfhnUWCkq9EVBn2cb+NW/br
GDZksIHK/MLPuND/U+lxlkqC7Cj8jB4bDhqO4c358L6S3chkFbbiNrYzYkf6w4Vmz8ybx4/9u/Z6
9N01dRawFNBstCpftXk3b2fcXN76+HAlXPXcAU2rHRraebm80PLZDiPkxjCt4tI7LWkFGBmybrQ+
BXAnmi1ysFtcrEB65yzODwXQe39ORsWl69sz0yiXQGiTDW105p2KyLU69eSgQ7tuIuCJhM6OODhF
KiqGEJFNFF0YXmdH1z/Nnb7Wmst2TLbsN4L+oRoqm62+q/n278/y7Iyhy5pFxrjJ9cz4I45eYp4k
caPWHoV+BDYqiW658vp7C2e7YVjce2Lg0ozvj+iohbJNUGqqtCBG69rz7YyTcisOF1bSc62gtpGx
xGmIak9dm40fNjLpZSAsBGJOakoCTxY1sd+7cuaCFQ/YUSvjwDzqiwNwM2hlCt8xAYSd507l9t7P
1igJp3q/z6RXT1N3gSYcKqRlceis5bRYO0JsGwFsrJZMkNi50SM0IL617J3oKk+ffv+J3/aw07UJ
P74JJlHEsa6Nq/PRT5QjrdA1pMdgy595TEuqMbMwTWcuZshmxxyUQvUKu+vBJ9YrNmYeHDJdEWYZ
hue0Yapgf+Do8aJ3o9mFnyb+ySfg8R39tpN9SCtWTSHGQWV73dxst37rs8VtZ7ics470B1AgWmKM
StYyuTaEfVURjYVvKcteI+Hd9ZxZod6GBhc5wqFoOD4RfOWRCCTDxYext8ik967hS3Qt3PIGIkoC
sUNU3vo0hKUddJ9mq6zM8qGJyUDCV2Um5aIxKo70ybUM5lXxxaVh3oTBC5JWbHfcoacUl7x9C5Tb
gcBpaCO+g3AeTmPePkSzNnU7b6uxh2qpwsiUHiP/TjNe+iSZl95DVUgU5+57Id+YnrcxGuoKUjbJ
hcwuYgrwSouK7DPvIJUMD+TLTbXyoW0fepxQAXZfHbi4Rm5ZnpaUn4j+llB8y1QviX3GGNTj0Ep2
+O8mckhcOXa8PrImQt3Nqefi2OLKXXF3flmw+S9XPefB39+nfPabMzkVj5MhTpGToVY3eWgVcoN5
iccbk2ukF1BwGrjLpbPSS+uxy5NNPLz08bvcXBn6VUUMVW0+GUb06jQosjvOOKJYz/vwrRtg9sXF
QjX7SeCIE72XHh3KAL//5O87tz+/jn9+8skIbCoUL7UXMgJXyUqZ5G+EiRGAYY9KJmfpfHDLNKsh
0by5V+yRLSCNxrpa1I/xpt6O1ivLHpEr2Q3pPUB/8gsL25njAN/HP79ufOBH366fDr1vGExicZfO
zHR0dKYUfZcBxcmxwp9xASK2+fr3h3Kp1dNJrZYabPfc9QYdkUzt+0DhJkO+lo8IB+SqvvauEl33
e6PnlvDjrp4c73TNclvf4g7bExnk5a2msUkUt4p/4XR3bn07akc6aSejktAL+qitcPg25BUmN/v3
nlxqYdwmHb20Oi4UrRxoQShuugLIOjPJ7y2cH7VcuOri6G5HsPGzCVdqxEIeN3gj5pcaxY13PcbH
QW7fy/DlRyZgRqbAZ7O0piPLPCWSB3UPqGN5aT0D43jCW7EjF+Je3FzajI3d++OL+ue3neKJyROt
nJ6bbrsW11ZJbRp5R4ooVGJONPauUix+fxjnF7ijBk8OX2YF6E6oaBCer7HX5t7T6ALX0E+OYK55
NiYnE3FJ8dZ7ycWLm8DvEXPSYe4UFEmSAO4htzqZ9Qwr8gXLp31E16/uUrHLe8BU9z6wNlC4E9wZ
G28dkRZ9od/ynw+aNFgKBZKKL0/5o1ZQ+FXtCSye5WzUyMFOgw0B7zFfqUvtWVldaG7sxh/dPGru
ZKbUBsUdyiT/S7PTvwIjBSlAlW+lz9XNv3CIO7O5hsaG1ZbAW+ox2smH6igyBvNQ+h7jXy/Rxxie
YF5jZibW2/aW4L3WMLYJT/wP+nnc7snnawlFYzUFZUXzKlt5U2CwyOwP0UZZJ7MGRq+tXXqy517k
cYsnX/OQjVLIkhbH+ohBWBzbF/JRiccin82bqIffe/hdKTt9k0ftnQptglr0zKinvWAr3HYA37R5
iDqku3EXFnnr+ay8GpUpY7gJhKJkxoERQmJ740yXweelJe7MvH/8mk8rFCWiGKkeZ0vcO9ylhglp
ppzR2+bh916PD/G3Tp+81roUKurEbvMtufxLNULJdHFJcnmu1vGjPycvU4tD1+y4D6HiIq9HsB4y
H4pdxKIszE2/vPhZnlFzqEhkTdY0IBHEYNPvo9UG6wDZxjXbe3VholgOFyPwlXPI8tK8fmZz96Oh
kwcY9anV+AkLNKYWu2WI1g1RSNW/vzz/aOXk8RkUmpui9xt4Vg+BCtYIA8XvA+HsG+JUCCMM0T/8
tZMmqsB169IX/7LYxzPq8cLBmKmT7MFagysmZPiCbPScPIpO/d3iqfawTtTYcNKecusVtGrI+EQc
+PCTRo1Py13E/7GHp4kikSeVtY8WnBWpscNDvYivxqk6X2lTlXrbxbLXuan6uH/jBHc0Bh2MlYHv
0F4+66fxgczldWCzZ5yJ8579c3w9Am5TYkH/b2/yO+3jqN1EVPUC6FzD5v0bEItgFczOevyu4VPa
F3Xi5ybq436efGtKbHWtkNKeKBBrT/ytpzig2FZh/xlzd2KCVS6GF5GMrp7wDQm9zneH/y0O4/9v
hEVpHO3/O2Lx6rWo/MTP689jxOL3H/ofxqL4DVIUoSqx35U0nY3JP4xFGEtjVcMC5UDoBHuS/2Es
qv/1TahiShTRCGLl/39/MxbV/2K65M9o2N1Hg4H0bzEW/xwUKMI1Ck0iexTZHBs6Hvxm1OEfFtwE
zTTnM/inxE0tmtkYMXSZ6nxGOf2ztZOzmdbnvVJ5+NfLmfglfWdAOHN/Mc4l7tR8HNkER6/j+q8V
8pjqOP78n+smmKPRg6FLogWH7aR7rZlXldRQsdJQW+nuY0zkfOpmk99bObOJ/tnMSb/yKlYsR6GZ
7AnF3Xv7OtyV2F6BAzvLkBSvG2M9zOpb7yX+Dzw/P5s++apD1Y290h1f4HSYtw/qzF2TI8WFTbtK
KFZfYoQpZwbMjyd6spAaTePyAujquGJLd+U0XXQrYQ7PlWorUTur/gHdi91ssrfAJCAut42F80R2
0rRbG+wq2BVGC/8Wy87Fve+fmzEehaoAqeYGElvXyVFKBSRgWSWPYrTdAArKgJSTJzp1yY8dtRQz
ZzNumdLl72//bLO6CBPbgkTBtefPT8iq8fNHPc0mkcpl+zDP+vfSj+fQNy+0dO77gbGhUFPRFaYS
7WQ4SwPTiDM2FazYLlnT+mXsH7XZO90j7KvgQor4pt+7d+4TOm7zdGx3FoZNn282LN8VEIb9JrTu
/oMmYINBnOO1/UEHxBtcqn6WklGvv8voO837NHj+vYkzl1u6RSX97zbGcX202pZCPDieSBvKvnxI
oR9ywgZC3qyTjbRWMEpJz8L89zbHM+Xp5AN6iB2szFUeOumfTeZlaAhBTpONLyzLyMXd7lx4OWe2
g3TrqI2TzzFPhzKrQFTx+XdweiK0JpQPxpqBw71Rj/1v9nunvu/BfuvVyQZUESw9bmpaLEmITziy
X1XL0u7tPJtAHFv93tr4l/3S2One0+RaLK4HGuv1fG/0Hlb2NwXJXlZwJ9LAyEMLx53dhT6OD+2P
VvmYUZ4i0mcq+fnilMEET9tXiS13yq4HLxYiR+oxNpIQtQapQCT8f9DNowZPBmeRNZlYt8X4XY88
/TFE718RTvz5NIEbwouiJQsk6Hct6ugbwLruFEpEM+qiAvo+eg/+lVPknzMGzUClgshmcrN4Ou5D
oYt8pWjRD7S71P2Q3HmFsv73J3ZG5jLejkMVBF/Nfkg9eUeCLwpqlg+8o1Zfab0FiQHFL0gKjbOR
4mlzhT2tRtioggAsRCaJLnPi+d6dhvQ+BnthRuXeKnHoXxiyZ8hPP3/ZycuEoQIjr+CXafs+hvDI
zTkRrWxz+ifuUBCKHbqHcRHsLhzU/lyHfrbLTvN4htPKIHKzdHwiiPASHe+dl0xaHOglEqsLT3+c
un5+IWNb+D6YemTe9jjSjkZSjP1NdtSePk4op9+EVA6T+RgsS5lyp6F8n/KwZ0SSXzoc/lkw+NHw
6S0y8I4kEkqRCUGpV2mNIC9x50KEmil+DsnFUFvxubeWtfbye48vdPhUHRAH8FyyhHbb9qXTqEoj
hFWFj7ZGPgkr9vfGzhy5f/byZAgZVmqaacer9NFbZv2T2LzUMdAyS5g4Rj5Js68yoESNzNAI1GnW
mIsLP+DcJ0zQCfh3g8BNlq+f77duAZPolTIuK+0s+K5e5lfNG9XoG2dP1EFKGqFqXFgvz4jk6LaJ
SE6j3MB+6mQEi3qq1WpLq5oS7itvE+LN0AV53lWfWufOIjeeaTkyyly6NKz+XKp/tjz+/6Px3LUc
83KFlsuZs9DZ0wok/lzBIuBkUkxNCDp37UUI8dmHTGoH2FsIv3/kkQxO3LlwvsdGYUGQFYFNYlbc
BnuC33nJn9Imnr6PZyPSRPRlgRWm5d8UjpfG9aV6/PkH8Pdvscbv7ugBuLXhokrmt2QMrKwlCjfN
7N8H1Z+rKs8Ypx13q5ZKwuLJmNLzKuOYpCZo6fMrdXAXEfE5Zb5PIK17zSFKLwync11CgMw2m9Zk
TOQ/u1Ry/yiGA+2J5kaBSQPb98KwOTfjyjIGO4V/yIo66ZFrloBJXJOtsXsjiujDFXUXOcZ6xAz9
/uzO9uWopZNtXtn5QVaIBgzo/NrC4RIGl6b070Sl0yldHi9iiJYVMdidfHyFmFmeZ9EZKd1HOrJD
cuarMLOhLdwZoXUVEIlspm/OUMONhSsbVnszBUHv3/hauHJR3uNenwjmVnTjddrtpOLTNd4arVyZ
wo0i8I7L8C7TzFUbyQtfwSeoXJijz+4JjrswPsWjQSypEe84Jiy8g37YfxFit3Awwk2CuWnDzyVf
hTJDfd0Snm6Hl07iZwfD0fMbv/ajxquuj9ugoXFETsj8ya+JkLQnd11czn4fDOfmDcznFI2oDqna
H0XzerC83oS+lGR3bbMVSIMJ9ODCiJPH9/3HeDhq5WTIiX3gQQCmFXmB7BJv55jBTpQhJBxrHsyL
N3YX1RK1A6pLHTK3V9wzQi4bZs+c3MbD0z/dPfmOM67YgBjxQ8YjjrtJ7gBWYzNN3nCeSFzwkK/k
TS7dF5x7m0gvsZgaYDrBvP18m6CkAqUtHA71zWMJxq1O45lhZmslffv9ZYIE/fNJsx3nEoQlD/Y4
UtyfbYHLCyo55oRdStXCxwhWCq5dRCAtumSaoi/zRQQaQjORiWkd6hh2Sj2R/Hur6vioZg0Evwzo
CjNDuZcHGF0KeZOgFktjYpY+ZMEMLZAwq4N+5SfVUsv9hc7NnOV4twIen15aF2G9STL/WousaTk8
5SIJslgSeiN8DdC2hYF0ZUlvIuYUyYC5GJIUNNyIgjbPoA4aJmX6pr1q/MzOfWUjd7dKBsyQ3Eh6
zI+uDjKrdzM6z+T3KNuXNF54W0dy7VZ7dgJCwUo+FdFa6iCiGcqTQfsKhW2BlqXXI7CBmO5cjDOm
NdpYnLUTAj1q9JkS3td6if0OvnWYzANN2tVVi4jpNSHao08/gfPeDsKNrDxrer1v4ppcj8ha55mx
5IZ2kjXyJIfW1QvdPBeVXdqXUy1TcL5m07j/GB2aDW43vYKjSByztzJCdRoPhEaRcOKB4swGogKK
aJmJOvbZfFOa2sIMo5cCSGJv9HORzZqa9Asfk0TgeIDDSRlo79TyToAeFvXOrG7SDRCdeWOoc4f0
jUiEctUksCQA81komwF3dhYGKNNdZKIwS4xyXZGV4MvmNJRhUfbVNFb1icDFTIbFgrCJuKonBVSv
DuJNXjBignTrJ8YEtPfMDYbNCEWXoe/4fmd35JwqXQQzE9dk3QEPV9dg6LrqI9QIVU2GlUfkiRML
kxbJo455zo0fDGGYttHoGjXRi34hk7J1rL+cPMF9p+uhvy3Aw9XVe8mxmRL4rOGSyDLcre4b07QA
26LKUCmVVR3rdog3OGw+FMWbcD04d11nmQwd5hQ6INVLEbOPJ6d25NxVVX/bl/601EU7RqaaK+Zr
IUAmrtVZAlzIA31a3ntJ9tkN8TbqgMpH4NCHN7NhbYrfhSyaiwmbdRWRXdrj6gw82LQYWyJ5LrSW
bRmkdVZYiUNpGgzlzsU8FZDp0mRPBXgdr85XuuEc6ri3U/laEvvlgKu0zc2ryiVFlgZbQoHVZunW
xN0pyyj0NnUm2yl6J5ekmI7AcTfR50pCRJiST0TXWijGvkME0cverZKjvs+WYtdNVBAwTX3tFBBS
zWoSKZBf69tBBuygNdci6aVlcO1BBFQqZ9VqOBxdwnNqgl5HxU6sTuaSsYuCJyEmiYd84pGtmjmd
7Q08VfLjI8CqCmmqiUbOF7ooQHfEm4dbHJtdmNIVzy6V96ZqZj4Wra6syAdi2309ulKVUJzWfjgv
83Ae84KLOHzRzXCWsiuP6amBN5/CgK1Yvu1WBLCa5Le5+rLG3ePkB1SKkxQnkU+wdex+OQLdg3km
dI+qsMoLDHNWddU1gS0D+NcDeR34xMCrgITTeanFNupBnu9e1Z5lARicqV8b9UFE3SaEt5VxW3lA
5QnMNdVgyZU5hMNokoV3plRt9d5cFO02YzoUMO5qZT+pnGprOmTqdgDxrC+vxSgsREuB3NkO+vsQ
7xSJ7X/xJpjrnKRVV9TtjNP0YHzozMe6aE0FvOseTinFszAEOwuhe9OcesV0Mk0FUn+ZvpMaKYKH
uRIT54DLyCoFwANvoUtyKEcaqbMWTUGktNziOlaXbYKTVkO74b907VPuAlDMd2p172rPUJemKkZb
6FhwDwDNCNrBLOHFBrhEyYn08GOG887TF4P4FTjNrORlRKU8H3qCjV2ypg3Rbvtu1ouPeZPzbBPb
ARIRRs48c7tpZi4UsnxbdsvhaApMoomgouHoRqFodhU0zlKPejsgd8jBCCuJ2BNyY1EDrAOliYhT
mUg9mbTuLVM0aFZ5KgmbtCiejFBaokOfOe0tpp1tVt0F6bOTbdsGlwv2R4AOE69IZ4JIzlZ67UrF
xAllXNuDHYzGwYyITxyoQoDrIokXgC+mUYX6VdvGEVelagdXIF7UjjcxgEw6qjaJtXet/mSnBH3A
26g9rmIXv2ldkZ6ZTtUYV6CTLw3OXKGJO4rgBBW9K4CnzvDWHTT+tDft3l0FeTvJDFRJSjw3yidV
xq0vYJhDkB925BQOiFNJmd4JMYRtsxwNb/O0cJ8S1bAzExkmKFHNCmaNX05H0EQvXQFdmMAr20mG
ZpfMWl2nz8zmwalx9bnvvhWvezohySFy2oEViJnRQY3lM6ooPpoBqe/xgTPGAjXxrAj3RqBcB6H4
GTOJK+WnS7YznnCV6RAooGU9EnSzD0HLugMAd2tJAWWlFeZOKADDjbHJWAxr2Z/lUrDMmND8al2H
0YqSG1NrjiPzq3YgfebRFTdnS0MSdmbWrMk4AG/hYIKdme4wC01lkYUkHQFBksEQKy5yHCufYlWj
2vbslNascgB0iO48x0JZq1gxczuyZFsMiH8OJFtLP1oSj6091Iqp5Q97t37TLWlSGJEtwFWtulkn
EDplRksZZzpA07UE68PvYcLGuGX9YukKUBG8aFOGSw0bogBS0RQOvs97JWLItZKFQ8a9RBiEJ34a
rv7sSzeap9px+1Y68BHLYhEbwmawDolOTmSQ2LWHi7dogMbequWXlDLtOf5Sz1YKQbBwMMhIe2j0
R1FRl10LaJ2ClJxBfIvVndp9OFE1syR1boIyGJm+eazZUEVaQ18qBTjpqGBtQ5XKS0gighY1kwR6
Y6nL6yhhd1Ojma7fsj6fwsLBpS5vSl9lfvSXcebaufbMxckaTNXSJXcitvgGfTDAHR5hqb2KtX5u
6ASRd0SVwQeilDrX5eSqbaxt7AabNneWZulAQPbIQRnhSx1Fw0/D8RcyxAWloHviuk6HuTPc1pJl
+2ax8Eghg/X6abmvqZrd6LhDUwIje0jNePUR9d7kfbnsu3s4oFO//AAtgj03nFZFvKx58wLsaCz5
sGj9iL1O+ipVs8DdOlQM3RYqQkJMeNdMq06auB2Ksl6ZGvArEtADec0AbpRl7r7p7Lqa7t1qGCfC
s8ZfXZQTiaHktdG11uASdV7i9rNNSHFpHvMxSjwzdr35LpT+Bq3esiu1p1q5LsDPFs1a73twL+xs
jJZUzckQ5dMA1Au53b3lT4qcWwYzfq1q9ZZnxQpS7PtK4DogmBuFtLLk56Z0J1V0wy4Sdhs4DOaW
Ir+OovfegyuhVG8dO920NNbKyKjIVPbWxdxRkqnaKSBN24PRQ0qLHH2luoTY44J242YJAmMasaiI
gbMK0C13+kPd35tmy86KeGzQpXTMZ4EVC1JdISUUoNysVmCvX7MicRPkDa8NVIgibd5CP1iXLM5p
W89q4DS+8lkJyAFxiwIx6aaJG84t5xksO4SDL4U8jhGBqkevtbMglnBqNpqtG+kd5cZZT2Wo9yFE
a9U8EONNXNErudtqmbzoYum11J37WoaMZjyFoTuxmJVIuovUbsK3JSvkyo9sk+hDT7ZGcZX3zFMC
rHiMD0T7VQw8y0G3F3mbKAd422O0juWVqCW7qkqXfpy86350CMSdNqiLsioBsCKuNIgRU/a1uemU
Di6IZBcEi0k5T6dtNq7FNif/UMMd1baFHwR3UJNmMlb4Esx62WxSD1W8qU3SolunqTiLjZoJh0Rj
4DW1XhfTvnevAa9fmW34pFIBictxVbx1VBLgY/nGZ8VlcB3gwr56+bAEjxhP5ALxbBTOFCV7qPNh
MkjkwLNaASmYk5fUTUx5mEvRojdfpQ7QhYpQnpJBouaPSZGvPdfdcP5m7cOuaxo5X3hHad0kcg/f
cGR8+SAtkoiyZK1mrPdkr3LIM/LoLmutR1c6CJiaw1pbZbq0MRWgtmH3mrFsOWpq12OmgH7TtxKf
kYtJnTS6QJqYrnTXJq+J95jA5ZblaNYWeLKTteIDu9Hh9QKyhbfSbYX0YMGLILFr0eLpEqO9IBCe
nLu2bL4PI9BHNeqd4RD+68B9sPiFCv7NplwMbsDbPFi1C/yngqTi9htL7B9MNd+CFziQve2QMCT0
UyeFtgsZeZKVxYYneDA9tihhd8ja6jEtE/b44jxOXYIO1aUocDIdMplNSvKmhxq38T51Of9G1rGU
V6GCr4TOOkrBJ8iUU0dcAJvNRs6RVgt6SGxkzrnn8N/cnUdz29ifrr/K1OzRhXQQqmbugiSYSZES
ZVHeoCRbQs4Zn34eaG7X2GyVNf/lvat2Owg4OOkX3kClb24V0DY69HCV5BkBey4SdREjyx0k5TpO
tI2I1WcU1g4+547tDi99YTpJTYWLRExWH60OWCoiLw0el7ESnRpDc/oIla88J7nq5i7rO0LIptXe
kwDvhY7wMIpWQkcuHwH3PHmVE+r9hMLoOQ3NWx1zaQXXIrmz9N4p6nfOuFew9fMe5YekjRBbgahi
wbsfzQfRyfM8bbaYPi01Q9p0bsYd5G5ragZyI79GGQbLJDpmHs7yeFXFV719kdSGAFaeKSGGC6k2
sxDzqjxrTj3wzkc6K9QlCg7yRpXbi01M4CbXrtlFsrYIzHwfaq0zkHekpuNGT33/0JlUDNFdRyXG
Zl+PwEPkpwyf73BC6GoGlfy1zB0q70S3y4aXBP1W6RJiEq2PCwlh/ygFRcH6AEy5wkhrLDZI3C1F
hn0Js+ojg+FVpTMgY5+LoyTiJawdycUa3f2GztF+RHshUIUjFT/NdC8TLJvamfw1cx+DBsIaoMlE
jyflprlZW6twJEuvwlVRvagEt+7eDMl2LDFX68c8RidkNZanAlKCT6WFAlRziVG4sXBuiFvMxFUL
twbpMIzU6DVjZ3NpeGXhTCWYCE2roUQIS6DHV7gnKfSoy2idE1FYLbAo9fU3c9L3yC6Eek81evVm
NEu48sYiWgjjyci2XVYuIoH8TbPMeeE+ZLnG6apq9k14qvoRxW48DXhGXCtIc7krH39sj/PJLAdH
kqK5y+2Z2Rfdx8ujSRGypySElbdC2aYosd2C6YtuuLWsLP/Q2JeB2bK2Y/m9pHFZuR6aGohvs5zT
8CdRLyomV3RKHSPG78xfqjmLt30Q0rpEgd6Q96riqAWUPG4sfDSo81xV667ysAoYmGadc8yo+6VE
8qXQPqviOarU2I1Dt1Lcn6qO7nZz8Yddmj1a2aSWdpcW9xU2jG5Vo89xSORvwSihpIGSMEss0xmb
fzKEQzqLee3zqIJYpj6hossphye1eyLRxC/B56tO7hx4bKqP9Qh8qdumlk7PZT0W5HWPnvs8IMw/
L8JDI4qZ2mxG7ezJP2XjnobuWsI4taW6A3N1XlkXVIrY8XjK4kjcj209KyarA2hOaWjsw4LLpZoy
GBzpTGUWjOU2IJCsiY1Rl9+Zk82HIjNpdHKocVWUtArxXcF0Re9gODPTtdysbesgVIB41uMQvBvu
U9n/FGSSKqqtlpIvmtbdh649H3yfEo97aMsTpa4KjaJKk+YNS2Xg2pNc0mY1vVjSVTZY0dLO7lgD
UTeZFBySELG4rN+5CPjUFMeiAdUvLVmokbHTaT16OuYVxCNuaR7UmoRdO1no2CGWOJdh/w3cnk17
LEYMNXIJZTUdp16JuI5dHp88z7vrKXyVY7SM3HFT0+4JU8Bh3I0ZcNusuDZYbYoArZPMXKUCZZzJ
Zl3N5tCD7oChzw3VmonCWiY22zZ8sdJgq1Xd2Wy0e1PKNlReXN/YtZaF9omBNjQyROLJVNgPfIYp
A6qV51xBuYVUL6twIhlCR9C57cIfhnff6tsSya4aTwF91OfBUCPgjjy6VK0y6UWmSlQb0o6+y6zs
H4oxnDdJtwnildSlVJou1Lsc06yW0GUp8bgzNaBCGWT41k1iIuVahQsaAcjuM+GkEZVGw150qL9N
snoYWgj9UVa+CWwG3ORJpn1iMKmehb9PFM1NUThSLPh/YklM/rCLdKyu3oCSciraZ6n+Ulr0Fmpq
F6W3bidC6PiSuG/6ZHFFbGG7+F8YydGXnk3pJUVZqiYVFgmJy703oCuWzcauILHql67vPXoRolVF
fiwD3EY8iratu4rbu1KhPGsvaLXjA4ER0S7OyrUfbxopWmQ9Vfg0fxjDgpRgr3O8V/Gp6zxHweJk
6AxK58G2aNDWL0LcNO7rAFUv0t3JDWMof4RNtbRJmEV4UYP7oX+L81PhZZvIupPRsA7sTSmg/IeI
teT47QA5l7Qcmb9q3mUKWTFAtwHnaC3Kdxm+Hbrsr3uIoRQeJqkjVU4dgYyYQatx8lHo/JMWIvqX
HVoyUq+4NOb33IZnKr9J9jFBCSys3hOXomafbQaiyaJ9CsphEXg7gcA/lHJuy2ydUJiL63zXhlu7
CNl/xUM5YIpWF3cZaUQbB8hjNYe81rZ5JE2H0kEdRlwhx71tOSAF0f66jyppoeJ3w8w5ti1TcjGd
Lr6zEv1ZijGICDj+uXQDbE2iZlyGxbgNW/W56pGc45RTOchsFK8kHFpcLdwFpb+p5HEbSeqlRe1R
4X1DFzBM4m1dgi/bh3hUZU91Um66KKb8GG+hs965kU2xGvJVidrvCIdmGFeyYiwqe6BGtClb6QwP
fVxEMvYocdxsvUqdZZKLUZR3NxgZ3gWlNPOL6BBH+5K6u8T9LAA+BgYoHC2eS7W01mjuSpTZ8+q5
1N9U+1uGZkuCrVRITupWuJy3LqpC+EUXyQM4wDUahMs0fRy99+k+8xUDSAeRSo9tdHquqTf6NWdX
lMytKT4g5mvFqvXtmYkOHTWrRYzplU/oZCiHSHOX8GbmqpzMwghWbPDWaS5OEBeh/VQIwmzI0sMi
tzctBheh/oAonNNRys2pjKOcdEjZ6KlE5Bvf1VI69+pgjs9MEHHypVBYaydgdAndN/lHnj/Y6RuY
bcjZYlaYioOSMvUTf9USrtfJJcpcp9XfWulerffkpNh4VrCbMzSjHt3mJVMP6rhJiPJgwflkZCO5
YsiuNGyK0lwSVotYnVQuFIMTdQL4MHOJpG4z7IBUW53r6XbS21axz+IiIalbpFK+FHSQ1BqNUf+7
hjJntGcPqwB1fUpYvYzZZTdX6nWX71F33ZT6Syc7mZJhB4a+H7UGDSuVwT66GeHeyaAjlNp0ufHM
S5JDVj4X/kFqLx0RemCjToXUYtrjymRM2qaNY7eTTU54jCXO/E6b2DaNuEYGng4WxfABZEVaObq3
x+inp7aBWWkoWqer2kXQLkVKoR7AQ5OeivyUYQKFQvtGL7GzCAentiIkHh7TYIVy7ypLTxIeF0U1
zlv9Z6z5jkeeY2cBIDD411WCHKjq6MnV9Me5yZnjx89+tjSJsSRzFfaOgdQZbRx7aOaRvCiLhVci
paVcNB+hH2+bFzsD6I3dR5d4HF5c01tqnbW0/XzhRvHa6oiwVD1Zjlm2HJJ2YYthVlI39al0aZH6
s0uqTdnL84BVU/exEwvfKS1qQ4hUlFxaXvze+/1jgnmOzBxW1F8snU2YwsZ0ibzHUzbVzKqnMQ5P
KNQilvoq0VCQ2EfUcs5ZxV/Mk2UbaxcVkCSOcPRdWCeUpCRqdkp6X0jPEjT7Jj5L2rMBGrqip5ZS
+tVDBD8oNSjotImuWmqFRjHSnSuUAsZJxi1MV5MdmIHwXaJhn4MNXIFxex8yvgLOOeWdXEPAks4T
K26WI84QlPUyQxio8+8FxVZbQuILFQGfNoLvPtUZ5ig0/PLU5NNRia+a4Zxit2Y2yrmTvqdEFoX3
osvEn23tn7zWmqOaOp/yuK4TkKo8B+uJh76uvuUyukS9hsrcAWAYafq7Ru0nKYmIAjpwLPT0m6ir
1zaUz2NkLDIuc9nGgDg+Gqq8L+moFG778ueW7j/782Byf0Fp3yApFMvu4swCIl8a2pYW6EYddnX1
r2uB//6UG7BDBHc2Ujuw4EZjIc2ozYV33xHrgsKg0GjRd+mXKiWymHwuxS74z2P8FKKmKfhawhnB
TuAWIZZWZucGKUZRE0KsPk3Cz+lugku58AS/QlKrn7bjVQSmDbTFwB3egCukNuwU/NIoQy/FdbKs
topZD2FqMrFXN+6mWNCSpLWDUD2ClQv/HM+zdcd6WxD5UHn/8+D/OcGmjN61Bp9EtzTzH74njVn0
SUGjrG2uWfRtoGroIoLx54d8Au3mKVCjbdh3AljALcLVBvDT1vn0hUdGjP2Xv2am51g0zuoDqitf
GRtMcKVbxAcUaVxxVNlS/yG3NYisrPocjKNACDXXp97WVVLlRaW+Dmgq/nl40/L858NMHWYOJCcI
8L+DHpJkzCK9nx5m5auIImBONvbnR3yKxNVV5Dw1C1dS8+ML/wLJyXSl7aiWgWLcWitI/Ofke78r
3vCcmgFyO0oUDU6uI76auM8Wq65atkU1zjYY4O9DU8JBV3sXJJXx3Th379IdN5tYxh9GCs015ZfH
Yf+/ECr77JP++twb1CheTl5ZBiCQOrRt0UtLttEKfdB+q14nP6PxZG++8u79hJFCLfOXsd6cdSzd
ShQ5zxztWbmP1toOm60FrQ7ync3EIkMT9YuV89nuA/qkg0qF2GXdnjyi14YRyjnDpPY55Pe2TifW
ff5i7Uwf63Z9/vqUG/hTo+uhmxdMor+ZiPSRk6AyB5VpNnFQv0JffrzzP58mWDGgCDXlVrdKCGTG
8dwBYqXtC/qQVoqKuHkAg7dskfCsarGtDPVHWRz7onI8z9hiNHrow3cTSAaOafOQGP2LL/AZ1BqK
IeccNAhO+pupTWTRRIkN5rBW3ky6u1qOhyxXqjEm2HnicadU26BTnThQv5jhTzfQBNzUhEXr7JZR
hbqc2wU6d0vf0b55UnRtpqbhXEFj54sxTlvxH99dkGTZYtLbM6ct9csJYeqJZLlCYqseyk2z6nfR
/Mc4H/b16itA2acwNv2XR91cYYUdZ11g8ahw026qt3YTOQhtQNWhOo2A7TxHnIHGzp8HOEHHbsdH
PG7AJYbJgpHs7+Or6PsbpGHTQ91tiv90vyUUXVVfRAOfQXu5nJFIJSCwuaF/f0wdKG5Rq0zYoBCQ
oxaN9HAockeK3kUeUThVvzBe/+wM+PWB0wr6Zd4Gycw1vwET2CTvevhWto9d/NUJMK3v229nKPBG
MbXWoPXdoHuFjR6eSEPEmA9TxEGXGgv7Zplt1FnoSIuv5Pg+A1xOEY6qTGBiAsibuYoxgW5qpFiI
cUCufqfd4CRv8dNwZ21Iur7LS3o0zrCjUwlKcGEu7HW3Fl+pYH2y9X57iZs7JGkCVOtzBl0PO5fy
nlueVOrJWnf/54X5wby9+bo8aFI81GTD4gb5fQZpKBm1XhHRTax7WP7xzIVQWr2wVBfWwtvgPYqX
4sr/MDLz15NYbnuIiHn6r/bIJ2HPRGFRDF23hYnW6O9vkgJdTjN0+AGA+LMgehupQIRimwYj4Ini
q1P1k1XF04jseByY1lt1A13v4raRqymqo0W6ix/A+IvV6FDjWHXrry6Wz8f2P0+7mU4NUL8Mg441
BQjIwxYuz2gnnQo9YUqzLw4bdfppt3P669huboyGwnunloxNPbvDHFXJSfVGmDOaF3tvbzvVSnI8
NN/gAFevROe4j67/Fwq6nwya/YpuogGZFK3tm9cYu8k1petZwwvQmzUuO3S5sSun2sZxyy/vxbx9
JD9vi9lXTlMfRKCbb8A5q8HZn6ZYu727uk7W89yTWU2r+AT+fNMsmz3F4VmwKL44dT+7Un571s3s
QgQIkkyMGcCzZakSY042SdmPcatsgwtlAnVGqfPLg+qz1O+3x958X85FDzEXHoviD8UnJ9jaqEWF
RwUC8tcefJ89Dg4h3xJqwnTm35yLuYcpCAFftuCoP0++lu3a2nub8tuwqFdfzt8nNwucNgp1NgQ3
8Q9mG74YFnoBQBwKp0FAGz8VqtUFSHesUXxyzPqeQ/iJ4smfz8PPchWyBaDmEzUTY8Xb81AtzZCE
GinFBc+t4Ho9BqMjltUKa9JZ+g0t85nOxhn+5tj+f67Lwbz9QZcjS+vqDdv3+nddDv7R37oc6l+K
jvgcnP3piIDw8j+6HOpfkyydZTMbGEypFgvub10O4y+LaGCiXBuWjPoOf1RlWBf8578rxl8G2Syh
goX1PCmn9q/pctxGboSkKJ4i70H8MXHwbm4luaX/1Ghhv8Dda6l7zRI3NLymkoMUmT99QGvgA1eV
HYKZRSvYSjeuaj1ogO7ngdE+1F21CjUgBHUs5gJCgBvhNm+E2pPnw830um2juKB41GRvFPG6w6nG
6mMsCfJDOUJ7MybYZPrYRvqyyxH1L0FEm3izN4Z3tKfGVC7sXdF3wLetjd0aZxKFbTlYR8/D7bQb
VyFAZCWzZ4EkO6CNKf7etfjHq/SasjxfBFKKShgthLoLjrUK4CPZiX7TyygouM91urPbGixpidy1
AemDMmw3aEDsklnbVDMzeBsyd9V21OPrBmpCvGr1YV3T0+skQFzgTmMMRUy8YtWimJsVzildM8xN
iAe9CsShQIejM0Pw+dI88rMZMKilHz2MtB+roF1lfufNlEg+gth9S734bFjjQlcya24E2I6CB0ol
edVCNJYLuoLo89ppsPOCjE46nfXEa3atF/7MteEtF6mOm0Zxtmsk8bsQ9GjJKZaNjxLARRNV03HE
3yDu3KOCeXU3AN6Ss6kfgrJqQhboRhg52+InzKn1L1vi9N930q/aKB8B5a9X1bTEIB5aHDrsBaKf
3wOfzu0pq7c06oMXSu40yZaFNReIZuRPYE5Nfz75ExB2zR1rhjPW0nz+Sp7lH3nvf7/CVEDQJyXd
2xjb86NGUnteoQdPPg+SmdiN6+6ZJa2hd69iOz9jDcN8XPhvuP9+fIB/6eA7BD/KrMre6/+Y/tkP
5DPLwPPr//Mfv/3f/2uyRfDCflkLi5f65d/e0jqoh+NL8vaf/35q3so6+7f74Ef26/n48a/+Ph/F
XxTOWBgGiDz+M6lT/a1bZP6FYJGB/ggmD4SWU1nt7/PR+ou/SlEU20FZ6IZFovj3+Wj+BdVVKITY
pgxj0jD/pfPxpvAkqE5aEDthXn7ofGOv9PviTYPWa2NaO45VmLNw6GcJyPohk0B1GMuyKDYKVjYi
yx+ihn5Wqcwqf7hjmHh66U5VectULTZanK8JPTZVAPTQI5E0GndfNPfJMOxUVPA6Q5+NPlC+nMay
ZS7bttkOmbFQ5N4RSeoYJs49SBEqRb7SSxm7rGVT5XtfJvjz0L4xnSHKTrpmYjSir7IugfoyOGNt
bmKRrnPQ7EBbtvaYruGSLr043qpQHEwjOxlqtDc6yXEV0BlDOx8heXSCvnqNpKRvHc1GX5G2nHzV
Pumde4qC7q4eD0Zt7TEx2Xd+eJG8+NRaxiaNXCetXHhB1VLpnEQXNDfDoxrH+9Afd66lr5qmX5Fh
NeJYJf1O5WCkbRqNBuz6U4kLUyRxKMbvNvSUrs0e+iEEMmYutQEzYTPeJ30EcLneMvn7FLdAS+uW
ttTd6fed3x8nh76009ap1x7CrN02Qb76ZfV+cpJpv5eqBHUzUkj0tWy0NpHR12+KdV2uK4GrBIkz
BBvBVKp9DIeMql2jLXvwZi54aSHTWeOv2BOuLYvmFSwoGZoN7x5rNN4UXM7467GdruE6rMGOqdbZ
VaC/DHCM6HJNXUtVH2e5ZC7SguATB+w/j+P3Mso0DIu6JsJFaH4RlHzEiL9UNcbOl+oE4WynLQTe
o5ZYtG58VM30e+8ZcCWwQIrAi//5ob9n/P986E2g0dhoVVtu7AEszO8b/dqb46wIi2FmJV/p/NwQ
/P/7WYwQcZDpLODK+X3T1o0WpH5N/w6nGIBbXrJwOxDUIBhhOxaiB6kthe9FfjVU6fXPw7wpr3w8
m3oDfs1wLA2U5G/Gafi5nI15IoHll7YQxPxY3kaZU8uUGEZv2ny7MUcM29N3biDwfNK2orDnbdk8
lpXiNHZ4VwI5gNRzSdTXrGj2PtRnqdzjB3D687veJHb/911hyU9aSBSE5Rs2vpG1ip2HYHHsKNv3
VjqjcrEKQ/U8Cuvi9yM4p/KBQ2mC3e/Myr4qoNuLeleX9kXuoy8+3eevY3ELoA9MP+U2Fg3EqFVj
6rqLQoJBotOxzorg1Z/YqUN5zWViFkoLbmzeuWCB4zh5r3LJqb0ELfnwvTWKhy++j/zBv/2f2OXj
C01yTrjQI12MCslN7KKlvQRmyw2cALa1V3zLRXGME6MCoCmeavVRN8L3JGsumViOugFYYHSDeWSI
M9kkzm2UDyGj5ddMm/xgn8b8kIXRN10L37UAF2CVQqyXQEaTR+tSWfrZR2MfHD3S3jbnsB6/dSDn
YI5tayV+9UNxUTzzjJbzDDfO10xzlDDZF4E4I4ewtL1XSzKOZUNnW/omV/pRg5lQt+MZQ8uWVxyg
qGd+8So0zJU1BaQdorZ+emwMYw/75TWV/PckzDe2UjzHuQ/DQEHrJi8laKIP2Br/FNPtoEodkFJM
JcdsP7jaedQiGr9j8GAz1igwjpFrfIwlK8W5yXC3bDr9DDgKDu257+O9FwIxqQZ30TTVrkzF0Y+N
I57jE6zm2OjR+/TqXQ04dRpZpXi7fgLPcfxrpBaNscHj8mcFjzLvodUMBpaj3HM+05MVryOsRiMz
j2YlVvGQvLZZpgHtozctYve5G9WDZMPRCSqtxV5UbGreDUXKVaFgeJ4MGS4FlrmxyuLJsvA2lZsW
aHgK601cjNA+Iyr4Kg311fXNEWA/8KIQeTS9zKxFULEq8jbZD2UCITlbhhUbaugkAOGhflAi72em
cGMq2EjilJiq5kovQBR2lgW0xdz0kX5uErFT8+IuGhAPkrgwI/KWhTqu67YGRhY9uKO3N/F3kAHS
Ww1YuWKczCK7pnYGyfsuo1Q0p6MRw32Y910bzVOaKO4YwqSoX6SsVh00UY6FRoQwCuNZdid3vEje
NL0NrW56V0vtnTYrVpAgqvlQV/ZcRmA+MZ89XWylxA/nIoIJ3jQq89MVd16/0Em2VDfDJbJIXo3Y
PPatBcc52WuFeVfF70nOMhpUGLYktItMys6S6W+Gwr5LQv4krlg4QDnAdTUbkxWssjUiDTBf3ttg
m/0EH77CxqhVCef+kM+EYVCjkAzJUc1ZGqQtHE7zqAgmuUv6vW12GxhcPeA27ZxHyceu6LoffVn+
5Cdiq8d+gWKX23jK5pp9acGYu9ZwH+TTDGbIHPSe+N5F9sw3pfW0p1zg3WFtWpPLLx9f5Ye7UvDe
2AibhiZQJMiKUctYJM1/bfp7262ubY6Tr+4zar0a+ZHTQpTx7Mwlo8UTkTPVMrMO+urWaKOXWiue
s8CDt1dJb2P/4ElK5JgVR+B01g5Ecp0Xvw66957YAFgbq7lXTOk07bEijd+twMQP2thA03jFU4Nh
aP68nsBXnfnTzdhwxWBYLM94I8ntUsLQdXrHIWWXaVg2e0r6HdPMZakMbyLUzlwXF9Bux8qaUEDE
chwdcsHPlfgSRaisUsndELBpZXiy/fpK3MdKhkDS2f1zZpUVGeuE9c2CR91zHVQOeC2OOD9+B4Fw
kEzrXqQiJ8w0QMZMr1a68avWanejUu9cD1ghIKlyZjXmfoyb63SmuAm/O0BeNmslAgN6HHXtXBTx
O8z4/RTzqr65+fjgbSwFcG+7jZlkW5nTQfJIpZuO1+/O6B29ULHg2qCzO+RLw5UuogHcJ8yNbJhH
Wmevkp1A5Bke5XGihRNSu7mx6V3mTEvMU2GAM6bp7XXwKzjq8WV9t43+0JQGlqAtXLN6wpSP4b1n
JvNG5mtApoQEyiZXilOodj9kG4JoWmsq21YGakEonXtjOx9U6zJNTKaZ+z48RtNNk6s2O9bii5jB
OccZB9o5cXC5VCpeaFrAsgjoWoKBQ7HJiQYrmGcKE9YYxTXI+AH+pN4sgndFVA92WR8ybEt9GftM
blWN2yaM02Mh6efak5zeghrSSXFO0YA7KLBhRof22gq8u8qGqxXbyrkIAojhyl3r6seg5SsgPwhC
K0/2aZ28Brp7GU3vfeROy8ttaoY7uSmudLm5H/hcoRw7mpI6mQhXQwtiftIXaMqLrcaXVC+vccig
PQQFOGM9sLf09lr2ASzp16A0jn6nHOSX6VeFbF/ypv2Rp4dQOdrYSRGMcza1fvKjKJBo0M/Tt+s5
YKeRUm+9JI04TxONDvOEiqwPYYPHzDVvejCK8k4J66XSTl91OjYs46ip9dVz2dhaBFq5Tu2jMmjn
jzdUDe/VhusJ/It/IAcJkjXRPHa5GdVsr0v5VZLoWqstu0ndWz6e5SH4NYxIgEDX2s8iGbau4VEU
SrkFBhuCTiIe2qr5llVVTdrH1hxG1LcM+660i12sxMApcRua7uM6LK+y57+mmnL2Esi7uGDMp4GW
QXGyJzI6WgqXBj+3sSez4A80L3vvQ+27/Ii756KylAdkuS5Jl13H5sXsg910dU/hlteBVfeQiKhj
azNd9CHEM1YMbr/mpajFUVjeOW+bedrl9z2cLzIz4grjgSv9TSldJ0yra5ci1nYGs8cNyT8vMt65
ECzQ2O5PRXhMYOaXHgs1l/VijgbClKsO09JDaJZTPiQmygrlHmw/8HKJg72AJQCrJBt5EQ20SbWU
paJ2LD1uAF5FpWN0kwRT7a3MvK8dFNpIcmZKrn7XPeaHFB8qhvQgKrKA1utWlgcrT/dfhWQ7KghI
SO1wBFTl2sVstRY3pSk6D0PpLRpNsKwsUf72x9E/KWokWAmNxrOScmVOYX3SsqCErOCP7QNUrPTI
kbo9rlI2Qh7+JuAj9L5+tnOuSQsP4qoBu29sStN/bTXQXZ10Dr1z/KE0pxOFmGh2c/1wM1o+L6dB
9B1B4qYHzaQOoRB1ftxHUs45LVmXPrAvAYxK2+pWcZruh4DbpmglB+X7s5svsaS+EqaioqmwaKZb
18+ZFokZcRNj04Xed/TWcVCeNkk/RO9AYo6158IKAP/ZlVAdBJpDEDemYZbRjzE136qqg4I0xblZ
wosmfbk2/RgHHAWsslVaM3Ie5AAQnZmXRn1GneNd7tzIQWsINLK+McdsXlAulSMQ2EkQvMe2+9b3
qH121jeP4CwX2sqKw/e8JBgATg7PFn6TYloZmiX9qbL6tSur5zgiQihlI3ZUqhYFlo2lVjtG473G
XfAax/qqR/qAPffiojsFc46t7Aq8zKv8PHp+tkoTXOjiyjZh9A6YRKPD02JtrQTKKTC52HKvxdEb
CZuPJavUvEgsgVqOJbzp/aRYivCM33MyAPEt8g4JjxZiV6tjblLwd3Vf3HuWdehKM3JSq/lplrq0
MNO0ngslQKQqCIEv1NWiHDrMfCUUy0rpJamQFpaDvR6RUWhwU/HtFldVaVaeSQQbu5Iz4tUrbH9d
JuXVD8LXWn40qvKImigFHVlgbJ0hMjOq8cLLGsdLqHLqbpUvNVecRQmuXGQEOUFhO0o2ahtfnwIc
u1wGIcvdHjJMxbyaT2t7q9JQJjC/tTQ8F+UdFbGrAPMciR0bAOrZGZICwwem7JjLPhy+jag51dKW
LQ5o4xSF5Vbp+BbZtOSCNulncmVh0aVvNTFaoM2hCoZ1uNMT7ZwNmAwX03XoBjHERPg8co98jiQ8
p26hjyYqrmKKWrE6XRk54qI6WjG6CAja3EtZzMZWESPRhfEgSvFi20pEVT2pFoobX1oPLH/V5mhL
ue42NtJuYclt5WQx7KqqhwoM8smDU6gjU1/4/kqRrH6llEtPDgFk0bJZ6A0KGb0ybBAMyuDRktNQ
2DrEnf06VLCY0Lx/sStuO8WnQ5BVyamFoms2RLawFT7+ZCRkUDJEZQEn4iXPUD9+m3qoP1fL1aCO
TlrUd6HCvkJXg0yyjbErVy6RoZwxoLVncSqCOYd+EJS4ulHqd4HGlw1nl9VHWzMr6O+ZTbXIWx1J
C0EIbVDJq5NFEIBVRyiFO7Z1zxAMnNQjYVBdPhBaSeDNPaW+qob1htl1A6K/mbmtgetdGL9O6VtB
8Dgzcm7kYgTEDh+UZJiEtoaLqJruXd6W14/sjRrUmYV85DcWXc8J4vbuMwnKATI0o0ra9w7J1Oko
G6DFKI0NjTvdT49ILHG06/C1gDAYlUQitbfXx/oKNG3WttbWVaprJXiN6TaYVkyhBU81JDcRvk6h
LYyVVRxn24nLwCF1NyUXU7liSLx12XGaj6zNcToGmtR/76vovZUYxXQDdp6UzTW3J5L13LmoDQLJ
NHw1++ibphdO3OP756/zc5IhXVMUPw0fKRP/HGTJj0BCIjvEzCGEGlfmq5oKbZuPFI4lPORruO0q
rVb3h1xblxTCXdenW88e9VlFES6VORK7702O4I/hO2HFqN1wjSvwWg5MuCTaJjWjXTRIFOdGLp2q
h4zC2oKRPVAuaGGHtDIHLR0vKrCYu9tE1xHfqAlIc6opupNM7nMDfzx9URfdU+JTdDTk4r5t4PrL
8SM1YQ7H4SnIkb+Rm3w59CY3CDPtJg9J6u2btH1pFGMtlGXlJU9crBs1ah9aXXmirnDpfRcY+h4i
KcQNBE+qPkRHtJF/+i0Vt7KAFtgRqOoD93NGPyvPfwDHb2mXEWRF0sVquUpUiqUzl63ZdNmpdP3X
uGUPRF5yMktz6+VQnjvSr4YLb8j918Djnoxwcg8Nujqx26/NonnIGxlUNoOXXZ6VKuV1MKJXb3CX
RVtORz0xhpq7Z7dVNqX9Fgzety8qR1OF8fe6EeLHBCIGTVxdB235ewVSS+hMpP3oO3kXOvChsTM2
pctUACj8duPCvpCEvvKyuYmeSBdANxkDE25LT44jwSP66nX+i7TzWm4cO9f2rfgG4EIOJ/uAJMAk
kZJItdQ6QbXU3cg54+r/B5qpbQnNX7S9q1y2pzTFBSys8IU3/PE8QPOAXAM0QHSRXsasjtUPadVQ
SuHaMdpjiJsb3f7a3wVt6Qi+Zm9CTzwKo3C0THxJwnwHmGfVUHhI2HLSxMnbmfpriSRRp0O9j1iw
wEUlCHJ6DoOQpEwl1A9VqH+V+NBVwroaOeiTyniKuuhhytTkxrsxtfAIXWwZiAk6cjdpUzhiudbD
o6RDGo7M1Vh56xqJEm6aVeqOcNTYbi9mLKy4myROxCkq7qBN+0jmubX4JgTDAWmHk0iHuvFglYaQ
GgVvyxrvLMwRSk43F1qOuG8GICpakC2KXtv5AiWLPKEK06DXAvdNjjmgM5JB/UaMXEeW22UTNXCa
O9uanmcobCUOXhtYW40RrDpoh5pOnqD5O1qLe7+aglwqB/AxOgp3xj5MniOVlctVyoWX6Ye2r3ZG
b96NpHiRpG0Rzt4qKbUfeglShKdCQKlMCVw7p3KihSh8choWfvDaStqpiAcncFFBF8KGQojbOV5u
3VZ1dCzZoiLKO4taTcVVnXEB8ELI5mgnT1snk8KPprKvCstaW4P6yxLzTaHm27wcblth4YXFAWG2
pYTeEDnsJqPatdB79WaQvJsoFFaiq9zSO71invhHBwLMgSTLMqL1XMM0yD9vjyw3qLWAUl0heirY
bZzkhEL61vC/e1r4FOItjxpY9PvKLtA+g26o5jKsQSzB0NJkhjKrzcuNAoMSvcxVOoUYmTsAeU7s
4CD7ZGbvBWe08qACY3JKBr0ceIQac8IFJTuSmobK4FSbHApWUUJY2bqoG5EcD3D83u8Uraufp4S8
Cdungl+Rpmrwe4mio5Aw7YIES09Jfx2U6DUSaNNR4Sx765wY5XObmtvJ0ynyq2cMDO6jCZqQGMkN
9bMtrqzPiuUvXJ8GOvSb52ZU76dKTW9O1xiFKC8nl5zKM8qUzUw5aDNdapnbPrdkwnpJhUir7Gi0
jlNJSxj1w5ThTe84kRdHguqpUNtYxbOa/qyojlFj4erArXtZte1zSoBuuD0Xq7ga+uJ5KIytkWlr
9tc5S7Nnyu/P09pOFPM+ie0iCl7loHiuBfG+5TfjTGX9GeeO5pw6IieUP1fUfmEWWVxoJozS4vn9
zPBK/EwCcjdjaqT1Mk5MOSTNqSjALYzaIF7h0RQXeQmoBs/Pw1VtlyGBpucSFwPAXFakgctSU++h
KqwaQTxz9dGBi62jJcng6xVx64mEbkJNCGtV5GhBRIQjDiSKgy48CXp901revZtmO7nmEwZh+S0e
yJHbuFpR8H4t6eQNLaGbJ/yaKiIKbzqVLr0sfzZacl2dgl1GTTWNE/R3MJ0dNV4UIRCUAl9Dq3ry
CUj+OuX/I5zBOUv4z5cgg38PirD+lU1N/Gr+U5/gC9X/vP/Z+5VNvf9P/wAXGRzAPQiA4eFX1cR/
QR3+/jf/3T/+jSbgJgdN8JY1aT39GgCX9BOeYJJc/v+DtM5NGVX/+JH+/MfyB0iE6h/bKuafqj9+
4m9IgiH9E1qSBSJBA36l8T//C0kw5H+qE3yEc0SZsArTn/6GJMjSP0G5YGoHBF5H0VXjmf6GJPAn
IP+6jNjxxHeiO/2fQBLkz1c5TgeTfKsEnFmZIPDqHPnpFkWHGGBt2IICUGo8e4YFWqleurApY69a
DxW87vI8FpsOyFUanHtCpBKDWu4u1AQfFeXc4DRM1WLjUp9xrXxVYafcflP8a0yvObfsj2ednfNC
A2VKQpLKFnfwhw3H20VAY8ODtfOwBQ5W13DIVwecxV1Ml5bFBQNWtvXWjUvVDh191YBLBtaerNLl
NWjRHN301ytqhsjHAOf0B7pJJb1sk6oz7BrO/UL8XT/75xLXCwt9S/whpWW37Y4w6w/uG9LrKyZ8
+WE1X0AlXH7nfz2BNuvimi1BfGG1aAMlgT368Dw8dFT1c1+dVXdT1/qqLW5qFBGQyjaCcI23+X/1
CKxueFggWv/gFPRVFpWeJhq2Vu60Kl+oEQqsANw5wMtFBoHWy+qnERq/oFoPkX47DDlanF11Jeye
7u9/Rd1/bQ2QlMj1Ac4AGDTd/x+ADSJEWNnSR7ZGLAIyE20VVFyKupFHchAhl3Rl5q+NN2EePo4n
oAhFrs63d0ZHtLVNpy6CF4zGdtm2XQuUHVfhor31Vte++edA5u8XVS3TkEQYosqcxzWULpJdsYYh
Y/GTLmen/cbj/euXmzKCP+bywxCzdxMCOULzSjdsi3AkQz4zHRYFQJaumdLTX2o4hQWx8/Wg+meE
zd8vBhmVtAn8ljEng6FdhpZ+Yxh22TabuApJskHyK0P9EqsUgzKK4VX5UoyN3acmsifiNo3pMT4p
RA1yoC5LqOqVFiCfmC/QkXO7c9+r34QRiQ8uLNSmmhGF4qxpllUdJyTOyZs6lFvB1Jedqj629dso
uc4o5zQzadqhqQimU5RK+nzJVhyeav2p63pqWQVgStPcl60H5F5SHrqhvBNHVGnksT2OgvAiGv0t
RPUfgu/fd6q5UVXUKwuT6lC0aSLv1Hn+70CDll6r5hXO9sUzCZgSlVBwSgbOwJ/XZdDVSAQUsoFu
7XjoigjZzBdCXp64tn10YboRSVgfPmPjH/NgsOm2bNouOYYFQqSlipaMd8ZQ/T4KLbuQH8BcLUJ4
/19/63djhPkKk1m9CoG4NnlXfX7KEBwt1EvO6kLOl8XUdYB4R7FroysgUVBdaqI7yxPHhZsd8hJZ
U/m3NA4LT3lLCLES6UXFYkgctWVfnjLeQqqHXVWPTi8Dga36fRw0j+1A36VwHU9dl0N7Ja2+tP0h
2UgKWbWhyXNTQ99SI6GSmkmO7CR1P6X6Vjd5oNJugAx8PVkzHOJfG+PjWLPtiAJYUmkNY7Vv4q6E
a+Kv0GRqFsZtayNuukGq7PXKkNNPzr+PCuqFqoEE/3y+F5GkjuDksooUVNucbk0dfTXx05Jfk196
pL27N6LWu/56XG0KCv4c1zDhSBFhifPVK0l9X/sa43p96TThsWhhfyDq443BBsyDY4C1hXXTmlR+
8kcpfNAs6aZU9Z1Zvbg93i1iiDSEtGlVeDfVcNONij1SCXLE7lHxKVsIa4OEMxjAh/tIJXdII9Hl
qChYNAZoaDmxdfERWdK9PKTLZqRXk1Y+iokBrNROpEoAz9DM80XYx7/HAJwMJ4lPTTNo6NFpOoX3
rt8jI4Gk+thQlZc2X8/QpcUgQ/uhFqYrxBzzndPSsx6bTodTHllONm5GL9+lVo4yRmAcfVKhupD3
TbDXpG3uBXvVeyVv/eZxZn39IDNA5Puq5EEASOkwGFRjfg9B4mulsJTQl0fxTAZukSq/pai5536G
Bx9GBEQoqFWSuO5NxMfqW7M562X2VFT1kyR7+7ZXHqK6f5Ba+a71hpWqnvKseYgG62XMLSbTyx/q
JP1eJUhED1NlaPBUGW01w4lAmFx5nTlMfIrlPr3ObJNVje73lKpdW741Tu46gTlbCJvJ5663AVv9
noJWtAzpM19D4l249+QpctJVzFssSCGfz0KUThpfaUbX1iHpRoq+RjSK2j6dH1E7hdI5zH1AK81e
0Nqbr7/hhXRiAudTbhInUug8ZnJLIQvrAKxKop9D8WXQr5R6LoQqn35/NqeCGHtGGPH7PvzS5FyO
Rz26ct/NqVvv300iKzPJhiR4NrPZM73MJy3SUD4aNfJzE0GsX57eLlsd6piCfC/yhUYIbEZ8UpJX
yfr19RReuAfYipKkGpByTHEi8nwMA5UgVzNJHy3br4wVEL4FTZNVYf0Ogh91e2XvX5rOj2NNh+eH
kFNSI09LSlyVo0yalD7tVnWdhCb41680w2L+tbNZkSCFFciqf6Q1Xd7JrYdAj53RywyeXEWj5VKt
rA6GSom0RPYLUAcNp21t3YhS74QDVqzNW09j/+snufzC//sg8+wmsyj21AKTW9PtatyfIg2pqrhy
51zKoeRJikQmP5jwp7MVpGuCNGgNK6dWeyeVXsdCXKh0kVt4NmG8ownp6CKSdwHRRnWs3UNVS9ey
ienTze69j89gzPK4vDAMykWZZTdJuQRNagfxT1PpKU69VRCIQt/pzF3Qd2yjQ0IJ+Ot5vniWywZN
C5MlTDQ2rfIPKyvNYsmNIobv3RjVBSMpbiWEEVTQra13h4T6UjWkW0Lnl1Dpt7kUv+Si9GylCDTJ
3dRCMqK1Lg1LVfaXwlic5bLYWiaeOZEVcSvmG08bHousOklJfc7D8JvaTHgD9eArLX2f0L8yn5d2
pTIFKDriQRT2ZrvSrDLPGFvex+0eChAx0HNoLH0zhsTu8mt2pRdiJXQP/jXYbFuiyygrVkPfnSA1
6+0ofyn9+1S4svnBLV5YI9wQ5NkA20mRZh8pKtQS/UeJjxSA5BHy26GFSd5CDRMy7dGiINyNY+2U
PSJeWJUtqlFE51AxkWH0/H2qVDRDipostaEoFHZ03t10bY4hymj6CTKi3VkvWRo9qpZ/iEEyRBky
4vKA7mFUmWuj8aKlF8MiN+tVV6Q/vZgGrbSno9vSaNFPzXjndSYcFsT2xg4cRGDrQ0TjsP5VSf3J
BJ/RGp0T4R4h9jRp9W6VacG3Ps3xs8qkXScNthi+Zu62QiZUd+/l2tzQSINPJ+FG07ij5lBkPwTh
eJMEIDgKlGLbuMtRXYMjDDJ1kxk8tQ9DGVUzT7BWpQAbTzFwF9Jv0valV2Skd+VkoSfhKoTLI1fp
OvekVagGjjwWtFmYBGPcxXK3HYFa+iGS2mW5L5H0F9G2zRFYM+TmNCCGLKBAqvZet/AgMApVeRsI
k77lMdReu8bdepWyD+iPDbm6MMcfIdZ6PbAAOcKmZowIJQE4mt2k6Z4HFlq6GC5E6p1cdAjgpQd5
EIGGVoojJKWwLlQDSbboJHjBGxbD+FOI3jJraIsGHA1WuCzi9luHdmGQl0+uHuKdaB37xnyqRx80
RUdRJjbSQyA33wZEkZxaQA/Y64ZnzXL5P6jHSdz+mQlXshyV11zDiyGGqKOCrqQoDqxHEmEo6WA9
ShexWfrAz62UOIlcveTQCjeV4dpd0R7FLjwXWezoFaAaUIbw6kqYQGWH1UqMwUdmuPKiQ1Z72Tfa
LU3JZR5jReiqjuFX4LjJ1dL2Qe2H59roQZf7AFsx9+4xnqnB0MQlmtrWQZSSdRp42JCkjlrWqNYE
t62u3PRCCaU6tfahgj+G1ROJNvdlVn7zdek7CJS7QOicSunBLBhAdqKhpwmoNLsx8r+bRhw6Re1d
iU4uBVgft+zUC/twruohrrS0yi178Cgl1Hg8ttcUESTx0i2JsgyFZwOxC+39fvswSCNPqi9Dadk0
qmgt347iQYSfa3nxqei8+8JqlrKLEY2GH0vp9GK2LVnXilouWhSWu6Rba8yyBAXJD+MVRhKrOJNu
gU86YzOBs55jTWaVF09G1+1bDZsnLIHCpaWkT3kiOnrYGkj1dmu3ypClrOv7oVFwaTPMN10Sl3KI
zJD+pEjFMaAdK0g+oLKppuSDfa1zNKX78abtJbBxmrYU4famiDVaPvqs9MKlHG3CAnn2FqkFH8UX
lIPpdu1LC/cQ/U0cnocuczTkREj7hJNhRI6J8qHvyWiZ56vaLXEUTPGDNIQ12su2IHnjgmNn1wLH
aQPpEPnassDdOUmVrRC1EI4LmkHCMe8nk1n6gYF3M+YSADl101ipU2a0fssko3Oq/vKjYkNtGHrH
JlB/Ce6bCTqZLuZCQktUgUCds1tSfL1UkIexcS1zmAKTedBA3EKdB0QBMhSzW85NwRpmkkLsCVhP
o++FovfC73569MXCcY1E/9h+/zpSuLjWDJnSDR1VVNWmv39Yaz7F3ko0fNh+xltgPPXxyace8/UY
c4/F95Aepx5dhzZMvEvP5NMgmeLRq8gJ+4LJuEUQNDrDYD9q9LxpWysRyAM0GQfUNXrc2hRvOEdD
tBryArzo71raGekrADU+QPhf5DP49EnExuJECJxN+EBOATy8JUqTICxWL5XwqpnWldd/1w6Zf1ZM
AU12MtHYHwXe1ixqgMgiwYsBOp/SaxpbD5XnL6ssXqhyBSy9KN7kQrqLE/6Q0gMqkBlNSbuBh+2x
QVJoVZbwJ0M8imTpNq1zGEJvZlpgW4TNHZBLbJVWiaRtAi1dppZlpy2OIgrOHYIHH7zU7KDI76sB
rKGZrSXRvWk6RMkxFCiC+FGz8t+jBC+qOTb8q21wTGL8OywwzSieI9E6iYUGamqr+Slgh1OqXYjl
vYA3QWkEdp3Ed31HXSaRtoBbATqdKw3oNq2/K1N5MZOZ+mQKdEc4efPlKitJ3VltgywMRvLeHhuX
bDk+YQ2DeT3i5VvlUcXR4Zraz6V9aSDZCPPcnP57tn4bMDh67g2W3alIhEP2DDLhcRTPUNyWg64+
9CPwD0G4UrRH/eHP44CUjaMAgQ+Du+DztkmbMAgrgJqkhcISfF9DvBFHL626QcnUjyuwFRvEXHAJ
AGiN/xuuUcUowNSA11tu27RFd7rshUXfBI6emRQ9it8VNo2y628nvYFGR5OqNIBIPEjp4LRp45hl
x6f1cZJAfN+gxB5c87+9dOAgLmaiU0HgC2/180sJylAoVd9DtunDW7WrYFJoWLE0VxKGi8Oo4tRO
kYClzI18/VCBwiaiZdv6D6qLent3kJTDlXPtUqJA+9ic3gRI1hyC0jU5WAG9cm23eRSE5BHG7cFS
8D9DBEtrVS66g9qGdpZnL4jWLd0Bh8fJZiKI2M3phrbIlbe+tFA/PtAsPCndMlddkZqXd/A20a7c
d45kq/trunQX3huNEVRNQMNxTb0v3A+XRlmbLrSg3sLHUrL9DgMppbSNOiGevjbUhTdCLGDK5NEU
ZJKmv38Yykv7mJYzJRLs95ZV+ui1EAeKtP2e9uljqrk7rY5Xco2h2tff9kKgx7ionJByGhRlZzOp
ZYmkxKlqTpwPUoabqnn6eoDLL/avAWYvFummUYcJA4Ac3CibaN05qlOum2tZ5oWN8PFFzFkhIsl7
TIZ9j5LLCn84VC+XZAXyuKTyEq6EpbroVvVDtq338De+wYPcVDhE/QRji8g+gnFfv/SVWZ0X1yoz
CcaiR3k/iYJFoz0Qzv3fvpspf14vbt/nJpCOicv3kKbPWnztLpiLLk3BzKcJnZ3KelgIXRIJpt06
igOKL8SI9SgXi2yN24eNynpT2iW63MvgdK1TfHXsaX4/7Abog0mvZr5lG8WGysxgg3wH/ZluOtKf
2Gne9MVo1+t4LT98/eGuraLp7x8GVqU6V3o/ZRUJJZ1URIT0RSn8/nqQd72qWaD0aWqnc+fDKIxg
JpnIx5Nx6PWHZCUpqd1bzVoeymWMWASOKij1twiZIhXrnkQRvTJTgAUqAkDIbKVsELMfbRFnsSi7
VhZ675F99Xizek0NZxnZP2a/GcKdasUPxpgChICVZwXtvTX8TiLju9nXZ7fJDqWfbfFL2sQYS7j9
D+AcGyUnNiPYbWqqGYPo9LW1R3lg7cbpJiZLM1VjM7biyqu0bTC0Kxgk/PLg6PFRiobtGONWGat2
Lim2r2Y/BxU0owcPQ2hdDdg+LOIsG6lC5JhMKRu39jZa3e6SMF5r5OpBbOzctFzF5UPafOuEI7YP
PUqwV77htMH+nCQQV1wPBGnzFsQgmFovx5w37m29tfbRve9Ey4GzDaNH4SpG6P3n/hgO5V7KdZIm
WvNcOciVuAmnErqU0eZHiyEy09OoSbDixE3p3QVjgxAbGEYFf7SFVNPPBS+gqcke+4q7hDqU1rrH
ADH+QSetppLhJ/W9KECUqLNnPD4gA6lHPXiIPHkTyelWQvPfc8Oj2cV7qX8qLHMpmtGd2kdv4WjA
bmlCkTrTCdudO4j4N5asLSwLZo6Mw4vbgv43VkiBL/+baVdBpRFSUfidd018tRsoWXLzTxKR40pa
UMltF/XCWmer6OhfkVK9eI7rU1xKJG6p1uyUHfo8UzufnqUb5PeF+QuBl2uZ2SVEAXH1BIybxMy4
/2eHgTqYY4X3Bgx2iB+EtUNinEdZulFykzYyXpNptfYD7UXwWsqG+6AZ7byxbjShuDd1CoOjdKh6
/TYe1EeSfXzxNKDh5ham7lFKe+gaw1rA31gHaTIO4zHQg5OOpoCkRMeiNpZa9JhiCVd3wjamYj9g
PmlQqkPYfk9vb5m27Vke6xshPlfBeOqC+qDE1kpvaR9X2tvYpi+tdTcgBGAoIzYg8KlTK8HsJ0dg
kuu3pVhVBirsivxsderOmOzk0ggTbc+mbVmsAguNr3Zy/NAjhlcGShroGrhlRdFO2jQuypjxcN/W
/SEo42e/1hExGBxX1cH55piIGZr06mqlUxTI7I/lKmzUUzS8iWhsNlp/W2KcIqMUP2hE+/myGYpd
lbndMs2zgyTXtljj9RWoLHppZfmnJn8TUqQ43XCtieXNOOhLDSxB12pooIb3koeY3K7n7TurtCUx
WqdiTpEpuR8t4TD62skU1QPO5KekqqcWc7zqw7u4w/ITjhxY0dsIn9geHWUfnznoMJLGn8xxBzzq
KAJOdbEMqhN0QQWPle2C888sFNfSiKNOdbHyLgCAJ5MNaVG4EMKh4iQyVcqbILgJAQqjknMXV9nJ
gs1tmd+VQd2G2DeXtcx5HNphop18XFhyUV4V4nBXZdIjpiGpU414yI6PptwQGakOjaV70/BeAQnu
4fquo9R3ajdrYEzzNP4YHmOlENadRBcva4xdJYQg+SXzVHdJiE+kQZBci69amNqURll4r2LiPUsB
/ppKm974IeZ73m0S/YzlX0PT2Y0MT17YoiXkGDH0rlFb6MGdMPwqAnB4mV2MmKO5+ZIqEeQMGDoY
ovj7vBV2WRFuEqg5mC/DnEoLlOqytYf4b5iH67Aa7FjmC8lKPhUVV+gxrLoKVzog6Znu3sHw/2Hm
5zwp8TSBgxbihYuFHhzHpTf8LIXCKXJ8dlv/RcjXLOx9ojzlIddugUVP9KMo74HTwWdycZkHbaHt
3RybGJylkwxFyvBHQkwdJDUuV4WGxUr93fL6Q1wntoDjmOh7a62QQRDocMqarZCfspQpVt+6qNzF
Ub6n1P7UFsIvipuPgt8tuTJu8vJbLmMXLOOWHeAAg2RUWqUrORkftUjdwow70yuwda1+izgyhCi8
k5hOnzg3bppVqOm3gUgS0+OWY8bauoJpMVL3riOc3pVdhQe4lAEDyfqjkp7FGLhXI+ePfidCyYWZ
D+ER86CcamEDMdY1MXzRzmPcFeQPlQwr3F8PvX7qtfFUesPDMAiwQLPK7gtoXp4h73tX3UZ6sAIt
4mAVQVr/3FXSy6BZtxpyXr1GPSwd70a3hTUARwzBKiW07sAVbrEAfMJtzAaHYcsaTr2Dew839obU
l++XY4gd+StW4E1T19/hiTwoLg0+HxcwqcCVKIyeCyFel560mxzAo1BdT6d7IowkAxQHFT+904Ly
PinQDakpSlpVdqxN9bEX3roq2iO1hU6KV+yKQXqKS+8JxvMhFLx7qYH1m3SrNtTuOtU9Kjj1+qVv
J5J1ikpIfNgsit1Zj4VfbYAjtaraUvSSUYWOddpcgY5ZdIOni2vc1l74LdO6tadkB80f76hmOqXe
OqGCs5eg7yMr+6nH1rr0q41lPPZxA3S1BcoyceWEBiFM6yUpujczBn4S0bciMMiVvWLgI6wg2daN
23HqrGA1bQ9Fty+8ZqPXmJd3nL6NeIs22E9Xdrdg6bAHQsMgA6+I2VPZGNi1YbfWD3sKlCV8PgVY
SxuBdSuC1cTBVQZ8iAcK3+ELXhkEdWYNZDDBtuwsoyymY4nd9CVlaxyUQBvkMjurzE+ilOKC+hwW
sHTNCdin3gte+BxUb6lR3tepvGrgvGnVa5sUJz8VtpP1UBL2eGzh0hbi+Zh539uYmydMdTjKUHxb
QkcF+jBG7EOMZEPjsxnpDfS4paU/JRrk1DMWIyWNIsG1t6C81hXfXSW6kfrocWp4lZM5YP2DBsTO
dx91iMfGWKwGEQc1PHcKqpsC8C4XM9dcP6Uhx0ftO4qFfIqBC5isPDUweJt8WFXR5BWVbznQV0FX
3AbpYwSPBHtuHxfzcbCWiKXZccG2uG09DLcHBQ29nKU07lLFPGVR/4udOibKJrAUx02UB+RGhWvx
7FSPmgeYkNh1E2TjVLqepVyCbDZWLdMM9lIY7p5+TDRYWBp9Qlj18thvijE7qsVwaIzb0hKvyDVf
CrQ+jj7Lu9ASQu7TZfTQfBWaU4VD45XAcSpkfPV+s5yLXdDJWcIIbTv5tht7T1SHJdZYdgT3IMaG
pJGEVYlFn6azgnUFBr1l596LnuGP2YBqSORT2enfVAFz6K8f7j1q/fRwKlK2QNEmbNyEZZgVSdJK
Qrwm8DwHrNOiRh/MrF8ErNgljiAxbG/VQFlbDf6ibXNDlY1KtwI+IYvro5vE42bSr1XwAK2Ruaqt
cWnGNKKRuLGL2t1mXo/0iw6Z7qfoHQIPq2DNXKElAPVRuAW26GhclHgJ4syGRa/4I29fOv9HY/6u
6mSPa8oiwvLaS6NvGLPaMixjA8vuuDT3HsqvPSsWnawXkChXYu93bfkvJsWaVXSIGdVepaPCgZDh
iBieNbGLbZcYdlULmbCJW4WOllKdg05b1gREudE/ui1vC30pk9yNFgMldPNb0PXwQUVS5h3OnI4U
tnutMpcyDvB5iA4FWm3G+OJjLdKIxVKpj7WFODset3V+MxYapuXoJJDhjJiDHerJ89zzbgNkIrzx
FCLgYkgaJorFbQsnEWdn+oHCotWwR7eqH1YhA3qdckLltyJsPaHvceZDkSqIzr68rbrd1Jf0EWrL
lW6F7iad528dIcfYNRuVFK6Q70T9pxz7ML+2k6QmGv9u39rcHfZYZQhnGqsWuF2Bt5ORu/C2im04
Im9T5StM2daU3Y+ihaBK1yHT6BnOKKiOXPUHxS/AxCtrN+qBk7b4vhm2X/bohBCISKJ9ZYnPt9/n
FW7NyuFWFuWpoNYCvd5fpnSUFenKHrqEp5uabqI0iagiHTPbQ3Wa9CKiaTQvlkj1eptqzc1/6rKF
skSm679hM3wcbg58alpx1NuR4aKYYF7A45fbDaUL5+t5u9RTBGZOaViBIQKPa7YLUrOQra6hlFj8
9s+kNO6uW3e3np1Q0qxtVGm+dzfu8d+Re794Jn8YefbJCklotQwsuk3s5AD2tLNrGMjpzP20wykx
cqIZkx0BXdO5Tm0ilaLJX0ivpZcYOvlglTshL7d6MF6bxgsYpE9DzbJssykHjgl8RrUjLtDLcBXc
wic/aEDSJytKvNm8JR30Ai3vawvzUk3x41sqzMKHap8Wi61RDsyjsPEOI/eM7W1Sx125znBMbozf
8qq8KtV/bczZbd5qnm/5Bq8rIeRlcIsoxZMaDVdebW5q8V4j/vhqs2sb5doyQeyYPgzx7clci7bx
1G6RejQW2UHF/CBZtss0WWXntF+V3ybPhX+DP3cxdPmwjGZXu0HFL3dDQHOIU4F/xvtu0S+1HUj7
1bU2zeXtSE8WkVSITH+4+aSJrueJy8ekaKEdQZc50h7WsX9C7jdZwuNfyyTamq2BunZtM7tyjF7c
MZSiFAt0jomy6ee1ZAhpXzfkrfaYpYeRNooqOFb7vZeSK5/24ub/EA7OFq1YDKoUEyDQwTiZ2nmQ
iv90AKqmoiRb6PfTefoDvGppwoAIAfGYpglAcuDS+7++Pjr/eAVGgFBkULiDVfRHW7mvlaHUQJxh
EoxoUXGjNj+/HkCazt5P5xfgJaqQYE/BUeJFMLtyqljJY2VwPSdorLWMXoYJp6Ht81sdUaFa09aG
GtzUwltMvf7roadfno08FYJVRQJuImGN9nkdZFo26J0W+E64Fe2Gm05ZT121a7SW97LyV+PM2oPd
oBWx1YDiVY7iEkPjZxS3uHgQufiNEMxV+5QLn+zTa80m1Ii1RrZahjO9btnIh8h6/Xrerr3QO5fv
w2GMOoTZ5zUjqGt9py7bU3qsN7WtOvW6+I7SyOrr8f64dlTp4wvNUQBy5gHQixjOGuoJiqkgX9U5
2uA9QepYWUl57Z6b9uUXH2xeTTaMJtK7OPIdgwvb848t6DirtJxoAj1k30dXsXvUGTzNFt2aAuvg
xGp45aWnQ+iPZwBqJaLODC5hbhollg2oR4+XhmW60JDFSNMnH8HOr6f20u7DZJTGNTp4E1plduwX
GT6zuckwdYu0uhosrBzX9azaV15gi/rJLwvIgjXZQuddmeY/KZ/Td/0w9mz/NXLX9JHC/lMH6y0s
CmfsevyLC3Uhl+6NKt82zV2btIsyB+QnAQX2ZdUR8TCM1CZfGeg74T4nvlHO8vFTbuK1knm3Si7u
ybIR9ThBGNlEVuJo5UYQvQnZAmETIM7hQV3kTbjGz3MR58a5AY6qInBhyf22Iy1fyglyx5IsnCfR
paoTVkWT/oDMguzUTxOBisjYJfCKuxj3o4jm1ahjtYc+xSqWwp+SFASbPrEiFCkopsZ16cCDpl9H
oTl+uvL5Lh1hsKshejKPtEPnU9iWWK0gw+sYevvoR+K6sGonD1BhNegHUHRM62+thqx83DqlmDyI
RbqNG2wKOhI9jFsGYV2Toxnhq1pe89S9tIK1yV0GlyPQwXMgVIsJUu73EpcTJfOxDRadGm2tIr+y
hP+URWAZoc840UlpZkFm+nyMeyCFI7PtPU4jDE44jrLFYPdn/Ve8Eg44Sr6zJLU1Yr1LcYM1F5Yv
K0Lk/zyZ+fwc71vtw6lY+KofVCVXJYbnbogQZ+jE7u+vP/jFOUWHQtQm5qwyb5hafhaEkhzwrmAg
RxjIYYxFeH3l0sdM68Lpo30YZ3YsNNrQNbFOYAErl6aLfAul/1tT+i9jNNhRmd4YAsZ6zQNb4MYz
BHPZ9+FDRVOlaGtHUcHjoohYFadqzDaCDmd18N58s75thgfj/1F3Js2Nc1t2/SsVnqMCfeOwPUBH
kBQpqm8mCHWJvu/x6734VUWVUimnXOGRJ9+LF8pMiCBw77nn7L12BttcQ2ZLjuugH2DD+XkSgyYW
5ZsEjkFRJk9lCwBWTwbBCZV8T5r4vl2Ka4P4vH4q/VmDPier9NSSXS7V9kpu1ki4b98zCOuPdUEc
BKZiq9M3g5D6cWWQeN4RysOMwQqPy1gQxoBquaPhKKcAI2u8xfyhRgAi1hmlU1upm/XyMTGlQ94q
6J9R2jpmLxLhKa2Vh+sC4GtkNhtlWW7yrt+rOXDBTG9hYOY0tqP6vZsTDAupO6JicUnkyt02oiG6
+maysFDxj1ZV5HQzEUZ1Gse3htDfSlJ/VUBHc1YLP/TAXNEy6vs8jVFEX9W9vomb+oVf6MyHBVoo
hsZrZhoCrNcS6IxxafU5JNfxNAsLxlapxU9YIe3WA1GcN1k6XuA0CsboAym5V8Tyh2ZE8Czbo2QJ
OyXnLhlQAtfXGsEE4kZXxehQDRmNIjjohfQgldpTmpMOm1uIcemGqGnV2ygLPAXPgKYT9yFGXpXo
nsSMramrICrED8JDvG5A7hIyq+xf6iR5rSbdn3HwCymQrzh/tNrXs11gha6Uyk/QDjdqrj2rZGpY
ck3XCqZmCtlIzd0aYeIwN4ehuC74tjtW7aIfUDuYHqRlrCXTltka9OjmYISa12fjwRCQt6NlmuRu
UzdvULSvCn6VvgShGcW7uYs8hfY7FKrTfE5zKRU/ViVbmzUkZHA+0xnY6SJZG0oq2+gFJ09bb86b
V6jUmDZvVORkevEozAa4xPclhJyYCpuwQDopMJHCoKOr8HRn4yQ1lVedsRizcEnVvZfj5SBB+CVj
OPawLJ30tQsKQLZZTENMEzM/ypTrEM0QLfCbDh2W2CROaCxv5bgyehrmWwtVO8dyX8Rb6+gNkVQ9
hNww+iXDWYbCd68K6xstlieTZniL/wJOlrvmiqsJr7K17IxGdIoFyuRQ+LUu7KdKDmQz9ZGz+TQR
nFySGFLtNMvJkjQIIS8sbUUKmHCxTPqlBi10jmJf1MDMwzxq2FKaInHDKgRevWxrXfZr2O19t+LK
kXdFTOxURi5NJ9g5cSjkZbhFf2gmdAjZfFxphRYFAa9q6hQ8Nfnya8BdQCABL1BMEUTidKzvVcZW
nXJbK+2tMVaPnVJcyIV+h2ztsbOKG6EZtnGDVj+ZIU0XQU4hk+W0gesVLiJdakTIBckFdVc5rCaP
WfcozQlz0d6F6bDNm4n5qOom1Br9hJi/E5wzebfBDYHp318VXthhghP6q1bfkzq/l4lUBr+zE+ly
Qiixobo7K1/ewJlsJVpKGWY0+hPkworZV7oBL/2WggI2mC8XOKrW7toILVQJWSBHor1a86uqpZEr
cIfOlPSwxOcD+j8UCAmZNC+NPwwl32UK7cYm99XpLpZkmzxwT6wTd4GyP86tNxbmwapp8PbpUUOl
UDdXYEEhxCjoWy1jY5Umjvc1Fp2K0XKqt9upHzejgIddqHZNOvrjuPhy2l3FmXWZd+Ihny+NCi9t
3mje2qJcIDgt7kwEbKxDaImvZ4RfwIDVi0Fc8fb0P9SL351rLNr7kkGXnzjlL3vS1OoapfYS+V26
Y113EpIg/r67nv+FrzX35yt8qabSVDKFfAXqPOrGRrpV1Ef8cXpp/nDu/Lbo/nydLwfCeBRywG0j
kwoGCJNsui3N9j5UZ5Y/xrTsqV3LjHKBZ6t0279/xj+t7pQpny/+pVxahDzTklGK/DVdr9J62I3m
h5rMR1IAGCID0xACsV7ux+VtEgpQB1HklJJxkUqYL4zKmzX0WYbywy3504OqUiGeySUI2P/539+L
OEFBT2DNfLm1NXrD+Auky6YSxiBRBPgM6wD3MQNxxES9PFo5qEwD3Q32E2Mnx5lrYFWO9Cs00o5m
3pOVZ2uOMJFDCMFhkiNbCZGOm+ZpUDIkNMxUMRRJUfjDA/rtrf1cNX15fspFqqVVZALFQrAzYk/0
+J330R3Ybzs9jvd4JB7Sqymogh++U/mbB/fzhb88UFKcl7WycOHOMzftu1G7kQeT1mf/btzq0vjp
Gfrpel+eoaK39GgsU0QLihb0kwkHZTlAKt4OhOzp5YfGYUwU4OPoLL3hVapX/4+3+qs5XOeMM4lz
HvkmkVplVf1KEw4/WfFoLOahWaVN3bYBDTMwzcWvYnzsZbbVYmLbl/d1CbErww46Zbd//yLkb5pZ
/3Ac4L6eu1lfNcujtaSmmELmxAtnsuXc1tsBzKldqbbl1B4pxQU98sKVL6poI9KzFtz8h/PQt6sL
PqWzdZ9Rh/kVTpM2XWhYKa/Skg63JWEXnI12kJ4RHtyn01tOhRIuCG/k6Ydho/Ld+vn5yueffzoB
Uf4uy6yeV+iSNZREErWMT5XyFPVh5urieAwjjGliE2Rt6JvCeXERTgLysjRSOC1/JFCjA1VC0JDd
60p6IkHjXUUD26mI9pr8SjPJLyqU+0nUjrOu4nY7TJzvz1DdMzNW64c9GFgoqT3FtXw1GtoPyIw/
+SvnM96ne/vlDdcmfYjrgTMeAr+C5nzkqU+6q1wNruLIthxEl9JP79ofjXkuacoKsfcoZIltPzer
Pt3UjESBWZvZLDpv8SBMPdQBlvatDucYytjfn9/vvsBzRx5YqkY88dfj5VxnPed5Oj0z/ucVH3Wa
XZUhvv2flsrzAvF1p/18oS9PSmeMXV1JPClZti3Wzun0izx/m3BYi/JHD6RUjH9YI89L4J9XPLvq
eDXP7rrfb+OA3YWi6vxsWhq0HxFSiPBoSu8A0z0MaIe0tX54Hb6rV8gcZZqKgUn7g02SaAX76MzN
rNpTGRqkMc3e37+u7+7i5638y2eqUpkhu0jnQxHzN2GUXKE7dGay6ZMHc0geRql2Zum/KjL5Uj6c
P/Wnx1HpB5l0Jz6VEZ06sF1m2vzwEP4p5v1yiXMT5NMlCKxp8rmjDDM6stUhuZZFuU8m9Y2h9SNt
PwOfMyiM9QrDD1qoyqXyL01tl2H0l+Ayh7txkl6Qa5CBRhZvuNxWTXkubZ25KC6B+L5gVrLcFbrY
nIIrFFtCsnT/79/NN52a3wqa8xb66UPMAlrlrOW7qULMybxNSEkr+fXvF5G/eap/u8qXJ0CbMlT1
EbcqjOu7qRHeW731llAivE16GfVityJFnUsDJaUC0B6wC3GjltvX/bFF67JGaaA0nOGT6V5fEVi0
feeN6SmUFn+R4RBp1WlaS18pTBKfdqixdon09vfP8DXQHl/Y76Xflyeqikaxjc5fN5R9Dqfb6o7z
0wYRpHVfb35a4X682peHq8eKbqGgPddooxvtm4Ppso5uZJcR3Q+v5zcLwG9fzpdFblRT8gvOS86y
zk4X3y8/DmK+KTd+u8KX7WjoljYqez7MtONNCVK/DyZf2OW77oe3/ruN77crfakwlwwecxNzpfCO
6jrc1D6KHE+4EzyaIZ58kfk/TYm/2Yu4IrBuMiF5V75KUaq+OA8/uaKi3Iv4ky2OLFLZeDXNmr8/
gfL5LfmyN3y+1FcZipYmeTWnrGniTnicjtVz6SfPCoF3r5ZhE4Luosl3uptw3zrLg2j68mt5Jfw4
t/t+xfiPD2x8kYqImKZauedxATXsqMJ1Wb+H5GT8/bN+Vx3qHABpvpNSCrjmy1XisU77lVOVR34g
a6POoUqhpYVS/JyDqPVuo6b+mW2no5H6+7XV8+P45T7/dm359zWxjeS4NBq+RxFJdWhUB45kkS7a
Fulv9WNbUDbPYgA3n0D2mFx6ab/QkWka86IaRdhPv2raEqJ+qSaSPxiTVyvlXRKhOmmxdIu1NxCD
s0I+xx0QFVdKfWWkBoMlMplD9MWuEeqIKqpYhiup3Yf51LvzMBS7Kuw9UHcXjY5HapSgxUDNUYXm
JGLcM2vTDmWCU6TV+fvt+Ob7/u1ufFm7B+CXEe51Bt/xQVAvIQcm4+nvl/jutf3tGl/WVg2tbK6c
j9WL3u3mKt9qC3bD9JeeLX4RW4/aAm8/aUq7C59iGZxCVl2Jah6IVBI//Co/fdzzzz9tiLFqhYJC
HBVjmkXeLcJN6aZ+bdiIKi/S9kh29Flr8vM4/Pt7wLBEBmhJTft1PpSiZxPzmv0Fe0JYbMgFiR0p
QB56URuEd27ToHWm/Y/2y28/739e9us4iLBRZVbOl03uw818K3/opZf7xWZ0RAPArS00dvxsucr7
3+/zNxUBw7b/+LT/7H+fbrNZEkzcVufddI1cwugu8sVyY8Ic04ZdaFnaDXq0n4x83+x0XBQ5D+gB
5U84VZWmKDwsOULWHQalcawUyfv7x/r2Cjqp7+dRp2p+PVgTSAPZCDaIbzSwfSNHJ2Pr71eg0fTd
8vTpGl+WpxS274KymEOJrtUeJH+3ycgZFdpzpLmjWplnRvTpxBfSXJzYmD/GlonUus4HC+QGnUnO
FX5jML5Ob7pRuBY0y9Xquyh+NjLrAL7rYgYtnDeCra+/cqT/+XgtCe9JZ7o42uiYf3RhchmZ4qle
aoCnpIzkk2PWuq8qRMoxnXFwtH/w272H+SOKOHyCyaWZWpdGIexX8hzVNgrWMsNPUPpr2QWR/iK1
ssel0SnPh6IwY9eok+JygvDkrkmRu2Uc89cvlcnyzDX0NVhBaqncNimweBMxq/I+RoTWrjk3QSDP
pN6qUCEWI95PMWwfuYbHKditjDIieRXri6XBsCG2R61/EFvVztqXVDNshjDX5PttORM5Yzt6KGKO
Wij96nJC1hRiDEF8gmubA0XHD0Rcot0p6SMBd4RkdNvQire5lcnodbXUC0PtYc4qjFwqmZeR7ham
SkSgeJd0YM+K/mWpVlqZSvYstRfyJNnyKB/nLq683NIfhyRVfKbz8tO8zr9Epda9WB51GxNMzATQ
3KJ4uFe66FJL+n1pCdeTJssOS6idmG8GJOHaGIkohS5k3sgjkS9n1lo7EFIknchx9DqQdhmGGyOd
Amuet40GP0kw8YyCYTvzNxazKbwYEphYiIGKxzSNm5ewKF7xGF3MurKVc5lwjxOYgmdtqZ3OlDeq
Md6a2E0WGuuDZAYaYUEEi27Tsdww6wrCc7YvZsGK8EwhI6qrvkm78DnPMCSNr5E5u2IEyjS07EKU
/KW6jzpATBpjHc3AdVyfJ2zLZQd+LOsurOzSilO/5EtYhs4zknEzzIk3yeue8HRnLeMDU2i3PYfG
cUYwIa1HM/ldk3i1mHhClGavV3dKQdJwnAfq2o+2EYF9iBnJVvua1JuytlyTI4a2EoaVJ1sB42G8
hsdweih4w+r1OhLD/SoeYpVUY+k0GOrGTC8XLC86jLWpf5qJ27RnmL3VXNcov8+g3tHp4Zd0MMII
ltuTHGb12zbjU5TVoVUSt9IxA6aifuhVhmfai1I9pFK4EbP2am4Sv09zRzHCPYk/dodUArHPXq6a
y0nMOnusRMlW9BZvXPyYyKnm1PocIEpxO1wvPQ6ZsbyFh+LVWu7oyPk1QTu1JHDZCeC90Dyb/rWT
YGa22q52UUBLkeo31BhMjGJG3RpaS8x7Rnw0hFfGM8yzG6ZU2kMtiHY57VIGubXYPS8WBkFDPKJn
c2RGw5h/5qnwVSm8MKL7LhLcpTz1mrpto7cef6XWdU62JhRPGs5i8eE8nxL7xm7JBQgju4+nXaUG
9fASpRPJbK2diCCeC/Kz4G3RX3uIK2beI++O3HU+as5zyqIc3wKibOZrMUm288TYgjrDFroLsWPM
Fve2bGmvWWRsRHHcpUPnyGa9RQ0BOQ4GIXHftbAje8rvM3LwRu6R3i+OnimukiLmj2uyhAO10J8z
pQZHeGyG2ZEY8WuZ4q940/++7P8peVfhynxa9b+UYWaLsjKmPeyHh+wlCZpNsolJrKA7m3r5Jt78
/XI/7WPnn3/ankmokGdzZY+B/qKZZGSFPxTZ35YdBuRuVN8Iw7+KGsu0UgcpUSMfI1uHcL8rnsPs
h1ru2w/BRn9mUWIS+GcO8vlDrKncpRWSzTO4LZduZ2n84Vv57kjGv/ufl/hy3hxHQSBmlkvk235b
byV3OMS+fht5sWTzH9EefAiSLn1sjDyFH90MDjlgDz+1C376pF8GHQgDRLlV+TUMEb7WUO6Uqnb/
/kR8W3VYyMhR6VOffu3vNqsyxEnC8zct6aZf+6CeDCetF8fUn/+50n8pJuj/LgPosv4ob/r246M/
vNT/PwQBnec//+cgILtN+qSL/+U+aaOk/DYG6PwP/HsMkK7+K7x9VoU/Y4D4EedmiZwfmTg90TiX
of8eAySZ/0pEKtAhSNBMfv750b/HAPEjYi0YW/9nQtD/+h9v838nE+n0b8dj4pR++///UsLvrJKy
7/7nf1P1L8doUOWgirkEcEFoB0gof19DlqbLy2ksKC4lHcxAT1b3kSRBe4bX8TjjMLdTad7oOH71
BpM4e2yzD/OjpF+25i7rzrG+M4eQB514uZbyFELKThR+cTIH40Y1Iz3KOGWQSLTjjArh1eBwqp9S
q3XPsc7S8jbQmVMvM9mnDxyIceLNlEqJ5c7Was/zfcbejMveP29DCrIUIADjRzE/LTngjAGAF92G
kj24kR9S85inO0nbJcL1sOxW66rtb6T0MoXT2RDDZy54tAsM/uWj6Wqe3l2WxdaUsUNshn5TyBdD
7giYPzNwuMFUXVQfyUe1bGAnpJegUROQDLT4rGPyHPt578yvWKaI/pLWi/ZSSv1tfNloZCPZNLLf
oEbwL4uYet11pxySDd9f7w4CiDgnuVOFIIz4NT/02LDVoiCg7R7jGYUbgRT7JMuIBDxUa+cy/3Ja
s3aFOgp6HegBwXyTeTk7A0hlQmJR2yIwIdS3+hi6K9V4nYBQ1iYIJYnwi2ij588d0YZmbqeV7i+i
4qQN9duTOskPxjHrQ8fSKCkQlxjlr5oSqMuhuFa2uArBWAZhslFaa6/HMJMwpJnZa9zu5ea5ERj5
9YQgNs+0l/Rm8sqid2Qs1rJ4n6qHNjtkwkZFbIvmBZqxedSsmwTbbY1b8swN6CbkJjxrU40SR3ex
otl6dLfkxGNfN9lzKTyI6ERIuS77E3sDGODriLYd4Wu2YrklxmZxV5p+gUIMZ/lyo6Vgct26RGGb
3SVI/0cYoriW7GjYadWxeUQ85bTX6mPpgTQQNqk3LjsZJ2WoXtbVtRk95empRsxm+lCAM4kIRmEf
Un2bRIXMyTuCp5wHztJuBNjP4XVR72r1IUpiNwV8g/KwLl+1wU2MQ81bkpDjcZVZt2t2jDTo1Z7S
2MKWgCzMoOtpKjZKInhyBXTRybU3K9zJwJsW+bZsDrL22KrXQwrpxUsqV1HcNjlN/clc3GVvpTYK
yrF4RcdQPha/smKTRp4uQrek1uKzbJrVFUdfN68m4WlZL2TGexqul8lZfUqjzKt4dTzs45qPGe/F
egIf7BT5rrU2yo1YHhvr1JX3Zn8Xt1tkfPV0M6E1Etvr3vooqa8KNExC7ybjsbJuY+ameZB7xrIz
k0tVvgwtqMMZAbjbMd4NgaJcq9q+mJ4L40mr7uT0Up/ftO2iPk8NXoyTtNS2EL4b5XWXXmImBWtS
iS/9CHs6Y9HZa8op7lEabo3BWUTYx8WxDoNquDs7QJHtxMjN4vC9HbeN4hXcZ1IFHcRfrV/YYffa
jC/ldCNmB0M9Rf0xKiJ7Ke9X61ow7qPxfVIf8wkj+XWlY42/CwkLdaf1EFeXsn6Vcq5RL6PpY2n3
InOhqH1IpLsxo/M+4PfunbqeKZkle9F6FK0bMZit+5KA+aSfnCwnO3DOXBAGwRJlF3qTnIa1uKYD
WQm3Jb9kkpLPvWmIircg5pJcox0yiacre2MCfXYbc8qkLy5mdrIsyAVfDBwBRjt4Kxo4sQHEPF9/
2sL+fV/4vA+w4/zer/hnH7DwxcoMGU3F/NrKnYAc1FKMUHP2zd0YvkzrZR1vACi0lO5nOjI6aDE/
q1BIy7nTSWTfIJaY0LC5QmjnLroN0ESufCMcpwPbQumyBOfpE9WyXWB4cEbMN4sbkogaeUbrq81V
KW2kNADyELNiNDdDcj+k+yQOignE2D1Ia015kaHGgdnt/IF/Mr/o7uPt6qvyxkgvRK+7KsmVxVKw
Qc3HH1CCNmAN0dN7QcOqe2GugTJyePOof8huGGlHNIy93dWNFXsWnPPqsZ+JAhfHW87MrfU0pMey
DKL0oiTwJ/GLyZlYz3sXTX5XXxPACI2XRM5pV69H/hWnFZxC5zHdLzxCJWHgDkngye3qYSoGzYJ0
kSDofnaE9/WErHSRCES/StTM5hBT6Axxthac5EeswpV0RG84N/dSdJCkTfHUtR76veYuchFCs1CB
xBe9dPRItQLFratBocE0t1f9Id1kv6Yy0BeXKX6WXynzjpO/2e1JuYkGm+BKb/WSN7aa8AypuMIn
3bWbafJV/Nb58ByVh1I/BtNDexV7XUCRrDo6oXfTS9+6EsoX5IN0ZxRXLWkWsDKxi01XRXpZp+jF
a4+MaFTLS3H1c0LZV3fQvz2WJjE9NFxpl/0xadcV6GuzabqTo28kv4U329vKsdgCKrlEzTEFP/Za
v30TPl3yy6mq6depUEACuOlFAdXOLQJ5lwS9aTM2wGr1rm24dmwnuDpml+lY8PdX8R/H4KfBxh8f
+UtFVqp6pBRM6t1lpwwQtaDDp1vJN1+QDJ+xvYttPmun/s16a46m07vCW0Ogi2O9m3fV/fCS7Ytj
+R471RWG9+GqohEQ2u0lY5CDfrPQXmnss11MuSfp764IpCB0G9faiLdS4TWKg/D2VtuEzDEHl/j4
fTu5MAyQOTDwPgCN6lokvzYnzbh10j09dr/yBg/A1bZ8trbC7bATLptL9QFLhHfuwYP62GWXckAE
0g+HU+WLmOWPG/VlJBoC68218xeFZjm/RRi/p61zT5j9zrimaoxgNLmKiLLfplnqGJQPmQ1ljYbF
zljs6TG8ZNfdFm76bHKLfzp0/vQYfRmnRogp0qbltxNuJoYE8l2FAnevvUYfWXRmYFYf4UWGIxee
IIiei+6SRgntqsmRn4fKRf3jgzZ6BWT+98dL0tVz6/nPB8wkaFEEcQsd+veSv5EkKV9qlnpZggt1
IlF6dOXGUctNtTiN5arNJiMJ2mfl74x9we9f74kk6xfSCwBguOywTek1R9pzTnWIjtoEIc2ma5bY
xAtB2rNuas0j1tbnq/HH22h2LckVy30a7iTc8brL2BNX2CB5/D1S22SDKueoFlt2U7EFzGBDRkpT
d8jdXvWswEg2cu2t5EzfjIfhdj4kfrw5tyPNreyEO4BeAfsl1j0V8kK/wWc1SYQpDgUX9QSKTrvT
gYfYSH0D7UY3nfqkXi9Oe8HPFLf7VXQkbq43bL1H+QKQ3gM0jUdmsg47LrGBo1Oge5MdHFBzUDOh
zsH82KSXr8EcXRTztsJm3NNTGn12CKAVquyHJ8Ex2euarW535LfTCK/8MaSV50j5ban2dmwSTrXV
s/u+f5gYX9E6HncLA6w86JpjF/dONrVOhYgVU0pxkcEbOdd/Kdw4J8bgwn9C65FYKzshdLt1z9F3
9anFc/CKUmOLEc827wvDmfUtFOIUgBwFu5hs023fXEEiESi2aeMNV9mCQeO4nMONCNcirYooMtNp
5724wPAm0QLXop9kh0HcKECSkKuLiMspTwsvhw12OV8ACuiurWokwcVFiz5xJtlifHDoZsovuAzk
8pcw7evwUEJ6qUwy0W80nXb1XSd5RGbPy3GhS6E5cJJNpBrDDLvwmE7ObGyAh6wpUc2xM5e+LDqW
sGXdf0x3bHU6MxI7uVd/5RcAQ5TIzY7NkYc2FyF6wCEctxSaNBmpt827SMKidwGeiKS/jnwPNFRJ
uzekBwYQ6VNmuUDIZ7umLe1C9hhvDYkWzWaQAkm961R2TvYazeUMqEo4sZwUxNnF6OHCoV+E7JIT
UpX4lhBIlTNezZObAbkQnUk7ddNWbe/K4pZyqVg3RneI6k24bipjX1tbmdgQOJuqz/4ebrKAXDzN
5TSGvSDd+PW4l9tTBoshOta8HJJ0muKDBGJN3k3pNssCq98YiteMdNgfJrwRnhR5/4TanxRIFPqu
jK6pMdPNTJYtmXccUXxDeFeU42Leltlezm8HbZPXPqgp+aEEtdB5euzoo5uHBz06qPITzmZ74jXS
r6MM1lTsTQuV8QucylHwY8kFK01feJA93brVjZ2Y+DU93KfwY1B9vsNGtPM7ww0PSWdP2L+wI+B8
9GKOPnDeWg7Knp67emErtihcAAsUq5PMCQLhpiUDqHLbw3vq5EAaiGswXO0jusydtLJr1hdhJ4oB
BeJVNly076XbNbYOWpgngyWCKQ8UmZiZ+7uZ3xjDvFNbP1u3JHg5U+1MpH/UDoEkpBQ1D/EFUaCx
KxbeCuhF9LmnZXiost1qbEvBZ8kSxD1ncCwfCnYN5OR0tV9FBs4dGzKaLDgVnpz4Z0EwjquPxB0C
jn2X3Dv6/BRQYrYN1y0srSEYnFh2LYrIV90bLVuw7BTYGMtZt5KjztpnbqKayMoXk/EJREPlNIOg
s0pH3NOI7Z3+SX4w9xhjOOwkLzDH1qe0dc1No3Ooo2qGLgYYNqMc58iHwWSondEVHjmZdDHUIPD1
OEg7gBuF85YuTIxom19DoQkK3T+boijXC+T5Ad9tpvmgXAPSM2KmzWlgUmPb2noSnR5rlCOZG77V
9LQiS3Yk23ya+bi72g+fCBKY39hVHLJ7Dzysa7cVyw1nYH4x9wxj7V0DAOXTv83o4wtAegm5yt12
oO50OifcZrRlPGVxTSKBXvX7jmJ93AtO8wb+tyEkxDae19GdGpe5nYdl99BPoG39VNrw9wbaLwB1
ss7D07IW7jJuisFriCAZnTbbKlj0qIkWr08DWXGzhIPlvpd4VOyWcJDGk7TtcP3PDZodoghDxNeb
chzsecGV69EmKIneseFlRkYg8Z0yqZPtnnBg1GZdG0zycS2P4zI78bECZxLt+zxIBs/UvIwYo9hT
I3AR7624sYSLzLJ7A0evTlzqQVyPcXNvFJvM3MSVy3WybNPrhwn5XGFX5UYFOeUItVu/r4ozlBte
E9TDo9vN7iIfeMT6+LrT/Ljw2USSvVA4ItOg4rAqdzUjuKdR3zUKvmyHLpLZEvegOExxivhaOcgn
7VDe5y2rODG9LJKc5GkwOdbBkLeC7qqP4triYHObrVrZqBCNF9IgsGWSzWVs6o3mts/ZY0GkRnRi
L2I+k5LTw86IiHq1mUlPZyegPZ2EZ3NgcGtPrniOHNW3JE5AyCWGZ+4cCQgj6svBb4UExxI4+6v1
CPhM7J7mhepgWyVHVkcGQxp/BtSTeVyPMsvweKAhtC5uIWzXdj/qVyK+JVBRt6jBrWC9L1poe1gP
MRpugAJx0nszDqTWaCXA0SALN4LmVyK/OSjBo6Fs2jJoot2YX6njQePAbvo95OfdiOhCd8NpszyF
qS1uU8OtmkeNaMr0JhT8iu+tcIWCQ5HDn65ZpLdm4w5P7b6kSaM7nFTRMxgY5Qg9svmkidtgdBpo
hZ57gxhkpgPzXAsTlrXlaNqz4nRuOLiS7MXv5/OPGZwnZ9W+jPaSivr+clQczqSji561cFKSa1UH
P4Ks+SqnhbvEs5zmY7Z888kIEi/clvuBiW+lB1nLwN6JLhiAmDA4daw5Ni7AS7Z9O9vpL4LJdpT7
yeF8Xogpgbx1l9wZd0uEa3dLFprM8ZD/DgRgFCRU8+Q88VoUYyDewB5MJFqjts4jPJ3dAqXmlxjN
yusVWBqX6y9bYgd7e5W9wbzors7BASsZWxfdXcSZxbBr3iX6MLj7sOsR1OVRzLCwNY0jO8oFzRcm
9+qWYxoSXspMvhQ9aN5my20Mmmu+IdHZ2iT9naqj/XWloJUczZNVr1d2LedhGIb0lVyIlewtxEtJ
3mq5b3CUITHUdDseeVkcdQCVSxiOo751j3VgOeMDFAe9eV66J9i3rslo3Nae21/zvf5qPoJsg/1I
ckX5kjFJPhq6SwPlWP5Sh63aPxllwAoS01E0nfIXt9IRETrY1aPgvQ1ufD3Deg6q1CM8pU2dIXkj
EGcejoZXbbkNtccKR5EdLIH0JPP8X/NC+zL58L2HCZ0i1Z499j46nYgEMo+MBwIGT+1HvMm3IcI2
ZG72Wfev3Q6vNDMp7RzlJq2cX0SPt8keKyMNRUU9mfMFoUxS5ulwQmUc2IxEnKHbCtQDXdB0bk7x
SS2tbwAThrVbik6N/1Xzs85NFKpfWO1ev0JR9GbxWTDcWdqEihMxYI83humkGW+oHV2YT5lT/xIW
rwltMyDUns81vabPFtxSPiib+bV8UE75M7qyim35LgKiRpAFhiTllKQvamhLvwwPQNr1eb2R9znr
IEhOyJE3NFfvsc3rIKU4xTAgb/43Y+e12ziWreEXOgSYKd4yKku2nG8I2WUzBzGTT38+1lycbldh
fIDBYHqme+ySyL3X+qPdnVuTvu41pzDXAIG/Harg0JIv/B2BVbiYLN+ps6NeHm8id6ykWsj5oeri
S8tnAXVOyTSmU2lYL0lz1FV124lCcFpxkJtVx6DzhS/IbUCfJqRpDWdO7Oj3NQcT0pXL/AhTURaH
OrRlrOf3Wnin8P3wZ2w2hcR+Ojg8FikJYo03ckHVjjGdOBTqbMs4KVS2WRxTuG7VG4Zn8ZfAdQCu
xLL1+zsf9jA0/bZIbJJuh1f9lI08ejcGKmu+K3hYAnC3C2XhZkmOLMuCw2kZmV5HVqcr+WPKOsGX
zIlMMPsQWdLsEiEqSYeaBTZ3htqJZjLibKhE/MzpI1ZZP/ejp55Hj/t1rTn9XZs6VUe3J7oQp8p2
ee4pDGzlsQ0PQH3Lt6Hcw2FMKiWu9szWJtrKfSd5QYEdFaElt8CW9qXktXvK9pz43JeW8ML6wxlI
NmzbWsLkCE+6FZ9v83HF2ch4QP0HegK+s2ItPCosjzT5Fc6ikRc3XejzGn/oH5xS+K75MMPVBlc5
Z3w4n2+dbTL7k/LA1KLY0S49Zcg5nEryNIXwUJqCzzH3es68KOwIiRFKrwg3KxTeOPNTVhHcrbYy
HKrBRRXnBwdpk7xVb43M3OKPI3tAe1zEvvSuOLQqNl4vntpjCRZz30BIBFbpFG8IWSgydgc3aBIr
vs+v6t14EqvnSxqejRRvIherP+1NuzvSueRo8cO4VbZhcxAyTDvIGygYU+6k4JKaLL62Nlx5kKJr
x8L9QUYJk0b3Mt+LtDSMlnnMnvljvcRndCO3zeBNjuKudhgzM67F9+45Q4W9VTO72Wt2fwj4L3f1
/eh3oH/THSHAXO8eTwYSqcJ8iYgO0C/xgRvehVGx9PdGcWOnec7QNxuwzxb/GhQ77TmRyle86uFj
7c5f5kQAYMoeZSMyIhWagACqo1YsJrIn8Fb+Am+iyqZhLJGtlAi/PT8ZtK2+N9EcquQvOituBHBW
xNTBS/wiI7BVbPpjHTiq1obGl+G0FlgiZmWix4xRpbb2q4tCLFhqd7pt2qTrsjSTV8uG7fDgZrKn
8g9VbvIIQKQ/9o7+Nd1FLHPp2eDiS9wfYBhxkYL8gcLgPIb6xYqlftc9rEZNCLoYFGZx8+Djf6aW
a2RsdpApTYWDqAdMQ81dI3RhyEguVjnCapv8Z4SmMWwklUsWbuuQ0kZgmBGXPJA4yRWR6AnrjtfF
bRlqIK6ItznGdrnJX+vJ0uAZJBtWx3TpTmXOR0BrmVfCJXSJe9nVHT54PtzpIYGdsG4NsDNj24Y5
hRRri6Y0qgED5F2QEFb6tgCFZJR65rZweY1dklv5Amlz8WS6Xhy+gz5lMXLIQK3gl5kH8IdYyKuE
0O5JVPWZ5EHggC4GugR/UEPIf0G6DD5eVZNINTNRsv4b6cpD02ySFgwOZEa3oEkfKIute2+kfpiS
Xl5sckl5Fdtr6czAc/yq6kYhyhN4JrX0n1qbfssvvn3n//p9vkHLXaOs8j4A2m1NPkmb1Na4cGcW
kDuAsGTD0GdEDoGEKM9w9K8z9ZRppzT40tvXqPPU0Y81Eu29qHKQeADDISUncLp3ol+SkzkR3lWG
1zP+0Kp2MdxN4imRLTZaAyztneES5XnuqrkffJqUmAHzKesuPYRA6nq+yfaTSyHBbVsEXlPbUsOc
aQObJMJB4TTZRmfVZqtEpArnNSANPOSfN8CUI5AdUoBxM15udk5iNUHVz1S4xvK+jjeGumMdSvlx
rbOiFPnGTn5qmm2qr2GB9PQtgfscnID4oya6x2t7ewDb6j4GR2VGd28qdOV5xWPHXRKtV+9iiP3I
VhkB00tJ9KYTvvJUGRSnSndjTOICMx1YFyVjgITkqK4OaXpJOj8yT0HmLNVtwyeYQ3GI1liKQW4Q
X5L3LTDbuwSos8RUd9pwUQADRqfTiGhwg+QAPdmhih3v4uKAnLJQdxifgHrgi4PkLk1fxpvDbVUF
dLrTCktmeu6lSBqJsHAR8bHr3rh8OC8haJRlmBEcLPCkVsNkM3m1P2iqvvfZLNA4qhMkVbR4onH+
7neZ5lrGFsGDH+2LfeBrnhQ7lacx6G8U/wZjJltUw+77g3DuntUfyERJ/ouoZFGNaeQqiOhbvqc1
EU6jF0G9nG3TOgE54CEn0NO0CsWWxM8KzLF+v2neSnrgU69HTwMvAS6c1zcGb7uJQVPd/pee7sbs
rijXy6Qrn0iTyL7YVfqVJ0n2xAl2ZdtixZN/CYE9UzeGhNmaRk/XSZGwtWJtQPumRyIXZvmdh94L
UaIMh2Kg2PisCLag+aShG7vBb5CwLHHttlJt5cTvwTueEOg2HjxHfJ5YWs0t62bBNhtq57Q7SJB/
TrjXCNmsOGPJvrLYZWkh44/oBbOXkZJlZQshVqzncAsyNLAYZzoh59ui9FaqDxa2OEv6I4DZDXM9
evDAbiXPbHEnQ7YR4e/cZCSgDsC11O8zw1vGX9XKgU9GO3TKdzP2u+mHI/N7jtp/npx/fHXfSJUM
Czy5UHx1rOhOdwWQq/ckPoPLdF/6G1eSTocu4iCDjZNQgsEBPC+B4IUjsTxKehh3nCZoRY/iJXlH
ilnXXvPSJHsZFA0BYW/hVpD349ckeMKEFJzdUZPWSeHMj/I7iC45PxkvBl0EK2t4XjaAjB3s5YaB
SuPr+YFDouH0z2uYRxVPmMRNjDzq2xURUIIsdENAhfUJ/kKcLMkblxNBewnegKTip5qssWtKjupi
9chAtTkXuKIjkCSNzdVe/Cc3O4aSPnGeC+DOe87KffQAU831elq59W/Eq3ZAToC/7mO2aqJuNjfb
vC99HeNKzl8nJHBZJdO8BBKNGH4Fu9BvWN6pUzmOO6JUMcnxye7hE6je6vzkxCNbPqqOcMj3wVra
and1vtPejEflP+JG/Rxvovcz1oB0sKHEDyrFuPvZZtehBRcxKkyHVdybPtBM8FHcg2bsuvdoHT2b
h/yBWuiNYrPt2PVxesg3jaMcEQbRnrICdC8xjYd26k3PlZ8cMKN6wkbehXbrg6Kt4UmdJW4VNtFL
3PwjPyc1R6UlrpXRajl5M7fbkXVt86FtAopzLeNc2fpuWPNQnJaBWNhAh2wTH5E1xRp5y2Ri39bT
808KWuJN//b9G5JkSIs58A8rt9D1VA2KId4ZENkvODDQFLOA4KQDxppfwcomb2Rh07T73rze1sIr
ZBW3YQvgt5FdYWUhCagzxtMYyikACL359S9kc9P4KAsuYUwQLcIHgGh21q/Ixaqz8cHpMViIlTJW
4gZydsisRc0gas7SjNda4RlTCv+XxMzxri0T03wdQ/v2UH8FqhNxUJAWRgJES3sKfXO2JuwFfz4k
lWfQuDOsw9cxWbMLih0srspJtQzF0wNDdPqavE+ASGA1kQskB/h7Na9AgCxSQnsF3QrrF4lkUYMB
Ubsz7/pt8CBvpuowLzBIVbrNbduGF7V55mVN3+EainDdq8fQ9MzhIJJt6RgPP8zKv2fh73OTxMup
yytDFf9I5YuClpT+DJIm2ScQvePGo4mDfMnyqmcYiQ/oQ7J2qyImYWnoPJJ46+7u1h4Fww1s+shz
Xi4352YZ2QbCXxIjyg3sy8npAg78ONsMBus7Hz7bMQoVHdIRygA7MxVnIkZvuJNjE9xHzQ7zQKGu
GzqHKJR5iXMbo4dO2JO6KROf0QxPKSFn6ANRvfQbzoibTdBymAB+etk7hGDkJiIvTujIrB4X7mGw
M9wAZFK4nIy1bzoDVUPIJdF4RFTQESkPIOsZzK33SeGHvII7UAt2nAdaVzvGxdwZZV+7Nqf4VX3R
PZY1KA3zwdg36+KNFpLs8JNE4ntK4u9LYvFZozOmIwGP1r/n6tksqTQWKJ1i5NmL94lJRE3gqzar
LdeqXeyWUybdDK9LySPLH6yT9iSutc0PD8ZfB41//iILCf9xvY+LELGr9D/kszRituLBkH0BFtGt
vMSjHJTLqkDp4gRvJVoX0FKeXAp/6BL5CJ/QDM0O0mjqZ9iRdLs6scTwmbsLSvAGIpnbQPlcXaVs
4d0cXtkTsLeW22AjbkLmdI/KCkbe2sEGwffbvK5Yfj/DN4BNymj0G3+HQdvDI2ox2RGZMntLPbfv
0yHxEITq1grEnx0YvY/FC9oAPVwhjEEYOEf4vJgd4o/kXt9lPnmEisQWa6lodxq7Oq7IlZfZyiNX
+QVjWCvgA1a1nayAQVN5gaKoEaDd3Lhaa2yCuCGgoRmZgCp+/5PT7nbhnJcc0LmrYv8/Wj+/KdD/
eDS+idwpHSLxz+DRINpPXA/XDtjnC5dTYyPGgrBlxL5vvPhBv/SuuS29zGfPWQtfDWTf+0JA/vSI
/OV8Z/HTCecm7OuPkMu+I621bnlCiv1STscw6oe+QTcdr/bmJ4W/tkgn/jio/vHTvk1PWlvlsVLw
0/AYMfCDRUUuR3+wrV+X9Wm4HwuejuxZAv3iag1tSbV6v3VLn20aZsGiyd6JGLC25rH5BPRxVghv
iruM61/jLtgt8e2TpzzlqLf2iTvtYPERd2obOlFYX/rX//7x/XWD/ufH9+1Nr29hQHJmsvyB8nvz
0j0N9/CL1cNwzFNHPjOoyK/yBXkQz7n2qAIjuuLNj1L3p4/2t2/+j48WzQr3AG3YJGz/+1VP4iAZ
qDMynYy6bTI6UfBJyEYs8yVQvWoR/jk6RHdkHtQaGY1FLNPDwj9mTmmDy08SxdVWoVsq74VTvZNC
rAOQM4R9EN+C7SPcaCsrexW/JOdmh7rdo2KYrAwMA7YzcAy+AZEgPzv4kJh4WYU/1I/ZNUNWZKv/
khZkmvNAjNwlKIXgNZt+zMa8w0kemD881AT6/+U5k/EZyfQC0Q/0vZ7mZrSSuAqFlVNmXFjOglbl
PET1MrSbHA6EXizBtfxmqNSQxpjQs/jRw9imymiN9W1RkZgBOZpOETuCasekFadHcBE2nA3P44O6
0z8IDKjBlzzgA0Cx5Ko8ZV9I46dffJ7GW6X5YXZWsydQSPUzeoHunOh/Xe3M+jDHi2BA7e7T2xMK
wrH16YOjkFr269ZdJXDhay28puBEdiZ6Ev/Oobrayx+r83QaVFdQPI2KCyLbbGmrMtschdBCfNzC
Gr4a98hhPlObV+fLSJjE1mALHQBxQCwq5/jSzcpNa6572W94uxiuG29CCMkiwRSDLo3qA8MRPke+
TCWyc9NHSB7RZUtXVzn6wQPCcB1W3qsBC32V4xs6jTssehTvs9TRHi5V6ksMsbM3X9XWlXOvPnaA
Y6LDzU6PhBtCnK0el2SLFLXOQ7LpHWSsyCoBqD3dl+2UNj5wD5TKn1zRIAMCot/3wA7fO9vp6JN1
VCRjM1cVertgO00HsXu6dUepvA/Va5F+BM1lxDQYbcsHKOtwA47W2kblieo6ZgepbAZqINXR53JO
cVj8sCdSbfC3R9CURMrHDU0W9W/vYxjcEqyUPILINJAJm6GLCGkwbTV1sEG0PQA36J9e3ms68lIU
OaUVUipmc9Apq18i3HI7Az1jTtjF8ksF9UfVLEJvkZnJXfX00dqJfNQ7kX6rIzZSeVx3MTceTV+/
WgeymP8xNwiQlBzy6UgXXcGmVfCQhLMpUmcRHVpOsB+Rx2HLvnYP4HjAg1EmxxIjLqxh0VxufEFL
haHFwB5IW8ZBJ96KVCtTT1mgKIQjemI2qJZ5wA0lZ2HaaFRzjA0K0OWOM1jxXm+51b+lHn+9RdEj
oPwmHDr6vJ1Br6GClcmWpvVs2ICmCMfayBIbPAMWFbCQ+kK5SRm9wUVhlxJvlR1hKxdgVdxUmZU/
YFgJkx2151awehKiV9A3leO1Q3W8UCnmRFH4giiBGmA8HXiD6fG9LY9EAQZio4qPBZvaIQrPkvKe
A9Qqf4dbrGoboXD7WWTYB7ygvpvLHX1MNQaE4hzcXhLUc8iBsVfQUYl8DVQYeDn8FSZkRNt0yuLO
aCUwTCvezC6S/QkdFLALHFzjjtsRr02xTlNXAec3PDLbsuW0ge4RpV3anUx2oAD8z82RtCuWBDcG
/DcfaIQc6k3IzlK9BXyeVADyD/YfseCN4h2rb2IbOay71XfeDSlCCfNJzkPpiKKVtjaI/Qhb4Bh4
USvX+BXHHp6lOrVqw4Yx6flEV36HQ8KfDFrwWPdRGIkPUXUZhm1xSX3tACl0W+re17W+1cftpFjF
V7OXl25Rv7wd0tuh4kzqL73hLXf4cj3jPmDV6A2Xj/qGdiJEwYY0rFNPRD3LkaeWW40V6UaGLP1g
lFE4Lfs+ijI4P2rsTBR6C5zOwxGmu5XmKPQftHsdPYjqmbGDuLud4ZMR3S80rormaDypmN8TMoR5
8z7zEt2j00AUIVuveJG8uNg0/G7EGW7nz7DcUH03x9vYQb3UfoJweYObQx8ARGprMGc8lxSSNdJa
E0HxpzdzPqcGfol1oiMFt6hwBQhrvel2Dkk0mO1h8ey47egviJe/KJGCu+pXQs4KVEViFejMsjsS
eLXKErfiFY0TPySy0TF1d6jwmxzL9h2pvEbsYFzJaQJDEVE6vE0Y8xXy/VoLu+w+YW7MXdAYyGA4
HXK2UIuaqjsgqih2KDJ/9fQdSk4F2hB7+hudcQAwk2iv5DU58cjts+xJQCHG4ouyLsbuTZklDbpu
UwJEqxdgt4G96VaUcFQEEOuiU7YPU71VK8jbrJkcNuTYwNTmzbcrmVY43ePXnCwHGw3rjJqagpng
SRnvqnEdagjTfE04i/U6iTuvYQdCRNP5KEZZlPIzNGDpddMXWeJcug8RuDNDxTI0eNQCD4FTPfaZ
i99E6Tc60cvinZy5fM6sYE4V/xDn8jt/7/tAJZsq3dV4DQGLvyFf8qrOVFnAaUert4zwF3FfaVGZ
FfGdHW60anLwfEVgnRJM06ZGW9VsUcmRc5WjcRWHA3uvuXBUcYp3fw0mFFxuD4ZKlDhNplQ5wiI4
Wf+47IKcNcgav5aaOzi/8VXpfmNi/31YVbBZ/jF9A3zzZzJkwirFb3FEo7Yq1Thh+u69DqeKtlMn
C4pEuLQP1UPq3jgYUMD0u/k5LllT+fZ6xNfOPNsgYhRqdufUy1Ai/TLPP+0h6l9XA4Wxdck2IQ/x
e3LMTN5IFiXMr8Ebsn5mVz5frd3GbOzVbBvyHrmpgspf1+1wpvVvI83HPF+YohFpXYO82Wp5dE0L
gEppXhKIjO6envEueklQk1NAFvLGfgYMfpKE2Fd47aUPvNtcuK+IyLL6WRdYVvtNHlf7pEWTPTRW
OLyaylUoNtTQyomlXhR9C7BUFxtz2KMAiyYSwZGVQBEjgJDc3Fu9y88UPlCBEW2Jar2HJ4+2HDLo
fl4LNNf1QRgeiR9CeNdLW/Islgzz3i9rZynppJDqwyyckoQvXlnqt/b9LqsvqnbW+q8FIoG5WWv7
eR2z8ELSuzCjyNiB2oxdW7y0z9EXvR24I+OTTBsgU1oQrIf5ZRWQO+CFMQoBygkfViCX2QW8Srnh
+HSleTNQq0rERXoolE0urCd+tLwr6OcJ92Ll0QbUol5mh0poRkaamt4PiscVVYxPiLL0wVflzwgJ
unnOJQ/RVMOBN3plRFbtI+WT5fzZoZrkx/usAcxfku5JigdBlNnSWWC1ReR+szF0yoR5cLOgqonW
NQc9mQWcKAwUucPb0nGfo759MfEfAjs7WDGQHu67dfyl+0JnNwx17NAXECbZ07kVXmWqOOCsODJw
5vE335x6hUjQLTkxuJGQqvBpCWQUo35EmrgtfP1YObOHUqzet9ETdEM2+Q1CkNOw4+SR6y0BRrEH
7c3VldCToNLJyVGIfMJLW89IbQxg2gfFXi7Kn33rLR1j5XZ6GtzeY+Nw0i3/3lJaws1FQJZVn/u9
7uNF/Kr2KKCfShfzioesm1YCRoOLTGl9uIGcfFfIUVcX3SDmpJf+CToBTmeDzmMA5jgEHqOG5vfX
2F+dFxvu7JsHeOo9E8DCpqg7hOGsOBc2Lv5yNPbGQ7Q3TvJX6RaPpGLt+o/bU7RPSychlxA03uAj
p+IcN9eiVEUKgr93vEcAKRy6PccDo6DhGrh9Bge35Gd/1n04yI25iTa3p9FZes1MT98iP0H+u+NK
vdmrO+kU32uXarPg/yShdLhMqSUr180aIyMsJr+T9hEdnlqiqyAhuYkX5TdCltLJ7tov6Yrard59
zPboLgPrjTB8vAzIMZyFkeC31e8o6kWBzD3frCwiSIF+vtBHB7fLAPXS4luW3Z7rfrayzJHfQ8Q+
xwnmb/6Qht5SeEnS2tcmXzcJnr10AdsyTgW9OLTVvQBQ+dPR91cyksAsHObwLMu68O/NXY4rc+4i
nkjVr2hk43C7rq7tSVrTk+ovPqMWksXmuyZgx2Nn+WFVUf7KaSlLerGpgh9ToPjvX0Aw25WR5+TE
NK7WuCrmBs+Z7CrdB/JrqCH2prmdMY2sErRO3i3fBki/jHOZYVzfhMFRRpOceSnKThd/Bg0eKSrT
RSwHRcC0yYiquGp8J+JKQ3cc2TMuZYroLplmh1fIocL8aMOdPjhz1ZNpwmEze4xCBYsgFnm5fsyw
mQCcwmNnpNUxQdlp52izAzCZW9kTgGFSk41BLgxrEe/BvonXtei11SmW1lF2HfCzt2tV8YzgnQJs
1LEE7HO9dLYQnKQZcaSbVBbq8yzYFhsMs/4tOUpQO61dU4udewk3krPCpeEpbPPiDYkHbiCyecLD
Iot3023ua9EzOqsadMM2uAxY0VLt2P/KHIXddc72qm6DYCEpSl/CGNuMSSU0EGbrpjLP2qUyrSnY
GXDgtQd5IjmFgwCBq4zPAdevlXyIx5ETxGTdvlsaIeeVtUiwk+QO6kv3wF4rQIKoICWkgcZCrkuR
axOdUU4ukm6b9gPWtC/ZMzWHlKjU1jlb3THdiJkdMGdmyMSngVtfm+wUGZHuAHrgtOG9p2f7ZCBN
dCQi3X2ogWyLTmaZ7tEbLV2l2OEF9UE3PwhtBF11dIhkpPKuMh6IqQHDZNtZ+LBRPSZYRBqWR0Y8
U8INgB1iY1S7GNVhedKCo2peRwAmuLe6wueCveeclW46HVGKgkgDoOV8xaTSx/oGgwJ/nPR9/szp
4mwuxAsk215Ya8J9bNz1ladHryjteqCSAGL4NMwSI+xTrXmQfK0HAoVBR0UK7LaUtvOgCt16xnAh
uQju6xQefS/pa/IZlRY8FHYbeUMbbyuy15jeHK3Zq+1LKl5U02eVCGuEIHhqHhYMehAcAtkHXP4w
f+VyXF5Mn4+AWaVzCwTqklsgNbTlyZuzbUzQj+nJ+qlKEbBcujUUG6BHjjECKpkbFgG8G605tlYF
3eZuNGGdRjSKDq32o2GDQa/QqQy04thZkZfG2Qp2vZtufosV3kAovRygefGDF1P6K9D2z6NjQUH+
QTCYUr4qpYGjA4PCcfHF2sY7NBEbZOKMFFX4SeqRRvaESTNabZIYPiHxYt9gKqLc5QNe3BWuEeJV
NNlIsDN2dKTUOBy0xtZfYztF4rZXGHBwKLjL477Au+prpuBWtnIsSbYBCOUsDKDLpg64oHzCEzGU
6fiwYBRWjnJYsCrkhO0d4hyeRhR+tB/eWM+ne0YwaDKnZah0Vu3XTBIAK0/ldCYViehUcCnboBvg
J9qhc5ocb7qVsHOQnah0h8U/teG6oaEIkmoF0Ykg0ZnC15rP2o9ntKs8Ro5x/snb+Vug8n05UVRd
VE1lGZe/K7cCTer01Chg/MgQ+UqPC3ikU1ViY5xZ+dV5ADuxzOzA6bMLXeDcxFYfKqrX2tMtPYry
rm4uxhBaNeeeBEFS7pvE56O/3mBZREt9Ld4X+WNG6c6iUBPb3bBJUAWxH2f419n65s8Sc/5nTwst
eiPqvL/gcYKPuLJk5Mgis9raMJ9mPEErL0uAkE+8R53phD/Vbst/8blCXPzfZ/HtGYzCqBHlhmcQ
UHC7ejRP1QbXHet0dwgcDtl9fe085YhFwB4eav/H5OHfcp0/vgxiamRTJgPqj97OdjZKgSjw319G
66S6R2l1FoCceSGaHHx3TCG5E4ivVPqMGFhRfjqs/FUEAmcDhabYW/NDZ95VE1hB60FbOx1TpHFQ
o5dSpNzeTqkNEjfFyp+brWosyq2iPzRKZms6fkKPGbVO3I5jAneVl+ONRjBCoEbK0I7I0K/iPSBb
hzOAahloXbulOb5enEE0Vxiu2POgAxcXh9hlzWHEQ2xxk70V2nEAcc7JAZCDtXXyDC4LAP9yr9IA
97yINlDeI3gT3ajdhLg6ssjpQwdAFZIDiRccGzpn1UmENb80QgvwWtQjHmJNQBD5kNdHVrUU5GtB
Ab1GR9wHPgtrnON+pc4Oj6oVITAFZBmQS8sM8Gscs2F4WMbUBCh5h8qitHGf1QWyT4/CiabkpzvI
rAH6AOmj4WrSC/sC7SC5zQmojUxFy9Q3ndtdo5cKnIH4x453GrsnNyBoLfwFaX8F0l5fGb1e2AwF
K74/aevKZzIPl9b1BflJOgdrYDbjtLOYzyN+SReSk5NQwK44rrlwWgqFHV09DhoG10OubGdWD3Ld
LnL0yY+WaKpGLc/fAxiIYnsJnYlQeAv7EHl2fegRF4UumXr2gLB8gy6f+5n/mJivXAyjlnN2UtF1
mrqHoXwko6HvgV5tcpTdoTwYhJCE2wT8O7UHxcFgcKsPSbbNg4PMEVbbc3wijaZE9N15CUHFgFA8
s5XLBjg2z4b4UU17aBT9XcAXM/P9uMpsr253s7YTaNQa9kgXp+RjlEBa1U1fbudim+QHjnVuYqrq
qIHz0bJXu9FetN7lSUhwd6K3X8sN3dJ7bbyTsp00XHE9QLhSZfSE2E3bCqSQTe40kYthT6CX+oFa
XButU5S4q8nhkm+KTdS7oui2N0enHQwJTWCvYNNZyG8ee6KmbG/CiZFRVlzt/sPUWKXx7oLMrtZG
+myWxzI49LVHzZnA1kUKaX+ocS6okCWbPPX7m2u8G9yjbIm3bRU4Uc/L2286L7tKrlB5yrDGzDEt
N73f4oTr6FVgV8Ti0W5Uc6Pia0a9E/paw03iCgQvMXOpmXcjtiX022yLeHvRWDLhg1xUey30KNZu
T1HyMbTHETCp9RkFk8Ype4cTIF3ZK8OLyRgFlueeQe7OC8q/cIPYsvKDeuB73v1vqppCVArqfxPD
38uCu3mM1ZUOt9lMSH/orDqYp+jA+3GXIYl+YUJPvPBzAPS7Lqv4/IbK5Fm5W32o3u2Ur6xu99Oq
pPyNP1bQoYlQnMiRvmNy0Cl1hzsfD9OX8ULAo0wjbnuCnIBee4KlxAcYBSQ7sQECvmA1GmzQCBT2
tHQmrbe4Y3BNweFhPCEO4l14rR85IYdyjUEXfvine/r36vTH1fCPX/jb3aRULUUBCfFhQEJ2vB4O
7CNwiJqvuIDu/48A5r99QqpMTSkBwZBSv6VC/xjIwkbvTD1rqR1w8mvxq/OlZ4P55Sl+EJlKi8/V
kRzMH1uXlz/G9z/mP3/qN52JWAyqNqj81PCp3fcbBCHAiKGPtfILnSf9nz89Cd9rzX8/nOrSLUL0
yUoH4f334CnlYtKrtFg7XJlvnKH3xmkA05we4zdQijsMDdCcIZi1FZ9+2pgl9Y+RQ6EFXNFUEpKX
n29+++n52JlSUuvLyFFgcWrwG+Jz0+7r1SZOL4HoB4ijOKM5L0aWIA8iDl89eDu3lNDdhVg7uah+
QWtgd8ffdV+9B4lfl9sO1AyTgfDrlpxrTLfpi0y6XHcQWoJZ3ZxUpAEQyGdE60aggu1vZA66wapw
kXSLomJ0ENxBgi1RJi57Hq9AJGEYtcvJK47qWsAvb3Nt2s8Tz7uneunHtO4qV7TwSJFa5vBPH5FR
Df0urjn4QCeZnbWn6q1MH4Z1/Xg7mV+QiWmwDW7rtrKN7qkIdgzJupUdGUBj2DQXSpz04EleKw/q
PVLVWNvH1FY3H2Lu6YNXyR7xsXQjZU5K1BfGVVx6iS+MWzZJ+vlUsi4WEtgBHUAf0gVutx12deqz
5RR3nICD6uPH++/4uCz+IXb9/bWuQJ8BxyVZ/8bZ3tJQn+VWgkZ5YzBD59r5JRQU/tQlqsDS/WWq
1NbxPeuxjYZpBbOfoM/cAoXGrAFE0tIGgssv35IAgvAuZg9vEEE40735oGAMZixHZVE7oDxSQNPf
uuGSg38lmXjYEl6nJwflto5WvhReVQS3YQNp/zLjSOKpwDs3sds5YPa3IxgmwVtYqHGrnFNCmzTU
sLpyVLjHYXyRy4D/Rp68KTelH2JzLW2YyuUWHrxFWZM/SsfM6uCOjitLfmFxBA/GuzJr1krbQ2Gm
8zkSD0JOecm+cXKIsczRVpdxpjkRDcHbmH4lMGxm/1HM0FFEIzj1k/GGjVfiw8OaAMBC7IXfnPk/
mxm/BV8/YcsjzwvlmYl681Ul7Bl/cPxYYbIrz+D8pPEO2sfKyawYZei0MYNzP+HZ2yrE9AKMMJTV
G/CMyeAKX6dw4Fb/iW6zDBx8BeSSwTWrO+w42lZWDgbeacILA1cHgxovRWerlb1UWJLfANOFwwB0
hRk6A+nxg1tnY9pHMg71S/bKwBmKtVS+qjs0hg0Qp5e/T+9KYTNhosj/7w8fiurvZ+jy8GmyriLg
0Wn1+wYDdnkSl7eBMyXa5A0pbBRPIfkdZAfwMh0wBL/LwC4o4fEI8OWqNLra2ak+qdmOfMX1im6s
mzO8TB4uv+SLkMU0xDxGz8vgFaQwon9YjLsOT9uQb8AXVOUlgH8MWkIBvEo9Br1n4tgAV79gu4MX
MR8qED2z3GcDLoPHUj3Q4QBGAx1W7LAl3hZMWMaSvYkUd8h8neFmRkN6naKDHtOOamXqWnm+5eyP
sjeMvkiPO+vL8FwZTo6PnVNoYNmGGonW4kiT71qikrFgNXmV80uBDg3vmfjEEUpatNUx6ltSaSke
KnNPJC6AM6b3tPf2JGNvfTYlF/lwgJOrdIdDMMD9Upp0LGWPNnnyukSMouNOfzJMmHKr73/VDJfy
hrzEXj8gQ8EDGPv6w2juGIs1dYcNVNbPKnmRKJ3QHCPfGbeQHJHB62o35aN2x2YibcbJ1VNPGE4G
L/foy6294gnmsCXkhIdsmqyIQ7ZmXrXrjthz5lcWvOkpcTb8iOi5Q+vKk2jsTf5X8dyRGF3sFOMO
Qz/uvPVtRQ+yUxZ7wg7k8QEii1MaJfrgi4ot+AhfjfSYvlQ5RIWl1fs8fgMsU+bD+EURrD9PfsJM
SzB7h4muc6Nso4PCBmjDQGuru3jl47mO2ZkcuUNsZI8dAS/rkeDKTc/ThgRHafZS93hL3gqArfg4
8EdJvcWxxLxerGMyXSJPY+/kS0WsKxzA4/OjUN53HDREpxtee3sa0ORGSr4sMPA8Eb6r64DiEC6l
25CgqWX+1Gz/l73zSHIcTbfsXmqOMmgxeBMSgqByCtcTmEtoQWhg9X0QZc86yjM7YwNdg7IsEUEF
4P/Evedq4jlF5ECQPH2lU1kMWy4deAIGGLIXfgAu0BhD34FsWsuMg6M173PAWkuPeKPvTABvb3lI
ih0DVFpvn2V/wV3ubprI5cnZ1hxAW9NyQvg8NAPBV9TzF2x5RIQjuFbPMmDrIRYjCJes7wdZ31mB
K+r3BgF6zWniwTqdFFYwSvciDp9C7yvmPjkrLe4+Nmo4mk2ewfJathExY3cVkFb4JutpgEslX1SC
2QODO25EWts1sem6o2q2gdBDBvS+Kj6r5qzs9S+ydA1aD/0AAIaBWH6tT8qOc4/pWsc9dT8+9x/k
TZjimg/bW1vpc5i4AZbj00teiddtzE13H1qrmHgqjX0mMpVCsqekcmLloRxxXiOurm5+YLTn+Hb9
o2ng1zn5X+UgjzIdwjL7XPi8fwmQKFOhK2YxCeys3nS/mDF5sFaKvW4sT1ilcyaaegH+VXbtmCwY
kEuCjXK3PFZX7JeZa1O7sx6LoFHPCqKMRwlVwHzWy31RbTh4RQGBceoEaDrYGoL6d3s0I+QVtVc9
uiqLnFZMsWcDCdiksJNgMCJjc/pygzAcqZ/JQeswCqxXvepnS4POpNAHfoRXnv1uugYuCA0K7cxw
c6aIu2bVO7rbflnT4q1jsRkmry3bNYYdNQmKS92k2qI7gPZc9/NmooJZVOxuY2DzXJnP9QpwAlNo
KGIrka2U9dnCF+MfOwlox6Kr4OZNln1n8Si7NIKsWhDSMbYmq2IpHGMInKzAtGWO2yY7uLacekj8
kZZ2FiKpk4KaGMUH/obJx8gfTjvZVkwH5BIU+IQP0iJHZFUntxuDmdHuBlmXo15GexDbk+nGRFpB
guTJOv3haJP+onn+cTksZddvPUlOiEUblMx4RlbQ5CCx3BiRjagwnBAFrbIdJnsUx0KK62zFkfTP
J6v86+T86+VoYZAwRd36SzigqTeFGvS8vnrgI4823JH9srNKnRgjML476RqwnU3WzDhXsRuw/2IY
5aqA+3gkPuB8W/R07rwfvHYPiAipHudQvKNI3t7exG0AR8Sx7jQ2U5GTIXbkGVKfgjPXHpVi4aYb
VH6b0gMD/oRcwWXfvQYgstU2sDqZdSc2ss553fu1D4KEWmONTGaH49hGcHDE+HAZ15d4Oxzjs/E+
7jjJcRSbbifY5RU2ik9FtWAKtHO1yf0Q1/fsKE7lde/L8JzAsJWnXNL9x7xjGO6pLpwV5JrMxShr
EJ+4yKJyBhOMyp7MU8DQzKdGXP4bwRkeYk6juwgpGZAI0c990DFPmqOh2VHWpWudcaL32GZfTN9a
F09YmD320lv1bvlrjS3DYYpU0Y5WXwnkRBI83PKUM+jBCLXGXn7ODjLYyul4QBRQeS/63jqkPl7z
zWJ8g3jkEbCSffGOX8SN8NkW7JoMe9iGd+n7zUmPcJ/s4mz5KKTYCNBllu60QXsRQqMZ1tNlfvnn
a0my/nbYixVKovc0JJ2l7c+LuZoyKe4tO63dQtoview81XLPJGoDkQpGbkt87Iu7vrahzCSiYFft
JqRBs1ZD5aFZSpgzyAQSdc373N2geD3WJCm3HnoX4XY2OM0GR1mKvuJeyyBm2ZMDefJYPkI2ESCc
4r2yDcjEqOUeKT3Yp9xeWYqj7eLKpkT2GROeZxs7BP+P1w5pQRbumGOOz8O0jr8zBkZoHcT6iUEV
fC+mKLw+/64i8xRgHTJsNO9mxARCveU90VlIttUuYrrkbC2k04C385a/5d+IuxZpGyKt9HZki5mJ
aAMmN8au1fIIfqR/w6jaXKZXhnmzA/W28UCU2w22P+t2MKJLesw+6712lTUwYat+n28SnrzAF45S
A+PspKLLbv3BE5A8h46q78QtIdO7jhjRfV/BWwSawC2rParmBtHle/NurvWD4PMVj3fmRb0wdT7N
dwuNV2IC/kn59bKAlcaz+kFKMMFQnCVAyB+AfKJOXCMDuafiRvGk5TYV6ibxaLaZM4IswdGCJXWb
3902aAxgaOeoW5DZ2ghPlv34t27s5O/2k2Y88Fh7OPMTI7LIxmSMmDzmkbxrT5bOVBh93iremn5u
OMm11d7qwEP9wi+NtMaqGGZuRpajMvuuG1DvlCwQN2ZGX65Y/bI/t8svbBJM+ql6UCiicLeRfmOz
3EZe97SoV6bH5UBjo0PNULglqHTEctwh1O8oj9kddwdzUcVHJ3T8SPpQDzpAtMC2xf5EEYYlin0R
au29tU0Xc9Jpjq9Uc85EghDKm+XeZRtEOw7z4gXn3TKbRaZxRPe2lY8FO9Pho+i8vnFovkQRGeRT
iT6LXwU9MJbMPfUIe3iFrx7v4nvExtnFGAchuHFiWj70JuOVVUM5rVD+0aVNxqLdCbhW6aUjFzUj
6cUylmMI9+gb+dPsnVDRwQP/QLKDmQnZ+RIBto5R6diTLb0N+sY69phMpG1rpbQRyI1Yy4DtNB+G
XeKw1QVcjc/YGd1O3ATSIZRYXtFjaCucrXa4xZJ0pr0G8MNUhM0jOV804+2JPoanUgOkhCGiiz8X
NZ1y34IsCzeNB+EJtluBPpXY4svCpFvuhTVUzLbZIRL+Bc9CnuzRIGBcPrFqO4G4YNe+oopdZ2cd
RYq9wdQsuk2D5rrB9MIwb9OVvlFiLHw0piufmOPqC5h/hfCGJzZOE3ZfJbwZVEHg/9cs6U4LqCqF
ELm+PZh+ho6HT/CJz/xraruFIdXCKI42TfkGm5pu7na0PmVmHqgy9C29noumDL+Scp3WlvIYYyHj
+cWJmmbXW7ohT3RCP77g7cgydk3rEVg2MagRXl104fORGinlE5qhN8f0IgVojcptUDgjQAVeCN3P
gdJx41r9Nq4LtGFRQARegeiBzCmuAclXkEjV+Aem94jtzOLvW+fdBal6/ErxU3k5VAS0/Qx4VswA
kMro1im8bXhibNvWyxpnWa0N8UYwt8A3ew71ZWgoZjvaRuzC8XuDHbt6lN/T/BCM2EDemJli2cQv
0yss9WhD80dNgJHkaTUeFhi/hL6tI8qWlQiLOJQ3XKYGRvRFXY+we5lBUvkxoOBQ507qQYvhR+Wp
yuHQCw8NT0MM7pRqjo4GzJ6Rrim74JmHGXZeCS+0dJSBwzHy37eWI1c2tqLClwndfgdPx6qKkVIv
7XRGOvYA0XH5q+PSY6E1oInqqm/0IOmT9FUfDBQON0pS4JaWvQy81wpffP8tqAgxKoA+u+WW6r/m
+CNQd7RM7MiwtaBAoxVel2Q7yA9F6gDJmqAW4Pi+ceLVfo07eiuvKX9cAZXZbQGHa8E51VbJS6ls
O+HEJq9b9i6ryvBx4OXTJn3K+nsGmWt27LKxjeWLLF1izn0IORbvcs8M5gl/M7UDavedXrBPdERz
/drkm66/RHRCxjpFBdTwGU5SwoaCbAE7RY1JN8GTwNOep1dOYDCaNQg7RsM8bxRnJEaZFCn0yZPT
DPv+ob+QGsAQN0OE3IHplV+EhVFOwBw/kwvYsGOZgxFhr5d3g7L/JVgW0q2MvgNdRu6Vyo4YNWQ1
K6PZozZbR5kNMSlsNm1BOhl7UicoV/Ip/kL5RS20j3o3TD2d2LrM72cXBScbS8Su/F5md9TCTZR4
oqe+LsNjnzN2l/jiGoQAXzen7iHiKUt+wXF5lKfH+r7dk0AFCo97Xtr1m3Jb+2xXQ+U+3hRu8zXT
nSzSxH6PrrLguEfn7YVbgzPiadwYSCmKYzLz/0cz2b7h8PQMBxvOm1AfeDMbiPZbNM8TYErzGHV3
1XCeZH8xjikR9wv7O2GVc2syeqaTsLhMMQ0fpMcc3zv9KVxDZtDAohiQM7w84TGW+I7PSJFs/D2z
5gDjG0RM0W4deQpmDIkfSl13nhhvcuOpoj8qYXpqPFeOhJCyAQUk8C2zUSbH4m6WD0wzkdx2YEdd
dmCIdII3pJsqv3X6MIYegN75g2/WYPrBQhKSzs0FUjv2i8gO3ZbGJClFn9bDKXAG9midw/mgsOcW
1ovzaya9AoHxrhGIcbtDH0plhTDfCbkuAD0o9pj7U++nfCQOPmibTnpBg8WfYRaeXABxsINPPnNm
I5vqfZJf42AfKCzBB46JG78IV2p/EW9HTUMit65lihC7FbYQZmcoULG+Y5U8KIAemktPKYY87wMl
VUrR8671m2UkBo5OP8C2fASGfg+xhqeB5od3I0Ovyu1HaMssxK51BaC9ilYRxtjMqz90MsiKLxVb
3LAf0NXxSXppVZaexYwePdvtSzaeg+hAVTC+LBoa9DQRsxc410zq17n4DCfEonpnDY91nj0HPYvy
NGNomChicNCAfTnllStR7sSQ8NZ9sxNAjc+ejBJo0RTEjgkA4eaEwuOU7IiRiVijogd9gyegDVSi
KJ3L9+Ru3iCA4H6J0xXjhJ380RIp4DUvnW1s9c8UHHEd2K209Ews7nnEvLQOMD2wosyfO2mHeT/x
8ul5TGmzqgxWo9JRbksPfDHlkXwAjvLujIVdat46vJHjE9loQQ/+/wkim+XNhEug8yHZgCPZuh2n
GKAahz4yIgDSmLTWQkq095cmMHz/7tMtxmjeB1NwzZFM9ORrmRav3RYWEODWcvtJYxrzEkEpunls
dVR4cjfha6D1LJ8TmF1AgKjO2Z58VWB+HRzWPcIZ9lgY6KIC66gPnQ8FnVpt4tklDEaghghgGE1+
Jnp8/9SOk+lk42NHbuCJTJN1iMOFnDiQBmjJCBiBFOmb8U437jjTNFJRQNQOj9n8KVIuNLB9dpmL
16aJd2N1LT/ikIYKe55RvBrmpoidhj4ydgBTSnj5bBThdHLj/pc1Fy0zyz40ilO0DzIUmI+tzGD3
uIBs6SA0lPztPsfAVOESWkulLY0OYIHUT3uUcqB/lGENirgtikWZkLL7Upw0shcHAJbswjGzNVg8
IomFG/XtAlAa5TtTPkbINk2EL6zMYbpthHIrBLbFnZyuhSPvnTrhFc+cN64TydcZ+ZvrCa3GB64i
dJog+XAJm6weSD1yTMYTEyoLf7Z2Q7DRkvMsMofr79XiXsDk08L64x3ZNN3JglP0c89YkEwzI3Mf
JluILsWAdPDUvjfNw0BOQEuTz3nan8lfKkyYeq5FhrLXI+kTmh2MAubJrGxwLJUbRdv2frTmeteg
gTEgQekMji5gQ8QAkcrraFwYRyGAfgw7R6293oS6CJiXHI1N+JyzhcHer+wlvqzZZfYbMPMvSGJh
sD+5LVR0iKNr/W5x6vRO3eKztMfMtsb9rHlETGGN5WBAE0S1GVF2PKJXHKiUePHYH2iK2B9za8kF
AnBiLh0cONxFL/QXZbmNMeIXwYaqBg+t9qyeQZSgmnwqiothOEO7S9kj6TwUq7XJHCo7Vhg/zQtp
kStDfE2EYwE7XtuVIDPwViUMv70bVwIe4c6PK3aGVISR9srdA1npOMFuCdGp8KJJ7giBUyq2kZ2o
4aP+jnO35lcZ3GE5hj2z90xhS3BSFVwl+aVIngINCIn7awxXSc8Kqny4oKmG+WCHDnyQTkB3WFyV
a1HYwqh+bLqdMbyQdQ08YKYmotL5WpQXFOk1WZWbavGAM4XfR3trcZ0jbF/8kulrDLlV5JGzCs7q
OXyidJGP3VY/UwryzhkAkinCcqkjN+w8ald1cOsbTxfjq+r3pnjUyYVqhG2v71JIezoP61YubLN5
nm5nLJnWFaWNrvt1cwxBAkNtligwD4YXR54unpT2otcHVTgI9emGWTd2id7pyucKuReaLmZ/EBKM
E/RFwE6Ee6FeekXO5ZIQEPI8loO7DpsufO/KRd9oiTS83rBAo9G9uDcYy8wUuUx0N5coX86h5beM
Lqc7IqaV6pihYrPWOc156QUf/Xe3WE/i+QhdtghILv4Oyhd2yaRqTcXLwOZj6GDZ25QT6pXH2oC8
FXcp5iu2MHBe3Dl8Ful/G+6FM4XaLeYGpVQ2vwrrKRPPYYqVI3nOE68Lt/lwSIL7iKHwwtGllkdw
EWgXc3pS7xHrlDswaPU6Iu983lt8uuVn27Qhf+9VNfy2uSTSfZ66cufkLFQHZxrvTexp+EgOYJcZ
qjJGLfmRp2QfJ3trILCXRo0ZLhq4lvRhEJ4rvimjOLFjwfIGv1JvPR4S90Wr0v1uOMIMmwsXjavg
8UtgiaFoH5gnewhcwLRBIS6OYFhoXSim+vYl0fc6FI5QeqjYvm1aNO4l0sYVtLnYrjzpFD4ZVxFV
QZa8oi1BlslwDYIH2h0npKPdNozN8c4k20w5RigM+L1I3sp3XF6EiDHSK/LdjHYe+hFAuJBOco9V
Q3ukKUPaVmjvRnleog0EpxEPMgJ/EZUdOCqW0v1ec0ljS6tHPI8WLx4clulUd6D2t+LXSfRIYGkp
50Cy4s4xDC98Y8a6lllFJ0/18FQAB635bS/BDaGOUy/PeL+tznT8IRIFNiiL2hDrViKses7mYddf
igviklNyoBi/w72Oq+OBbx3aLqUjCSFMbzO3dLp3CtH5QYLGbb6SQbasv7PX2B4qp0QkCZYeLCMq
LC3FMty71XAfwX2KP3CRdOEfptGS+ReRARY8VryGqqqSasjiDxdeLM99F6jYPUCHtVuh9qUMsJkd
NshGd7H+PHZrRgjs3YbSthgtoNbAJ0EtbqwLnSQHUne2mvk40s53n1FDdrItoghk6XGzbL264qxU
zEPDmCYvmXfYFU4yMgK/pyWzSoDUYjTUScFbGD5P5QkEKOJxxA3Ks+wEwmPoFIivCaNYMUrR78hi
ERxRovp71rYAxmiXF9VISN4wLfva+DJD5BvuTHQAtRbgbpa5ymeEk4XTnX/u7MVQVlwg5teqKzFY
R6TSHTQv/sw6ZDFO7AV0F8OyLabwLu5Sj1czGL870sON8QTYww/mKOJRTPfZjKzbuiP6rtJc0D64
SeVuGy3bTMaAmEdRfcKhYTYvO7dz+zRikgNrQIw4c8vZRkkjRDiOXUx+veyk+pE3LBKcBvHiqnOj
2LWDkA3aKy58mqHBLgy7QDg6uzWGXAqx0ksqz+K2x9WKfByz/EJlXOCrXEo3+l54v+ycrhMOb4cq
8b3xcxeCn6vxae1ZtVGM/vNAWvk7T+fvV9Nytf2+W5n0VhBHrqbWvuk7nT4Ms9XsqI8Tg5p9dq13
+V47JtfiCTpZsL8dEB46IK+K73la0X+s+gcmAai45cBW/jAtV/S/vdZhi6KNFjUu9x+CGqtNw+S2
qNH6m43WVfmkJT8hQn4oX1EpIV9m38oZmD6ZiDfW8SNdHoYT6T17KTQHuS/xNje4JXyVl+xAMAoL
G1yrrPMWH/mGzpcGCTUMHjyTZu6lfFUAoqkvpkEvLlwt4j4aVOhQdXxmj2HiNzw8WTiwZbygNCDK
E7+oST3JjjI6kblg+uBkjfpZlHDtJYOncOYb21HzrPFDrY9Se5UaO9KAhHMMk0TD68wbo39kxZc+
JkunlGGTYj7aMlqeVl0HTJJZaUALoK1V0xOIXxjt5HsxZ7KZRQT0ixEbog5FNmvL8o7SknPm1/ye
LSgWnDUbmKB05dHnClfvxMJFDXbHuM0eKQjwXfWsdRMbkhSTcXxDB+4acwViQfliho28RodNN1AX
8YYYSMEn3zDHTVwVbSlOfv5TtJiMEtNNqQxnCJMFKT1U5phUQuSsyrOafVTZS9W0zDVeZ8DTnKPl
zui3/FKl32/4aIANePZH8BgxdDuassnjE5jKAiESQoEEVCkFs9Mp9oxcIWOttIggs4SJTzs/pPEl
EZ66mIicI09v5jvQcZi3lxHoaadGfIJx3McWj0t0WGhdWbAh+7xhQcUWuVtVbIUMBwk4/kyw3r0n
7phb9V/FloATvzibR/Up+Qo/1F2FPnqN0qlmVaDF6+BdgpePuG1dP9AQIrFZzVcKI2pI8PRIdJeD
AsN2dYTGgSe+X7YCCoMGRCqOGC1S3kh8wSGCH5UgCPqy5A2tL38BEUryGVA0tqxNiTdiXb9O9wzP
aS0UAe2dDuA3Wd34nbiyJ+Z06bnG1cNQZFg+SIgDgz0BC2xprQhuU3wnDSUkGr9sIT3WVN7hNsLE
Ie+S7k6WH7ppn0WonRm6rKvCngTqOp0vKlyb6qYANAPcYQUMJa/J1mCzlJ5CCsHbHl63PFKXSA/4
iki/oVftKn+h9yzMa28iEIKFyjLEzN3KM9fChjn7Pz/BjL/bDmsSGksFqbGqyD/ch2o8lqIqk0sA
uwR9d07vA+QLctKAYbhgD1VFF7F6xElPFxazg2HMT0kcaKv5A8Ms/a1p92w1P6P2GNNvqMcphZBS
uuop9JCqjRWN0tosQlYBMveSL/AFLYQv1S19zWNc1yJW8iZyPHqo2/gt+dQP+s1mHLKWeGIsBn19
p1YHHWJzENr5YtpeTSXwEYqRnaTTeZEty/KM3tsLTYV4+/cJsvg/f1F/LRwWgRj1hLlEH0ui/qNw
0PNRb+JsXmyagXFk5lxb20ncsgiKllCnkzmtwfKSkXQAgLzM+EreqG9cBmJbCpyFp1TgBKZWW4+o
/HcgL7+MowgkRFgl18VZVe7bzUfxOO3Jroh98zls/KF5tro3gaqQphCx3/p2aK+lt4wO+0cm6ocF
TonKCZcwNdxa+dSP3RMr/AUFhHoddEJcnBqcMQdjn1Enrz8Jd6I5KvZq8wd89F8Pm+X7YS1rQUG0
iJn/8f2ISjJpRqstWmvQViT8sUWhPF/67VX0yQbAHvfZR4JBBIeLa3wsOLyRFT3cs02N4+ZteMgv
I8U4ZEFIu+vGq1R/Wi4Iam5azRLBNnK1FR41Rp3U4y5rpxPhCg6TIQwox/4MZEZhGo138XW4YhVj
qz3n79yWfyBc/VX+/OOz/jj2B0iQmpTzWbttfORBsTepSjJHeUJ2Qq4YhEx8bXz4AvcWPmr9D9/1
X31/y+sr/1cA/WMLLtZDH8+ILXh9ErVq1mw7kFZHvh3awhyisyfbyGKL/T/fA+pfCoofr/tDaB6l
aWvVApo9uA+oqSbpPoOZvKCDN4yXMt9wl7Qj0dfeZYe8DjyRsCBf+ydzq2xkYcPpKVwwgdcuEyXJ
0/QzReoIIvl5fGO6S+bnDas/Bx/+NtK3P3+9+/+fCf8v2eCp/f/OhAe8//bxVpL6XrRxO/mf//Of
P/H11rT/8y9BN/+tKwsrc/GfK1CGkcYOX//5n6x/kw2PIJbMXQWVv8jp8b8h8PK/cQEs+QCcGRhR
FN7C/4bAS/8mAFSht5IlY4HWGv/6Efr+TyHwPy92lfdmiHDyeSOigurjxwlV3YZaV1r28ymDNmOu
rm2GC7ws+ue4HE4SVLFMjm01ZNsRcBGmpNrk0OTUWfnWesR/v311mOansCx+zyI2rR83wa/3o/A2
VIN/LTSX/675TeuWxCFZx3YfK2jiiDFSIDWFZflh5dZDglU4Fdq9FLbP+kyznMS7CiFhjkY6r29b
SRyvakq7zxrDLJNXiSgOoxzJ7uPcQ/xm3BrvFiALFft9Q7hbmx2tnkgx7DVCHgHD2zUUgSXZ52Vt
AX8QktjuJ0EAtIsMRejKq0xGTsmKV2smJvopUpz41A8ogZQhZr/ezqUrxv2rosSvvWCwAEndknJe
HAdf6IjVVqy9SVoPgmOhfgiTdifo6GSwgyXJd9gNEDs/UiqAAfVqsE8IGU9FEF7jd8iOUcxfg5Hm
nck8cQUtVX6tflfqW0mTlsTIyI8SgJgGmXhhvvQiO0HrFJWHnBFUi5ohhEgEsx0uKNM7axfC2gtS
dm41lUaTg/hiy6A9NZmfsSGUkQBVokEOi9+x+OsyXkwICUF5vAVPWXE/Y50YmSXe9GVyu80R8Qho
uUWBmRHpzdNTEOOhMFcFY3FRSHcNU3WipWcZ5jeS5oxDhrBu6okxZtBONN24JBRQZuiY6aWSYS81
nqRTiegj0j/Sips43EpSfdfE06YgE1Gf/DIlLkpNiLgpPwXzc0hgsMw5ji5B29cwlq3mXCeGJ90e
5flsjcuXloNIDK0RhUgdOpqQ+BFGB4WuQMdAFWGvnuPHMuYaUBDVzpDhNPkcAXOJYLBO2j0bBf0G
VTaqm4YQkepSqdlTbZYDkTByZk+z8gbs5yDeKCwrtTlV6njOmvQlFig2LQ2Zat2z229j5CcD/Vg+
V8paVZ/KGxqhZq7pBhoupnQY2YzJI6vsbpptJUmvbY1GxwAUW9Yi6aE5gowwYDiR3Q8iwTJwrwB+
yUgwMpaZ8CNYyhBtMG/VwLxrl0wI7fvWvbQaQvYSUhPO0Q7vR6qwJL0EWGHS7D1ZhidD5w1S7gcN
sjsTsQTvY3hXpo9Iuwy4OQ262RARlNhO7gjQaWioVcV2NbSI99ANTJniBVhfOnRAGvtXCBRZF5B5
nq0t861tDre5OY1YXytAGCW/V7rPpeYxz4eznH+ogep3KXrWiuizGbYWEg0O4pgvfyzmu9SA9jx0
LS1UpO9LSzqQuNerC9OA+X38lqrwSburQt57LbwPGd+p0byH9UUumA8GW9OM7owlMka9TxTLq/lH
CZlFyChUIRQzn7gp7gPrOkrGJtU/iuZ+qZzbswGuTA6Xi+CkKlsjxye7/FH9O+Yqv2EPFJ+Mxtp1
cvQ5yHvcsSqJrxIXYCC9xoJySjr5VSz2QyWupXZmaig7VrOoKMyDAlI6rQ5tBFV6WKlgcQQdQrfO
+8/Cmk8N1lPBOG2Y136xGuvBQ9wL70kx0pbR7Sioa3VzH5gXhdmBMj2IIYLqMNi2IEHURH3omSiL
SECC6qp3zX0t969thOyTO2dOKOfz8cWq+kOU3Bh2oWAgXWnSqCyR6dWPKY6ZXmZjQJxMlgJUnqX+
aArMkeqkfdfmyQngbGgWI9Lyve2Va6lILYly0YOuT5/RhIwOnBl+5ZHUvOXhlJtvGqoZzfi09Ick
InMoHF0xfQpVcgvRjkpk1sCqr9n0pwRoGtJnbk5IQogITkiasZpdwEYuJKyoaZm/N2+l+p7zfUki
N5/6GQQ8VmIF0tPRamq/VwcICBXURCKGKr3bmdWwkxc1hFrFrzK9mFSx5zTS+b6RQNAYSDZ66W5C
tV/F8a5op1UZ1m+CiscYHsGYlf0qGpF2ELs7N+J+1k8D7UGmHzleGfMXj13TeVlnQP4Jd+KtZsEK
OHFgat0KEH8GBrdG9W4OFp5lBG1xAT/TgncxY3g3x8uoRrskjt9Nuv0xFs9Zbe3nqf3Sp/gIIdMr
aV2rZl9wKeWkXxK+pqBKijVPqD8bQ9xXIs/zWFT9cMgR2I4F4yc129RJeib2gZfa9ONdAd8uihju
94N+bKmnDULCc7nxAxQ3Ole6FlYXqwseTK7zKkdCmPI3jrBBMrPayTnhSfOnyUQm66xt/Ksl2Fb1
varM0KZSNML3Ab7ZzGJvxHJX6MDfhRMSlI+MzW4/xesquJRdjK5F9Zo239xY7Qqq7hstYJNxryWF
K6I5rNoQ93Lk1fM5vL2LnVCxGWbuUrduacjfKaMfI/3KNAIzCtFN8bJMsiCt1MK6qrc3i+FwT4rg
cs7lDxmj7ulGRBl6kYCZhaSCikwHVzHwWTDakKzYySgzchnRlO6OhHVEVb1WWcTmdXNutUukvFX4
4avqhuakW6nEVot1Bl3sQZWxh7ekoy3L0DHBlpiR/YL9A7PGsqsGPApLYND8UW3cG7DOGy4JyiAC
q4T9LW6dXqeXsngojZeAZ1JMA1ne/CJSPFPhv4pJVoBsFgGj55aKa04skuBH7r5QARaGQV+Wvvrm
IpcEM2iMFcXZM3l89kCiEu6ZKWEjzMRB48Yckbb044vOsKHqwFOlJV31NWp8U36rxxw/ifwwxS/x
DDmoZBvaA75sX/IqXGuzhQZgGdqjXRDe2zLzrOmhqXJXEu/iMfcSlkei6evqdCxCHvlcmjU3qIJ1
rv2+mRcLm5EmH3TUZkLzlJugWfmi4pyNjcqgiJhjC2VJCko0xkle01tavOfca/PHNHlVmMxLrOYz
7PY3EQm39qD1Twqjq4aglIlGKDNxecXoyLgK4wC7+12h16S6Bk6ESoY/txYUqEGadl+O9UPJEyob
kG5QF1Yjj1BB8FOeO6qAples93L40Im0erVBvM+4EeR9J11K4ZQzUJpDho1a9SDcTmX/EJtQf/0x
IRnzRS7FJzVEiBTChRMS0Y+Nz3nBhcgEHFv6RiNPRhc/J77+RufWXAgas/CdqJ9yyFiB1U6q08Il
JacM0kZrZrY4xDbBFmsdMMLcbUPoamJ6Z9Xk4cnuzKFaKfWxDgn+xKRmGU99POKepYIhrXcIvTC2
WF42viEZXofBRmTbHWTGpiK/OZRvjipHmzhrvIIDltre1Slt6h5S6i1EMSifBMYdXZ8eJ2DbMhuk
cbkB4b/eUCUZCvtVg0gdHm7ALlgS0rgig54fbtOdCReq7rkao90o4OSD4zdhLouZ5vAIoDDDClNx
qDPiNPR3qxG8niqgNaS1mo13FrbiguQ/k4lcX6KckG9bNcVBGseOpoawOh6DbGumaIRNhJQzoxsS
pxr1VVx2rNnLbdpYwp3AKiPv3pvbNSAxixDlTERzPs/wDyj5SX+vkGzNDCZbCX02id0FRemNWZyZ
yaiUCfPpxIOai+uAQZ0uhetZZwfYXw1CiZWPVCkQ87Du71rkW3zmxovlR12OnRwjoFHFdoLjJdc+
lTnZjck2xUUsIt/vUCSDeEIhl3glYqzasjYWf8oSlh1uhn/tFjEjLTrRlTMJC1Bb+JraHfII+fGE
mrnCLpUkS0+EarwJNhYmUmtiJlqbDxOWW0vOLzch/wyEV60Vvs1KuqZaewoKUCd5o5A6gS+q1WAM
/XPv9sPj+Z/OzZR0gp8sGrefI6pUDKu4b2V8AT45txvBUTxWv173By7Tslb5zfDy62VURQF+roh0
ruaPSZjc6KlgSAiZdE4mBpeYBFt+x3/+LH96kaVL/W3z1OdtMOgTL6JUmLXUN4ugspt2988v8otX
8E8f5UfvLbXI+coCxZgGg8L8vp3jV4t0QtFanE90Jc60MRhCRV/Gn0ZNf/gOF+TBbx9vlIRQr6j9
7bECyXtv8WT4w0dbvqC/fDRLop00dVlWGFL81yt0Zms1cxwqzHOJTEJhHpODis5M8HJ3eFL+wLP9
iRn8z0Xx28v9GJ0VWikWMh0Ye+dFFEDUMSrShuE5Pl7bAKKFdBoHAeoQZEvr+U8v/7eXy28vv9wa
v32fcacL6mjw8sJmQTVgaT2DHDLt1O+3bDl4cCwIrj/MzKU/vKq6rE9/e1VxEJUmzfiOB9i88SZx
yxlUq81I16k9vdkhJr01mIr+FAEj/eHHVX/cgmWuzt3Q8sKLIHtJ1mCbh1HL8ApCKTT/D5fSchf8
vJSWvBkEBYzJEBb898c0YnHu5yxR7AiwID8uyj+wUmuifvzMab+63Z/AJvLffbG/v+KPu38Ixyzo
c24PtDj3qEV87dlwh0e8pY7yHj6o/uI1uJ0Up8M0pnjZpQALGLrl7g+f/Mf26NdV/fv7+PF8kFu9
NwmxXN4HNIXF24cB01xhoHPgkf0f9s5syXEsy66/ItM70zAPslY/YAY4D+6k+wuNPgEECRAEQZDg
H+k79GNa16Oy04MZFa5qvbXJqq06syLcOQC499xz9l4bbSAS3ydW2OXtRzP39fo/0vfD5MeX+7UN
98sr/PWV7xaI9bW9tr0zr9zro8MNzuHak0fnoEM0Jtak33/O7z6muBxf7uPMvm5Z7Xmx66VvUebu
8e6t8xfdaMPfv9Avm51fP5Z4J19eqWqO571acWGZmcf28iikUt4aNAj0YX/H1DbJLV//5uN9+6p3
a6HRnPbXk9ixmGbJANxUJscW5jTVIUBKeAFtJMCBnP9n1uCvn/ZuUWwl7XJoLV5XuO4Q6/mswYaw
rbAG6z1ig775dn9VAOhQ4lSJ065paHeroKbvtObcK1iPEIFL6KNAdPVx3UxFiHneJ2kDrjqC5TnM
qe+u7P0ioUmSwevats2ITNelu9cuD6ma15caXc+KHgtgwGxu+/bwiB0Tu9PsuyVCFovO10Xp7vXk
u7V3vTvT15F5PcDHj4XPOQVk6G6iRUjTvruO98vR52vJqmXKuiYpxAX/fNcqjX6R7GMrrqMcHGYl
YYDVsly+wkpw6lGDoK7+Lj338/3/7fOpps3WrRO8o9y9plXst81O6nhSBkZyCXdD0hdmuG280zfl
3N+eDvHpNNDopoSShn+8e/p7RnY9a6bE008QhVMv6DvZQfOyxiXLaBrLwkMvhtv/+3tV3Pr3Hw8c
sW4ySTQsUsx+/krzm1Z3p/UFrUF7pS9V0Ufj1I5rT5Le0YEaZf7jY/7/8RjDLjaHfz4em29eNj/P
xvjrf87G1D8UIRO0VZhnlgJS4a/ZGH+kW4x/oCx8Dsf4oz9nY+Yfhi4pJrM0fsSQv87G+CMZVpdt
Ek/3Y2z2/zAb+5zAGagRQBqrhiaJF/q6XdSNcd2nHWUdCh09IHKb/XZ49Ip4y77fbl39fTv/bjPU
rbt78x+vyuzL5DNIppg+fn3VTjndrhCzcbHbw/YYd+e39cPu/MDQPxNmZBwpOBMN6zDakgGgDHQ4
IFk1VMrR8TDCOw3wqH/p74cHfzs6KyGeRqzUyfpBnpz802P5RNedvsuHNOuYRQQlgaVphJZpikUx
wTkKIhU+/QyAhVbM6ffD47nMmhjPsz7AeBXvHmsQaKjBYhlZiTNrX/SlOsBebSlhvh/sUkLnzi9i
QmAz6SH2F2UcyrODQF7sRgV04hAPSrzv0+fKAqiN3bPIoyJAs4/L7vBo1EQWdT6JSO/dqFrITN/9
HMYNuwlYqCveKf/4cGtiHdOfLKJJ2FR3+BXqOXkZhzzWMMTCKlzskSAN06XuCF2tx7mf/2juECOX
z3k62CUEL4IrABRBVXeNjljSJNcMzHpIRMGQkBqGnLBLri9MR2BfZs754fyIYczAFzTbxxhbHqsF
Lum4jM5P0I7RC+MsYZQVnAn0i/MXWOtNxClAxq3Wxpeb2A+xoF1rh/7WBJHl1b92UdGAaAHzDHOr
ebnOGsslKK91jzg+hOzqrM7XvVkFw2dLopWLaxhtwDq03pn1rBjUIY9VF5dNOdc+0MZQGufkmofV
AJKi3yxPgLLwpHO1ei4aziEuO/bknunor1ePa6uiqps2UJPIJ93H+IDaV3tAw+xZiY4vdQiOYLGe
Fct9SHAQcusjBARySyFp4+EnHwe/3tXjCsIRc8+bXX8MNzGoB71AC+klah+auz6QiIrxeS5HACq8
bngc7oP0uQzUAW0S6IbXiGAFT7zxArUfubcOEeRjcQWYyolyJVb3frVUxkKA75y8dGEOLxukfSEJ
pZC4BgXEyhNuHDJG0IUg1vUbgOOO8qrKT4aKnHrQIQSl37/ABqWQuS4PzJlJZXBC905DaVA8a0/p
VHnrzYjBSaGoCNQQ/OReh4off/saqVWO4hJzFRBV14rgHcW230TK2FhgJAJVNTJiAQTc2wtmxLCZ
yiW6SLAZZDrQ1Z2TS1ZjemPWQJgRqJwHdWbP8DIdVrgAAOJpTyCSjIurowRDrCuj6I/0Q5IOD8C+
BW9oBX4NMJK2fykJnXXNh4pgS4KGDk81xizUXpULdQyE+InhQNBZkZ3Ht5IxBG1iAE3cV9DnuVXT
GZ2FahfJTLHqSCNdXfM/0WOAjUDsuOf3nu4zqjAR2ti0lPCKBmrht7ztPJaJ+rlhIsc9gf84nxTl
UD9uMmV8K5JiP+ghpVOZoSK0TBjQ5LMtIFnieG7z1lqdlMlFG5QNrhz79SY9K9XT9io7V3w0pjxs
dnGpTY3TYicdncwWnNSh1reCarZeaQOQplcbltBgCzpuH1b70DScE9LuqDSCjuEidoqd0PgiVSvQ
HMLtaKP84h/g8lWeCoUAdh3+/EP6BKZ3D7kg75fbPm7pQY+YXDI3gECPJOg2yNHR7zMTaoyB1QEj
J7E4PJ0mzXlon8ba1ScVSd0FN0RTZsCgtgLGKkOIUGf1mRBZgbA59Vafe+W/VDaMq3fgKfX7ezPc
VP8mfvT1UNFwTbPm33/+V4Qf//jN3qbZ/PQvMAEQp0zP73U3ez+d9/zoj9Og+Jv/t3/4D4nLoqve
/+d/fz2cy0b8tnR7KH/e4SnhflMQbMvmv/nnU7NptufT337wz9JA+YMeog2jhCB7Q0cE87U0QBYj
q0BSqRBsQ9T6f5UGQOYkFYKJioKLtJ2/ZDPmHxAtKfiEeoyaU7X/FdmMod71QMQuLQpjXl7VdODY
dwcO89xUtnKRCYykeZcvpS5qz9EeTvzZWZvu+hmiBVtRW1NaniKmD+i45NrH1l6Z0SdLYRfgOtFj
kDtGyG9BUdKQHxWAsMuyx3yKy9rTEjyko6PE8MwXfxkQCjAGG8ZxACpFu0WS0U8tr8cMoy2irA11
SJL1o1F4B3nIf0Nq7sirXA+qp8NMMjEuQk2gQcS+WopfxsDnjTlh9daZ/Za9uyPx2hizUV9KvyXT
E8YvvB2DVE+EJhEmYlWPmnnxLO0eCTre174A0pVednZ2ABzwyYKlhzN1Zespnq0rWBWek6i7+EdI
0qBzOu/Crovfb3F9USN1wJcj4Uwety/1nMV+bznmTO9nY/QP7nbQe9YwO58wN1pPNzyHH8wdWPlq
QlKX4BaMFqICOvWQkM8hCYJtD3dVcmhJBwNogvcQ2ShT6kge4a4yFkzv8zH75DZJQZC9qKiQc4bW
Xo/wbZF15HTFWHkz4mIoKh5IBQ0qlBWuf0VatTpjOWzSwbZLhArAGNq3GeAJ3Bcodq50oih0LjL4
yKFRxzYJWiQ148pEB3PwCQ0ioeiUJtUVxcisurzZLLQsj9QGfIZcG0P+2u5I3EjqQ0Qinpk9YQcs
QL9Z05OB4TaSLk/dg0lmEPiYZ4ZHjDkJ+vHNE07uWOey18Ma/xrscIysaDxXUL+k0iPWE8c5bEdS
rv3rAml7DtMYYYm2yRadT3r3WCz0Zoj75MgvwQ1Dqs3LfpIK1SX9AszH7LnZ6NjGXDDO8Mh5lhhP
7WXK0ATL+ewWb6dClcn3JziBsjCsMHJ45U4gLR5vmb3Z9pKUelRf2fi0Oyjg0Q05iO0V3YTcTtMK
JPIwuInYM+2wOSe8Y4fBG4ojB8iIKA167itr+NoxE2yfUJ64iZqXkoQQiDcPh5EaIcR3mRy2Y9QD
rR2QbQU3JjbmPZ46kvso2/XIeqQGNaY2blnemFsv1wHw8aEuPL+ABaEQfIAkYLZMyvnNF38J3G18
G+EFrX09OaMZP7o6tx+sq93Fb3qEFAYV4kyVybKDGKjA1EQ0+FO5vE31DE26d+S+WkPzC24gewcU
rpkeHh4QPx2erZ5zTYnpcAwCYajQG//4aozrze6tORJfFZEhRe7HK9E4vat3nqOE2WJKmrdyxACZ
nEsTBDDHEpTgkSxH6W4mXx9kC+0/gaKI9xlp714LK9kdvZT/u73tFEj6T90a/RKIIwZdAWMNfCC1
YFyp78DJhpZzjCstKRr/zN3D03/xelf/WHsnlprCPfAFlJ7EyE+GeZ7gkGJ8K4N9qyLGXMDaVKuf
14WDk+K2AR0CKt7F00+/R6mXt4oIhifJGBbthDiKK0Z1dEWyNaE+Act6UX1pwC5OM4MIFDsml0FZ
x5oOFybS0bYwp+Sf27FxfUTdb/X66LHq61OTRXt9hHQiyycmdJD1e9sO7R6sjOzpQigl+Y83JDS2
OciVoKtI9hkrWqy71gtNP3tqpvP1CGsxMAGMYuul+a5uchZzsMFYTfwMNF10iLbom7sX4SGCPCbI
fEH3smOY2Vde+CnlENu3xLwlCmPx1/YaGajEiDWC3wXdD/esFinyyzEfX8ypDOAPM+POPx19iZFu
fYk5bV2WpM6Bh7hQTasMtKaczpSwesW5c6p8vfUZYp6qCOuehgVA3cBDqShdzUV5GlNxYOPDJWmD
RMwpoUaaEpuk12CLS5e2GebKHPrxl936V71hdt6vvZMfOx/oQ/SnhiLrn62jL03Us1nu+F9Zm4sP
sb7s/HznNhHm85ERgOLrF4EZ/9evgj6/l99UQRtRBjmbusn+9//avxfd10Lo82f/KoSENFhhsGqa
CkkgFBp/6oepkfirtq3auqmLgejXQggTJncRxjSJMkiMOP7UD5t/oPi1qKxsGSuBZer/SiF0PysR
dwO/jTYNUGmL1stdJ+1s3rbZWZB8RUW925BxCoLrGLaDkiYsimG6lMIuyGb+SnxBcImKOVbF75np
oivypaP3433YmiTiiPmS7LuuiaSd6MieG8Wz52ICeHy+9vMX8igBe0kOI/PvsPDKLwpAE1D/f7yg
eEy+PAbU2Mr+kvGCTVDFMA+nyEcIRSf9CBKisihpgECdEexHZYk7ktDXFAUMIT0v3zyP98PPv330
uw5qKYuW+J53giUwQLUW4A8Pr319tEuQWSDkkHwMdQEukKmw3ZE3P8Q3PU77ah+pN42CCAcYQcRp
QpKTf+N/LoY2XgMo7kwqSHsdZkH9Ym/wgL5Use6V8c2jGhlcY7VvxTqMixR4AjyKd9kXcK8CjtPI
wJPOkcgB8JbUIwhD/YN/20A9HK5nJI8hDp3svC469UG2YapzcOrT5QXI5hmjwxyMcmjHdgKbIJRW
rKOv7QMH+txFusYGgQoHNQeOLU6d35qYRWv7d3fS3ZBIqopO2al8nVqYzjr/HO4e8M65xRvToe/G
FqQl/OLVZBJBFU1Cyk8v9OfbCIu/vu/teX4g7Y4rz6I7BrvaBc0UUqJNtlQyCIPZLcbnKyY6EN5O
FWvu4fl2Dsv3vSuFVmg8Uv9e30pwGvPTwwEZEU4oDTMUReJpaEZGYg2zZwvYiINyFoPnmaaLGKSK
K3h9A4GCykFdXWvBvLLw1RS32FwQxbveBvswXUqB6orLBIyql40AGAhUBpcQG6J7XBovYApNeUW7
iJgedjGK5NfsWXuxAjNUqZY9OK2S7JqeOgb0gzZP8cAGIYURJ5w1NgLnhijFM3FJE7JGSg8pVqOu
AwgPKRLdamIsheWGwoGgS3FeopC9hkeQdDL7nyNBVtq/3UilAW/yXguI9jE5JtuZuO3T6U4e3vat
s7PnxAlXzMSbU1J86AQEyX7J/kuGEGMAzDQGGSsot1xzU25o/sBzBmflRsQq38a3QGGrowFGaCJ9
Q+IYYa3SidMd6JFUF+q7+UFd/EgUudDKuYSbVc+nGDIuoY2UBJmTP9seOscxqUCEPD7vH07JgdmY
J81QgiFzKqFoucXcfiKGlqvfdY5lub1+LzbIqzxtMA/qq92m0PnS1uF5tidhYBddpuhE4mYiv0qz
LXN+awh0agQWgPXIvcFkPT62QUuGn93HI9+5UGBdRQ8kX43smfEu6IpUmKNudN6g0VgH8c3pjaAT
1dyHsNWaBffV6UoWEDLBAUgRTL1YNIn76BwpRARH1edl8zKoWGIR9dpOC7/1rfcCeaaZrx/3WVhs
XUTYoJ8KQgXMKEtDWfkod88GKREZjldvm8e0XPgHzaiwNRAshnFjUhHyiaxgIEjB+As8/AHcJhTr
BfTWuUKIUYycfk469CdX7zYhuYUve2F1Y0EcIG5wWgokaO8aIEYDgo2syn6zZfpZLzpuZYIHiKp/
Mj9wBD9fXvSkmEBuAVY+IsV77+KGoLM0UZ8QSkHyTVmsSJ0rfVlxoN5hyr70/DUOXhpsC46aS5SE
12yQtkAcvZMJk8LfES1Q+xy5C75kssde+SvQ7eF48xWloL7wAsPowv+KPsZw9yJB1l0D//vISFfN
BzSwqPhJRXzrvVqbqsOXIr5IrC302TMXgNgOWs6RZ7iK2pjlfZliC34DIoP3/OwD6XOATxhknK9p
ROI/R1A3eaa5zp1B5zRQA0K3/BogBg3wU+ulUihHdLnVF4ttjDQjmtnt8jwSrViY1LSVxRp4oQMq
v+vTYgFfhQA53Bk8+ziz60P/RO9Q/RAxS5bbFJhTPWKKADVgxBY9UjrcB6fZpG6HZK5fPqcrE5Et
Pd1FPdst+Hsm8GyCwM8xZIM9asSbd9tPzyCero7chk2Og9ppOGvefBoUGUcrVTCQLiAISbekhL4Y
jk5XfXl8F9JJZKfvt2WzNGeAjEab64aEkBaQLXLDTgDODgv0wkgpkJ4aZHsS2BCLDq17nuwBWHKG
LkLUi5CERvnjZWIsmhx+kSfloytvimaK5asNIklXecihwkzgQx42ikBtn/spZ7OTQwbuFj2vh/LY
BDA2OPaPsDdFthcqXMIPYxV6NiIllIXXQHyvNl0hTqgcUI80omcEgtLkFsl2P0QCH5cWfDaCVxhL
OJZUYDwkBtDd0Qa6HO1nW8XJPkwlPl3cFA/O01Ubc0xFk6yQSfnOxqF9tCSs8cTaLJBp57VgLhRy
LOMc7xeabsUhaojVlWdKsaDYYYDv08+WsHz2yFxxtMmR8oHzOhvNE+aOjp/ZOvtXnKPaezHLP5sN
ZB7iVegfPWlFAj0zjZMDqA17CCp7o/agPS4ZGKUOjDFjgefWyhwDch6YQEgcCkmiTvPRo2CZpNBV
gM7AKUfk+HR4v8y4KTXgHXv2yBI/b/uhcTKnPQD7TBZh9qSduWofnKdyY41xoGSE8E2Z+ghW6P7p
HKYwcOk2jYSbk2lNLAs0+jpmYOOZ6D9hlBNBtcUc/Lm7hdshAz56TTfQYkxyAPR55Yhk7gzSfQAb
PR3Szru5FYl4oFkD7JXZMdiZYxsK6MnjvL6lo1H6hUKMvE/jYE9FJEXEYXdsHPxLI2E98mR+w0Hg
WXmgKlh0t9F+FzEjOigDUELQtho5lJGNQPlSx1eJYIAltKqbIXpFW07XY4ltCwHumz3PJ5eP3lwJ
ywWyYNHAISGP+o+Eio7jJQhq1rq9s46MBSZv7FzHc3jCO6663Uon0GWivGq4iKdQTUb0/lW+kqMr
P6KfkEZwebfHRUbkGbBCHgtkssIVQP8MC/87J1T9MYcNcO2r4IdJGcDhlLNG75zeO6s6sw0QCwiW
iNR1ineLrgrfouzuIygGm/xRf8a53cM9drkmGnYRDZoUP5Jh5ScBNjiwz9vB2vIV0g3qx6JP6I8I
vXKa11VJ4RDYkEed29nF7+J2QxNqWx+siu2imxqCiG6YV96ielGNRbBM8c5ohfQVb/+iz2gyxPC+
pFeZ3WQKeWG+o6vyeGaPJxoC9gTEFioDmoAHVxHa9OuivASna8Q6Dw2CntUFLT/w31UvyOB9Vyv6
suarygLFQA+40ecj4hXDbthGTXIKrelxdoYzwSDBzV+riZUUWHoNbBdOw51n97dJTozrInusHu19
uNZm6XpIHwluTWkvEHe9wnwqabGAQjhGZ6wnT8eESaU9kjbqJYAlWL0pt6RI3cvV0V8wEvI14reh
ETfidmCUipoDzmvcCZgb9GFW/Jr4DBJp0CA9rAekkO8WZV8U9AYwKiR+IuLOycgl5zedGmDO0YFx
h9QvD4leRjRCc0gUIuFJPhE3L1LKju9ost0awAQDtguViLY4e8aqoXpC5fF8fd96MKxJScBCyIJ8
ZmUu+0ywWNwUaoDlmZ3MDsg2oe8saUvkILaETps0HudEY5adTB9wQcBbd5+LE/4JMkxbbbhOE6jU
NunKe7elyCQ+T/evWSiXTm0mhP5i0gGLQ1QQB9Mr09oPPRKrg/bKxA39JL8lXxoEzaQgZFiWuQ9A
Rx3PFN0Bq3CHbIu4KOyPDEKJJtiLsnhEuwUSFtL5OtyHn6lPsF1Ewx7iKza4Mq5IleThYEeSMZ38
AMczbg6Lj96iuYDzc/Wrt1sRY2DSCYX7u/VJ2zumfeIQr4yAzeg2OjJNg6NydXBk2i4XGkiZeKC3
lFw+tbh7gf8nBDM5knsaSAy/V1KQ9ZUVQrN8TrlTOOyr1YeoyFO6liGeDki5fhnmAOebR5HEAKLw
Otam1IsU4MwQGtg1jNZ7kFMe4BUGQtrUBqcPlAgVNggGnUhN6XGnUX0G2oFtNuRQoDQARC4RbHu4
AeWIXcogKfuKd54eWwlrV+xgvAmo2NILqYbG7PDRjpg2c0m4kLlTvNzGhBPJbNWUxT0nnSNrtcvZ
1iLm2KWaJgslhkS4sOkQRxrd+uUO2/ve5X2J4nQfbp+ISXq6PekJLXvvuBRvHmmwb5NMp/ShjSRr
yVmPirEZ10MRsQJe2dMixjXv2GTJ0UAywckyFCxaHhDaFtWzNTLnl7kUnSMBqCZHPpFe7Ibj7KEv
vhneOtFG3KbuKS79nnfq9yIagdwT/pYNBlsnOBRGi24xvkTb5Sf/H8C8OMzqxC+XLkWTB4iZgPS+
/qQNdxuiU4gdZsBOOdcBHu9FO3BLu49j1PMgylI+Vl5vkoXKM0fCOj48ltyNgMbVRcH2Pd8+Gswz
OTwEZZy7RzqxBanDa2yqkcS7DyXeC4eT8uE4qahKuKey6DAX4/NuaVJABEqgA1phpjVAtIfwy2a3
HjWcJsSs2Olmekyrj+dhtB/qYEc4ugMr40ROFg5UhooYV5f00DNKEcsx5hf69gL92cKkxDBI3Z+A
YQzAcYTcgq4yrfcjKvD1bP/eW2Qkx+STrb04HXlgjclxoEI6GZixMr0IRGoswkt28+z4yNriVEpy
m9FpiMtY8umOP3+i2bJEpeM7BaXj3vo9qlc9PHZhZSZSMwAE6d/aickx+wc93FbHmRr3uki+Md9X
r8563vGdEO6aSB4GP5Ovq5z2GGoYS1npn6myuaYt+VFBkY+ziy/OiNslZIUjN5ytu73qgaTgZten
W8KqxkrlKknGVuJVg93oOAN9f91OFDU6qkTHQibiXMHSFF4W2kr2q4SorkkDn5r6iy5/aomJCJCa
bnzhuiiRYFxDAvfq4BiB5rosuJIWsZ2JoOtdOJPjc8veL4f4bDm7lcx8wkx2ZcwCdJtQjNkLEdfN
L7i4YMUSfcLrmAuiEGqmA6465xAMNPC4WL+Kj2PG8Io4pFYPOQWBj5zSvU4OS0LEBzgX+XS0e9AE
qA87GRlrPhTy0nPUh4nHs0zKxcG3uKesfhXimQsL7mtrUCbURBdH5baBmIWoBLX8tb8Gw+dbhDuM
+Ca8XgKXhw4HICQhHFUnvTj9qJ9F5KFFE0ksKdSsbklYgVOuOFDtXlBhI1jUCmc74XtL7Ljy6Aec
oyaA8RyvCwcJOV6Hb5Wv/6SLA7BAB86iacZdF/RS9XrnqqWLQ3Tfql1wzdOPCgDcySXNY4myMcSS
5vcC3SnjYpbeBEDT8Nf+KVk/25G+OqBJYB2D0U53RkFxfZre+lDCOMidaeIIucuR0z3ntAitVKIj
EXnFEBxnr1v/2t/OVE8CpAkJfwsmHwURAEyfE8Eh7EHUV0NovC50MMQjnGZXe6SxnLQGpwHYbleQ
vaWIxQDBiRW1eCUMkgocY3WaGDdO9m4zvSCFAlv1+76lKtqS93022TIsITG1DbK+f+58qQcL82bL
GOvk3wLA3wlgUDUg1JZvy3DlqEjAkD3TghT1Og8w+QFhSuKfylplJsQA5f3bA+u1nrDGsqL9/u3d
uys+u6pf397dJS1x6TW9E0cke75/A3Hr2TM6EOHawcHm47DA0SF/5yO5U8L/7TWFNPBLT9nQWk23
CPyGMCnWbWQBz/s5YFlXH7aQtW7DdliSTP3NJxWf5HcX4q4FqRq3Ypd1fNKLW8Unv44LWsFHEgTa
BDCYpwTA/T0enu9yTpVfflxbNT6tXKph3N0B5km9GBfmTF6XYAYftCtApDc4bgFH6GPYcMlJd33W
VkjpGItvoDyTzANXGMgao+kDRc93Wut/8pbgj5CBIyMvvRsjXPERnu01+QW9qBgxwp+mM6I2Ji3f
SREiWoyN8XkAIDvZP1AQUlNY1Ae0C+LvPEWfg5O/XRWErH++k7v5wjqzpV2q8k4KyIG3BSoHV1Vo
1oAzDjhbBERyITwHPevtksMQ6F4LrNTb8kxfXvUPehlTtKOvh9gKKLuO4Al1xue9uEeJcAyyBP8r
oTGGf+LBLgcIP2PCmllijnOeJfebO+xXsxL5y2e5u9DWLbvkcqaJOyxbiBAf2lYv9tBmn9vN/3NP
7pdXu2vgF4emPqjimxN6eVFGAWIQFQActAFZ6OGePePbjygekvvLJW5kzYTzo6v386fSStM0L3l0
96vdY++1fjpT4fLIYtQd0dgOew/AfU0SSjPquD3ZV9+sHZpwHPzuDdzdL7tzL1tngH485VkUtPmT
ohG7h4wFy+2VRogc2SsBoMRGm06rl/wjeyQJ6MMaS69oEYPrg/XaGj+ChRW44M5xTgTX58RKjquH
71b/zx3xd2/37pYoKx30wlG83ZBwAVotkbmSwIc8VhNg8g/NuJh1w9O7HXy2lOj1YSLpU+lxOQ0l
qMbi1IzAZzewVvmIY6M2gULsKSsDNpCjTvlInj5Up9JKI3DrqEXmwcUabfREUJc5vfnSonnIoRGq
MUMFmCaAvrenPrFKxAh87+HA8viLy4PFQZFtTdUVLNv8+delva7Kgok6FULn0jpuAxQ7Cr3fymsG
xvQ6kB5o1tIcrOOt4dDkrIkeYf2h07dOAPpwfLxQq36sia4KDhv6eNvRbZBNRE1gw3MNGIpksTrZ
D7NQx59N+J4rv4JwheqRaMNs2Ayp5D6fiCtbLSBVcpeSW4BtkCNTPlF8on+pLRrWswG7j9fGzYDO
sAs9D2FxEUKAIEGKvplbOpi0F+yEg/V4O8hGhNf6TcLZily3w0Pdp0c2uIneBCE0feDavihGsNhz
0CainLMECu0+jjnkRghNOJgdHsh2G+qjGgE4/WbadtQqC9Ibxuiromx0JqmJ+mQqfJxisaXZGaoJ
ct2YYMWQ2CIOaNAsfGslys0eVPjoQNdBRAFDc3ndcqyNUmTd8I2uWODTyHpDfEPaEFVV6+bi7AAm
BML+nHONt/eLiQh6I20uLjcKxE1oTU/0VIWJlPnO9Jy7+TMGf1xMA7z9fLDS381ZYtuQsr35dpuU
zV9NJKFh4UQAAIid9u5Zqc1tsz11OKszRk4QERHkjE7QWqDxi149h1U6fR8pPUUK4iuG/wXlJaMS
ImGFzMsK0xGhwE/ZggZeQIe0ewQIGzPGiXqc55DkBgwliJL31+GuX7cMe/zzVky7qrcDCBqGjhHN
aziADkCkA3syYjOqoDnzAnpPuyOh2r1RS2Lv42VQsa40YvvxtzHyPKRWLLx0w2B/tgFSlhQpgM6p
6gZaZUBCywiIDWSEEIIMAaoiWc+gYKU9yVbvNgJHyvihpgVyDojoHuQRPxGrEZyQqO2fgivdj4Z7
6cz8uYvz0S1kDUvDXiL1BfKboKHUp5uJJlChjXN20GVzrWnqMrfYbcNsJm+QL1mUyVtfAzTbbIpX
ddNMM98YMajrhSCkSeIED0bzA2nYo0aVTR9H8xDf1M03NbH5q0XcJFNUhuIry+r9KiHrh1S/mAar
4hQGpmw721kFRZWg7mxoz4Xor3jeDbtHnSwc6BPB7a1dSZUL5A94yewIZnc9qZcGR4snZij5izEX
YS0Wg/X3fNn7zFaXXyis6HR1T1BTa5JKHW0JX+WlHNUzyDZz66V8hG/9uF3VsLX4qwzFyGGdiu5S
Qaui+Kb8VMXGdL8TfPnMqvhOvqyMx3J7O12OfOaGu4VsAATdLtknY9YcB1U/I2yWH3HQv/qnN2XS
PVeT86Ybka7+YMztmfmgp8P0af3CCm6QwL0N6Uz9vn7RPu2D9+/RQupho0VGeywgfl/f41m/2oZe
MrgWEgtlhvo03E8uPmqXaedfZkaouLgW1EFJhhd07kk1Fl6LNkpnLasocK1hsdn2iYuhK0/tVpHW
Ji/RXDxuX5jKLkQSn5GALEFZQYBgX8ZvbD7ltIQIhK6AA2wDy9WpG56zh/UG2LT8dloykSrHYup7
SqB1jpTHfdAb7eNzVPTLgT1WfPq+25kMANSKDyPCj/nVRVJNQIhXtP5LP5V8nBg32tNNv9QFbVjo
uUpiw8SghQyeEDgP0TM7lyk6378+I7DgtFpzJoVmO2f8/CBG8PDJfdt/vQTVIxkk6EiYv1X02o6k
KCc88ayz+7E5IoIz4U+YSNDM1iXCA6uoN7KBrUpe9cj4Z8MAMmB3pj8Bf4rQsPKR97AUDnOO0cDU
jTGg76uzfWf1pufb4ciYZnNkA7uhBpBqafoGdGgit4Z5sA3bpDc8v3Zj5oqg8GPR71BF3Ah7FQMo
keImzsas8i5VBHv+lKw6IOJk3N4+TPK1KNW0wKK7KSwcudt7VgLmOx6cGNSBrEwkn+GLoF1njK+s
Vgm6l6BlcLMmSpTNYXAc9Gj+pcH6vX4+MVkE48MnOC4UmiQFw9RH8WZV35yC3h5WYTquc5/8NZKg
BVa9WGp7n+TNfVwv9vQTaWtHyqAOyXJKRG+QrtYrOgxYbBuqA0TIUGIcZcME2eCRoRv+2mB6MR0E
rfid8kG2sAc0lGiNgIyN6bvkhCWd4YfyWl2EzOI2J8iGzNHuZf8MCpgmFwLojU3JYDiXlWiAWf0b
wyHEAc5+o/rpE63qdNUCM/mgAxTk7xk7/oCv7IWODLIf0ToDkjvd2SQvevjVb4/lBjzXFlZ1nlRH
uomHCP2FkyXWjCbUG1TuUI8lIAJ8pyN13q4sOuo0hL+rPdVfHXgtRGsqDkJN1j///MuKs7tVRtMW
PM3KkLjqaiAPtOE+tiPRYCS8LiBHyO/1jXAbmcucNAdQs26aGF4ZMTSapkOgqif8cVQE8JRs4jH7
7P7kHxffAAA+l/u/LTvI9yRDGCE/QaRflx01WxsH5bzmNDqHtMdJDVkQCTqVQhI9Wnl1lD6vF8dh
jyQXbiT25smVMs+q58KnQzjlNB0ffhhZ/yka4JfnDOvLe7o7ZxjW9no6tUzfSbSGPs+YEFk+nnZR
7SkYvfBI+oRYutq47F8XYgpmUAasF6cVxw3XWDEnGG8XkBO43Bp9/3QuPetP+++OnL84j1mgTfnO
WLFl0xA11ZdrfNvL9u1Q8TZFVOCNzg01S5ATV7p1O7HGmOFFJA22Dzm9ryz57h5TflGz/fT64kj8
5fXb88nOqhOvr3RuNhFq+h65DTAw+6CslPGRdWeftNMsyhkQiOb/t8fgX3RXfnoHd62MXLJ7xq3+
vFDZQohMMDPU2B5I2KQwHss+igHfMr99vORfPF4/vfDdHVJe6mJXio8ulqUU5ZHil/NDkge4+Z7J
Fff2yW7FKOe7T/yr5/qnF76rk4t23armkReuVjUWyEIwrQ8YdtVkF14jK/kUKkm+iA3TJqrM+VzI
lkSFWn8w7bTZI6iJXLrNzJlmu1OfynCYzhhlsW5+lhT/pY1duLTFMf43omahaR5uEDW//+QI+8cP
/qVotm1LRfRo2UD+VYUu55+KZvUPOAdQ4BXT1CmBbZ6qP61d1h8QHmwMV3RJLUVReCd/Kpr5Iwmz
lw1Emf/PT/4rimb5F80qXGeYzkEsG7iw756btZkXu1Y6CepKMRL9BlL0QmtgT/NIWn7LePlFX+Cn
V7t7WEzluqu6jldLGbq6WLHRq5g+J1hyQsUq/t3CpP/y47EeCjm5LdOK+HlhUnrV7takDb11dr4W
Lrgr6lmiaGPGEdTPAEpE3wwtW1h6W9QJsF0DNcItGta4dRu6LOWoiJkU8Sd7QmHskTh+SR4TcoYO
W0aHvPORSN9CbJrga/hOoWv+YmXjzlG5FaABAXG4u0I7vWvLdUPixskHleUUPnnQPlFIfsf2faV1
ux31i7HtdWHqMbyb2wvVGcqrhl2KScqIdPtbJIxE8vQ9wyideSfEQTlfvHqiw089yRlUTBrEpxWo
H1pIK5h8HEDQHdGHrxMcKkKY2AS9p/4b9Veyd+mRf0vC/3GwuKsAMDNKFnZGXACqdLekSRet2946
2B81x1clROVCUViuE6PDIe2DntwzgxaS18uolTxts0fCupESqXM1pKIxEi6Gov+HvDNZchVb2/Ot
eGgPiAAJCZiKHtR3qcwJkcqGRkIgECC4ej8ry/F71/b22eGx41RUd7JSDbDW+t5WiPgw5As4B9SI
RkVY+oD6XbeiFs5v98X79I3IXmppotE+J1RXsulbQHcs4b/Cf1aRUBfPeyyGn8+UQL4ZabaF1cHr
opKh75x/w+wmOuOBGqH/voGwJp+8AcpK3CeMQu0hKYt1gsCSE+V/6lfdgUokhPvRhPHWDaSLumg2
0Px2st+PA5WxAB2twoRDoLBQdNAxR/MTFNeUKill0V12Wheqb/CGoEkwfMS/tlDXPa2PnmAyliIq
f7LEXe/jBGToKNeoSZg/BpJ6GcwM+3K4BOVqmLfriLIXuq7tyzIKusOdH7NL8v75+fzQfE3X6MmQ
XVIAwWRCidayiB2FX24gavOjTaNRALRRGrPcA5p0bvSqWO2JcM1ABmhpymV8+4ao3kL6YjhDOvpN
EZjXfFM7lupWPpiV5FACPIEk/UbyO0Xj+/JgiAn54qJLoFOxFL9z3alMeXL7wQXVJhGCT9zGGd2l
doxpXRUlVTlHVHpzp25Z+kbnXHJv2lAk78uMn/RZkbCN7S06QyKANLafeAWBG3vMU7MRTax8vVJg
4M4vjwngx9UiXUFj9i4R8jgxmkOLKAb1/cIDhgYXSToRiqgEu22+SRjgcCRSYynkuPlj/qi9+OY+
oBbkNfIbacUqShUHigKs4wSNIxHgvqJ80KC412pg7bu13i3ifIkf4fLgQnvXelFrIbJKTZkZEMUs
U9oH3zotRkW5HKM7xY3lpe9iYBAJFlS3mUxuUGWk4lD4PG+9EYkQZvudQwBbxFQeqaYniUD8APML
/DriPgMZ765Ch2AsGG2FianwkRWmZo5q9DZ77u6bYtEs+i+IFsIZ/Y51IrKaQ7IjYY5qGcgYaYlW
Da2k1y3yQ0mgAdOyOOot5ENGBS9edICM+9MdUfq9EJp11RwQYN9oEucpoQuy+VS5aaZpUE2a9wfV
HM8KzOYxertNdGdyCXoCJSoKSfetvHjYHPvpmNMwljJRYryg4UXB1hZ7d4vw6UodE768jDR7fAfh
rUOaPJ9398m/JAYVjtgaM2UZr2iFJ895+pX0c33d0qQcMpMPHk2bYRkSGqwT744IM6tmo11C2xZp
6PDFtyNM8qkWhefcXSbjfgDi99F8GISlkhQykmdoN/tPfgEDM+ZYUKZHFFZFgIE/XaJoLRsnQ+dG
O4W0oHItuKGM3qKmQkXQAfIySl3WqAFwGIyc93aBE2Hq6V4wciQXDZGdbDGJsBxUBLV7jJ/VsUjs
bCkDaCAzyAkeEcWQUXwe4VTt1ctuMupdwMeJ9Dim9Rg1OMsJvj51uLgVSnGE1sYy192mCy/lPjZW
U/2d2wX7p8xgvb41hxy7YLMTGpUCXqAKmv3t/eaN1g+bqtVneurRRKp3u3+8tONQosnbui7uXv5y
+0CSlNE1mB1QaqAQ25G9rM6bXbYBEdiOlvEKdLE7dxp/yp6+/CJE/9n+Sg9RS/s1pe61RxQFNx0K
Hum+oKJcg/4F7cTWeUM5VJ3KYMJUThI2BQHqxC3lYEJGP7KrrzrfSz5OWurRxgiPdGOTUxhHqkc3
JzHvXSVzgjs3Rbe6pY+TSNLWH63pIjXu7jB8YHihefjilmR2dD0YeedMbr5kAGwLjxc9V9hWrR5z
BEkkN6fQ5wRL2KzUuL29yLsOb2J3vUVrHg6zXw3UEgLe1OjRpo6y2cJD2TlOjX0xT3hAdCvbxV/X
1eUAesk/1VR/YSJg103YX0RGx80ZalNU8WJXxuz9DHP7se6/iN2wplwrxInOxI73+klfXciAtUlI
rucS6w8Ks8ylS/ydjpx7T3IVphNI25eJFb09V/fHTOh1EJeg2z4kbu9Vi54kCTAbFNLt/KGzDgAd
R4ZoH0OgrovECjOL1mNXAxZ5pz1PRTuK+kXrZtfN/bYRJAePB7QqMkFm3ReUw0nYzYXWLVsoNpU6
Qg9++dYVNJjtMb+7MoIa/CGMprqdkSC2EhkUsiXPkBEBnNFLjTAPy6qHUr3vHP22uGO0uBwvO9Q/
Fj3rlEGGAheQdhGtXJRLTVAeYkYGB/rJf55RN5kpQPkS6QDelYo3Rfp8Zks6G+67C0nr9UzTQoK+
CnzenaOqpoLgHss+Tn1ihpD/0QExEE5gjom1xHCg+y0KOprlR0t1E5F6QxSAsi+W6MbVRbpsW5dd
JOIaEPXTm/JkRsnduHMRyOFyvVeuRiZ2GugKWmsnlqzp3Y50p1BXevWyE+1JTOM2CqrLK6oDJwFt
RegmUZntlYfxGqwBjiN+N7gblfXNr/SzUpB607gU5kyrrZp7l5snZzBChj/mB5Vdzfc4MeUXPMYz
iD3RPzneT1muXjX2Cdra2Yz7ec9rzVS846w+xyty6NGMEflLe0doj3GBcJXZk34t3t/VfUC1YRB5
k252RXW9JbPuYXMzwTIc/Ul0PiBaZAupHNiqzVkNBwRyUdahD9oI/TxAfT/GP65bJd57NsNPfepg
9GqRXaV0slp39gp9MQFYLD2OX81GPyrqsRkFJClJlHbYLCiI3SEkEBK5GrvIzVEcaXbhXJtIizJ2
9aCjghbdXz2vEQJcdrm+jImDGD8WnXQaTTfX8YuWfMhFAP06fzzdYg0jMKsniGEB/HgOUC2y65YV
+HJl0Tl2iedgeO2R9vCz4PraY3VM1H2lkAUEZeeLbS93P1SY9gkWAPTytyOct4OWnUOmlW00VMzu
PawodhHm5gwN24qD3L4MhIRCp02Eoj4CxmEIV3gmbO2l4GkDsGFnI7UK/JQY7+D5dXOndifW8Jk6
2iIr5Gu/DerMuHzJjqSFsqexsfIxhq0i8dSE8mlgcXqp0FgmCxFJfoFnGuxbo6wTiI6YbZSHLSN3
yb6QJETpJZTsguv3+ssovP7nzP5rpuafnLLMW3T5KFhyR8BS/x68ymY0VXNphKQazkzYf257AFuK
4tlxrM4dwvIViXYuFPNjTl03N0b22s8SjpG3mXruXoBz9fofHOL/Cucpf2BfDGROME5M2wSx/TYO
0qgQ6Vo2/ZmlVBvlL6pTdGIJQKfxTSAD+YL/y879f31NMeD/zvj86zXFiPoLNha3hv5k/B7TN2jd
UTgPrLrOrd9hL6Olva1Wd24mbFL691ASZc4NxMxlGtFRpbmHB47aFfF8Xdj36OD5yzfyx+ukYrdW
uB6KTgrNv98dby2WylzjYMpzu2yda+7I3yCu1P1C8FAjEWicIAeq3vfYRQonWqbW0xXqRhQ1f511
x38AEqmOmsjE2SmMuspvapY6rfWRhKjAwkICJy+yzJJdNNfhLWxkAERroLZ+OMma4epDP+pPE4Zl
zujnAbd53VYJSTgBweDgJUPofUP9SztqQcP8rcA+FBCUZuTmhB4Ckpmhz2sK2lWwbZoQjipZCjx5
OdDYtnm+JV2YzREsjjmznbU2nDydApQZsek03UitmSOVzbXXvLAaHAbjtwF/U2bfChqQ3DTjFN9x
yoy90c3vZUIKUBq2zh008gvYDTMN9ht2TXn2IO2D836hEyM6nl3nTYAwRNuVPoueEJO2Toke363W
VUY+vv0EfKc12NNuPs6ptWGPryDi1UqRwisuC+BoTvNTVhVeHN6kK9/ZsSDOXXEWb1zp7sWYLTfT
QLV7At7JYtPfo4AdjNKFD+wM8uG+YKlGZIoTkVILahZ8oWo/EZOvoyGgYVoOLos0IAckUWaa19ys
gUPORNSh4hDz+Exw2yNTbJm7fp+TGcW0O1OoYIS8wu8wFslmRExxo3f+5O5McIKYNc0zJskpvYMQ
FiEviheVU5lK3QeptZfZUNFpSDPwRUWZeMFHYF7mEu0TTkYSHIBOEsrFw60XJNS9XMoNmxi5NcWl
sGO1Q/ByTBr6LvnDyj3hCjcUM5mstC2UXG/9k07boXmgEuFhxSoqjoSOFgvn0IRVmYT3/UBsDIw5
U9BeXg3hlSObmJNHexyAhlU7VT0flfCGT/NGZR2dxjmCTWT+lvKJP0n5wMXs4thxn9gtvemmCDlA
xLmrrTMbp5XX2vc1+6o19inSxdGxgV7KvoYOlbTTq150D8ZqoLx3cwZoQJqnDZtD+CqHJ/RdCR5h
eh1mzwWHQEwRHMRj2iSYIvG9YV3I2NrwsGbl6uqPBA0mXxbtbU6xY4ixKeG5kCtrOtmmV6c8C3Sr
9rN+lnLXeZo90uYV2FfOhGGNxjOSgMhfwyyLQtrGwtIwo3i33eXuPD5jj4DCzDcScGTuW186jw1n
Mud5m0IYjcM7b5EIYPbMbk0T2BblbkTqP6E88JsSYWRu5LCNsoXa9a4MsD66tEOXXrIqnQk3xkdW
zqIj2MzUxBE2Z66n/pf+DOWUenckO/nXJLIQvCTNOgWZ4wyvgnPJBBaSKzezUfL0FmPyyTikmt3Q
0y1h1yQjqP80bJ4k5rTemeThNXvJn+Et2mXXEx6U+9vUnTiiKpNHpSX1JRioMeerjyuHeQeHvnCZ
P6SF8OCp8aa5OXoLi51AISNKG98Z8Elcm/RQgimFneVMQQeO1fxnQZiGxSr7ugYdmUlzenDkM64F
hEwDp8dzvCsPlHxvGGvs64K9Hn8wUJCV+JX5I+Bxb3M6eWGDqa+jIcBOi6DAX50uSyXMI/4wa2SS
OewTB2wf33UsCT9Mi8+gcK5YikZ8jISD3nRB30ow2U8NS3nN5XN6MeWGkRCUzGox3l3DqVd/pnuy
BWueAb92cihfjR7xZINoye1DGZIHuvNBJIq070MVnyBGD7hRorNMbkEsDHNxbw02Cv8dUFoGTf8J
N+WKYznyosvZYLg4jJl9xf5HJzx3mctJSSWtmicjm323PE9Mpr74wcn3c0EqHWIdDhgPR/m4fTCV
Fy/RdjyrLE5y8Zm+vhpBzWnkpmeCYZIGL6V/uawCKfbjOzUU7uRY72QahQs72TfnyfeUAzddPDer
2vQeJjnOnKTmYQtpZrU9hYomEjOCK9+Vcw7m5Vx2m7Dw+o226sFb0lWZfVw7nxyBUVguKKlAjMWB
hpijJQlYJWc4j2YMWGf4wgg6ivKhmfLxfI3pLxa02P8HpIuiyWz5/4F0+UmSWUC6pLf/9t+d6v32
8fU/fk2TGf/zG35hXzRZIwJG1cfwKSoHwl/Ylwm6WKJnf8494ijyv9kXhX7eqaGRnTeiffJf5Is6
JcWWEGVNnvCb/5/IF3G4+h3vJphGBAhNyd394RZ/ORpq1SWN4xvjqMgQB58soR4ScAQEtJxHwXq9
yFb8X76vP5zM/8QbijSc/3rR32T30rOrhibnRfGOBMpqitcKzPLU+u0cH5MToyWZrhiD19ezsRUq
RsKpOQQ2TnU3O4EX8ZhbkzVI5BZEkr8W5//8Did/+1oE2/3L1zIk1XNatLxD7bnE56WXQvT3ra1y
giyF3SlzHmEuoakZewqkDTyHqYtUQc7RGseEfp26zxfDZktRtsLyAfHNhEaaaqB7OHwJydGC8QH8
iOMs521mWmE7cgjExua1+c8fRvsDP8zXjZNBU8lONPTfDthq/dSj8iYT9D2/+SNzhOOAbNxDbkuE
8pMSzKK17JYRqbRYAjm21BQfqCn23vu7tqIUTjkZHxzKq1ftpd6QWGfqsTVU2GcxtFQOfcbwVSKg
DP+55ibkiJfLek5+nOw0FD9Lm/xTP40s0gwBV9DoeM/FiEN0zHwYkKiGvUoY7KqvEa3XD0tfpk4X
Gn8pYFHkP/J+v3wJvx3ru6lSZ9KNGagjXsMfye7EID/3ua/fkl3nPvA7kbdyAveX7tYNHEkfOEbY
zwfT0kwCyYCQq93HTmAMpUNaA4MyJSO2/snJkgmS1Lev2B+Q5Y4+tAAKq5jdcQ9cwbR6aVaGqtgl
VmTjVt4zvGAzoovphSbLc+Rwypnp3u0dbmkpbahaLtba+3AAdyoDFbyknOXr9qiNAhFAp1kNwbvf
YwyOX3g+l3LYUT126Czt++7QmoX4jQ3vlYYz63r4m+h+9MfhVUPeoSOMFXzyvx+La3kvhq7nS0wS
65q+y4R8tATRzYRYh8bL2W1JRLVSrjP29fDqZRspIBxbOB/JdvtbB8HPYPj72kWslkjulrGO/Fzy
Xx5SuZXasi8mYpSuj4wTDBeXIF90iwmg5o4s5MnLk1SEyIw+Lyii19OHqbUW2cbBZU9uIkjzfDoi
8Ai4dj91Hm616NBvRyaFV3KDpQ7UZLpE8qXenfpF49Hc/+cHk3H/j8zqLx9BfOG/fARNeU5i0QmA
CKpBjF+d42ItIyeehKPMG99WCXO6QZjd1QVeNLUMwidXMQt2R870hoT6VieeZUIGeXtOOR8yZBEC
0bhi6FxBQY1PIAwKSGw7Q4ZIDMFecWSz8iN3ReSQN0AHLoDZXCISFFCSLWLl57xYwgEmET9codWY
P+baijQWM33MiL6LKDpLl7p9Lyj4xEFoinNiZubaLPri7ZWVQnEZt+4p/y6+nyeOhyeoq6n7hDKe
vhGUfIoW0FvT0nycokPbzIY1xb7anl9QhPewm5HRzegfNmRereN+nnypz7nEM2BQ92YR7AWESO4R
Qra7WwyWSu3OndQq8KtseYeOUZLPu63EnqyuJE7mrCgq1A2yG8KsOgLIh2hxyw7RmHeD4ynIIX1S
yB9amWdJVlOi93w3IIdAUJvmsz+SDli8Kx/TwFi1Hw2uXvHnO+Q37s7wWNjjV8MvbIJvfB1+TN9M
XtPvKWY1wVaTHLBQl0IPNYUrrwMBRw/rLOAI/YIfAbJcIPwawZZeDU7OptCANZsTjEcm9SgggaU1
JRU6QYPI+9BOHSbGqy3sl4f7uRa+zckXcUjbsf3Auv6NU5VZQFiKr2/XRXWYciLPEVEzv2PDwA3J
qT4PJ8qMXzZB4Lhifrn6JbY37rI1ybVPEkGsHgZ/NBvByuoiyeAS0gtnOOlb9Qq26udP2Ho8kKTT
AmuI5LdyF2/qBQQQDSDL+0Er2QX52xzl/AxBw9vPZlmH0HsXdxwOKEoJLBk8JZQKH8/lvNhMzv3h
uuIVWUnaXbNISNmiNRmCF4aRLHfj1AecYQeCbwKCe36klsAgSPIV8vQvWyGVKF+TTypQ3isiHlLc
Jdtme1+SPAFRWVBJHaJAYvZ7ISrlTSGxjfCDt8qrWDo97dCT9URolj0sa2ExtkZiY4c0YdQlMGe6
exwr+/ktE8AIC83nIku0EB/SGYt9YWpqmHHP7a5/hwVPRaLsA9cPwwfO6QO0qGrBvrYeLA7v5HKA
ZiHoYVG7fCPGFmbZ4Px+CSPA5Icpw6Y+CYWLrt5geA3rK/RCTZHNusXAm4or9GRjNaWTGmiw/N+T
q2NEpFBdE3tc+TgVICOEQPBj+JykS3lpfEp+6d7elEPE2rGv/RZ7R/vW323me5GypBGeaSaphYqL
O4BgU6I+WL3vSzklGCpMrvO2nUXfj3lFU8j4NPqO260clA+7lAKQu5ksQsXhlYztBL7xu9PdCuA9
4Big/6Skc9pZEWijpKv4Qn4LUz0BKoUjNWtF0KVbVZvXxlFugfZRf6mYAIInJEjam9fJqmlAXwhX
JguVzEtiw7tFtSKcAgZ8PMyvkpXmHyXbsvH2GJPNag5ziIoregkeFCw1Vk4ASbZjMWWsXQhYTgSx
RYvumHrP3dO6YcMRe7H8Lgy/rV+80SWJZuG6IuaIqhlQJMZ3LRwdx0QuCTYfv5Zg3fmGMQDcPnuD
m5T7IshWPCXjM7dGfFDOBGpgxxEsnEJTK+fAyC++xl5ECwHSaJawDe4LToFXyZSvSyh+smxzT17o
g92/X7YaBt15s5xMyL8Cp5pVj9OzsnqOWo8AO8pA2s/SIGSASDSHpAvtM7Y6/3mYes+l6oAd+iQk
uiweIKQ3zlVC5ZviIX9lXY1r1EfK5xMI/vg8oSO5H4nsUAE6PmrCf48snoN5m/9Uw+hIeHpbPDb+
xCt33K4jUlgIX+ygMPCt7ACPvJEt+EUsR9p2AKuh7dIRCp5oL9TW6loY8ChkI7IQFSYv1KH1yBy1
M8kv6VQB36UBiMEbmbTv+vGBpp1lIgaisJq3EfH64uEWu3q3TO0SIla2pJfrR4sJqjwpZOOW3gMS
8K31Kz8euXcR0uQPc/VHAiFcj5Aj3vU1PSLXp3ZCmeO1R3RSrnAoChmiUOiIMOPGkTbiiF47vF2b
7QKQaKvu+hOBQUjRos+R/wyUscfFjAtqLdluQf7QxqxSPrnqGs95xH2DiD25hfLHkzKFR27r+sKA
24OUJ2O78loPgaRQ6iq4qeo95/2VgmXQ5sk99hbozKWyxkQPTYkcp6561n+hN7GGvah2HMJ4US8u
eBxSlzoUrFg3fAaI+FdEgmGTpWZ3R7QPkNh3Mb/Me14uPuRzA6dO4ggJGSXGOy6BasGAuf06/hr5
fMgOKQWel/1tqeSzD4rjXzGzWAlRQSCUwgOt2Pnqxl5PVjF7roc76/E4gmW9J0vyHU76TnXwghGR
CC0cYScgCtFHXCBIWrxkIYl/LKCcTqx25F6Jg+Il9mp4BzCK6fo4PEmTeDMuBDwT6XEDN8MrGc/H
vSvzCw8FCXGyldZu8tbALJnXhZhGqQ2jpBkG2L681qs7j6RArchckF7hYddq2Gg+01cAP7kDJkQl
B9QekCFlkOUOuuIr5NDkhSt4F9QZLN5gtFoT3Kx6GR257aDUSNY5RL5ucfmQTynb6avCgrdGvDrw
/Wiudmz2lzUfNOK+Q2lvgqX3YGTGssA9SMDW2y1stVmywoixJVAtQzewY93CkNJyKuDAnH7SKGJl
2LWKA79xmx01U7NzJHAKvh9O0mgulsMdb8TPfHUN9eKA6WJQeNfD+RI0brm+sOygEQLPFOgjOw03
hbib6x9an+Tlpfj9NTEozxeoG95m5jGJvD6B/GeA38sB7NDR8AWijVnkb/VbbE+2Mb8b1Q0RQiWP
LbkFrsTZzmEPKyvuMi52fsfqbGBT2N2orSB9ba5c3XuK0MWMXwUi15MjeHPbw9U2yMbhRDe8EuiM
m2M9BOma0cU2Xm8bQV58dGguOcKE1+3jOGbd+OAtDiuRC5ch+qfh9j4rCm8aSkGCwDheX1Lrsp6i
D8AUslE/JkEDEpmyRZjaZ+KrgTGPd31427Rv2MzG72lLh2v45Fg8IVR8klAqUUPZshpC/U2uuyY7
XKWXdGSRkXMni1V1Og6xhOrX462WL2PJrwwrV9ePKsRRk2LnFcM+Wrfdw6tI1tlNnLs7XT89je+a
+/gtPoirSqglEAGnp8HrtHlJBuxPMFSxIS/zYcvfDUmC7cvTsNTYbj6u7xpECnr5b4jwjLCe5Wg3
3kxfRXwaUZcBRwlQxttMO14QZZBTt3oSzQk8z9pfObq6jXueQY9dVpaw1jFiXvxyKe4MIqKFWYZz
hQeSasynsK0erRwcQYnh4ZAay7MJ8oyw3KL+sbhUYf5CzvX6aYKSApzm66vd7LlAHnUh69jvHf5u
PuJ/ooLxxtMMmDv1hoP2rrwrgRqtSjyCkBfRDt7m9j2CpR8ssp5WyLyy7+yFaAHyY7JjLSIGRkzZ
Vk/8xnvDGbdACzqK7cc3VKwMnv0tNYd4f8UMR2l5tx/e01P9WdJfTWI6fTaGO1Us7IWFX5OYy+rN
hioiKzgy4FA0zNR/nFuTFGSYmg9WXGNZ0phJtpYUzOcZZiRW9hX8gbiBG9PgKUzF0lWC1+BY7Oe4
qKDrfsB1WDoROBV2HKXuHp7PJfo+0NLroTwUO2Foun21S8qm9/mKUUUKWJV+IKrIvhrLp1gaRO0g
g7nTwOih1ct3V5OFhdmHVw+fnPjrt6uJXRJXa+y3X4+Jla507rgOuQzWyAyqayOQbOmz2KGIcNPT
/VP5GhH0d77R6DJLgappSbDHyiqid/gBndiC6Y8sQJjEbtGG8FmQf90Ssi+tcUuKQeU/ArKr6IAz
0UTNhu/4E/EmeDm9GEfiWOOP+mLe2N9IdZFfGG8gWiTvkQeX6RbU3R6bUSjPyZDJtDC/zLl+5Wxy
bMslcY9RQin32Lxhd68RmnUrGVaOgoxiGc8LglB61RaM83Q3vgTGG4sdOVrySuIaJBYrTIoUsw3Z
dkYXB7Dpmtuq35q68JYpAV3tmweVAwHcR5haw4K3Ak0FqQakj5AARFtxVMN6TtbSfrKPB/B4sk+j
L93luMfYshxCBm2sGHZT0F14dZBI4q6hxzDm2CR5AuRn3bn9RCvfvvRzZzhlZ2eLxlRdhKejypEL
dvu5OAU7z1AhgF2l88ETKi+eP8HqclTnIEaurHl9nIQiWLRdQ7zVdplw4oT+gGzrdoISzTU01Kln
1HYctvCjHWoZeCCEFjygOmNqH4qZbuymtY979P7DpUzcmkMdQg4Jhp7b7UHQYrnl/kDKJFy78Rr3
GjxdZ933LKmb1l6KC91zRpQ9lbYBMwu09SE5dhaXlYP/D6HUOt9RBnXQos6KzfQk7tl8zc3OYlEt
E53fXayq+zLWtyi2tIcjG74k+7LuSYPZJCGXBRzqYRaMtuzJhg1hn+NDQgtFI0ZFUt0U4QqSAwoj
Eou8xUNklaH+OWavZPDLF6wcu+5A1qo4+tSL1GMvCjgQRuNd9UJ2J8+rcILtbkT+vkqcgyBnwnx9
s6dsLg8Rf/kTysbHUexpiE72ajNaEwLgQXfR0ot6awZ7v7gAOoP3ZW7tAWvIpAU9SGAIpTD/Jjwq
XeUvTM7dRkzvnQ3bZtwtGtnRtxxRB9JSIG+u7rA2aAh7bQLIK2LFciAiBnr4rIboZUEvBdlCGAil
V9lLLpyIElKI6VDIHc4ywruO2e4vBjblT+IFbBSKPJrSyEPE9b/xpCG7xXEaoy7JAHqFk4KdyR4H
YzyH978Y0xShGvkdfvv1tcT//wt21aWX3DBSXuthDc4EJECUnU19jTg4EXfyn7Gy0R9fTVF1uA+k
M9iCf3s1KRk/Lxkgdg2ohYYF70G8RTwH+YsaEesyYwbEXcfWdfdRo63/+nn/hCBTn/hf7+A3BDm7
ZKOynA7iHcjCOPKzz0MoOgYWSqLflv/5E//0Ovwf3+8vrydg/V++XyOXpNuQ8IlbJ182bk4YkxY8
QI3+psD56yv9xsckIyNNxiqf7DbvGZIH7xYipqBb+m8V2mOsQX+4abgzuT2nArv9zUqCYqV+PGmL
QrprV5DuebzQEhiGwuNZtJnbW6jTdVM7I1sLp5UzSbZd5kNCgFU9GDcX9fGOhfRj/NppzgC4x9ZH
fGa0xrJfCEVQIbsxqbXqVtMus4Zo2bulSc7jgxDy80g07j1eyUnTLPrfTg8rxctAL4xul1b9/Sm9
DjiD72dpzoGRlVkLCYRfjmzE5xbRuCVWnTQknA0U86OaA5kBWVlNcDl2NtNz4z7C6beyQkzYBACb
LQPB52NOIp7bbUWuQNmZ+pve22AUiiOihPBVZ6BC+BWFDTzCuIn0mw676KMKgcGcDkGaMwr0QDoj
M3Ee5wlviLoBdsP8bbqOnByQcka6KaWNpvLiFyJ3wVhy9bb99GeJRdLvgFdEm9FyIJqHXAoGLTTj
JrAP+b2X4OnR1hO5xbLCgzTZ58frXn7vATTBfSCXk72otaxtFcs7e9+uCxWfqPQxIp+YnkDxn46O
0kviGKzq5bs+MvuIeiAQD+d+iDeid/FpLrkKbstsPtMOWHkZmCKUw+PgwXlM74PEabOg+xj24ljd
w+1jV9U4vDIE+OkeBJ8iRZQP8s/ub1YwC8/vuvZybpSE/A9rygk0tvt15McIhpjzsUp9grQgd7AN
khtmeTobRMmjyK4odo+L4CNIFN1MneqQHaC9w454SvqOmF77sLx6bCOgZdzB/EWE9zLOg763PSpj
drpJiHhDysNkcqoy79oRSZJdPYIziNNoZ504+qGofQqanUP6tbAng60r625fvNJgh/oZdonjcgnj
ZqJpziDle+ef0K9skW0nfCsYaqxyyWblaWa6GFzQsZ8DJeVbQbT9G60z/tPKNh6pmqHRvjpFhffv
lSar0yKedj+aRMWBJnSqfYJ6lFB08i+WBmRX8XVZsMwGsn/Hco59BRNv78noZJ6HxGvhedhmJf9v
QX/TP636v76z3/eYOE7q4Y42UFRqd8uYKjcNIoHHZ5uGAJqBeIuAyVuoVabVMd8WMe4QO8wETGBk
1kHUKswEKvzjR3zQ50+oqs65W81ctF9wZBTSamD9UwGsz7KwUbfVifRPWqAuTnf+mx1Q/6OZTjXQ
FVKJZ0xxBf77y64zLTPumTG2LOn0YAJyq9uqejrXmhwBsAcN5c7j5txvLzeN0ns5yMYkkglHc0dJ
yMSgfuLi0a+gU0Fmj7GfMLJqgoFB7R1b6CEfH/FjXvdvcfc+GdGiCiaJPLeZslRx5rWQd3Zfuec8
GMBEHvf6+WCqvW/HrEiTj3ilLqpNCt+F/2eWIB5iCnS0dQMQr5v5URQgoGWsZ2/DaXIazycEWgUN
mIwfGS/KfVOLVtcxkGn+Xlkp10t1H/6AqZIpASSbehL02SiDthVLrLTWTXWhfDQBykP4cxb6knzp
ypKwiKCEvIqQ6aQSlqRsrvgG3UznuLRomgS7brJViXAoJy2gRgApXxmPiNHx+u3d64F1MjJgeaqJ
b7J0cfjD7lGfH6934uIRrI0WnpThD2jOGWU5lYvUl2SF2EGKYxpeca7oN8ACtzbm93P2dveuCwF/
IZvC+cacTKZ8CyOmbhqbcUA20faUorx12Xko3ZsXklk5tWdUeBQrldx3W44WI4I3kDLOn0jX3cEF
evtnRSIRYjuduJiuyoW2vrwQLAXFi0pvRCoHuT6cwUcB5jE2jq6zOlpVCb2wiZtlSftJBSawkyhg
c3SO0OJxAD2Lt12TH/TwEQn58H61ffeyhcywuOzJMiWy108ORHMW3niHrpvGDen18sJ3F3KlwZ/M
whtdFtRuEFDScvmihTZnSeM/fDpEXtmPxdMVraFdGNlixImo7eRGRjqIGKzjitOSdppyfhh5V/e5
IgBL5uGauup3yXk4PranCv+fq/Okjbm1RgGQrC//3AWKIzgf4GubuKSg/x4sxJ3E+E97uDfkrxyE
rr6YvQU2bZDZSDIhT68DUG3WizsBKdBXsF1ndO/kw0CurSKIOMJgWZyQZHFkbFzywvWNgYNwfdfC
1KO1JDCY+QedBaMHIg4eOjKUW7Vrz8lK4LWdtRTTbrLVdTef2GCuuFX03bW3ywgL7iGFsSHPTF+p
ysuTvWV03cpkZU2COyV0NJGN/Qqt4oEIGgA4SBPmnbulj5doZ7EEUjL/9RMy7TfpyNQv54FtX8gJ
R+CHsU0zA+nc/COALf0W6st47OXFtiR1WZ9TWEgr4yXxJNUnrHsQBZc4sszpcTTFriDiqqhCptPu
mzNUyzIaffUmMuYHF+ASwAJ+FufSQkXT4BuZjT+MD+10XXOaR+H8kW66QxK9ThDxkjL+nLXk4pKF
jnwS46WVvrbvZI347ffoAwB6Osd6wKf8otowVG1idBRmj4p0/ZziZQxBDuRPcmT3p4HRGoJoNV4K
TFIoSstQ4OKg/yEWYBs8G5uLSMLBwPk6XePCxKjmC0EfszPZJ7ByQ4BRpHxXP/qTZiO8dgGid8Vn
rPK0AEhOUbBOZwCbzvU9XQs/ULQ1gqayujmQkRbceKdcJq75Vgk6/yYStXDIvYx8Atlj2vlGJ4Xs
tbm2KU7aQl0V/u27P2WTkAwdDj90OK8baBKMd5qIVacqgnJvYblhFuRQquHdeNXTI9nyUNLRa6+E
SbVT7m6SvEL65E8XFvByGC9RdyKnWeMsvSDG9EnhhkqmuGaN8HXZwOuwLs5RF5c2FkCkpubjXHra
YrJ9fNfO3b/4j5BCHo6OWMSY9TXEi+BhzuXwP7k7syXF1W07v0qFr+wLttUhpAjbEVtCQg0CIbqE
G4IukegkBELAQ5yX8ov5+3PVOjsrV60q79sTq6k2U6j7mznH+IZQIYmVCL5fzlWYJD/QQNi33mtX
uGtqVxlKM1VYHIWKNl2ekDkhz1EDA6mhqybpZP3yRJPkxgaY1RNqJuiRcatJxY1c5hC5As4gUSCA
3YxLoNtIxIegPOEbKFdSoDNMHscoWy0WdnNUeWgpgmNHRR7OGg04+CSPlXKkpU6jXpZLHcdjDIho
t7k8UMt0GCvVQNZDFm/ZoXtpJuf3EpYF7URKAHLcUAKTQIfjtOg9/ccDESibdqhhLB/p340rzGaE
YwlI+jPR5ymtsIokDWSv3CCYPCWRH00LgQdknivFcAwwZJ46/L4JarkRAmhu0CHDpxPCKry2LJUx
xQMv/KKMpYzNGafGSJlzdwtKu2NFID/LQ4dKUcNwaqow7kU8hMy2uHAZP87v9zOmTKx/NqDHuPIe
W2ZXOT6tJAkadwMq+a+3j0KK83X3SFgv/Dq1peJm+LLRaills8zBQkBILn1aaNSPGp2yU/2uCvAT
ghrBwP86zhcFi/F8qi85YzkjZnoCzqg5mR1BrVZ/oxo0fqaV+XykLxWAe3qvi6rFGYn98MnLgjcD
nH6zbcx3V3QA5pv6Vvpl97ipWDi0zbeCFks1IXa99Fn6eK2w8BtCkYBQqHBP+Ad2Wymm/YWrtnd8
N105NOjK0l2aH98FxU2scwFcw9zrIAgPNBAMELp8ALH90kLuJjs5Ajd8TlTgiFfxLkMJjBM2NSFc
uVK7u00qn7L8H1f8vzTJBNUrZA9wrUjHcD0haOVx/HuJ7f/9j+P222b77bj81lvel9fr9tv//P6z
5Tf/elyeN9/+O42/orptN9+W5Xb5bTz8Z8P7pz/y/8dnKe5Pj/tdmNtqQjFBkkVCNbGakqlSqvgu
zBV/pJg65TM0trBlhSD4X8JcTWbhDthV+jMD8l9YFIKwJagR2LrYRfFVf4Z+fxfFkhf+96YtIQz+
/AZ/XDJFb0IMQR2sf1yyz/Uf+Xp/7fAoLRyz1X/AZqRnX7OoKczOHpGD0C8VcYZBlGwCxOZVoPcy
oQorqFvA40TC68kot8zMEWVKYqJz69BqXyjmEnIA7WCtDF5DZFAm9EaQHoQFI22UkDouZAAUrJBw
8d5v7EKi1tWXF/79UVuVGjQb40djpGpjPQ0kWnH4rnWmqHzZWgwOjpx7u8WkQefrup9kZqLc5XZF
MVx6YIUy318Z6UohXbZnui4rgEH0H89PYoq9y2V+gDppo8sjK6aoN/V5fNqHNZu0DtPsbW+3WBXh
JpHoONoXdPcQV3EEEEN7dIxr59Ua3MBXSGKXvmM411GlgNs8+vvUfyFWeLBobG1Kows0v7iANN2t
dTr9kfg5+UH4XQRS5TyA8aigl5qzJnfZ/9HpT15KeAFEiumYHAenbnYwU/ToQiPcJ5c2c/N+Y3Zv
To2kGF/6JXpHTO8MC3Sb/QYeB9Rf2ezZ7DTrqEhOVCvwJbHXROFAIV+h5N2+hHS6b7Uw/16H58Yk
J772OCC/o9GwmuNdZR2JeTFHJ8ZWr16VEd2OIsqnSuYSjGtilrDuCvSx27gRP2YsfpEsNjbF1uA4
eRu3x2nUhH2FTyDUI0LkFgJBW29ORZCXHXXfRsCHhrKhdzW1zz6i5lRRbg3M2ZGskc13AM9/6eGL
kjMkSl5C3aQeCxvGYNP+98NXLy/f8+Ph+0j1eTz66Tf6YzyCD/QPME0CdiliftFr/zkcffwJWZWY
ERVNgVTKxPd9NGooBl+k4ROg2q8oTMQUSL4PRw3FBO6kN3VTlHXEgCT/W+PRj0Wi758cNy2nr+uG
ZnwpxTwfD2VXLM7Z9N5+fgQ9QjQIBchF7AZYQdYzxhi6nGwNo51AtbJJY0X86UJ+HyU/m3q/NDj+
cv3ML4uAW9EqzEXjlE0PPdK8Efui8HAp/BM4wS597/zmcD+uov56uC81/11aXRbmicOdKYYW8BZQ
3G7yqLFs9HYBXjEHkw2sGpHJQt/X/fXRv/Q8/nr0L6WivXLIGg8lzaZ7/w3vvQIF1VzvcBxAgeig
eCWM0kknUrvqN9/Jxp6+n+3ffIIf56C/fgJRzv/Ugygap+pu5tx0ovS6pCaB28DRRQ0HvnG70Ttt
F+39SvLJJUK1cvQqYPYL+z779aeQxXn+ay37108h7tKnT6Gb6aGhldyFW5dKwYYdWnALS1hI8yt5
NhLVmd0q64ukod8c+KfP/H++9rr0BZWrpbvG09D32TSbpDNpu4h53BrbXbdGZoP2GJ0p7cTvqLq/
nfmFuecvp2vCZSOLoIn/R/ly24/PQn8YjTqbNskTTWeHCbjgnj6Q7FNywq2APHXhm72E4kHv7DUj
eVC55B1jOjjEiLEAiWxbcWP0u96N+SWr4Y/bYALwbJlYlqSm+uVq5HK2493jc0G/dtR1noeN9YXQ
hivYP+boExjYVqihLkexXrqLuSyM91dXdG7wOIsYODSEctj0CDv2dDrZL9bpBy9FNGftU6zRNQDc
awJbIXzhoI7MBJcB9SCW8ZB/dwnTI0daMOCADQk4ZXodIE3w8qPd6qToPF/dFnuAasCiY3mObzGK
Wuo9S+zkLJLY7EFHfLRZ1zDdtm/rZn8PdhBuO2LeC6QTNAU81dce3RyKTQJlIsdokagtZYlytKqe
6spt473kW07EkWjdO1UEz0xoqEAOCwXXItaRzhmEdG4lURvEhJr3jiPAwkAtUIFT3ER2R/uyxJys
xvp0JxglVKYoYaH8tq6AtF7TKkINjUbg7ZTUzmIAbC0kuwrchZKUwZ3u9X6Axv7gwop26WZRvwsF
FyxLTo7ab4RAy6bNYE9iWSB55fbIwqDECyqS0Zr0sJ4TynUHoqTzpOodYy5U/+G3/EdfAiTBkiO+
8lSDgDlZ3gVulJuTioROEXAm0aro7pRVNjSJ+ZLpeWtTCVJfI2jNjgO6eZiJG5t6YA5r+7xW+1qQ
wUJbpiOciwnuMviv6G9MfIunpagBU1Dmo1OJBEKt9lGmSz0jabW16L5OMb7XE+Tm1+i5JGVqrMRq
70ZECmo0SDkuFLyg0aPLEvEEzaDiuievouhs2K3YbAupDI1SVjqLHmAHtwFxVphksc5fJjxPvcIl
rHecjx9TPWYiwYiaORULY0bY4WGZhywh9xGymLmWQPgZIt+fPCPeejQcwh1R817qWKCS20alvjIy
qC+ALUxePvCpFhi7wxiBx85RZtVa8fcM2JIjAaOioE0hn9omu0P+I1mJwimmfvtIubP36B8mD9DS
eDTgPFOV7xAo5NAlrCqLBhiGKQKlTlSM8jUWeKVPQRArOH20K32nqn1IzjH63D4yRVT642vunkNs
1KatQeiwpVibSdFicEbsNLxOHr7Rvds3CqToBI99mo8xi+xjqA52I1RB+hsSr97NUSN4RUrfHBiI
3unxHXtkMAIlzum1zBB2wvrSN/jhARiIFCWsJK82rHSXx4p3VyQgncFwW3eHWHPyC2gSXkSn8EVN
XH7fu/tFG7hBqHcpx3XR4DOmDSjcLYbmnOPIIGwCJIWRPnrB4ogX8WULNrBvxK3kNN4FqLXl6b5/
6YBGIrsSQ1U39cFqYxJ4IX9ztA5C7Sb1Z+4rb2hNT5ZuIHQw6xCMDgws/fy9phzqpr4x4GmdG1GB
vRiV1KxOdmg4FeA4BNPycHZagwaF7iGe7B44xjiPm5Mlct+wER377H/w6ePYbyZyko2g2pOM924M
s9jEQdlt8T/EbYNdl150giZjxNgxOPr1RF3lgwMpr41EilFmSbEx2o3hduGe0OI7Qr4M9bHG1bs7
xJuhhY1FdRSV0ogRJhvk22ws9/S14SneTbPyPuISoHgs+F8TiJCBSE94jpBOelIXUNU+oXrR33Vx
Qvn5+Nyvkzxi1FwhTxoVoyttoKPQdCfNRKWdxEdShs0BIjuIX+1HBG4pJI17taPc3JcHz43GU1HQ
d346axJiF6Kz9nYZPlj8MXIchstywhPaXszU5IFUDlUU/9P7hxHVWcIsMf9dhtxdtj0Y0LP2dSrH
BNEmQEZasZYgsaGkPCSXQBR977MFgBxeaSp+XEgafU/qajIiMfR6AGyS+q1E5vJysLpvIWcPRZdS
KPAQXHm4XnYE8NDG2jbR9h5CohaHxeA2pjmUbndDSnv40q88/IL+dY5MUvF2iN0/NE/nyXHyiNBN
3pMjAIh+OkaG32+4zZiSckg1rwhOfTWuA22QL8FzxQfvNtolO8lneGDcsBWo25T5DGp9woeU3CKt
q4XFvBifaT434sU05+s5uFdGWDWip3+lvHpjGZ16+rpuv5YCfs6u3aZ6+MDdIz/aafJAMGrtQy1U
QuRpiq15tK/KbU3WWouBq9EtXbUSMPLQ3FTerl9siY59kVsLidI6AmNCmcQ5oSqE94UIvSYcBdNK
m58fyeP+zTLqpwsaBXdxU2kq7KO+rN8ypd4b9emaTRdbQJlETtUHTA2W+rKua1AkOwG9ENTBXx9W
/VEM9ed65c/DUrL5cdkoHa5UDGluTxEMdU6JumB2Rd8y2Z/sIwAtcomtbA5EkApGNwMR8YbalWph
sB/cRajeqPGueIdh5urJrz9YS//ZstpsGqK0JLfY04kL9mlBW+jHk3TRWNC++f2WlVlvw2g1cbPe
BcOJpwjZFs3tlR+tWlaIB8iSWfNgenaGcWE9rZgm1snu41vB3XCywrOPfyJHIDSyZAwGCRJwr9uw
+yic+X7+1GqxS7tb/ZNF6WF4svoLAswlO2SXxppHtSLyu62rFYWR5oR5Zz44WP2XhSjScluWzigq
WYMH0pqHGyFuYXUEHQ59hher9nrrxrNkzTTBkNV0ybex2is+Fr3l3AopfQR9vumcGAIWPbWFWMeK
JhFHHU0u/HyNrcXuc3zdZ7GRW6Oj5YZvCxZrb+7Cp/ITrk7Wm3CZpe0++ky+7cva9ucsNq1B3p54
wdPaRPMXp9BGCur4rrXs1ha4Rr/tboIJay4r4nTel08v8DaC9QbVxy4sb1zAe5u88d/84dEJteMm
EfS7tjd58Ys+yX642liDriCyIhBiQkVpbDcsv2kNoiFluMi/WaPOySZOcB7am0db5bfmD85HYs15
a89FjFyKSaM/h9XZ5hLb7snuIDh17+HNShD724zdeDmYqdokGLh8fxghSJY/wrOc2Gk6Doo2+xHM
9tbQCXrkFHX8tfuwZt54YQ9Vu3Np+1crptQFJrcz7Q2xT/asmIbazep6gcmcVzh20A2cpGtYgdl+
u1ghJAkQnH7T6fKX7KbPbAti931pQF7GbE8zzuogQbCubWu4ZrntGdb4bEeV1TtbjkfThDtLIoXd
GyqW54w3aP+4nGqwTtudm/NE1yNgklZv/BTjlDVnee/qXDdn24GKZw133La9NTFZtWJzAB2zsDrb
lu0ERecVOYFs87mcbW67PKIisagR9bq9wKIrXdgRd8h5dzy7s41JR3GdDV1q9AemNe4tHJY9CTMA
+M0XcJKLE1XB4GkT2HR1oKm6tY3yyYsOVogEJ5hEWDbYukQ8svc2i+8nS/LxJOJnbx6aAn7T6Nzc
HjuFljWJwkFhkaFJmpIDVMRKrbBy+pNDm+Xwu2oN3wZRZjmpzZPJTtzxxhPbiXk4j3avMxvv2ifr
PfTeaovLy3TVW3ZL7FEB2I3Zk0idgEQKIEDolcgcJsSC/OiQ4Z2rxb1gJiI+GNU5ZM4Uoh40SvH9
AOvR+OaJtpyxM+bT3RygyMPB26q2JtjLuSYIONg74R/z+yEaBUy4LI7bA5Z8Q8SnXtHbMwQEv9s0
f3SWvu7WPw9uYvD7NLhpDUPPtAuDGwpa+02J3l7tVYSEiKtYtHlbk9QmLJ2PiHFlNeKZOfnrbkU3
c2pY9CyZlsQ0zvP9m/lA/lkxh0I6Ak6K/aaqfJE5Sc/n66zJi3RqevvuMyDt5zpBxgFM75a3WUvv
ZZFSHyB0DrSk0X1Kv5kHVVGc+suV+fQBvgz75/QiS7eUSHmxARQ5bFXEReABpPX+ZMVfJ5Tf5RDd
HIOLaJgzydNucm9bjKPIh/cshkA0jDMkoGLX+OtpSf+xwfZ9vvz08UQ15NONSy/FPWuVmbhxIDWR
5llsKfJEW94KxmqhyN4+yEQbG7MsYN0e6TNjgzVtRcC8FkmyW4YyzhWygll4PacsAx3qfyyyqDw7
xljqqb704RJHbQJgmrLZs32QHY9e9Kja7BP06dDVntZSdIHjJdCs35xg86fT7qcT/PJkPstSbjwW
nOBk19OCdJbBS0ppuz+SuzUiMAEdiIFuDMxYWDKJMlZbrVC2CJJHjEkMyeC8mgZraSgypo9kX7N7
xQw+TfHwEpMuznPaGrUIa0dBDlH2d8+veDz+8vhQBv7QP+uwX368P4Wctp4PSQEMNrmzFpSEeFQQ
gMtlOj+tYHD+pvyliereXw5oKKAeDJUylKh6f34gbnl9128XOZ0iblqnaOVT/5AhHjp2X+hTUsVG
AOZi26Xvg4hGFCVJtebJpfutrA2ZzmrlCvn5GdUGzqHJ09XfioRGTBvbau0ZLC0o2sIQti4Hu+X/
+nGWf/o4f/r0X2qXWuNUNnfaK53qHWDs1F9Ut2R/LOj1JRrL2+S2LExQmb9ljfx03UnVHeyPJCJv
vhSNpXSfVXopLhseji6M7Oiy1ofX7jEgpfw3NWL5J2MKK1tVocDfaql0NH+8R1lqnI+t/S2dwp/6
gDzkc/ZWU8TPryTfWybCNeTN1xutnF9fX4Xo4L8+Hz8c+8t49tyV+5PUMtNpCNEvW5a7zkEdvSCI
Qtt8xej3jhhP1qY8vM2UfXAcXdRBo2J5hs8pwxfbpkTyIv19Z1fscUGgYukMEZ4anScLPEkQG2TC
tUMUkSdLJ8MRmQrZeBgQ0Z4gdCTUtLbk4RNJIv+KpqJ9/EhxPCR7qHJHrBt4s/FtksLOEhr0h/0M
CHJnv8eGi0DWMUqXcO/JtfXaXBAngcDk2vEXAS00wv0Yby51L5p8YLMKJmwKXO6TsfE42r/Bt7dT
n/4bZgOouoxbwtEl8qZhT9iHRKJQ1EBUWkRMLPh0iIjqFHOi6wkJ4wuqUEJ6ajEgGux65ypKby5M
YdVsQCgeQr/NLeAzTeteW6WLbXpUB1DuRSEOWSKfPoKb1gY8wHJNRLywS+TfYom6SVjiHuTrWaiu
9PhaY8w9sfxTkE9JaBkgU4DMBpFHe4/gqhfd2TRa0F9lx2rDa2u4RDNR2xTTM7iEfVvtUYEqVsc2
ijIjuDooJEfg1HAtVdYjlhJUNXcGQj7rhUkCD3AXSAKSoR05l8gRfXjk8gnOGyvgOq65jhsq2mKl
1NIdyl7ZImxtHqLW2iRoEhxQ0kp7KVLDmdZ7NG2ZRVHuyvsQSNCD7CpJcaTpOdpH5mi3Mj21j0yZ
ODDu7cO/9ellT0+hlKDh2VThBRfDWJpSGmF/KXTfHSO8xAA+OkW4QDCcBSdqLhXsHjYe0oyPDWXg
w0FEwQKkccqegkkMUz/7+PjSPk6wnR7eTOQ7jFsAp5MHWCekRoWjMQwD+3nPz72WArrARpOqiHgF
2yhdvAkqUvl7G49Xuhdaxox9/N3WCfKkDEi1+erUGCpfYOcFkPcBYPo4zJHdk9J2JmCUJtsbxlEZ
PgeLhZfTonCeJXBcdYqlhAu0AQ1SbrBubZTBeqT6jfaT/RgkX0Aswhxog3zDvKalUP33PtpfrXPi
ogkaY6t/oxp1YSwWutAmuWf7BnY85wSi16+s/Z4iSo66TbVetLhGLdXCcoAUIIRfDmIfuvRbJlkt
HzBMuRPlVx9DBzTRiXgvEdo2eSmaG+IoaBxSJXtjO0mOxwXhKMVaR0CCwWRj4aWFRsaqjhY0jcUm
Cu2qySr3TEHaxwcieCXPoMkmlqB7jzdtRnUHie3DvaQwDXib9tGT19n0ecMqyj5YFQemzyc9r5/B
w8d5Pd3xxZE5RcNo9u7MYZAgbA28KsLWGtK62b+SS8VuyC2wEaLPRRBB/dtu9MuxKNEbH3sQ0QM7
YSrXbXD2vINaWPULarmmOHexSaX22QDgIpA+ZFcmr1iP6sAYoL/gli1FOuGOrAxB/s/scgLSkUYa
7bzwAQD11mZsU3BrwIEevNoEu7JxAb8z4qvZ+1LGRCkYlWE9ww7viqxDatIRzRMYHrRRIO/zY70U
GOciPAJPXV/b+lqKkcWPG1g6HfgKadGGrMZAMqxq/2gOssGjgdfSRo1xofKUWmaojU87QYGpjx4r
QFSHTaeGSoh0M9iPeNKUgEzEmwY/s01u3KWd7Yf3h6tF57FBU+NGtW7nZgTCqKoFeh8vuDAmaj3h
JdlBjxRy752r9RrocyEp9m/jc3D0RA4wqghHf8cNI8xVsPqjO8L3nE5M6jPFqP4tQieROprn1ULY
DQkASSd+SgIv2MAxAnRRX9KiJBuOZejZA4WNNTLjQcPg45j9fec1ZFE64MbX72grRYe6YMAHPWuX
wChoX+FIFrSezpVRxW32deAqGmOL3slp+lMt0ccVITvGR/LNLgSaB71ObDCFAjkb7HZ2I9lFmvVc
3wJpRpeCoF+ThQewsJDH3711ef9chovdChIAXnPmJhNrDtV+zIYl60pjZw0REHYK/4L3qI4aPDfQ
S+3H4DZ98czIiNA+5J4xCQyjOrr5q+uWUMiQukmXZVhqrdDD8G7D5+2JzpiKuzSF04O0hjFCuChu
BJBf2RM+w6O9I6qSE6TYnHcuZMWMX10RNMKswBdk3iHcia+TLbJB7oQRIJklx5xrP82H2oCsY7ve
5sGLv2C6p0EekJzDXTDJWn5hzRMAiqcLGJ8SStGvO81VbgvYD+dEw0XFMZsyOQo7KFdfpsUGAwI7
1PO9JbwdAQuA2QXZOgLmCSiQIxAUC96M9ETBaZ3gg2yqueqdwfgQIgSHtA+nl2CEqyKyyC7zHa0l
hy4jkTdbnn76PNe9o/iK83SUCUMhuZirOtJ0IbceAM5sg3uYq1MyRYLLGIO/sFCCeoslRyPNB3wI
cyKeWzc3Wfk2wOfSMfTJK6PSnBRdo5P1zoysAy2C90mdun/oiSf5QmezNbpjR6Cyd+80m7bSsnVj
WAK5bUUvxMhX+4xn9ug1cMFB9ml5BnKkPqu3dEUPxKCWdw5ZVyszJmKaPzbTKVaOSKnbFJkh0DZp
/wh0TRYdGla+PoEpJqgb74Cds3OjI48IaAcvtTHYJwLpQGaCVa01+jYSAI4hjyh0A5BHyUeD1H3E
D5eXCpEHoHnc9CLC8wHGJe9fXIrRdF6F5AMEa03uy1Yb6v1jSL5PtB8izSWceCWLHy6aSComzYdq
HBVBsRMQox45PwKvxKSJ16WnxEy6nI7hl+EtBKbyCOHc2tzRy5ZI3fYNVAVZ1Xq8i2TyV0WUjc6C
59FpXnvpysT1RXuqXN3DF5RZ/7K+Msjy5L7T9irxEtK6op9DeA/1ktm9ZWmbpCycq7iO1J+1Dce5
rk0cEJh/s4mGM699gALDnAFAqJuSPDKUWHO1Ovz6Sl4SrSWhOzhPWcWujyyviOiUULa1TbShXNdZ
6wybV+zL7rJjFFbr4+T0R+fOeVw61ye4b5HzhGNNw/ysZL0WgVJWzlKE8CMs50Ww04YaTFrqAIzQ
XAbeyIv1RKWGqBosPQBBHvWHdWu0T0eHx56jEIjz3FJSl9l6sRkjEaF2zJVKdBJTP1Qv/JWZW7IM
fWtlPCgHmmxdQDKeHgAxm9x8sbdvwUy4vpwqIQcYetHssuZSS7kLM+YcXteL/vVkZ+M1oZMW9fId
LzcNTajSPP0LZgVe3c6lo5aewqgbG3txCbB3ExlDZaN7mZFYw6Lf02Ml5rFma93BxzHC6gFAq8ay
QWYj6CrYXnjOGMe7kIx5znFLeNzfBXRyKJS2Dl+wB2vFAjF9IVthcnQWtEBOMZQlvHmu5qerTjE1
E0bHGa+ycxkf6cXDRycuCMPiyUo3d3qeotkFKIwWir/G2+EalqTCOFb6Zw86I7Vo5lMmv2KzeMcp
grbSXJ/7XGogQCwLZnRgLw2BRmOkhcjT2fPikFZ1J3yCWi4Pj85nhQZlmx2tvUInOEYiQc4UxDTS
iTB5TnEgkIR9GaEgJkwrn/EeW5J/Xt2IYeA0Ynycfjokip71PaPy2boR9F23H0HNNx+Ky79aBBJe
+Ripsyik8TyASbEKarN+Mbl2yaCxDhvdWjd7rH19YwOciLbg/O41SfOWZq0eDlLGfG4m1Tez8yKw
t+qercoFNNO9eS0KIrSMU5TW9Bp5RelJHmi4mgjhrzYni3OX8XHFogICfG776vQw1mbNHq+bXjNX
gbWxjdmLA8DvykBYs626jhniPR68wFyd20xFLv3dEJso0oSeHq9l5iEeDd5fIDiJyIK7hYVhnUCO
8mD7z1Fri4UfYqoGXpCp64Huum4f/Ky7f1dMa630oUHRMS3DuzWlPtUzx61oB+ogQkTQ2fe5Bq1e
SYgcmxlGEkftrBkjyJh9T1fgmBuWmtwCwst0GqT4Ml4DtXdtS7PtfbUfGoHJDuphi7eofRnTMsAt
RrwvmCf7zEKe0RBHA6uI5OCbc9qs4Gm4uWxoAQjrbHbHNDs5kvH2Cijjd8+hOpc7cnJ1t01IlA6U
IsEGq5DyOkRDYyaS/NKTfM3aHlfFwm4loN41pv1dVIRNUIlb3g+Q/kMZmGjdUad5zu3Mb+2KQC8K
WE14THS5rOps08O+tEGLJ7sxI53h7zo0lf07wK614cuG+5ou4lOHmLbp1cZbadfJmUKkPsmZXnFi
EcYwYR8D6GIEnp4JvBZKGRpVW4hPbTmRO0VF2ly73BQzZdyc5p0FNhg2gOwvGCm1TotjE+X7fkcs
A1y24RyXVILYDfZqxBGN6MVQ/S53mo5SWOvzFKTuzlrrPqOOSz2DbeSWnnrEiESNgCoG5cQZXWEl
g+5DxNr2xvRKjAyNz5No41JWpDRwYM6x2DR7lfe+IBjKagnOie6JwimSfnd88TER9pDiDoBolLr1
AGQ0UZmeYderNHyeM0iAQDAfFrVoMygmhLoDkGCScSVuLX3/ViAwWBfqxYw+E40X7sJEjL2GH3az
bE2IKXh7OszdylfJ+UMxccCJeI/23oGYhl7zaF3R5aYU9jVPwUxMawEQz61z7+gMalX/HEDqXt+P
3o55BBovuVPdBeAjX3buE6w+nRO+Jo36P6ZkC7sS6yxAD6WlDl697VMYoKcmhCJe6hkz1fFdSDQ1
kRepseVcwnCt4/vTpkqnAlqi2PBe9KhHTLmMNMypS+wkiw2+OmR7dX4TJ8IEw37tQnqdJW8WPHyc
qNJRoipkI2A1cYrv6TE4VSCMhHcWlIHuXtx7j5K+qzqAOLwKsTpAkwgWV9egEXO0GzuvyMkXoIoI
PCjOXtHhliBk6pGoQbOOKXd1nd4HJTz0hBGZyw8cCzeltQibWyNcmlud762S2MQdFkt93TUxleZW
2VPaRcDrHdwG2frjlqEuF3kXfBvqILmbbY7Y4vzXHIETmGJUAwK8G+wJ7ZLS9gPvBvk7uI94aA1W
yScB1t1taMwklGnYCqujJ+Autg+00nOSzKzXUqVyvG52NGYAnqV4zxgARwcQy4DFH/missOxRkXv
HqHzRreB5NyFaG9axhvgJMItuJOISs78gxwLCxu7GDZRFmWuvW9EhGbzJxJP8amNvCGzxnun4onR
mcHyLpE9Yp39rvdkIhwKcjDqfj57LAsr3+hvV/+CgY5FiVDGA2gi3iJR1mhsWBiwpGuSwAgyqWsM
K3a6y9Ka5f7CGmthy1c3JliTM6k0qmYJKPHW6Im9PhGP3A6F1DRmqXHJtHxyH50lzaqPxE5OHb1Y
NqzZ3MNPYbs2K7EW5+yVNc+YYtYNKuRLXjl/WjWzlXsfVD6VL7+AwLcsknPC+me7d0hqx9l3abSX
L14dhPjWIVbw0Y4OTec04mnAO4a/tlvFqqN1dfe+BJiG3IZh5eFko2bAzw22Ym/Pt9KDpMk4kL0x
PLeCxjs1M1yKE4KnHqAGKdorK8II28UYxUgfviNNF5ZiqSdgduV4QW6YheTHMQ9YW4lUj8robN/A
D/G1VASQVygHYe4XcKzLcGl4rwnHIT8PUx2LXRBEQzUo+dTQnNlYxBef59NB9jE6TMu1NAdrNzSo
bmGoC6kSGtadDLOLf5u88CqmU3V+sBcuy1DgXPa1y9ADoks8K3pPSq7UU55B6VL2qb1LiA2UMk1h
Lx8RdwQ42rvEooCuH6OSx4qxT+5f++JK1nEuoX7zFz0DUJfdfM836nL39tg+8UeLuNFK9VTn0i8w
CnCsIwniVHeUznOAfXesDKh5gnDqnIPW9h4pTE8A40/9Pai39a1XdzHA+nlMRQEoHNX2pba+dqXS
l94O/mOSJlcfLk9f8cZlh5E5JLTNKoBFkKjF8yxxq5uBeDnoI2A85cerP5Vx8fMeds3oHgjeS+Yf
3888h7dta+FAleKFbTyc/dEqJiWz7gOeVtV+skzmUeVsDx0xTYwq+76ukRCxjxRm4PO1XcZ5wsbV
BX/mnWGfEDFCM30/4HmPjCRHXrmjxcGM7xDl2N2FohpE8Yjr8eirftolO4RxsqIugM25IzJRlCmE
J59ctkkKzsFZXSdsSXkZStRmJfWvFnVdit9AhXAdqnG6Pe4ExGrPGLmjWmL0WrNHv1izXlnn3NHL
Cl9wnK/UrNO00g4Fa6oUdxdaXT2QN+aGIvZzWm5vHZk6yRNOKePvc9Wg3D1D4cbES+AgDDFz1qR2
R9UZJzsW/64ci4qXiU+NOjOZrB/1VGi7RMtNqLgIfUbafdIIV+OrR8uGrSrkKHznvOTMRsurP35O
4a6gTqWS5pXM/ThtxDh122buaYiQKVKYVNH8jM4wjUkTYxk+p9Q01DzgKynVHJ2ZRhhJ5YvFuEhx
Z0lfILrNG0Gjw2YhxprNloVy+uTy9nTld/N9zxS/Vrf5UAfexF4W9dBGHSLupP4P6qs+03y74Qm8
uaXbiAu73khdOHjIOOxWJM9fwQP+PoHs7WyN+mou4+dbqlvkUOcxH69JM52Hf45QOMXeivQqZ4nn
suDvNGdX7zhG0MyodBu34tQhLWdVM4y7yut3/b6ftCt/aK986ceWqvkyj3qdTss3eW3C+ZyxwBNb
SjajI0BH48PquuK9/HVfR/5Jm/GHw37pkr6M+kga152+WSkSa7Ulywi2gbxTHFhMrYyUAKx+155X
ftI2Q/UuqSqNM8Tn8pfTXTRLo3ocn+kUK1sHswOb1esAcNr42sEf71TuzWGZQ1VueY2VsCQBbP/4
TYf4p+f++TN8OffHo7ymuz2XvA52CYt+0jB284XbmlxGOqXl31zpnwgSfjjjL2YWXS4l+BWc8bF7
8DKvHJ28F0o06zonzyiSA4UNJZL+hcEyZh/s+r8+/M/kCD8c/kufsrhen9JZfaTThgfqkl6GdUEX
7i2C58vSHzCg2XFg+Auo+PiNJO8iddworDZd8JLeJbqHlc/Mt2+2CSHAXNbyzfjwm8/4syYuIX6S
2VQxQirGh6bjkybhcrypzap5SafG/GVaZay1Lz0svSSlMt/FLGxPIzApT+YkzAS/6XDKP+tvfjq4
8qXhrhyr50IxOfhzoM/rgZQUDHyj1jp/Z4NTvSEZSSeNubaRNo8lY9DH7fm3jHL/rK63ckmSwvmb
VWFzrb7l79+Gt+Utu96y9fV/iW+2zotnme3S2//58ZeYTb8fq728LX/4hXO+ZbfnoNqWz2R7rY58
6R/uFPE3/3//8Nv247uMnsX2f/+3dV6db+K77bL8/NnxJnPN/t4p98/TtszWnN2QnN/l16/7btSV
deMfsqYqBp5bE1uuwW36btSVW/I/SKEwFQmDO+EeKmPKn9Y4mT/SWoZkYtsxVEkE5fynNU7W/tEk
36+JCEjTiUQx/y2r7hehgUmLG6BPixBZRi8+4JcW/O58lpq73aEx1B/o9W/swzM2gjfKKtr009WJ
/5BefLa/fWn2/3EkshJRjCqa8PT92OwvDpfz/bXIGsOqYENGr2F39asib//6KEQT/djYF8dpNske
UiScPpzQF+GHqu0M5Xqu7qMKFvmCcliZnWCw49k50JzChVBm7L3rXq7A9H6ujpTWDnBUn4jUd3u/
pJ2fUouSIb7rp86ZVU3zPm3ewan/P/bOozeOJdvzX+Vh9imkN4vZlK8ii7ZIUdwkRFHKSO8i7aef
X1L3XpFFNmu632YGeEBDjW6JjMiwJ875G/VWz+N1bT/IhDpi8ytwgfWpOKcDekMGA7lyD/R9qyxa
ZxfYKvq4BPHaHbiXfVhzOGnXIQZiAlpKqH6LPTwEkDgG2mxi/WfgehD8ap0nIYBLdWBWjLsBdBJ+
ZFn/DD9y0UW0L9Ffr7pVQxjpxY+1/2B3sIGrfhaLveI8op9YLWT/K0tuLP+7bIJlFVEQ7WJ9UZvo
Yk54pgzkSyH3Vvhd860F0z9LtRtfPQz+/Zg+WkC4IWCN26YkcZkNs1GeSQf9/bXWbTtejFF1YzXp
qi0fHFJZhvUYqgeHXHWcG6hHYDg/DPOovTLzZyGpvcpbLT3XeCPlenwWGj1fg8JZ5WAxls8967bt
7KXloYpXRdWVI6GA2c7ao8Cvm6QlHDD0wbr1QJI5lF2n1/xw25Q3svdmOcIWamuudXsSaoEKQFk/
rtyn0rgJrdugludJnSxNS1kXLbQf85ArhASa2FS5v618BIBcvOm9c4X3VDae6SOUJ+UxDKpd2MHB
cXNMboSyqlJrlo71onDjRaR0czEqG7XTL0fw6X50rwbGXi1tEsmbEJ4CyWOtzfhCB6mnyYrOwhgn
ppLrgAysv1vZz0Q3NlUl1qFG+RNFEFRzsBt0Fk4s1rZ651jgEOqD3aA7k5y7FSG6HRA6XbWk2lu0
lfTWe8r74qzFUCHprlOciLziMJjGqvOKuUelM2+1bW5bcy8I5xHS0AoYAUxUz2s3vraGn8IGNBt4
6yEWV7E9rHVLRcOtW0dxvHTbaB0F5J6pkCoVb7ieyp4GijYHH2EaO9G6i9S1H1QfVfzmqcDxuPpW
qGexXe/GjCo3kqlmi4pvUSDok1KgBSgRVleKFy+8KdsovrZoYAi7X2jjPQCtve9d+dFl0lIsNtQD
wtZz0ScYJHgGT9Z6ZxTKUsNaNfTEvituG0yGjEc/pz5HaaMJKF3DREFnLDfzXZHUq24gaYsruxIf
ZMFrfkjPhUKy2MGMWUNRx98pGkAa3lpZYqzazNt0rViZFElSm6ozhhbM2Ca2x1WEFp6J0I99pwfe
ZhjvGv97XO4UvUC3NVnHxbfI/TYYwXxIvWXPw9ajtjLpb7siWGb+D1mxReHf19UiiwERVMBy8++5
5sLI+Vn14iEyQkBB2MdX7kprSPjo2mXpWeeFBx8iIJHmdtdc4Qu7b9eiDOd5cK8x/LZkli1wWTSV
9/qySZ6qgTdXBGRW0ZYhjPtuFNucgbMpoKmS51D9WGf1zOyeci9c6zrHVd8t3RhBBnS9vNIAbAP/
0reXSo3Nto9cLA9NGx8fEQUXWXZdF6zodFiqFAYlymzWOvKHRT32s0SY+CX3+yTdRiRVZIc5csKJ
i89P3t6qyb0zss1d+7wskp2ObpCaxeg/AQeK4KoYuN507caz203mC4SOWrEweQv2Oo4wo7HMDFA8
pTPT9YJ/AO2QTExQUp7t4RKZVPU0nm7BNXfkTUzVcPD2xP+zwaJeHOBPWYqViIEV2A+ahjFSSFVa
BTPTXdfwWNLLBK0DPX5sLeATqAElFRAShHsCDkvFuSiQ9Eq+C09dlwCBHIBbUd0uqooqam3Mct5u
dnhu1M9B0mI4+SxIdDLX8xG4a4CIOJVmfZ+N1Sqc8hCUN826Ih9BnonyXcMKLUexHHAHHYSBiXo1
t/RgZ+oaRTDMiny0j6esuiD9hGx6aVcXQwdGIfymD19VD2yHvavkc0d6L7Fhr3m/eqRHJ9/MfkhX
NZbhHkQwO8FMqLpCEWDWKTBo4gMC24OzLgH2oOpVDmdyOqiBt31r0huHjGDZHSoTBQgDchsEYaGp
uMHi+wOiyTHdVURlQ1pbme1CcjE1AACXOFt2l10PrIEca97fCh7WfR0R0lKFgOJuavPeoyLQkdkc
HqT8ib2j32CdhjdBSxCasPtNbyta6tAOST6k+EU0ANeQZ3mQA6ZjRvIDn4VOxHeFfJiM+MXSXqiU
MV3FnkksMmhaBUBo4MPktLA3MK3Xd3F/7ZCPJZeWapTz1cuWokOjkqLpx3lQHlDBCwcX0iga3S7w
GLlL2KRRjJw2T4muLeZBeCOSh9TsZ0rzK67pVeLMexQLk6Zf5u4+snMU7M9NE/Zb3gAJAyQMFStG
J7TGrUGVFvbEEHci/ZuCHrscydtH1zrZVEpQfMOsYLB7PH/jeGY7xqVEIG9snmsSPwMkqRS9p4qK
uyZR5tHMW+lpqF6IlRIFmziHiAqIVTKXA+w7r6i2WnnwOVQCzVlmAmYOuFTkViDIdWdF788H3VuZ
+t1gBoscGOEYeNi7u1gmobJaDws7QcyLQtEg9LMhQpwU8uBoYow3tvMqgXVgQdmKMBFqMQQaAI3h
auOFYF6Sb6pwzlUNfZN270NUakY2So6EO8L/JKoKi1UNHsYZHzLG0AuKhWBIm+EXyhWsIDHjQo4y
pFLlg2FY+8wa1jZ6nqZxL4adCYhgjMK5JYyVIVLsmdnRvOwTNz2PCrz8An3h4qWV8LuyiMx+afqL
Un515S8qOJY3i8ZuoVNDNtV8OSaUMEdSuKlk/rKVVItFn1dz3aZYKtdRQnKUPdop5yIhzQRIw+uJ
/P95I3wQBWtTQP0Kl/wSnuJW6eou+tOmo0/v6lePQsNsnFaxCU8nzalu7y9+oPg0lyibl5vPm9KP
kiG/m9JerMlRAiLwfttUm/SFmUq1PeAuc9+TiLqEkL2jcD0J9KIqOqUyy/OpOgQpewMpc3VKA1X7
KBi3X3Vh6uKrr02LLO3ihC6YkG927SFb9GfpNTAFakAtOrYmWdf/rFETlj+6J+gcmUcvgMZrvSLM
aHTSURTfNCxLQMSjrQ2x0vgZ7UK4y58P9QevKMt+1eL0GH/1maXXFKViae1BWL9UwO2NuI/Ju+Wm
PDGnR1mX31P6qqGj1WOJSMv1RGteVg/F6GW3mrR+TvFgjukmx+1YR9mDtHSTQiv5oAld2MIvBLEH
1g+zIoSOccpR9jV0F3cTkUkFCvf5aB5n0961frRwe0WaqjRoHe+0YeZc5vgBY2kIqDG/iM+8p3KH
kcPe3zQjfOb2olpH68978MFb9fV8WkfLNipDqwp7VhBnZ1ldmGNF4L36vI0Pt8afqbSOUoZdX0Rq
NA2xgyRrGF452vbzBj6eRFyyITSRkbSOX8Jq5PRE917DPhiAJsxhklN+Ae6EGe33yblTR4+6vPQp
PU50/hOtf/h9r1o/2hO5X/MA67LpoGuRcvXwWQM6dUZCcq0vNHBSAB0/b1L/cNpeNXm0OzTdT/0h
beXBaKGeKzgipMkssn/l6ZntXnkxOjSFslIdEyGpYqX0FJQawCnFiNCsWBfKuU2J2AQkoJ+pMWrN
WQTL4jlW5KohZ+AHxn9zjI6TdG5chW2nsp1RSVvwzHm0ziY5TGOHIwulfh1h+c+H6DhJ/Htr/Rmi
4ztBMz2n05y6PchFv/iNVW035iLfgub5ekp25ePj/1VrR2ucYLKOCjdoD8F9tgX1hPzPhKbBvQlI
HnxlbpzliQ+cfuW7+/VVk9OyfHUUR3k94j4QN4dJRbi7SK/lRtlDYaAWIpDwPMkPP9XetCZftdcP
Qd1FcT1tskn/N8NTxd7ai8n9SK6Vrff8+fe9LInPvu8ojaZ7RZBEZdQcsvPs4PCG5V4F/rPBDwqN
j0nxVIEp0NuQ/hE9ATRw6lQ5sa/1o9tV1ZSkLHvmFPrDBQA6Z8U9NMfT5Tw/mCsAy/9hFPFqTo+O
Et/u8nFsmFOqxKDKcQhBDjxc46pDdXbcA5E+cZIcZ89/bxObtC2pUchDx9ukSqvStx1fHqwZ9Zwt
ldOL/FGs1G/moUdDxJqbILF2GfiRU8Q1TZ0G8N0Mv2r76PKJh9ooyj5LD5UA8RGCIadwpQaHtL3j
LTpTRzwKyEY18X1m/4rc6MF30acohHaQk913xF011js1LC6UYbyMvK0WxZux+D6CptJH76oNzWvF
1maKiO49RdmaXvQj5aJz0nwbj5zPhTgzjJwq8pA8epa5FAElxSgrt74NRqwH66/0z2GZ3vqqv8vI
A7nXJf45LWhoWHTYgRbAXPWcWq3r/HCJdUF3QmDJSemlHvgiswfyGl/3WfHDb7yFprszqaEcYd4E
wIvS4EloyjozUFJKxVUQl0tX/2kU9Upg5JjclIOx6RryaRqSubA20hzqU5UsNM+aVdlFUTx5OtaT
qXpWNT+H+mdsTJ6I8UyCsPKMdBW7kPhaE3kTSt4FlmRqHWx6sr+lN1yOwl8EDvg+RSw6t39UKoO3
YGrLeZvlyiy2wIoIA8O44cSKe9k2n836dM68OkdCb1CUplGbg/2YbSf7AlY5klT1PrnC6wLlKOSp
WfHWmhzYevK5Ur51oB8ReYH3ceKM+fDhgLKoQRod3cB3Vtl25BZdXMoDNsdrGxliWDqQC7bhkgQn
joz49VXwsngEU8jF1klHpeNUJz5+KP3phHcUgjphNo6eQSewiOVunHCZKgY9pIXWp9y4j4mIf233
fz7YOwo4/b6IQ98u5KF/sCYWx24yBOrP8AVdZ/cA8hfVz5M38YcXx6vvO9rmfpJqbR4Uvy+OabK7
iKt/ok1zhqLVot98PqtT8PN+gf35xqMFphZj1boR4wmHY1sjqlwt6+1/GmG8+q6jCzi1a693yQYf
SpCX0XO+E2C4H4FknU0yd6feCh8Hua+aO7p/LTUYOkPTJPc9bKNNeTPA10d+FAnRWX8/eeAlCAeI
rXcA/HFi0073zmdDenQXj6alWUnELaHvB+hxlpOTac8uh7K8SOxy2ZN2/HwOP74a/szh0d0bYxmf
GLouD1xcW7OBg57eNA7KFSRUjPb688ZeQAuffd7Rtet1fsCJ700rBgLLZDf7iJD6fvI+ZCJhpp5o
76Njh0Ik+WAbJVFXPZpK3S1HpxZhyovBhI+2GjceyH5Arr/DipOX/LTij7/vdXtH06cMloyV0pVE
MhNrCJrQ5STl/wPB/OVksvb55xkfBU6uPhGdLd2hODl159UJX5Xq6FaGA4TO935laXQYrPa27kyA
rKH13TERDuuxX/cx5FL1hUXitS1hwPn5Dp30lS4mloSlRvPCwXK2brC/UAosMAfEK/0r0V7a8Cdj
1HSL9jbDrzY35Dau5N4xCLTH2psPhYlTC1/b+lvDHU593nQevxvNV593tO+1wNSNOuvTQ+Y8xYo7
DwspZ8KK9hKQucRqKC8FpE4jxFGhXIgQ3lIBhjrD+lH93prt3u7RELQEooNuc6VSB1S8dh23SNnl
452Xya+s9J0V5Ndh7y4t1b/r0/JRT8WdpE7w+Vx9uPRfz9W7pZg61hgyV1CGrya/NNTgELzBAXuL
hUgOzu3zBl/Sfp+N3tFaTD2laKrITQ+QsjaPdrzIsdXeGV+9s+IWz11sQAFILyn4bpw1pwyOwVfm
BDIlDry8hSbPGfd5jz4eAk5O27YAIUwKvG+Wa6OkrV5My1V6dy768v2NVR4yV8790Tv3XbTr632t
dpvKgU7QGfO6/XmiB8ennWZOils6qYtJxlxzjk47t5V6kw2tc9tb+hVoMrT3jPJsCLR5nYD5y/SF
Xhm3tiOWfjzAiPH0h8JvMV6geKokl1VC7DZozka44e/p+rfwLfvwR5XX+S/5FrryAkf5g2tBnSy7
ldXPn3L/vTj+l28gMP9vYF6m9+Y/+ewJUvMXVObiewpUZvazSpvn76/BLtMP/AV2sc0vtukYk0KN
6SDePOVn/gK78FfkYkF/2O4L1GX6q7/ALob+ZZKetx2MHphtDuR/sC78Fc5eAGFM1+KdZJLh/hvt
c/V783ymSm+/XU8Woq8OkmW2rbn499lAst6u6LJJFbvoZbXqtXgrLMRmXaqlOHyYsKEgJPbWDUJw
izYeMAmNN1qKMCu1HEkFxBPaPnLida6AIx/u2xFnnbqcZ3AvROzNU7AOfu1ioKrseJ8vPOPZlI8e
+Om+JHEpgq9FDA+7wSivtJFRQLehwlSVslqUr/piXEhsrhQfsn4k1wJBjMCsF71dIXyPzF2UznxK
r4ptgBo0zuNtZIBWtTuohzbmsSGkESuFr6Zn0YHL58H32ptRiHUXKsvYk2c4NBkTbwOSdMPv0brq
xFkxHU5/Dq/3A3t0swH2ae3Ur6uVLKnDw9zr7CuTIl9bWqtXy+2vOX0NInp7h75v6eiSKcoiFn3B
FHo6NirfWu2ECan5/lPQ+OOw0TTHtFmQRw2UjpLVeoQEsBvsQy7b1L0d41VMJGdD8FIPgU5BG06D
W8YX0zs550Gp24soupTgiyuJiC24wioRu1qxFnb7tTEgYmn3PQtH5BQDpY/kAuhsLpHpd8kSt+aJ
GSpheCExMlA8yMFRy2zmD/lyKPJljVd2g9l2ZWD1o8SbjDqmAUUnC8+M+mQQ9n6EGYBJMn7ax46u
H11EKoruftG1FUgcYFo5bvQ/ogCid/O1ydtNjI2YRODTgSKTQGBgUBLdX/l07/OJ/nAeXnXj6OxP
Vduwh4B5iED/IBNPURodFAfum6WfWFMcPUer9+0XH4W5eWG2ngh6jgVjpFSIiYQVzVr11BcdZe6m
tTu1w0WKKDfvavXoQeuJqkhkzMjW+kEU1jaCCpR0iHKnxRpdrQqLc41KoLmr1OZmRFchb6G1ftVB
lY0mY02wl/tgWJ78tj4R77x9G77v2tFdb9ZN39ZRU5Ebh9aFhEcsAKyRZMnKYBnUJbU6Zam0wc1/
Msl/RuToQPaUfvCLlkku7WRhQQLN9WheF+0qga/yeVMfL+s/TR0dUZkVhkXQ0NTQw5uuwPqlj/+9
Fo5ODtFUKjhCWuiGx8o51M2Jo+njHeG5FpUpHknW0cbEktEtIodDttEu5fCDMvKyDpA88X98/h0f
bgcK7R64ZZs792g7hI70+rSmnRIkDxF40dyr4+3nbZjmhyvOddGIxyFGM45rU7UVqKqasuLSKuaE
wz4NnrgI3S1AvIWMsTNxqS+OI2CZDhDNWW3BqwhgNTjGfQ9kMyicX7oVXoZdg54C2OZG6e9aiWqJ
HQLS0UL+qRt2wJpanFSs87S/i2Lcw5NsJTSs4YW4BJOxSJsYtzdrrRbPgexWKpzkxhsvpPNDLZ8V
k593ih3PrJ0mLloXHg964paEPIMm8LhUjOfavKOWNUK/gQsbmXBDRm/bZvTfYXeX7BoF1YMQ41sy
q12KiPxYbP3J9EuFvBLKRTXel4q2M1rsWNVmI7t1UajLvE4u9Oynugu1/CmsnF+W2d7bFhwrv7+R
CIDpF13YXzeJ8ysihSpAJrZaBdxVvRUtAxeRj2XgauGcjXm1MMnBhI03M1MVaj8O391VxatQ6R4r
wGmKaeDwYq3zYpwVaTyPgwu9hLVieVepjC/iWj+Py+eGEGLcYFVT/ojHtc/dOH1Cl1krH3zNoNw0
+ffM/hGMj435tYq9XZl/t8L0yoe8Yg+4mPYIFHTjYoSUnnfRUiKYPfT2qquj/di7Z02PcbG468py
Vcb5zvbWOsrDalPO1RFv2aFb6TI/n5aLEj6X4ZTIjdeurlwzPUBAkAnipkgHdCVzC1iV/gwjY2W6
/m3XB2j0qA4C/BrWvTpC7vgXIZveXRhtd1uU3aZx6nVf3voCwttwlurgPctw2ejdHO2ysxRVExOt
OtfeqMBBu+l6CJltPAOd3JobujVr/GrRIw5hyScljRaoeUkToYnyGVYGiMSMzDQimU/SA5YXdMvQ
07alNLdOcJazyyxHbKPouwEfRoOPw5hnAXEoMDX1d0SQoJ2jNBtnMgmOoUeGwSwtjGWapwvZ4q7T
XtYWMBdEyId6URP2yeZJFxOoFhDiRd5gBnSlgtcdS2Ue1eImT9uVYeArW6QLxWgfosDk9kOFG+zC
GKMx3SAyEWQrPWpRMKB06+t7T7SIo+EIlycXlWN+j9XoMTTHy8zOL/Kxu6k79zwllFXNH5of7BzL
gjYo1rL50ZjeLM2qe0NJFr5z1yL0kAvgVfmTRPthQk8VKMf2EU/JjEAIhZaqvjXA6wSNOk+8aoFW
QAhvKHrWQMYZkvtQA+pI9x1IszJYm53NOBRrDRci6YUXvaLMtRjVIaQgRzRLgX4mYjwvkhhdFHmW
Ihgk9GLfB9ljwW9rdH3p5pe5rtADlDRRIAgkciw14wBQEqSlbberkJLAEN0nFm+HEr1+JWVBWqsY
v6UBmbbGWAobimw3LCqAqVJGe9e9pQyy9FVrrgAxbXsfcKK+rAEiT8GkjrBCkFyDMN52Hai/wdjG
E2S8ylaJrczJcNwbJroTkb1wWf2jB6tTLNMhXJplf+4NzmWi+IRo5IAKEO4FAOg2rbceZlPKABsn
twFuQazlC2NX3tp1v271xxb/jyi7hcIN4lgW3UWdYxSehluRpY9upVyHstr1tX+uD9o8Crp1r5wr
NuovIOnr8RFfl4XBLFgc13KolsAn5+wxCRNaoyGtKFZm2m1NHyPm2twYfrPtQ48t3K7Mxlu29QQV
95auekWguTAmgRt7hJMFKjeNNoECoKs7N1xqPqa59mMH78ngq8cBpcTyPNVB16B8ql4JrzkbWjFX
bLBywbkVBteO3l4Y5SNAypuq6beA0Qq3RmydlCVqfsD7VxXce5Xiig5FEzalwXHXRf2FEkX3ZN3m
kSbOKru91Jx0P8bxprH0uW+FSx2QcVjfVkG7+fwWPKoyEnbxqEVo0UEP09VUzT260mvO/zRqckKG
sdhFwEBs5CQtIMY5yWtVT1YpCmKBHi36AWHlJl7Yqrc0XXEWt+q+J1aq3PZKEfdVZJ/o2rvr+ahn
R+G3E6PMSEBWrezUXRiVj70GlNNonFn1fcJcejXKrjJZfD4g70KPo1aPQg+jieDp1AW8xx5woXkv
m2ht6smpYHeK9d48V6dmNNPmYKa2i6ff2zyAcGrNVfWYj3OKmd3YG0sh2m7kVaNWy1xxFnnvLbWu
u5wCgEjUAHUxhhybs7Z0HwKmIjGWhV4Cg0T5sznTgWRbFlrQvK1VNnYEw9xszDuzNHg0ItXDsyIP
sK9Tny1BOmGwt519L29keJAa4GsP5HONlAHaCBuDJ2GLRokPInhCtebIk5pktZaGSXQS1MsGLLYO
FskzDKgow0VlyCvTweDa+BnGwZVQ6qtpz9lae28F6YNSxyA4g6uk9paJl+79Nlt5AQ4gNnR6Dyh0
oT9mAeIC2o0dTLIXuHmnw3hbK+pCtM0mgxYydPZDIrGw4Wmi6ogw6ogE8hornOhXj1xm0yARnpZz
mceLGi55yEViRGxooM2fr4+jnORfG+bPzL08sV6l0DkC/WpQk2lZXqiciRjTmspqSuO4I5YgjPF4
j4ZDjfaTe+t7JyLjd/mjCUr5koxCb9i07Gn5vmq9Lt3eqkxaz/N1HTarYisuwtQ6l1AfXj7038ov
HvKU/xynDN+Q5v7vUpDrn/mUvfv/gXE3Ae3+dfbxIq+k+Fll/7X/XkEr/NtOs36djpx+w+90JDP0
xbV03tkqJnKvs5HT32ga6rYmxEzTfm1Kp6tfIPFalqrbOtU7zeHX1Wx98b//F7w7jTw44tsqaUyS
4ua/k4w8AmLBB+R387yiKOJojstL6O1i0mSXpVUzdOzeIlybhefNFVS0Q3llDQhlNmUAjaHLAV06
Hloj0x9150CHj9uHV4P4QU7tqNI+URPJrxqGa5l8n2NNHMXX67oFHzJGqtZeJWPpLkobAysTkoNp
9+TPc2w5MysGAGIXT2ZYuRsNU4qpz5/34gj0OfUCUwkPuA3TQ9LXPkqPxL1aDSQiqiu9iu+stFFm
ugU2OxA1qIec8FYZvGHeOQTnnqqPSy9S4LxMf+Sh2Dt68S22mu6qFnJZBTkCYLH9jUehufbqoIMk
MUTxpVOp6u+t+i8dz8ypX39uk6nfDvU3z+EyMaBfe9Nt8+pUMIUkaZta2ZUfNjdKywvU9wWcKB9Z
t3oUN4ENe0d1oFpJ2xpW6gBrRS8rvMUKE5eAHM6U0h06yz14sANys3EvQtNDj6Nzs0Vjh9554gzp
tdOs1DBAnkXnjVoVSFOpusTY2W+spaJlIf8z884tCxtRqUOyc6SNlGnuA/eeprD20mAR1DBEbG9r
Qu5aNMLPeSt42onQ4eiQngbEhdtKzt4zmVPHOBqQSo+lD0k+uVKTzl3kIvDOzaD9ldkYGo1pgUq5
DvIyDKPvL/14+cNLx4u8zopFqqFW8/nKeps4eemPjcmzPi0szQDPcjRBg9+PVhXFV9b02VUtIT2E
Wbh+WcQK430iitHerQiLQ8KzIaBaaAFQb3jbYNlEWkE0HVw5pFCLCMsWxY0QjanbpzGDGlRPXegq
JON0teI6z3Jt9/knH0H/+WZ0zzHkJKQkyDQ5sd52IWnGoK360rs0k1Fd20EUbWEdGNshqsFJqOjm
5XD6IhNZSa2p9WttDC/qKsnSedXIu1jDiQ3eTBO5q8JPbqoyuykcZCtdyIClTtyXZGN/Nkh+/POO
v4zNm91EdYZjwOYcgDbN6f2242pbRLGdjfol1sczKV00W4ISKaVpwmSphuuOkP0ybm46LPuiNFhZ
zaWrZgWOBwH7YhrZanR1lK5WQ5W3C8PuzyMj7leQqp4yB52bLsmQHnM1Ir7uIY9LTOyq+KGfpkN6
I9BbnazL0MxFnu5z1x1uR8yMZ7qnpodBiW9zVUXtT1HUGxM9st5H48WKx4Ob5DhfFT5PahvVyqh6
Cio4aZbvjksr8tNFVFOnTPvpGarqN8IpgdUlwRZoEs4IRapAQIvM7cuWeVmTeHeCYTYypCyVcMB4
7hSQ03ybEmWN2BqJfpPDH3EC+ORHMb7a53lS2556KWrX2Pp6VC4Apf90yw4RRcNDok5rMX8vRvmc
+jI5z4ZzonPcwWyrnJtGhcSzquFFKOcRrJlzL/bzudpEd0EZ19vek8Gi1hmrzkZ0Srfu8ta8iQKb
HInlJwunzdVlK/R0FWgttohxNx+75KqZFmkn/ZynLIi/fOhduLh+uhRDBxsHdUnb5QRRLJanGufN
hZnhEah7w8p19p8vxfc39DQ++EXqBo+z96WgtOhzp2sD9TIxyFBpHUK+qvhp2g2q/xlxejVaxoVL
fuflBHvZz2Np4omTtvGJvrxQVt5uCxxyJ6f6qQrKkXp0phpqGarAIchK6KO/NwaVA97uwnXjVd5Z
Ncb5UiiOjny3DXWOv+S+apeNjzaUE4hqW1Yy3rcjOX0xUAhs7YcgbNtdUckQomkCus5ulLXtF2g5
FuEvQwdepFDSm5dKuteyep9lVb0VmMwhv6UIRCIVACeW4i1lpnUXVV/dllr1VEaqsRuQRi8TH3V5
V/jnSY7Gt1Ha9oWRWc1MkajqegHbIZKHTK3bfd/J1cvE/U/wfEKuwuKQ/9fB8zzP/3Z1rt8EzPzU
32IVlvOFM3dSTXDRsHGmh/HfYhWW98UlS08ErFkmOhH81T9iFe4X/rltq9rvIPuveFnRtS8wT4gG
HB6jhjlpS/wb1fvjZAm94jZwNaQjOLlUuLBvbwYlTdzAi434VhoC6mhgLZ0kll/9IBhXTaK3UGW9
TV7zII1y0papVSPnm4Hr1URdzMcBLJUy/VtDVMYMc/Osc5Gg0we5fDWsH4XTPBFeBYQWHZ24Nvzp
EhMS2R8Vghpod2UXjZjdqsCSvTp+GEtaScyoXnRTnqmp0XLrprJBPyyk3p5nKl6hQ9HUJyKRKbL5
c2ow9io3KJE00AtmDaPtt0Nm9BpZHCHErekDhRFCQYchBc2gZWaNwsIPoeV7GUfn2fR/fj4Kxtsg
6KVt3uu6AbAD221kP962XUVhrdeiQArWBp9tqO1aS+N2CaZwHigdSfoIG1OS2LNKyS57AUG9HmwP
aaYaP7ipP3kdfRdivPR1VOgVRAurFt2N0EfI3C2RWMuhNpvMZy2xmXDtKpiXFSl3jxoMoT56ZAI3
2ij+VQeZcuLj9LdX58vHkT1ixRNN8oA8zkMYphMHvgbvvIQSu4vidmVrajuPfDrQ5vou93g/wW8f
V5lDp3Mjuwf5vu9rRPYksf8CIUeHSEzYzcQExugTAnJbopo7Lc5Mxh0ioQrlEm5FL7BPPLWM9+vC
AIDIXWJRiyY+PAqyejULdbsS6q1f0OtW8Q5eJvRzX/qYBnlyJ2p67iaSMog/4J0juqus63AOUlBj
nf7vICfXFQeIx6sYc4y+sSh6TCtKeAJNUuLWYCO1q9RUu7pOlHPii7NMs9GcthFZE/1GNGT6kzEX
kJwxT4nNfmlOZAJem3NY/vV5XDlbXYbYHEw9bKJ6FamksD5fo+9ncTIiMmxQHmjgADl9u0Qt0dWp
6or6Vs2TeVmiOTucGOkJ1nS0A2nCMC2AFJhiQ+p420QZRGOVqmp9a/VBubbSy1jPlIMydO08NZEJ
0+UvtTFLGNm+O3eHXZaG/aL0qSemAhyNio8GQIj2LjP5qVo19hw8+zivg62qt/hyxmJcIVchl3Gd
J9sKztus5NF7Iio/AllbxOJEH5xoqsebjoV/9BmtN1ZWbZTezdiUs7xSAeQLFaQSZbyy5+h1pV4h
m1Nzrwso+tOhGlkowqSRDVucZ/zW6qtxpU8l5U5KSlV5YW2kg96o+vQyqf9z+5+4/V0O2H99+6+q
n9kP8V9X3A7Zzzp8g+CbfvLvCMAwvwC6nB6PJKYmMN6rCMD8QvjIbpmc3bl+X0UADok2XrzepLxE
AEEw8E/WTNGdLyjykeLidxr8N1HKvxEFvH3LI5/1+8wiRiFzR0x+FASYplv4uVrq1+hLbSxwU8LG
OkCmG+R9X43PNA5Bnr1Gmh1zF981xSi9zusEKKzkUsn1a5xWrJULbx5+xqZaIiiBOZECCvf/kHZl
vY3jSvcXCaB26VW77Ti2s3SSfhHS6W7t1Eptv/47yr2YthmP9d0ZYDAvDaRMiqwqVp06RziugW4v
3cXX5XFpft0owMPUnXRK63BHBwnC3P4c1Svhiyem++/STCQFQKIjQVniw1nJCp1nXQMrknTqoFMp
YtZIhHY8gD576SDakb2I9q2P5S8+4k8y8p+14SRoKgBQKE/w+Vtbwj9WeqSdJvJGJg2E+2CVNn63
pHJVsfMMdaUGwjmtrwa5D5hFGM6IekM90btmM/7sQH/uCfeYYz8KdrTpXfoQvgiDpbxgkgpSsSvH
5zL/+Wqd+5RjXtC2bnT1NLSaM7QAsWSpUzbNpmQkqECwYaLMykrBG9Glvm372ik632kuASVjWOdm
hJ1ONFDQJ2h2z4UbNY1124z0Wdq89UmXH3J+jqiI3KoS1FMcQd8szPMgRKeMoQRqyF4ePWSmiMHF
V6Nu0WGm3ixj1AHUZaGWnwq93yqjCFoOkKMpCzDhbgAROkkLcJwcW3305moO6IwmPZTKeojyFOjE
hsljMVMnLGvQ+ffuJEYe2OTcSoA8E5u3kwwthAV+qX2PwB5bptDBBlOPkk2Hlph3Jt4G9HcUq1B5
MgFt28lacpjMbIN3xWPJpEULLPbTAvTi4a8QnWVj0LeViUwuLDaY03DjGMJhLTiVQbqEBCjN3gYz
dJoK0vIi3MH0WIdeIgK2gHa59KxVLyrbRqCJletyZ0zivpblZ4NSV0PLr0NTWsi0F5pAgApMTbF4
X4Q9CM5AQa0Ox1iVkAKKLpmoJxJoU4BJxUwPuii+psKpC3cjWodx9UoGv2nQ/EdyhXqkIzDzWwgu
GqmpF/6nU1mL226cbF39EeMvY8QN6huHVFLtUnMUJt3pYODrFWBUkJ5GFLknalYEYmzxDGZhsLRI
EJ4aQdqyB4LBHqXQboV3CsIzublXUR2KtA8pP5XzawyeNSp4M913Sn1XA8aM9mCg97/DfHSphm2N
gMcAfnPB3o0pvhcmlylw15qheJoK6Q9045NePRJ1smVcmRL1I2SuVid3wTyW9mC+a0Bm6IZqqxX+
LAP7tOwPoIqbQUhNQBvFeu1ZZL9FFUgFpWn9GkRJOipJpgHaWcx0oidqIw3ZRu1oyxW9iyTo/oSR
W0Kxbq6xX2blga/ggYD6K9J/xuwbSx9aWbAHkCoVueqVEhh1+9DXU6hORd9zPDeqGfInAFe1LEDB
30IaZ6Wo1lESlJJsT5BNA3EdUcN9pI7QFEhsXYJAWYYBkln4TqBWokv68wyYW1ZFmCz9RUGsNAAe
Luv0nqFyAu9tTZjqTfOnCVT+gInQBR83AS3ek+8tiG5R5XSaAQc7HXcVFAp6MC7RgvoM970WMAgr
Nn4hhOjM9ncRNm0Ef1Kq9VsBiJoZfFg1O/bgamLTRzyBiT7WN7PxmwrdXsSTi9JthZneDtMeadMB
DjR9A+mq0w4oJcVUPpnSgMMLjrmGeNUQ2pkJiTdleIml0lfrbhPHfTAqcA3QTZoxgq/qtlTOQTJR
R40BeB7emxTtJVIDylTZabZTs2f4E2ceI9+cqhW/eJnv/9cliyDVlMBII6I6f+muqKoPo5yK6omk
GijoMd9ZZ8Ftn3jV9aLgjtr7Z0rEud4mHAYaIQaeUuWbVr5X7KGJft82cTUxMc9scMuo+66NOmmJ
LJ96bYAWnqBkcjeClR0M0uAetFbnY5dQ+cXRn5nkXkogaEyVqZ7UE2iqJxdgNA9T1jYURL5RjOOW
L7dXeCXJ0wg+El5lALRIPDZUTJNYK4VePWG8ASKDLyWgXOWMmnPl3jZ05UDAkIr3vIknO9qPlwdC
i9s8B/xbPYkLRzQ56MnHbQMLhyu/cRcWuI2T+2gqUBTGUvbKdnZAf/TCoGBSuOU+/9Huwzdg6xaN
GR0c7H4L0St4NwwFQLwgzpz+OT6xAHLOHrzb7R925Zxe/C6u9o9yL6gwK1yFOsPdx0uSaL/ncnWM
7svy8VYwFYw8omIIqhl+kLyp9SZLlEk+gSdanTR7jnO/0wvM4stoWkICh4I03iSgL5RdVRFWPi/X
2MaFR8cP73qQcmN8CB+ZW2UMhHOmUCKfoBj5UABeUzvhQbbRinPLFXT251zExRXhbHFPZJTNyxRQ
SBniAtG9AQ271g83oLzBIPkiPNV6o00cLaDWx6K3Etl0C1FQv4ayyO0v++XycL+Dy+2R+OHWoOpx
MmrM6rN7FXRJYmfL8lqF77KIxG8uOiSXlydpMpQ7+k4+EUTppAPuT49suXiNNMPNOsAEmmNcyCsF
la9Pl4vlATR3abWfU10Zs1Q+IZ6AwrrMt6PYbYrk9ycZZCF8jMC9hv3k5BkIPYf2COq7fSUw1ywx
KNtnu0EenNs7/uUucT+Je2cAXapHBdSUTwsjrlT80OTf0/D7to2vTp8zwj0n9AgkmLLQy6dlzF10
oD0F8SrdBX04lGFzyD7Ix39pkQtlepZISoSGzimFOiDi+vJCzKBjRl7jBwyJQGlUXdnI1Y/L+WPd
BF69obhDCWSbiCsHIWgRBMQZ8LhDTCR3BYg1rN3c2xcGg4iXJ6pBMRmSAaN8EqG21ET3oCXxo4g6
WS6uON0FPHQZDbiPyPkjIKebuOobrE9lgjsBnBtnb1kDaryUQFXUMAOtVR4LE1x9ydzvdFK/NVr3
nUHY3iIGxt0SZGodMRu7rOSnZAY6ppT9qKCRLQoQdUuY/G5OQFKUw1OZgRyxRio6tQCfP8YSUq52
CkSoJYsKKJ/q6VUvKkgdTtAiqGXokugg1wAe12yafZwAMSJ9CNAFGdVHjUCszsy9Tu7xnFOcfARv
o/LDGHZyD4k2IEMxyANeW92OjcZp0i2Jq6BlyXNRD4cC0OQ+wejAiDZjkSPtpsJsS2p1kiDgVUvm
SyqBiQriwXHxgzXpvZ6vBGGe3WMJAxjpQ7lDJyhuAet0+YWFfs7HzFDyAxQoLExuCIcJZ2uGsIrT
uNlTZA8La9FaLWfVLHewelJOYqfK+SGa3AqCy1CwwZsOspy1L7jE3DbzZnJKZ52N8EulhVsvd8xa
ohRAQun5gWAioUAaXUHkuVFUdHk3C+GNEjUrQYfD/HwGg4st5qLfWCp4uYtYa7wZfqueGAj2dBR9
QHw8EoS2+nTbOV2JPRfmuCDXiHg5YyAqP1AT5fIyBscA2ExkCQpDzJHiYm+OxKvHtdbemqfnVomJ
G8mkNVxiB/ZtDYwfWQJ5ubpe8RNrZrjVtYWidCjqyye1ADs7AG5aD0RGZa6Y+cyj/z5lET9xTGfl
m4SEZQfxASzHiZ8kwyaFAz8AenpXd4W9BukMKFd+a3A3KNSGb3/BlTV+pm5ntqUw0io5Qjwzuh9J
932A/k+3MpC3kv7hzXd57wFIodooIpyEe7BgQ9W6tKvdQpgJEaCVvGRtOVx47nopMdoGy2Go7Glo
+dG4cAxjNaFe/s7XT4a6t4ymFVq7y+8427YkyeSha43/VG7BeutgFhjipvbCqYiRYAESTLe/098c
kj8WOS+G8XgGRh8JJWmkAaJjvhCoY6KC+kFBVYRycbeoiz2oG1asHM/PJuqttXJuTOgTUSw1WEaf
9MjupQayrS1Csw358N8Y1LkD8RSomeJThe96gk7bz9tLv/5N/6ycu+1iC1o1Rk3plABc3QICZlBw
Mbfuv7PCXXZRq1C9wQafamASZhHqDwbYjquVu7Akazf2UueSdT3TG7GQQlgRT6jieFWyNt68ZoFL
zKuxQX1/VNCZGQAdxrQbOkPe7a26FmXwnvvri3zmV2enfxhpneWlIKHyMULfHlqe+whjeU5vox3j
oWz5vzeBPjO2Pxa5e42GPo0oppNO2TfmLkyHBpiz0bU8Mg+Jt92DfA1SnSvR7W+S/T9Wl70+WycG
seMq6vC1Wrd+XzKG1IMyreYwJwTrILTQotV7vlymWweEcyz9xMQWcz7SaQJTeTtBnR0QaprVkJQA
YKxjK6f+b1L9P0vk3ApmzGNz6rCxYAmD/rFPoQjij7tRt3p7hLiZ+NztAQZggby5fYhWbjVPKqOH
wLwOIgyXkIfq9F9N2UHnlz3ftrJ6VDnnMQDtIw0UZhZaULAnO5BY7nfJfvAUr/FjyTNW+JeWDbv1
ATk/InUTq4cJBof8d2Wi8j7eFdClTqTOub20lQ00OFcSZmqqlAIclgiRsxzDhpN0zAHMvG1l7Q7w
nV6BCcCSToh00HG+Z/dzbGH+rUd70l/evAXmpTI//r5WPVk7l0tv/PzqNWSY0PzG6pag096rO7Qr
6l9jhyiLzpZDnFByq9EyN2ts7SsX0OA8jSnUVCbLne+hZKCnB7W7i+ZXoj6n8uPK1q59wS/uJRso
LbC1ysjegfZwh1n41Wh3GJu0RhAkG+zeNCG3Uev2jI6NlGgvKtRtNS23ZfSWbv+atTDPv87ERo20
2VwW7oH9zAl95ifZ7il8K/basYN2JrpMdnpS2P3jsFulO1m5NvwIJhPmAlMx2Itpm9wbW8XVX7Rh
E0J0mkHyFkovyq7Zh+5ae3i5/jduq8HlNnlipkWRI1rmeQ8+kAoDdDoIWWUHdAeYka58YNKD2xu9
9tU5j0SEcDaiFumUbGzCAZLUsZup1Yp3XY7Ol3VhzALFe8DLVX7WIsl7KYoMVDhkUA9nbe5k4dqB
4XDZ/y08/rHB5zJo24Fz0ahRbzssGWkGfL2tOMlmuKPbIRhXPdHiOW+sSecym1JLatAuTXB4GfQ+
WjRXlToYEuMYgeYBNAqapWXqQwjlqJ5CdDsqAN5Tp5chr3xatEGsTMc5F5/lmGxmIMx6U3m9/WU5
aOzXHeGc1sQ6nWozPm2HSXEbsrAe8/sfgBts+6CHMjJzMD3PrPBlvcpx9SCffQzObcWznKnAgEsn
rX8fU+Lk+oMRQgUqilwx2RjDGqR19etzzksvgWzAnIaEOvvgSi6oaYLpKPtLVFWPa8nCynHWlzt1
lohpJErjETuLa/ocGoo9NNKa+/vaIkGP4mwDuUQo0SJSElwo5LSDq4DpF1wEPrTITrlX7jMbKtfO
XRywI6SmTomzVnJdWyDnh0zwmYyKQJDfYqYHujglXNDtw7lmgXM74ZTJapjAwthtcvSjMSvn3bZw
NXKe7SCX+RgAAcsdxekXZs2Wc8Gqws28oH2Q+pCWuLetXXWjf6zx6Y/azr2iJbp0YvpjAyYZtWst
+NaVY8ENfHxeaQ0oNx19UAPjq/xDH3JPWQzIrHCqVXIsAKCwRBH8JhQaOHbOwJgtG83ozqUMoXkV
FeSi063BAKy7AD14kS4ViCxVrSSL7yXWF8AZLCiQWNulagF6RA3PFhB+HLOFE3zaFvrk1CL0WLKn
mqFZVP5cODHMEHhgVZowajOCzYIaKDBQxRab+qDWoytCx8kqs2rh5BEZhpiy0QkV8PEkYrdnCegz
JBZSx6TZZBdp88TSNbHHK2frYpO4u2NAminEeoRTUYOXpenC+0ogKyqu3Cjd1y/BXRExz9taxKjl
afTyJ2QI9vDLvG/v5V2yw7B/6ZtQllleLKA8zUAskdnpPsP//NvH7lo+jHnlTwoxTOqCj/PSFZlF
W5VDVOaH0YN7n/bV48LgzO5mMQDZq2pjlmEHrccVq0syz8W+C6ucAzRD6OMJZoq6rrJIUQLXIuaQ
WOtARZYVXpLEB7Bb3IkZOJbjlQbUlchyYZr7uCLVqgz6Ifkh09mmiRG+Gt3VjcKtpgJKhWDGldd4
DK8Flwub3LfGOS5Q4YVNUGzdCQoqoaEDUngbABxoibtrYhXLhM7N7eWcIxg20iIr4/wwGGC6mQWQ
8QSV8kBCM6jIvAFDuJ2W7E3U8xPe5F688PKwaHpRxEkH1xDwr5NsHDrBfJsz6s6QsBsK5TdD6cxu
03xLRfJLSHdhuJ+kaJfKrcdICr5/0cpy4Z7R6n3KH1tNt2WSerWCh/4Ijhsg5tS0BwhLtRNt/tZr
0DEjAn5B0X9MpWhRBp1lkX5XjORejOWPQQUTkXACD6xTUsCwcgMJEQPWP3GkGgfTpIEBANLKyVxy
mlsnk/P6fUeBO0jwqYat4Y+bOTDuNDTWZbeBmM3aM+ErjgOkE2e3j885O8DujRkQ+4OgZYd6fNO1
zguhQhfBBYbgzJiV1mtMxWk7BuIOX4W4c47zYwITBs0ByAJONstANzNRaE5HVl1E9gy1w37+KDHv
HAL+oRabqUep34x9I+rAS3Qw2Ks8rwXLK8nsxUK4ZDbspc7EjQ5PCC62JrTuDDFYUOvaE1MhtPZL
zCZ/MvNg5WtdiZoXZpeveZZIKYhihtAU+aGXTbDqQGM0VhWrh3JlPYMRCFlr3j0gk8Rs9DIzAqLq
8ig1b8KSbf+DCH7xW7iUtWHZqBcCTk4NItQagDsJfNQV4J4ra145oTrnsUsTTKBSvZxQZHa619rg
ZbK7bbkZ/SFYlQ25kkderIrz1FWSkkrSscMNPqygIROCwGAGiGOY5UEHt5n1H231NKOQLceAcd1e
LDfu9Z8oeX5BOG+tJ3WbxjUuSLoJ0c/egh7NaV66xznAnF7hSwd5vxBXVz6EK1C8ZCAme5RfzUOF
jn5jCSfRbfy16u3aWee8ed01ddWKS8g0t+h3W80oL9wI1iC+VpASNSZUAA22Vl1Zjs9Xx4ThddCH
YG5G4qxKmHqtSFkKSOiJXR3BNwhO+REdGkgP++ZmtUGz7Owte1wM6YWaGLVuhAsyBDox8lMVo5oK
vnK7dXJo/ergP9wanrGr/LUm3t/Eyz9r5Zxw2vdga0px6BYoomAxH4rWOOLqFkAn/3/VM1v6+Dji
f1n7PINnTgTo746EWpYflO9E3I4jSMw84oJTbjMdakAmIDAs+qXiFrEDaNlTZQ/BWlP/+pH68xM4
99m3XSt3GTa7abc9k7wZ8/AtMMidXLsh9KkJUBh99HL7cl1Lc8/XzTnPcghVJYSM4mHsDBupOsCQ
P29buFZBuNhazldpakm6ocK6lomQkPrQegG4JCh0tB6Sfb8lni750wZYdmHEJV5LhNZWyDkvI1PV
KZKWFYKYsUqgxju4t1e43Lobt0Tm/BOe2HopM1hoJgpeRoTgHhRxDLOoB0F4uG1r7ZBwHoCM0qCT
HJtZpZOri8wTaeZHwE33BtunZe1GFMTSyspDZcUPyJwfUOo4oZisyA+gTbYBQ7ZQ4vWYAIz2Sqdh
7WNxl76E8usIBvX8UMjwM5B0FYa1dOF6MPvrmvEDqhWDgGdCsJbeiwJ9F21HaQOVE6c9DAFlm9uf
61qv5vzw80oHba+hyLNYM0bNF5qXNn9nvQhIem61ieRoYmNJHUoxqeJAAlySf0fzuHI8P7EWN86n
wt1xI9JbYZLwG9i22hRBtKW7cpPu1lPZa6iIi9Vy6U84t0UO/AyedHd00x0XPb75XvfZMXbXvOXf
PFr/fEfOrQCaWYUx5oIO0ui2gGBaRWEBRxYwcIM44DecXehXuasl26uXHRyusgwyLxPg48tsE+Jd
RBsjLJGOatBrkD9RmI1QbVWYpZurtYr01fv+xxwflyB5HUpjCXOifsAgFFg9t6HyMZPUzebIBu4Z
QxjdP7mEZza5QCSEGAGgCkaBGvAMYzTXKdPVwvfVx/+ZDe5MQrO+N43FZy7R3dyNAdmUG+P/E9mv
5kwLsxpgeuAK+LyhZ5FdZxXLQqGkBxk0Pz2AcVIoP9aoa5gi+1VjEEWAiG+OwZoc6tFCSNxCVp2x
X+OfvHpuwH4BGjQRg6z84AEEa+RoTjJ6EMRvkQgRRwJaBrx2m1F6mNha6ffrgCLyGSCxiaKAMEr8
Mn6QgOO7i7ShOFSvSW3nhQ0Rd9C8pRB8m63Crx3wQgNGJDdW9kTuAONb1bld/QlcWAS/ZFWORUEP
df88RKAjqgrwGYMwFoPnDI8vPe12NLqPxR8SxRPWxGMpf9LbzJpBZJQLsacsxLJgKSgF/7ZXXkI+
7xDPN4cLohprc7NOsDlROD5numHVsvJc96p128y1YHZuhouakSHk4O/MKXx/wGLFqcR/glpZZmyR
vYJRBSQcnDcaRDR2S10pEMyUreQm0PEz7kR/6S+iZ7FZC8+ff4/buXN7vDsqlSSqxGKYDyPo4gbM
lvWgic/SYV8y6C+VJJjFxBHV96EXgWlS78BqBMq6HJzMv0btV2+Cgh/s08gnoBqFPGl6VuJ7Sr9T
4DRmClofRfDDzrgH2vYQFgySdQDE3P4o1yLyxRI47xZHyKenGHQJSK1Ba9BbkF50BVdxRNSuXWC+
VkPV57Ps1q5xzk4s00gSWqk4lC7ZaltzIwTFi2xJyxfbEowJW9rB9GNPe4ISR2DeV8HkiS6kt1/o
c/JjZf1XHNHF+rkYHUfipCp1D/VOYfblbgwGcXquNPM5F6HFSN6W4UkBHM2D3thK+GPucQM1SGJO
7VGcRxsOLsgxRnf7V8lrv4qL5r1mCsswU3FoNQKU7WBX+bzRum9jAzYLGV1P4xjK0TYCHTamQ6wp
96vWBO3MUQdKhCpqMJu9CzHT+7ruvLZ6awbBTxfqbgAq8uG5MJLtVIwfMaTzZBAgCmayK8bZEyMM
ekzNfZ+XJwDEA5pXu6rTfENfY+5bWyD3DMEsE5HHcGHpwHAkSQe/FfuHsoKA1CGu1mrrV/J1MN2h
TLDEPFXih5PkRGuI0hXFgUiRy8CPM2lA+Uum1anxP8inL2xxXo4O2qQmUjMfGsP4NTatDzJ3jPx2
u75tFzp0KwXPgE5Qa7ub2K/bx0a6EtwvjHP+D9lhUXVxRQ8KGTHfPFoVRN0LXXdbKfFKuQ0EDDBr
cmXlhogCP8AeBJq7RL4Pw0M8so2s7woK+h/hvteh2JB1QQVueZPdqZm0csSvYfbPfivykcvMcciY
opVQKThUerefh/404RpNc2mLmN+loOE3YmhIPHRdZ0nl6zSIGDLXtwyFpbpf6X9cK65c/BbOCSad
OlSTiH3rvMGd3MxFAnbELDZKaBj32dz+SqvWOP9XSmImirhuh7Glvq4rnlgYW0hebSCLUUZgcSFe
w/DWG80ApKTfQ3ENV3b7PiBzv9x6JY/QWi2x3FAurVZ6zeHmFt3hNdb1K9n6xbZyXiyszByZzVgc
cuig1r62UX0NQwprM7NX8pcLM5wvkTrMCJslTtKkakEjPJeydMQ8yEr6smaFy9/EmUSsbGAlzGpQ
du6y1rgzyQp4+FqWeLGWxW+epeeUSC2lck3xEOiBuwXtvrds3jLlUTsL9ByNOR+11f9H58VcXNOX
uPyXm/zCZNoqcUaluaGHJoKmSfN9DoH4jTHKZwCnCuS3oieg+YIqm4mQmEC02lACswExwxHlaHC/
yZY8a66GlKfQRF+rQKMQf9dmPehqFS20A8m3ZrMTzX1TCWAU0KDMBQFX5D5d6hbsLZpKawpNPFaL
B0NMwIqFBnD5oqqtVdWBnFG7nrcY1HLMTHgs5Sqo0IhjYMePgZ9FD98q6Q+BIErnk2327z1+T1E0
gRDViNaSPTZ34yh7JRSzFePbNGPst0UXLnNmJXujLHE0DcMZwq9xfNey1NYwotuNs2t0ol1m8abo
CmfI3pIWstAZeaRj50jDflQiV1GhNDIdjQjsHwVEdWoPc7quXmNGPC28fGJQRjQwfiae0grTXNg8
EZImQijuWpKtHNLP4hr3DUEchYe4hjFr8KVxEUDDAJuc9cnwoKffWXoUR9GajM4z6xDtTS3Ieoic
JSdMilUW6nRPaUafqSG/slZ/K7oJqUaD4VIMGICy1GtHYW+MLAGbQvO961BzncrwqcrBPdoo37Lq
sY76D6AXdkXIbJJt5+GN0Z9q+lFXUHU4Tk20ElwXf3FjcSYXMtQwRtYfRsNDCrbNAUT+Wr7C/nnl
kp9vH69OrUVmm5dTPDzI4GBr9BOLKZTWV3LONffLfSOaRbKgC6Q4xGHvdnOLAwX270i1lxTsdqzh
6PM+m0WGoYFmfXlnYzyYi2xQEqJTaTbFgfaSD2aNowrON0fSxQfIJmNwIHkasuEkDbmNhjTEg8jD
1CZ+l4teRlQwY6tzIDWK1dTzz7Qt35I82zEMwowTSOe02DHT1FGztTnRq3Hj7EdzAVLJEi2buhhp
jB9BAh36IQCdpdu1ptW1TtrF5nBxMNVzUO3FxXzoRLBHQz9CECDsNCc/6Kjvh/B3SaGzmE1Q/KXb
0TD3hdmpvsDiVzXXoQrU2ZE2xQ5DLSFhg90NBegXoRWkZpgCx6jyYzIBz4DKbVz+KNXCwmC4NXaH
cAQzMigpb3/pq877bM+4WJuN1SAUGZ0PwkzBz0m3JXkdUxHl6XIrgzZFN6l/2+KV23ixe1zYDdWs
U2JxsZh7vUHuhTBeqbN/ElVxF/7CBBdz+zLO8nzqZoy2+rJCtgAIWkIKQC2a6OCNZggaIigOUPpj
onkw0gURoFv18E5GA4KiKKpMxV1ihm/1JP0sULYL4YH/3S5wAZtU8gwy/aRAJAsh6AQGjbfbBq64
pIs94B4Uc5wOnUDL+ZDNzywdNyXooRV9hVPhehng7PhwPqnQQlbmIXZa2aMKANH60FFdEOdby9zs
eg3gWmn8fFX8QKTGlNEQe6xqad0CrsH8wmde886O68DZaxX/C2OcEzSMfjLAC4vFwZ9M+8jtrXmr
ePSkb/7Vt/rM/M+yN1IWIkRTEmRQ2R1UrS2lq/GUoc5tK3+zHkhxopoJwlkeJq31eqnUioZxZ6jx
GSlqtWb6OE2lYw6bXAO7SQ/RsviYg0Z+xbJ6/dL/Mc255iyTxWEeUZhQe8hSi++KDioiofg+yW9G
ptlDbzgzMZ9oTPyhACoib+yBdR5rAwNT8qjQ+iz7FZqxQ03fGDuvEQ6lvsmlexUz7GFg5k9MmBwQ
A9han7ipxAKze+szuo8WET0d7/ZhLLY0EqyxTY952b6rJLYbRfmdlNKDNua7RGo3JM5dpUwtLYWq
KRExyJ8eQWb4aIbMSdBbMvFvRqy6cyb5afsGNWIoCe1MA5Moivmj6b9FwLdqteGXTQ1pkM5Kq9lW
IaqQiPVGgGCxWqJQL7Q21TGQA9gFxL0grAkFAnTDkc0OJguSZsIicYHM6Z6QcpOMrzE027TiOyug
nqOlD8LYLzT//kwGZ2AjSMFDt0vIniQ/dSr5RDetJFa9LqGbwhA96Bls1ZY4VVa7aaoeSMn8MpH8
zAStn/wojRheo9QzuupRUKR9FOk2y79Jg7qXZdAfEAn/nG4qML2iFLkZEm3TYs4mL4BhFewe8sqE
gmc0ziCU8ZHKuznakwEUbronFz/hOSBz0dm6UAckexvTF1JtGGBVRJ6sLKFuNEjQ1pABRZuthak/
Amk56MHcRqLfxukpQluW5c1LyOLtZFTfxiT06gK5/+3z+Qn0uQwYUFCHpBQuBgAhhKdbjGswt0e1
kT8MrW53aEc1Te2B4OgV4vY/TajQWfoMfQjFBMuGUkg7jREoNv7U5sJulfQjJ/RdksFwn4OmrYJG
VJIFiwQmZOYA3p3LXUYMvyDiW1qzdzZUrVVjpq0FWpcgIdLANgFsUyTfD4VkR9FT3jcHI7+fwL3G
8iNqxF4qVLuybZ9RCM7cMEnuiFzfYzglc5RuPqHIIUJcTsrdAXy+spja0Vhv8ynbg9F/k/QgjBOr
QG+UXyZwyFL/U2qGXWI0fiKDS6yqHwyBPuVQwBy65tSkL7lQ4ZjHXktqhrpXN9vRbNhqAlWOSLbl
pFuJ11ejiEkUHcU7svCXc8Ew7dNeNRvQIUi+saUOxiLszAZ01gEgx06ctTxx1R4XG6MCY1xqjUry
52v5jjpzMFoAiqPMUB+S1cnNa4n7+fK4IKlBqdiAGCD6/uwO6VVuZG7aPdCwvLt9jK8NaoHE9a99
/Pz3szgyg1dCa0YzP8xwdEmSHCIDOqYyaWKnMdLh56D+7IgxOUom/DDnLUvQLEjrY5V95OA6rMp4
eW+SIwSdZYcSPPXyymq7tdTnaiHr/GdycbXAu482iQGkR37IOyhldhXKLmMB2CXkUZ1JLZwM8LOp
LiFtqLhtUWpWrkBo7/Z2XS2anP8OLihNUwjyVYpjAPXAEc1Ki7ybO/ZcgDUtGDHV0T41D+Zv+b3a
lo/Z4ype/FqGZoIUBkJWOhC9/FjdwCKzNiHphlOv53bcBtq2OkLs9pD5ErOyDdBSZY9S4lq2ca3n
j24mKtuL0LWC6YXLYhFEWUKILWL/YxnVohHVIvbcByFEJW3RJneZEznKGqTz+mb/Mco/wvV5ogZN
cTYJmNYQe4Hsqd8xqmBFLiRjjgWkIyETBe6i5AgCcjf+31/o52vmX+gpeM7isod5BXyNJmbEUTeN
c2nlNXUNpXVhhjtSdBRHkExga3F+Nfz3e+EkDjfqPRpjJyzPPEE0F2PplW08sGjtQC9//TKMQdLp
bI+5h6nQhzIZ2KcfhTSnvwAbyVtyJ/h0G3niSvX76vE9M8a9HNXSEEQtxo5qkBWJDoOUWGnzfvuK
XksbzxfEvRWHRFLjzsSCwPrUgVCiWqXZux4LzpbBvxW7LopkimV0zuDOzuDnTuyEd50r2vO+2q9W
8de2jYt1c03KrtNwQkbxTj8spdrENRy19qRD/E48IGDsde6ANaNcwKOJUskNyuqHtvsx1c8jJoLa
dCWKr9ngvAqBIAimnvCt+vaVlA+lgR704+3jcP1jgdhcJ+hdS5rKb14ygQm1B0/UsGVuFCAXckDd
fASjkCcFoWuuBNTrnvLMHrdv3RyiYN1iTekGIwwfywO3tE0bSShYVDeSk3hrOMur/S0wav61RG4b
i8acjT5V4ah84ZU6+eNAbX3fu7Ld2FAWze2xWnMbi1v44jb+mOQVvaQYrxc1wSrVg/6qe3OQ2ZVr
HCAkbReO6azVz9aWCNWZi2aFSnplxsAl0Hx7DcLciAIAJfsg+KyCGchkBlRddlBX3JV4NQs7WyXn
mgkC/dA2eP0i7QbX58JVA8K8beLrSPykR6DB7zo/ctagZ9fO0AUTFrfaTJ6HEi9yvLq/jQ5aMrFV
78FYfNQO2ZMMWpzYnVYR51fu4oVNbq2Qe0nzWsU9MfbCgWkWuMxfxgBPtQ8Ubu/YUdlFXv0PakEX
Rrnow6aRyl0Eo0KAhCpY5n6Nu/IVvQ3gkYuXdo09finbc8f2wh4XgEK90Uc1xMZ27QmKs+DNzuON
1IKIC/RxIOgTJPpMlOguNtfo+T9H+c5Mgx1flUS4H2gqoUoukmX/zxJtIZ7AhwAu80PWSHYfFvsx
Tb79H2lXtt22ji2/iGuRIDi9cpRkW7Itzy9cjhNznmd+/S043R0dRC3kdl5P1vEWQGBjD7Wrmnxy
cqoe2qTaEZIDx1gtugehZoxzqHbepU6jPSfRfYeuV4kRdKWDsLmU2rgOEEmQHdDpZtNrXLUuhH5t
vQR5kgzpTNCCIkZXc5SZlw+luW21d6h6L9GtOd006DPk9bdZzW1LHm80Mju1Vj8YuoIe1gxtMIzq
pPuw29LptQTgw5q3M3mMQnCHkT2cW4BCvW/kjFw62usoHBQTUq8VwCftpY3DTRKDbqErIFEvQnXx
Q5s/txC62kxHFFKCMufnqqWvGm0m6kFdMM4KjQjgRaIw2/SqfBNGxNXwy6o5t/Mq9xXiqFMFRbqA
htlDtaBuq/4wCgZv6fYL2ozxFH5YIBXPyq3gxeFCKv5n8gVHrVXUWI/wM6XxqtwaYHKGWvkIYnbb
CDQn84VZAXMHvx2tX/vyVQE9OVp92kvaMPTqYYKOTGpawDNcjWYFXbjKCWNMoTWfen0d589xJ0qI
vmLwS7Y5t5H3ZaQkeaceSoO8QAnBHYtrdYpdI5MdkmS7uakbN26nV1PJNhSiMfYwA3hQd/IHWR7M
aS0BvTAwbCstCSSeMNQcqQYyaxl0qBlgaMXwgHHv3bIcIzkEofFDIbf+WLffquY+lnKvbq6LpXIq
ZcLAm7zaaW7mLlGmjWQE8rDLU8AatWq9Rvliyq/rKbtJo3t5PeaqcZRSPCAdRIuoAhnIiRh2CJqu
Vdoa07d8qGwIPFXTj7m7HZvSp/rduLzFFbGV8cFor9PiCVW7Mn7IhxvWjlmMAdKbLxqm3nqUT3oL
fMDmYPd0hF4kqkMrrh1uzYQGZtoTpxxAGqHKL00LVcRouJ612tZikF0RgGIKL1VkW4dC4uWjycXG
/zqZFniTIU0PX8TFJqBkmWgGVtQDw3kxhnxDeblsgU/UfzPB3dEsGhRpqZmJwAwo0C35FSjlQI0c
e7mQb5AP7nhrJtemDY2pmysL1nIVmlp2vaUewHxuojrWjXRD/f5GdNkEW8gzGJUr5FymclEPKPY6
NUQZoX14eQtFFrgbVZedWY5gPzhEQ+G18qMKEoD/pwVdIQySjaoZyLJRwvznU0THSdMwfy3vqXTU
tVsDOtCXDfABDN7Yf1rgHjtFL9UxiyZ5z6pl0IQcA/29uQld9Ub/CG0NfR/hXOBv28aZ5JKyRo4X
jEqO8j7CfBxdX0IATC+vimUK/3B1nAU+k6hLuQTYUd4vUsTmpl1oRGy68s2YQeK2PF029vtF4qxx
dzUxOpJP0IPAFjIpn8aJ3vqr1iN+5YPmQRj+sVN1aXHcvR0khcgDatR7GtDP5eZrqtXGzYXw1x9E
uOzHX7DGP5ETGUxjZYvTMTtthum3ZIqBZQFjvTRC7GInob8q2E925C6Z5GLqARRxLdyevG8xS1hg
IE5DDoG+uldf9ejObMMhkN3MLR3RmLng2Hx96JPXGbXVNOnZwayY4q+KR2b5IMZHVwLtkn1cXiX7
SpcWycXTvRwRU0pmeV/K1MMAelCH1FbS5UDWzA21dFdM4HCf/vJmfLmDkyWCPKWI2xpm2zG9bdrQ
JlL0aunHyHoG+PTyEgX3/CtTPLFVdqWZyjMOatX+sOiOggn7sgHR2eQcCcBHiGdCHBR1vY3N5qod
oHUYLm+LcZDU71H5cNmcaD2cV4GkZlwsM8yltez1KjBvkcCViE4+50nmmuSrteDrjJqyL6MZgIbq
RQMZ+OWF/P4Y/9NjfZVzT76MVvdTr06wEyoAs4ymE1HLG+ePYQLwDp1NOhquRQGwT2/h2hCdxZB4
/R92E4TgCuh1FECSePx13bc9GQr8BtToHLCwgfRPcDz4eu3X23ZqgttOKVV6Y1DYdg7gK1QrF/xf
DgWNrDQ/xRFxrGXAaNhdVDN2w1m7KYHWsDpyT8G7SYb1tS0lMIe3PvK+/+ULnP40zom3atQkRY6f
NsVOHdqtgnl9c2s446dhOv29bEuv/99pQG47oFAGl3Ty1dsRTPU0+3rqGSdm4/QQQDLd/muko2TA
6pv0RvhcnXN0v1Zq8WAzq9VHq5ax0nKy7Eb2ISrvWCVUtsqNFN/poLjXGcNRGB9LaBGZy20S3hVL
g1nyyutRPIlAhUgNNKNzwWVj3oH3wKc/jL2zJ9vRDXKLsVP8MBVZdI2ySYuWb+MsebIVXLdz1/rU
Eufrp0Zb4pD5esabu2DHUTPxK5SmxtbX0XPN7PFH6C1C5AmPCfntizOPdrLEsK7URGMOspZyW6k7
1BruJDTm2/UqbDbV9KIkiTOPhWDB5xzl6Xq5mNIiyTDU7KCB6d6h6y2UyN3LW3rupT61wHt+q5Lj
iDnKlX6M8wwFBcbuDzGEYtlbmJ27bI2vLv5rHw1o6OhQ7UVp+p/7GLUSjetchq9CG2HedohFsgDF
lBDUx9lDareOjBuLWC8QGD53csA2xdSsVEuDji1nuF5lpZGm7qDZo1vdr2Cg+8ba55hpd9CAAtNP
aWe+sIZ7LsQ8Ncs5TiVOldKKZYx7I6KNgBuCdg8yfCd8mW/EHXS+ZPy1vafmOGcIldq80Yv1pzl5
9Wjv0wYOkVFoTG7bOrnpxrOHerzIDZ87RyeW+eJ4j8fWmKAEiYXK4FsAmcR4YBczPCognZpvMHkS
/2gxeuII/eI593Nqmotyc1KoyUS07tC6i0dMdzwyCNrodJUdRz5jUdK9cpsdhGfqtxoUHv9Tw5zf
W9OBAACMj8uAb+0hdhk9imn3e3kjItVVRfvLeb7FaisA8xUssoq9dJ0BfjrSvgKJ1lUxvWZruoE6
sasViOVXywWzgWdGsi+RDckKN0wftaK169w15TwYirdW7pweaUilPUt1ZSfG92UEBqx1Ky3dj1Pv
aYD0g7wp6Q4VsDzqipZs3EN2o95m0LUR+KAvFgT+ATndSM67Doo+xJM6dgfVuB/SxImr6Ski0Xdz
fMhTzSHpD8gsb6a02rRL4utQN8RIekWSjQqeg8Qq7CXJ7DxdXLN+KOrQGc0HxcJDV9wl8X3Ysmqg
ry1P0XLsshl/PfWSKtnGDfVXSQqQuUNyYwYZyQ6sLMBWPIVN6rRSVoic0LkX/HSdnPfrEgyON2Tu
Dp0nO8UKhYrmxwCNUSi52Mq3LGCnJ92gQwxFQ9WHDMKwuewGRT+A8/atuYI/TRq6A8TgwSUAqc3V
3LGSaa01h6lNXbI+SZOoA8HO5qXPy/neEVj4pYvxeTE3bKA0wsAMhtd/1thsW9/EnojOhweq8X6Q
l/kmvRVl2khxWzLo1WiRM3dPCwroGgZktB8Qf5SqHyBWsIE8BysuyCBfVvWpHY6yDuab/qbFUOGs
415EFj4Obo31HsKxaKiy5NU+TsEMCVZYaBklCmSHS5A/UID1ySvmEQeIWCH47TM4Pa3xsmb1qrEM
TBXiQaOfLo9J/xhV4I3SbwvIfQLNaQNfBGXX3MmmCaxHqdPHEOmkoLsKpvg+t76hIe2obGKHQgTH
6j0zT1wJf7vtKlcfrzA6C8ae0q/0cptCg7Rc43uzfJEtcBv2PdBUfW5CrXO8u3yURG8Nz5Cs6Ek2
9zI8EjvMKpwE6jVMwQOZwC5xqm3pQU5NdIDPlohOrpDBhd5jN4d0SODsNXvymg7IZskb/P4ptM3n
xBUdJB5IzR8kHgtsaJMGtU3y08XHL1AMcSe/3XdHMfjgbC55ujTuOQGDQTFXjdGhi17cK3ZnAyEZ
wKfZvQNdOiHcTrg27kkBa2qsqBTOoLyGrpNfBACXOc0WQ5niN1rgAngKOa3LwezVs+cLcV/9Chwb
6LXsYmv67SNeHmE7mXxpoF5wOjzjMS1pi2k/rC7HmNiYXBtzuAvrEOymlpuv5ibUZ0zUaWF7kzGt
Z0M2GBb1s55XCnUvzL5ZkyKDNKP/MYIj1q6i8caIgbCzVGO57ej8PS6kazlJ3xNlHl3ZbDFwFxJg
skDm4oRJ+VpEJsa+0wFvWF9jNiykeWB286EmE2DL6Ue95k7RGb62Qo69bB2rDdHkedCQThfGRpWe
LHifJvxoJcvR58khIa43Nk/VgnqBJ4i+D+gOLWaJXA9SgHIVOWDhsI0SkOG0g1Aw/tv8kVltUOZg
bkNzKQ1rR8meimFwVjRhTXA7jmHolPN+mUwAh8Cf08ANqV5f36Wh7KQFjBd2DZwrVM50cydZuR2B
dy6WvlfGvZLfZ4x4qgGZuHTVdnNQ0tAHFbtd1rFtNYYXZ5KnJaFHoR+U0tYrY8mJZwzFYliPvhqL
gukekLcbu1b9QbTvbfNo5TJaRtDmW7Z6SoIe8ybdCERxYgXTOmzMAXFJPTtFW7hpNr4luYWBZpA3
kXxTjVe4ra41OyOJbRNq7KV2p8XSk1YgEFwLDAft4uhHX0I6rWzBagkylmKwm3WwK2tDk20pD/a4
Gj7IB55IEUjFzhzBY92u7pChY1yiNddHySsBR4GZHSfwTszNcypZrm71tVNp6k0aY0fno6UdLXTH
5nxvkKZxi45GvhV9b+Vb0yDoQCMFgV5w3vrR8GKmZJM0lg0lcCfs7jOksFIOlc0wtbMo9UztKq4C
FQQx1Xu43sjtg6WBOg1Tj9r8WBe5vaLpU+9J2nqjhjh/PibDdgANAYU4Kdp8jTNb3+eavixFd1Sj
/CWf9028HpJqn9F+X6U7Cc9YWAE9P4Z7qNV6Zdpc592yS6XcnaqbOBvcYk0eNTB9Wfn3If/RN/JB
ov3D5edEkJ/xKM+F9FD7rhAjUPmtyp46tPbVUlBGPVvGOvGwvEaC1uhhHyfwQr2bvZMnNoieLa4i
IQuVnHW34nRj0tJBREBbdACESZIgG+TFEuK4WdQlQRLKssH5YcDsHbhDPSnojmLBK0FaZHKp5zjU
qaVUWKw8fuv0+yy/peRWSkRwFkESxKNk9VaCq2ixph4QWf2p9LMg2zYPJXSsRJmeIHrlsbG0Am0z
eDDZA9lv1Q3iI79DV00YYwiWxINgDXjcDuIGeDq2JWgvx83H4ksBe6ZEKxIFURb35hcY6dZGBbv3
UtirH+7ACrP5sHWg5mQXQC9HCGoWHEGLe/RLSUukpkJAw/L08BMZCPBHTK+5+96KWZlY4nbhEba4
xM5Sp6Hu5p7FiGGAeZ5DTnDTRkQZ8HP6c+nkGCm0L3sSURxlcVkW5t70NqbY0+VODwwoSKQY69eP
k6s6YPp2hdVg0XHhkirANcZSqr/KANbLzzgKBM4vdCMOa0QejK/1G2BW7qfJZLdtdJv7fvXjFwaN
LRyDIfG381M/4+CA3vIPFnr27OiWokCvD3AKHpCoxwVJJWqwswPuzO/sZiBAxfNhFxD/JPeC7ygy
x/79pOZqFuHaAHXco7xSIZnw0gN1jbvJtT5NX8zcyU/D/gz1T1bH3YxsgEisOmFqhwZTeOxRA4GS
a/MK9BmmPA4V9JrKJ9q6ZuGQ9kYzrjLlNnJY81ToFEQL525NoedxOVSgb2B3FAKdbHqzh1OwwPwL
SLwuYODjZw5+Wzl3YTQLErdyh5WnW4WgluKMAOfZwENKlV2/JuCrwn/yVCD1Vkdv3U7G9gtv0dkM
4WT7uVsEBNSaZQl+BDtcqJSy00VtaFY94GujhvfXu8xVJYZemWtZ/vre0gf1qiBzMNzzDiWcP2D/
OFv4Nk+Wx73GwIaEQ17C2uhjbjR70lntxdEReTAxd1YJyO24A0zEzoWanuczvRPjXFl4TNLBohVu
krxrH3KMcVkek29jUYcIx3s2jvtlis/Pi5CoFaE4u01+rMrwW1Mo6PnHopLS2YflxAzzySe+AfXO
pKyjrD9AahsZlLkZp9tVBk8G0fagNgZuX5eDJC7foRjst52+0RJ5k1rL1dpP7t/5KV7Msa/GWjWZ
4wBjeIBRnU2Bo7Rgf8ebv3cOBuemwhq1rbDHt2QxpKx/OYfRgZQc/BKcvra9vLovONlvT/jJTnPO
gQB4IMmahKDL1L11hApTV/laBd6qsfZj6/tUHhJrJ0vbIXrJDczM9c4QFX6qAYwRGoECrlsjcmMM
/0oVsC6UBOsibWg0XDVqhOxw8Gd5cSJNccrpJepAmhVB77uqt9qcBUsVb5BQupM8+42qejJaiqkU
gBvD0cgmlwEWGzLHNEDSniLFZL+I4DdIIJg0K7cdlE2rlI5u3ZiYz83mG2vM9yAycyOt8GiB1Jei
gaj3DvRjNKhvqY4xm66sgRcovY8ryTOt6zIxNsg2y28jMGmLDMEYCNWAkyI3ZdTFMYuZyzfdWn9P
Vdp4ViLsmJ096QYBkhrM2aalcQUvY9LDjBg4XZqtfqzmllF2sG4ZCBqi2Fu9eice6T/XbLAUGfZA
9ShbBucv1qHIMemAS9wDmjTNAfp43rqaV82COWUw314+Yto5n3Fijkc0TsiIomEwyX5azCOdVm9C
7cLSP7vmo+qkoDan2kurSfos0sV6oMYSQvE9zDdDASCitEB3AXBYa4f3I8BAPzJZyU7nPmhQTw0R
Z9a9UTthK+2WtN3EsXwYwTw+GsDrKkAIWTNUQUqzRjEI/BdOkaWrP0pDs9Hl5CYKyx7ER8qxqAvJ
C0fTUzJwiGeGu3YYMllQQV8qFDT6CQI6A+ijF+UjDGFFGa7Csvas2kIbChtY5u7Qadu5hryakN72
XKZnKaphUgDWQMHHuYS2TmJSsfd7/pAO0RV+VHSV7QDQewHO61P3QQX5moll4c/FvadmuTClj8C0
tpgLCweRugQGuJ5ZBXF+ohtR2nL+hPxaIeeECrNP22nCgWzN6XmlwUDN+zgRPSrnrJyUBwwuBDHT
aGxyy+oORaN4HUieBxJD8Ok9HSo3A4JFqWuUBkNIL6R2I+FpeSSF4ZPpdlmJYErsd9z/P3uLBhed
9JQuZbmgHrJobje/mYB5k/7WaJQHw9hJgEwlK1gO0MAKv9VJfTVksTORJ7WhTtRldjhfxfV1DtLR
bFWcJN5b4nGos1Hqr446D6yuiiWvIIrISuPKgDyrCfACPQzu+BQSuxUy65/F155+Hc4pLclCJHVB
Vg55CB+qSSxAHHzwZ8ku0g9/QjAjLNicc4QnNnnPpEa0nVLjy6bqF5WnxPscBY4Z720zBixhhpwS
iq3EJZ0jknAVHEcedt3WmOBYQpbHSrLT9sdSYiU4EaeZqPnKC8WuSp2Yeo6UEhRqeobZHBXQ9cUC
gdmDVBz15DPCQylZmDcYMScLMosSxdAJ+pQ95LHj1ZUVioIxSqzgn6hQ9cweFOWmIod5fszXCSi4
1oXWkANJX1fVMzePkxtlAEGq1npzbnlDXtkSReMBhcbVNDA1MEpugoC4kahw8vfsY/rrzPLatHo1
6yW4wX62IXrjPn5hPSugQCDvCcPQ3RRHbPScez49RLyfXAc9pjXKVs2yyee69UmKhmt/PaGfR6dd
DkdThR1IIyRbG9AhBRNLrdim5Nf9cy2HrlwPTgVqeQqQwYKhC/V5kL711lvYoJCcv3QIq6b4U0Zn
u4+hzBR9KsVzWm2V0HSqZHAk5UEC2a5OSqerr7OYvUQHi8Sumu4iRbEVimHvx0ESaZCd2+vT54Hz
pqOSG7VRxuq+Dxdbmd76+Hg5bjibU51a4HykJEcoLtV491iezNrpb8kjJL8C5MlsJJPBmtElFVe1
znmFU7tcLlcpSxg1MVbWLLYZYK7lVfY6O7oz9hrIOIqHAf1fcJxLW5HYLs+IzWfq/AsFDskuasYQ
5xeB2RJv9eqQ6a8dwmFTRia5Jn4tHZL0sRkku7QKRzFBtjLbJJq8jISOMYG+qy39AcQ/RV64uTR4
vXStFpbXLOVVGn8rDMgPdvlNP2OUB1h/V/DJBFk+/6ylqa53UovsheG/AH34d5Y/PqmO+SyJG7hn
nehJ+sJ9q0UfQNEG7ApejXpLdkZlkx9sKmN0UFoonBmt3D/g3zp39k+yfT6AJlWJtLdH0pSDW8jN
9ugBQk/IcvLclv0FnJ/38kaINTvrZ34tlX+soihslkXH4Ui3JLdBdoiYtgoQBmIYGwQ8AIClkFic
vT9Y77lQ8GS9/FNFaaiQdMZ6o30YLHsGOMshMj6/k42oOn++sXuyTK4sOE6SpaoxqzCM6L0O4Det
N10xHTBBjMkz8KLgMaEgkjKy90wznqTmGNXxZiK11463oM/xJ2M7GD/qFF3GUQlm626KxusUz1Qh
J/hzZuwLDr3gNPCvDmijpSwcEVd+HXpgI+Clg3lTe/m7AmjcNMJZCAfkRUbZv59USCoti5q5w8Fn
gEeV2FDXYJW8BopSIWqbqFz+AVyC3aYLxQK+i6ebyawaLE7v3dUHERJIa6RnlhZAWvoFlbVAKcDq
EXuV/wfdNYFv4bt7tT5rgKljxew5QPUSUxLVXbhlHbZudIDv/IODL7LJP0FLqWq0xqdlNuUnUrps
k9UgfOlXG5PEYtgGzzn68w34VRD4eiNOPuwyrVo3Mnap5AnUKehiT87ioCv+vctwoteD5ud+6PbI
aZ02fzYKT1o3zcNgbECY5rU/hCjIc68h+tb/LlDwKg2GYQ5E17HtKNMDAgEc0LrRXS1oN7qtQM81
3+XeRjxidD4fOLHLlQBnOtWgx4NdqfmiJIEwIIbpkaUFqB40WzZ1LHKxZ4/3iUnO9US9skIVHsdb
MsbXtb8yRvJYFoZjNKZDwSmeTwI6HpbT/HafTgyy43fyrcc01JvcZBGOFTpyHBRr7SZgmZ2BmWvp
fUH2VP522Vud9RsnJjm/EfVSaiU6TI55+d505VVsyO5lE+c7dCc2uHR+Cscwh3QmK4aDJnDKbc1X
NyaUlKb5CoIMtjiTI2cv6olJLhrNpYpO0fxlcnpCvGSAPgC9T8vJrldiE6/AEG3tGa2NDDo1XWlX
+OzMin+JaH85j1FpJEmLAmdo1HFDqpsaZcPL2ys6pVzIkxqTtjYqLCjkI2nAaqe/jtMzZjNuFZA4
LpoiKBGfx+Sd7C2XmYOcIUqh+cA+Z6LjWzI6dWpHEOABGYt4B8+GdL/MfSW0J5eiMsFuoFGYK5Pp
SU7WO3V9mNb7y5t4duLjxK1Rzr1AIUQHFSCsdG3kz0bldgi5y/xRM3wL8rameR3J5r2kjyKQCivo
XrjzvIBaUldIyOmXP9V3A7rzStBsWd9PVFQTOBfKOReAYRZSsM9GwQUqq9F2tMZNPngt9ZNWdUC8
GWmqfXlbRd+O8y5pWCRTacEmKnjPJNm1Gnkq8lJwAwRPEmW/4uSEqHVRDXKDG2CQ1utm1dWM6FiP
3T4tdqpQ/0RkjXMttI3mGkoSoJ4u9wvT9cFU/gx5+S40PXV6vbyBPHkh//xTzn/US28VKM6jFOoa
nVflmzy5J9mGtQUkb3QmcwsGBpoAtedVod2AFcRr3xJXRBQnWjTvZJoQUzY5tlhrMHQ4XdeRcWuG
yy3UGwBwF5wagc/keUdNrR1WjTXEDSV9k1Ty1Mai0tC5g3nag+Cue7QMc5Y2kJiUgaYbSrvuPuj8
4/K3O+eYT22Qfx5LOisVOhb4dChjovM1eaqZHKP4Gn2OWntolo/L5kRL4u63VQ6GgSlYsjfLyE7l
64hiOFPENSYywl1oo8wmM2Tvqpai2hK+r21A42+XF3I2XjjdOPYjTu9zG//La9CghTYu+XpjksAC
LgD8VG53/AOwy7kzd2qTu9WTkc4Q08Tu0TvtJdro0I+FEIXbXONuoYH/B0PzouPB3WyMDPwrsZ31
2aXoNHbXox7Mjey1knwbKdS5vK2iT8dd4bUMmyJjkUjMJthZM1e6mjGvf9nKWYjb6UZy0UGcUVrN
mEne9358a72s1+FTcVcEDFISjQ54p+kmFooPiKzyWMFUT1rDykOyX1oo/WHA3F5uEvDgycfZaZ9Q
7R33hY9Bw/n28nLP+cWT1fLYwdUsqdSzFGHtiBcrkLPswF5mkU3UpA+Q6wkumxOcUh4/2MQYQZMK
bO4cPmJIG/hlEU5GZIHzIiGapF0yMgvlg4zHRX38uxVwDiRHm6tb2SmkUXqY1vhaWe7+zgLnPZZp
yWKphAWZRruO6Oj8C9bwXyrR/2mYW5yzaGn6r68Orq3Y7VZPLZzoChTNh8TpwczrED+iGNb+g2r0
uSju9MBxXoNS8F/0X7e4GZ1qMP0E2ipWyQTUOwAUJFufb+NKBEtgC+KD1FOrnO8gEKM3DIZKmBIF
o3VI4loIQUZygCxL4EAEbtHi/EevpKFisnrHQsCOXmqB3ClBWL2n6nQtQXqjMSLvLw6MIvPj/YAJ
LCjx48gbZmoX6WNSb//OABdsaOog05B9sypLj9BEv9EbQf/48onEGrhYo7DkaKwGrKHzsr30El1p
m/w4X7VAbHbXE0Nsxm/hvUhZkV2l/3osYJVzFmYYSxoEKIFEKMG3VUOKSrtjcxOXt+9sbvaf0wcz
nM8oCLoVJSuLaMVrC/BPlRzNGQKNEgqbteKpKoXyQXUXjyKeqv/yrPwHiMBnFq1VS0UPnOjeOjbv
IdIzpjqNpqcTHqqHYQtuHWHRiZy/a79scs4lbzNjqTts6tho13nbOfK4bldwq4E6ziVQooQGV1AW
1q5dPmn4qUVXlXIsMXJDDEhUR5NLx2+kandTXbypow9l12+DbtilvmHE5VTRRrvJMlEae/4h/PWr
Ob/UVynJK9YkUw56IDsgmkQRmpHWG578gRkWdfcTaSkCkp5/r37Z5TxTv9bUylWoBMQFdNSq2J4n
we0VrYxzSDjfXSSxxmaLIZ8qOqwDBRfFLmvBXhm9XD7qgm/Po7+0NoQ4NstkS/Ip99ZdupjPqrpL
BkHYcv7i/mfXNM4j6Uqk6gDZIBYc6uNMu926FCBtEhwKkRXOKakoJ6bWACu9VX6aC3nPNbAJiiJO
wffRuO/TReEIsTtYMdPS182bOH/MhmEDmuUUWluXv89Z7PRJL5jnPSDNPNOelYkmaFE5erYxosBl
Y2+qo/ldYG4b1Z78xc2oMwDPEFvO3zekeWB+bS1x3rAIZ9nR/hvjlE2CdrGT68lVGigb/lRorjDh
IaqIC86nzn1RqenVPp6ZZUW/l+XUHzA3SFpzU4+LK9jq84HAf86ozj8uXVWp2oqtRpnxHtKawE2U
D+pLx+boYxBcQ1gEVJzDtfrV2/rf4uBf1rk3p+uhn66zmyitJJh7Ezt7L1ig4ODy5ChhWZE4RN8Y
Z6l4xwi6Rb3yQXdWOwsAu30An0Xa+RV4gsWdDcHN1Lk3ZoWClxmNWF29Ks9aE16nQw/w5PvlFQp8
s869CRLNOg0Ev/3B0nWAf1YvFwHDRRY4758t47+/EgJFS1783Pg7T8mPvbcgKLR05imzpN7XQNYR
7aDkH3+1UTyKPlNqkwzsWjXAdeIFq743RNQhFmzVb6PtKE9KMfsYstXt6h6wdVMAqBRZ4JxDY6nL
2DILqaa4eZi7avh0eZ/OHltCZQtiRIRSvjDYq2mrGhIee02FBl+4lcrv3XC8bIM9F7/FtL9s8E/w
QDQ6tazSaUW5myzBTIB5M0Ewo72bINlK4zvDFPIOnPWrJ0a59zgL46XTBrYwTPpaNhjWMBOMEpTp
FhYQYE58j7KGDYYQyy2eL69XsKca99Xk0pwsE2IP+wKAdzWBmvUC0XPRNTo7k2KdrJDz5lJezole
fDm72SUOmKB25cYKSq8MRLAp0Wayc3pSPpyiZFTLUCL7xkLwXM3bwcpsCkTdXAvF49juXDotbHdP
bNGyShFgY/fy6+4JlBiB4c270dPBQ5T4ojdJ9Kk4r90NPV0aBvyW9PA2H3RHLbInklLv8on4Epa6
tCjOb8dtaqpxgUWFj8viVWUgQ8R73BQvHTC/vR2TXf+uPmU+aO+cy6bPtjtOjwnn0EkJviHUbdR9
2rothtNyu9xWYDcAqRWqKrUdPwFTZQXSDllt4eRe4g7Pwtso2mcuotTHPDXqFT8CkuFejSfZotuf
sNGCNTnHQH42UlskZAsyqcuHiQ8uk0YmZhPO8iEcNajCotIXkGTS9+CmebPmEPCu5XFqPjsJBArv
S/Zaz9/16bamW9q5TXytJq/AlVbgNMpS9LenyIubCJFo6k5rB2Q4MoncptVNE27lVMMcPGO8gZ+R
Yq/swuuqaxytgCodiZxI/SxHDAxDWrBe71bQBABlVdSZ30X9dhwTzFWsbgcnnGe3ZvxGUkxsrFAA
MXWbKM9g4nEHUDmY425db+ZmtQsD/9ehGxXbaAa7lK6tuQBvA3Ry480QQtL6ula3k3LbjfgDGJiL
23c1PpTTQSdHxVDAEQFew3Jwxi62SwhUDyDIaIrBCyvd08CbEFoU40CPcdraqVG9qsUL5pSiBTOU
+YOkY1qW7dRjk7VurCuOYnxT5PsiRVFEO0TWuokh/GUqXhk+ZoAwWaBVpInuU6VzkRvZHXI+FcQT
IHZvRuJMymir9EfcZo6FaeZ6AOolHwITGt7aqm/Ccd6Hs+mEPWSA5y5bgOWOgsvXRHBA+QRAUfLQ
0Gq8USZJriiNXJ1YD1L5vyALTi4jH+0TEJ1OWop7UEUYN4iOxgyZxH2T3bYmyDSsRXD5z0J8Tu1x
bwStjUwyNdjT31Yfg7BowrimC2qkI31ZPYy7iYdaBG/Fl6TFqf9uMn2ymKsrntBnkkH2SFylcKj3
E9RUtXe0Aro4+kh3Irz/2XDp14vIh/8dXc1lkWG6A5UnkWcbeqOXj4nIAvdeGHotzRNbnIzvF+qP
IRUk+OfrYydr4F6KccKpjyZYWO5waczFBuB23IJj4Erz0BpXPqNXzDNciYo+wpPCPROGlhqY9oNd
UK8cBzy8rNdjONFW2UGf4A9ybtFWck9CNSWlhpFadV8XsjcukWusguhZtJd8ErDokIlJDJhg2MIZ
RcYHaKS5H4MLUVBIkoAdonwUbaTg+PNJQaPqVjxliCjKZQbf0du6fhZKeEuhqXr5KJ4FDZ3cbX5q
1ojCmOY1Vmcc2mumphT68d7E1Woh7CUc5BEE8fzUrDF26RBJWBfe8r2ZEEdD2TjL99OUOWv20Efo
lySjOyrvar9ZxmfVetchESCV1mGCDo1pTsH/kfYl3Y3jTJC/iO+RBDdcuWizZclbucoXvKqyiwT3
ffv1E/TMtCVYLfTXffTFKRCJQCKXiEKbg8rGgPb1D3H5i9um7qiapUOe4DxgrJRWcRoVwWk/jW5q
R26h4MpF3tKopfrCC15+jeM+bQmnZM7GEeSr6L4f602M6QA/hegefVZ+Qn9W84o38PpLEGf59dcs
CsekKRb+2h5l2KZyVhWot5TB8es09Azw6Nbz9+vf8m8C1b8W+BFNnqD3UBZdORgwB9kTZVdhNPy3
+q1cNXu+h04qlBPDddgG0FRhIHuVdsJevoU/rQuPNtDlMsr4x2j2jHGGfQvWTO5m98xH3PBHQyIe
+ir/AItkdoUXWxFllZJYsKvFyiYfKyT+w0Mcv13/uBJH/eiwPPm2CERpHi4kAvFUbZ343Ux1N+ot
jHdLml6lu7hg74klVpcoVww4EiYMuKHlgoOjuRtGNLCj59YzIYb2xKN1683vIN8Kri/zMrB/buLy
sU+Md3PRmtFyHts590b1R2FK7kjZbgmXcGzlpRbq8FFLb4K0ey8HaCmPssvj8jv0cxkCrHC0BThd
ht2KthzCxBukdzx8S93NnkK4oCyZ9DfvtE97ArSQ0Ia2Ntgf0C5j7az7KgA32T5ufAPkNAqk7vs/
zQ/M1YPy8870jF/av8nK6Z/mBZzJHVZ1aNhB/rIatk27okqzqe2X/+QaYqd7SYtBZwzftK71AIRq
vlVJtk3ifERAkHjKDGZzLGMspttBT7Y0k1iQeB8RQuqkaVnVNnDvhD5q/VHpn7VJYuIiSRH93Awi
nN8ZD6LZYY2KPPYQKMhbQVnlIa12zK8x9JI9gatzlT3m73q1lrUl/k3Q9JcjEOH4JnOkMrubFn5Q
a70o8Zgr8ybcpTcZyKjpuvDBjSc1umzLlVuOCEe6rpo5VRIYbUAyBcKpyOcer33kt4Nw9a9q7Cdf
VzjZI9OgnEFw0hK8Y5t0Xc0jNOH/G0gR4Ti3M0ZJqxhuYhugD6xAM8i8Lpap28mcUTi1RNGrrMnh
7voQrxMd4nZOvS3m9+vHVmJF7BfniU6IXsMKM8atNt1kdbt12P11IzLHE/vFx84089IAt7O6Kx4i
r7ifbxw/fuzdhe6deKCkVFD79q9bXbbhiuOJveIKhmCUnACRKGBvAGmT3o/7rNpxUL0rpuk19fq6
wb9J2/51vsSmcZSoyKyCIRPLnL4tbHVoOQY53giqG1nQLgk4DAFGOgV0oy1bHN2Go49bxSjdEo18
WvF8fVEyQ4sDnV75bThFWg9nn8lbVb9nCnHRt0JMyR0lw8WPQfETOyS2e21mhYpJqehN++7MHuJv
v9zoxG2DaFN60Ss4ZTDEheBU5imyQyCgxlD1eNmVWKNBQ08jtWfnf6JEwiS2/JNr7iigRjX1akIs
jIFGCVJsKibB4j1L+lXWr0NZ36BsQQJ2ZFRxcKxxqvMS3CNDhbeTdjPJlJdkcY1Y/WEDn4d4iaNs
Ao3yXF23/bcx1FY6aG2z5nnsfpoWaLv4/ZQ2bo1OU/fY5KsJnXDU7NZmBbq0+GefVq/XXfZvEh5/
nUOxYYMYqtLNNuCmgK7DNgd7s7r9v3N/2m4OKJLxsueNZHPFupAC5cgqXt5Wqqq4DFJKmVYHtHod
2vu5/SFZnuSlKlLa2JFep2Vdogka06vIfZSrcQOZSg8EByDG/SekezKLAtpEVZ2yKYHF6o+zVjlE
feLVoueAvs36Tv8n2iDLf7xyWj5okU7gwBwqJRuWWXhrT6gL1h7DW3aw97Jb0FONCB7+QVu7bJlC
qDIkbWlrE4z2qbMtaOVWWuHnPFsRpd4mMV2z5rVE/4/VK8hYg3jCgbJZJuMBkC1dQCMoYtV9PcOX
OCvduPxdyTSxpOdDgCIMPtQckwnIBIDGJxhyyAkuDfz640Jw8BNZplc5m+vX21jXiaZpmE2zDNP5
mFw/2dBZrVEkKtl8YKR0oVLklgm4pTF1kULNoSaLlLEqyR59/ZDnJoXtLLsZJVQFiFtEw5426V0C
4bH/+Sye2xA2y9SnPFMy2LAP/GGRN+1dA9Tt9g75cQw4S6ttsjUJW6c7jE1tAntNQDoPNRvwe2Py
wly330BAWYMDU84GeYFV4HyRwnXSpCQP+UJzxzR60PUbzc521jy7k9aizIjcFbaxYr3Lk8abmha3
zbpDm1PSk4BpqCV1YFY/OMQKNLrlGlK0HRhJHpQcfC1lDAamShZvfn1znP3gL4/RpiTz9EEQtQs3
0x46SqBcmL1lrEGG/Bfmb85tLb/lxLG7HhRszsLxPHggDNlCW6Zy+S5Zm2sLXCL/qrB9blDIaGkm
VQhIdeeD0SRBhZMDUQsXKoXr664tObBfHsNDbZeFiSZpUlcQ/PgdQ0Q3D3/NaLoIW74upD03F8Ln
84Utvn/yJYvIinjCPgiRQWL1uBBzzPfQN/Uhl/y/x8/ntoSwNpnrDG2BC8iiOpdH0EBk0DFQ5tXA
ZZW6r7HBuSkBhpIcil+jjdOTWc2dVqL7mKwNqm5LO9rrkyxLcqH/+9ycgEgpVBAtXW+ag5W/5466
M1UbQxYEcuyzaw43DTrOB42trTiROMyFEP7csoBNeAJDEaHHQo118xPoBG0CJ8Mk+dKZM6/RiqB/
t+/Do70zR1/dZL+u+6sEGYkAUioqhHWdxeohKd9mq/aa2fqPYC8+liGhrEIrEGHQQjCNGVZvKHFt
zmukTlbECagvS2dcuKnPPqn4cNZVJysMgk+6lLlCx4d4PAhDUteiLj8uaJ88yrpWZYAmvpsbB41v
CXFmvGL5piE3yFECPSvIboCJ1FM3tt8PEteRYI34cNbm2VImipPvTOi7r130cXiYbfE1i/lgmxxz
ab/sApLn8eX5hxWwZohJm/AaH7ZfgaBP+SDmsIM+wuCdxdx/QOEsW6IAOJOGQVC9gXtWQRdADMDT
zUe7CspDlkDuhYMTlwRWcsh0CDX66b2MqvbrM/58vQII2WWoOPFyhYdQ7ir025CZXl41+wQtc9fP
oQzGxSFs3eprBHowVdcoZY0QJMtwPAjan/vcq8rYVxNtlRizb5nvYzxIEgm65O43BBQa8krlJEIQ
z6A9NWeTlxXOtklycFHeWOTe1NiqYHZQzm8pOFB1Bj5btNb0FfdZGq4UNPFoAK5US13WjKvYtlfx
DBbU6x9JAlZib+ZA7bK2ltB0puXayfXVYEqGnD5EG694uPg4z3pmkdKk8yGM5wAzVI3FHvTB2XHT
8EH23EFZRQGnWF3P28lIVJBfQfdRne1iTS2MgBYVGPjMaRq8AkzS5UAgG227LX0kTPmRVAqY7XMH
AySKMoE2rYgPTjnGfp6PDxF1yI84HR+msH6IcuNoOsXPslh6/LW7bIJwG098nd3b7KFiSHdbqZuZ
b3T4VnQvg/mSavtkgK6dteFa5BeIbZJwEw67zP5F8+ewe6T8YZzue/Zal5LErmRXxLwBI0MRjglX
D/WguRHYK2fwwl3feEkwICYK9Alz9GQC0hWm49qQ45u1bK0Rchul35JIdha/5oHOTr2YKRiHRIsG
mqvoRHpTzJ96/sMgv64vSIJrpgCkY5I4yIUjTAQtMATgtmlTum3z2INSagyhaAQfu25QgmRiZgAl
QnvKHBwdWvahG9a3rFJvGrQqOBWRmPoaS9noOaAmZuI0mxjoVj+PSDG/kZt8LIyDQ5F5mO9Z+9SQ
lcUKUP0/Zcl9WaxT+9v19X2t8ApGBaieQRzcNLQ0Dl3pjXjcWb59KO7sVe4Xe31LnMeleoKseebL
n3pfPq5gWwgeR3PuTFYZ5JCaD2N7EyOKi6wXBv59ySK/HDXBkIDS7RT2UFjTCIi6QHC+QY5uP9ou
24DnNNA3VugOm//5QSOYFALEMpons61y4zBARzDVJ18H/NEBMl8hfGdXx6PkrH+NpM4tis/QJJxD
rpkpxbAV1CmQ/xzsdil1dK5TFAFtfnYzfR4R71QaZu6ZenCaeVNGRBJdSb61WDgFJe0wzia8uMJK
oXXqN63k0v2CM8JC9fNzUutkjBIb/UAKo17e4PoswQL9P0/ICVaW9N3J+1A1Gl1tYhwMVoLLvwvd
1hz8FqHwdd/8GkEIdpbveWKnI0Ws6WVGl1LEUffYt/otXTlbIMCWY9hIMV1j1a7xKDWflo4s+Sn8
+pISfoGAOxGGc3RI1hqHmLxN8caqVvnWXvGA3oV7XLDsSPmLfT8GOtidQ7+QyFZJQECs2MZdPOuK
jfXHDcSmQVijtG9mdmfNkqtD5pcC2CBFXmY2r4yDOmSuRnp3IJvrW/k1FhU+pAgzOrd5EhKC91Pv
gwLPGzd2kG0riLTIImzZagR40Y1Mb4vi/52ysq+CBqHO9eVINkZ8f9ohgsa0wcY4QA4oRg2vJOXe
0McSO5KliK9OSESkOlgMjAPItqDymHuDIYlOv4RBH/vi2DYIsG2Czr7zI2aYNaWJkxqHsH2ImvGR
1fW+bNN7omIQymgkAHgZnj6t6efWuI4BhQEjyAc0MPus3JM5mJQkuL45X6ddhTUJ8BQ5WV5O9bj4
mrZCucJng+v4Yec3+ir/BSo9D7JlAcOaffOJxHLRHhXLOIv4hR8g4FbE9JEOOqcHsrTfsCjgPfJo
vb7lfew1ynPZvRcjePzyWNLUIvu+AlxZuVWYtoqV291aq+aVzbdOWkvOssyIEBaNej6OKLMR5LXM
HdPsVZuqtxySS9e3UWZGACWtjtBp3lfkYOTK+nZyoFvJg/9mQgAlnoEfe2gmcughvlmPxtoy3+a2
XV238pXlQnAHAZBY3We5ZiW49p0bJbkv8m/6oD6a5DkvETqmndtCW6bs+N1kTbdIGK5I/KgmP4ep
9yNWyWKhy5jy1xkUOYdYTuigdi2+67rdTs/ha3SgD/M6uwUdxTq1vOZFJt0lsyhgTMa1HJTgPUG4
cBzR32pEoWRRy0ZdOXAiwVCd6JVaYmr/YIP3KsZEkAJxHQOCGL0zYaaz8Wkum6G7fAV8fkYBZEB1
P6Z2EWNTMb0DhnfXCZ8rdH/OVEYt8zfvkE9TApxURZVqrErooaSgR7bWvf7Wt/upvFUjA4X7lzlO
wI+PmSeS+1Gje9UE0nQbpeGu9G3nxoxk199Xdt9zjxbFC3utnKsuBMCZLvQ0l7lIvnvi78igRb+1
F/pgIZW/mXcTaJSTQ4xZAMyK564TS1XoJCAhUhqlljGzvO7IIStuagX8wuyRFtLng+SSpAIUQRYq
Ltsa19Yi5z37SaD9mmef3FSFt7AZjgEJkGHTIQ5luLSUxAAy4wJIpQ6uZMsGDmKgjI4vBo/dHKLw
czZ7oPBaS7BK9kEFrEqQeivYhJMUl+BEjZygQmYWbWFGeUwo1OLTHa9ycEaPQd5hwMh5s0DsyAvX
JhLUvHS+HJWqtqOiUEJEku5o6okGPW7cMpAR1ifVzeMBXdbQUse9dn3Rl9Z8amr5KSfPDMPQWT0Q
xTlY9EUJjwWCbT35F3HWqQ3BhXQO0oRZYc6Bj2gO6TIf/Aw8OeaT7U1VJrk6L57PU2uCz7QtGdQ5
woqaAA+n2g03/QGs0+C7xaRREK/0Yw/ZQjQZIL9IgtJL3+cfBUjwZS/9i6HY6Q8R3ImamYocLzcO
bYf+JwMKRaDua1XFL1KIXkAMZC4hdNVsM3WXtz8GbWMmyTbJwWzZq66hzr6mdk+pwX91pWzO5NKt
dPLTxHsQamHMdqySHGLlJ0Y/txBW2173q6/TQ4DJUxPixTe25aQt27CUqcB96s03+jbbWnj00K1M
0/DiW/XUmhBcd6nCdU3Hxb6glPOnu8esq7u0kxggti8fWsiw6S4Or7wH8hJEnVoW7sLZqDDX1uNT
TuB7YnDpToUue0LX9Qwupcn+F1HuqTnhPhzoNLeZic/q0CPoFMKidBtZ497imGJEcWpjwYwTTAi1
Puc0Do1DHmNIh2MgP1sztb9Rprem0HZaH1NM6bYSlJB6jABFVtZUMYsZOej9r6Spt0qcQmn9qdDD
lVobXgSKCrzRvZiClpXguYnKgaQ78mLS5XTlAlKhGFJZepkTOC0aCH9mmzZ3tV9LZazzK7/pPAMZ
z6elv816MGa0qauvshnTi/m6098g4Fdtg8DEsFIC/FoUmYfn6LG8aXyovXjtPgVySQDTltw2In1f
Rife1TEWHeJOD/vaIx108VTy2oIOqdL5JiTgKMrs/rbUQVYeoRw6Mijq2Gyd8N8qd8xgzDGC1zid
4Y66M63bTj8kYY4LtNSeawyVufbSRgadSugM1fOPmcSa25QqdHGwoNAcXnpCH1qicy9kKhQiu/tu
xH9UVHT8ZuDCM3mW+aVqI94o6huQlAwlRkjNfG8MHQ4dxczYY1uW7jwroUfDbFzpFV9ZA3fnqfUs
6zVMy1VYs3xFHmlV3ZA6R8tXHRTVjhYmSMHeyyrCdQ90GkKUi6xtq9irplCDzHhoQNuQT68q6fyo
MHd2FblqjMQH3wzaz+uoeRGXNd3UDLClWLZYKqGY2ibEtAGaxT2Pd5HVSwKqi9f9iQEBPqiil4PJ
bQA/rVHW6r0+bd1plA0bXXSpEzMCgmCKWYl0Qh3IMBA/IY+J+WcEF8DkPF3/XpcPy4khATMoBdN8
ZVp4xY6j26J0mHUubdYYtfOa+D5sgBIpQ4ehtpr00E2UZzWVdZzI1ipgRmqV1jy0JsLwuQJFqnOk
2vzWDH/6Ul1dX+3XVuflTj1ZrQANRaYq6Vhh95axnRmzoei9Ku417SMSt77Hd5rXeu3z8JLuuo3y
xmaJ9yz//8vFcGJfiGim3jZbO3TIQTFuFfWXloJ2BoI8alffhHO2mYisJeNr68n5ikV+jaGyRo0z
OFITTGsLSl6YG9/lL4tI03CL7saNrLdRcgJFnganG1hYt45zIPbDPL3WvWR08uLd+vkJRYIGdO4M
5ZygtoW55m+mkq6mEQ17GfoRtSow2uanZRF/qBNJ2HChiAhVeGpppmNS6MWK60IcWtE4BrLE2+Yu
h0Ji6zpufSenuvu6wHNDQiRG46qqSwz0QFhrmWlcWhCNFZSd19fPwoVo4dyOEHdNg8Kb3LScQwiO
paS769DNa+eYks7ArE9B8qnqLmWPvV25LOsDre8lwYJsoQKUxmYTknTobOSS6m0DFYhFsDtbydS0
pDsnYCkIS+xkTuCRIZlWdjL4hVP5lkGDPIN0Eq0Dw9K2dpODRFvGXX0BXs8/sgCvUaT04ZhjM411
f2sEzf3SxGq+Lq1m069Yygn+9XY6NydAKYaXoRYUwkm74eD0qZ9AaTEnsiMu2zgBRfNaH4hefGzc
osmQrP/vxskCua9Icr6Y5WecRNHZ1IFYfcBicgU1ZQjadPWj5Ax8tKSdA/KZDZGAQjU0JwEbgX2o
1HCrJil05Rpd8yEln3hNmPwMM3twOQShvRJjl+AKU9eJob2iM9MzGkxcTs4qKZCaUuo+vFfMYVuV
zY6ARmE06j/TGM13jlZowRBWKvQJTMXTW5u/Y5DORqf8GK/adgzG2mrXiZUovsWhdWUUqelWdC5c
cCNh7gbVgKBJiO4ZlK8dLfluqmRNdZQe6FSvWgfJDcPcl7Rez3H13bCdY2QaW0TibptFQc+Ldd1s
C9KC6UHxa7VaayFYHxKEm5BJTJxoraPnu4zXkfOghX9S7cgVY0UhEWdX1VZTuxsKIBjT/IflpPfa
SCB6HiW/S5tCMkZ5JEa0rSztvi3vaZ1/q53qW2/bftnyF84czUts/Ydh7e1J86ZRv2GZve+mbqWW
423WJZVb9DyGar0BaaQ5/WmzMlDoH2bEadA5obdo/motVtIhOdY5nPgx6CN4N7pNHEEtqnAT8CG6
KW1etMl+jPp6z3X+MGvma9saM74qODrDcXKHHst8LXvzmNej5rKlMcxiBujExgxcAvGqhIxop/8Z
p1u7GdZ18hYr7Hul/Q6hYWF0DWLkG5A+pRn3q7LcqE0Z5DO75WH027biX5BiD7pW2yPdFKFyXnrX
/fRrhLR4KTWpgakLxC/CSWBll5QomjiHnu3q/Ltto3lkV3NJ+f/ijQB1beyn4VgEI6PnBy7NRqsO
h5Ed+u/ayvLCwM5cO5g95naP06baXF/UJaw6tSbAPx4Tqj7ThqGrScNIAdp9MR3bZ+O3/2ZGQH+V
63Vd9Bk7lD36Qe2VkUxBy2S1yQtxFl2Uyf/6dgLQO4VSOkq1fLsVRDjBHefAazd1oK/SQNm2z+la
1lW8YLkIXacWBaxXmpTyiuXs4LTPRfhUVQ0EV7538S0CIEnYKl2dgPhJHZqapqRsiSIDNcCEKo4g
1OUhA5jfmc/1PxlXuwT/p+sTnN4a2z7qG9i08AiZJgiVtcnqum9cyHqd7ZpYii/Mnk1jBefQ79k9
dMVr10jWmuO2ilftlxH3NtDQyJSDLHZe53tZ5kByBMQKvQ2PLyYNThNmj6U63upqiORxIrnlLqHH
yYcUO8F1FJqQJYWjzBQy9mYKidbG5dqLVSsSnLpQrDz/ngKCqEqvl3xBkEUG1AIvBrXd/qUGT23Q
B46LGcNHs9+bWyKBLslZEOeok6FxMqsq2KGbQB1MZ2gaoDJK+OhONpTucpm830V76OckjmGB00gV
crMWusxmpEvpAQoEgemMoPir3EalO85/JKpk/y56yYkx4UHArC7SzcmihwrlIcYszxrfC1nv14Vk
O7buxIq4dcYUK20NK/p+ApHEQfUMT03c1C8gHm7Uu8bXV/198wTpwmO3kWa7ly/2Bc1OzAu3gaNB
ZLJNYH6ZhuWb8lEJkFdBN337LH35LEv5YguAtfSD6sQSG4SdyOBo3K7pYUI70VJ/tH8t1Bk2Rr1A
ShVKOUwvH4sTg8IO6mEascIplkc4+b5MDSB7VqyVuyWfbyLjUED3AIqQMmbRiwf/xKywpXnKjG7u
K3qgw01Z9+CqIx6d7kuEjtdx9CJUnxgSNo/AP+dkyh3U6L9pzotjSt785OJ5OzEgXOJOXnCE3Zlz
yJry2bJe+vnIB1QmtDcETh66MBDQOq+YWrpT7Q7cnyZ7cExUqZr5Ba2/LmuRuirnyWUKDUBNWeOs
KmujKbzUzL3WNo/cNryK8MHL7Sj0wfZZ7AbVvBvH9C6Na8srzOY9Uuu9mT0a9MYB3X2ubUvlz/Xv
ePG5iOTlX5657OjJk0ftMPPOqwrpS2RTeT2sk4x7tL4v6/xWj0DECnXzlHPXwMiv0j/wWPGjNPyP
uykEFjbJ9UG3sJtdcTc3IXK1T9eXKXMXIZqYKQ/tLFqOg/408jZIylGyhOU/XDvhQuwQp5oyKVaB
3s/qtzbogOhorRX2qqzK96jqVmyw/000+7lzYp7NKmvKtBCYwtJ80+e7qXssGV//pw8n5qAA4PM4
EHy4aL4Nyyen45JAT7IzX5JrqVVPSgwDtN1l9D3pJQ4u+/8CIkV5AvLPBq5VZCEIbhNPPst98bY8
2YjlJ5wcIaojKV9o2Agr3KMasK/Dp8Rsttc34m8Q3UA/nGZYuvrRdXNiJUmVqhopumrYnt0DYWi3
bqE4tOE7y+/xdN2oUQAexdj9B3oUl6+vT9vC8UGjDsVMDmw76LWvKsNtQ9CP1WhJ1zFSUKkQnPuV
4CnnJWa1KcxwG6v1Lh67+zrWho2lo/QCjQKo42gQeR21pnazqUlclbLnqMheQMiZuyBE/lOF/fQe
DWXuwSNeuvA5x/Bn3yQrRp97zm5Mnqxa6mzHKblhtbIa1GNp3dL8JUMbUZJ9n2Z67Kux2ORxchzM
2mvzZ6fDV8m0/dBuZ8IzVJey2jPU41jqezSGI3VRh0EYR7U7VkhJ4H+xogxa3iZeoeYgG68rvkGF
J1DbXoIZZLmFv4CG5ZCldqSZhqhrh0REqWuGHh3HNGs8FhubsGcrdGF6ldl7M8bhB6a54YAGsWQO
ijZ+nRt7k9Bs383Ds0GjXTpjRou8jdmTGb8kY+cb+lutsF8tU25I19zp3PkVtYkbOvf5YGwmup8R
bVntgK3TZJRdF8/ayXKEoGNCoqm2yRAdzcpeOUhaNFxWcL4YYJyYEI5zX0WzSasJgy3BoO3qrXab
+tGK44HhKs/RA79tbud/oAd38YifmBWOeBxH+mR3KT8qw40yHB3jrZSpkn/lurKBpic2hIijUAur
iIspOqJuv2+Swiviu1l9HdK3JFO9ISFIWai+CUdFLoEqWkChJhL3I9y08P4j2Ai3WUinoi+XAZQl
iawcZnBgeWiNWJnxBzFVdGfPH2NE5tt1w5e313CWLirbxuvgHErLtiDTFGfREU2Qq9JQMQpee1Uc
B/9AZEhmS/BWTNJPNY1C+6PFv/mpBo3pR/5C+OC4zVO7zg7lPWY7JZ/2Qq/Tss2fSxQ82I5bNexK
Hh2L2Vo3JQNFQuEtDZnTeEjHtarcJSlx4yTeTMz2GxMTTSOU+WZkKTWEYLHizvW0yxLoEOYNZCSc
NaGPpXGjGWjKBcZe35Blo78i1OevFRzf4WNjFVkfHaf4xVYfgfeePemQIS+QzMw2TXST9CBzv270
Yv3k9BsJRwFcYSqa+4l9yNBaYKlZYDdgHlQzl9ra2gb1ZpHkd0ORB/2sSgKeywHxyf4sbnNyz/bd
knWqmui4dOPXb+D6hBRd72megazvTv5Uu/jQOLEnxL7ozDETTuEPTsrcITtac+dbNVLxmErMDNl+
Xoboz/0UbvKxyIuyMfHonWi1LnI4kl0G13fvMlZ+mhCwgw9zoSO5Gh0r53vXP03sV8wlg0YXmn7O
DpE4IBc7pdWrBTapX5HVqK4WDm/oV64sF/n/2P35kux7EFOOaw5Wq1FxuUwtUbJIcTRuaEebsiSP
jk1Xe5kCvQQwXNGn61/ycsz36Rsf8cOJL1plBMfosExjra0GNGJWoGCnwQhvDH9YG3tHvHn08rWs
D1Jy6sW0vDHgfQ0dFJz6iqNRvEIQBo6wDlqoPIW2MMo4QUnpe1FZqgQeLwxene+sADha3oJ7KUqj
Y5I1UFN8p2MKkhqW+WPLfB5hDIvPkDhGOqPi7dYavl3/5F8piz5u4b+8V6Q6hQrlNDYKbqDvrd9u
zc24wbgg2UK443cbgH8vgOybZ2y6GxRvAvaQfrd9eix/94PkQ0gOqjhL14BwW7FoHB0j/ds0PbWa
rP9SgjsfCZAT30rM3jAiBQa0nvgtyo1hnHplhmu3vdVU2WjgR2L5ykUicp/OfZ2Rpub8WM0Eg7s9
mHOo/VDQ4sEMfwwsvx27zqswBZBDGMnKi4NaZ5uu6r7HdQ/iJ3vjEHPfhwmuOnBXDyFYYsyqdPU5
9JR4i9FRX2/4TuPxS4R52R5vkwIs+Dp63/TW1UMaZGHiZSGURMJ81dr0d9RWoCWYmwcV1K+BMiM1
Hfbps2rqkp280AJ0Ftg5AiBWSZOqjIz2QTtMwUJHZ4We+p4+KkhzKvtqq+xCCtxaiL8UkDu6yuq6
T/8NjHw+M5b5r9OtLuoU3EEImsOf4Tf9Nd+Wq3iVvygPhh+iUfLYeotlWS7wcn73JKAVblLb6PpQ
GWOOmzR8sA/l1kDac0SiNdwpHlmTXbeNbopVCyEcaZh1MR1zYlu4VS1qQc+2oNEx1tFMPEbu1EAd
PQpddGE8m/MuZ2/XP/LlC+HzGwsXa07iqUCnV3TkLPYyJ/YnBuUDw/6veyk4E8Nk5KRhQUcdVwI+
6E3suONLrbqLXu4YtF75DCEGxQ//Z1K8s+eJKeo3Nzwhldbb4RG9zG6udpCmGWVx3xL7fgWJ//8R
zS9FDmsyh76Do1q256yXzv/yxdpWfvg0B81B7qKXMfDTnvAEGDtj4oVihcdkIK7CcMF0UIQiiCPG
w9hLB+suVhz+cko0TZyfw4kxzooxXK5za7fQ/JaBumJuu0a+QwI6f3OPfi5NuEf7mCUOtZwljB2C
9gm19V33o9gWPkjZZOWNy3fVp63lbJzgizakaaFE8Ek63SnDnUGkjnH9OJuqACX9xA071xAItauh
dpdmgeoBpaIStZOAg09UuYf4MdoydLffy91EAqAgPjtfYKOMWVpx+OX8e/Qjj94g6ZC7lg8hI294
Um/wVf/JNL/sOAiYoo91mNespYdxtbSVN3t0JRnbBgGI7s4VykaQE76OYrIDIaBLp+JlrhkYKlKi
55K+K2brNggBtcHxzUT/b8Y+XoEnbhOHGN7SDSRVhhwm2LyKOj3QutpFcH3XVeb6+touN5t8Hr+P
I3NirzeazOQqdpHgLipXHLfQQok2fluGA2QaLR9sVVew7OPXnFgb9C7UebMUpgd9bXX9RlUe0RS4
iubspe3zu7EuvHwOb6MSwsLJY2ttlc5yeQ6OD64FpvKDFvO3vi8eQJ3ZJsNNlYcbCKk16R97hvhw
Ztwr8Xxro8F22qYzxZDd4DV9fRPb3d6IOOpNmz7W76kR3Vj6sAP3/HNjlhuaYzhOiV/TsIZUeIlm
0oJUrpOQXRIqPtg4JJv8N2/5v8Dh47198h0mu2yHuJxR3t2xdYfWvQbM5sZGDnkLBlz74ALiRR1h
bCid8Kjnj5F2m1jqppogYWxI6dpllkS8KxwMDqFf7dgESBFAy3NF0XqwiNZzr14wwXLgUSnE3GQf
U4IIH0B18jGLgmtamSKsWYah1QQZOWiXamBxVX01R2s1aKG64PqxuR7YmGLdwRxJmComMkBheSyc
o+qAEBUjPdeNXH5wfjqJgHSxSrs07lh4nGqO4QMk6BXmFQOooLBIA5F7xPEHCyPJ4i6345xgggB4
ZBwx0UmwlYCdcouHEEz51Cu/8ff/Q9p1LTeOLNkvQgRcFYBXODpJJGVb/YKQa3gPFMzX74Fmd0WV
OKyZe98mQhOdRJnMrMyT5wAXCDUc+ZMpJQcyAPyFlz/6PMbpy/jnw+FkN6US2oxasVyNVe+pznKE
0EE+dHa5AQbILlaKALQiygr4+irqnXHWxHN0aAq42gzgjug2L16NFGKQylve3ZNyTbpXq3oRfKrg
FKnq9wiqyRDfzXJ8akx3kxc52pPkQZn2Bk81D5jPR1oiDRL5YEFJnajLdTpZ4DCvaBbOaEhkV92V
7rC7HCB6ZF0QFHHma3bNeheo8//uLH8WgE+MWmNsKNBQjpGhL/xUbDf47UYM2hckXTzFGKWRBUeA
Gk0NuGv8xujd5S0TODmVS7loFydKUiM3DvurMHsEG0hzq6UinJ8g4VC5zGqas9RkxbTU0Uo0wMLN
QKht0E2+aLYltX/5m/6mbvj/fuZTG/Zkbxjtad2giblvfjFXcaWn+Ag5eD/0JKd1sxfLa93BJc54
re7QtwRR0+byDzi3aTrQW1S2FEo0PhiOVcQSaerDQ0HkXZ+g8aiQp//OBBcGJZ2CqBEM+AepO3ZT
YFulSLD03F0+/Yjl7yeL2LVkHqUa6D4WMyep0k2fPmAURnD+REvFnb9haMui6lqcP2A/zRh9h1zE
vHO2MnP6JdzpU8MWsCzyWaFgpT156PaCOzp1KIC0rbPwSOu2/GuZ0KoBR9beL+/U2YT01DwX9fIc
Siy1hIVMNua22SdoPi3o1gD0vLErCTgqzzY2Tq1xoU5J8ynKpg750dA4rMiQZt9AwcRNpPZumAY3
0jU7VXtfhzzcqIRP7bRpUBIUfPNSa+KztJNfwce82dBk3EG2lBHCVTRCLiUCSqxdmw1o0rrfA/Rb
SslwcHUElgWn9kfo08d6soo0PoRm5lIEvEE6UioSuhPtKR/oMtaXutnX2NMgc/p50xsQoZwNPxpL
21LdtpCQ1PeO2kgbI6SbODFWl1dY9J3a99tZM6Km8ozvtJTmStMOGK90tG56vGxluX2XtpHzMiEY
gdO8xtuNsLsoDTDpvVAjIl9LRK0egR/g41xazmka97gkYCT3ZeICBq4PGx3D3akboSsNEIp5nFS/
29Xw3cm6AU8s2dMZChvGNvfVyh1ehZnbkq5c+nzeOWmYXKjBJPjZJJQIwPfjurN7Fw4RixB5opzi
bOJ2em04T0XqPtDkCgazTbwmu9FO0YiHlvZWXDoVLTjnlbI0zM1aIeGBgEK3nu9U83j57JyNwqcf
w3kimvVjShpgpxfmhwUNG6Q38zqHLMyxe2p95IP4sOxYOdBIK/qlYmVJwqKV4ATzLUSN0TJsVMRJ
Hbmn2kwrOVAe4yB9q6PRv/zBgivJNwsntKzqbsKV7JfXofGONzjObSt4HIqscCn2YALUaCSwUhmB
rXeTnQWHQRNR24qscO5FDeUCEmKYXzCy3wXLXUjQ2opo4vbTS164X7zYYWh2jM0h3EtwXUJ+o1+B
IkrurqRuq4O8fqOtJa/x0LvoMP7lJM2bNnk1BuZugydx9U90UJYVOUl3oM1mhGOMiNVAc6TsQ7cL
i21ZBLA/eJcPiuDq8U2/pJFGNS9wJpPyN+vfFSryI8vdvbSuvBuRzHAmLdbVZBgqVnU0ymoMCLYr
XQPfyvQQgW/l8icB3y6wyfmT0DSnJkISd9Ai7SixcZ3qbEUtAmwb6JhGitZuDGbbFtBPeYAqfNZT
fV2lA1TOzd+Z2awUKfZjC4w0SYVutGq8Sxm4dywQKUOQ1caUEMgr3pSyWFNQVAzJToluQT/u6xr1
5+hFR4kNghYqmhbtwshU21MeenkP+nRzpyXvmp7YLEEnES3ctsEAcogxDkhHZTU4b9vIJZ3ilmNs
G/NNAj7Xfl+ZkB+2jkG4k4PfHViuWjkHpZZxUGs/Njuv0kHxci2D4M1Wx9rHgLgrYaoSp5S0+GdS
ydPGep3LqitFEQQZMH8ZZRjKv9GQF+QL+pkdDADGwQFn991dpl4X1V0JD2hGlWPQG9JvChmEpMra
UD6UKfaV+GNC8zTqOgiSJBjnweCSgvnBoLPJQn5Ff0XFFcGcAZqjJDuMwG8qnWLHrbqJyvvGbD2U
X+wkXDWYvlNb5GPRrRK9mZJbt9BYhJxVA7Amsz4oWWvkNRpiR6ow2fja1JB16Cy3Y7cmcGh9b9mQ
jpu1ey1lGOQ+yNFr1RquPBYO9IypApgeeh5h4JjAlyerHiutAMIIRv9QftDBla8yvx50j6EiqUIb
M9R0vwpjux6A9tOT9Vi+JviX5+agxoUdlr+k4EkZia01rwrwcuATQu0Yf0GRw2nUP7qSrUljCg70
ckUuXSEueE1mHstyieCV19MKSZDXSxBuxpLq8koKCkE2J/AI/LhYYzGpViR4hKr8je1ZEU0XJFgC
l8BPhCFqdEhK4d4w7gm2D1yRWrqPFCgEAW0yMYToOhW8ggUxhB8P60nP8EBGSheAwjpCuE3jR0Bx
BWnG2erPSZrBi4MQUzf6Ma8whYYarUlvpql8SXVqN/J2HB+lcU/T5xQ3WwOZFoGo8izbc9H4TSYa
+hNt4vL30wiiSHpWdPC6CfwBY29pJAkO5dle++m3ckGqBagiZTked0tJmmBK2I6glgbt0qXN2NnU
huJeCuUZ8KdR/GlVHSVXhCg5W888/RFcVhxlMqhpGjzZJ+upxatdsjD2QuEu1UxflRgbB3k6xuNS
u25zRwG7EFHBTq/HYFGf/xP8zOlv4SIdEHUyyknLAyVu3sD7/cDyp8uRTXSKubg2ltkQZRksyEAq
Ubl3rFrxaPafIJ51xdLRrAWBE+UZj0P45yiACDg0x+lqQp8hP9bUUXaLpuHC5o+6OIZhQ+Funk97
vuwuYf300M5ZX48SPm8yfqkIK2nzHFh3vUi4/W8eA192uIQSk/x10OOJdyA2+FDBzOiXqNFmeEwV
N+od8TMfmolXALaXdulKm2awexEo8m8e7V+/gbuggBhNKhRJg30cF4YjV5VftQg/RuvI4AhVW7bK
GPOskW56xdRxjIebNNYFr4S/KdB8/QruDvca3pR5hZXINsX97Bq78sF09U/OF5ZCE1D4ij3vl74M
cvc1HoNQ6roSma1lL8xl4NsCV0i8GY8dlDLBhSoUzP0bn/xlkruW6WxGjax/+qlgpb8kb+AfMzqb
QYd0Gb2UhjXYoMDkKSj+/M2D4ssud1kzFetqkBnVxBc0Pw7jO0t8o1oru9JJXvtfC1ObqnrzA/st
39eH4a4a7eBGBMQS/goudxjN0SLgwwvQ0G820S8J3fWH9GN+LfYZ6GZBVzd6pl8dkapNhR37xTUF
A+VeKNS1LPLPFOb/F4OnkkT5LYnpXIWHGT8EUl3X3ZMCZNShfOigmYzCiQt2kD1JIDshilOCI8dP
vOiqLA2NjjMebZKD/hh75cq40d1l7zG39BoLUWjLkl76Vs6NDYY1GABnwUujfNTCsyzcRs1KxBwj
OtgW58ZKqZSaJMCaLoIBkg1ZY7cDJSiBf3aGQ7kpvPjO0OxRBIX+m8j/tZmc79JrRR0UpVxQduAN
QTGFABMdLNLeaYasfZ3tRueTiNDAxEY0DkuoEG3rJx3IpVXmXNc40RBJOn7EqGsf+rSnAXHr4dAT
KGfl4N7TmC8Rycnl3iva1pUl873MADll/Q3taihNObST9hVwtWp1m1c3fXkrF6Gb0+I2G42NPNPr
qanuulrNIH+SrgmJ7i5H87+psH2tI+cMVWPQR6WUrD3TUsfoF+rI1J0VfdN00ZZFQBYxzLqV7HpM
14yJSP7OQoxOwjzP2ZyFUl2aOs5p+Ij5hqXEgePTJx69X3ipaz/bFtfJ7+GJ3Au+WxDnLc4zjvJQ
RoGBG3lt9HZ032ygaudNmm32nnU9uAsZhYXo39mNSC3ifAL1teKcN5SkUs2SzLT2ebZpmbmSptKe
y39PfG4pXwtr8LhFKOWYUr9czBgjdFn9WqqeBLxRWK0vL+Rlz4Ypze/5UkdDEPvkuAIBJXaOckOS
FAITlxfMkDlfRltpGtCwQhEYg1nJY1MdLCZ4ml0+DVCT//4VCbjui1jCMVy421sGzIWxUeW3lg2i
SLCcq793GYbM+S3ahyRPQpy74io5yB5KfGCwOQDe5s9bAITQfzUqZAJIb8UEwILLbsicv8rUjLIo
wUqi8NGBCc50ezS/NrKrrs1bYedt2ZdLn8q5FhbmLatS5FlG7Va4X/POdMGGFW/ItnQrYSwSpBkG
D1cstWrs8l43/xIUeVRf2tXCAl8/NDtlJfulH++1rQKeC9kmCAqWKyRaEl0Gzqm0tANP4v8FJcs3
t2Bm2YJ/9S7ySeuMr+azgnEyu34Iof32Sq4yCfpSdu8v+U/kBU6wi4GfmnZLDtqvzet+N9kY5kGW
kLrSoV4nXoh0eHCke3ZdXM/X4R7z73jmCvgCz4LXTp0H56KyrDJzgyIoNOUzhWzgXAc3ahpu0vBP
k+cbsN7atV74SSgaGricohk8NtKKy9mkegr0oEVB1tl7YfkQygcFxPJToP93fuXztpw89fSBzKBb
zVGfKMGBEhKUQaiYolrwvsF053ffEmjhnBrTgOcG6MUXThJll6/ATbhCu+coxgOKLjkPtoCUUiVr
HeicYqq7Wqm4rGl9BfK01nMXos6VX81GeqsF70UuerSLto9zbrMchVoRBRiz205/NCjwGdMV5g/w
YA/sYAdERuZR/59ghgUh4jNNPdlKuc+BeZLhanKMISQZpnSTYysitRUkKwYPQ5TUqS26RF6qTbID
yo4NgNjsCdIAywX1pUOya5x/4LUFwYmHIqoB6t5mik5CsqmuAsyxLH4lcVFQ/w0dbj+9n666VSuo
jwpc2SeC8GRFu7YKuwEjmocuLeyBrntTQDUjeDoYnxn+iYXK6mhlNghG9JijgN16y+hD6H3EiScr
NhiCvX/0/D9feVEtUwbBnwJgNxcE6WhFUKwlC79sOrr9S3dfb2NveYZGbo2LuVDJ6ZJrbQcf8FK7
cujt5ZTp7GE9+QFcXIwDUIeWNE4O/XJYaeFXyWZM6eqylfMvpBMzy2U9Wd9uTOaE5AV0r8EQ38/2
7ObH9gYvNIBnRweFNYSTYW39GSJ07kVFFtE3cpEwDxQiqz0w3GloemZrPIUN+Ppk5VHwkUti9i3H
IERdJEcVmZiAlplc4jZLijSHGNzEi95MNsRX1pY3+MUj1RwF3kb8YT8e1pxBzsX18VhJcjIvpMEx
SINjkAZTkAaLRlF/eFLODHdIMY7XKtIiEVZQyS+aXa3eG+ZWNuZVXCqinPRHosYZ4w+k1aukBdXs
oiWgOUu9wHRREjGBAl6ctagq9SMF5sxxBxMFv6ENByxh0FVuXLZ2OR+7fplV87Myc7RGdy+fkh8O
lDPIHcZBliDrokJALFcgvQSm3rkrvdJ6S5K3y4Z+VlQ5S1zilFN0MEmHbet85U3ztXXggkHlbVFY
KlaidfzE8V44/HxBqys7VMgprOUAp/+y7kjsjs0achBe4uYf+ibeDMAX/2mIXeV29Fg9RmtoEzjh
XtRf/9kC+f7dfH2rsRQCqSn8klQaPGbcUj2wJQLxJTq4mdZ4MXB3Zv1Lztc1XgAsrUBl0LtyIAkA
1z/cDn4H/IEmU9XSTMqjpsqYGrFp4iS31Y0Vac6koXGQiRRPfyYCnBnuwmQzA41ZuGwz2Bct4gFR
3jHUkcf12+hkGNTWr/DCSV0xeP5HWOYsc3enbCcojkv4wAJhuYOOS5YKkv9zt/N0CbnLMsVjooTT
orZXAJk5rUGI6I0Ec2eNvKtkzM1OuiO4Neec+KlJ7takGQD6/eLEyX6ur9PbCBMBwaJiAmrQW4Kx
cyFC/px7PbHIo6ASVimsX7Qnk40138RADYR+dRdgBALPjtimQK6bbqnaCwa2WjFh3/KcRzq1z1VN
rKruI5C/LfII2tvwqE8gmrPJeulDvOmW3UhgQ82O0fZfh+Xvx4dnVpjqrulohM3VQKWV0c62KHHi
lAgiiuCU8kQKPY0HfP1ySisweoS5LVcClQCRheXvJ8mN3GXDFCuwUI6NM8+6a/Yfl0+lwJVoXARO
sywpIwILXT/YNXmyWsPWStFJEH0H50lYXQ+1UeAgDvHo5jla8XEk2IyfD0Ju0zmfoZaAM3QDbMT1
7PVUtSEGlwXHMp2R2N/Gzex1vbLq62RXuZfX8GchYTGtyoauQiOGWnx7YDBztSI9JKeMfbdRbIj2
XC/v3mwrbEScvdEnlrgDgTxYSWIZEoNdDybHUS48QKVwxrW3AsT54MJV5l0DvnAN3SdT2wVh5pjd
tRmU1M1JqzugcfctZI2XF0A/d4pMPDV0S9WBvNI512blEM+pp6bYk2IPrQtHymd3CFNXmZRrtT1g
pt01i9umBhSj8axyw+q1SQp3SHdps3AOPRrGfookRw6z9cy2KLSCFQSyax4KiV6TPDOa2mYxPTds
eKIztGPkzJ/bzI7aFvMkIJAqgu1Qqw6m57etAWLlhOzSCjArsL0h1cqAdJqTOXaCAa0wicnry9//
c9AMB+Dk+wnHwWDGDEwxSlfsNbColMlHFYX7rrsHH88NWE1cZchdyKGB2w2IGCv20w7ECGXqVQwV
H8rK9Zx3vjY+C+VaPjGFfO50+sM4D9yMZhGnIGveK023qc1xYxoQH+0gF7UBwc6xquv3yBxWQW25
pISsc0lqPyikO6jc7bpEchTtuolqG2CundSbNo54VNxl5k0yQS67jQDDA3V+qXsLkWivob6qv1Z4
aSnAdVZAF1RB78hyseuLI4lyzzSQwv37pddksvDZL8KMP965kdVQAq50FQhyDWAy6pqPwBuqqr+w
fZHVdIWeP32SI5u8gE0kexClp2eO/jf7nGtLuoyVNY7HHhOpc/Lcdke53Fz+xjO5yjcTnGfLKBpW
oULV/ZBipii4atgtMF12mIA9LWa2PJei+/zzufnNIJcclSNNe8yKqvs5vS2Gx2gSwey0xSFw5/Kb
Bc5hlHKdQOo71PYWTqKF6VaV3ACjicH3EoKUaEe1z0nWbpSYrYoSn5o/9wOoDXDKYvNJS/xx+h3O
d716zZIcKrTQ8kB2AxT2tlUbP5euekAjuyy9UkbZa2prGynVbZNHv6cQiXv7AW4cl/UtZqjhJ1VA
Hit0IlI1Ol7euJ90cIRoskXxLiAWlQFJ+x6/QQefhHMnKfu+cqatuQ13BHEJtQn5PcGzafqN+pbD
nAFYTDdG5xQPUehfXosT6nNPtm+/hNtSKMjRRAKG8pMPG2Pna7a2UFVD9enhHxRnz57Yk+/mtrfu
oapkAoIKueyPYjhk4V3Rd5s+kJ16ZnaruB3iv6KVzqQWzhwPdtZMQMYC/Zlu5VJzg/S6DwWlvnOv
t9Mzx78jQ5Z2YVhJKliz9a2eu0Zspx5GyF1ly2qnPNSHfzDHeXYlvtwT/2QMdSuYej1Q96BiPtJw
WNWpvk5UNDr0YzECrjgltrZMlZSYLgchaaH3dtYqIGneBexGDSw3NyCulbwFKbImEwMh5cskaQ5E
mF0abQt2K1vE7iwf/NGZ9ppERwx8mfUxljHpbHVQZLY8KIA4BlnUIrMu9qT0NkuMdY0sqbNkp5GP
Y/EWAF6sIJGopupfD4Eud+BkBZayzEkO25MqBOIay54HrZOP9z2GF5jS+JPxkfd/Ll+4M+nRN1vL
E+zElowZ8rRm8JRJu2FF5GbyW9ygvaPZg4hL7FzM/2aLT8XkqGnlGDu7vI67Q+qFt7IX/DW1v5Db
my2Gy6N1vxcP8Zx5V30zzSXtVmuW0PiBf040yZkBGLQqlEb0DlN+hiAUnA1vXzeZf+NEUtxkgPWr
+0rBUBKBNCMYQzL08i9v3M+u5ndPyc+EgBesiVKtRIzLytIvm0NrgkhMuSHqOkk+SK3Z0eDTZJvS
wQ6a3Gla9WFu36cepAhAv2ryGupOdlGtSDnZOUiMul5UyV8Oz4+YdbIU3KobYZtpeo9I33rZfRes
MnC27sB4gb0e5LvGiY4i6p3zLuvEJJdcKJA9ApirU/flnxDxbTPeZ27oLY476Feh0/wDbq0zT7XT
QMEzx41QqgrNEBseNYnTBIdsFtFBiI4UF4oCo0+RW8DCjLcIyGehd2Xj5XL5QAmXjgtBFQllUktY
us4F0SxmfT+h0vpd707utCnBNyV6nJ29lV+bxaP5J8tgGul1ZQ8GWHR2ys6JVGWvkAJ5fy+4loZg
m3hgfxVr7Ugz/PtNN9ynetD4gVRp23EqKqdhjeEBSrI1oJTSKqAXNvtd2DaYGMlSHYDil07R8O4w
wYrNZGjBdtoDrfOHsPtFw3ctrPF22fXBC6CxgV12WuyinmLno3FnNLldJy1SJuM2LOjLxHAbGuqz
lj4vFDaDGr83w/g+hZprZUMLWa3Ck+RbfdyHA/OKiHgB3mFomLJVXyZ+ogYOnYLdBE59Mzb8hqXo
wU3yVpGAoDAHR5a6a0aqbWZqmxCzPDOGhAa6Z8qDlDT4KRqoOTFTA8WUuf5TWUgN5ZtWv7XwILe1
+oFk0aocPy4frbO568k+cwENZCYh1gOKugtNyyJXF290X13/azaB7x6RH3AIUnUISIuHTT9dZ9pm
KmqBzxXmhFwEY2ObjgQ1rH2MCaWrZlP4gWu+9378DteyEknQnivQnHqWzyLCSXBGfMrY1OHem9fV
ZoBcCSwdGnDpwKMLrofodnB+s5OrUE0ZDqdhAozQgS+p+3X5EPzs637fHv7JDzp0FGM6+BdzfGnI
zZDeKeGjaZX2aNyiwoJZKThs9ZhhWCMrDoVxV2kmZiYiV/A7BJ9KuBd+3HWVXEo4jejWT/bSGoSv
c/8CecsuQN7PIvY5kUXu/MdtMxJjmPDluHpzczsxKjiZpsjEEopPjkpbZGVRI6fcZ1CeNjrjJS3h
Uknz3I3vFTFR2nvrTebF9cM4PpT6k9a+5XptV2p320IxEM0RT46JY8R7pTpMDLCaxXdoqD8zBV7j
U9rAH4Eqal/C+jGBeF8/EDua7mm/xpCAZ4IpcMatYCFqTOox6W+0HsIp1XvdXzPQMcbkVpr+dMpz
nb/VGcZVldhOVNUdTPw3CfwhlV0zRFPGuk5NaC4m6pq2/Z019g+B+qhmN5MBhm/zua53Q4uCZeLW
Y+XnGEyMoD2Tlq8a62wjP0jW7EVKtrOqQ5i9phiiA4W8A8hz6ERsCpBuEmYTC72+QYMqZFmL4ozo
0pJlp052wsgHBXytNdKBkPkMkFUoxNkJFCU7afKKAQsXvJe16TTmLhEOtJ7Psb9cLeFSLpoPUjd1
REEDITgqlg2Mltu8Ywudhd0NmShmK3vQ/bDZTn0Rkl6QpxDOiViQpvjLPRrGazDIdklvVRC4Cu6v
yApXIsimKkcknJEN7Yc/0i9KIZEVuDN0eQDtHvBIdSDwEO9FLRJBskK4JGye1LKWrcUZz6i8hqCK
+qNKy6FvBK747AlSZFkjCpjHLWibfD9BGiQ9cilX1H0IXdAcnCNmbXmJoq266TmM002mosxj2rHm
DUktMH5ucU9tc66qQllnJrOs7ovoN0X5L0H+kprC0bgftCeIBadmeHfVQ9itjTR8Yt04QTG6ZfTL
xFspVQC2rjCb0L6NM7D7cutePj3n/KSiyBRKnsBB403Ire1Q1UZa4tUUFH/S5pc2bC7/+2dThFMD
3B3Qw1mmuk7U2xkVeCPGcG9obKpMRTnVMjzVRCm+ArXLvO3Gl3E2to2QNvZcAUXBeK1FdErQXuHW
tmwgna2hnXM7duXV0AVXinWMqOlOFbihIadFKrb+jz76yyTn83KApBO17xWEVNTuwRqEUr0FCikV
atJgto4eLts7V7Q4/UJuE42aGlHfmOqtpMz+wpYj1ZiXKhKnzvahIuK2P9fV107NcVtqGVKY4X9Q
b8u2w0B95JR5tx2y3Iu6sbKTovXbXHbr/LmOX5rol2UxP2PWulbxTNOKcGvoImTO+VP8td6cC7Sy
uix7HeutRbe1YUEnQYhHX04J/3Y//WjO3VVjQMp2hIlljkZzs6UdRd1FjbOB2opdlkLd+r+5Ol9f
xT9AQY2J9gpMLsC0RbtSHhCzQDAPk9nD/Hz5EJ31dF/XxOQ6UGWezZoMeYs9pnRRScU0/Uctonb5
ifFd/NyJEc6VJ6PaRK1Zgen8aP42gQRJfPVQ/hr8cqN501o0UfdZ9OF2DbdeNinK58T8oYrVN7os
TwQfVU+5k5jPA6rG5RCuKlN/kkKj2QwJxtwgmVmgBTJad5TuY+s6IyiQKNDPjKQjU6PrCHRCA/kd
ljurGGx57P2hrnx9xOxBZEIecoBgY7NVggcJJxuNuLQ0biOaEd8ABauuzfeXd+rcBfz2VdxZlAYK
mmgZX7VIUy4EOchmchsKlTfF6zLMvYjWS8pOFPHPONJvZrnzOBZKJaW5puwj/TbNH3VMboU6c0iU
rfv8vmYixppzgf/UIE8G1krmUFrLd+IZ73x+50OIAQXNq65FpZdPcPCFk/KJhj1JUztmjAxVjr/u
9zInFzCP6BsM/acfkjevlO2MUSeSdHb0IQr/5wBq3z6UyzL6YLbqaILxpRIs2ZiEUL0wdKxio9UL
xtCb3MzTYx9FDoZI4oLW5FcP0IuU/CcP328/hYuWRWL879kKgIWbqj1LXy+f3jN+5psBLjaG6aim
mPNEsCIA1MbPVnidCt31mYDwzQgXEdH+D6leoZJWYkC7qp+GZnYvf8Zy2C+dFy4I9gVIb6Ul5GRA
00JwC2haHfhWYQF38YiX7HChLdWKLGkN2Fmw9Mu5RBCtPGuVefG+FjS4RFvD+ZVAmuWu0nHBFcxc
l0scxRwmGHYvr9y5N9m3zeH8SG/937WWt5guHrx0dBgD2HphLg8d0NLUso3XkvzabCMcdmVz2T45
E8qJDgkxHb9Ct0zCLamk5VUxRBgoJZL1R6Hha82sN1r+UUJma+O+nlV0fifHUHS7SCc001IntPB8
xXrMAfRYA4AaVqX8q41eRvmhRVHAgpbgND7pkgr+Cs1N1HKd1aYv0ew6MhQvyOJtpehenGPyl70E
0lbSfRAUpVCkk3s7bD56kF30WAETbFllYhesdinUlzJddtkIBh0NzDuaAjkOGW9nlCbS4SMLmQAr
pp550n1bGG7/x7YpQfzUS4AJbPMJeiv1rZaAotaa3XKw3EkPgfVjftcBcZNiskOFmlIGTaVksIlZ
gSzqrVSv+xIT4lA8asfRR8tcDbYJuQXZ+UpRRTOVn2/MH5fjZCe5k1TE4DKthlTaJ7nRur2kXpe1
BbyI7Fi69N6UfeqAV6U8RmrxS1bm0tfJrLoEcyLeNGbJFvu2kmIN/EIjhKVlFYO8pp/3ywTysLKS
xyFXvLzCu7LuH6KIbWum2tBV1ZwqKJyoekupsikpdhB0/2EJ+Nv0moCIQpkTB+T8oFhSl6Odrtsq
8SMj2xO5chLDataxqXa+JVW/asx22WpN35MshUYhBNpkpjlym+4iMz1SaR/nUFUy0RtCHRySzbZV
t57gPpzzMF+LyAvFSgE1rNDAdUgq5rej4XbVrhtXl418IoovbBWvFJuEUqzXVo6zpZY38pB8sLhf
T/obCM28Vlor+UFmgH+PV1Y3gyrK8AjkklmeOV0MCjcpRN//j6KlNsr7QNhCAggd6do3oQ7TTM/S
ILgKZz3hyZrwAZkFTJcsrEnaKasqp040Y7oQvfTLq7J4mkuLwgVbGRKcRaDBTDaCXqP/GKfKlTPF
bwuCmRtdsAfnKs6n95suUfMkxyFDMqbl5/12jH1yX7/gmbhgSfAOf2MFiA+6lbipda6P9s0qF4t7
MyzjGPwHe81SIIvd3JNKc0lwhYzHbdG+qTTdbdPOmShxSdOCfy12SkbW6hT5/365UUQydUWBeqTF
Fzv0KmA5GrDSnoHYVQkO4fTQocWUTRTUXIngWp3DdJJTa1yGUNKsM9sZ1rSS+TOyY3VIPE3OPDIT
kOklXtRiXAUtrGg4XP5Oei7CnZrmIhxKPZJJ5UmC5DCmT/XgLpbnl2EoXD1+zPMCaOaXbgKFAsis
+9mfYtWLqbwK4gQYotBVu8ozAckjoQr2sj9F9MTAqipJnd+UxVapwh3+z61GCzdQKqAHUluqGrtn
rQquLOl6jo2tmskfRKpvgrpwKTnW+nOgvjTTXRjfd+yAetqqHl/zTHWTnk3OCIbopC1XWToerUF7
jcZZ87QIiNOK+lR5lpRrahx1AzCuCWSf4zYCN5i1stp9EUY3DUmOl9fv3LWklg7NZsxKYfqbW746
KgcWq0m0n1i7y/O3eZzsAZq4A+glQiIaYTr7nDs1x4XdJCczpE6zCM+c0SWqO0erQgOnqVvs89XC
4lRBxSFe9RDT9EX55TnYBKqqX9/KhdDKJFQjVboYH0BPZY+b8V1+6G/Km0WKTPJq11ixGwVwf9Vt
tpXTvlYr0cPynLc9+Q18BMog5alA7SXaUwmUSujuKuOVlnUCn36u+HD6qXwIUolExngx02HAWKa2
pF8huVnrKKn0ulMGm2zbry+fpLPPytObyO1tGxbWMKpLSuVE99E7pgkg04KFXUYoBj/d1JsI8MNn
WagesfhyPrScGub2NQjbsBwrJu11Vjq1WjvJJFrPc9t2YuLTAZ6Ek5EE2hxaizv1q03WrcPdXxon
o2N0V4ENqqIVOWiC7F3wXZ81gxOj6JNRXZFgNJ4135QyXxEN9py9j6ffxQX/lljoQi/fVVylN/TP
Mog+bzAp5lQeZotHgCw7TPuRyhaclXNPvVO7XDaAEkDaJx22bJBBfBQ8pMVToF7p0+TQLHYrJfaU
tPZL3UJzR9TnOBuliWKpCIwYElX5Knkt5RIpGqQinVtsQnQc/fZzdlreLEPpYAUU+57/Ie3KluPG
ke0XMYILCJKvXGuTqkqyJNsvDFm2Ce77An79PVTPHZeo6sJMT3RH+6G7AwUwkZnIPHmOcM1VPtLN
eS8B5CkdJ1XfzE17jBj18+Tekl/ScF/wl7Du7UpSUFROq7OsWT4kIh01FI5fXD15FRVCaHepumas
HH4+JFbUVBVOXpEg51nbZf1Tzn90efuSASsiEVun1YtVQEy97hzBZ79q0ReLr1zERMZ0TJMCFl1y
8Dn0eAFAybiTvUimASlR2Au3UIZ6BrAKSXDhdB2P7NrUAEmsqODHvAtqfHIbmiarikyoZqwhFpJF
x06rEuloqqUdtd2G56GdThsN44ghAJ8mor1GFUhDAXg8TndFXLkTH5/UIt7Q5lcO1aoqPTZJu9ct
0PI19SMd0rtag1grKZDuFR5lY+JUcvhTHX7fPslr/ugijKwRTVMKHs3WjBngmpInR2CVrbdgYhcU
Sa49ki9XWXkHMzF4y5aAOUPkekxzN5e/moBJpfLb7e1cq/9fxqtP+J0ORNpN2jCUmFQHlOCPgx07
+RZ+1Rk3ol711WLr5b5WlzHXJaPp4yUIU9kOh9TXQ+5LZohEzPQG7qkTcFV76GdJxvPtjYpOdPmu
Fy4dM1GJ1lQl0q259aQy8wxd85UWrJW6CEosPNPlt1ysxSSjUscZX2/pzBFq/5UAzI70u4Oa+/+Y
2KzR+1MSTSUUUNix5JOTpFFAh8pRuk6Q7wvyVbLyIPLE5zprlwSyPUTc9Ad+kDM5MIyXuhQF/cW8
1w7i0kxWeUU2QHUYbXZ2lOX0BawwPtVe4sxCAwV4+AQKKTTcklHZ62Vql5kZoKwuiJOC3eqrRlWl
Zrk+mmYEemDtG5801HdTdDvRBVGS73Jeuret82px/mLHa3yUKTVzX2v4iEu3hX2b66OCi7ivdwnS
49ZX/fl7CQH4O7TNqmdA4gPzAdQDYsz21Vzy8oesPA+HQCgFXw0Gw0CPs5SCU7aB5KMFgiawCuKd
ILsgPsrvrG1Md6KqqejUV8lJr5kxCjRwrv0MoHql2tkcuSnI+vp6w1gsiEOiXH2NGoqTFpB/pWBH
DZgS0/guY6pUxqp9C8ck75oErMFS7hbYv8YP0FPhhAlMXeCW1tAhdSxAmTHD0iXpiebntAy0Pjq2
yiBiAxLErTVMKA6pNKcdY0cgMTDGNB6IVSOEohPUpztVZ6g21p5VAZtXKRtFQuVER34W6k4HKrmi
skTwair41nRlaPOoTOAGwM5LWd/JyTOQci4UY6GXOGwa1mwqiaFnc2otbVtro1MyYOf5bubEa/Vz
OGbBgAxmUHSPTjuVErSRAH1ANU/XdoYc+vVcestnzbMfda6hLFJvSdwEY165jO5QRWZFg/nbFNKV
gYqqQ9nc11WJKSyQ3kdFEGWA1WnE6bQUwF2r9IckcqoC/V0tc6x2wLSm4hY0fpK1xyY9tWPpgr3R
qaoULVvVS00gxvXUGiCvaUZ2XA1vwHkftOilatvaqS0IpyyipvMQCRgDREb9Xra5CD5hWuoLB+Bf
wYe+lud4t7A+GQHUySUn9kU4S4Fhret9owTdzgbF3aPWaE4KCdwsJ+D//AdY2cs8ha7idzplNbQb
4BrmsXZ1sF2HopMTbWQVtWVmooUSoSAzj3FgDBBnSoYDCGYEkUWUHbxfjIsPVEZcnvUSGReYUV35
GYDKoNuZNuqUj2LhENGmVlGb5WhDFCW+ThOiO/SWsdGOh0kQvUSLrMI17dJUB0p7ya02g4ZZsLr0
xRjEa0+Yi8hkrEKykbNWozMSkKy5qyHdMCXl5nYUFuzDWF5wF1+GjIbJuiFnR5WXXg+oXw/UWBMm
guMSeL53sZKLZYamaDMKLQxAHKAz2OxTPdtq5a/W+qarlve/bWkVUSUW6h3DGOMRABYQxKPiiSlW
Kev928tcfWVTy7CIYaDkDTjRx6NT4lCPpKyJjuPOmJSDZoQeA7ig5FVQxtZW1zDdn/kNRvzKDHAc
2QogeeeInMTVqsrFz1gXbmoqK0ptIKgsmTd9jvZg8uiDPKi8AmolHswS2Qtq06IK59943X/v//3S
X3xTVe5GDkHCJX/7S04qKezB7uylrkE31jdR0n9tNBn+8M+Cqw+bMtKRpDeQp2FGtIKqu5PMJ1L/
6iNqW6A1HkY1yGIgc9lJH0jrgBr2WxbnaDY7FPEwaQx7xAcqjJc+NUCYgyDFJ9uYXOTYdmeM0NyW
XUvVPTUqbAhjeDXimFbjiR0yCRZUuVyVvTh8GqT0BXVAZmuZ7vH8lYo6xn/zaPyz1cUxXJwti0BS
VS5nm2zpDhISu2avgbdiuhMLDnwmkdZ13dB0g2igRENlYrm7F2tVGRQHlLqKjpEFgPNcuUs6prc9
34wRZrg7mvE7xUgTO9c0trdkSIR22uhjjAMNVrZBD+NH3BsPYQ5VkXDq7qOcuc00QfrDUP2qGWiQ
WloIGSG6j2p+JgPK3aq17eTQiaXKT/NB4ACuWubljlYRoBnHQRtUOLXR0d+yL8voRYpEHrSMGnhX
/1nEuVxv5Qk6EGDMmrqcWpk7mDzFVFZsN+oQCDzOkh+u34gX66zr+fOoQ0OybJEse9xLMFuAmYfN
4FjBnO+YuhED7a8G7ssVV+GhlaEcEKfvK4bgoohsAJc2C0FhPuzKfiMur1/1qpcrrnLkpFcIqOc6
eFU0bVRHsSX1B8jqnWWYQAdNBIeCisiHaotB3DrYlWfJVIANGo5XUZhD9gxAgWH8ZeHxF4eSl4Qv
tDkp48HCaCI8TaztGRBWUw/1J0hNok5XV78N+a3mWZDxh74E+9ZDLh/H6T4HL1BtkL1m9Og1/aZV
HuTgv6iAXlAUzY9o+Qjtkcc8ayVgc9hLqjyO5SRIvq5F+MsDXbkSI4tkKWzG6JhZP7qk25IU4ze9
COxw7VF3ucoqkyS6NRR1j8+mgrK9nXXkEAWGgaAmLimi6y3a0cphqazvG5oPIB/+OvuA0OxAnmWZ
dh3Q02KacOJmtBczBlyNtJd7XLmVWhrDPCc4ycGPNnUWtDPmxjo7mfwQGuKAqnEQdurGizZyV0z8
KLyLKy8jJcXUZJD5we0PA4n+Hu/Mbeu+X35cxf+gjXAtabvY7zr7nOYUHFegSnxHT5ZQA/4tPyUq
cA2LCObsYcj6KU8gdPwfvLBEZ73OS9k4q2AMeN/s5GbKPY+/kub3UlWUt+U2YvuO7BXws7LMjYVy
KaKNr3xQ1fC5L3Ieoc2fB1ISnvr6zpi+GSEmeAthk2RxLjecz7pDlCRJnscU5lzp9FRjKpENDwaD
mKlSu2n9WlV7PccEHcgZFOg4NVphG5lw9kD0I1ZeQuv6yiwM3F95N0CyHRotib/A8NGZSPwarzQR
NlcUpI3lll+kHXJTNHo2IWiSQPOtykWOvDRvZ6hm0E1Z3MHNCxyHwEcZKx9VFTHpUYuPjnULNHea
epra2Tzu7b4XAeRFS61clBQnvKAhzNeCnEsHnjvIISClrL3YEu3qnQjus/1YYKElBhho15yTETTN
p0Jqs6NcQ007I8Zr2bV7gnZCSduAhS1AQcNdCS2uXDO/KxRd+TkLqPSdhKAbB6ZPMtpNazCnAbmX
bNZ4L5VBUwCHCO0lCeJ0U+aoKEUpRQacy71Jma1SsJuBWa9Wtyl9AovIXV4bD23RP93OeK57+j9b
W30xNMN0nWhLfaLVwWAVg9nhm2YIFLo/y5G/J8B/Vll9LBbOKKbrCuIJ0d2EP2Nm4T7JJW2XJKOv
RSwwEr6XJvo2jxVaRF0GMlNJcpAdOxbm22k/O4WVuG3olTlzJq4v02zO7ZN4bxDe+sqr4AMsVWr0
8ZAhjNf7HGqLY74JwWOqqvueh67G/FKa3Hp4ibXYz8sn3eQuWtJuWBxGXXGm5MzBJ5mDB3UEHYeJ
yLx8YstqHYx/O4wEFYeqM17mzUFSqVNMkKZEps9ny5NZB6FSyUmBIgnxNDL6yIn6+NDSwzhlXiZV
GzDIgK0gT/0oNQqH6vWX29sXGcIq9vG5AAwqhyGYVexCnBHlxMEzJaFq6nU3+G9TWPNyqlLb1yzH
y2F6UxtASnqQCMwBIOhvqq//B8Jci1v99FWJRUxDAyG49f42u3CCGamh0LoU4BitggQcQLzb/IOT
+7PCekeUZvOkQlf+SPpkh8J3wLR+q6sibvqrDu9imdVDoWlRnlY5mkc6eRuTxu1jKKbGipORQlDt
Fa20Cs40bue6ANXDUdUNMBC+9hEQjRpEBkS8le+0IDc+zieGHTUCmYRRZJAmOihcOvAWBBuSCvSK
ZMkeD8uHhXfGNtPuS9uyNzLNR91oM4cVJiohJTtptO/txipcDWLwfAa70vhi0cTPafXKatRkaNcF
akQ2MchjyLEzMb01dT9UpTpHSf1kcrV1ekgwS/0dDaffJGMerjXmreJfutncx1LxPZVU938zmFUm
kDQz0YvFJN+rLHQrt4pNoh+3F7mezF7Yy3LhLww/1cew5RWKtEv0bwc33kUBxFydbJNAx0v4wrue
bVyst4okeT9appXAfXau2WXQsl4oNVCNA6dX9YwqmVtginYr2ORVb3Kx6CqwVCrmPgjHJtlhEScz
lWOGyjfUnz2W7zCSkH0XjVuJLscqShh1+6/X8xACchgmvpLpeyjV+LIhoPG5HjUvNrdyyUopW6TW
UWYdtBmvHjRth1NBlCVdyOyuaJmnKJmXQOW1LKBFGivNvuomr4ayUZUpvZ1LdK9q6U4b6ZeKQaKt
/mWQl9tfQHAc7zf8wsrqvO24QvABumYjMzShkjdDNd1ZNJgscONrhEyr83bmGazL6It9ZqFnRwVQ
hKsB8M9pr7V7Wd6NUUHQozbMzu11DknZHKMsTGSyohNbTPrixHISJinadvDjaGp0HOKAkXo3zaAg
zuT4jsjjQz0pwBudepoHavfLLIb9FEEWNck0DK7Uh6SpBKnP9bfgxd5XHskcVJ6YFt4mi8hu+DxG
jgI+1NStoK7kZLYVlC6VH9LRj4V+Q3TsKzc1tTSLWIwnw/L0arugUbcW5kluW+nVaq9xscGVc5JV
CdO0CkJaXOXbcjwn8suMUJPrsjviqZd0pyb7TVNUG4rp6fbaiwu6EePWSJo8BMkTq2BXKTSVEoyE
WMMT6lQOa0A+9e32WiInvMbTxNPUN8WMfeaGyzN7AUIv6VVb2sVrve1QRxD1DEQXc+WkZGOKujaT
lk5t7zINzW728/amBBayRs3oJkTqmxRX3xwqdybPo6w4SfX79iJXt4FOmKoBsY0scRVIZtR+CjC/
ZkdOQVZqkSATyZFfI0QFIB0PSDwiDVVeF1wqrpRDUk/ZsRnyZypXL6B4qW3o12iHgpc72slnJQcT
P0kOmHYxAB8NQ5cpMbB6E3P1ZPIamj7zQr0vUFyUqeJIZfyzkul9U/Ed/uv9qMkHdewfbh/NNRgR
1cBBocsEL2BMoHz0WJUlmbnF4hxqlpE/gG+zDXXDCWX2UNDkC16PqJuU3b7uzHPeZkE8fSuoEkSp
8hTHoMYg7S6RNMkfqm6TWAuXDDRLpQ7lRMyiIfEZMkikiWRjrr3m8KNNE2JiuqZCCOjjj7ZASwLl
jC4/1qMOPOp4mBT6mJZ5YMimF8tkzyvyCnaWPYYwjm28qWn+05jVZ21IX+uh31lNtYVDuZeL+lku
AdZW5F2q38c0sg3pgATS5SkPZmm2W4oFeP07wws6ZaNDTeL2o2rXagW/Dva4ecy/Sph+rrXJtVi0
j6Mh4Bb3pxbDlpJ8kgbyVTKBS8OXv/3prsQairYpRLYBiDUAEv54CJyRyBohnXWsLWDdWhPskLJn
pPhtpgj39M7m+tHPUarCTMD3q0Irep3L016Voygt+qPM0xd5tsD9pdQo5nP+kPXQDJnUSra7iJAd
q4+pUf3SInkf5TQEkXa25Vb7QCQi241uQCWYJZyDKR1iZnpLj2pfurxpA3mIdyzrNGB4LcmbNDPd
6VYSYDisdrNU/1WTSXOavN2pRfrThGitLVPDS8dDrTX3kgHT02bwxY4+q4HWroaNZoZHVc634DsC
P9kMhM1jMipfyjMFZbCtzadZ6X0ZwjyNEeRR/tCWhWrLKBlqysOcD4fQSHZGMUh7A2MKNNHPUTF4
Kfh+4ipjfoYxpde6kCoH/4sdFg14lklx7NJ4z8vB9HLSznZOZHi1GOKoHJMqrLnPkxTNyNJ6HJuF
zgJUX1mjf20L8wiY/Qvp48ZW0shvTcVRmt4bmvk+UlIA6VpwQoeRKHIu+ez6s+Lug2JcNpDAG6t8
N8tmllizUp4U/Ydltn7XW65ELEfila2C0FhDeyYfX0f+g9AIOLMW3654bNpfgAv5Wlb4xUwwEy0s
p342bUovf9cq7qQEFSATUO/TKJc/4Hp2Y188pmn2UBcTSGtKm8nQXcR4ZVQPNlTQnwrMkYWzr0RN
MIP0l4guwGc1Lv3DLzJXUJIuzOU8iXl54nl0IJgvmzQSxCz2ZihA8sIMlCT8GlubJCNuM6YYyX6A
gsYe4GWbg9dNrvEMlWW/k0JfYyLZxSts+NRQDJmCskhTKP766ApQwkTff8iqU9poXhxVd2afgXda
DX/mXBpcjc/bosF4fiKB9R6frJ1CYku0xaCdUjoENG3xMD4DS+f3KTkkfPTCHKy7xKIuNxpXi793
mfSFqYajT9+NERRueoySHnFVktyNjdd1oBmPExByqv1OyoCIm8FOX4J95rbLU98Blh8s1sD4K5h4
0GiXTVVbI2Ew/F63sgJHVJaPkmXPBua8AZyTEqJttZlDf3MojuOI38THCZAEZYp8UsqVXRsYhh7L
vn7IjU71Mj4onpZRNIMsiskg9NntQq9kv2Wy6hADxq/M5iNWC+pBfqpBfpjq4Fs10+2IImDLU7uv
pwcCVctxegsxGKdaAGqrz8l8nuLXAQjDhWqvJjYxStQNE7zgfsQQDK0L3S3bg8RayDRHwWDtKpPZ
ZgnhwfyEWe6xA4kfK9y6A72GjmADnMYwAvrOvmTJkY8/8vIr5z8kidtzFCMWlU6Hs+7xpeA84uIt
prk9KRjO6VufqJsymWwFoyoz+ATkFkDVxi3nZ4X4LcTk4tnWchTzk9Am1a7TUJEZnV770RrniMeO
PKm2uQyOJz8nVDkTJXQgBnLIah3F7chWw/OYPaJ8E4IZUAbNO6U9aLep3cnz1zimdlRhNDKERnpe
Z16ZmJFjtprdGi2+RoHDCe+hcX4OW0gtRMyN+8FDF+Ws6el8ztLvNH3o23DbY4rD3JWxeubgSO2K
R6Xo/AQplFy0iL4/euQZhVZ4BobYTcadvDxNSoFJ1gaCLNV2ophcnIJaiVwLX0ImjVv0XyMcYv6z
AVTPmPE9IFiIAhLRS8hF/5SBXJUKtDYg70do59C0CQhsSdIfovRo0Z+tOrhjOQd98tJOsROzH/V4
MOadmmyRYEDgY/ZDtEUQgnRwJIYANRTaM8XoNJ7tpN7JFV5/IFowJoAc0OR+w1vUkUwcMzgclQry
IOqelaC9zYADiR2NJXY5GRiW2035Ywz1+eJr1R2TDNXjENRlowuKOjfn+LyzDThVKJ0i+owYbucl
pKwMSJfpNdrud0S7i/VNiMVSfCtFCsYJgkWwlIJVrsRAF1Ceqwyj/BH4E0LTrSYIDJIa8S0NLNS0
rWyyC0NyJhOVJhCl9ZCwGkBlW2IKdwQMmMs/oYKD+viPLH4IwcdrQCNMY5uFEjI96VAKuO0MPmX1
H12Btcp/tK6N2WCCi5/WD+mw6bgI0f956mi1wuphOSRDP8o6WOgaF7nHFNv5Q+ECTeEpAT0qwa/+
l7l0rtOn1AGJZkA3o+SgO1Aem3MOHmYRce6nt9Lq56xS9T7sGtA+NaAS13bN+Gw0J2sMbp/p5+nw
1RqrjEBCVZhLegXWRnD1dxLx8gYRdwKf01ieegKIcjfeS5YFCsDyf/yeq6DfTNFIU4jdHLvZVyGo
nmaaK9jdUn75++gBkq2PcRJM0mpPxyWN3YG3CU8vh/n4cmcpwDWXbXCJiM5zibx/v6K27k6XkSFR
KQObbl2Z/kxMZ1CYX0uaVyOH4PD1WUn8In4JFdWyTV00WCQwmXe27Yt6VKg0eoOxGJjM8Do2v+BT
HN3igg/3uQDz0WjWvWiMu1pmU+CelCjfK9F3mc6grwaFAwSbhrrYZgZYyF7CFF1p6Bjd/qYCL7Du
SsNgJ/DaLHTF/DhxZs+A0d1eYblWtz7h6tqxbE6bKYmHo0QkBGlANsKz2t9ZXb2pe8EU36eEfHWS
q+tHGi7XxMRupvlkDegpY1xATpxwYodoHB1ICQg2JzKQ1aUrqgRIoDbHfc+/Z0UayCl3YgTk20f4
mVvp477W6XOCvns1cywDzsC3VgcAqPCle7zhpNce9JNkD87zw7htvv8HSAmBhayLBTPGFXlZ5v2/
5pMUuwyKY7hFTQMrlz5LhY760/NltVv1o5vpGikHvHexGF2FCsCAqoHkq/Q5TYVSlgLjXAvoKi0e
/anSWEfynZ6L7XToAwSkYIKF2tpd787Pqg1Z0cTmD7c/6WIYf38ryJr9toDEJKs49hjJfFORQyxz
b6LkHo//wMy5E4JC1VD+a17YDydL5NXJTnNSTmOkWsdcqzbAAKKr7d/e17UDhQappSqaqeHPJYRc
eEyMuvdK2qe4gXniMj0CPkH3E0CUU3QSMzwkbi/3uZOHHV2ut1jvxXp6DwHYhDc9OnkQ0HYKn/ng
OQcKvLvPfVF/66qnvlxtlTNZSt4zfcL5NSOUpOsvgwr6cFCp8fFu1ntkoXgd9FCoiia7Y5En2Os1
m7lcfZVPFVkfmuqMs822kFS4w+iuhrLNU4z6iT8AEGeBdO1YlE5yJvv8KJZiv+bsLtdfeXKaVawe
QKd2tFQ8HaLBYSZgOvqrYJuLEa6vxuUyKyeeVmmqFk27OBx0ZsGrUeIveWsEmiedRPgloQGtPLg5
YeRk1nCog889DOUdF0qIOTCCwkO0+K87Ah/MVV1nUHqNKhRRpf7I9Nydqw1wCyIruX18n3i1qzrj
WTGn1nE8A/u+qZ/CL+HGCN6nSI8ilpvbJgF+x4/XrxgxBNiUCYi009GdYf5zAk4JM9sIbOK26avy
yq1EMhwWqKaxzqG85/edYsce87XEMZwCg1xIXLr7pYcDlbSnshPSZ37m2Fp9t+UcLtxM3uI1F8cl
DtWRd+1rvCnc2Mud0G/dyaseso2YPke05dVtr6zOJBjLXDxbtNE23Qal2U0TiHzabYeN1svHnfWA
6FQQW++PwFCj0oVnUWbH2Ve8luwuFnzGqy/CP1dblVdXu6lrSRoJ9jT57DTjn0CqEVAgI3E6YnJm
x+7TQ+wwt4ycFBxJsq+fjaCxMf9c2Mo3lYseNKK7sr78TRhDXiZc6GFnv34olslAxI7oGwgBHdFJ
i4xozawDPd1mUiQ8n5ZOcv+QgRyz22E66Bt5Z/eVN2nsi4Cu13KpixN/j2gXhkuUSI6NHp93nFBP
z+6qd7ELA4Clp9tXVOAJ3v3sxUIaHhLZlLPhmMrQwYhzJxrvS120nXfC3r8PDsgyPpqrVkZQwxhh
QcsQSvFN2SRA7VrfE7+/z9xl7KyhNqBybnwMnXYHbRwRm+pn5MlHV/A+QnKx0UjLTUZnKCYu1K3N
CRqne/YGFZL6TroHPzukE61zshl+db2Lata4EY2LXD9oHd1S/C3r62I1fDAoN80Q4RGT2eO0NdLZ
ayYBvuZqIUMFac7/r7Jy7OUMAYEiwSqV9VoUfpMmPld0TDTGzxIDJwRPUR2OURfORcw5194blyuv
vjD47Eb0PhXrqPXhNppbW4mEoPfrTu/P7lZZY2axSQa9gXWsvqbP6i4Mhm3lg27bU7f64NKjtRvu
4mO/mQU4mvd28Gfz/bPwKo5IBcDfOcuto37sVNvCq9vW3PI87UG0ipKpZVsjJo3kL80TRu0M+/YV
Fa6+Cimd3IQl5OqwOgahh62kOPNLuJ2h1hPkW3BcONmO77NfJAIngWBtkdWuwkymzWzUCexpQO18
NBR71lNfgl7N7S2KjGcVYJLaMmbwmfdHqWcupK/HQUgAKVpiFTOqqk8TWiMVGPwQPT1nOkDUDVAg
EM41CGEdJLKEw66CNdezMFBny6sqz6wj32mlPRxrByXv59kBzGGX7IFJdkUjBH+TF//bUteIjIKx
kWYtLDV6jh6KU7qzPOmJ3bMN4No7EU2RwDrWbSkQ3+so9C0+DXKwhhU7CuY2e/nXPzAODZ1IXYUe
NP74GDtMSUpAX1GSo9Jmu3yUfUoLAajg+gvxYo3VFUt69OSl3IK6pwKxDE17jDL1d0ProLbAYAVU
/DCXkOTEPMNovQ5yFNze4tWDvFh+dc1oZkadbMzWUSHPHb2TABfg88PtNa4a48UaqzsWS7IaFwmO
sZ6PZkMPaE0ITlG0i9UVmyrQLedqAUyyS8kujDlKuyK+8qvp9Z9drK8UZBB7q4Zm2Ht63QbdpvMW
tT6RZX+eKF3ShYt1Vr3lJtPLJKOkP+aNXSHKMF/+Fi0lJie7TyByx/eqAKIu+D7ry8TNzGChQfuj
WXSnFqWAWf/yP1nAuiofykrfda1sHeXiV0ofe+hs317gM+hydWrLHi+SrBZ56ywziZ0bl32ps112
alEEADETKGBsPDEz9NVc6KU41Lu9ssD01rX4Vp4Lc6AtAQrHtFVDBxwAUgCNqMZxra9xaRUrNxGD
lLvsOCw8XXjZSJvt27Q8ZMZLgmE7M+93Y7hj5JGPPye52d7eonY1+7kwyZWTkEG3mNckic91CI1x
wI+KVjsDihPupGEB+4T8KSd8CzDTmeTjN2Yeqk793epqUBTKZuwxp9UzR5eQAbLUV3TrcUIdrAkf
Iu2LokeHSpm81gAtmqyf6cR35QxK5Dn7Kjf5pp/BVdyCelsDX75GogewA1vQsQ4Nm1aR6L15/Wta
iqyoukoA+/toRpinodpUwx3medB7syvfaaoHCjPlBVPyS5HwObSXkfzQqSH5U92HaNgfJ0/FvRS9
/q7fyj8/ZZVQTym4Isd2CT4N5M7qbc1H0aW5blR/llhlzgXNUDsjBjtreH71Sb6nae71UEJGmCHq
dgBJfjUaXkVTn0WSIPJ8phxeXdlVWFCbIQZWGiadHDCSHBh+PG2A6mrR0ZfcoXPUJz6juL6MdRK/
bnbaU2KehumuCpjo8bKc5acs+8LAV/GjGSK9TE0Wn1swYNuyV7jMryqQHtfbzEtrT5ifCW7Uuj8D
+dLQkij23rhmwD3igMdCl5wysJzDUp+avqcK4Gp27Iv81fWiAkjT/mXia2hhGsrNaBSUnfsdQJke
qlJe4pousWPJzmxMs/ryfjD+kZf8s+jKPdPZSgsQd+NbayDrooB/GNBrbh9vO6p3+Pfn7/hnmeV6
X0YBLeshzoUoUJL+ta1/MZ5tooLdDXOx6+f8UcvaDWaX9+FoAol1iqNHpqBSRIZ6o0fTXubjox5K
25JjlLDPcPnN9LsO1E+ng9Bo1g+0bM5TiGZLlLzRRtoBvbktuvZnH48ApZXOTCVHGyabj6ijJvRg
FpK2T4aqBygtx+TjrJ2U1KpBSAJpCA4ITEVjn/fDW9aDKzBGHwfoeRGRscCRvIPZLg6FRnQY46gn
gNJQT+ZfId7k3j7367n/hU2tAgSa7rwpMthU62mLRNmOjHidglo7QE9FtkWuUeCl3/kxLnaUAuHc
kQI7kqJXQ4aCEEbTZiLyjqJzWzmFuSSk0nrYLKRODlwNhi9/8VqnW/I1/kmIk4j9wuLzbhjwegKo
VScrg1A7Oy/cjtNhcpsTqlSO1OIwQxuwKhcD5yB+De9B/nv7Iwq2ux4KMse8Q0Oa461P8eGKX9os
QA58xnS+O/x/3871UFCZpphctnCgk0+L34sw917ZAKHndr+1XXrq7lUfnDet6i6C9IUjaqWIPN+a
SBfo0VYdZewwQTsMeLJycoC68sib5gDyVdjNr1ZyImF3WnSwy7+/sFYejaXaLr5PqiqbTtvKEiGz
rtdp/ty/d/z+xRJskOY5l5FfD/HDMLGXRF8Gp5V+b5mQKsLV9KD//QJew1OVgFO3ih95nHhGjKEd
En8fBhKivGLZ01iLgvySQtwy6FXealWUqHqNM2890tjdNnJNRw3iV2BIAeVyclg0qiCmDUlVlEQm
3QZXj5s+igKu6BusHBSdjWaeE+R1Xf4Foxb9+PP25ble5L34AqtkpqRjo0xKtnh01KpqECzZioRc
YpC+NeboJ2F517bzOU/vcHw2YYat6MYz2AKgBGB8r6p74OAp2J/izMlAmRGbolqeKnItK3dWawMd
qCRpR56oe6OGal9IIaTL4uxgMm3bha2DTosTkkPHtym4C7pTp38pEf1iYBVTVB/V9JDH0BAGTqZC
D1vtkDUWhokb+zLr37iEuIcKc04fiFEJcDqfWb8++o713FJUV1moDyM5aqhEGl/p7yG2CwcO8dSA
hD9xFmlAUAxXP4mnAn25X/TyWpeY2/Btep5fyaZwRK0FUdTTV48FE9G+UVMY1V/6iwz2DHgbKqPj
lm/qzW0LE3lPffUeqCNFSsO0I0tH0enMDUTaCRAoi+qckts1RT0itDtHp874s/TF7cXPI1erT7B6
LYyTTixu6eyM+agtA8nbgsUEr8RJuldHYJq9GKxXsjsFEGOK/dCjd9M3cLxHx/+az3T1Q9YONQUF
wVzg3CPp/0i7kuXGdWX5RYzgTGLLUZMlebZ7w7Ddbc4DOJNf/5I6L55lWFc47/bibI4jugQQqCpU
ZWXu23JD6FPWcV4EnAyDJf2tVT3JS33x2YPhgNS2rRJLJR+cT8pxjizjb4uRjEQQYQVzThH6mpJV
3qhH3RocACT3GGb9uyycpc7T1VSQEnANgublA1ydiPL4j75dXxVv6xhP2KZaQtsUKcwU3o7mbM3m
Mp6pcrIVXsjTGHdWATmvBAMCCwi8AKeHPkL3axE8/xiBxLcLt3qs7syD7vF3cQlZV0IaS2snhLOa
9zJcUdJumlaxDNw3qbDJn+v7yFshS9tblFDDUReXp/oF8dM7sdtBUxBsVqqVaB7daZswdnvM1Fkg
X7I5xjnRgi19tyHGN4IlVxq9GIMJbuZgajLEacELNUMhBMyEnkCt2gYoXXuNnznmOfFaZ9KGMJ2D
IdWpegg/s/WI1W+Te9OBLF5wyoAx4eFloY0hAY5dzuFlmX+Fqp3FrDu5dHmToq2wg2i3vWw5NCR8
3EtgHeDarlvl7TVzY1JS5BIGL6PbNA89SVa9Lr5phNgXREwYR8C5pxXH4n/oOvxfKq4ztwdDGiXY
LOQO9YfJXmBM4SbYaQBMRRse4ocXJtnCuSwj9SBljPuyTo65O65aq3GGXY2aGZ8elHM52S4UHjHR
jLFb89CQe4pS0lhgiKKL7SKb//KssGVzmgmGogcSWod0VaCS0pRIZ6GkZ8VHxUe9OQR5Z4zU5Pph
+allvUQ/QzeJTvRF05rJOqRGnHSwWagHDOh8hg1AN1a969I1+UhnO75rwKpkIbFfBP1MZ/Bo65YP
JrqOkE98A9jgs3+bqb2LbzQ/sKb1cB/xX7EXb9HZT2RTFWUCAHic1ANSXdEGY76OytaIMSmQpTWV
FT6QzfhY2Fyntfy7Pzzzmd0l3p49gwKaaxqozJY2EJJEzCGBitZdvonoCd1OXfEYU5Zbcs0ek4jQ
sUaVbRgQg8Dwm2SVVQy7VHsirafEb0ZZWxCQ4t3ci87ibI3L3p+vcSYxoQGiQu9l6z4E9hdl6gYa
NxaBCkUIzqx1swvAaLRWHgU8tq6fPt6XZfxyJ0aiGcyzemh6kJ2mkSMB21HwKlaXe2Bni2Sea6pR
dHIyjYB03Ou38b6HQFvkYVjyBYT8k1OiAM9LjS4GnDOLjA/GGKY6CfmoHjLMp2ndkQKeeH3rLmLy
zy8u43PVclIg4awph1rB7ElmDn5fa1tK76fgvVGfo/lhGEsQOIOBb6Y+FHYhhflbwGxA28d2Hcq2
YrzUUOP+u59FmBmdDmXINMRs6eldIXyYnwZuTeU3vuAuJbzyQXoaAr9A2RYVEm5K+pNk47s7O03C
n51ndaRGoKF3huiQ79PtvDKdxLDGTe+GtmiBoJWH4bsYIb6+NGGck5JHcT2LNT3QOl8bIvXEsHmu
49tE42F3eJYYd5S0YQbOVROxyKUFeKPSDYb57tQX2TMwKSCdukag4uc8lTknmTBOqc+mRKI9vqcR
Ejccb+uQd1cuN1vPtpDxQaKiV50x6MpB9JEglhb5IJHT7SV8u9aVoCCbgVk2cQWHh8PirY1xP1rW
tEXaYW11GPpadpNHPGI4joNjqUtikAfSTIKDAz2C25PbWK5cmXjX7xzPCONsaCUOtZAhhItouOvK
TYXQoVLj/e+sMP7GDGs1qiNEJwp9yTC0puSuHh6u27h+xCUWng6tvM5sKqxEH2bLHOkh6G6ySnkw
eRrfHD+BuPo97omSluQiRUho0eAf3vpDjNvUWvmOTFb7K9jzUJMcdw0txO8GmxEyBQnpEdzRntQ3
4Tbdgn4//dWvYjQAdAgPIfGywKWxEjBWxTkhlx9//3fFJBa/Hk8iCFlNnHRAntcilBJ0r+vvluy5
t+Easx3N7fg17tblgZ9Eczeb8SFN3isDhNsBN+whA6m61A6cYgvilRto+loTl3rucm3pbLmMR4n6
Qpj6NqGnUlq6GjRHsir9oMCcalXibl4ZNnDmw661R7Cqz5vU3FR/iOx1plU/Fn94HabrjkYSGUdT
q0YGOSZkWXFXYfj9lkCP9/rN4S6ZyXFS2UxryUSyOthGZqOaN7mSk3mLJAfwBq2V3iChc/ql9+3V
t9nt9NzfYITe5lN1q9fzWIlF2Xd0TlSjwy1uHSidalbWW6NT3tVrAeJqDjmA2aD7FO0C9VXVhnBt
7ikE+o/eYIcoVr1Bcs1uV+k62WufAd52JFkT+oE2dmlVhVu/Af/RP3WIDCb4KpxkDwItAyrj+lbg
Ku3x/BHj87R4oATilcpBn/NdpaJwoKVWXaROkGicxGn5Pv85+Qdj0Xf/0AtRHQwUN1QAkHv6aEAk
am7G+K4IP6+fFJ4hxvN1YSs0+oiEpQY2VVY+UrVxq6b06jh8DBqe9OflLtnXVTw9588SshAEFqW4
5A8nuGqzJrJDN+M2tlu3yFbzEy5jg0SQ2527/rCBoMD3/WxJOkEIhyARhKwoRE034d3sYCr9F5DO
GXHU+/az2TXr3Ju2C1L/+h5zV814PKMjlRwnWHXwCNxP+gh4ghA5gEZ4BAtXlacw8MUH1H44D6rL
lZiz7WY8nxKDuz0EWRCqfONO2y7FpsFr1v3NwB1K4lzzU1p39mVHJVZVYToVFMddBW56xU+P8uov
fecptJ2Z0YxAVDMNW1kLvRtggjMrC054vNxuO9s1JoMyayGRxQjOM1rPL+Vspyhkr0AK5NT3kIaP
PNXRMkdEFjr/gnZ8bceOesc5MbxrybiaJgeIpouwTHBRE7/JAeQJNjJBET90F8zSuFCQ+8gTkpW8
4gmKc+LTaX/O9riox7rCLBI9oK/5qMK3RnHA2WPOIxzS898vJClbWhtFShEVBld6UALU8lcgyMG8
wRBZJN2K866+4T4ueEtj8q5eBUmWXqkLBEK04xXkpwtrfBcgiDMAGFDe13+UhOPKeSYZ11P2gPyB
h5yC6BFFm6IVQDmgvHHOCyc0nfKBs082yIkMfjrcPml5/K9ABfSPsjY4iZDR1ZjJKU4vwsLmlQwv
I+2+bovM+BhZMAAoXjoWPcrL1gj8CPojduCi+JtZQH05oVtjOh+D7DeVC7bfwmm5Y4OX+5dnP2LZ
n7P1zzIJwAaNnHLaQGD7CbTUz/JG8boFhgFeubV4DxK/J3Sk4g++5BEvoz0NGp5Z1xq50wIV6O3B
Nn08hrRd7Aoo60sbSbeW4T2dA6q+PHh2tl7GRcUKRkAnNMRPdZWkcQLZpxtwVKXoTQt27QYf1VN4
7NbGm/EHYL8Oom9/Wa4Dpcn3PTegopxrElKHXJucQYc7LED+Pyou52xzIgvL2j5Kctrky4MW+PvJ
NdTPAURK86l3QmwQb6H2nK7H+imC4hn4fAo/c0Ov+68QTF87rjAOK1RQkMykU+Ax3UT7FbQ8OgSe
T1QY51SBCqGcZXzUxh3cOnbrh8obV9RpdnHsRNvm/l9kCBzHwQI2Y2gQlkJoKri95i0gJZCOC/ft
GgV+Z8G3Z8G9Yi9ktDy3wfGKp0bE2ZWJklhr4w5rBRODVUYFWn2izzk4i2e9kkSfxELObGQ1prQ7
lVLsZ/ckifvidXlqLkCCWVxVIbq3PCQQzw+xcMiO6EY0zfBDoKXF4L5DBDs7CK6CF4nZQs9FsRcG
D23dHSEPAX6bV86SOXmDsvz9bMlNqIFRT8BTF2LNJ/lmqg94ooAlxUAcEJ3iNpasItu3qQNMGm/5
Mm/HGbcUzCBLHUWUNcxfHULA8iOSo3o7YSfA0WBas7XsP4Z+zXvgfDAx5mab6JbXOeGdLcYxSVRq
B3V50wTjr1EcPfD/ccqgl9uOX96AhVLmEO6FHCmC3mCnFIkEapJgBUdF29hMD/9CCY6zsSx+skwI
CHpVbOwyft/YynPq6ztAkLx6E7nECTj5xIl9+srVYdGUNA7iMF8+ZAZ6XFXC4ERlRfVNChhWMP9K
52Mn3FOA+hYWPyEkTiEtbH5/MEXiqMazkfway9LWy8kb+u2s4XYHcGfmSqOpn0d3eYq+gwFOm3Ev
SgcjeGkNzA42tSWOL7F4kOJ9maS2gnlptXnp9aekXidabYvV+LuXGrsP27u60p2+wGR+ow8rZHWP
nIvE2/Dl72cXaRaiKZIruPslPx1xers/EYY0pI3uqe/8othFN2yKCpoziqmqpyLKmTmhLSJdnBDj
arV8KcTEMtsJhCYE4k88GMKSj/34tF+mWLBbW8jTYII39ABme9tUE6vpNmWx5uzfEquuWWHCZa9n
dZ2WsDJ6SetCPtSvt/1mNoDhqv1gL3Bm9C6XNM9WxcTOMSGgLSWwhzgW3gBVspS78LhX0RcOOrs8
RqAE3S/YX/7Huxy4z4yzhyXN4snoTovN3/BgbNfSql9VKz8FT0zZYMU8T3t5Iv7M5OIDzw5MKgTi
OFK8KiQCHY1QfZMK6gaxAabxo5yBDKuafFGNHNqYnNyTu1om4Q9FTYzyeVTg+yAfDyyA9J6jWI5C
XHBKdiEx/X79NF2s3pwtlsnu63ISkizH7QhlZZ8E2yJdKFRFy2gUr2xuTYlHpHYxgpwZZMIoTfsk
HhYYhFAqLwl8WJiJ9vU1Xe5zndlgYmXdCNHYC93i0oXGhSqm0Nm6HbptYI9g2nMFahuoi90E7rTi
ZV88H8BESGQosRDIOLCCVNwFmQLCVGlfprzp9FNYuuIFWDTbbEpJ2upBdTANSfQkNbX0/jGX0idh
gnha71fZe5e+m+aqDUNXnjpHKz8jU1sTM16ptbYr4nLfTeluLP0GDrjxpjoDERlYcufGzpNxLZk4
6qFixcN+oplHhnwbNUeS9at8NDwj3oiB5Ne0XJkhtI9zcP0CYzwXuZ/MGgfVyXHh7HSfEVUZ0Uac
GUU0fptgwlBuxkB5lqc/1w/O6RlwbVMZVyeEGollBdTsSjLcgRUXfOl/hEpYJcVtJDXrrjwk9aNS
HAeiYk5oXC+6daV0C/0msETHjiLf9sEnNnXIbiWR2GbyKxZClwJrV6bvk0EtXZEtuUxtou+L6Xcr
ibYotzwvcjHAfh1/nfGZwqTXrTjg+C+I437dHiIHD9dP0N2gMw8OAR7lw+Ui7JlBxmMGBoigSIwz
P0PnaFfqkNxIXcEttumu3OVgiMacRurwctHLL4Izs4y3jNS+LwcFZhs3bTwS3Wn1alFcijCRkDw1
kxftkQ9DCTEEUSpKBfzwxDuYjPfEk6QOjCU0pmm7y0bwQ0DNt0zxvAt4ta7Lfaez1TKOM1UKIe5E
fNUwA5QeJXYP5HNSZKVu5Bj7EMKAoGmUbugx2yyzMNAOTjCMU93y61I8/6oz/lUJJXCJLz48D9Sj
EYIZZ9L9JlT9Jkn8sCiOhrQ2aGCrZHSq6Kmhhw4EcpUkQPrgbjI53uFyUflsZxiXW6ejJlUDvsLS
BsuAjpvQBlPR3CqpldqdN3n1G4icfdEDGka2IA/Aa4JwghoLlQy7OjKlEb8goxUUE+/6modJ4Vlg
kr5Kr2alGOCZkIRtMCZxgyKYk+5QBnNrnwCwQZ+v+0KeQcYVJlOaGk2Klx7RGw9sw1CQ8K5b4Fwe
llwgbpq4S3qcIklJVtDjdmph2oiDBE6av0xhWXrfhGpCAlFjeoiiaJVAmTrPySoqIB4RVDdi0Dwl
UCmoUE/eqEbeWRh2A+kjCGyz+a3Ximg7i6Vum1reWHJEnevbcBmw8HV8WSYC/ItTTU1S4fj2TnMX
gyEArYgFwxUcqi0I+p1p3eJ/eeEzj+OKk/2xpMDQE4vTdnkbyQM9xAZEWIdXJY4eelBdpe8SLixn
rYuTuhJgDcaJlSIWGhstAb2fPlmg1XHUPxkk8lQQoNvpGolu+VBtok0Nuk3eFeKERVbEQ5owtDVH
WKx2qGQrmz0F1H7LtFGe7gjofCKXBxDn5IIG45h0ks7ZoKMSl7W3QZFDwjuzJGjCXN/U5V+5sqfs
THozlQH4HbAuJc+gJZvYs9CuhKF9ktK9CeWdtvkIFF4az1kai2YWjIA2TaZjUiO9F5r7XsNgdshr
ZfFWxvigdu6HKFrCq6z4mD91Q0W0M0z7o2i90vTdZM5ORkfe64Hj+ViqYCp1EWaITRCErmUb9Bdg
+bezrfxao8VietMKtwLjUde/Ic/m8vezN+cI3U0QFuEbQhPksRNWWRE9XLdwuZPy5WZMJlsK5Sxt
pRZ1p+VtiY1zoDwATkLMhEy70utW/90syJlBJjlKCwLFDnFSDtkufwvA2TvdxGBBbF2wh/5TLeA1
5XnnhfEubVxmiUDxfFZ91Am2xB28ZZCI1yjnBC6TSX/kKYw6YflYUpVt6pagd/IA+c13UGlxrjYv
szYZD5JOjRZBBqlaiqF7aLD4082wX0q9qtMskGq1sPgTg5LMWSGLLY5ERe5ooSiHIJ/fx041rNrs
yD5TM8GRpglKOJob1ONdN0qoH+b18zjrXqwnDv4HmBg1+W4eOl9NyxtNAdSoCee3DiomZNDfKlSx
7TlI31UZDcSpkTSLznT0xVZIfFFSbD3HIyV9aKH7VOjCKpoSAaQmE2gWChweKAlpRvVrVJrfaGzn
PqRAp1XRTJlTBORO6Ma7vqv2Ul04DcDaOhSGik6xaHdcBMkzKmxV2tpdm7+Noe7LYn8YIAIWh8O6
N4mVJ/VWUDonF9pfIjxnk7+E5K0aBpfkhV0Ix9xo1lUDTmb9xgw2s/ApgAza7I9V54HifqoekF9Y
cfCn0p614jinmON+nTDxb3arAZIomV+mBwUt+X5X1hA+aUwMHOwyIfJ6YMdk+Q5Zl1NLkAvpQNMn
1hbmnfMqsaMJDLRAVxsZIAs7YbqL43u8ur0cvnd6gBCoUwaCVUqok2NzQ4z+zqFXtPto9mf6PNQJ
VO9RRRJuqf4e4KWOYQvJwwwMD4yz+OMfkYiIUFszNUI0NrqPqN2rWQzawYqsg1jGTCvq6S3QY4rh
TSqy1OwpKR77AiiPpvVyseZ40VND/NoPYG5moFdx0y8Qlt4TM2sy7ckuXdB+gK5/Ve6bhb7PD33U
KzUfioLA6HU22TTAxoFIdMB7ieNyl6T82s9hbm9BMjlol07cLKk3sQRdt2IbTVtQJO678BVyp5Y5
rYL5iQclv9zD/voQbEqAQY8Iam+dAooe3ZeaVdbbGlTKNHcZ6AGY3c4fah0UnxZAuIXp5MsO/Bvq
hotZwtnvYF4tQ0hoKEtg3afVB539CqPp5f31Tb6YUZ6ZYHKEohrMzJzl6iD37+bwOpeNl8RrvV3V
gXi4bupyweHMlvI9Sqc0ikdZ06p/ZFFsdFwg4DhudQcDPA/FPn8NF5Tnq3pTugZyBc5xuhjdzqwz
OcIgFUOpCThNmkK3hmZYiWJaRn2rATal0LVp5Faf8qblLr4QzowyWcOoR5GmLSmskD+mQ+zFwzoJ
HhV9chRBs1p5cjl7fDETOjPIZA2DIKdjRmGwdWpgtSdrGZRfEONzZAeH2S02/4V86zLLcmaTyRtS
UUWxGOJfB7yvsxT881W35iyLd0wZzyRjcoCkOm6CjtlGT4aTtuqjtqoiK/cxn7sIGYxvymhloZV6
PGwW7+QwfkgsyZgGeP8cTEV8mYfeqefc1fXA1gfZDyQ0Holbyrz3Fufys0mEruV9J01YcrSudyLo
qqivSKd3rQJldLhnp/QyXyz/8gSxk0kZqu9mIChLzrQA0TodsdNSEwxAn7q6ftxuI4AwOLeT5xzY
+SSzBx9tZ2K5MWaN98vLgT6Gf+piZS4Dupgphdj1Gjpn0Nl7RsrIWTXnnrJyHLJKSSOWCL3m9CtX
ey9WjzEZbIE+dkpu18Id5zwvru5HaPtK7tlNlsxRImOP5L5xQxC528NNuFngH2kPGAZwatz95Vwg
jfG9ooQsWO5xhisk3BPYkxv9OaPmZkp/zRqvgr5gwH+s7sshnNQVz55jkZapbWviCGUQHR6V9zCs
NvH8nOjHFhxotAMzgnL4F/0/TsLA0lfQCDD4ZKlkJqNxaNR0PxWJnYnQ7lTh6qHTPRGPDpUzjlDe
nTlVMs4RYlkmAnC9odu/7HBp2rFU+gPQLX0h+ZppAk/glVwRNd43ZZwi1Xpg2mi/IKTkT9Rk5p0s
rqb9vCKgVweyMgHWUgO0pgIOmHdfLwNqzr4x4xQLWsRDt+DloeQ4OClEzRRLv50/JrTU5T/5KnYD
p0eD25ond6HMJhgLtlufhwjm7Drbx6t1SE1rMnKKWjQWuN9KS7tjoFWhVSRAc2YY2eAJdXFCLNtO
myA7rULrCZOG0K6DoKnV4GV13T/wVsVkZeiLiCEmgVHP0AZbURKvqZ6bNlmoi56LAArz2dt1g5wQ
x/a81KaBFmmBEN7Jm3kQ7Fmc7RryexRcG9O0FxPihHroXTfKOb8s08eQJK1YglbkMOv6JkGvNCw1
ABg3SjTe5rHgXLfG+2xLvD1zSllndNQwQ3JIBzxqCLVRP7eum+A9HFj+DhHCwF2/jK8BYvxZdH7S
W9lxemuPIHxzDRe1mwOQvu0T+mqj4C5UEPybebm99HUzWTKPOA7EICJ4vQgrlBo21QOmBNqHf2Y6
Bq82tstj5V9gjZdDecXrs20tdaIYkR/gjlrMDdINaCGWtNMewc+Ewqp/fat5X5NxP11c1H0dI8T0
0+hOxhqflnM6ORbYptTQDEFlBEZ1qILKy5IbIS84J/LyEMzXl2JZO4wcWtOBoFen8b8FrzKu5LXo
KW7h83i0eKthPIpEVSkFRwie9g1Iq8K1EkUcn8XJV9l+VDeZkl4sA/WNth2pZPXVbynhVfQuNyvP
tmxZ59ktVsY6EcO5BZuAU+3AAQIkf7tu9oOvvEMj7pRDgTAZzNfxsfQER7/jIX54G8m4EbEVm76t
8GCONcMzZc0iasZ5KPN2knnDIfse9BYx7DBC3DJSaohbehgRW12/QT+8LwgtZYVooKeWJej0MjsZ
Kdqgxi1UdrTsVcAjxqTAyZcf41Q5RcKbYP+xpMWYSsDwDulwRWPRv2mOqpcSlt3BKF8T/WbKfmXD
f7OeMxNLTD07GckcaUUCBo3D0OywaVY0Fp4sPsdgzBOT1+t79yNcMsthvE9qJA0tVSynrREYQXoo
0/EhpOmRJCBMFcZDVfXw7kXHscvZRhbc27VQ1TPNZRvlz1Y7gHFF1h6vL+0niO772lhAb6oVRpOH
2Ef5ttiJdtNgYCd0iV1B9ru3pl37GLgGJ3fmrYvxToNcZZlCsC5ioK2Zv8+JbPUDB+iwXJtv8YlZ
GPMESswRKidRBfInamJyznDLbrBC8VNo/7/3lzHE3KxK7eRC1rGaWZMtKb+pIClVqpyMjbdly9/P
jvssB9SQl6NQCS2E2Pe5nlhD83D9MPCMMJ7IUBPIKJY4CxNJ7MQEnhEa6hpnu354VGa7Fkd1tpJ6
1nGTFt+gD9BofBSM5+uL4P37jGPISkAmmwD/vgZSizAxkdQ+XrfA2ybGHRQQEslrGdtUTIWtj4ld
Y3Skll6uW+GcXxYeTeM2muJlHVSFiHtZOsDxzUDQNfPMCeU/izHLJyEAe2O+W5GhT/r9kxhGmSQd
QOaHXB+cMqq2w2BA23XIX/Syf6Nk/l319Eg0+lzr1ZNZFXdTFj9mzfRqhPQ5noTVGNFVScwBcD3h
3YTOy/W9+Jlp4xeahMjyElU0ke3sUWnKcf7V4giSNU/qBDcoTOKIC0gwJcrRiMJt0IPSqP7I6I6C
j5FOh2b6U0a3lXIv1IZThF1pTU3+DF1LzBxX0M+DPv31X/kTC41fSUSiKaIKDcsfKq/jWIRVXejF
MQ9az+xRbulmC5mSL6EtHk75I4TLXFpJ+yb5f4PpF9OaKhFTxBg1+dFM6pqgEkUF8HJwFpjoq2G3
wHRscp48P3NYDcy+hgoOFFXUVO3HrF0TZsDDFtVxNEM0DfR3kIi6YhX5QvKCSuIuqox1KNaRNTaR
P9cTx6lfOqoG0hf0zBQZ1HDsmFhXTknbS2l1VOM1RT83EUC70MU+DQy3iT5z+TGoK4+ABy413JrU
tq6ve0lxsybb16rmAvx2qON70vIoy04Fn+/xxhBVQ9YVTTZNwxQZr9DFypIPNd1RHzW3obrVqShb
92Nxp2niaz82vpZArDGFnFhV38WRuR2SMVpXagv2kQKyqgTKeKJoa1liReaI0WMQ3ZadHY6zjZvl
0vq5jRVPjB9KkllVblg5OXaJirYCupgyRrp0cLVIffuA8T0riTI7mAQbmtFOBarltAdop6/Whaw6
5hA5poxZmElCC2YG/CXqbuXYsAg5Knrr68N4E6SvzZxa5ajf9WX1mM+fvVE8RXPCuTM/vTV2De0E
FV5HlMmppX8WDcyynkaN1CjiqMpeFZUt0e45t/LHQxV6gOcmmKiWBY1WFQFMdFRyTUlyxuxGV82t
KEY7QcxcQ8BwGNpBZg2Ola7DeNDIuzU/ffn3n8DEPBrJgYIUsTs2g5OYa4FYC6Qk8gw77HxTAkrA
goOATCsfdMvbYCYcSsaYgRYcxzIeyG1aSjetyplB41lgDr4wma0W9bBQJP1ukMFOEPIKZBwTLBHA
FJcJWmvYPzG8jdJb3fj1d2eEjYDFHM9KEMPArLr1ugMrnOro9+GDsUE9lTs0w1sOk/8ijqGeKGLH
ygHaeBBFicv19QX9xD9/P/Sneu7ZvRJLCRQnizfyFvYyqOO1yZ1B/O5JdNvfC83tUjQWY0vB3JwI
OXnQ8K0xArnJ0IpYXf8tP7FUzG9ZtuPstwCGbRhpuyy3GvZiBUUW+TjR6CgmuVvGj7N2rBrjAZN+
dt0UFgmfJo3zEzj374SEOPsFaTD0QVfhF4Tln1HQN/X8ERTinRGmLmetP3PDbzf9hBU6szR1UxfM
ISyhkAukt36nLONfgE2CJgja1hgNCdH3Lu+58H7emWJcjJaVclUWOMHBtJp/qxtMuj0Cn3MTGL60
Ub3UQZPJ5yx2udk/Qt6X8z6R8Z8ttjeSSVFjLLb/KFDK7e0coepF9wfB7fv/5WYd7QS8SspOqvY6
BKQ83o+4kBouO64rBkFeIMksttI0s1zRNPyIhZ++HB2ptBYQ1eySHpSxs7OMMmm5VbnZXSjuJWrX
d1OMSThe2/hni+R0zL9+CHOrG4DcILyBH4IBi3246iO3m0EF5f9Tii2elBu6S1bZrWYbm2zfdeAY
+zetv8sH4etnMO9e0EEFCi4Z8pC0WUtR4GohJxvnWWDuM/LPJohPCwUvOBkwcBtSTsS8fI2+FrH8
/exkBVLSZcBDdceJRHs9+4By5V013F4/v5eP75cRJjGozFaKiN7C6Qujk4y/prpdxUG6S7TXLN2L
3Ru3kPRzOpQ5I8wt7QIyTK0Mkz2obAGe8AZxA1rQ2yExQDwgWaUurOPpuakzR+lku1YEv6ymvawR
zODFtiyNByXgETVeeLd8v0JMjpDMSUCiFL+qcftd4+e+ahWgAueTJl1I379bYnKFseqLqYH+HNxj
74QnYRzRHW6WcGQeoCwIB6EdFXup5fLgrj/hbt/3nkVYDH2ZV1KEVdL8NzUAbQzcQIvskXiTEjqT
uTNmZWc0N6PeW4bYWFEY2ZH+R+tDKxHvjeExlA+z2d4JgeGEESre2TY0XoLmvgkU7/rJ/NnUYX4r
8yLPtFqZaY5LPGw0cBNihhgaSQtJOwEcTTPtGvp8IbfLyzXLuLAYaTLmvfF5VN/cLDO1hVPa8WP+
pwfmpoRK3PSsA+jJic4XEwRdgfOG9OFSg2BuuxGMbUrBSH9EZ1vzFoUIPGChk2NHoyNsSo+PYbp0
9c8tMlc/i9IgaRuhPU7mPQlyP0t1uzHXYazYUiQ7aik4oZC7nK/Ks8rc/iCTiC7TcrlnI56t0MOr
nVJcdft0E/pAljtjgOa59kablQ7EKfr4vNEr3i9gbrpmFBkAtFj3ib4BequDB+oGboLLM7P8/cx9
z9B06AUVH3Th9Wz+tZmf7Be4Jmef8eTYzuxQJQ1zIcJ5DfeBP65LO1qUMcyXJbLyMqxLUe/cFnMl
qUHTUcywptjU7Cr/JBInrC5fn82mzg0wly/SOhTpxBCL0VSrnz5zOjgYe1XmyYlM3kH4iZVnto5N
E0gWq7W8PKkMu1hDcgMCbOqDtsdDuHIJqItAeoFuNSdlvJSIn6+RSR1aVdWMsYbVZO4207CJOqAc
QjyKs4yTQVxMx85NMU4lqppULuagPWZLYVCI97MsvGUZ4IN9VUBWiei+CtS1NKM4ZM52DhqaQUN2
2Oq2kNaOoCVWNa7DNoA4a7saaPUazeNHSeMHOUtcOvJGVi+fL0PTZdRgico2VLMxa+U4inC+ytjT
qsmKY8oJKzwTzO7naYhZPQMnzGgqyxgxbtrUf2mC2XVF1GYqqkkHCTbRGsJ7kge8D/sDbnY6uV8b
xfjunFAdSqYx7knWOnnylBohZhUGVxwoRN8iTyoBOOtaW01EJyohYDh/iFJgKcltCEChqO/K6D0c
jxmQeHnDSSkvn++v38Z4eCXpZ33olztsyo6RbMzu0A2hHWa8eu9/cH1flhhPTlQha0UTu5Cs1Q3U
EaA3UrvaZhkd58MJTwxV33wTJDigFIxBBUNEeZNVUlFmI83EMZoOeOLcFpPcWpVh/pIEkIUGOUi3
O0BzjdjYdEZ6Mxv5dozIZxSpwkrSgsjLqwDFaGgyoZ4o2XKTgxW+A8sE2HYSi8bSQyTRVTjQ34B4
PJdNe2PInemkgemEINzWY31by8KrUqLEq4duXBBLyRKw7hSA9pWcA3zqTbNL1SRZESWUcglhe9dU
GXu1j8f80E3RTdpk9jgn7iwYBdQJ6udMGfxxig/NOPwOa9lTgtorldTBqI0dgvc3TmY3lF9MnToa
gLSKpGBQl763UvLYzTJo6m/L8UXKfk9CZ+XiMUbJFiVtW8qFXdWD6UACtY8p3vYK5ljAvgF5oO2o
aJ/XE5EffgBfU0OypWoafoDKlqpNUyqDQu4xQ9tuAvg6JeY9hn8+dL6bYCOzkBF5Gsv/Ie26mhzn
keQvYgToQPCVTl5q39PzwujpnqEHPWh+/SV743Yktk789vZVeijCFQpVWZlDAVSSthXGQ13doaGi
8DgIAKE4rHgjtZjxKZHTFOsvIbO+HcOZ9dldLdexFtYFrMeRdDe2n0Wnun6eW8ih357JyZ192yx/
Z/LrlJ4FIIWaQb3G74pT0EW21L/kCbEzulD0WDIyc9syRAh4IGO5ugiNbapvF8a93GkLUfi3mG02
ZzPPHeYtUAwRhhLHz5xCSL57r7RnIv1U0tZBn5fFff4fFx5nNqd1PJs+VY3iui1gs9uOnmRuuHTK
iRvJG14AhuDjVQiuuOowak+JZrPGzQJkY5dCoclT3lrDmc/OBM0Nw8Bm8TUNBJW+W2qfOl21fen5
9D2Wft/eMt+5aGaDnnnujkepmWLYJwaSgGjS3ANp00vFi3WvFXQfxdFaEexelDqIjNDubmlam1ko
Hq3EWHlJHz8ILXdDMJwFiX8weZJYhcI2JNSeTKGklj98SlW1CUm5Cki+TcAc4LIcRc94hBhtUKyH
tHMIHQFp8i0fRGpGKW/awV81NXFD8R7yajWgg6/u/jSNsgD9+P7EnI1+9jQw0dVBRNMDBIcSc19o
Xh4/y5VvUYk7isjWSSrZSb9KtMKVe9Uek3u9lleheSeHuldEYqELb2HXzysL6oC3ilph8aH24bIE
2OkQvDND7HKUl5vAE0O5boMlZbLv6fmvWTA1JutEl7G9Ljc+SvFCTSWYRX3QFt1gm4Gwa7R41qC8
aRB6k9JwdLQ/ms9d1b6GEEYoabZt6FBYxdC9ctbZvdEcSrUAyYLYBhpKrpBU5c+lAsFmvXYkQ1pq
GPwec8y+erZz0zqhfoNrCWIR0UO0HiFrLOz+zwQwXQa2fm+rpcSUwVFkUFOhFLfe5RyVRU70Tq6z
UxSOLogA3awi+1DvNl2X7+S0cnHJOZ3UH3mgpVZoBk9yXP4eDPZuhAn6VlLw9+FZUdcgJgTB/4im
FhDNeJnkH4QaoNlFazpLFWjtQ4kVG1DWF/bWd4KkaQSGDho9nVHNnEPHVaZmZq9WuONqw6bKeoyR
GA8es+Kx64JtYBRbKUy3dSTfxdh9DVd/GrKEHnPS4PYXPHNbXbXLhgFLH/Q/Yh81KalbdyE/QsP9
Qw7RBssUcmi18UWtwIORNagwDMGOmu2zEQy1PbbmHgxNC0Hu96cVxqWq1ASyT6cAPc52r1GMYyMJ
vTtlWbCvZU+XQIJVn1qC5kj6WeXbkv3S4UFS9EyqXWMXiropIuIlBkizEnMrKYdYVfZ1hDMeVRCA
Ku7N6q7RloPk6Utmvv3iS2c7lqeakJRW7U6+0m6wj37J2r5gBO/rpH7iDX+VBX8NILMJvtn4gMT2
YxYECerv/i8louvYjD/7yvCtrkL7KXx15QhZ+UNE9mwq0U4YvpdV8rFBYyrXkyditCii+8zuE76m
xhvf133iJBAWbo1m3aKTdgyIVwMxoWmBM+L5oku/EvS46dngpvFbimy92azDDp3hbqiufRSNWPqg
ZyjfVVvhv47+ionHpBxtAjpVjSOK+tOVg0OUJ4DA1wEr3SbRnnMpsxmgJ2BlueM6c33ImDUpsOGj
kTqtWQH5GX/kfeDUHffiUZatwYzWIPF7qRi8n14cmkG3A1X9kVT1aPUk3jAVa8nH9rcep7Y+aNjO
tWVKga3oLyn5YJ3mTTztxdYHM31QI0kJmxkwN0warDy90xJQmGQ28EeWiRqccerywaFRtJGbe6Lf
xSnoaBPokyeZ07IXFRC6GLqXA+sdpvboyNoFoQ+NPVxgXHba9OTzu354ggrro0naXdFLb7dv6a8O
qcudI8smakoAHamG+m2Po4GcSHrD5RMgyMcRbx3MZ++jATguvRTUOG0I+ZIfuYqeaalzB2StS1B3
IXwPzV/AbVp+DZrOODjIyrNSHHMGaoVadnKw/aJ/BQ1nfK2J5jEJfisacn81eTb97p4OUMxW1qwA
/1c/Vc7e/PYtCk5Q3kgkgoC5sKrhT4X+eR+ZUUVYZVJZimbs/Lre1YG415C+1n26Ykr21IXo5adF
3yxEbd/D0cuZmZ2podHrtIc0wanqkl2mNHbNAUARCw2RS1ZmcUKut3g3gbbvFJjEUiNlNfrxqor+
U+wCGobOVnneT5QD6hTiaokRjfzqDeSBq6WEyHda+pmJ2VukJ2QcgojF6P3rHZF5dbryqQUX1Oxl
Zwg3gWFHwNt2HjK/aHqs7jg0HaxCR34/XVi5aWVu7Gk6yzBKBI8ycKLFp0y8Z5jLoSQbyIeeijJc
9cmH3yyEut+97+Xszh4ucdu2ojOU+NQJ6kgdOIRE5Y3BvR/GjoyWnNtH9nsod2lt2lFnj4lYrTq9
xWv3FBAULlIjsEqDbnhzgF6ORRDrGiM17Kpvndt2v7+mL+3OHjFh0MkQkTCwU2tU6GpplxTBUovl
0srNbtykzkWQ+kFyooN+6pryFMhrva0tv/1lNrEbZsTJoJ+oGhVCZfSvROMa2lqbqIyfaAQECFJk
Qh7cIl5q1V6a9JkzkAzaS3mbyacUGu36DolSL1wru8Xk+3RKvm1dZurEkNFAicDjcnFDOowURMgE
IUetWmhahmcT275VH6QIXYdSXvZW2ZnhWoCteW3yMLVMAcpiY2C+rTfsJR7f4+K9B3FWTn7LtMYO
+RR+/ZoEhzrLHTCz9OVeGc1ViZu64j+Vr+fXgJBGZeEnGI5aW8nNN0Z3WR+g6m0gt5d8DpzuunR8
kNvurmDxmxLV3u3ddSX1Nm0v3QDZJdLZyM1cjhwZQMjZaLl8GnjjpAPflkVrizy6S3mwK7O7asqf
gTUlkF8G8M9B+qAWB9lAOrCAsFb7GqXdqVTVPdEeac/xEnwUNdjDwGupmp3Xg+yi54fE/NPBzzKp
cNHpbplNsW9rs7VVyWxsNohX6i9BZa47+L/jmjkjmgdNQSKMKzJyNFQ8i5QiDFm4xq+fzb9GZtum
LGOe0xK3eA5OVzD1OqlYat+5fgL+mpg5OcT3PC8qnIAO0qEd3frjCnTAljT+ysS2Trea+XR7R1x5
Ql/uiJmjk5Is1keBmROe6hVvcXNoV81as1A/VxzWo+FPWYfQhrCVhUTU9dn8d0w0JwfXWBlXNaXx
qRhfNIjyJUtqY9f3xL8NzDHvaCTqpHzEXSn7eWSxQEacF3x2QluYwoWLSZ+dKUJ7n0QS7AxpZek8
ga7FLu6YU2RkAwEX5/aCqVed11ksOdvqfpwPIc9IfGrHeKX62irDa0LhzZrSbK+3LUhnup2RI+it
g5Y7aZo+oOsY8V8Vhh5aO1c5/RnDzccGvFqU2pmeH9H7hK6Wcl1peMrmbQiRlyIB6CxQDqYBXqgh
ApsR6C4z8tvguavwpQbAK9mAi3tv7pJVU0NWu6fkBKW8iZ3KAA1/3kdONPg2gSC5qunrmHwMIfQr
GyWwTTiX2xP7HThwGVvNmQcYTRMkPXAtauyIXMETQzNGQgFrzCgoiqrOltM7Pjxq0GiN9n4CLSAm
FqKOxW+YnUbD9xkLaoOcRu0PBz2WhmjDoJCOUlC+T+8NYOMNYxX5um0W+4SA/50sTMPSbp4FIDyW
WduUCMi11Hhp5QzbQUf1wNjHXPb6rl0wd33EZ3fx5CbOAi2R0LZN00T+Io4LoSayM1zQXwtXdYuV
+omtaC5kDa86njOLszku6cB7UaSA7tdvDUpNo7zwDpim6FZ4MZvC0i8JzxoYoODSrAD+QZODZbRT
q9US4n361lumZqFcgwJ4rE9jafL6t1yg2y40KsvsNwtnY2lIs8isA9lz1FCsEtlK/U6z2xWYIlzN
Gn4gD+EnHoHiZgJZVba0Hb+3FE6n8my1phvzbH/o/VAruTyNcJKegRCJBoigjKokfW/Mo8/fIgPo
UEBUG+hqGLVVmuVeUhec7heHwY15nj/t+qQeZGn6Cq1RvTglANKt4op5MXvUwN/aNnudr0nB73j9
ylTfS5nYxjx97P3+xBvVTtgLCaJdS0GORzW7bvFiM8qdqCEGOiK3VbROHULIkEF2pQGbuSRZBPd+
F1d2rSg2yyEwgbeHmtvCV6FZYlqK1LpoMDgEcWeXgKmiOPUKOt11JOWaJfXtz1QB82hvfMTwYGGm
jZYSl4YVpf5zpD4oOahyeDV+9kAVt7nhRSR6EaHs0oIjLaHk7x0uNBSjDko/LqEprp154BKIoTI0
3zCkZC/XNOfJOISpSk56ljoNS8EOhxRRKIMcrl/LLWhU+50M0G/MwC/4U0U/0CIRx3fqXyqff8O8
Rb9ukzZvUaU+6e1Wo4pdQqfVT6QO+cUBDr6yxvRD5sTCi9ZQP8AUN5qNxY1k1/qQZxG/+fDadX8W
jtkV16Qgt6vImgyYMZnXUrnhj1FJGnKchPwG4J/FKnGzVeu1exrs4vXEvbAEZby6GmdG59XVWqJB
oRlfRjtXG93uGDu+03oEnYI2QcJ1sUiG4vd3v3U+0K/OsLNTLYm+S5WqJkcly+20+wHmY8uQDnF3
nyubrAC7urmKAeUc21WHO89Mejfzx11PTK9rC0tEcKz+r0Kc/Oql098bYxXAkzcjWIyDLPtRUHAu
mPJGkzNPFJJimUyqLEHHekU1XKB6oYTrUBuhi9wLc9dqxQ8AaVWLqVqD+zblXkPoSYx+Cey3Ib34
vhBbljPlICUgq0Tx/aNRAyANGsg80DvS6i8qFSsW9Z5uchzGMnvUhL8GyOdJj0I0C47M4+AuQjcL
FLKkn20Ye0HdbMvqIzY0jyS+k7XKsUywx8DcmIzbRtZtkGlhT76IrrVkXUW+t0ImEGXF4VUJYivL
gbuRVJeGgVN1f0qgBOJEe0FxvET50X+QfeYh/vX08UMYL1hlq0COfwBEyxDdxpchWQh6ypFKexVZ
bEdNFJuEERQ7gsckG9cIao8FbX8Kqlsh0a0E+j1EbtaBjnc5ABQaP3RRux8MWy35L6GCFU/Twdyt
Bu0mLbkzFD23AoGiJycQE274PmKprRXanlPhZTriU0giBZFyr2cl2u2UdZoZr1QYm6Lzt1GkOxGs
kSYDDx19NZMaYg7tvknye4JYrNZ5Y0Wq7LWKsWcNqkfUlQx9pUAJTKrEkUdS4nZplllaUbil0F9Y
iheGwcMHOZSR/3sZWGDrfeSFWYRF7tcLR3kKw2c3hkKBi9AJ5CZUdV6UG/Ixz8qhw1Eu831bwqcH
vceJcPN4cOr4FObjryreycET8u2m/nrb/JUo7sL67L7OaT8ixwvrANcjtapsRnovRX/CVH9nubxw
O14L3i+szfw50QIdvXewBuRNiOJxpOzy8UEfTSv0lScdDOqCUJuDHSIbPp//q5HOC3tqOSjcbGGb
N8CHqv2hS343uWlrshOG6cK0XkGiAFf8d1Xn+ZNAFFUkGlgzMvPYNqltJG9Gldtj3jq5fki7I61P
EofDAZFDBPVvEe37/lmNChvpRPBZrW6P/jsGHtfY+QfNXoMSlJA1acQHDckjWnYO0HJ0SWIgj0+t
OPjVgO+PlzU0hVo7NOttUOZ2Acgp035kkKmok22GKlBsWo269GVXQsaLL5tlS0jQMT2aDoBK9TeO
EFGXwCq20aGS5pc/VEm7K9MfAfhPJTY4hv+Q540TgVZJVQOLpNxamKgrz+aLz5mu3rMbB10sNcQY
8TmhJP9KioeqCdw4RYYOzIAdXYVQ0xt1p9Ef2nThvXElRr+wPHtvhJlsxuo0ESNNNpHme3xU4B3z
BTNX5/tv7PB1SM8GaCRxl6MnjhwpMf40yJEHUrIR1Qv3X25P5ZKh+cKGSYVLDobAK+MmIyJVPNt0
0qBTy1jaRFe96NmgZqvGfDFwolTk2NkNynXrcsUcGeVvpKco+ODpEufq9+6V6TydGZwtVk1q3D5Z
S46VjHInOcT8qSiVXSojPV7HTjhsaumu899uT+mV4v6l2WnOzxZPJREJuwHxEFET1wBLezyAGy5L
1krwAPAxGL/AkmfcS+wuRvtlyz584vg9X8noWK/yaGNWiBLLlSYdh3BfkF0J1VyJv3bs1eDBqjKQ
5R5Paa7btHoTCHQMWV5D3ti7PYzFUNK4HIai8yriEkJJslXBrwTNjt6CaDCUQpM7ImwwgCx3ISwa
nd11hBrwNEKQY5SVe9HITh28k8htg4PEETkmTtmDUtCHEFT6qis/QiAgbg/7CoThcvVm91+gFRnN
ptVLkFILrWKDLj3HfKj7rdregUDXnVSYTA2Db9do0YJsqGSzbFGs/jsM/3LzzvFHksLBwj49H2oQ
/aOi75oaMkiQ8ZTc1uszgGBXond1IPAWu32uOrm/52be8+z7Q8ArA4vgI3iO23itSX0IPZ5xYYst
vJC+CqRnB6UEEsmve0y1DtxSX94jV/h6ezWn7fItcDsbycy9mZkIepLAvelqtfcD6BB20apWPoWq
AJDy3vYft+0Z0+64ZXDm48JBHkIxvb80f/A6BEsUadsy+UGg9C3pL5XaWKjOWHGeOYbEHKLzVYa0
vRcqT3L7BAUwi9Uo5ef6FjUCioZddUWVJwmCaDEwEOCXjMbM7Rvipp3h5COeKLriiGJE7PKhAdtT
PeVAlBf5CQH7K/oBm/DDBFYkKiFjNdafJXRCc+amZntokWcgHWDKu1gYlt7u0uGD6tVeb6QN8z8h
8uwWIfUy+SmIgPr7NNHcRsafDKL39X1LNwOeZ3XXWEEMqoi0fYy0Z5am0D9El2/OnK7AsaigFxiz
d814yvt6p2TtzlyUbbkesJ6t8czLdyHyWegcgZd3BhCzR25mD2/JZhJ0qnfSQjrwuoM6Cxpnzj2q
wwoVR+yolo+vA6i19RRxuSuZ95w0lqbgqIKAVG73ygTNzPGOjZc+4eoeO/uEmWPWjFg1Ig2fkPc/
o4b8lvL+WJmPqrmVyZr1xmdUrINessB5o4wHkgUg5FnXzaMBvGww2nkmrU1lqX/nqs84+6iZ4x50
Xas7dTppnfmMKqlZyT8Xu/WvO8UzKzPnzIYxyyoK+GMi0T9A0J3aVvUUVDWSGAIS6PW2kkY7BFx/
GhW6AQ1WCQ7TDFTksoAue7JI3DhN9bfj/vd75p2jfgd0P5kCUQk1dQVVFnNM7JLmDyFPLFlCSCWH
e4Hf2t4EZLewUHf8lIVul8M6pGI9+mKt6KvbTujrarj1VbMiViylJC1i+G/ogNla5tCtZncPpukF
bvWqOWCTeZFflMQGS84aQfpyE+VVt3s2LbOHjBnxUqM1piVWyRvFnlPDjlt+53X5Z53+TLSF8uPS
MszcfJMFXdpMUWyYtAdA4i2GV5suBxtJ0FXQLWAurm51k0zYTUXWtTlnRBeR1Kcawsp0eC27gzH8
LPKH20t49WY8MzHzMk2rpSSbTPTQ3quyRxOaoLctXI9zzkzMvEgNsZiimq7GgiteQAqHZZsScJ82
qexKSV8irVhn0rupEEhbsMeIc7tPNxVU/3ymWnmTWoEfWUbzFkuPigmUb7dTxsesW5Lluv4qPvvQ
mWcpkYjzu2SaCw/C4t0pcpPf1OntwkKfWit/vR0Y1EmMD2zpwFsiuL5WtACh1N/lnvmcEOvN8wwT
VZfm/UR6H7yrDYfkziFFUDzJjmda9qyAnIQ9SuUdhHQgsiWvby/XtODfjvTfj1BnkGcTWDelk3Gk
C2h2SV1859PeGUv+mLAlxpvpsNwyNfMe4Lutw3p6NU2d+Bo46RXmhl5k4xTbCrd4bi/1WVy90M4G
N3MXMgEHF89KHKjqjYFjqY/jtVDgJFWoTxZ3HKBnfSRLXnJpSmdOo8hNZWKChNVefu2FaqviyUTm
MsxORC+BaUWGVtUheOSZza4IQGAvEuhKQAKG+1YLYgvGDdeH+peiHcvyIIPjDoxu69Sgb3ES7tqB
71QtW3zUXvV1Z5M1izANyezqMsRnV6rNVu0RkTnoe9COvypcvbLKBm3iQNYCer9afhlcv4AhAM9k
A2x2xlwfQQ3jrtJ1WAfbu+GExoceriZa0EkMJ0n2IriPG7SNL7NVXQ+8zizPxm1GoewrAY6hbo0/
0B7/Lz0TYbfQVP5SHVzqVLt6iZ0ZnMWVTG6FHMUwaEK2GPzydsruB5BYKXruBFpjo1lmwSd/59Cb
3nxnJmduv2vT2DCnjCTEpfjoCYi0Q5/UkgH71uxskSHn+kX2dzFnV0Df5JCJmUaoaChKpD9a9Md2
oMm97bquoZIuRjVz4Hqe50ZlYs9MOFe8YJ2mcMbRQceD3TmVlaOBbEVdIJvz1wXL16/RvwOcuW55
iAZaTuGZXAg7z7t1pdwXko/27d95tU2i+neYrtCUC7LAAkjBJ7++TwPdXfiKyX19d6j/+xWMzHx3
orNSGqeMOuCgrozqBNd/x628kZTOyuB6TO50Ytw0Ad6GYbkKlWjh8tBub2VGZi5d9tFAbjQ90req
q7PMybNm28c/e1bsaohTGCkoAzUnrBN70NpdJRoUfvbt4Mnkk4afjP6BtNzObHKbxLpVRakji8pR
QKfYA1cWmxC1lVKnR+q37MChIt8n5UOMrgAK2SGFieey3xM0gkQ6eCxAW9rEtZ2nhU0qyGlj4KnG
7akbU9+XAGyaQbOFxuyKIuBYWIjrN9vfhZjdM3pAjbTPMQ0jiLTRSbzOoR7WZs6AAQZoqZ36UzoP
rNtuQLg7oIchRvPm7Y+4vSWh/ILNcpbzMKTG7GMkJY5oqVyphox2DPX+tokrbkRRVBmCFwogoDrT
524EKr1NJDX1CU2APyA+4EHHYVVuhsd/kLD7vrkvbc18iJziNtJFTkD2Lxziotj6qmx6W/FSV7rL
F56+3/fxpbGZJ6kSXVRFCWPGeDeoj4G8zasjVUtrhHZfgeN0eyK/RwiX5mbuI2vRuIWEv3LMUVRI
jGNUSU7SFOh3Xco6ft8VF5bmkBRBElok04rxMV3DQ1BpyQstWZi5ABqCU0pSpfpEVOOpbLWHVCyw
lHy/TS7HMDtdauFnZlQW5MSMXdK+5ea6iV5uL8iVl+2ljdnpCWVNiX0AaE7Vx/CQDFh3S/YocGZi
Fx1ayQpWPnDmJq5rq7ETj6+WABZL0zj9f3Z8uRHVGVEwjYaseb5f2CYC1NuDvBLpXA5yFng0aMaK
0Xc4fglZt8f4I3YY3jud0x+7x2XMyPVdrk0dnCoDT/BsTjNVHRKF8foU6w89XRmMOoNy5/fmgue7
fnj/2plNXVBzhtIu7GgaiP+LBtPX2cj/uiFljsLQAtctqeCpS2ObTSXAl+VY1BFBi02xQTLyKLwu
Q+hYOWyFHKo3Ea1OOhuoQiFfllnG0apBQYAr4ZU/J2BAKlwolxSIpsn65T9/9kzr/HdCpo8/20uS
1He851V9StChWWZQKgBSA7gQr2QxaKwRJ413Dagsbm+v77SI9NLszGODg7kQmh8AnVtDDLYBE2GT
eX6ebUzgU8NCtmK4OKQYrbgGJkVvtkOz501ioxFKzjZZHoC/kqMrO43tfiBWCKC0z55uf+R1X/J3
amaOHpjoug0UH8cs6J6B0z9q7Y9oXCLW+T9O2l8zMwcf5nUvo32wxvYQTgRpAy9bCau3gZZqjoBr
eUtLPs3tZSh4PvegAr9c8tochRTLMBip8SoddAvKnkewhxz90Ljj0pLU0e1pVOZxX5UKiUpyXqMx
6JcY90FpQqNUdm+v1ZUEyeWgZo5fCnKJCwlWqh8TM1xoxw64oiYpxtFVnArkxYu8cNNtdWseZz4L
BaoO3MVlfQpa6QggqUqggghME5iSLFU6pm2wIvAwDfiGZclfiEImR3XL+MyREUb0Nh6xiCIe70Sz
C9JqKYKbvv+WiZnfKswhBA0t/NYkMh7sUmd6YX/gJWizNVkvTedtz6yQmSPqKqZ2sQxHFEBaTAVp
uNLdj+m2GQ7+cGqMpV15JYlwuWFmHohlPMiFig3TOBK0S8AyNtEY4kmI/qnWaff5W/S2TD13+y5Q
yMynUKPKlKiEVSl/00LownGUBtjvlCzhuJcMzbxKZ7JMaRUsnhhQjtKQNcsPLRB7WrOQiL6CYLqY
yDnaE10eoms0c/JfKH29i1PoTPkCZrVP0ZPmxe7EBFm6S7WepRM/R3xS1U/jdMAJqEm8KqZ+ygy6
2ApEUA1gBdWPPB/t1N+VJEbypLXzPgNw6bNG8XPB9SyckzlOhtcIKqq8nu4Jp32hdmmzO3RY9LZ4
D2xt/Q/SUAuH/+tKObu0RR/prC0QAA683snxts80KAx9goWWBc+RNjqFXIFKzLfNcMU65OOkcV1J
7eN/OfCZDxpywnJDnVagbvZNldqdPziR1h9SYjpcia2a7nWRuAEz3AkpqkydJmP04/ZnLE3GzE1V
jWBhHGAy5Fy982PpjoVvty0snKWv3NLZdHcEgBljgKOXMi9BPTsHmDxZYejef2dn5pKoLwo6+AUe
YGm9qkngKhAo5V0C4FW/UKxaGtLMDzVSq9cRqG5PPSk3Wg6m8xq83wVbJ3wJcrXg2L9KK2ezp8uF
ClJg7BK90DcEJUm0bh5G9qONXkZsjhzNnben8Uox/sIjzVErSlZXPYRvyAkstXaIrrSgfZYCAKsD
lEPfCMN9jBxUCySjXr2wesEhXt2PEIKRkfYAQds83ikEraEwFjYnrqMfYwg2osyWXM4Uon27ms9s
zKKdUtJkSGnARpnqIKrfQWv2JAIA5zLTpsV7wIdjpvzKSsn+/0ztmeHJF54tplR3ZUUj7Jvabfbk
HTCQdetJ97Itfi4n+q9GjmfGZv6lUGOu6AKjjI0R7GLptpfu+m5ze0hLyzVzHzxrh8DvYaSXpAOt
+u2AaudtE9dzYWcDmU7j2azpJTrvSiloThVI5kXBrKLeaSroZYbSMSEYAYWYsYg2Vdbf+Yr6/znq
Z8ZnXgVMJr1BOIwDQLuOykNohHbTq14kiqVxXr0Jz0zNvEoWES1pA8yltupeNOyNxqKWcOvNP+N9
vP6KPLM3C3LUdKyTeMTQpghVsjQ3Q8MPEEE2aOLe1P2/VH+F22UegHupS159W1rw2VdK2HA2f79h
Hv7Epd7pRYhvqF00u7yQQxquUqTnnNhLJv6pNSAOFvEot2qBJ7wSWgLK8G7oLj3rrvrZsw+ZJdeq
uM6qTMOHqMUhDiUrqtdB/ScPQtBRio1vLLEYXimpXI585oSGEOwksQlfoK1GBRBsO73L0Fs0vV2R
TznKdmHa8Q4so+7t47Q00JkPAp+UHEUiQ8qCcacw5RUFlpVVwg38xPbx2OP1gsWlA/wVi54dYKkt
ZLmYnszTRtNe1HUCEvrOAZZukZz6Sh/Z5bTOHJI5UhIY3deGMj4os1FVDexsFdnGfZLZvpUhMeIG
nmrh4e4tpRav5gbONtHMU2ldVPQaWmMAodNdA/D/Sl+jmc2NAzm0SmA9by/lkrmZb1IEuCMaLYU5
Sd00jDkTt90YgyVQ+SwXJZ4XXP3XzJ+tomGaZqh1cE8yq9ZZXa+0JZbKaXpu3MvzWCdlPvgsBqyd
iQCcGg955bXluE3FUn522gQ3DM1DnCjUgsJH7/qpofGakQxdqnTHIMN3e30mB3rLzMynRGVUoe8f
ZsIq2UnZs0ZexjHYyP29nIEFaBytqP992+TSyGZexQj7XNFbeBUpDw6GcYgAmq3AvXXbysJW+PLq
Z1sh5m3AaQcrMlpqhvAx1fuFUGlhK3xxLJ5Z0LgBUo9ps1Wp9CirhxRoR7VXbBEtPUCXLE0zemaJ
jtWYq1MwCLqSez2ZVELuki52k6XdfT2w/usd5vJBpdQoMtoUp7sOj2vFjbbUyfdgFvtnIt4Ljl6Z
eQc6lF0YxFikOpTsAZzDde3vUtB6FQp32tFwejlaiAavtGtceN+5aFDN4jhWptpKqJqexvY5XvJ+
HFipRDYa+BLku0I90Pa/3PSzQCYQvFSzChMbmfUxrDy0k27FUgufvHRjzwFcaVnXml7EqL+NeIdV
RXgKGH0hOY0tNJ2neD7k1FbVtRK3EVKZ8GFQnfM9HUgTxw+0yAmLKNuiN0HbsEGS7DIA7Rw388EO
uRzZohqoE2XsjvTgkwCbCLFDSFlYTZ8hyyXFvTvSSN2nGTtmBZrS85psFb32hu7UglKXQIg+Afi8
KoBBAKrNbCqbm4kbjnzqVHXk4MFArl8FR6ze3+kBs3pQjAY7aQgMK4m9rkD/rIJivz8R2bmh324h
PLilSDk4ra+gT8IHV6JU9/FKU4qdYfS/enGirPDGfFXlz2O27svmyYBYlCwxuwD0qtTWfSNbzH+L
yxH8Qwl6IDLYjT4aGv3m/IGhz1cKXT40ljL8ElF+CE0QOSPYYmahWzwx0Rdb/yw68M0rfuHQSoI1
dKK3mhzb2QSkj/6HtO9qbl1Huv1FrGICwyuDom3JObygtu2zmcBMMP36b9Fz71gb1hFmzjzbpSaA
7kajw1oVQlYHs/0er1HGKObuLy2ebyrWrHQTQzroijQ1urIbyKU2xpaj+CntTLS/A86RTX3uqY5y
S4sDkMyUTFU9U5H1bpz3MMC10sGXbVuOYIhzh3byaInrO8CExhrDnBvIrCak2nJZ0nlx7z9uHOCp
AnsWz2eg2/7pzDq91/sSExmHdGu/mGG5xoPWox+R/58Ax5+vvZxIW66JE9dpgpe0BtLt8pyFQ8vv
NC8KtTvlDaMMzCuDaZP/k7T9iUDBV2c2GNAZAEkPTsWuMQy9rY33yzfb+cT2iYjlME/WNNftjCAE
h9WjxUVts1vWpPd1p14lyIZktrHT5mY3MYA+uM09z4drzdyaVr1vWgpUy/Lh8uecVZ2TrxFUR80V
tPaWWPDYGi9OfucOm7l9R11NMqy4/M4lvRGenmbjZFrSLXKi+WiybT3COKdPMBkGCdAoLy/qfO75
+yL8glQ62eOR8NKM+GIQrmflYQ9OHp8FePv4jKzsPJwCtpEX7iRBy9fM34nUUufUZks0NunWtdaw
awc8PZdXJrlyRQLbrgMsm7PElRpTN1G8pcZHw8PaZatmQOVHjSRRkvRKEiywjpsWuB6wd/j3FfsE
9IrzVF8r/tLqG++jIxLKdZBI3zln1fLkAAU7HIc2h7ZAXVKDb2gECNz0d031Ta7JojPZe+6rPeDk
1BLeZZFJsMKlPtLeOH8BUG6+gtJs6iBWt/oq+8gCN+B+20kH+GQaI1hfrpMhq5bkFpkAMtHjJjMl
AZNMYQS7y0qm09TIsZHtQ8eaTaXcAOQPOGC1l8/7uclXlxV0OZgfdq7/+yqyBO+moF3azEusqG9B
UUgATqZdj7LJ578JdL+lCPumMWsc5wTxmIlQYUdW/2qBVdBM7SOuxhjb+vKqzl9EJ8sStrHIzDad
G2c+9HqMdvM7u3yyAbkPkJC+ZP6cAvgiAuQC9Q3g6ds1Cbk6SUxf+g1CENpaiW31SwIJMNIYKVsl
O9C57QDbt/pXeC9LIJ1XnX9vsgiYg76HwmzRjXDIY0QTVpBlKto+9DBqHllVrTCYGUp2+Wxw8b3L
tvCcheoUgHaA8phrPvxahr9zv/P6AWQt64l62UF6rucN8HuNyxedGD9rNSDHZ5AIJt2P3l3robZx
/TbAYCZQlJZ9lUPTS0xEpGqac/AtNNXySjOy1aTcDCNaiHJJleNvUmLfKxMcN0/0ummaxRBXKfJ+
S663C+3dwm0maw2QbaLgrKu2pGa3PHCLsj9WVn9NMLx2WTXO3wffqxHcStnlBJUc7FlvZociZ9eU
3yjRLzwHJVYmOxzBsyhsRlC/ZIhyG317Yx1Q1di19OHycmSmJbgTt0/12kQv9yGrnyoKr+y0u3rC
GJpZrc3pSU74JFuW4Du0sopZvOSCteF+BoqtzS10jkn2TqIHIjJL1NhOCezc5ZWcHNRxvI6Vp8v7
JlmGiMai2bEx6Q72zYwxew8cNQ0w9LUqIwmTLUTwCl1iu5HFIMZF9bVysw2JZWwYMhHCOyrhQJ+M
LYgAydJhruiVkX5e3iuJyTjLF5y4NiMZ+7weIWECanzEP7LqVQO8lDX9dVmObCXLmZ3KGThHrItT
Z5RfJXq2VYkUP25x/BeiCkcw/wKjTtEcYS25Mm7VNxvMcNYdcgSRfTVYgw/cHX+MXipFNg1wVt9O
XkeC2TiOMxE6w2wYM26n7ilyzce2kBQAz27gtxAxV0ytxAVQH4R05bgxR8zZ10TybF+81o/9OxEh
XKyaU8wWWXowEt682cV1xaMECZHUGybEgtXvf6ARJ9IE80F+uAYjKqTZirVnprtJTckzXXIuP9LD
iIO0yAAJkV7fOCbd5cZ7bQ+SoE8mRDCgHC0xHVu6eBJS/eJ2Dk4lDA07kqP5ylheOhvBfohDbeiw
Nh9Gd1tnNUBLAGBiAxEC1OlZUM1D7c9GByy36ikvM0C5NUGu1VdNXwNEEQ3SjrHqxpC2XYKkVe6T
OAlcoKDF1geGx30U6YOIHuvopgfAbs+QsHJAEHT5wM+/t09OXLDPpjJGky+DA0rh8VD3LR9sdOM+
QT86jYOlugwCKUlIcP4RcCJUuKqdxK2sZjHOcUW19b+ggtDUlW3UIAuSg6ysKV2kcGlrY+KM2ZLC
GHzVR05wfFhgE5c1OgDc3JjSlsuzHvxkgYL3yUhVaQVGnQ6Mu4FpRce0LlYmc4AYKHvnSxyEmHme
u6bO1CU+0GfndcqORk9+VWZ6V+QLKOjDZXWRrEvMziRRhDmWHD0jJFH9Qn1NgJCBjLDfABD1sqQz
TFkoF3xvoZiSqWYdLBVLeoummyGcKVClnE037a0J2IdPGPgr0DXbbcgaaW6Dv8/1U6TduPSGO9vW
fScYa/biUKZJEocvJnGAq9GZ09KkM6nlZ6kO77asaUbiugzBdXWD28xshIRSM2606N12zCOx7i9v
ruwYBceVG+ky/IpjnMGDjoSNN2aZr9avrm6vLkuSLWf5kpMQI7OTwnKXUwTo4EuOpwzvXodWspzz
c0MnuiL4E1oxNC3weLFvbUWJp82rebrXAvfdUTdFACx1ADtlGO0Gxo1xlZKH8VpOoi7TDcHJ1Ko+
UVQkcXLA2ex67keW5FqTSRC8iklT0hCMWh4Gp78f4v4WtBeXj0viTExhgMHqrJ7AwpFzivUP8O4o
I72qMRRt9wcmm/Y6rxouwVASUKNV8UVAc/R9gHC1Qzm6+VTnNabqIwwJbS+v6Lyqf0sRIpo2yZXa
KiCFl+6t1v9WFLSgpws89fNlQX9zqX1LMv5UdcprsFpSRNP0Or9BrmXXY0jC+WhwhcozEctR/ww9
voUJbqIu67rTdTIfyuRFSTOvTLUQEXwYu8ZaKcZgYcxqqsf/cYmC36jcggKLFuqxjHrH+ldyIn+Z
fc03nL28Yee8vn8vUnAebZOnA1rRcYuO3QuNiqNZytDCz2fJrW8ZguuIklRVbPq1JG0VlWE17xde
khHdQMi8AH8gSHDJ2OgCN3fpzpLles62m56IF5zGAOaiNlIdtPB6fdBv0UyOG22B05dlev4mBvpe
qOA8iN5ltklhCOPHQkBVFdfpl1ucAtvyGhtjPEDgk5SOzic+v5cnAiixmEx1t/QZmGtk6PUtsFXB
Sfo17RjnKLFeZyvZFf03Vbp/L9QVXkyzZZRZr2OhgGvCOhGodFctRgdoUAfc+G3UH0NQBrk0Iynx
Z67gacYhS4Y4hbZGjrFONbIhtPuMdcn76W/uuu/lCW6GmDNJlNmYMaGA4nafBFn7DNZXmzzk6BGI
QAhVsY2ZJF5mxJ9ga/wL9BfAmGwDNSG7yU7Cmid3DlhBeJH7o9n/owv/+/MExwSqRT3OBux+Z3Vh
ZzlXE1MfFdWQXFTSbRBdEbEyVJUgp1+B3ioJyJX6CEKUvH2yu9DFY2pDt3Uwhg7QIZy9Ut9Mi1XJ
OkPP52pPFFxwUSSLDD6b+IwUKXbdfNDolV7shsFYV+zF0T9BO+THgN8op4/LvljiG13BbzmdDjaw
EtrWFNGHxcgDkwEoL67nwhXjCq6pr+wqB+NQB36TT2cmwPez8YYGjEeaPGkx4MFt+o/SKd+6I7go
YDTHTpRhMymL34ZKfYxl2QfJeWnihGYDhoMyW85Lz9OPZvwNpsxXF0juLOmPVLXuFesYOWDIaj6K
SBKJXPYPmji9YBc6uJt67KeJPgxvNEAkqdcHlbmyJ/3lkEdTBUdkAjWiw+nNB3sgwJ9FADKD1LNx
fcPioeX6E9jER6QrMtf18hGNvRQ4lum47tMcGMGuX9tReFlZrbO6ZIMbRFdBl6A5grUi7a8alY6s
D4Z1PQR695NuY7Z4wAskbsm6MibcQZmi+xGuKQBcT14PKBJ7fmtA5Gsp7xhRCFi9tpsW5JuPMwxq
nvB/ruWZDA7AMkMNPrCw0p1ZkKAgxpVhYHCKx4HlAMIV6TLdrIOCI24Zhxdl0nw6f7IOgPwEkCQZ
4DxNvykLULZWvmnQkEZ2ODTPhN1bwNRsOHD468dIL3cNUCiGuvLcdN63gJox0qOuNVc1xuH6rNy4
deP3/Jhrx5IdavJqq4APK+ZA7/ptxYuwYzLgh7MR+8nOCg6INappqARRZx2DHbQq/Ti/qmMlTLBj
qmXIdOus2zkRJ7gdndq22+QQ17+gO8OYVsAxwHQnUGubUEdWfwpy9BTIQNpk6iO4olxtBwIuze4A
vrX3hj/SbL6NZ0y8HXLrrmtlAOSyPRX80NyNNgYPlwx/Vx5GUDdw+9dI9GvAfvb95rJpnA9XvndU
DJEKi9lutQw1pdsB81QgA/1/NXF6j90F59cx8rtrW+KMzvqIE6lCkERZQid7GQCKzc9JZQ+jlh8M
1M2kaJVnvd6JIMEZUV6h/3Hpv1RM9ooBrlvTeEpjCeH2GRBBJItOpAhBkTtqrAEXGl55GNMaWLvN
ish3MmgnahoqvBsD5IGynlpt0456YAH3DdQwbocOVJKtq6oOzQYxxFiBuYv7l0940ZYf9+jJtwkR
UeR0ptJp+DYFtD9a9EgUa8PmCB2fv3tyo1SGr+atRKZEg13B31Zm3OIxil2fWsTblRLULL2yjeqq
ZWi/fb68QIlPcAUXVBUK+uAULLCm4O2bjB2ZHInfkamr4HZMRpuYL+cLrLFHK3qoDOeZ01+RdOR6
UcdLhyV4mmZu0kiPISj6RT6cXbbL1tlVanmGn/8HSNzncwaOYegA7UJ/okill7cjulVt2uD5N4T9
Q7HK1qC3f1HWaQh1fLh8Tpp1Vi1OxAmqqI1djTFeDJRTyw3RzOhHyehxCzUGY53U6HmtDUCE7SxQ
dPdD5pdW6VnzMWEjQHZd1NRjbxre0mFdY5pVqzZmzX0Vb+YUVFgZuHcxfxfaCSjs9ZsJuGNV9db3
L+gzD5vpRhk+VaL7aTKDAhmjNyPw5Tnz8vZXrODZUoZkBMOP/m4Cjj56MvvHbABL4p7pXQCOoSCJ
7tPyMMWJn+vX3HlWrVWchu64H8nbOE1eoz5l45XmbM008Uc3Cu0O1Dwg5XZ2sxHAA3md/hutm34U
5bioSr+oMx+BYJA4yXaMAdwGAGW+NcECl9q2N5qax+nNrNJQrUY0G78a1lXDDqqOT0ZOcUT8O8ag
6Cq69YxR4l4DMOjjjDpttm/p/cCKsNUeuIPGPnCATU3vlQ0NsmbalkmzYWMCODg0AlkffFCABVjd
GmT0Kq1H4InpJ9CGz1dqBYDO5jbrb5L2qR17wIxrvh0RcLPkPjOct7FrPM4xlteP1yYvEE29kvbW
aUA2bVo7VtwN4HTvsCNW41vDI23WunNf6xHe+/qqI7XPG+4R3Qbim3s7tGrhz/prii5np3c8WqZ3
s9Lv2xJANcCKrAMS81c7A3J4Wm2WcUonZtvBwE+4RoVCEW3uMbX7ZMwGFhL/dVlzz7lQAvoxzbEd
YjoiPSj0LBs7jP4ecjAtV8ZxwCH3mu61yrwtwXbLOtfngBq6LPWc0zmVKtyRYBxzJrSvAF0IxHku
fHTB9+jj2phAIrks6ZwHPZUkXJK2nafFiKc7QkY75OYYFInkhpRZvnAhJJmVW/qSiLHVZlPmujc7
ODl3Cgf1mDdSlqHlvv3hRk8cjXAlkDzHxV9DXA6UvWprAmEW8yxmi959j3pLShSsgJI77/zb7kSo
cEkk3URSsqAKdc2mv2oOS4UPq4Wy+/8EAxsRx4kw4aJghepa6dLXMI/Fwxz/yvHwr+k67icPoZXH
Qeh3WUeWH7y0pUJQGqO9jpMBq8NYbJC3gISIt06q7QgyDEX7qOqywHRR7wsCRdA6ZcZu5kuyl15r
K2BBbujG3uE0ffnRLdp3SZRgaZmTxaa+qEvckRsLVE3qXL9G+vvlHZQpiCWYGRiMMSrDgV5AtddG
/TS6T6t85clmLFSfIfIeK+ZVXeGlg6wMdj77+q0u1mIwJ3UwG2AefKHDOMSA+ml32srAFLMVzMQD
xdfA/B5QSvK29nMe7ERJLeG+r0vXisqlzq4Vr215Z8AAu073TfXj8s6e9V+Gptqm46raDwI1q4zT
qSyxsYOV7zTSb3IuYx0+txRyIkKwtzmJQUDZ9Xhtmr+pofoZXtKkxTirLZvMlEkSDE1LnCyfGsAl
lcU+c/dutZC0PmqlFGrinNafLOlH013cdxRI3Msj9qV1SRhVUeHHajJtNNb+RQrMtZtkm/Zdt84K
I/ENNz9kPYovSrvNlUcDj5rLx3jukjj9IMEMox5IsnaEY0ztzzwrMd1+ZYx34G1tGV9fFvWFoi+a
/KkswRYx4lGD+A5Qj3XJbqzcBYRQXAfToN+0ZQRwHz4ALTd7pC6ocJKjVX2CzBqs9AAhdfZ6zcK2
IXtqx6FlfrT60YjjG9aScE6McEI4aFRou8hkgKFnyxmnHy1YcT7kRqnZOLFl4EDx7L39TgOwXG/H
NQUbpC9rlNHPBj7gy9ZUxzJc2xSu7UFJSVfwEuUhO/Uip36zymM83HRUD/vullo7l6+5BjSi9G3Q
MTITzqbuWdoc9gDg1XrMwalmMA9gB3UzvwE2IqOAMnGVGptLPycb/TDDQ9+CTV6rgsiWJVLOm9L3
5y9/P/F6xHXGYqwKOFyb+Ao4HUdnGbvLVnVTSRTqrIclJ1sl3P5ESwcNCMwIOSYgjpmovxZaWPSA
ihiRlSqDzvLzWcqlpJ23me8lCt4iJ3mqRDqW2FbHEegUDKNK2rGv1m5zay98mMojR96KziubTpjS
3Fsg0NF2JkAYSzN7vWxV5z3Kvz9GjJMLfeJWDOb3Q8quygIFtvmB6tvLMs77+m8ZgpMoVZMVhYEF
JzaI3QBJHzPpYM9ZGd/xvilsaluZZTyBTQ5NMInrqRnb1NXom8x6ilPryMDVPKW+k1I/icxbB5zN
ERlfLEvfMYxyXl7uVxvCD0f1/S3iE53THKykLpsPls1D21I1rytaZQdkrAPTAbiYGTd9U1SA2AQP
TF8hWzAYHOyreF+6sfra2FbuDXoJDOwCnbxj9JC0wy3myfeFRo5t0W0TYNh4zeC0PmWtj/wqmDee
ZwNMrsMu1sAW1Sc7R1cDp9xYQx10yNqPSrxtSyN0hgen+awcBeNO0X3OnNBNs2MLkgA09IStURyV
CHioBdg/Rry55+F3STkq22CrL4AMCl7W9QDSqQZ0lyrA+WbkwxsjmFnuRaTFFCO7cjhatG1+ZSr2
FVfBSzrisZXmnjFVLRoOuusBfd2gr9NLD1A/6gqmsGXlPU0sL7cwmVHcl8ZzNrcYM7YDvWxXl0/n
rMKbjk5Mm7iG/mWdJw7GcMZSm/RMBSLUHbA2fQ5y80ES3CzK9lMBvmUIkQejMYkIWEIOKVIi43yn
6w95M4RtD2h5TGawCHOKt5eXddZvnixL0P98aOy8YAxOBQOdTezxmN5UehRSKmspMiQ7KLYwN5Yy
pUUVw0X3h4lj0pLkfg4A7KQ/VATT5xyd+ka/zQ0QqDPN08GzVt6l+S93+hgRTlrV7E1R5ZkOQug0
7Hp1hxAx9XoHRBXtWw2mZ66+GAbIZ6pSxbx64Rm1BqrE4lax0zU10pUGgHykJCRu6txzCamC/68Z
IskdSkg2Il+cGvjVLAPcHWxXIdFkD29cc73GzWXPpbMXwYlAIaBpDDMesg6q2AVDqAVfNDafFXLP
QXKVAkt3uYRW7hY1kopL6qZn04inixXiEoSRaRyVkJ3xKijwBMXgAPD+SaDM+ZqNzy07Eu1d1e7Z
GD8Yo6zmf3bpjoVMumlrCy/Un9f81HZpM7bTfOB1F7hDdJW5iafqt3n10mvlPzH5E2FCTBEVA3hC
ClQOgc0S5tlHTe5m1Df/gQGeCBGCiagxCY6zAUb3BLhHvtWb2VPM3iPuJJF0tnRBTkQJ7gVwgYoa
OzU2r7EfmDOvmG42t44CnKlWy36xCKVRUgOayDHLj2ww9ySfDk1XbSOlN7wkbu0wwRicDyVvg0rV
6zXVLF/lssnss47i5DsFnxTnZT0a+Tgjlpk8sy88h4F4cJS9887r8rcccXYxmTRt7Ec01ePyWVer
cp35xhoXy38GU7BY5Q/nfiJNiGasEZRASYRn5ViPq7G5zshb1dF15t7adue1gHGGbfmjrRWeqR6n
VjamchYV5eT4bcFtqBkvGGCjUay3gXcfvbPC5/xQZjxsmgW0401p8BJC8/9lBT8ft54sXHAZANCx
3DGBhhcL/EdIsdVxkPtO5+uVh+bqmxwUi2k47LMVl7nK5bcvbbqQlsBlrsSqDRNG+/96aBHhfEFz
23CS9CVBEURKhXMWz+50mwUXpUcEmelKRxQX5+uuvM6a9zI76L1xw1MCzJAM5WsQoHRKvp3QIuDR
avKtvntLafFhlZXhAcj93rbNYDJjD+i4fp7Pr4nucIl3k7hSW/Bult3RWuPYGrcpV3UMGvIGXEgq
cs+GFpRaK1GDs4H2iRYIfo5V3DK4DS1o1S0ImLzEkA3knU26ne684N84a3W902DPSxpxQS6c1xiH
QAb4H6L3nsoSfBQ3+pF0mj0fAHcNqsjI682/6ugqqT/s+C9UEL1m/BwUvul0DpLU2uPFbz2X9d9I
HKWY1qFE0YbCxm1oAOBoqn5RA5yRtiRCXHbtggn9aJ6eI6WarBYHV6H4NWww8oSwjYBH3twk9m+O
Ut1lh7Fs3SWBgp9yUV9nRIP7VwlAF8v3NHEezYVVrWNBnL+lJcpYLgsvC5WopyM4KUq7tB8Z1JPT
F6XZO9Jx0b+5bVzTscD3aFjiQIemNagp1vaEBlVjVXvFqgfqartVPQAkSSsUi/H+3MNvYYLf61W9
AGIEhDnzVmliP0vqMItKT0kyiRs521UCjFzbNTFD49iGYNjDYE41mqqmg2JvG7TBZlq3bppkHbEX
gOjiLrND1e29OdE3mWq81S69j/ps3/dvEW0lLatnT/HkWwQPYNmoLdaGPh0S2iM5te86RaKcZzbW
0FzVRoEQq1XFU6xbblY67euDm6iYR2pW4FgJ+4mHvSGz7nM5wD9kCYdoU96kljrWB0Wz9hHtV44V
gzfT8V2urDihHvpsVw2tVuDbAA+s5tkDtKkoSsmaz+zqH98h3GgTzxjPAOR26Ji9qu2jUjLZPS0T
IVxGyD1qc5fONULTFWr19gv0CPTLme/AdzfBcIVqkLSl9muGTLCSPxYmqC6rhzGth7I+kLQaVkjG
v4EaBFEJqnh9uq3s/rWFMQOLq9yZ2vCuDPkVVQLo+8qFMmOWJJuA+v9odJvaAUqu9XtiL7R+SdmT
4zy1KlW9kb9rxZ3u/AZGZoBXtqlSydbJdk5Q+cKM+jFWcDg8HTajy/ag4ZGc/5lr5o9tEu46TeGU
acvhuI3j99ZfNI43Vf34XzvgUyGmEB7HeqOwCOhWB5WDzVxxfZCn/W8ShHulUscmtjNIGNCfZRXA
Q20la5A4B1O4RLgRaV1CAOPd6IDR4HxtJF3AC6Ch9tvLa5FJElyDOVtoO4vhhqKOgzS9DrLK3nHe
rsAJF1wWJTl9sTAwa31hOsvpA0Yw4PXvGUB7JV1dFvLzdrRdUG5hOAutF0vvhaBjqTqaNsuj9MjL
m3ouvakYvCS6HhsAuFl1SFgT9hUDun26KkEuWeayWtzPrP6fXyB2R9bo/EhTLU2P7fJEea1WRezF
KLlYnuZ3rVe9pY8y8JwftiuIFHQe1LiDVsdjctQzJFJ68CNn3VqysT9eQIIMQesjNEOiHVp3DtZ1
ta1WYIUMqhA14K9n7j8JjAV5gg0UGAnrDO44h3jbbVsfUFyoW+2i9bCyVtYmwRPP+a+fFoJIwRgS
pGvT1jbcQxIdqqIJnUZWQ/xhboKExUZOkr9lhlxlF5fJcdBf7TlejXa+7V17pfVMYm0/kcYEUcun
nIiKrMmwGYIJzBQtyb3aR77LowVQyN3b8qE9dj5Qx8tVVa60wUepTtbbItNJ4U4swIzLe7B8Ht2E
gJq6RuJFl9wnPwJ8YYnClVUTlA3GXE2OQBI9NtkYllRZoyS4dpLCy3SKFrEH3sneuz/HvAWxgoth
o1kqvc2T47Q2DtauWNVZCBtPsmDcwKNcD39la+ROj+jAWutB9zjVu+KxGjz3iHTyZav84VP/+JQf
RK590jLFARjDEQ26xDoUzk0ia0H5ObYkyBCcC5kt1vSl6SJLzADui7a1db5ur5fZtPaKPAHRFbBg
cG3rhZ9O/gKRKLIjzobkrdskqkFgM/7k99v2kUd+fW0qGydoA3ddYlQVBDOjVx7wkDQk9+OipX9E
dsLiBS9kApHcRQUYIxOYVlVQSWsbO+x4jv4Kba0bvy4fp+T2wiX2p9Gik5dPGVn2+mUEimS2c15d
n6y10Hn+D3b2xySnsDjBGzlG0qpVWSRHeu1AjRdWVmNdPugb2XPqZ8pQkCQ4ow6Q1GAwVyPciQYy
KvVa/6T31qpaO/81LJQgSXA7narFVk0mrMl8bcngzWg1uHxIMpsTvE7v2LQaGzi2abI9LXkFvJoX
2TLIpp/ZTmEhgpehOqmGeIb/VnflDbmy9/Vj9+zA6MotvPY6vi5u6V5On2ssn39B40UKi7ICg9dE
jeRorrstHi1JaPrus5p52gYD1L5bbcrdAkXC9sNqDLWwDNQNvWO39Lm4TVagg1slH86zEhA/9po3
dSNF0ZN9oOCP3H7GJCEjy8bYqwnz4/fVe/YX3FIwhww96Pa2e0yvU8vne1mc9TNH8eehfNnvyaXq
Kqlq5jqCEiNHdh0ogQkhqwyI4HpD0KvBwdA0ARG8Lr2yPEbueMxLEF9R3ZuI4VH0u1xWxZ+VGOF7
BPcUJz3pFQJdHPzyqfyV301jMKzLW0yqLVmhGc+sX/xhfsO4fXcrZxmR2fVXLHyyH1aR9uA8mXED
t8SjjbpNtNkbAURb5CA0rdExyIlv6ACWmO8uL13imL9O6kTyoGttARA791C4gPGOVrMb/SbT7ZQf
wDMdSa5ZmV/+Gsk/kWYlmh6PrE2OmLsJHEpehl551ZoeA9PM6xTcTLUKXwB+mxq5drCbobX+8nov
R46O2DaQqkxXY4agg8cgk+DlMbEe4nKXKPz1sqCf8AKCTgn+Da0DaNFvcQf1K/U3iFwKGLv6OQIx
ofPV/Q6DHiiwSKeSJXeRSJahz1kZDSxJj+ou2YCze2Me2m3jK4EmudFlNiy2D5BBaQotx60HZNMA
uAkoWoIftHh2r9utvtG9Zq0EMschOT2xtO8oaVXEACc7kAaBeB/v4gmTeqtmkKnJz1TUn6en639G
EMQgVkM4dQ561niY7/ScWUXHXD4FVm1yv0j6z97hByTGd+Ak3Y6MBjy6rjDei0nVwCGzR7MWrRTz
yjKH0IiVtWp3Vz1pAw09NgYG9E0zCitt9Bz72tSQQie3DjD5SzhE24plYwY/+ZKF9QgezmoaPavQ
tfT1jDH9YoXcPYL7CA3kfnyfXCd+fdV50RfHq7Ndcn0jBccSD6zVWHvKMX7E2ybTQ31he8qeAKz8
rGxlbx3Z8QphG8UYcF/lcYqQgAaAi/MUF4O4o5cm7H8LPnQhZCOTmbkDsNrQdr6Z0dxiTeS6V6o3
iQ9YdvVCEPCD2yNxJryFnWXX+2AxEDy/F+oqd92vp/2wkW2gzCjFlrWCJDPTGYyyDc0diqv91b/q
6JY3/tb8+tPZsJ0skrj8QsWUzp+m4nQRTRqCRE2i3EfNG5FXrBdju7CNRDitWgUwYRfhelygUvSn
6Tr9YkNVV+SXLg+Mvk7lgjiRImXI686kdh8dY7pzQQ+VReSWGjU4m54Nc++2oKDHfNRgTZ6e3zUu
iKQUAMvRHgPY5UajJibPmQcQuP2o2DfLyPRa6+qdo2CerpyQFQT8OlPDanqd4rsCGepGDVLVfXEc
c2Nm9N421I0LjguVpbE395Gnpr3XqVZQmYnP4999Pd3r4LujFjDzuBoWTXmVT2SrGa2XaaA954lP
c3SccgVpOxNvrCl5HLvnttgMXLl3yb7Iy32Tjn49oBZUFP5YvDruGNTdszlwz6B3GLBj9JEmH1mD
DGbsFYYdcBclMkxHViB8dNats63iBw29xk05hYlihVVNvTK7UrIbtK7VJsOcvhHkFvdYdnQQurDZ
CmuydjPFs4z5um/KMC9MjxDftPZp9WL04Fw6ZPoHU49V46upA1TFDo3fiAy65yy6ipvrCKB9jAdR
88kjL5q0MJu6sOrfW/O6ps+d+26lnxNBMd9qPV0r/Mw5cDULLlv1F67eJf0QbvakcpjJbLipRR2b
rR7mIb+29+kLc3dKtQEfESYtILYeXxeqDR7g0gDW+HAzD2HzFpXXrrEiDKhJoJGr5FxnkofVV2f5
SZDFBqucgbsWHftVs23ZOkUfnxqMfF+vMfoZqCttDGyCrhpp9CHx3yIgYTPSKOl1mhxxUeKOMwHB
Yq8N8tClpuQMJGHr1/V9skbTbbSaOQjjxuRRH8Zb4EC8aZG5TTJ1DTDNvy6f+M/K35+3p4hImJRN
GrcKsuHWGwA5q4cFVAhAC1dAOZ8CvNTkUEaS15lY11SRidbsBJGOuQZPhBFgxBqpIryJMI9cBulO
9YYrjFv7/bUULkpyaYk4hEnvqGMK0rqvJEMRgI/qqG/ppg8XGJ3yOXmXbK4kZP3qUz09y7FnSUWx
uZrernR0P1Nme7WFWX00v6Dc4dVVv2IqXqSGDINLYipfUdOJ6KgdrUIbTCjsWt0RZFTcd+qE7L7Z
LK/gCnyeqRfvTIlYSebTMYTkSuy2qmrg0jj+H2lXttw4riy/iBEkwfWVqzZL8tbt9gvD7gXc9/3r
b8Ln3LEaoxHmzLy2I7oEsFAoVGVldlYfUG26X6zaAEibvNLxoZp1F8NbwdQ+axreKJiNmScMBIGr
MTUTtwM/bNqaX3rA8KsFkHPMvKhxHhbq4pTyg968J+ng3/5EotPGBby0qIlWgIThFLXvCj0YQ/qs
IzvLlWfckg+3bYkKNoQr2HQxBiSGHNFVC+kG3YMmfopbPw0sr0eXBOp48QIGcYeRxMzbOowEaxW9
UXkixFaqezqpMt4YzuJ2xzJgCjSDJ4UtIqbosAkiJt9lldQSiUWDoiyJnmMM6TCprsZkmHwhGktk
in/RJGpVlRUqemAc8YwKScxSOFZpOEZpnQsLWcD6Vk8GwMP5hg7Uq0w/Rv2jqWq3nu8pRhYEH1pw
+PjuLJXzRLEgu46iCwG+IA/i0wJacDd5YnPCoHZJw/igidyLlbVuXN4al60OxlLWLXjJz+kWaFay
mfcFpCNWl6ZOL7yLBQeH79Xm+ZqNi9yg2tDURxnSa3FMvLg/yG0WlqNISlC0ocwDLqKZJtV53ais
j7Panh1brkl0f6pFI94iM1z0mqAVJ5tg2z9l5le4xZ1JglKSRN7Bjvmt78TFHLL2IxjB8hSlotEB
yumOEsy1ZNkdLSiu32V9UY1YBy2CrbmkbJ4l5UlGJkrl720R+SpgOo6UmTZ4tLM8aPRsdOph+HXb
hUWBnJ9WMlM7q5FAJ3Am1Y1B0x8m0HFD4jo75nHczb4Onj2ne5Q8yy+C9Fnxkdh2aCFCZVbEfig4
3/wEWIpRnrLArMxJk2B1KF+ZnlykN4cmM/5ljNS52rFZmkOejojR+UF1JQcwR+pn7hRoQaWAe1lU
1WJn8oYv6HzoKucpIjpq+Ia5n0vDbTA5fftLiixwR6dTqB43A6r1KxiXVXU4GJEpYMT8MxD59yRS
585NXpfFnKQETxLdAUsxA1TdJf7w2rixp55Bgu5LC9RrUj9CnqXu/0ajSuQi3JmKiZEOUori4ByA
f/60FBvaPuSBDQav1Tc6DwBnFXiqKChOootOdK3r3LVexbKUUFuh5/nF2pmyl3vznnUe5UBCMhv7
c9g+VF57J6pOiGr7Bks/L6JiT6IiViXU9vNt/QQt88WH+HNYnux9CtR76+fHZHSlXemPP5e9yHNF
VWCDOylDtEhocWPLWcdOOcTUI7jYwAqJh2GPXadmuDwSxCrhfKrApXnKA30Cr8GqoqfdgninAUKo
mwvB9JHIBFdUjKsJnAL4rucOEnODCXlPYxAcTME1wPMYQA0pNzVzBPyhPNG88CBE5baAVmqtcaxn
K8jb/tAO3fvtcCBKAvm5JqtfqaZ2toVxbzYfAcKGEllCd/jPE8h8um1OkCbw+mvEtJZpWpByRk3n
kNLyJ8ifdsbGtF/WWsRWLXhZGlwYsru5Gcce2JmkDzIb0+TzgzVvsuQ1IV42F4J8S5AsfNBDXp6+
RG/jWUFOUve7OYuDaWkgjyEa1RU10AwuuvRrlVnQDUAerULmEPWpQlFdqOZ6EVm9kRRus86+Jutb
C1fz7Y8nimz82FI8gLxByQz4il2jMii5PYjkLGPEJEnlUY16q3Zuae6tGJ6VtSMInWqX4mWXLaPf
EhS09CNpaCj4VYJXPC/L1lJAWsoBVzQrPdfnJf+Rg2KMPaES5VHGJgkDjuB24eeZgNdf5GlBTSaf
vg5J5sadsa9l5b4x/ldGo98vUpMLO73eJ1pbo0AxkOJk2yv6EvVG1bQw0ivPlLa3d1IQgUwWBC88
WAZOcrRWVGIkuTx1y7Tpsh1Avq/KgsHn9HvefVEnWRR/RHvJjtWFUdVKc7WqkVgmXya/jlhrDagS
BfMzsjdCvARd8kDyRJAMEUaJn0Fq7DiJCXjccFtNfppCUnPyGX83psb1/muON3jnqYH5tkBCcWQi
omIQuCBgmFx4yqw5LowZ3QRLOvRwHUMtNoksiErChXKZkDRlxTDUf7TDck+yAqXeYSKe7qKz9bSc
7Pv2WHzTNpkXPbTjXZXd33Yr0RfmIlZjT/JcjHiOY/T6WHaQxabYZEBq9T4S1JtE0ZGfS5rLselJ
ZVofXIN034XGloGhtL2IW1RwVvjZJFBHGAR02Mm5Gd7SNtueu/i1IqlzLLxR9N4RXJqW+vsRgUza
otQWytzKaPgVNMwH652A9y7tJKcSHkiBW/LzSLKeRB2ZEdyYjlC/ndHNy6FCU+7B8+fmG4DmhM1u
0WZygacaUD03FLxJbG04TIrs5Fa3TWQbtH9vtHwwUART9TL4V27J0zWPuiWpXYli7Cy9UaCgS7ly
2/5Zmf5n9P/vQZxXh8OMhG2sJfxflVX4/ZdmFaFNBCeMF1ivAGVZTBlnXLY+7uK3stio6/AsmaJa
BXO1G+9Ti4smE3gU+oggWjNG+sIHBaWMJu/kqYiP0tP47d99Ii5ypCQjkaXjZtezV93oPehSOijp
VZPk3jb05wHO378RD8Ens6H0YEXDpYPi+HBPfTCB3sWb8afY2UUPJV67YckqQ03Sjz2kD8tbdd8+
Ge660Y9TgOmQPV5Kk1MEooAlONY2F0TKakgrrUL9VY5JEE9f8jINi0Vw27CDesM9bC5fyUGErKOd
aZ9syXSNKKSDCMEteq/YXKxINLOwswjFn9obfulBh6kC42kKVt/aABwq8gv2g28tiMtO6mmGGpb8
0SFSAsNlHODLWXNQSgaisvqqe7f9UBAIeZZhkK4DzWzXyTlO5ve80h8JRtCoJu8Vjd6plgm8+oTR
edGtKVoll4kU6F9bGkaJP6olS+UDLz3vyZEhuKL9bB/EzJIib+TiSFZEyRgneLLPiO2jGbsSzULZ
XgX589X9BPMwRj0tHbQd3OeLa1UzpDWxwTuOkZCw37DCXRuKhv2vxt8LM+zvFzls1IE8tau69EyU
2KfLZlLOtO5wAP5JPLyww30nNV70fGmH9Gw232oy7LrZPtay36jP/8ANL+zwX2cou7GeFvtUzWBM
AEUD5Pdcm6r3nfIjmZpdI2nO2oi4Aq+mORdWuWhf2JUaZXqDUiv4SFSr9FbrgQKUolXfAFpybi/x
qgN+GuNrZWOuaXKew9haSo9SZTsmSIPtNRWUQj/65X8KIBd2uKoY+pmYqlkr+9R2hl+S7+lieyt9
Bje65prmU6uSu66wBg+r30lFlfgxeB/lBbNnenaKzWKX2tMhUhq8o8Eqp4LHee1dDTxTcmJEIIbM
97qVhKVcfM8zDVIXkepBWvtQtdqx8ZcC+Hwi/7M6wMWiuLtEheZwVyVlijGA8ZC9LZgW6sCxrTnm
w3KiT/kx3q+NowLyLRwvv477urDNXTF9OTXDWFbpuUliNPQip650R5oMN146Ryf1sa91yevxNYdc
DXLJ9JXqYSTjYdCTwTGzWDSjLPIk7kJSSalGJEe517QglTGi7Jp1rg7uttsO+yEae8uTuFhGIk1V
bGWyGS+j5YJQNewerB2gWbE7xg7dJa7hmL/KL8PoTI/ZkxH0z+Uu8YRXoiDY8SW8hcrpoJn4+MMO
NGhA3GykY71ZTtGp/TIAgKvuwdR2FwnHNK7mFhcfngt+WtNFFPVQem5SkMhA7Eg2sifQyuy0aN63
stqCCLF8bTXjRAvloawT6rS5cd9VSBIkYCvGSQI7YmXfrcp0ZzeKu9gm5EPs2CmWxtGjXW0GUpQF
tJedehoduRk9rYugyyYHZWQHKm2ChBWxFwk9r6L/abeAx7ZV912rsp3Rdq/UVnfVOL7XuVEAEoUf
MKgthmQnwYP6egZ5sRVcfE5IN0lTj6AyudpOPy0+GMpTj42Mdi9yABBagNf8o+gZeh0bdGGWC9BR
20CsroJZVipGZzK0UKGhYbZVvTaMXPJ02+MF9wFfbZzm1SiohVuoA5nDAnyKamsYkwe5yfQC6qDb
xkSL46uIYwcnybOPPUUlyGVPXpQOUQqXwiKgQbUR2GOB/8Zx5muITdWYemWNDHwxeusBg1seCaEx
6IobQ4KTw1cRrRx5Q6rirqv0/KgN8oMCkP7t5TCPu7UaLgjGVUw1baoBG9MMTx7No026LdR6HD0n
AZkImGhi0RcT2eQCYtYvddHEKxs7WIOhg8bDB6a7/Qq1db8FuYlVOetbBbVl26u92+u93mv7PAt8
/TCdtHJKpxSw6pa4uvx1bBWghMBauai7UUNCa9bleLDodF83SJ+X13yUvbKSwLv9IJVkM/XJQy7P
EPqZQOBekyQQ/ECRf3HhMtaWdDBSpL6sKq6hZR+fog0imV+GjcCXBTeCyT7URfo7640mTw38q5ve
onzZ0k7f5i2iny7owokMcQFobXqo0Sc9KqYq3ZrtY2YeS+1bg8B9e/OY59zwZr6KmEplXtcxFhR3
VRBrthtJZtjOteDQCM4lX0NsTSCT0wo3mtThxa/t5kIE4BVFNb50uGjqYlGCc4niiQfp9bXzpudx
0wAGFFVOMYUYxROcS0HY5uuHUWatcWZg8yIlPpt6WBVBAvRzPUVeKrWCNF4QAyw+7hgT6pXNjPFX
G+TDqemZUew0BUSldPlEY+1U2svP285xvcb8efT5wmGRD/NiIZHAo3Lc5qckrA6RkwLfLBROZbns
LT9k5+HiYE1dP8h6i3clfVOC+RHEpbiRDAfgCfVvcYuJHJKLGaZl0MkakFtHkAcssztFEYwfCg4w
Xz5Ma6Ua+wkHuIdiHd2glANAfbphyDvBR2JPkFtbx4UKuav1zMgR/qTNHIA7KNTOvW85sscmxES5
ucDl+eqhrqaRlnVIzesFmJYkcSEm4zZ26irNj4a8C5bGYBw3lsbXD5XSUCsD1fETicNMycGwdTdM
6a8kgg/aX2L6rTJA3Fv+k09nKjIxNDBuqbyyI9FoZnXRiCAvLd4igRjZVJ3E0Dcgzr29QPZp/rS+
C0vc69KKQZYwZjPD7li7HGRl2Xb1MWIuuLWud7Mv7LDTd3G65KyOhgG3OGLjBP2w7kMMOXNXUFq7
1dPwhNEMin6LF/t/A6B01T8vjHOBq1xnSpcOi+w9JYjXff8j8RlBghoM6rkPRdXfqyf7whyXKw25
FUVlKcNcdDfrwFpLhXf7q4kscLEqX5HNzsUCC9q8M6dimwqFlq86/sUiuPCkLkSrMZLIqBVGb15i
HK/FqSAILivpsc7DJDrK8qPUimbbRN+Ky28MomCIRGOuzxQRep8R6GnO6CuGM/0Q10aFjsnFLmWY
csiUftib/L4+rQcbzOuu2qER96H3E3TF6/oqQQdTCEC8mvp87vHH5XdxKOikdwQSLmi5kF+RJfmS
0QYthsFvO8v19PnCDF8Wk0B6BGgBw2yADDhyyu3ij1t7j1nNQNbddmOc5reSOv0rsvetLCo1Xn9B
X9jnYgwt4oRAEopB70lgZJvyrOAFjQmmoP6ao59l/4qhsyxswly9KC7MciHHzhIQ3ctYtl1A67WG
zNCQOeCcKWPJ1ZMvtzdZZIwLMVJitZCnQnybV9PLMiCzuy04YL9l1VahgkL79UTzYmVcgFH1NZdX
FmBYbaCxMXZbhKAT+LV4vav8TAIRgEN0SD6+8IWjRgPUeNoeAXTaga3oMITdc7UrT/Ne287ucKgf
1rvGcrqvQkTw1ZTzYqVcFGqrudLbAd9Q2gy+FUa78Zx+p3sWvoegfcNsYPMDj84gd0XUMoKL8YP3
5mLJhVG2MXRb2cQ73fx/N+NvjIUKQjk/Wd/NUwMJHnxLVpooR1ctdkDwhkxpPFofkWW4f6MrKthW
fsh+0q2hMDtsK+SLPe2L9JLh9Bs+67iNuJMjGtYoK1OkO9CorN5vHxXBivlpe4zhKJrCLi8Fs9+V
SqCgLGK0EQRWfsw+AyOEUlc4jcvqGlp8nqD8UecCFlJRXPsoIl+4iKEDME5WLITtotqcS1SyfkQr
gMBxYDLcteW2lmdbL+pG1AS73pn9PBgfIwQXtk19slUddI2I6UoAfvH6v/NEBd0zXVFZhHoQ7SgX
cooF88YWlB0wGflWGiel+mWI0FMiE1xS0yYYMzBLLMno9b3SdG4CbOdSPt72PpEVPqLUWhHnKRYi
ZTUsPC9zsGai/Ow6K9bF5+GyGHAZS7oGvNl5ap380O16DPQuz5iuLu5mMPfszFA+TI8YaW8bJ/4p
Egi++vK7sM7lNO08N6maw/3TUfUXcwGB3CZjFyDEw2/vpsASP5pb9sqomyxLjHvJR2HS0YBGTQo/
jQS9PdGdx4/mgmsbvVGUcODwk78ij6kdfT+juDL7Y3IHejNh90vgKfx0rm3ORoLXEfKHEymnZztL
T8v66/b+CWIhP48bNVoG9UXs32Bojlpa3jCLgKbXGS8/vYEfvDWnOO9k4yPYV29S7IHk8jRvMNAP
Ovjw78kvipbFRQv043Oj61ZEC8wkFP0uswXPBJEBLlaQdF1WrUJto5hpkCTI3Kko4olMcIEigu7t
pGcIFGbzlExPhf58+9OLro8Pqq+LEL7Wi1JZCb5960Gf9Yx4h8kd01/B14c5Fl/e4OsI0X8ip+ZC
Qz0Ty0BejPBHfrYLyFeN47Am4e2lCXInfta1aMy41TV8/vwDCZKFJNQCdS+cwWEPhxvFC37M1VKK
SW5m5E5sB5XC7c8J6yNt486BIJ04D76+eZpmqpClMXV+HKAhsmxNGbuhqp9x9K3ONjn64rf37i9e
a38Y4TtxVh9F+WypCN5bVfJVEDy1qh97gBB3qKmhZQWMfVb7Mf79Q/VWxMAkWCTfbBntHlqHCUEd
dK58e7SPQE1/t5cnwTKvH6/PZXLHCwzzWiWrGkVNRnbpJna7cP3KuqpkNx5rd3kXeYvIIHclS3OF
gqiEfdWSBaNSgSFrojqoaOu4w9UT3VZzFO9wR6k7NrmpyOA++tk7h9VFmts44vN8/V60NBMk9SDA
Nfh+I9iuI7lkNlGiWQPZ1/fJjuEpUXcCBQooCEX1V6FFttEXcWus114yQTN1zpz6sHoldGeLO207
4kKp0H1wRK3w6xOOF0tk235h0DDyuLJ6HLs5UAL9MN0lr9FWp868l96zHSvSWDnEsIpAkyFfBJzK
FiPe/ySkXfwG7sLpIRYgDQ1CDetDKHsa6iCPxeC+6E1xNaRd2OGORSHZaSpH2Nz5BWBfN/Or5yyU
wH02/hRnOOpH+frPEfTzFHKloSmLpHQGp9w5AUuiab5bzSmbk41E9nb0tuSqW6ftBvijxZfbcXTS
DNUp0lHoEGTrz8Y0amfth5ClmOh5A6nRViDUp2kAZvTdZJOzAsIeguF0RSPPCiT9rORXXm67NAr0
UnJHS92Bywin0k8i3Svy7rwU43GetHAA95GEmpTcGE9r2jyTBXIk1cxk49yV2r8kTQKoJMpeGksP
CZ55UwYi49myUqeJcj9SzWCE9I5RmCCBHB7balXvumSYXCjtFd5SYwRlSN0WpD7S0IOrDHTuLh4b
Ly34LgYQWPqLmj6D3n9NJK9N000FSTRvJgDLTfHdpD3aINed1r06ll9Sonl2hAF8dDK9ukow+5aA
xWIFAS0F02Li9it2BnIHAEa5HZo9uQLQ4j2NCwfidoUG6AoA6zoa2+X7bMQbyYMqLPiSxgH0HJAS
GvO9DE3AZVjwXmGjik/qmPi4idy+OahV73dUcjs6u20m32ul7SY2GA/J2zztoLfYQGQM03J+kj9B
xybQmm+LfexGSJrmxzmbt7p6TnTUbrTM7Tri2Mbitf3ipRD7JN293IJwaUYwyV1qD67RVm66DFCe
fCm61kuo5KwpxmznGvhBPbS08hWzE91mrIwvvap4tnLXQqC1kTB7OJwXqC+YwNWSZH2Um/6OUIgl
9NnRjC2vSJtz0WzktntZ1aNMTyT6MpAo0KjtZ/EhrQenW0w3xtybqUO4t7AwrWmveMJZhR+nXe8X
+7X2liM0KeFfiyfp6SaKmqMEnc+hf17x9kotPIOWLpxp5KwawqXtazS5Q/g8x/L6uvQTyLY3yMC9
2VQhdqn79kL8Ki/uJiUNLVXzRx1aoZAzzAHDt5+IfVcusV/1mF1q48aZam1Dzd1sSaHZa3tr+i4D
ETcajysKHaQsA6OZAtrIwGd4Jv1VFmrijEmC0ZIp9ixsvKlsh/7BGM8roZ6av7Q1cUd5xneWvaGT
vxaLBFd5M+cHWs4phlXjLaqc34cRIoh6VR2VfHXK7luVtSHGf3ZA/ULyU96bFTT7QKmVFaDBToJF
Ld11xbt0qJy02BDloCrnungoLc1Jx6+qqri6VLq99U5xZZGmP+VF5QBZ4fTjaSWqMykt2ER7t+0I
gKo4TVnpGzHgURp1Im1XgGdVnjGEuFatM6tWODbdpp4K0W3L6re3YhcLpRfXQo753AG6xaz80m4b
CircAsOBuGojR7nDyLsXGxtB0iK64NlPujCpl4asFixpYQkndqLwobSqTa7l4XTnzhIQl5HJhoWI
Sfwv6j2fgZq7dCNi6lm8tDFmQaojo/jWHle3RWua0WuLyq7XX/WfxrgLlw4gtzBYqhQZGCSV6vUH
NE1Ichj6R8GGiq47LimzEgiSUwMbyl717LoD/9tmdiFHDhhYJ6qbX00BLy5XLj+r7fK/RTPtjhDc
rsP9cBejEQHdc9Bj7igIcvai7EVgk4e3kHmaEvDT4i2kyruBpBsNYqa3d/GqV34ui4e2jP2A3LZg
zxJ6n09flPi+FrFMXC8iXNjgDtvQZLk9EeQ/PVhI8Wp06IbsI890yX21JYXHCjAiWtbr4I8Lo9xx
s4ZpTlQL3sGSruYuYbz9noKXsQggeJ2b8cISd7zWXsmKki0vPyhBsiEv0bP1yoZQsh0At+UWaYW6
7X0Fnsl61PFzvDPf9F0VLPvq6+2vKXIY7vBZKVWWSYbDLPnwPqjGY1cJiidXn+cXi+VyWTpHOiaP
sdgFrQ2y6Tck7LbpTuT517tGF3a4XJZAq4osGngcWqR2TvXW4xsqhTPfhwNa79K94uf30Lvei4SM
roavC7tcUFlqYvdgccTFkD0ma4iioa/3mU+Q4t7+VKKN5OJJ0y6E1As2cgzmw3+acNOhD4XgCcGC
eMhLiQSvTSQsKE7w5NJ2/bb/aKFKGAeMHjEw3mxT8D4KWUYE0ZkHv9hxlidy/7G+Hm3xAsqpU2Cj
Zsi0FkXvSoHf8zNzUgvdpoF9tb541soAVSnB1/ro+vwpYfj0C35gbupLS+pmWNDCqkRCelA8YFnl
zau2ospCfcNbgqJAfoQJy9Efh3eKYgsVjsOLFsrFGtsmmlWs2NWkTkHm8GwZP2675fXK4sVCuRBi
WHQtqg4hZAxI+kyr0EBt0fYhoL1boR2FUVINgZSBs4SdYpHLcLFlkZWJRBJCdnwoEbTXfRKad6vL
GKoYW5VgoaKt5CKMWSaqUkXYSojh0c5JCRgNqA/hedCHwU3BGqUdMiEl1vUx/4v95QOM1rWQMofZ
6pd13/lxSBxt1zlKfGBI9sRdAgCcpPvxCyaqCeD6woBwFW988QO4wGM2SacmFn4AQ1NlH5P3eKdB
3KE6/SMw0x+mTJnjOSryZO005q2D+q2ij1H0LviG1z3GUjHDb6BLwRdxh7iPWqXDqdQd615RnWpH
fQUP/+/rW4dRG0/U2P+L0/FpkP2gyyTe1HubsD5jfihVpz/Mhwhkas/93gQfY/RdRx7/1D3GQkJr
5ox/Dj+fdrlsZsjkmup9nZ9r/QcIlL1ppWGRSo7eUW/qhbO718/GpzkuzCRmBfUHBixov0vUWxRg
b4Zw3tR7Iofm5Jm79U4Mzrx+U30a5SJPD7lfNR6r/CzJhxEsy5kWyEPtRKR3/qXbcEd/ktIqISYC
DRuOh5JFABrbj6Fu8B9767fb1j6c8Na340583EY66ao+P+e2uR3xpO8mTHtV1mMG9Udz+jFACHqU
fWgbOrSKwjVKt6bvm7a7rX1oboxzEZb2FAB3nktfS+0NUlAVOlaV/pSb3+JGvQey7qkBMUI37m1w
PC86lEKMH5phHRsrDkvyrYc4Gbh96gjlneapWVMB5PQvqqyfn46LKX1d9FquommjhdMXmrrDQ665
dL88xycMuZ3NMH8wChQO/DEEKmRrblFqFWYc7Azc2GeebTC21SmTWcbP3oMSRkyGDGCKxiPtR+dD
fjdFeulsWbcschXQCliAiUBeE2+M5qjs2w2jMGnvRED966OU1h/by5MNajNKVz17YTD+WflZtv3U
I6DOdhtGne0rjYO6D30U7aggCvDM/dlk1naTsGA3xr6cDJ7chrfPxl+80j5XxgWa2KwVObWxg6zb
x+CayVYK1Y04cbpeBLnYQy66lGq1ygNrBHR+BTEbwLLwJGydUvJlPEDFc2N/kTF+Lo3LZrJKNZoS
JAvQklO+gzAU1eR0C7I/Km9aiK1tst24oVu9DeLCk81N/KYvjhGgC+FJIvyDILLyNI+yYhS2FeOn
5Ic+kN3VU5/bGDJCTDCwe0Ip6pQDOi3M565nGp87wAW+abAtWjL/GSYPw2VQ0IsOEiiMPfYMFjmr
6Grm2Ry7frZ00n4ckvJpPbCWuLEdG1/yu4AxOnaPVrWZhGKIghjAz6frSaIay4KbGRq7rr4iCmto
7lR9YFLq56gWg5/LXYz72wdHcDR5Dkd5UWdlsbC1Oqk8HYX+uvhy28JfvMD/+Ho8WWMej7FNBjwE
YmNCwX/yQYruK113HI2HxZgcNemdRu1dY3xJE82zVAs00ZZvZSW6NrKT2i/NKsj3RKvmsiBoCE24
TdkZZvxjFH2OTNRDuwpd/wwTPLmjpeVdNWByGiG93+Zg5bR9ZUdQNhLl4aK1cPFoBpE6kdj7mBSj
Y5EOPHxbwRcUnD9+AJwYfQkY0sf1lDwQj+66wHhh85biBzj7tTduQp7BEfmJTecezpIijs3nelpB
eCWqVV6HN1x8HC6g9H1S14WFDLH3TOe1eij8YoLORVK5o6M5DODQ30GsSBm88qdQhEX0wbgcp5Hx
nInZY6bOUt8wfjaSSDhedEfx8I0mmbu+Y08zds9PIXsQ/mdhypdWOLQmeFKYXPJi9o1V50mTn9v2
3oxMZ+y7IMk0hzYlhLWFY9sCD+HHqIc6Lsp5wNrAk2M47RY9oGx2ECggo7eCmMLHZLqvnAyMm0Xe
7YMgMs2FjThNx5UaMG3PpW/mizOTp6QXRA7BHctzMgJjUPcLwxNRffCHZjugxB1pbrqKUibBqTa5
wIHhGlJbxcdGTj7eAdnOxttFC+bXRFySueIkqgzorAG5bWiv86glUzaqwpbNDB55pwdoJ9LZ756L
BorNbLAGwh+9a+vHJBAmn9fun0vT/GGIFbWFwATeFJMOXYCAKVOjFfkVbeM+8pvD2zH3XXljUFwE
gvfhlZP+m2X+ZGAce57kLD8nxQQJl/hpFo1XXkkafrPAlRGWSkdmLeFJmKpgl5l2CehRWlp8T/Xh
bW5MV1ogytlW/7uL/maVOwejWs5WOkcZzgHxKsfQdmMch/k/QT/+Zoft70WRpCLJpEqNlZ0bGZJQ
1nfSPP/PB/o3A9wRkKXIqEd0lc4jWi1a6inZTxXKlLeNXEsof7PCJfB1D64oXWZD7HfZEeRNM2Yc
bH+9xw1XY9BBQYEXbEsrJLZFyOhr7+nfTLNjebGDxpSDaXWk+bk8NEc0/0vFIftKc7L7Zbkn70Ar
ol8se0r3rKG7/6i+a2NQ3glTapGbcvdtJJtdPtVJjtOfn8FU2Dh91TgDKl3gE4FAvJdRT1p21jsm
3NL75DFtHBFlgTAMcNcuqet5TIcuPwOZM3oo1Nbfule8Xvp3mUALUHELAvIIML58+xu1UrZALq25
/A58A3aAFIrcNmX+UVJIv3X3mALr7ua9DcCTW23bB2PTvhaP8b39TVifFoRevjOrrrbV1RZA6x14
mqmXb82AjS7NLT7+amKYGPFXhUJv6hqC4yWyzEUnq4ghdEjt7Jzq30fru6bbDwjFvt5FTpZ8u33K
rlybv+0wF5MKmkhxBYKgc16ArW+1vhvlPTRfqwxqarctCaI6z0DQ0kXXtALfcrD2MnlUjEZggEWd
W87CRaWio1VvIEs8GxjmaeLCbybFHVTBxxFZ4aKStBZtnq7sPACtJQEE13YAIYCc/fZuib4LF4Fa
uVnLdcHFX1gvgwzpTSt5Kcb2LVepe9vStaz3Nxfgooxa6JGcl7joh535GIUDiCJHB1maAlUxcZ1A
5AZcPJk1QIxGBTHNqH8M1ltaC4otgv+f77d2agfpF4iwnFc5cRZNx7tOCQQ7xg7FDU/je6sqUFjL
zDDyajh6gIQF7J2AaRYo+BZBHi7hbXsCl+O7q606FHWc4owSq0PomcIZwyb2Irr1RDvHhYK8yIZs
WTB5NFWqq6BS1qlvtxcissD+fnGtlgZIausIadc6vPRdvCOpJEixRFvF/n5hYZYmbdDZdO1sv60Q
q07zjREJbFwDnFweGJ58tB9M2+4t5HFqmD30T+2pfmwtZ1XcZBfFOygZlKcq1Dw8hF35Kd/poMcF
sxCkLJ3Kcpavw95++nf7ygULyarAJJRg3EUe+9BoTK+hojWLXJ4LElRO9KKuUvb0t+5JIDnQr6+o
q8Y7u/byzAVqFuMvLlCR/StrGFu9A3rvNfOmxgeuXDRveE1m6bdvwIURGd0jpV2RoXX+GqirWx1L
F2XUsJQcOdR2wFp6APCn6JJ5TCWuIYdmdJbDGBaPokrSTZ9TZb7LmvZpxziyM8w+AmnbKfsRKqST
LtInvnl4YIZ7FSmdWrbgNM3P+vKrWAFZLSJLhL4RLYXLPCK9MPKMIrDJdHaSlbq2+WJkL7e9VWSE
izOgBpwaaCpl57LPtrX8vtqST5bOvW1FtF1crFmoMdN2wFKAroZUroZ7QNB1u3lF44NwsUar6Jot
Jb77HBVOn7kECHU1brYirmORHfb3i5iWyjbwQ+w5R4wfdW+4alb58hpvC8hc3N6za6Ovn6cKS+IC
SZMVaq2zFyorgGnQVgMuwkkI7jcDh0hLnOLHeD8+A4sMGPe0F8GIRJ7BBRnIX0oG5pTz/yPtu5Yj
x7Ftv4gRNCAIvtKmk1JeKr0wSmoJ9AQN6L7+LurEnFazcsSZc586OqqikCCAjY29l7mZ6ncqyp3W
Rp5K+UaGsDnLVewgZa7Ho45MVA/FqW2B/6ruFuwJ8N7TOYamRbiws/i5PvaGY2xdsxuTXAuHMFVr
6Fwgs7Ps95JnZ0TVQ/r/u/21VbRgkOWi+YTHc8Jfmg4mXvT/Ig3yfbN85ZXf9qVGpdTZ8kgG4+Op
vrZ23O+eo6CD5AsoU2A0OKgFAy3vbWzSH68i6Cut4gfE7nWjtpDnfwkggHum7ZaMtfHtsPLE4xat
Z2u9VoGEW7AZb5beOuRqndGcHaneMHMD3rwRrb460N++JZlrWxN8oegDkZ7phVeU+43PtjWPVRjh
k4jLgWO5zHP1G3q4UO4Eftqf/jJCsImD/NXem1tjLgf23ybKWKpVPEnsUtbDFOco4QyfY9AE6sEI
bGBZkgPbWy7UH/vJiV5Kf9ptiSBtRM21BggKBzzRMmSz9ZTCnAe+HDOMVJoUeA5z46r5sy9CdRRn
IZ2uMUqZSlaftuCT3auVrM9pydzYfito6kayf+H0BWh8t7FvKbQCkvTOyjSnrceDUcOZSIEHW/au
tMD2IG2qU9y2w+bj7o8VWP201QrUnMpuMJsaNkUjHOjz/CBtFNG6ODD60anQOJw6NNqa1uFZBgoJ
+qbqrpjanTR8LYOgeBTtG5kFarelpb9E2X/sjdUvWwX7AYgVrpZzDd1NffDIdfYbrRDjpPoZqixQ
7yO+DrFedc9ehv0iZbJZ2fojjqx+wOoagMbDPBsFfkDtD1BuR/PqNIRsP51Be1EDtEc2wYd/FtP+
OeQaIpN01Sw0c8JG2Wvtromcfv8lOOKzc/WwyO4N5yJy1NN/oFWzMVtzdSHw4u+hq+vCH3cSaOBF
jlF10JXfgv//Ec9WE10lksWszVa2LK5t47DDrjyJgo14tjXE6hrAczVBBR9DGGd6UM78mB0yYKqF
BcnOhWcQuerGlv0jgq4mtboJktww1SjFiKTRdsn4UlmwKd7sL10eBRrlFiMqJes8f4CX7QD3vxp6
xzSGDfJi3cE8AUoflLB+43HpK/vimbRbud8SCf48j3+Pu1qyXvYJHGswrnoYfqvU43eoorkpyOvC
dPiVuoe9AXTi/RwUn93Pa7k15dVSxrC2r/pl6K4vXZY9d/Cu4Ur48yB/1rm+lu/vCa6WT+lZxJLl
wza20z4tytVL2lDDwiaswFgidz+PtzWp5c+/XelzHBm9KBXodZB5UU8/siJ1C2JtfLt/E1P+ntbq
8rGG1Jyiji9xFEpGLtw0hp3QfYYGYYO98+VPWTxHk2dUwX+dsK8+6ep2mRI9GcH0rc9FKm4Kzvet
Xl/bjdzII/4Eba/GWd0VOa2mimpYur5Jr7IS1g0WfJ0B46SRTR1S0o8GSFUlhsFB9F5aZz17NvRH
vTnBySeQ4FeBO2nfwWpWumoPUrTVuD8v9uVg9PcirO4SCs3jKG3xIUobYPkK4j1bScal7aSrxNTR
DNY1c/3abGRVKVKkxhkCQU6hPDWAqZvm88/TuHQnfx9ktZe6pO2MurIEhOv7k7HrwS6Kd9ukmK25
rLbNWFWcWrqozxO6KJrRhKKZwVlNNpLqLwWedUj7Pp3VtjEqhhpJEYkzq2DPosaOxj8bAwrVJQlq
Q4PXaeuik+9GpHKF8TGkjavZk5szSFbyt8hm+7TyWf6UUstXxKkwB9eEj0j/e+iPXRtG8+xpyQ7R
CqLNFgzITwvFvhat19jx1jFfwu9Pc1ntsJ4kMYk6W5yLJxWmFkigbxbOi9wXZ2XzjbWxD9ZvVCpM
IwF9z8LT7n/sgEyIwKDVtRGSN/bB+pFadKZesayuz0J9jkq6M/s3GMNufLk/S4UIHt92wfqdSgs4
w8e6rd5kInbaGVQLS/dMyXam7FyA+XdMdHckNX29yWFk0RzLsvCGgfikm/eJNHeR1S6WCoXDzeac
VqUTJ4WTRc8xp+CCC9c2Nlf7Dxjc6jevbkR1ocD1M4WkqVZfibbr7llGoUtndztG68mdG2IGRZON
gRkNXmWLjVRnOeg/7LYvSum3yyvRiTZYOlZm7sK5fTZt2HySk8rEVha3HPWfBlrdkn1RtLBqYuKc
J854ox+AidgjnYOAa7+jJxuN/saZ/dyPXzfrCEvG+9PQq2CnjYZRQEpRnBc7U7zL0PfiIWjgfny7
1Uwml+6H73twFfGwzQEZ1UrjPJVo4VSVV2bF72rOX2JtDG16hRU8pYNj2slOdhQipKCYyAKKDrpj
dnvTuqvGwjfp1SxxSNKHXOk9I66p05Hmuc0AutMca9bubNAk2z5yqjGHzsNBNlB0i6GV08neU2Tb
OTofKp/UDz26+jABin4bqjxbtXiwM+2sFtk9VaHps5EJXZw8MQFjIoRp9hfa4ttmkhrcrPNWinM1
P8LBITTTaaM9sTXCOndtFJZPWmzdVBnaDeqJQ+3755vxYpr1fQVXd8k8lPAirHGXLCEx8xFKgEXA
k3n4yB6hIRLSnXCHXcEOZWg9bIy9nPafduoq9kdzl0RTjdivhywcwhr+bOg9vzLg1cV/4CfzJ2H8
n9HnKx37tmA0AcXKNNslm1EgKJoe4gmSLCmwntUQFlCDMJQ9V0PkVZ7StseBNG+VljqJUvgbM7+4
sH9nPeutw2aWxbWG8NB55DA/QNZ5r4CkZ4WoLzpUdbZ1db5KbT987LX+KK/SOq0KgZy2eepbzH+c
Yao6O0NTejUx3Spqr+05ucJSt1nQFEDU41vheIUatzZ2HfuCr//0a1YXAYTP2zxVRgvwm7R0BsP2
9UgETaPczrWy06cJqYebzQaQ9vRZl6kD2dsHCzbitRoFPRZFHWGb0rBDWoCYl0ELxqo1jzLAyLs+
yNhpwY33XXREnQjij3RPKssZo8cEMgFm39+hRuKwXjqNXnl61QSmAehanDoxr3w0iBzBfVZXj6aq
ICDd1XAP66+grdZNV734SLRXiNW6kmmwmqj9tEx9KR5rpFkS7jfapHlGHrljAuu6tHF0yO3UVuPY
HH+t6pyqFNd6BFIWP1tt4/TRUUvroKTCL0h7krNxGuwoUAp+LkT2wKTl23CmrafbyCLo/EPYBehk
O9Gcas7uoAnnqMhm0TNJ9SK0dBb0hu02snZhL+Kl0S9p0NKBaosn8P+50NDQbc+cwuER7JA+mvxc
Ij2MI4dTw0lqWCXEkavpJDC62u2qdm8k4kgMxZWp6ika3lvgkSZZOJmQm5rSXVGCVQPhowyLmVdK
UPLKq80qyNRPLU2DvvqrTyTYfdY+bcp9Q6awUPiRAn1UJM0Bym6wISmqq5b3PqzdTmNPw6g07uvx
0Z6xV7sg6tQQk3CqPnVbDQMT/lHJ5FQvtuQGmBgzk35vKQ7eSsh/hp3JpictSna1Nt+0Y7vrJNnP
Ej+xnNq9RqLrVp8+0g6vV8hH1UUXKoqAVu5+alFhSYVD9E89EU6hNo5aQSC1cQ3tWlG8oq2uZN4y
Jxm7mznlHxrFSsfc1YziDfXT3aDAM9zUXgE08BJYLHFwc6I8fyxN/bXRaniEjft0UDxdkcdoLJwo
EV4caaiTSogDmo7B2xMr9SNrx6c8Ka/1ynqMOSx9MyK9hOFWQ20TAv5m+muGyI8kmZ/O1+nwFFtv
NlEPmQwGwl0aPynDJ3gc8BE03mhi/eqlEuRmtOtS2P+Yn9Vg+oy/mEr8QDMaDszYk1k72OV0O6b1
mzpX+Nj3fQMJnyaHTQwfIbszeAM6/h1ceGG59Ctpo8CAzFHVlpWvJfzIEsMZu1NRhUVfObpVB0Zd
nqJEOwjF9lULSUgKEZq8v9ZmSABZLzler0Y8wg8p8zR6rBSRO2xWw0raV+lQHjTbCGbSHaCSdbJb
y81ncBnGxMtJ487sPo7r28XILY5hzF5Sl0MGq6iI184vin7WEBAmyEXxbnA0Btu/toRmvuVn5qg6
BTpVTknbvQ0mI+Bhc9l4VJ9fTfFOVOiPQlHnVPPBgxLXMY7Tyk0i5Z4NQ+uQkf1uLLIrIRimw+zb
hrRxBM1e0YIVWM93qsF3ehY9KPEIN6gZ4cXSgcM91ZS6qjU6POq9KbGcwtD2Fv7L0CkgS4UWKYyq
lFC+13FSMn/mYq93tk/V5lTmSpAC2m4IBZwY5ihV7MU4NFpFIBlfhL3e+unwIdHRbMpP3hysTrqT
PjiTBfnbaThk1XnM7ENvRC8jwr8s6XVdlZ7shJ8Uqh+VaFykRWDa1Y1dN7txvsKj37HM624c3TF7
tvMnu32bKnJg6e/UsgISP/PqtpafNcAS8ejraCDVbNrPivT6gsNYCIwsbfbivHdl/KuUWD9U3WdA
J7r4Tu+Nc2FHN61FXBuvFsiwhZFqIp/T/A4hymqAAhUqPTB+oNxPgQY1HWEm4CSPDsNjN8fF1eHi
qth+6HY0C83pbMW70njQrc7N6XWZ7k2o9kAUy873eXEPaM4bwFJm+z5qL5HRQFktSF7MLEjqewVf
VgFjLTrpLfidM1R3gES1r1CuxgPOwRpD1JLGCJiOWry0wi2gHqtwNFKzYxmHs7ETFmQ8otQzNRpa
bep25W9ahll3l9D3CWpX9qziYD+w1tdUn6jPeAO9VnmJy+g1lqWX46+ngW7hqmmuQJD28ugp1wd/
sJrzPESnRIOwXY83/KlWEXiV4qBxsAxNDQt4Hdf3qR4FTAMexTTuEuWoqCX0G5RAy9MwI+kD/NFe
G4jeDbZFQg0dANCAn0cKGbcRbTmXEa1zMmXqHX3KUxehPshhW2OZk6tyeTBnKBqLCopSqsei5BVP
p12aKIchRu5g5Ts9f9STWjql+JSR+q7PbN+ggA1OcHUocCuiN3do2YudXEWQd+it5FAqtQcBY93J
S6Q7RXyaUZgQhuqzJPV5dcwH6WVR8j4q+X2hiEAY433SZ5417toCFm+Q3CMdvMzMGusxOVlRu4QG
LbYwaW875E/j3srxwCi7hyGtIcAaMvFbthzyYbHfJFmEq9h4mLDIQ5V4BmSAqXmQJD2PoElWQ/Fg
5/iCSn83d4M3ptNfRdvfKWZzMyvFVdPUewqpikSB5lqaXY8oiWSDgjhuhRpp/NrEgzupTxncvaFH
ZO8A2HPVSvhKNntsgF1rQyA7050IGK92/oobOCS0/0gNyHVRiEsZr7GSYxdClk1oAZfaDpC4K54U
+7rXX1PRHPIhqAFQLnIaGnl+itM7o4EXLMSGpeU12qcJcEvb0VBPRcBGcp0zJRhN6tMhDoV5Fydy
b9XXsXWS+nWnqG4HLkk7Te8TlBILLj4MdNCSlvsAsrhxzd04saBKkmCJUq9Lcoca5Y5DQS5N5JWu
lLuGq47WvTTcOBiwYRsEFDWQ62Tz7Zjp+6KnZwbOluwNpy+E36XDcdBeiJo9z0B7RMjRysIOePta
RL2b6L07IPMjzXvbSoj6pX7DOPgEzBHTFSk7pFcdrF6bHTfHe8uYwgqH0RzES4oK1lSrDikShzWI
QPhVenmiJAvzRAlo8dhyHRqNDs9xtaFOLls4/vS2o+MfjIvOk7Dh1cTsWFXmK3y6Qarizhro9OKc
Tf0zNc0bHBD4VZV+h3MSsV8cu5Ha0sH+QU8v8kxSOQNOqFY/E9hM4+AYMgmUpsCnHN+rqn7S8t5r
xrusyjHDA3qXPmUsYMWArQgPUvMpjd+h3rPLzPkBfdUnPVF/5XA+MbCJLNN0YPbs1CaetzxzklK5
yhMzAEbrUFp90Mr4MGhj9XXykrZ267pyzERHLAaDh1jBrO5FZbitLLwyIWG9KEookTPpb4Ipj2mV
31Jj9iPZwHMhPzNc6HjWe22D4ntmOAqSJKG04SILkSbihDcD7jzjfoZafK+Mf8HM6C5VE4hnpq7e
fcYpGHRcnnJbniJ2m0BwRI90lCSfulR4lTW7CoGLBN45fJZPmpV5rQoyAshhOtBsc4fTKSZ+D9Hf
cKCQpJ9uLbOA2sC4nyojYCRxTdindPpi4VrvCghmGnEUZKNcGr9Bq1iPg1U4YEGGBTadXnxmoPOU
RnXXpSemXqeiD1XluagfO34k3bEqj/D9dMWQezWuMvCtHGYrThKFBh73HYxgcnCppzwLLXveqTmE
E/lHKU0nAjkk6pIrauRu3GDlauYpdrEz7dEvgdj7+dG4Ubxc2yt0aV9kfYpKuUm7xez4sxVTSLtf
elY+Sm3a26K9qeXzz4N+lUR/eqitClmNOhjdnKKaNODFZKpIVpE8pcjz6/wVCbarxk+iC6aGb5Q3
L9dQLZtqFiSKGVtVliTvYZAaYdxKJE7LRodOx47/tTG7pbrx5+z+HmVV/Uhka+K4KdaNGi7FR28p
mCU+G24X0e7OQZpY+pGzKBoO+e1WmfhyjfDvwVflj0LncTLbgzj3mFo7B1m9H9rSxaXUb+KmvioK
P8zUXmnmWHjnDOUYG2eW3vPyPsv7EqkOlD4h6+a15l0mSpDugNUopBOZkZMMittAhDBDQleiNGIV
ha/gzZ1HQBCoQLagBGf02kZr4yLkBOirfy37GoIeJXPPLSVHlWKGi6vy2zIg1jQPx0Yb9nb0q6oA
fqdp2LZ30CBxWC6uGZ4NZhJ2ELONk36vZgjrRlOfiqgKf94tG+u1xquThtjplJf1OY4OPLkdBxuZ
YH8eSy2wo2Jj/28NtiqQCBTg7Xgu0C6XtZNCsphUtVcotyW61oa+UWe8eAy+VTLXg8VyHtQUl12j
dE5BkW/joSHsN4GwwhScdbqlXX05rnwbcqmQfavF6T2PWy6S+sz1Bx6Ju4zMqP2hPKEZQ1AJYkFq
GbPmNHfsmHg/r+TFnrn+bfRVVBMA6WR5g6pn0gMRUBQhTBv9oQPzaXhsoWxbQB9aKdJdi4J0TtLU
Get2owZ4sRVBbDxjia6rur1sgG8fgJOK4rlrivMUCYfWv62O+TIdvELfbKVfvDm+DbWKcnE3GtBz
0MTZ7I+x+VTBcqUYgGgfGOSp9eSxbA9ypqHoc+qiS7qr0uSpTCDerjd6AFV8Tw7VQebR5BRoS5d0
y1L+Yqz/9vtWgVBT46Qbkxzbj35GqQ6JpnuU+jZOr355k//rg8MX4Z8fHEBzpIwTek8kRHOTOdwX
zyh0d52zSJSCo+6RATrYbvaRuIuoJ8CKAAkve8FpqGtD2xiPs4+pDhVjU+3j4mn/3y9grMExHaSR
q7jJxLnmL3lpH+DUZkAWeVD3EOnZyCMu1p6/jbVqKnSAC4Doje/AIyTCxnUHb5yfj9flBvW3IVbx
JFMnwCfMWADDRA7RQQTyKkKPefbANVXgQWA+g6P/P75eoHoHw1+LEh9SediNUX+IIXmrfajH5Iz0
Ur5tNcj0n4+Doa5CT9SlTdS3+ADqIdnp0gPrsv3Ai814nt8W/jkqF24ZO1nYetglLtmB2+IAMQ1i
bluhQeDx2DF/bcnabG2BVUhqOiJFZRJxlnkcRjWa+jUkrm2r21W6gDVhvXXX/nzqDHXVJ2RSAy8q
0YEiYEu9H6VMtfLNPt84d1/d7j8yj2+bYZn4t0CHgq5o8hmbYXE6JS4Ix1f8VO/7cHtpt6a0CnQJ
JxSEP8TUtP6VM7FH4UHNmt3Pu3trkFW0kjkx8yHG9tGnwmmHFo+92mk2mZJb320NVhCxnqa6GlVn
9ppAybzrX5j6AotmT6Ii3BilZ7WWL+W9lWxkAxcDhGkjmTcILoY1D8yc2wz4dxsDk1uNjwFP6/3P
n/ALy/7Hnvg2xGpPNKjhK7VOqzNKVZHknij/4o3lmwXCQvRQdieJ6pJaHdPKRnMnYLT4P+3Kb79g
tVVgDj0RDU0ikCUYAlQRtkF5vVgbbrfeLt7034ZabZha0EmYwOKcy0Y4zfSkdOiFKNcm4xvohp8X
jqxvuKYygIVXzeqs5NlJ6KFJ5MbWuBg6/3cqf4A4e6oPsQHNs3PW51dVO51NW6mccTQfKMqchJe7
KIvnU6wMdz/vmIuH7tvAq0urkgbcTC2jOreos4xEP4v+Tcm1jeld7oZ/G2Z1cVVClsxIsS//BTos
gArl7uJ9iW6e4bJjEpDr+g03wFYStLV4q1tpYJxMmcQuUYDaSi34Poxsg9m1nKp/f+rIGmsnMjh9
TMUCWCgyzzxFEZz40CBpq8bX8w020tZ0VreLBQW+Ms4QRGYUxXTjmaC++/OWsJbF+Gk6qyBCZ9I3
2Qx/5C5u3nOt/8VtlSNfTXFbxgO8Qzjqxmi3CQRs1x7HjxyyYjaz64A31a8+7U8szneVuCvJjWHn
v2aS/1IH5kX2kapQ6JLPOoU2hn0DAAkKnwbaN6prkRuNzzdMg6lQF8j8imfQZKe/imp6mu0g1eEB
lArHVsAdzRs8Vm8tkRxMuW+z3uvQqx7ygwYppEZv0TuMj3Xf7Gcj/ZC5MFHVaYLCLmBLw2Iv1Yza
m6h2XfVTiSsgeUIx0ajNo1mAi0tgBuYOVN7kJL7q4uyph0VCoJsVtD/7yFuSdNQLi/b+54/+JUi9
/ujEQjfRoNRW7a/G/rfbXE8MPeHTPJ1l0u4zXjsVGU6CTKeyom8D1xsnZgoYGXEWu9SM4VMr2BQo
kAvbN8g7vaae5SO3mtlvbHR6VQvtAJRANWY7fZ16Dcn3qI57FW3cvgXIOJZ7juXTzPIR/uK3sdlz
lwu0+5PYndronGaJCymyrNV2c/GuqcgnC1jHYMXi8STzX21Nb4e8DaJUO2loL46lvbNF7bGlBZdn
wcTxzGmPc/YByFZg4wkw8KOanTVwV3TRur2AApih/B4lGtbo+6SRcEFa9Akqx2P8TrQbjl4jZdQt
NesIWYaJ3WnTddUBzzt7eNS9R7K+MdpX2s63LXRT0+iTtr/0GHRa40hN6Jki4bW0w6yjDG3tppYe
EhxK1ezcsrc3zsyF+G0yRkxIFpqEmeYSZr+tnkX5kKYp5O+TmT3Xie2aGCqjVdDre8Lzva1pKBBt
UQMvXID/GHUVCwx4XJglgJc3Zl8+gGwEB5navo1TQCeo+vnzBt1ILYi6uth1VWijxJS+AE1oMauO
xN6yfUBZQki5aJlTDjDj+nnUrWi3uuKHio5tUg3sJkWn10bzsIm3nm0bN+A6HdTmseHZgjYDAK5W
0KWh6GttmsRenAjVbcOCqb3B1iRENKwGlbGR3dSwtka/0l8cbPDxgvoEVrwT326JiH6pva4Div5t
xNW9J8wsq9uqx0WRih1AWeeizuodJcOnSB7R4EHobaagmpNTEomXwsL5n7Mave+C/iYd3L6EgBMG
DJzR8ODTU1nP7jg3R4HulKPAc1iy2xTN2oEbmpdpb1qe7YbYMr1oahNXyuIGPLIYdAl5aBG/1Rzi
ILGGo20/DwUe/JmNtUTTBGZPTBsc0T6ZEN8QskXDGk4jBDuMomIaLWmQYb6YkI2KJukVfUgpOpx8
a6ddxnF9+16rI0xzaUMzd0QKJoiLylVjdo5sjsZwQwGeQO0q1YF0kpNj52E8Q/pdOwnV7+rs6uct
fxlN9+2HrE51GpkqkVPPwFcd/Lr0IhRMwL8qXmju6sEYRk24rRx38RR8G3R153ODgJybNezGntHT
xhtoTIK8zDdKJFujrGJI16bo/KQDss1Ruv1A9moBInUf7X/+hBch3ERTKdrstm5QfTWbJjVK3LGF
DfUJ7aXbFzCNktfFAWioK367AHcztzoNJ/6g+UArQJAiHP4C3MX7+WdcrIZ+/xmr6Y7wxU3NlliQ
o9IPkw80hxt76s0U0CA7b27gC7cBjsXfk17FyoqmPZ3HxFokN0IlgArfSYYQM1jUx0ZXJO7yCpt2
W/n1xYvh27hrX+hGo+2A3iddPnawEIrys3JdewB2eOJ2Om7yMC9tIgLbePCDKdXstRDmLPVorqlY
yAYaD8lvqL661Ks9/Z05wE+AEgmU6/9xln+Punoo1WYycEVKrOWBHiru5BCh7yEr1y/fNYFHSrZ1
Vi6l4URH4QG0Ps0kay9npQZQbtar9FbX04Oi5wEEnk5xZB86Sp6IiUJqp/mRlT2oMZwxSXGiAijw
CWZ3RmxHbqyj3pVwAQIv4Gtl7+YEMtKN7WamEF5PNWewX1llvxZDdaJ2tjfE7FviyeCln+XQjOtb
r6sfm2Sfggm8tLXafnBbSOhltQhobz1M43BPhu5QwOZcKxJ4Cba/I0L3XJihJJoH6MmCzgDYTVmw
fXw3R/1i8hj8fMwu7gdqUtO2LLgArIXC1HgYywFmlLezPEDXBoAxdMZL/+dBLlaNvuXna7lqYCAz
qIOrgET16tGAGBlPHtr4uWDmuaxvVaRCSX3VspPN1MzdGPsSu+Pb2Gv1aJyBTMsjk97EewixnqN9
jgNd3un/vcgxgNwExRnUpghyFWMVQtic51lnZ/PZmEoX0lgAftz+PBf963iu85JvY6wNo6FTB/Lh
TPH6SzV0vHntd2MNKvu+t8eg6PO7CXgFC9DSepBuLdFITWOXAYCiqSc26E7WQypJintJ4juDK7A1
tL1KTOe+ZycNroVD/V534kaBCjbpxD7SH5joPZba+3iuPKV8ScbejcqPAlRZbXRqgBRT3rgW7XzD
OihA14BvEcx0DgpZhVlahCpw2/1QHm25FNrhsAMf8jazfpUaoGHE3DcDDRR4TmrRWS5E/eLTGFMI
GcnnPqI+aZIduCOuMb4X1Uc9Wj4HPqjRY7cuxW3QOtGTgLK9eRpZHqiAQNvAn+jJ4ALUtMutzskL
+N8man6SbX/NLDSZJrV9aguAbBnXvSGaPpkZ71WFBmU37brWThzSxl7Z3Msh95PRR13HHSGCSUDp
LCsW6AApFakKgcjqdQIuTsSzN9n5bvF+LYbR64DDNaTpiol4UUzOpflCq8GPVASRhv0u4uTdaLIT
l7NbmLbPaPUwNva5sbKPWRiPeOIeZoO8yVTAxNM4mUufbxheJ6MGimVE31E52DGApJXqKuiRmbiB
wVbaD+pzZVmhjOwgzxQv7vKPuLf2ZdO709S4uejRVeLYnOOxbRVUDYr3vie/kuZh6s5Uu8lqMJ47
GliQU1AqCRBM6+RN4xKduRSY5ragD1bdAIgiXVn+7nlg0LDPuBOj+621T4Z6m7WvmkDBDbgnFFpc
3jxawCNZI3pn0nK16VGXN0Rmfgl3z5YmIbDnbtXCqWvIoIHX8H0HRg085HoUL1gErC6aXEyNIiBw
h3Nv1fdsrr244R635gO6EvtOO3bljTFCFLO3fDHlIcuyfSQyDVge4mjoGWcJcHUgdsFqIFPegKB6
s5qy92azDDt9AI4L2BoJrnANoH7TD8BFaQ+a7IDXmb26ep/h9KrCPbQqB0+Lxmc0AsOy2WsKcEBg
hsav/UJREwA7wcNzn/MUdatjlGN7TpWfVy99v7eGtxJwefVNAfQ34jcqCEm2ROcmNfySWkdR2UFX
sZeaZIECJisu7iCKHuvsMBYHK1H3GQB9Qt+j7LMzxIg/h1aC1T3bOPUzoP8/h5iLCfT3CLOSLjAo
K5NcTeezWaEu3D438/Uwvqo82qsy2ZcWBzwTnwdGrXDp8JKkh/Hp7Ajjv68am0xHJWe5l4i1bodR
MXRSHZL5bDV6SC1Q7/LdxkyXeLyKpf8YYrkav5Udsq4aTaTUoHZeJfA0Pg+fUOJz6ivzDUWZHfMM
yDB9dk8ACQ9+ssn6vPRk+sfwq5fKnKDEks44kZ0Hj83xJdllPoTdKBQHbxcDxREVyh0wmEq/dSNe
eE7/Y+RVgt+ijaJAZZYh52xxeBvIYtSu4neH2b4meaAj0/0PDM8uZGT/GHWVz4tI0zWWj/TGvkfH
zedfAhLSG30TLcxtg6VLmfU/xltdxyLXYYuMquj5CQbhi8f8vAupV+wNPwm2gCPLF/thK63LILj0
9Qatcayl/f9I+67lyHVk2y9iBGgAEq80ZVVGXq0XhtrRe8+vP4uae6cpNqdwzuzXVkSjAAKJROYy
MdgJxUYHnLbJ7LBQQEEZ/+EH/Ey3Zju3HQDF8kgP/ax9lNhg1Uz6QlNGnTXWOGmJtmfxg0ywa5bM
3lgPtJykWM+EoDXWR+ZInwQncoUkOv9kyzpPzRmSKx1D5I2FGu022rYE/W7VggkhDKkFy7iS+n4Z
bZrwfBX7FpdL7I+XkjDHSDtHbu+QngrmJFq2RZThrqLJsYYoUznReTLuhRcslOwtDjhHtQdsq/m/
G0Qy5cvEFpGlIA1xlR4Tk8DnDclHHF8FkxLt90UEyaW2M/wWEWQCR/A3MOSd/jgpg/1I9g3AwBY5
UrsRStaJ1nIRQmotGl02JTHK0Jg9TO9QsL09M9GeWAaNNuZGyzAC5d+515lSDFPbj9tjCBZPWUB+
Bp6DupMhWIyoFhV3euUCc/1cVu/xUNm3h1pdMBVgErCBdZUswYGVEXV+ninoi9DUDlpUUHoiOEXr
99hsjCnuz44RgHkNU/PiX3shwxYHYPkXGGF4ZYGouwGKPN3+F1IoFKp6/57XNO/ZmDmBr2PPQbFR
ANdu69LMlF8RBAZur95aLvRlmMXZZUOkAd/t4nmU9jupkV71Atl0FX733Xo/uI9K9LNPGWgR/p3f
5a+wF7KBwfhWKP9nb8npRM/muzjRfZEFUhGrw2UE3C1KRtMFBOH2ZFd3/myIxZGGIQMp1RxLGuah
RaTAHOFy7ycPt0dZ3fuzURYnGBYbYagp2nApNPCJx191Uuy0/M0fwZGKBCnk7RnJS+BBBLV1VfOx
MSs9h3P5RUZdR44EoVA0yCJdpqXudoErY9kYEOHsrGkPAaiEt1dNNIjydbtLdQJF6irnVxdC0dlA
IGtXWXLw8/Yo0yb6K4n597dBU/LrKCo8N+W4koZLhgZzYbwkxYmX52IQbIH1xGw2zuLwFn4asVif
votTbti2eIgOhp29TXaC9SkQyiatgcxnh0deAgwyv+/zNvCMK+CyT24hP7iqYek6fwrl8EFCB9tN
8R71X9XQ+FYEWTUxs+G7bdyTQvtBjMCGPLCty5cCwtKZHm1zI9hqoE3fXn3hsizOOPCwVUzaxLiW
mxEqqcUhhronu2vQIey3+YkKNu4a1vnLsiwOfJ4wPw06HMWhbFDWbMEDw9SyHfUycyyDI8N1AWFl
M1YFd+zfXiNTNNNUoLgg4GjIS/egouWSptOQTxvAQz+veQ8O+S40LPStdMiKQnOp2elP4jfB6nU4
G3g6Z7Nrg0AkbESDSIcLFDWDujWhN3P7K66+KbXJQAg1QIYs7OsIaTliUUeK3olLX0M+mH581w0g
dcfxMe3DbZJJzjgkm9ujfrZk/jq6s2EXR7dtvbAtdRJAtB7vuQjv2LKEglL+UEOrJK6PPWiAICj1
wcPUltRDKHPXfJdqtQ0U+EYrsmtq9A9Tm933QcIGDUvLnayr4FaVueBJgzEeDBbEffaGLtgNawho
7IY/S7YIB8oQeWpT6sHVhayTnNFnGoFvHH7UIwtRXMwd+OJu3aE81Cp1+n4XaTABJdesBo5G/TkG
IB/zF6P77YXSY+xn4IUcXZBio/FQRM3Rb2Nb7amNqqY5DKlg4UWfe7GhvDzlyO4NIBfaEpxKOL6z
eJugy15Hhan46TGlBmA7migxEY27iBW6MkbqEBH+adUCrqQloZJ2Ki90h0Yvujnlx0f+0G75N/3a
hvbtzbZ6Gc2+1yJuZCU0bjoaoZcjb0n3rfJ/0E4EO17PvGaDLPKE0K/kNCyTqU3lXyd17H5Xm/IW
UmHo97OjODSIVnT6+yw0DG6flxFn+JLu1e8GZhrow5fxtkclt+P3Uu32ZqALiEWfqf6Nc7vkP406
0O5QZZqmSTexbDYPzfv0ku/vhzcVM43sdGtsIjt6lPbKqyirXGuxzo/e8nnQeL2i9gq2bwf2eoLC
uu5HJzcHjdDdNS4k70DvM2WYLbcKg6ExSLW5sb29m/52jv28DP59/D+hXbOFz+Emyivf4Ff14t5L
bwCr2cA0npjdH+mrv5Gc0qGHCeGYbPg+x7vZFhVvpr106yMsApAUpGpHXTm4lkPsKDrdqkMAruu1
zsNN1dGtq0hMkNCtP5r+7G++CBwNlyRg1typ7YviIhqi0NoJbZj0AqSQXD14vYmx/OsZxmzQRdTw
3bGkOleCa656ptyP24JVd6PnO151HaTGKcrETA3/7NX9mwumXZIaMGpTndtfXPgzFgEkhhRHXpY4
anWx94rfQ1WaXQXBmBgOtlR+VOudSu87sgkN7QiH0ocuEiBORdGFL6JLaQyuB0Hb4Mo/dQwyS0+/
u9qhDN3HQXPvSDzsFM+wex7sOz/ZhBHbghEOUKPoff4fUqE/u38RdkYV4EQYXgf4v0Mzkvd5eC67
dEs9uvMlfQcur91K0NCUQ1B8cxO62LbWNWgAFWAVc6dtS1G9akoV/joNMzDe4kEDdF+pS5kbwC6+
eYF5cmQOv4y9ZnY2fZE8K9iIgB7qtO1ujbjImYYBsPoqSCDAYXS2QaBDrYyQMAayUVEtSORYeYlS
koTvkJIPSBploMN7kTua6YC9qt93o3pUgydSP6Thk6f1VgE/dtiVQHYH/c/6u16dc/cHgVokIZIJ
j1h7LNLtqMTHUN5xyCTYPmu3A/Xukv6HYK+vXpaz1VwkZhApSHtp7IJrr/7O852flQcl5XAwbtP3
CgzCrEh2GRJtT98qEv5ZdlEugWRTh9ZdopSijS/6OYujp2m5yjI87mH4WyYW0GNo3bDILhsneo+2
pTM6hhuaQ24HwqLk+mUzW4rFoYuHNq9DfbpsrNaWbVDaJTQdYGyz13Z1ZjW7f7j0i6PVG0PTUlwu
n3cr6U060aj2ymXqrVALc4RqwDZ4vT3q6gvjzySXQORKrRstiUGHH3Cj+tW3NOxF4VNwXJZ4Bmj/
EBgVBhDivg/OsNI0fkMvwElhGxJY8N6BvNcbRESijQgitXpNzqa2OKZo1LkdlG7US0jZD7VFi3kY
LLWorQqWQxRVe7ND1/D2cq5mZbMxF8cHYl9RlOfa9A3/1Q8onWr/31gfTknIbJxFClBlme61DQcW
uN/gTUR2UxUTKEan6Y9Qy5mSz4LDaGN0EluBsIVgr4p2zXRs5zlQIMWZl8j82uQvBf+V94I31t8m
LIv5LW5+yNRpEuRHpnWsPqIPdVNZaWp679P56+z6XN1Ve7ZLLt6jMJMXbddFyFHlihBlmO4TFbJR
SWsprgFAA6QvJLhYoQrukuik6OMpUB6robBzTh1fyz/I2O+CMniq/eD77U21noDMvvYyEsWREepa
rF54jYKDUtghJNO85KfsAprS9ds2OPfjvay/6BmQhzI3Xf+b4CdMt+iNO29pNQw10TgnuHuufivd
h7Ah6fiwVaqLG8KWIAJqDNLHQ/IcNc+tuhWMLThUS6/hindxqBeIUbUNUTTye3CYlTiQFsTDkWwy
m12nTQFpwF//ZRPxz9Iv4YeDXyUenTZirH4v3XOdfdyenC644ZbO26ok13Be0ZVLVJY2VXOnz8ku
DZ6H6Jfs6neVGl9CyYOeQNsMAK/6AB9547fGqHt7aFQISncQImruWEdO6FWfWx+Cf3TnsfwemAhL
rsNTrf+spLcye3fVPWhtpq4PFh9k08jHjUoAAfasKBtRUQOukSROHEHldkCUdOlxLMBrSN9QJIKj
aQplqRc1OmfV98gYTY3jWySnFjg49UNF7U89tu4p9SEtUT1UAZ4EzDABy4VyI5gZJH0x+pfePcQ+
mueDZzXec9tH4N54Zs0fpIFYTPXtmDVHVc43KRxNEd1ur7VoHy2Cs8+joGOyyq8UFjpxBU0bBgGe
2rVzdUO1hyL4DmaRdXvM9dR9toEWkdqF8mZScWQw0GffhSFsG7xXvVPh3MkrE7qNVplEQOGXW0g5
bEsd6BQwXUzWNsR0ubCUPQWvv4+xQRRZVQzGPyPNLHBTCp2rfyXLpeKUuW5r3D/Rdj8k8l6BcrSO
9lSUG3dqi2d1C5YVMFXqN4lpdiBJoGpFe698vL1C6w9q489vWl4mESQo9R4pJ3TfzokkQ0il1hWE
3LG5GGpBoOmn/NARbhh+s6S8Su6pJO22lvHg1vRjpUBuzk0awIFb98xocmQ6UFlMg5Ki1N4lMvQX
b//i/5AZ/vnFi9spbgsNoDkEpO4wbqAKtVP2FbyOPeBCoOIp2kHr2/bPaIsLqRlcXYG+L+56GTDN
ptmXeXtttY82a508aX82XVSbWgztQxVSiegBVyo9o4n6kLv6sTBQF6rU5ChBurzlKgCEIneq9euJ
G6rCFUr+9nFSYldpSd0GKI/LQDh2J6AFJrOVyXGrLkx0gQRLok2p21/beDbi4kJUfby7B44lAYVl
R4DI0yj4NV21DTK6GWoOUVpoouH9WYb1MUjygwElTSSE1yKCKHtCTiQh72Pu2y50SKU8s7tyhKqZ
dyfjfTPJ412oduhlyKZVjfxIQyBHs6Q/a6DTybT7pmgfhDYPqKFC1PCxB/lLSlVgS8kuIMMmLvgW
IkEIkCDgESHlWjT3abvMjnAkxaRUSqx2LsPtr+k2DeDJoEZ8G/sY0qbtUUeELRskCyTfaVKyD2om
SOmNtS3JYdjFqKKAw2gsjmzSDy7sk6ctWeZQPoRJVd51ZhLI4F4CLjLscpBlukE1aXnUh2KX+Y9S
nptpc9R11/Jo5dTKuGvydyWQoIf0Y2xVOwHGPR5/gWhIOmhrwlWqRy1dg7s3vsDomkmuXHj8ppJx
ywsITDaBo+WdHYxvrBzvai+ysBCHHFJuvNc3BtL7AOj1PgAzASLpDQeSNP3g0auMT8NUxUwU31ag
14BTA4nkEWpkL4ba4oOnZoEUOqKwt6HeYYQQUtZUx5L5O79QHor0FAO8OrKH0o/MOHI3OoX/twRr
LAMhKNEt7kJeL4DKJoR3Yj+1qO/vghgmpB3MwUFccO/DLDNTftdAYy+rmsMA8aUsyERRai2zmH+k
RZTKDbzkqw5xlRygnexbASBsEzukxZNEgWy+e/xfBCvRoItgBeF6SQpzDFo5MItGjhKB3opqoW8b
d7WT9rb+UdQ7sYPVatN0PttFSEAzKaqAZkY9HLYdkVZuJArjzUqCGUPXA9E2ug0CYvnbyECugoYt
1Gt3KoTLk1C7AxHXZO5ESEsGOIG0KCTmDgcdLMJtwqvsv8hD5j91cYIV+N5xpcdPha0RRCwjp1GL
Y5Dn+6ZCdcEw7obprEBUR3BtreTwaN1wCi4N5wjUi3FZYjTcR6pxSe+83aTQBl1HiLNJh3Irenuv
5BnzoZb4wjoJ2jFVMcWogdRg4yPr9MgdmkyW74FU3GdkI5jcJzpicSd8GXKa/Swujl0WhiOkdwFM
9wYg6Esg4LsSmolhf40l9QD578dKHfJD7PLHMdJ/8a7dhwn6b9rwrLoFMp1WdXIXr6vqBOFPswOq
QEt9aBE293mGan4BDsBbZwSbQA2AgIJwKzFZ8ntgxjYN0h1MhOwykcxGk7pdQ1oniTtbbfUzcZmp
18Tq0Kj2cDGFCF9qmDsu0PGN8V0CWL0uAYtMT/6k1QVx3kmpzCcNBMXxX7qy6QHckBAg9KtPME3G
LpryCLk/EzYQlpJnuHvuAuMUyJCkUq68eqQK5OCjaxU857A6LnoEIslSy2pTysTs41PA9637reTE
8pTQGkF3z6ZuiddbmgsnxrzZUhdtFK9HHaHTHqMJJ556JwqCmWvoiN7xrqU/gYmwR8/Di0TPzJD7
F4Mme8F3XQkoXz7rdB3OPiseO6h1DEZwxSe7hJX2EraK046tDTVFiPdGZ8OoXpQ0eCw9hZpapNuG
AZfdmkJ0CKkO/CUFv2gtX/3yi9Svv6hkaUFzhstPIvSlhCKPIe17fpq2i6Ho1gT1oy3fyErqGBCE
UHTJ7qlruaG76Rr3qKbQfsXjgyfqFo8h26X+LxJ56MQKkPFTxLt1IBYvj6AYjbpu8fKoUoQ/9Ml9
7iUWiwLAEN29O+KFAUcO0YNnpXzyZXUWqQFhnVsWaBZdM9A0Who/Q4nabIn30Pu5oBspGmpxwSVM
DQAiRE2Cha/YJimMGKIzi8DbBaHQvr0PRWMt7jXCY7eQCi+8ds33qPzwxuGkaPBQAW3k9kBrHZYv
C7i4yOKMaL7B/PBaeU8VXF9c5R7z2bh9sQ0kUpg+YIOdVn33hiMrosfaUM55RGxKAQYeIHvcjLvb
v2hNIeTLL1rcGxlp5Kpoo/DK+YdSJUcDr9SBw9gCYpZxu1cp6vBIpioJMuqTxanmmWrCDvEIeTiS
t+8Bpacse5aZfpJ9cpc24TbXgKLyoEuhW1AtdyrvW4I+iFQcFciY17Bj59lGB4GcEXnfoQtghT2o
jHp5bnk22eSdY08FGX3cDDl5d5Pyt5+BCQGipt7UDiAjDpQDNvUIP0IGdmhy8GR+p8b1ySgejC7b
SohtNQTWoc/+kU/crAZSGIico1TdEZ/ZWuj/SvPIgIJtC4ZrDp1pHj6znP9uWyha9ElAwbwKESCJ
FmxoET73zHduL/vas2q+7EvYrS7Ruuc14oy2VTdynmD+j/Hm/0kwhJE10ntx0fyTZ3ojanzmWbN4
W2vZgBQON3fivvbQzWStw40D6gLoeAShbsKSaHraGN22qfhH04MQEcuOBHFxqfdsUr0a/vhgSM1z
3kAlfExqh9HgLBl4uieFajI2mhX8CBIPGwTsKSU6BajsGkjfE+AJDHfb+hc9ewzbb7eXUxS2P/8+
m5jv+zoAuDjB+iU75nc4LZfihW4yzEYyaQWudmvWzmB38Bo4KLb8Cw+B/wWLZjost9Z3cXtgtxWQ
BsPPkH3YV9X31IVeLq+3GphUjIQvYRlpUIMObElJTCprA/KQ+szYPoACQ/krUsZjUNfHSrtAUGx7
e43WuvxfttziyqAhbn99+nGo7zoayEVadPU3hQ1FT7tGqc+s7wlgLYJPM/2vt5ZkcWVQDSsSJIjj
0pgdDAmdRRA/b89sNYugsGEziK4YVF8E1VQfJaOdJkZSSG/qKhzqf9My2vyzURaBskBE8RnBKGED
wCZrrKBTrXh4uz2KIpiMQb4mIG5ZIR5TvLEgIm6FFSofKqocHeOO63Li+GWI7I1sElQ3mdyfJJnv
XMRoJaN2Cjh9oD15ZDgag3Ssab4jLtLaU0a63RCEb0F032bD98inggtU9KMX6bnL9NggI641GfxW
Bh18pjMoWomsNlcfHn8+9BLPCNS5LnXTMEYI0qRbWpPVj1LCyZGiGg5rIsG3mNLPv/bubLzFce7j
TmtqLS8vGrAGuaJsE9wPfpKbBeW7HKlWKm0VdIiSvN5ReHigqLLTvA6X0a9w2Mk1hPIT/2lo0m2X
53C5rOzep86girqwq2ds9jsXJ1tm/kAJQ1rm0WxbgBkM5Lwg31z9wqicUMq5BtrlYoimVnzG85ae
jTYxc7QG/Lq+hlIpWPL1BGk2zvQ7ZoE8ktTMl30KOI7d2+k3Hd4Dj7ozmX5BWcfx7PSgvcIoWJCX
rSaAs1EXyWafwfqjGyN6zsbLoL+GQ7Ybu3bXxPe3d9Tqh5qNs0g009jtU3cYcbhL/9J4IFS6//A7
LWJhG0VNXhSGdu4L2Uwgn5gYJ8hPPN6eh2i9FrEwrWDNFLOYnqXqELAEdNgTlNh2xBCsl2DXLRGJ
WuJCeC+UtHOOQ0djEOPGX5HbCSL76q3956ssBdWVIZdSYgCvrFe+o6d7V+4nryR0saRjFMXAleJu
zArnH63hEu6YcbwZhyik58J41KqfGfxx4ugp7BTBQ0qbotRfUWw2vUUUi6gcZnkGVFddgyrg3qV4
khbJ3tPeOZl4k3cMsmoyq08hEKaVlB/U4D2njy0qnR0eAWMU/+q95IOzCJq+fQocfl/ATy5Lf5et
jg5XZlE9R40TcaH5pVD+0nmxgzLvyeWQZEUy7uoo1hVS4tRNsRlgv9bpsqNDOL+QvM0ABamGhY9M
1R944Nn/bJEXYYvEZZT0eULPMnuQpHKbonvRG+UpcwVINdFOXcQteOThApAbelaCEYV6+eiicCMr
hSA+Tsf31rdcBCpZ6aQwrAN6riCsq8eDBbcQPCIprK6AziU5jGpGwT5do2YwMts/i6DlRqERk4Fr
57R6yhpov8PVJaBOI7kHnlzz/qXt2sNk7XX704mmuohkoQpecVDW9KxHxIq4YaEl5MT0Dex8W4M6
ZCaF+9sjCqIaX0S1yK9ZIXuudm5AuwkVWK4EfDeUJ9KNL7dHWk1k/r2k+pIMFqhoTCtBSc9hegn5
jzzo4Shk7ElxCNF3uD3W7VnpS910TUp713dxo0YldQqJwpqHl1v4Kr1moSqINaKxlK+3dwbVmbby
cS9UUN6sYbVNB1htp+W9D8Xb29NaU/GZbUt9SRBDATpWAxVr6CnEzujg5HB8g56q5Xe+RcZzlD0o
PYyzwH/o8IC9Pfrt4/6XIEST5p4accQVOLPb4Kqds7K8Nr4qyEtE+2QRVfrM50gRcEeM0GJIlRAl
k3jf1rAc0XOnUvj29qxupyegP379fDXaoGgE4yJkLDON7rUsn28PIFq2RSgZQ8NI0raawlduS4m2
MbDrtbIXbHnRsi1ChwFzUCQOwNCPhWp13RM1JChdDVahcDOtRYgB0aQWYaMKs6H3ow5mgBVEdYAQ
Hgx04HTRXhDEYX3ZdkHdpkLbB3utTvAC6jyn8WWgZiGUrVTnTlU2aQG1BcACQirKjwVTXEo8dPqo
NHWdIRbjXVfiXDdRsQ2jH7d3h3CGi/ARwDOyNjwMAzqRFfeeFSPz8mXN0gay7RIFmYd6z/h9XrwL
Rr592eif5brZs0OWe+gdE32CA6NrAtTSBfoBFxeG2NeJBAE/H8lCMwdsj/hZRB9fQxHNI9nn32eD
Ny4L4qRAVW4yV+pdgF8mgyU7++HB6ctRqU0UqISIhhUc9s9y0WzUhEt5IRnTWWyf1UiFl6Sxu72q
t/Nq/fOtNxsh88YxLDjejG73UckJ2lOF7ZXvRYQmfOXvDFAtdLkTnP01e6Qvq7mIMY1c6HIWIjRP
n7K85t2Vsy3VD5CDtcDYcozXJrLq+Eifo9DsoGYHlL8gbIt20yL+FEQCUUtDIhHBypfBr46iwNpK
10Dn8NvUgZEQ7F9BwPtck9lKD2Ooghbi0zPzTz2MbBuZWIYfbPICJXgevN3+roLpLWvXWQFedgEq
17kkpQlNX6vMgI+CyW2Zvgy9dwSHaXd7xDVq2vyjLgvXHQu9btARGWoO19FusFlz6qVJ9xAKBNAk
C/zaHKvSUmgHCoFkaiR2vPz72P8ICzAK2tIcIV4oJcc86DbQFKeCL76m+f3lBy5CV4KeR1gaPRKB
KH8lyjd4KsJRNzmBjQ9V1OEU+epGkQsnByRSCgjsM0PHlx9jaO6aeQi15yBzWPazU4+J9t4PQIoy
+NlycuoyiEN6+Ft7dGsOuOhPBtPEvoSZJI8nWme5a0v0ULpErjeQxrPCJn1OOtfpCraV+uiNoHaV
aooTMQZLcPyBq2CEBoGl0t4e0UiPil+xX1kGLNamkl0PjdzCf1BLw5Hydlf3O1bsY0bOcTNCrq6A
ca5kcXnYDUW4afQAofEurXJI/1KYoxKLo41lcGAcWpB24SyuNViJrjkHg7yF5+OlgQZ4oRtvfTt2
diX3iAkaLfEmDPHebAbJ1ovKsMKEBJus8AerjOEtV0FEL46RBI0jvno0Jt9b+C3WMF2jEaCWt3eb
IDIq6tc0CNayQFG2uNAnFU58VyjQfdweQZAnL30KtSHse7jE4VmqJbs8/Z2MYFuSX0onuFHXZwIV
ehliRQr5FJaexYWW+lrhe0F/UdJH6l6TVgB2WTODwLb/M8D0A2YDRM2Q8D7DALU9NlYlOYb/qZU0
QZFUuD9Gm9GwvKvskJ1uY9vfXkbR9Ka0ZTZ6DPcCDfo1/cVgqV0O8KMcA8EQ/+Fy/jPDRU4MwbfO
aEOMMV0nsmKrdr/jVmM3d+FowsUVxJ1YEExE01rcYHKRJUSdFjWHvSvFtOrg8Z8t3OKCklyWulDW
6y9qAsQIf8ogtnt7hP+Qy/173ZbcIz6iy63pfg8HqXbfbOH3utE22k6Ch9XtkdZz0z8DLXoP/cjb
Qp8+UKC/QbEyTH9zYSdAtM+Z8nWn8VRhie5iNvkbl007bs0eDlhAEkLtbF/E2A8AeD8/wvdAUFcS
7T+2CEZjTiSUzDByZ6X7jm5oY9X7SYyssknxROzSEvcxBRuQLU61AaNIKZrOVVpC78yorHAQFHbX
O9F/AgdbHN26LTIKu7zuogNb6jbtjnU7rX4vGsjVsKB/iTMDbfcQZvW+96CNOmL9p7OlD5JIGuC2
CqS7Ln+R/ENrfFTDTzeT4IV56bQP1sG+QE9PYXTXwYBiVNOTAkRRUY47f4A4vgrgMIFGgSJy8Vrb
iDIBqkZnBtEAOP66Rzyoc+rFFGz1+L0MLwa/9HhJ3N7sq8dqPsji5DJgwhJKsR1iDVwMSNjL/aXU
kocqhckmsK69+6nvXFPR83O1xT4fefHMxXdS3WyaXtyAA3vyqz3XfoIVDPrWdvKpM5QXihseFuI4
E6VNYLSMT4UHzPAopumuNrP//Jq/5JQ6HZQVhXnTsYggYuLbEEiF97U56cED51YfShMMFZTz7dsf
YO1ozMddRJuwanWtnQIBL8nRg9dx5wqOxuon5gqHACXMoxRtmRx4TevzwdPpRYFVNOReLQXC5Emu
Qz6FgHcDxG2oKKeSEaeVRK301XWdD744l8gHcd+nLr2MKtAK77kqWXL7FHVAPUOGVwZ8ARrkpg/r
7DG+L3To7SklbDKhytwKdUW0tcXWZSjXwCaBU+XTQ3F2vxtVKmutDw2oGNaDeaqcfbX6rQ/JOaqG
zhy6itly3o53sg4kijEM7QaG3Yo9oosJeYwA8sA+OE7dSCsTfjioyXyj3n0bbpl7kNtT5Z4S7aNg
v0b5WMDfok5rsJ3PRfZUjq2pSB8aeIFR0EIQ/Tsll4rdxQUg7jBBLkaHcPlDdR/drHIyWXmIx87y
1eSNtA3wUVp5HKpm2w/KE60zVO2C1zK+cvqtzc6EfNd4+xQPsd1H1MIdCdhofldF95ir5efJoZV+
ghkDFQDItIPswgzZSYpvefCjYv0m9mKrLiWTaJFVQLs3zd9V75JHAJ1CL8ELKPLu+ilAUyaJIPwO
iCnJ8UAjb0x5kTLFDOPKHjuc2fZ3CSpFCmxnDOATzgoPdEB/AAUFVF/LDkp5SGCowHy40ivA2b76
cOvWG0h6ooAmS+9h9sF1ZEQqHhVwGi8aVGc6kGTC7xJg8m6Y4EkDbfMW3SH88uzaqaDBp3dp+lt1
AWvFD/WHR38EjycMLAPvB9b0ZqhmTjRCWlqpTbTYCYPXXPrDHa4V0K2VzhwvgOZyAESmo7aCc7f2
htYVpsLdaorhS2GuqqqHGHobw0X1naJAGPWBj0IPB7U2VxBE1hiwQEDA0UJjVCf6Mi8vVANQYYKx
+o277fftYwNRADPdJFvILis/omsNzQ3/PvzVQV1NlFGs3VPzwadTNztVIW9g0FRj8HYDY6iGbvIn
2Qztycy7ByCpQa+9P0dCZYXVHGo+7iK0lKypda/BuLinxo23qy/qKxqJk8JKDXAW5BEGu09tmMsc
RJTmNVIXFlxnKhpZOJrL+oGS+7QfVVhygbXzQpzUboF9/lHslTu8nHdC6dgJpLNs082HW6SLet6N
3RCPDEED7CIt+wbhNiuQ+SYafvrs2GhoQKYbLX67fTl9lilvjbtIFnnTVH4H/A+m2duTEpMMqzMY
ePQO8PlbCRRQUT6yGqJnC7vYTE0nl00wYmEnL41pRM/pYMqCZMyCRseHJvQ1WHs6z5d2sYuURnNB
BSLsonS6WQytmRDwPLsLF9aEVwPCbGqLlx+sMKpBNzC1dsPu6WPjKFb4o7AAKERWeeiwqNE3+RQJ
+ferCcB8iotEkjWtAdtvTHEMn5smM10CSXBpyxHQlf5phIO7ygbHkEfBu3P18tehNQjOF0Xi8YlN
m0UGNnaESvLALroMnXmzB+TGghqIoz64LXiGVv8CGJSlfxtEtej18zkbebHWaRYHOCkKvYT+A5B8
ex1kiFw7FShVGeySx6jIt+9UA1sLNXEfmYjg4Kwe2Nn4iyXvlRAYcJQY8Vp1txAQPuTHDtY+9Umo
crW6q2YjLRL4se1GHjQtQv9bEOJJp28CJ3gmodla3WawS6dHjTqxxZLn03/8V2yYDbzI3+VQV/mQ
dmCXhPDnwCsy9C81/L1ASbHjjJmxJ6qdrNX/Z9tp6SaEQJwHDMW9S1u8FQHMHnvYNxLc+DFyBsIt
GT6lOROUpFZvtz/TVBcJulEaauY1+JIJe4tBoW8gthLEwi6DaJhlhCeZGvhjz/D+mMC0xaFHJNqN
sO6uqTllMJCt10OxTv/0/974isuU2A07MIZLjDtJdWUoRG2T7cT6A5ebPoufO6vRdraai/CuuxDJ
z1SsJvefR+MhAv6xKCBA/CA4f6JpLaJ6o0CyHrZMw8U9yRvV9g7srrdcc1rFbidiGK/WVOYbcxFt
WvBbPchuQYj6oJvIW7f+heSm+s6gNFFspP34iMz/H85wEWG6ksiuGmDMqY5T7wsruA+2EPYzYa8q
NBATnbxFkAGN2Q3GGMsZ7o2DvPtX8U3My1zFYMwXchFTuPT/x0mN5xFvhxAPlSJKnIwyQBRG6P/E
Nhu6Ywsr2FB9vb2kq02h2ehL+yFG5ZZIOiJaEpvEgt3hLoYYxffgGDzAqR2zdnfSCfVnkiCQG8BL
PXmCn7Ca/fw5Htoi2LhxnBBlxIXJoW2v1s9yv7s9x1U87HyO08GZXcmeRqqENJhj+0bfiv5/SPu2
7kZ1ZetfpDFAIBCvgK+JYzv35IXRSboBcRV38eu/6T7fXu0mPmactV/Ww+oeXZaQqkpVs+b025VY
0gP4PZFfIWG+bQ+YzfDpfdbMHNjfXY4rnuY3rPDMcglePDM+7e7glCjR5cDmAZh+o506Cb8wSID1
Fm5XdScFSS/rYn/ENCKwOC6x3s2sf6xC/UhrsKFjBOROtOZNntFNL6WXNTRATcOZwR5dPPNQ47RN
Bq1MNqVuZFbTkj4NrX2Y64uhLTGft00c5ZFeuPpJ0kjeW2A2mfk+F+PAmdWJg8S4UxSyuIXKN7QH
egv/ofDJ3Q16zUiAlQ+8BARyFjNWL567M6sTdzmYWjkEVJwyo3vOiVtnL6E0lrK71+zi5tR90yVq
YQ3wKA1bOCOgFFnU+xS0uTO/5PSi+HZKzn7JxJW2Rt/JoM0RjxSijw7oebMrAfOMInDDmNRjCgiO
bocBbo+kuWuOYQtEaTazIRfD1NmvmDhXTY9kHlQJfsX4gFQS1Ca2JyiGY1M6t+C5rZ+41siyWDiy
RiEAY2b3S1+CPWdbfnwOnu7lGIZP3NmUcc7kxMsyvWYpWMOxOv1nhNdOy+OFEd9nCtURdu/k1lqB
4gD+HjJZodfE7aOCWJjW9zNr/82H9L9/bGsKW3RSS0JsGpL2ZvcEtVefQwGtJQpE3bjRAwVqsjTH
atvRj7xvMBsLDqkbkNFXyV3X/oqi0HXsu7zdtyCnT9u9DjoaQ3vtevuO9z8d9VGFhVck9jKt7vXg
LVVPhKCY5mibGMTftXawlHADNLHrvHelBnlacx/rd6w4lOo1tJ8geOdazUojNxoxbjQFpU7rg4MS
LshLsExzHxtjqa+4610TKopQo85B2Pyrks8WhhGbEDJt5gqQyKbd5ONaZscC8MHIOb2DHkk3g9O/
/Nb658hi1PFvx253tM01HY4jCntfC5snBo7TNoVgT3Fwug8M2G/KAEAoJAh6tuj7L1O/tbNt2r5d
v8GXGK/B+Pkfv2lpkwjTVUFdmWje7zNMdmQDW7aGQk0zsdyB1ynU4ZstSI4WKQrOHi/Vj0HsYhCP
1OXG4YCPi6+TaFmnQ+5H06D+8yDsBz2FxC4jmwytTPheDhyGLSEaLje2NA8dilrX13AxSp5VrX+X
ns5i1RAJLQsTYgK+RfajDwWpXbwlGMuGChF3Dc+6EdsOA//ZjOFLN/Pc7sQZAAw/KqdisFtBYBFF
6ryf+Tynf2F65c4tTO5+WoDhOg2hTJlpxSJKSldYaqtbL70Aj5S2McElMLOXp+99xeIU3SOtriws
HXtZL05cbHLF/WbLVuZSQyJOZ67B6edfMza5BULiaZZGtglGUuJp8mvQUrB1jQCiGDd1pa3HCPge
e/a5fylqne3qdFwUqnJh01eWeWB8XMWVBDFXQT5YE7ijVUJ1Pv1ZmcpXqMCPFkGlsKgSRFMAiOo5
IpeZ7zvFmjBWql43DGxAhqk5DQ0fa1gVZrQa6DbVMbisaTOx8mKR8Hzxk5BthrLvhtA0ATccQH2a
+g3aqf4pfmk+XYc+tWeO1Nwap9G5jbKaZ6gDSMhpmtIDRT24rcxNfRrVjPUt5pNmLF4ssDunaTXI
yEJCYcphZJpWTIktTgX20yEWy+ZDvwe/9f/nx0HOvEm96FbejP+i/HBueLK5LRtHaGoO5sGMN/rw
S8Uf7b9Lus6NTDaUGnFnRiauaGVAn9Ipbgm0t1Oz8ZgVQs6z2kbATVm13ARJcEOqsoQrZ2CEo/6/
8RVn2zzxf0Lrhd6CVwfP9mDlLCGH4FkgJpUb0Ef7s3nQyRl8cxZn1ia+MAxbTDcYuLW98da2kAu0
DI+nQOHoyscDY8PyOzsvfia2XBtgjLu+1ouHGPKiYMVyIKXxmzXrLMTwirFWpqW9N3jmdyJZE31c
gIffo2HoO3lxTMmv6xYvNkycPyan029W0IzoU3XmoQjRBC7KmyaC6HJtrYtUaFg10vy00W41h6/K
FiyxKlsJUS0bkSLtHz0CvB4vwBjH5hhcL4a9sx828dqMNirItMzeywHMaob0WdTO5JoXA8OZiVOU
OttuR2QhKNjJsA+QlSjH8AqsrM3FEujBNL6TxnMaba7v9+nR9O14nZk8BY0zkz1IhTAFB5NRu83G
V95u22ZGBOrSO+X8i5429sxEzm2Ig2eNvbflcNNq6L6FZNUzdWsZc2NbF6sj57Ymb8Qe/dwc8t3m
oYSon45nFyD8B00zGq+U1baX0J20iM+rcZUAYTnog59wENDG5SrVzR8KGSem/zB1YlcPptbfWCxY
kDZZX9/zi6iS81858ZcCNJWcp9h003otK/mUdSjyG525wiSKdMcQxB9Ncj8O/ZKV46se7AYHTFPN
XhhfcvglDKRd5E0z6BYX90Phqc9S28UgzoynO3nUa2dj4nFBR1knjqPMgwWt3FAhjoBXEGLtbk+1
HWtnTuLFAuX5rkz8KotGFppAVBzSjfVLPA6bcGt78rZfVj/SNXgo5ysKp/t0bYET3xrxLs5JhLjV
lcdQZRtSvySJ9stOAgjalFugXAh9KFSwxKI3TtfP7O/1u+dMX5ZcDRCshuD9wbAij2HARIPuQFrl
/6WZieNKo1BYlp3be4zJrPTa9qBfDjLAuYTnuvMCG9vf15yD3NLSVQhBQAH+tSbydIe7tFzFUMW2
UBeRj0Myx2F0eQfR3dYpxtEom5xQiHALp2pbex8l712/1LsAEJg5AoY5I5NzabEurLUkQI0t+6nb
n0XgeNbwfN0lXN68PwuZnEQJ3jGM4hgWpMrvDZEBRqxv4sob9aNJ2tvKijfNOCdCfNkv/2NzClal
qk7IyC1rX0SZ7xBnxXRjYwnQjWHm/PryZrZwSpif5UoQZXb2Pss/RfyYtS/R3JP+FEW+3+U/q5kc
PzAomAWniDL1SMA01/hJM0dkNbeKSay0dMmCUkd+nYw2Bgnea116Mpubdp77LKeFnoVLq2wc1NoY
PgtGO+qiWRki2EU4DOijuNc/C52zdVrxmS2Tl0FmcGyadkTrWxxKSP/Eu0K67MXsFsW72gm/WZN3
Z5UvAGJetxEqNZ7SXAGHDPnIWcjK3A+aXOg+41SYTYSGkRYudBuwGWngERp5AS+E19sYs7AT+czS
ysf7x+vAlgyKyQ3nVeVqUFxzCeZ+XS6jmTr75WKL+ed4TZyAPkK/HsPXqAICmp61dyp7GfgRkKJl
bQygWhqSdIFostTg6tIyBNW+eMkluhVhn2wjK8fscTvj1+f2auIzwA0tWlb0IH/S+E2UQKIZg1fK
GX3SzmhAzFiyT0CCs2MC8tio13LT2qdog3aZ3+e3LbLyLM9nEuCLkAjgw/7j0Kfk9EYoDMt2cCAh
OvaVQXJM+sWtAjzqxEP9b2Ct58YmLiNtnKztQAm8p7ZcjJgiCtt0ef2GnY7FN6/EgYu2HA6Y3RRf
F9sDoXqDznWUQFLLyjGvnbqsf6/KHFRi6s4Ko5lTcTmNOjN5+phnHyuMtTQxu/TUBrW21SNbQ8TB
Y6sMDHfYxxJCwPXM5fiNabi2ysmtHcNYFHEDk+C9oNvm9kTJT930lq+StcQURIcnMgrnn+0y3nUv
sTf+7nI3P3FluB+g3R37xfr6xl8MqGe7MLmvJJBc1ZGOJmUGrg/R3NndryEZ/SbgIBgkT1aSLqNg
WF23ejFCnFmdXEm7HlvWCoV8xHkaRvCvZg/Zv5GixWn650z9RlKdfeA07LV+OO12TY+EH2v10qoZ
noHTB7vyQaejz1EQtVlcAsoHbUXMt+l+m/TAwX5FQ3riZZ+79RdrHGcrmlzEkJqNZUisyFxVm9TX
XxzP3ok7itMK/tfrn+hi+/58+yZR/KQNpJoBxtpiRVmLYcJNlprwabnf8Nc6ew3q+04C3j1kM+u8
mKKcLXMS2QsryCGzCcsOGsk1x0xnO1OIm7v8vxswZ2ejo44qzJOJQYGyBvytOWpGAHn/DLSXsZVg
qURfWEQeH3NXodJaRdu+f5DZzPm5GDDOVjrxQW3em3p98kHAFnsYG1kHiMojVGdCo9tc/55zmzrx
PYpGRZQLoBHGEiWZHuo65VwVbG41E19SNRq4KnPcagJpGKA6lqX5SgA8B+f1zAm5nGacbdzEgTht
2tPmdLcrv7pV6h1qamsQezwZH86iYq4BqI5213/NY54uey6AskHdZkGgcHIrxiQxaGzqyNB1AC1t
94SB18CyfP1jzVmZ3IDMVGPWjYPa25hqZd2AaYDOjyEh8t+ZmaS1THE0QmssBrz2kI6hwGpA5HLm
W10+eH92bHLGwzILM3uoAXcGThRyyn6mPV9fxmUv/MfC5GiPEEsOIwowitPpkGprvOpEoskiL7fA
sC6KmZt0OflCNe4/Z2ByzjOwATdV2gEsueqfT8lXsz1F6tAT2/kJxtNJ/h5i/hibnHRdbzoOPnsc
hRbSOVCpoUkC2m1MMFXEC0u4i8ZeqHgOwzjz1aZMk4lhqGGgDeBT8svMnqk190i87Cz+WRefVFuc
EE16sJ8CI5ls0/6utAIwKn2ALWrm+M3ZmcTMGH1oyHuk4753Uj8pXoJy2FJrH5hzaJ+5HZt4hnxQ
I3FyYD/aovVaFEer8fX6OZ+zcPrzs6CVsiayywToYJ0CSeRA9bSbQ+XOXKVpa4xVbWGEHbCBWYgB
LuEPFVQCss6v+l1uzOGD5tYz8QyS5VJLItyjGqKKmO8MwJr/3+3YxDN0ViOhxZIDjwOaTv4zm0XF
zzhqPnEF0MysDDMu8NGzX11/qBMoJ/W/ri/iIhrE+eNvpt0lcwiMQmn4KOYK1MklhABclbhimaz4
g9xUblstyvd5nen/JQP854pOW0ygdKg6afTiGA7tjyIG+ryGfKIxuBU1PSRMT7advHAxeJzbbqXm
bu7M3k6ZF2vU9QceIDpV4J5Ag8dA6woTf/9dDJwyLQZ61NTKgn/N1aGNd1FAXMeYS6bnljLxDRZk
o6UhgI3qVIRiJQSbmO7n4b8q8/45KM7EQRR1aKBKhePe/gablRhxhDkAYK8fyBmXOlWEboy6M6EM
a+018MUVYMWPRw9E9Zjt7WdezHOWJh7C6tMUnJfweIX5GIC9pe2gXACxOMhwzazp4hdybKSUHJBd
gGr/9q1tGna0AVXx3lF3KWZbTEDJmmEWi3TRv56ZmfiLIMKTqgo0cYR+1NF4RRFgk+Ie3xerxHPw
lANSP/SiLZtLWS662jO7kyzCzhs0bGIkYdFJbwnkxKwkwI0Nm7j80TnAmGFklnQ32vBij5XflU+6
eQNegX8Ti//8imlSUYVSz3tiY5Oh6s3BDywJfkk6uJA1/+++J6d/f08g+2gfAv+xt/Rtobe+Nr4w
YcwYMU+f61tydragyb0WtWBFMEprbwX9oh+YDRkYW/pjDT6hHjI+AbFKdFqst7F1jBXReQCue/lQ
W9FGJqFvBc5N3XdoMn0pCHYLp/O0MMcMq+kLnPCmfSGOg4AClvxSul30yVrDK+1bI/vUkhxDOrlP
9W1m3zH950BybxTNDwdNY8viPh255rKi2nGDYCpYOfdQPAM0EiIRrZ4ZrtYEwgszlrmOZq3/hYM4
25aJHwo46OhQXINqi/3JhfWkEw75XXtRxI/XDV1Mjs8MnW71WUYUWYWVmEYjjrLnwLVUuwGIztaG
LmohtiphfpcNfgpRoOtmZ5wFn7ilpHMGCeYuvJvkfkiOUr/DaPh1E6Z90fedrW3ikeqYFjRq4Spq
Etzlxuk08XpbWc0NbwOXoR3PRmfZ4MmT6pGb5vZDmdQeGpgfIGT1mAnQ7JY0ht9Bu5uH+bJDV7Mu
yaqDXrdoEi8cgGwb9Wpd4QSCB2wXxvkND51fdl/e9m2ylbXhJobaBRgoMOr8WRswZki1haJ458in
vOtuS5AqBE240VP9sWRoKnKMCieYq0iitR4/JSeBSwzPB0V/o0i5lE0PejMkMER4Q66OtDxQsdLl
RsWfmjLcLvihV7hIVu9HJFy3AZg4oHercNYD1NEXIeY00Gt3maAbRkPPTDHfxLL7AuTDfZ/dUjV6
NGPQ8xvWdY35IJL4wQh2ghxPaEi2L5wAIxJqRLE8cj6EjpYNtNigzFbFzjEjzjIQphurNww1+Laj
3xSavVQJFAAN8mRmHfxUQV56wt02rKCc2mwyFi3TOnmy+/SYV9BJMKFPW7Yvo10trICswaaFga8W
k+19uOn4jWEkcPAhoMjGTYMY3RgN5JegXwtWUhAJuZDmgWqAtpOgKRmqxouhvpQ00dIgr3VtrATN
1lryMFTxdtQct07DRdVDvLuPwS1Q+LUAFy7GMboBom/MeFHCXjbOIaP3GkgO8uqn1Ua+EJFrlLGL
m7MC7bJrEGet57ZXZKYPsoUFJetRNq4YjwEOOBnyAwNvVxUZazvFcyPW+tusz15NbfAiqm1L1Rlu
DwFirmWuSbvFGCabGuQBA0Rlc0wuDjVEbHZpDSbUYjGWZH3yQqN2GzfvNVTowJiQgr5LJ7cJj3x0
8UYAOrKjGWKq9EmUW9M+QNhAH2+s8BiHO6J9ypxuRbDJErEyo8+yr904hETX+Jim65Jg9e1PvPjc
tnkua0BobkIOoGTKfChejcGDYNsmCNGCenO0z65eYDLEjVGtteiRqdcE7AZAc5pg98oXcbmr4+dY
3Y/U04y7SL6a45YXP5WzUMWSmMNiGL6gmLICDevOdm4AUfBJUS+HYJE7K272oBNNVnTYdtUi7t+Y
+gSzL3iZX+FvZf1jlMXtGCENNJ5aKHB19JCnxzpYafZGA4XQ2FBXJi9xvU96CCybjx0blxnQ3g2H
2ndhbpSAfG2vA+p1z83i3mSxa6UfBoNKB0ncuGpRIUh9Xn8RgKRo8tyTfYkZIQKBCoEEJ5Cla3aP
Qw9QuZGu++iJQralQRux4GQ5lJAnGKpFSo5jGL1KsE/gK4ayQwb+AFy+VkMSLXsOhgYjBsWiaEAv
l3JvbO8T7VVP2DbvA79Qox8biwx/B8Od1MBU9uAH1bEJ0afqsoVVUo9AQTi/GZn1DvIFT6K72kYx
ykS9G0WvYXq01cYISg8I3FWZyEWvj29ddJTqAcTvOKT5Xln6LtXeBdjYFBOPNLC/YhBAC7OGqD10
VnpzMVTKj+GGOP/Zad0NyET8zOEQCHpzjDsry48gxoc0DdBq/QAN3HKdMJxR28AsN7lvdMzI58xn
Fio9Jmrf46oxDNeEymSI0nTUfzQK9eK49DXh+JbxC/rMwASDXz9xFixXJ0lCvkZf3y9aCMMlchmg
FR7kBSIi8+1a+nFWrQPVLIyogBQRKPiq2JPMXo2gK24NfTlA56PMKldxMFTm/YOyk40QyOHwGPLZ
oK/ARL2V/S+V3JLkw4L26NDp71ELXpi8um3NdB3oYtvC81SSbjopdoEw7vWoP6Z0NWLqiepfAaNo
icLlpv197cCrpvZbDSrOEWrMcR4fC3OnRn1T5eG7CtjCroO7mtBDm7Bb1a07xY62Bv07yK2WmPLp
4oVexN4gx0+tBkdMeYzGND9x9K3y9Lk2Ea4Kgha0cRtYoycsOOAyXklpg7IRVILVHAHjpRc0sNAA
v1ic6Vw3J3lCaua2VelUHONnDTp7a8uDLuWyvIHexqfcYKRj67zpMzn3hSThL5uTJEEpalQN5suO
VtGsQRnoK2h/2vHz9TzhQpbwl5VJlpBw3qUD3jT7Wn/Ug5Wtp2tWhejQzNi5VAz4y9Dk5ZJygacl
hmyOVW3vQxDKI6V1W1B0lC1Y/fqXaARgEdjBXJhrOldyndvLyfOlpwb4FuyQ7wtQc8CLLkz5Fshm
cX0vL4Hfz9fIJv37JCppm5wKHlbq17/KTbYQD5jDpZ5xjO6tdRi50cyIw4UHxF8WJ1XQpGtkQpqU
78txcEfzNihHV7B+FZRgmrFWQTXD73LhHfiXvcmzKKJl1+YSx6XB5HtjgzhpPF7fRPqtSYnHs07p
ieOMMdP8NoROeEO1AK18+P0yoQeEFGhT5uVeVbbf5K9Q94ZWMH/UQT2km+mmJdSXdQuYDCjMjezJ
As9MAOF4lmAQzPlZs+5nUoczL5Rv7/DJj5y8UGLD0LRE68RRMzR/1ORtMQaeaVnbnMVbjgTh+qZ8
2/aJudP5PnunxDQqpdWgT2whtbIxneOkM96GfnsKTUxM3A2pATunBurpvMN8Va19EOOVlCNGrUaE
1HJLnWo7VhQDb2jOxW3ma72xa22IejTKjSBop+d8lcb6fdZ+xPhq3Y7ELbSMEBlDqEfltRcj5ZTj
R+esSgt0neGv63v03UlPVjBxZYPZkVKFtTjyXbsAQ80i32cr4970USDepIty5WySj+s2v3nPicmJ
U9MAiTTGHhe+GvKFQNBuU8yKgzyvpMvrln6jDf4qFUxMTV2YaMa873AEzFWzQfa/TjFuEq219f+d
FPJvS9PJd1MnNIlPrRtk+e3zeJv6hVfemKAvqO60Jcp0s5q/c59uOurOIL42RBLXSWwUBiBunaVc
5cXa8nGvwQox7sCahf7Oxxw1zHcc+2StE3/m1A1YuzjgKybT8DrT3EBH84WHOzAcrIphaeOBVYYf
Rgxkdhq9DUaGCfMXs6J42X5oCmyPafqOOpHml3qxkGKmPvEtbk1+3qQ+NIS6CKOgAs4FA1wMRNN6
EkE9cXX9bM14l99MeWfepScxqdoOH1xoKArgPSaK+xkLly8KaLuZTR3KpwOpI4nAqTm2CkBv9qYX
1acdMhDDyaWe16exE+1Qto7pqciSCxT5PqgcH8Y8/OjK6q6U6qgaG9rBQXM7sGRNrV8W/RIZ9CCD
0e+0Iw/lsiXsvaoD1LCK1AeR5dHi5KgApKcaXwRI+6O6PmB65zbFCG5NniSedsk4+DJC17o5jQHa
WerlY+D36Sk/N8gPuxb7QH8Zk5/Xd+Nb0P79Vf9sxuTQDVbljHEJCqbG+owysiNU+9K0aCkcttGM
7Ea355TPLn/hPxYn5yi2SDAMFsX21+DBqw8inwGiXD6ofwycfsDZEars1JS26mIMKo0gU/xphw/R
HGfWnI3Tn5/ZGDpAQtIcToJU2n0E+kroTq2hbOBe/zrfs7jJ5zmd5TM7PQA1VUZ7dWxat3Rc81hu
+rtwWxMkWEu2rbbz2qnfIQETm5PYJUwa55mJD2SknrWFPnWxIx4U/RZ8TUavmfW4/0uW9eeDTSJX
iuIcDQQMZnC5CwIesHd9Ca4Hrwg3J5LT0TM88IAUqHksgnoBbMIizN1ZZOjcwZxEtYgry4y7Vu6j
2kHJ7KPrkg1VUbbJIn7oHb6JaLDTzOAhasRbHJjLDpVZjFo3N0bAN1WbbvrGdgl45B0nWDqxWgao
DVYDmJICsXagK8ugFxakhcu0Hz2QZkgHQYM4oKCN2fza68B4YNbkvqv7RS5QitHrWyGIZwepDwyN
r0GReBzLpZFbz5UDtvwkmynUGpcTr3++xBRmKFNpBk2UmXtqgNFDH266BNC8sj30HMU7+drSCgvG
U8IqdiE7FC3S3mTfDAkYmn4WjQZsq1wndrCk2KKS/yi6e4McezzZGcSduXo32AFSJx4ozH9RXrgq
Q+Ti0YdF21We9XdmdQKDOMW70Wg/soIeKgKe2xHJ9PV7dTEE2Dbo3wxIPBrG5PqqUpk9aDPCozOW
kE+wng1IxJt09BTkTq+bupwsndmaXGF7DAnqexglGaJ0G3bdJqq1RdI799WQLDVIrKOE5HXDU9JY
M6ukMyd6CunMZRjBl5d835THluZuQ59a45EXUP0zk4XKfpXq0+pzf1CR74yfBJVViL+6WYZSZ1aj
5oVCZ/RD4NTqWegWef6kQOfoZeNzweeYTWYC0W+vdObp6hi8/pzWfB/wYVO3n2HD1jE65AYK53bz
luTL699lbm8mYagUVMSQoMWED7ilc4jMQUH2uoXvxEJ/O9LfwM3zJem53gcDljTKDFO09z2zNmCO
wQ36yJE4Ze1bOYL+Lr6rky+KklbcdVAcFW40DMu+YRAFetXyDMTX4GJsOlc/SXwHwYZAAXVx/ade
vA/0z72f3IcIQ0FoqUhxTBjadgSEFnxPCZ6wOZ95Ul+OLpgKY4aFeXXnGzq+bSOMdWvqqNVglxxH
KHv0u7qELpxANJPakpufEO72ioosbWU/SDmH1rr4Xj77BZMLiShN0eNByhOBWrjQgJGPenDSGpDA
GNsn+n9v7J2OwZm9STzVEl3pFYCWe4uCVBoHGTMlR4vQpaZ/Se2lL+VRVu1MHn3Rk58ZncTUmJHO
RnPA3JP4vgGoRpftLTEr3N12zcBfVWjhWqXljNXvlbXJWicxdJR6xs08CY+ZDeFg+sFVuQzATVVk
MWSdxxXryhudHAyId3F1f/0Qz3zXafAyFAOb8elG67gjNXMbXbk22jzQ9PSRcs5cmdOV+PYG/rPB
U98q9XakNeao92hYQPgTwpRM8+XwdX1Nv/En18zQvxPAMh77PDNQVIvHNdM/Oow4jxAVDYrcNQRI
NNCK08Hpo+w1hfZf3juugkgmARkVml/NeJBx7HbODy6RP8KPkMRaMA5uQ/tWGqFf6K8nOLyWPqjq
KcNAsmahTRXfmSbxzKhys/CBgyEIgjUGEoCRRq6y8Y9Umc+tHi2E2LPDz67gr5X1gYjhSaSpjvVR
8nildcjgzOHA8/yWGrvAApqs0r1MHjr+PCS3Y6t5Q71OAEiPACBSyWvVvNsV6LH1j7hB6Z+4XdJ5
mb3swm2Tgwx1QCMpAgWBKZaayTEnjxaIydGUk/cQYMVLkehH2xAPItYXoqMYFAsw7qFWOpRmjXgA
pWy7imsTXK9NA3muAWt6ETKI3SSx5oI+O32Xa99tEl4qVomSjUAe8ki7ZZKsU2FuQTbjVvZ7mISL
AMTbQRVuDK15MO26PwkduiokcPqodEBrFEQ/rggqP7OJn5PHGOG7S95Z3N2Zqt5i/GZZCjCrj9ZC
ELDY2s3GGrkry3SdmemqY+VDR0FaYNMcfVS27K03NtxLJ9gy4jyQ8kCIsSxyy08d4aqcLlqwaqB+
tGVavFK0XXDrkFkOFFlML6nQOCmyNdQYjkVW/xRRs67Hk8pg8VqL2qO9to77bUnAZcmKn6J2wG51
NxaBr9OjBKNOly4GEOtTYnmaeAqydEEwA5WCtytuMHcoON7Zw85skOYX+XY0fCtEbICVSqF9pOG4
CubX5NFBmzkfjmXyMfblIrbDbR/14N6600m+SyBTYxrJpugwqJhXqwBSQwlOHA/Hp6ZoHjtKdklr
Q4SK7WoCQVnK7zpQiXVoIkZIAwttaXQvZpAsZOH4kYSYPJrYzkMv7qsS763ofZT3ptiN2TZp7kK2
yYpDm77nxIFiQJC6PHs89aKDGLhCvVsPFQ52NrgckgF1Z4HrK/5gKMyWsl304xszIDYyZpjVKNEY
AysOgB5Mr+4AwdnWsXgHSH7bFMq/7k4uxvkzp3VKis4yEg49EFyqxNwr+pbUeL1QPbsTgMknxsz4
4Ez8+V1lO7MUxxVlIx3j47CsoOLyP8Sc1WpueHTOC09iOUZOchXSUhzb4is/ISrQ8W6iX//drk0C
uENIV9IhMveJFaLATt9TcsvxtMmg+Xrd0sUk+Oz7TKL2SMMm5wOCStn2G6gjuarYGyCBa4dw1WvD
ssnrmemhy2+EM5OTiF2Dt1hAvBZU2MavQLULMUTFooH4NdGGRVahD5eGCKRBRG7IYNPlgK5nBrYd
KQ1fF8OnYefIEw2ypikL4aIqPBQ6h24pB2V5hReEmcBTjPoyk/9nxNTfycaUwKsqFCFNhtMsk+CH
EuompWAMb0ZXB0zUAKGD1Me1QedmcC9XiA2HcQcZm4Vxpr9vkR60EZA0YCBQp4QOfM9VDo4yOh71
bHgXo+ZrNnzqAMLk7rmptVUdaZ+KHFi0HfW5yfGLz5iz3zK5AEOoJSJRDfBHBcYnABfR597Klx+w
ZyYmxz/VKynA0REf9VJ5wlGHElyfkXgz/bLlN7nNANwaPEXimQzrcvHrzPDkNphNXzu66LA25QUr
9Lk5ahBu9AGUhzxReLl97TVzYMu5DZ3ch04LRNqUqA6XYLljwnGBgpx5l8+YmEJHZVykOnewrgbX
bUxcA5Mw1/3I9yH/31fjnyM6nUiRQ6ITK9AwJ26iCWSbrkGBuRvJA96ODw7vFf5n/ag0zBXZGtQF
Bp+dQCYO8VOAhUvGNn35hberO7RQBdRfhnYrwGYYGV+WTT2dEcNVJvP0ePa0XU6c/vzyScLrFHqd
lyDL2Ue37SJc16sS39tynW3lzU/A6ZffDH+sTdI0vHrlmHSEHMSGetEJSZG71qZ80Vf/M69cPfG7
7MaXL9e/z+Xo+MfsJA4LqVsIXVikuTotsVmz1amXNUef+7s//T0L/WNn4qmchsedJtGzyUrldlmy
bsSTALyp/gH2UcBKefWgZOGhfbox+nUS9ytzqBdRvaPWqjWQbweo+lJw3N6z4hbAs1VdrEj3HFgB
+Bb+H2lXtiQpjmW/CDMECNArm6/hHh57xAsWKwjEvvP1c0izqfAmvRyb6bfqyq6UC0lXV/eehQK0
OeHlgg/TrH2npreAYsJYaIIKP1z/Xv/yrvydyCzMVWUsfDkHWiNXavQk8BZBVliC32NRAwmovzHD
4xC9tilDeXRRZG9pl8wiYKLoGo4LPmMHPxfzJ7QbaGRINp5Wo42C6B5SKk63DlfXJz3N6drizcIf
85WiHzLEXSMM15L+xQaUwuvSYd36vxtoFvJK3sG9ANr3pyQVdku/jMZ3mxZgz6XOzELgYzNMiixp
DVWlajgFHLjAXcDfr0/kX4pL/2yTOc0GyKgIVYaJi59m29gfcV8U6wZdxCxEHzxsIIU0rLPMXMeQ
IStDzZLiJRz94m+YBbAKoo+xMHCB+DFEsnsn9yixJZe8xXh5rpNjvcSUWbon54LgBQgsrEdMP2mr
AY4/6X32mK51K7idXDvZqxIs3F9/Cpd/7czfkrYyCyuGP6KRWUGuhqoEtXw4Zw0Q0yKQt1DdLP2i
+Z6Ohw5Srs0eMuWG8qSi+n99qS83jc5+wywiFHkrdTlYzZNpzao6JAfNzrYoe0AZHxDy0DNc3co2
xIU+YvXV9zbclv7vHnnTLXv2G2ZxIUjMUac5fkNk3AUQcO2qYukiv1xEPhtjFgWEAF8uh4zrqe0J
LIs5kKD+NlUek6HzAsLcKIU4dms4new7TY6usYInbTDeKjl3aGZ4iomCTmm1UWmJakSVO30A1n5v
wCKNpzGxxq5cq7KybgXflrChzABXZcMKoEaXtvINijt7kwPoYwg7HssdSeqbEQDLjoKSkRrGKuMj
KhC63WB7AwmsN/jQYIwUkropa4BtBn9bU8n1h3vGHyOGdoceweuSQlrCQO0bZQNdKlDEKbcBDR56
KM2x+kWLfvIkXrWR5tX+4wDgaQMCp5TnkExbx/KbREu7TVb47Vv4B1oFi9yuSW1VFTt90O+ZEXix
37iyFBJLDduVLt2Z5U1UdTtpMthD4zmplK1Rprj6UMMiW0XbhhqqJqCYRYDrxvsS9mBy5rtcTbxe
C/dlldz2fbHt+hcRj0Cjyi7LdausAmCgAB6k94KogHSzjdZHTlupey6t1BzvAALpsDBx4ySBpjd1
Igk8oTxpVgzYWt7It7xQb8oxc3qW2kEGnBjR3mIS3hlA0ZkK9MAGGOBV7HmUxFaj1VuTQ5jPHLaG
JN9JtfYy4Z0gjW+X5K2B/Wc1KvcsNHec0XUS444u4f3REtDMIF6tIBKy2mIFtZNJVxzdrlIB+VIS
d34ot7ZKQZ5n47YYIaiQdVAEpkYDsg0M9jTyVQZS7QG5m8MpEVIBZdAUTjLQh6FX3LyrvVD1nSJo
0abtrbaqj10ENwrU29A4gimGfuhZDzucg0yhq31TKYWVDYObsNYJDQhZA9oOKUwPjotumutr0BK+
i+p2lKELPqK1Wj0k1TaTYjuhYq/rw3fYaHuKXhaQzuopK7XHsc42kBVxNQk+gEWIv12xEq1Zt0H+
rI/gtKvETU000fsPP1Y8zYcKTclhXt6DAMpfG42tUEf6fz1ifs+vOosRrdEFZm2GE5yo3Ve1R3fm
ZrxLNhBVzbfJfbdW7q5Hxou55dmAs4DB5FiHSn42nMwCZ4niIS81cGKHZv4AVlXcu6yFB2JTLUSq
y7fQ2bizLCKrqVDH6XLXVibuodzLVjUSd/1FsQaLL7ohX8wlfoebI8MCIMe52WGalb4T5Cvqlsyp
L1/kZyNM4NCzEpY0RFlGWpRwK5d4k7RyvJI3KL+7yhr4gAXQytJ0ZlkDE1QmaYF3fAwKIYiNliIW
4LmL85m9dboMwn9qH4CEBb1zWH+5qM8eOm+aT+DIC7vwcsZuyqZCVPTS9L+I3kNT5wHN2mNW+s4I
koYqr3ixUVEqMeV7kDxq+SZOHoNmAcNgTtP4Kzn5HXieZFZRLHU9IeZRJT8QS1hpRbCHHOZd1oB0
W/bGdxWVhmfCqwH3ySsAFje+H7+kAP15ZaPAhqmcit9w00mV/tYXrT0QBbU4MA7grmD2TyYTq3Ey
J+1R+I2+ArrLgkNCXwxQMknyQJvW0kgPpsSm6glq3vif+pPQDUeWXlHdBhmiSF8qTF7RHCiEwUkA
hmHpRlG3ed+uCuUmYw9dfE/Q7lBHoOxgw130R6pRXJLU0uN3GrwLaL/iLR4bd22XW1R6kuV1351U
mMDW3HeUZFzLqIWxlt40rPwh7DHk26KMYd6lNl6rDDdVF25GUr3qVb4qe/k9oGQp8k3Z/F8LwQgB
yE5VwFSYnR8qTBivalF7bFnrSsq448HKJOk2rUJUxqnDs6Pht57ZVkv56cUtcDby7DDhOdvAcDVs
YXLH11nwjBho63sQZ51cOYaub8OQ7nrQvRz9zoacHS5JT3yU3niLFz1f6+H9/w4Jjuuw4V6rLQbA
yzWesyGnkHIWn3yDlWNHZOl2yJQ7RKrQatJ0TasGGo3AERo+kmHx7PuNpXXptkzZugBsygePK0O/
ux7GdawX+wC5AVXrVRhwW86JJSs/cc1cKCzBBACCPfynIkuk+4sPCJXqMqUMVqUAYv7nTy80ZIyy
kEKEIqC30Z1aERhaM7dG5Rn4LjQy7SUvtEvX4vmQs2uRNzURQWkoxxTQ7wD9H1jxbqA7CWcnwyKB
D06dvw/Bh1vYGAuB/Q/W/WyVuN/DRTsHQbR8gZFIvuFuEDt81dsyTBCVamWODkynlrbjpdmevUzU
2Ut7bJPIEFyVbnu/v898YEkUltl12JzkDCw5GF41Ti3VR5I6YNfZMKppHFbD0koBK67pXb+cEDF9
f9B60+5lpK/1Em3hMt75936dGxjmIZdUOUeLqNt2P9ldt5oMcttt8djuEDud6aZN3cSTd1ChFitz
4RNdrK6cjT6LEUkmNYre8wDFZbY2xl0NOZI62XfK48IGmP6iv8Lg2UDzyGB2baYXA8del+3wNbS5
m9jjwVjhrRxa0ULRaGG7qbOgoI9MN5Hqo3wt614B8nSxHF4vfrqzG3YW2KtYacuuAowDXFePOMUq
XvWBBRRbuWu8ZFM8ZF63Tnx7WFJlXkoq5gIncDnrBwMCnsdAarey+EjL27D/ZnwruOEYoeqabbyu
sNNZsmQBcTncns16to4Z1UoWBn17LCKxruLoWISVQ1To5GBY9logdia95GhoSuSAQVQ9gFwGaORt
stGARkjiYJsy/+h3zxV4vqD5Rmp+kARHuAtBa2lHx8/AtM6X9Ncu7oiz3z3bEW0WixbOGO2xzl6H
iQIJqub/Z4ufDUH/M5yPGe1GeNbyE/oJwZqscYxhQmij9+eVK35cIpotzWhW+okq0L6GwMdwzfvE
++qS0/UJXS4unU1odj+hlGWEUod91nrppjg0N4DiQ7YVzk4I4VuYdbVWb/cuHAZQ49NATl6F9ZvZ
PQkorV7/KdNIf0WPs18yu7b6wUxL4WP1gDCzQu2jM3B7ycJV+w1Tnq+PtfRdZy+4Niv1bGRpC3kx
SKcqoFotmQBNG+HfZwP23n9uFFXSC7gfYzZJ9VECnR/4A3xrP69PY2mQWXjKizymBWAXRzrqdml0
XgJ6B96810f523lnKv79szKGPLtAMgwilaOCKLhtnpCdB+vUCx1AOkZ1w211S+zARo3MT/BKgGh2
vnDo/shxXfuWs3hUpGlfCOGzo57Qk99DbueUkX2YvKWaYalS7fbDnT6+SdW3VqP2MLK10PaRdmy7
6AAeo8eBscnbfiUS8OWy15K8S3XkSh2eDSY/+QpkJ6TuFDWKQxP0AJXGjhJ2qAM4nUNGIgEvJCIH
bXzp0ielGW/qod+Y6U4Tn3GXrdJxN7anQXoO4xpFmcxl+olRVKMDfdvWpxxVobr7yf1PxmEfpEPE
oH9rgPUKJIiV5r1mJe034C9WU0EBkeW2DlQUjaHNgc+L5N1MYYcRQtuY8lWgovKb32jixhxvK/Ie
FftEearrLxELtDy/Cu1T0R+6zqvAOafoA4zJCHK2L5sLK3L9WoQ3wX9u7hEal5AMx/HJAOUCQt4O
oVegvCvdEq77+jk15hDaSiM+yQSe1lCtLVHcyculF9TSEZpFWFVSs6L1a35ChuT6Bsp7JHcCvVz4
YsSYwtdfm/j3DSPPAi2skKk0jKzBY314K4MEAjDU3A9K/i0b/j4L6XcgST+aTKI9vE+GlWZko50K
pkJQO2lx0faFk7P0yCa0iaYQpJBmGOz0jN6NtF03AwH60fBGXf+gCrFgnfdR+xQ90GwXKxk432je
Ga+hlnkq2vzw4XGypD8opFtHjYoiN8xVAVyc7BlNmDh2jADTIXnUv8/V+wL+ijxlVo5HfG6IDfBO
tl/fZ/yojM8loF4V/alR7G3A2+jawCq0H65+dMNa12M77eCJPpWU34Kh8QhA7kP9MwYFYI3rHPo1
/ZfC7wplrcLLqqkwAEpCgfoY4e+SNZBcKQVK8GUUd/g3dkO/BwHfQVMF3u9Qkw3DsKG/j8Kn3gDu
kuOxzRIrhq4Zrx/yXjhJ8ZQziGcEd6R7Z9I3UX5U5UVuKmugilVCwGn0N8AloBVgwBoutgiMjTu2
S9BTU/izUqCboAQOHN0QOz6AHkvhezhAMGQMT6TdTY1gnzxWxi4KQ6vQ74yYugF7jPmx07708SeG
lpTRg0Y5fIDI6wRCXmkwByo2LZh0UpdacgRtrwb+jJ3ucbqNyu8SZTftPexHW1PhQFusNewWKYPt
Lkr6A67FELIZZkrtTBNuAZUmA+4BAazDzMCqWAsBkkMc5LZJ17WsOJKcO0zsRg00HvJNoUUihO5F
0CAto5OvsYVr/HLx7Wyjz+7xiI8pgZKUdJuCtkzCgxLrj02vrKViH6WtHYwR+MnA+dMbzYQ/ZxIv
qM8ZC9UYeXa5m0lEIsWoUP8I8nUfGnZViRO8AR/w1JMtOVU/M3BIbT6y2mYgoqJTRBQ362GAqsen
PK9fBW88FrTgrkSnPMlWQr3XO+OB1sGRRu0qMaUVmgjvmej3NUClWr/XjV2PB6U0okESvDHlvukN
2wi//0CWq9yqx1ehd3YCDwdanGSolgjtuwzXIapuNVG8Dv2syKdQdHtrjQOpoIgbpOtRRPbE1+n0
l2S868iNmWl7cLZexqpzuJYeaQpL9Sw4xuZrnd5PJgyK/5GO2W3Pi22jRDd6/309GbiYpf2u7hx6
XrZmRFQh2iMoXS91c2+GdCVrPwpQ2hqaTNcHu/i2PxtsCt5nFQXf6DQdyGIk9KlmVWjlxHhu1IPq
din0QMA6m8ILkTbXR714u52NOrsSBCNiSAPU1Crp1izfNf8nqiorixZwo5cROWfjzG4EmF63WiFr
DbAWPjS8IPFltRtjV+FNZ2NumZX5EOFeBWAELsuEXrz3zgafnVKe+1w0csVPUfmQ6P4ughSOUizZ
Cy8WC2dnsYmQulU49n/480WxNyEchkIoPFx7l9q+8gE2IASMri/g5cfz7+TmcMlW9Usqj0YDMzvF
0VBBrjMfVqRIjzSo7gupdWIRWH4HjzTpWRULdfmLScvZ6LOsfFQToDU1HJERUjyd9NUg/b8+waUR
Zgl5PVYo/A4+colYw03/pplLMfR6svKXhWkBOLrS4ggwEsJmXNoS8FG10JGUB/BEF2azEFL+4HbP
Tjko6KJojQSDKSD4aw9Smjmi/jQAK5XAG73+6S4WZNFJ+N9a/RzREaow0AtamMigtGMzvvZRzfnT
305PfncPvSGvT3o37rchqodK/giDPMugACgv/I5pja7kg3+KMGezDmKRx6kk8xP0/j4N+GxqTvpE
bMQ4jztLb+ulDTMLNTnip8IrFNAb2EeZ/JDh1lqYz+UhNAozTRnW1/rskYbumDZkUslPFFgg1Isg
4LU2bEzpxFZg8EI86mZpVpdj2O+Q0086+4RD1Q4D+AztUWfgB9UJgNzHji+pAJPL9TD2O87sGuoA
x9ME2LU4bo+cfBh66+ZV7la+8dnrauWYI3Ka3sRGyf1qtKlIDhxqWMihZZty1QSdRAlWMekehQzC
DthGg4GV1g69bNyamepp3W2avtcc7ARwL5Laa/pHFAva/K2vXxLtkfijzUK8daFxUuZ3sGi1mvGt
gdlOwgNPYsINyoPke6UE2EF2G5SvvHuSyNOoK27ROnrxUQ43zYgi4jEfXph+n5gPKftstHXNHk0o
JNaUWVn9OQT7Ubvz+9Cqxgo8bxMqSoktj28aOM6xCajDYJX0nibvcbNT8kOqHXIDzhswoywPApiH
qLzjEEQ0tFeVQHqSrWFCY3F/Q3nsFZ2/GeVDb/7EQNtWsOjIk0+uvIsssCX0D+NyErb8qvXCykBe
Seh7Pzxr2ntXiynDz/UKKhnHEp+gGJ4I+zaj2MmCzKqGO1pUjuqv44k/QF7Lrwjfwewfh/anA249
ErfX9/rSvpslCJTBQo4RdQAhzgOlk6QHPXy9PoR+OfX53XOzE9u30NWB/FILr53WFShRcdidlIJa
A3aYykAAouQNfHnLVLONZGwaAvvYMLcy7dQWzyQ76cVjZH6UKLKWk9DoKLyMpQ5FhyvB+86H7iwv
nqQSZUypcQxAgbieQ3ngpQ/eQ1iklcjpmswyq58MuRarXsYutOr6tcQ35hCNIzkwxNAOibO7KN7D
K84CPgxShoZtqniwCChkVp8hHk/JpCKwq/r3CGIfpQF1TGQacDJx4IXGbJp0eJZQHQ9f4bVdqthm
r9qBTrw4UO02/rj+WS/mXFMXDtI2kLdR9dlnVXI/5gVBb2xCBgQoWMH77VX7jt+gyuhCDm9bfQGm
nvDVstrEpV1zPvQs49IrM+ijgKEtB1IBr0A9SYJ9PSzc3BeLdefDzDIuQiCsQzncV80b6Ti4YCre
fNAEeG/JhcQxDoQjIF/EvWYnef/dx/3zMDuLx0U0UB+sAuVYO8RDrQqSVin5it/q9aRsgdAwqQBs
AWGGV7dTLHENpqWbX6hnE5+bq7WNoaBhIilHEmZ3mf7cpa+Rv1bb7FOk5WZhqpffmL/Hc7aYEYkT
mkGxF3jIyMshDcnpU4sNDn0BW1EyR2efyth48mKP419y29+RZ+ub9oaWRoFi4tUg23yd3ic2MIsA
1QN3tVqY5XRnzz8p+b345guaNLA8bYTaYEE7t96kXrKCv+q6tRUvgyDmojDJpSNyPt4sc9b9KEsD
hZpH8HBQpWAeb1IIa1J3YV7T6sznpWqKSgDelRmb+2VAWC3vOqlnR1SSCUcBh0PiiH+EWgSiDwyU
TfPUVi/pmELjCNdnu28ARpQI9D1RtoJ0igIGLoLduKRQ/bdBEirt5z9sdrMMldRIfiSzo6T4VjeO
4MmGqArHtohlO6NwpgwC25exz3qYvAHHGmmD13UB1BWPDfMdQycLeR29tAfOf9IsYkKoW2O5lrBj
G7wDfLmSzfHU+RzPYj/bMsredTVxytR0RPgOJIoXJ6Odi0MJpUI1uC8Q44cBcV7SbL3Y5vD6BFJF
P0WQs4PAO+CcwqZD5UBpy+6HLRSTAPwPnFxWbdTG3Mjf80ZAmPVGR9Uv7A2ngKR6RUo7byjO3J4o
X2N4X0FqIkV9U7wGMEhHtUfsmX/D/J9BfUgytvBJFldpfviRsaAsoTTomdEXoljBneaS9fRs7211
sOLbcF3fLV8glwPc766dnfxOjbF3DE050mobl0B5KnwfAXdbsWJD4LRx/ZBcOotn6z4Hl6Ee0KIw
rivHHsVFqhsQcxmfA4gKXh9m+tFXjuKcx1D6isbBfWPHaCg8rT4UIOlwVTicqJD0my5KqGbHxkKF
gE4H6dqwCv787KoKIrwPwYhQjoLlK7U3PjRavya9HNmkCN8HiGD6UU7squRIfP3UaaMGougjyyxY
bZ16vYZptgqxM2juhukhBt52xA7nuNTahidWqIhNKap92VR7KAlBBz10JR02lU3rBCaHePA+zNQV
pHYPuai2FUGTR6udRhYoo1EVdfDntlF2xhDAjLkHy3p4gp3MKkxfZcBbCzDBo8gpVKgs1z8d7S1S
6HZb/Yw1KE1xtCmrxs3il+srdXFDnCGZZttPQAgsi3K9OcZS5kXmg6757qJZ0sXr7Qy8pM/6pnil
UrnOcOUodBe18Y52zRqybS5BRDDCEa4ymhOXdNWjMkY1dWFfXHzqnQ8/u4EEgmisQWr6qGWHIniW
svRW11/bPF3FwascdKuRK05HsXQAkbUR3QTihpm6ZcIHMw9lmxiabWaJS+ExQCvQ4MfR0ZV4Qxt9
ZdL+BuB67JBFRPKlx7dG8A0IpbhB/mg0nG3nGETCvCP6hDIjHoTfjY/ekhCNglu2bY5gikN8Z+FT
XdoO50NO98bZkG0ZofiUqOEJPVcrre6l8gt+bkuhdjqH83N6PsrsiR+ZZcHakmJicO8G5NpVgPCC
492q7p4Zlz8idRfzZxmS9oIC5xU9Xd/z/5JN/xNz54Sj0i+GIQuwH9JI8WB9BYlRNMwEOBlV8SQH
sFTQ2F7OTxFgEyLfl+E7b+4TqIaotZeqR7jDx4s2gwvZy9wvqNb8NI5qRGaqIIpQJzAUZ6TRqoXG
fwsjjfZ74SNcWurzq2D687Ol1ocSghWgN+DR1Dp48rmZHW8Rpr8rb2r9Z/dCs5YInQpbuhlmuRCD
cmLR9OjM9hx03Nq0tRhpdiMOWgNFr75bdyNbCRiBJtDRAwPYruLKUvAYBVnyZBjvwtxyYxtKjxGw
OrqsORX8JvqBOkqmwvIC7bQcVhroVsE1V38tzQqI5HqVmRTYFzL5RKx1P/YyJGC0/zLz0J04RIYC
kpsxWmq2i9QEhIwKf9pB34JYJhKVbKrM9MU6ryHRIbXFXaSy+7i8IfDmxZ1gd+ZtDPGBMHdiefQ6
KIxBNG/VDJB+qYRlFOlWq6k3Umh66OkJDr92xapTwSVYmnojMtUGQq1hqe24copT6GvBj9uASN6o
JY7UGQ7YZ48sT+/6oHBVEEBiEw4zgJsS2Qum50gcf1V1+5CpMrq75jbVNLeAoLNhFl4nF/dGH+57
yLFCiPaGBdN/LrZqbexprdiDGtwkdXVrdP26oXBl0OGVoTklzV8qSdtpfn8iFLpWmnxQlWJTcFSD
1NpK0BVV4wQkJWoPjYzbT7Z6edxo2Lytj4LyeBjql0pUQJalj9To9zCVdmBubAlYHUCmBeB06MSq
pi0PGBEuA4r0VsvMDtkr58EGZFVb99HDG42tSYzdpDiTcX5o1AimZ0Vmxd1zy+SNCCJP98Nj2Cc3
yN5WtY46GkpqnRav22zcoSbsKLB1htmck6E53kOBUateAbSI05tCileq/yoN6zLob+IWbbZOdWgF
D0Q+3KqD2FVqh1w2OFYNkHLy1tTWLBC3DP6fythtqJG5ZqJsZLjpQAvPEVG+GcuotXRcHYJXMIH3
qaWZh6w4duqR6M+m/+GXzOEK33YwtehK1farzMumRxckH4SZvCZyuh8zHS0Mdd02B/i+WTEBK5nu
ivhT7wM7IOjpR4qrZy7IVynwIAW0XkCN3+SDWAU+YE9IpMEZugFF7qESuhsE9S4V5S4cZc8f2k0U
Gp+5FuyGOHPi/DbPOiDz0cyUCi+QwXpjn1XKbLgcrXOjsAe6MaT2RoF9y6D/pGZwKpGXR91HlATP
KQGDGZIzVljEXgljeaPp4LtRQIUj25Rmd5fU4UPQMVukNewGBi9WNUBpivuSAfqRRHcDw/E3R2aP
WFlZg96R7mpBda/03WFU0SiVe2EX6A3q4F7kSgnxIA1LYd50KCZS41aBQA/x11THxUzVNYyc7sPo
LUyFgx6c1Y4PRNzluJ0Jiz3StW+BqnzFSbg24J63EE+nJGJ+qZ3H09mTyudRElcyaaB9ArUHde07
PRxdVoAQnri3dE+Ty3H0n5LXnwfeWfTmLf6oSEwFFAGIhEfSNgH83TUgJ7UBTMTVncHTqEv8Q1Bt
ZCRV0BxVXxdmvPQbZtd4kNdCT3XUvirXh1wRqJx2fjtIhwRteBeqoYFFtmw7ebdBiOvWDPf5ynev
/4ZLKdJZeYjOLrEKGn0dDaLhyKN2l6TNzoBp8/UhLj8qfr/07MZqB9KqaoOeatVwRxjapk2JO4Qp
3Ftq7/pQlxPV30Imnb1Bh4rDIbAP1OOkY2ZErUPSPTegPpqiHqU99XW98ons6MMkrB0BDy8hbaXA
sNSNLetvXYE6AoM9eGFC+QkJXME2ZnwzoDSp8tyrpgo9WrNR3Z2u//DLucTvN5p2ytluzILGzE2K
ncDwuBugoBBrP532fn2QhbWePyLQrkPf0sz5CW9YS9EHaxjvro9wOQf7Zxr67J0QCp+aao46sglN
vLRLEB4n6/HkADGsyaTHJWW+gBdY+HL6lCqffTkp4HyscpzjqE1vEzXdCGhS0GaJO7f07WZ5fRRI
eGc008t4Tz+hwzlpWkGZFgZX0Diy6FZx5Oclo0PlT93975D4+z1nASLXQa5TYlStI7R5+HAz9ugf
dkfhP6sAMyFd0YOXmkPywmyaDSy1O2uA0KQFzyArE3AYTXpe/7BYBe/K5FsD/3+WrtJSg425HoDM
VhhQxVOCypIg54P60V1S4MYCVRx73KgVVI+ChxEKssj5lBqLpxM3gDWT0Nu3CFJYOpreEmSOkxY8
6S4DJjm6GVpc6qhKkUa80kTb+YaAYGGyTn1gfFC76v3Q5U2MxlS25ix3oESTtKiEdeiq+KAdVe2q
z/tVU8Bqp4IFnD6s1ZEC6PfR12IPX7EVkSm6KEg2C3BoQuMGLlF0Faq1C2O0VePLnoSnnhiTR1/q
bRGpNoPhU5J98/FTiMoOZFQjoHKqEiBKxadS1Q5cJGw52xkqIr+RWaS79+H005uDVammpyCMyDj5
A4W1JPHhiuhPxGl0Bu9BiF535J3Ub0kBGmUYevoQuCHrLBE9CRAKhzaA3RaU74CAhTDUtCBuqWLW
aAfKz30Gfm4I1b13WTqO0h3VFej4vWhiHxs/RZi6SNdWRskgmrgSU+6wL6WblH7lQocMnmGZYhVC
SuMhBA5IIR1KoiizBU/52HuJPiEXByc2CNJf2GPCxA0OSnafA7se7SKSORAPQLGRugUlNlO/YDfm
VAZaWKyzG62wVexyQ0L3uJnkrC2BfxxVbAlI8HHQ4fW9bKArTzfQGbXCCTuJFqSUbLOyxLNLdhJt
MisA/R3ESUnyyuBBlTMn83uH8Zcyzu1MhWWmBtn5zja0wIn6VwaU5QApablVbR7f9Gw/Eh1OHd4A
zQ41c2qw6E2oDJQMxnZViZ0LW42YrhSY7knZSfRiNcDJrWqh3hd9xgT+a3UwqSRaETpoXGqxCdO1
Fh61xoT1le6oqbqKs5fJeZqK1vOreKcmDabIXaW6U4evEtYZNNjysfA4Dg32K1h1pjUIAJmLwyC7
Mr44HVAeE40jTNnJ0qcw5ehxs9s8NW8NE+k+3L4iCacK36jPYbKl3Sr473nUOaw9FepDGt9KxTfH
G0nmKG2DG9IBDSnApb8enC+SGs6rBrO7nhoVqB8cAE0Ik7ndExamvUezL2ysYCvZncdvoUF0im/V
p/qUHPX1cnVkKYrOfkE56rzXoqnZhxQnEU/wGF+Y5EUgy1lCo8+yjTEggnVoGBxZGdhd32+kJj3A
BBDGDl3z3VTtuitEYAvdvM14jDM/rOSB3PgDImwKqOH1b34x9/mtDs5vp6JWDAIObHPkU/yTlHJl
jNpH3+59QIf+u6FmN1SJ0nArG0Z44oZnAFhJTM0K0XDujXjBd+mi/t15OXBa5rM7d4T2Z2mkgp/C
fbqRLLqPXf4twUXSrl1g8oG2dNiGbK7Pb3HU2eYJIDg4gLvZHwuXHfMNiItbaAtvUrRRAflA88mV
bpckmC4mNGfrN9tNUWp0dSnR5qiVCOLhVxw9mOByMTJskqhxep8vzPJiN+NswFkCyyGAK4sQGRTk
YO22xAWRQfocrZ842cX90/VPOn2xv9KLs8FmWSdcCSBMqqE+mgvh5L1k6fJeWbKNuUjzPNst83ap
KLq+C/8cevmWoE8FJWZZ37GOPjLUhproVdZHwB4eCTuMEBSOxRsdhy2g91B+fRtlmHDirg0//GhY
qNUuLO68Ne4PvaqrLR6cAS7tFtYW47AzemNTIjXqJQk+ldoCBvKilKJKmYbWDfQczDnMro/LVKtr
Ohx7+amGPaHfoiCqy54AjprAz1b00Ro4KXlJ5XNayb9X+nfc2T4G7rOstXIqS6+mzBV1m9Xo1otq
rMS8vH9/B5o94mnP1LJO2XAcjepnUEr4aODgNNBri3OnykwvD6C40t6HJNipVf3UyTA0rkh6k1TD
ewfy0T4In/6HtC/ZbVznun0iAZKodqreTew4fTIRKklFvai+e/q7lP/ixMXjYwJfzQJkQJMiNzf3
Xg2dAEjXYMenTS1SExX61pCqLYvTTPVnPMQSx6TPUndvNgI0niZQhJIqgo9ekcJKJ4kcuepdSRB/
CZmcup0JKx2h6qHjEJpvozqcRJhLjqpiAxNiEzRkU+SewgSRHfAJEopneG/a1UgdY0I3saB2CmqJ
1o/bYXpVJcB2ZqenHySdvRnFwBzEA7yrAinPrDxCxSDziu6WrtLjIrih8L1Fr8bpp68qS3wCiR0V
+HoJSfOsK04o9LaEwg2BuGoK5ns4xNssglKLbNpydjdNHbp90N6WQIvJa7efDViItNC3umtp75Rw
Eol1r9cND1BsoAuh9tzD9qvCeMJLh2MjmE+aeKqh7BzFJoyBVVsUBahCoWA/4qfn75pW+ZUy21k2
eVDC9tRquktRCJ4ioINnAiUnkGC62xEaRlP3WUILMo1UW1F/K9IrXXJ3FQ0Y8spJtMyL4Tzbz8dy
ityshd5x+9hqsi2DB0WaEUqashPOoaP0gqs96sYvqRJdWYfKImAi5ZjZy7qAc+yOJ018jtAET/LA
gAtTD90nCG+IpPTMsLMz6Gb3CbUIJANk4kRq6dKFuokBkGx3Gy+DVeK3h+Grkk5uTwu7jBIYMP8q
UT/VBqxS2bo6FMTJcoogqV1rxKEQl47gG6/HMGXqhBdNQUlahBJeCE5JoxzNmRflL/bKFVHUZUQY
DXkqE3kLqSnwVqZAgfbW6KJ5sMvcwpc/x9T5QO0SxFIZwtWUi3i9FAfOxlWZPmLUVJDIzVXpFDVo
t06iXTbLm5nCeFfcVHg+5hSouIHrhncpKpwPy9QFyAK1LYEQ6bQiZhQ79+TybkTarM97iKCgeGnP
TgfjK5d2uWeiMLS5ftFdzArPfwBTJcgE6OOh1ip9dwJXKZ948MTyLgGjQHIzb4m2dQJlY84FcxHn
fz4sk5ONqHvlklCs1H9cdYJVOtHWcCYb1RG8C9F+5GF/L11p5wMymZmMjpREpgLzlG9IAcCV1sO1
uHxYjL0i4/kPMuz1lf2+sdib5XxEJiuDpchYSv2IHKKgVmHUbqy7mSl84QH/tFT1Yx0+NNAeTQBj
7ZWXHGJ1+tzcmA3Zg9EWkHh2U1gYQEO4B19+VlvbAPQxzWWn1Ad7RMJcInxf/80Xu+nnv5m5DaO4
SQHewW7Ql+S2nc1fbYGSvNpCpgxveMswaQVN+xhQslK4iegb+lScmqi8brhry8bck704DMm8/oQV
F65AeXaEIFnmyiOC/BbKaKmjH5bDBEhZZ7fdrkHTutp0hmvqLk8IgxcTmJSzTEVd6OsEhxNYZjSN
NhlKwR3eRQXIhUZ8CKvGTYnKWYFLuefZY1Rh9s2sVto8VjIyErQV4WC+FiZSlaeDfPE8/CAAFOZL
Z20N+IGA3RnTB8RbPMZnW5Tg2DchDYWssPl6fWtd/q5nAzLfNYnzfgIEZD3xIEpI+/YmCpZNVVqC
m3vaaK19Bcmd3oAuB0nxCMlyYGp5X3Q95f/aXGc/gvmiYj8RXemxtlP21uu/gPy6Pkvet1t31Nn7
r4FFjoLOQXwi6CcD+FjiLgE/+/og8sVL42cW7F1VTbh7VVVayxXFr3LfbnVH8QVPuyk3JrTlcBA2
IEseMz/agDMeBqtgs+Y129SduZp6nBVVmQtsUYy2gkZ+fGryx1p8UQD3vj7byxBs8CoNXdNkYujM
VTFRoSbSWpxHy7exlspaoditlTvRCRr6MZTaJvDJ0eKzu988E4XLbZOzwZlrQwe+dA5DsFTWyhDu
ZyeSAeG3y/v5MO00XFjdU7aBluvtvGns5jE8FO8rmBmgHQDWuSIvlw4tOfs1TGgYUaAeqIye1LhN
DsMLQFsHArW6AvWFCmJEduKv0kBKIGx4z/2Le+58aCZeFAAlzWY9/B9iaPhsf8cO4AXGRt7E8Iez
SkuyZUsMUPh0dKjfwFfm9ksJkvvMQwXTv74lLu2589/ChBLkjRKsGPFbQKSxWrRsuji4PsLFi/B8
CCZQSGiWx0kChemo1g8t5Hpkmt2aYbULu2WT5S/h+EqzrdmYNyrEwjmDr2vJRqnzwZkoooA5F5dZ
hqdi5DbtttwoLl4O/lhZgg4Vagu6ZWsiHLu5Td3rY3N2GCvA36ZxD0gxWpLTNFr45MCcPDWlL8ZA
Y4x7Me04FbOLJhtnczWY+DFGeBdDcvP/Dli2gwYYbLOfU8eAv2Wy6bbpAQ8mN3EMVwxCu0FemPoq
GOGcD34pcJ//jDUrOQvcHRQq6lbHlsqiVS/2NaxeW2VzfW25c2UjWV3QYcRLFsEkO/RWsZP9pHCS
xDa+6m1xgqyw24G0/7Cy+kRqDajd4TmHE8VPhy+y7s8nzAS2BOCndkpiEBK+5f2zbeh8ZJvVqdrk
5t6Xizs/cctg4paihyps+r4nPjhJ0D4mvuobHnSHOZGBOxITpkw6VpImAQQG0rCv2KU37NDJuJUD
3s3AOaPf5Z6zDTN07dJoK9pMqGDmksFcCQ5FmuY2ucnrsF4a6iwpV5gjEiU1YI2xIp3kU3KoNgSy
Yk2AosdK5Bhc7A9gyaADZ/OmeLGufD4wcyiqKpohcFOvqXgKrYwZQj70RH0FeUSFkUVn+r0S6n39
4fpB4T1KFeagaDQflyzJ1kfpeuuqAWAnt5ULiUZLdgD38WVe+XGdChtyz6fKHIfYAIuym5EOj9EY
JAm9qSdxG8uqBWtSIPEix1BuEg1CKmqQGRn0/3mB99Kddv4DmCPSpaWiVetHhimaHCmOXPJ8D3lv
bjblH1MUCYu4khB+QLfatzak4O8qd3RCS/o9Bi3vGuOtKXNNT7Vo6iASS6fwcRXDS7aaIxwyFBY0
j97rnODK3azMjd3JPfiPkBLB7CYwcmwgFW0IDYHjYkM+xl2LYLawgUjL9b166eI4e619EwfO4sA0
FW2V9XN8mrE78g6OR0A9SBVPF3Rdq3/tz7OUn1nLJs4MrerQoaxTWDZCsmso8gB6IIIOmbX68fqc
LiUB53NiltKIZzUK1Ug65RBfXwSgSJUqqCvTpRTlGTg2qYQT43iryGQ8hjqG7Ui0+ERbiM8IW6KZ
rsqjOnIGYVE+idmTFrr/KMhIMOjKRoBywQhun68v3sVo/fOlWKSPkTaiIq9PwEpvvQhKQgYV3d5M
LFr710e6GDLORmLCs65TvV60CVtveBViiBzpPJ8p3lyYOFyLoiRRA59lMGDlrSA3KSrI5QOHlwyc
c3TxmXe26TQmAmdqT0iRhvEJGtVeNqluq4YHdUIEHiCVHrXbUXCNMbJRtyitoix3pO/tbqhctHAc
eYYni1QdhzLlfE7epln/f3a+Z6Gt6mJNDGv6e8ofsly0FDHjTZ73KdcPcTZKVg5SHc7YNIoP9Bl0
b32yW1V/xfvV4R2Wo3zEAW9iTEQp4MSiGMIqSiVNFp7tAGzfDcAdX9+j68G9Erc0JpREWSgWmBzy
asOwDACv5ARQb6jv04PQP2QwTe91al8f82Jue76VmGhClrRJGkNZ36qDszioLbvwkXLTA1DrgcmR
p/+2KbgyRbaLK9KMVFmGmlLjaG6173IbasZecdO/ZkHuZTfVTrsXfAgH45FcPX+g7LyNbiQ/P6i2
FjR+5Eib9TUQ3oFpcJP7NLi+GpwvwPZyxW6SQogsx3BZQCnZx7sKWf7/Zjd5tuY6E4yynACfrqCP
OqUFYNUoSQA9I6OpfX02vG/LVoOSpojnPMdJiUZnzYWpbzzEz8le9NATeuO9J9ZDcO3bMkHJyLO6
yybchDW8X0oYvSzoQVLolCXKYytyNy4nDOhMsKmBcYfpGuJtuqHujCxNsEjQBfnX2gYCY2PD64pc
zpp+7hCdCTzjlGVNXiC8AUHoK+4StKjtfyrW6BC39Ivn8CD6Gi/ZXh8s11aVCT1dMmoivJHWNz9Y
OAdpl/nasQXLfw5473rODfatsngWWJVMn2HZhztyEmOnq0FRKe5gnOiCE8XZmRcrZOcngIk6UqoJ
YF/jCSG/gXvjxHb7KNiDrT0gm4f5jiMejdLqX+oNtDk8tHREf/D0W7Kpv4RAO4A0e/2k8H4PW8rp
gZmctQi/Z94C7Q0hmAd4W7wsENqpfdj1PkqB7sFx3V6fkb2TBjryVrffl0XQbOUd7yRdNNw7Wx62
0CO3fT4ly3ccUiAQ8vEdl7dA2envy4DWw8Z4Gn01gIuene2Vl8pAU9qaNxNMIDNLC4ZDdrsWF8fd
ctO8JVx64sWK3/nvYwLYmIO7PKdYrlj7EMrmBBdoV47cub7vqD9D5MMUTwa8mEKAt69/qYukwfOh
mTQrJY2gkxoxrXWzQ+rLPkGgXjHUkw1bcHuwzBsIKDiRp3NG5uQABhPeljwM1SFC0NZWQsAygJ1F
XSF84sxvXbor550t/wD0Qqds/fSTB1cjBBmUjMFegwZFjDLxwlHb4Rx5gwlpQy1OBgUA+1RAqJ+2
8F8VS9vQfmktJ47xWlpsDUjPoxDMMgRP2V+80DWDCpVa6mc2jETQ1Cod+AoEtQPWoQvhH6vypb+c
KptddZ3Zwq0KqQc45K1yICDL1Rp40DwqAW9NmdjWq00VGU2zQDgarlLNPUSUIZhEfIi33E/pXLhU
7Sogfkoj0NOXEJ70FBgN2fDqeHIUsXZqxNvcQJsCYM9U7WxdhAh68Zmt+ES1dZvO8KL4tY8h52pA
fBYgchMeJaDFDEBAd53gQJnYSRt0e2phpaFBwB+sP1UK5lazBUVCdYp4lT7ZanRHp08hEoDHH/1k
eFxZkA3UI6RWtWOSfLtwFsAshtPnIkOCNow4KS/nUP1LCIHOZb9UeGYSIwdPxkkp/OFmTtbJG4St
CU5TKrQxBpnJayhBMbYGuUF4vX5wOemIyYREKZpqAX5qCA/yLm7e25jb2+Psq3/RpTNDNepExCPk
Y3LAxoVmh9MEa/qxWp2sko+Nb264FDfexJi4VxVSRqGmGZ86b3RFHFVo2DsDdGoAQPGUQL3lSR3x
Blw/51kago5Ko0wC3ggLSCjKOHh9xvND5A3BhL0O5hYQ71rvr2JNwFGMEv4nCPnZRWUyiZuGtA1w
MqTDaQdoGiHgIdK7ejROVJi8dCaHQoesgTJBaxbcwDJ/J6NumbD302BQfX1vXgTPnv8WJvZJYID0
+I4pitOLV98VuQssAcTrpN1qljM75pNZg5u2pgxWdRqfcbtyeleXVxyiIjrMPFX9O7c++6imBMGd
ZSrTUw6uQwS/SRgmcia53vz/vjl/hmA+6kylTInBZj0ZBPTZeHyGGKEEaVnjoarILgSLJFMEoAAT
CAzl+9qAiRbUm3tUUOJWODR97S6QtM6F2qEKEqlFt9UYqvheAdZOMqvv13/u5dfSz69ltgcSiRGG
69geBD3ZDFSrtv/VQ3nY7D8I4UlvXA4dP4Mx378gvbLIGTzbQMCF+ksAh69AICdo0HB22uUH9M9A
zN2HSmiCC6cxj0q9UtpA8pHij6W+JTBXCcXbqnvLZYFzh/zH7v5n0O//n+2tpJDVWERyAQJs/ZTc
VbfSQ+0PQWKbN3jErPsbrwinfYdxrgvrKl5i+B/P7J/xmfvFkBQxxp2fnsYGMEzNXmvpaWd11uwR
t/vdc4oUl6+zn+GYm2YiFe1MvTaPYfzVFvQ2XR5bSu//anuyIrXJ0oVk6WTzWEy9PSZv4XA0UhHI
iV+zzqlnr5vvyrllJWrNSo/MucVQMcE7sE2sMCpsWf+AbgIBNCLlZKLcz8XcL5IcpkomtOt2Gd3F
gWS7M+x0d/1Y+RvvY3GO+Tdm5mxvRpkYipCzMo8GtJeEDN56xy4pvaoJYuHp+if7j/rEz8ZgQkqs
lSMejoixqmWcCLwm+wot3W6L+oSdvCiQ8LT6HQ8lRnifj4ktwgzb37TvcORBCtADshMNFxjEtHbH
R9i/NvexelxqdxhvoWtyk9woeNwPT0CvQe3M0t7F9waeYUkKT0U7ftNCB+3Z5rf5ahSQt7BGINt4
v5h3fpgYpcKDVk/lYTkKORxBZvgYvw0KV9iW8+FZ67RmnNWsrxHfJ9mE4GcsW4tc7nMzyFp6UuQa
gjePWfy6hLf5+K6S+aaGPa6awcyxQAUWJMQcltO8DcKZOmEilaZXE6V1mp5m/UWtKn/sp80cFvtl
aLZGmINYSf1FLIJ4huaPmb20qWZTtA6g0mULUNXMRrhJGnkwV4MT6vNKGABnVvcVTdnFChxHi9le
JBTgqtmfdETCtMHT526MA7nrQOBsQFsNN1DfB4Beu2010yLwekkau5cMB8RjWy4hREFaE7z5yqrI
gkZGv82A6Y+no7Tcqq0QrJzNtk9ho7GUG0BRrETR4LxXH+GcCMKy9DWPRUAMZKkpYNKyuoFh6amE
0Lw57aPQ3OZxsemU6ARqso+OpCVSCi2ODnYO0WbSardS9V0M4qbWnKJOs8bqThh2eQ5mdI++Roz2
yvtYg0cCb8S0x/CLeaOFJ1o/pxXQRvDOGMp9pDd3Yxu7xVjuCkk5loOyDyGvEi6+YFK36GC70cy3
lTlD2W9wUjjhpGm6XaAMU1VHZXjsJiiKdkDXjNtGVEGOgEY+7rIZcWT61OgJQRNop3ddnS2FlvhG
jWsKppeX5k1Wae6Sqx5ynjElD2oaObkoIp+pbbmLrUUR4VEIRY8R4LfwQeoomNo7pKCaKu1l8qFT
1KIzmOSoQw2ebGHTDBQaEn9KWfI46LEDn+S7PE/camp2Swnd5IH75OCdHeaEyvWglHB8WCDDWW5I
7C771QgIGasdOoB5u5DUWH5BJwqmEPTIQ3JwMlWFITcs0ZDUc4WILbVbA4Yf5pA418/hZbS79E+g
ZkEqhVoJUlyNy1EvINiT+UqMil68WqTU0ZcgSn6m3RRojedLY3dgTa/eI3NV+JB5ceHIGIAL4FYI
D6aKZldP7KUNPTN9SgE8kSAPlKT4gjA3uf6rFU7wUJi8o5GMqJEqmDqJy3Bj5OOWtFW6mcceFlHg
XOcKKEi93O1RGwQCHpJEKd2K8B8YIQWKdIhU90K52JoU7cd49rXiOBko6qrCtksTm0IwRITYHmx0
xOYkpSdBxKZtEs3rJmMb54mnoLTZNnGOAKT8LuFeTmqUkEbFzcT6ALW6A2KHX86Vb4pNIOB1vLw1
hPOKuQRxNUSoG6uqiGeMKDFvjGEhBuwOQukIerpHPLgEPk5B9Lu245do+6FY8PtV0fndSHbprh0I
9Yjs6bl9Rrnp4frnuITe+uOnMLc98jK9klAmPpmZvoN4oNM0lSNMOLBj7YSmYCkViPrNR1m8c0bm
JdyE2QmhBu8os5iXY7hAjS8CzHBRP2Z5MAN1tQE19PhToT2cN8J5QVFq6r2+6yXc96qvdbVTDnuY
KbdGC6mB1iZZb5tiASkCPMM1MNsHWBQBtRkvj6RswEvLHYWoCPmLQ7TJWWCNZqIWRUsVgMDGlTXk
C+H9EIJjn83WBDmHIb6Z0luzjGwZ2uVN+pmWe7TMPSJ1dg7Ioil9Sn3i1u390oO/NiWOPNwXeuku
+LmqMjvTiLM1yFsVXCZFM3eChja6Xi1uMnh581IWLcTGtk323EGmQFsUMPLfV6GABmp9YrIhaenN
0Etrkpsi9uJOdnO9wU4/ELHcNAtxocTlSCO2T5bZKQFttRQghTRiJ8PyDAmwAoecYbbLbN6kEP+G
UZdFoEIOLv9CdXsccWkt+3S6zxZclMnzMP2SwDuHsHZDvsQc1j+dvaDMJ5i/RviZx0LqaBPxym5x
BXM8wr53EyK3KkwEH/ixcXYH56353ds4y3hbMUzVMkR6vfZQRdWh4KP0Dhk8AUo5QD/LgKi28ycx
3Fq0uO2ydetdeUywxqU6BRc37vEWyze1Zq0+CQ0IoJZkUwdvbEBjOdPlZL+EeUwQpdbwifAYq2EE
Fw6Rv9BsX0+qE6sQAkdLF/ZzPKwY73pkgpDRaEnWzgjE6nQYHGQFh9XyVryXX8HVB38hiA/EBoCL
3/fhlFi+2/tn3xbqY8owhf2KGwN94kV7QuBzIA5g9zEw1pUv313fTLy9xLwtprwiITGa9albw3K6
8MYC/NVK27UNTxORd7utUz+bminoc5tLmJqSBkIMOQJk6A23z3i5m/tz86/Jx9koYwP7zw4qOnii
ja78pAa13TxHQYuKARh9ur1mN8XnStdau3YxdGi5yRVnx35f82c/oeyhCCysa1q7OjQ7nshG3kLd
ZZfWAFs0gH4MswUNUM2LXsYdrwx4Ga16lvowe5foTSZmGpZ5JaZoELb+ADHXBaH2Dilud5geG7DW
/L/aRQpzU2rwKRfjGoXBHoxJhIeNuMAlJIJZQ5t7fzcUs2Fjqe0L2FuhFJR2TiaBrgVNcdkkCAP/
A5gS978sSqaogu3DkokGmeQttGZwNpSHHk5701BCaYmLIblQ0ftjGOauLwcqjPmEYdBpNfzkQLy6
81ooy5m2YoUfuuSjm6JIzgqCgMgSuiuc7g3vBzAHEzpJEFUwU/yAuDqVpuTKSJrTBnYb0+AYlG61
+JhkPMmV9SAy98gf02YO6lTm/ZBkvXgs89Epw9Rekt/Xt8qlJvofQzBXx2gs0KEqcvMoZnkAD1ar
oe+tkmzgSAnZ8V2a/u7mfdRDXZMHVeRNjjmEtQqNdRnqqcckUvysoF4Hvur12V3KEf+YHXPo4lws
qrxape29KMhBDX+A2iZ4XvvcAmESFLt0u9ZjtcgK5sDcVDx3tP9I1X/OB3MURR3v1n4wxFOfwjZI
X5BJhl6Xo0ABsdZI7HdRFLkkXNW/8he9hCYAWoNKXTuNVFidSZwmXw5SlULz0vTiBeipeb/UsbUK
h5Vg9QIf7odNFUDGhrN2lwp5f6wd8/7VU6JrVZOsFUri6V57Ku8jEFvc/9/rk4CqtPLfvDr2hRvw
fFQW8hsZZtx0KvajJKA09lJVXzJP5vzC3fPHEEz9SVhgiieOJWJWLm+rVj7R+aVMG7+JF2eKO783
BN5aXkgh/hiSiV+RXEsaHaYFNhuinX4SJ/WMzZitwpgW3ZSQ/rI61Sntv11NJmylYylCsQarOUqv
I3yDVNUueI1t3tyYIFXMiVlWY2Uey2p2hVS50Rcp6BLiomdvXz/PF3LOP5aRCVZt2A1a3SNk9BN8
UUIAM2dkK9FGGsChFWIehuJ69GXlt+AhJHdUo4j59PcABJSuv0zd2/UZ8RaPCVAlWr6CqsbmkWaj
PVDNFY3JocarOefO9ZF4B4uJRHUmI2WGqcCJRL9CMXdUtQwEiKBcH4UX8L5dr84Su0rshQZAUuAv
6zxQFthX0TLWbFInIEK20EcxoMoBK3I77iRXFFbrj2o5tVPspCakY3tUTLR7JZ3dXIJubHhbjjdd
9SSoUGaM9kktuhPZaeA2Qmv77xaIRQUnUSkW0xp5etSLZaoFs5ZbSRS711foEnYMm/inesOU9qoF
nqYa7UTEgsEh4mHGuYT0V+ghJji9B2FtyZqaFfZyExELTid2zwlHl5B9f/wEJgJ2PVXzBtsbPwG1
A+BvoBf8hFLB7ZxZ4x1csp2VPN3eZfhLt0VvuINMERw9YUkLU5zEMr/U2oYrMSg66NXzHgeXT/nP
AjHBsg5rWY4V/LpZMDcd5HxpFRTkWEAtJ+Q+hi4fi5/BmAgJW43JFNG3Pcb0VVlOc11ZcsnpLV6C
nf2x3kyIFGNgdjUT7Lh0LzdeW9soSN1KFgVkED0f6HduxweQyO5h+qb6YMyhPg52ICy5r2+9y8Hm
Z65M+GxqImZzMojHYq4DsYAuotIHKcghdRpzDpP03Vr6d+76MxgTb4QwmjVjjOGzMRbwfIMYe0Ob
AkKo0SGjFKbgc+bpOqSsSqqTU1Km8D8Z7zMSQyttkQRbmSAcGT5mSwaT71lGbbae/DaUIL1qhGAa
m1C7SqL6ZVAXOAWvUrFtVLhKM/TwYVmpC/0pVBdHSBNrzppjKIZu3eeGXZiSv+Qf8Jw4jFnxLEow
N8+HNujlGfViyGoACT9Bgqoyt6UYOunwXEFhQ0GBWyuDuYNAaGMN2fM4RVb2tYxbuBgcZGVnxMNd
Jk57MUa3pgDbi96V2dvSfgDTRkvJiuE73uOLhrmwj8qvAuhhidSWHj0XuWwZ890QlagZovdiQr2z
mxxBCH0dpMVIGf0ODqZ1Xn1bvIdE8vLkiS54282Yi1AMUMOV/BRmNBNy2qwDXm8AkrnaRaHkk3w3
ivpbDN3YSihPQwEcXdJGkCkxdLfOerijog8WCXdAIr6IjU+LrSrfJxCbUuD+Iov6Fm2WYwW5lqiv
rKh6n5uNgmpnKM834ZTeGVD2nkMdxvGqtaL5ygkIvSq0je5oas/X9++lpvkf54hJSeeo6GTJjCAt
fa9+qJ4UFDbaWTkINw1KFbzk6T8y4H+2MAvpEHslhyKQCbMyZ3a7zySywE4G5gyCaOUT3UQ2SkHP
kcg5pWswuHJwvqVPz27QcATaHYVT86hpg2VkO02LOZc0J+Z9h6uzEaBqphFaR+ZxSkY0KAtXTwZk
vtS//rl4E2FCqw53j7yrR5AGBFz3WmoXI+99xYloLGojnNtImhM8kMfyvh9zxwBcVM83NNV4tzZv
JCZ2SsY49pmq56dwaTxhqlGtb24KKCxr4utqtamVT8Bchmh+tS2xa1CkGkmw9DSGTk8PJYb2L3fJ
+nvPvmEYLXlSG5C7qOntUm+H9uP6x+PNl0lMC8Gca7VqxWM4FS76XHkMTO5Gj3hQet5eZK4JSEu2
lZmGQOr3kGNJj1X9Gae//24uTNjQSNeqCaynIUSa7DIV0gLdTU13E88W/FJd8Tw+sXALrevjLEGr
FnVFaEPLQPWEG8mnm+5X9roWU3Obty85y8diKahsmHM6oNOw4GIMNTEYZZQzgBi4voK8Ph/bbINd
V6QAqGccDZrfZj3dQWVgY87xNhlQCDAaf0xTP6laB1+T02ngTZEJI7EAhEYuIoyQBNLmLQQeZ6Sq
0La+PkXeMGyOJldUEFuE3U75IhBhF29E5fH6ELwLhe3TLOD1aZOo5ScKbW9dKzezqdyXMeAbYB2U
050Gsc8ohAkMikLzCIF3A1LnYgbhTwFi71L6l1NmYkgdwt/AELCy9XIDtGKHpAnofs6cObcA263J
F5At8xaDiLCytDUIJq4yTOKR+OoWM81sIEP+7n77BoudxcYaxhkAz8LgIFONnQn8Z7aIuyjmPN0v
qTP8cdqZsNLDMlzIFoQuLVcCrX1UJDRo5Vp2qVk4YwZvIz20wI+2BPTFi7B365o6SvR6fYF5jwsW
KhJNQh7mqM8DGl/8Kp7EL/qkbRfH9GpAeu0aSrXwq5R8xVmfFmmQfGT3vEzpckXtn0SJhZJoyyDn
SjXD6X5AIiZXQbO8j/G7AHTIkLl1WDnX58y5nFgQSJ7PVJ5jMTmFsF8i8u+6utP0YwycxvVxODGB
VTXJgQ8voU4rHhXxLYTWvfbZJBxCkCpfT/cUJu6UY6xStcH5MMHQrxIUPropaFsRngT5MdSEyG4L
9B3T4kEBfs/twtbGk8UZAHiSm7t23kLw0FLFFzlRAEbZSVMKwd/GQhQTZCQgZg3NRcEuYXobN18J
duiyun2bXz1km7QGhvbpUwIFP1On26a6heDxNoKhwiLBiLzP5pMJU9ylgKqUrDtC2+3JEHRN64/6
5wySuw53jNS819X7nPKCJW9TrR/n7BTH8VJUcOjAo3nTbTT4dkA3MrJBFbBWdTz1F6oC3ReEBNBP
7wN55mwxTthipVeMJQEfKlqBLZJi95qGxxsPpn5JQOE8gLAtQVLWKowWILBYTCgAZyWAFIssPg/6
K6plr2bSA1uylRQfC3Go466xJQWe4hRvwqz5FS3Dc6YBTCtlnKnzykMKk5NpVIJOdYU6gbII29iA
ffsSWSHwUT2NoMN/amZPmOE1VsNHfTjWNVLvTQLhZmiNSP1tZ24J/jvJz2LZrvs2jx/ThnpG/lHM
oWUUZiCPqxzxACHOpDRd4Ks2onhvdJAEVIO/O8FMjK7LTFfVWTCOZpU6ZIIyWSp5Mm05geI/2mj/
REBW4LFIxygp4gVvHVSk9dS0JgJNXNg6DwQK6BshvxnEhzEdYbzHGfr7PXjlvci2YAUs+1hRZOrk
uHhN7M/tB/y/WrD47BG6R4GySfbyR/K5isJDmFRvrOIVAlSQ6nSvrzWnbvcd6c4OrKT14ai1qM6r
8+SNAOOpvWxHnQH1t2o7FBPnluflpKztWR6Hc9oZOKIEEbME770bnbk+NYbstoVHE+pO6X2SZJxW
MK+AqzIRW+lMtEyb7+qpCMnv+1S21Bd4DMbwWjNtJGwvsMwrJ6fLA7B9HJ5uEm+Zmbg4dyKJ9AIV
Sx1aPx1FJR8spkxM91qvPhUpr159MRCCLKXJpkpE6Zu0fvZVjbitm95EMjVDVkxXyGaUeG/Z9Rf/
awefDcHEm0jPQaYmGKKIJieDuPuuRHPg+ua8eJucjcEEgjIOKYWhl3wUAHumc+N0CkDSkOkuondB
E90C/P7rI3IWjn0MhjpgE9Cfl4+62Ad1kjtdz3mjX9wJP3NiH3+wy0zhcCQbxxpi9BEh7lJ9JF0J
mq7i4MLnwE4v57tnw62ZzNlOiCUYvczINFebQZh0goQpHPSDAklVKJ4vVrxVIs4SXr4hz4Zk3n4w
woxio9Og2RdBbV33VOhMak4L/bPqTjqsiDqwTr3I44lQXI4tZwMzZ9yU6yRpCNhcil8+FADwDVvT
N3YJX2mRt02Y42zGYIKo3feqal/ZbgXR1Y7u00+Is1rIbK5vSu5HXFPrs48oVCpeZMhrv5U8ZIh1
k+e1CQ1/a6vZxlue7xtvdkwZaaGJAUbQGj1kss8AC2+Sr+sz4gQP9rEnwoghqvsalQn4+g55tgET
zu8o97ZZF+ZKkCJsAKFzWqL2/g2HIHZf21ENo4PVXRPKAZOjalbdboDf8PhFHt5HY594qdAVVJ9Q
VxpgymbJ0GOAW59F993TSrqOPF4Xl/PV2PccBX92aRSwD2AZaxXhL5MHYedELvYBB0gl9Mh0bAtJ
hP5eNDtE6AF7EV1VQjmg/p9qOz+nmX3HLU2oSw3B+nUyBennFELobVlerm9E3qKt/z87WXHSF9kC
j8NjP0pIBjy1LPzrI3D3ARMrwOIT+7HEPIAVcGQUUyIUGP8fad+1HLeuBftFrAJIguGVaZJGo2Al
v7CcxBzB/PW3qXPv1hgeD849+9GlKmMAAiv26s4AgVsxJEmgSXLTy/Cps3MTjEXajmyJotmCFZxA
j6Pmz+HoK2PAjysFDeJJVwFgbK+jHRd9RVUL1KKu7C5eDq3PfoRgQljVJ6pSwwesJJjzLcC+QRho
e82PpeRRsk8oBCKElSYt1lgnpMbRspRjCoXt69/wEsmPRc62I9iRkYXcMorVAFvVsU/TxC/LGHD0
HOwbxARjNdDbag9y9NIxFsXVEmgKKbXTskcF4sH95PC4CBaMFRh9FETaLjGoS9XaSVetibD0ORSe
NX2udywLvypSSJ3MJYuZDisGZSITzqjzkltzOmBSyUU4MN4mYHxtMRGkObp2o/ebCE25/4IGWWI6
xHQn1edCKQCLvB/30yusYQ2epN2qsMx844d+YsdsZ+/DQyJPb9Zg44oHEPMbfbBYM9N+OZHqV6sg
w9XR6k22Yavm/qJG+MfYmNCnhzhJRFC3Ma1xcXI1WpulKcP8AYTgu7lToQHZjI4dQ6YlUiBGxHO3
bHo3jrb6tHxLtDqACJMzlQ8qJjmGmbgKaiAR+i8DvW2Tp4l/ybvEAcu94aSk/EVtGzO9BmYkMSI4
UO4toHOwQhWK6WEDItDKtS3tno3HcYxubCVzCSgXQEHjtZhL0ZdVXhyjdbhQaZg/krrzGyPEtEJu
bnotL5ymj6EE/0MByYsRvtZR5g/N4tRhsp8w7ZKCXTHWJlfpvg4gClQXIyjp85zJxC8ut1Y+n42Y
7IG+N8zJACvAHIAnwTxCt1DjigMUJTzizSXy2eZF8lTXgPbaBxcsemhO6jJVcPkJaGEAygjmZ2Oz
smDFHqTOEwNoeUyCJXeRS7A8xmS+dl+Tf+uMRVlr6M+P4xwirW4xKZzXudv+W/8oUuI2oQr65jU5
6m3iDuDpqRsr0ENZnicxr0yw5FFqDNFU6dbJzDGkNvSuMny5/slkzkIUze5mdWlNquQoGtqv1T7c
9UF2ByWN/8YSSVJKJlhyCOpQRbWQIyiQBtuD8f9r4iy7amN4/SvGF+pnoNT8yIMg10lWapGcpIiS
1RAJFAljKICDiKd7Xx/59YOULSAgxFDLT2NeUutUhdxXy9SDpo13fYnL3bDPJ20I+aShJKE5hrh1
cYW3hYzLWckhVw4123glAepUkZcF97JgUBLIG0JOaaV9Cz5THZhYbT+AoqCODkUPxUJbEg9KEhOR
HnfIbKJMKr6Rudwa9bcwetIXXfKZZNGEIUSEUxSRTilgFgcQtelusQ8Hnx7CHQSIHos9RBk8bTM8
Y5oPw1jhgWyhO3NUb5niTG/FSTbiIosNRMQsU2tGQ70kJ1YfGfjDuPmGdnGVvVbT0ap+DsQIWAyJ
wPxkZTboiN7nwfSZCrBbPFEHKs3b61dMEisYgsGptaimZqSrJ42PzsQ0r46/1cW9qkF9GgI01xe7
jE46u89C9NhVQ8NnCDB/jFWhVtE5KzzJ3Kw9ihhjw5LNqev/d8U9iVDbfFGtTCOwdRpGxaE32D6V
enkIazAimPVhglRbm0I/0IzinyrmPKO8MMGJMLpdWO15BHpbHjtay3ZlzbxiVYLMe6BZYuuG9qFX
mNDlVnPA3RALb0vegLYAlAvGsreKZXP95C6XsD9PToTe1kkKxB+0BQG0AvrZduM7BDiWApVvH9el
AvGCtzxMrqW5LHdQagL6lDZuhoEmuR6FxPKJ7LvGTBjqFMh5uE+Dnjt2oNXguLS8zl/80djVXyOp
yJUssRO5eJsKdOOj2pATTYYbsnzr5ruOPRX0CdouaPl1DikwEle8A8wPrkIFEqQ9kZgS2b4Fs6i1
oMGPNBQTh07xw/ZEJhmlmsQgmusvOEuQE7Wa2VIgnDK1n2r9YKE7XhSv16/S5TUgSWvZqmHpInEl
kDBTNK1DRSQ6KstDXh1qQ5IV/8XKfa4hZMVdiYbVpMJvaciBrMLDYPQSgxZiHUIF8flr/s3mAXNr
N5HTPK0xxZ9v/nNtwaLZSlVY6qyjLTkA0BmGR5u/5NFxAuBVQ0oCsV5/ITIzKt2xYNmYmYCwZfnI
+QZvrt8ZhuRB0Q1zEqTk61qDsj3NQau5CKQ+5bK7/tyxEGUVfIiHQkOvnzlkTzbWJoqcVdMEuNPh
HX1GUMwG5i4/ykKsv4Qn/ywsskICR7tAWHGl4HicghUkq7urdBeQyY49u83NBOqSQ+TJwhPpukLo
1YETcGDr9Wq9ATKUizuoXp46IMU0vGw3K/s6gdrQ8oSGvsQOa5KzFukjR6sjpEhJfs8TAJKoftfp
IDyhGXDLU1i+9obid6Y6eUMIIDUobI7g8HQT1ICQEvqaab/m4LfLh1ulxJR9oewMSFFOGfd13kxO
tWQ7Yzno6nIz9recRU6hD46yNKCF0dgDpbm3dHoCKgSMDln5W95CTzb8xoxUFnhKHpHIYclnWljj
DLhKDl5TK7QgBPyLhzdTGh3iWr8ZRnActDEmUpBWhr2C6OGrHY/BXLAXUhiB2vHbvuhy5Neghc5M
iSGmsp8n2MncVIw8GnAByL57pa+Z7WJsNx6gjzJtoaV8snpXAz6cOcp7i/7if3EFVytyxcrYQlRp
1yVv6wGha74bbnS3OWbb8nHNtek+cid/1adPN9ZLKpmTkO5csKxt3DLbjNS11Ec+knwNekmHB/t7
uFPvtPv5xtiq2/pXAT1hV+adqOzyC6ZVqbWaAay2FvjVvfG+3HSnAqz/9fNK2xDvzf3KLfA/zbrQ
TyMjWNaRGwloEWNyUgZzU0S/OuNQTI2jYAgBE6KSi69KvKMt2NK8J5QkYEeEaEW3IyAzGFFGwdS0
n2xX+mr1DuxnD2GgHMPXccdcFaA5p3vDQPB3mam53ET/Z+OMCFNQVBvMckzwU9aQDwUlNGLB3BU7
LHRNN/yS3MDUeUUQZ55K3Z44VCpofP0wGBHs7EJSMpMKl20l7k+4o2OcHFXL/VpRGkFg47WAJsqq
2R9tor8/LUaEpHfgucLVsLZOuR67lp0cZjI9j2YFre+cKIi2ldaxoa1zO9DK3OraNLl5C4EkpGxh
qEMEB4VCc3phLYJhY4Z2p5JGX6N22VbdLq5WNXIwMU+6/ZCUSHf02Jm7ezRxylzFyMytqd1nOHVg
wCDF2S73pC6+z3H5OPSA6ZnvXVbfKLZsCvsv0e3/u+QgLfo98FOjxI7jAi7cOq5thBil+wB1T1gS
A4Q00Mr7d6+KEcGCxlWKRslEAazKjF1SZkFl/ExABWSakGaJpLNO60259k0Fc5kB50TzToP0JA+y
pT513QAi+jYFAEhxa1V5wCwT1Jj7QzbYh8bU/Osx7yWVQrQUPs9XMJvVNOiVRXJymnqo8s7Quxk4
kH+nEXckMhM3KX6GzU0FzjWl31JUW7TmazeaXsbTTQXgynAXE9vNeyiKQd1+tuj3sUieWX6bWTIY
xl+S5M/fKljZyQQ3mDVEkFaAZrEGWSwGRrk2x1Rc/4PbX/ph2qWt5iymcmiKpwHf7vphyV69YHCL
NMsXOHIgCjhU2vXA6AAdktkW2SKCnS3IqFZQI0juDU73bY/Jr/ZGTWvJd5ed5QeI4SyhssH0nRmY
FIY5j7bD41rtAYfJ7SoWY98xifO4HhOwj8rr2WKEKOncr+ZyXmpvykq/LSPHUu9KQBfNWZLG/aUi
8M81+dj62WqtVXN7GGEyyL7djftVnmNeHIgPzc8fCjIeoJ87VOUnLzyF6AC56ncmy/Mul/8/f4Ng
tpRcM8tkrYrTk/2DFi530wDjPSiOu+XitBtZxiG5NR8tkLM9hwk1Zi2D1WK8OBpRDzT+MQZa8voD
+EuJ/HNb6884WwZfMTWMRllOpWb4Q4i31k77vERXxZpdTCFiiKr41i7pvm4YJsM6WZlMdpEEawXi
nyJN1vCW+6uK+RcTPBw80JBPrjUWP7kLLcB9IRopK5hJMiv2keae7XygtoKUeYXafMV8NaSp9ffk
QLeKDzmi2Id+K//SurNTvVw/8UvktOf2+SMWOluXWaVWz6WW31M6VgE4moGmjcgOyjPu4DClDQiJ
HCW85SCeMzJtw98Mc2fWz5yxrdngboPzWGMgqZuUfdRCmy43vXzZLuYt6dPbrsn22XIokwT4L8Nb
wuSubKdvecRd9I42CphChtK4SSu+rcZqi9jDm8nD9S2uDvWKB/wI7M922NmtgsFWfFMdKhHViO7l
fP+vVhBnMdWO1koXr+bHtlHm2FA8wesrXE+7mDh3GeuR3nIKo61vhhu+KTbJju/UrbSgITkrcfpy
xrCtUq5mZaxd1BFy8F5lCIhQznlOmlU2JkgCGQxLYlpEIm1Nh9RRs978hbwv7d7Iv0UysMjFJZhh
27qhgQxKFXxek5qgFGgmOCOeOrH+hDoc+KakTaOLp/e5jIiqnLsciswjqjKj294Ye0jrumhfYxLB
rXYa6GAdOQJFtqSQKKQsI2YMAuVTauxCDJhylJ6uX72LqefZptTfTfLQQC14HnEl6m6/6JmTj+91
hBp3+uP6OpJv9AH8P3umJK6aOiNIcWkVgZGxdFBJBGRfMhh10cCf7WY9z7NVWgJrF7VYJVp2DTg1
o7xzzDLGpShBmSVZbI3X/rA8Z4sJ3ixOCqpkGmIgbjK3pLbXK/kpm/VgxGiKWU5+ocpUwS+eokF0
jRhUtSxRU4NRtS/BwTycuNl76viSTYqrarvrn+ripTtbRIhTB6JNUTeE/UnB/AWtUPFXKkkofDkv
O1tDeLIj0k5dU4weZex610ze9CUFtGHVFgNNM7hHMnk1d42Z/vhc/ywJZo3f78aS9gavu6YHoiza
gl4MklnQV5z8j1l6yMX/m0O0xRTf4DzVlcjuTy3ai9V0O8/v/24B4eHyLKoqWifDSc0Ud4J6VVRR
iW24HAqfHZkQhqI3psxpg+ekH7XeAU5yfF5uwLIdgMP8QB4LyM6/+9VuvBm/xH7op+6/u4q2mE1T
iKmYGHeA1RhsRxlvGvbr+ile7i+cbVF4xARaY51JSqANcr/Tnzvia+N+5bcF9CjbtOp7alK/mEGp
0YaOov+Momfw+Tp99bVf7H95Z4TwNK5oEbOy7U+9RXxo9bqFKQllPhpd1x7BakDPDORSjNXEed0D
+JCjmk9QC9Is0EqPj12UbIoCxnmZM4hqJRV7MCjN7lSrp46ZJF+0+IUB8ZYtz3mxLTR0eFHt6X6q
IAdZJtOzt1Ds0rNtGyx2DeUFvng9fSsn9BHzzK2Gwsnpibavdpc5Udx+WU+RdAc9fVpshMPz5HI1
cznVFwcQRYdDdqOyVEdXn8a0uTOhmqNiyKvVX1Sgd8oI46UWpC9THm9CHh0gS3mc4+qBsvC1AAG9
GnZuG++oysFmAiwHOjcJqCDa7jBlUGxCIDcaN/U4ezO6zxUQVqCB8lXGHiXXa32F185bsKVhs/Ce
sGg4da/o5Gz5Bm2Mff68+KmvAJ4jWe2i+zu7zIJVzZIIoRYivBMY5pr21qI2B2V+2Xug78s9xbA3
vZ7sZzV+Q8UZJaJl11rf0+ahUpDIZnD/6KnVmmuHi8RVXh5q+PxlYr2gVswpR36hnhKMn1dD6eVR
cxxA7UIb6pkFpvGa1Est4wubrERixi766bO1hSCKFDmf49DsT6ba34bzPkQuT/ofRbRvu/CYyyKd
6+7T/nB9Z08sn5c4RUV/Hb5pkDsRx64l3nO1A1culZitG3OYTj2DcJ86dBuiJ9uIhU5lN4dBFk9d
jzfsj7T2bC9LqHdMXeDF0hpi7tnPLA9ITyVm73L74+wDCXZvYKWWxBo8szmo37KOeBXkP3SwOxRN
CbQFzIoOYonO760fiWEGIJ700sJ0iP3c5j9TaZNOtmnBRtJk6VtmKD1iOWBQwcLfo5s+KLNk27Jl
BNOg8sEEZwycq9l37tyT91mnQdxEr9eNguw6CjYB8l9kYQOcCiISxzJRMRverq8g2YiYH3eYdDWm
jvcgKzzoQFWBNC+y2831RS53bT4viZgjGzTpxhSN2RN4i/t3/X3xwmfMPaJ1BFRX52QbMAD79b7o
fd2CZq4snpO8OTF1Hvsoy3oTy2samOONlykKjBI8WzJjdRlWd7ZP7XcPncStwYtBQxCA0uOobtr+
cYo3YC6svipF0D9lG/UxvwXXMBBUYFmfoG1En8Bmz38W4KFCY03xoEcr7R5dRkGf/a71np2ZgiHp
zZlmsKL6RgfHA8BR48OqhagDeJJydIjWQ/evf3TJ3f1oKp6tCTmBIi+ghXDSQj0goDYjSutdX+Iy
a+TZvgTjY5VxifSXYjoT0vbJzN0ONSRr+GKm4D2ZUy9RRj9aIrfGmJXdW76WA1urfWvyRzuyAwLl
Giut/AppUluCU49/t7kSNDl/sNNo2xb14rYl8yPMX1//4ZIUyv64SGeHEyd2OsUmUqi1Y12DoPC5
Oq6fY/DtdwXamL6M6l/2NQSDVXdRW1QFHBuZVOBkawibBNf3JLMkgq2qh3kpeyOD1FoGYjoVNBDA
m8VUssrFeACasZrFNF0nYmqWFOOcc2tELKKCCU9/qDKw4Y61N9De6TiEeBVd8q0untzZimuUePap
Jj7ldsIG9ZT32yF7jQ1Zpnbx4M4WEIwG1OWVNuEzCtvK4xTlfp61ThvLuE9kq6zbPNvGaJRq1zZr
Nla9NdMuyYgTskJyVpfv9dle1l9xtoqiMgyZV2ulqGEQ1YnBYTg9pCVzjNH21W65ieDI2umU5bqX
JE99NyMkqGW0Chft/dmvEMwCphGWyV4rSZZaOVXep46d++oCRfE+l7g22VJCvIF0LB1nwPpOtBid
Lkbek88HMve3eppJlpIerviGmTW3VQ4MQMQXJ1JRGjN5uGuib6P1Iy+4b0ffSv6t6h6ssnRz/hyP
4dP/8MbPDlZ44+mI2XHQ8linqYa2FPtaY8KMDO/XF7ncn/xcRcw3hjHTSdfjxVUJGDSnHGdauhwx
XNU81yHaeRYDue34XPUQnKN3rSLrzK8f7Y8Y3YSSns6IpWoiQjphfDRjC7PBPAS+olFcekvYz0mL
3JxKXcFaurqymAhithUrb9q4UE9ekbUbalF3SmuHQjkoAx9G3x0TY9xIHCf9IJu4tqqQV00qpGKt
klunzFAOqjm4fB0GKRVl2PZQ6XKoBn5Tri6dZ7NGC8IFQJBq/KjNo3RQNsV7N2ZkryQ2cF4KBs6U
GJrhDRg9IcqOwjqAtk4yghcY2ODZnVNtx3TbTQ273aVGZQDW0DiVau4Ns/tlGbHhTbQP2NCBrxU8
t6kJmJ9VZC8qBAUhMKu+1QZrPTNFEwrkjVBFTUMIlZpdc5yXotimxVC7C8sH0McsO2vsF2cu48Xv
yv6mnJdDFnaN09L5pU8R9FkDKP1DhWlf+riBSGNaGEAvWOaBGJpvKVUVsBRjaglQo7G9ifQdHvgO
JFwTMIpDs7Ex7HliKsCNaUu/t8v8yA2EeJ0C6LCNQDZhftGDEdawsU/oCFTA2hQP/VRvKiU9dQAJ
wjuCDFkrwTsyQzO5y8KgMKGdBmXhvt1ZYPxFxDJtcz1afBLbIWSmcoiYDl49WZulazcRGXbQKtoa
IZg4G5uHkExjFmou1HKUrr7tjQmCc5Db3kwFZx4gzzdWH+8rEEGNSuLHmvYzLQiE6i3+bGCyYexq
p5gAZ8pdluheWvYuuIJSkDxVRz1k2wKsTgkvX5X8Tcuzu2UYucM15naqtavLDAN1hVqj0z59pQu/
YRZ/QsnAm9Vw2yKv6ClXHMsob5IMwuJxi3pOGxmbLNW2s6bh5mg+aUARZENPwlPreXSjmGYOUstf
s4UCFX8O28H/n4zMP2/cEvxhHyWlsUAq76OirD9F/joPvbjNXXX6L5CRq2G88txEfLnZ5hVG12FR
Gl95RPu6xIND3I2o9AWgLN/cpNta20zfgNHs3NTPjzIAmewHCC4xzPjYl2YDbru5ctTl+xQBI5y/
Jvo9qbJg0aP9UPa762f8oVd1bdeCc4RqtzmZpUVPugmSsa7fdGXeOkaqh6gnpvNt1U/4/OXYI1TA
7CgE6B/5VH/tp3Yb0s5HH8MDjy7mxPNbnY+pA57M0olt5THtugCtFLdi9kvcZV+MOPV5reqnQsmh
8cvusgRlTLt3BnQk8kLDfMrebJ+0XlKSvRwbfl4iwSNniYkGKYBJp9F87fSndJKiHlY7fO0IBY9b
tGmelxRhW0l/QIDCy83mxehMP4ssr0G8O477xCLf89x46mUF/Msh4z+7E5HsOTDMdY06JGQTMDsD
CnfS3IdSNsnL8IpPb2sLrqinDdfytAf/k7OyE8Sgeoz2+ND1Fozb72jObqLvpiaJVCVfToSs1xOj
zdCCtZ8Bhs4Airb7t+u3/3Jk+Hl6QlgfqyHN6Yx232CMOwXgSTsKfd0ejyCJkWxG9qEEW6aMXO2r
DB+KJt/qOUMXAImQrGf1RxEHkpE2OvSGadqWSok4t8oUO8oVBSN56MFxx4BIM2ocPvXsQ3Yfe5jm
v+Gvme4CO0pepBgc8TQpoxA/MCyDWKDPUXXhHWSc1loGYvgjtGueuy/RAtzteJy+D1Aq773+i/nO
obroyxgqxWvysaxJUGIwVUM1xcKVWkXVzCFHekws3cly5oPnQWIlL4b1qk0MHRKSts1s4etBixJS
vMqkQ6QKOpPhpt+EOE2wQVun/obi+v8vlZnzBdfrdJakWZxEWWLR+sSsbYRZEdB6Sy7kpSz9fAXB
25hTAVjRuqVOA/fA3IJO4ARiWtdqulfNBDOBsr3+2C6Woc9XFF2NVczQAEDrJL5Zu42I7za6n55W
mhMjd/lrfGuDxjSXEhVJFxZcwFwvpOa012C9loDfTjcUU/43/5nq6nwaH8Htg1kLGYHzxSTpfMPC
g1CTjqPnM+sf84Y6ZOBbJPQBukXbdM/eZKDGD3yM6Ic+lzPEBnxW2eZUmSpAynjzxM/8DKF9fUNB
Dps67Na+7YizHFoLRRhXvWuAyOO7JtAPKnHW2eH0Kal2SA7y4jscvUzUVTQOxDSt8x8neBBMJ9Bs
rDT8ONC4F9ShYx8o5bDlscSmXyTNPV9J/f3pcCUfq8Vs/+OrmOqMt/wYQYRpS28RUE372Rs20BtB
ZO2au1pxwABxkCM+PwaQ//waAMUZlob5KNEsLf0SZulAatSkbIeYBC0xCHmVVlO4UYWmR2FEu5Y9
DMqbmg/brLvvp5+jSp2u2Begau6s1xpiNb1xs3Q7NXnAtFZQaJZrJN+MIcGIHIiyq0Me31Rgv0xR
Vo2HdyM8hroV6O0uJA+LWfgjxD9mIw4g9gWKkcLRC7Tcu9FNZ8+yjgpg2rV5b6MZVLPEq4uXLP/S
Ze9F+DbOw1qcddL6LkVKDSiyhyKshYwp6u7HXgMxoelkdretkEn19WlMb3PrbuptGSHjpTRftT9P
UfiYVggle5OMIH9xjE27K73yERrjxZE9LJvOnyAKGt93TyN3ZbC6iwRJ5ysLsUHf80pp4tU+eho0
bgfwt3r63riPHvK7lZNmAMrKjwAdBrUvWHc31V27kQIKL4WW5z9C8DtAdBn9UuFH5EPshZD1mHMo
+XbFllGQP2eeoXwFHt3jeru1ukniIUTH+p8n+3n2gg+ql0KHVgXOvm74xooeaThIXMJqAK+9EcEH
JVkadYuVNScrCY+QXdmQKjmVHEbaXk6RgZBWyYBbUnLvuiu6FIydH6vgiTD7uVTW+m35PG8V8hiN
bMvLL9cXkW1O8DrMVjp1LBsIFLLv9Yzoq8mCPv+WMPfblPy01EayqQ+Lcu00BXcz6VNjZVPanEJw
P6dqux2W7wnqN2b4ardQtC7q4gC6fTfOLCAD2W7AvYZ+jasZ8QYEZxum3fCK3GstB56kLY8TbdVN
Aj7Z6+dy2RP8c61EmGepU0Cr2vVOT1NAyS/T+hpXz/rQ76+vs57vleMQKTSbliuL0WGdhVCMgYZ7
gqqYPimOnUCJe2ofQ3p7fUWJsRKVFJYFyPykzZtTz4Y9scL90L7Nw/1o23ueyRa7mJOdXWIR8cnq
YlbmBc8zeu7fjT3bxuyUHMMg2lmP+Ki+/pJmt42EKVRiE0T56yniRtmNONQejbcJTZ1CquAreZyi
koJKjXAsCuyrxfQi2Ft9HarTno3RPb5DYYT6GdQUpep2stsimKIadG1DvWBjkz68dd0LRnue+Bzt
8zl/GFIETuCwuX5bLk5rnH9AwQpNmpolA8Dvp/xmpTmL/MFJduZ+ZT2X5WayzybYotiMRmqsd2Ug
umu1XwzQWF/fjezuC8aHaxNfzAjnxywlIPq9pURb2tza9HkiEvHGv8TV/1gQkTNzKYwlLCjWgmrN
DzNoQCykO6x1VrIu+cSh5Ox0IXJVNHtmFFq64IJ652B3S5aH60cnuXoiY2ZVaywME6QJGrgQnF57
idrxS9S+oRm/awAOtCOZMs9fMqLPExSCm1RZVCOpcYJ6b2Hoie2q+NQa4CPYJvE+BZV63DpN+8PW
nxstdpVkfjIrFVyEqjOQ/wW6dvYMRJUEc8jbidcIAhqqPg3dXYr8k6Lg07S+xvaWkQcm+PE1u3+9
fuwXERfnCwvxTcjyorUJDsG4x/Aov032APq63TO7V+4pAIRRIAMQSkybqDyAmeSmHTlWRJlin4GB
hxXY4fLj+sZk90mwK72m5NDbwyqJEt3XEB6Mo+lOgUyKpW2yudvl7dP1BWUvRLAuGRtDEA5BdKxW
TjF5kyL+JBGDWFgaZnOZQxXWi6VQGiuhqDzcNePjlEn891/KPP88CyZA2KEIO4JBAgvpGwIU1O2K
mV8dzxygyQMItqx0JbNkIuNlxnWDGuNYnxAJBQUoh5FzlQfI0MF/J0ElA1ldZAk4u/Iiz2Vaqq2V
Ktjg6C4QSQYumDn66KnHKchuFw/KuwFSZQsoF3N2p/dJ3YMg9pUtW+rmvlyG7yNGuRKjidSPdFCN
PF5IdMcJqDLBVA8VSSTGTpFB54rNXeWGVX9qhvHdaqbCsSDx4HALA5vQOY1gKsNmq1UxxuraJnd0
QwXXXKrvu8mEK1iM75je3pQ16C1pW6PKEyEBN6z8Z17W94mR3i0F+BDVxIQkd41+al3riccWPgYK
MQ9zXUjsvMRFiuICs9qoqRoiPo8jSISq5Z4ObkN4kIBAPrJkq0lsjcgtSTVFi7IcVsAc08CsFD8P
q9s6f7n+9C8Aj62Psqhu2AYoc0SWOqChQ4hNQYYdwsCAFI0O0QZHr2442Y3K4CZzsiuTahvLJlw+
5tp+vzq/LywEbBrR8xjT+PpKWf8wz053Q/Yrj3z9WIG8U8l9EliBGbvZHfVBfu6lN6Y3gyRPsv8/
M/Tff4ZgbPUGvW5IG6OuBclf3S29aB8Gg78+XymHivpHRvP7WoKdpXGNyzwnDeqJ4SZ9XcV8f/Qo
m1If7WbuSnb25wX6fTUhojMpU7twMQF2f8VYQnUbY0p6OMxvfVA/66/o+YBDo5CkFxcM4m+LikgL
1k42utr4qvYjOheg7OAB3YeI7P4bMhzJDkU+OLy5DFDkDt+u3c1FDkAH3dA+k1HfyJZZP+tZLT/v
FmJaqM6ekuyRdneZfdCiECCKdz0H3ALwDTMbAsVEJzR+mPrHkPxSx+Uemhayu/qnn/79cIWoL2YG
iEhm1PmjZ3zR4QbN3m24NbnTeIurBkVgovW/uX6NZGuufz/bvMJ4ps8zr08kTgIjf+gUa3d9hQvB
7O/bWs//bAkWGSTq7Ra9EgdCbLc9IEAn447sbJAzeP8hiNXBelxLAZsX4oXfVxZsUDyHZWaZcKfl
Qn/Y3akvfqRd+5grbzPALMoAWEceHjmIjay90UJTCTrJwfXd6396ld9/g2CAkh4wnqXAi5mW+atF
LCevNkWWHdOkCmbQy3TtMaPps24msUtAN1hZXyr7idj3KQAqiwXU1rQDFM+dst7PUHHTUL7Ib6Fu
bFjREejdfWbWvatCbo8Qq3dms9QxtZ7bGEMCfdVUKPdqGR7brkN5WQ8DXu5s03QMYGYwWwtGNw7u
n2HRSuD7UIfJcQUWJf3OWts4Qt5uF3Mpy9pqmP70DLqKfoNmUUMsjIyW1qEbn6xzxDTQXajomI5l
+cMLD8BJ4hrfyy3GIP3cLzdF6BkytsULhZn1i3yuL1x5zgvIWJsxzApcIu3UXXaY1R7QfUxBgZkg
AiGQGWsOjfFXqDaB2cWjagIozndUibzr1+Mvj+PzxwiPQzc71RiJAVKiVw3lL0xVL1vrrv2OMYLW
Me9BKeurW+Nh+f9n2Pj9EISnURKSzEjj0O9GWLCpg2lL7npcn4D6ZJu7ycu/3KfwDJps0su4L6wT
ix3ryHNngURr9FWBiAc5YbBt9VjkEPpSo7oazWu3TXDKXFVmCOgNaATve5+91j+BZgE1k+ZAOwcU
hs8ViK9q5/puL3uUz48quGaDqHkWaXZ9KhZ09Atyz7L5VOmNpPtyIV347SOKhRaadRNkvzIIp6r0
tqqbQFUgAa7MfmhXe1190xUM1QATT0tw1BoupHi3QNc1WnvotWrDeLmZB7YHg0TQZU8WSBFMdqhS
jLViIkCHeKHROARsF9cP50Id/HeLKHyREbS2NS3qGiN6bK8v49fFXvtpe57QQ5nvUbn0Cu0XYBKw
UKEDVUXkFcDWGXdg+IX1XIB+ujH7u8GowGwMRGCxSGy2NMoRvl+/Eja0AOaebLApTvzRTu5iTF/E
bFc0radn5TYyF2cCRRPAkOB7zg3Jl11f35+Xllj/N2q3hES3G7r/Q9p1NMdtdNtfhCrksEWcxBlm
UtqgRJFG7kZOv/4d0GUTakPT37NXWrBKd7pxU99wDqHz8g5U0uZxzLvHWv0JRAdb4jX9eYKY4hlm
a7QZNL846XQWy/tWbfZ5hqHoQvuPd2oyWRbguMe6iBAHQWpQd065L/0FikxT/T8TZF5vjpPYmEwy
pRch+HVLZB3mrB5D0VWsiFOO4N0dE0ckeZq6XoKWREZ4qJXGtSRMJynAzMs6jj7wnnHs8CMIGNo8
olCIuUyCXsSYS54fTKLdyeqxtRJUC/qDlJR72lBehOK8oMzlGlbpmzlk8hRq+HDzoD+M4fduwaNO
bi1r3slj62pF6pla+DLqUdBxp2B4X5EJG0WnaDHW91BKDuN9M0ruPP647o54EhhvpFtZp4wKJCR1
smuUMtB44FIbhcxfHJ7JuBNBVodcSpY0FHEu9Ex6GwYE2m84Y4hisisE+hFIupwPtx2E/vYh7Ohh
p6axmScoMBT5/BaLL1EZvQN7ihPqONfHTh7GYVFIAOOAWZM/hCVlKQbOQ5cngXEcSdUZstrieWaF
T6JxysT36wrA+zwsJm2fyZk0jvg8bQtwp1J+kKNLa/jZlP9sa3NnaGBVbV/GOHbaKf0QjMaVp+9F
/Hb9Z/COufx9ZWaKWElDVMITGzAiZIX2OJjBfxPB5JoSxV6xnkKEIL9V8+RFcsvp6fJeXBbjLMBo
PqdSjXQWIBLn/kKdBYc/fEjvCxcIGQ71rp+Ip+OMe1B6ZLCpieqOmWGdxUJzSTxbZvwfqx4W4yPC
0JqNWUYRrbQwFFd4qQv05B/znRVg1eyG9yT/TVr3ZbmMvwjLShi7GaGrdhdmiS6YKjsH3XCQ3aXE
ViQvRynYwcKFm3vFpXwCpUt8JwqO8Ih1QeuWixt3XTUVdnBNaIR2zhcn3GQPqqY4SjpxvMhvnkF/
HRlkp79qv1oXca4OGMZoZswxSe9Gb7hS2WLPbcGCtpyprzAnMHua8L1GDT5aOk4VGBTzB4H2bp+l
H9cVa6P5u/bZCgsWG4VxNpABSWrjjS6aXuCGjE50P9+QgHIS4ut5hMJitGp1NbStgOuNUkzDlaOj
Ve+yvBcjjof5TRLx97OE7ZROFobbMtHEw1f9GK3BzyxwKCqPKdW9IUr90UwvQ4c3ZzFz0pdtM/0S
zLjweDSNypiK8hJPx3RZVq+yHTDrOG/aDYDfX59DTMo3qzEAWyajvHRNGdu63JQOKOR90gyXtig6
Ny8mD3h5byL9o1HBZgoilDE7YdehOowDgJBiByQbdiffqcRpaeXMPebWwHUu6BKY4oiLRpc7VtGx
Rhmmy1GrMavuRhYXUJhpMp1+tjC0mFcvUkMUP2vqn4M4/ojQLjGtx7C5GHXCudffhK6vi2WCBq2F
LFaKtLxM9dvcJM8tQVIWf2vzj+WdNDdv+vxGavBV9me9Pwogo8E+GscHbzSJfr325euvIldaYNBl
qPF1pyHxC7X2rbYHN1cEmpnhY4zxT3lUh8nOxR89+tZzYwbVaPgqVme7+Bl/OYl4gcrd4I3a0bJO
UtuAxLH26uGsoCZngPTA0vZq4fdYYYrk575VdgLAqc3YB54jb3hhca7/fHp9XSkTwUhhRp3Y4U1d
u9LPZAemXTyEXTUNlLP8mNuDC+iBnVzY4RmjSlLqGrxvugSTaz+AiWlxCVrVTMIP6A7hdzTMvMRL
1d0CDlYAFXHECLZ50f2lut/w+o+/8Xpfh2cCXVs3xaiYqArFAEKKlFe5KzyrHj2AHzgx9lX1Brty
JnRauBTF/38F41c9YsLekIMPYNCgRyACEGPAE1mAGBh4TmJ5Ov/jesEWby2rArqhMNdrUmOK8gS0
9CYg2Eta3yqqvMumyit7LK8NEbFrPX2VJXpjiOFtg71yWxngC1p8jlYP6PTWk/FH1Yf3BNCBtjyk
H2OpDa7Wj2jKZn7WNdlRMlr9Ka1n3Snm8UYZZLAZGDJ1GlRcuSq7/OJrJ2I/mmVSbMZF5QW6a/eR
6o/xo6Jgp6lzspIHVrOpnavrYz5SU+n5mEoQFubPXQeqsBHAWJdBv0T96Km8lbvN0PgljS1wWZme
pa0i0MtAsRULg9f1n5PyY6qj3fV4zxPE5B+RaoDnlIb0MnU/hNTvInrWtMcSeLjX5WymUqsDMZEw
lwRiVTkOBDYeOzYJVvf+XaVlJYMJgzLFWnurGvSi0cnTAcxhYjnXmOKD1D5qvfRgioVb6Bi0T7HS
WhrHbpY5z4DtEt/qJzBxqdJIidwJx1yyp6XEn1deRvHcdYECblMYGj7nw4QJCrtwS8ANg2bAiA2n
Akgu5/m4mXusfgoTncpCK9W6hsKqoAtJTdmpderLPXdacPlyV6yQnR1KKqHqwFqiXKS0dGLdcggc
pzuq6otVPpd65IpYjBbfkGn6kpQmrq7KvGcKxzY/W1GrQCwQKTVLy6IXU2qfFFo4Y/IICAe/Ge56
bBsk4c+8/yaTpzSej3kDWJfWtAerc6oIObf2XkXATGl4z/dtyzJFLEgrCjbQmPuv8ySqJEOhlwwD
IhVFLVX3BLF0LUNwr9vW9pf+ksREbjAvqCRpdDgLyfBq604hsaNaqX1dyj92+NAMFnXtSwwTQGbd
qiohUhfdhnmBuUJJLnnjTK0bncYDfczST2aYEunDgF2Mj+viN/YefhXPentprnqQzimXMmz8VI/8
Pm7Kh3jC/F/fGk7bvwGaR6GosOK9BMTG+NiQ2tOi9qIBP2QesNvf1V6EfKwwKzwXU9EdpLrm3NJ2
TPq6JCZMYCNkoIkq04uANl/ijL2078PS0dvbkpu1cDTs89mzUvsC40Jlg4bGZTR3RbLAJu4xmyhw
R5C3G4dfX/4ze1oJAvFQM2BQwMRc63yJg4WlTvTKCw3Uff5H+TzsW+6GyXJP//Qqf9/jZ6diJVJo
1bKPJY1e4vQUi5INkmBfB6ohlZ4A2ZQJT73IgznaTgJXx2TiB9pCdGrLVkF/FnAJt8Tvd8taf3n/
PyzQ8M7HBIowJJOOZivFUn+H6yxvi910k+MlgQ24GkhbkCu6qQcrFlI3/zDV4Lo5cXzG5ydf3W9R
AWSBWjDmEelsEr5n2s6qeR1nnhDGMelgtjKVCpAveCu+RMsAX2uh9y9ybI4nhnFMgq4JiVlAVygw
QE3DLYpTn/FIPLafnCvtYPxP2s+pYQqV8un+pu9S5kQe5gwwEhkfK78HHzUXe22DbvMXn8di3C9w
OamUa8plBGJICEIzS3uPaPei9fukAL9nEcWRl1b2JJPaAQjoaY5EJ8N+id1QPShn870osWI5gdM9
j/c01e47bap8qQLEVqR6kjbcZlHnWnEX+3hQD3YNfs4c74HryrbdV/y6OxYpEPuB4lwSaPvCvCS5
udsfddAkC0HhR6707bo0jml95mgr1RaqIZ1TGaoNhre6Mu0ar2dB86v2VjcuqKnb1FA5WfSmBlqa
KctIuDCAxniOKJvrXixIeemFi6EpaPOnflG2nIxuM4deSWF8xhRVWiY0iC3ofQNj99ZKZI6EzURq
JWE55+rqhjmrSCvM9FKYx24s/EkBqY+MuSWAQs1QCzGpvesfawOHGSq+Esn4CIlYgAkWRYo5RdGR
ncKr943T3MRuuYtO2Um3F2qZZgFT/VdKuZLMuI2GagRoOdNXrm6mWNgAbnBQB13PbUttRuuVOMZ/
YHFepS2WJi9d9NqVwE0ZTrMJJKxZ/DeufSVosY/VR5wkpaRRsaQgM3YzQcchAw+gGkKOzi/X848I
/SVGZ1r1fUWTji61zSZ9Sa2fkblAH+meRlG4L/U7jppwNFNn3qkKTSasQUlLvFSD+hQeANLo9Tu5
tBUMdD21mGpZFMWgfvNScU7KsW5d/vVCw7LMc6mDoswKnH5SnvAYr6qCU6DZbiGtLpRxIjXGvCeM
JtNLD8DozKM39Vv+AjJCMJaVARALjcfrd8o7FuNOLD2uTVKNsLw+iOV8J+uXLONhDXB8FjuGrTdx
2qTglbvMUwreuXPXG/vrx+DYFUsA3tQmcLYj+F5F/kOpinOsirY59+5sxf51STyNZxxGOALUU6tx
lgYL8NL0nFdzYI5HLU+c1pI5jpF3LMZdzK0kUCscoPDyxUpitzP2FIB95N/N/KzUjnEXiSyOc5ku
p8LwNgafwI/wBGw8HbPNsk2CgTdXsYGD8IvHZ0epgXskzGmGbiwV4/tIEbxErV1FHR7bVIZBR7tx
wLhvrrm5ihZEOt82aufJ+kM1Krsy3Un5sQLIu9Qrp2Ks3xShwG6G9lC2PHjG7azl62bYMWwrTlE2
UfAJFurK+hKDOEK5w8quLe+MW17Fj2MoLB03JZMoRyOcTN9GOzM+AWSLo1E8CYx/QV7Ua6UJe9dM
ddeMZzHhTutwlPaThWAVeoS0sUadQsTyRFxKBED2qN9AlmM5rQe84hv5mAcKYNl4SIi8sy2+biV4
Mmk6lyKU2AIgaAsmetL8x9tbjr6SIIp1WooW8hSk3HZYYmy46v6jCMa/IMJFUQIwkgswVluM34dc
Y1+u4UrMNhinksC6sMUMJRuKcyM0gVEETZJxGjkbSNaLgVsYvdYkSwNv9K9X1VpGJmYaAtlSBJXA
X93XKMy49IYAYdCZzyHaSTNeTfhaeN4qNihP70zPuGR26BmtW2gBbyRou3i0+kmL/qy+Xp6VM7Y3
8JP+3IZpnFm0oZut5A2aM4Jotz7nO8Ag7OTIjj+EY6eBB5qTXG9wsv16L4ySysM091TKy4tkpvaU
vPfTscDbpNKwFEbxlBRzn6JiLanSXsGKXTaDqS3DEhxgJtTx26QAFtKIXOBSXHTd8CQCIIUoPYhy
7ecgU5AF0+0NoCVgGE8E9UBm9fYUJX5LY5TDTPo81fLeMtO3LM+DpMMsMJpc3/QmcpSm5UTK7YrR
6r4Za8nFWTVFo4WiOYa94LLBFbwZ90u6dlPsCTqJeu2ENeeGt73Al+IxBqTXal80BF/ZiMi+z15a
k4e+8puY8CWCsaCqFBS9kXEwPbw102ek1e7SDQOy9EnW72NVCzpzskMQnspGkNQC54TLf/9PA/4S
zwTrrjWNNjManDADelk7u5hZ8M0JjAlxCRzSvYGdwetJz7ZL/1sii4phDJHWa2lHLylQOAaoYK1i
1+JNTIzguqDfvAS/JDEpvga+MyA9Q9KCa97vi0MKFUU2AgA1RI+lGhaGjm765r2l2DxAnw1C21+M
k8XIMMBUl+QapMtB9UeEfdNa2dXtWTQ8wLaa3U39UhxivwUXZ/2c78j3xE/eBmWvAPqowEAEJxRs
O+qvu2BcqBXRXA/jpSVcl7bZYYBs/qNVHq7fOE8I4xTHjsQqVgTxaePvfYc5kPZOm3iv0e22wZcr
YGEzxqmSpLmHxbSo/cyo/VBHoi5u1BTs9mjgwd2dZGxANpI3p27VcoaVtyesVvIZVyT3Coi/MR78
CRGZ7RIv+xBbF4jpp+YWu/TgL5Iu4j2vCMVxRWy3XU7SXJOnJQaSw1AP7swfLN9s6K8OxrgiwVAE
oyxwsJLcSMofljwEdarYU7Ur9dshn+28OpepwjPTRfWuuKDPYaRVKC2BG65pMb6nHMgHvBic1A1d
8pY4oq94aHJ2u/+kpWwrvM9H4OIo0NIuflAiLMupuaNIGq8atPXBDNHSdGxISaL+OZu4OpaISYKs
y+if3md2QbwLyGgnroLeAf2Em7kh1rw1Tr94M06upTLKWU1FVJdRBhPcp7eFN+964BqDyMGZfNGt
g51O9sXsUk7DdIkS7CdcS2U0Z67KNOwJcBGUiZwMA1TvWIZLzHyPmfaPUn8Jp+olSyXesCNPLBO8
aEKaEYnIcth2L+3anRYsG8K8BYglyl85HRuxlJwo8aSmeEkBL3y4NSiI6qvXeDgJGuGt0G4Zw+om
WSynYeynJJJLjE/Eo63rL337moTYltHehRBgVYmnjxipyewBa/xqe0gp71Ny1JYNW2Uratjdy3FY
itSP3qZyzLG/zybDtftkYpGk5Urf9dDRpUBA3OZG1G7n1KnzO+VcnNKz7BZuVAeA4mtVTAN5INHj
nZKjOSy6kzTkbaalmF0iwHZvi9IrCUYripu8NTBM8iKPc7CQyf3/Hc/62zK2qTaYdDTwsrwQ831E
BaZVv+mYlrwuhHcyJmU19NAoF0bHS94GmXEu5LtaRPl5fkjEZczydZoz97rErYRufSzG+AVS6mj+
WfSS5MSXWnw7+jS2gz8W3FDBOxxj8IJgYY9dW5TTV/z+Al/a3QoKSD4dDb2rPbBtLmWwkP4V5cFw
9TPWzXllla0cZ3VaNnpMomAqpQblbc17bOr4c3ao+pjjxjfHftZSmNQ1ntV5HpTYuuT7aCc/WfMJ
OyiOHO0N6qaDr36rXHoSXfCr62CYhP4K2lnLXODZEYf3zNycol//GKZcrUoSHZAWWAjQ1s/xYt5o
buPVJ+NCf4ynBcslc6SgyfzRqX8QW7up9vV94Q+7f1M2X/8Oxm+gghklESbJ8Bo7j1mKEQXAEuuJ
c12dOQ6QRWnKx0ELa4oPnJtYKLJulZi3yc4xGHVRsVVmoM1CVE85/ICeDUE2DL7UTLsxRiVjKvzr
h9l8Xq7vjPE5hiQKU9IRCvCQZAd7IXb0fRowCuzMztIGSFTe2C/PQBgHNGW9pJg1JP6Javf5UpfA
auz0kpc4yxq2uMvEN56W8i6V8UJ5p5LKMAtcan3fjDejUfpStleA2sq5UZ5+MD6oxtxZLlI4WIw1
+4qb+rrk0yfyVnqz0+1xttANeY2CzYWD1Wdk8ZokOZUK1CKQFijA5X6sijfNutf1ycnyJzqkToqn
rdQOHM++eVQJayqyKqmmxe5zqShWR0MSY2Ym7OzaMF0iZJzMcTthXclYfsPKGFB8UlUiA3yl8QYv
dgBPOng4jACgu8EV3aR1WtXOb3g4gZtNA2MllzHCUgXZC20ihJLoNNMSBN86VrSBGpHuGxJ5qJkF
RvmzilBv7o+xcKbZq169gjPCDmdQgUudN9dmkGOzpulzQArfAsCXFwU2k8HVb2SMt08N8JubyVfd
U0gd87aivvTSvyRB5Y6aLfrLWzd3xovyrbokfg9SOd5uM08PGJNOQkDSEx13JSIpbWvDkYeQkxtt
NivX34OxX9D5mK2QI8n+s8YLQLIHrGjpp+YTRJyiKsbx85t1hLVExpBjnSABlC0ARiDGgqIGcCpt
72OkVmmAq9Q7C+YyAqxYefVd+VELO14qsfmu+OvzgkacbXiTUFPkbjGv8VhXlZOJ5U6ZDb/AYNOM
1Q2O47qqTRDH5BQtMLph5Qr4snztdXkatjb2WfajBxI07EDwHPL1+4U8Jm0o44xE0TL7gbaQ0lV2
q7V2CcI6ItxU4HjSpsFtdM2pYuJEQ+FMtHGHxBu6uzZs/REopIj2TqoqnO++GZ9Wt75c08rhdFlj
VX0vm5cyf2yEypmGP8aExzmwOdz1t3Lh8IxbM4Z2CPtIIJdhWV4SnQHzY1G4Ey1bSu668pnED2L3
rGP7JjVvLBNQ9WOyv/7BeerFeLiwUmZxAHAPJuRLOxwxxZbbcfdeYqUoBBfWdWHbEWp1rYyvMoca
yHapBvu1puMMQJBuwhpe55jRGRAYdiaj/WpiZlX7j5+T8U3KOCeaZsCIxBSoDooVVNVrFdWPnONt
pher4zHuySDZNOt4V6HU8Em+fZ4xq0pEWwe5gHAX2suocreTeLWqzU28tR4xTqqPQkqIORjnVCte
gA8PfZHQpkHBUzG6k0YEO9NAl5TTQ49966QFdumkeq0ZiMV4p0SAF62U7Aca4zM40vWPuJZvxXI6
6GnlxbJ8rOI+21dZYdmlKKaOUOYDxvW6cB9XQmOXoRIMTfMYUnzISMl+DpbwWlhtBNSX8ihM+V6K
NaweCLYOkjLOh90s36+Ozk4jq6VugkkGEUEan5tsLy+AqbUNX2lGH+D9ViTDFmjkxtoxU7yxNr2o
3qvRKTFLPwL3O0cBFu/4j6LFlwKwI8tSHZtN02PicJiQQ6e5I4JFBw12tMnAdC9VgME2vS4TwSI2
gZyFhyXO8Vqfef7Ka1VlIxckg/MugZyroWpQqM+pkHMyDo6WfwbplRQN2DaysgykZGkdCBS5bWzg
LS3sVLXneCeeh/z8+0pWI6YZEbAjh4AvXLAPCrhWPwvi5+qEwssCDs0HcrieZFgiO6TcJaOlxvFn
QqX4y8tkIPcGYE8Vp3Cx8a2HR16M590o4xYR1EoqR5idS/IXFA5sfQbIKhjq21TkXejiCq5pKOMJ
6zTr+ildEAPQ7pKBYViadvlQjHZ6wfLaMlm8ZDRGh7qTLXxLn8BJzrGRrV8AUiRDtWQTMevTolef
dCzoRDJr/PPpN3mNQx6GKcA6qtAeCxRobsAtEcwHuu+Dfm6cHAvavEtYkgr2EtY/gfHTWiZLc6bq
5FKiRqH4xE1dwRluRZ8Ap5LHSbYVYdfClvtYnVco8jYZBpw3Kcr9nOde3yRekYqOXmh2wc+Rt3zQ
Sh479QwyRdKZtUUQhPLQXgDONK/19Nfx/G/AwAGh9/Ut2aFnNcn6pp2A9iXKr+XwniX/pg+8FrB8
ydXlgdprVvJhAguhgFVgYBlZyaMItg+Njv8mkqxFMSmfRTWjH3Tc2xTEe/mAMAGKInpj7s13GaD3
sAviDTvAY8306bpJbLnttWQmDTTVDmvcBBM4kwJazZgG1MwCMvfBdTGbznQth8n1iJEmelfghMsr
Ot3rBxC37FNsXGPE2kdiJO94TZHPOtgVS/ukQ199P6uxhiyhBrmI+itVFV82UBQMf+p5s6eC4daA
5wGjxpBmvmXtpfIjAm9uZQRaVbhNs6tixbXapwpTBmNZuFZ2SGXBI3iGzVnnTArmWaK90N7TcVxa
Hq36UGrHdnhXyENGQds4nuUeiIISxf/501xYcQ0f43U2/I+tg7jeDHlXzDM+xr1OVhVhXddEOj2/
tGIG/LQLoG6csAvU/DWLZbfT96R/qJCCcj4uT4kYn9bkZTF2IXxauteAXi25kj3uyl1ywm5WQP3h
DZxFHJPhiWQ8GyGtplg6hhc0q39qsvwYGsNLNKocd/2pJFeUiG2tVZUZdmWHo/V4aB9mFyjGo93d
Sz7g91rAts5veDTOO8Gp3M6VnPY+UVzVb5/nH4WbuPO36ze9CbW8MiO2+wbytCEBQBgeE3rjySTz
E5IFeWPcyUq1cFu95pLqJGbiUnk4JfX7UE+ulJzH+WeRDsC7iJxuJA4h6Ttag5otkfi7KvxIsm+j
wuuicb4Q26ezQPWtGw3mAcwQK5OhsJtp62Zqzqka8MQwrjPvaa2D+tm8TCmAVifQKz+peuJev/et
JGl97YyXLNWuA30NTCvrDbsfAWuHxngWRW7eqpwMd3Mnby1rOfDKbWkyBVhnhFcxUTuMtuk+6B1t
wJyAo/nUgDdntipXwVkj3xJ5tc6tAYu1bCYZHNVGFwbkTp/7gO2+ASqxEsQ7vnPefI2vJTHOSqxk
iaTpZ6bwJ4lpfZx83c98XlXpN2FAlUxN1hVDYiHZchhMqKuoTANxH6zc0WNZEK9QMI6JkdbEQNVj
LhwT/hJz+lJ1lHFYXX0ChR4QifB8jonfVjuzuEGmbBvGSQZ/nAImhyiHmxNrG+C+dgs8zaw2D0ly
k02iY8Ho8vFBp5VXTYBKsB4k/UcMaqemqkG72aTfwkoKHcBdvqVCcpHk+X0id0QW/5Vp/H1yFhbO
THLViEFXeZnG2jGmBsw5oT3iFX3dOBbv/k8X+SWGKdvJaUXyKkG/QcEMaVx2gU66wCxNPxvqYw6e
1bSpOW552x6/RDKpmZWSolULVQE0xUNU1r5cRXYygQm9orxhqm2T+BLF+BdsldetQmRyqYXOrtq3
LtY8gfzRg5oolxxhfJTD1zRMOCF126t9SWUcTkLAmthr+HSZTu24Bhhidoiryb/+5TYrGKb+JYbx
NYah1KmYEPVCPbI3Xqfnrj9R4mIVB7V7QOeLO2Jhk9vrA9SAOZMkm/OHa+GMs2mrARuSyLHRK+9P
5vP40Kf+DHAWcCS0ttT7MUrcs6M4WPTsb9A4zp9EzFlc4so3ZF888gYQN7vI69/DuKREyUeThMXC
EVr8KCzHlHY6cKrF70IUCM1u+gEW95v+iBL4oT6AyUKc/Vn8Xvf3fXEIMXmMnhC3Rs1TdCaz0rAr
F6EoTi7mdNOLJ6slB6M8Aj2M4yo227DrwzP5VKpORtz12LtVA+Gn6o07CwzFVoB89fA/VN63H8F/
6Z3MNhbMtEqMBljFFz0dHqgcX1pJDKS+PURje9YivE3rG0PRbKEUHMCdV1gwva751+1LZlsNs9ZK
rVK15iU23uVYd+cS8MNyw0kblkv7vWeU2QZD1SRNLWs45lKTVY4YVwrUBduf4w0ljinJIuOkFFGT
66GDKZlGgbhV1D9Ls/jQagMPETLthaL+kPQE8MKq6OWVfgD+XuYanYCZP8t8nKxC8KecArVFScL9
HCpPZK7UfWJlMh694N+J5+Q5DPF6kTsNZNZTh5pNi+eolKhoTPbZToer0Ct0KXIjxiJBOxnnJMwO
YJQB1bw+7eOkfhoKQJWkmj+DrZzEtWsV1G/zeS+mpbKrzH726958K4rsFJrqaNcZ8LrLHvyMEfno
K+muMIB3lAJJPhrtyBptEHAeBwKRKvGTUnHN8rXpC1ftjcCqtEOhVmdpYTqQ8t3cgRSgKRw5r3eK
XDZOkpB7UxZ0UIhpmTdFwo0IgnNXjZPZFVAPQjsR+LsgshmLYxLph1qkLyOZjvpsOTXFD5jz7KU3
xE+klQJ62txZ7fTSyBkIbEIvnvGER0XbGup9kim7EQtzhJQ3eGkfjEY70Dr5AwsLYXUs9GAugrEB
PJDR2Wj32impnFCebE0+CHXmhFnzWEhvRb2r50OrHQhawDnoIvtKsCsVOX1xVum3sE9ur1vIb17s
XzbKhCAyj7LUxbiHfA+IO3iE8F3DSubnYHrtDC89YPV4wXZxsdcMholHgrmwu8UItn+R20tH+Fb3
Nij2/Q8ZjOWDTXe8Put1HyuLTBwaxkbrxpaCvqbGQPZ8ikloJy32NkZOar+5k/PlZGWRiTBFnuU0
nZC25KfhmeiedRReMssTZK/EsL9voVY2A9zA1ywvbHfzkw629jdeuqbxLpmJKWbSDUo/i3C+SR3M
Gri15PE1FC1PTcBTPEAmYATmMKzsAlm6nUayAaaEwh9BST6Zw0GKRL/IFCcedqJm2k33UpmFM2ea
Y3aYAEUHPownd6qpM0d7sXKrULYtrJB1aucME/WKWnKoCgKKMCnsMRdv4xzUrzP2mHvimNNLpP8g
VRQYMzo3Ze5ZSnKgJHIq2XRG8zanGCiQTa8onmJN9hQdezYL5lo3H2ml7DSSubkx3HOMgXdnTHiU
i24GETxyAzXongdPdm4e3xagUOBOLAUsTDi8qUeuX19M7Io5sA2mHu44VTukZ4BnoWiAnYHUj6tD
/x/L3yG8xRlFhgeuWE50ZjtJjTT0OTikFLDxRcBoiQ6CB9jZsxCk3vTCK9NtThKujIJtHFlj1XTi
jMwjPxmvYuKg894pvvVCv1ffDcH50yxC+2x8TCEg917G7/9D34XjA9i+kimTJAY3AXzAQkw/u11A
LgsLaG7rP9NnbKS56cFyJU7g/k05528fy7aYkkIqZiLAxy7josSdj2PqAAm3PMBEAKXkCE/xG9bj
QEEn7As8Ri23HwPNjdCd4aQqPHf/j87TkKkFKtCLrlXP04h1gBmLrCqW8VvTpdgGiHxuxs27dcbz
xm2i6oWAp/my/z9ETuyLANqcThF1ei2wSs9wtOBFd62zaptouXW3403sgfVTxk5UeFSxpsR5y3Ls
nG0Q6WMtZk0DZeyBtFwXgmv1cIOS7pUh2E3Ft+tuhZOFfg6orEo9cd/PlSjizmPlpKA+N/cnuJjr
Mnh3zHiusBHAaTqKykXJTWzo+V0R7QdKXupM4lSPON6Kbf5M6hgKfYG7G9LRrgTqk04Irh+G82CV
2aaPMrRCbfaI1UKU7+UOnEXvnfaT6iB76/tgrOO9CJbUqVeAPBgeqGUc6+HdrF/b6BKq6hkkoyrH
cHinXpzp6htSQI7EkYyUpY16Gw3dgFoT5xPyRDDZPanBTBYTAf5Y1BwAD9qZYPrXL5aXmny+MNbH
CCt8LXRJPp8qoqPepY8LIHljRx4oHu1lLOiu2GNDxxl22YW3rbwo4ZVAx64iNXoaSpOlQEll8qhR
NGEwYakl+7pGE0btD0lU7LS08K4fmmN+bINI0KoUI6WIc5b5puaGowJ8vcFg0HUpn+t+1w63+JzV
1caNFCpJjLdmPsGjzSjBgzhhMPXTgHmriej7Htsc2I4G8C6ammkQqqNpq6RPPKHv3ZaiwRCPvQ1e
3jYQEvIt083HeCYethrQAtAdUojfR4z2qKALPhXRkySdyvpMRrov5JsMLNMCMZB8jTaAsSNHskSO
enI8zCek1+p8Jdi/zKSXUYyjkQ8cqGAQv+Md/2BZzf31q+R9MMaXSUBu660E1p9MMvjcACRHQdpT
cqRsrv+sMhK252MIuURyDVF5QcHI/f5NGE/hPjnELqiXTroPxLCFgFUOOocI97z8/DcNgL+TArbH
E1dFCaYNBa3S8Ql9E5cA/b6Wvundu24dsP7o5WCxUyukzryDc74k27KhmKFtULFYmrQKOHBjPxT2
H/9H2nc1R25zUf4iVjGHV6ZOarXySHphSWMNCIJgzr9+D+fb8rTgdmNr/eIq19iDJsLFxb0n2NDC
13/f//XnX5rh1zJUhmRVRZO4ejS0vkuxqp3yoUEa3/pVZJKrSXZviHQqd24SaBHgbmqjagdyWuDu
DUAaUz+L3dDaALJkBHrqF/fZXpblyDIrkQ4MXuq0eP3vWf2fOATqH8qtmvk/l8CMmw2zNtI9pF8P
qMa60mdn0qKGPnhrZrUKOwJy50OAbmuHzsaN54PUeE02mhDhYN6tah4aOv/32d5iNL5xohn0WCq9
K2TbRXi+GnaVVYueGKdeA/6e3swYpF0kt/pFHcLzGCCEmqXI8nZIMQoA7AF/yKGTYaPvy6P6qFWh
u4oGeZGWwqsz3a46GvkzjS1QSntfB03mCJmzYcOkGbPk20VuV1M6XZpaaLUUebX10LBimQNDt1ZS
qJAkHKJ7BJq0s01mJByFVm6z5eikVHIgZSOsO+psf5oTJWrlIt2YmyWqUqi10UIyhCyMm0LapJnp
PCDfW/sLRty8FW88mid4qjwANRjCEjCse99V1yWj9bb5f3lVStIakalVpgrNMwtRp4G7i403FbIn
NWJQcVu5IyvgzUXcUVO/RJXEiMyDrPkpi3sik8vmLrNUDYXhFXZjBvV+rm5Y/dFgC8NlwNuU0FlJ
fXO5wcP+KFNCk+1WIQgto8OshCGwFwqA9SMAE/DPaG1JKf8iUebsqJpi9EFiT9QW8TXdFbvVOR1K
MHsVglqpP0DiNXAtgIxWCGUTNFCZzXxnl837HO/o69mJ7DVvCpGp9srE4RSTPQb2ht7C22nXhO6m
uRuDPpjwxC1C3DhKBFQMPJWjLNoWgcxRSHbbmELgKgatyYfuN01Fi71DDqkCCxuuj2toFru35CS7
3yRHWWR+LfqE6naNbGkuf6VqfdPrVLLCkuYUOibfowWxE82eaiTq2Q5GuSyYzG0CWyQ1tiBDd1M8
y2x6JBvXEqITowp8zhpkYNbSAq7f3igc0si59nB9w0jSLVFDlXnGRKoJL367b0LWPjTJ22SHfSbj
WMo+Z13Bs2CLxh7aGhrKDJmTgWCh+1Ak8D2Zy/3lVXJME08mYC0AsP0+DE8myx7wMIFg5RysSCm6
N3c/f6ccW9k2X8/0P95Uf8YSoQ0m80bwDVHD9triWIx3fa6gcQI1Uwqghaw2dnH+zgYTtt9AmGvR
EelNB6oISoTdXoHqx/W9IJs9T9hz9pg2mVUjWFr6V91Av6pZXsa637XEflYr7dBoTz2kANLG3hoQ
ZArUon29/hMubsezzxTuy6FFQz4fsX6V+9kWfYy+Hew7PbQIflwf6PKtdDaSsCHRiqSON88FiF70
QfHzuLhrNzxgATpu7k0XJX7jd0el8kvZyGsIvrZv1qU+OwokyZw8V34jFcE2XvYt20Ap/74PER2D
Yg8/VIiPsNN4A0tq05eVOS6nJGcfLtyIU7lkmQJVRyQE+l7fQ/Zwge2UX4QldHi7iCU+VCgHOMDD
KSODhZ7sB1xuFJ/9AOGuNEyQQrIcmNhV2cKCw9wWXFFv/DUoQV6Fw49u60RjDIbDpsd1AZMZ1drM
7r2q+mjGDm4kS1B+P7yuLYhwZwLLmE7mWtDLE2CTTO6rmf6kwK2sdj3NJ4oV9i39HEb3JSu8PZwk
AMdCT1bpPpqxDTT22A6DT+0nz0FZDBQf1Mq2LkjkKmAsxKRQ1Wx8xQM1ctZzn8G+B5I22tfQ0QxZ
z4z/1XMpUDwpTJb0cV+3ki6qdMKFoNjl1ThQDRvOtKzAmqDloVZ+jR6Z2r17TeEPRhFQ04BZKFAw
Nd5oI3hQKcpu6ADn448C6DIjMyO3e9Jscp8W43sLOjcYVkX/w1iklMiLGevf+wPE6u/nY7Ymk83u
CndFzuyavl3djPinHaRZnNx1+zleIiNqYIHh259zh8+QN4TWSPfvW+IfBoEVSGRTSpFQqEMf5HUR
JdQLF/rTqo6dk/uOBdF2sDXzAamzogekHkLPrbappoRMHUJX63GEQOMgoz+1/MY1Fg45gQQW07Xk
nSSbLSFm10NZ6ouLiFm0bmBxOEMl91D39of8samcYIFoblrLyALXw/Q/PARhU2XRpMLVBxFxDFrH
XdGhr6psyzaVdEN+NxivLYUQqMEaTcYK1bAT9XhQMTdIV/SB95OBxK2zISDaXe1qcctlkrnXr1zg
V77vQ1X3AGfJALhNx3672MOuIkVsW1IT04vJ69l+FwJyrqZpveQA25YQnIAYH84jCSamHRv1LxdP
hal2g9lRN/b8SmHxpY3Ok9kMAR9G2Wv1Is7QcTzd02BYZv/u2p/dTLNBnMaoC/dkkE+AvN8SyqKl
6FD+zuFKxvyMzRuqeweSyDbU5Q7s2dBCDFZrTjMyYxuvh34uQifdQPZ7ObDIfFZ0H1220DuaSBnR
gDPzE+ysTDiQSrFul9fi7xkQ5dX7AvpbtMNma+hH2cBeTbfj64nH5S7Hny8VNdVNt3VRWcWXmhuy
tdoQiKTc3tXHJAQEbF/vqgfcC8O9msVtEpddgFqOgkrv9V+hXXyxYplhZuw6GgDDwu5muZEBbcjX
tcaFh+q8h5ZAnC5TSOwSle1seDfHDGVQfqeY1ifrqiVOvUbxlcmqgcfEK7JJyxmnv8v9Dt7nvsKB
nLRrc/anxv7gqouq34CbkacT/GTy8dYxG+434xToBiDMZdikBjb14o/Da9q1n9OS/px1EhrGFHCS
fyWq8tdAIDt5z2DUZVla4/dLx7c9TaB5YCivc7f49fBEa6CKjcPCcSbg7z5zO5o0PR6yMRwqB+6f
3sHBYyOp9kqv+Ytqh6OCG80c4Mhh+mCrhN5MAtDw93AyC0g27IxZ2+RZpKQ8zimkp0sVfyP3l3nH
Z22nw8mP6pD0wTz07UHxbiHpeoCl6l0LmTsfMI1ntrQ7vXadoMxxv+qghSkk2yFMwShq2Y7Qehvq
rW7Crw+fkrDHajy2FITORjvM4PSDT2FAEpc7xG+dyoe3oM/NV64+2NlD2z6M4y9TvS1sFBZu3X4M
Ev40J+RXlrZBOtAw0T5I6YSalQ6B2dKn6zvnUvbqaZ5mwz0X/lqOkEwUw8KWcjD4adBsv54qkFDA
NWk/05z6iGG076LrA0p3qhAfvW6p4XyKnWof5weo5cX61wC3Cv6enZAO+Cqu2kMVAR9x45n+9AWv
MyhfS9SVL90F56dFyFnnlM1EdfEbPOyyxAUTvOsDD5D7//itQhh0VULVQalMuKjYwVS8VMUrAYgJ
KKODA8eZvn2tivueo8JblQe3e5vAzeiGsfeL3nIDm3q5XzQ0MrnzajD9bRmTYg9CQuPPvdTI/NJt
cT4nwk5QJ8PxmhJzsiJL+Z5tTB/6IDu5tOCloHw20O8M4exaGiFnNjYdJqXi7yP9OXOZjvnvVoSY
Y5xvauHZmTqgMgGTCtN3BwaCKt0qqgaFZqpB7cY9Joq1cya0LbOHOR9jy7BuB2KHxCoifaIgMKmn
fByDIkNRjdQhGGDBMP7i2hzCfTGk1U/UjvwCNxrp4dJBhzBTUwSUPu6HDw+qArCDQFWuNp4gRG5F
mQZRneH++sa6vH//nNp1is+msLAmSIKBrXCqKBSMm19LQiD6OkmO6noKrk3j+ivORsk1q3dUBw8p
XlC8flDzSzVEvtrXgC1sekkkuviEP181ITB0kzrDmi5fyfHDTbpzN6DH/li23scSoKAfeZtqr4P2
522vz+XFMsn5uEIwgCOeac8ZalnNap7zUsTJztjkt4lvbkep/s3vFsG1SRVCgsYzh6VuUt3lfNpr
FmyMOfz4IoSEbUKnaG6NyHKmo1ZwEriNvm/xUB7bIgQrjQdjnW8SD9TQ2bkB6fxgmKwNnNqot84w
/DWWw6+M1But0SAV78LPvbsZXOXAi3yvtwkCDP3IwVqtunZHKA9gtxQYpY6cu1s7CQWP7dm9XTRY
XQIITWFvban+BBhF0NHk1lMYkVWoLu4w3TNt17FtW3OFMhh0N1ml2RY/2S3zzaaMZtV5HCnkFIc+
qjkoRqoWpsV7wvudpuYBuLKPCwdgeOI7OikxUZ0HW6skmOGLAiTImv/+WcIjzAFWFGSj2TvVnRNl
HjQPf07ZHGvLF1mg+6GBEnkgjopEGtBxPMAh1Q+xm9fauleQ3CcltAGbvVbqMbHVIGVxbY9hRgj8
xNEnnqG7TZZ73T007ssyviJTAMIVFYOleQSsA+Wq1iugFISmuJupW4d/0fLdKzXJQ3M9Tf/Yh2ff
KMRIE/hkPSMIIUa3bzK4vhURU97Abg4lx+vivXI2kBCraMd6bmUTh6sEBXp/DirsOuc+HT76cQXC
eYEy/FThdnp93PWvvfZ9QvAaio72hA38NDowl2mi2SWS1P9ywDr7MiFg2erSNxz8ADxy8ie6HTfW
gb6z4yqLN0QW4MugoM8/nDuZkOtFNe7z/SlErHywVM8hpnc6cB+VG5hDlBsELbgdoOIHxnCgw+5b
C2QajrIpFUIXJ0Wb6ZCtOin0o8CUDp4umVLZCEIOUjp4ro0aZtRTTu4ANQ2db65vi4vae2dzJ5b5
JzPJoZ6k8VOb65Xf1eQIyeqgykC+Yt7GZsCoIFIWdN+rXkzqcj8vte+Cmm3kLFRMJok1F2/yP3vI
EyIgKQrbtQzk361ZRl45HpwJIC1gVq5/tmwYIaJlVWqpLcBOJ7v4q1IfG9BWwZeRpLuXalfnUyuE
lNmG+RYsY8md52y19K12ILppGiiZuTWEv5y7AjKDcoEQSXzx1j11lqUobTshkGfkbl7gkVyNsV0Z
L+PgRbn6brjs6CXsB2dQjUwk9ZWLRP7z7xVCTNvOuBuh5Xji2a5I3hxQFZa8P9R22URQnsONqodN
kfmjUR9TD55rzhjnyY07x12XHVTabjP4d9fjAfWwcCkec9OCM4Trp6PhI35tSviapDSXrJJsKwhR
S7fytAW6jtyR/sYZvlznubekOlaSg+wJEWrMLMebOtwu/2PdoLdk+gngAWtXJDtUG+dNhk+SjSgE
p87RSOpCsxe+jjE3at8ZXFm2su7fK1eKJ0QnzUh45tYYYoqTDV/pS6FGgOdfMVcrlp/KPFkvNnf+
7LB/kBo5hZSI7eHYmu9DONyU+/qZokz9CCLdboRIpA0ePUBCuyyioYxMe7Htfz64EJrKXjNhZYnQ
pEBgTofpqLLP5nK71Gybmzq6DtR3Rrafhp+66uFdMISTA5UlU0Z5vL5h/0F5ZDpp3aoFkQL87HCe
nH2hvzuI2dcj5MX9Y+hA7zimaloiyMFrrTZxy4bclT3Ko8g7wUw0OskWuhgh/wwiAhtAu9W5UlvJ
7ZyrN4qW3swFByvvYZhOOrD0U5dvqVpLLtV15/9j254NKqzj2M4ZSGI1h+c3rECVNEqKLDRWemC/
Utwfu0lm+iaZSxHswJMBCMVu5nCbUA6ut8VW2V1frcux9+yjhLumoVatF6aR3A44i+ZHGxgx5B49
108gA0QO43seK2g7orXEfNXXPhgInZrf3jS3+lbZyYLPRYCtd/Zz1hk5u4R0B63EFEprkJwGR+C+
DDqf7cy4fiRhL9lDl4PC2VjCteO6pG1opq5ppxF3p+qtbX1w6kLyPIDDhcIZHq5ZAVj9/CN/ln3p
ejtc20zC7WGMozr3tZncTtpfrPyVGw4MflC1g3fW9RWWTqlwhXBu8aboS8Q+B7k0fzJVmIgku26u
4BWEQm+Ou/ERTp9+K2WuX4w4ZzMs3CWkU1VG7RWs+NpGHUyUyL76XB5Q9t2kBzxOw3arS/LA9Wuu
zatwt5QeU22D9rhbxiyqx08bRGJmPme6C3VmUxIRZHMr9kUanZKF6EiCYQO703E17+aT7etxGedl
ICP/SaKB2CExCPAmreMO9y4qcpVznFj9cH2vSCZP9JatEbrVxWj4yWhx8dclVIl+jOxNXbsVmky1
2ZWNJoQeRS0ZUfJSOSlYKtPFJLbGjsxkAs9wQlUlhSsch8NX5Dgmj402p1tKGEo7a5Nl9PbMgNzT
8ssqFXTsGzBaa+AGfhJ0C8EZDKbyIR28UMd/ZGVfrQvJQAU3A5RIisoMqumVp3cZKtZooQbQ7QmK
/BEKfD74jsHMIV9qqqE1ZEHPzEgxvoibBaSBnjR/0Fjmw+TEz6A2AgO2u3JJdoWp36aDtjdguVbP
xHeJC/r+a+bl8HgYwgRWxIkyxuWIfQKRqnr8avX7Wb9ruzujJuFUgGOsvmuU+WWZhuP0c6HHVn92
C/6hpMuBL/3t6JBPkmFjrSR+7xnme3HujS9akdxCIy5M7CRsYMB3fUPItpwQjvspTUfW43ZIwb+x
lYfek4kd/4aAXjmwoiev0pRpnqio7CaasrGU5dTzGfR5uKsN9vRVVcNNnVibRNdeXGtsfbNkMRRp
t+1SHIkxPRa1ueUJvJbB10n1Q1d1jxVwWLrzmA0PeQGJ1+4F8Ck0+7+c7ECxbpMRT9XT3DT7chlC
u47LYvS5itjLLL9GT8BxWZw0fZiBc96BAL0WkuLcSkKVkaeu9458ZLvJktn3SIKlaB2cwa+aJh2y
Yq1/7XJsTPvN1D/+23oKdwGKhO3iQZHnrh/HWwhI31T5y/URLqJqzm5wW4j5VkYsTaHYMl0MmfvQ
i919vqueVDhluxszAJMW+iUt9NiUfQvDwDB5XY4sllGXL6q1nv8M4R4gaV0mw1S5vyOz+UyiVc5w
iNSbJsj2RSBNJi6+af5cdaKPcDL1ntmzZLifbWXjeXa0tO5uocbd5CGjUprA7NNYKd29xZdIY7Ov
zsMTyl6S216yiUSXYD3pS/Tq8dCZNGubM1ja0SJWcyIpg/x2b7hyakWD4KzpLTj2qcltNSE+kgzY
fZRvp+w4sOoxwxsygPGV4adO1/hVqTx6uv0j7cvQIc0NjHg+J8/aV0OxtTua+4NaQpgAXLqEfJXo
bA/lX7Vpq69aBX2Z0rc0CPxN83wYiuzRGoftrEBFevGKeyv9lUEprHC1EBj2aETNnycA0rrm59L+
WJMr9N/t/Ag75qiah9h0+khp9RtDtSPwbBNO/XnDIBL4OpXHJfnF2Y/UVZEhkXt9tmELSOOEG1Fr
cYj5A7heZzcuonxi8AfVBigFFIW6NTYN1w5a/ra06aHI56g2TUiPqT5H6YKZTtQv/FAw7TSl+UNX
Vgf81b4NJDH3pibMFGsGwRDgqbIxDkO9+HB24prqeyYNqDpFuocyZN1KMpdL3WPN0vFAs3XbxitN
iASpm1do+RdQANuZe/fF2qbANviDFrANPTaRC8Nt86DGid9tvDsHBwYkBBmj+8Lt8u03CKHCUcqh
tZeMnxLjviNFBEST5DPtf2aD30YQokDXzIvWZbhcSm3T9Ta0LpzNiO+kfNlej3vXR7JEdB6jbm24
FUNhEDfXDGuAUbvt4CYDS6vrA12KbGffBIrI9ydSY/KUJyW0b5PnOSDbfkO+WBbCw6oPK7+Iio3X
Sx6JF4LKtxH17yPCzdpUOKqrJxNN2tzrtvPkhSjaSxbrcjn+LIYK2cYEbL+hELzqc7WKJvumMqH6
2syxPhw6661v0d5HNz9jLGRogQyZHuh9FyQT/h3oEHV8vT7Tv0kh14LcOi9nj1Gz5qbiVbjKJtaH
ExwQerXwm47ulnSvNTu4I/n90Mb6CNH2zoicEcpIVQ01WXhHp+q+oNmdC4xrl6AXZZFNO6gQpj1l
8E8YJ/e9ITdzAtn86ZezOHiRLZsRlmBe8XNO4SmZJX5RdYEJapvrpKGqPcx6E9HBAq9+DtXuWS1t
TA4IAyqF0kof8/Y2q//K9Q62zYZsz60rfG0m1t1/NhMdt4niosZ/B6PGoOvauDQWf1nm3ndmD9To
sGy3wNJudeL+pQ4kcNjn9bW43CM62xtCvDJtNGIHtfZA4HE3/AVatpH2uZg7L0geneh/8uTVGNVD
LMWErQfq2scLYcrrYWqdcNQkkqPyk23JfrzLfS1Y3uU4u8u1wrPPFAKWzfMi1fKOn9R78pDsrR9Q
chp9g/ur5p+OUx4pofF2fW4l7zB3bQycLS5vqyRlOV59FfQZpukug7KbMR7RBfcZMu7rg11GCfz5
QrFV3S9LYlHVG+5h9BmSIqziaUsho1+bgXuQ69ldxBWeJYKuELx0zyndihOIp+SAbjcAACixBXGl
gWxGJPhD0+/rsnpROUS7Eggm6aWx6RaAuKrqL22o67gv22BIAHXjB7vZpN7Lf5wQ4RkMLhNvKnv9
gfsl1qM8ng7mLoe6TZxF9q2s53nhnlLPp0OIsc7QVmO+jsZzLbbyNvb094YaPk8yyUrr6169cm5c
IXwq+oyuzoDiiJEmL6BO7Wm5hMZwZ2lo1x+BUNmyQjvgjsbLkkK+mwEXuXGKGwhN+OVw2xZvBrg8
rAVDsEIa11cgCWzSFIIhLTLFB5Z+dgpQ7s2Ll6SygLee6Wu/XQh4ymA7dsob7+QWxFfGJ+ocirLG
HUOD3K2Dqj1mIEVU6nTT0oPpFL8yrdy4gHzWC0QdgFHtbhvgsa9vFdmPEmIgsSkjDccLkVrGLiPP
VaH5KgcpgTwQZQyaSablum6Ga7MgRD69dFQ2kNQ8sZxBG2wIUqoH179JNoQQ8MplVqsO8vMnxflp
eEakjfXm+ggXspfzHS82qklXWcRdWn5agB1sS6BBaiMgRRNdH0aWvYgd6ILxJnfZ4uHFuQpG1UfG
orYP6REejUHmV+8oI39ZpfR+upTKf/tAIcJ5aWq0+ogpnMFbSjbqx/hMICPpp3pkQwJyh3Jk2CrB
qpHVBNC+P6zm0beyZP4SVP0sSzQdIY55dsWQIyHX7uI5mGHHlz9S1N7aoDlkP9STsYeAHqAcVaDc
WW/aW1NIdtJvJRpht377AUJoI9xTCCGZd+rn/MluABImSKDQUByhVtonm8G5Afs26vh7Tb+U9FZn
85tqPM1wF9G76Qhjku0432v2vbJg/mw2RGzUoJp8M9DlUfG+ru+XCxv/268VoiMtlnZ0XXu4JymD
vSUcmY1FtiUvtPS/jSFEMfh9qBOIivzEqlvP3ueAWTltE+nGEJk6UkYyo/y/byF3eP3bLgSqb+MK
gQqwmpwQB0duoHSnwc9kcrQozeqnxGiCCqXEoiHh9SHX6bq2+EKoonRoSwfI9FPHJ0iB5ru2Kfeu
okmCyaX05dunCfHKKM067y0oBnUuYOra9KOudIhqJF7EoJuYuS9Gc6som8HoNwmzj0ZmS0tN63m+
8qlivkbSjjtNXa1NB8UIoH22scP2le+AzH1O5bzE9dxeG054bxopfAuAMFuHq3Z8226g/8TLoDeh
on6T9r4GtxBQznxlY3xle+UODVEXuKnOCq03Gbf4QvZyPvtiMlfSUjd7F44CSmfsk9IJChMc+lz3
W9jUXd9Q6x699tlCOCuYVXjFgPOpKrcEABSPaSEnHwDmbJ0ml+zeS2iqbx8mxK6SDCMUfqw1K17F
ICAKYx/TR9dQou5gwJhe3+oG3+TA0Uo2tGxGhTDUZKCqFQlWt7cOXrWdTG8z1A8ZoZKQcKku/O0L
hVjkEK3JtL7yTg17oNozh9y+A4pNApc5iptS995U63WqpsDGO7+zdN/x7ilewH1950B9LJ3uPEhE
aAkNM2AfNedhcoYtuN9OyEouUTWQTYoQvwwvaT3mMu80t6vt4Q9YzscMbFCPVLKFl4RoV4hbpWd4
apMibiFeBROer271UWBOdHXyHbOOsuRlbrZmO0jWY91Q17a3EMdANJ6MgpnDfasm7wPQuGWjfF4/
QbJYKWZemVaPhTZgjDUjUmsf78okJLshQrsKnYHMl3FkJR8lpmCzPQ2z2qCgWFlp4HgAAC6eZN7W
83Bl3kQtABPy1W3X5Egyyl9AF+bV12JKWtiXqJ3nR0W0TrY0r8lqhkxqNWOjW2PbbbvIjPO9zCFS
EuNEyB/smYlTapSDyukhRWx8sx9gj1RDKm70NffXf9wP69yeFRpgSQzxbHOE2p4R2PtVxIxshn32
giJ3SKV5sWylhICzyru3HMS4Uw9zKdUa4sJ9gzCdZLGuj2KJ8u6N1pLRojk/NeqdmYDQPj5XJP1P
d5ElGsIafLQ8E9Jz0LeoaaBB4r1hEG9v5sCA/YVfz6okAMq+SlgpxKS+0HUlP3lmtSGVFUPEPoaZ
vSRll0QIS9T3hh16wlOmwihucvw2farT8ray2OA3rnI7tQ+Flu0cd4oHB0WYzvjRSJ2Nrx8BSxVC
fV631qw0uP8q1LcLdQxalIhmo4tqGwTTyb3/T2fAUoV4r6Ozy70e1fv/XfSwknumYIhB7ilOiC9D
GUkeZYCzfz9ykLGFWFhVkrsuHMLV/AsQAyWq4qaOlGgAyAlkitRncCWNcesGaaS8JdH1T77+GAA3
8vtPgCRc2pABqc1a7dbLT63W4DP7qSWPqjaExii7BC69h8/Cp/UbtHMWZizqcjCZMcXpDjiZnZVG
6VsRWodpS274TbatjnsFPpKAAuhQKcr39P9HC+7bL1gz+LNf4MLcQbNM/AKrK4JZh5OdpQUjlT2z
ZK2g339+Nk6X6lVtMmxcwxg/qd5nsWkYq8VrGsIdIHaL7tdiEBs0EeN2zF3wgXXF18s6KGfZXS+J
GL8L22c/JfGqObWgT3FSwX1uI2hGb7KwXIkU4A7DxAkM40CL1K0mA5DIBhZCVWLr40JKPMjcxorM
sd3Yw0FTNFmkup4Swtvr+5ICH6dZiopcZoZq44KDZE0vtnnrhm1Y0QAkSBYRFihPS3Yna0BcPkCG
6+m6qRquKPk3sA7m61lpnPQJtdJZsd61eo6qnoLphUdJ74BjyWh8/dRentY/gwpb2CxMbZ67GSqA
3q1XGOFofVFbBqH/l0znzyjCI4uoqj1mHAlbZi1h4XDwd3V0OzTU6d70+cWsj7XbB5gX2XJezhT/
DLz++dl2hZ21OlhakoOruAp/tkF95M8OIqKyyREDvTtZJJYNKGzTxkuX1CQmSJkgZlfNp8olN8vl
Dfrni4QNSimdMyjm5Kd5PrFpZ6JS2+fvA5W9WGQbQ7gwVcUArqZdCy3N0TXasM7fKpZLEp5/iWx/
vka4JpOi7N3OYgo4rFoMJAQ03rb24xIATXKfHNK97IxdQnIiZP8ZULgoa0NnY644mL7ROmiFu+Pu
CHBHFdhqdgske+DkLCDkgAJQoKTF9vppu5yF/D26iGdPQV/qrRnb0UKJrsYOaXIzquougl7SwTVk
L4x/KZX+GU+o6VRjq3QOzjOykGQzQnCjDVyyJWMEs2eo39bI/vdGkEf2j+w928ybBE9Tn5zyTQ9E
JCSfJMdR+nuEaLOk82Km0K47GdVx6YuN0t/WloqadVvFdXZS1TpiVRbURRe1QKBPKkSe0zveZn6j
v/NiqzCkUO6dQmnQ5ntubS3ykPN3kh8Bm5TtTUk8toSg5baDa7KhQk3ipo/sX1ioGPiLh+WHhz40
yO0caiwwTIiA67y7vk0kZ88SotZK0Kr5ApAJpqgCnrTRN8ske+H+tjb45xP3z+YQQlXtEt1uVC8/
deEYaSFkKnc12rTkngG3p2x4TB672EavVhYjZadACGEaVSpSrhianqi3lTGEI0ELpfRuC5YHNssk
h052+4i6Pk4OCleaWDgFcIlN3ti8BGzI/crjQGRB98t86BYWdbkj20GyDxWi24xGBSM0X0Uzmx1K
qNPOOhRx9tht65Dv5hCDjyf+mG8WWVVTFlgtIc6pXpM4moJIo44kqkojUMYZqSkyGptCYQnVP1cN
0QsPWsUOmE5/mGgy6qbs5bcOc2WPicD5sch7Ux0NiJe4j5NHYdP52Awnr6n8vlf9znucVSW8fnhk
yy3i5zuHQYHVwZ2S7eCfCkeT1fSt36lbmXKe5JiKMPqeQ984rRAgqt45OZkeUTa/FppsGFnUtIVA
hB6DWdMeB7VsPw1KAjp9IBBCfT/dQF04bBlqRvZD7pSBzgu0hy2/sjZpdd9mJVTi7Hg2WwJlPg/4
wmrnJgBU09thqm34Ums0rNNNpbMHySJI8iBbCGFz39C0hXDWqZttuCHfzfaT66XHyj06cxIl2q+E
pFHfu34Gvj4tQsjWIrGW9vdlSyTEONvNXUgt4uhD2i9Uo1Xl0c18Doxwe1MAY5MH9FFWapeNKYQ3
lrRcMScsV97Bx6i9dT0KA3IZ/+5fCu1/h29bSNA0JxkTp8BzYXUL0gMbNk30uYZ1hd/ZG7JfsTYq
AGRBCtBZDA9weGGTUL9VpArXuiTMiVBwEMSrGhKRyO5zJZrpvQuP625U43SEa4JaBw6fggwSVUlv
+kx/t7o+UmHuCSNnRCY9NHUImEAkOgeezdNPs4aycWJ/QjvqrjOOVveRVuADKDSkuWx/SJJpW4iS
VW8oWt4jmV6czp9hLm9mz1R/WHrZGf6Xxs/fqyXixhWmrjywBgYyxyFEfy0C4CuDAvgQrNIHxf10
HLdcQri+xHw7T3ZFlHheWxx0msE4cTIC0chT6LVksGOE/vAE/ndVhpXptD5Kw2ubr62OhM3zpl4O
hfYxZsqut/MadIl3UqaRy6r/Q9qVLceNK8svYgT35ZVrL5K6tVi2/MKQZZs7QRLcv/4mNXNGNMwh
5s6EHjtCRQCFRKFQlfnCwYgl2vvtcFBUtOlK4DKxWGb0eURfVWwCqOtqCIQhgiMjd5FXz7lxJxTW
bQ2HiNDMVk73rf5lHMxg/wM2A7yVfWaj0lqyKtOU8kslNvaQQGYrDR2jDZHOQct/AuZSK/b3TW7C
4soks2m1dgBHlSXjWM7vxi62zYl35d1En5UFJuaIMisTukaLrrXyUuuPGpJxas5JG/NGwWwbiZaq
KWdKjk7nzmlQpI8GQM7abAYOH8Ngb0qVKOh6YWEYBj2NieVn7Zvcv0h17oj5T3HSDuBj4aT4eSaZ
yxKEmEcShVgbM+yOHahviZy6KSkCU3nslXsjv0qtyLkRbQcrq3Eue2SVoGgaMs19gXMybY5mXJ9S
lMD1SPwPuHu2agLtrMaNUv008+ijOM7P3m7IpKdgE8rBGzJAazq+jODlKZTPM2ldUn5Fg/q+48tL
kLKz2dk7DXo3UpoI8BnzNr6REI/G9lI+1FzHY+4iI0RvBejthY/0Rv/Slp51ah0IQ/CZH3nfwUQE
ilxpZl0hAfCHLEvsoGldQPtxaU9udcoulAPCnL2iMSCjtRl0PjN41YQmxBQsiGg85EwtzwQDKkhy
VSMNgaNlUR3m/q6CorA9dMhH9yDgtchDa9218tfJREU/9C+0jjgQxfDNQXdL8UTQAZ4mdjKON00y
2YKE3gLcr4kpOKL2mhYizxN4n8sgVDKYRCsoOgBboif+0CogtjQa3A3aMiCzgTZONIUL3aNYqfEt
McvOFabspenrH8QCO3k+4W7axn49FihQGaBnQdrmPjFRtmLmkR2J5Y26sFtqZjs4chVzWiU5+Mpe
rFCfnrXDMtkqJDLb/i6PwS5o8Gh/OVjE3pssU5uSCDUTeK4ygj4vnG54AbWFQ3sJpac/jehFRtS/
70ccRGDvTZ1UGuAw7hErdxY4wGNEjqY/JrrdgnErAhO92EWHfZNbxZSS9gF/7BXKHFVCu1KPruGn
HLc1csoQOp7RYyYFk2+cUDoMddX8k8hL7nBWkb2ezC2uQhDrBvXOiD5c7R76UHZo8YrgeTPKYg30
crsswyGmSi806r1aQ8tEk9lTOrlEeB0kb386eaNisAYUjuZAU8ymWs2eGXeOKrdODhG/fTM852Tw
hsoSqN3jOb9IaOgmzasIXryyV51I+NRMXyxQxdKapwa1HUCvPIVBDRKHhmUUU34Ztbd6fuoi1YlR
y15O11StzyT5ooWVP3W5N8lQRpeoN4NcpU+tIO8rTlfkMr6do4y9NRSEKtGcYllLsO0Jpeb0yFlF
o3jqp0+yygmEtjPWHwNnbw5dJdVtOYv5pRybmzIz/EI8TXF1KsveLWkOet5v8QhGYOtT1/Oqh3iz
zt4gqiwmQxcvHoXSnuxc3xqefgkP/aIP4QhHw02P8af/5F2/tZx2TWoJixOnx+QgHfRjcVweFHkl
hn8zNENXdEnRDGhM/hp5CWGWp5Ux4mmI2IOnuHVmxy7khp+lh4UUDnQ2ZyraPJagZQv+7jsfVpfD
cRXvxbMY15OKsEtN80PX304yolnL1ng8aX/jNh+GGOxJ+hyCd1qL4TW3dRTZaivbIRkCpYzOgmna
AkBdGENbkgNJr/4drn9YZ5AImaeiS2NM7iJyYZylG9UrTuVjiAlecL1Ha9xx/FR/3ned7UyZ8mGW
QaamCONY72BW6c+NddAN42TGllvGX/X4pYueRImgXP5LVN0LAoScLZSoVY1NeytAM5RdNNCYVr0Z
6gZooEdhVHsxpKGx5+E1VMoTyWpO5LbV7Ybj7+N7GVAzjIRm1YgjNz1KuG6+QBs4ctAgnYZ+5Jnu
5E+utvDB23jy55f8buP4h/Xl95Uv6npdq10FSF1ENkukSaWAgr+YFwH/zR3nLzvvrVsrO8UEtcBp
xHmRS8+hfBtPpqc1R0FCGl68H+LvXRGeq15/3neG7cPwwypznVPRuT3QZadVRnqgKIFPi+qoQLF0
3wwPR97LVFajM5H8kqa0g6trdvasnlRPOhSOfBQ88CQju6PLduHzOGK4c8qgV16Zipiq2N69HB3C
6lkH23kMNT0lfLPK1DEn6dQY9L4sCef9ebuW68Nn3/OSq/FKBknUocV4l8ompPS7oEBhE7kxTvpZ
PPMebHmryMCYqdTpEOPF9oLoDLQrQ2ANipfXCueU5Zlh8CoG/7XVQZYItzTlKJTtrYiOBlrrvMnb
jgg/nJIBqLZSkkrKCgE8fx3uWpbdu4afu6lpL7TN5hfZbW9PxgmJ2wNvJv8m1v6wzYDNJCaZUOfL
gfdl0ZXOfe2Q+kIEnsFFx03x0vs2s0uH99q31Zm5Brn3/sG1w4jK1EHcYoGZZHShPZCdMsdwJFB+
BQv/luiiN+UY3yGOurVe0hMvH89DWVZMWJIF2epDLG72nD6lit1eknvdDaH6g/oTqNq3SIG6KbzL
jT1eH+b2ZfevSWeVhFWLZnLcYbckpnLAQ4Sj9tkjB4G286gfNpgckiHPvdxKGB8UjGySfC5liN40
52w6ZEJ+isM7AfLdVuvl/VdLKHkuveDoTkTDagdX0vxnRLPgQXenHPrD4NPjfCtwH46VZXvs2WKi
J6ugo5QjpQ3NUuu+n1Feg7YbJO68UtBPcgvFW1MKhMy4RaWFL+To3FFnV67ax0jNglgs/Fa5dmha
MQloOxLpJs6JnYKKDTyYRwU6a4L+lg2+WKCQDXy9KU7icIQ8yKgEifJpykFtZr5BAVpuoIMVQgg+
0jlCC5wjmRUq7kJslYQsS9k0bqk/j3UX0CF1EisLQuO2CmsniVPOEcYzyoDfoKZZZJrwUWgN3Zhz
7nazn2pfu3jyskY/t+GPHHLo+07Ls8kA4dyAtIuWiHxm6ZoUt0kIytMBohoPIAoDNCDpGZr+vkle
SKwwACiHsTaBVQHjzJS7YnrT1SdLR2FYdabF61CD3dgo3bK0DkrN039cpnDPcZlQq06hJ9Lly6EJ
jAVxzMlSbzvpCsY1zt2UB3a/6RNreWS0EU4YNaDP/U37hLdV3wLPtWlrDug2kFktXPHMA1kOzrHF
i61KZqVLcLgU9RuYvYI2FDheyjmiVQblJgg/lVWBKZR7xabJFAio3DI6Xkae45isZHEyiaSXl+u2
AFiR628EtZizpr0VfXHoceXOBBARWSUn/tguxjE0FcVPqmHhTvprLE711KKWgFuvJhDHkkHGa0ol
SPBRx6ukn8TkoevLO1I0EPEpjkVJL23+DXqVdiOEIHusbLk+NdAE0Mzn/U2zOeur72JmPcGDFc2S
Wrjkeegk5Qi9Mckm1tO+lc3tsbLCRLOlDhq+KIKVHrJWpUhtMwQNafk6Qzlk39J21fjKFHOECJae
dlJVwpSf3HXP1IPE40XxY2c+xE7qLk8B9Q2Kmc2L5KWn8PxPxKe2wGD1CcucrwKiKI37ehCocCET
chvIUksVJCfh1UPyWQJNlTgdRTyEdtFJmV8rxeJMwfaNZWV/WY2V/SlGzipNYJ969XP1lCHLEnlL
vQB96p8jBzqMqIvYn3aufzN4r84LBWuMaYcO90/lqNjVUXdyd3joboWHpeCsvkF9dQ9CxqA+7Nvm
ORcD+7EgKWqI+/1ljh9QiWwTdXQ74UlC0ee+oS2SXUiKfWxiFuXDItRNvcNl5ZbcUaQh/SQoiI3L
NVIQ9gNi7fzcgUMtQHxvO/0U9LcV+vWFs3yvpVyl1e3A++Nz2MyhQEHf1lHMuRoMz8LjwlZAbxNk
ZwP0hKBO35rs4kb2m6U1ZL4Fybi7Px8c7GCTh1KEBx4qwb4i/8iTwKrPrfVl38T2pWY1RgafdAFv
eZWGxV30t1DiKjuxI51D923E1bt/Tg8LDyBPb3v7kF1ZZfGqnjql63DIDs7st77xJfvZoKZjPoPB
X6B249FjeW/9yLjNbpvH7Mowg15KK8QdpIcBHTqxJfow6bz4YTOcX1lgwEkbTeRMFgtqgB4tlGN3
fnkng87hHzAzL9P0W1S0ssUA0dwqRd+YrYDLkeZQcD6Bfket0f2Lo0+nrlg+U+tNJ6Vd0c4myPhH
4Brcd6DN4371CQwu6RrUzNDyixoUvMuAfrUxQdqnXXOxsPP5R5X3boQ+pn2b22nKlVEGkRq1NYu8
gNH2jXjmfflkIEfk0U8AiMxDo/tt64E5+W5yR6d9nm40B83QQY6ue94O5bkTA1idWJvVJMCPJTm2
6Vg5M5E5E8xDfpbGINcrtGcWsCEHoGG9NwMF+isl8ptJgAALnVnFk+YgF829LXLgh2WgwgtmNKYd
gopoPhjmSRb9gleovSzUjgOzPAWpQGIw20zCxdBnfxLEI6VgTocXodBWmAtI2HHuh7zwxWSQRzW1
XETYsCSQpC+Ni7eL1h9d81R/hQTut/Bqup1vTHZ5l7y0QRqM/+AWztkyJoNBhmUVFa0a4SJ2nxbe
O1IKdlScdJUGc9bYIfTprIpbQLfZQP+xZ1iWKdUa9AqqzAK6/cJgIRPLcHSldoadsb87OeGCyYBS
Z0h5osyY4Rk9GsX4Lekrp0NNoqgRDg7wArF35uxVIBbPiaGEGcb0B5VO6SogIkVJYH3MKryvLa0F
9FRzClKU5Ujcc1oGfUodgrsTOkMQAZdPqEYh1K5PdYAGdOhwnZeSxPyuxtsDdZeG7cIvbzVXD6YD
iDttI5B93VfPNQhzuBQk26nl1RozcEQhzl2B1BaedYqgi3prgnCk9/LZllEJNHC7ZjkAwfIW9LQN
e73A8dPE3yRoO4zmubN4NC7b7gSGH8OUJcNgs5+1VQml0Uk4YPpv9ewTcKzT6FmInve9dhvJ/zLD
5jjHcVaJZcGMga4GAkq/MOOFWtvT9WGCuaIWVjnN0YgrqiGhk264AdevEyvxzZA8Fuq1gh6TFE/P
kXZL6kuWdagOSHzkBFwacUBwO5FjfHwJE/S1Q1t1HXpcL0is2pn2uTG+j6KaH+MMrLYTaPyqyJfI
iYL/upJkXoS0Dfof1hkIloY4aUodtSNonLyJQQrnzIoOus9vc3hnCCkKWMHp2c32Iksny6EtEEiL
xbcgGnlJVDB/UiT5U/VKkpazs3kfxgCzKhaGUuf4sBGa4JiGkeL9KYRkcY1FaJ/SML3fd7olOPoN
SUxLMjRDVWTzPV27wi8prSQ9VlUc7SBbV+r5IOdQXhdDVxWbQE24TS2bZ8DKHoNcsiznKBKTo2sD
StZJjx5MUBVQK7Zb+d5snwcN2kICPdG4edof6OYmXhlmgMmQyi7qwdJzUaWnugNtK32UZhIYM2eP
cSaUTd5FBu6PXQg7OUpb+h4d7T3Ev8ve76TPw/ywP6jt++HHqNicXZl2alpbsNZDNdqdFUc9JYfp
rrxE9wLIvu0W8igIuoeb7G3W7eZr4mru/idsQsrqC5iNrA5R088iHEgEBY6CsvSFcTgxePJa2ual
ZmWH2bKkkcUY64fsmvKzhOZ0af7oJtmx5ms73ssCuUtM3DzSk6Z8gsguTmWQFUF2LDOfylK6A6FJ
QCzqhsVDQy6ScasKmlulsl+rqBQA22Dc/2jSryR8kCTxeZpbmyp4EbXA9Sb1EH+9aRBdD+prnvud
sLwamI5BYgdi2q7R9W6sD1dZNH/EegXGtFE7m/18VcZqdkqFHPX5pRAlf3/eeX7GIMUk4mauNpj3
Fsx3QvRSzejb78vTPEceESxOO+N2nLOa/sUNVjihQiIYPSLYt3nnTI5eQqkW/XYH6DajyD5/tX7K
Lu6Xsc0L5TYBcWV32dYru0Mt9nMqLkhN5LNKyDGh91LSuCbWwzAth0iTvT+xPIdeJn5lccyLeVKX
DSyEXYBaai/tIp9A5WHfzLI+vwEvzldJMvAns9zgY6mJtTwO0VUEU7UyPOcNj4pmcyArC+zOFDI8
8ePjr8UMCZT5gcZfhfRtfxSbF4mVDWZX6oOhhYMaImaZr1ZLXUWVvEGxxVZxZHBsD+CJUTmdC7xh
MY5vFkNjRQqGNRs/RbwdKNJXIVE5qLa5u1bjYtxdCmfa55Ww1GP32PcV1Mc1B9zddm2aN8rYczbz
dq/nyh7j5kWcmuWoL/aq7latblCz/RYK5mtJ3sZ+OBhdYae4p1loyzJL8ds81SAor3gCVJubbfUV
jOtDwFGF3B9WU43DVyKbrgppRgGHJd7dTmbS2SI6zv+bAzHxQAi1GjWP4uga6YUDCpxDLR8bPO8K
sQXlHwhO5PSqWA/7RrePzdVAmWBgUpNiGiF5fLVi6qhR4bbo+bSRKvKTWkeJw2uImrJphLwRFIsU
cQwaIt4aFQQYItmnTZ+7mUZtaDUcSHFTQxolgWL6/jdydtZ79dAKhjRaRkYJntRLX4EO1srsnJqf
kuTaSsqxoc9paKHozTjsG93aW9ACVDRTs1AC/J71Whk1dFWczBDy52k8eHqDSLDGu6PEFXlcYIEF
v7Udxt3nrBRFGYpc16XgQLCpUz6Oh0X2hRzLUxLbPGIj3rgYx+5iIwR3SRZdpVSEsGOCPp3SDeWW
gxpba7YeFuPMXaYI8TTBTIsOVUt7hWSfXUfnrkRDEAQDpnlwup6X7uWNjfHlKlIIsZpaBXlacepD
3Yv6+aiRkgNR8lYAthocez2Nof5UzDLsDCfjQu70V8m3LsZb/D3HFeUanSy8Po2QeTQP8eE9GHB5
OXvOSNlCnKyVVGvsKvUCKmAjUc/KkLh5G3IGyrPCHJv9pA0TBVnTRVJ+6kX2o+yjz7TMOa6ymUBe
TydzcoqVEKOptlQvdSE/UGU6WBE9jKSkXtbPj5HUAd/7I4Lan4hdXyfhZ9ejqRZ8Hv3CVo4+LLeq
jJtRJkeBhv4YQrVPAO8lHqFR0Vf6YUovWgr50pn3iL91NK4/nDl/x6o1c83EKphCZdf5rYT4s5mt
OzktUc9TcVZj+W87SMFW02jdOIo9aTBNoXich8Qzptd9zNtssV0PiAEjKhB90AgGpAb5FQ/Kudu6
kh8dKp84giM/1glq3EYPzWwV2q95HGibR//aPINNeSmD/7AEFoI/h9iyNx8WlrkZ9Eaqj6QZ9/2J
A1JsCY00q1MeJZjRLNd/SHrmL/RrU33oZG+YQWfTfI81TlsmbxEZiJrawUzCCMdKJ34NW+opdPpv
bsLeugdSW6hOxqZNUim2a0W7i8zK23cUDjCwd+2kzvRpzhYVaU10QbXsDupPEaXp+1YWb9txeLZG
RhOMMWsqaHs3IfXxsAVWtnNSg1JR7TkRxpaCibTyPLZOZh4GPSMJHB/Jg8YGIT1YRZ3EQwKO2NMX
8wteXvH+sD88DnqoDHroLSFjNGKh9H6+TchnLNxdDiDBfVngnRcct2Ob05NpJDmYbdXLFA2nDFTf
co22tP3x8Gww4JEQak6WgjmUDMilQY6wzgqOic2+2/U6MQgRxoI5KcucLcyQPQobIVwEKUxJ89rp
EQKHgu1TB1TflhMje5ZDHdZVU5Aunwet/aMeg/foyNsKbKATk7ACCzJQucJTeTgDNRLwEfCa73hm
GNwQzHhMFA0Dj1AX1ffhGVQJn6ANsL+Ef7MPFAP0BboGFmfmKIYYnFzWCsyogTyhqiV+wXS6i/Qh
5JNCOwXJCO9JgWuT2QeS2ihqOsMmCG/Rf+9pia1Ab3GRMx5/yr5Resvb3/5At2ResOE/BrrM9yq8
jwojpNJymFqPC5VeCwZhFE250blPMGwo/BDBSx763vnf+K07HScRPiYEIkRBpn+PnMwtHZ4/caeD
2UYKiECjscWX4XBQHJq8c6G8rwBeB0I7tCEnw3+s2j4KP+aD2VhEBDevJrwvQvEqa35XLTK2pSuj
/0M9KoFKj1P7pc106CW6M1SQHdkWXImTW9v28o+vYDZT3/RQbbMSUJirsqtXljeoKP4Oc29/9TdT
eOvVZ3YTldpqSOv3Oc5B26t5M1LwS7yhL11K2SdtPpTUVky3CXjs1ZvPPR+2VVZzr5K7mCoNbIun
5mlhCGxtLRAC/Rz5vGaFvwmo/jefKptZU4o4LLIOttQgGl3cTmKHBIsvaeIxRjERn5Fg+xD4sMhc
Gca5mrVm2VeG2XptaTnayLmYcwfFYFRjLQpNw/ug5sZNZrt0I89yRkfLDppD/H8gcLYdiXyMioEo
s1H6gaQwST2gOx40nsCfd4k86QHlPU4828mLeuA3m3CwQBUZlJLnOQHvMuyCBOtGPw13tROjv0WH
gh+kLiundLgx+D4QoK/sV2A0qhhPXwsQiIF8KnRb8XUUk1bQynBbr/cmKMs3ATJukKTlwxDPexgU
ypOcgvgL48171NOoSExInPib6z0MxEhULatax/hGv+rtDiSdqChPUFEuUX9BdD5B4GbN0HrHM2hj
qYIpGQVFiOANnpzbmubVLaQAQzfDUiZP8UOj++Q76B6wI31ehcQ+pqps9izXaB7pPeZUGAV36C1f
xqCr+icHUpdd93uw/tcWeYe91YHa1fpcqniFAdSgL6rqnep76f4pkmcdFd0WuSogHG95L8BYmaQ0
I2FtYCkn5NktDYxcj5xB8eaOgRoD1B5yUWFQ1IOmxuiisq2dHwuPBMg7gKruBlq/4+0/2IULTO7N
JgM4Xa/GTTPDMATSboTYU73xUB4gr0ds0Czylac3+ddWPvp+Yq7mUrHaLCmS9/PfQhxWOxOEQzFk
yzYuMzIAXWC6o+ikrf02O7MX4UbU55+XSko+7G3mpNcfw2CQnkTjnC4Ij8oZdC67o6+Kx6FEW/ty
egGGugf6HSm23G5QTLPsWW5QynNnBolEUIdNE6o30cusYew1YCLyFgg0wrvovcCPa3JBnr01Z5BJ
KMooGiAXgzWHs0UPxV3zXf0JtZkFoTIHj7ghOLycmNqop4o9Xki8fdhoAAhZNQ31d3FlK6vzbAlM
0uOo3KCR89Lj0RzS8vHDIrLhd5d/Cfgrm8yYR4HW8lBCINUcOzTwd+gjfd7fw5sgsbLAgC+JtLmM
GoDvrMkHlNS4hcaBvsUbf1u3vyz8JqJMwJqfoFxwyR1opHfQ9OZIDT2HD/sD2cSilZklKb3aoSCc
yuoyX6ZKHB0RxIP5DI3vw74RjhNoIhO/tXPSaqMKwaPWslE9hnsRemvdBP2GiDugLRcHaM/JuNoD
21t+NToGaaNWN2m4ROQNqvOENxxRCwVku8BsetcctGCGmhREzW+gTIzqWjQR7g+cN7sM4IaaIY2m
sgg9yc9xdjHIncyjkeCZWH5fLWBtJbIQz6GCBbyts6sVtW6Xz/7+OPbd/TdtEiNXiZjLyzyqjZc3
jdOKHMoonrszyBjJ6G1qYkG5hG0Blqvbdpg9MXutUh6dOm8oDDagm1BWYw37aqJxZqMobTS4RVib
Fcio0fwT9H6TGtH7Imu0JcKm3lB9F95iZwmxM6fM7cKyRy89vKCrWtBsxcHTJlLefbCUr+8vGscz
2BBNR3+vTBJs7SapnBjUxRAd86P68b9ZYQCkm604Mg24eFI/d3EaULF2Z72x963wEISNynIN3PPt
spPVQPsiepC2eFHRQ0KOcBOEC/mnf5cx+VjD95B/tbH6dOxSq4OjDE5LbB3yMND7W3gAEtlO7+KH
7NoG3AruzQBhZZQBjFkwlKIsYZR6WlfbDShHYr/ySv2sq96QQKWlDXg8GZwdwQZpnaLh6WCETVO1
joaa+Xlyz1k9zu5+71BazeVoVbVmUJjo/dFverso3EFY+NTfS7kBi1agx+4S9/FmlDc4BldUsZao
WcNyPIARuofIXtpwRsfbZwyidJMgj+piQpKVs6iiHj1CBaTJqcrhYcr7K9tqDpVGG1vpD38cvOiM
x2EzGEwnBz0RmkUWBSOxc1Lk0J5Ev4eGN1JpSyaRd6QtE7YTl7wfuavP6HKJanmJ86bWIxfll7j0
dU4fhfaQQ852IpyTZ/tV/GNHvP++shfn2Z+pH7CVETzLOqpXO9FXU7Dbb8ZywXb6e9M3fmrOdEBD
EgZ8z3vm4IHP+9KsvqGSJqPBsxqgoLElP4bSwhN1Im+JninS8p4BMQ5uMnnbrQwNKje6JJs6c7AP
WUqauatMHFDaYRqCMNWCKeXVQ28mZtCP+T8ry85dDa2M0xF1csDViRZemb2CiQlcDmBr9wzVRFRL
XDCD8cB824c+jDKbsmqSKBKX1EUMURvkSkqCKlDZJQ80yNDwpKvlUb7oeJ9/+SMbzvPh7UztatTM
lp3MtNbqyIATY9RWOzyoYujU9aJ+LA0uLUq36ixnhgZ7qiQeUhBOLkDtQ37A6+Sl1wpvHx/fX09/
31QfE8JcJ/pINwtIvZsX1ey8qNN11zRmBQqfZnTSZjIGST7KzpygbqtDbZUdJmIPNdDhUTG1ytba
cHCEJn7Mhu5Yoqd26DQ3o3ha0TPHMqDXKnef49J08Rr5NI354E6x9BbX1B6gOmaaquJbFp3s3IqO
hpj09/lgxr4ht4FMx1cpbr5WcxCG9VIw8WCUsi0pMmcGNp3d0hSULxoK1KWZQB2aurmkL3VRsWVB
9OUkURKk1vP+NG8nyVdWmNM1bOokG0woqKa95hpa7g317LSoIUp6MTDq2VZSw66K3JkbybPiN475
rdJ8tAH8b6+xvcaDKYxWjxJrvNLfz+18FHKC0t4m83KxssNItDNi3sQC8iHqv3kBWVlmg7QBlbA9
wYbLBWQ3GuEo6ijXhorM/gg5YMLSEmpG2kCwEGZUo3LIAJJ4a3DRBRwk4rNR3mT1i1BxExzbJ/zH
rDKuIw0kp1aNAFR5HH0T+j3QeHvv0FIVR0Remd80uZ16XU0n40cJSedhxEPSRatvxVS/SaHQJX1B
ntmVBuGbZH2LKFirkhj6vckRzLB2TBD/189Zl/tpd2uKw0FVZU7Pzd9cdj8mgjkwylE2Zn3AVyFg
vUHICmUBaAri5RqSAgIOq/jVCixPQ2N94Wr1P2n5Xq7xOzBmMIdJXTbWgPYa9RLSyBuRT0rV26b9
oghPNAKagaOvMBO7AGG+Eo22PHacYIHnCsy5MiujbFZLiETBo2236WkeCG8T88bIHB2ZOGRQhF3W
Hrxk+ffKD49LMVH/Wp74wRZvQMy5QMWoUuDdOKfANl3RBzPncsYuW39nzdjW464oU73MMWdagrfp
WTjNonQhSeiZ4QGtwS4dCwSWyTEBKQKZpdd9xFg8Ys86A0xGL3VQUCPQvtGoY6UqinDPRVQdhJGT
X+DMJNuF3JdzHNUErplPs5tXo6sT3v7jzSQDRH2disYYAt6pJ4Dg0LJnCxe4DjkuU7GVh9CniiNB
HjG9J/5wk9+pPv8d+G9uCX+BANt4DO4cnYgi3BOFVEGKV/V6wDas21uVhge5PvfNWZDJRdFfQF94
abTGKevnpmod6xXVnyBmAPtaajpUgfbTVECdb/wUZvJhf9W3n8s+AJRtVNb1Thzk8P1dQPGHIAGP
Z+NFkCBaKqJCJ/q8b4+3+AwuzSXUtMoKk2JK97J6qvEsv2+AF1CyXcpSNGh1nJcoMXCsS3FHKQhE
ljd43RaC+kZyrB/8OkNOFM3KpUcCGqQUNKdd6FSDjv5FL0JPQ05phOboVBOXM8TNrfoRPLH5EFCt
T30NTRpkYIwvSn8CX65yGM+FowT6l2o6lnfCCd7k6Ly31c19tTK8rO7qimLEoTxYRFXe9SmXWvbx
3J5kv/QiX+AcINvbZ2WLOUOjkpDMiFE03LenXDhXGiiG5AodCrltWHhjrWpQoKOGRTyWxb0VPQz5
dVCEg97ez2Xtzd2nsb/p0I+YxF9T6Qt6Kzhx8uaar76P8eQxmfTGXPwsB8l12IQOSNOcHH3n2p3R
8Gi+NilcjJU15jxNRiVtSIKovHmbc6cEqYDs5Xg2kq+55VqGA0JAb8kxFN/G8t+EkivT7DE7R2E4
L6G6iH7L5BSB6v6fMFzznJo5YMfZSCJtQHVhOOPOF90JkYn2k1MxPezvHs66sVkTWZv6KZwk+LAY
g7wrDCwI7A3jYDeWEggGN126edX4mD42axJFXVYPk4xXAblwqsTy+lLwof0QKAMetZMf5vCtxH1H
agYOTGxC7crwEj6tNms6JZYu13BQIqqnIUf3GJcH7vc1s2QR9yiwBVgK+vqYNesgE2VZSZJfC+Ul
1lsbeW4vVScPSTgerP9+ofnFFLtscZQVlSW2KdpocmR9v093U23337S7wZ+9JhjO8k3zPJ+6I3bB
bfJ532d+n8pfjbOxUaFmZki79IpOeHvoP4Pbct/ABhfXrxaYxUrULk7qMs2v8r2eeymuDIXXogkK
tfFgLwDzVYPmNBQuFp7yOfIEB8+Q6deiOVQ/MySnW0w5ivb5BxtngdlkQGlNUZmAafiqmpWNbnaI
3pl2aMx2T77tz8AGwv06A8zZMudGNiRRkV9BueZpKEoCz7Bvum8N8oqi2+J1JnItbkv3BonHr2aZ
Y2YAT0QxTEN61UCrnx0gQh4kgW5LDjI9PuVQHvD8iDkzEnBBErNv8yuRoXQfBuj+C/ancfncX6P4
X4fDnBOqnIwZNDOxYGPjVHphG1GNhFTJ2Y48v2DOhCaKta7owuyayE+mfCuE1bGJntpy4gyHN2EM
wECsa07EFrverEwfomxePfBUfjkm2F6vMskayQohkN5CRwaMKI6W/thfk43E+S+L8lszF0nAlpmS
/Kpd6lcEa9NXqKti24YvUDpCYCo5M7XRFHNElZhfQTnYHg4Tr3qf4xnvPDur4wDdy8Wg6fiIMZuc
Mi5sk9a2lPNWjGeGuXplSaUNsTylV+jG2730KkhPg8DZRhs0er9OKIMVFlo1TSUsF6wA49lBcZuL
8KBE9vzQaniKXK52mWuAo5D8v++uvxpeRr+aRAIxri4m2F7ZqNhEF3Cgc/KDPBxUGIwAZ1SnTwJM
LBrjijt9qi6aaP/BeKk405N+ls/xPbhb3H0v5e0DBjmkDjRSpMnyayQ8lua9Gn39b/+fgYxCDVuo
7gDf6zK0NbyVRbzM9cbV79fVYdCizSVhUOUxvUq94ZLiTstuQ+mp6g60v5fIk4CubrUG5WIYglNB
chuZ3qbEsGWu2ulGWvKXL2F7tNTh/0i7ruW4dW35RaxiDq/MkzSjZIUXliXLJMGcw9ffhnzqaDY8
e3CP/awqrQEBNFbsHltNiGM850G96W5A7gOxSrsJCufXfUcAU3rtYXmyNrp3/TtzLiA7utULTdF0
GKI+xbluR+V02ydrsEjrX5phHJZ2KkmkKbiCmbmzisqdyUdWcL0+iha/P2f4lgoYqUSFpexp+3wy
hLQDOP9H9BtsJeOnojktv5eZxysw0lN+zSBzSus0MyZLh0ENKaIoA+U+mFKq53RtcWZjzpX7l7v+
tTzmwCYEwtdVZWRwPvQggnr6KXdXGzqz0I2LvO55ciVvCdXCnlVX2Vw/J5fv+39ts0e0LbNsrIwJ
52Q66sOLBgam6wYuH8QvA4zTrMutMhU6FteVIL5rv4296hbF898ZYY6h2lozkRc1O63azxjNq4Q8
z8LddRuXnZ2vhTBPmkBqcx0XHTZI5S9aHwxGHRBtDKnw4HVTMj1fV84fOzM4KRhc6lWcPypy0znr
03AYN2og3lgPvTu7qjMmdnw7vFSdZ+aOtv3V0d4gV9duwf/sQBfo+i/iXAh2sFBKRUVUpyU7ScJj
k3XbogLj6IrePdLfIXnIscY7lMzjNxddZhrZnJ2a/lHNZDBS8kbeL8g/YyeNr91k3rklJxFUApv8
JIL2wkMKABQMEzS2Owf9A4KzmcEuHKru6Imu+WS+tbO9hJHTO2WG6bgc83G8Ut2FatE/fxGDOd2I
KRAMcGYnSLJtwLAkfpjLFs6ZmqHvzsshu+uiJzuyxQeQvnZ1OC8Yafrg9ahdaK34589gwEhORROz
xS3SaA6Elx2ojGQQW6HvlWl3p8zNA40DQRyEYFVzRdMqIE4pZ8hhDSdjBBkxCtyxwEFZzpX6ZNs6
89lyIR1JtirZKdEbx4TonN7dSO0hzcXXYe58sck4l/hf3NP/HjGNASV9TmNjbbGh2n2LqZ4itgl6
ar3EpxRlpuK0hZvfQOHcr3nBDO+LMlBVZWWe9omWnQYFnXg62NiKeTuAVO86KHCuKauOG+VJOskC
3g4pezSFH0vPy5p9Jhau4KBGF3q2aWU6icUAxV/goPqzu0GFvtoMzb64bQ5ZkCHdmexWaJ87zXF+
tVCQ21bH/kN44fWs8V5oVg+3r+upqQRgf+fFd5qveuVx0B16LRbf2op7MxRDcRfd8IT3OLCrMShF
knUxoTmCALuZ/CnW7F7b95buFlkSLgtnKpi3nQwATZJVSGaDj51F95T4SeU7cryDyYALBm0shSQI
5Ift+t59oz3nCcaO0728adB+G8ghmH84oRTnG7KqtOasofvXEtEd2oRJ/KHmoaBo95YkbVfh468u
hM74OppYxSZ4hLJTNb6q0+QKhhhet8BBMVZ6NhIEZKmUlpzkofFMXbSbOQbdX4dOIOMYEciZDT0n
2P2XeOq/OKYzaDJpi2gK9EUA4cqG9EiN4WDgvdRPVJkF8/aNnSdhfM8LRf8lYfJlmB7Ys9uvQNKE
lBq8IEu7WwwMYg21M6lioBbfraJ9kKbem+N2Z2imXWbtcdQhhiOXtjosJ3BZf1+L6bYE/YGB2ZZV
+kFy9VYyeSjPOdFsU6A6xlVmpvA8x2W3xlpY9A99JPvXd51nhPGH1qIZ53wYstPS3ChRtxHT0l0U
HrMz72wxYGPk89DPLfY5H9ExLvkp+THUsSPJD0b1nXOOLxSc/+Fm6PTHnO1tNZiJLAkIC2jXxuoq
bn1fOJlDi0rrI9+74mAbq34bKbkGETvcTKSlNqbxoae808rZI4MWgM4WlJvKZM2ChCdCQYY+Ub0W
ugCFzkmf8F5EVp6iGIxYThcspPGk92JHo4EsXDzDssuH1X0t/SJoXA3yoOjefu+hAgRnddjx4mPO
52T7ytCVMqNBEwfSUveLMfpTwp2fp0/BlaffYFCnHpt5jAi+J9mMmx41ANmvZruYnU7DmxE9tMCe
yoVSWtE7dQb9tJuFq+PIuREGA0DlMEhNUXQ5eKLbUJYyG4U73xw2lfqYGL0fz4V7/aLzsNagp+zs
FPVrqzXjRE/RZ9qv2qbb6tCHqYN6iz0GqoicMHcWnLebDLzAucFrKMK7GTEBivr6R6o7dNCeJlCL
e0Gwhx0v2uGZZLAmM8EFYmrwxuE+OiXU1DLRu/4pefeRAZhCVZSsFlaEUy0BebkEPRfwBhQ8H5h+
m2vHlPFo5kScSzOjHk0CWZUFxMPKXakO9ig/XV8PL5xg+8IWdEZrbQn3jO6SjBAQBIn385MR27VH
9SjhBuN4iG/lgQdt/5LH/O9DzIpSZLOx5hjWxV3c1/tI881tfaJDuoY3vEf7xi0XO7kxfZ0WYAte
lp8DBGyjmC6J0iLVn3Hxulc/5Maeo4fGOIH+JwN/ImYrbob7+pUst2ZxINDm3PEuCMeDZOUrRPB1
FkqK5EfR71ft0VwiR1vfpBENChNPjolzMdh2sTQbhNjQ8AiXYmrHw3aaeBUgngUGYmKSa0U34QWJ
0tjDLH2K/vTrR5VzJ1gxCs2ql7ofcfU6NKyBkNfuh2Sr6+uuTX5ct8S55GyXl1U2amz2uBMgj4+z
b61w06r31038S2n46/AzQAIZOSMGySQSBxtaeK8Ccw/RW4ynUnUh3lXjbQ4DJ+iyz8pFGrOT0Yho
gre8Ypw4F4pjghWQGNJhlWoBp1mSO7Tk3kUyr4X1AuvSP5w7i4mDpjEeomJEyJVv+s10BwpfkEsV
trK6wyORbO2pbwNNw+zeCCVdxTGfSGanmWO2QZ/t1F2F2HOXHuP76IaXa+LtpsUkZUhVEc2URnJa
49KW0aCS14csv8lWwc6U1VaFO7mVbBKX2056z7llPc6BZYm34pXqeVrIdYGpJ5x1r3ulU0tKoG3b
m/mmOyqY6eB6azyj9EScORWlXEqypsPoINSOOKJJMEvdtind6zeFd7AYYAFdT0pGBe0xRQw+GS11
0/zl7ywwjko2LGKsEFz3MjrW7ZOkc+46bwWMVyJW6LLNO3hfq6U6lCNftTJOkoX3lloMnKxLqUPf
l5aWIJa5HSsw/lBpIMGLH+c7sPyTb8KtgLbbAjzzfwsvFgMvijl2FaV0POUI7NqUtgzd/s0W/UZ7
lRutJMw1rn6sLUHUaGFNeMyXnNjxN7orXUiyqYRQIFLU7X51KXUbKAL3qm0FyMyfkuD6kq5fH5Xl
SiDiophma+I5m2SnUsogVh9NhVfzuX72wEj9z0u6dNlAdBlnu0djRiuFROepiHKCC1WkP+EMByrF
Qg96Aqe7+wktvrsOE/ATlF9sTFKjrwoK0f8PxoeLH8+0NJD+m6amsnXowUpaRYpqcoqKezU1nBJz
Jo2g+H+wRWdWGFTXC0leNWolNkW7nU6KrNq1EjvXrVwu0ZyZYfZIX2Qhj6yKxqR94Uj7/lgfM3AE
rU46Il6y4I7S96xAB662md6EP8KOM/vMBlokSc05LXFGQNdbv6CckGT+8FofESHuxedmM23K2Usl
xAYOPxq+eELPrDP4XqzjGltlDvSdph2xdpg6Dq9/4Msn9MwEA/DRKIv1VGCBaJj3itYxwu5QQRAd
/RIDQpwRxbc1+MPs0JlZBvcrYS1XwWqzUyvfSFbt94RXZr8cvZ2ZYGA/V3rZrKhLlGwm0FWjDhR7
2k37ROPs2QPN4lO+je95pGCX3Z0zswzg6y2IrWYZ7V7U32huK6TYUEQUtj3YrHgxPeeqs3W8qliT
vjN61A/6b+0U3VLNI13jJMDod/ot3v5aEFvGEyUj7karRt1W1zDBN0Nl03LrEtN9eRq2ZmMLxh9l
X89MMuAi54OGgjzOfT8KPpw3R0l/1r3ES7NT8Li2MgZc8jpthnrC2Z+c2ZVBRDU9UoYSmhGlKkYm
B8wuF3rPlsWAiaGb0TrPDa03C+/oLg4SYBmltF/c4oUy1Ol3nNt9MY4+s8gAiKAuU9QauGbgjgtH
2Rvmh/kt3mafVwC9Q4NbB0p1h0rCiXc2OdjFFvBKRc/WscBiVRK5S6eijYfXjsg7/gyIkEKSkm7B
6pRuO2vfIS5vZ9nD9U94MbI++4IMiqxmn3TFmJPTOGxL2QgtDBHElWVDfYHjx/GgWGOQw6qM1SjE
gqabFN+MnfHeeiI+pWVbMK7nxO8qVMZ5mRbONrG1OrKuK9QNO6Bktp/N1a7X0b7+BTm7xJboRKJp
9ZoX5ESE73M/u0SGwk3GkzriWWEgI5aIaVgKjlsfdy7mNyHiiq6dlTdey7lQbGUugXShkddAJsSr
rqmBN6782YDOq87sWOUAL29r6N/PnMeoXiN0zAxI+WMsIRc1F4IxHAjkfTX69zMTg2SRWppqJIXb
BxlCxoK+62uNJxLF8+J0xsnolc7MuxU5FpCHmIF4O3mrm3mSBOkDFUlNmlQsNtAieBP39TbxeMos
nDusMzjRDQZRm4ggmwh5o4Ko7tRD+YIQZ8znb9cPO2/PGLhIpmgehyWDOwW+eTXWN3XO61Dg7RkD
E61ZjgUawOijb9hZ89EpRqD975x4yCd9wR5bW0vRGSXLCs75EkEjtGs3o1D5M7dV8XJgeWaHyVs1
Y610k/n5BE/euMldizg69KybDc32lQeLJw7J+XpsHa2YCXjcMPB9kicYxHj8GhTt6F0/BTwjjGMx
S0IRSXODlFfzQKZviaI5Q6y4141czmucfTsGH6Bm35u0ce+E4cuAziVSUiCpR0tdb08+NMUkyn90
b520E8+55i2Q/v0MN0qjbdpuxQKlGc18uey0EXHIzHsROa4nS6ZQ9GqZgLjzc4W3xXftefkmf7N2
zaHeLe+tcBJuYwct+kdhP/IE3zkX2WAwo2hSYRpyvCdmYoSJOm9iyeL5g/RNuuJ/GgxYyNEKgZ4K
njX1P5V9Dm4IbN2KKqB0WHY8Z/ACE+0/7zQDHPosiEVBYK5FCbs8JY7UQchZhkZl7yQ+JWgX0NZa
O2imcfsP6yW/bW91FLf+9oewdTWhIFEjlgjq1SC7i3fyI5LCcbpVc6h0uFMS5hCEw4cw6QEGK/+r
NDtVGjv6W5HY6b3xwqut8xxzttommOqC+Rk8g7+kwnTcVmRqaKA4esmufC351HqcG8TW2NpaaLou
QphIi+0adIGxAbT+253MUGrs4h556dTnhiAUT68cObawlqf62pc63ieymb5R7uPUEd9FHwfAsx6u
4xPn1WXramukW0LeAmknKNzHFiiVtHGv5N9mmUemxbmrLJWCaUDjUohwVyXjUS2eEos3BU5vxrWv
xvgvujqOGCpBnE03izZCaoHuiztuJzBvdxjQsSTRypMOSbXFoiPLpadJ0JQxXLGtnSW7SzT0Jlvg
XwThlU7+9isyaAQqMCtRLDwnRfXRyMdKkzh4x3MDTQaAFGVCMDVW5JREB/CqhMR8IP0PNXnXsdxI
ejatxC3LJ7N+6PPMBtEL+pIPErLZqfY6amGOMQO9CwXrj0qAXw8pW59T56SQsgYrz9BrXsmY9a/T
l+uXgXPd2fqcEqlWh4br7CTXxMbXjWbALk9khmeEiYGiOenLesVzKYsT5IJN35RUZyZCcH0tnFeZ
raiJjUmmOMdt0JuTEc9+B3IUocEsqnYaMtOR0Yl13SBvXYyjI6NdRiICwgc6PSlpx3SSbGX8yx2i
P+LMpenzcV51GY+SIrbHQdhSLjS9HTjfjrcUBknyOF71qMVS9PUIio1u3qU83OX5hRaDIqnZxgLR
cc16t96seyU0oh0BR2Rhq/cpOEqQst4KbvNWzXuhtLO365t1uV/u7DYxOFI0ea4J6PzH667468Z6
6mbngVi361Of+lHl6xhKgjoD7SWTpoM13eKuj4NbQMOBW4eV6FqvIDdbfuv1eJligl3tvNlNBm+8
p7PtnV83jnYrOeC8DvIDCWTR5nK2XDf9G3t5NyXF0FFUUYPFa7b1j/o+rqFKI2+m98nVHHlHblvZ
H3r7f2ezhaNnyZZqGLqsmCKDs62yzBHRY+BABa2BqfBJUXMKIxef3C8TLLFy3JniiP+OAGAd0Q8Y
NCIvaL+cDjszwYSGuiYNSt/RuVUv31Re79KibXIciC0fjVvVF8PkkRfXXC4anBllILSEJNKyCsl/
2C6q1JG/5z5tGFBtEMrSfYN0QyCG3LLBRWA4M8yEjEIRyxZlIft0QUfQzCTo1K8C4YbOXJAQFSZ+
EeZy9H1mlAHWEk5oOa8xwe2AFC9k+frIlV+gSQVaLuisoyGGW1C7GPOcmWRgdlF7a5RSIf2MeVYX
rOCPJoY6QMXoktc/c6jOrDFwWy69ZjQGvmqaTgFCDtC7KmGjItZQO5to6DKN3WIVnBIN5Crh5SQv
t9OfmWeQWEurdYG80a+Wa8w/O2jcHbrXXHrTo29jqASiL7rro7m6kbDLaldNXlLlcQp5033cjWYw
WdXAe5FIKTnle/0nedD8dIuRlv0g20lIWf95HhXvNDMINHUKmZoW9rr4WMUfdfzQYH7y+kPDgaBP
b/PswZ4iPYraAiiHTN5WqxJblcfNdROXi3lfG/i5wWc2RLOW29GMUhBI0JFF4j/oD5O7r9zsyA1C
OTfjk5frzBaZxSTCZaRBqAjBvA58+WMY+aLf+GXAw5uLPtzZwhi4iXsD4ucVwk9zNBytvzcjwy2k
ws2i1C3a21xPfM6nvPgcnllksGbQFuhWU+oIOlFevlQ3ElLAxM8eaYFD9TNIYtxkGM3j9ZJcDu7P
DDOIY6ZiUa0pQM64X5ziZgpACFDi6d+hToB2azByihgP/N815//xBn/yDp3tZj9aM+TUEtQjpBNB
sRRTlm7X7ZNGsiVM7atW7o8GTwiDd88/Z3DPrOZRoUIlHrRB/fvs9xtpN+7iwDpER8kjnuVW4fVN
pfD5m3d19mkZWGnFfBWXHuamRHIg1ezV6eRY03MmFcF1S58OxTVTDKIkKsZGI4OAkMaKt6bcOYaE
sbIVtdpc8s2qONVaFkiK6M4qt4uHXoYrtlmmGlkurBnU87iZ23ojeynqp/GmcyVHA9sJnxqJ81VZ
1po6WoypWyOEyVYgVY0tkshfQPK1cKtZl0OFrw1kuWmKbE3yuEp/PVCGr6EsM22a5jF7pOPHK/RB
i35XZjuB2KZhm3d/xJlxZp+BIUWMi0KvsFTBFCjF6j6CuCHqNRyWLw72KAz2pJjviNaYsmnFh1I/
6qAPj5FzJMq2rxb3+knl7R4DNyDGLSfDMtF+lcQe1LUko7SXKLP1nufmX86nnH09+lPObns7qBPE
avHK0oJx6TYHrQlUaadXfnoYCUprI1RW1B2ypihAFKsrGZ4oeRmPb4LzECuMl7NWRIinEo76JIaR
9cNIM85Lf5k64GyhDM7kSW1AxML45adSttQZHbzVpq82eb+bsl2c7VA3Ml3Vbjb5tk9ypypucWDJ
K1wr851yNQib2Jd5tJwUdK4BAwNKqhgLVkmvD80bN3biFK8yBnkkB9kQT/PmLZ3nGT8KGcJq+AW8
2j3PPWGpRAx1TUAShwMw+9pzgWzuCFWn4oGqXkw21xrnZLONhaQzWl0a8JBSByXe5S4e0shdg5TS
nyJiaJ6Ek/SXHhgrVS7Ps97KLQ4X7U+bXqNNvgNFb5CHqA4G2dP1u/vJm3hlQ1m18rhWo64a4BaB
6zPfAIE/RYvey5+CRzADR2kE8rvumB0jh5ea52AUS0AyrHUkx6IAm9O9bIx2ok5bHVJTIgLsyHi4
vlDeVjIghbbUuqlAjXbqsiczT514mDxROKwZr0WHh1Eqg1FjnYt9JuGL9m58F922KPHG2yZY91R7
T4fGxfwzv1O+Iw3zYbki54LylskgU4V0qCDnwI06Plkzsl74rjK6G8eIx9XK8zJVBqKI3ORNWeGJ
wZA4LcUGQw84Wh0q5xq7uTNstR/X95D+x2tnlQGf0SiGSpcyvJ3D4ozS+6IKYZ4QT1dOxfphiB3H
Hi83wnYbqn1fSboMtJNBkSMldpvYBPlD9P2+dT5N583xJrmN7/MDz4fn4CzbghilHfoNO3zcfAPB
zIO5KcDYR7bcCVhO2Mryh4AgW1dMCdkfOiJNmViKbX78pQuc3yhe6g9vf9Qm9/W0aYwHhFT6OMwJ
3AWRpLamo+swUsPrB4V3NlnWkFIR6tXsPjOy4Pek8n9jGAezs8KBjd7qA2lsHprxviQDMGDCHBKx
xrIUUJSUcePGom9ovHiHdy4YcBGEdMmR1fnVa0uFcyZf9QufS0bCwRGWFKSTJs2sJZw/6WgGht88
Rpt2px0ogSQV7BJcyqLBHcPk+FUaAylrVMUpBtx/pcqgVAOKsh1Kj7fdprX1MDvGf0bKiiAJErGq
oWomu1Ct1cGHVCnpZ7qcapMVB83L4VUVEP8WOI/QxWj13BqzQLE30rKuwHzYQq8RKvENpHA7f/Gr
jeIQUJvzDuWlJ/bcHoOYRatpidFI8JebW3MF/2BteOaqQY0DBFNDE1y/dpfw+cwa21nZ6LmYV7mA
qjSiJ11bdlMu3eUyMhzG4JYo5a6QJbhu8tKtOzfJpMynWZ7NXpFp39GtOh7FRAiqyuL0DHK+ok7z
WGdRx7L2QmRaKjmV+WtqJGGZ3any4FazeVjNhKMocUGvyJLPl8TgYx9nzTBD7wlnBJ2DHmW+XyGV
BxKnI++VuVhxOLdFL+TZytqkTIxOxuejrfsdWFeybRXoG9qYQYlyShDH3vDw/yI4nxtlkHJc0qlp
atCOCqExQFqNisKPtUe16CUHzSceuVXvrh+Ti3npc5sMbvZJ22VCISQn5ai8L1SEcD/l0NDr79Nt
9FJN9thiynvaqDtMgBz62Y65fcfcjWV8M2mxxDYRkVolqFFWtxHabWjj/fzIH5Pg3UQGZ4xZ0mul
wL52kM8rlBYqYoWdzda+XDIbglwhppnc65/4orN0/okZrFlb9DihETRHbD7vIeaFfSV+6c+h8Vh+
FwI9rAPjhXuYLj2IZ1bZts1iUDpRo2zmYgvO8iGYw/xeJK7qaoGBOYNuozn5q+Xq3vLU8HkDOMjA
MqUouljpamWmp/p5hQxVqdgpZm7M04BzvU0f1u2n1GtpJx88X/hinfd84QwoNWs6a41h/TpNYBIk
z8OheFQ3USgctG0E0ld5Z9Ze+8jrxr0Yg59bZgBqSsyWkAnneILUlIAcQLr9VdBSvGTLhSjeJ2Yg
SqzWtm00HVHihnIFJs8TWudQngQJg1sio72AsF3toAXL80YuuUDny2RgKtPbKB8S3KElfl7nGykp
XXA5bgVeYZlnh4GmVjMxsT1qmCsst7P+2MjyTaI+jFXFmcnnPJVsfyc4ZWPodGE9ZEncWn1rjTIc
lPA6CnCAh23wtIbCEEVJRDyhEm+cVcdsIkct32aj9SHna4+W8HLdIu85MRjcMdZ5WDpLoxehuBEh
VRJtRtT6ckzqIi2IvIXGQzrOl2S7ORVpShX0a9EMTbvpgiIonzpiLxjIROS7QULOyw8t8dSS44fw
lsp2bXZT2kqJjps3I/1JW1nTwVVPKcIa2hyA+rWlObzCJg/X2b7NGPKNNXSA0tN61LfiIXvNHuPD
8mPyUUiFgHV0t4TGhpuXoiDCxvpnt49t24yEqNetFfBGx1AFhKVgJhccA6QYiys9wr/k5Za562SA
pi4iDBSa+i9Yq9XP4bgqmG+tO+V2dcCHjrLZkw5BUI4Ly7n/bC/nKvaSqPVYadVJQVwdB2Sm+rK1
B1XnuZY8UwzULBqy50acQETlJ6QCJV/DIUq95L4NjVdIzn4jO6SNXR7w8J4qlkGlb1cD7Drwnymr
kLWTnorKMQpbnmw6chvZxBZ3YIAC+XRacwvzdNuuHSTGFUoEcyibHsbX4VmrVr+dsr/DPLbJ0zS7
dEk1fFULQqty5jUrAuR6BitNBZXWCh3dCqe6c7E2eHY7fuvfjLRBNmIsahrv8nbaLaqxF6MaKgiL
PdaFq8QKCI3zMDE7jid9sYB2bpqJuOpFL7RUN9KTda//hCoyVfM20DVOwsZPN3VInXjTryHopjxc
R3rO6WVpVaxSJUVCFHJqmru6Nw5artlI9DhRVz5ft8QDWrbhU++HoYoseJW9HwXLgfgQSJ4NO94Q
9BJSTp5WdXteAZ0XjVkMAmVTX7S9DqvJJh9t0RugJkeeVFCL+VZQboGzaCT0eW1nnCfbYvwcqSnX
sppgtdCQXzFeNUpTTb4pw6OU/uy6P5kUOj8/DAaZkizKTQu9ApB92VKTOH0VQzb12/Ud5Nx6tiM0
GeS11DWAqtHft+tbkhnOdQMct5SlWFnUolS7HkGsvh5a/bgMhSPMtxGIfrgUyLzA8beWzg5kJEIH
f2PaYsLTAXWQK596T/flkJf4u/7dLJFhmBxNqWyrDt72unzrlMqXTZnnxFz3niyRARBMqq75ksDE
L1ZOvEC3Rg+tWlo7WL35pvTKABpp17eL87pbLMFKncx1L4rYLyq+RHuNhNi2bsr7RfJH+E8K0ppp
Yi9KmPU809ddGYtlXREGRUrEFgmdHgkdKjZVBNod8AMbmPn5I68EdDkihqS2paqmKsvMfZ70ulIg
ooYOB/2tyci2GK1gjWrfqiSvTlBNqF4FQ/ozL/zLKnOte2kW40qS01NqotHQXFoInwp2M6r2nAm2
hg4Z5NzrwnINiFXWIJ+z0ynL7LZ87zKdd8Quf/GvH8NkWpp4LcUp0X81eWSdXSML0dtaYD7LLvl/
8Or/y+n6Msg4GZbQ9Vmm45v3NK+LiZlAcPJddlBPo9N+0/EcKicztrmeFW+hTOzTGkPzS1FqRPZB
cpvASo8p0h40HNDLTXLgta/8yxv135WynUF9pnSlYODTUu00yq2tSV70ow1VOxps7VBtKt/akILj
dVxG2y+rDGYkYwOGxhZWy8GRdG9e3bKydkayIfLI6fPmXB+2QUiNzBJSEOBIEmiiYcrd5rGex01X
3ErIGM7CsDXK7xxwki/6qF/Lo9t8loYtLQMtQRqEwcxC3haqtMWLYgiFN5g/W+UhGe4TxCNyHj2A
J9aOy/WRY59+vt995C/7jOOR67o6VboRY7jlO+Rx7MzKt7Wio8hqJLeW2T4ns+mTXt6P1XgjKKrg
cX7AZdfu6wcwmKVPpCqXCPcHkoubxqNKWx2o++idjYPBpdnvMuCllj6pC64tm8Gstq6TaUkWNC6B
ma/VuhV1kRYO9IIRYhF90onUYdZXXQ650NyV+RC7mGB8rwUoMxZCTJx5tqyHutfW12LoW1/qwS+v
F6DKqBtQ72AcOa5yJEEep3g91LU6Q8nFdJQZWfVGV8NSlw6y1f5cocJYasNrqubftbz/oJkfbXJI
pX/rG2s/1+lHVcLbJWsZqtKo21Ot3+pCr9hkaRR7RG2lK9H/oxeuKqg3cfpkpaZXEs3Dz7CTJLIt
U/BA++WkCWRjwXFejvWuWxXMTNdy0OkgKcwqqJOYAicw+pcw5WtbGRyWEnNc2x6sZuoSSkZE7Dom
7qxskyoOV80Ki0reR2MUKgbH/fusj1/bWgaQM3AtiYuxpKfMwo6KSbPP60pzJ/GZaD/V7D5dIruN
tjLaKrsoPoxNcy8Zd2aSeYOU231yk7SNawoY8U4sDOgeRdrJOsTBGKdeXo4QTVLTJpik3J3K2m6S
0rHixUkrYqstKJQhnVDLo+rFkAyyCxX5NjAJNdLslxr8RAPTvtmPnsiOnM2OuDzF5SFPrWCKVvj5
EyJGNOemkgiK79TTRuOPHBIV3oGh6BbUVJlXQ6x1U0pnC8xJWEg6oidYLkBLmdUW2GDR5yN9SIqM
UKDb9436HPdhKUjOIJLKuX7tLw5OSV8/hH1MxHKczWkGYZUazG5ni1v0CNMWpNw1QPTg0IZTvC6o
jmI8G5fmROc00HHHQx+KLr8dlrOfwb4uCfqfRKrsRDbRtoBqrk05rMSjFNCG1wjz9n7l8frRL/YJ
nS+ePgpnoC9r6dpYWge38Hl0szsd6TytRGpbwLq14L1+alzaYlJmbnNMbrlpvYtP6tmimTcnhwCP
vuj49mRTyzZGxRxl10IUDEk2r0jtKbXhE7vjR/7Iq9nwPjfz2mhKPlt5hM+Nl7xdM7uwQk3m6bld
rvidrY95UtohyauSKo1o95T8H31tB7BZJz4IWI6Gs77RCgLo3n39LT0Km+5N5XRi8b4v87hEUT/0
WQr70RwOE7h8lWNsYPS39njNope9z7OlMjDbC9ViRRG2krIq5C/zfepB7wQ5GQVqNSOI36hCe/PE
uby8BTIQa8lExuA2Fkg2OvgdvR4nxh+CTrX7e0olMDrqs35f7WevO6nH1QERjT89VW/yTeQsIe9Q
XZQzO79ODKgZUpHPGaaakZQ3g+qpdctN7WP8UAPCI8l4Ul3RxxQL7nUIsmjaxGV9hpzQSAIDhELc
SOEiC+eks92qGpnmYZ769CRDmElPNhiPsKX04/pGXPSdvnafbVId06iKBgqiabEdO/17o38Uk4w3
zOJkHXmrYQCrNdJhTHRaEKvel050xaX0aohCXF/ORX3qs41kO1KtBLzOcYqNzDeSrzpd0Ifom3Si
W9FTdssBU1XZbXJs3+gBF916u360s5fcKi/WC7cB+GJ8dfZtGagyTMxAqJkQI9qZ3cl06TTriPHE
xW1vrI/E46HyxeDjzB4DWsrQ6+iKkylfXhpmW8ujfcYQffKuf2MeYrA9qnFB1llcovi0gMZrbLtg
FOdAUVXHyISDUK2Pc7WGBJ4qnn24rWUWyhaIicA09iKY8p6YxZbfQcA7yAyMVchE9jEUME56n7o5
iEcbQzmtygDVAV5tl2LTlRef7V1Vxs6Ihgp3prC6rWVuexOzySYEmbGwKVP9rlx9zient+OaSQaf
ulxPZ6Lj1aMFLR3Hmr706Z42mk27PxrFPrtEbOeqlpmDnFg9uhHvVxRdhgCjEsShaYneLnWEVXB/
nTqwXhqud8nZRrZ1dSDqZJUT3gU6YosMgd9rgay6aSA/TH50BE+7Bz3elrii5XK+Mee6st2ssd4L
SSx9fuNyQ1unYq8Pi4Cmz4djGch3HHu8pTI+FMgti2ZOYC+1MLY4qPb/kXZly5Hi2vaLiBAzvAI5
2s5MT+XhhbCruoSYkUAMX38XPve2s6nsVMS5D/3SjgqlhLS1tfcakrEOSgmYPs1WRtWshZEeXF0G
Uv6u3A1pHpvsyeE/mgxeRLGqL60IHkvQayOQxsNjZQ4eMKreOrse6KJ8r6IYK+79pV9eH3cy6/MJ
shHypUlehCNv+1YPRvIzMToFZuFy6fs7IC41NSdupmZTYzBrUzx0G22V4cQAgbqhkaoP+y9jwa8T
HW3Tdcki+BooVhbEAulNQyWmpzwCl3nlMLS5Y/fU5Leeth5SeiRZGbjx8Hl9L32RXf+MD9+jz3vt
7DlQpgzkmi5LTrX0dlzXV12z9vW9xQ91Zt3GCQvyhviB4Rqf6PKtmzHbUKdcSVRYJRxn3HoMsxy+
BykI1wZ9EtP0VGhspXnNfxfJvn/pIk5bmgt48yyx+h/3ziSsnguoBcyEdmhVqc705e32PdoizTT8
yeh98bUD2l3SBcV79eycjN20B1cQdL10r538t+RZBRm8DHOyvgdeBGxa2RZp0nEuIo8AHpVR8R5H
P11cyPm7qu1yGRj8PdhXJeXs6+feqE1N3c6WW/+Rm29Q/rJ2Mqx25QrSWLvru02xqF9H4Wy4lmpT
7WRpcuKmGRXVJ226gI5yXdb5Vq9qFe7gYn3xbHbz3Xg2nD8MtVs4SDdmxNh8juUWCtHNE/yNt9cn
plzIRUi2qmRCMRMEmPansee7cs2ejSe6mwnXUAV5bhTjqRZykSAOnNm9xebvBlWTgrFVV5cRLbsA
mvRR7qqK06pN+VWeP1tJGE0apZUzBlkDF88tgINfUMv7KpDC/kZxv6kmtwhJXs2MPJPQczG6EX0N
uZfGRs/7e7+/mQxVpFcNNv/9bGZVzDreo6x6ajUH1UsHdpOsZgdtAtumB0lkukkafmOQJ2v4oPSH
LpxDopEHLryNSAXMilEQpWWj0ly4nCn+HQW+4BBnP4vKBlKuBYKdPrzQ/AZ+3NvROunQCDUoBPrQ
v76+gecNc+Ua+OLrnY3XZUVHR71KTiyGKzyn4aR8YV1GN3wfx6WOhOf7sit6bNp2be2HW3bTAMMW
39or9pRujTbwdyoewuWn49+ruFSV0JyScDFrFfeutqqLegWzi5DbRHEa/+Vd8z3OItBUU95lMIZK
vtgc1UO2ZfBSAjt3VpmcgSnkyflM7lPFw1jxzb7KnGffjBm1+I8KWVUAoEZ/ptLbXN8VlxPN73kt
wkwOLg61SYbuav5bA9JYukhF0iB2366Po4ovy+axSfzETk1s91mzQo9KMH/mSo67KVcJjBEU01IO
t4gwYFBkVNNwMeS7+ql8Y6vZrsnfcEjVgGWkgvhdTpC/V3ERYpKp1sFd7hDPrDFCa3xTMAsSFVtf
ZttKB8vJZUHZW4pu9FdCfOVIf1WuzrYHakCWYxvweSrtnx772XK8E/LbquKBxrONFR8KWhy6YVX3
T769a/27aby3y5sqfawc49nmG7McgoxJ2Eh5e+bywIUF4JQCO9D5QQcIFuMy4kYa+Pq9NdIQNrqB
iZKc6D55ip6WXQWx5oWiNzc+iTckNfLQTmTEWB7KXjyOPWAJJQ01AMZoXa+mFrWHtgHfvD0ZzH2U
EHQWWRqaTQvZi25FRKuoR6jCwyLV0qANolk5cl/esn0dZ6veTm5b3kfXd/f8fa98iGW7oRr6nDvp
fJ+RbcZhLKgnsEDyDtNwk1ZTcH2wryf2tdEWXQU3lZJJZ47kMg9rOT04Dn0Ys3GTWGhulBbowEU+
rZJuepJZ+xPU3aeiHJ78rNlbxNlScuOyeBubYImkxntXtqtaQDiuGcE7TyEb2aN9NaJ2/9jYSBXJ
W5EUO27SIGZIWHm/leZtIu4ac+dM6zy9GfWnymyCLN8RB9hLG49SXmBTnPwke2rItHJIuS+JfNPr
02CnER62iqtNlZstW+ulmf+vG4RDp32X8Xco1oeipZDAhkvZAIOSutgSRu+q4oEnbQhv1BU3iSLo
KGKpucgQWSFdA9SYBPZ3QCuO1YOfy13fOigWD4oN9y9NiL8jzlKGI/clE9LCvZfu7HX9yAJxL9AK
jqBDDPmGWRTQ3pcrPgQ44fkAfj87ChGqypiqfb942CapC+Hz2fDP9PI3Jyv2nQaeSJyvtaINUC9R
dD4uY0S+8wtzEdVFa9pa3TYJ0v0vdlfAggIU9ECG7QdkhoMtoEAqwPhFrWf9bNBFcDcqyzO5iauk
jWTU+aG3F07QrVDTgzhEhZbWXfnLAjughuch9JecLpR4IsjQrjbw84ZOo2K3qxZ9TizPon4Xy84w
ejwf8+TT1aHzhCdW3SZBAqXSTqh0iZQ7bRFCG2uahph73ZHNasPZWH8OGTq7sWNXOMrwIwERLAFw
wJ3MZ/hu7GgDS5Zygvh2a67con+1uB3EPf6pDVY208KpKZzAKN+T5v16YFQszLIpIq2eCoABUHvG
0vd5HpTdg+ycAAiFrRar/B4u45W/98WyPdJrPizVcty+7bpfMVRChxvrlETpMQs5PG1bOEOimgRq
peqTfG3zKxfAUsijMK3SBu9lPvxs67409/qLjCNHbuskmF6AP7T6wHzp74att4tvp824HiGSWT0m
WdQxVP27EkCSoIdU4MmOjI0XUi10HnIgrRRbVVd9kkVIrAVMhaWNA2tsHHTikV2Ax+ad3FW7cjfg
1cGINIPf2HC6vhNUF8JSAWQcmdD82THdZx+e/waMRV99Sq0+2CniYdqiYupsK8y4qHbMuxFJubv+
Cy4eG8O3HZcYuufay4cJl6kQpTHhwQB6xzDyvWv5YeHTQBsFUNAjsEclrso0m8KWgplK3lDiPfHR
CGVT7Ti3jnmWrX3qBXnehS2SMl5Y94keq96hF7/R+S9dPG0MK025dBiCeKbt0gR4iNhgxyxJ9/XU
RppZhE2fr1yn2FOtwisEwmsMmLydVybb3oQak4h3TFX+uJRRn/+oxcbRQTMdxWglYHa0YEK1W/tL
SVOF1Lq4Uc7HWbx/nK4sMpHOn+m3swdeXEcjf5amQZ/TDscdWyvLjjPQeXl4z0dc3JnowcWDIQZk
b4DcEZKGowYMUycC33gzKAtG3bujdhuQoVUkDfrFq+x87MX9OZncKWYT11PD6oMcisATx1qSZ3t6
onjbfm1RfkPEUxlD0B6Plhh97tS378biN0w4EL7jTcXXsNCDgxlEPSYvyjN4WLtN4A72Pms+iXtj
18ZBc5FzaGSrw+GJHmV/pBVwWX3YxniAebCgZ+uhsI9cpyHNy7XFxc6D2VDnQbs/e5q6TV8M2Fhl
yHMSWWMX0gRiUChc9E4SDt1WxI+FDk1/rQ+ZHvb0NAmwAelfQydDmZorQp5Ho3qLC35weEisJ5Ht
SUUCu/vV2yvbKcPRJLdFfDDZvgNmbCjWsRk5lAcZAJGaa8H9qgw6OLRpJjrEQC766WPPy6CtNgk+
UsdZqDVAyzsFvCbuW8mCuntOxKMhu5saNoq2EWWWFfleGdh4RKUepObph23VOx2NMeTsVTIjxc2o
7J5H31/rLEbabB1cN08jye2/kgzgkhz86n78EY/Qc2TtnallQZ3/Mr1NTxXg1IugofOtschy3NLz
hZz9EQ3txTO3Y2afELqDrL+tjV+dAAOQ7Ab7feSv5vCrd3924LUzGwLssEYunE/eH+vmUUPKfT2O
Xrxlz3/XItvJ+57LluoJ9ELmpl+NSyzEW8R/8MPs1tzrDIaV2s46QPKFwK9bcYEpl2WR/VS0KlNw
QOeMkx3yOPD2xIdjq7zJH9FkBVNYHiiIEz+aJ2ub7PM7lbrUxcLT2fyXT8s8bZzKreHq493N92db
BqYI5Y35MB61uzGqIhCHd4VcT2/XF34OfFfC1FI5kRm092QCtW+trIJRegHsLhSLqwq+y2eb4RhC
n1osLrS1Ry8EFhptZCtAZyIPpjyYFcWV/ZBLFYHz9VxcLG2R1I2vwxluBl5oQRl1Tlj698WmiZod
xxUXEQKY8lpVkbr0ODwfd3HRGI3ZQc4dF40/WSsjznfAooRaoe989NmufzpV7mEurhhIMzhabftz
1jWtE7BQEJ0gZ1dE9lrfelH6u9iZY+DdgrdgBFWUrGgd8M3/d8aLy2YYDSK9akxOXvZoTPEda+Ua
JLsN0T+uz1cVI5aqiZ7baojNOCNfCIi/9AZSCbNGAwC36KiuZiYo8swk6F6SZ0L/v6u9iFAjm6hF
B0TOmXYEWFHAYHfQZ6sCfpT6fjrMFsXGDDM193aI53ijfzbQkFAEStV5XQQqrsVpw2Z3XXC5V7KY
0LNVNdvmo3ElJCzfV5ZuDD728Nwyp9u4i6btl4wf2qWAaz1XmbKsqkpNl08sQ59sjQls5DZKjMhI
ZpmGEI8cttH35l0X2XvySqLsFQIgiuVUxd3lG4vAbofU4/+6qWkBbLrdvfbgPoh1sbOA7uSwldJM
cDdXis08p9vXVnkRoHhrWLo54NhYsgPDF4xfDkeHEYa0e43aYDkhw2mNG2b/1clToinVVhQbafl0
Ik3XT6aLNTcfh1fxMcs2yu2w59v0Qw+tWzU0TTXgIloljHAPYhxISgsG7/AuQG1DdUYVSfcfsDTN
1J2M4DkhQAGBRk8kt+6sR1kGoMv9NtYmqIFpqG2NQxuRrWozKWK/tcitANZtiW4j5e88sFyAMyTu
ZzJqBxc55/Xd88XP/nP3wN3I0X3D9paUcce1rQzCFcXJ1YEH7mp0V6GBNEI/ph2q1yYjH0k1fE6T
cZ97HmzLjOF3XPQicFhsBfnoeneOyCFRYPf3BRlu/ESgkuGMeRAnXlCTugxyqJfAgPbgUwPFe1wt
U+eF8D3FjV0FQ53sEIVCah+LkgbE/JH3d8XAQhu1YinEj6l8d7Mkcr18LZwJmsECTntF8lQQtO00
b9VZ9ppb8Y0lnaNOyGb0XswEav5xurE8L/LEuM3M5kPquLIMbrxDCf0+mdOH6seI2lcz0IABROqP
gUtxSGs4tx9Gt7vtDRZl3A+aoQTS5bmbIA1QY4RqXU16OIx9lNa/Mv0XmmFvKbM/ere4K0X3IzGS
A6QEt4msYMw3bHpu3Zppsq86VRH7ImcBYMf/+3RL6j0oGqkzUVIg2A1R9zDekSZwQG18nEGqbF/d
WdFsI27c5M/WLX1ztqxf188q7fyLcOfzn7HoLlCfxoLGdoEob8P5MLJvgLl+TZ+GKCMhZwhA0LLz
Ir6iv/y/umI9StgUBdYWdnO45uKbcYelUqVtl2PE99rMQfOs5tm7TiMqMhYnAq3ionuyfa6oLV/O
C79HWITdymnhsuZgBHN4kZR+ao0VZoQpClOXI8H3KPM8z+Yxdhax3RKSPHUO2o5FQ48f9RYFBydW
NAf/JSn6HmoRVrUSQBGNW8WpSV9Ip68o8lrbTQ+sqiN/7LdWHT+zXq6qyoYDWr5xu+7YNA7Ak/dF
/YPG4G5xb02mSdFK/5cixPcPW+SFwtQrhw6QmLA2fNee5GN5RCMd2h3TvthIpG148XsBzivJYKXn
Ri2sl27YY/6ugvSoPvkiLHNRATRQQDG9TLqtZr3r3o01pCr4ySWI0vl5WqaHfgOiWA994JKXN80w
5FhXU6KP+kDglGLmQELX9lvWpxyO8NC3KFUyUJdLad/rvcgMR3sUANVhZ+vxpyP9O5KDC9nLiDR9
AMbtussBX2DWfwFd+J72H3x/hjPkg1BanAwxfur6e8b8H4q77mKi9H/z+oPuD7dPwZgLCcou3Qr6
ZNROVNloXzYHA3JJfmUCKqUY8lI5+3xSizDEIRDv6hOEQuBuVgXQDA5EQnY1RC1yBp4jdTbXpzjv
jX+/zf8g+Nu2NVgN/LhPRcoDXegR50UkDUCErDYs4PCZV6pIe/1QgI26iFDSj91B4rvFwMub5l01
DIfUerk+r4vi4OcLuQhORhl3Y1saxYk3yaoyUNAZsmGTe9lbP71Ke4wMG4lEMd4Nwn2X5RSULXoX
1N2bngHss1z1tFxz3UCNsL4TiSphUy3CIkRV3Otr7iOLsmoj7IAmohoPq1TVJLh+q/lkEYCMgXpi
0hAJy/JN+rhasWcVC62aySL6TKWbmtOI29y3yVNTbJGYuQ7KAQa9GQcSVALYRT8+kJ7fmHa6EaQ8
oDYdlKYfFKRXxATV8VlEosKhVVUX0GWvtTsdQkI+ammDEEGm/xRlobjQL4LRzvbYEvmaVh6NU0j7
fGFDIdYctlCgwpt8CMfIQXEXXhL/Zab/d0xawl8hOi+z2EewZ3oRDC0eizqq5vq77qoMExR75wsA
dZZJVLGlw6QJJ6igTuihK2Qzc3V986iGWKRERVkURHPnEC45hSBSFQinV4Hjnev3o//1Gc8mYlmj
3wIMVJxYlkU8LiIP6Xyd9W+gbu7dnq+tHM1tV2prQWBDMYJGS0pwvfOwn0ggAFYiv2j5bkLzox/0
oMpmOBNsh7NfIGQ3+L+1hXdBh2o/6YIU5R+/O0n6ydqPGHTpwgSyPbknkAxLCy3qCFvVlYZ0/+Sx
p5qhHSMhbQp93iRypuEpz52QW3ZIp2EzDdBx0Jj2atmpH5qtu5JO94gb/hbQ/ufaEqA3DWEyupvc
oCGajqGgSmLKHImu3BBL2O5AeCXtWQFNrPQ1APP39XG6mdMoByzb5KZYJytWBqpHgiKqfBVPzr4Z
zTQtqzXcg3R4N32AXNIcZdNBsf9UoyzC40BY3fazeU/mg9Mj65CZQyA1psiUL21zwA9xXnTdIqCt
//PGqwY7KbuxKU6J95Fw6DKIp+vn6GIkOh9h/gVny9VAOWdwe4zg3dlIZ2fzRfTqV8ZuJgrbYEup
7i/VlOaVPRswdfSyTqYOj5nutR9fkS0o7pWLj9XzKS1uSCgoWlpc43VhP7IP8huuXAxs/y2gZyDo
Go9QAkdIgj5Pcet/QIv4xyzomIbAXusqASbVXBe7pGbVSDtuFqfcGQIXb6mW/VJ8v0uHzNQND8aj
nuubXyHsbDkHOTRt4yHWilW8mfWO9xzwpp13NAD9p2txo0U8hKOB4qX01WNZHm7TJg7k46Ftir35
z884aFPreLFoD+ls6T4UK91KI01z4XpcPziyfwcRby/a8cgMUgV+PGSHIrfgu+x3CErZAyYTuFkT
gku2bmFXH3J32PHSgHppytDVNAORI+VwgYgj4xARSHLRnmQb07F/dx44mpBuEetsBAL0+op+laEW
M7NcwzNN3/FtgziLDao1LHGo2Q5H6XxODN3F0s0Czf1ZZvneiXsZVGm/l/2jX2+9zlyDwoKyDg/d
hP8kZhfkZhJ2SffTtB5kw392Q8MgLsHXE1QP8LiNgwYGKQNax6QZwDZlEfw23jTR/25t2FKPeb3N
5QTPqtfY1sLYTT5icksKtKXRF06nU1fHv0tWn5IpBg+iaJ7bxH2dcvlml2RTDjHQNX0SafmHzGqk
4cVNPqJtVI2BkTjrrstPbq6/jW2D9lJCI1aW6y4pHnJpQ6QKFkObutVeOr8AsML0XqYSlXSNuChG
VnuLkR2Y0E0IUZijU4qnlDpskyfdD6LhRd7VaRHqdTNtgdbl60FoBymgqWD7zi6z9J9l2952GjdW
UwJzqtKMvCRuV14LTjo0hnbXP+KFU2H5lmdY0NUjcMddHDzSaGRoHN04+qQNKQrhIrV3Fm9C11dZ
wlw44/8YapHF8jRzYVk1Gkd7dNaSNRBP6RWVGdUQi7PmCZ/2BTWNo8mAUSI3Qmrh9fW61JY7n8Wy
lWtYstJyQzOOJb9POL5hqa21XgNwsNmXxi9fvLQerms2rKzBXxXGhsd0RZ10m/ltqOuQKwGIOXHn
TOWjck/ZUK6v/8ILz81//MBF6S/OWt7WFtbAKq3QBETM7ZEkazsC1IZgoE33qsg6361/xAGEAFeH
GYyBzfTPCOdl8DtrM78/4rj1QVWZTy7RQ+HZYeLmsHi1jzjmALXLleaQIJX1PqbiL6K3ilA7f90/
fodrEuKatk08a/H1a9KZpLan/ug4IpyyepvgMtEsE1KrH9BvCawkvfer5+vLfekAud+DLqnURtPG
DL+lPxr0rhnvJ+c1BR/Q2lwf5UIWBfPqv6dmLz6qk41uSnuMogN/qXtdYDYA9icqv4xLjIt/jLP4
lCLpmcOk3R9nr3LUrZ000NvA29UrWIytRLVT6YSolm8+0We3ssjqjvs5BjTM+7h/ImTNNLA4ieKu
Uk5scVe1NSnbNMcCVkV3FITTCLfavkmAMnKee+3TYslNlwGoN1lDyOLs1s6N6Po3VE11/vvZVJNS
2nEvxv7oDnO5RFu5Jd94zacLRNL1kS6FQRf3MswOXciY2otk2BKNYfk60DwyyVeG81efZ4oweHk9
z4ZYfDdaeBVALcCEyTK5yYzXqu/CfBAR9++ETcOS3NdZEdUmiBNNNkUNX12f4nwv/XHWz8ZffM+0
8qcS4Lr+2OcCvUYAiCp4cgCgnOBt6dSqvs6loHq+ootvZ1Z5XRJLYLjmcyxFUDZl2KKl4961BgTp
dEW9+WIkO5vd4lbOyVDD/XzAqYAyTDymu9wa4dDZB5z5oYuiR1WWd9rgrq8v6sUo46G9qBs2wRWx
iDKVluosQww/lmMZWpMApqaP8lHlj3nxIJwNswgytjakptdg75TDOv5d0Tji07tpmoo9qprN4hRM
cZG5vYVFlLLYdtTc8QFq5qmKLH35sH0v2uIkwALOYT5v+qNGbzr5aPRMcZovb/XvARZb3S5gJ1Ba
WK68gFuL/ip52PHVKO9prGIlqYZabPMacMvG6BGibAkHTYiQeH4A9cdQlFaQasnq+nZTjbbY5aRi
jHsZVs7P4hDNlSiFtjTvfoqahszRFaOpdt0i/aw0WpR+189zK7ZV+577WgDi6cr37M31eak23iIP
sca4hpFXCTBlfHRNXJ+DH+T01/VBvtAOf0bAv7fFMhH1aN/Xrlf0x1iAFsn4vc4zdCPvnWECWtUL
UuSZtKqfC6j0oREnHs2qKlZQopcBCHVga3KGemAdb0ub72yji3dOZXWrMjZ+lGS6q/R+XxG2FniC
BbksQEnS2no35N1BZBVYfwj0wA2gvPhIxfSc5bdJnP4GoPRFy83Azvhv3t+1dn/r8nrHm48Ym1fi
p3mZp0PTTa64cj9dWvezt8wSiVgOU4l+kmEcpQlwQu0GouzBDVDdfZe27fkwi7gCozQ8vPVhHoYF
FWZTQlhjlsk0DCu0pOI7q0ZbhBegZmUVx5NxdN3s1qrHdTGkBz+mG2fEE8Opo+vb6tIpOZ/cvMZn
SUpcOcxFomkcYwLL5HRVO4DBJYchKxXJ+iVs1j/eKYtYk5A8syEuj3cKgGge3N/gzK5vxtfyN1kb
kB/qPr2QvyqRfpc2ift9+SwhsbTW29iIEXT6FF7lJQS3wZspXQUSWzXK4orzyzrLpYFg05B3StuN
125dNL2uf6tLW+N8KouNqBcD9eu6QpZQssC1kSkQIHzjZ5p1d5Uy5bu0M85HW2zEDADJjMRz/Gye
2DC3EcYwYUi+XBVe+6upswxtPvTEfDwnbZR0F5sQGYgNzU3kr6UmIDpi77gcQwsJHnQZ+3pVMe1x
qGAxTfh/EbnPB17sydHPu3TykVXG/cdE3wS9ifsf1z+afemrnY8x//3shI0OBmimyjwSP3/XDIej
xWSs2/jHaJRbmUGEEOWhaoDdXJIcPck2g1ndA6cFwFnh7AQ0guMqO2h6/4M6dMPBJiBIEoFzvCvA
k234RwXEVSz0nYUGimfgPoAz9CQ2PWA+FbWDykq2biK3Xgsi0jr3ktt8sHY8AxfIHddmRe4S8D+4
Acs9Mz8Kmu1EGQeVO7zk7YMUUAZredh4Vruv9GEj2ipyBDgUSfmQl+Q06Sit2mOqCEuXztP5oi0u
79wRPelzZKZ96Yc+rVfp9MZAVFZ8mwuPivNRFhc3SS2ztUZ8fhv1Cr3/6Qw3iVLw/9I5OhtkWTDw
fCYM0PUxCCqYpMBqWajpOk+FWSkSYNVIi3Se2VSiNIpjBOeQnS26tVe/aTosioZRsXCqkRbhDmVm
tx8bfJ4kpmu9WWvo+2fHBkoC1z/QpSaMdb54i5DHqR53aYovlN6WO9B4YcgA+h/UsKN6DOqDse2m
KJP/DVsXw6JrMLeWDPuLA3F+ZnndW7nIzGOR6mtK9L1TQyOvNzbF+Lvp9bVilpeX83u4Ragdp8Ez
Uouax9xKXzOnh9uT+VRbH112P1Rv1ViHmYQIcrLjDpiFwiLhoKGwJ90IzWRwE6li2S8RaP4x/0VA
Loo2jUsrMY/jns/WM3De/fTSQNMhUthExqsJAmiy8t/yIUhX47b/VDEJL5//7xWZV+zsA7gjqtQa
Y+axmggqi8e6e9chSn193S8O8l0L/wKynw0iBqvkZHJR2o3RBmvgy1j/bBNFo/Ji+D8bZBHJ0L8s
e1M6KLhb6O6iLhI3NWzDKxQs3VBUreLTXdxKZ8MtQppRMQfhHUV3bj/w+rWBfkkuzY2L7sz1xbsE
VTzP55ayQUbXpH2XYvVmFa9s20O63Ftl2BDo+8dfYgaQMP8FMQPymTin8UXVLlV8vWXxgolGuHaD
QxOLW9GMkagQxlXp8cW611l+bCwi3eTqY235+Hx2QML4t76V2xmMoofjY7a2d9fXVLFXlspBk1sP
GsnRnMn0J2fEK26474UMvGIMR3XtV7FVviCfZ9u/nHCpD/bcnzlKyPug77U2X+RNv84PNrT00ByN
vAclufwCqP8f22YRWib0a3VnQGgppyQibNzUWrPOC3cNtNY9bGohugqpSheyU5MKfXM5rH0fji+t
4bMZV0Zb2S1anEfzkT0MULtyNtVDCU5gvJ69YUE7gvfPCIlqD1Y8SpVdxcyXhCe7KHM7Ln3jOMYV
vIWKdO+L3zacAFx2rzt9YKAGk2p6wNjb9W01Xx9/pNff0zYXIci1vcnxOkw7L5x9YkNTRvW4U2xc
cxF1YGmkU6+xjeOUzegcf+XlAizgCeAZLzTglnZ9QvMPvjKhJaepBiCt6VO8yIcxtYGhStbZ8AR5
HTiygi5c1FUkNRXjXrGIS1ZTnhOQbUu02VwX/HrYFpbx+vqsvmLJH9Oydcd1fd+yUYf656U3xqwu
267BgczKTd9Xmxq59WhNQec6txXN73W7DD1bD0xO104S/57sF6GBUbDRYJZom/d2Y677Ig3Rd/UD
7gPsOgOuYk0V+5W/dHE9Vw0DxwRt0aPmx48c/XTIiBDh4s2mr2AmH4ytgImbBREPkPK5vbYmO+L4
cVOeb21TR6ZYr7r2xh9ua/mJohXqUugbpCrx8MvR+2xFF28vAo/v1qHSOALUfMcKn8EOUYa5D6Wr
/C7R+lVvJjsrLl6oVq4GPd+UslBcyBevqbOfsDh8XENdXyQCMT3VQpoeaAlCRvlwfetcLq6cjbI4
gBak5RPAYObLeCZc6wG9dx8kv3HqQMA3giJfs0+SnYTqCaVa4iUBZtJiBz60iGpxNa3gJbId/GkX
D13o9f4to/ckdeGj1gK8Pv6w5GEyqQoyOj9rrhwbf/HsaZnORmBtkPI4yE7HQHd/SuvDRyuaaltr
8LZ214WH1laVYy6XLb4XfelA2dr2RCaARI9MPqe+tx5THXAckH1of89dMgf0LYfXQ09UChjGF07j
2qQXD6PeMnPXKLXuSCeWhiAo/XIG6xNPgjBlt6Wnd+GoQz1GGhM4ZIMDbTnHXJsjh/JUjBobHei+
cwYt8LjvhBacUOEQgP7v5Ax/aUVy41nWY5mWd6k28SAV7Dnz2U+/84qdkMmrlhZv2dAFrp9DXy5L
gPS28mldjBIyJJa5kejnDkUfabH7gJh1tGrzM6ckDkTaHivq/ACtroP5gvcXyo0Hm+V5iAaVEdYO
YpkTa7eDOTyn1viQDaB8UUdr4AY7NlE6ebhWktAioMCYkxV5rJSBhlJBpPuyWKUtVB5yFEsj18BZ
B8B2xz1xgjlSHlhOd2v07c5p4zoCavQgqIDjUL6yavJC4hfYHN7WvhfZ9u8yYxuqF6HjuCtofDyZ
IH1TPoWJj/8EDU2/u087/mCnt5PmQFXFzlB6djZOV4WJox+Gtjs4KQonfR9Qu77tANXyyJto49uY
wzZ0MNcerawwhQWSrN1P3M2/TSY3nZE/eGO1caoq1Fu4OR8c4YK1p9+BYAfWkZj4SnRQwkjFc2bb
IZflTocDGcTr4Dk0hvB+2zV2zoCvZ9vcb4OGJ6cJfFdTT+/QA4C6k1s+DKaxHavifSwhGdlNwoh4
zw9uksDINJHPI96gYZ2jcJQV460Ymjt/HG9AR6+qN1u3V0PhrbHvVvN6/w9p39UjN651+4sIUKIk
Uq8KlUMnd7f9IrhttyIVqKxf/63yBY7LmrolnDlPxsDGsEiRm5t7r2Cx3J3QMqyywI2nBjpyJfFE
FoEd04rUyXEjdDr2mB05aF0AHkYdu/yEQvoqzwDZTPO3TFYvkylKp29HtxdAzIBb4OLN702N/tSH
dKMbytET4newQyZpfxrzFwaedqIbD6MuX5MAWkDTsJIV1A9zHZRtWvt2/WWoFCqWOnR4PlX+VqU/
BBmdvv46FeB3V9nLmEHgB0zLSsv9dtA3jCITVbAX0nrsxRqNV8jEQ4/ONqinePNUNYlfU7Sbux9G
9MOiJ47sphBw02pTB+IwfjYaXqprAYiK9ToDtlgn/bZTgRMLOHLDYWkhB7qlw2DYV9FndreZeqon
ZoycSzO3bFBOgJgDBo0JOfTsO6sHp5fMlSjX1exXFcFprF/q696uzgjb4IxTS9C5dh5TfdIXsQ2R
D5dCQxJ+GMXa8LTIrQ8mbhxxWtZRu4VhRZ34z5izWgkx2tYo7UA7012zJXBzAbt6E+wu/nCVx8GK
a2EJDrFAN7xoZm3Ic+DiDRr1/mI+f/Nmv/ols3QtVzwQpUBGCDNPxza70NED6Nk0vRex18IY3SyF
/yNUaKxG3zSDdIXxyRJ4m8KDrUkr/34KcDMnvvo1s5Qst80RtFysSx1Y0KanTgboobLG/cAtuK2h
r1tI7/6QS1nH3KG4G1oohUMQ5Ay0odPw2M2D3IVGuhupneT0HBv6zg4z9OQIqHNf+qjbSbjlGWG2
HiqoAixWdBazkdk3MVvLJDkt9HOyRbMu/230mbza6wamPuHzksvQLVHPv87gbNElnjx2TWV3Tnho
+kWPq7il4TcB3SIIvkT5Z25Cs58N+5iMj1QFYFRTl+Wam1zuDBoSPwsgB9Pl0EcwVqVscLXBSFCL
fL3nr8OUrpu4e5Diay6E32QHoJ1/ZV19HtB9rOP3ZjD8Pjeh2fnFCnK00+NdKsEPx6VoKrKa4D2c
wYBUkepztHUbKTkZvCHuP+2YQNKpTl81AsctUmq7Tk1LJJHbFaKrLTmLUHD9yLtWE9rZaCyQjUft
sRk0A+/b3M06OFGw75ZdeAkUgELoUg0NrN8hpD3a5ySNfW5UnddokGKqCGC2UMld2Lw3n+NXv26W
mE/1RCm5IGG1HmIJ5iuNumMSPQGR6wxAK5dgwjc6cArpv8LFXg08y9V7tIBGoYWoA9RfpvGphtbV
/andfI3/GWD+POZDHo2Nxdvz2FleFe9kmW7sFuYP1lvfTwtx53f14B+Z6NVos/S7N4exRJUWVVSw
K0XBHbuC43wCsEWkudEQ+OOFBSjQE+2OhvUo+Xukwj0djwISmO3Yr0UCt3ruC6UBwKm50nzjQ+kM
oJrBiQ9o1v5HjbvWIJEXN6Of8/LAiMKrJml2lhG/RQwUdlXCTJKsKNDxKuWOMS1l3JfAcW+W+t9v
c6gHFLXR4KrLou8leEU5EYioC7XipRMzN7vKhygdug5b4/KMwyIYa+rChekt8i7+dJ0ffQy7i3yU
PC/p/iztmfm12guQNUuMzMHPjHnncGQOBlSPisnyS0IWro7LHv/HciLkUBt5g2XQ2aZJuZlaGe91
3OLmKgexhq3rrVovSXxf4u+9YWZfrcn5FIi+pmcF6D+YZ27FEyepGNLCcXX/0C0NNXuQybgPQz40
9JwEXyR0zbr+B8GAZrC5P85vNuK9Oc2+VKAmbgyNRs/5QXcR4L1hk0JZJ9vQf2P/bqD/9Z+vNLtN
25rnEm4H9FyFL2T8EfZLMMvbSezVCLMLNCEsL4iByQxN6fOic6pMbQfmTdNZH/G0SwxoA8MNMqp/
Kgg0hQ39kRb5Anjj5t6/+hGze4o1IyOtbOk5QpKfJMK1OeKPRXAV4bUGnZX7X/BmKLkabnbxmKmh
h/lYYri0deJwI43PWvyr3tbVILNLxuANTGxpR8+2fjD4gwq/Nsgs7k/kstPu7MQ5V1fPIqATsh7O
qCXsWNNVby51tBeWas7M1WQfxnUwYamsn7p5Sui3rFsQyPqdpN6bxSxGpByWyVWJomSdNY9wjfRF
apTbTIdCssUS8E27A6RVlNdXY+Nl6OW7EGdwQzo+1PBwWwVlhBcGnv/Q/mzLvVK49USNVC8cgaHr
c9h20BSRuzOe47DaR9G3YIB7tw6X05w99tD8slpwkOjoVOZ7aPJdgnqpnX5Yst5f5OJpFzhM/zEY
k19F5JjWKMxE8GpuYWZW9j9BdkKOR1FLgI5ivh0zv4TlDOHhngWxp+uQFIMVTao3P4OqBpREl1va
1qcxLhAPiy8ZsVdQjdxFRrHT0vEAkJ4jg2If09EbmVaCpKQeikTzucMi3Ai5tA99XMG7gOMCtl7L
lD52TXPuygis/+ScCQt9+bLc9iZ3Bkhu66hxFOEIvlbjjEO2E1bxrsWtG2Wo6VhQEAhB7QJp7f7O
XNo3s2CskHaMU4OdycSWlOCHtZsyEQt3mPbbGfne1pmFYkCZprordXoOjcJRk7btmNjkreX1Ft/b
Mfq9QK6YiXqqL9nk1FbIjSBelXRbnVGPyPewEN5FyClX76J4HvNdVsBlPk/dANUE2p2n4VRGmUNs
8Pz4M6UwBDb28L0xmnRVidDv8c4zBf7X489WWYhZP1jG9lUD/S/IccEA7NEqrCcDhLjYetfNI5ug
l9qekj75hh6/a4Jcb9DopAcoPlnTdxCEHY7nksbOifgYk5+xjJzMPGmo56XlU9e9EJTV0gSkH8Av
VHRi5CmqjimUpsjw3naQ1oxjZyhamApGTlPtgqiHbPJW1niKNtBNZocx/9DUt0mKrVVVPqupS8zc
R1NuZeAoFCP6fjWY/hziEhPWqjRGE+3k1ZTkJyP52fa/SPliDr9y8osYPyOrQZFHwhw7d/JYQC2Q
I3fh67ocDy0M1yPgoFx9VE8iAXxpnOhrY7DKM4uWH8HCRKJjWw+lEe6CFhMddP5CAcLaJ639qOfh
KWLGjubTU2WIwtNH8+P+Jl3IGOYs8JGXcQWPS3omZuc3rF2pRKzseHQkuJD3h1o6D7NrFlW8bspt
XOSt+iEs0xF6iLqivnDqliY0u0dbWOFZwXi5R/mHKjUnI6NPMu5IvkR4WUqCfifSV51cKPhWBeIU
kiCmHaTI3qNA4M2cOUVkbfGpNtD9eAjxLiYy9swgWN9fz6Wbb3a79oMsRKtwhdf6Rb/mB0mXkE8L
CfIcXcEIKRqDjPQsY6SsUZY9ZyBpBoy+dKR+FEl6ytCArIphIagt7JQ5qkIORpprCjvFnCDKZjyl
4sjH9/urtzTG7Ma1tUCaQ4bcRPUIZt+75osaxH+/40H8BqWFW9ByN+eZw1hoUVWA8H62cWsp7SUQ
T/YiseX3EZ1dAH+NMptJXvZ20OUVPRd+soWwwl7uqiOAUnAFg9km8MZoCPhi4ZjdWL6/Bp1dbnE2
ZElhmNPZsp+DVPojGq1aoPv/9Uf6a5TZ3WYQU3BRY5RMg9Bg8pqExyaKV//bIJepXh1jQZOaglCG
SmF41i+dsvC1lNn/uBVmwS+UFmjINgbJ2CFAEqwa8BUS/j9+lVnwK210c0A/ns5piJYQ1PTSmPs5
lQsrdqvm/td3mb0ektxurNQO6XkE7Apq7q6CvfpF/N6+eENv7O0SYudGVP9rwFmsC6D2WAia4YlW
QvdC7QL4Q4m63QGzuDS3y3G5c5zmQS/PRZZygrCqvPTUbNl+2guv9kbPfk0XtZ0XjtE/Il0Be0FO
sS3M6piVNtRr3gxrKYzfKpFfr94cPxYIY8Kb4hJPoTM8eVABF05YrULf8hr4lWMbQmuoyB0CoY37
Z+vGHfXXyLMwAZ0bNjB4Ep97rXR7tLui6PP+CEt7cY4gY/ZQBHCRoihX5Vu2kr6EcM8beoWusVLf
ymO7WaIKLGzGuSGdBheaIuLGdC6Lr0Nu+WGGxoM9upP+tjC3G6iCv5bv8kuuQlNiM71RwDKcpaZL
ZzL1Tap1aGkOHrKp1YDmehcOPhXTetITNyq+3x//Flbtr/Fn8WTARax4ic9X+NZadw1/nHYp3qSQ
CoIaeL6xzu3WSiGocSDZQ3MMI8c6LXnW3EhC/voNs1jD61obM9kA2wGiHmrlLoiqTiWZYxRf0Ks/
N8WHzMuF3GrpXM7jjdVB7Z0g3mR24vAYOwnPl0qU2/sLvDDMnE5niHGqaII4aqNxHMICASgdFO2W
lKEXNuycfgQhPmQiYUrPNJl8m8HgTZo7s/lmkiXk79KEZrmIlaOenksLR8PecqE81T4F+ZLQ9NIg
s6DC7LqUtkrouQzB2q9zT+MwZsSL7f7HuWzuOxcBmyUfVi2sQe8vxzyWroxDv8zeC/3BMhKHFex/
23Bz4X3amQOFt950Di2Ik7NjAPF9M/24P6OlhZuFkxGkTTY02G4a+pJ2P3lN2HkjCHf3h7mFSbo+
snOQaZ22oYLtHx5GcIhMca2p0J84akc6cYtmy/H4p50DbaGFL7YQKuYYU9Flasxs7D6hNesSlpBy
2JfVd+jwONooPAuzplW4uT/bpcM1CxU81UKaTfhy1fCtLVvXBFs+QM22WyTf3t+P845aSeupJxpO
MY8h3xm8gTSwuj+Vhf0xh5cmERzb2YirNNFfrehZQyFES5duz6UL25jFiLJEQl8R5DwXuQ/zkJ9t
v18ZL+MKQnvPyTHakoXS+tK0ZvECwD+u6x0WbrCeoFPuZuWvCby++2u3lGTN1e/xToE/pIG7uvZH
P4jd8bcAfuCZkwM8t0fBMv+C10W4mGMtbMA5cZFOYSttEdNzk7Repg1+GoQOJ5lXlEvX4iXk3QmJ
czF821YwkCN4j8Wl7hFrD0DawjLe/laWZTKTA33MZ9+qymNwx6SOoBvCYyqyvDr4buX/QsgDAerP
KJd5XuVVqqgau9a66TzBWk3ZX216HJmfAucnu6VOy+3P82esy4yvxiKMGUlVtygCtG8Q5hq2jXZs
cJvc3363v8yfUS6/4moUc4qzKdEovkxueAU7TNFSpXnpy8xywcTOhpGGA9ZsWhmQp6TNzjDVwudf
WqxZstc3LO2srJ/OOVCcCdzMgwLbQIf7emgvxO2l+czitmkEkRGZWDEFqH6oAywFVJS95PGyMIq4
AECuvotRiRQySphQYsAwmSXexTpwRAJ///MvDTNrZfPRtJRVaNM5mDZFhIddARmepR3w/7nX/7PJ
5ppbfcvKqAZb7ZyOhuFMyoYjA+Qa2YkV9TYk7dpi6eSUge0Y7RL1YWmGs8BAYl3w0MIMU1W4ja28
EWJ1MjYXFvJ20vdnipdzdvW9bFlUVNdxWrPgqILHElpucRW6BfmaREsQmcX1vMz5arCupr3ewob5
nELAVsrWNcCxrj/i5KBJw8OR9skEGTVNLiSbiwPPokWtCqSaNbtEix5WF3BWLj9Y17tl9avpdBeK
gT5PUr+UCw/KheMtZjEkBsAXDS6Mm0C0Uc8LPwgagPLgdBdaC0+ry4eaX1WmDcyfqUFkUMzBHUZl
jv3I1HRuAKat4OpRtYvQwxvoLfN6jFkmU8OC0+7tDDCBpn2po+EhKr6NSeGD8qxauPwKth2i8dw1
6ULsulnzvR55dhqYnmiBZVfTGTC977FkLwxegjYdVnAs/yoMlH6tgDlSaUeAA7eFAi2xsFZmAvfj
0fYtuqQWvrTas2OTazyWJaunc8RSz4h/GFItTPnW+b+e8eysQOO0l32MEUT8TlOATtKNUNPqfhi9
tT+vB5mdiyptio4NGCRjllNN4TqEXCgBZr3QlwrCtwLN9VCzozBorBWa2eD66YFut+FimcA3oweT
tA83em+7CzO77MV/ngduAceCxEqz5ted4JkupwilJPT02Ti6TXs0gHaDgChgyiRmLtHaXUPpsW90
BATNHp9x4X8U5fRe1cO41pXq3aJtO68EpLgpDBdqbCsZQaLUZhtYNSNKBoPLRuErKJVCBKJKMgTP
CcqlEDgFgOJAxPSUo9kfldFqDMlB0BJd2iE9Qqn2aCHzginuqk5DJ7LR6+1DR4A6xADaLyGRXSfP
gZl6Qb5L6IvV1u+hsNC0bvS9ZfYpCmHGW5Dlb0mAohht1gwqUhk0cqD36Q5wuL+/nLd3439Wk8+u
9cwo+WA1CZKhhGxhZroOpH1q9SVS/u39+GeY2bWup+FgV2k8nVtOocXL1mDCrEYdOkraktjF7RP8
Z6hZLLOrwQDOH9UOCfy6CRGFdlhCjS0NMQtaZdQ2fY8S1NmSwF3XT5Bm9Rc+y8Iu57M4NGRSWgPY
iudhuFAQYAbZPPOagjFRrUapgFI5tvUXwLNdcxAuQMiZBn9SQcHYgSqYMxWR15Zw+ZL6NrXsI4e4
74Tf2UEro/ZEMjpGZjoG+5bp+VaG7TorgjVTj1Bv2I943BXmKtSg1fdMh19Z+D0vYQuZAuyHJJYn
0abDktaEHCsN78NUsEetqU9Qdv0gnBiQ5LjUeJsm81sNXBJzCT36u5o4DwEW5WCS2zY3dDHbTaLj
qomtEtXcYl+YpyCMvKBjflvBNgcZaVqob6DEfKSYDLHix2iEJzi4TBP40K3YB2wL+udmKNK9tHq/
gE1B13a+noTQt+/fwL3lDkDfwIt2sIkgfQ2CV1usgvy9XrRtvHUurmcy26zV2EWo+uNy53ZwIRoh
cf8lg+eibv2oLt1AvSZ2uVL2kxaDQmT8jCkEs3JzF3AdZmPWwtX0u0szX1ihcdOAVIcG6vZsYYfE
6EZIT7MTtBzcIuq8oQe6HDqwmqw8mwZ+n360QbgPQbgweYlmPRwsygheyTAwJ6VrAcxiZcrLM7q2
2wxClqBviCViv3X5Gfd+5mzVkgBpEAtSdgpA8P59DVB9PQq4txH+RKaWuVmQ+nmffwP9P3HQBltD
BND20whBNwXscVeQJncZbz8SzVzVBIrKNHY7LfOiZFwZpN2ORQiwbuPZMTRCQgYiHs5XkNheigBG
JVmNZYUj0f1MG0iui+wZiCHwJfNsRW19n+sMBw0S2+YzrHudSNNeKcxNBtDgCNibeHD40Bk+N+nP
DIZqtIQiHABVNLo4RieuSGE3G5J1EVZ+Qb53Aqi3tH2MJDpbPGwX8kt2aw8KnYPqzACUE/MuUF1F
sudZz05AwjrYFL7qcKuJ59jeJ33nVQEELRPgrA42yQEOOkTZWQUP3bTXGuwAq90nQfzGgZXrTIkX
+7jTwYJI1eiMU+YZbe+b8iHNu9pt+niFJHOXdqlb6PZXtNulU0YQZctjL2iCbaLoQrZws5h1PblZ
ItTb1OoiCzvahG81aAhgRJA3CgKjG/vpWvkTGB0GAFngpUGh4V+oapjXo89yI8CyrVF0OTuBFakx
ftQngG8nbQnofrlv/nEerr6gwN9fPb8k9IMKuK6w04U5Jj7NjVy3q/BBc3UHe9Fd6oUubZhZBhbx
QAOVUjIo7Y9bA03X1vphacTj9hJs4tZFe7V+87ZSHylbSXiFnYKmX0OA0dG6YWH732IJXH+jeU9J
NZmeBGGFb2SVAP31APJNxlpYzZHryTkC/iDTEAMI28LJ16m1wLsoNyoegpIRrcSQryH6Jaxzs7x5
byVn19OfxblxsHGvNvhpdDe+Djido+1OkVO5xAW+e5fLjSg7B4bt3hLUf2nhZxlOVLEytArEhJYj
ENTl86Il29LcZglOBEymRrvL3ELrvayhdB6EuyF7Xcij7p+MeTcqBi2XCBR7T8qutrIYQJUqwEJd
8gG4WYe4/lKzMFNqpjWCqI4TqL+kNkpKcvLG6UFTDzWguXXDcXlDYdD4fn96S59pFl8qqsy8hrPp
Se8RcvFQSIolHY1bJMC/zscsuPC+HNvRwBjGGhRRRHz4RwEi5SZ7DdY+i3isheAyFz+pVCaDemrY
SauOVZlfhB9dWybrZMi8+4t3WZw7UXPehgpTO9dBN2SnuDM8klTQ6zVd3AX7tjHXvf0vOATX6zjv
SUUwHeGcYB0zI/JYXHlq3OjNIgB/YVKzkJFWg96ktL58rXiT7tL1RXxIX+Sy3KKa/DWbWYAQdpea
bY3jO6ysXVE75SrYGk7r8cq9xKPl5tBCvJh3pcrJjlgSYF8wdRw4f7JlfyDoD93fEwsHat6CSiq8
vtvfmz0GtzPXDmEbPN8f4nJe7m27WahoiNFb1SXdGvtkW9S1o7eZHzf52oLWQEBQZFvgZCyt3DxI
aHFWUxspkOKx05gZFAQGb1n/bSlQGLNAkQS93WcxYu2w0lbmtGf7dF17OvxT9/qm3/yPWcjcr6IP
x3HSB+x0BibAUEh3MOttO4ptXKqFXbEQk+aik1qOT9WX2Hsh6o4RYABBH7gDRBeGQq3u745bYkDX
B2vuVRHSUJB4wMG6QNzCvf1uNj62e1r4YXK0ftVwZvGj1eWowf5ZQv6m0k7NU7emH0skxsWfMosl
MTX0Ei89/JQzfweJUdpuHB8T5lQc0pEXhzXo28NM7nMAlroAOcXhfN89pV76bDwtLMvCwZybMijI
byPdwm9pPLiXJ08BKhjEt8FiVWjgrfIEWRFkq8HqbJvN8ArdLBgovbBXpm1s4wXKlpv7P2jh8jAv
v/cq5Y7qpOuaCNGc9MOmHh4HU/dSbRWw0UmbJU2em/n9xX0LQiuW0Ob2bC2dDBoWOFndKtxoqSsH
J/BiNzlpfuIEmpv/WkJF38Q2YDhTE3gRCmvuu5WpZmghgWqcbIXCwwDhFCL3iUjJ1qjSBxECesl0
byB8J7TEbyKx7wcVeVJUL8ocFhb7t3bkdcyEiDETqEno1GYwH5t7ZUGMTKYGR3P7Ao2EoL7bGk71
RX4xYLhdb7s18aIjeSiel44A1ngWrecjz6I1wbTRhSD0mAXhJmLKKaefE4pqSoN/hb43i7OlDjz6
1ZaTa4Odkec4FdDrssr62EM9wNRPeraemsrRYXMcAzwKikUVvPekgSsXTM0hKcQ0SGpIUGr11O9G
OPnqH3a1ET2EfLIahYQIogJVAz7OG4ht+6ooH5hm+LaVgaJUQ7r6GzdfwfyE/MzkmijrDek71baU
xR6p39pOOlSMez0ZHDuujrVWeppAPVHrtmlVQMuy8fsp8czO3EQFJFngJlBBt8vIy1XfHxlM6VFT
cyvZbPIYeREMu2sSrCfyApq4CzEfmE/+qFLLQYKzi1HBahO4mdqHIcodO9HdEKX0CJ5hVQNFl/o1
iB9l0/pxBrBbD1FmlF0Ak/BIZ67z+k2H47h1MUCBgrARC5+1SJXSr2H5EnTU7br20BgRpIjCNwbO
emdApF5XB9a9glfrKkEdNgDl2JFt33Hf7p+nERL2cXEo5eOlQGFFEhjX/IQGLNx1LxQX5tdR4Ela
bTMr8xg8/MoiPymU24kpIfpEVkP/2mnpCs5Vbstq39LHTSLESqXE0zOQosZfcER2u+CjtT/j8ZH0
X/KK+SoD6dHOIS4d+F0abbCqD61m7YiVrPrahhpQ7cPv+hSlJaq2KbpN/JCp2qFjvk1S48iKaE0L
ddBbWF3ZbzlfIdV3G/XZQXIamkeaGwqINmX8kNuBJ6zeaSA0FEOLKoG+dM2gRzH+DDUUPfT3avhR
yMOgH5UF5zT7nYIgaGrwXzTHozaORxn+SOHl2RWGxycUh613mE66aV9A4Yr4ynrONc2xx3KV6RZ2
W+dGcJbDNlMBbMl1wGm14CLmsyWM+nX/hU7qrGf1SshfRghhARlvwAA+BEBbMJD4xhL6u5Djzi4t
POulMspHrmJ/Kj8aO3XDPvfD6txIiHmjZdJHe5hc+CTVUHmMvGEiThKbUKYqvaHc69YZSlmrznpo
Yn1XwmvOCj5EH0BR6bUrtbWKX6tqU6kK/7jb1s2wiiPidFxzOmSsBXaxJLjPgeDr4ydbhwsg5JXM
rvQsgHN7JTc6DmVVtTsSFpCvAm4Segy99SuvYxfbcDsoGNwWjcctJ3VJCYaPRH0wVE9cK54E7bwo
0Lc58NSFlsIsCTrD0zopv/T2s+gVaqPEtdCZj+WveMrPadOttASKJ3bs8rz2wOM+xloDDqN2ntpx
Bw6pU8t9TX9O5CfQgU4jXu9fab8B5rMoa2kCdXWNWjbsymd1naAShQUsCT0iCrzk0m1PqS8hQRR8
BTHQk1/UPnmrEW/bZ+jhrK0n9YVv48hZCrr/qEIj5l7/jt+P7au71e6UPYaX33Hxmozc8lk99F+Q
5JXPUPPa0ufgMLiDD1WiwW0/LGObr5dyy39cf/OfMCuEh9CPbmiAn5AcxJqv4l35EW4tL91qPkUu
W/js4f7i37riMGkD2nTUYBxWcH8nFFA3i4MGftRY/EveBykmw4E7NQTHG8fCc1t3Ckgwce5D+3ep
BDavp/+/2f4Ze57oAdmldPH7eqUuOlpu8SVe83W/HTfVgjfTPI+bDzV7NwKREsMlp4NMvn6Q6Bqk
9X+brP8eweY2v+QK//SxaxifTLtATW7kchVrZxMO21MrvL55Wfhkt+aiA95nISFBcmbPHlaiHes2
afNLVqIOCdxLXtE/gPdr41fTinqpl7tL9CHYN/wzIYFToG6aeCXoFpRN/94nNJLJGFUTPaoWhqi6
fkiS3h9buZWx5uUT6tsdgfBg6Vctg5HBDwqAozEkrl5DlTtCICcxyPfAD9eZwwzkUsLcTYXajGWy
lhL0Ukpw9zFHGFAtkd+4gA7lYLtQLEPb43UkD6LbyuYQS9Nvy087APm87C62KtClwj4l01OGxLyu
UGyHFuJABUSXHoQonItjHJ1eDNwS+kXlLf8Z6zbEUCzozrzp8hmNPE1CmS7+GpfQ85aPg/GZ1GD+
Q3nLkp8mcq+s7NY5xGki4y1FSkOq3q/LCZcOsv8aCk2gSY+gJcrpa5hFuxi3BUnTbRWB8RAqd6gq
aGcSv5DdtuI27NeRf6SIxXCxw91HdMhQI6PQ0kMbEs+ich3mz4gCEC5o3Vo+x8O6RJMUN9RIwPvv
3mnykqK7o1uBV+ToYhgvlwWuqgkEIZiRS7pNUJlDN5ER3C0Q85bZ+1TtS05WDWqEovrQYAhhctR1
4+86nVxcLA7pno38vQBcSsN9rLYMMnR9NbgN11wDf5ZBDf21zzRVa7xA3luWfM36N6IbK8jXoYUI
XriCWCaufnqxdzfxViQKommj06bmXqvRrglfA/Pd7HFrZZscvZpePk/4r57JIx8+axJCfc72VT2t
7YGseop3Zv2NNomb4VbGZVfnu2Es3NyE1iUArjXU0LX8MUgsp4ARKxRi4ZqnP6Y222Yq+y2uX+rw
5oaGFrlkqH28DvRxbyndA3AEhmxoL5rZHkZ8TnF5zABqXxqZA175W4EUExASr5wKl1a5F5jII47G
uOtjrCaeQTGK7pN6Y63lUi3ZiXKAPt2wItW5HdWqVrEjTdOZOraKdbguJb5Kqwf4VLiGcepgrZQk
mxzSptH0LYutc5wOrpggmVL9kF2CFEt6nfwYzV+T/dDVl+L/ZxurlcpfOigl1zZemeaJpYGv+sAh
KN+ULdBnP3k4uVmTOoEZ7ku07+0oWam62YziM4Ywo640bwJeREzPEZK1zuZumtZuwpBnoFFdgtEQ
IpcYhqOmxNqaftbtZytxG8T5Cvt3q6NNSEAbZPlzPb5VAcSMsh9GMvqoHGwF3gF99zzVmj+o4oHL
flXm+WaQn11TuJw/jFXyMBqwcMcjvtSek35NTaQzgGK06bRG7ITyBFknXPtk7Ag0lNcnFyRk5wTx
vi8SNwclbcKTYnpi5SkiA4rb8bri5z59NBE6cvFqhYdIhyEvka6dS6fG97UEZO11iFlNLywwHqwo
8TMr/60rTcrIB9V9a9FhrWwIpyeGV1kjygmluYHTOVzlTyGYKhCsQTu8d7TMzyF1ldoWPv5Wx8dk
Xh98JVbn2Nq73gpXdp9d/5ZB2dnU4MobfE3J0Wg/e7Jru8iJYQGqBkjjsF8pP49juekbL4TsZYPM
PDfdoUAkyysPLdsxafyQAMTU7OJio0LhxZN6CBrAepJp59eaAxrDuu6eYkS/MXycmq8jhGrzGIDD
CZG0xsxMaJJDRSQLfEr69RjYvjZU506B71MqvJ+ftBo3BYShsEpmma94AIl/GxpuJqhyxx4aFUkr
XbOEGEjUul3OYWhouAsX2byYgSvzrztl/sjNq0IzDD4eVQ0WHERvU7UZLnI6LWQg+9aTF21TSIuY
wIogzYXNqVN1EMAbzJ2Ioy2HMlPQLrVu7Hnd8vKrdOhgUlxz3OJzoFfMCekNTYyoOGlepNcrOD8j
UhZAZ4ktKqguC/iByEdiRMBZKU9PPuvpfZoGTyDaG/3H/3F2HstxY9u2/SJEwJsubBomve8gSImC
9x5f/wZ0G1dKMSpvvMbp1KkiEsDG3mvNNU0k3HeGak/9clD4eVpnfE2FtU91/U7Q2Jj0wTGEJzJh
HS3tH7YQ6qmnq2gzbC8zVD0fSrLZyc++oWZ4rzOjFhQ3jW77/DVfTUcarKORAYHl6a4Ju8YureQ4
JpJXy5k7JXhwTOqVafxgjOesanctCyObsHkassbOddnVltpezJNpzG6zxN4sjkGjPifm+zSBMGJd
ok/HWsf2uSGFvDhuiIEwi8G0PlRD7ESF4FrdRxUd23lwq+yl7+Q3xBOE/41kUIds4nnt1FYXZNGp
VXE5ocFJlMUfI8PJi/EgkTcE6ZMT1HQRzFxaU1uzcNZM/Pn2zolllqZWWlp14kls0So5I/Sb1+46
O5juclM/a3fpteKMQfao+/OJ7NH/v8tvhbRuYFhwrtxSSACV2qoGt9lHuyGoguFUeOsxeyK/zzZt
GCKHZUd9GDMhv1RPf7twsbJVSY9l9Z5PejIjFcNkMdcTazaL4Z/k+yl6u/DNfgNMgQb+70XOava6
Tpu5lnLxpNysvuE3geWFu2KvOKlXOt0lAO67t6kopiGpMjxbUT6rOqNu6lIuxy2p/obAYSQ23iTe
eKRu8maHuqW+rvbttb6rM5RBl8wvvyt6/7z8+QaVEGIvzOt6UuLCaY03NXv678dpat/tgYomq5op
beEO58W82qTGOs7teupL0V5wEVoVsqIVbWf1sVdbxjEVX8zhWcjenzXhI1o1Zxjp8Pn+hYEZWK35
hai7YQH0t5RuXCBCX9tgSZ8kqcXrWvIilLHiIv/I1acGZBrKb1IlV43AgT5Egdo+lcOvBtldUat2
u2SBHFY/R613tVn1ZSHzlbVx9Kwlv/okTJZf5+2b2TSFTciFkzU/B3OyJzNyDJFescv8ak38pTT9
KBzguer7pKzvhiV87bXKb9LwuRWL/cBZh12Ogyw5MCSIcpnqEuMTLPj3NOK067HiZVi1ixBJzOG9
URpOUt5OZuwkFMpyv/g1aIwptf5oxFd1/1ab/AdoWCvpidBKXWn8JgdGW746Ao6LrDhZa+dPufqm
guDgfHQSNJXi+8eSMg6dJLcZ630YEQsDulfjxtrqBJ7/SKEJpRF4Tv2Wlvdy9DmmilcUbLIaTGPK
mu1VGViJreV9ypE/pqOKmIPkBzV+qxh45ZHsNLQRgwc/jXm2P9Sdp6qPugKmFoJF5SIs0dUL5cru
W9UfpYcw33WRjvbyER8hTPChYBnyUa4E8tMsB8Kuw9GF+Wrqb26sQ38tlZ+tJQQWEFElI7MdFO49
wb9aIQP8c7KudWO1O8r6zhxITl2YxJH3vFlGDZI/QmqGMkWXoNQ3IbzherC8JVYh4FMAWfRX1eqK
2erl5I8O5hKUDRdeLXekUB/U1k0VAjTr3K11MRBD3W1NwdGUDEuml8pQd4L22I89RShxlLmy2rJy
iuTFFlsUnoMeRGMbaGPIKUXHZlSuFVVBqghOJpq+quvB0sg2VrqkwVe7TBGCTH2F8x3o8gCnS3Oi
Qd0RCmm3+KMxosUFnxIqfjMYDIjExI7h18SDpYR1DCvmAmSPmQ86YRrz0BwbLH+Uya+kUyVX3CtF
IufyOGAML6WvBT72w1zfD81XQvzpqg8oAtu3NjftYex/QJwHnR4c2cLuvs3grGK0FhlYbfb0DxUq
e4Kf59Bdlwpv9+ioqnd5R6ejP9Sy4pZa4/Z1bTPwpdlaHANVk1Vjq3q7Ml4Cr7flBautlEIIQ5iu
fzNEmN2z5RrZRzneZcNNvRS7OBd3CWcrXk0AtPzFLPfo0XO7rELI/RI22tJO5THN3XVLkbgsDGCJ
kmLfTFo7sh6LDAtWy0ZvYReyBPgY+SrRJPjO2vm0UelbPJlIcjRfKsjSDWZTtEjQLx/KHnJz/7jA
Du2eC9hRo0BpkF7nSrTPoi9FfIv4e9p0T3DJwUrYSkS+VPzkMQRwY/GtX5ddlYhM7VI61qdlHR1B
f+2GN5Dhfdw2tpIUvlW+iew6lSS6eXnbLgwUiHlvYbnvigFXuvwujnu3qw/NBpyreI9GOOaB6iym
fugRIirpfRwDavW5PWmSQ33v4H9r9wkBmPpTPoaQTFdXw6+sj6+K5XWJGOZp/G8cNu/9J1N+YMpS
halbl8+R/BoTWb5qtPNk/ago3tJCtqMx9WKF7zSeURp1HkLmm0KUnrJi17M3WFJu63PuWJW2b1TN
05f3TPoQs+LQd/GNGhIyYOR3pcA8p3lTJMYug+JZtXqq8X0jvJXoKO5Z63ddNtoz15isFpXBk0Y8
6ehlRnYt5WzwjeZ2s+xpw5NEs2Ll1zI4d1iKrp6nN0lj7fJZ2yjU7tJF13OTBUr+S+07D+IQvs0H
RAcsovaqol9PM2qjNHVHqTkIoemYo7krwvAgWA9lJTttXQSCXDP7BSOHDU4Zyn9q+pX60E2STUqL
MxjGjVLSnulwMZgyNGRiStVLqNZeXiYO5YMdznwpZuzi9+Tn0Cpy0hKWyeCtdbAkGe7Egrsaph1m
b3ORXtVsnmmX3zOIc1dOljBKnCH6CSgfTEZ5KrRpy4OxJRAThawApf9qQVz0ECP5aNvV2IMV2WFS
40cMvRL5TtFuBuFFEn9E1THqt52RZj7HYl/vfD2qnjv66EzSgyJJqcjvBz5msVp8k0nIlLNHbJtv
XX/MIpP43HyTOgXjvK81apxe0pGh6E/aKFOeWz9hP+BGoUKHN4J+tJwmbl1FT9wCMKlqDYD9X4Ng
XWcRwcAWWoyOcJ1EDQQhwhh8IPOjwHZN93s+8S5dmfvHmZPGsdObNYzzJyGsnSK0XHPWHAm4cVLY
Mua7vHmz6pXdtPPRnFzpaX7E4cWp8cWRIsWNl/ecc68zc0/p7lbDCqxM3SISfIn5iybdIYU8WcLV
1L23pMCJmx5J5RvvqC6gYWFkJuT6nZaZXle+W4t6rNX1NFsPor5rhfQmA2JQBclPa9ku5RDoIHNl
QXND9jZlidxCLQ8t4EFM7OBoAaXHJE6kb+n4VFkJiy/x84HX1D4umM9hxnRs84oB5ux1+g9aDn+S
e08plmARr8OBvWqIn9ruy4xSxnPXssWklCrCJHOJGIwqem7kL33VfRm93FTUTloEac/qzETHIr44
ah7TZJ+Hg51qgy/hp6lzgs0xAWoh+8Y0ecaIN9caOZKM906XHtqmp29u3KQ2b41SJRynYuYo+RPl
U4wCtqsfa/19tjjVQtgSyacsklXUWZ85rQiTVqemTGuHzM8j05vkF2UtD/AD10F1IiUM8vphrov9
qM5ONEp42L4aYuj06Uu1Tvs10xFAc0Ip72luPauy4ejUKOQSunErO2muHGi43bFlF9SfMDs4SPJ4
lDORCKnpMWJEXBRX+jTsgL0k5VSuHw2ptYlG6y//7Ko7BpuesQ6eaMC/bF1RNu4b3GmiWvCVov85
tRhCDMPtrIRu2SyHDrEHLHv80TpPINCDf2Q1vBCMwQUTjAxgjf8bsS7jDJnJp3SNR2mSv1dN6ZXz
6GSMPdXoEyKA35KEucYkqsLqbQWeXT/YcTV4WUcLFxu/i+KOaJJJeAspzkIJA/r5eq6ehvTe7HSa
ychLsO9UCibI3eeA3aPxA7o+9HECz9n9BOKTYJNHo+Bm1DKi8dZKmltmfltsGEPkjPOHhZ2+2ed4
Y6X/M+FOKXqw/Mxj0dfVVwlQKWpSMLAJ2cdra+z7ebnalndvPq35Z8GEMZ5uwJv92LK3B55FwTDe
QvhzopzwiPg+Zd2v1UgtIjmj+nOR+Lby0M7HU5u/JBFOS/qw1/R7rVPYP340euVq1q+pPFnpRy8+
T7qIwZViY1u768AHJBDdDnVm20/7lNl5a3wVpkBVWJNXckcAB2McwRsqYpiHyUEU44jzjz5CWoHh
nL6Gfm4utO2GrautrcZEfwgLuFfttVRSqvnOs2EAj3cz0L500R7m396O6B0FeJVWWaTHO+Ntadli
FlY0LL9bZSJhoQzGuza4NNb7hyMrUSr+eZ3td/wx1pszs1RLtQPPoSVXiH6EhODEO3lnev/dzH0z
I/nrSuda9TwqmgVH1oXBzOzWP41d6grOdjVgSdlO7y5T4v9t+f++4tn0Tm0FJdfkeD2FhIm3gojb
aeH1WeZfuLOt0f0bVfn7Omdd/yRBcFObcjn1ZEyyPSuusoN1AyF3xqrDrm7ISXJg4rv/fd3f/f1/
XfdsbKe2WS9WerEwkpV8ye339VsTQGkIVtz0EyzKrEDx8vfcwTbW1Rxxt7gUMP6l3/HtUuV72ZAV
mEnG2cTN4sNrOHeXkxpovnLsdxu7NT1chDv+BVd4zH9c5+yTKLA3zteE68h3W2SAsjNvM2fyEb6B
VV0CN74Z/XI1TZGR3uiaoZyP9MplyGc51+ZT9St9NPzw1O+TAzIDl0rAo4sZvS2l4PJb/f47+ePC
Z7CKpfdSKEzyfBID/UDg103mSEGDhMue3NJLbkwvn+wLK+lfnOXvmz17hdDhkzFelflEu9N4nHFe
F5CeFsQ+Bs3HLRx53iUBcR5+bWPNcsf79aYdXs5P/dfFLenbzxa6AyRyYiKhlp1tSaWpTLnWzidr
N3j9fiD2SHfrz+R3Jq0GRhjdiJfIfJeuuWFdf2yDuhipRbRds3XrffnG4IfNiampXW1EttvMTdyL
6/nbh/7HfW6/6Y9rlq2CF4nUzb8/3+pAm+sVV6lvuiPZuwDWQbcbfcG9NOyXvv1e/7ju2QJr+7o0
8Jyf+V6Te0zU/ewo7fqX7L0g0njl2h2e6AfIRm75pV/icl+6+NlKwxtAhamVbudNv88Ov82ZfHl3
cRFti+R8bzRFQEPscfmIz8mJpoGIM9K4jnpX783nFA4AYsm7/F7eiPD+RW7KN2eAoUsUkJKFrxCD
m79fpqFopC+OsnyCWkQ26GCHUXpQtxZBy3eDcW0Zj5b5LjSf6P+Zo3e2NKN56fsvA/3/GF0Kdf7m
MfNzLOSiliHr4jlxpRgLCbt8ReYdRzumDQEeWP7/oXz4l6TCDOiP65wdfaPZRTI4zHYd89cmN6Cn
xzrRTnnK+oWPlNnHvy/1r6udPeQ+ykM1HCX5NMgq/InSTxdQuUoMYoVUc6Sk6oNlPaWiua+tx4lK
eaHjWefXbkwwga/sdbrWxScZhlgBN3LNRPBM2Lv1BCjLqpgE2iLKQe1FbEJ7Wk1bMIogEflrA3M1
GiKMe3Pm1FJi4E+VQNUwIEti/yb0vtIAFLQSnWt9aJMPUd2yCPvXtOp9CRsokelXUXZ21wkM0hN3
kKGkLqttSvOdmCSfE1TVNa4ORXkvtSMJY4prCKNnhRANrJoGk247WR8E8vz6igaHEplKXSHxz6ph
NArXo8mMIU/dUDq0860mtV6G9rYCix7pITPm9KsENUCEKTW/DTI9cU13I8heLBFboFRgcKmbC9BU
8ndqTx86Q7slDSujI9d3cFkcuM43ffNDz6/FDjhWzg5Cnh37QgL9hvEsvOox8Ta0WHGJtW04Ac5e
DyEMjMzvy6slPaWJQjewIFb/IMESmqrmSvl6G1PvAzN+psKdbN2Tnu1Aegti7P81pH+KunWT8Gwf
eykw0trO5TtTfZnzm4FeX5t/SMILJnnOlhOgCuVdqcXX2opR3rI6df8pCZnXRa1rruYxrSsqdRkq
SuGZkFgUqJcVszlc3UkjeB3xVlebxlVJ6ZLz91h6NQbyJVZIsLpxyvoFqwkwZJlmjLUgK7c5801D
f5zjd1X4kQLsyjI6og1jbMkv3rjwPBZYrZr80TBt64CMVFNxo0WEZjDT74eetADFGpJfCHOQWj+E
JIjpgmNFcIXmWmo5dYi1k9s7qzum3e1U35XWlVI9V0ru9/OVYO2aSKRJiYIlzwMz/FC0FGAHJYlS
H+R6AttGiggWp82ZnRcP43AtAIJa5TX0nrg3bMBnN2yvJokkGOg2VfxslLJdpLdwSQGyFPDe+1Z9
neCMLiPTegBAjUP52E6zUykfaQbcApoSxTzF+GNZP4WsOMbayKhccRLrphrWXaTj7o79kGBpPL3h
SiAwW6jhRDHTMRrd7qlnpC36WTQOxqZQhlSZhwbtbecLZe8WPQeT+b5YozcZkIvBgtr8oeKfDmLp
CRWUYSPdTeWVJmjOgq9HLdYuYNxVPM/eMsm+NAGbAVCWjd9Wz3UYfkbD4LZVfkwX47CYilc34tFS
MJsyvjKc4YzwWeY1SOEvKRSdHH54BZJQsqro1iBpJUExj/t2QVufPa1Z7ZcSaWrGW1fv5sUg/TBy
R0XZ1bw7s0u8UAWEHjuvB7nK24+qMsF0KKEW8porV8JfP4WB0m2eydJLnlgnsSNgpTBhIfkS9PMS
TqU1fip55CYpqzpPHQnGd9XghlAd1OJ9BQlvlhdVe5JUaM2Gb40vy0as6rEFZL/K68ErVNPO4tKt
Y9nt+ntRAP1lgDJOxatR+7JEFEzb7lYIUeGIXZRUulErOBBenWpiQg+Jy+odTElu87UG98IkF7ZN
TSgnXrYO1F2v6OZdkeH5lLhK+x6WfDXC3mINxuGTMZ3ygVDvHrClgxUkqM60/mQMr88Qx3MBwQiW
W8Pq1vwbqvAmQGRYs/vJWjw9x25ctuWI/OHZli0Llv+ztDzGyi+ze+nkDy08mUUdzPJXXyuBxcRt
NZsLrdZ3RflfJ89Zfag0+EqZrCWa1/8hYy4Ms+ixqv0cLDt1d7mikL+vKP73CD8rD5VWksNB5ZK9
K/nV88CH8pjeIufIKU8rx3SVoMEW3ZtcXDRgoPrrc+QUfv8FyUm4WK1+UyD/9QDOikYOW1XoFFU+
acSMKYp1jKMEQPGSHnN7jmdl21+XOSsPMQCa5Soc5JNlfMYkRuXYQf93r/NPmB+Ix1+XOGsj10FQ
tHKiNDJuTAfg51m76q6Vo+6kj/h73224xJazSr7rNkPfC3eaU3qE4Ho/Bhc0ageT/7PyctI2iRX+
P9gTfFef//UDt9ruz74gyYe+yfmB6X6+mrzyLTskQRLZTUB0c5DdQrLa4ITKzfzkot3npRrrPOy8
T5QkHUPxf5bd6DfHfJ//bN7rveRStCMfIQMUMi0uz0w6bs2dfmTC5yr7/35L8rn52e+3BJUCRq2l
SpJ5tvqHKQKQLrrpZBRlkENvVQp0Od16hVTBTiZkFYpy06U/i7jbGUyvoPi4lpkHBeB9LF3pFc/L
qvY1uVGxDkc0VR7++xf+tiD4Z6nSWoB56IalnYvfRiubJFnhNakBk5o9I4Wb1SUX+EN1an99iYJ5
Zzjqvmcw4WV71ScRGkp869RB+cSj82vWziXU4vvH9sePOtun0kpfzLTjR8lBdr3BQr1b7svb2qef
9ZTT5IqucRfdhra5qy+Did9+vQasY0PDEk8/d8VLlqXqZm3ddsmJaye75lA5v3Ewh1G6ursM8X2H
X0JDU3nSvAGMh85agrysJE2g6EQ0A8OmZ7K5xXrrVEDJZLegt8lyI+uJsx1q/70ApG97nz8uffas
tai15DiypFO9xq65NN7IhCOLHkMcjcrkMZzfzPouWS0/69ZL1J9vt2MS6tGUGZomnt+2yYwrG5Nm
W3yTpzq5G91lQfVlujP9O8cAGhxbu6CG+CcL7Pc3+cdFz24465TUTPN425jCoHRJ4t01QfHR3cPg
zN4jD7Nbj3GzZ9rpLr4rriQHllnmlCdSYlzNnXYXCWXf7hJ//KKzXSLT8Lya5kg+LYd2rx3744/V
EQ49yMl/v2t5OxT++dj/uNDZ8TcbigCzgwuNvuIz0x5HP/cLh4fgZaeRAN+gwLfGxLFGtmmz7ekq
3fVPeFfdk5dd0y28SBfexvfHBIMBVr9qIQo4Q7flZJElM0y2e18cADtnBQMGuPLFU3QQeBWSY3xg
nPqa+JeEqN/UJoYI5UyVDJMvzzDPVkK8JLXYjub0uxzCS356RxwTWNeJo9vF43yIAoZjpw1PGtzl
qneEt/K9DvKTsofc89+vZrvU32+Gn8J3QMKNaKCNPd8Ahq5e+jxdT0X71LaflWJcKBi++c63KwBu
G8h8EUGd1SSa2JMCoEUrDzpmJ40ODMJfoy1t++L+/f3N/O+lzmoTxqqtKtWwa7VIsMX4S12EC4/r
H2cdNoy/7uasuhjVZVI2lT47h+JHrT08hQfdyQ7zZ3/sEbCvXuUqkTNv3+ulz+gbUP2vi/8+vv4o
bVq9y1NjUVY+I/0A82i35dpv+pzlViPbp39K7YT1egmdM3/Tks9XiSLrOgM18sfFc+JrZUKorQpJ
PKnk6NVXaJeDAWJ8E+aBOutuovWQp0dX62EMr5oWqFbnwFFCXTp5SYS1ENzFY2nRRM+KIyafJDir
9aMJzieTxmbArDATGMrNs16tdtX3d3DvXGvQkFLFrxVMFwmFrG7cq53yKvd3E+1/PzNmYwq8AIVM
8O6tfEGknDv4b7mRMsMXRHohwBpriUcp9AMjpisYCuBd83FpJr+X0MWmHRNXDAiR5E6oW2sFDbYe
hidFSXFpZpCdhE5Yf8T1u8FgH3doR5Y+0sgiLAG7GDHfZ3HtCaJKijUwVpZ6Ap4Bqv5SQu63EAjP
KlOIiVsCXUlVMhdldhO534kq3HktdsRO8FI4DXIzOiqPaVo/paLelWZol8biSWhfVzgRzYpfHk6g
k35NBrbXdbA7mr1EGC4qaC/pPi1YakP5JYPG9OEPA+WGuMI/kTUvSqwAQt3TmMKyL5F5l64BDJcV
k9swzm3mdZfpSEdoSzJ+DNCTKM/ww1rgI9WvLBV35Qkthz9D/l5SI5A1MG698ou1chMxI0Hxlxzd
qkv1tFTyoRmINlOTg4XDn4meRdDfxe5Z5r2YfeJrWUYQJlKK6UFl9Cv23QOmkM6YpagQIk8ryR0s
pGOXA1xFX6PKbkiEZdr3ry1hKGIrOUkxBBJklcWAkIUi2KoExApgRmnt1lLjVogQqkJ0seH0FKzm
Squ52oz8lGJ+LDWgmeqQIJGJU+u1Em5H3dhHVbmTDKb6T6pO6yLEWwpGE/TtvQgGQ/HKuHtGFps9
pFhNo7SmTLpDBEtkaP0cwSgaB3itZYSaKZtk0MLr1Vp9zboLJeJcQnNnTMtHW7dQCHUpSCXrqh5B
sIoaDY9ajDc8iwZatbjiitGxh2CpFA2IV0zDsQTBW3vUFTFWrerCghsxho3hY1q7NbX2TQQHtC3q
Y6WX3tDID00h+mUyexp5Q1171VuEoxf3Qrw6pgQMK0Fjnj4m+KPiKQyfLYv5DCznGINWRftYyhU8
Ld6HZNGa2XRotOy2X5KAgb+a/Oytp9j46t60dYHD/xr2nxmRnXXfuIXSueucek26kWobb+qfw/a6
goJqasjkwfWmYR9N92oiHXMsHvUlhFos7itcARu5c9UKBcEyuVp6v4jomhZGDEniSLCUF+AdNPkN
cHg2PALOgWq8VfJDL7+t9aakX6HBFccRef8gCXgd5bYIDKWO2rGAbhLhW70Mg6PXKNcGOVh/9rr1
rEk/JjiHaYfnBF9QpX/GPS5d9RDI+rwvWUQJtCFnEUNXHcernA5k4M0rCRw0s74awtwzsNefQ6KA
O7efMzdf5mPGO1VEsOsYegNBuHs1k/Z6bcE+bEHOwmDuTbupk53KAKO0WIw/1Zw+eGXP6I4hGHqe
fZJzB1uGxllf/Wx6xtAfWuUxtO7GUQ4SDWU2TNQubj26FEcysOOC8UasnGPUi0MGANCsfuonkNUP
rbmZ4vzUqK0/31bzgDYq3YnVvYL1VGNZO5iVSvspafBM0+5uEPAFjoyTubmJTuIbimq7UHsP0eS+
xvoXIsVU3vbMbXsWUamDrWWxN+iQkNiYa+UtzJeren2Gf/WAq5E792BftJUV24xe8H2anXWtmOhL
SIWNl7sYDZCCy8mgp7vEuDHmDCqpOj2UoYHsBUIdQbFa+DaMUGCH3K/5WVX7scwojIyGswIKNbi5
agR5TOuIRtDo9xWcWA2Oe2O9RunzhArCAnFU5edMWG08dXwBwHHk+j1kz22Tk+cvq/yK8kdrEyZu
8rSswDZ5cZpugfZS2j26oLp+KobeCUPVt9bJq6XyAUa0jt5PBHe16i9jkd1+RJJbDoGJKrNSTQcR
7a4DD07iaCeu71JbgrGutiSBUs9ojXT5UEQvpRU57YiZQ3qsUuxohtgfTHiPYIbJemCz1vgUVBgQ
hZrutA6GgqY5cShBor4VeitIl+6kZ+MBMRYhzLdW+Gb0P+pNkbYh+4W8qxkYGBBC6fJuFWINx4au
Hl/QmYVXVrHdVZUrcpiVRPJOEqgsTmhp+iuZ5mDOI6+IGSWYwpWSk0WkWY7SRceB3bKTrddVwiC6
Fh6WmKREgg16za/4aDrCmOIcFnJBRq1R72Kzfw9Dw+0T1UlBZRf8FZvBlcafEWznENKjrFPdy18q
k6aprZAX/iTc+Gq2StfEX0RjOfWln8zqcUZh1MJJlKXIFhKwVGn5ZcTzNewsdxVjhkjDlZn+xElk
L7ImK6XijNS9SrstdNXPhQarn8NmZodd5mq+CV1GaHbCoXJbWado/UjX+3R6lcsPFZpVUWKG8UqF
5CPIdqTipa1faih9tYVLgMlGQJesA9oaVnS16T+jeXJb+phkEnwxveck9QUZ8ibHS/c6tzqMdNGZ
jMJuW8AOapxxIN15zDwjp34orzEWPkmc2n1Re2Y8PVnCBL+x5diKXVEVv5Bqx05MNdvOn4PceqEg
AyDPN0v/Fs67/M0UBFeRFocbmwTFaXKN2uGuM2IoXa9ZPLlsDAgqrioEgrlJXDcMkJw+Q1Sv8zC/
6ZEyT1odtO2x21jBSBkLUQsMTjBlDvfgWcyUGifPGSEQ/bGFNS8xTG4J6Lzb9fBdlwFaf4xaeTrI
omnPRrgX0XdECfozBT9bpnnlynAT7H1Fa7Dky6HIOY5KCgkUzwuf4yphsKycOkyDC3WEddyg1YOq
Lk4MyiYoeRqeJq9ieCNDx4ya6qAs7GHyJ51r9mhUsKDqdS9SB3TlzTzdZMp9Lr73S3GzYO4LwoFL
mCttn0p7LAE6YgNvFCSQanuwlIrxwbjTARvK/GucFH6IeRDUbidpi1vOhVPDMUT46bUWfcvyS19m
2PUmnNtjZnzOaYzQeLtjrEv6BHJijnFL7cz9sK0zDgY9IcwauQVLe7KkD6ELtKknyTlEzE8cNkZY
CcxdVXgSI3A4igZ5bAH2GXR1YCM6GvRWPRRp7klhvBclC/fABwxf/Hh9TFRa1gWOyQpclpZeoYWO
vNanuUKCYRTQQDffk+uSfUTToqC2fokNsxlz9McRhm/Bx1ne5ybaEbM5ZC0zIwDwNXnswjWIEiZY
WetLqIFqqvGV6QCeLQFWy9dNmPqhEPlNn7r88UBWn9J1tUP9o5qrjWvIkO4Kvi4DGpLmlNyOcJbp
ozRY+vI2rz5NY3BCHZkqzzBX0AQjcqFLdxatDWrGmqNiBFD4PJEHVBbDHnQFzTjTnMI8NhhyKwbr
R4kzDJDZNqTiUVtFpzO0owhv1+B40/VfKxPA0bjuM31nhKR2j4jIw9KXtZCTk5l0OjiKVeF4b3jy
RmTc7Ej0X01+o04XUq6+bd1UoAbcCxTRMs2zvrEtIDiw5KAI7a2r7hfkDU8B/RC85Ko/zgfdFq/W
02WGgWJ91xP/ceFzQDrWtTxZSXM7yVXlDHVoR9VPPd6rkrUTTdmFJW2LJfzeWHVbRKey9jBwRm7y
CKnWCed+MhjJzpHm9ssaxHUXtFHvMg68TTiR8or56/yilExpG+QdyrAbpf69Kp/XAoKu8NOUH5sm
duTodS3uNYHGA+f0cvOCboNVuar0k5IIXkgvmRGQrcsYQz9FMSoN9Pd5+iRktTdrnJjTF8bMtphm
wSxRH8Y97jyPU8m/yEqPXjPto0XLu3btHgczV0kZlSLa60G3q7lHadTbIV+u0JhoX28teOCZdCfU
T0Me84dw7C/Qy8PI72MtUJSnrs3w9IFFxOOSaVRW1I4zUFxLwZEda+15MR4S/maWvaRC7BvcyPBz
XFjrkkibWjxWyltOAVxNiyt3H+3/Y+/MdhzHkjT9KoW8Vzb3pdHVwGjxJdxdGyWK1A1BUhJFUaLE
fXn6+eiVVRnhmZ0xPcAAM8AgIyPcRXE7x46ZHTP7f9M/oJ6+AxS49+GZimgRnzCSzDfzEhZQUjxQ
yd2N/FtMnhOstenfSbVLaBIlc1ushUjFc5oVUDU0k0iFXQkcuPgIgIu9ngtYDa7sIsTXvnZaZTSl
IdNrcj0AsZt5VEz3dfqS1uU32cDYYYVE79XU6QYqxzOjbJ5iof92E9lPyvEcc0qmOHqBIg/sU/la
U+OsZpepDAFm0V6+lTzVlQZ+eWRHogRyAPYivVp3BdWE8cLs30yccL3WxpTlUt8O8hqmIlx5ukuQ
gCSYLi+z1O5qInt9M61u1fiaopPjx5imaG/dlbL0Xn6rqQTXM/KYjxBalVmHoEZgFOLr5Rs8H7NY
2gkxNfdGgsUDX4Hf1lDtrurexxW9G5UP61Ykb3caAslRoKDDi7plzyg/PQQKuxM4AVThqSNiAMKd
+gV1cklfiA20Svma4uOP4DPHFNN0imrBq50mHnxIoEDgiEgfN4DOZ9QpAOmSbNconSklTpI5gjN5
o+k+4Yo3tbRvlw+vj56FUvpm3tLJWXmqJO/5ogjTPj9K2QtaF1AI3nDCRNyrqQkn820n10u5f40f
z9mdHn/pvq90u89hl4p6gHW0a8SfbvpXybs+jQrYo6mOAObBJH5aiYyEtfEJzI2AerKRjqPJWR9R
CkAQYEQYuVXm7HV33mUuKavEe6H3FfU68fOVWLdSqC9N1k2Li3Aqrvuki2HcsM/FW39b0g9r3jQF
nOnKZGDWkBQ7jTFwIxxwXrxJ7Eo8ZB4lzwQ9Hor+dAM8mN/FyQN0g9HZA0fcAzRaFvevyOZMkrc3
9hLGm5zBuvhInksM/8hbPvTm+QLYk+TdPBKaySV/Y7Ppns3iW1yuwF3DNHCe4fCOC+he9Dqikryk
juj+ZI4YBny9q/iaVVClaH4DBiaG+E3DaBR3cyzeV4JWjnP1upAEeMRUWiQUltTC40lmPn+LR3NB
LseNsC3xVPR021BsMoIDrX2YH9cRUWvZanVMy4FKnnlxO++qWHhSAaknD+hmTLyc+tip2cSMD6kA
k8ODpH50SuXb0914bZpD18/7zC96k7gZ6ANNHadtOjMuGzVfXuQMj/a91Oz+vIRIaBKX8LKBs/jr
SO+f5HqgYfrdBJlfIt5pfskeWX5riTqnpEaTb9qr+QEj/6L4CR/SH7MrP97oS1Vb1AuimCQXKlCJ
bRfaW91D7hHFs5+8zxCa/hqU/P59voSuz2Zv1nHKbeDhmI7G+2JytqTXoeL05Tz7WZvKP1ab/vhO
X0L2D0kceUJO1Wcz7EmJO16B0dUlDTrUhZz/jMb5j/mSH+/2JTFzOcdmNILcDbR9IFb5OAdvDYUe
/1OJf4fYkHK4n4zm4ID8cTR1MiLSUPf5iSX/LrasSm07Ki9aTzltMr/NwS1T9nh+GtyUIcIMIctE
PNXzBODd9GfEo/+Fd/T7zb8E7vVa9+BkTYZa3qEHOkaBgPJeDkZrhYJxaQouSQvuT+nHT9NAfy5E
v9/5i18GaE7yRAnKgXKav1PrOelfeGnyMM20XOc/zYT9SdppmNl/3U8bUnLfDfNN1B7S2VOHYRaf
COG/sQ9OPuJn9Ot79d48tbOU0nD5MHpp3u4/WZd/aBwxJC++v/kXDWDUtNx4iKyYYgbL1Dyd3j+o
8jRnIPDsx7fH9vL8eNaXPwM4fBbv/oVoaV/0QZfq2qOBxuOjfaIepd5kk2g2yBMlpcI7NuP5Z3f8
cwX0+yB/0Qy1kUndWYuEj1SWXvr8PvWuo5eHqf5Eo/6xxOjH4fyiE9LzozGLxms+7vroeZSo05G4
kDWaY7Gp+snqHIbor4bwi0KQcgrq4s4cxKaZgduG/KN8qSeEe2dd4P1Es/5EFWhfsrUxRaNnGnAO
Fe7GtwE8JQOe+nlW+M9V6u+z9CUx6HWjy70ZIRaPy94oQ6LaY7Oy79TyITHPfz2Af5pyVeisRkG7
IIj6Z3L+u3WXE9OlgVw0GAtvlW5uL/EqOeJKTEGoTorps7iLtxrlYN279pY/e3P93Vxmb/oye/nr
B/kz0fw+9ftlCargEu9dR+q31A+euhSEedX+rBvnny6472/yZcGZ8GbIWi82H8JqUKfqC93ZpjRw
mKRr7WX007Sr9Gd7zO/v92W9JQr1j3XJ/f6h1O4r8jnb9Kl9g1RjVu7OT+paWFCgDeylhvkUOlvX
fDFff5ZX/7NUM7VOpigpOsyOsGT9qFzLtFfPpVCJH2q87YizjwTiRjfjKem1+c0DFE41ywVukBqo
s5GYP1EHf7JsgC+AdxJIWBpU8Px496Q2ZT0iScWyGbCA5csArvq5CfkTrfPDbb5MLpmQqCL2KH7k
Emyz9be6OnXCkBJw/1pSxc/c/w9KBxpJQxGIKYCDkISvIJCLmMtJGTeAQNoYht9ymQBNiGQwPlX/
fqV0wpDTl8ikTKOLQcmeP/RHuuqvhMfIMMaF+u1C6TIFq+9Nc59IbURVeQP6/q4v67J/1bvLUtEp
49If33o2MdeHShS6fO5b+dv5geud3tjhUEirCZdn/VYQSIQELUmDe2O+FoBNhYx2e97oTT/3q6F9
nE5ZvUD+sbndJ97IWNbEkx8pyeNcO2+lTyICyDtyMtOp9Gp0Do3BpmXfQtOr27kCiZ+YB1eRc4sI
uP7tJYcboCTPWJnHu77uTG120fhEhjL1bND41ViUULlFLVwzOpU7BER74tLF7T5O+lNapFZimt9i
c2hWZ4SCYLz0tNmqK/ChDXmMxHvyoLXRZTZ3XWeOtZH0qqXCwhhRKaintuZpT1cRFopeG8vwwshp
MxnQ1np73ilGP71k3VOW1U99nk9KxQMGD7jioc5G7f1VjQ755SN64DUBoRZr5dmDajYTlFdPb99v
YjyvCJqJhOtUGKGjW/zeUwIc0UzqAmr4bDi6Z7IRjmbXTpjofTxriWaa8DomwsCiUwEypkkgTDUT
PQLnpQqTS0TwsFVnSVbSMqt7OTePrZcsNGI/FXTf1IVMz0W5UXXzXStvU48a7lq6U+9S8th/Lbef
VRB/EFsqFXSaiAsqP/y4DtP0UutVprRUSQCL153uJL7L6iydXp4I/zvqh3TA98CrZNuWAque/dRa
/0ETsHBMgX6YOvhyUfjqS8u37K4I8X3ws7RvPVVF6WsMVPepmWdHpIf+ch/tTJydZ7BUL84ff/3+
n+b56/t/f/cvznR3V29XQU2BXmrGsrmAZ4XBpbqN5qMaJHx5zle3Onq95UcVuu1bv6Uwy9KJ/qdq
t0wz91JSl3CGIbRh3kVxWkHuQS5vbFR7TYHYg16LAz9RlQkTjZqEvIVi8j5vxGjZePAUwdrxEM7L
oitf5XxeNZbZQeVzg3rIMGa3tCf1duhJII7M/Ol8Ll7luxKcEfuWzF1tPpUkpEd9+dzWQUl5DYR5
JI/MZy2CWkbt3opS8qG0+VZGoG7EbJYBDxup5Rvxyll820Qgacps/zmg/xa2/x4d78t/DF3xn//B
7+H90eVxdC6//PqfH3GY34v7qfyP4bR/fe3Hk/5z8TjCnpofj+WH//j6zR9O5Pq/3X/ql/4Pv8xI
EZTdqjrm3fpYVNfy8yY86fDN/9WDfzt+XgUei+PffwnvVVoOV4vie/rLb4deD3//BUjId7I1XP+3
g3P/xnkv9+bqp4e/vRbDP3848egX5d9/GYm69qsGA8gnjk3QJDye5vj7EUmhToL6XvCog58CeKc8
//0X4VdaPrA8TJP18Q+64V/+VtyrfxyjC6bCIZPyX3gm4D3+5Z9j8MNs/T57f0ur2/Iep2Xx91/k
wSD+vh64kKaYqgbAQIeLGk7jL256RRfDWFAbY329UnzU7g020to3OjAV/Upv6tVVCbTcBNeFRiwc
sSwnd5JgZVY9RzPPaLYkjKA50og7DxkZPXIE5b2kOoc+uDNaLL5XJgknPf8wkvapy/NZ/mhf7/Dk
/5+Swv9SVv9vlEDpLyXw2/2cFuU9/dv/KO/X6w8SOJz4TwnUzF8VAynT4dOjoHPYdP9TBDk01MCL
kGpCvSkMZei/iaCo/TqIpG7CC0/t4+eh3yRwOERhpmAYBo05OC79twTwR3MA7R7izL0Bp5HA0jSF
J/9+z4/tpaeIFssbJQvM8+Pl0s/vkAhTK5WPYeabNgaB3Wlza6eXun9Mq/L+clffzHviaO2mEYqX
G75BbpDdGj0lafwtlb9dcjBiNDPIjpJXT+89sa/H3CAvApXbeUJ2/vl+7uaiQYZZeK7My4soanZE
JSleyiUZF/lPQgvKj1uAP77jF6OjjEyc8lsib4TsCZKRNq+G5Gw26TQVxOCIvKJ6BvmkfKPggETK
wAZzbW7ElrxFIzbv6WvW3INbrQLvjHtYQYxyLQnwIJmtlQnUyNFvATTb4VrXb/VdWj8Uw+pMkr63
ChN+K8WQgm3YTsout2h5SFMRs3mrDXoMx5n6nl2oLqsqqgbPZptOM/V07/OwfijT79Tjb6rne1Xz
JcT62yh8Et7LuB+46T/O9ONcJmclusqb6w3MPxpFyb3PzhVVFOj3oCfZBmlSOjpP/vrGnz3/vtdx
nyL2+42/VoY2cal6hXiWNx7kz9mr9y2hrIN0nnChU8Xope7hk6irCa2Lr8ksMuf3+KMU5g/vlaqr
G7A/86VjWyQ8XwCovjajVzF9G5pbPOS9pr0nIzLY44RiaPOZZO79/PiJy/bjlua3YQOsAlelaqjS
16e/dFLxEDVT2lyq7Km4JLMWOp1UNV80rXn+/2oUQz4YvX/7p5H8gyF/i9Po5qd/Wx+Ppx+U6HDa
v5So9KuMJaYYfJgJ8Xs7rnEI+6komoBhlgax/k2Jar+yyx50qIq0q6amse5/U6LarzJ7YMGkxB5I
v0zg8b+jRPVh9/y7hKsChFC8JXtrRdeGx/tixeXH5Z7TleW6KvpoVRk369LHqygdezdFAVB5dTOY
329R8q2s9WezOUNBkVKozV6fRHAOqeFYM6nf1c/UdgHuRRdlan6Z3hJ1n19M+DaN8wrOQFUCszaK
nwoBmm0J0roL7Weol6KBNFUYGW19MsWDujO+vmWJTq+H5PLSvcVivTNzWhmX1xgqr8sxfsjTvgHW
WDdUAtGpqBLDPCnAY9+36u1tlNMlh0JeleoOCBuzWreEPt1edNgrLhmU5lQnwTU/PTf0f5Hei9HC
hEHEc6W4eIpT8RT31TrOLK+nNLKnNdVopP4jTvWb0/mDG/Uvb/Z/z+n9f8rdGBTnf71OJuc8hunL
L/7M5R1O/cdaYUc3+AefhfAG1fADPcQ//I3hiIrXijomDjUso3+tlJEo/DrgrIB1mSJ8OJLI9X5b
KsOxwUH4pGsR8JeR/n8u5h+m6s89XkI0X5A9BhUA8BFKA7wJSiGIFH40RECly0RlvbwI+oRW9zRh
3LcLZV+7USBaZej5xUnZR76yF/Y3W1hd4rEwb5f6QZibG4E6rGXrSGu+8xHb1YmjuqVaxWOShq3T
L0abOqwd1QKn35Gbuk66dbLrndoZhTc7tpudedA3/YJUsh/7uhX5wqpdXO9jDLzduxkBman0nDrC
ujv11s0XLT4qHdkytuRFzU3rxLtoJ6yVvbSG4p6NMyVSIedXu+Ed1FA4VT7bwAVtB7gFLpJ/PWgn
xdYd8t/CtljFfmK8tZuLW1qdf4vGil8v20O7qTdUCxi2Yo/g6VlfDtUa1oVTd6yDYi9thWO2giPd
3KlBcVR3REzMHZXD8mPq2cVe3HGxPVchzLMp9nyxODbbs3OddlvYx0tLD0YB5dwuNNKtdXbOoeFL
dsE7Qs5fb3iy+lWxu/nFTd1qXS/5slWsqZVsNzdt2m/oG8LHi3oj2CMHuKpgm0AebONIhvrsxDTI
OFDOXayh/uTp0wNlUYZdrLib+m7u2k03Lw+9Qn+j+OXiGr5i95t6yS0gtbaqvWFTG93N7/vRrliV
lrTN3Uso8bIO1T3G6exqEMs9xo/DwG3oGidjNDsfDOm5oHrUlRjfB4N1cUcwnm/yjQhsKxoP96wX
+fA2FhQN0VjcaPRJBD7NUNWbYt343ZZRGYYY+KJdrZiQDSfWC9Qbo1KdhmMXN7f0aFwuaGyhO4lN
kcnF5bls3lA6CafLgWqZ245QNpXGpD9xfMngH64HEfgDnLWwKcOLO5wKKwwlM9dhfPj5cSjW5YEW
8/GU05QT97wdqQ1rLeU03JnhpdIk8fWQs3ga5dTZcFZAsEtoLDQHoUx20srbJ/NkfuV+dz/xNU7M
LSVhwjybYsJbOhOOyb5ivNUgOYqrdk0VBLw11UqwBb+hUPmQ+ciwuaEpe2wnBosl8r0Td+dJL7cn
+Q7Cf8xQnXi/m1/5wklUJuVy4LgJaep+869hcazLcQmiGwqAcUMkb68H9728gzMF2iF1arjehlCr
HJh8bVHt9Z2wzS2eAuqB422fpuNm223Nx3S0Q26FbbOll4vA3mBnIg7NWtoyhxvNbrZyUAftpsgn
3ZylkjKESOa2XBRryUbyqEl+7+ZUSRAFXCGkLKllsb+EA6WslVONs4fSdKXYhp1A+sAks7DOTGV5
gBYCCSyKMZflG1tle5upL9Wx27LSKNWhNnCjO2rI/EMMcx9z8XqBIOdwwHLbkSMNmoD2BSEDM3JS
IDdMyCgs/JGDfjAd0xmoVBFyQA20dAv5UFKfICZm3PuFzIX5oc6ndZgECkovp7YabDGacWh5Okaf
bYpT7CNJzZqVUPikKvllWNHFahRUWzNoGfRsxcOElDJyK8kGJj0wj4aoOdYma9RlkC5ulc5qSGMd
BBVxHeY1hRgZqukZvB2mRWEXz8J9eVYJbBN3gVzHufmUVvGtN4FifrQlZXfhSJoIq9hu0Y79cnSg
0H7fLxMfddD45WZYHlz37F5RKpKfuvUGqp5+YxxZxuWSoS6X9cJkibDzss+H+l1+8k7dgO6lpvJp
mBeaxhU+bZO64ULKIIOFDyy8HzMGvCKPyiAMf/LpKASDojvx7RujHcJDythR1om12CinUp0NeiM9
eCcZntxhKRe+CZk1N6JBObQz7FJnDLpHd0vh9cZaYt3y6iJ2gytBcM13I5txk3zmjpW4GbkmVJE7
ygEjP/PPrnC67Zqdso4ZqNj2tkhKvyyd1NEtpsDW39swsu+nyO4XkU3wH1Zpb2/QX2Od7cB5rkcb
b89nAKoex8iG4uhUbs5u4t8CrI/bL8QQYxQmDGzqNnOWZ2wPxNTHuwU7/1rdcN8alazZTOToLdtd
eMvhDWWHF+TBdcpOQmZWALe7Qn30jh7NsiB3Ho6JcLUho6tvulUfKmthFe2MfRag7e67xC40JI3V
yTLVHTnUX70JTwPnygExqcPUIaPSrIbZCO/omqvLZDJI4DE23WWa7/qA1SZjuZQNO3xpc6Xeao0w
CfPeEua6C5KmCeoQcBFjC4+K5npudkQxlDvqJuUAtFVA66E6gKIg2qJlDFp08Pky+ngEmpsc5Z3h
xkeTVckyMG/j+5FkBgXtlRNtwZEIfNAGVzpbYVPgh2rH0R5LYLjAKPIdn4hBc0RBoJO6ZXKM9ihi
cbh1sSrWWBUMna1TmD8Y6JvfWsX+GoA8X1xs9v+rGxii5+r5Qudlb5r4PbNmWrpTb3JXRpF9PNz2
YO6atWdj7CvUmXDMreLoJdPauu9bhlUPbntseXccFoSw5YLViu8W+2RPbyqfJtKCMS3Pz9w+W6eH
86E6kQ0RHf5iIkWHykKcqB7/pqeei/rvYT2zmBEIeVi4buvkh+J4dZGE86GkIcfW8Bsfi63Yyb4Z
7E6Nfru4ynbkVL5hl1Zrefgx5RJ140qnwVLRkcaw0b6r9lNpYPjQmOtyM9qZQbHC2EoTjgi+t7kf
H5aU8Q65VVrocob1vkcpV0c62+gMdXPkt9ueAU72aqCCLBrH+z5ANgyXD5n4LoOoeNzs6e3JyZN+
hwAVuAcMDVBM5q60KoryqdtPSVYhW8l13uAWUWYY77MjsXdOGPV0aRm+0WYzbthti3031+ElDT0b
Dd6shzHGImg2fFRYFWnLwdYStulB8sXRhHOurmLf9hn/oWSVaY209QHovW5bDRLE5ZHlB6dcXQx+
ucRmBRXPkcszZSthPQaPpsWjue+N+yTZm0HnSyfvVC61o4jHJ5z6wTawmMGNOI1vnDDN25h/U5ln
O4etVQ1j7OBLQBS20ZgSpOB8kAbHrfFzrjPYU8XO1kzDMca6bvSdtAXu0Volflw1zC5+1v2YbKNm
lhwZZRkI8hiTDKtYtCUpIVn8DjBr520AOwrWxX/sPKtdqftukYEYOMof8bFwRltzr1nxobYh6VkB
KhEc7b0/QcCVUSuzrHigpWY1jhIS+tL3JaK5OvtCSHXhStn0p35dDJ+T5balxdWPqW9fF+EFiZE/
Hrt+ndv9PDkalrg2wrMthO1a/EbbN+smjc++uQd/4ChW5whWbs8Mq19XOCc7bhgKTr8e7aWwPdH1
wNucfcgwHBoeuDrbY39tbK62tFEsGV+b7P5esqTlAxO30Sx1fdlBKR1cA3F+7qe8zgq8KVnco+bK
q2YZvXeOvGZ0+PPY8RcH3hs3DfQ1SJ/oiI7pA3VQIYCzXo2DvqVctNzdj4h9vVNcZcNNOa3btjth
qYUgDfjHHVFTivm7Tynhtbvl2RfXlSPOO8dwer+zTPvm5uPRN3b3V//hR+4d3cKKtjXHe7uk03Ze
7oEKcogKbMBk43IdHRI3Ibu8KZaPdUy7X34vNpnbWNUi9Xu7ttVttaFy1gg9RxnO0HaUOmgB6dJ0
zbcsgBVgFmDXUn31lHNtJjHG6jLioIROtX9zm0VhaQFkz7VfrumVRXwjAPMn7dptfuy3zYLm6KVv
OALTfOrIb3MVZgT8jhE2uCDDJzA7weOQvUuhElJidbFLW7Iu9sXvFv0akcuB4KCFpaUM5/T2URIi
HVN2TocvBLXdqWtGj2FJEV50dLLPpCeDWjWoS3ExV/FRu8wKR7KE8OHnO3nd2mC3+rm8khCIhpFO
Dp4j2+0WzjTRL5zSJy4i28lB3XaWEVz3gHoiujoBVa8W1aKGHnvbH2O3XCdhvW+bWU198BjShyYA
w0cFe4de24yyCTPmM0ey3Rz6rYrzTM8Em17t8rE8NlbHNEQuPCkURqzvgA9As2KCcVAOXpivy+N5
XyyvNv3fVo8TE2qEuc8stX5xaBbKe7Xs7dJn9iTnch2f7aKcKc71dPFrm1lKfYRnJTgtSGP/6svz
s01s+tSeCDArYY2nhqvke07kKo4WXn3DkkIWa1zONIdZ4ll4kP5kcJDZqs6znhx4WKHm7eigd2P+
sORpxEcvsIH/EaZxLspaBm17gWrxNo0pgvQlJx3NRrcZx3gDeOUcrnb2UQNGKK9qPCvsjZPD7DXj
UrU92vPQlrzqQnEFdpNneNix+1gziqnNN1AxzBqqw+EdKy6XszeHlmx38XuWSvF+f+VhpLA/VeB2
0SNCKOPQoURS++o3w1mS064Fh/tyoJDGLePSLCsnHVbhxe4W6AJH/hAcI3zYFx6on/Ozxb2FZX0a
ba+nbkF/RSTIsJJ8qolT3uRDcajyLrlB7RshZBEHxNzOR7PSR1dmNW9LTlnPh9OEsEMpaVb0vtQW
Kk0hrcyRuShPxMsYYeVwL1QRcthNPGu0bVfliSM0vOMx3NRPg6tN1xxrZKPpUDzm/ryTQh01bO67
kDPLk3jqV6mvWfLH8NK4JZuHf9kNd60cNKe4Qt0dtLBzOyfCu7J55s3V51u8r+Q0obllcHjyh41x
fs4Yi5IrsoRJezsXRPLiM1S4G2vJQVWdzqfylO6YsvAcNE4aaBYDraGDBwlQNsiaYLGwxRXVwCi/
QT53BYpbs/jclTAZhaNZtY2QIqLCQrCMA6qbujoa7k3QrNszz9i5g2Ls11GGiuiWuGWshut0ZKNH
AKkqocRqFlcXCPfGtK8cpAn43UIJL4FnGRtlI1kt0GjErV/R3UNaiCuEZjHaGpbCzTt0cbrrKbhQ
XB7nXV3Lg0L3DuXusUOT8Edx0dtSM/zhB6wl2ijAoMCQleJuepuY3y/BOYDpMO+nbXB+Oi+guvjU
9+q6Wyouz+N4h+Q4gHTKwfbc2SxsvQ2XjN7R/pgBec0lr4H3GBuHfu4dvE0ZDBZCGiY3311tYUlf
mQ/t3TgMduK6Mw6CReOjYLBe4prHuuPjKhZ6M2cqkI4DJCnau7DMcYWzYxk8do0ruNo7UocFFxYp
68fY3JBz+UNed04/Z4wR0cuUS4fRllleCIuKn2gHzo9Ldd2galfpDk96hf+zaoc2KFNpgwaQPzoX
F/w92kZb3uLgYVJ41DL49C44jImMeA/NLT8HoN7h+G5Q3Z4y1dwb2nrQ4zmFQuX4akEJB0rVmAHf
J0w1DHY9OIXV6AWCggfuTT8HzIhvcuhcnH1j89hlUPVtFMDMePbCBPcRnMnB3NIY9igsjY3E5qCo
Xz02FAp+6TCIBCuub7Sv3A64yCW2RN/2OwGXYDAoc/ybY3oSXO/ADRhjt1uyHOZ3GR9U2XAuXsC6
wAlgK4J84jENpBiDR2ps8kCB1BWzlVDZxUsnlKUw06Cj8IF3w+3gbAWGFXiDl4vD3/IoXAbgzx6f
OZtB02KMNXfwYFWBqAgPJ++GEuxhd4AfC7432ud8pZrSPZHzcTLOJGkHb5idv0RIT0fz2u1B32Ur
NhjVVh6ChDny2gbxllFNjvwFmgvTyPsi7QGkjHXA8H1KIi8tLMV1HRibFsnxXCQ7OV6D0fw8ZW55
Tf4W14ILIdfw8sOYCROM8mCbGQH+5/opOzamYiuv423j4owt29UgI9pBRr9hEFh8g8XxnNbmNynM
7YKeyazkg4gpzkEqTfFkDjGqFR8oLzignopNjAlLDpFLnU7iNNZjbeKJ9jZ93nW7slTbu02yQ7PR
bWEj4+0kxNb82PUGb0eSJuVatxtQClTXutjjTeLCorHh0KcRT/ecZFfLfO0FhRU5DVnScb3q9499
vRYY6JVuAxcPvIDEd5Cv2qMIy+s2sx77iu3FMXaKQ7mvn/OJERgM6VbZ0WDumB6FnRSMDvSZvezz
Lbh2quNAKPMD3hb+Q3nUcJ96t94a0dh0ux2g/U0TQJ2g3KFe5SN2+c2uXT6IefMVJbgH6bF2L0fi
fx+m+zjCJDza6BuNFrHryzHbpcchBURz0yGSwH3yoxJIO25FdZwGbzEadf+YlB9eUPP4SVhuvZ0X
DIDEfX70dsrny7VHHCH5mFn5Xj42CwP2ILw9nnT4ifL4Lb+Kx5LBwgHK16CmIIJx5S0FW+3E2zUL
z8n31UIJKkbXavFAGZ7VY1Use/92GHXjxJXxKfAB5vXJw1nTrPykhKmPjyKfsg12UUNdoe0fODl4
kPX6ak6GofJCwzFPvTlJDgaOoxfheuA7eE58uB1KGiQNnu+y9WFksBKUh3VzKXzEc+kcNhVcz5jm
62JZr0BS4mlr8Tg54HLEbhRqQb+tbbx0X/yIkbNsGYXVAmeQ481GCfQNsO/cFxwcjvp4Zi/qtL4U
AM3E58EpEPGbY1fZjVwGWQgqq/+olrJtODz/41TbuFTozAeOB1J/sRUHyxS5eTrL/Xw9eBEp/3cd
zE1TeSWu5H27wpS5ijsYHBQ0HCqOEEqO55xx5yCczleRg0Pq1kwALdsu09Jv2SRgZHFL1Bu/ir6J
08nlY+exb4/1ileJDoOLRigxzHEhJWfwCNHZu3x32yssV5b14AN5XMezykBlA3UPBVffAhptwuup
cRIA/kwJE4ZT8+ms8fP1yQizzeCyDlPE2iLOMMzi5wQ6pd2exMGR1MgPGPiXzIh8ig7nHm2Q+zxR
OwP8yic4xoI6i12WdWv3J8HJfb6UssXhctzv7FN/GpZsiwbXqz+pp4z6SV8JZ+aqWQwjkPsljWfc
evBi2K6emHXNoREev8o2MqtM2DfNK9IPMygaNqKfMUuNJfuVxeamsjqB/jhjYUcfMlYxKwlC4WMX
UJrSBedmdj6+yK7cjLOAYJ3p0vFJIy60S9gJkZ/YFqzLeyBynG1LIMxrN9kNizcma6StSycOIGFp
Vkmguv2yIflUO8ArN8T/tgp5MP3QLpqVaqWORJVG2IcZEYN6I4cE5PyWelFIuBNyAa1zI3hwRq5J
IoyNbXZSLTHM9GlxksPsdLOJm8phO4RMiarxywM5/jD2OlHpgmDU3Sc4SKi2dzKfODDoctMp+QpJ
K0LUo+FMnY0b3dt93Wkl6AjGvURUmaayw/eNkx7KONb8Qb/irQ9R0SE0CuyWDpUnAbFj9j/D19S4
kn3jk8IHG535BAdNIpmEzPmJ+zTcs3fufkTIPLEJXLYhyW0x9PYAG12+o+37sOL9CNt+swmTfqRO
tmtWo4p75qwtwuPGVlq3rrRGk7qfqnCIiFnSh8joowkTfVy6RdBbCnQrC3OT7bwt04Gxtof50vbK
XneboF96e2WtEBFcqgdOk9bwGx+YXq4W22ZY+S1F5r63H1KRBOtt3oEXIPa6FFbCnCzhvll16yJA
U3tv5aoLquBxnRDZvB4FsJsuAPbTEITVp5AK6db95HGCbJ0Z+LW2vZ3O2x4Q6ASoTih93PzS6S11
0y97q+NJGvIFBGrjHdahd9m+C6vSGR69J7SsW4l9PfYuZqNfEJ7v/id157ncuLW16Vs5FzBwIYef
QzCLChRJsaU/KAUKOWdc/Txg226J3W6Na+qrqWN3qQQRRNxh7bXesD3n8sOH8Ji/VOqkfImP1Tf3
KL1ea3vuUL2PnTH3LZFZdh+ou943B2FPTnu4U+/JC1NkGnhQ3W1/jwiZ9Ci8GW8Fq4J76ZFk84vy
yFMR3igBcP+mMeXd7RkRWRmXu/qu9SZcXnEqyewhePCmvMXjI2E+K4/WY4lX5J7X8lic+Au9zADr
DM+dr5/Ip0cnqPP9C/AJZizxxXpkEn0Jnjim9MxfsEksX6JTTWqAms6RPsg/pHkywi3mwGM9rsy9
01iPMPYpXW+87/iYHzmXFPANZV+8ttuaiRScrrIX7/33gd411hm2zrN8TUqcwe0br8mgAOw+uw8a
ped2K9/Tu0i40uLSd3EbnruUtKMAQjdmlkYSRabWLD+l78q55Rlv/b26vaIK2L7Tmnm1/b3XTYKT
e6zfm28KfnL7sUt2t+5zfJTvuTpmLO3R2ltvOs3Tf+i3TTCFy28gy82S5L6jvE2zPdBGqT9bb7zE
93bLbccV2XTrUXoU75Vd820cSPKjsC++QV1iQDHpM9JuPFuvT+Xr7i4mJkHdqeVtaPtx8Bmr5Jgr
PjAwvcvXzjNN1qM1UQmgtUu7dksViL75FJ14j8a+eXS4ZFyyeFSkxO+ik3xkUHz0j9o+OLVHulow
68YOJN+nR8QOiZEZ/3hE4fh6qlN0Kk7GY85rGXuleJO+Z9+kR+/gvrQc6M3a4+WZjHMswcwAKMDY
x+OAIbzq7wZTNdmSJ49qE7AAuq38ojp2cIJ1sW23BqV696F+kUgDT4RHnqj6QrOmuXpPlNEI4cfD
ek+ERvyBrNHYJuqxedaIwD126jR4Yg6gQxDaZKf2haboUUmbCgwvtThB/aZ/aU7pkbbYHLJtvesO
1QE9IB75GEYRaRHacVpjw9Eroq/6lmzdScLNdpxDHFKJJ3avTvFtOBWPtOfqQOMW990T8UVzag7o
JL4SqvGgVETVj8kTxgb6sTl1J/e1YJLTEVI45o850Sv3iOhNyW+k9F6GBxgLdCW60FOxLe4FcJl7
dQyNmPCMh57bMo/SmPwaQxNisMFWHgiA6afSAb5IvWt3zZN6FAW737Xj4Z8rQofulD0R6Z5yCjf0
6DEAfuq5nnwnv5hH51juSANmJx4I/pfZE9ctvox5NbByJ+7M/0a83CEUAcR+vH0i4adqmz8OB/Ml
l23lUIydWyceRVseiOmteWQ75FuhMiHpWNk40WLfTmhR3xGwjX6k1+oxeqqeJDKHYwhQ73VUCXmF
txqOhdfVPWGPugmRUTlJh3bX3mZPw6HaEnxID0z9d9UWvCXRwn3DtaQ7LtZ8aUkAZggp8v7GF8Eb
jE7Rk/kiHaonNmggfGQe612zlQ41udDuoB/HlQDPRD/ihjccRq49V/7as4/+AjGYhOJ4Lz1rCx7n
KTg1vBmD4fu5YIeBTjCcvGbqcBIHn5BpdOJMMo/WeMgfaUyoDmdP5csYftAR5BfvKRn3SI+MfRFZ
Q35XB7RRyEfSol/aFy6xvOX09A6Ghe6Ob1l7nnl3aLbn20hfPKSqnScDW8TJ0rnvmRe8J//I+P4o
3phP9BM6PWngcdqz3ihkJrb1Rh+7j4cp3Xis9Q677la8Nx7HYaXd+mMt0toztbG6eORc0uMZ5/Sv
4F7/uy6r4jnyAQpO6uL0XP8nff/PrnquwET5r+V/AZ8B7t3v4F3H5yjyy/+MlIZ5XdXJ80cs5Pm7
f2EhoTSAMDQVQFqguc7Q8L8A5Yb5h2RKgMxH2/hPnAZBUvgIyoKlGgpWRoYB6upvhJf6B4AsEMHo
DevIXEj/Cg2pjvitH2hI3RINKA3o86gixDzrJ3+mDgukUItK78EBci214pUq9MFWqgtz6rn60RVZ
T8vlg9Lj3YRfSDywPiuf9CJ6q+sGDSB3uLE0+amJA2QyHwOxAJ6B1FSZK8sWdSAZH8m8Q3KzS96H
QLLBs9ld/qr5FkVHi9W6RosMqUU0joA8JRnMIbpugmDRWOayQNLVz157SbqtQpUSi3TfVaqFyqp/
K0beVJDb2wADjg+v8k8Q3Gfs9WcU8Z/PZHz4I0oUSNwF70sxu9CAi+E9RGb+YuaLNOchoGc7q/L4
lALnMJpImZhYKDoY/00sR1t3HX5+ejuPY9Zq9b6R24WLC6+HpGZpTYJKv8VmfVHEQ2GLVnfsDOEZ
+Oy9WjO+aJpBxqEWUMFylGmDlbg/kAKpduYA4DoI5kVWb+Q4OAxttYhduEt9NUxcC3C/p2FXb0xS
y1uqBvJHybupI9z1mCRIyyXtPDHqiRDempF31eryKtPJVtcWxcqMcTDwi4UrI8g1+HMzUGfwb/aA
SLmM7MYCpDuh9c29WlKnlYLXDho5okkyKd9GVvoMyHZa1c0iiAxyrtGVXvrA5MWFqaOaW960Lpw0
i4SUktzGubqJI//OaFHntvy5geVS5ZEXQwCzdtx5Ca1QyrVlata3hoJkAujwfBRwG8Q7p2wRAkyg
gIUB7DHNmGqA8SdSJ84MXcZMxUHcPPtKYwsA5c+dAh6yaKKfb8L6+Qx69EU9aBtDoXgDSV6jGLGX
D8gY2ghsT433/I1gQ5h+JaJ+Bqd/6orQOkCtW7IJZloHH/35rI6eNX2AOfvBdYGC0Nwivf+mkm2r
ImoCCrnk/s0DU5b1eKULySKUnaWRISWnCmsvwAOFGo6LNmImVpvBNTa5l89/3zU+czPoGJ+vULvQ
nCjUqnaL1qoOpdVfRX1Jta/8gnT4ky7293NYis6IZKkmw9snjkttdoXXd1p1AP+Jon5/UqCdjzIP
5TcUcWf0nyt5GmL4+OfM9Ymc97Hf//TSzzf348QXxBNBR9Wti/TqIMg6qx/iIbRFI2y3fv8M/+E1
/zjPxWtOA6GwlIHz+IJ/5bZ4ebx1DGYNsU/UbpgWZoXkHY2+WqvOvInShWD1cyftppZSXPeI5Ame
tRD9AcyfsI106/T76/tJ24MXAMdNB1osKygc6ONz+iBwgJbgEFo12lopGa/nkYBOxlg8BDthhrzH
e7lKkdvatsuvxMF/8fw/nXcclT+cF4P52OgSmcYlP7Y1NXoieOcLdpFk/KIJfzrLRfNCKdSr+5RO
VmnFUkpV8oVRP5Gaa8+4hkI5rcPQTtHZFNX6Nk+AifkxtrV4zXjiswca0cfnvhQ3RgxR3lLu+rSd
CW6xEC1hJZTlHFKS3UvxbSlLE8UqVoKMHlwszvz8PnSvW2S1C8Eg/5i+pvlGMxJE3pp5ZwX3ntld
K1U+F+KD6VHEqDp0vIX1ACDP8K56VVxVQrwIMQUz/FtJBGznupMQY7DBeMoy4U7Az0xH0LAwx+kg
sFUgnUaByF5FUgbDUuC8eDbN1N6f4+90LIPXGBQMqtjEzmR4+74iYvbnWUngLxWPRYb+eDEgSWyE
EoXzvp1krTiTY3etmMFt1InTVBPVaa9aU6URxSk6H7ZUFgsdCfYwoRqasGJWw2cMuxO432rvzePa
tB3wDkEX3blI6dZotgWSshkAfgeG85TWMn7P5URX22tPtq4lx7/CGvqQQH3wZHEKMWlWsW5IcuMm
CaWFZvrzoTSQkAvmOjVF1ntWCV5XoJTaMSNGTbmGPGrrmjNT/eJGwghywGcvx7EslRDGJUtNDIIi
NjodeXhgRLrGyGFZKv1EUYikC3zVy6XKnD3aAOYE1C45kww958j1Vo2U7s1+qck7vxHmuVXYaadB
I2tPQhGvKjVYpR684h5Z/7LbiGKxQEv8qi3vKjWxa2Ez2pYFzrowrUkM+KysdlBl1q53W/c4OpF/
9TNv/fu+/VXjvxjipFBVQ7w4mWESd+54yGaX+9+fQbrgC4xTBP3LgoRAtAsF62J086uoDI2iqw7R
psBXFPH9szXw186i8q/Hi7/PdGYufBgvOrHuhtrnTLicr+IZxcdmBTUfgSnxFumzdch0bU6wUZi3
ywLXn+jUr0a/pq/GrV8/1B/XMfKNPlyHEWNZj45FdUiGo2VspeCrAXkMNy/igo+PdKRafTxBxzwe
JQTRY6ZkFtyNhCRnSiDXzvtpNAu2X3m2fvlkL+Jfz4yCMkDu8qAurNpuVtIytF+FbbJEQMIOZ+jb
7uqpYgez0YyXqHYzTCmifG0q9JPWzkVjUsZH//HRanqvdT0Xgkfe1L3y19pNNdlLjR0Cm8TjadQT
i658hoUH66TeWovKZkho7Wzqz5XHL1r22HJ/eg2s4qQxMJFF8aJlI6TbNKUqlwcdzKeE0SOI/GYV
zXkXE5QJlQWwB6vBDU6dx3PW695aW/3+Esbu+ZsrOPe9D48j0pXIShyuoIFC7kWYKRrVGnmUpQo6
N+qmndR8EfD9ujv/uGnponGnhqcwVkjlQfUjFFAfJUeZRyqG6rI5sR3kVwfRsEtN2v6/3elFk8+d
0On7tC8PQZ+vSvObjLw0WTM9WVY4x6df3OUvR5IPN3nR3v1EjPK+M8sDThsTHd3/ITpq/VfjxBi/
/O7tjVfx4e15khIINfMb5VjSTkBGfMW5Ur18qpf1Fzf0i1OhWTIy2Q0R83T54q2ZtSilkl+XB1F6
LCgAIcG86qSlkEpfxFO/aJGfTnTxnhpocJIhleWhj9asDqZRE67l4CVBsLOvyklVqV8Nhr8+o4nd
m26K2k/yx7HjIulOpHUeEuQHubPjfJ7b4zyj3OgTyQ5hKLSjqVto7/Lj75vlLxoKt/v3ya2L9c/Q
RCVKvFV5qEQABYpvx6TeO+cr2a2vTnPx+lwh+PMeBVKboyD6AP2dOtLvb+bcdy8a5Ke7uXh5oVtp
iddyN22lTIRasp2UYplOMShzqvtSN2cdckGiQ25SbckXKFr3+vtL+Cn5ZNJAPzzPi47nlUHvYdla
HjJRnbkZCrX9QtKvTEOf5L1in0/2rzKT/0gx/aTF8l+nvjKKKPwzGfXuOYr74vkX0hfj9/7KVELN
FkeJLpZ8qq5C0f6LiipIfAT9WtUkmchO1T5wUbU/TEsRZfoi7GzTRBrj70QlHxnkT3i9ZCtJf5r/
SvriYiI6s7aJ1SWJAU1WzFFI49Po6YZdFOlZ5m2t2xb0kYRzYjrXAttQ9hrUkocu+MLl/PN0//MJ
L9pmTw6w8XtOaORbKb1tmOhZGnn3GrVGRZ0Iwhfd8cw7/9Edfz4hj/Lj/BBaTmb1cuxtpXzlhZus
WqMpTgmbcCfX5vEo6Q3NIMTDb+vAbUIzPcEyeuqXy7qeAL2SKE10cxWRZvl7z/nHzMiF697Pl3Yx
dZWyVsosCL1tob5FygOYiEiYDNbkKcKU3F9l5AScWTrYsretlHcdMkoP2WrMGwBw9Op7g6tGH1uK
Z2A2XDF+APPhy7M0m31o13ffH9bHFA7s5o9z7M8XOk6MH+bYpClD3xQib0sRHlS+MjPtRp5cA+Q4
ClN1WRy8TdmP6IpUt4fR9WZW5HgHi4rtEcS9u4fqrsccvJgnwgRNb9aB8lQU0LCVqzk4wWFR3APl
p8A1+tC2YEy6ERL4qgwoq53EHX5Hk+Aqsf2d9daXdp7MpQf8artjtdZfQeZca9ejZvVEzBcidoR4
151+/wAk/ddPAH0FHZ+8sXrw+Ql4ppYaJuJq2yyhkiy1izKaFtIGH4einwfVDKk0SLGv+CNRFk0m
IQykCfIi2hJ0iPEmHwOEq20N0DSsPUQLuD9jomCyW09gVnoqLDJ/1o/aCBb26slEU8HmDNB/8qko
vVcuDl/eoukXejnv8EQTkxs5fc2ThVWtgbBooY24qRhcQeoEMRNswjH1MkH4LhZtofjWJY9ljIze
RCOU6BfIZkfBDTge7L/iESdRr4OD0a6bFlF+aAZ2hC4KsLt4GmQ2xVWVzMp73k0dzyYN04H9l2dD
O28ksiFPgka9cmK53LigIqmyQejCqN88YO4uRr7SrGA9QVKheg6IdH1tUav3yfAUy92kocmAOIgd
3db8dKqlSw00Stg8WuXNaBvmqpOeGqYM6fI4+A65fJVcSIOR9qzDkNxK0ereyZtBIXczkledghzu
rsG2ULQRpq8xnnLR/47synxGc27iaXdkcfxoG3kPoTjYBs5Esl2DDwuuFACJSrfOUFpbec3t75vP
RXbsr/7zo/VcJAg0rdEMXwi9LbUL3rLer0S0b80FUkBOQTlDqKayVM9CGlIrXrc1ovObRJxX0TZI
Kds7by12C0X/EkpT8OJQa2MKt82WXJKI/kQzc1aA6hi+ESoHZ55NWmQ12QKRW024qWQh9Lar8tKm
Au/cmMipja0PCNxI2ITVrLrJyoltI9TjA6tLyMdgp4WI7WMf2zK5NJqSXRQLUl/A562T+VLdeJld
fNHJzgvun0fqH0/pYiXY9XJnSgFPScP5GWrlzjq6N/pobjUN84WazXAXSrtZ2i2z4j4G04GOZBBT
S/Hm+T58ldqZqSw1f1E1V16xTHB/2oMbQTVfcqepvBRd6Yu5RR1nx99c8aVYtOBLKE34XHF+XwlX
NGAjm+quHSJfWDP6zSTMg7B5EheOsyqKe7N8tPrrpJ3q37SHWMA/biJoU2dEoUnerIIMNMudWdnd
Fvomd6aNPDf8qYwtho/QiG1pdop5Ad5T5AgXkfFFdeYigf69kSIuTkiBCgbB+MVsVKlVRj7S9bbm
U/gszNOlH0+BXzGog5BwwbOBxU6MCck4VbHxPcK1CB9AbESSw++7iyx+Xo38fCkX800kVF1tWYK7
HRBiDF5KpNzgYk8xK3PjWSkv8ZNjwWyipTUlVSBNYE0UgR2mFAFto5o0VxTvlOf2FnaO5K8SKI0q
uOd9pb3VBXnauXWnoT4jTHxpESprjdVG+yAF2M3ZFWleetyj0T9EOQW6GQ41/jBrMxs9OQAHOc2x
W+qwgA0g2fh4RRUOGGvfmcFfJ36p/MzW++vcubHyrYlOerNMLFvO1rEyC9u5iaVaNTfcTfYW9VdA
CqvhCrUbTVpn1p2FkVuiX/vWtIb5mVVXgzqvAKANhCszscIqj5nSJzRwGXCjV7mS6MJPxpPAKtSG
EtPf9sq9Fa66denhujOLTWbS8MlLZ6X5FHS4bCIGOfXCtSlela+6f4j6qdE+tvksAD0lw8vQJyZM
cIBJYWKrtW1YU7grYM9JQ7kiRceJhaV8MY0YaLUJTkjYIATTbnTOWpIQrq15cPBOHMIxV2I9M+SD
7C4d/0YSZ161MeWJDAxsmMt7T1kKkCFA/Ui2efLKKU5mvgpL1laYMxZAcVIJ5t0sjey2uVbaB6Nf
mtJ0QI41W9b4hIoTXvsirRfNKMYzVeJZjv94POOiNRNfQW2ilbdMDKLM3OVTKW52vAk5n7EcK8F0
tLYaf5FF+uXw9bH/XIQInZtGShH69J/rATvN6wyptc1odQZopkHFtVInefctd2dKj9nHtBBnemlj
h1FGS2rfOgNzet0weQpLDD1NiCBQvOddeJORnRNmYHq8r0ry50Tf5fj18ZIv5iVM5TvBqTxvGyKw
ixbttDMXigsAgJEGB+jHVXGly4SiG7xdQCIk6tw7atdmZFNHquAFSvOEckYNfGHSz4xdJsB4J0aY
BDOtndRfhMvaGKn/fLWaZpEpNJDpu4jkNSHw07wz3W279jGCvIXiHJp3UbUf/JhhHnfBulzIgHgJ
XtxqgzeVn2McVt4b+bQlKHSuQnKY22h09TuU/VxFMyB5UwBWAV8XvSkYg5pwFLMzmz5XegvVWFIm
H1V4+1kKbaKw9XJVK+wwNTNyszaTbD6NliLZb2sTINTDmN4tzqPh/8D6+h9X4eO5PopI/XnuUYbs
/5uy6bjG+Oe19Y1fEz1810g9C6GOu/+9pLb+MAxgHEh4I8TECvrDktr6w0JMVFNVFa00JNE+yDuZ
f4CY0UTTknUFoXmRyfxv8I/1h8SX0FAzdFORRE37N/JOsvZ5kUtBXxfRRmWdroImImE4riY+rJeM
ylSsyMC/Ko68u8KK5l6H65Wele2kHK2804VaACRWim4u6/2+VgXciF0qLJmGTW4JNEKOEnQSFXqV
VwuT0ugXArOB7N46SjJNzChD9KzFVcrniBqeotGwLcCWbGJRX8h6CkgEMgWGozWBchzqC8HPV5ZX
ulhfXidCdqUayAkmKTPcxhAM20yIQiH79+7RMPaZEb5mUr+qdFRYgis/V7dpVU+0fK8K7514jPxV
10fzFtZXyaLPFR5Kr72OW3UZ5s68UPqVj6aJgJFwmg2MX7dDhAmTrGH9acwTl2mCAnGWyHedgUs3
gZpEmTGU3oNYuU1q3IzQtFEJ7CkS1sDsfX8qBfkBvU20f4L2qtahSpSeNotqeYrjsRdBflHlk9nV
V0OYPTreYzc8GsOLKMRHC3qIsRZEVmnle2ncG3iUhslt1cNbUFGRHV58gKhafldmB4/8tJtOrfo+
x6AqxGSoQugFxYnsMGRXiXiwxJXcZUvMkCJ/Kzvvovusu7Dm7hzDmeRBNLXEre4sSiQ/QyFbpIOC
DPiLWxaHfMhmvH+7UKjAw2czG8yeNlZ2UztbwTqqGCg6rHUyHZPP60B1GjtD1MGK7zqhnzYN1QFH
RIpuoyU7JtQiu4/MG2vYp+WtMay19ikXNxYmSTFA7eC6keNbUxNsUU5mgr5vI/NbnT2qPjCgbz3V
YFLm6JxXG02BGlaFCwtIrodJWJ03WIOmVxIL6Tbj4RibslVsXJCq9lnWzRsH5zLhYHhvSou7kxjd
ldJOhMXijHbq0a2VowehLcPq0ZRe9Lq3M6ZfE58zjB1sXzSRrX6pwm9WdEyMfdU3HRpH3lWX7VqI
LrJ3JQ3CQTGba3NQZ0lX4qKZGrPSBQOq1AWZzIAVcBwC2Hcwm/WS8D3Km5UIY7c/+f28gyqUlITJ
N53STweZqYu4uqlpaWBqQcLq4SryJDty3X2iI6pkQSkOyoUlIHklifW7FM18RcBV1PMXSaXf4O8z
+58ay//bcqUgJ383nu+e0X7+z5LIMXn+X//53+XrKSnRuj5DPfejph+Y1rfn/+CB7j1/HPfPh/1z
3FeRpGaQtkh+qrqCjDAD+F+gTxV5PtnQGda1Mdeqk1X8UwBTMP4AYADWDECmpsiyrLOY+GvcV5H1
A5uJG4UmaaMy9r8Q9Tuvj36EJ8jkUpZXUdlGWBDAp3JZyBy6uPPj1FvLMsN5Ksa7WM9YujqyA8Fh
/NHVMisqSwyn583zB0YYoC1w3i5kTD1bX8ftvKrw2NQadxO7JGTH7+a5wn6JKP55LB2joHmIoQb5
QvE1NXxCRrdFfcXEghNLwfhe6UPqtZXu77VUI380RP7D4ATmxIiS8FsjArkQFC17KnJkZ/K2f8ld
4a4tSDYkcr90co04OSWhlLnYuU08n8yS3KL6mr5HmgqlsY2FmSy7wkkUg+s+NVFPquujkVcw8VuI
3lFaeY9ZgSJ3XSomY67+3IW+sdXkxMOavY6WhaZVpKJ86d4wumwTqpWx9ccfQzVV66zcnvcvNSO4
Vvv2+rx13kmJXJ1cEZAYrdCM77vFJQkU3CCE6ffDilLg2e14mvNXIq3/IhyVxXFB/PGFj+2QYMMC
yyhKsnyZO5eVXEkE3V+zlk5vdCd9UNPQfXCRJJ/3WpitqygM7hJjTKuABn5ztmGlmq+B1lf20MTq
bVYE/ToM83xuCEr5YOTB/rxjHo6YxLh5aL0gm0eg2tY4mMm3ApOw7aaW9gqbrDYQ7FCiFKdZM7rz
BSHGb5dcZCRm1qGLtYfzHpHjbztBEnA89L256bTOumy97Fa2zMHuwjZ5NYdlZ+HLrGM/Z6OP2d8p
OK+shLDU55bp1oc0htIyXn/VaTeZ3jbHWBu0meI02ZXra8ZN1/YazpuK9FLkf91A70DWqdyt2Dv9
irbkL0DyOvsoxIx3PJvTKJsm64SjGhT9LMes76py5eYmizL8KnAefgks1EnGmxyQm50EnlNtwyLO
Vlbs5IvcHJq9Wgmn8x6NpKyTSoHy46fFDDcS4Sry6+CmbfJoWtItDqKSZIuK9Y0qysPGJQbbFG41
bLLxx4/N82/nXWLrpCthfXXe68efz78FXUgwdN5NkaH9ZFK+/PNvmjJ+cv55/mY5kIYFIc7cNZ7z
4uwXfwu7xpsmEn6FPz74eNzzX83WCudCmlONPZ/m+w4X99H3yM3WiXV5wvNuP27p/JuRle6mdpY/
/ux56qMnsSQy1VRfK2G70Qjrbozxh9kL1s15U/LiW0cLqrWURRqo7fGDQhCVaWVpCa7mn3bWFTm5
0pLgz52/f2VwwnvXSNz1j4Oev5a5rjvrmZSn5xOdPz1/oJLxuAold3nxhfNmVkLvwFNodXHqxCOr
JoYQXs8f/DhkFSjBxqjAl3++1vPREsl/HDQ/WbUdYfeHme8X1RSGhs8Dhy5pKpPNOB1BUZB/goLK
utyHppVQGvGMbhLKOakmuca3r3cM3Cr9JkYRMFQ08hwG0c7517Sq2HawFleFcp3SY9KbQAu1eedR
KA8NF1EReZDN+Y+9HR80U2QK+CudT3E+RBw4+gQILgt6F/KPUvWYcYvRAR1dpFFagaSDnkQHX66E
iadE7fr8aRTI4bRjKlgO484IMA8zrqAFFcSmHA7ZwnQrC0llNguWJ6tYjzCUGjd7xWyvIDR0k/OR
Hcbxm7QXH89bdCXjTvCz1XlLF0trV5qHaEjk1s5NyNIDTtrnz+Qw3UhDHN+dt8y2fcvDuLk+bzUd
zEfRbcAyjRev1o5hM4Hoy/Nm647+3UlrzsGfA3YOhXRTqNJETkJrbwyKuW+yfmqWqXd//pPlqE+W
kcjX589EF7K/r0bu+rypeFEwCyzTmp/3DZpcXqRB2U7Pm12oW+vMYWYSx4MLnqjd1DWrjvEsRaJm
u0YAUJcMYmOztJ3lgOW35w/1GLWvZiiuz8eRRDVlZsRW4Ps1GE02AxJCQvh8uUPkLOhs+XQwWpiS
dZFcWRmKAmpJsP1FaxU/p12YRVEUp3yto16PNDIuDZ8Xs64VR5bRKBCNDaAEQpOnU/T6m31jNvE1
9kAv5y3TVcJ93bMK4qP0/ENRjn2Vqdff9zZSActVzI7PH3qlqS2sv49VunF83cXFizbEzd7CAX3v
oVKZGKzA0r+O4wTJTpbKF0eNyfomlDWA8rb7NM7eh7ZJ3oZOWqmyYHwTc2Tdks4oN7U8tNdGojTT
oCqaJ9clOBp31U34tbHVhLskj/ylmMvdsuu64l43kUY876IlOfPhUD4zh0ZEcW1002SuflXqQzNr
W61c56EbrHMLjhigKutVMvortUq9b5WrSTNBLfKruPf926Rv4OEUTfuK1oFVaOZr2uADEaU4NXf4
LKzFSCa/F2ho3ahQPMZjlXHxStwj7U1VKRdeHwYryXWcrZaS0j4fIwgphJly/cRSTKZ6RNWm0oU7
3+WuRc2i6lhWGcQ1p7ghqPx23vL6qr3ztexKDvXsYLYDqiXDYIvjlmQN6WFb9wh3/Ps1D++Af5cE
tY9Zqf9LA5/FKR2tb/4ruG4jcvafM1z7FNGY5/rTYmf8xl9JLkOCq4bzDvAPuGymQa/7a7FjyH9o
EuuZcVWjAptkQfPXYsf8g0kFHKVBBUfSrJEF8tdaBwsWSmv8Z/FnoCM43P+L1c4ohv4h+NUMSFwq
x2I5hpUVkLFxjvuQ4gpCvQgTNRd3g4uvmZXemg3AZ7WNN3CdctY/4SyRE7sUiNgafeJozUMVxJtI
zndBk5GvRbzyw/P7xbyqXlSNvl8SaT+sjMZl3hlu8eGSYtTbQxEI/a6SxYoiAE5yg5gtwN5vymoQ
ET1FjR8jva2qmsiUpcHar0VEhhSAg0BwwllbSGvHYeS1tGsvSYHNt7haqVk7DWQUPDMdGumAeIon
dMfcqieODvdUG0x32uUyQnbY805a8bVt47soTDaF426SYG5p3wRXH+ZOPREHuL5lKeizwrJ8W7KE
58zdWBYGXHmyKQumo2Qk2FbRS9ephMTvv39EMuvgi7dmqOqoPD/mOXXITp/fWs0Q6eke64s2FNtJ
V0gJlUoE2Vx0JPIBFSYdySRJJCM2tABJ0oXlCTMfn4REiHfF2THQmafQ86ZODVxFRfiuGiLyhyqK
fkBBN0EdvOq1/kXI9OvrVlVNk3g3I7nz83VXZN06fUjFXdjpizoS9m3n2G3cFCxPvVnaa/1a6pp9
KcH7s0SXuvjgKJOQmUSzGdE0DU0FX5i2MvXvJqCAoRmYy+hau8Z55r5JhAc/L7/9/mH/3EN41h+u
+aKHuIFQyVrBNWu9uRoc2p4VSFvRTL/CEZ35YT8WomNf5EwWOecxc81gMXaMDw3fdQNFqkNn2A1a
o+ALh2IJgIOVIxfX4hAwYSjBME+wiseBBlZE678EeoRuQdwToVGyyNTGdpVkh/EpOuFdAxBbU2ED
Bhq2RYWHQOZLI5sl+Br4PDEcmV658r362rHwdw8QvRj6B6PUV4lJUkHLuNMurqgndtXMzKy94hVw
2Fv9rXaV2yJSIpbtmFhbqFxitvocQvMX+whvyFjH6Sa04zi/yWX3TTEKfwGla//793IB0Pz+uDSI
WAbtydQZZT8/Lu6k80rHE3dMzHd5fFe5us9iOHlSLe8lr82V7LWTShQejbZDvCwzvsKk/TRQKUD+
ODH/cwGkmT9fQJE0UecFAy4EEcK5kbB2zGLXuiojQsxbwEpNt8LZ7+/6p9Y4nvP/kHcuy41jW3p+
FUZNujvCVBMgAZCD0xEpkqLuqRKVmVU5UUASk4R4AUUSpCiHI/wEnnvsUQ8889CzehM/ib+FixIb
YqYyteGq3WWejo6jlM4m9sba6/qvfzF1lWyF7TW94nD5+mNkDd365rFPhu3qyR3fzLfT06HXfOVw
VegpZ1v4moLQN0lEBPTqPPab02sEaH5ob9YgeRzYIxazi60NJPb7+9pxlnUxQLbToGmbcEo9y9Fk
Edkrhy9subMjF9xydL+invDgB97q7GEzvts82L9+/yupBhW0aB0VSrKvAU4a+xe3+uXuW/QwWS9a
09pj32td96OwNuttF3P6ucMxvvCQ+aFNojaQXutJ64rxq0OK2KBChkDkQAE/dBrN34KZF7Q31oMw
5R1NR9Vj5oFA5zUjfRDcP34I59FR42E93V/UyYBXGSVINeXsPpr1q97sdDuZU6GkYNR+JCJoLINt
d9PwkaERLcKzi0lI3+8M6+s8HM9Xky/LJnT7I7orrpuNXgCAar81hy135nVsRkjPl4vf3NA9sOoP
/Rrmc79OQ/JyiTqfM8/nIKotfwuip058gj9V0/z/0id0EN9v+4Sf/PFgx2QbW/5XiV/IdLo91/Ew
3SJ2NZLWmVsov3EYatpoeHLHGy41ydQrtFp7dfyXRivpHfMExpR6hfzKlvF6NOUzvqsJacLPOIWk
MJSb0bTIP1N7dZnmSIaDAm0BwjWyaHDyNk7tynm/PgDIRBA3vmy0GXDdmUzOrkewwjZmB8sn4KrR
Z2eJrnfX5/eTx971ZtaxnuBCqO1PHEb9wvfjro/m9D6s7ludjesdhNCBXy+eqDUxQyMAuxN+eqrf
hOO76PHKm3cduEcDa3+xYBrMw7a9ejprTbF81VOX5EP1OHC6zrQLUtauHqzvD2uUEuvEVFAwfm65
7c0YBpa4/HbgTg/ut0e0MXqkXusnNXqw1mcPJxQmg/0Wzf2tfQqIzTPBspKZqR5PLx+Br1z3yPQC
HIQf6HHSnjS60/HxU9R+rJ4x4CL46H6unvC/vCfe6j4cboP306rbIWVhDYLo6J69zfena4Yvd6iq
Th/OWuGFFZ5MaoeYyuvW0TYgb3k6oe9p055woPvUCm/CTnPUtfcXbchGquv2fQ9PtI2P3dusQGS8
n/SabWYCT780u+B5xr2H/sMBFHyMDfauu5tT97DhvIePpgFUteMdPXo9OLR6tZ53ZA2ah63jTac5
e788bR27s/17EKJPH6LaAf8d2APHFbpnrPbbpLs53Pau29UjZ9x1rJMRaNbmPb26XQgs2vbJkJ5A
gHjWWXR9XKfSCcPSsj12P0474/dwZ64Pt79u2xa8p11AG0vvpHbc+Bwx5vhA2GJG5zArUPu9DD6P
u1anVvtc3X9oA3T0jib+enH3NO0/2scXOCNP7aBJVaN1FPXC3gQ+/JPpqdWurffDA7oreJCD5ebE
jdoPFxxXD4e/1plebX5jFmHbcs6ZJHYIbgVQ09GaumzUvateXKMqe9f7gGHH8/fMhx6tTuz7zrAH
JWensX9JKPB4CDaKPGfrTKBWp97T/rp+5D40qIVfTqz29L4XOm2yDqvt0ez+cFF/H11vjp5WjO+4
mq5/3bqnHqjTJ5C13cn1ybXXbS36Y8CW4+GB254cBIP5+xF0Fd1rvnR7QAX24B6+z9Pl74/H2w7g
z/AobM/s9tOhRQ/tFxjYHTBax9Ft8/2mBaXg8u73R+Y+QerQdevn0X23GjL2p9MEr8VhQF1x3PoQ
tjcfxr3Nwcben3yMYK5sdKrhMZO8A6cTbH+dP4KJA5FdrUFu1xl3w56MS8dH41Sbv01PZ5946uol
9Rt7zeHi3vWbw26jf//J3WBC2tcXM/h48Renw8F0+XkJh7pHBba93XTn9wegOIPuiJbSZed+xBU5
WHyZ0/9IBHZunWw2bSB43qQTApewr88eZz34oN1+8zS6v2BEdKfx5fGxTyamujlBcK6/LAlCTucX
s0X3ftFtQVy/5E4sybNtgkYnbJ42nPMWPBzR+Hw0+fUJMqBJl55Ci9meD+0V+NbR/AudfsD0Huu9
LZeMgvbS/Vx/XLbnG8aE/DbcfGxcM0A9BKwGGeXsyLu/8KbOARg593gzO1rACzYL/ToTRprjs+as
A2p/2Oq70y+u09x/eGi3bh/OWwfeycMjOzuccU2CAxSLDavT+qkdRuSCjkDC3beutsNjBhCcRgzT
anEIpEK3zm2157THndkZdEQeqIGjByjphseN1u+T0eG6ehhQx6h+CaLz6+mq69GwiRO/ebppNYZn
de90A/RwBpnHimeURPHw9y0sfHXAGHa4ajukQa2mc1Snzl6tM7oOKLYdHszp+W5Gj93RPZ34x9ez
cbsVnU3uey79xvc9ZpXUo3l7ublrnDfOKRPmbN6OON6qq/CZ1IpI1sOpg6QB7KX6dM0W3WgTz6td
LbsPH1skdg8egnaje98JwnZItm5zFDwS1I1Op9WPnvt+U4VH5zZ4pIN1MG40mXd+Bk9HZx2B8ryi
+Z77MZ3POmtUcfPx+L62P7qhDZzJmdeHj7MjApSn6W/TXu3+YgLSfeH9uqr1sEA4aw24/joebtbo
kNiRTvvxYY1G2PAAqq8GyQ64iFGPbfrwx9vbhyYnisYbf4Eq7p7EByC/3mLb85z2LOpI+akdMoQM
0/c4+tJ8urSfOp7bpsAXcFugZpxfhsF8H9KVwEop0tb0gzY6VIDrD59aIJ27o2mn5ZwsG0usxdEo
OFp2tp0V89Fbj8fN6MvT+GAxky9tbA+n4TGgtzU5brjr30PwBx3u4mh1313fAtjxqsdh63y5vGhM
IJvZH0+79J0wYrGFhoAKZN9y20GHwnHE6KbZ7zVKZB0vHSn6Uy7gNwFrSmbwPxoUwqGZSgbL13HH
LHJ0BEW5C/Bi9idp/Pl8wP2b7XD9dq6VpQhroNYYnk01KcEvkOzJUoT8yq6DkgDSVkgRMsmwTvKQ
S+V5kJ7E1FmZM1jbwwWEsqpmN0kf1olLfyZDGCdlcmmJ4jE0C9e4NVwGURBB2EAnxkjGjliDKTFN
Y7bdr47gTt6ej4lBcHpow3z68DA8qM0whJ17uFNHbef6GCU4Yl4Cs/sazLI59G7HLmXXo5Z7+fBw
4V6fP7V682umtB16T5+a0em9dxessYtboMOrWzBrVuP0eni1vj4aDTtMALTG2Hs/GPWb4/NqdO7N
jx9ssvkXYiHuL9bLE6r165Pq9clT8H752Gs2Z22Ms4WJtUFcQRDkbalorc7BrA0xLrXxjTc7vL6+
3MBsGLwPq4PxYrYfNc4XpOiXTD6YrQ/mk7Pp/UVjfeRaB+trGgS67uwKAP243rYfSJ0c2oujEdCq
NZzK5P2s62X7PrqcbvsMCn6qUYT/ZD19Xo+PvNHZNVOmV0fuFmqb3oJ1Ngcug6onPad16tK19zT5
2HI69ri9gr1v/P6RVqHgAB9v1DqlL+J+crKcHz6Ojuubs+36YlujdbkzGh0/rX+vhgcTel9q64M6
Vq26f10/9NaHi6ffOs7wsPp4LP8XHjw1Po0eGb54BVsJGLwTqjUz53zR6D/Aezg5u0dBOm3mAo+a
FNpgEtkfP+G497bu8aJKU8S+PT6bWwf2vPcwSnprfkqP7A4lZYk3ol7Tb5e72iW4Xm1/jQaL7eVg
CVVNMoSVQZ/y23im/VX4tj/KLtfuhVL069V2PvjHL7dhNFvJEwxBTeVrBk4RdhU/Ufy431tgQt/G
Krpj5cYeBQFiyRbaYxLOhuk/VykyQDoSawEpGlD/y4f4ux85OaDvb+tH/uZ7T/4VE4zXoITSP7vz
qmXRS+s5kgpPtshZ5o7A8vaIY6EZZJ5y8jHtBIQFRusInPoeHl6rDjpO2brdpGmZEJ5Buabt+YUx
/dnX7oIVxAB6jvRky6ewdRcjSHkEALlpW08eCK2WVz4/cdXr9T1kvVZzoBKKP+rOSSBRNXQssGzJ
r0nuIF05Xfgtbfdn3XjyVlrizo3GM8PHcdWdV11rj6yZLQ0AiUwY9+6Te/j2dw/SlQyfS1k0VWbq
CTQaey5ZRUq66aUw7gAS86NxANTTxRkGrqmqutoePd01LkYq9YlONUjqhapRS+xtyHKpnNrkZZOL
rZ6AAwi6TtIWbI+hwi+tdlonIPPb6/FHun5yNr6KBYRzio8XYyMIfYxTeroeHu9X7rXjUvXbofa5
+dTNYGRN377Q8pql9i3p8NJ7/86eC2wA0iZ4ceJPwdVD/0En3apRFDZt94DuNHdvOTTF0Yf2vPvC
5m1rDx/XpW0t+SaTdJ+01mm9+jp6H5NvW/SFJB9VAXgoBiCOFMTTXxun/+2GrgA0Wns1SnP0Q2JF
c9qPs6m3iPzIA5km9ZIT1nrvkCs5VDprHo048Uc1etUWhdQaGDqbHHP8SXSMQbKPvdY8g2rdJsIV
oLmFUs+9+Krj7lEMhjyfMC87HbOUPghFzd03cHswHZ5LvjP+qC6vRT+Zje3n+psm/Gno+XZnt4q3
Dz6zTgk+EW7YxxQBwCS4BP4IQOL9mKf5BQKopQDsOrLf4PYT6Ccf5QRaJLtp+QMRBYZHPugHs26A
V8QP/2ymw2ni9RDUyRCK+KNeABsquTqFCg/HKP4YZ/2lYqAlA9wDebuZ0ye7JKmRU4SkAOHYkz8w
9h7ongHeHZNOyHIycyN7zbkTwA46ZH9JgaZ20DhtKBgnLSlAE+DYU89K9l/UhdUmUlInK0ThObkn
xh3Bi+bqn1UF1Xpjj1IhaP1sj6ouqJIVZfINYWCmDMyLAtPA9O1WEbCbpIDoAy9snlpHHWZ1HOFU
AIzLfCbG6e1bb+ANN2CNxxjuUgIWvjL4WUhATTOClr7o1+IquZd5AXLFCzaAGhgvns4P8967buYD
Jxj7T38O8M/4o4q+vcdoHIDwbD79mCYARHCa6p+sfx2yoDpjV5I9FiJBIkVayF1AG6mzbJwfpCsE
Us7jQ/L/61vOuQBUevngAeR+bZYrnNxLDfVH+pfkBwKQyrkqAg1vj5YIuKEcU71AmRak5QNh+9g8
BAMvbB9HA94H7y91j4yTfktX/Hm9TpPrXWuoyo8MgAydaILUejaKZsm98NjovXZnr2Hh+zYK8b9U
PGlhqcOClgZ/xvl7tjSv6m2eDACXGtL1r+83p/aqbm2v5cEXlK+JmvX+yzgCi83XU6/vRejjtPaE
E09wgKlpiM/cpCyobhrQbsAWiKyDZ1HcviqDQuXaU/skNy6fxNEwaO9O6o+/3fBVPdq+ocOyIIxI
NomHn7sDAgZttGA8TI8gFhCz7oDQfOmqAa+O7+MWQE7VZnNPWMRoBU3r4uYJgLbv6+wx7EmgTukL
VtPAVVIjhAcuxdGs/GXa/RfOWq3Xb3uYwAZgZlXyyf82kHtagE3Ne2kXQKpkeEnpUPl0VdVHKmyP
bkAaxU3N/MJQofnaLUpfYPgcW/RHTuNVm1wJKkKO0PTFH+NyHjLCREvkiXgB82DXZAyQfAq3HsVH
tktUoqmKT7g7tI5A/BpwrVIBTj7q7bcp/iAehETpr42LemzhWdI6Am5ADZQraQ1Wyt8AqXlIwAdj
RPIxb/PJndTwewTqCeLJbTlp0kfN+cX5brDdUK3Fp2yQ0we7ieaLx6bXEJ/nlN6OfCexMAbANU71
WbqwD/FoLNwZhP6rbcsJP9GATAKH+sO4gFcGk2tdeJB8EGAIoWBq2dQsl8XJOBBKgQMzTebTxPvb
7zv4Pd46OSwZCpB73agB6Y0D2p0crkH3vK6r36npeMxqcSjrJWpcdXRw/mwSW1A6fM15Il4GnYC2
hatTuwbU5oHySSVeffk1Gh4gnSLANU3gU5iphsDjwENhRM0y3bnq31jkNoWAw8PNNW7vur5dtQ5e
lQYdyLvSzavG3WYIBNSqIN6TK2aSyOtienDquNEOiXz1thPJ7rUszwH0ZZymE5YYLcOGL0f1Dnue
odnUeIbaBuUrhlalnRIGvW/8EM29U7sjRd+yLWEJy1m2Zh0hdwH1SJu5fIzz5fSh24h0k6ot+OzE
wKHGcydAO5vFJa/XMsiKcWGMNnBbYJokayy68Z8jtdwJSFEPCijLy8X5hpl47UAOjLrHGdThOEzk
XNX1VXhSIbfyPBjZTDN0wtOopfeqaHubFCUveGcwI10r4Bpo1E3PxjjHXtxxvSMAnNCU9G2GWysE
s4LylaEe4gQmH+OkQPcIsG4xb2Pmx4umzymBapPYh3SmY1PFjz/GpTRgJNYWA6Z3tehHh9pX2T1R
Tg3augaXwLQXT0lFc9cest8S5Z61pnK/82/egaAA6j4iwOTFm9e6l2aY3h7nVFHvdZn299zJoPp+
UuDEDSLjIb0c8jHOC7BkvKmWEmw4AlThfoPQzPaYkwPLJR4Spo5WegTmKQCZO691BMSzDbAaLsSW
6h2QX5Dqx0XOsl6m6QGhbtfaO+17oFfhZsgwrGokgJNYJ/Thkpi2c5mirrVzaVOjcgshxU7YsvCa
yqxFXKDkY5zgp+WFt+s/4aghyiHX8xWcmrv65ABBN4HczNJAiaoxKgLWFf8W5QwgTILQTT4smDsC
jCQfGZGQ/to4R0C7oAOBg4P6J+O1E8hGvouCBnPnsvSIcddAqOG0FIG0sAuOzZa2wNzLrydvP4Zv
x6/fvK3rGv8qNQwgPJS0cITiT0H9e5wB2dCGx3Se+GOcGdD1gylYg2H14gl8uZcPqYfwI9YNrOWR
stOU+Kpc+rh1o8DMFjftt+Q8jIv2vaTOomHtaMq1hIlCZinm3nSdTlbqmlZT6KvkY5yTL+gyPQ1H
UQML5pLLeN5i7gSqaEAKHkDY06qZQSZe5o1o7R0vBveGUDbrRleVfAOWuhoO0HMe2DglLyNEtE7A
3YNqkRSXnfPjcm+fMSF7CAZcFmnV2KC3r03O41i0pjA2JK5c5TcNOJm5HuB3zHvfuhYN6DkRDcnb
7H3jtOa2TtZDal2MZjDOn0+f6O06Hl1OLYuWBFIa8Ue97CR0W4xSho/MuLcuM3O0bjnpfMoUtbqX
45rLv3WaciBhItOTJbuMOwLL1j0DqnZQcuDOFpgYBMEjfagMJXu2fxy2SYpO99JLNY9x0cDuCrcd
LLr0n4PJTT1442495Udd2RdKGuCWYO8Kqo5fSI8CWJUkfEmO2aAXb6W19bfrPLn4SDV45N1oVJKY
wrtpQ9MYH7NJm0997bdvHp6lhsUw24xaVKoUea0nNDUN0HtZjs+8KgYcYZrS37B4wfWYVD8RcvUS
IB+SxG4KS0v8MS6+gRFZ8wjIYhDX0XOTmv0CEydJLMo4ELKZF9sxxEFz79xvqtSkMAuorWqTIJ+e
dFSD3H8+xsX0RCSam6+yRwgWLTz5ZI8yYTqnAOp0KUG+0wCwndwNA62f7hnQgs6Yd/z9DKXAHnNH
AJCngWvVhK3OVBuoXcEThqEmpdymDJyTjyoFVYvZxYJzwPdPxMQ459dO2fDfbgrxACVx1wTOl+wR
PZ8XgxpxH3kOmGiS3xtnBuAS0NQGtnAt2WBzM9wiVyt3BHE5v+7SvZGekHkOkYz71AoDYeV0KWbb
xALpRzkChxYVYLwOnGXPQmJWJOQmGvrt9wDWbdLXZD+yJp2CSxinCAgIZBZR/EmO3CS3WJuVvQ7r
nAwXyZu93EWgRbfpYA+ymp55XrElVDJaFwHgiiBX61LFiT+qOqyCfsRlQAgwFWbdACbmNIhYNPcv
rGzQktOiuTMstJEQTAU0xqYqAioyukdAbp+eNaeWWX1VBCRwFi3JOTxLiFmSAPRU8wiqRAfSjY5J
xOXJqQCYC0iUsff0opmk/vR71KloJKjmzAoqe69S1YawizefkdcapwPoHtZ88/SvwUtD0sfLAEzK
GdC+D/QXbIN5fUxQCmrunW5UvMCGCzvT883Oyb4QVMmdeGZsE/IWs26+ZWs7guyRnEetIWo0t3nk
gqmNkFOnqXADbb9+AyM+nkyacphUHn/UjBjDqHAQyQtn/o95cYD29DXGbsDBTs4r04BqKEShjGwZ
AxqypIB5N6Cua/tAN+IBQdKR0XSo5h/Ug5gBaYBJ2ZvNi4i1CYq47Y066cFmFvKqwZCFGxDTU0Nk
Z5wKTJuu3h4Jkva1BdgGDdOuWJi8mXDTMsQhZesx7g6Qx9C0hNxz2jyAQMDFv0MTkh5t1Glnzrp7
zJtQRZ5C8wgojxABwNeTQRhVe+hB4SdDDGoZp4l5xqCu7Q+h7VswEsFVsesiQOIlA/wQhDTqNCgY
gDxS8/0L8AE/yCZFrjhCLWGtJReIj/zsJBrmBDZ0ZZ8ehyb9/HFTf7xJ9QggrGkJMTtuwrNcGHYE
2hUiMCG0b5HzdgseEBNKYKwXShtT964/o0kKn5T/KLCqvg+N/+RHxTFKHeQk22TQvcdv07z3VP5g
blF7N3JxUFV6+5ym87VWYOAZ6Cp+cN6QHAjeLU2CqvefshiJIWhKBf0rH/M8YG0eH6mOUv/EwVVd
X0j8qJlCb2Sc18fj6oq+dO25ZHckxS0f9bULDJLZbPiEX9Mjhql9YVPnkd7u+0tfo8zdxe9J1Lvq
9dH7J3jor9zEBkp+oo/efgRS9RZyMkI/1fQxt4PkgMtMFlMRQcxQ13z/9O4zkxeMc4YIUI8AXLhN
fgjMe1r+SLxMkwyg9miqqqRBGcxr08GZqAHVCRDPCIKbFllSUz0g7dEUDGlD/D3JciVHUNSFnkCG
UQPP3T/mhX/aPAei73H3WqA/dulCBlhTK5Qed/4TXzuTroF2CYwcR1MaYGhjTURA9QOkxx9UPPUA
81SA8NFoWUHIzUh8iJ1LP4W9Q3CEa4QOTDmgzLOC2k3uFLptQmD6IpBt1f+XhihKrBkOJAk4jJJ9
3fi/KrsXsu5vkByQAXeIkOD8ywjLTbv/cV+u1h0gyUE1DQ4TTwUF0hTCtsX8pXtPgi2T3r9krLT2
TvBD+cMGApNaeNULIg3QcKX1PaMqN+/+O7ohMA2eTOiA3yQrAqiBgAxwoAbQeFaRBh5Bgk54eyCA
v48OEE7+VAxwrnOaUNK/NMiCk8ko+41TAtrjioXPGBcPrqcs1akeAZUimVT7LCSJ4TVJF2jjIqsA
wZnGBhAoc4QK4QDJYIuL4KXlBoM2jwHXVIRC3W7jA3PPv6Z783eAUjAcrzQOppgA85wB7T5wYiHg
cOxSFX3QEMJoTD4ocYTMU4Da7UEOYE9aQBrPTf6qG0zrJFkC+O3NiwAkaanlAVTj8ifsxlQBkhhA
zQXCfCLGAYYf83qiQWZo7l4o+qUzqtAPjCLEI8iQrxyLcTJPxUpz62C8SW6T18gm06pGv071k9wo
BP7GVoCEl0zzEBB+UpxAgMFCJR9F9zG+HmIjeE+y6Mc8s58S8bzd+WMCMQUFxrTtRgBJgZCrDxI8
PSDzdKB0tGvpQF6zqL6vICjVAhIEEwIxtqhpnBqAgVB37+g63qzXaKbqX927y5hCBrdI83BiHQw8
Al0MFDkOdAClgEwHqEGwDKxzKJUBh0yOyMAj0DUGtD9SUqHbI73kQrSS836rzRqcME3UZAaJNS8L
LoPGtLSAhAB1GmWhA9rdEQRXACEgjG8p35ZBARDJa93dkwPA0nMLsnSnmg2repBds3UHnFQiJInW
NekQtDlyiAPoipOJpKkyxNjlroF0SsOCRs3MvDJIWp14ux+Aw0c5HC3wYkg7DI9NmFOep/0kombQ
i+dlaUo/JNfSHu5CcJcIt+oMCw5OOAKcNOAwau+63g98X8D8XeKA1MRLtJOTenpFa1B8Uh80FQ2A
b6r5/qUUThTYBORbUHsS/0JvSokkjY+Ns/5M59HcPSnwFk0AFIBTD0i1/kIQw/QDWF6NU/mk7DT3
Tv2r3qL897X+r0o/XXLAIDmbLAQ0TvXb2gTHMsoFGm9yv6n2U98/NcJY+WcgQAOzIdpTDqpkQ7j7
MIRkPV9qGsyhEUKA0lyTWOBMsgDatBjCgUWE+zzJ5wU7Cp1S/IGJfg+sZZoKgBkfZH5R76nTX7B+
UvyiFZAuyZSAxaA3z2gizc03ZBg36CecviS8V6VeHN4mfJluSkJl0N61237AdwvfMf3NWcBTcPbd
GuEerRGk/+KzMdDwJ7bo7T4/KH9QwPwna/vhMuU8PzCy1AXof3k2fubpPt24twH9ZYscr5slf1Tb
x7hPyXpgGbIj4vekGQy6CdqNEML0QOET05Zmf1QgFLkfBtxBmJO2nBu0dcJVTQUo9Bfw/YLwU0Wf
xhhKwdQ+nlP/pr12UFmaewf3ROKfqC+N66STLnf7qzIAh9mGwF+yu2HaGYBc0jwDqh+0+aMCG1+b
/HJnAEmQEODIQN/kbhh3++OhJFp5T0H/QIYQa8HY0KliIFQpYH+fOdHMawG2tfkghFAm/9ZTsTJJ
09mJ5L3d1ssYCwE51plUn/kzuT17wghGhut5qLdxki5OCldR88JX8Xhp+oBVNzV2hVIHc7vhPxGS
RPMCPaFo0rrq7J3wVsaXJyJQ0PhCAEkpUBIezyJilq8Tg5O0jqBKsRe7ThbfSVW6Wu1j4hE8mTSD
gPtOq2HmWT3tmBeXjoxvq5aR/Kg5L+E/ijnRPANdPn3KEwJ6Wh5o7FQNXVzcwdF9bgQyr86hzXhS
FUoTKA094RHNaX9oYan+cPnhvEn0onFCr811AM0HHX9Ccp/bOHSoNjRYDhwwicpL7ItRll83vU/1
ir3Bgv3M9aQcAXyovHI6HTIv3zjLD/+MpuGTPcL2ScfzzjwXZJ+QIIJzeu6DMi/Zoz3NnAKvI5Ms
meSUXHG1xlkVvhM6ABkAkwqCeZUO/a5vsr2EC/Usp1dI9rqICU3/wvxmmv6Lu5P0PB8IwO2GJWT4
qsuD/mOGp+0xIsU8n7ehm+Fh2hViTRoja3EqiD2bl98J2V3yMe7V03miqf6objcolbbgunt27HNG
kCHhtLeQCs/ca5PMXzqVRiPwBd8Al6EFgk+xe/T9smlGAtDlH3/ME37tGdZCci0XPuOxLQS7tP9B
cypNH1/NomEBnza4V1guGpLfdgoEL6R4CYKo7KVVtB8S+h/4o2VGS9IeBZO77mwVrILB8tdosNhe
DpbRZPXqH3x7gcpAltse3f3jF6CIrV+Uv7zazgfJ2slfyc//dhtGs5V88zAIZ3HZIvdL4U/J/aj8
7fLFH6d7j7eVflf+n7r5nSoPlv0m+8fDYLDwF7ejbfyLbbqpc386+Mcv72YrfrUKbv1fcpul9TD7
Ub75H78oj5q31cqhP9dplH/NvYrsiX7+97mH83BPlYX+Hi9iMhwsAuUtEIh8lZZd7yBR0t9/vcNw
oiyKfddddD9cLTf+TFlWKkPa6w5mwSxbRu6cJGG1F40W0ewuyBaSZcXb1F22PfLvslVkTeGI0l3z
cjCPbibBbSX8UlmNBpV2OBuG2bLxl2BRdb+kM5iGtwufG195/ftKkMA2amYRhsp7FSdTdx/tcBou
wmW2kByPAyxVe1kWWPiTyrsvC3Ti7PmMspXj7yGnof09/nxQ+ThY3A2yteKVcZZ1V+7cBzdhtFIk
XnoJddftDrfzVbaMPKxbwsN2HyJ/FaL3JpVeFMwGik4Rhkjtp14Eq4W6rOD3tJddjYJwrqpryW/q
rnvFte/50xt1ZcG/667c82/USygtDNqLjgpmQAhrtRd9IQikifSXbf/xv1aDyt0/Ha3DYKHcOjJx
+sufDGZbRXrjsF/3LE6Dm6JXEDNxaq87WIarkWJcmM+gfwo8b+EUhMhc92nP/Dt/6C9v/UW2lugf
qwwzcuZvw9VKFQeZAKr/yBN/o+hgqr2lLFtYtIRbfIYhvb1VhUEg/vpnEKF9/ZmqzOLGdu2lwyfR
kg+R+uaElEN36fMARzxbJpazMhR7vGrhIDwn+5pvBVmvO/iJ1azuB8ulH2XLxU8t3HG6Z3GJm3+n
aDWIW/WX7Q+2t6PBZDJQ3Df6QUpYGtdnlHpv2WpyHAwkzX58+2H3B7PB0J9kC8XryqxM3WPuE6Av
/MrpIJwp8mwL1Fx78XDqT1TJowRXwrrRna949TE6UPdpr0I15InnZOku2v/jf4SVq3D6x79XkOfK
xeKP/zm7DebqWUtri+4XXUWzYFk4aymga6/rz56KehQEmf7CH4YvLrgUfnWfdz9ajIOZXznwl4pZ
AdenvziJq6DgIMeERLoP3SWpsQpmin213RJO4/MLhz4eJKf7vJ+D6Y1/s1GlWPK3ugv3Yx3af3G/
hfdHd+39YFG5wjNSlChkGPorv7vZDpR3R31NaBQotXtCJkTV5dULsyu/+uckNaG9B2D890trtgkQ
VQ+iDLXVWwwGswmqKxMbMcXSkq0rnmeDx6DgCQvdr+6yfT+YrSoXYuYHsQk6E9eVkmC2dOKilPBN
H2bBanBX6a/8VcG7EkCD7j7aLBBnx8jpFUoGlLSkV++b34Cr91xO/17Guu0vgpubgepakACoMxvz
e7o4Wf+vu8CMrbL0L3D++dOyRv6fuqXUfPb90QKBzF6WyJ5MOP7mq/vRN7edLyJeQ7KOrFpGENnz
n3zEeRHM8ytDkZ39+HZ3/mhRkLIy3OKj5cIfKNaNjo5SnvUhWyV+YYKZ131jx+Gi4MPHcy51lz2J
Nn6wyh4vftoyDPzp4MafqSoTEEn2NW8Xg/fTghiU4UP96lNXzZ4tPgIZoaB7sn0/ugsq7xZ+0f+V
dirtxbfk4bNl5JFjfJLuqqlBkmeudKcBlaeCXZJmEN0v+TRYrir7/mycLRU/vkBZdFf+fTAdKJrS
FpCI7qrnYQWh+6dlpejDMANKf/UeJd9Z5XAQDEerZaUf3dwFSxTorXIlwSaVoZ6JeG8qR0vZh6L6
pcNTOtn0d/PuJqqcRUtFMtPVSzir/3zZ7XcvP3Y7/6UiQjRYzCr94j2AqAsqJgj7bJleIu2Lr2qd
XUb7zwkk6CuDnflHAgl8iRmC/AJ3ooJUwlt8sVf+RkGH/FVAlrhgm4mb3H/BiRRuarrlH3RodmNj
YiCQ3rrFFNGOUtHPPWk3WoRqOgvm5JeQhJ9b9DxcSCp1h6sfx6p6RxChkV6kJQkhXtysn3vmJHWx
45nj4cp64vBeboJqId16E74GG64qetabqIiXRv7nnv8Ct2EYFr8FQqSmB5YcLjhyGcINXdxJ9BV0
lgRCr1cOkBm/IIguQGxmz/INpEtiqtoXFvTntnNGmXEerkjYKeobhUoHCEhQ+B48IQSW3upv2tQf
3dCZPxwtBjfZSrEKqAM+5z8QzTNZGGCmANC1v+g5RK2cD8DpLF4YP+l3on+fHn8Z9UBe/LsVxWR/
f53FSFTFj1iMnJT9R7AIE+IFVfBKSLC8m92FFGsyMRIpK6Fs9U70ofqsQjP2TVH9QQu2P5gMg2ia
LRR7xd+7AT+6bLjkYONE1uFg8TQYhmuy/cq3vFAcOdn50W8ZTPxCQkE6KbTPJJoMyTEpjytzvXXX
7QxmU3+hRCBlhApHC45BTXSWUeXuLldFMyNDPXQPof00uB2pZ1tGlfsgeJHtFSJu3ac98BfhYFf0
8l179IPie0B26XaQPWSsJ0q40b3gBr+pkFsQVmrds+gBmJ8tB9tsJXng1gsHOvrqZ/zgMfQGC0Jd
ddkyzoEKgHq60muhewjtRUgJUFENlI301z2MZugc5RDiIaC6z3t0+0I50Fyl/7xHK3+iPq1Q/+s+
7fFgURCweMSH9rIkO4BxqWkaeCX0H/jUX60L0lBGdfw0WI2iomsSTxnWPYr+JFz74+Ij10s4iQC9
vhrMyJAUCgdlVPRPo8fBFNDyYpg9qWgfWiezH9+e3D0LJ3ecSbZQvK6McdM96bNw5hcKhTIaTXtZ
0e3ZMvHDyrxN3VW/EabAy1HC2uFi46u6ogzTfCE5zLvs8eKTKCOZeEFOIypAuKwyCseXoKwKwUZM
k6376uRG0xajyETMlaO9cKw1F8FMBeiUEXX054XqIlFw9ibffpP7a5+AbqHIhG2XYOz6m8Gdajxi
njPtA94Eq6ckOZBtXsQ4JhDTXfvDWAq4inNJzib7mrefcVqsOQlmw7tQDRtfJlOjn/YFP0rbEXLX
pqcye9j4TL6bH/lBRxONjIEaDBeqQJcR1fQHi2LBrYwmEsomA+n1OivUH51SqrBJ+vbMvx3cFSM9
KxnlpCuFJ+EyXCunDaENLb6t7N1+SxD/ulxXglLRzXXln1/2SBdw/p+6JEmfe5CV78p+k/3j94Aw
5G6Cp8IVf+1gX8/6tsPlyq9cFsA7Ms9RVxq6k0rfn6x90mPZYnK3vRKcrR5NYgNQzIoVlGHcus98
GM7uJA2erRT7Ga/3Pr9+zOcc8MIfRsoTw2mdfdG3bsbrK18AqJuqy74epu+Szu/IbNI3nwmpVrP2
M3JLWS29NOz26xt8pXU+v4X/Z3fu3SK6Uc9W/4VRRQwQhDhbuu8vboDVZovGti/74e0i8W42jIKJ
ejuEp/3r2b6teVyeluus3o4SghxpcgSDhhgrSwsbju4jt/0tfviulF4ZwWS7IB1ldHR1wimYc5V+
oYyYL1t3dwuzW4J4AMItYnvLCNFQ9ndAYyO1nl1GN9MhqLQgk7FE1ZcQXB8jx4X3BwFM9jVvv9Vn
/kK6EYotbmU0uYurvJSWo1X2mPFplIGXuiCNvArFwVAcQ0a6ZF/19hNJUNQnwQpUE8kBqq/rQNUg
tTLizBirfRrdFoPuMjQf8XZw59/Fj38V3lDrz44ltgVlJC2v6L1JzqeNXIbLXcrQLqOQlryOjwFV
DsDt8kKEtCLRCgSn6pspow14n27SYDmqfAwWw2CnkgeolZ3n28XsQ/+731CCIO+TPCz0oNtl+Mlt
fNlbXxUprwQV1/dVr4iJ9frH3JeWiC51b5ICKmzcLqNkmEgnLsxq9Me/TwZTJeHglFEkiTdw5vMN
avZI6NtL00OJFaj8c1JN/Jfs2EVbyNzMEhK4f/w3shB3A6ColXN/7S+Xg8q/pv/NT3VH5Z87wXIe
SWOJD5lG5UP/XfXw3dHVkfI8ACPdFv/nAOqB09Juvt5RmXfqu2nU/OfEJeRQ/5Z0Xl+GUHIA91VT
SiXogHfkMm/84F5duAQ38t0ChLVqa0u4PYDBhxMcyeUof2WEklA3xDjb+gL0yBaK7XYZDzyKii+t
BCW7D/mV2hUpwxt0jwBOp5vwTn1nZRRG+4ugcgqKXwmQy0g8k8JQ8UllVC1JHg0rJ/L/+u8us0ON
HekyOBKOwJnhRKmHbNFipv32WLm4agnX4tifq6rBKiOeP9kuhtunojqjq1f/GJL8+ElYYIey6iUc
cQJD3rF2CVf6hIa48ejlkZRwr0/9QrKnDKY8KhB++OKKCMeurhoijIXdsCDLZaSyz/zJXbBWIxgm
lZfwxOSwt8U7XYazeD6Yq7wkTBjQf9wLctggjHZFkFazlPXHL1wVZoGU8OBQwQbz+Yso9Lvw7x+s
M+L2D/05aiN7zNgDKCPfejXygyLqwZYxmLoX5cq/D16eNPQIZSwdwBGUrRMfRRkehiQxxC0sqjm7
DI304elmsOM4ysgQfwwGK+ozynmUoeqOVtCYztOLmF8dNukykl4n0cxfjuDmSFr5lG+AtbkE/6A/
J9042e7SJXUGQZRhDoK7O0LZrr9U0ppJY/6379DyR+/9KBjTypLlnfJHBDU0bSyt7J/ennrC8Phb
v3ICb9rk//zX/74cy0+Xwd1QUTa0STEtqYTQ/yqAQ7V6OgDVlz273ODnyV+6ege+rLE/jrJ3/q+d
wA+3hDlB5Vc4edVEVYuZuHYZyapOOL4LSWFc+WOiv0CtlTJtC3LyEt7UiR8Fi0BB+1sy1tSTYc66
53bhVydB9RYgfXW5jLL1ktAi/o4S3n2fAHnHyiVYm1N/vhoVvJHkaF61N39dPogZbS967P7ckvWu
vZdNnS7wl79l2kvap4rtpDJRUPcmEiR+CSfjHWbRBaUFJU2LsW5Wo9mkJfbVq7PrDf852c6k+1VX
nr8D1/irmr4XQ3nDam6nDF9in7iyAP2X2Xy64rS/8J9U6jOZMam7KtmtiWLAy/AN2uEkLPJQl+HJ
dm+p76sQsTIYtg4AI9yOhEQcfFR2pLEzU8JrO/AnYwnMMkdGWb8EZ6IXkVNWnhpfIvuSt3uTfdxI
ghFFNOIx1roCJ3kBIE3b7BFjz6TpZD++/YkvBgvV3Xldqb6OmPuwiIoPa5dxQz6CNn6CxU15cTR9
v3YMf50Z2EVX8Dc0CgljBUQu/jRUXk4ZVd99+hmLEL4SMlZ9UbdhFlwSkyZ3VG5WGcnu/TBaD1Y7
3JgyiLnaocBM/vlkAGJ5NvyXXVqyDPhHnLAXgh5q4qLld31PGa1d7TDMHD7lPZTR33XsL8As7XgP
ZXCOHQT3QV5wykgBH9AbI5xdGaVk3K8Q3C5e1qa+y874gzmW1IrT/LV9UfsqAzy9T05gV45LRpXp
GsX02ePSj0ip+AvPDEJS1lQJssowl0AllVTjS/aZ6Kd7dA4H9FilAhrv4ey2A1xpkv2bciWgDtE/
uMNwk3OusvWSbMerMdXr5j9DjcVlz1klZvGpXIF+DBg8o7owZTS/HYcjumTR5O9W4UTlgSwjlS+t
WYJwvhwMvihHVUYgcUJK6wY4lrpwCXejPVqQygfvvUPzWWWQb1z4k+kWCv2Xh14G7e2ZL4MsCig1
qwxq8PPBptL2JztatMroWzsPCvMxyuha++jPaMdR3fQy8IDnHLK6ahkWRQ7484C0eqGZuAyNfxGs
bsFx7nTaYM/KbpFGOOTPaRyRLbwcjmWVk2ieFKeGlKDQ8c+WJIB3143LaNtKsJ2HgwkNCP+p8m4J
AHnJuM3YXF2JpkFB3vmVdjQbKf4/pGb6L+UqHBPzKZJql+GiX4FmUJ+2DCTKVUTbdOFhS5DMT7xe
/FjxcQ6iFcXD7FzFbMPrlv34dtn/hKu2w1rYZXjhLwJDu4yS0FlwBxNC+syKmwTYtBQUm2AapL0i
0zjZKcuhO6CBPQ/aOYcm3BpVrtdZGP7CRMQOosG/XyKiNwhpVFCuRhmomctoWYAQ2bUSfLSrP/43
Q1u2g7xQMZUi+/FbN/mvE6JdLJK6QpTfjez4+53d+b/u5pu+S2yg9XZQWP79drmLMdOwXb7yslNJ
uZ0QP//b/wUAAP//</cx:binary>
              </cx:geoCache>
            </cx:geography>
          </cx:layoutPr>
          <cx:valueColors>
            <cx:minColor>
              <a:srgbClr val="FF9189"/>
            </cx:minColor>
            <cx:midColor>
              <a:srgbClr val="E83636"/>
            </cx:midColor>
            <cx:maxColor>
              <a:srgbClr val="C31103"/>
            </cx:maxColor>
          </cx:valueColors>
          <cx:valueColorPositions count="3"/>
        </cx:series>
      </cx:plotAreaRegion>
    </cx:plotArea>
    <cx:legend pos="r" align="min"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16DF-F504-CB73-32FF-5A790DDD6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5949E9-B848-9993-95E3-DE4BBF157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409F03-5804-9BD6-AF27-345A7F771E5A}"/>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331259C2-7E35-3F81-FE48-96CD4F683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0EBA7-A018-8D52-2921-1F00AAA5FCEE}"/>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364176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E44-5C6A-FB9A-E19B-387BA3971F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DBF1D1-F309-D5AB-C0AC-E644C12EE9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C7FF8-3AE6-C02C-1D1B-E03E86A440C0}"/>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033F6C79-3453-771C-5A74-5BF8C60C4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46F07-2FFF-4B06-8930-B3313C1EC0B7}"/>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28090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787F37-F949-6419-7196-107D1F7118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08C93E-5F7F-D4FE-2286-F592FF5CC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984F7-544B-F034-CEDB-6CAF8A91BB1B}"/>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22BE9BCA-DCBF-5150-32CF-D21A23BF1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937B9-501D-1D00-9210-2D7D153DA481}"/>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87139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B28A-9C19-4B3E-0C8E-FDBF79976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CA4D1-16F6-C8D4-0222-417450085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43C4E-1E46-7974-D9F9-E6469593C7D7}"/>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E74925A4-CD6C-B322-8665-01AFB21D0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21D81-373D-C565-5176-741F969337A8}"/>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409094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CC73-7483-DFA4-DE28-80D9DE639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3C8C02-A012-94BE-73E8-EC448435A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C262A0-C240-2A09-37E1-194089A15A50}"/>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098C0FF1-9F2C-5013-F27C-91833B07A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AABAC-50E0-3BEE-4E64-3287EA9DD186}"/>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93405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A613-93CB-BA0E-3255-122738535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15BDC-5F55-9D1D-F83B-B7E33A81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475449-7E31-D50F-0ED2-DB20F49674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D3E1F6-05B7-2E47-49BD-CE126FFF999D}"/>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B8C923A6-641E-5264-7337-14A24B1CE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8E3E9-D201-2AC6-98F4-20F2F502271C}"/>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279691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137C-F4F6-21D3-DB33-9646B96EB5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687A2-DD31-88E1-BDD4-6798DCC36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409E1E-A45F-81F4-2162-CDFEECDA75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5E2D-3BA5-FFD6-40F8-74276CAF5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7768C9-5BC7-EFDB-6FC6-73B439A14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79A794-CD76-54E8-FC89-B7CD617471E5}"/>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8" name="Footer Placeholder 7">
            <a:extLst>
              <a:ext uri="{FF2B5EF4-FFF2-40B4-BE49-F238E27FC236}">
                <a16:creationId xmlns:a16="http://schemas.microsoft.com/office/drawing/2014/main" id="{B4A60A43-EBE4-EF4E-2184-ADAD60683A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70305E-8B5B-C5DA-38D1-76BF208BCAA2}"/>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35486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3808-9E0C-F991-7993-703904E439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1D027C-B97D-E815-594B-228E46B77849}"/>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4" name="Footer Placeholder 3">
            <a:extLst>
              <a:ext uri="{FF2B5EF4-FFF2-40B4-BE49-F238E27FC236}">
                <a16:creationId xmlns:a16="http://schemas.microsoft.com/office/drawing/2014/main" id="{C371BE86-065F-6816-8020-32F30C5A16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5D5A82-EB9B-3A31-807C-C284BA4D9DCB}"/>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01815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5E0E5-F175-26B5-916D-B61B54FF1DEE}"/>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3" name="Footer Placeholder 2">
            <a:extLst>
              <a:ext uri="{FF2B5EF4-FFF2-40B4-BE49-F238E27FC236}">
                <a16:creationId xmlns:a16="http://schemas.microsoft.com/office/drawing/2014/main" id="{C4D77323-DA7F-2BC3-F13F-60710B3E1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CF66D9-6EA3-F2A3-7DCA-03F02548F9CE}"/>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406506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9FCD-59AD-3B47-BDC3-634997E12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8A9D7-9C0D-143B-1D32-C534B8625E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CB3C8E-EFAF-A288-1B2E-E41078B55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4115D-C621-F55B-4EAE-7E504F99722A}"/>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6E816262-57F3-0ED2-9C2E-02D9F077C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74BEB-5541-AFB6-F3D1-02D52562C0A2}"/>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239745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3B97-C467-880A-6BDC-342BE53DE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B79A44-FBA3-8278-9F05-08C58AD05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1609A-3ECF-BBE5-E92C-39B7A694D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5B26B-1BB1-B8C5-327B-5249E196097C}"/>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3F807ACD-0B97-7061-6D13-0FB62F049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C4BA6-E020-E8D1-5BCB-D104A6DA4DF0}"/>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1337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586AE-F887-8214-F89F-89C420563F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46606E-C721-8586-9A01-73D5101A5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3C68B-EF21-1675-0CAC-C00CF873B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3199BD29-4A93-C753-8CC0-F1F9E170E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42588-95B3-9139-E6B1-797D2D5B56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69653-4B30-4642-895C-13942FD3A456}" type="slidenum">
              <a:rPr lang="en-US" smtClean="0"/>
              <a:t>‹#›</a:t>
            </a:fld>
            <a:endParaRPr lang="en-US"/>
          </a:p>
        </p:txBody>
      </p:sp>
    </p:spTree>
    <p:extLst>
      <p:ext uri="{BB962C8B-B14F-4D97-AF65-F5344CB8AC3E}">
        <p14:creationId xmlns:p14="http://schemas.microsoft.com/office/powerpoint/2010/main" val="3670425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2BA6-9C64-B231-BB5C-0D48F715A3C4}"/>
              </a:ext>
            </a:extLst>
          </p:cNvPr>
          <p:cNvSpPr>
            <a:spLocks noGrp="1"/>
          </p:cNvSpPr>
          <p:nvPr>
            <p:ph type="ctrTitle"/>
          </p:nvPr>
        </p:nvSpPr>
        <p:spPr>
          <a:xfrm>
            <a:off x="137652" y="2382018"/>
            <a:ext cx="7236542" cy="1046982"/>
          </a:xfrm>
        </p:spPr>
        <p:txBody>
          <a:bodyPr>
            <a:normAutofit/>
          </a:bodyPr>
          <a:lstStyle/>
          <a:p>
            <a:pPr algn="l"/>
            <a:r>
              <a:rPr lang="en-NG" sz="3200" b="1" dirty="0">
                <a:solidFill>
                  <a:schemeClr val="accent6"/>
                </a:solidFill>
              </a:rPr>
              <a:t>M</a:t>
            </a:r>
            <a:r>
              <a:rPr lang="en-GB" sz="3200" b="1" dirty="0">
                <a:solidFill>
                  <a:schemeClr val="accent6"/>
                </a:solidFill>
              </a:rPr>
              <a:t>e</a:t>
            </a:r>
            <a:r>
              <a:rPr lang="en-NG" sz="3200" b="1" dirty="0">
                <a:solidFill>
                  <a:schemeClr val="accent6"/>
                </a:solidFill>
              </a:rPr>
              <a:t>d</a:t>
            </a:r>
            <a:r>
              <a:rPr lang="en-GB" sz="3200" b="1" dirty="0">
                <a:solidFill>
                  <a:schemeClr val="accent6"/>
                </a:solidFill>
              </a:rPr>
              <a:t>a</a:t>
            </a:r>
            <a:r>
              <a:rPr lang="en-NG" sz="3200" b="1" dirty="0">
                <a:solidFill>
                  <a:schemeClr val="accent6"/>
                </a:solidFill>
              </a:rPr>
              <a:t>y</a:t>
            </a:r>
            <a:r>
              <a:rPr lang="en-GB" sz="3200" b="1" dirty="0">
                <a:solidFill>
                  <a:schemeClr val="accent6"/>
                </a:solidFill>
              </a:rPr>
              <a:t>e</a:t>
            </a:r>
            <a:r>
              <a:rPr lang="en-NG" sz="3200" b="1" dirty="0">
                <a:solidFill>
                  <a:schemeClr val="accent6"/>
                </a:solidFill>
              </a:rPr>
              <a:t>d</a:t>
            </a:r>
            <a:r>
              <a:rPr lang="en-GB" sz="3200" b="1" dirty="0">
                <a:solidFill>
                  <a:schemeClr val="accent6"/>
                </a:solidFill>
              </a:rPr>
              <a:t>u</a:t>
            </a:r>
            <a:r>
              <a:rPr lang="en-NG" sz="3200" b="1" dirty="0">
                <a:solidFill>
                  <a:schemeClr val="accent6"/>
                </a:solidFill>
              </a:rPr>
              <a:t>’</a:t>
            </a:r>
            <a:r>
              <a:rPr lang="en-GB" sz="3200" b="1" dirty="0">
                <a:solidFill>
                  <a:schemeClr val="accent6"/>
                </a:solidFill>
              </a:rPr>
              <a:t>s</a:t>
            </a:r>
            <a:r>
              <a:rPr lang="en-US" sz="3200" b="1" dirty="0">
                <a:solidFill>
                  <a:schemeClr val="accent6"/>
                </a:solidFill>
              </a:rPr>
              <a:t> Analysis of Global Covid-19 Data</a:t>
            </a:r>
          </a:p>
        </p:txBody>
      </p:sp>
      <p:sp>
        <p:nvSpPr>
          <p:cNvPr id="3" name="Subtitle 2">
            <a:extLst>
              <a:ext uri="{FF2B5EF4-FFF2-40B4-BE49-F238E27FC236}">
                <a16:creationId xmlns:a16="http://schemas.microsoft.com/office/drawing/2014/main" id="{6B863232-A02E-95E6-E7DF-8976AB235E72}"/>
              </a:ext>
            </a:extLst>
          </p:cNvPr>
          <p:cNvSpPr>
            <a:spLocks noGrp="1"/>
          </p:cNvSpPr>
          <p:nvPr>
            <p:ph type="subTitle" idx="1"/>
          </p:nvPr>
        </p:nvSpPr>
        <p:spPr>
          <a:xfrm>
            <a:off x="137652" y="3616786"/>
            <a:ext cx="7413522" cy="628643"/>
          </a:xfrm>
        </p:spPr>
        <p:txBody>
          <a:bodyPr/>
          <a:lstStyle/>
          <a:p>
            <a:pPr algn="l"/>
            <a:r>
              <a:rPr lang="en-US" dirty="0"/>
              <a:t>Name: </a:t>
            </a:r>
            <a:r>
              <a:rPr lang="en-NG" dirty="0"/>
              <a:t>M</a:t>
            </a:r>
            <a:r>
              <a:rPr lang="en-GB" dirty="0"/>
              <a:t>e</a:t>
            </a:r>
            <a:r>
              <a:rPr lang="en-NG" dirty="0"/>
              <a:t>d</a:t>
            </a:r>
            <a:r>
              <a:rPr lang="en-GB" dirty="0"/>
              <a:t>a</a:t>
            </a:r>
            <a:r>
              <a:rPr lang="en-NG" dirty="0"/>
              <a:t>y</a:t>
            </a:r>
            <a:r>
              <a:rPr lang="en-GB" dirty="0"/>
              <a:t>e</a:t>
            </a:r>
            <a:r>
              <a:rPr lang="en-NG" dirty="0"/>
              <a:t>d</a:t>
            </a:r>
            <a:r>
              <a:rPr lang="en-GB" dirty="0"/>
              <a:t>u</a:t>
            </a:r>
            <a:r>
              <a:rPr lang="en-NG" dirty="0"/>
              <a:t> </a:t>
            </a:r>
            <a:r>
              <a:rPr lang="en-GB" dirty="0"/>
              <a:t>A</a:t>
            </a:r>
            <a:r>
              <a:rPr lang="en-NG" dirty="0"/>
              <a:t>y</a:t>
            </a:r>
            <a:r>
              <a:rPr lang="en-GB" dirty="0"/>
              <a:t>o</a:t>
            </a:r>
            <a:r>
              <a:rPr lang="en-NG" dirty="0"/>
              <a:t>r</a:t>
            </a:r>
            <a:r>
              <a:rPr lang="en-GB" dirty="0" err="1"/>
              <a:t>i</a:t>
            </a:r>
            <a:r>
              <a:rPr lang="en-NG" dirty="0"/>
              <a:t>n</a:t>
            </a:r>
            <a:r>
              <a:rPr lang="en-GB" dirty="0"/>
              <a:t>d</a:t>
            </a:r>
            <a:r>
              <a:rPr lang="en-NG" dirty="0"/>
              <a:t>e</a:t>
            </a:r>
            <a:endParaRPr lang="en-US" dirty="0"/>
          </a:p>
        </p:txBody>
      </p:sp>
      <p:pic>
        <p:nvPicPr>
          <p:cNvPr id="5" name="Picture 4">
            <a:extLst>
              <a:ext uri="{FF2B5EF4-FFF2-40B4-BE49-F238E27FC236}">
                <a16:creationId xmlns:a16="http://schemas.microsoft.com/office/drawing/2014/main" id="{8A85E387-76EE-92AF-97FE-7DCBA4D70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158" y="990905"/>
            <a:ext cx="4876190" cy="4876190"/>
          </a:xfrm>
          <a:prstGeom prst="rect">
            <a:avLst/>
          </a:prstGeom>
        </p:spPr>
      </p:pic>
    </p:spTree>
    <p:extLst>
      <p:ext uri="{BB962C8B-B14F-4D97-AF65-F5344CB8AC3E}">
        <p14:creationId xmlns:p14="http://schemas.microsoft.com/office/powerpoint/2010/main" val="93011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C23B-8012-FE72-F6EC-00C5A7E7ABA2}"/>
              </a:ext>
            </a:extLst>
          </p:cNvPr>
          <p:cNvSpPr>
            <a:spLocks noGrp="1"/>
          </p:cNvSpPr>
          <p:nvPr>
            <p:ph type="title"/>
          </p:nvPr>
        </p:nvSpPr>
        <p:spPr>
          <a:xfrm>
            <a:off x="483915" y="3081337"/>
            <a:ext cx="3932237" cy="685800"/>
          </a:xfrm>
        </p:spPr>
        <p:txBody>
          <a:bodyPr/>
          <a:lstStyle/>
          <a:p>
            <a:r>
              <a:rPr lang="en-US" dirty="0"/>
              <a:t>Death rate</a:t>
            </a:r>
          </a:p>
        </p:txBody>
      </p:sp>
      <p:graphicFrame>
        <p:nvGraphicFramePr>
          <p:cNvPr id="5" name="Picture Placeholder 4">
            <a:extLst>
              <a:ext uri="{FF2B5EF4-FFF2-40B4-BE49-F238E27FC236}">
                <a16:creationId xmlns:a16="http://schemas.microsoft.com/office/drawing/2014/main" id="{CD2BCFD1-B1A5-0CB9-668E-9B296EC6FB65}"/>
              </a:ext>
            </a:extLst>
          </p:cNvPr>
          <p:cNvGraphicFramePr>
            <a:graphicFrameLocks noGrp="1"/>
          </p:cNvGraphicFramePr>
          <p:nvPr>
            <p:ph type="pic" idx="1"/>
            <p:extLst>
              <p:ext uri="{D42A27DB-BD31-4B8C-83A1-F6EECF244321}">
                <p14:modId xmlns:p14="http://schemas.microsoft.com/office/powerpoint/2010/main" val="2554917209"/>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7EFC5AD-C27A-F619-F617-8610E65E9651}"/>
              </a:ext>
            </a:extLst>
          </p:cNvPr>
          <p:cNvCxnSpPr/>
          <p:nvPr/>
        </p:nvCxnSpPr>
        <p:spPr>
          <a:xfrm>
            <a:off x="8245366" y="1718441"/>
            <a:ext cx="141889" cy="33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E6ED2F-CFA4-B48A-8E21-D8C8716AB8C7}"/>
              </a:ext>
            </a:extLst>
          </p:cNvPr>
          <p:cNvSpPr txBox="1"/>
          <p:nvPr/>
        </p:nvSpPr>
        <p:spPr>
          <a:xfrm>
            <a:off x="7914290" y="1330325"/>
            <a:ext cx="1292772" cy="369332"/>
          </a:xfrm>
          <a:prstGeom prst="rect">
            <a:avLst/>
          </a:prstGeom>
          <a:noFill/>
        </p:spPr>
        <p:txBody>
          <a:bodyPr wrap="square" rtlCol="0">
            <a:spAutoFit/>
          </a:bodyPr>
          <a:lstStyle/>
          <a:p>
            <a:r>
              <a:rPr lang="en-US" dirty="0"/>
              <a:t>Death Rate</a:t>
            </a:r>
          </a:p>
        </p:txBody>
      </p:sp>
    </p:spTree>
    <p:extLst>
      <p:ext uri="{BB962C8B-B14F-4D97-AF65-F5344CB8AC3E}">
        <p14:creationId xmlns:p14="http://schemas.microsoft.com/office/powerpoint/2010/main" val="39575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CE66-8A76-B0BC-8871-AA88CE266004}"/>
              </a:ext>
            </a:extLst>
          </p:cNvPr>
          <p:cNvSpPr>
            <a:spLocks noGrp="1"/>
          </p:cNvSpPr>
          <p:nvPr>
            <p:ph type="title"/>
          </p:nvPr>
        </p:nvSpPr>
        <p:spPr>
          <a:xfrm>
            <a:off x="482078" y="2780864"/>
            <a:ext cx="3932237" cy="922283"/>
          </a:xfrm>
        </p:spPr>
        <p:txBody>
          <a:bodyPr/>
          <a:lstStyle/>
          <a:p>
            <a:r>
              <a:rPr lang="en-US" dirty="0"/>
              <a:t>Death Cases (Top 5)</a:t>
            </a:r>
          </a:p>
        </p:txBody>
      </p:sp>
      <p:graphicFrame>
        <p:nvGraphicFramePr>
          <p:cNvPr id="5" name="Picture Placeholder 4">
            <a:extLst>
              <a:ext uri="{FF2B5EF4-FFF2-40B4-BE49-F238E27FC236}">
                <a16:creationId xmlns:a16="http://schemas.microsoft.com/office/drawing/2014/main" id="{A2A0539B-C3CA-4297-A4AF-FE7058B9F450}"/>
              </a:ext>
            </a:extLst>
          </p:cNvPr>
          <p:cNvGraphicFramePr>
            <a:graphicFrameLocks noGrp="1"/>
          </p:cNvGraphicFramePr>
          <p:nvPr>
            <p:ph type="pic"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84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DD07-9018-900A-56AC-4B5E2203F4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2FF1D76-2FCC-175B-7CDF-31327D13C2E1}"/>
              </a:ext>
            </a:extLst>
          </p:cNvPr>
          <p:cNvSpPr>
            <a:spLocks noGrp="1"/>
          </p:cNvSpPr>
          <p:nvPr>
            <p:ph idx="1"/>
          </p:nvPr>
        </p:nvSpPr>
        <p:spPr/>
        <p:txBody>
          <a:bodyPr>
            <a:normAutofit/>
          </a:bodyPr>
          <a:lstStyle/>
          <a:p>
            <a:pPr algn="just">
              <a:lnSpc>
                <a:spcPct val="200000"/>
              </a:lnSpc>
            </a:pPr>
            <a:r>
              <a:rPr lang="en-US" sz="2000" dirty="0"/>
              <a:t>It is evident from the analysis that Covid-19 is still much around as the number of cases keep increasing</a:t>
            </a:r>
          </a:p>
          <a:p>
            <a:pPr algn="just">
              <a:lnSpc>
                <a:spcPct val="200000"/>
              </a:lnSpc>
            </a:pPr>
            <a:r>
              <a:rPr lang="en-US" sz="2000" dirty="0"/>
              <a:t>People should be more careful and observe Covid-19 precautionary measures</a:t>
            </a:r>
          </a:p>
          <a:p>
            <a:pPr algn="just">
              <a:lnSpc>
                <a:spcPct val="200000"/>
              </a:lnSpc>
            </a:pPr>
            <a:r>
              <a:rPr lang="en-US" sz="2000" dirty="0"/>
              <a:t>There should be a continued vaccination drive to protect people from the virus</a:t>
            </a:r>
          </a:p>
        </p:txBody>
      </p:sp>
    </p:spTree>
    <p:extLst>
      <p:ext uri="{BB962C8B-B14F-4D97-AF65-F5344CB8AC3E}">
        <p14:creationId xmlns:p14="http://schemas.microsoft.com/office/powerpoint/2010/main" val="26151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1E85-5396-F1BC-17AA-EC831810807E}"/>
              </a:ext>
            </a:extLst>
          </p:cNvPr>
          <p:cNvSpPr>
            <a:spLocks noGrp="1"/>
          </p:cNvSpPr>
          <p:nvPr>
            <p:ph type="title"/>
          </p:nvPr>
        </p:nvSpPr>
        <p:spPr/>
        <p:txBody>
          <a:bodyPr/>
          <a:lstStyle/>
          <a:p>
            <a:r>
              <a:rPr lang="en-US" b="1" dirty="0">
                <a:solidFill>
                  <a:schemeClr val="accent1"/>
                </a:solidFill>
              </a:rPr>
              <a:t>Objectives</a:t>
            </a:r>
          </a:p>
        </p:txBody>
      </p:sp>
      <p:sp>
        <p:nvSpPr>
          <p:cNvPr id="3" name="Content Placeholder 2">
            <a:extLst>
              <a:ext uri="{FF2B5EF4-FFF2-40B4-BE49-F238E27FC236}">
                <a16:creationId xmlns:a16="http://schemas.microsoft.com/office/drawing/2014/main" id="{AE0BD0DA-77B9-FE9E-EF87-5739F8EADF42}"/>
              </a:ext>
            </a:extLst>
          </p:cNvPr>
          <p:cNvSpPr>
            <a:spLocks noGrp="1"/>
          </p:cNvSpPr>
          <p:nvPr>
            <p:ph idx="1"/>
          </p:nvPr>
        </p:nvSpPr>
        <p:spPr/>
        <p:txBody>
          <a:bodyPr/>
          <a:lstStyle/>
          <a:p>
            <a:pPr marL="0" indent="0">
              <a:buNone/>
            </a:pPr>
            <a:r>
              <a:rPr lang="en-US" dirty="0">
                <a:latin typeface="Baskerville Old Face" panose="02020602080505020303" pitchFamily="18" charset="0"/>
              </a:rPr>
              <a:t>Identify the distribution of covid cases, death and recovery across the globe and identify countries with the highest number of cases and deaths. To also identity the trend of cases and death across a 3 years period.</a:t>
            </a:r>
          </a:p>
        </p:txBody>
      </p:sp>
    </p:spTree>
    <p:extLst>
      <p:ext uri="{BB962C8B-B14F-4D97-AF65-F5344CB8AC3E}">
        <p14:creationId xmlns:p14="http://schemas.microsoft.com/office/powerpoint/2010/main" val="412050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185D-847F-3B4F-8BFB-A580B906843E}"/>
              </a:ext>
            </a:extLst>
          </p:cNvPr>
          <p:cNvSpPr>
            <a:spLocks noGrp="1"/>
          </p:cNvSpPr>
          <p:nvPr>
            <p:ph type="title"/>
          </p:nvPr>
        </p:nvSpPr>
        <p:spPr>
          <a:xfrm>
            <a:off x="586116" y="2819758"/>
            <a:ext cx="3932237" cy="907026"/>
          </a:xfrm>
        </p:spPr>
        <p:txBody>
          <a:bodyPr/>
          <a:lstStyle/>
          <a:p>
            <a:r>
              <a:rPr lang="en-US" dirty="0"/>
              <a:t>The data</a:t>
            </a:r>
          </a:p>
        </p:txBody>
      </p:sp>
      <p:pic>
        <p:nvPicPr>
          <p:cNvPr id="6" name="Content Placeholder 5">
            <a:extLst>
              <a:ext uri="{FF2B5EF4-FFF2-40B4-BE49-F238E27FC236}">
                <a16:creationId xmlns:a16="http://schemas.microsoft.com/office/drawing/2014/main" id="{749B3C11-3224-6581-3C43-0CC90945FD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06" t="21281" r="12173" b="14101"/>
          <a:stretch/>
        </p:blipFill>
        <p:spPr>
          <a:xfrm>
            <a:off x="5316076" y="1732935"/>
            <a:ext cx="6036136" cy="3987698"/>
          </a:xfrm>
        </p:spPr>
      </p:pic>
    </p:spTree>
    <p:extLst>
      <p:ext uri="{BB962C8B-B14F-4D97-AF65-F5344CB8AC3E}">
        <p14:creationId xmlns:p14="http://schemas.microsoft.com/office/powerpoint/2010/main" val="144855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363E-F783-90F3-8C49-66D7FB230A1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2BA9862E-E20F-DBF3-ECDE-AECBAFC08E57}"/>
              </a:ext>
            </a:extLst>
          </p:cNvPr>
          <p:cNvSpPr>
            <a:spLocks noGrp="1"/>
          </p:cNvSpPr>
          <p:nvPr>
            <p:ph idx="1"/>
          </p:nvPr>
        </p:nvSpPr>
        <p:spPr/>
        <p:txBody>
          <a:bodyPr>
            <a:normAutofit/>
          </a:bodyPr>
          <a:lstStyle/>
          <a:p>
            <a:pPr algn="just">
              <a:lnSpc>
                <a:spcPct val="200000"/>
              </a:lnSpc>
            </a:pPr>
            <a:r>
              <a:rPr lang="en-US" sz="2000" dirty="0"/>
              <a:t>The analysis was carried out using Microsoft Excel</a:t>
            </a:r>
          </a:p>
          <a:p>
            <a:pPr algn="just">
              <a:lnSpc>
                <a:spcPct val="200000"/>
              </a:lnSpc>
            </a:pPr>
            <a:r>
              <a:rPr lang="en-US" sz="2000" dirty="0"/>
              <a:t>The raw datasets were cleaned and</a:t>
            </a:r>
            <a:r>
              <a:rPr lang="en-NG" sz="2000" dirty="0"/>
              <a:t> merged</a:t>
            </a:r>
            <a:r>
              <a:rPr lang="en-US" sz="2000" dirty="0"/>
              <a:t> using Power query</a:t>
            </a:r>
          </a:p>
          <a:p>
            <a:pPr algn="just">
              <a:lnSpc>
                <a:spcPct val="200000"/>
              </a:lnSpc>
            </a:pPr>
            <a:r>
              <a:rPr lang="en-US" sz="2000" dirty="0"/>
              <a:t>Pivot tables were used to</a:t>
            </a:r>
            <a:r>
              <a:rPr lang="en-NG" sz="2000" dirty="0"/>
              <a:t> illustrate the data</a:t>
            </a:r>
            <a:endParaRPr lang="en-US" sz="2000" dirty="0"/>
          </a:p>
          <a:p>
            <a:pPr algn="just">
              <a:lnSpc>
                <a:spcPct val="200000"/>
              </a:lnSpc>
            </a:pPr>
            <a:r>
              <a:rPr lang="en-US" sz="2000" dirty="0"/>
              <a:t>Charts were used to visualize insights</a:t>
            </a:r>
          </a:p>
        </p:txBody>
      </p:sp>
    </p:spTree>
    <p:extLst>
      <p:ext uri="{BB962C8B-B14F-4D97-AF65-F5344CB8AC3E}">
        <p14:creationId xmlns:p14="http://schemas.microsoft.com/office/powerpoint/2010/main" val="277964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82AE-F0A1-95F7-BC5F-A0FF327BA08E}"/>
              </a:ext>
            </a:extLst>
          </p:cNvPr>
          <p:cNvSpPr>
            <a:spLocks noGrp="1"/>
          </p:cNvSpPr>
          <p:nvPr>
            <p:ph type="title"/>
          </p:nvPr>
        </p:nvSpPr>
        <p:spPr>
          <a:xfrm>
            <a:off x="418601" y="3029059"/>
            <a:ext cx="3932237" cy="796159"/>
          </a:xfrm>
        </p:spPr>
        <p:txBody>
          <a:bodyPr/>
          <a:lstStyle/>
          <a:p>
            <a:r>
              <a:rPr lang="en-US" dirty="0"/>
              <a:t>Confirmed cases</a:t>
            </a:r>
          </a:p>
        </p:txBody>
      </p:sp>
      <mc:AlternateContent xmlns:mc="http://schemas.openxmlformats.org/markup-compatibility/2006" xmlns:cx4="http://schemas.microsoft.com/office/drawing/2016/5/10/chartex">
        <mc:Choice Requires="cx4">
          <p:graphicFrame>
            <p:nvGraphicFramePr>
              <p:cNvPr id="5" name="Picture Placeholder 4">
                <a:extLst>
                  <a:ext uri="{FF2B5EF4-FFF2-40B4-BE49-F238E27FC236}">
                    <a16:creationId xmlns:a16="http://schemas.microsoft.com/office/drawing/2014/main" id="{C3E8AF0F-1077-46DA-AF7C-0CC4B3F108A0}"/>
                  </a:ext>
                </a:extLst>
              </p:cNvPr>
              <p:cNvGraphicFramePr>
                <a:graphicFrameLocks noGrp="1"/>
              </p:cNvGraphicFramePr>
              <p:nvPr>
                <p:ph type="pic" idx="1"/>
                <p:extLst>
                  <p:ext uri="{D42A27DB-BD31-4B8C-83A1-F6EECF244321}">
                    <p14:modId xmlns:p14="http://schemas.microsoft.com/office/powerpoint/2010/main" val="2397988464"/>
                  </p:ext>
                </p:extLst>
              </p:nvPr>
            </p:nvGraphicFramePr>
            <p:xfrm>
              <a:off x="5183188" y="993228"/>
              <a:ext cx="6172200" cy="486782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Picture Placeholder 4">
                <a:extLst>
                  <a:ext uri="{FF2B5EF4-FFF2-40B4-BE49-F238E27FC236}">
                    <a16:creationId xmlns:a16="http://schemas.microsoft.com/office/drawing/2014/main" id="{C3E8AF0F-1077-46DA-AF7C-0CC4B3F108A0}"/>
                  </a:ext>
                </a:extLst>
              </p:cNvPr>
              <p:cNvPicPr>
                <a:picLocks noGrp="1" noRot="1" noChangeAspect="1" noMove="1" noResize="1" noEditPoints="1" noAdjustHandles="1" noChangeArrowheads="1" noChangeShapeType="1"/>
              </p:cNvPicPr>
              <p:nvPr/>
            </p:nvPicPr>
            <p:blipFill>
              <a:blip r:embed="rId3"/>
              <a:stretch>
                <a:fillRect/>
              </a:stretch>
            </p:blipFill>
            <p:spPr>
              <a:xfrm>
                <a:off x="5183188" y="993228"/>
                <a:ext cx="6172200" cy="4867822"/>
              </a:xfrm>
              <a:prstGeom prst="rect">
                <a:avLst/>
              </a:prstGeom>
            </p:spPr>
          </p:pic>
        </mc:Fallback>
      </mc:AlternateContent>
    </p:spTree>
    <p:extLst>
      <p:ext uri="{BB962C8B-B14F-4D97-AF65-F5344CB8AC3E}">
        <p14:creationId xmlns:p14="http://schemas.microsoft.com/office/powerpoint/2010/main" val="8414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81F2-9B51-1E75-FAB0-2212E7AD9A79}"/>
              </a:ext>
            </a:extLst>
          </p:cNvPr>
          <p:cNvSpPr>
            <a:spLocks noGrp="1"/>
          </p:cNvSpPr>
          <p:nvPr>
            <p:ph type="title"/>
          </p:nvPr>
        </p:nvSpPr>
        <p:spPr>
          <a:xfrm>
            <a:off x="356462" y="2532380"/>
            <a:ext cx="4343400" cy="685800"/>
          </a:xfrm>
        </p:spPr>
        <p:txBody>
          <a:bodyPr/>
          <a:lstStyle/>
          <a:p>
            <a:r>
              <a:rPr lang="en-US" dirty="0"/>
              <a:t>Confirmed Cases By Year</a:t>
            </a:r>
          </a:p>
        </p:txBody>
      </p:sp>
      <p:graphicFrame>
        <p:nvGraphicFramePr>
          <p:cNvPr id="5" name="Picture Placeholder 4">
            <a:extLst>
              <a:ext uri="{FF2B5EF4-FFF2-40B4-BE49-F238E27FC236}">
                <a16:creationId xmlns:a16="http://schemas.microsoft.com/office/drawing/2014/main" id="{D679C5DA-841B-4C7D-BA4C-D5991E9CE492}"/>
              </a:ext>
            </a:extLst>
          </p:cNvPr>
          <p:cNvGraphicFramePr>
            <a:graphicFrameLocks noGrp="1"/>
          </p:cNvGraphicFramePr>
          <p:nvPr>
            <p:ph type="pic" idx="1"/>
            <p:extLst>
              <p:ext uri="{D42A27DB-BD31-4B8C-83A1-F6EECF244321}">
                <p14:modId xmlns:p14="http://schemas.microsoft.com/office/powerpoint/2010/main" val="3303639403"/>
              </p:ext>
            </p:extLst>
          </p:nvPr>
        </p:nvGraphicFramePr>
        <p:xfrm>
          <a:off x="5180012" y="1125155"/>
          <a:ext cx="6172200" cy="462926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F66A95A-E288-EEC3-CE87-ABFA297D28E7}"/>
              </a:ext>
            </a:extLst>
          </p:cNvPr>
          <p:cNvCxnSpPr/>
          <p:nvPr/>
        </p:nvCxnSpPr>
        <p:spPr>
          <a:xfrm>
            <a:off x="9049406" y="1075872"/>
            <a:ext cx="441435" cy="29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49C04D-8199-27CA-1D24-74D9B56063EE}"/>
              </a:ext>
            </a:extLst>
          </p:cNvPr>
          <p:cNvSpPr txBox="1"/>
          <p:nvPr/>
        </p:nvSpPr>
        <p:spPr>
          <a:xfrm>
            <a:off x="8544910" y="755823"/>
            <a:ext cx="1891862" cy="369332"/>
          </a:xfrm>
          <a:prstGeom prst="rect">
            <a:avLst/>
          </a:prstGeom>
          <a:noFill/>
        </p:spPr>
        <p:txBody>
          <a:bodyPr wrap="square" rtlCol="0">
            <a:spAutoFit/>
          </a:bodyPr>
          <a:lstStyle/>
          <a:p>
            <a:r>
              <a:rPr lang="en-US" dirty="0"/>
              <a:t>Number of cases</a:t>
            </a:r>
          </a:p>
        </p:txBody>
      </p:sp>
    </p:spTree>
    <p:extLst>
      <p:ext uri="{BB962C8B-B14F-4D97-AF65-F5344CB8AC3E}">
        <p14:creationId xmlns:p14="http://schemas.microsoft.com/office/powerpoint/2010/main" val="11022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4F4A-3BD5-EFBB-EB34-30577CCBF2EC}"/>
              </a:ext>
            </a:extLst>
          </p:cNvPr>
          <p:cNvSpPr>
            <a:spLocks noGrp="1"/>
          </p:cNvSpPr>
          <p:nvPr>
            <p:ph type="title"/>
          </p:nvPr>
        </p:nvSpPr>
        <p:spPr>
          <a:xfrm>
            <a:off x="444727" y="3046686"/>
            <a:ext cx="4220943" cy="764628"/>
          </a:xfrm>
        </p:spPr>
        <p:txBody>
          <a:bodyPr/>
          <a:lstStyle/>
          <a:p>
            <a:r>
              <a:rPr lang="en-US" dirty="0"/>
              <a:t>Confirmed Cases (Top 5)</a:t>
            </a:r>
          </a:p>
        </p:txBody>
      </p:sp>
      <p:graphicFrame>
        <p:nvGraphicFramePr>
          <p:cNvPr id="5" name="Picture Placeholder 4">
            <a:extLst>
              <a:ext uri="{FF2B5EF4-FFF2-40B4-BE49-F238E27FC236}">
                <a16:creationId xmlns:a16="http://schemas.microsoft.com/office/drawing/2014/main" id="{FAC7E3A4-322B-4052-A1BB-E6DD34A2121B}"/>
              </a:ext>
            </a:extLst>
          </p:cNvPr>
          <p:cNvGraphicFramePr>
            <a:graphicFrameLocks noGrp="1"/>
          </p:cNvGraphicFramePr>
          <p:nvPr>
            <p:ph type="pic" idx="1"/>
            <p:extLst>
              <p:ext uri="{D42A27DB-BD31-4B8C-83A1-F6EECF244321}">
                <p14:modId xmlns:p14="http://schemas.microsoft.com/office/powerpoint/2010/main" val="86545973"/>
              </p:ext>
            </p:extLst>
          </p:nvPr>
        </p:nvGraphicFramePr>
        <p:xfrm>
          <a:off x="5183188" y="1143000"/>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6608EC42-75DA-2B48-685D-F43478C00770}"/>
              </a:ext>
            </a:extLst>
          </p:cNvPr>
          <p:cNvCxnSpPr/>
          <p:nvPr/>
        </p:nvCxnSpPr>
        <p:spPr>
          <a:xfrm flipH="1">
            <a:off x="10830910" y="835572"/>
            <a:ext cx="268014" cy="61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86DFC5-9F8F-AB08-A982-582BD4015A18}"/>
              </a:ext>
            </a:extLst>
          </p:cNvPr>
          <p:cNvSpPr txBox="1"/>
          <p:nvPr/>
        </p:nvSpPr>
        <p:spPr>
          <a:xfrm>
            <a:off x="10168759" y="346841"/>
            <a:ext cx="1860331" cy="369332"/>
          </a:xfrm>
          <a:prstGeom prst="rect">
            <a:avLst/>
          </a:prstGeom>
          <a:noFill/>
        </p:spPr>
        <p:txBody>
          <a:bodyPr wrap="square" rtlCol="0">
            <a:spAutoFit/>
          </a:bodyPr>
          <a:lstStyle/>
          <a:p>
            <a:r>
              <a:rPr lang="en-US" dirty="0"/>
              <a:t>Number of Cases</a:t>
            </a:r>
          </a:p>
        </p:txBody>
      </p:sp>
    </p:spTree>
    <p:extLst>
      <p:ext uri="{BB962C8B-B14F-4D97-AF65-F5344CB8AC3E}">
        <p14:creationId xmlns:p14="http://schemas.microsoft.com/office/powerpoint/2010/main" val="13899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5296-C8B7-9C68-4016-E30750D33D62}"/>
              </a:ext>
            </a:extLst>
          </p:cNvPr>
          <p:cNvSpPr>
            <a:spLocks noGrp="1"/>
          </p:cNvSpPr>
          <p:nvPr>
            <p:ph type="title"/>
          </p:nvPr>
        </p:nvSpPr>
        <p:spPr>
          <a:xfrm>
            <a:off x="457789" y="3049806"/>
            <a:ext cx="3932237" cy="748862"/>
          </a:xfrm>
        </p:spPr>
        <p:txBody>
          <a:bodyPr/>
          <a:lstStyle/>
          <a:p>
            <a:r>
              <a:rPr lang="en-US" dirty="0"/>
              <a:t>Death </a:t>
            </a:r>
          </a:p>
        </p:txBody>
      </p:sp>
      <mc:AlternateContent xmlns:mc="http://schemas.openxmlformats.org/markup-compatibility/2006" xmlns:cx4="http://schemas.microsoft.com/office/drawing/2016/5/10/chartex">
        <mc:Choice Requires="cx4">
          <p:graphicFrame>
            <p:nvGraphicFramePr>
              <p:cNvPr id="6" name="Picture Placeholder 5">
                <a:extLst>
                  <a:ext uri="{FF2B5EF4-FFF2-40B4-BE49-F238E27FC236}">
                    <a16:creationId xmlns:a16="http://schemas.microsoft.com/office/drawing/2014/main" id="{EA2DC59B-C660-4D26-A515-117250592B4F}"/>
                  </a:ext>
                </a:extLst>
              </p:cNvPr>
              <p:cNvGraphicFramePr>
                <a:graphicFrameLocks noGrp="1"/>
              </p:cNvGraphicFramePr>
              <p:nvPr>
                <p:ph type="pic" idx="1"/>
                <p:extLst>
                  <p:ext uri="{D42A27DB-BD31-4B8C-83A1-F6EECF244321}">
                    <p14:modId xmlns:p14="http://schemas.microsoft.com/office/powerpoint/2010/main" val="3770939307"/>
                  </p:ext>
                </p:extLst>
              </p:nvPr>
            </p:nvGraphicFramePr>
            <p:xfrm>
              <a:off x="5183188" y="987425"/>
              <a:ext cx="6172200" cy="487362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Picture Placeholder 5">
                <a:extLst>
                  <a:ext uri="{FF2B5EF4-FFF2-40B4-BE49-F238E27FC236}">
                    <a16:creationId xmlns:a16="http://schemas.microsoft.com/office/drawing/2014/main" id="{EA2DC59B-C660-4D26-A515-117250592B4F}"/>
                  </a:ext>
                </a:extLst>
              </p:cNvPr>
              <p:cNvPicPr>
                <a:picLocks noGrp="1" noRot="1" noChangeAspect="1" noMove="1" noResize="1" noEditPoints="1" noAdjustHandles="1" noChangeArrowheads="1" noChangeShapeType="1"/>
              </p:cNvPicPr>
              <p:nvPr/>
            </p:nvPicPr>
            <p:blipFill>
              <a:blip r:embed="rId3"/>
              <a:stretch>
                <a:fillRect/>
              </a:stretch>
            </p:blipFill>
            <p:spPr>
              <a:xfrm>
                <a:off x="5183188" y="987425"/>
                <a:ext cx="6172200" cy="4873625"/>
              </a:xfrm>
              <a:prstGeom prst="rect">
                <a:avLst/>
              </a:prstGeom>
            </p:spPr>
          </p:pic>
        </mc:Fallback>
      </mc:AlternateContent>
    </p:spTree>
    <p:extLst>
      <p:ext uri="{BB962C8B-B14F-4D97-AF65-F5344CB8AC3E}">
        <p14:creationId xmlns:p14="http://schemas.microsoft.com/office/powerpoint/2010/main" val="290750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FCDA-F14F-B12C-5FAD-F80EB2A64899}"/>
              </a:ext>
            </a:extLst>
          </p:cNvPr>
          <p:cNvSpPr>
            <a:spLocks noGrp="1"/>
          </p:cNvSpPr>
          <p:nvPr>
            <p:ph type="title"/>
          </p:nvPr>
        </p:nvSpPr>
        <p:spPr>
          <a:xfrm>
            <a:off x="408714" y="2738437"/>
            <a:ext cx="3932237" cy="685800"/>
          </a:xfrm>
        </p:spPr>
        <p:txBody>
          <a:bodyPr/>
          <a:lstStyle/>
          <a:p>
            <a:r>
              <a:rPr lang="en-US" dirty="0"/>
              <a:t>Death Cases By Year</a:t>
            </a:r>
          </a:p>
        </p:txBody>
      </p:sp>
      <p:graphicFrame>
        <p:nvGraphicFramePr>
          <p:cNvPr id="5" name="Picture Placeholder 4">
            <a:extLst>
              <a:ext uri="{FF2B5EF4-FFF2-40B4-BE49-F238E27FC236}">
                <a16:creationId xmlns:a16="http://schemas.microsoft.com/office/drawing/2014/main" id="{8A6D80DD-D165-42BF-871D-6EAD8B891267}"/>
              </a:ext>
            </a:extLst>
          </p:cNvPr>
          <p:cNvGraphicFramePr>
            <a:graphicFrameLocks noGrp="1"/>
          </p:cNvGraphicFramePr>
          <p:nvPr>
            <p:ph type="pic" idx="1"/>
            <p:extLst>
              <p:ext uri="{D42A27DB-BD31-4B8C-83A1-F6EECF244321}">
                <p14:modId xmlns:p14="http://schemas.microsoft.com/office/powerpoint/2010/main" val="3589458097"/>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A8ACBD2-D946-74B1-F7F9-06AFB92A29B9}"/>
              </a:ext>
            </a:extLst>
          </p:cNvPr>
          <p:cNvCxnSpPr/>
          <p:nvPr/>
        </p:nvCxnSpPr>
        <p:spPr>
          <a:xfrm>
            <a:off x="8095867" y="987425"/>
            <a:ext cx="346842" cy="50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1B4C57-1C2A-8245-BA53-885FB508C0E4}"/>
              </a:ext>
            </a:extLst>
          </p:cNvPr>
          <p:cNvSpPr txBox="1"/>
          <p:nvPr/>
        </p:nvSpPr>
        <p:spPr>
          <a:xfrm>
            <a:off x="7551957" y="682437"/>
            <a:ext cx="1434662" cy="369332"/>
          </a:xfrm>
          <a:prstGeom prst="rect">
            <a:avLst/>
          </a:prstGeom>
          <a:noFill/>
        </p:spPr>
        <p:txBody>
          <a:bodyPr wrap="square" rtlCol="0">
            <a:spAutoFit/>
          </a:bodyPr>
          <a:lstStyle/>
          <a:p>
            <a:r>
              <a:rPr lang="en-US" dirty="0"/>
              <a:t>Death Cases</a:t>
            </a:r>
          </a:p>
        </p:txBody>
      </p:sp>
    </p:spTree>
    <p:extLst>
      <p:ext uri="{BB962C8B-B14F-4D97-AF65-F5344CB8AC3E}">
        <p14:creationId xmlns:p14="http://schemas.microsoft.com/office/powerpoint/2010/main" val="17255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TotalTime>
  <Words>201</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Baskerville Old Face</vt:lpstr>
      <vt:lpstr>Calibri</vt:lpstr>
      <vt:lpstr>Calibri Light</vt:lpstr>
      <vt:lpstr>Office Theme</vt:lpstr>
      <vt:lpstr>Medayedu’s Analysis of Global Covid-19 Data</vt:lpstr>
      <vt:lpstr>Objectives</vt:lpstr>
      <vt:lpstr>The data</vt:lpstr>
      <vt:lpstr>Methodology</vt:lpstr>
      <vt:lpstr>Confirmed cases</vt:lpstr>
      <vt:lpstr>Confirmed Cases By Year</vt:lpstr>
      <vt:lpstr>Confirmed Cases (Top 5)</vt:lpstr>
      <vt:lpstr>Death </vt:lpstr>
      <vt:lpstr>Death Cases By Year</vt:lpstr>
      <vt:lpstr>Death rate</vt:lpstr>
      <vt:lpstr>Death Cases (Top 5)</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Analysis of Global Covid-19 Data</dc:title>
  <dc:creator>Victor OGINNI</dc:creator>
  <cp:lastModifiedBy>PC</cp:lastModifiedBy>
  <cp:revision>5</cp:revision>
  <dcterms:created xsi:type="dcterms:W3CDTF">2022-09-30T05:14:03Z</dcterms:created>
  <dcterms:modified xsi:type="dcterms:W3CDTF">2022-09-30T10:29:32Z</dcterms:modified>
</cp:coreProperties>
</file>